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4.xml" ContentType="application/vnd.openxmlformats-officedocument.theme+xml"/>
  <Override PartName="/ppt/slideLayouts/slideLayout6.xml" ContentType="application/vnd.openxmlformats-officedocument.presentationml.slideLayout+xml"/>
  <Override PartName="/ppt/theme/theme5.xml" ContentType="application/vnd.openxmlformats-officedocument.theme+xml"/>
  <Override PartName="/ppt/slideLayouts/slideLayout7.xml" ContentType="application/vnd.openxmlformats-officedocument.presentationml.slideLayout+xml"/>
  <Override PartName="/ppt/theme/theme6.xml" ContentType="application/vnd.openxmlformats-officedocument.theme+xml"/>
  <Override PartName="/ppt/slideLayouts/slideLayout8.xml" ContentType="application/vnd.openxmlformats-officedocument.presentationml.slideLayout+xml"/>
  <Override PartName="/ppt/theme/theme7.xml" ContentType="application/vnd.openxmlformats-officedocument.theme+xml"/>
  <Override PartName="/ppt/slideLayouts/slideLayout9.xml" ContentType="application/vnd.openxmlformats-officedocument.presentationml.slideLayout+xml"/>
  <Override PartName="/ppt/theme/theme8.xml" ContentType="application/vnd.openxmlformats-officedocument.theme+xml"/>
  <Override PartName="/ppt/slideLayouts/slideLayout10.xml" ContentType="application/vnd.openxmlformats-officedocument.presentationml.slideLayout+xml"/>
  <Override PartName="/ppt/theme/theme9.xml" ContentType="application/vnd.openxmlformats-officedocument.theme+xml"/>
  <Override PartName="/ppt/slideLayouts/slideLayout11.xml" ContentType="application/vnd.openxmlformats-officedocument.presentationml.slideLayout+xml"/>
  <Override PartName="/ppt/theme/theme10.xml" ContentType="application/vnd.openxmlformats-officedocument.theme+xml"/>
  <Override PartName="/ppt/slideLayouts/slideLayout12.xml" ContentType="application/vnd.openxmlformats-officedocument.presentationml.slideLayout+xml"/>
  <Override PartName="/ppt/theme/theme11.xml" ContentType="application/vnd.openxmlformats-officedocument.theme+xml"/>
  <Override PartName="/ppt/slideLayouts/slideLayout13.xml" ContentType="application/vnd.openxmlformats-officedocument.presentationml.slideLayout+xml"/>
  <Override PartName="/ppt/theme/theme12.xml" ContentType="application/vnd.openxmlformats-officedocument.theme+xml"/>
  <Override PartName="/ppt/theme/theme1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9.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notesSlides/notesSlide10.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1.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3.xml" ContentType="application/vnd.openxmlformats-officedocument.themeOverride+xml"/>
  <Override PartName="/ppt/notesSlides/notesSlide16.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7.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4.xml" ContentType="application/vnd.openxmlformats-officedocument.themeOverride+xml"/>
  <Override PartName="/ppt/notesSlides/notesSlide20.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5.xml" ContentType="application/vnd.openxmlformats-officedocument.themeOverr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6.xml" ContentType="application/vnd.openxmlformats-officedocument.themeOverride+xml"/>
  <Override PartName="/ppt/notesSlides/notesSlide23.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theme/themeOverride7.xml" ContentType="application/vnd.openxmlformats-officedocument.themeOverride+xml"/>
  <Override PartName="/ppt/notesSlides/notesSlide24.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theme/themeOverride8.xml" ContentType="application/vnd.openxmlformats-officedocument.themeOverride+xml"/>
  <Override PartName="/ppt/notesSlides/notesSlide25.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theme/themeOverride9.xml" ContentType="application/vnd.openxmlformats-officedocument.themeOverride+xml"/>
  <Override PartName="/ppt/notesSlides/notesSlide26.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theme/themeOverride10.xml" ContentType="application/vnd.openxmlformats-officedocument.themeOverride+xml"/>
  <Override PartName="/ppt/notesSlides/notesSlide27.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theme/themeOverride11.xml" ContentType="application/vnd.openxmlformats-officedocument.themeOverr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theme/themeOverride12.xml" ContentType="application/vnd.openxmlformats-officedocument.themeOverride+xml"/>
  <Override PartName="/ppt/notesSlides/notesSlide30.xml" ContentType="application/vnd.openxmlformats-officedocument.presentationml.notesSl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theme/themeOverride13.xml" ContentType="application/vnd.openxmlformats-officedocument.themeOverr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theme/themeOverride14.xml" ContentType="application/vnd.openxmlformats-officedocument.themeOverride+xml"/>
  <Override PartName="/ppt/notesSlides/notesSlide33.xml" ContentType="application/vnd.openxmlformats-officedocument.presentationml.notesSlid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theme/themeOverride15.xml" ContentType="application/vnd.openxmlformats-officedocument.themeOverride+xml"/>
  <Override PartName="/ppt/notesSlides/notesSlide34.xml" ContentType="application/vnd.openxmlformats-officedocument.presentationml.notesSlid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theme/themeOverride16.xml" ContentType="application/vnd.openxmlformats-officedocument.themeOverride+xml"/>
  <Override PartName="/ppt/notesSlides/notesSlide35.xml" ContentType="application/vnd.openxmlformats-officedocument.presentationml.notesSlide+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theme/themeOverride17.xml" ContentType="application/vnd.openxmlformats-officedocument.themeOverr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charts/chart22.xml" ContentType="application/vnd.openxmlformats-officedocument.drawingml.chart+xml"/>
  <Override PartName="/ppt/charts/style22.xml" ContentType="application/vnd.ms-office.chartstyle+xml"/>
  <Override PartName="/ppt/charts/colors22.xml" ContentType="application/vnd.ms-office.chartcolorstyle+xml"/>
  <Override PartName="/ppt/theme/themeOverride18.xml" ContentType="application/vnd.openxmlformats-officedocument.themeOverride+xml"/>
  <Override PartName="/ppt/notesSlides/notesSlide39.xml" ContentType="application/vnd.openxmlformats-officedocument.presentationml.notesSlide+xml"/>
  <Override PartName="/ppt/charts/chart23.xml" ContentType="application/vnd.openxmlformats-officedocument.drawingml.chart+xml"/>
  <Override PartName="/ppt/charts/style23.xml" ContentType="application/vnd.ms-office.chartstyle+xml"/>
  <Override PartName="/ppt/charts/colors23.xml" ContentType="application/vnd.ms-office.chartcolorstyle+xml"/>
  <Override PartName="/ppt/theme/themeOverride19.xml" ContentType="application/vnd.openxmlformats-officedocument.themeOverride+xml"/>
  <Override PartName="/ppt/notesSlides/notesSlide40.xml" ContentType="application/vnd.openxmlformats-officedocument.presentationml.notesSlide+xml"/>
  <Override PartName="/ppt/charts/chart24.xml" ContentType="application/vnd.openxmlformats-officedocument.drawingml.chart+xml"/>
  <Override PartName="/ppt/charts/style24.xml" ContentType="application/vnd.ms-office.chartstyle+xml"/>
  <Override PartName="/ppt/charts/colors24.xml" ContentType="application/vnd.ms-office.chartcolorstyle+xml"/>
  <Override PartName="/ppt/theme/themeOverride20.xml" ContentType="application/vnd.openxmlformats-officedocument.themeOverride+xml"/>
  <Override PartName="/ppt/notesSlides/notesSlide41.xml" ContentType="application/vnd.openxmlformats-officedocument.presentationml.notesSlide+xml"/>
  <Override PartName="/ppt/charts/chart25.xml" ContentType="application/vnd.openxmlformats-officedocument.drawingml.chart+xml"/>
  <Override PartName="/ppt/charts/style25.xml" ContentType="application/vnd.ms-office.chartstyle+xml"/>
  <Override PartName="/ppt/charts/colors25.xml" ContentType="application/vnd.ms-office.chartcolorstyle+xml"/>
  <Override PartName="/ppt/theme/themeOverride21.xml" ContentType="application/vnd.openxmlformats-officedocument.themeOverr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charts/chart26.xml" ContentType="application/vnd.openxmlformats-officedocument.drawingml.chart+xml"/>
  <Override PartName="/ppt/charts/style26.xml" ContentType="application/vnd.ms-office.chartstyle+xml"/>
  <Override PartName="/ppt/charts/colors26.xml" ContentType="application/vnd.ms-office.chartcolorstyle+xml"/>
  <Override PartName="/ppt/theme/themeOverride22.xml" ContentType="application/vnd.openxmlformats-officedocument.themeOverride+xml"/>
  <Override PartName="/ppt/notesSlides/notesSlide44.xml" ContentType="application/vnd.openxmlformats-officedocument.presentationml.notesSlide+xml"/>
  <Override PartName="/ppt/charts/chart27.xml" ContentType="application/vnd.openxmlformats-officedocument.drawingml.chart+xml"/>
  <Override PartName="/ppt/charts/style27.xml" ContentType="application/vnd.ms-office.chartstyle+xml"/>
  <Override PartName="/ppt/charts/colors27.xml" ContentType="application/vnd.ms-office.chartcolorstyle+xml"/>
  <Override PartName="/ppt/theme/themeOverride23.xml" ContentType="application/vnd.openxmlformats-officedocument.themeOverr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charts/chart28.xml" ContentType="application/vnd.openxmlformats-officedocument.drawingml.chart+xml"/>
  <Override PartName="/ppt/charts/style28.xml" ContentType="application/vnd.ms-office.chartstyle+xml"/>
  <Override PartName="/ppt/charts/colors28.xml" ContentType="application/vnd.ms-office.chartcolorstyle+xml"/>
  <Override PartName="/ppt/theme/themeOverride24.xml" ContentType="application/vnd.openxmlformats-officedocument.themeOverride+xml"/>
  <Override PartName="/ppt/notesSlides/notesSlide47.xml" ContentType="application/vnd.openxmlformats-officedocument.presentationml.notesSlide+xml"/>
  <Override PartName="/ppt/charts/chart29.xml" ContentType="application/vnd.openxmlformats-officedocument.drawingml.chart+xml"/>
  <Override PartName="/ppt/charts/style29.xml" ContentType="application/vnd.ms-office.chartstyle+xml"/>
  <Override PartName="/ppt/charts/colors29.xml" ContentType="application/vnd.ms-office.chartcolorstyle+xml"/>
  <Override PartName="/ppt/theme/themeOverride25.xml" ContentType="application/vnd.openxmlformats-officedocument.themeOverr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charts/chart30.xml" ContentType="application/vnd.openxmlformats-officedocument.drawingml.chart+xml"/>
  <Override PartName="/ppt/charts/style30.xml" ContentType="application/vnd.ms-office.chartstyle+xml"/>
  <Override PartName="/ppt/charts/colors30.xml" ContentType="application/vnd.ms-office.chartcolorstyle+xml"/>
  <Override PartName="/ppt/theme/themeOverride26.xml" ContentType="application/vnd.openxmlformats-officedocument.themeOverr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charts/chart31.xml" ContentType="application/vnd.openxmlformats-officedocument.drawingml.chart+xml"/>
  <Override PartName="/ppt/charts/style31.xml" ContentType="application/vnd.ms-office.chartstyle+xml"/>
  <Override PartName="/ppt/charts/colors31.xml" ContentType="application/vnd.ms-office.chartcolorstyle+xml"/>
  <Override PartName="/ppt/theme/themeOverride27.xml" ContentType="application/vnd.openxmlformats-officedocument.themeOverr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charts/chart32.xml" ContentType="application/vnd.openxmlformats-officedocument.drawingml.chart+xml"/>
  <Override PartName="/ppt/charts/style32.xml" ContentType="application/vnd.ms-office.chartstyle+xml"/>
  <Override PartName="/ppt/charts/colors32.xml" ContentType="application/vnd.ms-office.chartcolorstyle+xml"/>
  <Override PartName="/ppt/theme/themeOverride28.xml" ContentType="application/vnd.openxmlformats-officedocument.themeOverride+xml"/>
  <Override PartName="/ppt/notesSlides/notesSlide55.xml" ContentType="application/vnd.openxmlformats-officedocument.presentationml.notesSlide+xml"/>
  <Override PartName="/ppt/charts/chart33.xml" ContentType="application/vnd.openxmlformats-officedocument.drawingml.chart+xml"/>
  <Override PartName="/ppt/charts/style33.xml" ContentType="application/vnd.ms-office.chartstyle+xml"/>
  <Override PartName="/ppt/charts/colors33.xml" ContentType="application/vnd.ms-office.chartcolorstyle+xml"/>
  <Override PartName="/ppt/theme/themeOverride29.xml" ContentType="application/vnd.openxmlformats-officedocument.themeOverride+xml"/>
  <Override PartName="/ppt/notesSlides/notesSlide56.xml" ContentType="application/vnd.openxmlformats-officedocument.presentationml.notesSlide+xml"/>
  <Override PartName="/ppt/charts/chart34.xml" ContentType="application/vnd.openxmlformats-officedocument.drawingml.chart+xml"/>
  <Override PartName="/ppt/charts/style34.xml" ContentType="application/vnd.ms-office.chartstyle+xml"/>
  <Override PartName="/ppt/charts/colors34.xml" ContentType="application/vnd.ms-office.chartcolorstyle+xml"/>
  <Override PartName="/ppt/theme/themeOverride30.xml" ContentType="application/vnd.openxmlformats-officedocument.themeOverr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charts/chart35.xml" ContentType="application/vnd.openxmlformats-officedocument.drawingml.chart+xml"/>
  <Override PartName="/ppt/charts/style35.xml" ContentType="application/vnd.ms-office.chartstyle+xml"/>
  <Override PartName="/ppt/charts/colors35.xml" ContentType="application/vnd.ms-office.chartcolorstyle+xml"/>
  <Override PartName="/ppt/theme/themeOverride31.xml" ContentType="application/vnd.openxmlformats-officedocument.themeOverr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charts/chart36.xml" ContentType="application/vnd.openxmlformats-officedocument.drawingml.chart+xml"/>
  <Override PartName="/ppt/charts/style36.xml" ContentType="application/vnd.ms-office.chartstyle+xml"/>
  <Override PartName="/ppt/charts/colors36.xml" ContentType="application/vnd.ms-office.chartcolorstyle+xml"/>
  <Override PartName="/ppt/theme/themeOverride32.xml" ContentType="application/vnd.openxmlformats-officedocument.themeOverride+xml"/>
  <Override PartName="/ppt/notesSlides/notesSlide62.xml" ContentType="application/vnd.openxmlformats-officedocument.presentationml.notesSlide+xml"/>
  <Override PartName="/ppt/charts/chart37.xml" ContentType="application/vnd.openxmlformats-officedocument.drawingml.chart+xml"/>
  <Override PartName="/ppt/charts/style37.xml" ContentType="application/vnd.ms-office.chartstyle+xml"/>
  <Override PartName="/ppt/charts/colors37.xml" ContentType="application/vnd.ms-office.chartcolorstyle+xml"/>
  <Override PartName="/ppt/theme/themeOverride33.xml" ContentType="application/vnd.openxmlformats-officedocument.themeOverr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charts/chart38.xml" ContentType="application/vnd.openxmlformats-officedocument.drawingml.chart+xml"/>
  <Override PartName="/ppt/charts/style38.xml" ContentType="application/vnd.ms-office.chartstyle+xml"/>
  <Override PartName="/ppt/charts/colors38.xml" ContentType="application/vnd.ms-office.chartcolorstyle+xml"/>
  <Override PartName="/ppt/theme/themeOverride34.xml" ContentType="application/vnd.openxmlformats-officedocument.themeOverride+xml"/>
  <Override PartName="/ppt/notesSlides/notesSlide65.xml" ContentType="application/vnd.openxmlformats-officedocument.presentationml.notesSlide+xml"/>
  <Override PartName="/ppt/charts/chart39.xml" ContentType="application/vnd.openxmlformats-officedocument.drawingml.chart+xml"/>
  <Override PartName="/ppt/charts/style39.xml" ContentType="application/vnd.ms-office.chartstyle+xml"/>
  <Override PartName="/ppt/charts/colors39.xml" ContentType="application/vnd.ms-office.chartcolorstyle+xml"/>
  <Override PartName="/ppt/theme/themeOverride35.xml" ContentType="application/vnd.openxmlformats-officedocument.themeOverride+xml"/>
  <Override PartName="/ppt/notesSlides/notesSlide66.xml" ContentType="application/vnd.openxmlformats-officedocument.presentationml.notesSlide+xml"/>
  <Override PartName="/ppt/charts/chart40.xml" ContentType="application/vnd.openxmlformats-officedocument.drawingml.chart+xml"/>
  <Override PartName="/ppt/charts/style40.xml" ContentType="application/vnd.ms-office.chartstyle+xml"/>
  <Override PartName="/ppt/charts/colors40.xml" ContentType="application/vnd.ms-office.chartcolorstyle+xml"/>
  <Override PartName="/ppt/theme/themeOverride36.xml" ContentType="application/vnd.openxmlformats-officedocument.themeOverride+xml"/>
  <Override PartName="/ppt/notesSlides/notesSlide67.xml" ContentType="application/vnd.openxmlformats-officedocument.presentationml.notesSlide+xml"/>
  <Override PartName="/ppt/charts/chart41.xml" ContentType="application/vnd.openxmlformats-officedocument.drawingml.chart+xml"/>
  <Override PartName="/ppt/charts/style41.xml" ContentType="application/vnd.ms-office.chartstyle+xml"/>
  <Override PartName="/ppt/charts/colors41.xml" ContentType="application/vnd.ms-office.chartcolorstyle+xml"/>
  <Override PartName="/ppt/theme/themeOverride37.xml" ContentType="application/vnd.openxmlformats-officedocument.themeOverride+xml"/>
  <Override PartName="/ppt/notesSlides/notesSlide68.xml" ContentType="application/vnd.openxmlformats-officedocument.presentationml.notesSlide+xml"/>
  <Override PartName="/ppt/charts/chart42.xml" ContentType="application/vnd.openxmlformats-officedocument.drawingml.chart+xml"/>
  <Override PartName="/ppt/charts/style42.xml" ContentType="application/vnd.ms-office.chartstyle+xml"/>
  <Override PartName="/ppt/charts/colors42.xml" ContentType="application/vnd.ms-office.chartcolorstyle+xml"/>
  <Override PartName="/ppt/theme/themeOverride38.xml" ContentType="application/vnd.openxmlformats-officedocument.themeOverride+xml"/>
  <Override PartName="/ppt/notesSlides/notesSlide69.xml" ContentType="application/vnd.openxmlformats-officedocument.presentationml.notesSlide+xml"/>
  <Override PartName="/ppt/charts/chart43.xml" ContentType="application/vnd.openxmlformats-officedocument.drawingml.chart+xml"/>
  <Override PartName="/ppt/charts/style43.xml" ContentType="application/vnd.ms-office.chartstyle+xml"/>
  <Override PartName="/ppt/charts/colors43.xml" ContentType="application/vnd.ms-office.chartcolorstyle+xml"/>
  <Override PartName="/ppt/theme/themeOverride39.xml" ContentType="application/vnd.openxmlformats-officedocument.themeOverride+xml"/>
  <Override PartName="/ppt/notesSlides/notesSlide70.xml" ContentType="application/vnd.openxmlformats-officedocument.presentationml.notesSlide+xml"/>
  <Override PartName="/ppt/charts/chart44.xml" ContentType="application/vnd.openxmlformats-officedocument.drawingml.chart+xml"/>
  <Override PartName="/ppt/charts/style44.xml" ContentType="application/vnd.ms-office.chartstyle+xml"/>
  <Override PartName="/ppt/charts/colors44.xml" ContentType="application/vnd.ms-office.chartcolorstyle+xml"/>
  <Override PartName="/ppt/theme/themeOverride40.xml" ContentType="application/vnd.openxmlformats-officedocument.themeOverride+xml"/>
  <Override PartName="/ppt/notesSlides/notesSlide71.xml" ContentType="application/vnd.openxmlformats-officedocument.presentationml.notesSlide+xml"/>
  <Override PartName="/ppt/charts/chart45.xml" ContentType="application/vnd.openxmlformats-officedocument.drawingml.chart+xml"/>
  <Override PartName="/ppt/charts/style45.xml" ContentType="application/vnd.ms-office.chartstyle+xml"/>
  <Override PartName="/ppt/charts/colors45.xml" ContentType="application/vnd.ms-office.chartcolorstyle+xml"/>
  <Override PartName="/ppt/theme/themeOverride41.xml" ContentType="application/vnd.openxmlformats-officedocument.themeOverride+xml"/>
  <Override PartName="/ppt/notesSlides/notesSlide72.xml" ContentType="application/vnd.openxmlformats-officedocument.presentationml.notesSlide+xml"/>
  <Override PartName="/ppt/charts/chart46.xml" ContentType="application/vnd.openxmlformats-officedocument.drawingml.chart+xml"/>
  <Override PartName="/ppt/charts/style46.xml" ContentType="application/vnd.ms-office.chartstyle+xml"/>
  <Override PartName="/ppt/charts/colors46.xml" ContentType="application/vnd.ms-office.chartcolorstyle+xml"/>
  <Override PartName="/ppt/theme/themeOverride42.xml" ContentType="application/vnd.openxmlformats-officedocument.themeOverride+xml"/>
  <Override PartName="/ppt/notesSlides/notesSlide73.xml" ContentType="application/vnd.openxmlformats-officedocument.presentationml.notesSlide+xml"/>
  <Override PartName="/ppt/charts/chart47.xml" ContentType="application/vnd.openxmlformats-officedocument.drawingml.chart+xml"/>
  <Override PartName="/ppt/charts/style47.xml" ContentType="application/vnd.ms-office.chartstyle+xml"/>
  <Override PartName="/ppt/charts/colors47.xml" ContentType="application/vnd.ms-office.chartcolorstyle+xml"/>
  <Override PartName="/ppt/theme/themeOverride43.xml" ContentType="application/vnd.openxmlformats-officedocument.themeOverride+xml"/>
  <Override PartName="/ppt/notesSlides/notesSlide7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5"/>
    <p:sldMasterId id="2147483665" r:id="rId6"/>
    <p:sldMasterId id="2147483693" r:id="rId7"/>
    <p:sldMasterId id="2147483695" r:id="rId8"/>
    <p:sldMasterId id="2147483697" r:id="rId9"/>
    <p:sldMasterId id="2147483699" r:id="rId10"/>
    <p:sldMasterId id="2147483701" r:id="rId11"/>
    <p:sldMasterId id="2147483703" r:id="rId12"/>
    <p:sldMasterId id="2147483705" r:id="rId13"/>
    <p:sldMasterId id="2147483707" r:id="rId14"/>
    <p:sldMasterId id="2147483667" r:id="rId15"/>
    <p:sldMasterId id="2147483680" r:id="rId16"/>
  </p:sldMasterIdLst>
  <p:notesMasterIdLst>
    <p:notesMasterId r:id="rId108"/>
  </p:notesMasterIdLst>
  <p:sldIdLst>
    <p:sldId id="257" r:id="rId17"/>
    <p:sldId id="259" r:id="rId18"/>
    <p:sldId id="258" r:id="rId19"/>
    <p:sldId id="260" r:id="rId20"/>
    <p:sldId id="262" r:id="rId21"/>
    <p:sldId id="261" r:id="rId22"/>
    <p:sldId id="263" r:id="rId23"/>
    <p:sldId id="264" r:id="rId24"/>
    <p:sldId id="265" r:id="rId25"/>
    <p:sldId id="267" r:id="rId26"/>
    <p:sldId id="272" r:id="rId27"/>
    <p:sldId id="273" r:id="rId28"/>
    <p:sldId id="274" r:id="rId29"/>
    <p:sldId id="268" r:id="rId30"/>
    <p:sldId id="269" r:id="rId31"/>
    <p:sldId id="270" r:id="rId32"/>
    <p:sldId id="271" r:id="rId33"/>
    <p:sldId id="275" r:id="rId34"/>
    <p:sldId id="276" r:id="rId35"/>
    <p:sldId id="277" r:id="rId36"/>
    <p:sldId id="278" r:id="rId37"/>
    <p:sldId id="279" r:id="rId38"/>
    <p:sldId id="280" r:id="rId39"/>
    <p:sldId id="281" r:id="rId40"/>
    <p:sldId id="282" r:id="rId41"/>
    <p:sldId id="283" r:id="rId42"/>
    <p:sldId id="284" r:id="rId43"/>
    <p:sldId id="285" r:id="rId44"/>
    <p:sldId id="286" r:id="rId45"/>
    <p:sldId id="287" r:id="rId46"/>
    <p:sldId id="288" r:id="rId47"/>
    <p:sldId id="289" r:id="rId48"/>
    <p:sldId id="290" r:id="rId49"/>
    <p:sldId id="291" r:id="rId50"/>
    <p:sldId id="292" r:id="rId51"/>
    <p:sldId id="293" r:id="rId52"/>
    <p:sldId id="294" r:id="rId53"/>
    <p:sldId id="295" r:id="rId54"/>
    <p:sldId id="296" r:id="rId55"/>
    <p:sldId id="297" r:id="rId56"/>
    <p:sldId id="298" r:id="rId57"/>
    <p:sldId id="299" r:id="rId58"/>
    <p:sldId id="300" r:id="rId59"/>
    <p:sldId id="301" r:id="rId60"/>
    <p:sldId id="302" r:id="rId61"/>
    <p:sldId id="303" r:id="rId62"/>
    <p:sldId id="304" r:id="rId63"/>
    <p:sldId id="305" r:id="rId64"/>
    <p:sldId id="306" r:id="rId65"/>
    <p:sldId id="307" r:id="rId66"/>
    <p:sldId id="308" r:id="rId67"/>
    <p:sldId id="309" r:id="rId68"/>
    <p:sldId id="310" r:id="rId69"/>
    <p:sldId id="311" r:id="rId70"/>
    <p:sldId id="312" r:id="rId71"/>
    <p:sldId id="313" r:id="rId72"/>
    <p:sldId id="314" r:id="rId73"/>
    <p:sldId id="315" r:id="rId74"/>
    <p:sldId id="316" r:id="rId75"/>
    <p:sldId id="317" r:id="rId76"/>
    <p:sldId id="318" r:id="rId77"/>
    <p:sldId id="319" r:id="rId78"/>
    <p:sldId id="320" r:id="rId79"/>
    <p:sldId id="321" r:id="rId80"/>
    <p:sldId id="322" r:id="rId81"/>
    <p:sldId id="323" r:id="rId82"/>
    <p:sldId id="324" r:id="rId83"/>
    <p:sldId id="325" r:id="rId84"/>
    <p:sldId id="326" r:id="rId85"/>
    <p:sldId id="327" r:id="rId86"/>
    <p:sldId id="328" r:id="rId87"/>
    <p:sldId id="329" r:id="rId88"/>
    <p:sldId id="330" r:id="rId89"/>
    <p:sldId id="331" r:id="rId90"/>
    <p:sldId id="332" r:id="rId91"/>
    <p:sldId id="333" r:id="rId92"/>
    <p:sldId id="334" r:id="rId93"/>
    <p:sldId id="335" r:id="rId94"/>
    <p:sldId id="336" r:id="rId95"/>
    <p:sldId id="337" r:id="rId96"/>
    <p:sldId id="338" r:id="rId97"/>
    <p:sldId id="339" r:id="rId98"/>
    <p:sldId id="340" r:id="rId99"/>
    <p:sldId id="341" r:id="rId100"/>
    <p:sldId id="342" r:id="rId101"/>
    <p:sldId id="343" r:id="rId102"/>
    <p:sldId id="344" r:id="rId103"/>
    <p:sldId id="345" r:id="rId104"/>
    <p:sldId id="346" r:id="rId105"/>
    <p:sldId id="347" r:id="rId106"/>
    <p:sldId id="348" r:id="rId10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966" autoAdjust="0"/>
    <p:restoredTop sz="80905" autoAdjust="0"/>
  </p:normalViewPr>
  <p:slideViewPr>
    <p:cSldViewPr snapToGrid="0">
      <p:cViewPr varScale="1">
        <p:scale>
          <a:sx n="66" d="100"/>
          <a:sy n="66" d="100"/>
        </p:scale>
        <p:origin x="1070" y="48"/>
      </p:cViewPr>
      <p:guideLst/>
    </p:cSldViewPr>
  </p:slideViewPr>
  <p:outlineViewPr>
    <p:cViewPr>
      <p:scale>
        <a:sx n="33" d="100"/>
        <a:sy n="33" d="100"/>
      </p:scale>
      <p:origin x="0" y="-6307"/>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0.xml"/><Relationship Id="rId21" Type="http://schemas.openxmlformats.org/officeDocument/2006/relationships/slide" Target="slides/slide5.xml"/><Relationship Id="rId42" Type="http://schemas.openxmlformats.org/officeDocument/2006/relationships/slide" Target="slides/slide26.xml"/><Relationship Id="rId47" Type="http://schemas.openxmlformats.org/officeDocument/2006/relationships/slide" Target="slides/slide31.xml"/><Relationship Id="rId63" Type="http://schemas.openxmlformats.org/officeDocument/2006/relationships/slide" Target="slides/slide47.xml"/><Relationship Id="rId68" Type="http://schemas.openxmlformats.org/officeDocument/2006/relationships/slide" Target="slides/slide52.xml"/><Relationship Id="rId84" Type="http://schemas.openxmlformats.org/officeDocument/2006/relationships/slide" Target="slides/slide68.xml"/><Relationship Id="rId89" Type="http://schemas.openxmlformats.org/officeDocument/2006/relationships/slide" Target="slides/slide73.xml"/><Relationship Id="rId112" Type="http://schemas.openxmlformats.org/officeDocument/2006/relationships/tableStyles" Target="tableStyles.xml"/><Relationship Id="rId16" Type="http://schemas.openxmlformats.org/officeDocument/2006/relationships/slideMaster" Target="slideMasters/slideMaster12.xml"/><Relationship Id="rId107" Type="http://schemas.openxmlformats.org/officeDocument/2006/relationships/slide" Target="slides/slide91.xml"/><Relationship Id="rId11" Type="http://schemas.openxmlformats.org/officeDocument/2006/relationships/slideMaster" Target="slideMasters/slideMaster7.xml"/><Relationship Id="rId32" Type="http://schemas.openxmlformats.org/officeDocument/2006/relationships/slide" Target="slides/slide16.xml"/><Relationship Id="rId37" Type="http://schemas.openxmlformats.org/officeDocument/2006/relationships/slide" Target="slides/slide21.xml"/><Relationship Id="rId53" Type="http://schemas.openxmlformats.org/officeDocument/2006/relationships/slide" Target="slides/slide37.xml"/><Relationship Id="rId58" Type="http://schemas.openxmlformats.org/officeDocument/2006/relationships/slide" Target="slides/slide42.xml"/><Relationship Id="rId74" Type="http://schemas.openxmlformats.org/officeDocument/2006/relationships/slide" Target="slides/slide58.xml"/><Relationship Id="rId79" Type="http://schemas.openxmlformats.org/officeDocument/2006/relationships/slide" Target="slides/slide63.xml"/><Relationship Id="rId102" Type="http://schemas.openxmlformats.org/officeDocument/2006/relationships/slide" Target="slides/slide86.xml"/><Relationship Id="rId5" Type="http://schemas.openxmlformats.org/officeDocument/2006/relationships/slideMaster" Target="slideMasters/slideMaster1.xml"/><Relationship Id="rId90" Type="http://schemas.openxmlformats.org/officeDocument/2006/relationships/slide" Target="slides/slide74.xml"/><Relationship Id="rId95" Type="http://schemas.openxmlformats.org/officeDocument/2006/relationships/slide" Target="slides/slide79.xml"/><Relationship Id="rId22" Type="http://schemas.openxmlformats.org/officeDocument/2006/relationships/slide" Target="slides/slide6.xml"/><Relationship Id="rId27" Type="http://schemas.openxmlformats.org/officeDocument/2006/relationships/slide" Target="slides/slide11.xml"/><Relationship Id="rId43" Type="http://schemas.openxmlformats.org/officeDocument/2006/relationships/slide" Target="slides/slide27.xml"/><Relationship Id="rId48" Type="http://schemas.openxmlformats.org/officeDocument/2006/relationships/slide" Target="slides/slide32.xml"/><Relationship Id="rId64" Type="http://schemas.openxmlformats.org/officeDocument/2006/relationships/slide" Target="slides/slide48.xml"/><Relationship Id="rId69" Type="http://schemas.openxmlformats.org/officeDocument/2006/relationships/slide" Target="slides/slide53.xml"/><Relationship Id="rId80" Type="http://schemas.openxmlformats.org/officeDocument/2006/relationships/slide" Target="slides/slide64.xml"/><Relationship Id="rId85" Type="http://schemas.openxmlformats.org/officeDocument/2006/relationships/slide" Target="slides/slide69.xml"/><Relationship Id="rId12" Type="http://schemas.openxmlformats.org/officeDocument/2006/relationships/slideMaster" Target="slideMasters/slideMaster8.xml"/><Relationship Id="rId17" Type="http://schemas.openxmlformats.org/officeDocument/2006/relationships/slide" Target="slides/slide1.xml"/><Relationship Id="rId33" Type="http://schemas.openxmlformats.org/officeDocument/2006/relationships/slide" Target="slides/slide17.xml"/><Relationship Id="rId38" Type="http://schemas.openxmlformats.org/officeDocument/2006/relationships/slide" Target="slides/slide22.xml"/><Relationship Id="rId59" Type="http://schemas.openxmlformats.org/officeDocument/2006/relationships/slide" Target="slides/slide43.xml"/><Relationship Id="rId103" Type="http://schemas.openxmlformats.org/officeDocument/2006/relationships/slide" Target="slides/slide87.xml"/><Relationship Id="rId108" Type="http://schemas.openxmlformats.org/officeDocument/2006/relationships/notesMaster" Target="notesMasters/notesMaster1.xml"/><Relationship Id="rId54" Type="http://schemas.openxmlformats.org/officeDocument/2006/relationships/slide" Target="slides/slide38.xml"/><Relationship Id="rId70" Type="http://schemas.openxmlformats.org/officeDocument/2006/relationships/slide" Target="slides/slide54.xml"/><Relationship Id="rId75" Type="http://schemas.openxmlformats.org/officeDocument/2006/relationships/slide" Target="slides/slide59.xml"/><Relationship Id="rId91" Type="http://schemas.openxmlformats.org/officeDocument/2006/relationships/slide" Target="slides/slide75.xml"/><Relationship Id="rId96" Type="http://schemas.openxmlformats.org/officeDocument/2006/relationships/slide" Target="slides/slide80.xml"/><Relationship Id="rId1" Type="http://schemas.openxmlformats.org/officeDocument/2006/relationships/customXml" Target="../customXml/item1.xml"/><Relationship Id="rId6" Type="http://schemas.openxmlformats.org/officeDocument/2006/relationships/slideMaster" Target="slideMasters/slideMaster2.xml"/><Relationship Id="rId15" Type="http://schemas.openxmlformats.org/officeDocument/2006/relationships/slideMaster" Target="slideMasters/slideMaster11.xml"/><Relationship Id="rId23" Type="http://schemas.openxmlformats.org/officeDocument/2006/relationships/slide" Target="slides/slide7.xml"/><Relationship Id="rId28" Type="http://schemas.openxmlformats.org/officeDocument/2006/relationships/slide" Target="slides/slide12.xml"/><Relationship Id="rId36" Type="http://schemas.openxmlformats.org/officeDocument/2006/relationships/slide" Target="slides/slide20.xml"/><Relationship Id="rId49" Type="http://schemas.openxmlformats.org/officeDocument/2006/relationships/slide" Target="slides/slide33.xml"/><Relationship Id="rId57" Type="http://schemas.openxmlformats.org/officeDocument/2006/relationships/slide" Target="slides/slide41.xml"/><Relationship Id="rId106" Type="http://schemas.openxmlformats.org/officeDocument/2006/relationships/slide" Target="slides/slide90.xml"/><Relationship Id="rId10" Type="http://schemas.openxmlformats.org/officeDocument/2006/relationships/slideMaster" Target="slideMasters/slideMaster6.xml"/><Relationship Id="rId31" Type="http://schemas.openxmlformats.org/officeDocument/2006/relationships/slide" Target="slides/slide15.xml"/><Relationship Id="rId44" Type="http://schemas.openxmlformats.org/officeDocument/2006/relationships/slide" Target="slides/slide28.xml"/><Relationship Id="rId52" Type="http://schemas.openxmlformats.org/officeDocument/2006/relationships/slide" Target="slides/slide36.xml"/><Relationship Id="rId60" Type="http://schemas.openxmlformats.org/officeDocument/2006/relationships/slide" Target="slides/slide44.xml"/><Relationship Id="rId65" Type="http://schemas.openxmlformats.org/officeDocument/2006/relationships/slide" Target="slides/slide49.xml"/><Relationship Id="rId73" Type="http://schemas.openxmlformats.org/officeDocument/2006/relationships/slide" Target="slides/slide57.xml"/><Relationship Id="rId78" Type="http://schemas.openxmlformats.org/officeDocument/2006/relationships/slide" Target="slides/slide62.xml"/><Relationship Id="rId81" Type="http://schemas.openxmlformats.org/officeDocument/2006/relationships/slide" Target="slides/slide65.xml"/><Relationship Id="rId86" Type="http://schemas.openxmlformats.org/officeDocument/2006/relationships/slide" Target="slides/slide70.xml"/><Relationship Id="rId94" Type="http://schemas.openxmlformats.org/officeDocument/2006/relationships/slide" Target="slides/slide78.xml"/><Relationship Id="rId99" Type="http://schemas.openxmlformats.org/officeDocument/2006/relationships/slide" Target="slides/slide83.xml"/><Relationship Id="rId101" Type="http://schemas.openxmlformats.org/officeDocument/2006/relationships/slide" Target="slides/slide85.xml"/><Relationship Id="rId4" Type="http://schemas.openxmlformats.org/officeDocument/2006/relationships/customXml" Target="../customXml/item4.xml"/><Relationship Id="rId9" Type="http://schemas.openxmlformats.org/officeDocument/2006/relationships/slideMaster" Target="slideMasters/slideMaster5.xml"/><Relationship Id="rId13" Type="http://schemas.openxmlformats.org/officeDocument/2006/relationships/slideMaster" Target="slideMasters/slideMaster9.xml"/><Relationship Id="rId18" Type="http://schemas.openxmlformats.org/officeDocument/2006/relationships/slide" Target="slides/slide2.xml"/><Relationship Id="rId39" Type="http://schemas.openxmlformats.org/officeDocument/2006/relationships/slide" Target="slides/slide23.xml"/><Relationship Id="rId109" Type="http://schemas.openxmlformats.org/officeDocument/2006/relationships/presProps" Target="presProps.xml"/><Relationship Id="rId34" Type="http://schemas.openxmlformats.org/officeDocument/2006/relationships/slide" Target="slides/slide18.xml"/><Relationship Id="rId50" Type="http://schemas.openxmlformats.org/officeDocument/2006/relationships/slide" Target="slides/slide34.xml"/><Relationship Id="rId55" Type="http://schemas.openxmlformats.org/officeDocument/2006/relationships/slide" Target="slides/slide39.xml"/><Relationship Id="rId76" Type="http://schemas.openxmlformats.org/officeDocument/2006/relationships/slide" Target="slides/slide60.xml"/><Relationship Id="rId97" Type="http://schemas.openxmlformats.org/officeDocument/2006/relationships/slide" Target="slides/slide81.xml"/><Relationship Id="rId104" Type="http://schemas.openxmlformats.org/officeDocument/2006/relationships/slide" Target="slides/slide88.xml"/><Relationship Id="rId7" Type="http://schemas.openxmlformats.org/officeDocument/2006/relationships/slideMaster" Target="slideMasters/slideMaster3.xml"/><Relationship Id="rId71" Type="http://schemas.openxmlformats.org/officeDocument/2006/relationships/slide" Target="slides/slide55.xml"/><Relationship Id="rId92" Type="http://schemas.openxmlformats.org/officeDocument/2006/relationships/slide" Target="slides/slide76.xml"/><Relationship Id="rId2" Type="http://schemas.openxmlformats.org/officeDocument/2006/relationships/customXml" Target="../customXml/item2.xml"/><Relationship Id="rId29" Type="http://schemas.openxmlformats.org/officeDocument/2006/relationships/slide" Target="slides/slide13.xml"/><Relationship Id="rId24" Type="http://schemas.openxmlformats.org/officeDocument/2006/relationships/slide" Target="slides/slide8.xml"/><Relationship Id="rId40" Type="http://schemas.openxmlformats.org/officeDocument/2006/relationships/slide" Target="slides/slide24.xml"/><Relationship Id="rId45" Type="http://schemas.openxmlformats.org/officeDocument/2006/relationships/slide" Target="slides/slide29.xml"/><Relationship Id="rId66" Type="http://schemas.openxmlformats.org/officeDocument/2006/relationships/slide" Target="slides/slide50.xml"/><Relationship Id="rId87" Type="http://schemas.openxmlformats.org/officeDocument/2006/relationships/slide" Target="slides/slide71.xml"/><Relationship Id="rId110" Type="http://schemas.openxmlformats.org/officeDocument/2006/relationships/viewProps" Target="viewProps.xml"/><Relationship Id="rId61" Type="http://schemas.openxmlformats.org/officeDocument/2006/relationships/slide" Target="slides/slide45.xml"/><Relationship Id="rId82" Type="http://schemas.openxmlformats.org/officeDocument/2006/relationships/slide" Target="slides/slide66.xml"/><Relationship Id="rId19" Type="http://schemas.openxmlformats.org/officeDocument/2006/relationships/slide" Target="slides/slide3.xml"/><Relationship Id="rId14" Type="http://schemas.openxmlformats.org/officeDocument/2006/relationships/slideMaster" Target="slideMasters/slideMaster10.xml"/><Relationship Id="rId30" Type="http://schemas.openxmlformats.org/officeDocument/2006/relationships/slide" Target="slides/slide14.xml"/><Relationship Id="rId35" Type="http://schemas.openxmlformats.org/officeDocument/2006/relationships/slide" Target="slides/slide19.xml"/><Relationship Id="rId56" Type="http://schemas.openxmlformats.org/officeDocument/2006/relationships/slide" Target="slides/slide40.xml"/><Relationship Id="rId77" Type="http://schemas.openxmlformats.org/officeDocument/2006/relationships/slide" Target="slides/slide61.xml"/><Relationship Id="rId100" Type="http://schemas.openxmlformats.org/officeDocument/2006/relationships/slide" Target="slides/slide84.xml"/><Relationship Id="rId105" Type="http://schemas.openxmlformats.org/officeDocument/2006/relationships/slide" Target="slides/slide89.xml"/><Relationship Id="rId8" Type="http://schemas.openxmlformats.org/officeDocument/2006/relationships/slideMaster" Target="slideMasters/slideMaster4.xml"/><Relationship Id="rId51" Type="http://schemas.openxmlformats.org/officeDocument/2006/relationships/slide" Target="slides/slide35.xml"/><Relationship Id="rId72" Type="http://schemas.openxmlformats.org/officeDocument/2006/relationships/slide" Target="slides/slide56.xml"/><Relationship Id="rId93" Type="http://schemas.openxmlformats.org/officeDocument/2006/relationships/slide" Target="slides/slide77.xml"/><Relationship Id="rId98" Type="http://schemas.openxmlformats.org/officeDocument/2006/relationships/slide" Target="slides/slide82.xml"/><Relationship Id="rId3" Type="http://schemas.openxmlformats.org/officeDocument/2006/relationships/customXml" Target="../customXml/item3.xml"/><Relationship Id="rId25" Type="http://schemas.openxmlformats.org/officeDocument/2006/relationships/slide" Target="slides/slide9.xml"/><Relationship Id="rId46" Type="http://schemas.openxmlformats.org/officeDocument/2006/relationships/slide" Target="slides/slide30.xml"/><Relationship Id="rId67" Type="http://schemas.openxmlformats.org/officeDocument/2006/relationships/slide" Target="slides/slide51.xml"/><Relationship Id="rId20" Type="http://schemas.openxmlformats.org/officeDocument/2006/relationships/slide" Target="slides/slide4.xml"/><Relationship Id="rId41" Type="http://schemas.openxmlformats.org/officeDocument/2006/relationships/slide" Target="slides/slide25.xml"/><Relationship Id="rId62" Type="http://schemas.openxmlformats.org/officeDocument/2006/relationships/slide" Target="slides/slide46.xml"/><Relationship Id="rId83" Type="http://schemas.openxmlformats.org/officeDocument/2006/relationships/slide" Target="slides/slide67.xml"/><Relationship Id="rId88" Type="http://schemas.openxmlformats.org/officeDocument/2006/relationships/slide" Target="slides/slide72.xml"/><Relationship Id="rId111"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12.xml"/><Relationship Id="rId1" Type="http://schemas.microsoft.com/office/2011/relationships/chartStyle" Target="style12.xml"/><Relationship Id="rId4"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13.xml"/><Relationship Id="rId1" Type="http://schemas.microsoft.com/office/2011/relationships/chartStyle" Target="style13.xml"/><Relationship Id="rId4"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14.xml"/><Relationship Id="rId1" Type="http://schemas.microsoft.com/office/2011/relationships/chartStyle" Target="style14.xml"/><Relationship Id="rId4" Type="http://schemas.openxmlformats.org/officeDocument/2006/relationships/package" Target="../embeddings/Microsoft_Excel_Worksheet13.xlsx"/></Relationships>
</file>

<file path=ppt/charts/_rels/chart15.xml.rels><?xml version="1.0" encoding="UTF-8" standalone="yes"?>
<Relationships xmlns="http://schemas.openxmlformats.org/package/2006/relationships"><Relationship Id="rId3" Type="http://schemas.openxmlformats.org/officeDocument/2006/relationships/themeOverride" Target="../theme/themeOverride11.xml"/><Relationship Id="rId2" Type="http://schemas.microsoft.com/office/2011/relationships/chartColorStyle" Target="colors15.xml"/><Relationship Id="rId1" Type="http://schemas.microsoft.com/office/2011/relationships/chartStyle" Target="style15.xml"/><Relationship Id="rId4" Type="http://schemas.openxmlformats.org/officeDocument/2006/relationships/package" Target="../embeddings/Microsoft_Excel_Worksheet14.xlsx"/></Relationships>
</file>

<file path=ppt/charts/_rels/chart16.xml.rels><?xml version="1.0" encoding="UTF-8" standalone="yes"?>
<Relationships xmlns="http://schemas.openxmlformats.org/package/2006/relationships"><Relationship Id="rId3" Type="http://schemas.openxmlformats.org/officeDocument/2006/relationships/themeOverride" Target="../theme/themeOverride12.xml"/><Relationship Id="rId2" Type="http://schemas.microsoft.com/office/2011/relationships/chartColorStyle" Target="colors16.xml"/><Relationship Id="rId1" Type="http://schemas.microsoft.com/office/2011/relationships/chartStyle" Target="style16.xml"/><Relationship Id="rId4" Type="http://schemas.openxmlformats.org/officeDocument/2006/relationships/package" Target="../embeddings/Microsoft_Excel_Worksheet15.xlsx"/></Relationships>
</file>

<file path=ppt/charts/_rels/chart17.xml.rels><?xml version="1.0" encoding="UTF-8" standalone="yes"?>
<Relationships xmlns="http://schemas.openxmlformats.org/package/2006/relationships"><Relationship Id="rId3" Type="http://schemas.openxmlformats.org/officeDocument/2006/relationships/themeOverride" Target="../theme/themeOverride13.xml"/><Relationship Id="rId2" Type="http://schemas.microsoft.com/office/2011/relationships/chartColorStyle" Target="colors17.xml"/><Relationship Id="rId1" Type="http://schemas.microsoft.com/office/2011/relationships/chartStyle" Target="style17.xml"/><Relationship Id="rId4" Type="http://schemas.openxmlformats.org/officeDocument/2006/relationships/package" Target="../embeddings/Microsoft_Excel_Worksheet16.xlsx"/></Relationships>
</file>

<file path=ppt/charts/_rels/chart18.xml.rels><?xml version="1.0" encoding="UTF-8" standalone="yes"?>
<Relationships xmlns="http://schemas.openxmlformats.org/package/2006/relationships"><Relationship Id="rId3" Type="http://schemas.openxmlformats.org/officeDocument/2006/relationships/themeOverride" Target="../theme/themeOverride14.xml"/><Relationship Id="rId2" Type="http://schemas.microsoft.com/office/2011/relationships/chartColorStyle" Target="colors18.xml"/><Relationship Id="rId1" Type="http://schemas.microsoft.com/office/2011/relationships/chartStyle" Target="style18.xml"/><Relationship Id="rId4" Type="http://schemas.openxmlformats.org/officeDocument/2006/relationships/package" Target="../embeddings/Microsoft_Excel_Worksheet17.xlsx"/></Relationships>
</file>

<file path=ppt/charts/_rels/chart19.xml.rels><?xml version="1.0" encoding="UTF-8" standalone="yes"?>
<Relationships xmlns="http://schemas.openxmlformats.org/package/2006/relationships"><Relationship Id="rId3" Type="http://schemas.openxmlformats.org/officeDocument/2006/relationships/themeOverride" Target="../theme/themeOverride15.xml"/><Relationship Id="rId2" Type="http://schemas.microsoft.com/office/2011/relationships/chartColorStyle" Target="colors19.xml"/><Relationship Id="rId1" Type="http://schemas.microsoft.com/office/2011/relationships/chartStyle" Target="style19.xml"/><Relationship Id="rId4" Type="http://schemas.openxmlformats.org/officeDocument/2006/relationships/package" Target="../embeddings/Microsoft_Excel_Worksheet18.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_rels/chart20.xml.rels><?xml version="1.0" encoding="UTF-8" standalone="yes"?>
<Relationships xmlns="http://schemas.openxmlformats.org/package/2006/relationships"><Relationship Id="rId3" Type="http://schemas.openxmlformats.org/officeDocument/2006/relationships/themeOverride" Target="../theme/themeOverride16.xml"/><Relationship Id="rId2" Type="http://schemas.microsoft.com/office/2011/relationships/chartColorStyle" Target="colors20.xml"/><Relationship Id="rId1" Type="http://schemas.microsoft.com/office/2011/relationships/chartStyle" Target="style20.xml"/><Relationship Id="rId4" Type="http://schemas.openxmlformats.org/officeDocument/2006/relationships/package" Target="../embeddings/Microsoft_Excel_Worksheet19.xlsx"/></Relationships>
</file>

<file path=ppt/charts/_rels/chart21.xml.rels><?xml version="1.0" encoding="UTF-8" standalone="yes"?>
<Relationships xmlns="http://schemas.openxmlformats.org/package/2006/relationships"><Relationship Id="rId3" Type="http://schemas.openxmlformats.org/officeDocument/2006/relationships/themeOverride" Target="../theme/themeOverride17.xml"/><Relationship Id="rId2" Type="http://schemas.microsoft.com/office/2011/relationships/chartColorStyle" Target="colors21.xml"/><Relationship Id="rId1" Type="http://schemas.microsoft.com/office/2011/relationships/chartStyle" Target="style21.xml"/><Relationship Id="rId4" Type="http://schemas.openxmlformats.org/officeDocument/2006/relationships/package" Target="../embeddings/Microsoft_Excel_Worksheet20.xlsx"/></Relationships>
</file>

<file path=ppt/charts/_rels/chart22.xml.rels><?xml version="1.0" encoding="UTF-8" standalone="yes"?>
<Relationships xmlns="http://schemas.openxmlformats.org/package/2006/relationships"><Relationship Id="rId3" Type="http://schemas.openxmlformats.org/officeDocument/2006/relationships/themeOverride" Target="../theme/themeOverride18.xml"/><Relationship Id="rId2" Type="http://schemas.microsoft.com/office/2011/relationships/chartColorStyle" Target="colors22.xml"/><Relationship Id="rId1" Type="http://schemas.microsoft.com/office/2011/relationships/chartStyle" Target="style22.xml"/><Relationship Id="rId4" Type="http://schemas.openxmlformats.org/officeDocument/2006/relationships/package" Target="../embeddings/Microsoft_Excel_Worksheet21.xlsx"/></Relationships>
</file>

<file path=ppt/charts/_rels/chart23.xml.rels><?xml version="1.0" encoding="UTF-8" standalone="yes"?>
<Relationships xmlns="http://schemas.openxmlformats.org/package/2006/relationships"><Relationship Id="rId3" Type="http://schemas.openxmlformats.org/officeDocument/2006/relationships/themeOverride" Target="../theme/themeOverride19.xml"/><Relationship Id="rId2" Type="http://schemas.microsoft.com/office/2011/relationships/chartColorStyle" Target="colors23.xml"/><Relationship Id="rId1" Type="http://schemas.microsoft.com/office/2011/relationships/chartStyle" Target="style23.xml"/><Relationship Id="rId4" Type="http://schemas.openxmlformats.org/officeDocument/2006/relationships/package" Target="../embeddings/Microsoft_Excel_Worksheet22.xlsx"/></Relationships>
</file>

<file path=ppt/charts/_rels/chart24.xml.rels><?xml version="1.0" encoding="UTF-8" standalone="yes"?>
<Relationships xmlns="http://schemas.openxmlformats.org/package/2006/relationships"><Relationship Id="rId3" Type="http://schemas.openxmlformats.org/officeDocument/2006/relationships/themeOverride" Target="../theme/themeOverride20.xml"/><Relationship Id="rId2" Type="http://schemas.microsoft.com/office/2011/relationships/chartColorStyle" Target="colors24.xml"/><Relationship Id="rId1" Type="http://schemas.microsoft.com/office/2011/relationships/chartStyle" Target="style24.xml"/><Relationship Id="rId4" Type="http://schemas.openxmlformats.org/officeDocument/2006/relationships/package" Target="../embeddings/Microsoft_Excel_Worksheet23.xlsx"/></Relationships>
</file>

<file path=ppt/charts/_rels/chart25.xml.rels><?xml version="1.0" encoding="UTF-8" standalone="yes"?>
<Relationships xmlns="http://schemas.openxmlformats.org/package/2006/relationships"><Relationship Id="rId3" Type="http://schemas.openxmlformats.org/officeDocument/2006/relationships/themeOverride" Target="../theme/themeOverride21.xml"/><Relationship Id="rId2" Type="http://schemas.microsoft.com/office/2011/relationships/chartColorStyle" Target="colors25.xml"/><Relationship Id="rId1" Type="http://schemas.microsoft.com/office/2011/relationships/chartStyle" Target="style25.xml"/><Relationship Id="rId4" Type="http://schemas.openxmlformats.org/officeDocument/2006/relationships/package" Target="../embeddings/Microsoft_Excel_Worksheet24.xlsx"/></Relationships>
</file>

<file path=ppt/charts/_rels/chart26.xml.rels><?xml version="1.0" encoding="UTF-8" standalone="yes"?>
<Relationships xmlns="http://schemas.openxmlformats.org/package/2006/relationships"><Relationship Id="rId3" Type="http://schemas.openxmlformats.org/officeDocument/2006/relationships/themeOverride" Target="../theme/themeOverride22.xml"/><Relationship Id="rId2" Type="http://schemas.microsoft.com/office/2011/relationships/chartColorStyle" Target="colors26.xml"/><Relationship Id="rId1" Type="http://schemas.microsoft.com/office/2011/relationships/chartStyle" Target="style26.xml"/><Relationship Id="rId4" Type="http://schemas.openxmlformats.org/officeDocument/2006/relationships/package" Target="../embeddings/Microsoft_Excel_Worksheet25.xlsx"/></Relationships>
</file>

<file path=ppt/charts/_rels/chart27.xml.rels><?xml version="1.0" encoding="UTF-8" standalone="yes"?>
<Relationships xmlns="http://schemas.openxmlformats.org/package/2006/relationships"><Relationship Id="rId3" Type="http://schemas.openxmlformats.org/officeDocument/2006/relationships/themeOverride" Target="../theme/themeOverride23.xml"/><Relationship Id="rId2" Type="http://schemas.microsoft.com/office/2011/relationships/chartColorStyle" Target="colors27.xml"/><Relationship Id="rId1" Type="http://schemas.microsoft.com/office/2011/relationships/chartStyle" Target="style27.xml"/><Relationship Id="rId4" Type="http://schemas.openxmlformats.org/officeDocument/2006/relationships/package" Target="../embeddings/Microsoft_Excel_Worksheet26.xlsx"/></Relationships>
</file>

<file path=ppt/charts/_rels/chart28.xml.rels><?xml version="1.0" encoding="UTF-8" standalone="yes"?>
<Relationships xmlns="http://schemas.openxmlformats.org/package/2006/relationships"><Relationship Id="rId3" Type="http://schemas.openxmlformats.org/officeDocument/2006/relationships/themeOverride" Target="../theme/themeOverride24.xml"/><Relationship Id="rId2" Type="http://schemas.microsoft.com/office/2011/relationships/chartColorStyle" Target="colors28.xml"/><Relationship Id="rId1" Type="http://schemas.microsoft.com/office/2011/relationships/chartStyle" Target="style28.xml"/><Relationship Id="rId4" Type="http://schemas.openxmlformats.org/officeDocument/2006/relationships/package" Target="../embeddings/Microsoft_Excel_Worksheet27.xlsx"/></Relationships>
</file>

<file path=ppt/charts/_rels/chart29.xml.rels><?xml version="1.0" encoding="UTF-8" standalone="yes"?>
<Relationships xmlns="http://schemas.openxmlformats.org/package/2006/relationships"><Relationship Id="rId3" Type="http://schemas.openxmlformats.org/officeDocument/2006/relationships/themeOverride" Target="../theme/themeOverride25.xml"/><Relationship Id="rId2" Type="http://schemas.microsoft.com/office/2011/relationships/chartColorStyle" Target="colors29.xml"/><Relationship Id="rId1" Type="http://schemas.microsoft.com/office/2011/relationships/chartStyle" Target="style29.xml"/><Relationship Id="rId4" Type="http://schemas.openxmlformats.org/officeDocument/2006/relationships/package" Target="../embeddings/Microsoft_Excel_Worksheet28.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30.xml.rels><?xml version="1.0" encoding="UTF-8" standalone="yes"?>
<Relationships xmlns="http://schemas.openxmlformats.org/package/2006/relationships"><Relationship Id="rId3" Type="http://schemas.openxmlformats.org/officeDocument/2006/relationships/themeOverride" Target="../theme/themeOverride26.xml"/><Relationship Id="rId2" Type="http://schemas.microsoft.com/office/2011/relationships/chartColorStyle" Target="colors30.xml"/><Relationship Id="rId1" Type="http://schemas.microsoft.com/office/2011/relationships/chartStyle" Target="style30.xml"/><Relationship Id="rId4" Type="http://schemas.openxmlformats.org/officeDocument/2006/relationships/package" Target="../embeddings/Microsoft_Excel_Worksheet29.xlsx"/></Relationships>
</file>

<file path=ppt/charts/_rels/chart31.xml.rels><?xml version="1.0" encoding="UTF-8" standalone="yes"?>
<Relationships xmlns="http://schemas.openxmlformats.org/package/2006/relationships"><Relationship Id="rId3" Type="http://schemas.openxmlformats.org/officeDocument/2006/relationships/themeOverride" Target="../theme/themeOverride27.xml"/><Relationship Id="rId2" Type="http://schemas.microsoft.com/office/2011/relationships/chartColorStyle" Target="colors31.xml"/><Relationship Id="rId1" Type="http://schemas.microsoft.com/office/2011/relationships/chartStyle" Target="style31.xml"/><Relationship Id="rId4" Type="http://schemas.openxmlformats.org/officeDocument/2006/relationships/package" Target="../embeddings/Microsoft_Excel_Worksheet30.xlsx"/></Relationships>
</file>

<file path=ppt/charts/_rels/chart32.xml.rels><?xml version="1.0" encoding="UTF-8" standalone="yes"?>
<Relationships xmlns="http://schemas.openxmlformats.org/package/2006/relationships"><Relationship Id="rId3" Type="http://schemas.openxmlformats.org/officeDocument/2006/relationships/themeOverride" Target="../theme/themeOverride28.xml"/><Relationship Id="rId2" Type="http://schemas.microsoft.com/office/2011/relationships/chartColorStyle" Target="colors32.xml"/><Relationship Id="rId1" Type="http://schemas.microsoft.com/office/2011/relationships/chartStyle" Target="style32.xml"/><Relationship Id="rId4" Type="http://schemas.openxmlformats.org/officeDocument/2006/relationships/package" Target="../embeddings/Microsoft_Excel_Worksheet31.xlsx"/></Relationships>
</file>

<file path=ppt/charts/_rels/chart33.xml.rels><?xml version="1.0" encoding="UTF-8" standalone="yes"?>
<Relationships xmlns="http://schemas.openxmlformats.org/package/2006/relationships"><Relationship Id="rId3" Type="http://schemas.openxmlformats.org/officeDocument/2006/relationships/themeOverride" Target="../theme/themeOverride29.xml"/><Relationship Id="rId2" Type="http://schemas.microsoft.com/office/2011/relationships/chartColorStyle" Target="colors33.xml"/><Relationship Id="rId1" Type="http://schemas.microsoft.com/office/2011/relationships/chartStyle" Target="style33.xml"/><Relationship Id="rId4" Type="http://schemas.openxmlformats.org/officeDocument/2006/relationships/package" Target="../embeddings/Microsoft_Excel_Worksheet32.xlsx"/></Relationships>
</file>

<file path=ppt/charts/_rels/chart34.xml.rels><?xml version="1.0" encoding="UTF-8" standalone="yes"?>
<Relationships xmlns="http://schemas.openxmlformats.org/package/2006/relationships"><Relationship Id="rId3" Type="http://schemas.openxmlformats.org/officeDocument/2006/relationships/themeOverride" Target="../theme/themeOverride30.xml"/><Relationship Id="rId2" Type="http://schemas.microsoft.com/office/2011/relationships/chartColorStyle" Target="colors34.xml"/><Relationship Id="rId1" Type="http://schemas.microsoft.com/office/2011/relationships/chartStyle" Target="style34.xml"/><Relationship Id="rId4" Type="http://schemas.openxmlformats.org/officeDocument/2006/relationships/package" Target="../embeddings/Microsoft_Excel_Worksheet33.xlsx"/></Relationships>
</file>

<file path=ppt/charts/_rels/chart35.xml.rels><?xml version="1.0" encoding="UTF-8" standalone="yes"?>
<Relationships xmlns="http://schemas.openxmlformats.org/package/2006/relationships"><Relationship Id="rId3" Type="http://schemas.openxmlformats.org/officeDocument/2006/relationships/themeOverride" Target="../theme/themeOverride31.xml"/><Relationship Id="rId2" Type="http://schemas.microsoft.com/office/2011/relationships/chartColorStyle" Target="colors35.xml"/><Relationship Id="rId1" Type="http://schemas.microsoft.com/office/2011/relationships/chartStyle" Target="style35.xml"/><Relationship Id="rId4" Type="http://schemas.openxmlformats.org/officeDocument/2006/relationships/package" Target="../embeddings/Microsoft_Excel_Worksheet34.xlsx"/></Relationships>
</file>

<file path=ppt/charts/_rels/chart36.xml.rels><?xml version="1.0" encoding="UTF-8" standalone="yes"?>
<Relationships xmlns="http://schemas.openxmlformats.org/package/2006/relationships"><Relationship Id="rId3" Type="http://schemas.openxmlformats.org/officeDocument/2006/relationships/themeOverride" Target="../theme/themeOverride32.xml"/><Relationship Id="rId2" Type="http://schemas.microsoft.com/office/2011/relationships/chartColorStyle" Target="colors36.xml"/><Relationship Id="rId1" Type="http://schemas.microsoft.com/office/2011/relationships/chartStyle" Target="style36.xml"/><Relationship Id="rId4" Type="http://schemas.openxmlformats.org/officeDocument/2006/relationships/package" Target="../embeddings/Microsoft_Excel_Worksheet35.xlsx"/></Relationships>
</file>

<file path=ppt/charts/_rels/chart37.xml.rels><?xml version="1.0" encoding="UTF-8" standalone="yes"?>
<Relationships xmlns="http://schemas.openxmlformats.org/package/2006/relationships"><Relationship Id="rId3" Type="http://schemas.openxmlformats.org/officeDocument/2006/relationships/themeOverride" Target="../theme/themeOverride33.xml"/><Relationship Id="rId2" Type="http://schemas.microsoft.com/office/2011/relationships/chartColorStyle" Target="colors37.xml"/><Relationship Id="rId1" Type="http://schemas.microsoft.com/office/2011/relationships/chartStyle" Target="style37.xml"/><Relationship Id="rId4" Type="http://schemas.openxmlformats.org/officeDocument/2006/relationships/package" Target="../embeddings/Microsoft_Excel_Worksheet36.xlsx"/></Relationships>
</file>

<file path=ppt/charts/_rels/chart38.xml.rels><?xml version="1.0" encoding="UTF-8" standalone="yes"?>
<Relationships xmlns="http://schemas.openxmlformats.org/package/2006/relationships"><Relationship Id="rId3" Type="http://schemas.openxmlformats.org/officeDocument/2006/relationships/themeOverride" Target="../theme/themeOverride34.xml"/><Relationship Id="rId2" Type="http://schemas.microsoft.com/office/2011/relationships/chartColorStyle" Target="colors38.xml"/><Relationship Id="rId1" Type="http://schemas.microsoft.com/office/2011/relationships/chartStyle" Target="style38.xml"/><Relationship Id="rId4" Type="http://schemas.openxmlformats.org/officeDocument/2006/relationships/package" Target="../embeddings/Microsoft_Excel_Worksheet37.xlsx"/></Relationships>
</file>

<file path=ppt/charts/_rels/chart39.xml.rels><?xml version="1.0" encoding="UTF-8" standalone="yes"?>
<Relationships xmlns="http://schemas.openxmlformats.org/package/2006/relationships"><Relationship Id="rId3" Type="http://schemas.openxmlformats.org/officeDocument/2006/relationships/themeOverride" Target="../theme/themeOverride35.xml"/><Relationship Id="rId2" Type="http://schemas.microsoft.com/office/2011/relationships/chartColorStyle" Target="colors39.xml"/><Relationship Id="rId1" Type="http://schemas.microsoft.com/office/2011/relationships/chartStyle" Target="style39.xml"/><Relationship Id="rId4" Type="http://schemas.openxmlformats.org/officeDocument/2006/relationships/package" Target="../embeddings/Microsoft_Excel_Worksheet38.xlsx"/></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40.xml.rels><?xml version="1.0" encoding="UTF-8" standalone="yes"?>
<Relationships xmlns="http://schemas.openxmlformats.org/package/2006/relationships"><Relationship Id="rId3" Type="http://schemas.openxmlformats.org/officeDocument/2006/relationships/themeOverride" Target="../theme/themeOverride36.xml"/><Relationship Id="rId2" Type="http://schemas.microsoft.com/office/2011/relationships/chartColorStyle" Target="colors40.xml"/><Relationship Id="rId1" Type="http://schemas.microsoft.com/office/2011/relationships/chartStyle" Target="style40.xml"/><Relationship Id="rId4" Type="http://schemas.openxmlformats.org/officeDocument/2006/relationships/package" Target="../embeddings/Microsoft_Excel_Worksheet39.xlsx"/></Relationships>
</file>

<file path=ppt/charts/_rels/chart41.xml.rels><?xml version="1.0" encoding="UTF-8" standalone="yes"?>
<Relationships xmlns="http://schemas.openxmlformats.org/package/2006/relationships"><Relationship Id="rId3" Type="http://schemas.openxmlformats.org/officeDocument/2006/relationships/themeOverride" Target="../theme/themeOverride37.xml"/><Relationship Id="rId2" Type="http://schemas.microsoft.com/office/2011/relationships/chartColorStyle" Target="colors41.xml"/><Relationship Id="rId1" Type="http://schemas.microsoft.com/office/2011/relationships/chartStyle" Target="style41.xml"/><Relationship Id="rId4" Type="http://schemas.openxmlformats.org/officeDocument/2006/relationships/package" Target="../embeddings/Microsoft_Excel_Worksheet40.xlsx"/></Relationships>
</file>

<file path=ppt/charts/_rels/chart42.xml.rels><?xml version="1.0" encoding="UTF-8" standalone="yes"?>
<Relationships xmlns="http://schemas.openxmlformats.org/package/2006/relationships"><Relationship Id="rId3" Type="http://schemas.openxmlformats.org/officeDocument/2006/relationships/themeOverride" Target="../theme/themeOverride38.xml"/><Relationship Id="rId2" Type="http://schemas.microsoft.com/office/2011/relationships/chartColorStyle" Target="colors42.xml"/><Relationship Id="rId1" Type="http://schemas.microsoft.com/office/2011/relationships/chartStyle" Target="style42.xml"/><Relationship Id="rId4" Type="http://schemas.openxmlformats.org/officeDocument/2006/relationships/package" Target="../embeddings/Microsoft_Excel_Worksheet41.xlsx"/></Relationships>
</file>

<file path=ppt/charts/_rels/chart43.xml.rels><?xml version="1.0" encoding="UTF-8" standalone="yes"?>
<Relationships xmlns="http://schemas.openxmlformats.org/package/2006/relationships"><Relationship Id="rId3" Type="http://schemas.openxmlformats.org/officeDocument/2006/relationships/themeOverride" Target="../theme/themeOverride39.xml"/><Relationship Id="rId2" Type="http://schemas.microsoft.com/office/2011/relationships/chartColorStyle" Target="colors43.xml"/><Relationship Id="rId1" Type="http://schemas.microsoft.com/office/2011/relationships/chartStyle" Target="style43.xml"/><Relationship Id="rId4" Type="http://schemas.openxmlformats.org/officeDocument/2006/relationships/package" Target="../embeddings/Microsoft_Excel_Worksheet42.xlsx"/></Relationships>
</file>

<file path=ppt/charts/_rels/chart44.xml.rels><?xml version="1.0" encoding="UTF-8" standalone="yes"?>
<Relationships xmlns="http://schemas.openxmlformats.org/package/2006/relationships"><Relationship Id="rId3" Type="http://schemas.openxmlformats.org/officeDocument/2006/relationships/themeOverride" Target="../theme/themeOverride40.xml"/><Relationship Id="rId2" Type="http://schemas.microsoft.com/office/2011/relationships/chartColorStyle" Target="colors44.xml"/><Relationship Id="rId1" Type="http://schemas.microsoft.com/office/2011/relationships/chartStyle" Target="style44.xml"/><Relationship Id="rId4" Type="http://schemas.openxmlformats.org/officeDocument/2006/relationships/package" Target="../embeddings/Microsoft_Excel_Worksheet43.xlsx"/></Relationships>
</file>

<file path=ppt/charts/_rels/chart45.xml.rels><?xml version="1.0" encoding="UTF-8" standalone="yes"?>
<Relationships xmlns="http://schemas.openxmlformats.org/package/2006/relationships"><Relationship Id="rId3" Type="http://schemas.openxmlformats.org/officeDocument/2006/relationships/themeOverride" Target="../theme/themeOverride41.xml"/><Relationship Id="rId2" Type="http://schemas.microsoft.com/office/2011/relationships/chartColorStyle" Target="colors45.xml"/><Relationship Id="rId1" Type="http://schemas.microsoft.com/office/2011/relationships/chartStyle" Target="style45.xml"/><Relationship Id="rId4" Type="http://schemas.openxmlformats.org/officeDocument/2006/relationships/package" Target="../embeddings/Microsoft_Excel_Worksheet44.xlsx"/></Relationships>
</file>

<file path=ppt/charts/_rels/chart46.xml.rels><?xml version="1.0" encoding="UTF-8" standalone="yes"?>
<Relationships xmlns="http://schemas.openxmlformats.org/package/2006/relationships"><Relationship Id="rId3" Type="http://schemas.openxmlformats.org/officeDocument/2006/relationships/themeOverride" Target="../theme/themeOverride42.xml"/><Relationship Id="rId2" Type="http://schemas.microsoft.com/office/2011/relationships/chartColorStyle" Target="colors46.xml"/><Relationship Id="rId1" Type="http://schemas.microsoft.com/office/2011/relationships/chartStyle" Target="style46.xml"/><Relationship Id="rId4" Type="http://schemas.openxmlformats.org/officeDocument/2006/relationships/package" Target="../embeddings/Microsoft_Excel_Worksheet45.xlsx"/></Relationships>
</file>

<file path=ppt/charts/_rels/chart47.xml.rels><?xml version="1.0" encoding="UTF-8" standalone="yes"?>
<Relationships xmlns="http://schemas.openxmlformats.org/package/2006/relationships"><Relationship Id="rId3" Type="http://schemas.openxmlformats.org/officeDocument/2006/relationships/themeOverride" Target="../theme/themeOverride43.xml"/><Relationship Id="rId2" Type="http://schemas.microsoft.com/office/2011/relationships/chartColorStyle" Target="colors47.xml"/><Relationship Id="rId1" Type="http://schemas.microsoft.com/office/2011/relationships/chartStyle" Target="style47.xml"/><Relationship Id="rId4" Type="http://schemas.openxmlformats.org/officeDocument/2006/relationships/package" Target="../embeddings/Microsoft_Excel_Worksheet46.xlsx"/></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Sheet1!$B$1</c:f>
              <c:strCache>
                <c:ptCount val="1"/>
                <c:pt idx="0">
                  <c:v>Improved</c:v>
                </c:pt>
              </c:strCache>
            </c:strRef>
          </c:tx>
          <c:spPr>
            <a:solidFill>
              <a:srgbClr val="D14E1D"/>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0</c:formatCode>
                <c:ptCount val="3"/>
                <c:pt idx="0">
                  <c:v>70</c:v>
                </c:pt>
                <c:pt idx="1">
                  <c:v>92</c:v>
                </c:pt>
                <c:pt idx="2">
                  <c:v>56</c:v>
                </c:pt>
              </c:numCache>
            </c:numRef>
          </c:val>
          <c:extLst>
            <c:ext xmlns:c16="http://schemas.microsoft.com/office/drawing/2014/chart" uri="{C3380CC4-5D6E-409C-BE32-E72D297353CC}">
              <c16:uniqueId val="{00000003-95A1-403E-85A8-9996F31088F0}"/>
            </c:ext>
          </c:extLst>
        </c:ser>
        <c:ser>
          <c:idx val="1"/>
          <c:order val="1"/>
          <c:tx>
            <c:strRef>
              <c:f>Sheet1!$C$1</c:f>
              <c:strCache>
                <c:ptCount val="1"/>
                <c:pt idx="0">
                  <c:v>Unimproved</c:v>
                </c:pt>
              </c:strCache>
            </c:strRef>
          </c:tx>
          <c:spPr>
            <a:solidFill>
              <a:srgbClr val="E7D75F"/>
            </a:solidFill>
            <a:ln>
              <a:noFill/>
            </a:ln>
            <a:effectLst/>
            <a:scene3d>
              <a:camera prst="orthographicFront"/>
              <a:lightRig rig="threePt" dir="t">
                <a:rot lat="0" lon="0" rev="1200000"/>
              </a:lightRig>
            </a:scene3d>
            <a:sp3d>
              <a:bevelT w="63500" h="25400"/>
            </a:sp3d>
          </c:spPr>
          <c:invertIfNegative val="0"/>
          <c:dLbls>
            <c:numFmt formatCode="General"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0</c:formatCode>
                <c:ptCount val="3"/>
                <c:pt idx="0">
                  <c:v>9</c:v>
                </c:pt>
                <c:pt idx="1">
                  <c:v>3</c:v>
                </c:pt>
                <c:pt idx="2">
                  <c:v>12</c:v>
                </c:pt>
              </c:numCache>
            </c:numRef>
          </c:val>
          <c:extLst>
            <c:ext xmlns:c16="http://schemas.microsoft.com/office/drawing/2014/chart" uri="{C3380CC4-5D6E-409C-BE32-E72D297353CC}">
              <c16:uniqueId val="{00000005-95A1-403E-85A8-9996F31088F0}"/>
            </c:ext>
          </c:extLst>
        </c:ser>
        <c:ser>
          <c:idx val="2"/>
          <c:order val="2"/>
          <c:tx>
            <c:strRef>
              <c:f>Sheet1!$D$1</c:f>
              <c:strCache>
                <c:ptCount val="1"/>
                <c:pt idx="0">
                  <c:v>Surface water</c:v>
                </c:pt>
              </c:strCache>
            </c:strRef>
          </c:tx>
          <c:spPr>
            <a:solidFill>
              <a:srgbClr val="19417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Sheet1!$D$2:$D$4</c:f>
              <c:numCache>
                <c:formatCode>General</c:formatCode>
                <c:ptCount val="3"/>
                <c:pt idx="0">
                  <c:v>22</c:v>
                </c:pt>
                <c:pt idx="1">
                  <c:v>6</c:v>
                </c:pt>
                <c:pt idx="2">
                  <c:v>31</c:v>
                </c:pt>
              </c:numCache>
            </c:numRef>
          </c:val>
          <c:extLst>
            <c:ext xmlns:c16="http://schemas.microsoft.com/office/drawing/2014/chart" uri="{C3380CC4-5D6E-409C-BE32-E72D297353CC}">
              <c16:uniqueId val="{00000007-95A1-403E-85A8-9996F31088F0}"/>
            </c:ext>
          </c:extLst>
        </c:ser>
        <c:dLbls>
          <c:dLblPos val="ctr"/>
          <c:showLegendKey val="0"/>
          <c:showVal val="1"/>
          <c:showCatName val="0"/>
          <c:showSerName val="0"/>
          <c:showPercent val="0"/>
          <c:showBubbleSize val="0"/>
        </c:dLbls>
        <c:gapWidth val="100"/>
        <c:overlap val="100"/>
        <c:axId val="407551248"/>
        <c:axId val="282486648"/>
      </c:barChart>
      <c:catAx>
        <c:axId val="40755124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82486648"/>
        <c:crosses val="autoZero"/>
        <c:auto val="1"/>
        <c:lblAlgn val="ctr"/>
        <c:lblOffset val="100"/>
        <c:noMultiLvlLbl val="0"/>
      </c:catAx>
      <c:valAx>
        <c:axId val="282486648"/>
        <c:scaling>
          <c:orientation val="minMax"/>
        </c:scaling>
        <c:delete val="1"/>
        <c:axPos val="l"/>
        <c:numFmt formatCode="0%" sourceLinked="1"/>
        <c:majorTickMark val="none"/>
        <c:minorTickMark val="none"/>
        <c:tickLblPos val="nextTo"/>
        <c:crossAx val="407551248"/>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6.9489722775701603E-4"/>
          <c:y val="0"/>
          <c:w val="0.99861020554448598"/>
          <c:h val="0.90472681298783397"/>
        </c:manualLayout>
      </c:layout>
      <c:lineChart>
        <c:grouping val="standard"/>
        <c:varyColors val="0"/>
        <c:ser>
          <c:idx val="0"/>
          <c:order val="0"/>
          <c:tx>
            <c:strRef>
              <c:f>Sheet1!$B$1</c:f>
              <c:strCache>
                <c:ptCount val="1"/>
                <c:pt idx="0">
                  <c:v>1+ ITN</c:v>
                </c:pt>
              </c:strCache>
            </c:strRef>
          </c:tx>
          <c:spPr>
            <a:ln w="63500" cap="rnd">
              <a:solidFill>
                <a:srgbClr val="D14E1D"/>
              </a:solidFill>
              <a:round/>
            </a:ln>
            <a:effectLst/>
          </c:spPr>
          <c:marker>
            <c:symbol val="circle"/>
            <c:size val="5"/>
            <c:spPr>
              <a:solidFill>
                <a:srgbClr val="D14E1D"/>
              </a:solidFill>
              <a:ln w="63500" cap="rnd">
                <a:solidFill>
                  <a:srgbClr val="D14E1D"/>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2010 KMIS</c:v>
                </c:pt>
                <c:pt idx="1">
                  <c:v>2014 KDHS</c:v>
                </c:pt>
                <c:pt idx="2">
                  <c:v>2015 KMIS</c:v>
                </c:pt>
                <c:pt idx="3">
                  <c:v>2020 KMIS</c:v>
                </c:pt>
              </c:strCache>
            </c:strRef>
          </c:cat>
          <c:val>
            <c:numRef>
              <c:f>Sheet1!$B$2:$B$5</c:f>
              <c:numCache>
                <c:formatCode>General</c:formatCode>
                <c:ptCount val="4"/>
                <c:pt idx="0">
                  <c:v>48</c:v>
                </c:pt>
                <c:pt idx="1">
                  <c:v>59</c:v>
                </c:pt>
                <c:pt idx="2">
                  <c:v>63</c:v>
                </c:pt>
                <c:pt idx="3">
                  <c:v>49</c:v>
                </c:pt>
              </c:numCache>
            </c:numRef>
          </c:val>
          <c:smooth val="0"/>
          <c:extLst>
            <c:ext xmlns:c16="http://schemas.microsoft.com/office/drawing/2014/chart" uri="{C3380CC4-5D6E-409C-BE32-E72D297353CC}">
              <c16:uniqueId val="{00000000-B417-41BE-9DF5-23816CE279B0}"/>
            </c:ext>
          </c:extLst>
        </c:ser>
        <c:ser>
          <c:idx val="1"/>
          <c:order val="1"/>
          <c:tx>
            <c:strRef>
              <c:f>Sheet1!$C$1</c:f>
              <c:strCache>
                <c:ptCount val="1"/>
                <c:pt idx="0">
                  <c:v>1+ ITN for every 2 people</c:v>
                </c:pt>
              </c:strCache>
            </c:strRef>
          </c:tx>
          <c:spPr>
            <a:ln w="63500" cap="rnd">
              <a:solidFill>
                <a:srgbClr val="00AADC"/>
              </a:solidFill>
              <a:round/>
            </a:ln>
            <a:effectLst/>
          </c:spPr>
          <c:marker>
            <c:symbol val="circle"/>
            <c:size val="5"/>
            <c:spPr>
              <a:solidFill>
                <a:srgbClr val="00AADC"/>
              </a:solidFill>
              <a:ln w="63500">
                <a:solidFill>
                  <a:srgbClr val="00AADC"/>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2010 KMIS</c:v>
                </c:pt>
                <c:pt idx="1">
                  <c:v>2014 KDHS</c:v>
                </c:pt>
                <c:pt idx="2">
                  <c:v>2015 KMIS</c:v>
                </c:pt>
                <c:pt idx="3">
                  <c:v>2020 KMIS</c:v>
                </c:pt>
              </c:strCache>
            </c:strRef>
          </c:cat>
          <c:val>
            <c:numRef>
              <c:f>Sheet1!$C$2:$C$5</c:f>
              <c:numCache>
                <c:formatCode>General</c:formatCode>
                <c:ptCount val="4"/>
                <c:pt idx="1">
                  <c:v>35</c:v>
                </c:pt>
                <c:pt idx="2">
                  <c:v>40</c:v>
                </c:pt>
                <c:pt idx="3">
                  <c:v>29</c:v>
                </c:pt>
              </c:numCache>
            </c:numRef>
          </c:val>
          <c:smooth val="0"/>
          <c:extLst>
            <c:ext xmlns:c16="http://schemas.microsoft.com/office/drawing/2014/chart" uri="{C3380CC4-5D6E-409C-BE32-E72D297353CC}">
              <c16:uniqueId val="{00000001-B417-41BE-9DF5-23816CE279B0}"/>
            </c:ext>
          </c:extLst>
        </c:ser>
        <c:dLbls>
          <c:dLblPos val="t"/>
          <c:showLegendKey val="0"/>
          <c:showVal val="1"/>
          <c:showCatName val="0"/>
          <c:showSerName val="0"/>
          <c:showPercent val="0"/>
          <c:showBubbleSize val="0"/>
        </c:dLbls>
        <c:marker val="1"/>
        <c:smooth val="0"/>
        <c:axId val="942926440"/>
        <c:axId val="942927224"/>
      </c:lineChart>
      <c:catAx>
        <c:axId val="94292644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942927224"/>
        <c:crosses val="autoZero"/>
        <c:auto val="1"/>
        <c:lblAlgn val="ctr"/>
        <c:lblOffset val="100"/>
        <c:noMultiLvlLbl val="0"/>
      </c:catAx>
      <c:valAx>
        <c:axId val="942927224"/>
        <c:scaling>
          <c:orientation val="minMax"/>
          <c:max val="100"/>
        </c:scaling>
        <c:delete val="1"/>
        <c:axPos val="l"/>
        <c:numFmt formatCode="General" sourceLinked="1"/>
        <c:majorTickMark val="out"/>
        <c:minorTickMark val="none"/>
        <c:tickLblPos val="nextTo"/>
        <c:crossAx val="9429264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ln>
              <a:noFill/>
            </a:ln>
            <a:scene3d>
              <a:camera prst="orthographicFront"/>
              <a:lightRig rig="threePt" dir="t">
                <a:rot lat="0" lon="0" rev="1200000"/>
              </a:lightRig>
            </a:scene3d>
            <a:sp3d>
              <a:bevelT w="63500" h="25400"/>
            </a:sp3d>
          </c:spPr>
          <c:dPt>
            <c:idx val="0"/>
            <c:bubble3D val="0"/>
            <c:spPr>
              <a:solidFill>
                <a:srgbClr val="D14E1D"/>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BB7D-4768-967C-173180897B1A}"/>
              </c:ext>
            </c:extLst>
          </c:dPt>
          <c:dPt>
            <c:idx val="1"/>
            <c:bubble3D val="0"/>
            <c:spPr>
              <a:solidFill>
                <a:srgbClr val="E7D75F"/>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BB7D-4768-967C-173180897B1A}"/>
              </c:ext>
            </c:extLst>
          </c:dPt>
          <c:dPt>
            <c:idx val="2"/>
            <c:bubble3D val="0"/>
            <c:spPr>
              <a:solidFill>
                <a:srgbClr val="194172"/>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BB7D-4768-967C-173180897B1A}"/>
              </c:ext>
            </c:extLst>
          </c:dPt>
          <c:dPt>
            <c:idx val="3"/>
            <c:bubble3D val="0"/>
            <c:spPr>
              <a:solidFill>
                <a:srgbClr val="00AADC"/>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7-BB7D-4768-967C-173180897B1A}"/>
              </c:ext>
            </c:extLst>
          </c:dPt>
          <c:dPt>
            <c:idx val="4"/>
            <c:bubble3D val="0"/>
            <c:spPr>
              <a:solidFill>
                <a:schemeClr val="accent5"/>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9-BB7D-4768-967C-173180897B1A}"/>
              </c:ext>
            </c:extLst>
          </c:dPt>
          <c:dPt>
            <c:idx val="5"/>
            <c:bubble3D val="0"/>
            <c:spPr>
              <a:solidFill>
                <a:schemeClr val="accent5">
                  <a:lumMod val="50000"/>
                </a:schemeClr>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B-BB7D-4768-967C-173180897B1A}"/>
              </c:ext>
            </c:extLst>
          </c:dPt>
          <c:dLbls>
            <c:dLbl>
              <c:idx val="1"/>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3-BB7D-4768-967C-173180897B1A}"/>
                </c:ext>
              </c:extLst>
            </c:dLbl>
            <c:dLbl>
              <c:idx val="3"/>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7-BB7D-4768-967C-173180897B1A}"/>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Mass distribution campaign</c:v>
                </c:pt>
                <c:pt idx="1">
                  <c:v>ANC visit</c:v>
                </c:pt>
                <c:pt idx="2">
                  <c:v>Shops/market</c:v>
                </c:pt>
                <c:pt idx="3">
                  <c:v>Other</c:v>
                </c:pt>
              </c:strCache>
            </c:strRef>
          </c:cat>
          <c:val>
            <c:numRef>
              <c:f>Sheet1!$B$2:$B$5</c:f>
              <c:numCache>
                <c:formatCode>General</c:formatCode>
                <c:ptCount val="4"/>
                <c:pt idx="0">
                  <c:v>53</c:v>
                </c:pt>
                <c:pt idx="1">
                  <c:v>16</c:v>
                </c:pt>
                <c:pt idx="2">
                  <c:v>21</c:v>
                </c:pt>
                <c:pt idx="3">
                  <c:v>10</c:v>
                </c:pt>
              </c:numCache>
            </c:numRef>
          </c:val>
          <c:extLst>
            <c:ext xmlns:c16="http://schemas.microsoft.com/office/drawing/2014/chart" uri="{C3380CC4-5D6E-409C-BE32-E72D297353CC}">
              <c16:uniqueId val="{0000000C-BB7D-4768-967C-173180897B1A}"/>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solidFill>
              <a:srgbClr val="194172"/>
            </a:solidFill>
            <a:ln>
              <a:noFill/>
            </a:ln>
            <a:scene3d>
              <a:camera prst="orthographicFront"/>
              <a:lightRig rig="threePt" dir="t">
                <a:rot lat="0" lon="0" rev="1200000"/>
              </a:lightRig>
            </a:scene3d>
            <a:sp3d>
              <a:bevelT w="63500" h="25400"/>
            </a:sp3d>
          </c:spPr>
          <c:dPt>
            <c:idx val="0"/>
            <c:bubble3D val="0"/>
            <c:spPr>
              <a:solidFill>
                <a:srgbClr val="D14E1D"/>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A6DD-4CCC-9469-CB400796445A}"/>
              </c:ext>
            </c:extLst>
          </c:dPt>
          <c:dPt>
            <c:idx val="1"/>
            <c:bubble3D val="0"/>
            <c:spPr>
              <a:solidFill>
                <a:srgbClr val="E7D75F"/>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A6DD-4CCC-9469-CB400796445A}"/>
              </c:ext>
            </c:extLst>
          </c:dPt>
          <c:dPt>
            <c:idx val="2"/>
            <c:bubble3D val="0"/>
            <c:spPr>
              <a:solidFill>
                <a:srgbClr val="194172"/>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A6DD-4CCC-9469-CB400796445A}"/>
              </c:ext>
            </c:extLst>
          </c:dPt>
          <c:dPt>
            <c:idx val="3"/>
            <c:bubble3D val="0"/>
            <c:spPr>
              <a:solidFill>
                <a:srgbClr val="194172"/>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7-A6DD-4CCC-9469-CB400796445A}"/>
              </c:ext>
            </c:extLst>
          </c:dPt>
          <c:dPt>
            <c:idx val="4"/>
            <c:bubble3D val="0"/>
            <c:spPr>
              <a:solidFill>
                <a:srgbClr val="194172"/>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9-A6DD-4CCC-9469-CB400796445A}"/>
              </c:ext>
            </c:extLst>
          </c:dPt>
          <c:dPt>
            <c:idx val="5"/>
            <c:bubble3D val="0"/>
            <c:spPr>
              <a:solidFill>
                <a:srgbClr val="194172"/>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B-A6DD-4CCC-9469-CB400796445A}"/>
              </c:ext>
            </c:extLst>
          </c:dPt>
          <c:dLbls>
            <c:dLbl>
              <c:idx val="1"/>
              <c:layout>
                <c:manualLayout>
                  <c:x val="-0.20157590539529227"/>
                  <c:y val="-9.2261185006045951E-2"/>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3-A6DD-4CCC-9469-CB400796445A}"/>
                </c:ext>
              </c:extLst>
            </c:dLbl>
            <c:dLbl>
              <c:idx val="3"/>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7-A6DD-4CCC-9469-CB400796445A}"/>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At least 1 ITN for every 2 people in the household</c:v>
                </c:pt>
                <c:pt idx="1">
                  <c:v>At least 1 ITN but not enough for all household members</c:v>
                </c:pt>
                <c:pt idx="2">
                  <c:v>No ITN</c:v>
                </c:pt>
              </c:strCache>
            </c:strRef>
          </c:cat>
          <c:val>
            <c:numRef>
              <c:f>Sheet1!$B$2:$B$4</c:f>
              <c:numCache>
                <c:formatCode>General</c:formatCode>
                <c:ptCount val="3"/>
                <c:pt idx="0">
                  <c:v>29</c:v>
                </c:pt>
                <c:pt idx="1">
                  <c:v>20</c:v>
                </c:pt>
                <c:pt idx="2">
                  <c:v>51</c:v>
                </c:pt>
              </c:numCache>
            </c:numRef>
          </c:val>
          <c:extLst>
            <c:ext xmlns:c16="http://schemas.microsoft.com/office/drawing/2014/chart" uri="{C3380CC4-5D6E-409C-BE32-E72D297353CC}">
              <c16:uniqueId val="{0000000C-A6DD-4CCC-9469-CB400796445A}"/>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2671352284830784E-2"/>
          <c:w val="0.96616035172886816"/>
          <c:h val="0.84578895852563429"/>
        </c:manualLayout>
      </c:layout>
      <c:barChart>
        <c:barDir val="col"/>
        <c:grouping val="clustered"/>
        <c:varyColors val="0"/>
        <c:ser>
          <c:idx val="0"/>
          <c:order val="0"/>
          <c:tx>
            <c:strRef>
              <c:f>Sheet1!$B$1</c:f>
              <c:strCache>
                <c:ptCount val="1"/>
                <c:pt idx="0">
                  <c:v>Access to an ITN</c:v>
                </c:pt>
              </c:strCache>
            </c:strRef>
          </c:tx>
          <c:spPr>
            <a:solidFill>
              <a:srgbClr val="D14E1D"/>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D14E1D"/>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3B7D-47E8-832F-9F9992A73B33}"/>
              </c:ext>
            </c:extLst>
          </c:dPt>
          <c:dPt>
            <c:idx val="2"/>
            <c:invertIfNegative val="0"/>
            <c:bubble3D val="0"/>
            <c:spPr>
              <a:solidFill>
                <a:srgbClr val="D14E1D"/>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3B7D-47E8-832F-9F9992A73B33}"/>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40</c:v>
                </c:pt>
                <c:pt idx="1">
                  <c:v>39</c:v>
                </c:pt>
                <c:pt idx="2">
                  <c:v>40</c:v>
                </c:pt>
              </c:numCache>
            </c:numRef>
          </c:val>
          <c:extLst>
            <c:ext xmlns:c16="http://schemas.microsoft.com/office/drawing/2014/chart" uri="{C3380CC4-5D6E-409C-BE32-E72D297353CC}">
              <c16:uniqueId val="{00000004-3B7D-47E8-832F-9F9992A73B33}"/>
            </c:ext>
          </c:extLst>
        </c:ser>
        <c:ser>
          <c:idx val="1"/>
          <c:order val="1"/>
          <c:tx>
            <c:strRef>
              <c:f>Sheet1!$C$1</c:f>
              <c:strCache>
                <c:ptCount val="1"/>
                <c:pt idx="0">
                  <c:v>Slept under an ITN</c:v>
                </c:pt>
              </c:strCache>
            </c:strRef>
          </c:tx>
          <c:spPr>
            <a:solidFill>
              <a:srgbClr val="00AADC"/>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General</c:formatCode>
                <c:ptCount val="3"/>
                <c:pt idx="0">
                  <c:v>35</c:v>
                </c:pt>
                <c:pt idx="1">
                  <c:v>35</c:v>
                </c:pt>
                <c:pt idx="2">
                  <c:v>35</c:v>
                </c:pt>
              </c:numCache>
            </c:numRef>
          </c:val>
          <c:extLst>
            <c:ext xmlns:c16="http://schemas.microsoft.com/office/drawing/2014/chart" uri="{C3380CC4-5D6E-409C-BE32-E72D297353CC}">
              <c16:uniqueId val="{00000005-3B7D-47E8-832F-9F9992A73B33}"/>
            </c:ext>
          </c:extLst>
        </c:ser>
        <c:dLbls>
          <c:dLblPos val="outEnd"/>
          <c:showLegendKey val="0"/>
          <c:showVal val="1"/>
          <c:showCatName val="0"/>
          <c:showSerName val="0"/>
          <c:showPercent val="0"/>
          <c:showBubbleSize val="0"/>
        </c:dLbls>
        <c:gapWidth val="100"/>
        <c:axId val="946469504"/>
        <c:axId val="552703720"/>
      </c:barChart>
      <c:catAx>
        <c:axId val="9464695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52703720"/>
        <c:crosses val="autoZero"/>
        <c:auto val="1"/>
        <c:lblAlgn val="ctr"/>
        <c:lblOffset val="100"/>
        <c:noMultiLvlLbl val="0"/>
      </c:catAx>
      <c:valAx>
        <c:axId val="552703720"/>
        <c:scaling>
          <c:orientation val="minMax"/>
          <c:max val="100"/>
        </c:scaling>
        <c:delete val="1"/>
        <c:axPos val="l"/>
        <c:numFmt formatCode="General" sourceLinked="1"/>
        <c:majorTickMark val="out"/>
        <c:minorTickMark val="none"/>
        <c:tickLblPos val="nextTo"/>
        <c:crossAx val="94646950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8.7543818393608138E-3"/>
          <c:w val="0.99962671760559885"/>
          <c:h val="0.89428438615967665"/>
        </c:manualLayout>
      </c:layout>
      <c:lineChart>
        <c:grouping val="standard"/>
        <c:varyColors val="0"/>
        <c:ser>
          <c:idx val="0"/>
          <c:order val="0"/>
          <c:tx>
            <c:strRef>
              <c:f>Sheet1!$B$1</c:f>
              <c:strCache>
                <c:ptCount val="1"/>
                <c:pt idx="0">
                  <c:v>Access to an ITN</c:v>
                </c:pt>
              </c:strCache>
            </c:strRef>
          </c:tx>
          <c:spPr>
            <a:ln w="63500" cap="rnd">
              <a:solidFill>
                <a:srgbClr val="D14E1D"/>
              </a:solidFill>
              <a:round/>
            </a:ln>
            <a:effectLst/>
          </c:spPr>
          <c:marker>
            <c:symbol val="circle"/>
            <c:size val="5"/>
            <c:spPr>
              <a:solidFill>
                <a:srgbClr val="D14E1D"/>
              </a:solidFill>
              <a:ln w="63500" cap="rnd">
                <a:solidFill>
                  <a:srgbClr val="D14E1D"/>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2014 KDHS</c:v>
                </c:pt>
                <c:pt idx="1">
                  <c:v>2015 KMIS</c:v>
                </c:pt>
                <c:pt idx="2">
                  <c:v>2020 KMIS</c:v>
                </c:pt>
              </c:strCache>
            </c:strRef>
          </c:cat>
          <c:val>
            <c:numRef>
              <c:f>Sheet1!$B$2:$B$4</c:f>
              <c:numCache>
                <c:formatCode>General</c:formatCode>
                <c:ptCount val="3"/>
                <c:pt idx="0">
                  <c:v>48</c:v>
                </c:pt>
                <c:pt idx="1">
                  <c:v>53</c:v>
                </c:pt>
                <c:pt idx="2">
                  <c:v>40</c:v>
                </c:pt>
              </c:numCache>
            </c:numRef>
          </c:val>
          <c:smooth val="0"/>
          <c:extLst>
            <c:ext xmlns:c16="http://schemas.microsoft.com/office/drawing/2014/chart" uri="{C3380CC4-5D6E-409C-BE32-E72D297353CC}">
              <c16:uniqueId val="{00000000-B399-4593-8138-6A0EEA0D88F7}"/>
            </c:ext>
          </c:extLst>
        </c:ser>
        <c:ser>
          <c:idx val="1"/>
          <c:order val="1"/>
          <c:tx>
            <c:strRef>
              <c:f>Sheet1!$C$1</c:f>
              <c:strCache>
                <c:ptCount val="1"/>
                <c:pt idx="0">
                  <c:v>Slept under an ITN</c:v>
                </c:pt>
              </c:strCache>
            </c:strRef>
          </c:tx>
          <c:spPr>
            <a:ln w="63500" cap="rnd">
              <a:solidFill>
                <a:srgbClr val="00AADC"/>
              </a:solidFill>
              <a:round/>
            </a:ln>
            <a:effectLst/>
          </c:spPr>
          <c:marker>
            <c:symbol val="circle"/>
            <c:size val="5"/>
            <c:spPr>
              <a:solidFill>
                <a:srgbClr val="00AADC"/>
              </a:solidFill>
              <a:ln w="63500">
                <a:solidFill>
                  <a:srgbClr val="00AADC"/>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2014 KDHS</c:v>
                </c:pt>
                <c:pt idx="1">
                  <c:v>2015 KMIS</c:v>
                </c:pt>
                <c:pt idx="2">
                  <c:v>2020 KMIS</c:v>
                </c:pt>
              </c:strCache>
            </c:strRef>
          </c:cat>
          <c:val>
            <c:numRef>
              <c:f>Sheet1!$C$2:$C$4</c:f>
              <c:numCache>
                <c:formatCode>General</c:formatCode>
                <c:ptCount val="3"/>
                <c:pt idx="0">
                  <c:v>43</c:v>
                </c:pt>
                <c:pt idx="1">
                  <c:v>48</c:v>
                </c:pt>
                <c:pt idx="2">
                  <c:v>35</c:v>
                </c:pt>
              </c:numCache>
            </c:numRef>
          </c:val>
          <c:smooth val="0"/>
          <c:extLst>
            <c:ext xmlns:c16="http://schemas.microsoft.com/office/drawing/2014/chart" uri="{C3380CC4-5D6E-409C-BE32-E72D297353CC}">
              <c16:uniqueId val="{00000001-B399-4593-8138-6A0EEA0D88F7}"/>
            </c:ext>
          </c:extLst>
        </c:ser>
        <c:dLbls>
          <c:dLblPos val="t"/>
          <c:showLegendKey val="0"/>
          <c:showVal val="1"/>
          <c:showCatName val="0"/>
          <c:showSerName val="0"/>
          <c:showPercent val="0"/>
          <c:showBubbleSize val="0"/>
        </c:dLbls>
        <c:marker val="1"/>
        <c:smooth val="0"/>
        <c:axId val="552705288"/>
        <c:axId val="948680800"/>
      </c:lineChart>
      <c:catAx>
        <c:axId val="55270528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948680800"/>
        <c:crosses val="autoZero"/>
        <c:auto val="1"/>
        <c:lblAlgn val="ctr"/>
        <c:lblOffset val="100"/>
        <c:noMultiLvlLbl val="0"/>
      </c:catAx>
      <c:valAx>
        <c:axId val="948680800"/>
        <c:scaling>
          <c:orientation val="minMax"/>
          <c:max val="100"/>
        </c:scaling>
        <c:delete val="1"/>
        <c:axPos val="l"/>
        <c:numFmt formatCode="General" sourceLinked="1"/>
        <c:majorTickMark val="out"/>
        <c:minorTickMark val="none"/>
        <c:tickLblPos val="nextTo"/>
        <c:crossAx val="5527052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
          <c:w val="0.96616035172886816"/>
          <c:h val="0.79161295228974426"/>
        </c:manualLayout>
      </c:layout>
      <c:barChart>
        <c:barDir val="col"/>
        <c:grouping val="clustered"/>
        <c:varyColors val="0"/>
        <c:ser>
          <c:idx val="0"/>
          <c:order val="0"/>
          <c:tx>
            <c:strRef>
              <c:f>Sheet1!$B$1</c:f>
              <c:strCache>
                <c:ptCount val="1"/>
                <c:pt idx="0">
                  <c:v>Series 1</c:v>
                </c:pt>
              </c:strCache>
            </c:strRef>
          </c:tx>
          <c:spPr>
            <a:solidFill>
              <a:srgbClr val="D14E1D"/>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D14E1D"/>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C7E9-4F6F-9A33-BECEAE10D6D4}"/>
              </c:ext>
            </c:extLst>
          </c:dPt>
          <c:dPt>
            <c:idx val="2"/>
            <c:invertIfNegative val="0"/>
            <c:bubble3D val="0"/>
            <c:spPr>
              <a:solidFill>
                <a:srgbClr val="D14E1D"/>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C7E9-4F6F-9A33-BECEAE10D6D4}"/>
              </c:ext>
            </c:extLst>
          </c:dPt>
          <c:dPt>
            <c:idx val="4"/>
            <c:invertIfNegative val="0"/>
            <c:bubble3D val="0"/>
            <c:spPr>
              <a:solidFill>
                <a:srgbClr val="00AADC"/>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C7E9-4F6F-9A33-BECEAE10D6D4}"/>
              </c:ext>
            </c:extLst>
          </c:dPt>
          <c:dPt>
            <c:idx val="5"/>
            <c:invertIfNegative val="0"/>
            <c:bubble3D val="0"/>
            <c:spPr>
              <a:solidFill>
                <a:srgbClr val="00AADC"/>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7-C7E9-4F6F-9A33-BECEAE10D6D4}"/>
              </c:ext>
            </c:extLst>
          </c:dPt>
          <c:dPt>
            <c:idx val="6"/>
            <c:invertIfNegative val="0"/>
            <c:bubble3D val="0"/>
            <c:spPr>
              <a:solidFill>
                <a:srgbClr val="00AADC"/>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9-C7E9-4F6F-9A33-BECEAE10D6D4}"/>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All household members</c:v>
                </c:pt>
                <c:pt idx="1">
                  <c:v>Children &lt;5</c:v>
                </c:pt>
                <c:pt idx="2">
                  <c:v>Pregnant women</c:v>
                </c:pt>
                <c:pt idx="4">
                  <c:v>All household members</c:v>
                </c:pt>
                <c:pt idx="5">
                  <c:v>Children &lt;5</c:v>
                </c:pt>
                <c:pt idx="6">
                  <c:v>Pregnant women</c:v>
                </c:pt>
              </c:strCache>
            </c:strRef>
          </c:cat>
          <c:val>
            <c:numRef>
              <c:f>Sheet1!$B$2:$B$8</c:f>
              <c:numCache>
                <c:formatCode>General</c:formatCode>
                <c:ptCount val="7"/>
                <c:pt idx="0">
                  <c:v>35</c:v>
                </c:pt>
                <c:pt idx="1">
                  <c:v>42</c:v>
                </c:pt>
                <c:pt idx="2">
                  <c:v>40</c:v>
                </c:pt>
                <c:pt idx="4">
                  <c:v>66</c:v>
                </c:pt>
                <c:pt idx="5">
                  <c:v>72</c:v>
                </c:pt>
                <c:pt idx="6">
                  <c:v>73</c:v>
                </c:pt>
              </c:numCache>
            </c:numRef>
          </c:val>
          <c:extLst>
            <c:ext xmlns:c16="http://schemas.microsoft.com/office/drawing/2014/chart" uri="{C3380CC4-5D6E-409C-BE32-E72D297353CC}">
              <c16:uniqueId val="{0000000A-C7E9-4F6F-9A33-BECEAE10D6D4}"/>
            </c:ext>
          </c:extLst>
        </c:ser>
        <c:dLbls>
          <c:dLblPos val="outEnd"/>
          <c:showLegendKey val="0"/>
          <c:showVal val="1"/>
          <c:showCatName val="0"/>
          <c:showSerName val="0"/>
          <c:showPercent val="0"/>
          <c:showBubbleSize val="0"/>
        </c:dLbls>
        <c:gapWidth val="100"/>
        <c:axId val="948680016"/>
        <c:axId val="554120736"/>
      </c:barChart>
      <c:catAx>
        <c:axId val="94868001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54120736"/>
        <c:crosses val="autoZero"/>
        <c:auto val="1"/>
        <c:lblAlgn val="ctr"/>
        <c:lblOffset val="100"/>
        <c:noMultiLvlLbl val="0"/>
      </c:catAx>
      <c:valAx>
        <c:axId val="554120736"/>
        <c:scaling>
          <c:orientation val="minMax"/>
          <c:max val="100"/>
        </c:scaling>
        <c:delete val="1"/>
        <c:axPos val="l"/>
        <c:numFmt formatCode="General" sourceLinked="1"/>
        <c:majorTickMark val="out"/>
        <c:minorTickMark val="none"/>
        <c:tickLblPos val="nextTo"/>
        <c:crossAx val="9486800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9.9404887895269013E-3"/>
          <c:w val="0.99959403876058361"/>
          <c:h val="0.88939395040520497"/>
        </c:manualLayout>
      </c:layout>
      <c:lineChart>
        <c:grouping val="standard"/>
        <c:varyColors val="0"/>
        <c:ser>
          <c:idx val="0"/>
          <c:order val="0"/>
          <c:tx>
            <c:strRef>
              <c:f>Sheet1!$B$1</c:f>
              <c:strCache>
                <c:ptCount val="1"/>
                <c:pt idx="0">
                  <c:v>Children</c:v>
                </c:pt>
              </c:strCache>
            </c:strRef>
          </c:tx>
          <c:spPr>
            <a:ln w="63500" cap="rnd">
              <a:solidFill>
                <a:srgbClr val="D14E1D"/>
              </a:solidFill>
              <a:round/>
            </a:ln>
            <a:effectLst/>
          </c:spPr>
          <c:marker>
            <c:symbol val="circle"/>
            <c:size val="5"/>
            <c:spPr>
              <a:solidFill>
                <a:srgbClr val="D14E1D"/>
              </a:solidFill>
              <a:ln w="63500" cap="rnd">
                <a:solidFill>
                  <a:srgbClr val="D14E1D"/>
                </a:solidFill>
              </a:ln>
              <a:effectLst/>
              <a:scene3d>
                <a:camera prst="orthographicFront"/>
                <a:lightRig rig="threePt" dir="t">
                  <a:rot lat="0" lon="0" rev="1200000"/>
                </a:lightRig>
              </a:scene3d>
            </c:spPr>
          </c:marker>
          <c:dLbls>
            <c:dLbl>
              <c:idx val="2"/>
              <c:layout>
                <c:manualLayout>
                  <c:x val="-2.0319667242504735E-2"/>
                  <c:y val="5.483711406512172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8F6C-4D41-85F9-14815F6014F9}"/>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2010 KMIS</c:v>
                </c:pt>
                <c:pt idx="1">
                  <c:v>2014 KDHS</c:v>
                </c:pt>
                <c:pt idx="2">
                  <c:v>2015 KMIS</c:v>
                </c:pt>
                <c:pt idx="3">
                  <c:v>2020 KMIS</c:v>
                </c:pt>
              </c:strCache>
            </c:strRef>
          </c:cat>
          <c:val>
            <c:numRef>
              <c:f>Sheet1!$B$2:$B$5</c:f>
              <c:numCache>
                <c:formatCode>General</c:formatCode>
                <c:ptCount val="4"/>
                <c:pt idx="0">
                  <c:v>42</c:v>
                </c:pt>
                <c:pt idx="1">
                  <c:v>54</c:v>
                </c:pt>
                <c:pt idx="2">
                  <c:v>56</c:v>
                </c:pt>
                <c:pt idx="3">
                  <c:v>42</c:v>
                </c:pt>
              </c:numCache>
            </c:numRef>
          </c:val>
          <c:smooth val="0"/>
          <c:extLst>
            <c:ext xmlns:c16="http://schemas.microsoft.com/office/drawing/2014/chart" uri="{C3380CC4-5D6E-409C-BE32-E72D297353CC}">
              <c16:uniqueId val="{00000000-B6ED-461C-8D36-EACD82C55ACF}"/>
            </c:ext>
          </c:extLst>
        </c:ser>
        <c:ser>
          <c:idx val="1"/>
          <c:order val="1"/>
          <c:tx>
            <c:strRef>
              <c:f>Sheet1!$C$1</c:f>
              <c:strCache>
                <c:ptCount val="1"/>
                <c:pt idx="0">
                  <c:v>Pregnant women</c:v>
                </c:pt>
              </c:strCache>
            </c:strRef>
          </c:tx>
          <c:spPr>
            <a:ln w="63500" cap="rnd">
              <a:solidFill>
                <a:srgbClr val="00AADC"/>
              </a:solidFill>
              <a:round/>
            </a:ln>
            <a:effectLst/>
          </c:spPr>
          <c:marker>
            <c:symbol val="circle"/>
            <c:size val="5"/>
            <c:spPr>
              <a:solidFill>
                <a:srgbClr val="00AADC"/>
              </a:solidFill>
              <a:ln w="63500">
                <a:solidFill>
                  <a:srgbClr val="00AADC"/>
                </a:solidFill>
              </a:ln>
              <a:effectLst/>
              <a:scene3d>
                <a:camera prst="orthographicFront"/>
                <a:lightRig rig="threePt" dir="t">
                  <a:rot lat="0" lon="0" rev="1200000"/>
                </a:lightRig>
              </a:scene3d>
            </c:spPr>
          </c:marker>
          <c:dLbls>
            <c:dLbl>
              <c:idx val="2"/>
              <c:layout>
                <c:manualLayout>
                  <c:x val="-2.2625439935075334E-2"/>
                  <c:y val="-5.195262358954979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8F6C-4D41-85F9-14815F6014F9}"/>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2010 KMIS</c:v>
                </c:pt>
                <c:pt idx="1">
                  <c:v>2014 KDHS</c:v>
                </c:pt>
                <c:pt idx="2">
                  <c:v>2015 KMIS</c:v>
                </c:pt>
                <c:pt idx="3">
                  <c:v>2020 KMIS</c:v>
                </c:pt>
              </c:strCache>
            </c:strRef>
          </c:cat>
          <c:val>
            <c:numRef>
              <c:f>Sheet1!$C$2:$C$5</c:f>
              <c:numCache>
                <c:formatCode>General</c:formatCode>
                <c:ptCount val="4"/>
                <c:pt idx="0">
                  <c:v>41</c:v>
                </c:pt>
                <c:pt idx="1">
                  <c:v>51</c:v>
                </c:pt>
                <c:pt idx="2">
                  <c:v>58</c:v>
                </c:pt>
                <c:pt idx="3">
                  <c:v>40</c:v>
                </c:pt>
              </c:numCache>
            </c:numRef>
          </c:val>
          <c:smooth val="0"/>
          <c:extLst>
            <c:ext xmlns:c16="http://schemas.microsoft.com/office/drawing/2014/chart" uri="{C3380CC4-5D6E-409C-BE32-E72D297353CC}">
              <c16:uniqueId val="{00000001-B6ED-461C-8D36-EACD82C55ACF}"/>
            </c:ext>
          </c:extLst>
        </c:ser>
        <c:dLbls>
          <c:dLblPos val="t"/>
          <c:showLegendKey val="0"/>
          <c:showVal val="1"/>
          <c:showCatName val="0"/>
          <c:showSerName val="0"/>
          <c:showPercent val="0"/>
          <c:showBubbleSize val="0"/>
        </c:dLbls>
        <c:marker val="1"/>
        <c:smooth val="0"/>
        <c:axId val="945143584"/>
        <c:axId val="945143976"/>
      </c:lineChart>
      <c:catAx>
        <c:axId val="94514358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945143976"/>
        <c:crosses val="autoZero"/>
        <c:auto val="1"/>
        <c:lblAlgn val="ctr"/>
        <c:lblOffset val="100"/>
        <c:noMultiLvlLbl val="0"/>
      </c:catAx>
      <c:valAx>
        <c:axId val="945143976"/>
        <c:scaling>
          <c:orientation val="minMax"/>
          <c:max val="100"/>
        </c:scaling>
        <c:delete val="1"/>
        <c:axPos val="l"/>
        <c:numFmt formatCode="General" sourceLinked="1"/>
        <c:majorTickMark val="out"/>
        <c:minorTickMark val="none"/>
        <c:tickLblPos val="nextTo"/>
        <c:crossAx val="9451435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2774500891904468"/>
          <c:y val="0"/>
          <c:w val="0.67225499108095532"/>
          <c:h val="1"/>
        </c:manualLayout>
      </c:layout>
      <c:barChart>
        <c:barDir val="bar"/>
        <c:grouping val="clustered"/>
        <c:varyColors val="0"/>
        <c:ser>
          <c:idx val="0"/>
          <c:order val="0"/>
          <c:tx>
            <c:strRef>
              <c:f>Sheet1!$B$1</c:f>
              <c:strCache>
                <c:ptCount val="1"/>
                <c:pt idx="0">
                  <c:v>Series 1</c:v>
                </c:pt>
              </c:strCache>
            </c:strRef>
          </c:tx>
          <c:spPr>
            <a:solidFill>
              <a:srgbClr val="D14E1D"/>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Extra net/saving for later</c:v>
                </c:pt>
                <c:pt idx="1">
                  <c:v>Usual user didn't sleep in household the night before the survey</c:v>
                </c:pt>
                <c:pt idx="2">
                  <c:v>No mosquitoes/no malaria</c:v>
                </c:pt>
                <c:pt idx="3">
                  <c:v>Unable to hang net</c:v>
                </c:pt>
              </c:strCache>
            </c:strRef>
          </c:cat>
          <c:val>
            <c:numRef>
              <c:f>Sheet1!$B$2:$B$5</c:f>
              <c:numCache>
                <c:formatCode>General</c:formatCode>
                <c:ptCount val="4"/>
                <c:pt idx="0">
                  <c:v>35</c:v>
                </c:pt>
                <c:pt idx="1">
                  <c:v>22</c:v>
                </c:pt>
                <c:pt idx="2">
                  <c:v>11</c:v>
                </c:pt>
                <c:pt idx="3">
                  <c:v>6</c:v>
                </c:pt>
              </c:numCache>
            </c:numRef>
          </c:val>
          <c:extLst>
            <c:ext xmlns:c16="http://schemas.microsoft.com/office/drawing/2014/chart" uri="{C3380CC4-5D6E-409C-BE32-E72D297353CC}">
              <c16:uniqueId val="{00000000-FA0E-42AD-AAC1-CA99FAB0F844}"/>
            </c:ext>
          </c:extLst>
        </c:ser>
        <c:dLbls>
          <c:showLegendKey val="0"/>
          <c:showVal val="0"/>
          <c:showCatName val="0"/>
          <c:showSerName val="0"/>
          <c:showPercent val="0"/>
          <c:showBubbleSize val="0"/>
        </c:dLbls>
        <c:gapWidth val="100"/>
        <c:axId val="550555504"/>
        <c:axId val="550556680"/>
      </c:barChart>
      <c:catAx>
        <c:axId val="55055550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50556680"/>
        <c:crosses val="autoZero"/>
        <c:auto val="1"/>
        <c:lblAlgn val="ctr"/>
        <c:lblOffset val="100"/>
        <c:noMultiLvlLbl val="0"/>
      </c:catAx>
      <c:valAx>
        <c:axId val="550556680"/>
        <c:scaling>
          <c:orientation val="minMax"/>
          <c:max val="100"/>
        </c:scaling>
        <c:delete val="1"/>
        <c:axPos val="b"/>
        <c:numFmt formatCode="General" sourceLinked="1"/>
        <c:majorTickMark val="none"/>
        <c:minorTickMark val="none"/>
        <c:tickLblPos val="nextTo"/>
        <c:crossAx val="5505555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
          <c:w val="0.96616035172886816"/>
          <c:h val="0.86496680632257161"/>
        </c:manualLayout>
      </c:layout>
      <c:barChart>
        <c:barDir val="col"/>
        <c:grouping val="clustered"/>
        <c:varyColors val="0"/>
        <c:ser>
          <c:idx val="0"/>
          <c:order val="0"/>
          <c:tx>
            <c:strRef>
              <c:f>Sheet1!$B$1</c:f>
              <c:strCache>
                <c:ptCount val="1"/>
                <c:pt idx="0">
                  <c:v>Series 1</c:v>
                </c:pt>
              </c:strCache>
            </c:strRef>
          </c:tx>
          <c:spPr>
            <a:solidFill>
              <a:srgbClr val="D14E1D"/>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D14E1D"/>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950E-47D7-9CBC-439291A5B11C}"/>
              </c:ext>
            </c:extLst>
          </c:dPt>
          <c:dPt>
            <c:idx val="2"/>
            <c:invertIfNegative val="0"/>
            <c:bubble3D val="0"/>
            <c:spPr>
              <a:solidFill>
                <a:srgbClr val="D14E1D"/>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950E-47D7-9CBC-439291A5B11C}"/>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1+ doses of SP/Fansidar (IPTp1+)</c:v>
                </c:pt>
                <c:pt idx="1">
                  <c:v>2+ doses of SP/Fansidar (IPTp2+)</c:v>
                </c:pt>
                <c:pt idx="2">
                  <c:v>3+ doses of SP/Fansidar (IPTp3+)</c:v>
                </c:pt>
              </c:strCache>
            </c:strRef>
          </c:cat>
          <c:val>
            <c:numRef>
              <c:f>Sheet1!$B$2:$B$4</c:f>
              <c:numCache>
                <c:formatCode>General</c:formatCode>
                <c:ptCount val="3"/>
                <c:pt idx="0">
                  <c:v>38</c:v>
                </c:pt>
                <c:pt idx="1">
                  <c:v>30</c:v>
                </c:pt>
                <c:pt idx="2">
                  <c:v>22</c:v>
                </c:pt>
              </c:numCache>
            </c:numRef>
          </c:val>
          <c:extLst>
            <c:ext xmlns:c16="http://schemas.microsoft.com/office/drawing/2014/chart" uri="{C3380CC4-5D6E-409C-BE32-E72D297353CC}">
              <c16:uniqueId val="{00000004-950E-47D7-9CBC-439291A5B11C}"/>
            </c:ext>
          </c:extLst>
        </c:ser>
        <c:dLbls>
          <c:dLblPos val="outEnd"/>
          <c:showLegendKey val="0"/>
          <c:showVal val="1"/>
          <c:showCatName val="0"/>
          <c:showSerName val="0"/>
          <c:showPercent val="0"/>
          <c:showBubbleSize val="0"/>
        </c:dLbls>
        <c:gapWidth val="100"/>
        <c:axId val="949245608"/>
        <c:axId val="456648904"/>
      </c:barChart>
      <c:catAx>
        <c:axId val="94924560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56648904"/>
        <c:crosses val="autoZero"/>
        <c:auto val="1"/>
        <c:lblAlgn val="ctr"/>
        <c:lblOffset val="100"/>
        <c:noMultiLvlLbl val="0"/>
      </c:catAx>
      <c:valAx>
        <c:axId val="456648904"/>
        <c:scaling>
          <c:orientation val="minMax"/>
          <c:max val="100"/>
        </c:scaling>
        <c:delete val="1"/>
        <c:axPos val="l"/>
        <c:numFmt formatCode="General" sourceLinked="1"/>
        <c:majorTickMark val="out"/>
        <c:minorTickMark val="none"/>
        <c:tickLblPos val="nextTo"/>
        <c:crossAx val="94924560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0"/>
          <c:w val="0.99956142371511481"/>
          <c:h val="0.90472681298783397"/>
        </c:manualLayout>
      </c:layout>
      <c:lineChart>
        <c:grouping val="standard"/>
        <c:varyColors val="0"/>
        <c:ser>
          <c:idx val="0"/>
          <c:order val="0"/>
          <c:tx>
            <c:strRef>
              <c:f>Sheet1!$B$1</c:f>
              <c:strCache>
                <c:ptCount val="1"/>
                <c:pt idx="0">
                  <c:v>IPTp3+</c:v>
                </c:pt>
              </c:strCache>
            </c:strRef>
          </c:tx>
          <c:spPr>
            <a:ln w="63500" cap="rnd">
              <a:solidFill>
                <a:srgbClr val="194172"/>
              </a:solidFill>
              <a:round/>
            </a:ln>
            <a:effectLst/>
          </c:spPr>
          <c:marker>
            <c:symbol val="circle"/>
            <c:size val="5"/>
            <c:spPr>
              <a:solidFill>
                <a:srgbClr val="194172"/>
              </a:solidFill>
              <a:ln w="63500" cap="rnd">
                <a:solidFill>
                  <a:srgbClr val="194172"/>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2010 KMIS</c:v>
                </c:pt>
                <c:pt idx="1">
                  <c:v>2014 KDHS</c:v>
                </c:pt>
                <c:pt idx="2">
                  <c:v>2015 KMIS</c:v>
                </c:pt>
                <c:pt idx="3">
                  <c:v>2020 KMIS</c:v>
                </c:pt>
              </c:strCache>
            </c:strRef>
          </c:cat>
          <c:val>
            <c:numRef>
              <c:f>Sheet1!$B$2:$B$5</c:f>
              <c:numCache>
                <c:formatCode>General</c:formatCode>
                <c:ptCount val="4"/>
                <c:pt idx="1">
                  <c:v>10</c:v>
                </c:pt>
                <c:pt idx="2">
                  <c:v>23</c:v>
                </c:pt>
                <c:pt idx="3">
                  <c:v>22</c:v>
                </c:pt>
              </c:numCache>
            </c:numRef>
          </c:val>
          <c:smooth val="0"/>
          <c:extLst>
            <c:ext xmlns:c16="http://schemas.microsoft.com/office/drawing/2014/chart" uri="{C3380CC4-5D6E-409C-BE32-E72D297353CC}">
              <c16:uniqueId val="{00000000-3807-49CA-8FCF-C6B97585237A}"/>
            </c:ext>
          </c:extLst>
        </c:ser>
        <c:ser>
          <c:idx val="1"/>
          <c:order val="1"/>
          <c:tx>
            <c:strRef>
              <c:f>Sheet1!$C$1</c:f>
              <c:strCache>
                <c:ptCount val="1"/>
                <c:pt idx="0">
                  <c:v>IPTp2+</c:v>
                </c:pt>
              </c:strCache>
            </c:strRef>
          </c:tx>
          <c:spPr>
            <a:ln w="63500" cap="rnd">
              <a:solidFill>
                <a:srgbClr val="D14E1D"/>
              </a:solidFill>
              <a:round/>
            </a:ln>
            <a:effectLst/>
          </c:spPr>
          <c:marker>
            <c:symbol val="circle"/>
            <c:size val="5"/>
            <c:spPr>
              <a:solidFill>
                <a:srgbClr val="D14E1D"/>
              </a:solidFill>
              <a:ln w="63500">
                <a:solidFill>
                  <a:srgbClr val="D14E1D"/>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2010 KMIS</c:v>
                </c:pt>
                <c:pt idx="1">
                  <c:v>2014 KDHS</c:v>
                </c:pt>
                <c:pt idx="2">
                  <c:v>2015 KMIS</c:v>
                </c:pt>
                <c:pt idx="3">
                  <c:v>2020 KMIS</c:v>
                </c:pt>
              </c:strCache>
            </c:strRef>
          </c:cat>
          <c:val>
            <c:numRef>
              <c:f>Sheet1!$C$2:$C$5</c:f>
              <c:numCache>
                <c:formatCode>General</c:formatCode>
                <c:ptCount val="4"/>
                <c:pt idx="0">
                  <c:v>26</c:v>
                </c:pt>
                <c:pt idx="1">
                  <c:v>17</c:v>
                </c:pt>
                <c:pt idx="2">
                  <c:v>36</c:v>
                </c:pt>
                <c:pt idx="3">
                  <c:v>30</c:v>
                </c:pt>
              </c:numCache>
            </c:numRef>
          </c:val>
          <c:smooth val="0"/>
          <c:extLst>
            <c:ext xmlns:c16="http://schemas.microsoft.com/office/drawing/2014/chart" uri="{C3380CC4-5D6E-409C-BE32-E72D297353CC}">
              <c16:uniqueId val="{00000001-3807-49CA-8FCF-C6B97585237A}"/>
            </c:ext>
          </c:extLst>
        </c:ser>
        <c:ser>
          <c:idx val="2"/>
          <c:order val="2"/>
          <c:tx>
            <c:strRef>
              <c:f>Sheet1!$D$1</c:f>
              <c:strCache>
                <c:ptCount val="1"/>
                <c:pt idx="0">
                  <c:v>IPTp1+</c:v>
                </c:pt>
              </c:strCache>
            </c:strRef>
          </c:tx>
          <c:spPr>
            <a:ln w="63500" cap="rnd">
              <a:solidFill>
                <a:srgbClr val="00AADC"/>
              </a:solidFill>
              <a:round/>
            </a:ln>
            <a:effectLst/>
          </c:spPr>
          <c:marker>
            <c:symbol val="circle"/>
            <c:size val="5"/>
            <c:spPr>
              <a:solidFill>
                <a:srgbClr val="00AADC"/>
              </a:solidFill>
              <a:ln w="63500">
                <a:solidFill>
                  <a:srgbClr val="00AADC"/>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2010 KMIS</c:v>
                </c:pt>
                <c:pt idx="1">
                  <c:v>2014 KDHS</c:v>
                </c:pt>
                <c:pt idx="2">
                  <c:v>2015 KMIS</c:v>
                </c:pt>
                <c:pt idx="3">
                  <c:v>2020 KMIS</c:v>
                </c:pt>
              </c:strCache>
            </c:strRef>
          </c:cat>
          <c:val>
            <c:numRef>
              <c:f>Sheet1!$D$2:$D$5</c:f>
              <c:numCache>
                <c:formatCode>General</c:formatCode>
                <c:ptCount val="4"/>
                <c:pt idx="0">
                  <c:v>47</c:v>
                </c:pt>
                <c:pt idx="1">
                  <c:v>30</c:v>
                </c:pt>
                <c:pt idx="2">
                  <c:v>53</c:v>
                </c:pt>
                <c:pt idx="3">
                  <c:v>38</c:v>
                </c:pt>
              </c:numCache>
            </c:numRef>
          </c:val>
          <c:smooth val="0"/>
          <c:extLst>
            <c:ext xmlns:c16="http://schemas.microsoft.com/office/drawing/2014/chart" uri="{C3380CC4-5D6E-409C-BE32-E72D297353CC}">
              <c16:uniqueId val="{00000002-3807-49CA-8FCF-C6B97585237A}"/>
            </c:ext>
          </c:extLst>
        </c:ser>
        <c:dLbls>
          <c:dLblPos val="t"/>
          <c:showLegendKey val="0"/>
          <c:showVal val="1"/>
          <c:showCatName val="0"/>
          <c:showSerName val="0"/>
          <c:showPercent val="0"/>
          <c:showBubbleSize val="0"/>
        </c:dLbls>
        <c:marker val="1"/>
        <c:smooth val="0"/>
        <c:axId val="943571840"/>
        <c:axId val="455569280"/>
      </c:lineChart>
      <c:catAx>
        <c:axId val="94357184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55569280"/>
        <c:crosses val="autoZero"/>
        <c:auto val="1"/>
        <c:lblAlgn val="ctr"/>
        <c:lblOffset val="100"/>
        <c:noMultiLvlLbl val="0"/>
      </c:catAx>
      <c:valAx>
        <c:axId val="455569280"/>
        <c:scaling>
          <c:orientation val="minMax"/>
          <c:max val="100"/>
        </c:scaling>
        <c:delete val="1"/>
        <c:axPos val="l"/>
        <c:numFmt formatCode="General" sourceLinked="1"/>
        <c:majorTickMark val="out"/>
        <c:minorTickMark val="none"/>
        <c:tickLblPos val="nextTo"/>
        <c:crossAx val="9435718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Sheet1!$B$1</c:f>
              <c:strCache>
                <c:ptCount val="1"/>
                <c:pt idx="0">
                  <c:v>Improved sanitation</c:v>
                </c:pt>
              </c:strCache>
            </c:strRef>
          </c:tx>
          <c:spPr>
            <a:solidFill>
              <a:srgbClr val="D14E1D"/>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0</c:formatCode>
                <c:ptCount val="3"/>
                <c:pt idx="0">
                  <c:v>66</c:v>
                </c:pt>
                <c:pt idx="1">
                  <c:v>79</c:v>
                </c:pt>
                <c:pt idx="2">
                  <c:v>58</c:v>
                </c:pt>
              </c:numCache>
            </c:numRef>
          </c:val>
          <c:extLst>
            <c:ext xmlns:c16="http://schemas.microsoft.com/office/drawing/2014/chart" uri="{C3380CC4-5D6E-409C-BE32-E72D297353CC}">
              <c16:uniqueId val="{00000000-0256-4A47-98BF-F7AC67150FCB}"/>
            </c:ext>
          </c:extLst>
        </c:ser>
        <c:ser>
          <c:idx val="1"/>
          <c:order val="1"/>
          <c:tx>
            <c:strRef>
              <c:f>Sheet1!$C$1</c:f>
              <c:strCache>
                <c:ptCount val="1"/>
                <c:pt idx="0">
                  <c:v>Unimproved facility</c:v>
                </c:pt>
              </c:strCache>
            </c:strRef>
          </c:tx>
          <c:spPr>
            <a:solidFill>
              <a:srgbClr val="E7D75F"/>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0</c:formatCode>
                <c:ptCount val="3"/>
                <c:pt idx="0">
                  <c:v>28</c:v>
                </c:pt>
                <c:pt idx="1">
                  <c:v>19</c:v>
                </c:pt>
                <c:pt idx="2">
                  <c:v>34</c:v>
                </c:pt>
              </c:numCache>
            </c:numRef>
          </c:val>
          <c:extLst>
            <c:ext xmlns:c16="http://schemas.microsoft.com/office/drawing/2014/chart" uri="{C3380CC4-5D6E-409C-BE32-E72D297353CC}">
              <c16:uniqueId val="{00000001-0256-4A47-98BF-F7AC67150FCB}"/>
            </c:ext>
          </c:extLst>
        </c:ser>
        <c:ser>
          <c:idx val="2"/>
          <c:order val="2"/>
          <c:tx>
            <c:strRef>
              <c:f>Sheet1!$D$1</c:f>
              <c:strCache>
                <c:ptCount val="1"/>
                <c:pt idx="0">
                  <c:v>Open defecation</c:v>
                </c:pt>
              </c:strCache>
            </c:strRef>
          </c:tx>
          <c:spPr>
            <a:solidFill>
              <a:srgbClr val="194172"/>
            </a:solidFill>
            <a:ln>
              <a:noFill/>
            </a:ln>
            <a:effectLst/>
            <a:scene3d>
              <a:camera prst="orthographicFront"/>
              <a:lightRig rig="threePt" dir="t">
                <a:rot lat="0" lon="0" rev="1200000"/>
              </a:lightRig>
            </a:scene3d>
            <a:sp3d>
              <a:bevelT w="63500" h="25400"/>
            </a:sp3d>
          </c:spPr>
          <c:invertIfNegative val="0"/>
          <c:dLbls>
            <c:dLbl>
              <c:idx val="1"/>
              <c:layout>
                <c:manualLayout>
                  <c:x val="8.7790818455645542E-2"/>
                  <c:y val="-4.8367593712212815E-3"/>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1-9E4A-4771-B4B8-692155D6F39B}"/>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Sheet1!$D$2:$D$4</c:f>
              <c:numCache>
                <c:formatCode>0</c:formatCode>
                <c:ptCount val="3"/>
                <c:pt idx="0">
                  <c:v>6</c:v>
                </c:pt>
                <c:pt idx="1">
                  <c:v>2</c:v>
                </c:pt>
                <c:pt idx="2">
                  <c:v>8</c:v>
                </c:pt>
              </c:numCache>
            </c:numRef>
          </c:val>
          <c:extLst>
            <c:ext xmlns:c16="http://schemas.microsoft.com/office/drawing/2014/chart" uri="{C3380CC4-5D6E-409C-BE32-E72D297353CC}">
              <c16:uniqueId val="{00000002-0256-4A47-98BF-F7AC67150FCB}"/>
            </c:ext>
          </c:extLst>
        </c:ser>
        <c:dLbls>
          <c:dLblPos val="ctr"/>
          <c:showLegendKey val="0"/>
          <c:showVal val="1"/>
          <c:showCatName val="0"/>
          <c:showSerName val="0"/>
          <c:showPercent val="0"/>
          <c:showBubbleSize val="0"/>
        </c:dLbls>
        <c:gapWidth val="100"/>
        <c:overlap val="100"/>
        <c:axId val="563827392"/>
        <c:axId val="563829744"/>
      </c:barChart>
      <c:catAx>
        <c:axId val="56382739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63829744"/>
        <c:crosses val="autoZero"/>
        <c:auto val="1"/>
        <c:lblAlgn val="ctr"/>
        <c:lblOffset val="100"/>
        <c:noMultiLvlLbl val="0"/>
      </c:catAx>
      <c:valAx>
        <c:axId val="563829744"/>
        <c:scaling>
          <c:orientation val="minMax"/>
        </c:scaling>
        <c:delete val="1"/>
        <c:axPos val="l"/>
        <c:numFmt formatCode="0%" sourceLinked="1"/>
        <c:majorTickMark val="none"/>
        <c:minorTickMark val="none"/>
        <c:tickLblPos val="nextTo"/>
        <c:crossAx val="563827392"/>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7.5835196111653325E-4"/>
          <c:y val="8.8862003216852087E-2"/>
          <c:w val="0.99924164803888349"/>
          <c:h val="0.81615578889804596"/>
        </c:manualLayout>
      </c:layout>
      <c:barChart>
        <c:barDir val="col"/>
        <c:grouping val="clustered"/>
        <c:varyColors val="0"/>
        <c:ser>
          <c:idx val="0"/>
          <c:order val="0"/>
          <c:tx>
            <c:strRef>
              <c:f>Sheet1!$B$1</c:f>
              <c:strCache>
                <c:ptCount val="1"/>
                <c:pt idx="0">
                  <c:v>Total</c:v>
                </c:pt>
              </c:strCache>
            </c:strRef>
          </c:tx>
          <c:spPr>
            <a:solidFill>
              <a:srgbClr val="D14E1D"/>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00-7151-4FF2-B400-CE5F1F0DC314}"/>
              </c:ext>
            </c:extLst>
          </c:dPt>
          <c:dPt>
            <c:idx val="2"/>
            <c:invertIfNegative val="0"/>
            <c:bubble3D val="0"/>
            <c:extLst>
              <c:ext xmlns:c16="http://schemas.microsoft.com/office/drawing/2014/chart" uri="{C3380CC4-5D6E-409C-BE32-E72D297353CC}">
                <c16:uniqueId val="{00000001-7151-4FF2-B400-CE5F1F0DC314}"/>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IPTp 1+</c:v>
                </c:pt>
                <c:pt idx="1">
                  <c:v>IPTp 2+</c:v>
                </c:pt>
                <c:pt idx="2">
                  <c:v>IPTp 3+</c:v>
                </c:pt>
              </c:strCache>
            </c:strRef>
          </c:cat>
          <c:val>
            <c:numRef>
              <c:f>Sheet1!$B$2:$B$4</c:f>
              <c:numCache>
                <c:formatCode>General</c:formatCode>
                <c:ptCount val="3"/>
                <c:pt idx="0">
                  <c:v>80</c:v>
                </c:pt>
                <c:pt idx="1">
                  <c:v>65</c:v>
                </c:pt>
                <c:pt idx="2">
                  <c:v>48</c:v>
                </c:pt>
              </c:numCache>
            </c:numRef>
          </c:val>
          <c:extLst>
            <c:ext xmlns:c16="http://schemas.microsoft.com/office/drawing/2014/chart" uri="{C3380CC4-5D6E-409C-BE32-E72D297353CC}">
              <c16:uniqueId val="{00000002-7151-4FF2-B400-CE5F1F0DC314}"/>
            </c:ext>
          </c:extLst>
        </c:ser>
        <c:ser>
          <c:idx val="1"/>
          <c:order val="1"/>
          <c:tx>
            <c:strRef>
              <c:f>Sheet1!$C$1</c:f>
              <c:strCache>
                <c:ptCount val="1"/>
                <c:pt idx="0">
                  <c:v>Urban</c:v>
                </c:pt>
              </c:strCache>
            </c:strRef>
          </c:tx>
          <c:spPr>
            <a:solidFill>
              <a:srgbClr val="00AADC"/>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IPTp 1+</c:v>
                </c:pt>
                <c:pt idx="1">
                  <c:v>IPTp 2+</c:v>
                </c:pt>
                <c:pt idx="2">
                  <c:v>IPTp 3+</c:v>
                </c:pt>
              </c:strCache>
            </c:strRef>
          </c:cat>
          <c:val>
            <c:numRef>
              <c:f>Sheet1!$C$2:$C$4</c:f>
              <c:numCache>
                <c:formatCode>General</c:formatCode>
                <c:ptCount val="3"/>
                <c:pt idx="0">
                  <c:v>76</c:v>
                </c:pt>
                <c:pt idx="1">
                  <c:v>62</c:v>
                </c:pt>
                <c:pt idx="2">
                  <c:v>44</c:v>
                </c:pt>
              </c:numCache>
            </c:numRef>
          </c:val>
          <c:extLst>
            <c:ext xmlns:c16="http://schemas.microsoft.com/office/drawing/2014/chart" uri="{C3380CC4-5D6E-409C-BE32-E72D297353CC}">
              <c16:uniqueId val="{00000003-7151-4FF2-B400-CE5F1F0DC314}"/>
            </c:ext>
          </c:extLst>
        </c:ser>
        <c:ser>
          <c:idx val="2"/>
          <c:order val="2"/>
          <c:tx>
            <c:strRef>
              <c:f>Sheet1!$D$1</c:f>
              <c:strCache>
                <c:ptCount val="1"/>
                <c:pt idx="0">
                  <c:v>Rural</c:v>
                </c:pt>
              </c:strCache>
            </c:strRef>
          </c:tx>
          <c:spPr>
            <a:solidFill>
              <a:srgbClr val="E7D75F"/>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IPTp 1+</c:v>
                </c:pt>
                <c:pt idx="1">
                  <c:v>IPTp 2+</c:v>
                </c:pt>
                <c:pt idx="2">
                  <c:v>IPTp 3+</c:v>
                </c:pt>
              </c:strCache>
            </c:strRef>
          </c:cat>
          <c:val>
            <c:numRef>
              <c:f>Sheet1!$D$2:$D$4</c:f>
              <c:numCache>
                <c:formatCode>General</c:formatCode>
                <c:ptCount val="3"/>
                <c:pt idx="0">
                  <c:v>82</c:v>
                </c:pt>
                <c:pt idx="1">
                  <c:v>66</c:v>
                </c:pt>
                <c:pt idx="2">
                  <c:v>50</c:v>
                </c:pt>
              </c:numCache>
            </c:numRef>
          </c:val>
          <c:extLst>
            <c:ext xmlns:c16="http://schemas.microsoft.com/office/drawing/2014/chart" uri="{C3380CC4-5D6E-409C-BE32-E72D297353CC}">
              <c16:uniqueId val="{00000004-7151-4FF2-B400-CE5F1F0DC314}"/>
            </c:ext>
          </c:extLst>
        </c:ser>
        <c:dLbls>
          <c:dLblPos val="outEnd"/>
          <c:showLegendKey val="0"/>
          <c:showVal val="1"/>
          <c:showCatName val="0"/>
          <c:showSerName val="0"/>
          <c:showPercent val="0"/>
          <c:showBubbleSize val="0"/>
        </c:dLbls>
        <c:gapWidth val="150"/>
        <c:axId val="942593936"/>
        <c:axId val="942594328"/>
      </c:barChart>
      <c:catAx>
        <c:axId val="94259393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942594328"/>
        <c:crosses val="autoZero"/>
        <c:auto val="1"/>
        <c:lblAlgn val="ctr"/>
        <c:lblOffset val="100"/>
        <c:noMultiLvlLbl val="0"/>
      </c:catAx>
      <c:valAx>
        <c:axId val="942594328"/>
        <c:scaling>
          <c:orientation val="minMax"/>
          <c:max val="100"/>
        </c:scaling>
        <c:delete val="1"/>
        <c:axPos val="l"/>
        <c:numFmt formatCode="General" sourceLinked="1"/>
        <c:majorTickMark val="out"/>
        <c:minorTickMark val="none"/>
        <c:tickLblPos val="nextTo"/>
        <c:crossAx val="94259393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2774500891904468"/>
          <c:y val="0"/>
          <c:w val="0.67225499108095532"/>
          <c:h val="1"/>
        </c:manualLayout>
      </c:layout>
      <c:barChart>
        <c:barDir val="bar"/>
        <c:grouping val="clustered"/>
        <c:varyColors val="0"/>
        <c:ser>
          <c:idx val="0"/>
          <c:order val="0"/>
          <c:tx>
            <c:strRef>
              <c:f>Sheet1!$B$1</c:f>
              <c:strCache>
                <c:ptCount val="1"/>
                <c:pt idx="0">
                  <c:v>Series 1</c:v>
                </c:pt>
              </c:strCache>
            </c:strRef>
          </c:tx>
          <c:spPr>
            <a:solidFill>
              <a:srgbClr val="D14E1D"/>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Not given</c:v>
                </c:pt>
                <c:pt idx="1">
                  <c:v>Not aware had to take more</c:v>
                </c:pt>
                <c:pt idx="2">
                  <c:v>Don't know</c:v>
                </c:pt>
                <c:pt idx="3">
                  <c:v>Not available</c:v>
                </c:pt>
              </c:strCache>
            </c:strRef>
          </c:cat>
          <c:val>
            <c:numRef>
              <c:f>Sheet1!$B$2:$B$5</c:f>
              <c:numCache>
                <c:formatCode>General</c:formatCode>
                <c:ptCount val="4"/>
                <c:pt idx="0">
                  <c:v>41</c:v>
                </c:pt>
                <c:pt idx="1">
                  <c:v>35</c:v>
                </c:pt>
                <c:pt idx="2">
                  <c:v>25</c:v>
                </c:pt>
                <c:pt idx="3">
                  <c:v>4</c:v>
                </c:pt>
              </c:numCache>
            </c:numRef>
          </c:val>
          <c:extLst>
            <c:ext xmlns:c16="http://schemas.microsoft.com/office/drawing/2014/chart" uri="{C3380CC4-5D6E-409C-BE32-E72D297353CC}">
              <c16:uniqueId val="{00000000-FA0E-42AD-AAC1-CA99FAB0F844}"/>
            </c:ext>
          </c:extLst>
        </c:ser>
        <c:dLbls>
          <c:showLegendKey val="0"/>
          <c:showVal val="0"/>
          <c:showCatName val="0"/>
          <c:showSerName val="0"/>
          <c:showPercent val="0"/>
          <c:showBubbleSize val="0"/>
        </c:dLbls>
        <c:gapWidth val="100"/>
        <c:axId val="550555504"/>
        <c:axId val="550556680"/>
      </c:barChart>
      <c:catAx>
        <c:axId val="55055550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50556680"/>
        <c:crosses val="autoZero"/>
        <c:auto val="1"/>
        <c:lblAlgn val="ctr"/>
        <c:lblOffset val="100"/>
        <c:noMultiLvlLbl val="0"/>
      </c:catAx>
      <c:valAx>
        <c:axId val="550556680"/>
        <c:scaling>
          <c:orientation val="minMax"/>
          <c:max val="100"/>
        </c:scaling>
        <c:delete val="1"/>
        <c:axPos val="b"/>
        <c:numFmt formatCode="General" sourceLinked="1"/>
        <c:majorTickMark val="none"/>
        <c:minorTickMark val="none"/>
        <c:tickLblPos val="nextTo"/>
        <c:crossAx val="5505555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5540468849525285"/>
          <c:w val="0.96616035172886816"/>
          <c:h val="0.70482832962895514"/>
        </c:manualLayout>
      </c:layout>
      <c:barChart>
        <c:barDir val="col"/>
        <c:grouping val="clustered"/>
        <c:varyColors val="0"/>
        <c:ser>
          <c:idx val="0"/>
          <c:order val="0"/>
          <c:tx>
            <c:strRef>
              <c:f>Sheet1!$B$1</c:f>
              <c:strCache>
                <c:ptCount val="1"/>
                <c:pt idx="0">
                  <c:v>Total</c:v>
                </c:pt>
              </c:strCache>
            </c:strRef>
          </c:tx>
          <c:spPr>
            <a:solidFill>
              <a:srgbClr val="D14E1D"/>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06-FB98-4378-9A34-9C07A268A138}"/>
              </c:ext>
            </c:extLst>
          </c:dPt>
          <c:dPt>
            <c:idx val="2"/>
            <c:invertIfNegative val="0"/>
            <c:bubble3D val="0"/>
            <c:extLst>
              <c:ext xmlns:c16="http://schemas.microsoft.com/office/drawing/2014/chart" uri="{C3380CC4-5D6E-409C-BE32-E72D297353CC}">
                <c16:uniqueId val="{00000007-FB98-4378-9A34-9C07A268A138}"/>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Fever in the 2 weeks before the survey</c:v>
                </c:pt>
                <c:pt idx="1">
                  <c:v>Advice or treatment was sought</c:v>
                </c:pt>
                <c:pt idx="2">
                  <c:v>Adivce or treatment was sought the same or next day</c:v>
                </c:pt>
                <c:pt idx="3">
                  <c:v>Blood taken from a finger or heel for testing</c:v>
                </c:pt>
              </c:strCache>
            </c:strRef>
          </c:cat>
          <c:val>
            <c:numRef>
              <c:f>Sheet1!$B$2:$B$5</c:f>
              <c:numCache>
                <c:formatCode>General</c:formatCode>
                <c:ptCount val="4"/>
                <c:pt idx="0">
                  <c:v>17</c:v>
                </c:pt>
                <c:pt idx="1">
                  <c:v>64</c:v>
                </c:pt>
                <c:pt idx="2">
                  <c:v>36</c:v>
                </c:pt>
                <c:pt idx="3">
                  <c:v>36</c:v>
                </c:pt>
              </c:numCache>
            </c:numRef>
          </c:val>
          <c:extLst>
            <c:ext xmlns:c16="http://schemas.microsoft.com/office/drawing/2014/chart" uri="{C3380CC4-5D6E-409C-BE32-E72D297353CC}">
              <c16:uniqueId val="{00000008-FB98-4378-9A34-9C07A268A138}"/>
            </c:ext>
          </c:extLst>
        </c:ser>
        <c:ser>
          <c:idx val="1"/>
          <c:order val="1"/>
          <c:tx>
            <c:strRef>
              <c:f>Sheet1!$C$1</c:f>
              <c:strCache>
                <c:ptCount val="1"/>
                <c:pt idx="0">
                  <c:v>Urban</c:v>
                </c:pt>
              </c:strCache>
            </c:strRef>
          </c:tx>
          <c:spPr>
            <a:solidFill>
              <a:srgbClr val="00AADC"/>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Fever in the 2 weeks before the survey</c:v>
                </c:pt>
                <c:pt idx="1">
                  <c:v>Advice or treatment was sought</c:v>
                </c:pt>
                <c:pt idx="2">
                  <c:v>Adivce or treatment was sought the same or next day</c:v>
                </c:pt>
                <c:pt idx="3">
                  <c:v>Blood taken from a finger or heel for testing</c:v>
                </c:pt>
              </c:strCache>
            </c:strRef>
          </c:cat>
          <c:val>
            <c:numRef>
              <c:f>Sheet1!$C$2:$C$5</c:f>
              <c:numCache>
                <c:formatCode>General</c:formatCode>
                <c:ptCount val="4"/>
                <c:pt idx="0">
                  <c:v>17</c:v>
                </c:pt>
                <c:pt idx="1">
                  <c:v>60</c:v>
                </c:pt>
                <c:pt idx="2">
                  <c:v>37</c:v>
                </c:pt>
                <c:pt idx="3">
                  <c:v>29</c:v>
                </c:pt>
              </c:numCache>
            </c:numRef>
          </c:val>
          <c:extLst>
            <c:ext xmlns:c16="http://schemas.microsoft.com/office/drawing/2014/chart" uri="{C3380CC4-5D6E-409C-BE32-E72D297353CC}">
              <c16:uniqueId val="{0000000A-FB98-4378-9A34-9C07A268A138}"/>
            </c:ext>
          </c:extLst>
        </c:ser>
        <c:ser>
          <c:idx val="2"/>
          <c:order val="2"/>
          <c:tx>
            <c:strRef>
              <c:f>Sheet1!$D$1</c:f>
              <c:strCache>
                <c:ptCount val="1"/>
                <c:pt idx="0">
                  <c:v>Rural</c:v>
                </c:pt>
              </c:strCache>
            </c:strRef>
          </c:tx>
          <c:spPr>
            <a:solidFill>
              <a:srgbClr val="E7D75F"/>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Fever in the 2 weeks before the survey</c:v>
                </c:pt>
                <c:pt idx="1">
                  <c:v>Advice or treatment was sought</c:v>
                </c:pt>
                <c:pt idx="2">
                  <c:v>Adivce or treatment was sought the same or next day</c:v>
                </c:pt>
                <c:pt idx="3">
                  <c:v>Blood taken from a finger or heel for testing</c:v>
                </c:pt>
              </c:strCache>
            </c:strRef>
          </c:cat>
          <c:val>
            <c:numRef>
              <c:f>Sheet1!$D$2:$D$5</c:f>
              <c:numCache>
                <c:formatCode>General</c:formatCode>
                <c:ptCount val="4"/>
                <c:pt idx="0">
                  <c:v>17</c:v>
                </c:pt>
                <c:pt idx="1">
                  <c:v>65</c:v>
                </c:pt>
                <c:pt idx="2">
                  <c:v>35</c:v>
                </c:pt>
                <c:pt idx="3">
                  <c:v>39</c:v>
                </c:pt>
              </c:numCache>
            </c:numRef>
          </c:val>
          <c:extLst>
            <c:ext xmlns:c16="http://schemas.microsoft.com/office/drawing/2014/chart" uri="{C3380CC4-5D6E-409C-BE32-E72D297353CC}">
              <c16:uniqueId val="{0000000C-FB98-4378-9A34-9C07A268A138}"/>
            </c:ext>
          </c:extLst>
        </c:ser>
        <c:dLbls>
          <c:dLblPos val="outEnd"/>
          <c:showLegendKey val="0"/>
          <c:showVal val="1"/>
          <c:showCatName val="0"/>
          <c:showSerName val="0"/>
          <c:showPercent val="0"/>
          <c:showBubbleSize val="0"/>
        </c:dLbls>
        <c:gapWidth val="100"/>
        <c:axId val="416671512"/>
        <c:axId val="416669944"/>
      </c:barChart>
      <c:catAx>
        <c:axId val="41667151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16669944"/>
        <c:crosses val="autoZero"/>
        <c:auto val="1"/>
        <c:lblAlgn val="ctr"/>
        <c:lblOffset val="100"/>
        <c:noMultiLvlLbl val="0"/>
      </c:catAx>
      <c:valAx>
        <c:axId val="416669944"/>
        <c:scaling>
          <c:orientation val="minMax"/>
          <c:max val="100"/>
        </c:scaling>
        <c:delete val="1"/>
        <c:axPos val="l"/>
        <c:numFmt formatCode="General" sourceLinked="1"/>
        <c:majorTickMark val="out"/>
        <c:minorTickMark val="none"/>
        <c:tickLblPos val="nextTo"/>
        <c:crossAx val="416671512"/>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2.4183796856106408E-3"/>
          <c:w val="0.96616035172886816"/>
          <c:h val="0.90604175989488622"/>
        </c:manualLayout>
      </c:layout>
      <c:barChart>
        <c:barDir val="col"/>
        <c:grouping val="clustered"/>
        <c:varyColors val="0"/>
        <c:ser>
          <c:idx val="0"/>
          <c:order val="0"/>
          <c:tx>
            <c:strRef>
              <c:f>Sheet1!$B$1</c:f>
              <c:strCache>
                <c:ptCount val="1"/>
                <c:pt idx="0">
                  <c:v>Series 1</c:v>
                </c:pt>
              </c:strCache>
            </c:strRef>
          </c:tx>
          <c:spPr>
            <a:solidFill>
              <a:srgbClr val="D14E1D"/>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D14E1D"/>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5FD0-4729-8252-7C24FED07A26}"/>
              </c:ext>
            </c:extLst>
          </c:dPt>
          <c:dPt>
            <c:idx val="1"/>
            <c:invertIfNegative val="0"/>
            <c:bubble3D val="0"/>
            <c:spPr>
              <a:solidFill>
                <a:srgbClr val="E7D75F"/>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5FD0-4729-8252-7C24FED07A26}"/>
              </c:ext>
            </c:extLst>
          </c:dPt>
          <c:dPt>
            <c:idx val="2"/>
            <c:invertIfNegative val="0"/>
            <c:bubble3D val="0"/>
            <c:spPr>
              <a:solidFill>
                <a:srgbClr val="00AADC"/>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5FD0-4729-8252-7C24FED07A26}"/>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Public sector</c:v>
                </c:pt>
                <c:pt idx="1">
                  <c:v>Private medical sector</c:v>
                </c:pt>
                <c:pt idx="2">
                  <c:v>Other private sector</c:v>
                </c:pt>
              </c:strCache>
            </c:strRef>
          </c:cat>
          <c:val>
            <c:numRef>
              <c:f>Sheet1!$B$2:$B$4</c:f>
              <c:numCache>
                <c:formatCode>General</c:formatCode>
                <c:ptCount val="3"/>
                <c:pt idx="0">
                  <c:v>68</c:v>
                </c:pt>
                <c:pt idx="1">
                  <c:v>32</c:v>
                </c:pt>
                <c:pt idx="2">
                  <c:v>2</c:v>
                </c:pt>
              </c:numCache>
            </c:numRef>
          </c:val>
          <c:extLst>
            <c:ext xmlns:c16="http://schemas.microsoft.com/office/drawing/2014/chart" uri="{C3380CC4-5D6E-409C-BE32-E72D297353CC}">
              <c16:uniqueId val="{00000006-5FD0-4729-8252-7C24FED07A26}"/>
            </c:ext>
          </c:extLst>
        </c:ser>
        <c:dLbls>
          <c:dLblPos val="outEnd"/>
          <c:showLegendKey val="0"/>
          <c:showVal val="1"/>
          <c:showCatName val="0"/>
          <c:showSerName val="0"/>
          <c:showPercent val="0"/>
          <c:showBubbleSize val="0"/>
        </c:dLbls>
        <c:gapWidth val="100"/>
        <c:axId val="564325656"/>
        <c:axId val="564325264"/>
      </c:barChart>
      <c:catAx>
        <c:axId val="56432565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64325264"/>
        <c:crosses val="autoZero"/>
        <c:auto val="1"/>
        <c:lblAlgn val="ctr"/>
        <c:lblOffset val="100"/>
        <c:noMultiLvlLbl val="0"/>
      </c:catAx>
      <c:valAx>
        <c:axId val="564325264"/>
        <c:scaling>
          <c:orientation val="minMax"/>
          <c:max val="100"/>
        </c:scaling>
        <c:delete val="1"/>
        <c:axPos val="l"/>
        <c:numFmt formatCode="General" sourceLinked="1"/>
        <c:majorTickMark val="out"/>
        <c:minorTickMark val="none"/>
        <c:tickLblPos val="nextTo"/>
        <c:crossAx val="5643256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1.1789404908889177E-3"/>
          <c:w val="0.96616035172886816"/>
          <c:h val="0.87504595177585698"/>
        </c:manualLayout>
      </c:layout>
      <c:barChart>
        <c:barDir val="col"/>
        <c:grouping val="clustered"/>
        <c:varyColors val="0"/>
        <c:ser>
          <c:idx val="0"/>
          <c:order val="0"/>
          <c:tx>
            <c:strRef>
              <c:f>Sheet1!$B$1</c:f>
              <c:strCache>
                <c:ptCount val="1"/>
                <c:pt idx="0">
                  <c:v>Series 1</c:v>
                </c:pt>
              </c:strCache>
            </c:strRef>
          </c:tx>
          <c:spPr>
            <a:solidFill>
              <a:srgbClr val="00AADC"/>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D14E1D"/>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69E3-4FD5-B83F-167E81812491}"/>
              </c:ext>
            </c:extLst>
          </c:dPt>
          <c:dPt>
            <c:idx val="1"/>
            <c:invertIfNegative val="0"/>
            <c:bubble3D val="0"/>
            <c:spPr>
              <a:solidFill>
                <a:srgbClr val="00AADC"/>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6FA8-4FB9-B4DA-5020530E1941}"/>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Any ACT</c:v>
                </c:pt>
                <c:pt idx="1">
                  <c:v>Chloroquine</c:v>
                </c:pt>
                <c:pt idx="2">
                  <c:v>Artesunate injection</c:v>
                </c:pt>
                <c:pt idx="3">
                  <c:v>Quinine pills</c:v>
                </c:pt>
                <c:pt idx="4">
                  <c:v>Quinine injection</c:v>
                </c:pt>
                <c:pt idx="5">
                  <c:v>SP/Fansidar</c:v>
                </c:pt>
                <c:pt idx="6">
                  <c:v>Amodiaquine</c:v>
                </c:pt>
                <c:pt idx="7">
                  <c:v>Other antimalarial</c:v>
                </c:pt>
                <c:pt idx="8">
                  <c:v>Artesunate rectal</c:v>
                </c:pt>
              </c:strCache>
            </c:strRef>
          </c:cat>
          <c:val>
            <c:numRef>
              <c:f>Sheet1!$B$2:$B$10</c:f>
              <c:numCache>
                <c:formatCode>General</c:formatCode>
                <c:ptCount val="9"/>
                <c:pt idx="0">
                  <c:v>91</c:v>
                </c:pt>
                <c:pt idx="1">
                  <c:v>4</c:v>
                </c:pt>
                <c:pt idx="2">
                  <c:v>3</c:v>
                </c:pt>
                <c:pt idx="3">
                  <c:v>2</c:v>
                </c:pt>
                <c:pt idx="4">
                  <c:v>2</c:v>
                </c:pt>
                <c:pt idx="5">
                  <c:v>1</c:v>
                </c:pt>
                <c:pt idx="6">
                  <c:v>1</c:v>
                </c:pt>
                <c:pt idx="7">
                  <c:v>1</c:v>
                </c:pt>
                <c:pt idx="8">
                  <c:v>1</c:v>
                </c:pt>
              </c:numCache>
            </c:numRef>
          </c:val>
          <c:extLst>
            <c:ext xmlns:c16="http://schemas.microsoft.com/office/drawing/2014/chart" uri="{C3380CC4-5D6E-409C-BE32-E72D297353CC}">
              <c16:uniqueId val="{00000004-69E3-4FD5-B83F-167E81812491}"/>
            </c:ext>
          </c:extLst>
        </c:ser>
        <c:dLbls>
          <c:dLblPos val="outEnd"/>
          <c:showLegendKey val="0"/>
          <c:showVal val="1"/>
          <c:showCatName val="0"/>
          <c:showSerName val="0"/>
          <c:showPercent val="0"/>
          <c:showBubbleSize val="0"/>
        </c:dLbls>
        <c:gapWidth val="100"/>
        <c:axId val="558818224"/>
        <c:axId val="558818616"/>
      </c:barChart>
      <c:catAx>
        <c:axId val="55881822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558818616"/>
        <c:crosses val="autoZero"/>
        <c:auto val="1"/>
        <c:lblAlgn val="ctr"/>
        <c:lblOffset val="100"/>
        <c:noMultiLvlLbl val="0"/>
      </c:catAx>
      <c:valAx>
        <c:axId val="558818616"/>
        <c:scaling>
          <c:orientation val="minMax"/>
          <c:max val="100"/>
        </c:scaling>
        <c:delete val="1"/>
        <c:axPos val="l"/>
        <c:numFmt formatCode="General" sourceLinked="1"/>
        <c:majorTickMark val="out"/>
        <c:minorTickMark val="none"/>
        <c:tickLblPos val="nextTo"/>
        <c:crossAx val="55881822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0.23660608905092687"/>
          <c:w val="0.99502678670870104"/>
          <c:h val="0.62362692907328099"/>
        </c:manualLayout>
      </c:layout>
      <c:barChart>
        <c:barDir val="col"/>
        <c:grouping val="clustered"/>
        <c:varyColors val="0"/>
        <c:ser>
          <c:idx val="0"/>
          <c:order val="0"/>
          <c:tx>
            <c:strRef>
              <c:f>Sheet1!$B$1</c:f>
              <c:strCache>
                <c:ptCount val="1"/>
                <c:pt idx="0">
                  <c:v>2015 KMIS</c:v>
                </c:pt>
              </c:strCache>
            </c:strRef>
          </c:tx>
          <c:spPr>
            <a:solidFill>
              <a:srgbClr val="E7D75F"/>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06-FB98-4378-9A34-9C07A268A138}"/>
              </c:ext>
            </c:extLst>
          </c:dPt>
          <c:dPt>
            <c:idx val="2"/>
            <c:invertIfNegative val="0"/>
            <c:bubble3D val="0"/>
            <c:extLst>
              <c:ext xmlns:c16="http://schemas.microsoft.com/office/drawing/2014/chart" uri="{C3380CC4-5D6E-409C-BE32-E72D297353CC}">
                <c16:uniqueId val="{00000007-FB98-4378-9A34-9C07A268A138}"/>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Had advice or treatment sought</c:v>
                </c:pt>
                <c:pt idx="1">
                  <c:v>Had blood taken from a finger or heel for testing</c:v>
                </c:pt>
                <c:pt idx="2">
                  <c:v>Took any ACT</c:v>
                </c:pt>
              </c:strCache>
            </c:strRef>
          </c:cat>
          <c:val>
            <c:numRef>
              <c:f>Sheet1!$B$2:$B$4</c:f>
              <c:numCache>
                <c:formatCode>General</c:formatCode>
                <c:ptCount val="3"/>
                <c:pt idx="0">
                  <c:v>72</c:v>
                </c:pt>
                <c:pt idx="1">
                  <c:v>39</c:v>
                </c:pt>
                <c:pt idx="2">
                  <c:v>92</c:v>
                </c:pt>
              </c:numCache>
            </c:numRef>
          </c:val>
          <c:extLst>
            <c:ext xmlns:c16="http://schemas.microsoft.com/office/drawing/2014/chart" uri="{C3380CC4-5D6E-409C-BE32-E72D297353CC}">
              <c16:uniqueId val="{00000008-FB98-4378-9A34-9C07A268A138}"/>
            </c:ext>
          </c:extLst>
        </c:ser>
        <c:ser>
          <c:idx val="1"/>
          <c:order val="1"/>
          <c:tx>
            <c:strRef>
              <c:f>Sheet1!$C$1</c:f>
              <c:strCache>
                <c:ptCount val="1"/>
                <c:pt idx="0">
                  <c:v>2020 KMIS</c:v>
                </c:pt>
              </c:strCache>
            </c:strRef>
          </c:tx>
          <c:spPr>
            <a:solidFill>
              <a:srgbClr val="D14E1D"/>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Had advice or treatment sought</c:v>
                </c:pt>
                <c:pt idx="1">
                  <c:v>Had blood taken from a finger or heel for testing</c:v>
                </c:pt>
                <c:pt idx="2">
                  <c:v>Took any ACT</c:v>
                </c:pt>
              </c:strCache>
            </c:strRef>
          </c:cat>
          <c:val>
            <c:numRef>
              <c:f>Sheet1!$C$2:$C$4</c:f>
              <c:numCache>
                <c:formatCode>General</c:formatCode>
                <c:ptCount val="3"/>
                <c:pt idx="0">
                  <c:v>64</c:v>
                </c:pt>
                <c:pt idx="1">
                  <c:v>36</c:v>
                </c:pt>
                <c:pt idx="2">
                  <c:v>91</c:v>
                </c:pt>
              </c:numCache>
            </c:numRef>
          </c:val>
          <c:extLst>
            <c:ext xmlns:c16="http://schemas.microsoft.com/office/drawing/2014/chart" uri="{C3380CC4-5D6E-409C-BE32-E72D297353CC}">
              <c16:uniqueId val="{0000000A-FB98-4378-9A34-9C07A268A138}"/>
            </c:ext>
          </c:extLst>
        </c:ser>
        <c:dLbls>
          <c:dLblPos val="outEnd"/>
          <c:showLegendKey val="0"/>
          <c:showVal val="1"/>
          <c:showCatName val="0"/>
          <c:showSerName val="0"/>
          <c:showPercent val="0"/>
          <c:showBubbleSize val="0"/>
        </c:dLbls>
        <c:gapWidth val="100"/>
        <c:axId val="416671512"/>
        <c:axId val="416669944"/>
      </c:barChart>
      <c:catAx>
        <c:axId val="41667151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16669944"/>
        <c:crosses val="autoZero"/>
        <c:auto val="1"/>
        <c:lblAlgn val="ctr"/>
        <c:lblOffset val="100"/>
        <c:noMultiLvlLbl val="0"/>
      </c:catAx>
      <c:valAx>
        <c:axId val="416669944"/>
        <c:scaling>
          <c:orientation val="minMax"/>
          <c:max val="100"/>
        </c:scaling>
        <c:delete val="1"/>
        <c:axPos val="l"/>
        <c:numFmt formatCode="General" sourceLinked="1"/>
        <c:majorTickMark val="out"/>
        <c:minorTickMark val="none"/>
        <c:tickLblPos val="nextTo"/>
        <c:crossAx val="416671512"/>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8041112454655382E-2"/>
          <c:w val="0.96616035172886816"/>
          <c:h val="0.80440944881889764"/>
        </c:manualLayout>
      </c:layout>
      <c:barChart>
        <c:barDir val="col"/>
        <c:grouping val="clustered"/>
        <c:varyColors val="0"/>
        <c:ser>
          <c:idx val="0"/>
          <c:order val="0"/>
          <c:tx>
            <c:strRef>
              <c:f>Sheet1!$B$1</c:f>
              <c:strCache>
                <c:ptCount val="1"/>
                <c:pt idx="0">
                  <c:v>Series 1</c:v>
                </c:pt>
              </c:strCache>
            </c:strRef>
          </c:tx>
          <c:spPr>
            <a:solidFill>
              <a:srgbClr val="D14E1D"/>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D14E1D"/>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9C99-4882-B92B-7882B2259AFD}"/>
              </c:ext>
            </c:extLst>
          </c:dPt>
          <c:dPt>
            <c:idx val="2"/>
            <c:invertIfNegative val="0"/>
            <c:bubble3D val="0"/>
            <c:spPr>
              <a:solidFill>
                <a:srgbClr val="D14E1D"/>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9C99-4882-B92B-7882B2259AFD}"/>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Anaemia</c:v>
                </c:pt>
                <c:pt idx="1">
                  <c:v>Malaria with rapid diagnostic test (RDT)</c:v>
                </c:pt>
                <c:pt idx="2">
                  <c:v>Malaria by microscopy</c:v>
                </c:pt>
              </c:strCache>
            </c:strRef>
          </c:cat>
          <c:val>
            <c:numRef>
              <c:f>Sheet1!$B$2:$B$4</c:f>
              <c:numCache>
                <c:formatCode>General</c:formatCode>
                <c:ptCount val="3"/>
                <c:pt idx="0">
                  <c:v>94</c:v>
                </c:pt>
                <c:pt idx="1">
                  <c:v>94</c:v>
                </c:pt>
                <c:pt idx="2">
                  <c:v>94</c:v>
                </c:pt>
              </c:numCache>
            </c:numRef>
          </c:val>
          <c:extLst>
            <c:ext xmlns:c16="http://schemas.microsoft.com/office/drawing/2014/chart" uri="{C3380CC4-5D6E-409C-BE32-E72D297353CC}">
              <c16:uniqueId val="{00000004-9C99-4882-B92B-7882B2259AFD}"/>
            </c:ext>
          </c:extLst>
        </c:ser>
        <c:dLbls>
          <c:dLblPos val="outEnd"/>
          <c:showLegendKey val="0"/>
          <c:showVal val="1"/>
          <c:showCatName val="0"/>
          <c:showSerName val="0"/>
          <c:showPercent val="0"/>
          <c:showBubbleSize val="0"/>
        </c:dLbls>
        <c:gapWidth val="100"/>
        <c:axId val="522484224"/>
        <c:axId val="522480696"/>
      </c:barChart>
      <c:catAx>
        <c:axId val="52248422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22480696"/>
        <c:crosses val="autoZero"/>
        <c:auto val="1"/>
        <c:lblAlgn val="ctr"/>
        <c:lblOffset val="100"/>
        <c:noMultiLvlLbl val="0"/>
      </c:catAx>
      <c:valAx>
        <c:axId val="522480696"/>
        <c:scaling>
          <c:orientation val="minMax"/>
          <c:max val="100"/>
          <c:min val="0"/>
        </c:scaling>
        <c:delete val="1"/>
        <c:axPos val="l"/>
        <c:numFmt formatCode="General" sourceLinked="1"/>
        <c:majorTickMark val="out"/>
        <c:minorTickMark val="none"/>
        <c:tickLblPos val="nextTo"/>
        <c:crossAx val="52248422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1.1167497785586041E-3"/>
          <c:w val="0.99310650876276463"/>
          <c:h val="0.85271313428891604"/>
        </c:manualLayout>
      </c:layout>
      <c:barChart>
        <c:barDir val="col"/>
        <c:grouping val="clustered"/>
        <c:varyColors val="0"/>
        <c:ser>
          <c:idx val="0"/>
          <c:order val="0"/>
          <c:tx>
            <c:strRef>
              <c:f>Sheet1!$B$1</c:f>
              <c:strCache>
                <c:ptCount val="1"/>
                <c:pt idx="0">
                  <c:v>Series 1</c:v>
                </c:pt>
              </c:strCache>
            </c:strRef>
          </c:tx>
          <c:spPr>
            <a:solidFill>
              <a:srgbClr val="00AADC"/>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D14E1D"/>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035B-4A61-B01C-3602CB04C103}"/>
              </c:ext>
            </c:extLst>
          </c:dPt>
          <c:dPt>
            <c:idx val="2"/>
            <c:invertIfNegative val="0"/>
            <c:bubble3D val="0"/>
            <c:spPr>
              <a:solidFill>
                <a:srgbClr val="00AADC"/>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035B-4A61-B01C-3602CB04C103}"/>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Total</c:v>
                </c:pt>
                <c:pt idx="1">
                  <c:v>6-8</c:v>
                </c:pt>
                <c:pt idx="2">
                  <c:v>9-11</c:v>
                </c:pt>
                <c:pt idx="3">
                  <c:v>12-17</c:v>
                </c:pt>
                <c:pt idx="4">
                  <c:v>18-23</c:v>
                </c:pt>
                <c:pt idx="5">
                  <c:v>24-35</c:v>
                </c:pt>
                <c:pt idx="6">
                  <c:v>36-47</c:v>
                </c:pt>
                <c:pt idx="7">
                  <c:v>48-59</c:v>
                </c:pt>
                <c:pt idx="8">
                  <c:v>5-9 years</c:v>
                </c:pt>
                <c:pt idx="9">
                  <c:v>10-14 years</c:v>
                </c:pt>
              </c:strCache>
            </c:strRef>
          </c:cat>
          <c:val>
            <c:numRef>
              <c:f>Sheet1!$B$2:$B$11</c:f>
              <c:numCache>
                <c:formatCode>General</c:formatCode>
                <c:ptCount val="10"/>
                <c:pt idx="0">
                  <c:v>2</c:v>
                </c:pt>
                <c:pt idx="1">
                  <c:v>4</c:v>
                </c:pt>
                <c:pt idx="2">
                  <c:v>8</c:v>
                </c:pt>
                <c:pt idx="3">
                  <c:v>5</c:v>
                </c:pt>
                <c:pt idx="4">
                  <c:v>4</c:v>
                </c:pt>
                <c:pt idx="5">
                  <c:v>4</c:v>
                </c:pt>
                <c:pt idx="6">
                  <c:v>3</c:v>
                </c:pt>
                <c:pt idx="7">
                  <c:v>2</c:v>
                </c:pt>
                <c:pt idx="8">
                  <c:v>1</c:v>
                </c:pt>
                <c:pt idx="9">
                  <c:v>1</c:v>
                </c:pt>
              </c:numCache>
            </c:numRef>
          </c:val>
          <c:extLst>
            <c:ext xmlns:c16="http://schemas.microsoft.com/office/drawing/2014/chart" uri="{C3380CC4-5D6E-409C-BE32-E72D297353CC}">
              <c16:uniqueId val="{00000004-035B-4A61-B01C-3602CB04C103}"/>
            </c:ext>
          </c:extLst>
        </c:ser>
        <c:dLbls>
          <c:dLblPos val="outEnd"/>
          <c:showLegendKey val="0"/>
          <c:showVal val="1"/>
          <c:showCatName val="0"/>
          <c:showSerName val="0"/>
          <c:showPercent val="0"/>
          <c:showBubbleSize val="0"/>
        </c:dLbls>
        <c:gapWidth val="100"/>
        <c:axId val="553553632"/>
        <c:axId val="553556376"/>
      </c:barChart>
      <c:catAx>
        <c:axId val="55355363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53556376"/>
        <c:crosses val="autoZero"/>
        <c:auto val="1"/>
        <c:lblAlgn val="ctr"/>
        <c:lblOffset val="100"/>
        <c:noMultiLvlLbl val="0"/>
      </c:catAx>
      <c:valAx>
        <c:axId val="553556376"/>
        <c:scaling>
          <c:orientation val="minMax"/>
          <c:max val="50"/>
        </c:scaling>
        <c:delete val="1"/>
        <c:axPos val="l"/>
        <c:numFmt formatCode="General" sourceLinked="1"/>
        <c:majorTickMark val="out"/>
        <c:minorTickMark val="none"/>
        <c:tickLblPos val="nextTo"/>
        <c:crossAx val="5535536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2877871825876661E-2"/>
          <c:w val="0.96616035172886816"/>
          <c:h val="0.8455822677546202"/>
        </c:manualLayout>
      </c:layout>
      <c:barChart>
        <c:barDir val="col"/>
        <c:grouping val="clustered"/>
        <c:varyColors val="0"/>
        <c:ser>
          <c:idx val="0"/>
          <c:order val="0"/>
          <c:tx>
            <c:strRef>
              <c:f>Sheet1!$B$1</c:f>
              <c:strCache>
                <c:ptCount val="1"/>
                <c:pt idx="0">
                  <c:v>Series 1</c:v>
                </c:pt>
              </c:strCache>
            </c:strRef>
          </c:tx>
          <c:spPr>
            <a:solidFill>
              <a:srgbClr val="194172"/>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19417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56BC-4BE1-B1F1-7C08D9765C2D}"/>
              </c:ext>
            </c:extLst>
          </c:dPt>
          <c:dPt>
            <c:idx val="2"/>
            <c:invertIfNegative val="0"/>
            <c:bubble3D val="0"/>
            <c:spPr>
              <a:solidFill>
                <a:srgbClr val="19417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56BC-4BE1-B1F1-7C08D9765C2D}"/>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No education</c:v>
                </c:pt>
                <c:pt idx="1">
                  <c:v>Primary</c:v>
                </c:pt>
                <c:pt idx="2">
                  <c:v>Secondary</c:v>
                </c:pt>
                <c:pt idx="3">
                  <c:v>More than secondary</c:v>
                </c:pt>
              </c:strCache>
            </c:strRef>
          </c:cat>
          <c:val>
            <c:numRef>
              <c:f>Sheet1!$B$2:$B$5</c:f>
              <c:numCache>
                <c:formatCode>General</c:formatCode>
                <c:ptCount val="4"/>
                <c:pt idx="0">
                  <c:v>8</c:v>
                </c:pt>
                <c:pt idx="1">
                  <c:v>4</c:v>
                </c:pt>
                <c:pt idx="2">
                  <c:v>3</c:v>
                </c:pt>
                <c:pt idx="3">
                  <c:v>1</c:v>
                </c:pt>
              </c:numCache>
            </c:numRef>
          </c:val>
          <c:extLst>
            <c:ext xmlns:c16="http://schemas.microsoft.com/office/drawing/2014/chart" uri="{C3380CC4-5D6E-409C-BE32-E72D297353CC}">
              <c16:uniqueId val="{00000004-56BC-4BE1-B1F1-7C08D9765C2D}"/>
            </c:ext>
          </c:extLst>
        </c:ser>
        <c:dLbls>
          <c:dLblPos val="outEnd"/>
          <c:showLegendKey val="0"/>
          <c:showVal val="1"/>
          <c:showCatName val="0"/>
          <c:showSerName val="0"/>
          <c:showPercent val="0"/>
          <c:showBubbleSize val="0"/>
        </c:dLbls>
        <c:gapWidth val="100"/>
        <c:axId val="553553240"/>
        <c:axId val="553554416"/>
      </c:barChart>
      <c:catAx>
        <c:axId val="55355324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53554416"/>
        <c:crosses val="autoZero"/>
        <c:auto val="1"/>
        <c:lblAlgn val="ctr"/>
        <c:lblOffset val="100"/>
        <c:noMultiLvlLbl val="0"/>
      </c:catAx>
      <c:valAx>
        <c:axId val="553554416"/>
        <c:scaling>
          <c:orientation val="minMax"/>
          <c:max val="50"/>
        </c:scaling>
        <c:delete val="1"/>
        <c:axPos val="l"/>
        <c:numFmt formatCode="General" sourceLinked="1"/>
        <c:majorTickMark val="out"/>
        <c:minorTickMark val="none"/>
        <c:tickLblPos val="nextTo"/>
        <c:crossAx val="5535532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9.673518742442563E-3"/>
          <c:w val="0.96616035172886816"/>
          <c:h val="0.89382913290614996"/>
        </c:manualLayout>
      </c:layout>
      <c:lineChart>
        <c:grouping val="standard"/>
        <c:varyColors val="0"/>
        <c:ser>
          <c:idx val="0"/>
          <c:order val="0"/>
          <c:tx>
            <c:strRef>
              <c:f>Sheet1!$B$1</c:f>
              <c:strCache>
                <c:ptCount val="1"/>
                <c:pt idx="0">
                  <c:v>Series 1</c:v>
                </c:pt>
              </c:strCache>
            </c:strRef>
          </c:tx>
          <c:spPr>
            <a:ln w="63500" cap="rnd">
              <a:solidFill>
                <a:srgbClr val="D14E1D"/>
              </a:solidFill>
              <a:round/>
            </a:ln>
            <a:effectLst/>
          </c:spPr>
          <c:marker>
            <c:symbol val="circle"/>
            <c:size val="5"/>
            <c:spPr>
              <a:solidFill>
                <a:srgbClr val="D14E1D"/>
              </a:solidFill>
              <a:ln w="63500" cap="rnd">
                <a:solidFill>
                  <a:srgbClr val="D14E1D"/>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2010 KMIS</c:v>
                </c:pt>
                <c:pt idx="1">
                  <c:v>2015 KMIS</c:v>
                </c:pt>
                <c:pt idx="2">
                  <c:v>2020 KMIS</c:v>
                </c:pt>
              </c:strCache>
            </c:strRef>
          </c:cat>
          <c:val>
            <c:numRef>
              <c:f>Sheet1!$B$2:$B$4</c:f>
              <c:numCache>
                <c:formatCode>General</c:formatCode>
                <c:ptCount val="3"/>
                <c:pt idx="0">
                  <c:v>3</c:v>
                </c:pt>
                <c:pt idx="1">
                  <c:v>1</c:v>
                </c:pt>
                <c:pt idx="2">
                  <c:v>2</c:v>
                </c:pt>
              </c:numCache>
            </c:numRef>
          </c:val>
          <c:smooth val="0"/>
          <c:extLst>
            <c:ext xmlns:c16="http://schemas.microsoft.com/office/drawing/2014/chart" uri="{C3380CC4-5D6E-409C-BE32-E72D297353CC}">
              <c16:uniqueId val="{00000000-91A4-43AA-9054-2992F504506B}"/>
            </c:ext>
          </c:extLst>
        </c:ser>
        <c:dLbls>
          <c:dLblPos val="t"/>
          <c:showLegendKey val="0"/>
          <c:showVal val="1"/>
          <c:showCatName val="0"/>
          <c:showSerName val="0"/>
          <c:showPercent val="0"/>
          <c:showBubbleSize val="0"/>
        </c:dLbls>
        <c:marker val="1"/>
        <c:smooth val="0"/>
        <c:axId val="553555984"/>
        <c:axId val="553555592"/>
      </c:lineChart>
      <c:catAx>
        <c:axId val="55355598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53555592"/>
        <c:crosses val="autoZero"/>
        <c:auto val="1"/>
        <c:lblAlgn val="ctr"/>
        <c:lblOffset val="100"/>
        <c:noMultiLvlLbl val="0"/>
      </c:catAx>
      <c:valAx>
        <c:axId val="553555592"/>
        <c:scaling>
          <c:orientation val="minMax"/>
          <c:max val="50"/>
        </c:scaling>
        <c:delete val="1"/>
        <c:axPos val="l"/>
        <c:numFmt formatCode="General" sourceLinked="1"/>
        <c:majorTickMark val="out"/>
        <c:minorTickMark val="none"/>
        <c:tickLblPos val="nextTo"/>
        <c:crossAx val="5535559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6.0459492140266025E-2"/>
          <c:w val="0.96616035172886816"/>
          <c:h val="0.84304315950832631"/>
        </c:manualLayout>
      </c:layout>
      <c:barChart>
        <c:barDir val="col"/>
        <c:grouping val="clustered"/>
        <c:varyColors val="0"/>
        <c:ser>
          <c:idx val="0"/>
          <c:order val="0"/>
          <c:tx>
            <c:strRef>
              <c:f>Sheet1!$B$1</c:f>
              <c:strCache>
                <c:ptCount val="1"/>
                <c:pt idx="0">
                  <c:v>Series 1</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5"/>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F707-4D96-9B50-0F6319E3F902}"/>
              </c:ext>
            </c:extLst>
          </c:dPt>
          <c:dPt>
            <c:idx val="2"/>
            <c:invertIfNegative val="0"/>
            <c:bubble3D val="0"/>
            <c:spPr>
              <a:solidFill>
                <a:schemeClr val="accent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F707-4D96-9B50-0F6319E3F902}"/>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0</c:formatCode>
                <c:ptCount val="3"/>
                <c:pt idx="0">
                  <c:v>55</c:v>
                </c:pt>
                <c:pt idx="1">
                  <c:v>84</c:v>
                </c:pt>
                <c:pt idx="2">
                  <c:v>37</c:v>
                </c:pt>
              </c:numCache>
            </c:numRef>
          </c:val>
          <c:extLst>
            <c:ext xmlns:c16="http://schemas.microsoft.com/office/drawing/2014/chart" uri="{C3380CC4-5D6E-409C-BE32-E72D297353CC}">
              <c16:uniqueId val="{00000004-F707-4D96-9B50-0F6319E3F902}"/>
            </c:ext>
          </c:extLst>
        </c:ser>
        <c:dLbls>
          <c:showLegendKey val="0"/>
          <c:showVal val="0"/>
          <c:showCatName val="0"/>
          <c:showSerName val="0"/>
          <c:showPercent val="0"/>
          <c:showBubbleSize val="0"/>
        </c:dLbls>
        <c:gapWidth val="100"/>
        <c:axId val="563825432"/>
        <c:axId val="563825040"/>
      </c:barChart>
      <c:catAx>
        <c:axId val="56382543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63825040"/>
        <c:crosses val="autoZero"/>
        <c:auto val="1"/>
        <c:lblAlgn val="ctr"/>
        <c:lblOffset val="100"/>
        <c:noMultiLvlLbl val="0"/>
      </c:catAx>
      <c:valAx>
        <c:axId val="563825040"/>
        <c:scaling>
          <c:orientation val="minMax"/>
          <c:max val="100"/>
        </c:scaling>
        <c:delete val="1"/>
        <c:axPos val="l"/>
        <c:numFmt formatCode="0" sourceLinked="1"/>
        <c:majorTickMark val="out"/>
        <c:minorTickMark val="none"/>
        <c:tickLblPos val="nextTo"/>
        <c:crossAx val="5638254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6.8239186074394539E-2"/>
          <c:w val="1"/>
          <c:h val="0.78559069799308012"/>
        </c:manualLayout>
      </c:layout>
      <c:barChart>
        <c:barDir val="col"/>
        <c:grouping val="clustered"/>
        <c:varyColors val="0"/>
        <c:ser>
          <c:idx val="0"/>
          <c:order val="0"/>
          <c:tx>
            <c:strRef>
              <c:f>Sheet1!$B$1</c:f>
              <c:strCache>
                <c:ptCount val="1"/>
                <c:pt idx="0">
                  <c:v>RDT</c:v>
                </c:pt>
              </c:strCache>
            </c:strRef>
          </c:tx>
          <c:spPr>
            <a:solidFill>
              <a:srgbClr val="E7D75F"/>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E7D75F"/>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E35E-4039-95E1-C721C88F3524}"/>
              </c:ext>
            </c:extLst>
          </c:dPt>
          <c:dPt>
            <c:idx val="1"/>
            <c:invertIfNegative val="0"/>
            <c:bubble3D val="0"/>
            <c:spPr>
              <a:solidFill>
                <a:srgbClr val="E7D75F"/>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8DDF-4C4B-B413-4233DAE421F8}"/>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Total</c:v>
                </c:pt>
                <c:pt idx="1">
                  <c:v>6-8</c:v>
                </c:pt>
                <c:pt idx="2">
                  <c:v>9-11</c:v>
                </c:pt>
                <c:pt idx="3">
                  <c:v>12-17</c:v>
                </c:pt>
                <c:pt idx="4">
                  <c:v>18-23</c:v>
                </c:pt>
                <c:pt idx="5">
                  <c:v>24-35</c:v>
                </c:pt>
                <c:pt idx="6">
                  <c:v>36-47</c:v>
                </c:pt>
                <c:pt idx="7">
                  <c:v>48-59</c:v>
                </c:pt>
                <c:pt idx="8">
                  <c:v>5-9 years</c:v>
                </c:pt>
                <c:pt idx="9">
                  <c:v>10-14 years</c:v>
                </c:pt>
              </c:strCache>
            </c:strRef>
          </c:cat>
          <c:val>
            <c:numRef>
              <c:f>Sheet1!$B$2:$B$11</c:f>
              <c:numCache>
                <c:formatCode>General</c:formatCode>
                <c:ptCount val="10"/>
                <c:pt idx="0">
                  <c:v>7</c:v>
                </c:pt>
                <c:pt idx="1">
                  <c:v>2</c:v>
                </c:pt>
                <c:pt idx="2">
                  <c:v>3</c:v>
                </c:pt>
                <c:pt idx="3">
                  <c:v>3</c:v>
                </c:pt>
                <c:pt idx="4">
                  <c:v>4</c:v>
                </c:pt>
                <c:pt idx="5">
                  <c:v>4</c:v>
                </c:pt>
                <c:pt idx="6">
                  <c:v>5</c:v>
                </c:pt>
                <c:pt idx="7">
                  <c:v>6</c:v>
                </c:pt>
                <c:pt idx="8">
                  <c:v>8</c:v>
                </c:pt>
                <c:pt idx="9">
                  <c:v>8</c:v>
                </c:pt>
              </c:numCache>
            </c:numRef>
          </c:val>
          <c:extLst>
            <c:ext xmlns:c16="http://schemas.microsoft.com/office/drawing/2014/chart" uri="{C3380CC4-5D6E-409C-BE32-E72D297353CC}">
              <c16:uniqueId val="{00000004-E35E-4039-95E1-C721C88F3524}"/>
            </c:ext>
          </c:extLst>
        </c:ser>
        <c:ser>
          <c:idx val="1"/>
          <c:order val="1"/>
          <c:tx>
            <c:strRef>
              <c:f>Sheet1!$C$1</c:f>
              <c:strCache>
                <c:ptCount val="1"/>
                <c:pt idx="0">
                  <c:v>Microscopy</c:v>
                </c:pt>
              </c:strCache>
            </c:strRef>
          </c:tx>
          <c:spPr>
            <a:solidFill>
              <a:srgbClr val="D14E1D"/>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Total</c:v>
                </c:pt>
                <c:pt idx="1">
                  <c:v>6-8</c:v>
                </c:pt>
                <c:pt idx="2">
                  <c:v>9-11</c:v>
                </c:pt>
                <c:pt idx="3">
                  <c:v>12-17</c:v>
                </c:pt>
                <c:pt idx="4">
                  <c:v>18-23</c:v>
                </c:pt>
                <c:pt idx="5">
                  <c:v>24-35</c:v>
                </c:pt>
                <c:pt idx="6">
                  <c:v>36-47</c:v>
                </c:pt>
                <c:pt idx="7">
                  <c:v>48-59</c:v>
                </c:pt>
                <c:pt idx="8">
                  <c:v>5-9 years</c:v>
                </c:pt>
                <c:pt idx="9">
                  <c:v>10-14 years</c:v>
                </c:pt>
              </c:strCache>
            </c:strRef>
          </c:cat>
          <c:val>
            <c:numRef>
              <c:f>Sheet1!$C$2:$C$11</c:f>
              <c:numCache>
                <c:formatCode>General</c:formatCode>
                <c:ptCount val="10"/>
                <c:pt idx="0">
                  <c:v>6</c:v>
                </c:pt>
                <c:pt idx="1">
                  <c:v>1</c:v>
                </c:pt>
                <c:pt idx="2">
                  <c:v>2</c:v>
                </c:pt>
                <c:pt idx="3">
                  <c:v>2</c:v>
                </c:pt>
                <c:pt idx="4">
                  <c:v>2</c:v>
                </c:pt>
                <c:pt idx="5">
                  <c:v>3</c:v>
                </c:pt>
                <c:pt idx="6">
                  <c:v>4</c:v>
                </c:pt>
                <c:pt idx="7">
                  <c:v>4</c:v>
                </c:pt>
                <c:pt idx="8">
                  <c:v>6</c:v>
                </c:pt>
                <c:pt idx="9">
                  <c:v>8</c:v>
                </c:pt>
              </c:numCache>
            </c:numRef>
          </c:val>
          <c:extLst>
            <c:ext xmlns:c16="http://schemas.microsoft.com/office/drawing/2014/chart" uri="{C3380CC4-5D6E-409C-BE32-E72D297353CC}">
              <c16:uniqueId val="{00000005-E35E-4039-95E1-C721C88F3524}"/>
            </c:ext>
          </c:extLst>
        </c:ser>
        <c:dLbls>
          <c:dLblPos val="outEnd"/>
          <c:showLegendKey val="0"/>
          <c:showVal val="1"/>
          <c:showCatName val="0"/>
          <c:showSerName val="0"/>
          <c:showPercent val="0"/>
          <c:showBubbleSize val="0"/>
        </c:dLbls>
        <c:gapWidth val="100"/>
        <c:axId val="564324480"/>
        <c:axId val="564327224"/>
      </c:barChart>
      <c:catAx>
        <c:axId val="56432448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64327224"/>
        <c:crosses val="autoZero"/>
        <c:auto val="1"/>
        <c:lblAlgn val="ctr"/>
        <c:lblOffset val="100"/>
        <c:noMultiLvlLbl val="0"/>
      </c:catAx>
      <c:valAx>
        <c:axId val="564327224"/>
        <c:scaling>
          <c:orientation val="minMax"/>
          <c:max val="50"/>
        </c:scaling>
        <c:delete val="1"/>
        <c:axPos val="l"/>
        <c:numFmt formatCode="General" sourceLinked="1"/>
        <c:majorTickMark val="out"/>
        <c:minorTickMark val="none"/>
        <c:tickLblPos val="nextTo"/>
        <c:crossAx val="564324480"/>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2.4183796856106408E-3"/>
          <c:w val="0.96616035172886816"/>
          <c:h val="0.90604175989488622"/>
        </c:manualLayout>
      </c:layout>
      <c:barChart>
        <c:barDir val="col"/>
        <c:grouping val="clustered"/>
        <c:varyColors val="0"/>
        <c:ser>
          <c:idx val="0"/>
          <c:order val="0"/>
          <c:tx>
            <c:strRef>
              <c:f>Sheet1!$B$1</c:f>
              <c:strCache>
                <c:ptCount val="1"/>
                <c:pt idx="0">
                  <c:v>Series 1</c:v>
                </c:pt>
              </c:strCache>
            </c:strRef>
          </c:tx>
          <c:spPr>
            <a:solidFill>
              <a:srgbClr val="D14E1D"/>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D14E1D"/>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5FD0-4729-8252-7C24FED07A26}"/>
              </c:ext>
            </c:extLst>
          </c:dPt>
          <c:dPt>
            <c:idx val="1"/>
            <c:invertIfNegative val="0"/>
            <c:bubble3D val="0"/>
            <c:spPr>
              <a:solidFill>
                <a:srgbClr val="E7D75F"/>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5FD0-4729-8252-7C24FED07A26}"/>
              </c:ext>
            </c:extLst>
          </c:dPt>
          <c:dPt>
            <c:idx val="2"/>
            <c:invertIfNegative val="0"/>
            <c:bubble3D val="0"/>
            <c:spPr>
              <a:solidFill>
                <a:srgbClr val="00AADC"/>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5FD0-4729-8252-7C24FED07A26}"/>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6</c:v>
                </c:pt>
                <c:pt idx="1">
                  <c:v>3</c:v>
                </c:pt>
                <c:pt idx="2">
                  <c:v>7</c:v>
                </c:pt>
              </c:numCache>
            </c:numRef>
          </c:val>
          <c:extLst>
            <c:ext xmlns:c16="http://schemas.microsoft.com/office/drawing/2014/chart" uri="{C3380CC4-5D6E-409C-BE32-E72D297353CC}">
              <c16:uniqueId val="{00000006-5FD0-4729-8252-7C24FED07A26}"/>
            </c:ext>
          </c:extLst>
        </c:ser>
        <c:dLbls>
          <c:dLblPos val="outEnd"/>
          <c:showLegendKey val="0"/>
          <c:showVal val="1"/>
          <c:showCatName val="0"/>
          <c:showSerName val="0"/>
          <c:showPercent val="0"/>
          <c:showBubbleSize val="0"/>
        </c:dLbls>
        <c:gapWidth val="100"/>
        <c:axId val="564325656"/>
        <c:axId val="564325264"/>
      </c:barChart>
      <c:catAx>
        <c:axId val="56432565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64325264"/>
        <c:crosses val="autoZero"/>
        <c:auto val="1"/>
        <c:lblAlgn val="ctr"/>
        <c:lblOffset val="100"/>
        <c:noMultiLvlLbl val="0"/>
      </c:catAx>
      <c:valAx>
        <c:axId val="564325264"/>
        <c:scaling>
          <c:orientation val="minMax"/>
          <c:max val="50"/>
        </c:scaling>
        <c:delete val="1"/>
        <c:axPos val="l"/>
        <c:numFmt formatCode="General" sourceLinked="1"/>
        <c:majorTickMark val="out"/>
        <c:minorTickMark val="none"/>
        <c:tickLblPos val="nextTo"/>
        <c:crossAx val="5643256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0516320092705877E-4"/>
          <c:w val="0.96616035172886816"/>
          <c:h val="0.88449453237807063"/>
        </c:manualLayout>
      </c:layout>
      <c:barChart>
        <c:barDir val="col"/>
        <c:grouping val="clustered"/>
        <c:varyColors val="0"/>
        <c:ser>
          <c:idx val="0"/>
          <c:order val="0"/>
          <c:tx>
            <c:strRef>
              <c:f>Sheet1!$B$1</c:f>
              <c:strCache>
                <c:ptCount val="1"/>
                <c:pt idx="0">
                  <c:v>Series 1</c:v>
                </c:pt>
              </c:strCache>
            </c:strRef>
          </c:tx>
          <c:spPr>
            <a:solidFill>
              <a:srgbClr val="194172"/>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19417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24B5-4A2E-AB49-04BACAB0B8E9}"/>
              </c:ext>
            </c:extLst>
          </c:dPt>
          <c:dPt>
            <c:idx val="2"/>
            <c:invertIfNegative val="0"/>
            <c:bubble3D val="0"/>
            <c:spPr>
              <a:solidFill>
                <a:srgbClr val="19417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24B5-4A2E-AB49-04BACAB0B8E9}"/>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General</c:formatCode>
                <c:ptCount val="5"/>
                <c:pt idx="0">
                  <c:v>7</c:v>
                </c:pt>
                <c:pt idx="1">
                  <c:v>8</c:v>
                </c:pt>
                <c:pt idx="2">
                  <c:v>6</c:v>
                </c:pt>
                <c:pt idx="3">
                  <c:v>3</c:v>
                </c:pt>
                <c:pt idx="4">
                  <c:v>2</c:v>
                </c:pt>
              </c:numCache>
            </c:numRef>
          </c:val>
          <c:extLst>
            <c:ext xmlns:c16="http://schemas.microsoft.com/office/drawing/2014/chart" uri="{C3380CC4-5D6E-409C-BE32-E72D297353CC}">
              <c16:uniqueId val="{00000004-24B5-4A2E-AB49-04BACAB0B8E9}"/>
            </c:ext>
          </c:extLst>
        </c:ser>
        <c:dLbls>
          <c:dLblPos val="outEnd"/>
          <c:showLegendKey val="0"/>
          <c:showVal val="1"/>
          <c:showCatName val="0"/>
          <c:showSerName val="0"/>
          <c:showPercent val="0"/>
          <c:showBubbleSize val="0"/>
        </c:dLbls>
        <c:gapWidth val="100"/>
        <c:axId val="564329184"/>
        <c:axId val="564329576"/>
      </c:barChart>
      <c:catAx>
        <c:axId val="56432918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64329576"/>
        <c:crosses val="autoZero"/>
        <c:auto val="1"/>
        <c:lblAlgn val="ctr"/>
        <c:lblOffset val="100"/>
        <c:noMultiLvlLbl val="0"/>
      </c:catAx>
      <c:valAx>
        <c:axId val="564329576"/>
        <c:scaling>
          <c:orientation val="minMax"/>
          <c:max val="50"/>
        </c:scaling>
        <c:delete val="1"/>
        <c:axPos val="l"/>
        <c:numFmt formatCode="General" sourceLinked="1"/>
        <c:majorTickMark val="out"/>
        <c:minorTickMark val="none"/>
        <c:tickLblPos val="nextTo"/>
        <c:crossAx val="5643291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9.673518742442563E-3"/>
          <c:w val="0.9996454198933078"/>
          <c:h val="0.89382913290614996"/>
        </c:manualLayout>
      </c:layout>
      <c:lineChart>
        <c:grouping val="standard"/>
        <c:varyColors val="0"/>
        <c:ser>
          <c:idx val="0"/>
          <c:order val="0"/>
          <c:tx>
            <c:strRef>
              <c:f>Sheet1!$B$1</c:f>
              <c:strCache>
                <c:ptCount val="1"/>
                <c:pt idx="0">
                  <c:v>Series 1</c:v>
                </c:pt>
              </c:strCache>
            </c:strRef>
          </c:tx>
          <c:spPr>
            <a:ln w="63500" cap="rnd">
              <a:solidFill>
                <a:srgbClr val="D14E1D"/>
              </a:solidFill>
              <a:round/>
            </a:ln>
            <a:effectLst/>
          </c:spPr>
          <c:marker>
            <c:symbol val="circle"/>
            <c:size val="5"/>
            <c:spPr>
              <a:solidFill>
                <a:srgbClr val="D14E1D"/>
              </a:solidFill>
              <a:ln w="63500" cap="rnd">
                <a:solidFill>
                  <a:srgbClr val="D14E1D"/>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2010 KMIS</c:v>
                </c:pt>
                <c:pt idx="1">
                  <c:v>2015 KMIS</c:v>
                </c:pt>
                <c:pt idx="2">
                  <c:v>2020 KMIS</c:v>
                </c:pt>
              </c:strCache>
            </c:strRef>
          </c:cat>
          <c:val>
            <c:numRef>
              <c:f>Sheet1!$B$2:$B$4</c:f>
              <c:numCache>
                <c:formatCode>General</c:formatCode>
                <c:ptCount val="3"/>
                <c:pt idx="0">
                  <c:v>11</c:v>
                </c:pt>
                <c:pt idx="1">
                  <c:v>8</c:v>
                </c:pt>
                <c:pt idx="2">
                  <c:v>6</c:v>
                </c:pt>
              </c:numCache>
            </c:numRef>
          </c:val>
          <c:smooth val="0"/>
          <c:extLst>
            <c:ext xmlns:c16="http://schemas.microsoft.com/office/drawing/2014/chart" uri="{C3380CC4-5D6E-409C-BE32-E72D297353CC}">
              <c16:uniqueId val="{00000000-FACA-46EE-8B2E-F679C3A30B39}"/>
            </c:ext>
          </c:extLst>
        </c:ser>
        <c:dLbls>
          <c:dLblPos val="t"/>
          <c:showLegendKey val="0"/>
          <c:showVal val="1"/>
          <c:showCatName val="0"/>
          <c:showSerName val="0"/>
          <c:showPercent val="0"/>
          <c:showBubbleSize val="0"/>
        </c:dLbls>
        <c:marker val="1"/>
        <c:smooth val="0"/>
        <c:axId val="564327616"/>
        <c:axId val="564328400"/>
      </c:lineChart>
      <c:catAx>
        <c:axId val="56432761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64328400"/>
        <c:crosses val="autoZero"/>
        <c:auto val="1"/>
        <c:lblAlgn val="ctr"/>
        <c:lblOffset val="100"/>
        <c:noMultiLvlLbl val="0"/>
      </c:catAx>
      <c:valAx>
        <c:axId val="564328400"/>
        <c:scaling>
          <c:orientation val="minMax"/>
          <c:max val="50"/>
        </c:scaling>
        <c:delete val="1"/>
        <c:axPos val="l"/>
        <c:numFmt formatCode="General" sourceLinked="1"/>
        <c:majorTickMark val="out"/>
        <c:minorTickMark val="none"/>
        <c:tickLblPos val="nextTo"/>
        <c:crossAx val="5643276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1.3013788612415145E-2"/>
          <c:w val="1"/>
          <c:h val="0.78033490005642459"/>
        </c:manualLayout>
      </c:layout>
      <c:barChart>
        <c:barDir val="col"/>
        <c:grouping val="clustered"/>
        <c:varyColors val="0"/>
        <c:ser>
          <c:idx val="0"/>
          <c:order val="0"/>
          <c:tx>
            <c:strRef>
              <c:f>Sheet1!$A$2</c:f>
              <c:strCache>
                <c:ptCount val="1"/>
                <c:pt idx="0">
                  <c:v>Total</c:v>
                </c:pt>
              </c:strCache>
            </c:strRef>
          </c:tx>
          <c:spPr>
            <a:solidFill>
              <a:srgbClr val="D66C2D"/>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09-6E5A-4D73-9910-150387591A30}"/>
              </c:ext>
            </c:extLst>
          </c:dPt>
          <c:dPt>
            <c:idx val="2"/>
            <c:invertIfNegative val="0"/>
            <c:bubble3D val="0"/>
            <c:extLst>
              <c:ext xmlns:c16="http://schemas.microsoft.com/office/drawing/2014/chart" uri="{C3380CC4-5D6E-409C-BE32-E72D297353CC}">
                <c16:uniqueId val="{0000000A-6E5A-4D73-9910-150387591A30}"/>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P. falciparum</c:v>
                </c:pt>
                <c:pt idx="1">
                  <c:v>P. malariae</c:v>
                </c:pt>
                <c:pt idx="2">
                  <c:v>P. ovale</c:v>
                </c:pt>
                <c:pt idx="3">
                  <c:v>Mixed infection:                         P. falciparum &amp; P. ovale</c:v>
                </c:pt>
                <c:pt idx="4">
                  <c:v>Mixed infection:                   P. falciparum &amp; P. malariae</c:v>
                </c:pt>
              </c:strCache>
            </c:strRef>
          </c:cat>
          <c:val>
            <c:numRef>
              <c:f>Sheet1!$B$2:$F$2</c:f>
              <c:numCache>
                <c:formatCode>General</c:formatCode>
                <c:ptCount val="5"/>
                <c:pt idx="0">
                  <c:v>76</c:v>
                </c:pt>
                <c:pt idx="1">
                  <c:v>4</c:v>
                </c:pt>
                <c:pt idx="2">
                  <c:v>1</c:v>
                </c:pt>
                <c:pt idx="3">
                  <c:v>1</c:v>
                </c:pt>
                <c:pt idx="4">
                  <c:v>19</c:v>
                </c:pt>
              </c:numCache>
            </c:numRef>
          </c:val>
          <c:extLst>
            <c:ext xmlns:c16="http://schemas.microsoft.com/office/drawing/2014/chart" uri="{C3380CC4-5D6E-409C-BE32-E72D297353CC}">
              <c16:uniqueId val="{0000000B-6E5A-4D73-9910-150387591A30}"/>
            </c:ext>
          </c:extLst>
        </c:ser>
        <c:dLbls>
          <c:dLblPos val="outEnd"/>
          <c:showLegendKey val="0"/>
          <c:showVal val="1"/>
          <c:showCatName val="0"/>
          <c:showSerName val="0"/>
          <c:showPercent val="0"/>
          <c:showBubbleSize val="0"/>
        </c:dLbls>
        <c:gapWidth val="100"/>
        <c:axId val="416671512"/>
        <c:axId val="416669944"/>
      </c:barChart>
      <c:catAx>
        <c:axId val="41667151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1" u="none" strike="noStrike" kern="1200" baseline="0">
                <a:solidFill>
                  <a:schemeClr val="tx1"/>
                </a:solidFill>
                <a:latin typeface="+mn-lt"/>
                <a:ea typeface="+mn-ea"/>
                <a:cs typeface="+mn-cs"/>
              </a:defRPr>
            </a:pPr>
            <a:endParaRPr lang="en-US"/>
          </a:p>
        </c:txPr>
        <c:crossAx val="416669944"/>
        <c:crosses val="autoZero"/>
        <c:auto val="1"/>
        <c:lblAlgn val="ctr"/>
        <c:lblOffset val="100"/>
        <c:noMultiLvlLbl val="0"/>
      </c:catAx>
      <c:valAx>
        <c:axId val="416669944"/>
        <c:scaling>
          <c:orientation val="minMax"/>
          <c:max val="100"/>
        </c:scaling>
        <c:delete val="1"/>
        <c:axPos val="l"/>
        <c:numFmt formatCode="General" sourceLinked="1"/>
        <c:majorTickMark val="out"/>
        <c:minorTickMark val="none"/>
        <c:tickLblPos val="nextTo"/>
        <c:crossAx val="4166715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2551390568319227E-3"/>
          <c:w val="0.96616035172886816"/>
          <c:h val="0.90120500052366492"/>
        </c:manualLayout>
      </c:layout>
      <c:barChart>
        <c:barDir val="col"/>
        <c:grouping val="clustered"/>
        <c:varyColors val="0"/>
        <c:ser>
          <c:idx val="0"/>
          <c:order val="0"/>
          <c:tx>
            <c:strRef>
              <c:f>Sheet1!$B$1</c:f>
              <c:strCache>
                <c:ptCount val="1"/>
                <c:pt idx="0">
                  <c:v>Series 1</c:v>
                </c:pt>
              </c:strCache>
            </c:strRef>
          </c:tx>
          <c:spPr>
            <a:solidFill>
              <a:srgbClr val="D14E1D"/>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00-587C-4F39-8482-A65FAFC833E1}"/>
              </c:ext>
            </c:extLst>
          </c:dPt>
          <c:dPt>
            <c:idx val="1"/>
            <c:invertIfNegative val="0"/>
            <c:bubble3D val="0"/>
            <c:spPr>
              <a:solidFill>
                <a:srgbClr val="E7D75F"/>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2-587C-4F39-8482-A65FAFC833E1}"/>
              </c:ext>
            </c:extLst>
          </c:dPt>
          <c:dPt>
            <c:idx val="2"/>
            <c:invertIfNegative val="0"/>
            <c:bubble3D val="0"/>
            <c:spPr>
              <a:solidFill>
                <a:srgbClr val="00AADC"/>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4-587C-4F39-8482-A65FAFC833E1}"/>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34</c:v>
                </c:pt>
                <c:pt idx="1">
                  <c:v>35</c:v>
                </c:pt>
                <c:pt idx="2">
                  <c:v>34</c:v>
                </c:pt>
              </c:numCache>
            </c:numRef>
          </c:val>
          <c:extLst>
            <c:ext xmlns:c16="http://schemas.microsoft.com/office/drawing/2014/chart" uri="{C3380CC4-5D6E-409C-BE32-E72D297353CC}">
              <c16:uniqueId val="{00000005-587C-4F39-8482-A65FAFC833E1}"/>
            </c:ext>
          </c:extLst>
        </c:ser>
        <c:dLbls>
          <c:dLblPos val="outEnd"/>
          <c:showLegendKey val="0"/>
          <c:showVal val="1"/>
          <c:showCatName val="0"/>
          <c:showSerName val="0"/>
          <c:showPercent val="0"/>
          <c:showBubbleSize val="0"/>
        </c:dLbls>
        <c:gapWidth val="100"/>
        <c:axId val="564324088"/>
        <c:axId val="564330360"/>
      </c:barChart>
      <c:catAx>
        <c:axId val="56432408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64330360"/>
        <c:crosses val="autoZero"/>
        <c:auto val="1"/>
        <c:lblAlgn val="ctr"/>
        <c:lblOffset val="100"/>
        <c:noMultiLvlLbl val="0"/>
      </c:catAx>
      <c:valAx>
        <c:axId val="564330360"/>
        <c:scaling>
          <c:orientation val="minMax"/>
          <c:max val="100"/>
        </c:scaling>
        <c:delete val="1"/>
        <c:axPos val="l"/>
        <c:numFmt formatCode="General" sourceLinked="1"/>
        <c:majorTickMark val="out"/>
        <c:minorTickMark val="none"/>
        <c:tickLblPos val="nextTo"/>
        <c:crossAx val="5643240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3074962754577305"/>
          <c:y val="0"/>
          <c:w val="0.76869077868298996"/>
          <c:h val="1"/>
        </c:manualLayout>
      </c:layout>
      <c:barChart>
        <c:barDir val="bar"/>
        <c:grouping val="clustered"/>
        <c:varyColors val="0"/>
        <c:ser>
          <c:idx val="0"/>
          <c:order val="0"/>
          <c:tx>
            <c:strRef>
              <c:f>Sheet1!$B$1</c:f>
              <c:strCache>
                <c:ptCount val="1"/>
                <c:pt idx="0">
                  <c:v>Series 1</c:v>
                </c:pt>
              </c:strCache>
            </c:strRef>
          </c:tx>
          <c:spPr>
            <a:solidFill>
              <a:srgbClr val="D14E1D"/>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D14E1D"/>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97DE-48DA-9EF2-5B5EA6728263}"/>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Community leader/elder</c:v>
                </c:pt>
                <c:pt idx="1">
                  <c:v>Relative/friend</c:v>
                </c:pt>
                <c:pt idx="2">
                  <c:v>Social media</c:v>
                </c:pt>
                <c:pt idx="3">
                  <c:v>Community health worker</c:v>
                </c:pt>
                <c:pt idx="4">
                  <c:v>Poster/billboard</c:v>
                </c:pt>
                <c:pt idx="5">
                  <c:v>Health care provider</c:v>
                </c:pt>
                <c:pt idx="6">
                  <c:v>Television</c:v>
                </c:pt>
                <c:pt idx="7">
                  <c:v>Radio</c:v>
                </c:pt>
              </c:strCache>
            </c:strRef>
          </c:cat>
          <c:val>
            <c:numRef>
              <c:f>Sheet1!$B$2:$B$9</c:f>
              <c:numCache>
                <c:formatCode>General</c:formatCode>
                <c:ptCount val="8"/>
                <c:pt idx="0">
                  <c:v>4</c:v>
                </c:pt>
                <c:pt idx="1">
                  <c:v>4</c:v>
                </c:pt>
                <c:pt idx="2">
                  <c:v>5</c:v>
                </c:pt>
                <c:pt idx="3">
                  <c:v>5</c:v>
                </c:pt>
                <c:pt idx="4">
                  <c:v>5</c:v>
                </c:pt>
                <c:pt idx="5">
                  <c:v>6</c:v>
                </c:pt>
                <c:pt idx="6">
                  <c:v>40</c:v>
                </c:pt>
                <c:pt idx="7">
                  <c:v>55</c:v>
                </c:pt>
              </c:numCache>
            </c:numRef>
          </c:val>
          <c:extLst>
            <c:ext xmlns:c16="http://schemas.microsoft.com/office/drawing/2014/chart" uri="{C3380CC4-5D6E-409C-BE32-E72D297353CC}">
              <c16:uniqueId val="{00000002-97DE-48DA-9EF2-5B5EA6728263}"/>
            </c:ext>
          </c:extLst>
        </c:ser>
        <c:dLbls>
          <c:showLegendKey val="0"/>
          <c:showVal val="0"/>
          <c:showCatName val="0"/>
          <c:showSerName val="0"/>
          <c:showPercent val="0"/>
          <c:showBubbleSize val="0"/>
        </c:dLbls>
        <c:gapWidth val="100"/>
        <c:axId val="564325656"/>
        <c:axId val="564326048"/>
      </c:barChart>
      <c:catAx>
        <c:axId val="564325656"/>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64326048"/>
        <c:crosses val="autoZero"/>
        <c:auto val="1"/>
        <c:lblAlgn val="ctr"/>
        <c:lblOffset val="100"/>
        <c:noMultiLvlLbl val="0"/>
      </c:catAx>
      <c:valAx>
        <c:axId val="564326048"/>
        <c:scaling>
          <c:orientation val="minMax"/>
          <c:max val="100"/>
        </c:scaling>
        <c:delete val="1"/>
        <c:axPos val="b"/>
        <c:numFmt formatCode="General" sourceLinked="1"/>
        <c:majorTickMark val="none"/>
        <c:minorTickMark val="none"/>
        <c:tickLblPos val="nextTo"/>
        <c:crossAx val="5643256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506181718245768"/>
          <c:y val="0"/>
          <c:w val="0.7493818281754232"/>
          <c:h val="1"/>
        </c:manualLayout>
      </c:layout>
      <c:barChart>
        <c:barDir val="bar"/>
        <c:grouping val="clustered"/>
        <c:varyColors val="0"/>
        <c:ser>
          <c:idx val="0"/>
          <c:order val="0"/>
          <c:tx>
            <c:strRef>
              <c:f>Sheet1!$B$1</c:f>
              <c:strCache>
                <c:ptCount val="1"/>
                <c:pt idx="0">
                  <c:v>Series 1</c:v>
                </c:pt>
              </c:strCache>
            </c:strRef>
          </c:tx>
          <c:spPr>
            <a:solidFill>
              <a:srgbClr val="E7D75F"/>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Treat malaria with ACT</c:v>
                </c:pt>
                <c:pt idx="1">
                  <c:v>Always test before treating malaria</c:v>
                </c:pt>
                <c:pt idx="2">
                  <c:v>Pregnant women should take medicine to prevent malaria</c:v>
                </c:pt>
                <c:pt idx="3">
                  <c:v>Malaria kills</c:v>
                </c:pt>
                <c:pt idx="4">
                  <c:v>If you have symptoms of malaria, go to a health facility</c:v>
                </c:pt>
                <c:pt idx="5">
                  <c:v>Sleep under an ITN</c:v>
                </c:pt>
              </c:strCache>
            </c:strRef>
          </c:cat>
          <c:val>
            <c:numRef>
              <c:f>Sheet1!$B$2:$B$7</c:f>
              <c:numCache>
                <c:formatCode>General</c:formatCode>
                <c:ptCount val="6"/>
                <c:pt idx="0">
                  <c:v>4</c:v>
                </c:pt>
                <c:pt idx="1">
                  <c:v>6</c:v>
                </c:pt>
                <c:pt idx="2">
                  <c:v>8</c:v>
                </c:pt>
                <c:pt idx="3">
                  <c:v>26</c:v>
                </c:pt>
                <c:pt idx="4">
                  <c:v>34</c:v>
                </c:pt>
                <c:pt idx="5">
                  <c:v>49</c:v>
                </c:pt>
              </c:numCache>
            </c:numRef>
          </c:val>
          <c:extLst>
            <c:ext xmlns:c16="http://schemas.microsoft.com/office/drawing/2014/chart" uri="{C3380CC4-5D6E-409C-BE32-E72D297353CC}">
              <c16:uniqueId val="{00000000-777F-4B9D-97C2-471F1BCAB814}"/>
            </c:ext>
          </c:extLst>
        </c:ser>
        <c:dLbls>
          <c:showLegendKey val="0"/>
          <c:showVal val="0"/>
          <c:showCatName val="0"/>
          <c:showSerName val="0"/>
          <c:showPercent val="0"/>
          <c:showBubbleSize val="0"/>
        </c:dLbls>
        <c:gapWidth val="100"/>
        <c:axId val="559521640"/>
        <c:axId val="522907176"/>
      </c:barChart>
      <c:catAx>
        <c:axId val="559521640"/>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22907176"/>
        <c:crosses val="autoZero"/>
        <c:auto val="1"/>
        <c:lblAlgn val="ctr"/>
        <c:lblOffset val="100"/>
        <c:noMultiLvlLbl val="0"/>
      </c:catAx>
      <c:valAx>
        <c:axId val="522907176"/>
        <c:scaling>
          <c:orientation val="minMax"/>
          <c:max val="100"/>
        </c:scaling>
        <c:delete val="1"/>
        <c:axPos val="b"/>
        <c:numFmt formatCode="General" sourceLinked="1"/>
        <c:majorTickMark val="none"/>
        <c:minorTickMark val="none"/>
        <c:tickLblPos val="nextTo"/>
        <c:crossAx val="5595216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3699336570520765E-2"/>
          <c:w val="0.96616035172886816"/>
          <c:h val="0.84476076333950667"/>
        </c:manualLayout>
      </c:layout>
      <c:barChart>
        <c:barDir val="col"/>
        <c:grouping val="clustered"/>
        <c:varyColors val="0"/>
        <c:ser>
          <c:idx val="0"/>
          <c:order val="0"/>
          <c:tx>
            <c:strRef>
              <c:f>Sheet1!$B$1</c:f>
              <c:strCache>
                <c:ptCount val="1"/>
                <c:pt idx="0">
                  <c:v>Series 1</c:v>
                </c:pt>
              </c:strCache>
            </c:strRef>
          </c:tx>
          <c:spPr>
            <a:solidFill>
              <a:srgbClr val="00AADC"/>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D14E1D"/>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EE8B-47F6-92CD-58BD5058C856}"/>
              </c:ext>
            </c:extLst>
          </c:dPt>
          <c:dPt>
            <c:idx val="1"/>
            <c:invertIfNegative val="0"/>
            <c:bubble3D val="0"/>
            <c:spPr>
              <a:solidFill>
                <a:srgbClr val="19417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4-7F4F-4C65-95E6-C429AFAB81C2}"/>
              </c:ext>
            </c:extLst>
          </c:dPt>
          <c:dPt>
            <c:idx val="2"/>
            <c:invertIfNegative val="0"/>
            <c:bubble3D val="0"/>
            <c:spPr>
              <a:solidFill>
                <a:srgbClr val="19417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2-EE8B-47F6-92CD-58BD5058C856}"/>
              </c:ext>
            </c:extLst>
          </c:dPt>
          <c:dPt>
            <c:idx val="3"/>
            <c:invertIfNegative val="0"/>
            <c:bubble3D val="0"/>
            <c:spPr>
              <a:solidFill>
                <a:srgbClr val="19417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7F4F-4C65-95E6-C429AFAB81C2}"/>
              </c:ext>
            </c:extLst>
          </c:dPt>
          <c:dPt>
            <c:idx val="4"/>
            <c:invertIfNegative val="0"/>
            <c:bubble3D val="0"/>
            <c:spPr>
              <a:solidFill>
                <a:srgbClr val="19417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6-7F4F-4C65-95E6-C429AFAB81C2}"/>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Total</c:v>
                </c:pt>
                <c:pt idx="1">
                  <c:v>No education</c:v>
                </c:pt>
                <c:pt idx="2">
                  <c:v>Primary</c:v>
                </c:pt>
                <c:pt idx="3">
                  <c:v>Secondary</c:v>
                </c:pt>
                <c:pt idx="4">
                  <c:v>More than secondary</c:v>
                </c:pt>
              </c:strCache>
            </c:strRef>
          </c:cat>
          <c:val>
            <c:numRef>
              <c:f>Sheet1!$B$2:$B$6</c:f>
              <c:numCache>
                <c:formatCode>General</c:formatCode>
                <c:ptCount val="5"/>
                <c:pt idx="0">
                  <c:v>85</c:v>
                </c:pt>
                <c:pt idx="1">
                  <c:v>59</c:v>
                </c:pt>
                <c:pt idx="2">
                  <c:v>79</c:v>
                </c:pt>
                <c:pt idx="3">
                  <c:v>91</c:v>
                </c:pt>
                <c:pt idx="4">
                  <c:v>96</c:v>
                </c:pt>
              </c:numCache>
            </c:numRef>
          </c:val>
          <c:extLst>
            <c:ext xmlns:c16="http://schemas.microsoft.com/office/drawing/2014/chart" uri="{C3380CC4-5D6E-409C-BE32-E72D297353CC}">
              <c16:uniqueId val="{00000003-EE8B-47F6-92CD-58BD5058C856}"/>
            </c:ext>
          </c:extLst>
        </c:ser>
        <c:dLbls>
          <c:dLblPos val="outEnd"/>
          <c:showLegendKey val="0"/>
          <c:showVal val="1"/>
          <c:showCatName val="0"/>
          <c:showSerName val="0"/>
          <c:showPercent val="0"/>
          <c:showBubbleSize val="0"/>
        </c:dLbls>
        <c:gapWidth val="100"/>
        <c:axId val="560504032"/>
        <c:axId val="560502856"/>
      </c:barChart>
      <c:catAx>
        <c:axId val="56050403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60502856"/>
        <c:crosses val="autoZero"/>
        <c:auto val="1"/>
        <c:lblAlgn val="ctr"/>
        <c:lblOffset val="100"/>
        <c:noMultiLvlLbl val="0"/>
      </c:catAx>
      <c:valAx>
        <c:axId val="560502856"/>
        <c:scaling>
          <c:orientation val="minMax"/>
          <c:max val="100"/>
        </c:scaling>
        <c:delete val="1"/>
        <c:axPos val="l"/>
        <c:numFmt formatCode="General" sourceLinked="1"/>
        <c:majorTickMark val="out"/>
        <c:minorTickMark val="none"/>
        <c:tickLblPos val="nextTo"/>
        <c:crossAx val="5605040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9083392154701537"/>
          <c:y val="0"/>
          <c:w val="0.70916607845298463"/>
          <c:h val="1"/>
        </c:manualLayout>
      </c:layout>
      <c:barChart>
        <c:barDir val="bar"/>
        <c:grouping val="clustered"/>
        <c:varyColors val="0"/>
        <c:ser>
          <c:idx val="0"/>
          <c:order val="0"/>
          <c:tx>
            <c:strRef>
              <c:f>Sheet1!$B$1</c:f>
              <c:strCache>
                <c:ptCount val="1"/>
                <c:pt idx="0">
                  <c:v>Series 1</c:v>
                </c:pt>
              </c:strCache>
            </c:strRef>
          </c:tx>
          <c:spPr>
            <a:solidFill>
              <a:srgbClr val="00AADC"/>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Put mosquito screen on windows</c:v>
                </c:pt>
                <c:pt idx="1">
                  <c:v>Pregnant women take SP/Fansidar</c:v>
                </c:pt>
                <c:pt idx="2">
                  <c:v>Take preventative medications</c:v>
                </c:pt>
                <c:pt idx="3">
                  <c:v>Spray house with insecticide</c:v>
                </c:pt>
                <c:pt idx="4">
                  <c:v>Use mosquito repellant</c:v>
                </c:pt>
                <c:pt idx="5">
                  <c:v>Fill in stagnant waters</c:v>
                </c:pt>
                <c:pt idx="6">
                  <c:v>Keep surroundings clean</c:v>
                </c:pt>
                <c:pt idx="7">
                  <c:v>Sleep under mosquito net or ITN</c:v>
                </c:pt>
              </c:strCache>
            </c:strRef>
          </c:cat>
          <c:val>
            <c:numRef>
              <c:f>Sheet1!$B$2:$B$9</c:f>
              <c:numCache>
                <c:formatCode>General</c:formatCode>
                <c:ptCount val="8"/>
                <c:pt idx="0">
                  <c:v>1</c:v>
                </c:pt>
                <c:pt idx="1">
                  <c:v>1</c:v>
                </c:pt>
                <c:pt idx="2">
                  <c:v>5</c:v>
                </c:pt>
                <c:pt idx="3">
                  <c:v>6</c:v>
                </c:pt>
                <c:pt idx="4">
                  <c:v>11</c:v>
                </c:pt>
                <c:pt idx="5">
                  <c:v>21</c:v>
                </c:pt>
                <c:pt idx="6">
                  <c:v>26</c:v>
                </c:pt>
                <c:pt idx="7">
                  <c:v>94</c:v>
                </c:pt>
              </c:numCache>
            </c:numRef>
          </c:val>
          <c:extLst>
            <c:ext xmlns:c16="http://schemas.microsoft.com/office/drawing/2014/chart" uri="{C3380CC4-5D6E-409C-BE32-E72D297353CC}">
              <c16:uniqueId val="{00000000-50A2-40D3-B4DB-ACB46304BC75}"/>
            </c:ext>
          </c:extLst>
        </c:ser>
        <c:dLbls>
          <c:showLegendKey val="0"/>
          <c:showVal val="0"/>
          <c:showCatName val="0"/>
          <c:showSerName val="0"/>
          <c:showPercent val="0"/>
          <c:showBubbleSize val="0"/>
        </c:dLbls>
        <c:gapWidth val="100"/>
        <c:axId val="560502072"/>
        <c:axId val="560503640"/>
      </c:barChart>
      <c:catAx>
        <c:axId val="560502072"/>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60503640"/>
        <c:crosses val="autoZero"/>
        <c:auto val="1"/>
        <c:lblAlgn val="ctr"/>
        <c:lblOffset val="100"/>
        <c:noMultiLvlLbl val="0"/>
      </c:catAx>
      <c:valAx>
        <c:axId val="560503640"/>
        <c:scaling>
          <c:orientation val="minMax"/>
          <c:max val="100"/>
        </c:scaling>
        <c:delete val="1"/>
        <c:axPos val="b"/>
        <c:numFmt formatCode="General" sourceLinked="1"/>
        <c:majorTickMark val="none"/>
        <c:minorTickMark val="none"/>
        <c:tickLblPos val="nextTo"/>
        <c:crossAx val="5605020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448753280839896"/>
          <c:y val="2.6602176541717048E-2"/>
          <c:w val="0.80019291338582665"/>
          <c:h val="0.97339782345828296"/>
        </c:manualLayout>
      </c:layout>
      <c:barChart>
        <c:barDir val="bar"/>
        <c:grouping val="clustered"/>
        <c:varyColors val="0"/>
        <c:ser>
          <c:idx val="0"/>
          <c:order val="0"/>
          <c:tx>
            <c:strRef>
              <c:f>Sheet1!$B$1</c:f>
              <c:strCache>
                <c:ptCount val="1"/>
                <c:pt idx="0">
                  <c:v>Rural</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Car/truck</c:v>
                </c:pt>
                <c:pt idx="1">
                  <c:v>Bicycle</c:v>
                </c:pt>
                <c:pt idx="2">
                  <c:v>Television</c:v>
                </c:pt>
                <c:pt idx="3">
                  <c:v>Radio</c:v>
                </c:pt>
                <c:pt idx="4">
                  <c:v>Mobile phone</c:v>
                </c:pt>
              </c:strCache>
            </c:strRef>
          </c:cat>
          <c:val>
            <c:numRef>
              <c:f>Sheet1!$B$2:$B$6</c:f>
              <c:numCache>
                <c:formatCode>0</c:formatCode>
                <c:ptCount val="5"/>
                <c:pt idx="0">
                  <c:v>5</c:v>
                </c:pt>
                <c:pt idx="1">
                  <c:v>15</c:v>
                </c:pt>
                <c:pt idx="2">
                  <c:v>38</c:v>
                </c:pt>
                <c:pt idx="3">
                  <c:v>68</c:v>
                </c:pt>
                <c:pt idx="4">
                  <c:v>86</c:v>
                </c:pt>
              </c:numCache>
            </c:numRef>
          </c:val>
          <c:extLst>
            <c:ext xmlns:c16="http://schemas.microsoft.com/office/drawing/2014/chart" uri="{C3380CC4-5D6E-409C-BE32-E72D297353CC}">
              <c16:uniqueId val="{00000000-943D-498C-98A2-D187EC8D6BBC}"/>
            </c:ext>
          </c:extLst>
        </c:ser>
        <c:ser>
          <c:idx val="1"/>
          <c:order val="1"/>
          <c:tx>
            <c:strRef>
              <c:f>Sheet1!$C$1</c:f>
              <c:strCache>
                <c:ptCount val="1"/>
                <c:pt idx="0">
                  <c:v>Urban</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Car/truck</c:v>
                </c:pt>
                <c:pt idx="1">
                  <c:v>Bicycle</c:v>
                </c:pt>
                <c:pt idx="2">
                  <c:v>Television</c:v>
                </c:pt>
                <c:pt idx="3">
                  <c:v>Radio</c:v>
                </c:pt>
                <c:pt idx="4">
                  <c:v>Mobile phone</c:v>
                </c:pt>
              </c:strCache>
            </c:strRef>
          </c:cat>
          <c:val>
            <c:numRef>
              <c:f>Sheet1!$C$2:$C$6</c:f>
              <c:numCache>
                <c:formatCode>0</c:formatCode>
                <c:ptCount val="5"/>
                <c:pt idx="0">
                  <c:v>15</c:v>
                </c:pt>
                <c:pt idx="1">
                  <c:v>13</c:v>
                </c:pt>
                <c:pt idx="2">
                  <c:v>67</c:v>
                </c:pt>
                <c:pt idx="3">
                  <c:v>77</c:v>
                </c:pt>
                <c:pt idx="4">
                  <c:v>96</c:v>
                </c:pt>
              </c:numCache>
            </c:numRef>
          </c:val>
          <c:extLst>
            <c:ext xmlns:c16="http://schemas.microsoft.com/office/drawing/2014/chart" uri="{C3380CC4-5D6E-409C-BE32-E72D297353CC}">
              <c16:uniqueId val="{00000001-943D-498C-98A2-D187EC8D6BBC}"/>
            </c:ext>
          </c:extLst>
        </c:ser>
        <c:ser>
          <c:idx val="2"/>
          <c:order val="2"/>
          <c:tx>
            <c:strRef>
              <c:f>Sheet1!$D$1</c:f>
              <c:strCache>
                <c:ptCount val="1"/>
                <c:pt idx="0">
                  <c:v>Total</c:v>
                </c:pt>
              </c:strCache>
            </c:strRef>
          </c:tx>
          <c:spPr>
            <a:solidFill>
              <a:schemeClr val="accent5"/>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Car/truck</c:v>
                </c:pt>
                <c:pt idx="1">
                  <c:v>Bicycle</c:v>
                </c:pt>
                <c:pt idx="2">
                  <c:v>Television</c:v>
                </c:pt>
                <c:pt idx="3">
                  <c:v>Radio</c:v>
                </c:pt>
                <c:pt idx="4">
                  <c:v>Mobile phone</c:v>
                </c:pt>
              </c:strCache>
            </c:strRef>
          </c:cat>
          <c:val>
            <c:numRef>
              <c:f>Sheet1!$D$2:$D$6</c:f>
              <c:numCache>
                <c:formatCode>0</c:formatCode>
                <c:ptCount val="5"/>
                <c:pt idx="0">
                  <c:v>9</c:v>
                </c:pt>
                <c:pt idx="1">
                  <c:v>14</c:v>
                </c:pt>
                <c:pt idx="2">
                  <c:v>49</c:v>
                </c:pt>
                <c:pt idx="3">
                  <c:v>72</c:v>
                </c:pt>
                <c:pt idx="4">
                  <c:v>90</c:v>
                </c:pt>
              </c:numCache>
            </c:numRef>
          </c:val>
          <c:extLst>
            <c:ext xmlns:c16="http://schemas.microsoft.com/office/drawing/2014/chart" uri="{C3380CC4-5D6E-409C-BE32-E72D297353CC}">
              <c16:uniqueId val="{00000002-943D-498C-98A2-D187EC8D6BBC}"/>
            </c:ext>
          </c:extLst>
        </c:ser>
        <c:dLbls>
          <c:dLblPos val="outEnd"/>
          <c:showLegendKey val="0"/>
          <c:showVal val="1"/>
          <c:showCatName val="0"/>
          <c:showSerName val="0"/>
          <c:showPercent val="0"/>
          <c:showBubbleSize val="0"/>
        </c:dLbls>
        <c:gapWidth val="150"/>
        <c:axId val="563831312"/>
        <c:axId val="563824256"/>
      </c:barChart>
      <c:catAx>
        <c:axId val="563831312"/>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63824256"/>
        <c:crosses val="autoZero"/>
        <c:auto val="1"/>
        <c:lblAlgn val="ctr"/>
        <c:lblOffset val="100"/>
        <c:noMultiLvlLbl val="0"/>
      </c:catAx>
      <c:valAx>
        <c:axId val="563824256"/>
        <c:scaling>
          <c:orientation val="minMax"/>
          <c:max val="100"/>
        </c:scaling>
        <c:delete val="1"/>
        <c:axPos val="b"/>
        <c:numFmt formatCode="0" sourceLinked="1"/>
        <c:majorTickMark val="out"/>
        <c:minorTickMark val="none"/>
        <c:tickLblPos val="nextTo"/>
        <c:crossAx val="563831312"/>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7285998742488071"/>
          <c:y val="0"/>
          <c:w val="0.77907015469440555"/>
          <c:h val="1"/>
        </c:manualLayout>
      </c:layout>
      <c:barChart>
        <c:barDir val="bar"/>
        <c:grouping val="clustered"/>
        <c:varyColors val="0"/>
        <c:ser>
          <c:idx val="0"/>
          <c:order val="0"/>
          <c:tx>
            <c:strRef>
              <c:f>Sheet1!$B$1</c:f>
              <c:strCache>
                <c:ptCount val="1"/>
                <c:pt idx="0">
                  <c:v>Series 1</c:v>
                </c:pt>
              </c:strCache>
            </c:strRef>
          </c:tx>
          <c:spPr>
            <a:solidFill>
              <a:srgbClr val="E7D75F"/>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D14E1D"/>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4B78-4832-9DAA-6871DABF319E}"/>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Don't know</c:v>
                </c:pt>
                <c:pt idx="1">
                  <c:v>ACT/AL</c:v>
                </c:pt>
                <c:pt idx="2">
                  <c:v>SP/Fansidar</c:v>
                </c:pt>
                <c:pt idx="3">
                  <c:v>Other</c:v>
                </c:pt>
                <c:pt idx="4">
                  <c:v>Chloroquine</c:v>
                </c:pt>
                <c:pt idx="5">
                  <c:v>Amodiaquine</c:v>
                </c:pt>
              </c:strCache>
            </c:strRef>
          </c:cat>
          <c:val>
            <c:numRef>
              <c:f>Sheet1!$B$2:$B$7</c:f>
              <c:numCache>
                <c:formatCode>General</c:formatCode>
                <c:ptCount val="6"/>
                <c:pt idx="0">
                  <c:v>58</c:v>
                </c:pt>
                <c:pt idx="1">
                  <c:v>29</c:v>
                </c:pt>
                <c:pt idx="2">
                  <c:v>7</c:v>
                </c:pt>
                <c:pt idx="3">
                  <c:v>7</c:v>
                </c:pt>
                <c:pt idx="4">
                  <c:v>5</c:v>
                </c:pt>
                <c:pt idx="5">
                  <c:v>1</c:v>
                </c:pt>
              </c:numCache>
            </c:numRef>
          </c:val>
          <c:extLst>
            <c:ext xmlns:c16="http://schemas.microsoft.com/office/drawing/2014/chart" uri="{C3380CC4-5D6E-409C-BE32-E72D297353CC}">
              <c16:uniqueId val="{00000000-35F3-462C-B823-C5628CF2AB7A}"/>
            </c:ext>
          </c:extLst>
        </c:ser>
        <c:dLbls>
          <c:showLegendKey val="0"/>
          <c:showVal val="0"/>
          <c:showCatName val="0"/>
          <c:showSerName val="0"/>
          <c:showPercent val="0"/>
          <c:showBubbleSize val="0"/>
        </c:dLbls>
        <c:gapWidth val="100"/>
        <c:axId val="560505600"/>
        <c:axId val="560504816"/>
      </c:barChart>
      <c:catAx>
        <c:axId val="560505600"/>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60504816"/>
        <c:crosses val="autoZero"/>
        <c:auto val="1"/>
        <c:lblAlgn val="ctr"/>
        <c:lblOffset val="100"/>
        <c:noMultiLvlLbl val="0"/>
      </c:catAx>
      <c:valAx>
        <c:axId val="560504816"/>
        <c:scaling>
          <c:orientation val="minMax"/>
          <c:max val="100"/>
        </c:scaling>
        <c:delete val="1"/>
        <c:axPos val="b"/>
        <c:numFmt formatCode="General" sourceLinked="1"/>
        <c:majorTickMark val="none"/>
        <c:minorTickMark val="none"/>
        <c:tickLblPos val="nextTo"/>
        <c:crossAx val="56050560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3699336570520765E-2"/>
          <c:w val="0.96616035172886816"/>
          <c:h val="0.84476076333950667"/>
        </c:manualLayout>
      </c:layout>
      <c:barChart>
        <c:barDir val="col"/>
        <c:grouping val="clustered"/>
        <c:varyColors val="0"/>
        <c:ser>
          <c:idx val="0"/>
          <c:order val="0"/>
          <c:tx>
            <c:strRef>
              <c:f>Sheet1!$B$1</c:f>
              <c:strCache>
                <c:ptCount val="1"/>
                <c:pt idx="0">
                  <c:v>Series 1</c:v>
                </c:pt>
              </c:strCache>
            </c:strRef>
          </c:tx>
          <c:spPr>
            <a:solidFill>
              <a:srgbClr val="00AADC"/>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D14E1D"/>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EE8B-47F6-92CD-58BD5058C856}"/>
              </c:ext>
            </c:extLst>
          </c:dPt>
          <c:dPt>
            <c:idx val="1"/>
            <c:invertIfNegative val="0"/>
            <c:bubble3D val="0"/>
            <c:spPr>
              <a:solidFill>
                <a:srgbClr val="19417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4-7F4F-4C65-95E6-C429AFAB81C2}"/>
              </c:ext>
            </c:extLst>
          </c:dPt>
          <c:dPt>
            <c:idx val="2"/>
            <c:invertIfNegative val="0"/>
            <c:bubble3D val="0"/>
            <c:spPr>
              <a:solidFill>
                <a:srgbClr val="19417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2-EE8B-47F6-92CD-58BD5058C856}"/>
              </c:ext>
            </c:extLst>
          </c:dPt>
          <c:dPt>
            <c:idx val="3"/>
            <c:invertIfNegative val="0"/>
            <c:bubble3D val="0"/>
            <c:spPr>
              <a:solidFill>
                <a:srgbClr val="19417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7F4F-4C65-95E6-C429AFAB81C2}"/>
              </c:ext>
            </c:extLst>
          </c:dPt>
          <c:dPt>
            <c:idx val="4"/>
            <c:invertIfNegative val="0"/>
            <c:bubble3D val="0"/>
            <c:spPr>
              <a:solidFill>
                <a:srgbClr val="19417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6-7F4F-4C65-95E6-C429AFAB81C2}"/>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Total</c:v>
                </c:pt>
                <c:pt idx="1">
                  <c:v>No education</c:v>
                </c:pt>
                <c:pt idx="2">
                  <c:v>Primary</c:v>
                </c:pt>
                <c:pt idx="3">
                  <c:v>Secondary</c:v>
                </c:pt>
                <c:pt idx="4">
                  <c:v>More than secondary</c:v>
                </c:pt>
              </c:strCache>
            </c:strRef>
          </c:cat>
          <c:val>
            <c:numRef>
              <c:f>Sheet1!$B$2:$B$6</c:f>
              <c:numCache>
                <c:formatCode>General</c:formatCode>
                <c:ptCount val="5"/>
                <c:pt idx="0">
                  <c:v>86</c:v>
                </c:pt>
                <c:pt idx="1">
                  <c:v>80</c:v>
                </c:pt>
                <c:pt idx="2">
                  <c:v>86</c:v>
                </c:pt>
                <c:pt idx="3">
                  <c:v>86</c:v>
                </c:pt>
                <c:pt idx="4">
                  <c:v>87</c:v>
                </c:pt>
              </c:numCache>
            </c:numRef>
          </c:val>
          <c:extLst>
            <c:ext xmlns:c16="http://schemas.microsoft.com/office/drawing/2014/chart" uri="{C3380CC4-5D6E-409C-BE32-E72D297353CC}">
              <c16:uniqueId val="{00000003-EE8B-47F6-92CD-58BD5058C856}"/>
            </c:ext>
          </c:extLst>
        </c:ser>
        <c:dLbls>
          <c:dLblPos val="outEnd"/>
          <c:showLegendKey val="0"/>
          <c:showVal val="1"/>
          <c:showCatName val="0"/>
          <c:showSerName val="0"/>
          <c:showPercent val="0"/>
          <c:showBubbleSize val="0"/>
        </c:dLbls>
        <c:gapWidth val="100"/>
        <c:axId val="560504032"/>
        <c:axId val="560502856"/>
      </c:barChart>
      <c:catAx>
        <c:axId val="56050403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60502856"/>
        <c:crosses val="autoZero"/>
        <c:auto val="1"/>
        <c:lblAlgn val="ctr"/>
        <c:lblOffset val="100"/>
        <c:noMultiLvlLbl val="0"/>
      </c:catAx>
      <c:valAx>
        <c:axId val="560502856"/>
        <c:scaling>
          <c:orientation val="minMax"/>
          <c:max val="100"/>
        </c:scaling>
        <c:delete val="1"/>
        <c:axPos val="l"/>
        <c:numFmt formatCode="General" sourceLinked="1"/>
        <c:majorTickMark val="out"/>
        <c:minorTickMark val="none"/>
        <c:tickLblPos val="nextTo"/>
        <c:crossAx val="5605040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2848176010063015"/>
          <c:y val="0"/>
          <c:w val="0.77095864617919208"/>
          <c:h val="1"/>
        </c:manualLayout>
      </c:layout>
      <c:barChart>
        <c:barDir val="bar"/>
        <c:grouping val="clustered"/>
        <c:varyColors val="0"/>
        <c:ser>
          <c:idx val="0"/>
          <c:order val="0"/>
          <c:tx>
            <c:strRef>
              <c:f>Sheet1!$B$1</c:f>
              <c:strCache>
                <c:ptCount val="1"/>
                <c:pt idx="0">
                  <c:v>Series 1</c:v>
                </c:pt>
              </c:strCache>
            </c:strRef>
          </c:tx>
          <c:spPr>
            <a:solidFill>
              <a:srgbClr val="D14E1D"/>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Clothing/wedding veil</c:v>
                </c:pt>
                <c:pt idx="1">
                  <c:v>Don't know</c:v>
                </c:pt>
                <c:pt idx="2">
                  <c:v>Fishing activities</c:v>
                </c:pt>
                <c:pt idx="3">
                  <c:v>Window screen</c:v>
                </c:pt>
                <c:pt idx="4">
                  <c:v>Other</c:v>
                </c:pt>
                <c:pt idx="5">
                  <c:v>Cover/protect garden or chickens</c:v>
                </c:pt>
              </c:strCache>
            </c:strRef>
          </c:cat>
          <c:val>
            <c:numRef>
              <c:f>Sheet1!$B$2:$B$7</c:f>
              <c:numCache>
                <c:formatCode>General</c:formatCode>
                <c:ptCount val="6"/>
                <c:pt idx="0">
                  <c:v>2</c:v>
                </c:pt>
                <c:pt idx="1">
                  <c:v>2</c:v>
                </c:pt>
                <c:pt idx="2">
                  <c:v>5</c:v>
                </c:pt>
                <c:pt idx="3">
                  <c:v>5</c:v>
                </c:pt>
                <c:pt idx="4">
                  <c:v>10</c:v>
                </c:pt>
                <c:pt idx="5">
                  <c:v>82</c:v>
                </c:pt>
              </c:numCache>
            </c:numRef>
          </c:val>
          <c:extLst>
            <c:ext xmlns:c16="http://schemas.microsoft.com/office/drawing/2014/chart" uri="{C3380CC4-5D6E-409C-BE32-E72D297353CC}">
              <c16:uniqueId val="{00000000-130C-48CA-B4EC-E6AED108EF86}"/>
            </c:ext>
          </c:extLst>
        </c:ser>
        <c:dLbls>
          <c:showLegendKey val="0"/>
          <c:showVal val="0"/>
          <c:showCatName val="0"/>
          <c:showSerName val="0"/>
          <c:showPercent val="0"/>
          <c:showBubbleSize val="0"/>
        </c:dLbls>
        <c:gapWidth val="100"/>
        <c:axId val="559523992"/>
        <c:axId val="559522032"/>
      </c:barChart>
      <c:catAx>
        <c:axId val="559523992"/>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59522032"/>
        <c:crosses val="autoZero"/>
        <c:auto val="1"/>
        <c:lblAlgn val="ctr"/>
        <c:lblOffset val="100"/>
        <c:noMultiLvlLbl val="0"/>
      </c:catAx>
      <c:valAx>
        <c:axId val="559522032"/>
        <c:scaling>
          <c:orientation val="minMax"/>
          <c:max val="100"/>
        </c:scaling>
        <c:delete val="1"/>
        <c:axPos val="b"/>
        <c:numFmt formatCode="General" sourceLinked="1"/>
        <c:majorTickMark val="none"/>
        <c:minorTickMark val="none"/>
        <c:tickLblPos val="nextTo"/>
        <c:crossAx val="55952399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5.1644487454397857E-3"/>
          <c:y val="7.0133010882708582E-2"/>
          <c:w val="0.98830419014616866"/>
          <c:h val="0.80694855706519164"/>
        </c:manualLayout>
      </c:layout>
      <c:barChart>
        <c:barDir val="col"/>
        <c:grouping val="clustered"/>
        <c:varyColors val="0"/>
        <c:ser>
          <c:idx val="0"/>
          <c:order val="0"/>
          <c:tx>
            <c:strRef>
              <c:f>Sheet1!$B$1</c:f>
              <c:strCache>
                <c:ptCount val="1"/>
                <c:pt idx="0">
                  <c:v>Total</c:v>
                </c:pt>
              </c:strCache>
            </c:strRef>
          </c:tx>
          <c:spPr>
            <a:solidFill>
              <a:srgbClr val="D14E1D"/>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10-0B03-47B7-BFCC-47499773A46A}"/>
              </c:ext>
            </c:extLst>
          </c:dPt>
          <c:dPt>
            <c:idx val="2"/>
            <c:invertIfNegative val="0"/>
            <c:bubble3D val="0"/>
            <c:extLst>
              <c:ext xmlns:c16="http://schemas.microsoft.com/office/drawing/2014/chart" uri="{C3380CC4-5D6E-409C-BE32-E72D297353CC}">
                <c16:uniqueId val="{00000011-0B03-47B7-BFCC-47499773A46A}"/>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Disagree that people in community get malaria only during rainy season</c:v>
                </c:pt>
                <c:pt idx="1">
                  <c:v>Agree that when a child has a fever, they almost always worry it is malaria</c:v>
                </c:pt>
                <c:pt idx="2">
                  <c:v>Perceive that their families &amp; communities are at risk from malaria</c:v>
                </c:pt>
              </c:strCache>
            </c:strRef>
          </c:cat>
          <c:val>
            <c:numRef>
              <c:f>Sheet1!$B$2:$B$4</c:f>
              <c:numCache>
                <c:formatCode>General</c:formatCode>
                <c:ptCount val="3"/>
                <c:pt idx="0">
                  <c:v>43</c:v>
                </c:pt>
                <c:pt idx="1">
                  <c:v>53</c:v>
                </c:pt>
                <c:pt idx="2">
                  <c:v>76</c:v>
                </c:pt>
              </c:numCache>
            </c:numRef>
          </c:val>
          <c:extLst>
            <c:ext xmlns:c16="http://schemas.microsoft.com/office/drawing/2014/chart" uri="{C3380CC4-5D6E-409C-BE32-E72D297353CC}">
              <c16:uniqueId val="{00000012-0B03-47B7-BFCC-47499773A46A}"/>
            </c:ext>
          </c:extLst>
        </c:ser>
        <c:ser>
          <c:idx val="1"/>
          <c:order val="1"/>
          <c:tx>
            <c:strRef>
              <c:f>Sheet1!$C$1</c:f>
              <c:strCache>
                <c:ptCount val="1"/>
                <c:pt idx="0">
                  <c:v>Urban</c:v>
                </c:pt>
              </c:strCache>
            </c:strRef>
          </c:tx>
          <c:spPr>
            <a:solidFill>
              <a:srgbClr val="00AADC"/>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Disagree that people in community get malaria only during rainy season</c:v>
                </c:pt>
                <c:pt idx="1">
                  <c:v>Agree that when a child has a fever, they almost always worry it is malaria</c:v>
                </c:pt>
                <c:pt idx="2">
                  <c:v>Perceive that their families &amp; communities are at risk from malaria</c:v>
                </c:pt>
              </c:strCache>
            </c:strRef>
          </c:cat>
          <c:val>
            <c:numRef>
              <c:f>Sheet1!$C$2:$C$4</c:f>
              <c:numCache>
                <c:formatCode>General</c:formatCode>
                <c:ptCount val="3"/>
                <c:pt idx="0">
                  <c:v>49</c:v>
                </c:pt>
                <c:pt idx="1">
                  <c:v>48</c:v>
                </c:pt>
                <c:pt idx="2">
                  <c:v>76</c:v>
                </c:pt>
              </c:numCache>
            </c:numRef>
          </c:val>
          <c:extLst>
            <c:ext xmlns:c16="http://schemas.microsoft.com/office/drawing/2014/chart" uri="{C3380CC4-5D6E-409C-BE32-E72D297353CC}">
              <c16:uniqueId val="{00000014-0B03-47B7-BFCC-47499773A46A}"/>
            </c:ext>
          </c:extLst>
        </c:ser>
        <c:ser>
          <c:idx val="2"/>
          <c:order val="2"/>
          <c:tx>
            <c:strRef>
              <c:f>Sheet1!$D$1</c:f>
              <c:strCache>
                <c:ptCount val="1"/>
                <c:pt idx="0">
                  <c:v>Rural</c:v>
                </c:pt>
              </c:strCache>
            </c:strRef>
          </c:tx>
          <c:spPr>
            <a:solidFill>
              <a:srgbClr val="E7D75F"/>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Disagree that people in community get malaria only during rainy season</c:v>
                </c:pt>
                <c:pt idx="1">
                  <c:v>Agree that when a child has a fever, they almost always worry it is malaria</c:v>
                </c:pt>
                <c:pt idx="2">
                  <c:v>Perceive that their families &amp; communities are at risk from malaria</c:v>
                </c:pt>
              </c:strCache>
            </c:strRef>
          </c:cat>
          <c:val>
            <c:numRef>
              <c:f>Sheet1!$D$2:$D$4</c:f>
              <c:numCache>
                <c:formatCode>General</c:formatCode>
                <c:ptCount val="3"/>
                <c:pt idx="0">
                  <c:v>40</c:v>
                </c:pt>
                <c:pt idx="1">
                  <c:v>57</c:v>
                </c:pt>
                <c:pt idx="2">
                  <c:v>76</c:v>
                </c:pt>
              </c:numCache>
            </c:numRef>
          </c:val>
          <c:extLst>
            <c:ext xmlns:c16="http://schemas.microsoft.com/office/drawing/2014/chart" uri="{C3380CC4-5D6E-409C-BE32-E72D297353CC}">
              <c16:uniqueId val="{00000016-0B03-47B7-BFCC-47499773A46A}"/>
            </c:ext>
          </c:extLst>
        </c:ser>
        <c:dLbls>
          <c:dLblPos val="outEnd"/>
          <c:showLegendKey val="0"/>
          <c:showVal val="1"/>
          <c:showCatName val="0"/>
          <c:showSerName val="0"/>
          <c:showPercent val="0"/>
          <c:showBubbleSize val="0"/>
        </c:dLbls>
        <c:gapWidth val="100"/>
        <c:axId val="416671512"/>
        <c:axId val="416669944"/>
      </c:barChart>
      <c:catAx>
        <c:axId val="41667151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416669944"/>
        <c:crosses val="autoZero"/>
        <c:auto val="1"/>
        <c:lblAlgn val="ctr"/>
        <c:lblOffset val="100"/>
        <c:noMultiLvlLbl val="0"/>
      </c:catAx>
      <c:valAx>
        <c:axId val="416669944"/>
        <c:scaling>
          <c:orientation val="minMax"/>
          <c:max val="100"/>
        </c:scaling>
        <c:delete val="1"/>
        <c:axPos val="l"/>
        <c:numFmt formatCode="General" sourceLinked="1"/>
        <c:majorTickMark val="out"/>
        <c:minorTickMark val="none"/>
        <c:tickLblPos val="nextTo"/>
        <c:crossAx val="416671512"/>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5.1644487454397857E-3"/>
          <c:y val="7.0133010882708582E-2"/>
          <c:w val="0.98830419014616866"/>
          <c:h val="0.80694855706519164"/>
        </c:manualLayout>
      </c:layout>
      <c:barChart>
        <c:barDir val="col"/>
        <c:grouping val="clustered"/>
        <c:varyColors val="0"/>
        <c:ser>
          <c:idx val="0"/>
          <c:order val="0"/>
          <c:tx>
            <c:strRef>
              <c:f>Sheet1!$B$1</c:f>
              <c:strCache>
                <c:ptCount val="1"/>
                <c:pt idx="0">
                  <c:v>Total</c:v>
                </c:pt>
              </c:strCache>
            </c:strRef>
          </c:tx>
          <c:spPr>
            <a:solidFill>
              <a:srgbClr val="D14E1D"/>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10-0B03-47B7-BFCC-47499773A46A}"/>
              </c:ext>
            </c:extLst>
          </c:dPt>
          <c:dPt>
            <c:idx val="2"/>
            <c:invertIfNegative val="0"/>
            <c:bubble3D val="0"/>
            <c:extLst>
              <c:ext xmlns:c16="http://schemas.microsoft.com/office/drawing/2014/chart" uri="{C3380CC4-5D6E-409C-BE32-E72D297353CC}">
                <c16:uniqueId val="{00000011-0B03-47B7-BFCC-47499773A46A}"/>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Disagree that getting malaria is not a problem because it can be easily treated</c:v>
                </c:pt>
                <c:pt idx="1">
                  <c:v>Disagree that only weak children can die from malaria</c:v>
                </c:pt>
                <c:pt idx="2">
                  <c:v>Feel that the consequences of malaria are serious</c:v>
                </c:pt>
              </c:strCache>
            </c:strRef>
          </c:cat>
          <c:val>
            <c:numRef>
              <c:f>Sheet1!$B$2:$B$4</c:f>
              <c:numCache>
                <c:formatCode>General</c:formatCode>
                <c:ptCount val="3"/>
                <c:pt idx="0">
                  <c:v>36</c:v>
                </c:pt>
                <c:pt idx="1">
                  <c:v>70</c:v>
                </c:pt>
                <c:pt idx="2">
                  <c:v>77</c:v>
                </c:pt>
              </c:numCache>
            </c:numRef>
          </c:val>
          <c:extLst>
            <c:ext xmlns:c16="http://schemas.microsoft.com/office/drawing/2014/chart" uri="{C3380CC4-5D6E-409C-BE32-E72D297353CC}">
              <c16:uniqueId val="{00000012-0B03-47B7-BFCC-47499773A46A}"/>
            </c:ext>
          </c:extLst>
        </c:ser>
        <c:ser>
          <c:idx val="1"/>
          <c:order val="1"/>
          <c:tx>
            <c:strRef>
              <c:f>Sheet1!$C$1</c:f>
              <c:strCache>
                <c:ptCount val="1"/>
                <c:pt idx="0">
                  <c:v>Urban</c:v>
                </c:pt>
              </c:strCache>
            </c:strRef>
          </c:tx>
          <c:spPr>
            <a:solidFill>
              <a:srgbClr val="00AADC"/>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Disagree that getting malaria is not a problem because it can be easily treated</c:v>
                </c:pt>
                <c:pt idx="1">
                  <c:v>Disagree that only weak children can die from malaria</c:v>
                </c:pt>
                <c:pt idx="2">
                  <c:v>Feel that the consequences of malaria are serious</c:v>
                </c:pt>
              </c:strCache>
            </c:strRef>
          </c:cat>
          <c:val>
            <c:numRef>
              <c:f>Sheet1!$C$2:$C$4</c:f>
              <c:numCache>
                <c:formatCode>General</c:formatCode>
                <c:ptCount val="3"/>
                <c:pt idx="0">
                  <c:v>34</c:v>
                </c:pt>
                <c:pt idx="1">
                  <c:v>75</c:v>
                </c:pt>
                <c:pt idx="2">
                  <c:v>81</c:v>
                </c:pt>
              </c:numCache>
            </c:numRef>
          </c:val>
          <c:extLst>
            <c:ext xmlns:c16="http://schemas.microsoft.com/office/drawing/2014/chart" uri="{C3380CC4-5D6E-409C-BE32-E72D297353CC}">
              <c16:uniqueId val="{00000014-0B03-47B7-BFCC-47499773A46A}"/>
            </c:ext>
          </c:extLst>
        </c:ser>
        <c:ser>
          <c:idx val="2"/>
          <c:order val="2"/>
          <c:tx>
            <c:strRef>
              <c:f>Sheet1!$D$1</c:f>
              <c:strCache>
                <c:ptCount val="1"/>
                <c:pt idx="0">
                  <c:v>Rural</c:v>
                </c:pt>
              </c:strCache>
            </c:strRef>
          </c:tx>
          <c:spPr>
            <a:solidFill>
              <a:srgbClr val="E7D75F"/>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Disagree that getting malaria is not a problem because it can be easily treated</c:v>
                </c:pt>
                <c:pt idx="1">
                  <c:v>Disagree that only weak children can die from malaria</c:v>
                </c:pt>
                <c:pt idx="2">
                  <c:v>Feel that the consequences of malaria are serious</c:v>
                </c:pt>
              </c:strCache>
            </c:strRef>
          </c:cat>
          <c:val>
            <c:numRef>
              <c:f>Sheet1!$D$2:$D$4</c:f>
              <c:numCache>
                <c:formatCode>General</c:formatCode>
                <c:ptCount val="3"/>
                <c:pt idx="0">
                  <c:v>37</c:v>
                </c:pt>
                <c:pt idx="1">
                  <c:v>66</c:v>
                </c:pt>
                <c:pt idx="2">
                  <c:v>75</c:v>
                </c:pt>
              </c:numCache>
            </c:numRef>
          </c:val>
          <c:extLst>
            <c:ext xmlns:c16="http://schemas.microsoft.com/office/drawing/2014/chart" uri="{C3380CC4-5D6E-409C-BE32-E72D297353CC}">
              <c16:uniqueId val="{00000016-0B03-47B7-BFCC-47499773A46A}"/>
            </c:ext>
          </c:extLst>
        </c:ser>
        <c:dLbls>
          <c:dLblPos val="outEnd"/>
          <c:showLegendKey val="0"/>
          <c:showVal val="1"/>
          <c:showCatName val="0"/>
          <c:showSerName val="0"/>
          <c:showPercent val="0"/>
          <c:showBubbleSize val="0"/>
        </c:dLbls>
        <c:gapWidth val="100"/>
        <c:axId val="416671512"/>
        <c:axId val="416669944"/>
      </c:barChart>
      <c:catAx>
        <c:axId val="41667151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416669944"/>
        <c:crosses val="autoZero"/>
        <c:auto val="1"/>
        <c:lblAlgn val="ctr"/>
        <c:lblOffset val="100"/>
        <c:noMultiLvlLbl val="0"/>
      </c:catAx>
      <c:valAx>
        <c:axId val="416669944"/>
        <c:scaling>
          <c:orientation val="minMax"/>
          <c:max val="100"/>
        </c:scaling>
        <c:delete val="1"/>
        <c:axPos val="l"/>
        <c:numFmt formatCode="General" sourceLinked="1"/>
        <c:majorTickMark val="out"/>
        <c:minorTickMark val="none"/>
        <c:tickLblPos val="nextTo"/>
        <c:crossAx val="416671512"/>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5.1644487454397857E-3"/>
          <c:y val="7.0133010882708582E-2"/>
          <c:w val="0.98830419014616866"/>
          <c:h val="0.74634358129659439"/>
        </c:manualLayout>
      </c:layout>
      <c:barChart>
        <c:barDir val="col"/>
        <c:grouping val="clustered"/>
        <c:varyColors val="0"/>
        <c:ser>
          <c:idx val="0"/>
          <c:order val="0"/>
          <c:tx>
            <c:strRef>
              <c:f>Sheet1!$B$1</c:f>
              <c:strCache>
                <c:ptCount val="1"/>
                <c:pt idx="0">
                  <c:v>Total</c:v>
                </c:pt>
              </c:strCache>
            </c:strRef>
          </c:tx>
          <c:spPr>
            <a:solidFill>
              <a:srgbClr val="D14E1D"/>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10-0B03-47B7-BFCC-47499773A46A}"/>
              </c:ext>
            </c:extLst>
          </c:dPt>
          <c:dPt>
            <c:idx val="2"/>
            <c:invertIfNegative val="0"/>
            <c:bubble3D val="0"/>
            <c:extLst>
              <c:ext xmlns:c16="http://schemas.microsoft.com/office/drawing/2014/chart" uri="{C3380CC4-5D6E-409C-BE32-E72D297353CC}">
                <c16:uniqueId val="{00000011-0B03-47B7-BFCC-47499773A46A}"/>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Agree that they can sleep under a net for the entire night when there are lots of mosquitoes</c:v>
                </c:pt>
                <c:pt idx="1">
                  <c:v>Agree that they can sleep under a net for the entire night when there are few mosquitoes</c:v>
                </c:pt>
                <c:pt idx="2">
                  <c:v>Are confident in their ability to perform specific malaria-related behaviours</c:v>
                </c:pt>
              </c:strCache>
            </c:strRef>
          </c:cat>
          <c:val>
            <c:numRef>
              <c:f>Sheet1!$B$2:$B$4</c:f>
              <c:numCache>
                <c:formatCode>General</c:formatCode>
                <c:ptCount val="3"/>
                <c:pt idx="0">
                  <c:v>81</c:v>
                </c:pt>
                <c:pt idx="1">
                  <c:v>74</c:v>
                </c:pt>
                <c:pt idx="2">
                  <c:v>87</c:v>
                </c:pt>
              </c:numCache>
            </c:numRef>
          </c:val>
          <c:extLst>
            <c:ext xmlns:c16="http://schemas.microsoft.com/office/drawing/2014/chart" uri="{C3380CC4-5D6E-409C-BE32-E72D297353CC}">
              <c16:uniqueId val="{00000012-0B03-47B7-BFCC-47499773A46A}"/>
            </c:ext>
          </c:extLst>
        </c:ser>
        <c:ser>
          <c:idx val="1"/>
          <c:order val="1"/>
          <c:tx>
            <c:strRef>
              <c:f>Sheet1!$C$1</c:f>
              <c:strCache>
                <c:ptCount val="1"/>
                <c:pt idx="0">
                  <c:v>Urban</c:v>
                </c:pt>
              </c:strCache>
            </c:strRef>
          </c:tx>
          <c:spPr>
            <a:solidFill>
              <a:srgbClr val="00AADC"/>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Agree that they can sleep under a net for the entire night when there are lots of mosquitoes</c:v>
                </c:pt>
                <c:pt idx="1">
                  <c:v>Agree that they can sleep under a net for the entire night when there are few mosquitoes</c:v>
                </c:pt>
                <c:pt idx="2">
                  <c:v>Are confident in their ability to perform specific malaria-related behaviours</c:v>
                </c:pt>
              </c:strCache>
            </c:strRef>
          </c:cat>
          <c:val>
            <c:numRef>
              <c:f>Sheet1!$C$2:$C$4</c:f>
              <c:numCache>
                <c:formatCode>General</c:formatCode>
                <c:ptCount val="3"/>
                <c:pt idx="0">
                  <c:v>78</c:v>
                </c:pt>
                <c:pt idx="1">
                  <c:v>72</c:v>
                </c:pt>
                <c:pt idx="2">
                  <c:v>84</c:v>
                </c:pt>
              </c:numCache>
            </c:numRef>
          </c:val>
          <c:extLst>
            <c:ext xmlns:c16="http://schemas.microsoft.com/office/drawing/2014/chart" uri="{C3380CC4-5D6E-409C-BE32-E72D297353CC}">
              <c16:uniqueId val="{00000014-0B03-47B7-BFCC-47499773A46A}"/>
            </c:ext>
          </c:extLst>
        </c:ser>
        <c:ser>
          <c:idx val="2"/>
          <c:order val="2"/>
          <c:tx>
            <c:strRef>
              <c:f>Sheet1!$D$1</c:f>
              <c:strCache>
                <c:ptCount val="1"/>
                <c:pt idx="0">
                  <c:v>Rural</c:v>
                </c:pt>
              </c:strCache>
            </c:strRef>
          </c:tx>
          <c:spPr>
            <a:solidFill>
              <a:srgbClr val="E7D75F"/>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Agree that they can sleep under a net for the entire night when there are lots of mosquitoes</c:v>
                </c:pt>
                <c:pt idx="1">
                  <c:v>Agree that they can sleep under a net for the entire night when there are few mosquitoes</c:v>
                </c:pt>
                <c:pt idx="2">
                  <c:v>Are confident in their ability to perform specific malaria-related behaviours</c:v>
                </c:pt>
              </c:strCache>
            </c:strRef>
          </c:cat>
          <c:val>
            <c:numRef>
              <c:f>Sheet1!$D$2:$D$4</c:f>
              <c:numCache>
                <c:formatCode>General</c:formatCode>
                <c:ptCount val="3"/>
                <c:pt idx="0">
                  <c:v>83</c:v>
                </c:pt>
                <c:pt idx="1">
                  <c:v>75</c:v>
                </c:pt>
                <c:pt idx="2">
                  <c:v>88</c:v>
                </c:pt>
              </c:numCache>
            </c:numRef>
          </c:val>
          <c:extLst>
            <c:ext xmlns:c16="http://schemas.microsoft.com/office/drawing/2014/chart" uri="{C3380CC4-5D6E-409C-BE32-E72D297353CC}">
              <c16:uniqueId val="{00000016-0B03-47B7-BFCC-47499773A46A}"/>
            </c:ext>
          </c:extLst>
        </c:ser>
        <c:dLbls>
          <c:dLblPos val="outEnd"/>
          <c:showLegendKey val="0"/>
          <c:showVal val="1"/>
          <c:showCatName val="0"/>
          <c:showSerName val="0"/>
          <c:showPercent val="0"/>
          <c:showBubbleSize val="0"/>
        </c:dLbls>
        <c:gapWidth val="100"/>
        <c:axId val="416671512"/>
        <c:axId val="416669944"/>
      </c:barChart>
      <c:catAx>
        <c:axId val="41667151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416669944"/>
        <c:crosses val="autoZero"/>
        <c:auto val="1"/>
        <c:lblAlgn val="ctr"/>
        <c:lblOffset val="100"/>
        <c:noMultiLvlLbl val="0"/>
      </c:catAx>
      <c:valAx>
        <c:axId val="416669944"/>
        <c:scaling>
          <c:orientation val="minMax"/>
          <c:max val="100"/>
        </c:scaling>
        <c:delete val="1"/>
        <c:axPos val="l"/>
        <c:numFmt formatCode="General" sourceLinked="1"/>
        <c:majorTickMark val="out"/>
        <c:minorTickMark val="none"/>
        <c:tickLblPos val="nextTo"/>
        <c:crossAx val="416671512"/>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5.1644487454397857E-3"/>
          <c:y val="7.0133010882708582E-2"/>
          <c:w val="0.98830419014616866"/>
          <c:h val="0.74634358129659439"/>
        </c:manualLayout>
      </c:layout>
      <c:barChart>
        <c:barDir val="col"/>
        <c:grouping val="clustered"/>
        <c:varyColors val="0"/>
        <c:ser>
          <c:idx val="0"/>
          <c:order val="0"/>
          <c:tx>
            <c:strRef>
              <c:f>Sheet1!$B$1</c:f>
              <c:strCache>
                <c:ptCount val="1"/>
                <c:pt idx="0">
                  <c:v>Total</c:v>
                </c:pt>
              </c:strCache>
            </c:strRef>
          </c:tx>
          <c:spPr>
            <a:solidFill>
              <a:srgbClr val="D14E1D"/>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10-0B03-47B7-BFCC-47499773A46A}"/>
              </c:ext>
            </c:extLst>
          </c:dPt>
          <c:dPt>
            <c:idx val="2"/>
            <c:invertIfNegative val="0"/>
            <c:bubble3D val="0"/>
            <c:extLst>
              <c:ext xmlns:c16="http://schemas.microsoft.com/office/drawing/2014/chart" uri="{C3380CC4-5D6E-409C-BE32-E72D297353CC}">
                <c16:uniqueId val="{00000011-0B03-47B7-BFCC-47499773A46A}"/>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Disagree that they do not like to sleep under a net when the weather is too warm</c:v>
                </c:pt>
                <c:pt idx="1">
                  <c:v>Disagree that when a child has a fever it is best to start giving the child any medicine that you have at home</c:v>
                </c:pt>
                <c:pt idx="2">
                  <c:v>Have a favourable attitude toward specific malaria-behaviours</c:v>
                </c:pt>
              </c:strCache>
            </c:strRef>
          </c:cat>
          <c:val>
            <c:numRef>
              <c:f>Sheet1!$B$2:$B$4</c:f>
              <c:numCache>
                <c:formatCode>General</c:formatCode>
                <c:ptCount val="3"/>
                <c:pt idx="0">
                  <c:v>52</c:v>
                </c:pt>
                <c:pt idx="1">
                  <c:v>68</c:v>
                </c:pt>
                <c:pt idx="2">
                  <c:v>82</c:v>
                </c:pt>
              </c:numCache>
            </c:numRef>
          </c:val>
          <c:extLst>
            <c:ext xmlns:c16="http://schemas.microsoft.com/office/drawing/2014/chart" uri="{C3380CC4-5D6E-409C-BE32-E72D297353CC}">
              <c16:uniqueId val="{00000012-0B03-47B7-BFCC-47499773A46A}"/>
            </c:ext>
          </c:extLst>
        </c:ser>
        <c:ser>
          <c:idx val="1"/>
          <c:order val="1"/>
          <c:tx>
            <c:strRef>
              <c:f>Sheet1!$C$1</c:f>
              <c:strCache>
                <c:ptCount val="1"/>
                <c:pt idx="0">
                  <c:v>Urban</c:v>
                </c:pt>
              </c:strCache>
            </c:strRef>
          </c:tx>
          <c:spPr>
            <a:solidFill>
              <a:srgbClr val="00AADC"/>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Disagree that they do not like to sleep under a net when the weather is too warm</c:v>
                </c:pt>
                <c:pt idx="1">
                  <c:v>Disagree that when a child has a fever it is best to start giving the child any medicine that you have at home</c:v>
                </c:pt>
                <c:pt idx="2">
                  <c:v>Have a favourable attitude toward specific malaria-behaviours</c:v>
                </c:pt>
              </c:strCache>
            </c:strRef>
          </c:cat>
          <c:val>
            <c:numRef>
              <c:f>Sheet1!$C$2:$C$4</c:f>
              <c:numCache>
                <c:formatCode>General</c:formatCode>
                <c:ptCount val="3"/>
                <c:pt idx="0">
                  <c:v>57</c:v>
                </c:pt>
                <c:pt idx="1">
                  <c:v>74</c:v>
                </c:pt>
                <c:pt idx="2">
                  <c:v>86</c:v>
                </c:pt>
              </c:numCache>
            </c:numRef>
          </c:val>
          <c:extLst>
            <c:ext xmlns:c16="http://schemas.microsoft.com/office/drawing/2014/chart" uri="{C3380CC4-5D6E-409C-BE32-E72D297353CC}">
              <c16:uniqueId val="{00000014-0B03-47B7-BFCC-47499773A46A}"/>
            </c:ext>
          </c:extLst>
        </c:ser>
        <c:ser>
          <c:idx val="2"/>
          <c:order val="2"/>
          <c:tx>
            <c:strRef>
              <c:f>Sheet1!$D$1</c:f>
              <c:strCache>
                <c:ptCount val="1"/>
                <c:pt idx="0">
                  <c:v>Rural</c:v>
                </c:pt>
              </c:strCache>
            </c:strRef>
          </c:tx>
          <c:spPr>
            <a:solidFill>
              <a:srgbClr val="E7D75F"/>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Disagree that they do not like to sleep under a net when the weather is too warm</c:v>
                </c:pt>
                <c:pt idx="1">
                  <c:v>Disagree that when a child has a fever it is best to start giving the child any medicine that you have at home</c:v>
                </c:pt>
                <c:pt idx="2">
                  <c:v>Have a favourable attitude toward specific malaria-behaviours</c:v>
                </c:pt>
              </c:strCache>
            </c:strRef>
          </c:cat>
          <c:val>
            <c:numRef>
              <c:f>Sheet1!$D$2:$D$4</c:f>
              <c:numCache>
                <c:formatCode>General</c:formatCode>
                <c:ptCount val="3"/>
                <c:pt idx="0">
                  <c:v>49</c:v>
                </c:pt>
                <c:pt idx="1">
                  <c:v>64</c:v>
                </c:pt>
                <c:pt idx="2">
                  <c:v>78</c:v>
                </c:pt>
              </c:numCache>
            </c:numRef>
          </c:val>
          <c:extLst>
            <c:ext xmlns:c16="http://schemas.microsoft.com/office/drawing/2014/chart" uri="{C3380CC4-5D6E-409C-BE32-E72D297353CC}">
              <c16:uniqueId val="{00000016-0B03-47B7-BFCC-47499773A46A}"/>
            </c:ext>
          </c:extLst>
        </c:ser>
        <c:dLbls>
          <c:dLblPos val="outEnd"/>
          <c:showLegendKey val="0"/>
          <c:showVal val="1"/>
          <c:showCatName val="0"/>
          <c:showSerName val="0"/>
          <c:showPercent val="0"/>
          <c:showBubbleSize val="0"/>
        </c:dLbls>
        <c:gapWidth val="100"/>
        <c:axId val="416671512"/>
        <c:axId val="416669944"/>
      </c:barChart>
      <c:catAx>
        <c:axId val="41667151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416669944"/>
        <c:crosses val="autoZero"/>
        <c:auto val="1"/>
        <c:lblAlgn val="ctr"/>
        <c:lblOffset val="100"/>
        <c:noMultiLvlLbl val="0"/>
      </c:catAx>
      <c:valAx>
        <c:axId val="416669944"/>
        <c:scaling>
          <c:orientation val="minMax"/>
          <c:max val="100"/>
        </c:scaling>
        <c:delete val="1"/>
        <c:axPos val="l"/>
        <c:numFmt formatCode="General" sourceLinked="1"/>
        <c:majorTickMark val="out"/>
        <c:minorTickMark val="none"/>
        <c:tickLblPos val="nextTo"/>
        <c:crossAx val="416671512"/>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5.1644487454397857E-3"/>
          <c:y val="7.0133010882708582E-2"/>
          <c:w val="0.98830419014616866"/>
          <c:h val="0.70864047072713243"/>
        </c:manualLayout>
      </c:layout>
      <c:barChart>
        <c:barDir val="col"/>
        <c:grouping val="clustered"/>
        <c:varyColors val="0"/>
        <c:ser>
          <c:idx val="0"/>
          <c:order val="0"/>
          <c:tx>
            <c:strRef>
              <c:f>Sheet1!$B$1</c:f>
              <c:strCache>
                <c:ptCount val="1"/>
                <c:pt idx="0">
                  <c:v>Total</c:v>
                </c:pt>
              </c:strCache>
            </c:strRef>
          </c:tx>
          <c:spPr>
            <a:solidFill>
              <a:srgbClr val="D14E1D"/>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10-0B03-47B7-BFCC-47499773A46A}"/>
              </c:ext>
            </c:extLst>
          </c:dPt>
          <c:dPt>
            <c:idx val="2"/>
            <c:invertIfNegative val="0"/>
            <c:bubble3D val="0"/>
            <c:extLst>
              <c:ext xmlns:c16="http://schemas.microsoft.com/office/drawing/2014/chart" uri="{C3380CC4-5D6E-409C-BE32-E72D297353CC}">
                <c16:uniqueId val="{00000011-0B03-47B7-BFCC-47499773A46A}"/>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Agree that people in their community usually take children to health care provider on same day or the day after they develop a fever</c:v>
                </c:pt>
                <c:pt idx="1">
                  <c:v>Agree that people in their community who have a net usually sleep under it every night</c:v>
                </c:pt>
                <c:pt idx="2">
                  <c:v>Believe majority of their community members practise specific malaria-related behaviours</c:v>
                </c:pt>
              </c:strCache>
            </c:strRef>
          </c:cat>
          <c:val>
            <c:numRef>
              <c:f>Sheet1!$B$2:$B$4</c:f>
              <c:numCache>
                <c:formatCode>General</c:formatCode>
                <c:ptCount val="3"/>
                <c:pt idx="0">
                  <c:v>52</c:v>
                </c:pt>
                <c:pt idx="1">
                  <c:v>40</c:v>
                </c:pt>
                <c:pt idx="2">
                  <c:v>62</c:v>
                </c:pt>
              </c:numCache>
            </c:numRef>
          </c:val>
          <c:extLst>
            <c:ext xmlns:c16="http://schemas.microsoft.com/office/drawing/2014/chart" uri="{C3380CC4-5D6E-409C-BE32-E72D297353CC}">
              <c16:uniqueId val="{00000012-0B03-47B7-BFCC-47499773A46A}"/>
            </c:ext>
          </c:extLst>
        </c:ser>
        <c:ser>
          <c:idx val="1"/>
          <c:order val="1"/>
          <c:tx>
            <c:strRef>
              <c:f>Sheet1!$C$1</c:f>
              <c:strCache>
                <c:ptCount val="1"/>
                <c:pt idx="0">
                  <c:v>Urban</c:v>
                </c:pt>
              </c:strCache>
            </c:strRef>
          </c:tx>
          <c:spPr>
            <a:solidFill>
              <a:srgbClr val="00AADC"/>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Agree that people in their community usually take children to health care provider on same day or the day after they develop a fever</c:v>
                </c:pt>
                <c:pt idx="1">
                  <c:v>Agree that people in their community who have a net usually sleep under it every night</c:v>
                </c:pt>
                <c:pt idx="2">
                  <c:v>Believe majority of their community members practise specific malaria-related behaviours</c:v>
                </c:pt>
              </c:strCache>
            </c:strRef>
          </c:cat>
          <c:val>
            <c:numRef>
              <c:f>Sheet1!$C$2:$C$4</c:f>
              <c:numCache>
                <c:formatCode>General</c:formatCode>
                <c:ptCount val="3"/>
                <c:pt idx="0">
                  <c:v>46</c:v>
                </c:pt>
                <c:pt idx="1">
                  <c:v>35</c:v>
                </c:pt>
                <c:pt idx="2">
                  <c:v>55</c:v>
                </c:pt>
              </c:numCache>
            </c:numRef>
          </c:val>
          <c:extLst>
            <c:ext xmlns:c16="http://schemas.microsoft.com/office/drawing/2014/chart" uri="{C3380CC4-5D6E-409C-BE32-E72D297353CC}">
              <c16:uniqueId val="{00000014-0B03-47B7-BFCC-47499773A46A}"/>
            </c:ext>
          </c:extLst>
        </c:ser>
        <c:ser>
          <c:idx val="2"/>
          <c:order val="2"/>
          <c:tx>
            <c:strRef>
              <c:f>Sheet1!$D$1</c:f>
              <c:strCache>
                <c:ptCount val="1"/>
                <c:pt idx="0">
                  <c:v>Rural</c:v>
                </c:pt>
              </c:strCache>
            </c:strRef>
          </c:tx>
          <c:spPr>
            <a:solidFill>
              <a:srgbClr val="E7D75F"/>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Agree that people in their community usually take children to health care provider on same day or the day after they develop a fever</c:v>
                </c:pt>
                <c:pt idx="1">
                  <c:v>Agree that people in their community who have a net usually sleep under it every night</c:v>
                </c:pt>
                <c:pt idx="2">
                  <c:v>Believe majority of their community members practise specific malaria-related behaviours</c:v>
                </c:pt>
              </c:strCache>
            </c:strRef>
          </c:cat>
          <c:val>
            <c:numRef>
              <c:f>Sheet1!$D$2:$D$4</c:f>
              <c:numCache>
                <c:formatCode>General</c:formatCode>
                <c:ptCount val="3"/>
                <c:pt idx="0">
                  <c:v>55</c:v>
                </c:pt>
                <c:pt idx="1">
                  <c:v>43</c:v>
                </c:pt>
                <c:pt idx="2">
                  <c:v>67</c:v>
                </c:pt>
              </c:numCache>
            </c:numRef>
          </c:val>
          <c:extLst>
            <c:ext xmlns:c16="http://schemas.microsoft.com/office/drawing/2014/chart" uri="{C3380CC4-5D6E-409C-BE32-E72D297353CC}">
              <c16:uniqueId val="{00000016-0B03-47B7-BFCC-47499773A46A}"/>
            </c:ext>
          </c:extLst>
        </c:ser>
        <c:dLbls>
          <c:dLblPos val="outEnd"/>
          <c:showLegendKey val="0"/>
          <c:showVal val="1"/>
          <c:showCatName val="0"/>
          <c:showSerName val="0"/>
          <c:showPercent val="0"/>
          <c:showBubbleSize val="0"/>
        </c:dLbls>
        <c:gapWidth val="100"/>
        <c:axId val="416671512"/>
        <c:axId val="416669944"/>
      </c:barChart>
      <c:catAx>
        <c:axId val="41667151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416669944"/>
        <c:crosses val="autoZero"/>
        <c:auto val="1"/>
        <c:lblAlgn val="ctr"/>
        <c:lblOffset val="100"/>
        <c:noMultiLvlLbl val="0"/>
      </c:catAx>
      <c:valAx>
        <c:axId val="416669944"/>
        <c:scaling>
          <c:orientation val="minMax"/>
          <c:max val="100"/>
        </c:scaling>
        <c:delete val="1"/>
        <c:axPos val="l"/>
        <c:numFmt formatCode="General" sourceLinked="1"/>
        <c:majorTickMark val="out"/>
        <c:minorTickMark val="none"/>
        <c:tickLblPos val="nextTo"/>
        <c:crossAx val="416671512"/>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Sheet1!$B$1</c:f>
              <c:strCache>
                <c:ptCount val="1"/>
                <c:pt idx="0">
                  <c:v>No education</c:v>
                </c:pt>
              </c:strCache>
            </c:strRef>
          </c:tx>
          <c:spPr>
            <a:solidFill>
              <a:srgbClr val="8A331C"/>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Women</c:v>
                </c:pt>
              </c:strCache>
            </c:strRef>
          </c:cat>
          <c:val>
            <c:numRef>
              <c:f>Sheet1!$B$2</c:f>
              <c:numCache>
                <c:formatCode>0</c:formatCode>
                <c:ptCount val="1"/>
                <c:pt idx="0">
                  <c:v>6</c:v>
                </c:pt>
              </c:numCache>
            </c:numRef>
          </c:val>
          <c:extLst>
            <c:ext xmlns:c16="http://schemas.microsoft.com/office/drawing/2014/chart" uri="{C3380CC4-5D6E-409C-BE32-E72D297353CC}">
              <c16:uniqueId val="{00000000-D66A-4B74-8473-63243731F4C1}"/>
            </c:ext>
          </c:extLst>
        </c:ser>
        <c:ser>
          <c:idx val="1"/>
          <c:order val="1"/>
          <c:tx>
            <c:strRef>
              <c:f>Sheet1!$C$1</c:f>
              <c:strCache>
                <c:ptCount val="1"/>
                <c:pt idx="0">
                  <c:v>Primary</c:v>
                </c:pt>
              </c:strCache>
            </c:strRef>
          </c:tx>
          <c:spPr>
            <a:solidFill>
              <a:srgbClr val="D14E1D"/>
            </a:solidFill>
            <a:ln>
              <a:noFill/>
            </a:ln>
            <a:effectLst/>
            <a:scene3d>
              <a:camera prst="orthographicFront"/>
              <a:lightRig rig="threePt" dir="t">
                <a:rot lat="0" lon="0" rev="1200000"/>
              </a:lightRig>
            </a:scene3d>
            <a:sp3d>
              <a:bevelT w="63500" h="25400"/>
            </a:sp3d>
          </c:spPr>
          <c:invertIfNegative val="0"/>
          <c:dLbls>
            <c:numFmt formatCode="General"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Women</c:v>
                </c:pt>
              </c:strCache>
            </c:strRef>
          </c:cat>
          <c:val>
            <c:numRef>
              <c:f>Sheet1!$C$2</c:f>
              <c:numCache>
                <c:formatCode>0</c:formatCode>
                <c:ptCount val="1"/>
                <c:pt idx="0">
                  <c:v>37</c:v>
                </c:pt>
              </c:numCache>
            </c:numRef>
          </c:val>
          <c:extLst>
            <c:ext xmlns:c16="http://schemas.microsoft.com/office/drawing/2014/chart" uri="{C3380CC4-5D6E-409C-BE32-E72D297353CC}">
              <c16:uniqueId val="{00000001-D66A-4B74-8473-63243731F4C1}"/>
            </c:ext>
          </c:extLst>
        </c:ser>
        <c:ser>
          <c:idx val="2"/>
          <c:order val="2"/>
          <c:tx>
            <c:strRef>
              <c:f>Sheet1!$D$1</c:f>
              <c:strCache>
                <c:ptCount val="1"/>
                <c:pt idx="0">
                  <c:v>Secondary</c:v>
                </c:pt>
              </c:strCache>
            </c:strRef>
          </c:tx>
          <c:spPr>
            <a:solidFill>
              <a:srgbClr val="BAA71C"/>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Women</c:v>
                </c:pt>
              </c:strCache>
            </c:strRef>
          </c:cat>
          <c:val>
            <c:numRef>
              <c:f>Sheet1!$D$2</c:f>
              <c:numCache>
                <c:formatCode>0</c:formatCode>
                <c:ptCount val="1"/>
                <c:pt idx="0">
                  <c:v>41</c:v>
                </c:pt>
              </c:numCache>
            </c:numRef>
          </c:val>
          <c:extLst>
            <c:ext xmlns:c16="http://schemas.microsoft.com/office/drawing/2014/chart" uri="{C3380CC4-5D6E-409C-BE32-E72D297353CC}">
              <c16:uniqueId val="{00000002-D66A-4B74-8473-63243731F4C1}"/>
            </c:ext>
          </c:extLst>
        </c:ser>
        <c:ser>
          <c:idx val="3"/>
          <c:order val="3"/>
          <c:tx>
            <c:strRef>
              <c:f>Sheet1!$E$1</c:f>
              <c:strCache>
                <c:ptCount val="1"/>
                <c:pt idx="0">
                  <c:v>More than secondary</c:v>
                </c:pt>
              </c:strCache>
            </c:strRef>
          </c:tx>
          <c:spPr>
            <a:solidFill>
              <a:srgbClr val="E7D75F"/>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Women</c:v>
                </c:pt>
              </c:strCache>
            </c:strRef>
          </c:cat>
          <c:val>
            <c:numRef>
              <c:f>Sheet1!$E$2</c:f>
              <c:numCache>
                <c:formatCode>0</c:formatCode>
                <c:ptCount val="1"/>
                <c:pt idx="0">
                  <c:v>17</c:v>
                </c:pt>
              </c:numCache>
            </c:numRef>
          </c:val>
          <c:extLst>
            <c:ext xmlns:c16="http://schemas.microsoft.com/office/drawing/2014/chart" uri="{C3380CC4-5D6E-409C-BE32-E72D297353CC}">
              <c16:uniqueId val="{00000003-D66A-4B74-8473-63243731F4C1}"/>
            </c:ext>
          </c:extLst>
        </c:ser>
        <c:dLbls>
          <c:dLblPos val="ctr"/>
          <c:showLegendKey val="0"/>
          <c:showVal val="1"/>
          <c:showCatName val="0"/>
          <c:showSerName val="0"/>
          <c:showPercent val="0"/>
          <c:showBubbleSize val="0"/>
        </c:dLbls>
        <c:gapWidth val="100"/>
        <c:overlap val="100"/>
        <c:axId val="563826216"/>
        <c:axId val="563826608"/>
      </c:barChart>
      <c:catAx>
        <c:axId val="56382621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63826608"/>
        <c:crosses val="autoZero"/>
        <c:auto val="1"/>
        <c:lblAlgn val="ctr"/>
        <c:lblOffset val="100"/>
        <c:noMultiLvlLbl val="0"/>
      </c:catAx>
      <c:valAx>
        <c:axId val="563826608"/>
        <c:scaling>
          <c:orientation val="minMax"/>
        </c:scaling>
        <c:delete val="1"/>
        <c:axPos val="l"/>
        <c:numFmt formatCode="0%" sourceLinked="1"/>
        <c:majorTickMark val="none"/>
        <c:minorTickMark val="none"/>
        <c:tickLblPos val="nextTo"/>
        <c:crossAx val="563826216"/>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5.3204353083434096E-2"/>
          <c:w val="0.96616035172886816"/>
          <c:h val="0.85029829856515837"/>
        </c:manualLayout>
      </c:layout>
      <c:barChart>
        <c:barDir val="col"/>
        <c:grouping val="clustered"/>
        <c:varyColors val="0"/>
        <c:ser>
          <c:idx val="0"/>
          <c:order val="0"/>
          <c:tx>
            <c:strRef>
              <c:f>Sheet1!$B$1</c:f>
              <c:strCache>
                <c:ptCount val="1"/>
                <c:pt idx="0">
                  <c:v>Women</c:v>
                </c:pt>
              </c:strCache>
            </c:strRef>
          </c:tx>
          <c:spPr>
            <a:solidFill>
              <a:schemeClr val="accent5"/>
            </a:solidFill>
            <a:ln>
              <a:noFill/>
            </a:ln>
            <a:effectLst/>
            <a:scene3d>
              <a:camera prst="orthographicFront"/>
              <a:lightRig rig="threePt" dir="t">
                <a:rot lat="0" lon="0" rev="1200000"/>
              </a:lightRig>
            </a:scene3d>
            <a:sp3d>
              <a:bevelT w="63500" h="25400"/>
            </a:sp3d>
          </c:spPr>
          <c:invertIfNegative val="0"/>
          <c:dPt>
            <c:idx val="1"/>
            <c:invertIfNegative val="0"/>
            <c:bubble3D val="0"/>
            <c:spPr>
              <a:solidFill>
                <a:schemeClr val="accent1"/>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05C6-4079-BFFA-00E4943854C9}"/>
              </c:ext>
            </c:extLst>
          </c:dPt>
          <c:dPt>
            <c:idx val="2"/>
            <c:invertIfNegative val="0"/>
            <c:bubble3D val="0"/>
            <c:spPr>
              <a:solidFill>
                <a:schemeClr val="accent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05C6-4079-BFFA-00E4943854C9}"/>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0</c:formatCode>
                <c:ptCount val="3"/>
                <c:pt idx="0">
                  <c:v>89</c:v>
                </c:pt>
                <c:pt idx="1">
                  <c:v>95</c:v>
                </c:pt>
                <c:pt idx="2">
                  <c:v>85</c:v>
                </c:pt>
              </c:numCache>
            </c:numRef>
          </c:val>
          <c:extLst>
            <c:ext xmlns:c16="http://schemas.microsoft.com/office/drawing/2014/chart" uri="{C3380CC4-5D6E-409C-BE32-E72D297353CC}">
              <c16:uniqueId val="{00000004-05C6-4079-BFFA-00E4943854C9}"/>
            </c:ext>
          </c:extLst>
        </c:ser>
        <c:dLbls>
          <c:dLblPos val="outEnd"/>
          <c:showLegendKey val="0"/>
          <c:showVal val="1"/>
          <c:showCatName val="0"/>
          <c:showSerName val="0"/>
          <c:showPercent val="0"/>
          <c:showBubbleSize val="0"/>
        </c:dLbls>
        <c:gapWidth val="100"/>
        <c:axId val="561456160"/>
        <c:axId val="561458512"/>
      </c:barChart>
      <c:catAx>
        <c:axId val="56145616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61458512"/>
        <c:crosses val="autoZero"/>
        <c:auto val="1"/>
        <c:lblAlgn val="ctr"/>
        <c:lblOffset val="100"/>
        <c:noMultiLvlLbl val="0"/>
      </c:catAx>
      <c:valAx>
        <c:axId val="561458512"/>
        <c:scaling>
          <c:orientation val="minMax"/>
          <c:max val="100"/>
          <c:min val="0"/>
        </c:scaling>
        <c:delete val="1"/>
        <c:axPos val="l"/>
        <c:numFmt formatCode="0" sourceLinked="1"/>
        <c:majorTickMark val="out"/>
        <c:minorTickMark val="none"/>
        <c:tickLblPos val="nextTo"/>
        <c:crossAx val="56145616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5768068962039753E-2"/>
          <c:y val="4.8367593712212815E-3"/>
          <c:w val="0.96616035172886816"/>
          <c:h val="0.90108427196298169"/>
        </c:manualLayout>
      </c:layout>
      <c:barChart>
        <c:barDir val="col"/>
        <c:grouping val="clustered"/>
        <c:varyColors val="0"/>
        <c:ser>
          <c:idx val="0"/>
          <c:order val="0"/>
          <c:tx>
            <c:strRef>
              <c:f>Sheet1!$B$1</c:f>
              <c:strCache>
                <c:ptCount val="1"/>
                <c:pt idx="0">
                  <c:v>Women</c:v>
                </c:pt>
              </c:strCache>
            </c:strRef>
          </c:tx>
          <c:spPr>
            <a:solidFill>
              <a:schemeClr val="accent5"/>
            </a:solidFill>
            <a:ln>
              <a:noFill/>
            </a:ln>
            <a:effectLst/>
            <a:scene3d>
              <a:camera prst="orthographicFront"/>
              <a:lightRig rig="threePt" dir="t">
                <a:rot lat="0" lon="0" rev="1200000"/>
              </a:lightRig>
            </a:scene3d>
            <a:sp3d>
              <a:bevelT w="63500" h="25400"/>
            </a:sp3d>
          </c:spPr>
          <c:invertIfNegative val="0"/>
          <c:dPt>
            <c:idx val="1"/>
            <c:invertIfNegative val="0"/>
            <c:bubble3D val="0"/>
            <c:spPr>
              <a:solidFill>
                <a:schemeClr val="accent5"/>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05C6-4079-BFFA-00E4943854C9}"/>
              </c:ext>
            </c:extLst>
          </c:dPt>
          <c:dPt>
            <c:idx val="2"/>
            <c:invertIfNegative val="0"/>
            <c:bubble3D val="0"/>
            <c:spPr>
              <a:solidFill>
                <a:schemeClr val="accent5"/>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05C6-4079-BFFA-00E4943854C9}"/>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Reads newspaper</c:v>
                </c:pt>
                <c:pt idx="1">
                  <c:v>Watches television</c:v>
                </c:pt>
                <c:pt idx="2">
                  <c:v>Listens to radio</c:v>
                </c:pt>
                <c:pt idx="3">
                  <c:v>All three</c:v>
                </c:pt>
                <c:pt idx="4">
                  <c:v>No media</c:v>
                </c:pt>
              </c:strCache>
            </c:strRef>
          </c:cat>
          <c:val>
            <c:numRef>
              <c:f>Sheet1!$B$2:$B$6</c:f>
              <c:numCache>
                <c:formatCode>0</c:formatCode>
                <c:ptCount val="5"/>
                <c:pt idx="0">
                  <c:v>12</c:v>
                </c:pt>
                <c:pt idx="1">
                  <c:v>54</c:v>
                </c:pt>
                <c:pt idx="2">
                  <c:v>66</c:v>
                </c:pt>
                <c:pt idx="3">
                  <c:v>7</c:v>
                </c:pt>
                <c:pt idx="4">
                  <c:v>18</c:v>
                </c:pt>
              </c:numCache>
            </c:numRef>
          </c:val>
          <c:extLst>
            <c:ext xmlns:c16="http://schemas.microsoft.com/office/drawing/2014/chart" uri="{C3380CC4-5D6E-409C-BE32-E72D297353CC}">
              <c16:uniqueId val="{00000004-05C6-4079-BFFA-00E4943854C9}"/>
            </c:ext>
          </c:extLst>
        </c:ser>
        <c:dLbls>
          <c:dLblPos val="outEnd"/>
          <c:showLegendKey val="0"/>
          <c:showVal val="1"/>
          <c:showCatName val="0"/>
          <c:showSerName val="0"/>
          <c:showPercent val="0"/>
          <c:showBubbleSize val="0"/>
        </c:dLbls>
        <c:gapWidth val="100"/>
        <c:axId val="561456160"/>
        <c:axId val="561458512"/>
      </c:barChart>
      <c:catAx>
        <c:axId val="56145616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61458512"/>
        <c:crosses val="autoZero"/>
        <c:auto val="1"/>
        <c:lblAlgn val="ctr"/>
        <c:lblOffset val="100"/>
        <c:noMultiLvlLbl val="0"/>
      </c:catAx>
      <c:valAx>
        <c:axId val="561458512"/>
        <c:scaling>
          <c:orientation val="minMax"/>
          <c:max val="100"/>
          <c:min val="0"/>
        </c:scaling>
        <c:delete val="1"/>
        <c:axPos val="l"/>
        <c:numFmt formatCode="0" sourceLinked="1"/>
        <c:majorTickMark val="out"/>
        <c:minorTickMark val="none"/>
        <c:tickLblPos val="nextTo"/>
        <c:crossAx val="56145616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8.8862003216852087E-2"/>
          <c:w val="0.96616035172886816"/>
          <c:h val="0.81615578889804596"/>
        </c:manualLayout>
      </c:layout>
      <c:barChart>
        <c:barDir val="col"/>
        <c:grouping val="clustered"/>
        <c:varyColors val="0"/>
        <c:ser>
          <c:idx val="0"/>
          <c:order val="0"/>
          <c:tx>
            <c:strRef>
              <c:f>Sheet1!$B$1</c:f>
              <c:strCache>
                <c:ptCount val="1"/>
                <c:pt idx="0">
                  <c:v>Total</c:v>
                </c:pt>
              </c:strCache>
            </c:strRef>
          </c:tx>
          <c:spPr>
            <a:solidFill>
              <a:srgbClr val="D14E1D"/>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00-7151-4FF2-B400-CE5F1F0DC314}"/>
              </c:ext>
            </c:extLst>
          </c:dPt>
          <c:dPt>
            <c:idx val="2"/>
            <c:invertIfNegative val="0"/>
            <c:bubble3D val="0"/>
            <c:extLst>
              <c:ext xmlns:c16="http://schemas.microsoft.com/office/drawing/2014/chart" uri="{C3380CC4-5D6E-409C-BE32-E72D297353CC}">
                <c16:uniqueId val="{00000001-7151-4FF2-B400-CE5F1F0DC314}"/>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1+ ITN*</c:v>
                </c:pt>
                <c:pt idx="1">
                  <c:v>1+ ITN* for every 2 people</c:v>
                </c:pt>
              </c:strCache>
            </c:strRef>
          </c:cat>
          <c:val>
            <c:numRef>
              <c:f>Sheet1!$B$2:$B$3</c:f>
              <c:numCache>
                <c:formatCode>General</c:formatCode>
                <c:ptCount val="2"/>
                <c:pt idx="0">
                  <c:v>49</c:v>
                </c:pt>
                <c:pt idx="1">
                  <c:v>29</c:v>
                </c:pt>
              </c:numCache>
            </c:numRef>
          </c:val>
          <c:extLst>
            <c:ext xmlns:c16="http://schemas.microsoft.com/office/drawing/2014/chart" uri="{C3380CC4-5D6E-409C-BE32-E72D297353CC}">
              <c16:uniqueId val="{00000002-7151-4FF2-B400-CE5F1F0DC314}"/>
            </c:ext>
          </c:extLst>
        </c:ser>
        <c:ser>
          <c:idx val="1"/>
          <c:order val="1"/>
          <c:tx>
            <c:strRef>
              <c:f>Sheet1!$C$1</c:f>
              <c:strCache>
                <c:ptCount val="1"/>
                <c:pt idx="0">
                  <c:v>Urban</c:v>
                </c:pt>
              </c:strCache>
            </c:strRef>
          </c:tx>
          <c:spPr>
            <a:solidFill>
              <a:srgbClr val="00AADC"/>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1+ ITN*</c:v>
                </c:pt>
                <c:pt idx="1">
                  <c:v>1+ ITN* for every 2 people</c:v>
                </c:pt>
              </c:strCache>
            </c:strRef>
          </c:cat>
          <c:val>
            <c:numRef>
              <c:f>Sheet1!$C$2:$C$3</c:f>
              <c:numCache>
                <c:formatCode>General</c:formatCode>
                <c:ptCount val="2"/>
                <c:pt idx="0">
                  <c:v>44</c:v>
                </c:pt>
                <c:pt idx="1">
                  <c:v>28</c:v>
                </c:pt>
              </c:numCache>
            </c:numRef>
          </c:val>
          <c:extLst>
            <c:ext xmlns:c16="http://schemas.microsoft.com/office/drawing/2014/chart" uri="{C3380CC4-5D6E-409C-BE32-E72D297353CC}">
              <c16:uniqueId val="{00000003-7151-4FF2-B400-CE5F1F0DC314}"/>
            </c:ext>
          </c:extLst>
        </c:ser>
        <c:ser>
          <c:idx val="2"/>
          <c:order val="2"/>
          <c:tx>
            <c:strRef>
              <c:f>Sheet1!$D$1</c:f>
              <c:strCache>
                <c:ptCount val="1"/>
                <c:pt idx="0">
                  <c:v>Rural</c:v>
                </c:pt>
              </c:strCache>
            </c:strRef>
          </c:tx>
          <c:spPr>
            <a:solidFill>
              <a:srgbClr val="E7D75F"/>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1+ ITN*</c:v>
                </c:pt>
                <c:pt idx="1">
                  <c:v>1+ ITN* for every 2 people</c:v>
                </c:pt>
              </c:strCache>
            </c:strRef>
          </c:cat>
          <c:val>
            <c:numRef>
              <c:f>Sheet1!$D$2:$D$3</c:f>
              <c:numCache>
                <c:formatCode>General</c:formatCode>
                <c:ptCount val="2"/>
                <c:pt idx="0">
                  <c:v>52</c:v>
                </c:pt>
                <c:pt idx="1">
                  <c:v>29</c:v>
                </c:pt>
              </c:numCache>
            </c:numRef>
          </c:val>
          <c:extLst>
            <c:ext xmlns:c16="http://schemas.microsoft.com/office/drawing/2014/chart" uri="{C3380CC4-5D6E-409C-BE32-E72D297353CC}">
              <c16:uniqueId val="{00000004-7151-4FF2-B400-CE5F1F0DC314}"/>
            </c:ext>
          </c:extLst>
        </c:ser>
        <c:dLbls>
          <c:dLblPos val="outEnd"/>
          <c:showLegendKey val="0"/>
          <c:showVal val="1"/>
          <c:showCatName val="0"/>
          <c:showSerName val="0"/>
          <c:showPercent val="0"/>
          <c:showBubbleSize val="0"/>
        </c:dLbls>
        <c:gapWidth val="150"/>
        <c:axId val="942593936"/>
        <c:axId val="942594328"/>
      </c:barChart>
      <c:catAx>
        <c:axId val="94259393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942594328"/>
        <c:crosses val="autoZero"/>
        <c:auto val="1"/>
        <c:lblAlgn val="ctr"/>
        <c:lblOffset val="100"/>
        <c:noMultiLvlLbl val="0"/>
      </c:catAx>
      <c:valAx>
        <c:axId val="942594328"/>
        <c:scaling>
          <c:orientation val="minMax"/>
          <c:max val="100"/>
        </c:scaling>
        <c:delete val="1"/>
        <c:axPos val="l"/>
        <c:numFmt formatCode="General" sourceLinked="1"/>
        <c:majorTickMark val="out"/>
        <c:minorTickMark val="none"/>
        <c:tickLblPos val="nextTo"/>
        <c:crossAx val="94259393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
          <c:w val="0.96616035172886816"/>
          <c:h val="0.89754179453206118"/>
        </c:manualLayout>
      </c:layout>
      <c:barChart>
        <c:barDir val="col"/>
        <c:grouping val="clustered"/>
        <c:varyColors val="0"/>
        <c:ser>
          <c:idx val="0"/>
          <c:order val="0"/>
          <c:tx>
            <c:strRef>
              <c:f>Sheet1!$B$1</c:f>
              <c:strCache>
                <c:ptCount val="1"/>
                <c:pt idx="0">
                  <c:v>Series 1</c:v>
                </c:pt>
              </c:strCache>
            </c:strRef>
          </c:tx>
          <c:spPr>
            <a:solidFill>
              <a:srgbClr val="194172"/>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19417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73F0-43A8-8D19-973DE18EDD28}"/>
              </c:ext>
            </c:extLst>
          </c:dPt>
          <c:dPt>
            <c:idx val="2"/>
            <c:invertIfNegative val="0"/>
            <c:bubble3D val="0"/>
            <c:spPr>
              <a:solidFill>
                <a:srgbClr val="19417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73F0-43A8-8D19-973DE18EDD28}"/>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General</c:formatCode>
                <c:ptCount val="5"/>
                <c:pt idx="0">
                  <c:v>44</c:v>
                </c:pt>
                <c:pt idx="1">
                  <c:v>57</c:v>
                </c:pt>
                <c:pt idx="2">
                  <c:v>52</c:v>
                </c:pt>
                <c:pt idx="3">
                  <c:v>50</c:v>
                </c:pt>
                <c:pt idx="4">
                  <c:v>43</c:v>
                </c:pt>
              </c:numCache>
            </c:numRef>
          </c:val>
          <c:extLst>
            <c:ext xmlns:c16="http://schemas.microsoft.com/office/drawing/2014/chart" uri="{C3380CC4-5D6E-409C-BE32-E72D297353CC}">
              <c16:uniqueId val="{00000004-73F0-43A8-8D19-973DE18EDD28}"/>
            </c:ext>
          </c:extLst>
        </c:ser>
        <c:dLbls>
          <c:dLblPos val="outEnd"/>
          <c:showLegendKey val="0"/>
          <c:showVal val="1"/>
          <c:showCatName val="0"/>
          <c:showSerName val="0"/>
          <c:showPercent val="0"/>
          <c:showBubbleSize val="0"/>
        </c:dLbls>
        <c:gapWidth val="100"/>
        <c:axId val="450844832"/>
        <c:axId val="450845224"/>
      </c:barChart>
      <c:catAx>
        <c:axId val="45084483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50845224"/>
        <c:crosses val="autoZero"/>
        <c:auto val="1"/>
        <c:lblAlgn val="ctr"/>
        <c:lblOffset val="100"/>
        <c:noMultiLvlLbl val="0"/>
      </c:catAx>
      <c:valAx>
        <c:axId val="450845224"/>
        <c:scaling>
          <c:orientation val="minMax"/>
          <c:max val="100"/>
        </c:scaling>
        <c:delete val="1"/>
        <c:axPos val="l"/>
        <c:numFmt formatCode="General" sourceLinked="1"/>
        <c:majorTickMark val="out"/>
        <c:minorTickMark val="none"/>
        <c:tickLblPos val="nextTo"/>
        <c:crossAx val="4508448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9.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9.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0.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15DCB0-616A-4D00-A23B-0E7EB6002418}" type="datetimeFigureOut">
              <a:rPr lang="en-US" smtClean="0"/>
              <a:t>8/24/2021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E81180-36CA-43EC-B7D8-15BB5DAAE4B2}" type="slidenum">
              <a:rPr lang="en-US" smtClean="0"/>
              <a:t>‹#›</a:t>
            </a:fld>
            <a:endParaRPr lang="en-US"/>
          </a:p>
        </p:txBody>
      </p:sp>
    </p:spTree>
    <p:extLst>
      <p:ext uri="{BB962C8B-B14F-4D97-AF65-F5344CB8AC3E}">
        <p14:creationId xmlns:p14="http://schemas.microsoft.com/office/powerpoint/2010/main" val="8700149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2</a:t>
            </a:fld>
            <a:endParaRPr lang="en-US"/>
          </a:p>
        </p:txBody>
      </p:sp>
    </p:spTree>
    <p:extLst>
      <p:ext uri="{BB962C8B-B14F-4D97-AF65-F5344CB8AC3E}">
        <p14:creationId xmlns:p14="http://schemas.microsoft.com/office/powerpoint/2010/main" val="38171566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800" b="0" i="0" u="none" strike="noStrike" baseline="0" dirty="0">
                <a:solidFill>
                  <a:srgbClr val="211D1E"/>
                </a:solidFill>
                <a:latin typeface="Book Antiqua" panose="02040602050305030304" pitchFamily="18" charset="0"/>
              </a:rPr>
              <a:t>More than half of Kenyan households have electricity (55%). The majority of urban households have electricity (84%), compared to 37% of rural households.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23</a:t>
            </a:fld>
            <a:endParaRPr lang="en-US" dirty="0"/>
          </a:p>
        </p:txBody>
      </p:sp>
    </p:spTree>
    <p:extLst>
      <p:ext uri="{BB962C8B-B14F-4D97-AF65-F5344CB8AC3E}">
        <p14:creationId xmlns:p14="http://schemas.microsoft.com/office/powerpoint/2010/main" val="31079359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800" b="0" i="0" u="none" strike="noStrike" baseline="0" dirty="0">
                <a:solidFill>
                  <a:srgbClr val="211D1E"/>
                </a:solidFill>
                <a:latin typeface="Book Antiqua" panose="02040602050305030304" pitchFamily="18" charset="0"/>
              </a:rPr>
              <a:t>Most Kenyan households have a mobile phone (90%), 72% have a radio, and 49% have a television. More than half of Kenyan households own agricultural land (52%) or farm animals (56%). Urban households are more likely than rural households to own a mobile telephone, radio, or television.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24</a:t>
            </a:fld>
            <a:endParaRPr lang="en-US" dirty="0"/>
          </a:p>
        </p:txBody>
      </p:sp>
    </p:spTree>
    <p:extLst>
      <p:ext uri="{BB962C8B-B14F-4D97-AF65-F5344CB8AC3E}">
        <p14:creationId xmlns:p14="http://schemas.microsoft.com/office/powerpoint/2010/main" val="42389365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25</a:t>
            </a:fld>
            <a:endParaRPr lang="en-US" dirty="0"/>
          </a:p>
        </p:txBody>
      </p:sp>
    </p:spTree>
    <p:extLst>
      <p:ext uri="{BB962C8B-B14F-4D97-AF65-F5344CB8AC3E}">
        <p14:creationId xmlns:p14="http://schemas.microsoft.com/office/powerpoint/2010/main" val="10316810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26</a:t>
            </a:fld>
            <a:endParaRPr lang="en-US" dirty="0"/>
          </a:p>
        </p:txBody>
      </p:sp>
    </p:spTree>
    <p:extLst>
      <p:ext uri="{BB962C8B-B14F-4D97-AF65-F5344CB8AC3E}">
        <p14:creationId xmlns:p14="http://schemas.microsoft.com/office/powerpoint/2010/main" val="33391597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27</a:t>
            </a:fld>
            <a:endParaRPr lang="en-US" dirty="0"/>
          </a:p>
        </p:txBody>
      </p:sp>
    </p:spTree>
    <p:extLst>
      <p:ext uri="{BB962C8B-B14F-4D97-AF65-F5344CB8AC3E}">
        <p14:creationId xmlns:p14="http://schemas.microsoft.com/office/powerpoint/2010/main" val="15813819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800" b="0" i="0" u="none" strike="noStrike" baseline="0" dirty="0">
                <a:solidFill>
                  <a:srgbClr val="211D1E"/>
                </a:solidFill>
                <a:latin typeface="Book Antiqua" panose="02040602050305030304" pitchFamily="18" charset="0"/>
              </a:rPr>
              <a:t>Six percent of women age 15-49 in Kenya have no education. More than one-third of women (37%) have attended primary school, while 41% have attended secondary school. Only 17% of women have more than secondary education.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28</a:t>
            </a:fld>
            <a:endParaRPr lang="en-US" dirty="0"/>
          </a:p>
        </p:txBody>
      </p:sp>
    </p:spTree>
    <p:extLst>
      <p:ext uri="{BB962C8B-B14F-4D97-AF65-F5344CB8AC3E}">
        <p14:creationId xmlns:p14="http://schemas.microsoft.com/office/powerpoint/2010/main" val="27610713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800" b="0" i="0" u="none" strike="noStrike" baseline="0" dirty="0">
                <a:solidFill>
                  <a:srgbClr val="211D1E"/>
                </a:solidFill>
                <a:latin typeface="Book Antiqua" panose="02040602050305030304" pitchFamily="18" charset="0"/>
              </a:rPr>
              <a:t>Nearly 9 in 10 women (89%) are literate. More women in urban areas are literate, compared to rural women (95% versus 85%, respectively).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29</a:t>
            </a:fld>
            <a:endParaRPr lang="en-US" dirty="0"/>
          </a:p>
        </p:txBody>
      </p:sp>
    </p:spTree>
    <p:extLst>
      <p:ext uri="{BB962C8B-B14F-4D97-AF65-F5344CB8AC3E}">
        <p14:creationId xmlns:p14="http://schemas.microsoft.com/office/powerpoint/2010/main" val="152467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800" b="0" i="0" u="none" strike="noStrike" baseline="0" dirty="0">
                <a:solidFill>
                  <a:srgbClr val="211D1E"/>
                </a:solidFill>
                <a:latin typeface="Book Antiqua" panose="02040602050305030304" pitchFamily="18" charset="0"/>
              </a:rPr>
              <a:t>The most common source of media is listening to the radio (66%), followed by watching television (54%). Only 12% of women read the newspaper at least once a week. 7% of women have access to all 3 forms of media, while 18% of have media access.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30</a:t>
            </a:fld>
            <a:endParaRPr lang="en-US" dirty="0"/>
          </a:p>
        </p:txBody>
      </p:sp>
    </p:spTree>
    <p:extLst>
      <p:ext uri="{BB962C8B-B14F-4D97-AF65-F5344CB8AC3E}">
        <p14:creationId xmlns:p14="http://schemas.microsoft.com/office/powerpoint/2010/main" val="25903126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33</a:t>
            </a:fld>
            <a:endParaRPr lang="en-US" dirty="0"/>
          </a:p>
        </p:txBody>
      </p:sp>
    </p:spTree>
    <p:extLst>
      <p:ext uri="{BB962C8B-B14F-4D97-AF65-F5344CB8AC3E}">
        <p14:creationId xmlns:p14="http://schemas.microsoft.com/office/powerpoint/2010/main" val="15001629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800" b="0" i="0" u="none" strike="noStrike" baseline="0" dirty="0">
                <a:solidFill>
                  <a:srgbClr val="211D1E"/>
                </a:solidFill>
                <a:latin typeface="Book Antiqua" panose="02040602050305030304" pitchFamily="18" charset="0"/>
              </a:rPr>
              <a:t>Among households in Kenya, 49% own at least one insecticide-treated net or ITN. An ITN is a factory-treated net that does not require any further treatment. ITN ownership is higher in rural households than urban households. Only 29% of households have enough ITNs to cover each household member, assuming one ITN is used by two people. One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34</a:t>
            </a:fld>
            <a:endParaRPr lang="en-US" dirty="0"/>
          </a:p>
        </p:txBody>
      </p:sp>
    </p:spTree>
    <p:extLst>
      <p:ext uri="{BB962C8B-B14F-4D97-AF65-F5344CB8AC3E}">
        <p14:creationId xmlns:p14="http://schemas.microsoft.com/office/powerpoint/2010/main" val="35114364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0000"/>
              </a:lnSpc>
              <a:spcBef>
                <a:spcPts val="0"/>
              </a:spcBef>
              <a:spcAft>
                <a:spcPts val="1050"/>
              </a:spcAft>
            </a:pPr>
            <a:r>
              <a:rPr lang="en-GB" sz="1800" dirty="0">
                <a:effectLst/>
                <a:latin typeface="Times New Roman" panose="02020603050405020304" pitchFamily="18" charset="0"/>
                <a:ea typeface="Times New Roman" panose="02020603050405020304" pitchFamily="18" charset="0"/>
              </a:rPr>
              <a:t>The five malaria-endemic zones fully cover the country, and each of the 47 counties in the country falls into one or two of the five zones as follows:</a:t>
            </a:r>
            <a:endParaRPr lang="en-US" sz="1800" dirty="0">
              <a:effectLst/>
              <a:latin typeface="Times New Roman" panose="02020603050405020304" pitchFamily="18" charset="0"/>
              <a:ea typeface="Times New Roman" panose="02020603050405020304" pitchFamily="18" charset="0"/>
            </a:endParaRPr>
          </a:p>
          <a:p>
            <a:pPr marL="342900" marR="0" lvl="0" indent="-342900">
              <a:lnSpc>
                <a:spcPct val="110000"/>
              </a:lnSpc>
              <a:spcBef>
                <a:spcPts val="0"/>
              </a:spcBef>
              <a:spcAft>
                <a:spcPts val="1050"/>
              </a:spcAft>
              <a:buSzPts val="1050"/>
              <a:buFont typeface="Times New Roman" panose="02020603050405020304" pitchFamily="18" charset="0"/>
              <a:buAutoNum type="arabicPeriod"/>
            </a:pPr>
            <a:r>
              <a:rPr lang="en-GB" sz="1800" b="1" dirty="0">
                <a:effectLst/>
                <a:latin typeface="Times New Roman" panose="02020603050405020304" pitchFamily="18" charset="0"/>
                <a:ea typeface="Times New Roman" panose="02020603050405020304" pitchFamily="18" charset="0"/>
              </a:rPr>
              <a:t>Highland epidemic prone:</a:t>
            </a:r>
            <a:r>
              <a:rPr lang="en-GB" sz="1800" dirty="0">
                <a:effectLst/>
                <a:latin typeface="Times New Roman" panose="02020603050405020304" pitchFamily="18" charset="0"/>
                <a:ea typeface="Times New Roman" panose="02020603050405020304" pitchFamily="18" charset="0"/>
              </a:rPr>
              <a:t> Kisii, Nyamira, West Pokot,</a:t>
            </a:r>
            <a:r>
              <a:rPr lang="en-GB" sz="1800" baseline="30000" dirty="0">
                <a:effectLst/>
                <a:latin typeface="Times New Roman" panose="02020603050405020304" pitchFamily="18" charset="0"/>
                <a:ea typeface="Times New Roman" panose="02020603050405020304" pitchFamily="18" charset="0"/>
              </a:rPr>
              <a:t>1</a:t>
            </a:r>
            <a:r>
              <a:rPr lang="en-GB" sz="1800" dirty="0">
                <a:effectLst/>
                <a:latin typeface="Times New Roman" panose="02020603050405020304" pitchFamily="18" charset="0"/>
                <a:ea typeface="Times New Roman" panose="02020603050405020304" pitchFamily="18" charset="0"/>
              </a:rPr>
              <a:t> Trans-</a:t>
            </a:r>
            <a:r>
              <a:rPr lang="en-GB" sz="1800" dirty="0" err="1">
                <a:effectLst/>
                <a:latin typeface="Times New Roman" panose="02020603050405020304" pitchFamily="18" charset="0"/>
                <a:ea typeface="Times New Roman" panose="02020603050405020304" pitchFamily="18" charset="0"/>
              </a:rPr>
              <a:t>Nzoia</a:t>
            </a:r>
            <a:r>
              <a:rPr lang="en-GB" sz="1800" dirty="0">
                <a:effectLst/>
                <a:latin typeface="Times New Roman" panose="02020603050405020304" pitchFamily="18" charset="0"/>
                <a:ea typeface="Times New Roman" panose="02020603050405020304" pitchFamily="18" charset="0"/>
              </a:rPr>
              <a:t>, </a:t>
            </a:r>
            <a:r>
              <a:rPr lang="en-GB" sz="1800" dirty="0" err="1">
                <a:effectLst/>
                <a:latin typeface="Times New Roman" panose="02020603050405020304" pitchFamily="18" charset="0"/>
                <a:ea typeface="Times New Roman" panose="02020603050405020304" pitchFamily="18" charset="0"/>
              </a:rPr>
              <a:t>Uasin</a:t>
            </a:r>
            <a:r>
              <a:rPr lang="en-GB" sz="1800" dirty="0">
                <a:effectLst/>
                <a:latin typeface="Times New Roman" panose="02020603050405020304" pitchFamily="18" charset="0"/>
                <a:ea typeface="Times New Roman" panose="02020603050405020304" pitchFamily="18" charset="0"/>
              </a:rPr>
              <a:t> Gishu, Nandi, Narok, Kericho, </a:t>
            </a:r>
            <a:r>
              <a:rPr lang="en-GB" sz="1800" dirty="0" err="1">
                <a:effectLst/>
                <a:latin typeface="Times New Roman" panose="02020603050405020304" pitchFamily="18" charset="0"/>
                <a:ea typeface="Times New Roman" panose="02020603050405020304" pitchFamily="18" charset="0"/>
              </a:rPr>
              <a:t>Bomet</a:t>
            </a:r>
            <a:r>
              <a:rPr lang="en-GB" sz="1800" dirty="0">
                <a:effectLst/>
                <a:latin typeface="Times New Roman" panose="02020603050405020304" pitchFamily="18" charset="0"/>
                <a:ea typeface="Times New Roman" panose="02020603050405020304" pitchFamily="18" charset="0"/>
              </a:rPr>
              <a:t>, Bungoma,</a:t>
            </a:r>
            <a:r>
              <a:rPr lang="en-GB" sz="1800" baseline="30000" dirty="0">
                <a:effectLst/>
                <a:latin typeface="Times New Roman" panose="02020603050405020304" pitchFamily="18" charset="0"/>
                <a:ea typeface="Times New Roman" panose="02020603050405020304" pitchFamily="18" charset="0"/>
              </a:rPr>
              <a:t>1</a:t>
            </a:r>
            <a:r>
              <a:rPr lang="en-GB" sz="1800" dirty="0">
                <a:effectLst/>
                <a:latin typeface="Times New Roman" panose="02020603050405020304" pitchFamily="18" charset="0"/>
                <a:ea typeface="Times New Roman" panose="02020603050405020304" pitchFamily="18" charset="0"/>
              </a:rPr>
              <a:t> Kakamega,</a:t>
            </a:r>
            <a:r>
              <a:rPr lang="en-GB" sz="1800" baseline="30000" dirty="0">
                <a:effectLst/>
                <a:latin typeface="Times New Roman" panose="02020603050405020304" pitchFamily="18" charset="0"/>
                <a:ea typeface="Times New Roman" panose="02020603050405020304" pitchFamily="18" charset="0"/>
              </a:rPr>
              <a:t>1</a:t>
            </a:r>
            <a:r>
              <a:rPr lang="en-GB" sz="1800" dirty="0">
                <a:effectLst/>
                <a:latin typeface="Times New Roman" panose="02020603050405020304" pitchFamily="18" charset="0"/>
                <a:ea typeface="Times New Roman" panose="02020603050405020304" pitchFamily="18" charset="0"/>
              </a:rPr>
              <a:t> and </a:t>
            </a:r>
            <a:r>
              <a:rPr lang="en-GB" sz="1800" dirty="0" err="1">
                <a:effectLst/>
                <a:latin typeface="Times New Roman" panose="02020603050405020304" pitchFamily="18" charset="0"/>
                <a:ea typeface="Times New Roman" panose="02020603050405020304" pitchFamily="18" charset="0"/>
              </a:rPr>
              <a:t>Elgeyo</a:t>
            </a:r>
            <a:r>
              <a:rPr lang="en-GB" sz="1800" dirty="0">
                <a:effectLst/>
                <a:latin typeface="Times New Roman" panose="02020603050405020304" pitchFamily="18" charset="0"/>
                <a:ea typeface="Times New Roman" panose="02020603050405020304" pitchFamily="18" charset="0"/>
              </a:rPr>
              <a:t> Marakwet</a:t>
            </a:r>
            <a:r>
              <a:rPr lang="en-GB" sz="1800" baseline="30000" dirty="0">
                <a:effectLst/>
                <a:latin typeface="Times New Roman" panose="02020603050405020304" pitchFamily="18" charset="0"/>
                <a:ea typeface="Times New Roman" panose="02020603050405020304" pitchFamily="18" charset="0"/>
              </a:rPr>
              <a:t>1</a:t>
            </a:r>
            <a:r>
              <a:rPr lang="en-GB" sz="1800" dirty="0">
                <a:effectLst/>
                <a:latin typeface="Times New Roman" panose="02020603050405020304" pitchFamily="18"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342900" marR="0" lvl="0" indent="-342900">
              <a:lnSpc>
                <a:spcPct val="110000"/>
              </a:lnSpc>
              <a:spcBef>
                <a:spcPts val="0"/>
              </a:spcBef>
              <a:spcAft>
                <a:spcPts val="1050"/>
              </a:spcAft>
              <a:buSzPts val="1050"/>
              <a:buFont typeface="Times New Roman" panose="02020603050405020304" pitchFamily="18" charset="0"/>
              <a:buAutoNum type="arabicPeriod"/>
            </a:pPr>
            <a:r>
              <a:rPr lang="en-GB" sz="1800" b="1" dirty="0">
                <a:effectLst/>
                <a:latin typeface="Times New Roman" panose="02020603050405020304" pitchFamily="18" charset="0"/>
                <a:ea typeface="Times New Roman" panose="02020603050405020304" pitchFamily="18" charset="0"/>
              </a:rPr>
              <a:t>Lake endemic:</a:t>
            </a:r>
            <a:r>
              <a:rPr lang="en-GB" sz="1800" dirty="0">
                <a:effectLst/>
                <a:latin typeface="Times New Roman" panose="02020603050405020304" pitchFamily="18" charset="0"/>
                <a:ea typeface="Times New Roman" panose="02020603050405020304" pitchFamily="18" charset="0"/>
              </a:rPr>
              <a:t> Siaya, Kisumu, Migori, Homa Bay, Kakamega,</a:t>
            </a:r>
            <a:r>
              <a:rPr lang="en-GB" sz="1800" baseline="30000" dirty="0">
                <a:effectLst/>
                <a:latin typeface="Times New Roman" panose="02020603050405020304" pitchFamily="18" charset="0"/>
                <a:ea typeface="Times New Roman" panose="02020603050405020304" pitchFamily="18" charset="0"/>
              </a:rPr>
              <a:t>1</a:t>
            </a:r>
            <a:r>
              <a:rPr lang="en-GB" sz="1800" dirty="0">
                <a:effectLst/>
                <a:latin typeface="Times New Roman" panose="02020603050405020304" pitchFamily="18" charset="0"/>
                <a:ea typeface="Times New Roman" panose="02020603050405020304" pitchFamily="18" charset="0"/>
              </a:rPr>
              <a:t> Vihiga, Bungoma,</a:t>
            </a:r>
            <a:r>
              <a:rPr lang="en-GB" sz="1800" baseline="30000" dirty="0">
                <a:effectLst/>
                <a:latin typeface="Times New Roman" panose="02020603050405020304" pitchFamily="18" charset="0"/>
                <a:ea typeface="Times New Roman" panose="02020603050405020304" pitchFamily="18" charset="0"/>
              </a:rPr>
              <a:t>1</a:t>
            </a:r>
            <a:r>
              <a:rPr lang="en-GB" sz="1800" dirty="0">
                <a:effectLst/>
                <a:latin typeface="Times New Roman" panose="02020603050405020304" pitchFamily="18" charset="0"/>
                <a:ea typeface="Times New Roman" panose="02020603050405020304" pitchFamily="18" charset="0"/>
              </a:rPr>
              <a:t> and Busia</a:t>
            </a:r>
            <a:endParaRPr lang="en-US" sz="1800" dirty="0">
              <a:effectLst/>
              <a:latin typeface="Times New Roman" panose="02020603050405020304" pitchFamily="18" charset="0"/>
              <a:ea typeface="Times New Roman" panose="02020603050405020304" pitchFamily="18" charset="0"/>
            </a:endParaRPr>
          </a:p>
          <a:p>
            <a:pPr marL="342900" marR="0" lvl="0" indent="-342900">
              <a:lnSpc>
                <a:spcPct val="110000"/>
              </a:lnSpc>
              <a:spcBef>
                <a:spcPts val="0"/>
              </a:spcBef>
              <a:spcAft>
                <a:spcPts val="1050"/>
              </a:spcAft>
              <a:buSzPts val="1050"/>
              <a:buFont typeface="Times New Roman" panose="02020603050405020304" pitchFamily="18" charset="0"/>
              <a:buAutoNum type="arabicPeriod"/>
            </a:pPr>
            <a:r>
              <a:rPr lang="en-GB" sz="1800" b="1" dirty="0">
                <a:effectLst/>
                <a:latin typeface="Times New Roman" panose="02020603050405020304" pitchFamily="18" charset="0"/>
                <a:ea typeface="Times New Roman" panose="02020603050405020304" pitchFamily="18" charset="0"/>
              </a:rPr>
              <a:t>Coast endemic:</a:t>
            </a:r>
            <a:r>
              <a:rPr lang="en-GB" sz="1800" dirty="0">
                <a:effectLst/>
                <a:latin typeface="Times New Roman" panose="02020603050405020304" pitchFamily="18" charset="0"/>
                <a:ea typeface="Times New Roman" panose="02020603050405020304" pitchFamily="18" charset="0"/>
              </a:rPr>
              <a:t> Mombasa, Kwale, Kilifi, </a:t>
            </a:r>
            <a:r>
              <a:rPr lang="en-GB" sz="1800" dirty="0" err="1">
                <a:effectLst/>
                <a:latin typeface="Times New Roman" panose="02020603050405020304" pitchFamily="18" charset="0"/>
                <a:ea typeface="Times New Roman" panose="02020603050405020304" pitchFamily="18" charset="0"/>
              </a:rPr>
              <a:t>Lamu</a:t>
            </a:r>
            <a:r>
              <a:rPr lang="en-GB" sz="1800" dirty="0">
                <a:effectLst/>
                <a:latin typeface="Times New Roman" panose="02020603050405020304" pitchFamily="18" charset="0"/>
                <a:ea typeface="Times New Roman" panose="02020603050405020304" pitchFamily="18" charset="0"/>
              </a:rPr>
              <a:t>, and </a:t>
            </a:r>
            <a:r>
              <a:rPr lang="en-GB" sz="1800" dirty="0" err="1">
                <a:effectLst/>
                <a:latin typeface="Times New Roman" panose="02020603050405020304" pitchFamily="18" charset="0"/>
                <a:ea typeface="Times New Roman" panose="02020603050405020304" pitchFamily="18" charset="0"/>
              </a:rPr>
              <a:t>Taita</a:t>
            </a:r>
            <a:r>
              <a:rPr lang="en-GB" sz="1800" dirty="0">
                <a:effectLst/>
                <a:latin typeface="Times New Roman" panose="02020603050405020304" pitchFamily="18" charset="0"/>
                <a:ea typeface="Times New Roman" panose="02020603050405020304" pitchFamily="18" charset="0"/>
              </a:rPr>
              <a:t> Taveta</a:t>
            </a:r>
            <a:endParaRPr lang="en-US" sz="1800" dirty="0">
              <a:effectLst/>
              <a:latin typeface="Times New Roman" panose="02020603050405020304" pitchFamily="18" charset="0"/>
              <a:ea typeface="Times New Roman" panose="02020603050405020304" pitchFamily="18" charset="0"/>
            </a:endParaRPr>
          </a:p>
          <a:p>
            <a:pPr marL="342900" marR="0" lvl="0" indent="-342900">
              <a:lnSpc>
                <a:spcPct val="110000"/>
              </a:lnSpc>
              <a:spcBef>
                <a:spcPts val="0"/>
              </a:spcBef>
              <a:spcAft>
                <a:spcPts val="1050"/>
              </a:spcAft>
              <a:buSzPts val="1050"/>
              <a:buFont typeface="Times New Roman" panose="02020603050405020304" pitchFamily="18" charset="0"/>
              <a:buAutoNum type="arabicPeriod"/>
            </a:pPr>
            <a:r>
              <a:rPr lang="en-GB" sz="1800" b="1" dirty="0">
                <a:effectLst/>
                <a:latin typeface="Times New Roman" panose="02020603050405020304" pitchFamily="18" charset="0"/>
                <a:ea typeface="Times New Roman" panose="02020603050405020304" pitchFamily="18" charset="0"/>
              </a:rPr>
              <a:t>Seasonal:</a:t>
            </a:r>
            <a:r>
              <a:rPr lang="en-GB" sz="1800" dirty="0">
                <a:effectLst/>
                <a:latin typeface="Times New Roman" panose="02020603050405020304" pitchFamily="18" charset="0"/>
                <a:ea typeface="Times New Roman" panose="02020603050405020304" pitchFamily="18" charset="0"/>
              </a:rPr>
              <a:t> Tana River, </a:t>
            </a:r>
            <a:r>
              <a:rPr lang="en-GB" sz="1800" dirty="0" err="1">
                <a:effectLst/>
                <a:latin typeface="Times New Roman" panose="02020603050405020304" pitchFamily="18" charset="0"/>
                <a:ea typeface="Times New Roman" panose="02020603050405020304" pitchFamily="18" charset="0"/>
              </a:rPr>
              <a:t>Marsabit</a:t>
            </a:r>
            <a:r>
              <a:rPr lang="en-GB" sz="1800" dirty="0">
                <a:effectLst/>
                <a:latin typeface="Times New Roman" panose="02020603050405020304" pitchFamily="18" charset="0"/>
                <a:ea typeface="Times New Roman" panose="02020603050405020304" pitchFamily="18" charset="0"/>
              </a:rPr>
              <a:t>, </a:t>
            </a:r>
            <a:r>
              <a:rPr lang="en-GB" sz="1800" dirty="0" err="1">
                <a:effectLst/>
                <a:latin typeface="Times New Roman" panose="02020603050405020304" pitchFamily="18" charset="0"/>
                <a:ea typeface="Times New Roman" panose="02020603050405020304" pitchFamily="18" charset="0"/>
              </a:rPr>
              <a:t>Isiolo</a:t>
            </a:r>
            <a:r>
              <a:rPr lang="en-GB" sz="1800" dirty="0">
                <a:effectLst/>
                <a:latin typeface="Times New Roman" panose="02020603050405020304" pitchFamily="18" charset="0"/>
                <a:ea typeface="Times New Roman" panose="02020603050405020304" pitchFamily="18" charset="0"/>
              </a:rPr>
              <a:t>, Meru,</a:t>
            </a:r>
            <a:r>
              <a:rPr lang="en-GB" sz="1800" baseline="30000" dirty="0">
                <a:effectLst/>
                <a:latin typeface="Times New Roman" panose="02020603050405020304" pitchFamily="18" charset="0"/>
                <a:ea typeface="Times New Roman" panose="02020603050405020304" pitchFamily="18" charset="0"/>
              </a:rPr>
              <a:t>1</a:t>
            </a:r>
            <a:r>
              <a:rPr lang="en-GB" sz="1800" dirty="0">
                <a:effectLst/>
                <a:latin typeface="Times New Roman" panose="02020603050405020304" pitchFamily="18" charset="0"/>
                <a:ea typeface="Times New Roman" panose="02020603050405020304" pitchFamily="18" charset="0"/>
              </a:rPr>
              <a:t> Tharaka-Nithi,</a:t>
            </a:r>
            <a:r>
              <a:rPr lang="en-GB" sz="1800" baseline="30000" dirty="0">
                <a:effectLst/>
                <a:latin typeface="Times New Roman" panose="02020603050405020304" pitchFamily="18" charset="0"/>
                <a:ea typeface="Times New Roman" panose="02020603050405020304" pitchFamily="18" charset="0"/>
              </a:rPr>
              <a:t>1</a:t>
            </a:r>
            <a:r>
              <a:rPr lang="en-GB" sz="1800" dirty="0">
                <a:effectLst/>
                <a:latin typeface="Times New Roman" panose="02020603050405020304" pitchFamily="18" charset="0"/>
                <a:ea typeface="Times New Roman" panose="02020603050405020304" pitchFamily="18" charset="0"/>
              </a:rPr>
              <a:t> Embu,</a:t>
            </a:r>
            <a:r>
              <a:rPr lang="en-GB" sz="1800" baseline="30000" dirty="0">
                <a:effectLst/>
                <a:latin typeface="Times New Roman" panose="02020603050405020304" pitchFamily="18" charset="0"/>
                <a:ea typeface="Times New Roman" panose="02020603050405020304" pitchFamily="18" charset="0"/>
              </a:rPr>
              <a:t>1</a:t>
            </a:r>
            <a:r>
              <a:rPr lang="en-GB" sz="1800" dirty="0">
                <a:effectLst/>
                <a:latin typeface="Times New Roman" panose="02020603050405020304" pitchFamily="18" charset="0"/>
                <a:ea typeface="Times New Roman" panose="02020603050405020304" pitchFamily="18" charset="0"/>
              </a:rPr>
              <a:t> Kitui, Garissa, </a:t>
            </a:r>
            <a:r>
              <a:rPr lang="en-GB" sz="1800" dirty="0" err="1">
                <a:effectLst/>
                <a:latin typeface="Times New Roman" panose="02020603050405020304" pitchFamily="18" charset="0"/>
                <a:ea typeface="Times New Roman" panose="02020603050405020304" pitchFamily="18" charset="0"/>
              </a:rPr>
              <a:t>Wajir</a:t>
            </a:r>
            <a:r>
              <a:rPr lang="en-GB" sz="1800" dirty="0">
                <a:effectLst/>
                <a:latin typeface="Times New Roman" panose="02020603050405020304" pitchFamily="18" charset="0"/>
                <a:ea typeface="Times New Roman" panose="02020603050405020304" pitchFamily="18" charset="0"/>
              </a:rPr>
              <a:t>, Mandera, Turkana, Samburu, Baringo, </a:t>
            </a:r>
            <a:r>
              <a:rPr lang="en-GB" sz="1800" dirty="0" err="1">
                <a:effectLst/>
                <a:latin typeface="Times New Roman" panose="02020603050405020304" pitchFamily="18" charset="0"/>
                <a:ea typeface="Times New Roman" panose="02020603050405020304" pitchFamily="18" charset="0"/>
              </a:rPr>
              <a:t>Elgeyo</a:t>
            </a:r>
            <a:r>
              <a:rPr lang="en-GB" sz="1800" dirty="0">
                <a:effectLst/>
                <a:latin typeface="Times New Roman" panose="02020603050405020304" pitchFamily="18" charset="0"/>
                <a:ea typeface="Times New Roman" panose="02020603050405020304" pitchFamily="18" charset="0"/>
              </a:rPr>
              <a:t> Marakwet,</a:t>
            </a:r>
            <a:r>
              <a:rPr lang="en-GB" sz="1800" baseline="30000" dirty="0">
                <a:effectLst/>
                <a:latin typeface="Times New Roman" panose="02020603050405020304" pitchFamily="18" charset="0"/>
                <a:ea typeface="Times New Roman" panose="02020603050405020304" pitchFamily="18" charset="0"/>
              </a:rPr>
              <a:t>1</a:t>
            </a:r>
            <a:r>
              <a:rPr lang="en-GB" sz="1800" dirty="0">
                <a:effectLst/>
                <a:latin typeface="Times New Roman" panose="02020603050405020304" pitchFamily="18" charset="0"/>
                <a:ea typeface="Times New Roman" panose="02020603050405020304" pitchFamily="18" charset="0"/>
              </a:rPr>
              <a:t> Kajiado, and West Pokot</a:t>
            </a:r>
            <a:r>
              <a:rPr lang="en-GB" sz="1800" baseline="30000" dirty="0">
                <a:effectLst/>
                <a:latin typeface="Times New Roman" panose="02020603050405020304" pitchFamily="18" charset="0"/>
                <a:ea typeface="Times New Roman" panose="02020603050405020304" pitchFamily="18" charset="0"/>
              </a:rPr>
              <a:t>1</a:t>
            </a:r>
            <a:endParaRPr lang="en-US" sz="1800" dirty="0">
              <a:effectLst/>
              <a:latin typeface="Times New Roman" panose="02020603050405020304" pitchFamily="18" charset="0"/>
              <a:ea typeface="Times New Roman" panose="02020603050405020304" pitchFamily="18" charset="0"/>
            </a:endParaRPr>
          </a:p>
          <a:p>
            <a:pPr marL="342900" marR="0" lvl="0" indent="-342900">
              <a:lnSpc>
                <a:spcPct val="110000"/>
              </a:lnSpc>
              <a:spcBef>
                <a:spcPts val="0"/>
              </a:spcBef>
              <a:spcAft>
                <a:spcPts val="1050"/>
              </a:spcAft>
              <a:buSzPts val="1050"/>
              <a:buFont typeface="Times New Roman" panose="02020603050405020304" pitchFamily="18" charset="0"/>
              <a:buAutoNum type="arabicPeriod"/>
            </a:pPr>
            <a:r>
              <a:rPr lang="en-GB" sz="1800" b="1" dirty="0">
                <a:effectLst/>
                <a:latin typeface="Times New Roman" panose="02020603050405020304" pitchFamily="18" charset="0"/>
                <a:ea typeface="Times New Roman" panose="02020603050405020304" pitchFamily="18" charset="0"/>
              </a:rPr>
              <a:t>Low risk:</a:t>
            </a:r>
            <a:r>
              <a:rPr lang="en-GB" sz="1800" dirty="0">
                <a:effectLst/>
                <a:latin typeface="Times New Roman" panose="02020603050405020304" pitchFamily="18" charset="0"/>
                <a:ea typeface="Times New Roman" panose="02020603050405020304" pitchFamily="18" charset="0"/>
              </a:rPr>
              <a:t> Nairobi, </a:t>
            </a:r>
            <a:r>
              <a:rPr lang="en-GB" sz="1800" dirty="0" err="1">
                <a:effectLst/>
                <a:latin typeface="Times New Roman" panose="02020603050405020304" pitchFamily="18" charset="0"/>
                <a:ea typeface="Times New Roman" panose="02020603050405020304" pitchFamily="18" charset="0"/>
              </a:rPr>
              <a:t>Nyandarua</a:t>
            </a:r>
            <a:r>
              <a:rPr lang="en-GB" sz="1800" dirty="0">
                <a:effectLst/>
                <a:latin typeface="Times New Roman" panose="02020603050405020304" pitchFamily="18" charset="0"/>
                <a:ea typeface="Times New Roman" panose="02020603050405020304" pitchFamily="18" charset="0"/>
              </a:rPr>
              <a:t>, Nyeri, Kirinyaga, </a:t>
            </a:r>
            <a:r>
              <a:rPr lang="en-GB" sz="1800" dirty="0" err="1">
                <a:effectLst/>
                <a:latin typeface="Times New Roman" panose="02020603050405020304" pitchFamily="18" charset="0"/>
                <a:ea typeface="Times New Roman" panose="02020603050405020304" pitchFamily="18" charset="0"/>
              </a:rPr>
              <a:t>Murang’a</a:t>
            </a:r>
            <a:r>
              <a:rPr lang="en-GB" sz="1800" dirty="0">
                <a:effectLst/>
                <a:latin typeface="Times New Roman" panose="02020603050405020304" pitchFamily="18" charset="0"/>
                <a:ea typeface="Times New Roman" panose="02020603050405020304" pitchFamily="18" charset="0"/>
              </a:rPr>
              <a:t>, Kiambu, Machakos, Makueni, Laikipia, Nakuru, Meru,</a:t>
            </a:r>
            <a:r>
              <a:rPr lang="en-GB" sz="1800" baseline="30000" dirty="0">
                <a:effectLst/>
                <a:latin typeface="Times New Roman" panose="02020603050405020304" pitchFamily="18" charset="0"/>
                <a:ea typeface="Times New Roman" panose="02020603050405020304" pitchFamily="18" charset="0"/>
              </a:rPr>
              <a:t>1</a:t>
            </a:r>
            <a:r>
              <a:rPr lang="en-GB" sz="1800" dirty="0">
                <a:effectLst/>
                <a:latin typeface="Times New Roman" panose="02020603050405020304" pitchFamily="18" charset="0"/>
                <a:ea typeface="Times New Roman" panose="02020603050405020304" pitchFamily="18" charset="0"/>
              </a:rPr>
              <a:t> Tharaka-Nithi,</a:t>
            </a:r>
            <a:r>
              <a:rPr lang="en-GB" sz="1800" baseline="30000" dirty="0">
                <a:effectLst/>
                <a:latin typeface="Times New Roman" panose="02020603050405020304" pitchFamily="18" charset="0"/>
                <a:ea typeface="Times New Roman" panose="02020603050405020304" pitchFamily="18" charset="0"/>
              </a:rPr>
              <a:t>1</a:t>
            </a:r>
            <a:r>
              <a:rPr lang="en-GB" sz="1800" dirty="0">
                <a:effectLst/>
                <a:latin typeface="Times New Roman" panose="02020603050405020304" pitchFamily="18" charset="0"/>
                <a:ea typeface="Times New Roman" panose="02020603050405020304" pitchFamily="18" charset="0"/>
              </a:rPr>
              <a:t> and Embu</a:t>
            </a:r>
            <a:r>
              <a:rPr lang="en-GB" sz="1800" baseline="30000" dirty="0">
                <a:effectLst/>
                <a:latin typeface="Times New Roman" panose="02020603050405020304" pitchFamily="18" charset="0"/>
                <a:ea typeface="Times New Roman" panose="02020603050405020304" pitchFamily="18" charset="0"/>
              </a:rPr>
              <a:t>1</a:t>
            </a:r>
            <a:endParaRPr lang="en-US" sz="1800" dirty="0">
              <a:effectLst/>
              <a:latin typeface="Times New Roman" panose="02020603050405020304" pitchFamily="18" charset="0"/>
              <a:ea typeface="Times New Roman" panose="02020603050405020304" pitchFamily="18" charset="0"/>
            </a:endParaRPr>
          </a:p>
          <a:p>
            <a:pPr marL="0" marR="0">
              <a:lnSpc>
                <a:spcPct val="110000"/>
              </a:lnSpc>
              <a:spcBef>
                <a:spcPts val="0"/>
              </a:spcBef>
              <a:spcAft>
                <a:spcPts val="0"/>
              </a:spcAft>
            </a:pPr>
            <a:r>
              <a:rPr lang="en-GB" sz="1800" dirty="0">
                <a:effectLst/>
                <a:latin typeface="Times New Roman" panose="02020603050405020304" pitchFamily="18" charset="0"/>
                <a:ea typeface="Times New Roman" panose="02020603050405020304" pitchFamily="18" charset="0"/>
              </a:rPr>
              <a:t>Several counties are of mixed malaria zone classification. These counties are Bungoma (Highland epidemic prone and Lake endemic zones), Kakamega (Highland epidemic prone and Lake endemic zones), West Pokot (Highland epidemic prone and Seasonal zones), </a:t>
            </a:r>
            <a:r>
              <a:rPr lang="en-GB" sz="1800" dirty="0" err="1">
                <a:effectLst/>
                <a:latin typeface="Times New Roman" panose="02020603050405020304" pitchFamily="18" charset="0"/>
                <a:ea typeface="Times New Roman" panose="02020603050405020304" pitchFamily="18" charset="0"/>
              </a:rPr>
              <a:t>Elgeyo</a:t>
            </a:r>
            <a:r>
              <a:rPr lang="en-GB" sz="1800" dirty="0">
                <a:effectLst/>
                <a:latin typeface="Times New Roman" panose="02020603050405020304" pitchFamily="18" charset="0"/>
                <a:ea typeface="Times New Roman" panose="02020603050405020304" pitchFamily="18" charset="0"/>
              </a:rPr>
              <a:t> Marakwet (Highland epidemic prone and Seasonal zones), Meru (Seasonal and Low risk zones), Embu (Seasonal and Low risk zones) and </a:t>
            </a:r>
            <a:r>
              <a:rPr lang="en-GB" sz="1800" dirty="0" err="1">
                <a:effectLst/>
                <a:latin typeface="Times New Roman" panose="02020603050405020304" pitchFamily="18" charset="0"/>
                <a:ea typeface="Times New Roman" panose="02020603050405020304" pitchFamily="18" charset="0"/>
              </a:rPr>
              <a:t>Tharaka</a:t>
            </a:r>
            <a:r>
              <a:rPr lang="en-GB" sz="1800" dirty="0">
                <a:effectLst/>
                <a:latin typeface="Times New Roman" panose="02020603050405020304" pitchFamily="18" charset="0"/>
                <a:ea typeface="Times New Roman" panose="02020603050405020304" pitchFamily="18" charset="0"/>
              </a:rPr>
              <a:t>-Nithi (Seasonal and Low risk zones).</a:t>
            </a:r>
          </a:p>
          <a:p>
            <a:pPr marL="0" marR="0">
              <a:lnSpc>
                <a:spcPct val="110000"/>
              </a:lnSpc>
              <a:spcBef>
                <a:spcPts val="0"/>
              </a:spcBef>
              <a:spcAft>
                <a:spcPts val="0"/>
              </a:spcAft>
            </a:pPr>
            <a:endParaRPr lang="en-GB" sz="1800" dirty="0">
              <a:effectLst/>
              <a:latin typeface="Times New Roman" panose="02020603050405020304" pitchFamily="18" charset="0"/>
              <a:ea typeface="Times New Roman" panose="02020603050405020304" pitchFamily="18" charset="0"/>
            </a:endParaRPr>
          </a:p>
          <a:p>
            <a:pPr marL="0" marR="0">
              <a:lnSpc>
                <a:spcPct val="110000"/>
              </a:lnSpc>
              <a:spcBef>
                <a:spcPts val="0"/>
              </a:spcBef>
              <a:spcAft>
                <a:spcPts val="0"/>
              </a:spcAft>
            </a:pPr>
            <a:r>
              <a:rPr lang="en-GB" sz="1800" baseline="30000" dirty="0">
                <a:effectLst/>
                <a:latin typeface="Times New Roman" panose="02020603050405020304" pitchFamily="18" charset="0"/>
                <a:ea typeface="Times New Roman" panose="02020603050405020304" pitchFamily="18" charset="0"/>
              </a:rPr>
              <a:t>1</a:t>
            </a:r>
            <a:r>
              <a:rPr lang="en-GB" sz="1800" dirty="0">
                <a:effectLst/>
                <a:latin typeface="Times New Roman" panose="02020603050405020304" pitchFamily="18" charset="0"/>
                <a:ea typeface="Times New Roman" panose="02020603050405020304" pitchFamily="18" charset="0"/>
              </a:rPr>
              <a:t> Several counties are of mixed malaria zone classification. </a:t>
            </a:r>
            <a:endParaRPr lang="en-US" sz="180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5</a:t>
            </a:fld>
            <a:endParaRPr lang="en-US"/>
          </a:p>
        </p:txBody>
      </p:sp>
    </p:spTree>
    <p:extLst>
      <p:ext uri="{BB962C8B-B14F-4D97-AF65-F5344CB8AC3E}">
        <p14:creationId xmlns:p14="http://schemas.microsoft.com/office/powerpoint/2010/main" val="2459976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ITN ownership is lowest in the poorest and wealthiest households. </a:t>
            </a:r>
          </a:p>
        </p:txBody>
      </p:sp>
      <p:sp>
        <p:nvSpPr>
          <p:cNvPr id="4" name="Slide Number Placeholder 3"/>
          <p:cNvSpPr>
            <a:spLocks noGrp="1"/>
          </p:cNvSpPr>
          <p:nvPr>
            <p:ph type="sldNum" sz="quarter" idx="5"/>
          </p:nvPr>
        </p:nvSpPr>
        <p:spPr/>
        <p:txBody>
          <a:bodyPr/>
          <a:lstStyle/>
          <a:p>
            <a:fld id="{51E81180-36CA-43EC-B7D8-15BB5DAAE4B2}" type="slidenum">
              <a:rPr lang="en-US" smtClean="0"/>
              <a:t>35</a:t>
            </a:fld>
            <a:endParaRPr lang="en-US" dirty="0"/>
          </a:p>
        </p:txBody>
      </p:sp>
    </p:spTree>
    <p:extLst>
      <p:ext uri="{BB962C8B-B14F-4D97-AF65-F5344CB8AC3E}">
        <p14:creationId xmlns:p14="http://schemas.microsoft.com/office/powerpoint/2010/main" val="5566578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ITN ownership varies by malaria endemicity zone, from a low of 31% in Low risk zone to a high of 78% in Lake endemic zone. </a:t>
            </a:r>
          </a:p>
        </p:txBody>
      </p:sp>
      <p:sp>
        <p:nvSpPr>
          <p:cNvPr id="4" name="Slide Number Placeholder 3"/>
          <p:cNvSpPr>
            <a:spLocks noGrp="1"/>
          </p:cNvSpPr>
          <p:nvPr>
            <p:ph type="sldNum" sz="quarter" idx="5"/>
          </p:nvPr>
        </p:nvSpPr>
        <p:spPr/>
        <p:txBody>
          <a:bodyPr/>
          <a:lstStyle/>
          <a:p>
            <a:fld id="{51E81180-36CA-43EC-B7D8-15BB5DAAE4B2}" type="slidenum">
              <a:rPr lang="en-US" smtClean="0"/>
              <a:t>36</a:t>
            </a:fld>
            <a:endParaRPr lang="en-US"/>
          </a:p>
        </p:txBody>
      </p:sp>
    </p:spTree>
    <p:extLst>
      <p:ext uri="{BB962C8B-B14F-4D97-AF65-F5344CB8AC3E}">
        <p14:creationId xmlns:p14="http://schemas.microsoft.com/office/powerpoint/2010/main" val="2459976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211D1E"/>
                </a:solidFill>
                <a:latin typeface="Book Antiqua" panose="02040602050305030304" pitchFamily="18" charset="0"/>
              </a:rPr>
              <a:t>ITN ownership has declined since 2015 when 63% of households owned at least one ITN. </a:t>
            </a:r>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37</a:t>
            </a:fld>
            <a:endParaRPr lang="en-US" dirty="0"/>
          </a:p>
        </p:txBody>
      </p:sp>
    </p:spTree>
    <p:extLst>
      <p:ext uri="{BB962C8B-B14F-4D97-AF65-F5344CB8AC3E}">
        <p14:creationId xmlns:p14="http://schemas.microsoft.com/office/powerpoint/2010/main" val="30437778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effectLst/>
                <a:latin typeface="Times New Roman" panose="02020603050405020304" pitchFamily="18" charset="0"/>
                <a:ea typeface="MS Mincho" panose="02020609040205080304" pitchFamily="49" charset="-128"/>
                <a:cs typeface="Arial" panose="020B0604020202020204" pitchFamily="34" charset="0"/>
              </a:rPr>
              <a:t>National distribution campaigns were the main source of ITNs in Kenya (53% of households). Twenty-one percent of ITNs were obtained in shops/markets. Sixteen percent of households obtained their ITNs through ANC visits.</a:t>
            </a:r>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38</a:t>
            </a:fld>
            <a:endParaRPr lang="en-US" dirty="0"/>
          </a:p>
        </p:txBody>
      </p:sp>
    </p:spTree>
    <p:extLst>
      <p:ext uri="{BB962C8B-B14F-4D97-AF65-F5344CB8AC3E}">
        <p14:creationId xmlns:p14="http://schemas.microsoft.com/office/powerpoint/2010/main" val="12468637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211D1E"/>
                </a:solidFill>
                <a:latin typeface="Book Antiqua" panose="02040602050305030304" pitchFamily="18" charset="0"/>
              </a:rPr>
              <a:t>Only 29% of households have enough ITNs to cover each household member, assuming one ITN is used by two people. One in five households have at least one ITN but not enough for all household members, while half of households do not have an ITN. </a:t>
            </a:r>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39</a:t>
            </a:fld>
            <a:endParaRPr lang="en-US" dirty="0"/>
          </a:p>
        </p:txBody>
      </p:sp>
    </p:spTree>
    <p:extLst>
      <p:ext uri="{BB962C8B-B14F-4D97-AF65-F5344CB8AC3E}">
        <p14:creationId xmlns:p14="http://schemas.microsoft.com/office/powerpoint/2010/main" val="17031878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800" b="0" i="0" u="none" strike="noStrike" baseline="0" dirty="0">
                <a:solidFill>
                  <a:srgbClr val="211D1E"/>
                </a:solidFill>
                <a:latin typeface="Book Antiqua" panose="02040602050305030304" pitchFamily="18" charset="0"/>
              </a:rPr>
              <a:t>Access to an ITN is a calculation of the proportion of the population that could sleep under an ITN if each ITN in the household were used by up to two people. Forty percent of the household population in Kenya has access to an ITN, and 35% of the population slept under an ITN the night before the survey.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40</a:t>
            </a:fld>
            <a:endParaRPr lang="en-US" dirty="0"/>
          </a:p>
        </p:txBody>
      </p:sp>
    </p:spTree>
    <p:extLst>
      <p:ext uri="{BB962C8B-B14F-4D97-AF65-F5344CB8AC3E}">
        <p14:creationId xmlns:p14="http://schemas.microsoft.com/office/powerpoint/2010/main" val="23431797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211D1E"/>
                </a:solidFill>
                <a:latin typeface="Book Antiqua" panose="02040602050305030304" pitchFamily="18" charset="0"/>
              </a:rPr>
              <a:t>Both indicators have declined since 2015. </a:t>
            </a:r>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41</a:t>
            </a:fld>
            <a:endParaRPr lang="en-US" dirty="0"/>
          </a:p>
        </p:txBody>
      </p:sp>
    </p:spTree>
    <p:extLst>
      <p:ext uri="{BB962C8B-B14F-4D97-AF65-F5344CB8AC3E}">
        <p14:creationId xmlns:p14="http://schemas.microsoft.com/office/powerpoint/2010/main" val="72523824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35% of household members slept under an ITN the night before the survey, compared to 66% of household members in households with at least one ITN. More than 40% of both children under 5 and pregnant women age 15-49 slept under an ITN the night before the survey, compared to more than 70% of both children and pregnant women in households that own at least one ITN. </a:t>
            </a:r>
          </a:p>
        </p:txBody>
      </p:sp>
      <p:sp>
        <p:nvSpPr>
          <p:cNvPr id="4" name="Slide Number Placeholder 3"/>
          <p:cNvSpPr>
            <a:spLocks noGrp="1"/>
          </p:cNvSpPr>
          <p:nvPr>
            <p:ph type="sldNum" sz="quarter" idx="10"/>
          </p:nvPr>
        </p:nvSpPr>
        <p:spPr/>
        <p:txBody>
          <a:bodyPr/>
          <a:lstStyle/>
          <a:p>
            <a:fld id="{51E81180-36CA-43EC-B7D8-15BB5DAAE4B2}" type="slidenum">
              <a:rPr lang="en-US" smtClean="0"/>
              <a:t>42</a:t>
            </a:fld>
            <a:endParaRPr lang="en-US" dirty="0"/>
          </a:p>
        </p:txBody>
      </p:sp>
    </p:spTree>
    <p:extLst>
      <p:ext uri="{BB962C8B-B14F-4D97-AF65-F5344CB8AC3E}">
        <p14:creationId xmlns:p14="http://schemas.microsoft.com/office/powerpoint/2010/main" val="25175411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Children’s use of ITNs varies by malaria endemicity zone, from a low of 25% in Seasonal zone to a high of 58% in Lake endemic zone. </a:t>
            </a:r>
          </a:p>
        </p:txBody>
      </p:sp>
      <p:sp>
        <p:nvSpPr>
          <p:cNvPr id="4" name="Slide Number Placeholder 3"/>
          <p:cNvSpPr>
            <a:spLocks noGrp="1"/>
          </p:cNvSpPr>
          <p:nvPr>
            <p:ph type="sldNum" sz="quarter" idx="5"/>
          </p:nvPr>
        </p:nvSpPr>
        <p:spPr/>
        <p:txBody>
          <a:bodyPr/>
          <a:lstStyle/>
          <a:p>
            <a:fld id="{51E81180-36CA-43EC-B7D8-15BB5DAAE4B2}" type="slidenum">
              <a:rPr lang="en-US" smtClean="0"/>
              <a:t>43</a:t>
            </a:fld>
            <a:endParaRPr lang="en-US"/>
          </a:p>
        </p:txBody>
      </p:sp>
    </p:spTree>
    <p:extLst>
      <p:ext uri="{BB962C8B-B14F-4D97-AF65-F5344CB8AC3E}">
        <p14:creationId xmlns:p14="http://schemas.microsoft.com/office/powerpoint/2010/main" val="190689448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211D1E"/>
                </a:solidFill>
                <a:latin typeface="Book Antiqua" panose="02040602050305030304" pitchFamily="18" charset="0"/>
              </a:rPr>
              <a:t>Use of ITNs by both children and pregnant women has decreased 2015. </a:t>
            </a:r>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44</a:t>
            </a:fld>
            <a:endParaRPr lang="en-US" dirty="0"/>
          </a:p>
        </p:txBody>
      </p:sp>
    </p:spTree>
    <p:extLst>
      <p:ext uri="{BB962C8B-B14F-4D97-AF65-F5344CB8AC3E}">
        <p14:creationId xmlns:p14="http://schemas.microsoft.com/office/powerpoint/2010/main" val="18716236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6</a:t>
            </a:fld>
            <a:endParaRPr lang="en-US"/>
          </a:p>
        </p:txBody>
      </p:sp>
    </p:spTree>
    <p:extLst>
      <p:ext uri="{BB962C8B-B14F-4D97-AF65-F5344CB8AC3E}">
        <p14:creationId xmlns:p14="http://schemas.microsoft.com/office/powerpoint/2010/main" val="417422133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sz="1800" dirty="0">
                <a:effectLst/>
                <a:latin typeface="Times New Roman" panose="02020603050405020304" pitchFamily="18" charset="0"/>
                <a:ea typeface="MS Mincho" panose="02020609040205080304" pitchFamily="49" charset="-128"/>
                <a:cs typeface="Arial" panose="020B0604020202020204" pitchFamily="34" charset="0"/>
              </a:rPr>
              <a:t>Overall, 19% of ITNs in households were not used the night before the survey. Thirty-five percent of respondents reported that the net was an extra net or that they were saving it for later, 22% said that the usual user did not sleep in the household last night, and 11% stated that there were no mosquitoes or malaria.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45</a:t>
            </a:fld>
            <a:endParaRPr lang="en-US" dirty="0"/>
          </a:p>
        </p:txBody>
      </p:sp>
    </p:spTree>
    <p:extLst>
      <p:ext uri="{BB962C8B-B14F-4D97-AF65-F5344CB8AC3E}">
        <p14:creationId xmlns:p14="http://schemas.microsoft.com/office/powerpoint/2010/main" val="21021554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46</a:t>
            </a:fld>
            <a:endParaRPr lang="en-US" dirty="0"/>
          </a:p>
        </p:txBody>
      </p:sp>
    </p:spTree>
    <p:extLst>
      <p:ext uri="{BB962C8B-B14F-4D97-AF65-F5344CB8AC3E}">
        <p14:creationId xmlns:p14="http://schemas.microsoft.com/office/powerpoint/2010/main" val="86271280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strike="noStrike" baseline="0" dirty="0">
                <a:solidFill>
                  <a:srgbClr val="211D1E"/>
                </a:solidFill>
                <a:latin typeface="Book Antiqua" panose="02040602050305030304" pitchFamily="18" charset="0"/>
              </a:rPr>
              <a:t>Malaria during pregnancy contributes to low birth weight, infant mortality, and other complications. To prevent malaria, pregnant women living in malaria-endemic areas in Kenya should receive 3+ doses of SP/Fansidar during their pregnancy. In Kenya, 38% of pregnant women received at least 1+ dose of this intermittent preventive treatment, or IPTp, while 30% of women received 2+ doses and only 22% received 3+ doses.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47</a:t>
            </a:fld>
            <a:endParaRPr lang="en-US" dirty="0"/>
          </a:p>
        </p:txBody>
      </p:sp>
    </p:spTree>
    <p:extLst>
      <p:ext uri="{BB962C8B-B14F-4D97-AF65-F5344CB8AC3E}">
        <p14:creationId xmlns:p14="http://schemas.microsoft.com/office/powerpoint/2010/main" val="206597042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800" b="0" i="0" u="none" strike="noStrike" baseline="0" dirty="0">
                <a:solidFill>
                  <a:srgbClr val="211D1E"/>
                </a:solidFill>
                <a:latin typeface="Book Antiqua" panose="02040602050305030304" pitchFamily="18" charset="0"/>
              </a:rPr>
              <a:t>Uptake of IPTp 1+ and IPTp 2+ have declined since 2015, while uptake of IPTp 3+ has stagnated.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48</a:t>
            </a:fld>
            <a:endParaRPr lang="en-US" dirty="0"/>
          </a:p>
        </p:txBody>
      </p:sp>
    </p:spTree>
    <p:extLst>
      <p:ext uri="{BB962C8B-B14F-4D97-AF65-F5344CB8AC3E}">
        <p14:creationId xmlns:p14="http://schemas.microsoft.com/office/powerpoint/2010/main" val="341275795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800" b="0" i="0" u="none" strike="noStrike" baseline="0" dirty="0">
                <a:solidFill>
                  <a:srgbClr val="211D1E"/>
                </a:solidFill>
                <a:latin typeface="Book Antiqua" panose="02040602050305030304" pitchFamily="18" charset="0"/>
              </a:rPr>
              <a:t>The Kenya National Malaria Strategy targets IPTp interventions to women living in malaria-endemic areas. Among pregnant women living in IPTp targeted malaria endemic areas, 49% in Lake endemic zone and 46% in Coast endemic zone received 3+ doses of IPTp. Urban women and those with primary education are least likely to receive IPTp 3+ among women in Coast endemic and Lake endemic zones.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49</a:t>
            </a:fld>
            <a:endParaRPr lang="en-US" dirty="0"/>
          </a:p>
        </p:txBody>
      </p:sp>
    </p:spTree>
    <p:extLst>
      <p:ext uri="{BB962C8B-B14F-4D97-AF65-F5344CB8AC3E}">
        <p14:creationId xmlns:p14="http://schemas.microsoft.com/office/powerpoint/2010/main" val="29638723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800" b="0" i="0" u="none" strike="noStrike" baseline="0" dirty="0">
                <a:solidFill>
                  <a:srgbClr val="211D1E"/>
                </a:solidFill>
                <a:latin typeface="Book Antiqua" panose="02040602050305030304" pitchFamily="18" charset="0"/>
              </a:rPr>
              <a:t>Women who only received one or two doses of IPTp were asked why they did not complete the treatment. Forty-one percent said they were not given the treatment and 35% were unaware they had to take more (35%).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50</a:t>
            </a:fld>
            <a:endParaRPr lang="en-US" dirty="0"/>
          </a:p>
        </p:txBody>
      </p:sp>
    </p:spTree>
    <p:extLst>
      <p:ext uri="{BB962C8B-B14F-4D97-AF65-F5344CB8AC3E}">
        <p14:creationId xmlns:p14="http://schemas.microsoft.com/office/powerpoint/2010/main" val="148315865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51</a:t>
            </a:fld>
            <a:endParaRPr lang="en-US" dirty="0"/>
          </a:p>
        </p:txBody>
      </p:sp>
    </p:spTree>
    <p:extLst>
      <p:ext uri="{BB962C8B-B14F-4D97-AF65-F5344CB8AC3E}">
        <p14:creationId xmlns:p14="http://schemas.microsoft.com/office/powerpoint/2010/main" val="386849984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53</a:t>
            </a:fld>
            <a:endParaRPr lang="en-US" dirty="0"/>
          </a:p>
        </p:txBody>
      </p:sp>
    </p:spTree>
    <p:extLst>
      <p:ext uri="{BB962C8B-B14F-4D97-AF65-F5344CB8AC3E}">
        <p14:creationId xmlns:p14="http://schemas.microsoft.com/office/powerpoint/2010/main" val="86271280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800" b="0" i="0" u="none" strike="noStrike" baseline="0" dirty="0">
                <a:solidFill>
                  <a:srgbClr val="211D1E"/>
                </a:solidFill>
                <a:latin typeface="Book Antiqua" panose="02040602050305030304" pitchFamily="18" charset="0"/>
              </a:rPr>
              <a:t>Fever is a major symptom of malaria in children. In Kenya, mothers were asked if their children had any fever during the 2 weeks before the survey and if they sought medical help. Overall, 17% of children under 5 had a fever in the 2 weeks before the survey. Nearly two-thirds (64%) of children with recent fever had advice or treatment sought. Sixty-five percent of rural children with recent fever had advice or treatment sought, compared to 60% of urban children. Nearly 40% of children with recent fever had advice or treatment sought the same or next day. About 1 in 3 (36%) children with recent fever had blood taken from a finger or heel for diagnostic testing. Nearly 4 in 10 rural children with recent fever had blood taken from a finger or heel for testing, compared to 29% of urban children.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54</a:t>
            </a:fld>
            <a:endParaRPr lang="en-US" dirty="0"/>
          </a:p>
        </p:txBody>
      </p:sp>
    </p:spTree>
    <p:extLst>
      <p:ext uri="{BB962C8B-B14F-4D97-AF65-F5344CB8AC3E}">
        <p14:creationId xmlns:p14="http://schemas.microsoft.com/office/powerpoint/2010/main" val="381829404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211D1E"/>
                </a:solidFill>
                <a:latin typeface="Book Antiqua" panose="02040602050305030304" pitchFamily="18" charset="0"/>
              </a:rPr>
              <a:t>Among children with recent fever for whom advice or treatment was sought, 68% received care from the public sector, 32% from the private sector, and 2% from other private sector sources. </a:t>
            </a:r>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55</a:t>
            </a:fld>
            <a:endParaRPr lang="en-US" dirty="0"/>
          </a:p>
        </p:txBody>
      </p:sp>
    </p:spTree>
    <p:extLst>
      <p:ext uri="{BB962C8B-B14F-4D97-AF65-F5344CB8AC3E}">
        <p14:creationId xmlns:p14="http://schemas.microsoft.com/office/powerpoint/2010/main" val="8101817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Times New Roman" panose="02020603050405020304" pitchFamily="18" charset="0"/>
                <a:ea typeface="Times New Roman" panose="02020603050405020304" pitchFamily="18" charset="0"/>
              </a:rPr>
              <a:t>Four types of questionnaires were used for the 2020 KMIS: the Household Questionnaire, the Woman’s Questionnaire, the Biomarker Questionnaire, and the Fieldworker Questionnaire. Fieldworkers were hired from various geographic areas of Kenya. If a respondent did not speak English or Kiswahili, interviewers used the respondent’s local language. In addition, discussions were held during interviewer training on translation of local terms.</a:t>
            </a:r>
            <a:endParaRPr lang="en-US" sz="180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7</a:t>
            </a:fld>
            <a:endParaRPr lang="en-US"/>
          </a:p>
        </p:txBody>
      </p:sp>
    </p:spTree>
    <p:extLst>
      <p:ext uri="{BB962C8B-B14F-4D97-AF65-F5344CB8AC3E}">
        <p14:creationId xmlns:p14="http://schemas.microsoft.com/office/powerpoint/2010/main" val="355065113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800" b="0" i="0" u="none" strike="noStrike" baseline="0" dirty="0">
                <a:solidFill>
                  <a:srgbClr val="211D1E"/>
                </a:solidFill>
                <a:latin typeface="Book Antiqua" panose="02040602050305030304" pitchFamily="18" charset="0"/>
              </a:rPr>
              <a:t>Artemisinin-based combination therapy (ACT) is the recommended first-line antimalarial drug for the treatment of malaria in Kenya. Among children under 5 with recent fever who took an antimalarial medication, 91% received ACT.</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56</a:t>
            </a:fld>
            <a:endParaRPr lang="en-US" dirty="0"/>
          </a:p>
        </p:txBody>
      </p:sp>
    </p:spTree>
    <p:extLst>
      <p:ext uri="{BB962C8B-B14F-4D97-AF65-F5344CB8AC3E}">
        <p14:creationId xmlns:p14="http://schemas.microsoft.com/office/powerpoint/2010/main" val="252627147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800" b="0" i="0" u="none" strike="noStrike" baseline="0" dirty="0">
                <a:solidFill>
                  <a:srgbClr val="211D1E"/>
                </a:solidFill>
                <a:latin typeface="Book Antiqua" panose="02040602050305030304" pitchFamily="18" charset="0"/>
              </a:rPr>
              <a:t>Nearly two-thirds (64%) of children with recent fever had advice or treatment sought, a slight decrease from 72% in 2015. Diagnostic testing has declined from 39% in 2015. 91% received ACT, a slight decrease since 2015.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57</a:t>
            </a:fld>
            <a:endParaRPr lang="en-US" dirty="0"/>
          </a:p>
        </p:txBody>
      </p:sp>
    </p:spTree>
    <p:extLst>
      <p:ext uri="{BB962C8B-B14F-4D97-AF65-F5344CB8AC3E}">
        <p14:creationId xmlns:p14="http://schemas.microsoft.com/office/powerpoint/2010/main" val="386742345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58</a:t>
            </a:fld>
            <a:endParaRPr lang="en-US" dirty="0"/>
          </a:p>
        </p:txBody>
      </p:sp>
    </p:spTree>
    <p:extLst>
      <p:ext uri="{BB962C8B-B14F-4D97-AF65-F5344CB8AC3E}">
        <p14:creationId xmlns:p14="http://schemas.microsoft.com/office/powerpoint/2010/main" val="275280120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211D1E"/>
                </a:solidFill>
                <a:latin typeface="Book Antiqua" panose="02040602050305030304" pitchFamily="18" charset="0"/>
              </a:rPr>
              <a:t>All children age 6 months to 14 years living in selected households were eligible for </a:t>
            </a:r>
            <a:r>
              <a:rPr lang="en-US" sz="1800" b="0" i="0" u="none" strike="noStrike" baseline="0" dirty="0" err="1">
                <a:solidFill>
                  <a:srgbClr val="211D1E"/>
                </a:solidFill>
                <a:latin typeface="Book Antiqua" panose="02040602050305030304" pitchFamily="18" charset="0"/>
              </a:rPr>
              <a:t>anaemia</a:t>
            </a:r>
            <a:r>
              <a:rPr lang="en-US" sz="1800" b="0" i="0" u="none" strike="noStrike" baseline="0" dirty="0">
                <a:solidFill>
                  <a:srgbClr val="211D1E"/>
                </a:solidFill>
                <a:latin typeface="Book Antiqua" panose="02040602050305030304" pitchFamily="18" charset="0"/>
              </a:rPr>
              <a:t> and malaria testing. </a:t>
            </a:r>
            <a:r>
              <a:rPr lang="en-US" sz="1800" b="0" i="0" u="none" strike="noStrike" baseline="0" dirty="0" err="1">
                <a:solidFill>
                  <a:srgbClr val="211D1E"/>
                </a:solidFill>
                <a:latin typeface="Book Antiqua" panose="02040602050305030304" pitchFamily="18" charset="0"/>
              </a:rPr>
              <a:t>Anaemia</a:t>
            </a:r>
            <a:r>
              <a:rPr lang="en-US" sz="1800" b="0" i="0" u="none" strike="noStrike" baseline="0" dirty="0">
                <a:solidFill>
                  <a:srgbClr val="211D1E"/>
                </a:solidFill>
                <a:latin typeface="Book Antiqua" panose="02040602050305030304" pitchFamily="18" charset="0"/>
              </a:rPr>
              <a:t> testing was carried out using the </a:t>
            </a:r>
            <a:r>
              <a:rPr lang="en-US" sz="1800" b="0" i="0" u="none" strike="noStrike" baseline="0" dirty="0" err="1">
                <a:solidFill>
                  <a:srgbClr val="211D1E"/>
                </a:solidFill>
                <a:latin typeface="Book Antiqua" panose="02040602050305030304" pitchFamily="18" charset="0"/>
              </a:rPr>
              <a:t>HemoCue</a:t>
            </a:r>
            <a:r>
              <a:rPr lang="en-US" sz="1800" b="0" i="0" u="none" strike="noStrike" baseline="0" dirty="0">
                <a:solidFill>
                  <a:srgbClr val="211D1E"/>
                </a:solidFill>
                <a:latin typeface="Book Antiqua" panose="02040602050305030304" pitchFamily="18" charset="0"/>
              </a:rPr>
              <a:t> system. Malaria testing was done through both rapid diagnostic testing known as RDT, as well as blood smear microscopy. Of the 12,253 eligible children, 94% provided blood for </a:t>
            </a:r>
            <a:r>
              <a:rPr lang="en-US" sz="1800" b="0" i="0" u="none" strike="noStrike" baseline="0" dirty="0" err="1">
                <a:solidFill>
                  <a:srgbClr val="211D1E"/>
                </a:solidFill>
                <a:latin typeface="Book Antiqua" panose="02040602050305030304" pitchFamily="18" charset="0"/>
              </a:rPr>
              <a:t>anaemia</a:t>
            </a:r>
            <a:r>
              <a:rPr lang="en-US" sz="1800" b="0" i="0" u="none" strike="noStrike" baseline="0" dirty="0">
                <a:solidFill>
                  <a:srgbClr val="211D1E"/>
                </a:solidFill>
                <a:latin typeface="Book Antiqua" panose="02040602050305030304" pitchFamily="18" charset="0"/>
              </a:rPr>
              <a:t> testing, RDT, and malaria microscopy. </a:t>
            </a:r>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59</a:t>
            </a:fld>
            <a:endParaRPr lang="en-US" dirty="0"/>
          </a:p>
        </p:txBody>
      </p:sp>
    </p:spTree>
    <p:extLst>
      <p:ext uri="{BB962C8B-B14F-4D97-AF65-F5344CB8AC3E}">
        <p14:creationId xmlns:p14="http://schemas.microsoft.com/office/powerpoint/2010/main" val="114564416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err="1">
                <a:solidFill>
                  <a:srgbClr val="211D1E"/>
                </a:solidFill>
                <a:latin typeface="Book Antiqua" panose="02040602050305030304" pitchFamily="18" charset="0"/>
              </a:rPr>
              <a:t>Anaemia</a:t>
            </a:r>
            <a:r>
              <a:rPr lang="en-US" sz="1800" b="0" i="0" u="none" strike="noStrike" baseline="0" dirty="0">
                <a:solidFill>
                  <a:srgbClr val="211D1E"/>
                </a:solidFill>
                <a:latin typeface="Book Antiqua" panose="02040602050305030304" pitchFamily="18" charset="0"/>
              </a:rPr>
              <a:t> is defined as a reduced level of </a:t>
            </a:r>
            <a:r>
              <a:rPr lang="en-US" sz="1800" b="0" i="0" u="none" strike="noStrike" baseline="0" dirty="0" err="1">
                <a:solidFill>
                  <a:srgbClr val="211D1E"/>
                </a:solidFill>
                <a:latin typeface="Book Antiqua" panose="02040602050305030304" pitchFamily="18" charset="0"/>
              </a:rPr>
              <a:t>haemoglobin</a:t>
            </a:r>
            <a:r>
              <a:rPr lang="en-US" sz="1800" b="0" i="0" u="none" strike="noStrike" baseline="0" dirty="0">
                <a:solidFill>
                  <a:srgbClr val="211D1E"/>
                </a:solidFill>
                <a:latin typeface="Book Antiqua" panose="02040602050305030304" pitchFamily="18" charset="0"/>
              </a:rPr>
              <a:t> in the blood. In the 2020 KMIS, 2% of children age 6 months to 14 years have low </a:t>
            </a:r>
            <a:r>
              <a:rPr lang="en-US" sz="1800" b="0" i="0" u="none" strike="noStrike" baseline="0" dirty="0" err="1">
                <a:solidFill>
                  <a:srgbClr val="211D1E"/>
                </a:solidFill>
                <a:latin typeface="Book Antiqua" panose="02040602050305030304" pitchFamily="18" charset="0"/>
              </a:rPr>
              <a:t>haemoglobin</a:t>
            </a:r>
            <a:r>
              <a:rPr lang="en-US" sz="1800" b="0" i="0" u="none" strike="noStrike" baseline="0" dirty="0">
                <a:solidFill>
                  <a:srgbClr val="211D1E"/>
                </a:solidFill>
                <a:latin typeface="Book Antiqua" panose="02040602050305030304" pitchFamily="18" charset="0"/>
              </a:rPr>
              <a:t>. The prevalence of low </a:t>
            </a:r>
            <a:r>
              <a:rPr lang="en-US" sz="1800" b="0" i="0" u="none" strike="noStrike" baseline="0" dirty="0" err="1">
                <a:solidFill>
                  <a:srgbClr val="211D1E"/>
                </a:solidFill>
                <a:latin typeface="Book Antiqua" panose="02040602050305030304" pitchFamily="18" charset="0"/>
              </a:rPr>
              <a:t>haemoglobin</a:t>
            </a:r>
            <a:r>
              <a:rPr lang="en-US" sz="1800" b="0" i="0" u="none" strike="noStrike" baseline="0" dirty="0">
                <a:solidFill>
                  <a:srgbClr val="211D1E"/>
                </a:solidFill>
                <a:latin typeface="Book Antiqua" panose="02040602050305030304" pitchFamily="18" charset="0"/>
              </a:rPr>
              <a:t> is highest among children age 9-11 months (8%), compared to 1% of children age 10-14 years. </a:t>
            </a:r>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60</a:t>
            </a:fld>
            <a:endParaRPr lang="en-US" dirty="0"/>
          </a:p>
        </p:txBody>
      </p:sp>
    </p:spTree>
    <p:extLst>
      <p:ext uri="{BB962C8B-B14F-4D97-AF65-F5344CB8AC3E}">
        <p14:creationId xmlns:p14="http://schemas.microsoft.com/office/powerpoint/2010/main" val="260025216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211D1E"/>
                </a:solidFill>
                <a:latin typeface="Book Antiqua" panose="02040602050305030304" pitchFamily="18" charset="0"/>
              </a:rPr>
              <a:t>By malaria endemicity zone, the prevalence of low </a:t>
            </a:r>
            <a:r>
              <a:rPr lang="en-US" sz="1800" b="0" i="0" u="none" strike="noStrike" baseline="0" dirty="0" err="1">
                <a:solidFill>
                  <a:srgbClr val="211D1E"/>
                </a:solidFill>
                <a:latin typeface="Book Antiqua" panose="02040602050305030304" pitchFamily="18" charset="0"/>
              </a:rPr>
              <a:t>haemoglobin</a:t>
            </a:r>
            <a:r>
              <a:rPr lang="en-US" sz="1800" b="0" i="0" u="none" strike="noStrike" baseline="0" dirty="0">
                <a:solidFill>
                  <a:srgbClr val="211D1E"/>
                </a:solidFill>
                <a:latin typeface="Book Antiqua" panose="02040602050305030304" pitchFamily="18" charset="0"/>
              </a:rPr>
              <a:t> ranges from &lt;1% in Low risk zone to 3% in both Lake endemic and Seasonal zones. </a:t>
            </a:r>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61</a:t>
            </a:fld>
            <a:endParaRPr lang="en-US"/>
          </a:p>
        </p:txBody>
      </p:sp>
    </p:spTree>
    <p:extLst>
      <p:ext uri="{BB962C8B-B14F-4D97-AF65-F5344CB8AC3E}">
        <p14:creationId xmlns:p14="http://schemas.microsoft.com/office/powerpoint/2010/main" val="190689448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8% of children whose mothers have no education have low </a:t>
            </a:r>
            <a:r>
              <a:rPr lang="en-US" dirty="0" err="1"/>
              <a:t>haemoglobin</a:t>
            </a:r>
            <a:r>
              <a:rPr lang="en-US" dirty="0"/>
              <a:t>, compared to 1% of children whose mothers have more than secondary education. </a:t>
            </a:r>
          </a:p>
        </p:txBody>
      </p:sp>
      <p:sp>
        <p:nvSpPr>
          <p:cNvPr id="4" name="Slide Number Placeholder 3"/>
          <p:cNvSpPr>
            <a:spLocks noGrp="1"/>
          </p:cNvSpPr>
          <p:nvPr>
            <p:ph type="sldNum" sz="quarter" idx="10"/>
          </p:nvPr>
        </p:nvSpPr>
        <p:spPr/>
        <p:txBody>
          <a:bodyPr/>
          <a:lstStyle/>
          <a:p>
            <a:fld id="{51E81180-36CA-43EC-B7D8-15BB5DAAE4B2}" type="slidenum">
              <a:rPr lang="en-US" smtClean="0"/>
              <a:t>62</a:t>
            </a:fld>
            <a:endParaRPr lang="en-US" dirty="0"/>
          </a:p>
        </p:txBody>
      </p:sp>
    </p:spTree>
    <p:extLst>
      <p:ext uri="{BB962C8B-B14F-4D97-AF65-F5344CB8AC3E}">
        <p14:creationId xmlns:p14="http://schemas.microsoft.com/office/powerpoint/2010/main" val="7106839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211D1E"/>
                </a:solidFill>
                <a:latin typeface="Book Antiqua" panose="02040602050305030304" pitchFamily="18" charset="0"/>
              </a:rPr>
              <a:t>The prevalence of low </a:t>
            </a:r>
            <a:r>
              <a:rPr lang="en-US" sz="1800" b="0" i="0" u="none" strike="noStrike" baseline="0" dirty="0" err="1">
                <a:solidFill>
                  <a:srgbClr val="211D1E"/>
                </a:solidFill>
                <a:latin typeface="Book Antiqua" panose="02040602050305030304" pitchFamily="18" charset="0"/>
              </a:rPr>
              <a:t>haemoglobin</a:t>
            </a:r>
            <a:r>
              <a:rPr lang="en-US" sz="1800" b="0" i="0" u="none" strike="noStrike" baseline="0" dirty="0">
                <a:solidFill>
                  <a:srgbClr val="211D1E"/>
                </a:solidFill>
                <a:latin typeface="Book Antiqua" panose="02040602050305030304" pitchFamily="18" charset="0"/>
              </a:rPr>
              <a:t> has remained stagnant since 2015. </a:t>
            </a:r>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63</a:t>
            </a:fld>
            <a:endParaRPr lang="en-US" dirty="0"/>
          </a:p>
        </p:txBody>
      </p:sp>
    </p:spTree>
    <p:extLst>
      <p:ext uri="{BB962C8B-B14F-4D97-AF65-F5344CB8AC3E}">
        <p14:creationId xmlns:p14="http://schemas.microsoft.com/office/powerpoint/2010/main" val="246747485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64</a:t>
            </a:fld>
            <a:endParaRPr lang="en-US" dirty="0"/>
          </a:p>
        </p:txBody>
      </p:sp>
    </p:spTree>
    <p:extLst>
      <p:ext uri="{BB962C8B-B14F-4D97-AF65-F5344CB8AC3E}">
        <p14:creationId xmlns:p14="http://schemas.microsoft.com/office/powerpoint/2010/main" val="357364914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65</a:t>
            </a:fld>
            <a:endParaRPr lang="en-US" dirty="0"/>
          </a:p>
        </p:txBody>
      </p:sp>
    </p:spTree>
    <p:extLst>
      <p:ext uri="{BB962C8B-B14F-4D97-AF65-F5344CB8AC3E}">
        <p14:creationId xmlns:p14="http://schemas.microsoft.com/office/powerpoint/2010/main" val="25594502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Please note that all</a:t>
            </a:r>
            <a:r>
              <a:rPr lang="en-US" baseline="0" dirty="0"/>
              <a:t> materials, digital tools and datasets with KMIS data will be made publicly available online within 1 day following the National Seminar. Print materials are available from DNMP. [Feel free to add implementing agencies web address if they plan on uploading the survey materials to their website.]</a:t>
            </a:r>
            <a:endParaRPr lang="en-US" dirty="0"/>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17</a:t>
            </a:fld>
            <a:endParaRPr lang="en-US"/>
          </a:p>
        </p:txBody>
      </p:sp>
    </p:spTree>
    <p:extLst>
      <p:ext uri="{BB962C8B-B14F-4D97-AF65-F5344CB8AC3E}">
        <p14:creationId xmlns:p14="http://schemas.microsoft.com/office/powerpoint/2010/main" val="109275159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800" b="0" i="0" u="none" strike="noStrike" baseline="0" dirty="0">
                <a:solidFill>
                  <a:srgbClr val="211D1E"/>
                </a:solidFill>
                <a:latin typeface="Book Antiqua" panose="02040602050305030304" pitchFamily="18" charset="0"/>
              </a:rPr>
              <a:t>In Kenya, 6% of children age 6 months to 14 years tested positive for malaria by microscopy. Malaria prevalence generally increases with age, from 1% among children age 6-8 months to 8% among children age 10-14 years.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66</a:t>
            </a:fld>
            <a:endParaRPr lang="en-US" dirty="0"/>
          </a:p>
        </p:txBody>
      </p:sp>
    </p:spTree>
    <p:extLst>
      <p:ext uri="{BB962C8B-B14F-4D97-AF65-F5344CB8AC3E}">
        <p14:creationId xmlns:p14="http://schemas.microsoft.com/office/powerpoint/2010/main" val="422293739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67</a:t>
            </a:fld>
            <a:endParaRPr lang="en-US" dirty="0"/>
          </a:p>
        </p:txBody>
      </p:sp>
    </p:spTree>
    <p:extLst>
      <p:ext uri="{BB962C8B-B14F-4D97-AF65-F5344CB8AC3E}">
        <p14:creationId xmlns:p14="http://schemas.microsoft.com/office/powerpoint/2010/main" val="205745085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211D1E"/>
                </a:solidFill>
                <a:latin typeface="Book Antiqua" panose="02040602050305030304" pitchFamily="18" charset="0"/>
              </a:rPr>
              <a:t>Malaria prevalence is higher among rural children than urban children (7% versus 3%). </a:t>
            </a:r>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68</a:t>
            </a:fld>
            <a:endParaRPr lang="en-US" dirty="0"/>
          </a:p>
        </p:txBody>
      </p:sp>
    </p:spTree>
    <p:extLst>
      <p:ext uri="{BB962C8B-B14F-4D97-AF65-F5344CB8AC3E}">
        <p14:creationId xmlns:p14="http://schemas.microsoft.com/office/powerpoint/2010/main" val="352705012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211D1E"/>
                </a:solidFill>
                <a:latin typeface="Book Antiqua" panose="02040602050305030304" pitchFamily="18" charset="0"/>
              </a:rPr>
              <a:t>Malaria prevalence varies greatly by endemicity zone, ranging from &lt;1% in Low risk zone to 19% in Lake endemic zone. </a:t>
            </a:r>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69</a:t>
            </a:fld>
            <a:endParaRPr lang="en-US"/>
          </a:p>
        </p:txBody>
      </p:sp>
    </p:spTree>
    <p:extLst>
      <p:ext uri="{BB962C8B-B14F-4D97-AF65-F5344CB8AC3E}">
        <p14:creationId xmlns:p14="http://schemas.microsoft.com/office/powerpoint/2010/main" val="190689448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Malaria generally decreases with increased household wealth, from 7% of children in the poorest and 8% of children in the second wealth quintile to 2% in the wealthiest households. </a:t>
            </a:r>
          </a:p>
        </p:txBody>
      </p:sp>
      <p:sp>
        <p:nvSpPr>
          <p:cNvPr id="4" name="Slide Number Placeholder 3"/>
          <p:cNvSpPr>
            <a:spLocks noGrp="1"/>
          </p:cNvSpPr>
          <p:nvPr>
            <p:ph type="sldNum" sz="quarter" idx="5"/>
          </p:nvPr>
        </p:nvSpPr>
        <p:spPr/>
        <p:txBody>
          <a:bodyPr/>
          <a:lstStyle/>
          <a:p>
            <a:fld id="{51E81180-36CA-43EC-B7D8-15BB5DAAE4B2}" type="slidenum">
              <a:rPr lang="en-US" smtClean="0"/>
              <a:t>70</a:t>
            </a:fld>
            <a:endParaRPr lang="en-US" dirty="0"/>
          </a:p>
        </p:txBody>
      </p:sp>
    </p:spTree>
    <p:extLst>
      <p:ext uri="{BB962C8B-B14F-4D97-AF65-F5344CB8AC3E}">
        <p14:creationId xmlns:p14="http://schemas.microsoft.com/office/powerpoint/2010/main" val="406011993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211D1E"/>
                </a:solidFill>
                <a:latin typeface="Book Antiqua" panose="02040602050305030304" pitchFamily="18" charset="0"/>
              </a:rPr>
              <a:t>Malaria prevalence has decreased from 8% in 2015 to 6% in 2020. </a:t>
            </a:r>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71</a:t>
            </a:fld>
            <a:endParaRPr lang="en-US" dirty="0"/>
          </a:p>
        </p:txBody>
      </p:sp>
    </p:spTree>
    <p:extLst>
      <p:ext uri="{BB962C8B-B14F-4D97-AF65-F5344CB8AC3E}">
        <p14:creationId xmlns:p14="http://schemas.microsoft.com/office/powerpoint/2010/main" val="72906659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211D1E"/>
                </a:solidFill>
                <a:latin typeface="Book Antiqua" panose="02040602050305030304" pitchFamily="18" charset="0"/>
              </a:rPr>
              <a:t>Among children who tested positive for malaria, 76% had the presence of </a:t>
            </a:r>
            <a:r>
              <a:rPr lang="en-US" sz="1800" b="0" i="1" u="none" strike="noStrike" baseline="0" dirty="0">
                <a:solidFill>
                  <a:srgbClr val="211D1E"/>
                </a:solidFill>
                <a:latin typeface="Book Antiqua" panose="02040602050305030304" pitchFamily="18" charset="0"/>
              </a:rPr>
              <a:t>P. falciparum </a:t>
            </a:r>
            <a:r>
              <a:rPr lang="en-US" sz="1800" b="0" i="0" u="none" strike="noStrike" baseline="0" dirty="0">
                <a:solidFill>
                  <a:srgbClr val="211D1E"/>
                </a:solidFill>
                <a:latin typeface="Book Antiqua" panose="02040602050305030304" pitchFamily="18" charset="0"/>
              </a:rPr>
              <a:t>infection, 4% had </a:t>
            </a:r>
            <a:r>
              <a:rPr lang="en-US" sz="1800" b="0" i="1" u="none" strike="noStrike" baseline="0" dirty="0">
                <a:solidFill>
                  <a:srgbClr val="211D1E"/>
                </a:solidFill>
                <a:latin typeface="Book Antiqua" panose="02040602050305030304" pitchFamily="18" charset="0"/>
              </a:rPr>
              <a:t>P. </a:t>
            </a:r>
            <a:r>
              <a:rPr lang="en-US" sz="1800" b="0" i="1" u="none" strike="noStrike" baseline="0" dirty="0" err="1">
                <a:solidFill>
                  <a:srgbClr val="211D1E"/>
                </a:solidFill>
                <a:latin typeface="Book Antiqua" panose="02040602050305030304" pitchFamily="18" charset="0"/>
              </a:rPr>
              <a:t>malariae</a:t>
            </a:r>
            <a:r>
              <a:rPr lang="en-US" sz="1800" b="0" i="0" u="none" strike="noStrike" baseline="0" dirty="0">
                <a:solidFill>
                  <a:srgbClr val="211D1E"/>
                </a:solidFill>
                <a:latin typeface="Book Antiqua" panose="02040602050305030304" pitchFamily="18" charset="0"/>
              </a:rPr>
              <a:t>, and 1% had </a:t>
            </a:r>
            <a:r>
              <a:rPr lang="en-US" sz="1800" b="0" i="1" u="none" strike="noStrike" baseline="0" dirty="0">
                <a:solidFill>
                  <a:srgbClr val="211D1E"/>
                </a:solidFill>
                <a:latin typeface="Book Antiqua" panose="02040602050305030304" pitchFamily="18" charset="0"/>
              </a:rPr>
              <a:t>P. </a:t>
            </a:r>
            <a:r>
              <a:rPr lang="en-US" sz="1800" b="0" i="1" u="none" strike="noStrike" baseline="0" dirty="0" err="1">
                <a:solidFill>
                  <a:srgbClr val="211D1E"/>
                </a:solidFill>
                <a:latin typeface="Book Antiqua" panose="02040602050305030304" pitchFamily="18" charset="0"/>
              </a:rPr>
              <a:t>ovale</a:t>
            </a:r>
            <a:r>
              <a:rPr lang="en-US" sz="1800" b="0" i="1" u="none" strike="noStrike" baseline="0" dirty="0">
                <a:solidFill>
                  <a:srgbClr val="211D1E"/>
                </a:solidFill>
                <a:latin typeface="Book Antiqua" panose="02040602050305030304" pitchFamily="18" charset="0"/>
              </a:rPr>
              <a:t> </a:t>
            </a:r>
            <a:r>
              <a:rPr lang="en-US" sz="1800" b="0" i="0" u="none" strike="noStrike" baseline="0" dirty="0">
                <a:solidFill>
                  <a:srgbClr val="211D1E"/>
                </a:solidFill>
                <a:latin typeface="Book Antiqua" panose="02040602050305030304" pitchFamily="18" charset="0"/>
              </a:rPr>
              <a:t>infection. Overall, 19% had mixed infections of </a:t>
            </a:r>
            <a:r>
              <a:rPr lang="en-US" sz="1800" b="0" i="1" u="none" strike="noStrike" baseline="0" dirty="0">
                <a:solidFill>
                  <a:srgbClr val="211D1E"/>
                </a:solidFill>
                <a:latin typeface="Book Antiqua" panose="02040602050305030304" pitchFamily="18" charset="0"/>
              </a:rPr>
              <a:t>P. falciparum </a:t>
            </a:r>
            <a:r>
              <a:rPr lang="en-US" sz="1800" b="0" i="0" u="none" strike="noStrike" baseline="0" dirty="0">
                <a:solidFill>
                  <a:srgbClr val="211D1E"/>
                </a:solidFill>
                <a:latin typeface="Book Antiqua" panose="02040602050305030304" pitchFamily="18" charset="0"/>
              </a:rPr>
              <a:t>and </a:t>
            </a:r>
            <a:r>
              <a:rPr lang="en-US" sz="1800" b="0" i="1" u="none" strike="noStrike" baseline="0" dirty="0">
                <a:solidFill>
                  <a:srgbClr val="211D1E"/>
                </a:solidFill>
                <a:latin typeface="Book Antiqua" panose="02040602050305030304" pitchFamily="18" charset="0"/>
              </a:rPr>
              <a:t>P. </a:t>
            </a:r>
            <a:r>
              <a:rPr lang="en-US" sz="1800" b="0" i="1" u="none" strike="noStrike" baseline="0" dirty="0" err="1">
                <a:solidFill>
                  <a:srgbClr val="211D1E"/>
                </a:solidFill>
                <a:latin typeface="Book Antiqua" panose="02040602050305030304" pitchFamily="18" charset="0"/>
              </a:rPr>
              <a:t>malariae</a:t>
            </a:r>
            <a:r>
              <a:rPr lang="en-US" sz="1800" b="0" i="0" u="none" strike="noStrike" baseline="0" dirty="0">
                <a:solidFill>
                  <a:srgbClr val="211D1E"/>
                </a:solidFill>
                <a:latin typeface="Book Antiqua" panose="02040602050305030304" pitchFamily="18" charset="0"/>
              </a:rPr>
              <a:t>.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4393274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73</a:t>
            </a:fld>
            <a:endParaRPr lang="en-US" dirty="0"/>
          </a:p>
        </p:txBody>
      </p:sp>
    </p:spTree>
    <p:extLst>
      <p:ext uri="{BB962C8B-B14F-4D97-AF65-F5344CB8AC3E}">
        <p14:creationId xmlns:p14="http://schemas.microsoft.com/office/powerpoint/2010/main" val="386849984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75</a:t>
            </a:fld>
            <a:endParaRPr lang="en-US" dirty="0"/>
          </a:p>
        </p:txBody>
      </p:sp>
    </p:spTree>
    <p:extLst>
      <p:ext uri="{BB962C8B-B14F-4D97-AF65-F5344CB8AC3E}">
        <p14:creationId xmlns:p14="http://schemas.microsoft.com/office/powerpoint/2010/main" val="275280120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800" b="0" i="0" u="none" strike="noStrike" baseline="0" dirty="0">
                <a:solidFill>
                  <a:srgbClr val="211D1E"/>
                </a:solidFill>
                <a:latin typeface="Book Antiqua" panose="02040602050305030304" pitchFamily="18" charset="0"/>
              </a:rPr>
              <a:t>Overall, 34% of women age 15-49 have seen or heard a message about malaria in the six months before the survey.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76</a:t>
            </a:fld>
            <a:endParaRPr lang="en-US" dirty="0"/>
          </a:p>
        </p:txBody>
      </p:sp>
    </p:spTree>
    <p:extLst>
      <p:ext uri="{BB962C8B-B14F-4D97-AF65-F5344CB8AC3E}">
        <p14:creationId xmlns:p14="http://schemas.microsoft.com/office/powerpoint/2010/main" val="39718338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19</a:t>
            </a:fld>
            <a:endParaRPr lang="en-US" dirty="0"/>
          </a:p>
        </p:txBody>
      </p:sp>
    </p:spTree>
    <p:extLst>
      <p:ext uri="{BB962C8B-B14F-4D97-AF65-F5344CB8AC3E}">
        <p14:creationId xmlns:p14="http://schemas.microsoft.com/office/powerpoint/2010/main" val="150016293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211D1E"/>
                </a:solidFill>
                <a:latin typeface="Book Antiqua" panose="02040602050305030304" pitchFamily="18" charset="0"/>
              </a:rPr>
              <a:t>Exposure to malaria messages ranges from a low of 23% in Seasonal zone to a high of 53% in Lake endemic zone. </a:t>
            </a:r>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77</a:t>
            </a:fld>
            <a:endParaRPr lang="en-US"/>
          </a:p>
        </p:txBody>
      </p:sp>
    </p:spTree>
    <p:extLst>
      <p:ext uri="{BB962C8B-B14F-4D97-AF65-F5344CB8AC3E}">
        <p14:creationId xmlns:p14="http://schemas.microsoft.com/office/powerpoint/2010/main" val="190689448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800" b="0" i="0" u="none" strike="noStrike" baseline="0" dirty="0">
                <a:solidFill>
                  <a:srgbClr val="211D1E"/>
                </a:solidFill>
                <a:latin typeface="Book Antiqua" panose="02040602050305030304" pitchFamily="18" charset="0"/>
              </a:rPr>
              <a:t>The most common sources of malaria messages are the radio (55%), television (40%), health care provider (6%), poster/billboard (5%), and social media (5%).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78</a:t>
            </a:fld>
            <a:endParaRPr lang="en-US" dirty="0"/>
          </a:p>
        </p:txBody>
      </p:sp>
    </p:spTree>
    <p:extLst>
      <p:ext uri="{BB962C8B-B14F-4D97-AF65-F5344CB8AC3E}">
        <p14:creationId xmlns:p14="http://schemas.microsoft.com/office/powerpoint/2010/main" val="130426861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800" b="0" i="0" u="none" strike="noStrike" baseline="0" dirty="0">
                <a:solidFill>
                  <a:srgbClr val="211D1E"/>
                </a:solidFill>
                <a:latin typeface="Book Antiqua" panose="02040602050305030304" pitchFamily="18" charset="0"/>
              </a:rPr>
              <a:t>Among women who have seen or heard a malaria message in the six months before the survey, the most common messages are as follows: “sleep under an ITN” (49%), “if you have symptoms of malaria, go to a health facility” (34%), and “malaria kills” (26%).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79</a:t>
            </a:fld>
            <a:endParaRPr lang="en-US" dirty="0"/>
          </a:p>
        </p:txBody>
      </p:sp>
    </p:spTree>
    <p:extLst>
      <p:ext uri="{BB962C8B-B14F-4D97-AF65-F5344CB8AC3E}">
        <p14:creationId xmlns:p14="http://schemas.microsoft.com/office/powerpoint/2010/main" val="409423122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80</a:t>
            </a:fld>
            <a:endParaRPr lang="en-US" dirty="0"/>
          </a:p>
        </p:txBody>
      </p:sp>
    </p:spTree>
    <p:extLst>
      <p:ext uri="{BB962C8B-B14F-4D97-AF65-F5344CB8AC3E}">
        <p14:creationId xmlns:p14="http://schemas.microsoft.com/office/powerpoint/2010/main" val="385783845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800" b="0" i="0" u="none" strike="noStrike" baseline="0" dirty="0">
                <a:solidFill>
                  <a:srgbClr val="211D1E"/>
                </a:solidFill>
                <a:latin typeface="Book Antiqua" panose="02040602050305030304" pitchFamily="18" charset="0"/>
              </a:rPr>
              <a:t>Overall, 85% of women age 15-49 know ways to avoid getting malaria. Knowledge of ways to avoid malaria increase with education, from 59% of women with no education to 96% of women with more than secondary education.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81</a:t>
            </a:fld>
            <a:endParaRPr lang="en-US" dirty="0"/>
          </a:p>
        </p:txBody>
      </p:sp>
    </p:spTree>
    <p:extLst>
      <p:ext uri="{BB962C8B-B14F-4D97-AF65-F5344CB8AC3E}">
        <p14:creationId xmlns:p14="http://schemas.microsoft.com/office/powerpoint/2010/main" val="120221288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211D1E"/>
                </a:solidFill>
                <a:latin typeface="Book Antiqua" panose="02040602050305030304" pitchFamily="18" charset="0"/>
              </a:rPr>
              <a:t>Nearly all women (94%) know sleeping under an ITN prevents malaria. Other commonly reported ways to avoid malaria include keep surrounding clean (26%) and fill in stagnant waters (21%). </a:t>
            </a:r>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82</a:t>
            </a:fld>
            <a:endParaRPr lang="en-US" dirty="0"/>
          </a:p>
        </p:txBody>
      </p:sp>
    </p:spTree>
    <p:extLst>
      <p:ext uri="{BB962C8B-B14F-4D97-AF65-F5344CB8AC3E}">
        <p14:creationId xmlns:p14="http://schemas.microsoft.com/office/powerpoint/2010/main" val="49277209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800" b="0" i="0" u="none" strike="noStrike" baseline="0" dirty="0">
                <a:solidFill>
                  <a:srgbClr val="211D1E"/>
                </a:solidFill>
                <a:latin typeface="Book Antiqua" panose="02040602050305030304" pitchFamily="18" charset="0"/>
              </a:rPr>
              <a:t>Among women who know how to avoid getting malaria, 29% know that ACT/AL is the recommended treatment for malaria. Nearly 6 in 10 women do not know the recommended treatment for malaria.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83</a:t>
            </a:fld>
            <a:endParaRPr lang="en-US" dirty="0"/>
          </a:p>
        </p:txBody>
      </p:sp>
    </p:spTree>
    <p:extLst>
      <p:ext uri="{BB962C8B-B14F-4D97-AF65-F5344CB8AC3E}">
        <p14:creationId xmlns:p14="http://schemas.microsoft.com/office/powerpoint/2010/main" val="384301988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800" b="0" i="0" u="none" strike="noStrike" baseline="0" dirty="0">
                <a:solidFill>
                  <a:srgbClr val="211D1E"/>
                </a:solidFill>
                <a:latin typeface="Book Antiqua" panose="02040602050305030304" pitchFamily="18" charset="0"/>
              </a:rPr>
              <a:t>Eighty-six percent of women who know how to avoid malaria are confident in their ability to hang a mosquito net in their household. Confidence generally increases with increased level of education, from 80% of women with no education to 87% of women with more than secondary education.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84</a:t>
            </a:fld>
            <a:endParaRPr lang="en-US" dirty="0"/>
          </a:p>
        </p:txBody>
      </p:sp>
    </p:spTree>
    <p:extLst>
      <p:ext uri="{BB962C8B-B14F-4D97-AF65-F5344CB8AC3E}">
        <p14:creationId xmlns:p14="http://schemas.microsoft.com/office/powerpoint/2010/main" val="286607637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effectLst/>
                <a:latin typeface="Times New Roman" panose="02020603050405020304" pitchFamily="18" charset="0"/>
                <a:ea typeface="Times New Roman" panose="02020603050405020304" pitchFamily="18" charset="0"/>
              </a:rPr>
              <a:t>Nine percent of women stated that a net in their household has been used for any reason other than sleeping. Among women who stated that their household has a net used for a reason other than sleeping, the majority of nets were being used for covering/protecting the garden or chickens (82%) </a:t>
            </a:r>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85</a:t>
            </a:fld>
            <a:endParaRPr lang="en-US" dirty="0"/>
          </a:p>
        </p:txBody>
      </p:sp>
    </p:spTree>
    <p:extLst>
      <p:ext uri="{BB962C8B-B14F-4D97-AF65-F5344CB8AC3E}">
        <p14:creationId xmlns:p14="http://schemas.microsoft.com/office/powerpoint/2010/main" val="122910197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sz="1800" dirty="0">
                <a:effectLst/>
                <a:latin typeface="Times New Roman" panose="02020603050405020304" pitchFamily="18" charset="0"/>
                <a:ea typeface="Times New Roman" panose="02020603050405020304" pitchFamily="18" charset="0"/>
              </a:rPr>
              <a:t>43% of women disagree that people </a:t>
            </a:r>
            <a:r>
              <a:rPr lang="en-GB" sz="1800" dirty="0" err="1">
                <a:effectLst/>
                <a:latin typeface="Times New Roman" panose="02020603050405020304" pitchFamily="18" charset="0"/>
                <a:ea typeface="Times New Roman" panose="02020603050405020304" pitchFamily="18" charset="0"/>
              </a:rPr>
              <a:t>incommunity</a:t>
            </a:r>
            <a:r>
              <a:rPr lang="en-GB" sz="1800" dirty="0">
                <a:effectLst/>
                <a:latin typeface="Times New Roman" panose="02020603050405020304" pitchFamily="18" charset="0"/>
                <a:ea typeface="Times New Roman" panose="02020603050405020304" pitchFamily="18" charset="0"/>
              </a:rPr>
              <a:t> can get malaria only during rainy season. Urban women are more likely to perceive this than rural women. More than half of women agree that when a child has a fever, they almost always worry it is malaria. Rural women are more likely to perceive this than urban women. Seventy-six percent of women perceive that their families and communities are at risk for malaria.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86</a:t>
            </a:fld>
            <a:endParaRPr lang="en-US" dirty="0"/>
          </a:p>
        </p:txBody>
      </p:sp>
    </p:spTree>
    <p:extLst>
      <p:ext uri="{BB962C8B-B14F-4D97-AF65-F5344CB8AC3E}">
        <p14:creationId xmlns:p14="http://schemas.microsoft.com/office/powerpoint/2010/main" val="34181753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221E1F"/>
                </a:solidFill>
                <a:latin typeface="Book Antiqua" panose="02040602050305030304" pitchFamily="18" charset="0"/>
              </a:rPr>
              <a:t>Nearly 1 in 3 households are headed by women. (31%). The average household size in Kenya is 3.7 members. Thirty-nine percent of the Kenyan population is under age 15. </a:t>
            </a:r>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20</a:t>
            </a:fld>
            <a:endParaRPr lang="en-US" dirty="0"/>
          </a:p>
        </p:txBody>
      </p:sp>
    </p:spTree>
    <p:extLst>
      <p:ext uri="{BB962C8B-B14F-4D97-AF65-F5344CB8AC3E}">
        <p14:creationId xmlns:p14="http://schemas.microsoft.com/office/powerpoint/2010/main" val="128557663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sz="1800" dirty="0">
                <a:effectLst/>
                <a:latin typeface="Times New Roman" panose="02020603050405020304" pitchFamily="18" charset="0"/>
                <a:ea typeface="Times New Roman" panose="02020603050405020304" pitchFamily="18" charset="0"/>
              </a:rPr>
              <a:t>36% of women disagree that getting malaria is not a problem because it can be easily treated. 70% of women disagree that only weak children can die from malaria. Urban women are more likely to perceive this than rural women. 77% of women feel that the consequences of malaria are serious. Urban women are more likely to perceive this than rural women.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87</a:t>
            </a:fld>
            <a:endParaRPr lang="en-US" dirty="0"/>
          </a:p>
        </p:txBody>
      </p:sp>
    </p:spTree>
    <p:extLst>
      <p:ext uri="{BB962C8B-B14F-4D97-AF65-F5344CB8AC3E}">
        <p14:creationId xmlns:p14="http://schemas.microsoft.com/office/powerpoint/2010/main" val="303119965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sz="1800" dirty="0">
                <a:effectLst/>
                <a:latin typeface="Times New Roman" panose="02020603050405020304" pitchFamily="18" charset="0"/>
                <a:ea typeface="Times New Roman" panose="02020603050405020304" pitchFamily="18" charset="0"/>
              </a:rPr>
              <a:t>81% of women agree that they can sleep under a net for the entire night when there are lots of mosquitoes, compared to 74% of women who agree that they can sleep under a net for the entire night when there are few mosquitoes. Rural women are more likely to perceive these 2 indicators than urban women. Eighty-seven percent of women say that they are confident in their ability to perform specific malaria-related behaviours. This includes women who agree that they can sleep under a mosquito net for the entire night when there are lots of mosquitoes or agree that they can sleep under a mosquito net for the entire night when there are few mosquitoes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88</a:t>
            </a:fld>
            <a:endParaRPr lang="en-US" dirty="0"/>
          </a:p>
        </p:txBody>
      </p:sp>
    </p:spTree>
    <p:extLst>
      <p:ext uri="{BB962C8B-B14F-4D97-AF65-F5344CB8AC3E}">
        <p14:creationId xmlns:p14="http://schemas.microsoft.com/office/powerpoint/2010/main" val="326123036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sz="1800" dirty="0">
                <a:effectLst/>
                <a:latin typeface="Times New Roman" panose="02020603050405020304" pitchFamily="18" charset="0"/>
                <a:ea typeface="Times New Roman" panose="02020603050405020304" pitchFamily="18" charset="0"/>
              </a:rPr>
              <a:t>Women were asked whether they do not like sleeping under a mosquito net when the weather is too warm (52%) and whether it is best to start giving a child with a fever any medicine they have at home (68%). If they disagreed with either statement, they were considered to have a favourable attitude towards specific malaria-related behaviours. Overall, 82% of women had a favourable attitude towards specific malaria behaviours. 82% of urban women have favourable attitudes, compared to 78% of rural women.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89</a:t>
            </a:fld>
            <a:endParaRPr lang="en-US" dirty="0"/>
          </a:p>
        </p:txBody>
      </p:sp>
    </p:spTree>
    <p:extLst>
      <p:ext uri="{BB962C8B-B14F-4D97-AF65-F5344CB8AC3E}">
        <p14:creationId xmlns:p14="http://schemas.microsoft.com/office/powerpoint/2010/main" val="374160282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Times New Roman" panose="02020603050405020304" pitchFamily="18" charset="0"/>
                <a:ea typeface="Times New Roman" panose="02020603050405020304" pitchFamily="18" charset="0"/>
              </a:rPr>
              <a:t>Beliefs about what others do and what others think we should do often guide our actions. These types of beliefs are called norms. Malaria programs can influence behaviours if they portray certain behaviours as socially unacceptable or socially desirable. Sixty-two percent of women believe that the majority of people in their community currently practise specific malaria-related behaviours. This includes women who agree that people in their community usually take their children to a health care provider on the same day or the day after they develop a fever or agree that people in the community who have a mosquito net usually sleep under a mosquito net every night.</a:t>
            </a:r>
            <a:endParaRPr lang="en-US" sz="180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90</a:t>
            </a:fld>
            <a:endParaRPr lang="en-US" dirty="0"/>
          </a:p>
        </p:txBody>
      </p:sp>
    </p:spTree>
    <p:extLst>
      <p:ext uri="{BB962C8B-B14F-4D97-AF65-F5344CB8AC3E}">
        <p14:creationId xmlns:p14="http://schemas.microsoft.com/office/powerpoint/2010/main" val="380178527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91</a:t>
            </a:fld>
            <a:endParaRPr lang="en-US" dirty="0"/>
          </a:p>
        </p:txBody>
      </p:sp>
    </p:spTree>
    <p:extLst>
      <p:ext uri="{BB962C8B-B14F-4D97-AF65-F5344CB8AC3E}">
        <p14:creationId xmlns:p14="http://schemas.microsoft.com/office/powerpoint/2010/main" val="38684998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800" b="0" i="0" u="none" strike="noStrike" baseline="0" dirty="0">
                <a:solidFill>
                  <a:srgbClr val="211D1E"/>
                </a:solidFill>
                <a:latin typeface="Book Antiqua" panose="02040602050305030304" pitchFamily="18" charset="0"/>
              </a:rPr>
              <a:t>Seven in ten Kenyan households have access to an improved source of drinking water. Ninety-two percent of urban households and 56% of rural households have access to an improved source of drinking water.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21</a:t>
            </a:fld>
            <a:endParaRPr lang="en-US" dirty="0"/>
          </a:p>
        </p:txBody>
      </p:sp>
    </p:spTree>
    <p:extLst>
      <p:ext uri="{BB962C8B-B14F-4D97-AF65-F5344CB8AC3E}">
        <p14:creationId xmlns:p14="http://schemas.microsoft.com/office/powerpoint/2010/main" val="13453331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spcBef>
                <a:spcPct val="0"/>
              </a:spcBef>
            </a:pPr>
            <a:r>
              <a:rPr lang="en-US" sz="1800" b="0" i="0" u="none" strike="noStrike" baseline="0" dirty="0">
                <a:solidFill>
                  <a:srgbClr val="211D1E"/>
                </a:solidFill>
                <a:latin typeface="Book Antiqua" panose="02040602050305030304" pitchFamily="18" charset="0"/>
              </a:rPr>
              <a:t>Two-thirds of households in Kenya use an improved sanitation facility. Urban households are more likely than rural households to use improved sanitation facilities (79% versus 58%). Twenty-eight percent of households use unimproved sanitation, while 6% of households have no sanitation facility or openly defecate.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22</a:t>
            </a:fld>
            <a:endParaRPr lang="en-US" dirty="0"/>
          </a:p>
        </p:txBody>
      </p:sp>
    </p:spTree>
    <p:extLst>
      <p:ext uri="{BB962C8B-B14F-4D97-AF65-F5344CB8AC3E}">
        <p14:creationId xmlns:p14="http://schemas.microsoft.com/office/powerpoint/2010/main" val="26727261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5519" y="0"/>
            <a:ext cx="11008312" cy="1325563"/>
          </a:xfrm>
        </p:spPr>
        <p:txBody>
          <a:bodyPr/>
          <a:lstStyle>
            <a:lvl1pPr algn="ctr">
              <a:defRPr>
                <a:latin typeface="+mn-lt"/>
              </a:defRPr>
            </a:lvl1pPr>
          </a:lstStyle>
          <a:p>
            <a:r>
              <a:rPr lang="en-GB" noProof="0" dirty="0"/>
              <a:t>Click to edit Master title style</a:t>
            </a:r>
          </a:p>
        </p:txBody>
      </p:sp>
      <p:sp>
        <p:nvSpPr>
          <p:cNvPr id="3" name="Content Placeholder 2"/>
          <p:cNvSpPr>
            <a:spLocks noGrp="1"/>
          </p:cNvSpPr>
          <p:nvPr>
            <p:ph idx="1"/>
          </p:nvPr>
        </p:nvSpPr>
        <p:spPr>
          <a:xfrm>
            <a:off x="615519" y="1606858"/>
            <a:ext cx="11008311" cy="5251142"/>
          </a:xfrm>
        </p:spPr>
        <p:txBody>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41198704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08077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009661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6310356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4649056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46474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86927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a:lvl1pPr>
          </a:lstStyle>
          <a:p>
            <a:r>
              <a:rPr lang="en-US" dirty="0"/>
              <a:t>Click to edit Master title style</a:t>
            </a:r>
          </a:p>
        </p:txBody>
      </p:sp>
      <p:sp>
        <p:nvSpPr>
          <p:cNvPr id="3" name="Content Placeholder 2"/>
          <p:cNvSpPr>
            <a:spLocks noGrp="1"/>
          </p:cNvSpPr>
          <p:nvPr>
            <p:ph idx="1"/>
          </p:nvPr>
        </p:nvSpPr>
        <p:spPr>
          <a:xfrm>
            <a:off x="838200" y="1589810"/>
            <a:ext cx="10515600" cy="526819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611557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76865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82340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38200" y="1825624"/>
            <a:ext cx="10515600" cy="50323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571573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5592613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38200" y="1593670"/>
            <a:ext cx="10515600" cy="526433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24831224"/>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2" Type="http://schemas.openxmlformats.org/officeDocument/2006/relationships/theme" Target="../theme/theme10.xml"/><Relationship Id="rId1" Type="http://schemas.openxmlformats.org/officeDocument/2006/relationships/slideLayout" Target="../slideLayouts/slideLayout11.xml"/></Relationships>
</file>

<file path=ppt/slideMasters/_rels/slideMaster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1.xml"/><Relationship Id="rId1" Type="http://schemas.openxmlformats.org/officeDocument/2006/relationships/slideLayout" Target="../slideLayouts/slideLayout12.xml"/></Relationships>
</file>

<file path=ppt/slideMasters/_rels/slideMaster12.xml.rels><?xml version="1.0" encoding="UTF-8" standalone="yes"?>
<Relationships xmlns="http://schemas.openxmlformats.org/package/2006/relationships"><Relationship Id="rId2" Type="http://schemas.openxmlformats.org/officeDocument/2006/relationships/theme" Target="../theme/theme12.xml"/><Relationship Id="rId1" Type="http://schemas.openxmlformats.org/officeDocument/2006/relationships/slideLayout" Target="../slideLayouts/slideLayout13.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5.xml"/><Relationship Id="rId1" Type="http://schemas.openxmlformats.org/officeDocument/2006/relationships/slideLayout" Target="../slideLayouts/slideLayout4.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5.xml"/><Relationship Id="rId1" Type="http://schemas.openxmlformats.org/officeDocument/2006/relationships/slideLayout" Target="../slideLayouts/slideLayout6.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7.xml"/></Relationships>
</file>

<file path=ppt/slideMasters/_rels/slideMaster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7.xml"/><Relationship Id="rId1" Type="http://schemas.openxmlformats.org/officeDocument/2006/relationships/slideLayout" Target="../slideLayouts/slideLayout8.xml"/></Relationships>
</file>

<file path=ppt/slideMasters/_rels/slideMaster8.xml.rels><?xml version="1.0" encoding="UTF-8" standalone="yes"?>
<Relationships xmlns="http://schemas.openxmlformats.org/package/2006/relationships"><Relationship Id="rId2" Type="http://schemas.openxmlformats.org/officeDocument/2006/relationships/theme" Target="../theme/theme8.xml"/><Relationship Id="rId1" Type="http://schemas.openxmlformats.org/officeDocument/2006/relationships/slideLayout" Target="../slideLayouts/slideLayout9.xml"/></Relationships>
</file>

<file path=ppt/slideMasters/_rels/slideMaster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9.xml"/><Relationship Id="rId1"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5">
            <a:alpha val="1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15519" y="1"/>
            <a:ext cx="11008312" cy="1325563"/>
          </a:xfrm>
          <a:prstGeom prst="rect">
            <a:avLst/>
          </a:prstGeom>
        </p:spPr>
        <p:txBody>
          <a:bodyPr vert="horz" lIns="91440" tIns="45720" rIns="91440" bIns="45720" rtlCol="0" anchor="ctr">
            <a:normAutofit/>
          </a:bodyPr>
          <a:lstStyle/>
          <a:p>
            <a:r>
              <a:rPr lang="en-GB" noProof="0" dirty="0"/>
              <a:t>Click to edit Master title style</a:t>
            </a:r>
          </a:p>
        </p:txBody>
      </p:sp>
      <p:sp>
        <p:nvSpPr>
          <p:cNvPr id="3" name="Text Placeholder 2"/>
          <p:cNvSpPr>
            <a:spLocks noGrp="1"/>
          </p:cNvSpPr>
          <p:nvPr>
            <p:ph type="body" idx="1"/>
          </p:nvPr>
        </p:nvSpPr>
        <p:spPr>
          <a:xfrm>
            <a:off x="615519" y="1606858"/>
            <a:ext cx="11008311" cy="5251142"/>
          </a:xfrm>
          <a:prstGeom prst="rect">
            <a:avLst/>
          </a:prstGeom>
        </p:spPr>
        <p:txBody>
          <a:bodyPr vert="horz" lIns="91440" tIns="45720" rIns="91440" bIns="45720" rtlCol="0">
            <a:normAutofit/>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2535715439"/>
      </p:ext>
    </p:extLst>
  </p:cSld>
  <p:clrMap bg1="lt1" tx1="dk1" bg2="lt2" tx2="dk2" accent1="accent1" accent2="accent2" accent3="accent3" accent4="accent4" accent5="accent5" accent6="accent6" hlink="hlink" folHlink="folHlink"/>
  <p:sldLayoutIdLst>
    <p:sldLayoutId id="2147483664" r:id="rId1"/>
  </p:sldLayoutIdLst>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accent2">
            <a:alpha val="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7017" y="116931"/>
            <a:ext cx="10998926" cy="95422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7017" y="1606732"/>
            <a:ext cx="10998926" cy="525126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70638166"/>
      </p:ext>
    </p:extLst>
  </p:cSld>
  <p:clrMap bg1="lt1" tx1="dk1" bg2="lt2" tx2="dk2" accent1="accent1" accent2="accent2" accent3="accent3" accent4="accent4" accent5="accent5" accent6="accent6" hlink="hlink" folHlink="folHlink"/>
  <p:sldLayoutIdLst>
    <p:sldLayoutId id="2147483708" r:id="rId1"/>
  </p:sldLayoutIdLst>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12" name="Title Placeholder 1">
            <a:extLst>
              <a:ext uri="{FF2B5EF4-FFF2-40B4-BE49-F238E27FC236}">
                <a16:creationId xmlns:a16="http://schemas.microsoft.com/office/drawing/2014/main" id="{CCA9689F-17CC-4813-9498-CEA0CA445E53}"/>
              </a:ext>
            </a:extLst>
          </p:cNvPr>
          <p:cNvSpPr txBox="1">
            <a:spLocks/>
          </p:cNvSpPr>
          <p:nvPr userDrawn="1"/>
        </p:nvSpPr>
        <p:spPr>
          <a:xfrm>
            <a:off x="1" y="5218546"/>
            <a:ext cx="12191999" cy="163945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a:lstStyle>
          <a:p>
            <a:r>
              <a:rPr lang="en-US" sz="4400" dirty="0"/>
              <a:t>2020 Kenya Malaria</a:t>
            </a:r>
            <a:r>
              <a:rPr lang="en-US" sz="4400" baseline="0" dirty="0"/>
              <a:t> Indicator</a:t>
            </a:r>
            <a:r>
              <a:rPr lang="en-US" sz="4400" dirty="0"/>
              <a:t> Survey (KMIS)</a:t>
            </a:r>
          </a:p>
        </p:txBody>
      </p:sp>
      <p:cxnSp>
        <p:nvCxnSpPr>
          <p:cNvPr id="13" name="Straight Connector 12">
            <a:extLst>
              <a:ext uri="{FF2B5EF4-FFF2-40B4-BE49-F238E27FC236}">
                <a16:creationId xmlns:a16="http://schemas.microsoft.com/office/drawing/2014/main" id="{FB692070-0C2E-4D8C-B744-FAED3967E403}"/>
              </a:ext>
            </a:extLst>
          </p:cNvPr>
          <p:cNvCxnSpPr/>
          <p:nvPr userDrawn="1"/>
        </p:nvCxnSpPr>
        <p:spPr>
          <a:xfrm flipV="1">
            <a:off x="0" y="2112885"/>
            <a:ext cx="0" cy="1292"/>
          </a:xfrm>
          <a:prstGeom prst="line">
            <a:avLst/>
          </a:prstGeom>
        </p:spPr>
        <p:style>
          <a:lnRef idx="1">
            <a:schemeClr val="accent1"/>
          </a:lnRef>
          <a:fillRef idx="0">
            <a:schemeClr val="accent1"/>
          </a:fillRef>
          <a:effectRef idx="0">
            <a:schemeClr val="accent1"/>
          </a:effectRef>
          <a:fontRef idx="minor">
            <a:schemeClr val="tx1"/>
          </a:fontRef>
        </p:style>
      </p:cxnSp>
      <p:pic>
        <p:nvPicPr>
          <p:cNvPr id="14" name="Picture 13">
            <a:extLst>
              <a:ext uri="{FF2B5EF4-FFF2-40B4-BE49-F238E27FC236}">
                <a16:creationId xmlns:a16="http://schemas.microsoft.com/office/drawing/2014/main" id="{7F467ADD-AC30-44F5-B3F4-05C29C88E4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18545" y="1905413"/>
            <a:ext cx="11354910" cy="3673313"/>
          </a:xfrm>
          <a:prstGeom prst="rect">
            <a:avLst/>
          </a:prstGeom>
        </p:spPr>
      </p:pic>
    </p:spTree>
    <p:extLst>
      <p:ext uri="{BB962C8B-B14F-4D97-AF65-F5344CB8AC3E}">
        <p14:creationId xmlns:p14="http://schemas.microsoft.com/office/powerpoint/2010/main" val="3896759768"/>
      </p:ext>
    </p:extLst>
  </p:cSld>
  <p:clrMap bg1="lt1" tx1="dk1" bg2="lt2" tx2="dk2" accent1="accent1" accent2="accent2" accent3="accent3" accent4="accent4" accent5="accent5" accent6="accent6" hlink="hlink" folHlink="folHlink"/>
  <p:sldLayoutIdLst>
    <p:sldLayoutId id="214748367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accent2">
            <a:alpha val="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7829" y="102366"/>
            <a:ext cx="10959737" cy="1011731"/>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587829" y="1587062"/>
            <a:ext cx="10959737" cy="5270937"/>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041940"/>
      </p:ext>
    </p:extLst>
  </p:cSld>
  <p:clrMap bg1="lt1" tx1="dk1" bg2="lt2" tx2="dk2" accent1="accent1" accent2="accent2" accent3="accent3" accent4="accent4" accent5="accent5" accent6="accent6" hlink="hlink" folHlink="folHlink"/>
  <p:sldLayoutIdLst>
    <p:sldLayoutId id="2147483682" r:id="rId1"/>
  </p:sldLayoutIdLst>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07044472"/>
      </p:ext>
    </p:extLst>
  </p:cSld>
  <p:clrMap bg1="lt1" tx1="dk1" bg2="lt2" tx2="dk2" accent1="accent1" accent2="accent2" accent3="accent3" accent4="accent4" accent5="accent5" accent6="accent6" hlink="hlink" folHlink="folHlink"/>
  <p:sldLayoutIdLst>
    <p:sldLayoutId id="2147483666"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5F3A9D73-8FF2-445D-B516-0215005065DC}"/>
              </a:ext>
            </a:extLst>
          </p:cNvPr>
          <p:cNvSpPr txBox="1">
            <a:spLocks/>
          </p:cNvSpPr>
          <p:nvPr userDrawn="1"/>
        </p:nvSpPr>
        <p:spPr>
          <a:xfrm>
            <a:off x="1" y="5218546"/>
            <a:ext cx="12191999" cy="163945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a:lstStyle>
          <a:p>
            <a:r>
              <a:rPr lang="en-US" sz="4400" dirty="0"/>
              <a:t>2020 Kenya Malaria</a:t>
            </a:r>
            <a:r>
              <a:rPr lang="en-US" sz="4400" baseline="0" dirty="0"/>
              <a:t> Indicator</a:t>
            </a:r>
            <a:r>
              <a:rPr lang="en-US" sz="4400" dirty="0"/>
              <a:t> Survey (KMIS)</a:t>
            </a:r>
          </a:p>
        </p:txBody>
      </p:sp>
      <p:cxnSp>
        <p:nvCxnSpPr>
          <p:cNvPr id="9" name="Straight Connector 8">
            <a:extLst>
              <a:ext uri="{FF2B5EF4-FFF2-40B4-BE49-F238E27FC236}">
                <a16:creationId xmlns:a16="http://schemas.microsoft.com/office/drawing/2014/main" id="{71457C17-2435-4875-BE36-647E34C201D1}"/>
              </a:ext>
            </a:extLst>
          </p:cNvPr>
          <p:cNvCxnSpPr/>
          <p:nvPr userDrawn="1"/>
        </p:nvCxnSpPr>
        <p:spPr>
          <a:xfrm flipV="1">
            <a:off x="0" y="2112885"/>
            <a:ext cx="0" cy="1292"/>
          </a:xfrm>
          <a:prstGeom prst="line">
            <a:avLst/>
          </a:prstGeom>
        </p:spPr>
        <p:style>
          <a:lnRef idx="1">
            <a:schemeClr val="accent1"/>
          </a:lnRef>
          <a:fillRef idx="0">
            <a:schemeClr val="accent1"/>
          </a:fillRef>
          <a:effectRef idx="0">
            <a:schemeClr val="accent1"/>
          </a:effectRef>
          <a:fontRef idx="minor">
            <a:schemeClr val="tx1"/>
          </a:fontRef>
        </p:style>
      </p:cxnSp>
      <p:pic>
        <p:nvPicPr>
          <p:cNvPr id="14" name="Picture 13">
            <a:extLst>
              <a:ext uri="{FF2B5EF4-FFF2-40B4-BE49-F238E27FC236}">
                <a16:creationId xmlns:a16="http://schemas.microsoft.com/office/drawing/2014/main" id="{5DCC75D9-73ED-445D-A869-B7B8D334E97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18545" y="1905413"/>
            <a:ext cx="11354910" cy="3673313"/>
          </a:xfrm>
          <a:prstGeom prst="rect">
            <a:avLst/>
          </a:prstGeom>
        </p:spPr>
      </p:pic>
    </p:spTree>
    <p:extLst>
      <p:ext uri="{BB962C8B-B14F-4D97-AF65-F5344CB8AC3E}">
        <p14:creationId xmlns:p14="http://schemas.microsoft.com/office/powerpoint/2010/main" val="3187611462"/>
      </p:ext>
    </p:extLst>
  </p:cSld>
  <p:clrMap bg1="lt1" tx1="dk1" bg2="lt2" tx2="dk2" accent1="accent1" accent2="accent2" accent3="accent3" accent4="accent4" accent5="accent5" accent6="accent6" hlink="hlink" folHlink="folHlink"/>
  <p:sldLayoutIdLst>
    <p:sldLayoutId id="2147483694"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accent2">
            <a:alpha val="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1"/>
            <a:ext cx="10515600" cy="955964"/>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589810"/>
            <a:ext cx="10515600" cy="526819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93800565"/>
      </p:ext>
    </p:extLst>
  </p:cSld>
  <p:clrMap bg1="lt1" tx1="dk1" bg2="lt2" tx2="dk2" accent1="accent1" accent2="accent2" accent3="accent3" accent4="accent4" accent5="accent5" accent6="accent6" hlink="hlink" folHlink="folHlink"/>
  <p:sldLayoutIdLst>
    <p:sldLayoutId id="2147483696" r:id="rId1"/>
    <p:sldLayoutId id="2147483692" r:id="rId2"/>
  </p:sldLayoutIdLst>
  <p:txStyles>
    <p:titleStyle>
      <a:lvl1pPr algn="ctr" defTabSz="914400" rtl="0" eaLnBrk="1" latinLnBrk="0" hangingPunct="1">
        <a:lnSpc>
          <a:spcPct val="90000"/>
        </a:lnSpc>
        <a:spcBef>
          <a:spcPct val="0"/>
        </a:spcBef>
        <a:buNone/>
        <a:defRPr sz="4400" b="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12" name="Title Placeholder 1">
            <a:extLst>
              <a:ext uri="{FF2B5EF4-FFF2-40B4-BE49-F238E27FC236}">
                <a16:creationId xmlns:a16="http://schemas.microsoft.com/office/drawing/2014/main" id="{B110EB70-A525-4726-9658-514DB048D67C}"/>
              </a:ext>
            </a:extLst>
          </p:cNvPr>
          <p:cNvSpPr txBox="1">
            <a:spLocks/>
          </p:cNvSpPr>
          <p:nvPr userDrawn="1"/>
        </p:nvSpPr>
        <p:spPr>
          <a:xfrm>
            <a:off x="1" y="5218546"/>
            <a:ext cx="12191999" cy="163945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a:lstStyle>
          <a:p>
            <a:r>
              <a:rPr lang="en-US" sz="4400" dirty="0"/>
              <a:t>2020 Kenya Malaria</a:t>
            </a:r>
            <a:r>
              <a:rPr lang="en-US" sz="4400" baseline="0" dirty="0"/>
              <a:t> Indicator</a:t>
            </a:r>
            <a:r>
              <a:rPr lang="en-US" sz="4400" dirty="0"/>
              <a:t> Survey (KMIS)</a:t>
            </a:r>
          </a:p>
        </p:txBody>
      </p:sp>
      <p:cxnSp>
        <p:nvCxnSpPr>
          <p:cNvPr id="13" name="Straight Connector 12">
            <a:extLst>
              <a:ext uri="{FF2B5EF4-FFF2-40B4-BE49-F238E27FC236}">
                <a16:creationId xmlns:a16="http://schemas.microsoft.com/office/drawing/2014/main" id="{29E9BFF3-58D6-4E7A-96EC-F6F636EDC49B}"/>
              </a:ext>
            </a:extLst>
          </p:cNvPr>
          <p:cNvCxnSpPr/>
          <p:nvPr userDrawn="1"/>
        </p:nvCxnSpPr>
        <p:spPr>
          <a:xfrm flipV="1">
            <a:off x="0" y="2112885"/>
            <a:ext cx="0" cy="1292"/>
          </a:xfrm>
          <a:prstGeom prst="line">
            <a:avLst/>
          </a:prstGeom>
        </p:spPr>
        <p:style>
          <a:lnRef idx="1">
            <a:schemeClr val="accent1"/>
          </a:lnRef>
          <a:fillRef idx="0">
            <a:schemeClr val="accent1"/>
          </a:fillRef>
          <a:effectRef idx="0">
            <a:schemeClr val="accent1"/>
          </a:effectRef>
          <a:fontRef idx="minor">
            <a:schemeClr val="tx1"/>
          </a:fontRef>
        </p:style>
      </p:cxnSp>
      <p:pic>
        <p:nvPicPr>
          <p:cNvPr id="14" name="Picture 13">
            <a:extLst>
              <a:ext uri="{FF2B5EF4-FFF2-40B4-BE49-F238E27FC236}">
                <a16:creationId xmlns:a16="http://schemas.microsoft.com/office/drawing/2014/main" id="{77396FFC-C983-40F6-9C22-3CDBAE17A64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18545" y="1905413"/>
            <a:ext cx="11354910" cy="3673313"/>
          </a:xfrm>
          <a:prstGeom prst="rect">
            <a:avLst/>
          </a:prstGeom>
        </p:spPr>
      </p:pic>
    </p:spTree>
    <p:extLst>
      <p:ext uri="{BB962C8B-B14F-4D97-AF65-F5344CB8AC3E}">
        <p14:creationId xmlns:p14="http://schemas.microsoft.com/office/powerpoint/2010/main" val="3481705560"/>
      </p:ext>
    </p:extLst>
  </p:cSld>
  <p:clrMap bg1="lt1" tx1="dk1" bg2="lt2" tx2="dk2" accent1="accent1" accent2="accent2" accent3="accent3" accent4="accent4" accent5="accent5" accent6="accent6" hlink="hlink" folHlink="folHlink"/>
  <p:sldLayoutIdLst>
    <p:sldLayoutId id="2147483698"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accent2">
            <a:alpha val="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0"/>
            <a:ext cx="10515600" cy="953589"/>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566042"/>
            <a:ext cx="10515600" cy="529195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16481521"/>
      </p:ext>
    </p:extLst>
  </p:cSld>
  <p:clrMap bg1="lt1" tx1="dk1" bg2="lt2" tx2="dk2" accent1="accent1" accent2="accent2" accent3="accent3" accent4="accent4" accent5="accent5" accent6="accent6" hlink="hlink" folHlink="folHlink"/>
  <p:sldLayoutIdLst>
    <p:sldLayoutId id="2147483700" r:id="rId1"/>
  </p:sldLayoutIdLst>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12" name="Title Placeholder 1">
            <a:extLst>
              <a:ext uri="{FF2B5EF4-FFF2-40B4-BE49-F238E27FC236}">
                <a16:creationId xmlns:a16="http://schemas.microsoft.com/office/drawing/2014/main" id="{839B5390-C3D1-412C-96FD-11E8D6919D44}"/>
              </a:ext>
            </a:extLst>
          </p:cNvPr>
          <p:cNvSpPr txBox="1">
            <a:spLocks/>
          </p:cNvSpPr>
          <p:nvPr userDrawn="1"/>
        </p:nvSpPr>
        <p:spPr>
          <a:xfrm>
            <a:off x="1" y="5218546"/>
            <a:ext cx="12191999" cy="163945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a:lstStyle>
          <a:p>
            <a:r>
              <a:rPr lang="en-US" sz="4400" dirty="0"/>
              <a:t>2020 Kenya Malaria</a:t>
            </a:r>
            <a:r>
              <a:rPr lang="en-US" sz="4400" baseline="0" dirty="0"/>
              <a:t> Indicator</a:t>
            </a:r>
            <a:r>
              <a:rPr lang="en-US" sz="4400" dirty="0"/>
              <a:t> Survey (KMIS)</a:t>
            </a:r>
          </a:p>
        </p:txBody>
      </p:sp>
      <p:cxnSp>
        <p:nvCxnSpPr>
          <p:cNvPr id="13" name="Straight Connector 12">
            <a:extLst>
              <a:ext uri="{FF2B5EF4-FFF2-40B4-BE49-F238E27FC236}">
                <a16:creationId xmlns:a16="http://schemas.microsoft.com/office/drawing/2014/main" id="{B574053E-A75D-41C7-A25B-A03C57A7EE88}"/>
              </a:ext>
            </a:extLst>
          </p:cNvPr>
          <p:cNvCxnSpPr/>
          <p:nvPr userDrawn="1"/>
        </p:nvCxnSpPr>
        <p:spPr>
          <a:xfrm flipV="1">
            <a:off x="0" y="2112885"/>
            <a:ext cx="0" cy="1292"/>
          </a:xfrm>
          <a:prstGeom prst="line">
            <a:avLst/>
          </a:prstGeom>
        </p:spPr>
        <p:style>
          <a:lnRef idx="1">
            <a:schemeClr val="accent1"/>
          </a:lnRef>
          <a:fillRef idx="0">
            <a:schemeClr val="accent1"/>
          </a:fillRef>
          <a:effectRef idx="0">
            <a:schemeClr val="accent1"/>
          </a:effectRef>
          <a:fontRef idx="minor">
            <a:schemeClr val="tx1"/>
          </a:fontRef>
        </p:style>
      </p:cxnSp>
      <p:pic>
        <p:nvPicPr>
          <p:cNvPr id="14" name="Picture 13">
            <a:extLst>
              <a:ext uri="{FF2B5EF4-FFF2-40B4-BE49-F238E27FC236}">
                <a16:creationId xmlns:a16="http://schemas.microsoft.com/office/drawing/2014/main" id="{0DAA7161-04FE-4A0A-A6FD-2A1B0363677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18545" y="1905413"/>
            <a:ext cx="11354910" cy="3673313"/>
          </a:xfrm>
          <a:prstGeom prst="rect">
            <a:avLst/>
          </a:prstGeom>
        </p:spPr>
      </p:pic>
    </p:spTree>
    <p:extLst>
      <p:ext uri="{BB962C8B-B14F-4D97-AF65-F5344CB8AC3E}">
        <p14:creationId xmlns:p14="http://schemas.microsoft.com/office/powerpoint/2010/main" val="3106945463"/>
      </p:ext>
    </p:extLst>
  </p:cSld>
  <p:clrMap bg1="lt1" tx1="dk1" bg2="lt2" tx2="dk2" accent1="accent1" accent2="accent2" accent3="accent3" accent4="accent4" accent5="accent5" accent6="accent6" hlink="hlink" folHlink="folHlink"/>
  <p:sldLayoutIdLst>
    <p:sldLayoutId id="2147483702"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accent2">
            <a:alpha val="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51616"/>
            <a:ext cx="10515600" cy="1058727"/>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593670"/>
            <a:ext cx="10515600" cy="526433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36598058"/>
      </p:ext>
    </p:extLst>
  </p:cSld>
  <p:clrMap bg1="lt1" tx1="dk1" bg2="lt2" tx2="dk2" accent1="accent1" accent2="accent2" accent3="accent3" accent4="accent4" accent5="accent5" accent6="accent6" hlink="hlink" folHlink="folHlink"/>
  <p:sldLayoutIdLst>
    <p:sldLayoutId id="2147483704" r:id="rId1"/>
  </p:sldLayoutIdLst>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12" name="Title Placeholder 1">
            <a:extLst>
              <a:ext uri="{FF2B5EF4-FFF2-40B4-BE49-F238E27FC236}">
                <a16:creationId xmlns:a16="http://schemas.microsoft.com/office/drawing/2014/main" id="{98BCEAE9-E89F-4A08-8F3D-F430FB17A987}"/>
              </a:ext>
            </a:extLst>
          </p:cNvPr>
          <p:cNvSpPr txBox="1">
            <a:spLocks/>
          </p:cNvSpPr>
          <p:nvPr userDrawn="1"/>
        </p:nvSpPr>
        <p:spPr>
          <a:xfrm>
            <a:off x="1" y="5218546"/>
            <a:ext cx="12191999" cy="163945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a:lstStyle>
          <a:p>
            <a:r>
              <a:rPr lang="en-US" sz="4400" dirty="0"/>
              <a:t>2020 Kenya Malaria</a:t>
            </a:r>
            <a:r>
              <a:rPr lang="en-US" sz="4400" baseline="0" dirty="0"/>
              <a:t> Indicator</a:t>
            </a:r>
            <a:r>
              <a:rPr lang="en-US" sz="4400" dirty="0"/>
              <a:t> Survey (KMIS)</a:t>
            </a:r>
          </a:p>
        </p:txBody>
      </p:sp>
      <p:cxnSp>
        <p:nvCxnSpPr>
          <p:cNvPr id="13" name="Straight Connector 12">
            <a:extLst>
              <a:ext uri="{FF2B5EF4-FFF2-40B4-BE49-F238E27FC236}">
                <a16:creationId xmlns:a16="http://schemas.microsoft.com/office/drawing/2014/main" id="{25A5DD02-4559-45B2-B810-71ACF007190D}"/>
              </a:ext>
            </a:extLst>
          </p:cNvPr>
          <p:cNvCxnSpPr/>
          <p:nvPr userDrawn="1"/>
        </p:nvCxnSpPr>
        <p:spPr>
          <a:xfrm flipV="1">
            <a:off x="0" y="2112885"/>
            <a:ext cx="0" cy="1292"/>
          </a:xfrm>
          <a:prstGeom prst="line">
            <a:avLst/>
          </a:prstGeom>
        </p:spPr>
        <p:style>
          <a:lnRef idx="1">
            <a:schemeClr val="accent1"/>
          </a:lnRef>
          <a:fillRef idx="0">
            <a:schemeClr val="accent1"/>
          </a:fillRef>
          <a:effectRef idx="0">
            <a:schemeClr val="accent1"/>
          </a:effectRef>
          <a:fontRef idx="minor">
            <a:schemeClr val="tx1"/>
          </a:fontRef>
        </p:style>
      </p:cxnSp>
      <p:pic>
        <p:nvPicPr>
          <p:cNvPr id="14" name="Picture 13">
            <a:extLst>
              <a:ext uri="{FF2B5EF4-FFF2-40B4-BE49-F238E27FC236}">
                <a16:creationId xmlns:a16="http://schemas.microsoft.com/office/drawing/2014/main" id="{DCD48E8B-45FE-4307-BE23-5C270336E1D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18545" y="1905413"/>
            <a:ext cx="11354910" cy="3673313"/>
          </a:xfrm>
          <a:prstGeom prst="rect">
            <a:avLst/>
          </a:prstGeom>
        </p:spPr>
      </p:pic>
    </p:spTree>
    <p:extLst>
      <p:ext uri="{BB962C8B-B14F-4D97-AF65-F5344CB8AC3E}">
        <p14:creationId xmlns:p14="http://schemas.microsoft.com/office/powerpoint/2010/main" val="12659701"/>
      </p:ext>
    </p:extLst>
  </p:cSld>
  <p:clrMap bg1="lt1" tx1="dk1" bg2="lt2" tx2="dk2" accent1="accent1" accent2="accent2" accent3="accent3" accent4="accent4" accent5="accent5" accent6="accent6" hlink="hlink" folHlink="folHlink"/>
  <p:sldLayoutIdLst>
    <p:sldLayoutId id="2147483706"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8" Type="http://schemas.openxmlformats.org/officeDocument/2006/relationships/hyperlink" Target="statcompiler.com" TargetMode="External"/><Relationship Id="rId3" Type="http://schemas.openxmlformats.org/officeDocument/2006/relationships/image" Target="../media/image8.jpg"/><Relationship Id="rId7" Type="http://schemas.openxmlformats.org/officeDocument/2006/relationships/image" Target="../media/image12.png"/><Relationship Id="rId12"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11.jpeg"/><Relationship Id="rId11" Type="http://schemas.openxmlformats.org/officeDocument/2006/relationships/image" Target="../media/image13.jpeg"/><Relationship Id="rId5" Type="http://schemas.openxmlformats.org/officeDocument/2006/relationships/image" Target="../media/image10.jpeg"/><Relationship Id="rId10" Type="http://schemas.openxmlformats.org/officeDocument/2006/relationships/hyperlink" Target="DHSprogram.com" TargetMode="External"/><Relationship Id="rId4" Type="http://schemas.openxmlformats.org/officeDocument/2006/relationships/image" Target="../media/image9.jpeg"/><Relationship Id="rId9" Type="http://schemas.openxmlformats.org/officeDocument/2006/relationships/hyperlink" Target="API.DHSprogram.com"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jp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29.xml"/><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31.xml"/><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32.xml"/><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33.xml"/><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3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35.xml"/><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37.xml"/><Relationship Id="rId1" Type="http://schemas.openxmlformats.org/officeDocument/2006/relationships/slideLayout" Target="../slideLayouts/slideLayout11.xml"/></Relationships>
</file>

<file path=ppt/slides/_rels/slide54.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notesSlide" Target="../notesSlides/notesSlide38.xml"/><Relationship Id="rId1" Type="http://schemas.openxmlformats.org/officeDocument/2006/relationships/slideLayout" Target="../slideLayouts/slideLayout11.xml"/></Relationships>
</file>

<file path=ppt/slides/_rels/slide55.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notesSlide" Target="../notesSlides/notesSlide39.xml"/><Relationship Id="rId1" Type="http://schemas.openxmlformats.org/officeDocument/2006/relationships/slideLayout" Target="../slideLayouts/slideLayout11.xml"/></Relationships>
</file>

<file path=ppt/slides/_rels/slide56.xml.rels><?xml version="1.0" encoding="UTF-8" standalone="yes"?>
<Relationships xmlns="http://schemas.openxmlformats.org/package/2006/relationships"><Relationship Id="rId3" Type="http://schemas.openxmlformats.org/officeDocument/2006/relationships/chart" Target="../charts/chart24.xml"/><Relationship Id="rId2" Type="http://schemas.openxmlformats.org/officeDocument/2006/relationships/notesSlide" Target="../notesSlides/notesSlide40.xml"/><Relationship Id="rId1" Type="http://schemas.openxmlformats.org/officeDocument/2006/relationships/slideLayout" Target="../slideLayouts/slideLayout11.xml"/></Relationships>
</file>

<file path=ppt/slides/_rels/slide57.xml.rels><?xml version="1.0" encoding="UTF-8" standalone="yes"?>
<Relationships xmlns="http://schemas.openxmlformats.org/package/2006/relationships"><Relationship Id="rId3" Type="http://schemas.openxmlformats.org/officeDocument/2006/relationships/chart" Target="../charts/chart25.xml"/><Relationship Id="rId2" Type="http://schemas.openxmlformats.org/officeDocument/2006/relationships/notesSlide" Target="../notesSlides/notesSlide41.xml"/><Relationship Id="rId1" Type="http://schemas.openxmlformats.org/officeDocument/2006/relationships/slideLayout" Target="../slideLayouts/slideLayout11.xml"/></Relationships>
</file>

<file path=ppt/slides/_rels/slide5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42.xml"/><Relationship Id="rId1" Type="http://schemas.openxmlformats.org/officeDocument/2006/relationships/slideLayout" Target="../slideLayouts/slideLayout11.xml"/></Relationships>
</file>

<file path=ppt/slides/_rels/slide59.xml.rels><?xml version="1.0" encoding="UTF-8" standalone="yes"?>
<Relationships xmlns="http://schemas.openxmlformats.org/package/2006/relationships"><Relationship Id="rId3" Type="http://schemas.openxmlformats.org/officeDocument/2006/relationships/chart" Target="../charts/chart26.xml"/><Relationship Id="rId2" Type="http://schemas.openxmlformats.org/officeDocument/2006/relationships/notesSlide" Target="../notesSlides/notesSlide43.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3" Type="http://schemas.openxmlformats.org/officeDocument/2006/relationships/chart" Target="../charts/chart27.xml"/><Relationship Id="rId2" Type="http://schemas.openxmlformats.org/officeDocument/2006/relationships/notesSlide" Target="../notesSlides/notesSlide44.xml"/><Relationship Id="rId1" Type="http://schemas.openxmlformats.org/officeDocument/2006/relationships/slideLayout" Target="../slideLayouts/slideLayout1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1.xml"/></Relationships>
</file>

<file path=ppt/slides/_rels/slide62.xml.rels><?xml version="1.0" encoding="UTF-8" standalone="yes"?>
<Relationships xmlns="http://schemas.openxmlformats.org/package/2006/relationships"><Relationship Id="rId3" Type="http://schemas.openxmlformats.org/officeDocument/2006/relationships/chart" Target="../charts/chart28.xml"/><Relationship Id="rId2" Type="http://schemas.openxmlformats.org/officeDocument/2006/relationships/notesSlide" Target="../notesSlides/notesSlide46.xml"/><Relationship Id="rId1" Type="http://schemas.openxmlformats.org/officeDocument/2006/relationships/slideLayout" Target="../slideLayouts/slideLayout11.xml"/></Relationships>
</file>

<file path=ppt/slides/_rels/slide63.xml.rels><?xml version="1.0" encoding="UTF-8" standalone="yes"?>
<Relationships xmlns="http://schemas.openxmlformats.org/package/2006/relationships"><Relationship Id="rId3" Type="http://schemas.openxmlformats.org/officeDocument/2006/relationships/chart" Target="../charts/chart29.xml"/><Relationship Id="rId2" Type="http://schemas.openxmlformats.org/officeDocument/2006/relationships/notesSlide" Target="../notesSlides/notesSlide47.xml"/><Relationship Id="rId1" Type="http://schemas.openxmlformats.org/officeDocument/2006/relationships/slideLayout" Target="../slideLayouts/slideLayout11.xml"/></Relationships>
</file>

<file path=ppt/slides/_rels/slide6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48.xml"/><Relationship Id="rId1" Type="http://schemas.openxmlformats.org/officeDocument/2006/relationships/slideLayout" Target="../slideLayouts/slideLayout1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1.xml"/></Relationships>
</file>

<file path=ppt/slides/_rels/slide66.xml.rels><?xml version="1.0" encoding="UTF-8" standalone="yes"?>
<Relationships xmlns="http://schemas.openxmlformats.org/package/2006/relationships"><Relationship Id="rId3" Type="http://schemas.openxmlformats.org/officeDocument/2006/relationships/chart" Target="../charts/chart30.xml"/><Relationship Id="rId2" Type="http://schemas.openxmlformats.org/officeDocument/2006/relationships/notesSlide" Target="../notesSlides/notesSlide50.xml"/><Relationship Id="rId1" Type="http://schemas.openxmlformats.org/officeDocument/2006/relationships/slideLayout" Target="../slideLayouts/slideLayout1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1.xml"/></Relationships>
</file>

<file path=ppt/slides/_rels/slide68.xml.rels><?xml version="1.0" encoding="UTF-8" standalone="yes"?>
<Relationships xmlns="http://schemas.openxmlformats.org/package/2006/relationships"><Relationship Id="rId3" Type="http://schemas.openxmlformats.org/officeDocument/2006/relationships/chart" Target="../charts/chart31.xml"/><Relationship Id="rId2" Type="http://schemas.openxmlformats.org/officeDocument/2006/relationships/notesSlide" Target="../notesSlides/notesSlide52.xml"/><Relationship Id="rId1" Type="http://schemas.openxmlformats.org/officeDocument/2006/relationships/slideLayout" Target="../slideLayouts/slideLayout1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chart" Target="../charts/chart32.xml"/><Relationship Id="rId2" Type="http://schemas.openxmlformats.org/officeDocument/2006/relationships/notesSlide" Target="../notesSlides/notesSlide54.xml"/><Relationship Id="rId1" Type="http://schemas.openxmlformats.org/officeDocument/2006/relationships/slideLayout" Target="../slideLayouts/slideLayout11.xml"/></Relationships>
</file>

<file path=ppt/slides/_rels/slide71.xml.rels><?xml version="1.0" encoding="UTF-8" standalone="yes"?>
<Relationships xmlns="http://schemas.openxmlformats.org/package/2006/relationships"><Relationship Id="rId3" Type="http://schemas.openxmlformats.org/officeDocument/2006/relationships/chart" Target="../charts/chart33.xml"/><Relationship Id="rId2" Type="http://schemas.openxmlformats.org/officeDocument/2006/relationships/notesSlide" Target="../notesSlides/notesSlide55.xml"/><Relationship Id="rId1" Type="http://schemas.openxmlformats.org/officeDocument/2006/relationships/slideLayout" Target="../slideLayouts/slideLayout11.xml"/></Relationships>
</file>

<file path=ppt/slides/_rels/slide72.xml.rels><?xml version="1.0" encoding="UTF-8" standalone="yes"?>
<Relationships xmlns="http://schemas.openxmlformats.org/package/2006/relationships"><Relationship Id="rId3" Type="http://schemas.openxmlformats.org/officeDocument/2006/relationships/chart" Target="../charts/chart34.xml"/><Relationship Id="rId2" Type="http://schemas.openxmlformats.org/officeDocument/2006/relationships/notesSlide" Target="../notesSlides/notesSlide56.xml"/><Relationship Id="rId1" Type="http://schemas.openxmlformats.org/officeDocument/2006/relationships/slideLayout" Target="../slideLayouts/slideLayout1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58.xml"/><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3" Type="http://schemas.openxmlformats.org/officeDocument/2006/relationships/chart" Target="../charts/chart35.xml"/><Relationship Id="rId2" Type="http://schemas.openxmlformats.org/officeDocument/2006/relationships/notesSlide" Target="../notesSlides/notesSlide59.xml"/><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3" Type="http://schemas.openxmlformats.org/officeDocument/2006/relationships/chart" Target="../charts/chart36.xml"/><Relationship Id="rId2" Type="http://schemas.openxmlformats.org/officeDocument/2006/relationships/notesSlide" Target="../notesSlides/notesSlide61.xml"/><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3" Type="http://schemas.openxmlformats.org/officeDocument/2006/relationships/chart" Target="../charts/chart37.xml"/><Relationship Id="rId2" Type="http://schemas.openxmlformats.org/officeDocument/2006/relationships/notesSlide" Target="../notesSlides/notesSlide62.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63.xml"/><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3" Type="http://schemas.openxmlformats.org/officeDocument/2006/relationships/chart" Target="../charts/chart38.xml"/><Relationship Id="rId2" Type="http://schemas.openxmlformats.org/officeDocument/2006/relationships/notesSlide" Target="../notesSlides/notesSlide64.xml"/><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3" Type="http://schemas.openxmlformats.org/officeDocument/2006/relationships/chart" Target="../charts/chart39.xml"/><Relationship Id="rId2" Type="http://schemas.openxmlformats.org/officeDocument/2006/relationships/notesSlide" Target="../notesSlides/notesSlide65.xml"/><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3" Type="http://schemas.openxmlformats.org/officeDocument/2006/relationships/chart" Target="../charts/chart40.xml"/><Relationship Id="rId2" Type="http://schemas.openxmlformats.org/officeDocument/2006/relationships/notesSlide" Target="../notesSlides/notesSlide66.xml"/><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3" Type="http://schemas.openxmlformats.org/officeDocument/2006/relationships/chart" Target="../charts/chart41.xml"/><Relationship Id="rId2" Type="http://schemas.openxmlformats.org/officeDocument/2006/relationships/notesSlide" Target="../notesSlides/notesSlide67.xml"/><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3" Type="http://schemas.openxmlformats.org/officeDocument/2006/relationships/chart" Target="../charts/chart42.xml"/><Relationship Id="rId2" Type="http://schemas.openxmlformats.org/officeDocument/2006/relationships/notesSlide" Target="../notesSlides/notesSlide68.xml"/><Relationship Id="rId1" Type="http://schemas.openxmlformats.org/officeDocument/2006/relationships/slideLayout" Target="../slideLayouts/slideLayout13.xml"/></Relationships>
</file>

<file path=ppt/slides/_rels/slide86.xml.rels><?xml version="1.0" encoding="UTF-8" standalone="yes"?>
<Relationships xmlns="http://schemas.openxmlformats.org/package/2006/relationships"><Relationship Id="rId3" Type="http://schemas.openxmlformats.org/officeDocument/2006/relationships/chart" Target="../charts/chart43.xml"/><Relationship Id="rId2" Type="http://schemas.openxmlformats.org/officeDocument/2006/relationships/notesSlide" Target="../notesSlides/notesSlide69.xml"/><Relationship Id="rId1" Type="http://schemas.openxmlformats.org/officeDocument/2006/relationships/slideLayout" Target="../slideLayouts/slideLayout13.xml"/></Relationships>
</file>

<file path=ppt/slides/_rels/slide87.xml.rels><?xml version="1.0" encoding="UTF-8" standalone="yes"?>
<Relationships xmlns="http://schemas.openxmlformats.org/package/2006/relationships"><Relationship Id="rId3" Type="http://schemas.openxmlformats.org/officeDocument/2006/relationships/chart" Target="../charts/chart44.xml"/><Relationship Id="rId2" Type="http://schemas.openxmlformats.org/officeDocument/2006/relationships/notesSlide" Target="../notesSlides/notesSlide70.xml"/><Relationship Id="rId1" Type="http://schemas.openxmlformats.org/officeDocument/2006/relationships/slideLayout" Target="../slideLayouts/slideLayout13.xml"/></Relationships>
</file>

<file path=ppt/slides/_rels/slide88.xml.rels><?xml version="1.0" encoding="UTF-8" standalone="yes"?>
<Relationships xmlns="http://schemas.openxmlformats.org/package/2006/relationships"><Relationship Id="rId3" Type="http://schemas.openxmlformats.org/officeDocument/2006/relationships/chart" Target="../charts/chart45.xml"/><Relationship Id="rId2" Type="http://schemas.openxmlformats.org/officeDocument/2006/relationships/notesSlide" Target="../notesSlides/notesSlide71.xml"/><Relationship Id="rId1" Type="http://schemas.openxmlformats.org/officeDocument/2006/relationships/slideLayout" Target="../slideLayouts/slideLayout13.xml"/></Relationships>
</file>

<file path=ppt/slides/_rels/slide89.xml.rels><?xml version="1.0" encoding="UTF-8" standalone="yes"?>
<Relationships xmlns="http://schemas.openxmlformats.org/package/2006/relationships"><Relationship Id="rId3" Type="http://schemas.openxmlformats.org/officeDocument/2006/relationships/chart" Target="../charts/chart46.xml"/><Relationship Id="rId2" Type="http://schemas.openxmlformats.org/officeDocument/2006/relationships/notesSlide" Target="../notesSlides/notesSlide72.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3" Type="http://schemas.openxmlformats.org/officeDocument/2006/relationships/chart" Target="../charts/chart47.xml"/><Relationship Id="rId2" Type="http://schemas.openxmlformats.org/officeDocument/2006/relationships/notesSlide" Target="../notesSlides/notesSlide73.xml"/><Relationship Id="rId1" Type="http://schemas.openxmlformats.org/officeDocument/2006/relationships/slideLayout" Target="../slideLayouts/slideLayout13.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2" y="168677"/>
            <a:ext cx="9143999" cy="769441"/>
          </a:xfrm>
          <a:prstGeom prst="rect">
            <a:avLst/>
          </a:prstGeom>
          <a:noFill/>
        </p:spPr>
        <p:txBody>
          <a:bodyPr wrap="square" rtlCol="0">
            <a:spAutoFit/>
          </a:bodyPr>
          <a:lstStyle/>
          <a:p>
            <a:pPr algn="ctr"/>
            <a:r>
              <a:rPr lang="en-US" sz="4400" b="1" dirty="0">
                <a:solidFill>
                  <a:schemeClr val="bg1"/>
                </a:solidFill>
              </a:rPr>
              <a:t>Introduction and Methodology</a:t>
            </a:r>
          </a:p>
        </p:txBody>
      </p:sp>
      <p:sp>
        <p:nvSpPr>
          <p:cNvPr id="3" name="TextBox 2"/>
          <p:cNvSpPr txBox="1"/>
          <p:nvPr/>
        </p:nvSpPr>
        <p:spPr>
          <a:xfrm>
            <a:off x="9283081" y="938118"/>
            <a:ext cx="2769834" cy="707886"/>
          </a:xfrm>
          <a:prstGeom prst="rect">
            <a:avLst/>
          </a:prstGeom>
          <a:noFill/>
        </p:spPr>
        <p:txBody>
          <a:bodyPr wrap="square" rtlCol="0">
            <a:spAutoFit/>
          </a:bodyPr>
          <a:lstStyle/>
          <a:p>
            <a:pPr algn="r"/>
            <a:r>
              <a:rPr lang="en-US" sz="2000" i="1" dirty="0">
                <a:solidFill>
                  <a:schemeClr val="bg1"/>
                </a:solidFill>
              </a:rPr>
              <a:t>Follow along on Twitter!  </a:t>
            </a:r>
          </a:p>
          <a:p>
            <a:pPr algn="r"/>
            <a:r>
              <a:rPr lang="en-US" sz="2000" i="1" dirty="0">
                <a:solidFill>
                  <a:schemeClr val="bg1"/>
                </a:solidFill>
              </a:rPr>
              <a:t>#KenyaMIS</a:t>
            </a:r>
          </a:p>
        </p:txBody>
      </p:sp>
    </p:spTree>
    <p:extLst>
      <p:ext uri="{BB962C8B-B14F-4D97-AF65-F5344CB8AC3E}">
        <p14:creationId xmlns:p14="http://schemas.microsoft.com/office/powerpoint/2010/main" val="12896251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Biomarkers</a:t>
            </a:r>
          </a:p>
        </p:txBody>
      </p:sp>
      <p:sp>
        <p:nvSpPr>
          <p:cNvPr id="3" name="Content Placeholder 2"/>
          <p:cNvSpPr>
            <a:spLocks noGrp="1"/>
          </p:cNvSpPr>
          <p:nvPr>
            <p:ph idx="1"/>
          </p:nvPr>
        </p:nvSpPr>
        <p:spPr/>
        <p:txBody>
          <a:bodyPr>
            <a:normAutofit fontScale="92500"/>
          </a:bodyPr>
          <a:lstStyle/>
          <a:p>
            <a:pPr>
              <a:spcBef>
                <a:spcPts val="0"/>
              </a:spcBef>
              <a:spcAft>
                <a:spcPts val="1200"/>
              </a:spcAft>
            </a:pPr>
            <a:r>
              <a:rPr lang="en-GB" sz="3600" dirty="0"/>
              <a:t>Protocol for testing was approved by the Kenyatta National Hospital/University of Nairobi Scientific and Ethics Review Committee and ICF’s Institutional Review Board.</a:t>
            </a:r>
          </a:p>
          <a:p>
            <a:pPr>
              <a:spcBef>
                <a:spcPts val="0"/>
              </a:spcBef>
              <a:spcAft>
                <a:spcPts val="1200"/>
              </a:spcAft>
            </a:pPr>
            <a:r>
              <a:rPr lang="en-GB" sz="3600" dirty="0"/>
              <a:t>Informed consent was obtained from parents/guardians of children.</a:t>
            </a:r>
          </a:p>
          <a:p>
            <a:pPr>
              <a:spcBef>
                <a:spcPts val="0"/>
              </a:spcBef>
              <a:spcAft>
                <a:spcPts val="1200"/>
              </a:spcAft>
            </a:pPr>
            <a:r>
              <a:rPr lang="en-GB" sz="3600" dirty="0"/>
              <a:t>Data collection teams included a biomarker technician who carried out testing and provided malaria medications for children who tested positive for malaria, in accordance with the appropriate treatment protocols. </a:t>
            </a:r>
          </a:p>
          <a:p>
            <a:pPr marL="0" indent="0">
              <a:spcBef>
                <a:spcPts val="0"/>
              </a:spcBef>
              <a:spcAft>
                <a:spcPts val="1200"/>
              </a:spcAft>
              <a:buNone/>
            </a:pPr>
            <a:endParaRPr lang="en-GB" sz="3600" dirty="0"/>
          </a:p>
        </p:txBody>
      </p:sp>
    </p:spTree>
    <p:extLst>
      <p:ext uri="{BB962C8B-B14F-4D97-AF65-F5344CB8AC3E}">
        <p14:creationId xmlns:p14="http://schemas.microsoft.com/office/powerpoint/2010/main" val="40300381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Anaemia Testing</a:t>
            </a:r>
          </a:p>
        </p:txBody>
      </p:sp>
      <p:sp>
        <p:nvSpPr>
          <p:cNvPr id="3" name="Content Placeholder 2"/>
          <p:cNvSpPr>
            <a:spLocks noGrp="1"/>
          </p:cNvSpPr>
          <p:nvPr>
            <p:ph idx="1"/>
          </p:nvPr>
        </p:nvSpPr>
        <p:spPr/>
        <p:txBody>
          <a:bodyPr>
            <a:normAutofit fontScale="92500" lnSpcReduction="10000"/>
          </a:bodyPr>
          <a:lstStyle/>
          <a:p>
            <a:pPr>
              <a:spcBef>
                <a:spcPts val="0"/>
              </a:spcBef>
              <a:spcAft>
                <a:spcPts val="1200"/>
              </a:spcAft>
            </a:pPr>
            <a:r>
              <a:rPr lang="en-GB" sz="3600" dirty="0"/>
              <a:t>Children age 6 months to 14 years in households selected for the survey were tested for anaemia.</a:t>
            </a:r>
          </a:p>
          <a:p>
            <a:pPr>
              <a:spcBef>
                <a:spcPts val="0"/>
              </a:spcBef>
              <a:spcAft>
                <a:spcPts val="1200"/>
              </a:spcAft>
            </a:pPr>
            <a:r>
              <a:rPr lang="en-GB" sz="3600" dirty="0"/>
              <a:t>Anaemia testing was done in the household using finger or heel prick blood samples and the portable </a:t>
            </a:r>
            <a:r>
              <a:rPr lang="en-GB" sz="3600" dirty="0" err="1"/>
              <a:t>HemoCue</a:t>
            </a:r>
            <a:r>
              <a:rPr lang="en-GB" sz="3600" dirty="0"/>
              <a:t> machine.</a:t>
            </a:r>
          </a:p>
          <a:p>
            <a:pPr>
              <a:spcBef>
                <a:spcPts val="0"/>
              </a:spcBef>
              <a:spcAft>
                <a:spcPts val="1200"/>
              </a:spcAft>
            </a:pPr>
            <a:r>
              <a:rPr lang="en-GB" sz="3600" dirty="0"/>
              <a:t>Results were given to the child’s parent/guardian verbally and in writing. A pamphlet was left in the household on the causes and prevention of anaemia.</a:t>
            </a:r>
          </a:p>
          <a:p>
            <a:pPr>
              <a:spcBef>
                <a:spcPts val="0"/>
              </a:spcBef>
              <a:spcAft>
                <a:spcPts val="1200"/>
              </a:spcAft>
            </a:pPr>
            <a:r>
              <a:rPr lang="en-GB" sz="3600" dirty="0"/>
              <a:t>Parents of children with haemoglobin level under 8g/dl were advised to take the child to a health care facility and given a referral letter to show staff at a health care facility.</a:t>
            </a:r>
          </a:p>
        </p:txBody>
      </p:sp>
    </p:spTree>
    <p:extLst>
      <p:ext uri="{BB962C8B-B14F-4D97-AF65-F5344CB8AC3E}">
        <p14:creationId xmlns:p14="http://schemas.microsoft.com/office/powerpoint/2010/main" val="41481374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Malaria Testing</a:t>
            </a:r>
          </a:p>
        </p:txBody>
      </p:sp>
      <p:sp>
        <p:nvSpPr>
          <p:cNvPr id="3" name="Content Placeholder 2"/>
          <p:cNvSpPr>
            <a:spLocks noGrp="1"/>
          </p:cNvSpPr>
          <p:nvPr>
            <p:ph idx="1"/>
          </p:nvPr>
        </p:nvSpPr>
        <p:spPr/>
        <p:txBody>
          <a:bodyPr>
            <a:normAutofit fontScale="92500" lnSpcReduction="10000"/>
          </a:bodyPr>
          <a:lstStyle/>
          <a:p>
            <a:pPr marL="0" indent="0">
              <a:spcBef>
                <a:spcPts val="0"/>
              </a:spcBef>
              <a:spcAft>
                <a:spcPts val="1200"/>
              </a:spcAft>
              <a:buNone/>
            </a:pPr>
            <a:r>
              <a:rPr lang="en-GB" sz="3600" dirty="0"/>
              <a:t>Children age 6 months to 14 years in households selected for the survey were tested for malaria:</a:t>
            </a:r>
          </a:p>
          <a:p>
            <a:pPr>
              <a:spcBef>
                <a:spcPts val="0"/>
              </a:spcBef>
              <a:spcAft>
                <a:spcPts val="1200"/>
              </a:spcAft>
            </a:pPr>
            <a:r>
              <a:rPr lang="en-GB" sz="3600" dirty="0"/>
              <a:t>Rapid Diagnostic Test (RDT)</a:t>
            </a:r>
          </a:p>
          <a:p>
            <a:pPr lvl="1">
              <a:spcBef>
                <a:spcPts val="0"/>
              </a:spcBef>
              <a:spcAft>
                <a:spcPts val="1200"/>
              </a:spcAft>
            </a:pPr>
            <a:r>
              <a:rPr lang="en-GB" sz="2800" dirty="0"/>
              <a:t>Same finger or heel prick used for anaemia testing</a:t>
            </a:r>
          </a:p>
          <a:p>
            <a:pPr lvl="1">
              <a:spcBef>
                <a:spcPts val="0"/>
              </a:spcBef>
              <a:spcAft>
                <a:spcPts val="1200"/>
              </a:spcAft>
            </a:pPr>
            <a:r>
              <a:rPr lang="en-GB" sz="2800" dirty="0"/>
              <a:t>Results available in 15 minutes and given to child’s parent/guardian</a:t>
            </a:r>
          </a:p>
          <a:p>
            <a:pPr lvl="1">
              <a:spcBef>
                <a:spcPts val="0"/>
              </a:spcBef>
              <a:spcAft>
                <a:spcPts val="1200"/>
              </a:spcAft>
            </a:pPr>
            <a:r>
              <a:rPr lang="en-GB" sz="2800" dirty="0"/>
              <a:t>Children who tested positive for malaria by RDT were offered a full course of treatment according to Kenya’s national malaria treatment guidelines</a:t>
            </a:r>
          </a:p>
          <a:p>
            <a:pPr>
              <a:spcBef>
                <a:spcPts val="0"/>
              </a:spcBef>
              <a:spcAft>
                <a:spcPts val="1200"/>
              </a:spcAft>
            </a:pPr>
            <a:r>
              <a:rPr lang="en-GB" sz="3600" dirty="0"/>
              <a:t>Microscopy</a:t>
            </a:r>
          </a:p>
          <a:p>
            <a:pPr lvl="1">
              <a:spcBef>
                <a:spcPts val="0"/>
              </a:spcBef>
              <a:spcAft>
                <a:spcPts val="1200"/>
              </a:spcAft>
            </a:pPr>
            <a:r>
              <a:rPr lang="en-GB" sz="2800" dirty="0"/>
              <a:t>Thick and thin blood smears</a:t>
            </a:r>
          </a:p>
          <a:p>
            <a:pPr lvl="1">
              <a:spcBef>
                <a:spcPts val="0"/>
              </a:spcBef>
              <a:spcAft>
                <a:spcPts val="1200"/>
              </a:spcAft>
            </a:pPr>
            <a:r>
              <a:rPr lang="en-GB" sz="2800" noProof="0" dirty="0"/>
              <a:t>Sent to National Malaria Reference Laboratory in Nairobi for reading</a:t>
            </a:r>
          </a:p>
        </p:txBody>
      </p:sp>
    </p:spTree>
    <p:extLst>
      <p:ext uri="{BB962C8B-B14F-4D97-AF65-F5344CB8AC3E}">
        <p14:creationId xmlns:p14="http://schemas.microsoft.com/office/powerpoint/2010/main" val="39615750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COVID-19 Pandemic Impact</a:t>
            </a:r>
          </a:p>
        </p:txBody>
      </p:sp>
      <p:sp>
        <p:nvSpPr>
          <p:cNvPr id="3" name="Content Placeholder 2"/>
          <p:cNvSpPr>
            <a:spLocks noGrp="1"/>
          </p:cNvSpPr>
          <p:nvPr>
            <p:ph idx="1"/>
          </p:nvPr>
        </p:nvSpPr>
        <p:spPr/>
        <p:txBody>
          <a:bodyPr>
            <a:normAutofit fontScale="85000" lnSpcReduction="20000"/>
          </a:bodyPr>
          <a:lstStyle/>
          <a:p>
            <a:pPr>
              <a:spcBef>
                <a:spcPts val="0"/>
              </a:spcBef>
              <a:spcAft>
                <a:spcPts val="1200"/>
              </a:spcAft>
            </a:pPr>
            <a:r>
              <a:rPr lang="en-US" sz="3600" dirty="0"/>
              <a:t>The 2020 KMIS fieldwork was originally planned from June to July 2020. </a:t>
            </a:r>
          </a:p>
          <a:p>
            <a:pPr>
              <a:spcBef>
                <a:spcPts val="0"/>
              </a:spcBef>
              <a:spcAft>
                <a:spcPts val="1200"/>
              </a:spcAft>
            </a:pPr>
            <a:r>
              <a:rPr lang="en-US" sz="3600" dirty="0"/>
              <a:t>However, by June 2020, COVID-19 had prompted a nationwide curfew and a cessation of movement in certain areas of the country. </a:t>
            </a:r>
          </a:p>
          <a:p>
            <a:pPr>
              <a:spcBef>
                <a:spcPts val="0"/>
              </a:spcBef>
              <a:spcAft>
                <a:spcPts val="1200"/>
              </a:spcAft>
            </a:pPr>
            <a:r>
              <a:rPr lang="en-US" sz="3600" dirty="0"/>
              <a:t>The survey’s stakeholders agreed on an adjusted plan, to hold fieldwork in October-December 2020, which coincided with the short rains, and to pivot to a virtual technical assistance model for training and survey oversight. </a:t>
            </a:r>
          </a:p>
          <a:p>
            <a:pPr>
              <a:spcBef>
                <a:spcPts val="0"/>
              </a:spcBef>
              <a:spcAft>
                <a:spcPts val="1200"/>
              </a:spcAft>
            </a:pPr>
            <a:r>
              <a:rPr lang="en-US" sz="3600" dirty="0"/>
              <a:t>Survey logistics were recalibrated to include COVID-19 risk mitigation elements.</a:t>
            </a:r>
          </a:p>
          <a:p>
            <a:pPr>
              <a:spcBef>
                <a:spcPts val="0"/>
              </a:spcBef>
              <a:spcAft>
                <a:spcPts val="1200"/>
              </a:spcAft>
            </a:pPr>
            <a:r>
              <a:rPr lang="en-US" sz="3600" dirty="0"/>
              <a:t>Proper coordination of the survey led to the success of its implementation.</a:t>
            </a:r>
            <a:endParaRPr lang="en-GB" sz="3600" dirty="0"/>
          </a:p>
        </p:txBody>
      </p:sp>
    </p:spTree>
    <p:extLst>
      <p:ext uri="{BB962C8B-B14F-4D97-AF65-F5344CB8AC3E}">
        <p14:creationId xmlns:p14="http://schemas.microsoft.com/office/powerpoint/2010/main" val="31690749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Main Survey Training</a:t>
            </a:r>
          </a:p>
        </p:txBody>
      </p:sp>
      <p:sp>
        <p:nvSpPr>
          <p:cNvPr id="3" name="Content Placeholder 2"/>
          <p:cNvSpPr>
            <a:spLocks noGrp="1"/>
          </p:cNvSpPr>
          <p:nvPr>
            <p:ph idx="1"/>
          </p:nvPr>
        </p:nvSpPr>
        <p:spPr/>
        <p:txBody>
          <a:bodyPr>
            <a:normAutofit/>
          </a:bodyPr>
          <a:lstStyle/>
          <a:p>
            <a:pPr>
              <a:spcBef>
                <a:spcPts val="0"/>
              </a:spcBef>
              <a:spcAft>
                <a:spcPts val="1200"/>
              </a:spcAft>
            </a:pPr>
            <a:r>
              <a:rPr lang="en-GB" sz="3600" dirty="0"/>
              <a:t>Virtual training of trainers with DNMP, KNBS, and ICF</a:t>
            </a:r>
          </a:p>
          <a:p>
            <a:pPr>
              <a:spcBef>
                <a:spcPts val="0"/>
              </a:spcBef>
              <a:spcAft>
                <a:spcPts val="1200"/>
              </a:spcAft>
            </a:pPr>
            <a:r>
              <a:rPr lang="en-GB" sz="3600" dirty="0"/>
              <a:t>Pretest conducted from 5-19 October 2020 with 23 officers</a:t>
            </a:r>
            <a:endParaRPr lang="en-GB" sz="3200" dirty="0"/>
          </a:p>
          <a:p>
            <a:pPr>
              <a:spcBef>
                <a:spcPts val="0"/>
              </a:spcBef>
              <a:spcAft>
                <a:spcPts val="1200"/>
              </a:spcAft>
            </a:pPr>
            <a:r>
              <a:rPr lang="en-GB" sz="3600" dirty="0"/>
              <a:t>Main training from 23 October to 6 November 2020 with </a:t>
            </a:r>
            <a:r>
              <a:rPr lang="en-GB" sz="3600" b="1" dirty="0">
                <a:solidFill>
                  <a:schemeClr val="accent5"/>
                </a:solidFill>
              </a:rPr>
              <a:t>54 interviewers</a:t>
            </a:r>
            <a:r>
              <a:rPr lang="en-GB" sz="3600" dirty="0"/>
              <a:t>, </a:t>
            </a:r>
            <a:r>
              <a:rPr lang="en-GB" sz="3600" b="1" dirty="0">
                <a:solidFill>
                  <a:schemeClr val="accent5"/>
                </a:solidFill>
              </a:rPr>
              <a:t>25 interviewer-clinicians</a:t>
            </a:r>
            <a:r>
              <a:rPr lang="en-GB" sz="3600" dirty="0"/>
              <a:t>, </a:t>
            </a:r>
            <a:r>
              <a:rPr lang="en-GB" sz="3600" b="1" dirty="0">
                <a:solidFill>
                  <a:schemeClr val="accent5"/>
                </a:solidFill>
              </a:rPr>
              <a:t>25 supervisors</a:t>
            </a:r>
            <a:r>
              <a:rPr lang="en-GB" sz="3600" dirty="0"/>
              <a:t>, and </a:t>
            </a:r>
            <a:r>
              <a:rPr lang="en-GB" sz="3600" b="1" dirty="0">
                <a:solidFill>
                  <a:schemeClr val="accent5"/>
                </a:solidFill>
              </a:rPr>
              <a:t>29 biomarker technicians</a:t>
            </a:r>
            <a:r>
              <a:rPr lang="en-GB" sz="3600" dirty="0"/>
              <a:t>.</a:t>
            </a:r>
          </a:p>
          <a:p>
            <a:pPr>
              <a:spcBef>
                <a:spcPts val="0"/>
              </a:spcBef>
              <a:spcAft>
                <a:spcPts val="1200"/>
              </a:spcAft>
            </a:pPr>
            <a:r>
              <a:rPr lang="en-GB" sz="3600" dirty="0"/>
              <a:t>Additional 5-day biomarker training</a:t>
            </a:r>
          </a:p>
          <a:p>
            <a:pPr>
              <a:spcBef>
                <a:spcPts val="0"/>
              </a:spcBef>
              <a:spcAft>
                <a:spcPts val="1200"/>
              </a:spcAft>
            </a:pPr>
            <a:endParaRPr lang="en-GB" sz="3600" dirty="0"/>
          </a:p>
        </p:txBody>
      </p:sp>
    </p:spTree>
    <p:extLst>
      <p:ext uri="{BB962C8B-B14F-4D97-AF65-F5344CB8AC3E}">
        <p14:creationId xmlns:p14="http://schemas.microsoft.com/office/powerpoint/2010/main" val="17321743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Fieldwork and Data Processing</a:t>
            </a:r>
          </a:p>
        </p:txBody>
      </p:sp>
      <p:sp>
        <p:nvSpPr>
          <p:cNvPr id="3" name="Content Placeholder 2"/>
          <p:cNvSpPr>
            <a:spLocks noGrp="1"/>
          </p:cNvSpPr>
          <p:nvPr>
            <p:ph idx="1"/>
          </p:nvPr>
        </p:nvSpPr>
        <p:spPr/>
        <p:txBody>
          <a:bodyPr>
            <a:normAutofit fontScale="85000" lnSpcReduction="20000"/>
          </a:bodyPr>
          <a:lstStyle/>
          <a:p>
            <a:pPr>
              <a:spcBef>
                <a:spcPts val="0"/>
              </a:spcBef>
              <a:spcAft>
                <a:spcPts val="1800"/>
              </a:spcAft>
            </a:pPr>
            <a:r>
              <a:rPr lang="en-GB" sz="3200" dirty="0"/>
              <a:t>Total of </a:t>
            </a:r>
            <a:r>
              <a:rPr lang="en-GB" sz="3200" b="1" dirty="0">
                <a:solidFill>
                  <a:schemeClr val="accent5"/>
                </a:solidFill>
              </a:rPr>
              <a:t>25 teams</a:t>
            </a:r>
          </a:p>
          <a:p>
            <a:pPr lvl="1">
              <a:spcBef>
                <a:spcPts val="0"/>
              </a:spcBef>
              <a:spcAft>
                <a:spcPts val="1800"/>
              </a:spcAft>
            </a:pPr>
            <a:r>
              <a:rPr lang="en-GB" sz="3000" noProof="0" dirty="0"/>
              <a:t>1 supervisor, </a:t>
            </a:r>
            <a:r>
              <a:rPr lang="en-GB" sz="3000" dirty="0"/>
              <a:t>2</a:t>
            </a:r>
            <a:r>
              <a:rPr lang="en-GB" sz="3000" noProof="0" dirty="0"/>
              <a:t> interviewers, 1 interviewer-clinician, </a:t>
            </a:r>
            <a:r>
              <a:rPr lang="en-GB" sz="3000" dirty="0"/>
              <a:t>1 health</a:t>
            </a:r>
            <a:r>
              <a:rPr lang="en-GB" sz="3000" noProof="0" dirty="0"/>
              <a:t> technician, and 1 driver</a:t>
            </a:r>
          </a:p>
          <a:p>
            <a:pPr>
              <a:lnSpc>
                <a:spcPct val="120000"/>
              </a:lnSpc>
              <a:spcBef>
                <a:spcPts val="0"/>
              </a:spcBef>
              <a:spcAft>
                <a:spcPts val="1800"/>
              </a:spcAft>
            </a:pPr>
            <a:r>
              <a:rPr lang="en-GB" sz="3200" dirty="0"/>
              <a:t>Fieldwork conducted from </a:t>
            </a:r>
            <a:r>
              <a:rPr lang="en-GB" sz="3200" b="1" dirty="0">
                <a:solidFill>
                  <a:schemeClr val="accent5"/>
                </a:solidFill>
              </a:rPr>
              <a:t>9 November to 19 December 2020</a:t>
            </a:r>
            <a:r>
              <a:rPr lang="en-GB" sz="3200" dirty="0"/>
              <a:t> for 20 teams with slightly longer period through </a:t>
            </a:r>
            <a:r>
              <a:rPr lang="en-GB" sz="3200" b="1" dirty="0">
                <a:solidFill>
                  <a:schemeClr val="accent5"/>
                </a:solidFill>
              </a:rPr>
              <a:t>23 December </a:t>
            </a:r>
            <a:r>
              <a:rPr lang="en-GB" sz="3200" dirty="0"/>
              <a:t>for </a:t>
            </a:r>
            <a:r>
              <a:rPr lang="en-GB" sz="3200"/>
              <a:t>5 teams. </a:t>
            </a:r>
            <a:endParaRPr lang="en-GB" sz="3200" dirty="0"/>
          </a:p>
          <a:p>
            <a:pPr>
              <a:lnSpc>
                <a:spcPct val="120000"/>
              </a:lnSpc>
              <a:spcBef>
                <a:spcPts val="0"/>
              </a:spcBef>
              <a:spcAft>
                <a:spcPts val="1800"/>
              </a:spcAft>
            </a:pPr>
            <a:r>
              <a:rPr lang="en-GB" sz="3200" dirty="0"/>
              <a:t>Interviews were conducted with Android-based tablets rather than paper questionnaires. </a:t>
            </a:r>
          </a:p>
          <a:p>
            <a:pPr>
              <a:spcBef>
                <a:spcPts val="0"/>
              </a:spcBef>
              <a:spcAft>
                <a:spcPts val="1800"/>
              </a:spcAft>
            </a:pPr>
            <a:r>
              <a:rPr lang="en-GB" sz="3200" dirty="0"/>
              <a:t>Data transferred daily to the </a:t>
            </a:r>
            <a:r>
              <a:rPr lang="en-GB" sz="3200" dirty="0" err="1"/>
              <a:t>CSWeb</a:t>
            </a:r>
            <a:r>
              <a:rPr lang="en-GB" sz="3200" dirty="0"/>
              <a:t> server KNBS office in Nairobi. </a:t>
            </a:r>
          </a:p>
          <a:p>
            <a:pPr>
              <a:spcBef>
                <a:spcPts val="0"/>
              </a:spcBef>
              <a:spcAft>
                <a:spcPts val="1800"/>
              </a:spcAft>
            </a:pPr>
            <a:r>
              <a:rPr lang="en-GB" sz="3200" dirty="0"/>
              <a:t>CSPro software used for data entry, editing, cleaning, weighting, and tabulation.</a:t>
            </a:r>
          </a:p>
          <a:p>
            <a:pPr>
              <a:spcBef>
                <a:spcPts val="0"/>
              </a:spcBef>
              <a:spcAft>
                <a:spcPts val="1800"/>
              </a:spcAft>
            </a:pPr>
            <a:r>
              <a:rPr lang="en-GB" sz="3200" dirty="0"/>
              <a:t>Data quality field monitoring staff from DNMP and KNBS. </a:t>
            </a:r>
          </a:p>
        </p:txBody>
      </p:sp>
    </p:spTree>
    <p:extLst>
      <p:ext uri="{BB962C8B-B14F-4D97-AF65-F5344CB8AC3E}">
        <p14:creationId xmlns:p14="http://schemas.microsoft.com/office/powerpoint/2010/main" val="40248955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4326" y="161366"/>
            <a:ext cx="10515600" cy="955964"/>
          </a:xfrm>
        </p:spPr>
        <p:txBody>
          <a:bodyPr>
            <a:normAutofit fontScale="90000"/>
          </a:bodyPr>
          <a:lstStyle/>
          <a:p>
            <a:r>
              <a:rPr lang="en-GB" noProof="0" dirty="0"/>
              <a:t>Results of Household and Individual Interviews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047666478"/>
              </p:ext>
            </p:extLst>
          </p:nvPr>
        </p:nvGraphicFramePr>
        <p:xfrm>
          <a:off x="1550126" y="1606550"/>
          <a:ext cx="9144000" cy="4114800"/>
        </p:xfrm>
        <a:graphic>
          <a:graphicData uri="http://schemas.openxmlformats.org/drawingml/2006/table">
            <a:tbl>
              <a:tblPr firstRow="1" bandRow="1">
                <a:tableStyleId>{5C22544A-7EE6-4342-B048-85BDC9FD1C3A}</a:tableStyleId>
              </a:tblPr>
              <a:tblGrid>
                <a:gridCol w="6337609">
                  <a:extLst>
                    <a:ext uri="{9D8B030D-6E8A-4147-A177-3AD203B41FA5}">
                      <a16:colId xmlns:a16="http://schemas.microsoft.com/office/drawing/2014/main" val="20000"/>
                    </a:ext>
                  </a:extLst>
                </a:gridCol>
                <a:gridCol w="2806391">
                  <a:extLst>
                    <a:ext uri="{9D8B030D-6E8A-4147-A177-3AD203B41FA5}">
                      <a16:colId xmlns:a16="http://schemas.microsoft.com/office/drawing/2014/main" val="20001"/>
                    </a:ext>
                  </a:extLst>
                </a:gridCol>
              </a:tblGrid>
              <a:tr h="370840">
                <a:tc gridSpan="2">
                  <a:txBody>
                    <a:bodyPr/>
                    <a:lstStyle/>
                    <a:p>
                      <a:r>
                        <a:rPr lang="en-US" sz="2400" dirty="0"/>
                        <a:t>Household</a:t>
                      </a:r>
                      <a:r>
                        <a:rPr lang="en-US" sz="2400" baseline="0" dirty="0"/>
                        <a:t> Interviews</a:t>
                      </a:r>
                      <a:endParaRPr lang="en-US" sz="2400" dirty="0">
                        <a:solidFill>
                          <a:schemeClr val="bg1"/>
                        </a:solidFill>
                      </a:endParaRPr>
                    </a:p>
                  </a:txBody>
                  <a:tcPr/>
                </a:tc>
                <a:tc hMerge="1">
                  <a:txBody>
                    <a:bodyPr/>
                    <a:lstStyle/>
                    <a:p>
                      <a:endParaRPr lang="en-US" dirty="0"/>
                    </a:p>
                  </a:txBody>
                  <a:tcPr/>
                </a:tc>
                <a:extLst>
                  <a:ext uri="{0D108BD9-81ED-4DB2-BD59-A6C34878D82A}">
                    <a16:rowId xmlns:a16="http://schemas.microsoft.com/office/drawing/2014/main" val="10000"/>
                  </a:ext>
                </a:extLst>
              </a:tr>
              <a:tr h="370840">
                <a:tc>
                  <a:txBody>
                    <a:bodyPr/>
                    <a:lstStyle/>
                    <a:p>
                      <a:r>
                        <a:rPr lang="en-US" sz="2400" dirty="0"/>
                        <a:t>Households selected</a:t>
                      </a:r>
                    </a:p>
                  </a:txBody>
                  <a:tcPr/>
                </a:tc>
                <a:tc>
                  <a:txBody>
                    <a:bodyPr/>
                    <a:lstStyle/>
                    <a:p>
                      <a:pPr algn="r"/>
                      <a:r>
                        <a:rPr lang="en-US" sz="2400" dirty="0"/>
                        <a:t>8,845</a:t>
                      </a:r>
                    </a:p>
                  </a:txBody>
                  <a:tcPr/>
                </a:tc>
                <a:extLst>
                  <a:ext uri="{0D108BD9-81ED-4DB2-BD59-A6C34878D82A}">
                    <a16:rowId xmlns:a16="http://schemas.microsoft.com/office/drawing/2014/main" val="10001"/>
                  </a:ext>
                </a:extLst>
              </a:tr>
              <a:tr h="370840">
                <a:tc>
                  <a:txBody>
                    <a:bodyPr/>
                    <a:lstStyle/>
                    <a:p>
                      <a:r>
                        <a:rPr lang="en-US" sz="2400" dirty="0"/>
                        <a:t>Households occupied</a:t>
                      </a:r>
                    </a:p>
                  </a:txBody>
                  <a:tcPr/>
                </a:tc>
                <a:tc>
                  <a:txBody>
                    <a:bodyPr/>
                    <a:lstStyle/>
                    <a:p>
                      <a:pPr algn="r"/>
                      <a:r>
                        <a:rPr lang="en-US" sz="2400" dirty="0"/>
                        <a:t>8,185</a:t>
                      </a:r>
                    </a:p>
                  </a:txBody>
                  <a:tcPr/>
                </a:tc>
                <a:extLst>
                  <a:ext uri="{0D108BD9-81ED-4DB2-BD59-A6C34878D82A}">
                    <a16:rowId xmlns:a16="http://schemas.microsoft.com/office/drawing/2014/main" val="10002"/>
                  </a:ext>
                </a:extLst>
              </a:tr>
              <a:tr h="370840">
                <a:tc>
                  <a:txBody>
                    <a:bodyPr/>
                    <a:lstStyle/>
                    <a:p>
                      <a:r>
                        <a:rPr lang="en-US" sz="2400" dirty="0"/>
                        <a:t>Households interviewed</a:t>
                      </a:r>
                    </a:p>
                  </a:txBody>
                  <a:tcPr/>
                </a:tc>
                <a:tc>
                  <a:txBody>
                    <a:bodyPr/>
                    <a:lstStyle/>
                    <a:p>
                      <a:pPr algn="r"/>
                      <a:r>
                        <a:rPr lang="en-US" sz="2400" dirty="0"/>
                        <a:t>7,952</a:t>
                      </a:r>
                    </a:p>
                  </a:txBody>
                  <a:tcPr/>
                </a:tc>
                <a:extLst>
                  <a:ext uri="{0D108BD9-81ED-4DB2-BD59-A6C34878D82A}">
                    <a16:rowId xmlns:a16="http://schemas.microsoft.com/office/drawing/2014/main" val="10003"/>
                  </a:ext>
                </a:extLst>
              </a:tr>
              <a:tr h="370840">
                <a:tc>
                  <a:txBody>
                    <a:bodyPr/>
                    <a:lstStyle/>
                    <a:p>
                      <a:r>
                        <a:rPr lang="en-US" sz="2400" dirty="0"/>
                        <a:t>Response rate</a:t>
                      </a:r>
                    </a:p>
                  </a:txBody>
                  <a:tcPr/>
                </a:tc>
                <a:tc>
                  <a:txBody>
                    <a:bodyPr/>
                    <a:lstStyle/>
                    <a:p>
                      <a:pPr algn="r"/>
                      <a:r>
                        <a:rPr lang="en-US" sz="2400" dirty="0"/>
                        <a:t>97%</a:t>
                      </a:r>
                    </a:p>
                  </a:txBody>
                  <a:tcPr/>
                </a:tc>
                <a:extLst>
                  <a:ext uri="{0D108BD9-81ED-4DB2-BD59-A6C34878D82A}">
                    <a16:rowId xmlns:a16="http://schemas.microsoft.com/office/drawing/2014/main" val="10004"/>
                  </a:ext>
                </a:extLst>
              </a:tr>
              <a:tr h="370840">
                <a:tc gridSpan="2">
                  <a:txBody>
                    <a:bodyPr/>
                    <a:lstStyle/>
                    <a:p>
                      <a:r>
                        <a:rPr lang="en-US" sz="2400" b="1" dirty="0">
                          <a:solidFill>
                            <a:schemeClr val="bg1"/>
                          </a:solidFill>
                        </a:rPr>
                        <a:t>Interviews with Women age 15-49</a:t>
                      </a:r>
                    </a:p>
                  </a:txBody>
                  <a:tcPr>
                    <a:solidFill>
                      <a:schemeClr val="accent1"/>
                    </a:solidFill>
                  </a:tcPr>
                </a:tc>
                <a:tc hMerge="1">
                  <a:txBody>
                    <a:bodyPr/>
                    <a:lstStyle/>
                    <a:p>
                      <a:endParaRPr lang="en-US" dirty="0"/>
                    </a:p>
                  </a:txBody>
                  <a:tcPr>
                    <a:solidFill>
                      <a:schemeClr val="accent6"/>
                    </a:solidFill>
                  </a:tcPr>
                </a:tc>
                <a:extLst>
                  <a:ext uri="{0D108BD9-81ED-4DB2-BD59-A6C34878D82A}">
                    <a16:rowId xmlns:a16="http://schemas.microsoft.com/office/drawing/2014/main" val="10005"/>
                  </a:ext>
                </a:extLst>
              </a:tr>
              <a:tr h="370840">
                <a:tc>
                  <a:txBody>
                    <a:bodyPr/>
                    <a:lstStyle/>
                    <a:p>
                      <a:r>
                        <a:rPr lang="en-US" sz="2400" dirty="0"/>
                        <a:t>Eligible</a:t>
                      </a:r>
                      <a:r>
                        <a:rPr lang="en-US" sz="2400" baseline="0" dirty="0"/>
                        <a:t> women</a:t>
                      </a:r>
                      <a:endParaRPr lang="en-US" sz="2400" dirty="0"/>
                    </a:p>
                  </a:txBody>
                  <a:tcPr/>
                </a:tc>
                <a:tc>
                  <a:txBody>
                    <a:bodyPr/>
                    <a:lstStyle/>
                    <a:p>
                      <a:pPr algn="r"/>
                      <a:r>
                        <a:rPr lang="en-US" sz="2400" dirty="0"/>
                        <a:t>7,035</a:t>
                      </a:r>
                    </a:p>
                  </a:txBody>
                  <a:tcPr/>
                </a:tc>
                <a:extLst>
                  <a:ext uri="{0D108BD9-81ED-4DB2-BD59-A6C34878D82A}">
                    <a16:rowId xmlns:a16="http://schemas.microsoft.com/office/drawing/2014/main" val="10006"/>
                  </a:ext>
                </a:extLst>
              </a:tr>
              <a:tr h="370840">
                <a:tc>
                  <a:txBody>
                    <a:bodyPr/>
                    <a:lstStyle/>
                    <a:p>
                      <a:r>
                        <a:rPr lang="en-US" sz="2400" dirty="0"/>
                        <a:t>Women interviewed</a:t>
                      </a:r>
                    </a:p>
                  </a:txBody>
                  <a:tcPr/>
                </a:tc>
                <a:tc>
                  <a:txBody>
                    <a:bodyPr/>
                    <a:lstStyle/>
                    <a:p>
                      <a:pPr algn="r"/>
                      <a:r>
                        <a:rPr lang="en-US" sz="2400" dirty="0"/>
                        <a:t>6,771</a:t>
                      </a:r>
                    </a:p>
                  </a:txBody>
                  <a:tcPr/>
                </a:tc>
                <a:extLst>
                  <a:ext uri="{0D108BD9-81ED-4DB2-BD59-A6C34878D82A}">
                    <a16:rowId xmlns:a16="http://schemas.microsoft.com/office/drawing/2014/main" val="10007"/>
                  </a:ext>
                </a:extLst>
              </a:tr>
              <a:tr h="370840">
                <a:tc>
                  <a:txBody>
                    <a:bodyPr/>
                    <a:lstStyle/>
                    <a:p>
                      <a:r>
                        <a:rPr lang="en-US" sz="2400" dirty="0"/>
                        <a:t>Response rate</a:t>
                      </a:r>
                    </a:p>
                  </a:txBody>
                  <a:tcPr/>
                </a:tc>
                <a:tc>
                  <a:txBody>
                    <a:bodyPr/>
                    <a:lstStyle/>
                    <a:p>
                      <a:pPr algn="r"/>
                      <a:r>
                        <a:rPr lang="en-US" sz="2400" dirty="0"/>
                        <a:t>96%</a:t>
                      </a:r>
                    </a:p>
                  </a:txBody>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12534431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3185" y="1"/>
            <a:ext cx="10994315" cy="1091682"/>
          </a:xfrm>
        </p:spPr>
        <p:txBody>
          <a:bodyPr>
            <a:normAutofit/>
          </a:bodyPr>
          <a:lstStyle/>
          <a:p>
            <a:r>
              <a:rPr lang="en-US" sz="4000" dirty="0"/>
              <a:t>KMIS Publications, Data, and Digital Tools</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rcRect/>
          <a:stretch/>
        </p:blipFill>
        <p:spPr>
          <a:xfrm>
            <a:off x="758315" y="1916815"/>
            <a:ext cx="1290917" cy="1828800"/>
          </a:xfrm>
          <a:prstGeom prst="rect">
            <a:avLst/>
          </a:prstGeom>
          <a:ln>
            <a:solidFill>
              <a:schemeClr val="tx1"/>
            </a:solidFill>
          </a:ln>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2966599" y="1923320"/>
            <a:ext cx="1292597" cy="1815791"/>
          </a:xfrm>
          <a:prstGeom prst="rect">
            <a:avLst/>
          </a:prstGeom>
          <a:ln>
            <a:solidFill>
              <a:schemeClr val="tx1"/>
            </a:solidFill>
          </a:ln>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8474" y="4816370"/>
            <a:ext cx="2394857" cy="1828800"/>
          </a:xfrm>
          <a:prstGeom prst="rect">
            <a:avLst/>
          </a:prstGeom>
          <a:ln>
            <a:solidFill>
              <a:schemeClr val="tx1"/>
            </a:solidFill>
          </a:ln>
        </p:spPr>
      </p:pic>
      <p:pic>
        <p:nvPicPr>
          <p:cNvPr id="8" name="Content Placeholder 5"/>
          <p:cNvPicPr>
            <a:picLocks noChangeAspect="1"/>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l="11675" t="6666" r="10495" b="6666"/>
          <a:stretch/>
        </p:blipFill>
        <p:spPr>
          <a:xfrm>
            <a:off x="5641419" y="4816370"/>
            <a:ext cx="937846" cy="1828800"/>
          </a:xfrm>
          <a:prstGeom prst="rect">
            <a:avLst/>
          </a:prstGeom>
        </p:spPr>
      </p:pic>
      <p:pic>
        <p:nvPicPr>
          <p:cNvPr id="9" name="Picture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264935" y="4809932"/>
            <a:ext cx="2053761" cy="1828800"/>
          </a:xfrm>
          <a:prstGeom prst="rect">
            <a:avLst/>
          </a:prstGeom>
          <a:ln>
            <a:solidFill>
              <a:schemeClr val="tx1"/>
            </a:solidFill>
          </a:ln>
          <a:effectLst>
            <a:outerShdw blurRad="50800" dist="38100" dir="2700000" algn="tl" rotWithShape="0">
              <a:prstClr val="black">
                <a:alpha val="40000"/>
              </a:prstClr>
            </a:outerShdw>
          </a:effectLst>
        </p:spPr>
      </p:pic>
      <p:sp>
        <p:nvSpPr>
          <p:cNvPr id="10" name="Rectangle 9"/>
          <p:cNvSpPr/>
          <p:nvPr/>
        </p:nvSpPr>
        <p:spPr>
          <a:xfrm>
            <a:off x="488083" y="4163601"/>
            <a:ext cx="2798977" cy="461665"/>
          </a:xfrm>
          <a:prstGeom prst="rect">
            <a:avLst/>
          </a:prstGeom>
        </p:spPr>
        <p:txBody>
          <a:bodyPr wrap="square">
            <a:spAutoFit/>
          </a:bodyPr>
          <a:lstStyle/>
          <a:p>
            <a:pPr algn="ctr"/>
            <a:r>
              <a:rPr lang="en-US" sz="2400" dirty="0">
                <a:hlinkClick r:id="rId8" action="ppaction://hlinkfile"/>
              </a:rPr>
              <a:t>STATcompiler.com</a:t>
            </a:r>
            <a:endParaRPr lang="en-US" sz="1600" dirty="0"/>
          </a:p>
        </p:txBody>
      </p:sp>
      <p:sp>
        <p:nvSpPr>
          <p:cNvPr id="11" name="Rectangle 10"/>
          <p:cNvSpPr/>
          <p:nvPr/>
        </p:nvSpPr>
        <p:spPr>
          <a:xfrm>
            <a:off x="4543862" y="3978935"/>
            <a:ext cx="2999122" cy="830997"/>
          </a:xfrm>
          <a:prstGeom prst="rect">
            <a:avLst/>
          </a:prstGeom>
        </p:spPr>
        <p:txBody>
          <a:bodyPr wrap="square">
            <a:spAutoFit/>
          </a:bodyPr>
          <a:lstStyle/>
          <a:p>
            <a:pPr algn="ctr"/>
            <a:r>
              <a:rPr lang="en-US" sz="2400" dirty="0"/>
              <a:t>DHS Program Mobile App for Android &amp; iOS</a:t>
            </a:r>
            <a:endParaRPr lang="en-US" sz="1600" dirty="0"/>
          </a:p>
        </p:txBody>
      </p:sp>
      <p:sp>
        <p:nvSpPr>
          <p:cNvPr id="12" name="Rectangle 11"/>
          <p:cNvSpPr/>
          <p:nvPr/>
        </p:nvSpPr>
        <p:spPr>
          <a:xfrm>
            <a:off x="488083" y="1208807"/>
            <a:ext cx="1831380" cy="461665"/>
          </a:xfrm>
          <a:prstGeom prst="rect">
            <a:avLst/>
          </a:prstGeom>
        </p:spPr>
        <p:txBody>
          <a:bodyPr wrap="square">
            <a:spAutoFit/>
          </a:bodyPr>
          <a:lstStyle/>
          <a:p>
            <a:pPr algn="ctr"/>
            <a:r>
              <a:rPr lang="en-US" sz="2400" dirty="0"/>
              <a:t>Final Report</a:t>
            </a:r>
            <a:endParaRPr lang="en-US" sz="1600" dirty="0"/>
          </a:p>
        </p:txBody>
      </p:sp>
      <p:sp>
        <p:nvSpPr>
          <p:cNvPr id="13" name="Rectangle 12"/>
          <p:cNvSpPr/>
          <p:nvPr/>
        </p:nvSpPr>
        <p:spPr>
          <a:xfrm>
            <a:off x="2447141" y="1208807"/>
            <a:ext cx="2331511" cy="461665"/>
          </a:xfrm>
          <a:prstGeom prst="rect">
            <a:avLst/>
          </a:prstGeom>
        </p:spPr>
        <p:txBody>
          <a:bodyPr wrap="square">
            <a:spAutoFit/>
          </a:bodyPr>
          <a:lstStyle/>
          <a:p>
            <a:pPr algn="ctr"/>
            <a:r>
              <a:rPr lang="en-US" sz="2400" dirty="0"/>
              <a:t>Summary Report</a:t>
            </a:r>
            <a:endParaRPr lang="en-US" sz="1600" dirty="0"/>
          </a:p>
        </p:txBody>
      </p:sp>
      <p:sp>
        <p:nvSpPr>
          <p:cNvPr id="15" name="Rectangle 14"/>
          <p:cNvSpPr/>
          <p:nvPr/>
        </p:nvSpPr>
        <p:spPr>
          <a:xfrm>
            <a:off x="8799786" y="4163601"/>
            <a:ext cx="2984063" cy="461665"/>
          </a:xfrm>
          <a:prstGeom prst="rect">
            <a:avLst/>
          </a:prstGeom>
        </p:spPr>
        <p:txBody>
          <a:bodyPr wrap="square">
            <a:spAutoFit/>
          </a:bodyPr>
          <a:lstStyle/>
          <a:p>
            <a:pPr algn="ctr"/>
            <a:r>
              <a:rPr lang="en-US" sz="2400" dirty="0">
                <a:hlinkClick r:id="rId9" action="ppaction://hlinkfile"/>
              </a:rPr>
              <a:t>API.DHSprogram.com</a:t>
            </a:r>
            <a:endParaRPr lang="en-US" sz="2000" dirty="0"/>
          </a:p>
        </p:txBody>
      </p:sp>
      <p:sp>
        <p:nvSpPr>
          <p:cNvPr id="16" name="Rectangle 15"/>
          <p:cNvSpPr/>
          <p:nvPr/>
        </p:nvSpPr>
        <p:spPr>
          <a:xfrm>
            <a:off x="8960870" y="1024140"/>
            <a:ext cx="2661892" cy="830997"/>
          </a:xfrm>
          <a:prstGeom prst="rect">
            <a:avLst/>
          </a:prstGeom>
        </p:spPr>
        <p:txBody>
          <a:bodyPr wrap="square">
            <a:spAutoFit/>
          </a:bodyPr>
          <a:lstStyle/>
          <a:p>
            <a:pPr algn="ctr"/>
            <a:r>
              <a:rPr lang="en-US" sz="2400" dirty="0"/>
              <a:t>Dataset available at </a:t>
            </a:r>
            <a:r>
              <a:rPr lang="en-US" sz="2400" dirty="0">
                <a:hlinkClick r:id="rId10" action="ppaction://hlinkfile"/>
              </a:rPr>
              <a:t>DHSprogram.com</a:t>
            </a:r>
            <a:endParaRPr lang="en-US" sz="1600" dirty="0"/>
          </a:p>
        </p:txBody>
      </p:sp>
      <p:pic>
        <p:nvPicPr>
          <p:cNvPr id="17" name="Picture 16"/>
          <p:cNvPicPr>
            <a:picLocks noChangeAspect="1"/>
          </p:cNvPicPr>
          <p:nvPr/>
        </p:nvPicPr>
        <p:blipFill>
          <a:blip r:embed="rId11" cstate="print">
            <a:extLst>
              <a:ext uri="{28A0092B-C50C-407E-A947-70E740481C1C}">
                <a14:useLocalDpi xmlns:a14="http://schemas.microsoft.com/office/drawing/2010/main" val="0"/>
              </a:ext>
            </a:extLst>
          </a:blip>
          <a:srcRect/>
          <a:stretch/>
        </p:blipFill>
        <p:spPr>
          <a:xfrm>
            <a:off x="8711888" y="1923320"/>
            <a:ext cx="3071961" cy="1815791"/>
          </a:xfrm>
          <a:prstGeom prst="rect">
            <a:avLst/>
          </a:prstGeom>
          <a:ln>
            <a:solidFill>
              <a:schemeClr val="tx1"/>
            </a:solidFill>
          </a:ln>
        </p:spPr>
      </p:pic>
      <p:sp>
        <p:nvSpPr>
          <p:cNvPr id="18" name="Rectangle 17">
            <a:extLst>
              <a:ext uri="{FF2B5EF4-FFF2-40B4-BE49-F238E27FC236}">
                <a16:creationId xmlns:a16="http://schemas.microsoft.com/office/drawing/2014/main" id="{DD307275-B20A-4B25-BACD-A49D0F3FA2B5}"/>
              </a:ext>
            </a:extLst>
          </p:cNvPr>
          <p:cNvSpPr/>
          <p:nvPr/>
        </p:nvSpPr>
        <p:spPr>
          <a:xfrm>
            <a:off x="5319785" y="1208807"/>
            <a:ext cx="2331511" cy="461665"/>
          </a:xfrm>
          <a:prstGeom prst="rect">
            <a:avLst/>
          </a:prstGeom>
        </p:spPr>
        <p:txBody>
          <a:bodyPr wrap="square">
            <a:spAutoFit/>
          </a:bodyPr>
          <a:lstStyle/>
          <a:p>
            <a:pPr algn="ctr"/>
            <a:r>
              <a:rPr lang="en-US" sz="2400" dirty="0"/>
              <a:t>Fact Sheet</a:t>
            </a:r>
            <a:endParaRPr lang="en-US" sz="1600" dirty="0"/>
          </a:p>
        </p:txBody>
      </p:sp>
      <p:pic>
        <p:nvPicPr>
          <p:cNvPr id="20" name="Picture 19" descr="Diagram&#10;&#10;Description automatically generated with medium confidence">
            <a:extLst>
              <a:ext uri="{FF2B5EF4-FFF2-40B4-BE49-F238E27FC236}">
                <a16:creationId xmlns:a16="http://schemas.microsoft.com/office/drawing/2014/main" id="{EA0A4FC0-C868-4E09-A0B2-5923F271AE49}"/>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176563" y="1909054"/>
            <a:ext cx="2617957" cy="1844322"/>
          </a:xfrm>
          <a:prstGeom prst="rect">
            <a:avLst/>
          </a:prstGeom>
          <a:ln>
            <a:solidFill>
              <a:schemeClr val="tx1"/>
            </a:solidFill>
          </a:ln>
        </p:spPr>
      </p:pic>
    </p:spTree>
    <p:extLst>
      <p:ext uri="{BB962C8B-B14F-4D97-AF65-F5344CB8AC3E}">
        <p14:creationId xmlns:p14="http://schemas.microsoft.com/office/powerpoint/2010/main" val="11953802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1" y="-9331"/>
            <a:ext cx="9143999" cy="1446550"/>
          </a:xfrm>
          <a:prstGeom prst="rect">
            <a:avLst/>
          </a:prstGeom>
          <a:noFill/>
        </p:spPr>
        <p:txBody>
          <a:bodyPr wrap="square" rtlCol="0">
            <a:spAutoFit/>
          </a:bodyPr>
          <a:lstStyle/>
          <a:p>
            <a:pPr algn="ctr"/>
            <a:r>
              <a:rPr lang="en-US" sz="4400" b="1" dirty="0">
                <a:solidFill>
                  <a:schemeClr val="bg1"/>
                </a:solidFill>
              </a:rPr>
              <a:t>Household and Respondent Characteristics</a:t>
            </a:r>
          </a:p>
        </p:txBody>
      </p:sp>
      <p:sp>
        <p:nvSpPr>
          <p:cNvPr id="3" name="TextBox 2"/>
          <p:cNvSpPr txBox="1"/>
          <p:nvPr/>
        </p:nvSpPr>
        <p:spPr>
          <a:xfrm>
            <a:off x="9283082" y="915548"/>
            <a:ext cx="2769834" cy="707886"/>
          </a:xfrm>
          <a:prstGeom prst="rect">
            <a:avLst/>
          </a:prstGeom>
          <a:noFill/>
        </p:spPr>
        <p:txBody>
          <a:bodyPr wrap="square" rtlCol="0">
            <a:spAutoFit/>
          </a:bodyPr>
          <a:lstStyle/>
          <a:p>
            <a:pPr algn="r"/>
            <a:r>
              <a:rPr lang="en-US" sz="2000" i="1" dirty="0">
                <a:solidFill>
                  <a:schemeClr val="bg1"/>
                </a:solidFill>
              </a:rPr>
              <a:t>Follow along on Twitter!  </a:t>
            </a:r>
          </a:p>
          <a:p>
            <a:pPr algn="r"/>
            <a:r>
              <a:rPr lang="en-US" sz="2000" i="1">
                <a:solidFill>
                  <a:schemeClr val="bg1"/>
                </a:solidFill>
              </a:rPr>
              <a:t>#KenyaMIS</a:t>
            </a:r>
            <a:endParaRPr lang="en-US" sz="2000" i="1" dirty="0">
              <a:solidFill>
                <a:schemeClr val="bg1"/>
              </a:solidFill>
            </a:endParaRPr>
          </a:p>
        </p:txBody>
      </p:sp>
    </p:spTree>
    <p:extLst>
      <p:ext uri="{BB962C8B-B14F-4D97-AF65-F5344CB8AC3E}">
        <p14:creationId xmlns:p14="http://schemas.microsoft.com/office/powerpoint/2010/main" val="19087596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54019" y="1586269"/>
            <a:ext cx="4512833" cy="3685461"/>
          </a:xfrm>
        </p:spPr>
        <p:txBody>
          <a:bodyPr>
            <a:normAutofit/>
          </a:bodyPr>
          <a:lstStyle/>
          <a:p>
            <a:pPr>
              <a:buClr>
                <a:schemeClr val="tx1"/>
              </a:buClr>
            </a:pPr>
            <a:r>
              <a:rPr lang="en-GB" b="1" noProof="0" dirty="0">
                <a:solidFill>
                  <a:schemeClr val="accent5"/>
                </a:solidFill>
              </a:rPr>
              <a:t>Household Characteristics</a:t>
            </a:r>
          </a:p>
          <a:p>
            <a:pPr lvl="1">
              <a:buClr>
                <a:schemeClr val="tx1"/>
              </a:buClr>
            </a:pPr>
            <a:r>
              <a:rPr lang="en-GB" sz="2800" b="1" noProof="0" dirty="0">
                <a:solidFill>
                  <a:schemeClr val="accent5"/>
                </a:solidFill>
              </a:rPr>
              <a:t>Water and sanitation</a:t>
            </a:r>
          </a:p>
          <a:p>
            <a:pPr lvl="1">
              <a:buClr>
                <a:schemeClr val="tx1"/>
              </a:buClr>
            </a:pPr>
            <a:r>
              <a:rPr lang="en-GB" sz="2800" b="1" noProof="0" dirty="0">
                <a:solidFill>
                  <a:schemeClr val="accent5"/>
                </a:solidFill>
              </a:rPr>
              <a:t>Electricity</a:t>
            </a:r>
          </a:p>
          <a:p>
            <a:pPr lvl="1">
              <a:buClr>
                <a:schemeClr val="tx1"/>
              </a:buClr>
            </a:pPr>
            <a:r>
              <a:rPr lang="en-GB" sz="2800" b="1" noProof="0" dirty="0">
                <a:solidFill>
                  <a:schemeClr val="accent5"/>
                </a:solidFill>
              </a:rPr>
              <a:t>Ownership of goods</a:t>
            </a:r>
          </a:p>
          <a:p>
            <a:pPr lvl="1">
              <a:buClr>
                <a:schemeClr val="tx1"/>
              </a:buClr>
            </a:pPr>
            <a:r>
              <a:rPr lang="en-GB" sz="2800" b="1" noProof="0" dirty="0">
                <a:solidFill>
                  <a:schemeClr val="accent5"/>
                </a:solidFill>
              </a:rPr>
              <a:t>Wealth</a:t>
            </a:r>
          </a:p>
          <a:p>
            <a:pPr>
              <a:buClr>
                <a:schemeClr val="tx1"/>
              </a:buClr>
            </a:pPr>
            <a:r>
              <a:rPr lang="en-GB" noProof="0" dirty="0"/>
              <a:t>Respondent Characteristics</a:t>
            </a:r>
          </a:p>
          <a:p>
            <a:pPr lvl="1">
              <a:buClr>
                <a:schemeClr val="tx1"/>
              </a:buClr>
            </a:pPr>
            <a:r>
              <a:rPr lang="en-GB" sz="2800" noProof="0" dirty="0"/>
              <a:t>Education</a:t>
            </a:r>
          </a:p>
          <a:p>
            <a:pPr lvl="1">
              <a:buClr>
                <a:schemeClr val="tx1"/>
              </a:buClr>
            </a:pPr>
            <a:r>
              <a:rPr lang="en-GB" sz="2800" noProof="0" dirty="0"/>
              <a:t>Literacy</a:t>
            </a:r>
          </a:p>
        </p:txBody>
      </p:sp>
      <p:pic>
        <p:nvPicPr>
          <p:cNvPr id="4" name="Picture 3" descr="A picture containing outdoor, ground, building, sky&#10;&#10;Description automatically generated">
            <a:extLst>
              <a:ext uri="{FF2B5EF4-FFF2-40B4-BE49-F238E27FC236}">
                <a16:creationId xmlns:a16="http://schemas.microsoft.com/office/drawing/2014/main" id="{0A0535EF-CBF5-4988-AC49-6BB292C7A8DA}"/>
              </a:ext>
            </a:extLst>
          </p:cNvPr>
          <p:cNvPicPr>
            <a:picLocks noChangeAspect="1"/>
          </p:cNvPicPr>
          <p:nvPr/>
        </p:nvPicPr>
        <p:blipFill rotWithShape="1">
          <a:blip r:embed="rId3">
            <a:extLst>
              <a:ext uri="{28A0092B-C50C-407E-A947-70E740481C1C}">
                <a14:useLocalDpi xmlns:a14="http://schemas.microsoft.com/office/drawing/2010/main" val="0"/>
              </a:ext>
            </a:extLst>
          </a:blip>
          <a:srcRect l="10839" r="22208" b="-1"/>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5" name="TextBox 4"/>
          <p:cNvSpPr txBox="1"/>
          <p:nvPr/>
        </p:nvSpPr>
        <p:spPr>
          <a:xfrm>
            <a:off x="6080571" y="6172201"/>
            <a:ext cx="6109906" cy="685799"/>
          </a:xfrm>
          <a:prstGeom prst="rect">
            <a:avLst/>
          </a:prstGeom>
          <a:solidFill>
            <a:srgbClr val="000000">
              <a:alpha val="50000"/>
            </a:srgbClr>
          </a:solidFill>
          <a:ln>
            <a:noFill/>
          </a:ln>
        </p:spPr>
        <p:txBody>
          <a:bodyPr wrap="square" rtlCol="0">
            <a:noAutofit/>
          </a:bodyPr>
          <a:lstStyle/>
          <a:p>
            <a:pPr algn="ctr">
              <a:spcAft>
                <a:spcPts val="600"/>
              </a:spcAft>
            </a:pPr>
            <a:r>
              <a:rPr lang="en-US" sz="1300" dirty="0">
                <a:solidFill>
                  <a:srgbClr val="FFFFFF"/>
                </a:solidFill>
              </a:rPr>
              <a:t>© 2014 Jonathan </a:t>
            </a:r>
            <a:r>
              <a:rPr lang="en-US" sz="1300" dirty="0" err="1">
                <a:solidFill>
                  <a:srgbClr val="FFFFFF"/>
                </a:solidFill>
              </a:rPr>
              <a:t>Torgovnik</a:t>
            </a:r>
            <a:r>
              <a:rPr lang="en-US" sz="1300" dirty="0">
                <a:solidFill>
                  <a:srgbClr val="FFFFFF"/>
                </a:solidFill>
              </a:rPr>
              <a:t>, Getty Images, Images of Empowerment</a:t>
            </a:r>
          </a:p>
        </p:txBody>
      </p:sp>
    </p:spTree>
    <p:extLst>
      <p:ext uri="{BB962C8B-B14F-4D97-AF65-F5344CB8AC3E}">
        <p14:creationId xmlns:p14="http://schemas.microsoft.com/office/powerpoint/2010/main" val="21579169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88085" y="1457375"/>
            <a:ext cx="11015830" cy="4134658"/>
          </a:xfrm>
          <a:prstGeom prst="rect">
            <a:avLst/>
          </a:prstGeom>
          <a:noFill/>
        </p:spPr>
        <p:txBody>
          <a:bodyPr wrap="square" rtlCol="0">
            <a:spAutoFit/>
          </a:bodyPr>
          <a:lstStyle/>
          <a:p>
            <a:pPr marL="0" marR="0" algn="ctr">
              <a:lnSpc>
                <a:spcPct val="110000"/>
              </a:lnSpc>
              <a:spcBef>
                <a:spcPts val="0"/>
              </a:spcBef>
              <a:spcAft>
                <a:spcPts val="1000"/>
              </a:spcAft>
            </a:pPr>
            <a:r>
              <a:rPr lang="en-GB" sz="2400" dirty="0">
                <a:effectLst/>
                <a:ea typeface="Calibri" panose="020F0502020204030204" pitchFamily="34" charset="0"/>
                <a:cs typeface="Arial" panose="020B0604020202020204" pitchFamily="34" charset="0"/>
              </a:rPr>
              <a:t>The 2020 Kenya Malaria Indicator Survey (2020 KMIS) was implemented by the Ministry of Health (MOH) Division of National Malaria Programme (DNMP) and the Kenya National Bureau of Statistics (KNBS). Financial support for the survey was provided by the United States Agency for International Development (USAID) through the President’s Malaria Initiative (PMI) and by the Government of Kenya with Global Fund support. ICF provided technical assistance through The DHS Program, a USAID-funded project offering support and technical assistance in the implementation of population and health surveys in countries worldwide. The contents of the report and this presentation are the sole responsibility of DNMP, KNBS, and ICF and do not necessarily reflect the views of USAID, the United States Government, or other donor agencies. </a:t>
            </a:r>
            <a:endParaRPr lang="en-US" sz="3200" baseline="30000"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492105" y="157402"/>
            <a:ext cx="1207790" cy="1205099"/>
          </a:xfrm>
          <a:prstGeom prst="rect">
            <a:avLst/>
          </a:prstGeom>
        </p:spPr>
      </p:pic>
      <p:grpSp>
        <p:nvGrpSpPr>
          <p:cNvPr id="2" name="Group 1">
            <a:extLst>
              <a:ext uri="{FF2B5EF4-FFF2-40B4-BE49-F238E27FC236}">
                <a16:creationId xmlns:a16="http://schemas.microsoft.com/office/drawing/2014/main" id="{47029272-2B95-4914-B784-07943A64464E}"/>
              </a:ext>
            </a:extLst>
          </p:cNvPr>
          <p:cNvGrpSpPr/>
          <p:nvPr/>
        </p:nvGrpSpPr>
        <p:grpSpPr>
          <a:xfrm>
            <a:off x="1452055" y="5549748"/>
            <a:ext cx="9662937" cy="1188720"/>
            <a:chOff x="1452055" y="5549748"/>
            <a:chExt cx="9662937" cy="1188720"/>
          </a:xfrm>
        </p:grpSpPr>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52055" y="5549748"/>
              <a:ext cx="1390315" cy="1188720"/>
            </a:xfrm>
            <a:prstGeom prst="rect">
              <a:avLst/>
            </a:prstGeom>
          </p:spPr>
        </p:pic>
        <p:pic>
          <p:nvPicPr>
            <p:cNvPr id="9" name="Picture 8" descr="Logo&#10;&#10;Description automatically generated">
              <a:extLst>
                <a:ext uri="{FF2B5EF4-FFF2-40B4-BE49-F238E27FC236}">
                  <a16:creationId xmlns:a16="http://schemas.microsoft.com/office/drawing/2014/main" id="{F2FA8F2D-9280-44FC-8C17-21A9BFC0183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88081" y="5686908"/>
              <a:ext cx="1257905" cy="914400"/>
            </a:xfrm>
            <a:prstGeom prst="rect">
              <a:avLst/>
            </a:prstGeom>
          </p:spPr>
        </p:pic>
        <p:pic>
          <p:nvPicPr>
            <p:cNvPr id="11" name="Picture 10" descr="A picture containing diagram&#10;&#10;Description automatically generated">
              <a:extLst>
                <a:ext uri="{FF2B5EF4-FFF2-40B4-BE49-F238E27FC236}">
                  <a16:creationId xmlns:a16="http://schemas.microsoft.com/office/drawing/2014/main" id="{BB1A7CB9-2DAA-4C84-BC03-476AD46D0E1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91697" y="5686908"/>
              <a:ext cx="936703" cy="914400"/>
            </a:xfrm>
            <a:prstGeom prst="rect">
              <a:avLst/>
            </a:prstGeom>
          </p:spPr>
        </p:pic>
        <p:pic>
          <p:nvPicPr>
            <p:cNvPr id="13" name="Picture 12">
              <a:extLst>
                <a:ext uri="{FF2B5EF4-FFF2-40B4-BE49-F238E27FC236}">
                  <a16:creationId xmlns:a16="http://schemas.microsoft.com/office/drawing/2014/main" id="{BFC49B78-9BBC-429B-A718-8B9AC309BF0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174112" y="5778348"/>
              <a:ext cx="2940880" cy="731520"/>
            </a:xfrm>
            <a:prstGeom prst="rect">
              <a:avLst/>
            </a:prstGeom>
          </p:spPr>
        </p:pic>
      </p:grpSp>
    </p:spTree>
    <p:extLst>
      <p:ext uri="{BB962C8B-B14F-4D97-AF65-F5344CB8AC3E}">
        <p14:creationId xmlns:p14="http://schemas.microsoft.com/office/powerpoint/2010/main" val="21292506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1"/>
            <a:ext cx="9144000" cy="1136469"/>
          </a:xfrm>
        </p:spPr>
        <p:txBody>
          <a:bodyPr/>
          <a:lstStyle/>
          <a:p>
            <a:r>
              <a:rPr lang="en-GB" noProof="0" dirty="0"/>
              <a:t>Kenya’s Households</a:t>
            </a:r>
          </a:p>
        </p:txBody>
      </p:sp>
      <p:sp>
        <p:nvSpPr>
          <p:cNvPr id="3" name="Content Placeholder 2"/>
          <p:cNvSpPr>
            <a:spLocks noGrp="1"/>
          </p:cNvSpPr>
          <p:nvPr>
            <p:ph idx="1"/>
          </p:nvPr>
        </p:nvSpPr>
        <p:spPr>
          <a:xfrm>
            <a:off x="838200" y="1581374"/>
            <a:ext cx="10515600" cy="5276625"/>
          </a:xfrm>
        </p:spPr>
        <p:txBody>
          <a:bodyPr>
            <a:normAutofit/>
          </a:bodyPr>
          <a:lstStyle/>
          <a:p>
            <a:pPr>
              <a:spcBef>
                <a:spcPts val="0"/>
              </a:spcBef>
              <a:spcAft>
                <a:spcPts val="1800"/>
              </a:spcAft>
              <a:buClr>
                <a:schemeClr val="tx1"/>
              </a:buClr>
            </a:pPr>
            <a:r>
              <a:rPr lang="en-GB" sz="3600" b="1" dirty="0">
                <a:solidFill>
                  <a:schemeClr val="accent5"/>
                </a:solidFill>
              </a:rPr>
              <a:t>31%</a:t>
            </a:r>
            <a:r>
              <a:rPr lang="en-GB" sz="3600" dirty="0"/>
              <a:t> of households are </a:t>
            </a:r>
            <a:r>
              <a:rPr lang="en-GB" sz="3600" b="1" dirty="0">
                <a:solidFill>
                  <a:schemeClr val="accent5"/>
                </a:solidFill>
              </a:rPr>
              <a:t>headed by women</a:t>
            </a:r>
            <a:r>
              <a:rPr lang="en-GB" sz="3600" dirty="0"/>
              <a:t>.</a:t>
            </a:r>
          </a:p>
          <a:p>
            <a:pPr>
              <a:spcBef>
                <a:spcPts val="0"/>
              </a:spcBef>
              <a:spcAft>
                <a:spcPts val="1800"/>
              </a:spcAft>
              <a:buClr>
                <a:schemeClr val="tx1"/>
              </a:buClr>
            </a:pPr>
            <a:r>
              <a:rPr lang="en-GB" sz="3600" dirty="0"/>
              <a:t>Households have an average of </a:t>
            </a:r>
            <a:r>
              <a:rPr lang="en-GB" sz="3600" b="1" dirty="0">
                <a:solidFill>
                  <a:schemeClr val="accent5"/>
                </a:solidFill>
              </a:rPr>
              <a:t>3.7 members</a:t>
            </a:r>
            <a:r>
              <a:rPr lang="en-GB" sz="3600" dirty="0"/>
              <a:t>.</a:t>
            </a:r>
          </a:p>
          <a:p>
            <a:pPr>
              <a:spcBef>
                <a:spcPts val="0"/>
              </a:spcBef>
              <a:spcAft>
                <a:spcPts val="1800"/>
              </a:spcAft>
              <a:buClr>
                <a:schemeClr val="tx1"/>
              </a:buClr>
            </a:pPr>
            <a:r>
              <a:rPr lang="en-GB" sz="3600" b="1" dirty="0">
                <a:solidFill>
                  <a:schemeClr val="accent5"/>
                </a:solidFill>
              </a:rPr>
              <a:t>39% </a:t>
            </a:r>
            <a:r>
              <a:rPr lang="en-GB" sz="3600" dirty="0"/>
              <a:t>of the population is </a:t>
            </a:r>
            <a:r>
              <a:rPr lang="en-GB" sz="3600" b="1" dirty="0">
                <a:solidFill>
                  <a:schemeClr val="accent5"/>
                </a:solidFill>
              </a:rPr>
              <a:t>under 15 </a:t>
            </a:r>
            <a:r>
              <a:rPr lang="en-GB" sz="3600" dirty="0"/>
              <a:t>years of age.</a:t>
            </a:r>
          </a:p>
        </p:txBody>
      </p:sp>
    </p:spTree>
    <p:extLst>
      <p:ext uri="{BB962C8B-B14F-4D97-AF65-F5344CB8AC3E}">
        <p14:creationId xmlns:p14="http://schemas.microsoft.com/office/powerpoint/2010/main" val="17766602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3943" y="1"/>
            <a:ext cx="10983557" cy="914400"/>
          </a:xfrm>
        </p:spPr>
        <p:txBody>
          <a:bodyPr/>
          <a:lstStyle/>
          <a:p>
            <a:r>
              <a:rPr lang="en-GB" noProof="0" dirty="0"/>
              <a:t>Drinking Water</a:t>
            </a:r>
          </a:p>
        </p:txBody>
      </p:sp>
      <p:graphicFrame>
        <p:nvGraphicFramePr>
          <p:cNvPr id="8" name="Content Placeholder 7"/>
          <p:cNvGraphicFramePr>
            <a:graphicFrameLocks noGrp="1"/>
          </p:cNvGraphicFramePr>
          <p:nvPr>
            <p:ph idx="1"/>
          </p:nvPr>
        </p:nvGraphicFramePr>
        <p:xfrm>
          <a:off x="623943" y="1606550"/>
          <a:ext cx="1098355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584500" y="914401"/>
            <a:ext cx="11023000" cy="369332"/>
          </a:xfrm>
          <a:prstGeom prst="rect">
            <a:avLst/>
          </a:prstGeom>
          <a:noFill/>
        </p:spPr>
        <p:txBody>
          <a:bodyPr wrap="square" rtlCol="0">
            <a:spAutoFit/>
          </a:bodyPr>
          <a:lstStyle/>
          <a:p>
            <a:pPr algn="ctr"/>
            <a:r>
              <a:rPr lang="en-US" i="1" dirty="0"/>
              <a:t>Percent distribution of households</a:t>
            </a:r>
          </a:p>
        </p:txBody>
      </p:sp>
      <p:sp>
        <p:nvSpPr>
          <p:cNvPr id="3" name="TextBox 2">
            <a:extLst>
              <a:ext uri="{FF2B5EF4-FFF2-40B4-BE49-F238E27FC236}">
                <a16:creationId xmlns:a16="http://schemas.microsoft.com/office/drawing/2014/main" id="{32DDDD04-3257-41DD-9B58-71C3A1B82344}"/>
              </a:ext>
            </a:extLst>
          </p:cNvPr>
          <p:cNvSpPr txBox="1"/>
          <p:nvPr/>
        </p:nvSpPr>
        <p:spPr>
          <a:xfrm>
            <a:off x="9262334" y="6519446"/>
            <a:ext cx="2929666" cy="338554"/>
          </a:xfrm>
          <a:prstGeom prst="rect">
            <a:avLst/>
          </a:prstGeom>
          <a:noFill/>
        </p:spPr>
        <p:txBody>
          <a:bodyPr wrap="square" rtlCol="0">
            <a:spAutoFit/>
          </a:bodyPr>
          <a:lstStyle/>
          <a:p>
            <a:pPr algn="r"/>
            <a:r>
              <a:rPr lang="en-US" sz="1600" i="1" dirty="0"/>
              <a:t>Figures &gt;100% due to rounding. </a:t>
            </a:r>
          </a:p>
        </p:txBody>
      </p:sp>
    </p:spTree>
    <p:extLst>
      <p:ext uri="{BB962C8B-B14F-4D97-AF65-F5344CB8AC3E}">
        <p14:creationId xmlns:p14="http://schemas.microsoft.com/office/powerpoint/2010/main" val="29126144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2428" y="1"/>
            <a:ext cx="10994316" cy="925286"/>
          </a:xfrm>
        </p:spPr>
        <p:txBody>
          <a:bodyPr/>
          <a:lstStyle/>
          <a:p>
            <a:r>
              <a:rPr lang="en-GB" noProof="0" dirty="0"/>
              <a:t>Sanitation</a:t>
            </a:r>
          </a:p>
        </p:txBody>
      </p:sp>
      <p:graphicFrame>
        <p:nvGraphicFramePr>
          <p:cNvPr id="7" name="Content Placeholder 6"/>
          <p:cNvGraphicFramePr>
            <a:graphicFrameLocks noGrp="1"/>
          </p:cNvGraphicFramePr>
          <p:nvPr>
            <p:ph idx="1"/>
          </p:nvPr>
        </p:nvGraphicFramePr>
        <p:xfrm>
          <a:off x="602428" y="1606550"/>
          <a:ext cx="10994316"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602428" y="1081252"/>
            <a:ext cx="10994316" cy="369332"/>
          </a:xfrm>
          <a:prstGeom prst="rect">
            <a:avLst/>
          </a:prstGeom>
          <a:noFill/>
        </p:spPr>
        <p:txBody>
          <a:bodyPr wrap="square" rtlCol="0">
            <a:spAutoFit/>
          </a:bodyPr>
          <a:lstStyle/>
          <a:p>
            <a:pPr algn="ctr"/>
            <a:r>
              <a:rPr lang="en-US" i="1" dirty="0"/>
              <a:t>Percent distribution of households</a:t>
            </a:r>
          </a:p>
        </p:txBody>
      </p:sp>
    </p:spTree>
    <p:extLst>
      <p:ext uri="{BB962C8B-B14F-4D97-AF65-F5344CB8AC3E}">
        <p14:creationId xmlns:p14="http://schemas.microsoft.com/office/powerpoint/2010/main" val="16764475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3943" y="1"/>
            <a:ext cx="10962041" cy="925285"/>
          </a:xfrm>
        </p:spPr>
        <p:txBody>
          <a:bodyPr/>
          <a:lstStyle/>
          <a:p>
            <a:r>
              <a:rPr lang="en-GB" noProof="0" dirty="0"/>
              <a:t>Electricity</a:t>
            </a:r>
          </a:p>
        </p:txBody>
      </p:sp>
      <p:graphicFrame>
        <p:nvGraphicFramePr>
          <p:cNvPr id="7" name="Content Placeholder 6"/>
          <p:cNvGraphicFramePr>
            <a:graphicFrameLocks noGrp="1"/>
          </p:cNvGraphicFramePr>
          <p:nvPr>
            <p:ph idx="1"/>
          </p:nvPr>
        </p:nvGraphicFramePr>
        <p:xfrm>
          <a:off x="623944" y="1606550"/>
          <a:ext cx="10962042"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623943" y="1081405"/>
            <a:ext cx="10962041" cy="369332"/>
          </a:xfrm>
          <a:prstGeom prst="rect">
            <a:avLst/>
          </a:prstGeom>
          <a:noFill/>
        </p:spPr>
        <p:txBody>
          <a:bodyPr wrap="square" rtlCol="0">
            <a:spAutoFit/>
          </a:bodyPr>
          <a:lstStyle/>
          <a:p>
            <a:pPr algn="ctr"/>
            <a:r>
              <a:rPr lang="en-US" i="1" dirty="0"/>
              <a:t>Percent of households</a:t>
            </a:r>
          </a:p>
        </p:txBody>
      </p:sp>
    </p:spTree>
    <p:extLst>
      <p:ext uri="{BB962C8B-B14F-4D97-AF65-F5344CB8AC3E}">
        <p14:creationId xmlns:p14="http://schemas.microsoft.com/office/powerpoint/2010/main" val="23366843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0155" y="0"/>
            <a:ext cx="11037345" cy="1325563"/>
          </a:xfrm>
        </p:spPr>
        <p:txBody>
          <a:bodyPr>
            <a:normAutofit/>
          </a:bodyPr>
          <a:lstStyle/>
          <a:p>
            <a:r>
              <a:rPr lang="en-GB" noProof="0" dirty="0"/>
              <a:t>Household Durable Goods and Possessions</a:t>
            </a:r>
          </a:p>
        </p:txBody>
      </p:sp>
      <p:graphicFrame>
        <p:nvGraphicFramePr>
          <p:cNvPr id="10" name="Content Placeholder 9"/>
          <p:cNvGraphicFramePr>
            <a:graphicFrameLocks noGrp="1"/>
          </p:cNvGraphicFramePr>
          <p:nvPr>
            <p:ph idx="1"/>
          </p:nvPr>
        </p:nvGraphicFramePr>
        <p:xfrm>
          <a:off x="570155" y="1606550"/>
          <a:ext cx="11037346"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838199" y="1075963"/>
            <a:ext cx="10769301" cy="369332"/>
          </a:xfrm>
          <a:prstGeom prst="rect">
            <a:avLst/>
          </a:prstGeom>
          <a:noFill/>
        </p:spPr>
        <p:txBody>
          <a:bodyPr wrap="square" rtlCol="0">
            <a:spAutoFit/>
          </a:bodyPr>
          <a:lstStyle/>
          <a:p>
            <a:pPr algn="ctr"/>
            <a:r>
              <a:rPr lang="en-US" i="1" dirty="0"/>
              <a:t>Percent of households with:</a:t>
            </a:r>
          </a:p>
        </p:txBody>
      </p:sp>
    </p:spTree>
    <p:extLst>
      <p:ext uri="{BB962C8B-B14F-4D97-AF65-F5344CB8AC3E}">
        <p14:creationId xmlns:p14="http://schemas.microsoft.com/office/powerpoint/2010/main" val="17895238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4701" y="0"/>
            <a:ext cx="10951285" cy="1325563"/>
          </a:xfrm>
        </p:spPr>
        <p:txBody>
          <a:bodyPr/>
          <a:lstStyle/>
          <a:p>
            <a:r>
              <a:rPr lang="en-GB" noProof="0" dirty="0"/>
              <a:t>Wealth Index</a:t>
            </a:r>
          </a:p>
        </p:txBody>
      </p:sp>
      <p:sp>
        <p:nvSpPr>
          <p:cNvPr id="3" name="Content Placeholder 2"/>
          <p:cNvSpPr>
            <a:spLocks noGrp="1"/>
          </p:cNvSpPr>
          <p:nvPr>
            <p:ph idx="1"/>
          </p:nvPr>
        </p:nvSpPr>
        <p:spPr>
          <a:xfrm>
            <a:off x="634701" y="1559860"/>
            <a:ext cx="10951285" cy="5298140"/>
          </a:xfrm>
        </p:spPr>
        <p:txBody>
          <a:bodyPr/>
          <a:lstStyle/>
          <a:p>
            <a:pPr>
              <a:spcBef>
                <a:spcPts val="0"/>
              </a:spcBef>
              <a:spcAft>
                <a:spcPts val="1800"/>
              </a:spcAft>
            </a:pPr>
            <a:r>
              <a:rPr lang="en-GB" noProof="0" dirty="0"/>
              <a:t>Wealth is determined by scoring households based on a set of characteristics including access to electricity and ownership of various consumer goods.</a:t>
            </a:r>
          </a:p>
          <a:p>
            <a:pPr>
              <a:spcBef>
                <a:spcPts val="0"/>
              </a:spcBef>
              <a:spcAft>
                <a:spcPts val="1800"/>
              </a:spcAft>
            </a:pPr>
            <a:r>
              <a:rPr lang="en-GB" noProof="0" dirty="0"/>
              <a:t>Households are then ranked, from lowest to highest score.</a:t>
            </a:r>
          </a:p>
          <a:p>
            <a:pPr>
              <a:spcBef>
                <a:spcPts val="0"/>
              </a:spcBef>
              <a:spcAft>
                <a:spcPts val="1800"/>
              </a:spcAft>
            </a:pPr>
            <a:r>
              <a:rPr lang="en-GB" noProof="0" dirty="0"/>
              <a:t>This list is then separated into 5 equal pieces (or quintiles) each representing 20% of the population.</a:t>
            </a:r>
          </a:p>
          <a:p>
            <a:pPr>
              <a:spcBef>
                <a:spcPts val="0"/>
              </a:spcBef>
              <a:spcAft>
                <a:spcPts val="1800"/>
              </a:spcAft>
            </a:pPr>
            <a:r>
              <a:rPr lang="en-GB" noProof="0" dirty="0"/>
              <a:t>Therefore, those in the highest quintile may not be “rich” but they are of higher socioeconomic status than 80% of Kenya.</a:t>
            </a:r>
          </a:p>
        </p:txBody>
      </p:sp>
    </p:spTree>
    <p:extLst>
      <p:ext uri="{BB962C8B-B14F-4D97-AF65-F5344CB8AC3E}">
        <p14:creationId xmlns:p14="http://schemas.microsoft.com/office/powerpoint/2010/main" val="16038919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2428" y="0"/>
            <a:ext cx="10972800" cy="1325563"/>
          </a:xfrm>
        </p:spPr>
        <p:txBody>
          <a:bodyPr/>
          <a:lstStyle/>
          <a:p>
            <a:r>
              <a:rPr lang="en-GB" noProof="0" dirty="0"/>
              <a:t>Wealth Index</a:t>
            </a:r>
          </a:p>
        </p:txBody>
      </p:sp>
      <p:sp>
        <p:nvSpPr>
          <p:cNvPr id="5" name="Content Placeholder 2"/>
          <p:cNvSpPr>
            <a:spLocks noGrp="1"/>
          </p:cNvSpPr>
          <p:nvPr>
            <p:ph idx="1"/>
          </p:nvPr>
        </p:nvSpPr>
        <p:spPr>
          <a:xfrm>
            <a:off x="602428" y="3944983"/>
            <a:ext cx="10972800" cy="2913017"/>
          </a:xfrm>
        </p:spPr>
        <p:txBody>
          <a:bodyPr>
            <a:normAutofit/>
          </a:bodyPr>
          <a:lstStyle/>
          <a:p>
            <a:pPr marL="0" indent="0" algn="ctr">
              <a:spcBef>
                <a:spcPts val="0"/>
              </a:spcBef>
              <a:spcAft>
                <a:spcPts val="1800"/>
              </a:spcAft>
              <a:buNone/>
            </a:pPr>
            <a:r>
              <a:rPr lang="en-GB" noProof="0" dirty="0"/>
              <a:t>Very few urban households are in the poorest quintile, </a:t>
            </a:r>
            <a:br>
              <a:rPr lang="en-GB" noProof="0" dirty="0"/>
            </a:br>
            <a:r>
              <a:rPr lang="en-GB" noProof="0" dirty="0"/>
              <a:t>while very few rural households are in the wealthiest quintile.</a:t>
            </a:r>
          </a:p>
          <a:p>
            <a:pPr marL="0" indent="0" algn="ctr">
              <a:spcBef>
                <a:spcPts val="0"/>
              </a:spcBef>
              <a:spcAft>
                <a:spcPts val="1800"/>
              </a:spcAft>
              <a:buNone/>
            </a:pPr>
            <a:r>
              <a:rPr lang="en-GB" b="1" noProof="0" dirty="0">
                <a:solidFill>
                  <a:schemeClr val="accent5"/>
                </a:solidFill>
              </a:rPr>
              <a:t>Seasonal zone (</a:t>
            </a:r>
            <a:r>
              <a:rPr lang="en-GB" b="1" dirty="0">
                <a:solidFill>
                  <a:schemeClr val="accent5"/>
                </a:solidFill>
              </a:rPr>
              <a:t>45</a:t>
            </a:r>
            <a:r>
              <a:rPr lang="en-GB" b="1" noProof="0" dirty="0">
                <a:solidFill>
                  <a:schemeClr val="accent5"/>
                </a:solidFill>
              </a:rPr>
              <a:t>%) </a:t>
            </a:r>
            <a:r>
              <a:rPr lang="en-GB" noProof="0" dirty="0"/>
              <a:t>has the largest proportion of households </a:t>
            </a:r>
            <a:br>
              <a:rPr lang="en-GB" noProof="0" dirty="0"/>
            </a:br>
            <a:r>
              <a:rPr lang="en-GB" noProof="0" dirty="0"/>
              <a:t>in the </a:t>
            </a:r>
            <a:r>
              <a:rPr lang="en-GB" b="1" noProof="0" dirty="0">
                <a:solidFill>
                  <a:schemeClr val="accent5"/>
                </a:solidFill>
              </a:rPr>
              <a:t>poorest quintile</a:t>
            </a:r>
            <a:r>
              <a:rPr lang="en-GB" noProof="0" dirty="0"/>
              <a:t>, while </a:t>
            </a:r>
            <a:r>
              <a:rPr lang="en-GB" b="1" noProof="0" dirty="0">
                <a:solidFill>
                  <a:schemeClr val="accent5"/>
                </a:solidFill>
              </a:rPr>
              <a:t>Low risk (38%) </a:t>
            </a:r>
            <a:r>
              <a:rPr lang="en-GB" noProof="0" dirty="0"/>
              <a:t>has the largest </a:t>
            </a:r>
            <a:br>
              <a:rPr lang="en-GB" noProof="0" dirty="0"/>
            </a:br>
            <a:r>
              <a:rPr lang="en-GB" noProof="0" dirty="0"/>
              <a:t>proportion of households in the </a:t>
            </a:r>
            <a:r>
              <a:rPr lang="en-GB" b="1" noProof="0" dirty="0">
                <a:solidFill>
                  <a:schemeClr val="accent5"/>
                </a:solidFill>
              </a:rPr>
              <a:t>wealthiest quintile</a:t>
            </a:r>
            <a:r>
              <a:rPr lang="en-GB" noProof="0" dirty="0"/>
              <a:t>.</a:t>
            </a:r>
          </a:p>
        </p:txBody>
      </p:sp>
      <p:graphicFrame>
        <p:nvGraphicFramePr>
          <p:cNvPr id="6" name="Table 5"/>
          <p:cNvGraphicFramePr>
            <a:graphicFrameLocks noGrp="1"/>
          </p:cNvGraphicFramePr>
          <p:nvPr/>
        </p:nvGraphicFramePr>
        <p:xfrm>
          <a:off x="602427" y="1397000"/>
          <a:ext cx="10972800" cy="2012406"/>
        </p:xfrm>
        <a:graphic>
          <a:graphicData uri="http://schemas.openxmlformats.org/drawingml/2006/table">
            <a:tbl>
              <a:tblPr firstRow="1" bandRow="1">
                <a:tableStyleId>{2D5ABB26-0587-4C30-8999-92F81FD0307C}</a:tableStyleId>
              </a:tblPr>
              <a:tblGrid>
                <a:gridCol w="1828800">
                  <a:extLst>
                    <a:ext uri="{9D8B030D-6E8A-4147-A177-3AD203B41FA5}">
                      <a16:colId xmlns:a16="http://schemas.microsoft.com/office/drawing/2014/main" val="20000"/>
                    </a:ext>
                  </a:extLst>
                </a:gridCol>
                <a:gridCol w="1828800">
                  <a:extLst>
                    <a:ext uri="{9D8B030D-6E8A-4147-A177-3AD203B41FA5}">
                      <a16:colId xmlns:a16="http://schemas.microsoft.com/office/drawing/2014/main" val="20001"/>
                    </a:ext>
                  </a:extLst>
                </a:gridCol>
                <a:gridCol w="1828800">
                  <a:extLst>
                    <a:ext uri="{9D8B030D-6E8A-4147-A177-3AD203B41FA5}">
                      <a16:colId xmlns:a16="http://schemas.microsoft.com/office/drawing/2014/main" val="20002"/>
                    </a:ext>
                  </a:extLst>
                </a:gridCol>
                <a:gridCol w="1828800">
                  <a:extLst>
                    <a:ext uri="{9D8B030D-6E8A-4147-A177-3AD203B41FA5}">
                      <a16:colId xmlns:a16="http://schemas.microsoft.com/office/drawing/2014/main" val="20003"/>
                    </a:ext>
                  </a:extLst>
                </a:gridCol>
                <a:gridCol w="1828800">
                  <a:extLst>
                    <a:ext uri="{9D8B030D-6E8A-4147-A177-3AD203B41FA5}">
                      <a16:colId xmlns:a16="http://schemas.microsoft.com/office/drawing/2014/main" val="20004"/>
                    </a:ext>
                  </a:extLst>
                </a:gridCol>
                <a:gridCol w="1828800">
                  <a:extLst>
                    <a:ext uri="{9D8B030D-6E8A-4147-A177-3AD203B41FA5}">
                      <a16:colId xmlns:a16="http://schemas.microsoft.com/office/drawing/2014/main" val="20005"/>
                    </a:ext>
                  </a:extLst>
                </a:gridCol>
              </a:tblGrid>
              <a:tr h="670802">
                <a:tc>
                  <a:txBody>
                    <a:bodyPr/>
                    <a:lstStyle/>
                    <a:p>
                      <a:endParaRPr lang="en-US" dirty="0"/>
                    </a:p>
                  </a:txBody>
                  <a:tcPr/>
                </a:tc>
                <a:tc>
                  <a:txBody>
                    <a:bodyPr/>
                    <a:lstStyle/>
                    <a:p>
                      <a:pPr algn="ctr"/>
                      <a:r>
                        <a:rPr lang="en-US" sz="2400" b="1" dirty="0"/>
                        <a:t>Lowest</a:t>
                      </a:r>
                    </a:p>
                  </a:txBody>
                  <a:tcPr/>
                </a:tc>
                <a:tc>
                  <a:txBody>
                    <a:bodyPr/>
                    <a:lstStyle/>
                    <a:p>
                      <a:pPr algn="ctr"/>
                      <a:r>
                        <a:rPr lang="en-US" sz="2400" b="1" dirty="0"/>
                        <a:t>2</a:t>
                      </a:r>
                      <a:r>
                        <a:rPr lang="en-US" sz="2400" b="1" baseline="30000" dirty="0"/>
                        <a:t>nd</a:t>
                      </a:r>
                      <a:r>
                        <a:rPr lang="en-US" sz="2400" b="1" dirty="0"/>
                        <a:t> </a:t>
                      </a:r>
                    </a:p>
                  </a:txBody>
                  <a:tcPr/>
                </a:tc>
                <a:tc>
                  <a:txBody>
                    <a:bodyPr/>
                    <a:lstStyle/>
                    <a:p>
                      <a:pPr algn="ctr"/>
                      <a:r>
                        <a:rPr lang="en-US" sz="2400" b="1" dirty="0"/>
                        <a:t>Middle</a:t>
                      </a:r>
                    </a:p>
                  </a:txBody>
                  <a:tcPr/>
                </a:tc>
                <a:tc>
                  <a:txBody>
                    <a:bodyPr/>
                    <a:lstStyle/>
                    <a:p>
                      <a:pPr algn="ctr"/>
                      <a:r>
                        <a:rPr lang="en-US" sz="2400" b="1" dirty="0"/>
                        <a:t>4</a:t>
                      </a:r>
                      <a:r>
                        <a:rPr lang="en-US" sz="2400" b="1" baseline="30000" dirty="0"/>
                        <a:t>th</a:t>
                      </a:r>
                      <a:r>
                        <a:rPr lang="en-US" sz="2400" b="1" dirty="0"/>
                        <a:t> </a:t>
                      </a:r>
                    </a:p>
                  </a:txBody>
                  <a:tcPr/>
                </a:tc>
                <a:tc>
                  <a:txBody>
                    <a:bodyPr/>
                    <a:lstStyle/>
                    <a:p>
                      <a:pPr algn="ctr"/>
                      <a:r>
                        <a:rPr lang="en-US" sz="2400" b="1" dirty="0"/>
                        <a:t>Highest</a:t>
                      </a:r>
                    </a:p>
                  </a:txBody>
                  <a:tcPr/>
                </a:tc>
                <a:extLst>
                  <a:ext uri="{0D108BD9-81ED-4DB2-BD59-A6C34878D82A}">
                    <a16:rowId xmlns:a16="http://schemas.microsoft.com/office/drawing/2014/main" val="10000"/>
                  </a:ext>
                </a:extLst>
              </a:tr>
              <a:tr h="670802">
                <a:tc>
                  <a:txBody>
                    <a:bodyPr/>
                    <a:lstStyle/>
                    <a:p>
                      <a:r>
                        <a:rPr lang="en-US" sz="2400" b="1" dirty="0">
                          <a:solidFill>
                            <a:schemeClr val="accent2">
                              <a:lumMod val="75000"/>
                            </a:schemeClr>
                          </a:solidFill>
                        </a:rPr>
                        <a:t>Urban</a:t>
                      </a:r>
                    </a:p>
                  </a:txBody>
                  <a:tcPr/>
                </a:tc>
                <a:tc>
                  <a:txBody>
                    <a:bodyPr/>
                    <a:lstStyle/>
                    <a:p>
                      <a:pPr algn="ctr"/>
                      <a:r>
                        <a:rPr lang="en-US" sz="2400" b="1" dirty="0">
                          <a:solidFill>
                            <a:schemeClr val="accent2">
                              <a:lumMod val="75000"/>
                            </a:schemeClr>
                          </a:solidFill>
                        </a:rPr>
                        <a:t>6%</a:t>
                      </a:r>
                    </a:p>
                  </a:txBody>
                  <a:tcPr/>
                </a:tc>
                <a:tc>
                  <a:txBody>
                    <a:bodyPr/>
                    <a:lstStyle/>
                    <a:p>
                      <a:pPr algn="ctr"/>
                      <a:r>
                        <a:rPr lang="en-US" sz="2400" b="1" dirty="0">
                          <a:solidFill>
                            <a:schemeClr val="accent2">
                              <a:lumMod val="75000"/>
                            </a:schemeClr>
                          </a:solidFill>
                        </a:rPr>
                        <a:t>7%</a:t>
                      </a:r>
                    </a:p>
                  </a:txBody>
                  <a:tcPr/>
                </a:tc>
                <a:tc>
                  <a:txBody>
                    <a:bodyPr/>
                    <a:lstStyle/>
                    <a:p>
                      <a:pPr algn="ctr"/>
                      <a:r>
                        <a:rPr lang="en-US" sz="2400" b="1" dirty="0">
                          <a:solidFill>
                            <a:schemeClr val="accent2">
                              <a:lumMod val="75000"/>
                            </a:schemeClr>
                          </a:solidFill>
                        </a:rPr>
                        <a:t>10%</a:t>
                      </a:r>
                    </a:p>
                  </a:txBody>
                  <a:tcPr/>
                </a:tc>
                <a:tc>
                  <a:txBody>
                    <a:bodyPr/>
                    <a:lstStyle/>
                    <a:p>
                      <a:pPr algn="ctr"/>
                      <a:r>
                        <a:rPr lang="en-US" sz="2400" b="1" dirty="0">
                          <a:solidFill>
                            <a:schemeClr val="accent2">
                              <a:lumMod val="75000"/>
                            </a:schemeClr>
                          </a:solidFill>
                        </a:rPr>
                        <a:t>27%</a:t>
                      </a:r>
                    </a:p>
                  </a:txBody>
                  <a:tcPr/>
                </a:tc>
                <a:tc>
                  <a:txBody>
                    <a:bodyPr/>
                    <a:lstStyle/>
                    <a:p>
                      <a:pPr algn="ctr"/>
                      <a:r>
                        <a:rPr lang="en-US" sz="2400" b="1" dirty="0">
                          <a:solidFill>
                            <a:schemeClr val="accent2">
                              <a:lumMod val="75000"/>
                            </a:schemeClr>
                          </a:solidFill>
                        </a:rPr>
                        <a:t>51%</a:t>
                      </a:r>
                    </a:p>
                  </a:txBody>
                  <a:tcPr/>
                </a:tc>
                <a:extLst>
                  <a:ext uri="{0D108BD9-81ED-4DB2-BD59-A6C34878D82A}">
                    <a16:rowId xmlns:a16="http://schemas.microsoft.com/office/drawing/2014/main" val="10001"/>
                  </a:ext>
                </a:extLst>
              </a:tr>
              <a:tr h="670802">
                <a:tc>
                  <a:txBody>
                    <a:bodyPr/>
                    <a:lstStyle/>
                    <a:p>
                      <a:r>
                        <a:rPr lang="en-US" sz="2400" b="1" dirty="0">
                          <a:solidFill>
                            <a:schemeClr val="accent1"/>
                          </a:solidFill>
                        </a:rPr>
                        <a:t>Rural</a:t>
                      </a:r>
                    </a:p>
                  </a:txBody>
                  <a:tcPr/>
                </a:tc>
                <a:tc>
                  <a:txBody>
                    <a:bodyPr/>
                    <a:lstStyle/>
                    <a:p>
                      <a:pPr algn="ctr"/>
                      <a:r>
                        <a:rPr lang="en-US" sz="2400" b="1" dirty="0">
                          <a:solidFill>
                            <a:schemeClr val="accent1"/>
                          </a:solidFill>
                        </a:rPr>
                        <a:t>27%</a:t>
                      </a:r>
                    </a:p>
                  </a:txBody>
                  <a:tcPr/>
                </a:tc>
                <a:tc>
                  <a:txBody>
                    <a:bodyPr/>
                    <a:lstStyle/>
                    <a:p>
                      <a:pPr algn="ctr"/>
                      <a:r>
                        <a:rPr lang="en-US" sz="2400" b="1" dirty="0">
                          <a:solidFill>
                            <a:schemeClr val="accent1"/>
                          </a:solidFill>
                        </a:rPr>
                        <a:t>27%</a:t>
                      </a:r>
                    </a:p>
                  </a:txBody>
                  <a:tcPr/>
                </a:tc>
                <a:tc>
                  <a:txBody>
                    <a:bodyPr/>
                    <a:lstStyle/>
                    <a:p>
                      <a:pPr algn="ctr"/>
                      <a:r>
                        <a:rPr lang="en-US" sz="2400" b="1" dirty="0">
                          <a:solidFill>
                            <a:schemeClr val="accent1"/>
                          </a:solidFill>
                        </a:rPr>
                        <a:t>25%</a:t>
                      </a:r>
                    </a:p>
                  </a:txBody>
                  <a:tcPr/>
                </a:tc>
                <a:tc>
                  <a:txBody>
                    <a:bodyPr/>
                    <a:lstStyle/>
                    <a:p>
                      <a:pPr algn="ctr"/>
                      <a:r>
                        <a:rPr lang="en-US" sz="2400" b="1" dirty="0">
                          <a:solidFill>
                            <a:schemeClr val="accent1"/>
                          </a:solidFill>
                        </a:rPr>
                        <a:t>17%</a:t>
                      </a:r>
                    </a:p>
                  </a:txBody>
                  <a:tcPr/>
                </a:tc>
                <a:tc>
                  <a:txBody>
                    <a:bodyPr/>
                    <a:lstStyle/>
                    <a:p>
                      <a:pPr algn="ctr"/>
                      <a:r>
                        <a:rPr lang="en-US" sz="2400" b="1" dirty="0">
                          <a:solidFill>
                            <a:schemeClr val="accent1"/>
                          </a:solidFill>
                        </a:rPr>
                        <a:t>5%</a:t>
                      </a:r>
                    </a:p>
                  </a:txBody>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8170981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54019" y="1768666"/>
            <a:ext cx="4663440" cy="3706976"/>
          </a:xfrm>
        </p:spPr>
        <p:txBody>
          <a:bodyPr>
            <a:normAutofit/>
          </a:bodyPr>
          <a:lstStyle/>
          <a:p>
            <a:pPr>
              <a:buClr>
                <a:schemeClr val="tx1"/>
              </a:buClr>
            </a:pPr>
            <a:r>
              <a:rPr lang="en-GB" noProof="0" dirty="0"/>
              <a:t>Household Characteristics</a:t>
            </a:r>
          </a:p>
          <a:p>
            <a:pPr lvl="1">
              <a:buClr>
                <a:schemeClr val="tx1"/>
              </a:buClr>
            </a:pPr>
            <a:r>
              <a:rPr lang="en-GB" sz="2800" noProof="0" dirty="0"/>
              <a:t>Water and sanitation</a:t>
            </a:r>
          </a:p>
          <a:p>
            <a:pPr lvl="1">
              <a:buClr>
                <a:schemeClr val="tx1"/>
              </a:buClr>
            </a:pPr>
            <a:r>
              <a:rPr lang="en-GB" sz="2800" noProof="0" dirty="0"/>
              <a:t>Electricity</a:t>
            </a:r>
          </a:p>
          <a:p>
            <a:pPr lvl="1">
              <a:buClr>
                <a:schemeClr val="tx1"/>
              </a:buClr>
            </a:pPr>
            <a:r>
              <a:rPr lang="en-GB" sz="2800" noProof="0" dirty="0"/>
              <a:t>Ownership of goods</a:t>
            </a:r>
          </a:p>
          <a:p>
            <a:pPr lvl="1">
              <a:buClr>
                <a:schemeClr val="tx1"/>
              </a:buClr>
            </a:pPr>
            <a:r>
              <a:rPr lang="en-GB" sz="2800" noProof="0" dirty="0"/>
              <a:t>Wealth</a:t>
            </a:r>
          </a:p>
          <a:p>
            <a:pPr>
              <a:buClr>
                <a:schemeClr val="tx1"/>
              </a:buClr>
            </a:pPr>
            <a:r>
              <a:rPr lang="en-GB" b="1" noProof="0" dirty="0">
                <a:solidFill>
                  <a:schemeClr val="accent5"/>
                </a:solidFill>
              </a:rPr>
              <a:t>Respondent Characteristics</a:t>
            </a:r>
          </a:p>
          <a:p>
            <a:pPr lvl="1">
              <a:buClr>
                <a:schemeClr val="tx1"/>
              </a:buClr>
            </a:pPr>
            <a:r>
              <a:rPr lang="en-GB" sz="2800" b="1" noProof="0" dirty="0">
                <a:solidFill>
                  <a:schemeClr val="accent5"/>
                </a:solidFill>
              </a:rPr>
              <a:t>Education</a:t>
            </a:r>
          </a:p>
          <a:p>
            <a:pPr lvl="1">
              <a:buClr>
                <a:schemeClr val="tx1"/>
              </a:buClr>
            </a:pPr>
            <a:r>
              <a:rPr lang="en-GB" sz="2800" b="1" noProof="0" dirty="0">
                <a:solidFill>
                  <a:schemeClr val="accent5"/>
                </a:solidFill>
              </a:rPr>
              <a:t>Literacy</a:t>
            </a:r>
          </a:p>
        </p:txBody>
      </p:sp>
      <p:pic>
        <p:nvPicPr>
          <p:cNvPr id="4" name="Picture 3" descr="A picture containing outdoor, ground, building, sky&#10;&#10;Description automatically generated">
            <a:extLst>
              <a:ext uri="{FF2B5EF4-FFF2-40B4-BE49-F238E27FC236}">
                <a16:creationId xmlns:a16="http://schemas.microsoft.com/office/drawing/2014/main" id="{0A0535EF-CBF5-4988-AC49-6BB292C7A8DA}"/>
              </a:ext>
            </a:extLst>
          </p:cNvPr>
          <p:cNvPicPr>
            <a:picLocks noChangeAspect="1"/>
          </p:cNvPicPr>
          <p:nvPr/>
        </p:nvPicPr>
        <p:blipFill rotWithShape="1">
          <a:blip r:embed="rId3">
            <a:extLst>
              <a:ext uri="{28A0092B-C50C-407E-A947-70E740481C1C}">
                <a14:useLocalDpi xmlns:a14="http://schemas.microsoft.com/office/drawing/2010/main" val="0"/>
              </a:ext>
            </a:extLst>
          </a:blip>
          <a:srcRect l="10839" r="22208" b="-1"/>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5" name="TextBox 4"/>
          <p:cNvSpPr txBox="1"/>
          <p:nvPr/>
        </p:nvSpPr>
        <p:spPr>
          <a:xfrm>
            <a:off x="6080571" y="6172201"/>
            <a:ext cx="6109906" cy="685799"/>
          </a:xfrm>
          <a:prstGeom prst="rect">
            <a:avLst/>
          </a:prstGeom>
          <a:solidFill>
            <a:srgbClr val="000000">
              <a:alpha val="50000"/>
            </a:srgbClr>
          </a:solidFill>
          <a:ln>
            <a:noFill/>
          </a:ln>
        </p:spPr>
        <p:txBody>
          <a:bodyPr wrap="square" rtlCol="0">
            <a:noAutofit/>
          </a:bodyPr>
          <a:lstStyle/>
          <a:p>
            <a:pPr algn="ctr">
              <a:spcAft>
                <a:spcPts val="600"/>
              </a:spcAft>
            </a:pPr>
            <a:r>
              <a:rPr lang="en-US" sz="1300" dirty="0">
                <a:solidFill>
                  <a:srgbClr val="FFFFFF"/>
                </a:solidFill>
              </a:rPr>
              <a:t>© 2014 Jonathan </a:t>
            </a:r>
            <a:r>
              <a:rPr lang="en-US" sz="1300" dirty="0" err="1">
                <a:solidFill>
                  <a:srgbClr val="FFFFFF"/>
                </a:solidFill>
              </a:rPr>
              <a:t>Torgovnik</a:t>
            </a:r>
            <a:r>
              <a:rPr lang="en-US" sz="1300" dirty="0">
                <a:solidFill>
                  <a:srgbClr val="FFFFFF"/>
                </a:solidFill>
              </a:rPr>
              <a:t>, Getty Images, Images of Empowerment</a:t>
            </a:r>
          </a:p>
        </p:txBody>
      </p:sp>
    </p:spTree>
    <p:extLst>
      <p:ext uri="{BB962C8B-B14F-4D97-AF65-F5344CB8AC3E}">
        <p14:creationId xmlns:p14="http://schemas.microsoft.com/office/powerpoint/2010/main" val="8492462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0913" y="39190"/>
            <a:ext cx="10994315" cy="914400"/>
          </a:xfrm>
        </p:spPr>
        <p:txBody>
          <a:bodyPr>
            <a:normAutofit/>
          </a:bodyPr>
          <a:lstStyle/>
          <a:p>
            <a:r>
              <a:rPr lang="en-GB" noProof="0" dirty="0"/>
              <a:t>Women’s Education</a:t>
            </a:r>
          </a:p>
        </p:txBody>
      </p:sp>
      <p:graphicFrame>
        <p:nvGraphicFramePr>
          <p:cNvPr id="7" name="Content Placeholder 6"/>
          <p:cNvGraphicFramePr>
            <a:graphicFrameLocks noGrp="1"/>
          </p:cNvGraphicFramePr>
          <p:nvPr>
            <p:ph idx="1"/>
          </p:nvPr>
        </p:nvGraphicFramePr>
        <p:xfrm>
          <a:off x="3342968" y="1567360"/>
          <a:ext cx="7325033"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580913" y="1075809"/>
            <a:ext cx="10994315" cy="369332"/>
          </a:xfrm>
          <a:prstGeom prst="rect">
            <a:avLst/>
          </a:prstGeom>
          <a:noFill/>
        </p:spPr>
        <p:txBody>
          <a:bodyPr wrap="square" rtlCol="0">
            <a:spAutoFit/>
          </a:bodyPr>
          <a:lstStyle/>
          <a:p>
            <a:pPr algn="ctr"/>
            <a:r>
              <a:rPr lang="en-US" i="1" dirty="0"/>
              <a:t>Percent distribution of women age 15-49</a:t>
            </a:r>
          </a:p>
        </p:txBody>
      </p:sp>
    </p:spTree>
    <p:extLst>
      <p:ext uri="{BB962C8B-B14F-4D97-AF65-F5344CB8AC3E}">
        <p14:creationId xmlns:p14="http://schemas.microsoft.com/office/powerpoint/2010/main" val="302257996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2427" y="0"/>
            <a:ext cx="11026587" cy="1075963"/>
          </a:xfrm>
        </p:spPr>
        <p:txBody>
          <a:bodyPr/>
          <a:lstStyle/>
          <a:p>
            <a:r>
              <a:rPr lang="en-GB" noProof="0" dirty="0"/>
              <a:t>Literacy</a:t>
            </a:r>
          </a:p>
        </p:txBody>
      </p:sp>
      <p:graphicFrame>
        <p:nvGraphicFramePr>
          <p:cNvPr id="7" name="Content Placeholder 6"/>
          <p:cNvGraphicFramePr>
            <a:graphicFrameLocks noGrp="1"/>
          </p:cNvGraphicFramePr>
          <p:nvPr>
            <p:ph idx="1"/>
          </p:nvPr>
        </p:nvGraphicFramePr>
        <p:xfrm>
          <a:off x="602428" y="1606550"/>
          <a:ext cx="11026588"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838200" y="1075963"/>
            <a:ext cx="10790816" cy="369332"/>
          </a:xfrm>
          <a:prstGeom prst="rect">
            <a:avLst/>
          </a:prstGeom>
          <a:noFill/>
        </p:spPr>
        <p:txBody>
          <a:bodyPr wrap="square" rtlCol="0">
            <a:spAutoFit/>
          </a:bodyPr>
          <a:lstStyle/>
          <a:p>
            <a:pPr algn="ctr"/>
            <a:r>
              <a:rPr lang="en-US" i="1" dirty="0"/>
              <a:t>Percent of women age 15-49 who are literate</a:t>
            </a:r>
          </a:p>
        </p:txBody>
      </p:sp>
    </p:spTree>
    <p:extLst>
      <p:ext uri="{BB962C8B-B14F-4D97-AF65-F5344CB8AC3E}">
        <p14:creationId xmlns:p14="http://schemas.microsoft.com/office/powerpoint/2010/main" val="22976996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Objective</a:t>
            </a:r>
          </a:p>
        </p:txBody>
      </p:sp>
      <p:sp>
        <p:nvSpPr>
          <p:cNvPr id="3" name="Content Placeholder 2"/>
          <p:cNvSpPr>
            <a:spLocks noGrp="1"/>
          </p:cNvSpPr>
          <p:nvPr>
            <p:ph idx="1"/>
          </p:nvPr>
        </p:nvSpPr>
        <p:spPr/>
        <p:txBody>
          <a:bodyPr>
            <a:normAutofit/>
          </a:bodyPr>
          <a:lstStyle/>
          <a:p>
            <a:pPr>
              <a:spcBef>
                <a:spcPts val="0"/>
              </a:spcBef>
              <a:spcAft>
                <a:spcPts val="1800"/>
              </a:spcAft>
            </a:pPr>
            <a:r>
              <a:rPr lang="en-GB" sz="3600" dirty="0"/>
              <a:t>The main objective of the 2020 KMIS is to provide up-to-date estimates of core malaria control interventions. </a:t>
            </a:r>
          </a:p>
          <a:p>
            <a:pPr>
              <a:spcBef>
                <a:spcPts val="0"/>
              </a:spcBef>
              <a:spcAft>
                <a:spcPts val="1800"/>
              </a:spcAft>
            </a:pPr>
            <a:r>
              <a:rPr lang="en-GB" sz="3600" dirty="0"/>
              <a:t>This information is essential for programme managers and policymakers to evaluate and design programmes and strategies for improving malaria control interventions in Kenya. </a:t>
            </a:r>
          </a:p>
        </p:txBody>
      </p:sp>
    </p:spTree>
    <p:extLst>
      <p:ext uri="{BB962C8B-B14F-4D97-AF65-F5344CB8AC3E}">
        <p14:creationId xmlns:p14="http://schemas.microsoft.com/office/powerpoint/2010/main" val="3641726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2427" y="0"/>
            <a:ext cx="11026587" cy="1075963"/>
          </a:xfrm>
        </p:spPr>
        <p:txBody>
          <a:bodyPr/>
          <a:lstStyle/>
          <a:p>
            <a:r>
              <a:rPr lang="en-GB" noProof="0" dirty="0"/>
              <a:t>Exposure to Mass Media</a:t>
            </a:r>
          </a:p>
        </p:txBody>
      </p:sp>
      <p:graphicFrame>
        <p:nvGraphicFramePr>
          <p:cNvPr id="7" name="Content Placeholder 6"/>
          <p:cNvGraphicFramePr>
            <a:graphicFrameLocks noGrp="1"/>
          </p:cNvGraphicFramePr>
          <p:nvPr>
            <p:ph idx="1"/>
          </p:nvPr>
        </p:nvGraphicFramePr>
        <p:xfrm>
          <a:off x="602428" y="1606550"/>
          <a:ext cx="11026588"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838200" y="1075963"/>
            <a:ext cx="10790816" cy="369332"/>
          </a:xfrm>
          <a:prstGeom prst="rect">
            <a:avLst/>
          </a:prstGeom>
          <a:noFill/>
        </p:spPr>
        <p:txBody>
          <a:bodyPr wrap="square" rtlCol="0">
            <a:spAutoFit/>
          </a:bodyPr>
          <a:lstStyle/>
          <a:p>
            <a:pPr algn="ctr"/>
            <a:r>
              <a:rPr lang="en-US" i="1" dirty="0"/>
              <a:t>Percent of women age 15-49 with access to media at least once a week</a:t>
            </a:r>
          </a:p>
        </p:txBody>
      </p:sp>
    </p:spTree>
    <p:extLst>
      <p:ext uri="{BB962C8B-B14F-4D97-AF65-F5344CB8AC3E}">
        <p14:creationId xmlns:p14="http://schemas.microsoft.com/office/powerpoint/2010/main" val="34290488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2427" y="0"/>
            <a:ext cx="11005073" cy="1325563"/>
          </a:xfrm>
        </p:spPr>
        <p:txBody>
          <a:bodyPr>
            <a:normAutofit/>
          </a:bodyPr>
          <a:lstStyle/>
          <a:p>
            <a:r>
              <a:rPr lang="en-GB" noProof="0" dirty="0"/>
              <a:t>Key Findings</a:t>
            </a:r>
          </a:p>
        </p:txBody>
      </p:sp>
      <p:sp>
        <p:nvSpPr>
          <p:cNvPr id="3" name="Content Placeholder 2"/>
          <p:cNvSpPr>
            <a:spLocks noGrp="1"/>
          </p:cNvSpPr>
          <p:nvPr>
            <p:ph idx="1"/>
          </p:nvPr>
        </p:nvSpPr>
        <p:spPr>
          <a:xfrm>
            <a:off x="602427" y="1570616"/>
            <a:ext cx="11005073" cy="5287383"/>
          </a:xfrm>
        </p:spPr>
        <p:txBody>
          <a:bodyPr>
            <a:noAutofit/>
          </a:bodyPr>
          <a:lstStyle/>
          <a:p>
            <a:pPr>
              <a:spcBef>
                <a:spcPts val="0"/>
              </a:spcBef>
              <a:spcAft>
                <a:spcPts val="1800"/>
              </a:spcAft>
              <a:buClr>
                <a:schemeClr val="tx1"/>
              </a:buClr>
            </a:pPr>
            <a:r>
              <a:rPr lang="en-GB" sz="3600" b="1" dirty="0">
                <a:solidFill>
                  <a:schemeClr val="accent5"/>
                </a:solidFill>
              </a:rPr>
              <a:t>70% </a:t>
            </a:r>
            <a:r>
              <a:rPr lang="en-GB" sz="3600" dirty="0"/>
              <a:t>of households have access to an </a:t>
            </a:r>
            <a:r>
              <a:rPr lang="en-GB" sz="3600" b="1" dirty="0">
                <a:solidFill>
                  <a:schemeClr val="accent5"/>
                </a:solidFill>
              </a:rPr>
              <a:t>improved water source</a:t>
            </a:r>
            <a:r>
              <a:rPr lang="en-GB" sz="3600" dirty="0"/>
              <a:t>.</a:t>
            </a:r>
          </a:p>
          <a:p>
            <a:pPr>
              <a:spcBef>
                <a:spcPts val="0"/>
              </a:spcBef>
              <a:spcAft>
                <a:spcPts val="1800"/>
              </a:spcAft>
              <a:buClr>
                <a:schemeClr val="tx1"/>
              </a:buClr>
            </a:pPr>
            <a:r>
              <a:rPr lang="en-GB" sz="3600" b="1" dirty="0">
                <a:solidFill>
                  <a:schemeClr val="accent5"/>
                </a:solidFill>
              </a:rPr>
              <a:t>66% </a:t>
            </a:r>
            <a:r>
              <a:rPr lang="en-GB" sz="3600" dirty="0"/>
              <a:t>of households use </a:t>
            </a:r>
            <a:r>
              <a:rPr lang="en-GB" sz="3600" b="1" dirty="0">
                <a:solidFill>
                  <a:schemeClr val="accent5"/>
                </a:solidFill>
              </a:rPr>
              <a:t>improved sanitation facilities</a:t>
            </a:r>
            <a:r>
              <a:rPr lang="en-GB" sz="3600" dirty="0"/>
              <a:t>.</a:t>
            </a:r>
          </a:p>
          <a:p>
            <a:pPr>
              <a:spcBef>
                <a:spcPts val="0"/>
              </a:spcBef>
              <a:spcAft>
                <a:spcPts val="1800"/>
              </a:spcAft>
              <a:buClr>
                <a:schemeClr val="tx1"/>
              </a:buClr>
            </a:pPr>
            <a:r>
              <a:rPr lang="en-GB" sz="3600" b="1" dirty="0">
                <a:solidFill>
                  <a:schemeClr val="accent5"/>
                </a:solidFill>
              </a:rPr>
              <a:t>55% </a:t>
            </a:r>
            <a:r>
              <a:rPr lang="en-GB" sz="3600" dirty="0"/>
              <a:t>of households have </a:t>
            </a:r>
            <a:r>
              <a:rPr lang="en-GB" sz="3600" b="1" dirty="0">
                <a:solidFill>
                  <a:schemeClr val="accent5"/>
                </a:solidFill>
              </a:rPr>
              <a:t>electricity</a:t>
            </a:r>
            <a:r>
              <a:rPr lang="en-GB" sz="3600" dirty="0"/>
              <a:t>.</a:t>
            </a:r>
          </a:p>
          <a:p>
            <a:pPr>
              <a:spcBef>
                <a:spcPts val="0"/>
              </a:spcBef>
              <a:spcAft>
                <a:spcPts val="1800"/>
              </a:spcAft>
              <a:buClr>
                <a:schemeClr val="tx1"/>
              </a:buClr>
            </a:pPr>
            <a:r>
              <a:rPr lang="en-GB" sz="3600" b="1" dirty="0">
                <a:solidFill>
                  <a:schemeClr val="accent5"/>
                </a:solidFill>
              </a:rPr>
              <a:t>6% </a:t>
            </a:r>
            <a:r>
              <a:rPr lang="en-GB" sz="3600" dirty="0"/>
              <a:t>of women have </a:t>
            </a:r>
            <a:r>
              <a:rPr lang="en-GB" sz="3600" b="1" dirty="0">
                <a:solidFill>
                  <a:schemeClr val="accent5"/>
                </a:solidFill>
              </a:rPr>
              <a:t>never attended school</a:t>
            </a:r>
            <a:r>
              <a:rPr lang="en-GB" sz="3600" dirty="0"/>
              <a:t>.</a:t>
            </a:r>
          </a:p>
        </p:txBody>
      </p:sp>
    </p:spTree>
    <p:extLst>
      <p:ext uri="{BB962C8B-B14F-4D97-AF65-F5344CB8AC3E}">
        <p14:creationId xmlns:p14="http://schemas.microsoft.com/office/powerpoint/2010/main" val="5197824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2" y="186613"/>
            <a:ext cx="9143999" cy="769441"/>
          </a:xfrm>
          <a:prstGeom prst="rect">
            <a:avLst/>
          </a:prstGeom>
          <a:noFill/>
        </p:spPr>
        <p:txBody>
          <a:bodyPr wrap="square" rtlCol="0">
            <a:spAutoFit/>
          </a:bodyPr>
          <a:lstStyle/>
          <a:p>
            <a:pPr algn="ctr"/>
            <a:r>
              <a:rPr lang="en-US" sz="4400" b="1" dirty="0">
                <a:solidFill>
                  <a:schemeClr val="bg1"/>
                </a:solidFill>
              </a:rPr>
              <a:t>Malaria Prevention</a:t>
            </a:r>
          </a:p>
        </p:txBody>
      </p:sp>
      <p:sp>
        <p:nvSpPr>
          <p:cNvPr id="3" name="TextBox 2"/>
          <p:cNvSpPr txBox="1"/>
          <p:nvPr/>
        </p:nvSpPr>
        <p:spPr>
          <a:xfrm>
            <a:off x="9283081" y="818729"/>
            <a:ext cx="2769834" cy="707886"/>
          </a:xfrm>
          <a:prstGeom prst="rect">
            <a:avLst/>
          </a:prstGeom>
          <a:noFill/>
        </p:spPr>
        <p:txBody>
          <a:bodyPr wrap="square" rtlCol="0">
            <a:spAutoFit/>
          </a:bodyPr>
          <a:lstStyle/>
          <a:p>
            <a:pPr algn="r"/>
            <a:r>
              <a:rPr lang="en-US" sz="2000" i="1" dirty="0">
                <a:solidFill>
                  <a:schemeClr val="bg1"/>
                </a:solidFill>
              </a:rPr>
              <a:t>Follow along on Twitter!  </a:t>
            </a:r>
          </a:p>
          <a:p>
            <a:pPr algn="r"/>
            <a:r>
              <a:rPr lang="en-US" sz="2000" i="1" dirty="0">
                <a:solidFill>
                  <a:schemeClr val="bg1"/>
                </a:solidFill>
              </a:rPr>
              <a:t>#KenyaMIS</a:t>
            </a:r>
          </a:p>
        </p:txBody>
      </p:sp>
    </p:spTree>
    <p:extLst>
      <p:ext uri="{BB962C8B-B14F-4D97-AF65-F5344CB8AC3E}">
        <p14:creationId xmlns:p14="http://schemas.microsoft.com/office/powerpoint/2010/main" val="338227952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21746" y="2584283"/>
            <a:ext cx="4512833" cy="1689434"/>
          </a:xfrm>
        </p:spPr>
        <p:txBody>
          <a:bodyPr>
            <a:normAutofit/>
          </a:bodyPr>
          <a:lstStyle/>
          <a:p>
            <a:pPr>
              <a:buClr>
                <a:schemeClr val="tx1"/>
              </a:buClr>
            </a:pPr>
            <a:r>
              <a:rPr lang="en-GB" sz="3200" b="1" dirty="0">
                <a:solidFill>
                  <a:schemeClr val="accent5"/>
                </a:solidFill>
              </a:rPr>
              <a:t>Insecticide-treated nets (ITNs)</a:t>
            </a:r>
          </a:p>
          <a:p>
            <a:pPr>
              <a:buClr>
                <a:schemeClr val="tx1"/>
              </a:buClr>
            </a:pPr>
            <a:r>
              <a:rPr lang="en-GB" sz="3200" dirty="0"/>
              <a:t>Malaria in pregnancy</a:t>
            </a:r>
          </a:p>
        </p:txBody>
      </p:sp>
      <p:pic>
        <p:nvPicPr>
          <p:cNvPr id="4" name="Picture 3">
            <a:extLst>
              <a:ext uri="{FF2B5EF4-FFF2-40B4-BE49-F238E27FC236}">
                <a16:creationId xmlns:a16="http://schemas.microsoft.com/office/drawing/2014/main" id="{0A0535EF-CBF5-4988-AC49-6BB292C7A8DA}"/>
              </a:ext>
            </a:extLst>
          </p:cNvPr>
          <p:cNvPicPr>
            <a:picLocks noChangeAspect="1"/>
          </p:cNvPicPr>
          <p:nvPr/>
        </p:nvPicPr>
        <p:blipFill>
          <a:blip r:embed="rId3">
            <a:extLst>
              <a:ext uri="{28A0092B-C50C-407E-A947-70E740481C1C}">
                <a14:useLocalDpi xmlns:a14="http://schemas.microsoft.com/office/drawing/2010/main" val="0"/>
              </a:ext>
            </a:extLst>
          </a:blip>
          <a:srcRect l="16566" r="16566"/>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5" name="TextBox 4"/>
          <p:cNvSpPr txBox="1"/>
          <p:nvPr/>
        </p:nvSpPr>
        <p:spPr>
          <a:xfrm>
            <a:off x="6080571" y="6413863"/>
            <a:ext cx="6109906" cy="444137"/>
          </a:xfrm>
          <a:prstGeom prst="rect">
            <a:avLst/>
          </a:prstGeom>
          <a:solidFill>
            <a:srgbClr val="000000">
              <a:alpha val="50000"/>
            </a:srgbClr>
          </a:solidFill>
          <a:ln>
            <a:noFill/>
          </a:ln>
        </p:spPr>
        <p:txBody>
          <a:bodyPr wrap="square" rtlCol="0">
            <a:noAutofit/>
          </a:bodyPr>
          <a:lstStyle/>
          <a:p>
            <a:pPr algn="ctr">
              <a:spcAft>
                <a:spcPts val="600"/>
              </a:spcAft>
            </a:pPr>
            <a:r>
              <a:rPr lang="en-US" sz="1300" dirty="0">
                <a:solidFill>
                  <a:srgbClr val="FFFFFF"/>
                </a:solidFill>
              </a:rPr>
              <a:t>© 2021 USAID/PMI Kenya</a:t>
            </a:r>
          </a:p>
        </p:txBody>
      </p:sp>
    </p:spTree>
    <p:extLst>
      <p:ext uri="{BB962C8B-B14F-4D97-AF65-F5344CB8AC3E}">
        <p14:creationId xmlns:p14="http://schemas.microsoft.com/office/powerpoint/2010/main" val="37686308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2428" y="51616"/>
            <a:ext cx="10994316" cy="1058727"/>
          </a:xfrm>
        </p:spPr>
        <p:txBody>
          <a:bodyPr>
            <a:normAutofit/>
          </a:bodyPr>
          <a:lstStyle/>
          <a:p>
            <a:r>
              <a:rPr lang="en-GB" noProof="0" dirty="0"/>
              <a:t>Insecticide-treated Net (ITN) Ownership</a:t>
            </a:r>
          </a:p>
        </p:txBody>
      </p:sp>
      <p:graphicFrame>
        <p:nvGraphicFramePr>
          <p:cNvPr id="10" name="Content Placeholder 9"/>
          <p:cNvGraphicFramePr>
            <a:graphicFrameLocks noGrp="1"/>
          </p:cNvGraphicFramePr>
          <p:nvPr>
            <p:ph idx="1"/>
          </p:nvPr>
        </p:nvGraphicFramePr>
        <p:xfrm>
          <a:off x="595256" y="1606550"/>
          <a:ext cx="11001488" cy="4804329"/>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595256" y="960220"/>
            <a:ext cx="10994316" cy="646331"/>
          </a:xfrm>
          <a:prstGeom prst="rect">
            <a:avLst/>
          </a:prstGeom>
          <a:noFill/>
        </p:spPr>
        <p:txBody>
          <a:bodyPr wrap="square" rtlCol="0">
            <a:spAutoFit/>
          </a:bodyPr>
          <a:lstStyle/>
          <a:p>
            <a:pPr algn="ctr"/>
            <a:r>
              <a:rPr lang="en-US" i="1" dirty="0"/>
              <a:t>Percent of households with at least one ITN and </a:t>
            </a:r>
            <a:br>
              <a:rPr lang="en-US" i="1" dirty="0"/>
            </a:br>
            <a:r>
              <a:rPr lang="en-US" i="1" dirty="0"/>
              <a:t>percent of households with at least one ITN for every two people in the household</a:t>
            </a:r>
          </a:p>
        </p:txBody>
      </p:sp>
      <p:sp>
        <p:nvSpPr>
          <p:cNvPr id="5" name="TextBox 4"/>
          <p:cNvSpPr txBox="1"/>
          <p:nvPr/>
        </p:nvSpPr>
        <p:spPr>
          <a:xfrm>
            <a:off x="304799" y="6410880"/>
            <a:ext cx="11589573" cy="338554"/>
          </a:xfrm>
          <a:prstGeom prst="rect">
            <a:avLst/>
          </a:prstGeom>
          <a:noFill/>
        </p:spPr>
        <p:txBody>
          <a:bodyPr wrap="square" rtlCol="0">
            <a:spAutoFit/>
          </a:bodyPr>
          <a:lstStyle/>
          <a:p>
            <a:r>
              <a:rPr lang="en-GB" sz="1600" i="1" dirty="0"/>
              <a:t>*</a:t>
            </a:r>
            <a:r>
              <a:rPr lang="en-US" sz="1600" b="0" i="1" u="none" strike="noStrike" baseline="0" dirty="0">
                <a:solidFill>
                  <a:srgbClr val="211D1E"/>
                </a:solidFill>
              </a:rPr>
              <a:t>The definition of an ITN in surveys prior to 2020 KMIS included nets that had been soaked with insecticides within the past 12 months. </a:t>
            </a:r>
            <a:endParaRPr lang="en-GB" sz="1600" i="1" dirty="0"/>
          </a:p>
        </p:txBody>
      </p:sp>
    </p:spTree>
    <p:extLst>
      <p:ext uri="{BB962C8B-B14F-4D97-AF65-F5344CB8AC3E}">
        <p14:creationId xmlns:p14="http://schemas.microsoft.com/office/powerpoint/2010/main" val="209261658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ITN Ownership by Wealth</a:t>
            </a:r>
          </a:p>
        </p:txBody>
      </p:sp>
      <p:graphicFrame>
        <p:nvGraphicFramePr>
          <p:cNvPr id="8" name="Content Placeholder 7"/>
          <p:cNvGraphicFramePr>
            <a:graphicFrameLocks noGrp="1"/>
          </p:cNvGraphicFramePr>
          <p:nvPr>
            <p:ph idx="1"/>
          </p:nvPr>
        </p:nvGraphicFramePr>
        <p:xfrm>
          <a:off x="688490" y="1606551"/>
          <a:ext cx="10886738" cy="4326164"/>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688489" y="1056243"/>
            <a:ext cx="10886737" cy="369332"/>
          </a:xfrm>
          <a:prstGeom prst="rect">
            <a:avLst/>
          </a:prstGeom>
          <a:noFill/>
        </p:spPr>
        <p:txBody>
          <a:bodyPr wrap="square" rtlCol="0">
            <a:spAutoFit/>
          </a:bodyPr>
          <a:lstStyle/>
          <a:p>
            <a:pPr algn="ctr"/>
            <a:r>
              <a:rPr lang="en-US" i="1" dirty="0"/>
              <a:t>Percent of households with at least one ITN</a:t>
            </a:r>
          </a:p>
        </p:txBody>
      </p:sp>
      <p:sp>
        <p:nvSpPr>
          <p:cNvPr id="10" name="Right Arrow 9"/>
          <p:cNvSpPr/>
          <p:nvPr/>
        </p:nvSpPr>
        <p:spPr>
          <a:xfrm>
            <a:off x="2420472" y="6183086"/>
            <a:ext cx="7514670" cy="359228"/>
          </a:xfrm>
          <a:prstGeom prst="rightArrow">
            <a:avLst/>
          </a:prstGeom>
          <a:solidFill>
            <a:schemeClr val="accent3"/>
          </a:solidFill>
          <a:ln>
            <a:noFill/>
          </a:ln>
          <a:scene3d>
            <a:camera prst="orthographicFront"/>
            <a:lightRig rig="threePt" dir="t">
              <a:rot lat="0" lon="0" rev="1200000"/>
            </a:lightRig>
          </a:scene3d>
          <a:sp3d>
            <a:bevelT w="63500" h="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870859" y="6039534"/>
            <a:ext cx="1418658" cy="646331"/>
          </a:xfrm>
          <a:prstGeom prst="rect">
            <a:avLst/>
          </a:prstGeom>
          <a:noFill/>
        </p:spPr>
        <p:txBody>
          <a:bodyPr wrap="square" rtlCol="0">
            <a:spAutoFit/>
          </a:bodyPr>
          <a:lstStyle/>
          <a:p>
            <a:pPr algn="ctr"/>
            <a:r>
              <a:rPr lang="en-US" dirty="0"/>
              <a:t>Poorest households</a:t>
            </a:r>
          </a:p>
        </p:txBody>
      </p:sp>
      <p:sp>
        <p:nvSpPr>
          <p:cNvPr id="13" name="TextBox 12"/>
          <p:cNvSpPr txBox="1"/>
          <p:nvPr/>
        </p:nvSpPr>
        <p:spPr>
          <a:xfrm>
            <a:off x="9935142" y="6022516"/>
            <a:ext cx="1418658" cy="646331"/>
          </a:xfrm>
          <a:prstGeom prst="rect">
            <a:avLst/>
          </a:prstGeom>
          <a:noFill/>
        </p:spPr>
        <p:txBody>
          <a:bodyPr wrap="square" rtlCol="0">
            <a:spAutoFit/>
          </a:bodyPr>
          <a:lstStyle/>
          <a:p>
            <a:pPr algn="ctr"/>
            <a:r>
              <a:rPr lang="en-US" dirty="0"/>
              <a:t>Wealthiest households</a:t>
            </a:r>
          </a:p>
        </p:txBody>
      </p:sp>
    </p:spTree>
    <p:extLst>
      <p:ext uri="{BB962C8B-B14F-4D97-AF65-F5344CB8AC3E}">
        <p14:creationId xmlns:p14="http://schemas.microsoft.com/office/powerpoint/2010/main" val="40238028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utoShape 3">
            <a:extLst>
              <a:ext uri="{FF2B5EF4-FFF2-40B4-BE49-F238E27FC236}">
                <a16:creationId xmlns:a16="http://schemas.microsoft.com/office/drawing/2014/main" id="{4A8D0CC1-5AB9-4466-A7B6-08A5BF30A066}"/>
              </a:ext>
            </a:extLst>
          </p:cNvPr>
          <p:cNvSpPr>
            <a:spLocks noChangeAspect="1" noChangeArrowheads="1" noTextEdit="1"/>
          </p:cNvSpPr>
          <p:nvPr/>
        </p:nvSpPr>
        <p:spPr bwMode="auto">
          <a:xfrm>
            <a:off x="3678239" y="955675"/>
            <a:ext cx="4835525" cy="5902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5">
            <a:extLst>
              <a:ext uri="{FF2B5EF4-FFF2-40B4-BE49-F238E27FC236}">
                <a16:creationId xmlns:a16="http://schemas.microsoft.com/office/drawing/2014/main" id="{E55F5C3D-250B-44D9-98B7-BE95AB41C6AD}"/>
              </a:ext>
            </a:extLst>
          </p:cNvPr>
          <p:cNvSpPr>
            <a:spLocks noEditPoints="1"/>
          </p:cNvSpPr>
          <p:nvPr/>
        </p:nvSpPr>
        <p:spPr bwMode="auto">
          <a:xfrm>
            <a:off x="5900739" y="5018088"/>
            <a:ext cx="2401888" cy="1835150"/>
          </a:xfrm>
          <a:custGeom>
            <a:avLst/>
            <a:gdLst>
              <a:gd name="T0" fmla="*/ 1423 w 1513"/>
              <a:gd name="T1" fmla="*/ 111 h 1156"/>
              <a:gd name="T2" fmla="*/ 1396 w 1513"/>
              <a:gd name="T3" fmla="*/ 115 h 1156"/>
              <a:gd name="T4" fmla="*/ 1383 w 1513"/>
              <a:gd name="T5" fmla="*/ 98 h 1156"/>
              <a:gd name="T6" fmla="*/ 1353 w 1513"/>
              <a:gd name="T7" fmla="*/ 125 h 1156"/>
              <a:gd name="T8" fmla="*/ 1367 w 1513"/>
              <a:gd name="T9" fmla="*/ 125 h 1156"/>
              <a:gd name="T10" fmla="*/ 1339 w 1513"/>
              <a:gd name="T11" fmla="*/ 124 h 1156"/>
              <a:gd name="T12" fmla="*/ 1320 w 1513"/>
              <a:gd name="T13" fmla="*/ 144 h 1156"/>
              <a:gd name="T14" fmla="*/ 1297 w 1513"/>
              <a:gd name="T15" fmla="*/ 108 h 1156"/>
              <a:gd name="T16" fmla="*/ 1303 w 1513"/>
              <a:gd name="T17" fmla="*/ 91 h 1156"/>
              <a:gd name="T18" fmla="*/ 1286 w 1513"/>
              <a:gd name="T19" fmla="*/ 121 h 1156"/>
              <a:gd name="T20" fmla="*/ 1267 w 1513"/>
              <a:gd name="T21" fmla="*/ 137 h 1156"/>
              <a:gd name="T22" fmla="*/ 1244 w 1513"/>
              <a:gd name="T23" fmla="*/ 115 h 1156"/>
              <a:gd name="T24" fmla="*/ 1212 w 1513"/>
              <a:gd name="T25" fmla="*/ 110 h 1156"/>
              <a:gd name="T26" fmla="*/ 1257 w 1513"/>
              <a:gd name="T27" fmla="*/ 140 h 1156"/>
              <a:gd name="T28" fmla="*/ 1268 w 1513"/>
              <a:gd name="T29" fmla="*/ 185 h 1156"/>
              <a:gd name="T30" fmla="*/ 1286 w 1513"/>
              <a:gd name="T31" fmla="*/ 245 h 1156"/>
              <a:gd name="T32" fmla="*/ 1240 w 1513"/>
              <a:gd name="T33" fmla="*/ 230 h 1156"/>
              <a:gd name="T34" fmla="*/ 1209 w 1513"/>
              <a:gd name="T35" fmla="*/ 233 h 1156"/>
              <a:gd name="T36" fmla="*/ 1211 w 1513"/>
              <a:gd name="T37" fmla="*/ 259 h 1156"/>
              <a:gd name="T38" fmla="*/ 1168 w 1513"/>
              <a:gd name="T39" fmla="*/ 311 h 1156"/>
              <a:gd name="T40" fmla="*/ 1063 w 1513"/>
              <a:gd name="T41" fmla="*/ 296 h 1156"/>
              <a:gd name="T42" fmla="*/ 1082 w 1513"/>
              <a:gd name="T43" fmla="*/ 108 h 1156"/>
              <a:gd name="T44" fmla="*/ 1337 w 1513"/>
              <a:gd name="T45" fmla="*/ 150 h 1156"/>
              <a:gd name="T46" fmla="*/ 1346 w 1513"/>
              <a:gd name="T47" fmla="*/ 181 h 1156"/>
              <a:gd name="T48" fmla="*/ 1315 w 1513"/>
              <a:gd name="T49" fmla="*/ 188 h 1156"/>
              <a:gd name="T50" fmla="*/ 1303 w 1513"/>
              <a:gd name="T51" fmla="*/ 212 h 1156"/>
              <a:gd name="T52" fmla="*/ 1301 w 1513"/>
              <a:gd name="T53" fmla="*/ 170 h 1156"/>
              <a:gd name="T54" fmla="*/ 1237 w 1513"/>
              <a:gd name="T55" fmla="*/ 256 h 1156"/>
              <a:gd name="T56" fmla="*/ 989 w 1513"/>
              <a:gd name="T57" fmla="*/ 418 h 1156"/>
              <a:gd name="T58" fmla="*/ 978 w 1513"/>
              <a:gd name="T59" fmla="*/ 489 h 1156"/>
              <a:gd name="T60" fmla="*/ 1008 w 1513"/>
              <a:gd name="T61" fmla="*/ 511 h 1156"/>
              <a:gd name="T62" fmla="*/ 969 w 1513"/>
              <a:gd name="T63" fmla="*/ 579 h 1156"/>
              <a:gd name="T64" fmla="*/ 921 w 1513"/>
              <a:gd name="T65" fmla="*/ 654 h 1156"/>
              <a:gd name="T66" fmla="*/ 903 w 1513"/>
              <a:gd name="T67" fmla="*/ 653 h 1156"/>
              <a:gd name="T68" fmla="*/ 878 w 1513"/>
              <a:gd name="T69" fmla="*/ 735 h 1156"/>
              <a:gd name="T70" fmla="*/ 843 w 1513"/>
              <a:gd name="T71" fmla="*/ 756 h 1156"/>
              <a:gd name="T72" fmla="*/ 866 w 1513"/>
              <a:gd name="T73" fmla="*/ 772 h 1156"/>
              <a:gd name="T74" fmla="*/ 837 w 1513"/>
              <a:gd name="T75" fmla="*/ 861 h 1156"/>
              <a:gd name="T76" fmla="*/ 795 w 1513"/>
              <a:gd name="T77" fmla="*/ 920 h 1156"/>
              <a:gd name="T78" fmla="*/ 755 w 1513"/>
              <a:gd name="T79" fmla="*/ 914 h 1156"/>
              <a:gd name="T80" fmla="*/ 778 w 1513"/>
              <a:gd name="T81" fmla="*/ 918 h 1156"/>
              <a:gd name="T82" fmla="*/ 761 w 1513"/>
              <a:gd name="T83" fmla="*/ 1006 h 1156"/>
              <a:gd name="T84" fmla="*/ 729 w 1513"/>
              <a:gd name="T85" fmla="*/ 1062 h 1156"/>
              <a:gd name="T86" fmla="*/ 699 w 1513"/>
              <a:gd name="T87" fmla="*/ 1114 h 1156"/>
              <a:gd name="T88" fmla="*/ 690 w 1513"/>
              <a:gd name="T89" fmla="*/ 1136 h 1156"/>
              <a:gd name="T90" fmla="*/ 639 w 1513"/>
              <a:gd name="T91" fmla="*/ 1130 h 1156"/>
              <a:gd name="T92" fmla="*/ 560 w 1513"/>
              <a:gd name="T93" fmla="*/ 1115 h 1156"/>
              <a:gd name="T94" fmla="*/ 206 w 1513"/>
              <a:gd name="T95" fmla="*/ 862 h 1156"/>
              <a:gd name="T96" fmla="*/ 19 w 1513"/>
              <a:gd name="T97" fmla="*/ 710 h 1156"/>
              <a:gd name="T98" fmla="*/ 37 w 1513"/>
              <a:gd name="T99" fmla="*/ 585 h 1156"/>
              <a:gd name="T100" fmla="*/ 94 w 1513"/>
              <a:gd name="T101" fmla="*/ 587 h 1156"/>
              <a:gd name="T102" fmla="*/ 170 w 1513"/>
              <a:gd name="T103" fmla="*/ 420 h 1156"/>
              <a:gd name="T104" fmla="*/ 205 w 1513"/>
              <a:gd name="T105" fmla="*/ 401 h 1156"/>
              <a:gd name="T106" fmla="*/ 243 w 1513"/>
              <a:gd name="T107" fmla="*/ 418 h 1156"/>
              <a:gd name="T108" fmla="*/ 276 w 1513"/>
              <a:gd name="T109" fmla="*/ 457 h 1156"/>
              <a:gd name="T110" fmla="*/ 310 w 1513"/>
              <a:gd name="T111" fmla="*/ 490 h 1156"/>
              <a:gd name="T112" fmla="*/ 339 w 1513"/>
              <a:gd name="T113" fmla="*/ 508 h 1156"/>
              <a:gd name="T114" fmla="*/ 386 w 1513"/>
              <a:gd name="T115" fmla="*/ 520 h 1156"/>
              <a:gd name="T116" fmla="*/ 446 w 1513"/>
              <a:gd name="T117" fmla="*/ 534 h 1156"/>
              <a:gd name="T118" fmla="*/ 497 w 1513"/>
              <a:gd name="T119" fmla="*/ 533 h 1156"/>
              <a:gd name="T120" fmla="*/ 555 w 1513"/>
              <a:gd name="T121" fmla="*/ 531 h 1156"/>
              <a:gd name="T122" fmla="*/ 590 w 1513"/>
              <a:gd name="T123" fmla="*/ 535 h 1156"/>
              <a:gd name="T124" fmla="*/ 793 w 1513"/>
              <a:gd name="T125" fmla="*/ 345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13" h="1156">
                <a:moveTo>
                  <a:pt x="1463" y="63"/>
                </a:moveTo>
                <a:lnTo>
                  <a:pt x="1461" y="65"/>
                </a:lnTo>
                <a:lnTo>
                  <a:pt x="1461" y="65"/>
                </a:lnTo>
                <a:lnTo>
                  <a:pt x="1460" y="65"/>
                </a:lnTo>
                <a:lnTo>
                  <a:pt x="1460" y="67"/>
                </a:lnTo>
                <a:lnTo>
                  <a:pt x="1460" y="67"/>
                </a:lnTo>
                <a:lnTo>
                  <a:pt x="1459" y="67"/>
                </a:lnTo>
                <a:lnTo>
                  <a:pt x="1459" y="69"/>
                </a:lnTo>
                <a:lnTo>
                  <a:pt x="1459" y="69"/>
                </a:lnTo>
                <a:lnTo>
                  <a:pt x="1456" y="72"/>
                </a:lnTo>
                <a:lnTo>
                  <a:pt x="1456" y="72"/>
                </a:lnTo>
                <a:lnTo>
                  <a:pt x="1454" y="72"/>
                </a:lnTo>
                <a:lnTo>
                  <a:pt x="1453" y="73"/>
                </a:lnTo>
                <a:lnTo>
                  <a:pt x="1450" y="74"/>
                </a:lnTo>
                <a:lnTo>
                  <a:pt x="1450" y="77"/>
                </a:lnTo>
                <a:lnTo>
                  <a:pt x="1450" y="77"/>
                </a:lnTo>
                <a:lnTo>
                  <a:pt x="1452" y="77"/>
                </a:lnTo>
                <a:lnTo>
                  <a:pt x="1450" y="78"/>
                </a:lnTo>
                <a:lnTo>
                  <a:pt x="1449" y="80"/>
                </a:lnTo>
                <a:lnTo>
                  <a:pt x="1448" y="81"/>
                </a:lnTo>
                <a:lnTo>
                  <a:pt x="1448" y="81"/>
                </a:lnTo>
                <a:lnTo>
                  <a:pt x="1446" y="80"/>
                </a:lnTo>
                <a:lnTo>
                  <a:pt x="1446" y="78"/>
                </a:lnTo>
                <a:lnTo>
                  <a:pt x="1445" y="78"/>
                </a:lnTo>
                <a:lnTo>
                  <a:pt x="1445" y="78"/>
                </a:lnTo>
                <a:lnTo>
                  <a:pt x="1442" y="78"/>
                </a:lnTo>
                <a:lnTo>
                  <a:pt x="1442" y="78"/>
                </a:lnTo>
                <a:lnTo>
                  <a:pt x="1442" y="80"/>
                </a:lnTo>
                <a:lnTo>
                  <a:pt x="1442" y="80"/>
                </a:lnTo>
                <a:lnTo>
                  <a:pt x="1441" y="80"/>
                </a:lnTo>
                <a:lnTo>
                  <a:pt x="1439" y="81"/>
                </a:lnTo>
                <a:lnTo>
                  <a:pt x="1441" y="81"/>
                </a:lnTo>
                <a:lnTo>
                  <a:pt x="1442" y="80"/>
                </a:lnTo>
                <a:lnTo>
                  <a:pt x="1445" y="80"/>
                </a:lnTo>
                <a:lnTo>
                  <a:pt x="1445" y="80"/>
                </a:lnTo>
                <a:lnTo>
                  <a:pt x="1445" y="80"/>
                </a:lnTo>
                <a:lnTo>
                  <a:pt x="1445" y="81"/>
                </a:lnTo>
                <a:lnTo>
                  <a:pt x="1445" y="82"/>
                </a:lnTo>
                <a:lnTo>
                  <a:pt x="1445" y="82"/>
                </a:lnTo>
                <a:lnTo>
                  <a:pt x="1448" y="82"/>
                </a:lnTo>
                <a:lnTo>
                  <a:pt x="1448" y="82"/>
                </a:lnTo>
                <a:lnTo>
                  <a:pt x="1448" y="81"/>
                </a:lnTo>
                <a:lnTo>
                  <a:pt x="1449" y="82"/>
                </a:lnTo>
                <a:lnTo>
                  <a:pt x="1449" y="82"/>
                </a:lnTo>
                <a:lnTo>
                  <a:pt x="1449" y="84"/>
                </a:lnTo>
                <a:lnTo>
                  <a:pt x="1448" y="85"/>
                </a:lnTo>
                <a:lnTo>
                  <a:pt x="1446" y="85"/>
                </a:lnTo>
                <a:lnTo>
                  <a:pt x="1445" y="85"/>
                </a:lnTo>
                <a:lnTo>
                  <a:pt x="1442" y="88"/>
                </a:lnTo>
                <a:lnTo>
                  <a:pt x="1441" y="91"/>
                </a:lnTo>
                <a:lnTo>
                  <a:pt x="1439" y="91"/>
                </a:lnTo>
                <a:lnTo>
                  <a:pt x="1439" y="92"/>
                </a:lnTo>
                <a:lnTo>
                  <a:pt x="1437" y="93"/>
                </a:lnTo>
                <a:lnTo>
                  <a:pt x="1437" y="95"/>
                </a:lnTo>
                <a:lnTo>
                  <a:pt x="1437" y="96"/>
                </a:lnTo>
                <a:lnTo>
                  <a:pt x="1435" y="98"/>
                </a:lnTo>
                <a:lnTo>
                  <a:pt x="1434" y="98"/>
                </a:lnTo>
                <a:lnTo>
                  <a:pt x="1434" y="100"/>
                </a:lnTo>
                <a:lnTo>
                  <a:pt x="1431" y="99"/>
                </a:lnTo>
                <a:lnTo>
                  <a:pt x="1430" y="100"/>
                </a:lnTo>
                <a:lnTo>
                  <a:pt x="1428" y="102"/>
                </a:lnTo>
                <a:lnTo>
                  <a:pt x="1430" y="102"/>
                </a:lnTo>
                <a:lnTo>
                  <a:pt x="1428" y="103"/>
                </a:lnTo>
                <a:lnTo>
                  <a:pt x="1428" y="103"/>
                </a:lnTo>
                <a:lnTo>
                  <a:pt x="1427" y="104"/>
                </a:lnTo>
                <a:lnTo>
                  <a:pt x="1427" y="106"/>
                </a:lnTo>
                <a:lnTo>
                  <a:pt x="1426" y="106"/>
                </a:lnTo>
                <a:lnTo>
                  <a:pt x="1426" y="107"/>
                </a:lnTo>
                <a:lnTo>
                  <a:pt x="1424" y="108"/>
                </a:lnTo>
                <a:lnTo>
                  <a:pt x="1424" y="108"/>
                </a:lnTo>
                <a:lnTo>
                  <a:pt x="1423" y="110"/>
                </a:lnTo>
                <a:lnTo>
                  <a:pt x="1423" y="111"/>
                </a:lnTo>
                <a:lnTo>
                  <a:pt x="1423" y="111"/>
                </a:lnTo>
                <a:lnTo>
                  <a:pt x="1424" y="110"/>
                </a:lnTo>
                <a:lnTo>
                  <a:pt x="1424" y="111"/>
                </a:lnTo>
                <a:lnTo>
                  <a:pt x="1423" y="113"/>
                </a:lnTo>
                <a:lnTo>
                  <a:pt x="1423" y="113"/>
                </a:lnTo>
                <a:lnTo>
                  <a:pt x="1422" y="113"/>
                </a:lnTo>
                <a:lnTo>
                  <a:pt x="1422" y="114"/>
                </a:lnTo>
                <a:lnTo>
                  <a:pt x="1420" y="114"/>
                </a:lnTo>
                <a:lnTo>
                  <a:pt x="1420" y="115"/>
                </a:lnTo>
                <a:lnTo>
                  <a:pt x="1420" y="115"/>
                </a:lnTo>
                <a:lnTo>
                  <a:pt x="1420" y="117"/>
                </a:lnTo>
                <a:lnTo>
                  <a:pt x="1419" y="118"/>
                </a:lnTo>
                <a:lnTo>
                  <a:pt x="1419" y="118"/>
                </a:lnTo>
                <a:lnTo>
                  <a:pt x="1419" y="118"/>
                </a:lnTo>
                <a:lnTo>
                  <a:pt x="1419" y="117"/>
                </a:lnTo>
                <a:lnTo>
                  <a:pt x="1419" y="115"/>
                </a:lnTo>
                <a:lnTo>
                  <a:pt x="1419" y="115"/>
                </a:lnTo>
                <a:lnTo>
                  <a:pt x="1417" y="115"/>
                </a:lnTo>
                <a:lnTo>
                  <a:pt x="1417" y="115"/>
                </a:lnTo>
                <a:lnTo>
                  <a:pt x="1416" y="117"/>
                </a:lnTo>
                <a:lnTo>
                  <a:pt x="1413" y="118"/>
                </a:lnTo>
                <a:lnTo>
                  <a:pt x="1413" y="121"/>
                </a:lnTo>
                <a:lnTo>
                  <a:pt x="1412" y="121"/>
                </a:lnTo>
                <a:lnTo>
                  <a:pt x="1411" y="122"/>
                </a:lnTo>
                <a:lnTo>
                  <a:pt x="1409" y="124"/>
                </a:lnTo>
                <a:lnTo>
                  <a:pt x="1409" y="124"/>
                </a:lnTo>
                <a:lnTo>
                  <a:pt x="1409" y="124"/>
                </a:lnTo>
                <a:lnTo>
                  <a:pt x="1409" y="125"/>
                </a:lnTo>
                <a:lnTo>
                  <a:pt x="1407" y="126"/>
                </a:lnTo>
                <a:lnTo>
                  <a:pt x="1407" y="126"/>
                </a:lnTo>
                <a:lnTo>
                  <a:pt x="1405" y="126"/>
                </a:lnTo>
                <a:lnTo>
                  <a:pt x="1407" y="126"/>
                </a:lnTo>
                <a:lnTo>
                  <a:pt x="1405" y="125"/>
                </a:lnTo>
                <a:lnTo>
                  <a:pt x="1407" y="124"/>
                </a:lnTo>
                <a:lnTo>
                  <a:pt x="1407" y="122"/>
                </a:lnTo>
                <a:lnTo>
                  <a:pt x="1405" y="121"/>
                </a:lnTo>
                <a:lnTo>
                  <a:pt x="1405" y="119"/>
                </a:lnTo>
                <a:lnTo>
                  <a:pt x="1407" y="118"/>
                </a:lnTo>
                <a:lnTo>
                  <a:pt x="1407" y="118"/>
                </a:lnTo>
                <a:lnTo>
                  <a:pt x="1408" y="115"/>
                </a:lnTo>
                <a:lnTo>
                  <a:pt x="1408" y="113"/>
                </a:lnTo>
                <a:lnTo>
                  <a:pt x="1409" y="113"/>
                </a:lnTo>
                <a:lnTo>
                  <a:pt x="1408" y="113"/>
                </a:lnTo>
                <a:lnTo>
                  <a:pt x="1407" y="111"/>
                </a:lnTo>
                <a:lnTo>
                  <a:pt x="1407" y="110"/>
                </a:lnTo>
                <a:lnTo>
                  <a:pt x="1407" y="110"/>
                </a:lnTo>
                <a:lnTo>
                  <a:pt x="1407" y="110"/>
                </a:lnTo>
                <a:lnTo>
                  <a:pt x="1404" y="110"/>
                </a:lnTo>
                <a:lnTo>
                  <a:pt x="1404" y="110"/>
                </a:lnTo>
                <a:lnTo>
                  <a:pt x="1404" y="110"/>
                </a:lnTo>
                <a:lnTo>
                  <a:pt x="1402" y="110"/>
                </a:lnTo>
                <a:lnTo>
                  <a:pt x="1402" y="108"/>
                </a:lnTo>
                <a:lnTo>
                  <a:pt x="1402" y="110"/>
                </a:lnTo>
                <a:lnTo>
                  <a:pt x="1401" y="110"/>
                </a:lnTo>
                <a:lnTo>
                  <a:pt x="1401" y="110"/>
                </a:lnTo>
                <a:lnTo>
                  <a:pt x="1401" y="110"/>
                </a:lnTo>
                <a:lnTo>
                  <a:pt x="1400" y="108"/>
                </a:lnTo>
                <a:lnTo>
                  <a:pt x="1400" y="108"/>
                </a:lnTo>
                <a:lnTo>
                  <a:pt x="1401" y="107"/>
                </a:lnTo>
                <a:lnTo>
                  <a:pt x="1400" y="107"/>
                </a:lnTo>
                <a:lnTo>
                  <a:pt x="1398" y="108"/>
                </a:lnTo>
                <a:lnTo>
                  <a:pt x="1398" y="110"/>
                </a:lnTo>
                <a:lnTo>
                  <a:pt x="1398" y="110"/>
                </a:lnTo>
                <a:lnTo>
                  <a:pt x="1397" y="110"/>
                </a:lnTo>
                <a:lnTo>
                  <a:pt x="1397" y="110"/>
                </a:lnTo>
                <a:lnTo>
                  <a:pt x="1396" y="110"/>
                </a:lnTo>
                <a:lnTo>
                  <a:pt x="1397" y="111"/>
                </a:lnTo>
                <a:lnTo>
                  <a:pt x="1397" y="113"/>
                </a:lnTo>
                <a:lnTo>
                  <a:pt x="1396" y="113"/>
                </a:lnTo>
                <a:lnTo>
                  <a:pt x="1394" y="113"/>
                </a:lnTo>
                <a:lnTo>
                  <a:pt x="1396" y="114"/>
                </a:lnTo>
                <a:lnTo>
                  <a:pt x="1396" y="115"/>
                </a:lnTo>
                <a:lnTo>
                  <a:pt x="1394" y="115"/>
                </a:lnTo>
                <a:lnTo>
                  <a:pt x="1394" y="115"/>
                </a:lnTo>
                <a:lnTo>
                  <a:pt x="1393" y="114"/>
                </a:lnTo>
                <a:lnTo>
                  <a:pt x="1390" y="114"/>
                </a:lnTo>
                <a:lnTo>
                  <a:pt x="1390" y="114"/>
                </a:lnTo>
                <a:lnTo>
                  <a:pt x="1390" y="113"/>
                </a:lnTo>
                <a:lnTo>
                  <a:pt x="1391" y="111"/>
                </a:lnTo>
                <a:lnTo>
                  <a:pt x="1391" y="111"/>
                </a:lnTo>
                <a:lnTo>
                  <a:pt x="1390" y="113"/>
                </a:lnTo>
                <a:lnTo>
                  <a:pt x="1390" y="113"/>
                </a:lnTo>
                <a:lnTo>
                  <a:pt x="1390" y="111"/>
                </a:lnTo>
                <a:lnTo>
                  <a:pt x="1390" y="111"/>
                </a:lnTo>
                <a:lnTo>
                  <a:pt x="1390" y="110"/>
                </a:lnTo>
                <a:lnTo>
                  <a:pt x="1390" y="108"/>
                </a:lnTo>
                <a:lnTo>
                  <a:pt x="1393" y="108"/>
                </a:lnTo>
                <a:lnTo>
                  <a:pt x="1393" y="110"/>
                </a:lnTo>
                <a:lnTo>
                  <a:pt x="1393" y="108"/>
                </a:lnTo>
                <a:lnTo>
                  <a:pt x="1393" y="108"/>
                </a:lnTo>
                <a:lnTo>
                  <a:pt x="1393" y="107"/>
                </a:lnTo>
                <a:lnTo>
                  <a:pt x="1393" y="107"/>
                </a:lnTo>
                <a:lnTo>
                  <a:pt x="1394" y="107"/>
                </a:lnTo>
                <a:lnTo>
                  <a:pt x="1396" y="107"/>
                </a:lnTo>
                <a:lnTo>
                  <a:pt x="1397" y="106"/>
                </a:lnTo>
                <a:lnTo>
                  <a:pt x="1397" y="104"/>
                </a:lnTo>
                <a:lnTo>
                  <a:pt x="1396" y="104"/>
                </a:lnTo>
                <a:lnTo>
                  <a:pt x="1396" y="104"/>
                </a:lnTo>
                <a:lnTo>
                  <a:pt x="1396" y="103"/>
                </a:lnTo>
                <a:lnTo>
                  <a:pt x="1396" y="103"/>
                </a:lnTo>
                <a:lnTo>
                  <a:pt x="1397" y="102"/>
                </a:lnTo>
                <a:lnTo>
                  <a:pt x="1396" y="102"/>
                </a:lnTo>
                <a:lnTo>
                  <a:pt x="1396" y="100"/>
                </a:lnTo>
                <a:lnTo>
                  <a:pt x="1396" y="100"/>
                </a:lnTo>
                <a:lnTo>
                  <a:pt x="1396" y="100"/>
                </a:lnTo>
                <a:lnTo>
                  <a:pt x="1396" y="99"/>
                </a:lnTo>
                <a:lnTo>
                  <a:pt x="1396" y="99"/>
                </a:lnTo>
                <a:lnTo>
                  <a:pt x="1397" y="99"/>
                </a:lnTo>
                <a:lnTo>
                  <a:pt x="1396" y="99"/>
                </a:lnTo>
                <a:lnTo>
                  <a:pt x="1396" y="99"/>
                </a:lnTo>
                <a:lnTo>
                  <a:pt x="1396" y="99"/>
                </a:lnTo>
                <a:lnTo>
                  <a:pt x="1394" y="99"/>
                </a:lnTo>
                <a:lnTo>
                  <a:pt x="1393" y="99"/>
                </a:lnTo>
                <a:lnTo>
                  <a:pt x="1393" y="99"/>
                </a:lnTo>
                <a:lnTo>
                  <a:pt x="1393" y="100"/>
                </a:lnTo>
                <a:lnTo>
                  <a:pt x="1393" y="100"/>
                </a:lnTo>
                <a:lnTo>
                  <a:pt x="1393" y="102"/>
                </a:lnTo>
                <a:lnTo>
                  <a:pt x="1393" y="102"/>
                </a:lnTo>
                <a:lnTo>
                  <a:pt x="1393" y="102"/>
                </a:lnTo>
                <a:lnTo>
                  <a:pt x="1391" y="102"/>
                </a:lnTo>
                <a:lnTo>
                  <a:pt x="1391" y="102"/>
                </a:lnTo>
                <a:lnTo>
                  <a:pt x="1390" y="102"/>
                </a:lnTo>
                <a:lnTo>
                  <a:pt x="1390" y="102"/>
                </a:lnTo>
                <a:lnTo>
                  <a:pt x="1391" y="100"/>
                </a:lnTo>
                <a:lnTo>
                  <a:pt x="1391" y="99"/>
                </a:lnTo>
                <a:lnTo>
                  <a:pt x="1391" y="99"/>
                </a:lnTo>
                <a:lnTo>
                  <a:pt x="1391" y="98"/>
                </a:lnTo>
                <a:lnTo>
                  <a:pt x="1390" y="99"/>
                </a:lnTo>
                <a:lnTo>
                  <a:pt x="1390" y="99"/>
                </a:lnTo>
                <a:lnTo>
                  <a:pt x="1390" y="96"/>
                </a:lnTo>
                <a:lnTo>
                  <a:pt x="1390" y="96"/>
                </a:lnTo>
                <a:lnTo>
                  <a:pt x="1390" y="96"/>
                </a:lnTo>
                <a:lnTo>
                  <a:pt x="1390" y="95"/>
                </a:lnTo>
                <a:lnTo>
                  <a:pt x="1390" y="95"/>
                </a:lnTo>
                <a:lnTo>
                  <a:pt x="1389" y="96"/>
                </a:lnTo>
                <a:lnTo>
                  <a:pt x="1387" y="96"/>
                </a:lnTo>
                <a:lnTo>
                  <a:pt x="1387" y="96"/>
                </a:lnTo>
                <a:lnTo>
                  <a:pt x="1386" y="96"/>
                </a:lnTo>
                <a:lnTo>
                  <a:pt x="1386" y="96"/>
                </a:lnTo>
                <a:lnTo>
                  <a:pt x="1385" y="98"/>
                </a:lnTo>
                <a:lnTo>
                  <a:pt x="1385" y="99"/>
                </a:lnTo>
                <a:lnTo>
                  <a:pt x="1385" y="99"/>
                </a:lnTo>
                <a:lnTo>
                  <a:pt x="1383" y="99"/>
                </a:lnTo>
                <a:lnTo>
                  <a:pt x="1383" y="98"/>
                </a:lnTo>
                <a:lnTo>
                  <a:pt x="1383" y="96"/>
                </a:lnTo>
                <a:lnTo>
                  <a:pt x="1385" y="96"/>
                </a:lnTo>
                <a:lnTo>
                  <a:pt x="1385" y="96"/>
                </a:lnTo>
                <a:lnTo>
                  <a:pt x="1385" y="93"/>
                </a:lnTo>
                <a:lnTo>
                  <a:pt x="1386" y="93"/>
                </a:lnTo>
                <a:lnTo>
                  <a:pt x="1385" y="93"/>
                </a:lnTo>
                <a:lnTo>
                  <a:pt x="1385" y="93"/>
                </a:lnTo>
                <a:lnTo>
                  <a:pt x="1385" y="93"/>
                </a:lnTo>
                <a:lnTo>
                  <a:pt x="1386" y="91"/>
                </a:lnTo>
                <a:lnTo>
                  <a:pt x="1386" y="91"/>
                </a:lnTo>
                <a:lnTo>
                  <a:pt x="1386" y="91"/>
                </a:lnTo>
                <a:lnTo>
                  <a:pt x="1385" y="91"/>
                </a:lnTo>
                <a:lnTo>
                  <a:pt x="1385" y="91"/>
                </a:lnTo>
                <a:lnTo>
                  <a:pt x="1382" y="93"/>
                </a:lnTo>
                <a:lnTo>
                  <a:pt x="1382" y="93"/>
                </a:lnTo>
                <a:lnTo>
                  <a:pt x="1381" y="95"/>
                </a:lnTo>
                <a:lnTo>
                  <a:pt x="1378" y="95"/>
                </a:lnTo>
                <a:lnTo>
                  <a:pt x="1376" y="96"/>
                </a:lnTo>
                <a:lnTo>
                  <a:pt x="1376" y="98"/>
                </a:lnTo>
                <a:lnTo>
                  <a:pt x="1375" y="98"/>
                </a:lnTo>
                <a:lnTo>
                  <a:pt x="1375" y="98"/>
                </a:lnTo>
                <a:lnTo>
                  <a:pt x="1375" y="99"/>
                </a:lnTo>
                <a:lnTo>
                  <a:pt x="1374" y="99"/>
                </a:lnTo>
                <a:lnTo>
                  <a:pt x="1374" y="100"/>
                </a:lnTo>
                <a:lnTo>
                  <a:pt x="1372" y="100"/>
                </a:lnTo>
                <a:lnTo>
                  <a:pt x="1371" y="102"/>
                </a:lnTo>
                <a:lnTo>
                  <a:pt x="1371" y="102"/>
                </a:lnTo>
                <a:lnTo>
                  <a:pt x="1371" y="103"/>
                </a:lnTo>
                <a:lnTo>
                  <a:pt x="1370" y="103"/>
                </a:lnTo>
                <a:lnTo>
                  <a:pt x="1368" y="102"/>
                </a:lnTo>
                <a:lnTo>
                  <a:pt x="1368" y="103"/>
                </a:lnTo>
                <a:lnTo>
                  <a:pt x="1370" y="103"/>
                </a:lnTo>
                <a:lnTo>
                  <a:pt x="1368" y="104"/>
                </a:lnTo>
                <a:lnTo>
                  <a:pt x="1368" y="104"/>
                </a:lnTo>
                <a:lnTo>
                  <a:pt x="1367" y="104"/>
                </a:lnTo>
                <a:lnTo>
                  <a:pt x="1367" y="104"/>
                </a:lnTo>
                <a:lnTo>
                  <a:pt x="1365" y="103"/>
                </a:lnTo>
                <a:lnTo>
                  <a:pt x="1365" y="104"/>
                </a:lnTo>
                <a:lnTo>
                  <a:pt x="1365" y="106"/>
                </a:lnTo>
                <a:lnTo>
                  <a:pt x="1365" y="106"/>
                </a:lnTo>
                <a:lnTo>
                  <a:pt x="1364" y="107"/>
                </a:lnTo>
                <a:lnTo>
                  <a:pt x="1364" y="107"/>
                </a:lnTo>
                <a:lnTo>
                  <a:pt x="1363" y="107"/>
                </a:lnTo>
                <a:lnTo>
                  <a:pt x="1363" y="107"/>
                </a:lnTo>
                <a:lnTo>
                  <a:pt x="1361" y="107"/>
                </a:lnTo>
                <a:lnTo>
                  <a:pt x="1363" y="108"/>
                </a:lnTo>
                <a:lnTo>
                  <a:pt x="1363" y="110"/>
                </a:lnTo>
                <a:lnTo>
                  <a:pt x="1360" y="113"/>
                </a:lnTo>
                <a:lnTo>
                  <a:pt x="1360" y="113"/>
                </a:lnTo>
                <a:lnTo>
                  <a:pt x="1359" y="113"/>
                </a:lnTo>
                <a:lnTo>
                  <a:pt x="1357" y="115"/>
                </a:lnTo>
                <a:lnTo>
                  <a:pt x="1356" y="115"/>
                </a:lnTo>
                <a:lnTo>
                  <a:pt x="1356" y="115"/>
                </a:lnTo>
                <a:lnTo>
                  <a:pt x="1357" y="114"/>
                </a:lnTo>
                <a:lnTo>
                  <a:pt x="1357" y="114"/>
                </a:lnTo>
                <a:lnTo>
                  <a:pt x="1356" y="115"/>
                </a:lnTo>
                <a:lnTo>
                  <a:pt x="1355" y="114"/>
                </a:lnTo>
                <a:lnTo>
                  <a:pt x="1355" y="115"/>
                </a:lnTo>
                <a:lnTo>
                  <a:pt x="1355" y="117"/>
                </a:lnTo>
                <a:lnTo>
                  <a:pt x="1352" y="118"/>
                </a:lnTo>
                <a:lnTo>
                  <a:pt x="1353" y="118"/>
                </a:lnTo>
                <a:lnTo>
                  <a:pt x="1353" y="118"/>
                </a:lnTo>
                <a:lnTo>
                  <a:pt x="1355" y="117"/>
                </a:lnTo>
                <a:lnTo>
                  <a:pt x="1355" y="118"/>
                </a:lnTo>
                <a:lnTo>
                  <a:pt x="1355" y="121"/>
                </a:lnTo>
                <a:lnTo>
                  <a:pt x="1353" y="121"/>
                </a:lnTo>
                <a:lnTo>
                  <a:pt x="1353" y="122"/>
                </a:lnTo>
                <a:lnTo>
                  <a:pt x="1353" y="124"/>
                </a:lnTo>
                <a:lnTo>
                  <a:pt x="1352" y="125"/>
                </a:lnTo>
                <a:lnTo>
                  <a:pt x="1352" y="125"/>
                </a:lnTo>
                <a:lnTo>
                  <a:pt x="1353" y="126"/>
                </a:lnTo>
                <a:lnTo>
                  <a:pt x="1353" y="125"/>
                </a:lnTo>
                <a:lnTo>
                  <a:pt x="1355" y="125"/>
                </a:lnTo>
                <a:lnTo>
                  <a:pt x="1355" y="124"/>
                </a:lnTo>
                <a:lnTo>
                  <a:pt x="1355" y="122"/>
                </a:lnTo>
                <a:lnTo>
                  <a:pt x="1356" y="122"/>
                </a:lnTo>
                <a:lnTo>
                  <a:pt x="1357" y="121"/>
                </a:lnTo>
                <a:lnTo>
                  <a:pt x="1356" y="121"/>
                </a:lnTo>
                <a:lnTo>
                  <a:pt x="1356" y="121"/>
                </a:lnTo>
                <a:lnTo>
                  <a:pt x="1356" y="119"/>
                </a:lnTo>
                <a:lnTo>
                  <a:pt x="1356" y="119"/>
                </a:lnTo>
                <a:lnTo>
                  <a:pt x="1356" y="118"/>
                </a:lnTo>
                <a:lnTo>
                  <a:pt x="1357" y="117"/>
                </a:lnTo>
                <a:lnTo>
                  <a:pt x="1357" y="117"/>
                </a:lnTo>
                <a:lnTo>
                  <a:pt x="1357" y="118"/>
                </a:lnTo>
                <a:lnTo>
                  <a:pt x="1359" y="117"/>
                </a:lnTo>
                <a:lnTo>
                  <a:pt x="1359" y="117"/>
                </a:lnTo>
                <a:lnTo>
                  <a:pt x="1360" y="117"/>
                </a:lnTo>
                <a:lnTo>
                  <a:pt x="1360" y="117"/>
                </a:lnTo>
                <a:lnTo>
                  <a:pt x="1361" y="115"/>
                </a:lnTo>
                <a:lnTo>
                  <a:pt x="1361" y="117"/>
                </a:lnTo>
                <a:lnTo>
                  <a:pt x="1363" y="115"/>
                </a:lnTo>
                <a:lnTo>
                  <a:pt x="1363" y="115"/>
                </a:lnTo>
                <a:lnTo>
                  <a:pt x="1363" y="118"/>
                </a:lnTo>
                <a:lnTo>
                  <a:pt x="1363" y="118"/>
                </a:lnTo>
                <a:lnTo>
                  <a:pt x="1364" y="117"/>
                </a:lnTo>
                <a:lnTo>
                  <a:pt x="1364" y="115"/>
                </a:lnTo>
                <a:lnTo>
                  <a:pt x="1365" y="114"/>
                </a:lnTo>
                <a:lnTo>
                  <a:pt x="1367" y="114"/>
                </a:lnTo>
                <a:lnTo>
                  <a:pt x="1367" y="113"/>
                </a:lnTo>
                <a:lnTo>
                  <a:pt x="1368" y="113"/>
                </a:lnTo>
                <a:lnTo>
                  <a:pt x="1370" y="113"/>
                </a:lnTo>
                <a:lnTo>
                  <a:pt x="1371" y="113"/>
                </a:lnTo>
                <a:lnTo>
                  <a:pt x="1371" y="111"/>
                </a:lnTo>
                <a:lnTo>
                  <a:pt x="1371" y="111"/>
                </a:lnTo>
                <a:lnTo>
                  <a:pt x="1371" y="114"/>
                </a:lnTo>
                <a:lnTo>
                  <a:pt x="1371" y="115"/>
                </a:lnTo>
                <a:lnTo>
                  <a:pt x="1370" y="115"/>
                </a:lnTo>
                <a:lnTo>
                  <a:pt x="1371" y="117"/>
                </a:lnTo>
                <a:lnTo>
                  <a:pt x="1371" y="117"/>
                </a:lnTo>
                <a:lnTo>
                  <a:pt x="1371" y="115"/>
                </a:lnTo>
                <a:lnTo>
                  <a:pt x="1371" y="115"/>
                </a:lnTo>
                <a:lnTo>
                  <a:pt x="1372" y="114"/>
                </a:lnTo>
                <a:lnTo>
                  <a:pt x="1372" y="114"/>
                </a:lnTo>
                <a:lnTo>
                  <a:pt x="1374" y="115"/>
                </a:lnTo>
                <a:lnTo>
                  <a:pt x="1374" y="118"/>
                </a:lnTo>
                <a:lnTo>
                  <a:pt x="1372" y="119"/>
                </a:lnTo>
                <a:lnTo>
                  <a:pt x="1372" y="121"/>
                </a:lnTo>
                <a:lnTo>
                  <a:pt x="1371" y="121"/>
                </a:lnTo>
                <a:lnTo>
                  <a:pt x="1371" y="121"/>
                </a:lnTo>
                <a:lnTo>
                  <a:pt x="1371" y="121"/>
                </a:lnTo>
                <a:lnTo>
                  <a:pt x="1371" y="121"/>
                </a:lnTo>
                <a:lnTo>
                  <a:pt x="1371" y="121"/>
                </a:lnTo>
                <a:lnTo>
                  <a:pt x="1372" y="124"/>
                </a:lnTo>
                <a:lnTo>
                  <a:pt x="1372" y="125"/>
                </a:lnTo>
                <a:lnTo>
                  <a:pt x="1371" y="125"/>
                </a:lnTo>
                <a:lnTo>
                  <a:pt x="1371" y="126"/>
                </a:lnTo>
                <a:lnTo>
                  <a:pt x="1371" y="126"/>
                </a:lnTo>
                <a:lnTo>
                  <a:pt x="1370" y="125"/>
                </a:lnTo>
                <a:lnTo>
                  <a:pt x="1370" y="125"/>
                </a:lnTo>
                <a:lnTo>
                  <a:pt x="1370" y="124"/>
                </a:lnTo>
                <a:lnTo>
                  <a:pt x="1368" y="124"/>
                </a:lnTo>
                <a:lnTo>
                  <a:pt x="1367" y="122"/>
                </a:lnTo>
                <a:lnTo>
                  <a:pt x="1365" y="122"/>
                </a:lnTo>
                <a:lnTo>
                  <a:pt x="1365" y="124"/>
                </a:lnTo>
                <a:lnTo>
                  <a:pt x="1367" y="124"/>
                </a:lnTo>
                <a:lnTo>
                  <a:pt x="1367" y="124"/>
                </a:lnTo>
                <a:lnTo>
                  <a:pt x="1365" y="125"/>
                </a:lnTo>
                <a:lnTo>
                  <a:pt x="1364" y="124"/>
                </a:lnTo>
                <a:lnTo>
                  <a:pt x="1364" y="125"/>
                </a:lnTo>
                <a:lnTo>
                  <a:pt x="1364" y="126"/>
                </a:lnTo>
                <a:lnTo>
                  <a:pt x="1365" y="126"/>
                </a:lnTo>
                <a:lnTo>
                  <a:pt x="1365" y="126"/>
                </a:lnTo>
                <a:lnTo>
                  <a:pt x="1367" y="125"/>
                </a:lnTo>
                <a:lnTo>
                  <a:pt x="1367" y="125"/>
                </a:lnTo>
                <a:lnTo>
                  <a:pt x="1368" y="126"/>
                </a:lnTo>
                <a:lnTo>
                  <a:pt x="1368" y="126"/>
                </a:lnTo>
                <a:lnTo>
                  <a:pt x="1367" y="126"/>
                </a:lnTo>
                <a:lnTo>
                  <a:pt x="1368" y="128"/>
                </a:lnTo>
                <a:lnTo>
                  <a:pt x="1368" y="128"/>
                </a:lnTo>
                <a:lnTo>
                  <a:pt x="1370" y="129"/>
                </a:lnTo>
                <a:lnTo>
                  <a:pt x="1370" y="129"/>
                </a:lnTo>
                <a:lnTo>
                  <a:pt x="1371" y="129"/>
                </a:lnTo>
                <a:lnTo>
                  <a:pt x="1371" y="130"/>
                </a:lnTo>
                <a:lnTo>
                  <a:pt x="1368" y="132"/>
                </a:lnTo>
                <a:lnTo>
                  <a:pt x="1367" y="133"/>
                </a:lnTo>
                <a:lnTo>
                  <a:pt x="1367" y="133"/>
                </a:lnTo>
                <a:lnTo>
                  <a:pt x="1367" y="134"/>
                </a:lnTo>
                <a:lnTo>
                  <a:pt x="1365" y="136"/>
                </a:lnTo>
                <a:lnTo>
                  <a:pt x="1364" y="136"/>
                </a:lnTo>
                <a:lnTo>
                  <a:pt x="1363" y="134"/>
                </a:lnTo>
                <a:lnTo>
                  <a:pt x="1363" y="134"/>
                </a:lnTo>
                <a:lnTo>
                  <a:pt x="1361" y="136"/>
                </a:lnTo>
                <a:lnTo>
                  <a:pt x="1361" y="136"/>
                </a:lnTo>
                <a:lnTo>
                  <a:pt x="1360" y="134"/>
                </a:lnTo>
                <a:lnTo>
                  <a:pt x="1360" y="134"/>
                </a:lnTo>
                <a:lnTo>
                  <a:pt x="1360" y="133"/>
                </a:lnTo>
                <a:lnTo>
                  <a:pt x="1360" y="133"/>
                </a:lnTo>
                <a:lnTo>
                  <a:pt x="1359" y="133"/>
                </a:lnTo>
                <a:lnTo>
                  <a:pt x="1359" y="132"/>
                </a:lnTo>
                <a:lnTo>
                  <a:pt x="1359" y="132"/>
                </a:lnTo>
                <a:lnTo>
                  <a:pt x="1360" y="132"/>
                </a:lnTo>
                <a:lnTo>
                  <a:pt x="1360" y="130"/>
                </a:lnTo>
                <a:lnTo>
                  <a:pt x="1357" y="130"/>
                </a:lnTo>
                <a:lnTo>
                  <a:pt x="1357" y="130"/>
                </a:lnTo>
                <a:lnTo>
                  <a:pt x="1357" y="129"/>
                </a:lnTo>
                <a:lnTo>
                  <a:pt x="1356" y="129"/>
                </a:lnTo>
                <a:lnTo>
                  <a:pt x="1355" y="129"/>
                </a:lnTo>
                <a:lnTo>
                  <a:pt x="1355" y="126"/>
                </a:lnTo>
                <a:lnTo>
                  <a:pt x="1355" y="126"/>
                </a:lnTo>
                <a:lnTo>
                  <a:pt x="1355" y="129"/>
                </a:lnTo>
                <a:lnTo>
                  <a:pt x="1355" y="130"/>
                </a:lnTo>
                <a:lnTo>
                  <a:pt x="1353" y="130"/>
                </a:lnTo>
                <a:lnTo>
                  <a:pt x="1352" y="129"/>
                </a:lnTo>
                <a:lnTo>
                  <a:pt x="1352" y="129"/>
                </a:lnTo>
                <a:lnTo>
                  <a:pt x="1350" y="129"/>
                </a:lnTo>
                <a:lnTo>
                  <a:pt x="1349" y="128"/>
                </a:lnTo>
                <a:lnTo>
                  <a:pt x="1348" y="128"/>
                </a:lnTo>
                <a:lnTo>
                  <a:pt x="1348" y="128"/>
                </a:lnTo>
                <a:lnTo>
                  <a:pt x="1348" y="126"/>
                </a:lnTo>
                <a:lnTo>
                  <a:pt x="1348" y="125"/>
                </a:lnTo>
                <a:lnTo>
                  <a:pt x="1348" y="125"/>
                </a:lnTo>
                <a:lnTo>
                  <a:pt x="1349" y="124"/>
                </a:lnTo>
                <a:lnTo>
                  <a:pt x="1349" y="124"/>
                </a:lnTo>
                <a:lnTo>
                  <a:pt x="1350" y="124"/>
                </a:lnTo>
                <a:lnTo>
                  <a:pt x="1350" y="121"/>
                </a:lnTo>
                <a:lnTo>
                  <a:pt x="1350" y="121"/>
                </a:lnTo>
                <a:lnTo>
                  <a:pt x="1349" y="121"/>
                </a:lnTo>
                <a:lnTo>
                  <a:pt x="1350" y="122"/>
                </a:lnTo>
                <a:lnTo>
                  <a:pt x="1350" y="122"/>
                </a:lnTo>
                <a:lnTo>
                  <a:pt x="1349" y="124"/>
                </a:lnTo>
                <a:lnTo>
                  <a:pt x="1348" y="122"/>
                </a:lnTo>
                <a:lnTo>
                  <a:pt x="1346" y="125"/>
                </a:lnTo>
                <a:lnTo>
                  <a:pt x="1345" y="126"/>
                </a:lnTo>
                <a:lnTo>
                  <a:pt x="1344" y="128"/>
                </a:lnTo>
                <a:lnTo>
                  <a:pt x="1342" y="128"/>
                </a:lnTo>
                <a:lnTo>
                  <a:pt x="1342" y="126"/>
                </a:lnTo>
                <a:lnTo>
                  <a:pt x="1342" y="126"/>
                </a:lnTo>
                <a:lnTo>
                  <a:pt x="1341" y="125"/>
                </a:lnTo>
                <a:lnTo>
                  <a:pt x="1341" y="124"/>
                </a:lnTo>
                <a:lnTo>
                  <a:pt x="1341" y="124"/>
                </a:lnTo>
                <a:lnTo>
                  <a:pt x="1341" y="122"/>
                </a:lnTo>
                <a:lnTo>
                  <a:pt x="1339" y="122"/>
                </a:lnTo>
                <a:lnTo>
                  <a:pt x="1339" y="122"/>
                </a:lnTo>
                <a:lnTo>
                  <a:pt x="1339" y="124"/>
                </a:lnTo>
                <a:lnTo>
                  <a:pt x="1339" y="124"/>
                </a:lnTo>
                <a:lnTo>
                  <a:pt x="1339" y="125"/>
                </a:lnTo>
                <a:lnTo>
                  <a:pt x="1339" y="125"/>
                </a:lnTo>
                <a:lnTo>
                  <a:pt x="1339" y="126"/>
                </a:lnTo>
                <a:lnTo>
                  <a:pt x="1341" y="126"/>
                </a:lnTo>
                <a:lnTo>
                  <a:pt x="1341" y="128"/>
                </a:lnTo>
                <a:lnTo>
                  <a:pt x="1338" y="129"/>
                </a:lnTo>
                <a:lnTo>
                  <a:pt x="1338" y="129"/>
                </a:lnTo>
                <a:lnTo>
                  <a:pt x="1339" y="130"/>
                </a:lnTo>
                <a:lnTo>
                  <a:pt x="1339" y="132"/>
                </a:lnTo>
                <a:lnTo>
                  <a:pt x="1338" y="132"/>
                </a:lnTo>
                <a:lnTo>
                  <a:pt x="1338" y="132"/>
                </a:lnTo>
                <a:lnTo>
                  <a:pt x="1337" y="130"/>
                </a:lnTo>
                <a:lnTo>
                  <a:pt x="1337" y="129"/>
                </a:lnTo>
                <a:lnTo>
                  <a:pt x="1335" y="126"/>
                </a:lnTo>
                <a:lnTo>
                  <a:pt x="1335" y="126"/>
                </a:lnTo>
                <a:lnTo>
                  <a:pt x="1334" y="126"/>
                </a:lnTo>
                <a:lnTo>
                  <a:pt x="1334" y="128"/>
                </a:lnTo>
                <a:lnTo>
                  <a:pt x="1335" y="129"/>
                </a:lnTo>
                <a:lnTo>
                  <a:pt x="1335" y="129"/>
                </a:lnTo>
                <a:lnTo>
                  <a:pt x="1335" y="130"/>
                </a:lnTo>
                <a:lnTo>
                  <a:pt x="1335" y="130"/>
                </a:lnTo>
                <a:lnTo>
                  <a:pt x="1335" y="132"/>
                </a:lnTo>
                <a:lnTo>
                  <a:pt x="1335" y="132"/>
                </a:lnTo>
                <a:lnTo>
                  <a:pt x="1335" y="133"/>
                </a:lnTo>
                <a:lnTo>
                  <a:pt x="1335" y="133"/>
                </a:lnTo>
                <a:lnTo>
                  <a:pt x="1335" y="134"/>
                </a:lnTo>
                <a:lnTo>
                  <a:pt x="1335" y="136"/>
                </a:lnTo>
                <a:lnTo>
                  <a:pt x="1334" y="136"/>
                </a:lnTo>
                <a:lnTo>
                  <a:pt x="1333" y="136"/>
                </a:lnTo>
                <a:lnTo>
                  <a:pt x="1333" y="136"/>
                </a:lnTo>
                <a:lnTo>
                  <a:pt x="1330" y="139"/>
                </a:lnTo>
                <a:lnTo>
                  <a:pt x="1330" y="139"/>
                </a:lnTo>
                <a:lnTo>
                  <a:pt x="1329" y="139"/>
                </a:lnTo>
                <a:lnTo>
                  <a:pt x="1329" y="137"/>
                </a:lnTo>
                <a:lnTo>
                  <a:pt x="1329" y="137"/>
                </a:lnTo>
                <a:lnTo>
                  <a:pt x="1329" y="136"/>
                </a:lnTo>
                <a:lnTo>
                  <a:pt x="1327" y="136"/>
                </a:lnTo>
                <a:lnTo>
                  <a:pt x="1327" y="134"/>
                </a:lnTo>
                <a:lnTo>
                  <a:pt x="1329" y="133"/>
                </a:lnTo>
                <a:lnTo>
                  <a:pt x="1329" y="132"/>
                </a:lnTo>
                <a:lnTo>
                  <a:pt x="1330" y="132"/>
                </a:lnTo>
                <a:lnTo>
                  <a:pt x="1330" y="130"/>
                </a:lnTo>
                <a:lnTo>
                  <a:pt x="1329" y="129"/>
                </a:lnTo>
                <a:lnTo>
                  <a:pt x="1327" y="129"/>
                </a:lnTo>
                <a:lnTo>
                  <a:pt x="1327" y="129"/>
                </a:lnTo>
                <a:lnTo>
                  <a:pt x="1327" y="130"/>
                </a:lnTo>
                <a:lnTo>
                  <a:pt x="1327" y="130"/>
                </a:lnTo>
                <a:lnTo>
                  <a:pt x="1327" y="132"/>
                </a:lnTo>
                <a:lnTo>
                  <a:pt x="1327" y="132"/>
                </a:lnTo>
                <a:lnTo>
                  <a:pt x="1327" y="132"/>
                </a:lnTo>
                <a:lnTo>
                  <a:pt x="1327" y="130"/>
                </a:lnTo>
                <a:lnTo>
                  <a:pt x="1326" y="130"/>
                </a:lnTo>
                <a:lnTo>
                  <a:pt x="1326" y="132"/>
                </a:lnTo>
                <a:lnTo>
                  <a:pt x="1326" y="132"/>
                </a:lnTo>
                <a:lnTo>
                  <a:pt x="1326" y="132"/>
                </a:lnTo>
                <a:lnTo>
                  <a:pt x="1327" y="133"/>
                </a:lnTo>
                <a:lnTo>
                  <a:pt x="1327" y="134"/>
                </a:lnTo>
                <a:lnTo>
                  <a:pt x="1327" y="134"/>
                </a:lnTo>
                <a:lnTo>
                  <a:pt x="1327" y="136"/>
                </a:lnTo>
                <a:lnTo>
                  <a:pt x="1327" y="137"/>
                </a:lnTo>
                <a:lnTo>
                  <a:pt x="1327" y="137"/>
                </a:lnTo>
                <a:lnTo>
                  <a:pt x="1327" y="140"/>
                </a:lnTo>
                <a:lnTo>
                  <a:pt x="1327" y="140"/>
                </a:lnTo>
                <a:lnTo>
                  <a:pt x="1327" y="140"/>
                </a:lnTo>
                <a:lnTo>
                  <a:pt x="1326" y="140"/>
                </a:lnTo>
                <a:lnTo>
                  <a:pt x="1324" y="141"/>
                </a:lnTo>
                <a:lnTo>
                  <a:pt x="1323" y="141"/>
                </a:lnTo>
                <a:lnTo>
                  <a:pt x="1323" y="141"/>
                </a:lnTo>
                <a:lnTo>
                  <a:pt x="1323" y="143"/>
                </a:lnTo>
                <a:lnTo>
                  <a:pt x="1322" y="143"/>
                </a:lnTo>
                <a:lnTo>
                  <a:pt x="1322" y="144"/>
                </a:lnTo>
                <a:lnTo>
                  <a:pt x="1320" y="144"/>
                </a:lnTo>
                <a:lnTo>
                  <a:pt x="1319" y="143"/>
                </a:lnTo>
                <a:lnTo>
                  <a:pt x="1319" y="144"/>
                </a:lnTo>
                <a:lnTo>
                  <a:pt x="1319" y="145"/>
                </a:lnTo>
                <a:lnTo>
                  <a:pt x="1318" y="145"/>
                </a:lnTo>
                <a:lnTo>
                  <a:pt x="1318" y="144"/>
                </a:lnTo>
                <a:lnTo>
                  <a:pt x="1318" y="145"/>
                </a:lnTo>
                <a:lnTo>
                  <a:pt x="1316" y="147"/>
                </a:lnTo>
                <a:lnTo>
                  <a:pt x="1313" y="148"/>
                </a:lnTo>
                <a:lnTo>
                  <a:pt x="1313" y="150"/>
                </a:lnTo>
                <a:lnTo>
                  <a:pt x="1313" y="151"/>
                </a:lnTo>
                <a:lnTo>
                  <a:pt x="1312" y="152"/>
                </a:lnTo>
                <a:lnTo>
                  <a:pt x="1311" y="154"/>
                </a:lnTo>
                <a:lnTo>
                  <a:pt x="1311" y="154"/>
                </a:lnTo>
                <a:lnTo>
                  <a:pt x="1311" y="154"/>
                </a:lnTo>
                <a:lnTo>
                  <a:pt x="1309" y="154"/>
                </a:lnTo>
                <a:lnTo>
                  <a:pt x="1308" y="154"/>
                </a:lnTo>
                <a:lnTo>
                  <a:pt x="1308" y="154"/>
                </a:lnTo>
                <a:lnTo>
                  <a:pt x="1308" y="154"/>
                </a:lnTo>
                <a:lnTo>
                  <a:pt x="1307" y="155"/>
                </a:lnTo>
                <a:lnTo>
                  <a:pt x="1305" y="155"/>
                </a:lnTo>
                <a:lnTo>
                  <a:pt x="1305" y="154"/>
                </a:lnTo>
                <a:lnTo>
                  <a:pt x="1303" y="154"/>
                </a:lnTo>
                <a:lnTo>
                  <a:pt x="1300" y="154"/>
                </a:lnTo>
                <a:lnTo>
                  <a:pt x="1300" y="152"/>
                </a:lnTo>
                <a:lnTo>
                  <a:pt x="1298" y="152"/>
                </a:lnTo>
                <a:lnTo>
                  <a:pt x="1297" y="152"/>
                </a:lnTo>
                <a:lnTo>
                  <a:pt x="1297" y="151"/>
                </a:lnTo>
                <a:lnTo>
                  <a:pt x="1298" y="151"/>
                </a:lnTo>
                <a:lnTo>
                  <a:pt x="1297" y="151"/>
                </a:lnTo>
                <a:lnTo>
                  <a:pt x="1297" y="151"/>
                </a:lnTo>
                <a:lnTo>
                  <a:pt x="1297" y="151"/>
                </a:lnTo>
                <a:lnTo>
                  <a:pt x="1296" y="150"/>
                </a:lnTo>
                <a:lnTo>
                  <a:pt x="1294" y="148"/>
                </a:lnTo>
                <a:lnTo>
                  <a:pt x="1294" y="148"/>
                </a:lnTo>
                <a:lnTo>
                  <a:pt x="1294" y="148"/>
                </a:lnTo>
                <a:lnTo>
                  <a:pt x="1294" y="147"/>
                </a:lnTo>
                <a:lnTo>
                  <a:pt x="1294" y="147"/>
                </a:lnTo>
                <a:lnTo>
                  <a:pt x="1293" y="145"/>
                </a:lnTo>
                <a:lnTo>
                  <a:pt x="1293" y="144"/>
                </a:lnTo>
                <a:lnTo>
                  <a:pt x="1292" y="143"/>
                </a:lnTo>
                <a:lnTo>
                  <a:pt x="1292" y="143"/>
                </a:lnTo>
                <a:lnTo>
                  <a:pt x="1292" y="141"/>
                </a:lnTo>
                <a:lnTo>
                  <a:pt x="1292" y="140"/>
                </a:lnTo>
                <a:lnTo>
                  <a:pt x="1292" y="139"/>
                </a:lnTo>
                <a:lnTo>
                  <a:pt x="1292" y="136"/>
                </a:lnTo>
                <a:lnTo>
                  <a:pt x="1292" y="134"/>
                </a:lnTo>
                <a:lnTo>
                  <a:pt x="1292" y="129"/>
                </a:lnTo>
                <a:lnTo>
                  <a:pt x="1293" y="129"/>
                </a:lnTo>
                <a:lnTo>
                  <a:pt x="1293" y="129"/>
                </a:lnTo>
                <a:lnTo>
                  <a:pt x="1296" y="124"/>
                </a:lnTo>
                <a:lnTo>
                  <a:pt x="1296" y="122"/>
                </a:lnTo>
                <a:lnTo>
                  <a:pt x="1296" y="121"/>
                </a:lnTo>
                <a:lnTo>
                  <a:pt x="1296" y="119"/>
                </a:lnTo>
                <a:lnTo>
                  <a:pt x="1296" y="118"/>
                </a:lnTo>
                <a:lnTo>
                  <a:pt x="1296" y="118"/>
                </a:lnTo>
                <a:lnTo>
                  <a:pt x="1297" y="117"/>
                </a:lnTo>
                <a:lnTo>
                  <a:pt x="1297" y="117"/>
                </a:lnTo>
                <a:lnTo>
                  <a:pt x="1297" y="115"/>
                </a:lnTo>
                <a:lnTo>
                  <a:pt x="1297" y="115"/>
                </a:lnTo>
                <a:lnTo>
                  <a:pt x="1296" y="117"/>
                </a:lnTo>
                <a:lnTo>
                  <a:pt x="1296" y="117"/>
                </a:lnTo>
                <a:lnTo>
                  <a:pt x="1294" y="115"/>
                </a:lnTo>
                <a:lnTo>
                  <a:pt x="1294" y="114"/>
                </a:lnTo>
                <a:lnTo>
                  <a:pt x="1293" y="113"/>
                </a:lnTo>
                <a:lnTo>
                  <a:pt x="1293" y="111"/>
                </a:lnTo>
                <a:lnTo>
                  <a:pt x="1294" y="111"/>
                </a:lnTo>
                <a:lnTo>
                  <a:pt x="1294" y="113"/>
                </a:lnTo>
                <a:lnTo>
                  <a:pt x="1296" y="111"/>
                </a:lnTo>
                <a:lnTo>
                  <a:pt x="1294" y="110"/>
                </a:lnTo>
                <a:lnTo>
                  <a:pt x="1296" y="110"/>
                </a:lnTo>
                <a:lnTo>
                  <a:pt x="1296" y="110"/>
                </a:lnTo>
                <a:lnTo>
                  <a:pt x="1297" y="108"/>
                </a:lnTo>
                <a:lnTo>
                  <a:pt x="1298" y="107"/>
                </a:lnTo>
                <a:lnTo>
                  <a:pt x="1300" y="106"/>
                </a:lnTo>
                <a:lnTo>
                  <a:pt x="1300" y="104"/>
                </a:lnTo>
                <a:lnTo>
                  <a:pt x="1301" y="103"/>
                </a:lnTo>
                <a:lnTo>
                  <a:pt x="1301" y="103"/>
                </a:lnTo>
                <a:lnTo>
                  <a:pt x="1301" y="102"/>
                </a:lnTo>
                <a:lnTo>
                  <a:pt x="1303" y="102"/>
                </a:lnTo>
                <a:lnTo>
                  <a:pt x="1303" y="103"/>
                </a:lnTo>
                <a:lnTo>
                  <a:pt x="1303" y="102"/>
                </a:lnTo>
                <a:lnTo>
                  <a:pt x="1303" y="102"/>
                </a:lnTo>
                <a:lnTo>
                  <a:pt x="1303" y="102"/>
                </a:lnTo>
                <a:lnTo>
                  <a:pt x="1304" y="102"/>
                </a:lnTo>
                <a:lnTo>
                  <a:pt x="1304" y="102"/>
                </a:lnTo>
                <a:lnTo>
                  <a:pt x="1305" y="102"/>
                </a:lnTo>
                <a:lnTo>
                  <a:pt x="1305" y="102"/>
                </a:lnTo>
                <a:lnTo>
                  <a:pt x="1305" y="102"/>
                </a:lnTo>
                <a:lnTo>
                  <a:pt x="1304" y="102"/>
                </a:lnTo>
                <a:lnTo>
                  <a:pt x="1304" y="100"/>
                </a:lnTo>
                <a:lnTo>
                  <a:pt x="1304" y="100"/>
                </a:lnTo>
                <a:lnTo>
                  <a:pt x="1304" y="99"/>
                </a:lnTo>
                <a:lnTo>
                  <a:pt x="1305" y="96"/>
                </a:lnTo>
                <a:lnTo>
                  <a:pt x="1307" y="96"/>
                </a:lnTo>
                <a:lnTo>
                  <a:pt x="1308" y="96"/>
                </a:lnTo>
                <a:lnTo>
                  <a:pt x="1309" y="98"/>
                </a:lnTo>
                <a:lnTo>
                  <a:pt x="1309" y="98"/>
                </a:lnTo>
                <a:lnTo>
                  <a:pt x="1309" y="98"/>
                </a:lnTo>
                <a:lnTo>
                  <a:pt x="1311" y="98"/>
                </a:lnTo>
                <a:lnTo>
                  <a:pt x="1311" y="96"/>
                </a:lnTo>
                <a:lnTo>
                  <a:pt x="1309" y="96"/>
                </a:lnTo>
                <a:lnTo>
                  <a:pt x="1309" y="96"/>
                </a:lnTo>
                <a:lnTo>
                  <a:pt x="1309" y="95"/>
                </a:lnTo>
                <a:lnTo>
                  <a:pt x="1312" y="95"/>
                </a:lnTo>
                <a:lnTo>
                  <a:pt x="1312" y="93"/>
                </a:lnTo>
                <a:lnTo>
                  <a:pt x="1313" y="93"/>
                </a:lnTo>
                <a:lnTo>
                  <a:pt x="1315" y="92"/>
                </a:lnTo>
                <a:lnTo>
                  <a:pt x="1316" y="91"/>
                </a:lnTo>
                <a:lnTo>
                  <a:pt x="1318" y="91"/>
                </a:lnTo>
                <a:lnTo>
                  <a:pt x="1318" y="91"/>
                </a:lnTo>
                <a:lnTo>
                  <a:pt x="1318" y="91"/>
                </a:lnTo>
                <a:lnTo>
                  <a:pt x="1318" y="89"/>
                </a:lnTo>
                <a:lnTo>
                  <a:pt x="1318" y="89"/>
                </a:lnTo>
                <a:lnTo>
                  <a:pt x="1318" y="88"/>
                </a:lnTo>
                <a:lnTo>
                  <a:pt x="1319" y="88"/>
                </a:lnTo>
                <a:lnTo>
                  <a:pt x="1319" y="88"/>
                </a:lnTo>
                <a:lnTo>
                  <a:pt x="1319" y="87"/>
                </a:lnTo>
                <a:lnTo>
                  <a:pt x="1319" y="85"/>
                </a:lnTo>
                <a:lnTo>
                  <a:pt x="1319" y="85"/>
                </a:lnTo>
                <a:lnTo>
                  <a:pt x="1318" y="85"/>
                </a:lnTo>
                <a:lnTo>
                  <a:pt x="1318" y="84"/>
                </a:lnTo>
                <a:lnTo>
                  <a:pt x="1318" y="84"/>
                </a:lnTo>
                <a:lnTo>
                  <a:pt x="1318" y="82"/>
                </a:lnTo>
                <a:lnTo>
                  <a:pt x="1316" y="81"/>
                </a:lnTo>
                <a:lnTo>
                  <a:pt x="1315" y="82"/>
                </a:lnTo>
                <a:lnTo>
                  <a:pt x="1315" y="82"/>
                </a:lnTo>
                <a:lnTo>
                  <a:pt x="1315" y="85"/>
                </a:lnTo>
                <a:lnTo>
                  <a:pt x="1313" y="85"/>
                </a:lnTo>
                <a:lnTo>
                  <a:pt x="1313" y="87"/>
                </a:lnTo>
                <a:lnTo>
                  <a:pt x="1313" y="87"/>
                </a:lnTo>
                <a:lnTo>
                  <a:pt x="1311" y="88"/>
                </a:lnTo>
                <a:lnTo>
                  <a:pt x="1309" y="91"/>
                </a:lnTo>
                <a:lnTo>
                  <a:pt x="1308" y="91"/>
                </a:lnTo>
                <a:lnTo>
                  <a:pt x="1308" y="92"/>
                </a:lnTo>
                <a:lnTo>
                  <a:pt x="1307" y="92"/>
                </a:lnTo>
                <a:lnTo>
                  <a:pt x="1305" y="92"/>
                </a:lnTo>
                <a:lnTo>
                  <a:pt x="1304" y="92"/>
                </a:lnTo>
                <a:lnTo>
                  <a:pt x="1304" y="93"/>
                </a:lnTo>
                <a:lnTo>
                  <a:pt x="1303" y="93"/>
                </a:lnTo>
                <a:lnTo>
                  <a:pt x="1303" y="93"/>
                </a:lnTo>
                <a:lnTo>
                  <a:pt x="1303" y="93"/>
                </a:lnTo>
                <a:lnTo>
                  <a:pt x="1303" y="92"/>
                </a:lnTo>
                <a:lnTo>
                  <a:pt x="1303" y="91"/>
                </a:lnTo>
                <a:lnTo>
                  <a:pt x="1303" y="91"/>
                </a:lnTo>
                <a:lnTo>
                  <a:pt x="1301" y="89"/>
                </a:lnTo>
                <a:lnTo>
                  <a:pt x="1301" y="92"/>
                </a:lnTo>
                <a:lnTo>
                  <a:pt x="1301" y="92"/>
                </a:lnTo>
                <a:lnTo>
                  <a:pt x="1301" y="93"/>
                </a:lnTo>
                <a:lnTo>
                  <a:pt x="1300" y="93"/>
                </a:lnTo>
                <a:lnTo>
                  <a:pt x="1300" y="93"/>
                </a:lnTo>
                <a:lnTo>
                  <a:pt x="1300" y="95"/>
                </a:lnTo>
                <a:lnTo>
                  <a:pt x="1300" y="96"/>
                </a:lnTo>
                <a:lnTo>
                  <a:pt x="1300" y="96"/>
                </a:lnTo>
                <a:lnTo>
                  <a:pt x="1298" y="96"/>
                </a:lnTo>
                <a:lnTo>
                  <a:pt x="1298" y="96"/>
                </a:lnTo>
                <a:lnTo>
                  <a:pt x="1298" y="96"/>
                </a:lnTo>
                <a:lnTo>
                  <a:pt x="1300" y="96"/>
                </a:lnTo>
                <a:lnTo>
                  <a:pt x="1300" y="96"/>
                </a:lnTo>
                <a:lnTo>
                  <a:pt x="1300" y="96"/>
                </a:lnTo>
                <a:lnTo>
                  <a:pt x="1300" y="96"/>
                </a:lnTo>
                <a:lnTo>
                  <a:pt x="1298" y="98"/>
                </a:lnTo>
                <a:lnTo>
                  <a:pt x="1297" y="99"/>
                </a:lnTo>
                <a:lnTo>
                  <a:pt x="1297" y="99"/>
                </a:lnTo>
                <a:lnTo>
                  <a:pt x="1297" y="99"/>
                </a:lnTo>
                <a:lnTo>
                  <a:pt x="1294" y="99"/>
                </a:lnTo>
                <a:lnTo>
                  <a:pt x="1294" y="99"/>
                </a:lnTo>
                <a:lnTo>
                  <a:pt x="1294" y="99"/>
                </a:lnTo>
                <a:lnTo>
                  <a:pt x="1293" y="98"/>
                </a:lnTo>
                <a:lnTo>
                  <a:pt x="1293" y="96"/>
                </a:lnTo>
                <a:lnTo>
                  <a:pt x="1293" y="98"/>
                </a:lnTo>
                <a:lnTo>
                  <a:pt x="1293" y="98"/>
                </a:lnTo>
                <a:lnTo>
                  <a:pt x="1294" y="99"/>
                </a:lnTo>
                <a:lnTo>
                  <a:pt x="1294" y="102"/>
                </a:lnTo>
                <a:lnTo>
                  <a:pt x="1294" y="102"/>
                </a:lnTo>
                <a:lnTo>
                  <a:pt x="1294" y="102"/>
                </a:lnTo>
                <a:lnTo>
                  <a:pt x="1296" y="102"/>
                </a:lnTo>
                <a:lnTo>
                  <a:pt x="1297" y="102"/>
                </a:lnTo>
                <a:lnTo>
                  <a:pt x="1297" y="102"/>
                </a:lnTo>
                <a:lnTo>
                  <a:pt x="1296" y="103"/>
                </a:lnTo>
                <a:lnTo>
                  <a:pt x="1296" y="104"/>
                </a:lnTo>
                <a:lnTo>
                  <a:pt x="1294" y="104"/>
                </a:lnTo>
                <a:lnTo>
                  <a:pt x="1293" y="104"/>
                </a:lnTo>
                <a:lnTo>
                  <a:pt x="1293" y="104"/>
                </a:lnTo>
                <a:lnTo>
                  <a:pt x="1293" y="104"/>
                </a:lnTo>
                <a:lnTo>
                  <a:pt x="1293" y="103"/>
                </a:lnTo>
                <a:lnTo>
                  <a:pt x="1292" y="103"/>
                </a:lnTo>
                <a:lnTo>
                  <a:pt x="1292" y="103"/>
                </a:lnTo>
                <a:lnTo>
                  <a:pt x="1290" y="103"/>
                </a:lnTo>
                <a:lnTo>
                  <a:pt x="1292" y="103"/>
                </a:lnTo>
                <a:lnTo>
                  <a:pt x="1292" y="104"/>
                </a:lnTo>
                <a:lnTo>
                  <a:pt x="1292" y="104"/>
                </a:lnTo>
                <a:lnTo>
                  <a:pt x="1292" y="106"/>
                </a:lnTo>
                <a:lnTo>
                  <a:pt x="1292" y="107"/>
                </a:lnTo>
                <a:lnTo>
                  <a:pt x="1290" y="107"/>
                </a:lnTo>
                <a:lnTo>
                  <a:pt x="1290" y="106"/>
                </a:lnTo>
                <a:lnTo>
                  <a:pt x="1290" y="106"/>
                </a:lnTo>
                <a:lnTo>
                  <a:pt x="1290" y="106"/>
                </a:lnTo>
                <a:lnTo>
                  <a:pt x="1289" y="107"/>
                </a:lnTo>
                <a:lnTo>
                  <a:pt x="1287" y="107"/>
                </a:lnTo>
                <a:lnTo>
                  <a:pt x="1287" y="107"/>
                </a:lnTo>
                <a:lnTo>
                  <a:pt x="1286" y="108"/>
                </a:lnTo>
                <a:lnTo>
                  <a:pt x="1286" y="110"/>
                </a:lnTo>
                <a:lnTo>
                  <a:pt x="1285" y="111"/>
                </a:lnTo>
                <a:lnTo>
                  <a:pt x="1285" y="113"/>
                </a:lnTo>
                <a:lnTo>
                  <a:pt x="1286" y="113"/>
                </a:lnTo>
                <a:lnTo>
                  <a:pt x="1286" y="114"/>
                </a:lnTo>
                <a:lnTo>
                  <a:pt x="1286" y="114"/>
                </a:lnTo>
                <a:lnTo>
                  <a:pt x="1286" y="115"/>
                </a:lnTo>
                <a:lnTo>
                  <a:pt x="1286" y="115"/>
                </a:lnTo>
                <a:lnTo>
                  <a:pt x="1286" y="117"/>
                </a:lnTo>
                <a:lnTo>
                  <a:pt x="1289" y="117"/>
                </a:lnTo>
                <a:lnTo>
                  <a:pt x="1289" y="118"/>
                </a:lnTo>
                <a:lnTo>
                  <a:pt x="1289" y="118"/>
                </a:lnTo>
                <a:lnTo>
                  <a:pt x="1289" y="119"/>
                </a:lnTo>
                <a:lnTo>
                  <a:pt x="1287" y="121"/>
                </a:lnTo>
                <a:lnTo>
                  <a:pt x="1286" y="121"/>
                </a:lnTo>
                <a:lnTo>
                  <a:pt x="1286" y="124"/>
                </a:lnTo>
                <a:lnTo>
                  <a:pt x="1287" y="124"/>
                </a:lnTo>
                <a:lnTo>
                  <a:pt x="1287" y="125"/>
                </a:lnTo>
                <a:lnTo>
                  <a:pt x="1289" y="126"/>
                </a:lnTo>
                <a:lnTo>
                  <a:pt x="1287" y="129"/>
                </a:lnTo>
                <a:lnTo>
                  <a:pt x="1287" y="130"/>
                </a:lnTo>
                <a:lnTo>
                  <a:pt x="1287" y="130"/>
                </a:lnTo>
                <a:lnTo>
                  <a:pt x="1287" y="133"/>
                </a:lnTo>
                <a:lnTo>
                  <a:pt x="1287" y="133"/>
                </a:lnTo>
                <a:lnTo>
                  <a:pt x="1287" y="134"/>
                </a:lnTo>
                <a:lnTo>
                  <a:pt x="1286" y="136"/>
                </a:lnTo>
                <a:lnTo>
                  <a:pt x="1285" y="137"/>
                </a:lnTo>
                <a:lnTo>
                  <a:pt x="1283" y="139"/>
                </a:lnTo>
                <a:lnTo>
                  <a:pt x="1283" y="140"/>
                </a:lnTo>
                <a:lnTo>
                  <a:pt x="1283" y="143"/>
                </a:lnTo>
                <a:lnTo>
                  <a:pt x="1285" y="144"/>
                </a:lnTo>
                <a:lnTo>
                  <a:pt x="1286" y="145"/>
                </a:lnTo>
                <a:lnTo>
                  <a:pt x="1286" y="147"/>
                </a:lnTo>
                <a:lnTo>
                  <a:pt x="1286" y="148"/>
                </a:lnTo>
                <a:lnTo>
                  <a:pt x="1286" y="148"/>
                </a:lnTo>
                <a:lnTo>
                  <a:pt x="1290" y="152"/>
                </a:lnTo>
                <a:lnTo>
                  <a:pt x="1292" y="155"/>
                </a:lnTo>
                <a:lnTo>
                  <a:pt x="1292" y="156"/>
                </a:lnTo>
                <a:lnTo>
                  <a:pt x="1292" y="156"/>
                </a:lnTo>
                <a:lnTo>
                  <a:pt x="1292" y="158"/>
                </a:lnTo>
                <a:lnTo>
                  <a:pt x="1292" y="159"/>
                </a:lnTo>
                <a:lnTo>
                  <a:pt x="1290" y="159"/>
                </a:lnTo>
                <a:lnTo>
                  <a:pt x="1290" y="160"/>
                </a:lnTo>
                <a:lnTo>
                  <a:pt x="1289" y="160"/>
                </a:lnTo>
                <a:lnTo>
                  <a:pt x="1289" y="160"/>
                </a:lnTo>
                <a:lnTo>
                  <a:pt x="1287" y="160"/>
                </a:lnTo>
                <a:lnTo>
                  <a:pt x="1287" y="160"/>
                </a:lnTo>
                <a:lnTo>
                  <a:pt x="1287" y="159"/>
                </a:lnTo>
                <a:lnTo>
                  <a:pt x="1287" y="158"/>
                </a:lnTo>
                <a:lnTo>
                  <a:pt x="1286" y="159"/>
                </a:lnTo>
                <a:lnTo>
                  <a:pt x="1286" y="160"/>
                </a:lnTo>
                <a:lnTo>
                  <a:pt x="1286" y="162"/>
                </a:lnTo>
                <a:lnTo>
                  <a:pt x="1286" y="162"/>
                </a:lnTo>
                <a:lnTo>
                  <a:pt x="1286" y="162"/>
                </a:lnTo>
                <a:lnTo>
                  <a:pt x="1286" y="163"/>
                </a:lnTo>
                <a:lnTo>
                  <a:pt x="1285" y="163"/>
                </a:lnTo>
                <a:lnTo>
                  <a:pt x="1285" y="163"/>
                </a:lnTo>
                <a:lnTo>
                  <a:pt x="1283" y="165"/>
                </a:lnTo>
                <a:lnTo>
                  <a:pt x="1282" y="165"/>
                </a:lnTo>
                <a:lnTo>
                  <a:pt x="1281" y="165"/>
                </a:lnTo>
                <a:lnTo>
                  <a:pt x="1279" y="166"/>
                </a:lnTo>
                <a:lnTo>
                  <a:pt x="1278" y="166"/>
                </a:lnTo>
                <a:lnTo>
                  <a:pt x="1274" y="165"/>
                </a:lnTo>
                <a:lnTo>
                  <a:pt x="1272" y="163"/>
                </a:lnTo>
                <a:lnTo>
                  <a:pt x="1272" y="162"/>
                </a:lnTo>
                <a:lnTo>
                  <a:pt x="1272" y="160"/>
                </a:lnTo>
                <a:lnTo>
                  <a:pt x="1275" y="159"/>
                </a:lnTo>
                <a:lnTo>
                  <a:pt x="1275" y="159"/>
                </a:lnTo>
                <a:lnTo>
                  <a:pt x="1275" y="156"/>
                </a:lnTo>
                <a:lnTo>
                  <a:pt x="1275" y="156"/>
                </a:lnTo>
                <a:lnTo>
                  <a:pt x="1275" y="155"/>
                </a:lnTo>
                <a:lnTo>
                  <a:pt x="1274" y="155"/>
                </a:lnTo>
                <a:lnTo>
                  <a:pt x="1271" y="151"/>
                </a:lnTo>
                <a:lnTo>
                  <a:pt x="1270" y="151"/>
                </a:lnTo>
                <a:lnTo>
                  <a:pt x="1268" y="148"/>
                </a:lnTo>
                <a:lnTo>
                  <a:pt x="1268" y="147"/>
                </a:lnTo>
                <a:lnTo>
                  <a:pt x="1268" y="147"/>
                </a:lnTo>
                <a:lnTo>
                  <a:pt x="1267" y="145"/>
                </a:lnTo>
                <a:lnTo>
                  <a:pt x="1267" y="144"/>
                </a:lnTo>
                <a:lnTo>
                  <a:pt x="1267" y="144"/>
                </a:lnTo>
                <a:lnTo>
                  <a:pt x="1267" y="141"/>
                </a:lnTo>
                <a:lnTo>
                  <a:pt x="1267" y="141"/>
                </a:lnTo>
                <a:lnTo>
                  <a:pt x="1267" y="140"/>
                </a:lnTo>
                <a:lnTo>
                  <a:pt x="1267" y="140"/>
                </a:lnTo>
                <a:lnTo>
                  <a:pt x="1267" y="139"/>
                </a:lnTo>
                <a:lnTo>
                  <a:pt x="1267" y="139"/>
                </a:lnTo>
                <a:lnTo>
                  <a:pt x="1267" y="137"/>
                </a:lnTo>
                <a:lnTo>
                  <a:pt x="1268" y="136"/>
                </a:lnTo>
                <a:lnTo>
                  <a:pt x="1268" y="134"/>
                </a:lnTo>
                <a:lnTo>
                  <a:pt x="1268" y="134"/>
                </a:lnTo>
                <a:lnTo>
                  <a:pt x="1270" y="133"/>
                </a:lnTo>
                <a:lnTo>
                  <a:pt x="1270" y="132"/>
                </a:lnTo>
                <a:lnTo>
                  <a:pt x="1268" y="132"/>
                </a:lnTo>
                <a:lnTo>
                  <a:pt x="1267" y="129"/>
                </a:lnTo>
                <a:lnTo>
                  <a:pt x="1267" y="129"/>
                </a:lnTo>
                <a:lnTo>
                  <a:pt x="1266" y="129"/>
                </a:lnTo>
                <a:lnTo>
                  <a:pt x="1264" y="129"/>
                </a:lnTo>
                <a:lnTo>
                  <a:pt x="1264" y="129"/>
                </a:lnTo>
                <a:lnTo>
                  <a:pt x="1263" y="129"/>
                </a:lnTo>
                <a:lnTo>
                  <a:pt x="1261" y="129"/>
                </a:lnTo>
                <a:lnTo>
                  <a:pt x="1261" y="129"/>
                </a:lnTo>
                <a:lnTo>
                  <a:pt x="1261" y="129"/>
                </a:lnTo>
                <a:lnTo>
                  <a:pt x="1261" y="129"/>
                </a:lnTo>
                <a:lnTo>
                  <a:pt x="1261" y="128"/>
                </a:lnTo>
                <a:lnTo>
                  <a:pt x="1263" y="126"/>
                </a:lnTo>
                <a:lnTo>
                  <a:pt x="1261" y="126"/>
                </a:lnTo>
                <a:lnTo>
                  <a:pt x="1261" y="128"/>
                </a:lnTo>
                <a:lnTo>
                  <a:pt x="1260" y="128"/>
                </a:lnTo>
                <a:lnTo>
                  <a:pt x="1260" y="128"/>
                </a:lnTo>
                <a:lnTo>
                  <a:pt x="1260" y="129"/>
                </a:lnTo>
                <a:lnTo>
                  <a:pt x="1259" y="130"/>
                </a:lnTo>
                <a:lnTo>
                  <a:pt x="1256" y="130"/>
                </a:lnTo>
                <a:lnTo>
                  <a:pt x="1257" y="129"/>
                </a:lnTo>
                <a:lnTo>
                  <a:pt x="1259" y="129"/>
                </a:lnTo>
                <a:lnTo>
                  <a:pt x="1259" y="129"/>
                </a:lnTo>
                <a:lnTo>
                  <a:pt x="1259" y="129"/>
                </a:lnTo>
                <a:lnTo>
                  <a:pt x="1256" y="129"/>
                </a:lnTo>
                <a:lnTo>
                  <a:pt x="1256" y="129"/>
                </a:lnTo>
                <a:lnTo>
                  <a:pt x="1256" y="129"/>
                </a:lnTo>
                <a:lnTo>
                  <a:pt x="1255" y="129"/>
                </a:lnTo>
                <a:lnTo>
                  <a:pt x="1255" y="129"/>
                </a:lnTo>
                <a:lnTo>
                  <a:pt x="1253" y="129"/>
                </a:lnTo>
                <a:lnTo>
                  <a:pt x="1252" y="128"/>
                </a:lnTo>
                <a:lnTo>
                  <a:pt x="1252" y="126"/>
                </a:lnTo>
                <a:lnTo>
                  <a:pt x="1252" y="124"/>
                </a:lnTo>
                <a:lnTo>
                  <a:pt x="1253" y="124"/>
                </a:lnTo>
                <a:lnTo>
                  <a:pt x="1253" y="122"/>
                </a:lnTo>
                <a:lnTo>
                  <a:pt x="1253" y="122"/>
                </a:lnTo>
                <a:lnTo>
                  <a:pt x="1253" y="121"/>
                </a:lnTo>
                <a:lnTo>
                  <a:pt x="1253" y="121"/>
                </a:lnTo>
                <a:lnTo>
                  <a:pt x="1252" y="122"/>
                </a:lnTo>
                <a:lnTo>
                  <a:pt x="1252" y="122"/>
                </a:lnTo>
                <a:lnTo>
                  <a:pt x="1252" y="121"/>
                </a:lnTo>
                <a:lnTo>
                  <a:pt x="1253" y="119"/>
                </a:lnTo>
                <a:lnTo>
                  <a:pt x="1252" y="118"/>
                </a:lnTo>
                <a:lnTo>
                  <a:pt x="1251" y="117"/>
                </a:lnTo>
                <a:lnTo>
                  <a:pt x="1251" y="115"/>
                </a:lnTo>
                <a:lnTo>
                  <a:pt x="1251" y="115"/>
                </a:lnTo>
                <a:lnTo>
                  <a:pt x="1251" y="115"/>
                </a:lnTo>
                <a:lnTo>
                  <a:pt x="1252" y="114"/>
                </a:lnTo>
                <a:lnTo>
                  <a:pt x="1252" y="114"/>
                </a:lnTo>
                <a:lnTo>
                  <a:pt x="1251" y="114"/>
                </a:lnTo>
                <a:lnTo>
                  <a:pt x="1251" y="115"/>
                </a:lnTo>
                <a:lnTo>
                  <a:pt x="1251" y="115"/>
                </a:lnTo>
                <a:lnTo>
                  <a:pt x="1249" y="118"/>
                </a:lnTo>
                <a:lnTo>
                  <a:pt x="1249" y="121"/>
                </a:lnTo>
                <a:lnTo>
                  <a:pt x="1248" y="121"/>
                </a:lnTo>
                <a:lnTo>
                  <a:pt x="1248" y="121"/>
                </a:lnTo>
                <a:lnTo>
                  <a:pt x="1248" y="122"/>
                </a:lnTo>
                <a:lnTo>
                  <a:pt x="1248" y="122"/>
                </a:lnTo>
                <a:lnTo>
                  <a:pt x="1245" y="121"/>
                </a:lnTo>
                <a:lnTo>
                  <a:pt x="1244" y="121"/>
                </a:lnTo>
                <a:lnTo>
                  <a:pt x="1242" y="121"/>
                </a:lnTo>
                <a:lnTo>
                  <a:pt x="1242" y="121"/>
                </a:lnTo>
                <a:lnTo>
                  <a:pt x="1244" y="119"/>
                </a:lnTo>
                <a:lnTo>
                  <a:pt x="1245" y="118"/>
                </a:lnTo>
                <a:lnTo>
                  <a:pt x="1245" y="118"/>
                </a:lnTo>
                <a:lnTo>
                  <a:pt x="1244" y="115"/>
                </a:lnTo>
                <a:lnTo>
                  <a:pt x="1244" y="115"/>
                </a:lnTo>
                <a:lnTo>
                  <a:pt x="1242" y="115"/>
                </a:lnTo>
                <a:lnTo>
                  <a:pt x="1242" y="113"/>
                </a:lnTo>
                <a:lnTo>
                  <a:pt x="1242" y="113"/>
                </a:lnTo>
                <a:lnTo>
                  <a:pt x="1242" y="113"/>
                </a:lnTo>
                <a:lnTo>
                  <a:pt x="1241" y="113"/>
                </a:lnTo>
                <a:lnTo>
                  <a:pt x="1240" y="111"/>
                </a:lnTo>
                <a:lnTo>
                  <a:pt x="1240" y="111"/>
                </a:lnTo>
                <a:lnTo>
                  <a:pt x="1240" y="110"/>
                </a:lnTo>
                <a:lnTo>
                  <a:pt x="1240" y="110"/>
                </a:lnTo>
                <a:lnTo>
                  <a:pt x="1240" y="108"/>
                </a:lnTo>
                <a:lnTo>
                  <a:pt x="1240" y="108"/>
                </a:lnTo>
                <a:lnTo>
                  <a:pt x="1240" y="107"/>
                </a:lnTo>
                <a:lnTo>
                  <a:pt x="1238" y="107"/>
                </a:lnTo>
                <a:lnTo>
                  <a:pt x="1237" y="108"/>
                </a:lnTo>
                <a:lnTo>
                  <a:pt x="1237" y="110"/>
                </a:lnTo>
                <a:lnTo>
                  <a:pt x="1238" y="111"/>
                </a:lnTo>
                <a:lnTo>
                  <a:pt x="1240" y="113"/>
                </a:lnTo>
                <a:lnTo>
                  <a:pt x="1240" y="115"/>
                </a:lnTo>
                <a:lnTo>
                  <a:pt x="1240" y="117"/>
                </a:lnTo>
                <a:lnTo>
                  <a:pt x="1241" y="117"/>
                </a:lnTo>
                <a:lnTo>
                  <a:pt x="1241" y="118"/>
                </a:lnTo>
                <a:lnTo>
                  <a:pt x="1235" y="118"/>
                </a:lnTo>
                <a:lnTo>
                  <a:pt x="1234" y="117"/>
                </a:lnTo>
                <a:lnTo>
                  <a:pt x="1237" y="117"/>
                </a:lnTo>
                <a:lnTo>
                  <a:pt x="1235" y="115"/>
                </a:lnTo>
                <a:lnTo>
                  <a:pt x="1234" y="115"/>
                </a:lnTo>
                <a:lnTo>
                  <a:pt x="1234" y="115"/>
                </a:lnTo>
                <a:lnTo>
                  <a:pt x="1233" y="117"/>
                </a:lnTo>
                <a:lnTo>
                  <a:pt x="1231" y="117"/>
                </a:lnTo>
                <a:lnTo>
                  <a:pt x="1231" y="115"/>
                </a:lnTo>
                <a:lnTo>
                  <a:pt x="1229" y="117"/>
                </a:lnTo>
                <a:lnTo>
                  <a:pt x="1229" y="115"/>
                </a:lnTo>
                <a:lnTo>
                  <a:pt x="1229" y="115"/>
                </a:lnTo>
                <a:lnTo>
                  <a:pt x="1230" y="115"/>
                </a:lnTo>
                <a:lnTo>
                  <a:pt x="1230" y="115"/>
                </a:lnTo>
                <a:lnTo>
                  <a:pt x="1229" y="115"/>
                </a:lnTo>
                <a:lnTo>
                  <a:pt x="1229" y="115"/>
                </a:lnTo>
                <a:lnTo>
                  <a:pt x="1229" y="114"/>
                </a:lnTo>
                <a:lnTo>
                  <a:pt x="1229" y="114"/>
                </a:lnTo>
                <a:lnTo>
                  <a:pt x="1230" y="114"/>
                </a:lnTo>
                <a:lnTo>
                  <a:pt x="1229" y="113"/>
                </a:lnTo>
                <a:lnTo>
                  <a:pt x="1229" y="113"/>
                </a:lnTo>
                <a:lnTo>
                  <a:pt x="1229" y="114"/>
                </a:lnTo>
                <a:lnTo>
                  <a:pt x="1227" y="115"/>
                </a:lnTo>
                <a:lnTo>
                  <a:pt x="1227" y="115"/>
                </a:lnTo>
                <a:lnTo>
                  <a:pt x="1227" y="114"/>
                </a:lnTo>
                <a:lnTo>
                  <a:pt x="1226" y="114"/>
                </a:lnTo>
                <a:lnTo>
                  <a:pt x="1226" y="114"/>
                </a:lnTo>
                <a:lnTo>
                  <a:pt x="1225" y="113"/>
                </a:lnTo>
                <a:lnTo>
                  <a:pt x="1223" y="113"/>
                </a:lnTo>
                <a:lnTo>
                  <a:pt x="1223" y="111"/>
                </a:lnTo>
                <a:lnTo>
                  <a:pt x="1222" y="111"/>
                </a:lnTo>
                <a:lnTo>
                  <a:pt x="1222" y="113"/>
                </a:lnTo>
                <a:lnTo>
                  <a:pt x="1220" y="113"/>
                </a:lnTo>
                <a:lnTo>
                  <a:pt x="1219" y="111"/>
                </a:lnTo>
                <a:lnTo>
                  <a:pt x="1218" y="111"/>
                </a:lnTo>
                <a:lnTo>
                  <a:pt x="1218" y="111"/>
                </a:lnTo>
                <a:lnTo>
                  <a:pt x="1218" y="110"/>
                </a:lnTo>
                <a:lnTo>
                  <a:pt x="1218" y="110"/>
                </a:lnTo>
                <a:lnTo>
                  <a:pt x="1218" y="110"/>
                </a:lnTo>
                <a:lnTo>
                  <a:pt x="1218" y="110"/>
                </a:lnTo>
                <a:lnTo>
                  <a:pt x="1216" y="110"/>
                </a:lnTo>
                <a:lnTo>
                  <a:pt x="1218" y="110"/>
                </a:lnTo>
                <a:lnTo>
                  <a:pt x="1216" y="111"/>
                </a:lnTo>
                <a:lnTo>
                  <a:pt x="1215" y="111"/>
                </a:lnTo>
                <a:lnTo>
                  <a:pt x="1215" y="110"/>
                </a:lnTo>
                <a:lnTo>
                  <a:pt x="1215" y="110"/>
                </a:lnTo>
                <a:lnTo>
                  <a:pt x="1214" y="110"/>
                </a:lnTo>
                <a:lnTo>
                  <a:pt x="1214" y="108"/>
                </a:lnTo>
                <a:lnTo>
                  <a:pt x="1212" y="108"/>
                </a:lnTo>
                <a:lnTo>
                  <a:pt x="1212" y="110"/>
                </a:lnTo>
                <a:lnTo>
                  <a:pt x="1212" y="110"/>
                </a:lnTo>
                <a:lnTo>
                  <a:pt x="1212" y="110"/>
                </a:lnTo>
                <a:lnTo>
                  <a:pt x="1212" y="110"/>
                </a:lnTo>
                <a:lnTo>
                  <a:pt x="1212" y="111"/>
                </a:lnTo>
                <a:lnTo>
                  <a:pt x="1212" y="110"/>
                </a:lnTo>
                <a:lnTo>
                  <a:pt x="1214" y="113"/>
                </a:lnTo>
                <a:lnTo>
                  <a:pt x="1215" y="113"/>
                </a:lnTo>
                <a:lnTo>
                  <a:pt x="1216" y="113"/>
                </a:lnTo>
                <a:lnTo>
                  <a:pt x="1218" y="113"/>
                </a:lnTo>
                <a:lnTo>
                  <a:pt x="1218" y="114"/>
                </a:lnTo>
                <a:lnTo>
                  <a:pt x="1219" y="114"/>
                </a:lnTo>
                <a:lnTo>
                  <a:pt x="1220" y="115"/>
                </a:lnTo>
                <a:lnTo>
                  <a:pt x="1220" y="115"/>
                </a:lnTo>
                <a:lnTo>
                  <a:pt x="1219" y="115"/>
                </a:lnTo>
                <a:lnTo>
                  <a:pt x="1219" y="117"/>
                </a:lnTo>
                <a:lnTo>
                  <a:pt x="1220" y="115"/>
                </a:lnTo>
                <a:lnTo>
                  <a:pt x="1222" y="115"/>
                </a:lnTo>
                <a:lnTo>
                  <a:pt x="1222" y="117"/>
                </a:lnTo>
                <a:lnTo>
                  <a:pt x="1222" y="118"/>
                </a:lnTo>
                <a:lnTo>
                  <a:pt x="1223" y="118"/>
                </a:lnTo>
                <a:lnTo>
                  <a:pt x="1223" y="118"/>
                </a:lnTo>
                <a:lnTo>
                  <a:pt x="1225" y="119"/>
                </a:lnTo>
                <a:lnTo>
                  <a:pt x="1226" y="119"/>
                </a:lnTo>
                <a:lnTo>
                  <a:pt x="1226" y="119"/>
                </a:lnTo>
                <a:lnTo>
                  <a:pt x="1227" y="119"/>
                </a:lnTo>
                <a:lnTo>
                  <a:pt x="1227" y="121"/>
                </a:lnTo>
                <a:lnTo>
                  <a:pt x="1230" y="121"/>
                </a:lnTo>
                <a:lnTo>
                  <a:pt x="1230" y="121"/>
                </a:lnTo>
                <a:lnTo>
                  <a:pt x="1230" y="121"/>
                </a:lnTo>
                <a:lnTo>
                  <a:pt x="1230" y="122"/>
                </a:lnTo>
                <a:lnTo>
                  <a:pt x="1229" y="122"/>
                </a:lnTo>
                <a:lnTo>
                  <a:pt x="1229" y="124"/>
                </a:lnTo>
                <a:lnTo>
                  <a:pt x="1230" y="124"/>
                </a:lnTo>
                <a:lnTo>
                  <a:pt x="1230" y="124"/>
                </a:lnTo>
                <a:lnTo>
                  <a:pt x="1231" y="124"/>
                </a:lnTo>
                <a:lnTo>
                  <a:pt x="1231" y="124"/>
                </a:lnTo>
                <a:lnTo>
                  <a:pt x="1231" y="124"/>
                </a:lnTo>
                <a:lnTo>
                  <a:pt x="1233" y="124"/>
                </a:lnTo>
                <a:lnTo>
                  <a:pt x="1233" y="124"/>
                </a:lnTo>
                <a:lnTo>
                  <a:pt x="1233" y="124"/>
                </a:lnTo>
                <a:lnTo>
                  <a:pt x="1234" y="124"/>
                </a:lnTo>
                <a:lnTo>
                  <a:pt x="1234" y="125"/>
                </a:lnTo>
                <a:lnTo>
                  <a:pt x="1235" y="125"/>
                </a:lnTo>
                <a:lnTo>
                  <a:pt x="1235" y="126"/>
                </a:lnTo>
                <a:lnTo>
                  <a:pt x="1237" y="125"/>
                </a:lnTo>
                <a:lnTo>
                  <a:pt x="1238" y="125"/>
                </a:lnTo>
                <a:lnTo>
                  <a:pt x="1238" y="124"/>
                </a:lnTo>
                <a:lnTo>
                  <a:pt x="1240" y="124"/>
                </a:lnTo>
                <a:lnTo>
                  <a:pt x="1242" y="126"/>
                </a:lnTo>
                <a:lnTo>
                  <a:pt x="1242" y="126"/>
                </a:lnTo>
                <a:lnTo>
                  <a:pt x="1245" y="128"/>
                </a:lnTo>
                <a:lnTo>
                  <a:pt x="1244" y="129"/>
                </a:lnTo>
                <a:lnTo>
                  <a:pt x="1244" y="129"/>
                </a:lnTo>
                <a:lnTo>
                  <a:pt x="1245" y="129"/>
                </a:lnTo>
                <a:lnTo>
                  <a:pt x="1246" y="130"/>
                </a:lnTo>
                <a:lnTo>
                  <a:pt x="1248" y="130"/>
                </a:lnTo>
                <a:lnTo>
                  <a:pt x="1252" y="132"/>
                </a:lnTo>
                <a:lnTo>
                  <a:pt x="1253" y="133"/>
                </a:lnTo>
                <a:lnTo>
                  <a:pt x="1253" y="133"/>
                </a:lnTo>
                <a:lnTo>
                  <a:pt x="1256" y="136"/>
                </a:lnTo>
                <a:lnTo>
                  <a:pt x="1256" y="136"/>
                </a:lnTo>
                <a:lnTo>
                  <a:pt x="1257" y="137"/>
                </a:lnTo>
                <a:lnTo>
                  <a:pt x="1257" y="139"/>
                </a:lnTo>
                <a:lnTo>
                  <a:pt x="1256" y="140"/>
                </a:lnTo>
                <a:lnTo>
                  <a:pt x="1256" y="140"/>
                </a:lnTo>
                <a:lnTo>
                  <a:pt x="1255" y="140"/>
                </a:lnTo>
                <a:lnTo>
                  <a:pt x="1255" y="140"/>
                </a:lnTo>
                <a:lnTo>
                  <a:pt x="1255" y="140"/>
                </a:lnTo>
                <a:lnTo>
                  <a:pt x="1256" y="140"/>
                </a:lnTo>
                <a:lnTo>
                  <a:pt x="1256" y="140"/>
                </a:lnTo>
                <a:lnTo>
                  <a:pt x="1256" y="140"/>
                </a:lnTo>
                <a:lnTo>
                  <a:pt x="1256" y="141"/>
                </a:lnTo>
                <a:lnTo>
                  <a:pt x="1257" y="140"/>
                </a:lnTo>
                <a:lnTo>
                  <a:pt x="1257" y="140"/>
                </a:lnTo>
                <a:lnTo>
                  <a:pt x="1257" y="139"/>
                </a:lnTo>
                <a:lnTo>
                  <a:pt x="1257" y="139"/>
                </a:lnTo>
                <a:lnTo>
                  <a:pt x="1257" y="137"/>
                </a:lnTo>
                <a:lnTo>
                  <a:pt x="1259" y="137"/>
                </a:lnTo>
                <a:lnTo>
                  <a:pt x="1259" y="136"/>
                </a:lnTo>
                <a:lnTo>
                  <a:pt x="1259" y="136"/>
                </a:lnTo>
                <a:lnTo>
                  <a:pt x="1260" y="136"/>
                </a:lnTo>
                <a:lnTo>
                  <a:pt x="1260" y="136"/>
                </a:lnTo>
                <a:lnTo>
                  <a:pt x="1261" y="136"/>
                </a:lnTo>
                <a:lnTo>
                  <a:pt x="1263" y="137"/>
                </a:lnTo>
                <a:lnTo>
                  <a:pt x="1263" y="137"/>
                </a:lnTo>
                <a:lnTo>
                  <a:pt x="1263" y="140"/>
                </a:lnTo>
                <a:lnTo>
                  <a:pt x="1263" y="140"/>
                </a:lnTo>
                <a:lnTo>
                  <a:pt x="1263" y="144"/>
                </a:lnTo>
                <a:lnTo>
                  <a:pt x="1263" y="148"/>
                </a:lnTo>
                <a:lnTo>
                  <a:pt x="1261" y="148"/>
                </a:lnTo>
                <a:lnTo>
                  <a:pt x="1261" y="151"/>
                </a:lnTo>
                <a:lnTo>
                  <a:pt x="1264" y="154"/>
                </a:lnTo>
                <a:lnTo>
                  <a:pt x="1263" y="156"/>
                </a:lnTo>
                <a:lnTo>
                  <a:pt x="1264" y="156"/>
                </a:lnTo>
                <a:lnTo>
                  <a:pt x="1266" y="156"/>
                </a:lnTo>
                <a:lnTo>
                  <a:pt x="1266" y="159"/>
                </a:lnTo>
                <a:lnTo>
                  <a:pt x="1264" y="159"/>
                </a:lnTo>
                <a:lnTo>
                  <a:pt x="1264" y="159"/>
                </a:lnTo>
                <a:lnTo>
                  <a:pt x="1263" y="159"/>
                </a:lnTo>
                <a:lnTo>
                  <a:pt x="1261" y="159"/>
                </a:lnTo>
                <a:lnTo>
                  <a:pt x="1260" y="159"/>
                </a:lnTo>
                <a:lnTo>
                  <a:pt x="1259" y="158"/>
                </a:lnTo>
                <a:lnTo>
                  <a:pt x="1259" y="158"/>
                </a:lnTo>
                <a:lnTo>
                  <a:pt x="1260" y="156"/>
                </a:lnTo>
                <a:lnTo>
                  <a:pt x="1260" y="155"/>
                </a:lnTo>
                <a:lnTo>
                  <a:pt x="1260" y="154"/>
                </a:lnTo>
                <a:lnTo>
                  <a:pt x="1260" y="152"/>
                </a:lnTo>
                <a:lnTo>
                  <a:pt x="1260" y="152"/>
                </a:lnTo>
                <a:lnTo>
                  <a:pt x="1259" y="152"/>
                </a:lnTo>
                <a:lnTo>
                  <a:pt x="1259" y="152"/>
                </a:lnTo>
                <a:lnTo>
                  <a:pt x="1260" y="152"/>
                </a:lnTo>
                <a:lnTo>
                  <a:pt x="1259" y="154"/>
                </a:lnTo>
                <a:lnTo>
                  <a:pt x="1259" y="156"/>
                </a:lnTo>
                <a:lnTo>
                  <a:pt x="1259" y="159"/>
                </a:lnTo>
                <a:lnTo>
                  <a:pt x="1259" y="159"/>
                </a:lnTo>
                <a:lnTo>
                  <a:pt x="1257" y="159"/>
                </a:lnTo>
                <a:lnTo>
                  <a:pt x="1257" y="159"/>
                </a:lnTo>
                <a:lnTo>
                  <a:pt x="1255" y="156"/>
                </a:lnTo>
                <a:lnTo>
                  <a:pt x="1253" y="156"/>
                </a:lnTo>
                <a:lnTo>
                  <a:pt x="1253" y="156"/>
                </a:lnTo>
                <a:lnTo>
                  <a:pt x="1255" y="158"/>
                </a:lnTo>
                <a:lnTo>
                  <a:pt x="1256" y="159"/>
                </a:lnTo>
                <a:lnTo>
                  <a:pt x="1256" y="159"/>
                </a:lnTo>
                <a:lnTo>
                  <a:pt x="1256" y="159"/>
                </a:lnTo>
                <a:lnTo>
                  <a:pt x="1257" y="160"/>
                </a:lnTo>
                <a:lnTo>
                  <a:pt x="1260" y="160"/>
                </a:lnTo>
                <a:lnTo>
                  <a:pt x="1261" y="159"/>
                </a:lnTo>
                <a:lnTo>
                  <a:pt x="1261" y="159"/>
                </a:lnTo>
                <a:lnTo>
                  <a:pt x="1263" y="162"/>
                </a:lnTo>
                <a:lnTo>
                  <a:pt x="1263" y="162"/>
                </a:lnTo>
                <a:lnTo>
                  <a:pt x="1264" y="163"/>
                </a:lnTo>
                <a:lnTo>
                  <a:pt x="1264" y="165"/>
                </a:lnTo>
                <a:lnTo>
                  <a:pt x="1264" y="166"/>
                </a:lnTo>
                <a:lnTo>
                  <a:pt x="1264" y="166"/>
                </a:lnTo>
                <a:lnTo>
                  <a:pt x="1266" y="167"/>
                </a:lnTo>
                <a:lnTo>
                  <a:pt x="1267" y="171"/>
                </a:lnTo>
                <a:lnTo>
                  <a:pt x="1267" y="173"/>
                </a:lnTo>
                <a:lnTo>
                  <a:pt x="1267" y="177"/>
                </a:lnTo>
                <a:lnTo>
                  <a:pt x="1267" y="177"/>
                </a:lnTo>
                <a:lnTo>
                  <a:pt x="1267" y="180"/>
                </a:lnTo>
                <a:lnTo>
                  <a:pt x="1267" y="180"/>
                </a:lnTo>
                <a:lnTo>
                  <a:pt x="1267" y="181"/>
                </a:lnTo>
                <a:lnTo>
                  <a:pt x="1267" y="182"/>
                </a:lnTo>
                <a:lnTo>
                  <a:pt x="1267" y="184"/>
                </a:lnTo>
                <a:lnTo>
                  <a:pt x="1268" y="185"/>
                </a:lnTo>
                <a:lnTo>
                  <a:pt x="1268" y="186"/>
                </a:lnTo>
                <a:lnTo>
                  <a:pt x="1268" y="186"/>
                </a:lnTo>
                <a:lnTo>
                  <a:pt x="1268" y="195"/>
                </a:lnTo>
                <a:lnTo>
                  <a:pt x="1268" y="197"/>
                </a:lnTo>
                <a:lnTo>
                  <a:pt x="1268" y="197"/>
                </a:lnTo>
                <a:lnTo>
                  <a:pt x="1268" y="201"/>
                </a:lnTo>
                <a:lnTo>
                  <a:pt x="1268" y="201"/>
                </a:lnTo>
                <a:lnTo>
                  <a:pt x="1268" y="207"/>
                </a:lnTo>
                <a:lnTo>
                  <a:pt x="1268" y="207"/>
                </a:lnTo>
                <a:lnTo>
                  <a:pt x="1268" y="208"/>
                </a:lnTo>
                <a:lnTo>
                  <a:pt x="1268" y="210"/>
                </a:lnTo>
                <a:lnTo>
                  <a:pt x="1268" y="214"/>
                </a:lnTo>
                <a:lnTo>
                  <a:pt x="1270" y="215"/>
                </a:lnTo>
                <a:lnTo>
                  <a:pt x="1271" y="217"/>
                </a:lnTo>
                <a:lnTo>
                  <a:pt x="1272" y="218"/>
                </a:lnTo>
                <a:lnTo>
                  <a:pt x="1274" y="218"/>
                </a:lnTo>
                <a:lnTo>
                  <a:pt x="1274" y="218"/>
                </a:lnTo>
                <a:lnTo>
                  <a:pt x="1274" y="219"/>
                </a:lnTo>
                <a:lnTo>
                  <a:pt x="1272" y="221"/>
                </a:lnTo>
                <a:lnTo>
                  <a:pt x="1272" y="221"/>
                </a:lnTo>
                <a:lnTo>
                  <a:pt x="1272" y="221"/>
                </a:lnTo>
                <a:lnTo>
                  <a:pt x="1274" y="222"/>
                </a:lnTo>
                <a:lnTo>
                  <a:pt x="1275" y="223"/>
                </a:lnTo>
                <a:lnTo>
                  <a:pt x="1275" y="225"/>
                </a:lnTo>
                <a:lnTo>
                  <a:pt x="1277" y="225"/>
                </a:lnTo>
                <a:lnTo>
                  <a:pt x="1277" y="225"/>
                </a:lnTo>
                <a:lnTo>
                  <a:pt x="1277" y="225"/>
                </a:lnTo>
                <a:lnTo>
                  <a:pt x="1275" y="222"/>
                </a:lnTo>
                <a:lnTo>
                  <a:pt x="1275" y="221"/>
                </a:lnTo>
                <a:lnTo>
                  <a:pt x="1275" y="219"/>
                </a:lnTo>
                <a:lnTo>
                  <a:pt x="1275" y="218"/>
                </a:lnTo>
                <a:lnTo>
                  <a:pt x="1275" y="218"/>
                </a:lnTo>
                <a:lnTo>
                  <a:pt x="1277" y="218"/>
                </a:lnTo>
                <a:lnTo>
                  <a:pt x="1277" y="217"/>
                </a:lnTo>
                <a:lnTo>
                  <a:pt x="1278" y="217"/>
                </a:lnTo>
                <a:lnTo>
                  <a:pt x="1279" y="218"/>
                </a:lnTo>
                <a:lnTo>
                  <a:pt x="1281" y="219"/>
                </a:lnTo>
                <a:lnTo>
                  <a:pt x="1283" y="221"/>
                </a:lnTo>
                <a:lnTo>
                  <a:pt x="1285" y="223"/>
                </a:lnTo>
                <a:lnTo>
                  <a:pt x="1285" y="225"/>
                </a:lnTo>
                <a:lnTo>
                  <a:pt x="1285" y="225"/>
                </a:lnTo>
                <a:lnTo>
                  <a:pt x="1285" y="225"/>
                </a:lnTo>
                <a:lnTo>
                  <a:pt x="1286" y="225"/>
                </a:lnTo>
                <a:lnTo>
                  <a:pt x="1286" y="223"/>
                </a:lnTo>
                <a:lnTo>
                  <a:pt x="1285" y="223"/>
                </a:lnTo>
                <a:lnTo>
                  <a:pt x="1285" y="222"/>
                </a:lnTo>
                <a:lnTo>
                  <a:pt x="1286" y="221"/>
                </a:lnTo>
                <a:lnTo>
                  <a:pt x="1286" y="221"/>
                </a:lnTo>
                <a:lnTo>
                  <a:pt x="1286" y="219"/>
                </a:lnTo>
                <a:lnTo>
                  <a:pt x="1285" y="219"/>
                </a:lnTo>
                <a:lnTo>
                  <a:pt x="1286" y="219"/>
                </a:lnTo>
                <a:lnTo>
                  <a:pt x="1286" y="219"/>
                </a:lnTo>
                <a:lnTo>
                  <a:pt x="1289" y="219"/>
                </a:lnTo>
                <a:lnTo>
                  <a:pt x="1289" y="221"/>
                </a:lnTo>
                <a:lnTo>
                  <a:pt x="1289" y="221"/>
                </a:lnTo>
                <a:lnTo>
                  <a:pt x="1289" y="222"/>
                </a:lnTo>
                <a:lnTo>
                  <a:pt x="1290" y="223"/>
                </a:lnTo>
                <a:lnTo>
                  <a:pt x="1290" y="225"/>
                </a:lnTo>
                <a:lnTo>
                  <a:pt x="1292" y="227"/>
                </a:lnTo>
                <a:lnTo>
                  <a:pt x="1292" y="227"/>
                </a:lnTo>
                <a:lnTo>
                  <a:pt x="1294" y="230"/>
                </a:lnTo>
                <a:lnTo>
                  <a:pt x="1294" y="233"/>
                </a:lnTo>
                <a:lnTo>
                  <a:pt x="1294" y="233"/>
                </a:lnTo>
                <a:lnTo>
                  <a:pt x="1294" y="234"/>
                </a:lnTo>
                <a:lnTo>
                  <a:pt x="1293" y="236"/>
                </a:lnTo>
                <a:lnTo>
                  <a:pt x="1293" y="236"/>
                </a:lnTo>
                <a:lnTo>
                  <a:pt x="1292" y="237"/>
                </a:lnTo>
                <a:lnTo>
                  <a:pt x="1289" y="240"/>
                </a:lnTo>
                <a:lnTo>
                  <a:pt x="1289" y="241"/>
                </a:lnTo>
                <a:lnTo>
                  <a:pt x="1286" y="244"/>
                </a:lnTo>
                <a:lnTo>
                  <a:pt x="1286" y="245"/>
                </a:lnTo>
                <a:lnTo>
                  <a:pt x="1286" y="245"/>
                </a:lnTo>
                <a:lnTo>
                  <a:pt x="1283" y="249"/>
                </a:lnTo>
                <a:lnTo>
                  <a:pt x="1283" y="249"/>
                </a:lnTo>
                <a:lnTo>
                  <a:pt x="1283" y="249"/>
                </a:lnTo>
                <a:lnTo>
                  <a:pt x="1283" y="251"/>
                </a:lnTo>
                <a:lnTo>
                  <a:pt x="1283" y="251"/>
                </a:lnTo>
                <a:lnTo>
                  <a:pt x="1283" y="252"/>
                </a:lnTo>
                <a:lnTo>
                  <a:pt x="1281" y="255"/>
                </a:lnTo>
                <a:lnTo>
                  <a:pt x="1279" y="255"/>
                </a:lnTo>
                <a:lnTo>
                  <a:pt x="1278" y="255"/>
                </a:lnTo>
                <a:lnTo>
                  <a:pt x="1278" y="256"/>
                </a:lnTo>
                <a:lnTo>
                  <a:pt x="1275" y="256"/>
                </a:lnTo>
                <a:lnTo>
                  <a:pt x="1274" y="256"/>
                </a:lnTo>
                <a:lnTo>
                  <a:pt x="1272" y="256"/>
                </a:lnTo>
                <a:lnTo>
                  <a:pt x="1272" y="256"/>
                </a:lnTo>
                <a:lnTo>
                  <a:pt x="1270" y="256"/>
                </a:lnTo>
                <a:lnTo>
                  <a:pt x="1267" y="256"/>
                </a:lnTo>
                <a:lnTo>
                  <a:pt x="1266" y="255"/>
                </a:lnTo>
                <a:lnTo>
                  <a:pt x="1266" y="253"/>
                </a:lnTo>
                <a:lnTo>
                  <a:pt x="1266" y="253"/>
                </a:lnTo>
                <a:lnTo>
                  <a:pt x="1266" y="252"/>
                </a:lnTo>
                <a:lnTo>
                  <a:pt x="1266" y="251"/>
                </a:lnTo>
                <a:lnTo>
                  <a:pt x="1268" y="249"/>
                </a:lnTo>
                <a:lnTo>
                  <a:pt x="1268" y="248"/>
                </a:lnTo>
                <a:lnTo>
                  <a:pt x="1270" y="247"/>
                </a:lnTo>
                <a:lnTo>
                  <a:pt x="1270" y="245"/>
                </a:lnTo>
                <a:lnTo>
                  <a:pt x="1270" y="245"/>
                </a:lnTo>
                <a:lnTo>
                  <a:pt x="1271" y="243"/>
                </a:lnTo>
                <a:lnTo>
                  <a:pt x="1271" y="243"/>
                </a:lnTo>
                <a:lnTo>
                  <a:pt x="1268" y="238"/>
                </a:lnTo>
                <a:lnTo>
                  <a:pt x="1264" y="234"/>
                </a:lnTo>
                <a:lnTo>
                  <a:pt x="1264" y="234"/>
                </a:lnTo>
                <a:lnTo>
                  <a:pt x="1264" y="233"/>
                </a:lnTo>
                <a:lnTo>
                  <a:pt x="1264" y="233"/>
                </a:lnTo>
                <a:lnTo>
                  <a:pt x="1263" y="232"/>
                </a:lnTo>
                <a:lnTo>
                  <a:pt x="1263" y="230"/>
                </a:lnTo>
                <a:lnTo>
                  <a:pt x="1263" y="227"/>
                </a:lnTo>
                <a:lnTo>
                  <a:pt x="1261" y="227"/>
                </a:lnTo>
                <a:lnTo>
                  <a:pt x="1261" y="227"/>
                </a:lnTo>
                <a:lnTo>
                  <a:pt x="1261" y="226"/>
                </a:lnTo>
                <a:lnTo>
                  <a:pt x="1261" y="225"/>
                </a:lnTo>
                <a:lnTo>
                  <a:pt x="1261" y="223"/>
                </a:lnTo>
                <a:lnTo>
                  <a:pt x="1261" y="222"/>
                </a:lnTo>
                <a:lnTo>
                  <a:pt x="1261" y="222"/>
                </a:lnTo>
                <a:lnTo>
                  <a:pt x="1261" y="221"/>
                </a:lnTo>
                <a:lnTo>
                  <a:pt x="1261" y="218"/>
                </a:lnTo>
                <a:lnTo>
                  <a:pt x="1260" y="218"/>
                </a:lnTo>
                <a:lnTo>
                  <a:pt x="1259" y="217"/>
                </a:lnTo>
                <a:lnTo>
                  <a:pt x="1259" y="218"/>
                </a:lnTo>
                <a:lnTo>
                  <a:pt x="1259" y="218"/>
                </a:lnTo>
                <a:lnTo>
                  <a:pt x="1259" y="219"/>
                </a:lnTo>
                <a:lnTo>
                  <a:pt x="1259" y="222"/>
                </a:lnTo>
                <a:lnTo>
                  <a:pt x="1257" y="222"/>
                </a:lnTo>
                <a:lnTo>
                  <a:pt x="1257" y="222"/>
                </a:lnTo>
                <a:lnTo>
                  <a:pt x="1256" y="222"/>
                </a:lnTo>
                <a:lnTo>
                  <a:pt x="1256" y="221"/>
                </a:lnTo>
                <a:lnTo>
                  <a:pt x="1256" y="219"/>
                </a:lnTo>
                <a:lnTo>
                  <a:pt x="1256" y="219"/>
                </a:lnTo>
                <a:lnTo>
                  <a:pt x="1256" y="219"/>
                </a:lnTo>
                <a:lnTo>
                  <a:pt x="1255" y="219"/>
                </a:lnTo>
                <a:lnTo>
                  <a:pt x="1255" y="221"/>
                </a:lnTo>
                <a:lnTo>
                  <a:pt x="1257" y="225"/>
                </a:lnTo>
                <a:lnTo>
                  <a:pt x="1257" y="225"/>
                </a:lnTo>
                <a:lnTo>
                  <a:pt x="1256" y="225"/>
                </a:lnTo>
                <a:lnTo>
                  <a:pt x="1249" y="225"/>
                </a:lnTo>
                <a:lnTo>
                  <a:pt x="1249" y="226"/>
                </a:lnTo>
                <a:lnTo>
                  <a:pt x="1248" y="226"/>
                </a:lnTo>
                <a:lnTo>
                  <a:pt x="1245" y="227"/>
                </a:lnTo>
                <a:lnTo>
                  <a:pt x="1245" y="227"/>
                </a:lnTo>
                <a:lnTo>
                  <a:pt x="1242" y="229"/>
                </a:lnTo>
                <a:lnTo>
                  <a:pt x="1241" y="229"/>
                </a:lnTo>
                <a:lnTo>
                  <a:pt x="1240" y="229"/>
                </a:lnTo>
                <a:lnTo>
                  <a:pt x="1240" y="230"/>
                </a:lnTo>
                <a:lnTo>
                  <a:pt x="1238" y="233"/>
                </a:lnTo>
                <a:lnTo>
                  <a:pt x="1237" y="234"/>
                </a:lnTo>
                <a:lnTo>
                  <a:pt x="1235" y="236"/>
                </a:lnTo>
                <a:lnTo>
                  <a:pt x="1231" y="237"/>
                </a:lnTo>
                <a:lnTo>
                  <a:pt x="1230" y="238"/>
                </a:lnTo>
                <a:lnTo>
                  <a:pt x="1229" y="240"/>
                </a:lnTo>
                <a:lnTo>
                  <a:pt x="1227" y="241"/>
                </a:lnTo>
                <a:lnTo>
                  <a:pt x="1226" y="244"/>
                </a:lnTo>
                <a:lnTo>
                  <a:pt x="1225" y="244"/>
                </a:lnTo>
                <a:lnTo>
                  <a:pt x="1223" y="244"/>
                </a:lnTo>
                <a:lnTo>
                  <a:pt x="1222" y="243"/>
                </a:lnTo>
                <a:lnTo>
                  <a:pt x="1222" y="241"/>
                </a:lnTo>
                <a:lnTo>
                  <a:pt x="1222" y="240"/>
                </a:lnTo>
                <a:lnTo>
                  <a:pt x="1222" y="238"/>
                </a:lnTo>
                <a:lnTo>
                  <a:pt x="1223" y="236"/>
                </a:lnTo>
                <a:lnTo>
                  <a:pt x="1226" y="234"/>
                </a:lnTo>
                <a:lnTo>
                  <a:pt x="1226" y="233"/>
                </a:lnTo>
                <a:lnTo>
                  <a:pt x="1227" y="233"/>
                </a:lnTo>
                <a:lnTo>
                  <a:pt x="1227" y="232"/>
                </a:lnTo>
                <a:lnTo>
                  <a:pt x="1229" y="229"/>
                </a:lnTo>
                <a:lnTo>
                  <a:pt x="1227" y="229"/>
                </a:lnTo>
                <a:lnTo>
                  <a:pt x="1227" y="229"/>
                </a:lnTo>
                <a:lnTo>
                  <a:pt x="1226" y="227"/>
                </a:lnTo>
                <a:lnTo>
                  <a:pt x="1226" y="227"/>
                </a:lnTo>
                <a:lnTo>
                  <a:pt x="1226" y="229"/>
                </a:lnTo>
                <a:lnTo>
                  <a:pt x="1226" y="229"/>
                </a:lnTo>
                <a:lnTo>
                  <a:pt x="1226" y="230"/>
                </a:lnTo>
                <a:lnTo>
                  <a:pt x="1226" y="232"/>
                </a:lnTo>
                <a:lnTo>
                  <a:pt x="1226" y="233"/>
                </a:lnTo>
                <a:lnTo>
                  <a:pt x="1225" y="234"/>
                </a:lnTo>
                <a:lnTo>
                  <a:pt x="1223" y="234"/>
                </a:lnTo>
                <a:lnTo>
                  <a:pt x="1220" y="237"/>
                </a:lnTo>
                <a:lnTo>
                  <a:pt x="1220" y="238"/>
                </a:lnTo>
                <a:lnTo>
                  <a:pt x="1220" y="240"/>
                </a:lnTo>
                <a:lnTo>
                  <a:pt x="1220" y="240"/>
                </a:lnTo>
                <a:lnTo>
                  <a:pt x="1220" y="241"/>
                </a:lnTo>
                <a:lnTo>
                  <a:pt x="1220" y="241"/>
                </a:lnTo>
                <a:lnTo>
                  <a:pt x="1220" y="243"/>
                </a:lnTo>
                <a:lnTo>
                  <a:pt x="1223" y="245"/>
                </a:lnTo>
                <a:lnTo>
                  <a:pt x="1223" y="247"/>
                </a:lnTo>
                <a:lnTo>
                  <a:pt x="1223" y="248"/>
                </a:lnTo>
                <a:lnTo>
                  <a:pt x="1226" y="249"/>
                </a:lnTo>
                <a:lnTo>
                  <a:pt x="1226" y="249"/>
                </a:lnTo>
                <a:lnTo>
                  <a:pt x="1226" y="251"/>
                </a:lnTo>
                <a:lnTo>
                  <a:pt x="1225" y="252"/>
                </a:lnTo>
                <a:lnTo>
                  <a:pt x="1223" y="249"/>
                </a:lnTo>
                <a:lnTo>
                  <a:pt x="1222" y="249"/>
                </a:lnTo>
                <a:lnTo>
                  <a:pt x="1219" y="249"/>
                </a:lnTo>
                <a:lnTo>
                  <a:pt x="1219" y="248"/>
                </a:lnTo>
                <a:lnTo>
                  <a:pt x="1216" y="248"/>
                </a:lnTo>
                <a:lnTo>
                  <a:pt x="1216" y="248"/>
                </a:lnTo>
                <a:lnTo>
                  <a:pt x="1215" y="248"/>
                </a:lnTo>
                <a:lnTo>
                  <a:pt x="1214" y="248"/>
                </a:lnTo>
                <a:lnTo>
                  <a:pt x="1214" y="248"/>
                </a:lnTo>
                <a:lnTo>
                  <a:pt x="1214" y="247"/>
                </a:lnTo>
                <a:lnTo>
                  <a:pt x="1212" y="247"/>
                </a:lnTo>
                <a:lnTo>
                  <a:pt x="1212" y="244"/>
                </a:lnTo>
                <a:lnTo>
                  <a:pt x="1214" y="243"/>
                </a:lnTo>
                <a:lnTo>
                  <a:pt x="1214" y="243"/>
                </a:lnTo>
                <a:lnTo>
                  <a:pt x="1215" y="240"/>
                </a:lnTo>
                <a:lnTo>
                  <a:pt x="1215" y="240"/>
                </a:lnTo>
                <a:lnTo>
                  <a:pt x="1215" y="238"/>
                </a:lnTo>
                <a:lnTo>
                  <a:pt x="1215" y="237"/>
                </a:lnTo>
                <a:lnTo>
                  <a:pt x="1216" y="237"/>
                </a:lnTo>
                <a:lnTo>
                  <a:pt x="1216" y="234"/>
                </a:lnTo>
                <a:lnTo>
                  <a:pt x="1215" y="234"/>
                </a:lnTo>
                <a:lnTo>
                  <a:pt x="1215" y="234"/>
                </a:lnTo>
                <a:lnTo>
                  <a:pt x="1214" y="233"/>
                </a:lnTo>
                <a:lnTo>
                  <a:pt x="1212" y="233"/>
                </a:lnTo>
                <a:lnTo>
                  <a:pt x="1212" y="233"/>
                </a:lnTo>
                <a:lnTo>
                  <a:pt x="1211" y="233"/>
                </a:lnTo>
                <a:lnTo>
                  <a:pt x="1209" y="233"/>
                </a:lnTo>
                <a:lnTo>
                  <a:pt x="1209" y="233"/>
                </a:lnTo>
                <a:lnTo>
                  <a:pt x="1209" y="233"/>
                </a:lnTo>
                <a:lnTo>
                  <a:pt x="1208" y="233"/>
                </a:lnTo>
                <a:lnTo>
                  <a:pt x="1207" y="233"/>
                </a:lnTo>
                <a:lnTo>
                  <a:pt x="1205" y="233"/>
                </a:lnTo>
                <a:lnTo>
                  <a:pt x="1204" y="232"/>
                </a:lnTo>
                <a:lnTo>
                  <a:pt x="1204" y="232"/>
                </a:lnTo>
                <a:lnTo>
                  <a:pt x="1204" y="232"/>
                </a:lnTo>
                <a:lnTo>
                  <a:pt x="1204" y="233"/>
                </a:lnTo>
                <a:lnTo>
                  <a:pt x="1205" y="233"/>
                </a:lnTo>
                <a:lnTo>
                  <a:pt x="1207" y="236"/>
                </a:lnTo>
                <a:lnTo>
                  <a:pt x="1208" y="236"/>
                </a:lnTo>
                <a:lnTo>
                  <a:pt x="1209" y="234"/>
                </a:lnTo>
                <a:lnTo>
                  <a:pt x="1209" y="233"/>
                </a:lnTo>
                <a:lnTo>
                  <a:pt x="1212" y="233"/>
                </a:lnTo>
                <a:lnTo>
                  <a:pt x="1212" y="233"/>
                </a:lnTo>
                <a:lnTo>
                  <a:pt x="1214" y="236"/>
                </a:lnTo>
                <a:lnTo>
                  <a:pt x="1214" y="236"/>
                </a:lnTo>
                <a:lnTo>
                  <a:pt x="1214" y="236"/>
                </a:lnTo>
                <a:lnTo>
                  <a:pt x="1212" y="237"/>
                </a:lnTo>
                <a:lnTo>
                  <a:pt x="1211" y="240"/>
                </a:lnTo>
                <a:lnTo>
                  <a:pt x="1209" y="240"/>
                </a:lnTo>
                <a:lnTo>
                  <a:pt x="1209" y="238"/>
                </a:lnTo>
                <a:lnTo>
                  <a:pt x="1208" y="238"/>
                </a:lnTo>
                <a:lnTo>
                  <a:pt x="1208" y="238"/>
                </a:lnTo>
                <a:lnTo>
                  <a:pt x="1209" y="241"/>
                </a:lnTo>
                <a:lnTo>
                  <a:pt x="1209" y="244"/>
                </a:lnTo>
                <a:lnTo>
                  <a:pt x="1211" y="244"/>
                </a:lnTo>
                <a:lnTo>
                  <a:pt x="1211" y="245"/>
                </a:lnTo>
                <a:lnTo>
                  <a:pt x="1211" y="247"/>
                </a:lnTo>
                <a:lnTo>
                  <a:pt x="1211" y="247"/>
                </a:lnTo>
                <a:lnTo>
                  <a:pt x="1209" y="247"/>
                </a:lnTo>
                <a:lnTo>
                  <a:pt x="1209" y="247"/>
                </a:lnTo>
                <a:lnTo>
                  <a:pt x="1209" y="248"/>
                </a:lnTo>
                <a:lnTo>
                  <a:pt x="1212" y="248"/>
                </a:lnTo>
                <a:lnTo>
                  <a:pt x="1214" y="249"/>
                </a:lnTo>
                <a:lnTo>
                  <a:pt x="1214" y="249"/>
                </a:lnTo>
                <a:lnTo>
                  <a:pt x="1215" y="251"/>
                </a:lnTo>
                <a:lnTo>
                  <a:pt x="1218" y="252"/>
                </a:lnTo>
                <a:lnTo>
                  <a:pt x="1218" y="252"/>
                </a:lnTo>
                <a:lnTo>
                  <a:pt x="1220" y="253"/>
                </a:lnTo>
                <a:lnTo>
                  <a:pt x="1222" y="255"/>
                </a:lnTo>
                <a:lnTo>
                  <a:pt x="1222" y="255"/>
                </a:lnTo>
                <a:lnTo>
                  <a:pt x="1220" y="256"/>
                </a:lnTo>
                <a:lnTo>
                  <a:pt x="1222" y="258"/>
                </a:lnTo>
                <a:lnTo>
                  <a:pt x="1222" y="259"/>
                </a:lnTo>
                <a:lnTo>
                  <a:pt x="1220" y="260"/>
                </a:lnTo>
                <a:lnTo>
                  <a:pt x="1219" y="260"/>
                </a:lnTo>
                <a:lnTo>
                  <a:pt x="1218" y="260"/>
                </a:lnTo>
                <a:lnTo>
                  <a:pt x="1216" y="260"/>
                </a:lnTo>
                <a:lnTo>
                  <a:pt x="1215" y="259"/>
                </a:lnTo>
                <a:lnTo>
                  <a:pt x="1215" y="259"/>
                </a:lnTo>
                <a:lnTo>
                  <a:pt x="1214" y="258"/>
                </a:lnTo>
                <a:lnTo>
                  <a:pt x="1212" y="256"/>
                </a:lnTo>
                <a:lnTo>
                  <a:pt x="1211" y="255"/>
                </a:lnTo>
                <a:lnTo>
                  <a:pt x="1209" y="255"/>
                </a:lnTo>
                <a:lnTo>
                  <a:pt x="1209" y="255"/>
                </a:lnTo>
                <a:lnTo>
                  <a:pt x="1208" y="255"/>
                </a:lnTo>
                <a:lnTo>
                  <a:pt x="1207" y="253"/>
                </a:lnTo>
                <a:lnTo>
                  <a:pt x="1207" y="253"/>
                </a:lnTo>
                <a:lnTo>
                  <a:pt x="1201" y="249"/>
                </a:lnTo>
                <a:lnTo>
                  <a:pt x="1200" y="248"/>
                </a:lnTo>
                <a:lnTo>
                  <a:pt x="1199" y="248"/>
                </a:lnTo>
                <a:lnTo>
                  <a:pt x="1199" y="248"/>
                </a:lnTo>
                <a:lnTo>
                  <a:pt x="1199" y="248"/>
                </a:lnTo>
                <a:lnTo>
                  <a:pt x="1200" y="249"/>
                </a:lnTo>
                <a:lnTo>
                  <a:pt x="1201" y="251"/>
                </a:lnTo>
                <a:lnTo>
                  <a:pt x="1203" y="251"/>
                </a:lnTo>
                <a:lnTo>
                  <a:pt x="1205" y="255"/>
                </a:lnTo>
                <a:lnTo>
                  <a:pt x="1209" y="256"/>
                </a:lnTo>
                <a:lnTo>
                  <a:pt x="1211" y="258"/>
                </a:lnTo>
                <a:lnTo>
                  <a:pt x="1211" y="259"/>
                </a:lnTo>
                <a:lnTo>
                  <a:pt x="1212" y="260"/>
                </a:lnTo>
                <a:lnTo>
                  <a:pt x="1212" y="263"/>
                </a:lnTo>
                <a:lnTo>
                  <a:pt x="1212" y="266"/>
                </a:lnTo>
                <a:lnTo>
                  <a:pt x="1214" y="266"/>
                </a:lnTo>
                <a:lnTo>
                  <a:pt x="1214" y="267"/>
                </a:lnTo>
                <a:lnTo>
                  <a:pt x="1214" y="267"/>
                </a:lnTo>
                <a:lnTo>
                  <a:pt x="1215" y="267"/>
                </a:lnTo>
                <a:lnTo>
                  <a:pt x="1214" y="266"/>
                </a:lnTo>
                <a:lnTo>
                  <a:pt x="1214" y="262"/>
                </a:lnTo>
                <a:lnTo>
                  <a:pt x="1214" y="262"/>
                </a:lnTo>
                <a:lnTo>
                  <a:pt x="1215" y="262"/>
                </a:lnTo>
                <a:lnTo>
                  <a:pt x="1216" y="263"/>
                </a:lnTo>
                <a:lnTo>
                  <a:pt x="1218" y="263"/>
                </a:lnTo>
                <a:lnTo>
                  <a:pt x="1219" y="263"/>
                </a:lnTo>
                <a:lnTo>
                  <a:pt x="1219" y="263"/>
                </a:lnTo>
                <a:lnTo>
                  <a:pt x="1220" y="263"/>
                </a:lnTo>
                <a:lnTo>
                  <a:pt x="1220" y="264"/>
                </a:lnTo>
                <a:lnTo>
                  <a:pt x="1220" y="264"/>
                </a:lnTo>
                <a:lnTo>
                  <a:pt x="1223" y="269"/>
                </a:lnTo>
                <a:lnTo>
                  <a:pt x="1223" y="269"/>
                </a:lnTo>
                <a:lnTo>
                  <a:pt x="1225" y="270"/>
                </a:lnTo>
                <a:lnTo>
                  <a:pt x="1226" y="270"/>
                </a:lnTo>
                <a:lnTo>
                  <a:pt x="1229" y="270"/>
                </a:lnTo>
                <a:lnTo>
                  <a:pt x="1229" y="271"/>
                </a:lnTo>
                <a:lnTo>
                  <a:pt x="1230" y="271"/>
                </a:lnTo>
                <a:lnTo>
                  <a:pt x="1231" y="273"/>
                </a:lnTo>
                <a:lnTo>
                  <a:pt x="1231" y="274"/>
                </a:lnTo>
                <a:lnTo>
                  <a:pt x="1231" y="277"/>
                </a:lnTo>
                <a:lnTo>
                  <a:pt x="1231" y="278"/>
                </a:lnTo>
                <a:lnTo>
                  <a:pt x="1231" y="279"/>
                </a:lnTo>
                <a:lnTo>
                  <a:pt x="1231" y="281"/>
                </a:lnTo>
                <a:lnTo>
                  <a:pt x="1231" y="281"/>
                </a:lnTo>
                <a:lnTo>
                  <a:pt x="1231" y="281"/>
                </a:lnTo>
                <a:lnTo>
                  <a:pt x="1231" y="284"/>
                </a:lnTo>
                <a:lnTo>
                  <a:pt x="1231" y="284"/>
                </a:lnTo>
                <a:lnTo>
                  <a:pt x="1231" y="285"/>
                </a:lnTo>
                <a:lnTo>
                  <a:pt x="1230" y="285"/>
                </a:lnTo>
                <a:lnTo>
                  <a:pt x="1229" y="285"/>
                </a:lnTo>
                <a:lnTo>
                  <a:pt x="1229" y="286"/>
                </a:lnTo>
                <a:lnTo>
                  <a:pt x="1227" y="286"/>
                </a:lnTo>
                <a:lnTo>
                  <a:pt x="1225" y="289"/>
                </a:lnTo>
                <a:lnTo>
                  <a:pt x="1223" y="289"/>
                </a:lnTo>
                <a:lnTo>
                  <a:pt x="1223" y="290"/>
                </a:lnTo>
                <a:lnTo>
                  <a:pt x="1220" y="293"/>
                </a:lnTo>
                <a:lnTo>
                  <a:pt x="1219" y="293"/>
                </a:lnTo>
                <a:lnTo>
                  <a:pt x="1215" y="296"/>
                </a:lnTo>
                <a:lnTo>
                  <a:pt x="1215" y="299"/>
                </a:lnTo>
                <a:lnTo>
                  <a:pt x="1212" y="300"/>
                </a:lnTo>
                <a:lnTo>
                  <a:pt x="1212" y="301"/>
                </a:lnTo>
                <a:lnTo>
                  <a:pt x="1212" y="301"/>
                </a:lnTo>
                <a:lnTo>
                  <a:pt x="1212" y="303"/>
                </a:lnTo>
                <a:lnTo>
                  <a:pt x="1212" y="307"/>
                </a:lnTo>
                <a:lnTo>
                  <a:pt x="1211" y="307"/>
                </a:lnTo>
                <a:lnTo>
                  <a:pt x="1209" y="307"/>
                </a:lnTo>
                <a:lnTo>
                  <a:pt x="1208" y="307"/>
                </a:lnTo>
                <a:lnTo>
                  <a:pt x="1208" y="307"/>
                </a:lnTo>
                <a:lnTo>
                  <a:pt x="1204" y="307"/>
                </a:lnTo>
                <a:lnTo>
                  <a:pt x="1204" y="307"/>
                </a:lnTo>
                <a:lnTo>
                  <a:pt x="1203" y="307"/>
                </a:lnTo>
                <a:lnTo>
                  <a:pt x="1201" y="307"/>
                </a:lnTo>
                <a:lnTo>
                  <a:pt x="1201" y="307"/>
                </a:lnTo>
                <a:lnTo>
                  <a:pt x="1200" y="307"/>
                </a:lnTo>
                <a:lnTo>
                  <a:pt x="1200" y="307"/>
                </a:lnTo>
                <a:lnTo>
                  <a:pt x="1199" y="308"/>
                </a:lnTo>
                <a:lnTo>
                  <a:pt x="1196" y="310"/>
                </a:lnTo>
                <a:lnTo>
                  <a:pt x="1193" y="311"/>
                </a:lnTo>
                <a:lnTo>
                  <a:pt x="1193" y="311"/>
                </a:lnTo>
                <a:lnTo>
                  <a:pt x="1190" y="312"/>
                </a:lnTo>
                <a:lnTo>
                  <a:pt x="1186" y="310"/>
                </a:lnTo>
                <a:lnTo>
                  <a:pt x="1177" y="311"/>
                </a:lnTo>
                <a:lnTo>
                  <a:pt x="1171" y="312"/>
                </a:lnTo>
                <a:lnTo>
                  <a:pt x="1168" y="311"/>
                </a:lnTo>
                <a:lnTo>
                  <a:pt x="1167" y="311"/>
                </a:lnTo>
                <a:lnTo>
                  <a:pt x="1157" y="307"/>
                </a:lnTo>
                <a:lnTo>
                  <a:pt x="1155" y="307"/>
                </a:lnTo>
                <a:lnTo>
                  <a:pt x="1151" y="305"/>
                </a:lnTo>
                <a:lnTo>
                  <a:pt x="1149" y="305"/>
                </a:lnTo>
                <a:lnTo>
                  <a:pt x="1148" y="305"/>
                </a:lnTo>
                <a:lnTo>
                  <a:pt x="1147" y="304"/>
                </a:lnTo>
                <a:lnTo>
                  <a:pt x="1138" y="303"/>
                </a:lnTo>
                <a:lnTo>
                  <a:pt x="1134" y="301"/>
                </a:lnTo>
                <a:lnTo>
                  <a:pt x="1133" y="301"/>
                </a:lnTo>
                <a:lnTo>
                  <a:pt x="1129" y="299"/>
                </a:lnTo>
                <a:lnTo>
                  <a:pt x="1125" y="299"/>
                </a:lnTo>
                <a:lnTo>
                  <a:pt x="1121" y="297"/>
                </a:lnTo>
                <a:lnTo>
                  <a:pt x="1116" y="296"/>
                </a:lnTo>
                <a:lnTo>
                  <a:pt x="1112" y="295"/>
                </a:lnTo>
                <a:lnTo>
                  <a:pt x="1107" y="293"/>
                </a:lnTo>
                <a:lnTo>
                  <a:pt x="1105" y="293"/>
                </a:lnTo>
                <a:lnTo>
                  <a:pt x="1101" y="290"/>
                </a:lnTo>
                <a:lnTo>
                  <a:pt x="1097" y="290"/>
                </a:lnTo>
                <a:lnTo>
                  <a:pt x="1092" y="288"/>
                </a:lnTo>
                <a:lnTo>
                  <a:pt x="1090" y="288"/>
                </a:lnTo>
                <a:lnTo>
                  <a:pt x="1086" y="286"/>
                </a:lnTo>
                <a:lnTo>
                  <a:pt x="1086" y="286"/>
                </a:lnTo>
                <a:lnTo>
                  <a:pt x="1086" y="286"/>
                </a:lnTo>
                <a:lnTo>
                  <a:pt x="1086" y="288"/>
                </a:lnTo>
                <a:lnTo>
                  <a:pt x="1086" y="288"/>
                </a:lnTo>
                <a:lnTo>
                  <a:pt x="1086" y="288"/>
                </a:lnTo>
                <a:lnTo>
                  <a:pt x="1086" y="288"/>
                </a:lnTo>
                <a:lnTo>
                  <a:pt x="1086" y="289"/>
                </a:lnTo>
                <a:lnTo>
                  <a:pt x="1086" y="290"/>
                </a:lnTo>
                <a:lnTo>
                  <a:pt x="1085" y="290"/>
                </a:lnTo>
                <a:lnTo>
                  <a:pt x="1085" y="290"/>
                </a:lnTo>
                <a:lnTo>
                  <a:pt x="1084" y="292"/>
                </a:lnTo>
                <a:lnTo>
                  <a:pt x="1084" y="292"/>
                </a:lnTo>
                <a:lnTo>
                  <a:pt x="1084" y="292"/>
                </a:lnTo>
                <a:lnTo>
                  <a:pt x="1084" y="293"/>
                </a:lnTo>
                <a:lnTo>
                  <a:pt x="1082" y="293"/>
                </a:lnTo>
                <a:lnTo>
                  <a:pt x="1082" y="293"/>
                </a:lnTo>
                <a:lnTo>
                  <a:pt x="1082" y="293"/>
                </a:lnTo>
                <a:lnTo>
                  <a:pt x="1081" y="293"/>
                </a:lnTo>
                <a:lnTo>
                  <a:pt x="1081" y="293"/>
                </a:lnTo>
                <a:lnTo>
                  <a:pt x="1081" y="293"/>
                </a:lnTo>
                <a:lnTo>
                  <a:pt x="1079" y="293"/>
                </a:lnTo>
                <a:lnTo>
                  <a:pt x="1079" y="293"/>
                </a:lnTo>
                <a:lnTo>
                  <a:pt x="1079" y="293"/>
                </a:lnTo>
                <a:lnTo>
                  <a:pt x="1079" y="295"/>
                </a:lnTo>
                <a:lnTo>
                  <a:pt x="1078" y="295"/>
                </a:lnTo>
                <a:lnTo>
                  <a:pt x="1078" y="295"/>
                </a:lnTo>
                <a:lnTo>
                  <a:pt x="1077" y="296"/>
                </a:lnTo>
                <a:lnTo>
                  <a:pt x="1075" y="296"/>
                </a:lnTo>
                <a:lnTo>
                  <a:pt x="1075" y="296"/>
                </a:lnTo>
                <a:lnTo>
                  <a:pt x="1074" y="296"/>
                </a:lnTo>
                <a:lnTo>
                  <a:pt x="1073" y="296"/>
                </a:lnTo>
                <a:lnTo>
                  <a:pt x="1073" y="297"/>
                </a:lnTo>
                <a:lnTo>
                  <a:pt x="1073" y="297"/>
                </a:lnTo>
                <a:lnTo>
                  <a:pt x="1073" y="299"/>
                </a:lnTo>
                <a:lnTo>
                  <a:pt x="1071" y="297"/>
                </a:lnTo>
                <a:lnTo>
                  <a:pt x="1070" y="297"/>
                </a:lnTo>
                <a:lnTo>
                  <a:pt x="1069" y="296"/>
                </a:lnTo>
                <a:lnTo>
                  <a:pt x="1069" y="296"/>
                </a:lnTo>
                <a:lnTo>
                  <a:pt x="1067" y="296"/>
                </a:lnTo>
                <a:lnTo>
                  <a:pt x="1067" y="296"/>
                </a:lnTo>
                <a:lnTo>
                  <a:pt x="1067" y="296"/>
                </a:lnTo>
                <a:lnTo>
                  <a:pt x="1066" y="296"/>
                </a:lnTo>
                <a:lnTo>
                  <a:pt x="1066" y="297"/>
                </a:lnTo>
                <a:lnTo>
                  <a:pt x="1066" y="296"/>
                </a:lnTo>
                <a:lnTo>
                  <a:pt x="1064" y="296"/>
                </a:lnTo>
                <a:lnTo>
                  <a:pt x="1064" y="296"/>
                </a:lnTo>
                <a:lnTo>
                  <a:pt x="1064" y="297"/>
                </a:lnTo>
                <a:lnTo>
                  <a:pt x="1063" y="296"/>
                </a:lnTo>
                <a:lnTo>
                  <a:pt x="1063" y="296"/>
                </a:lnTo>
                <a:lnTo>
                  <a:pt x="1063" y="296"/>
                </a:lnTo>
                <a:lnTo>
                  <a:pt x="1062" y="295"/>
                </a:lnTo>
                <a:lnTo>
                  <a:pt x="1062" y="295"/>
                </a:lnTo>
                <a:lnTo>
                  <a:pt x="1062" y="296"/>
                </a:lnTo>
                <a:lnTo>
                  <a:pt x="1060" y="296"/>
                </a:lnTo>
                <a:lnTo>
                  <a:pt x="1060" y="296"/>
                </a:lnTo>
                <a:lnTo>
                  <a:pt x="1059" y="296"/>
                </a:lnTo>
                <a:lnTo>
                  <a:pt x="1059" y="295"/>
                </a:lnTo>
                <a:lnTo>
                  <a:pt x="1059" y="295"/>
                </a:lnTo>
                <a:lnTo>
                  <a:pt x="1059" y="296"/>
                </a:lnTo>
                <a:lnTo>
                  <a:pt x="1058" y="296"/>
                </a:lnTo>
                <a:lnTo>
                  <a:pt x="1058" y="295"/>
                </a:lnTo>
                <a:lnTo>
                  <a:pt x="1058" y="295"/>
                </a:lnTo>
                <a:lnTo>
                  <a:pt x="1058" y="293"/>
                </a:lnTo>
                <a:lnTo>
                  <a:pt x="1056" y="293"/>
                </a:lnTo>
                <a:lnTo>
                  <a:pt x="1056" y="293"/>
                </a:lnTo>
                <a:lnTo>
                  <a:pt x="1056" y="293"/>
                </a:lnTo>
                <a:lnTo>
                  <a:pt x="1055" y="292"/>
                </a:lnTo>
                <a:lnTo>
                  <a:pt x="1055" y="292"/>
                </a:lnTo>
                <a:lnTo>
                  <a:pt x="1053" y="292"/>
                </a:lnTo>
                <a:lnTo>
                  <a:pt x="1053" y="292"/>
                </a:lnTo>
                <a:lnTo>
                  <a:pt x="1052" y="292"/>
                </a:lnTo>
                <a:lnTo>
                  <a:pt x="1052" y="290"/>
                </a:lnTo>
                <a:lnTo>
                  <a:pt x="1051" y="290"/>
                </a:lnTo>
                <a:lnTo>
                  <a:pt x="1051" y="289"/>
                </a:lnTo>
                <a:lnTo>
                  <a:pt x="1051" y="289"/>
                </a:lnTo>
                <a:lnTo>
                  <a:pt x="1049" y="288"/>
                </a:lnTo>
                <a:lnTo>
                  <a:pt x="1049" y="288"/>
                </a:lnTo>
                <a:lnTo>
                  <a:pt x="1049" y="288"/>
                </a:lnTo>
                <a:lnTo>
                  <a:pt x="1051" y="286"/>
                </a:lnTo>
                <a:lnTo>
                  <a:pt x="1049" y="286"/>
                </a:lnTo>
                <a:lnTo>
                  <a:pt x="1045" y="286"/>
                </a:lnTo>
                <a:lnTo>
                  <a:pt x="1045" y="286"/>
                </a:lnTo>
                <a:lnTo>
                  <a:pt x="1040" y="286"/>
                </a:lnTo>
                <a:lnTo>
                  <a:pt x="1034" y="285"/>
                </a:lnTo>
                <a:lnTo>
                  <a:pt x="1032" y="285"/>
                </a:lnTo>
                <a:lnTo>
                  <a:pt x="1019" y="285"/>
                </a:lnTo>
                <a:lnTo>
                  <a:pt x="1012" y="285"/>
                </a:lnTo>
                <a:lnTo>
                  <a:pt x="1012" y="277"/>
                </a:lnTo>
                <a:lnTo>
                  <a:pt x="1012" y="271"/>
                </a:lnTo>
                <a:lnTo>
                  <a:pt x="1012" y="267"/>
                </a:lnTo>
                <a:lnTo>
                  <a:pt x="1012" y="263"/>
                </a:lnTo>
                <a:lnTo>
                  <a:pt x="1012" y="253"/>
                </a:lnTo>
                <a:lnTo>
                  <a:pt x="1012" y="243"/>
                </a:lnTo>
                <a:lnTo>
                  <a:pt x="1012" y="241"/>
                </a:lnTo>
                <a:lnTo>
                  <a:pt x="1012" y="230"/>
                </a:lnTo>
                <a:lnTo>
                  <a:pt x="1012" y="229"/>
                </a:lnTo>
                <a:lnTo>
                  <a:pt x="1012" y="225"/>
                </a:lnTo>
                <a:lnTo>
                  <a:pt x="1010" y="218"/>
                </a:lnTo>
                <a:lnTo>
                  <a:pt x="1010" y="212"/>
                </a:lnTo>
                <a:lnTo>
                  <a:pt x="1010" y="211"/>
                </a:lnTo>
                <a:lnTo>
                  <a:pt x="1008" y="206"/>
                </a:lnTo>
                <a:lnTo>
                  <a:pt x="1007" y="195"/>
                </a:lnTo>
                <a:lnTo>
                  <a:pt x="1006" y="188"/>
                </a:lnTo>
                <a:lnTo>
                  <a:pt x="1004" y="182"/>
                </a:lnTo>
                <a:lnTo>
                  <a:pt x="1003" y="176"/>
                </a:lnTo>
                <a:lnTo>
                  <a:pt x="1001" y="170"/>
                </a:lnTo>
                <a:lnTo>
                  <a:pt x="1001" y="166"/>
                </a:lnTo>
                <a:lnTo>
                  <a:pt x="1000" y="162"/>
                </a:lnTo>
                <a:lnTo>
                  <a:pt x="1000" y="160"/>
                </a:lnTo>
                <a:lnTo>
                  <a:pt x="1000" y="156"/>
                </a:lnTo>
                <a:lnTo>
                  <a:pt x="999" y="152"/>
                </a:lnTo>
                <a:lnTo>
                  <a:pt x="999" y="150"/>
                </a:lnTo>
                <a:lnTo>
                  <a:pt x="999" y="148"/>
                </a:lnTo>
                <a:lnTo>
                  <a:pt x="999" y="147"/>
                </a:lnTo>
                <a:lnTo>
                  <a:pt x="1026" y="134"/>
                </a:lnTo>
                <a:lnTo>
                  <a:pt x="1026" y="134"/>
                </a:lnTo>
                <a:lnTo>
                  <a:pt x="1032" y="132"/>
                </a:lnTo>
                <a:lnTo>
                  <a:pt x="1033" y="132"/>
                </a:lnTo>
                <a:lnTo>
                  <a:pt x="1038" y="129"/>
                </a:lnTo>
                <a:lnTo>
                  <a:pt x="1055" y="121"/>
                </a:lnTo>
                <a:lnTo>
                  <a:pt x="1073" y="113"/>
                </a:lnTo>
                <a:lnTo>
                  <a:pt x="1082" y="108"/>
                </a:lnTo>
                <a:lnTo>
                  <a:pt x="1103" y="99"/>
                </a:lnTo>
                <a:lnTo>
                  <a:pt x="1111" y="95"/>
                </a:lnTo>
                <a:lnTo>
                  <a:pt x="1149" y="77"/>
                </a:lnTo>
                <a:lnTo>
                  <a:pt x="1167" y="69"/>
                </a:lnTo>
                <a:lnTo>
                  <a:pt x="1193" y="56"/>
                </a:lnTo>
                <a:lnTo>
                  <a:pt x="1242" y="33"/>
                </a:lnTo>
                <a:lnTo>
                  <a:pt x="1242" y="33"/>
                </a:lnTo>
                <a:lnTo>
                  <a:pt x="1244" y="33"/>
                </a:lnTo>
                <a:lnTo>
                  <a:pt x="1263" y="24"/>
                </a:lnTo>
                <a:lnTo>
                  <a:pt x="1267" y="24"/>
                </a:lnTo>
                <a:lnTo>
                  <a:pt x="1290" y="21"/>
                </a:lnTo>
                <a:lnTo>
                  <a:pt x="1344" y="17"/>
                </a:lnTo>
                <a:lnTo>
                  <a:pt x="1360" y="14"/>
                </a:lnTo>
                <a:lnTo>
                  <a:pt x="1376" y="14"/>
                </a:lnTo>
                <a:lnTo>
                  <a:pt x="1405" y="10"/>
                </a:lnTo>
                <a:lnTo>
                  <a:pt x="1409" y="10"/>
                </a:lnTo>
                <a:lnTo>
                  <a:pt x="1434" y="9"/>
                </a:lnTo>
                <a:lnTo>
                  <a:pt x="1456" y="6"/>
                </a:lnTo>
                <a:lnTo>
                  <a:pt x="1487" y="3"/>
                </a:lnTo>
                <a:lnTo>
                  <a:pt x="1513" y="0"/>
                </a:lnTo>
                <a:lnTo>
                  <a:pt x="1513" y="3"/>
                </a:lnTo>
                <a:lnTo>
                  <a:pt x="1513" y="5"/>
                </a:lnTo>
                <a:lnTo>
                  <a:pt x="1512" y="6"/>
                </a:lnTo>
                <a:lnTo>
                  <a:pt x="1511" y="9"/>
                </a:lnTo>
                <a:lnTo>
                  <a:pt x="1506" y="11"/>
                </a:lnTo>
                <a:lnTo>
                  <a:pt x="1505" y="14"/>
                </a:lnTo>
                <a:lnTo>
                  <a:pt x="1502" y="15"/>
                </a:lnTo>
                <a:lnTo>
                  <a:pt x="1501" y="17"/>
                </a:lnTo>
                <a:lnTo>
                  <a:pt x="1501" y="17"/>
                </a:lnTo>
                <a:lnTo>
                  <a:pt x="1498" y="20"/>
                </a:lnTo>
                <a:lnTo>
                  <a:pt x="1497" y="22"/>
                </a:lnTo>
                <a:lnTo>
                  <a:pt x="1495" y="24"/>
                </a:lnTo>
                <a:lnTo>
                  <a:pt x="1495" y="24"/>
                </a:lnTo>
                <a:lnTo>
                  <a:pt x="1494" y="25"/>
                </a:lnTo>
                <a:lnTo>
                  <a:pt x="1494" y="25"/>
                </a:lnTo>
                <a:lnTo>
                  <a:pt x="1491" y="29"/>
                </a:lnTo>
                <a:lnTo>
                  <a:pt x="1491" y="29"/>
                </a:lnTo>
                <a:lnTo>
                  <a:pt x="1490" y="31"/>
                </a:lnTo>
                <a:lnTo>
                  <a:pt x="1490" y="31"/>
                </a:lnTo>
                <a:lnTo>
                  <a:pt x="1489" y="33"/>
                </a:lnTo>
                <a:lnTo>
                  <a:pt x="1489" y="35"/>
                </a:lnTo>
                <a:lnTo>
                  <a:pt x="1489" y="36"/>
                </a:lnTo>
                <a:lnTo>
                  <a:pt x="1487" y="36"/>
                </a:lnTo>
                <a:lnTo>
                  <a:pt x="1487" y="36"/>
                </a:lnTo>
                <a:lnTo>
                  <a:pt x="1486" y="36"/>
                </a:lnTo>
                <a:lnTo>
                  <a:pt x="1486" y="37"/>
                </a:lnTo>
                <a:lnTo>
                  <a:pt x="1483" y="39"/>
                </a:lnTo>
                <a:lnTo>
                  <a:pt x="1483" y="39"/>
                </a:lnTo>
                <a:lnTo>
                  <a:pt x="1482" y="41"/>
                </a:lnTo>
                <a:lnTo>
                  <a:pt x="1480" y="41"/>
                </a:lnTo>
                <a:lnTo>
                  <a:pt x="1480" y="43"/>
                </a:lnTo>
                <a:lnTo>
                  <a:pt x="1478" y="44"/>
                </a:lnTo>
                <a:lnTo>
                  <a:pt x="1476" y="47"/>
                </a:lnTo>
                <a:lnTo>
                  <a:pt x="1475" y="47"/>
                </a:lnTo>
                <a:lnTo>
                  <a:pt x="1474" y="50"/>
                </a:lnTo>
                <a:lnTo>
                  <a:pt x="1472" y="50"/>
                </a:lnTo>
                <a:lnTo>
                  <a:pt x="1472" y="51"/>
                </a:lnTo>
                <a:lnTo>
                  <a:pt x="1472" y="51"/>
                </a:lnTo>
                <a:lnTo>
                  <a:pt x="1471" y="52"/>
                </a:lnTo>
                <a:lnTo>
                  <a:pt x="1471" y="52"/>
                </a:lnTo>
                <a:lnTo>
                  <a:pt x="1469" y="54"/>
                </a:lnTo>
                <a:lnTo>
                  <a:pt x="1469" y="55"/>
                </a:lnTo>
                <a:lnTo>
                  <a:pt x="1467" y="56"/>
                </a:lnTo>
                <a:lnTo>
                  <a:pt x="1465" y="58"/>
                </a:lnTo>
                <a:lnTo>
                  <a:pt x="1464" y="58"/>
                </a:lnTo>
                <a:lnTo>
                  <a:pt x="1461" y="61"/>
                </a:lnTo>
                <a:lnTo>
                  <a:pt x="1461" y="62"/>
                </a:lnTo>
                <a:lnTo>
                  <a:pt x="1461" y="63"/>
                </a:lnTo>
                <a:lnTo>
                  <a:pt x="1463" y="63"/>
                </a:lnTo>
                <a:close/>
                <a:moveTo>
                  <a:pt x="1335" y="150"/>
                </a:moveTo>
                <a:lnTo>
                  <a:pt x="1335" y="150"/>
                </a:lnTo>
                <a:lnTo>
                  <a:pt x="1337" y="150"/>
                </a:lnTo>
                <a:lnTo>
                  <a:pt x="1338" y="151"/>
                </a:lnTo>
                <a:lnTo>
                  <a:pt x="1339" y="151"/>
                </a:lnTo>
                <a:lnTo>
                  <a:pt x="1341" y="151"/>
                </a:lnTo>
                <a:lnTo>
                  <a:pt x="1342" y="151"/>
                </a:lnTo>
                <a:lnTo>
                  <a:pt x="1341" y="154"/>
                </a:lnTo>
                <a:lnTo>
                  <a:pt x="1341" y="154"/>
                </a:lnTo>
                <a:lnTo>
                  <a:pt x="1342" y="154"/>
                </a:lnTo>
                <a:lnTo>
                  <a:pt x="1342" y="154"/>
                </a:lnTo>
                <a:lnTo>
                  <a:pt x="1344" y="152"/>
                </a:lnTo>
                <a:lnTo>
                  <a:pt x="1344" y="152"/>
                </a:lnTo>
                <a:lnTo>
                  <a:pt x="1346" y="154"/>
                </a:lnTo>
                <a:lnTo>
                  <a:pt x="1348" y="154"/>
                </a:lnTo>
                <a:lnTo>
                  <a:pt x="1348" y="154"/>
                </a:lnTo>
                <a:lnTo>
                  <a:pt x="1349" y="154"/>
                </a:lnTo>
                <a:lnTo>
                  <a:pt x="1349" y="154"/>
                </a:lnTo>
                <a:lnTo>
                  <a:pt x="1349" y="155"/>
                </a:lnTo>
                <a:lnTo>
                  <a:pt x="1349" y="156"/>
                </a:lnTo>
                <a:lnTo>
                  <a:pt x="1350" y="156"/>
                </a:lnTo>
                <a:lnTo>
                  <a:pt x="1350" y="156"/>
                </a:lnTo>
                <a:lnTo>
                  <a:pt x="1349" y="158"/>
                </a:lnTo>
                <a:lnTo>
                  <a:pt x="1349" y="159"/>
                </a:lnTo>
                <a:lnTo>
                  <a:pt x="1349" y="159"/>
                </a:lnTo>
                <a:lnTo>
                  <a:pt x="1349" y="158"/>
                </a:lnTo>
                <a:lnTo>
                  <a:pt x="1350" y="158"/>
                </a:lnTo>
                <a:lnTo>
                  <a:pt x="1350" y="158"/>
                </a:lnTo>
                <a:lnTo>
                  <a:pt x="1352" y="158"/>
                </a:lnTo>
                <a:lnTo>
                  <a:pt x="1352" y="159"/>
                </a:lnTo>
                <a:lnTo>
                  <a:pt x="1352" y="159"/>
                </a:lnTo>
                <a:lnTo>
                  <a:pt x="1353" y="160"/>
                </a:lnTo>
                <a:lnTo>
                  <a:pt x="1355" y="160"/>
                </a:lnTo>
                <a:lnTo>
                  <a:pt x="1355" y="162"/>
                </a:lnTo>
                <a:lnTo>
                  <a:pt x="1357" y="162"/>
                </a:lnTo>
                <a:lnTo>
                  <a:pt x="1357" y="162"/>
                </a:lnTo>
                <a:lnTo>
                  <a:pt x="1359" y="162"/>
                </a:lnTo>
                <a:lnTo>
                  <a:pt x="1360" y="162"/>
                </a:lnTo>
                <a:lnTo>
                  <a:pt x="1360" y="163"/>
                </a:lnTo>
                <a:lnTo>
                  <a:pt x="1360" y="163"/>
                </a:lnTo>
                <a:lnTo>
                  <a:pt x="1361" y="165"/>
                </a:lnTo>
                <a:lnTo>
                  <a:pt x="1361" y="166"/>
                </a:lnTo>
                <a:lnTo>
                  <a:pt x="1363" y="167"/>
                </a:lnTo>
                <a:lnTo>
                  <a:pt x="1363" y="167"/>
                </a:lnTo>
                <a:lnTo>
                  <a:pt x="1363" y="167"/>
                </a:lnTo>
                <a:lnTo>
                  <a:pt x="1363" y="169"/>
                </a:lnTo>
                <a:lnTo>
                  <a:pt x="1361" y="170"/>
                </a:lnTo>
                <a:lnTo>
                  <a:pt x="1360" y="170"/>
                </a:lnTo>
                <a:lnTo>
                  <a:pt x="1360" y="170"/>
                </a:lnTo>
                <a:lnTo>
                  <a:pt x="1359" y="171"/>
                </a:lnTo>
                <a:lnTo>
                  <a:pt x="1357" y="173"/>
                </a:lnTo>
                <a:lnTo>
                  <a:pt x="1357" y="173"/>
                </a:lnTo>
                <a:lnTo>
                  <a:pt x="1359" y="171"/>
                </a:lnTo>
                <a:lnTo>
                  <a:pt x="1360" y="171"/>
                </a:lnTo>
                <a:lnTo>
                  <a:pt x="1361" y="170"/>
                </a:lnTo>
                <a:lnTo>
                  <a:pt x="1363" y="170"/>
                </a:lnTo>
                <a:lnTo>
                  <a:pt x="1363" y="171"/>
                </a:lnTo>
                <a:lnTo>
                  <a:pt x="1364" y="171"/>
                </a:lnTo>
                <a:lnTo>
                  <a:pt x="1364" y="173"/>
                </a:lnTo>
                <a:lnTo>
                  <a:pt x="1364" y="174"/>
                </a:lnTo>
                <a:lnTo>
                  <a:pt x="1363" y="176"/>
                </a:lnTo>
                <a:lnTo>
                  <a:pt x="1360" y="177"/>
                </a:lnTo>
                <a:lnTo>
                  <a:pt x="1360" y="177"/>
                </a:lnTo>
                <a:lnTo>
                  <a:pt x="1356" y="180"/>
                </a:lnTo>
                <a:lnTo>
                  <a:pt x="1356" y="180"/>
                </a:lnTo>
                <a:lnTo>
                  <a:pt x="1355" y="181"/>
                </a:lnTo>
                <a:lnTo>
                  <a:pt x="1353" y="182"/>
                </a:lnTo>
                <a:lnTo>
                  <a:pt x="1353" y="184"/>
                </a:lnTo>
                <a:lnTo>
                  <a:pt x="1352" y="184"/>
                </a:lnTo>
                <a:lnTo>
                  <a:pt x="1350" y="182"/>
                </a:lnTo>
                <a:lnTo>
                  <a:pt x="1349" y="182"/>
                </a:lnTo>
                <a:lnTo>
                  <a:pt x="1349" y="184"/>
                </a:lnTo>
                <a:lnTo>
                  <a:pt x="1346" y="184"/>
                </a:lnTo>
                <a:lnTo>
                  <a:pt x="1346" y="182"/>
                </a:lnTo>
                <a:lnTo>
                  <a:pt x="1346" y="181"/>
                </a:lnTo>
                <a:lnTo>
                  <a:pt x="1346" y="181"/>
                </a:lnTo>
                <a:lnTo>
                  <a:pt x="1348" y="178"/>
                </a:lnTo>
                <a:lnTo>
                  <a:pt x="1349" y="180"/>
                </a:lnTo>
                <a:lnTo>
                  <a:pt x="1350" y="178"/>
                </a:lnTo>
                <a:lnTo>
                  <a:pt x="1350" y="178"/>
                </a:lnTo>
                <a:lnTo>
                  <a:pt x="1349" y="178"/>
                </a:lnTo>
                <a:lnTo>
                  <a:pt x="1348" y="177"/>
                </a:lnTo>
                <a:lnTo>
                  <a:pt x="1346" y="176"/>
                </a:lnTo>
                <a:lnTo>
                  <a:pt x="1346" y="176"/>
                </a:lnTo>
                <a:lnTo>
                  <a:pt x="1345" y="176"/>
                </a:lnTo>
                <a:lnTo>
                  <a:pt x="1345" y="174"/>
                </a:lnTo>
                <a:lnTo>
                  <a:pt x="1345" y="173"/>
                </a:lnTo>
                <a:lnTo>
                  <a:pt x="1346" y="171"/>
                </a:lnTo>
                <a:lnTo>
                  <a:pt x="1346" y="171"/>
                </a:lnTo>
                <a:lnTo>
                  <a:pt x="1344" y="173"/>
                </a:lnTo>
                <a:lnTo>
                  <a:pt x="1344" y="173"/>
                </a:lnTo>
                <a:lnTo>
                  <a:pt x="1344" y="173"/>
                </a:lnTo>
                <a:lnTo>
                  <a:pt x="1344" y="176"/>
                </a:lnTo>
                <a:lnTo>
                  <a:pt x="1345" y="176"/>
                </a:lnTo>
                <a:lnTo>
                  <a:pt x="1345" y="178"/>
                </a:lnTo>
                <a:lnTo>
                  <a:pt x="1345" y="178"/>
                </a:lnTo>
                <a:lnTo>
                  <a:pt x="1345" y="178"/>
                </a:lnTo>
                <a:lnTo>
                  <a:pt x="1345" y="180"/>
                </a:lnTo>
                <a:lnTo>
                  <a:pt x="1345" y="181"/>
                </a:lnTo>
                <a:lnTo>
                  <a:pt x="1344" y="181"/>
                </a:lnTo>
                <a:lnTo>
                  <a:pt x="1344" y="181"/>
                </a:lnTo>
                <a:lnTo>
                  <a:pt x="1344" y="181"/>
                </a:lnTo>
                <a:lnTo>
                  <a:pt x="1342" y="181"/>
                </a:lnTo>
                <a:lnTo>
                  <a:pt x="1342" y="181"/>
                </a:lnTo>
                <a:lnTo>
                  <a:pt x="1341" y="181"/>
                </a:lnTo>
                <a:lnTo>
                  <a:pt x="1342" y="181"/>
                </a:lnTo>
                <a:lnTo>
                  <a:pt x="1342" y="182"/>
                </a:lnTo>
                <a:lnTo>
                  <a:pt x="1342" y="182"/>
                </a:lnTo>
                <a:lnTo>
                  <a:pt x="1342" y="184"/>
                </a:lnTo>
                <a:lnTo>
                  <a:pt x="1342" y="185"/>
                </a:lnTo>
                <a:lnTo>
                  <a:pt x="1342" y="185"/>
                </a:lnTo>
                <a:lnTo>
                  <a:pt x="1342" y="186"/>
                </a:lnTo>
                <a:lnTo>
                  <a:pt x="1341" y="186"/>
                </a:lnTo>
                <a:lnTo>
                  <a:pt x="1338" y="188"/>
                </a:lnTo>
                <a:lnTo>
                  <a:pt x="1338" y="188"/>
                </a:lnTo>
                <a:lnTo>
                  <a:pt x="1338" y="188"/>
                </a:lnTo>
                <a:lnTo>
                  <a:pt x="1335" y="188"/>
                </a:lnTo>
                <a:lnTo>
                  <a:pt x="1334" y="188"/>
                </a:lnTo>
                <a:lnTo>
                  <a:pt x="1333" y="186"/>
                </a:lnTo>
                <a:lnTo>
                  <a:pt x="1331" y="186"/>
                </a:lnTo>
                <a:lnTo>
                  <a:pt x="1330" y="186"/>
                </a:lnTo>
                <a:lnTo>
                  <a:pt x="1330" y="186"/>
                </a:lnTo>
                <a:lnTo>
                  <a:pt x="1329" y="186"/>
                </a:lnTo>
                <a:lnTo>
                  <a:pt x="1329" y="184"/>
                </a:lnTo>
                <a:lnTo>
                  <a:pt x="1330" y="184"/>
                </a:lnTo>
                <a:lnTo>
                  <a:pt x="1330" y="185"/>
                </a:lnTo>
                <a:lnTo>
                  <a:pt x="1330" y="184"/>
                </a:lnTo>
                <a:lnTo>
                  <a:pt x="1330" y="184"/>
                </a:lnTo>
                <a:lnTo>
                  <a:pt x="1330" y="184"/>
                </a:lnTo>
                <a:lnTo>
                  <a:pt x="1329" y="184"/>
                </a:lnTo>
                <a:lnTo>
                  <a:pt x="1329" y="184"/>
                </a:lnTo>
                <a:lnTo>
                  <a:pt x="1329" y="185"/>
                </a:lnTo>
                <a:lnTo>
                  <a:pt x="1327" y="185"/>
                </a:lnTo>
                <a:lnTo>
                  <a:pt x="1327" y="185"/>
                </a:lnTo>
                <a:lnTo>
                  <a:pt x="1326" y="184"/>
                </a:lnTo>
                <a:lnTo>
                  <a:pt x="1324" y="185"/>
                </a:lnTo>
                <a:lnTo>
                  <a:pt x="1324" y="185"/>
                </a:lnTo>
                <a:lnTo>
                  <a:pt x="1324" y="186"/>
                </a:lnTo>
                <a:lnTo>
                  <a:pt x="1323" y="186"/>
                </a:lnTo>
                <a:lnTo>
                  <a:pt x="1322" y="186"/>
                </a:lnTo>
                <a:lnTo>
                  <a:pt x="1320" y="186"/>
                </a:lnTo>
                <a:lnTo>
                  <a:pt x="1320" y="186"/>
                </a:lnTo>
                <a:lnTo>
                  <a:pt x="1319" y="186"/>
                </a:lnTo>
                <a:lnTo>
                  <a:pt x="1318" y="186"/>
                </a:lnTo>
                <a:lnTo>
                  <a:pt x="1316" y="186"/>
                </a:lnTo>
                <a:lnTo>
                  <a:pt x="1316" y="186"/>
                </a:lnTo>
                <a:lnTo>
                  <a:pt x="1315" y="188"/>
                </a:lnTo>
                <a:lnTo>
                  <a:pt x="1313" y="189"/>
                </a:lnTo>
                <a:lnTo>
                  <a:pt x="1312" y="189"/>
                </a:lnTo>
                <a:lnTo>
                  <a:pt x="1312" y="189"/>
                </a:lnTo>
                <a:lnTo>
                  <a:pt x="1312" y="188"/>
                </a:lnTo>
                <a:lnTo>
                  <a:pt x="1313" y="186"/>
                </a:lnTo>
                <a:lnTo>
                  <a:pt x="1313" y="185"/>
                </a:lnTo>
                <a:lnTo>
                  <a:pt x="1313" y="185"/>
                </a:lnTo>
                <a:lnTo>
                  <a:pt x="1313" y="184"/>
                </a:lnTo>
                <a:lnTo>
                  <a:pt x="1313" y="184"/>
                </a:lnTo>
                <a:lnTo>
                  <a:pt x="1315" y="182"/>
                </a:lnTo>
                <a:lnTo>
                  <a:pt x="1315" y="182"/>
                </a:lnTo>
                <a:lnTo>
                  <a:pt x="1313" y="182"/>
                </a:lnTo>
                <a:lnTo>
                  <a:pt x="1313" y="181"/>
                </a:lnTo>
                <a:lnTo>
                  <a:pt x="1313" y="181"/>
                </a:lnTo>
                <a:lnTo>
                  <a:pt x="1313" y="184"/>
                </a:lnTo>
                <a:lnTo>
                  <a:pt x="1312" y="184"/>
                </a:lnTo>
                <a:lnTo>
                  <a:pt x="1312" y="185"/>
                </a:lnTo>
                <a:lnTo>
                  <a:pt x="1311" y="186"/>
                </a:lnTo>
                <a:lnTo>
                  <a:pt x="1309" y="186"/>
                </a:lnTo>
                <a:lnTo>
                  <a:pt x="1308" y="186"/>
                </a:lnTo>
                <a:lnTo>
                  <a:pt x="1311" y="189"/>
                </a:lnTo>
                <a:lnTo>
                  <a:pt x="1309" y="189"/>
                </a:lnTo>
                <a:lnTo>
                  <a:pt x="1307" y="191"/>
                </a:lnTo>
                <a:lnTo>
                  <a:pt x="1305" y="191"/>
                </a:lnTo>
                <a:lnTo>
                  <a:pt x="1305" y="191"/>
                </a:lnTo>
                <a:lnTo>
                  <a:pt x="1305" y="189"/>
                </a:lnTo>
                <a:lnTo>
                  <a:pt x="1305" y="189"/>
                </a:lnTo>
                <a:lnTo>
                  <a:pt x="1304" y="191"/>
                </a:lnTo>
                <a:lnTo>
                  <a:pt x="1303" y="191"/>
                </a:lnTo>
                <a:lnTo>
                  <a:pt x="1301" y="192"/>
                </a:lnTo>
                <a:lnTo>
                  <a:pt x="1301" y="192"/>
                </a:lnTo>
                <a:lnTo>
                  <a:pt x="1298" y="189"/>
                </a:lnTo>
                <a:lnTo>
                  <a:pt x="1298" y="189"/>
                </a:lnTo>
                <a:lnTo>
                  <a:pt x="1298" y="191"/>
                </a:lnTo>
                <a:lnTo>
                  <a:pt x="1300" y="191"/>
                </a:lnTo>
                <a:lnTo>
                  <a:pt x="1300" y="192"/>
                </a:lnTo>
                <a:lnTo>
                  <a:pt x="1300" y="195"/>
                </a:lnTo>
                <a:lnTo>
                  <a:pt x="1300" y="195"/>
                </a:lnTo>
                <a:lnTo>
                  <a:pt x="1300" y="196"/>
                </a:lnTo>
                <a:lnTo>
                  <a:pt x="1300" y="196"/>
                </a:lnTo>
                <a:lnTo>
                  <a:pt x="1298" y="196"/>
                </a:lnTo>
                <a:lnTo>
                  <a:pt x="1298" y="196"/>
                </a:lnTo>
                <a:lnTo>
                  <a:pt x="1297" y="196"/>
                </a:lnTo>
                <a:lnTo>
                  <a:pt x="1297" y="195"/>
                </a:lnTo>
                <a:lnTo>
                  <a:pt x="1298" y="195"/>
                </a:lnTo>
                <a:lnTo>
                  <a:pt x="1298" y="193"/>
                </a:lnTo>
                <a:lnTo>
                  <a:pt x="1296" y="193"/>
                </a:lnTo>
                <a:lnTo>
                  <a:pt x="1296" y="195"/>
                </a:lnTo>
                <a:lnTo>
                  <a:pt x="1296" y="195"/>
                </a:lnTo>
                <a:lnTo>
                  <a:pt x="1296" y="195"/>
                </a:lnTo>
                <a:lnTo>
                  <a:pt x="1296" y="196"/>
                </a:lnTo>
                <a:lnTo>
                  <a:pt x="1297" y="197"/>
                </a:lnTo>
                <a:lnTo>
                  <a:pt x="1297" y="199"/>
                </a:lnTo>
                <a:lnTo>
                  <a:pt x="1297" y="199"/>
                </a:lnTo>
                <a:lnTo>
                  <a:pt x="1297" y="200"/>
                </a:lnTo>
                <a:lnTo>
                  <a:pt x="1298" y="201"/>
                </a:lnTo>
                <a:lnTo>
                  <a:pt x="1298" y="203"/>
                </a:lnTo>
                <a:lnTo>
                  <a:pt x="1298" y="203"/>
                </a:lnTo>
                <a:lnTo>
                  <a:pt x="1300" y="203"/>
                </a:lnTo>
                <a:lnTo>
                  <a:pt x="1300" y="203"/>
                </a:lnTo>
                <a:lnTo>
                  <a:pt x="1301" y="203"/>
                </a:lnTo>
                <a:lnTo>
                  <a:pt x="1301" y="203"/>
                </a:lnTo>
                <a:lnTo>
                  <a:pt x="1301" y="203"/>
                </a:lnTo>
                <a:lnTo>
                  <a:pt x="1303" y="203"/>
                </a:lnTo>
                <a:lnTo>
                  <a:pt x="1303" y="206"/>
                </a:lnTo>
                <a:lnTo>
                  <a:pt x="1303" y="207"/>
                </a:lnTo>
                <a:lnTo>
                  <a:pt x="1303" y="208"/>
                </a:lnTo>
                <a:lnTo>
                  <a:pt x="1303" y="208"/>
                </a:lnTo>
                <a:lnTo>
                  <a:pt x="1303" y="210"/>
                </a:lnTo>
                <a:lnTo>
                  <a:pt x="1303" y="210"/>
                </a:lnTo>
                <a:lnTo>
                  <a:pt x="1304" y="210"/>
                </a:lnTo>
                <a:lnTo>
                  <a:pt x="1303" y="212"/>
                </a:lnTo>
                <a:lnTo>
                  <a:pt x="1303" y="214"/>
                </a:lnTo>
                <a:lnTo>
                  <a:pt x="1300" y="214"/>
                </a:lnTo>
                <a:lnTo>
                  <a:pt x="1298" y="212"/>
                </a:lnTo>
                <a:lnTo>
                  <a:pt x="1297" y="212"/>
                </a:lnTo>
                <a:lnTo>
                  <a:pt x="1297" y="212"/>
                </a:lnTo>
                <a:lnTo>
                  <a:pt x="1296" y="211"/>
                </a:lnTo>
                <a:lnTo>
                  <a:pt x="1296" y="210"/>
                </a:lnTo>
                <a:lnTo>
                  <a:pt x="1294" y="208"/>
                </a:lnTo>
                <a:lnTo>
                  <a:pt x="1294" y="208"/>
                </a:lnTo>
                <a:lnTo>
                  <a:pt x="1294" y="207"/>
                </a:lnTo>
                <a:lnTo>
                  <a:pt x="1294" y="207"/>
                </a:lnTo>
                <a:lnTo>
                  <a:pt x="1294" y="206"/>
                </a:lnTo>
                <a:lnTo>
                  <a:pt x="1294" y="204"/>
                </a:lnTo>
                <a:lnTo>
                  <a:pt x="1294" y="203"/>
                </a:lnTo>
                <a:lnTo>
                  <a:pt x="1294" y="203"/>
                </a:lnTo>
                <a:lnTo>
                  <a:pt x="1294" y="201"/>
                </a:lnTo>
                <a:lnTo>
                  <a:pt x="1294" y="201"/>
                </a:lnTo>
                <a:lnTo>
                  <a:pt x="1292" y="201"/>
                </a:lnTo>
                <a:lnTo>
                  <a:pt x="1292" y="200"/>
                </a:lnTo>
                <a:lnTo>
                  <a:pt x="1292" y="199"/>
                </a:lnTo>
                <a:lnTo>
                  <a:pt x="1290" y="199"/>
                </a:lnTo>
                <a:lnTo>
                  <a:pt x="1290" y="200"/>
                </a:lnTo>
                <a:lnTo>
                  <a:pt x="1289" y="200"/>
                </a:lnTo>
                <a:lnTo>
                  <a:pt x="1289" y="200"/>
                </a:lnTo>
                <a:lnTo>
                  <a:pt x="1287" y="200"/>
                </a:lnTo>
                <a:lnTo>
                  <a:pt x="1287" y="200"/>
                </a:lnTo>
                <a:lnTo>
                  <a:pt x="1286" y="199"/>
                </a:lnTo>
                <a:lnTo>
                  <a:pt x="1286" y="197"/>
                </a:lnTo>
                <a:lnTo>
                  <a:pt x="1285" y="197"/>
                </a:lnTo>
                <a:lnTo>
                  <a:pt x="1285" y="197"/>
                </a:lnTo>
                <a:lnTo>
                  <a:pt x="1285" y="197"/>
                </a:lnTo>
                <a:lnTo>
                  <a:pt x="1285" y="196"/>
                </a:lnTo>
                <a:lnTo>
                  <a:pt x="1285" y="196"/>
                </a:lnTo>
                <a:lnTo>
                  <a:pt x="1283" y="195"/>
                </a:lnTo>
                <a:lnTo>
                  <a:pt x="1283" y="193"/>
                </a:lnTo>
                <a:lnTo>
                  <a:pt x="1283" y="192"/>
                </a:lnTo>
                <a:lnTo>
                  <a:pt x="1283" y="191"/>
                </a:lnTo>
                <a:lnTo>
                  <a:pt x="1285" y="191"/>
                </a:lnTo>
                <a:lnTo>
                  <a:pt x="1285" y="189"/>
                </a:lnTo>
                <a:lnTo>
                  <a:pt x="1285" y="188"/>
                </a:lnTo>
                <a:lnTo>
                  <a:pt x="1285" y="188"/>
                </a:lnTo>
                <a:lnTo>
                  <a:pt x="1286" y="188"/>
                </a:lnTo>
                <a:lnTo>
                  <a:pt x="1286" y="186"/>
                </a:lnTo>
                <a:lnTo>
                  <a:pt x="1287" y="186"/>
                </a:lnTo>
                <a:lnTo>
                  <a:pt x="1287" y="185"/>
                </a:lnTo>
                <a:lnTo>
                  <a:pt x="1286" y="185"/>
                </a:lnTo>
                <a:lnTo>
                  <a:pt x="1286" y="181"/>
                </a:lnTo>
                <a:lnTo>
                  <a:pt x="1287" y="180"/>
                </a:lnTo>
                <a:lnTo>
                  <a:pt x="1287" y="177"/>
                </a:lnTo>
                <a:lnTo>
                  <a:pt x="1287" y="177"/>
                </a:lnTo>
                <a:lnTo>
                  <a:pt x="1287" y="176"/>
                </a:lnTo>
                <a:lnTo>
                  <a:pt x="1289" y="176"/>
                </a:lnTo>
                <a:lnTo>
                  <a:pt x="1290" y="176"/>
                </a:lnTo>
                <a:lnTo>
                  <a:pt x="1290" y="174"/>
                </a:lnTo>
                <a:lnTo>
                  <a:pt x="1292" y="174"/>
                </a:lnTo>
                <a:lnTo>
                  <a:pt x="1292" y="174"/>
                </a:lnTo>
                <a:lnTo>
                  <a:pt x="1292" y="174"/>
                </a:lnTo>
                <a:lnTo>
                  <a:pt x="1293" y="173"/>
                </a:lnTo>
                <a:lnTo>
                  <a:pt x="1296" y="171"/>
                </a:lnTo>
                <a:lnTo>
                  <a:pt x="1297" y="170"/>
                </a:lnTo>
                <a:lnTo>
                  <a:pt x="1297" y="170"/>
                </a:lnTo>
                <a:lnTo>
                  <a:pt x="1297" y="170"/>
                </a:lnTo>
                <a:lnTo>
                  <a:pt x="1298" y="170"/>
                </a:lnTo>
                <a:lnTo>
                  <a:pt x="1298" y="169"/>
                </a:lnTo>
                <a:lnTo>
                  <a:pt x="1300" y="169"/>
                </a:lnTo>
                <a:lnTo>
                  <a:pt x="1300" y="169"/>
                </a:lnTo>
                <a:lnTo>
                  <a:pt x="1301" y="169"/>
                </a:lnTo>
                <a:lnTo>
                  <a:pt x="1301" y="170"/>
                </a:lnTo>
                <a:lnTo>
                  <a:pt x="1300" y="171"/>
                </a:lnTo>
                <a:lnTo>
                  <a:pt x="1300" y="171"/>
                </a:lnTo>
                <a:lnTo>
                  <a:pt x="1300" y="171"/>
                </a:lnTo>
                <a:lnTo>
                  <a:pt x="1301" y="170"/>
                </a:lnTo>
                <a:lnTo>
                  <a:pt x="1303" y="170"/>
                </a:lnTo>
                <a:lnTo>
                  <a:pt x="1303" y="169"/>
                </a:lnTo>
                <a:lnTo>
                  <a:pt x="1304" y="167"/>
                </a:lnTo>
                <a:lnTo>
                  <a:pt x="1307" y="169"/>
                </a:lnTo>
                <a:lnTo>
                  <a:pt x="1307" y="167"/>
                </a:lnTo>
                <a:lnTo>
                  <a:pt x="1308" y="169"/>
                </a:lnTo>
                <a:lnTo>
                  <a:pt x="1309" y="167"/>
                </a:lnTo>
                <a:lnTo>
                  <a:pt x="1311" y="166"/>
                </a:lnTo>
                <a:lnTo>
                  <a:pt x="1315" y="165"/>
                </a:lnTo>
                <a:lnTo>
                  <a:pt x="1315" y="165"/>
                </a:lnTo>
                <a:lnTo>
                  <a:pt x="1316" y="163"/>
                </a:lnTo>
                <a:lnTo>
                  <a:pt x="1316" y="162"/>
                </a:lnTo>
                <a:lnTo>
                  <a:pt x="1316" y="162"/>
                </a:lnTo>
                <a:lnTo>
                  <a:pt x="1316" y="163"/>
                </a:lnTo>
                <a:lnTo>
                  <a:pt x="1319" y="162"/>
                </a:lnTo>
                <a:lnTo>
                  <a:pt x="1319" y="162"/>
                </a:lnTo>
                <a:lnTo>
                  <a:pt x="1322" y="159"/>
                </a:lnTo>
                <a:lnTo>
                  <a:pt x="1322" y="159"/>
                </a:lnTo>
                <a:lnTo>
                  <a:pt x="1323" y="159"/>
                </a:lnTo>
                <a:lnTo>
                  <a:pt x="1323" y="159"/>
                </a:lnTo>
                <a:lnTo>
                  <a:pt x="1323" y="159"/>
                </a:lnTo>
                <a:lnTo>
                  <a:pt x="1324" y="158"/>
                </a:lnTo>
                <a:lnTo>
                  <a:pt x="1324" y="156"/>
                </a:lnTo>
                <a:lnTo>
                  <a:pt x="1323" y="156"/>
                </a:lnTo>
                <a:lnTo>
                  <a:pt x="1324" y="155"/>
                </a:lnTo>
                <a:lnTo>
                  <a:pt x="1326" y="155"/>
                </a:lnTo>
                <a:lnTo>
                  <a:pt x="1327" y="154"/>
                </a:lnTo>
                <a:lnTo>
                  <a:pt x="1330" y="154"/>
                </a:lnTo>
                <a:lnTo>
                  <a:pt x="1331" y="151"/>
                </a:lnTo>
                <a:lnTo>
                  <a:pt x="1333" y="150"/>
                </a:lnTo>
                <a:lnTo>
                  <a:pt x="1333" y="150"/>
                </a:lnTo>
                <a:lnTo>
                  <a:pt x="1335" y="150"/>
                </a:lnTo>
                <a:close/>
                <a:moveTo>
                  <a:pt x="1252" y="227"/>
                </a:moveTo>
                <a:lnTo>
                  <a:pt x="1252" y="227"/>
                </a:lnTo>
                <a:lnTo>
                  <a:pt x="1253" y="227"/>
                </a:lnTo>
                <a:lnTo>
                  <a:pt x="1253" y="227"/>
                </a:lnTo>
                <a:lnTo>
                  <a:pt x="1256" y="227"/>
                </a:lnTo>
                <a:lnTo>
                  <a:pt x="1257" y="229"/>
                </a:lnTo>
                <a:lnTo>
                  <a:pt x="1259" y="230"/>
                </a:lnTo>
                <a:lnTo>
                  <a:pt x="1260" y="232"/>
                </a:lnTo>
                <a:lnTo>
                  <a:pt x="1260" y="234"/>
                </a:lnTo>
                <a:lnTo>
                  <a:pt x="1261" y="234"/>
                </a:lnTo>
                <a:lnTo>
                  <a:pt x="1261" y="237"/>
                </a:lnTo>
                <a:lnTo>
                  <a:pt x="1261" y="237"/>
                </a:lnTo>
                <a:lnTo>
                  <a:pt x="1263" y="238"/>
                </a:lnTo>
                <a:lnTo>
                  <a:pt x="1264" y="241"/>
                </a:lnTo>
                <a:lnTo>
                  <a:pt x="1267" y="244"/>
                </a:lnTo>
                <a:lnTo>
                  <a:pt x="1267" y="245"/>
                </a:lnTo>
                <a:lnTo>
                  <a:pt x="1267" y="247"/>
                </a:lnTo>
                <a:lnTo>
                  <a:pt x="1267" y="247"/>
                </a:lnTo>
                <a:lnTo>
                  <a:pt x="1266" y="248"/>
                </a:lnTo>
                <a:lnTo>
                  <a:pt x="1266" y="248"/>
                </a:lnTo>
                <a:lnTo>
                  <a:pt x="1264" y="248"/>
                </a:lnTo>
                <a:lnTo>
                  <a:pt x="1263" y="248"/>
                </a:lnTo>
                <a:lnTo>
                  <a:pt x="1261" y="248"/>
                </a:lnTo>
                <a:lnTo>
                  <a:pt x="1261" y="248"/>
                </a:lnTo>
                <a:lnTo>
                  <a:pt x="1260" y="248"/>
                </a:lnTo>
                <a:lnTo>
                  <a:pt x="1255" y="247"/>
                </a:lnTo>
                <a:lnTo>
                  <a:pt x="1255" y="248"/>
                </a:lnTo>
                <a:lnTo>
                  <a:pt x="1253" y="248"/>
                </a:lnTo>
                <a:lnTo>
                  <a:pt x="1252" y="248"/>
                </a:lnTo>
                <a:lnTo>
                  <a:pt x="1251" y="248"/>
                </a:lnTo>
                <a:lnTo>
                  <a:pt x="1251" y="248"/>
                </a:lnTo>
                <a:lnTo>
                  <a:pt x="1249" y="249"/>
                </a:lnTo>
                <a:lnTo>
                  <a:pt x="1246" y="249"/>
                </a:lnTo>
                <a:lnTo>
                  <a:pt x="1246" y="249"/>
                </a:lnTo>
                <a:lnTo>
                  <a:pt x="1245" y="251"/>
                </a:lnTo>
                <a:lnTo>
                  <a:pt x="1241" y="253"/>
                </a:lnTo>
                <a:lnTo>
                  <a:pt x="1240" y="253"/>
                </a:lnTo>
                <a:lnTo>
                  <a:pt x="1240" y="253"/>
                </a:lnTo>
                <a:lnTo>
                  <a:pt x="1240" y="253"/>
                </a:lnTo>
                <a:lnTo>
                  <a:pt x="1237" y="256"/>
                </a:lnTo>
                <a:lnTo>
                  <a:pt x="1235" y="258"/>
                </a:lnTo>
                <a:lnTo>
                  <a:pt x="1235" y="258"/>
                </a:lnTo>
                <a:lnTo>
                  <a:pt x="1233" y="260"/>
                </a:lnTo>
                <a:lnTo>
                  <a:pt x="1231" y="260"/>
                </a:lnTo>
                <a:lnTo>
                  <a:pt x="1231" y="260"/>
                </a:lnTo>
                <a:lnTo>
                  <a:pt x="1230" y="262"/>
                </a:lnTo>
                <a:lnTo>
                  <a:pt x="1229" y="262"/>
                </a:lnTo>
                <a:lnTo>
                  <a:pt x="1229" y="262"/>
                </a:lnTo>
                <a:lnTo>
                  <a:pt x="1229" y="262"/>
                </a:lnTo>
                <a:lnTo>
                  <a:pt x="1229" y="260"/>
                </a:lnTo>
                <a:lnTo>
                  <a:pt x="1229" y="259"/>
                </a:lnTo>
                <a:lnTo>
                  <a:pt x="1229" y="259"/>
                </a:lnTo>
                <a:lnTo>
                  <a:pt x="1229" y="258"/>
                </a:lnTo>
                <a:lnTo>
                  <a:pt x="1229" y="255"/>
                </a:lnTo>
                <a:lnTo>
                  <a:pt x="1229" y="255"/>
                </a:lnTo>
                <a:lnTo>
                  <a:pt x="1229" y="255"/>
                </a:lnTo>
                <a:lnTo>
                  <a:pt x="1229" y="253"/>
                </a:lnTo>
                <a:lnTo>
                  <a:pt x="1227" y="253"/>
                </a:lnTo>
                <a:lnTo>
                  <a:pt x="1227" y="251"/>
                </a:lnTo>
                <a:lnTo>
                  <a:pt x="1227" y="251"/>
                </a:lnTo>
                <a:lnTo>
                  <a:pt x="1227" y="248"/>
                </a:lnTo>
                <a:lnTo>
                  <a:pt x="1227" y="247"/>
                </a:lnTo>
                <a:lnTo>
                  <a:pt x="1227" y="245"/>
                </a:lnTo>
                <a:lnTo>
                  <a:pt x="1229" y="244"/>
                </a:lnTo>
                <a:lnTo>
                  <a:pt x="1229" y="241"/>
                </a:lnTo>
                <a:lnTo>
                  <a:pt x="1230" y="240"/>
                </a:lnTo>
                <a:lnTo>
                  <a:pt x="1230" y="240"/>
                </a:lnTo>
                <a:lnTo>
                  <a:pt x="1231" y="237"/>
                </a:lnTo>
                <a:lnTo>
                  <a:pt x="1233" y="237"/>
                </a:lnTo>
                <a:lnTo>
                  <a:pt x="1234" y="238"/>
                </a:lnTo>
                <a:lnTo>
                  <a:pt x="1234" y="237"/>
                </a:lnTo>
                <a:lnTo>
                  <a:pt x="1234" y="236"/>
                </a:lnTo>
                <a:lnTo>
                  <a:pt x="1237" y="236"/>
                </a:lnTo>
                <a:lnTo>
                  <a:pt x="1237" y="234"/>
                </a:lnTo>
                <a:lnTo>
                  <a:pt x="1238" y="233"/>
                </a:lnTo>
                <a:lnTo>
                  <a:pt x="1240" y="232"/>
                </a:lnTo>
                <a:lnTo>
                  <a:pt x="1241" y="230"/>
                </a:lnTo>
                <a:lnTo>
                  <a:pt x="1242" y="229"/>
                </a:lnTo>
                <a:lnTo>
                  <a:pt x="1244" y="229"/>
                </a:lnTo>
                <a:lnTo>
                  <a:pt x="1244" y="229"/>
                </a:lnTo>
                <a:lnTo>
                  <a:pt x="1245" y="229"/>
                </a:lnTo>
                <a:lnTo>
                  <a:pt x="1245" y="229"/>
                </a:lnTo>
                <a:lnTo>
                  <a:pt x="1246" y="229"/>
                </a:lnTo>
                <a:lnTo>
                  <a:pt x="1248" y="227"/>
                </a:lnTo>
                <a:lnTo>
                  <a:pt x="1249" y="227"/>
                </a:lnTo>
                <a:lnTo>
                  <a:pt x="1249" y="227"/>
                </a:lnTo>
                <a:lnTo>
                  <a:pt x="1252" y="227"/>
                </a:lnTo>
                <a:close/>
                <a:moveTo>
                  <a:pt x="903" y="292"/>
                </a:moveTo>
                <a:lnTo>
                  <a:pt x="906" y="296"/>
                </a:lnTo>
                <a:lnTo>
                  <a:pt x="908" y="297"/>
                </a:lnTo>
                <a:lnTo>
                  <a:pt x="914" y="307"/>
                </a:lnTo>
                <a:lnTo>
                  <a:pt x="922" y="318"/>
                </a:lnTo>
                <a:lnTo>
                  <a:pt x="925" y="322"/>
                </a:lnTo>
                <a:lnTo>
                  <a:pt x="934" y="336"/>
                </a:lnTo>
                <a:lnTo>
                  <a:pt x="940" y="344"/>
                </a:lnTo>
                <a:lnTo>
                  <a:pt x="943" y="348"/>
                </a:lnTo>
                <a:lnTo>
                  <a:pt x="945" y="351"/>
                </a:lnTo>
                <a:lnTo>
                  <a:pt x="949" y="357"/>
                </a:lnTo>
                <a:lnTo>
                  <a:pt x="951" y="359"/>
                </a:lnTo>
                <a:lnTo>
                  <a:pt x="956" y="366"/>
                </a:lnTo>
                <a:lnTo>
                  <a:pt x="966" y="381"/>
                </a:lnTo>
                <a:lnTo>
                  <a:pt x="970" y="386"/>
                </a:lnTo>
                <a:lnTo>
                  <a:pt x="974" y="392"/>
                </a:lnTo>
                <a:lnTo>
                  <a:pt x="978" y="398"/>
                </a:lnTo>
                <a:lnTo>
                  <a:pt x="980" y="400"/>
                </a:lnTo>
                <a:lnTo>
                  <a:pt x="980" y="400"/>
                </a:lnTo>
                <a:lnTo>
                  <a:pt x="985" y="408"/>
                </a:lnTo>
                <a:lnTo>
                  <a:pt x="986" y="409"/>
                </a:lnTo>
                <a:lnTo>
                  <a:pt x="988" y="415"/>
                </a:lnTo>
                <a:lnTo>
                  <a:pt x="989" y="416"/>
                </a:lnTo>
                <a:lnTo>
                  <a:pt x="989" y="416"/>
                </a:lnTo>
                <a:lnTo>
                  <a:pt x="989" y="418"/>
                </a:lnTo>
                <a:lnTo>
                  <a:pt x="991" y="419"/>
                </a:lnTo>
                <a:lnTo>
                  <a:pt x="991" y="419"/>
                </a:lnTo>
                <a:lnTo>
                  <a:pt x="989" y="420"/>
                </a:lnTo>
                <a:lnTo>
                  <a:pt x="989" y="420"/>
                </a:lnTo>
                <a:lnTo>
                  <a:pt x="988" y="422"/>
                </a:lnTo>
                <a:lnTo>
                  <a:pt x="988" y="423"/>
                </a:lnTo>
                <a:lnTo>
                  <a:pt x="988" y="423"/>
                </a:lnTo>
                <a:lnTo>
                  <a:pt x="986" y="423"/>
                </a:lnTo>
                <a:lnTo>
                  <a:pt x="986" y="424"/>
                </a:lnTo>
                <a:lnTo>
                  <a:pt x="986" y="424"/>
                </a:lnTo>
                <a:lnTo>
                  <a:pt x="986" y="424"/>
                </a:lnTo>
                <a:lnTo>
                  <a:pt x="986" y="426"/>
                </a:lnTo>
                <a:lnTo>
                  <a:pt x="985" y="427"/>
                </a:lnTo>
                <a:lnTo>
                  <a:pt x="984" y="429"/>
                </a:lnTo>
                <a:lnTo>
                  <a:pt x="984" y="429"/>
                </a:lnTo>
                <a:lnTo>
                  <a:pt x="985" y="430"/>
                </a:lnTo>
                <a:lnTo>
                  <a:pt x="985" y="430"/>
                </a:lnTo>
                <a:lnTo>
                  <a:pt x="984" y="433"/>
                </a:lnTo>
                <a:lnTo>
                  <a:pt x="982" y="433"/>
                </a:lnTo>
                <a:lnTo>
                  <a:pt x="982" y="435"/>
                </a:lnTo>
                <a:lnTo>
                  <a:pt x="984" y="437"/>
                </a:lnTo>
                <a:lnTo>
                  <a:pt x="984" y="437"/>
                </a:lnTo>
                <a:lnTo>
                  <a:pt x="984" y="438"/>
                </a:lnTo>
                <a:lnTo>
                  <a:pt x="984" y="440"/>
                </a:lnTo>
                <a:lnTo>
                  <a:pt x="985" y="440"/>
                </a:lnTo>
                <a:lnTo>
                  <a:pt x="984" y="440"/>
                </a:lnTo>
                <a:lnTo>
                  <a:pt x="984" y="438"/>
                </a:lnTo>
                <a:lnTo>
                  <a:pt x="985" y="438"/>
                </a:lnTo>
                <a:lnTo>
                  <a:pt x="985" y="438"/>
                </a:lnTo>
                <a:lnTo>
                  <a:pt x="985" y="437"/>
                </a:lnTo>
                <a:lnTo>
                  <a:pt x="985" y="438"/>
                </a:lnTo>
                <a:lnTo>
                  <a:pt x="986" y="441"/>
                </a:lnTo>
                <a:lnTo>
                  <a:pt x="986" y="442"/>
                </a:lnTo>
                <a:lnTo>
                  <a:pt x="986" y="442"/>
                </a:lnTo>
                <a:lnTo>
                  <a:pt x="986" y="444"/>
                </a:lnTo>
                <a:lnTo>
                  <a:pt x="988" y="445"/>
                </a:lnTo>
                <a:lnTo>
                  <a:pt x="988" y="448"/>
                </a:lnTo>
                <a:lnTo>
                  <a:pt x="988" y="448"/>
                </a:lnTo>
                <a:lnTo>
                  <a:pt x="988" y="449"/>
                </a:lnTo>
                <a:lnTo>
                  <a:pt x="988" y="450"/>
                </a:lnTo>
                <a:lnTo>
                  <a:pt x="986" y="452"/>
                </a:lnTo>
                <a:lnTo>
                  <a:pt x="985" y="457"/>
                </a:lnTo>
                <a:lnTo>
                  <a:pt x="982" y="460"/>
                </a:lnTo>
                <a:lnTo>
                  <a:pt x="982" y="461"/>
                </a:lnTo>
                <a:lnTo>
                  <a:pt x="982" y="461"/>
                </a:lnTo>
                <a:lnTo>
                  <a:pt x="982" y="463"/>
                </a:lnTo>
                <a:lnTo>
                  <a:pt x="982" y="467"/>
                </a:lnTo>
                <a:lnTo>
                  <a:pt x="982" y="467"/>
                </a:lnTo>
                <a:lnTo>
                  <a:pt x="982" y="468"/>
                </a:lnTo>
                <a:lnTo>
                  <a:pt x="982" y="468"/>
                </a:lnTo>
                <a:lnTo>
                  <a:pt x="982" y="470"/>
                </a:lnTo>
                <a:lnTo>
                  <a:pt x="982" y="471"/>
                </a:lnTo>
                <a:lnTo>
                  <a:pt x="982" y="471"/>
                </a:lnTo>
                <a:lnTo>
                  <a:pt x="982" y="471"/>
                </a:lnTo>
                <a:lnTo>
                  <a:pt x="982" y="472"/>
                </a:lnTo>
                <a:lnTo>
                  <a:pt x="982" y="472"/>
                </a:lnTo>
                <a:lnTo>
                  <a:pt x="982" y="474"/>
                </a:lnTo>
                <a:lnTo>
                  <a:pt x="981" y="474"/>
                </a:lnTo>
                <a:lnTo>
                  <a:pt x="982" y="475"/>
                </a:lnTo>
                <a:lnTo>
                  <a:pt x="982" y="475"/>
                </a:lnTo>
                <a:lnTo>
                  <a:pt x="981" y="478"/>
                </a:lnTo>
                <a:lnTo>
                  <a:pt x="981" y="478"/>
                </a:lnTo>
                <a:lnTo>
                  <a:pt x="981" y="479"/>
                </a:lnTo>
                <a:lnTo>
                  <a:pt x="981" y="479"/>
                </a:lnTo>
                <a:lnTo>
                  <a:pt x="981" y="481"/>
                </a:lnTo>
                <a:lnTo>
                  <a:pt x="981" y="482"/>
                </a:lnTo>
                <a:lnTo>
                  <a:pt x="981" y="482"/>
                </a:lnTo>
                <a:lnTo>
                  <a:pt x="980" y="483"/>
                </a:lnTo>
                <a:lnTo>
                  <a:pt x="980" y="485"/>
                </a:lnTo>
                <a:lnTo>
                  <a:pt x="980" y="485"/>
                </a:lnTo>
                <a:lnTo>
                  <a:pt x="980" y="487"/>
                </a:lnTo>
                <a:lnTo>
                  <a:pt x="978" y="489"/>
                </a:lnTo>
                <a:lnTo>
                  <a:pt x="980" y="493"/>
                </a:lnTo>
                <a:lnTo>
                  <a:pt x="980" y="493"/>
                </a:lnTo>
                <a:lnTo>
                  <a:pt x="980" y="494"/>
                </a:lnTo>
                <a:lnTo>
                  <a:pt x="980" y="497"/>
                </a:lnTo>
                <a:lnTo>
                  <a:pt x="981" y="498"/>
                </a:lnTo>
                <a:lnTo>
                  <a:pt x="981" y="498"/>
                </a:lnTo>
                <a:lnTo>
                  <a:pt x="980" y="500"/>
                </a:lnTo>
                <a:lnTo>
                  <a:pt x="980" y="500"/>
                </a:lnTo>
                <a:lnTo>
                  <a:pt x="978" y="500"/>
                </a:lnTo>
                <a:lnTo>
                  <a:pt x="980" y="501"/>
                </a:lnTo>
                <a:lnTo>
                  <a:pt x="980" y="502"/>
                </a:lnTo>
                <a:lnTo>
                  <a:pt x="981" y="502"/>
                </a:lnTo>
                <a:lnTo>
                  <a:pt x="981" y="504"/>
                </a:lnTo>
                <a:lnTo>
                  <a:pt x="981" y="505"/>
                </a:lnTo>
                <a:lnTo>
                  <a:pt x="982" y="504"/>
                </a:lnTo>
                <a:lnTo>
                  <a:pt x="981" y="504"/>
                </a:lnTo>
                <a:lnTo>
                  <a:pt x="981" y="502"/>
                </a:lnTo>
                <a:lnTo>
                  <a:pt x="982" y="501"/>
                </a:lnTo>
                <a:lnTo>
                  <a:pt x="982" y="501"/>
                </a:lnTo>
                <a:lnTo>
                  <a:pt x="985" y="502"/>
                </a:lnTo>
                <a:lnTo>
                  <a:pt x="988" y="507"/>
                </a:lnTo>
                <a:lnTo>
                  <a:pt x="988" y="507"/>
                </a:lnTo>
                <a:lnTo>
                  <a:pt x="988" y="508"/>
                </a:lnTo>
                <a:lnTo>
                  <a:pt x="988" y="509"/>
                </a:lnTo>
                <a:lnTo>
                  <a:pt x="989" y="509"/>
                </a:lnTo>
                <a:lnTo>
                  <a:pt x="989" y="511"/>
                </a:lnTo>
                <a:lnTo>
                  <a:pt x="988" y="512"/>
                </a:lnTo>
                <a:lnTo>
                  <a:pt x="988" y="511"/>
                </a:lnTo>
                <a:lnTo>
                  <a:pt x="986" y="508"/>
                </a:lnTo>
                <a:lnTo>
                  <a:pt x="985" y="508"/>
                </a:lnTo>
                <a:lnTo>
                  <a:pt x="985" y="507"/>
                </a:lnTo>
                <a:lnTo>
                  <a:pt x="985" y="508"/>
                </a:lnTo>
                <a:lnTo>
                  <a:pt x="984" y="508"/>
                </a:lnTo>
                <a:lnTo>
                  <a:pt x="984" y="509"/>
                </a:lnTo>
                <a:lnTo>
                  <a:pt x="981" y="512"/>
                </a:lnTo>
                <a:lnTo>
                  <a:pt x="980" y="513"/>
                </a:lnTo>
                <a:lnTo>
                  <a:pt x="980" y="515"/>
                </a:lnTo>
                <a:lnTo>
                  <a:pt x="981" y="513"/>
                </a:lnTo>
                <a:lnTo>
                  <a:pt x="981" y="513"/>
                </a:lnTo>
                <a:lnTo>
                  <a:pt x="981" y="513"/>
                </a:lnTo>
                <a:lnTo>
                  <a:pt x="981" y="515"/>
                </a:lnTo>
                <a:lnTo>
                  <a:pt x="981" y="516"/>
                </a:lnTo>
                <a:lnTo>
                  <a:pt x="981" y="516"/>
                </a:lnTo>
                <a:lnTo>
                  <a:pt x="982" y="516"/>
                </a:lnTo>
                <a:lnTo>
                  <a:pt x="982" y="516"/>
                </a:lnTo>
                <a:lnTo>
                  <a:pt x="984" y="515"/>
                </a:lnTo>
                <a:lnTo>
                  <a:pt x="984" y="515"/>
                </a:lnTo>
                <a:lnTo>
                  <a:pt x="985" y="515"/>
                </a:lnTo>
                <a:lnTo>
                  <a:pt x="985" y="513"/>
                </a:lnTo>
                <a:lnTo>
                  <a:pt x="986" y="513"/>
                </a:lnTo>
                <a:lnTo>
                  <a:pt x="988" y="515"/>
                </a:lnTo>
                <a:lnTo>
                  <a:pt x="988" y="515"/>
                </a:lnTo>
                <a:lnTo>
                  <a:pt x="991" y="515"/>
                </a:lnTo>
                <a:lnTo>
                  <a:pt x="991" y="515"/>
                </a:lnTo>
                <a:lnTo>
                  <a:pt x="992" y="515"/>
                </a:lnTo>
                <a:lnTo>
                  <a:pt x="993" y="512"/>
                </a:lnTo>
                <a:lnTo>
                  <a:pt x="993" y="512"/>
                </a:lnTo>
                <a:lnTo>
                  <a:pt x="996" y="513"/>
                </a:lnTo>
                <a:lnTo>
                  <a:pt x="996" y="513"/>
                </a:lnTo>
                <a:lnTo>
                  <a:pt x="996" y="513"/>
                </a:lnTo>
                <a:lnTo>
                  <a:pt x="999" y="513"/>
                </a:lnTo>
                <a:lnTo>
                  <a:pt x="1000" y="512"/>
                </a:lnTo>
                <a:lnTo>
                  <a:pt x="1001" y="512"/>
                </a:lnTo>
                <a:lnTo>
                  <a:pt x="1003" y="511"/>
                </a:lnTo>
                <a:lnTo>
                  <a:pt x="1004" y="511"/>
                </a:lnTo>
                <a:lnTo>
                  <a:pt x="1004" y="508"/>
                </a:lnTo>
                <a:lnTo>
                  <a:pt x="1006" y="508"/>
                </a:lnTo>
                <a:lnTo>
                  <a:pt x="1008" y="508"/>
                </a:lnTo>
                <a:lnTo>
                  <a:pt x="1008" y="508"/>
                </a:lnTo>
                <a:lnTo>
                  <a:pt x="1008" y="509"/>
                </a:lnTo>
                <a:lnTo>
                  <a:pt x="1008" y="509"/>
                </a:lnTo>
                <a:lnTo>
                  <a:pt x="1008" y="511"/>
                </a:lnTo>
                <a:lnTo>
                  <a:pt x="1010" y="511"/>
                </a:lnTo>
                <a:lnTo>
                  <a:pt x="1008" y="512"/>
                </a:lnTo>
                <a:lnTo>
                  <a:pt x="1008" y="513"/>
                </a:lnTo>
                <a:lnTo>
                  <a:pt x="1008" y="513"/>
                </a:lnTo>
                <a:lnTo>
                  <a:pt x="1007" y="515"/>
                </a:lnTo>
                <a:lnTo>
                  <a:pt x="1007" y="515"/>
                </a:lnTo>
                <a:lnTo>
                  <a:pt x="1006" y="513"/>
                </a:lnTo>
                <a:lnTo>
                  <a:pt x="1006" y="513"/>
                </a:lnTo>
                <a:lnTo>
                  <a:pt x="1004" y="515"/>
                </a:lnTo>
                <a:lnTo>
                  <a:pt x="1003" y="515"/>
                </a:lnTo>
                <a:lnTo>
                  <a:pt x="997" y="515"/>
                </a:lnTo>
                <a:lnTo>
                  <a:pt x="997" y="516"/>
                </a:lnTo>
                <a:lnTo>
                  <a:pt x="996" y="517"/>
                </a:lnTo>
                <a:lnTo>
                  <a:pt x="993" y="519"/>
                </a:lnTo>
                <a:lnTo>
                  <a:pt x="992" y="520"/>
                </a:lnTo>
                <a:lnTo>
                  <a:pt x="992" y="523"/>
                </a:lnTo>
                <a:lnTo>
                  <a:pt x="991" y="523"/>
                </a:lnTo>
                <a:lnTo>
                  <a:pt x="991" y="526"/>
                </a:lnTo>
                <a:lnTo>
                  <a:pt x="992" y="526"/>
                </a:lnTo>
                <a:lnTo>
                  <a:pt x="992" y="527"/>
                </a:lnTo>
                <a:lnTo>
                  <a:pt x="992" y="527"/>
                </a:lnTo>
                <a:lnTo>
                  <a:pt x="988" y="528"/>
                </a:lnTo>
                <a:lnTo>
                  <a:pt x="988" y="528"/>
                </a:lnTo>
                <a:lnTo>
                  <a:pt x="986" y="528"/>
                </a:lnTo>
                <a:lnTo>
                  <a:pt x="984" y="530"/>
                </a:lnTo>
                <a:lnTo>
                  <a:pt x="982" y="531"/>
                </a:lnTo>
                <a:lnTo>
                  <a:pt x="982" y="533"/>
                </a:lnTo>
                <a:lnTo>
                  <a:pt x="982" y="534"/>
                </a:lnTo>
                <a:lnTo>
                  <a:pt x="981" y="534"/>
                </a:lnTo>
                <a:lnTo>
                  <a:pt x="981" y="535"/>
                </a:lnTo>
                <a:lnTo>
                  <a:pt x="981" y="538"/>
                </a:lnTo>
                <a:lnTo>
                  <a:pt x="981" y="538"/>
                </a:lnTo>
                <a:lnTo>
                  <a:pt x="982" y="539"/>
                </a:lnTo>
                <a:lnTo>
                  <a:pt x="982" y="541"/>
                </a:lnTo>
                <a:lnTo>
                  <a:pt x="982" y="542"/>
                </a:lnTo>
                <a:lnTo>
                  <a:pt x="982" y="543"/>
                </a:lnTo>
                <a:lnTo>
                  <a:pt x="980" y="543"/>
                </a:lnTo>
                <a:lnTo>
                  <a:pt x="978" y="543"/>
                </a:lnTo>
                <a:lnTo>
                  <a:pt x="975" y="546"/>
                </a:lnTo>
                <a:lnTo>
                  <a:pt x="975" y="549"/>
                </a:lnTo>
                <a:lnTo>
                  <a:pt x="975" y="549"/>
                </a:lnTo>
                <a:lnTo>
                  <a:pt x="977" y="550"/>
                </a:lnTo>
                <a:lnTo>
                  <a:pt x="977" y="552"/>
                </a:lnTo>
                <a:lnTo>
                  <a:pt x="977" y="553"/>
                </a:lnTo>
                <a:lnTo>
                  <a:pt x="977" y="554"/>
                </a:lnTo>
                <a:lnTo>
                  <a:pt x="977" y="556"/>
                </a:lnTo>
                <a:lnTo>
                  <a:pt x="977" y="556"/>
                </a:lnTo>
                <a:lnTo>
                  <a:pt x="977" y="557"/>
                </a:lnTo>
                <a:lnTo>
                  <a:pt x="978" y="557"/>
                </a:lnTo>
                <a:lnTo>
                  <a:pt x="978" y="561"/>
                </a:lnTo>
                <a:lnTo>
                  <a:pt x="978" y="561"/>
                </a:lnTo>
                <a:lnTo>
                  <a:pt x="978" y="563"/>
                </a:lnTo>
                <a:lnTo>
                  <a:pt x="978" y="564"/>
                </a:lnTo>
                <a:lnTo>
                  <a:pt x="978" y="567"/>
                </a:lnTo>
                <a:lnTo>
                  <a:pt x="977" y="567"/>
                </a:lnTo>
                <a:lnTo>
                  <a:pt x="977" y="567"/>
                </a:lnTo>
                <a:lnTo>
                  <a:pt x="975" y="569"/>
                </a:lnTo>
                <a:lnTo>
                  <a:pt x="974" y="569"/>
                </a:lnTo>
                <a:lnTo>
                  <a:pt x="973" y="571"/>
                </a:lnTo>
                <a:lnTo>
                  <a:pt x="971" y="575"/>
                </a:lnTo>
                <a:lnTo>
                  <a:pt x="970" y="576"/>
                </a:lnTo>
                <a:lnTo>
                  <a:pt x="969" y="578"/>
                </a:lnTo>
                <a:lnTo>
                  <a:pt x="969" y="578"/>
                </a:lnTo>
                <a:lnTo>
                  <a:pt x="966" y="575"/>
                </a:lnTo>
                <a:lnTo>
                  <a:pt x="966" y="575"/>
                </a:lnTo>
                <a:lnTo>
                  <a:pt x="966" y="576"/>
                </a:lnTo>
                <a:lnTo>
                  <a:pt x="967" y="578"/>
                </a:lnTo>
                <a:lnTo>
                  <a:pt x="966" y="579"/>
                </a:lnTo>
                <a:lnTo>
                  <a:pt x="967" y="579"/>
                </a:lnTo>
                <a:lnTo>
                  <a:pt x="967" y="578"/>
                </a:lnTo>
                <a:lnTo>
                  <a:pt x="969" y="578"/>
                </a:lnTo>
                <a:lnTo>
                  <a:pt x="969" y="579"/>
                </a:lnTo>
                <a:lnTo>
                  <a:pt x="966" y="582"/>
                </a:lnTo>
                <a:lnTo>
                  <a:pt x="966" y="583"/>
                </a:lnTo>
                <a:lnTo>
                  <a:pt x="965" y="583"/>
                </a:lnTo>
                <a:lnTo>
                  <a:pt x="963" y="586"/>
                </a:lnTo>
                <a:lnTo>
                  <a:pt x="962" y="589"/>
                </a:lnTo>
                <a:lnTo>
                  <a:pt x="962" y="589"/>
                </a:lnTo>
                <a:lnTo>
                  <a:pt x="962" y="590"/>
                </a:lnTo>
                <a:lnTo>
                  <a:pt x="962" y="591"/>
                </a:lnTo>
                <a:lnTo>
                  <a:pt x="962" y="591"/>
                </a:lnTo>
                <a:lnTo>
                  <a:pt x="962" y="595"/>
                </a:lnTo>
                <a:lnTo>
                  <a:pt x="963" y="597"/>
                </a:lnTo>
                <a:lnTo>
                  <a:pt x="963" y="597"/>
                </a:lnTo>
                <a:lnTo>
                  <a:pt x="965" y="598"/>
                </a:lnTo>
                <a:lnTo>
                  <a:pt x="966" y="600"/>
                </a:lnTo>
                <a:lnTo>
                  <a:pt x="966" y="601"/>
                </a:lnTo>
                <a:lnTo>
                  <a:pt x="966" y="601"/>
                </a:lnTo>
                <a:lnTo>
                  <a:pt x="966" y="602"/>
                </a:lnTo>
                <a:lnTo>
                  <a:pt x="966" y="602"/>
                </a:lnTo>
                <a:lnTo>
                  <a:pt x="966" y="605"/>
                </a:lnTo>
                <a:lnTo>
                  <a:pt x="966" y="605"/>
                </a:lnTo>
                <a:lnTo>
                  <a:pt x="966" y="606"/>
                </a:lnTo>
                <a:lnTo>
                  <a:pt x="966" y="606"/>
                </a:lnTo>
                <a:lnTo>
                  <a:pt x="966" y="609"/>
                </a:lnTo>
                <a:lnTo>
                  <a:pt x="965" y="609"/>
                </a:lnTo>
                <a:lnTo>
                  <a:pt x="965" y="611"/>
                </a:lnTo>
                <a:lnTo>
                  <a:pt x="965" y="611"/>
                </a:lnTo>
                <a:lnTo>
                  <a:pt x="966" y="611"/>
                </a:lnTo>
                <a:lnTo>
                  <a:pt x="966" y="611"/>
                </a:lnTo>
                <a:lnTo>
                  <a:pt x="966" y="613"/>
                </a:lnTo>
                <a:lnTo>
                  <a:pt x="967" y="613"/>
                </a:lnTo>
                <a:lnTo>
                  <a:pt x="967" y="615"/>
                </a:lnTo>
                <a:lnTo>
                  <a:pt x="966" y="616"/>
                </a:lnTo>
                <a:lnTo>
                  <a:pt x="966" y="617"/>
                </a:lnTo>
                <a:lnTo>
                  <a:pt x="966" y="619"/>
                </a:lnTo>
                <a:lnTo>
                  <a:pt x="965" y="619"/>
                </a:lnTo>
                <a:lnTo>
                  <a:pt x="963" y="621"/>
                </a:lnTo>
                <a:lnTo>
                  <a:pt x="965" y="621"/>
                </a:lnTo>
                <a:lnTo>
                  <a:pt x="965" y="623"/>
                </a:lnTo>
                <a:lnTo>
                  <a:pt x="963" y="624"/>
                </a:lnTo>
                <a:lnTo>
                  <a:pt x="963" y="627"/>
                </a:lnTo>
                <a:lnTo>
                  <a:pt x="960" y="628"/>
                </a:lnTo>
                <a:lnTo>
                  <a:pt x="960" y="628"/>
                </a:lnTo>
                <a:lnTo>
                  <a:pt x="958" y="631"/>
                </a:lnTo>
                <a:lnTo>
                  <a:pt x="956" y="632"/>
                </a:lnTo>
                <a:lnTo>
                  <a:pt x="955" y="632"/>
                </a:lnTo>
                <a:lnTo>
                  <a:pt x="954" y="634"/>
                </a:lnTo>
                <a:lnTo>
                  <a:pt x="951" y="635"/>
                </a:lnTo>
                <a:lnTo>
                  <a:pt x="948" y="638"/>
                </a:lnTo>
                <a:lnTo>
                  <a:pt x="947" y="638"/>
                </a:lnTo>
                <a:lnTo>
                  <a:pt x="945" y="638"/>
                </a:lnTo>
                <a:lnTo>
                  <a:pt x="945" y="638"/>
                </a:lnTo>
                <a:lnTo>
                  <a:pt x="944" y="641"/>
                </a:lnTo>
                <a:lnTo>
                  <a:pt x="943" y="641"/>
                </a:lnTo>
                <a:lnTo>
                  <a:pt x="941" y="642"/>
                </a:lnTo>
                <a:lnTo>
                  <a:pt x="939" y="643"/>
                </a:lnTo>
                <a:lnTo>
                  <a:pt x="936" y="645"/>
                </a:lnTo>
                <a:lnTo>
                  <a:pt x="934" y="646"/>
                </a:lnTo>
                <a:lnTo>
                  <a:pt x="930" y="647"/>
                </a:lnTo>
                <a:lnTo>
                  <a:pt x="928" y="649"/>
                </a:lnTo>
                <a:lnTo>
                  <a:pt x="928" y="649"/>
                </a:lnTo>
                <a:lnTo>
                  <a:pt x="926" y="650"/>
                </a:lnTo>
                <a:lnTo>
                  <a:pt x="926" y="652"/>
                </a:lnTo>
                <a:lnTo>
                  <a:pt x="926" y="652"/>
                </a:lnTo>
                <a:lnTo>
                  <a:pt x="926" y="652"/>
                </a:lnTo>
                <a:lnTo>
                  <a:pt x="925" y="653"/>
                </a:lnTo>
                <a:lnTo>
                  <a:pt x="923" y="653"/>
                </a:lnTo>
                <a:lnTo>
                  <a:pt x="923" y="652"/>
                </a:lnTo>
                <a:lnTo>
                  <a:pt x="922" y="652"/>
                </a:lnTo>
                <a:lnTo>
                  <a:pt x="922" y="653"/>
                </a:lnTo>
                <a:lnTo>
                  <a:pt x="922" y="654"/>
                </a:lnTo>
                <a:lnTo>
                  <a:pt x="922" y="654"/>
                </a:lnTo>
                <a:lnTo>
                  <a:pt x="921" y="654"/>
                </a:lnTo>
                <a:lnTo>
                  <a:pt x="921" y="654"/>
                </a:lnTo>
                <a:lnTo>
                  <a:pt x="921" y="654"/>
                </a:lnTo>
                <a:lnTo>
                  <a:pt x="919" y="654"/>
                </a:lnTo>
                <a:lnTo>
                  <a:pt x="918" y="654"/>
                </a:lnTo>
                <a:lnTo>
                  <a:pt x="917" y="657"/>
                </a:lnTo>
                <a:lnTo>
                  <a:pt x="914" y="660"/>
                </a:lnTo>
                <a:lnTo>
                  <a:pt x="911" y="661"/>
                </a:lnTo>
                <a:lnTo>
                  <a:pt x="911" y="661"/>
                </a:lnTo>
                <a:lnTo>
                  <a:pt x="908" y="662"/>
                </a:lnTo>
                <a:lnTo>
                  <a:pt x="908" y="662"/>
                </a:lnTo>
                <a:lnTo>
                  <a:pt x="907" y="665"/>
                </a:lnTo>
                <a:lnTo>
                  <a:pt x="907" y="665"/>
                </a:lnTo>
                <a:lnTo>
                  <a:pt x="904" y="665"/>
                </a:lnTo>
                <a:lnTo>
                  <a:pt x="904" y="665"/>
                </a:lnTo>
                <a:lnTo>
                  <a:pt x="904" y="664"/>
                </a:lnTo>
                <a:lnTo>
                  <a:pt x="904" y="662"/>
                </a:lnTo>
                <a:lnTo>
                  <a:pt x="906" y="662"/>
                </a:lnTo>
                <a:lnTo>
                  <a:pt x="906" y="660"/>
                </a:lnTo>
                <a:lnTo>
                  <a:pt x="906" y="660"/>
                </a:lnTo>
                <a:lnTo>
                  <a:pt x="906" y="658"/>
                </a:lnTo>
                <a:lnTo>
                  <a:pt x="906" y="656"/>
                </a:lnTo>
                <a:lnTo>
                  <a:pt x="906" y="656"/>
                </a:lnTo>
                <a:lnTo>
                  <a:pt x="906" y="653"/>
                </a:lnTo>
                <a:lnTo>
                  <a:pt x="906" y="653"/>
                </a:lnTo>
                <a:lnTo>
                  <a:pt x="906" y="652"/>
                </a:lnTo>
                <a:lnTo>
                  <a:pt x="904" y="650"/>
                </a:lnTo>
                <a:lnTo>
                  <a:pt x="903" y="649"/>
                </a:lnTo>
                <a:lnTo>
                  <a:pt x="903" y="647"/>
                </a:lnTo>
                <a:lnTo>
                  <a:pt x="904" y="646"/>
                </a:lnTo>
                <a:lnTo>
                  <a:pt x="906" y="646"/>
                </a:lnTo>
                <a:lnTo>
                  <a:pt x="906" y="646"/>
                </a:lnTo>
                <a:lnTo>
                  <a:pt x="907" y="649"/>
                </a:lnTo>
                <a:lnTo>
                  <a:pt x="908" y="650"/>
                </a:lnTo>
                <a:lnTo>
                  <a:pt x="908" y="650"/>
                </a:lnTo>
                <a:lnTo>
                  <a:pt x="908" y="649"/>
                </a:lnTo>
                <a:lnTo>
                  <a:pt x="908" y="649"/>
                </a:lnTo>
                <a:lnTo>
                  <a:pt x="910" y="649"/>
                </a:lnTo>
                <a:lnTo>
                  <a:pt x="911" y="649"/>
                </a:lnTo>
                <a:lnTo>
                  <a:pt x="911" y="647"/>
                </a:lnTo>
                <a:lnTo>
                  <a:pt x="911" y="647"/>
                </a:lnTo>
                <a:lnTo>
                  <a:pt x="911" y="646"/>
                </a:lnTo>
                <a:lnTo>
                  <a:pt x="910" y="645"/>
                </a:lnTo>
                <a:lnTo>
                  <a:pt x="910" y="642"/>
                </a:lnTo>
                <a:lnTo>
                  <a:pt x="911" y="641"/>
                </a:lnTo>
                <a:lnTo>
                  <a:pt x="911" y="641"/>
                </a:lnTo>
                <a:lnTo>
                  <a:pt x="914" y="639"/>
                </a:lnTo>
                <a:lnTo>
                  <a:pt x="914" y="638"/>
                </a:lnTo>
                <a:lnTo>
                  <a:pt x="914" y="638"/>
                </a:lnTo>
                <a:lnTo>
                  <a:pt x="915" y="637"/>
                </a:lnTo>
                <a:lnTo>
                  <a:pt x="915" y="637"/>
                </a:lnTo>
                <a:lnTo>
                  <a:pt x="914" y="637"/>
                </a:lnTo>
                <a:lnTo>
                  <a:pt x="914" y="638"/>
                </a:lnTo>
                <a:lnTo>
                  <a:pt x="913" y="638"/>
                </a:lnTo>
                <a:lnTo>
                  <a:pt x="913" y="638"/>
                </a:lnTo>
                <a:lnTo>
                  <a:pt x="913" y="639"/>
                </a:lnTo>
                <a:lnTo>
                  <a:pt x="907" y="639"/>
                </a:lnTo>
                <a:lnTo>
                  <a:pt x="906" y="639"/>
                </a:lnTo>
                <a:lnTo>
                  <a:pt x="904" y="641"/>
                </a:lnTo>
                <a:lnTo>
                  <a:pt x="903" y="641"/>
                </a:lnTo>
                <a:lnTo>
                  <a:pt x="903" y="641"/>
                </a:lnTo>
                <a:lnTo>
                  <a:pt x="903" y="642"/>
                </a:lnTo>
                <a:lnTo>
                  <a:pt x="903" y="643"/>
                </a:lnTo>
                <a:lnTo>
                  <a:pt x="902" y="643"/>
                </a:lnTo>
                <a:lnTo>
                  <a:pt x="902" y="643"/>
                </a:lnTo>
                <a:lnTo>
                  <a:pt x="902" y="645"/>
                </a:lnTo>
                <a:lnTo>
                  <a:pt x="902" y="647"/>
                </a:lnTo>
                <a:lnTo>
                  <a:pt x="900" y="647"/>
                </a:lnTo>
                <a:lnTo>
                  <a:pt x="900" y="646"/>
                </a:lnTo>
                <a:lnTo>
                  <a:pt x="900" y="646"/>
                </a:lnTo>
                <a:lnTo>
                  <a:pt x="900" y="649"/>
                </a:lnTo>
                <a:lnTo>
                  <a:pt x="903" y="652"/>
                </a:lnTo>
                <a:lnTo>
                  <a:pt x="903" y="653"/>
                </a:lnTo>
                <a:lnTo>
                  <a:pt x="903" y="653"/>
                </a:lnTo>
                <a:lnTo>
                  <a:pt x="903" y="654"/>
                </a:lnTo>
                <a:lnTo>
                  <a:pt x="903" y="654"/>
                </a:lnTo>
                <a:lnTo>
                  <a:pt x="903" y="656"/>
                </a:lnTo>
                <a:lnTo>
                  <a:pt x="903" y="656"/>
                </a:lnTo>
                <a:lnTo>
                  <a:pt x="903" y="657"/>
                </a:lnTo>
                <a:lnTo>
                  <a:pt x="903" y="660"/>
                </a:lnTo>
                <a:lnTo>
                  <a:pt x="902" y="660"/>
                </a:lnTo>
                <a:lnTo>
                  <a:pt x="900" y="660"/>
                </a:lnTo>
                <a:lnTo>
                  <a:pt x="900" y="660"/>
                </a:lnTo>
                <a:lnTo>
                  <a:pt x="900" y="658"/>
                </a:lnTo>
                <a:lnTo>
                  <a:pt x="900" y="658"/>
                </a:lnTo>
                <a:lnTo>
                  <a:pt x="900" y="658"/>
                </a:lnTo>
                <a:lnTo>
                  <a:pt x="900" y="658"/>
                </a:lnTo>
                <a:lnTo>
                  <a:pt x="900" y="660"/>
                </a:lnTo>
                <a:lnTo>
                  <a:pt x="900" y="660"/>
                </a:lnTo>
                <a:lnTo>
                  <a:pt x="900" y="661"/>
                </a:lnTo>
                <a:lnTo>
                  <a:pt x="900" y="662"/>
                </a:lnTo>
                <a:lnTo>
                  <a:pt x="902" y="664"/>
                </a:lnTo>
                <a:lnTo>
                  <a:pt x="902" y="665"/>
                </a:lnTo>
                <a:lnTo>
                  <a:pt x="903" y="665"/>
                </a:lnTo>
                <a:lnTo>
                  <a:pt x="903" y="665"/>
                </a:lnTo>
                <a:lnTo>
                  <a:pt x="903" y="665"/>
                </a:lnTo>
                <a:lnTo>
                  <a:pt x="903" y="669"/>
                </a:lnTo>
                <a:lnTo>
                  <a:pt x="904" y="671"/>
                </a:lnTo>
                <a:lnTo>
                  <a:pt x="904" y="671"/>
                </a:lnTo>
                <a:lnTo>
                  <a:pt x="904" y="671"/>
                </a:lnTo>
                <a:lnTo>
                  <a:pt x="904" y="671"/>
                </a:lnTo>
                <a:lnTo>
                  <a:pt x="904" y="673"/>
                </a:lnTo>
                <a:lnTo>
                  <a:pt x="903" y="673"/>
                </a:lnTo>
                <a:lnTo>
                  <a:pt x="903" y="675"/>
                </a:lnTo>
                <a:lnTo>
                  <a:pt x="902" y="675"/>
                </a:lnTo>
                <a:lnTo>
                  <a:pt x="902" y="676"/>
                </a:lnTo>
                <a:lnTo>
                  <a:pt x="902" y="676"/>
                </a:lnTo>
                <a:lnTo>
                  <a:pt x="902" y="678"/>
                </a:lnTo>
                <a:lnTo>
                  <a:pt x="900" y="679"/>
                </a:lnTo>
                <a:lnTo>
                  <a:pt x="900" y="682"/>
                </a:lnTo>
                <a:lnTo>
                  <a:pt x="899" y="684"/>
                </a:lnTo>
                <a:lnTo>
                  <a:pt x="896" y="690"/>
                </a:lnTo>
                <a:lnTo>
                  <a:pt x="896" y="690"/>
                </a:lnTo>
                <a:lnTo>
                  <a:pt x="895" y="693"/>
                </a:lnTo>
                <a:lnTo>
                  <a:pt x="895" y="693"/>
                </a:lnTo>
                <a:lnTo>
                  <a:pt x="893" y="695"/>
                </a:lnTo>
                <a:lnTo>
                  <a:pt x="892" y="698"/>
                </a:lnTo>
                <a:lnTo>
                  <a:pt x="892" y="698"/>
                </a:lnTo>
                <a:lnTo>
                  <a:pt x="892" y="699"/>
                </a:lnTo>
                <a:lnTo>
                  <a:pt x="892" y="701"/>
                </a:lnTo>
                <a:lnTo>
                  <a:pt x="889" y="702"/>
                </a:lnTo>
                <a:lnTo>
                  <a:pt x="889" y="704"/>
                </a:lnTo>
                <a:lnTo>
                  <a:pt x="888" y="705"/>
                </a:lnTo>
                <a:lnTo>
                  <a:pt x="888" y="706"/>
                </a:lnTo>
                <a:lnTo>
                  <a:pt x="888" y="706"/>
                </a:lnTo>
                <a:lnTo>
                  <a:pt x="888" y="709"/>
                </a:lnTo>
                <a:lnTo>
                  <a:pt x="887" y="710"/>
                </a:lnTo>
                <a:lnTo>
                  <a:pt x="887" y="710"/>
                </a:lnTo>
                <a:lnTo>
                  <a:pt x="887" y="712"/>
                </a:lnTo>
                <a:lnTo>
                  <a:pt x="887" y="713"/>
                </a:lnTo>
                <a:lnTo>
                  <a:pt x="885" y="716"/>
                </a:lnTo>
                <a:lnTo>
                  <a:pt x="885" y="717"/>
                </a:lnTo>
                <a:lnTo>
                  <a:pt x="884" y="719"/>
                </a:lnTo>
                <a:lnTo>
                  <a:pt x="884" y="720"/>
                </a:lnTo>
                <a:lnTo>
                  <a:pt x="884" y="720"/>
                </a:lnTo>
                <a:lnTo>
                  <a:pt x="884" y="721"/>
                </a:lnTo>
                <a:lnTo>
                  <a:pt x="884" y="723"/>
                </a:lnTo>
                <a:lnTo>
                  <a:pt x="882" y="724"/>
                </a:lnTo>
                <a:lnTo>
                  <a:pt x="882" y="725"/>
                </a:lnTo>
                <a:lnTo>
                  <a:pt x="881" y="725"/>
                </a:lnTo>
                <a:lnTo>
                  <a:pt x="881" y="730"/>
                </a:lnTo>
                <a:lnTo>
                  <a:pt x="880" y="730"/>
                </a:lnTo>
                <a:lnTo>
                  <a:pt x="880" y="732"/>
                </a:lnTo>
                <a:lnTo>
                  <a:pt x="878" y="734"/>
                </a:lnTo>
                <a:lnTo>
                  <a:pt x="878" y="735"/>
                </a:lnTo>
                <a:lnTo>
                  <a:pt x="878" y="735"/>
                </a:lnTo>
                <a:lnTo>
                  <a:pt x="878" y="735"/>
                </a:lnTo>
                <a:lnTo>
                  <a:pt x="878" y="736"/>
                </a:lnTo>
                <a:lnTo>
                  <a:pt x="877" y="736"/>
                </a:lnTo>
                <a:lnTo>
                  <a:pt x="876" y="736"/>
                </a:lnTo>
                <a:lnTo>
                  <a:pt x="876" y="738"/>
                </a:lnTo>
                <a:lnTo>
                  <a:pt x="876" y="739"/>
                </a:lnTo>
                <a:lnTo>
                  <a:pt x="876" y="740"/>
                </a:lnTo>
                <a:lnTo>
                  <a:pt x="874" y="742"/>
                </a:lnTo>
                <a:lnTo>
                  <a:pt x="874" y="743"/>
                </a:lnTo>
                <a:lnTo>
                  <a:pt x="873" y="745"/>
                </a:lnTo>
                <a:lnTo>
                  <a:pt x="873" y="745"/>
                </a:lnTo>
                <a:lnTo>
                  <a:pt x="873" y="746"/>
                </a:lnTo>
                <a:lnTo>
                  <a:pt x="873" y="749"/>
                </a:lnTo>
                <a:lnTo>
                  <a:pt x="871" y="750"/>
                </a:lnTo>
                <a:lnTo>
                  <a:pt x="870" y="753"/>
                </a:lnTo>
                <a:lnTo>
                  <a:pt x="869" y="753"/>
                </a:lnTo>
                <a:lnTo>
                  <a:pt x="869" y="754"/>
                </a:lnTo>
                <a:lnTo>
                  <a:pt x="869" y="756"/>
                </a:lnTo>
                <a:lnTo>
                  <a:pt x="867" y="756"/>
                </a:lnTo>
                <a:lnTo>
                  <a:pt x="866" y="758"/>
                </a:lnTo>
                <a:lnTo>
                  <a:pt x="865" y="760"/>
                </a:lnTo>
                <a:lnTo>
                  <a:pt x="863" y="760"/>
                </a:lnTo>
                <a:lnTo>
                  <a:pt x="863" y="760"/>
                </a:lnTo>
                <a:lnTo>
                  <a:pt x="862" y="760"/>
                </a:lnTo>
                <a:lnTo>
                  <a:pt x="862" y="760"/>
                </a:lnTo>
                <a:lnTo>
                  <a:pt x="859" y="758"/>
                </a:lnTo>
                <a:lnTo>
                  <a:pt x="856" y="758"/>
                </a:lnTo>
                <a:lnTo>
                  <a:pt x="856" y="758"/>
                </a:lnTo>
                <a:lnTo>
                  <a:pt x="856" y="757"/>
                </a:lnTo>
                <a:lnTo>
                  <a:pt x="855" y="756"/>
                </a:lnTo>
                <a:lnTo>
                  <a:pt x="854" y="756"/>
                </a:lnTo>
                <a:lnTo>
                  <a:pt x="854" y="754"/>
                </a:lnTo>
                <a:lnTo>
                  <a:pt x="852" y="756"/>
                </a:lnTo>
                <a:lnTo>
                  <a:pt x="851" y="756"/>
                </a:lnTo>
                <a:lnTo>
                  <a:pt x="851" y="754"/>
                </a:lnTo>
                <a:lnTo>
                  <a:pt x="851" y="753"/>
                </a:lnTo>
                <a:lnTo>
                  <a:pt x="850" y="753"/>
                </a:lnTo>
                <a:lnTo>
                  <a:pt x="848" y="751"/>
                </a:lnTo>
                <a:lnTo>
                  <a:pt x="848" y="750"/>
                </a:lnTo>
                <a:lnTo>
                  <a:pt x="848" y="750"/>
                </a:lnTo>
                <a:lnTo>
                  <a:pt x="847" y="749"/>
                </a:lnTo>
                <a:lnTo>
                  <a:pt x="845" y="749"/>
                </a:lnTo>
                <a:lnTo>
                  <a:pt x="844" y="747"/>
                </a:lnTo>
                <a:lnTo>
                  <a:pt x="841" y="747"/>
                </a:lnTo>
                <a:lnTo>
                  <a:pt x="841" y="747"/>
                </a:lnTo>
                <a:lnTo>
                  <a:pt x="840" y="747"/>
                </a:lnTo>
                <a:lnTo>
                  <a:pt x="840" y="747"/>
                </a:lnTo>
                <a:lnTo>
                  <a:pt x="840" y="747"/>
                </a:lnTo>
                <a:lnTo>
                  <a:pt x="839" y="747"/>
                </a:lnTo>
                <a:lnTo>
                  <a:pt x="837" y="749"/>
                </a:lnTo>
                <a:lnTo>
                  <a:pt x="837" y="749"/>
                </a:lnTo>
                <a:lnTo>
                  <a:pt x="836" y="747"/>
                </a:lnTo>
                <a:lnTo>
                  <a:pt x="836" y="750"/>
                </a:lnTo>
                <a:lnTo>
                  <a:pt x="835" y="750"/>
                </a:lnTo>
                <a:lnTo>
                  <a:pt x="835" y="750"/>
                </a:lnTo>
                <a:lnTo>
                  <a:pt x="833" y="750"/>
                </a:lnTo>
                <a:lnTo>
                  <a:pt x="835" y="751"/>
                </a:lnTo>
                <a:lnTo>
                  <a:pt x="839" y="751"/>
                </a:lnTo>
                <a:lnTo>
                  <a:pt x="840" y="751"/>
                </a:lnTo>
                <a:lnTo>
                  <a:pt x="841" y="750"/>
                </a:lnTo>
                <a:lnTo>
                  <a:pt x="841" y="750"/>
                </a:lnTo>
                <a:lnTo>
                  <a:pt x="841" y="751"/>
                </a:lnTo>
                <a:lnTo>
                  <a:pt x="841" y="753"/>
                </a:lnTo>
                <a:lnTo>
                  <a:pt x="841" y="753"/>
                </a:lnTo>
                <a:lnTo>
                  <a:pt x="843" y="754"/>
                </a:lnTo>
                <a:lnTo>
                  <a:pt x="843" y="756"/>
                </a:lnTo>
                <a:lnTo>
                  <a:pt x="843" y="754"/>
                </a:lnTo>
                <a:lnTo>
                  <a:pt x="843" y="756"/>
                </a:lnTo>
                <a:lnTo>
                  <a:pt x="843" y="756"/>
                </a:lnTo>
                <a:lnTo>
                  <a:pt x="843" y="756"/>
                </a:lnTo>
                <a:lnTo>
                  <a:pt x="843" y="756"/>
                </a:lnTo>
                <a:lnTo>
                  <a:pt x="840" y="756"/>
                </a:lnTo>
                <a:lnTo>
                  <a:pt x="840" y="757"/>
                </a:lnTo>
                <a:lnTo>
                  <a:pt x="837" y="757"/>
                </a:lnTo>
                <a:lnTo>
                  <a:pt x="837" y="756"/>
                </a:lnTo>
                <a:lnTo>
                  <a:pt x="837" y="756"/>
                </a:lnTo>
                <a:lnTo>
                  <a:pt x="836" y="754"/>
                </a:lnTo>
                <a:lnTo>
                  <a:pt x="835" y="754"/>
                </a:lnTo>
                <a:lnTo>
                  <a:pt x="835" y="754"/>
                </a:lnTo>
                <a:lnTo>
                  <a:pt x="835" y="753"/>
                </a:lnTo>
                <a:lnTo>
                  <a:pt x="832" y="756"/>
                </a:lnTo>
                <a:lnTo>
                  <a:pt x="832" y="756"/>
                </a:lnTo>
                <a:lnTo>
                  <a:pt x="833" y="756"/>
                </a:lnTo>
                <a:lnTo>
                  <a:pt x="835" y="756"/>
                </a:lnTo>
                <a:lnTo>
                  <a:pt x="835" y="756"/>
                </a:lnTo>
                <a:lnTo>
                  <a:pt x="836" y="757"/>
                </a:lnTo>
                <a:lnTo>
                  <a:pt x="836" y="758"/>
                </a:lnTo>
                <a:lnTo>
                  <a:pt x="836" y="758"/>
                </a:lnTo>
                <a:lnTo>
                  <a:pt x="837" y="758"/>
                </a:lnTo>
                <a:lnTo>
                  <a:pt x="839" y="760"/>
                </a:lnTo>
                <a:lnTo>
                  <a:pt x="839" y="761"/>
                </a:lnTo>
                <a:lnTo>
                  <a:pt x="837" y="761"/>
                </a:lnTo>
                <a:lnTo>
                  <a:pt x="839" y="762"/>
                </a:lnTo>
                <a:lnTo>
                  <a:pt x="839" y="764"/>
                </a:lnTo>
                <a:lnTo>
                  <a:pt x="839" y="764"/>
                </a:lnTo>
                <a:lnTo>
                  <a:pt x="839" y="764"/>
                </a:lnTo>
                <a:lnTo>
                  <a:pt x="840" y="761"/>
                </a:lnTo>
                <a:lnTo>
                  <a:pt x="840" y="761"/>
                </a:lnTo>
                <a:lnTo>
                  <a:pt x="841" y="762"/>
                </a:lnTo>
                <a:lnTo>
                  <a:pt x="841" y="764"/>
                </a:lnTo>
                <a:lnTo>
                  <a:pt x="843" y="764"/>
                </a:lnTo>
                <a:lnTo>
                  <a:pt x="841" y="765"/>
                </a:lnTo>
                <a:lnTo>
                  <a:pt x="841" y="765"/>
                </a:lnTo>
                <a:lnTo>
                  <a:pt x="843" y="765"/>
                </a:lnTo>
                <a:lnTo>
                  <a:pt x="843" y="764"/>
                </a:lnTo>
                <a:lnTo>
                  <a:pt x="844" y="764"/>
                </a:lnTo>
                <a:lnTo>
                  <a:pt x="845" y="764"/>
                </a:lnTo>
                <a:lnTo>
                  <a:pt x="845" y="765"/>
                </a:lnTo>
                <a:lnTo>
                  <a:pt x="847" y="764"/>
                </a:lnTo>
                <a:lnTo>
                  <a:pt x="848" y="764"/>
                </a:lnTo>
                <a:lnTo>
                  <a:pt x="848" y="762"/>
                </a:lnTo>
                <a:lnTo>
                  <a:pt x="848" y="761"/>
                </a:lnTo>
                <a:lnTo>
                  <a:pt x="850" y="761"/>
                </a:lnTo>
                <a:lnTo>
                  <a:pt x="850" y="760"/>
                </a:lnTo>
                <a:lnTo>
                  <a:pt x="851" y="760"/>
                </a:lnTo>
                <a:lnTo>
                  <a:pt x="851" y="760"/>
                </a:lnTo>
                <a:lnTo>
                  <a:pt x="851" y="761"/>
                </a:lnTo>
                <a:lnTo>
                  <a:pt x="851" y="761"/>
                </a:lnTo>
                <a:lnTo>
                  <a:pt x="851" y="761"/>
                </a:lnTo>
                <a:lnTo>
                  <a:pt x="851" y="761"/>
                </a:lnTo>
                <a:lnTo>
                  <a:pt x="851" y="760"/>
                </a:lnTo>
                <a:lnTo>
                  <a:pt x="852" y="760"/>
                </a:lnTo>
                <a:lnTo>
                  <a:pt x="854" y="760"/>
                </a:lnTo>
                <a:lnTo>
                  <a:pt x="854" y="758"/>
                </a:lnTo>
                <a:lnTo>
                  <a:pt x="855" y="758"/>
                </a:lnTo>
                <a:lnTo>
                  <a:pt x="855" y="758"/>
                </a:lnTo>
                <a:lnTo>
                  <a:pt x="855" y="760"/>
                </a:lnTo>
                <a:lnTo>
                  <a:pt x="856" y="760"/>
                </a:lnTo>
                <a:lnTo>
                  <a:pt x="858" y="761"/>
                </a:lnTo>
                <a:lnTo>
                  <a:pt x="858" y="760"/>
                </a:lnTo>
                <a:lnTo>
                  <a:pt x="859" y="760"/>
                </a:lnTo>
                <a:lnTo>
                  <a:pt x="859" y="760"/>
                </a:lnTo>
                <a:lnTo>
                  <a:pt x="861" y="761"/>
                </a:lnTo>
                <a:lnTo>
                  <a:pt x="862" y="761"/>
                </a:lnTo>
                <a:lnTo>
                  <a:pt x="863" y="761"/>
                </a:lnTo>
                <a:lnTo>
                  <a:pt x="863" y="761"/>
                </a:lnTo>
                <a:lnTo>
                  <a:pt x="865" y="764"/>
                </a:lnTo>
                <a:lnTo>
                  <a:pt x="865" y="765"/>
                </a:lnTo>
                <a:lnTo>
                  <a:pt x="866" y="766"/>
                </a:lnTo>
                <a:lnTo>
                  <a:pt x="866" y="766"/>
                </a:lnTo>
                <a:lnTo>
                  <a:pt x="866" y="771"/>
                </a:lnTo>
                <a:lnTo>
                  <a:pt x="866" y="772"/>
                </a:lnTo>
                <a:lnTo>
                  <a:pt x="866" y="772"/>
                </a:lnTo>
                <a:lnTo>
                  <a:pt x="866" y="775"/>
                </a:lnTo>
                <a:lnTo>
                  <a:pt x="865" y="776"/>
                </a:lnTo>
                <a:lnTo>
                  <a:pt x="866" y="776"/>
                </a:lnTo>
                <a:lnTo>
                  <a:pt x="866" y="777"/>
                </a:lnTo>
                <a:lnTo>
                  <a:pt x="866" y="777"/>
                </a:lnTo>
                <a:lnTo>
                  <a:pt x="866" y="779"/>
                </a:lnTo>
                <a:lnTo>
                  <a:pt x="866" y="779"/>
                </a:lnTo>
                <a:lnTo>
                  <a:pt x="866" y="780"/>
                </a:lnTo>
                <a:lnTo>
                  <a:pt x="867" y="783"/>
                </a:lnTo>
                <a:lnTo>
                  <a:pt x="867" y="783"/>
                </a:lnTo>
                <a:lnTo>
                  <a:pt x="865" y="787"/>
                </a:lnTo>
                <a:lnTo>
                  <a:pt x="863" y="790"/>
                </a:lnTo>
                <a:lnTo>
                  <a:pt x="863" y="790"/>
                </a:lnTo>
                <a:lnTo>
                  <a:pt x="865" y="791"/>
                </a:lnTo>
                <a:lnTo>
                  <a:pt x="863" y="792"/>
                </a:lnTo>
                <a:lnTo>
                  <a:pt x="862" y="794"/>
                </a:lnTo>
                <a:lnTo>
                  <a:pt x="862" y="795"/>
                </a:lnTo>
                <a:lnTo>
                  <a:pt x="862" y="795"/>
                </a:lnTo>
                <a:lnTo>
                  <a:pt x="862" y="797"/>
                </a:lnTo>
                <a:lnTo>
                  <a:pt x="862" y="797"/>
                </a:lnTo>
                <a:lnTo>
                  <a:pt x="861" y="797"/>
                </a:lnTo>
                <a:lnTo>
                  <a:pt x="861" y="799"/>
                </a:lnTo>
                <a:lnTo>
                  <a:pt x="861" y="801"/>
                </a:lnTo>
                <a:lnTo>
                  <a:pt x="861" y="801"/>
                </a:lnTo>
                <a:lnTo>
                  <a:pt x="859" y="802"/>
                </a:lnTo>
                <a:lnTo>
                  <a:pt x="859" y="803"/>
                </a:lnTo>
                <a:lnTo>
                  <a:pt x="859" y="805"/>
                </a:lnTo>
                <a:lnTo>
                  <a:pt x="859" y="805"/>
                </a:lnTo>
                <a:lnTo>
                  <a:pt x="858" y="806"/>
                </a:lnTo>
                <a:lnTo>
                  <a:pt x="858" y="807"/>
                </a:lnTo>
                <a:lnTo>
                  <a:pt x="858" y="807"/>
                </a:lnTo>
                <a:lnTo>
                  <a:pt x="856" y="809"/>
                </a:lnTo>
                <a:lnTo>
                  <a:pt x="856" y="812"/>
                </a:lnTo>
                <a:lnTo>
                  <a:pt x="856" y="812"/>
                </a:lnTo>
                <a:lnTo>
                  <a:pt x="856" y="813"/>
                </a:lnTo>
                <a:lnTo>
                  <a:pt x="856" y="814"/>
                </a:lnTo>
                <a:lnTo>
                  <a:pt x="855" y="814"/>
                </a:lnTo>
                <a:lnTo>
                  <a:pt x="855" y="816"/>
                </a:lnTo>
                <a:lnTo>
                  <a:pt x="855" y="816"/>
                </a:lnTo>
                <a:lnTo>
                  <a:pt x="855" y="818"/>
                </a:lnTo>
                <a:lnTo>
                  <a:pt x="854" y="818"/>
                </a:lnTo>
                <a:lnTo>
                  <a:pt x="854" y="820"/>
                </a:lnTo>
                <a:lnTo>
                  <a:pt x="854" y="821"/>
                </a:lnTo>
                <a:lnTo>
                  <a:pt x="852" y="824"/>
                </a:lnTo>
                <a:lnTo>
                  <a:pt x="852" y="825"/>
                </a:lnTo>
                <a:lnTo>
                  <a:pt x="851" y="827"/>
                </a:lnTo>
                <a:lnTo>
                  <a:pt x="851" y="827"/>
                </a:lnTo>
                <a:lnTo>
                  <a:pt x="851" y="828"/>
                </a:lnTo>
                <a:lnTo>
                  <a:pt x="851" y="828"/>
                </a:lnTo>
                <a:lnTo>
                  <a:pt x="851" y="829"/>
                </a:lnTo>
                <a:lnTo>
                  <a:pt x="851" y="831"/>
                </a:lnTo>
                <a:lnTo>
                  <a:pt x="851" y="832"/>
                </a:lnTo>
                <a:lnTo>
                  <a:pt x="851" y="832"/>
                </a:lnTo>
                <a:lnTo>
                  <a:pt x="851" y="832"/>
                </a:lnTo>
                <a:lnTo>
                  <a:pt x="851" y="833"/>
                </a:lnTo>
                <a:lnTo>
                  <a:pt x="850" y="835"/>
                </a:lnTo>
                <a:lnTo>
                  <a:pt x="848" y="836"/>
                </a:lnTo>
                <a:lnTo>
                  <a:pt x="845" y="842"/>
                </a:lnTo>
                <a:lnTo>
                  <a:pt x="845" y="843"/>
                </a:lnTo>
                <a:lnTo>
                  <a:pt x="845" y="843"/>
                </a:lnTo>
                <a:lnTo>
                  <a:pt x="845" y="844"/>
                </a:lnTo>
                <a:lnTo>
                  <a:pt x="845" y="844"/>
                </a:lnTo>
                <a:lnTo>
                  <a:pt x="844" y="846"/>
                </a:lnTo>
                <a:lnTo>
                  <a:pt x="841" y="851"/>
                </a:lnTo>
                <a:lnTo>
                  <a:pt x="841" y="851"/>
                </a:lnTo>
                <a:lnTo>
                  <a:pt x="841" y="851"/>
                </a:lnTo>
                <a:lnTo>
                  <a:pt x="840" y="854"/>
                </a:lnTo>
                <a:lnTo>
                  <a:pt x="840" y="857"/>
                </a:lnTo>
                <a:lnTo>
                  <a:pt x="839" y="857"/>
                </a:lnTo>
                <a:lnTo>
                  <a:pt x="837" y="859"/>
                </a:lnTo>
                <a:lnTo>
                  <a:pt x="837" y="859"/>
                </a:lnTo>
                <a:lnTo>
                  <a:pt x="837" y="861"/>
                </a:lnTo>
                <a:lnTo>
                  <a:pt x="836" y="861"/>
                </a:lnTo>
                <a:lnTo>
                  <a:pt x="836" y="862"/>
                </a:lnTo>
                <a:lnTo>
                  <a:pt x="835" y="864"/>
                </a:lnTo>
                <a:lnTo>
                  <a:pt x="835" y="865"/>
                </a:lnTo>
                <a:lnTo>
                  <a:pt x="835" y="868"/>
                </a:lnTo>
                <a:lnTo>
                  <a:pt x="835" y="868"/>
                </a:lnTo>
                <a:lnTo>
                  <a:pt x="833" y="869"/>
                </a:lnTo>
                <a:lnTo>
                  <a:pt x="833" y="869"/>
                </a:lnTo>
                <a:lnTo>
                  <a:pt x="832" y="870"/>
                </a:lnTo>
                <a:lnTo>
                  <a:pt x="832" y="870"/>
                </a:lnTo>
                <a:lnTo>
                  <a:pt x="832" y="872"/>
                </a:lnTo>
                <a:lnTo>
                  <a:pt x="832" y="873"/>
                </a:lnTo>
                <a:lnTo>
                  <a:pt x="829" y="876"/>
                </a:lnTo>
                <a:lnTo>
                  <a:pt x="829" y="877"/>
                </a:lnTo>
                <a:lnTo>
                  <a:pt x="828" y="879"/>
                </a:lnTo>
                <a:lnTo>
                  <a:pt x="826" y="881"/>
                </a:lnTo>
                <a:lnTo>
                  <a:pt x="826" y="881"/>
                </a:lnTo>
                <a:lnTo>
                  <a:pt x="825" y="880"/>
                </a:lnTo>
                <a:lnTo>
                  <a:pt x="824" y="880"/>
                </a:lnTo>
                <a:lnTo>
                  <a:pt x="822" y="881"/>
                </a:lnTo>
                <a:lnTo>
                  <a:pt x="821" y="883"/>
                </a:lnTo>
                <a:lnTo>
                  <a:pt x="821" y="883"/>
                </a:lnTo>
                <a:lnTo>
                  <a:pt x="822" y="883"/>
                </a:lnTo>
                <a:lnTo>
                  <a:pt x="824" y="881"/>
                </a:lnTo>
                <a:lnTo>
                  <a:pt x="825" y="883"/>
                </a:lnTo>
                <a:lnTo>
                  <a:pt x="826" y="883"/>
                </a:lnTo>
                <a:lnTo>
                  <a:pt x="826" y="884"/>
                </a:lnTo>
                <a:lnTo>
                  <a:pt x="824" y="884"/>
                </a:lnTo>
                <a:lnTo>
                  <a:pt x="824" y="885"/>
                </a:lnTo>
                <a:lnTo>
                  <a:pt x="822" y="887"/>
                </a:lnTo>
                <a:lnTo>
                  <a:pt x="821" y="887"/>
                </a:lnTo>
                <a:lnTo>
                  <a:pt x="821" y="887"/>
                </a:lnTo>
                <a:lnTo>
                  <a:pt x="821" y="888"/>
                </a:lnTo>
                <a:lnTo>
                  <a:pt x="821" y="890"/>
                </a:lnTo>
                <a:lnTo>
                  <a:pt x="819" y="890"/>
                </a:lnTo>
                <a:lnTo>
                  <a:pt x="818" y="890"/>
                </a:lnTo>
                <a:lnTo>
                  <a:pt x="817" y="892"/>
                </a:lnTo>
                <a:lnTo>
                  <a:pt x="817" y="892"/>
                </a:lnTo>
                <a:lnTo>
                  <a:pt x="815" y="895"/>
                </a:lnTo>
                <a:lnTo>
                  <a:pt x="814" y="895"/>
                </a:lnTo>
                <a:lnTo>
                  <a:pt x="814" y="896"/>
                </a:lnTo>
                <a:lnTo>
                  <a:pt x="814" y="898"/>
                </a:lnTo>
                <a:lnTo>
                  <a:pt x="813" y="898"/>
                </a:lnTo>
                <a:lnTo>
                  <a:pt x="811" y="901"/>
                </a:lnTo>
                <a:lnTo>
                  <a:pt x="811" y="903"/>
                </a:lnTo>
                <a:lnTo>
                  <a:pt x="813" y="903"/>
                </a:lnTo>
                <a:lnTo>
                  <a:pt x="813" y="903"/>
                </a:lnTo>
                <a:lnTo>
                  <a:pt x="813" y="905"/>
                </a:lnTo>
                <a:lnTo>
                  <a:pt x="813" y="905"/>
                </a:lnTo>
                <a:lnTo>
                  <a:pt x="814" y="905"/>
                </a:lnTo>
                <a:lnTo>
                  <a:pt x="814" y="905"/>
                </a:lnTo>
                <a:lnTo>
                  <a:pt x="813" y="907"/>
                </a:lnTo>
                <a:lnTo>
                  <a:pt x="811" y="907"/>
                </a:lnTo>
                <a:lnTo>
                  <a:pt x="810" y="909"/>
                </a:lnTo>
                <a:lnTo>
                  <a:pt x="810" y="909"/>
                </a:lnTo>
                <a:lnTo>
                  <a:pt x="809" y="910"/>
                </a:lnTo>
                <a:lnTo>
                  <a:pt x="807" y="911"/>
                </a:lnTo>
                <a:lnTo>
                  <a:pt x="807" y="913"/>
                </a:lnTo>
                <a:lnTo>
                  <a:pt x="804" y="916"/>
                </a:lnTo>
                <a:lnTo>
                  <a:pt x="804" y="917"/>
                </a:lnTo>
                <a:lnTo>
                  <a:pt x="804" y="917"/>
                </a:lnTo>
                <a:lnTo>
                  <a:pt x="803" y="918"/>
                </a:lnTo>
                <a:lnTo>
                  <a:pt x="803" y="920"/>
                </a:lnTo>
                <a:lnTo>
                  <a:pt x="802" y="921"/>
                </a:lnTo>
                <a:lnTo>
                  <a:pt x="800" y="921"/>
                </a:lnTo>
                <a:lnTo>
                  <a:pt x="800" y="922"/>
                </a:lnTo>
                <a:lnTo>
                  <a:pt x="799" y="922"/>
                </a:lnTo>
                <a:lnTo>
                  <a:pt x="799" y="922"/>
                </a:lnTo>
                <a:lnTo>
                  <a:pt x="796" y="922"/>
                </a:lnTo>
                <a:lnTo>
                  <a:pt x="795" y="921"/>
                </a:lnTo>
                <a:lnTo>
                  <a:pt x="795" y="921"/>
                </a:lnTo>
                <a:lnTo>
                  <a:pt x="795" y="920"/>
                </a:lnTo>
                <a:lnTo>
                  <a:pt x="793" y="920"/>
                </a:lnTo>
                <a:lnTo>
                  <a:pt x="793" y="918"/>
                </a:lnTo>
                <a:lnTo>
                  <a:pt x="795" y="918"/>
                </a:lnTo>
                <a:lnTo>
                  <a:pt x="793" y="917"/>
                </a:lnTo>
                <a:lnTo>
                  <a:pt x="793" y="917"/>
                </a:lnTo>
                <a:lnTo>
                  <a:pt x="792" y="918"/>
                </a:lnTo>
                <a:lnTo>
                  <a:pt x="792" y="918"/>
                </a:lnTo>
                <a:lnTo>
                  <a:pt x="793" y="920"/>
                </a:lnTo>
                <a:lnTo>
                  <a:pt x="793" y="920"/>
                </a:lnTo>
                <a:lnTo>
                  <a:pt x="793" y="921"/>
                </a:lnTo>
                <a:lnTo>
                  <a:pt x="795" y="925"/>
                </a:lnTo>
                <a:lnTo>
                  <a:pt x="793" y="925"/>
                </a:lnTo>
                <a:lnTo>
                  <a:pt x="793" y="925"/>
                </a:lnTo>
                <a:lnTo>
                  <a:pt x="791" y="928"/>
                </a:lnTo>
                <a:lnTo>
                  <a:pt x="789" y="928"/>
                </a:lnTo>
                <a:lnTo>
                  <a:pt x="789" y="928"/>
                </a:lnTo>
                <a:lnTo>
                  <a:pt x="788" y="928"/>
                </a:lnTo>
                <a:lnTo>
                  <a:pt x="788" y="928"/>
                </a:lnTo>
                <a:lnTo>
                  <a:pt x="788" y="928"/>
                </a:lnTo>
                <a:lnTo>
                  <a:pt x="787" y="927"/>
                </a:lnTo>
                <a:lnTo>
                  <a:pt x="788" y="925"/>
                </a:lnTo>
                <a:lnTo>
                  <a:pt x="787" y="925"/>
                </a:lnTo>
                <a:lnTo>
                  <a:pt x="787" y="925"/>
                </a:lnTo>
                <a:lnTo>
                  <a:pt x="785" y="925"/>
                </a:lnTo>
                <a:lnTo>
                  <a:pt x="785" y="925"/>
                </a:lnTo>
                <a:lnTo>
                  <a:pt x="785" y="924"/>
                </a:lnTo>
                <a:lnTo>
                  <a:pt x="785" y="922"/>
                </a:lnTo>
                <a:lnTo>
                  <a:pt x="784" y="924"/>
                </a:lnTo>
                <a:lnTo>
                  <a:pt x="784" y="922"/>
                </a:lnTo>
                <a:lnTo>
                  <a:pt x="783" y="921"/>
                </a:lnTo>
                <a:lnTo>
                  <a:pt x="781" y="921"/>
                </a:lnTo>
                <a:lnTo>
                  <a:pt x="781" y="920"/>
                </a:lnTo>
                <a:lnTo>
                  <a:pt x="781" y="920"/>
                </a:lnTo>
                <a:lnTo>
                  <a:pt x="780" y="918"/>
                </a:lnTo>
                <a:lnTo>
                  <a:pt x="780" y="917"/>
                </a:lnTo>
                <a:lnTo>
                  <a:pt x="780" y="917"/>
                </a:lnTo>
                <a:lnTo>
                  <a:pt x="780" y="916"/>
                </a:lnTo>
                <a:lnTo>
                  <a:pt x="778" y="916"/>
                </a:lnTo>
                <a:lnTo>
                  <a:pt x="778" y="914"/>
                </a:lnTo>
                <a:lnTo>
                  <a:pt x="777" y="916"/>
                </a:lnTo>
                <a:lnTo>
                  <a:pt x="774" y="916"/>
                </a:lnTo>
                <a:lnTo>
                  <a:pt x="774" y="914"/>
                </a:lnTo>
                <a:lnTo>
                  <a:pt x="772" y="916"/>
                </a:lnTo>
                <a:lnTo>
                  <a:pt x="769" y="914"/>
                </a:lnTo>
                <a:lnTo>
                  <a:pt x="767" y="914"/>
                </a:lnTo>
                <a:lnTo>
                  <a:pt x="767" y="914"/>
                </a:lnTo>
                <a:lnTo>
                  <a:pt x="766" y="914"/>
                </a:lnTo>
                <a:lnTo>
                  <a:pt x="766" y="914"/>
                </a:lnTo>
                <a:lnTo>
                  <a:pt x="762" y="914"/>
                </a:lnTo>
                <a:lnTo>
                  <a:pt x="762" y="916"/>
                </a:lnTo>
                <a:lnTo>
                  <a:pt x="761" y="916"/>
                </a:lnTo>
                <a:lnTo>
                  <a:pt x="761" y="914"/>
                </a:lnTo>
                <a:lnTo>
                  <a:pt x="761" y="916"/>
                </a:lnTo>
                <a:lnTo>
                  <a:pt x="759" y="916"/>
                </a:lnTo>
                <a:lnTo>
                  <a:pt x="758" y="916"/>
                </a:lnTo>
                <a:lnTo>
                  <a:pt x="758" y="917"/>
                </a:lnTo>
                <a:lnTo>
                  <a:pt x="757" y="914"/>
                </a:lnTo>
                <a:lnTo>
                  <a:pt x="757" y="914"/>
                </a:lnTo>
                <a:lnTo>
                  <a:pt x="758" y="913"/>
                </a:lnTo>
                <a:lnTo>
                  <a:pt x="758" y="911"/>
                </a:lnTo>
                <a:lnTo>
                  <a:pt x="755" y="909"/>
                </a:lnTo>
                <a:lnTo>
                  <a:pt x="752" y="907"/>
                </a:lnTo>
                <a:lnTo>
                  <a:pt x="751" y="907"/>
                </a:lnTo>
                <a:lnTo>
                  <a:pt x="750" y="909"/>
                </a:lnTo>
                <a:lnTo>
                  <a:pt x="752" y="909"/>
                </a:lnTo>
                <a:lnTo>
                  <a:pt x="752" y="909"/>
                </a:lnTo>
                <a:lnTo>
                  <a:pt x="754" y="910"/>
                </a:lnTo>
                <a:lnTo>
                  <a:pt x="755" y="910"/>
                </a:lnTo>
                <a:lnTo>
                  <a:pt x="755" y="911"/>
                </a:lnTo>
                <a:lnTo>
                  <a:pt x="755" y="913"/>
                </a:lnTo>
                <a:lnTo>
                  <a:pt x="755" y="914"/>
                </a:lnTo>
                <a:lnTo>
                  <a:pt x="755" y="914"/>
                </a:lnTo>
                <a:lnTo>
                  <a:pt x="755" y="913"/>
                </a:lnTo>
                <a:lnTo>
                  <a:pt x="752" y="913"/>
                </a:lnTo>
                <a:lnTo>
                  <a:pt x="752" y="914"/>
                </a:lnTo>
                <a:lnTo>
                  <a:pt x="751" y="914"/>
                </a:lnTo>
                <a:lnTo>
                  <a:pt x="750" y="916"/>
                </a:lnTo>
                <a:lnTo>
                  <a:pt x="750" y="917"/>
                </a:lnTo>
                <a:lnTo>
                  <a:pt x="750" y="918"/>
                </a:lnTo>
                <a:lnTo>
                  <a:pt x="751" y="918"/>
                </a:lnTo>
                <a:lnTo>
                  <a:pt x="752" y="920"/>
                </a:lnTo>
                <a:lnTo>
                  <a:pt x="752" y="922"/>
                </a:lnTo>
                <a:lnTo>
                  <a:pt x="752" y="922"/>
                </a:lnTo>
                <a:lnTo>
                  <a:pt x="752" y="924"/>
                </a:lnTo>
                <a:lnTo>
                  <a:pt x="754" y="925"/>
                </a:lnTo>
                <a:lnTo>
                  <a:pt x="755" y="927"/>
                </a:lnTo>
                <a:lnTo>
                  <a:pt x="755" y="925"/>
                </a:lnTo>
                <a:lnTo>
                  <a:pt x="755" y="927"/>
                </a:lnTo>
                <a:lnTo>
                  <a:pt x="757" y="925"/>
                </a:lnTo>
                <a:lnTo>
                  <a:pt x="757" y="927"/>
                </a:lnTo>
                <a:lnTo>
                  <a:pt x="757" y="928"/>
                </a:lnTo>
                <a:lnTo>
                  <a:pt x="755" y="928"/>
                </a:lnTo>
                <a:lnTo>
                  <a:pt x="755" y="928"/>
                </a:lnTo>
                <a:lnTo>
                  <a:pt x="754" y="929"/>
                </a:lnTo>
                <a:lnTo>
                  <a:pt x="752" y="931"/>
                </a:lnTo>
                <a:lnTo>
                  <a:pt x="750" y="931"/>
                </a:lnTo>
                <a:lnTo>
                  <a:pt x="750" y="931"/>
                </a:lnTo>
                <a:lnTo>
                  <a:pt x="751" y="931"/>
                </a:lnTo>
                <a:lnTo>
                  <a:pt x="751" y="932"/>
                </a:lnTo>
                <a:lnTo>
                  <a:pt x="752" y="932"/>
                </a:lnTo>
                <a:lnTo>
                  <a:pt x="754" y="933"/>
                </a:lnTo>
                <a:lnTo>
                  <a:pt x="754" y="933"/>
                </a:lnTo>
                <a:lnTo>
                  <a:pt x="755" y="932"/>
                </a:lnTo>
                <a:lnTo>
                  <a:pt x="754" y="931"/>
                </a:lnTo>
                <a:lnTo>
                  <a:pt x="755" y="931"/>
                </a:lnTo>
                <a:lnTo>
                  <a:pt x="755" y="931"/>
                </a:lnTo>
                <a:lnTo>
                  <a:pt x="755" y="931"/>
                </a:lnTo>
                <a:lnTo>
                  <a:pt x="755" y="929"/>
                </a:lnTo>
                <a:lnTo>
                  <a:pt x="757" y="929"/>
                </a:lnTo>
                <a:lnTo>
                  <a:pt x="758" y="928"/>
                </a:lnTo>
                <a:lnTo>
                  <a:pt x="758" y="928"/>
                </a:lnTo>
                <a:lnTo>
                  <a:pt x="759" y="928"/>
                </a:lnTo>
                <a:lnTo>
                  <a:pt x="761" y="927"/>
                </a:lnTo>
                <a:lnTo>
                  <a:pt x="761" y="925"/>
                </a:lnTo>
                <a:lnTo>
                  <a:pt x="761" y="925"/>
                </a:lnTo>
                <a:lnTo>
                  <a:pt x="761" y="925"/>
                </a:lnTo>
                <a:lnTo>
                  <a:pt x="762" y="925"/>
                </a:lnTo>
                <a:lnTo>
                  <a:pt x="762" y="925"/>
                </a:lnTo>
                <a:lnTo>
                  <a:pt x="762" y="925"/>
                </a:lnTo>
                <a:lnTo>
                  <a:pt x="762" y="925"/>
                </a:lnTo>
                <a:lnTo>
                  <a:pt x="762" y="924"/>
                </a:lnTo>
                <a:lnTo>
                  <a:pt x="762" y="924"/>
                </a:lnTo>
                <a:lnTo>
                  <a:pt x="761" y="924"/>
                </a:lnTo>
                <a:lnTo>
                  <a:pt x="761" y="924"/>
                </a:lnTo>
                <a:lnTo>
                  <a:pt x="761" y="924"/>
                </a:lnTo>
                <a:lnTo>
                  <a:pt x="761" y="922"/>
                </a:lnTo>
                <a:lnTo>
                  <a:pt x="762" y="922"/>
                </a:lnTo>
                <a:lnTo>
                  <a:pt x="763" y="922"/>
                </a:lnTo>
                <a:lnTo>
                  <a:pt x="765" y="922"/>
                </a:lnTo>
                <a:lnTo>
                  <a:pt x="767" y="922"/>
                </a:lnTo>
                <a:lnTo>
                  <a:pt x="769" y="922"/>
                </a:lnTo>
                <a:lnTo>
                  <a:pt x="769" y="921"/>
                </a:lnTo>
                <a:lnTo>
                  <a:pt x="770" y="921"/>
                </a:lnTo>
                <a:lnTo>
                  <a:pt x="772" y="921"/>
                </a:lnTo>
                <a:lnTo>
                  <a:pt x="774" y="922"/>
                </a:lnTo>
                <a:lnTo>
                  <a:pt x="774" y="922"/>
                </a:lnTo>
                <a:lnTo>
                  <a:pt x="777" y="920"/>
                </a:lnTo>
                <a:lnTo>
                  <a:pt x="777" y="920"/>
                </a:lnTo>
                <a:lnTo>
                  <a:pt x="777" y="920"/>
                </a:lnTo>
                <a:lnTo>
                  <a:pt x="777" y="918"/>
                </a:lnTo>
                <a:lnTo>
                  <a:pt x="777" y="917"/>
                </a:lnTo>
                <a:lnTo>
                  <a:pt x="778" y="917"/>
                </a:lnTo>
                <a:lnTo>
                  <a:pt x="778" y="918"/>
                </a:lnTo>
                <a:lnTo>
                  <a:pt x="778" y="918"/>
                </a:lnTo>
                <a:lnTo>
                  <a:pt x="778" y="920"/>
                </a:lnTo>
                <a:lnTo>
                  <a:pt x="780" y="921"/>
                </a:lnTo>
                <a:lnTo>
                  <a:pt x="780" y="922"/>
                </a:lnTo>
                <a:lnTo>
                  <a:pt x="780" y="924"/>
                </a:lnTo>
                <a:lnTo>
                  <a:pt x="780" y="924"/>
                </a:lnTo>
                <a:lnTo>
                  <a:pt x="780" y="925"/>
                </a:lnTo>
                <a:lnTo>
                  <a:pt x="780" y="927"/>
                </a:lnTo>
                <a:lnTo>
                  <a:pt x="783" y="927"/>
                </a:lnTo>
                <a:lnTo>
                  <a:pt x="783" y="928"/>
                </a:lnTo>
                <a:lnTo>
                  <a:pt x="781" y="928"/>
                </a:lnTo>
                <a:lnTo>
                  <a:pt x="781" y="929"/>
                </a:lnTo>
                <a:lnTo>
                  <a:pt x="784" y="927"/>
                </a:lnTo>
                <a:lnTo>
                  <a:pt x="784" y="927"/>
                </a:lnTo>
                <a:lnTo>
                  <a:pt x="784" y="928"/>
                </a:lnTo>
                <a:lnTo>
                  <a:pt x="787" y="929"/>
                </a:lnTo>
                <a:lnTo>
                  <a:pt x="787" y="929"/>
                </a:lnTo>
                <a:lnTo>
                  <a:pt x="788" y="931"/>
                </a:lnTo>
                <a:lnTo>
                  <a:pt x="792" y="931"/>
                </a:lnTo>
                <a:lnTo>
                  <a:pt x="791" y="931"/>
                </a:lnTo>
                <a:lnTo>
                  <a:pt x="792" y="932"/>
                </a:lnTo>
                <a:lnTo>
                  <a:pt x="792" y="933"/>
                </a:lnTo>
                <a:lnTo>
                  <a:pt x="791" y="935"/>
                </a:lnTo>
                <a:lnTo>
                  <a:pt x="791" y="936"/>
                </a:lnTo>
                <a:lnTo>
                  <a:pt x="789" y="939"/>
                </a:lnTo>
                <a:lnTo>
                  <a:pt x="788" y="942"/>
                </a:lnTo>
                <a:lnTo>
                  <a:pt x="788" y="942"/>
                </a:lnTo>
                <a:lnTo>
                  <a:pt x="788" y="943"/>
                </a:lnTo>
                <a:lnTo>
                  <a:pt x="787" y="944"/>
                </a:lnTo>
                <a:lnTo>
                  <a:pt x="785" y="947"/>
                </a:lnTo>
                <a:lnTo>
                  <a:pt x="784" y="948"/>
                </a:lnTo>
                <a:lnTo>
                  <a:pt x="783" y="950"/>
                </a:lnTo>
                <a:lnTo>
                  <a:pt x="783" y="951"/>
                </a:lnTo>
                <a:lnTo>
                  <a:pt x="783" y="952"/>
                </a:lnTo>
                <a:lnTo>
                  <a:pt x="783" y="952"/>
                </a:lnTo>
                <a:lnTo>
                  <a:pt x="781" y="954"/>
                </a:lnTo>
                <a:lnTo>
                  <a:pt x="778" y="959"/>
                </a:lnTo>
                <a:lnTo>
                  <a:pt x="778" y="959"/>
                </a:lnTo>
                <a:lnTo>
                  <a:pt x="777" y="961"/>
                </a:lnTo>
                <a:lnTo>
                  <a:pt x="777" y="962"/>
                </a:lnTo>
                <a:lnTo>
                  <a:pt x="777" y="963"/>
                </a:lnTo>
                <a:lnTo>
                  <a:pt x="777" y="963"/>
                </a:lnTo>
                <a:lnTo>
                  <a:pt x="776" y="965"/>
                </a:lnTo>
                <a:lnTo>
                  <a:pt x="776" y="966"/>
                </a:lnTo>
                <a:lnTo>
                  <a:pt x="774" y="966"/>
                </a:lnTo>
                <a:lnTo>
                  <a:pt x="774" y="969"/>
                </a:lnTo>
                <a:lnTo>
                  <a:pt x="772" y="972"/>
                </a:lnTo>
                <a:lnTo>
                  <a:pt x="770" y="973"/>
                </a:lnTo>
                <a:lnTo>
                  <a:pt x="769" y="974"/>
                </a:lnTo>
                <a:lnTo>
                  <a:pt x="769" y="977"/>
                </a:lnTo>
                <a:lnTo>
                  <a:pt x="767" y="977"/>
                </a:lnTo>
                <a:lnTo>
                  <a:pt x="767" y="978"/>
                </a:lnTo>
                <a:lnTo>
                  <a:pt x="767" y="978"/>
                </a:lnTo>
                <a:lnTo>
                  <a:pt x="767" y="980"/>
                </a:lnTo>
                <a:lnTo>
                  <a:pt x="767" y="980"/>
                </a:lnTo>
                <a:lnTo>
                  <a:pt x="767" y="981"/>
                </a:lnTo>
                <a:lnTo>
                  <a:pt x="767" y="981"/>
                </a:lnTo>
                <a:lnTo>
                  <a:pt x="767" y="983"/>
                </a:lnTo>
                <a:lnTo>
                  <a:pt x="766" y="983"/>
                </a:lnTo>
                <a:lnTo>
                  <a:pt x="766" y="984"/>
                </a:lnTo>
                <a:lnTo>
                  <a:pt x="766" y="985"/>
                </a:lnTo>
                <a:lnTo>
                  <a:pt x="765" y="988"/>
                </a:lnTo>
                <a:lnTo>
                  <a:pt x="763" y="994"/>
                </a:lnTo>
                <a:lnTo>
                  <a:pt x="763" y="994"/>
                </a:lnTo>
                <a:lnTo>
                  <a:pt x="763" y="995"/>
                </a:lnTo>
                <a:lnTo>
                  <a:pt x="762" y="996"/>
                </a:lnTo>
                <a:lnTo>
                  <a:pt x="762" y="996"/>
                </a:lnTo>
                <a:lnTo>
                  <a:pt x="762" y="998"/>
                </a:lnTo>
                <a:lnTo>
                  <a:pt x="762" y="1002"/>
                </a:lnTo>
                <a:lnTo>
                  <a:pt x="762" y="1002"/>
                </a:lnTo>
                <a:lnTo>
                  <a:pt x="762" y="1002"/>
                </a:lnTo>
                <a:lnTo>
                  <a:pt x="761" y="1004"/>
                </a:lnTo>
                <a:lnTo>
                  <a:pt x="761" y="1006"/>
                </a:lnTo>
                <a:lnTo>
                  <a:pt x="761" y="1007"/>
                </a:lnTo>
                <a:lnTo>
                  <a:pt x="761" y="1007"/>
                </a:lnTo>
                <a:lnTo>
                  <a:pt x="758" y="1010"/>
                </a:lnTo>
                <a:lnTo>
                  <a:pt x="758" y="1010"/>
                </a:lnTo>
                <a:lnTo>
                  <a:pt x="758" y="1011"/>
                </a:lnTo>
                <a:lnTo>
                  <a:pt x="758" y="1013"/>
                </a:lnTo>
                <a:lnTo>
                  <a:pt x="757" y="1014"/>
                </a:lnTo>
                <a:lnTo>
                  <a:pt x="757" y="1015"/>
                </a:lnTo>
                <a:lnTo>
                  <a:pt x="755" y="1015"/>
                </a:lnTo>
                <a:lnTo>
                  <a:pt x="755" y="1017"/>
                </a:lnTo>
                <a:lnTo>
                  <a:pt x="755" y="1018"/>
                </a:lnTo>
                <a:lnTo>
                  <a:pt x="754" y="1018"/>
                </a:lnTo>
                <a:lnTo>
                  <a:pt x="754" y="1020"/>
                </a:lnTo>
                <a:lnTo>
                  <a:pt x="752" y="1022"/>
                </a:lnTo>
                <a:lnTo>
                  <a:pt x="752" y="1025"/>
                </a:lnTo>
                <a:lnTo>
                  <a:pt x="751" y="1026"/>
                </a:lnTo>
                <a:lnTo>
                  <a:pt x="751" y="1026"/>
                </a:lnTo>
                <a:lnTo>
                  <a:pt x="751" y="1028"/>
                </a:lnTo>
                <a:lnTo>
                  <a:pt x="750" y="1029"/>
                </a:lnTo>
                <a:lnTo>
                  <a:pt x="750" y="1032"/>
                </a:lnTo>
                <a:lnTo>
                  <a:pt x="750" y="1032"/>
                </a:lnTo>
                <a:lnTo>
                  <a:pt x="748" y="1033"/>
                </a:lnTo>
                <a:lnTo>
                  <a:pt x="748" y="1035"/>
                </a:lnTo>
                <a:lnTo>
                  <a:pt x="748" y="1035"/>
                </a:lnTo>
                <a:lnTo>
                  <a:pt x="747" y="1037"/>
                </a:lnTo>
                <a:lnTo>
                  <a:pt x="747" y="1037"/>
                </a:lnTo>
                <a:lnTo>
                  <a:pt x="747" y="1039"/>
                </a:lnTo>
                <a:lnTo>
                  <a:pt x="747" y="1039"/>
                </a:lnTo>
                <a:lnTo>
                  <a:pt x="746" y="1041"/>
                </a:lnTo>
                <a:lnTo>
                  <a:pt x="746" y="1043"/>
                </a:lnTo>
                <a:lnTo>
                  <a:pt x="746" y="1043"/>
                </a:lnTo>
                <a:lnTo>
                  <a:pt x="744" y="1044"/>
                </a:lnTo>
                <a:lnTo>
                  <a:pt x="744" y="1046"/>
                </a:lnTo>
                <a:lnTo>
                  <a:pt x="744" y="1046"/>
                </a:lnTo>
                <a:lnTo>
                  <a:pt x="744" y="1048"/>
                </a:lnTo>
                <a:lnTo>
                  <a:pt x="744" y="1048"/>
                </a:lnTo>
                <a:lnTo>
                  <a:pt x="743" y="1048"/>
                </a:lnTo>
                <a:lnTo>
                  <a:pt x="743" y="1051"/>
                </a:lnTo>
                <a:lnTo>
                  <a:pt x="744" y="1051"/>
                </a:lnTo>
                <a:lnTo>
                  <a:pt x="744" y="1051"/>
                </a:lnTo>
                <a:lnTo>
                  <a:pt x="743" y="1052"/>
                </a:lnTo>
                <a:lnTo>
                  <a:pt x="743" y="1054"/>
                </a:lnTo>
                <a:lnTo>
                  <a:pt x="742" y="1054"/>
                </a:lnTo>
                <a:lnTo>
                  <a:pt x="742" y="1055"/>
                </a:lnTo>
                <a:lnTo>
                  <a:pt x="742" y="1055"/>
                </a:lnTo>
                <a:lnTo>
                  <a:pt x="742" y="1056"/>
                </a:lnTo>
                <a:lnTo>
                  <a:pt x="742" y="1058"/>
                </a:lnTo>
                <a:lnTo>
                  <a:pt x="742" y="1059"/>
                </a:lnTo>
                <a:lnTo>
                  <a:pt x="742" y="1059"/>
                </a:lnTo>
                <a:lnTo>
                  <a:pt x="742" y="1062"/>
                </a:lnTo>
                <a:lnTo>
                  <a:pt x="742" y="1062"/>
                </a:lnTo>
                <a:lnTo>
                  <a:pt x="742" y="1062"/>
                </a:lnTo>
                <a:lnTo>
                  <a:pt x="740" y="1063"/>
                </a:lnTo>
                <a:lnTo>
                  <a:pt x="740" y="1065"/>
                </a:lnTo>
                <a:lnTo>
                  <a:pt x="739" y="1065"/>
                </a:lnTo>
                <a:lnTo>
                  <a:pt x="737" y="1065"/>
                </a:lnTo>
                <a:lnTo>
                  <a:pt x="737" y="1065"/>
                </a:lnTo>
                <a:lnTo>
                  <a:pt x="737" y="1065"/>
                </a:lnTo>
                <a:lnTo>
                  <a:pt x="737" y="1063"/>
                </a:lnTo>
                <a:lnTo>
                  <a:pt x="737" y="1062"/>
                </a:lnTo>
                <a:lnTo>
                  <a:pt x="736" y="1062"/>
                </a:lnTo>
                <a:lnTo>
                  <a:pt x="736" y="1062"/>
                </a:lnTo>
                <a:lnTo>
                  <a:pt x="735" y="1059"/>
                </a:lnTo>
                <a:lnTo>
                  <a:pt x="735" y="1059"/>
                </a:lnTo>
                <a:lnTo>
                  <a:pt x="733" y="1058"/>
                </a:lnTo>
                <a:lnTo>
                  <a:pt x="733" y="1059"/>
                </a:lnTo>
                <a:lnTo>
                  <a:pt x="731" y="1059"/>
                </a:lnTo>
                <a:lnTo>
                  <a:pt x="731" y="1059"/>
                </a:lnTo>
                <a:lnTo>
                  <a:pt x="729" y="1059"/>
                </a:lnTo>
                <a:lnTo>
                  <a:pt x="731" y="1059"/>
                </a:lnTo>
                <a:lnTo>
                  <a:pt x="729" y="1062"/>
                </a:lnTo>
                <a:lnTo>
                  <a:pt x="729" y="1062"/>
                </a:lnTo>
                <a:lnTo>
                  <a:pt x="729" y="1063"/>
                </a:lnTo>
                <a:lnTo>
                  <a:pt x="728" y="1066"/>
                </a:lnTo>
                <a:lnTo>
                  <a:pt x="726" y="1067"/>
                </a:lnTo>
                <a:lnTo>
                  <a:pt x="725" y="1067"/>
                </a:lnTo>
                <a:lnTo>
                  <a:pt x="725" y="1067"/>
                </a:lnTo>
                <a:lnTo>
                  <a:pt x="725" y="1069"/>
                </a:lnTo>
                <a:lnTo>
                  <a:pt x="724" y="1072"/>
                </a:lnTo>
                <a:lnTo>
                  <a:pt x="724" y="1073"/>
                </a:lnTo>
                <a:lnTo>
                  <a:pt x="725" y="1073"/>
                </a:lnTo>
                <a:lnTo>
                  <a:pt x="725" y="1076"/>
                </a:lnTo>
                <a:lnTo>
                  <a:pt x="725" y="1076"/>
                </a:lnTo>
                <a:lnTo>
                  <a:pt x="725" y="1077"/>
                </a:lnTo>
                <a:lnTo>
                  <a:pt x="722" y="1078"/>
                </a:lnTo>
                <a:lnTo>
                  <a:pt x="722" y="1078"/>
                </a:lnTo>
                <a:lnTo>
                  <a:pt x="720" y="1081"/>
                </a:lnTo>
                <a:lnTo>
                  <a:pt x="720" y="1081"/>
                </a:lnTo>
                <a:lnTo>
                  <a:pt x="717" y="1082"/>
                </a:lnTo>
                <a:lnTo>
                  <a:pt x="717" y="1084"/>
                </a:lnTo>
                <a:lnTo>
                  <a:pt x="717" y="1085"/>
                </a:lnTo>
                <a:lnTo>
                  <a:pt x="716" y="1087"/>
                </a:lnTo>
                <a:lnTo>
                  <a:pt x="714" y="1091"/>
                </a:lnTo>
                <a:lnTo>
                  <a:pt x="714" y="1093"/>
                </a:lnTo>
                <a:lnTo>
                  <a:pt x="711" y="1096"/>
                </a:lnTo>
                <a:lnTo>
                  <a:pt x="711" y="1099"/>
                </a:lnTo>
                <a:lnTo>
                  <a:pt x="711" y="1100"/>
                </a:lnTo>
                <a:lnTo>
                  <a:pt x="711" y="1100"/>
                </a:lnTo>
                <a:lnTo>
                  <a:pt x="711" y="1102"/>
                </a:lnTo>
                <a:lnTo>
                  <a:pt x="711" y="1103"/>
                </a:lnTo>
                <a:lnTo>
                  <a:pt x="710" y="1103"/>
                </a:lnTo>
                <a:lnTo>
                  <a:pt x="711" y="1103"/>
                </a:lnTo>
                <a:lnTo>
                  <a:pt x="711" y="1106"/>
                </a:lnTo>
                <a:lnTo>
                  <a:pt x="710" y="1106"/>
                </a:lnTo>
                <a:lnTo>
                  <a:pt x="710" y="1110"/>
                </a:lnTo>
                <a:lnTo>
                  <a:pt x="710" y="1110"/>
                </a:lnTo>
                <a:lnTo>
                  <a:pt x="709" y="1111"/>
                </a:lnTo>
                <a:lnTo>
                  <a:pt x="709" y="1111"/>
                </a:lnTo>
                <a:lnTo>
                  <a:pt x="709" y="1111"/>
                </a:lnTo>
                <a:lnTo>
                  <a:pt x="707" y="1111"/>
                </a:lnTo>
                <a:lnTo>
                  <a:pt x="707" y="1113"/>
                </a:lnTo>
                <a:lnTo>
                  <a:pt x="707" y="1113"/>
                </a:lnTo>
                <a:lnTo>
                  <a:pt x="707" y="1114"/>
                </a:lnTo>
                <a:lnTo>
                  <a:pt x="707" y="1115"/>
                </a:lnTo>
                <a:lnTo>
                  <a:pt x="709" y="1117"/>
                </a:lnTo>
                <a:lnTo>
                  <a:pt x="709" y="1118"/>
                </a:lnTo>
                <a:lnTo>
                  <a:pt x="707" y="1118"/>
                </a:lnTo>
                <a:lnTo>
                  <a:pt x="707" y="1119"/>
                </a:lnTo>
                <a:lnTo>
                  <a:pt x="706" y="1119"/>
                </a:lnTo>
                <a:lnTo>
                  <a:pt x="705" y="1119"/>
                </a:lnTo>
                <a:lnTo>
                  <a:pt x="705" y="1121"/>
                </a:lnTo>
                <a:lnTo>
                  <a:pt x="703" y="1122"/>
                </a:lnTo>
                <a:lnTo>
                  <a:pt x="703" y="1123"/>
                </a:lnTo>
                <a:lnTo>
                  <a:pt x="703" y="1123"/>
                </a:lnTo>
                <a:lnTo>
                  <a:pt x="702" y="1123"/>
                </a:lnTo>
                <a:lnTo>
                  <a:pt x="700" y="1123"/>
                </a:lnTo>
                <a:lnTo>
                  <a:pt x="700" y="1122"/>
                </a:lnTo>
                <a:lnTo>
                  <a:pt x="700" y="1121"/>
                </a:lnTo>
                <a:lnTo>
                  <a:pt x="700" y="1121"/>
                </a:lnTo>
                <a:lnTo>
                  <a:pt x="700" y="1119"/>
                </a:lnTo>
                <a:lnTo>
                  <a:pt x="700" y="1119"/>
                </a:lnTo>
                <a:lnTo>
                  <a:pt x="700" y="1118"/>
                </a:lnTo>
                <a:lnTo>
                  <a:pt x="698" y="1117"/>
                </a:lnTo>
                <a:lnTo>
                  <a:pt x="698" y="1117"/>
                </a:lnTo>
                <a:lnTo>
                  <a:pt x="698" y="1114"/>
                </a:lnTo>
                <a:lnTo>
                  <a:pt x="696" y="1114"/>
                </a:lnTo>
                <a:lnTo>
                  <a:pt x="698" y="1114"/>
                </a:lnTo>
                <a:lnTo>
                  <a:pt x="698" y="1114"/>
                </a:lnTo>
                <a:lnTo>
                  <a:pt x="698" y="1115"/>
                </a:lnTo>
                <a:lnTo>
                  <a:pt x="699" y="1115"/>
                </a:lnTo>
                <a:lnTo>
                  <a:pt x="699" y="1115"/>
                </a:lnTo>
                <a:lnTo>
                  <a:pt x="699" y="1114"/>
                </a:lnTo>
                <a:lnTo>
                  <a:pt x="699" y="1114"/>
                </a:lnTo>
                <a:lnTo>
                  <a:pt x="699" y="1114"/>
                </a:lnTo>
                <a:lnTo>
                  <a:pt x="698" y="1111"/>
                </a:lnTo>
                <a:lnTo>
                  <a:pt x="698" y="1111"/>
                </a:lnTo>
                <a:lnTo>
                  <a:pt x="698" y="1111"/>
                </a:lnTo>
                <a:lnTo>
                  <a:pt x="698" y="1110"/>
                </a:lnTo>
                <a:lnTo>
                  <a:pt x="698" y="1108"/>
                </a:lnTo>
                <a:lnTo>
                  <a:pt x="700" y="1107"/>
                </a:lnTo>
                <a:lnTo>
                  <a:pt x="700" y="1107"/>
                </a:lnTo>
                <a:lnTo>
                  <a:pt x="700" y="1107"/>
                </a:lnTo>
                <a:lnTo>
                  <a:pt x="702" y="1106"/>
                </a:lnTo>
                <a:lnTo>
                  <a:pt x="705" y="1102"/>
                </a:lnTo>
                <a:lnTo>
                  <a:pt x="703" y="1103"/>
                </a:lnTo>
                <a:lnTo>
                  <a:pt x="702" y="1103"/>
                </a:lnTo>
                <a:lnTo>
                  <a:pt x="702" y="1103"/>
                </a:lnTo>
                <a:lnTo>
                  <a:pt x="700" y="1106"/>
                </a:lnTo>
                <a:lnTo>
                  <a:pt x="699" y="1106"/>
                </a:lnTo>
                <a:lnTo>
                  <a:pt x="698" y="1107"/>
                </a:lnTo>
                <a:lnTo>
                  <a:pt x="698" y="1107"/>
                </a:lnTo>
                <a:lnTo>
                  <a:pt x="698" y="1108"/>
                </a:lnTo>
                <a:lnTo>
                  <a:pt x="695" y="1110"/>
                </a:lnTo>
                <a:lnTo>
                  <a:pt x="695" y="1110"/>
                </a:lnTo>
                <a:lnTo>
                  <a:pt x="695" y="1111"/>
                </a:lnTo>
                <a:lnTo>
                  <a:pt x="695" y="1111"/>
                </a:lnTo>
                <a:lnTo>
                  <a:pt x="695" y="1111"/>
                </a:lnTo>
                <a:lnTo>
                  <a:pt x="695" y="1110"/>
                </a:lnTo>
                <a:lnTo>
                  <a:pt x="694" y="1108"/>
                </a:lnTo>
                <a:lnTo>
                  <a:pt x="692" y="1108"/>
                </a:lnTo>
                <a:lnTo>
                  <a:pt x="692" y="1108"/>
                </a:lnTo>
                <a:lnTo>
                  <a:pt x="694" y="1111"/>
                </a:lnTo>
                <a:lnTo>
                  <a:pt x="695" y="1113"/>
                </a:lnTo>
                <a:lnTo>
                  <a:pt x="695" y="1114"/>
                </a:lnTo>
                <a:lnTo>
                  <a:pt x="696" y="1114"/>
                </a:lnTo>
                <a:lnTo>
                  <a:pt x="696" y="1115"/>
                </a:lnTo>
                <a:lnTo>
                  <a:pt x="695" y="1115"/>
                </a:lnTo>
                <a:lnTo>
                  <a:pt x="695" y="1115"/>
                </a:lnTo>
                <a:lnTo>
                  <a:pt x="695" y="1115"/>
                </a:lnTo>
                <a:lnTo>
                  <a:pt x="695" y="1117"/>
                </a:lnTo>
                <a:lnTo>
                  <a:pt x="695" y="1117"/>
                </a:lnTo>
                <a:lnTo>
                  <a:pt x="695" y="1118"/>
                </a:lnTo>
                <a:lnTo>
                  <a:pt x="694" y="1119"/>
                </a:lnTo>
                <a:lnTo>
                  <a:pt x="694" y="1119"/>
                </a:lnTo>
                <a:lnTo>
                  <a:pt x="692" y="1119"/>
                </a:lnTo>
                <a:lnTo>
                  <a:pt x="692" y="1119"/>
                </a:lnTo>
                <a:lnTo>
                  <a:pt x="691" y="1119"/>
                </a:lnTo>
                <a:lnTo>
                  <a:pt x="691" y="1119"/>
                </a:lnTo>
                <a:lnTo>
                  <a:pt x="688" y="1122"/>
                </a:lnTo>
                <a:lnTo>
                  <a:pt x="687" y="1122"/>
                </a:lnTo>
                <a:lnTo>
                  <a:pt x="685" y="1121"/>
                </a:lnTo>
                <a:lnTo>
                  <a:pt x="685" y="1119"/>
                </a:lnTo>
                <a:lnTo>
                  <a:pt x="684" y="1117"/>
                </a:lnTo>
                <a:lnTo>
                  <a:pt x="683" y="1117"/>
                </a:lnTo>
                <a:lnTo>
                  <a:pt x="683" y="1117"/>
                </a:lnTo>
                <a:lnTo>
                  <a:pt x="683" y="1118"/>
                </a:lnTo>
                <a:lnTo>
                  <a:pt x="684" y="1119"/>
                </a:lnTo>
                <a:lnTo>
                  <a:pt x="684" y="1119"/>
                </a:lnTo>
                <a:lnTo>
                  <a:pt x="685" y="1121"/>
                </a:lnTo>
                <a:lnTo>
                  <a:pt x="685" y="1122"/>
                </a:lnTo>
                <a:lnTo>
                  <a:pt x="685" y="1123"/>
                </a:lnTo>
                <a:lnTo>
                  <a:pt x="684" y="1125"/>
                </a:lnTo>
                <a:lnTo>
                  <a:pt x="684" y="1126"/>
                </a:lnTo>
                <a:lnTo>
                  <a:pt x="684" y="1126"/>
                </a:lnTo>
                <a:lnTo>
                  <a:pt x="685" y="1128"/>
                </a:lnTo>
                <a:lnTo>
                  <a:pt x="685" y="1129"/>
                </a:lnTo>
                <a:lnTo>
                  <a:pt x="685" y="1130"/>
                </a:lnTo>
                <a:lnTo>
                  <a:pt x="687" y="1130"/>
                </a:lnTo>
                <a:lnTo>
                  <a:pt x="687" y="1132"/>
                </a:lnTo>
                <a:lnTo>
                  <a:pt x="685" y="1133"/>
                </a:lnTo>
                <a:lnTo>
                  <a:pt x="685" y="1134"/>
                </a:lnTo>
                <a:lnTo>
                  <a:pt x="687" y="1134"/>
                </a:lnTo>
                <a:lnTo>
                  <a:pt x="688" y="1136"/>
                </a:lnTo>
                <a:lnTo>
                  <a:pt x="688" y="1136"/>
                </a:lnTo>
                <a:lnTo>
                  <a:pt x="690" y="1136"/>
                </a:lnTo>
                <a:lnTo>
                  <a:pt x="690" y="1136"/>
                </a:lnTo>
                <a:lnTo>
                  <a:pt x="692" y="1136"/>
                </a:lnTo>
                <a:lnTo>
                  <a:pt x="692" y="1136"/>
                </a:lnTo>
                <a:lnTo>
                  <a:pt x="691" y="1139"/>
                </a:lnTo>
                <a:lnTo>
                  <a:pt x="691" y="1140"/>
                </a:lnTo>
                <a:lnTo>
                  <a:pt x="690" y="1141"/>
                </a:lnTo>
                <a:lnTo>
                  <a:pt x="690" y="1143"/>
                </a:lnTo>
                <a:lnTo>
                  <a:pt x="690" y="1144"/>
                </a:lnTo>
                <a:lnTo>
                  <a:pt x="688" y="1145"/>
                </a:lnTo>
                <a:lnTo>
                  <a:pt x="687" y="1145"/>
                </a:lnTo>
                <a:lnTo>
                  <a:pt x="685" y="1145"/>
                </a:lnTo>
                <a:lnTo>
                  <a:pt x="685" y="1145"/>
                </a:lnTo>
                <a:lnTo>
                  <a:pt x="683" y="1145"/>
                </a:lnTo>
                <a:lnTo>
                  <a:pt x="681" y="1147"/>
                </a:lnTo>
                <a:lnTo>
                  <a:pt x="681" y="1147"/>
                </a:lnTo>
                <a:lnTo>
                  <a:pt x="680" y="1145"/>
                </a:lnTo>
                <a:lnTo>
                  <a:pt x="677" y="1145"/>
                </a:lnTo>
                <a:lnTo>
                  <a:pt x="674" y="1144"/>
                </a:lnTo>
                <a:lnTo>
                  <a:pt x="673" y="1144"/>
                </a:lnTo>
                <a:lnTo>
                  <a:pt x="672" y="1144"/>
                </a:lnTo>
                <a:lnTo>
                  <a:pt x="670" y="1143"/>
                </a:lnTo>
                <a:lnTo>
                  <a:pt x="669" y="1143"/>
                </a:lnTo>
                <a:lnTo>
                  <a:pt x="664" y="1143"/>
                </a:lnTo>
                <a:lnTo>
                  <a:pt x="659" y="1144"/>
                </a:lnTo>
                <a:lnTo>
                  <a:pt x="659" y="1144"/>
                </a:lnTo>
                <a:lnTo>
                  <a:pt x="658" y="1144"/>
                </a:lnTo>
                <a:lnTo>
                  <a:pt x="655" y="1143"/>
                </a:lnTo>
                <a:lnTo>
                  <a:pt x="654" y="1143"/>
                </a:lnTo>
                <a:lnTo>
                  <a:pt x="653" y="1143"/>
                </a:lnTo>
                <a:lnTo>
                  <a:pt x="653" y="1143"/>
                </a:lnTo>
                <a:lnTo>
                  <a:pt x="651" y="1141"/>
                </a:lnTo>
                <a:lnTo>
                  <a:pt x="651" y="1141"/>
                </a:lnTo>
                <a:lnTo>
                  <a:pt x="650" y="1141"/>
                </a:lnTo>
                <a:lnTo>
                  <a:pt x="650" y="1140"/>
                </a:lnTo>
                <a:lnTo>
                  <a:pt x="651" y="1139"/>
                </a:lnTo>
                <a:lnTo>
                  <a:pt x="651" y="1136"/>
                </a:lnTo>
                <a:lnTo>
                  <a:pt x="651" y="1136"/>
                </a:lnTo>
                <a:lnTo>
                  <a:pt x="651" y="1133"/>
                </a:lnTo>
                <a:lnTo>
                  <a:pt x="651" y="1133"/>
                </a:lnTo>
                <a:lnTo>
                  <a:pt x="653" y="1132"/>
                </a:lnTo>
                <a:lnTo>
                  <a:pt x="651" y="1132"/>
                </a:lnTo>
                <a:lnTo>
                  <a:pt x="651" y="1130"/>
                </a:lnTo>
                <a:lnTo>
                  <a:pt x="651" y="1129"/>
                </a:lnTo>
                <a:lnTo>
                  <a:pt x="651" y="1128"/>
                </a:lnTo>
                <a:lnTo>
                  <a:pt x="651" y="1128"/>
                </a:lnTo>
                <a:lnTo>
                  <a:pt x="651" y="1126"/>
                </a:lnTo>
                <a:lnTo>
                  <a:pt x="651" y="1126"/>
                </a:lnTo>
                <a:lnTo>
                  <a:pt x="651" y="1125"/>
                </a:lnTo>
                <a:lnTo>
                  <a:pt x="653" y="1122"/>
                </a:lnTo>
                <a:lnTo>
                  <a:pt x="651" y="1122"/>
                </a:lnTo>
                <a:lnTo>
                  <a:pt x="650" y="1125"/>
                </a:lnTo>
                <a:lnTo>
                  <a:pt x="648" y="1126"/>
                </a:lnTo>
                <a:lnTo>
                  <a:pt x="648" y="1126"/>
                </a:lnTo>
                <a:lnTo>
                  <a:pt x="648" y="1126"/>
                </a:lnTo>
                <a:lnTo>
                  <a:pt x="647" y="1128"/>
                </a:lnTo>
                <a:lnTo>
                  <a:pt x="647" y="1128"/>
                </a:lnTo>
                <a:lnTo>
                  <a:pt x="646" y="1129"/>
                </a:lnTo>
                <a:lnTo>
                  <a:pt x="646" y="1130"/>
                </a:lnTo>
                <a:lnTo>
                  <a:pt x="646" y="1130"/>
                </a:lnTo>
                <a:lnTo>
                  <a:pt x="646" y="1132"/>
                </a:lnTo>
                <a:lnTo>
                  <a:pt x="646" y="1133"/>
                </a:lnTo>
                <a:lnTo>
                  <a:pt x="644" y="1133"/>
                </a:lnTo>
                <a:lnTo>
                  <a:pt x="643" y="1133"/>
                </a:lnTo>
                <a:lnTo>
                  <a:pt x="642" y="1133"/>
                </a:lnTo>
                <a:lnTo>
                  <a:pt x="642" y="1133"/>
                </a:lnTo>
                <a:lnTo>
                  <a:pt x="642" y="1132"/>
                </a:lnTo>
                <a:lnTo>
                  <a:pt x="640" y="1132"/>
                </a:lnTo>
                <a:lnTo>
                  <a:pt x="640" y="1126"/>
                </a:lnTo>
                <a:lnTo>
                  <a:pt x="640" y="1126"/>
                </a:lnTo>
                <a:lnTo>
                  <a:pt x="640" y="1126"/>
                </a:lnTo>
                <a:lnTo>
                  <a:pt x="640" y="1128"/>
                </a:lnTo>
                <a:lnTo>
                  <a:pt x="640" y="1130"/>
                </a:lnTo>
                <a:lnTo>
                  <a:pt x="639" y="1130"/>
                </a:lnTo>
                <a:lnTo>
                  <a:pt x="640" y="1132"/>
                </a:lnTo>
                <a:lnTo>
                  <a:pt x="640" y="1136"/>
                </a:lnTo>
                <a:lnTo>
                  <a:pt x="639" y="1136"/>
                </a:lnTo>
                <a:lnTo>
                  <a:pt x="639" y="1136"/>
                </a:lnTo>
                <a:lnTo>
                  <a:pt x="639" y="1137"/>
                </a:lnTo>
                <a:lnTo>
                  <a:pt x="638" y="1136"/>
                </a:lnTo>
                <a:lnTo>
                  <a:pt x="636" y="1137"/>
                </a:lnTo>
                <a:lnTo>
                  <a:pt x="636" y="1137"/>
                </a:lnTo>
                <a:lnTo>
                  <a:pt x="635" y="1136"/>
                </a:lnTo>
                <a:lnTo>
                  <a:pt x="635" y="1136"/>
                </a:lnTo>
                <a:lnTo>
                  <a:pt x="636" y="1134"/>
                </a:lnTo>
                <a:lnTo>
                  <a:pt x="636" y="1133"/>
                </a:lnTo>
                <a:lnTo>
                  <a:pt x="636" y="1133"/>
                </a:lnTo>
                <a:lnTo>
                  <a:pt x="635" y="1134"/>
                </a:lnTo>
                <a:lnTo>
                  <a:pt x="635" y="1136"/>
                </a:lnTo>
                <a:lnTo>
                  <a:pt x="635" y="1136"/>
                </a:lnTo>
                <a:lnTo>
                  <a:pt x="633" y="1136"/>
                </a:lnTo>
                <a:lnTo>
                  <a:pt x="633" y="1134"/>
                </a:lnTo>
                <a:lnTo>
                  <a:pt x="632" y="1134"/>
                </a:lnTo>
                <a:lnTo>
                  <a:pt x="632" y="1136"/>
                </a:lnTo>
                <a:lnTo>
                  <a:pt x="632" y="1137"/>
                </a:lnTo>
                <a:lnTo>
                  <a:pt x="631" y="1137"/>
                </a:lnTo>
                <a:lnTo>
                  <a:pt x="631" y="1137"/>
                </a:lnTo>
                <a:lnTo>
                  <a:pt x="629" y="1137"/>
                </a:lnTo>
                <a:lnTo>
                  <a:pt x="629" y="1137"/>
                </a:lnTo>
                <a:lnTo>
                  <a:pt x="629" y="1139"/>
                </a:lnTo>
                <a:lnTo>
                  <a:pt x="629" y="1139"/>
                </a:lnTo>
                <a:lnTo>
                  <a:pt x="628" y="1139"/>
                </a:lnTo>
                <a:lnTo>
                  <a:pt x="628" y="1139"/>
                </a:lnTo>
                <a:lnTo>
                  <a:pt x="627" y="1139"/>
                </a:lnTo>
                <a:lnTo>
                  <a:pt x="627" y="1139"/>
                </a:lnTo>
                <a:lnTo>
                  <a:pt x="627" y="1139"/>
                </a:lnTo>
                <a:lnTo>
                  <a:pt x="627" y="1140"/>
                </a:lnTo>
                <a:lnTo>
                  <a:pt x="627" y="1140"/>
                </a:lnTo>
                <a:lnTo>
                  <a:pt x="627" y="1141"/>
                </a:lnTo>
                <a:lnTo>
                  <a:pt x="627" y="1141"/>
                </a:lnTo>
                <a:lnTo>
                  <a:pt x="625" y="1140"/>
                </a:lnTo>
                <a:lnTo>
                  <a:pt x="624" y="1140"/>
                </a:lnTo>
                <a:lnTo>
                  <a:pt x="624" y="1141"/>
                </a:lnTo>
                <a:lnTo>
                  <a:pt x="627" y="1141"/>
                </a:lnTo>
                <a:lnTo>
                  <a:pt x="627" y="1143"/>
                </a:lnTo>
                <a:lnTo>
                  <a:pt x="627" y="1144"/>
                </a:lnTo>
                <a:lnTo>
                  <a:pt x="625" y="1144"/>
                </a:lnTo>
                <a:lnTo>
                  <a:pt x="625" y="1145"/>
                </a:lnTo>
                <a:lnTo>
                  <a:pt x="625" y="1147"/>
                </a:lnTo>
                <a:lnTo>
                  <a:pt x="624" y="1148"/>
                </a:lnTo>
                <a:lnTo>
                  <a:pt x="624" y="1151"/>
                </a:lnTo>
                <a:lnTo>
                  <a:pt x="622" y="1151"/>
                </a:lnTo>
                <a:lnTo>
                  <a:pt x="622" y="1149"/>
                </a:lnTo>
                <a:lnTo>
                  <a:pt x="622" y="1149"/>
                </a:lnTo>
                <a:lnTo>
                  <a:pt x="620" y="1149"/>
                </a:lnTo>
                <a:lnTo>
                  <a:pt x="620" y="1149"/>
                </a:lnTo>
                <a:lnTo>
                  <a:pt x="620" y="1151"/>
                </a:lnTo>
                <a:lnTo>
                  <a:pt x="621" y="1151"/>
                </a:lnTo>
                <a:lnTo>
                  <a:pt x="621" y="1151"/>
                </a:lnTo>
                <a:lnTo>
                  <a:pt x="621" y="1152"/>
                </a:lnTo>
                <a:lnTo>
                  <a:pt x="621" y="1152"/>
                </a:lnTo>
                <a:lnTo>
                  <a:pt x="621" y="1155"/>
                </a:lnTo>
                <a:lnTo>
                  <a:pt x="618" y="1155"/>
                </a:lnTo>
                <a:lnTo>
                  <a:pt x="618" y="1156"/>
                </a:lnTo>
                <a:lnTo>
                  <a:pt x="612" y="1154"/>
                </a:lnTo>
                <a:lnTo>
                  <a:pt x="607" y="1149"/>
                </a:lnTo>
                <a:lnTo>
                  <a:pt x="602" y="1147"/>
                </a:lnTo>
                <a:lnTo>
                  <a:pt x="596" y="1143"/>
                </a:lnTo>
                <a:lnTo>
                  <a:pt x="591" y="1139"/>
                </a:lnTo>
                <a:lnTo>
                  <a:pt x="586" y="1134"/>
                </a:lnTo>
                <a:lnTo>
                  <a:pt x="580" y="1130"/>
                </a:lnTo>
                <a:lnTo>
                  <a:pt x="576" y="1128"/>
                </a:lnTo>
                <a:lnTo>
                  <a:pt x="575" y="1128"/>
                </a:lnTo>
                <a:lnTo>
                  <a:pt x="569" y="1123"/>
                </a:lnTo>
                <a:lnTo>
                  <a:pt x="565" y="1119"/>
                </a:lnTo>
                <a:lnTo>
                  <a:pt x="560" y="1115"/>
                </a:lnTo>
                <a:lnTo>
                  <a:pt x="554" y="1113"/>
                </a:lnTo>
                <a:lnTo>
                  <a:pt x="553" y="1111"/>
                </a:lnTo>
                <a:lnTo>
                  <a:pt x="549" y="1108"/>
                </a:lnTo>
                <a:lnTo>
                  <a:pt x="543" y="1104"/>
                </a:lnTo>
                <a:lnTo>
                  <a:pt x="539" y="1100"/>
                </a:lnTo>
                <a:lnTo>
                  <a:pt x="535" y="1097"/>
                </a:lnTo>
                <a:lnTo>
                  <a:pt x="534" y="1097"/>
                </a:lnTo>
                <a:lnTo>
                  <a:pt x="528" y="1093"/>
                </a:lnTo>
                <a:lnTo>
                  <a:pt x="523" y="1089"/>
                </a:lnTo>
                <a:lnTo>
                  <a:pt x="523" y="1089"/>
                </a:lnTo>
                <a:lnTo>
                  <a:pt x="517" y="1085"/>
                </a:lnTo>
                <a:lnTo>
                  <a:pt x="512" y="1081"/>
                </a:lnTo>
                <a:lnTo>
                  <a:pt x="506" y="1078"/>
                </a:lnTo>
                <a:lnTo>
                  <a:pt x="501" y="1074"/>
                </a:lnTo>
                <a:lnTo>
                  <a:pt x="497" y="1070"/>
                </a:lnTo>
                <a:lnTo>
                  <a:pt x="491" y="1067"/>
                </a:lnTo>
                <a:lnTo>
                  <a:pt x="486" y="1062"/>
                </a:lnTo>
                <a:lnTo>
                  <a:pt x="480" y="1059"/>
                </a:lnTo>
                <a:lnTo>
                  <a:pt x="475" y="1055"/>
                </a:lnTo>
                <a:lnTo>
                  <a:pt x="471" y="1051"/>
                </a:lnTo>
                <a:lnTo>
                  <a:pt x="465" y="1048"/>
                </a:lnTo>
                <a:lnTo>
                  <a:pt x="460" y="1044"/>
                </a:lnTo>
                <a:lnTo>
                  <a:pt x="456" y="1041"/>
                </a:lnTo>
                <a:lnTo>
                  <a:pt x="454" y="1040"/>
                </a:lnTo>
                <a:lnTo>
                  <a:pt x="449" y="1036"/>
                </a:lnTo>
                <a:lnTo>
                  <a:pt x="443" y="1033"/>
                </a:lnTo>
                <a:lnTo>
                  <a:pt x="438" y="1029"/>
                </a:lnTo>
                <a:lnTo>
                  <a:pt x="432" y="1025"/>
                </a:lnTo>
                <a:lnTo>
                  <a:pt x="428" y="1021"/>
                </a:lnTo>
                <a:lnTo>
                  <a:pt x="423" y="1017"/>
                </a:lnTo>
                <a:lnTo>
                  <a:pt x="417" y="1013"/>
                </a:lnTo>
                <a:lnTo>
                  <a:pt x="412" y="1010"/>
                </a:lnTo>
                <a:lnTo>
                  <a:pt x="406" y="1006"/>
                </a:lnTo>
                <a:lnTo>
                  <a:pt x="402" y="1002"/>
                </a:lnTo>
                <a:lnTo>
                  <a:pt x="397" y="999"/>
                </a:lnTo>
                <a:lnTo>
                  <a:pt x="391" y="995"/>
                </a:lnTo>
                <a:lnTo>
                  <a:pt x="386" y="991"/>
                </a:lnTo>
                <a:lnTo>
                  <a:pt x="380" y="987"/>
                </a:lnTo>
                <a:lnTo>
                  <a:pt x="375" y="984"/>
                </a:lnTo>
                <a:lnTo>
                  <a:pt x="369" y="980"/>
                </a:lnTo>
                <a:lnTo>
                  <a:pt x="364" y="976"/>
                </a:lnTo>
                <a:lnTo>
                  <a:pt x="360" y="972"/>
                </a:lnTo>
                <a:lnTo>
                  <a:pt x="354" y="969"/>
                </a:lnTo>
                <a:lnTo>
                  <a:pt x="349" y="965"/>
                </a:lnTo>
                <a:lnTo>
                  <a:pt x="343" y="961"/>
                </a:lnTo>
                <a:lnTo>
                  <a:pt x="338" y="957"/>
                </a:lnTo>
                <a:lnTo>
                  <a:pt x="334" y="954"/>
                </a:lnTo>
                <a:lnTo>
                  <a:pt x="328" y="950"/>
                </a:lnTo>
                <a:lnTo>
                  <a:pt x="323" y="946"/>
                </a:lnTo>
                <a:lnTo>
                  <a:pt x="317" y="942"/>
                </a:lnTo>
                <a:lnTo>
                  <a:pt x="312" y="939"/>
                </a:lnTo>
                <a:lnTo>
                  <a:pt x="306" y="935"/>
                </a:lnTo>
                <a:lnTo>
                  <a:pt x="301" y="931"/>
                </a:lnTo>
                <a:lnTo>
                  <a:pt x="295" y="927"/>
                </a:lnTo>
                <a:lnTo>
                  <a:pt x="291" y="922"/>
                </a:lnTo>
                <a:lnTo>
                  <a:pt x="286" y="920"/>
                </a:lnTo>
                <a:lnTo>
                  <a:pt x="280" y="916"/>
                </a:lnTo>
                <a:lnTo>
                  <a:pt x="275" y="911"/>
                </a:lnTo>
                <a:lnTo>
                  <a:pt x="269" y="909"/>
                </a:lnTo>
                <a:lnTo>
                  <a:pt x="264" y="903"/>
                </a:lnTo>
                <a:lnTo>
                  <a:pt x="260" y="901"/>
                </a:lnTo>
                <a:lnTo>
                  <a:pt x="256" y="898"/>
                </a:lnTo>
                <a:lnTo>
                  <a:pt x="254" y="896"/>
                </a:lnTo>
                <a:lnTo>
                  <a:pt x="249" y="892"/>
                </a:lnTo>
                <a:lnTo>
                  <a:pt x="243" y="890"/>
                </a:lnTo>
                <a:lnTo>
                  <a:pt x="238" y="885"/>
                </a:lnTo>
                <a:lnTo>
                  <a:pt x="232" y="881"/>
                </a:lnTo>
                <a:lnTo>
                  <a:pt x="227" y="877"/>
                </a:lnTo>
                <a:lnTo>
                  <a:pt x="222" y="875"/>
                </a:lnTo>
                <a:lnTo>
                  <a:pt x="217" y="870"/>
                </a:lnTo>
                <a:lnTo>
                  <a:pt x="212" y="866"/>
                </a:lnTo>
                <a:lnTo>
                  <a:pt x="206" y="862"/>
                </a:lnTo>
                <a:lnTo>
                  <a:pt x="201" y="859"/>
                </a:lnTo>
                <a:lnTo>
                  <a:pt x="196" y="855"/>
                </a:lnTo>
                <a:lnTo>
                  <a:pt x="190" y="851"/>
                </a:lnTo>
                <a:lnTo>
                  <a:pt x="186" y="847"/>
                </a:lnTo>
                <a:lnTo>
                  <a:pt x="180" y="843"/>
                </a:lnTo>
                <a:lnTo>
                  <a:pt x="175" y="840"/>
                </a:lnTo>
                <a:lnTo>
                  <a:pt x="170" y="836"/>
                </a:lnTo>
                <a:lnTo>
                  <a:pt x="164" y="832"/>
                </a:lnTo>
                <a:lnTo>
                  <a:pt x="159" y="829"/>
                </a:lnTo>
                <a:lnTo>
                  <a:pt x="153" y="824"/>
                </a:lnTo>
                <a:lnTo>
                  <a:pt x="152" y="824"/>
                </a:lnTo>
                <a:lnTo>
                  <a:pt x="148" y="821"/>
                </a:lnTo>
                <a:lnTo>
                  <a:pt x="144" y="817"/>
                </a:lnTo>
                <a:lnTo>
                  <a:pt x="138" y="813"/>
                </a:lnTo>
                <a:lnTo>
                  <a:pt x="133" y="810"/>
                </a:lnTo>
                <a:lnTo>
                  <a:pt x="127" y="806"/>
                </a:lnTo>
                <a:lnTo>
                  <a:pt x="122" y="802"/>
                </a:lnTo>
                <a:lnTo>
                  <a:pt x="116" y="798"/>
                </a:lnTo>
                <a:lnTo>
                  <a:pt x="112" y="794"/>
                </a:lnTo>
                <a:lnTo>
                  <a:pt x="107" y="791"/>
                </a:lnTo>
                <a:lnTo>
                  <a:pt x="101" y="787"/>
                </a:lnTo>
                <a:lnTo>
                  <a:pt x="97" y="784"/>
                </a:lnTo>
                <a:lnTo>
                  <a:pt x="96" y="783"/>
                </a:lnTo>
                <a:lnTo>
                  <a:pt x="90" y="780"/>
                </a:lnTo>
                <a:lnTo>
                  <a:pt x="85" y="776"/>
                </a:lnTo>
                <a:lnTo>
                  <a:pt x="79" y="772"/>
                </a:lnTo>
                <a:lnTo>
                  <a:pt x="74" y="768"/>
                </a:lnTo>
                <a:lnTo>
                  <a:pt x="70" y="765"/>
                </a:lnTo>
                <a:lnTo>
                  <a:pt x="70" y="764"/>
                </a:lnTo>
                <a:lnTo>
                  <a:pt x="68" y="764"/>
                </a:lnTo>
                <a:lnTo>
                  <a:pt x="68" y="761"/>
                </a:lnTo>
                <a:lnTo>
                  <a:pt x="68" y="760"/>
                </a:lnTo>
                <a:lnTo>
                  <a:pt x="67" y="758"/>
                </a:lnTo>
                <a:lnTo>
                  <a:pt x="66" y="756"/>
                </a:lnTo>
                <a:lnTo>
                  <a:pt x="66" y="754"/>
                </a:lnTo>
                <a:lnTo>
                  <a:pt x="64" y="753"/>
                </a:lnTo>
                <a:lnTo>
                  <a:pt x="63" y="751"/>
                </a:lnTo>
                <a:lnTo>
                  <a:pt x="61" y="750"/>
                </a:lnTo>
                <a:lnTo>
                  <a:pt x="61" y="747"/>
                </a:lnTo>
                <a:lnTo>
                  <a:pt x="61" y="746"/>
                </a:lnTo>
                <a:lnTo>
                  <a:pt x="60" y="743"/>
                </a:lnTo>
                <a:lnTo>
                  <a:pt x="60" y="742"/>
                </a:lnTo>
                <a:lnTo>
                  <a:pt x="60" y="739"/>
                </a:lnTo>
                <a:lnTo>
                  <a:pt x="59" y="736"/>
                </a:lnTo>
                <a:lnTo>
                  <a:pt x="59" y="735"/>
                </a:lnTo>
                <a:lnTo>
                  <a:pt x="57" y="734"/>
                </a:lnTo>
                <a:lnTo>
                  <a:pt x="57" y="731"/>
                </a:lnTo>
                <a:lnTo>
                  <a:pt x="57" y="728"/>
                </a:lnTo>
                <a:lnTo>
                  <a:pt x="57" y="725"/>
                </a:lnTo>
                <a:lnTo>
                  <a:pt x="56" y="724"/>
                </a:lnTo>
                <a:lnTo>
                  <a:pt x="55" y="723"/>
                </a:lnTo>
                <a:lnTo>
                  <a:pt x="55" y="720"/>
                </a:lnTo>
                <a:lnTo>
                  <a:pt x="53" y="719"/>
                </a:lnTo>
                <a:lnTo>
                  <a:pt x="52" y="717"/>
                </a:lnTo>
                <a:lnTo>
                  <a:pt x="50" y="717"/>
                </a:lnTo>
                <a:lnTo>
                  <a:pt x="48" y="716"/>
                </a:lnTo>
                <a:lnTo>
                  <a:pt x="46" y="716"/>
                </a:lnTo>
                <a:lnTo>
                  <a:pt x="44" y="716"/>
                </a:lnTo>
                <a:lnTo>
                  <a:pt x="41" y="716"/>
                </a:lnTo>
                <a:lnTo>
                  <a:pt x="38" y="716"/>
                </a:lnTo>
                <a:lnTo>
                  <a:pt x="37" y="714"/>
                </a:lnTo>
                <a:lnTo>
                  <a:pt x="35" y="714"/>
                </a:lnTo>
                <a:lnTo>
                  <a:pt x="34" y="713"/>
                </a:lnTo>
                <a:lnTo>
                  <a:pt x="33" y="712"/>
                </a:lnTo>
                <a:lnTo>
                  <a:pt x="31" y="710"/>
                </a:lnTo>
                <a:lnTo>
                  <a:pt x="30" y="709"/>
                </a:lnTo>
                <a:lnTo>
                  <a:pt x="29" y="708"/>
                </a:lnTo>
                <a:lnTo>
                  <a:pt x="26" y="708"/>
                </a:lnTo>
                <a:lnTo>
                  <a:pt x="24" y="708"/>
                </a:lnTo>
                <a:lnTo>
                  <a:pt x="22" y="709"/>
                </a:lnTo>
                <a:lnTo>
                  <a:pt x="20" y="710"/>
                </a:lnTo>
                <a:lnTo>
                  <a:pt x="19" y="710"/>
                </a:lnTo>
                <a:lnTo>
                  <a:pt x="16" y="712"/>
                </a:lnTo>
                <a:lnTo>
                  <a:pt x="14" y="712"/>
                </a:lnTo>
                <a:lnTo>
                  <a:pt x="11" y="712"/>
                </a:lnTo>
                <a:lnTo>
                  <a:pt x="9" y="712"/>
                </a:lnTo>
                <a:lnTo>
                  <a:pt x="8" y="710"/>
                </a:lnTo>
                <a:lnTo>
                  <a:pt x="5" y="709"/>
                </a:lnTo>
                <a:lnTo>
                  <a:pt x="5" y="709"/>
                </a:lnTo>
                <a:lnTo>
                  <a:pt x="4" y="706"/>
                </a:lnTo>
                <a:lnTo>
                  <a:pt x="4" y="706"/>
                </a:lnTo>
                <a:lnTo>
                  <a:pt x="4" y="704"/>
                </a:lnTo>
                <a:lnTo>
                  <a:pt x="4" y="701"/>
                </a:lnTo>
                <a:lnTo>
                  <a:pt x="5" y="699"/>
                </a:lnTo>
                <a:lnTo>
                  <a:pt x="5" y="698"/>
                </a:lnTo>
                <a:lnTo>
                  <a:pt x="8" y="697"/>
                </a:lnTo>
                <a:lnTo>
                  <a:pt x="8" y="695"/>
                </a:lnTo>
                <a:lnTo>
                  <a:pt x="9" y="694"/>
                </a:lnTo>
                <a:lnTo>
                  <a:pt x="11" y="693"/>
                </a:lnTo>
                <a:lnTo>
                  <a:pt x="11" y="690"/>
                </a:lnTo>
                <a:lnTo>
                  <a:pt x="9" y="688"/>
                </a:lnTo>
                <a:lnTo>
                  <a:pt x="8" y="688"/>
                </a:lnTo>
                <a:lnTo>
                  <a:pt x="5" y="690"/>
                </a:lnTo>
                <a:lnTo>
                  <a:pt x="3" y="688"/>
                </a:lnTo>
                <a:lnTo>
                  <a:pt x="1" y="688"/>
                </a:lnTo>
                <a:lnTo>
                  <a:pt x="0" y="687"/>
                </a:lnTo>
                <a:lnTo>
                  <a:pt x="0" y="686"/>
                </a:lnTo>
                <a:lnTo>
                  <a:pt x="0" y="683"/>
                </a:lnTo>
                <a:lnTo>
                  <a:pt x="0" y="680"/>
                </a:lnTo>
                <a:lnTo>
                  <a:pt x="0" y="679"/>
                </a:lnTo>
                <a:lnTo>
                  <a:pt x="0" y="678"/>
                </a:lnTo>
                <a:lnTo>
                  <a:pt x="0" y="676"/>
                </a:lnTo>
                <a:lnTo>
                  <a:pt x="0" y="673"/>
                </a:lnTo>
                <a:lnTo>
                  <a:pt x="1" y="672"/>
                </a:lnTo>
                <a:lnTo>
                  <a:pt x="3" y="671"/>
                </a:lnTo>
                <a:lnTo>
                  <a:pt x="3" y="669"/>
                </a:lnTo>
                <a:lnTo>
                  <a:pt x="4" y="668"/>
                </a:lnTo>
                <a:lnTo>
                  <a:pt x="5" y="667"/>
                </a:lnTo>
                <a:lnTo>
                  <a:pt x="7" y="665"/>
                </a:lnTo>
                <a:lnTo>
                  <a:pt x="8" y="664"/>
                </a:lnTo>
                <a:lnTo>
                  <a:pt x="9" y="662"/>
                </a:lnTo>
                <a:lnTo>
                  <a:pt x="11" y="661"/>
                </a:lnTo>
                <a:lnTo>
                  <a:pt x="12" y="660"/>
                </a:lnTo>
                <a:lnTo>
                  <a:pt x="14" y="660"/>
                </a:lnTo>
                <a:lnTo>
                  <a:pt x="16" y="658"/>
                </a:lnTo>
                <a:lnTo>
                  <a:pt x="18" y="657"/>
                </a:lnTo>
                <a:lnTo>
                  <a:pt x="19" y="657"/>
                </a:lnTo>
                <a:lnTo>
                  <a:pt x="20" y="656"/>
                </a:lnTo>
                <a:lnTo>
                  <a:pt x="22" y="656"/>
                </a:lnTo>
                <a:lnTo>
                  <a:pt x="22" y="654"/>
                </a:lnTo>
                <a:lnTo>
                  <a:pt x="23" y="653"/>
                </a:lnTo>
                <a:lnTo>
                  <a:pt x="24" y="652"/>
                </a:lnTo>
                <a:lnTo>
                  <a:pt x="26" y="650"/>
                </a:lnTo>
                <a:lnTo>
                  <a:pt x="27" y="650"/>
                </a:lnTo>
                <a:lnTo>
                  <a:pt x="30" y="649"/>
                </a:lnTo>
                <a:lnTo>
                  <a:pt x="33" y="650"/>
                </a:lnTo>
                <a:lnTo>
                  <a:pt x="34" y="652"/>
                </a:lnTo>
                <a:lnTo>
                  <a:pt x="34" y="646"/>
                </a:lnTo>
                <a:lnTo>
                  <a:pt x="34" y="642"/>
                </a:lnTo>
                <a:lnTo>
                  <a:pt x="34" y="638"/>
                </a:lnTo>
                <a:lnTo>
                  <a:pt x="34" y="637"/>
                </a:lnTo>
                <a:lnTo>
                  <a:pt x="45" y="635"/>
                </a:lnTo>
                <a:lnTo>
                  <a:pt x="45" y="634"/>
                </a:lnTo>
                <a:lnTo>
                  <a:pt x="44" y="631"/>
                </a:lnTo>
                <a:lnTo>
                  <a:pt x="44" y="628"/>
                </a:lnTo>
                <a:lnTo>
                  <a:pt x="44" y="623"/>
                </a:lnTo>
                <a:lnTo>
                  <a:pt x="42" y="619"/>
                </a:lnTo>
                <a:lnTo>
                  <a:pt x="41" y="613"/>
                </a:lnTo>
                <a:lnTo>
                  <a:pt x="41" y="608"/>
                </a:lnTo>
                <a:lnTo>
                  <a:pt x="40" y="602"/>
                </a:lnTo>
                <a:lnTo>
                  <a:pt x="38" y="597"/>
                </a:lnTo>
                <a:lnTo>
                  <a:pt x="38" y="593"/>
                </a:lnTo>
                <a:lnTo>
                  <a:pt x="37" y="587"/>
                </a:lnTo>
                <a:lnTo>
                  <a:pt x="37" y="585"/>
                </a:lnTo>
                <a:lnTo>
                  <a:pt x="41" y="585"/>
                </a:lnTo>
                <a:lnTo>
                  <a:pt x="45" y="585"/>
                </a:lnTo>
                <a:lnTo>
                  <a:pt x="48" y="583"/>
                </a:lnTo>
                <a:lnTo>
                  <a:pt x="49" y="583"/>
                </a:lnTo>
                <a:lnTo>
                  <a:pt x="50" y="583"/>
                </a:lnTo>
                <a:lnTo>
                  <a:pt x="52" y="583"/>
                </a:lnTo>
                <a:lnTo>
                  <a:pt x="55" y="583"/>
                </a:lnTo>
                <a:lnTo>
                  <a:pt x="59" y="583"/>
                </a:lnTo>
                <a:lnTo>
                  <a:pt x="64" y="583"/>
                </a:lnTo>
                <a:lnTo>
                  <a:pt x="66" y="583"/>
                </a:lnTo>
                <a:lnTo>
                  <a:pt x="66" y="583"/>
                </a:lnTo>
                <a:lnTo>
                  <a:pt x="67" y="583"/>
                </a:lnTo>
                <a:lnTo>
                  <a:pt x="68" y="582"/>
                </a:lnTo>
                <a:lnTo>
                  <a:pt x="68" y="582"/>
                </a:lnTo>
                <a:lnTo>
                  <a:pt x="72" y="582"/>
                </a:lnTo>
                <a:lnTo>
                  <a:pt x="74" y="583"/>
                </a:lnTo>
                <a:lnTo>
                  <a:pt x="74" y="583"/>
                </a:lnTo>
                <a:lnTo>
                  <a:pt x="74" y="583"/>
                </a:lnTo>
                <a:lnTo>
                  <a:pt x="75" y="583"/>
                </a:lnTo>
                <a:lnTo>
                  <a:pt x="75" y="582"/>
                </a:lnTo>
                <a:lnTo>
                  <a:pt x="75" y="582"/>
                </a:lnTo>
                <a:lnTo>
                  <a:pt x="75" y="582"/>
                </a:lnTo>
                <a:lnTo>
                  <a:pt x="76" y="580"/>
                </a:lnTo>
                <a:lnTo>
                  <a:pt x="76" y="582"/>
                </a:lnTo>
                <a:lnTo>
                  <a:pt x="76" y="582"/>
                </a:lnTo>
                <a:lnTo>
                  <a:pt x="76" y="580"/>
                </a:lnTo>
                <a:lnTo>
                  <a:pt x="76" y="580"/>
                </a:lnTo>
                <a:lnTo>
                  <a:pt x="76" y="580"/>
                </a:lnTo>
                <a:lnTo>
                  <a:pt x="76" y="582"/>
                </a:lnTo>
                <a:lnTo>
                  <a:pt x="76" y="580"/>
                </a:lnTo>
                <a:lnTo>
                  <a:pt x="78" y="580"/>
                </a:lnTo>
                <a:lnTo>
                  <a:pt x="78" y="580"/>
                </a:lnTo>
                <a:lnTo>
                  <a:pt x="78" y="580"/>
                </a:lnTo>
                <a:lnTo>
                  <a:pt x="79" y="580"/>
                </a:lnTo>
                <a:lnTo>
                  <a:pt x="79" y="580"/>
                </a:lnTo>
                <a:lnTo>
                  <a:pt x="79" y="580"/>
                </a:lnTo>
                <a:lnTo>
                  <a:pt x="81" y="580"/>
                </a:lnTo>
                <a:lnTo>
                  <a:pt x="82" y="582"/>
                </a:lnTo>
                <a:lnTo>
                  <a:pt x="82" y="582"/>
                </a:lnTo>
                <a:lnTo>
                  <a:pt x="82" y="582"/>
                </a:lnTo>
                <a:lnTo>
                  <a:pt x="82" y="583"/>
                </a:lnTo>
                <a:lnTo>
                  <a:pt x="83" y="583"/>
                </a:lnTo>
                <a:lnTo>
                  <a:pt x="83" y="583"/>
                </a:lnTo>
                <a:lnTo>
                  <a:pt x="83" y="583"/>
                </a:lnTo>
                <a:lnTo>
                  <a:pt x="85" y="583"/>
                </a:lnTo>
                <a:lnTo>
                  <a:pt x="85" y="583"/>
                </a:lnTo>
                <a:lnTo>
                  <a:pt x="85" y="583"/>
                </a:lnTo>
                <a:lnTo>
                  <a:pt x="85" y="583"/>
                </a:lnTo>
                <a:lnTo>
                  <a:pt x="85" y="585"/>
                </a:lnTo>
                <a:lnTo>
                  <a:pt x="86" y="585"/>
                </a:lnTo>
                <a:lnTo>
                  <a:pt x="86" y="585"/>
                </a:lnTo>
                <a:lnTo>
                  <a:pt x="86" y="585"/>
                </a:lnTo>
                <a:lnTo>
                  <a:pt x="87" y="586"/>
                </a:lnTo>
                <a:lnTo>
                  <a:pt x="87" y="586"/>
                </a:lnTo>
                <a:lnTo>
                  <a:pt x="87" y="586"/>
                </a:lnTo>
                <a:lnTo>
                  <a:pt x="87" y="587"/>
                </a:lnTo>
                <a:lnTo>
                  <a:pt x="87" y="587"/>
                </a:lnTo>
                <a:lnTo>
                  <a:pt x="87" y="587"/>
                </a:lnTo>
                <a:lnTo>
                  <a:pt x="89" y="587"/>
                </a:lnTo>
                <a:lnTo>
                  <a:pt x="89" y="589"/>
                </a:lnTo>
                <a:lnTo>
                  <a:pt x="89" y="589"/>
                </a:lnTo>
                <a:lnTo>
                  <a:pt x="90" y="589"/>
                </a:lnTo>
                <a:lnTo>
                  <a:pt x="90" y="589"/>
                </a:lnTo>
                <a:lnTo>
                  <a:pt x="90" y="589"/>
                </a:lnTo>
                <a:lnTo>
                  <a:pt x="92" y="589"/>
                </a:lnTo>
                <a:lnTo>
                  <a:pt x="92" y="587"/>
                </a:lnTo>
                <a:lnTo>
                  <a:pt x="92" y="587"/>
                </a:lnTo>
                <a:lnTo>
                  <a:pt x="93" y="587"/>
                </a:lnTo>
                <a:lnTo>
                  <a:pt x="93" y="587"/>
                </a:lnTo>
                <a:lnTo>
                  <a:pt x="93" y="587"/>
                </a:lnTo>
                <a:lnTo>
                  <a:pt x="93" y="587"/>
                </a:lnTo>
                <a:lnTo>
                  <a:pt x="94" y="587"/>
                </a:lnTo>
                <a:lnTo>
                  <a:pt x="94" y="587"/>
                </a:lnTo>
                <a:lnTo>
                  <a:pt x="94" y="586"/>
                </a:lnTo>
                <a:lnTo>
                  <a:pt x="96" y="586"/>
                </a:lnTo>
                <a:lnTo>
                  <a:pt x="94" y="586"/>
                </a:lnTo>
                <a:lnTo>
                  <a:pt x="94" y="586"/>
                </a:lnTo>
                <a:lnTo>
                  <a:pt x="96" y="586"/>
                </a:lnTo>
                <a:lnTo>
                  <a:pt x="96" y="586"/>
                </a:lnTo>
                <a:lnTo>
                  <a:pt x="96" y="586"/>
                </a:lnTo>
                <a:lnTo>
                  <a:pt x="96" y="586"/>
                </a:lnTo>
                <a:lnTo>
                  <a:pt x="97" y="586"/>
                </a:lnTo>
                <a:lnTo>
                  <a:pt x="97" y="585"/>
                </a:lnTo>
                <a:lnTo>
                  <a:pt x="96" y="585"/>
                </a:lnTo>
                <a:lnTo>
                  <a:pt x="96" y="585"/>
                </a:lnTo>
                <a:lnTo>
                  <a:pt x="96" y="583"/>
                </a:lnTo>
                <a:lnTo>
                  <a:pt x="96" y="583"/>
                </a:lnTo>
                <a:lnTo>
                  <a:pt x="96" y="583"/>
                </a:lnTo>
                <a:lnTo>
                  <a:pt x="96" y="582"/>
                </a:lnTo>
                <a:lnTo>
                  <a:pt x="97" y="582"/>
                </a:lnTo>
                <a:lnTo>
                  <a:pt x="97" y="580"/>
                </a:lnTo>
                <a:lnTo>
                  <a:pt x="97" y="580"/>
                </a:lnTo>
                <a:lnTo>
                  <a:pt x="97" y="579"/>
                </a:lnTo>
                <a:lnTo>
                  <a:pt x="97" y="575"/>
                </a:lnTo>
                <a:lnTo>
                  <a:pt x="97" y="575"/>
                </a:lnTo>
                <a:lnTo>
                  <a:pt x="97" y="572"/>
                </a:lnTo>
                <a:lnTo>
                  <a:pt x="97" y="571"/>
                </a:lnTo>
                <a:lnTo>
                  <a:pt x="97" y="548"/>
                </a:lnTo>
                <a:lnTo>
                  <a:pt x="97" y="548"/>
                </a:lnTo>
                <a:lnTo>
                  <a:pt x="97" y="548"/>
                </a:lnTo>
                <a:lnTo>
                  <a:pt x="97" y="548"/>
                </a:lnTo>
                <a:lnTo>
                  <a:pt x="98" y="548"/>
                </a:lnTo>
                <a:lnTo>
                  <a:pt x="98" y="546"/>
                </a:lnTo>
                <a:lnTo>
                  <a:pt x="98" y="546"/>
                </a:lnTo>
                <a:lnTo>
                  <a:pt x="98" y="548"/>
                </a:lnTo>
                <a:lnTo>
                  <a:pt x="100" y="548"/>
                </a:lnTo>
                <a:lnTo>
                  <a:pt x="100" y="548"/>
                </a:lnTo>
                <a:lnTo>
                  <a:pt x="101" y="548"/>
                </a:lnTo>
                <a:lnTo>
                  <a:pt x="101" y="548"/>
                </a:lnTo>
                <a:lnTo>
                  <a:pt x="101" y="548"/>
                </a:lnTo>
                <a:lnTo>
                  <a:pt x="102" y="546"/>
                </a:lnTo>
                <a:lnTo>
                  <a:pt x="102" y="546"/>
                </a:lnTo>
                <a:lnTo>
                  <a:pt x="104" y="546"/>
                </a:lnTo>
                <a:lnTo>
                  <a:pt x="105" y="531"/>
                </a:lnTo>
                <a:lnTo>
                  <a:pt x="107" y="517"/>
                </a:lnTo>
                <a:lnTo>
                  <a:pt x="107" y="515"/>
                </a:lnTo>
                <a:lnTo>
                  <a:pt x="108" y="509"/>
                </a:lnTo>
                <a:lnTo>
                  <a:pt x="108" y="507"/>
                </a:lnTo>
                <a:lnTo>
                  <a:pt x="108" y="504"/>
                </a:lnTo>
                <a:lnTo>
                  <a:pt x="109" y="501"/>
                </a:lnTo>
                <a:lnTo>
                  <a:pt x="111" y="490"/>
                </a:lnTo>
                <a:lnTo>
                  <a:pt x="111" y="489"/>
                </a:lnTo>
                <a:lnTo>
                  <a:pt x="112" y="476"/>
                </a:lnTo>
                <a:lnTo>
                  <a:pt x="112" y="472"/>
                </a:lnTo>
                <a:lnTo>
                  <a:pt x="112" y="472"/>
                </a:lnTo>
                <a:lnTo>
                  <a:pt x="119" y="468"/>
                </a:lnTo>
                <a:lnTo>
                  <a:pt x="122" y="466"/>
                </a:lnTo>
                <a:lnTo>
                  <a:pt x="122" y="463"/>
                </a:lnTo>
                <a:lnTo>
                  <a:pt x="123" y="461"/>
                </a:lnTo>
                <a:lnTo>
                  <a:pt x="123" y="453"/>
                </a:lnTo>
                <a:lnTo>
                  <a:pt x="126" y="446"/>
                </a:lnTo>
                <a:lnTo>
                  <a:pt x="128" y="433"/>
                </a:lnTo>
                <a:lnTo>
                  <a:pt x="128" y="430"/>
                </a:lnTo>
                <a:lnTo>
                  <a:pt x="134" y="431"/>
                </a:lnTo>
                <a:lnTo>
                  <a:pt x="142" y="435"/>
                </a:lnTo>
                <a:lnTo>
                  <a:pt x="145" y="434"/>
                </a:lnTo>
                <a:lnTo>
                  <a:pt x="152" y="430"/>
                </a:lnTo>
                <a:lnTo>
                  <a:pt x="163" y="424"/>
                </a:lnTo>
                <a:lnTo>
                  <a:pt x="165" y="423"/>
                </a:lnTo>
                <a:lnTo>
                  <a:pt x="165" y="423"/>
                </a:lnTo>
                <a:lnTo>
                  <a:pt x="167" y="422"/>
                </a:lnTo>
                <a:lnTo>
                  <a:pt x="168" y="422"/>
                </a:lnTo>
                <a:lnTo>
                  <a:pt x="170" y="422"/>
                </a:lnTo>
                <a:lnTo>
                  <a:pt x="170" y="420"/>
                </a:lnTo>
                <a:lnTo>
                  <a:pt x="170" y="420"/>
                </a:lnTo>
                <a:lnTo>
                  <a:pt x="171" y="420"/>
                </a:lnTo>
                <a:lnTo>
                  <a:pt x="171" y="420"/>
                </a:lnTo>
                <a:lnTo>
                  <a:pt x="172" y="419"/>
                </a:lnTo>
                <a:lnTo>
                  <a:pt x="172" y="419"/>
                </a:lnTo>
                <a:lnTo>
                  <a:pt x="172" y="419"/>
                </a:lnTo>
                <a:lnTo>
                  <a:pt x="172" y="419"/>
                </a:lnTo>
                <a:lnTo>
                  <a:pt x="174" y="419"/>
                </a:lnTo>
                <a:lnTo>
                  <a:pt x="174" y="419"/>
                </a:lnTo>
                <a:lnTo>
                  <a:pt x="174" y="419"/>
                </a:lnTo>
                <a:lnTo>
                  <a:pt x="175" y="419"/>
                </a:lnTo>
                <a:lnTo>
                  <a:pt x="175" y="418"/>
                </a:lnTo>
                <a:lnTo>
                  <a:pt x="175" y="418"/>
                </a:lnTo>
                <a:lnTo>
                  <a:pt x="176" y="418"/>
                </a:lnTo>
                <a:lnTo>
                  <a:pt x="176" y="418"/>
                </a:lnTo>
                <a:lnTo>
                  <a:pt x="178" y="416"/>
                </a:lnTo>
                <a:lnTo>
                  <a:pt x="178" y="416"/>
                </a:lnTo>
                <a:lnTo>
                  <a:pt x="178" y="416"/>
                </a:lnTo>
                <a:lnTo>
                  <a:pt x="179" y="416"/>
                </a:lnTo>
                <a:lnTo>
                  <a:pt x="179" y="416"/>
                </a:lnTo>
                <a:lnTo>
                  <a:pt x="179" y="416"/>
                </a:lnTo>
                <a:lnTo>
                  <a:pt x="180" y="416"/>
                </a:lnTo>
                <a:lnTo>
                  <a:pt x="180" y="415"/>
                </a:lnTo>
                <a:lnTo>
                  <a:pt x="180" y="415"/>
                </a:lnTo>
                <a:lnTo>
                  <a:pt x="180" y="415"/>
                </a:lnTo>
                <a:lnTo>
                  <a:pt x="182" y="415"/>
                </a:lnTo>
                <a:lnTo>
                  <a:pt x="182" y="415"/>
                </a:lnTo>
                <a:lnTo>
                  <a:pt x="183" y="414"/>
                </a:lnTo>
                <a:lnTo>
                  <a:pt x="183" y="414"/>
                </a:lnTo>
                <a:lnTo>
                  <a:pt x="183" y="414"/>
                </a:lnTo>
                <a:lnTo>
                  <a:pt x="185" y="414"/>
                </a:lnTo>
                <a:lnTo>
                  <a:pt x="186" y="412"/>
                </a:lnTo>
                <a:lnTo>
                  <a:pt x="186" y="412"/>
                </a:lnTo>
                <a:lnTo>
                  <a:pt x="186" y="412"/>
                </a:lnTo>
                <a:lnTo>
                  <a:pt x="187" y="412"/>
                </a:lnTo>
                <a:lnTo>
                  <a:pt x="187" y="411"/>
                </a:lnTo>
                <a:lnTo>
                  <a:pt x="189" y="411"/>
                </a:lnTo>
                <a:lnTo>
                  <a:pt x="190" y="411"/>
                </a:lnTo>
                <a:lnTo>
                  <a:pt x="190" y="409"/>
                </a:lnTo>
                <a:lnTo>
                  <a:pt x="191" y="409"/>
                </a:lnTo>
                <a:lnTo>
                  <a:pt x="191" y="409"/>
                </a:lnTo>
                <a:lnTo>
                  <a:pt x="191" y="409"/>
                </a:lnTo>
                <a:lnTo>
                  <a:pt x="191" y="408"/>
                </a:lnTo>
                <a:lnTo>
                  <a:pt x="193" y="408"/>
                </a:lnTo>
                <a:lnTo>
                  <a:pt x="193" y="408"/>
                </a:lnTo>
                <a:lnTo>
                  <a:pt x="194" y="408"/>
                </a:lnTo>
                <a:lnTo>
                  <a:pt x="194" y="408"/>
                </a:lnTo>
                <a:lnTo>
                  <a:pt x="194" y="408"/>
                </a:lnTo>
                <a:lnTo>
                  <a:pt x="196" y="408"/>
                </a:lnTo>
                <a:lnTo>
                  <a:pt x="196" y="407"/>
                </a:lnTo>
                <a:lnTo>
                  <a:pt x="196" y="407"/>
                </a:lnTo>
                <a:lnTo>
                  <a:pt x="197" y="407"/>
                </a:lnTo>
                <a:lnTo>
                  <a:pt x="197" y="407"/>
                </a:lnTo>
                <a:lnTo>
                  <a:pt x="197" y="405"/>
                </a:lnTo>
                <a:lnTo>
                  <a:pt x="197" y="405"/>
                </a:lnTo>
                <a:lnTo>
                  <a:pt x="197" y="405"/>
                </a:lnTo>
                <a:lnTo>
                  <a:pt x="197" y="404"/>
                </a:lnTo>
                <a:lnTo>
                  <a:pt x="198" y="404"/>
                </a:lnTo>
                <a:lnTo>
                  <a:pt x="198" y="404"/>
                </a:lnTo>
                <a:lnTo>
                  <a:pt x="200" y="404"/>
                </a:lnTo>
                <a:lnTo>
                  <a:pt x="200" y="404"/>
                </a:lnTo>
                <a:lnTo>
                  <a:pt x="200" y="403"/>
                </a:lnTo>
                <a:lnTo>
                  <a:pt x="200" y="403"/>
                </a:lnTo>
                <a:lnTo>
                  <a:pt x="201" y="403"/>
                </a:lnTo>
                <a:lnTo>
                  <a:pt x="201" y="401"/>
                </a:lnTo>
                <a:lnTo>
                  <a:pt x="202" y="401"/>
                </a:lnTo>
                <a:lnTo>
                  <a:pt x="202" y="401"/>
                </a:lnTo>
                <a:lnTo>
                  <a:pt x="202" y="401"/>
                </a:lnTo>
                <a:lnTo>
                  <a:pt x="204" y="401"/>
                </a:lnTo>
                <a:lnTo>
                  <a:pt x="204" y="401"/>
                </a:lnTo>
                <a:lnTo>
                  <a:pt x="204" y="401"/>
                </a:lnTo>
                <a:lnTo>
                  <a:pt x="205" y="401"/>
                </a:lnTo>
                <a:lnTo>
                  <a:pt x="205" y="401"/>
                </a:lnTo>
                <a:lnTo>
                  <a:pt x="205" y="401"/>
                </a:lnTo>
                <a:lnTo>
                  <a:pt x="205" y="401"/>
                </a:lnTo>
                <a:lnTo>
                  <a:pt x="206" y="401"/>
                </a:lnTo>
                <a:lnTo>
                  <a:pt x="206" y="401"/>
                </a:lnTo>
                <a:lnTo>
                  <a:pt x="206" y="401"/>
                </a:lnTo>
                <a:lnTo>
                  <a:pt x="208" y="401"/>
                </a:lnTo>
                <a:lnTo>
                  <a:pt x="208" y="401"/>
                </a:lnTo>
                <a:lnTo>
                  <a:pt x="208" y="401"/>
                </a:lnTo>
                <a:lnTo>
                  <a:pt x="209" y="401"/>
                </a:lnTo>
                <a:lnTo>
                  <a:pt x="209" y="401"/>
                </a:lnTo>
                <a:lnTo>
                  <a:pt x="211" y="401"/>
                </a:lnTo>
                <a:lnTo>
                  <a:pt x="211" y="401"/>
                </a:lnTo>
                <a:lnTo>
                  <a:pt x="211" y="401"/>
                </a:lnTo>
                <a:lnTo>
                  <a:pt x="211" y="401"/>
                </a:lnTo>
                <a:lnTo>
                  <a:pt x="211" y="400"/>
                </a:lnTo>
                <a:lnTo>
                  <a:pt x="212" y="400"/>
                </a:lnTo>
                <a:lnTo>
                  <a:pt x="212" y="400"/>
                </a:lnTo>
                <a:lnTo>
                  <a:pt x="212" y="400"/>
                </a:lnTo>
                <a:lnTo>
                  <a:pt x="213" y="400"/>
                </a:lnTo>
                <a:lnTo>
                  <a:pt x="213" y="400"/>
                </a:lnTo>
                <a:lnTo>
                  <a:pt x="213" y="398"/>
                </a:lnTo>
                <a:lnTo>
                  <a:pt x="213" y="398"/>
                </a:lnTo>
                <a:lnTo>
                  <a:pt x="213" y="397"/>
                </a:lnTo>
                <a:lnTo>
                  <a:pt x="213" y="397"/>
                </a:lnTo>
                <a:lnTo>
                  <a:pt x="213" y="397"/>
                </a:lnTo>
                <a:lnTo>
                  <a:pt x="213" y="397"/>
                </a:lnTo>
                <a:lnTo>
                  <a:pt x="213" y="396"/>
                </a:lnTo>
                <a:lnTo>
                  <a:pt x="213" y="396"/>
                </a:lnTo>
                <a:lnTo>
                  <a:pt x="213" y="394"/>
                </a:lnTo>
                <a:lnTo>
                  <a:pt x="213" y="394"/>
                </a:lnTo>
                <a:lnTo>
                  <a:pt x="215" y="394"/>
                </a:lnTo>
                <a:lnTo>
                  <a:pt x="215" y="394"/>
                </a:lnTo>
                <a:lnTo>
                  <a:pt x="215" y="394"/>
                </a:lnTo>
                <a:lnTo>
                  <a:pt x="215" y="396"/>
                </a:lnTo>
                <a:lnTo>
                  <a:pt x="215" y="397"/>
                </a:lnTo>
                <a:lnTo>
                  <a:pt x="215" y="398"/>
                </a:lnTo>
                <a:lnTo>
                  <a:pt x="215" y="398"/>
                </a:lnTo>
                <a:lnTo>
                  <a:pt x="216" y="400"/>
                </a:lnTo>
                <a:lnTo>
                  <a:pt x="216" y="400"/>
                </a:lnTo>
                <a:lnTo>
                  <a:pt x="216" y="400"/>
                </a:lnTo>
                <a:lnTo>
                  <a:pt x="217" y="400"/>
                </a:lnTo>
                <a:lnTo>
                  <a:pt x="219" y="401"/>
                </a:lnTo>
                <a:lnTo>
                  <a:pt x="220" y="403"/>
                </a:lnTo>
                <a:lnTo>
                  <a:pt x="222" y="403"/>
                </a:lnTo>
                <a:lnTo>
                  <a:pt x="222" y="403"/>
                </a:lnTo>
                <a:lnTo>
                  <a:pt x="223" y="403"/>
                </a:lnTo>
                <a:lnTo>
                  <a:pt x="224" y="404"/>
                </a:lnTo>
                <a:lnTo>
                  <a:pt x="226" y="405"/>
                </a:lnTo>
                <a:lnTo>
                  <a:pt x="227" y="405"/>
                </a:lnTo>
                <a:lnTo>
                  <a:pt x="228" y="408"/>
                </a:lnTo>
                <a:lnTo>
                  <a:pt x="230" y="408"/>
                </a:lnTo>
                <a:lnTo>
                  <a:pt x="230" y="408"/>
                </a:lnTo>
                <a:lnTo>
                  <a:pt x="230" y="408"/>
                </a:lnTo>
                <a:lnTo>
                  <a:pt x="231" y="409"/>
                </a:lnTo>
                <a:lnTo>
                  <a:pt x="232" y="411"/>
                </a:lnTo>
                <a:lnTo>
                  <a:pt x="232" y="411"/>
                </a:lnTo>
                <a:lnTo>
                  <a:pt x="234" y="411"/>
                </a:lnTo>
                <a:lnTo>
                  <a:pt x="234" y="411"/>
                </a:lnTo>
                <a:lnTo>
                  <a:pt x="235" y="411"/>
                </a:lnTo>
                <a:lnTo>
                  <a:pt x="235" y="412"/>
                </a:lnTo>
                <a:lnTo>
                  <a:pt x="235" y="412"/>
                </a:lnTo>
                <a:lnTo>
                  <a:pt x="235" y="412"/>
                </a:lnTo>
                <a:lnTo>
                  <a:pt x="237" y="414"/>
                </a:lnTo>
                <a:lnTo>
                  <a:pt x="237" y="414"/>
                </a:lnTo>
                <a:lnTo>
                  <a:pt x="238" y="414"/>
                </a:lnTo>
                <a:lnTo>
                  <a:pt x="239" y="415"/>
                </a:lnTo>
                <a:lnTo>
                  <a:pt x="241" y="416"/>
                </a:lnTo>
                <a:lnTo>
                  <a:pt x="241" y="416"/>
                </a:lnTo>
                <a:lnTo>
                  <a:pt x="241" y="416"/>
                </a:lnTo>
                <a:lnTo>
                  <a:pt x="242" y="418"/>
                </a:lnTo>
                <a:lnTo>
                  <a:pt x="243" y="418"/>
                </a:lnTo>
                <a:lnTo>
                  <a:pt x="245" y="419"/>
                </a:lnTo>
                <a:lnTo>
                  <a:pt x="245" y="419"/>
                </a:lnTo>
                <a:lnTo>
                  <a:pt x="246" y="419"/>
                </a:lnTo>
                <a:lnTo>
                  <a:pt x="246" y="420"/>
                </a:lnTo>
                <a:lnTo>
                  <a:pt x="248" y="422"/>
                </a:lnTo>
                <a:lnTo>
                  <a:pt x="249" y="422"/>
                </a:lnTo>
                <a:lnTo>
                  <a:pt x="249" y="422"/>
                </a:lnTo>
                <a:lnTo>
                  <a:pt x="249" y="423"/>
                </a:lnTo>
                <a:lnTo>
                  <a:pt x="249" y="423"/>
                </a:lnTo>
                <a:lnTo>
                  <a:pt x="250" y="423"/>
                </a:lnTo>
                <a:lnTo>
                  <a:pt x="250" y="424"/>
                </a:lnTo>
                <a:lnTo>
                  <a:pt x="252" y="424"/>
                </a:lnTo>
                <a:lnTo>
                  <a:pt x="252" y="424"/>
                </a:lnTo>
                <a:lnTo>
                  <a:pt x="252" y="424"/>
                </a:lnTo>
                <a:lnTo>
                  <a:pt x="252" y="424"/>
                </a:lnTo>
                <a:lnTo>
                  <a:pt x="252" y="426"/>
                </a:lnTo>
                <a:lnTo>
                  <a:pt x="253" y="426"/>
                </a:lnTo>
                <a:lnTo>
                  <a:pt x="253" y="426"/>
                </a:lnTo>
                <a:lnTo>
                  <a:pt x="253" y="427"/>
                </a:lnTo>
                <a:lnTo>
                  <a:pt x="254" y="427"/>
                </a:lnTo>
                <a:lnTo>
                  <a:pt x="254" y="427"/>
                </a:lnTo>
                <a:lnTo>
                  <a:pt x="256" y="429"/>
                </a:lnTo>
                <a:lnTo>
                  <a:pt x="256" y="430"/>
                </a:lnTo>
                <a:lnTo>
                  <a:pt x="256" y="430"/>
                </a:lnTo>
                <a:lnTo>
                  <a:pt x="257" y="430"/>
                </a:lnTo>
                <a:lnTo>
                  <a:pt x="257" y="431"/>
                </a:lnTo>
                <a:lnTo>
                  <a:pt x="258" y="433"/>
                </a:lnTo>
                <a:lnTo>
                  <a:pt x="260" y="434"/>
                </a:lnTo>
                <a:lnTo>
                  <a:pt x="260" y="434"/>
                </a:lnTo>
                <a:lnTo>
                  <a:pt x="260" y="435"/>
                </a:lnTo>
                <a:lnTo>
                  <a:pt x="261" y="437"/>
                </a:lnTo>
                <a:lnTo>
                  <a:pt x="261" y="438"/>
                </a:lnTo>
                <a:lnTo>
                  <a:pt x="263" y="438"/>
                </a:lnTo>
                <a:lnTo>
                  <a:pt x="263" y="438"/>
                </a:lnTo>
                <a:lnTo>
                  <a:pt x="263" y="438"/>
                </a:lnTo>
                <a:lnTo>
                  <a:pt x="263" y="440"/>
                </a:lnTo>
                <a:lnTo>
                  <a:pt x="263" y="440"/>
                </a:lnTo>
                <a:lnTo>
                  <a:pt x="264" y="441"/>
                </a:lnTo>
                <a:lnTo>
                  <a:pt x="264" y="441"/>
                </a:lnTo>
                <a:lnTo>
                  <a:pt x="265" y="442"/>
                </a:lnTo>
                <a:lnTo>
                  <a:pt x="265" y="442"/>
                </a:lnTo>
                <a:lnTo>
                  <a:pt x="265" y="444"/>
                </a:lnTo>
                <a:lnTo>
                  <a:pt x="265" y="444"/>
                </a:lnTo>
                <a:lnTo>
                  <a:pt x="267" y="445"/>
                </a:lnTo>
                <a:lnTo>
                  <a:pt x="267" y="445"/>
                </a:lnTo>
                <a:lnTo>
                  <a:pt x="268" y="446"/>
                </a:lnTo>
                <a:lnTo>
                  <a:pt x="268" y="446"/>
                </a:lnTo>
                <a:lnTo>
                  <a:pt x="268" y="446"/>
                </a:lnTo>
                <a:lnTo>
                  <a:pt x="268" y="446"/>
                </a:lnTo>
                <a:lnTo>
                  <a:pt x="268" y="448"/>
                </a:lnTo>
                <a:lnTo>
                  <a:pt x="269" y="448"/>
                </a:lnTo>
                <a:lnTo>
                  <a:pt x="269" y="448"/>
                </a:lnTo>
                <a:lnTo>
                  <a:pt x="269" y="448"/>
                </a:lnTo>
                <a:lnTo>
                  <a:pt x="271" y="449"/>
                </a:lnTo>
                <a:lnTo>
                  <a:pt x="271" y="449"/>
                </a:lnTo>
                <a:lnTo>
                  <a:pt x="271" y="449"/>
                </a:lnTo>
                <a:lnTo>
                  <a:pt x="272" y="450"/>
                </a:lnTo>
                <a:lnTo>
                  <a:pt x="272" y="450"/>
                </a:lnTo>
                <a:lnTo>
                  <a:pt x="272" y="452"/>
                </a:lnTo>
                <a:lnTo>
                  <a:pt x="274" y="452"/>
                </a:lnTo>
                <a:lnTo>
                  <a:pt x="274" y="452"/>
                </a:lnTo>
                <a:lnTo>
                  <a:pt x="274" y="452"/>
                </a:lnTo>
                <a:lnTo>
                  <a:pt x="274" y="453"/>
                </a:lnTo>
                <a:lnTo>
                  <a:pt x="275" y="453"/>
                </a:lnTo>
                <a:lnTo>
                  <a:pt x="275" y="453"/>
                </a:lnTo>
                <a:lnTo>
                  <a:pt x="275" y="455"/>
                </a:lnTo>
                <a:lnTo>
                  <a:pt x="275" y="455"/>
                </a:lnTo>
                <a:lnTo>
                  <a:pt x="276" y="455"/>
                </a:lnTo>
                <a:lnTo>
                  <a:pt x="276" y="456"/>
                </a:lnTo>
                <a:lnTo>
                  <a:pt x="276" y="456"/>
                </a:lnTo>
                <a:lnTo>
                  <a:pt x="276" y="457"/>
                </a:lnTo>
                <a:lnTo>
                  <a:pt x="276" y="457"/>
                </a:lnTo>
                <a:lnTo>
                  <a:pt x="278" y="457"/>
                </a:lnTo>
                <a:lnTo>
                  <a:pt x="278" y="459"/>
                </a:lnTo>
                <a:lnTo>
                  <a:pt x="278" y="459"/>
                </a:lnTo>
                <a:lnTo>
                  <a:pt x="279" y="460"/>
                </a:lnTo>
                <a:lnTo>
                  <a:pt x="279" y="460"/>
                </a:lnTo>
                <a:lnTo>
                  <a:pt x="279" y="460"/>
                </a:lnTo>
                <a:lnTo>
                  <a:pt x="280" y="463"/>
                </a:lnTo>
                <a:lnTo>
                  <a:pt x="280" y="463"/>
                </a:lnTo>
                <a:lnTo>
                  <a:pt x="282" y="464"/>
                </a:lnTo>
                <a:lnTo>
                  <a:pt x="282" y="466"/>
                </a:lnTo>
                <a:lnTo>
                  <a:pt x="282" y="466"/>
                </a:lnTo>
                <a:lnTo>
                  <a:pt x="282" y="466"/>
                </a:lnTo>
                <a:lnTo>
                  <a:pt x="283" y="467"/>
                </a:lnTo>
                <a:lnTo>
                  <a:pt x="283" y="467"/>
                </a:lnTo>
                <a:lnTo>
                  <a:pt x="283" y="467"/>
                </a:lnTo>
                <a:lnTo>
                  <a:pt x="284" y="468"/>
                </a:lnTo>
                <a:lnTo>
                  <a:pt x="284" y="468"/>
                </a:lnTo>
                <a:lnTo>
                  <a:pt x="284" y="470"/>
                </a:lnTo>
                <a:lnTo>
                  <a:pt x="286" y="471"/>
                </a:lnTo>
                <a:lnTo>
                  <a:pt x="287" y="472"/>
                </a:lnTo>
                <a:lnTo>
                  <a:pt x="287" y="472"/>
                </a:lnTo>
                <a:lnTo>
                  <a:pt x="287" y="474"/>
                </a:lnTo>
                <a:lnTo>
                  <a:pt x="287" y="474"/>
                </a:lnTo>
                <a:lnTo>
                  <a:pt x="287" y="474"/>
                </a:lnTo>
                <a:lnTo>
                  <a:pt x="289" y="474"/>
                </a:lnTo>
                <a:lnTo>
                  <a:pt x="289" y="475"/>
                </a:lnTo>
                <a:lnTo>
                  <a:pt x="289" y="475"/>
                </a:lnTo>
                <a:lnTo>
                  <a:pt x="290" y="476"/>
                </a:lnTo>
                <a:lnTo>
                  <a:pt x="290" y="476"/>
                </a:lnTo>
                <a:lnTo>
                  <a:pt x="290" y="476"/>
                </a:lnTo>
                <a:lnTo>
                  <a:pt x="290" y="478"/>
                </a:lnTo>
                <a:lnTo>
                  <a:pt x="290" y="478"/>
                </a:lnTo>
                <a:lnTo>
                  <a:pt x="291" y="478"/>
                </a:lnTo>
                <a:lnTo>
                  <a:pt x="291" y="479"/>
                </a:lnTo>
                <a:lnTo>
                  <a:pt x="291" y="479"/>
                </a:lnTo>
                <a:lnTo>
                  <a:pt x="293" y="479"/>
                </a:lnTo>
                <a:lnTo>
                  <a:pt x="293" y="479"/>
                </a:lnTo>
                <a:lnTo>
                  <a:pt x="293" y="481"/>
                </a:lnTo>
                <a:lnTo>
                  <a:pt x="294" y="481"/>
                </a:lnTo>
                <a:lnTo>
                  <a:pt x="295" y="482"/>
                </a:lnTo>
                <a:lnTo>
                  <a:pt x="295" y="482"/>
                </a:lnTo>
                <a:lnTo>
                  <a:pt x="295" y="482"/>
                </a:lnTo>
                <a:lnTo>
                  <a:pt x="295" y="483"/>
                </a:lnTo>
                <a:lnTo>
                  <a:pt x="297" y="485"/>
                </a:lnTo>
                <a:lnTo>
                  <a:pt x="298" y="485"/>
                </a:lnTo>
                <a:lnTo>
                  <a:pt x="298" y="486"/>
                </a:lnTo>
                <a:lnTo>
                  <a:pt x="300" y="486"/>
                </a:lnTo>
                <a:lnTo>
                  <a:pt x="300" y="486"/>
                </a:lnTo>
                <a:lnTo>
                  <a:pt x="300" y="487"/>
                </a:lnTo>
                <a:lnTo>
                  <a:pt x="301" y="487"/>
                </a:lnTo>
                <a:lnTo>
                  <a:pt x="301" y="487"/>
                </a:lnTo>
                <a:lnTo>
                  <a:pt x="301" y="487"/>
                </a:lnTo>
                <a:lnTo>
                  <a:pt x="301" y="487"/>
                </a:lnTo>
                <a:lnTo>
                  <a:pt x="301" y="487"/>
                </a:lnTo>
                <a:lnTo>
                  <a:pt x="302" y="489"/>
                </a:lnTo>
                <a:lnTo>
                  <a:pt x="302" y="489"/>
                </a:lnTo>
                <a:lnTo>
                  <a:pt x="304" y="489"/>
                </a:lnTo>
                <a:lnTo>
                  <a:pt x="304" y="489"/>
                </a:lnTo>
                <a:lnTo>
                  <a:pt x="304" y="489"/>
                </a:lnTo>
                <a:lnTo>
                  <a:pt x="305" y="489"/>
                </a:lnTo>
                <a:lnTo>
                  <a:pt x="305" y="489"/>
                </a:lnTo>
                <a:lnTo>
                  <a:pt x="306" y="489"/>
                </a:lnTo>
                <a:lnTo>
                  <a:pt x="306" y="489"/>
                </a:lnTo>
                <a:lnTo>
                  <a:pt x="308" y="489"/>
                </a:lnTo>
                <a:lnTo>
                  <a:pt x="308" y="489"/>
                </a:lnTo>
                <a:lnTo>
                  <a:pt x="308" y="489"/>
                </a:lnTo>
                <a:lnTo>
                  <a:pt x="309" y="489"/>
                </a:lnTo>
                <a:lnTo>
                  <a:pt x="309" y="489"/>
                </a:lnTo>
                <a:lnTo>
                  <a:pt x="309" y="490"/>
                </a:lnTo>
                <a:lnTo>
                  <a:pt x="309" y="490"/>
                </a:lnTo>
                <a:lnTo>
                  <a:pt x="309" y="490"/>
                </a:lnTo>
                <a:lnTo>
                  <a:pt x="310" y="490"/>
                </a:lnTo>
                <a:lnTo>
                  <a:pt x="310" y="492"/>
                </a:lnTo>
                <a:lnTo>
                  <a:pt x="312" y="493"/>
                </a:lnTo>
                <a:lnTo>
                  <a:pt x="312" y="493"/>
                </a:lnTo>
                <a:lnTo>
                  <a:pt x="312" y="493"/>
                </a:lnTo>
                <a:lnTo>
                  <a:pt x="312" y="494"/>
                </a:lnTo>
                <a:lnTo>
                  <a:pt x="312" y="494"/>
                </a:lnTo>
                <a:lnTo>
                  <a:pt x="313" y="496"/>
                </a:lnTo>
                <a:lnTo>
                  <a:pt x="313" y="496"/>
                </a:lnTo>
                <a:lnTo>
                  <a:pt x="315" y="497"/>
                </a:lnTo>
                <a:lnTo>
                  <a:pt x="315" y="497"/>
                </a:lnTo>
                <a:lnTo>
                  <a:pt x="316" y="498"/>
                </a:lnTo>
                <a:lnTo>
                  <a:pt x="316" y="500"/>
                </a:lnTo>
                <a:lnTo>
                  <a:pt x="317" y="500"/>
                </a:lnTo>
                <a:lnTo>
                  <a:pt x="317" y="501"/>
                </a:lnTo>
                <a:lnTo>
                  <a:pt x="317" y="501"/>
                </a:lnTo>
                <a:lnTo>
                  <a:pt x="319" y="501"/>
                </a:lnTo>
                <a:lnTo>
                  <a:pt x="320" y="502"/>
                </a:lnTo>
                <a:lnTo>
                  <a:pt x="320" y="502"/>
                </a:lnTo>
                <a:lnTo>
                  <a:pt x="320" y="504"/>
                </a:lnTo>
                <a:lnTo>
                  <a:pt x="321" y="504"/>
                </a:lnTo>
                <a:lnTo>
                  <a:pt x="321" y="504"/>
                </a:lnTo>
                <a:lnTo>
                  <a:pt x="321" y="504"/>
                </a:lnTo>
                <a:lnTo>
                  <a:pt x="323" y="504"/>
                </a:lnTo>
                <a:lnTo>
                  <a:pt x="323" y="505"/>
                </a:lnTo>
                <a:lnTo>
                  <a:pt x="323" y="505"/>
                </a:lnTo>
                <a:lnTo>
                  <a:pt x="323" y="507"/>
                </a:lnTo>
                <a:lnTo>
                  <a:pt x="324" y="507"/>
                </a:lnTo>
                <a:lnTo>
                  <a:pt x="324" y="507"/>
                </a:lnTo>
                <a:lnTo>
                  <a:pt x="324" y="507"/>
                </a:lnTo>
                <a:lnTo>
                  <a:pt x="324" y="507"/>
                </a:lnTo>
                <a:lnTo>
                  <a:pt x="324" y="508"/>
                </a:lnTo>
                <a:lnTo>
                  <a:pt x="326" y="509"/>
                </a:lnTo>
                <a:lnTo>
                  <a:pt x="326" y="509"/>
                </a:lnTo>
                <a:lnTo>
                  <a:pt x="326" y="509"/>
                </a:lnTo>
                <a:lnTo>
                  <a:pt x="326" y="511"/>
                </a:lnTo>
                <a:lnTo>
                  <a:pt x="326" y="511"/>
                </a:lnTo>
                <a:lnTo>
                  <a:pt x="327" y="512"/>
                </a:lnTo>
                <a:lnTo>
                  <a:pt x="327" y="512"/>
                </a:lnTo>
                <a:lnTo>
                  <a:pt x="327" y="512"/>
                </a:lnTo>
                <a:lnTo>
                  <a:pt x="327" y="513"/>
                </a:lnTo>
                <a:lnTo>
                  <a:pt x="328" y="513"/>
                </a:lnTo>
                <a:lnTo>
                  <a:pt x="328" y="513"/>
                </a:lnTo>
                <a:lnTo>
                  <a:pt x="328" y="513"/>
                </a:lnTo>
                <a:lnTo>
                  <a:pt x="328" y="513"/>
                </a:lnTo>
                <a:lnTo>
                  <a:pt x="328" y="512"/>
                </a:lnTo>
                <a:lnTo>
                  <a:pt x="330" y="512"/>
                </a:lnTo>
                <a:lnTo>
                  <a:pt x="330" y="512"/>
                </a:lnTo>
                <a:lnTo>
                  <a:pt x="330" y="512"/>
                </a:lnTo>
                <a:lnTo>
                  <a:pt x="331" y="512"/>
                </a:lnTo>
                <a:lnTo>
                  <a:pt x="331" y="512"/>
                </a:lnTo>
                <a:lnTo>
                  <a:pt x="331" y="512"/>
                </a:lnTo>
                <a:lnTo>
                  <a:pt x="331" y="512"/>
                </a:lnTo>
                <a:lnTo>
                  <a:pt x="331" y="512"/>
                </a:lnTo>
                <a:lnTo>
                  <a:pt x="331" y="511"/>
                </a:lnTo>
                <a:lnTo>
                  <a:pt x="331" y="511"/>
                </a:lnTo>
                <a:lnTo>
                  <a:pt x="332" y="511"/>
                </a:lnTo>
                <a:lnTo>
                  <a:pt x="332" y="511"/>
                </a:lnTo>
                <a:lnTo>
                  <a:pt x="334" y="511"/>
                </a:lnTo>
                <a:lnTo>
                  <a:pt x="334" y="512"/>
                </a:lnTo>
                <a:lnTo>
                  <a:pt x="334" y="512"/>
                </a:lnTo>
                <a:lnTo>
                  <a:pt x="334" y="511"/>
                </a:lnTo>
                <a:lnTo>
                  <a:pt x="335" y="511"/>
                </a:lnTo>
                <a:lnTo>
                  <a:pt x="335" y="511"/>
                </a:lnTo>
                <a:lnTo>
                  <a:pt x="336" y="511"/>
                </a:lnTo>
                <a:lnTo>
                  <a:pt x="336" y="509"/>
                </a:lnTo>
                <a:lnTo>
                  <a:pt x="336" y="509"/>
                </a:lnTo>
                <a:lnTo>
                  <a:pt x="338" y="509"/>
                </a:lnTo>
                <a:lnTo>
                  <a:pt x="338" y="509"/>
                </a:lnTo>
                <a:lnTo>
                  <a:pt x="338" y="509"/>
                </a:lnTo>
                <a:lnTo>
                  <a:pt x="339" y="509"/>
                </a:lnTo>
                <a:lnTo>
                  <a:pt x="339" y="508"/>
                </a:lnTo>
                <a:lnTo>
                  <a:pt x="339" y="508"/>
                </a:lnTo>
                <a:lnTo>
                  <a:pt x="339" y="509"/>
                </a:lnTo>
                <a:lnTo>
                  <a:pt x="339" y="509"/>
                </a:lnTo>
                <a:lnTo>
                  <a:pt x="341" y="509"/>
                </a:lnTo>
                <a:lnTo>
                  <a:pt x="341" y="511"/>
                </a:lnTo>
                <a:lnTo>
                  <a:pt x="341" y="511"/>
                </a:lnTo>
                <a:lnTo>
                  <a:pt x="342" y="511"/>
                </a:lnTo>
                <a:lnTo>
                  <a:pt x="342" y="511"/>
                </a:lnTo>
                <a:lnTo>
                  <a:pt x="342" y="511"/>
                </a:lnTo>
                <a:lnTo>
                  <a:pt x="343" y="511"/>
                </a:lnTo>
                <a:lnTo>
                  <a:pt x="343" y="511"/>
                </a:lnTo>
                <a:lnTo>
                  <a:pt x="343" y="512"/>
                </a:lnTo>
                <a:lnTo>
                  <a:pt x="345" y="512"/>
                </a:lnTo>
                <a:lnTo>
                  <a:pt x="346" y="512"/>
                </a:lnTo>
                <a:lnTo>
                  <a:pt x="347" y="512"/>
                </a:lnTo>
                <a:lnTo>
                  <a:pt x="347" y="512"/>
                </a:lnTo>
                <a:lnTo>
                  <a:pt x="349" y="511"/>
                </a:lnTo>
                <a:lnTo>
                  <a:pt x="349" y="511"/>
                </a:lnTo>
                <a:lnTo>
                  <a:pt x="349" y="511"/>
                </a:lnTo>
                <a:lnTo>
                  <a:pt x="349" y="509"/>
                </a:lnTo>
                <a:lnTo>
                  <a:pt x="349" y="509"/>
                </a:lnTo>
                <a:lnTo>
                  <a:pt x="350" y="509"/>
                </a:lnTo>
                <a:lnTo>
                  <a:pt x="350" y="508"/>
                </a:lnTo>
                <a:lnTo>
                  <a:pt x="352" y="508"/>
                </a:lnTo>
                <a:lnTo>
                  <a:pt x="352" y="508"/>
                </a:lnTo>
                <a:lnTo>
                  <a:pt x="353" y="508"/>
                </a:lnTo>
                <a:lnTo>
                  <a:pt x="353" y="508"/>
                </a:lnTo>
                <a:lnTo>
                  <a:pt x="354" y="509"/>
                </a:lnTo>
                <a:lnTo>
                  <a:pt x="356" y="508"/>
                </a:lnTo>
                <a:lnTo>
                  <a:pt x="356" y="508"/>
                </a:lnTo>
                <a:lnTo>
                  <a:pt x="357" y="508"/>
                </a:lnTo>
                <a:lnTo>
                  <a:pt x="357" y="508"/>
                </a:lnTo>
                <a:lnTo>
                  <a:pt x="358" y="508"/>
                </a:lnTo>
                <a:lnTo>
                  <a:pt x="358" y="509"/>
                </a:lnTo>
                <a:lnTo>
                  <a:pt x="360" y="509"/>
                </a:lnTo>
                <a:lnTo>
                  <a:pt x="360" y="509"/>
                </a:lnTo>
                <a:lnTo>
                  <a:pt x="361" y="509"/>
                </a:lnTo>
                <a:lnTo>
                  <a:pt x="361" y="509"/>
                </a:lnTo>
                <a:lnTo>
                  <a:pt x="362" y="511"/>
                </a:lnTo>
                <a:lnTo>
                  <a:pt x="364" y="511"/>
                </a:lnTo>
                <a:lnTo>
                  <a:pt x="364" y="512"/>
                </a:lnTo>
                <a:lnTo>
                  <a:pt x="364" y="512"/>
                </a:lnTo>
                <a:lnTo>
                  <a:pt x="367" y="512"/>
                </a:lnTo>
                <a:lnTo>
                  <a:pt x="367" y="512"/>
                </a:lnTo>
                <a:lnTo>
                  <a:pt x="368" y="512"/>
                </a:lnTo>
                <a:lnTo>
                  <a:pt x="369" y="512"/>
                </a:lnTo>
                <a:lnTo>
                  <a:pt x="369" y="513"/>
                </a:lnTo>
                <a:lnTo>
                  <a:pt x="371" y="513"/>
                </a:lnTo>
                <a:lnTo>
                  <a:pt x="372" y="513"/>
                </a:lnTo>
                <a:lnTo>
                  <a:pt x="372" y="513"/>
                </a:lnTo>
                <a:lnTo>
                  <a:pt x="375" y="513"/>
                </a:lnTo>
                <a:lnTo>
                  <a:pt x="375" y="513"/>
                </a:lnTo>
                <a:lnTo>
                  <a:pt x="376" y="513"/>
                </a:lnTo>
                <a:lnTo>
                  <a:pt x="376" y="515"/>
                </a:lnTo>
                <a:lnTo>
                  <a:pt x="378" y="515"/>
                </a:lnTo>
                <a:lnTo>
                  <a:pt x="378" y="516"/>
                </a:lnTo>
                <a:lnTo>
                  <a:pt x="378" y="516"/>
                </a:lnTo>
                <a:lnTo>
                  <a:pt x="379" y="517"/>
                </a:lnTo>
                <a:lnTo>
                  <a:pt x="379" y="517"/>
                </a:lnTo>
                <a:lnTo>
                  <a:pt x="380" y="517"/>
                </a:lnTo>
                <a:lnTo>
                  <a:pt x="380" y="517"/>
                </a:lnTo>
                <a:lnTo>
                  <a:pt x="383" y="517"/>
                </a:lnTo>
                <a:lnTo>
                  <a:pt x="383" y="517"/>
                </a:lnTo>
                <a:lnTo>
                  <a:pt x="384" y="516"/>
                </a:lnTo>
                <a:lnTo>
                  <a:pt x="384" y="516"/>
                </a:lnTo>
                <a:lnTo>
                  <a:pt x="386" y="516"/>
                </a:lnTo>
                <a:lnTo>
                  <a:pt x="386" y="517"/>
                </a:lnTo>
                <a:lnTo>
                  <a:pt x="384" y="517"/>
                </a:lnTo>
                <a:lnTo>
                  <a:pt x="384" y="517"/>
                </a:lnTo>
                <a:lnTo>
                  <a:pt x="384" y="519"/>
                </a:lnTo>
                <a:lnTo>
                  <a:pt x="384" y="519"/>
                </a:lnTo>
                <a:lnTo>
                  <a:pt x="384" y="520"/>
                </a:lnTo>
                <a:lnTo>
                  <a:pt x="386" y="520"/>
                </a:lnTo>
                <a:lnTo>
                  <a:pt x="386" y="520"/>
                </a:lnTo>
                <a:lnTo>
                  <a:pt x="387" y="520"/>
                </a:lnTo>
                <a:lnTo>
                  <a:pt x="388" y="520"/>
                </a:lnTo>
                <a:lnTo>
                  <a:pt x="388" y="522"/>
                </a:lnTo>
                <a:lnTo>
                  <a:pt x="390" y="522"/>
                </a:lnTo>
                <a:lnTo>
                  <a:pt x="391" y="522"/>
                </a:lnTo>
                <a:lnTo>
                  <a:pt x="391" y="522"/>
                </a:lnTo>
                <a:lnTo>
                  <a:pt x="393" y="522"/>
                </a:lnTo>
                <a:lnTo>
                  <a:pt x="393" y="523"/>
                </a:lnTo>
                <a:lnTo>
                  <a:pt x="394" y="523"/>
                </a:lnTo>
                <a:lnTo>
                  <a:pt x="394" y="522"/>
                </a:lnTo>
                <a:lnTo>
                  <a:pt x="397" y="522"/>
                </a:lnTo>
                <a:lnTo>
                  <a:pt x="397" y="523"/>
                </a:lnTo>
                <a:lnTo>
                  <a:pt x="398" y="523"/>
                </a:lnTo>
                <a:lnTo>
                  <a:pt x="398" y="523"/>
                </a:lnTo>
                <a:lnTo>
                  <a:pt x="399" y="523"/>
                </a:lnTo>
                <a:lnTo>
                  <a:pt x="399" y="523"/>
                </a:lnTo>
                <a:lnTo>
                  <a:pt x="399" y="524"/>
                </a:lnTo>
                <a:lnTo>
                  <a:pt x="401" y="526"/>
                </a:lnTo>
                <a:lnTo>
                  <a:pt x="401" y="526"/>
                </a:lnTo>
                <a:lnTo>
                  <a:pt x="402" y="526"/>
                </a:lnTo>
                <a:lnTo>
                  <a:pt x="402" y="527"/>
                </a:lnTo>
                <a:lnTo>
                  <a:pt x="402" y="527"/>
                </a:lnTo>
                <a:lnTo>
                  <a:pt x="404" y="528"/>
                </a:lnTo>
                <a:lnTo>
                  <a:pt x="405" y="528"/>
                </a:lnTo>
                <a:lnTo>
                  <a:pt x="405" y="528"/>
                </a:lnTo>
                <a:lnTo>
                  <a:pt x="405" y="530"/>
                </a:lnTo>
                <a:lnTo>
                  <a:pt x="405" y="531"/>
                </a:lnTo>
                <a:lnTo>
                  <a:pt x="405" y="531"/>
                </a:lnTo>
                <a:lnTo>
                  <a:pt x="406" y="533"/>
                </a:lnTo>
                <a:lnTo>
                  <a:pt x="408" y="531"/>
                </a:lnTo>
                <a:lnTo>
                  <a:pt x="409" y="531"/>
                </a:lnTo>
                <a:lnTo>
                  <a:pt x="412" y="531"/>
                </a:lnTo>
                <a:lnTo>
                  <a:pt x="412" y="531"/>
                </a:lnTo>
                <a:lnTo>
                  <a:pt x="413" y="531"/>
                </a:lnTo>
                <a:lnTo>
                  <a:pt x="414" y="531"/>
                </a:lnTo>
                <a:lnTo>
                  <a:pt x="416" y="531"/>
                </a:lnTo>
                <a:lnTo>
                  <a:pt x="417" y="531"/>
                </a:lnTo>
                <a:lnTo>
                  <a:pt x="419" y="531"/>
                </a:lnTo>
                <a:lnTo>
                  <a:pt x="420" y="531"/>
                </a:lnTo>
                <a:lnTo>
                  <a:pt x="420" y="530"/>
                </a:lnTo>
                <a:lnTo>
                  <a:pt x="421" y="530"/>
                </a:lnTo>
                <a:lnTo>
                  <a:pt x="421" y="530"/>
                </a:lnTo>
                <a:lnTo>
                  <a:pt x="423" y="530"/>
                </a:lnTo>
                <a:lnTo>
                  <a:pt x="424" y="530"/>
                </a:lnTo>
                <a:lnTo>
                  <a:pt x="424" y="531"/>
                </a:lnTo>
                <a:lnTo>
                  <a:pt x="425" y="531"/>
                </a:lnTo>
                <a:lnTo>
                  <a:pt x="427" y="531"/>
                </a:lnTo>
                <a:lnTo>
                  <a:pt x="427" y="531"/>
                </a:lnTo>
                <a:lnTo>
                  <a:pt x="428" y="531"/>
                </a:lnTo>
                <a:lnTo>
                  <a:pt x="428" y="531"/>
                </a:lnTo>
                <a:lnTo>
                  <a:pt x="430" y="531"/>
                </a:lnTo>
                <a:lnTo>
                  <a:pt x="430" y="533"/>
                </a:lnTo>
                <a:lnTo>
                  <a:pt x="431" y="533"/>
                </a:lnTo>
                <a:lnTo>
                  <a:pt x="432" y="534"/>
                </a:lnTo>
                <a:lnTo>
                  <a:pt x="432" y="534"/>
                </a:lnTo>
                <a:lnTo>
                  <a:pt x="432" y="534"/>
                </a:lnTo>
                <a:lnTo>
                  <a:pt x="432" y="534"/>
                </a:lnTo>
                <a:lnTo>
                  <a:pt x="434" y="534"/>
                </a:lnTo>
                <a:lnTo>
                  <a:pt x="435" y="534"/>
                </a:lnTo>
                <a:lnTo>
                  <a:pt x="435" y="534"/>
                </a:lnTo>
                <a:lnTo>
                  <a:pt x="436" y="534"/>
                </a:lnTo>
                <a:lnTo>
                  <a:pt x="438" y="535"/>
                </a:lnTo>
                <a:lnTo>
                  <a:pt x="439" y="535"/>
                </a:lnTo>
                <a:lnTo>
                  <a:pt x="440" y="535"/>
                </a:lnTo>
                <a:lnTo>
                  <a:pt x="440" y="535"/>
                </a:lnTo>
                <a:lnTo>
                  <a:pt x="442" y="535"/>
                </a:lnTo>
                <a:lnTo>
                  <a:pt x="442" y="535"/>
                </a:lnTo>
                <a:lnTo>
                  <a:pt x="443" y="535"/>
                </a:lnTo>
                <a:lnTo>
                  <a:pt x="445" y="535"/>
                </a:lnTo>
                <a:lnTo>
                  <a:pt x="445" y="535"/>
                </a:lnTo>
                <a:lnTo>
                  <a:pt x="446" y="534"/>
                </a:lnTo>
                <a:lnTo>
                  <a:pt x="449" y="535"/>
                </a:lnTo>
                <a:lnTo>
                  <a:pt x="449" y="535"/>
                </a:lnTo>
                <a:lnTo>
                  <a:pt x="450" y="537"/>
                </a:lnTo>
                <a:lnTo>
                  <a:pt x="451" y="537"/>
                </a:lnTo>
                <a:lnTo>
                  <a:pt x="453" y="537"/>
                </a:lnTo>
                <a:lnTo>
                  <a:pt x="454" y="537"/>
                </a:lnTo>
                <a:lnTo>
                  <a:pt x="454" y="537"/>
                </a:lnTo>
                <a:lnTo>
                  <a:pt x="456" y="537"/>
                </a:lnTo>
                <a:lnTo>
                  <a:pt x="456" y="537"/>
                </a:lnTo>
                <a:lnTo>
                  <a:pt x="457" y="537"/>
                </a:lnTo>
                <a:lnTo>
                  <a:pt x="457" y="537"/>
                </a:lnTo>
                <a:lnTo>
                  <a:pt x="458" y="537"/>
                </a:lnTo>
                <a:lnTo>
                  <a:pt x="460" y="537"/>
                </a:lnTo>
                <a:lnTo>
                  <a:pt x="460" y="538"/>
                </a:lnTo>
                <a:lnTo>
                  <a:pt x="461" y="538"/>
                </a:lnTo>
                <a:lnTo>
                  <a:pt x="461" y="538"/>
                </a:lnTo>
                <a:lnTo>
                  <a:pt x="462" y="538"/>
                </a:lnTo>
                <a:lnTo>
                  <a:pt x="462" y="539"/>
                </a:lnTo>
                <a:lnTo>
                  <a:pt x="462" y="539"/>
                </a:lnTo>
                <a:lnTo>
                  <a:pt x="461" y="539"/>
                </a:lnTo>
                <a:lnTo>
                  <a:pt x="461" y="539"/>
                </a:lnTo>
                <a:lnTo>
                  <a:pt x="460" y="539"/>
                </a:lnTo>
                <a:lnTo>
                  <a:pt x="460" y="539"/>
                </a:lnTo>
                <a:lnTo>
                  <a:pt x="460" y="539"/>
                </a:lnTo>
                <a:lnTo>
                  <a:pt x="458" y="539"/>
                </a:lnTo>
                <a:lnTo>
                  <a:pt x="458" y="539"/>
                </a:lnTo>
                <a:lnTo>
                  <a:pt x="458" y="539"/>
                </a:lnTo>
                <a:lnTo>
                  <a:pt x="457" y="539"/>
                </a:lnTo>
                <a:lnTo>
                  <a:pt x="457" y="539"/>
                </a:lnTo>
                <a:lnTo>
                  <a:pt x="457" y="541"/>
                </a:lnTo>
                <a:lnTo>
                  <a:pt x="457" y="541"/>
                </a:lnTo>
                <a:lnTo>
                  <a:pt x="457" y="542"/>
                </a:lnTo>
                <a:lnTo>
                  <a:pt x="458" y="542"/>
                </a:lnTo>
                <a:lnTo>
                  <a:pt x="460" y="543"/>
                </a:lnTo>
                <a:lnTo>
                  <a:pt x="460" y="543"/>
                </a:lnTo>
                <a:lnTo>
                  <a:pt x="461" y="543"/>
                </a:lnTo>
                <a:lnTo>
                  <a:pt x="462" y="543"/>
                </a:lnTo>
                <a:lnTo>
                  <a:pt x="464" y="543"/>
                </a:lnTo>
                <a:lnTo>
                  <a:pt x="465" y="542"/>
                </a:lnTo>
                <a:lnTo>
                  <a:pt x="465" y="542"/>
                </a:lnTo>
                <a:lnTo>
                  <a:pt x="466" y="542"/>
                </a:lnTo>
                <a:lnTo>
                  <a:pt x="468" y="542"/>
                </a:lnTo>
                <a:lnTo>
                  <a:pt x="469" y="541"/>
                </a:lnTo>
                <a:lnTo>
                  <a:pt x="471" y="541"/>
                </a:lnTo>
                <a:lnTo>
                  <a:pt x="472" y="541"/>
                </a:lnTo>
                <a:lnTo>
                  <a:pt x="472" y="539"/>
                </a:lnTo>
                <a:lnTo>
                  <a:pt x="473" y="539"/>
                </a:lnTo>
                <a:lnTo>
                  <a:pt x="473" y="538"/>
                </a:lnTo>
                <a:lnTo>
                  <a:pt x="475" y="538"/>
                </a:lnTo>
                <a:lnTo>
                  <a:pt x="475" y="538"/>
                </a:lnTo>
                <a:lnTo>
                  <a:pt x="476" y="539"/>
                </a:lnTo>
                <a:lnTo>
                  <a:pt x="476" y="539"/>
                </a:lnTo>
                <a:lnTo>
                  <a:pt x="476" y="541"/>
                </a:lnTo>
                <a:lnTo>
                  <a:pt x="479" y="541"/>
                </a:lnTo>
                <a:lnTo>
                  <a:pt x="480" y="541"/>
                </a:lnTo>
                <a:lnTo>
                  <a:pt x="480" y="539"/>
                </a:lnTo>
                <a:lnTo>
                  <a:pt x="482" y="539"/>
                </a:lnTo>
                <a:lnTo>
                  <a:pt x="483" y="539"/>
                </a:lnTo>
                <a:lnTo>
                  <a:pt x="484" y="538"/>
                </a:lnTo>
                <a:lnTo>
                  <a:pt x="484" y="538"/>
                </a:lnTo>
                <a:lnTo>
                  <a:pt x="486" y="538"/>
                </a:lnTo>
                <a:lnTo>
                  <a:pt x="487" y="537"/>
                </a:lnTo>
                <a:lnTo>
                  <a:pt x="487" y="537"/>
                </a:lnTo>
                <a:lnTo>
                  <a:pt x="488" y="535"/>
                </a:lnTo>
                <a:lnTo>
                  <a:pt x="490" y="535"/>
                </a:lnTo>
                <a:lnTo>
                  <a:pt x="491" y="534"/>
                </a:lnTo>
                <a:lnTo>
                  <a:pt x="492" y="533"/>
                </a:lnTo>
                <a:lnTo>
                  <a:pt x="494" y="533"/>
                </a:lnTo>
                <a:lnTo>
                  <a:pt x="494" y="533"/>
                </a:lnTo>
                <a:lnTo>
                  <a:pt x="495" y="533"/>
                </a:lnTo>
                <a:lnTo>
                  <a:pt x="497" y="533"/>
                </a:lnTo>
                <a:lnTo>
                  <a:pt x="497" y="533"/>
                </a:lnTo>
                <a:lnTo>
                  <a:pt x="498" y="534"/>
                </a:lnTo>
                <a:lnTo>
                  <a:pt x="499" y="534"/>
                </a:lnTo>
                <a:lnTo>
                  <a:pt x="501" y="534"/>
                </a:lnTo>
                <a:lnTo>
                  <a:pt x="501" y="534"/>
                </a:lnTo>
                <a:lnTo>
                  <a:pt x="503" y="534"/>
                </a:lnTo>
                <a:lnTo>
                  <a:pt x="505" y="534"/>
                </a:lnTo>
                <a:lnTo>
                  <a:pt x="505" y="534"/>
                </a:lnTo>
                <a:lnTo>
                  <a:pt x="506" y="534"/>
                </a:lnTo>
                <a:lnTo>
                  <a:pt x="506" y="534"/>
                </a:lnTo>
                <a:lnTo>
                  <a:pt x="508" y="534"/>
                </a:lnTo>
                <a:lnTo>
                  <a:pt x="509" y="534"/>
                </a:lnTo>
                <a:lnTo>
                  <a:pt x="509" y="533"/>
                </a:lnTo>
                <a:lnTo>
                  <a:pt x="509" y="533"/>
                </a:lnTo>
                <a:lnTo>
                  <a:pt x="510" y="531"/>
                </a:lnTo>
                <a:lnTo>
                  <a:pt x="510" y="531"/>
                </a:lnTo>
                <a:lnTo>
                  <a:pt x="512" y="531"/>
                </a:lnTo>
                <a:lnTo>
                  <a:pt x="513" y="531"/>
                </a:lnTo>
                <a:lnTo>
                  <a:pt x="514" y="531"/>
                </a:lnTo>
                <a:lnTo>
                  <a:pt x="514" y="533"/>
                </a:lnTo>
                <a:lnTo>
                  <a:pt x="516" y="533"/>
                </a:lnTo>
                <a:lnTo>
                  <a:pt x="517" y="533"/>
                </a:lnTo>
                <a:lnTo>
                  <a:pt x="517" y="533"/>
                </a:lnTo>
                <a:lnTo>
                  <a:pt x="518" y="533"/>
                </a:lnTo>
                <a:lnTo>
                  <a:pt x="520" y="533"/>
                </a:lnTo>
                <a:lnTo>
                  <a:pt x="520" y="533"/>
                </a:lnTo>
                <a:lnTo>
                  <a:pt x="520" y="534"/>
                </a:lnTo>
                <a:lnTo>
                  <a:pt x="523" y="534"/>
                </a:lnTo>
                <a:lnTo>
                  <a:pt x="524" y="534"/>
                </a:lnTo>
                <a:lnTo>
                  <a:pt x="525" y="534"/>
                </a:lnTo>
                <a:lnTo>
                  <a:pt x="525" y="533"/>
                </a:lnTo>
                <a:lnTo>
                  <a:pt x="528" y="533"/>
                </a:lnTo>
                <a:lnTo>
                  <a:pt x="528" y="533"/>
                </a:lnTo>
                <a:lnTo>
                  <a:pt x="528" y="531"/>
                </a:lnTo>
                <a:lnTo>
                  <a:pt x="529" y="531"/>
                </a:lnTo>
                <a:lnTo>
                  <a:pt x="529" y="530"/>
                </a:lnTo>
                <a:lnTo>
                  <a:pt x="531" y="528"/>
                </a:lnTo>
                <a:lnTo>
                  <a:pt x="531" y="528"/>
                </a:lnTo>
                <a:lnTo>
                  <a:pt x="532" y="527"/>
                </a:lnTo>
                <a:lnTo>
                  <a:pt x="534" y="527"/>
                </a:lnTo>
                <a:lnTo>
                  <a:pt x="534" y="527"/>
                </a:lnTo>
                <a:lnTo>
                  <a:pt x="535" y="527"/>
                </a:lnTo>
                <a:lnTo>
                  <a:pt x="535" y="527"/>
                </a:lnTo>
                <a:lnTo>
                  <a:pt x="536" y="527"/>
                </a:lnTo>
                <a:lnTo>
                  <a:pt x="536" y="527"/>
                </a:lnTo>
                <a:lnTo>
                  <a:pt x="538" y="527"/>
                </a:lnTo>
                <a:lnTo>
                  <a:pt x="538" y="527"/>
                </a:lnTo>
                <a:lnTo>
                  <a:pt x="539" y="527"/>
                </a:lnTo>
                <a:lnTo>
                  <a:pt x="539" y="527"/>
                </a:lnTo>
                <a:lnTo>
                  <a:pt x="540" y="527"/>
                </a:lnTo>
                <a:lnTo>
                  <a:pt x="542" y="526"/>
                </a:lnTo>
                <a:lnTo>
                  <a:pt x="542" y="526"/>
                </a:lnTo>
                <a:lnTo>
                  <a:pt x="543" y="526"/>
                </a:lnTo>
                <a:lnTo>
                  <a:pt x="544" y="526"/>
                </a:lnTo>
                <a:lnTo>
                  <a:pt x="544" y="526"/>
                </a:lnTo>
                <a:lnTo>
                  <a:pt x="546" y="526"/>
                </a:lnTo>
                <a:lnTo>
                  <a:pt x="547" y="526"/>
                </a:lnTo>
                <a:lnTo>
                  <a:pt x="547" y="526"/>
                </a:lnTo>
                <a:lnTo>
                  <a:pt x="549" y="526"/>
                </a:lnTo>
                <a:lnTo>
                  <a:pt x="549" y="526"/>
                </a:lnTo>
                <a:lnTo>
                  <a:pt x="550" y="526"/>
                </a:lnTo>
                <a:lnTo>
                  <a:pt x="550" y="526"/>
                </a:lnTo>
                <a:lnTo>
                  <a:pt x="551" y="526"/>
                </a:lnTo>
                <a:lnTo>
                  <a:pt x="551" y="526"/>
                </a:lnTo>
                <a:lnTo>
                  <a:pt x="551" y="527"/>
                </a:lnTo>
                <a:lnTo>
                  <a:pt x="551" y="528"/>
                </a:lnTo>
                <a:lnTo>
                  <a:pt x="551" y="528"/>
                </a:lnTo>
                <a:lnTo>
                  <a:pt x="553" y="530"/>
                </a:lnTo>
                <a:lnTo>
                  <a:pt x="553" y="530"/>
                </a:lnTo>
                <a:lnTo>
                  <a:pt x="554" y="530"/>
                </a:lnTo>
                <a:lnTo>
                  <a:pt x="555" y="530"/>
                </a:lnTo>
                <a:lnTo>
                  <a:pt x="555" y="531"/>
                </a:lnTo>
                <a:lnTo>
                  <a:pt x="555" y="531"/>
                </a:lnTo>
                <a:lnTo>
                  <a:pt x="557" y="533"/>
                </a:lnTo>
                <a:lnTo>
                  <a:pt x="558" y="533"/>
                </a:lnTo>
                <a:lnTo>
                  <a:pt x="558" y="534"/>
                </a:lnTo>
                <a:lnTo>
                  <a:pt x="560" y="533"/>
                </a:lnTo>
                <a:lnTo>
                  <a:pt x="560" y="533"/>
                </a:lnTo>
                <a:lnTo>
                  <a:pt x="561" y="533"/>
                </a:lnTo>
                <a:lnTo>
                  <a:pt x="562" y="533"/>
                </a:lnTo>
                <a:lnTo>
                  <a:pt x="562" y="533"/>
                </a:lnTo>
                <a:lnTo>
                  <a:pt x="564" y="533"/>
                </a:lnTo>
                <a:lnTo>
                  <a:pt x="564" y="533"/>
                </a:lnTo>
                <a:lnTo>
                  <a:pt x="564" y="533"/>
                </a:lnTo>
                <a:lnTo>
                  <a:pt x="565" y="533"/>
                </a:lnTo>
                <a:lnTo>
                  <a:pt x="565" y="533"/>
                </a:lnTo>
                <a:lnTo>
                  <a:pt x="565" y="534"/>
                </a:lnTo>
                <a:lnTo>
                  <a:pt x="565" y="534"/>
                </a:lnTo>
                <a:lnTo>
                  <a:pt x="565" y="535"/>
                </a:lnTo>
                <a:lnTo>
                  <a:pt x="565" y="535"/>
                </a:lnTo>
                <a:lnTo>
                  <a:pt x="566" y="537"/>
                </a:lnTo>
                <a:lnTo>
                  <a:pt x="566" y="537"/>
                </a:lnTo>
                <a:lnTo>
                  <a:pt x="566" y="537"/>
                </a:lnTo>
                <a:lnTo>
                  <a:pt x="566" y="537"/>
                </a:lnTo>
                <a:lnTo>
                  <a:pt x="568" y="537"/>
                </a:lnTo>
                <a:lnTo>
                  <a:pt x="568" y="537"/>
                </a:lnTo>
                <a:lnTo>
                  <a:pt x="569" y="537"/>
                </a:lnTo>
                <a:lnTo>
                  <a:pt x="569" y="537"/>
                </a:lnTo>
                <a:lnTo>
                  <a:pt x="569" y="535"/>
                </a:lnTo>
                <a:lnTo>
                  <a:pt x="569" y="534"/>
                </a:lnTo>
                <a:lnTo>
                  <a:pt x="569" y="534"/>
                </a:lnTo>
                <a:lnTo>
                  <a:pt x="569" y="534"/>
                </a:lnTo>
                <a:lnTo>
                  <a:pt x="569" y="533"/>
                </a:lnTo>
                <a:lnTo>
                  <a:pt x="569" y="533"/>
                </a:lnTo>
                <a:lnTo>
                  <a:pt x="570" y="533"/>
                </a:lnTo>
                <a:lnTo>
                  <a:pt x="572" y="533"/>
                </a:lnTo>
                <a:lnTo>
                  <a:pt x="572" y="531"/>
                </a:lnTo>
                <a:lnTo>
                  <a:pt x="573" y="531"/>
                </a:lnTo>
                <a:lnTo>
                  <a:pt x="575" y="531"/>
                </a:lnTo>
                <a:lnTo>
                  <a:pt x="575" y="531"/>
                </a:lnTo>
                <a:lnTo>
                  <a:pt x="575" y="530"/>
                </a:lnTo>
                <a:lnTo>
                  <a:pt x="576" y="530"/>
                </a:lnTo>
                <a:lnTo>
                  <a:pt x="576" y="528"/>
                </a:lnTo>
                <a:lnTo>
                  <a:pt x="577" y="527"/>
                </a:lnTo>
                <a:lnTo>
                  <a:pt x="577" y="526"/>
                </a:lnTo>
                <a:lnTo>
                  <a:pt x="577" y="526"/>
                </a:lnTo>
                <a:lnTo>
                  <a:pt x="579" y="526"/>
                </a:lnTo>
                <a:lnTo>
                  <a:pt x="579" y="526"/>
                </a:lnTo>
                <a:lnTo>
                  <a:pt x="580" y="526"/>
                </a:lnTo>
                <a:lnTo>
                  <a:pt x="581" y="526"/>
                </a:lnTo>
                <a:lnTo>
                  <a:pt x="581" y="524"/>
                </a:lnTo>
                <a:lnTo>
                  <a:pt x="583" y="524"/>
                </a:lnTo>
                <a:lnTo>
                  <a:pt x="583" y="524"/>
                </a:lnTo>
                <a:lnTo>
                  <a:pt x="584" y="524"/>
                </a:lnTo>
                <a:lnTo>
                  <a:pt x="584" y="524"/>
                </a:lnTo>
                <a:lnTo>
                  <a:pt x="584" y="526"/>
                </a:lnTo>
                <a:lnTo>
                  <a:pt x="584" y="526"/>
                </a:lnTo>
                <a:lnTo>
                  <a:pt x="586" y="528"/>
                </a:lnTo>
                <a:lnTo>
                  <a:pt x="586" y="528"/>
                </a:lnTo>
                <a:lnTo>
                  <a:pt x="586" y="528"/>
                </a:lnTo>
                <a:lnTo>
                  <a:pt x="586" y="530"/>
                </a:lnTo>
                <a:lnTo>
                  <a:pt x="586" y="531"/>
                </a:lnTo>
                <a:lnTo>
                  <a:pt x="586" y="531"/>
                </a:lnTo>
                <a:lnTo>
                  <a:pt x="586" y="531"/>
                </a:lnTo>
                <a:lnTo>
                  <a:pt x="586" y="533"/>
                </a:lnTo>
                <a:lnTo>
                  <a:pt x="586" y="533"/>
                </a:lnTo>
                <a:lnTo>
                  <a:pt x="587" y="533"/>
                </a:lnTo>
                <a:lnTo>
                  <a:pt x="587" y="533"/>
                </a:lnTo>
                <a:lnTo>
                  <a:pt x="588" y="533"/>
                </a:lnTo>
                <a:lnTo>
                  <a:pt x="588" y="533"/>
                </a:lnTo>
                <a:lnTo>
                  <a:pt x="588" y="533"/>
                </a:lnTo>
                <a:lnTo>
                  <a:pt x="588" y="534"/>
                </a:lnTo>
                <a:lnTo>
                  <a:pt x="588" y="534"/>
                </a:lnTo>
                <a:lnTo>
                  <a:pt x="588" y="534"/>
                </a:lnTo>
                <a:lnTo>
                  <a:pt x="590" y="535"/>
                </a:lnTo>
                <a:lnTo>
                  <a:pt x="590" y="535"/>
                </a:lnTo>
                <a:lnTo>
                  <a:pt x="590" y="535"/>
                </a:lnTo>
                <a:lnTo>
                  <a:pt x="591" y="535"/>
                </a:lnTo>
                <a:lnTo>
                  <a:pt x="591" y="534"/>
                </a:lnTo>
                <a:lnTo>
                  <a:pt x="591" y="534"/>
                </a:lnTo>
                <a:lnTo>
                  <a:pt x="592" y="534"/>
                </a:lnTo>
                <a:lnTo>
                  <a:pt x="592" y="534"/>
                </a:lnTo>
                <a:lnTo>
                  <a:pt x="594" y="534"/>
                </a:lnTo>
                <a:lnTo>
                  <a:pt x="594" y="534"/>
                </a:lnTo>
                <a:lnTo>
                  <a:pt x="594" y="535"/>
                </a:lnTo>
                <a:lnTo>
                  <a:pt x="594" y="535"/>
                </a:lnTo>
                <a:lnTo>
                  <a:pt x="594" y="537"/>
                </a:lnTo>
                <a:lnTo>
                  <a:pt x="595" y="537"/>
                </a:lnTo>
                <a:lnTo>
                  <a:pt x="595" y="537"/>
                </a:lnTo>
                <a:lnTo>
                  <a:pt x="596" y="538"/>
                </a:lnTo>
                <a:lnTo>
                  <a:pt x="596" y="539"/>
                </a:lnTo>
                <a:lnTo>
                  <a:pt x="596" y="539"/>
                </a:lnTo>
                <a:lnTo>
                  <a:pt x="598" y="539"/>
                </a:lnTo>
                <a:lnTo>
                  <a:pt x="598" y="541"/>
                </a:lnTo>
                <a:lnTo>
                  <a:pt x="598" y="541"/>
                </a:lnTo>
                <a:lnTo>
                  <a:pt x="598" y="542"/>
                </a:lnTo>
                <a:lnTo>
                  <a:pt x="598" y="542"/>
                </a:lnTo>
                <a:lnTo>
                  <a:pt x="598" y="542"/>
                </a:lnTo>
                <a:lnTo>
                  <a:pt x="599" y="542"/>
                </a:lnTo>
                <a:lnTo>
                  <a:pt x="599" y="542"/>
                </a:lnTo>
                <a:lnTo>
                  <a:pt x="601" y="541"/>
                </a:lnTo>
                <a:lnTo>
                  <a:pt x="601" y="541"/>
                </a:lnTo>
                <a:lnTo>
                  <a:pt x="601" y="539"/>
                </a:lnTo>
                <a:lnTo>
                  <a:pt x="601" y="539"/>
                </a:lnTo>
                <a:lnTo>
                  <a:pt x="602" y="539"/>
                </a:lnTo>
                <a:lnTo>
                  <a:pt x="602" y="538"/>
                </a:lnTo>
                <a:lnTo>
                  <a:pt x="603" y="538"/>
                </a:lnTo>
                <a:lnTo>
                  <a:pt x="603" y="539"/>
                </a:lnTo>
                <a:lnTo>
                  <a:pt x="603" y="539"/>
                </a:lnTo>
                <a:lnTo>
                  <a:pt x="603" y="539"/>
                </a:lnTo>
                <a:lnTo>
                  <a:pt x="605" y="539"/>
                </a:lnTo>
                <a:lnTo>
                  <a:pt x="605" y="541"/>
                </a:lnTo>
                <a:lnTo>
                  <a:pt x="605" y="541"/>
                </a:lnTo>
                <a:lnTo>
                  <a:pt x="605" y="541"/>
                </a:lnTo>
                <a:lnTo>
                  <a:pt x="606" y="541"/>
                </a:lnTo>
                <a:lnTo>
                  <a:pt x="606" y="541"/>
                </a:lnTo>
                <a:lnTo>
                  <a:pt x="607" y="541"/>
                </a:lnTo>
                <a:lnTo>
                  <a:pt x="607" y="541"/>
                </a:lnTo>
                <a:lnTo>
                  <a:pt x="609" y="539"/>
                </a:lnTo>
                <a:lnTo>
                  <a:pt x="610" y="539"/>
                </a:lnTo>
                <a:lnTo>
                  <a:pt x="610" y="539"/>
                </a:lnTo>
                <a:lnTo>
                  <a:pt x="612" y="541"/>
                </a:lnTo>
                <a:lnTo>
                  <a:pt x="613" y="542"/>
                </a:lnTo>
                <a:lnTo>
                  <a:pt x="614" y="542"/>
                </a:lnTo>
                <a:lnTo>
                  <a:pt x="614" y="542"/>
                </a:lnTo>
                <a:lnTo>
                  <a:pt x="616" y="542"/>
                </a:lnTo>
                <a:lnTo>
                  <a:pt x="616" y="542"/>
                </a:lnTo>
                <a:lnTo>
                  <a:pt x="617" y="542"/>
                </a:lnTo>
                <a:lnTo>
                  <a:pt x="618" y="542"/>
                </a:lnTo>
                <a:lnTo>
                  <a:pt x="618" y="542"/>
                </a:lnTo>
                <a:lnTo>
                  <a:pt x="618" y="542"/>
                </a:lnTo>
                <a:lnTo>
                  <a:pt x="618" y="542"/>
                </a:lnTo>
                <a:lnTo>
                  <a:pt x="620" y="542"/>
                </a:lnTo>
                <a:lnTo>
                  <a:pt x="621" y="539"/>
                </a:lnTo>
                <a:lnTo>
                  <a:pt x="638" y="523"/>
                </a:lnTo>
                <a:lnTo>
                  <a:pt x="638" y="520"/>
                </a:lnTo>
                <a:lnTo>
                  <a:pt x="638" y="520"/>
                </a:lnTo>
                <a:lnTo>
                  <a:pt x="638" y="520"/>
                </a:lnTo>
                <a:lnTo>
                  <a:pt x="640" y="517"/>
                </a:lnTo>
                <a:lnTo>
                  <a:pt x="673" y="481"/>
                </a:lnTo>
                <a:lnTo>
                  <a:pt x="679" y="474"/>
                </a:lnTo>
                <a:lnTo>
                  <a:pt x="700" y="449"/>
                </a:lnTo>
                <a:lnTo>
                  <a:pt x="725" y="422"/>
                </a:lnTo>
                <a:lnTo>
                  <a:pt x="742" y="405"/>
                </a:lnTo>
                <a:lnTo>
                  <a:pt x="780" y="360"/>
                </a:lnTo>
                <a:lnTo>
                  <a:pt x="791" y="349"/>
                </a:lnTo>
                <a:lnTo>
                  <a:pt x="793" y="345"/>
                </a:lnTo>
                <a:lnTo>
                  <a:pt x="811" y="326"/>
                </a:lnTo>
                <a:lnTo>
                  <a:pt x="824" y="311"/>
                </a:lnTo>
                <a:lnTo>
                  <a:pt x="832" y="301"/>
                </a:lnTo>
                <a:lnTo>
                  <a:pt x="835" y="299"/>
                </a:lnTo>
                <a:lnTo>
                  <a:pt x="840" y="292"/>
                </a:lnTo>
                <a:lnTo>
                  <a:pt x="856" y="274"/>
                </a:lnTo>
                <a:lnTo>
                  <a:pt x="858" y="273"/>
                </a:lnTo>
                <a:lnTo>
                  <a:pt x="861" y="270"/>
                </a:lnTo>
                <a:lnTo>
                  <a:pt x="863" y="266"/>
                </a:lnTo>
                <a:lnTo>
                  <a:pt x="865" y="266"/>
                </a:lnTo>
                <a:lnTo>
                  <a:pt x="876" y="252"/>
                </a:lnTo>
                <a:lnTo>
                  <a:pt x="878" y="256"/>
                </a:lnTo>
                <a:lnTo>
                  <a:pt x="889" y="271"/>
                </a:lnTo>
                <a:lnTo>
                  <a:pt x="891" y="274"/>
                </a:lnTo>
                <a:lnTo>
                  <a:pt x="903" y="292"/>
                </a:lnTo>
                <a:close/>
              </a:path>
            </a:pathLst>
          </a:custGeom>
          <a:solidFill>
            <a:srgbClr val="D14E1D"/>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6">
            <a:extLst>
              <a:ext uri="{FF2B5EF4-FFF2-40B4-BE49-F238E27FC236}">
                <a16:creationId xmlns:a16="http://schemas.microsoft.com/office/drawing/2014/main" id="{18A2A3C9-6392-45DC-8C47-48DA9D29095A}"/>
              </a:ext>
            </a:extLst>
          </p:cNvPr>
          <p:cNvSpPr>
            <a:spLocks/>
          </p:cNvSpPr>
          <p:nvPr/>
        </p:nvSpPr>
        <p:spPr bwMode="auto">
          <a:xfrm>
            <a:off x="3956052" y="2849563"/>
            <a:ext cx="1184275" cy="2449513"/>
          </a:xfrm>
          <a:custGeom>
            <a:avLst/>
            <a:gdLst>
              <a:gd name="T0" fmla="*/ 463 w 746"/>
              <a:gd name="T1" fmla="*/ 521 h 1543"/>
              <a:gd name="T2" fmla="*/ 504 w 746"/>
              <a:gd name="T3" fmla="*/ 630 h 1543"/>
              <a:gd name="T4" fmla="*/ 542 w 746"/>
              <a:gd name="T5" fmla="*/ 636 h 1543"/>
              <a:gd name="T6" fmla="*/ 582 w 746"/>
              <a:gd name="T7" fmla="*/ 609 h 1543"/>
              <a:gd name="T8" fmla="*/ 610 w 746"/>
              <a:gd name="T9" fmla="*/ 603 h 1543"/>
              <a:gd name="T10" fmla="*/ 687 w 746"/>
              <a:gd name="T11" fmla="*/ 661 h 1543"/>
              <a:gd name="T12" fmla="*/ 621 w 746"/>
              <a:gd name="T13" fmla="*/ 726 h 1543"/>
              <a:gd name="T14" fmla="*/ 598 w 746"/>
              <a:gd name="T15" fmla="*/ 748 h 1543"/>
              <a:gd name="T16" fmla="*/ 528 w 746"/>
              <a:gd name="T17" fmla="*/ 812 h 1543"/>
              <a:gd name="T18" fmla="*/ 474 w 746"/>
              <a:gd name="T19" fmla="*/ 762 h 1543"/>
              <a:gd name="T20" fmla="*/ 486 w 746"/>
              <a:gd name="T21" fmla="*/ 804 h 1543"/>
              <a:gd name="T22" fmla="*/ 449 w 746"/>
              <a:gd name="T23" fmla="*/ 852 h 1543"/>
              <a:gd name="T24" fmla="*/ 445 w 746"/>
              <a:gd name="T25" fmla="*/ 944 h 1543"/>
              <a:gd name="T26" fmla="*/ 489 w 746"/>
              <a:gd name="T27" fmla="*/ 987 h 1543"/>
              <a:gd name="T28" fmla="*/ 509 w 746"/>
              <a:gd name="T29" fmla="*/ 944 h 1543"/>
              <a:gd name="T30" fmla="*/ 580 w 746"/>
              <a:gd name="T31" fmla="*/ 945 h 1543"/>
              <a:gd name="T32" fmla="*/ 623 w 746"/>
              <a:gd name="T33" fmla="*/ 994 h 1543"/>
              <a:gd name="T34" fmla="*/ 683 w 746"/>
              <a:gd name="T35" fmla="*/ 1078 h 1543"/>
              <a:gd name="T36" fmla="*/ 645 w 746"/>
              <a:gd name="T37" fmla="*/ 1334 h 1543"/>
              <a:gd name="T38" fmla="*/ 636 w 746"/>
              <a:gd name="T39" fmla="*/ 1386 h 1543"/>
              <a:gd name="T40" fmla="*/ 623 w 746"/>
              <a:gd name="T41" fmla="*/ 1427 h 1543"/>
              <a:gd name="T42" fmla="*/ 626 w 746"/>
              <a:gd name="T43" fmla="*/ 1468 h 1543"/>
              <a:gd name="T44" fmla="*/ 538 w 746"/>
              <a:gd name="T45" fmla="*/ 1502 h 1543"/>
              <a:gd name="T46" fmla="*/ 201 w 746"/>
              <a:gd name="T47" fmla="*/ 1314 h 1543"/>
              <a:gd name="T48" fmla="*/ 111 w 746"/>
              <a:gd name="T49" fmla="*/ 1198 h 1543"/>
              <a:gd name="T50" fmla="*/ 86 w 746"/>
              <a:gd name="T51" fmla="*/ 1157 h 1543"/>
              <a:gd name="T52" fmla="*/ 84 w 746"/>
              <a:gd name="T53" fmla="*/ 1072 h 1543"/>
              <a:gd name="T54" fmla="*/ 97 w 746"/>
              <a:gd name="T55" fmla="*/ 974 h 1543"/>
              <a:gd name="T56" fmla="*/ 178 w 746"/>
              <a:gd name="T57" fmla="*/ 927 h 1543"/>
              <a:gd name="T58" fmla="*/ 238 w 746"/>
              <a:gd name="T59" fmla="*/ 888 h 1543"/>
              <a:gd name="T60" fmla="*/ 255 w 746"/>
              <a:gd name="T61" fmla="*/ 821 h 1543"/>
              <a:gd name="T62" fmla="*/ 314 w 746"/>
              <a:gd name="T63" fmla="*/ 803 h 1543"/>
              <a:gd name="T64" fmla="*/ 341 w 746"/>
              <a:gd name="T65" fmla="*/ 826 h 1543"/>
              <a:gd name="T66" fmla="*/ 330 w 746"/>
              <a:gd name="T67" fmla="*/ 786 h 1543"/>
              <a:gd name="T68" fmla="*/ 270 w 746"/>
              <a:gd name="T69" fmla="*/ 737 h 1543"/>
              <a:gd name="T70" fmla="*/ 215 w 746"/>
              <a:gd name="T71" fmla="*/ 747 h 1543"/>
              <a:gd name="T72" fmla="*/ 151 w 746"/>
              <a:gd name="T73" fmla="*/ 737 h 1543"/>
              <a:gd name="T74" fmla="*/ 149 w 746"/>
              <a:gd name="T75" fmla="*/ 730 h 1543"/>
              <a:gd name="T76" fmla="*/ 178 w 746"/>
              <a:gd name="T77" fmla="*/ 689 h 1543"/>
              <a:gd name="T78" fmla="*/ 216 w 746"/>
              <a:gd name="T79" fmla="*/ 629 h 1543"/>
              <a:gd name="T80" fmla="*/ 177 w 746"/>
              <a:gd name="T81" fmla="*/ 529 h 1543"/>
              <a:gd name="T82" fmla="*/ 158 w 746"/>
              <a:gd name="T83" fmla="*/ 526 h 1543"/>
              <a:gd name="T84" fmla="*/ 122 w 746"/>
              <a:gd name="T85" fmla="*/ 550 h 1543"/>
              <a:gd name="T86" fmla="*/ 141 w 746"/>
              <a:gd name="T87" fmla="*/ 522 h 1543"/>
              <a:gd name="T88" fmla="*/ 168 w 746"/>
              <a:gd name="T89" fmla="*/ 487 h 1543"/>
              <a:gd name="T90" fmla="*/ 162 w 746"/>
              <a:gd name="T91" fmla="*/ 447 h 1543"/>
              <a:gd name="T92" fmla="*/ 134 w 746"/>
              <a:gd name="T93" fmla="*/ 414 h 1543"/>
              <a:gd name="T94" fmla="*/ 92 w 746"/>
              <a:gd name="T95" fmla="*/ 429 h 1543"/>
              <a:gd name="T96" fmla="*/ 34 w 746"/>
              <a:gd name="T97" fmla="*/ 435 h 1543"/>
              <a:gd name="T98" fmla="*/ 40 w 746"/>
              <a:gd name="T99" fmla="*/ 324 h 1543"/>
              <a:gd name="T100" fmla="*/ 177 w 746"/>
              <a:gd name="T101" fmla="*/ 234 h 1543"/>
              <a:gd name="T102" fmla="*/ 200 w 746"/>
              <a:gd name="T103" fmla="*/ 198 h 1543"/>
              <a:gd name="T104" fmla="*/ 230 w 746"/>
              <a:gd name="T105" fmla="*/ 171 h 1543"/>
              <a:gd name="T106" fmla="*/ 263 w 746"/>
              <a:gd name="T107" fmla="*/ 143 h 1543"/>
              <a:gd name="T108" fmla="*/ 281 w 746"/>
              <a:gd name="T109" fmla="*/ 101 h 1543"/>
              <a:gd name="T110" fmla="*/ 292 w 746"/>
              <a:gd name="T111" fmla="*/ 52 h 1543"/>
              <a:gd name="T112" fmla="*/ 335 w 746"/>
              <a:gd name="T113" fmla="*/ 37 h 1543"/>
              <a:gd name="T114" fmla="*/ 366 w 746"/>
              <a:gd name="T115" fmla="*/ 1 h 1543"/>
              <a:gd name="T116" fmla="*/ 366 w 746"/>
              <a:gd name="T117" fmla="*/ 67 h 1543"/>
              <a:gd name="T118" fmla="*/ 386 w 746"/>
              <a:gd name="T119" fmla="*/ 145 h 1543"/>
              <a:gd name="T120" fmla="*/ 381 w 746"/>
              <a:gd name="T121" fmla="*/ 180 h 1543"/>
              <a:gd name="T122" fmla="*/ 402 w 746"/>
              <a:gd name="T123" fmla="*/ 291 h 1543"/>
              <a:gd name="T124" fmla="*/ 431 w 746"/>
              <a:gd name="T125" fmla="*/ 369 h 1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46" h="1543">
                <a:moveTo>
                  <a:pt x="470" y="406"/>
                </a:moveTo>
                <a:lnTo>
                  <a:pt x="470" y="406"/>
                </a:lnTo>
                <a:lnTo>
                  <a:pt x="470" y="407"/>
                </a:lnTo>
                <a:lnTo>
                  <a:pt x="470" y="409"/>
                </a:lnTo>
                <a:lnTo>
                  <a:pt x="470" y="410"/>
                </a:lnTo>
                <a:lnTo>
                  <a:pt x="471" y="410"/>
                </a:lnTo>
                <a:lnTo>
                  <a:pt x="472" y="412"/>
                </a:lnTo>
                <a:lnTo>
                  <a:pt x="472" y="412"/>
                </a:lnTo>
                <a:lnTo>
                  <a:pt x="474" y="412"/>
                </a:lnTo>
                <a:lnTo>
                  <a:pt x="474" y="414"/>
                </a:lnTo>
                <a:lnTo>
                  <a:pt x="475" y="414"/>
                </a:lnTo>
                <a:lnTo>
                  <a:pt x="476" y="414"/>
                </a:lnTo>
                <a:lnTo>
                  <a:pt x="476" y="416"/>
                </a:lnTo>
                <a:lnTo>
                  <a:pt x="475" y="417"/>
                </a:lnTo>
                <a:lnTo>
                  <a:pt x="475" y="417"/>
                </a:lnTo>
                <a:lnTo>
                  <a:pt x="475" y="418"/>
                </a:lnTo>
                <a:lnTo>
                  <a:pt x="475" y="420"/>
                </a:lnTo>
                <a:lnTo>
                  <a:pt x="475" y="421"/>
                </a:lnTo>
                <a:lnTo>
                  <a:pt x="475" y="421"/>
                </a:lnTo>
                <a:lnTo>
                  <a:pt x="476" y="423"/>
                </a:lnTo>
                <a:lnTo>
                  <a:pt x="476" y="424"/>
                </a:lnTo>
                <a:lnTo>
                  <a:pt x="476" y="425"/>
                </a:lnTo>
                <a:lnTo>
                  <a:pt x="475" y="425"/>
                </a:lnTo>
                <a:lnTo>
                  <a:pt x="475" y="427"/>
                </a:lnTo>
                <a:lnTo>
                  <a:pt x="474" y="428"/>
                </a:lnTo>
                <a:lnTo>
                  <a:pt x="474" y="428"/>
                </a:lnTo>
                <a:lnTo>
                  <a:pt x="474" y="431"/>
                </a:lnTo>
                <a:lnTo>
                  <a:pt x="474" y="432"/>
                </a:lnTo>
                <a:lnTo>
                  <a:pt x="474" y="433"/>
                </a:lnTo>
                <a:lnTo>
                  <a:pt x="474" y="433"/>
                </a:lnTo>
                <a:lnTo>
                  <a:pt x="475" y="435"/>
                </a:lnTo>
                <a:lnTo>
                  <a:pt x="475" y="435"/>
                </a:lnTo>
                <a:lnTo>
                  <a:pt x="474" y="436"/>
                </a:lnTo>
                <a:lnTo>
                  <a:pt x="474" y="438"/>
                </a:lnTo>
                <a:lnTo>
                  <a:pt x="474" y="439"/>
                </a:lnTo>
                <a:lnTo>
                  <a:pt x="472" y="440"/>
                </a:lnTo>
                <a:lnTo>
                  <a:pt x="472" y="442"/>
                </a:lnTo>
                <a:lnTo>
                  <a:pt x="472" y="442"/>
                </a:lnTo>
                <a:lnTo>
                  <a:pt x="472" y="443"/>
                </a:lnTo>
                <a:lnTo>
                  <a:pt x="471" y="444"/>
                </a:lnTo>
                <a:lnTo>
                  <a:pt x="471" y="444"/>
                </a:lnTo>
                <a:lnTo>
                  <a:pt x="471" y="446"/>
                </a:lnTo>
                <a:lnTo>
                  <a:pt x="472" y="446"/>
                </a:lnTo>
                <a:lnTo>
                  <a:pt x="471" y="447"/>
                </a:lnTo>
                <a:lnTo>
                  <a:pt x="470" y="449"/>
                </a:lnTo>
                <a:lnTo>
                  <a:pt x="470" y="450"/>
                </a:lnTo>
                <a:lnTo>
                  <a:pt x="470" y="451"/>
                </a:lnTo>
                <a:lnTo>
                  <a:pt x="470" y="451"/>
                </a:lnTo>
                <a:lnTo>
                  <a:pt x="470" y="453"/>
                </a:lnTo>
                <a:lnTo>
                  <a:pt x="470" y="453"/>
                </a:lnTo>
                <a:lnTo>
                  <a:pt x="468" y="454"/>
                </a:lnTo>
                <a:lnTo>
                  <a:pt x="468" y="455"/>
                </a:lnTo>
                <a:lnTo>
                  <a:pt x="470" y="455"/>
                </a:lnTo>
                <a:lnTo>
                  <a:pt x="470" y="455"/>
                </a:lnTo>
                <a:lnTo>
                  <a:pt x="470" y="458"/>
                </a:lnTo>
                <a:lnTo>
                  <a:pt x="470" y="458"/>
                </a:lnTo>
                <a:lnTo>
                  <a:pt x="471" y="458"/>
                </a:lnTo>
                <a:lnTo>
                  <a:pt x="471" y="459"/>
                </a:lnTo>
                <a:lnTo>
                  <a:pt x="471" y="459"/>
                </a:lnTo>
                <a:lnTo>
                  <a:pt x="472" y="461"/>
                </a:lnTo>
                <a:lnTo>
                  <a:pt x="472" y="461"/>
                </a:lnTo>
                <a:lnTo>
                  <a:pt x="472" y="464"/>
                </a:lnTo>
                <a:lnTo>
                  <a:pt x="472" y="464"/>
                </a:lnTo>
                <a:lnTo>
                  <a:pt x="472" y="465"/>
                </a:lnTo>
                <a:lnTo>
                  <a:pt x="474" y="466"/>
                </a:lnTo>
                <a:lnTo>
                  <a:pt x="472" y="468"/>
                </a:lnTo>
                <a:lnTo>
                  <a:pt x="474" y="468"/>
                </a:lnTo>
                <a:lnTo>
                  <a:pt x="474" y="469"/>
                </a:lnTo>
                <a:lnTo>
                  <a:pt x="472" y="469"/>
                </a:lnTo>
                <a:lnTo>
                  <a:pt x="472" y="470"/>
                </a:lnTo>
                <a:lnTo>
                  <a:pt x="472" y="472"/>
                </a:lnTo>
                <a:lnTo>
                  <a:pt x="472" y="473"/>
                </a:lnTo>
                <a:lnTo>
                  <a:pt x="471" y="473"/>
                </a:lnTo>
                <a:lnTo>
                  <a:pt x="471" y="475"/>
                </a:lnTo>
                <a:lnTo>
                  <a:pt x="470" y="475"/>
                </a:lnTo>
                <a:lnTo>
                  <a:pt x="470" y="475"/>
                </a:lnTo>
                <a:lnTo>
                  <a:pt x="470" y="476"/>
                </a:lnTo>
                <a:lnTo>
                  <a:pt x="470" y="477"/>
                </a:lnTo>
                <a:lnTo>
                  <a:pt x="470" y="477"/>
                </a:lnTo>
                <a:lnTo>
                  <a:pt x="467" y="477"/>
                </a:lnTo>
                <a:lnTo>
                  <a:pt x="467" y="477"/>
                </a:lnTo>
                <a:lnTo>
                  <a:pt x="467" y="477"/>
                </a:lnTo>
                <a:lnTo>
                  <a:pt x="465" y="479"/>
                </a:lnTo>
                <a:lnTo>
                  <a:pt x="464" y="479"/>
                </a:lnTo>
                <a:lnTo>
                  <a:pt x="464" y="480"/>
                </a:lnTo>
                <a:lnTo>
                  <a:pt x="463" y="480"/>
                </a:lnTo>
                <a:lnTo>
                  <a:pt x="461" y="480"/>
                </a:lnTo>
                <a:lnTo>
                  <a:pt x="461" y="481"/>
                </a:lnTo>
                <a:lnTo>
                  <a:pt x="461" y="481"/>
                </a:lnTo>
                <a:lnTo>
                  <a:pt x="461" y="483"/>
                </a:lnTo>
                <a:lnTo>
                  <a:pt x="463" y="484"/>
                </a:lnTo>
                <a:lnTo>
                  <a:pt x="463" y="485"/>
                </a:lnTo>
                <a:lnTo>
                  <a:pt x="463" y="485"/>
                </a:lnTo>
                <a:lnTo>
                  <a:pt x="463" y="485"/>
                </a:lnTo>
                <a:lnTo>
                  <a:pt x="463" y="487"/>
                </a:lnTo>
                <a:lnTo>
                  <a:pt x="464" y="488"/>
                </a:lnTo>
                <a:lnTo>
                  <a:pt x="464" y="490"/>
                </a:lnTo>
                <a:lnTo>
                  <a:pt x="464" y="491"/>
                </a:lnTo>
                <a:lnTo>
                  <a:pt x="463" y="491"/>
                </a:lnTo>
                <a:lnTo>
                  <a:pt x="463" y="492"/>
                </a:lnTo>
                <a:lnTo>
                  <a:pt x="461" y="494"/>
                </a:lnTo>
                <a:lnTo>
                  <a:pt x="461" y="494"/>
                </a:lnTo>
                <a:lnTo>
                  <a:pt x="460" y="495"/>
                </a:lnTo>
                <a:lnTo>
                  <a:pt x="460" y="496"/>
                </a:lnTo>
                <a:lnTo>
                  <a:pt x="460" y="496"/>
                </a:lnTo>
                <a:lnTo>
                  <a:pt x="459" y="498"/>
                </a:lnTo>
                <a:lnTo>
                  <a:pt x="459" y="499"/>
                </a:lnTo>
                <a:lnTo>
                  <a:pt x="459" y="501"/>
                </a:lnTo>
                <a:lnTo>
                  <a:pt x="459" y="501"/>
                </a:lnTo>
                <a:lnTo>
                  <a:pt x="459" y="502"/>
                </a:lnTo>
                <a:lnTo>
                  <a:pt x="459" y="502"/>
                </a:lnTo>
                <a:lnTo>
                  <a:pt x="459" y="503"/>
                </a:lnTo>
                <a:lnTo>
                  <a:pt x="459" y="503"/>
                </a:lnTo>
                <a:lnTo>
                  <a:pt x="459" y="505"/>
                </a:lnTo>
                <a:lnTo>
                  <a:pt x="460" y="505"/>
                </a:lnTo>
                <a:lnTo>
                  <a:pt x="460" y="505"/>
                </a:lnTo>
                <a:lnTo>
                  <a:pt x="460" y="506"/>
                </a:lnTo>
                <a:lnTo>
                  <a:pt x="460" y="507"/>
                </a:lnTo>
                <a:lnTo>
                  <a:pt x="461" y="507"/>
                </a:lnTo>
                <a:lnTo>
                  <a:pt x="463" y="509"/>
                </a:lnTo>
                <a:lnTo>
                  <a:pt x="464" y="509"/>
                </a:lnTo>
                <a:lnTo>
                  <a:pt x="464" y="510"/>
                </a:lnTo>
                <a:lnTo>
                  <a:pt x="464" y="510"/>
                </a:lnTo>
                <a:lnTo>
                  <a:pt x="465" y="510"/>
                </a:lnTo>
                <a:lnTo>
                  <a:pt x="464" y="513"/>
                </a:lnTo>
                <a:lnTo>
                  <a:pt x="465" y="513"/>
                </a:lnTo>
                <a:lnTo>
                  <a:pt x="465" y="516"/>
                </a:lnTo>
                <a:lnTo>
                  <a:pt x="465" y="517"/>
                </a:lnTo>
                <a:lnTo>
                  <a:pt x="464" y="518"/>
                </a:lnTo>
                <a:lnTo>
                  <a:pt x="464" y="518"/>
                </a:lnTo>
                <a:lnTo>
                  <a:pt x="464" y="520"/>
                </a:lnTo>
                <a:lnTo>
                  <a:pt x="463" y="521"/>
                </a:lnTo>
                <a:lnTo>
                  <a:pt x="463" y="521"/>
                </a:lnTo>
                <a:lnTo>
                  <a:pt x="461" y="522"/>
                </a:lnTo>
                <a:lnTo>
                  <a:pt x="461" y="522"/>
                </a:lnTo>
                <a:lnTo>
                  <a:pt x="461" y="524"/>
                </a:lnTo>
                <a:lnTo>
                  <a:pt x="461" y="524"/>
                </a:lnTo>
                <a:lnTo>
                  <a:pt x="461" y="524"/>
                </a:lnTo>
                <a:lnTo>
                  <a:pt x="461" y="525"/>
                </a:lnTo>
                <a:lnTo>
                  <a:pt x="461" y="526"/>
                </a:lnTo>
                <a:lnTo>
                  <a:pt x="461" y="528"/>
                </a:lnTo>
                <a:lnTo>
                  <a:pt x="463" y="529"/>
                </a:lnTo>
                <a:lnTo>
                  <a:pt x="461" y="529"/>
                </a:lnTo>
                <a:lnTo>
                  <a:pt x="461" y="532"/>
                </a:lnTo>
                <a:lnTo>
                  <a:pt x="461" y="532"/>
                </a:lnTo>
                <a:lnTo>
                  <a:pt x="461" y="533"/>
                </a:lnTo>
                <a:lnTo>
                  <a:pt x="463" y="535"/>
                </a:lnTo>
                <a:lnTo>
                  <a:pt x="464" y="535"/>
                </a:lnTo>
                <a:lnTo>
                  <a:pt x="464" y="536"/>
                </a:lnTo>
                <a:lnTo>
                  <a:pt x="465" y="537"/>
                </a:lnTo>
                <a:lnTo>
                  <a:pt x="465" y="539"/>
                </a:lnTo>
                <a:lnTo>
                  <a:pt x="465" y="539"/>
                </a:lnTo>
                <a:lnTo>
                  <a:pt x="465" y="540"/>
                </a:lnTo>
                <a:lnTo>
                  <a:pt x="465" y="542"/>
                </a:lnTo>
                <a:lnTo>
                  <a:pt x="465" y="543"/>
                </a:lnTo>
                <a:lnTo>
                  <a:pt x="467" y="543"/>
                </a:lnTo>
                <a:lnTo>
                  <a:pt x="468" y="543"/>
                </a:lnTo>
                <a:lnTo>
                  <a:pt x="468" y="543"/>
                </a:lnTo>
                <a:lnTo>
                  <a:pt x="470" y="543"/>
                </a:lnTo>
                <a:lnTo>
                  <a:pt x="470" y="544"/>
                </a:lnTo>
                <a:lnTo>
                  <a:pt x="471" y="544"/>
                </a:lnTo>
                <a:lnTo>
                  <a:pt x="472" y="544"/>
                </a:lnTo>
                <a:lnTo>
                  <a:pt x="472" y="546"/>
                </a:lnTo>
                <a:lnTo>
                  <a:pt x="472" y="547"/>
                </a:lnTo>
                <a:lnTo>
                  <a:pt x="472" y="547"/>
                </a:lnTo>
                <a:lnTo>
                  <a:pt x="472" y="548"/>
                </a:lnTo>
                <a:lnTo>
                  <a:pt x="472" y="550"/>
                </a:lnTo>
                <a:lnTo>
                  <a:pt x="472" y="551"/>
                </a:lnTo>
                <a:lnTo>
                  <a:pt x="474" y="552"/>
                </a:lnTo>
                <a:lnTo>
                  <a:pt x="474" y="554"/>
                </a:lnTo>
                <a:lnTo>
                  <a:pt x="475" y="554"/>
                </a:lnTo>
                <a:lnTo>
                  <a:pt x="475" y="555"/>
                </a:lnTo>
                <a:lnTo>
                  <a:pt x="475" y="557"/>
                </a:lnTo>
                <a:lnTo>
                  <a:pt x="476" y="558"/>
                </a:lnTo>
                <a:lnTo>
                  <a:pt x="478" y="559"/>
                </a:lnTo>
                <a:lnTo>
                  <a:pt x="478" y="559"/>
                </a:lnTo>
                <a:lnTo>
                  <a:pt x="478" y="561"/>
                </a:lnTo>
                <a:lnTo>
                  <a:pt x="478" y="562"/>
                </a:lnTo>
                <a:lnTo>
                  <a:pt x="478" y="563"/>
                </a:lnTo>
                <a:lnTo>
                  <a:pt x="478" y="563"/>
                </a:lnTo>
                <a:lnTo>
                  <a:pt x="479" y="565"/>
                </a:lnTo>
                <a:lnTo>
                  <a:pt x="480" y="565"/>
                </a:lnTo>
                <a:lnTo>
                  <a:pt x="480" y="566"/>
                </a:lnTo>
                <a:lnTo>
                  <a:pt x="480" y="568"/>
                </a:lnTo>
                <a:lnTo>
                  <a:pt x="480" y="568"/>
                </a:lnTo>
                <a:lnTo>
                  <a:pt x="480" y="569"/>
                </a:lnTo>
                <a:lnTo>
                  <a:pt x="480" y="570"/>
                </a:lnTo>
                <a:lnTo>
                  <a:pt x="480" y="572"/>
                </a:lnTo>
                <a:lnTo>
                  <a:pt x="480" y="573"/>
                </a:lnTo>
                <a:lnTo>
                  <a:pt x="480" y="573"/>
                </a:lnTo>
                <a:lnTo>
                  <a:pt x="482" y="574"/>
                </a:lnTo>
                <a:lnTo>
                  <a:pt x="482" y="576"/>
                </a:lnTo>
                <a:lnTo>
                  <a:pt x="482" y="576"/>
                </a:lnTo>
                <a:lnTo>
                  <a:pt x="483" y="577"/>
                </a:lnTo>
                <a:lnTo>
                  <a:pt x="483" y="578"/>
                </a:lnTo>
                <a:lnTo>
                  <a:pt x="483" y="578"/>
                </a:lnTo>
                <a:lnTo>
                  <a:pt x="483" y="580"/>
                </a:lnTo>
                <a:lnTo>
                  <a:pt x="482" y="581"/>
                </a:lnTo>
                <a:lnTo>
                  <a:pt x="482" y="581"/>
                </a:lnTo>
                <a:lnTo>
                  <a:pt x="482" y="583"/>
                </a:lnTo>
                <a:lnTo>
                  <a:pt x="482" y="583"/>
                </a:lnTo>
                <a:lnTo>
                  <a:pt x="480" y="584"/>
                </a:lnTo>
                <a:lnTo>
                  <a:pt x="482" y="585"/>
                </a:lnTo>
                <a:lnTo>
                  <a:pt x="483" y="585"/>
                </a:lnTo>
                <a:lnTo>
                  <a:pt x="483" y="587"/>
                </a:lnTo>
                <a:lnTo>
                  <a:pt x="483" y="587"/>
                </a:lnTo>
                <a:lnTo>
                  <a:pt x="483" y="588"/>
                </a:lnTo>
                <a:lnTo>
                  <a:pt x="483" y="588"/>
                </a:lnTo>
                <a:lnTo>
                  <a:pt x="485" y="588"/>
                </a:lnTo>
                <a:lnTo>
                  <a:pt x="485" y="588"/>
                </a:lnTo>
                <a:lnTo>
                  <a:pt x="486" y="589"/>
                </a:lnTo>
                <a:lnTo>
                  <a:pt x="486" y="589"/>
                </a:lnTo>
                <a:lnTo>
                  <a:pt x="486" y="591"/>
                </a:lnTo>
                <a:lnTo>
                  <a:pt x="487" y="592"/>
                </a:lnTo>
                <a:lnTo>
                  <a:pt x="489" y="592"/>
                </a:lnTo>
                <a:lnTo>
                  <a:pt x="489" y="592"/>
                </a:lnTo>
                <a:lnTo>
                  <a:pt x="490" y="594"/>
                </a:lnTo>
                <a:lnTo>
                  <a:pt x="491" y="595"/>
                </a:lnTo>
                <a:lnTo>
                  <a:pt x="491" y="595"/>
                </a:lnTo>
                <a:lnTo>
                  <a:pt x="493" y="595"/>
                </a:lnTo>
                <a:lnTo>
                  <a:pt x="493" y="594"/>
                </a:lnTo>
                <a:lnTo>
                  <a:pt x="494" y="595"/>
                </a:lnTo>
                <a:lnTo>
                  <a:pt x="494" y="595"/>
                </a:lnTo>
                <a:lnTo>
                  <a:pt x="494" y="595"/>
                </a:lnTo>
                <a:lnTo>
                  <a:pt x="496" y="596"/>
                </a:lnTo>
                <a:lnTo>
                  <a:pt x="497" y="596"/>
                </a:lnTo>
                <a:lnTo>
                  <a:pt x="497" y="595"/>
                </a:lnTo>
                <a:lnTo>
                  <a:pt x="498" y="595"/>
                </a:lnTo>
                <a:lnTo>
                  <a:pt x="498" y="596"/>
                </a:lnTo>
                <a:lnTo>
                  <a:pt x="500" y="598"/>
                </a:lnTo>
                <a:lnTo>
                  <a:pt x="500" y="598"/>
                </a:lnTo>
                <a:lnTo>
                  <a:pt x="501" y="598"/>
                </a:lnTo>
                <a:lnTo>
                  <a:pt x="501" y="598"/>
                </a:lnTo>
                <a:lnTo>
                  <a:pt x="502" y="599"/>
                </a:lnTo>
                <a:lnTo>
                  <a:pt x="504" y="600"/>
                </a:lnTo>
                <a:lnTo>
                  <a:pt x="505" y="600"/>
                </a:lnTo>
                <a:lnTo>
                  <a:pt x="506" y="600"/>
                </a:lnTo>
                <a:lnTo>
                  <a:pt x="506" y="602"/>
                </a:lnTo>
                <a:lnTo>
                  <a:pt x="506" y="603"/>
                </a:lnTo>
                <a:lnTo>
                  <a:pt x="506" y="603"/>
                </a:lnTo>
                <a:lnTo>
                  <a:pt x="506" y="604"/>
                </a:lnTo>
                <a:lnTo>
                  <a:pt x="506" y="606"/>
                </a:lnTo>
                <a:lnTo>
                  <a:pt x="506" y="606"/>
                </a:lnTo>
                <a:lnTo>
                  <a:pt x="508" y="607"/>
                </a:lnTo>
                <a:lnTo>
                  <a:pt x="506" y="607"/>
                </a:lnTo>
                <a:lnTo>
                  <a:pt x="506" y="609"/>
                </a:lnTo>
                <a:lnTo>
                  <a:pt x="505" y="610"/>
                </a:lnTo>
                <a:lnTo>
                  <a:pt x="505" y="611"/>
                </a:lnTo>
                <a:lnTo>
                  <a:pt x="505" y="613"/>
                </a:lnTo>
                <a:lnTo>
                  <a:pt x="505" y="614"/>
                </a:lnTo>
                <a:lnTo>
                  <a:pt x="504" y="614"/>
                </a:lnTo>
                <a:lnTo>
                  <a:pt x="504" y="617"/>
                </a:lnTo>
                <a:lnTo>
                  <a:pt x="504" y="617"/>
                </a:lnTo>
                <a:lnTo>
                  <a:pt x="504" y="618"/>
                </a:lnTo>
                <a:lnTo>
                  <a:pt x="504" y="620"/>
                </a:lnTo>
                <a:lnTo>
                  <a:pt x="504" y="620"/>
                </a:lnTo>
                <a:lnTo>
                  <a:pt x="505" y="621"/>
                </a:lnTo>
                <a:lnTo>
                  <a:pt x="504" y="622"/>
                </a:lnTo>
                <a:lnTo>
                  <a:pt x="504" y="625"/>
                </a:lnTo>
                <a:lnTo>
                  <a:pt x="504" y="625"/>
                </a:lnTo>
                <a:lnTo>
                  <a:pt x="504" y="626"/>
                </a:lnTo>
                <a:lnTo>
                  <a:pt x="504" y="628"/>
                </a:lnTo>
                <a:lnTo>
                  <a:pt x="504" y="629"/>
                </a:lnTo>
                <a:lnTo>
                  <a:pt x="504" y="629"/>
                </a:lnTo>
                <a:lnTo>
                  <a:pt x="504" y="630"/>
                </a:lnTo>
                <a:lnTo>
                  <a:pt x="504" y="630"/>
                </a:lnTo>
                <a:lnTo>
                  <a:pt x="502" y="632"/>
                </a:lnTo>
                <a:lnTo>
                  <a:pt x="504" y="633"/>
                </a:lnTo>
                <a:lnTo>
                  <a:pt x="502" y="635"/>
                </a:lnTo>
                <a:lnTo>
                  <a:pt x="502" y="636"/>
                </a:lnTo>
                <a:lnTo>
                  <a:pt x="502" y="637"/>
                </a:lnTo>
                <a:lnTo>
                  <a:pt x="502" y="639"/>
                </a:lnTo>
                <a:lnTo>
                  <a:pt x="502" y="639"/>
                </a:lnTo>
                <a:lnTo>
                  <a:pt x="502" y="640"/>
                </a:lnTo>
                <a:lnTo>
                  <a:pt x="504" y="640"/>
                </a:lnTo>
                <a:lnTo>
                  <a:pt x="504" y="641"/>
                </a:lnTo>
                <a:lnTo>
                  <a:pt x="505" y="641"/>
                </a:lnTo>
                <a:lnTo>
                  <a:pt x="505" y="643"/>
                </a:lnTo>
                <a:lnTo>
                  <a:pt x="505" y="644"/>
                </a:lnTo>
                <a:lnTo>
                  <a:pt x="505" y="646"/>
                </a:lnTo>
                <a:lnTo>
                  <a:pt x="506" y="647"/>
                </a:lnTo>
                <a:lnTo>
                  <a:pt x="506" y="647"/>
                </a:lnTo>
                <a:lnTo>
                  <a:pt x="506" y="648"/>
                </a:lnTo>
                <a:lnTo>
                  <a:pt x="506" y="650"/>
                </a:lnTo>
                <a:lnTo>
                  <a:pt x="506" y="651"/>
                </a:lnTo>
                <a:lnTo>
                  <a:pt x="508" y="652"/>
                </a:lnTo>
                <a:lnTo>
                  <a:pt x="508" y="654"/>
                </a:lnTo>
                <a:lnTo>
                  <a:pt x="508" y="654"/>
                </a:lnTo>
                <a:lnTo>
                  <a:pt x="508" y="655"/>
                </a:lnTo>
                <a:lnTo>
                  <a:pt x="506" y="655"/>
                </a:lnTo>
                <a:lnTo>
                  <a:pt x="508" y="655"/>
                </a:lnTo>
                <a:lnTo>
                  <a:pt x="508" y="655"/>
                </a:lnTo>
                <a:lnTo>
                  <a:pt x="508" y="655"/>
                </a:lnTo>
                <a:lnTo>
                  <a:pt x="508" y="656"/>
                </a:lnTo>
                <a:lnTo>
                  <a:pt x="508" y="656"/>
                </a:lnTo>
                <a:lnTo>
                  <a:pt x="509" y="656"/>
                </a:lnTo>
                <a:lnTo>
                  <a:pt x="509" y="656"/>
                </a:lnTo>
                <a:lnTo>
                  <a:pt x="511" y="656"/>
                </a:lnTo>
                <a:lnTo>
                  <a:pt x="511" y="655"/>
                </a:lnTo>
                <a:lnTo>
                  <a:pt x="511" y="655"/>
                </a:lnTo>
                <a:lnTo>
                  <a:pt x="511" y="655"/>
                </a:lnTo>
                <a:lnTo>
                  <a:pt x="512" y="655"/>
                </a:lnTo>
                <a:lnTo>
                  <a:pt x="512" y="655"/>
                </a:lnTo>
                <a:lnTo>
                  <a:pt x="513" y="655"/>
                </a:lnTo>
                <a:lnTo>
                  <a:pt x="513" y="655"/>
                </a:lnTo>
                <a:lnTo>
                  <a:pt x="513" y="655"/>
                </a:lnTo>
                <a:lnTo>
                  <a:pt x="515" y="654"/>
                </a:lnTo>
                <a:lnTo>
                  <a:pt x="515" y="654"/>
                </a:lnTo>
                <a:lnTo>
                  <a:pt x="516" y="655"/>
                </a:lnTo>
                <a:lnTo>
                  <a:pt x="516" y="655"/>
                </a:lnTo>
                <a:lnTo>
                  <a:pt x="516" y="655"/>
                </a:lnTo>
                <a:lnTo>
                  <a:pt x="516" y="655"/>
                </a:lnTo>
                <a:lnTo>
                  <a:pt x="517" y="655"/>
                </a:lnTo>
                <a:lnTo>
                  <a:pt x="517" y="654"/>
                </a:lnTo>
                <a:lnTo>
                  <a:pt x="517" y="654"/>
                </a:lnTo>
                <a:lnTo>
                  <a:pt x="517" y="654"/>
                </a:lnTo>
                <a:lnTo>
                  <a:pt x="517" y="652"/>
                </a:lnTo>
                <a:lnTo>
                  <a:pt x="517" y="652"/>
                </a:lnTo>
                <a:lnTo>
                  <a:pt x="519" y="652"/>
                </a:lnTo>
                <a:lnTo>
                  <a:pt x="519" y="652"/>
                </a:lnTo>
                <a:lnTo>
                  <a:pt x="519" y="652"/>
                </a:lnTo>
                <a:lnTo>
                  <a:pt x="519" y="652"/>
                </a:lnTo>
                <a:lnTo>
                  <a:pt x="519" y="652"/>
                </a:lnTo>
                <a:lnTo>
                  <a:pt x="519" y="652"/>
                </a:lnTo>
                <a:lnTo>
                  <a:pt x="520" y="651"/>
                </a:lnTo>
                <a:lnTo>
                  <a:pt x="520" y="651"/>
                </a:lnTo>
                <a:lnTo>
                  <a:pt x="520" y="651"/>
                </a:lnTo>
                <a:lnTo>
                  <a:pt x="520" y="651"/>
                </a:lnTo>
                <a:lnTo>
                  <a:pt x="522" y="651"/>
                </a:lnTo>
                <a:lnTo>
                  <a:pt x="522" y="651"/>
                </a:lnTo>
                <a:lnTo>
                  <a:pt x="522" y="652"/>
                </a:lnTo>
                <a:lnTo>
                  <a:pt x="523" y="652"/>
                </a:lnTo>
                <a:lnTo>
                  <a:pt x="523" y="652"/>
                </a:lnTo>
                <a:lnTo>
                  <a:pt x="524" y="652"/>
                </a:lnTo>
                <a:lnTo>
                  <a:pt x="524" y="652"/>
                </a:lnTo>
                <a:lnTo>
                  <a:pt x="524" y="652"/>
                </a:lnTo>
                <a:lnTo>
                  <a:pt x="524" y="652"/>
                </a:lnTo>
                <a:lnTo>
                  <a:pt x="524" y="652"/>
                </a:lnTo>
                <a:lnTo>
                  <a:pt x="526" y="651"/>
                </a:lnTo>
                <a:lnTo>
                  <a:pt x="526" y="651"/>
                </a:lnTo>
                <a:lnTo>
                  <a:pt x="526" y="650"/>
                </a:lnTo>
                <a:lnTo>
                  <a:pt x="526" y="650"/>
                </a:lnTo>
                <a:lnTo>
                  <a:pt x="527" y="650"/>
                </a:lnTo>
                <a:lnTo>
                  <a:pt x="527" y="650"/>
                </a:lnTo>
                <a:lnTo>
                  <a:pt x="527" y="650"/>
                </a:lnTo>
                <a:lnTo>
                  <a:pt x="527" y="650"/>
                </a:lnTo>
                <a:lnTo>
                  <a:pt x="527" y="650"/>
                </a:lnTo>
                <a:lnTo>
                  <a:pt x="527" y="648"/>
                </a:lnTo>
                <a:lnTo>
                  <a:pt x="527" y="648"/>
                </a:lnTo>
                <a:lnTo>
                  <a:pt x="527" y="647"/>
                </a:lnTo>
                <a:lnTo>
                  <a:pt x="528" y="644"/>
                </a:lnTo>
                <a:lnTo>
                  <a:pt x="530" y="643"/>
                </a:lnTo>
                <a:lnTo>
                  <a:pt x="530" y="641"/>
                </a:lnTo>
                <a:lnTo>
                  <a:pt x="530" y="641"/>
                </a:lnTo>
                <a:lnTo>
                  <a:pt x="527" y="640"/>
                </a:lnTo>
                <a:lnTo>
                  <a:pt x="527" y="640"/>
                </a:lnTo>
                <a:lnTo>
                  <a:pt x="528" y="639"/>
                </a:lnTo>
                <a:lnTo>
                  <a:pt x="528" y="639"/>
                </a:lnTo>
                <a:lnTo>
                  <a:pt x="528" y="639"/>
                </a:lnTo>
                <a:lnTo>
                  <a:pt x="528" y="637"/>
                </a:lnTo>
                <a:lnTo>
                  <a:pt x="528" y="637"/>
                </a:lnTo>
                <a:lnTo>
                  <a:pt x="528" y="636"/>
                </a:lnTo>
                <a:lnTo>
                  <a:pt x="528" y="636"/>
                </a:lnTo>
                <a:lnTo>
                  <a:pt x="528" y="636"/>
                </a:lnTo>
                <a:lnTo>
                  <a:pt x="530" y="636"/>
                </a:lnTo>
                <a:lnTo>
                  <a:pt x="530" y="636"/>
                </a:lnTo>
                <a:lnTo>
                  <a:pt x="530" y="636"/>
                </a:lnTo>
                <a:lnTo>
                  <a:pt x="530" y="636"/>
                </a:lnTo>
                <a:lnTo>
                  <a:pt x="530" y="636"/>
                </a:lnTo>
                <a:lnTo>
                  <a:pt x="531" y="636"/>
                </a:lnTo>
                <a:lnTo>
                  <a:pt x="531" y="636"/>
                </a:lnTo>
                <a:lnTo>
                  <a:pt x="532" y="636"/>
                </a:lnTo>
                <a:lnTo>
                  <a:pt x="532" y="635"/>
                </a:lnTo>
                <a:lnTo>
                  <a:pt x="532" y="635"/>
                </a:lnTo>
                <a:lnTo>
                  <a:pt x="532" y="635"/>
                </a:lnTo>
                <a:lnTo>
                  <a:pt x="532" y="635"/>
                </a:lnTo>
                <a:lnTo>
                  <a:pt x="534" y="635"/>
                </a:lnTo>
                <a:lnTo>
                  <a:pt x="534" y="635"/>
                </a:lnTo>
                <a:lnTo>
                  <a:pt x="534" y="633"/>
                </a:lnTo>
                <a:lnTo>
                  <a:pt x="535" y="633"/>
                </a:lnTo>
                <a:lnTo>
                  <a:pt x="535" y="633"/>
                </a:lnTo>
                <a:lnTo>
                  <a:pt x="535" y="633"/>
                </a:lnTo>
                <a:lnTo>
                  <a:pt x="535" y="633"/>
                </a:lnTo>
                <a:lnTo>
                  <a:pt x="537" y="633"/>
                </a:lnTo>
                <a:lnTo>
                  <a:pt x="537" y="633"/>
                </a:lnTo>
                <a:lnTo>
                  <a:pt x="538" y="633"/>
                </a:lnTo>
                <a:lnTo>
                  <a:pt x="538" y="633"/>
                </a:lnTo>
                <a:lnTo>
                  <a:pt x="538" y="633"/>
                </a:lnTo>
                <a:lnTo>
                  <a:pt x="538" y="633"/>
                </a:lnTo>
                <a:lnTo>
                  <a:pt x="538" y="635"/>
                </a:lnTo>
                <a:lnTo>
                  <a:pt x="539" y="635"/>
                </a:lnTo>
                <a:lnTo>
                  <a:pt x="539" y="633"/>
                </a:lnTo>
                <a:lnTo>
                  <a:pt x="539" y="635"/>
                </a:lnTo>
                <a:lnTo>
                  <a:pt x="541" y="635"/>
                </a:lnTo>
                <a:lnTo>
                  <a:pt x="541" y="635"/>
                </a:lnTo>
                <a:lnTo>
                  <a:pt x="541" y="635"/>
                </a:lnTo>
                <a:lnTo>
                  <a:pt x="541" y="635"/>
                </a:lnTo>
                <a:lnTo>
                  <a:pt x="541" y="636"/>
                </a:lnTo>
                <a:lnTo>
                  <a:pt x="542" y="636"/>
                </a:lnTo>
                <a:lnTo>
                  <a:pt x="542" y="636"/>
                </a:lnTo>
                <a:lnTo>
                  <a:pt x="542" y="636"/>
                </a:lnTo>
                <a:lnTo>
                  <a:pt x="542" y="636"/>
                </a:lnTo>
                <a:lnTo>
                  <a:pt x="543" y="636"/>
                </a:lnTo>
                <a:lnTo>
                  <a:pt x="543" y="636"/>
                </a:lnTo>
                <a:lnTo>
                  <a:pt x="543" y="636"/>
                </a:lnTo>
                <a:lnTo>
                  <a:pt x="543" y="637"/>
                </a:lnTo>
                <a:lnTo>
                  <a:pt x="545" y="637"/>
                </a:lnTo>
                <a:lnTo>
                  <a:pt x="545" y="636"/>
                </a:lnTo>
                <a:lnTo>
                  <a:pt x="545" y="636"/>
                </a:lnTo>
                <a:lnTo>
                  <a:pt x="545" y="637"/>
                </a:lnTo>
                <a:lnTo>
                  <a:pt x="546" y="637"/>
                </a:lnTo>
                <a:lnTo>
                  <a:pt x="546" y="637"/>
                </a:lnTo>
                <a:lnTo>
                  <a:pt x="546" y="636"/>
                </a:lnTo>
                <a:lnTo>
                  <a:pt x="546" y="637"/>
                </a:lnTo>
                <a:lnTo>
                  <a:pt x="546" y="636"/>
                </a:lnTo>
                <a:lnTo>
                  <a:pt x="548" y="636"/>
                </a:lnTo>
                <a:lnTo>
                  <a:pt x="549" y="636"/>
                </a:lnTo>
                <a:lnTo>
                  <a:pt x="549" y="636"/>
                </a:lnTo>
                <a:lnTo>
                  <a:pt x="549" y="637"/>
                </a:lnTo>
                <a:lnTo>
                  <a:pt x="549" y="636"/>
                </a:lnTo>
                <a:lnTo>
                  <a:pt x="550" y="636"/>
                </a:lnTo>
                <a:lnTo>
                  <a:pt x="553" y="637"/>
                </a:lnTo>
                <a:lnTo>
                  <a:pt x="561" y="640"/>
                </a:lnTo>
                <a:lnTo>
                  <a:pt x="564" y="641"/>
                </a:lnTo>
                <a:lnTo>
                  <a:pt x="564" y="641"/>
                </a:lnTo>
                <a:lnTo>
                  <a:pt x="564" y="641"/>
                </a:lnTo>
                <a:lnTo>
                  <a:pt x="564" y="640"/>
                </a:lnTo>
                <a:lnTo>
                  <a:pt x="565" y="640"/>
                </a:lnTo>
                <a:lnTo>
                  <a:pt x="565" y="639"/>
                </a:lnTo>
                <a:lnTo>
                  <a:pt x="565" y="639"/>
                </a:lnTo>
                <a:lnTo>
                  <a:pt x="565" y="639"/>
                </a:lnTo>
                <a:lnTo>
                  <a:pt x="565" y="639"/>
                </a:lnTo>
                <a:lnTo>
                  <a:pt x="565" y="639"/>
                </a:lnTo>
                <a:lnTo>
                  <a:pt x="565" y="637"/>
                </a:lnTo>
                <a:lnTo>
                  <a:pt x="567" y="637"/>
                </a:lnTo>
                <a:lnTo>
                  <a:pt x="567" y="637"/>
                </a:lnTo>
                <a:lnTo>
                  <a:pt x="567" y="636"/>
                </a:lnTo>
                <a:lnTo>
                  <a:pt x="567" y="636"/>
                </a:lnTo>
                <a:lnTo>
                  <a:pt x="568" y="636"/>
                </a:lnTo>
                <a:lnTo>
                  <a:pt x="568" y="636"/>
                </a:lnTo>
                <a:lnTo>
                  <a:pt x="568" y="636"/>
                </a:lnTo>
                <a:lnTo>
                  <a:pt x="568" y="636"/>
                </a:lnTo>
                <a:lnTo>
                  <a:pt x="568" y="636"/>
                </a:lnTo>
                <a:lnTo>
                  <a:pt x="568" y="635"/>
                </a:lnTo>
                <a:lnTo>
                  <a:pt x="568" y="635"/>
                </a:lnTo>
                <a:lnTo>
                  <a:pt x="568" y="633"/>
                </a:lnTo>
                <a:lnTo>
                  <a:pt x="568" y="633"/>
                </a:lnTo>
                <a:lnTo>
                  <a:pt x="568" y="633"/>
                </a:lnTo>
                <a:lnTo>
                  <a:pt x="568" y="633"/>
                </a:lnTo>
                <a:lnTo>
                  <a:pt x="568" y="632"/>
                </a:lnTo>
                <a:lnTo>
                  <a:pt x="568" y="632"/>
                </a:lnTo>
                <a:lnTo>
                  <a:pt x="568" y="630"/>
                </a:lnTo>
                <a:lnTo>
                  <a:pt x="568" y="630"/>
                </a:lnTo>
                <a:lnTo>
                  <a:pt x="569" y="630"/>
                </a:lnTo>
                <a:lnTo>
                  <a:pt x="569" y="630"/>
                </a:lnTo>
                <a:lnTo>
                  <a:pt x="569" y="630"/>
                </a:lnTo>
                <a:lnTo>
                  <a:pt x="571" y="630"/>
                </a:lnTo>
                <a:lnTo>
                  <a:pt x="571" y="632"/>
                </a:lnTo>
                <a:lnTo>
                  <a:pt x="571" y="630"/>
                </a:lnTo>
                <a:lnTo>
                  <a:pt x="571" y="632"/>
                </a:lnTo>
                <a:lnTo>
                  <a:pt x="571" y="632"/>
                </a:lnTo>
                <a:lnTo>
                  <a:pt x="572" y="632"/>
                </a:lnTo>
                <a:lnTo>
                  <a:pt x="572" y="630"/>
                </a:lnTo>
                <a:lnTo>
                  <a:pt x="574" y="630"/>
                </a:lnTo>
                <a:lnTo>
                  <a:pt x="574" y="630"/>
                </a:lnTo>
                <a:lnTo>
                  <a:pt x="574" y="630"/>
                </a:lnTo>
                <a:lnTo>
                  <a:pt x="574" y="630"/>
                </a:lnTo>
                <a:lnTo>
                  <a:pt x="574" y="630"/>
                </a:lnTo>
                <a:lnTo>
                  <a:pt x="574" y="629"/>
                </a:lnTo>
                <a:lnTo>
                  <a:pt x="575" y="629"/>
                </a:lnTo>
                <a:lnTo>
                  <a:pt x="575" y="629"/>
                </a:lnTo>
                <a:lnTo>
                  <a:pt x="575" y="629"/>
                </a:lnTo>
                <a:lnTo>
                  <a:pt x="575" y="628"/>
                </a:lnTo>
                <a:lnTo>
                  <a:pt x="576" y="628"/>
                </a:lnTo>
                <a:lnTo>
                  <a:pt x="576" y="628"/>
                </a:lnTo>
                <a:lnTo>
                  <a:pt x="576" y="628"/>
                </a:lnTo>
                <a:lnTo>
                  <a:pt x="576" y="628"/>
                </a:lnTo>
                <a:lnTo>
                  <a:pt x="578" y="628"/>
                </a:lnTo>
                <a:lnTo>
                  <a:pt x="578" y="628"/>
                </a:lnTo>
                <a:lnTo>
                  <a:pt x="578" y="626"/>
                </a:lnTo>
                <a:lnTo>
                  <a:pt x="578" y="626"/>
                </a:lnTo>
                <a:lnTo>
                  <a:pt x="579" y="626"/>
                </a:lnTo>
                <a:lnTo>
                  <a:pt x="579" y="625"/>
                </a:lnTo>
                <a:lnTo>
                  <a:pt x="579" y="625"/>
                </a:lnTo>
                <a:lnTo>
                  <a:pt x="579" y="625"/>
                </a:lnTo>
                <a:lnTo>
                  <a:pt x="579" y="625"/>
                </a:lnTo>
                <a:lnTo>
                  <a:pt x="580" y="625"/>
                </a:lnTo>
                <a:lnTo>
                  <a:pt x="580" y="624"/>
                </a:lnTo>
                <a:lnTo>
                  <a:pt x="580" y="624"/>
                </a:lnTo>
                <a:lnTo>
                  <a:pt x="582" y="624"/>
                </a:lnTo>
                <a:lnTo>
                  <a:pt x="582" y="622"/>
                </a:lnTo>
                <a:lnTo>
                  <a:pt x="582" y="622"/>
                </a:lnTo>
                <a:lnTo>
                  <a:pt x="582" y="622"/>
                </a:lnTo>
                <a:lnTo>
                  <a:pt x="582" y="622"/>
                </a:lnTo>
                <a:lnTo>
                  <a:pt x="582" y="621"/>
                </a:lnTo>
                <a:lnTo>
                  <a:pt x="582" y="621"/>
                </a:lnTo>
                <a:lnTo>
                  <a:pt x="582" y="620"/>
                </a:lnTo>
                <a:lnTo>
                  <a:pt x="582" y="620"/>
                </a:lnTo>
                <a:lnTo>
                  <a:pt x="582" y="620"/>
                </a:lnTo>
                <a:lnTo>
                  <a:pt x="582" y="620"/>
                </a:lnTo>
                <a:lnTo>
                  <a:pt x="582" y="618"/>
                </a:lnTo>
                <a:lnTo>
                  <a:pt x="582" y="618"/>
                </a:lnTo>
                <a:lnTo>
                  <a:pt x="582" y="618"/>
                </a:lnTo>
                <a:lnTo>
                  <a:pt x="582" y="618"/>
                </a:lnTo>
                <a:lnTo>
                  <a:pt x="580" y="618"/>
                </a:lnTo>
                <a:lnTo>
                  <a:pt x="580" y="618"/>
                </a:lnTo>
                <a:lnTo>
                  <a:pt x="580" y="617"/>
                </a:lnTo>
                <a:lnTo>
                  <a:pt x="580" y="617"/>
                </a:lnTo>
                <a:lnTo>
                  <a:pt x="580" y="617"/>
                </a:lnTo>
                <a:lnTo>
                  <a:pt x="580" y="617"/>
                </a:lnTo>
                <a:lnTo>
                  <a:pt x="580" y="615"/>
                </a:lnTo>
                <a:lnTo>
                  <a:pt x="582" y="615"/>
                </a:lnTo>
                <a:lnTo>
                  <a:pt x="582" y="615"/>
                </a:lnTo>
                <a:lnTo>
                  <a:pt x="582" y="614"/>
                </a:lnTo>
                <a:lnTo>
                  <a:pt x="582" y="614"/>
                </a:lnTo>
                <a:lnTo>
                  <a:pt x="582" y="614"/>
                </a:lnTo>
                <a:lnTo>
                  <a:pt x="583" y="614"/>
                </a:lnTo>
                <a:lnTo>
                  <a:pt x="583" y="614"/>
                </a:lnTo>
                <a:lnTo>
                  <a:pt x="583" y="613"/>
                </a:lnTo>
                <a:lnTo>
                  <a:pt x="583" y="613"/>
                </a:lnTo>
                <a:lnTo>
                  <a:pt x="583" y="611"/>
                </a:lnTo>
                <a:lnTo>
                  <a:pt x="583" y="611"/>
                </a:lnTo>
                <a:lnTo>
                  <a:pt x="582" y="611"/>
                </a:lnTo>
                <a:lnTo>
                  <a:pt x="582" y="611"/>
                </a:lnTo>
                <a:lnTo>
                  <a:pt x="582" y="611"/>
                </a:lnTo>
                <a:lnTo>
                  <a:pt x="582" y="610"/>
                </a:lnTo>
                <a:lnTo>
                  <a:pt x="582" y="610"/>
                </a:lnTo>
                <a:lnTo>
                  <a:pt x="582" y="610"/>
                </a:lnTo>
                <a:lnTo>
                  <a:pt x="582" y="610"/>
                </a:lnTo>
                <a:lnTo>
                  <a:pt x="582" y="610"/>
                </a:lnTo>
                <a:lnTo>
                  <a:pt x="582" y="610"/>
                </a:lnTo>
                <a:lnTo>
                  <a:pt x="582" y="609"/>
                </a:lnTo>
                <a:lnTo>
                  <a:pt x="582" y="609"/>
                </a:lnTo>
                <a:lnTo>
                  <a:pt x="582" y="609"/>
                </a:lnTo>
                <a:lnTo>
                  <a:pt x="582" y="609"/>
                </a:lnTo>
                <a:lnTo>
                  <a:pt x="583" y="609"/>
                </a:lnTo>
                <a:lnTo>
                  <a:pt x="583" y="609"/>
                </a:lnTo>
                <a:lnTo>
                  <a:pt x="583" y="607"/>
                </a:lnTo>
                <a:lnTo>
                  <a:pt x="583" y="607"/>
                </a:lnTo>
                <a:lnTo>
                  <a:pt x="583" y="607"/>
                </a:lnTo>
                <a:lnTo>
                  <a:pt x="583" y="606"/>
                </a:lnTo>
                <a:lnTo>
                  <a:pt x="583" y="606"/>
                </a:lnTo>
                <a:lnTo>
                  <a:pt x="583" y="606"/>
                </a:lnTo>
                <a:lnTo>
                  <a:pt x="583" y="606"/>
                </a:lnTo>
                <a:lnTo>
                  <a:pt x="584" y="606"/>
                </a:lnTo>
                <a:lnTo>
                  <a:pt x="584" y="604"/>
                </a:lnTo>
                <a:lnTo>
                  <a:pt x="583" y="604"/>
                </a:lnTo>
                <a:lnTo>
                  <a:pt x="583" y="604"/>
                </a:lnTo>
                <a:lnTo>
                  <a:pt x="583" y="603"/>
                </a:lnTo>
                <a:lnTo>
                  <a:pt x="583" y="603"/>
                </a:lnTo>
                <a:lnTo>
                  <a:pt x="583" y="603"/>
                </a:lnTo>
                <a:lnTo>
                  <a:pt x="583" y="602"/>
                </a:lnTo>
                <a:lnTo>
                  <a:pt x="583" y="602"/>
                </a:lnTo>
                <a:lnTo>
                  <a:pt x="583" y="600"/>
                </a:lnTo>
                <a:lnTo>
                  <a:pt x="583" y="600"/>
                </a:lnTo>
                <a:lnTo>
                  <a:pt x="583" y="600"/>
                </a:lnTo>
                <a:lnTo>
                  <a:pt x="583" y="599"/>
                </a:lnTo>
                <a:lnTo>
                  <a:pt x="583" y="599"/>
                </a:lnTo>
                <a:lnTo>
                  <a:pt x="583" y="598"/>
                </a:lnTo>
                <a:lnTo>
                  <a:pt x="583" y="598"/>
                </a:lnTo>
                <a:lnTo>
                  <a:pt x="583" y="598"/>
                </a:lnTo>
                <a:lnTo>
                  <a:pt x="583" y="596"/>
                </a:lnTo>
                <a:lnTo>
                  <a:pt x="583" y="596"/>
                </a:lnTo>
                <a:lnTo>
                  <a:pt x="583" y="595"/>
                </a:lnTo>
                <a:lnTo>
                  <a:pt x="583" y="595"/>
                </a:lnTo>
                <a:lnTo>
                  <a:pt x="583" y="595"/>
                </a:lnTo>
                <a:lnTo>
                  <a:pt x="583" y="595"/>
                </a:lnTo>
                <a:lnTo>
                  <a:pt x="583" y="594"/>
                </a:lnTo>
                <a:lnTo>
                  <a:pt x="583" y="594"/>
                </a:lnTo>
                <a:lnTo>
                  <a:pt x="583" y="592"/>
                </a:lnTo>
                <a:lnTo>
                  <a:pt x="583" y="592"/>
                </a:lnTo>
                <a:lnTo>
                  <a:pt x="583" y="592"/>
                </a:lnTo>
                <a:lnTo>
                  <a:pt x="584" y="591"/>
                </a:lnTo>
                <a:lnTo>
                  <a:pt x="584" y="591"/>
                </a:lnTo>
                <a:lnTo>
                  <a:pt x="584" y="591"/>
                </a:lnTo>
                <a:lnTo>
                  <a:pt x="584" y="591"/>
                </a:lnTo>
                <a:lnTo>
                  <a:pt x="584" y="589"/>
                </a:lnTo>
                <a:lnTo>
                  <a:pt x="584" y="589"/>
                </a:lnTo>
                <a:lnTo>
                  <a:pt x="584" y="589"/>
                </a:lnTo>
                <a:lnTo>
                  <a:pt x="584" y="588"/>
                </a:lnTo>
                <a:lnTo>
                  <a:pt x="584" y="588"/>
                </a:lnTo>
                <a:lnTo>
                  <a:pt x="584" y="588"/>
                </a:lnTo>
                <a:lnTo>
                  <a:pt x="584" y="587"/>
                </a:lnTo>
                <a:lnTo>
                  <a:pt x="584" y="587"/>
                </a:lnTo>
                <a:lnTo>
                  <a:pt x="584" y="587"/>
                </a:lnTo>
                <a:lnTo>
                  <a:pt x="584" y="587"/>
                </a:lnTo>
                <a:lnTo>
                  <a:pt x="584" y="587"/>
                </a:lnTo>
                <a:lnTo>
                  <a:pt x="584" y="585"/>
                </a:lnTo>
                <a:lnTo>
                  <a:pt x="584" y="585"/>
                </a:lnTo>
                <a:lnTo>
                  <a:pt x="587" y="585"/>
                </a:lnTo>
                <a:lnTo>
                  <a:pt x="595" y="585"/>
                </a:lnTo>
                <a:lnTo>
                  <a:pt x="598" y="584"/>
                </a:lnTo>
                <a:lnTo>
                  <a:pt x="604" y="580"/>
                </a:lnTo>
                <a:lnTo>
                  <a:pt x="605" y="578"/>
                </a:lnTo>
                <a:lnTo>
                  <a:pt x="609" y="578"/>
                </a:lnTo>
                <a:lnTo>
                  <a:pt x="609" y="578"/>
                </a:lnTo>
                <a:lnTo>
                  <a:pt x="609" y="580"/>
                </a:lnTo>
                <a:lnTo>
                  <a:pt x="609" y="580"/>
                </a:lnTo>
                <a:lnTo>
                  <a:pt x="610" y="580"/>
                </a:lnTo>
                <a:lnTo>
                  <a:pt x="610" y="581"/>
                </a:lnTo>
                <a:lnTo>
                  <a:pt x="610" y="581"/>
                </a:lnTo>
                <a:lnTo>
                  <a:pt x="610" y="581"/>
                </a:lnTo>
                <a:lnTo>
                  <a:pt x="612" y="581"/>
                </a:lnTo>
                <a:lnTo>
                  <a:pt x="612" y="581"/>
                </a:lnTo>
                <a:lnTo>
                  <a:pt x="612" y="581"/>
                </a:lnTo>
                <a:lnTo>
                  <a:pt x="612" y="583"/>
                </a:lnTo>
                <a:lnTo>
                  <a:pt x="612" y="583"/>
                </a:lnTo>
                <a:lnTo>
                  <a:pt x="612" y="584"/>
                </a:lnTo>
                <a:lnTo>
                  <a:pt x="612" y="584"/>
                </a:lnTo>
                <a:lnTo>
                  <a:pt x="612" y="584"/>
                </a:lnTo>
                <a:lnTo>
                  <a:pt x="612" y="585"/>
                </a:lnTo>
                <a:lnTo>
                  <a:pt x="612" y="585"/>
                </a:lnTo>
                <a:lnTo>
                  <a:pt x="612" y="587"/>
                </a:lnTo>
                <a:lnTo>
                  <a:pt x="612" y="587"/>
                </a:lnTo>
                <a:lnTo>
                  <a:pt x="612" y="587"/>
                </a:lnTo>
                <a:lnTo>
                  <a:pt x="612" y="587"/>
                </a:lnTo>
                <a:lnTo>
                  <a:pt x="612" y="588"/>
                </a:lnTo>
                <a:lnTo>
                  <a:pt x="612" y="588"/>
                </a:lnTo>
                <a:lnTo>
                  <a:pt x="612" y="589"/>
                </a:lnTo>
                <a:lnTo>
                  <a:pt x="612" y="589"/>
                </a:lnTo>
                <a:lnTo>
                  <a:pt x="610" y="589"/>
                </a:lnTo>
                <a:lnTo>
                  <a:pt x="610" y="589"/>
                </a:lnTo>
                <a:lnTo>
                  <a:pt x="610" y="591"/>
                </a:lnTo>
                <a:lnTo>
                  <a:pt x="610" y="591"/>
                </a:lnTo>
                <a:lnTo>
                  <a:pt x="610" y="591"/>
                </a:lnTo>
                <a:lnTo>
                  <a:pt x="610" y="591"/>
                </a:lnTo>
                <a:lnTo>
                  <a:pt x="610" y="591"/>
                </a:lnTo>
                <a:lnTo>
                  <a:pt x="610" y="592"/>
                </a:lnTo>
                <a:lnTo>
                  <a:pt x="609" y="592"/>
                </a:lnTo>
                <a:lnTo>
                  <a:pt x="609" y="592"/>
                </a:lnTo>
                <a:lnTo>
                  <a:pt x="609" y="592"/>
                </a:lnTo>
                <a:lnTo>
                  <a:pt x="609" y="592"/>
                </a:lnTo>
                <a:lnTo>
                  <a:pt x="609" y="592"/>
                </a:lnTo>
                <a:lnTo>
                  <a:pt x="609" y="594"/>
                </a:lnTo>
                <a:lnTo>
                  <a:pt x="609" y="594"/>
                </a:lnTo>
                <a:lnTo>
                  <a:pt x="609" y="594"/>
                </a:lnTo>
                <a:lnTo>
                  <a:pt x="609" y="595"/>
                </a:lnTo>
                <a:lnTo>
                  <a:pt x="609" y="595"/>
                </a:lnTo>
                <a:lnTo>
                  <a:pt x="609" y="595"/>
                </a:lnTo>
                <a:lnTo>
                  <a:pt x="610" y="596"/>
                </a:lnTo>
                <a:lnTo>
                  <a:pt x="609" y="596"/>
                </a:lnTo>
                <a:lnTo>
                  <a:pt x="609" y="596"/>
                </a:lnTo>
                <a:lnTo>
                  <a:pt x="609" y="598"/>
                </a:lnTo>
                <a:lnTo>
                  <a:pt x="609" y="598"/>
                </a:lnTo>
                <a:lnTo>
                  <a:pt x="609" y="598"/>
                </a:lnTo>
                <a:lnTo>
                  <a:pt x="609" y="598"/>
                </a:lnTo>
                <a:lnTo>
                  <a:pt x="609" y="598"/>
                </a:lnTo>
                <a:lnTo>
                  <a:pt x="609" y="598"/>
                </a:lnTo>
                <a:lnTo>
                  <a:pt x="609" y="598"/>
                </a:lnTo>
                <a:lnTo>
                  <a:pt x="609" y="598"/>
                </a:lnTo>
                <a:lnTo>
                  <a:pt x="609" y="599"/>
                </a:lnTo>
                <a:lnTo>
                  <a:pt x="609" y="599"/>
                </a:lnTo>
                <a:lnTo>
                  <a:pt x="609" y="599"/>
                </a:lnTo>
                <a:lnTo>
                  <a:pt x="609" y="599"/>
                </a:lnTo>
                <a:lnTo>
                  <a:pt x="609" y="599"/>
                </a:lnTo>
                <a:lnTo>
                  <a:pt x="609" y="599"/>
                </a:lnTo>
                <a:lnTo>
                  <a:pt x="609" y="600"/>
                </a:lnTo>
                <a:lnTo>
                  <a:pt x="610" y="600"/>
                </a:lnTo>
                <a:lnTo>
                  <a:pt x="610" y="600"/>
                </a:lnTo>
                <a:lnTo>
                  <a:pt x="610" y="600"/>
                </a:lnTo>
                <a:lnTo>
                  <a:pt x="610" y="602"/>
                </a:lnTo>
                <a:lnTo>
                  <a:pt x="610" y="602"/>
                </a:lnTo>
                <a:lnTo>
                  <a:pt x="610" y="603"/>
                </a:lnTo>
                <a:lnTo>
                  <a:pt x="610" y="603"/>
                </a:lnTo>
                <a:lnTo>
                  <a:pt x="610" y="603"/>
                </a:lnTo>
                <a:lnTo>
                  <a:pt x="610" y="604"/>
                </a:lnTo>
                <a:lnTo>
                  <a:pt x="610" y="604"/>
                </a:lnTo>
                <a:lnTo>
                  <a:pt x="609" y="604"/>
                </a:lnTo>
                <a:lnTo>
                  <a:pt x="609" y="606"/>
                </a:lnTo>
                <a:lnTo>
                  <a:pt x="609" y="606"/>
                </a:lnTo>
                <a:lnTo>
                  <a:pt x="609" y="606"/>
                </a:lnTo>
                <a:lnTo>
                  <a:pt x="609" y="607"/>
                </a:lnTo>
                <a:lnTo>
                  <a:pt x="609" y="607"/>
                </a:lnTo>
                <a:lnTo>
                  <a:pt x="609" y="607"/>
                </a:lnTo>
                <a:lnTo>
                  <a:pt x="609" y="609"/>
                </a:lnTo>
                <a:lnTo>
                  <a:pt x="609" y="609"/>
                </a:lnTo>
                <a:lnTo>
                  <a:pt x="609" y="609"/>
                </a:lnTo>
                <a:lnTo>
                  <a:pt x="609" y="610"/>
                </a:lnTo>
                <a:lnTo>
                  <a:pt x="609" y="610"/>
                </a:lnTo>
                <a:lnTo>
                  <a:pt x="609" y="610"/>
                </a:lnTo>
                <a:lnTo>
                  <a:pt x="609" y="611"/>
                </a:lnTo>
                <a:lnTo>
                  <a:pt x="609" y="611"/>
                </a:lnTo>
                <a:lnTo>
                  <a:pt x="609" y="611"/>
                </a:lnTo>
                <a:lnTo>
                  <a:pt x="609" y="613"/>
                </a:lnTo>
                <a:lnTo>
                  <a:pt x="608" y="613"/>
                </a:lnTo>
                <a:lnTo>
                  <a:pt x="608" y="613"/>
                </a:lnTo>
                <a:lnTo>
                  <a:pt x="608" y="614"/>
                </a:lnTo>
                <a:lnTo>
                  <a:pt x="608" y="614"/>
                </a:lnTo>
                <a:lnTo>
                  <a:pt x="608" y="614"/>
                </a:lnTo>
                <a:lnTo>
                  <a:pt x="608" y="614"/>
                </a:lnTo>
                <a:lnTo>
                  <a:pt x="608" y="614"/>
                </a:lnTo>
                <a:lnTo>
                  <a:pt x="608" y="614"/>
                </a:lnTo>
                <a:lnTo>
                  <a:pt x="608" y="615"/>
                </a:lnTo>
                <a:lnTo>
                  <a:pt x="608" y="615"/>
                </a:lnTo>
                <a:lnTo>
                  <a:pt x="608" y="617"/>
                </a:lnTo>
                <a:lnTo>
                  <a:pt x="608" y="617"/>
                </a:lnTo>
                <a:lnTo>
                  <a:pt x="608" y="617"/>
                </a:lnTo>
                <a:lnTo>
                  <a:pt x="608" y="618"/>
                </a:lnTo>
                <a:lnTo>
                  <a:pt x="608" y="618"/>
                </a:lnTo>
                <a:lnTo>
                  <a:pt x="608" y="620"/>
                </a:lnTo>
                <a:lnTo>
                  <a:pt x="606" y="620"/>
                </a:lnTo>
                <a:lnTo>
                  <a:pt x="606" y="620"/>
                </a:lnTo>
                <a:lnTo>
                  <a:pt x="606" y="620"/>
                </a:lnTo>
                <a:lnTo>
                  <a:pt x="606" y="620"/>
                </a:lnTo>
                <a:lnTo>
                  <a:pt x="606" y="621"/>
                </a:lnTo>
                <a:lnTo>
                  <a:pt x="606" y="621"/>
                </a:lnTo>
                <a:lnTo>
                  <a:pt x="606" y="622"/>
                </a:lnTo>
                <a:lnTo>
                  <a:pt x="606" y="622"/>
                </a:lnTo>
                <a:lnTo>
                  <a:pt x="606" y="622"/>
                </a:lnTo>
                <a:lnTo>
                  <a:pt x="606" y="624"/>
                </a:lnTo>
                <a:lnTo>
                  <a:pt x="606" y="624"/>
                </a:lnTo>
                <a:lnTo>
                  <a:pt x="606" y="624"/>
                </a:lnTo>
                <a:lnTo>
                  <a:pt x="606" y="625"/>
                </a:lnTo>
                <a:lnTo>
                  <a:pt x="606" y="625"/>
                </a:lnTo>
                <a:lnTo>
                  <a:pt x="613" y="624"/>
                </a:lnTo>
                <a:lnTo>
                  <a:pt x="615" y="622"/>
                </a:lnTo>
                <a:lnTo>
                  <a:pt x="615" y="622"/>
                </a:lnTo>
                <a:lnTo>
                  <a:pt x="623" y="622"/>
                </a:lnTo>
                <a:lnTo>
                  <a:pt x="628" y="621"/>
                </a:lnTo>
                <a:lnTo>
                  <a:pt x="634" y="620"/>
                </a:lnTo>
                <a:lnTo>
                  <a:pt x="645" y="621"/>
                </a:lnTo>
                <a:lnTo>
                  <a:pt x="647" y="622"/>
                </a:lnTo>
                <a:lnTo>
                  <a:pt x="657" y="622"/>
                </a:lnTo>
                <a:lnTo>
                  <a:pt x="664" y="624"/>
                </a:lnTo>
                <a:lnTo>
                  <a:pt x="664" y="618"/>
                </a:lnTo>
                <a:lnTo>
                  <a:pt x="672" y="620"/>
                </a:lnTo>
                <a:lnTo>
                  <a:pt x="676" y="620"/>
                </a:lnTo>
                <a:lnTo>
                  <a:pt x="688" y="620"/>
                </a:lnTo>
                <a:lnTo>
                  <a:pt x="690" y="626"/>
                </a:lnTo>
                <a:lnTo>
                  <a:pt x="691" y="630"/>
                </a:lnTo>
                <a:lnTo>
                  <a:pt x="693" y="630"/>
                </a:lnTo>
                <a:lnTo>
                  <a:pt x="693" y="632"/>
                </a:lnTo>
                <a:lnTo>
                  <a:pt x="695" y="639"/>
                </a:lnTo>
                <a:lnTo>
                  <a:pt x="695" y="640"/>
                </a:lnTo>
                <a:lnTo>
                  <a:pt x="694" y="641"/>
                </a:lnTo>
                <a:lnTo>
                  <a:pt x="690" y="644"/>
                </a:lnTo>
                <a:lnTo>
                  <a:pt x="691" y="647"/>
                </a:lnTo>
                <a:lnTo>
                  <a:pt x="690" y="647"/>
                </a:lnTo>
                <a:lnTo>
                  <a:pt x="687" y="647"/>
                </a:lnTo>
                <a:lnTo>
                  <a:pt x="687" y="647"/>
                </a:lnTo>
                <a:lnTo>
                  <a:pt x="686" y="647"/>
                </a:lnTo>
                <a:lnTo>
                  <a:pt x="686" y="647"/>
                </a:lnTo>
                <a:lnTo>
                  <a:pt x="684" y="648"/>
                </a:lnTo>
                <a:lnTo>
                  <a:pt x="684" y="648"/>
                </a:lnTo>
                <a:lnTo>
                  <a:pt x="683" y="648"/>
                </a:lnTo>
                <a:lnTo>
                  <a:pt x="683" y="648"/>
                </a:lnTo>
                <a:lnTo>
                  <a:pt x="683" y="648"/>
                </a:lnTo>
                <a:lnTo>
                  <a:pt x="683" y="648"/>
                </a:lnTo>
                <a:lnTo>
                  <a:pt x="682" y="648"/>
                </a:lnTo>
                <a:lnTo>
                  <a:pt x="682" y="650"/>
                </a:lnTo>
                <a:lnTo>
                  <a:pt x="682" y="650"/>
                </a:lnTo>
                <a:lnTo>
                  <a:pt x="683" y="650"/>
                </a:lnTo>
                <a:lnTo>
                  <a:pt x="683" y="650"/>
                </a:lnTo>
                <a:lnTo>
                  <a:pt x="683" y="650"/>
                </a:lnTo>
                <a:lnTo>
                  <a:pt x="683" y="650"/>
                </a:lnTo>
                <a:lnTo>
                  <a:pt x="683" y="650"/>
                </a:lnTo>
                <a:lnTo>
                  <a:pt x="683" y="651"/>
                </a:lnTo>
                <a:lnTo>
                  <a:pt x="683" y="651"/>
                </a:lnTo>
                <a:lnTo>
                  <a:pt x="683" y="650"/>
                </a:lnTo>
                <a:lnTo>
                  <a:pt x="683" y="651"/>
                </a:lnTo>
                <a:lnTo>
                  <a:pt x="684" y="651"/>
                </a:lnTo>
                <a:lnTo>
                  <a:pt x="683" y="651"/>
                </a:lnTo>
                <a:lnTo>
                  <a:pt x="683" y="651"/>
                </a:lnTo>
                <a:lnTo>
                  <a:pt x="684" y="651"/>
                </a:lnTo>
                <a:lnTo>
                  <a:pt x="684" y="651"/>
                </a:lnTo>
                <a:lnTo>
                  <a:pt x="684" y="651"/>
                </a:lnTo>
                <a:lnTo>
                  <a:pt x="684" y="651"/>
                </a:lnTo>
                <a:lnTo>
                  <a:pt x="686" y="651"/>
                </a:lnTo>
                <a:lnTo>
                  <a:pt x="686" y="652"/>
                </a:lnTo>
                <a:lnTo>
                  <a:pt x="686" y="652"/>
                </a:lnTo>
                <a:lnTo>
                  <a:pt x="686" y="652"/>
                </a:lnTo>
                <a:lnTo>
                  <a:pt x="686" y="652"/>
                </a:lnTo>
                <a:lnTo>
                  <a:pt x="686" y="652"/>
                </a:lnTo>
                <a:lnTo>
                  <a:pt x="687" y="652"/>
                </a:lnTo>
                <a:lnTo>
                  <a:pt x="687" y="652"/>
                </a:lnTo>
                <a:lnTo>
                  <a:pt x="687" y="652"/>
                </a:lnTo>
                <a:lnTo>
                  <a:pt x="688" y="652"/>
                </a:lnTo>
                <a:lnTo>
                  <a:pt x="688" y="652"/>
                </a:lnTo>
                <a:lnTo>
                  <a:pt x="688" y="652"/>
                </a:lnTo>
                <a:lnTo>
                  <a:pt x="688" y="652"/>
                </a:lnTo>
                <a:lnTo>
                  <a:pt x="688" y="652"/>
                </a:lnTo>
                <a:lnTo>
                  <a:pt x="688" y="654"/>
                </a:lnTo>
                <a:lnTo>
                  <a:pt x="688" y="654"/>
                </a:lnTo>
                <a:lnTo>
                  <a:pt x="688" y="654"/>
                </a:lnTo>
                <a:lnTo>
                  <a:pt x="688" y="655"/>
                </a:lnTo>
                <a:lnTo>
                  <a:pt x="688" y="655"/>
                </a:lnTo>
                <a:lnTo>
                  <a:pt x="688" y="655"/>
                </a:lnTo>
                <a:lnTo>
                  <a:pt x="688" y="655"/>
                </a:lnTo>
                <a:lnTo>
                  <a:pt x="688" y="656"/>
                </a:lnTo>
                <a:lnTo>
                  <a:pt x="688" y="656"/>
                </a:lnTo>
                <a:lnTo>
                  <a:pt x="690" y="658"/>
                </a:lnTo>
                <a:lnTo>
                  <a:pt x="688" y="658"/>
                </a:lnTo>
                <a:lnTo>
                  <a:pt x="688" y="658"/>
                </a:lnTo>
                <a:lnTo>
                  <a:pt x="688" y="658"/>
                </a:lnTo>
                <a:lnTo>
                  <a:pt x="690" y="659"/>
                </a:lnTo>
                <a:lnTo>
                  <a:pt x="688" y="659"/>
                </a:lnTo>
                <a:lnTo>
                  <a:pt x="688" y="661"/>
                </a:lnTo>
                <a:lnTo>
                  <a:pt x="687" y="661"/>
                </a:lnTo>
                <a:lnTo>
                  <a:pt x="687" y="661"/>
                </a:lnTo>
                <a:lnTo>
                  <a:pt x="686" y="661"/>
                </a:lnTo>
                <a:lnTo>
                  <a:pt x="684" y="661"/>
                </a:lnTo>
                <a:lnTo>
                  <a:pt x="683" y="661"/>
                </a:lnTo>
                <a:lnTo>
                  <a:pt x="683" y="662"/>
                </a:lnTo>
                <a:lnTo>
                  <a:pt x="683" y="662"/>
                </a:lnTo>
                <a:lnTo>
                  <a:pt x="682" y="662"/>
                </a:lnTo>
                <a:lnTo>
                  <a:pt x="680" y="662"/>
                </a:lnTo>
                <a:lnTo>
                  <a:pt x="679" y="662"/>
                </a:lnTo>
                <a:lnTo>
                  <a:pt x="679" y="663"/>
                </a:lnTo>
                <a:lnTo>
                  <a:pt x="678" y="663"/>
                </a:lnTo>
                <a:lnTo>
                  <a:pt x="675" y="663"/>
                </a:lnTo>
                <a:lnTo>
                  <a:pt x="672" y="665"/>
                </a:lnTo>
                <a:lnTo>
                  <a:pt x="672" y="665"/>
                </a:lnTo>
                <a:lnTo>
                  <a:pt x="671" y="665"/>
                </a:lnTo>
                <a:lnTo>
                  <a:pt x="669" y="665"/>
                </a:lnTo>
                <a:lnTo>
                  <a:pt x="669" y="666"/>
                </a:lnTo>
                <a:lnTo>
                  <a:pt x="669" y="666"/>
                </a:lnTo>
                <a:lnTo>
                  <a:pt x="669" y="666"/>
                </a:lnTo>
                <a:lnTo>
                  <a:pt x="669" y="667"/>
                </a:lnTo>
                <a:lnTo>
                  <a:pt x="669" y="669"/>
                </a:lnTo>
                <a:lnTo>
                  <a:pt x="669" y="669"/>
                </a:lnTo>
                <a:lnTo>
                  <a:pt x="669" y="669"/>
                </a:lnTo>
                <a:lnTo>
                  <a:pt x="669" y="671"/>
                </a:lnTo>
                <a:lnTo>
                  <a:pt x="669" y="674"/>
                </a:lnTo>
                <a:lnTo>
                  <a:pt x="668" y="676"/>
                </a:lnTo>
                <a:lnTo>
                  <a:pt x="668" y="678"/>
                </a:lnTo>
                <a:lnTo>
                  <a:pt x="668" y="680"/>
                </a:lnTo>
                <a:lnTo>
                  <a:pt x="668" y="681"/>
                </a:lnTo>
                <a:lnTo>
                  <a:pt x="668" y="681"/>
                </a:lnTo>
                <a:lnTo>
                  <a:pt x="667" y="682"/>
                </a:lnTo>
                <a:lnTo>
                  <a:pt x="667" y="684"/>
                </a:lnTo>
                <a:lnTo>
                  <a:pt x="667" y="685"/>
                </a:lnTo>
                <a:lnTo>
                  <a:pt x="667" y="685"/>
                </a:lnTo>
                <a:lnTo>
                  <a:pt x="667" y="688"/>
                </a:lnTo>
                <a:lnTo>
                  <a:pt x="667" y="689"/>
                </a:lnTo>
                <a:lnTo>
                  <a:pt x="665" y="691"/>
                </a:lnTo>
                <a:lnTo>
                  <a:pt x="665" y="691"/>
                </a:lnTo>
                <a:lnTo>
                  <a:pt x="665" y="692"/>
                </a:lnTo>
                <a:lnTo>
                  <a:pt x="665" y="692"/>
                </a:lnTo>
                <a:lnTo>
                  <a:pt x="665" y="693"/>
                </a:lnTo>
                <a:lnTo>
                  <a:pt x="665" y="693"/>
                </a:lnTo>
                <a:lnTo>
                  <a:pt x="665" y="695"/>
                </a:lnTo>
                <a:lnTo>
                  <a:pt x="664" y="695"/>
                </a:lnTo>
                <a:lnTo>
                  <a:pt x="664" y="696"/>
                </a:lnTo>
                <a:lnTo>
                  <a:pt x="664" y="697"/>
                </a:lnTo>
                <a:lnTo>
                  <a:pt x="664" y="697"/>
                </a:lnTo>
                <a:lnTo>
                  <a:pt x="664" y="699"/>
                </a:lnTo>
                <a:lnTo>
                  <a:pt x="664" y="702"/>
                </a:lnTo>
                <a:lnTo>
                  <a:pt x="664" y="704"/>
                </a:lnTo>
                <a:lnTo>
                  <a:pt x="662" y="704"/>
                </a:lnTo>
                <a:lnTo>
                  <a:pt x="662" y="706"/>
                </a:lnTo>
                <a:lnTo>
                  <a:pt x="662" y="708"/>
                </a:lnTo>
                <a:lnTo>
                  <a:pt x="662" y="710"/>
                </a:lnTo>
                <a:lnTo>
                  <a:pt x="662" y="710"/>
                </a:lnTo>
                <a:lnTo>
                  <a:pt x="662" y="714"/>
                </a:lnTo>
                <a:lnTo>
                  <a:pt x="661" y="714"/>
                </a:lnTo>
                <a:lnTo>
                  <a:pt x="660" y="713"/>
                </a:lnTo>
                <a:lnTo>
                  <a:pt x="660" y="713"/>
                </a:lnTo>
                <a:lnTo>
                  <a:pt x="658" y="713"/>
                </a:lnTo>
                <a:lnTo>
                  <a:pt x="658" y="713"/>
                </a:lnTo>
                <a:lnTo>
                  <a:pt x="657" y="713"/>
                </a:lnTo>
                <a:lnTo>
                  <a:pt x="657" y="713"/>
                </a:lnTo>
                <a:lnTo>
                  <a:pt x="656" y="713"/>
                </a:lnTo>
                <a:lnTo>
                  <a:pt x="656" y="713"/>
                </a:lnTo>
                <a:lnTo>
                  <a:pt x="654" y="713"/>
                </a:lnTo>
                <a:lnTo>
                  <a:pt x="654" y="713"/>
                </a:lnTo>
                <a:lnTo>
                  <a:pt x="654" y="714"/>
                </a:lnTo>
                <a:lnTo>
                  <a:pt x="654" y="715"/>
                </a:lnTo>
                <a:lnTo>
                  <a:pt x="654" y="715"/>
                </a:lnTo>
                <a:lnTo>
                  <a:pt x="654" y="717"/>
                </a:lnTo>
                <a:lnTo>
                  <a:pt x="654" y="718"/>
                </a:lnTo>
                <a:lnTo>
                  <a:pt x="654" y="718"/>
                </a:lnTo>
                <a:lnTo>
                  <a:pt x="654" y="719"/>
                </a:lnTo>
                <a:lnTo>
                  <a:pt x="654" y="721"/>
                </a:lnTo>
                <a:lnTo>
                  <a:pt x="656" y="722"/>
                </a:lnTo>
                <a:lnTo>
                  <a:pt x="656" y="723"/>
                </a:lnTo>
                <a:lnTo>
                  <a:pt x="656" y="725"/>
                </a:lnTo>
                <a:lnTo>
                  <a:pt x="656" y="726"/>
                </a:lnTo>
                <a:lnTo>
                  <a:pt x="656" y="728"/>
                </a:lnTo>
                <a:lnTo>
                  <a:pt x="656" y="729"/>
                </a:lnTo>
                <a:lnTo>
                  <a:pt x="656" y="730"/>
                </a:lnTo>
                <a:lnTo>
                  <a:pt x="656" y="732"/>
                </a:lnTo>
                <a:lnTo>
                  <a:pt x="657" y="733"/>
                </a:lnTo>
                <a:lnTo>
                  <a:pt x="657" y="734"/>
                </a:lnTo>
                <a:lnTo>
                  <a:pt x="656" y="734"/>
                </a:lnTo>
                <a:lnTo>
                  <a:pt x="656" y="734"/>
                </a:lnTo>
                <a:lnTo>
                  <a:pt x="656" y="734"/>
                </a:lnTo>
                <a:lnTo>
                  <a:pt x="654" y="736"/>
                </a:lnTo>
                <a:lnTo>
                  <a:pt x="653" y="736"/>
                </a:lnTo>
                <a:lnTo>
                  <a:pt x="653" y="737"/>
                </a:lnTo>
                <a:lnTo>
                  <a:pt x="653" y="737"/>
                </a:lnTo>
                <a:lnTo>
                  <a:pt x="653" y="737"/>
                </a:lnTo>
                <a:lnTo>
                  <a:pt x="652" y="739"/>
                </a:lnTo>
                <a:lnTo>
                  <a:pt x="650" y="739"/>
                </a:lnTo>
                <a:lnTo>
                  <a:pt x="650" y="740"/>
                </a:lnTo>
                <a:lnTo>
                  <a:pt x="650" y="740"/>
                </a:lnTo>
                <a:lnTo>
                  <a:pt x="649" y="740"/>
                </a:lnTo>
                <a:lnTo>
                  <a:pt x="649" y="740"/>
                </a:lnTo>
                <a:lnTo>
                  <a:pt x="647" y="740"/>
                </a:lnTo>
                <a:lnTo>
                  <a:pt x="647" y="740"/>
                </a:lnTo>
                <a:lnTo>
                  <a:pt x="647" y="740"/>
                </a:lnTo>
                <a:lnTo>
                  <a:pt x="643" y="739"/>
                </a:lnTo>
                <a:lnTo>
                  <a:pt x="643" y="739"/>
                </a:lnTo>
                <a:lnTo>
                  <a:pt x="642" y="737"/>
                </a:lnTo>
                <a:lnTo>
                  <a:pt x="641" y="737"/>
                </a:lnTo>
                <a:lnTo>
                  <a:pt x="641" y="737"/>
                </a:lnTo>
                <a:lnTo>
                  <a:pt x="639" y="737"/>
                </a:lnTo>
                <a:lnTo>
                  <a:pt x="638" y="736"/>
                </a:lnTo>
                <a:lnTo>
                  <a:pt x="636" y="736"/>
                </a:lnTo>
                <a:lnTo>
                  <a:pt x="636" y="736"/>
                </a:lnTo>
                <a:lnTo>
                  <a:pt x="636" y="736"/>
                </a:lnTo>
                <a:lnTo>
                  <a:pt x="636" y="734"/>
                </a:lnTo>
                <a:lnTo>
                  <a:pt x="635" y="734"/>
                </a:lnTo>
                <a:lnTo>
                  <a:pt x="634" y="734"/>
                </a:lnTo>
                <a:lnTo>
                  <a:pt x="634" y="734"/>
                </a:lnTo>
                <a:lnTo>
                  <a:pt x="634" y="734"/>
                </a:lnTo>
                <a:lnTo>
                  <a:pt x="632" y="733"/>
                </a:lnTo>
                <a:lnTo>
                  <a:pt x="632" y="733"/>
                </a:lnTo>
                <a:lnTo>
                  <a:pt x="631" y="732"/>
                </a:lnTo>
                <a:lnTo>
                  <a:pt x="631" y="732"/>
                </a:lnTo>
                <a:lnTo>
                  <a:pt x="631" y="730"/>
                </a:lnTo>
                <a:lnTo>
                  <a:pt x="630" y="729"/>
                </a:lnTo>
                <a:lnTo>
                  <a:pt x="630" y="729"/>
                </a:lnTo>
                <a:lnTo>
                  <a:pt x="628" y="729"/>
                </a:lnTo>
                <a:lnTo>
                  <a:pt x="628" y="729"/>
                </a:lnTo>
                <a:lnTo>
                  <a:pt x="627" y="728"/>
                </a:lnTo>
                <a:lnTo>
                  <a:pt x="627" y="728"/>
                </a:lnTo>
                <a:lnTo>
                  <a:pt x="626" y="728"/>
                </a:lnTo>
                <a:lnTo>
                  <a:pt x="624" y="728"/>
                </a:lnTo>
                <a:lnTo>
                  <a:pt x="623" y="726"/>
                </a:lnTo>
                <a:lnTo>
                  <a:pt x="623" y="726"/>
                </a:lnTo>
                <a:lnTo>
                  <a:pt x="621" y="726"/>
                </a:lnTo>
                <a:lnTo>
                  <a:pt x="620" y="726"/>
                </a:lnTo>
                <a:lnTo>
                  <a:pt x="620" y="726"/>
                </a:lnTo>
                <a:lnTo>
                  <a:pt x="619" y="725"/>
                </a:lnTo>
                <a:lnTo>
                  <a:pt x="617" y="725"/>
                </a:lnTo>
                <a:lnTo>
                  <a:pt x="617" y="725"/>
                </a:lnTo>
                <a:lnTo>
                  <a:pt x="616" y="725"/>
                </a:lnTo>
                <a:lnTo>
                  <a:pt x="616" y="725"/>
                </a:lnTo>
                <a:lnTo>
                  <a:pt x="616" y="723"/>
                </a:lnTo>
                <a:lnTo>
                  <a:pt x="615" y="723"/>
                </a:lnTo>
                <a:lnTo>
                  <a:pt x="615" y="722"/>
                </a:lnTo>
                <a:lnTo>
                  <a:pt x="615" y="721"/>
                </a:lnTo>
                <a:lnTo>
                  <a:pt x="615" y="719"/>
                </a:lnTo>
                <a:lnTo>
                  <a:pt x="615" y="719"/>
                </a:lnTo>
                <a:lnTo>
                  <a:pt x="615" y="718"/>
                </a:lnTo>
                <a:lnTo>
                  <a:pt x="613" y="715"/>
                </a:lnTo>
                <a:lnTo>
                  <a:pt x="613" y="714"/>
                </a:lnTo>
                <a:lnTo>
                  <a:pt x="613" y="713"/>
                </a:lnTo>
                <a:lnTo>
                  <a:pt x="612" y="713"/>
                </a:lnTo>
                <a:lnTo>
                  <a:pt x="609" y="714"/>
                </a:lnTo>
                <a:lnTo>
                  <a:pt x="606" y="714"/>
                </a:lnTo>
                <a:lnTo>
                  <a:pt x="606" y="714"/>
                </a:lnTo>
                <a:lnTo>
                  <a:pt x="605" y="714"/>
                </a:lnTo>
                <a:lnTo>
                  <a:pt x="604" y="714"/>
                </a:lnTo>
                <a:lnTo>
                  <a:pt x="602" y="714"/>
                </a:lnTo>
                <a:lnTo>
                  <a:pt x="602" y="714"/>
                </a:lnTo>
                <a:lnTo>
                  <a:pt x="601" y="715"/>
                </a:lnTo>
                <a:lnTo>
                  <a:pt x="600" y="714"/>
                </a:lnTo>
                <a:lnTo>
                  <a:pt x="601" y="714"/>
                </a:lnTo>
                <a:lnTo>
                  <a:pt x="600" y="714"/>
                </a:lnTo>
                <a:lnTo>
                  <a:pt x="600" y="713"/>
                </a:lnTo>
                <a:lnTo>
                  <a:pt x="600" y="713"/>
                </a:lnTo>
                <a:lnTo>
                  <a:pt x="600" y="711"/>
                </a:lnTo>
                <a:lnTo>
                  <a:pt x="600" y="711"/>
                </a:lnTo>
                <a:lnTo>
                  <a:pt x="600" y="710"/>
                </a:lnTo>
                <a:lnTo>
                  <a:pt x="601" y="710"/>
                </a:lnTo>
                <a:lnTo>
                  <a:pt x="600" y="710"/>
                </a:lnTo>
                <a:lnTo>
                  <a:pt x="600" y="708"/>
                </a:lnTo>
                <a:lnTo>
                  <a:pt x="600" y="708"/>
                </a:lnTo>
                <a:lnTo>
                  <a:pt x="600" y="707"/>
                </a:lnTo>
                <a:lnTo>
                  <a:pt x="600" y="707"/>
                </a:lnTo>
                <a:lnTo>
                  <a:pt x="600" y="707"/>
                </a:lnTo>
                <a:lnTo>
                  <a:pt x="601" y="707"/>
                </a:lnTo>
                <a:lnTo>
                  <a:pt x="600" y="706"/>
                </a:lnTo>
                <a:lnTo>
                  <a:pt x="600" y="706"/>
                </a:lnTo>
                <a:lnTo>
                  <a:pt x="600" y="706"/>
                </a:lnTo>
                <a:lnTo>
                  <a:pt x="600" y="704"/>
                </a:lnTo>
                <a:lnTo>
                  <a:pt x="598" y="704"/>
                </a:lnTo>
                <a:lnTo>
                  <a:pt x="598" y="704"/>
                </a:lnTo>
                <a:lnTo>
                  <a:pt x="598" y="704"/>
                </a:lnTo>
                <a:lnTo>
                  <a:pt x="598" y="704"/>
                </a:lnTo>
                <a:lnTo>
                  <a:pt x="598" y="703"/>
                </a:lnTo>
                <a:lnTo>
                  <a:pt x="598" y="703"/>
                </a:lnTo>
                <a:lnTo>
                  <a:pt x="598" y="703"/>
                </a:lnTo>
                <a:lnTo>
                  <a:pt x="598" y="703"/>
                </a:lnTo>
                <a:lnTo>
                  <a:pt x="598" y="702"/>
                </a:lnTo>
                <a:lnTo>
                  <a:pt x="598" y="702"/>
                </a:lnTo>
                <a:lnTo>
                  <a:pt x="598" y="703"/>
                </a:lnTo>
                <a:lnTo>
                  <a:pt x="597" y="703"/>
                </a:lnTo>
                <a:lnTo>
                  <a:pt x="597" y="702"/>
                </a:lnTo>
                <a:lnTo>
                  <a:pt x="597" y="702"/>
                </a:lnTo>
                <a:lnTo>
                  <a:pt x="595" y="702"/>
                </a:lnTo>
                <a:lnTo>
                  <a:pt x="593" y="700"/>
                </a:lnTo>
                <a:lnTo>
                  <a:pt x="590" y="699"/>
                </a:lnTo>
                <a:lnTo>
                  <a:pt x="590" y="702"/>
                </a:lnTo>
                <a:lnTo>
                  <a:pt x="590" y="702"/>
                </a:lnTo>
                <a:lnTo>
                  <a:pt x="589" y="704"/>
                </a:lnTo>
                <a:lnTo>
                  <a:pt x="589" y="704"/>
                </a:lnTo>
                <a:lnTo>
                  <a:pt x="589" y="704"/>
                </a:lnTo>
                <a:lnTo>
                  <a:pt x="587" y="707"/>
                </a:lnTo>
                <a:lnTo>
                  <a:pt x="587" y="710"/>
                </a:lnTo>
                <a:lnTo>
                  <a:pt x="589" y="711"/>
                </a:lnTo>
                <a:lnTo>
                  <a:pt x="590" y="713"/>
                </a:lnTo>
                <a:lnTo>
                  <a:pt x="593" y="715"/>
                </a:lnTo>
                <a:lnTo>
                  <a:pt x="593" y="715"/>
                </a:lnTo>
                <a:lnTo>
                  <a:pt x="594" y="718"/>
                </a:lnTo>
                <a:lnTo>
                  <a:pt x="595" y="719"/>
                </a:lnTo>
                <a:lnTo>
                  <a:pt x="595" y="719"/>
                </a:lnTo>
                <a:lnTo>
                  <a:pt x="598" y="721"/>
                </a:lnTo>
                <a:lnTo>
                  <a:pt x="598" y="723"/>
                </a:lnTo>
                <a:lnTo>
                  <a:pt x="600" y="723"/>
                </a:lnTo>
                <a:lnTo>
                  <a:pt x="601" y="725"/>
                </a:lnTo>
                <a:lnTo>
                  <a:pt x="601" y="726"/>
                </a:lnTo>
                <a:lnTo>
                  <a:pt x="602" y="726"/>
                </a:lnTo>
                <a:lnTo>
                  <a:pt x="602" y="726"/>
                </a:lnTo>
                <a:lnTo>
                  <a:pt x="604" y="726"/>
                </a:lnTo>
                <a:lnTo>
                  <a:pt x="604" y="728"/>
                </a:lnTo>
                <a:lnTo>
                  <a:pt x="604" y="728"/>
                </a:lnTo>
                <a:lnTo>
                  <a:pt x="604" y="729"/>
                </a:lnTo>
                <a:lnTo>
                  <a:pt x="604" y="729"/>
                </a:lnTo>
                <a:lnTo>
                  <a:pt x="605" y="729"/>
                </a:lnTo>
                <a:lnTo>
                  <a:pt x="605" y="730"/>
                </a:lnTo>
                <a:lnTo>
                  <a:pt x="605" y="730"/>
                </a:lnTo>
                <a:lnTo>
                  <a:pt x="605" y="732"/>
                </a:lnTo>
                <a:lnTo>
                  <a:pt x="605" y="732"/>
                </a:lnTo>
                <a:lnTo>
                  <a:pt x="605" y="733"/>
                </a:lnTo>
                <a:lnTo>
                  <a:pt x="604" y="733"/>
                </a:lnTo>
                <a:lnTo>
                  <a:pt x="604" y="734"/>
                </a:lnTo>
                <a:lnTo>
                  <a:pt x="604" y="734"/>
                </a:lnTo>
                <a:lnTo>
                  <a:pt x="604" y="734"/>
                </a:lnTo>
                <a:lnTo>
                  <a:pt x="604" y="734"/>
                </a:lnTo>
                <a:lnTo>
                  <a:pt x="604" y="736"/>
                </a:lnTo>
                <a:lnTo>
                  <a:pt x="604" y="736"/>
                </a:lnTo>
                <a:lnTo>
                  <a:pt x="604" y="736"/>
                </a:lnTo>
                <a:lnTo>
                  <a:pt x="604" y="737"/>
                </a:lnTo>
                <a:lnTo>
                  <a:pt x="604" y="737"/>
                </a:lnTo>
                <a:lnTo>
                  <a:pt x="604" y="737"/>
                </a:lnTo>
                <a:lnTo>
                  <a:pt x="602" y="739"/>
                </a:lnTo>
                <a:lnTo>
                  <a:pt x="602" y="739"/>
                </a:lnTo>
                <a:lnTo>
                  <a:pt x="604" y="739"/>
                </a:lnTo>
                <a:lnTo>
                  <a:pt x="602" y="740"/>
                </a:lnTo>
                <a:lnTo>
                  <a:pt x="602" y="740"/>
                </a:lnTo>
                <a:lnTo>
                  <a:pt x="602" y="740"/>
                </a:lnTo>
                <a:lnTo>
                  <a:pt x="602" y="740"/>
                </a:lnTo>
                <a:lnTo>
                  <a:pt x="602" y="741"/>
                </a:lnTo>
                <a:lnTo>
                  <a:pt x="602" y="741"/>
                </a:lnTo>
                <a:lnTo>
                  <a:pt x="601" y="741"/>
                </a:lnTo>
                <a:lnTo>
                  <a:pt x="601" y="743"/>
                </a:lnTo>
                <a:lnTo>
                  <a:pt x="601" y="743"/>
                </a:lnTo>
                <a:lnTo>
                  <a:pt x="601" y="743"/>
                </a:lnTo>
                <a:lnTo>
                  <a:pt x="600" y="743"/>
                </a:lnTo>
                <a:lnTo>
                  <a:pt x="600" y="744"/>
                </a:lnTo>
                <a:lnTo>
                  <a:pt x="600" y="744"/>
                </a:lnTo>
                <a:lnTo>
                  <a:pt x="600" y="744"/>
                </a:lnTo>
                <a:lnTo>
                  <a:pt x="600" y="745"/>
                </a:lnTo>
                <a:lnTo>
                  <a:pt x="598" y="745"/>
                </a:lnTo>
                <a:lnTo>
                  <a:pt x="598" y="745"/>
                </a:lnTo>
                <a:lnTo>
                  <a:pt x="598" y="745"/>
                </a:lnTo>
                <a:lnTo>
                  <a:pt x="598" y="745"/>
                </a:lnTo>
                <a:lnTo>
                  <a:pt x="598" y="745"/>
                </a:lnTo>
                <a:lnTo>
                  <a:pt x="598" y="745"/>
                </a:lnTo>
                <a:lnTo>
                  <a:pt x="598" y="747"/>
                </a:lnTo>
                <a:lnTo>
                  <a:pt x="598" y="747"/>
                </a:lnTo>
                <a:lnTo>
                  <a:pt x="598" y="748"/>
                </a:lnTo>
                <a:lnTo>
                  <a:pt x="598" y="748"/>
                </a:lnTo>
                <a:lnTo>
                  <a:pt x="598" y="748"/>
                </a:lnTo>
                <a:lnTo>
                  <a:pt x="597" y="749"/>
                </a:lnTo>
                <a:lnTo>
                  <a:pt x="597" y="749"/>
                </a:lnTo>
                <a:lnTo>
                  <a:pt x="597" y="749"/>
                </a:lnTo>
                <a:lnTo>
                  <a:pt x="595" y="749"/>
                </a:lnTo>
                <a:lnTo>
                  <a:pt x="595" y="751"/>
                </a:lnTo>
                <a:lnTo>
                  <a:pt x="595" y="751"/>
                </a:lnTo>
                <a:lnTo>
                  <a:pt x="595" y="751"/>
                </a:lnTo>
                <a:lnTo>
                  <a:pt x="595" y="752"/>
                </a:lnTo>
                <a:lnTo>
                  <a:pt x="595" y="752"/>
                </a:lnTo>
                <a:lnTo>
                  <a:pt x="595" y="754"/>
                </a:lnTo>
                <a:lnTo>
                  <a:pt x="594" y="754"/>
                </a:lnTo>
                <a:lnTo>
                  <a:pt x="594" y="755"/>
                </a:lnTo>
                <a:lnTo>
                  <a:pt x="594" y="755"/>
                </a:lnTo>
                <a:lnTo>
                  <a:pt x="594" y="755"/>
                </a:lnTo>
                <a:lnTo>
                  <a:pt x="594" y="756"/>
                </a:lnTo>
                <a:lnTo>
                  <a:pt x="593" y="756"/>
                </a:lnTo>
                <a:lnTo>
                  <a:pt x="593" y="756"/>
                </a:lnTo>
                <a:lnTo>
                  <a:pt x="593" y="756"/>
                </a:lnTo>
                <a:lnTo>
                  <a:pt x="593" y="756"/>
                </a:lnTo>
                <a:lnTo>
                  <a:pt x="593" y="756"/>
                </a:lnTo>
                <a:lnTo>
                  <a:pt x="591" y="758"/>
                </a:lnTo>
                <a:lnTo>
                  <a:pt x="591" y="758"/>
                </a:lnTo>
                <a:lnTo>
                  <a:pt x="590" y="759"/>
                </a:lnTo>
                <a:lnTo>
                  <a:pt x="590" y="759"/>
                </a:lnTo>
                <a:lnTo>
                  <a:pt x="590" y="759"/>
                </a:lnTo>
                <a:lnTo>
                  <a:pt x="590" y="760"/>
                </a:lnTo>
                <a:lnTo>
                  <a:pt x="589" y="760"/>
                </a:lnTo>
                <a:lnTo>
                  <a:pt x="589" y="760"/>
                </a:lnTo>
                <a:lnTo>
                  <a:pt x="589" y="762"/>
                </a:lnTo>
                <a:lnTo>
                  <a:pt x="589" y="762"/>
                </a:lnTo>
                <a:lnTo>
                  <a:pt x="589" y="762"/>
                </a:lnTo>
                <a:lnTo>
                  <a:pt x="587" y="762"/>
                </a:lnTo>
                <a:lnTo>
                  <a:pt x="587" y="762"/>
                </a:lnTo>
                <a:lnTo>
                  <a:pt x="587" y="762"/>
                </a:lnTo>
                <a:lnTo>
                  <a:pt x="586" y="762"/>
                </a:lnTo>
                <a:lnTo>
                  <a:pt x="586" y="763"/>
                </a:lnTo>
                <a:lnTo>
                  <a:pt x="586" y="763"/>
                </a:lnTo>
                <a:lnTo>
                  <a:pt x="586" y="765"/>
                </a:lnTo>
                <a:lnTo>
                  <a:pt x="586" y="765"/>
                </a:lnTo>
                <a:lnTo>
                  <a:pt x="586" y="765"/>
                </a:lnTo>
                <a:lnTo>
                  <a:pt x="586" y="765"/>
                </a:lnTo>
                <a:lnTo>
                  <a:pt x="586" y="765"/>
                </a:lnTo>
                <a:lnTo>
                  <a:pt x="586" y="766"/>
                </a:lnTo>
                <a:lnTo>
                  <a:pt x="584" y="766"/>
                </a:lnTo>
                <a:lnTo>
                  <a:pt x="583" y="767"/>
                </a:lnTo>
                <a:lnTo>
                  <a:pt x="582" y="767"/>
                </a:lnTo>
                <a:lnTo>
                  <a:pt x="582" y="767"/>
                </a:lnTo>
                <a:lnTo>
                  <a:pt x="580" y="766"/>
                </a:lnTo>
                <a:lnTo>
                  <a:pt x="580" y="765"/>
                </a:lnTo>
                <a:lnTo>
                  <a:pt x="579" y="762"/>
                </a:lnTo>
                <a:lnTo>
                  <a:pt x="579" y="760"/>
                </a:lnTo>
                <a:lnTo>
                  <a:pt x="579" y="760"/>
                </a:lnTo>
                <a:lnTo>
                  <a:pt x="578" y="759"/>
                </a:lnTo>
                <a:lnTo>
                  <a:pt x="576" y="755"/>
                </a:lnTo>
                <a:lnTo>
                  <a:pt x="575" y="754"/>
                </a:lnTo>
                <a:lnTo>
                  <a:pt x="574" y="755"/>
                </a:lnTo>
                <a:lnTo>
                  <a:pt x="574" y="755"/>
                </a:lnTo>
                <a:lnTo>
                  <a:pt x="568" y="751"/>
                </a:lnTo>
                <a:lnTo>
                  <a:pt x="568" y="751"/>
                </a:lnTo>
                <a:lnTo>
                  <a:pt x="567" y="751"/>
                </a:lnTo>
                <a:lnTo>
                  <a:pt x="567" y="749"/>
                </a:lnTo>
                <a:lnTo>
                  <a:pt x="565" y="751"/>
                </a:lnTo>
                <a:lnTo>
                  <a:pt x="563" y="755"/>
                </a:lnTo>
                <a:lnTo>
                  <a:pt x="563" y="756"/>
                </a:lnTo>
                <a:lnTo>
                  <a:pt x="561" y="758"/>
                </a:lnTo>
                <a:lnTo>
                  <a:pt x="558" y="762"/>
                </a:lnTo>
                <a:lnTo>
                  <a:pt x="558" y="762"/>
                </a:lnTo>
                <a:lnTo>
                  <a:pt x="557" y="763"/>
                </a:lnTo>
                <a:lnTo>
                  <a:pt x="554" y="767"/>
                </a:lnTo>
                <a:lnTo>
                  <a:pt x="554" y="767"/>
                </a:lnTo>
                <a:lnTo>
                  <a:pt x="553" y="770"/>
                </a:lnTo>
                <a:lnTo>
                  <a:pt x="550" y="773"/>
                </a:lnTo>
                <a:lnTo>
                  <a:pt x="548" y="778"/>
                </a:lnTo>
                <a:lnTo>
                  <a:pt x="546" y="780"/>
                </a:lnTo>
                <a:lnTo>
                  <a:pt x="546" y="781"/>
                </a:lnTo>
                <a:lnTo>
                  <a:pt x="545" y="781"/>
                </a:lnTo>
                <a:lnTo>
                  <a:pt x="545" y="781"/>
                </a:lnTo>
                <a:lnTo>
                  <a:pt x="545" y="781"/>
                </a:lnTo>
                <a:lnTo>
                  <a:pt x="545" y="781"/>
                </a:lnTo>
                <a:lnTo>
                  <a:pt x="543" y="781"/>
                </a:lnTo>
                <a:lnTo>
                  <a:pt x="543" y="781"/>
                </a:lnTo>
                <a:lnTo>
                  <a:pt x="543" y="781"/>
                </a:lnTo>
                <a:lnTo>
                  <a:pt x="543" y="780"/>
                </a:lnTo>
                <a:lnTo>
                  <a:pt x="543" y="780"/>
                </a:lnTo>
                <a:lnTo>
                  <a:pt x="543" y="778"/>
                </a:lnTo>
                <a:lnTo>
                  <a:pt x="543" y="778"/>
                </a:lnTo>
                <a:lnTo>
                  <a:pt x="542" y="778"/>
                </a:lnTo>
                <a:lnTo>
                  <a:pt x="542" y="778"/>
                </a:lnTo>
                <a:lnTo>
                  <a:pt x="542" y="777"/>
                </a:lnTo>
                <a:lnTo>
                  <a:pt x="542" y="777"/>
                </a:lnTo>
                <a:lnTo>
                  <a:pt x="541" y="777"/>
                </a:lnTo>
                <a:lnTo>
                  <a:pt x="541" y="775"/>
                </a:lnTo>
                <a:lnTo>
                  <a:pt x="541" y="775"/>
                </a:lnTo>
                <a:lnTo>
                  <a:pt x="539" y="774"/>
                </a:lnTo>
                <a:lnTo>
                  <a:pt x="539" y="774"/>
                </a:lnTo>
                <a:lnTo>
                  <a:pt x="538" y="774"/>
                </a:lnTo>
                <a:lnTo>
                  <a:pt x="538" y="774"/>
                </a:lnTo>
                <a:lnTo>
                  <a:pt x="537" y="775"/>
                </a:lnTo>
                <a:lnTo>
                  <a:pt x="537" y="775"/>
                </a:lnTo>
                <a:lnTo>
                  <a:pt x="535" y="777"/>
                </a:lnTo>
                <a:lnTo>
                  <a:pt x="535" y="778"/>
                </a:lnTo>
                <a:lnTo>
                  <a:pt x="535" y="778"/>
                </a:lnTo>
                <a:lnTo>
                  <a:pt x="534" y="778"/>
                </a:lnTo>
                <a:lnTo>
                  <a:pt x="534" y="778"/>
                </a:lnTo>
                <a:lnTo>
                  <a:pt x="532" y="778"/>
                </a:lnTo>
                <a:lnTo>
                  <a:pt x="532" y="781"/>
                </a:lnTo>
                <a:lnTo>
                  <a:pt x="532" y="782"/>
                </a:lnTo>
                <a:lnTo>
                  <a:pt x="532" y="784"/>
                </a:lnTo>
                <a:lnTo>
                  <a:pt x="534" y="786"/>
                </a:lnTo>
                <a:lnTo>
                  <a:pt x="532" y="789"/>
                </a:lnTo>
                <a:lnTo>
                  <a:pt x="532" y="789"/>
                </a:lnTo>
                <a:lnTo>
                  <a:pt x="532" y="791"/>
                </a:lnTo>
                <a:lnTo>
                  <a:pt x="532" y="791"/>
                </a:lnTo>
                <a:lnTo>
                  <a:pt x="534" y="792"/>
                </a:lnTo>
                <a:lnTo>
                  <a:pt x="534" y="795"/>
                </a:lnTo>
                <a:lnTo>
                  <a:pt x="532" y="795"/>
                </a:lnTo>
                <a:lnTo>
                  <a:pt x="532" y="796"/>
                </a:lnTo>
                <a:lnTo>
                  <a:pt x="532" y="797"/>
                </a:lnTo>
                <a:lnTo>
                  <a:pt x="532" y="800"/>
                </a:lnTo>
                <a:lnTo>
                  <a:pt x="531" y="801"/>
                </a:lnTo>
                <a:lnTo>
                  <a:pt x="530" y="803"/>
                </a:lnTo>
                <a:lnTo>
                  <a:pt x="530" y="806"/>
                </a:lnTo>
                <a:lnTo>
                  <a:pt x="528" y="807"/>
                </a:lnTo>
                <a:lnTo>
                  <a:pt x="527" y="807"/>
                </a:lnTo>
                <a:lnTo>
                  <a:pt x="527" y="808"/>
                </a:lnTo>
                <a:lnTo>
                  <a:pt x="526" y="810"/>
                </a:lnTo>
                <a:lnTo>
                  <a:pt x="527" y="810"/>
                </a:lnTo>
                <a:lnTo>
                  <a:pt x="528" y="811"/>
                </a:lnTo>
                <a:lnTo>
                  <a:pt x="528" y="811"/>
                </a:lnTo>
                <a:lnTo>
                  <a:pt x="528" y="812"/>
                </a:lnTo>
                <a:lnTo>
                  <a:pt x="528" y="812"/>
                </a:lnTo>
                <a:lnTo>
                  <a:pt x="527" y="814"/>
                </a:lnTo>
                <a:lnTo>
                  <a:pt x="527" y="814"/>
                </a:lnTo>
                <a:lnTo>
                  <a:pt x="524" y="818"/>
                </a:lnTo>
                <a:lnTo>
                  <a:pt x="524" y="818"/>
                </a:lnTo>
                <a:lnTo>
                  <a:pt x="523" y="821"/>
                </a:lnTo>
                <a:lnTo>
                  <a:pt x="523" y="822"/>
                </a:lnTo>
                <a:lnTo>
                  <a:pt x="523" y="822"/>
                </a:lnTo>
                <a:lnTo>
                  <a:pt x="522" y="822"/>
                </a:lnTo>
                <a:lnTo>
                  <a:pt x="522" y="822"/>
                </a:lnTo>
                <a:lnTo>
                  <a:pt x="522" y="822"/>
                </a:lnTo>
                <a:lnTo>
                  <a:pt x="522" y="822"/>
                </a:lnTo>
                <a:lnTo>
                  <a:pt x="520" y="822"/>
                </a:lnTo>
                <a:lnTo>
                  <a:pt x="520" y="822"/>
                </a:lnTo>
                <a:lnTo>
                  <a:pt x="519" y="822"/>
                </a:lnTo>
                <a:lnTo>
                  <a:pt x="519" y="822"/>
                </a:lnTo>
                <a:lnTo>
                  <a:pt x="519" y="822"/>
                </a:lnTo>
                <a:lnTo>
                  <a:pt x="519" y="821"/>
                </a:lnTo>
                <a:lnTo>
                  <a:pt x="517" y="821"/>
                </a:lnTo>
                <a:lnTo>
                  <a:pt x="517" y="821"/>
                </a:lnTo>
                <a:lnTo>
                  <a:pt x="517" y="821"/>
                </a:lnTo>
                <a:lnTo>
                  <a:pt x="517" y="819"/>
                </a:lnTo>
                <a:lnTo>
                  <a:pt x="516" y="819"/>
                </a:lnTo>
                <a:lnTo>
                  <a:pt x="516" y="819"/>
                </a:lnTo>
                <a:lnTo>
                  <a:pt x="516" y="819"/>
                </a:lnTo>
                <a:lnTo>
                  <a:pt x="516" y="819"/>
                </a:lnTo>
                <a:lnTo>
                  <a:pt x="515" y="819"/>
                </a:lnTo>
                <a:lnTo>
                  <a:pt x="515" y="819"/>
                </a:lnTo>
                <a:lnTo>
                  <a:pt x="513" y="819"/>
                </a:lnTo>
                <a:lnTo>
                  <a:pt x="513" y="819"/>
                </a:lnTo>
                <a:lnTo>
                  <a:pt x="513" y="819"/>
                </a:lnTo>
                <a:lnTo>
                  <a:pt x="512" y="819"/>
                </a:lnTo>
                <a:lnTo>
                  <a:pt x="512" y="819"/>
                </a:lnTo>
                <a:lnTo>
                  <a:pt x="511" y="819"/>
                </a:lnTo>
                <a:lnTo>
                  <a:pt x="511" y="818"/>
                </a:lnTo>
                <a:lnTo>
                  <a:pt x="511" y="818"/>
                </a:lnTo>
                <a:lnTo>
                  <a:pt x="509" y="818"/>
                </a:lnTo>
                <a:lnTo>
                  <a:pt x="509" y="816"/>
                </a:lnTo>
                <a:lnTo>
                  <a:pt x="508" y="816"/>
                </a:lnTo>
                <a:lnTo>
                  <a:pt x="508" y="816"/>
                </a:lnTo>
                <a:lnTo>
                  <a:pt x="508" y="816"/>
                </a:lnTo>
                <a:lnTo>
                  <a:pt x="508" y="815"/>
                </a:lnTo>
                <a:lnTo>
                  <a:pt x="508" y="814"/>
                </a:lnTo>
                <a:lnTo>
                  <a:pt x="508" y="814"/>
                </a:lnTo>
                <a:lnTo>
                  <a:pt x="508" y="812"/>
                </a:lnTo>
                <a:lnTo>
                  <a:pt x="508" y="810"/>
                </a:lnTo>
                <a:lnTo>
                  <a:pt x="508" y="808"/>
                </a:lnTo>
                <a:lnTo>
                  <a:pt x="508" y="808"/>
                </a:lnTo>
                <a:lnTo>
                  <a:pt x="508" y="806"/>
                </a:lnTo>
                <a:lnTo>
                  <a:pt x="508" y="804"/>
                </a:lnTo>
                <a:lnTo>
                  <a:pt x="508" y="803"/>
                </a:lnTo>
                <a:lnTo>
                  <a:pt x="508" y="803"/>
                </a:lnTo>
                <a:lnTo>
                  <a:pt x="508" y="801"/>
                </a:lnTo>
                <a:lnTo>
                  <a:pt x="509" y="799"/>
                </a:lnTo>
                <a:lnTo>
                  <a:pt x="511" y="796"/>
                </a:lnTo>
                <a:lnTo>
                  <a:pt x="511" y="796"/>
                </a:lnTo>
                <a:lnTo>
                  <a:pt x="508" y="793"/>
                </a:lnTo>
                <a:lnTo>
                  <a:pt x="506" y="791"/>
                </a:lnTo>
                <a:lnTo>
                  <a:pt x="505" y="789"/>
                </a:lnTo>
                <a:lnTo>
                  <a:pt x="505" y="789"/>
                </a:lnTo>
                <a:lnTo>
                  <a:pt x="505" y="788"/>
                </a:lnTo>
                <a:lnTo>
                  <a:pt x="504" y="786"/>
                </a:lnTo>
                <a:lnTo>
                  <a:pt x="504" y="786"/>
                </a:lnTo>
                <a:lnTo>
                  <a:pt x="502" y="785"/>
                </a:lnTo>
                <a:lnTo>
                  <a:pt x="502" y="784"/>
                </a:lnTo>
                <a:lnTo>
                  <a:pt x="501" y="784"/>
                </a:lnTo>
                <a:lnTo>
                  <a:pt x="501" y="784"/>
                </a:lnTo>
                <a:lnTo>
                  <a:pt x="501" y="782"/>
                </a:lnTo>
                <a:lnTo>
                  <a:pt x="501" y="782"/>
                </a:lnTo>
                <a:lnTo>
                  <a:pt x="500" y="781"/>
                </a:lnTo>
                <a:lnTo>
                  <a:pt x="500" y="781"/>
                </a:lnTo>
                <a:lnTo>
                  <a:pt x="498" y="780"/>
                </a:lnTo>
                <a:lnTo>
                  <a:pt x="498" y="778"/>
                </a:lnTo>
                <a:lnTo>
                  <a:pt x="497" y="778"/>
                </a:lnTo>
                <a:lnTo>
                  <a:pt x="497" y="778"/>
                </a:lnTo>
                <a:lnTo>
                  <a:pt x="497" y="778"/>
                </a:lnTo>
                <a:lnTo>
                  <a:pt x="496" y="777"/>
                </a:lnTo>
                <a:lnTo>
                  <a:pt x="496" y="775"/>
                </a:lnTo>
                <a:lnTo>
                  <a:pt x="496" y="774"/>
                </a:lnTo>
                <a:lnTo>
                  <a:pt x="496" y="774"/>
                </a:lnTo>
                <a:lnTo>
                  <a:pt x="494" y="773"/>
                </a:lnTo>
                <a:lnTo>
                  <a:pt x="494" y="773"/>
                </a:lnTo>
                <a:lnTo>
                  <a:pt x="494" y="773"/>
                </a:lnTo>
                <a:lnTo>
                  <a:pt x="494" y="771"/>
                </a:lnTo>
                <a:lnTo>
                  <a:pt x="494" y="771"/>
                </a:lnTo>
                <a:lnTo>
                  <a:pt x="494" y="771"/>
                </a:lnTo>
                <a:lnTo>
                  <a:pt x="494" y="770"/>
                </a:lnTo>
                <a:lnTo>
                  <a:pt x="494" y="770"/>
                </a:lnTo>
                <a:lnTo>
                  <a:pt x="494" y="769"/>
                </a:lnTo>
                <a:lnTo>
                  <a:pt x="494" y="769"/>
                </a:lnTo>
                <a:lnTo>
                  <a:pt x="494" y="767"/>
                </a:lnTo>
                <a:lnTo>
                  <a:pt x="494" y="767"/>
                </a:lnTo>
                <a:lnTo>
                  <a:pt x="494" y="766"/>
                </a:lnTo>
                <a:lnTo>
                  <a:pt x="494" y="766"/>
                </a:lnTo>
                <a:lnTo>
                  <a:pt x="494" y="765"/>
                </a:lnTo>
                <a:lnTo>
                  <a:pt x="494" y="765"/>
                </a:lnTo>
                <a:lnTo>
                  <a:pt x="494" y="765"/>
                </a:lnTo>
                <a:lnTo>
                  <a:pt x="494" y="765"/>
                </a:lnTo>
                <a:lnTo>
                  <a:pt x="493" y="765"/>
                </a:lnTo>
                <a:lnTo>
                  <a:pt x="491" y="765"/>
                </a:lnTo>
                <a:lnTo>
                  <a:pt x="490" y="765"/>
                </a:lnTo>
                <a:lnTo>
                  <a:pt x="490" y="765"/>
                </a:lnTo>
                <a:lnTo>
                  <a:pt x="489" y="765"/>
                </a:lnTo>
                <a:lnTo>
                  <a:pt x="489" y="765"/>
                </a:lnTo>
                <a:lnTo>
                  <a:pt x="486" y="765"/>
                </a:lnTo>
                <a:lnTo>
                  <a:pt x="486" y="765"/>
                </a:lnTo>
                <a:lnTo>
                  <a:pt x="485" y="765"/>
                </a:lnTo>
                <a:lnTo>
                  <a:pt x="485" y="765"/>
                </a:lnTo>
                <a:lnTo>
                  <a:pt x="483" y="765"/>
                </a:lnTo>
                <a:lnTo>
                  <a:pt x="483" y="765"/>
                </a:lnTo>
                <a:lnTo>
                  <a:pt x="483" y="765"/>
                </a:lnTo>
                <a:lnTo>
                  <a:pt x="479" y="766"/>
                </a:lnTo>
                <a:lnTo>
                  <a:pt x="479" y="766"/>
                </a:lnTo>
                <a:lnTo>
                  <a:pt x="479" y="766"/>
                </a:lnTo>
                <a:lnTo>
                  <a:pt x="478" y="766"/>
                </a:lnTo>
                <a:lnTo>
                  <a:pt x="478" y="765"/>
                </a:lnTo>
                <a:lnTo>
                  <a:pt x="478" y="765"/>
                </a:lnTo>
                <a:lnTo>
                  <a:pt x="478" y="765"/>
                </a:lnTo>
                <a:lnTo>
                  <a:pt x="478" y="763"/>
                </a:lnTo>
                <a:lnTo>
                  <a:pt x="478" y="763"/>
                </a:lnTo>
                <a:lnTo>
                  <a:pt x="478" y="762"/>
                </a:lnTo>
                <a:lnTo>
                  <a:pt x="478" y="762"/>
                </a:lnTo>
                <a:lnTo>
                  <a:pt x="478" y="762"/>
                </a:lnTo>
                <a:lnTo>
                  <a:pt x="478" y="762"/>
                </a:lnTo>
                <a:lnTo>
                  <a:pt x="476" y="760"/>
                </a:lnTo>
                <a:lnTo>
                  <a:pt x="476" y="760"/>
                </a:lnTo>
                <a:lnTo>
                  <a:pt x="476" y="759"/>
                </a:lnTo>
                <a:lnTo>
                  <a:pt x="476" y="759"/>
                </a:lnTo>
                <a:lnTo>
                  <a:pt x="476" y="759"/>
                </a:lnTo>
                <a:lnTo>
                  <a:pt x="475" y="759"/>
                </a:lnTo>
                <a:lnTo>
                  <a:pt x="475" y="760"/>
                </a:lnTo>
                <a:lnTo>
                  <a:pt x="475" y="760"/>
                </a:lnTo>
                <a:lnTo>
                  <a:pt x="475" y="760"/>
                </a:lnTo>
                <a:lnTo>
                  <a:pt x="474" y="762"/>
                </a:lnTo>
                <a:lnTo>
                  <a:pt x="474" y="762"/>
                </a:lnTo>
                <a:lnTo>
                  <a:pt x="474" y="762"/>
                </a:lnTo>
                <a:lnTo>
                  <a:pt x="472" y="762"/>
                </a:lnTo>
                <a:lnTo>
                  <a:pt x="472" y="763"/>
                </a:lnTo>
                <a:lnTo>
                  <a:pt x="472" y="763"/>
                </a:lnTo>
                <a:lnTo>
                  <a:pt x="472" y="765"/>
                </a:lnTo>
                <a:lnTo>
                  <a:pt x="471" y="765"/>
                </a:lnTo>
                <a:lnTo>
                  <a:pt x="471" y="765"/>
                </a:lnTo>
                <a:lnTo>
                  <a:pt x="471" y="765"/>
                </a:lnTo>
                <a:lnTo>
                  <a:pt x="471" y="766"/>
                </a:lnTo>
                <a:lnTo>
                  <a:pt x="470" y="766"/>
                </a:lnTo>
                <a:lnTo>
                  <a:pt x="470" y="767"/>
                </a:lnTo>
                <a:lnTo>
                  <a:pt x="470" y="767"/>
                </a:lnTo>
                <a:lnTo>
                  <a:pt x="470" y="767"/>
                </a:lnTo>
                <a:lnTo>
                  <a:pt x="468" y="767"/>
                </a:lnTo>
                <a:lnTo>
                  <a:pt x="468" y="767"/>
                </a:lnTo>
                <a:lnTo>
                  <a:pt x="467" y="767"/>
                </a:lnTo>
                <a:lnTo>
                  <a:pt x="467" y="769"/>
                </a:lnTo>
                <a:lnTo>
                  <a:pt x="467" y="770"/>
                </a:lnTo>
                <a:lnTo>
                  <a:pt x="467" y="770"/>
                </a:lnTo>
                <a:lnTo>
                  <a:pt x="467" y="771"/>
                </a:lnTo>
                <a:lnTo>
                  <a:pt x="467" y="771"/>
                </a:lnTo>
                <a:lnTo>
                  <a:pt x="468" y="773"/>
                </a:lnTo>
                <a:lnTo>
                  <a:pt x="468" y="773"/>
                </a:lnTo>
                <a:lnTo>
                  <a:pt x="470" y="773"/>
                </a:lnTo>
                <a:lnTo>
                  <a:pt x="470" y="774"/>
                </a:lnTo>
                <a:lnTo>
                  <a:pt x="470" y="774"/>
                </a:lnTo>
                <a:lnTo>
                  <a:pt x="470" y="775"/>
                </a:lnTo>
                <a:lnTo>
                  <a:pt x="470" y="775"/>
                </a:lnTo>
                <a:lnTo>
                  <a:pt x="467" y="777"/>
                </a:lnTo>
                <a:lnTo>
                  <a:pt x="467" y="777"/>
                </a:lnTo>
                <a:lnTo>
                  <a:pt x="467" y="778"/>
                </a:lnTo>
                <a:lnTo>
                  <a:pt x="465" y="778"/>
                </a:lnTo>
                <a:lnTo>
                  <a:pt x="465" y="778"/>
                </a:lnTo>
                <a:lnTo>
                  <a:pt x="465" y="778"/>
                </a:lnTo>
                <a:lnTo>
                  <a:pt x="465" y="780"/>
                </a:lnTo>
                <a:lnTo>
                  <a:pt x="465" y="780"/>
                </a:lnTo>
                <a:lnTo>
                  <a:pt x="465" y="781"/>
                </a:lnTo>
                <a:lnTo>
                  <a:pt x="465" y="781"/>
                </a:lnTo>
                <a:lnTo>
                  <a:pt x="464" y="781"/>
                </a:lnTo>
                <a:lnTo>
                  <a:pt x="464" y="781"/>
                </a:lnTo>
                <a:lnTo>
                  <a:pt x="463" y="782"/>
                </a:lnTo>
                <a:lnTo>
                  <a:pt x="463" y="782"/>
                </a:lnTo>
                <a:lnTo>
                  <a:pt x="461" y="784"/>
                </a:lnTo>
                <a:lnTo>
                  <a:pt x="460" y="782"/>
                </a:lnTo>
                <a:lnTo>
                  <a:pt x="460" y="784"/>
                </a:lnTo>
                <a:lnTo>
                  <a:pt x="459" y="784"/>
                </a:lnTo>
                <a:lnTo>
                  <a:pt x="459" y="784"/>
                </a:lnTo>
                <a:lnTo>
                  <a:pt x="459" y="784"/>
                </a:lnTo>
                <a:lnTo>
                  <a:pt x="459" y="785"/>
                </a:lnTo>
                <a:lnTo>
                  <a:pt x="459" y="785"/>
                </a:lnTo>
                <a:lnTo>
                  <a:pt x="459" y="786"/>
                </a:lnTo>
                <a:lnTo>
                  <a:pt x="459" y="786"/>
                </a:lnTo>
                <a:lnTo>
                  <a:pt x="460" y="786"/>
                </a:lnTo>
                <a:lnTo>
                  <a:pt x="460" y="786"/>
                </a:lnTo>
                <a:lnTo>
                  <a:pt x="460" y="786"/>
                </a:lnTo>
                <a:lnTo>
                  <a:pt x="460" y="788"/>
                </a:lnTo>
                <a:lnTo>
                  <a:pt x="460" y="788"/>
                </a:lnTo>
                <a:lnTo>
                  <a:pt x="461" y="789"/>
                </a:lnTo>
                <a:lnTo>
                  <a:pt x="461" y="789"/>
                </a:lnTo>
                <a:lnTo>
                  <a:pt x="461" y="791"/>
                </a:lnTo>
                <a:lnTo>
                  <a:pt x="460" y="791"/>
                </a:lnTo>
                <a:lnTo>
                  <a:pt x="460" y="792"/>
                </a:lnTo>
                <a:lnTo>
                  <a:pt x="461" y="792"/>
                </a:lnTo>
                <a:lnTo>
                  <a:pt x="461" y="792"/>
                </a:lnTo>
                <a:lnTo>
                  <a:pt x="461" y="792"/>
                </a:lnTo>
                <a:lnTo>
                  <a:pt x="461" y="793"/>
                </a:lnTo>
                <a:lnTo>
                  <a:pt x="461" y="795"/>
                </a:lnTo>
                <a:lnTo>
                  <a:pt x="461" y="795"/>
                </a:lnTo>
                <a:lnTo>
                  <a:pt x="461" y="795"/>
                </a:lnTo>
                <a:lnTo>
                  <a:pt x="463" y="795"/>
                </a:lnTo>
                <a:lnTo>
                  <a:pt x="463" y="795"/>
                </a:lnTo>
                <a:lnTo>
                  <a:pt x="464" y="796"/>
                </a:lnTo>
                <a:lnTo>
                  <a:pt x="464" y="796"/>
                </a:lnTo>
                <a:lnTo>
                  <a:pt x="464" y="797"/>
                </a:lnTo>
                <a:lnTo>
                  <a:pt x="464" y="797"/>
                </a:lnTo>
                <a:lnTo>
                  <a:pt x="465" y="797"/>
                </a:lnTo>
                <a:lnTo>
                  <a:pt x="465" y="796"/>
                </a:lnTo>
                <a:lnTo>
                  <a:pt x="467" y="796"/>
                </a:lnTo>
                <a:lnTo>
                  <a:pt x="467" y="796"/>
                </a:lnTo>
                <a:lnTo>
                  <a:pt x="467" y="795"/>
                </a:lnTo>
                <a:lnTo>
                  <a:pt x="467" y="795"/>
                </a:lnTo>
                <a:lnTo>
                  <a:pt x="467" y="795"/>
                </a:lnTo>
                <a:lnTo>
                  <a:pt x="467" y="795"/>
                </a:lnTo>
                <a:lnTo>
                  <a:pt x="468" y="795"/>
                </a:lnTo>
                <a:lnTo>
                  <a:pt x="470" y="795"/>
                </a:lnTo>
                <a:lnTo>
                  <a:pt x="470" y="795"/>
                </a:lnTo>
                <a:lnTo>
                  <a:pt x="470" y="793"/>
                </a:lnTo>
                <a:lnTo>
                  <a:pt x="471" y="795"/>
                </a:lnTo>
                <a:lnTo>
                  <a:pt x="471" y="795"/>
                </a:lnTo>
                <a:lnTo>
                  <a:pt x="472" y="795"/>
                </a:lnTo>
                <a:lnTo>
                  <a:pt x="472" y="795"/>
                </a:lnTo>
                <a:lnTo>
                  <a:pt x="472" y="795"/>
                </a:lnTo>
                <a:lnTo>
                  <a:pt x="474" y="795"/>
                </a:lnTo>
                <a:lnTo>
                  <a:pt x="474" y="795"/>
                </a:lnTo>
                <a:lnTo>
                  <a:pt x="474" y="795"/>
                </a:lnTo>
                <a:lnTo>
                  <a:pt x="475" y="795"/>
                </a:lnTo>
                <a:lnTo>
                  <a:pt x="475" y="793"/>
                </a:lnTo>
                <a:lnTo>
                  <a:pt x="476" y="793"/>
                </a:lnTo>
                <a:lnTo>
                  <a:pt x="476" y="793"/>
                </a:lnTo>
                <a:lnTo>
                  <a:pt x="476" y="795"/>
                </a:lnTo>
                <a:lnTo>
                  <a:pt x="478" y="795"/>
                </a:lnTo>
                <a:lnTo>
                  <a:pt x="478" y="795"/>
                </a:lnTo>
                <a:lnTo>
                  <a:pt x="478" y="795"/>
                </a:lnTo>
                <a:lnTo>
                  <a:pt x="479" y="795"/>
                </a:lnTo>
                <a:lnTo>
                  <a:pt x="479" y="795"/>
                </a:lnTo>
                <a:lnTo>
                  <a:pt x="479" y="796"/>
                </a:lnTo>
                <a:lnTo>
                  <a:pt x="480" y="796"/>
                </a:lnTo>
                <a:lnTo>
                  <a:pt x="479" y="796"/>
                </a:lnTo>
                <a:lnTo>
                  <a:pt x="479" y="797"/>
                </a:lnTo>
                <a:lnTo>
                  <a:pt x="480" y="797"/>
                </a:lnTo>
                <a:lnTo>
                  <a:pt x="480" y="797"/>
                </a:lnTo>
                <a:lnTo>
                  <a:pt x="480" y="799"/>
                </a:lnTo>
                <a:lnTo>
                  <a:pt x="480" y="799"/>
                </a:lnTo>
                <a:lnTo>
                  <a:pt x="482" y="799"/>
                </a:lnTo>
                <a:lnTo>
                  <a:pt x="483" y="799"/>
                </a:lnTo>
                <a:lnTo>
                  <a:pt x="483" y="799"/>
                </a:lnTo>
                <a:lnTo>
                  <a:pt x="483" y="799"/>
                </a:lnTo>
                <a:lnTo>
                  <a:pt x="485" y="799"/>
                </a:lnTo>
                <a:lnTo>
                  <a:pt x="485" y="799"/>
                </a:lnTo>
                <a:lnTo>
                  <a:pt x="486" y="799"/>
                </a:lnTo>
                <a:lnTo>
                  <a:pt x="486" y="799"/>
                </a:lnTo>
                <a:lnTo>
                  <a:pt x="486" y="799"/>
                </a:lnTo>
                <a:lnTo>
                  <a:pt x="487" y="799"/>
                </a:lnTo>
                <a:lnTo>
                  <a:pt x="487" y="799"/>
                </a:lnTo>
                <a:lnTo>
                  <a:pt x="486" y="800"/>
                </a:lnTo>
                <a:lnTo>
                  <a:pt x="486" y="800"/>
                </a:lnTo>
                <a:lnTo>
                  <a:pt x="486" y="801"/>
                </a:lnTo>
                <a:lnTo>
                  <a:pt x="486" y="801"/>
                </a:lnTo>
                <a:lnTo>
                  <a:pt x="486" y="803"/>
                </a:lnTo>
                <a:lnTo>
                  <a:pt x="486" y="803"/>
                </a:lnTo>
                <a:lnTo>
                  <a:pt x="486" y="803"/>
                </a:lnTo>
                <a:lnTo>
                  <a:pt x="486" y="804"/>
                </a:lnTo>
                <a:lnTo>
                  <a:pt x="486" y="806"/>
                </a:lnTo>
                <a:lnTo>
                  <a:pt x="486" y="806"/>
                </a:lnTo>
                <a:lnTo>
                  <a:pt x="486" y="807"/>
                </a:lnTo>
                <a:lnTo>
                  <a:pt x="486" y="807"/>
                </a:lnTo>
                <a:lnTo>
                  <a:pt x="489" y="808"/>
                </a:lnTo>
                <a:lnTo>
                  <a:pt x="487" y="808"/>
                </a:lnTo>
                <a:lnTo>
                  <a:pt x="486" y="808"/>
                </a:lnTo>
                <a:lnTo>
                  <a:pt x="486" y="810"/>
                </a:lnTo>
                <a:lnTo>
                  <a:pt x="486" y="810"/>
                </a:lnTo>
                <a:lnTo>
                  <a:pt x="485" y="810"/>
                </a:lnTo>
                <a:lnTo>
                  <a:pt x="485" y="811"/>
                </a:lnTo>
                <a:lnTo>
                  <a:pt x="485" y="811"/>
                </a:lnTo>
                <a:lnTo>
                  <a:pt x="485" y="811"/>
                </a:lnTo>
                <a:lnTo>
                  <a:pt x="485" y="812"/>
                </a:lnTo>
                <a:lnTo>
                  <a:pt x="483" y="812"/>
                </a:lnTo>
                <a:lnTo>
                  <a:pt x="483" y="814"/>
                </a:lnTo>
                <a:lnTo>
                  <a:pt x="483" y="814"/>
                </a:lnTo>
                <a:lnTo>
                  <a:pt x="483" y="814"/>
                </a:lnTo>
                <a:lnTo>
                  <a:pt x="483" y="814"/>
                </a:lnTo>
                <a:lnTo>
                  <a:pt x="482" y="814"/>
                </a:lnTo>
                <a:lnTo>
                  <a:pt x="482" y="814"/>
                </a:lnTo>
                <a:lnTo>
                  <a:pt x="482" y="814"/>
                </a:lnTo>
                <a:lnTo>
                  <a:pt x="482" y="815"/>
                </a:lnTo>
                <a:lnTo>
                  <a:pt x="482" y="815"/>
                </a:lnTo>
                <a:lnTo>
                  <a:pt x="482" y="816"/>
                </a:lnTo>
                <a:lnTo>
                  <a:pt x="480" y="816"/>
                </a:lnTo>
                <a:lnTo>
                  <a:pt x="480" y="818"/>
                </a:lnTo>
                <a:lnTo>
                  <a:pt x="482" y="818"/>
                </a:lnTo>
                <a:lnTo>
                  <a:pt x="482" y="819"/>
                </a:lnTo>
                <a:lnTo>
                  <a:pt x="482" y="819"/>
                </a:lnTo>
                <a:lnTo>
                  <a:pt x="482" y="819"/>
                </a:lnTo>
                <a:lnTo>
                  <a:pt x="482" y="819"/>
                </a:lnTo>
                <a:lnTo>
                  <a:pt x="482" y="821"/>
                </a:lnTo>
                <a:lnTo>
                  <a:pt x="480" y="821"/>
                </a:lnTo>
                <a:lnTo>
                  <a:pt x="480" y="821"/>
                </a:lnTo>
                <a:lnTo>
                  <a:pt x="482" y="822"/>
                </a:lnTo>
                <a:lnTo>
                  <a:pt x="482" y="822"/>
                </a:lnTo>
                <a:lnTo>
                  <a:pt x="482" y="823"/>
                </a:lnTo>
                <a:lnTo>
                  <a:pt x="482" y="825"/>
                </a:lnTo>
                <a:lnTo>
                  <a:pt x="482" y="825"/>
                </a:lnTo>
                <a:lnTo>
                  <a:pt x="482" y="826"/>
                </a:lnTo>
                <a:lnTo>
                  <a:pt x="482" y="827"/>
                </a:lnTo>
                <a:lnTo>
                  <a:pt x="482" y="827"/>
                </a:lnTo>
                <a:lnTo>
                  <a:pt x="482" y="829"/>
                </a:lnTo>
                <a:lnTo>
                  <a:pt x="480" y="830"/>
                </a:lnTo>
                <a:lnTo>
                  <a:pt x="480" y="830"/>
                </a:lnTo>
                <a:lnTo>
                  <a:pt x="480" y="832"/>
                </a:lnTo>
                <a:lnTo>
                  <a:pt x="480" y="832"/>
                </a:lnTo>
                <a:lnTo>
                  <a:pt x="480" y="832"/>
                </a:lnTo>
                <a:lnTo>
                  <a:pt x="480" y="832"/>
                </a:lnTo>
                <a:lnTo>
                  <a:pt x="480" y="833"/>
                </a:lnTo>
                <a:lnTo>
                  <a:pt x="480" y="833"/>
                </a:lnTo>
                <a:lnTo>
                  <a:pt x="480" y="833"/>
                </a:lnTo>
                <a:lnTo>
                  <a:pt x="480" y="833"/>
                </a:lnTo>
                <a:lnTo>
                  <a:pt x="480" y="834"/>
                </a:lnTo>
                <a:lnTo>
                  <a:pt x="480" y="836"/>
                </a:lnTo>
                <a:lnTo>
                  <a:pt x="480" y="836"/>
                </a:lnTo>
                <a:lnTo>
                  <a:pt x="480" y="837"/>
                </a:lnTo>
                <a:lnTo>
                  <a:pt x="479" y="837"/>
                </a:lnTo>
                <a:lnTo>
                  <a:pt x="479" y="837"/>
                </a:lnTo>
                <a:lnTo>
                  <a:pt x="479" y="838"/>
                </a:lnTo>
                <a:lnTo>
                  <a:pt x="479" y="838"/>
                </a:lnTo>
                <a:lnTo>
                  <a:pt x="479" y="838"/>
                </a:lnTo>
                <a:lnTo>
                  <a:pt x="478" y="838"/>
                </a:lnTo>
                <a:lnTo>
                  <a:pt x="478" y="840"/>
                </a:lnTo>
                <a:lnTo>
                  <a:pt x="478" y="840"/>
                </a:lnTo>
                <a:lnTo>
                  <a:pt x="476" y="840"/>
                </a:lnTo>
                <a:lnTo>
                  <a:pt x="475" y="840"/>
                </a:lnTo>
                <a:lnTo>
                  <a:pt x="475" y="840"/>
                </a:lnTo>
                <a:lnTo>
                  <a:pt x="475" y="840"/>
                </a:lnTo>
                <a:lnTo>
                  <a:pt x="472" y="841"/>
                </a:lnTo>
                <a:lnTo>
                  <a:pt x="472" y="844"/>
                </a:lnTo>
                <a:lnTo>
                  <a:pt x="472" y="845"/>
                </a:lnTo>
                <a:lnTo>
                  <a:pt x="472" y="845"/>
                </a:lnTo>
                <a:lnTo>
                  <a:pt x="472" y="847"/>
                </a:lnTo>
                <a:lnTo>
                  <a:pt x="472" y="847"/>
                </a:lnTo>
                <a:lnTo>
                  <a:pt x="471" y="847"/>
                </a:lnTo>
                <a:lnTo>
                  <a:pt x="471" y="847"/>
                </a:lnTo>
                <a:lnTo>
                  <a:pt x="470" y="847"/>
                </a:lnTo>
                <a:lnTo>
                  <a:pt x="470" y="848"/>
                </a:lnTo>
                <a:lnTo>
                  <a:pt x="468" y="848"/>
                </a:lnTo>
                <a:lnTo>
                  <a:pt x="468" y="848"/>
                </a:lnTo>
                <a:lnTo>
                  <a:pt x="467" y="848"/>
                </a:lnTo>
                <a:lnTo>
                  <a:pt x="467" y="848"/>
                </a:lnTo>
                <a:lnTo>
                  <a:pt x="467" y="847"/>
                </a:lnTo>
                <a:lnTo>
                  <a:pt x="467" y="847"/>
                </a:lnTo>
                <a:lnTo>
                  <a:pt x="464" y="847"/>
                </a:lnTo>
                <a:lnTo>
                  <a:pt x="463" y="848"/>
                </a:lnTo>
                <a:lnTo>
                  <a:pt x="461" y="848"/>
                </a:lnTo>
                <a:lnTo>
                  <a:pt x="461" y="848"/>
                </a:lnTo>
                <a:lnTo>
                  <a:pt x="461" y="847"/>
                </a:lnTo>
                <a:lnTo>
                  <a:pt x="461" y="847"/>
                </a:lnTo>
                <a:lnTo>
                  <a:pt x="461" y="845"/>
                </a:lnTo>
                <a:lnTo>
                  <a:pt x="461" y="845"/>
                </a:lnTo>
                <a:lnTo>
                  <a:pt x="461" y="844"/>
                </a:lnTo>
                <a:lnTo>
                  <a:pt x="461" y="844"/>
                </a:lnTo>
                <a:lnTo>
                  <a:pt x="460" y="844"/>
                </a:lnTo>
                <a:lnTo>
                  <a:pt x="460" y="844"/>
                </a:lnTo>
                <a:lnTo>
                  <a:pt x="460" y="842"/>
                </a:lnTo>
                <a:lnTo>
                  <a:pt x="459" y="842"/>
                </a:lnTo>
                <a:lnTo>
                  <a:pt x="459" y="842"/>
                </a:lnTo>
                <a:lnTo>
                  <a:pt x="459" y="842"/>
                </a:lnTo>
                <a:lnTo>
                  <a:pt x="459" y="841"/>
                </a:lnTo>
                <a:lnTo>
                  <a:pt x="459" y="841"/>
                </a:lnTo>
                <a:lnTo>
                  <a:pt x="457" y="841"/>
                </a:lnTo>
                <a:lnTo>
                  <a:pt x="457" y="842"/>
                </a:lnTo>
                <a:lnTo>
                  <a:pt x="457" y="842"/>
                </a:lnTo>
                <a:lnTo>
                  <a:pt x="457" y="844"/>
                </a:lnTo>
                <a:lnTo>
                  <a:pt x="457" y="844"/>
                </a:lnTo>
                <a:lnTo>
                  <a:pt x="457" y="845"/>
                </a:lnTo>
                <a:lnTo>
                  <a:pt x="457" y="845"/>
                </a:lnTo>
                <a:lnTo>
                  <a:pt x="457" y="845"/>
                </a:lnTo>
                <a:lnTo>
                  <a:pt x="456" y="845"/>
                </a:lnTo>
                <a:lnTo>
                  <a:pt x="456" y="847"/>
                </a:lnTo>
                <a:lnTo>
                  <a:pt x="456" y="847"/>
                </a:lnTo>
                <a:lnTo>
                  <a:pt x="454" y="847"/>
                </a:lnTo>
                <a:lnTo>
                  <a:pt x="454" y="848"/>
                </a:lnTo>
                <a:lnTo>
                  <a:pt x="454" y="848"/>
                </a:lnTo>
                <a:lnTo>
                  <a:pt x="454" y="849"/>
                </a:lnTo>
                <a:lnTo>
                  <a:pt x="454" y="849"/>
                </a:lnTo>
                <a:lnTo>
                  <a:pt x="453" y="849"/>
                </a:lnTo>
                <a:lnTo>
                  <a:pt x="454" y="851"/>
                </a:lnTo>
                <a:lnTo>
                  <a:pt x="454" y="851"/>
                </a:lnTo>
                <a:lnTo>
                  <a:pt x="453" y="851"/>
                </a:lnTo>
                <a:lnTo>
                  <a:pt x="453" y="852"/>
                </a:lnTo>
                <a:lnTo>
                  <a:pt x="453" y="852"/>
                </a:lnTo>
                <a:lnTo>
                  <a:pt x="453" y="852"/>
                </a:lnTo>
                <a:lnTo>
                  <a:pt x="453" y="852"/>
                </a:lnTo>
                <a:lnTo>
                  <a:pt x="453" y="853"/>
                </a:lnTo>
                <a:lnTo>
                  <a:pt x="453" y="853"/>
                </a:lnTo>
                <a:lnTo>
                  <a:pt x="453" y="853"/>
                </a:lnTo>
                <a:lnTo>
                  <a:pt x="452" y="853"/>
                </a:lnTo>
                <a:lnTo>
                  <a:pt x="449" y="852"/>
                </a:lnTo>
                <a:lnTo>
                  <a:pt x="449" y="852"/>
                </a:lnTo>
                <a:lnTo>
                  <a:pt x="449" y="852"/>
                </a:lnTo>
                <a:lnTo>
                  <a:pt x="449" y="851"/>
                </a:lnTo>
                <a:lnTo>
                  <a:pt x="449" y="849"/>
                </a:lnTo>
                <a:lnTo>
                  <a:pt x="449" y="849"/>
                </a:lnTo>
                <a:lnTo>
                  <a:pt x="449" y="849"/>
                </a:lnTo>
                <a:lnTo>
                  <a:pt x="449" y="848"/>
                </a:lnTo>
                <a:lnTo>
                  <a:pt x="449" y="847"/>
                </a:lnTo>
                <a:lnTo>
                  <a:pt x="449" y="845"/>
                </a:lnTo>
                <a:lnTo>
                  <a:pt x="450" y="844"/>
                </a:lnTo>
                <a:lnTo>
                  <a:pt x="450" y="844"/>
                </a:lnTo>
                <a:lnTo>
                  <a:pt x="449" y="844"/>
                </a:lnTo>
                <a:lnTo>
                  <a:pt x="449" y="844"/>
                </a:lnTo>
                <a:lnTo>
                  <a:pt x="449" y="844"/>
                </a:lnTo>
                <a:lnTo>
                  <a:pt x="449" y="842"/>
                </a:lnTo>
                <a:lnTo>
                  <a:pt x="448" y="842"/>
                </a:lnTo>
                <a:lnTo>
                  <a:pt x="448" y="842"/>
                </a:lnTo>
                <a:lnTo>
                  <a:pt x="448" y="842"/>
                </a:lnTo>
                <a:lnTo>
                  <a:pt x="446" y="841"/>
                </a:lnTo>
                <a:lnTo>
                  <a:pt x="445" y="841"/>
                </a:lnTo>
                <a:lnTo>
                  <a:pt x="444" y="840"/>
                </a:lnTo>
                <a:lnTo>
                  <a:pt x="442" y="838"/>
                </a:lnTo>
                <a:lnTo>
                  <a:pt x="439" y="838"/>
                </a:lnTo>
                <a:lnTo>
                  <a:pt x="434" y="836"/>
                </a:lnTo>
                <a:lnTo>
                  <a:pt x="434" y="836"/>
                </a:lnTo>
                <a:lnTo>
                  <a:pt x="433" y="836"/>
                </a:lnTo>
                <a:lnTo>
                  <a:pt x="433" y="836"/>
                </a:lnTo>
                <a:lnTo>
                  <a:pt x="433" y="836"/>
                </a:lnTo>
                <a:lnTo>
                  <a:pt x="433" y="837"/>
                </a:lnTo>
                <a:lnTo>
                  <a:pt x="433" y="837"/>
                </a:lnTo>
                <a:lnTo>
                  <a:pt x="433" y="838"/>
                </a:lnTo>
                <a:lnTo>
                  <a:pt x="431" y="838"/>
                </a:lnTo>
                <a:lnTo>
                  <a:pt x="431" y="838"/>
                </a:lnTo>
                <a:lnTo>
                  <a:pt x="431" y="840"/>
                </a:lnTo>
                <a:lnTo>
                  <a:pt x="431" y="840"/>
                </a:lnTo>
                <a:lnTo>
                  <a:pt x="431" y="840"/>
                </a:lnTo>
                <a:lnTo>
                  <a:pt x="430" y="840"/>
                </a:lnTo>
                <a:lnTo>
                  <a:pt x="430" y="840"/>
                </a:lnTo>
                <a:lnTo>
                  <a:pt x="428" y="840"/>
                </a:lnTo>
                <a:lnTo>
                  <a:pt x="428" y="840"/>
                </a:lnTo>
                <a:lnTo>
                  <a:pt x="428" y="840"/>
                </a:lnTo>
                <a:lnTo>
                  <a:pt x="427" y="840"/>
                </a:lnTo>
                <a:lnTo>
                  <a:pt x="427" y="840"/>
                </a:lnTo>
                <a:lnTo>
                  <a:pt x="426" y="840"/>
                </a:lnTo>
                <a:lnTo>
                  <a:pt x="426" y="840"/>
                </a:lnTo>
                <a:lnTo>
                  <a:pt x="426" y="840"/>
                </a:lnTo>
                <a:lnTo>
                  <a:pt x="424" y="840"/>
                </a:lnTo>
                <a:lnTo>
                  <a:pt x="424" y="838"/>
                </a:lnTo>
                <a:lnTo>
                  <a:pt x="423" y="838"/>
                </a:lnTo>
                <a:lnTo>
                  <a:pt x="423" y="838"/>
                </a:lnTo>
                <a:lnTo>
                  <a:pt x="423" y="840"/>
                </a:lnTo>
                <a:lnTo>
                  <a:pt x="422" y="840"/>
                </a:lnTo>
                <a:lnTo>
                  <a:pt x="418" y="841"/>
                </a:lnTo>
                <a:lnTo>
                  <a:pt x="418" y="841"/>
                </a:lnTo>
                <a:lnTo>
                  <a:pt x="416" y="841"/>
                </a:lnTo>
                <a:lnTo>
                  <a:pt x="416" y="841"/>
                </a:lnTo>
                <a:lnTo>
                  <a:pt x="415" y="841"/>
                </a:lnTo>
                <a:lnTo>
                  <a:pt x="415" y="841"/>
                </a:lnTo>
                <a:lnTo>
                  <a:pt x="413" y="841"/>
                </a:lnTo>
                <a:lnTo>
                  <a:pt x="412" y="841"/>
                </a:lnTo>
                <a:lnTo>
                  <a:pt x="412" y="841"/>
                </a:lnTo>
                <a:lnTo>
                  <a:pt x="411" y="841"/>
                </a:lnTo>
                <a:lnTo>
                  <a:pt x="411" y="842"/>
                </a:lnTo>
                <a:lnTo>
                  <a:pt x="409" y="842"/>
                </a:lnTo>
                <a:lnTo>
                  <a:pt x="409" y="842"/>
                </a:lnTo>
                <a:lnTo>
                  <a:pt x="409" y="844"/>
                </a:lnTo>
                <a:lnTo>
                  <a:pt x="407" y="844"/>
                </a:lnTo>
                <a:lnTo>
                  <a:pt x="407" y="844"/>
                </a:lnTo>
                <a:lnTo>
                  <a:pt x="404" y="847"/>
                </a:lnTo>
                <a:lnTo>
                  <a:pt x="402" y="847"/>
                </a:lnTo>
                <a:lnTo>
                  <a:pt x="400" y="848"/>
                </a:lnTo>
                <a:lnTo>
                  <a:pt x="398" y="848"/>
                </a:lnTo>
                <a:lnTo>
                  <a:pt x="397" y="848"/>
                </a:lnTo>
                <a:lnTo>
                  <a:pt x="397" y="849"/>
                </a:lnTo>
                <a:lnTo>
                  <a:pt x="396" y="849"/>
                </a:lnTo>
                <a:lnTo>
                  <a:pt x="396" y="849"/>
                </a:lnTo>
                <a:lnTo>
                  <a:pt x="394" y="849"/>
                </a:lnTo>
                <a:lnTo>
                  <a:pt x="394" y="849"/>
                </a:lnTo>
                <a:lnTo>
                  <a:pt x="393" y="849"/>
                </a:lnTo>
                <a:lnTo>
                  <a:pt x="393" y="849"/>
                </a:lnTo>
                <a:lnTo>
                  <a:pt x="393" y="851"/>
                </a:lnTo>
                <a:lnTo>
                  <a:pt x="390" y="851"/>
                </a:lnTo>
                <a:lnTo>
                  <a:pt x="390" y="851"/>
                </a:lnTo>
                <a:lnTo>
                  <a:pt x="390" y="851"/>
                </a:lnTo>
                <a:lnTo>
                  <a:pt x="389" y="852"/>
                </a:lnTo>
                <a:lnTo>
                  <a:pt x="390" y="853"/>
                </a:lnTo>
                <a:lnTo>
                  <a:pt x="392" y="855"/>
                </a:lnTo>
                <a:lnTo>
                  <a:pt x="393" y="859"/>
                </a:lnTo>
                <a:lnTo>
                  <a:pt x="394" y="860"/>
                </a:lnTo>
                <a:lnTo>
                  <a:pt x="396" y="863"/>
                </a:lnTo>
                <a:lnTo>
                  <a:pt x="397" y="864"/>
                </a:lnTo>
                <a:lnTo>
                  <a:pt x="397" y="866"/>
                </a:lnTo>
                <a:lnTo>
                  <a:pt x="398" y="867"/>
                </a:lnTo>
                <a:lnTo>
                  <a:pt x="398" y="868"/>
                </a:lnTo>
                <a:lnTo>
                  <a:pt x="400" y="870"/>
                </a:lnTo>
                <a:lnTo>
                  <a:pt x="401" y="871"/>
                </a:lnTo>
                <a:lnTo>
                  <a:pt x="401" y="871"/>
                </a:lnTo>
                <a:lnTo>
                  <a:pt x="404" y="874"/>
                </a:lnTo>
                <a:lnTo>
                  <a:pt x="404" y="875"/>
                </a:lnTo>
                <a:lnTo>
                  <a:pt x="405" y="877"/>
                </a:lnTo>
                <a:lnTo>
                  <a:pt x="407" y="879"/>
                </a:lnTo>
                <a:lnTo>
                  <a:pt x="409" y="885"/>
                </a:lnTo>
                <a:lnTo>
                  <a:pt x="411" y="886"/>
                </a:lnTo>
                <a:lnTo>
                  <a:pt x="412" y="889"/>
                </a:lnTo>
                <a:lnTo>
                  <a:pt x="413" y="890"/>
                </a:lnTo>
                <a:lnTo>
                  <a:pt x="415" y="893"/>
                </a:lnTo>
                <a:lnTo>
                  <a:pt x="418" y="899"/>
                </a:lnTo>
                <a:lnTo>
                  <a:pt x="420" y="901"/>
                </a:lnTo>
                <a:lnTo>
                  <a:pt x="420" y="903"/>
                </a:lnTo>
                <a:lnTo>
                  <a:pt x="422" y="904"/>
                </a:lnTo>
                <a:lnTo>
                  <a:pt x="424" y="910"/>
                </a:lnTo>
                <a:lnTo>
                  <a:pt x="426" y="912"/>
                </a:lnTo>
                <a:lnTo>
                  <a:pt x="428" y="916"/>
                </a:lnTo>
                <a:lnTo>
                  <a:pt x="428" y="916"/>
                </a:lnTo>
                <a:lnTo>
                  <a:pt x="430" y="918"/>
                </a:lnTo>
                <a:lnTo>
                  <a:pt x="430" y="919"/>
                </a:lnTo>
                <a:lnTo>
                  <a:pt x="431" y="922"/>
                </a:lnTo>
                <a:lnTo>
                  <a:pt x="434" y="925"/>
                </a:lnTo>
                <a:lnTo>
                  <a:pt x="434" y="926"/>
                </a:lnTo>
                <a:lnTo>
                  <a:pt x="435" y="927"/>
                </a:lnTo>
                <a:lnTo>
                  <a:pt x="437" y="929"/>
                </a:lnTo>
                <a:lnTo>
                  <a:pt x="437" y="930"/>
                </a:lnTo>
                <a:lnTo>
                  <a:pt x="438" y="931"/>
                </a:lnTo>
                <a:lnTo>
                  <a:pt x="438" y="931"/>
                </a:lnTo>
                <a:lnTo>
                  <a:pt x="438" y="931"/>
                </a:lnTo>
                <a:lnTo>
                  <a:pt x="438" y="933"/>
                </a:lnTo>
                <a:lnTo>
                  <a:pt x="439" y="933"/>
                </a:lnTo>
                <a:lnTo>
                  <a:pt x="439" y="934"/>
                </a:lnTo>
                <a:lnTo>
                  <a:pt x="444" y="941"/>
                </a:lnTo>
                <a:lnTo>
                  <a:pt x="444" y="941"/>
                </a:lnTo>
                <a:lnTo>
                  <a:pt x="445" y="942"/>
                </a:lnTo>
                <a:lnTo>
                  <a:pt x="445" y="942"/>
                </a:lnTo>
                <a:lnTo>
                  <a:pt x="445" y="944"/>
                </a:lnTo>
                <a:lnTo>
                  <a:pt x="444" y="944"/>
                </a:lnTo>
                <a:lnTo>
                  <a:pt x="444" y="944"/>
                </a:lnTo>
                <a:lnTo>
                  <a:pt x="444" y="945"/>
                </a:lnTo>
                <a:lnTo>
                  <a:pt x="444" y="945"/>
                </a:lnTo>
                <a:lnTo>
                  <a:pt x="442" y="945"/>
                </a:lnTo>
                <a:lnTo>
                  <a:pt x="442" y="945"/>
                </a:lnTo>
                <a:lnTo>
                  <a:pt x="442" y="945"/>
                </a:lnTo>
                <a:lnTo>
                  <a:pt x="442" y="945"/>
                </a:lnTo>
                <a:lnTo>
                  <a:pt x="441" y="946"/>
                </a:lnTo>
                <a:lnTo>
                  <a:pt x="441" y="946"/>
                </a:lnTo>
                <a:lnTo>
                  <a:pt x="441" y="948"/>
                </a:lnTo>
                <a:lnTo>
                  <a:pt x="441" y="948"/>
                </a:lnTo>
                <a:lnTo>
                  <a:pt x="439" y="948"/>
                </a:lnTo>
                <a:lnTo>
                  <a:pt x="441" y="948"/>
                </a:lnTo>
                <a:lnTo>
                  <a:pt x="441" y="948"/>
                </a:lnTo>
                <a:lnTo>
                  <a:pt x="441" y="948"/>
                </a:lnTo>
                <a:lnTo>
                  <a:pt x="439" y="948"/>
                </a:lnTo>
                <a:lnTo>
                  <a:pt x="439" y="949"/>
                </a:lnTo>
                <a:lnTo>
                  <a:pt x="439" y="949"/>
                </a:lnTo>
                <a:lnTo>
                  <a:pt x="439" y="949"/>
                </a:lnTo>
                <a:lnTo>
                  <a:pt x="439" y="951"/>
                </a:lnTo>
                <a:lnTo>
                  <a:pt x="439" y="951"/>
                </a:lnTo>
                <a:lnTo>
                  <a:pt x="439" y="951"/>
                </a:lnTo>
                <a:lnTo>
                  <a:pt x="439" y="952"/>
                </a:lnTo>
                <a:lnTo>
                  <a:pt x="438" y="952"/>
                </a:lnTo>
                <a:lnTo>
                  <a:pt x="439" y="952"/>
                </a:lnTo>
                <a:lnTo>
                  <a:pt x="438" y="952"/>
                </a:lnTo>
                <a:lnTo>
                  <a:pt x="438" y="953"/>
                </a:lnTo>
                <a:lnTo>
                  <a:pt x="437" y="953"/>
                </a:lnTo>
                <a:lnTo>
                  <a:pt x="439" y="956"/>
                </a:lnTo>
                <a:lnTo>
                  <a:pt x="441" y="959"/>
                </a:lnTo>
                <a:lnTo>
                  <a:pt x="442" y="961"/>
                </a:lnTo>
                <a:lnTo>
                  <a:pt x="444" y="964"/>
                </a:lnTo>
                <a:lnTo>
                  <a:pt x="444" y="964"/>
                </a:lnTo>
                <a:lnTo>
                  <a:pt x="448" y="963"/>
                </a:lnTo>
                <a:lnTo>
                  <a:pt x="448" y="964"/>
                </a:lnTo>
                <a:lnTo>
                  <a:pt x="449" y="964"/>
                </a:lnTo>
                <a:lnTo>
                  <a:pt x="449" y="966"/>
                </a:lnTo>
                <a:lnTo>
                  <a:pt x="450" y="967"/>
                </a:lnTo>
                <a:lnTo>
                  <a:pt x="452" y="967"/>
                </a:lnTo>
                <a:lnTo>
                  <a:pt x="452" y="968"/>
                </a:lnTo>
                <a:lnTo>
                  <a:pt x="453" y="968"/>
                </a:lnTo>
                <a:lnTo>
                  <a:pt x="453" y="968"/>
                </a:lnTo>
                <a:lnTo>
                  <a:pt x="453" y="968"/>
                </a:lnTo>
                <a:lnTo>
                  <a:pt x="454" y="968"/>
                </a:lnTo>
                <a:lnTo>
                  <a:pt x="456" y="967"/>
                </a:lnTo>
                <a:lnTo>
                  <a:pt x="456" y="967"/>
                </a:lnTo>
                <a:lnTo>
                  <a:pt x="456" y="967"/>
                </a:lnTo>
                <a:lnTo>
                  <a:pt x="456" y="967"/>
                </a:lnTo>
                <a:lnTo>
                  <a:pt x="457" y="972"/>
                </a:lnTo>
                <a:lnTo>
                  <a:pt x="457" y="972"/>
                </a:lnTo>
                <a:lnTo>
                  <a:pt x="457" y="975"/>
                </a:lnTo>
                <a:lnTo>
                  <a:pt x="459" y="975"/>
                </a:lnTo>
                <a:lnTo>
                  <a:pt x="459" y="978"/>
                </a:lnTo>
                <a:lnTo>
                  <a:pt x="459" y="979"/>
                </a:lnTo>
                <a:lnTo>
                  <a:pt x="459" y="981"/>
                </a:lnTo>
                <a:lnTo>
                  <a:pt x="459" y="982"/>
                </a:lnTo>
                <a:lnTo>
                  <a:pt x="459" y="983"/>
                </a:lnTo>
                <a:lnTo>
                  <a:pt x="459" y="983"/>
                </a:lnTo>
                <a:lnTo>
                  <a:pt x="459" y="985"/>
                </a:lnTo>
                <a:lnTo>
                  <a:pt x="460" y="986"/>
                </a:lnTo>
                <a:lnTo>
                  <a:pt x="460" y="986"/>
                </a:lnTo>
                <a:lnTo>
                  <a:pt x="464" y="992"/>
                </a:lnTo>
                <a:lnTo>
                  <a:pt x="464" y="992"/>
                </a:lnTo>
                <a:lnTo>
                  <a:pt x="464" y="993"/>
                </a:lnTo>
                <a:lnTo>
                  <a:pt x="465" y="993"/>
                </a:lnTo>
                <a:lnTo>
                  <a:pt x="467" y="994"/>
                </a:lnTo>
                <a:lnTo>
                  <a:pt x="467" y="994"/>
                </a:lnTo>
                <a:lnTo>
                  <a:pt x="468" y="994"/>
                </a:lnTo>
                <a:lnTo>
                  <a:pt x="470" y="996"/>
                </a:lnTo>
                <a:lnTo>
                  <a:pt x="470" y="996"/>
                </a:lnTo>
                <a:lnTo>
                  <a:pt x="470" y="997"/>
                </a:lnTo>
                <a:lnTo>
                  <a:pt x="471" y="997"/>
                </a:lnTo>
                <a:lnTo>
                  <a:pt x="472" y="998"/>
                </a:lnTo>
                <a:lnTo>
                  <a:pt x="472" y="998"/>
                </a:lnTo>
                <a:lnTo>
                  <a:pt x="472" y="1000"/>
                </a:lnTo>
                <a:lnTo>
                  <a:pt x="474" y="1000"/>
                </a:lnTo>
                <a:lnTo>
                  <a:pt x="474" y="1000"/>
                </a:lnTo>
                <a:lnTo>
                  <a:pt x="475" y="1000"/>
                </a:lnTo>
                <a:lnTo>
                  <a:pt x="475" y="1003"/>
                </a:lnTo>
                <a:lnTo>
                  <a:pt x="475" y="1003"/>
                </a:lnTo>
                <a:lnTo>
                  <a:pt x="476" y="1003"/>
                </a:lnTo>
                <a:lnTo>
                  <a:pt x="476" y="1004"/>
                </a:lnTo>
                <a:lnTo>
                  <a:pt x="478" y="1004"/>
                </a:lnTo>
                <a:lnTo>
                  <a:pt x="478" y="1004"/>
                </a:lnTo>
                <a:lnTo>
                  <a:pt x="478" y="1004"/>
                </a:lnTo>
                <a:lnTo>
                  <a:pt x="478" y="1004"/>
                </a:lnTo>
                <a:lnTo>
                  <a:pt x="478" y="1004"/>
                </a:lnTo>
                <a:lnTo>
                  <a:pt x="478" y="1003"/>
                </a:lnTo>
                <a:lnTo>
                  <a:pt x="478" y="1003"/>
                </a:lnTo>
                <a:lnTo>
                  <a:pt x="478" y="1003"/>
                </a:lnTo>
                <a:lnTo>
                  <a:pt x="478" y="1001"/>
                </a:lnTo>
                <a:lnTo>
                  <a:pt x="479" y="1001"/>
                </a:lnTo>
                <a:lnTo>
                  <a:pt x="479" y="1001"/>
                </a:lnTo>
                <a:lnTo>
                  <a:pt x="479" y="1001"/>
                </a:lnTo>
                <a:lnTo>
                  <a:pt x="479" y="1000"/>
                </a:lnTo>
                <a:lnTo>
                  <a:pt x="480" y="1000"/>
                </a:lnTo>
                <a:lnTo>
                  <a:pt x="480" y="1000"/>
                </a:lnTo>
                <a:lnTo>
                  <a:pt x="480" y="1000"/>
                </a:lnTo>
                <a:lnTo>
                  <a:pt x="480" y="998"/>
                </a:lnTo>
                <a:lnTo>
                  <a:pt x="480" y="998"/>
                </a:lnTo>
                <a:lnTo>
                  <a:pt x="480" y="998"/>
                </a:lnTo>
                <a:lnTo>
                  <a:pt x="480" y="997"/>
                </a:lnTo>
                <a:lnTo>
                  <a:pt x="480" y="997"/>
                </a:lnTo>
                <a:lnTo>
                  <a:pt x="482" y="997"/>
                </a:lnTo>
                <a:lnTo>
                  <a:pt x="482" y="997"/>
                </a:lnTo>
                <a:lnTo>
                  <a:pt x="483" y="997"/>
                </a:lnTo>
                <a:lnTo>
                  <a:pt x="483" y="996"/>
                </a:lnTo>
                <a:lnTo>
                  <a:pt x="483" y="996"/>
                </a:lnTo>
                <a:lnTo>
                  <a:pt x="483" y="996"/>
                </a:lnTo>
                <a:lnTo>
                  <a:pt x="483" y="996"/>
                </a:lnTo>
                <a:lnTo>
                  <a:pt x="485" y="996"/>
                </a:lnTo>
                <a:lnTo>
                  <a:pt x="485" y="996"/>
                </a:lnTo>
                <a:lnTo>
                  <a:pt x="485" y="994"/>
                </a:lnTo>
                <a:lnTo>
                  <a:pt x="485" y="994"/>
                </a:lnTo>
                <a:lnTo>
                  <a:pt x="485" y="994"/>
                </a:lnTo>
                <a:lnTo>
                  <a:pt x="485" y="993"/>
                </a:lnTo>
                <a:lnTo>
                  <a:pt x="486" y="993"/>
                </a:lnTo>
                <a:lnTo>
                  <a:pt x="486" y="993"/>
                </a:lnTo>
                <a:lnTo>
                  <a:pt x="486" y="992"/>
                </a:lnTo>
                <a:lnTo>
                  <a:pt x="486" y="992"/>
                </a:lnTo>
                <a:lnTo>
                  <a:pt x="486" y="992"/>
                </a:lnTo>
                <a:lnTo>
                  <a:pt x="486" y="990"/>
                </a:lnTo>
                <a:lnTo>
                  <a:pt x="486" y="990"/>
                </a:lnTo>
                <a:lnTo>
                  <a:pt x="486" y="990"/>
                </a:lnTo>
                <a:lnTo>
                  <a:pt x="486" y="990"/>
                </a:lnTo>
                <a:lnTo>
                  <a:pt x="486" y="989"/>
                </a:lnTo>
                <a:lnTo>
                  <a:pt x="486" y="989"/>
                </a:lnTo>
                <a:lnTo>
                  <a:pt x="487" y="989"/>
                </a:lnTo>
                <a:lnTo>
                  <a:pt x="487" y="989"/>
                </a:lnTo>
                <a:lnTo>
                  <a:pt x="487" y="987"/>
                </a:lnTo>
                <a:lnTo>
                  <a:pt x="487" y="987"/>
                </a:lnTo>
                <a:lnTo>
                  <a:pt x="489" y="987"/>
                </a:lnTo>
                <a:lnTo>
                  <a:pt x="489" y="987"/>
                </a:lnTo>
                <a:lnTo>
                  <a:pt x="489" y="987"/>
                </a:lnTo>
                <a:lnTo>
                  <a:pt x="490" y="987"/>
                </a:lnTo>
                <a:lnTo>
                  <a:pt x="490" y="986"/>
                </a:lnTo>
                <a:lnTo>
                  <a:pt x="490" y="986"/>
                </a:lnTo>
                <a:lnTo>
                  <a:pt x="490" y="986"/>
                </a:lnTo>
                <a:lnTo>
                  <a:pt x="490" y="986"/>
                </a:lnTo>
                <a:lnTo>
                  <a:pt x="490" y="985"/>
                </a:lnTo>
                <a:lnTo>
                  <a:pt x="491" y="985"/>
                </a:lnTo>
                <a:lnTo>
                  <a:pt x="491" y="985"/>
                </a:lnTo>
                <a:lnTo>
                  <a:pt x="491" y="985"/>
                </a:lnTo>
                <a:lnTo>
                  <a:pt x="491" y="983"/>
                </a:lnTo>
                <a:lnTo>
                  <a:pt x="491" y="983"/>
                </a:lnTo>
                <a:lnTo>
                  <a:pt x="491" y="983"/>
                </a:lnTo>
                <a:lnTo>
                  <a:pt x="491" y="982"/>
                </a:lnTo>
                <a:lnTo>
                  <a:pt x="491" y="982"/>
                </a:lnTo>
                <a:lnTo>
                  <a:pt x="491" y="981"/>
                </a:lnTo>
                <a:lnTo>
                  <a:pt x="491" y="981"/>
                </a:lnTo>
                <a:lnTo>
                  <a:pt x="493" y="981"/>
                </a:lnTo>
                <a:lnTo>
                  <a:pt x="493" y="981"/>
                </a:lnTo>
                <a:lnTo>
                  <a:pt x="493" y="981"/>
                </a:lnTo>
                <a:lnTo>
                  <a:pt x="493" y="979"/>
                </a:lnTo>
                <a:lnTo>
                  <a:pt x="493" y="979"/>
                </a:lnTo>
                <a:lnTo>
                  <a:pt x="493" y="978"/>
                </a:lnTo>
                <a:lnTo>
                  <a:pt x="493" y="978"/>
                </a:lnTo>
                <a:lnTo>
                  <a:pt x="493" y="978"/>
                </a:lnTo>
                <a:lnTo>
                  <a:pt x="493" y="977"/>
                </a:lnTo>
                <a:lnTo>
                  <a:pt x="493" y="977"/>
                </a:lnTo>
                <a:lnTo>
                  <a:pt x="493" y="975"/>
                </a:lnTo>
                <a:lnTo>
                  <a:pt x="494" y="975"/>
                </a:lnTo>
                <a:lnTo>
                  <a:pt x="494" y="975"/>
                </a:lnTo>
                <a:lnTo>
                  <a:pt x="493" y="975"/>
                </a:lnTo>
                <a:lnTo>
                  <a:pt x="493" y="975"/>
                </a:lnTo>
                <a:lnTo>
                  <a:pt x="493" y="974"/>
                </a:lnTo>
                <a:lnTo>
                  <a:pt x="493" y="974"/>
                </a:lnTo>
                <a:lnTo>
                  <a:pt x="493" y="974"/>
                </a:lnTo>
                <a:lnTo>
                  <a:pt x="493" y="974"/>
                </a:lnTo>
                <a:lnTo>
                  <a:pt x="493" y="972"/>
                </a:lnTo>
                <a:lnTo>
                  <a:pt x="494" y="972"/>
                </a:lnTo>
                <a:lnTo>
                  <a:pt x="494" y="972"/>
                </a:lnTo>
                <a:lnTo>
                  <a:pt x="494" y="972"/>
                </a:lnTo>
                <a:lnTo>
                  <a:pt x="494" y="972"/>
                </a:lnTo>
                <a:lnTo>
                  <a:pt x="494" y="971"/>
                </a:lnTo>
                <a:lnTo>
                  <a:pt x="494" y="971"/>
                </a:lnTo>
                <a:lnTo>
                  <a:pt x="494" y="971"/>
                </a:lnTo>
                <a:lnTo>
                  <a:pt x="494" y="971"/>
                </a:lnTo>
                <a:lnTo>
                  <a:pt x="494" y="970"/>
                </a:lnTo>
                <a:lnTo>
                  <a:pt x="494" y="970"/>
                </a:lnTo>
                <a:lnTo>
                  <a:pt x="494" y="970"/>
                </a:lnTo>
                <a:lnTo>
                  <a:pt x="494" y="970"/>
                </a:lnTo>
                <a:lnTo>
                  <a:pt x="494" y="970"/>
                </a:lnTo>
                <a:lnTo>
                  <a:pt x="494" y="970"/>
                </a:lnTo>
                <a:lnTo>
                  <a:pt x="494" y="968"/>
                </a:lnTo>
                <a:lnTo>
                  <a:pt x="494" y="968"/>
                </a:lnTo>
                <a:lnTo>
                  <a:pt x="496" y="968"/>
                </a:lnTo>
                <a:lnTo>
                  <a:pt x="496" y="967"/>
                </a:lnTo>
                <a:lnTo>
                  <a:pt x="496" y="967"/>
                </a:lnTo>
                <a:lnTo>
                  <a:pt x="496" y="967"/>
                </a:lnTo>
                <a:lnTo>
                  <a:pt x="496" y="967"/>
                </a:lnTo>
                <a:lnTo>
                  <a:pt x="496" y="966"/>
                </a:lnTo>
                <a:lnTo>
                  <a:pt x="496" y="966"/>
                </a:lnTo>
                <a:lnTo>
                  <a:pt x="497" y="964"/>
                </a:lnTo>
                <a:lnTo>
                  <a:pt x="497" y="964"/>
                </a:lnTo>
                <a:lnTo>
                  <a:pt x="497" y="964"/>
                </a:lnTo>
                <a:lnTo>
                  <a:pt x="497" y="964"/>
                </a:lnTo>
                <a:lnTo>
                  <a:pt x="498" y="964"/>
                </a:lnTo>
                <a:lnTo>
                  <a:pt x="498" y="963"/>
                </a:lnTo>
                <a:lnTo>
                  <a:pt x="498" y="963"/>
                </a:lnTo>
                <a:lnTo>
                  <a:pt x="498" y="963"/>
                </a:lnTo>
                <a:lnTo>
                  <a:pt x="500" y="963"/>
                </a:lnTo>
                <a:lnTo>
                  <a:pt x="500" y="961"/>
                </a:lnTo>
                <a:lnTo>
                  <a:pt x="500" y="961"/>
                </a:lnTo>
                <a:lnTo>
                  <a:pt x="500" y="961"/>
                </a:lnTo>
                <a:lnTo>
                  <a:pt x="500" y="961"/>
                </a:lnTo>
                <a:lnTo>
                  <a:pt x="500" y="961"/>
                </a:lnTo>
                <a:lnTo>
                  <a:pt x="501" y="961"/>
                </a:lnTo>
                <a:lnTo>
                  <a:pt x="501" y="960"/>
                </a:lnTo>
                <a:lnTo>
                  <a:pt x="501" y="960"/>
                </a:lnTo>
                <a:lnTo>
                  <a:pt x="501" y="959"/>
                </a:lnTo>
                <a:lnTo>
                  <a:pt x="502" y="959"/>
                </a:lnTo>
                <a:lnTo>
                  <a:pt x="502" y="959"/>
                </a:lnTo>
                <a:lnTo>
                  <a:pt x="502" y="959"/>
                </a:lnTo>
                <a:lnTo>
                  <a:pt x="502" y="959"/>
                </a:lnTo>
                <a:lnTo>
                  <a:pt x="502" y="957"/>
                </a:lnTo>
                <a:lnTo>
                  <a:pt x="502" y="957"/>
                </a:lnTo>
                <a:lnTo>
                  <a:pt x="502" y="957"/>
                </a:lnTo>
                <a:lnTo>
                  <a:pt x="502" y="956"/>
                </a:lnTo>
                <a:lnTo>
                  <a:pt x="502" y="956"/>
                </a:lnTo>
                <a:lnTo>
                  <a:pt x="502" y="956"/>
                </a:lnTo>
                <a:lnTo>
                  <a:pt x="502" y="955"/>
                </a:lnTo>
                <a:lnTo>
                  <a:pt x="504" y="955"/>
                </a:lnTo>
                <a:lnTo>
                  <a:pt x="504" y="955"/>
                </a:lnTo>
                <a:lnTo>
                  <a:pt x="504" y="953"/>
                </a:lnTo>
                <a:lnTo>
                  <a:pt x="504" y="953"/>
                </a:lnTo>
                <a:lnTo>
                  <a:pt x="504" y="953"/>
                </a:lnTo>
                <a:lnTo>
                  <a:pt x="504" y="953"/>
                </a:lnTo>
                <a:lnTo>
                  <a:pt x="502" y="953"/>
                </a:lnTo>
                <a:lnTo>
                  <a:pt x="504" y="953"/>
                </a:lnTo>
                <a:lnTo>
                  <a:pt x="504" y="953"/>
                </a:lnTo>
                <a:lnTo>
                  <a:pt x="504" y="952"/>
                </a:lnTo>
                <a:lnTo>
                  <a:pt x="504" y="952"/>
                </a:lnTo>
                <a:lnTo>
                  <a:pt x="502" y="952"/>
                </a:lnTo>
                <a:lnTo>
                  <a:pt x="504" y="952"/>
                </a:lnTo>
                <a:lnTo>
                  <a:pt x="504" y="951"/>
                </a:lnTo>
                <a:lnTo>
                  <a:pt x="502" y="951"/>
                </a:lnTo>
                <a:lnTo>
                  <a:pt x="502" y="951"/>
                </a:lnTo>
                <a:lnTo>
                  <a:pt x="504" y="951"/>
                </a:lnTo>
                <a:lnTo>
                  <a:pt x="504" y="951"/>
                </a:lnTo>
                <a:lnTo>
                  <a:pt x="504" y="949"/>
                </a:lnTo>
                <a:lnTo>
                  <a:pt x="504" y="949"/>
                </a:lnTo>
                <a:lnTo>
                  <a:pt x="502" y="949"/>
                </a:lnTo>
                <a:lnTo>
                  <a:pt x="502" y="949"/>
                </a:lnTo>
                <a:lnTo>
                  <a:pt x="502" y="951"/>
                </a:lnTo>
                <a:lnTo>
                  <a:pt x="502" y="949"/>
                </a:lnTo>
                <a:lnTo>
                  <a:pt x="502" y="949"/>
                </a:lnTo>
                <a:lnTo>
                  <a:pt x="502" y="948"/>
                </a:lnTo>
                <a:lnTo>
                  <a:pt x="504" y="948"/>
                </a:lnTo>
                <a:lnTo>
                  <a:pt x="504" y="946"/>
                </a:lnTo>
                <a:lnTo>
                  <a:pt x="504" y="946"/>
                </a:lnTo>
                <a:lnTo>
                  <a:pt x="505" y="946"/>
                </a:lnTo>
                <a:lnTo>
                  <a:pt x="505" y="946"/>
                </a:lnTo>
                <a:lnTo>
                  <a:pt x="505" y="946"/>
                </a:lnTo>
                <a:lnTo>
                  <a:pt x="505" y="946"/>
                </a:lnTo>
                <a:lnTo>
                  <a:pt x="506" y="946"/>
                </a:lnTo>
                <a:lnTo>
                  <a:pt x="506" y="945"/>
                </a:lnTo>
                <a:lnTo>
                  <a:pt x="506" y="945"/>
                </a:lnTo>
                <a:lnTo>
                  <a:pt x="508" y="945"/>
                </a:lnTo>
                <a:lnTo>
                  <a:pt x="508" y="945"/>
                </a:lnTo>
                <a:lnTo>
                  <a:pt x="508" y="945"/>
                </a:lnTo>
                <a:lnTo>
                  <a:pt x="508" y="945"/>
                </a:lnTo>
                <a:lnTo>
                  <a:pt x="508" y="945"/>
                </a:lnTo>
                <a:lnTo>
                  <a:pt x="508" y="944"/>
                </a:lnTo>
                <a:lnTo>
                  <a:pt x="509" y="944"/>
                </a:lnTo>
                <a:lnTo>
                  <a:pt x="509" y="944"/>
                </a:lnTo>
                <a:lnTo>
                  <a:pt x="509" y="942"/>
                </a:lnTo>
                <a:lnTo>
                  <a:pt x="509" y="942"/>
                </a:lnTo>
                <a:lnTo>
                  <a:pt x="509" y="942"/>
                </a:lnTo>
                <a:lnTo>
                  <a:pt x="509" y="942"/>
                </a:lnTo>
                <a:lnTo>
                  <a:pt x="511" y="942"/>
                </a:lnTo>
                <a:lnTo>
                  <a:pt x="511" y="942"/>
                </a:lnTo>
                <a:lnTo>
                  <a:pt x="511" y="941"/>
                </a:lnTo>
                <a:lnTo>
                  <a:pt x="511" y="941"/>
                </a:lnTo>
                <a:lnTo>
                  <a:pt x="511" y="941"/>
                </a:lnTo>
                <a:lnTo>
                  <a:pt x="511" y="941"/>
                </a:lnTo>
                <a:lnTo>
                  <a:pt x="511" y="941"/>
                </a:lnTo>
                <a:lnTo>
                  <a:pt x="511" y="940"/>
                </a:lnTo>
                <a:lnTo>
                  <a:pt x="512" y="940"/>
                </a:lnTo>
                <a:lnTo>
                  <a:pt x="512" y="940"/>
                </a:lnTo>
                <a:lnTo>
                  <a:pt x="512" y="940"/>
                </a:lnTo>
                <a:lnTo>
                  <a:pt x="513" y="940"/>
                </a:lnTo>
                <a:lnTo>
                  <a:pt x="513" y="940"/>
                </a:lnTo>
                <a:lnTo>
                  <a:pt x="513" y="938"/>
                </a:lnTo>
                <a:lnTo>
                  <a:pt x="513" y="938"/>
                </a:lnTo>
                <a:lnTo>
                  <a:pt x="513" y="938"/>
                </a:lnTo>
                <a:lnTo>
                  <a:pt x="515" y="938"/>
                </a:lnTo>
                <a:lnTo>
                  <a:pt x="516" y="940"/>
                </a:lnTo>
                <a:lnTo>
                  <a:pt x="517" y="940"/>
                </a:lnTo>
                <a:lnTo>
                  <a:pt x="519" y="940"/>
                </a:lnTo>
                <a:lnTo>
                  <a:pt x="519" y="940"/>
                </a:lnTo>
                <a:lnTo>
                  <a:pt x="519" y="940"/>
                </a:lnTo>
                <a:lnTo>
                  <a:pt x="523" y="940"/>
                </a:lnTo>
                <a:lnTo>
                  <a:pt x="523" y="940"/>
                </a:lnTo>
                <a:lnTo>
                  <a:pt x="526" y="941"/>
                </a:lnTo>
                <a:lnTo>
                  <a:pt x="527" y="941"/>
                </a:lnTo>
                <a:lnTo>
                  <a:pt x="527" y="941"/>
                </a:lnTo>
                <a:lnTo>
                  <a:pt x="527" y="940"/>
                </a:lnTo>
                <a:lnTo>
                  <a:pt x="527" y="937"/>
                </a:lnTo>
                <a:lnTo>
                  <a:pt x="527" y="937"/>
                </a:lnTo>
                <a:lnTo>
                  <a:pt x="528" y="933"/>
                </a:lnTo>
                <a:lnTo>
                  <a:pt x="528" y="933"/>
                </a:lnTo>
                <a:lnTo>
                  <a:pt x="528" y="931"/>
                </a:lnTo>
                <a:lnTo>
                  <a:pt x="530" y="930"/>
                </a:lnTo>
                <a:lnTo>
                  <a:pt x="530" y="927"/>
                </a:lnTo>
                <a:lnTo>
                  <a:pt x="531" y="926"/>
                </a:lnTo>
                <a:lnTo>
                  <a:pt x="531" y="925"/>
                </a:lnTo>
                <a:lnTo>
                  <a:pt x="532" y="925"/>
                </a:lnTo>
                <a:lnTo>
                  <a:pt x="532" y="922"/>
                </a:lnTo>
                <a:lnTo>
                  <a:pt x="532" y="920"/>
                </a:lnTo>
                <a:lnTo>
                  <a:pt x="534" y="919"/>
                </a:lnTo>
                <a:lnTo>
                  <a:pt x="534" y="919"/>
                </a:lnTo>
                <a:lnTo>
                  <a:pt x="534" y="918"/>
                </a:lnTo>
                <a:lnTo>
                  <a:pt x="535" y="916"/>
                </a:lnTo>
                <a:lnTo>
                  <a:pt x="535" y="916"/>
                </a:lnTo>
                <a:lnTo>
                  <a:pt x="535" y="915"/>
                </a:lnTo>
                <a:lnTo>
                  <a:pt x="535" y="915"/>
                </a:lnTo>
                <a:lnTo>
                  <a:pt x="535" y="915"/>
                </a:lnTo>
                <a:lnTo>
                  <a:pt x="535" y="914"/>
                </a:lnTo>
                <a:lnTo>
                  <a:pt x="535" y="912"/>
                </a:lnTo>
                <a:lnTo>
                  <a:pt x="535" y="912"/>
                </a:lnTo>
                <a:lnTo>
                  <a:pt x="535" y="911"/>
                </a:lnTo>
                <a:lnTo>
                  <a:pt x="535" y="911"/>
                </a:lnTo>
                <a:lnTo>
                  <a:pt x="535" y="911"/>
                </a:lnTo>
                <a:lnTo>
                  <a:pt x="535" y="910"/>
                </a:lnTo>
                <a:lnTo>
                  <a:pt x="537" y="910"/>
                </a:lnTo>
                <a:lnTo>
                  <a:pt x="537" y="910"/>
                </a:lnTo>
                <a:lnTo>
                  <a:pt x="538" y="910"/>
                </a:lnTo>
                <a:lnTo>
                  <a:pt x="539" y="910"/>
                </a:lnTo>
                <a:lnTo>
                  <a:pt x="539" y="910"/>
                </a:lnTo>
                <a:lnTo>
                  <a:pt x="541" y="911"/>
                </a:lnTo>
                <a:lnTo>
                  <a:pt x="542" y="911"/>
                </a:lnTo>
                <a:lnTo>
                  <a:pt x="542" y="911"/>
                </a:lnTo>
                <a:lnTo>
                  <a:pt x="543" y="914"/>
                </a:lnTo>
                <a:lnTo>
                  <a:pt x="543" y="914"/>
                </a:lnTo>
                <a:lnTo>
                  <a:pt x="543" y="915"/>
                </a:lnTo>
                <a:lnTo>
                  <a:pt x="542" y="916"/>
                </a:lnTo>
                <a:lnTo>
                  <a:pt x="542" y="918"/>
                </a:lnTo>
                <a:lnTo>
                  <a:pt x="542" y="918"/>
                </a:lnTo>
                <a:lnTo>
                  <a:pt x="543" y="918"/>
                </a:lnTo>
                <a:lnTo>
                  <a:pt x="545" y="916"/>
                </a:lnTo>
                <a:lnTo>
                  <a:pt x="546" y="916"/>
                </a:lnTo>
                <a:lnTo>
                  <a:pt x="548" y="916"/>
                </a:lnTo>
                <a:lnTo>
                  <a:pt x="548" y="916"/>
                </a:lnTo>
                <a:lnTo>
                  <a:pt x="548" y="915"/>
                </a:lnTo>
                <a:lnTo>
                  <a:pt x="549" y="915"/>
                </a:lnTo>
                <a:lnTo>
                  <a:pt x="549" y="915"/>
                </a:lnTo>
                <a:lnTo>
                  <a:pt x="549" y="914"/>
                </a:lnTo>
                <a:lnTo>
                  <a:pt x="549" y="914"/>
                </a:lnTo>
                <a:lnTo>
                  <a:pt x="550" y="914"/>
                </a:lnTo>
                <a:lnTo>
                  <a:pt x="550" y="915"/>
                </a:lnTo>
                <a:lnTo>
                  <a:pt x="552" y="915"/>
                </a:lnTo>
                <a:lnTo>
                  <a:pt x="552" y="915"/>
                </a:lnTo>
                <a:lnTo>
                  <a:pt x="552" y="916"/>
                </a:lnTo>
                <a:lnTo>
                  <a:pt x="552" y="916"/>
                </a:lnTo>
                <a:lnTo>
                  <a:pt x="552" y="918"/>
                </a:lnTo>
                <a:lnTo>
                  <a:pt x="550" y="919"/>
                </a:lnTo>
                <a:lnTo>
                  <a:pt x="550" y="922"/>
                </a:lnTo>
                <a:lnTo>
                  <a:pt x="549" y="923"/>
                </a:lnTo>
                <a:lnTo>
                  <a:pt x="549" y="923"/>
                </a:lnTo>
                <a:lnTo>
                  <a:pt x="549" y="925"/>
                </a:lnTo>
                <a:lnTo>
                  <a:pt x="549" y="925"/>
                </a:lnTo>
                <a:lnTo>
                  <a:pt x="550" y="925"/>
                </a:lnTo>
                <a:lnTo>
                  <a:pt x="550" y="926"/>
                </a:lnTo>
                <a:lnTo>
                  <a:pt x="552" y="926"/>
                </a:lnTo>
                <a:lnTo>
                  <a:pt x="552" y="926"/>
                </a:lnTo>
                <a:lnTo>
                  <a:pt x="552" y="926"/>
                </a:lnTo>
                <a:lnTo>
                  <a:pt x="553" y="926"/>
                </a:lnTo>
                <a:lnTo>
                  <a:pt x="554" y="926"/>
                </a:lnTo>
                <a:lnTo>
                  <a:pt x="554" y="927"/>
                </a:lnTo>
                <a:lnTo>
                  <a:pt x="556" y="927"/>
                </a:lnTo>
                <a:lnTo>
                  <a:pt x="557" y="929"/>
                </a:lnTo>
                <a:lnTo>
                  <a:pt x="557" y="929"/>
                </a:lnTo>
                <a:lnTo>
                  <a:pt x="561" y="931"/>
                </a:lnTo>
                <a:lnTo>
                  <a:pt x="563" y="931"/>
                </a:lnTo>
                <a:lnTo>
                  <a:pt x="563" y="933"/>
                </a:lnTo>
                <a:lnTo>
                  <a:pt x="565" y="933"/>
                </a:lnTo>
                <a:lnTo>
                  <a:pt x="565" y="933"/>
                </a:lnTo>
                <a:lnTo>
                  <a:pt x="565" y="934"/>
                </a:lnTo>
                <a:lnTo>
                  <a:pt x="568" y="934"/>
                </a:lnTo>
                <a:lnTo>
                  <a:pt x="568" y="934"/>
                </a:lnTo>
                <a:lnTo>
                  <a:pt x="568" y="934"/>
                </a:lnTo>
                <a:lnTo>
                  <a:pt x="568" y="936"/>
                </a:lnTo>
                <a:lnTo>
                  <a:pt x="569" y="936"/>
                </a:lnTo>
                <a:lnTo>
                  <a:pt x="571" y="937"/>
                </a:lnTo>
                <a:lnTo>
                  <a:pt x="571" y="937"/>
                </a:lnTo>
                <a:lnTo>
                  <a:pt x="571" y="937"/>
                </a:lnTo>
                <a:lnTo>
                  <a:pt x="572" y="937"/>
                </a:lnTo>
                <a:lnTo>
                  <a:pt x="572" y="937"/>
                </a:lnTo>
                <a:lnTo>
                  <a:pt x="572" y="938"/>
                </a:lnTo>
                <a:lnTo>
                  <a:pt x="574" y="940"/>
                </a:lnTo>
                <a:lnTo>
                  <a:pt x="574" y="940"/>
                </a:lnTo>
                <a:lnTo>
                  <a:pt x="574" y="940"/>
                </a:lnTo>
                <a:lnTo>
                  <a:pt x="575" y="942"/>
                </a:lnTo>
                <a:lnTo>
                  <a:pt x="576" y="944"/>
                </a:lnTo>
                <a:lnTo>
                  <a:pt x="579" y="945"/>
                </a:lnTo>
                <a:lnTo>
                  <a:pt x="579" y="945"/>
                </a:lnTo>
                <a:lnTo>
                  <a:pt x="580" y="945"/>
                </a:lnTo>
                <a:lnTo>
                  <a:pt x="580" y="945"/>
                </a:lnTo>
                <a:lnTo>
                  <a:pt x="582" y="945"/>
                </a:lnTo>
                <a:lnTo>
                  <a:pt x="582" y="945"/>
                </a:lnTo>
                <a:lnTo>
                  <a:pt x="584" y="945"/>
                </a:lnTo>
                <a:lnTo>
                  <a:pt x="584" y="945"/>
                </a:lnTo>
                <a:lnTo>
                  <a:pt x="587" y="946"/>
                </a:lnTo>
                <a:lnTo>
                  <a:pt x="587" y="946"/>
                </a:lnTo>
                <a:lnTo>
                  <a:pt x="587" y="948"/>
                </a:lnTo>
                <a:lnTo>
                  <a:pt x="587" y="948"/>
                </a:lnTo>
                <a:lnTo>
                  <a:pt x="589" y="948"/>
                </a:lnTo>
                <a:lnTo>
                  <a:pt x="589" y="948"/>
                </a:lnTo>
                <a:lnTo>
                  <a:pt x="589" y="948"/>
                </a:lnTo>
                <a:lnTo>
                  <a:pt x="590" y="948"/>
                </a:lnTo>
                <a:lnTo>
                  <a:pt x="590" y="948"/>
                </a:lnTo>
                <a:lnTo>
                  <a:pt x="590" y="948"/>
                </a:lnTo>
                <a:lnTo>
                  <a:pt x="591" y="948"/>
                </a:lnTo>
                <a:lnTo>
                  <a:pt x="591" y="948"/>
                </a:lnTo>
                <a:lnTo>
                  <a:pt x="593" y="948"/>
                </a:lnTo>
                <a:lnTo>
                  <a:pt x="593" y="948"/>
                </a:lnTo>
                <a:lnTo>
                  <a:pt x="593" y="948"/>
                </a:lnTo>
                <a:lnTo>
                  <a:pt x="593" y="948"/>
                </a:lnTo>
                <a:lnTo>
                  <a:pt x="593" y="949"/>
                </a:lnTo>
                <a:lnTo>
                  <a:pt x="593" y="949"/>
                </a:lnTo>
                <a:lnTo>
                  <a:pt x="593" y="949"/>
                </a:lnTo>
                <a:lnTo>
                  <a:pt x="593" y="951"/>
                </a:lnTo>
                <a:lnTo>
                  <a:pt x="593" y="951"/>
                </a:lnTo>
                <a:lnTo>
                  <a:pt x="593" y="951"/>
                </a:lnTo>
                <a:lnTo>
                  <a:pt x="593" y="951"/>
                </a:lnTo>
                <a:lnTo>
                  <a:pt x="593" y="951"/>
                </a:lnTo>
                <a:lnTo>
                  <a:pt x="593" y="951"/>
                </a:lnTo>
                <a:lnTo>
                  <a:pt x="593" y="952"/>
                </a:lnTo>
                <a:lnTo>
                  <a:pt x="593" y="952"/>
                </a:lnTo>
                <a:lnTo>
                  <a:pt x="594" y="952"/>
                </a:lnTo>
                <a:lnTo>
                  <a:pt x="594" y="953"/>
                </a:lnTo>
                <a:lnTo>
                  <a:pt x="595" y="953"/>
                </a:lnTo>
                <a:lnTo>
                  <a:pt x="598" y="961"/>
                </a:lnTo>
                <a:lnTo>
                  <a:pt x="600" y="963"/>
                </a:lnTo>
                <a:lnTo>
                  <a:pt x="600" y="964"/>
                </a:lnTo>
                <a:lnTo>
                  <a:pt x="601" y="966"/>
                </a:lnTo>
                <a:lnTo>
                  <a:pt x="604" y="971"/>
                </a:lnTo>
                <a:lnTo>
                  <a:pt x="605" y="974"/>
                </a:lnTo>
                <a:lnTo>
                  <a:pt x="606" y="977"/>
                </a:lnTo>
                <a:lnTo>
                  <a:pt x="604" y="979"/>
                </a:lnTo>
                <a:lnTo>
                  <a:pt x="604" y="979"/>
                </a:lnTo>
                <a:lnTo>
                  <a:pt x="601" y="983"/>
                </a:lnTo>
                <a:lnTo>
                  <a:pt x="598" y="986"/>
                </a:lnTo>
                <a:lnTo>
                  <a:pt x="598" y="986"/>
                </a:lnTo>
                <a:lnTo>
                  <a:pt x="598" y="986"/>
                </a:lnTo>
                <a:lnTo>
                  <a:pt x="598" y="986"/>
                </a:lnTo>
                <a:lnTo>
                  <a:pt x="597" y="987"/>
                </a:lnTo>
                <a:lnTo>
                  <a:pt x="597" y="987"/>
                </a:lnTo>
                <a:lnTo>
                  <a:pt x="597" y="987"/>
                </a:lnTo>
                <a:lnTo>
                  <a:pt x="595" y="987"/>
                </a:lnTo>
                <a:lnTo>
                  <a:pt x="595" y="989"/>
                </a:lnTo>
                <a:lnTo>
                  <a:pt x="595" y="989"/>
                </a:lnTo>
                <a:lnTo>
                  <a:pt x="595" y="989"/>
                </a:lnTo>
                <a:lnTo>
                  <a:pt x="594" y="990"/>
                </a:lnTo>
                <a:lnTo>
                  <a:pt x="590" y="986"/>
                </a:lnTo>
                <a:lnTo>
                  <a:pt x="590" y="986"/>
                </a:lnTo>
                <a:lnTo>
                  <a:pt x="587" y="985"/>
                </a:lnTo>
                <a:lnTo>
                  <a:pt x="584" y="981"/>
                </a:lnTo>
                <a:lnTo>
                  <a:pt x="582" y="978"/>
                </a:lnTo>
                <a:lnTo>
                  <a:pt x="579" y="978"/>
                </a:lnTo>
                <a:lnTo>
                  <a:pt x="576" y="979"/>
                </a:lnTo>
                <a:lnTo>
                  <a:pt x="571" y="979"/>
                </a:lnTo>
                <a:lnTo>
                  <a:pt x="569" y="979"/>
                </a:lnTo>
                <a:lnTo>
                  <a:pt x="565" y="979"/>
                </a:lnTo>
                <a:lnTo>
                  <a:pt x="565" y="979"/>
                </a:lnTo>
                <a:lnTo>
                  <a:pt x="565" y="981"/>
                </a:lnTo>
                <a:lnTo>
                  <a:pt x="565" y="981"/>
                </a:lnTo>
                <a:lnTo>
                  <a:pt x="565" y="981"/>
                </a:lnTo>
                <a:lnTo>
                  <a:pt x="565" y="982"/>
                </a:lnTo>
                <a:lnTo>
                  <a:pt x="567" y="982"/>
                </a:lnTo>
                <a:lnTo>
                  <a:pt x="567" y="983"/>
                </a:lnTo>
                <a:lnTo>
                  <a:pt x="567" y="983"/>
                </a:lnTo>
                <a:lnTo>
                  <a:pt x="567" y="983"/>
                </a:lnTo>
                <a:lnTo>
                  <a:pt x="567" y="985"/>
                </a:lnTo>
                <a:lnTo>
                  <a:pt x="571" y="983"/>
                </a:lnTo>
                <a:lnTo>
                  <a:pt x="572" y="983"/>
                </a:lnTo>
                <a:lnTo>
                  <a:pt x="575" y="987"/>
                </a:lnTo>
                <a:lnTo>
                  <a:pt x="576" y="987"/>
                </a:lnTo>
                <a:lnTo>
                  <a:pt x="578" y="990"/>
                </a:lnTo>
                <a:lnTo>
                  <a:pt x="579" y="992"/>
                </a:lnTo>
                <a:lnTo>
                  <a:pt x="579" y="993"/>
                </a:lnTo>
                <a:lnTo>
                  <a:pt x="580" y="994"/>
                </a:lnTo>
                <a:lnTo>
                  <a:pt x="580" y="994"/>
                </a:lnTo>
                <a:lnTo>
                  <a:pt x="582" y="994"/>
                </a:lnTo>
                <a:lnTo>
                  <a:pt x="583" y="997"/>
                </a:lnTo>
                <a:lnTo>
                  <a:pt x="584" y="1000"/>
                </a:lnTo>
                <a:lnTo>
                  <a:pt x="584" y="1000"/>
                </a:lnTo>
                <a:lnTo>
                  <a:pt x="587" y="1003"/>
                </a:lnTo>
                <a:lnTo>
                  <a:pt x="587" y="1003"/>
                </a:lnTo>
                <a:lnTo>
                  <a:pt x="587" y="1003"/>
                </a:lnTo>
                <a:lnTo>
                  <a:pt x="587" y="1004"/>
                </a:lnTo>
                <a:lnTo>
                  <a:pt x="587" y="1004"/>
                </a:lnTo>
                <a:lnTo>
                  <a:pt x="587" y="1005"/>
                </a:lnTo>
                <a:lnTo>
                  <a:pt x="587" y="1005"/>
                </a:lnTo>
                <a:lnTo>
                  <a:pt x="587" y="1005"/>
                </a:lnTo>
                <a:lnTo>
                  <a:pt x="587" y="1005"/>
                </a:lnTo>
                <a:lnTo>
                  <a:pt x="593" y="1008"/>
                </a:lnTo>
                <a:lnTo>
                  <a:pt x="593" y="1008"/>
                </a:lnTo>
                <a:lnTo>
                  <a:pt x="594" y="1008"/>
                </a:lnTo>
                <a:lnTo>
                  <a:pt x="594" y="1007"/>
                </a:lnTo>
                <a:lnTo>
                  <a:pt x="595" y="1007"/>
                </a:lnTo>
                <a:lnTo>
                  <a:pt x="597" y="1005"/>
                </a:lnTo>
                <a:lnTo>
                  <a:pt x="598" y="1004"/>
                </a:lnTo>
                <a:lnTo>
                  <a:pt x="598" y="1004"/>
                </a:lnTo>
                <a:lnTo>
                  <a:pt x="598" y="1004"/>
                </a:lnTo>
                <a:lnTo>
                  <a:pt x="600" y="1003"/>
                </a:lnTo>
                <a:lnTo>
                  <a:pt x="600" y="1003"/>
                </a:lnTo>
                <a:lnTo>
                  <a:pt x="600" y="1003"/>
                </a:lnTo>
                <a:lnTo>
                  <a:pt x="601" y="1003"/>
                </a:lnTo>
                <a:lnTo>
                  <a:pt x="601" y="1003"/>
                </a:lnTo>
                <a:lnTo>
                  <a:pt x="602" y="1000"/>
                </a:lnTo>
                <a:lnTo>
                  <a:pt x="604" y="1000"/>
                </a:lnTo>
                <a:lnTo>
                  <a:pt x="604" y="1000"/>
                </a:lnTo>
                <a:lnTo>
                  <a:pt x="605" y="998"/>
                </a:lnTo>
                <a:lnTo>
                  <a:pt x="606" y="998"/>
                </a:lnTo>
                <a:lnTo>
                  <a:pt x="606" y="997"/>
                </a:lnTo>
                <a:lnTo>
                  <a:pt x="608" y="996"/>
                </a:lnTo>
                <a:lnTo>
                  <a:pt x="610" y="994"/>
                </a:lnTo>
                <a:lnTo>
                  <a:pt x="613" y="993"/>
                </a:lnTo>
                <a:lnTo>
                  <a:pt x="617" y="989"/>
                </a:lnTo>
                <a:lnTo>
                  <a:pt x="617" y="989"/>
                </a:lnTo>
                <a:lnTo>
                  <a:pt x="617" y="989"/>
                </a:lnTo>
                <a:lnTo>
                  <a:pt x="619" y="990"/>
                </a:lnTo>
                <a:lnTo>
                  <a:pt x="619" y="990"/>
                </a:lnTo>
                <a:lnTo>
                  <a:pt x="621" y="992"/>
                </a:lnTo>
                <a:lnTo>
                  <a:pt x="623" y="993"/>
                </a:lnTo>
                <a:lnTo>
                  <a:pt x="623" y="993"/>
                </a:lnTo>
                <a:lnTo>
                  <a:pt x="623" y="993"/>
                </a:lnTo>
                <a:lnTo>
                  <a:pt x="623" y="994"/>
                </a:lnTo>
                <a:lnTo>
                  <a:pt x="623" y="994"/>
                </a:lnTo>
                <a:lnTo>
                  <a:pt x="624" y="994"/>
                </a:lnTo>
                <a:lnTo>
                  <a:pt x="628" y="992"/>
                </a:lnTo>
                <a:lnTo>
                  <a:pt x="631" y="990"/>
                </a:lnTo>
                <a:lnTo>
                  <a:pt x="632" y="990"/>
                </a:lnTo>
                <a:lnTo>
                  <a:pt x="632" y="989"/>
                </a:lnTo>
                <a:lnTo>
                  <a:pt x="638" y="986"/>
                </a:lnTo>
                <a:lnTo>
                  <a:pt x="642" y="985"/>
                </a:lnTo>
                <a:lnTo>
                  <a:pt x="646" y="982"/>
                </a:lnTo>
                <a:lnTo>
                  <a:pt x="646" y="982"/>
                </a:lnTo>
                <a:lnTo>
                  <a:pt x="647" y="982"/>
                </a:lnTo>
                <a:lnTo>
                  <a:pt x="647" y="982"/>
                </a:lnTo>
                <a:lnTo>
                  <a:pt x="647" y="981"/>
                </a:lnTo>
                <a:lnTo>
                  <a:pt x="647" y="981"/>
                </a:lnTo>
                <a:lnTo>
                  <a:pt x="649" y="981"/>
                </a:lnTo>
                <a:lnTo>
                  <a:pt x="649" y="981"/>
                </a:lnTo>
                <a:lnTo>
                  <a:pt x="650" y="981"/>
                </a:lnTo>
                <a:lnTo>
                  <a:pt x="650" y="981"/>
                </a:lnTo>
                <a:lnTo>
                  <a:pt x="650" y="981"/>
                </a:lnTo>
                <a:lnTo>
                  <a:pt x="650" y="981"/>
                </a:lnTo>
                <a:lnTo>
                  <a:pt x="650" y="982"/>
                </a:lnTo>
                <a:lnTo>
                  <a:pt x="650" y="982"/>
                </a:lnTo>
                <a:lnTo>
                  <a:pt x="650" y="985"/>
                </a:lnTo>
                <a:lnTo>
                  <a:pt x="650" y="983"/>
                </a:lnTo>
                <a:lnTo>
                  <a:pt x="650" y="987"/>
                </a:lnTo>
                <a:lnTo>
                  <a:pt x="652" y="993"/>
                </a:lnTo>
                <a:lnTo>
                  <a:pt x="652" y="993"/>
                </a:lnTo>
                <a:lnTo>
                  <a:pt x="652" y="994"/>
                </a:lnTo>
                <a:lnTo>
                  <a:pt x="667" y="1008"/>
                </a:lnTo>
                <a:lnTo>
                  <a:pt x="668" y="1008"/>
                </a:lnTo>
                <a:lnTo>
                  <a:pt x="668" y="1008"/>
                </a:lnTo>
                <a:lnTo>
                  <a:pt x="668" y="1008"/>
                </a:lnTo>
                <a:lnTo>
                  <a:pt x="668" y="1008"/>
                </a:lnTo>
                <a:lnTo>
                  <a:pt x="669" y="1008"/>
                </a:lnTo>
                <a:lnTo>
                  <a:pt x="669" y="1008"/>
                </a:lnTo>
                <a:lnTo>
                  <a:pt x="669" y="1008"/>
                </a:lnTo>
                <a:lnTo>
                  <a:pt x="669" y="1008"/>
                </a:lnTo>
                <a:lnTo>
                  <a:pt x="671" y="1008"/>
                </a:lnTo>
                <a:lnTo>
                  <a:pt x="671" y="1008"/>
                </a:lnTo>
                <a:lnTo>
                  <a:pt x="671" y="1008"/>
                </a:lnTo>
                <a:lnTo>
                  <a:pt x="672" y="1008"/>
                </a:lnTo>
                <a:lnTo>
                  <a:pt x="672" y="1008"/>
                </a:lnTo>
                <a:lnTo>
                  <a:pt x="672" y="1009"/>
                </a:lnTo>
                <a:lnTo>
                  <a:pt x="672" y="1009"/>
                </a:lnTo>
                <a:lnTo>
                  <a:pt x="672" y="1011"/>
                </a:lnTo>
                <a:lnTo>
                  <a:pt x="672" y="1011"/>
                </a:lnTo>
                <a:lnTo>
                  <a:pt x="672" y="1011"/>
                </a:lnTo>
                <a:lnTo>
                  <a:pt x="672" y="1012"/>
                </a:lnTo>
                <a:lnTo>
                  <a:pt x="672" y="1012"/>
                </a:lnTo>
                <a:lnTo>
                  <a:pt x="672" y="1012"/>
                </a:lnTo>
                <a:lnTo>
                  <a:pt x="672" y="1013"/>
                </a:lnTo>
                <a:lnTo>
                  <a:pt x="672" y="1013"/>
                </a:lnTo>
                <a:lnTo>
                  <a:pt x="672" y="1013"/>
                </a:lnTo>
                <a:lnTo>
                  <a:pt x="672" y="1013"/>
                </a:lnTo>
                <a:lnTo>
                  <a:pt x="673" y="1015"/>
                </a:lnTo>
                <a:lnTo>
                  <a:pt x="673" y="1015"/>
                </a:lnTo>
                <a:lnTo>
                  <a:pt x="673" y="1015"/>
                </a:lnTo>
                <a:lnTo>
                  <a:pt x="673" y="1016"/>
                </a:lnTo>
                <a:lnTo>
                  <a:pt x="673" y="1016"/>
                </a:lnTo>
                <a:lnTo>
                  <a:pt x="675" y="1016"/>
                </a:lnTo>
                <a:lnTo>
                  <a:pt x="673" y="1016"/>
                </a:lnTo>
                <a:lnTo>
                  <a:pt x="673" y="1016"/>
                </a:lnTo>
                <a:lnTo>
                  <a:pt x="675" y="1016"/>
                </a:lnTo>
                <a:lnTo>
                  <a:pt x="675" y="1018"/>
                </a:lnTo>
                <a:lnTo>
                  <a:pt x="675" y="1018"/>
                </a:lnTo>
                <a:lnTo>
                  <a:pt x="675" y="1019"/>
                </a:lnTo>
                <a:lnTo>
                  <a:pt x="673" y="1019"/>
                </a:lnTo>
                <a:lnTo>
                  <a:pt x="673" y="1019"/>
                </a:lnTo>
                <a:lnTo>
                  <a:pt x="675" y="1019"/>
                </a:lnTo>
                <a:lnTo>
                  <a:pt x="675" y="1019"/>
                </a:lnTo>
                <a:lnTo>
                  <a:pt x="675" y="1020"/>
                </a:lnTo>
                <a:lnTo>
                  <a:pt x="675" y="1020"/>
                </a:lnTo>
                <a:lnTo>
                  <a:pt x="675" y="1020"/>
                </a:lnTo>
                <a:lnTo>
                  <a:pt x="675" y="1020"/>
                </a:lnTo>
                <a:lnTo>
                  <a:pt x="676" y="1020"/>
                </a:lnTo>
                <a:lnTo>
                  <a:pt x="676" y="1022"/>
                </a:lnTo>
                <a:lnTo>
                  <a:pt x="676" y="1022"/>
                </a:lnTo>
                <a:lnTo>
                  <a:pt x="678" y="1022"/>
                </a:lnTo>
                <a:lnTo>
                  <a:pt x="678" y="1022"/>
                </a:lnTo>
                <a:lnTo>
                  <a:pt x="678" y="1022"/>
                </a:lnTo>
                <a:lnTo>
                  <a:pt x="678" y="1022"/>
                </a:lnTo>
                <a:lnTo>
                  <a:pt x="678" y="1022"/>
                </a:lnTo>
                <a:lnTo>
                  <a:pt x="678" y="1023"/>
                </a:lnTo>
                <a:lnTo>
                  <a:pt x="678" y="1023"/>
                </a:lnTo>
                <a:lnTo>
                  <a:pt x="679" y="1023"/>
                </a:lnTo>
                <a:lnTo>
                  <a:pt x="679" y="1024"/>
                </a:lnTo>
                <a:lnTo>
                  <a:pt x="679" y="1024"/>
                </a:lnTo>
                <a:lnTo>
                  <a:pt x="680" y="1024"/>
                </a:lnTo>
                <a:lnTo>
                  <a:pt x="680" y="1024"/>
                </a:lnTo>
                <a:lnTo>
                  <a:pt x="680" y="1024"/>
                </a:lnTo>
                <a:lnTo>
                  <a:pt x="680" y="1024"/>
                </a:lnTo>
                <a:lnTo>
                  <a:pt x="682" y="1024"/>
                </a:lnTo>
                <a:lnTo>
                  <a:pt x="682" y="1024"/>
                </a:lnTo>
                <a:lnTo>
                  <a:pt x="682" y="1024"/>
                </a:lnTo>
                <a:lnTo>
                  <a:pt x="683" y="1026"/>
                </a:lnTo>
                <a:lnTo>
                  <a:pt x="683" y="1026"/>
                </a:lnTo>
                <a:lnTo>
                  <a:pt x="683" y="1026"/>
                </a:lnTo>
                <a:lnTo>
                  <a:pt x="683" y="1026"/>
                </a:lnTo>
                <a:lnTo>
                  <a:pt x="683" y="1027"/>
                </a:lnTo>
                <a:lnTo>
                  <a:pt x="684" y="1027"/>
                </a:lnTo>
                <a:lnTo>
                  <a:pt x="684" y="1027"/>
                </a:lnTo>
                <a:lnTo>
                  <a:pt x="684" y="1027"/>
                </a:lnTo>
                <a:lnTo>
                  <a:pt x="686" y="1027"/>
                </a:lnTo>
                <a:lnTo>
                  <a:pt x="686" y="1029"/>
                </a:lnTo>
                <a:lnTo>
                  <a:pt x="686" y="1029"/>
                </a:lnTo>
                <a:lnTo>
                  <a:pt x="686" y="1027"/>
                </a:lnTo>
                <a:lnTo>
                  <a:pt x="686" y="1027"/>
                </a:lnTo>
                <a:lnTo>
                  <a:pt x="686" y="1027"/>
                </a:lnTo>
                <a:lnTo>
                  <a:pt x="687" y="1029"/>
                </a:lnTo>
                <a:lnTo>
                  <a:pt x="687" y="1029"/>
                </a:lnTo>
                <a:lnTo>
                  <a:pt x="683" y="1033"/>
                </a:lnTo>
                <a:lnTo>
                  <a:pt x="686" y="1035"/>
                </a:lnTo>
                <a:lnTo>
                  <a:pt x="686" y="1035"/>
                </a:lnTo>
                <a:lnTo>
                  <a:pt x="686" y="1037"/>
                </a:lnTo>
                <a:lnTo>
                  <a:pt x="686" y="1044"/>
                </a:lnTo>
                <a:lnTo>
                  <a:pt x="684" y="1044"/>
                </a:lnTo>
                <a:lnTo>
                  <a:pt x="684" y="1044"/>
                </a:lnTo>
                <a:lnTo>
                  <a:pt x="683" y="1045"/>
                </a:lnTo>
                <a:lnTo>
                  <a:pt x="683" y="1045"/>
                </a:lnTo>
                <a:lnTo>
                  <a:pt x="680" y="1048"/>
                </a:lnTo>
                <a:lnTo>
                  <a:pt x="680" y="1049"/>
                </a:lnTo>
                <a:lnTo>
                  <a:pt x="678" y="1052"/>
                </a:lnTo>
                <a:lnTo>
                  <a:pt x="673" y="1055"/>
                </a:lnTo>
                <a:lnTo>
                  <a:pt x="675" y="1057"/>
                </a:lnTo>
                <a:lnTo>
                  <a:pt x="675" y="1060"/>
                </a:lnTo>
                <a:lnTo>
                  <a:pt x="675" y="1060"/>
                </a:lnTo>
                <a:lnTo>
                  <a:pt x="676" y="1064"/>
                </a:lnTo>
                <a:lnTo>
                  <a:pt x="678" y="1068"/>
                </a:lnTo>
                <a:lnTo>
                  <a:pt x="678" y="1068"/>
                </a:lnTo>
                <a:lnTo>
                  <a:pt x="679" y="1070"/>
                </a:lnTo>
                <a:lnTo>
                  <a:pt x="680" y="1074"/>
                </a:lnTo>
                <a:lnTo>
                  <a:pt x="682" y="1075"/>
                </a:lnTo>
                <a:lnTo>
                  <a:pt x="682" y="1076"/>
                </a:lnTo>
                <a:lnTo>
                  <a:pt x="683" y="1078"/>
                </a:lnTo>
                <a:lnTo>
                  <a:pt x="683" y="1079"/>
                </a:lnTo>
                <a:lnTo>
                  <a:pt x="684" y="1079"/>
                </a:lnTo>
                <a:lnTo>
                  <a:pt x="684" y="1081"/>
                </a:lnTo>
                <a:lnTo>
                  <a:pt x="686" y="1082"/>
                </a:lnTo>
                <a:lnTo>
                  <a:pt x="686" y="1082"/>
                </a:lnTo>
                <a:lnTo>
                  <a:pt x="686" y="1082"/>
                </a:lnTo>
                <a:lnTo>
                  <a:pt x="686" y="1083"/>
                </a:lnTo>
                <a:lnTo>
                  <a:pt x="686" y="1083"/>
                </a:lnTo>
                <a:lnTo>
                  <a:pt x="686" y="1083"/>
                </a:lnTo>
                <a:lnTo>
                  <a:pt x="684" y="1085"/>
                </a:lnTo>
                <a:lnTo>
                  <a:pt x="684" y="1085"/>
                </a:lnTo>
                <a:lnTo>
                  <a:pt x="687" y="1085"/>
                </a:lnTo>
                <a:lnTo>
                  <a:pt x="688" y="1086"/>
                </a:lnTo>
                <a:lnTo>
                  <a:pt x="688" y="1087"/>
                </a:lnTo>
                <a:lnTo>
                  <a:pt x="688" y="1087"/>
                </a:lnTo>
                <a:lnTo>
                  <a:pt x="690" y="1089"/>
                </a:lnTo>
                <a:lnTo>
                  <a:pt x="690" y="1090"/>
                </a:lnTo>
                <a:lnTo>
                  <a:pt x="691" y="1090"/>
                </a:lnTo>
                <a:lnTo>
                  <a:pt x="691" y="1091"/>
                </a:lnTo>
                <a:lnTo>
                  <a:pt x="691" y="1091"/>
                </a:lnTo>
                <a:lnTo>
                  <a:pt x="691" y="1093"/>
                </a:lnTo>
                <a:lnTo>
                  <a:pt x="693" y="1091"/>
                </a:lnTo>
                <a:lnTo>
                  <a:pt x="694" y="1091"/>
                </a:lnTo>
                <a:lnTo>
                  <a:pt x="695" y="1091"/>
                </a:lnTo>
                <a:lnTo>
                  <a:pt x="697" y="1090"/>
                </a:lnTo>
                <a:lnTo>
                  <a:pt x="697" y="1090"/>
                </a:lnTo>
                <a:lnTo>
                  <a:pt x="701" y="1090"/>
                </a:lnTo>
                <a:lnTo>
                  <a:pt x="701" y="1089"/>
                </a:lnTo>
                <a:lnTo>
                  <a:pt x="702" y="1089"/>
                </a:lnTo>
                <a:lnTo>
                  <a:pt x="704" y="1089"/>
                </a:lnTo>
                <a:lnTo>
                  <a:pt x="709" y="1087"/>
                </a:lnTo>
                <a:lnTo>
                  <a:pt x="709" y="1086"/>
                </a:lnTo>
                <a:lnTo>
                  <a:pt x="712" y="1086"/>
                </a:lnTo>
                <a:lnTo>
                  <a:pt x="714" y="1085"/>
                </a:lnTo>
                <a:lnTo>
                  <a:pt x="717" y="1091"/>
                </a:lnTo>
                <a:lnTo>
                  <a:pt x="719" y="1093"/>
                </a:lnTo>
                <a:lnTo>
                  <a:pt x="719" y="1094"/>
                </a:lnTo>
                <a:lnTo>
                  <a:pt x="719" y="1096"/>
                </a:lnTo>
                <a:lnTo>
                  <a:pt x="720" y="1096"/>
                </a:lnTo>
                <a:lnTo>
                  <a:pt x="721" y="1098"/>
                </a:lnTo>
                <a:lnTo>
                  <a:pt x="724" y="1104"/>
                </a:lnTo>
                <a:lnTo>
                  <a:pt x="725" y="1107"/>
                </a:lnTo>
                <a:lnTo>
                  <a:pt x="725" y="1107"/>
                </a:lnTo>
                <a:lnTo>
                  <a:pt x="727" y="1108"/>
                </a:lnTo>
                <a:lnTo>
                  <a:pt x="727" y="1109"/>
                </a:lnTo>
                <a:lnTo>
                  <a:pt x="727" y="1109"/>
                </a:lnTo>
                <a:lnTo>
                  <a:pt x="728" y="1111"/>
                </a:lnTo>
                <a:lnTo>
                  <a:pt x="730" y="1112"/>
                </a:lnTo>
                <a:lnTo>
                  <a:pt x="730" y="1113"/>
                </a:lnTo>
                <a:lnTo>
                  <a:pt x="730" y="1115"/>
                </a:lnTo>
                <a:lnTo>
                  <a:pt x="730" y="1115"/>
                </a:lnTo>
                <a:lnTo>
                  <a:pt x="731" y="1116"/>
                </a:lnTo>
                <a:lnTo>
                  <a:pt x="732" y="1119"/>
                </a:lnTo>
                <a:lnTo>
                  <a:pt x="732" y="1119"/>
                </a:lnTo>
                <a:lnTo>
                  <a:pt x="734" y="1120"/>
                </a:lnTo>
                <a:lnTo>
                  <a:pt x="735" y="1123"/>
                </a:lnTo>
                <a:lnTo>
                  <a:pt x="735" y="1126"/>
                </a:lnTo>
                <a:lnTo>
                  <a:pt x="736" y="1126"/>
                </a:lnTo>
                <a:lnTo>
                  <a:pt x="736" y="1127"/>
                </a:lnTo>
                <a:lnTo>
                  <a:pt x="738" y="1128"/>
                </a:lnTo>
                <a:lnTo>
                  <a:pt x="738" y="1128"/>
                </a:lnTo>
                <a:lnTo>
                  <a:pt x="738" y="1128"/>
                </a:lnTo>
                <a:lnTo>
                  <a:pt x="738" y="1128"/>
                </a:lnTo>
                <a:lnTo>
                  <a:pt x="738" y="1130"/>
                </a:lnTo>
                <a:lnTo>
                  <a:pt x="738" y="1130"/>
                </a:lnTo>
                <a:lnTo>
                  <a:pt x="739" y="1131"/>
                </a:lnTo>
                <a:lnTo>
                  <a:pt x="739" y="1131"/>
                </a:lnTo>
                <a:lnTo>
                  <a:pt x="739" y="1131"/>
                </a:lnTo>
                <a:lnTo>
                  <a:pt x="740" y="1132"/>
                </a:lnTo>
                <a:lnTo>
                  <a:pt x="740" y="1134"/>
                </a:lnTo>
                <a:lnTo>
                  <a:pt x="740" y="1134"/>
                </a:lnTo>
                <a:lnTo>
                  <a:pt x="740" y="1135"/>
                </a:lnTo>
                <a:lnTo>
                  <a:pt x="742" y="1135"/>
                </a:lnTo>
                <a:lnTo>
                  <a:pt x="742" y="1137"/>
                </a:lnTo>
                <a:lnTo>
                  <a:pt x="742" y="1141"/>
                </a:lnTo>
                <a:lnTo>
                  <a:pt x="743" y="1153"/>
                </a:lnTo>
                <a:lnTo>
                  <a:pt x="743" y="1160"/>
                </a:lnTo>
                <a:lnTo>
                  <a:pt x="745" y="1164"/>
                </a:lnTo>
                <a:lnTo>
                  <a:pt x="746" y="1176"/>
                </a:lnTo>
                <a:lnTo>
                  <a:pt x="746" y="1178"/>
                </a:lnTo>
                <a:lnTo>
                  <a:pt x="746" y="1183"/>
                </a:lnTo>
                <a:lnTo>
                  <a:pt x="746" y="1184"/>
                </a:lnTo>
                <a:lnTo>
                  <a:pt x="746" y="1184"/>
                </a:lnTo>
                <a:lnTo>
                  <a:pt x="743" y="1189"/>
                </a:lnTo>
                <a:lnTo>
                  <a:pt x="740" y="1191"/>
                </a:lnTo>
                <a:lnTo>
                  <a:pt x="735" y="1195"/>
                </a:lnTo>
                <a:lnTo>
                  <a:pt x="727" y="1205"/>
                </a:lnTo>
                <a:lnTo>
                  <a:pt x="724" y="1208"/>
                </a:lnTo>
                <a:lnTo>
                  <a:pt x="724" y="1208"/>
                </a:lnTo>
                <a:lnTo>
                  <a:pt x="724" y="1209"/>
                </a:lnTo>
                <a:lnTo>
                  <a:pt x="723" y="1209"/>
                </a:lnTo>
                <a:lnTo>
                  <a:pt x="719" y="1213"/>
                </a:lnTo>
                <a:lnTo>
                  <a:pt x="714" y="1219"/>
                </a:lnTo>
                <a:lnTo>
                  <a:pt x="690" y="1245"/>
                </a:lnTo>
                <a:lnTo>
                  <a:pt x="688" y="1246"/>
                </a:lnTo>
                <a:lnTo>
                  <a:pt x="683" y="1253"/>
                </a:lnTo>
                <a:lnTo>
                  <a:pt x="673" y="1262"/>
                </a:lnTo>
                <a:lnTo>
                  <a:pt x="672" y="1264"/>
                </a:lnTo>
                <a:lnTo>
                  <a:pt x="660" y="1276"/>
                </a:lnTo>
                <a:lnTo>
                  <a:pt x="658" y="1277"/>
                </a:lnTo>
                <a:lnTo>
                  <a:pt x="650" y="1286"/>
                </a:lnTo>
                <a:lnTo>
                  <a:pt x="641" y="1297"/>
                </a:lnTo>
                <a:lnTo>
                  <a:pt x="636" y="1301"/>
                </a:lnTo>
                <a:lnTo>
                  <a:pt x="636" y="1301"/>
                </a:lnTo>
                <a:lnTo>
                  <a:pt x="632" y="1306"/>
                </a:lnTo>
                <a:lnTo>
                  <a:pt x="635" y="1308"/>
                </a:lnTo>
                <a:lnTo>
                  <a:pt x="636" y="1309"/>
                </a:lnTo>
                <a:lnTo>
                  <a:pt x="636" y="1309"/>
                </a:lnTo>
                <a:lnTo>
                  <a:pt x="636" y="1310"/>
                </a:lnTo>
                <a:lnTo>
                  <a:pt x="636" y="1310"/>
                </a:lnTo>
                <a:lnTo>
                  <a:pt x="636" y="1312"/>
                </a:lnTo>
                <a:lnTo>
                  <a:pt x="636" y="1313"/>
                </a:lnTo>
                <a:lnTo>
                  <a:pt x="636" y="1313"/>
                </a:lnTo>
                <a:lnTo>
                  <a:pt x="636" y="1314"/>
                </a:lnTo>
                <a:lnTo>
                  <a:pt x="638" y="1314"/>
                </a:lnTo>
                <a:lnTo>
                  <a:pt x="638" y="1316"/>
                </a:lnTo>
                <a:lnTo>
                  <a:pt x="639" y="1317"/>
                </a:lnTo>
                <a:lnTo>
                  <a:pt x="639" y="1317"/>
                </a:lnTo>
                <a:lnTo>
                  <a:pt x="639" y="1320"/>
                </a:lnTo>
                <a:lnTo>
                  <a:pt x="639" y="1321"/>
                </a:lnTo>
                <a:lnTo>
                  <a:pt x="641" y="1321"/>
                </a:lnTo>
                <a:lnTo>
                  <a:pt x="641" y="1323"/>
                </a:lnTo>
                <a:lnTo>
                  <a:pt x="642" y="1325"/>
                </a:lnTo>
                <a:lnTo>
                  <a:pt x="642" y="1327"/>
                </a:lnTo>
                <a:lnTo>
                  <a:pt x="642" y="1328"/>
                </a:lnTo>
                <a:lnTo>
                  <a:pt x="643" y="1328"/>
                </a:lnTo>
                <a:lnTo>
                  <a:pt x="643" y="1328"/>
                </a:lnTo>
                <a:lnTo>
                  <a:pt x="643" y="1329"/>
                </a:lnTo>
                <a:lnTo>
                  <a:pt x="645" y="1331"/>
                </a:lnTo>
                <a:lnTo>
                  <a:pt x="645" y="1331"/>
                </a:lnTo>
                <a:lnTo>
                  <a:pt x="645" y="1332"/>
                </a:lnTo>
                <a:lnTo>
                  <a:pt x="645" y="1332"/>
                </a:lnTo>
                <a:lnTo>
                  <a:pt x="645" y="1334"/>
                </a:lnTo>
                <a:lnTo>
                  <a:pt x="645" y="1334"/>
                </a:lnTo>
                <a:lnTo>
                  <a:pt x="645" y="1335"/>
                </a:lnTo>
                <a:lnTo>
                  <a:pt x="645" y="1335"/>
                </a:lnTo>
                <a:lnTo>
                  <a:pt x="645" y="1336"/>
                </a:lnTo>
                <a:lnTo>
                  <a:pt x="646" y="1336"/>
                </a:lnTo>
                <a:lnTo>
                  <a:pt x="646" y="1336"/>
                </a:lnTo>
                <a:lnTo>
                  <a:pt x="646" y="1338"/>
                </a:lnTo>
                <a:lnTo>
                  <a:pt x="645" y="1338"/>
                </a:lnTo>
                <a:lnTo>
                  <a:pt x="645" y="1339"/>
                </a:lnTo>
                <a:lnTo>
                  <a:pt x="645" y="1339"/>
                </a:lnTo>
                <a:lnTo>
                  <a:pt x="645" y="1339"/>
                </a:lnTo>
                <a:lnTo>
                  <a:pt x="645" y="1340"/>
                </a:lnTo>
                <a:lnTo>
                  <a:pt x="643" y="1340"/>
                </a:lnTo>
                <a:lnTo>
                  <a:pt x="643" y="1340"/>
                </a:lnTo>
                <a:lnTo>
                  <a:pt x="643" y="1342"/>
                </a:lnTo>
                <a:lnTo>
                  <a:pt x="643" y="1342"/>
                </a:lnTo>
                <a:lnTo>
                  <a:pt x="643" y="1343"/>
                </a:lnTo>
                <a:lnTo>
                  <a:pt x="643" y="1343"/>
                </a:lnTo>
                <a:lnTo>
                  <a:pt x="643" y="1345"/>
                </a:lnTo>
                <a:lnTo>
                  <a:pt x="643" y="1345"/>
                </a:lnTo>
                <a:lnTo>
                  <a:pt x="642" y="1345"/>
                </a:lnTo>
                <a:lnTo>
                  <a:pt x="642" y="1345"/>
                </a:lnTo>
                <a:lnTo>
                  <a:pt x="642" y="1345"/>
                </a:lnTo>
                <a:lnTo>
                  <a:pt x="642" y="1345"/>
                </a:lnTo>
                <a:lnTo>
                  <a:pt x="642" y="1343"/>
                </a:lnTo>
                <a:lnTo>
                  <a:pt x="642" y="1345"/>
                </a:lnTo>
                <a:lnTo>
                  <a:pt x="641" y="1345"/>
                </a:lnTo>
                <a:lnTo>
                  <a:pt x="641" y="1345"/>
                </a:lnTo>
                <a:lnTo>
                  <a:pt x="641" y="1345"/>
                </a:lnTo>
                <a:lnTo>
                  <a:pt x="641" y="1345"/>
                </a:lnTo>
                <a:lnTo>
                  <a:pt x="639" y="1346"/>
                </a:lnTo>
                <a:lnTo>
                  <a:pt x="639" y="1347"/>
                </a:lnTo>
                <a:lnTo>
                  <a:pt x="639" y="1347"/>
                </a:lnTo>
                <a:lnTo>
                  <a:pt x="639" y="1349"/>
                </a:lnTo>
                <a:lnTo>
                  <a:pt x="639" y="1349"/>
                </a:lnTo>
                <a:lnTo>
                  <a:pt x="639" y="1350"/>
                </a:lnTo>
                <a:lnTo>
                  <a:pt x="638" y="1350"/>
                </a:lnTo>
                <a:lnTo>
                  <a:pt x="638" y="1350"/>
                </a:lnTo>
                <a:lnTo>
                  <a:pt x="638" y="1350"/>
                </a:lnTo>
                <a:lnTo>
                  <a:pt x="636" y="1350"/>
                </a:lnTo>
                <a:lnTo>
                  <a:pt x="636" y="1351"/>
                </a:lnTo>
                <a:lnTo>
                  <a:pt x="638" y="1351"/>
                </a:lnTo>
                <a:lnTo>
                  <a:pt x="638" y="1353"/>
                </a:lnTo>
                <a:lnTo>
                  <a:pt x="638" y="1353"/>
                </a:lnTo>
                <a:lnTo>
                  <a:pt x="636" y="1353"/>
                </a:lnTo>
                <a:lnTo>
                  <a:pt x="636" y="1353"/>
                </a:lnTo>
                <a:lnTo>
                  <a:pt x="636" y="1353"/>
                </a:lnTo>
                <a:lnTo>
                  <a:pt x="635" y="1354"/>
                </a:lnTo>
                <a:lnTo>
                  <a:pt x="635" y="1354"/>
                </a:lnTo>
                <a:lnTo>
                  <a:pt x="634" y="1354"/>
                </a:lnTo>
                <a:lnTo>
                  <a:pt x="635" y="1354"/>
                </a:lnTo>
                <a:lnTo>
                  <a:pt x="635" y="1355"/>
                </a:lnTo>
                <a:lnTo>
                  <a:pt x="635" y="1355"/>
                </a:lnTo>
                <a:lnTo>
                  <a:pt x="635" y="1355"/>
                </a:lnTo>
                <a:lnTo>
                  <a:pt x="635" y="1357"/>
                </a:lnTo>
                <a:lnTo>
                  <a:pt x="635" y="1358"/>
                </a:lnTo>
                <a:lnTo>
                  <a:pt x="634" y="1358"/>
                </a:lnTo>
                <a:lnTo>
                  <a:pt x="634" y="1360"/>
                </a:lnTo>
                <a:lnTo>
                  <a:pt x="634" y="1360"/>
                </a:lnTo>
                <a:lnTo>
                  <a:pt x="634" y="1361"/>
                </a:lnTo>
                <a:lnTo>
                  <a:pt x="634" y="1361"/>
                </a:lnTo>
                <a:lnTo>
                  <a:pt x="634" y="1361"/>
                </a:lnTo>
                <a:lnTo>
                  <a:pt x="632" y="1362"/>
                </a:lnTo>
                <a:lnTo>
                  <a:pt x="632" y="1362"/>
                </a:lnTo>
                <a:lnTo>
                  <a:pt x="632" y="1362"/>
                </a:lnTo>
                <a:lnTo>
                  <a:pt x="632" y="1364"/>
                </a:lnTo>
                <a:lnTo>
                  <a:pt x="632" y="1364"/>
                </a:lnTo>
                <a:lnTo>
                  <a:pt x="632" y="1364"/>
                </a:lnTo>
                <a:lnTo>
                  <a:pt x="634" y="1364"/>
                </a:lnTo>
                <a:lnTo>
                  <a:pt x="634" y="1364"/>
                </a:lnTo>
                <a:lnTo>
                  <a:pt x="634" y="1365"/>
                </a:lnTo>
                <a:lnTo>
                  <a:pt x="632" y="1365"/>
                </a:lnTo>
                <a:lnTo>
                  <a:pt x="632" y="1365"/>
                </a:lnTo>
                <a:lnTo>
                  <a:pt x="632" y="1365"/>
                </a:lnTo>
                <a:lnTo>
                  <a:pt x="632" y="1365"/>
                </a:lnTo>
                <a:lnTo>
                  <a:pt x="631" y="1365"/>
                </a:lnTo>
                <a:lnTo>
                  <a:pt x="631" y="1365"/>
                </a:lnTo>
                <a:lnTo>
                  <a:pt x="631" y="1366"/>
                </a:lnTo>
                <a:lnTo>
                  <a:pt x="631" y="1366"/>
                </a:lnTo>
                <a:lnTo>
                  <a:pt x="631" y="1366"/>
                </a:lnTo>
                <a:lnTo>
                  <a:pt x="631" y="1366"/>
                </a:lnTo>
                <a:lnTo>
                  <a:pt x="631" y="1366"/>
                </a:lnTo>
                <a:lnTo>
                  <a:pt x="631" y="1366"/>
                </a:lnTo>
                <a:lnTo>
                  <a:pt x="631" y="1368"/>
                </a:lnTo>
                <a:lnTo>
                  <a:pt x="631" y="1368"/>
                </a:lnTo>
                <a:lnTo>
                  <a:pt x="632" y="1368"/>
                </a:lnTo>
                <a:lnTo>
                  <a:pt x="632" y="1368"/>
                </a:lnTo>
                <a:lnTo>
                  <a:pt x="632" y="1369"/>
                </a:lnTo>
                <a:lnTo>
                  <a:pt x="632" y="1369"/>
                </a:lnTo>
                <a:lnTo>
                  <a:pt x="632" y="1369"/>
                </a:lnTo>
                <a:lnTo>
                  <a:pt x="632" y="1369"/>
                </a:lnTo>
                <a:lnTo>
                  <a:pt x="634" y="1369"/>
                </a:lnTo>
                <a:lnTo>
                  <a:pt x="634" y="1371"/>
                </a:lnTo>
                <a:lnTo>
                  <a:pt x="634" y="1371"/>
                </a:lnTo>
                <a:lnTo>
                  <a:pt x="632" y="1371"/>
                </a:lnTo>
                <a:lnTo>
                  <a:pt x="632" y="1372"/>
                </a:lnTo>
                <a:lnTo>
                  <a:pt x="632" y="1372"/>
                </a:lnTo>
                <a:lnTo>
                  <a:pt x="632" y="1372"/>
                </a:lnTo>
                <a:lnTo>
                  <a:pt x="634" y="1372"/>
                </a:lnTo>
                <a:lnTo>
                  <a:pt x="634" y="1372"/>
                </a:lnTo>
                <a:lnTo>
                  <a:pt x="634" y="1372"/>
                </a:lnTo>
                <a:lnTo>
                  <a:pt x="634" y="1373"/>
                </a:lnTo>
                <a:lnTo>
                  <a:pt x="634" y="1373"/>
                </a:lnTo>
                <a:lnTo>
                  <a:pt x="634" y="1373"/>
                </a:lnTo>
                <a:lnTo>
                  <a:pt x="635" y="1373"/>
                </a:lnTo>
                <a:lnTo>
                  <a:pt x="635" y="1375"/>
                </a:lnTo>
                <a:lnTo>
                  <a:pt x="635" y="1375"/>
                </a:lnTo>
                <a:lnTo>
                  <a:pt x="635" y="1375"/>
                </a:lnTo>
                <a:lnTo>
                  <a:pt x="635" y="1376"/>
                </a:lnTo>
                <a:lnTo>
                  <a:pt x="635" y="1376"/>
                </a:lnTo>
                <a:lnTo>
                  <a:pt x="634" y="1376"/>
                </a:lnTo>
                <a:lnTo>
                  <a:pt x="634" y="1376"/>
                </a:lnTo>
                <a:lnTo>
                  <a:pt x="634" y="1377"/>
                </a:lnTo>
                <a:lnTo>
                  <a:pt x="634" y="1377"/>
                </a:lnTo>
                <a:lnTo>
                  <a:pt x="634" y="1377"/>
                </a:lnTo>
                <a:lnTo>
                  <a:pt x="635" y="1379"/>
                </a:lnTo>
                <a:lnTo>
                  <a:pt x="635" y="1379"/>
                </a:lnTo>
                <a:lnTo>
                  <a:pt x="635" y="1380"/>
                </a:lnTo>
                <a:lnTo>
                  <a:pt x="635" y="1380"/>
                </a:lnTo>
                <a:lnTo>
                  <a:pt x="635" y="1380"/>
                </a:lnTo>
                <a:lnTo>
                  <a:pt x="636" y="1380"/>
                </a:lnTo>
                <a:lnTo>
                  <a:pt x="636" y="1380"/>
                </a:lnTo>
                <a:lnTo>
                  <a:pt x="636" y="1381"/>
                </a:lnTo>
                <a:lnTo>
                  <a:pt x="636" y="1381"/>
                </a:lnTo>
                <a:lnTo>
                  <a:pt x="636" y="1381"/>
                </a:lnTo>
                <a:lnTo>
                  <a:pt x="636" y="1383"/>
                </a:lnTo>
                <a:lnTo>
                  <a:pt x="636" y="1383"/>
                </a:lnTo>
                <a:lnTo>
                  <a:pt x="638" y="1383"/>
                </a:lnTo>
                <a:lnTo>
                  <a:pt x="638" y="1384"/>
                </a:lnTo>
                <a:lnTo>
                  <a:pt x="638" y="1384"/>
                </a:lnTo>
                <a:lnTo>
                  <a:pt x="636" y="1384"/>
                </a:lnTo>
                <a:lnTo>
                  <a:pt x="636" y="1384"/>
                </a:lnTo>
                <a:lnTo>
                  <a:pt x="636" y="1386"/>
                </a:lnTo>
                <a:lnTo>
                  <a:pt x="635" y="1386"/>
                </a:lnTo>
                <a:lnTo>
                  <a:pt x="635" y="1386"/>
                </a:lnTo>
                <a:lnTo>
                  <a:pt x="635" y="1387"/>
                </a:lnTo>
                <a:lnTo>
                  <a:pt x="635" y="1387"/>
                </a:lnTo>
                <a:lnTo>
                  <a:pt x="635" y="1388"/>
                </a:lnTo>
                <a:lnTo>
                  <a:pt x="634" y="1388"/>
                </a:lnTo>
                <a:lnTo>
                  <a:pt x="634" y="1388"/>
                </a:lnTo>
                <a:lnTo>
                  <a:pt x="634" y="1388"/>
                </a:lnTo>
                <a:lnTo>
                  <a:pt x="634" y="1388"/>
                </a:lnTo>
                <a:lnTo>
                  <a:pt x="634" y="1388"/>
                </a:lnTo>
                <a:lnTo>
                  <a:pt x="634" y="1388"/>
                </a:lnTo>
                <a:lnTo>
                  <a:pt x="634" y="1388"/>
                </a:lnTo>
                <a:lnTo>
                  <a:pt x="632" y="1387"/>
                </a:lnTo>
                <a:lnTo>
                  <a:pt x="632" y="1387"/>
                </a:lnTo>
                <a:lnTo>
                  <a:pt x="631" y="1387"/>
                </a:lnTo>
                <a:lnTo>
                  <a:pt x="631" y="1387"/>
                </a:lnTo>
                <a:lnTo>
                  <a:pt x="631" y="1387"/>
                </a:lnTo>
                <a:lnTo>
                  <a:pt x="631" y="1387"/>
                </a:lnTo>
                <a:lnTo>
                  <a:pt x="631" y="1388"/>
                </a:lnTo>
                <a:lnTo>
                  <a:pt x="631" y="1388"/>
                </a:lnTo>
                <a:lnTo>
                  <a:pt x="630" y="1388"/>
                </a:lnTo>
                <a:lnTo>
                  <a:pt x="630" y="1388"/>
                </a:lnTo>
                <a:lnTo>
                  <a:pt x="630" y="1390"/>
                </a:lnTo>
                <a:lnTo>
                  <a:pt x="630" y="1391"/>
                </a:lnTo>
                <a:lnTo>
                  <a:pt x="630" y="1391"/>
                </a:lnTo>
                <a:lnTo>
                  <a:pt x="630" y="1391"/>
                </a:lnTo>
                <a:lnTo>
                  <a:pt x="630" y="1392"/>
                </a:lnTo>
                <a:lnTo>
                  <a:pt x="631" y="1392"/>
                </a:lnTo>
                <a:lnTo>
                  <a:pt x="631" y="1394"/>
                </a:lnTo>
                <a:lnTo>
                  <a:pt x="631" y="1394"/>
                </a:lnTo>
                <a:lnTo>
                  <a:pt x="631" y="1395"/>
                </a:lnTo>
                <a:lnTo>
                  <a:pt x="631" y="1395"/>
                </a:lnTo>
                <a:lnTo>
                  <a:pt x="631" y="1397"/>
                </a:lnTo>
                <a:lnTo>
                  <a:pt x="631" y="1397"/>
                </a:lnTo>
                <a:lnTo>
                  <a:pt x="631" y="1397"/>
                </a:lnTo>
                <a:lnTo>
                  <a:pt x="631" y="1398"/>
                </a:lnTo>
                <a:lnTo>
                  <a:pt x="631" y="1398"/>
                </a:lnTo>
                <a:lnTo>
                  <a:pt x="630" y="1398"/>
                </a:lnTo>
                <a:lnTo>
                  <a:pt x="630" y="1397"/>
                </a:lnTo>
                <a:lnTo>
                  <a:pt x="630" y="1397"/>
                </a:lnTo>
                <a:lnTo>
                  <a:pt x="630" y="1397"/>
                </a:lnTo>
                <a:lnTo>
                  <a:pt x="630" y="1398"/>
                </a:lnTo>
                <a:lnTo>
                  <a:pt x="628" y="1398"/>
                </a:lnTo>
                <a:lnTo>
                  <a:pt x="628" y="1398"/>
                </a:lnTo>
                <a:lnTo>
                  <a:pt x="628" y="1399"/>
                </a:lnTo>
                <a:lnTo>
                  <a:pt x="628" y="1399"/>
                </a:lnTo>
                <a:lnTo>
                  <a:pt x="628" y="1399"/>
                </a:lnTo>
                <a:lnTo>
                  <a:pt x="628" y="1401"/>
                </a:lnTo>
                <a:lnTo>
                  <a:pt x="628" y="1401"/>
                </a:lnTo>
                <a:lnTo>
                  <a:pt x="628" y="1401"/>
                </a:lnTo>
                <a:lnTo>
                  <a:pt x="628" y="1401"/>
                </a:lnTo>
                <a:lnTo>
                  <a:pt x="627" y="1401"/>
                </a:lnTo>
                <a:lnTo>
                  <a:pt x="627" y="1402"/>
                </a:lnTo>
                <a:lnTo>
                  <a:pt x="627" y="1402"/>
                </a:lnTo>
                <a:lnTo>
                  <a:pt x="626" y="1402"/>
                </a:lnTo>
                <a:lnTo>
                  <a:pt x="626" y="1402"/>
                </a:lnTo>
                <a:lnTo>
                  <a:pt x="627" y="1403"/>
                </a:lnTo>
                <a:lnTo>
                  <a:pt x="627" y="1405"/>
                </a:lnTo>
                <a:lnTo>
                  <a:pt x="626" y="1405"/>
                </a:lnTo>
                <a:lnTo>
                  <a:pt x="626" y="1405"/>
                </a:lnTo>
                <a:lnTo>
                  <a:pt x="626" y="1405"/>
                </a:lnTo>
                <a:lnTo>
                  <a:pt x="626" y="1406"/>
                </a:lnTo>
                <a:lnTo>
                  <a:pt x="626" y="1406"/>
                </a:lnTo>
                <a:lnTo>
                  <a:pt x="626" y="1407"/>
                </a:lnTo>
                <a:lnTo>
                  <a:pt x="627" y="1407"/>
                </a:lnTo>
                <a:lnTo>
                  <a:pt x="627" y="1407"/>
                </a:lnTo>
                <a:lnTo>
                  <a:pt x="627" y="1409"/>
                </a:lnTo>
                <a:lnTo>
                  <a:pt x="627" y="1409"/>
                </a:lnTo>
                <a:lnTo>
                  <a:pt x="626" y="1409"/>
                </a:lnTo>
                <a:lnTo>
                  <a:pt x="626" y="1409"/>
                </a:lnTo>
                <a:lnTo>
                  <a:pt x="626" y="1407"/>
                </a:lnTo>
                <a:lnTo>
                  <a:pt x="624" y="1407"/>
                </a:lnTo>
                <a:lnTo>
                  <a:pt x="624" y="1409"/>
                </a:lnTo>
                <a:lnTo>
                  <a:pt x="626" y="1409"/>
                </a:lnTo>
                <a:lnTo>
                  <a:pt x="626" y="1410"/>
                </a:lnTo>
                <a:lnTo>
                  <a:pt x="626" y="1410"/>
                </a:lnTo>
                <a:lnTo>
                  <a:pt x="626" y="1410"/>
                </a:lnTo>
                <a:lnTo>
                  <a:pt x="626" y="1412"/>
                </a:lnTo>
                <a:lnTo>
                  <a:pt x="624" y="1412"/>
                </a:lnTo>
                <a:lnTo>
                  <a:pt x="624" y="1412"/>
                </a:lnTo>
                <a:lnTo>
                  <a:pt x="624" y="1413"/>
                </a:lnTo>
                <a:lnTo>
                  <a:pt x="623" y="1413"/>
                </a:lnTo>
                <a:lnTo>
                  <a:pt x="623" y="1413"/>
                </a:lnTo>
                <a:lnTo>
                  <a:pt x="623" y="1413"/>
                </a:lnTo>
                <a:lnTo>
                  <a:pt x="623" y="1413"/>
                </a:lnTo>
                <a:lnTo>
                  <a:pt x="623" y="1413"/>
                </a:lnTo>
                <a:lnTo>
                  <a:pt x="621" y="1413"/>
                </a:lnTo>
                <a:lnTo>
                  <a:pt x="621" y="1414"/>
                </a:lnTo>
                <a:lnTo>
                  <a:pt x="621" y="1414"/>
                </a:lnTo>
                <a:lnTo>
                  <a:pt x="620" y="1414"/>
                </a:lnTo>
                <a:lnTo>
                  <a:pt x="620" y="1414"/>
                </a:lnTo>
                <a:lnTo>
                  <a:pt x="621" y="1414"/>
                </a:lnTo>
                <a:lnTo>
                  <a:pt x="621" y="1416"/>
                </a:lnTo>
                <a:lnTo>
                  <a:pt x="623" y="1416"/>
                </a:lnTo>
                <a:lnTo>
                  <a:pt x="623" y="1416"/>
                </a:lnTo>
                <a:lnTo>
                  <a:pt x="623" y="1416"/>
                </a:lnTo>
                <a:lnTo>
                  <a:pt x="624" y="1416"/>
                </a:lnTo>
                <a:lnTo>
                  <a:pt x="624" y="1416"/>
                </a:lnTo>
                <a:lnTo>
                  <a:pt x="624" y="1416"/>
                </a:lnTo>
                <a:lnTo>
                  <a:pt x="624" y="1416"/>
                </a:lnTo>
                <a:lnTo>
                  <a:pt x="624" y="1417"/>
                </a:lnTo>
                <a:lnTo>
                  <a:pt x="624" y="1417"/>
                </a:lnTo>
                <a:lnTo>
                  <a:pt x="623" y="1417"/>
                </a:lnTo>
                <a:lnTo>
                  <a:pt x="624" y="1418"/>
                </a:lnTo>
                <a:lnTo>
                  <a:pt x="624" y="1418"/>
                </a:lnTo>
                <a:lnTo>
                  <a:pt x="623" y="1420"/>
                </a:lnTo>
                <a:lnTo>
                  <a:pt x="623" y="1420"/>
                </a:lnTo>
                <a:lnTo>
                  <a:pt x="623" y="1420"/>
                </a:lnTo>
                <a:lnTo>
                  <a:pt x="623" y="1420"/>
                </a:lnTo>
                <a:lnTo>
                  <a:pt x="621" y="1421"/>
                </a:lnTo>
                <a:lnTo>
                  <a:pt x="621" y="1421"/>
                </a:lnTo>
                <a:lnTo>
                  <a:pt x="623" y="1421"/>
                </a:lnTo>
                <a:lnTo>
                  <a:pt x="623" y="1421"/>
                </a:lnTo>
                <a:lnTo>
                  <a:pt x="623" y="1421"/>
                </a:lnTo>
                <a:lnTo>
                  <a:pt x="623" y="1421"/>
                </a:lnTo>
                <a:lnTo>
                  <a:pt x="623" y="1422"/>
                </a:lnTo>
                <a:lnTo>
                  <a:pt x="623" y="1422"/>
                </a:lnTo>
                <a:lnTo>
                  <a:pt x="623" y="1422"/>
                </a:lnTo>
                <a:lnTo>
                  <a:pt x="621" y="1422"/>
                </a:lnTo>
                <a:lnTo>
                  <a:pt x="620" y="1424"/>
                </a:lnTo>
                <a:lnTo>
                  <a:pt x="620" y="1424"/>
                </a:lnTo>
                <a:lnTo>
                  <a:pt x="620" y="1424"/>
                </a:lnTo>
                <a:lnTo>
                  <a:pt x="620" y="1424"/>
                </a:lnTo>
                <a:lnTo>
                  <a:pt x="620" y="1424"/>
                </a:lnTo>
                <a:lnTo>
                  <a:pt x="619" y="1425"/>
                </a:lnTo>
                <a:lnTo>
                  <a:pt x="619" y="1427"/>
                </a:lnTo>
                <a:lnTo>
                  <a:pt x="620" y="1427"/>
                </a:lnTo>
                <a:lnTo>
                  <a:pt x="620" y="1427"/>
                </a:lnTo>
                <a:lnTo>
                  <a:pt x="620" y="1427"/>
                </a:lnTo>
                <a:lnTo>
                  <a:pt x="620" y="1425"/>
                </a:lnTo>
                <a:lnTo>
                  <a:pt x="621" y="1425"/>
                </a:lnTo>
                <a:lnTo>
                  <a:pt x="621" y="1425"/>
                </a:lnTo>
                <a:lnTo>
                  <a:pt x="623" y="1427"/>
                </a:lnTo>
                <a:lnTo>
                  <a:pt x="623" y="1427"/>
                </a:lnTo>
                <a:lnTo>
                  <a:pt x="623" y="1427"/>
                </a:lnTo>
                <a:lnTo>
                  <a:pt x="624" y="1427"/>
                </a:lnTo>
                <a:lnTo>
                  <a:pt x="624" y="1428"/>
                </a:lnTo>
                <a:lnTo>
                  <a:pt x="624" y="1428"/>
                </a:lnTo>
                <a:lnTo>
                  <a:pt x="624" y="1429"/>
                </a:lnTo>
                <a:lnTo>
                  <a:pt x="624" y="1429"/>
                </a:lnTo>
                <a:lnTo>
                  <a:pt x="624" y="1429"/>
                </a:lnTo>
                <a:lnTo>
                  <a:pt x="624" y="1431"/>
                </a:lnTo>
                <a:lnTo>
                  <a:pt x="624" y="1431"/>
                </a:lnTo>
                <a:lnTo>
                  <a:pt x="624" y="1432"/>
                </a:lnTo>
                <a:lnTo>
                  <a:pt x="624" y="1432"/>
                </a:lnTo>
                <a:lnTo>
                  <a:pt x="624" y="1432"/>
                </a:lnTo>
                <a:lnTo>
                  <a:pt x="624" y="1432"/>
                </a:lnTo>
                <a:lnTo>
                  <a:pt x="624" y="1433"/>
                </a:lnTo>
                <a:lnTo>
                  <a:pt x="624" y="1433"/>
                </a:lnTo>
                <a:lnTo>
                  <a:pt x="626" y="1432"/>
                </a:lnTo>
                <a:lnTo>
                  <a:pt x="627" y="1432"/>
                </a:lnTo>
                <a:lnTo>
                  <a:pt x="627" y="1432"/>
                </a:lnTo>
                <a:lnTo>
                  <a:pt x="627" y="1431"/>
                </a:lnTo>
                <a:lnTo>
                  <a:pt x="628" y="1431"/>
                </a:lnTo>
                <a:lnTo>
                  <a:pt x="628" y="1432"/>
                </a:lnTo>
                <a:lnTo>
                  <a:pt x="628" y="1432"/>
                </a:lnTo>
                <a:lnTo>
                  <a:pt x="628" y="1433"/>
                </a:lnTo>
                <a:lnTo>
                  <a:pt x="628" y="1433"/>
                </a:lnTo>
                <a:lnTo>
                  <a:pt x="628" y="1433"/>
                </a:lnTo>
                <a:lnTo>
                  <a:pt x="628" y="1433"/>
                </a:lnTo>
                <a:lnTo>
                  <a:pt x="628" y="1435"/>
                </a:lnTo>
                <a:lnTo>
                  <a:pt x="628" y="1435"/>
                </a:lnTo>
                <a:lnTo>
                  <a:pt x="630" y="1435"/>
                </a:lnTo>
                <a:lnTo>
                  <a:pt x="630" y="1435"/>
                </a:lnTo>
                <a:lnTo>
                  <a:pt x="630" y="1435"/>
                </a:lnTo>
                <a:lnTo>
                  <a:pt x="630" y="1435"/>
                </a:lnTo>
                <a:lnTo>
                  <a:pt x="630" y="1436"/>
                </a:lnTo>
                <a:lnTo>
                  <a:pt x="628" y="1436"/>
                </a:lnTo>
                <a:lnTo>
                  <a:pt x="630" y="1436"/>
                </a:lnTo>
                <a:lnTo>
                  <a:pt x="630" y="1438"/>
                </a:lnTo>
                <a:lnTo>
                  <a:pt x="630" y="1438"/>
                </a:lnTo>
                <a:lnTo>
                  <a:pt x="630" y="1438"/>
                </a:lnTo>
                <a:lnTo>
                  <a:pt x="631" y="1439"/>
                </a:lnTo>
                <a:lnTo>
                  <a:pt x="631" y="1439"/>
                </a:lnTo>
                <a:lnTo>
                  <a:pt x="631" y="1439"/>
                </a:lnTo>
                <a:lnTo>
                  <a:pt x="631" y="1439"/>
                </a:lnTo>
                <a:lnTo>
                  <a:pt x="632" y="1439"/>
                </a:lnTo>
                <a:lnTo>
                  <a:pt x="631" y="1439"/>
                </a:lnTo>
                <a:lnTo>
                  <a:pt x="632" y="1440"/>
                </a:lnTo>
                <a:lnTo>
                  <a:pt x="631" y="1440"/>
                </a:lnTo>
                <a:lnTo>
                  <a:pt x="631" y="1440"/>
                </a:lnTo>
                <a:lnTo>
                  <a:pt x="631" y="1442"/>
                </a:lnTo>
                <a:lnTo>
                  <a:pt x="631" y="1443"/>
                </a:lnTo>
                <a:lnTo>
                  <a:pt x="631" y="1443"/>
                </a:lnTo>
                <a:lnTo>
                  <a:pt x="631" y="1443"/>
                </a:lnTo>
                <a:lnTo>
                  <a:pt x="631" y="1444"/>
                </a:lnTo>
                <a:lnTo>
                  <a:pt x="632" y="1444"/>
                </a:lnTo>
                <a:lnTo>
                  <a:pt x="632" y="1446"/>
                </a:lnTo>
                <a:lnTo>
                  <a:pt x="632" y="1446"/>
                </a:lnTo>
                <a:lnTo>
                  <a:pt x="632" y="1446"/>
                </a:lnTo>
                <a:lnTo>
                  <a:pt x="631" y="1446"/>
                </a:lnTo>
                <a:lnTo>
                  <a:pt x="631" y="1447"/>
                </a:lnTo>
                <a:lnTo>
                  <a:pt x="631" y="1447"/>
                </a:lnTo>
                <a:lnTo>
                  <a:pt x="631" y="1448"/>
                </a:lnTo>
                <a:lnTo>
                  <a:pt x="631" y="1448"/>
                </a:lnTo>
                <a:lnTo>
                  <a:pt x="631" y="1448"/>
                </a:lnTo>
                <a:lnTo>
                  <a:pt x="631" y="1450"/>
                </a:lnTo>
                <a:lnTo>
                  <a:pt x="632" y="1450"/>
                </a:lnTo>
                <a:lnTo>
                  <a:pt x="632" y="1450"/>
                </a:lnTo>
                <a:lnTo>
                  <a:pt x="632" y="1451"/>
                </a:lnTo>
                <a:lnTo>
                  <a:pt x="632" y="1451"/>
                </a:lnTo>
                <a:lnTo>
                  <a:pt x="631" y="1451"/>
                </a:lnTo>
                <a:lnTo>
                  <a:pt x="631" y="1453"/>
                </a:lnTo>
                <a:lnTo>
                  <a:pt x="631" y="1453"/>
                </a:lnTo>
                <a:lnTo>
                  <a:pt x="631" y="1454"/>
                </a:lnTo>
                <a:lnTo>
                  <a:pt x="631" y="1454"/>
                </a:lnTo>
                <a:lnTo>
                  <a:pt x="631" y="1454"/>
                </a:lnTo>
                <a:lnTo>
                  <a:pt x="630" y="1454"/>
                </a:lnTo>
                <a:lnTo>
                  <a:pt x="630" y="1454"/>
                </a:lnTo>
                <a:lnTo>
                  <a:pt x="628" y="1454"/>
                </a:lnTo>
                <a:lnTo>
                  <a:pt x="628" y="1454"/>
                </a:lnTo>
                <a:lnTo>
                  <a:pt x="627" y="1454"/>
                </a:lnTo>
                <a:lnTo>
                  <a:pt x="627" y="1454"/>
                </a:lnTo>
                <a:lnTo>
                  <a:pt x="627" y="1454"/>
                </a:lnTo>
                <a:lnTo>
                  <a:pt x="627" y="1454"/>
                </a:lnTo>
                <a:lnTo>
                  <a:pt x="627" y="1455"/>
                </a:lnTo>
                <a:lnTo>
                  <a:pt x="627" y="1455"/>
                </a:lnTo>
                <a:lnTo>
                  <a:pt x="627" y="1457"/>
                </a:lnTo>
                <a:lnTo>
                  <a:pt x="627" y="1457"/>
                </a:lnTo>
                <a:lnTo>
                  <a:pt x="627" y="1457"/>
                </a:lnTo>
                <a:lnTo>
                  <a:pt x="627" y="1458"/>
                </a:lnTo>
                <a:lnTo>
                  <a:pt x="627" y="1458"/>
                </a:lnTo>
                <a:lnTo>
                  <a:pt x="626" y="1458"/>
                </a:lnTo>
                <a:lnTo>
                  <a:pt x="626" y="1458"/>
                </a:lnTo>
                <a:lnTo>
                  <a:pt x="626" y="1458"/>
                </a:lnTo>
                <a:lnTo>
                  <a:pt x="626" y="1457"/>
                </a:lnTo>
                <a:lnTo>
                  <a:pt x="626" y="1457"/>
                </a:lnTo>
                <a:lnTo>
                  <a:pt x="626" y="1457"/>
                </a:lnTo>
                <a:lnTo>
                  <a:pt x="624" y="1457"/>
                </a:lnTo>
                <a:lnTo>
                  <a:pt x="624" y="1457"/>
                </a:lnTo>
                <a:lnTo>
                  <a:pt x="624" y="1457"/>
                </a:lnTo>
                <a:lnTo>
                  <a:pt x="624" y="1458"/>
                </a:lnTo>
                <a:lnTo>
                  <a:pt x="623" y="1458"/>
                </a:lnTo>
                <a:lnTo>
                  <a:pt x="623" y="1458"/>
                </a:lnTo>
                <a:lnTo>
                  <a:pt x="623" y="1458"/>
                </a:lnTo>
                <a:lnTo>
                  <a:pt x="623" y="1459"/>
                </a:lnTo>
                <a:lnTo>
                  <a:pt x="624" y="1459"/>
                </a:lnTo>
                <a:lnTo>
                  <a:pt x="624" y="1459"/>
                </a:lnTo>
                <a:lnTo>
                  <a:pt x="624" y="1459"/>
                </a:lnTo>
                <a:lnTo>
                  <a:pt x="624" y="1461"/>
                </a:lnTo>
                <a:lnTo>
                  <a:pt x="626" y="1461"/>
                </a:lnTo>
                <a:lnTo>
                  <a:pt x="626" y="1461"/>
                </a:lnTo>
                <a:lnTo>
                  <a:pt x="626" y="1462"/>
                </a:lnTo>
                <a:lnTo>
                  <a:pt x="626" y="1462"/>
                </a:lnTo>
                <a:lnTo>
                  <a:pt x="626" y="1462"/>
                </a:lnTo>
                <a:lnTo>
                  <a:pt x="626" y="1462"/>
                </a:lnTo>
                <a:lnTo>
                  <a:pt x="626" y="1464"/>
                </a:lnTo>
                <a:lnTo>
                  <a:pt x="627" y="1464"/>
                </a:lnTo>
                <a:lnTo>
                  <a:pt x="627" y="1464"/>
                </a:lnTo>
                <a:lnTo>
                  <a:pt x="628" y="1464"/>
                </a:lnTo>
                <a:lnTo>
                  <a:pt x="628" y="1465"/>
                </a:lnTo>
                <a:lnTo>
                  <a:pt x="628" y="1465"/>
                </a:lnTo>
                <a:lnTo>
                  <a:pt x="630" y="1464"/>
                </a:lnTo>
                <a:lnTo>
                  <a:pt x="630" y="1464"/>
                </a:lnTo>
                <a:lnTo>
                  <a:pt x="630" y="1465"/>
                </a:lnTo>
                <a:lnTo>
                  <a:pt x="630" y="1466"/>
                </a:lnTo>
                <a:lnTo>
                  <a:pt x="628" y="1466"/>
                </a:lnTo>
                <a:lnTo>
                  <a:pt x="628" y="1466"/>
                </a:lnTo>
                <a:lnTo>
                  <a:pt x="628" y="1466"/>
                </a:lnTo>
                <a:lnTo>
                  <a:pt x="628" y="1466"/>
                </a:lnTo>
                <a:lnTo>
                  <a:pt x="627" y="1466"/>
                </a:lnTo>
                <a:lnTo>
                  <a:pt x="627" y="1466"/>
                </a:lnTo>
                <a:lnTo>
                  <a:pt x="626" y="1468"/>
                </a:lnTo>
                <a:lnTo>
                  <a:pt x="626" y="1468"/>
                </a:lnTo>
                <a:lnTo>
                  <a:pt x="626" y="1468"/>
                </a:lnTo>
                <a:lnTo>
                  <a:pt x="626" y="1468"/>
                </a:lnTo>
                <a:lnTo>
                  <a:pt x="626" y="1468"/>
                </a:lnTo>
                <a:lnTo>
                  <a:pt x="626" y="1469"/>
                </a:lnTo>
                <a:lnTo>
                  <a:pt x="626" y="1469"/>
                </a:lnTo>
                <a:lnTo>
                  <a:pt x="627" y="1469"/>
                </a:lnTo>
                <a:lnTo>
                  <a:pt x="627" y="1469"/>
                </a:lnTo>
                <a:lnTo>
                  <a:pt x="627" y="1470"/>
                </a:lnTo>
                <a:lnTo>
                  <a:pt x="627" y="1472"/>
                </a:lnTo>
                <a:lnTo>
                  <a:pt x="627" y="1472"/>
                </a:lnTo>
                <a:lnTo>
                  <a:pt x="627" y="1473"/>
                </a:lnTo>
                <a:lnTo>
                  <a:pt x="627" y="1473"/>
                </a:lnTo>
                <a:lnTo>
                  <a:pt x="628" y="1473"/>
                </a:lnTo>
                <a:lnTo>
                  <a:pt x="628" y="1473"/>
                </a:lnTo>
                <a:lnTo>
                  <a:pt x="628" y="1473"/>
                </a:lnTo>
                <a:lnTo>
                  <a:pt x="628" y="1474"/>
                </a:lnTo>
                <a:lnTo>
                  <a:pt x="628" y="1476"/>
                </a:lnTo>
                <a:lnTo>
                  <a:pt x="630" y="1476"/>
                </a:lnTo>
                <a:lnTo>
                  <a:pt x="630" y="1476"/>
                </a:lnTo>
                <a:lnTo>
                  <a:pt x="630" y="1477"/>
                </a:lnTo>
                <a:lnTo>
                  <a:pt x="630" y="1477"/>
                </a:lnTo>
                <a:lnTo>
                  <a:pt x="628" y="1477"/>
                </a:lnTo>
                <a:lnTo>
                  <a:pt x="628" y="1479"/>
                </a:lnTo>
                <a:lnTo>
                  <a:pt x="628" y="1480"/>
                </a:lnTo>
                <a:lnTo>
                  <a:pt x="628" y="1480"/>
                </a:lnTo>
                <a:lnTo>
                  <a:pt x="627" y="1480"/>
                </a:lnTo>
                <a:lnTo>
                  <a:pt x="627" y="1481"/>
                </a:lnTo>
                <a:lnTo>
                  <a:pt x="628" y="1481"/>
                </a:lnTo>
                <a:lnTo>
                  <a:pt x="628" y="1481"/>
                </a:lnTo>
                <a:lnTo>
                  <a:pt x="628" y="1481"/>
                </a:lnTo>
                <a:lnTo>
                  <a:pt x="628" y="1483"/>
                </a:lnTo>
                <a:lnTo>
                  <a:pt x="628" y="1483"/>
                </a:lnTo>
                <a:lnTo>
                  <a:pt x="628" y="1484"/>
                </a:lnTo>
                <a:lnTo>
                  <a:pt x="628" y="1484"/>
                </a:lnTo>
                <a:lnTo>
                  <a:pt x="628" y="1484"/>
                </a:lnTo>
                <a:lnTo>
                  <a:pt x="628" y="1484"/>
                </a:lnTo>
                <a:lnTo>
                  <a:pt x="628" y="1485"/>
                </a:lnTo>
                <a:lnTo>
                  <a:pt x="628" y="1487"/>
                </a:lnTo>
                <a:lnTo>
                  <a:pt x="628" y="1487"/>
                </a:lnTo>
                <a:lnTo>
                  <a:pt x="628" y="1487"/>
                </a:lnTo>
                <a:lnTo>
                  <a:pt x="628" y="1488"/>
                </a:lnTo>
                <a:lnTo>
                  <a:pt x="628" y="1488"/>
                </a:lnTo>
                <a:lnTo>
                  <a:pt x="627" y="1488"/>
                </a:lnTo>
                <a:lnTo>
                  <a:pt x="627" y="1490"/>
                </a:lnTo>
                <a:lnTo>
                  <a:pt x="627" y="1490"/>
                </a:lnTo>
                <a:lnTo>
                  <a:pt x="628" y="1490"/>
                </a:lnTo>
                <a:lnTo>
                  <a:pt x="628" y="1490"/>
                </a:lnTo>
                <a:lnTo>
                  <a:pt x="628" y="1491"/>
                </a:lnTo>
                <a:lnTo>
                  <a:pt x="628" y="1491"/>
                </a:lnTo>
                <a:lnTo>
                  <a:pt x="628" y="1492"/>
                </a:lnTo>
                <a:lnTo>
                  <a:pt x="628" y="1492"/>
                </a:lnTo>
                <a:lnTo>
                  <a:pt x="628" y="1492"/>
                </a:lnTo>
                <a:lnTo>
                  <a:pt x="628" y="1492"/>
                </a:lnTo>
                <a:lnTo>
                  <a:pt x="627" y="1494"/>
                </a:lnTo>
                <a:lnTo>
                  <a:pt x="627" y="1494"/>
                </a:lnTo>
                <a:lnTo>
                  <a:pt x="627" y="1495"/>
                </a:lnTo>
                <a:lnTo>
                  <a:pt x="627" y="1496"/>
                </a:lnTo>
                <a:lnTo>
                  <a:pt x="627" y="1496"/>
                </a:lnTo>
                <a:lnTo>
                  <a:pt x="627" y="1498"/>
                </a:lnTo>
                <a:lnTo>
                  <a:pt x="627" y="1498"/>
                </a:lnTo>
                <a:lnTo>
                  <a:pt x="627" y="1498"/>
                </a:lnTo>
                <a:lnTo>
                  <a:pt x="627" y="1499"/>
                </a:lnTo>
                <a:lnTo>
                  <a:pt x="627" y="1500"/>
                </a:lnTo>
                <a:lnTo>
                  <a:pt x="627" y="1500"/>
                </a:lnTo>
                <a:lnTo>
                  <a:pt x="626" y="1500"/>
                </a:lnTo>
                <a:lnTo>
                  <a:pt x="626" y="1500"/>
                </a:lnTo>
                <a:lnTo>
                  <a:pt x="626" y="1500"/>
                </a:lnTo>
                <a:lnTo>
                  <a:pt x="626" y="1500"/>
                </a:lnTo>
                <a:lnTo>
                  <a:pt x="626" y="1500"/>
                </a:lnTo>
                <a:lnTo>
                  <a:pt x="626" y="1502"/>
                </a:lnTo>
                <a:lnTo>
                  <a:pt x="627" y="1502"/>
                </a:lnTo>
                <a:lnTo>
                  <a:pt x="627" y="1502"/>
                </a:lnTo>
                <a:lnTo>
                  <a:pt x="627" y="1502"/>
                </a:lnTo>
                <a:lnTo>
                  <a:pt x="627" y="1503"/>
                </a:lnTo>
                <a:lnTo>
                  <a:pt x="626" y="1503"/>
                </a:lnTo>
                <a:lnTo>
                  <a:pt x="626" y="1506"/>
                </a:lnTo>
                <a:lnTo>
                  <a:pt x="624" y="1506"/>
                </a:lnTo>
                <a:lnTo>
                  <a:pt x="624" y="1505"/>
                </a:lnTo>
                <a:lnTo>
                  <a:pt x="624" y="1505"/>
                </a:lnTo>
                <a:lnTo>
                  <a:pt x="624" y="1506"/>
                </a:lnTo>
                <a:lnTo>
                  <a:pt x="624" y="1507"/>
                </a:lnTo>
                <a:lnTo>
                  <a:pt x="624" y="1507"/>
                </a:lnTo>
                <a:lnTo>
                  <a:pt x="623" y="1509"/>
                </a:lnTo>
                <a:lnTo>
                  <a:pt x="623" y="1509"/>
                </a:lnTo>
                <a:lnTo>
                  <a:pt x="624" y="1510"/>
                </a:lnTo>
                <a:lnTo>
                  <a:pt x="623" y="1510"/>
                </a:lnTo>
                <a:lnTo>
                  <a:pt x="623" y="1509"/>
                </a:lnTo>
                <a:lnTo>
                  <a:pt x="623" y="1509"/>
                </a:lnTo>
                <a:lnTo>
                  <a:pt x="623" y="1510"/>
                </a:lnTo>
                <a:lnTo>
                  <a:pt x="623" y="1510"/>
                </a:lnTo>
                <a:lnTo>
                  <a:pt x="621" y="1510"/>
                </a:lnTo>
                <a:lnTo>
                  <a:pt x="621" y="1511"/>
                </a:lnTo>
                <a:lnTo>
                  <a:pt x="621" y="1511"/>
                </a:lnTo>
                <a:lnTo>
                  <a:pt x="621" y="1511"/>
                </a:lnTo>
                <a:lnTo>
                  <a:pt x="621" y="1514"/>
                </a:lnTo>
                <a:lnTo>
                  <a:pt x="621" y="1514"/>
                </a:lnTo>
                <a:lnTo>
                  <a:pt x="621" y="1514"/>
                </a:lnTo>
                <a:lnTo>
                  <a:pt x="621" y="1516"/>
                </a:lnTo>
                <a:lnTo>
                  <a:pt x="623" y="1516"/>
                </a:lnTo>
                <a:lnTo>
                  <a:pt x="623" y="1516"/>
                </a:lnTo>
                <a:lnTo>
                  <a:pt x="623" y="1517"/>
                </a:lnTo>
                <a:lnTo>
                  <a:pt x="623" y="1521"/>
                </a:lnTo>
                <a:lnTo>
                  <a:pt x="623" y="1532"/>
                </a:lnTo>
                <a:lnTo>
                  <a:pt x="613" y="1532"/>
                </a:lnTo>
                <a:lnTo>
                  <a:pt x="613" y="1533"/>
                </a:lnTo>
                <a:lnTo>
                  <a:pt x="613" y="1536"/>
                </a:lnTo>
                <a:lnTo>
                  <a:pt x="612" y="1543"/>
                </a:lnTo>
                <a:lnTo>
                  <a:pt x="610" y="1542"/>
                </a:lnTo>
                <a:lnTo>
                  <a:pt x="608" y="1540"/>
                </a:lnTo>
                <a:lnTo>
                  <a:pt x="605" y="1539"/>
                </a:lnTo>
                <a:lnTo>
                  <a:pt x="602" y="1537"/>
                </a:lnTo>
                <a:lnTo>
                  <a:pt x="600" y="1536"/>
                </a:lnTo>
                <a:lnTo>
                  <a:pt x="597" y="1535"/>
                </a:lnTo>
                <a:lnTo>
                  <a:pt x="594" y="1533"/>
                </a:lnTo>
                <a:lnTo>
                  <a:pt x="591" y="1531"/>
                </a:lnTo>
                <a:lnTo>
                  <a:pt x="589" y="1531"/>
                </a:lnTo>
                <a:lnTo>
                  <a:pt x="586" y="1528"/>
                </a:lnTo>
                <a:lnTo>
                  <a:pt x="583" y="1526"/>
                </a:lnTo>
                <a:lnTo>
                  <a:pt x="580" y="1525"/>
                </a:lnTo>
                <a:lnTo>
                  <a:pt x="578" y="1524"/>
                </a:lnTo>
                <a:lnTo>
                  <a:pt x="575" y="1522"/>
                </a:lnTo>
                <a:lnTo>
                  <a:pt x="572" y="1521"/>
                </a:lnTo>
                <a:lnTo>
                  <a:pt x="571" y="1520"/>
                </a:lnTo>
                <a:lnTo>
                  <a:pt x="568" y="1518"/>
                </a:lnTo>
                <a:lnTo>
                  <a:pt x="565" y="1517"/>
                </a:lnTo>
                <a:lnTo>
                  <a:pt x="563" y="1516"/>
                </a:lnTo>
                <a:lnTo>
                  <a:pt x="560" y="1514"/>
                </a:lnTo>
                <a:lnTo>
                  <a:pt x="557" y="1511"/>
                </a:lnTo>
                <a:lnTo>
                  <a:pt x="554" y="1510"/>
                </a:lnTo>
                <a:lnTo>
                  <a:pt x="552" y="1509"/>
                </a:lnTo>
                <a:lnTo>
                  <a:pt x="549" y="1507"/>
                </a:lnTo>
                <a:lnTo>
                  <a:pt x="546" y="1506"/>
                </a:lnTo>
                <a:lnTo>
                  <a:pt x="543" y="1505"/>
                </a:lnTo>
                <a:lnTo>
                  <a:pt x="541" y="1503"/>
                </a:lnTo>
                <a:lnTo>
                  <a:pt x="538" y="1502"/>
                </a:lnTo>
                <a:lnTo>
                  <a:pt x="535" y="1500"/>
                </a:lnTo>
                <a:lnTo>
                  <a:pt x="534" y="1500"/>
                </a:lnTo>
                <a:lnTo>
                  <a:pt x="534" y="1499"/>
                </a:lnTo>
                <a:lnTo>
                  <a:pt x="532" y="1499"/>
                </a:lnTo>
                <a:lnTo>
                  <a:pt x="530" y="1498"/>
                </a:lnTo>
                <a:lnTo>
                  <a:pt x="527" y="1495"/>
                </a:lnTo>
                <a:lnTo>
                  <a:pt x="524" y="1495"/>
                </a:lnTo>
                <a:lnTo>
                  <a:pt x="522" y="1492"/>
                </a:lnTo>
                <a:lnTo>
                  <a:pt x="519" y="1491"/>
                </a:lnTo>
                <a:lnTo>
                  <a:pt x="516" y="1490"/>
                </a:lnTo>
                <a:lnTo>
                  <a:pt x="513" y="1488"/>
                </a:lnTo>
                <a:lnTo>
                  <a:pt x="511" y="1487"/>
                </a:lnTo>
                <a:lnTo>
                  <a:pt x="508" y="1485"/>
                </a:lnTo>
                <a:lnTo>
                  <a:pt x="505" y="1484"/>
                </a:lnTo>
                <a:lnTo>
                  <a:pt x="504" y="1483"/>
                </a:lnTo>
                <a:lnTo>
                  <a:pt x="501" y="1481"/>
                </a:lnTo>
                <a:lnTo>
                  <a:pt x="498" y="1479"/>
                </a:lnTo>
                <a:lnTo>
                  <a:pt x="496" y="1477"/>
                </a:lnTo>
                <a:lnTo>
                  <a:pt x="494" y="1477"/>
                </a:lnTo>
                <a:lnTo>
                  <a:pt x="493" y="1476"/>
                </a:lnTo>
                <a:lnTo>
                  <a:pt x="490" y="1476"/>
                </a:lnTo>
                <a:lnTo>
                  <a:pt x="487" y="1473"/>
                </a:lnTo>
                <a:lnTo>
                  <a:pt x="485" y="1472"/>
                </a:lnTo>
                <a:lnTo>
                  <a:pt x="482" y="1470"/>
                </a:lnTo>
                <a:lnTo>
                  <a:pt x="479" y="1469"/>
                </a:lnTo>
                <a:lnTo>
                  <a:pt x="476" y="1468"/>
                </a:lnTo>
                <a:lnTo>
                  <a:pt x="474" y="1466"/>
                </a:lnTo>
                <a:lnTo>
                  <a:pt x="471" y="1465"/>
                </a:lnTo>
                <a:lnTo>
                  <a:pt x="468" y="1464"/>
                </a:lnTo>
                <a:lnTo>
                  <a:pt x="465" y="1462"/>
                </a:lnTo>
                <a:lnTo>
                  <a:pt x="463" y="1459"/>
                </a:lnTo>
                <a:lnTo>
                  <a:pt x="461" y="1458"/>
                </a:lnTo>
                <a:lnTo>
                  <a:pt x="459" y="1457"/>
                </a:lnTo>
                <a:lnTo>
                  <a:pt x="456" y="1455"/>
                </a:lnTo>
                <a:lnTo>
                  <a:pt x="453" y="1454"/>
                </a:lnTo>
                <a:lnTo>
                  <a:pt x="450" y="1453"/>
                </a:lnTo>
                <a:lnTo>
                  <a:pt x="448" y="1451"/>
                </a:lnTo>
                <a:lnTo>
                  <a:pt x="445" y="1450"/>
                </a:lnTo>
                <a:lnTo>
                  <a:pt x="442" y="1448"/>
                </a:lnTo>
                <a:lnTo>
                  <a:pt x="439" y="1447"/>
                </a:lnTo>
                <a:lnTo>
                  <a:pt x="437" y="1446"/>
                </a:lnTo>
                <a:lnTo>
                  <a:pt x="434" y="1443"/>
                </a:lnTo>
                <a:lnTo>
                  <a:pt x="431" y="1443"/>
                </a:lnTo>
                <a:lnTo>
                  <a:pt x="428" y="1440"/>
                </a:lnTo>
                <a:lnTo>
                  <a:pt x="426" y="1439"/>
                </a:lnTo>
                <a:lnTo>
                  <a:pt x="423" y="1438"/>
                </a:lnTo>
                <a:lnTo>
                  <a:pt x="422" y="1438"/>
                </a:lnTo>
                <a:lnTo>
                  <a:pt x="420" y="1436"/>
                </a:lnTo>
                <a:lnTo>
                  <a:pt x="418" y="1435"/>
                </a:lnTo>
                <a:lnTo>
                  <a:pt x="415" y="1433"/>
                </a:lnTo>
                <a:lnTo>
                  <a:pt x="412" y="1432"/>
                </a:lnTo>
                <a:lnTo>
                  <a:pt x="409" y="1431"/>
                </a:lnTo>
                <a:lnTo>
                  <a:pt x="407" y="1429"/>
                </a:lnTo>
                <a:lnTo>
                  <a:pt x="404" y="1428"/>
                </a:lnTo>
                <a:lnTo>
                  <a:pt x="401" y="1427"/>
                </a:lnTo>
                <a:lnTo>
                  <a:pt x="400" y="1424"/>
                </a:lnTo>
                <a:lnTo>
                  <a:pt x="397" y="1424"/>
                </a:lnTo>
                <a:lnTo>
                  <a:pt x="394" y="1421"/>
                </a:lnTo>
                <a:lnTo>
                  <a:pt x="392" y="1420"/>
                </a:lnTo>
                <a:lnTo>
                  <a:pt x="389" y="1418"/>
                </a:lnTo>
                <a:lnTo>
                  <a:pt x="386" y="1417"/>
                </a:lnTo>
                <a:lnTo>
                  <a:pt x="383" y="1416"/>
                </a:lnTo>
                <a:lnTo>
                  <a:pt x="381" y="1414"/>
                </a:lnTo>
                <a:lnTo>
                  <a:pt x="378" y="1413"/>
                </a:lnTo>
                <a:lnTo>
                  <a:pt x="375" y="1410"/>
                </a:lnTo>
                <a:lnTo>
                  <a:pt x="372" y="1410"/>
                </a:lnTo>
                <a:lnTo>
                  <a:pt x="370" y="1407"/>
                </a:lnTo>
                <a:lnTo>
                  <a:pt x="367" y="1406"/>
                </a:lnTo>
                <a:lnTo>
                  <a:pt x="364" y="1405"/>
                </a:lnTo>
                <a:lnTo>
                  <a:pt x="361" y="1403"/>
                </a:lnTo>
                <a:lnTo>
                  <a:pt x="359" y="1402"/>
                </a:lnTo>
                <a:lnTo>
                  <a:pt x="357" y="1401"/>
                </a:lnTo>
                <a:lnTo>
                  <a:pt x="355" y="1399"/>
                </a:lnTo>
                <a:lnTo>
                  <a:pt x="352" y="1398"/>
                </a:lnTo>
                <a:lnTo>
                  <a:pt x="349" y="1397"/>
                </a:lnTo>
                <a:lnTo>
                  <a:pt x="346" y="1395"/>
                </a:lnTo>
                <a:lnTo>
                  <a:pt x="344" y="1394"/>
                </a:lnTo>
                <a:lnTo>
                  <a:pt x="341" y="1391"/>
                </a:lnTo>
                <a:lnTo>
                  <a:pt x="338" y="1390"/>
                </a:lnTo>
                <a:lnTo>
                  <a:pt x="335" y="1388"/>
                </a:lnTo>
                <a:lnTo>
                  <a:pt x="333" y="1388"/>
                </a:lnTo>
                <a:lnTo>
                  <a:pt x="333" y="1387"/>
                </a:lnTo>
                <a:lnTo>
                  <a:pt x="330" y="1386"/>
                </a:lnTo>
                <a:lnTo>
                  <a:pt x="327" y="1384"/>
                </a:lnTo>
                <a:lnTo>
                  <a:pt x="324" y="1383"/>
                </a:lnTo>
                <a:lnTo>
                  <a:pt x="322" y="1381"/>
                </a:lnTo>
                <a:lnTo>
                  <a:pt x="319" y="1380"/>
                </a:lnTo>
                <a:lnTo>
                  <a:pt x="316" y="1379"/>
                </a:lnTo>
                <a:lnTo>
                  <a:pt x="314" y="1377"/>
                </a:lnTo>
                <a:lnTo>
                  <a:pt x="311" y="1376"/>
                </a:lnTo>
                <a:lnTo>
                  <a:pt x="308" y="1375"/>
                </a:lnTo>
                <a:lnTo>
                  <a:pt x="305" y="1372"/>
                </a:lnTo>
                <a:lnTo>
                  <a:pt x="303" y="1371"/>
                </a:lnTo>
                <a:lnTo>
                  <a:pt x="300" y="1369"/>
                </a:lnTo>
                <a:lnTo>
                  <a:pt x="297" y="1368"/>
                </a:lnTo>
                <a:lnTo>
                  <a:pt x="296" y="1366"/>
                </a:lnTo>
                <a:lnTo>
                  <a:pt x="294" y="1366"/>
                </a:lnTo>
                <a:lnTo>
                  <a:pt x="293" y="1365"/>
                </a:lnTo>
                <a:lnTo>
                  <a:pt x="290" y="1364"/>
                </a:lnTo>
                <a:lnTo>
                  <a:pt x="288" y="1362"/>
                </a:lnTo>
                <a:lnTo>
                  <a:pt x="285" y="1361"/>
                </a:lnTo>
                <a:lnTo>
                  <a:pt x="282" y="1358"/>
                </a:lnTo>
                <a:lnTo>
                  <a:pt x="279" y="1358"/>
                </a:lnTo>
                <a:lnTo>
                  <a:pt x="277" y="1355"/>
                </a:lnTo>
                <a:lnTo>
                  <a:pt x="274" y="1354"/>
                </a:lnTo>
                <a:lnTo>
                  <a:pt x="271" y="1353"/>
                </a:lnTo>
                <a:lnTo>
                  <a:pt x="268" y="1351"/>
                </a:lnTo>
                <a:lnTo>
                  <a:pt x="266" y="1350"/>
                </a:lnTo>
                <a:lnTo>
                  <a:pt x="263" y="1349"/>
                </a:lnTo>
                <a:lnTo>
                  <a:pt x="260" y="1347"/>
                </a:lnTo>
                <a:lnTo>
                  <a:pt x="257" y="1346"/>
                </a:lnTo>
                <a:lnTo>
                  <a:pt x="255" y="1345"/>
                </a:lnTo>
                <a:lnTo>
                  <a:pt x="253" y="1343"/>
                </a:lnTo>
                <a:lnTo>
                  <a:pt x="251" y="1342"/>
                </a:lnTo>
                <a:lnTo>
                  <a:pt x="248" y="1339"/>
                </a:lnTo>
                <a:lnTo>
                  <a:pt x="245" y="1338"/>
                </a:lnTo>
                <a:lnTo>
                  <a:pt x="242" y="1336"/>
                </a:lnTo>
                <a:lnTo>
                  <a:pt x="240" y="1335"/>
                </a:lnTo>
                <a:lnTo>
                  <a:pt x="237" y="1334"/>
                </a:lnTo>
                <a:lnTo>
                  <a:pt x="234" y="1332"/>
                </a:lnTo>
                <a:lnTo>
                  <a:pt x="231" y="1331"/>
                </a:lnTo>
                <a:lnTo>
                  <a:pt x="230" y="1331"/>
                </a:lnTo>
                <a:lnTo>
                  <a:pt x="229" y="1329"/>
                </a:lnTo>
                <a:lnTo>
                  <a:pt x="226" y="1328"/>
                </a:lnTo>
                <a:lnTo>
                  <a:pt x="223" y="1327"/>
                </a:lnTo>
                <a:lnTo>
                  <a:pt x="220" y="1325"/>
                </a:lnTo>
                <a:lnTo>
                  <a:pt x="218" y="1323"/>
                </a:lnTo>
                <a:lnTo>
                  <a:pt x="215" y="1323"/>
                </a:lnTo>
                <a:lnTo>
                  <a:pt x="212" y="1320"/>
                </a:lnTo>
                <a:lnTo>
                  <a:pt x="210" y="1319"/>
                </a:lnTo>
                <a:lnTo>
                  <a:pt x="207" y="1317"/>
                </a:lnTo>
                <a:lnTo>
                  <a:pt x="204" y="1316"/>
                </a:lnTo>
                <a:lnTo>
                  <a:pt x="201" y="1314"/>
                </a:lnTo>
                <a:lnTo>
                  <a:pt x="199" y="1313"/>
                </a:lnTo>
                <a:lnTo>
                  <a:pt x="196" y="1312"/>
                </a:lnTo>
                <a:lnTo>
                  <a:pt x="194" y="1310"/>
                </a:lnTo>
                <a:lnTo>
                  <a:pt x="192" y="1309"/>
                </a:lnTo>
                <a:lnTo>
                  <a:pt x="192" y="1309"/>
                </a:lnTo>
                <a:lnTo>
                  <a:pt x="189" y="1306"/>
                </a:lnTo>
                <a:lnTo>
                  <a:pt x="186" y="1305"/>
                </a:lnTo>
                <a:lnTo>
                  <a:pt x="184" y="1303"/>
                </a:lnTo>
                <a:lnTo>
                  <a:pt x="181" y="1302"/>
                </a:lnTo>
                <a:lnTo>
                  <a:pt x="178" y="1301"/>
                </a:lnTo>
                <a:lnTo>
                  <a:pt x="175" y="1299"/>
                </a:lnTo>
                <a:lnTo>
                  <a:pt x="173" y="1298"/>
                </a:lnTo>
                <a:lnTo>
                  <a:pt x="170" y="1297"/>
                </a:lnTo>
                <a:lnTo>
                  <a:pt x="167" y="1295"/>
                </a:lnTo>
                <a:lnTo>
                  <a:pt x="164" y="1294"/>
                </a:lnTo>
                <a:lnTo>
                  <a:pt x="162" y="1293"/>
                </a:lnTo>
                <a:lnTo>
                  <a:pt x="159" y="1290"/>
                </a:lnTo>
                <a:lnTo>
                  <a:pt x="156" y="1290"/>
                </a:lnTo>
                <a:lnTo>
                  <a:pt x="155" y="1287"/>
                </a:lnTo>
                <a:lnTo>
                  <a:pt x="152" y="1286"/>
                </a:lnTo>
                <a:lnTo>
                  <a:pt x="149" y="1284"/>
                </a:lnTo>
                <a:lnTo>
                  <a:pt x="147" y="1283"/>
                </a:lnTo>
                <a:lnTo>
                  <a:pt x="144" y="1282"/>
                </a:lnTo>
                <a:lnTo>
                  <a:pt x="141" y="1280"/>
                </a:lnTo>
                <a:lnTo>
                  <a:pt x="138" y="1279"/>
                </a:lnTo>
                <a:lnTo>
                  <a:pt x="136" y="1277"/>
                </a:lnTo>
                <a:lnTo>
                  <a:pt x="133" y="1276"/>
                </a:lnTo>
                <a:lnTo>
                  <a:pt x="130" y="1275"/>
                </a:lnTo>
                <a:lnTo>
                  <a:pt x="127" y="1265"/>
                </a:lnTo>
                <a:lnTo>
                  <a:pt x="127" y="1264"/>
                </a:lnTo>
                <a:lnTo>
                  <a:pt x="127" y="1262"/>
                </a:lnTo>
                <a:lnTo>
                  <a:pt x="126" y="1261"/>
                </a:lnTo>
                <a:lnTo>
                  <a:pt x="126" y="1261"/>
                </a:lnTo>
                <a:lnTo>
                  <a:pt x="126" y="1260"/>
                </a:lnTo>
                <a:lnTo>
                  <a:pt x="125" y="1258"/>
                </a:lnTo>
                <a:lnTo>
                  <a:pt x="125" y="1257"/>
                </a:lnTo>
                <a:lnTo>
                  <a:pt x="125" y="1254"/>
                </a:lnTo>
                <a:lnTo>
                  <a:pt x="125" y="1254"/>
                </a:lnTo>
                <a:lnTo>
                  <a:pt x="123" y="1253"/>
                </a:lnTo>
                <a:lnTo>
                  <a:pt x="123" y="1253"/>
                </a:lnTo>
                <a:lnTo>
                  <a:pt x="123" y="1252"/>
                </a:lnTo>
                <a:lnTo>
                  <a:pt x="123" y="1252"/>
                </a:lnTo>
                <a:lnTo>
                  <a:pt x="123" y="1250"/>
                </a:lnTo>
                <a:lnTo>
                  <a:pt x="122" y="1249"/>
                </a:lnTo>
                <a:lnTo>
                  <a:pt x="122" y="1249"/>
                </a:lnTo>
                <a:lnTo>
                  <a:pt x="122" y="1249"/>
                </a:lnTo>
                <a:lnTo>
                  <a:pt x="122" y="1247"/>
                </a:lnTo>
                <a:lnTo>
                  <a:pt x="122" y="1247"/>
                </a:lnTo>
                <a:lnTo>
                  <a:pt x="122" y="1246"/>
                </a:lnTo>
                <a:lnTo>
                  <a:pt x="122" y="1246"/>
                </a:lnTo>
                <a:lnTo>
                  <a:pt x="122" y="1245"/>
                </a:lnTo>
                <a:lnTo>
                  <a:pt x="122" y="1245"/>
                </a:lnTo>
                <a:lnTo>
                  <a:pt x="122" y="1243"/>
                </a:lnTo>
                <a:lnTo>
                  <a:pt x="121" y="1242"/>
                </a:lnTo>
                <a:lnTo>
                  <a:pt x="121" y="1241"/>
                </a:lnTo>
                <a:lnTo>
                  <a:pt x="121" y="1241"/>
                </a:lnTo>
                <a:lnTo>
                  <a:pt x="121" y="1241"/>
                </a:lnTo>
                <a:lnTo>
                  <a:pt x="121" y="1239"/>
                </a:lnTo>
                <a:lnTo>
                  <a:pt x="121" y="1239"/>
                </a:lnTo>
                <a:lnTo>
                  <a:pt x="121" y="1238"/>
                </a:lnTo>
                <a:lnTo>
                  <a:pt x="119" y="1238"/>
                </a:lnTo>
                <a:lnTo>
                  <a:pt x="119" y="1238"/>
                </a:lnTo>
                <a:lnTo>
                  <a:pt x="119" y="1236"/>
                </a:lnTo>
                <a:lnTo>
                  <a:pt x="119" y="1236"/>
                </a:lnTo>
                <a:lnTo>
                  <a:pt x="119" y="1235"/>
                </a:lnTo>
                <a:lnTo>
                  <a:pt x="119" y="1235"/>
                </a:lnTo>
                <a:lnTo>
                  <a:pt x="119" y="1235"/>
                </a:lnTo>
                <a:lnTo>
                  <a:pt x="119" y="1234"/>
                </a:lnTo>
                <a:lnTo>
                  <a:pt x="119" y="1232"/>
                </a:lnTo>
                <a:lnTo>
                  <a:pt x="119" y="1232"/>
                </a:lnTo>
                <a:lnTo>
                  <a:pt x="119" y="1232"/>
                </a:lnTo>
                <a:lnTo>
                  <a:pt x="119" y="1231"/>
                </a:lnTo>
                <a:lnTo>
                  <a:pt x="119" y="1231"/>
                </a:lnTo>
                <a:lnTo>
                  <a:pt x="119" y="1231"/>
                </a:lnTo>
                <a:lnTo>
                  <a:pt x="119" y="1230"/>
                </a:lnTo>
                <a:lnTo>
                  <a:pt x="119" y="1230"/>
                </a:lnTo>
                <a:lnTo>
                  <a:pt x="118" y="1230"/>
                </a:lnTo>
                <a:lnTo>
                  <a:pt x="118" y="1228"/>
                </a:lnTo>
                <a:lnTo>
                  <a:pt x="118" y="1228"/>
                </a:lnTo>
                <a:lnTo>
                  <a:pt x="118" y="1227"/>
                </a:lnTo>
                <a:lnTo>
                  <a:pt x="118" y="1227"/>
                </a:lnTo>
                <a:lnTo>
                  <a:pt x="118" y="1227"/>
                </a:lnTo>
                <a:lnTo>
                  <a:pt x="118" y="1226"/>
                </a:lnTo>
                <a:lnTo>
                  <a:pt x="118" y="1224"/>
                </a:lnTo>
                <a:lnTo>
                  <a:pt x="118" y="1224"/>
                </a:lnTo>
                <a:lnTo>
                  <a:pt x="118" y="1224"/>
                </a:lnTo>
                <a:lnTo>
                  <a:pt x="116" y="1224"/>
                </a:lnTo>
                <a:lnTo>
                  <a:pt x="116" y="1223"/>
                </a:lnTo>
                <a:lnTo>
                  <a:pt x="116" y="1223"/>
                </a:lnTo>
                <a:lnTo>
                  <a:pt x="116" y="1221"/>
                </a:lnTo>
                <a:lnTo>
                  <a:pt x="116" y="1221"/>
                </a:lnTo>
                <a:lnTo>
                  <a:pt x="116" y="1221"/>
                </a:lnTo>
                <a:lnTo>
                  <a:pt x="116" y="1221"/>
                </a:lnTo>
                <a:lnTo>
                  <a:pt x="116" y="1220"/>
                </a:lnTo>
                <a:lnTo>
                  <a:pt x="116" y="1220"/>
                </a:lnTo>
                <a:lnTo>
                  <a:pt x="116" y="1220"/>
                </a:lnTo>
                <a:lnTo>
                  <a:pt x="116" y="1219"/>
                </a:lnTo>
                <a:lnTo>
                  <a:pt x="115" y="1219"/>
                </a:lnTo>
                <a:lnTo>
                  <a:pt x="115" y="1219"/>
                </a:lnTo>
                <a:lnTo>
                  <a:pt x="115" y="1217"/>
                </a:lnTo>
                <a:lnTo>
                  <a:pt x="115" y="1217"/>
                </a:lnTo>
                <a:lnTo>
                  <a:pt x="115" y="1216"/>
                </a:lnTo>
                <a:lnTo>
                  <a:pt x="115" y="1216"/>
                </a:lnTo>
                <a:lnTo>
                  <a:pt x="115" y="1216"/>
                </a:lnTo>
                <a:lnTo>
                  <a:pt x="115" y="1216"/>
                </a:lnTo>
                <a:lnTo>
                  <a:pt x="115" y="1215"/>
                </a:lnTo>
                <a:lnTo>
                  <a:pt x="115" y="1215"/>
                </a:lnTo>
                <a:lnTo>
                  <a:pt x="114" y="1215"/>
                </a:lnTo>
                <a:lnTo>
                  <a:pt x="114" y="1213"/>
                </a:lnTo>
                <a:lnTo>
                  <a:pt x="114" y="1213"/>
                </a:lnTo>
                <a:lnTo>
                  <a:pt x="114" y="1213"/>
                </a:lnTo>
                <a:lnTo>
                  <a:pt x="114" y="1212"/>
                </a:lnTo>
                <a:lnTo>
                  <a:pt x="114" y="1212"/>
                </a:lnTo>
                <a:lnTo>
                  <a:pt x="114" y="1212"/>
                </a:lnTo>
                <a:lnTo>
                  <a:pt x="114" y="1210"/>
                </a:lnTo>
                <a:lnTo>
                  <a:pt x="114" y="1210"/>
                </a:lnTo>
                <a:lnTo>
                  <a:pt x="114" y="1210"/>
                </a:lnTo>
                <a:lnTo>
                  <a:pt x="114" y="1209"/>
                </a:lnTo>
                <a:lnTo>
                  <a:pt x="114" y="1208"/>
                </a:lnTo>
                <a:lnTo>
                  <a:pt x="114" y="1208"/>
                </a:lnTo>
                <a:lnTo>
                  <a:pt x="112" y="1205"/>
                </a:lnTo>
                <a:lnTo>
                  <a:pt x="112" y="1205"/>
                </a:lnTo>
                <a:lnTo>
                  <a:pt x="112" y="1204"/>
                </a:lnTo>
                <a:lnTo>
                  <a:pt x="112" y="1202"/>
                </a:lnTo>
                <a:lnTo>
                  <a:pt x="111" y="1202"/>
                </a:lnTo>
                <a:lnTo>
                  <a:pt x="111" y="1201"/>
                </a:lnTo>
                <a:lnTo>
                  <a:pt x="111" y="1201"/>
                </a:lnTo>
                <a:lnTo>
                  <a:pt x="111" y="1200"/>
                </a:lnTo>
                <a:lnTo>
                  <a:pt x="111" y="1200"/>
                </a:lnTo>
                <a:lnTo>
                  <a:pt x="111" y="1200"/>
                </a:lnTo>
                <a:lnTo>
                  <a:pt x="111" y="1198"/>
                </a:lnTo>
                <a:lnTo>
                  <a:pt x="111" y="1198"/>
                </a:lnTo>
                <a:lnTo>
                  <a:pt x="111" y="1198"/>
                </a:lnTo>
                <a:lnTo>
                  <a:pt x="111" y="1200"/>
                </a:lnTo>
                <a:lnTo>
                  <a:pt x="110" y="1200"/>
                </a:lnTo>
                <a:lnTo>
                  <a:pt x="110" y="1200"/>
                </a:lnTo>
                <a:lnTo>
                  <a:pt x="108" y="1200"/>
                </a:lnTo>
                <a:lnTo>
                  <a:pt x="108" y="1200"/>
                </a:lnTo>
                <a:lnTo>
                  <a:pt x="108" y="1200"/>
                </a:lnTo>
                <a:lnTo>
                  <a:pt x="107" y="1200"/>
                </a:lnTo>
                <a:lnTo>
                  <a:pt x="107" y="1200"/>
                </a:lnTo>
                <a:lnTo>
                  <a:pt x="106" y="1200"/>
                </a:lnTo>
                <a:lnTo>
                  <a:pt x="106" y="1200"/>
                </a:lnTo>
                <a:lnTo>
                  <a:pt x="106" y="1198"/>
                </a:lnTo>
                <a:lnTo>
                  <a:pt x="106" y="1198"/>
                </a:lnTo>
                <a:lnTo>
                  <a:pt x="106" y="1197"/>
                </a:lnTo>
                <a:lnTo>
                  <a:pt x="106" y="1197"/>
                </a:lnTo>
                <a:lnTo>
                  <a:pt x="106" y="1197"/>
                </a:lnTo>
                <a:lnTo>
                  <a:pt x="106" y="1195"/>
                </a:lnTo>
                <a:lnTo>
                  <a:pt x="106" y="1195"/>
                </a:lnTo>
                <a:lnTo>
                  <a:pt x="106" y="1194"/>
                </a:lnTo>
                <a:lnTo>
                  <a:pt x="106" y="1194"/>
                </a:lnTo>
                <a:lnTo>
                  <a:pt x="106" y="1194"/>
                </a:lnTo>
                <a:lnTo>
                  <a:pt x="104" y="1194"/>
                </a:lnTo>
                <a:lnTo>
                  <a:pt x="104" y="1194"/>
                </a:lnTo>
                <a:lnTo>
                  <a:pt x="104" y="1194"/>
                </a:lnTo>
                <a:lnTo>
                  <a:pt x="104" y="1193"/>
                </a:lnTo>
                <a:lnTo>
                  <a:pt x="103" y="1193"/>
                </a:lnTo>
                <a:lnTo>
                  <a:pt x="103" y="1193"/>
                </a:lnTo>
                <a:lnTo>
                  <a:pt x="103" y="1193"/>
                </a:lnTo>
                <a:lnTo>
                  <a:pt x="103" y="1191"/>
                </a:lnTo>
                <a:lnTo>
                  <a:pt x="101" y="1191"/>
                </a:lnTo>
                <a:lnTo>
                  <a:pt x="101" y="1191"/>
                </a:lnTo>
                <a:lnTo>
                  <a:pt x="101" y="1191"/>
                </a:lnTo>
                <a:lnTo>
                  <a:pt x="100" y="1191"/>
                </a:lnTo>
                <a:lnTo>
                  <a:pt x="100" y="1190"/>
                </a:lnTo>
                <a:lnTo>
                  <a:pt x="100" y="1190"/>
                </a:lnTo>
                <a:lnTo>
                  <a:pt x="100" y="1190"/>
                </a:lnTo>
                <a:lnTo>
                  <a:pt x="100" y="1190"/>
                </a:lnTo>
                <a:lnTo>
                  <a:pt x="99" y="1190"/>
                </a:lnTo>
                <a:lnTo>
                  <a:pt x="99" y="1190"/>
                </a:lnTo>
                <a:lnTo>
                  <a:pt x="99" y="1189"/>
                </a:lnTo>
                <a:lnTo>
                  <a:pt x="97" y="1189"/>
                </a:lnTo>
                <a:lnTo>
                  <a:pt x="99" y="1189"/>
                </a:lnTo>
                <a:lnTo>
                  <a:pt x="99" y="1189"/>
                </a:lnTo>
                <a:lnTo>
                  <a:pt x="99" y="1189"/>
                </a:lnTo>
                <a:lnTo>
                  <a:pt x="99" y="1187"/>
                </a:lnTo>
                <a:lnTo>
                  <a:pt x="99" y="1187"/>
                </a:lnTo>
                <a:lnTo>
                  <a:pt x="99" y="1186"/>
                </a:lnTo>
                <a:lnTo>
                  <a:pt x="99" y="1186"/>
                </a:lnTo>
                <a:lnTo>
                  <a:pt x="99" y="1186"/>
                </a:lnTo>
                <a:lnTo>
                  <a:pt x="99" y="1186"/>
                </a:lnTo>
                <a:lnTo>
                  <a:pt x="97" y="1186"/>
                </a:lnTo>
                <a:lnTo>
                  <a:pt x="97" y="1186"/>
                </a:lnTo>
                <a:lnTo>
                  <a:pt x="97" y="1186"/>
                </a:lnTo>
                <a:lnTo>
                  <a:pt x="97" y="1184"/>
                </a:lnTo>
                <a:lnTo>
                  <a:pt x="97" y="1184"/>
                </a:lnTo>
                <a:lnTo>
                  <a:pt x="97" y="1184"/>
                </a:lnTo>
                <a:lnTo>
                  <a:pt x="96" y="1184"/>
                </a:lnTo>
                <a:lnTo>
                  <a:pt x="96" y="1183"/>
                </a:lnTo>
                <a:lnTo>
                  <a:pt x="96" y="1183"/>
                </a:lnTo>
                <a:lnTo>
                  <a:pt x="96" y="1183"/>
                </a:lnTo>
                <a:lnTo>
                  <a:pt x="95" y="1183"/>
                </a:lnTo>
                <a:lnTo>
                  <a:pt x="95" y="1183"/>
                </a:lnTo>
                <a:lnTo>
                  <a:pt x="95" y="1183"/>
                </a:lnTo>
                <a:lnTo>
                  <a:pt x="95" y="1183"/>
                </a:lnTo>
                <a:lnTo>
                  <a:pt x="95" y="1183"/>
                </a:lnTo>
                <a:lnTo>
                  <a:pt x="95" y="1182"/>
                </a:lnTo>
                <a:lnTo>
                  <a:pt x="95" y="1182"/>
                </a:lnTo>
                <a:lnTo>
                  <a:pt x="95" y="1182"/>
                </a:lnTo>
                <a:lnTo>
                  <a:pt x="93" y="1182"/>
                </a:lnTo>
                <a:lnTo>
                  <a:pt x="93" y="1180"/>
                </a:lnTo>
                <a:lnTo>
                  <a:pt x="93" y="1180"/>
                </a:lnTo>
                <a:lnTo>
                  <a:pt x="92" y="1180"/>
                </a:lnTo>
                <a:lnTo>
                  <a:pt x="92" y="1180"/>
                </a:lnTo>
                <a:lnTo>
                  <a:pt x="92" y="1180"/>
                </a:lnTo>
                <a:lnTo>
                  <a:pt x="91" y="1180"/>
                </a:lnTo>
                <a:lnTo>
                  <a:pt x="91" y="1180"/>
                </a:lnTo>
                <a:lnTo>
                  <a:pt x="89" y="1180"/>
                </a:lnTo>
                <a:lnTo>
                  <a:pt x="89" y="1180"/>
                </a:lnTo>
                <a:lnTo>
                  <a:pt x="89" y="1179"/>
                </a:lnTo>
                <a:lnTo>
                  <a:pt x="89" y="1179"/>
                </a:lnTo>
                <a:lnTo>
                  <a:pt x="89" y="1179"/>
                </a:lnTo>
                <a:lnTo>
                  <a:pt x="89" y="1179"/>
                </a:lnTo>
                <a:lnTo>
                  <a:pt x="89" y="1178"/>
                </a:lnTo>
                <a:lnTo>
                  <a:pt x="88" y="1178"/>
                </a:lnTo>
                <a:lnTo>
                  <a:pt x="88" y="1178"/>
                </a:lnTo>
                <a:lnTo>
                  <a:pt x="88" y="1178"/>
                </a:lnTo>
                <a:lnTo>
                  <a:pt x="88" y="1178"/>
                </a:lnTo>
                <a:lnTo>
                  <a:pt x="88" y="1178"/>
                </a:lnTo>
                <a:lnTo>
                  <a:pt x="88" y="1176"/>
                </a:lnTo>
                <a:lnTo>
                  <a:pt x="88" y="1176"/>
                </a:lnTo>
                <a:lnTo>
                  <a:pt x="88" y="1176"/>
                </a:lnTo>
                <a:lnTo>
                  <a:pt x="88" y="1176"/>
                </a:lnTo>
                <a:lnTo>
                  <a:pt x="88" y="1175"/>
                </a:lnTo>
                <a:lnTo>
                  <a:pt x="89" y="1175"/>
                </a:lnTo>
                <a:lnTo>
                  <a:pt x="89" y="1175"/>
                </a:lnTo>
                <a:lnTo>
                  <a:pt x="89" y="1175"/>
                </a:lnTo>
                <a:lnTo>
                  <a:pt x="89" y="1174"/>
                </a:lnTo>
                <a:lnTo>
                  <a:pt x="89" y="1174"/>
                </a:lnTo>
                <a:lnTo>
                  <a:pt x="89" y="1172"/>
                </a:lnTo>
                <a:lnTo>
                  <a:pt x="89" y="1172"/>
                </a:lnTo>
                <a:lnTo>
                  <a:pt x="89" y="1172"/>
                </a:lnTo>
                <a:lnTo>
                  <a:pt x="91" y="1172"/>
                </a:lnTo>
                <a:lnTo>
                  <a:pt x="91" y="1171"/>
                </a:lnTo>
                <a:lnTo>
                  <a:pt x="91" y="1171"/>
                </a:lnTo>
                <a:lnTo>
                  <a:pt x="91" y="1171"/>
                </a:lnTo>
                <a:lnTo>
                  <a:pt x="91" y="1171"/>
                </a:lnTo>
                <a:lnTo>
                  <a:pt x="91" y="1169"/>
                </a:lnTo>
                <a:lnTo>
                  <a:pt x="89" y="1169"/>
                </a:lnTo>
                <a:lnTo>
                  <a:pt x="89" y="1168"/>
                </a:lnTo>
                <a:lnTo>
                  <a:pt x="89" y="1167"/>
                </a:lnTo>
                <a:lnTo>
                  <a:pt x="89" y="1167"/>
                </a:lnTo>
                <a:lnTo>
                  <a:pt x="89" y="1167"/>
                </a:lnTo>
                <a:lnTo>
                  <a:pt x="89" y="1165"/>
                </a:lnTo>
                <a:lnTo>
                  <a:pt x="89" y="1165"/>
                </a:lnTo>
                <a:lnTo>
                  <a:pt x="89" y="1165"/>
                </a:lnTo>
                <a:lnTo>
                  <a:pt x="89" y="1165"/>
                </a:lnTo>
                <a:lnTo>
                  <a:pt x="89" y="1164"/>
                </a:lnTo>
                <a:lnTo>
                  <a:pt x="89" y="1164"/>
                </a:lnTo>
                <a:lnTo>
                  <a:pt x="89" y="1164"/>
                </a:lnTo>
                <a:lnTo>
                  <a:pt x="88" y="1164"/>
                </a:lnTo>
                <a:lnTo>
                  <a:pt x="88" y="1163"/>
                </a:lnTo>
                <a:lnTo>
                  <a:pt x="88" y="1163"/>
                </a:lnTo>
                <a:lnTo>
                  <a:pt x="86" y="1163"/>
                </a:lnTo>
                <a:lnTo>
                  <a:pt x="86" y="1161"/>
                </a:lnTo>
                <a:lnTo>
                  <a:pt x="86" y="1161"/>
                </a:lnTo>
                <a:lnTo>
                  <a:pt x="86" y="1161"/>
                </a:lnTo>
                <a:lnTo>
                  <a:pt x="86" y="1161"/>
                </a:lnTo>
                <a:lnTo>
                  <a:pt x="86" y="1160"/>
                </a:lnTo>
                <a:lnTo>
                  <a:pt x="86" y="1160"/>
                </a:lnTo>
                <a:lnTo>
                  <a:pt x="86" y="1158"/>
                </a:lnTo>
                <a:lnTo>
                  <a:pt x="86" y="1158"/>
                </a:lnTo>
                <a:lnTo>
                  <a:pt x="86" y="1158"/>
                </a:lnTo>
                <a:lnTo>
                  <a:pt x="86" y="1158"/>
                </a:lnTo>
                <a:lnTo>
                  <a:pt x="86" y="1157"/>
                </a:lnTo>
                <a:lnTo>
                  <a:pt x="86" y="1157"/>
                </a:lnTo>
                <a:lnTo>
                  <a:pt x="86" y="1157"/>
                </a:lnTo>
                <a:lnTo>
                  <a:pt x="86" y="1156"/>
                </a:lnTo>
                <a:lnTo>
                  <a:pt x="86" y="1156"/>
                </a:lnTo>
                <a:lnTo>
                  <a:pt x="86" y="1156"/>
                </a:lnTo>
                <a:lnTo>
                  <a:pt x="85" y="1154"/>
                </a:lnTo>
                <a:lnTo>
                  <a:pt x="85" y="1154"/>
                </a:lnTo>
                <a:lnTo>
                  <a:pt x="85" y="1154"/>
                </a:lnTo>
                <a:lnTo>
                  <a:pt x="84" y="1153"/>
                </a:lnTo>
                <a:lnTo>
                  <a:pt x="84" y="1153"/>
                </a:lnTo>
                <a:lnTo>
                  <a:pt x="84" y="1153"/>
                </a:lnTo>
                <a:lnTo>
                  <a:pt x="84" y="1153"/>
                </a:lnTo>
                <a:lnTo>
                  <a:pt x="84" y="1152"/>
                </a:lnTo>
                <a:lnTo>
                  <a:pt x="84" y="1152"/>
                </a:lnTo>
                <a:lnTo>
                  <a:pt x="84" y="1150"/>
                </a:lnTo>
                <a:lnTo>
                  <a:pt x="84" y="1150"/>
                </a:lnTo>
                <a:lnTo>
                  <a:pt x="84" y="1150"/>
                </a:lnTo>
                <a:lnTo>
                  <a:pt x="84" y="1149"/>
                </a:lnTo>
                <a:lnTo>
                  <a:pt x="84" y="1149"/>
                </a:lnTo>
                <a:lnTo>
                  <a:pt x="84" y="1149"/>
                </a:lnTo>
                <a:lnTo>
                  <a:pt x="85" y="1148"/>
                </a:lnTo>
                <a:lnTo>
                  <a:pt x="85" y="1148"/>
                </a:lnTo>
                <a:lnTo>
                  <a:pt x="85" y="1146"/>
                </a:lnTo>
                <a:lnTo>
                  <a:pt x="84" y="1146"/>
                </a:lnTo>
                <a:lnTo>
                  <a:pt x="84" y="1146"/>
                </a:lnTo>
                <a:lnTo>
                  <a:pt x="84" y="1146"/>
                </a:lnTo>
                <a:lnTo>
                  <a:pt x="84" y="1145"/>
                </a:lnTo>
                <a:lnTo>
                  <a:pt x="84" y="1145"/>
                </a:lnTo>
                <a:lnTo>
                  <a:pt x="82" y="1145"/>
                </a:lnTo>
                <a:lnTo>
                  <a:pt x="82" y="1145"/>
                </a:lnTo>
                <a:lnTo>
                  <a:pt x="82" y="1143"/>
                </a:lnTo>
                <a:lnTo>
                  <a:pt x="81" y="1143"/>
                </a:lnTo>
                <a:lnTo>
                  <a:pt x="81" y="1143"/>
                </a:lnTo>
                <a:lnTo>
                  <a:pt x="81" y="1142"/>
                </a:lnTo>
                <a:lnTo>
                  <a:pt x="81" y="1142"/>
                </a:lnTo>
                <a:lnTo>
                  <a:pt x="80" y="1142"/>
                </a:lnTo>
                <a:lnTo>
                  <a:pt x="80" y="1141"/>
                </a:lnTo>
                <a:lnTo>
                  <a:pt x="78" y="1141"/>
                </a:lnTo>
                <a:lnTo>
                  <a:pt x="78" y="1141"/>
                </a:lnTo>
                <a:lnTo>
                  <a:pt x="78" y="1139"/>
                </a:lnTo>
                <a:lnTo>
                  <a:pt x="78" y="1139"/>
                </a:lnTo>
                <a:lnTo>
                  <a:pt x="78" y="1139"/>
                </a:lnTo>
                <a:lnTo>
                  <a:pt x="78" y="1138"/>
                </a:lnTo>
                <a:lnTo>
                  <a:pt x="77" y="1138"/>
                </a:lnTo>
                <a:lnTo>
                  <a:pt x="77" y="1137"/>
                </a:lnTo>
                <a:lnTo>
                  <a:pt x="77" y="1137"/>
                </a:lnTo>
                <a:lnTo>
                  <a:pt x="75" y="1135"/>
                </a:lnTo>
                <a:lnTo>
                  <a:pt x="75" y="1134"/>
                </a:lnTo>
                <a:lnTo>
                  <a:pt x="75" y="1132"/>
                </a:lnTo>
                <a:lnTo>
                  <a:pt x="75" y="1131"/>
                </a:lnTo>
                <a:lnTo>
                  <a:pt x="75" y="1131"/>
                </a:lnTo>
                <a:lnTo>
                  <a:pt x="75" y="1131"/>
                </a:lnTo>
                <a:lnTo>
                  <a:pt x="75" y="1130"/>
                </a:lnTo>
                <a:lnTo>
                  <a:pt x="75" y="1128"/>
                </a:lnTo>
                <a:lnTo>
                  <a:pt x="74" y="1124"/>
                </a:lnTo>
                <a:lnTo>
                  <a:pt x="75" y="1123"/>
                </a:lnTo>
                <a:lnTo>
                  <a:pt x="78" y="1122"/>
                </a:lnTo>
                <a:lnTo>
                  <a:pt x="78" y="1120"/>
                </a:lnTo>
                <a:lnTo>
                  <a:pt x="80" y="1120"/>
                </a:lnTo>
                <a:lnTo>
                  <a:pt x="81" y="1119"/>
                </a:lnTo>
                <a:lnTo>
                  <a:pt x="82" y="1117"/>
                </a:lnTo>
                <a:lnTo>
                  <a:pt x="82" y="1116"/>
                </a:lnTo>
                <a:lnTo>
                  <a:pt x="84" y="1116"/>
                </a:lnTo>
                <a:lnTo>
                  <a:pt x="84" y="1116"/>
                </a:lnTo>
                <a:lnTo>
                  <a:pt x="85" y="1115"/>
                </a:lnTo>
                <a:lnTo>
                  <a:pt x="85" y="1115"/>
                </a:lnTo>
                <a:lnTo>
                  <a:pt x="86" y="1115"/>
                </a:lnTo>
                <a:lnTo>
                  <a:pt x="86" y="1113"/>
                </a:lnTo>
                <a:lnTo>
                  <a:pt x="86" y="1113"/>
                </a:lnTo>
                <a:lnTo>
                  <a:pt x="88" y="1112"/>
                </a:lnTo>
                <a:lnTo>
                  <a:pt x="89" y="1109"/>
                </a:lnTo>
                <a:lnTo>
                  <a:pt x="91" y="1109"/>
                </a:lnTo>
                <a:lnTo>
                  <a:pt x="91" y="1109"/>
                </a:lnTo>
                <a:lnTo>
                  <a:pt x="92" y="1108"/>
                </a:lnTo>
                <a:lnTo>
                  <a:pt x="93" y="1107"/>
                </a:lnTo>
                <a:lnTo>
                  <a:pt x="93" y="1107"/>
                </a:lnTo>
                <a:lnTo>
                  <a:pt x="93" y="1107"/>
                </a:lnTo>
                <a:lnTo>
                  <a:pt x="95" y="1107"/>
                </a:lnTo>
                <a:lnTo>
                  <a:pt x="93" y="1107"/>
                </a:lnTo>
                <a:lnTo>
                  <a:pt x="93" y="1105"/>
                </a:lnTo>
                <a:lnTo>
                  <a:pt x="93" y="1105"/>
                </a:lnTo>
                <a:lnTo>
                  <a:pt x="93" y="1105"/>
                </a:lnTo>
                <a:lnTo>
                  <a:pt x="92" y="1105"/>
                </a:lnTo>
                <a:lnTo>
                  <a:pt x="92" y="1105"/>
                </a:lnTo>
                <a:lnTo>
                  <a:pt x="92" y="1104"/>
                </a:lnTo>
                <a:lnTo>
                  <a:pt x="92" y="1104"/>
                </a:lnTo>
                <a:lnTo>
                  <a:pt x="91" y="1104"/>
                </a:lnTo>
                <a:lnTo>
                  <a:pt x="91" y="1105"/>
                </a:lnTo>
                <a:lnTo>
                  <a:pt x="91" y="1105"/>
                </a:lnTo>
                <a:lnTo>
                  <a:pt x="91" y="1104"/>
                </a:lnTo>
                <a:lnTo>
                  <a:pt x="91" y="1105"/>
                </a:lnTo>
                <a:lnTo>
                  <a:pt x="89" y="1105"/>
                </a:lnTo>
                <a:lnTo>
                  <a:pt x="89" y="1105"/>
                </a:lnTo>
                <a:lnTo>
                  <a:pt x="89" y="1105"/>
                </a:lnTo>
                <a:lnTo>
                  <a:pt x="89" y="1105"/>
                </a:lnTo>
                <a:lnTo>
                  <a:pt x="89" y="1102"/>
                </a:lnTo>
                <a:lnTo>
                  <a:pt x="89" y="1102"/>
                </a:lnTo>
                <a:lnTo>
                  <a:pt x="89" y="1101"/>
                </a:lnTo>
                <a:lnTo>
                  <a:pt x="89" y="1101"/>
                </a:lnTo>
                <a:lnTo>
                  <a:pt x="89" y="1100"/>
                </a:lnTo>
                <a:lnTo>
                  <a:pt x="89" y="1100"/>
                </a:lnTo>
                <a:lnTo>
                  <a:pt x="89" y="1098"/>
                </a:lnTo>
                <a:lnTo>
                  <a:pt x="89" y="1097"/>
                </a:lnTo>
                <a:lnTo>
                  <a:pt x="88" y="1094"/>
                </a:lnTo>
                <a:lnTo>
                  <a:pt x="88" y="1093"/>
                </a:lnTo>
                <a:lnTo>
                  <a:pt x="88" y="1091"/>
                </a:lnTo>
                <a:lnTo>
                  <a:pt x="86" y="1090"/>
                </a:lnTo>
                <a:lnTo>
                  <a:pt x="86" y="1089"/>
                </a:lnTo>
                <a:lnTo>
                  <a:pt x="86" y="1087"/>
                </a:lnTo>
                <a:lnTo>
                  <a:pt x="86" y="1087"/>
                </a:lnTo>
                <a:lnTo>
                  <a:pt x="86" y="1086"/>
                </a:lnTo>
                <a:lnTo>
                  <a:pt x="86" y="1085"/>
                </a:lnTo>
                <a:lnTo>
                  <a:pt x="86" y="1085"/>
                </a:lnTo>
                <a:lnTo>
                  <a:pt x="86" y="1085"/>
                </a:lnTo>
                <a:lnTo>
                  <a:pt x="85" y="1083"/>
                </a:lnTo>
                <a:lnTo>
                  <a:pt x="85" y="1082"/>
                </a:lnTo>
                <a:lnTo>
                  <a:pt x="85" y="1081"/>
                </a:lnTo>
                <a:lnTo>
                  <a:pt x="85" y="1081"/>
                </a:lnTo>
                <a:lnTo>
                  <a:pt x="85" y="1079"/>
                </a:lnTo>
                <a:lnTo>
                  <a:pt x="85" y="1079"/>
                </a:lnTo>
                <a:lnTo>
                  <a:pt x="85" y="1078"/>
                </a:lnTo>
                <a:lnTo>
                  <a:pt x="85" y="1078"/>
                </a:lnTo>
                <a:lnTo>
                  <a:pt x="85" y="1076"/>
                </a:lnTo>
                <a:lnTo>
                  <a:pt x="84" y="1076"/>
                </a:lnTo>
                <a:lnTo>
                  <a:pt x="84" y="1076"/>
                </a:lnTo>
                <a:lnTo>
                  <a:pt x="84" y="1076"/>
                </a:lnTo>
                <a:lnTo>
                  <a:pt x="84" y="1075"/>
                </a:lnTo>
                <a:lnTo>
                  <a:pt x="84" y="1075"/>
                </a:lnTo>
                <a:lnTo>
                  <a:pt x="84" y="1074"/>
                </a:lnTo>
                <a:lnTo>
                  <a:pt x="84" y="1074"/>
                </a:lnTo>
                <a:lnTo>
                  <a:pt x="84" y="1074"/>
                </a:lnTo>
                <a:lnTo>
                  <a:pt x="84" y="1072"/>
                </a:lnTo>
                <a:lnTo>
                  <a:pt x="84" y="1072"/>
                </a:lnTo>
                <a:lnTo>
                  <a:pt x="84" y="1072"/>
                </a:lnTo>
                <a:lnTo>
                  <a:pt x="84" y="1071"/>
                </a:lnTo>
                <a:lnTo>
                  <a:pt x="84" y="1071"/>
                </a:lnTo>
                <a:lnTo>
                  <a:pt x="85" y="1071"/>
                </a:lnTo>
                <a:lnTo>
                  <a:pt x="85" y="1071"/>
                </a:lnTo>
                <a:lnTo>
                  <a:pt x="85" y="1070"/>
                </a:lnTo>
                <a:lnTo>
                  <a:pt x="84" y="1070"/>
                </a:lnTo>
                <a:lnTo>
                  <a:pt x="85" y="1070"/>
                </a:lnTo>
                <a:lnTo>
                  <a:pt x="85" y="1070"/>
                </a:lnTo>
                <a:lnTo>
                  <a:pt x="85" y="1068"/>
                </a:lnTo>
                <a:lnTo>
                  <a:pt x="84" y="1068"/>
                </a:lnTo>
                <a:lnTo>
                  <a:pt x="84" y="1068"/>
                </a:lnTo>
                <a:lnTo>
                  <a:pt x="84" y="1068"/>
                </a:lnTo>
                <a:lnTo>
                  <a:pt x="84" y="1067"/>
                </a:lnTo>
                <a:lnTo>
                  <a:pt x="84" y="1067"/>
                </a:lnTo>
                <a:lnTo>
                  <a:pt x="84" y="1065"/>
                </a:lnTo>
                <a:lnTo>
                  <a:pt x="84" y="1065"/>
                </a:lnTo>
                <a:lnTo>
                  <a:pt x="82" y="1065"/>
                </a:lnTo>
                <a:lnTo>
                  <a:pt x="82" y="1065"/>
                </a:lnTo>
                <a:lnTo>
                  <a:pt x="82" y="1064"/>
                </a:lnTo>
                <a:lnTo>
                  <a:pt x="82" y="1064"/>
                </a:lnTo>
                <a:lnTo>
                  <a:pt x="82" y="1064"/>
                </a:lnTo>
                <a:lnTo>
                  <a:pt x="81" y="1063"/>
                </a:lnTo>
                <a:lnTo>
                  <a:pt x="82" y="1063"/>
                </a:lnTo>
                <a:lnTo>
                  <a:pt x="82" y="1063"/>
                </a:lnTo>
                <a:lnTo>
                  <a:pt x="82" y="1063"/>
                </a:lnTo>
                <a:lnTo>
                  <a:pt x="84" y="1061"/>
                </a:lnTo>
                <a:lnTo>
                  <a:pt x="84" y="1061"/>
                </a:lnTo>
                <a:lnTo>
                  <a:pt x="84" y="1060"/>
                </a:lnTo>
                <a:lnTo>
                  <a:pt x="84" y="1060"/>
                </a:lnTo>
                <a:lnTo>
                  <a:pt x="84" y="1059"/>
                </a:lnTo>
                <a:lnTo>
                  <a:pt x="85" y="1059"/>
                </a:lnTo>
                <a:lnTo>
                  <a:pt x="85" y="1057"/>
                </a:lnTo>
                <a:lnTo>
                  <a:pt x="85" y="1057"/>
                </a:lnTo>
                <a:lnTo>
                  <a:pt x="85" y="1057"/>
                </a:lnTo>
                <a:lnTo>
                  <a:pt x="86" y="1057"/>
                </a:lnTo>
                <a:lnTo>
                  <a:pt x="86" y="1056"/>
                </a:lnTo>
                <a:lnTo>
                  <a:pt x="86" y="1053"/>
                </a:lnTo>
                <a:lnTo>
                  <a:pt x="86" y="1052"/>
                </a:lnTo>
                <a:lnTo>
                  <a:pt x="86" y="1052"/>
                </a:lnTo>
                <a:lnTo>
                  <a:pt x="86" y="1049"/>
                </a:lnTo>
                <a:lnTo>
                  <a:pt x="86" y="1048"/>
                </a:lnTo>
                <a:lnTo>
                  <a:pt x="86" y="1046"/>
                </a:lnTo>
                <a:lnTo>
                  <a:pt x="86" y="1045"/>
                </a:lnTo>
                <a:lnTo>
                  <a:pt x="86" y="1042"/>
                </a:lnTo>
                <a:lnTo>
                  <a:pt x="86" y="1041"/>
                </a:lnTo>
                <a:lnTo>
                  <a:pt x="86" y="1041"/>
                </a:lnTo>
                <a:lnTo>
                  <a:pt x="86" y="1038"/>
                </a:lnTo>
                <a:lnTo>
                  <a:pt x="86" y="1038"/>
                </a:lnTo>
                <a:lnTo>
                  <a:pt x="86" y="1037"/>
                </a:lnTo>
                <a:lnTo>
                  <a:pt x="86" y="1034"/>
                </a:lnTo>
                <a:lnTo>
                  <a:pt x="88" y="1031"/>
                </a:lnTo>
                <a:lnTo>
                  <a:pt x="88" y="1030"/>
                </a:lnTo>
                <a:lnTo>
                  <a:pt x="88" y="1030"/>
                </a:lnTo>
                <a:lnTo>
                  <a:pt x="88" y="1029"/>
                </a:lnTo>
                <a:lnTo>
                  <a:pt x="88" y="1027"/>
                </a:lnTo>
                <a:lnTo>
                  <a:pt x="88" y="1027"/>
                </a:lnTo>
                <a:lnTo>
                  <a:pt x="88" y="1026"/>
                </a:lnTo>
                <a:lnTo>
                  <a:pt x="88" y="1026"/>
                </a:lnTo>
                <a:lnTo>
                  <a:pt x="88" y="1024"/>
                </a:lnTo>
                <a:lnTo>
                  <a:pt x="88" y="1024"/>
                </a:lnTo>
                <a:lnTo>
                  <a:pt x="88" y="1023"/>
                </a:lnTo>
                <a:lnTo>
                  <a:pt x="88" y="1022"/>
                </a:lnTo>
                <a:lnTo>
                  <a:pt x="88" y="1022"/>
                </a:lnTo>
                <a:lnTo>
                  <a:pt x="89" y="1022"/>
                </a:lnTo>
                <a:lnTo>
                  <a:pt x="89" y="1020"/>
                </a:lnTo>
                <a:lnTo>
                  <a:pt x="89" y="1020"/>
                </a:lnTo>
                <a:lnTo>
                  <a:pt x="89" y="1019"/>
                </a:lnTo>
                <a:lnTo>
                  <a:pt x="89" y="1019"/>
                </a:lnTo>
                <a:lnTo>
                  <a:pt x="89" y="1019"/>
                </a:lnTo>
                <a:lnTo>
                  <a:pt x="89" y="1018"/>
                </a:lnTo>
                <a:lnTo>
                  <a:pt x="89" y="1018"/>
                </a:lnTo>
                <a:lnTo>
                  <a:pt x="89" y="1016"/>
                </a:lnTo>
                <a:lnTo>
                  <a:pt x="89" y="1016"/>
                </a:lnTo>
                <a:lnTo>
                  <a:pt x="89" y="1016"/>
                </a:lnTo>
                <a:lnTo>
                  <a:pt x="89" y="1015"/>
                </a:lnTo>
                <a:lnTo>
                  <a:pt x="89" y="1013"/>
                </a:lnTo>
                <a:lnTo>
                  <a:pt x="89" y="1013"/>
                </a:lnTo>
                <a:lnTo>
                  <a:pt x="91" y="1013"/>
                </a:lnTo>
                <a:lnTo>
                  <a:pt x="91" y="1012"/>
                </a:lnTo>
                <a:lnTo>
                  <a:pt x="91" y="1012"/>
                </a:lnTo>
                <a:lnTo>
                  <a:pt x="92" y="1011"/>
                </a:lnTo>
                <a:lnTo>
                  <a:pt x="92" y="1009"/>
                </a:lnTo>
                <a:lnTo>
                  <a:pt x="92" y="1008"/>
                </a:lnTo>
                <a:lnTo>
                  <a:pt x="92" y="1009"/>
                </a:lnTo>
                <a:lnTo>
                  <a:pt x="92" y="1008"/>
                </a:lnTo>
                <a:lnTo>
                  <a:pt x="93" y="1008"/>
                </a:lnTo>
                <a:lnTo>
                  <a:pt x="93" y="1007"/>
                </a:lnTo>
                <a:lnTo>
                  <a:pt x="93" y="1005"/>
                </a:lnTo>
                <a:lnTo>
                  <a:pt x="95" y="1005"/>
                </a:lnTo>
                <a:lnTo>
                  <a:pt x="95" y="1005"/>
                </a:lnTo>
                <a:lnTo>
                  <a:pt x="93" y="1004"/>
                </a:lnTo>
                <a:lnTo>
                  <a:pt x="93" y="1003"/>
                </a:lnTo>
                <a:lnTo>
                  <a:pt x="93" y="1001"/>
                </a:lnTo>
                <a:lnTo>
                  <a:pt x="93" y="1000"/>
                </a:lnTo>
                <a:lnTo>
                  <a:pt x="93" y="1000"/>
                </a:lnTo>
                <a:lnTo>
                  <a:pt x="93" y="998"/>
                </a:lnTo>
                <a:lnTo>
                  <a:pt x="93" y="997"/>
                </a:lnTo>
                <a:lnTo>
                  <a:pt x="92" y="997"/>
                </a:lnTo>
                <a:lnTo>
                  <a:pt x="92" y="997"/>
                </a:lnTo>
                <a:lnTo>
                  <a:pt x="92" y="996"/>
                </a:lnTo>
                <a:lnTo>
                  <a:pt x="92" y="994"/>
                </a:lnTo>
                <a:lnTo>
                  <a:pt x="92" y="993"/>
                </a:lnTo>
                <a:lnTo>
                  <a:pt x="92" y="993"/>
                </a:lnTo>
                <a:lnTo>
                  <a:pt x="92" y="992"/>
                </a:lnTo>
                <a:lnTo>
                  <a:pt x="92" y="992"/>
                </a:lnTo>
                <a:lnTo>
                  <a:pt x="92" y="992"/>
                </a:lnTo>
                <a:lnTo>
                  <a:pt x="92" y="990"/>
                </a:lnTo>
                <a:lnTo>
                  <a:pt x="92" y="990"/>
                </a:lnTo>
                <a:lnTo>
                  <a:pt x="92" y="989"/>
                </a:lnTo>
                <a:lnTo>
                  <a:pt x="92" y="989"/>
                </a:lnTo>
                <a:lnTo>
                  <a:pt x="92" y="987"/>
                </a:lnTo>
                <a:lnTo>
                  <a:pt x="92" y="986"/>
                </a:lnTo>
                <a:lnTo>
                  <a:pt x="93" y="985"/>
                </a:lnTo>
                <a:lnTo>
                  <a:pt x="93" y="985"/>
                </a:lnTo>
                <a:lnTo>
                  <a:pt x="93" y="983"/>
                </a:lnTo>
                <a:lnTo>
                  <a:pt x="93" y="983"/>
                </a:lnTo>
                <a:lnTo>
                  <a:pt x="93" y="983"/>
                </a:lnTo>
                <a:lnTo>
                  <a:pt x="93" y="982"/>
                </a:lnTo>
                <a:lnTo>
                  <a:pt x="93" y="982"/>
                </a:lnTo>
                <a:lnTo>
                  <a:pt x="93" y="981"/>
                </a:lnTo>
                <a:lnTo>
                  <a:pt x="93" y="981"/>
                </a:lnTo>
                <a:lnTo>
                  <a:pt x="95" y="981"/>
                </a:lnTo>
                <a:lnTo>
                  <a:pt x="95" y="979"/>
                </a:lnTo>
                <a:lnTo>
                  <a:pt x="95" y="979"/>
                </a:lnTo>
                <a:lnTo>
                  <a:pt x="95" y="978"/>
                </a:lnTo>
                <a:lnTo>
                  <a:pt x="95" y="978"/>
                </a:lnTo>
                <a:lnTo>
                  <a:pt x="95" y="978"/>
                </a:lnTo>
                <a:lnTo>
                  <a:pt x="95" y="977"/>
                </a:lnTo>
                <a:lnTo>
                  <a:pt x="95" y="977"/>
                </a:lnTo>
                <a:lnTo>
                  <a:pt x="95" y="977"/>
                </a:lnTo>
                <a:lnTo>
                  <a:pt x="96" y="975"/>
                </a:lnTo>
                <a:lnTo>
                  <a:pt x="97" y="974"/>
                </a:lnTo>
                <a:lnTo>
                  <a:pt x="97" y="974"/>
                </a:lnTo>
                <a:lnTo>
                  <a:pt x="97" y="972"/>
                </a:lnTo>
                <a:lnTo>
                  <a:pt x="99" y="971"/>
                </a:lnTo>
                <a:lnTo>
                  <a:pt x="99" y="970"/>
                </a:lnTo>
                <a:lnTo>
                  <a:pt x="100" y="970"/>
                </a:lnTo>
                <a:lnTo>
                  <a:pt x="100" y="970"/>
                </a:lnTo>
                <a:lnTo>
                  <a:pt x="100" y="970"/>
                </a:lnTo>
                <a:lnTo>
                  <a:pt x="100" y="968"/>
                </a:lnTo>
                <a:lnTo>
                  <a:pt x="101" y="967"/>
                </a:lnTo>
                <a:lnTo>
                  <a:pt x="101" y="967"/>
                </a:lnTo>
                <a:lnTo>
                  <a:pt x="103" y="967"/>
                </a:lnTo>
                <a:lnTo>
                  <a:pt x="106" y="967"/>
                </a:lnTo>
                <a:lnTo>
                  <a:pt x="106" y="967"/>
                </a:lnTo>
                <a:lnTo>
                  <a:pt x="108" y="967"/>
                </a:lnTo>
                <a:lnTo>
                  <a:pt x="110" y="967"/>
                </a:lnTo>
                <a:lnTo>
                  <a:pt x="111" y="967"/>
                </a:lnTo>
                <a:lnTo>
                  <a:pt x="111" y="966"/>
                </a:lnTo>
                <a:lnTo>
                  <a:pt x="111" y="964"/>
                </a:lnTo>
                <a:lnTo>
                  <a:pt x="111" y="964"/>
                </a:lnTo>
                <a:lnTo>
                  <a:pt x="112" y="964"/>
                </a:lnTo>
                <a:lnTo>
                  <a:pt x="112" y="963"/>
                </a:lnTo>
                <a:lnTo>
                  <a:pt x="114" y="963"/>
                </a:lnTo>
                <a:lnTo>
                  <a:pt x="114" y="961"/>
                </a:lnTo>
                <a:lnTo>
                  <a:pt x="115" y="960"/>
                </a:lnTo>
                <a:lnTo>
                  <a:pt x="116" y="957"/>
                </a:lnTo>
                <a:lnTo>
                  <a:pt x="116" y="957"/>
                </a:lnTo>
                <a:lnTo>
                  <a:pt x="118" y="956"/>
                </a:lnTo>
                <a:lnTo>
                  <a:pt x="119" y="956"/>
                </a:lnTo>
                <a:lnTo>
                  <a:pt x="119" y="956"/>
                </a:lnTo>
                <a:lnTo>
                  <a:pt x="121" y="955"/>
                </a:lnTo>
                <a:lnTo>
                  <a:pt x="121" y="955"/>
                </a:lnTo>
                <a:lnTo>
                  <a:pt x="121" y="955"/>
                </a:lnTo>
                <a:lnTo>
                  <a:pt x="121" y="955"/>
                </a:lnTo>
                <a:lnTo>
                  <a:pt x="119" y="955"/>
                </a:lnTo>
                <a:lnTo>
                  <a:pt x="119" y="953"/>
                </a:lnTo>
                <a:lnTo>
                  <a:pt x="121" y="953"/>
                </a:lnTo>
                <a:lnTo>
                  <a:pt x="121" y="952"/>
                </a:lnTo>
                <a:lnTo>
                  <a:pt x="121" y="951"/>
                </a:lnTo>
                <a:lnTo>
                  <a:pt x="121" y="949"/>
                </a:lnTo>
                <a:lnTo>
                  <a:pt x="121" y="949"/>
                </a:lnTo>
                <a:lnTo>
                  <a:pt x="122" y="949"/>
                </a:lnTo>
                <a:lnTo>
                  <a:pt x="122" y="949"/>
                </a:lnTo>
                <a:lnTo>
                  <a:pt x="122" y="949"/>
                </a:lnTo>
                <a:lnTo>
                  <a:pt x="123" y="951"/>
                </a:lnTo>
                <a:lnTo>
                  <a:pt x="123" y="951"/>
                </a:lnTo>
                <a:lnTo>
                  <a:pt x="125" y="951"/>
                </a:lnTo>
                <a:lnTo>
                  <a:pt x="125" y="951"/>
                </a:lnTo>
                <a:lnTo>
                  <a:pt x="125" y="951"/>
                </a:lnTo>
                <a:lnTo>
                  <a:pt x="125" y="949"/>
                </a:lnTo>
                <a:lnTo>
                  <a:pt x="126" y="949"/>
                </a:lnTo>
                <a:lnTo>
                  <a:pt x="126" y="949"/>
                </a:lnTo>
                <a:lnTo>
                  <a:pt x="126" y="949"/>
                </a:lnTo>
                <a:lnTo>
                  <a:pt x="127" y="949"/>
                </a:lnTo>
                <a:lnTo>
                  <a:pt x="127" y="948"/>
                </a:lnTo>
                <a:lnTo>
                  <a:pt x="127" y="948"/>
                </a:lnTo>
                <a:lnTo>
                  <a:pt x="129" y="948"/>
                </a:lnTo>
                <a:lnTo>
                  <a:pt x="129" y="949"/>
                </a:lnTo>
                <a:lnTo>
                  <a:pt x="130" y="949"/>
                </a:lnTo>
                <a:lnTo>
                  <a:pt x="130" y="949"/>
                </a:lnTo>
                <a:lnTo>
                  <a:pt x="130" y="949"/>
                </a:lnTo>
                <a:lnTo>
                  <a:pt x="132" y="949"/>
                </a:lnTo>
                <a:lnTo>
                  <a:pt x="133" y="949"/>
                </a:lnTo>
                <a:lnTo>
                  <a:pt x="133" y="949"/>
                </a:lnTo>
                <a:lnTo>
                  <a:pt x="133" y="949"/>
                </a:lnTo>
                <a:lnTo>
                  <a:pt x="133" y="951"/>
                </a:lnTo>
                <a:lnTo>
                  <a:pt x="134" y="951"/>
                </a:lnTo>
                <a:lnTo>
                  <a:pt x="134" y="951"/>
                </a:lnTo>
                <a:lnTo>
                  <a:pt x="136" y="951"/>
                </a:lnTo>
                <a:lnTo>
                  <a:pt x="136" y="949"/>
                </a:lnTo>
                <a:lnTo>
                  <a:pt x="136" y="949"/>
                </a:lnTo>
                <a:lnTo>
                  <a:pt x="137" y="949"/>
                </a:lnTo>
                <a:lnTo>
                  <a:pt x="137" y="948"/>
                </a:lnTo>
                <a:lnTo>
                  <a:pt x="138" y="948"/>
                </a:lnTo>
                <a:lnTo>
                  <a:pt x="138" y="948"/>
                </a:lnTo>
                <a:lnTo>
                  <a:pt x="138" y="946"/>
                </a:lnTo>
                <a:lnTo>
                  <a:pt x="140" y="945"/>
                </a:lnTo>
                <a:lnTo>
                  <a:pt x="140" y="945"/>
                </a:lnTo>
                <a:lnTo>
                  <a:pt x="141" y="945"/>
                </a:lnTo>
                <a:lnTo>
                  <a:pt x="141" y="945"/>
                </a:lnTo>
                <a:lnTo>
                  <a:pt x="141" y="945"/>
                </a:lnTo>
                <a:lnTo>
                  <a:pt x="142" y="945"/>
                </a:lnTo>
                <a:lnTo>
                  <a:pt x="142" y="944"/>
                </a:lnTo>
                <a:lnTo>
                  <a:pt x="144" y="944"/>
                </a:lnTo>
                <a:lnTo>
                  <a:pt x="144" y="944"/>
                </a:lnTo>
                <a:lnTo>
                  <a:pt x="144" y="942"/>
                </a:lnTo>
                <a:lnTo>
                  <a:pt x="145" y="942"/>
                </a:lnTo>
                <a:lnTo>
                  <a:pt x="147" y="942"/>
                </a:lnTo>
                <a:lnTo>
                  <a:pt x="147" y="942"/>
                </a:lnTo>
                <a:lnTo>
                  <a:pt x="147" y="942"/>
                </a:lnTo>
                <a:lnTo>
                  <a:pt x="147" y="941"/>
                </a:lnTo>
                <a:lnTo>
                  <a:pt x="148" y="941"/>
                </a:lnTo>
                <a:lnTo>
                  <a:pt x="148" y="941"/>
                </a:lnTo>
                <a:lnTo>
                  <a:pt x="149" y="941"/>
                </a:lnTo>
                <a:lnTo>
                  <a:pt x="151" y="940"/>
                </a:lnTo>
                <a:lnTo>
                  <a:pt x="151" y="940"/>
                </a:lnTo>
                <a:lnTo>
                  <a:pt x="152" y="940"/>
                </a:lnTo>
                <a:lnTo>
                  <a:pt x="152" y="940"/>
                </a:lnTo>
                <a:lnTo>
                  <a:pt x="152" y="940"/>
                </a:lnTo>
                <a:lnTo>
                  <a:pt x="153" y="938"/>
                </a:lnTo>
                <a:lnTo>
                  <a:pt x="153" y="938"/>
                </a:lnTo>
                <a:lnTo>
                  <a:pt x="155" y="938"/>
                </a:lnTo>
                <a:lnTo>
                  <a:pt x="155" y="937"/>
                </a:lnTo>
                <a:lnTo>
                  <a:pt x="156" y="937"/>
                </a:lnTo>
                <a:lnTo>
                  <a:pt x="158" y="937"/>
                </a:lnTo>
                <a:lnTo>
                  <a:pt x="158" y="937"/>
                </a:lnTo>
                <a:lnTo>
                  <a:pt x="158" y="936"/>
                </a:lnTo>
                <a:lnTo>
                  <a:pt x="159" y="936"/>
                </a:lnTo>
                <a:lnTo>
                  <a:pt x="159" y="936"/>
                </a:lnTo>
                <a:lnTo>
                  <a:pt x="160" y="936"/>
                </a:lnTo>
                <a:lnTo>
                  <a:pt x="160" y="936"/>
                </a:lnTo>
                <a:lnTo>
                  <a:pt x="160" y="936"/>
                </a:lnTo>
                <a:lnTo>
                  <a:pt x="162" y="934"/>
                </a:lnTo>
                <a:lnTo>
                  <a:pt x="163" y="934"/>
                </a:lnTo>
                <a:lnTo>
                  <a:pt x="164" y="934"/>
                </a:lnTo>
                <a:lnTo>
                  <a:pt x="164" y="934"/>
                </a:lnTo>
                <a:lnTo>
                  <a:pt x="166" y="934"/>
                </a:lnTo>
                <a:lnTo>
                  <a:pt x="167" y="933"/>
                </a:lnTo>
                <a:lnTo>
                  <a:pt x="168" y="933"/>
                </a:lnTo>
                <a:lnTo>
                  <a:pt x="170" y="933"/>
                </a:lnTo>
                <a:lnTo>
                  <a:pt x="170" y="933"/>
                </a:lnTo>
                <a:lnTo>
                  <a:pt x="171" y="931"/>
                </a:lnTo>
                <a:lnTo>
                  <a:pt x="171" y="931"/>
                </a:lnTo>
                <a:lnTo>
                  <a:pt x="171" y="931"/>
                </a:lnTo>
                <a:lnTo>
                  <a:pt x="173" y="931"/>
                </a:lnTo>
                <a:lnTo>
                  <a:pt x="173" y="931"/>
                </a:lnTo>
                <a:lnTo>
                  <a:pt x="174" y="931"/>
                </a:lnTo>
                <a:lnTo>
                  <a:pt x="174" y="930"/>
                </a:lnTo>
                <a:lnTo>
                  <a:pt x="174" y="930"/>
                </a:lnTo>
                <a:lnTo>
                  <a:pt x="175" y="930"/>
                </a:lnTo>
                <a:lnTo>
                  <a:pt x="175" y="929"/>
                </a:lnTo>
                <a:lnTo>
                  <a:pt x="177" y="929"/>
                </a:lnTo>
                <a:lnTo>
                  <a:pt x="178" y="927"/>
                </a:lnTo>
                <a:lnTo>
                  <a:pt x="178" y="927"/>
                </a:lnTo>
                <a:lnTo>
                  <a:pt x="179" y="927"/>
                </a:lnTo>
                <a:lnTo>
                  <a:pt x="179" y="927"/>
                </a:lnTo>
                <a:lnTo>
                  <a:pt x="179" y="926"/>
                </a:lnTo>
                <a:lnTo>
                  <a:pt x="179" y="926"/>
                </a:lnTo>
                <a:lnTo>
                  <a:pt x="179" y="926"/>
                </a:lnTo>
                <a:lnTo>
                  <a:pt x="181" y="926"/>
                </a:lnTo>
                <a:lnTo>
                  <a:pt x="181" y="926"/>
                </a:lnTo>
                <a:lnTo>
                  <a:pt x="182" y="925"/>
                </a:lnTo>
                <a:lnTo>
                  <a:pt x="182" y="925"/>
                </a:lnTo>
                <a:lnTo>
                  <a:pt x="182" y="925"/>
                </a:lnTo>
                <a:lnTo>
                  <a:pt x="184" y="923"/>
                </a:lnTo>
                <a:lnTo>
                  <a:pt x="184" y="923"/>
                </a:lnTo>
                <a:lnTo>
                  <a:pt x="184" y="923"/>
                </a:lnTo>
                <a:lnTo>
                  <a:pt x="185" y="923"/>
                </a:lnTo>
                <a:lnTo>
                  <a:pt x="185" y="923"/>
                </a:lnTo>
                <a:lnTo>
                  <a:pt x="185" y="923"/>
                </a:lnTo>
                <a:lnTo>
                  <a:pt x="185" y="923"/>
                </a:lnTo>
                <a:lnTo>
                  <a:pt x="185" y="922"/>
                </a:lnTo>
                <a:lnTo>
                  <a:pt x="186" y="922"/>
                </a:lnTo>
                <a:lnTo>
                  <a:pt x="186" y="922"/>
                </a:lnTo>
                <a:lnTo>
                  <a:pt x="188" y="922"/>
                </a:lnTo>
                <a:lnTo>
                  <a:pt x="188" y="922"/>
                </a:lnTo>
                <a:lnTo>
                  <a:pt x="188" y="922"/>
                </a:lnTo>
                <a:lnTo>
                  <a:pt x="188" y="922"/>
                </a:lnTo>
                <a:lnTo>
                  <a:pt x="189" y="922"/>
                </a:lnTo>
                <a:lnTo>
                  <a:pt x="189" y="922"/>
                </a:lnTo>
                <a:lnTo>
                  <a:pt x="190" y="922"/>
                </a:lnTo>
                <a:lnTo>
                  <a:pt x="190" y="920"/>
                </a:lnTo>
                <a:lnTo>
                  <a:pt x="190" y="922"/>
                </a:lnTo>
                <a:lnTo>
                  <a:pt x="190" y="920"/>
                </a:lnTo>
                <a:lnTo>
                  <a:pt x="190" y="920"/>
                </a:lnTo>
                <a:lnTo>
                  <a:pt x="192" y="920"/>
                </a:lnTo>
                <a:lnTo>
                  <a:pt x="192" y="920"/>
                </a:lnTo>
                <a:lnTo>
                  <a:pt x="193" y="920"/>
                </a:lnTo>
                <a:lnTo>
                  <a:pt x="193" y="920"/>
                </a:lnTo>
                <a:lnTo>
                  <a:pt x="194" y="920"/>
                </a:lnTo>
                <a:lnTo>
                  <a:pt x="194" y="920"/>
                </a:lnTo>
                <a:lnTo>
                  <a:pt x="196" y="920"/>
                </a:lnTo>
                <a:lnTo>
                  <a:pt x="196" y="919"/>
                </a:lnTo>
                <a:lnTo>
                  <a:pt x="196" y="919"/>
                </a:lnTo>
                <a:lnTo>
                  <a:pt x="197" y="919"/>
                </a:lnTo>
                <a:lnTo>
                  <a:pt x="199" y="918"/>
                </a:lnTo>
                <a:lnTo>
                  <a:pt x="199" y="918"/>
                </a:lnTo>
                <a:lnTo>
                  <a:pt x="199" y="918"/>
                </a:lnTo>
                <a:lnTo>
                  <a:pt x="200" y="918"/>
                </a:lnTo>
                <a:lnTo>
                  <a:pt x="201" y="918"/>
                </a:lnTo>
                <a:lnTo>
                  <a:pt x="201" y="916"/>
                </a:lnTo>
                <a:lnTo>
                  <a:pt x="201" y="916"/>
                </a:lnTo>
                <a:lnTo>
                  <a:pt x="203" y="916"/>
                </a:lnTo>
                <a:lnTo>
                  <a:pt x="203" y="916"/>
                </a:lnTo>
                <a:lnTo>
                  <a:pt x="204" y="915"/>
                </a:lnTo>
                <a:lnTo>
                  <a:pt x="204" y="915"/>
                </a:lnTo>
                <a:lnTo>
                  <a:pt x="204" y="915"/>
                </a:lnTo>
                <a:lnTo>
                  <a:pt x="205" y="915"/>
                </a:lnTo>
                <a:lnTo>
                  <a:pt x="207" y="914"/>
                </a:lnTo>
                <a:lnTo>
                  <a:pt x="207" y="914"/>
                </a:lnTo>
                <a:lnTo>
                  <a:pt x="208" y="914"/>
                </a:lnTo>
                <a:lnTo>
                  <a:pt x="208" y="912"/>
                </a:lnTo>
                <a:lnTo>
                  <a:pt x="210" y="912"/>
                </a:lnTo>
                <a:lnTo>
                  <a:pt x="210" y="912"/>
                </a:lnTo>
                <a:lnTo>
                  <a:pt x="210" y="912"/>
                </a:lnTo>
                <a:lnTo>
                  <a:pt x="210" y="912"/>
                </a:lnTo>
                <a:lnTo>
                  <a:pt x="211" y="912"/>
                </a:lnTo>
                <a:lnTo>
                  <a:pt x="211" y="911"/>
                </a:lnTo>
                <a:lnTo>
                  <a:pt x="211" y="911"/>
                </a:lnTo>
                <a:lnTo>
                  <a:pt x="212" y="911"/>
                </a:lnTo>
                <a:lnTo>
                  <a:pt x="212" y="910"/>
                </a:lnTo>
                <a:lnTo>
                  <a:pt x="212" y="910"/>
                </a:lnTo>
                <a:lnTo>
                  <a:pt x="214" y="910"/>
                </a:lnTo>
                <a:lnTo>
                  <a:pt x="214" y="908"/>
                </a:lnTo>
                <a:lnTo>
                  <a:pt x="215" y="908"/>
                </a:lnTo>
                <a:lnTo>
                  <a:pt x="215" y="908"/>
                </a:lnTo>
                <a:lnTo>
                  <a:pt x="215" y="908"/>
                </a:lnTo>
                <a:lnTo>
                  <a:pt x="215" y="907"/>
                </a:lnTo>
                <a:lnTo>
                  <a:pt x="215" y="907"/>
                </a:lnTo>
                <a:lnTo>
                  <a:pt x="215" y="907"/>
                </a:lnTo>
                <a:lnTo>
                  <a:pt x="216" y="907"/>
                </a:lnTo>
                <a:lnTo>
                  <a:pt x="216" y="907"/>
                </a:lnTo>
                <a:lnTo>
                  <a:pt x="216" y="907"/>
                </a:lnTo>
                <a:lnTo>
                  <a:pt x="216" y="905"/>
                </a:lnTo>
                <a:lnTo>
                  <a:pt x="218" y="905"/>
                </a:lnTo>
                <a:lnTo>
                  <a:pt x="218" y="905"/>
                </a:lnTo>
                <a:lnTo>
                  <a:pt x="218" y="905"/>
                </a:lnTo>
                <a:lnTo>
                  <a:pt x="218" y="904"/>
                </a:lnTo>
                <a:lnTo>
                  <a:pt x="219" y="904"/>
                </a:lnTo>
                <a:lnTo>
                  <a:pt x="219" y="904"/>
                </a:lnTo>
                <a:lnTo>
                  <a:pt x="220" y="904"/>
                </a:lnTo>
                <a:lnTo>
                  <a:pt x="220" y="904"/>
                </a:lnTo>
                <a:lnTo>
                  <a:pt x="220" y="904"/>
                </a:lnTo>
                <a:lnTo>
                  <a:pt x="220" y="904"/>
                </a:lnTo>
                <a:lnTo>
                  <a:pt x="222" y="904"/>
                </a:lnTo>
                <a:lnTo>
                  <a:pt x="223" y="903"/>
                </a:lnTo>
                <a:lnTo>
                  <a:pt x="223" y="903"/>
                </a:lnTo>
                <a:lnTo>
                  <a:pt x="225" y="903"/>
                </a:lnTo>
                <a:lnTo>
                  <a:pt x="225" y="901"/>
                </a:lnTo>
                <a:lnTo>
                  <a:pt x="226" y="901"/>
                </a:lnTo>
                <a:lnTo>
                  <a:pt x="227" y="901"/>
                </a:lnTo>
                <a:lnTo>
                  <a:pt x="229" y="901"/>
                </a:lnTo>
                <a:lnTo>
                  <a:pt x="229" y="901"/>
                </a:lnTo>
                <a:lnTo>
                  <a:pt x="229" y="900"/>
                </a:lnTo>
                <a:lnTo>
                  <a:pt x="230" y="900"/>
                </a:lnTo>
                <a:lnTo>
                  <a:pt x="230" y="900"/>
                </a:lnTo>
                <a:lnTo>
                  <a:pt x="231" y="900"/>
                </a:lnTo>
                <a:lnTo>
                  <a:pt x="231" y="899"/>
                </a:lnTo>
                <a:lnTo>
                  <a:pt x="231" y="899"/>
                </a:lnTo>
                <a:lnTo>
                  <a:pt x="233" y="899"/>
                </a:lnTo>
                <a:lnTo>
                  <a:pt x="234" y="896"/>
                </a:lnTo>
                <a:lnTo>
                  <a:pt x="236" y="896"/>
                </a:lnTo>
                <a:lnTo>
                  <a:pt x="236" y="896"/>
                </a:lnTo>
                <a:lnTo>
                  <a:pt x="236" y="896"/>
                </a:lnTo>
                <a:lnTo>
                  <a:pt x="236" y="896"/>
                </a:lnTo>
                <a:lnTo>
                  <a:pt x="237" y="896"/>
                </a:lnTo>
                <a:lnTo>
                  <a:pt x="237" y="894"/>
                </a:lnTo>
                <a:lnTo>
                  <a:pt x="237" y="894"/>
                </a:lnTo>
                <a:lnTo>
                  <a:pt x="237" y="894"/>
                </a:lnTo>
                <a:lnTo>
                  <a:pt x="238" y="894"/>
                </a:lnTo>
                <a:lnTo>
                  <a:pt x="238" y="893"/>
                </a:lnTo>
                <a:lnTo>
                  <a:pt x="238" y="893"/>
                </a:lnTo>
                <a:lnTo>
                  <a:pt x="238" y="893"/>
                </a:lnTo>
                <a:lnTo>
                  <a:pt x="238" y="893"/>
                </a:lnTo>
                <a:lnTo>
                  <a:pt x="238" y="892"/>
                </a:lnTo>
                <a:lnTo>
                  <a:pt x="240" y="892"/>
                </a:lnTo>
                <a:lnTo>
                  <a:pt x="240" y="892"/>
                </a:lnTo>
                <a:lnTo>
                  <a:pt x="240" y="890"/>
                </a:lnTo>
                <a:lnTo>
                  <a:pt x="240" y="890"/>
                </a:lnTo>
                <a:lnTo>
                  <a:pt x="238" y="890"/>
                </a:lnTo>
                <a:lnTo>
                  <a:pt x="238" y="890"/>
                </a:lnTo>
                <a:lnTo>
                  <a:pt x="238" y="890"/>
                </a:lnTo>
                <a:lnTo>
                  <a:pt x="237" y="890"/>
                </a:lnTo>
                <a:lnTo>
                  <a:pt x="237" y="889"/>
                </a:lnTo>
                <a:lnTo>
                  <a:pt x="237" y="889"/>
                </a:lnTo>
                <a:lnTo>
                  <a:pt x="237" y="888"/>
                </a:lnTo>
                <a:lnTo>
                  <a:pt x="238" y="888"/>
                </a:lnTo>
                <a:lnTo>
                  <a:pt x="238" y="888"/>
                </a:lnTo>
                <a:lnTo>
                  <a:pt x="237" y="888"/>
                </a:lnTo>
                <a:lnTo>
                  <a:pt x="237" y="888"/>
                </a:lnTo>
                <a:lnTo>
                  <a:pt x="237" y="888"/>
                </a:lnTo>
                <a:lnTo>
                  <a:pt x="237" y="886"/>
                </a:lnTo>
                <a:lnTo>
                  <a:pt x="237" y="886"/>
                </a:lnTo>
                <a:lnTo>
                  <a:pt x="237" y="886"/>
                </a:lnTo>
                <a:lnTo>
                  <a:pt x="236" y="886"/>
                </a:lnTo>
                <a:lnTo>
                  <a:pt x="236" y="885"/>
                </a:lnTo>
                <a:lnTo>
                  <a:pt x="236" y="885"/>
                </a:lnTo>
                <a:lnTo>
                  <a:pt x="236" y="885"/>
                </a:lnTo>
                <a:lnTo>
                  <a:pt x="234" y="885"/>
                </a:lnTo>
                <a:lnTo>
                  <a:pt x="234" y="885"/>
                </a:lnTo>
                <a:lnTo>
                  <a:pt x="234" y="884"/>
                </a:lnTo>
                <a:lnTo>
                  <a:pt x="234" y="884"/>
                </a:lnTo>
                <a:lnTo>
                  <a:pt x="234" y="882"/>
                </a:lnTo>
                <a:lnTo>
                  <a:pt x="234" y="882"/>
                </a:lnTo>
                <a:lnTo>
                  <a:pt x="234" y="882"/>
                </a:lnTo>
                <a:lnTo>
                  <a:pt x="234" y="882"/>
                </a:lnTo>
                <a:lnTo>
                  <a:pt x="234" y="881"/>
                </a:lnTo>
                <a:lnTo>
                  <a:pt x="234" y="881"/>
                </a:lnTo>
                <a:lnTo>
                  <a:pt x="234" y="879"/>
                </a:lnTo>
                <a:lnTo>
                  <a:pt x="234" y="879"/>
                </a:lnTo>
                <a:lnTo>
                  <a:pt x="234" y="878"/>
                </a:lnTo>
                <a:lnTo>
                  <a:pt x="233" y="877"/>
                </a:lnTo>
                <a:lnTo>
                  <a:pt x="233" y="875"/>
                </a:lnTo>
                <a:lnTo>
                  <a:pt x="233" y="875"/>
                </a:lnTo>
                <a:lnTo>
                  <a:pt x="233" y="874"/>
                </a:lnTo>
                <a:lnTo>
                  <a:pt x="233" y="874"/>
                </a:lnTo>
                <a:lnTo>
                  <a:pt x="233" y="874"/>
                </a:lnTo>
                <a:lnTo>
                  <a:pt x="233" y="873"/>
                </a:lnTo>
                <a:lnTo>
                  <a:pt x="233" y="873"/>
                </a:lnTo>
                <a:lnTo>
                  <a:pt x="233" y="873"/>
                </a:lnTo>
                <a:lnTo>
                  <a:pt x="233" y="871"/>
                </a:lnTo>
                <a:lnTo>
                  <a:pt x="233" y="871"/>
                </a:lnTo>
                <a:lnTo>
                  <a:pt x="233" y="871"/>
                </a:lnTo>
                <a:lnTo>
                  <a:pt x="233" y="871"/>
                </a:lnTo>
                <a:lnTo>
                  <a:pt x="233" y="871"/>
                </a:lnTo>
                <a:lnTo>
                  <a:pt x="233" y="870"/>
                </a:lnTo>
                <a:lnTo>
                  <a:pt x="233" y="870"/>
                </a:lnTo>
                <a:lnTo>
                  <a:pt x="233" y="870"/>
                </a:lnTo>
                <a:lnTo>
                  <a:pt x="233" y="868"/>
                </a:lnTo>
                <a:lnTo>
                  <a:pt x="233" y="868"/>
                </a:lnTo>
                <a:lnTo>
                  <a:pt x="233" y="868"/>
                </a:lnTo>
                <a:lnTo>
                  <a:pt x="233" y="867"/>
                </a:lnTo>
                <a:lnTo>
                  <a:pt x="234" y="867"/>
                </a:lnTo>
                <a:lnTo>
                  <a:pt x="233" y="867"/>
                </a:lnTo>
                <a:lnTo>
                  <a:pt x="233" y="866"/>
                </a:lnTo>
                <a:lnTo>
                  <a:pt x="233" y="867"/>
                </a:lnTo>
                <a:lnTo>
                  <a:pt x="233" y="866"/>
                </a:lnTo>
                <a:lnTo>
                  <a:pt x="233" y="866"/>
                </a:lnTo>
                <a:lnTo>
                  <a:pt x="233" y="866"/>
                </a:lnTo>
                <a:lnTo>
                  <a:pt x="233" y="866"/>
                </a:lnTo>
                <a:lnTo>
                  <a:pt x="233" y="866"/>
                </a:lnTo>
                <a:lnTo>
                  <a:pt x="233" y="864"/>
                </a:lnTo>
                <a:lnTo>
                  <a:pt x="233" y="864"/>
                </a:lnTo>
                <a:lnTo>
                  <a:pt x="233" y="864"/>
                </a:lnTo>
                <a:lnTo>
                  <a:pt x="234" y="864"/>
                </a:lnTo>
                <a:lnTo>
                  <a:pt x="234" y="864"/>
                </a:lnTo>
                <a:lnTo>
                  <a:pt x="234" y="864"/>
                </a:lnTo>
                <a:lnTo>
                  <a:pt x="234" y="864"/>
                </a:lnTo>
                <a:lnTo>
                  <a:pt x="234" y="864"/>
                </a:lnTo>
                <a:lnTo>
                  <a:pt x="234" y="863"/>
                </a:lnTo>
                <a:lnTo>
                  <a:pt x="234" y="863"/>
                </a:lnTo>
                <a:lnTo>
                  <a:pt x="234" y="863"/>
                </a:lnTo>
                <a:lnTo>
                  <a:pt x="234" y="863"/>
                </a:lnTo>
                <a:lnTo>
                  <a:pt x="234" y="863"/>
                </a:lnTo>
                <a:lnTo>
                  <a:pt x="236" y="862"/>
                </a:lnTo>
                <a:lnTo>
                  <a:pt x="236" y="862"/>
                </a:lnTo>
                <a:lnTo>
                  <a:pt x="237" y="862"/>
                </a:lnTo>
                <a:lnTo>
                  <a:pt x="237" y="862"/>
                </a:lnTo>
                <a:lnTo>
                  <a:pt x="237" y="862"/>
                </a:lnTo>
                <a:lnTo>
                  <a:pt x="238" y="860"/>
                </a:lnTo>
                <a:lnTo>
                  <a:pt x="238" y="860"/>
                </a:lnTo>
                <a:lnTo>
                  <a:pt x="240" y="860"/>
                </a:lnTo>
                <a:lnTo>
                  <a:pt x="240" y="860"/>
                </a:lnTo>
                <a:lnTo>
                  <a:pt x="240" y="860"/>
                </a:lnTo>
                <a:lnTo>
                  <a:pt x="240" y="859"/>
                </a:lnTo>
                <a:lnTo>
                  <a:pt x="241" y="859"/>
                </a:lnTo>
                <a:lnTo>
                  <a:pt x="241" y="859"/>
                </a:lnTo>
                <a:lnTo>
                  <a:pt x="242" y="858"/>
                </a:lnTo>
                <a:lnTo>
                  <a:pt x="242" y="858"/>
                </a:lnTo>
                <a:lnTo>
                  <a:pt x="242" y="858"/>
                </a:lnTo>
                <a:lnTo>
                  <a:pt x="242" y="858"/>
                </a:lnTo>
                <a:lnTo>
                  <a:pt x="242" y="856"/>
                </a:lnTo>
                <a:lnTo>
                  <a:pt x="244" y="856"/>
                </a:lnTo>
                <a:lnTo>
                  <a:pt x="244" y="855"/>
                </a:lnTo>
                <a:lnTo>
                  <a:pt x="245" y="855"/>
                </a:lnTo>
                <a:lnTo>
                  <a:pt x="245" y="855"/>
                </a:lnTo>
                <a:lnTo>
                  <a:pt x="245" y="855"/>
                </a:lnTo>
                <a:lnTo>
                  <a:pt x="246" y="853"/>
                </a:lnTo>
                <a:lnTo>
                  <a:pt x="248" y="852"/>
                </a:lnTo>
                <a:lnTo>
                  <a:pt x="248" y="852"/>
                </a:lnTo>
                <a:lnTo>
                  <a:pt x="248" y="852"/>
                </a:lnTo>
                <a:lnTo>
                  <a:pt x="249" y="851"/>
                </a:lnTo>
                <a:lnTo>
                  <a:pt x="249" y="851"/>
                </a:lnTo>
                <a:lnTo>
                  <a:pt x="251" y="849"/>
                </a:lnTo>
                <a:lnTo>
                  <a:pt x="251" y="849"/>
                </a:lnTo>
                <a:lnTo>
                  <a:pt x="251" y="849"/>
                </a:lnTo>
                <a:lnTo>
                  <a:pt x="251" y="849"/>
                </a:lnTo>
                <a:lnTo>
                  <a:pt x="251" y="848"/>
                </a:lnTo>
                <a:lnTo>
                  <a:pt x="251" y="847"/>
                </a:lnTo>
                <a:lnTo>
                  <a:pt x="251" y="845"/>
                </a:lnTo>
                <a:lnTo>
                  <a:pt x="251" y="844"/>
                </a:lnTo>
                <a:lnTo>
                  <a:pt x="251" y="844"/>
                </a:lnTo>
                <a:lnTo>
                  <a:pt x="251" y="844"/>
                </a:lnTo>
                <a:lnTo>
                  <a:pt x="251" y="842"/>
                </a:lnTo>
                <a:lnTo>
                  <a:pt x="251" y="842"/>
                </a:lnTo>
                <a:lnTo>
                  <a:pt x="251" y="841"/>
                </a:lnTo>
                <a:lnTo>
                  <a:pt x="251" y="841"/>
                </a:lnTo>
                <a:lnTo>
                  <a:pt x="251" y="841"/>
                </a:lnTo>
                <a:lnTo>
                  <a:pt x="252" y="840"/>
                </a:lnTo>
                <a:lnTo>
                  <a:pt x="252" y="840"/>
                </a:lnTo>
                <a:lnTo>
                  <a:pt x="252" y="838"/>
                </a:lnTo>
                <a:lnTo>
                  <a:pt x="252" y="838"/>
                </a:lnTo>
                <a:lnTo>
                  <a:pt x="252" y="838"/>
                </a:lnTo>
                <a:lnTo>
                  <a:pt x="252" y="836"/>
                </a:lnTo>
                <a:lnTo>
                  <a:pt x="252" y="836"/>
                </a:lnTo>
                <a:lnTo>
                  <a:pt x="252" y="836"/>
                </a:lnTo>
                <a:lnTo>
                  <a:pt x="252" y="834"/>
                </a:lnTo>
                <a:lnTo>
                  <a:pt x="253" y="833"/>
                </a:lnTo>
                <a:lnTo>
                  <a:pt x="253" y="833"/>
                </a:lnTo>
                <a:lnTo>
                  <a:pt x="252" y="833"/>
                </a:lnTo>
                <a:lnTo>
                  <a:pt x="252" y="832"/>
                </a:lnTo>
                <a:lnTo>
                  <a:pt x="252" y="830"/>
                </a:lnTo>
                <a:lnTo>
                  <a:pt x="253" y="827"/>
                </a:lnTo>
                <a:lnTo>
                  <a:pt x="253" y="827"/>
                </a:lnTo>
                <a:lnTo>
                  <a:pt x="253" y="827"/>
                </a:lnTo>
                <a:lnTo>
                  <a:pt x="253" y="826"/>
                </a:lnTo>
                <a:lnTo>
                  <a:pt x="253" y="826"/>
                </a:lnTo>
                <a:lnTo>
                  <a:pt x="253" y="823"/>
                </a:lnTo>
                <a:lnTo>
                  <a:pt x="253" y="822"/>
                </a:lnTo>
                <a:lnTo>
                  <a:pt x="255" y="821"/>
                </a:lnTo>
                <a:lnTo>
                  <a:pt x="255" y="819"/>
                </a:lnTo>
                <a:lnTo>
                  <a:pt x="257" y="816"/>
                </a:lnTo>
                <a:lnTo>
                  <a:pt x="259" y="815"/>
                </a:lnTo>
                <a:lnTo>
                  <a:pt x="262" y="815"/>
                </a:lnTo>
                <a:lnTo>
                  <a:pt x="264" y="814"/>
                </a:lnTo>
                <a:lnTo>
                  <a:pt x="264" y="814"/>
                </a:lnTo>
                <a:lnTo>
                  <a:pt x="267" y="814"/>
                </a:lnTo>
                <a:lnTo>
                  <a:pt x="268" y="814"/>
                </a:lnTo>
                <a:lnTo>
                  <a:pt x="268" y="814"/>
                </a:lnTo>
                <a:lnTo>
                  <a:pt x="270" y="814"/>
                </a:lnTo>
                <a:lnTo>
                  <a:pt x="270" y="814"/>
                </a:lnTo>
                <a:lnTo>
                  <a:pt x="270" y="812"/>
                </a:lnTo>
                <a:lnTo>
                  <a:pt x="272" y="810"/>
                </a:lnTo>
                <a:lnTo>
                  <a:pt x="272" y="810"/>
                </a:lnTo>
                <a:lnTo>
                  <a:pt x="274" y="806"/>
                </a:lnTo>
                <a:lnTo>
                  <a:pt x="275" y="806"/>
                </a:lnTo>
                <a:lnTo>
                  <a:pt x="275" y="804"/>
                </a:lnTo>
                <a:lnTo>
                  <a:pt x="277" y="801"/>
                </a:lnTo>
                <a:lnTo>
                  <a:pt x="277" y="801"/>
                </a:lnTo>
                <a:lnTo>
                  <a:pt x="278" y="800"/>
                </a:lnTo>
                <a:lnTo>
                  <a:pt x="279" y="797"/>
                </a:lnTo>
                <a:lnTo>
                  <a:pt x="279" y="796"/>
                </a:lnTo>
                <a:lnTo>
                  <a:pt x="279" y="795"/>
                </a:lnTo>
                <a:lnTo>
                  <a:pt x="281" y="795"/>
                </a:lnTo>
                <a:lnTo>
                  <a:pt x="281" y="795"/>
                </a:lnTo>
                <a:lnTo>
                  <a:pt x="281" y="796"/>
                </a:lnTo>
                <a:lnTo>
                  <a:pt x="281" y="796"/>
                </a:lnTo>
                <a:lnTo>
                  <a:pt x="281" y="795"/>
                </a:lnTo>
                <a:lnTo>
                  <a:pt x="281" y="795"/>
                </a:lnTo>
                <a:lnTo>
                  <a:pt x="281" y="795"/>
                </a:lnTo>
                <a:lnTo>
                  <a:pt x="282" y="795"/>
                </a:lnTo>
                <a:lnTo>
                  <a:pt x="282" y="795"/>
                </a:lnTo>
                <a:lnTo>
                  <a:pt x="282" y="796"/>
                </a:lnTo>
                <a:lnTo>
                  <a:pt x="282" y="796"/>
                </a:lnTo>
                <a:lnTo>
                  <a:pt x="283" y="796"/>
                </a:lnTo>
                <a:lnTo>
                  <a:pt x="283" y="797"/>
                </a:lnTo>
                <a:lnTo>
                  <a:pt x="283" y="797"/>
                </a:lnTo>
                <a:lnTo>
                  <a:pt x="283" y="797"/>
                </a:lnTo>
                <a:lnTo>
                  <a:pt x="283" y="797"/>
                </a:lnTo>
                <a:lnTo>
                  <a:pt x="285" y="797"/>
                </a:lnTo>
                <a:lnTo>
                  <a:pt x="285" y="797"/>
                </a:lnTo>
                <a:lnTo>
                  <a:pt x="283" y="797"/>
                </a:lnTo>
                <a:lnTo>
                  <a:pt x="285" y="797"/>
                </a:lnTo>
                <a:lnTo>
                  <a:pt x="285" y="797"/>
                </a:lnTo>
                <a:lnTo>
                  <a:pt x="286" y="797"/>
                </a:lnTo>
                <a:lnTo>
                  <a:pt x="286" y="797"/>
                </a:lnTo>
                <a:lnTo>
                  <a:pt x="286" y="797"/>
                </a:lnTo>
                <a:lnTo>
                  <a:pt x="286" y="797"/>
                </a:lnTo>
                <a:lnTo>
                  <a:pt x="288" y="797"/>
                </a:lnTo>
                <a:lnTo>
                  <a:pt x="288" y="797"/>
                </a:lnTo>
                <a:lnTo>
                  <a:pt x="289" y="797"/>
                </a:lnTo>
                <a:lnTo>
                  <a:pt x="289" y="799"/>
                </a:lnTo>
                <a:lnTo>
                  <a:pt x="289" y="799"/>
                </a:lnTo>
                <a:lnTo>
                  <a:pt x="289" y="799"/>
                </a:lnTo>
                <a:lnTo>
                  <a:pt x="290" y="799"/>
                </a:lnTo>
                <a:lnTo>
                  <a:pt x="290" y="799"/>
                </a:lnTo>
                <a:lnTo>
                  <a:pt x="290" y="799"/>
                </a:lnTo>
                <a:lnTo>
                  <a:pt x="292" y="799"/>
                </a:lnTo>
                <a:lnTo>
                  <a:pt x="292" y="799"/>
                </a:lnTo>
                <a:lnTo>
                  <a:pt x="292" y="799"/>
                </a:lnTo>
                <a:lnTo>
                  <a:pt x="293" y="799"/>
                </a:lnTo>
                <a:lnTo>
                  <a:pt x="293" y="797"/>
                </a:lnTo>
                <a:lnTo>
                  <a:pt x="293" y="797"/>
                </a:lnTo>
                <a:lnTo>
                  <a:pt x="294" y="797"/>
                </a:lnTo>
                <a:lnTo>
                  <a:pt x="294" y="797"/>
                </a:lnTo>
                <a:lnTo>
                  <a:pt x="294" y="797"/>
                </a:lnTo>
                <a:lnTo>
                  <a:pt x="294" y="797"/>
                </a:lnTo>
                <a:lnTo>
                  <a:pt x="294" y="797"/>
                </a:lnTo>
                <a:lnTo>
                  <a:pt x="294" y="799"/>
                </a:lnTo>
                <a:lnTo>
                  <a:pt x="294" y="799"/>
                </a:lnTo>
                <a:lnTo>
                  <a:pt x="294" y="799"/>
                </a:lnTo>
                <a:lnTo>
                  <a:pt x="294" y="799"/>
                </a:lnTo>
                <a:lnTo>
                  <a:pt x="296" y="799"/>
                </a:lnTo>
                <a:lnTo>
                  <a:pt x="296" y="799"/>
                </a:lnTo>
                <a:lnTo>
                  <a:pt x="296" y="797"/>
                </a:lnTo>
                <a:lnTo>
                  <a:pt x="297" y="797"/>
                </a:lnTo>
                <a:lnTo>
                  <a:pt x="297" y="797"/>
                </a:lnTo>
                <a:lnTo>
                  <a:pt x="297" y="797"/>
                </a:lnTo>
                <a:lnTo>
                  <a:pt x="298" y="797"/>
                </a:lnTo>
                <a:lnTo>
                  <a:pt x="298" y="799"/>
                </a:lnTo>
                <a:lnTo>
                  <a:pt x="298" y="799"/>
                </a:lnTo>
                <a:lnTo>
                  <a:pt x="300" y="799"/>
                </a:lnTo>
                <a:lnTo>
                  <a:pt x="300" y="799"/>
                </a:lnTo>
                <a:lnTo>
                  <a:pt x="300" y="799"/>
                </a:lnTo>
                <a:lnTo>
                  <a:pt x="300" y="799"/>
                </a:lnTo>
                <a:lnTo>
                  <a:pt x="300" y="799"/>
                </a:lnTo>
                <a:lnTo>
                  <a:pt x="301" y="799"/>
                </a:lnTo>
                <a:lnTo>
                  <a:pt x="301" y="799"/>
                </a:lnTo>
                <a:lnTo>
                  <a:pt x="301" y="799"/>
                </a:lnTo>
                <a:lnTo>
                  <a:pt x="301" y="797"/>
                </a:lnTo>
                <a:lnTo>
                  <a:pt x="303" y="797"/>
                </a:lnTo>
                <a:lnTo>
                  <a:pt x="301" y="797"/>
                </a:lnTo>
                <a:lnTo>
                  <a:pt x="301" y="797"/>
                </a:lnTo>
                <a:lnTo>
                  <a:pt x="301" y="797"/>
                </a:lnTo>
                <a:lnTo>
                  <a:pt x="303" y="797"/>
                </a:lnTo>
                <a:lnTo>
                  <a:pt x="303" y="797"/>
                </a:lnTo>
                <a:lnTo>
                  <a:pt x="303" y="797"/>
                </a:lnTo>
                <a:lnTo>
                  <a:pt x="303" y="797"/>
                </a:lnTo>
                <a:lnTo>
                  <a:pt x="303" y="797"/>
                </a:lnTo>
                <a:lnTo>
                  <a:pt x="304" y="797"/>
                </a:lnTo>
                <a:lnTo>
                  <a:pt x="304" y="797"/>
                </a:lnTo>
                <a:lnTo>
                  <a:pt x="305" y="797"/>
                </a:lnTo>
                <a:lnTo>
                  <a:pt x="305" y="797"/>
                </a:lnTo>
                <a:lnTo>
                  <a:pt x="305" y="797"/>
                </a:lnTo>
                <a:lnTo>
                  <a:pt x="307" y="797"/>
                </a:lnTo>
                <a:lnTo>
                  <a:pt x="307" y="797"/>
                </a:lnTo>
                <a:lnTo>
                  <a:pt x="307" y="799"/>
                </a:lnTo>
                <a:lnTo>
                  <a:pt x="308" y="799"/>
                </a:lnTo>
                <a:lnTo>
                  <a:pt x="308" y="799"/>
                </a:lnTo>
                <a:lnTo>
                  <a:pt x="308" y="799"/>
                </a:lnTo>
                <a:lnTo>
                  <a:pt x="308" y="800"/>
                </a:lnTo>
                <a:lnTo>
                  <a:pt x="308" y="799"/>
                </a:lnTo>
                <a:lnTo>
                  <a:pt x="308" y="799"/>
                </a:lnTo>
                <a:lnTo>
                  <a:pt x="309" y="799"/>
                </a:lnTo>
                <a:lnTo>
                  <a:pt x="309" y="800"/>
                </a:lnTo>
                <a:lnTo>
                  <a:pt x="308" y="800"/>
                </a:lnTo>
                <a:lnTo>
                  <a:pt x="308" y="800"/>
                </a:lnTo>
                <a:lnTo>
                  <a:pt x="309" y="800"/>
                </a:lnTo>
                <a:lnTo>
                  <a:pt x="309" y="800"/>
                </a:lnTo>
                <a:lnTo>
                  <a:pt x="309" y="800"/>
                </a:lnTo>
                <a:lnTo>
                  <a:pt x="311" y="800"/>
                </a:lnTo>
                <a:lnTo>
                  <a:pt x="311" y="801"/>
                </a:lnTo>
                <a:lnTo>
                  <a:pt x="311" y="801"/>
                </a:lnTo>
                <a:lnTo>
                  <a:pt x="311" y="801"/>
                </a:lnTo>
                <a:lnTo>
                  <a:pt x="311" y="801"/>
                </a:lnTo>
                <a:lnTo>
                  <a:pt x="311" y="803"/>
                </a:lnTo>
                <a:lnTo>
                  <a:pt x="311" y="801"/>
                </a:lnTo>
                <a:lnTo>
                  <a:pt x="312" y="801"/>
                </a:lnTo>
                <a:lnTo>
                  <a:pt x="312" y="801"/>
                </a:lnTo>
                <a:lnTo>
                  <a:pt x="312" y="803"/>
                </a:lnTo>
                <a:lnTo>
                  <a:pt x="314" y="803"/>
                </a:lnTo>
                <a:lnTo>
                  <a:pt x="314" y="803"/>
                </a:lnTo>
                <a:lnTo>
                  <a:pt x="314" y="803"/>
                </a:lnTo>
                <a:lnTo>
                  <a:pt x="314" y="803"/>
                </a:lnTo>
                <a:lnTo>
                  <a:pt x="314" y="803"/>
                </a:lnTo>
                <a:lnTo>
                  <a:pt x="314" y="804"/>
                </a:lnTo>
                <a:lnTo>
                  <a:pt x="314" y="804"/>
                </a:lnTo>
                <a:lnTo>
                  <a:pt x="314" y="806"/>
                </a:lnTo>
                <a:lnTo>
                  <a:pt x="314" y="806"/>
                </a:lnTo>
                <a:lnTo>
                  <a:pt x="314" y="806"/>
                </a:lnTo>
                <a:lnTo>
                  <a:pt x="314" y="806"/>
                </a:lnTo>
                <a:lnTo>
                  <a:pt x="315" y="807"/>
                </a:lnTo>
                <a:lnTo>
                  <a:pt x="315" y="807"/>
                </a:lnTo>
                <a:lnTo>
                  <a:pt x="314" y="807"/>
                </a:lnTo>
                <a:lnTo>
                  <a:pt x="314" y="808"/>
                </a:lnTo>
                <a:lnTo>
                  <a:pt x="315" y="808"/>
                </a:lnTo>
                <a:lnTo>
                  <a:pt x="315" y="808"/>
                </a:lnTo>
                <a:lnTo>
                  <a:pt x="315" y="808"/>
                </a:lnTo>
                <a:lnTo>
                  <a:pt x="315" y="808"/>
                </a:lnTo>
                <a:lnTo>
                  <a:pt x="315" y="810"/>
                </a:lnTo>
                <a:lnTo>
                  <a:pt x="315" y="810"/>
                </a:lnTo>
                <a:lnTo>
                  <a:pt x="315" y="810"/>
                </a:lnTo>
                <a:lnTo>
                  <a:pt x="314" y="810"/>
                </a:lnTo>
                <a:lnTo>
                  <a:pt x="315" y="810"/>
                </a:lnTo>
                <a:lnTo>
                  <a:pt x="315" y="810"/>
                </a:lnTo>
                <a:lnTo>
                  <a:pt x="315" y="811"/>
                </a:lnTo>
                <a:lnTo>
                  <a:pt x="316" y="810"/>
                </a:lnTo>
                <a:lnTo>
                  <a:pt x="316" y="810"/>
                </a:lnTo>
                <a:lnTo>
                  <a:pt x="316" y="811"/>
                </a:lnTo>
                <a:lnTo>
                  <a:pt x="316" y="811"/>
                </a:lnTo>
                <a:lnTo>
                  <a:pt x="318" y="811"/>
                </a:lnTo>
                <a:lnTo>
                  <a:pt x="318" y="811"/>
                </a:lnTo>
                <a:lnTo>
                  <a:pt x="318" y="811"/>
                </a:lnTo>
                <a:lnTo>
                  <a:pt x="318" y="811"/>
                </a:lnTo>
                <a:lnTo>
                  <a:pt x="319" y="811"/>
                </a:lnTo>
                <a:lnTo>
                  <a:pt x="319" y="811"/>
                </a:lnTo>
                <a:lnTo>
                  <a:pt x="319" y="810"/>
                </a:lnTo>
                <a:lnTo>
                  <a:pt x="319" y="810"/>
                </a:lnTo>
                <a:lnTo>
                  <a:pt x="319" y="811"/>
                </a:lnTo>
                <a:lnTo>
                  <a:pt x="320" y="811"/>
                </a:lnTo>
                <a:lnTo>
                  <a:pt x="320" y="811"/>
                </a:lnTo>
                <a:lnTo>
                  <a:pt x="322" y="811"/>
                </a:lnTo>
                <a:lnTo>
                  <a:pt x="322" y="811"/>
                </a:lnTo>
                <a:lnTo>
                  <a:pt x="322" y="811"/>
                </a:lnTo>
                <a:lnTo>
                  <a:pt x="322" y="812"/>
                </a:lnTo>
                <a:lnTo>
                  <a:pt x="322" y="812"/>
                </a:lnTo>
                <a:lnTo>
                  <a:pt x="322" y="812"/>
                </a:lnTo>
                <a:lnTo>
                  <a:pt x="322" y="812"/>
                </a:lnTo>
                <a:lnTo>
                  <a:pt x="322" y="812"/>
                </a:lnTo>
                <a:lnTo>
                  <a:pt x="323" y="812"/>
                </a:lnTo>
                <a:lnTo>
                  <a:pt x="323" y="812"/>
                </a:lnTo>
                <a:lnTo>
                  <a:pt x="323" y="814"/>
                </a:lnTo>
                <a:lnTo>
                  <a:pt x="323" y="814"/>
                </a:lnTo>
                <a:lnTo>
                  <a:pt x="324" y="814"/>
                </a:lnTo>
                <a:lnTo>
                  <a:pt x="324" y="814"/>
                </a:lnTo>
                <a:lnTo>
                  <a:pt x="324" y="814"/>
                </a:lnTo>
                <a:lnTo>
                  <a:pt x="324" y="814"/>
                </a:lnTo>
                <a:lnTo>
                  <a:pt x="324" y="814"/>
                </a:lnTo>
                <a:lnTo>
                  <a:pt x="324" y="814"/>
                </a:lnTo>
                <a:lnTo>
                  <a:pt x="326" y="814"/>
                </a:lnTo>
                <a:lnTo>
                  <a:pt x="326" y="815"/>
                </a:lnTo>
                <a:lnTo>
                  <a:pt x="326" y="815"/>
                </a:lnTo>
                <a:lnTo>
                  <a:pt x="326" y="815"/>
                </a:lnTo>
                <a:lnTo>
                  <a:pt x="326" y="815"/>
                </a:lnTo>
                <a:lnTo>
                  <a:pt x="326" y="816"/>
                </a:lnTo>
                <a:lnTo>
                  <a:pt x="326" y="816"/>
                </a:lnTo>
                <a:lnTo>
                  <a:pt x="326" y="816"/>
                </a:lnTo>
                <a:lnTo>
                  <a:pt x="326" y="816"/>
                </a:lnTo>
                <a:lnTo>
                  <a:pt x="326" y="818"/>
                </a:lnTo>
                <a:lnTo>
                  <a:pt x="326" y="816"/>
                </a:lnTo>
                <a:lnTo>
                  <a:pt x="327" y="816"/>
                </a:lnTo>
                <a:lnTo>
                  <a:pt x="327" y="818"/>
                </a:lnTo>
                <a:lnTo>
                  <a:pt x="327" y="818"/>
                </a:lnTo>
                <a:lnTo>
                  <a:pt x="327" y="818"/>
                </a:lnTo>
                <a:lnTo>
                  <a:pt x="327" y="818"/>
                </a:lnTo>
                <a:lnTo>
                  <a:pt x="327" y="819"/>
                </a:lnTo>
                <a:lnTo>
                  <a:pt x="327" y="819"/>
                </a:lnTo>
                <a:lnTo>
                  <a:pt x="327" y="819"/>
                </a:lnTo>
                <a:lnTo>
                  <a:pt x="327" y="819"/>
                </a:lnTo>
                <a:lnTo>
                  <a:pt x="329" y="819"/>
                </a:lnTo>
                <a:lnTo>
                  <a:pt x="329" y="819"/>
                </a:lnTo>
                <a:lnTo>
                  <a:pt x="329" y="819"/>
                </a:lnTo>
                <a:lnTo>
                  <a:pt x="329" y="821"/>
                </a:lnTo>
                <a:lnTo>
                  <a:pt x="330" y="821"/>
                </a:lnTo>
                <a:lnTo>
                  <a:pt x="329" y="821"/>
                </a:lnTo>
                <a:lnTo>
                  <a:pt x="330" y="821"/>
                </a:lnTo>
                <a:lnTo>
                  <a:pt x="330" y="821"/>
                </a:lnTo>
                <a:lnTo>
                  <a:pt x="330" y="821"/>
                </a:lnTo>
                <a:lnTo>
                  <a:pt x="330" y="821"/>
                </a:lnTo>
                <a:lnTo>
                  <a:pt x="330" y="821"/>
                </a:lnTo>
                <a:lnTo>
                  <a:pt x="330" y="821"/>
                </a:lnTo>
                <a:lnTo>
                  <a:pt x="331" y="821"/>
                </a:lnTo>
                <a:lnTo>
                  <a:pt x="331" y="822"/>
                </a:lnTo>
                <a:lnTo>
                  <a:pt x="331" y="822"/>
                </a:lnTo>
                <a:lnTo>
                  <a:pt x="331" y="822"/>
                </a:lnTo>
                <a:lnTo>
                  <a:pt x="331" y="822"/>
                </a:lnTo>
                <a:lnTo>
                  <a:pt x="330" y="822"/>
                </a:lnTo>
                <a:lnTo>
                  <a:pt x="330" y="822"/>
                </a:lnTo>
                <a:lnTo>
                  <a:pt x="330" y="823"/>
                </a:lnTo>
                <a:lnTo>
                  <a:pt x="331" y="823"/>
                </a:lnTo>
                <a:lnTo>
                  <a:pt x="330" y="823"/>
                </a:lnTo>
                <a:lnTo>
                  <a:pt x="330" y="823"/>
                </a:lnTo>
                <a:lnTo>
                  <a:pt x="331" y="823"/>
                </a:lnTo>
                <a:lnTo>
                  <a:pt x="331" y="825"/>
                </a:lnTo>
                <a:lnTo>
                  <a:pt x="331" y="825"/>
                </a:lnTo>
                <a:lnTo>
                  <a:pt x="331" y="825"/>
                </a:lnTo>
                <a:lnTo>
                  <a:pt x="331" y="825"/>
                </a:lnTo>
                <a:lnTo>
                  <a:pt x="331" y="825"/>
                </a:lnTo>
                <a:lnTo>
                  <a:pt x="333" y="825"/>
                </a:lnTo>
                <a:lnTo>
                  <a:pt x="333" y="825"/>
                </a:lnTo>
                <a:lnTo>
                  <a:pt x="333" y="826"/>
                </a:lnTo>
                <a:lnTo>
                  <a:pt x="333" y="826"/>
                </a:lnTo>
                <a:lnTo>
                  <a:pt x="333" y="826"/>
                </a:lnTo>
                <a:lnTo>
                  <a:pt x="334" y="826"/>
                </a:lnTo>
                <a:lnTo>
                  <a:pt x="334" y="826"/>
                </a:lnTo>
                <a:lnTo>
                  <a:pt x="334" y="826"/>
                </a:lnTo>
                <a:lnTo>
                  <a:pt x="334" y="827"/>
                </a:lnTo>
                <a:lnTo>
                  <a:pt x="335" y="827"/>
                </a:lnTo>
                <a:lnTo>
                  <a:pt x="335" y="827"/>
                </a:lnTo>
                <a:lnTo>
                  <a:pt x="335" y="826"/>
                </a:lnTo>
                <a:lnTo>
                  <a:pt x="335" y="827"/>
                </a:lnTo>
                <a:lnTo>
                  <a:pt x="335" y="826"/>
                </a:lnTo>
                <a:lnTo>
                  <a:pt x="337" y="826"/>
                </a:lnTo>
                <a:lnTo>
                  <a:pt x="337" y="827"/>
                </a:lnTo>
                <a:lnTo>
                  <a:pt x="337" y="827"/>
                </a:lnTo>
                <a:lnTo>
                  <a:pt x="338" y="826"/>
                </a:lnTo>
                <a:lnTo>
                  <a:pt x="338" y="827"/>
                </a:lnTo>
                <a:lnTo>
                  <a:pt x="338" y="827"/>
                </a:lnTo>
                <a:lnTo>
                  <a:pt x="338" y="826"/>
                </a:lnTo>
                <a:lnTo>
                  <a:pt x="338" y="826"/>
                </a:lnTo>
                <a:lnTo>
                  <a:pt x="340" y="826"/>
                </a:lnTo>
                <a:lnTo>
                  <a:pt x="340" y="826"/>
                </a:lnTo>
                <a:lnTo>
                  <a:pt x="341" y="826"/>
                </a:lnTo>
                <a:lnTo>
                  <a:pt x="341" y="826"/>
                </a:lnTo>
                <a:lnTo>
                  <a:pt x="341" y="826"/>
                </a:lnTo>
                <a:lnTo>
                  <a:pt x="341" y="826"/>
                </a:lnTo>
                <a:lnTo>
                  <a:pt x="342" y="826"/>
                </a:lnTo>
                <a:lnTo>
                  <a:pt x="342" y="826"/>
                </a:lnTo>
                <a:lnTo>
                  <a:pt x="344" y="826"/>
                </a:lnTo>
                <a:lnTo>
                  <a:pt x="344" y="827"/>
                </a:lnTo>
                <a:lnTo>
                  <a:pt x="344" y="826"/>
                </a:lnTo>
                <a:lnTo>
                  <a:pt x="344" y="826"/>
                </a:lnTo>
                <a:lnTo>
                  <a:pt x="344" y="827"/>
                </a:lnTo>
                <a:lnTo>
                  <a:pt x="344" y="827"/>
                </a:lnTo>
                <a:lnTo>
                  <a:pt x="345" y="827"/>
                </a:lnTo>
                <a:lnTo>
                  <a:pt x="345" y="827"/>
                </a:lnTo>
                <a:lnTo>
                  <a:pt x="345" y="827"/>
                </a:lnTo>
                <a:lnTo>
                  <a:pt x="345" y="827"/>
                </a:lnTo>
                <a:lnTo>
                  <a:pt x="346" y="827"/>
                </a:lnTo>
                <a:lnTo>
                  <a:pt x="346" y="827"/>
                </a:lnTo>
                <a:lnTo>
                  <a:pt x="346" y="827"/>
                </a:lnTo>
                <a:lnTo>
                  <a:pt x="346" y="827"/>
                </a:lnTo>
                <a:lnTo>
                  <a:pt x="346" y="827"/>
                </a:lnTo>
                <a:lnTo>
                  <a:pt x="348" y="827"/>
                </a:lnTo>
                <a:lnTo>
                  <a:pt x="348" y="827"/>
                </a:lnTo>
                <a:lnTo>
                  <a:pt x="348" y="827"/>
                </a:lnTo>
                <a:lnTo>
                  <a:pt x="349" y="827"/>
                </a:lnTo>
                <a:lnTo>
                  <a:pt x="349" y="829"/>
                </a:lnTo>
                <a:lnTo>
                  <a:pt x="349" y="829"/>
                </a:lnTo>
                <a:lnTo>
                  <a:pt x="349" y="829"/>
                </a:lnTo>
                <a:lnTo>
                  <a:pt x="349" y="830"/>
                </a:lnTo>
                <a:lnTo>
                  <a:pt x="349" y="830"/>
                </a:lnTo>
                <a:lnTo>
                  <a:pt x="349" y="830"/>
                </a:lnTo>
                <a:lnTo>
                  <a:pt x="350" y="830"/>
                </a:lnTo>
                <a:lnTo>
                  <a:pt x="350" y="830"/>
                </a:lnTo>
                <a:lnTo>
                  <a:pt x="350" y="830"/>
                </a:lnTo>
                <a:lnTo>
                  <a:pt x="350" y="832"/>
                </a:lnTo>
                <a:lnTo>
                  <a:pt x="352" y="832"/>
                </a:lnTo>
                <a:lnTo>
                  <a:pt x="352" y="832"/>
                </a:lnTo>
                <a:lnTo>
                  <a:pt x="352" y="832"/>
                </a:lnTo>
                <a:lnTo>
                  <a:pt x="352" y="830"/>
                </a:lnTo>
                <a:lnTo>
                  <a:pt x="353" y="830"/>
                </a:lnTo>
                <a:lnTo>
                  <a:pt x="353" y="830"/>
                </a:lnTo>
                <a:lnTo>
                  <a:pt x="353" y="830"/>
                </a:lnTo>
                <a:lnTo>
                  <a:pt x="355" y="830"/>
                </a:lnTo>
                <a:lnTo>
                  <a:pt x="355" y="830"/>
                </a:lnTo>
                <a:lnTo>
                  <a:pt x="355" y="830"/>
                </a:lnTo>
                <a:lnTo>
                  <a:pt x="355" y="830"/>
                </a:lnTo>
                <a:lnTo>
                  <a:pt x="356" y="830"/>
                </a:lnTo>
                <a:lnTo>
                  <a:pt x="356" y="830"/>
                </a:lnTo>
                <a:lnTo>
                  <a:pt x="356" y="829"/>
                </a:lnTo>
                <a:lnTo>
                  <a:pt x="357" y="829"/>
                </a:lnTo>
                <a:lnTo>
                  <a:pt x="357" y="829"/>
                </a:lnTo>
                <a:lnTo>
                  <a:pt x="357" y="829"/>
                </a:lnTo>
                <a:lnTo>
                  <a:pt x="357" y="829"/>
                </a:lnTo>
                <a:lnTo>
                  <a:pt x="359" y="829"/>
                </a:lnTo>
                <a:lnTo>
                  <a:pt x="359" y="829"/>
                </a:lnTo>
                <a:lnTo>
                  <a:pt x="359" y="827"/>
                </a:lnTo>
                <a:lnTo>
                  <a:pt x="360" y="827"/>
                </a:lnTo>
                <a:lnTo>
                  <a:pt x="360" y="829"/>
                </a:lnTo>
                <a:lnTo>
                  <a:pt x="360" y="829"/>
                </a:lnTo>
                <a:lnTo>
                  <a:pt x="360" y="827"/>
                </a:lnTo>
                <a:lnTo>
                  <a:pt x="360" y="827"/>
                </a:lnTo>
                <a:lnTo>
                  <a:pt x="361" y="827"/>
                </a:lnTo>
                <a:lnTo>
                  <a:pt x="361" y="827"/>
                </a:lnTo>
                <a:lnTo>
                  <a:pt x="361" y="827"/>
                </a:lnTo>
                <a:lnTo>
                  <a:pt x="361" y="827"/>
                </a:lnTo>
                <a:lnTo>
                  <a:pt x="363" y="827"/>
                </a:lnTo>
                <a:lnTo>
                  <a:pt x="361" y="826"/>
                </a:lnTo>
                <a:lnTo>
                  <a:pt x="363" y="826"/>
                </a:lnTo>
                <a:lnTo>
                  <a:pt x="361" y="823"/>
                </a:lnTo>
                <a:lnTo>
                  <a:pt x="361" y="823"/>
                </a:lnTo>
                <a:lnTo>
                  <a:pt x="361" y="822"/>
                </a:lnTo>
                <a:lnTo>
                  <a:pt x="361" y="822"/>
                </a:lnTo>
                <a:lnTo>
                  <a:pt x="360" y="821"/>
                </a:lnTo>
                <a:lnTo>
                  <a:pt x="360" y="819"/>
                </a:lnTo>
                <a:lnTo>
                  <a:pt x="360" y="816"/>
                </a:lnTo>
                <a:lnTo>
                  <a:pt x="360" y="815"/>
                </a:lnTo>
                <a:lnTo>
                  <a:pt x="360" y="815"/>
                </a:lnTo>
                <a:lnTo>
                  <a:pt x="359" y="812"/>
                </a:lnTo>
                <a:lnTo>
                  <a:pt x="357" y="811"/>
                </a:lnTo>
                <a:lnTo>
                  <a:pt x="357" y="811"/>
                </a:lnTo>
                <a:lnTo>
                  <a:pt x="357" y="810"/>
                </a:lnTo>
                <a:lnTo>
                  <a:pt x="357" y="810"/>
                </a:lnTo>
                <a:lnTo>
                  <a:pt x="357" y="808"/>
                </a:lnTo>
                <a:lnTo>
                  <a:pt x="357" y="808"/>
                </a:lnTo>
                <a:lnTo>
                  <a:pt x="357" y="808"/>
                </a:lnTo>
                <a:lnTo>
                  <a:pt x="357" y="807"/>
                </a:lnTo>
                <a:lnTo>
                  <a:pt x="357" y="806"/>
                </a:lnTo>
                <a:lnTo>
                  <a:pt x="357" y="804"/>
                </a:lnTo>
                <a:lnTo>
                  <a:pt x="357" y="803"/>
                </a:lnTo>
                <a:lnTo>
                  <a:pt x="356" y="803"/>
                </a:lnTo>
                <a:lnTo>
                  <a:pt x="356" y="803"/>
                </a:lnTo>
                <a:lnTo>
                  <a:pt x="355" y="803"/>
                </a:lnTo>
                <a:lnTo>
                  <a:pt x="355" y="803"/>
                </a:lnTo>
                <a:lnTo>
                  <a:pt x="352" y="803"/>
                </a:lnTo>
                <a:lnTo>
                  <a:pt x="350" y="803"/>
                </a:lnTo>
                <a:lnTo>
                  <a:pt x="349" y="803"/>
                </a:lnTo>
                <a:lnTo>
                  <a:pt x="346" y="803"/>
                </a:lnTo>
                <a:lnTo>
                  <a:pt x="344" y="803"/>
                </a:lnTo>
                <a:lnTo>
                  <a:pt x="342" y="800"/>
                </a:lnTo>
                <a:lnTo>
                  <a:pt x="342" y="800"/>
                </a:lnTo>
                <a:lnTo>
                  <a:pt x="342" y="799"/>
                </a:lnTo>
                <a:lnTo>
                  <a:pt x="341" y="799"/>
                </a:lnTo>
                <a:lnTo>
                  <a:pt x="341" y="799"/>
                </a:lnTo>
                <a:lnTo>
                  <a:pt x="341" y="799"/>
                </a:lnTo>
                <a:lnTo>
                  <a:pt x="341" y="800"/>
                </a:lnTo>
                <a:lnTo>
                  <a:pt x="341" y="799"/>
                </a:lnTo>
                <a:lnTo>
                  <a:pt x="340" y="799"/>
                </a:lnTo>
                <a:lnTo>
                  <a:pt x="340" y="799"/>
                </a:lnTo>
                <a:lnTo>
                  <a:pt x="338" y="799"/>
                </a:lnTo>
                <a:lnTo>
                  <a:pt x="338" y="799"/>
                </a:lnTo>
                <a:lnTo>
                  <a:pt x="338" y="800"/>
                </a:lnTo>
                <a:lnTo>
                  <a:pt x="338" y="799"/>
                </a:lnTo>
                <a:lnTo>
                  <a:pt x="338" y="799"/>
                </a:lnTo>
                <a:lnTo>
                  <a:pt x="338" y="799"/>
                </a:lnTo>
                <a:lnTo>
                  <a:pt x="338" y="799"/>
                </a:lnTo>
                <a:lnTo>
                  <a:pt x="338" y="797"/>
                </a:lnTo>
                <a:lnTo>
                  <a:pt x="338" y="797"/>
                </a:lnTo>
                <a:lnTo>
                  <a:pt x="338" y="797"/>
                </a:lnTo>
                <a:lnTo>
                  <a:pt x="338" y="797"/>
                </a:lnTo>
                <a:lnTo>
                  <a:pt x="340" y="797"/>
                </a:lnTo>
                <a:lnTo>
                  <a:pt x="340" y="796"/>
                </a:lnTo>
                <a:lnTo>
                  <a:pt x="340" y="796"/>
                </a:lnTo>
                <a:lnTo>
                  <a:pt x="340" y="796"/>
                </a:lnTo>
                <a:lnTo>
                  <a:pt x="340" y="795"/>
                </a:lnTo>
                <a:lnTo>
                  <a:pt x="340" y="795"/>
                </a:lnTo>
                <a:lnTo>
                  <a:pt x="338" y="793"/>
                </a:lnTo>
                <a:lnTo>
                  <a:pt x="338" y="793"/>
                </a:lnTo>
                <a:lnTo>
                  <a:pt x="338" y="792"/>
                </a:lnTo>
                <a:lnTo>
                  <a:pt x="337" y="791"/>
                </a:lnTo>
                <a:lnTo>
                  <a:pt x="335" y="792"/>
                </a:lnTo>
                <a:lnTo>
                  <a:pt x="334" y="795"/>
                </a:lnTo>
                <a:lnTo>
                  <a:pt x="334" y="793"/>
                </a:lnTo>
                <a:lnTo>
                  <a:pt x="333" y="792"/>
                </a:lnTo>
                <a:lnTo>
                  <a:pt x="331" y="788"/>
                </a:lnTo>
                <a:lnTo>
                  <a:pt x="330" y="786"/>
                </a:lnTo>
                <a:lnTo>
                  <a:pt x="330" y="786"/>
                </a:lnTo>
                <a:lnTo>
                  <a:pt x="330" y="786"/>
                </a:lnTo>
                <a:lnTo>
                  <a:pt x="327" y="781"/>
                </a:lnTo>
                <a:lnTo>
                  <a:pt x="326" y="781"/>
                </a:lnTo>
                <a:lnTo>
                  <a:pt x="322" y="781"/>
                </a:lnTo>
                <a:lnTo>
                  <a:pt x="320" y="781"/>
                </a:lnTo>
                <a:lnTo>
                  <a:pt x="320" y="781"/>
                </a:lnTo>
                <a:lnTo>
                  <a:pt x="319" y="780"/>
                </a:lnTo>
                <a:lnTo>
                  <a:pt x="319" y="778"/>
                </a:lnTo>
                <a:lnTo>
                  <a:pt x="318" y="777"/>
                </a:lnTo>
                <a:lnTo>
                  <a:pt x="318" y="777"/>
                </a:lnTo>
                <a:lnTo>
                  <a:pt x="318" y="775"/>
                </a:lnTo>
                <a:lnTo>
                  <a:pt x="318" y="775"/>
                </a:lnTo>
                <a:lnTo>
                  <a:pt x="318" y="771"/>
                </a:lnTo>
                <a:lnTo>
                  <a:pt x="318" y="769"/>
                </a:lnTo>
                <a:lnTo>
                  <a:pt x="318" y="766"/>
                </a:lnTo>
                <a:lnTo>
                  <a:pt x="318" y="765"/>
                </a:lnTo>
                <a:lnTo>
                  <a:pt x="318" y="763"/>
                </a:lnTo>
                <a:lnTo>
                  <a:pt x="318" y="762"/>
                </a:lnTo>
                <a:lnTo>
                  <a:pt x="318" y="762"/>
                </a:lnTo>
                <a:lnTo>
                  <a:pt x="318" y="762"/>
                </a:lnTo>
                <a:lnTo>
                  <a:pt x="318" y="760"/>
                </a:lnTo>
                <a:lnTo>
                  <a:pt x="316" y="756"/>
                </a:lnTo>
                <a:lnTo>
                  <a:pt x="316" y="754"/>
                </a:lnTo>
                <a:lnTo>
                  <a:pt x="315" y="751"/>
                </a:lnTo>
                <a:lnTo>
                  <a:pt x="315" y="749"/>
                </a:lnTo>
                <a:lnTo>
                  <a:pt x="316" y="749"/>
                </a:lnTo>
                <a:lnTo>
                  <a:pt x="315" y="749"/>
                </a:lnTo>
                <a:lnTo>
                  <a:pt x="315" y="749"/>
                </a:lnTo>
                <a:lnTo>
                  <a:pt x="315" y="749"/>
                </a:lnTo>
                <a:lnTo>
                  <a:pt x="315" y="749"/>
                </a:lnTo>
                <a:lnTo>
                  <a:pt x="314" y="749"/>
                </a:lnTo>
                <a:lnTo>
                  <a:pt x="314" y="749"/>
                </a:lnTo>
                <a:lnTo>
                  <a:pt x="314" y="749"/>
                </a:lnTo>
                <a:lnTo>
                  <a:pt x="314" y="749"/>
                </a:lnTo>
                <a:lnTo>
                  <a:pt x="314" y="749"/>
                </a:lnTo>
                <a:lnTo>
                  <a:pt x="314" y="748"/>
                </a:lnTo>
                <a:lnTo>
                  <a:pt x="314" y="748"/>
                </a:lnTo>
                <a:lnTo>
                  <a:pt x="314" y="748"/>
                </a:lnTo>
                <a:lnTo>
                  <a:pt x="312" y="748"/>
                </a:lnTo>
                <a:lnTo>
                  <a:pt x="312" y="748"/>
                </a:lnTo>
                <a:lnTo>
                  <a:pt x="312" y="748"/>
                </a:lnTo>
                <a:lnTo>
                  <a:pt x="312" y="748"/>
                </a:lnTo>
                <a:lnTo>
                  <a:pt x="311" y="748"/>
                </a:lnTo>
                <a:lnTo>
                  <a:pt x="311" y="748"/>
                </a:lnTo>
                <a:lnTo>
                  <a:pt x="311" y="748"/>
                </a:lnTo>
                <a:lnTo>
                  <a:pt x="311" y="747"/>
                </a:lnTo>
                <a:lnTo>
                  <a:pt x="309" y="747"/>
                </a:lnTo>
                <a:lnTo>
                  <a:pt x="309" y="747"/>
                </a:lnTo>
                <a:lnTo>
                  <a:pt x="309" y="747"/>
                </a:lnTo>
                <a:lnTo>
                  <a:pt x="309" y="747"/>
                </a:lnTo>
                <a:lnTo>
                  <a:pt x="308" y="747"/>
                </a:lnTo>
                <a:lnTo>
                  <a:pt x="308" y="747"/>
                </a:lnTo>
                <a:lnTo>
                  <a:pt x="308" y="747"/>
                </a:lnTo>
                <a:lnTo>
                  <a:pt x="308" y="745"/>
                </a:lnTo>
                <a:lnTo>
                  <a:pt x="308" y="745"/>
                </a:lnTo>
                <a:lnTo>
                  <a:pt x="307" y="745"/>
                </a:lnTo>
                <a:lnTo>
                  <a:pt x="307" y="745"/>
                </a:lnTo>
                <a:lnTo>
                  <a:pt x="305" y="745"/>
                </a:lnTo>
                <a:lnTo>
                  <a:pt x="305" y="745"/>
                </a:lnTo>
                <a:lnTo>
                  <a:pt x="305" y="745"/>
                </a:lnTo>
                <a:lnTo>
                  <a:pt x="305" y="745"/>
                </a:lnTo>
                <a:lnTo>
                  <a:pt x="305" y="745"/>
                </a:lnTo>
                <a:lnTo>
                  <a:pt x="305" y="745"/>
                </a:lnTo>
                <a:lnTo>
                  <a:pt x="304" y="745"/>
                </a:lnTo>
                <a:lnTo>
                  <a:pt x="304" y="745"/>
                </a:lnTo>
                <a:lnTo>
                  <a:pt x="304" y="747"/>
                </a:lnTo>
                <a:lnTo>
                  <a:pt x="304" y="747"/>
                </a:lnTo>
                <a:lnTo>
                  <a:pt x="304" y="745"/>
                </a:lnTo>
                <a:lnTo>
                  <a:pt x="304" y="747"/>
                </a:lnTo>
                <a:lnTo>
                  <a:pt x="303" y="747"/>
                </a:lnTo>
                <a:lnTo>
                  <a:pt x="303" y="747"/>
                </a:lnTo>
                <a:lnTo>
                  <a:pt x="303" y="747"/>
                </a:lnTo>
                <a:lnTo>
                  <a:pt x="301" y="747"/>
                </a:lnTo>
                <a:lnTo>
                  <a:pt x="301" y="747"/>
                </a:lnTo>
                <a:lnTo>
                  <a:pt x="301" y="747"/>
                </a:lnTo>
                <a:lnTo>
                  <a:pt x="300" y="747"/>
                </a:lnTo>
                <a:lnTo>
                  <a:pt x="300" y="747"/>
                </a:lnTo>
                <a:lnTo>
                  <a:pt x="300" y="745"/>
                </a:lnTo>
                <a:lnTo>
                  <a:pt x="300" y="745"/>
                </a:lnTo>
                <a:lnTo>
                  <a:pt x="300" y="747"/>
                </a:lnTo>
                <a:lnTo>
                  <a:pt x="300" y="747"/>
                </a:lnTo>
                <a:lnTo>
                  <a:pt x="300" y="747"/>
                </a:lnTo>
                <a:lnTo>
                  <a:pt x="300" y="747"/>
                </a:lnTo>
                <a:lnTo>
                  <a:pt x="298" y="747"/>
                </a:lnTo>
                <a:lnTo>
                  <a:pt x="298" y="747"/>
                </a:lnTo>
                <a:lnTo>
                  <a:pt x="298" y="745"/>
                </a:lnTo>
                <a:lnTo>
                  <a:pt x="298" y="747"/>
                </a:lnTo>
                <a:lnTo>
                  <a:pt x="298" y="747"/>
                </a:lnTo>
                <a:lnTo>
                  <a:pt x="297" y="747"/>
                </a:lnTo>
                <a:lnTo>
                  <a:pt x="297" y="747"/>
                </a:lnTo>
                <a:lnTo>
                  <a:pt x="297" y="747"/>
                </a:lnTo>
                <a:lnTo>
                  <a:pt x="297" y="747"/>
                </a:lnTo>
                <a:lnTo>
                  <a:pt x="296" y="747"/>
                </a:lnTo>
                <a:lnTo>
                  <a:pt x="296" y="747"/>
                </a:lnTo>
                <a:lnTo>
                  <a:pt x="296" y="748"/>
                </a:lnTo>
                <a:lnTo>
                  <a:pt x="294" y="748"/>
                </a:lnTo>
                <a:lnTo>
                  <a:pt x="294" y="748"/>
                </a:lnTo>
                <a:lnTo>
                  <a:pt x="294" y="748"/>
                </a:lnTo>
                <a:lnTo>
                  <a:pt x="294" y="748"/>
                </a:lnTo>
                <a:lnTo>
                  <a:pt x="293" y="748"/>
                </a:lnTo>
                <a:lnTo>
                  <a:pt x="293" y="748"/>
                </a:lnTo>
                <a:lnTo>
                  <a:pt x="293" y="747"/>
                </a:lnTo>
                <a:lnTo>
                  <a:pt x="293" y="748"/>
                </a:lnTo>
                <a:lnTo>
                  <a:pt x="292" y="748"/>
                </a:lnTo>
                <a:lnTo>
                  <a:pt x="293" y="748"/>
                </a:lnTo>
                <a:lnTo>
                  <a:pt x="293" y="748"/>
                </a:lnTo>
                <a:lnTo>
                  <a:pt x="292" y="748"/>
                </a:lnTo>
                <a:lnTo>
                  <a:pt x="292" y="748"/>
                </a:lnTo>
                <a:lnTo>
                  <a:pt x="292" y="748"/>
                </a:lnTo>
                <a:lnTo>
                  <a:pt x="292" y="749"/>
                </a:lnTo>
                <a:lnTo>
                  <a:pt x="292" y="749"/>
                </a:lnTo>
                <a:lnTo>
                  <a:pt x="292" y="749"/>
                </a:lnTo>
                <a:lnTo>
                  <a:pt x="290" y="749"/>
                </a:lnTo>
                <a:lnTo>
                  <a:pt x="290" y="749"/>
                </a:lnTo>
                <a:lnTo>
                  <a:pt x="289" y="749"/>
                </a:lnTo>
                <a:lnTo>
                  <a:pt x="289" y="751"/>
                </a:lnTo>
                <a:lnTo>
                  <a:pt x="289" y="751"/>
                </a:lnTo>
                <a:lnTo>
                  <a:pt x="289" y="751"/>
                </a:lnTo>
                <a:lnTo>
                  <a:pt x="289" y="749"/>
                </a:lnTo>
                <a:lnTo>
                  <a:pt x="289" y="749"/>
                </a:lnTo>
                <a:lnTo>
                  <a:pt x="289" y="749"/>
                </a:lnTo>
                <a:lnTo>
                  <a:pt x="288" y="749"/>
                </a:lnTo>
                <a:lnTo>
                  <a:pt x="288" y="748"/>
                </a:lnTo>
                <a:lnTo>
                  <a:pt x="288" y="748"/>
                </a:lnTo>
                <a:lnTo>
                  <a:pt x="286" y="748"/>
                </a:lnTo>
                <a:lnTo>
                  <a:pt x="283" y="747"/>
                </a:lnTo>
                <a:lnTo>
                  <a:pt x="279" y="743"/>
                </a:lnTo>
                <a:lnTo>
                  <a:pt x="278" y="743"/>
                </a:lnTo>
                <a:lnTo>
                  <a:pt x="275" y="741"/>
                </a:lnTo>
                <a:lnTo>
                  <a:pt x="272" y="739"/>
                </a:lnTo>
                <a:lnTo>
                  <a:pt x="272" y="739"/>
                </a:lnTo>
                <a:lnTo>
                  <a:pt x="271" y="739"/>
                </a:lnTo>
                <a:lnTo>
                  <a:pt x="271" y="737"/>
                </a:lnTo>
                <a:lnTo>
                  <a:pt x="270" y="737"/>
                </a:lnTo>
                <a:lnTo>
                  <a:pt x="270" y="737"/>
                </a:lnTo>
                <a:lnTo>
                  <a:pt x="270" y="737"/>
                </a:lnTo>
                <a:lnTo>
                  <a:pt x="270" y="739"/>
                </a:lnTo>
                <a:lnTo>
                  <a:pt x="270" y="739"/>
                </a:lnTo>
                <a:lnTo>
                  <a:pt x="270" y="739"/>
                </a:lnTo>
                <a:lnTo>
                  <a:pt x="270" y="739"/>
                </a:lnTo>
                <a:lnTo>
                  <a:pt x="270" y="740"/>
                </a:lnTo>
                <a:lnTo>
                  <a:pt x="270" y="740"/>
                </a:lnTo>
                <a:lnTo>
                  <a:pt x="270" y="740"/>
                </a:lnTo>
                <a:lnTo>
                  <a:pt x="270" y="740"/>
                </a:lnTo>
                <a:lnTo>
                  <a:pt x="270" y="741"/>
                </a:lnTo>
                <a:lnTo>
                  <a:pt x="270" y="741"/>
                </a:lnTo>
                <a:lnTo>
                  <a:pt x="270" y="741"/>
                </a:lnTo>
                <a:lnTo>
                  <a:pt x="270" y="741"/>
                </a:lnTo>
                <a:lnTo>
                  <a:pt x="270" y="743"/>
                </a:lnTo>
                <a:lnTo>
                  <a:pt x="270" y="743"/>
                </a:lnTo>
                <a:lnTo>
                  <a:pt x="270" y="743"/>
                </a:lnTo>
                <a:lnTo>
                  <a:pt x="270" y="743"/>
                </a:lnTo>
                <a:lnTo>
                  <a:pt x="270" y="744"/>
                </a:lnTo>
                <a:lnTo>
                  <a:pt x="270" y="744"/>
                </a:lnTo>
                <a:lnTo>
                  <a:pt x="270" y="744"/>
                </a:lnTo>
                <a:lnTo>
                  <a:pt x="270" y="745"/>
                </a:lnTo>
                <a:lnTo>
                  <a:pt x="270" y="745"/>
                </a:lnTo>
                <a:lnTo>
                  <a:pt x="270" y="745"/>
                </a:lnTo>
                <a:lnTo>
                  <a:pt x="270" y="745"/>
                </a:lnTo>
                <a:lnTo>
                  <a:pt x="270" y="747"/>
                </a:lnTo>
                <a:lnTo>
                  <a:pt x="270" y="745"/>
                </a:lnTo>
                <a:lnTo>
                  <a:pt x="268" y="745"/>
                </a:lnTo>
                <a:lnTo>
                  <a:pt x="268" y="747"/>
                </a:lnTo>
                <a:lnTo>
                  <a:pt x="268" y="747"/>
                </a:lnTo>
                <a:lnTo>
                  <a:pt x="268" y="747"/>
                </a:lnTo>
                <a:lnTo>
                  <a:pt x="267" y="747"/>
                </a:lnTo>
                <a:lnTo>
                  <a:pt x="267" y="748"/>
                </a:lnTo>
                <a:lnTo>
                  <a:pt x="267" y="748"/>
                </a:lnTo>
                <a:lnTo>
                  <a:pt x="267" y="748"/>
                </a:lnTo>
                <a:lnTo>
                  <a:pt x="267" y="748"/>
                </a:lnTo>
                <a:lnTo>
                  <a:pt x="267" y="749"/>
                </a:lnTo>
                <a:lnTo>
                  <a:pt x="267" y="749"/>
                </a:lnTo>
                <a:lnTo>
                  <a:pt x="267" y="751"/>
                </a:lnTo>
                <a:lnTo>
                  <a:pt x="267" y="751"/>
                </a:lnTo>
                <a:lnTo>
                  <a:pt x="267" y="751"/>
                </a:lnTo>
                <a:lnTo>
                  <a:pt x="267" y="751"/>
                </a:lnTo>
                <a:lnTo>
                  <a:pt x="267" y="752"/>
                </a:lnTo>
                <a:lnTo>
                  <a:pt x="267" y="752"/>
                </a:lnTo>
                <a:lnTo>
                  <a:pt x="266" y="752"/>
                </a:lnTo>
                <a:lnTo>
                  <a:pt x="266" y="752"/>
                </a:lnTo>
                <a:lnTo>
                  <a:pt x="266" y="754"/>
                </a:lnTo>
                <a:lnTo>
                  <a:pt x="264" y="754"/>
                </a:lnTo>
                <a:lnTo>
                  <a:pt x="264" y="754"/>
                </a:lnTo>
                <a:lnTo>
                  <a:pt x="264" y="754"/>
                </a:lnTo>
                <a:lnTo>
                  <a:pt x="264" y="754"/>
                </a:lnTo>
                <a:lnTo>
                  <a:pt x="264" y="755"/>
                </a:lnTo>
                <a:lnTo>
                  <a:pt x="264" y="755"/>
                </a:lnTo>
                <a:lnTo>
                  <a:pt x="263" y="755"/>
                </a:lnTo>
                <a:lnTo>
                  <a:pt x="263" y="754"/>
                </a:lnTo>
                <a:lnTo>
                  <a:pt x="263" y="754"/>
                </a:lnTo>
                <a:lnTo>
                  <a:pt x="263" y="755"/>
                </a:lnTo>
                <a:lnTo>
                  <a:pt x="263" y="755"/>
                </a:lnTo>
                <a:lnTo>
                  <a:pt x="262" y="755"/>
                </a:lnTo>
                <a:lnTo>
                  <a:pt x="262" y="756"/>
                </a:lnTo>
                <a:lnTo>
                  <a:pt x="262" y="756"/>
                </a:lnTo>
                <a:lnTo>
                  <a:pt x="262" y="755"/>
                </a:lnTo>
                <a:lnTo>
                  <a:pt x="262" y="756"/>
                </a:lnTo>
                <a:lnTo>
                  <a:pt x="262" y="756"/>
                </a:lnTo>
                <a:lnTo>
                  <a:pt x="260" y="756"/>
                </a:lnTo>
                <a:lnTo>
                  <a:pt x="260" y="756"/>
                </a:lnTo>
                <a:lnTo>
                  <a:pt x="260" y="756"/>
                </a:lnTo>
                <a:lnTo>
                  <a:pt x="260" y="756"/>
                </a:lnTo>
                <a:lnTo>
                  <a:pt x="259" y="756"/>
                </a:lnTo>
                <a:lnTo>
                  <a:pt x="259" y="756"/>
                </a:lnTo>
                <a:lnTo>
                  <a:pt x="259" y="756"/>
                </a:lnTo>
                <a:lnTo>
                  <a:pt x="259" y="758"/>
                </a:lnTo>
                <a:lnTo>
                  <a:pt x="259" y="758"/>
                </a:lnTo>
                <a:lnTo>
                  <a:pt x="259" y="759"/>
                </a:lnTo>
                <a:lnTo>
                  <a:pt x="257" y="759"/>
                </a:lnTo>
                <a:lnTo>
                  <a:pt x="256" y="762"/>
                </a:lnTo>
                <a:lnTo>
                  <a:pt x="255" y="758"/>
                </a:lnTo>
                <a:lnTo>
                  <a:pt x="253" y="759"/>
                </a:lnTo>
                <a:lnTo>
                  <a:pt x="253" y="758"/>
                </a:lnTo>
                <a:lnTo>
                  <a:pt x="253" y="758"/>
                </a:lnTo>
                <a:lnTo>
                  <a:pt x="253" y="756"/>
                </a:lnTo>
                <a:lnTo>
                  <a:pt x="251" y="756"/>
                </a:lnTo>
                <a:lnTo>
                  <a:pt x="251" y="756"/>
                </a:lnTo>
                <a:lnTo>
                  <a:pt x="249" y="756"/>
                </a:lnTo>
                <a:lnTo>
                  <a:pt x="248" y="756"/>
                </a:lnTo>
                <a:lnTo>
                  <a:pt x="248" y="756"/>
                </a:lnTo>
                <a:lnTo>
                  <a:pt x="246" y="756"/>
                </a:lnTo>
                <a:lnTo>
                  <a:pt x="244" y="756"/>
                </a:lnTo>
                <a:lnTo>
                  <a:pt x="242" y="756"/>
                </a:lnTo>
                <a:lnTo>
                  <a:pt x="242" y="756"/>
                </a:lnTo>
                <a:lnTo>
                  <a:pt x="241" y="756"/>
                </a:lnTo>
                <a:lnTo>
                  <a:pt x="241" y="756"/>
                </a:lnTo>
                <a:lnTo>
                  <a:pt x="240" y="756"/>
                </a:lnTo>
                <a:lnTo>
                  <a:pt x="238" y="756"/>
                </a:lnTo>
                <a:lnTo>
                  <a:pt x="237" y="756"/>
                </a:lnTo>
                <a:lnTo>
                  <a:pt x="234" y="756"/>
                </a:lnTo>
                <a:lnTo>
                  <a:pt x="234" y="756"/>
                </a:lnTo>
                <a:lnTo>
                  <a:pt x="234" y="755"/>
                </a:lnTo>
                <a:lnTo>
                  <a:pt x="234" y="754"/>
                </a:lnTo>
                <a:lnTo>
                  <a:pt x="234" y="754"/>
                </a:lnTo>
                <a:lnTo>
                  <a:pt x="234" y="754"/>
                </a:lnTo>
                <a:lnTo>
                  <a:pt x="234" y="751"/>
                </a:lnTo>
                <a:lnTo>
                  <a:pt x="234" y="751"/>
                </a:lnTo>
                <a:lnTo>
                  <a:pt x="234" y="751"/>
                </a:lnTo>
                <a:lnTo>
                  <a:pt x="234" y="749"/>
                </a:lnTo>
                <a:lnTo>
                  <a:pt x="234" y="748"/>
                </a:lnTo>
                <a:lnTo>
                  <a:pt x="234" y="747"/>
                </a:lnTo>
                <a:lnTo>
                  <a:pt x="234" y="747"/>
                </a:lnTo>
                <a:lnTo>
                  <a:pt x="233" y="745"/>
                </a:lnTo>
                <a:lnTo>
                  <a:pt x="231" y="745"/>
                </a:lnTo>
                <a:lnTo>
                  <a:pt x="231" y="745"/>
                </a:lnTo>
                <a:lnTo>
                  <a:pt x="230" y="745"/>
                </a:lnTo>
                <a:lnTo>
                  <a:pt x="229" y="745"/>
                </a:lnTo>
                <a:lnTo>
                  <a:pt x="227" y="743"/>
                </a:lnTo>
                <a:lnTo>
                  <a:pt x="226" y="743"/>
                </a:lnTo>
                <a:lnTo>
                  <a:pt x="226" y="743"/>
                </a:lnTo>
                <a:lnTo>
                  <a:pt x="226" y="744"/>
                </a:lnTo>
                <a:lnTo>
                  <a:pt x="226" y="745"/>
                </a:lnTo>
                <a:lnTo>
                  <a:pt x="226" y="745"/>
                </a:lnTo>
                <a:lnTo>
                  <a:pt x="225" y="745"/>
                </a:lnTo>
                <a:lnTo>
                  <a:pt x="223" y="745"/>
                </a:lnTo>
                <a:lnTo>
                  <a:pt x="222" y="745"/>
                </a:lnTo>
                <a:lnTo>
                  <a:pt x="222" y="745"/>
                </a:lnTo>
                <a:lnTo>
                  <a:pt x="220" y="745"/>
                </a:lnTo>
                <a:lnTo>
                  <a:pt x="219" y="747"/>
                </a:lnTo>
                <a:lnTo>
                  <a:pt x="219" y="747"/>
                </a:lnTo>
                <a:lnTo>
                  <a:pt x="218" y="748"/>
                </a:lnTo>
                <a:lnTo>
                  <a:pt x="218" y="748"/>
                </a:lnTo>
                <a:lnTo>
                  <a:pt x="216" y="748"/>
                </a:lnTo>
                <a:lnTo>
                  <a:pt x="216" y="748"/>
                </a:lnTo>
                <a:lnTo>
                  <a:pt x="216" y="747"/>
                </a:lnTo>
                <a:lnTo>
                  <a:pt x="215" y="747"/>
                </a:lnTo>
                <a:lnTo>
                  <a:pt x="215" y="747"/>
                </a:lnTo>
                <a:lnTo>
                  <a:pt x="215" y="747"/>
                </a:lnTo>
                <a:lnTo>
                  <a:pt x="215" y="745"/>
                </a:lnTo>
                <a:lnTo>
                  <a:pt x="215" y="745"/>
                </a:lnTo>
                <a:lnTo>
                  <a:pt x="215" y="745"/>
                </a:lnTo>
                <a:lnTo>
                  <a:pt x="214" y="745"/>
                </a:lnTo>
                <a:lnTo>
                  <a:pt x="214" y="745"/>
                </a:lnTo>
                <a:lnTo>
                  <a:pt x="212" y="745"/>
                </a:lnTo>
                <a:lnTo>
                  <a:pt x="214" y="747"/>
                </a:lnTo>
                <a:lnTo>
                  <a:pt x="214" y="747"/>
                </a:lnTo>
                <a:lnTo>
                  <a:pt x="212" y="748"/>
                </a:lnTo>
                <a:lnTo>
                  <a:pt x="212" y="748"/>
                </a:lnTo>
                <a:lnTo>
                  <a:pt x="211" y="748"/>
                </a:lnTo>
                <a:lnTo>
                  <a:pt x="211" y="748"/>
                </a:lnTo>
                <a:lnTo>
                  <a:pt x="210" y="748"/>
                </a:lnTo>
                <a:lnTo>
                  <a:pt x="208" y="748"/>
                </a:lnTo>
                <a:lnTo>
                  <a:pt x="208" y="748"/>
                </a:lnTo>
                <a:lnTo>
                  <a:pt x="207" y="749"/>
                </a:lnTo>
                <a:lnTo>
                  <a:pt x="207" y="749"/>
                </a:lnTo>
                <a:lnTo>
                  <a:pt x="205" y="749"/>
                </a:lnTo>
                <a:lnTo>
                  <a:pt x="203" y="749"/>
                </a:lnTo>
                <a:lnTo>
                  <a:pt x="201" y="749"/>
                </a:lnTo>
                <a:lnTo>
                  <a:pt x="201" y="749"/>
                </a:lnTo>
                <a:lnTo>
                  <a:pt x="201" y="748"/>
                </a:lnTo>
                <a:lnTo>
                  <a:pt x="200" y="748"/>
                </a:lnTo>
                <a:lnTo>
                  <a:pt x="200" y="748"/>
                </a:lnTo>
                <a:lnTo>
                  <a:pt x="201" y="745"/>
                </a:lnTo>
                <a:lnTo>
                  <a:pt x="201" y="745"/>
                </a:lnTo>
                <a:lnTo>
                  <a:pt x="200" y="745"/>
                </a:lnTo>
                <a:lnTo>
                  <a:pt x="199" y="745"/>
                </a:lnTo>
                <a:lnTo>
                  <a:pt x="199" y="745"/>
                </a:lnTo>
                <a:lnTo>
                  <a:pt x="196" y="747"/>
                </a:lnTo>
                <a:lnTo>
                  <a:pt x="193" y="745"/>
                </a:lnTo>
                <a:lnTo>
                  <a:pt x="193" y="745"/>
                </a:lnTo>
                <a:lnTo>
                  <a:pt x="190" y="745"/>
                </a:lnTo>
                <a:lnTo>
                  <a:pt x="189" y="745"/>
                </a:lnTo>
                <a:lnTo>
                  <a:pt x="188" y="745"/>
                </a:lnTo>
                <a:lnTo>
                  <a:pt x="188" y="745"/>
                </a:lnTo>
                <a:lnTo>
                  <a:pt x="186" y="745"/>
                </a:lnTo>
                <a:lnTo>
                  <a:pt x="185" y="745"/>
                </a:lnTo>
                <a:lnTo>
                  <a:pt x="185" y="745"/>
                </a:lnTo>
                <a:lnTo>
                  <a:pt x="182" y="745"/>
                </a:lnTo>
                <a:lnTo>
                  <a:pt x="182" y="745"/>
                </a:lnTo>
                <a:lnTo>
                  <a:pt x="182" y="745"/>
                </a:lnTo>
                <a:lnTo>
                  <a:pt x="181" y="745"/>
                </a:lnTo>
                <a:lnTo>
                  <a:pt x="179" y="745"/>
                </a:lnTo>
                <a:lnTo>
                  <a:pt x="178" y="745"/>
                </a:lnTo>
                <a:lnTo>
                  <a:pt x="177" y="745"/>
                </a:lnTo>
                <a:lnTo>
                  <a:pt x="175" y="745"/>
                </a:lnTo>
                <a:lnTo>
                  <a:pt x="174" y="745"/>
                </a:lnTo>
                <a:lnTo>
                  <a:pt x="173" y="745"/>
                </a:lnTo>
                <a:lnTo>
                  <a:pt x="171" y="745"/>
                </a:lnTo>
                <a:lnTo>
                  <a:pt x="171" y="747"/>
                </a:lnTo>
                <a:lnTo>
                  <a:pt x="170" y="747"/>
                </a:lnTo>
                <a:lnTo>
                  <a:pt x="168" y="747"/>
                </a:lnTo>
                <a:lnTo>
                  <a:pt x="167" y="747"/>
                </a:lnTo>
                <a:lnTo>
                  <a:pt x="166" y="747"/>
                </a:lnTo>
                <a:lnTo>
                  <a:pt x="166" y="747"/>
                </a:lnTo>
                <a:lnTo>
                  <a:pt x="166" y="747"/>
                </a:lnTo>
                <a:lnTo>
                  <a:pt x="164" y="747"/>
                </a:lnTo>
                <a:lnTo>
                  <a:pt x="164" y="745"/>
                </a:lnTo>
                <a:lnTo>
                  <a:pt x="163" y="745"/>
                </a:lnTo>
                <a:lnTo>
                  <a:pt x="162" y="745"/>
                </a:lnTo>
                <a:lnTo>
                  <a:pt x="160" y="745"/>
                </a:lnTo>
                <a:lnTo>
                  <a:pt x="160" y="745"/>
                </a:lnTo>
                <a:lnTo>
                  <a:pt x="158" y="744"/>
                </a:lnTo>
                <a:lnTo>
                  <a:pt x="158" y="744"/>
                </a:lnTo>
                <a:lnTo>
                  <a:pt x="158" y="744"/>
                </a:lnTo>
                <a:lnTo>
                  <a:pt x="158" y="743"/>
                </a:lnTo>
                <a:lnTo>
                  <a:pt x="158" y="743"/>
                </a:lnTo>
                <a:lnTo>
                  <a:pt x="158" y="743"/>
                </a:lnTo>
                <a:lnTo>
                  <a:pt x="158" y="741"/>
                </a:lnTo>
                <a:lnTo>
                  <a:pt x="158" y="741"/>
                </a:lnTo>
                <a:lnTo>
                  <a:pt x="158" y="741"/>
                </a:lnTo>
                <a:lnTo>
                  <a:pt x="159" y="741"/>
                </a:lnTo>
                <a:lnTo>
                  <a:pt x="159" y="740"/>
                </a:lnTo>
                <a:lnTo>
                  <a:pt x="158" y="740"/>
                </a:lnTo>
                <a:lnTo>
                  <a:pt x="158" y="740"/>
                </a:lnTo>
                <a:lnTo>
                  <a:pt x="158" y="740"/>
                </a:lnTo>
                <a:lnTo>
                  <a:pt x="158" y="739"/>
                </a:lnTo>
                <a:lnTo>
                  <a:pt x="158" y="739"/>
                </a:lnTo>
                <a:lnTo>
                  <a:pt x="158" y="737"/>
                </a:lnTo>
                <a:lnTo>
                  <a:pt x="159" y="737"/>
                </a:lnTo>
                <a:lnTo>
                  <a:pt x="160" y="736"/>
                </a:lnTo>
                <a:lnTo>
                  <a:pt x="160" y="736"/>
                </a:lnTo>
                <a:lnTo>
                  <a:pt x="160" y="734"/>
                </a:lnTo>
                <a:lnTo>
                  <a:pt x="160" y="734"/>
                </a:lnTo>
                <a:lnTo>
                  <a:pt x="162" y="734"/>
                </a:lnTo>
                <a:lnTo>
                  <a:pt x="162" y="733"/>
                </a:lnTo>
                <a:lnTo>
                  <a:pt x="163" y="732"/>
                </a:lnTo>
                <a:lnTo>
                  <a:pt x="163" y="732"/>
                </a:lnTo>
                <a:lnTo>
                  <a:pt x="163" y="732"/>
                </a:lnTo>
                <a:lnTo>
                  <a:pt x="163" y="732"/>
                </a:lnTo>
                <a:lnTo>
                  <a:pt x="163" y="730"/>
                </a:lnTo>
                <a:lnTo>
                  <a:pt x="164" y="730"/>
                </a:lnTo>
                <a:lnTo>
                  <a:pt x="164" y="729"/>
                </a:lnTo>
                <a:lnTo>
                  <a:pt x="164" y="729"/>
                </a:lnTo>
                <a:lnTo>
                  <a:pt x="166" y="729"/>
                </a:lnTo>
                <a:lnTo>
                  <a:pt x="166" y="728"/>
                </a:lnTo>
                <a:lnTo>
                  <a:pt x="166" y="726"/>
                </a:lnTo>
                <a:lnTo>
                  <a:pt x="166" y="726"/>
                </a:lnTo>
                <a:lnTo>
                  <a:pt x="164" y="726"/>
                </a:lnTo>
                <a:lnTo>
                  <a:pt x="163" y="728"/>
                </a:lnTo>
                <a:lnTo>
                  <a:pt x="163" y="728"/>
                </a:lnTo>
                <a:lnTo>
                  <a:pt x="162" y="728"/>
                </a:lnTo>
                <a:lnTo>
                  <a:pt x="162" y="728"/>
                </a:lnTo>
                <a:lnTo>
                  <a:pt x="162" y="728"/>
                </a:lnTo>
                <a:lnTo>
                  <a:pt x="162" y="729"/>
                </a:lnTo>
                <a:lnTo>
                  <a:pt x="162" y="729"/>
                </a:lnTo>
                <a:lnTo>
                  <a:pt x="160" y="729"/>
                </a:lnTo>
                <a:lnTo>
                  <a:pt x="160" y="729"/>
                </a:lnTo>
                <a:lnTo>
                  <a:pt x="160" y="730"/>
                </a:lnTo>
                <a:lnTo>
                  <a:pt x="160" y="730"/>
                </a:lnTo>
                <a:lnTo>
                  <a:pt x="159" y="730"/>
                </a:lnTo>
                <a:lnTo>
                  <a:pt x="159" y="732"/>
                </a:lnTo>
                <a:lnTo>
                  <a:pt x="159" y="732"/>
                </a:lnTo>
                <a:lnTo>
                  <a:pt x="158" y="732"/>
                </a:lnTo>
                <a:lnTo>
                  <a:pt x="158" y="732"/>
                </a:lnTo>
                <a:lnTo>
                  <a:pt x="158" y="732"/>
                </a:lnTo>
                <a:lnTo>
                  <a:pt x="158" y="732"/>
                </a:lnTo>
                <a:lnTo>
                  <a:pt x="156" y="732"/>
                </a:lnTo>
                <a:lnTo>
                  <a:pt x="156" y="732"/>
                </a:lnTo>
                <a:lnTo>
                  <a:pt x="156" y="733"/>
                </a:lnTo>
                <a:lnTo>
                  <a:pt x="155" y="733"/>
                </a:lnTo>
                <a:lnTo>
                  <a:pt x="155" y="733"/>
                </a:lnTo>
                <a:lnTo>
                  <a:pt x="155" y="734"/>
                </a:lnTo>
                <a:lnTo>
                  <a:pt x="153" y="734"/>
                </a:lnTo>
                <a:lnTo>
                  <a:pt x="153" y="734"/>
                </a:lnTo>
                <a:lnTo>
                  <a:pt x="152" y="736"/>
                </a:lnTo>
                <a:lnTo>
                  <a:pt x="152" y="736"/>
                </a:lnTo>
                <a:lnTo>
                  <a:pt x="152" y="737"/>
                </a:lnTo>
                <a:lnTo>
                  <a:pt x="151" y="737"/>
                </a:lnTo>
                <a:lnTo>
                  <a:pt x="151" y="737"/>
                </a:lnTo>
                <a:lnTo>
                  <a:pt x="151" y="737"/>
                </a:lnTo>
                <a:lnTo>
                  <a:pt x="149" y="737"/>
                </a:lnTo>
                <a:lnTo>
                  <a:pt x="149" y="739"/>
                </a:lnTo>
                <a:lnTo>
                  <a:pt x="149" y="739"/>
                </a:lnTo>
                <a:lnTo>
                  <a:pt x="149" y="739"/>
                </a:lnTo>
                <a:lnTo>
                  <a:pt x="149" y="740"/>
                </a:lnTo>
                <a:lnTo>
                  <a:pt x="149" y="740"/>
                </a:lnTo>
                <a:lnTo>
                  <a:pt x="148" y="740"/>
                </a:lnTo>
                <a:lnTo>
                  <a:pt x="148" y="740"/>
                </a:lnTo>
                <a:lnTo>
                  <a:pt x="148" y="740"/>
                </a:lnTo>
                <a:lnTo>
                  <a:pt x="148" y="741"/>
                </a:lnTo>
                <a:lnTo>
                  <a:pt x="148" y="741"/>
                </a:lnTo>
                <a:lnTo>
                  <a:pt x="147" y="741"/>
                </a:lnTo>
                <a:lnTo>
                  <a:pt x="147" y="743"/>
                </a:lnTo>
                <a:lnTo>
                  <a:pt x="147" y="743"/>
                </a:lnTo>
                <a:lnTo>
                  <a:pt x="147" y="743"/>
                </a:lnTo>
                <a:lnTo>
                  <a:pt x="147" y="743"/>
                </a:lnTo>
                <a:lnTo>
                  <a:pt x="147" y="743"/>
                </a:lnTo>
                <a:lnTo>
                  <a:pt x="145" y="743"/>
                </a:lnTo>
                <a:lnTo>
                  <a:pt x="145" y="743"/>
                </a:lnTo>
                <a:lnTo>
                  <a:pt x="144" y="743"/>
                </a:lnTo>
                <a:lnTo>
                  <a:pt x="144" y="743"/>
                </a:lnTo>
                <a:lnTo>
                  <a:pt x="144" y="743"/>
                </a:lnTo>
                <a:lnTo>
                  <a:pt x="142" y="743"/>
                </a:lnTo>
                <a:lnTo>
                  <a:pt x="142" y="743"/>
                </a:lnTo>
                <a:lnTo>
                  <a:pt x="141" y="743"/>
                </a:lnTo>
                <a:lnTo>
                  <a:pt x="141" y="743"/>
                </a:lnTo>
                <a:lnTo>
                  <a:pt x="141" y="743"/>
                </a:lnTo>
                <a:lnTo>
                  <a:pt x="141" y="743"/>
                </a:lnTo>
                <a:lnTo>
                  <a:pt x="140" y="743"/>
                </a:lnTo>
                <a:lnTo>
                  <a:pt x="140" y="743"/>
                </a:lnTo>
                <a:lnTo>
                  <a:pt x="140" y="744"/>
                </a:lnTo>
                <a:lnTo>
                  <a:pt x="140" y="744"/>
                </a:lnTo>
                <a:lnTo>
                  <a:pt x="140" y="744"/>
                </a:lnTo>
                <a:lnTo>
                  <a:pt x="140" y="745"/>
                </a:lnTo>
                <a:lnTo>
                  <a:pt x="138" y="745"/>
                </a:lnTo>
                <a:lnTo>
                  <a:pt x="138" y="745"/>
                </a:lnTo>
                <a:lnTo>
                  <a:pt x="138" y="745"/>
                </a:lnTo>
                <a:lnTo>
                  <a:pt x="138" y="747"/>
                </a:lnTo>
                <a:lnTo>
                  <a:pt x="137" y="748"/>
                </a:lnTo>
                <a:lnTo>
                  <a:pt x="137" y="748"/>
                </a:lnTo>
                <a:lnTo>
                  <a:pt x="136" y="748"/>
                </a:lnTo>
                <a:lnTo>
                  <a:pt x="136" y="748"/>
                </a:lnTo>
                <a:lnTo>
                  <a:pt x="136" y="748"/>
                </a:lnTo>
                <a:lnTo>
                  <a:pt x="134" y="748"/>
                </a:lnTo>
                <a:lnTo>
                  <a:pt x="134" y="748"/>
                </a:lnTo>
                <a:lnTo>
                  <a:pt x="134" y="747"/>
                </a:lnTo>
                <a:lnTo>
                  <a:pt x="134" y="747"/>
                </a:lnTo>
                <a:lnTo>
                  <a:pt x="136" y="747"/>
                </a:lnTo>
                <a:lnTo>
                  <a:pt x="134" y="745"/>
                </a:lnTo>
                <a:lnTo>
                  <a:pt x="134" y="745"/>
                </a:lnTo>
                <a:lnTo>
                  <a:pt x="134" y="745"/>
                </a:lnTo>
                <a:lnTo>
                  <a:pt x="134" y="744"/>
                </a:lnTo>
                <a:lnTo>
                  <a:pt x="133" y="743"/>
                </a:lnTo>
                <a:lnTo>
                  <a:pt x="133" y="743"/>
                </a:lnTo>
                <a:lnTo>
                  <a:pt x="133" y="743"/>
                </a:lnTo>
                <a:lnTo>
                  <a:pt x="133" y="741"/>
                </a:lnTo>
                <a:lnTo>
                  <a:pt x="133" y="741"/>
                </a:lnTo>
                <a:lnTo>
                  <a:pt x="133" y="740"/>
                </a:lnTo>
                <a:lnTo>
                  <a:pt x="133" y="740"/>
                </a:lnTo>
                <a:lnTo>
                  <a:pt x="133" y="740"/>
                </a:lnTo>
                <a:lnTo>
                  <a:pt x="132" y="737"/>
                </a:lnTo>
                <a:lnTo>
                  <a:pt x="132" y="737"/>
                </a:lnTo>
                <a:lnTo>
                  <a:pt x="132" y="737"/>
                </a:lnTo>
                <a:lnTo>
                  <a:pt x="132" y="736"/>
                </a:lnTo>
                <a:lnTo>
                  <a:pt x="132" y="736"/>
                </a:lnTo>
                <a:lnTo>
                  <a:pt x="132" y="734"/>
                </a:lnTo>
                <a:lnTo>
                  <a:pt x="132" y="734"/>
                </a:lnTo>
                <a:lnTo>
                  <a:pt x="133" y="734"/>
                </a:lnTo>
                <a:lnTo>
                  <a:pt x="133" y="734"/>
                </a:lnTo>
                <a:lnTo>
                  <a:pt x="133" y="734"/>
                </a:lnTo>
                <a:lnTo>
                  <a:pt x="134" y="734"/>
                </a:lnTo>
                <a:lnTo>
                  <a:pt x="134" y="734"/>
                </a:lnTo>
                <a:lnTo>
                  <a:pt x="134" y="734"/>
                </a:lnTo>
                <a:lnTo>
                  <a:pt x="136" y="734"/>
                </a:lnTo>
                <a:lnTo>
                  <a:pt x="136" y="734"/>
                </a:lnTo>
                <a:lnTo>
                  <a:pt x="136" y="733"/>
                </a:lnTo>
                <a:lnTo>
                  <a:pt x="137" y="733"/>
                </a:lnTo>
                <a:lnTo>
                  <a:pt x="137" y="732"/>
                </a:lnTo>
                <a:lnTo>
                  <a:pt x="137" y="732"/>
                </a:lnTo>
                <a:lnTo>
                  <a:pt x="138" y="732"/>
                </a:lnTo>
                <a:lnTo>
                  <a:pt x="138" y="733"/>
                </a:lnTo>
                <a:lnTo>
                  <a:pt x="138" y="733"/>
                </a:lnTo>
                <a:lnTo>
                  <a:pt x="138" y="732"/>
                </a:lnTo>
                <a:lnTo>
                  <a:pt x="138" y="733"/>
                </a:lnTo>
                <a:lnTo>
                  <a:pt x="138" y="733"/>
                </a:lnTo>
                <a:lnTo>
                  <a:pt x="138" y="734"/>
                </a:lnTo>
                <a:lnTo>
                  <a:pt x="138" y="734"/>
                </a:lnTo>
                <a:lnTo>
                  <a:pt x="138" y="734"/>
                </a:lnTo>
                <a:lnTo>
                  <a:pt x="140" y="734"/>
                </a:lnTo>
                <a:lnTo>
                  <a:pt x="140" y="736"/>
                </a:lnTo>
                <a:lnTo>
                  <a:pt x="140" y="736"/>
                </a:lnTo>
                <a:lnTo>
                  <a:pt x="140" y="737"/>
                </a:lnTo>
                <a:lnTo>
                  <a:pt x="141" y="737"/>
                </a:lnTo>
                <a:lnTo>
                  <a:pt x="141" y="737"/>
                </a:lnTo>
                <a:lnTo>
                  <a:pt x="141" y="736"/>
                </a:lnTo>
                <a:lnTo>
                  <a:pt x="141" y="736"/>
                </a:lnTo>
                <a:lnTo>
                  <a:pt x="141" y="736"/>
                </a:lnTo>
                <a:lnTo>
                  <a:pt x="142" y="736"/>
                </a:lnTo>
                <a:lnTo>
                  <a:pt x="142" y="736"/>
                </a:lnTo>
                <a:lnTo>
                  <a:pt x="142" y="736"/>
                </a:lnTo>
                <a:lnTo>
                  <a:pt x="144" y="736"/>
                </a:lnTo>
                <a:lnTo>
                  <a:pt x="144" y="734"/>
                </a:lnTo>
                <a:lnTo>
                  <a:pt x="144" y="734"/>
                </a:lnTo>
                <a:lnTo>
                  <a:pt x="144" y="734"/>
                </a:lnTo>
                <a:lnTo>
                  <a:pt x="144" y="734"/>
                </a:lnTo>
                <a:lnTo>
                  <a:pt x="145" y="734"/>
                </a:lnTo>
                <a:lnTo>
                  <a:pt x="145" y="734"/>
                </a:lnTo>
                <a:lnTo>
                  <a:pt x="145" y="734"/>
                </a:lnTo>
                <a:lnTo>
                  <a:pt x="145" y="734"/>
                </a:lnTo>
                <a:lnTo>
                  <a:pt x="145" y="734"/>
                </a:lnTo>
                <a:lnTo>
                  <a:pt x="147" y="734"/>
                </a:lnTo>
                <a:lnTo>
                  <a:pt x="147" y="734"/>
                </a:lnTo>
                <a:lnTo>
                  <a:pt x="147" y="733"/>
                </a:lnTo>
                <a:lnTo>
                  <a:pt x="147" y="733"/>
                </a:lnTo>
                <a:lnTo>
                  <a:pt x="147" y="733"/>
                </a:lnTo>
                <a:lnTo>
                  <a:pt x="147" y="733"/>
                </a:lnTo>
                <a:lnTo>
                  <a:pt x="147" y="733"/>
                </a:lnTo>
                <a:lnTo>
                  <a:pt x="147" y="733"/>
                </a:lnTo>
                <a:lnTo>
                  <a:pt x="147" y="732"/>
                </a:lnTo>
                <a:lnTo>
                  <a:pt x="147" y="732"/>
                </a:lnTo>
                <a:lnTo>
                  <a:pt x="147" y="732"/>
                </a:lnTo>
                <a:lnTo>
                  <a:pt x="148" y="732"/>
                </a:lnTo>
                <a:lnTo>
                  <a:pt x="148" y="732"/>
                </a:lnTo>
                <a:lnTo>
                  <a:pt x="148" y="732"/>
                </a:lnTo>
                <a:lnTo>
                  <a:pt x="148" y="732"/>
                </a:lnTo>
                <a:lnTo>
                  <a:pt x="148" y="732"/>
                </a:lnTo>
                <a:lnTo>
                  <a:pt x="148" y="730"/>
                </a:lnTo>
                <a:lnTo>
                  <a:pt x="148" y="732"/>
                </a:lnTo>
                <a:lnTo>
                  <a:pt x="149" y="732"/>
                </a:lnTo>
                <a:lnTo>
                  <a:pt x="149" y="732"/>
                </a:lnTo>
                <a:lnTo>
                  <a:pt x="149" y="730"/>
                </a:lnTo>
                <a:lnTo>
                  <a:pt x="149" y="730"/>
                </a:lnTo>
                <a:lnTo>
                  <a:pt x="149" y="730"/>
                </a:lnTo>
                <a:lnTo>
                  <a:pt x="151" y="730"/>
                </a:lnTo>
                <a:lnTo>
                  <a:pt x="151" y="729"/>
                </a:lnTo>
                <a:lnTo>
                  <a:pt x="151" y="729"/>
                </a:lnTo>
                <a:lnTo>
                  <a:pt x="151" y="729"/>
                </a:lnTo>
                <a:lnTo>
                  <a:pt x="151" y="729"/>
                </a:lnTo>
                <a:lnTo>
                  <a:pt x="152" y="729"/>
                </a:lnTo>
                <a:lnTo>
                  <a:pt x="152" y="728"/>
                </a:lnTo>
                <a:lnTo>
                  <a:pt x="152" y="728"/>
                </a:lnTo>
                <a:lnTo>
                  <a:pt x="152" y="728"/>
                </a:lnTo>
                <a:lnTo>
                  <a:pt x="153" y="728"/>
                </a:lnTo>
                <a:lnTo>
                  <a:pt x="153" y="728"/>
                </a:lnTo>
                <a:lnTo>
                  <a:pt x="153" y="728"/>
                </a:lnTo>
                <a:lnTo>
                  <a:pt x="153" y="726"/>
                </a:lnTo>
                <a:lnTo>
                  <a:pt x="155" y="726"/>
                </a:lnTo>
                <a:lnTo>
                  <a:pt x="155" y="726"/>
                </a:lnTo>
                <a:lnTo>
                  <a:pt x="155" y="728"/>
                </a:lnTo>
                <a:lnTo>
                  <a:pt x="155" y="728"/>
                </a:lnTo>
                <a:lnTo>
                  <a:pt x="155" y="728"/>
                </a:lnTo>
                <a:lnTo>
                  <a:pt x="156" y="728"/>
                </a:lnTo>
                <a:lnTo>
                  <a:pt x="156" y="728"/>
                </a:lnTo>
                <a:lnTo>
                  <a:pt x="158" y="728"/>
                </a:lnTo>
                <a:lnTo>
                  <a:pt x="158" y="728"/>
                </a:lnTo>
                <a:lnTo>
                  <a:pt x="158" y="728"/>
                </a:lnTo>
                <a:lnTo>
                  <a:pt x="158" y="728"/>
                </a:lnTo>
                <a:lnTo>
                  <a:pt x="158" y="726"/>
                </a:lnTo>
                <a:lnTo>
                  <a:pt x="158" y="726"/>
                </a:lnTo>
                <a:lnTo>
                  <a:pt x="158" y="726"/>
                </a:lnTo>
                <a:lnTo>
                  <a:pt x="158" y="726"/>
                </a:lnTo>
                <a:lnTo>
                  <a:pt x="158" y="726"/>
                </a:lnTo>
                <a:lnTo>
                  <a:pt x="158" y="725"/>
                </a:lnTo>
                <a:lnTo>
                  <a:pt x="159" y="725"/>
                </a:lnTo>
                <a:lnTo>
                  <a:pt x="159" y="725"/>
                </a:lnTo>
                <a:lnTo>
                  <a:pt x="159" y="725"/>
                </a:lnTo>
                <a:lnTo>
                  <a:pt x="160" y="725"/>
                </a:lnTo>
                <a:lnTo>
                  <a:pt x="160" y="723"/>
                </a:lnTo>
                <a:lnTo>
                  <a:pt x="160" y="723"/>
                </a:lnTo>
                <a:lnTo>
                  <a:pt x="160" y="723"/>
                </a:lnTo>
                <a:lnTo>
                  <a:pt x="160" y="723"/>
                </a:lnTo>
                <a:lnTo>
                  <a:pt x="162" y="723"/>
                </a:lnTo>
                <a:lnTo>
                  <a:pt x="162" y="723"/>
                </a:lnTo>
                <a:lnTo>
                  <a:pt x="162" y="723"/>
                </a:lnTo>
                <a:lnTo>
                  <a:pt x="163" y="723"/>
                </a:lnTo>
                <a:lnTo>
                  <a:pt x="163" y="723"/>
                </a:lnTo>
                <a:lnTo>
                  <a:pt x="163" y="723"/>
                </a:lnTo>
                <a:lnTo>
                  <a:pt x="164" y="723"/>
                </a:lnTo>
                <a:lnTo>
                  <a:pt x="164" y="723"/>
                </a:lnTo>
                <a:lnTo>
                  <a:pt x="164" y="725"/>
                </a:lnTo>
                <a:lnTo>
                  <a:pt x="164" y="725"/>
                </a:lnTo>
                <a:lnTo>
                  <a:pt x="166" y="725"/>
                </a:lnTo>
                <a:lnTo>
                  <a:pt x="166" y="725"/>
                </a:lnTo>
                <a:lnTo>
                  <a:pt x="166" y="725"/>
                </a:lnTo>
                <a:lnTo>
                  <a:pt x="167" y="725"/>
                </a:lnTo>
                <a:lnTo>
                  <a:pt x="167" y="725"/>
                </a:lnTo>
                <a:lnTo>
                  <a:pt x="167" y="723"/>
                </a:lnTo>
                <a:lnTo>
                  <a:pt x="168" y="723"/>
                </a:lnTo>
                <a:lnTo>
                  <a:pt x="168" y="723"/>
                </a:lnTo>
                <a:lnTo>
                  <a:pt x="168" y="723"/>
                </a:lnTo>
                <a:lnTo>
                  <a:pt x="168" y="723"/>
                </a:lnTo>
                <a:lnTo>
                  <a:pt x="168" y="722"/>
                </a:lnTo>
                <a:lnTo>
                  <a:pt x="168" y="722"/>
                </a:lnTo>
                <a:lnTo>
                  <a:pt x="168" y="721"/>
                </a:lnTo>
                <a:lnTo>
                  <a:pt x="170" y="721"/>
                </a:lnTo>
                <a:lnTo>
                  <a:pt x="170" y="719"/>
                </a:lnTo>
                <a:lnTo>
                  <a:pt x="170" y="718"/>
                </a:lnTo>
                <a:lnTo>
                  <a:pt x="170" y="718"/>
                </a:lnTo>
                <a:lnTo>
                  <a:pt x="171" y="718"/>
                </a:lnTo>
                <a:lnTo>
                  <a:pt x="171" y="717"/>
                </a:lnTo>
                <a:lnTo>
                  <a:pt x="171" y="715"/>
                </a:lnTo>
                <a:lnTo>
                  <a:pt x="171" y="715"/>
                </a:lnTo>
                <a:lnTo>
                  <a:pt x="171" y="715"/>
                </a:lnTo>
                <a:lnTo>
                  <a:pt x="173" y="715"/>
                </a:lnTo>
                <a:lnTo>
                  <a:pt x="173" y="714"/>
                </a:lnTo>
                <a:lnTo>
                  <a:pt x="174" y="714"/>
                </a:lnTo>
                <a:lnTo>
                  <a:pt x="173" y="714"/>
                </a:lnTo>
                <a:lnTo>
                  <a:pt x="174" y="714"/>
                </a:lnTo>
                <a:lnTo>
                  <a:pt x="174" y="713"/>
                </a:lnTo>
                <a:lnTo>
                  <a:pt x="173" y="713"/>
                </a:lnTo>
                <a:lnTo>
                  <a:pt x="173" y="713"/>
                </a:lnTo>
                <a:lnTo>
                  <a:pt x="173" y="711"/>
                </a:lnTo>
                <a:lnTo>
                  <a:pt x="173" y="711"/>
                </a:lnTo>
                <a:lnTo>
                  <a:pt x="173" y="711"/>
                </a:lnTo>
                <a:lnTo>
                  <a:pt x="173" y="710"/>
                </a:lnTo>
                <a:lnTo>
                  <a:pt x="173" y="710"/>
                </a:lnTo>
                <a:lnTo>
                  <a:pt x="173" y="710"/>
                </a:lnTo>
                <a:lnTo>
                  <a:pt x="174" y="710"/>
                </a:lnTo>
                <a:lnTo>
                  <a:pt x="174" y="710"/>
                </a:lnTo>
                <a:lnTo>
                  <a:pt x="174" y="708"/>
                </a:lnTo>
                <a:lnTo>
                  <a:pt x="174" y="708"/>
                </a:lnTo>
                <a:lnTo>
                  <a:pt x="174" y="708"/>
                </a:lnTo>
                <a:lnTo>
                  <a:pt x="175" y="708"/>
                </a:lnTo>
                <a:lnTo>
                  <a:pt x="175" y="707"/>
                </a:lnTo>
                <a:lnTo>
                  <a:pt x="175" y="707"/>
                </a:lnTo>
                <a:lnTo>
                  <a:pt x="175" y="707"/>
                </a:lnTo>
                <a:lnTo>
                  <a:pt x="175" y="707"/>
                </a:lnTo>
                <a:lnTo>
                  <a:pt x="175" y="706"/>
                </a:lnTo>
                <a:lnTo>
                  <a:pt x="177" y="706"/>
                </a:lnTo>
                <a:lnTo>
                  <a:pt x="177" y="706"/>
                </a:lnTo>
                <a:lnTo>
                  <a:pt x="177" y="704"/>
                </a:lnTo>
                <a:lnTo>
                  <a:pt x="177" y="704"/>
                </a:lnTo>
                <a:lnTo>
                  <a:pt x="177" y="704"/>
                </a:lnTo>
                <a:lnTo>
                  <a:pt x="177" y="704"/>
                </a:lnTo>
                <a:lnTo>
                  <a:pt x="177" y="703"/>
                </a:lnTo>
                <a:lnTo>
                  <a:pt x="177" y="703"/>
                </a:lnTo>
                <a:lnTo>
                  <a:pt x="177" y="703"/>
                </a:lnTo>
                <a:lnTo>
                  <a:pt x="177" y="702"/>
                </a:lnTo>
                <a:lnTo>
                  <a:pt x="177" y="702"/>
                </a:lnTo>
                <a:lnTo>
                  <a:pt x="177" y="702"/>
                </a:lnTo>
                <a:lnTo>
                  <a:pt x="177" y="700"/>
                </a:lnTo>
                <a:lnTo>
                  <a:pt x="177" y="700"/>
                </a:lnTo>
                <a:lnTo>
                  <a:pt x="177" y="699"/>
                </a:lnTo>
                <a:lnTo>
                  <a:pt x="177" y="699"/>
                </a:lnTo>
                <a:lnTo>
                  <a:pt x="177" y="699"/>
                </a:lnTo>
                <a:lnTo>
                  <a:pt x="177" y="699"/>
                </a:lnTo>
                <a:lnTo>
                  <a:pt x="177" y="699"/>
                </a:lnTo>
                <a:lnTo>
                  <a:pt x="177" y="697"/>
                </a:lnTo>
                <a:lnTo>
                  <a:pt x="177" y="697"/>
                </a:lnTo>
                <a:lnTo>
                  <a:pt x="177" y="696"/>
                </a:lnTo>
                <a:lnTo>
                  <a:pt x="177" y="696"/>
                </a:lnTo>
                <a:lnTo>
                  <a:pt x="177" y="696"/>
                </a:lnTo>
                <a:lnTo>
                  <a:pt x="177" y="696"/>
                </a:lnTo>
                <a:lnTo>
                  <a:pt x="177" y="695"/>
                </a:lnTo>
                <a:lnTo>
                  <a:pt x="177" y="695"/>
                </a:lnTo>
                <a:lnTo>
                  <a:pt x="177" y="693"/>
                </a:lnTo>
                <a:lnTo>
                  <a:pt x="177" y="693"/>
                </a:lnTo>
                <a:lnTo>
                  <a:pt x="177" y="693"/>
                </a:lnTo>
                <a:lnTo>
                  <a:pt x="177" y="692"/>
                </a:lnTo>
                <a:lnTo>
                  <a:pt x="177" y="692"/>
                </a:lnTo>
                <a:lnTo>
                  <a:pt x="177" y="691"/>
                </a:lnTo>
                <a:lnTo>
                  <a:pt x="177" y="691"/>
                </a:lnTo>
                <a:lnTo>
                  <a:pt x="177" y="691"/>
                </a:lnTo>
                <a:lnTo>
                  <a:pt x="177" y="691"/>
                </a:lnTo>
                <a:lnTo>
                  <a:pt x="178" y="689"/>
                </a:lnTo>
                <a:lnTo>
                  <a:pt x="178" y="689"/>
                </a:lnTo>
                <a:lnTo>
                  <a:pt x="179" y="689"/>
                </a:lnTo>
                <a:lnTo>
                  <a:pt x="179" y="689"/>
                </a:lnTo>
                <a:lnTo>
                  <a:pt x="179" y="689"/>
                </a:lnTo>
                <a:lnTo>
                  <a:pt x="181" y="688"/>
                </a:lnTo>
                <a:lnTo>
                  <a:pt x="181" y="687"/>
                </a:lnTo>
                <a:lnTo>
                  <a:pt x="182" y="687"/>
                </a:lnTo>
                <a:lnTo>
                  <a:pt x="182" y="685"/>
                </a:lnTo>
                <a:lnTo>
                  <a:pt x="182" y="685"/>
                </a:lnTo>
                <a:lnTo>
                  <a:pt x="182" y="685"/>
                </a:lnTo>
                <a:lnTo>
                  <a:pt x="184" y="685"/>
                </a:lnTo>
                <a:lnTo>
                  <a:pt x="184" y="685"/>
                </a:lnTo>
                <a:lnTo>
                  <a:pt x="185" y="685"/>
                </a:lnTo>
                <a:lnTo>
                  <a:pt x="185" y="684"/>
                </a:lnTo>
                <a:lnTo>
                  <a:pt x="186" y="684"/>
                </a:lnTo>
                <a:lnTo>
                  <a:pt x="186" y="682"/>
                </a:lnTo>
                <a:lnTo>
                  <a:pt x="186" y="682"/>
                </a:lnTo>
                <a:lnTo>
                  <a:pt x="186" y="682"/>
                </a:lnTo>
                <a:lnTo>
                  <a:pt x="186" y="681"/>
                </a:lnTo>
                <a:lnTo>
                  <a:pt x="186" y="681"/>
                </a:lnTo>
                <a:lnTo>
                  <a:pt x="189" y="680"/>
                </a:lnTo>
                <a:lnTo>
                  <a:pt x="189" y="680"/>
                </a:lnTo>
                <a:lnTo>
                  <a:pt x="190" y="680"/>
                </a:lnTo>
                <a:lnTo>
                  <a:pt x="190" y="680"/>
                </a:lnTo>
                <a:lnTo>
                  <a:pt x="190" y="680"/>
                </a:lnTo>
                <a:lnTo>
                  <a:pt x="190" y="680"/>
                </a:lnTo>
                <a:lnTo>
                  <a:pt x="192" y="680"/>
                </a:lnTo>
                <a:lnTo>
                  <a:pt x="192" y="678"/>
                </a:lnTo>
                <a:lnTo>
                  <a:pt x="193" y="678"/>
                </a:lnTo>
                <a:lnTo>
                  <a:pt x="193" y="678"/>
                </a:lnTo>
                <a:lnTo>
                  <a:pt x="193" y="678"/>
                </a:lnTo>
                <a:lnTo>
                  <a:pt x="193" y="677"/>
                </a:lnTo>
                <a:lnTo>
                  <a:pt x="193" y="677"/>
                </a:lnTo>
                <a:lnTo>
                  <a:pt x="194" y="677"/>
                </a:lnTo>
                <a:lnTo>
                  <a:pt x="196" y="677"/>
                </a:lnTo>
                <a:lnTo>
                  <a:pt x="196" y="677"/>
                </a:lnTo>
                <a:lnTo>
                  <a:pt x="197" y="677"/>
                </a:lnTo>
                <a:lnTo>
                  <a:pt x="197" y="677"/>
                </a:lnTo>
                <a:lnTo>
                  <a:pt x="199" y="677"/>
                </a:lnTo>
                <a:lnTo>
                  <a:pt x="199" y="676"/>
                </a:lnTo>
                <a:lnTo>
                  <a:pt x="199" y="676"/>
                </a:lnTo>
                <a:lnTo>
                  <a:pt x="199" y="674"/>
                </a:lnTo>
                <a:lnTo>
                  <a:pt x="199" y="674"/>
                </a:lnTo>
                <a:lnTo>
                  <a:pt x="199" y="674"/>
                </a:lnTo>
                <a:lnTo>
                  <a:pt x="200" y="674"/>
                </a:lnTo>
                <a:lnTo>
                  <a:pt x="200" y="673"/>
                </a:lnTo>
                <a:lnTo>
                  <a:pt x="200" y="673"/>
                </a:lnTo>
                <a:lnTo>
                  <a:pt x="200" y="673"/>
                </a:lnTo>
                <a:lnTo>
                  <a:pt x="200" y="671"/>
                </a:lnTo>
                <a:lnTo>
                  <a:pt x="201" y="671"/>
                </a:lnTo>
                <a:lnTo>
                  <a:pt x="200" y="671"/>
                </a:lnTo>
                <a:lnTo>
                  <a:pt x="200" y="671"/>
                </a:lnTo>
                <a:lnTo>
                  <a:pt x="200" y="671"/>
                </a:lnTo>
                <a:lnTo>
                  <a:pt x="199" y="671"/>
                </a:lnTo>
                <a:lnTo>
                  <a:pt x="199" y="670"/>
                </a:lnTo>
                <a:lnTo>
                  <a:pt x="199" y="670"/>
                </a:lnTo>
                <a:lnTo>
                  <a:pt x="200" y="669"/>
                </a:lnTo>
                <a:lnTo>
                  <a:pt x="200" y="667"/>
                </a:lnTo>
                <a:lnTo>
                  <a:pt x="200" y="667"/>
                </a:lnTo>
                <a:lnTo>
                  <a:pt x="201" y="666"/>
                </a:lnTo>
                <a:lnTo>
                  <a:pt x="201" y="666"/>
                </a:lnTo>
                <a:lnTo>
                  <a:pt x="201" y="666"/>
                </a:lnTo>
                <a:lnTo>
                  <a:pt x="201" y="665"/>
                </a:lnTo>
                <a:lnTo>
                  <a:pt x="201" y="665"/>
                </a:lnTo>
                <a:lnTo>
                  <a:pt x="201" y="663"/>
                </a:lnTo>
                <a:lnTo>
                  <a:pt x="201" y="663"/>
                </a:lnTo>
                <a:lnTo>
                  <a:pt x="201" y="662"/>
                </a:lnTo>
                <a:lnTo>
                  <a:pt x="201" y="662"/>
                </a:lnTo>
                <a:lnTo>
                  <a:pt x="203" y="661"/>
                </a:lnTo>
                <a:lnTo>
                  <a:pt x="203" y="661"/>
                </a:lnTo>
                <a:lnTo>
                  <a:pt x="203" y="661"/>
                </a:lnTo>
                <a:lnTo>
                  <a:pt x="203" y="659"/>
                </a:lnTo>
                <a:lnTo>
                  <a:pt x="203" y="659"/>
                </a:lnTo>
                <a:lnTo>
                  <a:pt x="203" y="658"/>
                </a:lnTo>
                <a:lnTo>
                  <a:pt x="204" y="658"/>
                </a:lnTo>
                <a:lnTo>
                  <a:pt x="204" y="658"/>
                </a:lnTo>
                <a:lnTo>
                  <a:pt x="204" y="656"/>
                </a:lnTo>
                <a:lnTo>
                  <a:pt x="204" y="656"/>
                </a:lnTo>
                <a:lnTo>
                  <a:pt x="205" y="656"/>
                </a:lnTo>
                <a:lnTo>
                  <a:pt x="207" y="656"/>
                </a:lnTo>
                <a:lnTo>
                  <a:pt x="207" y="656"/>
                </a:lnTo>
                <a:lnTo>
                  <a:pt x="208" y="656"/>
                </a:lnTo>
                <a:lnTo>
                  <a:pt x="208" y="656"/>
                </a:lnTo>
                <a:lnTo>
                  <a:pt x="210" y="656"/>
                </a:lnTo>
                <a:lnTo>
                  <a:pt x="210" y="656"/>
                </a:lnTo>
                <a:lnTo>
                  <a:pt x="210" y="655"/>
                </a:lnTo>
                <a:lnTo>
                  <a:pt x="210" y="655"/>
                </a:lnTo>
                <a:lnTo>
                  <a:pt x="210" y="655"/>
                </a:lnTo>
                <a:lnTo>
                  <a:pt x="211" y="651"/>
                </a:lnTo>
                <a:lnTo>
                  <a:pt x="212" y="650"/>
                </a:lnTo>
                <a:lnTo>
                  <a:pt x="214" y="647"/>
                </a:lnTo>
                <a:lnTo>
                  <a:pt x="214" y="646"/>
                </a:lnTo>
                <a:lnTo>
                  <a:pt x="215" y="644"/>
                </a:lnTo>
                <a:lnTo>
                  <a:pt x="215" y="644"/>
                </a:lnTo>
                <a:lnTo>
                  <a:pt x="216" y="644"/>
                </a:lnTo>
                <a:lnTo>
                  <a:pt x="216" y="644"/>
                </a:lnTo>
                <a:lnTo>
                  <a:pt x="218" y="644"/>
                </a:lnTo>
                <a:lnTo>
                  <a:pt x="218" y="644"/>
                </a:lnTo>
                <a:lnTo>
                  <a:pt x="218" y="644"/>
                </a:lnTo>
                <a:lnTo>
                  <a:pt x="219" y="644"/>
                </a:lnTo>
                <a:lnTo>
                  <a:pt x="219" y="644"/>
                </a:lnTo>
                <a:lnTo>
                  <a:pt x="220" y="644"/>
                </a:lnTo>
                <a:lnTo>
                  <a:pt x="220" y="644"/>
                </a:lnTo>
                <a:lnTo>
                  <a:pt x="222" y="644"/>
                </a:lnTo>
                <a:lnTo>
                  <a:pt x="222" y="644"/>
                </a:lnTo>
                <a:lnTo>
                  <a:pt x="223" y="644"/>
                </a:lnTo>
                <a:lnTo>
                  <a:pt x="223" y="643"/>
                </a:lnTo>
                <a:lnTo>
                  <a:pt x="223" y="643"/>
                </a:lnTo>
                <a:lnTo>
                  <a:pt x="222" y="643"/>
                </a:lnTo>
                <a:lnTo>
                  <a:pt x="222" y="641"/>
                </a:lnTo>
                <a:lnTo>
                  <a:pt x="222" y="641"/>
                </a:lnTo>
                <a:lnTo>
                  <a:pt x="222" y="641"/>
                </a:lnTo>
                <a:lnTo>
                  <a:pt x="222" y="641"/>
                </a:lnTo>
                <a:lnTo>
                  <a:pt x="222" y="640"/>
                </a:lnTo>
                <a:lnTo>
                  <a:pt x="220" y="640"/>
                </a:lnTo>
                <a:lnTo>
                  <a:pt x="220" y="639"/>
                </a:lnTo>
                <a:lnTo>
                  <a:pt x="220" y="639"/>
                </a:lnTo>
                <a:lnTo>
                  <a:pt x="220" y="639"/>
                </a:lnTo>
                <a:lnTo>
                  <a:pt x="220" y="637"/>
                </a:lnTo>
                <a:lnTo>
                  <a:pt x="220" y="636"/>
                </a:lnTo>
                <a:lnTo>
                  <a:pt x="220" y="636"/>
                </a:lnTo>
                <a:lnTo>
                  <a:pt x="219" y="636"/>
                </a:lnTo>
                <a:lnTo>
                  <a:pt x="219" y="635"/>
                </a:lnTo>
                <a:lnTo>
                  <a:pt x="219" y="635"/>
                </a:lnTo>
                <a:lnTo>
                  <a:pt x="219" y="633"/>
                </a:lnTo>
                <a:lnTo>
                  <a:pt x="218" y="633"/>
                </a:lnTo>
                <a:lnTo>
                  <a:pt x="218" y="633"/>
                </a:lnTo>
                <a:lnTo>
                  <a:pt x="218" y="633"/>
                </a:lnTo>
                <a:lnTo>
                  <a:pt x="218" y="632"/>
                </a:lnTo>
                <a:lnTo>
                  <a:pt x="218" y="632"/>
                </a:lnTo>
                <a:lnTo>
                  <a:pt x="218" y="630"/>
                </a:lnTo>
                <a:lnTo>
                  <a:pt x="218" y="630"/>
                </a:lnTo>
                <a:lnTo>
                  <a:pt x="216" y="629"/>
                </a:lnTo>
                <a:lnTo>
                  <a:pt x="216" y="629"/>
                </a:lnTo>
                <a:lnTo>
                  <a:pt x="216" y="628"/>
                </a:lnTo>
                <a:lnTo>
                  <a:pt x="215" y="628"/>
                </a:lnTo>
                <a:lnTo>
                  <a:pt x="215" y="626"/>
                </a:lnTo>
                <a:lnTo>
                  <a:pt x="215" y="625"/>
                </a:lnTo>
                <a:lnTo>
                  <a:pt x="214" y="625"/>
                </a:lnTo>
                <a:lnTo>
                  <a:pt x="214" y="624"/>
                </a:lnTo>
                <a:lnTo>
                  <a:pt x="212" y="621"/>
                </a:lnTo>
                <a:lnTo>
                  <a:pt x="211" y="617"/>
                </a:lnTo>
                <a:lnTo>
                  <a:pt x="210" y="615"/>
                </a:lnTo>
                <a:lnTo>
                  <a:pt x="210" y="614"/>
                </a:lnTo>
                <a:lnTo>
                  <a:pt x="210" y="614"/>
                </a:lnTo>
                <a:lnTo>
                  <a:pt x="210" y="613"/>
                </a:lnTo>
                <a:lnTo>
                  <a:pt x="210" y="613"/>
                </a:lnTo>
                <a:lnTo>
                  <a:pt x="208" y="613"/>
                </a:lnTo>
                <a:lnTo>
                  <a:pt x="208" y="611"/>
                </a:lnTo>
                <a:lnTo>
                  <a:pt x="208" y="609"/>
                </a:lnTo>
                <a:lnTo>
                  <a:pt x="208" y="607"/>
                </a:lnTo>
                <a:lnTo>
                  <a:pt x="208" y="606"/>
                </a:lnTo>
                <a:lnTo>
                  <a:pt x="208" y="606"/>
                </a:lnTo>
                <a:lnTo>
                  <a:pt x="207" y="604"/>
                </a:lnTo>
                <a:lnTo>
                  <a:pt x="207" y="603"/>
                </a:lnTo>
                <a:lnTo>
                  <a:pt x="207" y="602"/>
                </a:lnTo>
                <a:lnTo>
                  <a:pt x="207" y="599"/>
                </a:lnTo>
                <a:lnTo>
                  <a:pt x="207" y="599"/>
                </a:lnTo>
                <a:lnTo>
                  <a:pt x="208" y="599"/>
                </a:lnTo>
                <a:lnTo>
                  <a:pt x="210" y="600"/>
                </a:lnTo>
                <a:lnTo>
                  <a:pt x="210" y="600"/>
                </a:lnTo>
                <a:lnTo>
                  <a:pt x="211" y="600"/>
                </a:lnTo>
                <a:lnTo>
                  <a:pt x="212" y="600"/>
                </a:lnTo>
                <a:lnTo>
                  <a:pt x="212" y="599"/>
                </a:lnTo>
                <a:lnTo>
                  <a:pt x="212" y="598"/>
                </a:lnTo>
                <a:lnTo>
                  <a:pt x="212" y="596"/>
                </a:lnTo>
                <a:lnTo>
                  <a:pt x="214" y="596"/>
                </a:lnTo>
                <a:lnTo>
                  <a:pt x="214" y="595"/>
                </a:lnTo>
                <a:lnTo>
                  <a:pt x="214" y="595"/>
                </a:lnTo>
                <a:lnTo>
                  <a:pt x="214" y="595"/>
                </a:lnTo>
                <a:lnTo>
                  <a:pt x="214" y="592"/>
                </a:lnTo>
                <a:lnTo>
                  <a:pt x="214" y="591"/>
                </a:lnTo>
                <a:lnTo>
                  <a:pt x="214" y="589"/>
                </a:lnTo>
                <a:lnTo>
                  <a:pt x="214" y="588"/>
                </a:lnTo>
                <a:lnTo>
                  <a:pt x="214" y="587"/>
                </a:lnTo>
                <a:lnTo>
                  <a:pt x="214" y="584"/>
                </a:lnTo>
                <a:lnTo>
                  <a:pt x="214" y="584"/>
                </a:lnTo>
                <a:lnTo>
                  <a:pt x="215" y="583"/>
                </a:lnTo>
                <a:lnTo>
                  <a:pt x="215" y="581"/>
                </a:lnTo>
                <a:lnTo>
                  <a:pt x="215" y="581"/>
                </a:lnTo>
                <a:lnTo>
                  <a:pt x="215" y="581"/>
                </a:lnTo>
                <a:lnTo>
                  <a:pt x="215" y="580"/>
                </a:lnTo>
                <a:lnTo>
                  <a:pt x="215" y="580"/>
                </a:lnTo>
                <a:lnTo>
                  <a:pt x="215" y="578"/>
                </a:lnTo>
                <a:lnTo>
                  <a:pt x="215" y="578"/>
                </a:lnTo>
                <a:lnTo>
                  <a:pt x="215" y="577"/>
                </a:lnTo>
                <a:lnTo>
                  <a:pt x="214" y="577"/>
                </a:lnTo>
                <a:lnTo>
                  <a:pt x="214" y="576"/>
                </a:lnTo>
                <a:lnTo>
                  <a:pt x="214" y="576"/>
                </a:lnTo>
                <a:lnTo>
                  <a:pt x="214" y="574"/>
                </a:lnTo>
                <a:lnTo>
                  <a:pt x="212" y="574"/>
                </a:lnTo>
                <a:lnTo>
                  <a:pt x="212" y="574"/>
                </a:lnTo>
                <a:lnTo>
                  <a:pt x="212" y="573"/>
                </a:lnTo>
                <a:lnTo>
                  <a:pt x="212" y="572"/>
                </a:lnTo>
                <a:lnTo>
                  <a:pt x="211" y="572"/>
                </a:lnTo>
                <a:lnTo>
                  <a:pt x="211" y="570"/>
                </a:lnTo>
                <a:lnTo>
                  <a:pt x="211" y="570"/>
                </a:lnTo>
                <a:lnTo>
                  <a:pt x="210" y="568"/>
                </a:lnTo>
                <a:lnTo>
                  <a:pt x="210" y="566"/>
                </a:lnTo>
                <a:lnTo>
                  <a:pt x="208" y="565"/>
                </a:lnTo>
                <a:lnTo>
                  <a:pt x="208" y="565"/>
                </a:lnTo>
                <a:lnTo>
                  <a:pt x="207" y="565"/>
                </a:lnTo>
                <a:lnTo>
                  <a:pt x="207" y="563"/>
                </a:lnTo>
                <a:lnTo>
                  <a:pt x="207" y="563"/>
                </a:lnTo>
                <a:lnTo>
                  <a:pt x="207" y="563"/>
                </a:lnTo>
                <a:lnTo>
                  <a:pt x="207" y="562"/>
                </a:lnTo>
                <a:lnTo>
                  <a:pt x="207" y="562"/>
                </a:lnTo>
                <a:lnTo>
                  <a:pt x="207" y="561"/>
                </a:lnTo>
                <a:lnTo>
                  <a:pt x="205" y="561"/>
                </a:lnTo>
                <a:lnTo>
                  <a:pt x="205" y="561"/>
                </a:lnTo>
                <a:lnTo>
                  <a:pt x="205" y="559"/>
                </a:lnTo>
                <a:lnTo>
                  <a:pt x="204" y="559"/>
                </a:lnTo>
                <a:lnTo>
                  <a:pt x="204" y="558"/>
                </a:lnTo>
                <a:lnTo>
                  <a:pt x="204" y="557"/>
                </a:lnTo>
                <a:lnTo>
                  <a:pt x="204" y="557"/>
                </a:lnTo>
                <a:lnTo>
                  <a:pt x="203" y="557"/>
                </a:lnTo>
                <a:lnTo>
                  <a:pt x="203" y="557"/>
                </a:lnTo>
                <a:lnTo>
                  <a:pt x="203" y="555"/>
                </a:lnTo>
                <a:lnTo>
                  <a:pt x="203" y="555"/>
                </a:lnTo>
                <a:lnTo>
                  <a:pt x="201" y="554"/>
                </a:lnTo>
                <a:lnTo>
                  <a:pt x="201" y="554"/>
                </a:lnTo>
                <a:lnTo>
                  <a:pt x="201" y="554"/>
                </a:lnTo>
                <a:lnTo>
                  <a:pt x="201" y="552"/>
                </a:lnTo>
                <a:lnTo>
                  <a:pt x="200" y="552"/>
                </a:lnTo>
                <a:lnTo>
                  <a:pt x="200" y="551"/>
                </a:lnTo>
                <a:lnTo>
                  <a:pt x="199" y="551"/>
                </a:lnTo>
                <a:lnTo>
                  <a:pt x="199" y="551"/>
                </a:lnTo>
                <a:lnTo>
                  <a:pt x="197" y="550"/>
                </a:lnTo>
                <a:lnTo>
                  <a:pt x="196" y="548"/>
                </a:lnTo>
                <a:lnTo>
                  <a:pt x="196" y="548"/>
                </a:lnTo>
                <a:lnTo>
                  <a:pt x="196" y="548"/>
                </a:lnTo>
                <a:lnTo>
                  <a:pt x="196" y="546"/>
                </a:lnTo>
                <a:lnTo>
                  <a:pt x="196" y="544"/>
                </a:lnTo>
                <a:lnTo>
                  <a:pt x="196" y="544"/>
                </a:lnTo>
                <a:lnTo>
                  <a:pt x="196" y="543"/>
                </a:lnTo>
                <a:lnTo>
                  <a:pt x="196" y="543"/>
                </a:lnTo>
                <a:lnTo>
                  <a:pt x="194" y="543"/>
                </a:lnTo>
                <a:lnTo>
                  <a:pt x="194" y="543"/>
                </a:lnTo>
                <a:lnTo>
                  <a:pt x="193" y="542"/>
                </a:lnTo>
                <a:lnTo>
                  <a:pt x="193" y="542"/>
                </a:lnTo>
                <a:lnTo>
                  <a:pt x="192" y="540"/>
                </a:lnTo>
                <a:lnTo>
                  <a:pt x="192" y="540"/>
                </a:lnTo>
                <a:lnTo>
                  <a:pt x="190" y="540"/>
                </a:lnTo>
                <a:lnTo>
                  <a:pt x="190" y="539"/>
                </a:lnTo>
                <a:lnTo>
                  <a:pt x="189" y="537"/>
                </a:lnTo>
                <a:lnTo>
                  <a:pt x="189" y="537"/>
                </a:lnTo>
                <a:lnTo>
                  <a:pt x="188" y="537"/>
                </a:lnTo>
                <a:lnTo>
                  <a:pt x="188" y="536"/>
                </a:lnTo>
                <a:lnTo>
                  <a:pt x="186" y="536"/>
                </a:lnTo>
                <a:lnTo>
                  <a:pt x="186" y="536"/>
                </a:lnTo>
                <a:lnTo>
                  <a:pt x="185" y="536"/>
                </a:lnTo>
                <a:lnTo>
                  <a:pt x="185" y="535"/>
                </a:lnTo>
                <a:lnTo>
                  <a:pt x="184" y="535"/>
                </a:lnTo>
                <a:lnTo>
                  <a:pt x="184" y="535"/>
                </a:lnTo>
                <a:lnTo>
                  <a:pt x="182" y="535"/>
                </a:lnTo>
                <a:lnTo>
                  <a:pt x="182" y="533"/>
                </a:lnTo>
                <a:lnTo>
                  <a:pt x="182" y="533"/>
                </a:lnTo>
                <a:lnTo>
                  <a:pt x="182" y="532"/>
                </a:lnTo>
                <a:lnTo>
                  <a:pt x="181" y="532"/>
                </a:lnTo>
                <a:lnTo>
                  <a:pt x="181" y="532"/>
                </a:lnTo>
                <a:lnTo>
                  <a:pt x="181" y="532"/>
                </a:lnTo>
                <a:lnTo>
                  <a:pt x="181" y="532"/>
                </a:lnTo>
                <a:lnTo>
                  <a:pt x="179" y="532"/>
                </a:lnTo>
                <a:lnTo>
                  <a:pt x="179" y="531"/>
                </a:lnTo>
                <a:lnTo>
                  <a:pt x="178" y="531"/>
                </a:lnTo>
                <a:lnTo>
                  <a:pt x="178" y="529"/>
                </a:lnTo>
                <a:lnTo>
                  <a:pt x="177" y="529"/>
                </a:lnTo>
                <a:lnTo>
                  <a:pt x="177" y="529"/>
                </a:lnTo>
                <a:lnTo>
                  <a:pt x="177" y="529"/>
                </a:lnTo>
                <a:lnTo>
                  <a:pt x="175" y="528"/>
                </a:lnTo>
                <a:lnTo>
                  <a:pt x="174" y="526"/>
                </a:lnTo>
                <a:lnTo>
                  <a:pt x="175" y="526"/>
                </a:lnTo>
                <a:lnTo>
                  <a:pt x="175" y="525"/>
                </a:lnTo>
                <a:lnTo>
                  <a:pt x="177" y="524"/>
                </a:lnTo>
                <a:lnTo>
                  <a:pt x="178" y="522"/>
                </a:lnTo>
                <a:lnTo>
                  <a:pt x="179" y="522"/>
                </a:lnTo>
                <a:lnTo>
                  <a:pt x="179" y="521"/>
                </a:lnTo>
                <a:lnTo>
                  <a:pt x="182" y="518"/>
                </a:lnTo>
                <a:lnTo>
                  <a:pt x="184" y="517"/>
                </a:lnTo>
                <a:lnTo>
                  <a:pt x="185" y="516"/>
                </a:lnTo>
                <a:lnTo>
                  <a:pt x="185" y="514"/>
                </a:lnTo>
                <a:lnTo>
                  <a:pt x="185" y="514"/>
                </a:lnTo>
                <a:lnTo>
                  <a:pt x="186" y="513"/>
                </a:lnTo>
                <a:lnTo>
                  <a:pt x="186" y="513"/>
                </a:lnTo>
                <a:lnTo>
                  <a:pt x="188" y="511"/>
                </a:lnTo>
                <a:lnTo>
                  <a:pt x="188" y="511"/>
                </a:lnTo>
                <a:lnTo>
                  <a:pt x="189" y="510"/>
                </a:lnTo>
                <a:lnTo>
                  <a:pt x="190" y="507"/>
                </a:lnTo>
                <a:lnTo>
                  <a:pt x="190" y="507"/>
                </a:lnTo>
                <a:lnTo>
                  <a:pt x="192" y="507"/>
                </a:lnTo>
                <a:lnTo>
                  <a:pt x="192" y="507"/>
                </a:lnTo>
                <a:lnTo>
                  <a:pt x="190" y="506"/>
                </a:lnTo>
                <a:lnTo>
                  <a:pt x="190" y="505"/>
                </a:lnTo>
                <a:lnTo>
                  <a:pt x="189" y="505"/>
                </a:lnTo>
                <a:lnTo>
                  <a:pt x="188" y="506"/>
                </a:lnTo>
                <a:lnTo>
                  <a:pt x="188" y="507"/>
                </a:lnTo>
                <a:lnTo>
                  <a:pt x="188" y="507"/>
                </a:lnTo>
                <a:lnTo>
                  <a:pt x="188" y="507"/>
                </a:lnTo>
                <a:lnTo>
                  <a:pt x="188" y="507"/>
                </a:lnTo>
                <a:lnTo>
                  <a:pt x="186" y="507"/>
                </a:lnTo>
                <a:lnTo>
                  <a:pt x="186" y="507"/>
                </a:lnTo>
                <a:lnTo>
                  <a:pt x="186" y="507"/>
                </a:lnTo>
                <a:lnTo>
                  <a:pt x="185" y="507"/>
                </a:lnTo>
                <a:lnTo>
                  <a:pt x="185" y="507"/>
                </a:lnTo>
                <a:lnTo>
                  <a:pt x="185" y="507"/>
                </a:lnTo>
                <a:lnTo>
                  <a:pt x="185" y="507"/>
                </a:lnTo>
                <a:lnTo>
                  <a:pt x="185" y="509"/>
                </a:lnTo>
                <a:lnTo>
                  <a:pt x="185" y="509"/>
                </a:lnTo>
                <a:lnTo>
                  <a:pt x="185" y="510"/>
                </a:lnTo>
                <a:lnTo>
                  <a:pt x="185" y="510"/>
                </a:lnTo>
                <a:lnTo>
                  <a:pt x="185" y="510"/>
                </a:lnTo>
                <a:lnTo>
                  <a:pt x="185" y="510"/>
                </a:lnTo>
                <a:lnTo>
                  <a:pt x="184" y="510"/>
                </a:lnTo>
                <a:lnTo>
                  <a:pt x="184" y="510"/>
                </a:lnTo>
                <a:lnTo>
                  <a:pt x="184" y="510"/>
                </a:lnTo>
                <a:lnTo>
                  <a:pt x="182" y="510"/>
                </a:lnTo>
                <a:lnTo>
                  <a:pt x="182" y="511"/>
                </a:lnTo>
                <a:lnTo>
                  <a:pt x="182" y="510"/>
                </a:lnTo>
                <a:lnTo>
                  <a:pt x="182" y="510"/>
                </a:lnTo>
                <a:lnTo>
                  <a:pt x="182" y="510"/>
                </a:lnTo>
                <a:lnTo>
                  <a:pt x="182" y="510"/>
                </a:lnTo>
                <a:lnTo>
                  <a:pt x="181" y="510"/>
                </a:lnTo>
                <a:lnTo>
                  <a:pt x="181" y="510"/>
                </a:lnTo>
                <a:lnTo>
                  <a:pt x="181" y="510"/>
                </a:lnTo>
                <a:lnTo>
                  <a:pt x="181" y="510"/>
                </a:lnTo>
                <a:lnTo>
                  <a:pt x="179" y="510"/>
                </a:lnTo>
                <a:lnTo>
                  <a:pt x="179" y="510"/>
                </a:lnTo>
                <a:lnTo>
                  <a:pt x="179" y="510"/>
                </a:lnTo>
                <a:lnTo>
                  <a:pt x="178" y="510"/>
                </a:lnTo>
                <a:lnTo>
                  <a:pt x="178" y="510"/>
                </a:lnTo>
                <a:lnTo>
                  <a:pt x="178" y="510"/>
                </a:lnTo>
                <a:lnTo>
                  <a:pt x="177" y="510"/>
                </a:lnTo>
                <a:lnTo>
                  <a:pt x="177" y="510"/>
                </a:lnTo>
                <a:lnTo>
                  <a:pt x="177" y="510"/>
                </a:lnTo>
                <a:lnTo>
                  <a:pt x="177" y="510"/>
                </a:lnTo>
                <a:lnTo>
                  <a:pt x="177" y="510"/>
                </a:lnTo>
                <a:lnTo>
                  <a:pt x="177" y="510"/>
                </a:lnTo>
                <a:lnTo>
                  <a:pt x="177" y="511"/>
                </a:lnTo>
                <a:lnTo>
                  <a:pt x="177" y="511"/>
                </a:lnTo>
                <a:lnTo>
                  <a:pt x="177" y="513"/>
                </a:lnTo>
                <a:lnTo>
                  <a:pt x="175" y="513"/>
                </a:lnTo>
                <a:lnTo>
                  <a:pt x="175" y="513"/>
                </a:lnTo>
                <a:lnTo>
                  <a:pt x="175" y="513"/>
                </a:lnTo>
                <a:lnTo>
                  <a:pt x="175" y="514"/>
                </a:lnTo>
                <a:lnTo>
                  <a:pt x="175" y="514"/>
                </a:lnTo>
                <a:lnTo>
                  <a:pt x="174" y="514"/>
                </a:lnTo>
                <a:lnTo>
                  <a:pt x="174" y="516"/>
                </a:lnTo>
                <a:lnTo>
                  <a:pt x="174" y="516"/>
                </a:lnTo>
                <a:lnTo>
                  <a:pt x="174" y="514"/>
                </a:lnTo>
                <a:lnTo>
                  <a:pt x="173" y="514"/>
                </a:lnTo>
                <a:lnTo>
                  <a:pt x="173" y="514"/>
                </a:lnTo>
                <a:lnTo>
                  <a:pt x="173" y="514"/>
                </a:lnTo>
                <a:lnTo>
                  <a:pt x="173" y="514"/>
                </a:lnTo>
                <a:lnTo>
                  <a:pt x="173" y="514"/>
                </a:lnTo>
                <a:lnTo>
                  <a:pt x="171" y="514"/>
                </a:lnTo>
                <a:lnTo>
                  <a:pt x="171" y="513"/>
                </a:lnTo>
                <a:lnTo>
                  <a:pt x="171" y="513"/>
                </a:lnTo>
                <a:lnTo>
                  <a:pt x="171" y="513"/>
                </a:lnTo>
                <a:lnTo>
                  <a:pt x="171" y="514"/>
                </a:lnTo>
                <a:lnTo>
                  <a:pt x="170" y="514"/>
                </a:lnTo>
                <a:lnTo>
                  <a:pt x="170" y="514"/>
                </a:lnTo>
                <a:lnTo>
                  <a:pt x="168" y="514"/>
                </a:lnTo>
                <a:lnTo>
                  <a:pt x="168" y="514"/>
                </a:lnTo>
                <a:lnTo>
                  <a:pt x="167" y="514"/>
                </a:lnTo>
                <a:lnTo>
                  <a:pt x="167" y="514"/>
                </a:lnTo>
                <a:lnTo>
                  <a:pt x="166" y="514"/>
                </a:lnTo>
                <a:lnTo>
                  <a:pt x="166" y="514"/>
                </a:lnTo>
                <a:lnTo>
                  <a:pt x="166" y="514"/>
                </a:lnTo>
                <a:lnTo>
                  <a:pt x="166" y="514"/>
                </a:lnTo>
                <a:lnTo>
                  <a:pt x="166" y="516"/>
                </a:lnTo>
                <a:lnTo>
                  <a:pt x="164" y="516"/>
                </a:lnTo>
                <a:lnTo>
                  <a:pt x="164" y="516"/>
                </a:lnTo>
                <a:lnTo>
                  <a:pt x="164" y="516"/>
                </a:lnTo>
                <a:lnTo>
                  <a:pt x="163" y="516"/>
                </a:lnTo>
                <a:lnTo>
                  <a:pt x="163" y="516"/>
                </a:lnTo>
                <a:lnTo>
                  <a:pt x="163" y="516"/>
                </a:lnTo>
                <a:lnTo>
                  <a:pt x="162" y="516"/>
                </a:lnTo>
                <a:lnTo>
                  <a:pt x="162" y="516"/>
                </a:lnTo>
                <a:lnTo>
                  <a:pt x="162" y="517"/>
                </a:lnTo>
                <a:lnTo>
                  <a:pt x="160" y="517"/>
                </a:lnTo>
                <a:lnTo>
                  <a:pt x="160" y="517"/>
                </a:lnTo>
                <a:lnTo>
                  <a:pt x="160" y="518"/>
                </a:lnTo>
                <a:lnTo>
                  <a:pt x="159" y="518"/>
                </a:lnTo>
                <a:lnTo>
                  <a:pt x="159" y="518"/>
                </a:lnTo>
                <a:lnTo>
                  <a:pt x="158" y="520"/>
                </a:lnTo>
                <a:lnTo>
                  <a:pt x="158" y="520"/>
                </a:lnTo>
                <a:lnTo>
                  <a:pt x="158" y="520"/>
                </a:lnTo>
                <a:lnTo>
                  <a:pt x="158" y="521"/>
                </a:lnTo>
                <a:lnTo>
                  <a:pt x="158" y="521"/>
                </a:lnTo>
                <a:lnTo>
                  <a:pt x="158" y="521"/>
                </a:lnTo>
                <a:lnTo>
                  <a:pt x="158" y="521"/>
                </a:lnTo>
                <a:lnTo>
                  <a:pt x="158" y="522"/>
                </a:lnTo>
                <a:lnTo>
                  <a:pt x="158" y="522"/>
                </a:lnTo>
                <a:lnTo>
                  <a:pt x="158" y="522"/>
                </a:lnTo>
                <a:lnTo>
                  <a:pt x="158" y="524"/>
                </a:lnTo>
                <a:lnTo>
                  <a:pt x="158" y="524"/>
                </a:lnTo>
                <a:lnTo>
                  <a:pt x="158" y="524"/>
                </a:lnTo>
                <a:lnTo>
                  <a:pt x="158" y="525"/>
                </a:lnTo>
                <a:lnTo>
                  <a:pt x="158" y="525"/>
                </a:lnTo>
                <a:lnTo>
                  <a:pt x="158" y="526"/>
                </a:lnTo>
                <a:lnTo>
                  <a:pt x="158" y="526"/>
                </a:lnTo>
                <a:lnTo>
                  <a:pt x="158" y="526"/>
                </a:lnTo>
                <a:lnTo>
                  <a:pt x="156" y="526"/>
                </a:lnTo>
                <a:lnTo>
                  <a:pt x="156" y="528"/>
                </a:lnTo>
                <a:lnTo>
                  <a:pt x="156" y="528"/>
                </a:lnTo>
                <a:lnTo>
                  <a:pt x="156" y="528"/>
                </a:lnTo>
                <a:lnTo>
                  <a:pt x="156" y="529"/>
                </a:lnTo>
                <a:lnTo>
                  <a:pt x="155" y="529"/>
                </a:lnTo>
                <a:lnTo>
                  <a:pt x="155" y="529"/>
                </a:lnTo>
                <a:lnTo>
                  <a:pt x="155" y="529"/>
                </a:lnTo>
                <a:lnTo>
                  <a:pt x="155" y="529"/>
                </a:lnTo>
                <a:lnTo>
                  <a:pt x="155" y="531"/>
                </a:lnTo>
                <a:lnTo>
                  <a:pt x="153" y="531"/>
                </a:lnTo>
                <a:lnTo>
                  <a:pt x="153" y="531"/>
                </a:lnTo>
                <a:lnTo>
                  <a:pt x="153" y="531"/>
                </a:lnTo>
                <a:lnTo>
                  <a:pt x="153" y="532"/>
                </a:lnTo>
                <a:lnTo>
                  <a:pt x="152" y="532"/>
                </a:lnTo>
                <a:lnTo>
                  <a:pt x="152" y="532"/>
                </a:lnTo>
                <a:lnTo>
                  <a:pt x="152" y="533"/>
                </a:lnTo>
                <a:lnTo>
                  <a:pt x="152" y="533"/>
                </a:lnTo>
                <a:lnTo>
                  <a:pt x="152" y="535"/>
                </a:lnTo>
                <a:lnTo>
                  <a:pt x="152" y="535"/>
                </a:lnTo>
                <a:lnTo>
                  <a:pt x="152" y="535"/>
                </a:lnTo>
                <a:lnTo>
                  <a:pt x="152" y="535"/>
                </a:lnTo>
                <a:lnTo>
                  <a:pt x="151" y="535"/>
                </a:lnTo>
                <a:lnTo>
                  <a:pt x="151" y="535"/>
                </a:lnTo>
                <a:lnTo>
                  <a:pt x="149" y="535"/>
                </a:lnTo>
                <a:lnTo>
                  <a:pt x="149" y="535"/>
                </a:lnTo>
                <a:lnTo>
                  <a:pt x="149" y="535"/>
                </a:lnTo>
                <a:lnTo>
                  <a:pt x="149" y="535"/>
                </a:lnTo>
                <a:lnTo>
                  <a:pt x="148" y="533"/>
                </a:lnTo>
                <a:lnTo>
                  <a:pt x="148" y="535"/>
                </a:lnTo>
                <a:lnTo>
                  <a:pt x="148" y="535"/>
                </a:lnTo>
                <a:lnTo>
                  <a:pt x="147" y="535"/>
                </a:lnTo>
                <a:lnTo>
                  <a:pt x="147" y="533"/>
                </a:lnTo>
                <a:lnTo>
                  <a:pt x="147" y="533"/>
                </a:lnTo>
                <a:lnTo>
                  <a:pt x="147" y="535"/>
                </a:lnTo>
                <a:lnTo>
                  <a:pt x="147" y="533"/>
                </a:lnTo>
                <a:lnTo>
                  <a:pt x="147" y="535"/>
                </a:lnTo>
                <a:lnTo>
                  <a:pt x="147" y="535"/>
                </a:lnTo>
                <a:lnTo>
                  <a:pt x="147" y="535"/>
                </a:lnTo>
                <a:lnTo>
                  <a:pt x="147" y="535"/>
                </a:lnTo>
                <a:lnTo>
                  <a:pt x="145" y="535"/>
                </a:lnTo>
                <a:lnTo>
                  <a:pt x="145" y="535"/>
                </a:lnTo>
                <a:lnTo>
                  <a:pt x="144" y="535"/>
                </a:lnTo>
                <a:lnTo>
                  <a:pt x="145" y="535"/>
                </a:lnTo>
                <a:lnTo>
                  <a:pt x="145" y="536"/>
                </a:lnTo>
                <a:lnTo>
                  <a:pt x="144" y="536"/>
                </a:lnTo>
                <a:lnTo>
                  <a:pt x="144" y="536"/>
                </a:lnTo>
                <a:lnTo>
                  <a:pt x="144" y="536"/>
                </a:lnTo>
                <a:lnTo>
                  <a:pt x="142" y="536"/>
                </a:lnTo>
                <a:lnTo>
                  <a:pt x="142" y="536"/>
                </a:lnTo>
                <a:lnTo>
                  <a:pt x="141" y="536"/>
                </a:lnTo>
                <a:lnTo>
                  <a:pt x="141" y="536"/>
                </a:lnTo>
                <a:lnTo>
                  <a:pt x="141" y="537"/>
                </a:lnTo>
                <a:lnTo>
                  <a:pt x="141" y="537"/>
                </a:lnTo>
                <a:lnTo>
                  <a:pt x="141" y="537"/>
                </a:lnTo>
                <a:lnTo>
                  <a:pt x="140" y="537"/>
                </a:lnTo>
                <a:lnTo>
                  <a:pt x="140" y="539"/>
                </a:lnTo>
                <a:lnTo>
                  <a:pt x="140" y="539"/>
                </a:lnTo>
                <a:lnTo>
                  <a:pt x="140" y="539"/>
                </a:lnTo>
                <a:lnTo>
                  <a:pt x="138" y="539"/>
                </a:lnTo>
                <a:lnTo>
                  <a:pt x="138" y="540"/>
                </a:lnTo>
                <a:lnTo>
                  <a:pt x="138" y="540"/>
                </a:lnTo>
                <a:lnTo>
                  <a:pt x="138" y="540"/>
                </a:lnTo>
                <a:lnTo>
                  <a:pt x="137" y="542"/>
                </a:lnTo>
                <a:lnTo>
                  <a:pt x="137" y="542"/>
                </a:lnTo>
                <a:lnTo>
                  <a:pt x="137" y="543"/>
                </a:lnTo>
                <a:lnTo>
                  <a:pt x="138" y="543"/>
                </a:lnTo>
                <a:lnTo>
                  <a:pt x="137" y="543"/>
                </a:lnTo>
                <a:lnTo>
                  <a:pt x="137" y="543"/>
                </a:lnTo>
                <a:lnTo>
                  <a:pt x="136" y="543"/>
                </a:lnTo>
                <a:lnTo>
                  <a:pt x="136" y="543"/>
                </a:lnTo>
                <a:lnTo>
                  <a:pt x="136" y="543"/>
                </a:lnTo>
                <a:lnTo>
                  <a:pt x="136" y="543"/>
                </a:lnTo>
                <a:lnTo>
                  <a:pt x="136" y="544"/>
                </a:lnTo>
                <a:lnTo>
                  <a:pt x="136" y="544"/>
                </a:lnTo>
                <a:lnTo>
                  <a:pt x="134" y="544"/>
                </a:lnTo>
                <a:lnTo>
                  <a:pt x="134" y="546"/>
                </a:lnTo>
                <a:lnTo>
                  <a:pt x="134" y="546"/>
                </a:lnTo>
                <a:lnTo>
                  <a:pt x="133" y="546"/>
                </a:lnTo>
                <a:lnTo>
                  <a:pt x="133" y="547"/>
                </a:lnTo>
                <a:lnTo>
                  <a:pt x="133" y="547"/>
                </a:lnTo>
                <a:lnTo>
                  <a:pt x="133" y="548"/>
                </a:lnTo>
                <a:lnTo>
                  <a:pt x="133" y="548"/>
                </a:lnTo>
                <a:lnTo>
                  <a:pt x="133" y="547"/>
                </a:lnTo>
                <a:lnTo>
                  <a:pt x="134" y="547"/>
                </a:lnTo>
                <a:lnTo>
                  <a:pt x="134" y="547"/>
                </a:lnTo>
                <a:lnTo>
                  <a:pt x="136" y="547"/>
                </a:lnTo>
                <a:lnTo>
                  <a:pt x="136" y="548"/>
                </a:lnTo>
                <a:lnTo>
                  <a:pt x="136" y="548"/>
                </a:lnTo>
                <a:lnTo>
                  <a:pt x="136" y="548"/>
                </a:lnTo>
                <a:lnTo>
                  <a:pt x="136" y="550"/>
                </a:lnTo>
                <a:lnTo>
                  <a:pt x="136" y="550"/>
                </a:lnTo>
                <a:lnTo>
                  <a:pt x="134" y="551"/>
                </a:lnTo>
                <a:lnTo>
                  <a:pt x="134" y="551"/>
                </a:lnTo>
                <a:lnTo>
                  <a:pt x="134" y="551"/>
                </a:lnTo>
                <a:lnTo>
                  <a:pt x="134" y="551"/>
                </a:lnTo>
                <a:lnTo>
                  <a:pt x="134" y="551"/>
                </a:lnTo>
                <a:lnTo>
                  <a:pt x="134" y="551"/>
                </a:lnTo>
                <a:lnTo>
                  <a:pt x="133" y="551"/>
                </a:lnTo>
                <a:lnTo>
                  <a:pt x="133" y="551"/>
                </a:lnTo>
                <a:lnTo>
                  <a:pt x="133" y="552"/>
                </a:lnTo>
                <a:lnTo>
                  <a:pt x="133" y="552"/>
                </a:lnTo>
                <a:lnTo>
                  <a:pt x="133" y="552"/>
                </a:lnTo>
                <a:lnTo>
                  <a:pt x="133" y="552"/>
                </a:lnTo>
                <a:lnTo>
                  <a:pt x="132" y="552"/>
                </a:lnTo>
                <a:lnTo>
                  <a:pt x="132" y="552"/>
                </a:lnTo>
                <a:lnTo>
                  <a:pt x="132" y="552"/>
                </a:lnTo>
                <a:lnTo>
                  <a:pt x="130" y="552"/>
                </a:lnTo>
                <a:lnTo>
                  <a:pt x="130" y="552"/>
                </a:lnTo>
                <a:lnTo>
                  <a:pt x="130" y="554"/>
                </a:lnTo>
                <a:lnTo>
                  <a:pt x="130" y="554"/>
                </a:lnTo>
                <a:lnTo>
                  <a:pt x="129" y="554"/>
                </a:lnTo>
                <a:lnTo>
                  <a:pt x="129" y="554"/>
                </a:lnTo>
                <a:lnTo>
                  <a:pt x="129" y="552"/>
                </a:lnTo>
                <a:lnTo>
                  <a:pt x="127" y="552"/>
                </a:lnTo>
                <a:lnTo>
                  <a:pt x="127" y="552"/>
                </a:lnTo>
                <a:lnTo>
                  <a:pt x="127" y="552"/>
                </a:lnTo>
                <a:lnTo>
                  <a:pt x="127" y="552"/>
                </a:lnTo>
                <a:lnTo>
                  <a:pt x="126" y="552"/>
                </a:lnTo>
                <a:lnTo>
                  <a:pt x="126" y="551"/>
                </a:lnTo>
                <a:lnTo>
                  <a:pt x="126" y="551"/>
                </a:lnTo>
                <a:lnTo>
                  <a:pt x="125" y="551"/>
                </a:lnTo>
                <a:lnTo>
                  <a:pt x="125" y="551"/>
                </a:lnTo>
                <a:lnTo>
                  <a:pt x="125" y="551"/>
                </a:lnTo>
                <a:lnTo>
                  <a:pt x="125" y="551"/>
                </a:lnTo>
                <a:lnTo>
                  <a:pt x="125" y="551"/>
                </a:lnTo>
                <a:lnTo>
                  <a:pt x="123" y="551"/>
                </a:lnTo>
                <a:lnTo>
                  <a:pt x="123" y="551"/>
                </a:lnTo>
                <a:lnTo>
                  <a:pt x="123" y="551"/>
                </a:lnTo>
                <a:lnTo>
                  <a:pt x="122" y="551"/>
                </a:lnTo>
                <a:lnTo>
                  <a:pt x="122" y="550"/>
                </a:lnTo>
                <a:lnTo>
                  <a:pt x="122" y="550"/>
                </a:lnTo>
                <a:lnTo>
                  <a:pt x="122" y="550"/>
                </a:lnTo>
                <a:lnTo>
                  <a:pt x="121" y="550"/>
                </a:lnTo>
                <a:lnTo>
                  <a:pt x="121" y="550"/>
                </a:lnTo>
                <a:lnTo>
                  <a:pt x="119" y="550"/>
                </a:lnTo>
                <a:lnTo>
                  <a:pt x="119" y="550"/>
                </a:lnTo>
                <a:lnTo>
                  <a:pt x="119" y="550"/>
                </a:lnTo>
                <a:lnTo>
                  <a:pt x="119" y="551"/>
                </a:lnTo>
                <a:lnTo>
                  <a:pt x="118" y="551"/>
                </a:lnTo>
                <a:lnTo>
                  <a:pt x="118" y="551"/>
                </a:lnTo>
                <a:lnTo>
                  <a:pt x="118" y="551"/>
                </a:lnTo>
                <a:lnTo>
                  <a:pt x="116" y="551"/>
                </a:lnTo>
                <a:lnTo>
                  <a:pt x="116" y="551"/>
                </a:lnTo>
                <a:lnTo>
                  <a:pt x="116" y="551"/>
                </a:lnTo>
                <a:lnTo>
                  <a:pt x="115" y="551"/>
                </a:lnTo>
                <a:lnTo>
                  <a:pt x="115" y="551"/>
                </a:lnTo>
                <a:lnTo>
                  <a:pt x="115" y="551"/>
                </a:lnTo>
                <a:lnTo>
                  <a:pt x="115" y="551"/>
                </a:lnTo>
                <a:lnTo>
                  <a:pt x="114" y="551"/>
                </a:lnTo>
                <a:lnTo>
                  <a:pt x="114" y="551"/>
                </a:lnTo>
                <a:lnTo>
                  <a:pt x="114" y="551"/>
                </a:lnTo>
                <a:lnTo>
                  <a:pt x="114" y="551"/>
                </a:lnTo>
                <a:lnTo>
                  <a:pt x="114" y="551"/>
                </a:lnTo>
                <a:lnTo>
                  <a:pt x="114" y="551"/>
                </a:lnTo>
                <a:lnTo>
                  <a:pt x="114" y="551"/>
                </a:lnTo>
                <a:lnTo>
                  <a:pt x="112" y="551"/>
                </a:lnTo>
                <a:lnTo>
                  <a:pt x="112" y="551"/>
                </a:lnTo>
                <a:lnTo>
                  <a:pt x="112" y="551"/>
                </a:lnTo>
                <a:lnTo>
                  <a:pt x="112" y="550"/>
                </a:lnTo>
                <a:lnTo>
                  <a:pt x="112" y="550"/>
                </a:lnTo>
                <a:lnTo>
                  <a:pt x="112" y="548"/>
                </a:lnTo>
                <a:lnTo>
                  <a:pt x="112" y="548"/>
                </a:lnTo>
                <a:lnTo>
                  <a:pt x="112" y="548"/>
                </a:lnTo>
                <a:lnTo>
                  <a:pt x="112" y="548"/>
                </a:lnTo>
                <a:lnTo>
                  <a:pt x="114" y="548"/>
                </a:lnTo>
                <a:lnTo>
                  <a:pt x="114" y="547"/>
                </a:lnTo>
                <a:lnTo>
                  <a:pt x="114" y="547"/>
                </a:lnTo>
                <a:lnTo>
                  <a:pt x="114" y="547"/>
                </a:lnTo>
                <a:lnTo>
                  <a:pt x="114" y="546"/>
                </a:lnTo>
                <a:lnTo>
                  <a:pt x="114" y="546"/>
                </a:lnTo>
                <a:lnTo>
                  <a:pt x="114" y="546"/>
                </a:lnTo>
                <a:lnTo>
                  <a:pt x="114" y="544"/>
                </a:lnTo>
                <a:lnTo>
                  <a:pt x="115" y="544"/>
                </a:lnTo>
                <a:lnTo>
                  <a:pt x="115" y="544"/>
                </a:lnTo>
                <a:lnTo>
                  <a:pt x="115" y="544"/>
                </a:lnTo>
                <a:lnTo>
                  <a:pt x="115" y="543"/>
                </a:lnTo>
                <a:lnTo>
                  <a:pt x="116" y="543"/>
                </a:lnTo>
                <a:lnTo>
                  <a:pt x="116" y="543"/>
                </a:lnTo>
                <a:lnTo>
                  <a:pt x="116" y="543"/>
                </a:lnTo>
                <a:lnTo>
                  <a:pt x="116" y="543"/>
                </a:lnTo>
                <a:lnTo>
                  <a:pt x="116" y="543"/>
                </a:lnTo>
                <a:lnTo>
                  <a:pt x="118" y="543"/>
                </a:lnTo>
                <a:lnTo>
                  <a:pt x="118" y="543"/>
                </a:lnTo>
                <a:lnTo>
                  <a:pt x="118" y="543"/>
                </a:lnTo>
                <a:lnTo>
                  <a:pt x="118" y="543"/>
                </a:lnTo>
                <a:lnTo>
                  <a:pt x="119" y="543"/>
                </a:lnTo>
                <a:lnTo>
                  <a:pt x="119" y="543"/>
                </a:lnTo>
                <a:lnTo>
                  <a:pt x="119" y="543"/>
                </a:lnTo>
                <a:lnTo>
                  <a:pt x="119" y="543"/>
                </a:lnTo>
                <a:lnTo>
                  <a:pt x="121" y="543"/>
                </a:lnTo>
                <a:lnTo>
                  <a:pt x="121" y="543"/>
                </a:lnTo>
                <a:lnTo>
                  <a:pt x="121" y="543"/>
                </a:lnTo>
                <a:lnTo>
                  <a:pt x="122" y="543"/>
                </a:lnTo>
                <a:lnTo>
                  <a:pt x="122" y="542"/>
                </a:lnTo>
                <a:lnTo>
                  <a:pt x="122" y="542"/>
                </a:lnTo>
                <a:lnTo>
                  <a:pt x="122" y="542"/>
                </a:lnTo>
                <a:lnTo>
                  <a:pt x="122" y="542"/>
                </a:lnTo>
                <a:lnTo>
                  <a:pt x="123" y="542"/>
                </a:lnTo>
                <a:lnTo>
                  <a:pt x="123" y="542"/>
                </a:lnTo>
                <a:lnTo>
                  <a:pt x="123" y="542"/>
                </a:lnTo>
                <a:lnTo>
                  <a:pt x="125" y="543"/>
                </a:lnTo>
                <a:lnTo>
                  <a:pt x="125" y="543"/>
                </a:lnTo>
                <a:lnTo>
                  <a:pt x="125" y="542"/>
                </a:lnTo>
                <a:lnTo>
                  <a:pt x="125" y="542"/>
                </a:lnTo>
                <a:lnTo>
                  <a:pt x="126" y="542"/>
                </a:lnTo>
                <a:lnTo>
                  <a:pt x="126" y="542"/>
                </a:lnTo>
                <a:lnTo>
                  <a:pt x="126" y="540"/>
                </a:lnTo>
                <a:lnTo>
                  <a:pt x="126" y="540"/>
                </a:lnTo>
                <a:lnTo>
                  <a:pt x="127" y="540"/>
                </a:lnTo>
                <a:lnTo>
                  <a:pt x="127" y="540"/>
                </a:lnTo>
                <a:lnTo>
                  <a:pt x="127" y="540"/>
                </a:lnTo>
                <a:lnTo>
                  <a:pt x="127" y="539"/>
                </a:lnTo>
                <a:lnTo>
                  <a:pt x="127" y="539"/>
                </a:lnTo>
                <a:lnTo>
                  <a:pt x="127" y="539"/>
                </a:lnTo>
                <a:lnTo>
                  <a:pt x="129" y="539"/>
                </a:lnTo>
                <a:lnTo>
                  <a:pt x="129" y="537"/>
                </a:lnTo>
                <a:lnTo>
                  <a:pt x="130" y="537"/>
                </a:lnTo>
                <a:lnTo>
                  <a:pt x="129" y="537"/>
                </a:lnTo>
                <a:lnTo>
                  <a:pt x="129" y="537"/>
                </a:lnTo>
                <a:lnTo>
                  <a:pt x="130" y="537"/>
                </a:lnTo>
                <a:lnTo>
                  <a:pt x="130" y="536"/>
                </a:lnTo>
                <a:lnTo>
                  <a:pt x="130" y="535"/>
                </a:lnTo>
                <a:lnTo>
                  <a:pt x="130" y="535"/>
                </a:lnTo>
                <a:lnTo>
                  <a:pt x="130" y="533"/>
                </a:lnTo>
                <a:lnTo>
                  <a:pt x="130" y="533"/>
                </a:lnTo>
                <a:lnTo>
                  <a:pt x="132" y="532"/>
                </a:lnTo>
                <a:lnTo>
                  <a:pt x="132" y="532"/>
                </a:lnTo>
                <a:lnTo>
                  <a:pt x="132" y="532"/>
                </a:lnTo>
                <a:lnTo>
                  <a:pt x="133" y="532"/>
                </a:lnTo>
                <a:lnTo>
                  <a:pt x="133" y="532"/>
                </a:lnTo>
                <a:lnTo>
                  <a:pt x="133" y="531"/>
                </a:lnTo>
                <a:lnTo>
                  <a:pt x="133" y="531"/>
                </a:lnTo>
                <a:lnTo>
                  <a:pt x="133" y="531"/>
                </a:lnTo>
                <a:lnTo>
                  <a:pt x="134" y="531"/>
                </a:lnTo>
                <a:lnTo>
                  <a:pt x="134" y="532"/>
                </a:lnTo>
                <a:lnTo>
                  <a:pt x="134" y="532"/>
                </a:lnTo>
                <a:lnTo>
                  <a:pt x="136" y="532"/>
                </a:lnTo>
                <a:lnTo>
                  <a:pt x="136" y="531"/>
                </a:lnTo>
                <a:lnTo>
                  <a:pt x="136" y="531"/>
                </a:lnTo>
                <a:lnTo>
                  <a:pt x="136" y="529"/>
                </a:lnTo>
                <a:lnTo>
                  <a:pt x="136" y="529"/>
                </a:lnTo>
                <a:lnTo>
                  <a:pt x="136" y="529"/>
                </a:lnTo>
                <a:lnTo>
                  <a:pt x="137" y="529"/>
                </a:lnTo>
                <a:lnTo>
                  <a:pt x="137" y="529"/>
                </a:lnTo>
                <a:lnTo>
                  <a:pt x="137" y="529"/>
                </a:lnTo>
                <a:lnTo>
                  <a:pt x="137" y="528"/>
                </a:lnTo>
                <a:lnTo>
                  <a:pt x="138" y="528"/>
                </a:lnTo>
                <a:lnTo>
                  <a:pt x="138" y="528"/>
                </a:lnTo>
                <a:lnTo>
                  <a:pt x="138" y="526"/>
                </a:lnTo>
                <a:lnTo>
                  <a:pt x="138" y="526"/>
                </a:lnTo>
                <a:lnTo>
                  <a:pt x="138" y="526"/>
                </a:lnTo>
                <a:lnTo>
                  <a:pt x="138" y="526"/>
                </a:lnTo>
                <a:lnTo>
                  <a:pt x="138" y="525"/>
                </a:lnTo>
                <a:lnTo>
                  <a:pt x="140" y="525"/>
                </a:lnTo>
                <a:lnTo>
                  <a:pt x="140" y="525"/>
                </a:lnTo>
                <a:lnTo>
                  <a:pt x="140" y="525"/>
                </a:lnTo>
                <a:lnTo>
                  <a:pt x="140" y="524"/>
                </a:lnTo>
                <a:lnTo>
                  <a:pt x="141" y="524"/>
                </a:lnTo>
                <a:lnTo>
                  <a:pt x="141" y="524"/>
                </a:lnTo>
                <a:lnTo>
                  <a:pt x="141" y="524"/>
                </a:lnTo>
                <a:lnTo>
                  <a:pt x="141" y="524"/>
                </a:lnTo>
                <a:lnTo>
                  <a:pt x="141" y="524"/>
                </a:lnTo>
                <a:lnTo>
                  <a:pt x="141" y="522"/>
                </a:lnTo>
                <a:lnTo>
                  <a:pt x="141" y="522"/>
                </a:lnTo>
                <a:lnTo>
                  <a:pt x="141" y="522"/>
                </a:lnTo>
                <a:lnTo>
                  <a:pt x="141" y="521"/>
                </a:lnTo>
                <a:lnTo>
                  <a:pt x="141" y="521"/>
                </a:lnTo>
                <a:lnTo>
                  <a:pt x="141" y="521"/>
                </a:lnTo>
                <a:lnTo>
                  <a:pt x="141" y="521"/>
                </a:lnTo>
                <a:lnTo>
                  <a:pt x="141" y="521"/>
                </a:lnTo>
                <a:lnTo>
                  <a:pt x="142" y="521"/>
                </a:lnTo>
                <a:lnTo>
                  <a:pt x="142" y="521"/>
                </a:lnTo>
                <a:lnTo>
                  <a:pt x="144" y="521"/>
                </a:lnTo>
                <a:lnTo>
                  <a:pt x="144" y="520"/>
                </a:lnTo>
                <a:lnTo>
                  <a:pt x="144" y="520"/>
                </a:lnTo>
                <a:lnTo>
                  <a:pt x="144" y="520"/>
                </a:lnTo>
                <a:lnTo>
                  <a:pt x="144" y="520"/>
                </a:lnTo>
                <a:lnTo>
                  <a:pt x="144" y="518"/>
                </a:lnTo>
                <a:lnTo>
                  <a:pt x="145" y="518"/>
                </a:lnTo>
                <a:lnTo>
                  <a:pt x="145" y="518"/>
                </a:lnTo>
                <a:lnTo>
                  <a:pt x="145" y="518"/>
                </a:lnTo>
                <a:lnTo>
                  <a:pt x="145" y="518"/>
                </a:lnTo>
                <a:lnTo>
                  <a:pt x="147" y="518"/>
                </a:lnTo>
                <a:lnTo>
                  <a:pt x="147" y="517"/>
                </a:lnTo>
                <a:lnTo>
                  <a:pt x="147" y="517"/>
                </a:lnTo>
                <a:lnTo>
                  <a:pt x="147" y="517"/>
                </a:lnTo>
                <a:lnTo>
                  <a:pt x="147" y="517"/>
                </a:lnTo>
                <a:lnTo>
                  <a:pt x="148" y="517"/>
                </a:lnTo>
                <a:lnTo>
                  <a:pt x="148" y="516"/>
                </a:lnTo>
                <a:lnTo>
                  <a:pt x="148" y="516"/>
                </a:lnTo>
                <a:lnTo>
                  <a:pt x="149" y="516"/>
                </a:lnTo>
                <a:lnTo>
                  <a:pt x="149" y="516"/>
                </a:lnTo>
                <a:lnTo>
                  <a:pt x="149" y="516"/>
                </a:lnTo>
                <a:lnTo>
                  <a:pt x="151" y="516"/>
                </a:lnTo>
                <a:lnTo>
                  <a:pt x="151" y="516"/>
                </a:lnTo>
                <a:lnTo>
                  <a:pt x="151" y="516"/>
                </a:lnTo>
                <a:lnTo>
                  <a:pt x="151" y="514"/>
                </a:lnTo>
                <a:lnTo>
                  <a:pt x="152" y="514"/>
                </a:lnTo>
                <a:lnTo>
                  <a:pt x="152" y="514"/>
                </a:lnTo>
                <a:lnTo>
                  <a:pt x="152" y="514"/>
                </a:lnTo>
                <a:lnTo>
                  <a:pt x="152" y="514"/>
                </a:lnTo>
                <a:lnTo>
                  <a:pt x="152" y="513"/>
                </a:lnTo>
                <a:lnTo>
                  <a:pt x="153" y="513"/>
                </a:lnTo>
                <a:lnTo>
                  <a:pt x="153" y="513"/>
                </a:lnTo>
                <a:lnTo>
                  <a:pt x="153" y="513"/>
                </a:lnTo>
                <a:lnTo>
                  <a:pt x="155" y="513"/>
                </a:lnTo>
                <a:lnTo>
                  <a:pt x="155" y="513"/>
                </a:lnTo>
                <a:lnTo>
                  <a:pt x="155" y="513"/>
                </a:lnTo>
                <a:lnTo>
                  <a:pt x="155" y="513"/>
                </a:lnTo>
                <a:lnTo>
                  <a:pt x="155" y="511"/>
                </a:lnTo>
                <a:lnTo>
                  <a:pt x="156" y="511"/>
                </a:lnTo>
                <a:lnTo>
                  <a:pt x="156" y="511"/>
                </a:lnTo>
                <a:lnTo>
                  <a:pt x="158" y="511"/>
                </a:lnTo>
                <a:lnTo>
                  <a:pt x="158" y="511"/>
                </a:lnTo>
                <a:lnTo>
                  <a:pt x="158" y="513"/>
                </a:lnTo>
                <a:lnTo>
                  <a:pt x="158" y="513"/>
                </a:lnTo>
                <a:lnTo>
                  <a:pt x="159" y="511"/>
                </a:lnTo>
                <a:lnTo>
                  <a:pt x="159" y="511"/>
                </a:lnTo>
                <a:lnTo>
                  <a:pt x="158" y="510"/>
                </a:lnTo>
                <a:lnTo>
                  <a:pt x="158" y="510"/>
                </a:lnTo>
                <a:lnTo>
                  <a:pt x="158" y="510"/>
                </a:lnTo>
                <a:lnTo>
                  <a:pt x="158" y="510"/>
                </a:lnTo>
                <a:lnTo>
                  <a:pt x="158" y="510"/>
                </a:lnTo>
                <a:lnTo>
                  <a:pt x="156" y="510"/>
                </a:lnTo>
                <a:lnTo>
                  <a:pt x="156" y="509"/>
                </a:lnTo>
                <a:lnTo>
                  <a:pt x="156" y="509"/>
                </a:lnTo>
                <a:lnTo>
                  <a:pt x="156" y="509"/>
                </a:lnTo>
                <a:lnTo>
                  <a:pt x="155" y="509"/>
                </a:lnTo>
                <a:lnTo>
                  <a:pt x="155" y="507"/>
                </a:lnTo>
                <a:lnTo>
                  <a:pt x="155" y="507"/>
                </a:lnTo>
                <a:lnTo>
                  <a:pt x="155" y="507"/>
                </a:lnTo>
                <a:lnTo>
                  <a:pt x="155" y="507"/>
                </a:lnTo>
                <a:lnTo>
                  <a:pt x="155" y="507"/>
                </a:lnTo>
                <a:lnTo>
                  <a:pt x="155" y="506"/>
                </a:lnTo>
                <a:lnTo>
                  <a:pt x="155" y="506"/>
                </a:lnTo>
                <a:lnTo>
                  <a:pt x="156" y="505"/>
                </a:lnTo>
                <a:lnTo>
                  <a:pt x="156" y="505"/>
                </a:lnTo>
                <a:lnTo>
                  <a:pt x="156" y="505"/>
                </a:lnTo>
                <a:lnTo>
                  <a:pt x="156" y="503"/>
                </a:lnTo>
                <a:lnTo>
                  <a:pt x="156" y="505"/>
                </a:lnTo>
                <a:lnTo>
                  <a:pt x="158" y="505"/>
                </a:lnTo>
                <a:lnTo>
                  <a:pt x="158" y="505"/>
                </a:lnTo>
                <a:lnTo>
                  <a:pt x="159" y="503"/>
                </a:lnTo>
                <a:lnTo>
                  <a:pt x="159" y="503"/>
                </a:lnTo>
                <a:lnTo>
                  <a:pt x="159" y="503"/>
                </a:lnTo>
                <a:lnTo>
                  <a:pt x="159" y="502"/>
                </a:lnTo>
                <a:lnTo>
                  <a:pt x="159" y="502"/>
                </a:lnTo>
                <a:lnTo>
                  <a:pt x="160" y="502"/>
                </a:lnTo>
                <a:lnTo>
                  <a:pt x="160" y="502"/>
                </a:lnTo>
                <a:lnTo>
                  <a:pt x="160" y="501"/>
                </a:lnTo>
                <a:lnTo>
                  <a:pt x="160" y="501"/>
                </a:lnTo>
                <a:lnTo>
                  <a:pt x="160" y="501"/>
                </a:lnTo>
                <a:lnTo>
                  <a:pt x="162" y="501"/>
                </a:lnTo>
                <a:lnTo>
                  <a:pt x="162" y="501"/>
                </a:lnTo>
                <a:lnTo>
                  <a:pt x="162" y="499"/>
                </a:lnTo>
                <a:lnTo>
                  <a:pt x="163" y="499"/>
                </a:lnTo>
                <a:lnTo>
                  <a:pt x="163" y="501"/>
                </a:lnTo>
                <a:lnTo>
                  <a:pt x="163" y="499"/>
                </a:lnTo>
                <a:lnTo>
                  <a:pt x="164" y="499"/>
                </a:lnTo>
                <a:lnTo>
                  <a:pt x="164" y="499"/>
                </a:lnTo>
                <a:lnTo>
                  <a:pt x="164" y="499"/>
                </a:lnTo>
                <a:lnTo>
                  <a:pt x="166" y="499"/>
                </a:lnTo>
                <a:lnTo>
                  <a:pt x="166" y="498"/>
                </a:lnTo>
                <a:lnTo>
                  <a:pt x="166" y="498"/>
                </a:lnTo>
                <a:lnTo>
                  <a:pt x="166" y="498"/>
                </a:lnTo>
                <a:lnTo>
                  <a:pt x="167" y="498"/>
                </a:lnTo>
                <a:lnTo>
                  <a:pt x="167" y="496"/>
                </a:lnTo>
                <a:lnTo>
                  <a:pt x="167" y="496"/>
                </a:lnTo>
                <a:lnTo>
                  <a:pt x="167" y="496"/>
                </a:lnTo>
                <a:lnTo>
                  <a:pt x="167" y="496"/>
                </a:lnTo>
                <a:lnTo>
                  <a:pt x="167" y="495"/>
                </a:lnTo>
                <a:lnTo>
                  <a:pt x="167" y="495"/>
                </a:lnTo>
                <a:lnTo>
                  <a:pt x="167" y="495"/>
                </a:lnTo>
                <a:lnTo>
                  <a:pt x="167" y="495"/>
                </a:lnTo>
                <a:lnTo>
                  <a:pt x="167" y="494"/>
                </a:lnTo>
                <a:lnTo>
                  <a:pt x="167" y="494"/>
                </a:lnTo>
                <a:lnTo>
                  <a:pt x="168" y="494"/>
                </a:lnTo>
                <a:lnTo>
                  <a:pt x="168" y="494"/>
                </a:lnTo>
                <a:lnTo>
                  <a:pt x="168" y="492"/>
                </a:lnTo>
                <a:lnTo>
                  <a:pt x="168" y="492"/>
                </a:lnTo>
                <a:lnTo>
                  <a:pt x="168" y="492"/>
                </a:lnTo>
                <a:lnTo>
                  <a:pt x="168" y="491"/>
                </a:lnTo>
                <a:lnTo>
                  <a:pt x="168" y="491"/>
                </a:lnTo>
                <a:lnTo>
                  <a:pt x="167" y="491"/>
                </a:lnTo>
                <a:lnTo>
                  <a:pt x="167" y="491"/>
                </a:lnTo>
                <a:lnTo>
                  <a:pt x="167" y="490"/>
                </a:lnTo>
                <a:lnTo>
                  <a:pt x="167" y="490"/>
                </a:lnTo>
                <a:lnTo>
                  <a:pt x="167" y="490"/>
                </a:lnTo>
                <a:lnTo>
                  <a:pt x="167" y="488"/>
                </a:lnTo>
                <a:lnTo>
                  <a:pt x="168" y="488"/>
                </a:lnTo>
                <a:lnTo>
                  <a:pt x="168" y="488"/>
                </a:lnTo>
                <a:lnTo>
                  <a:pt x="168" y="488"/>
                </a:lnTo>
                <a:lnTo>
                  <a:pt x="168" y="488"/>
                </a:lnTo>
                <a:lnTo>
                  <a:pt x="168" y="488"/>
                </a:lnTo>
                <a:lnTo>
                  <a:pt x="168" y="487"/>
                </a:lnTo>
                <a:lnTo>
                  <a:pt x="168" y="487"/>
                </a:lnTo>
                <a:lnTo>
                  <a:pt x="168" y="485"/>
                </a:lnTo>
                <a:lnTo>
                  <a:pt x="168" y="485"/>
                </a:lnTo>
                <a:lnTo>
                  <a:pt x="168" y="485"/>
                </a:lnTo>
                <a:lnTo>
                  <a:pt x="168" y="484"/>
                </a:lnTo>
                <a:lnTo>
                  <a:pt x="170" y="485"/>
                </a:lnTo>
                <a:lnTo>
                  <a:pt x="170" y="484"/>
                </a:lnTo>
                <a:lnTo>
                  <a:pt x="170" y="483"/>
                </a:lnTo>
                <a:lnTo>
                  <a:pt x="171" y="483"/>
                </a:lnTo>
                <a:lnTo>
                  <a:pt x="171" y="483"/>
                </a:lnTo>
                <a:lnTo>
                  <a:pt x="171" y="481"/>
                </a:lnTo>
                <a:lnTo>
                  <a:pt x="170" y="481"/>
                </a:lnTo>
                <a:lnTo>
                  <a:pt x="170" y="481"/>
                </a:lnTo>
                <a:lnTo>
                  <a:pt x="170" y="481"/>
                </a:lnTo>
                <a:lnTo>
                  <a:pt x="170" y="481"/>
                </a:lnTo>
                <a:lnTo>
                  <a:pt x="170" y="481"/>
                </a:lnTo>
                <a:lnTo>
                  <a:pt x="168" y="480"/>
                </a:lnTo>
                <a:lnTo>
                  <a:pt x="168" y="481"/>
                </a:lnTo>
                <a:lnTo>
                  <a:pt x="168" y="481"/>
                </a:lnTo>
                <a:lnTo>
                  <a:pt x="168" y="481"/>
                </a:lnTo>
                <a:lnTo>
                  <a:pt x="168" y="480"/>
                </a:lnTo>
                <a:lnTo>
                  <a:pt x="167" y="480"/>
                </a:lnTo>
                <a:lnTo>
                  <a:pt x="167" y="480"/>
                </a:lnTo>
                <a:lnTo>
                  <a:pt x="167" y="480"/>
                </a:lnTo>
                <a:lnTo>
                  <a:pt x="166" y="480"/>
                </a:lnTo>
                <a:lnTo>
                  <a:pt x="166" y="480"/>
                </a:lnTo>
                <a:lnTo>
                  <a:pt x="166" y="480"/>
                </a:lnTo>
                <a:lnTo>
                  <a:pt x="166" y="479"/>
                </a:lnTo>
                <a:lnTo>
                  <a:pt x="166" y="479"/>
                </a:lnTo>
                <a:lnTo>
                  <a:pt x="166" y="479"/>
                </a:lnTo>
                <a:lnTo>
                  <a:pt x="166" y="479"/>
                </a:lnTo>
                <a:lnTo>
                  <a:pt x="166" y="479"/>
                </a:lnTo>
                <a:lnTo>
                  <a:pt x="166" y="477"/>
                </a:lnTo>
                <a:lnTo>
                  <a:pt x="164" y="477"/>
                </a:lnTo>
                <a:lnTo>
                  <a:pt x="164" y="477"/>
                </a:lnTo>
                <a:lnTo>
                  <a:pt x="164" y="477"/>
                </a:lnTo>
                <a:lnTo>
                  <a:pt x="164" y="476"/>
                </a:lnTo>
                <a:lnTo>
                  <a:pt x="166" y="476"/>
                </a:lnTo>
                <a:lnTo>
                  <a:pt x="164" y="476"/>
                </a:lnTo>
                <a:lnTo>
                  <a:pt x="164" y="476"/>
                </a:lnTo>
                <a:lnTo>
                  <a:pt x="166" y="476"/>
                </a:lnTo>
                <a:lnTo>
                  <a:pt x="166" y="475"/>
                </a:lnTo>
                <a:lnTo>
                  <a:pt x="164" y="475"/>
                </a:lnTo>
                <a:lnTo>
                  <a:pt x="164" y="475"/>
                </a:lnTo>
                <a:lnTo>
                  <a:pt x="164" y="475"/>
                </a:lnTo>
                <a:lnTo>
                  <a:pt x="164" y="473"/>
                </a:lnTo>
                <a:lnTo>
                  <a:pt x="164" y="473"/>
                </a:lnTo>
                <a:lnTo>
                  <a:pt x="164" y="472"/>
                </a:lnTo>
                <a:lnTo>
                  <a:pt x="164" y="472"/>
                </a:lnTo>
                <a:lnTo>
                  <a:pt x="164" y="472"/>
                </a:lnTo>
                <a:lnTo>
                  <a:pt x="164" y="472"/>
                </a:lnTo>
                <a:lnTo>
                  <a:pt x="164" y="470"/>
                </a:lnTo>
                <a:lnTo>
                  <a:pt x="166" y="470"/>
                </a:lnTo>
                <a:lnTo>
                  <a:pt x="166" y="470"/>
                </a:lnTo>
                <a:lnTo>
                  <a:pt x="166" y="469"/>
                </a:lnTo>
                <a:lnTo>
                  <a:pt x="164" y="469"/>
                </a:lnTo>
                <a:lnTo>
                  <a:pt x="164" y="469"/>
                </a:lnTo>
                <a:lnTo>
                  <a:pt x="166" y="469"/>
                </a:lnTo>
                <a:lnTo>
                  <a:pt x="166" y="469"/>
                </a:lnTo>
                <a:lnTo>
                  <a:pt x="166" y="468"/>
                </a:lnTo>
                <a:lnTo>
                  <a:pt x="164" y="468"/>
                </a:lnTo>
                <a:lnTo>
                  <a:pt x="164" y="468"/>
                </a:lnTo>
                <a:lnTo>
                  <a:pt x="164" y="466"/>
                </a:lnTo>
                <a:lnTo>
                  <a:pt x="166" y="466"/>
                </a:lnTo>
                <a:lnTo>
                  <a:pt x="166" y="468"/>
                </a:lnTo>
                <a:lnTo>
                  <a:pt x="166" y="466"/>
                </a:lnTo>
                <a:lnTo>
                  <a:pt x="166" y="468"/>
                </a:lnTo>
                <a:lnTo>
                  <a:pt x="166" y="466"/>
                </a:lnTo>
                <a:lnTo>
                  <a:pt x="166" y="466"/>
                </a:lnTo>
                <a:lnTo>
                  <a:pt x="166" y="466"/>
                </a:lnTo>
                <a:lnTo>
                  <a:pt x="166" y="466"/>
                </a:lnTo>
                <a:lnTo>
                  <a:pt x="166" y="466"/>
                </a:lnTo>
                <a:lnTo>
                  <a:pt x="166" y="466"/>
                </a:lnTo>
                <a:lnTo>
                  <a:pt x="166" y="465"/>
                </a:lnTo>
                <a:lnTo>
                  <a:pt x="166" y="465"/>
                </a:lnTo>
                <a:lnTo>
                  <a:pt x="166" y="465"/>
                </a:lnTo>
                <a:lnTo>
                  <a:pt x="166" y="464"/>
                </a:lnTo>
                <a:lnTo>
                  <a:pt x="166" y="464"/>
                </a:lnTo>
                <a:lnTo>
                  <a:pt x="166" y="464"/>
                </a:lnTo>
                <a:lnTo>
                  <a:pt x="166" y="464"/>
                </a:lnTo>
                <a:lnTo>
                  <a:pt x="166" y="464"/>
                </a:lnTo>
                <a:lnTo>
                  <a:pt x="166" y="462"/>
                </a:lnTo>
                <a:lnTo>
                  <a:pt x="166" y="462"/>
                </a:lnTo>
                <a:lnTo>
                  <a:pt x="166" y="461"/>
                </a:lnTo>
                <a:lnTo>
                  <a:pt x="164" y="461"/>
                </a:lnTo>
                <a:lnTo>
                  <a:pt x="164" y="461"/>
                </a:lnTo>
                <a:lnTo>
                  <a:pt x="164" y="461"/>
                </a:lnTo>
                <a:lnTo>
                  <a:pt x="164" y="461"/>
                </a:lnTo>
                <a:lnTo>
                  <a:pt x="164" y="459"/>
                </a:lnTo>
                <a:lnTo>
                  <a:pt x="163" y="459"/>
                </a:lnTo>
                <a:lnTo>
                  <a:pt x="163" y="459"/>
                </a:lnTo>
                <a:lnTo>
                  <a:pt x="163" y="459"/>
                </a:lnTo>
                <a:lnTo>
                  <a:pt x="163" y="459"/>
                </a:lnTo>
                <a:lnTo>
                  <a:pt x="163" y="459"/>
                </a:lnTo>
                <a:lnTo>
                  <a:pt x="163" y="459"/>
                </a:lnTo>
                <a:lnTo>
                  <a:pt x="163" y="459"/>
                </a:lnTo>
                <a:lnTo>
                  <a:pt x="163" y="459"/>
                </a:lnTo>
                <a:lnTo>
                  <a:pt x="162" y="459"/>
                </a:lnTo>
                <a:lnTo>
                  <a:pt x="163" y="459"/>
                </a:lnTo>
                <a:lnTo>
                  <a:pt x="163" y="458"/>
                </a:lnTo>
                <a:lnTo>
                  <a:pt x="162" y="458"/>
                </a:lnTo>
                <a:lnTo>
                  <a:pt x="162" y="458"/>
                </a:lnTo>
                <a:lnTo>
                  <a:pt x="162" y="458"/>
                </a:lnTo>
                <a:lnTo>
                  <a:pt x="160" y="458"/>
                </a:lnTo>
                <a:lnTo>
                  <a:pt x="160" y="458"/>
                </a:lnTo>
                <a:lnTo>
                  <a:pt x="160" y="457"/>
                </a:lnTo>
                <a:lnTo>
                  <a:pt x="160" y="457"/>
                </a:lnTo>
                <a:lnTo>
                  <a:pt x="162" y="457"/>
                </a:lnTo>
                <a:lnTo>
                  <a:pt x="162" y="455"/>
                </a:lnTo>
                <a:lnTo>
                  <a:pt x="162" y="455"/>
                </a:lnTo>
                <a:lnTo>
                  <a:pt x="162" y="455"/>
                </a:lnTo>
                <a:lnTo>
                  <a:pt x="162" y="455"/>
                </a:lnTo>
                <a:lnTo>
                  <a:pt x="162" y="454"/>
                </a:lnTo>
                <a:lnTo>
                  <a:pt x="162" y="454"/>
                </a:lnTo>
                <a:lnTo>
                  <a:pt x="163" y="454"/>
                </a:lnTo>
                <a:lnTo>
                  <a:pt x="163" y="453"/>
                </a:lnTo>
                <a:lnTo>
                  <a:pt x="163" y="453"/>
                </a:lnTo>
                <a:lnTo>
                  <a:pt x="163" y="453"/>
                </a:lnTo>
                <a:lnTo>
                  <a:pt x="163" y="451"/>
                </a:lnTo>
                <a:lnTo>
                  <a:pt x="163" y="451"/>
                </a:lnTo>
                <a:lnTo>
                  <a:pt x="163" y="451"/>
                </a:lnTo>
                <a:lnTo>
                  <a:pt x="163" y="451"/>
                </a:lnTo>
                <a:lnTo>
                  <a:pt x="163" y="451"/>
                </a:lnTo>
                <a:lnTo>
                  <a:pt x="163" y="451"/>
                </a:lnTo>
                <a:lnTo>
                  <a:pt x="163" y="450"/>
                </a:lnTo>
                <a:lnTo>
                  <a:pt x="163" y="450"/>
                </a:lnTo>
                <a:lnTo>
                  <a:pt x="162" y="450"/>
                </a:lnTo>
                <a:lnTo>
                  <a:pt x="162" y="449"/>
                </a:lnTo>
                <a:lnTo>
                  <a:pt x="163" y="449"/>
                </a:lnTo>
                <a:lnTo>
                  <a:pt x="162" y="449"/>
                </a:lnTo>
                <a:lnTo>
                  <a:pt x="162" y="449"/>
                </a:lnTo>
                <a:lnTo>
                  <a:pt x="162" y="447"/>
                </a:lnTo>
                <a:lnTo>
                  <a:pt x="162" y="447"/>
                </a:lnTo>
                <a:lnTo>
                  <a:pt x="162" y="447"/>
                </a:lnTo>
                <a:lnTo>
                  <a:pt x="162" y="446"/>
                </a:lnTo>
                <a:lnTo>
                  <a:pt x="162" y="446"/>
                </a:lnTo>
                <a:lnTo>
                  <a:pt x="162" y="444"/>
                </a:lnTo>
                <a:lnTo>
                  <a:pt x="162" y="444"/>
                </a:lnTo>
                <a:lnTo>
                  <a:pt x="162" y="444"/>
                </a:lnTo>
                <a:lnTo>
                  <a:pt x="160" y="444"/>
                </a:lnTo>
                <a:lnTo>
                  <a:pt x="160" y="444"/>
                </a:lnTo>
                <a:lnTo>
                  <a:pt x="160" y="444"/>
                </a:lnTo>
                <a:lnTo>
                  <a:pt x="160" y="443"/>
                </a:lnTo>
                <a:lnTo>
                  <a:pt x="160" y="443"/>
                </a:lnTo>
                <a:lnTo>
                  <a:pt x="160" y="443"/>
                </a:lnTo>
                <a:lnTo>
                  <a:pt x="159" y="443"/>
                </a:lnTo>
                <a:lnTo>
                  <a:pt x="159" y="442"/>
                </a:lnTo>
                <a:lnTo>
                  <a:pt x="159" y="442"/>
                </a:lnTo>
                <a:lnTo>
                  <a:pt x="159" y="442"/>
                </a:lnTo>
                <a:lnTo>
                  <a:pt x="158" y="442"/>
                </a:lnTo>
                <a:lnTo>
                  <a:pt x="158" y="442"/>
                </a:lnTo>
                <a:lnTo>
                  <a:pt x="158" y="442"/>
                </a:lnTo>
                <a:lnTo>
                  <a:pt x="158" y="440"/>
                </a:lnTo>
                <a:lnTo>
                  <a:pt x="156" y="440"/>
                </a:lnTo>
                <a:lnTo>
                  <a:pt x="156" y="440"/>
                </a:lnTo>
                <a:lnTo>
                  <a:pt x="156" y="439"/>
                </a:lnTo>
                <a:lnTo>
                  <a:pt x="156" y="439"/>
                </a:lnTo>
                <a:lnTo>
                  <a:pt x="156" y="439"/>
                </a:lnTo>
                <a:lnTo>
                  <a:pt x="156" y="439"/>
                </a:lnTo>
                <a:lnTo>
                  <a:pt x="156" y="439"/>
                </a:lnTo>
                <a:lnTo>
                  <a:pt x="156" y="439"/>
                </a:lnTo>
                <a:lnTo>
                  <a:pt x="156" y="439"/>
                </a:lnTo>
                <a:lnTo>
                  <a:pt x="156" y="439"/>
                </a:lnTo>
                <a:lnTo>
                  <a:pt x="156" y="438"/>
                </a:lnTo>
                <a:lnTo>
                  <a:pt x="156" y="438"/>
                </a:lnTo>
                <a:lnTo>
                  <a:pt x="155" y="436"/>
                </a:lnTo>
                <a:lnTo>
                  <a:pt x="156" y="436"/>
                </a:lnTo>
                <a:lnTo>
                  <a:pt x="155" y="436"/>
                </a:lnTo>
                <a:lnTo>
                  <a:pt x="155" y="436"/>
                </a:lnTo>
                <a:lnTo>
                  <a:pt x="155" y="436"/>
                </a:lnTo>
                <a:lnTo>
                  <a:pt x="155" y="435"/>
                </a:lnTo>
                <a:lnTo>
                  <a:pt x="155" y="435"/>
                </a:lnTo>
                <a:lnTo>
                  <a:pt x="155" y="433"/>
                </a:lnTo>
                <a:lnTo>
                  <a:pt x="155" y="433"/>
                </a:lnTo>
                <a:lnTo>
                  <a:pt x="155" y="433"/>
                </a:lnTo>
                <a:lnTo>
                  <a:pt x="155" y="433"/>
                </a:lnTo>
                <a:lnTo>
                  <a:pt x="155" y="432"/>
                </a:lnTo>
                <a:lnTo>
                  <a:pt x="155" y="432"/>
                </a:lnTo>
                <a:lnTo>
                  <a:pt x="155" y="432"/>
                </a:lnTo>
                <a:lnTo>
                  <a:pt x="156" y="432"/>
                </a:lnTo>
                <a:lnTo>
                  <a:pt x="156" y="431"/>
                </a:lnTo>
                <a:lnTo>
                  <a:pt x="156" y="431"/>
                </a:lnTo>
                <a:lnTo>
                  <a:pt x="156" y="431"/>
                </a:lnTo>
                <a:lnTo>
                  <a:pt x="158" y="431"/>
                </a:lnTo>
                <a:lnTo>
                  <a:pt x="158" y="431"/>
                </a:lnTo>
                <a:lnTo>
                  <a:pt x="158" y="431"/>
                </a:lnTo>
                <a:lnTo>
                  <a:pt x="158" y="429"/>
                </a:lnTo>
                <a:lnTo>
                  <a:pt x="158" y="429"/>
                </a:lnTo>
                <a:lnTo>
                  <a:pt x="158" y="428"/>
                </a:lnTo>
                <a:lnTo>
                  <a:pt x="158" y="428"/>
                </a:lnTo>
                <a:lnTo>
                  <a:pt x="158" y="428"/>
                </a:lnTo>
                <a:lnTo>
                  <a:pt x="158" y="428"/>
                </a:lnTo>
                <a:lnTo>
                  <a:pt x="158" y="427"/>
                </a:lnTo>
                <a:lnTo>
                  <a:pt x="158" y="427"/>
                </a:lnTo>
                <a:lnTo>
                  <a:pt x="158" y="425"/>
                </a:lnTo>
                <a:lnTo>
                  <a:pt x="159" y="425"/>
                </a:lnTo>
                <a:lnTo>
                  <a:pt x="159" y="425"/>
                </a:lnTo>
                <a:lnTo>
                  <a:pt x="159" y="425"/>
                </a:lnTo>
                <a:lnTo>
                  <a:pt x="159" y="424"/>
                </a:lnTo>
                <a:lnTo>
                  <a:pt x="159" y="424"/>
                </a:lnTo>
                <a:lnTo>
                  <a:pt x="159" y="423"/>
                </a:lnTo>
                <a:lnTo>
                  <a:pt x="159" y="423"/>
                </a:lnTo>
                <a:lnTo>
                  <a:pt x="159" y="423"/>
                </a:lnTo>
                <a:lnTo>
                  <a:pt x="159" y="421"/>
                </a:lnTo>
                <a:lnTo>
                  <a:pt x="159" y="421"/>
                </a:lnTo>
                <a:lnTo>
                  <a:pt x="159" y="420"/>
                </a:lnTo>
                <a:lnTo>
                  <a:pt x="158" y="420"/>
                </a:lnTo>
                <a:lnTo>
                  <a:pt x="158" y="420"/>
                </a:lnTo>
                <a:lnTo>
                  <a:pt x="158" y="420"/>
                </a:lnTo>
                <a:lnTo>
                  <a:pt x="158" y="420"/>
                </a:lnTo>
                <a:lnTo>
                  <a:pt x="158" y="418"/>
                </a:lnTo>
                <a:lnTo>
                  <a:pt x="158" y="418"/>
                </a:lnTo>
                <a:lnTo>
                  <a:pt x="158" y="417"/>
                </a:lnTo>
                <a:lnTo>
                  <a:pt x="158" y="417"/>
                </a:lnTo>
                <a:lnTo>
                  <a:pt x="158" y="417"/>
                </a:lnTo>
                <a:lnTo>
                  <a:pt x="158" y="417"/>
                </a:lnTo>
                <a:lnTo>
                  <a:pt x="156" y="416"/>
                </a:lnTo>
                <a:lnTo>
                  <a:pt x="156" y="416"/>
                </a:lnTo>
                <a:lnTo>
                  <a:pt x="156" y="414"/>
                </a:lnTo>
                <a:lnTo>
                  <a:pt x="156" y="414"/>
                </a:lnTo>
                <a:lnTo>
                  <a:pt x="156" y="414"/>
                </a:lnTo>
                <a:lnTo>
                  <a:pt x="156" y="413"/>
                </a:lnTo>
                <a:lnTo>
                  <a:pt x="156" y="413"/>
                </a:lnTo>
                <a:lnTo>
                  <a:pt x="156" y="413"/>
                </a:lnTo>
                <a:lnTo>
                  <a:pt x="155" y="413"/>
                </a:lnTo>
                <a:lnTo>
                  <a:pt x="155" y="413"/>
                </a:lnTo>
                <a:lnTo>
                  <a:pt x="155" y="412"/>
                </a:lnTo>
                <a:lnTo>
                  <a:pt x="155" y="412"/>
                </a:lnTo>
                <a:lnTo>
                  <a:pt x="155" y="412"/>
                </a:lnTo>
                <a:lnTo>
                  <a:pt x="153" y="412"/>
                </a:lnTo>
                <a:lnTo>
                  <a:pt x="153" y="412"/>
                </a:lnTo>
                <a:lnTo>
                  <a:pt x="153" y="410"/>
                </a:lnTo>
                <a:lnTo>
                  <a:pt x="153" y="410"/>
                </a:lnTo>
                <a:lnTo>
                  <a:pt x="153" y="410"/>
                </a:lnTo>
                <a:lnTo>
                  <a:pt x="153" y="409"/>
                </a:lnTo>
                <a:lnTo>
                  <a:pt x="153" y="409"/>
                </a:lnTo>
                <a:lnTo>
                  <a:pt x="152" y="409"/>
                </a:lnTo>
                <a:lnTo>
                  <a:pt x="152" y="409"/>
                </a:lnTo>
                <a:lnTo>
                  <a:pt x="152" y="410"/>
                </a:lnTo>
                <a:lnTo>
                  <a:pt x="151" y="410"/>
                </a:lnTo>
                <a:lnTo>
                  <a:pt x="151" y="412"/>
                </a:lnTo>
                <a:lnTo>
                  <a:pt x="149" y="412"/>
                </a:lnTo>
                <a:lnTo>
                  <a:pt x="149" y="412"/>
                </a:lnTo>
                <a:lnTo>
                  <a:pt x="149" y="412"/>
                </a:lnTo>
                <a:lnTo>
                  <a:pt x="149" y="410"/>
                </a:lnTo>
                <a:lnTo>
                  <a:pt x="147" y="409"/>
                </a:lnTo>
                <a:lnTo>
                  <a:pt x="147" y="409"/>
                </a:lnTo>
                <a:lnTo>
                  <a:pt x="147" y="409"/>
                </a:lnTo>
                <a:lnTo>
                  <a:pt x="147" y="409"/>
                </a:lnTo>
                <a:lnTo>
                  <a:pt x="147" y="409"/>
                </a:lnTo>
                <a:lnTo>
                  <a:pt x="145" y="407"/>
                </a:lnTo>
                <a:lnTo>
                  <a:pt x="145" y="409"/>
                </a:lnTo>
                <a:lnTo>
                  <a:pt x="145" y="409"/>
                </a:lnTo>
                <a:lnTo>
                  <a:pt x="145" y="410"/>
                </a:lnTo>
                <a:lnTo>
                  <a:pt x="144" y="410"/>
                </a:lnTo>
                <a:lnTo>
                  <a:pt x="144" y="412"/>
                </a:lnTo>
                <a:lnTo>
                  <a:pt x="142" y="412"/>
                </a:lnTo>
                <a:lnTo>
                  <a:pt x="142" y="412"/>
                </a:lnTo>
                <a:lnTo>
                  <a:pt x="142" y="413"/>
                </a:lnTo>
                <a:lnTo>
                  <a:pt x="140" y="413"/>
                </a:lnTo>
                <a:lnTo>
                  <a:pt x="138" y="414"/>
                </a:lnTo>
                <a:lnTo>
                  <a:pt x="137" y="414"/>
                </a:lnTo>
                <a:lnTo>
                  <a:pt x="136" y="414"/>
                </a:lnTo>
                <a:lnTo>
                  <a:pt x="136" y="414"/>
                </a:lnTo>
                <a:lnTo>
                  <a:pt x="136" y="414"/>
                </a:lnTo>
                <a:lnTo>
                  <a:pt x="134" y="414"/>
                </a:lnTo>
                <a:lnTo>
                  <a:pt x="134" y="414"/>
                </a:lnTo>
                <a:lnTo>
                  <a:pt x="133" y="414"/>
                </a:lnTo>
                <a:lnTo>
                  <a:pt x="133" y="414"/>
                </a:lnTo>
                <a:lnTo>
                  <a:pt x="133" y="416"/>
                </a:lnTo>
                <a:lnTo>
                  <a:pt x="133" y="416"/>
                </a:lnTo>
                <a:lnTo>
                  <a:pt x="132" y="416"/>
                </a:lnTo>
                <a:lnTo>
                  <a:pt x="132" y="416"/>
                </a:lnTo>
                <a:lnTo>
                  <a:pt x="132" y="416"/>
                </a:lnTo>
                <a:lnTo>
                  <a:pt x="130" y="416"/>
                </a:lnTo>
                <a:lnTo>
                  <a:pt x="130" y="417"/>
                </a:lnTo>
                <a:lnTo>
                  <a:pt x="130" y="417"/>
                </a:lnTo>
                <a:lnTo>
                  <a:pt x="129" y="417"/>
                </a:lnTo>
                <a:lnTo>
                  <a:pt x="129" y="417"/>
                </a:lnTo>
                <a:lnTo>
                  <a:pt x="127" y="417"/>
                </a:lnTo>
                <a:lnTo>
                  <a:pt x="127" y="417"/>
                </a:lnTo>
                <a:lnTo>
                  <a:pt x="127" y="417"/>
                </a:lnTo>
                <a:lnTo>
                  <a:pt x="127" y="417"/>
                </a:lnTo>
                <a:lnTo>
                  <a:pt x="126" y="417"/>
                </a:lnTo>
                <a:lnTo>
                  <a:pt x="126" y="418"/>
                </a:lnTo>
                <a:lnTo>
                  <a:pt x="125" y="418"/>
                </a:lnTo>
                <a:lnTo>
                  <a:pt x="125" y="418"/>
                </a:lnTo>
                <a:lnTo>
                  <a:pt x="125" y="418"/>
                </a:lnTo>
                <a:lnTo>
                  <a:pt x="125" y="418"/>
                </a:lnTo>
                <a:lnTo>
                  <a:pt x="125" y="420"/>
                </a:lnTo>
                <a:lnTo>
                  <a:pt x="125" y="420"/>
                </a:lnTo>
                <a:lnTo>
                  <a:pt x="125" y="420"/>
                </a:lnTo>
                <a:lnTo>
                  <a:pt x="125" y="420"/>
                </a:lnTo>
                <a:lnTo>
                  <a:pt x="123" y="420"/>
                </a:lnTo>
                <a:lnTo>
                  <a:pt x="123" y="420"/>
                </a:lnTo>
                <a:lnTo>
                  <a:pt x="123" y="420"/>
                </a:lnTo>
                <a:lnTo>
                  <a:pt x="122" y="420"/>
                </a:lnTo>
                <a:lnTo>
                  <a:pt x="122" y="421"/>
                </a:lnTo>
                <a:lnTo>
                  <a:pt x="122" y="421"/>
                </a:lnTo>
                <a:lnTo>
                  <a:pt x="122" y="421"/>
                </a:lnTo>
                <a:lnTo>
                  <a:pt x="122" y="421"/>
                </a:lnTo>
                <a:lnTo>
                  <a:pt x="121" y="421"/>
                </a:lnTo>
                <a:lnTo>
                  <a:pt x="121" y="423"/>
                </a:lnTo>
                <a:lnTo>
                  <a:pt x="121" y="423"/>
                </a:lnTo>
                <a:lnTo>
                  <a:pt x="121" y="423"/>
                </a:lnTo>
                <a:lnTo>
                  <a:pt x="119" y="423"/>
                </a:lnTo>
                <a:lnTo>
                  <a:pt x="119" y="423"/>
                </a:lnTo>
                <a:lnTo>
                  <a:pt x="119" y="423"/>
                </a:lnTo>
                <a:lnTo>
                  <a:pt x="119" y="424"/>
                </a:lnTo>
                <a:lnTo>
                  <a:pt x="119" y="424"/>
                </a:lnTo>
                <a:lnTo>
                  <a:pt x="119" y="424"/>
                </a:lnTo>
                <a:lnTo>
                  <a:pt x="118" y="424"/>
                </a:lnTo>
                <a:lnTo>
                  <a:pt x="118" y="425"/>
                </a:lnTo>
                <a:lnTo>
                  <a:pt x="116" y="425"/>
                </a:lnTo>
                <a:lnTo>
                  <a:pt x="115" y="425"/>
                </a:lnTo>
                <a:lnTo>
                  <a:pt x="115" y="427"/>
                </a:lnTo>
                <a:lnTo>
                  <a:pt x="114" y="427"/>
                </a:lnTo>
                <a:lnTo>
                  <a:pt x="114" y="427"/>
                </a:lnTo>
                <a:lnTo>
                  <a:pt x="114" y="427"/>
                </a:lnTo>
                <a:lnTo>
                  <a:pt x="112" y="428"/>
                </a:lnTo>
                <a:lnTo>
                  <a:pt x="111" y="428"/>
                </a:lnTo>
                <a:lnTo>
                  <a:pt x="110" y="428"/>
                </a:lnTo>
                <a:lnTo>
                  <a:pt x="110" y="429"/>
                </a:lnTo>
                <a:lnTo>
                  <a:pt x="110" y="429"/>
                </a:lnTo>
                <a:lnTo>
                  <a:pt x="108" y="429"/>
                </a:lnTo>
                <a:lnTo>
                  <a:pt x="108" y="431"/>
                </a:lnTo>
                <a:lnTo>
                  <a:pt x="108" y="431"/>
                </a:lnTo>
                <a:lnTo>
                  <a:pt x="107" y="429"/>
                </a:lnTo>
                <a:lnTo>
                  <a:pt x="107" y="429"/>
                </a:lnTo>
                <a:lnTo>
                  <a:pt x="107" y="428"/>
                </a:lnTo>
                <a:lnTo>
                  <a:pt x="107" y="428"/>
                </a:lnTo>
                <a:lnTo>
                  <a:pt x="107" y="428"/>
                </a:lnTo>
                <a:lnTo>
                  <a:pt x="107" y="427"/>
                </a:lnTo>
                <a:lnTo>
                  <a:pt x="106" y="427"/>
                </a:lnTo>
                <a:lnTo>
                  <a:pt x="106" y="425"/>
                </a:lnTo>
                <a:lnTo>
                  <a:pt x="106" y="425"/>
                </a:lnTo>
                <a:lnTo>
                  <a:pt x="106" y="425"/>
                </a:lnTo>
                <a:lnTo>
                  <a:pt x="106" y="425"/>
                </a:lnTo>
                <a:lnTo>
                  <a:pt x="104" y="425"/>
                </a:lnTo>
                <a:lnTo>
                  <a:pt x="104" y="425"/>
                </a:lnTo>
                <a:lnTo>
                  <a:pt x="104" y="425"/>
                </a:lnTo>
                <a:lnTo>
                  <a:pt x="104" y="424"/>
                </a:lnTo>
                <a:lnTo>
                  <a:pt x="103" y="424"/>
                </a:lnTo>
                <a:lnTo>
                  <a:pt x="103" y="425"/>
                </a:lnTo>
                <a:lnTo>
                  <a:pt x="101" y="425"/>
                </a:lnTo>
                <a:lnTo>
                  <a:pt x="101" y="425"/>
                </a:lnTo>
                <a:lnTo>
                  <a:pt x="101" y="425"/>
                </a:lnTo>
                <a:lnTo>
                  <a:pt x="101" y="425"/>
                </a:lnTo>
                <a:lnTo>
                  <a:pt x="100" y="425"/>
                </a:lnTo>
                <a:lnTo>
                  <a:pt x="100" y="425"/>
                </a:lnTo>
                <a:lnTo>
                  <a:pt x="100" y="425"/>
                </a:lnTo>
                <a:lnTo>
                  <a:pt x="99" y="425"/>
                </a:lnTo>
                <a:lnTo>
                  <a:pt x="99" y="425"/>
                </a:lnTo>
                <a:lnTo>
                  <a:pt x="97" y="425"/>
                </a:lnTo>
                <a:lnTo>
                  <a:pt x="97" y="424"/>
                </a:lnTo>
                <a:lnTo>
                  <a:pt x="97" y="424"/>
                </a:lnTo>
                <a:lnTo>
                  <a:pt x="97" y="424"/>
                </a:lnTo>
                <a:lnTo>
                  <a:pt x="96" y="424"/>
                </a:lnTo>
                <a:lnTo>
                  <a:pt x="96" y="423"/>
                </a:lnTo>
                <a:lnTo>
                  <a:pt x="96" y="423"/>
                </a:lnTo>
                <a:lnTo>
                  <a:pt x="96" y="423"/>
                </a:lnTo>
                <a:lnTo>
                  <a:pt x="96" y="421"/>
                </a:lnTo>
                <a:lnTo>
                  <a:pt x="95" y="423"/>
                </a:lnTo>
                <a:lnTo>
                  <a:pt x="95" y="423"/>
                </a:lnTo>
                <a:lnTo>
                  <a:pt x="95" y="423"/>
                </a:lnTo>
                <a:lnTo>
                  <a:pt x="95" y="423"/>
                </a:lnTo>
                <a:lnTo>
                  <a:pt x="95" y="424"/>
                </a:lnTo>
                <a:lnTo>
                  <a:pt x="95" y="424"/>
                </a:lnTo>
                <a:lnTo>
                  <a:pt x="95" y="425"/>
                </a:lnTo>
                <a:lnTo>
                  <a:pt x="95" y="425"/>
                </a:lnTo>
                <a:lnTo>
                  <a:pt x="95" y="425"/>
                </a:lnTo>
                <a:lnTo>
                  <a:pt x="95" y="425"/>
                </a:lnTo>
                <a:lnTo>
                  <a:pt x="95" y="427"/>
                </a:lnTo>
                <a:lnTo>
                  <a:pt x="95" y="427"/>
                </a:lnTo>
                <a:lnTo>
                  <a:pt x="95" y="428"/>
                </a:lnTo>
                <a:lnTo>
                  <a:pt x="95" y="428"/>
                </a:lnTo>
                <a:lnTo>
                  <a:pt x="95" y="428"/>
                </a:lnTo>
                <a:lnTo>
                  <a:pt x="95" y="428"/>
                </a:lnTo>
                <a:lnTo>
                  <a:pt x="95" y="428"/>
                </a:lnTo>
                <a:lnTo>
                  <a:pt x="95" y="429"/>
                </a:lnTo>
                <a:lnTo>
                  <a:pt x="95" y="429"/>
                </a:lnTo>
                <a:lnTo>
                  <a:pt x="95" y="431"/>
                </a:lnTo>
                <a:lnTo>
                  <a:pt x="95" y="431"/>
                </a:lnTo>
                <a:lnTo>
                  <a:pt x="95" y="431"/>
                </a:lnTo>
                <a:lnTo>
                  <a:pt x="95" y="431"/>
                </a:lnTo>
                <a:lnTo>
                  <a:pt x="95" y="431"/>
                </a:lnTo>
                <a:lnTo>
                  <a:pt x="95" y="431"/>
                </a:lnTo>
                <a:lnTo>
                  <a:pt x="95" y="432"/>
                </a:lnTo>
                <a:lnTo>
                  <a:pt x="95" y="431"/>
                </a:lnTo>
                <a:lnTo>
                  <a:pt x="95" y="431"/>
                </a:lnTo>
                <a:lnTo>
                  <a:pt x="95" y="431"/>
                </a:lnTo>
                <a:lnTo>
                  <a:pt x="93" y="431"/>
                </a:lnTo>
                <a:lnTo>
                  <a:pt x="93" y="431"/>
                </a:lnTo>
                <a:lnTo>
                  <a:pt x="93" y="431"/>
                </a:lnTo>
                <a:lnTo>
                  <a:pt x="93" y="431"/>
                </a:lnTo>
                <a:lnTo>
                  <a:pt x="92" y="431"/>
                </a:lnTo>
                <a:lnTo>
                  <a:pt x="92" y="429"/>
                </a:lnTo>
                <a:lnTo>
                  <a:pt x="92" y="429"/>
                </a:lnTo>
                <a:lnTo>
                  <a:pt x="92" y="429"/>
                </a:lnTo>
                <a:lnTo>
                  <a:pt x="92" y="429"/>
                </a:lnTo>
                <a:lnTo>
                  <a:pt x="92" y="429"/>
                </a:lnTo>
                <a:lnTo>
                  <a:pt x="92" y="428"/>
                </a:lnTo>
                <a:lnTo>
                  <a:pt x="91" y="428"/>
                </a:lnTo>
                <a:lnTo>
                  <a:pt x="89" y="429"/>
                </a:lnTo>
                <a:lnTo>
                  <a:pt x="89" y="429"/>
                </a:lnTo>
                <a:lnTo>
                  <a:pt x="88" y="429"/>
                </a:lnTo>
                <a:lnTo>
                  <a:pt x="88" y="431"/>
                </a:lnTo>
                <a:lnTo>
                  <a:pt x="86" y="431"/>
                </a:lnTo>
                <a:lnTo>
                  <a:pt x="86" y="431"/>
                </a:lnTo>
                <a:lnTo>
                  <a:pt x="86" y="431"/>
                </a:lnTo>
                <a:lnTo>
                  <a:pt x="85" y="431"/>
                </a:lnTo>
                <a:lnTo>
                  <a:pt x="84" y="431"/>
                </a:lnTo>
                <a:lnTo>
                  <a:pt x="84" y="431"/>
                </a:lnTo>
                <a:lnTo>
                  <a:pt x="84" y="431"/>
                </a:lnTo>
                <a:lnTo>
                  <a:pt x="84" y="431"/>
                </a:lnTo>
                <a:lnTo>
                  <a:pt x="82" y="431"/>
                </a:lnTo>
                <a:lnTo>
                  <a:pt x="82" y="431"/>
                </a:lnTo>
                <a:lnTo>
                  <a:pt x="81" y="431"/>
                </a:lnTo>
                <a:lnTo>
                  <a:pt x="81" y="431"/>
                </a:lnTo>
                <a:lnTo>
                  <a:pt x="81" y="431"/>
                </a:lnTo>
                <a:lnTo>
                  <a:pt x="80" y="431"/>
                </a:lnTo>
                <a:lnTo>
                  <a:pt x="80" y="431"/>
                </a:lnTo>
                <a:lnTo>
                  <a:pt x="80" y="432"/>
                </a:lnTo>
                <a:lnTo>
                  <a:pt x="78" y="432"/>
                </a:lnTo>
                <a:lnTo>
                  <a:pt x="78" y="432"/>
                </a:lnTo>
                <a:lnTo>
                  <a:pt x="78" y="432"/>
                </a:lnTo>
                <a:lnTo>
                  <a:pt x="77" y="432"/>
                </a:lnTo>
                <a:lnTo>
                  <a:pt x="77" y="433"/>
                </a:lnTo>
                <a:lnTo>
                  <a:pt x="77" y="433"/>
                </a:lnTo>
                <a:lnTo>
                  <a:pt x="75" y="433"/>
                </a:lnTo>
                <a:lnTo>
                  <a:pt x="75" y="433"/>
                </a:lnTo>
                <a:lnTo>
                  <a:pt x="75" y="433"/>
                </a:lnTo>
                <a:lnTo>
                  <a:pt x="74" y="433"/>
                </a:lnTo>
                <a:lnTo>
                  <a:pt x="74" y="435"/>
                </a:lnTo>
                <a:lnTo>
                  <a:pt x="74" y="435"/>
                </a:lnTo>
                <a:lnTo>
                  <a:pt x="73" y="435"/>
                </a:lnTo>
                <a:lnTo>
                  <a:pt x="73" y="433"/>
                </a:lnTo>
                <a:lnTo>
                  <a:pt x="73" y="433"/>
                </a:lnTo>
                <a:lnTo>
                  <a:pt x="73" y="433"/>
                </a:lnTo>
                <a:lnTo>
                  <a:pt x="71" y="433"/>
                </a:lnTo>
                <a:lnTo>
                  <a:pt x="71" y="433"/>
                </a:lnTo>
                <a:lnTo>
                  <a:pt x="71" y="433"/>
                </a:lnTo>
                <a:lnTo>
                  <a:pt x="70" y="433"/>
                </a:lnTo>
                <a:lnTo>
                  <a:pt x="69" y="433"/>
                </a:lnTo>
                <a:lnTo>
                  <a:pt x="69" y="433"/>
                </a:lnTo>
                <a:lnTo>
                  <a:pt x="67" y="433"/>
                </a:lnTo>
                <a:lnTo>
                  <a:pt x="67" y="433"/>
                </a:lnTo>
                <a:lnTo>
                  <a:pt x="67" y="433"/>
                </a:lnTo>
                <a:lnTo>
                  <a:pt x="66" y="433"/>
                </a:lnTo>
                <a:lnTo>
                  <a:pt x="66" y="433"/>
                </a:lnTo>
                <a:lnTo>
                  <a:pt x="65" y="433"/>
                </a:lnTo>
                <a:lnTo>
                  <a:pt x="65" y="433"/>
                </a:lnTo>
                <a:lnTo>
                  <a:pt x="65" y="433"/>
                </a:lnTo>
                <a:lnTo>
                  <a:pt x="65" y="433"/>
                </a:lnTo>
                <a:lnTo>
                  <a:pt x="63" y="433"/>
                </a:lnTo>
                <a:lnTo>
                  <a:pt x="63" y="433"/>
                </a:lnTo>
                <a:lnTo>
                  <a:pt x="63" y="433"/>
                </a:lnTo>
                <a:lnTo>
                  <a:pt x="63" y="432"/>
                </a:lnTo>
                <a:lnTo>
                  <a:pt x="62" y="432"/>
                </a:lnTo>
                <a:lnTo>
                  <a:pt x="62" y="432"/>
                </a:lnTo>
                <a:lnTo>
                  <a:pt x="62" y="432"/>
                </a:lnTo>
                <a:lnTo>
                  <a:pt x="62" y="431"/>
                </a:lnTo>
                <a:lnTo>
                  <a:pt x="62" y="432"/>
                </a:lnTo>
                <a:lnTo>
                  <a:pt x="60" y="432"/>
                </a:lnTo>
                <a:lnTo>
                  <a:pt x="60" y="432"/>
                </a:lnTo>
                <a:lnTo>
                  <a:pt x="58" y="432"/>
                </a:lnTo>
                <a:lnTo>
                  <a:pt x="58" y="432"/>
                </a:lnTo>
                <a:lnTo>
                  <a:pt x="56" y="432"/>
                </a:lnTo>
                <a:lnTo>
                  <a:pt x="56" y="432"/>
                </a:lnTo>
                <a:lnTo>
                  <a:pt x="56" y="431"/>
                </a:lnTo>
                <a:lnTo>
                  <a:pt x="56" y="431"/>
                </a:lnTo>
                <a:lnTo>
                  <a:pt x="56" y="431"/>
                </a:lnTo>
                <a:lnTo>
                  <a:pt x="55" y="431"/>
                </a:lnTo>
                <a:lnTo>
                  <a:pt x="55" y="431"/>
                </a:lnTo>
                <a:lnTo>
                  <a:pt x="55" y="429"/>
                </a:lnTo>
                <a:lnTo>
                  <a:pt x="55" y="429"/>
                </a:lnTo>
                <a:lnTo>
                  <a:pt x="54" y="429"/>
                </a:lnTo>
                <a:lnTo>
                  <a:pt x="52" y="431"/>
                </a:lnTo>
                <a:lnTo>
                  <a:pt x="51" y="431"/>
                </a:lnTo>
                <a:lnTo>
                  <a:pt x="51" y="431"/>
                </a:lnTo>
                <a:lnTo>
                  <a:pt x="51" y="431"/>
                </a:lnTo>
                <a:lnTo>
                  <a:pt x="51" y="431"/>
                </a:lnTo>
                <a:lnTo>
                  <a:pt x="49" y="431"/>
                </a:lnTo>
                <a:lnTo>
                  <a:pt x="49" y="431"/>
                </a:lnTo>
                <a:lnTo>
                  <a:pt x="48" y="431"/>
                </a:lnTo>
                <a:lnTo>
                  <a:pt x="48" y="432"/>
                </a:lnTo>
                <a:lnTo>
                  <a:pt x="48" y="432"/>
                </a:lnTo>
                <a:lnTo>
                  <a:pt x="48" y="432"/>
                </a:lnTo>
                <a:lnTo>
                  <a:pt x="48" y="433"/>
                </a:lnTo>
                <a:lnTo>
                  <a:pt x="48" y="433"/>
                </a:lnTo>
                <a:lnTo>
                  <a:pt x="48" y="433"/>
                </a:lnTo>
                <a:lnTo>
                  <a:pt x="48" y="435"/>
                </a:lnTo>
                <a:lnTo>
                  <a:pt x="48" y="435"/>
                </a:lnTo>
                <a:lnTo>
                  <a:pt x="48" y="435"/>
                </a:lnTo>
                <a:lnTo>
                  <a:pt x="48" y="436"/>
                </a:lnTo>
                <a:lnTo>
                  <a:pt x="48" y="436"/>
                </a:lnTo>
                <a:lnTo>
                  <a:pt x="48" y="436"/>
                </a:lnTo>
                <a:lnTo>
                  <a:pt x="48" y="436"/>
                </a:lnTo>
                <a:lnTo>
                  <a:pt x="48" y="438"/>
                </a:lnTo>
                <a:lnTo>
                  <a:pt x="48" y="438"/>
                </a:lnTo>
                <a:lnTo>
                  <a:pt x="48" y="439"/>
                </a:lnTo>
                <a:lnTo>
                  <a:pt x="48" y="439"/>
                </a:lnTo>
                <a:lnTo>
                  <a:pt x="48" y="439"/>
                </a:lnTo>
                <a:lnTo>
                  <a:pt x="48" y="439"/>
                </a:lnTo>
                <a:lnTo>
                  <a:pt x="48" y="439"/>
                </a:lnTo>
                <a:lnTo>
                  <a:pt x="48" y="440"/>
                </a:lnTo>
                <a:lnTo>
                  <a:pt x="48" y="440"/>
                </a:lnTo>
                <a:lnTo>
                  <a:pt x="47" y="440"/>
                </a:lnTo>
                <a:lnTo>
                  <a:pt x="47" y="440"/>
                </a:lnTo>
                <a:lnTo>
                  <a:pt x="47" y="439"/>
                </a:lnTo>
                <a:lnTo>
                  <a:pt x="47" y="439"/>
                </a:lnTo>
                <a:lnTo>
                  <a:pt x="45" y="439"/>
                </a:lnTo>
                <a:lnTo>
                  <a:pt x="45" y="439"/>
                </a:lnTo>
                <a:lnTo>
                  <a:pt x="45" y="439"/>
                </a:lnTo>
                <a:lnTo>
                  <a:pt x="44" y="439"/>
                </a:lnTo>
                <a:lnTo>
                  <a:pt x="44" y="439"/>
                </a:lnTo>
                <a:lnTo>
                  <a:pt x="43" y="439"/>
                </a:lnTo>
                <a:lnTo>
                  <a:pt x="41" y="439"/>
                </a:lnTo>
                <a:lnTo>
                  <a:pt x="41" y="439"/>
                </a:lnTo>
                <a:lnTo>
                  <a:pt x="40" y="439"/>
                </a:lnTo>
                <a:lnTo>
                  <a:pt x="40" y="439"/>
                </a:lnTo>
                <a:lnTo>
                  <a:pt x="39" y="439"/>
                </a:lnTo>
                <a:lnTo>
                  <a:pt x="39" y="439"/>
                </a:lnTo>
                <a:lnTo>
                  <a:pt x="39" y="439"/>
                </a:lnTo>
                <a:lnTo>
                  <a:pt x="37" y="439"/>
                </a:lnTo>
                <a:lnTo>
                  <a:pt x="37" y="438"/>
                </a:lnTo>
                <a:lnTo>
                  <a:pt x="37" y="438"/>
                </a:lnTo>
                <a:lnTo>
                  <a:pt x="37" y="436"/>
                </a:lnTo>
                <a:lnTo>
                  <a:pt x="37" y="436"/>
                </a:lnTo>
                <a:lnTo>
                  <a:pt x="36" y="436"/>
                </a:lnTo>
                <a:lnTo>
                  <a:pt x="36" y="436"/>
                </a:lnTo>
                <a:lnTo>
                  <a:pt x="34" y="436"/>
                </a:lnTo>
                <a:lnTo>
                  <a:pt x="34" y="435"/>
                </a:lnTo>
                <a:lnTo>
                  <a:pt x="34" y="435"/>
                </a:lnTo>
                <a:lnTo>
                  <a:pt x="33" y="435"/>
                </a:lnTo>
                <a:lnTo>
                  <a:pt x="33" y="435"/>
                </a:lnTo>
                <a:lnTo>
                  <a:pt x="32" y="435"/>
                </a:lnTo>
                <a:lnTo>
                  <a:pt x="32" y="435"/>
                </a:lnTo>
                <a:lnTo>
                  <a:pt x="32" y="433"/>
                </a:lnTo>
                <a:lnTo>
                  <a:pt x="32" y="433"/>
                </a:lnTo>
                <a:lnTo>
                  <a:pt x="30" y="433"/>
                </a:lnTo>
                <a:lnTo>
                  <a:pt x="30" y="433"/>
                </a:lnTo>
                <a:lnTo>
                  <a:pt x="29" y="433"/>
                </a:lnTo>
                <a:lnTo>
                  <a:pt x="29" y="433"/>
                </a:lnTo>
                <a:lnTo>
                  <a:pt x="29" y="433"/>
                </a:lnTo>
                <a:lnTo>
                  <a:pt x="28" y="433"/>
                </a:lnTo>
                <a:lnTo>
                  <a:pt x="28" y="433"/>
                </a:lnTo>
                <a:lnTo>
                  <a:pt x="28" y="433"/>
                </a:lnTo>
                <a:lnTo>
                  <a:pt x="28" y="433"/>
                </a:lnTo>
                <a:lnTo>
                  <a:pt x="28" y="432"/>
                </a:lnTo>
                <a:lnTo>
                  <a:pt x="28" y="432"/>
                </a:lnTo>
                <a:lnTo>
                  <a:pt x="26" y="432"/>
                </a:lnTo>
                <a:lnTo>
                  <a:pt x="26" y="431"/>
                </a:lnTo>
                <a:lnTo>
                  <a:pt x="26" y="431"/>
                </a:lnTo>
                <a:lnTo>
                  <a:pt x="26" y="431"/>
                </a:lnTo>
                <a:lnTo>
                  <a:pt x="26" y="431"/>
                </a:lnTo>
                <a:lnTo>
                  <a:pt x="25" y="431"/>
                </a:lnTo>
                <a:lnTo>
                  <a:pt x="25" y="431"/>
                </a:lnTo>
                <a:lnTo>
                  <a:pt x="25" y="431"/>
                </a:lnTo>
                <a:lnTo>
                  <a:pt x="23" y="431"/>
                </a:lnTo>
                <a:lnTo>
                  <a:pt x="23" y="431"/>
                </a:lnTo>
                <a:lnTo>
                  <a:pt x="23" y="431"/>
                </a:lnTo>
                <a:lnTo>
                  <a:pt x="23" y="431"/>
                </a:lnTo>
                <a:lnTo>
                  <a:pt x="23" y="429"/>
                </a:lnTo>
                <a:lnTo>
                  <a:pt x="22" y="429"/>
                </a:lnTo>
                <a:lnTo>
                  <a:pt x="22" y="429"/>
                </a:lnTo>
                <a:lnTo>
                  <a:pt x="21" y="429"/>
                </a:lnTo>
                <a:lnTo>
                  <a:pt x="21" y="428"/>
                </a:lnTo>
                <a:lnTo>
                  <a:pt x="21" y="428"/>
                </a:lnTo>
                <a:lnTo>
                  <a:pt x="19" y="428"/>
                </a:lnTo>
                <a:lnTo>
                  <a:pt x="19" y="428"/>
                </a:lnTo>
                <a:lnTo>
                  <a:pt x="19" y="428"/>
                </a:lnTo>
                <a:lnTo>
                  <a:pt x="19" y="427"/>
                </a:lnTo>
                <a:lnTo>
                  <a:pt x="18" y="427"/>
                </a:lnTo>
                <a:lnTo>
                  <a:pt x="18" y="427"/>
                </a:lnTo>
                <a:lnTo>
                  <a:pt x="18" y="427"/>
                </a:lnTo>
                <a:lnTo>
                  <a:pt x="18" y="427"/>
                </a:lnTo>
                <a:lnTo>
                  <a:pt x="17" y="427"/>
                </a:lnTo>
                <a:lnTo>
                  <a:pt x="17" y="427"/>
                </a:lnTo>
                <a:lnTo>
                  <a:pt x="17" y="427"/>
                </a:lnTo>
                <a:lnTo>
                  <a:pt x="15" y="427"/>
                </a:lnTo>
                <a:lnTo>
                  <a:pt x="15" y="427"/>
                </a:lnTo>
                <a:lnTo>
                  <a:pt x="15" y="427"/>
                </a:lnTo>
                <a:lnTo>
                  <a:pt x="15" y="427"/>
                </a:lnTo>
                <a:lnTo>
                  <a:pt x="14" y="427"/>
                </a:lnTo>
                <a:lnTo>
                  <a:pt x="14" y="427"/>
                </a:lnTo>
                <a:lnTo>
                  <a:pt x="13" y="427"/>
                </a:lnTo>
                <a:lnTo>
                  <a:pt x="13" y="427"/>
                </a:lnTo>
                <a:lnTo>
                  <a:pt x="13" y="427"/>
                </a:lnTo>
                <a:lnTo>
                  <a:pt x="11" y="427"/>
                </a:lnTo>
                <a:lnTo>
                  <a:pt x="11" y="425"/>
                </a:lnTo>
                <a:lnTo>
                  <a:pt x="11" y="425"/>
                </a:lnTo>
                <a:lnTo>
                  <a:pt x="10" y="425"/>
                </a:lnTo>
                <a:lnTo>
                  <a:pt x="10" y="425"/>
                </a:lnTo>
                <a:lnTo>
                  <a:pt x="10" y="425"/>
                </a:lnTo>
                <a:lnTo>
                  <a:pt x="8" y="425"/>
                </a:lnTo>
                <a:lnTo>
                  <a:pt x="8" y="427"/>
                </a:lnTo>
                <a:lnTo>
                  <a:pt x="8" y="427"/>
                </a:lnTo>
                <a:lnTo>
                  <a:pt x="8" y="425"/>
                </a:lnTo>
                <a:lnTo>
                  <a:pt x="7" y="427"/>
                </a:lnTo>
                <a:lnTo>
                  <a:pt x="7" y="427"/>
                </a:lnTo>
                <a:lnTo>
                  <a:pt x="0" y="427"/>
                </a:lnTo>
                <a:lnTo>
                  <a:pt x="2" y="425"/>
                </a:lnTo>
                <a:lnTo>
                  <a:pt x="3" y="424"/>
                </a:lnTo>
                <a:lnTo>
                  <a:pt x="4" y="423"/>
                </a:lnTo>
                <a:lnTo>
                  <a:pt x="4" y="423"/>
                </a:lnTo>
                <a:lnTo>
                  <a:pt x="6" y="421"/>
                </a:lnTo>
                <a:lnTo>
                  <a:pt x="6" y="420"/>
                </a:lnTo>
                <a:lnTo>
                  <a:pt x="7" y="417"/>
                </a:lnTo>
                <a:lnTo>
                  <a:pt x="7" y="417"/>
                </a:lnTo>
                <a:lnTo>
                  <a:pt x="7" y="416"/>
                </a:lnTo>
                <a:lnTo>
                  <a:pt x="7" y="416"/>
                </a:lnTo>
                <a:lnTo>
                  <a:pt x="7" y="414"/>
                </a:lnTo>
                <a:lnTo>
                  <a:pt x="7" y="413"/>
                </a:lnTo>
                <a:lnTo>
                  <a:pt x="7" y="412"/>
                </a:lnTo>
                <a:lnTo>
                  <a:pt x="8" y="409"/>
                </a:lnTo>
                <a:lnTo>
                  <a:pt x="10" y="407"/>
                </a:lnTo>
                <a:lnTo>
                  <a:pt x="11" y="406"/>
                </a:lnTo>
                <a:lnTo>
                  <a:pt x="13" y="405"/>
                </a:lnTo>
                <a:lnTo>
                  <a:pt x="14" y="405"/>
                </a:lnTo>
                <a:lnTo>
                  <a:pt x="15" y="403"/>
                </a:lnTo>
                <a:lnTo>
                  <a:pt x="18" y="402"/>
                </a:lnTo>
                <a:lnTo>
                  <a:pt x="18" y="401"/>
                </a:lnTo>
                <a:lnTo>
                  <a:pt x="19" y="399"/>
                </a:lnTo>
                <a:lnTo>
                  <a:pt x="21" y="399"/>
                </a:lnTo>
                <a:lnTo>
                  <a:pt x="21" y="398"/>
                </a:lnTo>
                <a:lnTo>
                  <a:pt x="22" y="397"/>
                </a:lnTo>
                <a:lnTo>
                  <a:pt x="22" y="394"/>
                </a:lnTo>
                <a:lnTo>
                  <a:pt x="22" y="392"/>
                </a:lnTo>
                <a:lnTo>
                  <a:pt x="23" y="391"/>
                </a:lnTo>
                <a:lnTo>
                  <a:pt x="23" y="390"/>
                </a:lnTo>
                <a:lnTo>
                  <a:pt x="23" y="387"/>
                </a:lnTo>
                <a:lnTo>
                  <a:pt x="25" y="386"/>
                </a:lnTo>
                <a:lnTo>
                  <a:pt x="25" y="384"/>
                </a:lnTo>
                <a:lnTo>
                  <a:pt x="26" y="381"/>
                </a:lnTo>
                <a:lnTo>
                  <a:pt x="26" y="380"/>
                </a:lnTo>
                <a:lnTo>
                  <a:pt x="28" y="379"/>
                </a:lnTo>
                <a:lnTo>
                  <a:pt x="28" y="376"/>
                </a:lnTo>
                <a:lnTo>
                  <a:pt x="29" y="375"/>
                </a:lnTo>
                <a:lnTo>
                  <a:pt x="29" y="373"/>
                </a:lnTo>
                <a:lnTo>
                  <a:pt x="30" y="372"/>
                </a:lnTo>
                <a:lnTo>
                  <a:pt x="32" y="371"/>
                </a:lnTo>
                <a:lnTo>
                  <a:pt x="32" y="368"/>
                </a:lnTo>
                <a:lnTo>
                  <a:pt x="33" y="366"/>
                </a:lnTo>
                <a:lnTo>
                  <a:pt x="33" y="364"/>
                </a:lnTo>
                <a:lnTo>
                  <a:pt x="34" y="362"/>
                </a:lnTo>
                <a:lnTo>
                  <a:pt x="34" y="360"/>
                </a:lnTo>
                <a:lnTo>
                  <a:pt x="34" y="357"/>
                </a:lnTo>
                <a:lnTo>
                  <a:pt x="33" y="354"/>
                </a:lnTo>
                <a:lnTo>
                  <a:pt x="33" y="354"/>
                </a:lnTo>
                <a:lnTo>
                  <a:pt x="33" y="353"/>
                </a:lnTo>
                <a:lnTo>
                  <a:pt x="33" y="350"/>
                </a:lnTo>
                <a:lnTo>
                  <a:pt x="33" y="347"/>
                </a:lnTo>
                <a:lnTo>
                  <a:pt x="33" y="346"/>
                </a:lnTo>
                <a:lnTo>
                  <a:pt x="33" y="343"/>
                </a:lnTo>
                <a:lnTo>
                  <a:pt x="34" y="340"/>
                </a:lnTo>
                <a:lnTo>
                  <a:pt x="34" y="339"/>
                </a:lnTo>
                <a:lnTo>
                  <a:pt x="34" y="336"/>
                </a:lnTo>
                <a:lnTo>
                  <a:pt x="36" y="335"/>
                </a:lnTo>
                <a:lnTo>
                  <a:pt x="37" y="334"/>
                </a:lnTo>
                <a:lnTo>
                  <a:pt x="37" y="332"/>
                </a:lnTo>
                <a:lnTo>
                  <a:pt x="39" y="330"/>
                </a:lnTo>
                <a:lnTo>
                  <a:pt x="40" y="328"/>
                </a:lnTo>
                <a:lnTo>
                  <a:pt x="40" y="327"/>
                </a:lnTo>
                <a:lnTo>
                  <a:pt x="40" y="327"/>
                </a:lnTo>
                <a:lnTo>
                  <a:pt x="40" y="324"/>
                </a:lnTo>
                <a:lnTo>
                  <a:pt x="41" y="323"/>
                </a:lnTo>
                <a:lnTo>
                  <a:pt x="43" y="321"/>
                </a:lnTo>
                <a:lnTo>
                  <a:pt x="43" y="319"/>
                </a:lnTo>
                <a:lnTo>
                  <a:pt x="44" y="317"/>
                </a:lnTo>
                <a:lnTo>
                  <a:pt x="45" y="316"/>
                </a:lnTo>
                <a:lnTo>
                  <a:pt x="47" y="314"/>
                </a:lnTo>
                <a:lnTo>
                  <a:pt x="47" y="313"/>
                </a:lnTo>
                <a:lnTo>
                  <a:pt x="48" y="312"/>
                </a:lnTo>
                <a:lnTo>
                  <a:pt x="49" y="310"/>
                </a:lnTo>
                <a:lnTo>
                  <a:pt x="51" y="310"/>
                </a:lnTo>
                <a:lnTo>
                  <a:pt x="52" y="312"/>
                </a:lnTo>
                <a:lnTo>
                  <a:pt x="54" y="313"/>
                </a:lnTo>
                <a:lnTo>
                  <a:pt x="56" y="313"/>
                </a:lnTo>
                <a:lnTo>
                  <a:pt x="58" y="314"/>
                </a:lnTo>
                <a:lnTo>
                  <a:pt x="58" y="314"/>
                </a:lnTo>
                <a:lnTo>
                  <a:pt x="59" y="314"/>
                </a:lnTo>
                <a:lnTo>
                  <a:pt x="62" y="316"/>
                </a:lnTo>
                <a:lnTo>
                  <a:pt x="63" y="316"/>
                </a:lnTo>
                <a:lnTo>
                  <a:pt x="65" y="317"/>
                </a:lnTo>
                <a:lnTo>
                  <a:pt x="67" y="319"/>
                </a:lnTo>
                <a:lnTo>
                  <a:pt x="69" y="319"/>
                </a:lnTo>
                <a:lnTo>
                  <a:pt x="69" y="319"/>
                </a:lnTo>
                <a:lnTo>
                  <a:pt x="70" y="316"/>
                </a:lnTo>
                <a:lnTo>
                  <a:pt x="71" y="314"/>
                </a:lnTo>
                <a:lnTo>
                  <a:pt x="71" y="313"/>
                </a:lnTo>
                <a:lnTo>
                  <a:pt x="73" y="310"/>
                </a:lnTo>
                <a:lnTo>
                  <a:pt x="73" y="309"/>
                </a:lnTo>
                <a:lnTo>
                  <a:pt x="73" y="308"/>
                </a:lnTo>
                <a:lnTo>
                  <a:pt x="74" y="305"/>
                </a:lnTo>
                <a:lnTo>
                  <a:pt x="74" y="302"/>
                </a:lnTo>
                <a:lnTo>
                  <a:pt x="74" y="299"/>
                </a:lnTo>
                <a:lnTo>
                  <a:pt x="75" y="298"/>
                </a:lnTo>
                <a:lnTo>
                  <a:pt x="75" y="297"/>
                </a:lnTo>
                <a:lnTo>
                  <a:pt x="77" y="295"/>
                </a:lnTo>
                <a:lnTo>
                  <a:pt x="77" y="295"/>
                </a:lnTo>
                <a:lnTo>
                  <a:pt x="78" y="294"/>
                </a:lnTo>
                <a:lnTo>
                  <a:pt x="80" y="293"/>
                </a:lnTo>
                <a:lnTo>
                  <a:pt x="82" y="291"/>
                </a:lnTo>
                <a:lnTo>
                  <a:pt x="84" y="291"/>
                </a:lnTo>
                <a:lnTo>
                  <a:pt x="85" y="291"/>
                </a:lnTo>
                <a:lnTo>
                  <a:pt x="86" y="291"/>
                </a:lnTo>
                <a:lnTo>
                  <a:pt x="89" y="291"/>
                </a:lnTo>
                <a:lnTo>
                  <a:pt x="92" y="293"/>
                </a:lnTo>
                <a:lnTo>
                  <a:pt x="93" y="291"/>
                </a:lnTo>
                <a:lnTo>
                  <a:pt x="95" y="291"/>
                </a:lnTo>
                <a:lnTo>
                  <a:pt x="97" y="290"/>
                </a:lnTo>
                <a:lnTo>
                  <a:pt x="99" y="288"/>
                </a:lnTo>
                <a:lnTo>
                  <a:pt x="100" y="287"/>
                </a:lnTo>
                <a:lnTo>
                  <a:pt x="100" y="286"/>
                </a:lnTo>
                <a:lnTo>
                  <a:pt x="101" y="284"/>
                </a:lnTo>
                <a:lnTo>
                  <a:pt x="103" y="283"/>
                </a:lnTo>
                <a:lnTo>
                  <a:pt x="104" y="282"/>
                </a:lnTo>
                <a:lnTo>
                  <a:pt x="106" y="280"/>
                </a:lnTo>
                <a:lnTo>
                  <a:pt x="106" y="279"/>
                </a:lnTo>
                <a:lnTo>
                  <a:pt x="107" y="278"/>
                </a:lnTo>
                <a:lnTo>
                  <a:pt x="108" y="276"/>
                </a:lnTo>
                <a:lnTo>
                  <a:pt x="111" y="275"/>
                </a:lnTo>
                <a:lnTo>
                  <a:pt x="112" y="273"/>
                </a:lnTo>
                <a:lnTo>
                  <a:pt x="114" y="273"/>
                </a:lnTo>
                <a:lnTo>
                  <a:pt x="116" y="272"/>
                </a:lnTo>
                <a:lnTo>
                  <a:pt x="118" y="272"/>
                </a:lnTo>
                <a:lnTo>
                  <a:pt x="121" y="272"/>
                </a:lnTo>
                <a:lnTo>
                  <a:pt x="122" y="272"/>
                </a:lnTo>
                <a:lnTo>
                  <a:pt x="123" y="272"/>
                </a:lnTo>
                <a:lnTo>
                  <a:pt x="126" y="272"/>
                </a:lnTo>
                <a:lnTo>
                  <a:pt x="129" y="272"/>
                </a:lnTo>
                <a:lnTo>
                  <a:pt x="132" y="272"/>
                </a:lnTo>
                <a:lnTo>
                  <a:pt x="133" y="271"/>
                </a:lnTo>
                <a:lnTo>
                  <a:pt x="136" y="271"/>
                </a:lnTo>
                <a:lnTo>
                  <a:pt x="138" y="271"/>
                </a:lnTo>
                <a:lnTo>
                  <a:pt x="140" y="271"/>
                </a:lnTo>
                <a:lnTo>
                  <a:pt x="141" y="271"/>
                </a:lnTo>
                <a:lnTo>
                  <a:pt x="142" y="269"/>
                </a:lnTo>
                <a:lnTo>
                  <a:pt x="144" y="269"/>
                </a:lnTo>
                <a:lnTo>
                  <a:pt x="145" y="269"/>
                </a:lnTo>
                <a:lnTo>
                  <a:pt x="145" y="269"/>
                </a:lnTo>
                <a:lnTo>
                  <a:pt x="147" y="269"/>
                </a:lnTo>
                <a:lnTo>
                  <a:pt x="148" y="269"/>
                </a:lnTo>
                <a:lnTo>
                  <a:pt x="149" y="269"/>
                </a:lnTo>
                <a:lnTo>
                  <a:pt x="149" y="269"/>
                </a:lnTo>
                <a:lnTo>
                  <a:pt x="152" y="269"/>
                </a:lnTo>
                <a:lnTo>
                  <a:pt x="153" y="269"/>
                </a:lnTo>
                <a:lnTo>
                  <a:pt x="155" y="269"/>
                </a:lnTo>
                <a:lnTo>
                  <a:pt x="158" y="268"/>
                </a:lnTo>
                <a:lnTo>
                  <a:pt x="159" y="267"/>
                </a:lnTo>
                <a:lnTo>
                  <a:pt x="160" y="267"/>
                </a:lnTo>
                <a:lnTo>
                  <a:pt x="162" y="265"/>
                </a:lnTo>
                <a:lnTo>
                  <a:pt x="163" y="264"/>
                </a:lnTo>
                <a:lnTo>
                  <a:pt x="163" y="261"/>
                </a:lnTo>
                <a:lnTo>
                  <a:pt x="164" y="260"/>
                </a:lnTo>
                <a:lnTo>
                  <a:pt x="164" y="257"/>
                </a:lnTo>
                <a:lnTo>
                  <a:pt x="164" y="256"/>
                </a:lnTo>
                <a:lnTo>
                  <a:pt x="166" y="253"/>
                </a:lnTo>
                <a:lnTo>
                  <a:pt x="166" y="253"/>
                </a:lnTo>
                <a:lnTo>
                  <a:pt x="166" y="252"/>
                </a:lnTo>
                <a:lnTo>
                  <a:pt x="166" y="250"/>
                </a:lnTo>
                <a:lnTo>
                  <a:pt x="166" y="250"/>
                </a:lnTo>
                <a:lnTo>
                  <a:pt x="166" y="247"/>
                </a:lnTo>
                <a:lnTo>
                  <a:pt x="166" y="245"/>
                </a:lnTo>
                <a:lnTo>
                  <a:pt x="166" y="243"/>
                </a:lnTo>
                <a:lnTo>
                  <a:pt x="166" y="241"/>
                </a:lnTo>
                <a:lnTo>
                  <a:pt x="166" y="239"/>
                </a:lnTo>
                <a:lnTo>
                  <a:pt x="164" y="238"/>
                </a:lnTo>
                <a:lnTo>
                  <a:pt x="164" y="238"/>
                </a:lnTo>
                <a:lnTo>
                  <a:pt x="166" y="238"/>
                </a:lnTo>
                <a:lnTo>
                  <a:pt x="166" y="238"/>
                </a:lnTo>
                <a:lnTo>
                  <a:pt x="167" y="238"/>
                </a:lnTo>
                <a:lnTo>
                  <a:pt x="167" y="238"/>
                </a:lnTo>
                <a:lnTo>
                  <a:pt x="167" y="236"/>
                </a:lnTo>
                <a:lnTo>
                  <a:pt x="168" y="236"/>
                </a:lnTo>
                <a:lnTo>
                  <a:pt x="168" y="236"/>
                </a:lnTo>
                <a:lnTo>
                  <a:pt x="168" y="236"/>
                </a:lnTo>
                <a:lnTo>
                  <a:pt x="170" y="236"/>
                </a:lnTo>
                <a:lnTo>
                  <a:pt x="170" y="236"/>
                </a:lnTo>
                <a:lnTo>
                  <a:pt x="171" y="236"/>
                </a:lnTo>
                <a:lnTo>
                  <a:pt x="171" y="236"/>
                </a:lnTo>
                <a:lnTo>
                  <a:pt x="171" y="236"/>
                </a:lnTo>
                <a:lnTo>
                  <a:pt x="173" y="236"/>
                </a:lnTo>
                <a:lnTo>
                  <a:pt x="173" y="236"/>
                </a:lnTo>
                <a:lnTo>
                  <a:pt x="174" y="236"/>
                </a:lnTo>
                <a:lnTo>
                  <a:pt x="174" y="236"/>
                </a:lnTo>
                <a:lnTo>
                  <a:pt x="174" y="236"/>
                </a:lnTo>
                <a:lnTo>
                  <a:pt x="174" y="236"/>
                </a:lnTo>
                <a:lnTo>
                  <a:pt x="174" y="235"/>
                </a:lnTo>
                <a:lnTo>
                  <a:pt x="174" y="235"/>
                </a:lnTo>
                <a:lnTo>
                  <a:pt x="175" y="235"/>
                </a:lnTo>
                <a:lnTo>
                  <a:pt x="175" y="235"/>
                </a:lnTo>
                <a:lnTo>
                  <a:pt x="175" y="235"/>
                </a:lnTo>
                <a:lnTo>
                  <a:pt x="177" y="235"/>
                </a:lnTo>
                <a:lnTo>
                  <a:pt x="177" y="235"/>
                </a:lnTo>
                <a:lnTo>
                  <a:pt x="177" y="234"/>
                </a:lnTo>
                <a:lnTo>
                  <a:pt x="177" y="234"/>
                </a:lnTo>
                <a:lnTo>
                  <a:pt x="177" y="234"/>
                </a:lnTo>
                <a:lnTo>
                  <a:pt x="178" y="234"/>
                </a:lnTo>
                <a:lnTo>
                  <a:pt x="178" y="234"/>
                </a:lnTo>
                <a:lnTo>
                  <a:pt x="179" y="234"/>
                </a:lnTo>
                <a:lnTo>
                  <a:pt x="179" y="234"/>
                </a:lnTo>
                <a:lnTo>
                  <a:pt x="179" y="234"/>
                </a:lnTo>
                <a:lnTo>
                  <a:pt x="179" y="234"/>
                </a:lnTo>
                <a:lnTo>
                  <a:pt x="179" y="234"/>
                </a:lnTo>
                <a:lnTo>
                  <a:pt x="179" y="232"/>
                </a:lnTo>
                <a:lnTo>
                  <a:pt x="181" y="232"/>
                </a:lnTo>
                <a:lnTo>
                  <a:pt x="179" y="232"/>
                </a:lnTo>
                <a:lnTo>
                  <a:pt x="179" y="232"/>
                </a:lnTo>
                <a:lnTo>
                  <a:pt x="179" y="232"/>
                </a:lnTo>
                <a:lnTo>
                  <a:pt x="179" y="231"/>
                </a:lnTo>
                <a:lnTo>
                  <a:pt x="179" y="231"/>
                </a:lnTo>
                <a:lnTo>
                  <a:pt x="179" y="231"/>
                </a:lnTo>
                <a:lnTo>
                  <a:pt x="178" y="231"/>
                </a:lnTo>
                <a:lnTo>
                  <a:pt x="178" y="230"/>
                </a:lnTo>
                <a:lnTo>
                  <a:pt x="178" y="230"/>
                </a:lnTo>
                <a:lnTo>
                  <a:pt x="178" y="230"/>
                </a:lnTo>
                <a:lnTo>
                  <a:pt x="178" y="230"/>
                </a:lnTo>
                <a:lnTo>
                  <a:pt x="179" y="230"/>
                </a:lnTo>
                <a:lnTo>
                  <a:pt x="179" y="228"/>
                </a:lnTo>
                <a:lnTo>
                  <a:pt x="179" y="228"/>
                </a:lnTo>
                <a:lnTo>
                  <a:pt x="179" y="228"/>
                </a:lnTo>
                <a:lnTo>
                  <a:pt x="179" y="228"/>
                </a:lnTo>
                <a:lnTo>
                  <a:pt x="179" y="228"/>
                </a:lnTo>
                <a:lnTo>
                  <a:pt x="181" y="228"/>
                </a:lnTo>
                <a:lnTo>
                  <a:pt x="181" y="227"/>
                </a:lnTo>
                <a:lnTo>
                  <a:pt x="181" y="227"/>
                </a:lnTo>
                <a:lnTo>
                  <a:pt x="182" y="227"/>
                </a:lnTo>
                <a:lnTo>
                  <a:pt x="182" y="227"/>
                </a:lnTo>
                <a:lnTo>
                  <a:pt x="182" y="227"/>
                </a:lnTo>
                <a:lnTo>
                  <a:pt x="182" y="227"/>
                </a:lnTo>
                <a:lnTo>
                  <a:pt x="184" y="227"/>
                </a:lnTo>
                <a:lnTo>
                  <a:pt x="184" y="226"/>
                </a:lnTo>
                <a:lnTo>
                  <a:pt x="184" y="226"/>
                </a:lnTo>
                <a:lnTo>
                  <a:pt x="182" y="226"/>
                </a:lnTo>
                <a:lnTo>
                  <a:pt x="182" y="226"/>
                </a:lnTo>
                <a:lnTo>
                  <a:pt x="182" y="224"/>
                </a:lnTo>
                <a:lnTo>
                  <a:pt x="184" y="224"/>
                </a:lnTo>
                <a:lnTo>
                  <a:pt x="184" y="224"/>
                </a:lnTo>
                <a:lnTo>
                  <a:pt x="182" y="224"/>
                </a:lnTo>
                <a:lnTo>
                  <a:pt x="182" y="223"/>
                </a:lnTo>
                <a:lnTo>
                  <a:pt x="182" y="223"/>
                </a:lnTo>
                <a:lnTo>
                  <a:pt x="182" y="223"/>
                </a:lnTo>
                <a:lnTo>
                  <a:pt x="182" y="223"/>
                </a:lnTo>
                <a:lnTo>
                  <a:pt x="184" y="223"/>
                </a:lnTo>
                <a:lnTo>
                  <a:pt x="184" y="223"/>
                </a:lnTo>
                <a:lnTo>
                  <a:pt x="184" y="221"/>
                </a:lnTo>
                <a:lnTo>
                  <a:pt x="184" y="221"/>
                </a:lnTo>
                <a:lnTo>
                  <a:pt x="184" y="221"/>
                </a:lnTo>
                <a:lnTo>
                  <a:pt x="185" y="221"/>
                </a:lnTo>
                <a:lnTo>
                  <a:pt x="185" y="220"/>
                </a:lnTo>
                <a:lnTo>
                  <a:pt x="185" y="220"/>
                </a:lnTo>
                <a:lnTo>
                  <a:pt x="185" y="220"/>
                </a:lnTo>
                <a:lnTo>
                  <a:pt x="185" y="220"/>
                </a:lnTo>
                <a:lnTo>
                  <a:pt x="185" y="220"/>
                </a:lnTo>
                <a:lnTo>
                  <a:pt x="186" y="220"/>
                </a:lnTo>
                <a:lnTo>
                  <a:pt x="186" y="220"/>
                </a:lnTo>
                <a:lnTo>
                  <a:pt x="188" y="220"/>
                </a:lnTo>
                <a:lnTo>
                  <a:pt x="188" y="219"/>
                </a:lnTo>
                <a:lnTo>
                  <a:pt x="188" y="219"/>
                </a:lnTo>
                <a:lnTo>
                  <a:pt x="188" y="219"/>
                </a:lnTo>
                <a:lnTo>
                  <a:pt x="188" y="219"/>
                </a:lnTo>
                <a:lnTo>
                  <a:pt x="188" y="217"/>
                </a:lnTo>
                <a:lnTo>
                  <a:pt x="188" y="217"/>
                </a:lnTo>
                <a:lnTo>
                  <a:pt x="188" y="217"/>
                </a:lnTo>
                <a:lnTo>
                  <a:pt x="189" y="217"/>
                </a:lnTo>
                <a:lnTo>
                  <a:pt x="189" y="217"/>
                </a:lnTo>
                <a:lnTo>
                  <a:pt x="189" y="217"/>
                </a:lnTo>
                <a:lnTo>
                  <a:pt x="189" y="216"/>
                </a:lnTo>
                <a:lnTo>
                  <a:pt x="190" y="216"/>
                </a:lnTo>
                <a:lnTo>
                  <a:pt x="190" y="216"/>
                </a:lnTo>
                <a:lnTo>
                  <a:pt x="190" y="215"/>
                </a:lnTo>
                <a:lnTo>
                  <a:pt x="190" y="215"/>
                </a:lnTo>
                <a:lnTo>
                  <a:pt x="190" y="215"/>
                </a:lnTo>
                <a:lnTo>
                  <a:pt x="190" y="215"/>
                </a:lnTo>
                <a:lnTo>
                  <a:pt x="190" y="215"/>
                </a:lnTo>
                <a:lnTo>
                  <a:pt x="190" y="213"/>
                </a:lnTo>
                <a:lnTo>
                  <a:pt x="192" y="213"/>
                </a:lnTo>
                <a:lnTo>
                  <a:pt x="192" y="213"/>
                </a:lnTo>
                <a:lnTo>
                  <a:pt x="193" y="213"/>
                </a:lnTo>
                <a:lnTo>
                  <a:pt x="193" y="213"/>
                </a:lnTo>
                <a:lnTo>
                  <a:pt x="193" y="213"/>
                </a:lnTo>
                <a:lnTo>
                  <a:pt x="193" y="213"/>
                </a:lnTo>
                <a:lnTo>
                  <a:pt x="193" y="212"/>
                </a:lnTo>
                <a:lnTo>
                  <a:pt x="193" y="212"/>
                </a:lnTo>
                <a:lnTo>
                  <a:pt x="194" y="212"/>
                </a:lnTo>
                <a:lnTo>
                  <a:pt x="194" y="212"/>
                </a:lnTo>
                <a:lnTo>
                  <a:pt x="194" y="212"/>
                </a:lnTo>
                <a:lnTo>
                  <a:pt x="194" y="212"/>
                </a:lnTo>
                <a:lnTo>
                  <a:pt x="196" y="212"/>
                </a:lnTo>
                <a:lnTo>
                  <a:pt x="196" y="212"/>
                </a:lnTo>
                <a:lnTo>
                  <a:pt x="196" y="210"/>
                </a:lnTo>
                <a:lnTo>
                  <a:pt x="196" y="210"/>
                </a:lnTo>
                <a:lnTo>
                  <a:pt x="196" y="210"/>
                </a:lnTo>
                <a:lnTo>
                  <a:pt x="196" y="209"/>
                </a:lnTo>
                <a:lnTo>
                  <a:pt x="196" y="209"/>
                </a:lnTo>
                <a:lnTo>
                  <a:pt x="196" y="209"/>
                </a:lnTo>
                <a:lnTo>
                  <a:pt x="197" y="209"/>
                </a:lnTo>
                <a:lnTo>
                  <a:pt x="197" y="209"/>
                </a:lnTo>
                <a:lnTo>
                  <a:pt x="197" y="209"/>
                </a:lnTo>
                <a:lnTo>
                  <a:pt x="197" y="208"/>
                </a:lnTo>
                <a:lnTo>
                  <a:pt x="197" y="208"/>
                </a:lnTo>
                <a:lnTo>
                  <a:pt x="197" y="206"/>
                </a:lnTo>
                <a:lnTo>
                  <a:pt x="197" y="206"/>
                </a:lnTo>
                <a:lnTo>
                  <a:pt x="199" y="206"/>
                </a:lnTo>
                <a:lnTo>
                  <a:pt x="199" y="206"/>
                </a:lnTo>
                <a:lnTo>
                  <a:pt x="199" y="205"/>
                </a:lnTo>
                <a:lnTo>
                  <a:pt x="199" y="205"/>
                </a:lnTo>
                <a:lnTo>
                  <a:pt x="197" y="205"/>
                </a:lnTo>
                <a:lnTo>
                  <a:pt x="199" y="205"/>
                </a:lnTo>
                <a:lnTo>
                  <a:pt x="199" y="204"/>
                </a:lnTo>
                <a:lnTo>
                  <a:pt x="199" y="204"/>
                </a:lnTo>
                <a:lnTo>
                  <a:pt x="199" y="204"/>
                </a:lnTo>
                <a:lnTo>
                  <a:pt x="199" y="204"/>
                </a:lnTo>
                <a:lnTo>
                  <a:pt x="199" y="202"/>
                </a:lnTo>
                <a:lnTo>
                  <a:pt x="199" y="202"/>
                </a:lnTo>
                <a:lnTo>
                  <a:pt x="199" y="201"/>
                </a:lnTo>
                <a:lnTo>
                  <a:pt x="199" y="201"/>
                </a:lnTo>
                <a:lnTo>
                  <a:pt x="199" y="201"/>
                </a:lnTo>
                <a:lnTo>
                  <a:pt x="199" y="201"/>
                </a:lnTo>
                <a:lnTo>
                  <a:pt x="199" y="201"/>
                </a:lnTo>
                <a:lnTo>
                  <a:pt x="199" y="200"/>
                </a:lnTo>
                <a:lnTo>
                  <a:pt x="199" y="200"/>
                </a:lnTo>
                <a:lnTo>
                  <a:pt x="199" y="200"/>
                </a:lnTo>
                <a:lnTo>
                  <a:pt x="199" y="198"/>
                </a:lnTo>
                <a:lnTo>
                  <a:pt x="199" y="198"/>
                </a:lnTo>
                <a:lnTo>
                  <a:pt x="199" y="198"/>
                </a:lnTo>
                <a:lnTo>
                  <a:pt x="199" y="197"/>
                </a:lnTo>
                <a:lnTo>
                  <a:pt x="200" y="197"/>
                </a:lnTo>
                <a:lnTo>
                  <a:pt x="200" y="198"/>
                </a:lnTo>
                <a:lnTo>
                  <a:pt x="200" y="198"/>
                </a:lnTo>
                <a:lnTo>
                  <a:pt x="200" y="198"/>
                </a:lnTo>
                <a:lnTo>
                  <a:pt x="201" y="198"/>
                </a:lnTo>
                <a:lnTo>
                  <a:pt x="201" y="198"/>
                </a:lnTo>
                <a:lnTo>
                  <a:pt x="201" y="198"/>
                </a:lnTo>
                <a:lnTo>
                  <a:pt x="201" y="198"/>
                </a:lnTo>
                <a:lnTo>
                  <a:pt x="201" y="197"/>
                </a:lnTo>
                <a:lnTo>
                  <a:pt x="201" y="197"/>
                </a:lnTo>
                <a:lnTo>
                  <a:pt x="201" y="197"/>
                </a:lnTo>
                <a:lnTo>
                  <a:pt x="201" y="197"/>
                </a:lnTo>
                <a:lnTo>
                  <a:pt x="201" y="197"/>
                </a:lnTo>
                <a:lnTo>
                  <a:pt x="201" y="197"/>
                </a:lnTo>
                <a:lnTo>
                  <a:pt x="203" y="197"/>
                </a:lnTo>
                <a:lnTo>
                  <a:pt x="203" y="195"/>
                </a:lnTo>
                <a:lnTo>
                  <a:pt x="203" y="195"/>
                </a:lnTo>
                <a:lnTo>
                  <a:pt x="204" y="195"/>
                </a:lnTo>
                <a:lnTo>
                  <a:pt x="204" y="195"/>
                </a:lnTo>
                <a:lnTo>
                  <a:pt x="203" y="195"/>
                </a:lnTo>
                <a:lnTo>
                  <a:pt x="204" y="194"/>
                </a:lnTo>
                <a:lnTo>
                  <a:pt x="204" y="194"/>
                </a:lnTo>
                <a:lnTo>
                  <a:pt x="204" y="194"/>
                </a:lnTo>
                <a:lnTo>
                  <a:pt x="204" y="193"/>
                </a:lnTo>
                <a:lnTo>
                  <a:pt x="204" y="193"/>
                </a:lnTo>
                <a:lnTo>
                  <a:pt x="204" y="193"/>
                </a:lnTo>
                <a:lnTo>
                  <a:pt x="204" y="193"/>
                </a:lnTo>
                <a:lnTo>
                  <a:pt x="204" y="193"/>
                </a:lnTo>
                <a:lnTo>
                  <a:pt x="205" y="193"/>
                </a:lnTo>
                <a:lnTo>
                  <a:pt x="205" y="193"/>
                </a:lnTo>
                <a:lnTo>
                  <a:pt x="205" y="193"/>
                </a:lnTo>
                <a:lnTo>
                  <a:pt x="205" y="193"/>
                </a:lnTo>
                <a:lnTo>
                  <a:pt x="207" y="193"/>
                </a:lnTo>
                <a:lnTo>
                  <a:pt x="207" y="193"/>
                </a:lnTo>
                <a:lnTo>
                  <a:pt x="207" y="193"/>
                </a:lnTo>
                <a:lnTo>
                  <a:pt x="207" y="191"/>
                </a:lnTo>
                <a:lnTo>
                  <a:pt x="207" y="193"/>
                </a:lnTo>
                <a:lnTo>
                  <a:pt x="207" y="193"/>
                </a:lnTo>
                <a:lnTo>
                  <a:pt x="207" y="191"/>
                </a:lnTo>
                <a:lnTo>
                  <a:pt x="207" y="193"/>
                </a:lnTo>
                <a:lnTo>
                  <a:pt x="208" y="191"/>
                </a:lnTo>
                <a:lnTo>
                  <a:pt x="208" y="191"/>
                </a:lnTo>
                <a:lnTo>
                  <a:pt x="208" y="190"/>
                </a:lnTo>
                <a:lnTo>
                  <a:pt x="208" y="190"/>
                </a:lnTo>
                <a:lnTo>
                  <a:pt x="208" y="190"/>
                </a:lnTo>
                <a:lnTo>
                  <a:pt x="208" y="190"/>
                </a:lnTo>
                <a:lnTo>
                  <a:pt x="210" y="190"/>
                </a:lnTo>
                <a:lnTo>
                  <a:pt x="210" y="190"/>
                </a:lnTo>
                <a:lnTo>
                  <a:pt x="210" y="190"/>
                </a:lnTo>
                <a:lnTo>
                  <a:pt x="210" y="190"/>
                </a:lnTo>
                <a:lnTo>
                  <a:pt x="210" y="190"/>
                </a:lnTo>
                <a:lnTo>
                  <a:pt x="210" y="189"/>
                </a:lnTo>
                <a:lnTo>
                  <a:pt x="211" y="189"/>
                </a:lnTo>
                <a:lnTo>
                  <a:pt x="211" y="189"/>
                </a:lnTo>
                <a:lnTo>
                  <a:pt x="211" y="189"/>
                </a:lnTo>
                <a:lnTo>
                  <a:pt x="211" y="187"/>
                </a:lnTo>
                <a:lnTo>
                  <a:pt x="212" y="187"/>
                </a:lnTo>
                <a:lnTo>
                  <a:pt x="212" y="187"/>
                </a:lnTo>
                <a:lnTo>
                  <a:pt x="212" y="187"/>
                </a:lnTo>
                <a:lnTo>
                  <a:pt x="212" y="187"/>
                </a:lnTo>
                <a:lnTo>
                  <a:pt x="212" y="187"/>
                </a:lnTo>
                <a:lnTo>
                  <a:pt x="212" y="186"/>
                </a:lnTo>
                <a:lnTo>
                  <a:pt x="212" y="186"/>
                </a:lnTo>
                <a:lnTo>
                  <a:pt x="212" y="185"/>
                </a:lnTo>
                <a:lnTo>
                  <a:pt x="212" y="185"/>
                </a:lnTo>
                <a:lnTo>
                  <a:pt x="212" y="185"/>
                </a:lnTo>
                <a:lnTo>
                  <a:pt x="212" y="185"/>
                </a:lnTo>
                <a:lnTo>
                  <a:pt x="211" y="185"/>
                </a:lnTo>
                <a:lnTo>
                  <a:pt x="211" y="185"/>
                </a:lnTo>
                <a:lnTo>
                  <a:pt x="212" y="185"/>
                </a:lnTo>
                <a:lnTo>
                  <a:pt x="212" y="183"/>
                </a:lnTo>
                <a:lnTo>
                  <a:pt x="212" y="183"/>
                </a:lnTo>
                <a:lnTo>
                  <a:pt x="212" y="183"/>
                </a:lnTo>
                <a:lnTo>
                  <a:pt x="212" y="182"/>
                </a:lnTo>
                <a:lnTo>
                  <a:pt x="212" y="182"/>
                </a:lnTo>
                <a:lnTo>
                  <a:pt x="212" y="183"/>
                </a:lnTo>
                <a:lnTo>
                  <a:pt x="214" y="183"/>
                </a:lnTo>
                <a:lnTo>
                  <a:pt x="214" y="182"/>
                </a:lnTo>
                <a:lnTo>
                  <a:pt x="214" y="182"/>
                </a:lnTo>
                <a:lnTo>
                  <a:pt x="214" y="182"/>
                </a:lnTo>
                <a:lnTo>
                  <a:pt x="214" y="182"/>
                </a:lnTo>
                <a:lnTo>
                  <a:pt x="214" y="180"/>
                </a:lnTo>
                <a:lnTo>
                  <a:pt x="214" y="180"/>
                </a:lnTo>
                <a:lnTo>
                  <a:pt x="214" y="180"/>
                </a:lnTo>
                <a:lnTo>
                  <a:pt x="214" y="180"/>
                </a:lnTo>
                <a:lnTo>
                  <a:pt x="214" y="179"/>
                </a:lnTo>
                <a:lnTo>
                  <a:pt x="215" y="179"/>
                </a:lnTo>
                <a:lnTo>
                  <a:pt x="215" y="179"/>
                </a:lnTo>
                <a:lnTo>
                  <a:pt x="215" y="178"/>
                </a:lnTo>
                <a:lnTo>
                  <a:pt x="215" y="178"/>
                </a:lnTo>
                <a:lnTo>
                  <a:pt x="214" y="176"/>
                </a:lnTo>
                <a:lnTo>
                  <a:pt x="215" y="176"/>
                </a:lnTo>
                <a:lnTo>
                  <a:pt x="215" y="176"/>
                </a:lnTo>
                <a:lnTo>
                  <a:pt x="215" y="176"/>
                </a:lnTo>
                <a:lnTo>
                  <a:pt x="215" y="176"/>
                </a:lnTo>
                <a:lnTo>
                  <a:pt x="216" y="176"/>
                </a:lnTo>
                <a:lnTo>
                  <a:pt x="216" y="176"/>
                </a:lnTo>
                <a:lnTo>
                  <a:pt x="216" y="176"/>
                </a:lnTo>
                <a:lnTo>
                  <a:pt x="216" y="176"/>
                </a:lnTo>
                <a:lnTo>
                  <a:pt x="216" y="176"/>
                </a:lnTo>
                <a:lnTo>
                  <a:pt x="218" y="176"/>
                </a:lnTo>
                <a:lnTo>
                  <a:pt x="218" y="176"/>
                </a:lnTo>
                <a:lnTo>
                  <a:pt x="218" y="176"/>
                </a:lnTo>
                <a:lnTo>
                  <a:pt x="219" y="176"/>
                </a:lnTo>
                <a:lnTo>
                  <a:pt x="219" y="176"/>
                </a:lnTo>
                <a:lnTo>
                  <a:pt x="220" y="176"/>
                </a:lnTo>
                <a:lnTo>
                  <a:pt x="220" y="176"/>
                </a:lnTo>
                <a:lnTo>
                  <a:pt x="220" y="175"/>
                </a:lnTo>
                <a:lnTo>
                  <a:pt x="220" y="175"/>
                </a:lnTo>
                <a:lnTo>
                  <a:pt x="222" y="175"/>
                </a:lnTo>
                <a:lnTo>
                  <a:pt x="222" y="175"/>
                </a:lnTo>
                <a:lnTo>
                  <a:pt x="222" y="174"/>
                </a:lnTo>
                <a:lnTo>
                  <a:pt x="222" y="174"/>
                </a:lnTo>
                <a:lnTo>
                  <a:pt x="222" y="174"/>
                </a:lnTo>
                <a:lnTo>
                  <a:pt x="222" y="174"/>
                </a:lnTo>
                <a:lnTo>
                  <a:pt x="222" y="174"/>
                </a:lnTo>
                <a:lnTo>
                  <a:pt x="222" y="172"/>
                </a:lnTo>
                <a:lnTo>
                  <a:pt x="222" y="172"/>
                </a:lnTo>
                <a:lnTo>
                  <a:pt x="222" y="171"/>
                </a:lnTo>
                <a:lnTo>
                  <a:pt x="223" y="171"/>
                </a:lnTo>
                <a:lnTo>
                  <a:pt x="223" y="171"/>
                </a:lnTo>
                <a:lnTo>
                  <a:pt x="223" y="171"/>
                </a:lnTo>
                <a:lnTo>
                  <a:pt x="223" y="171"/>
                </a:lnTo>
                <a:lnTo>
                  <a:pt x="223" y="171"/>
                </a:lnTo>
                <a:lnTo>
                  <a:pt x="225" y="171"/>
                </a:lnTo>
                <a:lnTo>
                  <a:pt x="225" y="171"/>
                </a:lnTo>
                <a:lnTo>
                  <a:pt x="226" y="171"/>
                </a:lnTo>
                <a:lnTo>
                  <a:pt x="226" y="171"/>
                </a:lnTo>
                <a:lnTo>
                  <a:pt x="226" y="171"/>
                </a:lnTo>
                <a:lnTo>
                  <a:pt x="227" y="171"/>
                </a:lnTo>
                <a:lnTo>
                  <a:pt x="227" y="171"/>
                </a:lnTo>
                <a:lnTo>
                  <a:pt x="229" y="171"/>
                </a:lnTo>
                <a:lnTo>
                  <a:pt x="229" y="171"/>
                </a:lnTo>
                <a:lnTo>
                  <a:pt x="229" y="171"/>
                </a:lnTo>
                <a:lnTo>
                  <a:pt x="229" y="171"/>
                </a:lnTo>
                <a:lnTo>
                  <a:pt x="230" y="171"/>
                </a:lnTo>
                <a:lnTo>
                  <a:pt x="230" y="171"/>
                </a:lnTo>
                <a:lnTo>
                  <a:pt x="231" y="171"/>
                </a:lnTo>
                <a:lnTo>
                  <a:pt x="231" y="171"/>
                </a:lnTo>
                <a:lnTo>
                  <a:pt x="231" y="171"/>
                </a:lnTo>
                <a:lnTo>
                  <a:pt x="231" y="171"/>
                </a:lnTo>
                <a:lnTo>
                  <a:pt x="231" y="171"/>
                </a:lnTo>
                <a:lnTo>
                  <a:pt x="233" y="171"/>
                </a:lnTo>
                <a:lnTo>
                  <a:pt x="233" y="171"/>
                </a:lnTo>
                <a:lnTo>
                  <a:pt x="233" y="171"/>
                </a:lnTo>
                <a:lnTo>
                  <a:pt x="233" y="171"/>
                </a:lnTo>
                <a:lnTo>
                  <a:pt x="233" y="171"/>
                </a:lnTo>
                <a:lnTo>
                  <a:pt x="233" y="171"/>
                </a:lnTo>
                <a:lnTo>
                  <a:pt x="234" y="171"/>
                </a:lnTo>
                <a:lnTo>
                  <a:pt x="234" y="171"/>
                </a:lnTo>
                <a:lnTo>
                  <a:pt x="234" y="171"/>
                </a:lnTo>
                <a:lnTo>
                  <a:pt x="234" y="171"/>
                </a:lnTo>
                <a:lnTo>
                  <a:pt x="236" y="171"/>
                </a:lnTo>
                <a:lnTo>
                  <a:pt x="236" y="171"/>
                </a:lnTo>
                <a:lnTo>
                  <a:pt x="237" y="171"/>
                </a:lnTo>
                <a:lnTo>
                  <a:pt x="237" y="171"/>
                </a:lnTo>
                <a:lnTo>
                  <a:pt x="237" y="171"/>
                </a:lnTo>
                <a:lnTo>
                  <a:pt x="238" y="171"/>
                </a:lnTo>
                <a:lnTo>
                  <a:pt x="238" y="171"/>
                </a:lnTo>
                <a:lnTo>
                  <a:pt x="238" y="171"/>
                </a:lnTo>
                <a:lnTo>
                  <a:pt x="240" y="171"/>
                </a:lnTo>
                <a:lnTo>
                  <a:pt x="240" y="171"/>
                </a:lnTo>
                <a:lnTo>
                  <a:pt x="240" y="171"/>
                </a:lnTo>
                <a:lnTo>
                  <a:pt x="241" y="171"/>
                </a:lnTo>
                <a:lnTo>
                  <a:pt x="241" y="171"/>
                </a:lnTo>
                <a:lnTo>
                  <a:pt x="241" y="171"/>
                </a:lnTo>
                <a:lnTo>
                  <a:pt x="242" y="171"/>
                </a:lnTo>
                <a:lnTo>
                  <a:pt x="242" y="171"/>
                </a:lnTo>
                <a:lnTo>
                  <a:pt x="242" y="171"/>
                </a:lnTo>
                <a:lnTo>
                  <a:pt x="242" y="169"/>
                </a:lnTo>
                <a:lnTo>
                  <a:pt x="244" y="169"/>
                </a:lnTo>
                <a:lnTo>
                  <a:pt x="244" y="169"/>
                </a:lnTo>
                <a:lnTo>
                  <a:pt x="245" y="169"/>
                </a:lnTo>
                <a:lnTo>
                  <a:pt x="245" y="169"/>
                </a:lnTo>
                <a:lnTo>
                  <a:pt x="245" y="169"/>
                </a:lnTo>
                <a:lnTo>
                  <a:pt x="246" y="169"/>
                </a:lnTo>
                <a:lnTo>
                  <a:pt x="246" y="168"/>
                </a:lnTo>
                <a:lnTo>
                  <a:pt x="246" y="168"/>
                </a:lnTo>
                <a:lnTo>
                  <a:pt x="246" y="168"/>
                </a:lnTo>
                <a:lnTo>
                  <a:pt x="248" y="168"/>
                </a:lnTo>
                <a:lnTo>
                  <a:pt x="248" y="168"/>
                </a:lnTo>
                <a:lnTo>
                  <a:pt x="248" y="168"/>
                </a:lnTo>
                <a:lnTo>
                  <a:pt x="248" y="167"/>
                </a:lnTo>
                <a:lnTo>
                  <a:pt x="248" y="167"/>
                </a:lnTo>
                <a:lnTo>
                  <a:pt x="249" y="167"/>
                </a:lnTo>
                <a:lnTo>
                  <a:pt x="249" y="167"/>
                </a:lnTo>
                <a:lnTo>
                  <a:pt x="249" y="167"/>
                </a:lnTo>
                <a:lnTo>
                  <a:pt x="249" y="165"/>
                </a:lnTo>
                <a:lnTo>
                  <a:pt x="251" y="165"/>
                </a:lnTo>
                <a:lnTo>
                  <a:pt x="251" y="165"/>
                </a:lnTo>
                <a:lnTo>
                  <a:pt x="251" y="165"/>
                </a:lnTo>
                <a:lnTo>
                  <a:pt x="252" y="164"/>
                </a:lnTo>
                <a:lnTo>
                  <a:pt x="252" y="164"/>
                </a:lnTo>
                <a:lnTo>
                  <a:pt x="252" y="163"/>
                </a:lnTo>
                <a:lnTo>
                  <a:pt x="252" y="163"/>
                </a:lnTo>
                <a:lnTo>
                  <a:pt x="253" y="163"/>
                </a:lnTo>
                <a:lnTo>
                  <a:pt x="253" y="163"/>
                </a:lnTo>
                <a:lnTo>
                  <a:pt x="253" y="163"/>
                </a:lnTo>
                <a:lnTo>
                  <a:pt x="253" y="163"/>
                </a:lnTo>
                <a:lnTo>
                  <a:pt x="253" y="161"/>
                </a:lnTo>
                <a:lnTo>
                  <a:pt x="253" y="161"/>
                </a:lnTo>
                <a:lnTo>
                  <a:pt x="253" y="161"/>
                </a:lnTo>
                <a:lnTo>
                  <a:pt x="255" y="161"/>
                </a:lnTo>
                <a:lnTo>
                  <a:pt x="255" y="163"/>
                </a:lnTo>
                <a:lnTo>
                  <a:pt x="255" y="161"/>
                </a:lnTo>
                <a:lnTo>
                  <a:pt x="255" y="161"/>
                </a:lnTo>
                <a:lnTo>
                  <a:pt x="255" y="161"/>
                </a:lnTo>
                <a:lnTo>
                  <a:pt x="255" y="160"/>
                </a:lnTo>
                <a:lnTo>
                  <a:pt x="255" y="160"/>
                </a:lnTo>
                <a:lnTo>
                  <a:pt x="255" y="160"/>
                </a:lnTo>
                <a:lnTo>
                  <a:pt x="256" y="160"/>
                </a:lnTo>
                <a:lnTo>
                  <a:pt x="256" y="159"/>
                </a:lnTo>
                <a:lnTo>
                  <a:pt x="256" y="159"/>
                </a:lnTo>
                <a:lnTo>
                  <a:pt x="255" y="159"/>
                </a:lnTo>
                <a:lnTo>
                  <a:pt x="255" y="159"/>
                </a:lnTo>
                <a:lnTo>
                  <a:pt x="255" y="157"/>
                </a:lnTo>
                <a:lnTo>
                  <a:pt x="255" y="157"/>
                </a:lnTo>
                <a:lnTo>
                  <a:pt x="255" y="157"/>
                </a:lnTo>
                <a:lnTo>
                  <a:pt x="255" y="157"/>
                </a:lnTo>
                <a:lnTo>
                  <a:pt x="255" y="156"/>
                </a:lnTo>
                <a:lnTo>
                  <a:pt x="256" y="156"/>
                </a:lnTo>
                <a:lnTo>
                  <a:pt x="256" y="156"/>
                </a:lnTo>
                <a:lnTo>
                  <a:pt x="256" y="156"/>
                </a:lnTo>
                <a:lnTo>
                  <a:pt x="256" y="156"/>
                </a:lnTo>
                <a:lnTo>
                  <a:pt x="256" y="156"/>
                </a:lnTo>
                <a:lnTo>
                  <a:pt x="257" y="156"/>
                </a:lnTo>
                <a:lnTo>
                  <a:pt x="257" y="154"/>
                </a:lnTo>
                <a:lnTo>
                  <a:pt x="257" y="154"/>
                </a:lnTo>
                <a:lnTo>
                  <a:pt x="256" y="154"/>
                </a:lnTo>
                <a:lnTo>
                  <a:pt x="256" y="154"/>
                </a:lnTo>
                <a:lnTo>
                  <a:pt x="257" y="154"/>
                </a:lnTo>
                <a:lnTo>
                  <a:pt x="257" y="153"/>
                </a:lnTo>
                <a:lnTo>
                  <a:pt x="257" y="153"/>
                </a:lnTo>
                <a:lnTo>
                  <a:pt x="257" y="152"/>
                </a:lnTo>
                <a:lnTo>
                  <a:pt x="256" y="152"/>
                </a:lnTo>
                <a:lnTo>
                  <a:pt x="256" y="152"/>
                </a:lnTo>
                <a:lnTo>
                  <a:pt x="257" y="152"/>
                </a:lnTo>
                <a:lnTo>
                  <a:pt x="257" y="152"/>
                </a:lnTo>
                <a:lnTo>
                  <a:pt x="259" y="152"/>
                </a:lnTo>
                <a:lnTo>
                  <a:pt x="259" y="152"/>
                </a:lnTo>
                <a:lnTo>
                  <a:pt x="259" y="150"/>
                </a:lnTo>
                <a:lnTo>
                  <a:pt x="259" y="150"/>
                </a:lnTo>
                <a:lnTo>
                  <a:pt x="259" y="150"/>
                </a:lnTo>
                <a:lnTo>
                  <a:pt x="259" y="149"/>
                </a:lnTo>
                <a:lnTo>
                  <a:pt x="259" y="149"/>
                </a:lnTo>
                <a:lnTo>
                  <a:pt x="259" y="149"/>
                </a:lnTo>
                <a:lnTo>
                  <a:pt x="259" y="149"/>
                </a:lnTo>
                <a:lnTo>
                  <a:pt x="259" y="149"/>
                </a:lnTo>
                <a:lnTo>
                  <a:pt x="259" y="149"/>
                </a:lnTo>
                <a:lnTo>
                  <a:pt x="260" y="149"/>
                </a:lnTo>
                <a:lnTo>
                  <a:pt x="260" y="149"/>
                </a:lnTo>
                <a:lnTo>
                  <a:pt x="260" y="149"/>
                </a:lnTo>
                <a:lnTo>
                  <a:pt x="262" y="149"/>
                </a:lnTo>
                <a:lnTo>
                  <a:pt x="262" y="149"/>
                </a:lnTo>
                <a:lnTo>
                  <a:pt x="262" y="149"/>
                </a:lnTo>
                <a:lnTo>
                  <a:pt x="262" y="148"/>
                </a:lnTo>
                <a:lnTo>
                  <a:pt x="262" y="148"/>
                </a:lnTo>
                <a:lnTo>
                  <a:pt x="262" y="148"/>
                </a:lnTo>
                <a:lnTo>
                  <a:pt x="262" y="146"/>
                </a:lnTo>
                <a:lnTo>
                  <a:pt x="262" y="146"/>
                </a:lnTo>
                <a:lnTo>
                  <a:pt x="262" y="146"/>
                </a:lnTo>
                <a:lnTo>
                  <a:pt x="262" y="146"/>
                </a:lnTo>
                <a:lnTo>
                  <a:pt x="262" y="145"/>
                </a:lnTo>
                <a:lnTo>
                  <a:pt x="262" y="145"/>
                </a:lnTo>
                <a:lnTo>
                  <a:pt x="262" y="145"/>
                </a:lnTo>
                <a:lnTo>
                  <a:pt x="263" y="145"/>
                </a:lnTo>
                <a:lnTo>
                  <a:pt x="263" y="143"/>
                </a:lnTo>
                <a:lnTo>
                  <a:pt x="263" y="143"/>
                </a:lnTo>
                <a:lnTo>
                  <a:pt x="263" y="143"/>
                </a:lnTo>
                <a:lnTo>
                  <a:pt x="263" y="142"/>
                </a:lnTo>
                <a:lnTo>
                  <a:pt x="264" y="142"/>
                </a:lnTo>
                <a:lnTo>
                  <a:pt x="264" y="142"/>
                </a:lnTo>
                <a:lnTo>
                  <a:pt x="264" y="142"/>
                </a:lnTo>
                <a:lnTo>
                  <a:pt x="264" y="141"/>
                </a:lnTo>
                <a:lnTo>
                  <a:pt x="264" y="141"/>
                </a:lnTo>
                <a:lnTo>
                  <a:pt x="264" y="141"/>
                </a:lnTo>
                <a:lnTo>
                  <a:pt x="264" y="139"/>
                </a:lnTo>
                <a:lnTo>
                  <a:pt x="264" y="139"/>
                </a:lnTo>
                <a:lnTo>
                  <a:pt x="264" y="138"/>
                </a:lnTo>
                <a:lnTo>
                  <a:pt x="264" y="138"/>
                </a:lnTo>
                <a:lnTo>
                  <a:pt x="264" y="138"/>
                </a:lnTo>
                <a:lnTo>
                  <a:pt x="264" y="137"/>
                </a:lnTo>
                <a:lnTo>
                  <a:pt x="264" y="137"/>
                </a:lnTo>
                <a:lnTo>
                  <a:pt x="264" y="137"/>
                </a:lnTo>
                <a:lnTo>
                  <a:pt x="264" y="135"/>
                </a:lnTo>
                <a:lnTo>
                  <a:pt x="264" y="135"/>
                </a:lnTo>
                <a:lnTo>
                  <a:pt x="264" y="135"/>
                </a:lnTo>
                <a:lnTo>
                  <a:pt x="264" y="134"/>
                </a:lnTo>
                <a:lnTo>
                  <a:pt x="264" y="134"/>
                </a:lnTo>
                <a:lnTo>
                  <a:pt x="266" y="134"/>
                </a:lnTo>
                <a:lnTo>
                  <a:pt x="266" y="134"/>
                </a:lnTo>
                <a:lnTo>
                  <a:pt x="266" y="133"/>
                </a:lnTo>
                <a:lnTo>
                  <a:pt x="266" y="133"/>
                </a:lnTo>
                <a:lnTo>
                  <a:pt x="267" y="133"/>
                </a:lnTo>
                <a:lnTo>
                  <a:pt x="267" y="133"/>
                </a:lnTo>
                <a:lnTo>
                  <a:pt x="267" y="133"/>
                </a:lnTo>
                <a:lnTo>
                  <a:pt x="267" y="133"/>
                </a:lnTo>
                <a:lnTo>
                  <a:pt x="267" y="131"/>
                </a:lnTo>
                <a:lnTo>
                  <a:pt x="267" y="131"/>
                </a:lnTo>
                <a:lnTo>
                  <a:pt x="268" y="131"/>
                </a:lnTo>
                <a:lnTo>
                  <a:pt x="268" y="131"/>
                </a:lnTo>
                <a:lnTo>
                  <a:pt x="270" y="131"/>
                </a:lnTo>
                <a:lnTo>
                  <a:pt x="270" y="131"/>
                </a:lnTo>
                <a:lnTo>
                  <a:pt x="270" y="130"/>
                </a:lnTo>
                <a:lnTo>
                  <a:pt x="270" y="130"/>
                </a:lnTo>
                <a:lnTo>
                  <a:pt x="268" y="130"/>
                </a:lnTo>
                <a:lnTo>
                  <a:pt x="270" y="130"/>
                </a:lnTo>
                <a:lnTo>
                  <a:pt x="270" y="130"/>
                </a:lnTo>
                <a:lnTo>
                  <a:pt x="270" y="130"/>
                </a:lnTo>
                <a:lnTo>
                  <a:pt x="271" y="128"/>
                </a:lnTo>
                <a:lnTo>
                  <a:pt x="270" y="128"/>
                </a:lnTo>
                <a:lnTo>
                  <a:pt x="270" y="128"/>
                </a:lnTo>
                <a:lnTo>
                  <a:pt x="270" y="127"/>
                </a:lnTo>
                <a:lnTo>
                  <a:pt x="270" y="127"/>
                </a:lnTo>
                <a:lnTo>
                  <a:pt x="270" y="127"/>
                </a:lnTo>
                <a:lnTo>
                  <a:pt x="270" y="127"/>
                </a:lnTo>
                <a:lnTo>
                  <a:pt x="271" y="127"/>
                </a:lnTo>
                <a:lnTo>
                  <a:pt x="271" y="126"/>
                </a:lnTo>
                <a:lnTo>
                  <a:pt x="272" y="126"/>
                </a:lnTo>
                <a:lnTo>
                  <a:pt x="272" y="126"/>
                </a:lnTo>
                <a:lnTo>
                  <a:pt x="271" y="124"/>
                </a:lnTo>
                <a:lnTo>
                  <a:pt x="271" y="124"/>
                </a:lnTo>
                <a:lnTo>
                  <a:pt x="272" y="124"/>
                </a:lnTo>
                <a:lnTo>
                  <a:pt x="272" y="124"/>
                </a:lnTo>
                <a:lnTo>
                  <a:pt x="272" y="124"/>
                </a:lnTo>
                <a:lnTo>
                  <a:pt x="274" y="124"/>
                </a:lnTo>
                <a:lnTo>
                  <a:pt x="274" y="123"/>
                </a:lnTo>
                <a:lnTo>
                  <a:pt x="274" y="123"/>
                </a:lnTo>
                <a:lnTo>
                  <a:pt x="274" y="122"/>
                </a:lnTo>
                <a:lnTo>
                  <a:pt x="274" y="122"/>
                </a:lnTo>
                <a:lnTo>
                  <a:pt x="275" y="122"/>
                </a:lnTo>
                <a:lnTo>
                  <a:pt x="275" y="122"/>
                </a:lnTo>
                <a:lnTo>
                  <a:pt x="275" y="122"/>
                </a:lnTo>
                <a:lnTo>
                  <a:pt x="275" y="122"/>
                </a:lnTo>
                <a:lnTo>
                  <a:pt x="275" y="122"/>
                </a:lnTo>
                <a:lnTo>
                  <a:pt x="275" y="120"/>
                </a:lnTo>
                <a:lnTo>
                  <a:pt x="275" y="120"/>
                </a:lnTo>
                <a:lnTo>
                  <a:pt x="275" y="120"/>
                </a:lnTo>
                <a:lnTo>
                  <a:pt x="275" y="119"/>
                </a:lnTo>
                <a:lnTo>
                  <a:pt x="275" y="119"/>
                </a:lnTo>
                <a:lnTo>
                  <a:pt x="277" y="119"/>
                </a:lnTo>
                <a:lnTo>
                  <a:pt x="277" y="119"/>
                </a:lnTo>
                <a:lnTo>
                  <a:pt x="277" y="119"/>
                </a:lnTo>
                <a:lnTo>
                  <a:pt x="278" y="119"/>
                </a:lnTo>
                <a:lnTo>
                  <a:pt x="278" y="119"/>
                </a:lnTo>
                <a:lnTo>
                  <a:pt x="278" y="119"/>
                </a:lnTo>
                <a:lnTo>
                  <a:pt x="278" y="119"/>
                </a:lnTo>
                <a:lnTo>
                  <a:pt x="279" y="119"/>
                </a:lnTo>
                <a:lnTo>
                  <a:pt x="279" y="117"/>
                </a:lnTo>
                <a:lnTo>
                  <a:pt x="278" y="117"/>
                </a:lnTo>
                <a:lnTo>
                  <a:pt x="279" y="117"/>
                </a:lnTo>
                <a:lnTo>
                  <a:pt x="279" y="116"/>
                </a:lnTo>
                <a:lnTo>
                  <a:pt x="279" y="116"/>
                </a:lnTo>
                <a:lnTo>
                  <a:pt x="281" y="116"/>
                </a:lnTo>
                <a:lnTo>
                  <a:pt x="281" y="116"/>
                </a:lnTo>
                <a:lnTo>
                  <a:pt x="281" y="116"/>
                </a:lnTo>
                <a:lnTo>
                  <a:pt x="281" y="116"/>
                </a:lnTo>
                <a:lnTo>
                  <a:pt x="281" y="115"/>
                </a:lnTo>
                <a:lnTo>
                  <a:pt x="281" y="115"/>
                </a:lnTo>
                <a:lnTo>
                  <a:pt x="281" y="115"/>
                </a:lnTo>
                <a:lnTo>
                  <a:pt x="281" y="113"/>
                </a:lnTo>
                <a:lnTo>
                  <a:pt x="281" y="113"/>
                </a:lnTo>
                <a:lnTo>
                  <a:pt x="281" y="113"/>
                </a:lnTo>
                <a:lnTo>
                  <a:pt x="281" y="113"/>
                </a:lnTo>
                <a:lnTo>
                  <a:pt x="281" y="112"/>
                </a:lnTo>
                <a:lnTo>
                  <a:pt x="281" y="112"/>
                </a:lnTo>
                <a:lnTo>
                  <a:pt x="281" y="111"/>
                </a:lnTo>
                <a:lnTo>
                  <a:pt x="281" y="111"/>
                </a:lnTo>
                <a:lnTo>
                  <a:pt x="281" y="111"/>
                </a:lnTo>
                <a:lnTo>
                  <a:pt x="281" y="111"/>
                </a:lnTo>
                <a:lnTo>
                  <a:pt x="281" y="111"/>
                </a:lnTo>
                <a:lnTo>
                  <a:pt x="279" y="111"/>
                </a:lnTo>
                <a:lnTo>
                  <a:pt x="279" y="111"/>
                </a:lnTo>
                <a:lnTo>
                  <a:pt x="279" y="111"/>
                </a:lnTo>
                <a:lnTo>
                  <a:pt x="281" y="111"/>
                </a:lnTo>
                <a:lnTo>
                  <a:pt x="281" y="109"/>
                </a:lnTo>
                <a:lnTo>
                  <a:pt x="281" y="109"/>
                </a:lnTo>
                <a:lnTo>
                  <a:pt x="281" y="109"/>
                </a:lnTo>
                <a:lnTo>
                  <a:pt x="281" y="108"/>
                </a:lnTo>
                <a:lnTo>
                  <a:pt x="281" y="108"/>
                </a:lnTo>
                <a:lnTo>
                  <a:pt x="281" y="108"/>
                </a:lnTo>
                <a:lnTo>
                  <a:pt x="281" y="108"/>
                </a:lnTo>
                <a:lnTo>
                  <a:pt x="281" y="107"/>
                </a:lnTo>
                <a:lnTo>
                  <a:pt x="281" y="107"/>
                </a:lnTo>
                <a:lnTo>
                  <a:pt x="281" y="105"/>
                </a:lnTo>
                <a:lnTo>
                  <a:pt x="281" y="105"/>
                </a:lnTo>
                <a:lnTo>
                  <a:pt x="281" y="105"/>
                </a:lnTo>
                <a:lnTo>
                  <a:pt x="281" y="105"/>
                </a:lnTo>
                <a:lnTo>
                  <a:pt x="281" y="105"/>
                </a:lnTo>
                <a:lnTo>
                  <a:pt x="279" y="104"/>
                </a:lnTo>
                <a:lnTo>
                  <a:pt x="279" y="104"/>
                </a:lnTo>
                <a:lnTo>
                  <a:pt x="279" y="102"/>
                </a:lnTo>
                <a:lnTo>
                  <a:pt x="281" y="102"/>
                </a:lnTo>
                <a:lnTo>
                  <a:pt x="281" y="102"/>
                </a:lnTo>
                <a:lnTo>
                  <a:pt x="281" y="102"/>
                </a:lnTo>
                <a:lnTo>
                  <a:pt x="281" y="102"/>
                </a:lnTo>
                <a:lnTo>
                  <a:pt x="281" y="102"/>
                </a:lnTo>
                <a:lnTo>
                  <a:pt x="281" y="101"/>
                </a:lnTo>
                <a:lnTo>
                  <a:pt x="282" y="101"/>
                </a:lnTo>
                <a:lnTo>
                  <a:pt x="282" y="101"/>
                </a:lnTo>
                <a:lnTo>
                  <a:pt x="281" y="101"/>
                </a:lnTo>
                <a:lnTo>
                  <a:pt x="281" y="101"/>
                </a:lnTo>
                <a:lnTo>
                  <a:pt x="281" y="101"/>
                </a:lnTo>
                <a:lnTo>
                  <a:pt x="281" y="100"/>
                </a:lnTo>
                <a:lnTo>
                  <a:pt x="279" y="100"/>
                </a:lnTo>
                <a:lnTo>
                  <a:pt x="279" y="100"/>
                </a:lnTo>
                <a:lnTo>
                  <a:pt x="279" y="98"/>
                </a:lnTo>
                <a:lnTo>
                  <a:pt x="279" y="98"/>
                </a:lnTo>
                <a:lnTo>
                  <a:pt x="278" y="97"/>
                </a:lnTo>
                <a:lnTo>
                  <a:pt x="278" y="97"/>
                </a:lnTo>
                <a:lnTo>
                  <a:pt x="278" y="97"/>
                </a:lnTo>
                <a:lnTo>
                  <a:pt x="278" y="96"/>
                </a:lnTo>
                <a:lnTo>
                  <a:pt x="278" y="96"/>
                </a:lnTo>
                <a:lnTo>
                  <a:pt x="278" y="96"/>
                </a:lnTo>
                <a:lnTo>
                  <a:pt x="278" y="94"/>
                </a:lnTo>
                <a:lnTo>
                  <a:pt x="277" y="94"/>
                </a:lnTo>
                <a:lnTo>
                  <a:pt x="277" y="94"/>
                </a:lnTo>
                <a:lnTo>
                  <a:pt x="277" y="94"/>
                </a:lnTo>
                <a:lnTo>
                  <a:pt x="277" y="94"/>
                </a:lnTo>
                <a:lnTo>
                  <a:pt x="277" y="93"/>
                </a:lnTo>
                <a:lnTo>
                  <a:pt x="277" y="93"/>
                </a:lnTo>
                <a:lnTo>
                  <a:pt x="277" y="93"/>
                </a:lnTo>
                <a:lnTo>
                  <a:pt x="277" y="91"/>
                </a:lnTo>
                <a:lnTo>
                  <a:pt x="278" y="91"/>
                </a:lnTo>
                <a:lnTo>
                  <a:pt x="278" y="91"/>
                </a:lnTo>
                <a:lnTo>
                  <a:pt x="278" y="91"/>
                </a:lnTo>
                <a:lnTo>
                  <a:pt x="278" y="90"/>
                </a:lnTo>
                <a:lnTo>
                  <a:pt x="278" y="90"/>
                </a:lnTo>
                <a:lnTo>
                  <a:pt x="278" y="89"/>
                </a:lnTo>
                <a:lnTo>
                  <a:pt x="278" y="89"/>
                </a:lnTo>
                <a:lnTo>
                  <a:pt x="277" y="89"/>
                </a:lnTo>
                <a:lnTo>
                  <a:pt x="277" y="87"/>
                </a:lnTo>
                <a:lnTo>
                  <a:pt x="277" y="87"/>
                </a:lnTo>
                <a:lnTo>
                  <a:pt x="277" y="87"/>
                </a:lnTo>
                <a:lnTo>
                  <a:pt x="277" y="87"/>
                </a:lnTo>
                <a:lnTo>
                  <a:pt x="277" y="86"/>
                </a:lnTo>
                <a:lnTo>
                  <a:pt x="277" y="86"/>
                </a:lnTo>
                <a:lnTo>
                  <a:pt x="277" y="86"/>
                </a:lnTo>
                <a:lnTo>
                  <a:pt x="277" y="86"/>
                </a:lnTo>
                <a:lnTo>
                  <a:pt x="275" y="86"/>
                </a:lnTo>
                <a:lnTo>
                  <a:pt x="275" y="86"/>
                </a:lnTo>
                <a:lnTo>
                  <a:pt x="275" y="85"/>
                </a:lnTo>
                <a:lnTo>
                  <a:pt x="275" y="85"/>
                </a:lnTo>
                <a:lnTo>
                  <a:pt x="275" y="83"/>
                </a:lnTo>
                <a:lnTo>
                  <a:pt x="275" y="83"/>
                </a:lnTo>
                <a:lnTo>
                  <a:pt x="275" y="83"/>
                </a:lnTo>
                <a:lnTo>
                  <a:pt x="275" y="83"/>
                </a:lnTo>
                <a:lnTo>
                  <a:pt x="275" y="82"/>
                </a:lnTo>
                <a:lnTo>
                  <a:pt x="275" y="82"/>
                </a:lnTo>
                <a:lnTo>
                  <a:pt x="275" y="81"/>
                </a:lnTo>
                <a:lnTo>
                  <a:pt x="277" y="81"/>
                </a:lnTo>
                <a:lnTo>
                  <a:pt x="277" y="81"/>
                </a:lnTo>
                <a:lnTo>
                  <a:pt x="277" y="81"/>
                </a:lnTo>
                <a:lnTo>
                  <a:pt x="278" y="81"/>
                </a:lnTo>
                <a:lnTo>
                  <a:pt x="278" y="81"/>
                </a:lnTo>
                <a:lnTo>
                  <a:pt x="278" y="81"/>
                </a:lnTo>
                <a:lnTo>
                  <a:pt x="278" y="81"/>
                </a:lnTo>
                <a:lnTo>
                  <a:pt x="279" y="81"/>
                </a:lnTo>
                <a:lnTo>
                  <a:pt x="279" y="81"/>
                </a:lnTo>
                <a:lnTo>
                  <a:pt x="279" y="81"/>
                </a:lnTo>
                <a:lnTo>
                  <a:pt x="279" y="79"/>
                </a:lnTo>
                <a:lnTo>
                  <a:pt x="281" y="79"/>
                </a:lnTo>
                <a:lnTo>
                  <a:pt x="281" y="79"/>
                </a:lnTo>
                <a:lnTo>
                  <a:pt x="281" y="79"/>
                </a:lnTo>
                <a:lnTo>
                  <a:pt x="281" y="78"/>
                </a:lnTo>
                <a:lnTo>
                  <a:pt x="281" y="78"/>
                </a:lnTo>
                <a:lnTo>
                  <a:pt x="282" y="78"/>
                </a:lnTo>
                <a:lnTo>
                  <a:pt x="282" y="78"/>
                </a:lnTo>
                <a:lnTo>
                  <a:pt x="283" y="78"/>
                </a:lnTo>
                <a:lnTo>
                  <a:pt x="283" y="78"/>
                </a:lnTo>
                <a:lnTo>
                  <a:pt x="283" y="78"/>
                </a:lnTo>
                <a:lnTo>
                  <a:pt x="283" y="78"/>
                </a:lnTo>
                <a:lnTo>
                  <a:pt x="283" y="78"/>
                </a:lnTo>
                <a:lnTo>
                  <a:pt x="283" y="76"/>
                </a:lnTo>
                <a:lnTo>
                  <a:pt x="283" y="76"/>
                </a:lnTo>
                <a:lnTo>
                  <a:pt x="283" y="75"/>
                </a:lnTo>
                <a:lnTo>
                  <a:pt x="285" y="75"/>
                </a:lnTo>
                <a:lnTo>
                  <a:pt x="285" y="75"/>
                </a:lnTo>
                <a:lnTo>
                  <a:pt x="283" y="75"/>
                </a:lnTo>
                <a:lnTo>
                  <a:pt x="283" y="74"/>
                </a:lnTo>
                <a:lnTo>
                  <a:pt x="283" y="74"/>
                </a:lnTo>
                <a:lnTo>
                  <a:pt x="283" y="74"/>
                </a:lnTo>
                <a:lnTo>
                  <a:pt x="283" y="72"/>
                </a:lnTo>
                <a:lnTo>
                  <a:pt x="283" y="72"/>
                </a:lnTo>
                <a:lnTo>
                  <a:pt x="283" y="72"/>
                </a:lnTo>
                <a:lnTo>
                  <a:pt x="283" y="72"/>
                </a:lnTo>
                <a:lnTo>
                  <a:pt x="283" y="71"/>
                </a:lnTo>
                <a:lnTo>
                  <a:pt x="285" y="71"/>
                </a:lnTo>
                <a:lnTo>
                  <a:pt x="285" y="71"/>
                </a:lnTo>
                <a:lnTo>
                  <a:pt x="285" y="71"/>
                </a:lnTo>
                <a:lnTo>
                  <a:pt x="285" y="70"/>
                </a:lnTo>
                <a:lnTo>
                  <a:pt x="286" y="70"/>
                </a:lnTo>
                <a:lnTo>
                  <a:pt x="286" y="70"/>
                </a:lnTo>
                <a:lnTo>
                  <a:pt x="286" y="70"/>
                </a:lnTo>
                <a:lnTo>
                  <a:pt x="286" y="68"/>
                </a:lnTo>
                <a:lnTo>
                  <a:pt x="286" y="68"/>
                </a:lnTo>
                <a:lnTo>
                  <a:pt x="286" y="68"/>
                </a:lnTo>
                <a:lnTo>
                  <a:pt x="286" y="67"/>
                </a:lnTo>
                <a:lnTo>
                  <a:pt x="286" y="67"/>
                </a:lnTo>
                <a:lnTo>
                  <a:pt x="286" y="67"/>
                </a:lnTo>
                <a:lnTo>
                  <a:pt x="286" y="67"/>
                </a:lnTo>
                <a:lnTo>
                  <a:pt x="286" y="65"/>
                </a:lnTo>
                <a:lnTo>
                  <a:pt x="286" y="65"/>
                </a:lnTo>
                <a:lnTo>
                  <a:pt x="286" y="65"/>
                </a:lnTo>
                <a:lnTo>
                  <a:pt x="286" y="64"/>
                </a:lnTo>
                <a:lnTo>
                  <a:pt x="288" y="64"/>
                </a:lnTo>
                <a:lnTo>
                  <a:pt x="288" y="64"/>
                </a:lnTo>
                <a:lnTo>
                  <a:pt x="288" y="64"/>
                </a:lnTo>
                <a:lnTo>
                  <a:pt x="288" y="63"/>
                </a:lnTo>
                <a:lnTo>
                  <a:pt x="288" y="63"/>
                </a:lnTo>
                <a:lnTo>
                  <a:pt x="288" y="63"/>
                </a:lnTo>
                <a:lnTo>
                  <a:pt x="288" y="61"/>
                </a:lnTo>
                <a:lnTo>
                  <a:pt x="289" y="61"/>
                </a:lnTo>
                <a:lnTo>
                  <a:pt x="289" y="61"/>
                </a:lnTo>
                <a:lnTo>
                  <a:pt x="289" y="61"/>
                </a:lnTo>
                <a:lnTo>
                  <a:pt x="289" y="60"/>
                </a:lnTo>
                <a:lnTo>
                  <a:pt x="289" y="60"/>
                </a:lnTo>
                <a:lnTo>
                  <a:pt x="289" y="59"/>
                </a:lnTo>
                <a:lnTo>
                  <a:pt x="289" y="59"/>
                </a:lnTo>
                <a:lnTo>
                  <a:pt x="289" y="59"/>
                </a:lnTo>
                <a:lnTo>
                  <a:pt x="289" y="59"/>
                </a:lnTo>
                <a:lnTo>
                  <a:pt x="289" y="57"/>
                </a:lnTo>
                <a:lnTo>
                  <a:pt x="290" y="57"/>
                </a:lnTo>
                <a:lnTo>
                  <a:pt x="290" y="57"/>
                </a:lnTo>
                <a:lnTo>
                  <a:pt x="290" y="57"/>
                </a:lnTo>
                <a:lnTo>
                  <a:pt x="290" y="56"/>
                </a:lnTo>
                <a:lnTo>
                  <a:pt x="290" y="56"/>
                </a:lnTo>
                <a:lnTo>
                  <a:pt x="290" y="56"/>
                </a:lnTo>
                <a:lnTo>
                  <a:pt x="290" y="55"/>
                </a:lnTo>
                <a:lnTo>
                  <a:pt x="292" y="55"/>
                </a:lnTo>
                <a:lnTo>
                  <a:pt x="292" y="53"/>
                </a:lnTo>
                <a:lnTo>
                  <a:pt x="292" y="53"/>
                </a:lnTo>
                <a:lnTo>
                  <a:pt x="292" y="53"/>
                </a:lnTo>
                <a:lnTo>
                  <a:pt x="292" y="53"/>
                </a:lnTo>
                <a:lnTo>
                  <a:pt x="292" y="52"/>
                </a:lnTo>
                <a:lnTo>
                  <a:pt x="292" y="52"/>
                </a:lnTo>
                <a:lnTo>
                  <a:pt x="293" y="52"/>
                </a:lnTo>
                <a:lnTo>
                  <a:pt x="293" y="52"/>
                </a:lnTo>
                <a:lnTo>
                  <a:pt x="294" y="52"/>
                </a:lnTo>
                <a:lnTo>
                  <a:pt x="294" y="52"/>
                </a:lnTo>
                <a:lnTo>
                  <a:pt x="294" y="52"/>
                </a:lnTo>
                <a:lnTo>
                  <a:pt x="294" y="52"/>
                </a:lnTo>
                <a:lnTo>
                  <a:pt x="296" y="50"/>
                </a:lnTo>
                <a:lnTo>
                  <a:pt x="296" y="50"/>
                </a:lnTo>
                <a:lnTo>
                  <a:pt x="297" y="50"/>
                </a:lnTo>
                <a:lnTo>
                  <a:pt x="297" y="50"/>
                </a:lnTo>
                <a:lnTo>
                  <a:pt x="297" y="49"/>
                </a:lnTo>
                <a:lnTo>
                  <a:pt x="298" y="49"/>
                </a:lnTo>
                <a:lnTo>
                  <a:pt x="298" y="49"/>
                </a:lnTo>
                <a:lnTo>
                  <a:pt x="300" y="49"/>
                </a:lnTo>
                <a:lnTo>
                  <a:pt x="300" y="49"/>
                </a:lnTo>
                <a:lnTo>
                  <a:pt x="300" y="49"/>
                </a:lnTo>
                <a:lnTo>
                  <a:pt x="301" y="49"/>
                </a:lnTo>
                <a:lnTo>
                  <a:pt x="301" y="49"/>
                </a:lnTo>
                <a:lnTo>
                  <a:pt x="301" y="49"/>
                </a:lnTo>
                <a:lnTo>
                  <a:pt x="303" y="49"/>
                </a:lnTo>
                <a:lnTo>
                  <a:pt x="303" y="48"/>
                </a:lnTo>
                <a:lnTo>
                  <a:pt x="303" y="48"/>
                </a:lnTo>
                <a:lnTo>
                  <a:pt x="303" y="49"/>
                </a:lnTo>
                <a:lnTo>
                  <a:pt x="303" y="49"/>
                </a:lnTo>
                <a:lnTo>
                  <a:pt x="303" y="49"/>
                </a:lnTo>
                <a:lnTo>
                  <a:pt x="304" y="49"/>
                </a:lnTo>
                <a:lnTo>
                  <a:pt x="304" y="49"/>
                </a:lnTo>
                <a:lnTo>
                  <a:pt x="305" y="49"/>
                </a:lnTo>
                <a:lnTo>
                  <a:pt x="305" y="48"/>
                </a:lnTo>
                <a:lnTo>
                  <a:pt x="305" y="48"/>
                </a:lnTo>
                <a:lnTo>
                  <a:pt x="305" y="48"/>
                </a:lnTo>
                <a:lnTo>
                  <a:pt x="305" y="49"/>
                </a:lnTo>
                <a:lnTo>
                  <a:pt x="307" y="49"/>
                </a:lnTo>
                <a:lnTo>
                  <a:pt x="307" y="49"/>
                </a:lnTo>
                <a:lnTo>
                  <a:pt x="307" y="48"/>
                </a:lnTo>
                <a:lnTo>
                  <a:pt x="308" y="48"/>
                </a:lnTo>
                <a:lnTo>
                  <a:pt x="308" y="48"/>
                </a:lnTo>
                <a:lnTo>
                  <a:pt x="308" y="48"/>
                </a:lnTo>
                <a:lnTo>
                  <a:pt x="308" y="48"/>
                </a:lnTo>
                <a:lnTo>
                  <a:pt x="309" y="48"/>
                </a:lnTo>
                <a:lnTo>
                  <a:pt x="309" y="48"/>
                </a:lnTo>
                <a:lnTo>
                  <a:pt x="311" y="48"/>
                </a:lnTo>
                <a:lnTo>
                  <a:pt x="311" y="48"/>
                </a:lnTo>
                <a:lnTo>
                  <a:pt x="311" y="48"/>
                </a:lnTo>
                <a:lnTo>
                  <a:pt x="311" y="46"/>
                </a:lnTo>
                <a:lnTo>
                  <a:pt x="311" y="46"/>
                </a:lnTo>
                <a:lnTo>
                  <a:pt x="311" y="46"/>
                </a:lnTo>
                <a:lnTo>
                  <a:pt x="312" y="46"/>
                </a:lnTo>
                <a:lnTo>
                  <a:pt x="312" y="45"/>
                </a:lnTo>
                <a:lnTo>
                  <a:pt x="312" y="45"/>
                </a:lnTo>
                <a:lnTo>
                  <a:pt x="312" y="45"/>
                </a:lnTo>
                <a:lnTo>
                  <a:pt x="312" y="45"/>
                </a:lnTo>
                <a:lnTo>
                  <a:pt x="312" y="44"/>
                </a:lnTo>
                <a:lnTo>
                  <a:pt x="312" y="44"/>
                </a:lnTo>
                <a:lnTo>
                  <a:pt x="312" y="42"/>
                </a:lnTo>
                <a:lnTo>
                  <a:pt x="312" y="42"/>
                </a:lnTo>
                <a:lnTo>
                  <a:pt x="312" y="42"/>
                </a:lnTo>
                <a:lnTo>
                  <a:pt x="314" y="42"/>
                </a:lnTo>
                <a:lnTo>
                  <a:pt x="314" y="42"/>
                </a:lnTo>
                <a:lnTo>
                  <a:pt x="314" y="41"/>
                </a:lnTo>
                <a:lnTo>
                  <a:pt x="314" y="41"/>
                </a:lnTo>
                <a:lnTo>
                  <a:pt x="314" y="40"/>
                </a:lnTo>
                <a:lnTo>
                  <a:pt x="314" y="40"/>
                </a:lnTo>
                <a:lnTo>
                  <a:pt x="315" y="40"/>
                </a:lnTo>
                <a:lnTo>
                  <a:pt x="315" y="40"/>
                </a:lnTo>
                <a:lnTo>
                  <a:pt x="315" y="40"/>
                </a:lnTo>
                <a:lnTo>
                  <a:pt x="315" y="40"/>
                </a:lnTo>
                <a:lnTo>
                  <a:pt x="316" y="38"/>
                </a:lnTo>
                <a:lnTo>
                  <a:pt x="316" y="38"/>
                </a:lnTo>
                <a:lnTo>
                  <a:pt x="315" y="37"/>
                </a:lnTo>
                <a:lnTo>
                  <a:pt x="316" y="37"/>
                </a:lnTo>
                <a:lnTo>
                  <a:pt x="316" y="37"/>
                </a:lnTo>
                <a:lnTo>
                  <a:pt x="316" y="37"/>
                </a:lnTo>
                <a:lnTo>
                  <a:pt x="316" y="37"/>
                </a:lnTo>
                <a:lnTo>
                  <a:pt x="316" y="37"/>
                </a:lnTo>
                <a:lnTo>
                  <a:pt x="318" y="37"/>
                </a:lnTo>
                <a:lnTo>
                  <a:pt x="318" y="35"/>
                </a:lnTo>
                <a:lnTo>
                  <a:pt x="318" y="35"/>
                </a:lnTo>
                <a:lnTo>
                  <a:pt x="319" y="35"/>
                </a:lnTo>
                <a:lnTo>
                  <a:pt x="319" y="35"/>
                </a:lnTo>
                <a:lnTo>
                  <a:pt x="319" y="35"/>
                </a:lnTo>
                <a:lnTo>
                  <a:pt x="319" y="35"/>
                </a:lnTo>
                <a:lnTo>
                  <a:pt x="320" y="34"/>
                </a:lnTo>
                <a:lnTo>
                  <a:pt x="320" y="34"/>
                </a:lnTo>
                <a:lnTo>
                  <a:pt x="320" y="34"/>
                </a:lnTo>
                <a:lnTo>
                  <a:pt x="320" y="33"/>
                </a:lnTo>
                <a:lnTo>
                  <a:pt x="320" y="33"/>
                </a:lnTo>
                <a:lnTo>
                  <a:pt x="320" y="33"/>
                </a:lnTo>
                <a:lnTo>
                  <a:pt x="322" y="33"/>
                </a:lnTo>
                <a:lnTo>
                  <a:pt x="322" y="33"/>
                </a:lnTo>
                <a:lnTo>
                  <a:pt x="322" y="31"/>
                </a:lnTo>
                <a:lnTo>
                  <a:pt x="322" y="31"/>
                </a:lnTo>
                <a:lnTo>
                  <a:pt x="322" y="31"/>
                </a:lnTo>
                <a:lnTo>
                  <a:pt x="323" y="31"/>
                </a:lnTo>
                <a:lnTo>
                  <a:pt x="323" y="31"/>
                </a:lnTo>
                <a:lnTo>
                  <a:pt x="323" y="31"/>
                </a:lnTo>
                <a:lnTo>
                  <a:pt x="324" y="30"/>
                </a:lnTo>
                <a:lnTo>
                  <a:pt x="324" y="30"/>
                </a:lnTo>
                <a:lnTo>
                  <a:pt x="324" y="30"/>
                </a:lnTo>
                <a:lnTo>
                  <a:pt x="326" y="30"/>
                </a:lnTo>
                <a:lnTo>
                  <a:pt x="326" y="30"/>
                </a:lnTo>
                <a:lnTo>
                  <a:pt x="327" y="30"/>
                </a:lnTo>
                <a:lnTo>
                  <a:pt x="327" y="30"/>
                </a:lnTo>
                <a:lnTo>
                  <a:pt x="327" y="30"/>
                </a:lnTo>
                <a:lnTo>
                  <a:pt x="327" y="30"/>
                </a:lnTo>
                <a:lnTo>
                  <a:pt x="329" y="30"/>
                </a:lnTo>
                <a:lnTo>
                  <a:pt x="329" y="30"/>
                </a:lnTo>
                <a:lnTo>
                  <a:pt x="330" y="30"/>
                </a:lnTo>
                <a:lnTo>
                  <a:pt x="330" y="30"/>
                </a:lnTo>
                <a:lnTo>
                  <a:pt x="330" y="30"/>
                </a:lnTo>
                <a:lnTo>
                  <a:pt x="330" y="31"/>
                </a:lnTo>
                <a:lnTo>
                  <a:pt x="330" y="31"/>
                </a:lnTo>
                <a:lnTo>
                  <a:pt x="331" y="31"/>
                </a:lnTo>
                <a:lnTo>
                  <a:pt x="331" y="31"/>
                </a:lnTo>
                <a:lnTo>
                  <a:pt x="331" y="31"/>
                </a:lnTo>
                <a:lnTo>
                  <a:pt x="331" y="33"/>
                </a:lnTo>
                <a:lnTo>
                  <a:pt x="331" y="33"/>
                </a:lnTo>
                <a:lnTo>
                  <a:pt x="331" y="33"/>
                </a:lnTo>
                <a:lnTo>
                  <a:pt x="331" y="34"/>
                </a:lnTo>
                <a:lnTo>
                  <a:pt x="331" y="34"/>
                </a:lnTo>
                <a:lnTo>
                  <a:pt x="333" y="34"/>
                </a:lnTo>
                <a:lnTo>
                  <a:pt x="333" y="34"/>
                </a:lnTo>
                <a:lnTo>
                  <a:pt x="333" y="35"/>
                </a:lnTo>
                <a:lnTo>
                  <a:pt x="333" y="35"/>
                </a:lnTo>
                <a:lnTo>
                  <a:pt x="333" y="35"/>
                </a:lnTo>
                <a:lnTo>
                  <a:pt x="334" y="35"/>
                </a:lnTo>
                <a:lnTo>
                  <a:pt x="334" y="37"/>
                </a:lnTo>
                <a:lnTo>
                  <a:pt x="334" y="37"/>
                </a:lnTo>
                <a:lnTo>
                  <a:pt x="335" y="37"/>
                </a:lnTo>
                <a:lnTo>
                  <a:pt x="335" y="37"/>
                </a:lnTo>
                <a:lnTo>
                  <a:pt x="335" y="37"/>
                </a:lnTo>
                <a:lnTo>
                  <a:pt x="335" y="37"/>
                </a:lnTo>
                <a:lnTo>
                  <a:pt x="335" y="37"/>
                </a:lnTo>
                <a:lnTo>
                  <a:pt x="337" y="37"/>
                </a:lnTo>
                <a:lnTo>
                  <a:pt x="337" y="38"/>
                </a:lnTo>
                <a:lnTo>
                  <a:pt x="338" y="38"/>
                </a:lnTo>
                <a:lnTo>
                  <a:pt x="338" y="38"/>
                </a:lnTo>
                <a:lnTo>
                  <a:pt x="338" y="38"/>
                </a:lnTo>
                <a:lnTo>
                  <a:pt x="340" y="38"/>
                </a:lnTo>
                <a:lnTo>
                  <a:pt x="340" y="38"/>
                </a:lnTo>
                <a:lnTo>
                  <a:pt x="341" y="38"/>
                </a:lnTo>
                <a:lnTo>
                  <a:pt x="341" y="38"/>
                </a:lnTo>
                <a:lnTo>
                  <a:pt x="341" y="38"/>
                </a:lnTo>
                <a:lnTo>
                  <a:pt x="341" y="40"/>
                </a:lnTo>
                <a:lnTo>
                  <a:pt x="342" y="40"/>
                </a:lnTo>
                <a:lnTo>
                  <a:pt x="342" y="40"/>
                </a:lnTo>
                <a:lnTo>
                  <a:pt x="342" y="40"/>
                </a:lnTo>
                <a:lnTo>
                  <a:pt x="344" y="40"/>
                </a:lnTo>
                <a:lnTo>
                  <a:pt x="344" y="40"/>
                </a:lnTo>
                <a:lnTo>
                  <a:pt x="344" y="40"/>
                </a:lnTo>
                <a:lnTo>
                  <a:pt x="345" y="40"/>
                </a:lnTo>
                <a:lnTo>
                  <a:pt x="345" y="40"/>
                </a:lnTo>
                <a:lnTo>
                  <a:pt x="346" y="40"/>
                </a:lnTo>
                <a:lnTo>
                  <a:pt x="346" y="40"/>
                </a:lnTo>
                <a:lnTo>
                  <a:pt x="346" y="40"/>
                </a:lnTo>
                <a:lnTo>
                  <a:pt x="346" y="38"/>
                </a:lnTo>
                <a:lnTo>
                  <a:pt x="346" y="38"/>
                </a:lnTo>
                <a:lnTo>
                  <a:pt x="346" y="37"/>
                </a:lnTo>
                <a:lnTo>
                  <a:pt x="346" y="37"/>
                </a:lnTo>
                <a:lnTo>
                  <a:pt x="348" y="37"/>
                </a:lnTo>
                <a:lnTo>
                  <a:pt x="348" y="37"/>
                </a:lnTo>
                <a:lnTo>
                  <a:pt x="348" y="35"/>
                </a:lnTo>
                <a:lnTo>
                  <a:pt x="348" y="35"/>
                </a:lnTo>
                <a:lnTo>
                  <a:pt x="348" y="34"/>
                </a:lnTo>
                <a:lnTo>
                  <a:pt x="348" y="34"/>
                </a:lnTo>
                <a:lnTo>
                  <a:pt x="348" y="34"/>
                </a:lnTo>
                <a:lnTo>
                  <a:pt x="348" y="33"/>
                </a:lnTo>
                <a:lnTo>
                  <a:pt x="349" y="33"/>
                </a:lnTo>
                <a:lnTo>
                  <a:pt x="349" y="33"/>
                </a:lnTo>
                <a:lnTo>
                  <a:pt x="349" y="31"/>
                </a:lnTo>
                <a:lnTo>
                  <a:pt x="348" y="31"/>
                </a:lnTo>
                <a:lnTo>
                  <a:pt x="348" y="31"/>
                </a:lnTo>
                <a:lnTo>
                  <a:pt x="349" y="31"/>
                </a:lnTo>
                <a:lnTo>
                  <a:pt x="349" y="30"/>
                </a:lnTo>
                <a:lnTo>
                  <a:pt x="349" y="30"/>
                </a:lnTo>
                <a:lnTo>
                  <a:pt x="349" y="29"/>
                </a:lnTo>
                <a:lnTo>
                  <a:pt x="349" y="29"/>
                </a:lnTo>
                <a:lnTo>
                  <a:pt x="348" y="29"/>
                </a:lnTo>
                <a:lnTo>
                  <a:pt x="348" y="29"/>
                </a:lnTo>
                <a:lnTo>
                  <a:pt x="346" y="29"/>
                </a:lnTo>
                <a:lnTo>
                  <a:pt x="346" y="29"/>
                </a:lnTo>
                <a:lnTo>
                  <a:pt x="346" y="27"/>
                </a:lnTo>
                <a:lnTo>
                  <a:pt x="348" y="27"/>
                </a:lnTo>
                <a:lnTo>
                  <a:pt x="348" y="27"/>
                </a:lnTo>
                <a:lnTo>
                  <a:pt x="348" y="26"/>
                </a:lnTo>
                <a:lnTo>
                  <a:pt x="348" y="26"/>
                </a:lnTo>
                <a:lnTo>
                  <a:pt x="348" y="26"/>
                </a:lnTo>
                <a:lnTo>
                  <a:pt x="348" y="24"/>
                </a:lnTo>
                <a:lnTo>
                  <a:pt x="348" y="24"/>
                </a:lnTo>
                <a:lnTo>
                  <a:pt x="348" y="23"/>
                </a:lnTo>
                <a:lnTo>
                  <a:pt x="348" y="23"/>
                </a:lnTo>
                <a:lnTo>
                  <a:pt x="348" y="23"/>
                </a:lnTo>
                <a:lnTo>
                  <a:pt x="348" y="23"/>
                </a:lnTo>
                <a:lnTo>
                  <a:pt x="348" y="22"/>
                </a:lnTo>
                <a:lnTo>
                  <a:pt x="348" y="22"/>
                </a:lnTo>
                <a:lnTo>
                  <a:pt x="348" y="22"/>
                </a:lnTo>
                <a:lnTo>
                  <a:pt x="348" y="22"/>
                </a:lnTo>
                <a:lnTo>
                  <a:pt x="348" y="20"/>
                </a:lnTo>
                <a:lnTo>
                  <a:pt x="349" y="20"/>
                </a:lnTo>
                <a:lnTo>
                  <a:pt x="349" y="20"/>
                </a:lnTo>
                <a:lnTo>
                  <a:pt x="349" y="19"/>
                </a:lnTo>
                <a:lnTo>
                  <a:pt x="349" y="19"/>
                </a:lnTo>
                <a:lnTo>
                  <a:pt x="349" y="19"/>
                </a:lnTo>
                <a:lnTo>
                  <a:pt x="349" y="19"/>
                </a:lnTo>
                <a:lnTo>
                  <a:pt x="349" y="18"/>
                </a:lnTo>
                <a:lnTo>
                  <a:pt x="349" y="18"/>
                </a:lnTo>
                <a:lnTo>
                  <a:pt x="350" y="18"/>
                </a:lnTo>
                <a:lnTo>
                  <a:pt x="350" y="18"/>
                </a:lnTo>
                <a:lnTo>
                  <a:pt x="352" y="18"/>
                </a:lnTo>
                <a:lnTo>
                  <a:pt x="352" y="18"/>
                </a:lnTo>
                <a:lnTo>
                  <a:pt x="352" y="18"/>
                </a:lnTo>
                <a:lnTo>
                  <a:pt x="352" y="16"/>
                </a:lnTo>
                <a:lnTo>
                  <a:pt x="353" y="16"/>
                </a:lnTo>
                <a:lnTo>
                  <a:pt x="353" y="16"/>
                </a:lnTo>
                <a:lnTo>
                  <a:pt x="353" y="15"/>
                </a:lnTo>
                <a:lnTo>
                  <a:pt x="355" y="15"/>
                </a:lnTo>
                <a:lnTo>
                  <a:pt x="355" y="15"/>
                </a:lnTo>
                <a:lnTo>
                  <a:pt x="355" y="15"/>
                </a:lnTo>
                <a:lnTo>
                  <a:pt x="355" y="15"/>
                </a:lnTo>
                <a:lnTo>
                  <a:pt x="355" y="15"/>
                </a:lnTo>
                <a:lnTo>
                  <a:pt x="355" y="14"/>
                </a:lnTo>
                <a:lnTo>
                  <a:pt x="356" y="14"/>
                </a:lnTo>
                <a:lnTo>
                  <a:pt x="356" y="14"/>
                </a:lnTo>
                <a:lnTo>
                  <a:pt x="356" y="14"/>
                </a:lnTo>
                <a:lnTo>
                  <a:pt x="357" y="14"/>
                </a:lnTo>
                <a:lnTo>
                  <a:pt x="357" y="12"/>
                </a:lnTo>
                <a:lnTo>
                  <a:pt x="357" y="12"/>
                </a:lnTo>
                <a:lnTo>
                  <a:pt x="357" y="12"/>
                </a:lnTo>
                <a:lnTo>
                  <a:pt x="357" y="11"/>
                </a:lnTo>
                <a:lnTo>
                  <a:pt x="357" y="11"/>
                </a:lnTo>
                <a:lnTo>
                  <a:pt x="357" y="11"/>
                </a:lnTo>
                <a:lnTo>
                  <a:pt x="357" y="11"/>
                </a:lnTo>
                <a:lnTo>
                  <a:pt x="357" y="9"/>
                </a:lnTo>
                <a:lnTo>
                  <a:pt x="359" y="9"/>
                </a:lnTo>
                <a:lnTo>
                  <a:pt x="359" y="9"/>
                </a:lnTo>
                <a:lnTo>
                  <a:pt x="359" y="9"/>
                </a:lnTo>
                <a:lnTo>
                  <a:pt x="359" y="9"/>
                </a:lnTo>
                <a:lnTo>
                  <a:pt x="359" y="8"/>
                </a:lnTo>
                <a:lnTo>
                  <a:pt x="359" y="8"/>
                </a:lnTo>
                <a:lnTo>
                  <a:pt x="359" y="8"/>
                </a:lnTo>
                <a:lnTo>
                  <a:pt x="359" y="7"/>
                </a:lnTo>
                <a:lnTo>
                  <a:pt x="359" y="7"/>
                </a:lnTo>
                <a:lnTo>
                  <a:pt x="359" y="7"/>
                </a:lnTo>
                <a:lnTo>
                  <a:pt x="359" y="7"/>
                </a:lnTo>
                <a:lnTo>
                  <a:pt x="359" y="5"/>
                </a:lnTo>
                <a:lnTo>
                  <a:pt x="359" y="5"/>
                </a:lnTo>
                <a:lnTo>
                  <a:pt x="360" y="5"/>
                </a:lnTo>
                <a:lnTo>
                  <a:pt x="360" y="4"/>
                </a:lnTo>
                <a:lnTo>
                  <a:pt x="360" y="4"/>
                </a:lnTo>
                <a:lnTo>
                  <a:pt x="360" y="4"/>
                </a:lnTo>
                <a:lnTo>
                  <a:pt x="360" y="4"/>
                </a:lnTo>
                <a:lnTo>
                  <a:pt x="361" y="4"/>
                </a:lnTo>
                <a:lnTo>
                  <a:pt x="361" y="4"/>
                </a:lnTo>
                <a:lnTo>
                  <a:pt x="363" y="4"/>
                </a:lnTo>
                <a:lnTo>
                  <a:pt x="363" y="4"/>
                </a:lnTo>
                <a:lnTo>
                  <a:pt x="363" y="4"/>
                </a:lnTo>
                <a:lnTo>
                  <a:pt x="364" y="4"/>
                </a:lnTo>
                <a:lnTo>
                  <a:pt x="364" y="4"/>
                </a:lnTo>
                <a:lnTo>
                  <a:pt x="364" y="3"/>
                </a:lnTo>
                <a:lnTo>
                  <a:pt x="366" y="3"/>
                </a:lnTo>
                <a:lnTo>
                  <a:pt x="366" y="3"/>
                </a:lnTo>
                <a:lnTo>
                  <a:pt x="366" y="3"/>
                </a:lnTo>
                <a:lnTo>
                  <a:pt x="366" y="1"/>
                </a:lnTo>
                <a:lnTo>
                  <a:pt x="366" y="1"/>
                </a:lnTo>
                <a:lnTo>
                  <a:pt x="366" y="1"/>
                </a:lnTo>
                <a:lnTo>
                  <a:pt x="366" y="1"/>
                </a:lnTo>
                <a:lnTo>
                  <a:pt x="367" y="0"/>
                </a:lnTo>
                <a:lnTo>
                  <a:pt x="367" y="0"/>
                </a:lnTo>
                <a:lnTo>
                  <a:pt x="368" y="1"/>
                </a:lnTo>
                <a:lnTo>
                  <a:pt x="368" y="1"/>
                </a:lnTo>
                <a:lnTo>
                  <a:pt x="368" y="1"/>
                </a:lnTo>
                <a:lnTo>
                  <a:pt x="368" y="0"/>
                </a:lnTo>
                <a:lnTo>
                  <a:pt x="370" y="0"/>
                </a:lnTo>
                <a:lnTo>
                  <a:pt x="370" y="0"/>
                </a:lnTo>
                <a:lnTo>
                  <a:pt x="371" y="0"/>
                </a:lnTo>
                <a:lnTo>
                  <a:pt x="371" y="0"/>
                </a:lnTo>
                <a:lnTo>
                  <a:pt x="371" y="0"/>
                </a:lnTo>
                <a:lnTo>
                  <a:pt x="371" y="0"/>
                </a:lnTo>
                <a:lnTo>
                  <a:pt x="372" y="0"/>
                </a:lnTo>
                <a:lnTo>
                  <a:pt x="374" y="0"/>
                </a:lnTo>
                <a:lnTo>
                  <a:pt x="372" y="0"/>
                </a:lnTo>
                <a:lnTo>
                  <a:pt x="372" y="1"/>
                </a:lnTo>
                <a:lnTo>
                  <a:pt x="374" y="1"/>
                </a:lnTo>
                <a:lnTo>
                  <a:pt x="374" y="1"/>
                </a:lnTo>
                <a:lnTo>
                  <a:pt x="374" y="1"/>
                </a:lnTo>
                <a:lnTo>
                  <a:pt x="374" y="3"/>
                </a:lnTo>
                <a:lnTo>
                  <a:pt x="374" y="3"/>
                </a:lnTo>
                <a:lnTo>
                  <a:pt x="374" y="3"/>
                </a:lnTo>
                <a:lnTo>
                  <a:pt x="374" y="4"/>
                </a:lnTo>
                <a:lnTo>
                  <a:pt x="374" y="4"/>
                </a:lnTo>
                <a:lnTo>
                  <a:pt x="374" y="4"/>
                </a:lnTo>
                <a:lnTo>
                  <a:pt x="374" y="4"/>
                </a:lnTo>
                <a:lnTo>
                  <a:pt x="374" y="5"/>
                </a:lnTo>
                <a:lnTo>
                  <a:pt x="374" y="5"/>
                </a:lnTo>
                <a:lnTo>
                  <a:pt x="374" y="7"/>
                </a:lnTo>
                <a:lnTo>
                  <a:pt x="374" y="7"/>
                </a:lnTo>
                <a:lnTo>
                  <a:pt x="374" y="7"/>
                </a:lnTo>
                <a:lnTo>
                  <a:pt x="374" y="7"/>
                </a:lnTo>
                <a:lnTo>
                  <a:pt x="374" y="7"/>
                </a:lnTo>
                <a:lnTo>
                  <a:pt x="374" y="8"/>
                </a:lnTo>
                <a:lnTo>
                  <a:pt x="372" y="8"/>
                </a:lnTo>
                <a:lnTo>
                  <a:pt x="372" y="8"/>
                </a:lnTo>
                <a:lnTo>
                  <a:pt x="374" y="8"/>
                </a:lnTo>
                <a:lnTo>
                  <a:pt x="374" y="9"/>
                </a:lnTo>
                <a:lnTo>
                  <a:pt x="372" y="9"/>
                </a:lnTo>
                <a:lnTo>
                  <a:pt x="372" y="9"/>
                </a:lnTo>
                <a:lnTo>
                  <a:pt x="374" y="9"/>
                </a:lnTo>
                <a:lnTo>
                  <a:pt x="374" y="9"/>
                </a:lnTo>
                <a:lnTo>
                  <a:pt x="372" y="9"/>
                </a:lnTo>
                <a:lnTo>
                  <a:pt x="372" y="11"/>
                </a:lnTo>
                <a:lnTo>
                  <a:pt x="374" y="11"/>
                </a:lnTo>
                <a:lnTo>
                  <a:pt x="374" y="11"/>
                </a:lnTo>
                <a:lnTo>
                  <a:pt x="374" y="12"/>
                </a:lnTo>
                <a:lnTo>
                  <a:pt x="374" y="12"/>
                </a:lnTo>
                <a:lnTo>
                  <a:pt x="374" y="12"/>
                </a:lnTo>
                <a:lnTo>
                  <a:pt x="372" y="12"/>
                </a:lnTo>
                <a:lnTo>
                  <a:pt x="372" y="14"/>
                </a:lnTo>
                <a:lnTo>
                  <a:pt x="374" y="14"/>
                </a:lnTo>
                <a:lnTo>
                  <a:pt x="372" y="14"/>
                </a:lnTo>
                <a:lnTo>
                  <a:pt x="372" y="14"/>
                </a:lnTo>
                <a:lnTo>
                  <a:pt x="372" y="14"/>
                </a:lnTo>
                <a:lnTo>
                  <a:pt x="372" y="15"/>
                </a:lnTo>
                <a:lnTo>
                  <a:pt x="372" y="15"/>
                </a:lnTo>
                <a:lnTo>
                  <a:pt x="371" y="15"/>
                </a:lnTo>
                <a:lnTo>
                  <a:pt x="371" y="15"/>
                </a:lnTo>
                <a:lnTo>
                  <a:pt x="371" y="15"/>
                </a:lnTo>
                <a:lnTo>
                  <a:pt x="371" y="16"/>
                </a:lnTo>
                <a:lnTo>
                  <a:pt x="370" y="18"/>
                </a:lnTo>
                <a:lnTo>
                  <a:pt x="368" y="18"/>
                </a:lnTo>
                <a:lnTo>
                  <a:pt x="368" y="19"/>
                </a:lnTo>
                <a:lnTo>
                  <a:pt x="368" y="20"/>
                </a:lnTo>
                <a:lnTo>
                  <a:pt x="367" y="22"/>
                </a:lnTo>
                <a:lnTo>
                  <a:pt x="366" y="23"/>
                </a:lnTo>
                <a:lnTo>
                  <a:pt x="366" y="26"/>
                </a:lnTo>
                <a:lnTo>
                  <a:pt x="364" y="27"/>
                </a:lnTo>
                <a:lnTo>
                  <a:pt x="364" y="29"/>
                </a:lnTo>
                <a:lnTo>
                  <a:pt x="363" y="30"/>
                </a:lnTo>
                <a:lnTo>
                  <a:pt x="363" y="30"/>
                </a:lnTo>
                <a:lnTo>
                  <a:pt x="363" y="31"/>
                </a:lnTo>
                <a:lnTo>
                  <a:pt x="361" y="34"/>
                </a:lnTo>
                <a:lnTo>
                  <a:pt x="361" y="37"/>
                </a:lnTo>
                <a:lnTo>
                  <a:pt x="361" y="37"/>
                </a:lnTo>
                <a:lnTo>
                  <a:pt x="361" y="37"/>
                </a:lnTo>
                <a:lnTo>
                  <a:pt x="360" y="38"/>
                </a:lnTo>
                <a:lnTo>
                  <a:pt x="360" y="40"/>
                </a:lnTo>
                <a:lnTo>
                  <a:pt x="360" y="40"/>
                </a:lnTo>
                <a:lnTo>
                  <a:pt x="360" y="40"/>
                </a:lnTo>
                <a:lnTo>
                  <a:pt x="360" y="41"/>
                </a:lnTo>
                <a:lnTo>
                  <a:pt x="360" y="41"/>
                </a:lnTo>
                <a:lnTo>
                  <a:pt x="361" y="42"/>
                </a:lnTo>
                <a:lnTo>
                  <a:pt x="361" y="42"/>
                </a:lnTo>
                <a:lnTo>
                  <a:pt x="361" y="42"/>
                </a:lnTo>
                <a:lnTo>
                  <a:pt x="361" y="44"/>
                </a:lnTo>
                <a:lnTo>
                  <a:pt x="360" y="45"/>
                </a:lnTo>
                <a:lnTo>
                  <a:pt x="360" y="45"/>
                </a:lnTo>
                <a:lnTo>
                  <a:pt x="360" y="46"/>
                </a:lnTo>
                <a:lnTo>
                  <a:pt x="360" y="48"/>
                </a:lnTo>
                <a:lnTo>
                  <a:pt x="360" y="48"/>
                </a:lnTo>
                <a:lnTo>
                  <a:pt x="360" y="49"/>
                </a:lnTo>
                <a:lnTo>
                  <a:pt x="361" y="50"/>
                </a:lnTo>
                <a:lnTo>
                  <a:pt x="361" y="50"/>
                </a:lnTo>
                <a:lnTo>
                  <a:pt x="361" y="52"/>
                </a:lnTo>
                <a:lnTo>
                  <a:pt x="361" y="52"/>
                </a:lnTo>
                <a:lnTo>
                  <a:pt x="361" y="53"/>
                </a:lnTo>
                <a:lnTo>
                  <a:pt x="361" y="53"/>
                </a:lnTo>
                <a:lnTo>
                  <a:pt x="363" y="53"/>
                </a:lnTo>
                <a:lnTo>
                  <a:pt x="363" y="53"/>
                </a:lnTo>
                <a:lnTo>
                  <a:pt x="363" y="55"/>
                </a:lnTo>
                <a:lnTo>
                  <a:pt x="361" y="55"/>
                </a:lnTo>
                <a:lnTo>
                  <a:pt x="361" y="55"/>
                </a:lnTo>
                <a:lnTo>
                  <a:pt x="361" y="55"/>
                </a:lnTo>
                <a:lnTo>
                  <a:pt x="361" y="56"/>
                </a:lnTo>
                <a:lnTo>
                  <a:pt x="360" y="56"/>
                </a:lnTo>
                <a:lnTo>
                  <a:pt x="360" y="56"/>
                </a:lnTo>
                <a:lnTo>
                  <a:pt x="360" y="57"/>
                </a:lnTo>
                <a:lnTo>
                  <a:pt x="360" y="57"/>
                </a:lnTo>
                <a:lnTo>
                  <a:pt x="361" y="59"/>
                </a:lnTo>
                <a:lnTo>
                  <a:pt x="361" y="59"/>
                </a:lnTo>
                <a:lnTo>
                  <a:pt x="361" y="59"/>
                </a:lnTo>
                <a:lnTo>
                  <a:pt x="361" y="59"/>
                </a:lnTo>
                <a:lnTo>
                  <a:pt x="361" y="60"/>
                </a:lnTo>
                <a:lnTo>
                  <a:pt x="361" y="60"/>
                </a:lnTo>
                <a:lnTo>
                  <a:pt x="361" y="61"/>
                </a:lnTo>
                <a:lnTo>
                  <a:pt x="361" y="61"/>
                </a:lnTo>
                <a:lnTo>
                  <a:pt x="363" y="61"/>
                </a:lnTo>
                <a:lnTo>
                  <a:pt x="363" y="61"/>
                </a:lnTo>
                <a:lnTo>
                  <a:pt x="363" y="63"/>
                </a:lnTo>
                <a:lnTo>
                  <a:pt x="363" y="63"/>
                </a:lnTo>
                <a:lnTo>
                  <a:pt x="363" y="64"/>
                </a:lnTo>
                <a:lnTo>
                  <a:pt x="363" y="64"/>
                </a:lnTo>
                <a:lnTo>
                  <a:pt x="363" y="64"/>
                </a:lnTo>
                <a:lnTo>
                  <a:pt x="363" y="64"/>
                </a:lnTo>
                <a:lnTo>
                  <a:pt x="364" y="64"/>
                </a:lnTo>
                <a:lnTo>
                  <a:pt x="364" y="64"/>
                </a:lnTo>
                <a:lnTo>
                  <a:pt x="364" y="65"/>
                </a:lnTo>
                <a:lnTo>
                  <a:pt x="364" y="65"/>
                </a:lnTo>
                <a:lnTo>
                  <a:pt x="366" y="67"/>
                </a:lnTo>
                <a:lnTo>
                  <a:pt x="366" y="67"/>
                </a:lnTo>
                <a:lnTo>
                  <a:pt x="366" y="67"/>
                </a:lnTo>
                <a:lnTo>
                  <a:pt x="367" y="67"/>
                </a:lnTo>
                <a:lnTo>
                  <a:pt x="367" y="67"/>
                </a:lnTo>
                <a:lnTo>
                  <a:pt x="367" y="67"/>
                </a:lnTo>
                <a:lnTo>
                  <a:pt x="367" y="68"/>
                </a:lnTo>
                <a:lnTo>
                  <a:pt x="367" y="68"/>
                </a:lnTo>
                <a:lnTo>
                  <a:pt x="368" y="68"/>
                </a:lnTo>
                <a:lnTo>
                  <a:pt x="368" y="70"/>
                </a:lnTo>
                <a:lnTo>
                  <a:pt x="368" y="70"/>
                </a:lnTo>
                <a:lnTo>
                  <a:pt x="368" y="70"/>
                </a:lnTo>
                <a:lnTo>
                  <a:pt x="368" y="71"/>
                </a:lnTo>
                <a:lnTo>
                  <a:pt x="368" y="71"/>
                </a:lnTo>
                <a:lnTo>
                  <a:pt x="368" y="72"/>
                </a:lnTo>
                <a:lnTo>
                  <a:pt x="368" y="72"/>
                </a:lnTo>
                <a:lnTo>
                  <a:pt x="368" y="72"/>
                </a:lnTo>
                <a:lnTo>
                  <a:pt x="368" y="72"/>
                </a:lnTo>
                <a:lnTo>
                  <a:pt x="368" y="72"/>
                </a:lnTo>
                <a:lnTo>
                  <a:pt x="368" y="74"/>
                </a:lnTo>
                <a:lnTo>
                  <a:pt x="370" y="74"/>
                </a:lnTo>
                <a:lnTo>
                  <a:pt x="370" y="75"/>
                </a:lnTo>
                <a:lnTo>
                  <a:pt x="370" y="75"/>
                </a:lnTo>
                <a:lnTo>
                  <a:pt x="370" y="75"/>
                </a:lnTo>
                <a:lnTo>
                  <a:pt x="370" y="75"/>
                </a:lnTo>
                <a:lnTo>
                  <a:pt x="370" y="75"/>
                </a:lnTo>
                <a:lnTo>
                  <a:pt x="370" y="76"/>
                </a:lnTo>
                <a:lnTo>
                  <a:pt x="370" y="76"/>
                </a:lnTo>
                <a:lnTo>
                  <a:pt x="371" y="76"/>
                </a:lnTo>
                <a:lnTo>
                  <a:pt x="371" y="78"/>
                </a:lnTo>
                <a:lnTo>
                  <a:pt x="371" y="78"/>
                </a:lnTo>
                <a:lnTo>
                  <a:pt x="371" y="78"/>
                </a:lnTo>
                <a:lnTo>
                  <a:pt x="371" y="78"/>
                </a:lnTo>
                <a:lnTo>
                  <a:pt x="371" y="79"/>
                </a:lnTo>
                <a:lnTo>
                  <a:pt x="371" y="79"/>
                </a:lnTo>
                <a:lnTo>
                  <a:pt x="371" y="81"/>
                </a:lnTo>
                <a:lnTo>
                  <a:pt x="371" y="81"/>
                </a:lnTo>
                <a:lnTo>
                  <a:pt x="371" y="82"/>
                </a:lnTo>
                <a:lnTo>
                  <a:pt x="371" y="83"/>
                </a:lnTo>
                <a:lnTo>
                  <a:pt x="370" y="85"/>
                </a:lnTo>
                <a:lnTo>
                  <a:pt x="370" y="86"/>
                </a:lnTo>
                <a:lnTo>
                  <a:pt x="370" y="86"/>
                </a:lnTo>
                <a:lnTo>
                  <a:pt x="370" y="87"/>
                </a:lnTo>
                <a:lnTo>
                  <a:pt x="370" y="87"/>
                </a:lnTo>
                <a:lnTo>
                  <a:pt x="368" y="89"/>
                </a:lnTo>
                <a:lnTo>
                  <a:pt x="368" y="89"/>
                </a:lnTo>
                <a:lnTo>
                  <a:pt x="368" y="90"/>
                </a:lnTo>
                <a:lnTo>
                  <a:pt x="368" y="91"/>
                </a:lnTo>
                <a:lnTo>
                  <a:pt x="368" y="93"/>
                </a:lnTo>
                <a:lnTo>
                  <a:pt x="368" y="94"/>
                </a:lnTo>
                <a:lnTo>
                  <a:pt x="367" y="96"/>
                </a:lnTo>
                <a:lnTo>
                  <a:pt x="367" y="97"/>
                </a:lnTo>
                <a:lnTo>
                  <a:pt x="367" y="98"/>
                </a:lnTo>
                <a:lnTo>
                  <a:pt x="367" y="100"/>
                </a:lnTo>
                <a:lnTo>
                  <a:pt x="367" y="100"/>
                </a:lnTo>
                <a:lnTo>
                  <a:pt x="366" y="100"/>
                </a:lnTo>
                <a:lnTo>
                  <a:pt x="366" y="101"/>
                </a:lnTo>
                <a:lnTo>
                  <a:pt x="366" y="102"/>
                </a:lnTo>
                <a:lnTo>
                  <a:pt x="366" y="104"/>
                </a:lnTo>
                <a:lnTo>
                  <a:pt x="366" y="105"/>
                </a:lnTo>
                <a:lnTo>
                  <a:pt x="366" y="107"/>
                </a:lnTo>
                <a:lnTo>
                  <a:pt x="368" y="107"/>
                </a:lnTo>
                <a:lnTo>
                  <a:pt x="370" y="108"/>
                </a:lnTo>
                <a:lnTo>
                  <a:pt x="371" y="109"/>
                </a:lnTo>
                <a:lnTo>
                  <a:pt x="372" y="111"/>
                </a:lnTo>
                <a:lnTo>
                  <a:pt x="372" y="111"/>
                </a:lnTo>
                <a:lnTo>
                  <a:pt x="372" y="111"/>
                </a:lnTo>
                <a:lnTo>
                  <a:pt x="372" y="112"/>
                </a:lnTo>
                <a:lnTo>
                  <a:pt x="372" y="113"/>
                </a:lnTo>
                <a:lnTo>
                  <a:pt x="372" y="115"/>
                </a:lnTo>
                <a:lnTo>
                  <a:pt x="372" y="116"/>
                </a:lnTo>
                <a:lnTo>
                  <a:pt x="372" y="116"/>
                </a:lnTo>
                <a:lnTo>
                  <a:pt x="374" y="119"/>
                </a:lnTo>
                <a:lnTo>
                  <a:pt x="374" y="119"/>
                </a:lnTo>
                <a:lnTo>
                  <a:pt x="375" y="120"/>
                </a:lnTo>
                <a:lnTo>
                  <a:pt x="375" y="122"/>
                </a:lnTo>
                <a:lnTo>
                  <a:pt x="375" y="123"/>
                </a:lnTo>
                <a:lnTo>
                  <a:pt x="376" y="124"/>
                </a:lnTo>
                <a:lnTo>
                  <a:pt x="376" y="124"/>
                </a:lnTo>
                <a:lnTo>
                  <a:pt x="376" y="126"/>
                </a:lnTo>
                <a:lnTo>
                  <a:pt x="376" y="126"/>
                </a:lnTo>
                <a:lnTo>
                  <a:pt x="376" y="127"/>
                </a:lnTo>
                <a:lnTo>
                  <a:pt x="376" y="127"/>
                </a:lnTo>
                <a:lnTo>
                  <a:pt x="376" y="127"/>
                </a:lnTo>
                <a:lnTo>
                  <a:pt x="376" y="128"/>
                </a:lnTo>
                <a:lnTo>
                  <a:pt x="376" y="128"/>
                </a:lnTo>
                <a:lnTo>
                  <a:pt x="376" y="130"/>
                </a:lnTo>
                <a:lnTo>
                  <a:pt x="376" y="130"/>
                </a:lnTo>
                <a:lnTo>
                  <a:pt x="376" y="130"/>
                </a:lnTo>
                <a:lnTo>
                  <a:pt x="378" y="130"/>
                </a:lnTo>
                <a:lnTo>
                  <a:pt x="378" y="130"/>
                </a:lnTo>
                <a:lnTo>
                  <a:pt x="378" y="131"/>
                </a:lnTo>
                <a:lnTo>
                  <a:pt x="378" y="131"/>
                </a:lnTo>
                <a:lnTo>
                  <a:pt x="378" y="131"/>
                </a:lnTo>
                <a:lnTo>
                  <a:pt x="379" y="131"/>
                </a:lnTo>
                <a:lnTo>
                  <a:pt x="379" y="133"/>
                </a:lnTo>
                <a:lnTo>
                  <a:pt x="379" y="133"/>
                </a:lnTo>
                <a:lnTo>
                  <a:pt x="379" y="133"/>
                </a:lnTo>
                <a:lnTo>
                  <a:pt x="379" y="134"/>
                </a:lnTo>
                <a:lnTo>
                  <a:pt x="379" y="134"/>
                </a:lnTo>
                <a:lnTo>
                  <a:pt x="379" y="134"/>
                </a:lnTo>
                <a:lnTo>
                  <a:pt x="379" y="135"/>
                </a:lnTo>
                <a:lnTo>
                  <a:pt x="379" y="135"/>
                </a:lnTo>
                <a:lnTo>
                  <a:pt x="379" y="135"/>
                </a:lnTo>
                <a:lnTo>
                  <a:pt x="379" y="137"/>
                </a:lnTo>
                <a:lnTo>
                  <a:pt x="381" y="137"/>
                </a:lnTo>
                <a:lnTo>
                  <a:pt x="381" y="137"/>
                </a:lnTo>
                <a:lnTo>
                  <a:pt x="382" y="137"/>
                </a:lnTo>
                <a:lnTo>
                  <a:pt x="382" y="138"/>
                </a:lnTo>
                <a:lnTo>
                  <a:pt x="382" y="138"/>
                </a:lnTo>
                <a:lnTo>
                  <a:pt x="382" y="138"/>
                </a:lnTo>
                <a:lnTo>
                  <a:pt x="382" y="138"/>
                </a:lnTo>
                <a:lnTo>
                  <a:pt x="382" y="138"/>
                </a:lnTo>
                <a:lnTo>
                  <a:pt x="383" y="138"/>
                </a:lnTo>
                <a:lnTo>
                  <a:pt x="383" y="139"/>
                </a:lnTo>
                <a:lnTo>
                  <a:pt x="383" y="139"/>
                </a:lnTo>
                <a:lnTo>
                  <a:pt x="383" y="139"/>
                </a:lnTo>
                <a:lnTo>
                  <a:pt x="383" y="141"/>
                </a:lnTo>
                <a:lnTo>
                  <a:pt x="383" y="141"/>
                </a:lnTo>
                <a:lnTo>
                  <a:pt x="383" y="141"/>
                </a:lnTo>
                <a:lnTo>
                  <a:pt x="383" y="141"/>
                </a:lnTo>
                <a:lnTo>
                  <a:pt x="383" y="142"/>
                </a:lnTo>
                <a:lnTo>
                  <a:pt x="385" y="142"/>
                </a:lnTo>
                <a:lnTo>
                  <a:pt x="385" y="141"/>
                </a:lnTo>
                <a:lnTo>
                  <a:pt x="385" y="142"/>
                </a:lnTo>
                <a:lnTo>
                  <a:pt x="385" y="142"/>
                </a:lnTo>
                <a:lnTo>
                  <a:pt x="385" y="142"/>
                </a:lnTo>
                <a:lnTo>
                  <a:pt x="385" y="143"/>
                </a:lnTo>
                <a:lnTo>
                  <a:pt x="385" y="143"/>
                </a:lnTo>
                <a:lnTo>
                  <a:pt x="385" y="143"/>
                </a:lnTo>
                <a:lnTo>
                  <a:pt x="386" y="143"/>
                </a:lnTo>
                <a:lnTo>
                  <a:pt x="386" y="143"/>
                </a:lnTo>
                <a:lnTo>
                  <a:pt x="386" y="145"/>
                </a:lnTo>
                <a:lnTo>
                  <a:pt x="386" y="145"/>
                </a:lnTo>
                <a:lnTo>
                  <a:pt x="386" y="145"/>
                </a:lnTo>
                <a:lnTo>
                  <a:pt x="387" y="145"/>
                </a:lnTo>
                <a:lnTo>
                  <a:pt x="387" y="145"/>
                </a:lnTo>
                <a:lnTo>
                  <a:pt x="387" y="145"/>
                </a:lnTo>
                <a:lnTo>
                  <a:pt x="387" y="145"/>
                </a:lnTo>
                <a:lnTo>
                  <a:pt x="387" y="145"/>
                </a:lnTo>
                <a:lnTo>
                  <a:pt x="389" y="145"/>
                </a:lnTo>
                <a:lnTo>
                  <a:pt x="389" y="146"/>
                </a:lnTo>
                <a:lnTo>
                  <a:pt x="387" y="146"/>
                </a:lnTo>
                <a:lnTo>
                  <a:pt x="387" y="146"/>
                </a:lnTo>
                <a:lnTo>
                  <a:pt x="387" y="146"/>
                </a:lnTo>
                <a:lnTo>
                  <a:pt x="389" y="146"/>
                </a:lnTo>
                <a:lnTo>
                  <a:pt x="389" y="146"/>
                </a:lnTo>
                <a:lnTo>
                  <a:pt x="389" y="148"/>
                </a:lnTo>
                <a:lnTo>
                  <a:pt x="389" y="148"/>
                </a:lnTo>
                <a:lnTo>
                  <a:pt x="389" y="148"/>
                </a:lnTo>
                <a:lnTo>
                  <a:pt x="389" y="149"/>
                </a:lnTo>
                <a:lnTo>
                  <a:pt x="389" y="149"/>
                </a:lnTo>
                <a:lnTo>
                  <a:pt x="389" y="149"/>
                </a:lnTo>
                <a:lnTo>
                  <a:pt x="389" y="149"/>
                </a:lnTo>
                <a:lnTo>
                  <a:pt x="389" y="149"/>
                </a:lnTo>
                <a:lnTo>
                  <a:pt x="389" y="149"/>
                </a:lnTo>
                <a:lnTo>
                  <a:pt x="389" y="150"/>
                </a:lnTo>
                <a:lnTo>
                  <a:pt x="389" y="150"/>
                </a:lnTo>
                <a:lnTo>
                  <a:pt x="389" y="150"/>
                </a:lnTo>
                <a:lnTo>
                  <a:pt x="389" y="150"/>
                </a:lnTo>
                <a:lnTo>
                  <a:pt x="389" y="152"/>
                </a:lnTo>
                <a:lnTo>
                  <a:pt x="389" y="152"/>
                </a:lnTo>
                <a:lnTo>
                  <a:pt x="389" y="152"/>
                </a:lnTo>
                <a:lnTo>
                  <a:pt x="387" y="152"/>
                </a:lnTo>
                <a:lnTo>
                  <a:pt x="387" y="152"/>
                </a:lnTo>
                <a:lnTo>
                  <a:pt x="387" y="152"/>
                </a:lnTo>
                <a:lnTo>
                  <a:pt x="387" y="152"/>
                </a:lnTo>
                <a:lnTo>
                  <a:pt x="387" y="152"/>
                </a:lnTo>
                <a:lnTo>
                  <a:pt x="386" y="152"/>
                </a:lnTo>
                <a:lnTo>
                  <a:pt x="386" y="150"/>
                </a:lnTo>
                <a:lnTo>
                  <a:pt x="386" y="150"/>
                </a:lnTo>
                <a:lnTo>
                  <a:pt x="386" y="150"/>
                </a:lnTo>
                <a:lnTo>
                  <a:pt x="386" y="149"/>
                </a:lnTo>
                <a:lnTo>
                  <a:pt x="385" y="149"/>
                </a:lnTo>
                <a:lnTo>
                  <a:pt x="385" y="149"/>
                </a:lnTo>
                <a:lnTo>
                  <a:pt x="385" y="149"/>
                </a:lnTo>
                <a:lnTo>
                  <a:pt x="385" y="149"/>
                </a:lnTo>
                <a:lnTo>
                  <a:pt x="385" y="149"/>
                </a:lnTo>
                <a:lnTo>
                  <a:pt x="383" y="149"/>
                </a:lnTo>
                <a:lnTo>
                  <a:pt x="383" y="149"/>
                </a:lnTo>
                <a:lnTo>
                  <a:pt x="383" y="149"/>
                </a:lnTo>
                <a:lnTo>
                  <a:pt x="383" y="149"/>
                </a:lnTo>
                <a:lnTo>
                  <a:pt x="382" y="149"/>
                </a:lnTo>
                <a:lnTo>
                  <a:pt x="382" y="149"/>
                </a:lnTo>
                <a:lnTo>
                  <a:pt x="382" y="149"/>
                </a:lnTo>
                <a:lnTo>
                  <a:pt x="382" y="149"/>
                </a:lnTo>
                <a:lnTo>
                  <a:pt x="381" y="149"/>
                </a:lnTo>
                <a:lnTo>
                  <a:pt x="379" y="150"/>
                </a:lnTo>
                <a:lnTo>
                  <a:pt x="376" y="153"/>
                </a:lnTo>
                <a:lnTo>
                  <a:pt x="372" y="156"/>
                </a:lnTo>
                <a:lnTo>
                  <a:pt x="370" y="157"/>
                </a:lnTo>
                <a:lnTo>
                  <a:pt x="367" y="159"/>
                </a:lnTo>
                <a:lnTo>
                  <a:pt x="361" y="161"/>
                </a:lnTo>
                <a:lnTo>
                  <a:pt x="361" y="161"/>
                </a:lnTo>
                <a:lnTo>
                  <a:pt x="361" y="161"/>
                </a:lnTo>
                <a:lnTo>
                  <a:pt x="361" y="163"/>
                </a:lnTo>
                <a:lnTo>
                  <a:pt x="361" y="163"/>
                </a:lnTo>
                <a:lnTo>
                  <a:pt x="361" y="163"/>
                </a:lnTo>
                <a:lnTo>
                  <a:pt x="361" y="163"/>
                </a:lnTo>
                <a:lnTo>
                  <a:pt x="363" y="163"/>
                </a:lnTo>
                <a:lnTo>
                  <a:pt x="363" y="164"/>
                </a:lnTo>
                <a:lnTo>
                  <a:pt x="363" y="164"/>
                </a:lnTo>
                <a:lnTo>
                  <a:pt x="363" y="164"/>
                </a:lnTo>
                <a:lnTo>
                  <a:pt x="363" y="164"/>
                </a:lnTo>
                <a:lnTo>
                  <a:pt x="364" y="164"/>
                </a:lnTo>
                <a:lnTo>
                  <a:pt x="364" y="164"/>
                </a:lnTo>
                <a:lnTo>
                  <a:pt x="364" y="165"/>
                </a:lnTo>
                <a:lnTo>
                  <a:pt x="366" y="165"/>
                </a:lnTo>
                <a:lnTo>
                  <a:pt x="366" y="165"/>
                </a:lnTo>
                <a:lnTo>
                  <a:pt x="366" y="165"/>
                </a:lnTo>
                <a:lnTo>
                  <a:pt x="366" y="165"/>
                </a:lnTo>
                <a:lnTo>
                  <a:pt x="367" y="165"/>
                </a:lnTo>
                <a:lnTo>
                  <a:pt x="367" y="165"/>
                </a:lnTo>
                <a:lnTo>
                  <a:pt x="367" y="167"/>
                </a:lnTo>
                <a:lnTo>
                  <a:pt x="367" y="167"/>
                </a:lnTo>
                <a:lnTo>
                  <a:pt x="367" y="167"/>
                </a:lnTo>
                <a:lnTo>
                  <a:pt x="368" y="167"/>
                </a:lnTo>
                <a:lnTo>
                  <a:pt x="368" y="168"/>
                </a:lnTo>
                <a:lnTo>
                  <a:pt x="368" y="168"/>
                </a:lnTo>
                <a:lnTo>
                  <a:pt x="368" y="168"/>
                </a:lnTo>
                <a:lnTo>
                  <a:pt x="368" y="168"/>
                </a:lnTo>
                <a:lnTo>
                  <a:pt x="368" y="168"/>
                </a:lnTo>
                <a:lnTo>
                  <a:pt x="370" y="168"/>
                </a:lnTo>
                <a:lnTo>
                  <a:pt x="370" y="169"/>
                </a:lnTo>
                <a:lnTo>
                  <a:pt x="370" y="169"/>
                </a:lnTo>
                <a:lnTo>
                  <a:pt x="370" y="169"/>
                </a:lnTo>
                <a:lnTo>
                  <a:pt x="371" y="169"/>
                </a:lnTo>
                <a:lnTo>
                  <a:pt x="371" y="171"/>
                </a:lnTo>
                <a:lnTo>
                  <a:pt x="371" y="169"/>
                </a:lnTo>
                <a:lnTo>
                  <a:pt x="371" y="171"/>
                </a:lnTo>
                <a:lnTo>
                  <a:pt x="371" y="171"/>
                </a:lnTo>
                <a:lnTo>
                  <a:pt x="371" y="171"/>
                </a:lnTo>
                <a:lnTo>
                  <a:pt x="372" y="171"/>
                </a:lnTo>
                <a:lnTo>
                  <a:pt x="372" y="171"/>
                </a:lnTo>
                <a:lnTo>
                  <a:pt x="372" y="172"/>
                </a:lnTo>
                <a:lnTo>
                  <a:pt x="374" y="172"/>
                </a:lnTo>
                <a:lnTo>
                  <a:pt x="374" y="172"/>
                </a:lnTo>
                <a:lnTo>
                  <a:pt x="374" y="171"/>
                </a:lnTo>
                <a:lnTo>
                  <a:pt x="374" y="171"/>
                </a:lnTo>
                <a:lnTo>
                  <a:pt x="374" y="171"/>
                </a:lnTo>
                <a:lnTo>
                  <a:pt x="375" y="171"/>
                </a:lnTo>
                <a:lnTo>
                  <a:pt x="374" y="171"/>
                </a:lnTo>
                <a:lnTo>
                  <a:pt x="375" y="171"/>
                </a:lnTo>
                <a:lnTo>
                  <a:pt x="375" y="172"/>
                </a:lnTo>
                <a:lnTo>
                  <a:pt x="375" y="172"/>
                </a:lnTo>
                <a:lnTo>
                  <a:pt x="375" y="172"/>
                </a:lnTo>
                <a:lnTo>
                  <a:pt x="376" y="172"/>
                </a:lnTo>
                <a:lnTo>
                  <a:pt x="376" y="174"/>
                </a:lnTo>
                <a:lnTo>
                  <a:pt x="376" y="174"/>
                </a:lnTo>
                <a:lnTo>
                  <a:pt x="376" y="174"/>
                </a:lnTo>
                <a:lnTo>
                  <a:pt x="376" y="174"/>
                </a:lnTo>
                <a:lnTo>
                  <a:pt x="376" y="175"/>
                </a:lnTo>
                <a:lnTo>
                  <a:pt x="376" y="175"/>
                </a:lnTo>
                <a:lnTo>
                  <a:pt x="378" y="175"/>
                </a:lnTo>
                <a:lnTo>
                  <a:pt x="378" y="176"/>
                </a:lnTo>
                <a:lnTo>
                  <a:pt x="379" y="176"/>
                </a:lnTo>
                <a:lnTo>
                  <a:pt x="379" y="176"/>
                </a:lnTo>
                <a:lnTo>
                  <a:pt x="379" y="176"/>
                </a:lnTo>
                <a:lnTo>
                  <a:pt x="379" y="176"/>
                </a:lnTo>
                <a:lnTo>
                  <a:pt x="379" y="178"/>
                </a:lnTo>
                <a:lnTo>
                  <a:pt x="379" y="178"/>
                </a:lnTo>
                <a:lnTo>
                  <a:pt x="379" y="179"/>
                </a:lnTo>
                <a:lnTo>
                  <a:pt x="379" y="179"/>
                </a:lnTo>
                <a:lnTo>
                  <a:pt x="379" y="179"/>
                </a:lnTo>
                <a:lnTo>
                  <a:pt x="381" y="179"/>
                </a:lnTo>
                <a:lnTo>
                  <a:pt x="381" y="180"/>
                </a:lnTo>
                <a:lnTo>
                  <a:pt x="381" y="180"/>
                </a:lnTo>
                <a:lnTo>
                  <a:pt x="381" y="180"/>
                </a:lnTo>
                <a:lnTo>
                  <a:pt x="381" y="182"/>
                </a:lnTo>
                <a:lnTo>
                  <a:pt x="381" y="182"/>
                </a:lnTo>
                <a:lnTo>
                  <a:pt x="382" y="182"/>
                </a:lnTo>
                <a:lnTo>
                  <a:pt x="382" y="182"/>
                </a:lnTo>
                <a:lnTo>
                  <a:pt x="382" y="182"/>
                </a:lnTo>
                <a:lnTo>
                  <a:pt x="382" y="183"/>
                </a:lnTo>
                <a:lnTo>
                  <a:pt x="382" y="183"/>
                </a:lnTo>
                <a:lnTo>
                  <a:pt x="382" y="183"/>
                </a:lnTo>
                <a:lnTo>
                  <a:pt x="383" y="183"/>
                </a:lnTo>
                <a:lnTo>
                  <a:pt x="383" y="183"/>
                </a:lnTo>
                <a:lnTo>
                  <a:pt x="383" y="185"/>
                </a:lnTo>
                <a:lnTo>
                  <a:pt x="385" y="185"/>
                </a:lnTo>
                <a:lnTo>
                  <a:pt x="385" y="185"/>
                </a:lnTo>
                <a:lnTo>
                  <a:pt x="385" y="185"/>
                </a:lnTo>
                <a:lnTo>
                  <a:pt x="385" y="185"/>
                </a:lnTo>
                <a:lnTo>
                  <a:pt x="387" y="189"/>
                </a:lnTo>
                <a:lnTo>
                  <a:pt x="389" y="189"/>
                </a:lnTo>
                <a:lnTo>
                  <a:pt x="390" y="189"/>
                </a:lnTo>
                <a:lnTo>
                  <a:pt x="392" y="189"/>
                </a:lnTo>
                <a:lnTo>
                  <a:pt x="393" y="190"/>
                </a:lnTo>
                <a:lnTo>
                  <a:pt x="396" y="190"/>
                </a:lnTo>
                <a:lnTo>
                  <a:pt x="400" y="190"/>
                </a:lnTo>
                <a:lnTo>
                  <a:pt x="404" y="191"/>
                </a:lnTo>
                <a:lnTo>
                  <a:pt x="407" y="191"/>
                </a:lnTo>
                <a:lnTo>
                  <a:pt x="409" y="191"/>
                </a:lnTo>
                <a:lnTo>
                  <a:pt x="409" y="191"/>
                </a:lnTo>
                <a:lnTo>
                  <a:pt x="408" y="191"/>
                </a:lnTo>
                <a:lnTo>
                  <a:pt x="408" y="193"/>
                </a:lnTo>
                <a:lnTo>
                  <a:pt x="408" y="193"/>
                </a:lnTo>
                <a:lnTo>
                  <a:pt x="408" y="193"/>
                </a:lnTo>
                <a:lnTo>
                  <a:pt x="408" y="193"/>
                </a:lnTo>
                <a:lnTo>
                  <a:pt x="407" y="193"/>
                </a:lnTo>
                <a:lnTo>
                  <a:pt x="407" y="193"/>
                </a:lnTo>
                <a:lnTo>
                  <a:pt x="407" y="193"/>
                </a:lnTo>
                <a:lnTo>
                  <a:pt x="405" y="193"/>
                </a:lnTo>
                <a:lnTo>
                  <a:pt x="405" y="193"/>
                </a:lnTo>
                <a:lnTo>
                  <a:pt x="405" y="194"/>
                </a:lnTo>
                <a:lnTo>
                  <a:pt x="404" y="194"/>
                </a:lnTo>
                <a:lnTo>
                  <a:pt x="404" y="194"/>
                </a:lnTo>
                <a:lnTo>
                  <a:pt x="404" y="194"/>
                </a:lnTo>
                <a:lnTo>
                  <a:pt x="402" y="194"/>
                </a:lnTo>
                <a:lnTo>
                  <a:pt x="402" y="194"/>
                </a:lnTo>
                <a:lnTo>
                  <a:pt x="401" y="194"/>
                </a:lnTo>
                <a:lnTo>
                  <a:pt x="401" y="194"/>
                </a:lnTo>
                <a:lnTo>
                  <a:pt x="400" y="195"/>
                </a:lnTo>
                <a:lnTo>
                  <a:pt x="400" y="195"/>
                </a:lnTo>
                <a:lnTo>
                  <a:pt x="398" y="198"/>
                </a:lnTo>
                <a:lnTo>
                  <a:pt x="398" y="200"/>
                </a:lnTo>
                <a:lnTo>
                  <a:pt x="398" y="200"/>
                </a:lnTo>
                <a:lnTo>
                  <a:pt x="398" y="201"/>
                </a:lnTo>
                <a:lnTo>
                  <a:pt x="398" y="201"/>
                </a:lnTo>
                <a:lnTo>
                  <a:pt x="398" y="204"/>
                </a:lnTo>
                <a:lnTo>
                  <a:pt x="398" y="205"/>
                </a:lnTo>
                <a:lnTo>
                  <a:pt x="400" y="208"/>
                </a:lnTo>
                <a:lnTo>
                  <a:pt x="400" y="209"/>
                </a:lnTo>
                <a:lnTo>
                  <a:pt x="401" y="210"/>
                </a:lnTo>
                <a:lnTo>
                  <a:pt x="401" y="212"/>
                </a:lnTo>
                <a:lnTo>
                  <a:pt x="401" y="213"/>
                </a:lnTo>
                <a:lnTo>
                  <a:pt x="401" y="213"/>
                </a:lnTo>
                <a:lnTo>
                  <a:pt x="402" y="216"/>
                </a:lnTo>
                <a:lnTo>
                  <a:pt x="402" y="217"/>
                </a:lnTo>
                <a:lnTo>
                  <a:pt x="402" y="219"/>
                </a:lnTo>
                <a:lnTo>
                  <a:pt x="402" y="220"/>
                </a:lnTo>
                <a:lnTo>
                  <a:pt x="402" y="223"/>
                </a:lnTo>
                <a:lnTo>
                  <a:pt x="402" y="224"/>
                </a:lnTo>
                <a:lnTo>
                  <a:pt x="402" y="227"/>
                </a:lnTo>
                <a:lnTo>
                  <a:pt x="402" y="228"/>
                </a:lnTo>
                <a:lnTo>
                  <a:pt x="397" y="247"/>
                </a:lnTo>
                <a:lnTo>
                  <a:pt x="398" y="247"/>
                </a:lnTo>
                <a:lnTo>
                  <a:pt x="400" y="249"/>
                </a:lnTo>
                <a:lnTo>
                  <a:pt x="401" y="249"/>
                </a:lnTo>
                <a:lnTo>
                  <a:pt x="401" y="249"/>
                </a:lnTo>
                <a:lnTo>
                  <a:pt x="402" y="250"/>
                </a:lnTo>
                <a:lnTo>
                  <a:pt x="402" y="250"/>
                </a:lnTo>
                <a:lnTo>
                  <a:pt x="402" y="252"/>
                </a:lnTo>
                <a:lnTo>
                  <a:pt x="402" y="252"/>
                </a:lnTo>
                <a:lnTo>
                  <a:pt x="402" y="253"/>
                </a:lnTo>
                <a:lnTo>
                  <a:pt x="402" y="253"/>
                </a:lnTo>
                <a:lnTo>
                  <a:pt x="404" y="253"/>
                </a:lnTo>
                <a:lnTo>
                  <a:pt x="404" y="253"/>
                </a:lnTo>
                <a:lnTo>
                  <a:pt x="404" y="254"/>
                </a:lnTo>
                <a:lnTo>
                  <a:pt x="404" y="256"/>
                </a:lnTo>
                <a:lnTo>
                  <a:pt x="404" y="256"/>
                </a:lnTo>
                <a:lnTo>
                  <a:pt x="404" y="256"/>
                </a:lnTo>
                <a:lnTo>
                  <a:pt x="405" y="257"/>
                </a:lnTo>
                <a:lnTo>
                  <a:pt x="405" y="258"/>
                </a:lnTo>
                <a:lnTo>
                  <a:pt x="407" y="258"/>
                </a:lnTo>
                <a:lnTo>
                  <a:pt x="407" y="261"/>
                </a:lnTo>
                <a:lnTo>
                  <a:pt x="407" y="261"/>
                </a:lnTo>
                <a:lnTo>
                  <a:pt x="408" y="264"/>
                </a:lnTo>
                <a:lnTo>
                  <a:pt x="408" y="264"/>
                </a:lnTo>
                <a:lnTo>
                  <a:pt x="409" y="264"/>
                </a:lnTo>
                <a:lnTo>
                  <a:pt x="409" y="265"/>
                </a:lnTo>
                <a:lnTo>
                  <a:pt x="409" y="267"/>
                </a:lnTo>
                <a:lnTo>
                  <a:pt x="409" y="267"/>
                </a:lnTo>
                <a:lnTo>
                  <a:pt x="409" y="267"/>
                </a:lnTo>
                <a:lnTo>
                  <a:pt x="409" y="268"/>
                </a:lnTo>
                <a:lnTo>
                  <a:pt x="409" y="268"/>
                </a:lnTo>
                <a:lnTo>
                  <a:pt x="409" y="269"/>
                </a:lnTo>
                <a:lnTo>
                  <a:pt x="407" y="271"/>
                </a:lnTo>
                <a:lnTo>
                  <a:pt x="407" y="271"/>
                </a:lnTo>
                <a:lnTo>
                  <a:pt x="404" y="273"/>
                </a:lnTo>
                <a:lnTo>
                  <a:pt x="402" y="275"/>
                </a:lnTo>
                <a:lnTo>
                  <a:pt x="401" y="275"/>
                </a:lnTo>
                <a:lnTo>
                  <a:pt x="401" y="276"/>
                </a:lnTo>
                <a:lnTo>
                  <a:pt x="400" y="276"/>
                </a:lnTo>
                <a:lnTo>
                  <a:pt x="400" y="276"/>
                </a:lnTo>
                <a:lnTo>
                  <a:pt x="400" y="278"/>
                </a:lnTo>
                <a:lnTo>
                  <a:pt x="398" y="278"/>
                </a:lnTo>
                <a:lnTo>
                  <a:pt x="398" y="278"/>
                </a:lnTo>
                <a:lnTo>
                  <a:pt x="398" y="278"/>
                </a:lnTo>
                <a:lnTo>
                  <a:pt x="397" y="279"/>
                </a:lnTo>
                <a:lnTo>
                  <a:pt x="397" y="279"/>
                </a:lnTo>
                <a:lnTo>
                  <a:pt x="394" y="282"/>
                </a:lnTo>
                <a:lnTo>
                  <a:pt x="393" y="283"/>
                </a:lnTo>
                <a:lnTo>
                  <a:pt x="393" y="283"/>
                </a:lnTo>
                <a:lnTo>
                  <a:pt x="393" y="283"/>
                </a:lnTo>
                <a:lnTo>
                  <a:pt x="393" y="284"/>
                </a:lnTo>
                <a:lnTo>
                  <a:pt x="393" y="286"/>
                </a:lnTo>
                <a:lnTo>
                  <a:pt x="393" y="287"/>
                </a:lnTo>
                <a:lnTo>
                  <a:pt x="393" y="288"/>
                </a:lnTo>
                <a:lnTo>
                  <a:pt x="394" y="288"/>
                </a:lnTo>
                <a:lnTo>
                  <a:pt x="396" y="287"/>
                </a:lnTo>
                <a:lnTo>
                  <a:pt x="396" y="287"/>
                </a:lnTo>
                <a:lnTo>
                  <a:pt x="396" y="287"/>
                </a:lnTo>
                <a:lnTo>
                  <a:pt x="397" y="287"/>
                </a:lnTo>
                <a:lnTo>
                  <a:pt x="398" y="287"/>
                </a:lnTo>
                <a:lnTo>
                  <a:pt x="398" y="288"/>
                </a:lnTo>
                <a:lnTo>
                  <a:pt x="398" y="290"/>
                </a:lnTo>
                <a:lnTo>
                  <a:pt x="400" y="290"/>
                </a:lnTo>
                <a:lnTo>
                  <a:pt x="400" y="291"/>
                </a:lnTo>
                <a:lnTo>
                  <a:pt x="401" y="291"/>
                </a:lnTo>
                <a:lnTo>
                  <a:pt x="402" y="291"/>
                </a:lnTo>
                <a:lnTo>
                  <a:pt x="404" y="291"/>
                </a:lnTo>
                <a:lnTo>
                  <a:pt x="404" y="293"/>
                </a:lnTo>
                <a:lnTo>
                  <a:pt x="405" y="293"/>
                </a:lnTo>
                <a:lnTo>
                  <a:pt x="407" y="291"/>
                </a:lnTo>
                <a:lnTo>
                  <a:pt x="408" y="293"/>
                </a:lnTo>
                <a:lnTo>
                  <a:pt x="408" y="294"/>
                </a:lnTo>
                <a:lnTo>
                  <a:pt x="409" y="295"/>
                </a:lnTo>
                <a:lnTo>
                  <a:pt x="411" y="297"/>
                </a:lnTo>
                <a:lnTo>
                  <a:pt x="409" y="297"/>
                </a:lnTo>
                <a:lnTo>
                  <a:pt x="411" y="297"/>
                </a:lnTo>
                <a:lnTo>
                  <a:pt x="411" y="298"/>
                </a:lnTo>
                <a:lnTo>
                  <a:pt x="412" y="299"/>
                </a:lnTo>
                <a:lnTo>
                  <a:pt x="412" y="301"/>
                </a:lnTo>
                <a:lnTo>
                  <a:pt x="412" y="302"/>
                </a:lnTo>
                <a:lnTo>
                  <a:pt x="412" y="304"/>
                </a:lnTo>
                <a:lnTo>
                  <a:pt x="411" y="305"/>
                </a:lnTo>
                <a:lnTo>
                  <a:pt x="411" y="306"/>
                </a:lnTo>
                <a:lnTo>
                  <a:pt x="409" y="308"/>
                </a:lnTo>
                <a:lnTo>
                  <a:pt x="409" y="308"/>
                </a:lnTo>
                <a:lnTo>
                  <a:pt x="408" y="308"/>
                </a:lnTo>
                <a:lnTo>
                  <a:pt x="408" y="308"/>
                </a:lnTo>
                <a:lnTo>
                  <a:pt x="407" y="308"/>
                </a:lnTo>
                <a:lnTo>
                  <a:pt x="405" y="308"/>
                </a:lnTo>
                <a:lnTo>
                  <a:pt x="404" y="308"/>
                </a:lnTo>
                <a:lnTo>
                  <a:pt x="404" y="308"/>
                </a:lnTo>
                <a:lnTo>
                  <a:pt x="404" y="306"/>
                </a:lnTo>
                <a:lnTo>
                  <a:pt x="404" y="305"/>
                </a:lnTo>
                <a:lnTo>
                  <a:pt x="402" y="305"/>
                </a:lnTo>
                <a:lnTo>
                  <a:pt x="401" y="306"/>
                </a:lnTo>
                <a:lnTo>
                  <a:pt x="402" y="308"/>
                </a:lnTo>
                <a:lnTo>
                  <a:pt x="402" y="309"/>
                </a:lnTo>
                <a:lnTo>
                  <a:pt x="402" y="310"/>
                </a:lnTo>
                <a:lnTo>
                  <a:pt x="402" y="310"/>
                </a:lnTo>
                <a:lnTo>
                  <a:pt x="402" y="312"/>
                </a:lnTo>
                <a:lnTo>
                  <a:pt x="402" y="313"/>
                </a:lnTo>
                <a:lnTo>
                  <a:pt x="402" y="314"/>
                </a:lnTo>
                <a:lnTo>
                  <a:pt x="402" y="316"/>
                </a:lnTo>
                <a:lnTo>
                  <a:pt x="402" y="317"/>
                </a:lnTo>
                <a:lnTo>
                  <a:pt x="402" y="317"/>
                </a:lnTo>
                <a:lnTo>
                  <a:pt x="404" y="319"/>
                </a:lnTo>
                <a:lnTo>
                  <a:pt x="404" y="320"/>
                </a:lnTo>
                <a:lnTo>
                  <a:pt x="404" y="321"/>
                </a:lnTo>
                <a:lnTo>
                  <a:pt x="404" y="323"/>
                </a:lnTo>
                <a:lnTo>
                  <a:pt x="404" y="323"/>
                </a:lnTo>
                <a:lnTo>
                  <a:pt x="404" y="324"/>
                </a:lnTo>
                <a:lnTo>
                  <a:pt x="404" y="325"/>
                </a:lnTo>
                <a:lnTo>
                  <a:pt x="402" y="325"/>
                </a:lnTo>
                <a:lnTo>
                  <a:pt x="402" y="327"/>
                </a:lnTo>
                <a:lnTo>
                  <a:pt x="402" y="330"/>
                </a:lnTo>
                <a:lnTo>
                  <a:pt x="402" y="330"/>
                </a:lnTo>
                <a:lnTo>
                  <a:pt x="402" y="331"/>
                </a:lnTo>
                <a:lnTo>
                  <a:pt x="402" y="331"/>
                </a:lnTo>
                <a:lnTo>
                  <a:pt x="402" y="332"/>
                </a:lnTo>
                <a:lnTo>
                  <a:pt x="402" y="332"/>
                </a:lnTo>
                <a:lnTo>
                  <a:pt x="404" y="334"/>
                </a:lnTo>
                <a:lnTo>
                  <a:pt x="404" y="335"/>
                </a:lnTo>
                <a:lnTo>
                  <a:pt x="404" y="335"/>
                </a:lnTo>
                <a:lnTo>
                  <a:pt x="404" y="338"/>
                </a:lnTo>
                <a:lnTo>
                  <a:pt x="404" y="339"/>
                </a:lnTo>
                <a:lnTo>
                  <a:pt x="404" y="339"/>
                </a:lnTo>
                <a:lnTo>
                  <a:pt x="404" y="339"/>
                </a:lnTo>
                <a:lnTo>
                  <a:pt x="405" y="340"/>
                </a:lnTo>
                <a:lnTo>
                  <a:pt x="407" y="339"/>
                </a:lnTo>
                <a:lnTo>
                  <a:pt x="408" y="339"/>
                </a:lnTo>
                <a:lnTo>
                  <a:pt x="408" y="340"/>
                </a:lnTo>
                <a:lnTo>
                  <a:pt x="409" y="340"/>
                </a:lnTo>
                <a:lnTo>
                  <a:pt x="409" y="340"/>
                </a:lnTo>
                <a:lnTo>
                  <a:pt x="409" y="342"/>
                </a:lnTo>
                <a:lnTo>
                  <a:pt x="409" y="343"/>
                </a:lnTo>
                <a:lnTo>
                  <a:pt x="409" y="343"/>
                </a:lnTo>
                <a:lnTo>
                  <a:pt x="411" y="345"/>
                </a:lnTo>
                <a:lnTo>
                  <a:pt x="412" y="345"/>
                </a:lnTo>
                <a:lnTo>
                  <a:pt x="412" y="346"/>
                </a:lnTo>
                <a:lnTo>
                  <a:pt x="412" y="346"/>
                </a:lnTo>
                <a:lnTo>
                  <a:pt x="412" y="349"/>
                </a:lnTo>
                <a:lnTo>
                  <a:pt x="411" y="349"/>
                </a:lnTo>
                <a:lnTo>
                  <a:pt x="409" y="349"/>
                </a:lnTo>
                <a:lnTo>
                  <a:pt x="409" y="347"/>
                </a:lnTo>
                <a:lnTo>
                  <a:pt x="408" y="347"/>
                </a:lnTo>
                <a:lnTo>
                  <a:pt x="407" y="349"/>
                </a:lnTo>
                <a:lnTo>
                  <a:pt x="407" y="349"/>
                </a:lnTo>
                <a:lnTo>
                  <a:pt x="407" y="350"/>
                </a:lnTo>
                <a:lnTo>
                  <a:pt x="407" y="350"/>
                </a:lnTo>
                <a:lnTo>
                  <a:pt x="407" y="351"/>
                </a:lnTo>
                <a:lnTo>
                  <a:pt x="408" y="351"/>
                </a:lnTo>
                <a:lnTo>
                  <a:pt x="409" y="351"/>
                </a:lnTo>
                <a:lnTo>
                  <a:pt x="409" y="351"/>
                </a:lnTo>
                <a:lnTo>
                  <a:pt x="409" y="350"/>
                </a:lnTo>
                <a:lnTo>
                  <a:pt x="411" y="350"/>
                </a:lnTo>
                <a:lnTo>
                  <a:pt x="412" y="349"/>
                </a:lnTo>
                <a:lnTo>
                  <a:pt x="412" y="350"/>
                </a:lnTo>
                <a:lnTo>
                  <a:pt x="412" y="351"/>
                </a:lnTo>
                <a:lnTo>
                  <a:pt x="412" y="353"/>
                </a:lnTo>
                <a:lnTo>
                  <a:pt x="411" y="353"/>
                </a:lnTo>
                <a:lnTo>
                  <a:pt x="409" y="354"/>
                </a:lnTo>
                <a:lnTo>
                  <a:pt x="409" y="354"/>
                </a:lnTo>
                <a:lnTo>
                  <a:pt x="409" y="354"/>
                </a:lnTo>
                <a:lnTo>
                  <a:pt x="411" y="354"/>
                </a:lnTo>
                <a:lnTo>
                  <a:pt x="412" y="354"/>
                </a:lnTo>
                <a:lnTo>
                  <a:pt x="412" y="354"/>
                </a:lnTo>
                <a:lnTo>
                  <a:pt x="412" y="356"/>
                </a:lnTo>
                <a:lnTo>
                  <a:pt x="413" y="356"/>
                </a:lnTo>
                <a:lnTo>
                  <a:pt x="415" y="356"/>
                </a:lnTo>
                <a:lnTo>
                  <a:pt x="416" y="356"/>
                </a:lnTo>
                <a:lnTo>
                  <a:pt x="418" y="356"/>
                </a:lnTo>
                <a:lnTo>
                  <a:pt x="419" y="354"/>
                </a:lnTo>
                <a:lnTo>
                  <a:pt x="420" y="356"/>
                </a:lnTo>
                <a:lnTo>
                  <a:pt x="420" y="357"/>
                </a:lnTo>
                <a:lnTo>
                  <a:pt x="420" y="357"/>
                </a:lnTo>
                <a:lnTo>
                  <a:pt x="420" y="358"/>
                </a:lnTo>
                <a:lnTo>
                  <a:pt x="420" y="360"/>
                </a:lnTo>
                <a:lnTo>
                  <a:pt x="420" y="361"/>
                </a:lnTo>
                <a:lnTo>
                  <a:pt x="420" y="362"/>
                </a:lnTo>
                <a:lnTo>
                  <a:pt x="422" y="362"/>
                </a:lnTo>
                <a:lnTo>
                  <a:pt x="422" y="364"/>
                </a:lnTo>
                <a:lnTo>
                  <a:pt x="423" y="364"/>
                </a:lnTo>
                <a:lnTo>
                  <a:pt x="423" y="365"/>
                </a:lnTo>
                <a:lnTo>
                  <a:pt x="426" y="365"/>
                </a:lnTo>
                <a:lnTo>
                  <a:pt x="426" y="365"/>
                </a:lnTo>
                <a:lnTo>
                  <a:pt x="426" y="365"/>
                </a:lnTo>
                <a:lnTo>
                  <a:pt x="427" y="366"/>
                </a:lnTo>
                <a:lnTo>
                  <a:pt x="427" y="368"/>
                </a:lnTo>
                <a:lnTo>
                  <a:pt x="427" y="369"/>
                </a:lnTo>
                <a:lnTo>
                  <a:pt x="427" y="371"/>
                </a:lnTo>
                <a:lnTo>
                  <a:pt x="427" y="372"/>
                </a:lnTo>
                <a:lnTo>
                  <a:pt x="427" y="373"/>
                </a:lnTo>
                <a:lnTo>
                  <a:pt x="428" y="373"/>
                </a:lnTo>
                <a:lnTo>
                  <a:pt x="428" y="373"/>
                </a:lnTo>
                <a:lnTo>
                  <a:pt x="428" y="372"/>
                </a:lnTo>
                <a:lnTo>
                  <a:pt x="430" y="372"/>
                </a:lnTo>
                <a:lnTo>
                  <a:pt x="430" y="371"/>
                </a:lnTo>
                <a:lnTo>
                  <a:pt x="431" y="371"/>
                </a:lnTo>
                <a:lnTo>
                  <a:pt x="431" y="369"/>
                </a:lnTo>
                <a:lnTo>
                  <a:pt x="433" y="368"/>
                </a:lnTo>
                <a:lnTo>
                  <a:pt x="434" y="368"/>
                </a:lnTo>
                <a:lnTo>
                  <a:pt x="434" y="368"/>
                </a:lnTo>
                <a:lnTo>
                  <a:pt x="434" y="368"/>
                </a:lnTo>
                <a:lnTo>
                  <a:pt x="435" y="368"/>
                </a:lnTo>
                <a:lnTo>
                  <a:pt x="435" y="366"/>
                </a:lnTo>
                <a:lnTo>
                  <a:pt x="437" y="366"/>
                </a:lnTo>
                <a:lnTo>
                  <a:pt x="437" y="365"/>
                </a:lnTo>
                <a:lnTo>
                  <a:pt x="437" y="365"/>
                </a:lnTo>
                <a:lnTo>
                  <a:pt x="437" y="364"/>
                </a:lnTo>
                <a:lnTo>
                  <a:pt x="438" y="362"/>
                </a:lnTo>
                <a:lnTo>
                  <a:pt x="438" y="362"/>
                </a:lnTo>
                <a:lnTo>
                  <a:pt x="439" y="361"/>
                </a:lnTo>
                <a:lnTo>
                  <a:pt x="439" y="361"/>
                </a:lnTo>
                <a:lnTo>
                  <a:pt x="441" y="361"/>
                </a:lnTo>
                <a:lnTo>
                  <a:pt x="441" y="360"/>
                </a:lnTo>
                <a:lnTo>
                  <a:pt x="441" y="358"/>
                </a:lnTo>
                <a:lnTo>
                  <a:pt x="442" y="358"/>
                </a:lnTo>
                <a:lnTo>
                  <a:pt x="442" y="357"/>
                </a:lnTo>
                <a:lnTo>
                  <a:pt x="442" y="354"/>
                </a:lnTo>
                <a:lnTo>
                  <a:pt x="442" y="353"/>
                </a:lnTo>
                <a:lnTo>
                  <a:pt x="442" y="353"/>
                </a:lnTo>
                <a:lnTo>
                  <a:pt x="442" y="351"/>
                </a:lnTo>
                <a:lnTo>
                  <a:pt x="444" y="351"/>
                </a:lnTo>
                <a:lnTo>
                  <a:pt x="445" y="350"/>
                </a:lnTo>
                <a:lnTo>
                  <a:pt x="445" y="349"/>
                </a:lnTo>
                <a:lnTo>
                  <a:pt x="445" y="349"/>
                </a:lnTo>
                <a:lnTo>
                  <a:pt x="445" y="347"/>
                </a:lnTo>
                <a:lnTo>
                  <a:pt x="446" y="346"/>
                </a:lnTo>
                <a:lnTo>
                  <a:pt x="448" y="346"/>
                </a:lnTo>
                <a:lnTo>
                  <a:pt x="449" y="346"/>
                </a:lnTo>
                <a:lnTo>
                  <a:pt x="450" y="345"/>
                </a:lnTo>
                <a:lnTo>
                  <a:pt x="450" y="345"/>
                </a:lnTo>
                <a:lnTo>
                  <a:pt x="450" y="346"/>
                </a:lnTo>
                <a:lnTo>
                  <a:pt x="452" y="347"/>
                </a:lnTo>
                <a:lnTo>
                  <a:pt x="453" y="347"/>
                </a:lnTo>
                <a:lnTo>
                  <a:pt x="454" y="347"/>
                </a:lnTo>
                <a:lnTo>
                  <a:pt x="456" y="349"/>
                </a:lnTo>
                <a:lnTo>
                  <a:pt x="457" y="349"/>
                </a:lnTo>
                <a:lnTo>
                  <a:pt x="459" y="349"/>
                </a:lnTo>
                <a:lnTo>
                  <a:pt x="460" y="347"/>
                </a:lnTo>
                <a:lnTo>
                  <a:pt x="461" y="347"/>
                </a:lnTo>
                <a:lnTo>
                  <a:pt x="463" y="347"/>
                </a:lnTo>
                <a:lnTo>
                  <a:pt x="464" y="346"/>
                </a:lnTo>
                <a:lnTo>
                  <a:pt x="464" y="347"/>
                </a:lnTo>
                <a:lnTo>
                  <a:pt x="465" y="347"/>
                </a:lnTo>
                <a:lnTo>
                  <a:pt x="467" y="346"/>
                </a:lnTo>
                <a:lnTo>
                  <a:pt x="468" y="346"/>
                </a:lnTo>
                <a:lnTo>
                  <a:pt x="470" y="347"/>
                </a:lnTo>
                <a:lnTo>
                  <a:pt x="471" y="347"/>
                </a:lnTo>
                <a:lnTo>
                  <a:pt x="472" y="347"/>
                </a:lnTo>
                <a:lnTo>
                  <a:pt x="474" y="346"/>
                </a:lnTo>
                <a:lnTo>
                  <a:pt x="475" y="346"/>
                </a:lnTo>
                <a:lnTo>
                  <a:pt x="476" y="346"/>
                </a:lnTo>
                <a:lnTo>
                  <a:pt x="476" y="346"/>
                </a:lnTo>
                <a:lnTo>
                  <a:pt x="476" y="346"/>
                </a:lnTo>
                <a:lnTo>
                  <a:pt x="476" y="347"/>
                </a:lnTo>
                <a:lnTo>
                  <a:pt x="478" y="349"/>
                </a:lnTo>
                <a:lnTo>
                  <a:pt x="476" y="350"/>
                </a:lnTo>
                <a:lnTo>
                  <a:pt x="476" y="351"/>
                </a:lnTo>
                <a:lnTo>
                  <a:pt x="475" y="351"/>
                </a:lnTo>
                <a:lnTo>
                  <a:pt x="475" y="353"/>
                </a:lnTo>
                <a:lnTo>
                  <a:pt x="475" y="353"/>
                </a:lnTo>
                <a:lnTo>
                  <a:pt x="475" y="354"/>
                </a:lnTo>
                <a:lnTo>
                  <a:pt x="474" y="356"/>
                </a:lnTo>
                <a:lnTo>
                  <a:pt x="474" y="356"/>
                </a:lnTo>
                <a:lnTo>
                  <a:pt x="472" y="357"/>
                </a:lnTo>
                <a:lnTo>
                  <a:pt x="474" y="358"/>
                </a:lnTo>
                <a:lnTo>
                  <a:pt x="475" y="360"/>
                </a:lnTo>
                <a:lnTo>
                  <a:pt x="475" y="360"/>
                </a:lnTo>
                <a:lnTo>
                  <a:pt x="475" y="361"/>
                </a:lnTo>
                <a:lnTo>
                  <a:pt x="475" y="362"/>
                </a:lnTo>
                <a:lnTo>
                  <a:pt x="474" y="362"/>
                </a:lnTo>
                <a:lnTo>
                  <a:pt x="474" y="364"/>
                </a:lnTo>
                <a:lnTo>
                  <a:pt x="474" y="364"/>
                </a:lnTo>
                <a:lnTo>
                  <a:pt x="474" y="365"/>
                </a:lnTo>
                <a:lnTo>
                  <a:pt x="474" y="365"/>
                </a:lnTo>
                <a:lnTo>
                  <a:pt x="475" y="366"/>
                </a:lnTo>
                <a:lnTo>
                  <a:pt x="475" y="368"/>
                </a:lnTo>
                <a:lnTo>
                  <a:pt x="475" y="368"/>
                </a:lnTo>
                <a:lnTo>
                  <a:pt x="475" y="368"/>
                </a:lnTo>
                <a:lnTo>
                  <a:pt x="474" y="368"/>
                </a:lnTo>
                <a:lnTo>
                  <a:pt x="474" y="368"/>
                </a:lnTo>
                <a:lnTo>
                  <a:pt x="475" y="368"/>
                </a:lnTo>
                <a:lnTo>
                  <a:pt x="474" y="369"/>
                </a:lnTo>
                <a:lnTo>
                  <a:pt x="474" y="371"/>
                </a:lnTo>
                <a:lnTo>
                  <a:pt x="474" y="371"/>
                </a:lnTo>
                <a:lnTo>
                  <a:pt x="472" y="372"/>
                </a:lnTo>
                <a:lnTo>
                  <a:pt x="472" y="373"/>
                </a:lnTo>
                <a:lnTo>
                  <a:pt x="472" y="373"/>
                </a:lnTo>
                <a:lnTo>
                  <a:pt x="472" y="375"/>
                </a:lnTo>
                <a:lnTo>
                  <a:pt x="472" y="376"/>
                </a:lnTo>
                <a:lnTo>
                  <a:pt x="472" y="376"/>
                </a:lnTo>
                <a:lnTo>
                  <a:pt x="472" y="377"/>
                </a:lnTo>
                <a:lnTo>
                  <a:pt x="472" y="379"/>
                </a:lnTo>
                <a:lnTo>
                  <a:pt x="474" y="379"/>
                </a:lnTo>
                <a:lnTo>
                  <a:pt x="474" y="380"/>
                </a:lnTo>
                <a:lnTo>
                  <a:pt x="474" y="381"/>
                </a:lnTo>
                <a:lnTo>
                  <a:pt x="474" y="383"/>
                </a:lnTo>
                <a:lnTo>
                  <a:pt x="474" y="384"/>
                </a:lnTo>
                <a:lnTo>
                  <a:pt x="475" y="384"/>
                </a:lnTo>
                <a:lnTo>
                  <a:pt x="475" y="386"/>
                </a:lnTo>
                <a:lnTo>
                  <a:pt x="474" y="386"/>
                </a:lnTo>
                <a:lnTo>
                  <a:pt x="474" y="387"/>
                </a:lnTo>
                <a:lnTo>
                  <a:pt x="474" y="387"/>
                </a:lnTo>
                <a:lnTo>
                  <a:pt x="472" y="388"/>
                </a:lnTo>
                <a:lnTo>
                  <a:pt x="472" y="390"/>
                </a:lnTo>
                <a:lnTo>
                  <a:pt x="471" y="390"/>
                </a:lnTo>
                <a:lnTo>
                  <a:pt x="470" y="390"/>
                </a:lnTo>
                <a:lnTo>
                  <a:pt x="471" y="391"/>
                </a:lnTo>
                <a:lnTo>
                  <a:pt x="471" y="392"/>
                </a:lnTo>
                <a:lnTo>
                  <a:pt x="471" y="392"/>
                </a:lnTo>
                <a:lnTo>
                  <a:pt x="471" y="394"/>
                </a:lnTo>
                <a:lnTo>
                  <a:pt x="470" y="395"/>
                </a:lnTo>
                <a:lnTo>
                  <a:pt x="471" y="395"/>
                </a:lnTo>
                <a:lnTo>
                  <a:pt x="470" y="397"/>
                </a:lnTo>
                <a:lnTo>
                  <a:pt x="470" y="398"/>
                </a:lnTo>
                <a:lnTo>
                  <a:pt x="470" y="398"/>
                </a:lnTo>
                <a:lnTo>
                  <a:pt x="470" y="399"/>
                </a:lnTo>
                <a:lnTo>
                  <a:pt x="470" y="401"/>
                </a:lnTo>
                <a:lnTo>
                  <a:pt x="470" y="401"/>
                </a:lnTo>
                <a:lnTo>
                  <a:pt x="470" y="402"/>
                </a:lnTo>
                <a:lnTo>
                  <a:pt x="470" y="402"/>
                </a:lnTo>
                <a:lnTo>
                  <a:pt x="470" y="403"/>
                </a:lnTo>
                <a:lnTo>
                  <a:pt x="470" y="405"/>
                </a:lnTo>
                <a:lnTo>
                  <a:pt x="470" y="406"/>
                </a:lnTo>
                <a:close/>
              </a:path>
            </a:pathLst>
          </a:custGeom>
          <a:solidFill>
            <a:schemeClr val="accent5">
              <a:lumMod val="60000"/>
              <a:lumOff val="40000"/>
            </a:schemeClr>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7">
            <a:extLst>
              <a:ext uri="{FF2B5EF4-FFF2-40B4-BE49-F238E27FC236}">
                <a16:creationId xmlns:a16="http://schemas.microsoft.com/office/drawing/2014/main" id="{DA91E6B6-9827-4A0D-97AA-9246FA137248}"/>
              </a:ext>
            </a:extLst>
          </p:cNvPr>
          <p:cNvSpPr>
            <a:spLocks/>
          </p:cNvSpPr>
          <p:nvPr/>
        </p:nvSpPr>
        <p:spPr bwMode="auto">
          <a:xfrm>
            <a:off x="3679827" y="3495675"/>
            <a:ext cx="852488" cy="1377950"/>
          </a:xfrm>
          <a:custGeom>
            <a:avLst/>
            <a:gdLst>
              <a:gd name="T0" fmla="*/ 211 w 537"/>
              <a:gd name="T1" fmla="*/ 814 h 868"/>
              <a:gd name="T2" fmla="*/ 44 w 537"/>
              <a:gd name="T3" fmla="*/ 719 h 868"/>
              <a:gd name="T4" fmla="*/ 59 w 537"/>
              <a:gd name="T5" fmla="*/ 705 h 868"/>
              <a:gd name="T6" fmla="*/ 74 w 537"/>
              <a:gd name="T7" fmla="*/ 689 h 868"/>
              <a:gd name="T8" fmla="*/ 96 w 537"/>
              <a:gd name="T9" fmla="*/ 658 h 868"/>
              <a:gd name="T10" fmla="*/ 61 w 537"/>
              <a:gd name="T11" fmla="*/ 638 h 868"/>
              <a:gd name="T12" fmla="*/ 35 w 537"/>
              <a:gd name="T13" fmla="*/ 609 h 868"/>
              <a:gd name="T14" fmla="*/ 46 w 537"/>
              <a:gd name="T15" fmla="*/ 571 h 868"/>
              <a:gd name="T16" fmla="*/ 65 w 537"/>
              <a:gd name="T17" fmla="*/ 541 h 868"/>
              <a:gd name="T18" fmla="*/ 93 w 537"/>
              <a:gd name="T19" fmla="*/ 505 h 868"/>
              <a:gd name="T20" fmla="*/ 69 w 537"/>
              <a:gd name="T21" fmla="*/ 486 h 868"/>
              <a:gd name="T22" fmla="*/ 103 w 537"/>
              <a:gd name="T23" fmla="*/ 470 h 868"/>
              <a:gd name="T24" fmla="*/ 119 w 537"/>
              <a:gd name="T25" fmla="*/ 494 h 868"/>
              <a:gd name="T26" fmla="*/ 145 w 537"/>
              <a:gd name="T27" fmla="*/ 500 h 868"/>
              <a:gd name="T28" fmla="*/ 177 w 537"/>
              <a:gd name="T29" fmla="*/ 503 h 868"/>
              <a:gd name="T30" fmla="*/ 199 w 537"/>
              <a:gd name="T31" fmla="*/ 527 h 868"/>
              <a:gd name="T32" fmla="*/ 199 w 537"/>
              <a:gd name="T33" fmla="*/ 490 h 868"/>
              <a:gd name="T34" fmla="*/ 230 w 537"/>
              <a:gd name="T35" fmla="*/ 453 h 868"/>
              <a:gd name="T36" fmla="*/ 286 w 537"/>
              <a:gd name="T37" fmla="*/ 461 h 868"/>
              <a:gd name="T38" fmla="*/ 319 w 537"/>
              <a:gd name="T39" fmla="*/ 442 h 868"/>
              <a:gd name="T40" fmla="*/ 345 w 537"/>
              <a:gd name="T41" fmla="*/ 449 h 868"/>
              <a:gd name="T42" fmla="*/ 319 w 537"/>
              <a:gd name="T43" fmla="*/ 399 h 868"/>
              <a:gd name="T44" fmla="*/ 299 w 537"/>
              <a:gd name="T45" fmla="*/ 368 h 868"/>
              <a:gd name="T46" fmla="*/ 251 w 537"/>
              <a:gd name="T47" fmla="*/ 382 h 868"/>
              <a:gd name="T48" fmla="*/ 211 w 537"/>
              <a:gd name="T49" fmla="*/ 397 h 868"/>
              <a:gd name="T50" fmla="*/ 178 w 537"/>
              <a:gd name="T51" fmla="*/ 403 h 868"/>
              <a:gd name="T52" fmla="*/ 156 w 537"/>
              <a:gd name="T53" fmla="*/ 412 h 868"/>
              <a:gd name="T54" fmla="*/ 170 w 537"/>
              <a:gd name="T55" fmla="*/ 446 h 868"/>
              <a:gd name="T56" fmla="*/ 141 w 537"/>
              <a:gd name="T57" fmla="*/ 479 h 868"/>
              <a:gd name="T58" fmla="*/ 128 w 537"/>
              <a:gd name="T59" fmla="*/ 456 h 868"/>
              <a:gd name="T60" fmla="*/ 118 w 537"/>
              <a:gd name="T61" fmla="*/ 422 h 868"/>
              <a:gd name="T62" fmla="*/ 92 w 537"/>
              <a:gd name="T63" fmla="*/ 401 h 868"/>
              <a:gd name="T64" fmla="*/ 59 w 537"/>
              <a:gd name="T65" fmla="*/ 386 h 868"/>
              <a:gd name="T66" fmla="*/ 67 w 537"/>
              <a:gd name="T67" fmla="*/ 368 h 868"/>
              <a:gd name="T68" fmla="*/ 52 w 537"/>
              <a:gd name="T69" fmla="*/ 355 h 868"/>
              <a:gd name="T70" fmla="*/ 50 w 537"/>
              <a:gd name="T71" fmla="*/ 359 h 868"/>
              <a:gd name="T72" fmla="*/ 26 w 537"/>
              <a:gd name="T73" fmla="*/ 341 h 868"/>
              <a:gd name="T74" fmla="*/ 3 w 537"/>
              <a:gd name="T75" fmla="*/ 290 h 868"/>
              <a:gd name="T76" fmla="*/ 25 w 537"/>
              <a:gd name="T77" fmla="*/ 244 h 868"/>
              <a:gd name="T78" fmla="*/ 133 w 537"/>
              <a:gd name="T79" fmla="*/ 68 h 868"/>
              <a:gd name="T80" fmla="*/ 222 w 537"/>
              <a:gd name="T81" fmla="*/ 32 h 868"/>
              <a:gd name="T82" fmla="*/ 269 w 537"/>
              <a:gd name="T83" fmla="*/ 16 h 868"/>
              <a:gd name="T84" fmla="*/ 330 w 537"/>
              <a:gd name="T85" fmla="*/ 6 h 868"/>
              <a:gd name="T86" fmla="*/ 340 w 537"/>
              <a:gd name="T87" fmla="*/ 54 h 868"/>
              <a:gd name="T88" fmla="*/ 329 w 537"/>
              <a:gd name="T89" fmla="*/ 99 h 868"/>
              <a:gd name="T90" fmla="*/ 296 w 537"/>
              <a:gd name="T91" fmla="*/ 135 h 868"/>
              <a:gd name="T92" fmla="*/ 314 w 537"/>
              <a:gd name="T93" fmla="*/ 130 h 868"/>
              <a:gd name="T94" fmla="*/ 356 w 537"/>
              <a:gd name="T95" fmla="*/ 103 h 868"/>
              <a:gd name="T96" fmla="*/ 389 w 537"/>
              <a:gd name="T97" fmla="*/ 176 h 868"/>
              <a:gd name="T98" fmla="*/ 371 w 537"/>
              <a:gd name="T99" fmla="*/ 270 h 868"/>
              <a:gd name="T100" fmla="*/ 332 w 537"/>
              <a:gd name="T101" fmla="*/ 318 h 868"/>
              <a:gd name="T102" fmla="*/ 316 w 537"/>
              <a:gd name="T103" fmla="*/ 336 h 868"/>
              <a:gd name="T104" fmla="*/ 382 w 537"/>
              <a:gd name="T105" fmla="*/ 341 h 868"/>
              <a:gd name="T106" fmla="*/ 444 w 537"/>
              <a:gd name="T107" fmla="*/ 333 h 868"/>
              <a:gd name="T108" fmla="*/ 500 w 537"/>
              <a:gd name="T109" fmla="*/ 374 h 868"/>
              <a:gd name="T110" fmla="*/ 514 w 537"/>
              <a:gd name="T111" fmla="*/ 419 h 868"/>
              <a:gd name="T112" fmla="*/ 485 w 537"/>
              <a:gd name="T113" fmla="*/ 393 h 868"/>
              <a:gd name="T114" fmla="*/ 426 w 537"/>
              <a:gd name="T115" fmla="*/ 431 h 868"/>
              <a:gd name="T116" fmla="*/ 408 w 537"/>
              <a:gd name="T117" fmla="*/ 489 h 868"/>
              <a:gd name="T118" fmla="*/ 330 w 537"/>
              <a:gd name="T119" fmla="*/ 530 h 868"/>
              <a:gd name="T120" fmla="*/ 267 w 537"/>
              <a:gd name="T121" fmla="*/ 593 h 868"/>
              <a:gd name="T122" fmla="*/ 265 w 537"/>
              <a:gd name="T123" fmla="*/ 698 h 868"/>
              <a:gd name="T124" fmla="*/ 263 w 537"/>
              <a:gd name="T125" fmla="*/ 771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7" h="868">
                <a:moveTo>
                  <a:pt x="285" y="793"/>
                </a:moveTo>
                <a:lnTo>
                  <a:pt x="285" y="793"/>
                </a:lnTo>
                <a:lnTo>
                  <a:pt x="285" y="793"/>
                </a:lnTo>
                <a:lnTo>
                  <a:pt x="285" y="794"/>
                </a:lnTo>
                <a:lnTo>
                  <a:pt x="285" y="794"/>
                </a:lnTo>
                <a:lnTo>
                  <a:pt x="285" y="795"/>
                </a:lnTo>
                <a:lnTo>
                  <a:pt x="286" y="795"/>
                </a:lnTo>
                <a:lnTo>
                  <a:pt x="286" y="797"/>
                </a:lnTo>
                <a:lnTo>
                  <a:pt x="286" y="798"/>
                </a:lnTo>
                <a:lnTo>
                  <a:pt x="286" y="798"/>
                </a:lnTo>
                <a:lnTo>
                  <a:pt x="288" y="801"/>
                </a:lnTo>
                <a:lnTo>
                  <a:pt x="288" y="801"/>
                </a:lnTo>
                <a:lnTo>
                  <a:pt x="288" y="802"/>
                </a:lnTo>
                <a:lnTo>
                  <a:pt x="288" y="803"/>
                </a:lnTo>
                <a:lnTo>
                  <a:pt x="288" y="803"/>
                </a:lnTo>
                <a:lnTo>
                  <a:pt x="288" y="803"/>
                </a:lnTo>
                <a:lnTo>
                  <a:pt x="288" y="805"/>
                </a:lnTo>
                <a:lnTo>
                  <a:pt x="288" y="805"/>
                </a:lnTo>
                <a:lnTo>
                  <a:pt x="288" y="805"/>
                </a:lnTo>
                <a:lnTo>
                  <a:pt x="288" y="806"/>
                </a:lnTo>
                <a:lnTo>
                  <a:pt x="288" y="806"/>
                </a:lnTo>
                <a:lnTo>
                  <a:pt x="288" y="806"/>
                </a:lnTo>
                <a:lnTo>
                  <a:pt x="288" y="808"/>
                </a:lnTo>
                <a:lnTo>
                  <a:pt x="289" y="808"/>
                </a:lnTo>
                <a:lnTo>
                  <a:pt x="289" y="808"/>
                </a:lnTo>
                <a:lnTo>
                  <a:pt x="289" y="809"/>
                </a:lnTo>
                <a:lnTo>
                  <a:pt x="289" y="809"/>
                </a:lnTo>
                <a:lnTo>
                  <a:pt x="289" y="809"/>
                </a:lnTo>
                <a:lnTo>
                  <a:pt x="289" y="809"/>
                </a:lnTo>
                <a:lnTo>
                  <a:pt x="289" y="810"/>
                </a:lnTo>
                <a:lnTo>
                  <a:pt x="289" y="810"/>
                </a:lnTo>
                <a:lnTo>
                  <a:pt x="289" y="812"/>
                </a:lnTo>
                <a:lnTo>
                  <a:pt x="289" y="812"/>
                </a:lnTo>
                <a:lnTo>
                  <a:pt x="290" y="812"/>
                </a:lnTo>
                <a:lnTo>
                  <a:pt x="290" y="813"/>
                </a:lnTo>
                <a:lnTo>
                  <a:pt x="290" y="813"/>
                </a:lnTo>
                <a:lnTo>
                  <a:pt x="290" y="813"/>
                </a:lnTo>
                <a:lnTo>
                  <a:pt x="290" y="814"/>
                </a:lnTo>
                <a:lnTo>
                  <a:pt x="290" y="814"/>
                </a:lnTo>
                <a:lnTo>
                  <a:pt x="290" y="814"/>
                </a:lnTo>
                <a:lnTo>
                  <a:pt x="290" y="814"/>
                </a:lnTo>
                <a:lnTo>
                  <a:pt x="290" y="816"/>
                </a:lnTo>
                <a:lnTo>
                  <a:pt x="290" y="816"/>
                </a:lnTo>
                <a:lnTo>
                  <a:pt x="290" y="817"/>
                </a:lnTo>
                <a:lnTo>
                  <a:pt x="292" y="817"/>
                </a:lnTo>
                <a:lnTo>
                  <a:pt x="292" y="817"/>
                </a:lnTo>
                <a:lnTo>
                  <a:pt x="292" y="817"/>
                </a:lnTo>
                <a:lnTo>
                  <a:pt x="292" y="819"/>
                </a:lnTo>
                <a:lnTo>
                  <a:pt x="292" y="820"/>
                </a:lnTo>
                <a:lnTo>
                  <a:pt x="292" y="820"/>
                </a:lnTo>
                <a:lnTo>
                  <a:pt x="292" y="820"/>
                </a:lnTo>
                <a:lnTo>
                  <a:pt x="292" y="821"/>
                </a:lnTo>
                <a:lnTo>
                  <a:pt x="292" y="821"/>
                </a:lnTo>
                <a:lnTo>
                  <a:pt x="292" y="823"/>
                </a:lnTo>
                <a:lnTo>
                  <a:pt x="293" y="823"/>
                </a:lnTo>
                <a:lnTo>
                  <a:pt x="293" y="823"/>
                </a:lnTo>
                <a:lnTo>
                  <a:pt x="293" y="824"/>
                </a:lnTo>
                <a:lnTo>
                  <a:pt x="293" y="824"/>
                </a:lnTo>
                <a:lnTo>
                  <a:pt x="293" y="824"/>
                </a:lnTo>
                <a:lnTo>
                  <a:pt x="293" y="825"/>
                </a:lnTo>
                <a:lnTo>
                  <a:pt x="293" y="825"/>
                </a:lnTo>
                <a:lnTo>
                  <a:pt x="293" y="825"/>
                </a:lnTo>
                <a:lnTo>
                  <a:pt x="293" y="827"/>
                </a:lnTo>
                <a:lnTo>
                  <a:pt x="293" y="828"/>
                </a:lnTo>
                <a:lnTo>
                  <a:pt x="293" y="828"/>
                </a:lnTo>
                <a:lnTo>
                  <a:pt x="293" y="828"/>
                </a:lnTo>
                <a:lnTo>
                  <a:pt x="293" y="829"/>
                </a:lnTo>
                <a:lnTo>
                  <a:pt x="293" y="829"/>
                </a:lnTo>
                <a:lnTo>
                  <a:pt x="293" y="831"/>
                </a:lnTo>
                <a:lnTo>
                  <a:pt x="293" y="831"/>
                </a:lnTo>
                <a:lnTo>
                  <a:pt x="295" y="831"/>
                </a:lnTo>
                <a:lnTo>
                  <a:pt x="295" y="832"/>
                </a:lnTo>
                <a:lnTo>
                  <a:pt x="295" y="832"/>
                </a:lnTo>
                <a:lnTo>
                  <a:pt x="295" y="834"/>
                </a:lnTo>
                <a:lnTo>
                  <a:pt x="295" y="834"/>
                </a:lnTo>
                <a:lnTo>
                  <a:pt x="295" y="834"/>
                </a:lnTo>
                <a:lnTo>
                  <a:pt x="295" y="835"/>
                </a:lnTo>
                <a:lnTo>
                  <a:pt x="296" y="836"/>
                </a:lnTo>
                <a:lnTo>
                  <a:pt x="296" y="838"/>
                </a:lnTo>
                <a:lnTo>
                  <a:pt x="296" y="838"/>
                </a:lnTo>
                <a:lnTo>
                  <a:pt x="296" y="839"/>
                </a:lnTo>
                <a:lnTo>
                  <a:pt x="296" y="839"/>
                </a:lnTo>
                <a:lnTo>
                  <a:pt x="296" y="840"/>
                </a:lnTo>
                <a:lnTo>
                  <a:pt x="296" y="840"/>
                </a:lnTo>
                <a:lnTo>
                  <a:pt x="296" y="842"/>
                </a:lnTo>
                <a:lnTo>
                  <a:pt x="296" y="842"/>
                </a:lnTo>
                <a:lnTo>
                  <a:pt x="296" y="842"/>
                </a:lnTo>
                <a:lnTo>
                  <a:pt x="297" y="843"/>
                </a:lnTo>
                <a:lnTo>
                  <a:pt x="297" y="845"/>
                </a:lnTo>
                <a:lnTo>
                  <a:pt x="297" y="845"/>
                </a:lnTo>
                <a:lnTo>
                  <a:pt x="297" y="846"/>
                </a:lnTo>
                <a:lnTo>
                  <a:pt x="297" y="846"/>
                </a:lnTo>
                <a:lnTo>
                  <a:pt x="299" y="847"/>
                </a:lnTo>
                <a:lnTo>
                  <a:pt x="299" y="847"/>
                </a:lnTo>
                <a:lnTo>
                  <a:pt x="299" y="850"/>
                </a:lnTo>
                <a:lnTo>
                  <a:pt x="299" y="851"/>
                </a:lnTo>
                <a:lnTo>
                  <a:pt x="300" y="853"/>
                </a:lnTo>
                <a:lnTo>
                  <a:pt x="300" y="854"/>
                </a:lnTo>
                <a:lnTo>
                  <a:pt x="300" y="854"/>
                </a:lnTo>
                <a:lnTo>
                  <a:pt x="301" y="855"/>
                </a:lnTo>
                <a:lnTo>
                  <a:pt x="301" y="857"/>
                </a:lnTo>
                <a:lnTo>
                  <a:pt x="301" y="858"/>
                </a:lnTo>
                <a:lnTo>
                  <a:pt x="304" y="868"/>
                </a:lnTo>
                <a:lnTo>
                  <a:pt x="301" y="866"/>
                </a:lnTo>
                <a:lnTo>
                  <a:pt x="299" y="864"/>
                </a:lnTo>
                <a:lnTo>
                  <a:pt x="296" y="864"/>
                </a:lnTo>
                <a:lnTo>
                  <a:pt x="296" y="862"/>
                </a:lnTo>
                <a:lnTo>
                  <a:pt x="293" y="861"/>
                </a:lnTo>
                <a:lnTo>
                  <a:pt x="290" y="860"/>
                </a:lnTo>
                <a:lnTo>
                  <a:pt x="288" y="858"/>
                </a:lnTo>
                <a:lnTo>
                  <a:pt x="285" y="857"/>
                </a:lnTo>
                <a:lnTo>
                  <a:pt x="282" y="855"/>
                </a:lnTo>
                <a:lnTo>
                  <a:pt x="280" y="854"/>
                </a:lnTo>
                <a:lnTo>
                  <a:pt x="277" y="853"/>
                </a:lnTo>
                <a:lnTo>
                  <a:pt x="274" y="850"/>
                </a:lnTo>
                <a:lnTo>
                  <a:pt x="271" y="850"/>
                </a:lnTo>
                <a:lnTo>
                  <a:pt x="270" y="847"/>
                </a:lnTo>
                <a:lnTo>
                  <a:pt x="267" y="847"/>
                </a:lnTo>
                <a:lnTo>
                  <a:pt x="265" y="845"/>
                </a:lnTo>
                <a:lnTo>
                  <a:pt x="262" y="843"/>
                </a:lnTo>
                <a:lnTo>
                  <a:pt x="259" y="842"/>
                </a:lnTo>
                <a:lnTo>
                  <a:pt x="256" y="840"/>
                </a:lnTo>
                <a:lnTo>
                  <a:pt x="254" y="839"/>
                </a:lnTo>
                <a:lnTo>
                  <a:pt x="251" y="838"/>
                </a:lnTo>
                <a:lnTo>
                  <a:pt x="248" y="836"/>
                </a:lnTo>
                <a:lnTo>
                  <a:pt x="245" y="835"/>
                </a:lnTo>
                <a:lnTo>
                  <a:pt x="243" y="834"/>
                </a:lnTo>
                <a:lnTo>
                  <a:pt x="240" y="831"/>
                </a:lnTo>
                <a:lnTo>
                  <a:pt x="237" y="829"/>
                </a:lnTo>
                <a:lnTo>
                  <a:pt x="234" y="828"/>
                </a:lnTo>
                <a:lnTo>
                  <a:pt x="232" y="827"/>
                </a:lnTo>
                <a:lnTo>
                  <a:pt x="230" y="825"/>
                </a:lnTo>
                <a:lnTo>
                  <a:pt x="228" y="824"/>
                </a:lnTo>
                <a:lnTo>
                  <a:pt x="225" y="823"/>
                </a:lnTo>
                <a:lnTo>
                  <a:pt x="222" y="821"/>
                </a:lnTo>
                <a:lnTo>
                  <a:pt x="219" y="820"/>
                </a:lnTo>
                <a:lnTo>
                  <a:pt x="217" y="819"/>
                </a:lnTo>
                <a:lnTo>
                  <a:pt x="214" y="817"/>
                </a:lnTo>
                <a:lnTo>
                  <a:pt x="214" y="817"/>
                </a:lnTo>
                <a:lnTo>
                  <a:pt x="211" y="814"/>
                </a:lnTo>
                <a:lnTo>
                  <a:pt x="208" y="814"/>
                </a:lnTo>
                <a:lnTo>
                  <a:pt x="206" y="812"/>
                </a:lnTo>
                <a:lnTo>
                  <a:pt x="203" y="810"/>
                </a:lnTo>
                <a:lnTo>
                  <a:pt x="200" y="809"/>
                </a:lnTo>
                <a:lnTo>
                  <a:pt x="199" y="809"/>
                </a:lnTo>
                <a:lnTo>
                  <a:pt x="197" y="808"/>
                </a:lnTo>
                <a:lnTo>
                  <a:pt x="195" y="806"/>
                </a:lnTo>
                <a:lnTo>
                  <a:pt x="192" y="805"/>
                </a:lnTo>
                <a:lnTo>
                  <a:pt x="189" y="803"/>
                </a:lnTo>
                <a:lnTo>
                  <a:pt x="187" y="802"/>
                </a:lnTo>
                <a:lnTo>
                  <a:pt x="184" y="801"/>
                </a:lnTo>
                <a:lnTo>
                  <a:pt x="181" y="798"/>
                </a:lnTo>
                <a:lnTo>
                  <a:pt x="178" y="798"/>
                </a:lnTo>
                <a:lnTo>
                  <a:pt x="176" y="795"/>
                </a:lnTo>
                <a:lnTo>
                  <a:pt x="174" y="794"/>
                </a:lnTo>
                <a:lnTo>
                  <a:pt x="171" y="793"/>
                </a:lnTo>
                <a:lnTo>
                  <a:pt x="169" y="791"/>
                </a:lnTo>
                <a:lnTo>
                  <a:pt x="166" y="790"/>
                </a:lnTo>
                <a:lnTo>
                  <a:pt x="163" y="788"/>
                </a:lnTo>
                <a:lnTo>
                  <a:pt x="161" y="787"/>
                </a:lnTo>
                <a:lnTo>
                  <a:pt x="158" y="786"/>
                </a:lnTo>
                <a:lnTo>
                  <a:pt x="155" y="784"/>
                </a:lnTo>
                <a:lnTo>
                  <a:pt x="152" y="782"/>
                </a:lnTo>
                <a:lnTo>
                  <a:pt x="150" y="782"/>
                </a:lnTo>
                <a:lnTo>
                  <a:pt x="147" y="779"/>
                </a:lnTo>
                <a:lnTo>
                  <a:pt x="144" y="777"/>
                </a:lnTo>
                <a:lnTo>
                  <a:pt x="141" y="776"/>
                </a:lnTo>
                <a:lnTo>
                  <a:pt x="139" y="775"/>
                </a:lnTo>
                <a:lnTo>
                  <a:pt x="137" y="773"/>
                </a:lnTo>
                <a:lnTo>
                  <a:pt x="135" y="772"/>
                </a:lnTo>
                <a:lnTo>
                  <a:pt x="132" y="771"/>
                </a:lnTo>
                <a:lnTo>
                  <a:pt x="129" y="769"/>
                </a:lnTo>
                <a:lnTo>
                  <a:pt x="126" y="768"/>
                </a:lnTo>
                <a:lnTo>
                  <a:pt x="124" y="765"/>
                </a:lnTo>
                <a:lnTo>
                  <a:pt x="121" y="765"/>
                </a:lnTo>
                <a:lnTo>
                  <a:pt x="118" y="762"/>
                </a:lnTo>
                <a:lnTo>
                  <a:pt x="115" y="761"/>
                </a:lnTo>
                <a:lnTo>
                  <a:pt x="113" y="760"/>
                </a:lnTo>
                <a:lnTo>
                  <a:pt x="110" y="758"/>
                </a:lnTo>
                <a:lnTo>
                  <a:pt x="107" y="757"/>
                </a:lnTo>
                <a:lnTo>
                  <a:pt x="104" y="756"/>
                </a:lnTo>
                <a:lnTo>
                  <a:pt x="102" y="754"/>
                </a:lnTo>
                <a:lnTo>
                  <a:pt x="99" y="753"/>
                </a:lnTo>
                <a:lnTo>
                  <a:pt x="96" y="751"/>
                </a:lnTo>
                <a:lnTo>
                  <a:pt x="93" y="749"/>
                </a:lnTo>
                <a:lnTo>
                  <a:pt x="91" y="749"/>
                </a:lnTo>
                <a:lnTo>
                  <a:pt x="88" y="746"/>
                </a:lnTo>
                <a:lnTo>
                  <a:pt x="85" y="745"/>
                </a:lnTo>
                <a:lnTo>
                  <a:pt x="83" y="743"/>
                </a:lnTo>
                <a:lnTo>
                  <a:pt x="80" y="742"/>
                </a:lnTo>
                <a:lnTo>
                  <a:pt x="78" y="741"/>
                </a:lnTo>
                <a:lnTo>
                  <a:pt x="76" y="739"/>
                </a:lnTo>
                <a:lnTo>
                  <a:pt x="73" y="738"/>
                </a:lnTo>
                <a:lnTo>
                  <a:pt x="70" y="736"/>
                </a:lnTo>
                <a:lnTo>
                  <a:pt x="67" y="735"/>
                </a:lnTo>
                <a:lnTo>
                  <a:pt x="65" y="732"/>
                </a:lnTo>
                <a:lnTo>
                  <a:pt x="62" y="732"/>
                </a:lnTo>
                <a:lnTo>
                  <a:pt x="59" y="730"/>
                </a:lnTo>
                <a:lnTo>
                  <a:pt x="57" y="728"/>
                </a:lnTo>
                <a:lnTo>
                  <a:pt x="55" y="727"/>
                </a:lnTo>
                <a:lnTo>
                  <a:pt x="58" y="721"/>
                </a:lnTo>
                <a:lnTo>
                  <a:pt x="58" y="721"/>
                </a:lnTo>
                <a:lnTo>
                  <a:pt x="58" y="721"/>
                </a:lnTo>
                <a:lnTo>
                  <a:pt x="59" y="721"/>
                </a:lnTo>
                <a:lnTo>
                  <a:pt x="59" y="721"/>
                </a:lnTo>
                <a:lnTo>
                  <a:pt x="59" y="721"/>
                </a:lnTo>
                <a:lnTo>
                  <a:pt x="61" y="721"/>
                </a:lnTo>
                <a:lnTo>
                  <a:pt x="61" y="721"/>
                </a:lnTo>
                <a:lnTo>
                  <a:pt x="61" y="721"/>
                </a:lnTo>
                <a:lnTo>
                  <a:pt x="61" y="721"/>
                </a:lnTo>
                <a:lnTo>
                  <a:pt x="61" y="721"/>
                </a:lnTo>
                <a:lnTo>
                  <a:pt x="62" y="721"/>
                </a:lnTo>
                <a:lnTo>
                  <a:pt x="62" y="721"/>
                </a:lnTo>
                <a:lnTo>
                  <a:pt x="62" y="720"/>
                </a:lnTo>
                <a:lnTo>
                  <a:pt x="63" y="720"/>
                </a:lnTo>
                <a:lnTo>
                  <a:pt x="63" y="721"/>
                </a:lnTo>
                <a:lnTo>
                  <a:pt x="63" y="720"/>
                </a:lnTo>
                <a:lnTo>
                  <a:pt x="63" y="720"/>
                </a:lnTo>
                <a:lnTo>
                  <a:pt x="63" y="720"/>
                </a:lnTo>
                <a:lnTo>
                  <a:pt x="63" y="720"/>
                </a:lnTo>
                <a:lnTo>
                  <a:pt x="63" y="719"/>
                </a:lnTo>
                <a:lnTo>
                  <a:pt x="63" y="719"/>
                </a:lnTo>
                <a:lnTo>
                  <a:pt x="65" y="719"/>
                </a:lnTo>
                <a:lnTo>
                  <a:pt x="65" y="717"/>
                </a:lnTo>
                <a:lnTo>
                  <a:pt x="63" y="717"/>
                </a:lnTo>
                <a:lnTo>
                  <a:pt x="63" y="716"/>
                </a:lnTo>
                <a:lnTo>
                  <a:pt x="63" y="716"/>
                </a:lnTo>
                <a:lnTo>
                  <a:pt x="63" y="716"/>
                </a:lnTo>
                <a:lnTo>
                  <a:pt x="63" y="715"/>
                </a:lnTo>
                <a:lnTo>
                  <a:pt x="63" y="715"/>
                </a:lnTo>
                <a:lnTo>
                  <a:pt x="63" y="715"/>
                </a:lnTo>
                <a:lnTo>
                  <a:pt x="62" y="715"/>
                </a:lnTo>
                <a:lnTo>
                  <a:pt x="62" y="713"/>
                </a:lnTo>
                <a:lnTo>
                  <a:pt x="62" y="713"/>
                </a:lnTo>
                <a:lnTo>
                  <a:pt x="62" y="713"/>
                </a:lnTo>
                <a:lnTo>
                  <a:pt x="62" y="713"/>
                </a:lnTo>
                <a:lnTo>
                  <a:pt x="61" y="713"/>
                </a:lnTo>
                <a:lnTo>
                  <a:pt x="61" y="712"/>
                </a:lnTo>
                <a:lnTo>
                  <a:pt x="61" y="712"/>
                </a:lnTo>
                <a:lnTo>
                  <a:pt x="61" y="712"/>
                </a:lnTo>
                <a:lnTo>
                  <a:pt x="59" y="712"/>
                </a:lnTo>
                <a:lnTo>
                  <a:pt x="59" y="712"/>
                </a:lnTo>
                <a:lnTo>
                  <a:pt x="58" y="712"/>
                </a:lnTo>
                <a:lnTo>
                  <a:pt x="58" y="712"/>
                </a:lnTo>
                <a:lnTo>
                  <a:pt x="58" y="712"/>
                </a:lnTo>
                <a:lnTo>
                  <a:pt x="58" y="712"/>
                </a:lnTo>
                <a:lnTo>
                  <a:pt x="57" y="713"/>
                </a:lnTo>
                <a:lnTo>
                  <a:pt x="57" y="713"/>
                </a:lnTo>
                <a:lnTo>
                  <a:pt x="55" y="713"/>
                </a:lnTo>
                <a:lnTo>
                  <a:pt x="55" y="713"/>
                </a:lnTo>
                <a:lnTo>
                  <a:pt x="55" y="712"/>
                </a:lnTo>
                <a:lnTo>
                  <a:pt x="54" y="712"/>
                </a:lnTo>
                <a:lnTo>
                  <a:pt x="54" y="712"/>
                </a:lnTo>
                <a:lnTo>
                  <a:pt x="52" y="712"/>
                </a:lnTo>
                <a:lnTo>
                  <a:pt x="52" y="712"/>
                </a:lnTo>
                <a:lnTo>
                  <a:pt x="52" y="713"/>
                </a:lnTo>
                <a:lnTo>
                  <a:pt x="52" y="713"/>
                </a:lnTo>
                <a:lnTo>
                  <a:pt x="52" y="713"/>
                </a:lnTo>
                <a:lnTo>
                  <a:pt x="52" y="713"/>
                </a:lnTo>
                <a:lnTo>
                  <a:pt x="51" y="713"/>
                </a:lnTo>
                <a:lnTo>
                  <a:pt x="51" y="715"/>
                </a:lnTo>
                <a:lnTo>
                  <a:pt x="51" y="715"/>
                </a:lnTo>
                <a:lnTo>
                  <a:pt x="51" y="715"/>
                </a:lnTo>
                <a:lnTo>
                  <a:pt x="50" y="715"/>
                </a:lnTo>
                <a:lnTo>
                  <a:pt x="50" y="716"/>
                </a:lnTo>
                <a:lnTo>
                  <a:pt x="50" y="716"/>
                </a:lnTo>
                <a:lnTo>
                  <a:pt x="50" y="716"/>
                </a:lnTo>
                <a:lnTo>
                  <a:pt x="48" y="716"/>
                </a:lnTo>
                <a:lnTo>
                  <a:pt x="48" y="716"/>
                </a:lnTo>
                <a:lnTo>
                  <a:pt x="48" y="716"/>
                </a:lnTo>
                <a:lnTo>
                  <a:pt x="47" y="716"/>
                </a:lnTo>
                <a:lnTo>
                  <a:pt x="47" y="716"/>
                </a:lnTo>
                <a:lnTo>
                  <a:pt x="47" y="716"/>
                </a:lnTo>
                <a:lnTo>
                  <a:pt x="46" y="716"/>
                </a:lnTo>
                <a:lnTo>
                  <a:pt x="46" y="716"/>
                </a:lnTo>
                <a:lnTo>
                  <a:pt x="44" y="716"/>
                </a:lnTo>
                <a:lnTo>
                  <a:pt x="44" y="717"/>
                </a:lnTo>
                <a:lnTo>
                  <a:pt x="44" y="719"/>
                </a:lnTo>
                <a:lnTo>
                  <a:pt x="44" y="719"/>
                </a:lnTo>
                <a:lnTo>
                  <a:pt x="44" y="719"/>
                </a:lnTo>
                <a:lnTo>
                  <a:pt x="44" y="720"/>
                </a:lnTo>
                <a:lnTo>
                  <a:pt x="44" y="721"/>
                </a:lnTo>
                <a:lnTo>
                  <a:pt x="43" y="721"/>
                </a:lnTo>
                <a:lnTo>
                  <a:pt x="43" y="721"/>
                </a:lnTo>
                <a:lnTo>
                  <a:pt x="43" y="720"/>
                </a:lnTo>
                <a:lnTo>
                  <a:pt x="41" y="720"/>
                </a:lnTo>
                <a:lnTo>
                  <a:pt x="41" y="720"/>
                </a:lnTo>
                <a:lnTo>
                  <a:pt x="41" y="721"/>
                </a:lnTo>
                <a:lnTo>
                  <a:pt x="41" y="720"/>
                </a:lnTo>
                <a:lnTo>
                  <a:pt x="41" y="720"/>
                </a:lnTo>
                <a:lnTo>
                  <a:pt x="41" y="720"/>
                </a:lnTo>
                <a:lnTo>
                  <a:pt x="41" y="720"/>
                </a:lnTo>
                <a:lnTo>
                  <a:pt x="41" y="719"/>
                </a:lnTo>
                <a:lnTo>
                  <a:pt x="41" y="719"/>
                </a:lnTo>
                <a:lnTo>
                  <a:pt x="41" y="719"/>
                </a:lnTo>
                <a:lnTo>
                  <a:pt x="41" y="719"/>
                </a:lnTo>
                <a:lnTo>
                  <a:pt x="41" y="719"/>
                </a:lnTo>
                <a:lnTo>
                  <a:pt x="43" y="719"/>
                </a:lnTo>
                <a:lnTo>
                  <a:pt x="43" y="719"/>
                </a:lnTo>
                <a:lnTo>
                  <a:pt x="43" y="717"/>
                </a:lnTo>
                <a:lnTo>
                  <a:pt x="43" y="717"/>
                </a:lnTo>
                <a:lnTo>
                  <a:pt x="41" y="717"/>
                </a:lnTo>
                <a:lnTo>
                  <a:pt x="43" y="716"/>
                </a:lnTo>
                <a:lnTo>
                  <a:pt x="43" y="716"/>
                </a:lnTo>
                <a:lnTo>
                  <a:pt x="43" y="716"/>
                </a:lnTo>
                <a:lnTo>
                  <a:pt x="43" y="716"/>
                </a:lnTo>
                <a:lnTo>
                  <a:pt x="43" y="716"/>
                </a:lnTo>
                <a:lnTo>
                  <a:pt x="43" y="715"/>
                </a:lnTo>
                <a:lnTo>
                  <a:pt x="41" y="715"/>
                </a:lnTo>
                <a:lnTo>
                  <a:pt x="41" y="715"/>
                </a:lnTo>
                <a:lnTo>
                  <a:pt x="41" y="715"/>
                </a:lnTo>
                <a:lnTo>
                  <a:pt x="41" y="715"/>
                </a:lnTo>
                <a:lnTo>
                  <a:pt x="41" y="715"/>
                </a:lnTo>
                <a:lnTo>
                  <a:pt x="41" y="716"/>
                </a:lnTo>
                <a:lnTo>
                  <a:pt x="41" y="715"/>
                </a:lnTo>
                <a:lnTo>
                  <a:pt x="41" y="715"/>
                </a:lnTo>
                <a:lnTo>
                  <a:pt x="40" y="715"/>
                </a:lnTo>
                <a:lnTo>
                  <a:pt x="40" y="713"/>
                </a:lnTo>
                <a:lnTo>
                  <a:pt x="40" y="713"/>
                </a:lnTo>
                <a:lnTo>
                  <a:pt x="40" y="713"/>
                </a:lnTo>
                <a:lnTo>
                  <a:pt x="40" y="713"/>
                </a:lnTo>
                <a:lnTo>
                  <a:pt x="40" y="713"/>
                </a:lnTo>
                <a:lnTo>
                  <a:pt x="40" y="713"/>
                </a:lnTo>
                <a:lnTo>
                  <a:pt x="40" y="712"/>
                </a:lnTo>
                <a:lnTo>
                  <a:pt x="39" y="712"/>
                </a:lnTo>
                <a:lnTo>
                  <a:pt x="39" y="712"/>
                </a:lnTo>
                <a:lnTo>
                  <a:pt x="39" y="712"/>
                </a:lnTo>
                <a:lnTo>
                  <a:pt x="39" y="712"/>
                </a:lnTo>
                <a:lnTo>
                  <a:pt x="39" y="710"/>
                </a:lnTo>
                <a:lnTo>
                  <a:pt x="39" y="710"/>
                </a:lnTo>
                <a:lnTo>
                  <a:pt x="39" y="710"/>
                </a:lnTo>
                <a:lnTo>
                  <a:pt x="39" y="710"/>
                </a:lnTo>
                <a:lnTo>
                  <a:pt x="39" y="710"/>
                </a:lnTo>
                <a:lnTo>
                  <a:pt x="39" y="710"/>
                </a:lnTo>
                <a:lnTo>
                  <a:pt x="39" y="710"/>
                </a:lnTo>
                <a:lnTo>
                  <a:pt x="40" y="710"/>
                </a:lnTo>
                <a:lnTo>
                  <a:pt x="40" y="710"/>
                </a:lnTo>
                <a:lnTo>
                  <a:pt x="40" y="710"/>
                </a:lnTo>
                <a:lnTo>
                  <a:pt x="40" y="712"/>
                </a:lnTo>
                <a:lnTo>
                  <a:pt x="41" y="712"/>
                </a:lnTo>
                <a:lnTo>
                  <a:pt x="41" y="712"/>
                </a:lnTo>
                <a:lnTo>
                  <a:pt x="41" y="712"/>
                </a:lnTo>
                <a:lnTo>
                  <a:pt x="43" y="712"/>
                </a:lnTo>
                <a:lnTo>
                  <a:pt x="43" y="712"/>
                </a:lnTo>
                <a:lnTo>
                  <a:pt x="43" y="710"/>
                </a:lnTo>
                <a:lnTo>
                  <a:pt x="44" y="710"/>
                </a:lnTo>
                <a:lnTo>
                  <a:pt x="44" y="710"/>
                </a:lnTo>
                <a:lnTo>
                  <a:pt x="44" y="709"/>
                </a:lnTo>
                <a:lnTo>
                  <a:pt x="44" y="709"/>
                </a:lnTo>
                <a:lnTo>
                  <a:pt x="44" y="709"/>
                </a:lnTo>
                <a:lnTo>
                  <a:pt x="44" y="710"/>
                </a:lnTo>
                <a:lnTo>
                  <a:pt x="44" y="710"/>
                </a:lnTo>
                <a:lnTo>
                  <a:pt x="44" y="710"/>
                </a:lnTo>
                <a:lnTo>
                  <a:pt x="44" y="710"/>
                </a:lnTo>
                <a:lnTo>
                  <a:pt x="44" y="710"/>
                </a:lnTo>
                <a:lnTo>
                  <a:pt x="46" y="710"/>
                </a:lnTo>
                <a:lnTo>
                  <a:pt x="46" y="712"/>
                </a:lnTo>
                <a:lnTo>
                  <a:pt x="46" y="712"/>
                </a:lnTo>
                <a:lnTo>
                  <a:pt x="47" y="712"/>
                </a:lnTo>
                <a:lnTo>
                  <a:pt x="47" y="710"/>
                </a:lnTo>
                <a:lnTo>
                  <a:pt x="47" y="710"/>
                </a:lnTo>
                <a:lnTo>
                  <a:pt x="48" y="710"/>
                </a:lnTo>
                <a:lnTo>
                  <a:pt x="48" y="710"/>
                </a:lnTo>
                <a:lnTo>
                  <a:pt x="48" y="710"/>
                </a:lnTo>
                <a:lnTo>
                  <a:pt x="50" y="710"/>
                </a:lnTo>
                <a:lnTo>
                  <a:pt x="50" y="710"/>
                </a:lnTo>
                <a:lnTo>
                  <a:pt x="50" y="710"/>
                </a:lnTo>
                <a:lnTo>
                  <a:pt x="51" y="710"/>
                </a:lnTo>
                <a:lnTo>
                  <a:pt x="51" y="710"/>
                </a:lnTo>
                <a:lnTo>
                  <a:pt x="52" y="710"/>
                </a:lnTo>
                <a:lnTo>
                  <a:pt x="52" y="710"/>
                </a:lnTo>
                <a:lnTo>
                  <a:pt x="52" y="710"/>
                </a:lnTo>
                <a:lnTo>
                  <a:pt x="52" y="710"/>
                </a:lnTo>
                <a:lnTo>
                  <a:pt x="54" y="710"/>
                </a:lnTo>
                <a:lnTo>
                  <a:pt x="54" y="710"/>
                </a:lnTo>
                <a:lnTo>
                  <a:pt x="54" y="710"/>
                </a:lnTo>
                <a:lnTo>
                  <a:pt x="54" y="710"/>
                </a:lnTo>
                <a:lnTo>
                  <a:pt x="54" y="710"/>
                </a:lnTo>
                <a:lnTo>
                  <a:pt x="54" y="710"/>
                </a:lnTo>
                <a:lnTo>
                  <a:pt x="54" y="709"/>
                </a:lnTo>
                <a:lnTo>
                  <a:pt x="54" y="709"/>
                </a:lnTo>
                <a:lnTo>
                  <a:pt x="54" y="709"/>
                </a:lnTo>
                <a:lnTo>
                  <a:pt x="54" y="708"/>
                </a:lnTo>
                <a:lnTo>
                  <a:pt x="55" y="708"/>
                </a:lnTo>
                <a:lnTo>
                  <a:pt x="54" y="708"/>
                </a:lnTo>
                <a:lnTo>
                  <a:pt x="54" y="708"/>
                </a:lnTo>
                <a:lnTo>
                  <a:pt x="54" y="706"/>
                </a:lnTo>
                <a:lnTo>
                  <a:pt x="54" y="706"/>
                </a:lnTo>
                <a:lnTo>
                  <a:pt x="54" y="706"/>
                </a:lnTo>
                <a:lnTo>
                  <a:pt x="54" y="705"/>
                </a:lnTo>
                <a:lnTo>
                  <a:pt x="52" y="705"/>
                </a:lnTo>
                <a:lnTo>
                  <a:pt x="52" y="705"/>
                </a:lnTo>
                <a:lnTo>
                  <a:pt x="52" y="705"/>
                </a:lnTo>
                <a:lnTo>
                  <a:pt x="52" y="704"/>
                </a:lnTo>
                <a:lnTo>
                  <a:pt x="52" y="704"/>
                </a:lnTo>
                <a:lnTo>
                  <a:pt x="54" y="704"/>
                </a:lnTo>
                <a:lnTo>
                  <a:pt x="54" y="702"/>
                </a:lnTo>
                <a:lnTo>
                  <a:pt x="52" y="702"/>
                </a:lnTo>
                <a:lnTo>
                  <a:pt x="52" y="702"/>
                </a:lnTo>
                <a:lnTo>
                  <a:pt x="52" y="702"/>
                </a:lnTo>
                <a:lnTo>
                  <a:pt x="52" y="701"/>
                </a:lnTo>
                <a:lnTo>
                  <a:pt x="54" y="701"/>
                </a:lnTo>
                <a:lnTo>
                  <a:pt x="54" y="702"/>
                </a:lnTo>
                <a:lnTo>
                  <a:pt x="54" y="702"/>
                </a:lnTo>
                <a:lnTo>
                  <a:pt x="55" y="702"/>
                </a:lnTo>
                <a:lnTo>
                  <a:pt x="55" y="702"/>
                </a:lnTo>
                <a:lnTo>
                  <a:pt x="55" y="702"/>
                </a:lnTo>
                <a:lnTo>
                  <a:pt x="55" y="702"/>
                </a:lnTo>
                <a:lnTo>
                  <a:pt x="55" y="702"/>
                </a:lnTo>
                <a:lnTo>
                  <a:pt x="57" y="702"/>
                </a:lnTo>
                <a:lnTo>
                  <a:pt x="57" y="704"/>
                </a:lnTo>
                <a:lnTo>
                  <a:pt x="57" y="704"/>
                </a:lnTo>
                <a:lnTo>
                  <a:pt x="57" y="704"/>
                </a:lnTo>
                <a:lnTo>
                  <a:pt x="58" y="704"/>
                </a:lnTo>
                <a:lnTo>
                  <a:pt x="58" y="704"/>
                </a:lnTo>
                <a:lnTo>
                  <a:pt x="58" y="705"/>
                </a:lnTo>
                <a:lnTo>
                  <a:pt x="58" y="705"/>
                </a:lnTo>
                <a:lnTo>
                  <a:pt x="58" y="705"/>
                </a:lnTo>
                <a:lnTo>
                  <a:pt x="59" y="705"/>
                </a:lnTo>
                <a:lnTo>
                  <a:pt x="59" y="705"/>
                </a:lnTo>
                <a:lnTo>
                  <a:pt x="59" y="706"/>
                </a:lnTo>
                <a:lnTo>
                  <a:pt x="59" y="706"/>
                </a:lnTo>
                <a:lnTo>
                  <a:pt x="59" y="706"/>
                </a:lnTo>
                <a:lnTo>
                  <a:pt x="59" y="706"/>
                </a:lnTo>
                <a:lnTo>
                  <a:pt x="59" y="706"/>
                </a:lnTo>
                <a:lnTo>
                  <a:pt x="61" y="706"/>
                </a:lnTo>
                <a:lnTo>
                  <a:pt x="61" y="708"/>
                </a:lnTo>
                <a:lnTo>
                  <a:pt x="61" y="708"/>
                </a:lnTo>
                <a:lnTo>
                  <a:pt x="61" y="708"/>
                </a:lnTo>
                <a:lnTo>
                  <a:pt x="61" y="708"/>
                </a:lnTo>
                <a:lnTo>
                  <a:pt x="61" y="708"/>
                </a:lnTo>
                <a:lnTo>
                  <a:pt x="62" y="708"/>
                </a:lnTo>
                <a:lnTo>
                  <a:pt x="62" y="709"/>
                </a:lnTo>
                <a:lnTo>
                  <a:pt x="62" y="709"/>
                </a:lnTo>
                <a:lnTo>
                  <a:pt x="62" y="709"/>
                </a:lnTo>
                <a:lnTo>
                  <a:pt x="62" y="710"/>
                </a:lnTo>
                <a:lnTo>
                  <a:pt x="62" y="709"/>
                </a:lnTo>
                <a:lnTo>
                  <a:pt x="63" y="709"/>
                </a:lnTo>
                <a:lnTo>
                  <a:pt x="63" y="709"/>
                </a:lnTo>
                <a:lnTo>
                  <a:pt x="63" y="709"/>
                </a:lnTo>
                <a:lnTo>
                  <a:pt x="63" y="709"/>
                </a:lnTo>
                <a:lnTo>
                  <a:pt x="65" y="709"/>
                </a:lnTo>
                <a:lnTo>
                  <a:pt x="65" y="709"/>
                </a:lnTo>
                <a:lnTo>
                  <a:pt x="66" y="709"/>
                </a:lnTo>
                <a:lnTo>
                  <a:pt x="66" y="709"/>
                </a:lnTo>
                <a:lnTo>
                  <a:pt x="66" y="710"/>
                </a:lnTo>
                <a:lnTo>
                  <a:pt x="66" y="710"/>
                </a:lnTo>
                <a:lnTo>
                  <a:pt x="66" y="710"/>
                </a:lnTo>
                <a:lnTo>
                  <a:pt x="66" y="710"/>
                </a:lnTo>
                <a:lnTo>
                  <a:pt x="66" y="710"/>
                </a:lnTo>
                <a:lnTo>
                  <a:pt x="67" y="710"/>
                </a:lnTo>
                <a:lnTo>
                  <a:pt x="67" y="710"/>
                </a:lnTo>
                <a:lnTo>
                  <a:pt x="69" y="710"/>
                </a:lnTo>
                <a:lnTo>
                  <a:pt x="69" y="712"/>
                </a:lnTo>
                <a:lnTo>
                  <a:pt x="67" y="712"/>
                </a:lnTo>
                <a:lnTo>
                  <a:pt x="69" y="712"/>
                </a:lnTo>
                <a:lnTo>
                  <a:pt x="69" y="712"/>
                </a:lnTo>
                <a:lnTo>
                  <a:pt x="69" y="712"/>
                </a:lnTo>
                <a:lnTo>
                  <a:pt x="70" y="712"/>
                </a:lnTo>
                <a:lnTo>
                  <a:pt x="70" y="713"/>
                </a:lnTo>
                <a:lnTo>
                  <a:pt x="70" y="713"/>
                </a:lnTo>
                <a:lnTo>
                  <a:pt x="70" y="713"/>
                </a:lnTo>
                <a:lnTo>
                  <a:pt x="70" y="713"/>
                </a:lnTo>
                <a:lnTo>
                  <a:pt x="70" y="715"/>
                </a:lnTo>
                <a:lnTo>
                  <a:pt x="72" y="715"/>
                </a:lnTo>
                <a:lnTo>
                  <a:pt x="72" y="715"/>
                </a:lnTo>
                <a:lnTo>
                  <a:pt x="72" y="715"/>
                </a:lnTo>
                <a:lnTo>
                  <a:pt x="72" y="715"/>
                </a:lnTo>
                <a:lnTo>
                  <a:pt x="72" y="715"/>
                </a:lnTo>
                <a:lnTo>
                  <a:pt x="73" y="715"/>
                </a:lnTo>
                <a:lnTo>
                  <a:pt x="73" y="715"/>
                </a:lnTo>
                <a:lnTo>
                  <a:pt x="73" y="715"/>
                </a:lnTo>
                <a:lnTo>
                  <a:pt x="74" y="715"/>
                </a:lnTo>
                <a:lnTo>
                  <a:pt x="74" y="715"/>
                </a:lnTo>
                <a:lnTo>
                  <a:pt x="74" y="715"/>
                </a:lnTo>
                <a:lnTo>
                  <a:pt x="74" y="715"/>
                </a:lnTo>
                <a:lnTo>
                  <a:pt x="76" y="715"/>
                </a:lnTo>
                <a:lnTo>
                  <a:pt x="76" y="713"/>
                </a:lnTo>
                <a:lnTo>
                  <a:pt x="76" y="713"/>
                </a:lnTo>
                <a:lnTo>
                  <a:pt x="76" y="713"/>
                </a:lnTo>
                <a:lnTo>
                  <a:pt x="76" y="713"/>
                </a:lnTo>
                <a:lnTo>
                  <a:pt x="76" y="713"/>
                </a:lnTo>
                <a:lnTo>
                  <a:pt x="76" y="712"/>
                </a:lnTo>
                <a:lnTo>
                  <a:pt x="74" y="712"/>
                </a:lnTo>
                <a:lnTo>
                  <a:pt x="74" y="712"/>
                </a:lnTo>
                <a:lnTo>
                  <a:pt x="74" y="710"/>
                </a:lnTo>
                <a:lnTo>
                  <a:pt x="74" y="710"/>
                </a:lnTo>
                <a:lnTo>
                  <a:pt x="74" y="710"/>
                </a:lnTo>
                <a:lnTo>
                  <a:pt x="74" y="710"/>
                </a:lnTo>
                <a:lnTo>
                  <a:pt x="74" y="710"/>
                </a:lnTo>
                <a:lnTo>
                  <a:pt x="74" y="709"/>
                </a:lnTo>
                <a:lnTo>
                  <a:pt x="74" y="709"/>
                </a:lnTo>
                <a:lnTo>
                  <a:pt x="74" y="709"/>
                </a:lnTo>
                <a:lnTo>
                  <a:pt x="74" y="708"/>
                </a:lnTo>
                <a:lnTo>
                  <a:pt x="74" y="708"/>
                </a:lnTo>
                <a:lnTo>
                  <a:pt x="73" y="708"/>
                </a:lnTo>
                <a:lnTo>
                  <a:pt x="73" y="708"/>
                </a:lnTo>
                <a:lnTo>
                  <a:pt x="72" y="708"/>
                </a:lnTo>
                <a:lnTo>
                  <a:pt x="72" y="706"/>
                </a:lnTo>
                <a:lnTo>
                  <a:pt x="72" y="706"/>
                </a:lnTo>
                <a:lnTo>
                  <a:pt x="72" y="706"/>
                </a:lnTo>
                <a:lnTo>
                  <a:pt x="72" y="705"/>
                </a:lnTo>
                <a:lnTo>
                  <a:pt x="72" y="705"/>
                </a:lnTo>
                <a:lnTo>
                  <a:pt x="72" y="705"/>
                </a:lnTo>
                <a:lnTo>
                  <a:pt x="70" y="705"/>
                </a:lnTo>
                <a:lnTo>
                  <a:pt x="70" y="705"/>
                </a:lnTo>
                <a:lnTo>
                  <a:pt x="70" y="705"/>
                </a:lnTo>
                <a:lnTo>
                  <a:pt x="70" y="704"/>
                </a:lnTo>
                <a:lnTo>
                  <a:pt x="70" y="704"/>
                </a:lnTo>
                <a:lnTo>
                  <a:pt x="70" y="702"/>
                </a:lnTo>
                <a:lnTo>
                  <a:pt x="70" y="702"/>
                </a:lnTo>
                <a:lnTo>
                  <a:pt x="69" y="702"/>
                </a:lnTo>
                <a:lnTo>
                  <a:pt x="69" y="702"/>
                </a:lnTo>
                <a:lnTo>
                  <a:pt x="70" y="702"/>
                </a:lnTo>
                <a:lnTo>
                  <a:pt x="70" y="702"/>
                </a:lnTo>
                <a:lnTo>
                  <a:pt x="70" y="702"/>
                </a:lnTo>
                <a:lnTo>
                  <a:pt x="72" y="702"/>
                </a:lnTo>
                <a:lnTo>
                  <a:pt x="72" y="702"/>
                </a:lnTo>
                <a:lnTo>
                  <a:pt x="72" y="702"/>
                </a:lnTo>
                <a:lnTo>
                  <a:pt x="72" y="701"/>
                </a:lnTo>
                <a:lnTo>
                  <a:pt x="73" y="701"/>
                </a:lnTo>
                <a:lnTo>
                  <a:pt x="73" y="701"/>
                </a:lnTo>
                <a:lnTo>
                  <a:pt x="74" y="701"/>
                </a:lnTo>
                <a:lnTo>
                  <a:pt x="74" y="701"/>
                </a:lnTo>
                <a:lnTo>
                  <a:pt x="74" y="701"/>
                </a:lnTo>
                <a:lnTo>
                  <a:pt x="74" y="700"/>
                </a:lnTo>
                <a:lnTo>
                  <a:pt x="74" y="700"/>
                </a:lnTo>
                <a:lnTo>
                  <a:pt x="74" y="700"/>
                </a:lnTo>
                <a:lnTo>
                  <a:pt x="76" y="698"/>
                </a:lnTo>
                <a:lnTo>
                  <a:pt x="76" y="698"/>
                </a:lnTo>
                <a:lnTo>
                  <a:pt x="76" y="697"/>
                </a:lnTo>
                <a:lnTo>
                  <a:pt x="74" y="697"/>
                </a:lnTo>
                <a:lnTo>
                  <a:pt x="74" y="697"/>
                </a:lnTo>
                <a:lnTo>
                  <a:pt x="74" y="697"/>
                </a:lnTo>
                <a:lnTo>
                  <a:pt x="74" y="697"/>
                </a:lnTo>
                <a:lnTo>
                  <a:pt x="74" y="697"/>
                </a:lnTo>
                <a:lnTo>
                  <a:pt x="73" y="697"/>
                </a:lnTo>
                <a:lnTo>
                  <a:pt x="73" y="695"/>
                </a:lnTo>
                <a:lnTo>
                  <a:pt x="73" y="695"/>
                </a:lnTo>
                <a:lnTo>
                  <a:pt x="73" y="694"/>
                </a:lnTo>
                <a:lnTo>
                  <a:pt x="73" y="694"/>
                </a:lnTo>
                <a:lnTo>
                  <a:pt x="73" y="694"/>
                </a:lnTo>
                <a:lnTo>
                  <a:pt x="72" y="694"/>
                </a:lnTo>
                <a:lnTo>
                  <a:pt x="72" y="694"/>
                </a:lnTo>
                <a:lnTo>
                  <a:pt x="72" y="693"/>
                </a:lnTo>
                <a:lnTo>
                  <a:pt x="72" y="693"/>
                </a:lnTo>
                <a:lnTo>
                  <a:pt x="73" y="693"/>
                </a:lnTo>
                <a:lnTo>
                  <a:pt x="73" y="691"/>
                </a:lnTo>
                <a:lnTo>
                  <a:pt x="73" y="691"/>
                </a:lnTo>
                <a:lnTo>
                  <a:pt x="72" y="691"/>
                </a:lnTo>
                <a:lnTo>
                  <a:pt x="73" y="691"/>
                </a:lnTo>
                <a:lnTo>
                  <a:pt x="73" y="691"/>
                </a:lnTo>
                <a:lnTo>
                  <a:pt x="73" y="690"/>
                </a:lnTo>
                <a:lnTo>
                  <a:pt x="73" y="690"/>
                </a:lnTo>
                <a:lnTo>
                  <a:pt x="74" y="690"/>
                </a:lnTo>
                <a:lnTo>
                  <a:pt x="74" y="689"/>
                </a:lnTo>
                <a:lnTo>
                  <a:pt x="74" y="689"/>
                </a:lnTo>
                <a:lnTo>
                  <a:pt x="74" y="689"/>
                </a:lnTo>
                <a:lnTo>
                  <a:pt x="74" y="689"/>
                </a:lnTo>
                <a:lnTo>
                  <a:pt x="74" y="689"/>
                </a:lnTo>
                <a:lnTo>
                  <a:pt x="74" y="689"/>
                </a:lnTo>
                <a:lnTo>
                  <a:pt x="74" y="689"/>
                </a:lnTo>
                <a:lnTo>
                  <a:pt x="74" y="687"/>
                </a:lnTo>
                <a:lnTo>
                  <a:pt x="76" y="687"/>
                </a:lnTo>
                <a:lnTo>
                  <a:pt x="76" y="687"/>
                </a:lnTo>
                <a:lnTo>
                  <a:pt x="74" y="687"/>
                </a:lnTo>
                <a:lnTo>
                  <a:pt x="74" y="686"/>
                </a:lnTo>
                <a:lnTo>
                  <a:pt x="76" y="686"/>
                </a:lnTo>
                <a:lnTo>
                  <a:pt x="76" y="686"/>
                </a:lnTo>
                <a:lnTo>
                  <a:pt x="74" y="686"/>
                </a:lnTo>
                <a:lnTo>
                  <a:pt x="74" y="686"/>
                </a:lnTo>
                <a:lnTo>
                  <a:pt x="76" y="686"/>
                </a:lnTo>
                <a:lnTo>
                  <a:pt x="74" y="686"/>
                </a:lnTo>
                <a:lnTo>
                  <a:pt x="76" y="686"/>
                </a:lnTo>
                <a:lnTo>
                  <a:pt x="76" y="684"/>
                </a:lnTo>
                <a:lnTo>
                  <a:pt x="76" y="684"/>
                </a:lnTo>
                <a:lnTo>
                  <a:pt x="76" y="684"/>
                </a:lnTo>
                <a:lnTo>
                  <a:pt x="76" y="684"/>
                </a:lnTo>
                <a:lnTo>
                  <a:pt x="76" y="683"/>
                </a:lnTo>
                <a:lnTo>
                  <a:pt x="76" y="683"/>
                </a:lnTo>
                <a:lnTo>
                  <a:pt x="76" y="683"/>
                </a:lnTo>
                <a:lnTo>
                  <a:pt x="76" y="683"/>
                </a:lnTo>
                <a:lnTo>
                  <a:pt x="76" y="682"/>
                </a:lnTo>
                <a:lnTo>
                  <a:pt x="76" y="682"/>
                </a:lnTo>
                <a:lnTo>
                  <a:pt x="76" y="680"/>
                </a:lnTo>
                <a:lnTo>
                  <a:pt x="76" y="680"/>
                </a:lnTo>
                <a:lnTo>
                  <a:pt x="76" y="680"/>
                </a:lnTo>
                <a:lnTo>
                  <a:pt x="76" y="680"/>
                </a:lnTo>
                <a:lnTo>
                  <a:pt x="76" y="680"/>
                </a:lnTo>
                <a:lnTo>
                  <a:pt x="77" y="680"/>
                </a:lnTo>
                <a:lnTo>
                  <a:pt x="77" y="680"/>
                </a:lnTo>
                <a:lnTo>
                  <a:pt x="77" y="679"/>
                </a:lnTo>
                <a:lnTo>
                  <a:pt x="77" y="679"/>
                </a:lnTo>
                <a:lnTo>
                  <a:pt x="77" y="679"/>
                </a:lnTo>
                <a:lnTo>
                  <a:pt x="77" y="678"/>
                </a:lnTo>
                <a:lnTo>
                  <a:pt x="78" y="678"/>
                </a:lnTo>
                <a:lnTo>
                  <a:pt x="78" y="678"/>
                </a:lnTo>
                <a:lnTo>
                  <a:pt x="78" y="678"/>
                </a:lnTo>
                <a:lnTo>
                  <a:pt x="78" y="678"/>
                </a:lnTo>
                <a:lnTo>
                  <a:pt x="78" y="676"/>
                </a:lnTo>
                <a:lnTo>
                  <a:pt x="80" y="676"/>
                </a:lnTo>
                <a:lnTo>
                  <a:pt x="80" y="676"/>
                </a:lnTo>
                <a:lnTo>
                  <a:pt x="80" y="676"/>
                </a:lnTo>
                <a:lnTo>
                  <a:pt x="80" y="675"/>
                </a:lnTo>
                <a:lnTo>
                  <a:pt x="80" y="675"/>
                </a:lnTo>
                <a:lnTo>
                  <a:pt x="80" y="675"/>
                </a:lnTo>
                <a:lnTo>
                  <a:pt x="80" y="675"/>
                </a:lnTo>
                <a:lnTo>
                  <a:pt x="81" y="675"/>
                </a:lnTo>
                <a:lnTo>
                  <a:pt x="81" y="675"/>
                </a:lnTo>
                <a:lnTo>
                  <a:pt x="81" y="674"/>
                </a:lnTo>
                <a:lnTo>
                  <a:pt x="83" y="674"/>
                </a:lnTo>
                <a:lnTo>
                  <a:pt x="83" y="675"/>
                </a:lnTo>
                <a:lnTo>
                  <a:pt x="83" y="675"/>
                </a:lnTo>
                <a:lnTo>
                  <a:pt x="83" y="674"/>
                </a:lnTo>
                <a:lnTo>
                  <a:pt x="83" y="674"/>
                </a:lnTo>
                <a:lnTo>
                  <a:pt x="83" y="674"/>
                </a:lnTo>
                <a:lnTo>
                  <a:pt x="83" y="674"/>
                </a:lnTo>
                <a:lnTo>
                  <a:pt x="83" y="672"/>
                </a:lnTo>
                <a:lnTo>
                  <a:pt x="83" y="672"/>
                </a:lnTo>
                <a:lnTo>
                  <a:pt x="83" y="672"/>
                </a:lnTo>
                <a:lnTo>
                  <a:pt x="83" y="672"/>
                </a:lnTo>
                <a:lnTo>
                  <a:pt x="83" y="672"/>
                </a:lnTo>
                <a:lnTo>
                  <a:pt x="84" y="672"/>
                </a:lnTo>
                <a:lnTo>
                  <a:pt x="84" y="672"/>
                </a:lnTo>
                <a:lnTo>
                  <a:pt x="85" y="672"/>
                </a:lnTo>
                <a:lnTo>
                  <a:pt x="85" y="672"/>
                </a:lnTo>
                <a:lnTo>
                  <a:pt x="85" y="671"/>
                </a:lnTo>
                <a:lnTo>
                  <a:pt x="85" y="671"/>
                </a:lnTo>
                <a:lnTo>
                  <a:pt x="85" y="671"/>
                </a:lnTo>
                <a:lnTo>
                  <a:pt x="85" y="669"/>
                </a:lnTo>
                <a:lnTo>
                  <a:pt x="85" y="669"/>
                </a:lnTo>
                <a:lnTo>
                  <a:pt x="85" y="669"/>
                </a:lnTo>
                <a:lnTo>
                  <a:pt x="85" y="669"/>
                </a:lnTo>
                <a:lnTo>
                  <a:pt x="87" y="669"/>
                </a:lnTo>
                <a:lnTo>
                  <a:pt x="87" y="669"/>
                </a:lnTo>
                <a:lnTo>
                  <a:pt x="87" y="669"/>
                </a:lnTo>
                <a:lnTo>
                  <a:pt x="88" y="669"/>
                </a:lnTo>
                <a:lnTo>
                  <a:pt x="88" y="669"/>
                </a:lnTo>
                <a:lnTo>
                  <a:pt x="88" y="668"/>
                </a:lnTo>
                <a:lnTo>
                  <a:pt x="88" y="669"/>
                </a:lnTo>
                <a:lnTo>
                  <a:pt x="88" y="669"/>
                </a:lnTo>
                <a:lnTo>
                  <a:pt x="88" y="669"/>
                </a:lnTo>
                <a:lnTo>
                  <a:pt x="89" y="669"/>
                </a:lnTo>
                <a:lnTo>
                  <a:pt x="89" y="669"/>
                </a:lnTo>
                <a:lnTo>
                  <a:pt x="89" y="668"/>
                </a:lnTo>
                <a:lnTo>
                  <a:pt x="89" y="668"/>
                </a:lnTo>
                <a:lnTo>
                  <a:pt x="89" y="668"/>
                </a:lnTo>
                <a:lnTo>
                  <a:pt x="89" y="668"/>
                </a:lnTo>
                <a:lnTo>
                  <a:pt x="89" y="668"/>
                </a:lnTo>
                <a:lnTo>
                  <a:pt x="89" y="667"/>
                </a:lnTo>
                <a:lnTo>
                  <a:pt x="89" y="667"/>
                </a:lnTo>
                <a:lnTo>
                  <a:pt x="89" y="667"/>
                </a:lnTo>
                <a:lnTo>
                  <a:pt x="91" y="667"/>
                </a:lnTo>
                <a:lnTo>
                  <a:pt x="91" y="667"/>
                </a:lnTo>
                <a:lnTo>
                  <a:pt x="91" y="667"/>
                </a:lnTo>
                <a:lnTo>
                  <a:pt x="91" y="668"/>
                </a:lnTo>
                <a:lnTo>
                  <a:pt x="91" y="668"/>
                </a:lnTo>
                <a:lnTo>
                  <a:pt x="91" y="668"/>
                </a:lnTo>
                <a:lnTo>
                  <a:pt x="92" y="668"/>
                </a:lnTo>
                <a:lnTo>
                  <a:pt x="92" y="669"/>
                </a:lnTo>
                <a:lnTo>
                  <a:pt x="92" y="669"/>
                </a:lnTo>
                <a:lnTo>
                  <a:pt x="92" y="669"/>
                </a:lnTo>
                <a:lnTo>
                  <a:pt x="93" y="669"/>
                </a:lnTo>
                <a:lnTo>
                  <a:pt x="93" y="669"/>
                </a:lnTo>
                <a:lnTo>
                  <a:pt x="93" y="669"/>
                </a:lnTo>
                <a:lnTo>
                  <a:pt x="93" y="669"/>
                </a:lnTo>
                <a:lnTo>
                  <a:pt x="95" y="669"/>
                </a:lnTo>
                <a:lnTo>
                  <a:pt x="95" y="669"/>
                </a:lnTo>
                <a:lnTo>
                  <a:pt x="95" y="669"/>
                </a:lnTo>
                <a:lnTo>
                  <a:pt x="95" y="669"/>
                </a:lnTo>
                <a:lnTo>
                  <a:pt x="96" y="669"/>
                </a:lnTo>
                <a:lnTo>
                  <a:pt x="96" y="668"/>
                </a:lnTo>
                <a:lnTo>
                  <a:pt x="96" y="668"/>
                </a:lnTo>
                <a:lnTo>
                  <a:pt x="96" y="667"/>
                </a:lnTo>
                <a:lnTo>
                  <a:pt x="96" y="667"/>
                </a:lnTo>
                <a:lnTo>
                  <a:pt x="96" y="667"/>
                </a:lnTo>
                <a:lnTo>
                  <a:pt x="96" y="665"/>
                </a:lnTo>
                <a:lnTo>
                  <a:pt x="96" y="665"/>
                </a:lnTo>
                <a:lnTo>
                  <a:pt x="96" y="665"/>
                </a:lnTo>
                <a:lnTo>
                  <a:pt x="96" y="664"/>
                </a:lnTo>
                <a:lnTo>
                  <a:pt x="96" y="664"/>
                </a:lnTo>
                <a:lnTo>
                  <a:pt x="96" y="664"/>
                </a:lnTo>
                <a:lnTo>
                  <a:pt x="96" y="665"/>
                </a:lnTo>
                <a:lnTo>
                  <a:pt x="96" y="664"/>
                </a:lnTo>
                <a:lnTo>
                  <a:pt x="96" y="664"/>
                </a:lnTo>
                <a:lnTo>
                  <a:pt x="96" y="664"/>
                </a:lnTo>
                <a:lnTo>
                  <a:pt x="96" y="664"/>
                </a:lnTo>
                <a:lnTo>
                  <a:pt x="96" y="663"/>
                </a:lnTo>
                <a:lnTo>
                  <a:pt x="96" y="663"/>
                </a:lnTo>
                <a:lnTo>
                  <a:pt x="96" y="661"/>
                </a:lnTo>
                <a:lnTo>
                  <a:pt x="96" y="661"/>
                </a:lnTo>
                <a:lnTo>
                  <a:pt x="96" y="661"/>
                </a:lnTo>
                <a:lnTo>
                  <a:pt x="96" y="660"/>
                </a:lnTo>
                <a:lnTo>
                  <a:pt x="96" y="660"/>
                </a:lnTo>
                <a:lnTo>
                  <a:pt x="96" y="660"/>
                </a:lnTo>
                <a:lnTo>
                  <a:pt x="96" y="658"/>
                </a:lnTo>
                <a:lnTo>
                  <a:pt x="96" y="658"/>
                </a:lnTo>
                <a:lnTo>
                  <a:pt x="96" y="658"/>
                </a:lnTo>
                <a:lnTo>
                  <a:pt x="96" y="658"/>
                </a:lnTo>
                <a:lnTo>
                  <a:pt x="96" y="658"/>
                </a:lnTo>
                <a:lnTo>
                  <a:pt x="96" y="657"/>
                </a:lnTo>
                <a:lnTo>
                  <a:pt x="95" y="657"/>
                </a:lnTo>
                <a:lnTo>
                  <a:pt x="95" y="657"/>
                </a:lnTo>
                <a:lnTo>
                  <a:pt x="95" y="657"/>
                </a:lnTo>
                <a:lnTo>
                  <a:pt x="95" y="656"/>
                </a:lnTo>
                <a:lnTo>
                  <a:pt x="93" y="656"/>
                </a:lnTo>
                <a:lnTo>
                  <a:pt x="93" y="656"/>
                </a:lnTo>
                <a:lnTo>
                  <a:pt x="93" y="656"/>
                </a:lnTo>
                <a:lnTo>
                  <a:pt x="93" y="656"/>
                </a:lnTo>
                <a:lnTo>
                  <a:pt x="93" y="656"/>
                </a:lnTo>
                <a:lnTo>
                  <a:pt x="93" y="654"/>
                </a:lnTo>
                <a:lnTo>
                  <a:pt x="95" y="654"/>
                </a:lnTo>
                <a:lnTo>
                  <a:pt x="95" y="654"/>
                </a:lnTo>
                <a:lnTo>
                  <a:pt x="95" y="653"/>
                </a:lnTo>
                <a:lnTo>
                  <a:pt x="93" y="653"/>
                </a:lnTo>
                <a:lnTo>
                  <a:pt x="93" y="653"/>
                </a:lnTo>
                <a:lnTo>
                  <a:pt x="93" y="653"/>
                </a:lnTo>
                <a:lnTo>
                  <a:pt x="93" y="653"/>
                </a:lnTo>
                <a:lnTo>
                  <a:pt x="92" y="653"/>
                </a:lnTo>
                <a:lnTo>
                  <a:pt x="92" y="653"/>
                </a:lnTo>
                <a:lnTo>
                  <a:pt x="92" y="653"/>
                </a:lnTo>
                <a:lnTo>
                  <a:pt x="91" y="653"/>
                </a:lnTo>
                <a:lnTo>
                  <a:pt x="91" y="653"/>
                </a:lnTo>
                <a:lnTo>
                  <a:pt x="91" y="653"/>
                </a:lnTo>
                <a:lnTo>
                  <a:pt x="91" y="653"/>
                </a:lnTo>
                <a:lnTo>
                  <a:pt x="91" y="653"/>
                </a:lnTo>
                <a:lnTo>
                  <a:pt x="91" y="652"/>
                </a:lnTo>
                <a:lnTo>
                  <a:pt x="89" y="652"/>
                </a:lnTo>
                <a:lnTo>
                  <a:pt x="89" y="652"/>
                </a:lnTo>
                <a:lnTo>
                  <a:pt x="89" y="650"/>
                </a:lnTo>
                <a:lnTo>
                  <a:pt x="89" y="650"/>
                </a:lnTo>
                <a:lnTo>
                  <a:pt x="88" y="650"/>
                </a:lnTo>
                <a:lnTo>
                  <a:pt x="89" y="650"/>
                </a:lnTo>
                <a:lnTo>
                  <a:pt x="88" y="650"/>
                </a:lnTo>
                <a:lnTo>
                  <a:pt x="88" y="650"/>
                </a:lnTo>
                <a:lnTo>
                  <a:pt x="88" y="650"/>
                </a:lnTo>
                <a:lnTo>
                  <a:pt x="87" y="650"/>
                </a:lnTo>
                <a:lnTo>
                  <a:pt x="87" y="650"/>
                </a:lnTo>
                <a:lnTo>
                  <a:pt x="87" y="650"/>
                </a:lnTo>
                <a:lnTo>
                  <a:pt x="85" y="650"/>
                </a:lnTo>
                <a:lnTo>
                  <a:pt x="85" y="652"/>
                </a:lnTo>
                <a:lnTo>
                  <a:pt x="87" y="652"/>
                </a:lnTo>
                <a:lnTo>
                  <a:pt x="85" y="652"/>
                </a:lnTo>
                <a:lnTo>
                  <a:pt x="85" y="652"/>
                </a:lnTo>
                <a:lnTo>
                  <a:pt x="85" y="652"/>
                </a:lnTo>
                <a:lnTo>
                  <a:pt x="84" y="652"/>
                </a:lnTo>
                <a:lnTo>
                  <a:pt x="84" y="652"/>
                </a:lnTo>
                <a:lnTo>
                  <a:pt x="83" y="652"/>
                </a:lnTo>
                <a:lnTo>
                  <a:pt x="83" y="652"/>
                </a:lnTo>
                <a:lnTo>
                  <a:pt x="83" y="652"/>
                </a:lnTo>
                <a:lnTo>
                  <a:pt x="83" y="652"/>
                </a:lnTo>
                <a:lnTo>
                  <a:pt x="83" y="652"/>
                </a:lnTo>
                <a:lnTo>
                  <a:pt x="83" y="653"/>
                </a:lnTo>
                <a:lnTo>
                  <a:pt x="83" y="653"/>
                </a:lnTo>
                <a:lnTo>
                  <a:pt x="83" y="653"/>
                </a:lnTo>
                <a:lnTo>
                  <a:pt x="83" y="653"/>
                </a:lnTo>
                <a:lnTo>
                  <a:pt x="81" y="653"/>
                </a:lnTo>
                <a:lnTo>
                  <a:pt x="81" y="653"/>
                </a:lnTo>
                <a:lnTo>
                  <a:pt x="81" y="654"/>
                </a:lnTo>
                <a:lnTo>
                  <a:pt x="81" y="654"/>
                </a:lnTo>
                <a:lnTo>
                  <a:pt x="81" y="654"/>
                </a:lnTo>
                <a:lnTo>
                  <a:pt x="81" y="653"/>
                </a:lnTo>
                <a:lnTo>
                  <a:pt x="81" y="654"/>
                </a:lnTo>
                <a:lnTo>
                  <a:pt x="80" y="654"/>
                </a:lnTo>
                <a:lnTo>
                  <a:pt x="80" y="653"/>
                </a:lnTo>
                <a:lnTo>
                  <a:pt x="80" y="653"/>
                </a:lnTo>
                <a:lnTo>
                  <a:pt x="80" y="653"/>
                </a:lnTo>
                <a:lnTo>
                  <a:pt x="80" y="653"/>
                </a:lnTo>
                <a:lnTo>
                  <a:pt x="80" y="653"/>
                </a:lnTo>
                <a:lnTo>
                  <a:pt x="80" y="652"/>
                </a:lnTo>
                <a:lnTo>
                  <a:pt x="81" y="652"/>
                </a:lnTo>
                <a:lnTo>
                  <a:pt x="81" y="652"/>
                </a:lnTo>
                <a:lnTo>
                  <a:pt x="81" y="650"/>
                </a:lnTo>
                <a:lnTo>
                  <a:pt x="81" y="650"/>
                </a:lnTo>
                <a:lnTo>
                  <a:pt x="81" y="650"/>
                </a:lnTo>
                <a:lnTo>
                  <a:pt x="81" y="649"/>
                </a:lnTo>
                <a:lnTo>
                  <a:pt x="80" y="649"/>
                </a:lnTo>
                <a:lnTo>
                  <a:pt x="80" y="649"/>
                </a:lnTo>
                <a:lnTo>
                  <a:pt x="80" y="649"/>
                </a:lnTo>
                <a:lnTo>
                  <a:pt x="80" y="648"/>
                </a:lnTo>
                <a:lnTo>
                  <a:pt x="80" y="648"/>
                </a:lnTo>
                <a:lnTo>
                  <a:pt x="80" y="648"/>
                </a:lnTo>
                <a:lnTo>
                  <a:pt x="78" y="648"/>
                </a:lnTo>
                <a:lnTo>
                  <a:pt x="78" y="648"/>
                </a:lnTo>
                <a:lnTo>
                  <a:pt x="77" y="648"/>
                </a:lnTo>
                <a:lnTo>
                  <a:pt x="77" y="648"/>
                </a:lnTo>
                <a:lnTo>
                  <a:pt x="77" y="648"/>
                </a:lnTo>
                <a:lnTo>
                  <a:pt x="77" y="648"/>
                </a:lnTo>
                <a:lnTo>
                  <a:pt x="76" y="648"/>
                </a:lnTo>
                <a:lnTo>
                  <a:pt x="76" y="646"/>
                </a:lnTo>
                <a:lnTo>
                  <a:pt x="76" y="646"/>
                </a:lnTo>
                <a:lnTo>
                  <a:pt x="76" y="646"/>
                </a:lnTo>
                <a:lnTo>
                  <a:pt x="74" y="646"/>
                </a:lnTo>
                <a:lnTo>
                  <a:pt x="74" y="645"/>
                </a:lnTo>
                <a:lnTo>
                  <a:pt x="74" y="645"/>
                </a:lnTo>
                <a:lnTo>
                  <a:pt x="74" y="645"/>
                </a:lnTo>
                <a:lnTo>
                  <a:pt x="74" y="645"/>
                </a:lnTo>
                <a:lnTo>
                  <a:pt x="74" y="645"/>
                </a:lnTo>
                <a:lnTo>
                  <a:pt x="73" y="645"/>
                </a:lnTo>
                <a:lnTo>
                  <a:pt x="73" y="643"/>
                </a:lnTo>
                <a:lnTo>
                  <a:pt x="73" y="643"/>
                </a:lnTo>
                <a:lnTo>
                  <a:pt x="72" y="643"/>
                </a:lnTo>
                <a:lnTo>
                  <a:pt x="72" y="643"/>
                </a:lnTo>
                <a:lnTo>
                  <a:pt x="72" y="642"/>
                </a:lnTo>
                <a:lnTo>
                  <a:pt x="72" y="642"/>
                </a:lnTo>
                <a:lnTo>
                  <a:pt x="72" y="642"/>
                </a:lnTo>
                <a:lnTo>
                  <a:pt x="70" y="642"/>
                </a:lnTo>
                <a:lnTo>
                  <a:pt x="70" y="642"/>
                </a:lnTo>
                <a:lnTo>
                  <a:pt x="69" y="642"/>
                </a:lnTo>
                <a:lnTo>
                  <a:pt x="69" y="642"/>
                </a:lnTo>
                <a:lnTo>
                  <a:pt x="69" y="641"/>
                </a:lnTo>
                <a:lnTo>
                  <a:pt x="69" y="641"/>
                </a:lnTo>
                <a:lnTo>
                  <a:pt x="69" y="641"/>
                </a:lnTo>
                <a:lnTo>
                  <a:pt x="67" y="641"/>
                </a:lnTo>
                <a:lnTo>
                  <a:pt x="67" y="641"/>
                </a:lnTo>
                <a:lnTo>
                  <a:pt x="67" y="639"/>
                </a:lnTo>
                <a:lnTo>
                  <a:pt x="67" y="639"/>
                </a:lnTo>
                <a:lnTo>
                  <a:pt x="67" y="639"/>
                </a:lnTo>
                <a:lnTo>
                  <a:pt x="67" y="639"/>
                </a:lnTo>
                <a:lnTo>
                  <a:pt x="66" y="639"/>
                </a:lnTo>
                <a:lnTo>
                  <a:pt x="66" y="638"/>
                </a:lnTo>
                <a:lnTo>
                  <a:pt x="66" y="638"/>
                </a:lnTo>
                <a:lnTo>
                  <a:pt x="66" y="638"/>
                </a:lnTo>
                <a:lnTo>
                  <a:pt x="66" y="637"/>
                </a:lnTo>
                <a:lnTo>
                  <a:pt x="66" y="637"/>
                </a:lnTo>
                <a:lnTo>
                  <a:pt x="65" y="637"/>
                </a:lnTo>
                <a:lnTo>
                  <a:pt x="65" y="637"/>
                </a:lnTo>
                <a:lnTo>
                  <a:pt x="65" y="637"/>
                </a:lnTo>
                <a:lnTo>
                  <a:pt x="65" y="637"/>
                </a:lnTo>
                <a:lnTo>
                  <a:pt x="63" y="637"/>
                </a:lnTo>
                <a:lnTo>
                  <a:pt x="63" y="635"/>
                </a:lnTo>
                <a:lnTo>
                  <a:pt x="63" y="635"/>
                </a:lnTo>
                <a:lnTo>
                  <a:pt x="63" y="637"/>
                </a:lnTo>
                <a:lnTo>
                  <a:pt x="62" y="637"/>
                </a:lnTo>
                <a:lnTo>
                  <a:pt x="62" y="637"/>
                </a:lnTo>
                <a:lnTo>
                  <a:pt x="62" y="637"/>
                </a:lnTo>
                <a:lnTo>
                  <a:pt x="61" y="637"/>
                </a:lnTo>
                <a:lnTo>
                  <a:pt x="61" y="638"/>
                </a:lnTo>
                <a:lnTo>
                  <a:pt x="61" y="638"/>
                </a:lnTo>
                <a:lnTo>
                  <a:pt x="61" y="638"/>
                </a:lnTo>
                <a:lnTo>
                  <a:pt x="59" y="638"/>
                </a:lnTo>
                <a:lnTo>
                  <a:pt x="59" y="638"/>
                </a:lnTo>
                <a:lnTo>
                  <a:pt x="58" y="638"/>
                </a:lnTo>
                <a:lnTo>
                  <a:pt x="58" y="637"/>
                </a:lnTo>
                <a:lnTo>
                  <a:pt x="58" y="637"/>
                </a:lnTo>
                <a:lnTo>
                  <a:pt x="58" y="637"/>
                </a:lnTo>
                <a:lnTo>
                  <a:pt x="58" y="637"/>
                </a:lnTo>
                <a:lnTo>
                  <a:pt x="58" y="637"/>
                </a:lnTo>
                <a:lnTo>
                  <a:pt x="58" y="635"/>
                </a:lnTo>
                <a:lnTo>
                  <a:pt x="58" y="635"/>
                </a:lnTo>
                <a:lnTo>
                  <a:pt x="57" y="635"/>
                </a:lnTo>
                <a:lnTo>
                  <a:pt x="57" y="634"/>
                </a:lnTo>
                <a:lnTo>
                  <a:pt x="57" y="634"/>
                </a:lnTo>
                <a:lnTo>
                  <a:pt x="55" y="634"/>
                </a:lnTo>
                <a:lnTo>
                  <a:pt x="55" y="635"/>
                </a:lnTo>
                <a:lnTo>
                  <a:pt x="55" y="635"/>
                </a:lnTo>
                <a:lnTo>
                  <a:pt x="55" y="635"/>
                </a:lnTo>
                <a:lnTo>
                  <a:pt x="54" y="635"/>
                </a:lnTo>
                <a:lnTo>
                  <a:pt x="54" y="635"/>
                </a:lnTo>
                <a:lnTo>
                  <a:pt x="52" y="635"/>
                </a:lnTo>
                <a:lnTo>
                  <a:pt x="52" y="635"/>
                </a:lnTo>
                <a:lnTo>
                  <a:pt x="52" y="635"/>
                </a:lnTo>
                <a:lnTo>
                  <a:pt x="52" y="635"/>
                </a:lnTo>
                <a:lnTo>
                  <a:pt x="52" y="635"/>
                </a:lnTo>
                <a:lnTo>
                  <a:pt x="51" y="635"/>
                </a:lnTo>
                <a:lnTo>
                  <a:pt x="51" y="634"/>
                </a:lnTo>
                <a:lnTo>
                  <a:pt x="51" y="634"/>
                </a:lnTo>
                <a:lnTo>
                  <a:pt x="51" y="632"/>
                </a:lnTo>
                <a:lnTo>
                  <a:pt x="51" y="632"/>
                </a:lnTo>
                <a:lnTo>
                  <a:pt x="51" y="631"/>
                </a:lnTo>
                <a:lnTo>
                  <a:pt x="51" y="631"/>
                </a:lnTo>
                <a:lnTo>
                  <a:pt x="51" y="631"/>
                </a:lnTo>
                <a:lnTo>
                  <a:pt x="51" y="631"/>
                </a:lnTo>
                <a:lnTo>
                  <a:pt x="51" y="630"/>
                </a:lnTo>
                <a:lnTo>
                  <a:pt x="51" y="630"/>
                </a:lnTo>
                <a:lnTo>
                  <a:pt x="52" y="630"/>
                </a:lnTo>
                <a:lnTo>
                  <a:pt x="52" y="628"/>
                </a:lnTo>
                <a:lnTo>
                  <a:pt x="52" y="628"/>
                </a:lnTo>
                <a:lnTo>
                  <a:pt x="52" y="628"/>
                </a:lnTo>
                <a:lnTo>
                  <a:pt x="52" y="628"/>
                </a:lnTo>
                <a:lnTo>
                  <a:pt x="54" y="627"/>
                </a:lnTo>
                <a:lnTo>
                  <a:pt x="54" y="627"/>
                </a:lnTo>
                <a:lnTo>
                  <a:pt x="55" y="627"/>
                </a:lnTo>
                <a:lnTo>
                  <a:pt x="55" y="627"/>
                </a:lnTo>
                <a:lnTo>
                  <a:pt x="54" y="626"/>
                </a:lnTo>
                <a:lnTo>
                  <a:pt x="54" y="626"/>
                </a:lnTo>
                <a:lnTo>
                  <a:pt x="54" y="626"/>
                </a:lnTo>
                <a:lnTo>
                  <a:pt x="54" y="624"/>
                </a:lnTo>
                <a:lnTo>
                  <a:pt x="54" y="624"/>
                </a:lnTo>
                <a:lnTo>
                  <a:pt x="54" y="623"/>
                </a:lnTo>
                <a:lnTo>
                  <a:pt x="54" y="623"/>
                </a:lnTo>
                <a:lnTo>
                  <a:pt x="54" y="623"/>
                </a:lnTo>
                <a:lnTo>
                  <a:pt x="52" y="622"/>
                </a:lnTo>
                <a:lnTo>
                  <a:pt x="52" y="622"/>
                </a:lnTo>
                <a:lnTo>
                  <a:pt x="52" y="622"/>
                </a:lnTo>
                <a:lnTo>
                  <a:pt x="51" y="622"/>
                </a:lnTo>
                <a:lnTo>
                  <a:pt x="51" y="623"/>
                </a:lnTo>
                <a:lnTo>
                  <a:pt x="51" y="623"/>
                </a:lnTo>
                <a:lnTo>
                  <a:pt x="51" y="623"/>
                </a:lnTo>
                <a:lnTo>
                  <a:pt x="50" y="623"/>
                </a:lnTo>
                <a:lnTo>
                  <a:pt x="50" y="623"/>
                </a:lnTo>
                <a:lnTo>
                  <a:pt x="50" y="623"/>
                </a:lnTo>
                <a:lnTo>
                  <a:pt x="50" y="623"/>
                </a:lnTo>
                <a:lnTo>
                  <a:pt x="48" y="623"/>
                </a:lnTo>
                <a:lnTo>
                  <a:pt x="48" y="623"/>
                </a:lnTo>
                <a:lnTo>
                  <a:pt x="48" y="623"/>
                </a:lnTo>
                <a:lnTo>
                  <a:pt x="48" y="623"/>
                </a:lnTo>
                <a:lnTo>
                  <a:pt x="50" y="623"/>
                </a:lnTo>
                <a:lnTo>
                  <a:pt x="50" y="622"/>
                </a:lnTo>
                <a:lnTo>
                  <a:pt x="50" y="622"/>
                </a:lnTo>
                <a:lnTo>
                  <a:pt x="50" y="622"/>
                </a:lnTo>
                <a:lnTo>
                  <a:pt x="50" y="620"/>
                </a:lnTo>
                <a:lnTo>
                  <a:pt x="50" y="620"/>
                </a:lnTo>
                <a:lnTo>
                  <a:pt x="51" y="620"/>
                </a:lnTo>
                <a:lnTo>
                  <a:pt x="51" y="620"/>
                </a:lnTo>
                <a:lnTo>
                  <a:pt x="51" y="620"/>
                </a:lnTo>
                <a:lnTo>
                  <a:pt x="51" y="619"/>
                </a:lnTo>
                <a:lnTo>
                  <a:pt x="52" y="619"/>
                </a:lnTo>
                <a:lnTo>
                  <a:pt x="52" y="619"/>
                </a:lnTo>
                <a:lnTo>
                  <a:pt x="51" y="617"/>
                </a:lnTo>
                <a:lnTo>
                  <a:pt x="51" y="617"/>
                </a:lnTo>
                <a:lnTo>
                  <a:pt x="51" y="617"/>
                </a:lnTo>
                <a:lnTo>
                  <a:pt x="51" y="616"/>
                </a:lnTo>
                <a:lnTo>
                  <a:pt x="51" y="616"/>
                </a:lnTo>
                <a:lnTo>
                  <a:pt x="51" y="615"/>
                </a:lnTo>
                <a:lnTo>
                  <a:pt x="51" y="615"/>
                </a:lnTo>
                <a:lnTo>
                  <a:pt x="51" y="615"/>
                </a:lnTo>
                <a:lnTo>
                  <a:pt x="51" y="613"/>
                </a:lnTo>
                <a:lnTo>
                  <a:pt x="51" y="613"/>
                </a:lnTo>
                <a:lnTo>
                  <a:pt x="51" y="612"/>
                </a:lnTo>
                <a:lnTo>
                  <a:pt x="51" y="612"/>
                </a:lnTo>
                <a:lnTo>
                  <a:pt x="52" y="612"/>
                </a:lnTo>
                <a:lnTo>
                  <a:pt x="52" y="612"/>
                </a:lnTo>
                <a:lnTo>
                  <a:pt x="51" y="612"/>
                </a:lnTo>
                <a:lnTo>
                  <a:pt x="51" y="611"/>
                </a:lnTo>
                <a:lnTo>
                  <a:pt x="51" y="611"/>
                </a:lnTo>
                <a:lnTo>
                  <a:pt x="50" y="611"/>
                </a:lnTo>
                <a:lnTo>
                  <a:pt x="50" y="609"/>
                </a:lnTo>
                <a:lnTo>
                  <a:pt x="50" y="609"/>
                </a:lnTo>
                <a:lnTo>
                  <a:pt x="50" y="609"/>
                </a:lnTo>
                <a:lnTo>
                  <a:pt x="50" y="609"/>
                </a:lnTo>
                <a:lnTo>
                  <a:pt x="50" y="608"/>
                </a:lnTo>
                <a:lnTo>
                  <a:pt x="50" y="608"/>
                </a:lnTo>
                <a:lnTo>
                  <a:pt x="48" y="608"/>
                </a:lnTo>
                <a:lnTo>
                  <a:pt x="48" y="606"/>
                </a:lnTo>
                <a:lnTo>
                  <a:pt x="48" y="606"/>
                </a:lnTo>
                <a:lnTo>
                  <a:pt x="47" y="606"/>
                </a:lnTo>
                <a:lnTo>
                  <a:pt x="47" y="606"/>
                </a:lnTo>
                <a:lnTo>
                  <a:pt x="47" y="606"/>
                </a:lnTo>
                <a:lnTo>
                  <a:pt x="46" y="606"/>
                </a:lnTo>
                <a:lnTo>
                  <a:pt x="46" y="606"/>
                </a:lnTo>
                <a:lnTo>
                  <a:pt x="44" y="606"/>
                </a:lnTo>
                <a:lnTo>
                  <a:pt x="44" y="606"/>
                </a:lnTo>
                <a:lnTo>
                  <a:pt x="44" y="606"/>
                </a:lnTo>
                <a:lnTo>
                  <a:pt x="44" y="606"/>
                </a:lnTo>
                <a:lnTo>
                  <a:pt x="44" y="608"/>
                </a:lnTo>
                <a:lnTo>
                  <a:pt x="43" y="608"/>
                </a:lnTo>
                <a:lnTo>
                  <a:pt x="43" y="608"/>
                </a:lnTo>
                <a:lnTo>
                  <a:pt x="41" y="606"/>
                </a:lnTo>
                <a:lnTo>
                  <a:pt x="41" y="608"/>
                </a:lnTo>
                <a:lnTo>
                  <a:pt x="41" y="608"/>
                </a:lnTo>
                <a:lnTo>
                  <a:pt x="41" y="608"/>
                </a:lnTo>
                <a:lnTo>
                  <a:pt x="40" y="608"/>
                </a:lnTo>
                <a:lnTo>
                  <a:pt x="40" y="608"/>
                </a:lnTo>
                <a:lnTo>
                  <a:pt x="40" y="608"/>
                </a:lnTo>
                <a:lnTo>
                  <a:pt x="40" y="609"/>
                </a:lnTo>
                <a:lnTo>
                  <a:pt x="40" y="609"/>
                </a:lnTo>
                <a:lnTo>
                  <a:pt x="40" y="609"/>
                </a:lnTo>
                <a:lnTo>
                  <a:pt x="40" y="609"/>
                </a:lnTo>
                <a:lnTo>
                  <a:pt x="40" y="611"/>
                </a:lnTo>
                <a:lnTo>
                  <a:pt x="39" y="611"/>
                </a:lnTo>
                <a:lnTo>
                  <a:pt x="39" y="611"/>
                </a:lnTo>
                <a:lnTo>
                  <a:pt x="39" y="611"/>
                </a:lnTo>
                <a:lnTo>
                  <a:pt x="39" y="611"/>
                </a:lnTo>
                <a:lnTo>
                  <a:pt x="37" y="611"/>
                </a:lnTo>
                <a:lnTo>
                  <a:pt x="36" y="611"/>
                </a:lnTo>
                <a:lnTo>
                  <a:pt x="36" y="611"/>
                </a:lnTo>
                <a:lnTo>
                  <a:pt x="36" y="611"/>
                </a:lnTo>
                <a:lnTo>
                  <a:pt x="35" y="611"/>
                </a:lnTo>
                <a:lnTo>
                  <a:pt x="35" y="609"/>
                </a:lnTo>
                <a:lnTo>
                  <a:pt x="36" y="609"/>
                </a:lnTo>
                <a:lnTo>
                  <a:pt x="36" y="609"/>
                </a:lnTo>
                <a:lnTo>
                  <a:pt x="36" y="609"/>
                </a:lnTo>
                <a:lnTo>
                  <a:pt x="37" y="609"/>
                </a:lnTo>
                <a:lnTo>
                  <a:pt x="37" y="609"/>
                </a:lnTo>
                <a:lnTo>
                  <a:pt x="37" y="608"/>
                </a:lnTo>
                <a:lnTo>
                  <a:pt x="39" y="608"/>
                </a:lnTo>
                <a:lnTo>
                  <a:pt x="39" y="608"/>
                </a:lnTo>
                <a:lnTo>
                  <a:pt x="37" y="608"/>
                </a:lnTo>
                <a:lnTo>
                  <a:pt x="37" y="606"/>
                </a:lnTo>
                <a:lnTo>
                  <a:pt x="37" y="606"/>
                </a:lnTo>
                <a:lnTo>
                  <a:pt x="37" y="606"/>
                </a:lnTo>
                <a:lnTo>
                  <a:pt x="37" y="606"/>
                </a:lnTo>
                <a:lnTo>
                  <a:pt x="39" y="606"/>
                </a:lnTo>
                <a:lnTo>
                  <a:pt x="39" y="606"/>
                </a:lnTo>
                <a:lnTo>
                  <a:pt x="39" y="606"/>
                </a:lnTo>
                <a:lnTo>
                  <a:pt x="39" y="606"/>
                </a:lnTo>
                <a:lnTo>
                  <a:pt x="40" y="606"/>
                </a:lnTo>
                <a:lnTo>
                  <a:pt x="40" y="606"/>
                </a:lnTo>
                <a:lnTo>
                  <a:pt x="40" y="605"/>
                </a:lnTo>
                <a:lnTo>
                  <a:pt x="41" y="605"/>
                </a:lnTo>
                <a:lnTo>
                  <a:pt x="41" y="605"/>
                </a:lnTo>
                <a:lnTo>
                  <a:pt x="41" y="605"/>
                </a:lnTo>
                <a:lnTo>
                  <a:pt x="41" y="605"/>
                </a:lnTo>
                <a:lnTo>
                  <a:pt x="43" y="605"/>
                </a:lnTo>
                <a:lnTo>
                  <a:pt x="43" y="605"/>
                </a:lnTo>
                <a:lnTo>
                  <a:pt x="43" y="604"/>
                </a:lnTo>
                <a:lnTo>
                  <a:pt x="44" y="604"/>
                </a:lnTo>
                <a:lnTo>
                  <a:pt x="44" y="604"/>
                </a:lnTo>
                <a:lnTo>
                  <a:pt x="44" y="604"/>
                </a:lnTo>
                <a:lnTo>
                  <a:pt x="44" y="604"/>
                </a:lnTo>
                <a:lnTo>
                  <a:pt x="44" y="602"/>
                </a:lnTo>
                <a:lnTo>
                  <a:pt x="46" y="602"/>
                </a:lnTo>
                <a:lnTo>
                  <a:pt x="46" y="602"/>
                </a:lnTo>
                <a:lnTo>
                  <a:pt x="46" y="601"/>
                </a:lnTo>
                <a:lnTo>
                  <a:pt x="46" y="601"/>
                </a:lnTo>
                <a:lnTo>
                  <a:pt x="46" y="601"/>
                </a:lnTo>
                <a:lnTo>
                  <a:pt x="46" y="600"/>
                </a:lnTo>
                <a:lnTo>
                  <a:pt x="44" y="600"/>
                </a:lnTo>
                <a:lnTo>
                  <a:pt x="44" y="600"/>
                </a:lnTo>
                <a:lnTo>
                  <a:pt x="44" y="600"/>
                </a:lnTo>
                <a:lnTo>
                  <a:pt x="44" y="600"/>
                </a:lnTo>
                <a:lnTo>
                  <a:pt x="44" y="598"/>
                </a:lnTo>
                <a:lnTo>
                  <a:pt x="43" y="598"/>
                </a:lnTo>
                <a:lnTo>
                  <a:pt x="43" y="600"/>
                </a:lnTo>
                <a:lnTo>
                  <a:pt x="43" y="600"/>
                </a:lnTo>
                <a:lnTo>
                  <a:pt x="43" y="598"/>
                </a:lnTo>
                <a:lnTo>
                  <a:pt x="43" y="600"/>
                </a:lnTo>
                <a:lnTo>
                  <a:pt x="41" y="600"/>
                </a:lnTo>
                <a:lnTo>
                  <a:pt x="41" y="598"/>
                </a:lnTo>
                <a:lnTo>
                  <a:pt x="43" y="598"/>
                </a:lnTo>
                <a:lnTo>
                  <a:pt x="43" y="598"/>
                </a:lnTo>
                <a:lnTo>
                  <a:pt x="43" y="598"/>
                </a:lnTo>
                <a:lnTo>
                  <a:pt x="43" y="597"/>
                </a:lnTo>
                <a:lnTo>
                  <a:pt x="43" y="597"/>
                </a:lnTo>
                <a:lnTo>
                  <a:pt x="43" y="596"/>
                </a:lnTo>
                <a:lnTo>
                  <a:pt x="43" y="596"/>
                </a:lnTo>
                <a:lnTo>
                  <a:pt x="43" y="596"/>
                </a:lnTo>
                <a:lnTo>
                  <a:pt x="43" y="596"/>
                </a:lnTo>
                <a:lnTo>
                  <a:pt x="43" y="594"/>
                </a:lnTo>
                <a:lnTo>
                  <a:pt x="43" y="594"/>
                </a:lnTo>
                <a:lnTo>
                  <a:pt x="41" y="594"/>
                </a:lnTo>
                <a:lnTo>
                  <a:pt x="41" y="593"/>
                </a:lnTo>
                <a:lnTo>
                  <a:pt x="41" y="593"/>
                </a:lnTo>
                <a:lnTo>
                  <a:pt x="41" y="593"/>
                </a:lnTo>
                <a:lnTo>
                  <a:pt x="43" y="593"/>
                </a:lnTo>
                <a:lnTo>
                  <a:pt x="43" y="591"/>
                </a:lnTo>
                <a:lnTo>
                  <a:pt x="43" y="591"/>
                </a:lnTo>
                <a:lnTo>
                  <a:pt x="43" y="591"/>
                </a:lnTo>
                <a:lnTo>
                  <a:pt x="44" y="590"/>
                </a:lnTo>
                <a:lnTo>
                  <a:pt x="44" y="590"/>
                </a:lnTo>
                <a:lnTo>
                  <a:pt x="43" y="590"/>
                </a:lnTo>
                <a:lnTo>
                  <a:pt x="43" y="590"/>
                </a:lnTo>
                <a:lnTo>
                  <a:pt x="41" y="590"/>
                </a:lnTo>
                <a:lnTo>
                  <a:pt x="41" y="589"/>
                </a:lnTo>
                <a:lnTo>
                  <a:pt x="43" y="589"/>
                </a:lnTo>
                <a:lnTo>
                  <a:pt x="43" y="589"/>
                </a:lnTo>
                <a:lnTo>
                  <a:pt x="43" y="589"/>
                </a:lnTo>
                <a:lnTo>
                  <a:pt x="43" y="587"/>
                </a:lnTo>
                <a:lnTo>
                  <a:pt x="44" y="587"/>
                </a:lnTo>
                <a:lnTo>
                  <a:pt x="44" y="587"/>
                </a:lnTo>
                <a:lnTo>
                  <a:pt x="44" y="587"/>
                </a:lnTo>
                <a:lnTo>
                  <a:pt x="44" y="587"/>
                </a:lnTo>
                <a:lnTo>
                  <a:pt x="44" y="587"/>
                </a:lnTo>
                <a:lnTo>
                  <a:pt x="44" y="587"/>
                </a:lnTo>
                <a:lnTo>
                  <a:pt x="44" y="586"/>
                </a:lnTo>
                <a:lnTo>
                  <a:pt x="44" y="586"/>
                </a:lnTo>
                <a:lnTo>
                  <a:pt x="44" y="585"/>
                </a:lnTo>
                <a:lnTo>
                  <a:pt x="44" y="585"/>
                </a:lnTo>
                <a:lnTo>
                  <a:pt x="44" y="585"/>
                </a:lnTo>
                <a:lnTo>
                  <a:pt x="44" y="585"/>
                </a:lnTo>
                <a:lnTo>
                  <a:pt x="44" y="583"/>
                </a:lnTo>
                <a:lnTo>
                  <a:pt x="44" y="583"/>
                </a:lnTo>
                <a:lnTo>
                  <a:pt x="43" y="583"/>
                </a:lnTo>
                <a:lnTo>
                  <a:pt x="43" y="583"/>
                </a:lnTo>
                <a:lnTo>
                  <a:pt x="43" y="582"/>
                </a:lnTo>
                <a:lnTo>
                  <a:pt x="41" y="582"/>
                </a:lnTo>
                <a:lnTo>
                  <a:pt x="41" y="582"/>
                </a:lnTo>
                <a:lnTo>
                  <a:pt x="41" y="582"/>
                </a:lnTo>
                <a:lnTo>
                  <a:pt x="41" y="582"/>
                </a:lnTo>
                <a:lnTo>
                  <a:pt x="43" y="580"/>
                </a:lnTo>
                <a:lnTo>
                  <a:pt x="43" y="580"/>
                </a:lnTo>
                <a:lnTo>
                  <a:pt x="43" y="579"/>
                </a:lnTo>
                <a:lnTo>
                  <a:pt x="44" y="579"/>
                </a:lnTo>
                <a:lnTo>
                  <a:pt x="44" y="579"/>
                </a:lnTo>
                <a:lnTo>
                  <a:pt x="44" y="579"/>
                </a:lnTo>
                <a:lnTo>
                  <a:pt x="44" y="578"/>
                </a:lnTo>
                <a:lnTo>
                  <a:pt x="44" y="578"/>
                </a:lnTo>
                <a:lnTo>
                  <a:pt x="44" y="576"/>
                </a:lnTo>
                <a:lnTo>
                  <a:pt x="44" y="576"/>
                </a:lnTo>
                <a:lnTo>
                  <a:pt x="44" y="576"/>
                </a:lnTo>
                <a:lnTo>
                  <a:pt x="44" y="576"/>
                </a:lnTo>
                <a:lnTo>
                  <a:pt x="43" y="576"/>
                </a:lnTo>
                <a:lnTo>
                  <a:pt x="43" y="575"/>
                </a:lnTo>
                <a:lnTo>
                  <a:pt x="43" y="575"/>
                </a:lnTo>
                <a:lnTo>
                  <a:pt x="41" y="575"/>
                </a:lnTo>
                <a:lnTo>
                  <a:pt x="41" y="576"/>
                </a:lnTo>
                <a:lnTo>
                  <a:pt x="41" y="576"/>
                </a:lnTo>
                <a:lnTo>
                  <a:pt x="41" y="576"/>
                </a:lnTo>
                <a:lnTo>
                  <a:pt x="41" y="575"/>
                </a:lnTo>
                <a:lnTo>
                  <a:pt x="40" y="575"/>
                </a:lnTo>
                <a:lnTo>
                  <a:pt x="41" y="575"/>
                </a:lnTo>
                <a:lnTo>
                  <a:pt x="41" y="575"/>
                </a:lnTo>
                <a:lnTo>
                  <a:pt x="41" y="574"/>
                </a:lnTo>
                <a:lnTo>
                  <a:pt x="41" y="574"/>
                </a:lnTo>
                <a:lnTo>
                  <a:pt x="41" y="574"/>
                </a:lnTo>
                <a:lnTo>
                  <a:pt x="43" y="574"/>
                </a:lnTo>
                <a:lnTo>
                  <a:pt x="43" y="574"/>
                </a:lnTo>
                <a:lnTo>
                  <a:pt x="44" y="574"/>
                </a:lnTo>
                <a:lnTo>
                  <a:pt x="44" y="574"/>
                </a:lnTo>
                <a:lnTo>
                  <a:pt x="44" y="572"/>
                </a:lnTo>
                <a:lnTo>
                  <a:pt x="44" y="572"/>
                </a:lnTo>
                <a:lnTo>
                  <a:pt x="44" y="571"/>
                </a:lnTo>
                <a:lnTo>
                  <a:pt x="44" y="571"/>
                </a:lnTo>
                <a:lnTo>
                  <a:pt x="44" y="571"/>
                </a:lnTo>
                <a:lnTo>
                  <a:pt x="44" y="571"/>
                </a:lnTo>
                <a:lnTo>
                  <a:pt x="44" y="571"/>
                </a:lnTo>
                <a:lnTo>
                  <a:pt x="44" y="570"/>
                </a:lnTo>
                <a:lnTo>
                  <a:pt x="44" y="571"/>
                </a:lnTo>
                <a:lnTo>
                  <a:pt x="46" y="571"/>
                </a:lnTo>
                <a:lnTo>
                  <a:pt x="46" y="571"/>
                </a:lnTo>
                <a:lnTo>
                  <a:pt x="47" y="571"/>
                </a:lnTo>
                <a:lnTo>
                  <a:pt x="47" y="571"/>
                </a:lnTo>
                <a:lnTo>
                  <a:pt x="47" y="571"/>
                </a:lnTo>
                <a:lnTo>
                  <a:pt x="48" y="570"/>
                </a:lnTo>
                <a:lnTo>
                  <a:pt x="48" y="570"/>
                </a:lnTo>
                <a:lnTo>
                  <a:pt x="48" y="570"/>
                </a:lnTo>
                <a:lnTo>
                  <a:pt x="50" y="570"/>
                </a:lnTo>
                <a:lnTo>
                  <a:pt x="50" y="568"/>
                </a:lnTo>
                <a:lnTo>
                  <a:pt x="50" y="568"/>
                </a:lnTo>
                <a:lnTo>
                  <a:pt x="50" y="568"/>
                </a:lnTo>
                <a:lnTo>
                  <a:pt x="51" y="568"/>
                </a:lnTo>
                <a:lnTo>
                  <a:pt x="51" y="568"/>
                </a:lnTo>
                <a:lnTo>
                  <a:pt x="51" y="568"/>
                </a:lnTo>
                <a:lnTo>
                  <a:pt x="52" y="568"/>
                </a:lnTo>
                <a:lnTo>
                  <a:pt x="52" y="568"/>
                </a:lnTo>
                <a:lnTo>
                  <a:pt x="52" y="568"/>
                </a:lnTo>
                <a:lnTo>
                  <a:pt x="52" y="567"/>
                </a:lnTo>
                <a:lnTo>
                  <a:pt x="54" y="567"/>
                </a:lnTo>
                <a:lnTo>
                  <a:pt x="54" y="567"/>
                </a:lnTo>
                <a:lnTo>
                  <a:pt x="55" y="565"/>
                </a:lnTo>
                <a:lnTo>
                  <a:pt x="55" y="565"/>
                </a:lnTo>
                <a:lnTo>
                  <a:pt x="55" y="565"/>
                </a:lnTo>
                <a:lnTo>
                  <a:pt x="55" y="564"/>
                </a:lnTo>
                <a:lnTo>
                  <a:pt x="55" y="564"/>
                </a:lnTo>
                <a:lnTo>
                  <a:pt x="55" y="563"/>
                </a:lnTo>
                <a:lnTo>
                  <a:pt x="55" y="563"/>
                </a:lnTo>
                <a:lnTo>
                  <a:pt x="57" y="563"/>
                </a:lnTo>
                <a:lnTo>
                  <a:pt x="57" y="563"/>
                </a:lnTo>
                <a:lnTo>
                  <a:pt x="57" y="563"/>
                </a:lnTo>
                <a:lnTo>
                  <a:pt x="57" y="561"/>
                </a:lnTo>
                <a:lnTo>
                  <a:pt x="57" y="561"/>
                </a:lnTo>
                <a:lnTo>
                  <a:pt x="58" y="561"/>
                </a:lnTo>
                <a:lnTo>
                  <a:pt x="58" y="561"/>
                </a:lnTo>
                <a:lnTo>
                  <a:pt x="58" y="560"/>
                </a:lnTo>
                <a:lnTo>
                  <a:pt x="58" y="560"/>
                </a:lnTo>
                <a:lnTo>
                  <a:pt x="58" y="560"/>
                </a:lnTo>
                <a:lnTo>
                  <a:pt x="59" y="560"/>
                </a:lnTo>
                <a:lnTo>
                  <a:pt x="59" y="560"/>
                </a:lnTo>
                <a:lnTo>
                  <a:pt x="59" y="559"/>
                </a:lnTo>
                <a:lnTo>
                  <a:pt x="59" y="559"/>
                </a:lnTo>
                <a:lnTo>
                  <a:pt x="59" y="557"/>
                </a:lnTo>
                <a:lnTo>
                  <a:pt x="59" y="557"/>
                </a:lnTo>
                <a:lnTo>
                  <a:pt x="59" y="557"/>
                </a:lnTo>
                <a:lnTo>
                  <a:pt x="58" y="556"/>
                </a:lnTo>
                <a:lnTo>
                  <a:pt x="58" y="556"/>
                </a:lnTo>
                <a:lnTo>
                  <a:pt x="58" y="556"/>
                </a:lnTo>
                <a:lnTo>
                  <a:pt x="58" y="554"/>
                </a:lnTo>
                <a:lnTo>
                  <a:pt x="58" y="554"/>
                </a:lnTo>
                <a:lnTo>
                  <a:pt x="58" y="556"/>
                </a:lnTo>
                <a:lnTo>
                  <a:pt x="57" y="556"/>
                </a:lnTo>
                <a:lnTo>
                  <a:pt x="57" y="556"/>
                </a:lnTo>
                <a:lnTo>
                  <a:pt x="55" y="556"/>
                </a:lnTo>
                <a:lnTo>
                  <a:pt x="55" y="556"/>
                </a:lnTo>
                <a:lnTo>
                  <a:pt x="55" y="556"/>
                </a:lnTo>
                <a:lnTo>
                  <a:pt x="55" y="556"/>
                </a:lnTo>
                <a:lnTo>
                  <a:pt x="55" y="556"/>
                </a:lnTo>
                <a:lnTo>
                  <a:pt x="54" y="556"/>
                </a:lnTo>
                <a:lnTo>
                  <a:pt x="54" y="556"/>
                </a:lnTo>
                <a:lnTo>
                  <a:pt x="52" y="556"/>
                </a:lnTo>
                <a:lnTo>
                  <a:pt x="52" y="556"/>
                </a:lnTo>
                <a:lnTo>
                  <a:pt x="52" y="556"/>
                </a:lnTo>
                <a:lnTo>
                  <a:pt x="51" y="556"/>
                </a:lnTo>
                <a:lnTo>
                  <a:pt x="51" y="554"/>
                </a:lnTo>
                <a:lnTo>
                  <a:pt x="52" y="554"/>
                </a:lnTo>
                <a:lnTo>
                  <a:pt x="51" y="554"/>
                </a:lnTo>
                <a:lnTo>
                  <a:pt x="52" y="554"/>
                </a:lnTo>
                <a:lnTo>
                  <a:pt x="52" y="554"/>
                </a:lnTo>
                <a:lnTo>
                  <a:pt x="52" y="553"/>
                </a:lnTo>
                <a:lnTo>
                  <a:pt x="52" y="553"/>
                </a:lnTo>
                <a:lnTo>
                  <a:pt x="52" y="552"/>
                </a:lnTo>
                <a:lnTo>
                  <a:pt x="52" y="552"/>
                </a:lnTo>
                <a:lnTo>
                  <a:pt x="52" y="552"/>
                </a:lnTo>
                <a:lnTo>
                  <a:pt x="52" y="552"/>
                </a:lnTo>
                <a:lnTo>
                  <a:pt x="51" y="552"/>
                </a:lnTo>
                <a:lnTo>
                  <a:pt x="51" y="552"/>
                </a:lnTo>
                <a:lnTo>
                  <a:pt x="50" y="550"/>
                </a:lnTo>
                <a:lnTo>
                  <a:pt x="50" y="550"/>
                </a:lnTo>
                <a:lnTo>
                  <a:pt x="50" y="550"/>
                </a:lnTo>
                <a:lnTo>
                  <a:pt x="48" y="550"/>
                </a:lnTo>
                <a:lnTo>
                  <a:pt x="48" y="550"/>
                </a:lnTo>
                <a:lnTo>
                  <a:pt x="50" y="549"/>
                </a:lnTo>
                <a:lnTo>
                  <a:pt x="48" y="549"/>
                </a:lnTo>
                <a:lnTo>
                  <a:pt x="48" y="549"/>
                </a:lnTo>
                <a:lnTo>
                  <a:pt x="50" y="549"/>
                </a:lnTo>
                <a:lnTo>
                  <a:pt x="50" y="549"/>
                </a:lnTo>
                <a:lnTo>
                  <a:pt x="50" y="548"/>
                </a:lnTo>
                <a:lnTo>
                  <a:pt x="48" y="548"/>
                </a:lnTo>
                <a:lnTo>
                  <a:pt x="48" y="548"/>
                </a:lnTo>
                <a:lnTo>
                  <a:pt x="48" y="546"/>
                </a:lnTo>
                <a:lnTo>
                  <a:pt x="47" y="546"/>
                </a:lnTo>
                <a:lnTo>
                  <a:pt x="47" y="546"/>
                </a:lnTo>
                <a:lnTo>
                  <a:pt x="47" y="546"/>
                </a:lnTo>
                <a:lnTo>
                  <a:pt x="47" y="546"/>
                </a:lnTo>
                <a:lnTo>
                  <a:pt x="47" y="546"/>
                </a:lnTo>
                <a:lnTo>
                  <a:pt x="47" y="545"/>
                </a:lnTo>
                <a:lnTo>
                  <a:pt x="47" y="545"/>
                </a:lnTo>
                <a:lnTo>
                  <a:pt x="47" y="545"/>
                </a:lnTo>
                <a:lnTo>
                  <a:pt x="48" y="544"/>
                </a:lnTo>
                <a:lnTo>
                  <a:pt x="48" y="544"/>
                </a:lnTo>
                <a:lnTo>
                  <a:pt x="50" y="544"/>
                </a:lnTo>
                <a:lnTo>
                  <a:pt x="50" y="544"/>
                </a:lnTo>
                <a:lnTo>
                  <a:pt x="50" y="544"/>
                </a:lnTo>
                <a:lnTo>
                  <a:pt x="50" y="544"/>
                </a:lnTo>
                <a:lnTo>
                  <a:pt x="50" y="544"/>
                </a:lnTo>
                <a:lnTo>
                  <a:pt x="51" y="542"/>
                </a:lnTo>
                <a:lnTo>
                  <a:pt x="51" y="542"/>
                </a:lnTo>
                <a:lnTo>
                  <a:pt x="51" y="544"/>
                </a:lnTo>
                <a:lnTo>
                  <a:pt x="52" y="544"/>
                </a:lnTo>
                <a:lnTo>
                  <a:pt x="52" y="544"/>
                </a:lnTo>
                <a:lnTo>
                  <a:pt x="52" y="544"/>
                </a:lnTo>
                <a:lnTo>
                  <a:pt x="52" y="544"/>
                </a:lnTo>
                <a:lnTo>
                  <a:pt x="52" y="545"/>
                </a:lnTo>
                <a:lnTo>
                  <a:pt x="54" y="545"/>
                </a:lnTo>
                <a:lnTo>
                  <a:pt x="54" y="545"/>
                </a:lnTo>
                <a:lnTo>
                  <a:pt x="54" y="545"/>
                </a:lnTo>
                <a:lnTo>
                  <a:pt x="55" y="545"/>
                </a:lnTo>
                <a:lnTo>
                  <a:pt x="55" y="546"/>
                </a:lnTo>
                <a:lnTo>
                  <a:pt x="55" y="546"/>
                </a:lnTo>
                <a:lnTo>
                  <a:pt x="57" y="546"/>
                </a:lnTo>
                <a:lnTo>
                  <a:pt x="57" y="546"/>
                </a:lnTo>
                <a:lnTo>
                  <a:pt x="58" y="546"/>
                </a:lnTo>
                <a:lnTo>
                  <a:pt x="58" y="546"/>
                </a:lnTo>
                <a:lnTo>
                  <a:pt x="58" y="546"/>
                </a:lnTo>
                <a:lnTo>
                  <a:pt x="58" y="546"/>
                </a:lnTo>
                <a:lnTo>
                  <a:pt x="59" y="545"/>
                </a:lnTo>
                <a:lnTo>
                  <a:pt x="59" y="545"/>
                </a:lnTo>
                <a:lnTo>
                  <a:pt x="59" y="544"/>
                </a:lnTo>
                <a:lnTo>
                  <a:pt x="61" y="544"/>
                </a:lnTo>
                <a:lnTo>
                  <a:pt x="61" y="544"/>
                </a:lnTo>
                <a:lnTo>
                  <a:pt x="61" y="544"/>
                </a:lnTo>
                <a:lnTo>
                  <a:pt x="61" y="544"/>
                </a:lnTo>
                <a:lnTo>
                  <a:pt x="61" y="544"/>
                </a:lnTo>
                <a:lnTo>
                  <a:pt x="62" y="544"/>
                </a:lnTo>
                <a:lnTo>
                  <a:pt x="62" y="542"/>
                </a:lnTo>
                <a:lnTo>
                  <a:pt x="62" y="542"/>
                </a:lnTo>
                <a:lnTo>
                  <a:pt x="63" y="542"/>
                </a:lnTo>
                <a:lnTo>
                  <a:pt x="63" y="542"/>
                </a:lnTo>
                <a:lnTo>
                  <a:pt x="63" y="541"/>
                </a:lnTo>
                <a:lnTo>
                  <a:pt x="65" y="541"/>
                </a:lnTo>
                <a:lnTo>
                  <a:pt x="65" y="541"/>
                </a:lnTo>
                <a:lnTo>
                  <a:pt x="65" y="541"/>
                </a:lnTo>
                <a:lnTo>
                  <a:pt x="65" y="539"/>
                </a:lnTo>
                <a:lnTo>
                  <a:pt x="65" y="539"/>
                </a:lnTo>
                <a:lnTo>
                  <a:pt x="65" y="538"/>
                </a:lnTo>
                <a:lnTo>
                  <a:pt x="65" y="538"/>
                </a:lnTo>
                <a:lnTo>
                  <a:pt x="65" y="538"/>
                </a:lnTo>
                <a:lnTo>
                  <a:pt x="65" y="537"/>
                </a:lnTo>
                <a:lnTo>
                  <a:pt x="65" y="537"/>
                </a:lnTo>
                <a:lnTo>
                  <a:pt x="65" y="535"/>
                </a:lnTo>
                <a:lnTo>
                  <a:pt x="65" y="535"/>
                </a:lnTo>
                <a:lnTo>
                  <a:pt x="65" y="535"/>
                </a:lnTo>
                <a:lnTo>
                  <a:pt x="65" y="534"/>
                </a:lnTo>
                <a:lnTo>
                  <a:pt x="66" y="534"/>
                </a:lnTo>
                <a:lnTo>
                  <a:pt x="66" y="534"/>
                </a:lnTo>
                <a:lnTo>
                  <a:pt x="66" y="534"/>
                </a:lnTo>
                <a:lnTo>
                  <a:pt x="66" y="533"/>
                </a:lnTo>
                <a:lnTo>
                  <a:pt x="66" y="533"/>
                </a:lnTo>
                <a:lnTo>
                  <a:pt x="66" y="533"/>
                </a:lnTo>
                <a:lnTo>
                  <a:pt x="67" y="533"/>
                </a:lnTo>
                <a:lnTo>
                  <a:pt x="67" y="533"/>
                </a:lnTo>
                <a:lnTo>
                  <a:pt x="69" y="533"/>
                </a:lnTo>
                <a:lnTo>
                  <a:pt x="69" y="534"/>
                </a:lnTo>
                <a:lnTo>
                  <a:pt x="67" y="534"/>
                </a:lnTo>
                <a:lnTo>
                  <a:pt x="67" y="534"/>
                </a:lnTo>
                <a:lnTo>
                  <a:pt x="67" y="535"/>
                </a:lnTo>
                <a:lnTo>
                  <a:pt x="69" y="535"/>
                </a:lnTo>
                <a:lnTo>
                  <a:pt x="69" y="535"/>
                </a:lnTo>
                <a:lnTo>
                  <a:pt x="69" y="535"/>
                </a:lnTo>
                <a:lnTo>
                  <a:pt x="69" y="537"/>
                </a:lnTo>
                <a:lnTo>
                  <a:pt x="69" y="537"/>
                </a:lnTo>
                <a:lnTo>
                  <a:pt x="69" y="538"/>
                </a:lnTo>
                <a:lnTo>
                  <a:pt x="69" y="538"/>
                </a:lnTo>
                <a:lnTo>
                  <a:pt x="69" y="538"/>
                </a:lnTo>
                <a:lnTo>
                  <a:pt x="70" y="538"/>
                </a:lnTo>
                <a:lnTo>
                  <a:pt x="70" y="538"/>
                </a:lnTo>
                <a:lnTo>
                  <a:pt x="70" y="538"/>
                </a:lnTo>
                <a:lnTo>
                  <a:pt x="72" y="538"/>
                </a:lnTo>
                <a:lnTo>
                  <a:pt x="72" y="538"/>
                </a:lnTo>
                <a:lnTo>
                  <a:pt x="72" y="538"/>
                </a:lnTo>
                <a:lnTo>
                  <a:pt x="73" y="538"/>
                </a:lnTo>
                <a:lnTo>
                  <a:pt x="73" y="538"/>
                </a:lnTo>
                <a:lnTo>
                  <a:pt x="74" y="538"/>
                </a:lnTo>
                <a:lnTo>
                  <a:pt x="74" y="538"/>
                </a:lnTo>
                <a:lnTo>
                  <a:pt x="74" y="538"/>
                </a:lnTo>
                <a:lnTo>
                  <a:pt x="74" y="538"/>
                </a:lnTo>
                <a:lnTo>
                  <a:pt x="76" y="538"/>
                </a:lnTo>
                <a:lnTo>
                  <a:pt x="76" y="538"/>
                </a:lnTo>
                <a:lnTo>
                  <a:pt x="76" y="538"/>
                </a:lnTo>
                <a:lnTo>
                  <a:pt x="77" y="537"/>
                </a:lnTo>
                <a:lnTo>
                  <a:pt x="77" y="537"/>
                </a:lnTo>
                <a:lnTo>
                  <a:pt x="77" y="537"/>
                </a:lnTo>
                <a:lnTo>
                  <a:pt x="77" y="535"/>
                </a:lnTo>
                <a:lnTo>
                  <a:pt x="77" y="535"/>
                </a:lnTo>
                <a:lnTo>
                  <a:pt x="78" y="535"/>
                </a:lnTo>
                <a:lnTo>
                  <a:pt x="78" y="535"/>
                </a:lnTo>
                <a:lnTo>
                  <a:pt x="80" y="535"/>
                </a:lnTo>
                <a:lnTo>
                  <a:pt x="80" y="535"/>
                </a:lnTo>
                <a:lnTo>
                  <a:pt x="80" y="535"/>
                </a:lnTo>
                <a:lnTo>
                  <a:pt x="80" y="535"/>
                </a:lnTo>
                <a:lnTo>
                  <a:pt x="80" y="535"/>
                </a:lnTo>
                <a:lnTo>
                  <a:pt x="81" y="535"/>
                </a:lnTo>
                <a:lnTo>
                  <a:pt x="81" y="535"/>
                </a:lnTo>
                <a:lnTo>
                  <a:pt x="81" y="535"/>
                </a:lnTo>
                <a:lnTo>
                  <a:pt x="83" y="535"/>
                </a:lnTo>
                <a:lnTo>
                  <a:pt x="83" y="535"/>
                </a:lnTo>
                <a:lnTo>
                  <a:pt x="83" y="535"/>
                </a:lnTo>
                <a:lnTo>
                  <a:pt x="83" y="535"/>
                </a:lnTo>
                <a:lnTo>
                  <a:pt x="84" y="535"/>
                </a:lnTo>
                <a:lnTo>
                  <a:pt x="84" y="535"/>
                </a:lnTo>
                <a:lnTo>
                  <a:pt x="84" y="535"/>
                </a:lnTo>
                <a:lnTo>
                  <a:pt x="84" y="535"/>
                </a:lnTo>
                <a:lnTo>
                  <a:pt x="84" y="534"/>
                </a:lnTo>
                <a:lnTo>
                  <a:pt x="85" y="534"/>
                </a:lnTo>
                <a:lnTo>
                  <a:pt x="85" y="534"/>
                </a:lnTo>
                <a:lnTo>
                  <a:pt x="85" y="533"/>
                </a:lnTo>
                <a:lnTo>
                  <a:pt x="85" y="533"/>
                </a:lnTo>
                <a:lnTo>
                  <a:pt x="85" y="533"/>
                </a:lnTo>
                <a:lnTo>
                  <a:pt x="85" y="531"/>
                </a:lnTo>
                <a:lnTo>
                  <a:pt x="85" y="531"/>
                </a:lnTo>
                <a:lnTo>
                  <a:pt x="85" y="530"/>
                </a:lnTo>
                <a:lnTo>
                  <a:pt x="85" y="530"/>
                </a:lnTo>
                <a:lnTo>
                  <a:pt x="85" y="529"/>
                </a:lnTo>
                <a:lnTo>
                  <a:pt x="85" y="529"/>
                </a:lnTo>
                <a:lnTo>
                  <a:pt x="85" y="529"/>
                </a:lnTo>
                <a:lnTo>
                  <a:pt x="85" y="527"/>
                </a:lnTo>
                <a:lnTo>
                  <a:pt x="85" y="527"/>
                </a:lnTo>
                <a:lnTo>
                  <a:pt x="85" y="527"/>
                </a:lnTo>
                <a:lnTo>
                  <a:pt x="85" y="524"/>
                </a:lnTo>
                <a:lnTo>
                  <a:pt x="85" y="524"/>
                </a:lnTo>
                <a:lnTo>
                  <a:pt x="85" y="524"/>
                </a:lnTo>
                <a:lnTo>
                  <a:pt x="85" y="523"/>
                </a:lnTo>
                <a:lnTo>
                  <a:pt x="85" y="523"/>
                </a:lnTo>
                <a:lnTo>
                  <a:pt x="84" y="523"/>
                </a:lnTo>
                <a:lnTo>
                  <a:pt x="84" y="522"/>
                </a:lnTo>
                <a:lnTo>
                  <a:pt x="84" y="522"/>
                </a:lnTo>
                <a:lnTo>
                  <a:pt x="84" y="520"/>
                </a:lnTo>
                <a:lnTo>
                  <a:pt x="84" y="520"/>
                </a:lnTo>
                <a:lnTo>
                  <a:pt x="84" y="519"/>
                </a:lnTo>
                <a:lnTo>
                  <a:pt x="84" y="519"/>
                </a:lnTo>
                <a:lnTo>
                  <a:pt x="85" y="519"/>
                </a:lnTo>
                <a:lnTo>
                  <a:pt x="85" y="519"/>
                </a:lnTo>
                <a:lnTo>
                  <a:pt x="85" y="519"/>
                </a:lnTo>
                <a:lnTo>
                  <a:pt x="85" y="518"/>
                </a:lnTo>
                <a:lnTo>
                  <a:pt x="85" y="518"/>
                </a:lnTo>
                <a:lnTo>
                  <a:pt x="85" y="516"/>
                </a:lnTo>
                <a:lnTo>
                  <a:pt x="85" y="516"/>
                </a:lnTo>
                <a:lnTo>
                  <a:pt x="85" y="516"/>
                </a:lnTo>
                <a:lnTo>
                  <a:pt x="85" y="515"/>
                </a:lnTo>
                <a:lnTo>
                  <a:pt x="85" y="515"/>
                </a:lnTo>
                <a:lnTo>
                  <a:pt x="85" y="513"/>
                </a:lnTo>
                <a:lnTo>
                  <a:pt x="85" y="513"/>
                </a:lnTo>
                <a:lnTo>
                  <a:pt x="85" y="513"/>
                </a:lnTo>
                <a:lnTo>
                  <a:pt x="85" y="513"/>
                </a:lnTo>
                <a:lnTo>
                  <a:pt x="85" y="512"/>
                </a:lnTo>
                <a:lnTo>
                  <a:pt x="85" y="512"/>
                </a:lnTo>
                <a:lnTo>
                  <a:pt x="87" y="512"/>
                </a:lnTo>
                <a:lnTo>
                  <a:pt x="87" y="511"/>
                </a:lnTo>
                <a:lnTo>
                  <a:pt x="87" y="511"/>
                </a:lnTo>
                <a:lnTo>
                  <a:pt x="88" y="511"/>
                </a:lnTo>
                <a:lnTo>
                  <a:pt x="88" y="511"/>
                </a:lnTo>
                <a:lnTo>
                  <a:pt x="88" y="511"/>
                </a:lnTo>
                <a:lnTo>
                  <a:pt x="88" y="511"/>
                </a:lnTo>
                <a:lnTo>
                  <a:pt x="88" y="509"/>
                </a:lnTo>
                <a:lnTo>
                  <a:pt x="88" y="509"/>
                </a:lnTo>
                <a:lnTo>
                  <a:pt x="88" y="509"/>
                </a:lnTo>
                <a:lnTo>
                  <a:pt x="89" y="509"/>
                </a:lnTo>
                <a:lnTo>
                  <a:pt x="89" y="508"/>
                </a:lnTo>
                <a:lnTo>
                  <a:pt x="89" y="508"/>
                </a:lnTo>
                <a:lnTo>
                  <a:pt x="89" y="508"/>
                </a:lnTo>
                <a:lnTo>
                  <a:pt x="91" y="508"/>
                </a:lnTo>
                <a:lnTo>
                  <a:pt x="91" y="508"/>
                </a:lnTo>
                <a:lnTo>
                  <a:pt x="91" y="507"/>
                </a:lnTo>
                <a:lnTo>
                  <a:pt x="91" y="507"/>
                </a:lnTo>
                <a:lnTo>
                  <a:pt x="91" y="505"/>
                </a:lnTo>
                <a:lnTo>
                  <a:pt x="92" y="505"/>
                </a:lnTo>
                <a:lnTo>
                  <a:pt x="92" y="505"/>
                </a:lnTo>
                <a:lnTo>
                  <a:pt x="92" y="505"/>
                </a:lnTo>
                <a:lnTo>
                  <a:pt x="93" y="505"/>
                </a:lnTo>
                <a:lnTo>
                  <a:pt x="93" y="505"/>
                </a:lnTo>
                <a:lnTo>
                  <a:pt x="93" y="505"/>
                </a:lnTo>
                <a:lnTo>
                  <a:pt x="93" y="504"/>
                </a:lnTo>
                <a:lnTo>
                  <a:pt x="93" y="504"/>
                </a:lnTo>
                <a:lnTo>
                  <a:pt x="95" y="504"/>
                </a:lnTo>
                <a:lnTo>
                  <a:pt x="95" y="504"/>
                </a:lnTo>
                <a:lnTo>
                  <a:pt x="96" y="504"/>
                </a:lnTo>
                <a:lnTo>
                  <a:pt x="96" y="503"/>
                </a:lnTo>
                <a:lnTo>
                  <a:pt x="96" y="503"/>
                </a:lnTo>
                <a:lnTo>
                  <a:pt x="96" y="503"/>
                </a:lnTo>
                <a:lnTo>
                  <a:pt x="96" y="503"/>
                </a:lnTo>
                <a:lnTo>
                  <a:pt x="96" y="501"/>
                </a:lnTo>
                <a:lnTo>
                  <a:pt x="98" y="501"/>
                </a:lnTo>
                <a:lnTo>
                  <a:pt x="98" y="501"/>
                </a:lnTo>
                <a:lnTo>
                  <a:pt x="98" y="500"/>
                </a:lnTo>
                <a:lnTo>
                  <a:pt x="98" y="500"/>
                </a:lnTo>
                <a:lnTo>
                  <a:pt x="98" y="500"/>
                </a:lnTo>
                <a:lnTo>
                  <a:pt x="98" y="500"/>
                </a:lnTo>
                <a:lnTo>
                  <a:pt x="98" y="498"/>
                </a:lnTo>
                <a:lnTo>
                  <a:pt x="99" y="498"/>
                </a:lnTo>
                <a:lnTo>
                  <a:pt x="99" y="497"/>
                </a:lnTo>
                <a:lnTo>
                  <a:pt x="99" y="497"/>
                </a:lnTo>
                <a:lnTo>
                  <a:pt x="99" y="497"/>
                </a:lnTo>
                <a:lnTo>
                  <a:pt x="99" y="497"/>
                </a:lnTo>
                <a:lnTo>
                  <a:pt x="99" y="496"/>
                </a:lnTo>
                <a:lnTo>
                  <a:pt x="99" y="496"/>
                </a:lnTo>
                <a:lnTo>
                  <a:pt x="99" y="494"/>
                </a:lnTo>
                <a:lnTo>
                  <a:pt x="100" y="494"/>
                </a:lnTo>
                <a:lnTo>
                  <a:pt x="100" y="494"/>
                </a:lnTo>
                <a:lnTo>
                  <a:pt x="100" y="494"/>
                </a:lnTo>
                <a:lnTo>
                  <a:pt x="100" y="494"/>
                </a:lnTo>
                <a:lnTo>
                  <a:pt x="100" y="493"/>
                </a:lnTo>
                <a:lnTo>
                  <a:pt x="100" y="493"/>
                </a:lnTo>
                <a:lnTo>
                  <a:pt x="100" y="492"/>
                </a:lnTo>
                <a:lnTo>
                  <a:pt x="100" y="492"/>
                </a:lnTo>
                <a:lnTo>
                  <a:pt x="100" y="492"/>
                </a:lnTo>
                <a:lnTo>
                  <a:pt x="100" y="490"/>
                </a:lnTo>
                <a:lnTo>
                  <a:pt x="100" y="490"/>
                </a:lnTo>
                <a:lnTo>
                  <a:pt x="102" y="489"/>
                </a:lnTo>
                <a:lnTo>
                  <a:pt x="102" y="489"/>
                </a:lnTo>
                <a:lnTo>
                  <a:pt x="102" y="489"/>
                </a:lnTo>
                <a:lnTo>
                  <a:pt x="100" y="489"/>
                </a:lnTo>
                <a:lnTo>
                  <a:pt x="100" y="489"/>
                </a:lnTo>
                <a:lnTo>
                  <a:pt x="99" y="489"/>
                </a:lnTo>
                <a:lnTo>
                  <a:pt x="99" y="489"/>
                </a:lnTo>
                <a:lnTo>
                  <a:pt x="99" y="489"/>
                </a:lnTo>
                <a:lnTo>
                  <a:pt x="99" y="489"/>
                </a:lnTo>
                <a:lnTo>
                  <a:pt x="99" y="489"/>
                </a:lnTo>
                <a:lnTo>
                  <a:pt x="98" y="489"/>
                </a:lnTo>
                <a:lnTo>
                  <a:pt x="98" y="487"/>
                </a:lnTo>
                <a:lnTo>
                  <a:pt x="98" y="487"/>
                </a:lnTo>
                <a:lnTo>
                  <a:pt x="98" y="489"/>
                </a:lnTo>
                <a:lnTo>
                  <a:pt x="96" y="489"/>
                </a:lnTo>
                <a:lnTo>
                  <a:pt x="96" y="489"/>
                </a:lnTo>
                <a:lnTo>
                  <a:pt x="96" y="489"/>
                </a:lnTo>
                <a:lnTo>
                  <a:pt x="95" y="489"/>
                </a:lnTo>
                <a:lnTo>
                  <a:pt x="95" y="489"/>
                </a:lnTo>
                <a:lnTo>
                  <a:pt x="93" y="489"/>
                </a:lnTo>
                <a:lnTo>
                  <a:pt x="93" y="489"/>
                </a:lnTo>
                <a:lnTo>
                  <a:pt x="93" y="489"/>
                </a:lnTo>
                <a:lnTo>
                  <a:pt x="93" y="489"/>
                </a:lnTo>
                <a:lnTo>
                  <a:pt x="93" y="490"/>
                </a:lnTo>
                <a:lnTo>
                  <a:pt x="92" y="490"/>
                </a:lnTo>
                <a:lnTo>
                  <a:pt x="92" y="490"/>
                </a:lnTo>
                <a:lnTo>
                  <a:pt x="92" y="492"/>
                </a:lnTo>
                <a:lnTo>
                  <a:pt x="92" y="492"/>
                </a:lnTo>
                <a:lnTo>
                  <a:pt x="91" y="492"/>
                </a:lnTo>
                <a:lnTo>
                  <a:pt x="91" y="492"/>
                </a:lnTo>
                <a:lnTo>
                  <a:pt x="91" y="493"/>
                </a:lnTo>
                <a:lnTo>
                  <a:pt x="91" y="493"/>
                </a:lnTo>
                <a:lnTo>
                  <a:pt x="91" y="493"/>
                </a:lnTo>
                <a:lnTo>
                  <a:pt x="89" y="493"/>
                </a:lnTo>
                <a:lnTo>
                  <a:pt x="89" y="494"/>
                </a:lnTo>
                <a:lnTo>
                  <a:pt x="89" y="494"/>
                </a:lnTo>
                <a:lnTo>
                  <a:pt x="88" y="494"/>
                </a:lnTo>
                <a:lnTo>
                  <a:pt x="88" y="494"/>
                </a:lnTo>
                <a:lnTo>
                  <a:pt x="88" y="494"/>
                </a:lnTo>
                <a:lnTo>
                  <a:pt x="88" y="494"/>
                </a:lnTo>
                <a:lnTo>
                  <a:pt x="88" y="494"/>
                </a:lnTo>
                <a:lnTo>
                  <a:pt x="87" y="494"/>
                </a:lnTo>
                <a:lnTo>
                  <a:pt x="87" y="494"/>
                </a:lnTo>
                <a:lnTo>
                  <a:pt x="87" y="496"/>
                </a:lnTo>
                <a:lnTo>
                  <a:pt x="85" y="496"/>
                </a:lnTo>
                <a:lnTo>
                  <a:pt x="85" y="496"/>
                </a:lnTo>
                <a:lnTo>
                  <a:pt x="85" y="496"/>
                </a:lnTo>
                <a:lnTo>
                  <a:pt x="85" y="497"/>
                </a:lnTo>
                <a:lnTo>
                  <a:pt x="85" y="497"/>
                </a:lnTo>
                <a:lnTo>
                  <a:pt x="85" y="497"/>
                </a:lnTo>
                <a:lnTo>
                  <a:pt x="84" y="497"/>
                </a:lnTo>
                <a:lnTo>
                  <a:pt x="84" y="497"/>
                </a:lnTo>
                <a:lnTo>
                  <a:pt x="84" y="496"/>
                </a:lnTo>
                <a:lnTo>
                  <a:pt x="83" y="496"/>
                </a:lnTo>
                <a:lnTo>
                  <a:pt x="83" y="494"/>
                </a:lnTo>
                <a:lnTo>
                  <a:pt x="83" y="494"/>
                </a:lnTo>
                <a:lnTo>
                  <a:pt x="81" y="494"/>
                </a:lnTo>
                <a:lnTo>
                  <a:pt x="81" y="494"/>
                </a:lnTo>
                <a:lnTo>
                  <a:pt x="80" y="494"/>
                </a:lnTo>
                <a:lnTo>
                  <a:pt x="80" y="493"/>
                </a:lnTo>
                <a:lnTo>
                  <a:pt x="80" y="493"/>
                </a:lnTo>
                <a:lnTo>
                  <a:pt x="80" y="493"/>
                </a:lnTo>
                <a:lnTo>
                  <a:pt x="80" y="492"/>
                </a:lnTo>
                <a:lnTo>
                  <a:pt x="78" y="492"/>
                </a:lnTo>
                <a:lnTo>
                  <a:pt x="78" y="492"/>
                </a:lnTo>
                <a:lnTo>
                  <a:pt x="77" y="492"/>
                </a:lnTo>
                <a:lnTo>
                  <a:pt x="77" y="492"/>
                </a:lnTo>
                <a:lnTo>
                  <a:pt x="77" y="492"/>
                </a:lnTo>
                <a:lnTo>
                  <a:pt x="76" y="492"/>
                </a:lnTo>
                <a:lnTo>
                  <a:pt x="76" y="492"/>
                </a:lnTo>
                <a:lnTo>
                  <a:pt x="76" y="492"/>
                </a:lnTo>
                <a:lnTo>
                  <a:pt x="76" y="492"/>
                </a:lnTo>
                <a:lnTo>
                  <a:pt x="76" y="493"/>
                </a:lnTo>
                <a:lnTo>
                  <a:pt x="74" y="493"/>
                </a:lnTo>
                <a:lnTo>
                  <a:pt x="74" y="493"/>
                </a:lnTo>
                <a:lnTo>
                  <a:pt x="74" y="494"/>
                </a:lnTo>
                <a:lnTo>
                  <a:pt x="74" y="494"/>
                </a:lnTo>
                <a:lnTo>
                  <a:pt x="74" y="494"/>
                </a:lnTo>
                <a:lnTo>
                  <a:pt x="73" y="494"/>
                </a:lnTo>
                <a:lnTo>
                  <a:pt x="73" y="494"/>
                </a:lnTo>
                <a:lnTo>
                  <a:pt x="72" y="494"/>
                </a:lnTo>
                <a:lnTo>
                  <a:pt x="72" y="494"/>
                </a:lnTo>
                <a:lnTo>
                  <a:pt x="72" y="494"/>
                </a:lnTo>
                <a:lnTo>
                  <a:pt x="72" y="494"/>
                </a:lnTo>
                <a:lnTo>
                  <a:pt x="72" y="494"/>
                </a:lnTo>
                <a:lnTo>
                  <a:pt x="72" y="493"/>
                </a:lnTo>
                <a:lnTo>
                  <a:pt x="70" y="493"/>
                </a:lnTo>
                <a:lnTo>
                  <a:pt x="70" y="493"/>
                </a:lnTo>
                <a:lnTo>
                  <a:pt x="70" y="492"/>
                </a:lnTo>
                <a:lnTo>
                  <a:pt x="69" y="492"/>
                </a:lnTo>
                <a:lnTo>
                  <a:pt x="69" y="492"/>
                </a:lnTo>
                <a:lnTo>
                  <a:pt x="69" y="492"/>
                </a:lnTo>
                <a:lnTo>
                  <a:pt x="69" y="492"/>
                </a:lnTo>
                <a:lnTo>
                  <a:pt x="69" y="490"/>
                </a:lnTo>
                <a:lnTo>
                  <a:pt x="69" y="490"/>
                </a:lnTo>
                <a:lnTo>
                  <a:pt x="67" y="490"/>
                </a:lnTo>
                <a:lnTo>
                  <a:pt x="67" y="489"/>
                </a:lnTo>
                <a:lnTo>
                  <a:pt x="67" y="489"/>
                </a:lnTo>
                <a:lnTo>
                  <a:pt x="67" y="489"/>
                </a:lnTo>
                <a:lnTo>
                  <a:pt x="69" y="489"/>
                </a:lnTo>
                <a:lnTo>
                  <a:pt x="69" y="487"/>
                </a:lnTo>
                <a:lnTo>
                  <a:pt x="69" y="487"/>
                </a:lnTo>
                <a:lnTo>
                  <a:pt x="69" y="486"/>
                </a:lnTo>
                <a:lnTo>
                  <a:pt x="69" y="486"/>
                </a:lnTo>
                <a:lnTo>
                  <a:pt x="69" y="486"/>
                </a:lnTo>
                <a:lnTo>
                  <a:pt x="69" y="485"/>
                </a:lnTo>
                <a:lnTo>
                  <a:pt x="69" y="485"/>
                </a:lnTo>
                <a:lnTo>
                  <a:pt x="69" y="485"/>
                </a:lnTo>
                <a:lnTo>
                  <a:pt x="69" y="485"/>
                </a:lnTo>
                <a:lnTo>
                  <a:pt x="69" y="485"/>
                </a:lnTo>
                <a:lnTo>
                  <a:pt x="69" y="486"/>
                </a:lnTo>
                <a:lnTo>
                  <a:pt x="70" y="486"/>
                </a:lnTo>
                <a:lnTo>
                  <a:pt x="70" y="486"/>
                </a:lnTo>
                <a:lnTo>
                  <a:pt x="72" y="486"/>
                </a:lnTo>
                <a:lnTo>
                  <a:pt x="72" y="486"/>
                </a:lnTo>
                <a:lnTo>
                  <a:pt x="73" y="486"/>
                </a:lnTo>
                <a:lnTo>
                  <a:pt x="73" y="486"/>
                </a:lnTo>
                <a:lnTo>
                  <a:pt x="74" y="486"/>
                </a:lnTo>
                <a:lnTo>
                  <a:pt x="74" y="486"/>
                </a:lnTo>
                <a:lnTo>
                  <a:pt x="74" y="486"/>
                </a:lnTo>
                <a:lnTo>
                  <a:pt x="76" y="486"/>
                </a:lnTo>
                <a:lnTo>
                  <a:pt x="76" y="486"/>
                </a:lnTo>
                <a:lnTo>
                  <a:pt x="76" y="486"/>
                </a:lnTo>
                <a:lnTo>
                  <a:pt x="77" y="486"/>
                </a:lnTo>
                <a:lnTo>
                  <a:pt x="77" y="485"/>
                </a:lnTo>
                <a:lnTo>
                  <a:pt x="77" y="485"/>
                </a:lnTo>
                <a:lnTo>
                  <a:pt x="77" y="485"/>
                </a:lnTo>
                <a:lnTo>
                  <a:pt x="77" y="485"/>
                </a:lnTo>
                <a:lnTo>
                  <a:pt x="77" y="483"/>
                </a:lnTo>
                <a:lnTo>
                  <a:pt x="77" y="483"/>
                </a:lnTo>
                <a:lnTo>
                  <a:pt x="78" y="483"/>
                </a:lnTo>
                <a:lnTo>
                  <a:pt x="78" y="483"/>
                </a:lnTo>
                <a:lnTo>
                  <a:pt x="78" y="482"/>
                </a:lnTo>
                <a:lnTo>
                  <a:pt x="78" y="482"/>
                </a:lnTo>
                <a:lnTo>
                  <a:pt x="78" y="482"/>
                </a:lnTo>
                <a:lnTo>
                  <a:pt x="78" y="481"/>
                </a:lnTo>
                <a:lnTo>
                  <a:pt x="80" y="481"/>
                </a:lnTo>
                <a:lnTo>
                  <a:pt x="80" y="481"/>
                </a:lnTo>
                <a:lnTo>
                  <a:pt x="80" y="481"/>
                </a:lnTo>
                <a:lnTo>
                  <a:pt x="80" y="481"/>
                </a:lnTo>
                <a:lnTo>
                  <a:pt x="80" y="481"/>
                </a:lnTo>
                <a:lnTo>
                  <a:pt x="80" y="481"/>
                </a:lnTo>
                <a:lnTo>
                  <a:pt x="80" y="481"/>
                </a:lnTo>
                <a:lnTo>
                  <a:pt x="81" y="481"/>
                </a:lnTo>
                <a:lnTo>
                  <a:pt x="81" y="481"/>
                </a:lnTo>
                <a:lnTo>
                  <a:pt x="83" y="481"/>
                </a:lnTo>
                <a:lnTo>
                  <a:pt x="83" y="481"/>
                </a:lnTo>
                <a:lnTo>
                  <a:pt x="83" y="481"/>
                </a:lnTo>
                <a:lnTo>
                  <a:pt x="83" y="481"/>
                </a:lnTo>
                <a:lnTo>
                  <a:pt x="83" y="481"/>
                </a:lnTo>
                <a:lnTo>
                  <a:pt x="84" y="481"/>
                </a:lnTo>
                <a:lnTo>
                  <a:pt x="84" y="479"/>
                </a:lnTo>
                <a:lnTo>
                  <a:pt x="84" y="479"/>
                </a:lnTo>
                <a:lnTo>
                  <a:pt x="84" y="479"/>
                </a:lnTo>
                <a:lnTo>
                  <a:pt x="84" y="478"/>
                </a:lnTo>
                <a:lnTo>
                  <a:pt x="84" y="478"/>
                </a:lnTo>
                <a:lnTo>
                  <a:pt x="84" y="478"/>
                </a:lnTo>
                <a:lnTo>
                  <a:pt x="85" y="477"/>
                </a:lnTo>
                <a:lnTo>
                  <a:pt x="85" y="477"/>
                </a:lnTo>
                <a:lnTo>
                  <a:pt x="85" y="475"/>
                </a:lnTo>
                <a:lnTo>
                  <a:pt x="85" y="475"/>
                </a:lnTo>
                <a:lnTo>
                  <a:pt x="84" y="475"/>
                </a:lnTo>
                <a:lnTo>
                  <a:pt x="84" y="475"/>
                </a:lnTo>
                <a:lnTo>
                  <a:pt x="84" y="475"/>
                </a:lnTo>
                <a:lnTo>
                  <a:pt x="84" y="474"/>
                </a:lnTo>
                <a:lnTo>
                  <a:pt x="84" y="474"/>
                </a:lnTo>
                <a:lnTo>
                  <a:pt x="83" y="474"/>
                </a:lnTo>
                <a:lnTo>
                  <a:pt x="83" y="472"/>
                </a:lnTo>
                <a:lnTo>
                  <a:pt x="83" y="472"/>
                </a:lnTo>
                <a:lnTo>
                  <a:pt x="84" y="472"/>
                </a:lnTo>
                <a:lnTo>
                  <a:pt x="84" y="472"/>
                </a:lnTo>
                <a:lnTo>
                  <a:pt x="84" y="472"/>
                </a:lnTo>
                <a:lnTo>
                  <a:pt x="84" y="471"/>
                </a:lnTo>
                <a:lnTo>
                  <a:pt x="85" y="471"/>
                </a:lnTo>
                <a:lnTo>
                  <a:pt x="85" y="471"/>
                </a:lnTo>
                <a:lnTo>
                  <a:pt x="85" y="472"/>
                </a:lnTo>
                <a:lnTo>
                  <a:pt x="85" y="472"/>
                </a:lnTo>
                <a:lnTo>
                  <a:pt x="87" y="472"/>
                </a:lnTo>
                <a:lnTo>
                  <a:pt x="87" y="472"/>
                </a:lnTo>
                <a:lnTo>
                  <a:pt x="88" y="472"/>
                </a:lnTo>
                <a:lnTo>
                  <a:pt x="88" y="472"/>
                </a:lnTo>
                <a:lnTo>
                  <a:pt x="88" y="472"/>
                </a:lnTo>
                <a:lnTo>
                  <a:pt x="88" y="472"/>
                </a:lnTo>
                <a:lnTo>
                  <a:pt x="89" y="472"/>
                </a:lnTo>
                <a:lnTo>
                  <a:pt x="89" y="472"/>
                </a:lnTo>
                <a:lnTo>
                  <a:pt x="89" y="474"/>
                </a:lnTo>
                <a:lnTo>
                  <a:pt x="89" y="474"/>
                </a:lnTo>
                <a:lnTo>
                  <a:pt x="91" y="474"/>
                </a:lnTo>
                <a:lnTo>
                  <a:pt x="91" y="475"/>
                </a:lnTo>
                <a:lnTo>
                  <a:pt x="91" y="475"/>
                </a:lnTo>
                <a:lnTo>
                  <a:pt x="91" y="475"/>
                </a:lnTo>
                <a:lnTo>
                  <a:pt x="92" y="475"/>
                </a:lnTo>
                <a:lnTo>
                  <a:pt x="92" y="475"/>
                </a:lnTo>
                <a:lnTo>
                  <a:pt x="93" y="475"/>
                </a:lnTo>
                <a:lnTo>
                  <a:pt x="93" y="475"/>
                </a:lnTo>
                <a:lnTo>
                  <a:pt x="93" y="475"/>
                </a:lnTo>
                <a:lnTo>
                  <a:pt x="93" y="475"/>
                </a:lnTo>
                <a:lnTo>
                  <a:pt x="93" y="477"/>
                </a:lnTo>
                <a:lnTo>
                  <a:pt x="95" y="477"/>
                </a:lnTo>
                <a:lnTo>
                  <a:pt x="95" y="477"/>
                </a:lnTo>
                <a:lnTo>
                  <a:pt x="96" y="477"/>
                </a:lnTo>
                <a:lnTo>
                  <a:pt x="96" y="475"/>
                </a:lnTo>
                <a:lnTo>
                  <a:pt x="96" y="475"/>
                </a:lnTo>
                <a:lnTo>
                  <a:pt x="96" y="477"/>
                </a:lnTo>
                <a:lnTo>
                  <a:pt x="96" y="477"/>
                </a:lnTo>
                <a:lnTo>
                  <a:pt x="98" y="477"/>
                </a:lnTo>
                <a:lnTo>
                  <a:pt x="98" y="478"/>
                </a:lnTo>
                <a:lnTo>
                  <a:pt x="98" y="478"/>
                </a:lnTo>
                <a:lnTo>
                  <a:pt x="98" y="478"/>
                </a:lnTo>
                <a:lnTo>
                  <a:pt x="98" y="478"/>
                </a:lnTo>
                <a:lnTo>
                  <a:pt x="98" y="479"/>
                </a:lnTo>
                <a:lnTo>
                  <a:pt x="99" y="479"/>
                </a:lnTo>
                <a:lnTo>
                  <a:pt x="99" y="479"/>
                </a:lnTo>
                <a:lnTo>
                  <a:pt x="99" y="479"/>
                </a:lnTo>
                <a:lnTo>
                  <a:pt x="99" y="481"/>
                </a:lnTo>
                <a:lnTo>
                  <a:pt x="99" y="481"/>
                </a:lnTo>
                <a:lnTo>
                  <a:pt x="100" y="481"/>
                </a:lnTo>
                <a:lnTo>
                  <a:pt x="100" y="479"/>
                </a:lnTo>
                <a:lnTo>
                  <a:pt x="102" y="479"/>
                </a:lnTo>
                <a:lnTo>
                  <a:pt x="102" y="479"/>
                </a:lnTo>
                <a:lnTo>
                  <a:pt x="102" y="479"/>
                </a:lnTo>
                <a:lnTo>
                  <a:pt x="102" y="478"/>
                </a:lnTo>
                <a:lnTo>
                  <a:pt x="102" y="478"/>
                </a:lnTo>
                <a:lnTo>
                  <a:pt x="102" y="478"/>
                </a:lnTo>
                <a:lnTo>
                  <a:pt x="103" y="478"/>
                </a:lnTo>
                <a:lnTo>
                  <a:pt x="103" y="478"/>
                </a:lnTo>
                <a:lnTo>
                  <a:pt x="103" y="477"/>
                </a:lnTo>
                <a:lnTo>
                  <a:pt x="103" y="477"/>
                </a:lnTo>
                <a:lnTo>
                  <a:pt x="103" y="475"/>
                </a:lnTo>
                <a:lnTo>
                  <a:pt x="103" y="475"/>
                </a:lnTo>
                <a:lnTo>
                  <a:pt x="103" y="475"/>
                </a:lnTo>
                <a:lnTo>
                  <a:pt x="103" y="474"/>
                </a:lnTo>
                <a:lnTo>
                  <a:pt x="103" y="474"/>
                </a:lnTo>
                <a:lnTo>
                  <a:pt x="103" y="472"/>
                </a:lnTo>
                <a:lnTo>
                  <a:pt x="104" y="472"/>
                </a:lnTo>
                <a:lnTo>
                  <a:pt x="104" y="472"/>
                </a:lnTo>
                <a:lnTo>
                  <a:pt x="103" y="472"/>
                </a:lnTo>
                <a:lnTo>
                  <a:pt x="103" y="472"/>
                </a:lnTo>
                <a:lnTo>
                  <a:pt x="103" y="471"/>
                </a:lnTo>
                <a:lnTo>
                  <a:pt x="103" y="471"/>
                </a:lnTo>
                <a:lnTo>
                  <a:pt x="103" y="470"/>
                </a:lnTo>
                <a:lnTo>
                  <a:pt x="103" y="470"/>
                </a:lnTo>
                <a:lnTo>
                  <a:pt x="103" y="470"/>
                </a:lnTo>
                <a:lnTo>
                  <a:pt x="103" y="468"/>
                </a:lnTo>
                <a:lnTo>
                  <a:pt x="103" y="468"/>
                </a:lnTo>
                <a:lnTo>
                  <a:pt x="103" y="467"/>
                </a:lnTo>
                <a:lnTo>
                  <a:pt x="103" y="467"/>
                </a:lnTo>
                <a:lnTo>
                  <a:pt x="104" y="467"/>
                </a:lnTo>
                <a:lnTo>
                  <a:pt x="104" y="467"/>
                </a:lnTo>
                <a:lnTo>
                  <a:pt x="104" y="467"/>
                </a:lnTo>
                <a:lnTo>
                  <a:pt x="104" y="466"/>
                </a:lnTo>
                <a:lnTo>
                  <a:pt x="104" y="466"/>
                </a:lnTo>
                <a:lnTo>
                  <a:pt x="106" y="466"/>
                </a:lnTo>
                <a:lnTo>
                  <a:pt x="106" y="466"/>
                </a:lnTo>
                <a:lnTo>
                  <a:pt x="106" y="466"/>
                </a:lnTo>
                <a:lnTo>
                  <a:pt x="106" y="466"/>
                </a:lnTo>
                <a:lnTo>
                  <a:pt x="107" y="466"/>
                </a:lnTo>
                <a:lnTo>
                  <a:pt x="107" y="466"/>
                </a:lnTo>
                <a:lnTo>
                  <a:pt x="107" y="464"/>
                </a:lnTo>
                <a:lnTo>
                  <a:pt x="107" y="464"/>
                </a:lnTo>
                <a:lnTo>
                  <a:pt x="107" y="464"/>
                </a:lnTo>
                <a:lnTo>
                  <a:pt x="107" y="464"/>
                </a:lnTo>
                <a:lnTo>
                  <a:pt x="107" y="463"/>
                </a:lnTo>
                <a:lnTo>
                  <a:pt x="107" y="463"/>
                </a:lnTo>
                <a:lnTo>
                  <a:pt x="107" y="463"/>
                </a:lnTo>
                <a:lnTo>
                  <a:pt x="107" y="463"/>
                </a:lnTo>
                <a:lnTo>
                  <a:pt x="109" y="463"/>
                </a:lnTo>
                <a:lnTo>
                  <a:pt x="109" y="464"/>
                </a:lnTo>
                <a:lnTo>
                  <a:pt x="109" y="464"/>
                </a:lnTo>
                <a:lnTo>
                  <a:pt x="109" y="464"/>
                </a:lnTo>
                <a:lnTo>
                  <a:pt x="110" y="464"/>
                </a:lnTo>
                <a:lnTo>
                  <a:pt x="110" y="464"/>
                </a:lnTo>
                <a:lnTo>
                  <a:pt x="110" y="466"/>
                </a:lnTo>
                <a:lnTo>
                  <a:pt x="110" y="466"/>
                </a:lnTo>
                <a:lnTo>
                  <a:pt x="110" y="466"/>
                </a:lnTo>
                <a:lnTo>
                  <a:pt x="110" y="467"/>
                </a:lnTo>
                <a:lnTo>
                  <a:pt x="109" y="467"/>
                </a:lnTo>
                <a:lnTo>
                  <a:pt x="109" y="467"/>
                </a:lnTo>
                <a:lnTo>
                  <a:pt x="109" y="467"/>
                </a:lnTo>
                <a:lnTo>
                  <a:pt x="109" y="468"/>
                </a:lnTo>
                <a:lnTo>
                  <a:pt x="109" y="468"/>
                </a:lnTo>
                <a:lnTo>
                  <a:pt x="109" y="470"/>
                </a:lnTo>
                <a:lnTo>
                  <a:pt x="107" y="470"/>
                </a:lnTo>
                <a:lnTo>
                  <a:pt x="107" y="470"/>
                </a:lnTo>
                <a:lnTo>
                  <a:pt x="107" y="470"/>
                </a:lnTo>
                <a:lnTo>
                  <a:pt x="107" y="471"/>
                </a:lnTo>
                <a:lnTo>
                  <a:pt x="107" y="471"/>
                </a:lnTo>
                <a:lnTo>
                  <a:pt x="107" y="472"/>
                </a:lnTo>
                <a:lnTo>
                  <a:pt x="107" y="472"/>
                </a:lnTo>
                <a:lnTo>
                  <a:pt x="107" y="472"/>
                </a:lnTo>
                <a:lnTo>
                  <a:pt x="107" y="474"/>
                </a:lnTo>
                <a:lnTo>
                  <a:pt x="106" y="474"/>
                </a:lnTo>
                <a:lnTo>
                  <a:pt x="106" y="475"/>
                </a:lnTo>
                <a:lnTo>
                  <a:pt x="106" y="475"/>
                </a:lnTo>
                <a:lnTo>
                  <a:pt x="106" y="475"/>
                </a:lnTo>
                <a:lnTo>
                  <a:pt x="106" y="477"/>
                </a:lnTo>
                <a:lnTo>
                  <a:pt x="106" y="477"/>
                </a:lnTo>
                <a:lnTo>
                  <a:pt x="106" y="478"/>
                </a:lnTo>
                <a:lnTo>
                  <a:pt x="106" y="478"/>
                </a:lnTo>
                <a:lnTo>
                  <a:pt x="106" y="478"/>
                </a:lnTo>
                <a:lnTo>
                  <a:pt x="106" y="479"/>
                </a:lnTo>
                <a:lnTo>
                  <a:pt x="106" y="479"/>
                </a:lnTo>
                <a:lnTo>
                  <a:pt x="106" y="481"/>
                </a:lnTo>
                <a:lnTo>
                  <a:pt x="106" y="481"/>
                </a:lnTo>
                <a:lnTo>
                  <a:pt x="104" y="481"/>
                </a:lnTo>
                <a:lnTo>
                  <a:pt x="104" y="481"/>
                </a:lnTo>
                <a:lnTo>
                  <a:pt x="104" y="482"/>
                </a:lnTo>
                <a:lnTo>
                  <a:pt x="104" y="482"/>
                </a:lnTo>
                <a:lnTo>
                  <a:pt x="104" y="483"/>
                </a:lnTo>
                <a:lnTo>
                  <a:pt x="104" y="483"/>
                </a:lnTo>
                <a:lnTo>
                  <a:pt x="104" y="483"/>
                </a:lnTo>
                <a:lnTo>
                  <a:pt x="104" y="483"/>
                </a:lnTo>
                <a:lnTo>
                  <a:pt x="104" y="485"/>
                </a:lnTo>
                <a:lnTo>
                  <a:pt x="104" y="485"/>
                </a:lnTo>
                <a:lnTo>
                  <a:pt x="104" y="485"/>
                </a:lnTo>
                <a:lnTo>
                  <a:pt x="103" y="485"/>
                </a:lnTo>
                <a:lnTo>
                  <a:pt x="103" y="485"/>
                </a:lnTo>
                <a:lnTo>
                  <a:pt x="103" y="486"/>
                </a:lnTo>
                <a:lnTo>
                  <a:pt x="102" y="486"/>
                </a:lnTo>
                <a:lnTo>
                  <a:pt x="102" y="486"/>
                </a:lnTo>
                <a:lnTo>
                  <a:pt x="102" y="486"/>
                </a:lnTo>
                <a:lnTo>
                  <a:pt x="102" y="486"/>
                </a:lnTo>
                <a:lnTo>
                  <a:pt x="102" y="486"/>
                </a:lnTo>
                <a:lnTo>
                  <a:pt x="102" y="486"/>
                </a:lnTo>
                <a:lnTo>
                  <a:pt x="102" y="487"/>
                </a:lnTo>
                <a:lnTo>
                  <a:pt x="102" y="487"/>
                </a:lnTo>
                <a:lnTo>
                  <a:pt x="100" y="487"/>
                </a:lnTo>
                <a:lnTo>
                  <a:pt x="100" y="489"/>
                </a:lnTo>
                <a:lnTo>
                  <a:pt x="102" y="489"/>
                </a:lnTo>
                <a:lnTo>
                  <a:pt x="102" y="489"/>
                </a:lnTo>
                <a:lnTo>
                  <a:pt x="102" y="489"/>
                </a:lnTo>
                <a:lnTo>
                  <a:pt x="102" y="489"/>
                </a:lnTo>
                <a:lnTo>
                  <a:pt x="102" y="489"/>
                </a:lnTo>
                <a:lnTo>
                  <a:pt x="102" y="490"/>
                </a:lnTo>
                <a:lnTo>
                  <a:pt x="103" y="490"/>
                </a:lnTo>
                <a:lnTo>
                  <a:pt x="103" y="490"/>
                </a:lnTo>
                <a:lnTo>
                  <a:pt x="103" y="490"/>
                </a:lnTo>
                <a:lnTo>
                  <a:pt x="103" y="490"/>
                </a:lnTo>
                <a:lnTo>
                  <a:pt x="103" y="492"/>
                </a:lnTo>
                <a:lnTo>
                  <a:pt x="103" y="492"/>
                </a:lnTo>
                <a:lnTo>
                  <a:pt x="103" y="492"/>
                </a:lnTo>
                <a:lnTo>
                  <a:pt x="103" y="493"/>
                </a:lnTo>
                <a:lnTo>
                  <a:pt x="103" y="493"/>
                </a:lnTo>
                <a:lnTo>
                  <a:pt x="103" y="494"/>
                </a:lnTo>
                <a:lnTo>
                  <a:pt x="103" y="494"/>
                </a:lnTo>
                <a:lnTo>
                  <a:pt x="104" y="494"/>
                </a:lnTo>
                <a:lnTo>
                  <a:pt x="104" y="494"/>
                </a:lnTo>
                <a:lnTo>
                  <a:pt x="104" y="494"/>
                </a:lnTo>
                <a:lnTo>
                  <a:pt x="104" y="494"/>
                </a:lnTo>
                <a:lnTo>
                  <a:pt x="104" y="494"/>
                </a:lnTo>
                <a:lnTo>
                  <a:pt x="106" y="494"/>
                </a:lnTo>
                <a:lnTo>
                  <a:pt x="106" y="496"/>
                </a:lnTo>
                <a:lnTo>
                  <a:pt x="107" y="496"/>
                </a:lnTo>
                <a:lnTo>
                  <a:pt x="107" y="496"/>
                </a:lnTo>
                <a:lnTo>
                  <a:pt x="107" y="496"/>
                </a:lnTo>
                <a:lnTo>
                  <a:pt x="109" y="494"/>
                </a:lnTo>
                <a:lnTo>
                  <a:pt x="109" y="494"/>
                </a:lnTo>
                <a:lnTo>
                  <a:pt x="110" y="494"/>
                </a:lnTo>
                <a:lnTo>
                  <a:pt x="110" y="494"/>
                </a:lnTo>
                <a:lnTo>
                  <a:pt x="110" y="494"/>
                </a:lnTo>
                <a:lnTo>
                  <a:pt x="110" y="494"/>
                </a:lnTo>
                <a:lnTo>
                  <a:pt x="111" y="494"/>
                </a:lnTo>
                <a:lnTo>
                  <a:pt x="111" y="496"/>
                </a:lnTo>
                <a:lnTo>
                  <a:pt x="111" y="496"/>
                </a:lnTo>
                <a:lnTo>
                  <a:pt x="113" y="496"/>
                </a:lnTo>
                <a:lnTo>
                  <a:pt x="113" y="496"/>
                </a:lnTo>
                <a:lnTo>
                  <a:pt x="113" y="497"/>
                </a:lnTo>
                <a:lnTo>
                  <a:pt x="113" y="497"/>
                </a:lnTo>
                <a:lnTo>
                  <a:pt x="113" y="496"/>
                </a:lnTo>
                <a:lnTo>
                  <a:pt x="114" y="496"/>
                </a:lnTo>
                <a:lnTo>
                  <a:pt x="114" y="496"/>
                </a:lnTo>
                <a:lnTo>
                  <a:pt x="115" y="497"/>
                </a:lnTo>
                <a:lnTo>
                  <a:pt x="115" y="497"/>
                </a:lnTo>
                <a:lnTo>
                  <a:pt x="115" y="496"/>
                </a:lnTo>
                <a:lnTo>
                  <a:pt x="117" y="496"/>
                </a:lnTo>
                <a:lnTo>
                  <a:pt x="117" y="496"/>
                </a:lnTo>
                <a:lnTo>
                  <a:pt x="117" y="494"/>
                </a:lnTo>
                <a:lnTo>
                  <a:pt x="117" y="494"/>
                </a:lnTo>
                <a:lnTo>
                  <a:pt x="118" y="494"/>
                </a:lnTo>
                <a:lnTo>
                  <a:pt x="118" y="494"/>
                </a:lnTo>
                <a:lnTo>
                  <a:pt x="118" y="494"/>
                </a:lnTo>
                <a:lnTo>
                  <a:pt x="119" y="494"/>
                </a:lnTo>
                <a:lnTo>
                  <a:pt x="119" y="494"/>
                </a:lnTo>
                <a:lnTo>
                  <a:pt x="121" y="494"/>
                </a:lnTo>
                <a:lnTo>
                  <a:pt x="121" y="494"/>
                </a:lnTo>
                <a:lnTo>
                  <a:pt x="121" y="494"/>
                </a:lnTo>
                <a:lnTo>
                  <a:pt x="121" y="496"/>
                </a:lnTo>
                <a:lnTo>
                  <a:pt x="119" y="496"/>
                </a:lnTo>
                <a:lnTo>
                  <a:pt x="119" y="496"/>
                </a:lnTo>
                <a:lnTo>
                  <a:pt x="119" y="497"/>
                </a:lnTo>
                <a:lnTo>
                  <a:pt x="121" y="497"/>
                </a:lnTo>
                <a:lnTo>
                  <a:pt x="121" y="497"/>
                </a:lnTo>
                <a:lnTo>
                  <a:pt x="121" y="497"/>
                </a:lnTo>
                <a:lnTo>
                  <a:pt x="121" y="497"/>
                </a:lnTo>
                <a:lnTo>
                  <a:pt x="122" y="497"/>
                </a:lnTo>
                <a:lnTo>
                  <a:pt x="122" y="497"/>
                </a:lnTo>
                <a:lnTo>
                  <a:pt x="122" y="498"/>
                </a:lnTo>
                <a:lnTo>
                  <a:pt x="124" y="498"/>
                </a:lnTo>
                <a:lnTo>
                  <a:pt x="122" y="498"/>
                </a:lnTo>
                <a:lnTo>
                  <a:pt x="122" y="498"/>
                </a:lnTo>
                <a:lnTo>
                  <a:pt x="122" y="498"/>
                </a:lnTo>
                <a:lnTo>
                  <a:pt x="122" y="500"/>
                </a:lnTo>
                <a:lnTo>
                  <a:pt x="122" y="500"/>
                </a:lnTo>
                <a:lnTo>
                  <a:pt x="122" y="500"/>
                </a:lnTo>
                <a:lnTo>
                  <a:pt x="124" y="500"/>
                </a:lnTo>
                <a:lnTo>
                  <a:pt x="124" y="500"/>
                </a:lnTo>
                <a:lnTo>
                  <a:pt x="124" y="501"/>
                </a:lnTo>
                <a:lnTo>
                  <a:pt x="124" y="501"/>
                </a:lnTo>
                <a:lnTo>
                  <a:pt x="124" y="500"/>
                </a:lnTo>
                <a:lnTo>
                  <a:pt x="125" y="500"/>
                </a:lnTo>
                <a:lnTo>
                  <a:pt x="125" y="500"/>
                </a:lnTo>
                <a:lnTo>
                  <a:pt x="126" y="500"/>
                </a:lnTo>
                <a:lnTo>
                  <a:pt x="126" y="500"/>
                </a:lnTo>
                <a:lnTo>
                  <a:pt x="126" y="500"/>
                </a:lnTo>
                <a:lnTo>
                  <a:pt x="126" y="501"/>
                </a:lnTo>
                <a:lnTo>
                  <a:pt x="126" y="501"/>
                </a:lnTo>
                <a:lnTo>
                  <a:pt x="126" y="501"/>
                </a:lnTo>
                <a:lnTo>
                  <a:pt x="126" y="503"/>
                </a:lnTo>
                <a:lnTo>
                  <a:pt x="126" y="503"/>
                </a:lnTo>
                <a:lnTo>
                  <a:pt x="126" y="503"/>
                </a:lnTo>
                <a:lnTo>
                  <a:pt x="128" y="503"/>
                </a:lnTo>
                <a:lnTo>
                  <a:pt x="128" y="503"/>
                </a:lnTo>
                <a:lnTo>
                  <a:pt x="128" y="503"/>
                </a:lnTo>
                <a:lnTo>
                  <a:pt x="129" y="503"/>
                </a:lnTo>
                <a:lnTo>
                  <a:pt x="129" y="503"/>
                </a:lnTo>
                <a:lnTo>
                  <a:pt x="129" y="503"/>
                </a:lnTo>
                <a:lnTo>
                  <a:pt x="129" y="503"/>
                </a:lnTo>
                <a:lnTo>
                  <a:pt x="130" y="503"/>
                </a:lnTo>
                <a:lnTo>
                  <a:pt x="130" y="503"/>
                </a:lnTo>
                <a:lnTo>
                  <a:pt x="132" y="503"/>
                </a:lnTo>
                <a:lnTo>
                  <a:pt x="132" y="503"/>
                </a:lnTo>
                <a:lnTo>
                  <a:pt x="132" y="503"/>
                </a:lnTo>
                <a:lnTo>
                  <a:pt x="132" y="503"/>
                </a:lnTo>
                <a:lnTo>
                  <a:pt x="132" y="503"/>
                </a:lnTo>
                <a:lnTo>
                  <a:pt x="130" y="503"/>
                </a:lnTo>
                <a:lnTo>
                  <a:pt x="130" y="503"/>
                </a:lnTo>
                <a:lnTo>
                  <a:pt x="130" y="504"/>
                </a:lnTo>
                <a:lnTo>
                  <a:pt x="129" y="504"/>
                </a:lnTo>
                <a:lnTo>
                  <a:pt x="129" y="504"/>
                </a:lnTo>
                <a:lnTo>
                  <a:pt x="129" y="505"/>
                </a:lnTo>
                <a:lnTo>
                  <a:pt x="130" y="505"/>
                </a:lnTo>
                <a:lnTo>
                  <a:pt x="130" y="505"/>
                </a:lnTo>
                <a:lnTo>
                  <a:pt x="130" y="507"/>
                </a:lnTo>
                <a:lnTo>
                  <a:pt x="130" y="507"/>
                </a:lnTo>
                <a:lnTo>
                  <a:pt x="132" y="507"/>
                </a:lnTo>
                <a:lnTo>
                  <a:pt x="132" y="507"/>
                </a:lnTo>
                <a:lnTo>
                  <a:pt x="132" y="508"/>
                </a:lnTo>
                <a:lnTo>
                  <a:pt x="132" y="508"/>
                </a:lnTo>
                <a:lnTo>
                  <a:pt x="132" y="508"/>
                </a:lnTo>
                <a:lnTo>
                  <a:pt x="132" y="508"/>
                </a:lnTo>
                <a:lnTo>
                  <a:pt x="132" y="509"/>
                </a:lnTo>
                <a:lnTo>
                  <a:pt x="132" y="509"/>
                </a:lnTo>
                <a:lnTo>
                  <a:pt x="132" y="508"/>
                </a:lnTo>
                <a:lnTo>
                  <a:pt x="132" y="509"/>
                </a:lnTo>
                <a:lnTo>
                  <a:pt x="133" y="509"/>
                </a:lnTo>
                <a:lnTo>
                  <a:pt x="133" y="509"/>
                </a:lnTo>
                <a:lnTo>
                  <a:pt x="135" y="509"/>
                </a:lnTo>
                <a:lnTo>
                  <a:pt x="135" y="509"/>
                </a:lnTo>
                <a:lnTo>
                  <a:pt x="136" y="509"/>
                </a:lnTo>
                <a:lnTo>
                  <a:pt x="136" y="509"/>
                </a:lnTo>
                <a:lnTo>
                  <a:pt x="137" y="509"/>
                </a:lnTo>
                <a:lnTo>
                  <a:pt x="137" y="509"/>
                </a:lnTo>
                <a:lnTo>
                  <a:pt x="137" y="509"/>
                </a:lnTo>
                <a:lnTo>
                  <a:pt x="137" y="509"/>
                </a:lnTo>
                <a:lnTo>
                  <a:pt x="139" y="509"/>
                </a:lnTo>
                <a:lnTo>
                  <a:pt x="139" y="511"/>
                </a:lnTo>
                <a:lnTo>
                  <a:pt x="139" y="511"/>
                </a:lnTo>
                <a:lnTo>
                  <a:pt x="140" y="511"/>
                </a:lnTo>
                <a:lnTo>
                  <a:pt x="140" y="511"/>
                </a:lnTo>
                <a:lnTo>
                  <a:pt x="140" y="511"/>
                </a:lnTo>
                <a:lnTo>
                  <a:pt x="140" y="511"/>
                </a:lnTo>
                <a:lnTo>
                  <a:pt x="141" y="511"/>
                </a:lnTo>
                <a:lnTo>
                  <a:pt x="141" y="511"/>
                </a:lnTo>
                <a:lnTo>
                  <a:pt x="143" y="511"/>
                </a:lnTo>
                <a:lnTo>
                  <a:pt x="143" y="512"/>
                </a:lnTo>
                <a:lnTo>
                  <a:pt x="143" y="512"/>
                </a:lnTo>
                <a:lnTo>
                  <a:pt x="143" y="512"/>
                </a:lnTo>
                <a:lnTo>
                  <a:pt x="143" y="512"/>
                </a:lnTo>
                <a:lnTo>
                  <a:pt x="143" y="511"/>
                </a:lnTo>
                <a:lnTo>
                  <a:pt x="143" y="511"/>
                </a:lnTo>
                <a:lnTo>
                  <a:pt x="143" y="511"/>
                </a:lnTo>
                <a:lnTo>
                  <a:pt x="141" y="511"/>
                </a:lnTo>
                <a:lnTo>
                  <a:pt x="141" y="509"/>
                </a:lnTo>
                <a:lnTo>
                  <a:pt x="143" y="509"/>
                </a:lnTo>
                <a:lnTo>
                  <a:pt x="143" y="509"/>
                </a:lnTo>
                <a:lnTo>
                  <a:pt x="141" y="509"/>
                </a:lnTo>
                <a:lnTo>
                  <a:pt x="141" y="508"/>
                </a:lnTo>
                <a:lnTo>
                  <a:pt x="141" y="508"/>
                </a:lnTo>
                <a:lnTo>
                  <a:pt x="140" y="508"/>
                </a:lnTo>
                <a:lnTo>
                  <a:pt x="140" y="508"/>
                </a:lnTo>
                <a:lnTo>
                  <a:pt x="140" y="508"/>
                </a:lnTo>
                <a:lnTo>
                  <a:pt x="140" y="508"/>
                </a:lnTo>
                <a:lnTo>
                  <a:pt x="139" y="508"/>
                </a:lnTo>
                <a:lnTo>
                  <a:pt x="139" y="508"/>
                </a:lnTo>
                <a:lnTo>
                  <a:pt x="139" y="507"/>
                </a:lnTo>
                <a:lnTo>
                  <a:pt x="139" y="507"/>
                </a:lnTo>
                <a:lnTo>
                  <a:pt x="137" y="507"/>
                </a:lnTo>
                <a:lnTo>
                  <a:pt x="137" y="505"/>
                </a:lnTo>
                <a:lnTo>
                  <a:pt x="139" y="505"/>
                </a:lnTo>
                <a:lnTo>
                  <a:pt x="139" y="505"/>
                </a:lnTo>
                <a:lnTo>
                  <a:pt x="140" y="505"/>
                </a:lnTo>
                <a:lnTo>
                  <a:pt x="140" y="505"/>
                </a:lnTo>
                <a:lnTo>
                  <a:pt x="140" y="505"/>
                </a:lnTo>
                <a:lnTo>
                  <a:pt x="140" y="505"/>
                </a:lnTo>
                <a:lnTo>
                  <a:pt x="140" y="505"/>
                </a:lnTo>
                <a:lnTo>
                  <a:pt x="140" y="505"/>
                </a:lnTo>
                <a:lnTo>
                  <a:pt x="141" y="505"/>
                </a:lnTo>
                <a:lnTo>
                  <a:pt x="141" y="505"/>
                </a:lnTo>
                <a:lnTo>
                  <a:pt x="141" y="505"/>
                </a:lnTo>
                <a:lnTo>
                  <a:pt x="141" y="504"/>
                </a:lnTo>
                <a:lnTo>
                  <a:pt x="143" y="504"/>
                </a:lnTo>
                <a:lnTo>
                  <a:pt x="143" y="504"/>
                </a:lnTo>
                <a:lnTo>
                  <a:pt x="143" y="504"/>
                </a:lnTo>
                <a:lnTo>
                  <a:pt x="143" y="504"/>
                </a:lnTo>
                <a:lnTo>
                  <a:pt x="144" y="503"/>
                </a:lnTo>
                <a:lnTo>
                  <a:pt x="144" y="503"/>
                </a:lnTo>
                <a:lnTo>
                  <a:pt x="144" y="503"/>
                </a:lnTo>
                <a:lnTo>
                  <a:pt x="144" y="503"/>
                </a:lnTo>
                <a:lnTo>
                  <a:pt x="144" y="501"/>
                </a:lnTo>
                <a:lnTo>
                  <a:pt x="144" y="501"/>
                </a:lnTo>
                <a:lnTo>
                  <a:pt x="144" y="500"/>
                </a:lnTo>
                <a:lnTo>
                  <a:pt x="144" y="500"/>
                </a:lnTo>
                <a:lnTo>
                  <a:pt x="145" y="500"/>
                </a:lnTo>
                <a:lnTo>
                  <a:pt x="145" y="500"/>
                </a:lnTo>
                <a:lnTo>
                  <a:pt x="145" y="500"/>
                </a:lnTo>
                <a:lnTo>
                  <a:pt x="145" y="500"/>
                </a:lnTo>
                <a:lnTo>
                  <a:pt x="145" y="501"/>
                </a:lnTo>
                <a:lnTo>
                  <a:pt x="145" y="501"/>
                </a:lnTo>
                <a:lnTo>
                  <a:pt x="147" y="501"/>
                </a:lnTo>
                <a:lnTo>
                  <a:pt x="145" y="501"/>
                </a:lnTo>
                <a:lnTo>
                  <a:pt x="145" y="503"/>
                </a:lnTo>
                <a:lnTo>
                  <a:pt x="145" y="503"/>
                </a:lnTo>
                <a:lnTo>
                  <a:pt x="145" y="503"/>
                </a:lnTo>
                <a:lnTo>
                  <a:pt x="145" y="504"/>
                </a:lnTo>
                <a:lnTo>
                  <a:pt x="145" y="504"/>
                </a:lnTo>
                <a:lnTo>
                  <a:pt x="147" y="504"/>
                </a:lnTo>
                <a:lnTo>
                  <a:pt x="147" y="505"/>
                </a:lnTo>
                <a:lnTo>
                  <a:pt x="147" y="505"/>
                </a:lnTo>
                <a:lnTo>
                  <a:pt x="147" y="505"/>
                </a:lnTo>
                <a:lnTo>
                  <a:pt x="147" y="505"/>
                </a:lnTo>
                <a:lnTo>
                  <a:pt x="148" y="505"/>
                </a:lnTo>
                <a:lnTo>
                  <a:pt x="148" y="507"/>
                </a:lnTo>
                <a:lnTo>
                  <a:pt x="148" y="507"/>
                </a:lnTo>
                <a:lnTo>
                  <a:pt x="148" y="507"/>
                </a:lnTo>
                <a:lnTo>
                  <a:pt x="148" y="507"/>
                </a:lnTo>
                <a:lnTo>
                  <a:pt x="150" y="507"/>
                </a:lnTo>
                <a:lnTo>
                  <a:pt x="150" y="508"/>
                </a:lnTo>
                <a:lnTo>
                  <a:pt x="150" y="508"/>
                </a:lnTo>
                <a:lnTo>
                  <a:pt x="151" y="508"/>
                </a:lnTo>
                <a:lnTo>
                  <a:pt x="151" y="508"/>
                </a:lnTo>
                <a:lnTo>
                  <a:pt x="151" y="508"/>
                </a:lnTo>
                <a:lnTo>
                  <a:pt x="151" y="508"/>
                </a:lnTo>
                <a:lnTo>
                  <a:pt x="151" y="509"/>
                </a:lnTo>
                <a:lnTo>
                  <a:pt x="151" y="509"/>
                </a:lnTo>
                <a:lnTo>
                  <a:pt x="151" y="511"/>
                </a:lnTo>
                <a:lnTo>
                  <a:pt x="151" y="511"/>
                </a:lnTo>
                <a:lnTo>
                  <a:pt x="151" y="511"/>
                </a:lnTo>
                <a:lnTo>
                  <a:pt x="151" y="511"/>
                </a:lnTo>
                <a:lnTo>
                  <a:pt x="151" y="511"/>
                </a:lnTo>
                <a:lnTo>
                  <a:pt x="151" y="512"/>
                </a:lnTo>
                <a:lnTo>
                  <a:pt x="151" y="512"/>
                </a:lnTo>
                <a:lnTo>
                  <a:pt x="151" y="513"/>
                </a:lnTo>
                <a:lnTo>
                  <a:pt x="151" y="513"/>
                </a:lnTo>
                <a:lnTo>
                  <a:pt x="151" y="513"/>
                </a:lnTo>
                <a:lnTo>
                  <a:pt x="151" y="515"/>
                </a:lnTo>
                <a:lnTo>
                  <a:pt x="151" y="515"/>
                </a:lnTo>
                <a:lnTo>
                  <a:pt x="151" y="515"/>
                </a:lnTo>
                <a:lnTo>
                  <a:pt x="151" y="516"/>
                </a:lnTo>
                <a:lnTo>
                  <a:pt x="152" y="516"/>
                </a:lnTo>
                <a:lnTo>
                  <a:pt x="152" y="516"/>
                </a:lnTo>
                <a:lnTo>
                  <a:pt x="154" y="516"/>
                </a:lnTo>
                <a:lnTo>
                  <a:pt x="154" y="516"/>
                </a:lnTo>
                <a:lnTo>
                  <a:pt x="154" y="516"/>
                </a:lnTo>
                <a:lnTo>
                  <a:pt x="154" y="518"/>
                </a:lnTo>
                <a:lnTo>
                  <a:pt x="155" y="518"/>
                </a:lnTo>
                <a:lnTo>
                  <a:pt x="155" y="519"/>
                </a:lnTo>
                <a:lnTo>
                  <a:pt x="155" y="519"/>
                </a:lnTo>
                <a:lnTo>
                  <a:pt x="155" y="519"/>
                </a:lnTo>
                <a:lnTo>
                  <a:pt x="156" y="519"/>
                </a:lnTo>
                <a:lnTo>
                  <a:pt x="156" y="519"/>
                </a:lnTo>
                <a:lnTo>
                  <a:pt x="156" y="519"/>
                </a:lnTo>
                <a:lnTo>
                  <a:pt x="156" y="519"/>
                </a:lnTo>
                <a:lnTo>
                  <a:pt x="158" y="518"/>
                </a:lnTo>
                <a:lnTo>
                  <a:pt x="158" y="518"/>
                </a:lnTo>
                <a:lnTo>
                  <a:pt x="158" y="516"/>
                </a:lnTo>
                <a:lnTo>
                  <a:pt x="158" y="516"/>
                </a:lnTo>
                <a:lnTo>
                  <a:pt x="158" y="516"/>
                </a:lnTo>
                <a:lnTo>
                  <a:pt x="158" y="515"/>
                </a:lnTo>
                <a:lnTo>
                  <a:pt x="158" y="515"/>
                </a:lnTo>
                <a:lnTo>
                  <a:pt x="158" y="513"/>
                </a:lnTo>
                <a:lnTo>
                  <a:pt x="156" y="513"/>
                </a:lnTo>
                <a:lnTo>
                  <a:pt x="156" y="513"/>
                </a:lnTo>
                <a:lnTo>
                  <a:pt x="158" y="513"/>
                </a:lnTo>
                <a:lnTo>
                  <a:pt x="158" y="512"/>
                </a:lnTo>
                <a:lnTo>
                  <a:pt x="159" y="512"/>
                </a:lnTo>
                <a:lnTo>
                  <a:pt x="159" y="512"/>
                </a:lnTo>
                <a:lnTo>
                  <a:pt x="159" y="512"/>
                </a:lnTo>
                <a:lnTo>
                  <a:pt x="159" y="512"/>
                </a:lnTo>
                <a:lnTo>
                  <a:pt x="161" y="512"/>
                </a:lnTo>
                <a:lnTo>
                  <a:pt x="161" y="511"/>
                </a:lnTo>
                <a:lnTo>
                  <a:pt x="162" y="511"/>
                </a:lnTo>
                <a:lnTo>
                  <a:pt x="162" y="511"/>
                </a:lnTo>
                <a:lnTo>
                  <a:pt x="162" y="511"/>
                </a:lnTo>
                <a:lnTo>
                  <a:pt x="163" y="511"/>
                </a:lnTo>
                <a:lnTo>
                  <a:pt x="163" y="511"/>
                </a:lnTo>
                <a:lnTo>
                  <a:pt x="163" y="511"/>
                </a:lnTo>
                <a:lnTo>
                  <a:pt x="163" y="511"/>
                </a:lnTo>
                <a:lnTo>
                  <a:pt x="163" y="509"/>
                </a:lnTo>
                <a:lnTo>
                  <a:pt x="163" y="509"/>
                </a:lnTo>
                <a:lnTo>
                  <a:pt x="163" y="508"/>
                </a:lnTo>
                <a:lnTo>
                  <a:pt x="163" y="508"/>
                </a:lnTo>
                <a:lnTo>
                  <a:pt x="163" y="508"/>
                </a:lnTo>
                <a:lnTo>
                  <a:pt x="163" y="507"/>
                </a:lnTo>
                <a:lnTo>
                  <a:pt x="163" y="507"/>
                </a:lnTo>
                <a:lnTo>
                  <a:pt x="163" y="505"/>
                </a:lnTo>
                <a:lnTo>
                  <a:pt x="163" y="505"/>
                </a:lnTo>
                <a:lnTo>
                  <a:pt x="163" y="505"/>
                </a:lnTo>
                <a:lnTo>
                  <a:pt x="163" y="505"/>
                </a:lnTo>
                <a:lnTo>
                  <a:pt x="163" y="504"/>
                </a:lnTo>
                <a:lnTo>
                  <a:pt x="162" y="504"/>
                </a:lnTo>
                <a:lnTo>
                  <a:pt x="162" y="504"/>
                </a:lnTo>
                <a:lnTo>
                  <a:pt x="162" y="504"/>
                </a:lnTo>
                <a:lnTo>
                  <a:pt x="162" y="504"/>
                </a:lnTo>
                <a:lnTo>
                  <a:pt x="162" y="503"/>
                </a:lnTo>
                <a:lnTo>
                  <a:pt x="162" y="503"/>
                </a:lnTo>
                <a:lnTo>
                  <a:pt x="162" y="503"/>
                </a:lnTo>
                <a:lnTo>
                  <a:pt x="162" y="503"/>
                </a:lnTo>
                <a:lnTo>
                  <a:pt x="162" y="503"/>
                </a:lnTo>
                <a:lnTo>
                  <a:pt x="162" y="503"/>
                </a:lnTo>
                <a:lnTo>
                  <a:pt x="162" y="501"/>
                </a:lnTo>
                <a:lnTo>
                  <a:pt x="162" y="501"/>
                </a:lnTo>
                <a:lnTo>
                  <a:pt x="163" y="501"/>
                </a:lnTo>
                <a:lnTo>
                  <a:pt x="163" y="501"/>
                </a:lnTo>
                <a:lnTo>
                  <a:pt x="165" y="501"/>
                </a:lnTo>
                <a:lnTo>
                  <a:pt x="165" y="501"/>
                </a:lnTo>
                <a:lnTo>
                  <a:pt x="165" y="500"/>
                </a:lnTo>
                <a:lnTo>
                  <a:pt x="165" y="500"/>
                </a:lnTo>
                <a:lnTo>
                  <a:pt x="165" y="500"/>
                </a:lnTo>
                <a:lnTo>
                  <a:pt x="165" y="500"/>
                </a:lnTo>
                <a:lnTo>
                  <a:pt x="165" y="500"/>
                </a:lnTo>
                <a:lnTo>
                  <a:pt x="166" y="501"/>
                </a:lnTo>
                <a:lnTo>
                  <a:pt x="166" y="501"/>
                </a:lnTo>
                <a:lnTo>
                  <a:pt x="167" y="503"/>
                </a:lnTo>
                <a:lnTo>
                  <a:pt x="167" y="503"/>
                </a:lnTo>
                <a:lnTo>
                  <a:pt x="167" y="503"/>
                </a:lnTo>
                <a:lnTo>
                  <a:pt x="169" y="503"/>
                </a:lnTo>
                <a:lnTo>
                  <a:pt x="169" y="503"/>
                </a:lnTo>
                <a:lnTo>
                  <a:pt x="169" y="503"/>
                </a:lnTo>
                <a:lnTo>
                  <a:pt x="170" y="503"/>
                </a:lnTo>
                <a:lnTo>
                  <a:pt x="170" y="503"/>
                </a:lnTo>
                <a:lnTo>
                  <a:pt x="170" y="503"/>
                </a:lnTo>
                <a:lnTo>
                  <a:pt x="171" y="503"/>
                </a:lnTo>
                <a:lnTo>
                  <a:pt x="171" y="503"/>
                </a:lnTo>
                <a:lnTo>
                  <a:pt x="173" y="503"/>
                </a:lnTo>
                <a:lnTo>
                  <a:pt x="173" y="503"/>
                </a:lnTo>
                <a:lnTo>
                  <a:pt x="173" y="503"/>
                </a:lnTo>
                <a:lnTo>
                  <a:pt x="174" y="503"/>
                </a:lnTo>
                <a:lnTo>
                  <a:pt x="174" y="503"/>
                </a:lnTo>
                <a:lnTo>
                  <a:pt x="174" y="503"/>
                </a:lnTo>
                <a:lnTo>
                  <a:pt x="176" y="503"/>
                </a:lnTo>
                <a:lnTo>
                  <a:pt x="176" y="503"/>
                </a:lnTo>
                <a:lnTo>
                  <a:pt x="176" y="503"/>
                </a:lnTo>
                <a:lnTo>
                  <a:pt x="177" y="503"/>
                </a:lnTo>
                <a:lnTo>
                  <a:pt x="177" y="503"/>
                </a:lnTo>
                <a:lnTo>
                  <a:pt x="177" y="504"/>
                </a:lnTo>
                <a:lnTo>
                  <a:pt x="177" y="504"/>
                </a:lnTo>
                <a:lnTo>
                  <a:pt x="177" y="505"/>
                </a:lnTo>
                <a:lnTo>
                  <a:pt x="177" y="505"/>
                </a:lnTo>
                <a:lnTo>
                  <a:pt x="177" y="505"/>
                </a:lnTo>
                <a:lnTo>
                  <a:pt x="177" y="507"/>
                </a:lnTo>
                <a:lnTo>
                  <a:pt x="177" y="507"/>
                </a:lnTo>
                <a:lnTo>
                  <a:pt x="178" y="507"/>
                </a:lnTo>
                <a:lnTo>
                  <a:pt x="178" y="507"/>
                </a:lnTo>
                <a:lnTo>
                  <a:pt x="178" y="508"/>
                </a:lnTo>
                <a:lnTo>
                  <a:pt x="180" y="508"/>
                </a:lnTo>
                <a:lnTo>
                  <a:pt x="178" y="508"/>
                </a:lnTo>
                <a:lnTo>
                  <a:pt x="178" y="508"/>
                </a:lnTo>
                <a:lnTo>
                  <a:pt x="178" y="508"/>
                </a:lnTo>
                <a:lnTo>
                  <a:pt x="178" y="508"/>
                </a:lnTo>
                <a:lnTo>
                  <a:pt x="178" y="508"/>
                </a:lnTo>
                <a:lnTo>
                  <a:pt x="178" y="509"/>
                </a:lnTo>
                <a:lnTo>
                  <a:pt x="178" y="509"/>
                </a:lnTo>
                <a:lnTo>
                  <a:pt x="178" y="511"/>
                </a:lnTo>
                <a:lnTo>
                  <a:pt x="178" y="511"/>
                </a:lnTo>
                <a:lnTo>
                  <a:pt x="178" y="511"/>
                </a:lnTo>
                <a:lnTo>
                  <a:pt x="178" y="512"/>
                </a:lnTo>
                <a:lnTo>
                  <a:pt x="180" y="512"/>
                </a:lnTo>
                <a:lnTo>
                  <a:pt x="180" y="512"/>
                </a:lnTo>
                <a:lnTo>
                  <a:pt x="180" y="512"/>
                </a:lnTo>
                <a:lnTo>
                  <a:pt x="181" y="513"/>
                </a:lnTo>
                <a:lnTo>
                  <a:pt x="181" y="513"/>
                </a:lnTo>
                <a:lnTo>
                  <a:pt x="181" y="513"/>
                </a:lnTo>
                <a:lnTo>
                  <a:pt x="182" y="513"/>
                </a:lnTo>
                <a:lnTo>
                  <a:pt x="182" y="513"/>
                </a:lnTo>
                <a:lnTo>
                  <a:pt x="182" y="513"/>
                </a:lnTo>
                <a:lnTo>
                  <a:pt x="182" y="515"/>
                </a:lnTo>
                <a:lnTo>
                  <a:pt x="182" y="515"/>
                </a:lnTo>
                <a:lnTo>
                  <a:pt x="182" y="516"/>
                </a:lnTo>
                <a:lnTo>
                  <a:pt x="182" y="516"/>
                </a:lnTo>
                <a:lnTo>
                  <a:pt x="182" y="516"/>
                </a:lnTo>
                <a:lnTo>
                  <a:pt x="182" y="518"/>
                </a:lnTo>
                <a:lnTo>
                  <a:pt x="182" y="518"/>
                </a:lnTo>
                <a:lnTo>
                  <a:pt x="182" y="519"/>
                </a:lnTo>
                <a:lnTo>
                  <a:pt x="184" y="519"/>
                </a:lnTo>
                <a:lnTo>
                  <a:pt x="184" y="519"/>
                </a:lnTo>
                <a:lnTo>
                  <a:pt x="184" y="518"/>
                </a:lnTo>
                <a:lnTo>
                  <a:pt x="185" y="518"/>
                </a:lnTo>
                <a:lnTo>
                  <a:pt x="187" y="518"/>
                </a:lnTo>
                <a:lnTo>
                  <a:pt x="187" y="518"/>
                </a:lnTo>
                <a:lnTo>
                  <a:pt x="187" y="516"/>
                </a:lnTo>
                <a:lnTo>
                  <a:pt x="187" y="516"/>
                </a:lnTo>
                <a:lnTo>
                  <a:pt x="188" y="516"/>
                </a:lnTo>
                <a:lnTo>
                  <a:pt x="188" y="516"/>
                </a:lnTo>
                <a:lnTo>
                  <a:pt x="189" y="516"/>
                </a:lnTo>
                <a:lnTo>
                  <a:pt x="189" y="518"/>
                </a:lnTo>
                <a:lnTo>
                  <a:pt x="189" y="518"/>
                </a:lnTo>
                <a:lnTo>
                  <a:pt x="189" y="519"/>
                </a:lnTo>
                <a:lnTo>
                  <a:pt x="189" y="519"/>
                </a:lnTo>
                <a:lnTo>
                  <a:pt x="191" y="519"/>
                </a:lnTo>
                <a:lnTo>
                  <a:pt x="191" y="520"/>
                </a:lnTo>
                <a:lnTo>
                  <a:pt x="189" y="520"/>
                </a:lnTo>
                <a:lnTo>
                  <a:pt x="189" y="520"/>
                </a:lnTo>
                <a:lnTo>
                  <a:pt x="189" y="522"/>
                </a:lnTo>
                <a:lnTo>
                  <a:pt x="189" y="522"/>
                </a:lnTo>
                <a:lnTo>
                  <a:pt x="189" y="522"/>
                </a:lnTo>
                <a:lnTo>
                  <a:pt x="189" y="522"/>
                </a:lnTo>
                <a:lnTo>
                  <a:pt x="189" y="522"/>
                </a:lnTo>
                <a:lnTo>
                  <a:pt x="188" y="522"/>
                </a:lnTo>
                <a:lnTo>
                  <a:pt x="188" y="522"/>
                </a:lnTo>
                <a:lnTo>
                  <a:pt x="187" y="522"/>
                </a:lnTo>
                <a:lnTo>
                  <a:pt x="187" y="522"/>
                </a:lnTo>
                <a:lnTo>
                  <a:pt x="187" y="522"/>
                </a:lnTo>
                <a:lnTo>
                  <a:pt x="185" y="522"/>
                </a:lnTo>
                <a:lnTo>
                  <a:pt x="185" y="522"/>
                </a:lnTo>
                <a:lnTo>
                  <a:pt x="184" y="523"/>
                </a:lnTo>
                <a:lnTo>
                  <a:pt x="184" y="523"/>
                </a:lnTo>
                <a:lnTo>
                  <a:pt x="184" y="523"/>
                </a:lnTo>
                <a:lnTo>
                  <a:pt x="184" y="524"/>
                </a:lnTo>
                <a:lnTo>
                  <a:pt x="184" y="524"/>
                </a:lnTo>
                <a:lnTo>
                  <a:pt x="184" y="524"/>
                </a:lnTo>
                <a:lnTo>
                  <a:pt x="182" y="524"/>
                </a:lnTo>
                <a:lnTo>
                  <a:pt x="182" y="526"/>
                </a:lnTo>
                <a:lnTo>
                  <a:pt x="182" y="526"/>
                </a:lnTo>
                <a:lnTo>
                  <a:pt x="182" y="527"/>
                </a:lnTo>
                <a:lnTo>
                  <a:pt x="182" y="527"/>
                </a:lnTo>
                <a:lnTo>
                  <a:pt x="182" y="527"/>
                </a:lnTo>
                <a:lnTo>
                  <a:pt x="182" y="529"/>
                </a:lnTo>
                <a:lnTo>
                  <a:pt x="182" y="529"/>
                </a:lnTo>
                <a:lnTo>
                  <a:pt x="181" y="529"/>
                </a:lnTo>
                <a:lnTo>
                  <a:pt x="182" y="530"/>
                </a:lnTo>
                <a:lnTo>
                  <a:pt x="182" y="530"/>
                </a:lnTo>
                <a:lnTo>
                  <a:pt x="181" y="530"/>
                </a:lnTo>
                <a:lnTo>
                  <a:pt x="181" y="530"/>
                </a:lnTo>
                <a:lnTo>
                  <a:pt x="182" y="530"/>
                </a:lnTo>
                <a:lnTo>
                  <a:pt x="182" y="531"/>
                </a:lnTo>
                <a:lnTo>
                  <a:pt x="182" y="531"/>
                </a:lnTo>
                <a:lnTo>
                  <a:pt x="184" y="531"/>
                </a:lnTo>
                <a:lnTo>
                  <a:pt x="184" y="531"/>
                </a:lnTo>
                <a:lnTo>
                  <a:pt x="184" y="533"/>
                </a:lnTo>
                <a:lnTo>
                  <a:pt x="184" y="533"/>
                </a:lnTo>
                <a:lnTo>
                  <a:pt x="184" y="533"/>
                </a:lnTo>
                <a:lnTo>
                  <a:pt x="184" y="533"/>
                </a:lnTo>
                <a:lnTo>
                  <a:pt x="185" y="533"/>
                </a:lnTo>
                <a:lnTo>
                  <a:pt x="185" y="533"/>
                </a:lnTo>
                <a:lnTo>
                  <a:pt x="187" y="533"/>
                </a:lnTo>
                <a:lnTo>
                  <a:pt x="187" y="533"/>
                </a:lnTo>
                <a:lnTo>
                  <a:pt x="187" y="533"/>
                </a:lnTo>
                <a:lnTo>
                  <a:pt x="188" y="531"/>
                </a:lnTo>
                <a:lnTo>
                  <a:pt x="188" y="531"/>
                </a:lnTo>
                <a:lnTo>
                  <a:pt x="188" y="531"/>
                </a:lnTo>
                <a:lnTo>
                  <a:pt x="189" y="530"/>
                </a:lnTo>
                <a:lnTo>
                  <a:pt x="189" y="530"/>
                </a:lnTo>
                <a:lnTo>
                  <a:pt x="189" y="530"/>
                </a:lnTo>
                <a:lnTo>
                  <a:pt x="191" y="530"/>
                </a:lnTo>
                <a:lnTo>
                  <a:pt x="191" y="530"/>
                </a:lnTo>
                <a:lnTo>
                  <a:pt x="192" y="530"/>
                </a:lnTo>
                <a:lnTo>
                  <a:pt x="192" y="530"/>
                </a:lnTo>
                <a:lnTo>
                  <a:pt x="192" y="530"/>
                </a:lnTo>
                <a:lnTo>
                  <a:pt x="192" y="530"/>
                </a:lnTo>
                <a:lnTo>
                  <a:pt x="192" y="530"/>
                </a:lnTo>
                <a:lnTo>
                  <a:pt x="192" y="530"/>
                </a:lnTo>
                <a:lnTo>
                  <a:pt x="193" y="530"/>
                </a:lnTo>
                <a:lnTo>
                  <a:pt x="193" y="529"/>
                </a:lnTo>
                <a:lnTo>
                  <a:pt x="193" y="529"/>
                </a:lnTo>
                <a:lnTo>
                  <a:pt x="193" y="529"/>
                </a:lnTo>
                <a:lnTo>
                  <a:pt x="195" y="529"/>
                </a:lnTo>
                <a:lnTo>
                  <a:pt x="195" y="529"/>
                </a:lnTo>
                <a:lnTo>
                  <a:pt x="195" y="529"/>
                </a:lnTo>
                <a:lnTo>
                  <a:pt x="196" y="529"/>
                </a:lnTo>
                <a:lnTo>
                  <a:pt x="196" y="527"/>
                </a:lnTo>
                <a:lnTo>
                  <a:pt x="196" y="527"/>
                </a:lnTo>
                <a:lnTo>
                  <a:pt x="196" y="527"/>
                </a:lnTo>
                <a:lnTo>
                  <a:pt x="196" y="527"/>
                </a:lnTo>
                <a:lnTo>
                  <a:pt x="196" y="529"/>
                </a:lnTo>
                <a:lnTo>
                  <a:pt x="197" y="529"/>
                </a:lnTo>
                <a:lnTo>
                  <a:pt x="197" y="527"/>
                </a:lnTo>
                <a:lnTo>
                  <a:pt x="197" y="527"/>
                </a:lnTo>
                <a:lnTo>
                  <a:pt x="197" y="527"/>
                </a:lnTo>
                <a:lnTo>
                  <a:pt x="199" y="527"/>
                </a:lnTo>
                <a:lnTo>
                  <a:pt x="199" y="527"/>
                </a:lnTo>
                <a:lnTo>
                  <a:pt x="199" y="527"/>
                </a:lnTo>
                <a:lnTo>
                  <a:pt x="199" y="527"/>
                </a:lnTo>
                <a:lnTo>
                  <a:pt x="199" y="527"/>
                </a:lnTo>
                <a:lnTo>
                  <a:pt x="200" y="527"/>
                </a:lnTo>
                <a:lnTo>
                  <a:pt x="200" y="527"/>
                </a:lnTo>
                <a:lnTo>
                  <a:pt x="200" y="527"/>
                </a:lnTo>
                <a:lnTo>
                  <a:pt x="200" y="526"/>
                </a:lnTo>
                <a:lnTo>
                  <a:pt x="202" y="526"/>
                </a:lnTo>
                <a:lnTo>
                  <a:pt x="202" y="526"/>
                </a:lnTo>
                <a:lnTo>
                  <a:pt x="203" y="524"/>
                </a:lnTo>
                <a:lnTo>
                  <a:pt x="203" y="524"/>
                </a:lnTo>
                <a:lnTo>
                  <a:pt x="203" y="524"/>
                </a:lnTo>
                <a:lnTo>
                  <a:pt x="204" y="523"/>
                </a:lnTo>
                <a:lnTo>
                  <a:pt x="206" y="523"/>
                </a:lnTo>
                <a:lnTo>
                  <a:pt x="206" y="523"/>
                </a:lnTo>
                <a:lnTo>
                  <a:pt x="206" y="523"/>
                </a:lnTo>
                <a:lnTo>
                  <a:pt x="207" y="523"/>
                </a:lnTo>
                <a:lnTo>
                  <a:pt x="207" y="523"/>
                </a:lnTo>
                <a:lnTo>
                  <a:pt x="208" y="523"/>
                </a:lnTo>
                <a:lnTo>
                  <a:pt x="208" y="523"/>
                </a:lnTo>
                <a:lnTo>
                  <a:pt x="208" y="522"/>
                </a:lnTo>
                <a:lnTo>
                  <a:pt x="208" y="522"/>
                </a:lnTo>
                <a:lnTo>
                  <a:pt x="210" y="522"/>
                </a:lnTo>
                <a:lnTo>
                  <a:pt x="210" y="520"/>
                </a:lnTo>
                <a:lnTo>
                  <a:pt x="210" y="520"/>
                </a:lnTo>
                <a:lnTo>
                  <a:pt x="211" y="519"/>
                </a:lnTo>
                <a:lnTo>
                  <a:pt x="211" y="519"/>
                </a:lnTo>
                <a:lnTo>
                  <a:pt x="211" y="519"/>
                </a:lnTo>
                <a:lnTo>
                  <a:pt x="211" y="518"/>
                </a:lnTo>
                <a:lnTo>
                  <a:pt x="211" y="518"/>
                </a:lnTo>
                <a:lnTo>
                  <a:pt x="211" y="516"/>
                </a:lnTo>
                <a:lnTo>
                  <a:pt x="210" y="516"/>
                </a:lnTo>
                <a:lnTo>
                  <a:pt x="210" y="516"/>
                </a:lnTo>
                <a:lnTo>
                  <a:pt x="211" y="516"/>
                </a:lnTo>
                <a:lnTo>
                  <a:pt x="211" y="516"/>
                </a:lnTo>
                <a:lnTo>
                  <a:pt x="211" y="516"/>
                </a:lnTo>
                <a:lnTo>
                  <a:pt x="211" y="516"/>
                </a:lnTo>
                <a:lnTo>
                  <a:pt x="213" y="516"/>
                </a:lnTo>
                <a:lnTo>
                  <a:pt x="213" y="516"/>
                </a:lnTo>
                <a:lnTo>
                  <a:pt x="213" y="516"/>
                </a:lnTo>
                <a:lnTo>
                  <a:pt x="213" y="516"/>
                </a:lnTo>
                <a:lnTo>
                  <a:pt x="213" y="516"/>
                </a:lnTo>
                <a:lnTo>
                  <a:pt x="213" y="515"/>
                </a:lnTo>
                <a:lnTo>
                  <a:pt x="213" y="515"/>
                </a:lnTo>
                <a:lnTo>
                  <a:pt x="214" y="515"/>
                </a:lnTo>
                <a:lnTo>
                  <a:pt x="214" y="515"/>
                </a:lnTo>
                <a:lnTo>
                  <a:pt x="214" y="516"/>
                </a:lnTo>
                <a:lnTo>
                  <a:pt x="214" y="516"/>
                </a:lnTo>
                <a:lnTo>
                  <a:pt x="215" y="516"/>
                </a:lnTo>
                <a:lnTo>
                  <a:pt x="215" y="516"/>
                </a:lnTo>
                <a:lnTo>
                  <a:pt x="215" y="516"/>
                </a:lnTo>
                <a:lnTo>
                  <a:pt x="217" y="516"/>
                </a:lnTo>
                <a:lnTo>
                  <a:pt x="217" y="516"/>
                </a:lnTo>
                <a:lnTo>
                  <a:pt x="217" y="515"/>
                </a:lnTo>
                <a:lnTo>
                  <a:pt x="218" y="515"/>
                </a:lnTo>
                <a:lnTo>
                  <a:pt x="217" y="515"/>
                </a:lnTo>
                <a:lnTo>
                  <a:pt x="217" y="515"/>
                </a:lnTo>
                <a:lnTo>
                  <a:pt x="217" y="515"/>
                </a:lnTo>
                <a:lnTo>
                  <a:pt x="217" y="516"/>
                </a:lnTo>
                <a:lnTo>
                  <a:pt x="217" y="516"/>
                </a:lnTo>
                <a:lnTo>
                  <a:pt x="217" y="515"/>
                </a:lnTo>
                <a:lnTo>
                  <a:pt x="217" y="515"/>
                </a:lnTo>
                <a:lnTo>
                  <a:pt x="217" y="515"/>
                </a:lnTo>
                <a:lnTo>
                  <a:pt x="217" y="513"/>
                </a:lnTo>
                <a:lnTo>
                  <a:pt x="217" y="513"/>
                </a:lnTo>
                <a:lnTo>
                  <a:pt x="218" y="513"/>
                </a:lnTo>
                <a:lnTo>
                  <a:pt x="218" y="512"/>
                </a:lnTo>
                <a:lnTo>
                  <a:pt x="218" y="512"/>
                </a:lnTo>
                <a:lnTo>
                  <a:pt x="218" y="511"/>
                </a:lnTo>
                <a:lnTo>
                  <a:pt x="219" y="511"/>
                </a:lnTo>
                <a:lnTo>
                  <a:pt x="219" y="511"/>
                </a:lnTo>
                <a:lnTo>
                  <a:pt x="219" y="511"/>
                </a:lnTo>
                <a:lnTo>
                  <a:pt x="218" y="511"/>
                </a:lnTo>
                <a:lnTo>
                  <a:pt x="218" y="509"/>
                </a:lnTo>
                <a:lnTo>
                  <a:pt x="219" y="509"/>
                </a:lnTo>
                <a:lnTo>
                  <a:pt x="219" y="509"/>
                </a:lnTo>
                <a:lnTo>
                  <a:pt x="219" y="508"/>
                </a:lnTo>
                <a:lnTo>
                  <a:pt x="219" y="508"/>
                </a:lnTo>
                <a:lnTo>
                  <a:pt x="218" y="508"/>
                </a:lnTo>
                <a:lnTo>
                  <a:pt x="218" y="507"/>
                </a:lnTo>
                <a:lnTo>
                  <a:pt x="218" y="507"/>
                </a:lnTo>
                <a:lnTo>
                  <a:pt x="217" y="505"/>
                </a:lnTo>
                <a:lnTo>
                  <a:pt x="217" y="505"/>
                </a:lnTo>
                <a:lnTo>
                  <a:pt x="215" y="505"/>
                </a:lnTo>
                <a:lnTo>
                  <a:pt x="215" y="505"/>
                </a:lnTo>
                <a:lnTo>
                  <a:pt x="215" y="504"/>
                </a:lnTo>
                <a:lnTo>
                  <a:pt x="215" y="504"/>
                </a:lnTo>
                <a:lnTo>
                  <a:pt x="214" y="504"/>
                </a:lnTo>
                <a:lnTo>
                  <a:pt x="214" y="503"/>
                </a:lnTo>
                <a:lnTo>
                  <a:pt x="214" y="503"/>
                </a:lnTo>
                <a:lnTo>
                  <a:pt x="214" y="503"/>
                </a:lnTo>
                <a:lnTo>
                  <a:pt x="214" y="503"/>
                </a:lnTo>
                <a:lnTo>
                  <a:pt x="213" y="503"/>
                </a:lnTo>
                <a:lnTo>
                  <a:pt x="213" y="503"/>
                </a:lnTo>
                <a:lnTo>
                  <a:pt x="214" y="503"/>
                </a:lnTo>
                <a:lnTo>
                  <a:pt x="214" y="503"/>
                </a:lnTo>
                <a:lnTo>
                  <a:pt x="214" y="503"/>
                </a:lnTo>
                <a:lnTo>
                  <a:pt x="214" y="504"/>
                </a:lnTo>
                <a:lnTo>
                  <a:pt x="214" y="504"/>
                </a:lnTo>
                <a:lnTo>
                  <a:pt x="214" y="504"/>
                </a:lnTo>
                <a:lnTo>
                  <a:pt x="214" y="504"/>
                </a:lnTo>
                <a:lnTo>
                  <a:pt x="214" y="504"/>
                </a:lnTo>
                <a:lnTo>
                  <a:pt x="213" y="504"/>
                </a:lnTo>
                <a:lnTo>
                  <a:pt x="213" y="503"/>
                </a:lnTo>
                <a:lnTo>
                  <a:pt x="213" y="503"/>
                </a:lnTo>
                <a:lnTo>
                  <a:pt x="211" y="503"/>
                </a:lnTo>
                <a:lnTo>
                  <a:pt x="211" y="503"/>
                </a:lnTo>
                <a:lnTo>
                  <a:pt x="210" y="501"/>
                </a:lnTo>
                <a:lnTo>
                  <a:pt x="210" y="501"/>
                </a:lnTo>
                <a:lnTo>
                  <a:pt x="208" y="500"/>
                </a:lnTo>
                <a:lnTo>
                  <a:pt x="208" y="500"/>
                </a:lnTo>
                <a:lnTo>
                  <a:pt x="208" y="500"/>
                </a:lnTo>
                <a:lnTo>
                  <a:pt x="208" y="500"/>
                </a:lnTo>
                <a:lnTo>
                  <a:pt x="208" y="500"/>
                </a:lnTo>
                <a:lnTo>
                  <a:pt x="208" y="498"/>
                </a:lnTo>
                <a:lnTo>
                  <a:pt x="207" y="498"/>
                </a:lnTo>
                <a:lnTo>
                  <a:pt x="207" y="498"/>
                </a:lnTo>
                <a:lnTo>
                  <a:pt x="206" y="498"/>
                </a:lnTo>
                <a:lnTo>
                  <a:pt x="206" y="497"/>
                </a:lnTo>
                <a:lnTo>
                  <a:pt x="206" y="497"/>
                </a:lnTo>
                <a:lnTo>
                  <a:pt x="206" y="497"/>
                </a:lnTo>
                <a:lnTo>
                  <a:pt x="206" y="497"/>
                </a:lnTo>
                <a:lnTo>
                  <a:pt x="204" y="497"/>
                </a:lnTo>
                <a:lnTo>
                  <a:pt x="204" y="496"/>
                </a:lnTo>
                <a:lnTo>
                  <a:pt x="204" y="496"/>
                </a:lnTo>
                <a:lnTo>
                  <a:pt x="204" y="496"/>
                </a:lnTo>
                <a:lnTo>
                  <a:pt x="203" y="496"/>
                </a:lnTo>
                <a:lnTo>
                  <a:pt x="203" y="496"/>
                </a:lnTo>
                <a:lnTo>
                  <a:pt x="203" y="494"/>
                </a:lnTo>
                <a:lnTo>
                  <a:pt x="203" y="494"/>
                </a:lnTo>
                <a:lnTo>
                  <a:pt x="203" y="494"/>
                </a:lnTo>
                <a:lnTo>
                  <a:pt x="203" y="493"/>
                </a:lnTo>
                <a:lnTo>
                  <a:pt x="203" y="493"/>
                </a:lnTo>
                <a:lnTo>
                  <a:pt x="202" y="493"/>
                </a:lnTo>
                <a:lnTo>
                  <a:pt x="202" y="492"/>
                </a:lnTo>
                <a:lnTo>
                  <a:pt x="202" y="492"/>
                </a:lnTo>
                <a:lnTo>
                  <a:pt x="202" y="492"/>
                </a:lnTo>
                <a:lnTo>
                  <a:pt x="200" y="492"/>
                </a:lnTo>
                <a:lnTo>
                  <a:pt x="200" y="492"/>
                </a:lnTo>
                <a:lnTo>
                  <a:pt x="200" y="490"/>
                </a:lnTo>
                <a:lnTo>
                  <a:pt x="200" y="490"/>
                </a:lnTo>
                <a:lnTo>
                  <a:pt x="200" y="490"/>
                </a:lnTo>
                <a:lnTo>
                  <a:pt x="199" y="490"/>
                </a:lnTo>
                <a:lnTo>
                  <a:pt x="199" y="489"/>
                </a:lnTo>
                <a:lnTo>
                  <a:pt x="199" y="489"/>
                </a:lnTo>
                <a:lnTo>
                  <a:pt x="199" y="489"/>
                </a:lnTo>
                <a:lnTo>
                  <a:pt x="197" y="489"/>
                </a:lnTo>
                <a:lnTo>
                  <a:pt x="197" y="489"/>
                </a:lnTo>
                <a:lnTo>
                  <a:pt x="196" y="487"/>
                </a:lnTo>
                <a:lnTo>
                  <a:pt x="196" y="487"/>
                </a:lnTo>
                <a:lnTo>
                  <a:pt x="196" y="486"/>
                </a:lnTo>
                <a:lnTo>
                  <a:pt x="196" y="486"/>
                </a:lnTo>
                <a:lnTo>
                  <a:pt x="196" y="486"/>
                </a:lnTo>
                <a:lnTo>
                  <a:pt x="196" y="486"/>
                </a:lnTo>
                <a:lnTo>
                  <a:pt x="195" y="486"/>
                </a:lnTo>
                <a:lnTo>
                  <a:pt x="195" y="485"/>
                </a:lnTo>
                <a:lnTo>
                  <a:pt x="195" y="485"/>
                </a:lnTo>
                <a:lnTo>
                  <a:pt x="195" y="483"/>
                </a:lnTo>
                <a:lnTo>
                  <a:pt x="195" y="483"/>
                </a:lnTo>
                <a:lnTo>
                  <a:pt x="195" y="483"/>
                </a:lnTo>
                <a:lnTo>
                  <a:pt x="195" y="482"/>
                </a:lnTo>
                <a:lnTo>
                  <a:pt x="195" y="482"/>
                </a:lnTo>
                <a:lnTo>
                  <a:pt x="195" y="482"/>
                </a:lnTo>
                <a:lnTo>
                  <a:pt x="195" y="481"/>
                </a:lnTo>
                <a:lnTo>
                  <a:pt x="195" y="481"/>
                </a:lnTo>
                <a:lnTo>
                  <a:pt x="195" y="481"/>
                </a:lnTo>
                <a:lnTo>
                  <a:pt x="193" y="481"/>
                </a:lnTo>
                <a:lnTo>
                  <a:pt x="193" y="481"/>
                </a:lnTo>
                <a:lnTo>
                  <a:pt x="193" y="481"/>
                </a:lnTo>
                <a:lnTo>
                  <a:pt x="193" y="479"/>
                </a:lnTo>
                <a:lnTo>
                  <a:pt x="193" y="479"/>
                </a:lnTo>
                <a:lnTo>
                  <a:pt x="193" y="478"/>
                </a:lnTo>
                <a:lnTo>
                  <a:pt x="195" y="478"/>
                </a:lnTo>
                <a:lnTo>
                  <a:pt x="195" y="478"/>
                </a:lnTo>
                <a:lnTo>
                  <a:pt x="195" y="477"/>
                </a:lnTo>
                <a:lnTo>
                  <a:pt x="195" y="477"/>
                </a:lnTo>
                <a:lnTo>
                  <a:pt x="195" y="477"/>
                </a:lnTo>
                <a:lnTo>
                  <a:pt x="195" y="477"/>
                </a:lnTo>
                <a:lnTo>
                  <a:pt x="195" y="475"/>
                </a:lnTo>
                <a:lnTo>
                  <a:pt x="195" y="475"/>
                </a:lnTo>
                <a:lnTo>
                  <a:pt x="195" y="475"/>
                </a:lnTo>
                <a:lnTo>
                  <a:pt x="195" y="474"/>
                </a:lnTo>
                <a:lnTo>
                  <a:pt x="195" y="474"/>
                </a:lnTo>
                <a:lnTo>
                  <a:pt x="196" y="474"/>
                </a:lnTo>
                <a:lnTo>
                  <a:pt x="196" y="472"/>
                </a:lnTo>
                <a:lnTo>
                  <a:pt x="196" y="472"/>
                </a:lnTo>
                <a:lnTo>
                  <a:pt x="196" y="472"/>
                </a:lnTo>
                <a:lnTo>
                  <a:pt x="196" y="471"/>
                </a:lnTo>
                <a:lnTo>
                  <a:pt x="196" y="471"/>
                </a:lnTo>
                <a:lnTo>
                  <a:pt x="197" y="471"/>
                </a:lnTo>
                <a:lnTo>
                  <a:pt x="197" y="470"/>
                </a:lnTo>
                <a:lnTo>
                  <a:pt x="197" y="470"/>
                </a:lnTo>
                <a:lnTo>
                  <a:pt x="197" y="470"/>
                </a:lnTo>
                <a:lnTo>
                  <a:pt x="197" y="470"/>
                </a:lnTo>
                <a:lnTo>
                  <a:pt x="197" y="468"/>
                </a:lnTo>
                <a:lnTo>
                  <a:pt x="197" y="468"/>
                </a:lnTo>
                <a:lnTo>
                  <a:pt x="197" y="468"/>
                </a:lnTo>
                <a:lnTo>
                  <a:pt x="197" y="467"/>
                </a:lnTo>
                <a:lnTo>
                  <a:pt x="197" y="467"/>
                </a:lnTo>
                <a:lnTo>
                  <a:pt x="199" y="467"/>
                </a:lnTo>
                <a:lnTo>
                  <a:pt x="199" y="467"/>
                </a:lnTo>
                <a:lnTo>
                  <a:pt x="199" y="467"/>
                </a:lnTo>
                <a:lnTo>
                  <a:pt x="199" y="466"/>
                </a:lnTo>
                <a:lnTo>
                  <a:pt x="199" y="466"/>
                </a:lnTo>
                <a:lnTo>
                  <a:pt x="199" y="466"/>
                </a:lnTo>
                <a:lnTo>
                  <a:pt x="199" y="466"/>
                </a:lnTo>
                <a:lnTo>
                  <a:pt x="199" y="464"/>
                </a:lnTo>
                <a:lnTo>
                  <a:pt x="199" y="464"/>
                </a:lnTo>
                <a:lnTo>
                  <a:pt x="199" y="464"/>
                </a:lnTo>
                <a:lnTo>
                  <a:pt x="200" y="463"/>
                </a:lnTo>
                <a:lnTo>
                  <a:pt x="200" y="463"/>
                </a:lnTo>
                <a:lnTo>
                  <a:pt x="200" y="463"/>
                </a:lnTo>
                <a:lnTo>
                  <a:pt x="200" y="463"/>
                </a:lnTo>
                <a:lnTo>
                  <a:pt x="202" y="463"/>
                </a:lnTo>
                <a:lnTo>
                  <a:pt x="202" y="461"/>
                </a:lnTo>
                <a:lnTo>
                  <a:pt x="203" y="461"/>
                </a:lnTo>
                <a:lnTo>
                  <a:pt x="203" y="461"/>
                </a:lnTo>
                <a:lnTo>
                  <a:pt x="203" y="461"/>
                </a:lnTo>
                <a:lnTo>
                  <a:pt x="204" y="461"/>
                </a:lnTo>
                <a:lnTo>
                  <a:pt x="204" y="461"/>
                </a:lnTo>
                <a:lnTo>
                  <a:pt x="206" y="461"/>
                </a:lnTo>
                <a:lnTo>
                  <a:pt x="206" y="460"/>
                </a:lnTo>
                <a:lnTo>
                  <a:pt x="206" y="460"/>
                </a:lnTo>
                <a:lnTo>
                  <a:pt x="206" y="460"/>
                </a:lnTo>
                <a:lnTo>
                  <a:pt x="207" y="460"/>
                </a:lnTo>
                <a:lnTo>
                  <a:pt x="207" y="460"/>
                </a:lnTo>
                <a:lnTo>
                  <a:pt x="208" y="460"/>
                </a:lnTo>
                <a:lnTo>
                  <a:pt x="208" y="460"/>
                </a:lnTo>
                <a:lnTo>
                  <a:pt x="208" y="460"/>
                </a:lnTo>
                <a:lnTo>
                  <a:pt x="210" y="460"/>
                </a:lnTo>
                <a:lnTo>
                  <a:pt x="210" y="460"/>
                </a:lnTo>
                <a:lnTo>
                  <a:pt x="211" y="460"/>
                </a:lnTo>
                <a:lnTo>
                  <a:pt x="211" y="460"/>
                </a:lnTo>
                <a:lnTo>
                  <a:pt x="211" y="460"/>
                </a:lnTo>
                <a:lnTo>
                  <a:pt x="211" y="459"/>
                </a:lnTo>
                <a:lnTo>
                  <a:pt x="213" y="459"/>
                </a:lnTo>
                <a:lnTo>
                  <a:pt x="213" y="459"/>
                </a:lnTo>
                <a:lnTo>
                  <a:pt x="213" y="459"/>
                </a:lnTo>
                <a:lnTo>
                  <a:pt x="214" y="459"/>
                </a:lnTo>
                <a:lnTo>
                  <a:pt x="214" y="459"/>
                </a:lnTo>
                <a:lnTo>
                  <a:pt x="214" y="457"/>
                </a:lnTo>
                <a:lnTo>
                  <a:pt x="214" y="457"/>
                </a:lnTo>
                <a:lnTo>
                  <a:pt x="215" y="457"/>
                </a:lnTo>
                <a:lnTo>
                  <a:pt x="215" y="457"/>
                </a:lnTo>
                <a:lnTo>
                  <a:pt x="217" y="457"/>
                </a:lnTo>
                <a:lnTo>
                  <a:pt x="217" y="457"/>
                </a:lnTo>
                <a:lnTo>
                  <a:pt x="217" y="457"/>
                </a:lnTo>
                <a:lnTo>
                  <a:pt x="218" y="457"/>
                </a:lnTo>
                <a:lnTo>
                  <a:pt x="218" y="457"/>
                </a:lnTo>
                <a:lnTo>
                  <a:pt x="219" y="457"/>
                </a:lnTo>
                <a:lnTo>
                  <a:pt x="219" y="456"/>
                </a:lnTo>
                <a:lnTo>
                  <a:pt x="219" y="456"/>
                </a:lnTo>
                <a:lnTo>
                  <a:pt x="219" y="456"/>
                </a:lnTo>
                <a:lnTo>
                  <a:pt x="219" y="456"/>
                </a:lnTo>
                <a:lnTo>
                  <a:pt x="219" y="456"/>
                </a:lnTo>
                <a:lnTo>
                  <a:pt x="221" y="456"/>
                </a:lnTo>
                <a:lnTo>
                  <a:pt x="221" y="455"/>
                </a:lnTo>
                <a:lnTo>
                  <a:pt x="221" y="455"/>
                </a:lnTo>
                <a:lnTo>
                  <a:pt x="221" y="455"/>
                </a:lnTo>
                <a:lnTo>
                  <a:pt x="222" y="455"/>
                </a:lnTo>
                <a:lnTo>
                  <a:pt x="222" y="455"/>
                </a:lnTo>
                <a:lnTo>
                  <a:pt x="222" y="455"/>
                </a:lnTo>
                <a:lnTo>
                  <a:pt x="222" y="455"/>
                </a:lnTo>
                <a:lnTo>
                  <a:pt x="222" y="455"/>
                </a:lnTo>
                <a:lnTo>
                  <a:pt x="223" y="455"/>
                </a:lnTo>
                <a:lnTo>
                  <a:pt x="223" y="455"/>
                </a:lnTo>
                <a:lnTo>
                  <a:pt x="225" y="455"/>
                </a:lnTo>
                <a:lnTo>
                  <a:pt x="225" y="455"/>
                </a:lnTo>
                <a:lnTo>
                  <a:pt x="225" y="455"/>
                </a:lnTo>
                <a:lnTo>
                  <a:pt x="226" y="455"/>
                </a:lnTo>
                <a:lnTo>
                  <a:pt x="226" y="453"/>
                </a:lnTo>
                <a:lnTo>
                  <a:pt x="226" y="453"/>
                </a:lnTo>
                <a:lnTo>
                  <a:pt x="228" y="453"/>
                </a:lnTo>
                <a:lnTo>
                  <a:pt x="228" y="453"/>
                </a:lnTo>
                <a:lnTo>
                  <a:pt x="228" y="453"/>
                </a:lnTo>
                <a:lnTo>
                  <a:pt x="228" y="453"/>
                </a:lnTo>
                <a:lnTo>
                  <a:pt x="229" y="453"/>
                </a:lnTo>
                <a:lnTo>
                  <a:pt x="229" y="453"/>
                </a:lnTo>
                <a:lnTo>
                  <a:pt x="229" y="453"/>
                </a:lnTo>
                <a:lnTo>
                  <a:pt x="230" y="453"/>
                </a:lnTo>
                <a:lnTo>
                  <a:pt x="230" y="453"/>
                </a:lnTo>
                <a:lnTo>
                  <a:pt x="230" y="453"/>
                </a:lnTo>
                <a:lnTo>
                  <a:pt x="230" y="453"/>
                </a:lnTo>
                <a:lnTo>
                  <a:pt x="232" y="453"/>
                </a:lnTo>
                <a:lnTo>
                  <a:pt x="232" y="453"/>
                </a:lnTo>
                <a:lnTo>
                  <a:pt x="233" y="453"/>
                </a:lnTo>
                <a:lnTo>
                  <a:pt x="233" y="453"/>
                </a:lnTo>
                <a:lnTo>
                  <a:pt x="233" y="453"/>
                </a:lnTo>
                <a:lnTo>
                  <a:pt x="233" y="453"/>
                </a:lnTo>
                <a:lnTo>
                  <a:pt x="234" y="453"/>
                </a:lnTo>
                <a:lnTo>
                  <a:pt x="234" y="453"/>
                </a:lnTo>
                <a:lnTo>
                  <a:pt x="236" y="453"/>
                </a:lnTo>
                <a:lnTo>
                  <a:pt x="236" y="453"/>
                </a:lnTo>
                <a:lnTo>
                  <a:pt x="236" y="453"/>
                </a:lnTo>
                <a:lnTo>
                  <a:pt x="237" y="453"/>
                </a:lnTo>
                <a:lnTo>
                  <a:pt x="237" y="453"/>
                </a:lnTo>
                <a:lnTo>
                  <a:pt x="239" y="453"/>
                </a:lnTo>
                <a:lnTo>
                  <a:pt x="239" y="453"/>
                </a:lnTo>
                <a:lnTo>
                  <a:pt x="239" y="453"/>
                </a:lnTo>
                <a:lnTo>
                  <a:pt x="239" y="453"/>
                </a:lnTo>
                <a:lnTo>
                  <a:pt x="240" y="453"/>
                </a:lnTo>
                <a:lnTo>
                  <a:pt x="240" y="455"/>
                </a:lnTo>
                <a:lnTo>
                  <a:pt x="240" y="455"/>
                </a:lnTo>
                <a:lnTo>
                  <a:pt x="240" y="455"/>
                </a:lnTo>
                <a:lnTo>
                  <a:pt x="241" y="455"/>
                </a:lnTo>
                <a:lnTo>
                  <a:pt x="241" y="456"/>
                </a:lnTo>
                <a:lnTo>
                  <a:pt x="241" y="456"/>
                </a:lnTo>
                <a:lnTo>
                  <a:pt x="241" y="456"/>
                </a:lnTo>
                <a:lnTo>
                  <a:pt x="241" y="456"/>
                </a:lnTo>
                <a:lnTo>
                  <a:pt x="241" y="456"/>
                </a:lnTo>
                <a:lnTo>
                  <a:pt x="243" y="456"/>
                </a:lnTo>
                <a:lnTo>
                  <a:pt x="243" y="456"/>
                </a:lnTo>
                <a:lnTo>
                  <a:pt x="244" y="457"/>
                </a:lnTo>
                <a:lnTo>
                  <a:pt x="244" y="457"/>
                </a:lnTo>
                <a:lnTo>
                  <a:pt x="244" y="457"/>
                </a:lnTo>
                <a:lnTo>
                  <a:pt x="244" y="457"/>
                </a:lnTo>
                <a:lnTo>
                  <a:pt x="244" y="459"/>
                </a:lnTo>
                <a:lnTo>
                  <a:pt x="245" y="459"/>
                </a:lnTo>
                <a:lnTo>
                  <a:pt x="245" y="459"/>
                </a:lnTo>
                <a:lnTo>
                  <a:pt x="245" y="459"/>
                </a:lnTo>
                <a:lnTo>
                  <a:pt x="245" y="459"/>
                </a:lnTo>
                <a:lnTo>
                  <a:pt x="247" y="459"/>
                </a:lnTo>
                <a:lnTo>
                  <a:pt x="247" y="459"/>
                </a:lnTo>
                <a:lnTo>
                  <a:pt x="247" y="459"/>
                </a:lnTo>
                <a:lnTo>
                  <a:pt x="248" y="459"/>
                </a:lnTo>
                <a:lnTo>
                  <a:pt x="248" y="460"/>
                </a:lnTo>
                <a:lnTo>
                  <a:pt x="249" y="460"/>
                </a:lnTo>
                <a:lnTo>
                  <a:pt x="249" y="460"/>
                </a:lnTo>
                <a:lnTo>
                  <a:pt x="249" y="460"/>
                </a:lnTo>
                <a:lnTo>
                  <a:pt x="249" y="460"/>
                </a:lnTo>
                <a:lnTo>
                  <a:pt x="251" y="460"/>
                </a:lnTo>
                <a:lnTo>
                  <a:pt x="251" y="460"/>
                </a:lnTo>
                <a:lnTo>
                  <a:pt x="252" y="460"/>
                </a:lnTo>
                <a:lnTo>
                  <a:pt x="252" y="460"/>
                </a:lnTo>
                <a:lnTo>
                  <a:pt x="252" y="460"/>
                </a:lnTo>
                <a:lnTo>
                  <a:pt x="254" y="460"/>
                </a:lnTo>
                <a:lnTo>
                  <a:pt x="254" y="460"/>
                </a:lnTo>
                <a:lnTo>
                  <a:pt x="255" y="461"/>
                </a:lnTo>
                <a:lnTo>
                  <a:pt x="255" y="461"/>
                </a:lnTo>
                <a:lnTo>
                  <a:pt x="255" y="461"/>
                </a:lnTo>
                <a:lnTo>
                  <a:pt x="255" y="460"/>
                </a:lnTo>
                <a:lnTo>
                  <a:pt x="255" y="460"/>
                </a:lnTo>
                <a:lnTo>
                  <a:pt x="255" y="459"/>
                </a:lnTo>
                <a:lnTo>
                  <a:pt x="256" y="459"/>
                </a:lnTo>
                <a:lnTo>
                  <a:pt x="256" y="459"/>
                </a:lnTo>
                <a:lnTo>
                  <a:pt x="256" y="459"/>
                </a:lnTo>
                <a:lnTo>
                  <a:pt x="258" y="459"/>
                </a:lnTo>
                <a:lnTo>
                  <a:pt x="258" y="459"/>
                </a:lnTo>
                <a:lnTo>
                  <a:pt x="258" y="459"/>
                </a:lnTo>
                <a:lnTo>
                  <a:pt x="258" y="457"/>
                </a:lnTo>
                <a:lnTo>
                  <a:pt x="259" y="457"/>
                </a:lnTo>
                <a:lnTo>
                  <a:pt x="259" y="457"/>
                </a:lnTo>
                <a:lnTo>
                  <a:pt x="260" y="457"/>
                </a:lnTo>
                <a:lnTo>
                  <a:pt x="260" y="457"/>
                </a:lnTo>
                <a:lnTo>
                  <a:pt x="260" y="459"/>
                </a:lnTo>
                <a:lnTo>
                  <a:pt x="260" y="459"/>
                </a:lnTo>
                <a:lnTo>
                  <a:pt x="262" y="459"/>
                </a:lnTo>
                <a:lnTo>
                  <a:pt x="262" y="457"/>
                </a:lnTo>
                <a:lnTo>
                  <a:pt x="263" y="457"/>
                </a:lnTo>
                <a:lnTo>
                  <a:pt x="263" y="457"/>
                </a:lnTo>
                <a:lnTo>
                  <a:pt x="263" y="459"/>
                </a:lnTo>
                <a:lnTo>
                  <a:pt x="263" y="459"/>
                </a:lnTo>
                <a:lnTo>
                  <a:pt x="263" y="459"/>
                </a:lnTo>
                <a:lnTo>
                  <a:pt x="263" y="460"/>
                </a:lnTo>
                <a:lnTo>
                  <a:pt x="265" y="460"/>
                </a:lnTo>
                <a:lnTo>
                  <a:pt x="265" y="460"/>
                </a:lnTo>
                <a:lnTo>
                  <a:pt x="265" y="461"/>
                </a:lnTo>
                <a:lnTo>
                  <a:pt x="265" y="461"/>
                </a:lnTo>
                <a:lnTo>
                  <a:pt x="265" y="461"/>
                </a:lnTo>
                <a:lnTo>
                  <a:pt x="266" y="461"/>
                </a:lnTo>
                <a:lnTo>
                  <a:pt x="266" y="461"/>
                </a:lnTo>
                <a:lnTo>
                  <a:pt x="266" y="461"/>
                </a:lnTo>
                <a:lnTo>
                  <a:pt x="266" y="461"/>
                </a:lnTo>
                <a:lnTo>
                  <a:pt x="266" y="461"/>
                </a:lnTo>
                <a:lnTo>
                  <a:pt x="267" y="461"/>
                </a:lnTo>
                <a:lnTo>
                  <a:pt x="267" y="461"/>
                </a:lnTo>
                <a:lnTo>
                  <a:pt x="267" y="461"/>
                </a:lnTo>
                <a:lnTo>
                  <a:pt x="267" y="461"/>
                </a:lnTo>
                <a:lnTo>
                  <a:pt x="269" y="461"/>
                </a:lnTo>
                <a:lnTo>
                  <a:pt x="269" y="461"/>
                </a:lnTo>
                <a:lnTo>
                  <a:pt x="269" y="461"/>
                </a:lnTo>
                <a:lnTo>
                  <a:pt x="269" y="461"/>
                </a:lnTo>
                <a:lnTo>
                  <a:pt x="270" y="461"/>
                </a:lnTo>
                <a:lnTo>
                  <a:pt x="270" y="463"/>
                </a:lnTo>
                <a:lnTo>
                  <a:pt x="270" y="463"/>
                </a:lnTo>
                <a:lnTo>
                  <a:pt x="271" y="463"/>
                </a:lnTo>
                <a:lnTo>
                  <a:pt x="271" y="463"/>
                </a:lnTo>
                <a:lnTo>
                  <a:pt x="271" y="463"/>
                </a:lnTo>
                <a:lnTo>
                  <a:pt x="273" y="463"/>
                </a:lnTo>
                <a:lnTo>
                  <a:pt x="273" y="463"/>
                </a:lnTo>
                <a:lnTo>
                  <a:pt x="273" y="463"/>
                </a:lnTo>
                <a:lnTo>
                  <a:pt x="274" y="463"/>
                </a:lnTo>
                <a:lnTo>
                  <a:pt x="274" y="463"/>
                </a:lnTo>
                <a:lnTo>
                  <a:pt x="274" y="464"/>
                </a:lnTo>
                <a:lnTo>
                  <a:pt x="274" y="464"/>
                </a:lnTo>
                <a:lnTo>
                  <a:pt x="275" y="464"/>
                </a:lnTo>
                <a:lnTo>
                  <a:pt x="275" y="464"/>
                </a:lnTo>
                <a:lnTo>
                  <a:pt x="277" y="464"/>
                </a:lnTo>
                <a:lnTo>
                  <a:pt x="277" y="463"/>
                </a:lnTo>
                <a:lnTo>
                  <a:pt x="277" y="463"/>
                </a:lnTo>
                <a:lnTo>
                  <a:pt x="277" y="463"/>
                </a:lnTo>
                <a:lnTo>
                  <a:pt x="277" y="463"/>
                </a:lnTo>
                <a:lnTo>
                  <a:pt x="278" y="463"/>
                </a:lnTo>
                <a:lnTo>
                  <a:pt x="278" y="463"/>
                </a:lnTo>
                <a:lnTo>
                  <a:pt x="280" y="463"/>
                </a:lnTo>
                <a:lnTo>
                  <a:pt x="280" y="464"/>
                </a:lnTo>
                <a:lnTo>
                  <a:pt x="280" y="464"/>
                </a:lnTo>
                <a:lnTo>
                  <a:pt x="280" y="464"/>
                </a:lnTo>
                <a:lnTo>
                  <a:pt x="280" y="464"/>
                </a:lnTo>
                <a:lnTo>
                  <a:pt x="281" y="464"/>
                </a:lnTo>
                <a:lnTo>
                  <a:pt x="281" y="464"/>
                </a:lnTo>
                <a:lnTo>
                  <a:pt x="282" y="464"/>
                </a:lnTo>
                <a:lnTo>
                  <a:pt x="282" y="464"/>
                </a:lnTo>
                <a:lnTo>
                  <a:pt x="282" y="464"/>
                </a:lnTo>
                <a:lnTo>
                  <a:pt x="284" y="464"/>
                </a:lnTo>
                <a:lnTo>
                  <a:pt x="284" y="464"/>
                </a:lnTo>
                <a:lnTo>
                  <a:pt x="284" y="463"/>
                </a:lnTo>
                <a:lnTo>
                  <a:pt x="284" y="463"/>
                </a:lnTo>
                <a:lnTo>
                  <a:pt x="285" y="463"/>
                </a:lnTo>
                <a:lnTo>
                  <a:pt x="285" y="461"/>
                </a:lnTo>
                <a:lnTo>
                  <a:pt x="285" y="461"/>
                </a:lnTo>
                <a:lnTo>
                  <a:pt x="285" y="461"/>
                </a:lnTo>
                <a:lnTo>
                  <a:pt x="286" y="461"/>
                </a:lnTo>
                <a:lnTo>
                  <a:pt x="286" y="461"/>
                </a:lnTo>
                <a:lnTo>
                  <a:pt x="288" y="461"/>
                </a:lnTo>
                <a:lnTo>
                  <a:pt x="288" y="463"/>
                </a:lnTo>
                <a:lnTo>
                  <a:pt x="288" y="463"/>
                </a:lnTo>
                <a:lnTo>
                  <a:pt x="288" y="463"/>
                </a:lnTo>
                <a:lnTo>
                  <a:pt x="289" y="463"/>
                </a:lnTo>
                <a:lnTo>
                  <a:pt x="289" y="463"/>
                </a:lnTo>
                <a:lnTo>
                  <a:pt x="290" y="463"/>
                </a:lnTo>
                <a:lnTo>
                  <a:pt x="290" y="463"/>
                </a:lnTo>
                <a:lnTo>
                  <a:pt x="290" y="463"/>
                </a:lnTo>
                <a:lnTo>
                  <a:pt x="290" y="463"/>
                </a:lnTo>
                <a:lnTo>
                  <a:pt x="290" y="461"/>
                </a:lnTo>
                <a:lnTo>
                  <a:pt x="292" y="461"/>
                </a:lnTo>
                <a:lnTo>
                  <a:pt x="292" y="461"/>
                </a:lnTo>
                <a:lnTo>
                  <a:pt x="292" y="461"/>
                </a:lnTo>
                <a:lnTo>
                  <a:pt x="292" y="461"/>
                </a:lnTo>
                <a:lnTo>
                  <a:pt x="293" y="461"/>
                </a:lnTo>
                <a:lnTo>
                  <a:pt x="293" y="461"/>
                </a:lnTo>
                <a:lnTo>
                  <a:pt x="293" y="461"/>
                </a:lnTo>
                <a:lnTo>
                  <a:pt x="293" y="463"/>
                </a:lnTo>
                <a:lnTo>
                  <a:pt x="295" y="463"/>
                </a:lnTo>
                <a:lnTo>
                  <a:pt x="295" y="463"/>
                </a:lnTo>
                <a:lnTo>
                  <a:pt x="296" y="463"/>
                </a:lnTo>
                <a:lnTo>
                  <a:pt x="296" y="463"/>
                </a:lnTo>
                <a:lnTo>
                  <a:pt x="296" y="463"/>
                </a:lnTo>
                <a:lnTo>
                  <a:pt x="297" y="463"/>
                </a:lnTo>
                <a:lnTo>
                  <a:pt x="297" y="463"/>
                </a:lnTo>
                <a:lnTo>
                  <a:pt x="297" y="463"/>
                </a:lnTo>
                <a:lnTo>
                  <a:pt x="299" y="463"/>
                </a:lnTo>
                <a:lnTo>
                  <a:pt x="299" y="463"/>
                </a:lnTo>
                <a:lnTo>
                  <a:pt x="299" y="463"/>
                </a:lnTo>
                <a:lnTo>
                  <a:pt x="300" y="463"/>
                </a:lnTo>
                <a:lnTo>
                  <a:pt x="300" y="463"/>
                </a:lnTo>
                <a:lnTo>
                  <a:pt x="301" y="463"/>
                </a:lnTo>
                <a:lnTo>
                  <a:pt x="301" y="463"/>
                </a:lnTo>
                <a:lnTo>
                  <a:pt x="301" y="463"/>
                </a:lnTo>
                <a:lnTo>
                  <a:pt x="303" y="463"/>
                </a:lnTo>
                <a:lnTo>
                  <a:pt x="303" y="463"/>
                </a:lnTo>
                <a:lnTo>
                  <a:pt x="304" y="463"/>
                </a:lnTo>
                <a:lnTo>
                  <a:pt x="304" y="463"/>
                </a:lnTo>
                <a:lnTo>
                  <a:pt x="304" y="463"/>
                </a:lnTo>
                <a:lnTo>
                  <a:pt x="304" y="463"/>
                </a:lnTo>
                <a:lnTo>
                  <a:pt x="304" y="461"/>
                </a:lnTo>
                <a:lnTo>
                  <a:pt x="306" y="463"/>
                </a:lnTo>
                <a:lnTo>
                  <a:pt x="306" y="463"/>
                </a:lnTo>
                <a:lnTo>
                  <a:pt x="307" y="463"/>
                </a:lnTo>
                <a:lnTo>
                  <a:pt x="307" y="461"/>
                </a:lnTo>
                <a:lnTo>
                  <a:pt x="307" y="461"/>
                </a:lnTo>
                <a:lnTo>
                  <a:pt x="307" y="461"/>
                </a:lnTo>
                <a:lnTo>
                  <a:pt x="307" y="461"/>
                </a:lnTo>
                <a:lnTo>
                  <a:pt x="307" y="461"/>
                </a:lnTo>
                <a:lnTo>
                  <a:pt x="308" y="461"/>
                </a:lnTo>
                <a:lnTo>
                  <a:pt x="308" y="461"/>
                </a:lnTo>
                <a:lnTo>
                  <a:pt x="310" y="461"/>
                </a:lnTo>
                <a:lnTo>
                  <a:pt x="310" y="461"/>
                </a:lnTo>
                <a:lnTo>
                  <a:pt x="310" y="461"/>
                </a:lnTo>
                <a:lnTo>
                  <a:pt x="311" y="461"/>
                </a:lnTo>
                <a:lnTo>
                  <a:pt x="311" y="463"/>
                </a:lnTo>
                <a:lnTo>
                  <a:pt x="312" y="463"/>
                </a:lnTo>
                <a:lnTo>
                  <a:pt x="312" y="463"/>
                </a:lnTo>
                <a:lnTo>
                  <a:pt x="312" y="461"/>
                </a:lnTo>
                <a:lnTo>
                  <a:pt x="312" y="461"/>
                </a:lnTo>
                <a:lnTo>
                  <a:pt x="314" y="461"/>
                </a:lnTo>
                <a:lnTo>
                  <a:pt x="314" y="461"/>
                </a:lnTo>
                <a:lnTo>
                  <a:pt x="314" y="461"/>
                </a:lnTo>
                <a:lnTo>
                  <a:pt x="314" y="460"/>
                </a:lnTo>
                <a:lnTo>
                  <a:pt x="314" y="460"/>
                </a:lnTo>
                <a:lnTo>
                  <a:pt x="314" y="459"/>
                </a:lnTo>
                <a:lnTo>
                  <a:pt x="314" y="459"/>
                </a:lnTo>
                <a:lnTo>
                  <a:pt x="315" y="459"/>
                </a:lnTo>
                <a:lnTo>
                  <a:pt x="315" y="457"/>
                </a:lnTo>
                <a:lnTo>
                  <a:pt x="315" y="457"/>
                </a:lnTo>
                <a:lnTo>
                  <a:pt x="315" y="457"/>
                </a:lnTo>
                <a:lnTo>
                  <a:pt x="315" y="456"/>
                </a:lnTo>
                <a:lnTo>
                  <a:pt x="315" y="456"/>
                </a:lnTo>
                <a:lnTo>
                  <a:pt x="315" y="456"/>
                </a:lnTo>
                <a:lnTo>
                  <a:pt x="315" y="456"/>
                </a:lnTo>
                <a:lnTo>
                  <a:pt x="315" y="456"/>
                </a:lnTo>
                <a:lnTo>
                  <a:pt x="315" y="456"/>
                </a:lnTo>
                <a:lnTo>
                  <a:pt x="315" y="455"/>
                </a:lnTo>
                <a:lnTo>
                  <a:pt x="315" y="455"/>
                </a:lnTo>
                <a:lnTo>
                  <a:pt x="315" y="453"/>
                </a:lnTo>
                <a:lnTo>
                  <a:pt x="315" y="453"/>
                </a:lnTo>
                <a:lnTo>
                  <a:pt x="315" y="453"/>
                </a:lnTo>
                <a:lnTo>
                  <a:pt x="315" y="452"/>
                </a:lnTo>
                <a:lnTo>
                  <a:pt x="315" y="452"/>
                </a:lnTo>
                <a:lnTo>
                  <a:pt x="314" y="452"/>
                </a:lnTo>
                <a:lnTo>
                  <a:pt x="314" y="452"/>
                </a:lnTo>
                <a:lnTo>
                  <a:pt x="314" y="452"/>
                </a:lnTo>
                <a:lnTo>
                  <a:pt x="312" y="452"/>
                </a:lnTo>
                <a:lnTo>
                  <a:pt x="312" y="451"/>
                </a:lnTo>
                <a:lnTo>
                  <a:pt x="312" y="451"/>
                </a:lnTo>
                <a:lnTo>
                  <a:pt x="311" y="451"/>
                </a:lnTo>
                <a:lnTo>
                  <a:pt x="311" y="451"/>
                </a:lnTo>
                <a:lnTo>
                  <a:pt x="311" y="451"/>
                </a:lnTo>
                <a:lnTo>
                  <a:pt x="310" y="451"/>
                </a:lnTo>
                <a:lnTo>
                  <a:pt x="310" y="451"/>
                </a:lnTo>
                <a:lnTo>
                  <a:pt x="310" y="449"/>
                </a:lnTo>
                <a:lnTo>
                  <a:pt x="310" y="449"/>
                </a:lnTo>
                <a:lnTo>
                  <a:pt x="310" y="448"/>
                </a:lnTo>
                <a:lnTo>
                  <a:pt x="310" y="448"/>
                </a:lnTo>
                <a:lnTo>
                  <a:pt x="310" y="448"/>
                </a:lnTo>
                <a:lnTo>
                  <a:pt x="310" y="446"/>
                </a:lnTo>
                <a:lnTo>
                  <a:pt x="310" y="446"/>
                </a:lnTo>
                <a:lnTo>
                  <a:pt x="310" y="445"/>
                </a:lnTo>
                <a:lnTo>
                  <a:pt x="310" y="445"/>
                </a:lnTo>
                <a:lnTo>
                  <a:pt x="310" y="445"/>
                </a:lnTo>
                <a:lnTo>
                  <a:pt x="308" y="445"/>
                </a:lnTo>
                <a:lnTo>
                  <a:pt x="308" y="444"/>
                </a:lnTo>
                <a:lnTo>
                  <a:pt x="308" y="444"/>
                </a:lnTo>
                <a:lnTo>
                  <a:pt x="308" y="444"/>
                </a:lnTo>
                <a:lnTo>
                  <a:pt x="308" y="444"/>
                </a:lnTo>
                <a:lnTo>
                  <a:pt x="310" y="444"/>
                </a:lnTo>
                <a:lnTo>
                  <a:pt x="310" y="444"/>
                </a:lnTo>
                <a:lnTo>
                  <a:pt x="310" y="442"/>
                </a:lnTo>
                <a:lnTo>
                  <a:pt x="310" y="442"/>
                </a:lnTo>
                <a:lnTo>
                  <a:pt x="310" y="442"/>
                </a:lnTo>
                <a:lnTo>
                  <a:pt x="310" y="442"/>
                </a:lnTo>
                <a:lnTo>
                  <a:pt x="311" y="441"/>
                </a:lnTo>
                <a:lnTo>
                  <a:pt x="311" y="441"/>
                </a:lnTo>
                <a:lnTo>
                  <a:pt x="311" y="440"/>
                </a:lnTo>
                <a:lnTo>
                  <a:pt x="311" y="440"/>
                </a:lnTo>
                <a:lnTo>
                  <a:pt x="311" y="440"/>
                </a:lnTo>
                <a:lnTo>
                  <a:pt x="312" y="440"/>
                </a:lnTo>
                <a:lnTo>
                  <a:pt x="312" y="440"/>
                </a:lnTo>
                <a:lnTo>
                  <a:pt x="312" y="440"/>
                </a:lnTo>
                <a:lnTo>
                  <a:pt x="314" y="441"/>
                </a:lnTo>
                <a:lnTo>
                  <a:pt x="315" y="441"/>
                </a:lnTo>
                <a:lnTo>
                  <a:pt x="315" y="441"/>
                </a:lnTo>
                <a:lnTo>
                  <a:pt x="315" y="440"/>
                </a:lnTo>
                <a:lnTo>
                  <a:pt x="316" y="441"/>
                </a:lnTo>
                <a:lnTo>
                  <a:pt x="316" y="441"/>
                </a:lnTo>
                <a:lnTo>
                  <a:pt x="318" y="441"/>
                </a:lnTo>
                <a:lnTo>
                  <a:pt x="318" y="441"/>
                </a:lnTo>
                <a:lnTo>
                  <a:pt x="318" y="441"/>
                </a:lnTo>
                <a:lnTo>
                  <a:pt x="319" y="441"/>
                </a:lnTo>
                <a:lnTo>
                  <a:pt x="319" y="442"/>
                </a:lnTo>
                <a:lnTo>
                  <a:pt x="321" y="442"/>
                </a:lnTo>
                <a:lnTo>
                  <a:pt x="321" y="442"/>
                </a:lnTo>
                <a:lnTo>
                  <a:pt x="319" y="442"/>
                </a:lnTo>
                <a:lnTo>
                  <a:pt x="319" y="444"/>
                </a:lnTo>
                <a:lnTo>
                  <a:pt x="318" y="444"/>
                </a:lnTo>
                <a:lnTo>
                  <a:pt x="318" y="444"/>
                </a:lnTo>
                <a:lnTo>
                  <a:pt x="316" y="445"/>
                </a:lnTo>
                <a:lnTo>
                  <a:pt x="316" y="444"/>
                </a:lnTo>
                <a:lnTo>
                  <a:pt x="316" y="444"/>
                </a:lnTo>
                <a:lnTo>
                  <a:pt x="315" y="445"/>
                </a:lnTo>
                <a:lnTo>
                  <a:pt x="315" y="445"/>
                </a:lnTo>
                <a:lnTo>
                  <a:pt x="315" y="445"/>
                </a:lnTo>
                <a:lnTo>
                  <a:pt x="315" y="445"/>
                </a:lnTo>
                <a:lnTo>
                  <a:pt x="314" y="445"/>
                </a:lnTo>
                <a:lnTo>
                  <a:pt x="314" y="446"/>
                </a:lnTo>
                <a:lnTo>
                  <a:pt x="314" y="446"/>
                </a:lnTo>
                <a:lnTo>
                  <a:pt x="315" y="446"/>
                </a:lnTo>
                <a:lnTo>
                  <a:pt x="315" y="446"/>
                </a:lnTo>
                <a:lnTo>
                  <a:pt x="315" y="446"/>
                </a:lnTo>
                <a:lnTo>
                  <a:pt x="316" y="446"/>
                </a:lnTo>
                <a:lnTo>
                  <a:pt x="316" y="446"/>
                </a:lnTo>
                <a:lnTo>
                  <a:pt x="316" y="446"/>
                </a:lnTo>
                <a:lnTo>
                  <a:pt x="318" y="446"/>
                </a:lnTo>
                <a:lnTo>
                  <a:pt x="318" y="446"/>
                </a:lnTo>
                <a:lnTo>
                  <a:pt x="318" y="445"/>
                </a:lnTo>
                <a:lnTo>
                  <a:pt x="318" y="445"/>
                </a:lnTo>
                <a:lnTo>
                  <a:pt x="318" y="445"/>
                </a:lnTo>
                <a:lnTo>
                  <a:pt x="318" y="445"/>
                </a:lnTo>
                <a:lnTo>
                  <a:pt x="318" y="445"/>
                </a:lnTo>
                <a:lnTo>
                  <a:pt x="319" y="445"/>
                </a:lnTo>
                <a:lnTo>
                  <a:pt x="319" y="444"/>
                </a:lnTo>
                <a:lnTo>
                  <a:pt x="319" y="444"/>
                </a:lnTo>
                <a:lnTo>
                  <a:pt x="319" y="444"/>
                </a:lnTo>
                <a:lnTo>
                  <a:pt x="319" y="442"/>
                </a:lnTo>
                <a:lnTo>
                  <a:pt x="321" y="442"/>
                </a:lnTo>
                <a:lnTo>
                  <a:pt x="321" y="442"/>
                </a:lnTo>
                <a:lnTo>
                  <a:pt x="321" y="442"/>
                </a:lnTo>
                <a:lnTo>
                  <a:pt x="321" y="442"/>
                </a:lnTo>
                <a:lnTo>
                  <a:pt x="321" y="441"/>
                </a:lnTo>
                <a:lnTo>
                  <a:pt x="321" y="441"/>
                </a:lnTo>
                <a:lnTo>
                  <a:pt x="321" y="441"/>
                </a:lnTo>
                <a:lnTo>
                  <a:pt x="322" y="441"/>
                </a:lnTo>
                <a:lnTo>
                  <a:pt x="322" y="440"/>
                </a:lnTo>
                <a:lnTo>
                  <a:pt x="322" y="440"/>
                </a:lnTo>
                <a:lnTo>
                  <a:pt x="322" y="440"/>
                </a:lnTo>
                <a:lnTo>
                  <a:pt x="322" y="440"/>
                </a:lnTo>
                <a:lnTo>
                  <a:pt x="322" y="440"/>
                </a:lnTo>
                <a:lnTo>
                  <a:pt x="321" y="440"/>
                </a:lnTo>
                <a:lnTo>
                  <a:pt x="321" y="441"/>
                </a:lnTo>
                <a:lnTo>
                  <a:pt x="321" y="440"/>
                </a:lnTo>
                <a:lnTo>
                  <a:pt x="321" y="440"/>
                </a:lnTo>
                <a:lnTo>
                  <a:pt x="322" y="440"/>
                </a:lnTo>
                <a:lnTo>
                  <a:pt x="322" y="440"/>
                </a:lnTo>
                <a:lnTo>
                  <a:pt x="322" y="440"/>
                </a:lnTo>
                <a:lnTo>
                  <a:pt x="322" y="438"/>
                </a:lnTo>
                <a:lnTo>
                  <a:pt x="323" y="438"/>
                </a:lnTo>
                <a:lnTo>
                  <a:pt x="323" y="438"/>
                </a:lnTo>
                <a:lnTo>
                  <a:pt x="323" y="438"/>
                </a:lnTo>
                <a:lnTo>
                  <a:pt x="323" y="437"/>
                </a:lnTo>
                <a:lnTo>
                  <a:pt x="323" y="437"/>
                </a:lnTo>
                <a:lnTo>
                  <a:pt x="323" y="437"/>
                </a:lnTo>
                <a:lnTo>
                  <a:pt x="325" y="437"/>
                </a:lnTo>
                <a:lnTo>
                  <a:pt x="323" y="437"/>
                </a:lnTo>
                <a:lnTo>
                  <a:pt x="323" y="437"/>
                </a:lnTo>
                <a:lnTo>
                  <a:pt x="325" y="437"/>
                </a:lnTo>
                <a:lnTo>
                  <a:pt x="325" y="438"/>
                </a:lnTo>
                <a:lnTo>
                  <a:pt x="325" y="438"/>
                </a:lnTo>
                <a:lnTo>
                  <a:pt x="325" y="440"/>
                </a:lnTo>
                <a:lnTo>
                  <a:pt x="325" y="440"/>
                </a:lnTo>
                <a:lnTo>
                  <a:pt x="325" y="440"/>
                </a:lnTo>
                <a:lnTo>
                  <a:pt x="325" y="440"/>
                </a:lnTo>
                <a:lnTo>
                  <a:pt x="326" y="441"/>
                </a:lnTo>
                <a:lnTo>
                  <a:pt x="326" y="441"/>
                </a:lnTo>
                <a:lnTo>
                  <a:pt x="326" y="442"/>
                </a:lnTo>
                <a:lnTo>
                  <a:pt x="326" y="442"/>
                </a:lnTo>
                <a:lnTo>
                  <a:pt x="326" y="442"/>
                </a:lnTo>
                <a:lnTo>
                  <a:pt x="326" y="442"/>
                </a:lnTo>
                <a:lnTo>
                  <a:pt x="326" y="444"/>
                </a:lnTo>
                <a:lnTo>
                  <a:pt x="326" y="444"/>
                </a:lnTo>
                <a:lnTo>
                  <a:pt x="326" y="444"/>
                </a:lnTo>
                <a:lnTo>
                  <a:pt x="326" y="444"/>
                </a:lnTo>
                <a:lnTo>
                  <a:pt x="326" y="445"/>
                </a:lnTo>
                <a:lnTo>
                  <a:pt x="326" y="445"/>
                </a:lnTo>
                <a:lnTo>
                  <a:pt x="327" y="445"/>
                </a:lnTo>
                <a:lnTo>
                  <a:pt x="327" y="445"/>
                </a:lnTo>
                <a:lnTo>
                  <a:pt x="327" y="445"/>
                </a:lnTo>
                <a:lnTo>
                  <a:pt x="327" y="446"/>
                </a:lnTo>
                <a:lnTo>
                  <a:pt x="327" y="446"/>
                </a:lnTo>
                <a:lnTo>
                  <a:pt x="329" y="446"/>
                </a:lnTo>
                <a:lnTo>
                  <a:pt x="329" y="448"/>
                </a:lnTo>
                <a:lnTo>
                  <a:pt x="329" y="448"/>
                </a:lnTo>
                <a:lnTo>
                  <a:pt x="329" y="448"/>
                </a:lnTo>
                <a:lnTo>
                  <a:pt x="329" y="448"/>
                </a:lnTo>
                <a:lnTo>
                  <a:pt x="329" y="449"/>
                </a:lnTo>
                <a:lnTo>
                  <a:pt x="330" y="449"/>
                </a:lnTo>
                <a:lnTo>
                  <a:pt x="330" y="449"/>
                </a:lnTo>
                <a:lnTo>
                  <a:pt x="330" y="449"/>
                </a:lnTo>
                <a:lnTo>
                  <a:pt x="330" y="451"/>
                </a:lnTo>
                <a:lnTo>
                  <a:pt x="332" y="451"/>
                </a:lnTo>
                <a:lnTo>
                  <a:pt x="332" y="451"/>
                </a:lnTo>
                <a:lnTo>
                  <a:pt x="332" y="451"/>
                </a:lnTo>
                <a:lnTo>
                  <a:pt x="332" y="451"/>
                </a:lnTo>
                <a:lnTo>
                  <a:pt x="332" y="452"/>
                </a:lnTo>
                <a:lnTo>
                  <a:pt x="332" y="452"/>
                </a:lnTo>
                <a:lnTo>
                  <a:pt x="332" y="452"/>
                </a:lnTo>
                <a:lnTo>
                  <a:pt x="333" y="452"/>
                </a:lnTo>
                <a:lnTo>
                  <a:pt x="333" y="453"/>
                </a:lnTo>
                <a:lnTo>
                  <a:pt x="333" y="453"/>
                </a:lnTo>
                <a:lnTo>
                  <a:pt x="334" y="453"/>
                </a:lnTo>
                <a:lnTo>
                  <a:pt x="334" y="453"/>
                </a:lnTo>
                <a:lnTo>
                  <a:pt x="334" y="453"/>
                </a:lnTo>
                <a:lnTo>
                  <a:pt x="334" y="453"/>
                </a:lnTo>
                <a:lnTo>
                  <a:pt x="334" y="453"/>
                </a:lnTo>
                <a:lnTo>
                  <a:pt x="334" y="455"/>
                </a:lnTo>
                <a:lnTo>
                  <a:pt x="336" y="455"/>
                </a:lnTo>
                <a:lnTo>
                  <a:pt x="336" y="455"/>
                </a:lnTo>
                <a:lnTo>
                  <a:pt x="337" y="455"/>
                </a:lnTo>
                <a:lnTo>
                  <a:pt x="337" y="455"/>
                </a:lnTo>
                <a:lnTo>
                  <a:pt x="337" y="455"/>
                </a:lnTo>
                <a:lnTo>
                  <a:pt x="337" y="455"/>
                </a:lnTo>
                <a:lnTo>
                  <a:pt x="337" y="453"/>
                </a:lnTo>
                <a:lnTo>
                  <a:pt x="338" y="453"/>
                </a:lnTo>
                <a:lnTo>
                  <a:pt x="338" y="453"/>
                </a:lnTo>
                <a:lnTo>
                  <a:pt x="340" y="453"/>
                </a:lnTo>
                <a:lnTo>
                  <a:pt x="340" y="453"/>
                </a:lnTo>
                <a:lnTo>
                  <a:pt x="340" y="453"/>
                </a:lnTo>
                <a:lnTo>
                  <a:pt x="340" y="453"/>
                </a:lnTo>
                <a:lnTo>
                  <a:pt x="340" y="453"/>
                </a:lnTo>
                <a:lnTo>
                  <a:pt x="341" y="453"/>
                </a:lnTo>
                <a:lnTo>
                  <a:pt x="341" y="452"/>
                </a:lnTo>
                <a:lnTo>
                  <a:pt x="341" y="452"/>
                </a:lnTo>
                <a:lnTo>
                  <a:pt x="341" y="452"/>
                </a:lnTo>
                <a:lnTo>
                  <a:pt x="342" y="452"/>
                </a:lnTo>
                <a:lnTo>
                  <a:pt x="342" y="451"/>
                </a:lnTo>
                <a:lnTo>
                  <a:pt x="342" y="451"/>
                </a:lnTo>
                <a:lnTo>
                  <a:pt x="342" y="451"/>
                </a:lnTo>
                <a:lnTo>
                  <a:pt x="342" y="451"/>
                </a:lnTo>
                <a:lnTo>
                  <a:pt x="342" y="451"/>
                </a:lnTo>
                <a:lnTo>
                  <a:pt x="342" y="449"/>
                </a:lnTo>
                <a:lnTo>
                  <a:pt x="344" y="449"/>
                </a:lnTo>
                <a:lnTo>
                  <a:pt x="344" y="449"/>
                </a:lnTo>
                <a:lnTo>
                  <a:pt x="344" y="449"/>
                </a:lnTo>
                <a:lnTo>
                  <a:pt x="345" y="449"/>
                </a:lnTo>
                <a:lnTo>
                  <a:pt x="345" y="448"/>
                </a:lnTo>
                <a:lnTo>
                  <a:pt x="345" y="448"/>
                </a:lnTo>
                <a:lnTo>
                  <a:pt x="345" y="448"/>
                </a:lnTo>
                <a:lnTo>
                  <a:pt x="345" y="448"/>
                </a:lnTo>
                <a:lnTo>
                  <a:pt x="347" y="448"/>
                </a:lnTo>
                <a:lnTo>
                  <a:pt x="347" y="448"/>
                </a:lnTo>
                <a:lnTo>
                  <a:pt x="347" y="446"/>
                </a:lnTo>
                <a:lnTo>
                  <a:pt x="347" y="446"/>
                </a:lnTo>
                <a:lnTo>
                  <a:pt x="347" y="445"/>
                </a:lnTo>
                <a:lnTo>
                  <a:pt x="347" y="445"/>
                </a:lnTo>
                <a:lnTo>
                  <a:pt x="347" y="445"/>
                </a:lnTo>
                <a:lnTo>
                  <a:pt x="347" y="444"/>
                </a:lnTo>
                <a:lnTo>
                  <a:pt x="347" y="444"/>
                </a:lnTo>
                <a:lnTo>
                  <a:pt x="348" y="444"/>
                </a:lnTo>
                <a:lnTo>
                  <a:pt x="348" y="442"/>
                </a:lnTo>
                <a:lnTo>
                  <a:pt x="348" y="442"/>
                </a:lnTo>
                <a:lnTo>
                  <a:pt x="348" y="442"/>
                </a:lnTo>
                <a:lnTo>
                  <a:pt x="348" y="442"/>
                </a:lnTo>
                <a:lnTo>
                  <a:pt x="348" y="441"/>
                </a:lnTo>
                <a:lnTo>
                  <a:pt x="348" y="440"/>
                </a:lnTo>
                <a:lnTo>
                  <a:pt x="348" y="440"/>
                </a:lnTo>
                <a:lnTo>
                  <a:pt x="348" y="440"/>
                </a:lnTo>
                <a:lnTo>
                  <a:pt x="348" y="438"/>
                </a:lnTo>
                <a:lnTo>
                  <a:pt x="348" y="438"/>
                </a:lnTo>
                <a:lnTo>
                  <a:pt x="348" y="437"/>
                </a:lnTo>
                <a:lnTo>
                  <a:pt x="348" y="437"/>
                </a:lnTo>
                <a:lnTo>
                  <a:pt x="348" y="437"/>
                </a:lnTo>
                <a:lnTo>
                  <a:pt x="348" y="437"/>
                </a:lnTo>
                <a:lnTo>
                  <a:pt x="348" y="435"/>
                </a:lnTo>
                <a:lnTo>
                  <a:pt x="348" y="435"/>
                </a:lnTo>
                <a:lnTo>
                  <a:pt x="347" y="435"/>
                </a:lnTo>
                <a:lnTo>
                  <a:pt x="347" y="434"/>
                </a:lnTo>
                <a:lnTo>
                  <a:pt x="347" y="434"/>
                </a:lnTo>
                <a:lnTo>
                  <a:pt x="347" y="434"/>
                </a:lnTo>
                <a:lnTo>
                  <a:pt x="347" y="433"/>
                </a:lnTo>
                <a:lnTo>
                  <a:pt x="347" y="433"/>
                </a:lnTo>
                <a:lnTo>
                  <a:pt x="345" y="431"/>
                </a:lnTo>
                <a:lnTo>
                  <a:pt x="345" y="431"/>
                </a:lnTo>
                <a:lnTo>
                  <a:pt x="345" y="431"/>
                </a:lnTo>
                <a:lnTo>
                  <a:pt x="345" y="431"/>
                </a:lnTo>
                <a:lnTo>
                  <a:pt x="345" y="431"/>
                </a:lnTo>
                <a:lnTo>
                  <a:pt x="344" y="431"/>
                </a:lnTo>
                <a:lnTo>
                  <a:pt x="344" y="431"/>
                </a:lnTo>
                <a:lnTo>
                  <a:pt x="342" y="431"/>
                </a:lnTo>
                <a:lnTo>
                  <a:pt x="342" y="433"/>
                </a:lnTo>
                <a:lnTo>
                  <a:pt x="342" y="433"/>
                </a:lnTo>
                <a:lnTo>
                  <a:pt x="342" y="433"/>
                </a:lnTo>
                <a:lnTo>
                  <a:pt x="341" y="433"/>
                </a:lnTo>
                <a:lnTo>
                  <a:pt x="341" y="433"/>
                </a:lnTo>
                <a:lnTo>
                  <a:pt x="341" y="433"/>
                </a:lnTo>
                <a:lnTo>
                  <a:pt x="340" y="433"/>
                </a:lnTo>
                <a:lnTo>
                  <a:pt x="340" y="433"/>
                </a:lnTo>
                <a:lnTo>
                  <a:pt x="340" y="431"/>
                </a:lnTo>
                <a:lnTo>
                  <a:pt x="338" y="431"/>
                </a:lnTo>
                <a:lnTo>
                  <a:pt x="338" y="433"/>
                </a:lnTo>
                <a:lnTo>
                  <a:pt x="338" y="433"/>
                </a:lnTo>
                <a:lnTo>
                  <a:pt x="337" y="431"/>
                </a:lnTo>
                <a:lnTo>
                  <a:pt x="337" y="431"/>
                </a:lnTo>
                <a:lnTo>
                  <a:pt x="337" y="431"/>
                </a:lnTo>
                <a:lnTo>
                  <a:pt x="337" y="431"/>
                </a:lnTo>
                <a:lnTo>
                  <a:pt x="337" y="430"/>
                </a:lnTo>
                <a:lnTo>
                  <a:pt x="336" y="430"/>
                </a:lnTo>
                <a:lnTo>
                  <a:pt x="336" y="430"/>
                </a:lnTo>
                <a:lnTo>
                  <a:pt x="336" y="429"/>
                </a:lnTo>
                <a:lnTo>
                  <a:pt x="336" y="429"/>
                </a:lnTo>
                <a:lnTo>
                  <a:pt x="336" y="429"/>
                </a:lnTo>
                <a:lnTo>
                  <a:pt x="336" y="427"/>
                </a:lnTo>
                <a:lnTo>
                  <a:pt x="336" y="427"/>
                </a:lnTo>
                <a:lnTo>
                  <a:pt x="336" y="427"/>
                </a:lnTo>
                <a:lnTo>
                  <a:pt x="336" y="426"/>
                </a:lnTo>
                <a:lnTo>
                  <a:pt x="336" y="426"/>
                </a:lnTo>
                <a:lnTo>
                  <a:pt x="336" y="425"/>
                </a:lnTo>
                <a:lnTo>
                  <a:pt x="334" y="425"/>
                </a:lnTo>
                <a:lnTo>
                  <a:pt x="334" y="423"/>
                </a:lnTo>
                <a:lnTo>
                  <a:pt x="334" y="423"/>
                </a:lnTo>
                <a:lnTo>
                  <a:pt x="334" y="423"/>
                </a:lnTo>
                <a:lnTo>
                  <a:pt x="334" y="422"/>
                </a:lnTo>
                <a:lnTo>
                  <a:pt x="334" y="422"/>
                </a:lnTo>
                <a:lnTo>
                  <a:pt x="334" y="420"/>
                </a:lnTo>
                <a:lnTo>
                  <a:pt x="334" y="420"/>
                </a:lnTo>
                <a:lnTo>
                  <a:pt x="334" y="420"/>
                </a:lnTo>
                <a:lnTo>
                  <a:pt x="333" y="420"/>
                </a:lnTo>
                <a:lnTo>
                  <a:pt x="333" y="419"/>
                </a:lnTo>
                <a:lnTo>
                  <a:pt x="333" y="419"/>
                </a:lnTo>
                <a:lnTo>
                  <a:pt x="333" y="418"/>
                </a:lnTo>
                <a:lnTo>
                  <a:pt x="333" y="418"/>
                </a:lnTo>
                <a:lnTo>
                  <a:pt x="333" y="418"/>
                </a:lnTo>
                <a:lnTo>
                  <a:pt x="332" y="418"/>
                </a:lnTo>
                <a:lnTo>
                  <a:pt x="332" y="416"/>
                </a:lnTo>
                <a:lnTo>
                  <a:pt x="332" y="416"/>
                </a:lnTo>
                <a:lnTo>
                  <a:pt x="332" y="415"/>
                </a:lnTo>
                <a:lnTo>
                  <a:pt x="332" y="415"/>
                </a:lnTo>
                <a:lnTo>
                  <a:pt x="332" y="415"/>
                </a:lnTo>
                <a:lnTo>
                  <a:pt x="332" y="415"/>
                </a:lnTo>
                <a:lnTo>
                  <a:pt x="332" y="414"/>
                </a:lnTo>
                <a:lnTo>
                  <a:pt x="332" y="414"/>
                </a:lnTo>
                <a:lnTo>
                  <a:pt x="330" y="412"/>
                </a:lnTo>
                <a:lnTo>
                  <a:pt x="330" y="412"/>
                </a:lnTo>
                <a:lnTo>
                  <a:pt x="330" y="412"/>
                </a:lnTo>
                <a:lnTo>
                  <a:pt x="330" y="412"/>
                </a:lnTo>
                <a:lnTo>
                  <a:pt x="330" y="411"/>
                </a:lnTo>
                <a:lnTo>
                  <a:pt x="330" y="411"/>
                </a:lnTo>
                <a:lnTo>
                  <a:pt x="329" y="411"/>
                </a:lnTo>
                <a:lnTo>
                  <a:pt x="329" y="409"/>
                </a:lnTo>
                <a:lnTo>
                  <a:pt x="329" y="409"/>
                </a:lnTo>
                <a:lnTo>
                  <a:pt x="329" y="409"/>
                </a:lnTo>
                <a:lnTo>
                  <a:pt x="329" y="409"/>
                </a:lnTo>
                <a:lnTo>
                  <a:pt x="329" y="408"/>
                </a:lnTo>
                <a:lnTo>
                  <a:pt x="329" y="408"/>
                </a:lnTo>
                <a:lnTo>
                  <a:pt x="329" y="408"/>
                </a:lnTo>
                <a:lnTo>
                  <a:pt x="329" y="407"/>
                </a:lnTo>
                <a:lnTo>
                  <a:pt x="327" y="407"/>
                </a:lnTo>
                <a:lnTo>
                  <a:pt x="327" y="407"/>
                </a:lnTo>
                <a:lnTo>
                  <a:pt x="327" y="407"/>
                </a:lnTo>
                <a:lnTo>
                  <a:pt x="327" y="405"/>
                </a:lnTo>
                <a:lnTo>
                  <a:pt x="327" y="405"/>
                </a:lnTo>
                <a:lnTo>
                  <a:pt x="327" y="405"/>
                </a:lnTo>
                <a:lnTo>
                  <a:pt x="327" y="404"/>
                </a:lnTo>
                <a:lnTo>
                  <a:pt x="326" y="404"/>
                </a:lnTo>
                <a:lnTo>
                  <a:pt x="326" y="404"/>
                </a:lnTo>
                <a:lnTo>
                  <a:pt x="326" y="404"/>
                </a:lnTo>
                <a:lnTo>
                  <a:pt x="326" y="404"/>
                </a:lnTo>
                <a:lnTo>
                  <a:pt x="326" y="404"/>
                </a:lnTo>
                <a:lnTo>
                  <a:pt x="325" y="404"/>
                </a:lnTo>
                <a:lnTo>
                  <a:pt x="325" y="404"/>
                </a:lnTo>
                <a:lnTo>
                  <a:pt x="325" y="403"/>
                </a:lnTo>
                <a:lnTo>
                  <a:pt x="323" y="403"/>
                </a:lnTo>
                <a:lnTo>
                  <a:pt x="323" y="403"/>
                </a:lnTo>
                <a:lnTo>
                  <a:pt x="323" y="403"/>
                </a:lnTo>
                <a:lnTo>
                  <a:pt x="323" y="403"/>
                </a:lnTo>
                <a:lnTo>
                  <a:pt x="322" y="403"/>
                </a:lnTo>
                <a:lnTo>
                  <a:pt x="322" y="401"/>
                </a:lnTo>
                <a:lnTo>
                  <a:pt x="322" y="401"/>
                </a:lnTo>
                <a:lnTo>
                  <a:pt x="321" y="401"/>
                </a:lnTo>
                <a:lnTo>
                  <a:pt x="321" y="401"/>
                </a:lnTo>
                <a:lnTo>
                  <a:pt x="321" y="401"/>
                </a:lnTo>
                <a:lnTo>
                  <a:pt x="321" y="400"/>
                </a:lnTo>
                <a:lnTo>
                  <a:pt x="321" y="400"/>
                </a:lnTo>
                <a:lnTo>
                  <a:pt x="321" y="399"/>
                </a:lnTo>
                <a:lnTo>
                  <a:pt x="319" y="399"/>
                </a:lnTo>
                <a:lnTo>
                  <a:pt x="319" y="399"/>
                </a:lnTo>
                <a:lnTo>
                  <a:pt x="319" y="399"/>
                </a:lnTo>
                <a:lnTo>
                  <a:pt x="319" y="397"/>
                </a:lnTo>
                <a:lnTo>
                  <a:pt x="319" y="397"/>
                </a:lnTo>
                <a:lnTo>
                  <a:pt x="318" y="397"/>
                </a:lnTo>
                <a:lnTo>
                  <a:pt x="318" y="396"/>
                </a:lnTo>
                <a:lnTo>
                  <a:pt x="319" y="396"/>
                </a:lnTo>
                <a:lnTo>
                  <a:pt x="319" y="396"/>
                </a:lnTo>
                <a:lnTo>
                  <a:pt x="319" y="396"/>
                </a:lnTo>
                <a:lnTo>
                  <a:pt x="318" y="394"/>
                </a:lnTo>
                <a:lnTo>
                  <a:pt x="318" y="394"/>
                </a:lnTo>
                <a:lnTo>
                  <a:pt x="318" y="394"/>
                </a:lnTo>
                <a:lnTo>
                  <a:pt x="316" y="394"/>
                </a:lnTo>
                <a:lnTo>
                  <a:pt x="316" y="394"/>
                </a:lnTo>
                <a:lnTo>
                  <a:pt x="316" y="394"/>
                </a:lnTo>
                <a:lnTo>
                  <a:pt x="316" y="393"/>
                </a:lnTo>
                <a:lnTo>
                  <a:pt x="315" y="393"/>
                </a:lnTo>
                <a:lnTo>
                  <a:pt x="315" y="393"/>
                </a:lnTo>
                <a:lnTo>
                  <a:pt x="315" y="393"/>
                </a:lnTo>
                <a:lnTo>
                  <a:pt x="315" y="393"/>
                </a:lnTo>
                <a:lnTo>
                  <a:pt x="315" y="393"/>
                </a:lnTo>
                <a:lnTo>
                  <a:pt x="315" y="392"/>
                </a:lnTo>
                <a:lnTo>
                  <a:pt x="314" y="392"/>
                </a:lnTo>
                <a:lnTo>
                  <a:pt x="314" y="392"/>
                </a:lnTo>
                <a:lnTo>
                  <a:pt x="314" y="390"/>
                </a:lnTo>
                <a:lnTo>
                  <a:pt x="312" y="390"/>
                </a:lnTo>
                <a:lnTo>
                  <a:pt x="312" y="390"/>
                </a:lnTo>
                <a:lnTo>
                  <a:pt x="312" y="390"/>
                </a:lnTo>
                <a:lnTo>
                  <a:pt x="312" y="390"/>
                </a:lnTo>
                <a:lnTo>
                  <a:pt x="311" y="389"/>
                </a:lnTo>
                <a:lnTo>
                  <a:pt x="311" y="389"/>
                </a:lnTo>
                <a:lnTo>
                  <a:pt x="311" y="389"/>
                </a:lnTo>
                <a:lnTo>
                  <a:pt x="310" y="389"/>
                </a:lnTo>
                <a:lnTo>
                  <a:pt x="310" y="389"/>
                </a:lnTo>
                <a:lnTo>
                  <a:pt x="310" y="389"/>
                </a:lnTo>
                <a:lnTo>
                  <a:pt x="308" y="389"/>
                </a:lnTo>
                <a:lnTo>
                  <a:pt x="308" y="389"/>
                </a:lnTo>
                <a:lnTo>
                  <a:pt x="307" y="388"/>
                </a:lnTo>
                <a:lnTo>
                  <a:pt x="307" y="388"/>
                </a:lnTo>
                <a:lnTo>
                  <a:pt x="307" y="388"/>
                </a:lnTo>
                <a:lnTo>
                  <a:pt x="308" y="388"/>
                </a:lnTo>
                <a:lnTo>
                  <a:pt x="308" y="386"/>
                </a:lnTo>
                <a:lnTo>
                  <a:pt x="308" y="386"/>
                </a:lnTo>
                <a:lnTo>
                  <a:pt x="307" y="386"/>
                </a:lnTo>
                <a:lnTo>
                  <a:pt x="307" y="386"/>
                </a:lnTo>
                <a:lnTo>
                  <a:pt x="307" y="386"/>
                </a:lnTo>
                <a:lnTo>
                  <a:pt x="306" y="385"/>
                </a:lnTo>
                <a:lnTo>
                  <a:pt x="306" y="386"/>
                </a:lnTo>
                <a:lnTo>
                  <a:pt x="306" y="385"/>
                </a:lnTo>
                <a:lnTo>
                  <a:pt x="306" y="385"/>
                </a:lnTo>
                <a:lnTo>
                  <a:pt x="304" y="385"/>
                </a:lnTo>
                <a:lnTo>
                  <a:pt x="304" y="384"/>
                </a:lnTo>
                <a:lnTo>
                  <a:pt x="304" y="384"/>
                </a:lnTo>
                <a:lnTo>
                  <a:pt x="304" y="385"/>
                </a:lnTo>
                <a:lnTo>
                  <a:pt x="303" y="385"/>
                </a:lnTo>
                <a:lnTo>
                  <a:pt x="303" y="384"/>
                </a:lnTo>
                <a:lnTo>
                  <a:pt x="303" y="384"/>
                </a:lnTo>
                <a:lnTo>
                  <a:pt x="301" y="384"/>
                </a:lnTo>
                <a:lnTo>
                  <a:pt x="301" y="382"/>
                </a:lnTo>
                <a:lnTo>
                  <a:pt x="303" y="382"/>
                </a:lnTo>
                <a:lnTo>
                  <a:pt x="303" y="382"/>
                </a:lnTo>
                <a:lnTo>
                  <a:pt x="303" y="382"/>
                </a:lnTo>
                <a:lnTo>
                  <a:pt x="303" y="382"/>
                </a:lnTo>
                <a:lnTo>
                  <a:pt x="304" y="382"/>
                </a:lnTo>
                <a:lnTo>
                  <a:pt x="304" y="382"/>
                </a:lnTo>
                <a:lnTo>
                  <a:pt x="304" y="382"/>
                </a:lnTo>
                <a:lnTo>
                  <a:pt x="304" y="381"/>
                </a:lnTo>
                <a:lnTo>
                  <a:pt x="304" y="381"/>
                </a:lnTo>
                <a:lnTo>
                  <a:pt x="306" y="381"/>
                </a:lnTo>
                <a:lnTo>
                  <a:pt x="306" y="379"/>
                </a:lnTo>
                <a:lnTo>
                  <a:pt x="306" y="379"/>
                </a:lnTo>
                <a:lnTo>
                  <a:pt x="306" y="379"/>
                </a:lnTo>
                <a:lnTo>
                  <a:pt x="306" y="379"/>
                </a:lnTo>
                <a:lnTo>
                  <a:pt x="306" y="378"/>
                </a:lnTo>
                <a:lnTo>
                  <a:pt x="306" y="378"/>
                </a:lnTo>
                <a:lnTo>
                  <a:pt x="306" y="378"/>
                </a:lnTo>
                <a:lnTo>
                  <a:pt x="306" y="377"/>
                </a:lnTo>
                <a:lnTo>
                  <a:pt x="307" y="377"/>
                </a:lnTo>
                <a:lnTo>
                  <a:pt x="307" y="377"/>
                </a:lnTo>
                <a:lnTo>
                  <a:pt x="306" y="377"/>
                </a:lnTo>
                <a:lnTo>
                  <a:pt x="306" y="377"/>
                </a:lnTo>
                <a:lnTo>
                  <a:pt x="307" y="377"/>
                </a:lnTo>
                <a:lnTo>
                  <a:pt x="307" y="377"/>
                </a:lnTo>
                <a:lnTo>
                  <a:pt x="307" y="375"/>
                </a:lnTo>
                <a:lnTo>
                  <a:pt x="307" y="375"/>
                </a:lnTo>
                <a:lnTo>
                  <a:pt x="307" y="374"/>
                </a:lnTo>
                <a:lnTo>
                  <a:pt x="307" y="374"/>
                </a:lnTo>
                <a:lnTo>
                  <a:pt x="307" y="374"/>
                </a:lnTo>
                <a:lnTo>
                  <a:pt x="307" y="374"/>
                </a:lnTo>
                <a:lnTo>
                  <a:pt x="307" y="373"/>
                </a:lnTo>
                <a:lnTo>
                  <a:pt x="307" y="373"/>
                </a:lnTo>
                <a:lnTo>
                  <a:pt x="307" y="371"/>
                </a:lnTo>
                <a:lnTo>
                  <a:pt x="307" y="371"/>
                </a:lnTo>
                <a:lnTo>
                  <a:pt x="307" y="371"/>
                </a:lnTo>
                <a:lnTo>
                  <a:pt x="307" y="370"/>
                </a:lnTo>
                <a:lnTo>
                  <a:pt x="307" y="370"/>
                </a:lnTo>
                <a:lnTo>
                  <a:pt x="307" y="368"/>
                </a:lnTo>
                <a:lnTo>
                  <a:pt x="307" y="368"/>
                </a:lnTo>
                <a:lnTo>
                  <a:pt x="307" y="368"/>
                </a:lnTo>
                <a:lnTo>
                  <a:pt x="307" y="367"/>
                </a:lnTo>
                <a:lnTo>
                  <a:pt x="307" y="367"/>
                </a:lnTo>
                <a:lnTo>
                  <a:pt x="308" y="366"/>
                </a:lnTo>
                <a:lnTo>
                  <a:pt x="308" y="366"/>
                </a:lnTo>
                <a:lnTo>
                  <a:pt x="308" y="366"/>
                </a:lnTo>
                <a:lnTo>
                  <a:pt x="308" y="366"/>
                </a:lnTo>
                <a:lnTo>
                  <a:pt x="308" y="364"/>
                </a:lnTo>
                <a:lnTo>
                  <a:pt x="310" y="364"/>
                </a:lnTo>
                <a:lnTo>
                  <a:pt x="310" y="364"/>
                </a:lnTo>
                <a:lnTo>
                  <a:pt x="310" y="364"/>
                </a:lnTo>
                <a:lnTo>
                  <a:pt x="310" y="363"/>
                </a:lnTo>
                <a:lnTo>
                  <a:pt x="310" y="363"/>
                </a:lnTo>
                <a:lnTo>
                  <a:pt x="310" y="363"/>
                </a:lnTo>
                <a:lnTo>
                  <a:pt x="310" y="363"/>
                </a:lnTo>
                <a:lnTo>
                  <a:pt x="310" y="362"/>
                </a:lnTo>
                <a:lnTo>
                  <a:pt x="310" y="362"/>
                </a:lnTo>
                <a:lnTo>
                  <a:pt x="308" y="362"/>
                </a:lnTo>
                <a:lnTo>
                  <a:pt x="308" y="362"/>
                </a:lnTo>
                <a:lnTo>
                  <a:pt x="307" y="362"/>
                </a:lnTo>
                <a:lnTo>
                  <a:pt x="307" y="362"/>
                </a:lnTo>
                <a:lnTo>
                  <a:pt x="307" y="362"/>
                </a:lnTo>
                <a:lnTo>
                  <a:pt x="306" y="362"/>
                </a:lnTo>
                <a:lnTo>
                  <a:pt x="306" y="363"/>
                </a:lnTo>
                <a:lnTo>
                  <a:pt x="306" y="363"/>
                </a:lnTo>
                <a:lnTo>
                  <a:pt x="306" y="363"/>
                </a:lnTo>
                <a:lnTo>
                  <a:pt x="304" y="363"/>
                </a:lnTo>
                <a:lnTo>
                  <a:pt x="304" y="363"/>
                </a:lnTo>
                <a:lnTo>
                  <a:pt x="304" y="363"/>
                </a:lnTo>
                <a:lnTo>
                  <a:pt x="304" y="364"/>
                </a:lnTo>
                <a:lnTo>
                  <a:pt x="304" y="364"/>
                </a:lnTo>
                <a:lnTo>
                  <a:pt x="304" y="364"/>
                </a:lnTo>
                <a:lnTo>
                  <a:pt x="303" y="366"/>
                </a:lnTo>
                <a:lnTo>
                  <a:pt x="303" y="366"/>
                </a:lnTo>
                <a:lnTo>
                  <a:pt x="301" y="366"/>
                </a:lnTo>
                <a:lnTo>
                  <a:pt x="301" y="367"/>
                </a:lnTo>
                <a:lnTo>
                  <a:pt x="301" y="367"/>
                </a:lnTo>
                <a:lnTo>
                  <a:pt x="300" y="367"/>
                </a:lnTo>
                <a:lnTo>
                  <a:pt x="300" y="368"/>
                </a:lnTo>
                <a:lnTo>
                  <a:pt x="300" y="368"/>
                </a:lnTo>
                <a:lnTo>
                  <a:pt x="299" y="368"/>
                </a:lnTo>
                <a:lnTo>
                  <a:pt x="299" y="368"/>
                </a:lnTo>
                <a:lnTo>
                  <a:pt x="299" y="368"/>
                </a:lnTo>
                <a:lnTo>
                  <a:pt x="297" y="368"/>
                </a:lnTo>
                <a:lnTo>
                  <a:pt x="297" y="368"/>
                </a:lnTo>
                <a:lnTo>
                  <a:pt x="297" y="368"/>
                </a:lnTo>
                <a:lnTo>
                  <a:pt x="296" y="368"/>
                </a:lnTo>
                <a:lnTo>
                  <a:pt x="296" y="368"/>
                </a:lnTo>
                <a:lnTo>
                  <a:pt x="296" y="367"/>
                </a:lnTo>
                <a:lnTo>
                  <a:pt x="296" y="367"/>
                </a:lnTo>
                <a:lnTo>
                  <a:pt x="296" y="367"/>
                </a:lnTo>
                <a:lnTo>
                  <a:pt x="295" y="367"/>
                </a:lnTo>
                <a:lnTo>
                  <a:pt x="295" y="366"/>
                </a:lnTo>
                <a:lnTo>
                  <a:pt x="293" y="366"/>
                </a:lnTo>
                <a:lnTo>
                  <a:pt x="293" y="366"/>
                </a:lnTo>
                <a:lnTo>
                  <a:pt x="292" y="366"/>
                </a:lnTo>
                <a:lnTo>
                  <a:pt x="292" y="364"/>
                </a:lnTo>
                <a:lnTo>
                  <a:pt x="292" y="364"/>
                </a:lnTo>
                <a:lnTo>
                  <a:pt x="292" y="364"/>
                </a:lnTo>
                <a:lnTo>
                  <a:pt x="290" y="364"/>
                </a:lnTo>
                <a:lnTo>
                  <a:pt x="290" y="364"/>
                </a:lnTo>
                <a:lnTo>
                  <a:pt x="290" y="363"/>
                </a:lnTo>
                <a:lnTo>
                  <a:pt x="290" y="364"/>
                </a:lnTo>
                <a:lnTo>
                  <a:pt x="289" y="363"/>
                </a:lnTo>
                <a:lnTo>
                  <a:pt x="289" y="363"/>
                </a:lnTo>
                <a:lnTo>
                  <a:pt x="288" y="363"/>
                </a:lnTo>
                <a:lnTo>
                  <a:pt x="288" y="363"/>
                </a:lnTo>
                <a:lnTo>
                  <a:pt x="286" y="363"/>
                </a:lnTo>
                <a:lnTo>
                  <a:pt x="286" y="363"/>
                </a:lnTo>
                <a:lnTo>
                  <a:pt x="286" y="364"/>
                </a:lnTo>
                <a:lnTo>
                  <a:pt x="285" y="364"/>
                </a:lnTo>
                <a:lnTo>
                  <a:pt x="285" y="364"/>
                </a:lnTo>
                <a:lnTo>
                  <a:pt x="285" y="364"/>
                </a:lnTo>
                <a:lnTo>
                  <a:pt x="285" y="366"/>
                </a:lnTo>
                <a:lnTo>
                  <a:pt x="284" y="366"/>
                </a:lnTo>
                <a:lnTo>
                  <a:pt x="284" y="366"/>
                </a:lnTo>
                <a:lnTo>
                  <a:pt x="284" y="366"/>
                </a:lnTo>
                <a:lnTo>
                  <a:pt x="282" y="366"/>
                </a:lnTo>
                <a:lnTo>
                  <a:pt x="282" y="366"/>
                </a:lnTo>
                <a:lnTo>
                  <a:pt x="282" y="366"/>
                </a:lnTo>
                <a:lnTo>
                  <a:pt x="281" y="367"/>
                </a:lnTo>
                <a:lnTo>
                  <a:pt x="281" y="367"/>
                </a:lnTo>
                <a:lnTo>
                  <a:pt x="281" y="367"/>
                </a:lnTo>
                <a:lnTo>
                  <a:pt x="280" y="368"/>
                </a:lnTo>
                <a:lnTo>
                  <a:pt x="280" y="368"/>
                </a:lnTo>
                <a:lnTo>
                  <a:pt x="280" y="368"/>
                </a:lnTo>
                <a:lnTo>
                  <a:pt x="280" y="370"/>
                </a:lnTo>
                <a:lnTo>
                  <a:pt x="280" y="370"/>
                </a:lnTo>
                <a:lnTo>
                  <a:pt x="280" y="370"/>
                </a:lnTo>
                <a:lnTo>
                  <a:pt x="278" y="371"/>
                </a:lnTo>
                <a:lnTo>
                  <a:pt x="278" y="371"/>
                </a:lnTo>
                <a:lnTo>
                  <a:pt x="277" y="371"/>
                </a:lnTo>
                <a:lnTo>
                  <a:pt x="277" y="371"/>
                </a:lnTo>
                <a:lnTo>
                  <a:pt x="277" y="371"/>
                </a:lnTo>
                <a:lnTo>
                  <a:pt x="277" y="371"/>
                </a:lnTo>
                <a:lnTo>
                  <a:pt x="275" y="371"/>
                </a:lnTo>
                <a:lnTo>
                  <a:pt x="275" y="371"/>
                </a:lnTo>
                <a:lnTo>
                  <a:pt x="274" y="373"/>
                </a:lnTo>
                <a:lnTo>
                  <a:pt x="274" y="373"/>
                </a:lnTo>
                <a:lnTo>
                  <a:pt x="274" y="373"/>
                </a:lnTo>
                <a:lnTo>
                  <a:pt x="273" y="373"/>
                </a:lnTo>
                <a:lnTo>
                  <a:pt x="273" y="373"/>
                </a:lnTo>
                <a:lnTo>
                  <a:pt x="271" y="373"/>
                </a:lnTo>
                <a:lnTo>
                  <a:pt x="271" y="373"/>
                </a:lnTo>
                <a:lnTo>
                  <a:pt x="271" y="373"/>
                </a:lnTo>
                <a:lnTo>
                  <a:pt x="270" y="373"/>
                </a:lnTo>
                <a:lnTo>
                  <a:pt x="270" y="373"/>
                </a:lnTo>
                <a:lnTo>
                  <a:pt x="269" y="373"/>
                </a:lnTo>
                <a:lnTo>
                  <a:pt x="269" y="374"/>
                </a:lnTo>
                <a:lnTo>
                  <a:pt x="269" y="374"/>
                </a:lnTo>
                <a:lnTo>
                  <a:pt x="269" y="374"/>
                </a:lnTo>
                <a:lnTo>
                  <a:pt x="269" y="374"/>
                </a:lnTo>
                <a:lnTo>
                  <a:pt x="269" y="374"/>
                </a:lnTo>
                <a:lnTo>
                  <a:pt x="267" y="374"/>
                </a:lnTo>
                <a:lnTo>
                  <a:pt x="267" y="375"/>
                </a:lnTo>
                <a:lnTo>
                  <a:pt x="267" y="375"/>
                </a:lnTo>
                <a:lnTo>
                  <a:pt x="266" y="375"/>
                </a:lnTo>
                <a:lnTo>
                  <a:pt x="266" y="375"/>
                </a:lnTo>
                <a:lnTo>
                  <a:pt x="266" y="375"/>
                </a:lnTo>
                <a:lnTo>
                  <a:pt x="266" y="377"/>
                </a:lnTo>
                <a:lnTo>
                  <a:pt x="266" y="377"/>
                </a:lnTo>
                <a:lnTo>
                  <a:pt x="266" y="377"/>
                </a:lnTo>
                <a:lnTo>
                  <a:pt x="266" y="378"/>
                </a:lnTo>
                <a:lnTo>
                  <a:pt x="265" y="378"/>
                </a:lnTo>
                <a:lnTo>
                  <a:pt x="265" y="378"/>
                </a:lnTo>
                <a:lnTo>
                  <a:pt x="265" y="378"/>
                </a:lnTo>
                <a:lnTo>
                  <a:pt x="263" y="379"/>
                </a:lnTo>
                <a:lnTo>
                  <a:pt x="263" y="379"/>
                </a:lnTo>
                <a:lnTo>
                  <a:pt x="263" y="379"/>
                </a:lnTo>
                <a:lnTo>
                  <a:pt x="263" y="381"/>
                </a:lnTo>
                <a:lnTo>
                  <a:pt x="263" y="381"/>
                </a:lnTo>
                <a:lnTo>
                  <a:pt x="262" y="381"/>
                </a:lnTo>
                <a:lnTo>
                  <a:pt x="262" y="381"/>
                </a:lnTo>
                <a:lnTo>
                  <a:pt x="262" y="382"/>
                </a:lnTo>
                <a:lnTo>
                  <a:pt x="260" y="382"/>
                </a:lnTo>
                <a:lnTo>
                  <a:pt x="260" y="382"/>
                </a:lnTo>
                <a:lnTo>
                  <a:pt x="260" y="384"/>
                </a:lnTo>
                <a:lnTo>
                  <a:pt x="260" y="384"/>
                </a:lnTo>
                <a:lnTo>
                  <a:pt x="260" y="385"/>
                </a:lnTo>
                <a:lnTo>
                  <a:pt x="260" y="385"/>
                </a:lnTo>
                <a:lnTo>
                  <a:pt x="262" y="385"/>
                </a:lnTo>
                <a:lnTo>
                  <a:pt x="262" y="385"/>
                </a:lnTo>
                <a:lnTo>
                  <a:pt x="262" y="385"/>
                </a:lnTo>
                <a:lnTo>
                  <a:pt x="262" y="385"/>
                </a:lnTo>
                <a:lnTo>
                  <a:pt x="262" y="386"/>
                </a:lnTo>
                <a:lnTo>
                  <a:pt x="262" y="386"/>
                </a:lnTo>
                <a:lnTo>
                  <a:pt x="262" y="386"/>
                </a:lnTo>
                <a:lnTo>
                  <a:pt x="260" y="386"/>
                </a:lnTo>
                <a:lnTo>
                  <a:pt x="260" y="386"/>
                </a:lnTo>
                <a:lnTo>
                  <a:pt x="260" y="386"/>
                </a:lnTo>
                <a:lnTo>
                  <a:pt x="260" y="386"/>
                </a:lnTo>
                <a:lnTo>
                  <a:pt x="260" y="385"/>
                </a:lnTo>
                <a:lnTo>
                  <a:pt x="260" y="385"/>
                </a:lnTo>
                <a:lnTo>
                  <a:pt x="259" y="385"/>
                </a:lnTo>
                <a:lnTo>
                  <a:pt x="259" y="385"/>
                </a:lnTo>
                <a:lnTo>
                  <a:pt x="258" y="385"/>
                </a:lnTo>
                <a:lnTo>
                  <a:pt x="258" y="385"/>
                </a:lnTo>
                <a:lnTo>
                  <a:pt x="258" y="385"/>
                </a:lnTo>
                <a:lnTo>
                  <a:pt x="258" y="385"/>
                </a:lnTo>
                <a:lnTo>
                  <a:pt x="256" y="385"/>
                </a:lnTo>
                <a:lnTo>
                  <a:pt x="256" y="385"/>
                </a:lnTo>
                <a:lnTo>
                  <a:pt x="255" y="385"/>
                </a:lnTo>
                <a:lnTo>
                  <a:pt x="255" y="385"/>
                </a:lnTo>
                <a:lnTo>
                  <a:pt x="255" y="386"/>
                </a:lnTo>
                <a:lnTo>
                  <a:pt x="255" y="386"/>
                </a:lnTo>
                <a:lnTo>
                  <a:pt x="254" y="386"/>
                </a:lnTo>
                <a:lnTo>
                  <a:pt x="254" y="386"/>
                </a:lnTo>
                <a:lnTo>
                  <a:pt x="254" y="386"/>
                </a:lnTo>
                <a:lnTo>
                  <a:pt x="252" y="386"/>
                </a:lnTo>
                <a:lnTo>
                  <a:pt x="252" y="386"/>
                </a:lnTo>
                <a:lnTo>
                  <a:pt x="252" y="385"/>
                </a:lnTo>
                <a:lnTo>
                  <a:pt x="254" y="385"/>
                </a:lnTo>
                <a:lnTo>
                  <a:pt x="254" y="385"/>
                </a:lnTo>
                <a:lnTo>
                  <a:pt x="254" y="384"/>
                </a:lnTo>
                <a:lnTo>
                  <a:pt x="254" y="384"/>
                </a:lnTo>
                <a:lnTo>
                  <a:pt x="254" y="384"/>
                </a:lnTo>
                <a:lnTo>
                  <a:pt x="254" y="382"/>
                </a:lnTo>
                <a:lnTo>
                  <a:pt x="252" y="382"/>
                </a:lnTo>
                <a:lnTo>
                  <a:pt x="252" y="382"/>
                </a:lnTo>
                <a:lnTo>
                  <a:pt x="252" y="382"/>
                </a:lnTo>
                <a:lnTo>
                  <a:pt x="251" y="382"/>
                </a:lnTo>
                <a:lnTo>
                  <a:pt x="251" y="382"/>
                </a:lnTo>
                <a:lnTo>
                  <a:pt x="249" y="382"/>
                </a:lnTo>
                <a:lnTo>
                  <a:pt x="249" y="382"/>
                </a:lnTo>
                <a:lnTo>
                  <a:pt x="249" y="382"/>
                </a:lnTo>
                <a:lnTo>
                  <a:pt x="248" y="384"/>
                </a:lnTo>
                <a:lnTo>
                  <a:pt x="248" y="384"/>
                </a:lnTo>
                <a:lnTo>
                  <a:pt x="248" y="384"/>
                </a:lnTo>
                <a:lnTo>
                  <a:pt x="247" y="384"/>
                </a:lnTo>
                <a:lnTo>
                  <a:pt x="247" y="384"/>
                </a:lnTo>
                <a:lnTo>
                  <a:pt x="247" y="384"/>
                </a:lnTo>
                <a:lnTo>
                  <a:pt x="245" y="384"/>
                </a:lnTo>
                <a:lnTo>
                  <a:pt x="245" y="384"/>
                </a:lnTo>
                <a:lnTo>
                  <a:pt x="244" y="384"/>
                </a:lnTo>
                <a:lnTo>
                  <a:pt x="244" y="384"/>
                </a:lnTo>
                <a:lnTo>
                  <a:pt x="244" y="384"/>
                </a:lnTo>
                <a:lnTo>
                  <a:pt x="244" y="384"/>
                </a:lnTo>
                <a:lnTo>
                  <a:pt x="244" y="384"/>
                </a:lnTo>
                <a:lnTo>
                  <a:pt x="243" y="384"/>
                </a:lnTo>
                <a:lnTo>
                  <a:pt x="243" y="384"/>
                </a:lnTo>
                <a:lnTo>
                  <a:pt x="243" y="385"/>
                </a:lnTo>
                <a:lnTo>
                  <a:pt x="241" y="385"/>
                </a:lnTo>
                <a:lnTo>
                  <a:pt x="241" y="385"/>
                </a:lnTo>
                <a:lnTo>
                  <a:pt x="241" y="385"/>
                </a:lnTo>
                <a:lnTo>
                  <a:pt x="241" y="385"/>
                </a:lnTo>
                <a:lnTo>
                  <a:pt x="241" y="385"/>
                </a:lnTo>
                <a:lnTo>
                  <a:pt x="240" y="385"/>
                </a:lnTo>
                <a:lnTo>
                  <a:pt x="240" y="385"/>
                </a:lnTo>
                <a:lnTo>
                  <a:pt x="240" y="385"/>
                </a:lnTo>
                <a:lnTo>
                  <a:pt x="240" y="385"/>
                </a:lnTo>
                <a:lnTo>
                  <a:pt x="239" y="384"/>
                </a:lnTo>
                <a:lnTo>
                  <a:pt x="239" y="384"/>
                </a:lnTo>
                <a:lnTo>
                  <a:pt x="239" y="382"/>
                </a:lnTo>
                <a:lnTo>
                  <a:pt x="239" y="382"/>
                </a:lnTo>
                <a:lnTo>
                  <a:pt x="239" y="382"/>
                </a:lnTo>
                <a:lnTo>
                  <a:pt x="237" y="382"/>
                </a:lnTo>
                <a:lnTo>
                  <a:pt x="237" y="382"/>
                </a:lnTo>
                <a:lnTo>
                  <a:pt x="236" y="382"/>
                </a:lnTo>
                <a:lnTo>
                  <a:pt x="236" y="382"/>
                </a:lnTo>
                <a:lnTo>
                  <a:pt x="236" y="382"/>
                </a:lnTo>
                <a:lnTo>
                  <a:pt x="236" y="382"/>
                </a:lnTo>
                <a:lnTo>
                  <a:pt x="234" y="382"/>
                </a:lnTo>
                <a:lnTo>
                  <a:pt x="234" y="384"/>
                </a:lnTo>
                <a:lnTo>
                  <a:pt x="234" y="384"/>
                </a:lnTo>
                <a:lnTo>
                  <a:pt x="234" y="385"/>
                </a:lnTo>
                <a:lnTo>
                  <a:pt x="234" y="385"/>
                </a:lnTo>
                <a:lnTo>
                  <a:pt x="234" y="385"/>
                </a:lnTo>
                <a:lnTo>
                  <a:pt x="234" y="385"/>
                </a:lnTo>
                <a:lnTo>
                  <a:pt x="234" y="385"/>
                </a:lnTo>
                <a:lnTo>
                  <a:pt x="234" y="386"/>
                </a:lnTo>
                <a:lnTo>
                  <a:pt x="236" y="386"/>
                </a:lnTo>
                <a:lnTo>
                  <a:pt x="236" y="386"/>
                </a:lnTo>
                <a:lnTo>
                  <a:pt x="236" y="386"/>
                </a:lnTo>
                <a:lnTo>
                  <a:pt x="236" y="388"/>
                </a:lnTo>
                <a:lnTo>
                  <a:pt x="236" y="388"/>
                </a:lnTo>
                <a:lnTo>
                  <a:pt x="236" y="388"/>
                </a:lnTo>
                <a:lnTo>
                  <a:pt x="236" y="388"/>
                </a:lnTo>
                <a:lnTo>
                  <a:pt x="236" y="388"/>
                </a:lnTo>
                <a:lnTo>
                  <a:pt x="236" y="389"/>
                </a:lnTo>
                <a:lnTo>
                  <a:pt x="236" y="389"/>
                </a:lnTo>
                <a:lnTo>
                  <a:pt x="236" y="389"/>
                </a:lnTo>
                <a:lnTo>
                  <a:pt x="234" y="389"/>
                </a:lnTo>
                <a:lnTo>
                  <a:pt x="234" y="389"/>
                </a:lnTo>
                <a:lnTo>
                  <a:pt x="233" y="389"/>
                </a:lnTo>
                <a:lnTo>
                  <a:pt x="233" y="389"/>
                </a:lnTo>
                <a:lnTo>
                  <a:pt x="233" y="389"/>
                </a:lnTo>
                <a:lnTo>
                  <a:pt x="232" y="389"/>
                </a:lnTo>
                <a:lnTo>
                  <a:pt x="232" y="389"/>
                </a:lnTo>
                <a:lnTo>
                  <a:pt x="232" y="390"/>
                </a:lnTo>
                <a:lnTo>
                  <a:pt x="230" y="390"/>
                </a:lnTo>
                <a:lnTo>
                  <a:pt x="230" y="390"/>
                </a:lnTo>
                <a:lnTo>
                  <a:pt x="230" y="390"/>
                </a:lnTo>
                <a:lnTo>
                  <a:pt x="230" y="390"/>
                </a:lnTo>
                <a:lnTo>
                  <a:pt x="229" y="390"/>
                </a:lnTo>
                <a:lnTo>
                  <a:pt x="229" y="390"/>
                </a:lnTo>
                <a:lnTo>
                  <a:pt x="229" y="392"/>
                </a:lnTo>
                <a:lnTo>
                  <a:pt x="229" y="392"/>
                </a:lnTo>
                <a:lnTo>
                  <a:pt x="229" y="392"/>
                </a:lnTo>
                <a:lnTo>
                  <a:pt x="228" y="392"/>
                </a:lnTo>
                <a:lnTo>
                  <a:pt x="228" y="393"/>
                </a:lnTo>
                <a:lnTo>
                  <a:pt x="228" y="393"/>
                </a:lnTo>
                <a:lnTo>
                  <a:pt x="228" y="393"/>
                </a:lnTo>
                <a:lnTo>
                  <a:pt x="226" y="393"/>
                </a:lnTo>
                <a:lnTo>
                  <a:pt x="226" y="393"/>
                </a:lnTo>
                <a:lnTo>
                  <a:pt x="226" y="393"/>
                </a:lnTo>
                <a:lnTo>
                  <a:pt x="225" y="393"/>
                </a:lnTo>
                <a:lnTo>
                  <a:pt x="225" y="393"/>
                </a:lnTo>
                <a:lnTo>
                  <a:pt x="225" y="394"/>
                </a:lnTo>
                <a:lnTo>
                  <a:pt x="225" y="394"/>
                </a:lnTo>
                <a:lnTo>
                  <a:pt x="225" y="396"/>
                </a:lnTo>
                <a:lnTo>
                  <a:pt x="225" y="396"/>
                </a:lnTo>
                <a:lnTo>
                  <a:pt x="225" y="396"/>
                </a:lnTo>
                <a:lnTo>
                  <a:pt x="225" y="396"/>
                </a:lnTo>
                <a:lnTo>
                  <a:pt x="225" y="397"/>
                </a:lnTo>
                <a:lnTo>
                  <a:pt x="225" y="397"/>
                </a:lnTo>
                <a:lnTo>
                  <a:pt x="225" y="397"/>
                </a:lnTo>
                <a:lnTo>
                  <a:pt x="225" y="399"/>
                </a:lnTo>
                <a:lnTo>
                  <a:pt x="223" y="399"/>
                </a:lnTo>
                <a:lnTo>
                  <a:pt x="223" y="399"/>
                </a:lnTo>
                <a:lnTo>
                  <a:pt x="223" y="399"/>
                </a:lnTo>
                <a:lnTo>
                  <a:pt x="222" y="399"/>
                </a:lnTo>
                <a:lnTo>
                  <a:pt x="222" y="399"/>
                </a:lnTo>
                <a:lnTo>
                  <a:pt x="222" y="399"/>
                </a:lnTo>
                <a:lnTo>
                  <a:pt x="221" y="399"/>
                </a:lnTo>
                <a:lnTo>
                  <a:pt x="221" y="399"/>
                </a:lnTo>
                <a:lnTo>
                  <a:pt x="219" y="399"/>
                </a:lnTo>
                <a:lnTo>
                  <a:pt x="219" y="399"/>
                </a:lnTo>
                <a:lnTo>
                  <a:pt x="219" y="399"/>
                </a:lnTo>
                <a:lnTo>
                  <a:pt x="219" y="400"/>
                </a:lnTo>
                <a:lnTo>
                  <a:pt x="219" y="400"/>
                </a:lnTo>
                <a:lnTo>
                  <a:pt x="219" y="401"/>
                </a:lnTo>
                <a:lnTo>
                  <a:pt x="219" y="401"/>
                </a:lnTo>
                <a:lnTo>
                  <a:pt x="219" y="401"/>
                </a:lnTo>
                <a:lnTo>
                  <a:pt x="219" y="401"/>
                </a:lnTo>
                <a:lnTo>
                  <a:pt x="219" y="401"/>
                </a:lnTo>
                <a:lnTo>
                  <a:pt x="219" y="401"/>
                </a:lnTo>
                <a:lnTo>
                  <a:pt x="218" y="401"/>
                </a:lnTo>
                <a:lnTo>
                  <a:pt x="218" y="403"/>
                </a:lnTo>
                <a:lnTo>
                  <a:pt x="218" y="403"/>
                </a:lnTo>
                <a:lnTo>
                  <a:pt x="218" y="403"/>
                </a:lnTo>
                <a:lnTo>
                  <a:pt x="218" y="403"/>
                </a:lnTo>
                <a:lnTo>
                  <a:pt x="217" y="403"/>
                </a:lnTo>
                <a:lnTo>
                  <a:pt x="217" y="403"/>
                </a:lnTo>
                <a:lnTo>
                  <a:pt x="217" y="403"/>
                </a:lnTo>
                <a:lnTo>
                  <a:pt x="215" y="403"/>
                </a:lnTo>
                <a:lnTo>
                  <a:pt x="215" y="401"/>
                </a:lnTo>
                <a:lnTo>
                  <a:pt x="215" y="401"/>
                </a:lnTo>
                <a:lnTo>
                  <a:pt x="214" y="401"/>
                </a:lnTo>
                <a:lnTo>
                  <a:pt x="214" y="401"/>
                </a:lnTo>
                <a:lnTo>
                  <a:pt x="214" y="401"/>
                </a:lnTo>
                <a:lnTo>
                  <a:pt x="214" y="401"/>
                </a:lnTo>
                <a:lnTo>
                  <a:pt x="213" y="401"/>
                </a:lnTo>
                <a:lnTo>
                  <a:pt x="213" y="400"/>
                </a:lnTo>
                <a:lnTo>
                  <a:pt x="211" y="400"/>
                </a:lnTo>
                <a:lnTo>
                  <a:pt x="211" y="400"/>
                </a:lnTo>
                <a:lnTo>
                  <a:pt x="211" y="399"/>
                </a:lnTo>
                <a:lnTo>
                  <a:pt x="211" y="399"/>
                </a:lnTo>
                <a:lnTo>
                  <a:pt x="211" y="399"/>
                </a:lnTo>
                <a:lnTo>
                  <a:pt x="211" y="399"/>
                </a:lnTo>
                <a:lnTo>
                  <a:pt x="211" y="399"/>
                </a:lnTo>
                <a:lnTo>
                  <a:pt x="211" y="399"/>
                </a:lnTo>
                <a:lnTo>
                  <a:pt x="211" y="397"/>
                </a:lnTo>
                <a:lnTo>
                  <a:pt x="211" y="397"/>
                </a:lnTo>
                <a:lnTo>
                  <a:pt x="211" y="396"/>
                </a:lnTo>
                <a:lnTo>
                  <a:pt x="210" y="396"/>
                </a:lnTo>
                <a:lnTo>
                  <a:pt x="210" y="396"/>
                </a:lnTo>
                <a:lnTo>
                  <a:pt x="208" y="396"/>
                </a:lnTo>
                <a:lnTo>
                  <a:pt x="210" y="396"/>
                </a:lnTo>
                <a:lnTo>
                  <a:pt x="210" y="397"/>
                </a:lnTo>
                <a:lnTo>
                  <a:pt x="208" y="397"/>
                </a:lnTo>
                <a:lnTo>
                  <a:pt x="208" y="397"/>
                </a:lnTo>
                <a:lnTo>
                  <a:pt x="208" y="397"/>
                </a:lnTo>
                <a:lnTo>
                  <a:pt x="208" y="399"/>
                </a:lnTo>
                <a:lnTo>
                  <a:pt x="208" y="399"/>
                </a:lnTo>
                <a:lnTo>
                  <a:pt x="207" y="399"/>
                </a:lnTo>
                <a:lnTo>
                  <a:pt x="207" y="399"/>
                </a:lnTo>
                <a:lnTo>
                  <a:pt x="207" y="397"/>
                </a:lnTo>
                <a:lnTo>
                  <a:pt x="207" y="399"/>
                </a:lnTo>
                <a:lnTo>
                  <a:pt x="207" y="397"/>
                </a:lnTo>
                <a:lnTo>
                  <a:pt x="206" y="397"/>
                </a:lnTo>
                <a:lnTo>
                  <a:pt x="206" y="397"/>
                </a:lnTo>
                <a:lnTo>
                  <a:pt x="206" y="397"/>
                </a:lnTo>
                <a:lnTo>
                  <a:pt x="206" y="397"/>
                </a:lnTo>
                <a:lnTo>
                  <a:pt x="204" y="397"/>
                </a:lnTo>
                <a:lnTo>
                  <a:pt x="204" y="397"/>
                </a:lnTo>
                <a:lnTo>
                  <a:pt x="204" y="397"/>
                </a:lnTo>
                <a:lnTo>
                  <a:pt x="204" y="397"/>
                </a:lnTo>
                <a:lnTo>
                  <a:pt x="204" y="397"/>
                </a:lnTo>
                <a:lnTo>
                  <a:pt x="204" y="397"/>
                </a:lnTo>
                <a:lnTo>
                  <a:pt x="203" y="397"/>
                </a:lnTo>
                <a:lnTo>
                  <a:pt x="203" y="397"/>
                </a:lnTo>
                <a:lnTo>
                  <a:pt x="203" y="397"/>
                </a:lnTo>
                <a:lnTo>
                  <a:pt x="202" y="397"/>
                </a:lnTo>
                <a:lnTo>
                  <a:pt x="202" y="396"/>
                </a:lnTo>
                <a:lnTo>
                  <a:pt x="202" y="396"/>
                </a:lnTo>
                <a:lnTo>
                  <a:pt x="202" y="396"/>
                </a:lnTo>
                <a:lnTo>
                  <a:pt x="202" y="396"/>
                </a:lnTo>
                <a:lnTo>
                  <a:pt x="200" y="396"/>
                </a:lnTo>
                <a:lnTo>
                  <a:pt x="200" y="394"/>
                </a:lnTo>
                <a:lnTo>
                  <a:pt x="200" y="394"/>
                </a:lnTo>
                <a:lnTo>
                  <a:pt x="200" y="394"/>
                </a:lnTo>
                <a:lnTo>
                  <a:pt x="200" y="393"/>
                </a:lnTo>
                <a:lnTo>
                  <a:pt x="200" y="393"/>
                </a:lnTo>
                <a:lnTo>
                  <a:pt x="200" y="393"/>
                </a:lnTo>
                <a:lnTo>
                  <a:pt x="199" y="393"/>
                </a:lnTo>
                <a:lnTo>
                  <a:pt x="199" y="393"/>
                </a:lnTo>
                <a:lnTo>
                  <a:pt x="199" y="392"/>
                </a:lnTo>
                <a:lnTo>
                  <a:pt x="199" y="392"/>
                </a:lnTo>
                <a:lnTo>
                  <a:pt x="199" y="390"/>
                </a:lnTo>
                <a:lnTo>
                  <a:pt x="199" y="390"/>
                </a:lnTo>
                <a:lnTo>
                  <a:pt x="199" y="392"/>
                </a:lnTo>
                <a:lnTo>
                  <a:pt x="199" y="392"/>
                </a:lnTo>
                <a:lnTo>
                  <a:pt x="199" y="392"/>
                </a:lnTo>
                <a:lnTo>
                  <a:pt x="199" y="392"/>
                </a:lnTo>
                <a:lnTo>
                  <a:pt x="199" y="392"/>
                </a:lnTo>
                <a:lnTo>
                  <a:pt x="197" y="392"/>
                </a:lnTo>
                <a:lnTo>
                  <a:pt x="197" y="392"/>
                </a:lnTo>
                <a:lnTo>
                  <a:pt x="197" y="390"/>
                </a:lnTo>
                <a:lnTo>
                  <a:pt x="197" y="390"/>
                </a:lnTo>
                <a:lnTo>
                  <a:pt x="197" y="392"/>
                </a:lnTo>
                <a:lnTo>
                  <a:pt x="197" y="392"/>
                </a:lnTo>
                <a:lnTo>
                  <a:pt x="197" y="392"/>
                </a:lnTo>
                <a:lnTo>
                  <a:pt x="197" y="392"/>
                </a:lnTo>
                <a:lnTo>
                  <a:pt x="196" y="392"/>
                </a:lnTo>
                <a:lnTo>
                  <a:pt x="196" y="392"/>
                </a:lnTo>
                <a:lnTo>
                  <a:pt x="196" y="393"/>
                </a:lnTo>
                <a:lnTo>
                  <a:pt x="196" y="393"/>
                </a:lnTo>
                <a:lnTo>
                  <a:pt x="195" y="393"/>
                </a:lnTo>
                <a:lnTo>
                  <a:pt x="195" y="393"/>
                </a:lnTo>
                <a:lnTo>
                  <a:pt x="195" y="393"/>
                </a:lnTo>
                <a:lnTo>
                  <a:pt x="195" y="393"/>
                </a:lnTo>
                <a:lnTo>
                  <a:pt x="195" y="394"/>
                </a:lnTo>
                <a:lnTo>
                  <a:pt x="195" y="394"/>
                </a:lnTo>
                <a:lnTo>
                  <a:pt x="193" y="394"/>
                </a:lnTo>
                <a:lnTo>
                  <a:pt x="193" y="394"/>
                </a:lnTo>
                <a:lnTo>
                  <a:pt x="193" y="394"/>
                </a:lnTo>
                <a:lnTo>
                  <a:pt x="192" y="394"/>
                </a:lnTo>
                <a:lnTo>
                  <a:pt x="193" y="394"/>
                </a:lnTo>
                <a:lnTo>
                  <a:pt x="193" y="394"/>
                </a:lnTo>
                <a:lnTo>
                  <a:pt x="193" y="394"/>
                </a:lnTo>
                <a:lnTo>
                  <a:pt x="193" y="393"/>
                </a:lnTo>
                <a:lnTo>
                  <a:pt x="193" y="393"/>
                </a:lnTo>
                <a:lnTo>
                  <a:pt x="193" y="394"/>
                </a:lnTo>
                <a:lnTo>
                  <a:pt x="192" y="394"/>
                </a:lnTo>
                <a:lnTo>
                  <a:pt x="192" y="394"/>
                </a:lnTo>
                <a:lnTo>
                  <a:pt x="192" y="394"/>
                </a:lnTo>
                <a:lnTo>
                  <a:pt x="192" y="396"/>
                </a:lnTo>
                <a:lnTo>
                  <a:pt x="192" y="396"/>
                </a:lnTo>
                <a:lnTo>
                  <a:pt x="191" y="396"/>
                </a:lnTo>
                <a:lnTo>
                  <a:pt x="191" y="396"/>
                </a:lnTo>
                <a:lnTo>
                  <a:pt x="189" y="396"/>
                </a:lnTo>
                <a:lnTo>
                  <a:pt x="189" y="396"/>
                </a:lnTo>
                <a:lnTo>
                  <a:pt x="189" y="396"/>
                </a:lnTo>
                <a:lnTo>
                  <a:pt x="188" y="396"/>
                </a:lnTo>
                <a:lnTo>
                  <a:pt x="188" y="396"/>
                </a:lnTo>
                <a:lnTo>
                  <a:pt x="187" y="396"/>
                </a:lnTo>
                <a:lnTo>
                  <a:pt x="187" y="396"/>
                </a:lnTo>
                <a:lnTo>
                  <a:pt x="187" y="396"/>
                </a:lnTo>
                <a:lnTo>
                  <a:pt x="187" y="396"/>
                </a:lnTo>
                <a:lnTo>
                  <a:pt x="185" y="396"/>
                </a:lnTo>
                <a:lnTo>
                  <a:pt x="185" y="396"/>
                </a:lnTo>
                <a:lnTo>
                  <a:pt x="184" y="396"/>
                </a:lnTo>
                <a:lnTo>
                  <a:pt x="184" y="396"/>
                </a:lnTo>
                <a:lnTo>
                  <a:pt x="184" y="396"/>
                </a:lnTo>
                <a:lnTo>
                  <a:pt x="184" y="396"/>
                </a:lnTo>
                <a:lnTo>
                  <a:pt x="182" y="396"/>
                </a:lnTo>
                <a:lnTo>
                  <a:pt x="182" y="397"/>
                </a:lnTo>
                <a:lnTo>
                  <a:pt x="182" y="397"/>
                </a:lnTo>
                <a:lnTo>
                  <a:pt x="182" y="396"/>
                </a:lnTo>
                <a:lnTo>
                  <a:pt x="182" y="396"/>
                </a:lnTo>
                <a:lnTo>
                  <a:pt x="181" y="396"/>
                </a:lnTo>
                <a:lnTo>
                  <a:pt x="181" y="396"/>
                </a:lnTo>
                <a:lnTo>
                  <a:pt x="181" y="396"/>
                </a:lnTo>
                <a:lnTo>
                  <a:pt x="181" y="396"/>
                </a:lnTo>
                <a:lnTo>
                  <a:pt x="181" y="396"/>
                </a:lnTo>
                <a:lnTo>
                  <a:pt x="181" y="396"/>
                </a:lnTo>
                <a:lnTo>
                  <a:pt x="181" y="396"/>
                </a:lnTo>
                <a:lnTo>
                  <a:pt x="181" y="396"/>
                </a:lnTo>
                <a:lnTo>
                  <a:pt x="181" y="397"/>
                </a:lnTo>
                <a:lnTo>
                  <a:pt x="181" y="397"/>
                </a:lnTo>
                <a:lnTo>
                  <a:pt x="181" y="399"/>
                </a:lnTo>
                <a:lnTo>
                  <a:pt x="181" y="399"/>
                </a:lnTo>
                <a:lnTo>
                  <a:pt x="181" y="399"/>
                </a:lnTo>
                <a:lnTo>
                  <a:pt x="181" y="399"/>
                </a:lnTo>
                <a:lnTo>
                  <a:pt x="181" y="399"/>
                </a:lnTo>
                <a:lnTo>
                  <a:pt x="180" y="400"/>
                </a:lnTo>
                <a:lnTo>
                  <a:pt x="180" y="400"/>
                </a:lnTo>
                <a:lnTo>
                  <a:pt x="180" y="400"/>
                </a:lnTo>
                <a:lnTo>
                  <a:pt x="180" y="400"/>
                </a:lnTo>
                <a:lnTo>
                  <a:pt x="180" y="400"/>
                </a:lnTo>
                <a:lnTo>
                  <a:pt x="180" y="401"/>
                </a:lnTo>
                <a:lnTo>
                  <a:pt x="180" y="401"/>
                </a:lnTo>
                <a:lnTo>
                  <a:pt x="180" y="401"/>
                </a:lnTo>
                <a:lnTo>
                  <a:pt x="180" y="401"/>
                </a:lnTo>
                <a:lnTo>
                  <a:pt x="180" y="403"/>
                </a:lnTo>
                <a:lnTo>
                  <a:pt x="178" y="403"/>
                </a:lnTo>
                <a:lnTo>
                  <a:pt x="180" y="403"/>
                </a:lnTo>
                <a:lnTo>
                  <a:pt x="180" y="403"/>
                </a:lnTo>
                <a:lnTo>
                  <a:pt x="178" y="404"/>
                </a:lnTo>
                <a:lnTo>
                  <a:pt x="178" y="404"/>
                </a:lnTo>
                <a:lnTo>
                  <a:pt x="178" y="403"/>
                </a:lnTo>
                <a:lnTo>
                  <a:pt x="178" y="403"/>
                </a:lnTo>
                <a:lnTo>
                  <a:pt x="178" y="403"/>
                </a:lnTo>
                <a:lnTo>
                  <a:pt x="178" y="403"/>
                </a:lnTo>
                <a:lnTo>
                  <a:pt x="178" y="401"/>
                </a:lnTo>
                <a:lnTo>
                  <a:pt x="178" y="401"/>
                </a:lnTo>
                <a:lnTo>
                  <a:pt x="178" y="401"/>
                </a:lnTo>
                <a:lnTo>
                  <a:pt x="178" y="401"/>
                </a:lnTo>
                <a:lnTo>
                  <a:pt x="178" y="400"/>
                </a:lnTo>
                <a:lnTo>
                  <a:pt x="178" y="400"/>
                </a:lnTo>
                <a:lnTo>
                  <a:pt x="178" y="400"/>
                </a:lnTo>
                <a:lnTo>
                  <a:pt x="177" y="400"/>
                </a:lnTo>
                <a:lnTo>
                  <a:pt x="177" y="399"/>
                </a:lnTo>
                <a:lnTo>
                  <a:pt x="177" y="399"/>
                </a:lnTo>
                <a:lnTo>
                  <a:pt x="176" y="399"/>
                </a:lnTo>
                <a:lnTo>
                  <a:pt x="176" y="399"/>
                </a:lnTo>
                <a:lnTo>
                  <a:pt x="176" y="399"/>
                </a:lnTo>
                <a:lnTo>
                  <a:pt x="176" y="399"/>
                </a:lnTo>
                <a:lnTo>
                  <a:pt x="176" y="400"/>
                </a:lnTo>
                <a:lnTo>
                  <a:pt x="176" y="400"/>
                </a:lnTo>
                <a:lnTo>
                  <a:pt x="174" y="400"/>
                </a:lnTo>
                <a:lnTo>
                  <a:pt x="174" y="400"/>
                </a:lnTo>
                <a:lnTo>
                  <a:pt x="173" y="400"/>
                </a:lnTo>
                <a:lnTo>
                  <a:pt x="173" y="400"/>
                </a:lnTo>
                <a:lnTo>
                  <a:pt x="173" y="400"/>
                </a:lnTo>
                <a:lnTo>
                  <a:pt x="173" y="400"/>
                </a:lnTo>
                <a:lnTo>
                  <a:pt x="171" y="400"/>
                </a:lnTo>
                <a:lnTo>
                  <a:pt x="171" y="400"/>
                </a:lnTo>
                <a:lnTo>
                  <a:pt x="171" y="400"/>
                </a:lnTo>
                <a:lnTo>
                  <a:pt x="170" y="400"/>
                </a:lnTo>
                <a:lnTo>
                  <a:pt x="170" y="400"/>
                </a:lnTo>
                <a:lnTo>
                  <a:pt x="170" y="400"/>
                </a:lnTo>
                <a:lnTo>
                  <a:pt x="170" y="401"/>
                </a:lnTo>
                <a:lnTo>
                  <a:pt x="169" y="400"/>
                </a:lnTo>
                <a:lnTo>
                  <a:pt x="169" y="401"/>
                </a:lnTo>
                <a:lnTo>
                  <a:pt x="169" y="401"/>
                </a:lnTo>
                <a:lnTo>
                  <a:pt x="169" y="400"/>
                </a:lnTo>
                <a:lnTo>
                  <a:pt x="169" y="401"/>
                </a:lnTo>
                <a:lnTo>
                  <a:pt x="167" y="401"/>
                </a:lnTo>
                <a:lnTo>
                  <a:pt x="169" y="400"/>
                </a:lnTo>
                <a:lnTo>
                  <a:pt x="167" y="400"/>
                </a:lnTo>
                <a:lnTo>
                  <a:pt x="167" y="401"/>
                </a:lnTo>
                <a:lnTo>
                  <a:pt x="167" y="401"/>
                </a:lnTo>
                <a:lnTo>
                  <a:pt x="167" y="401"/>
                </a:lnTo>
                <a:lnTo>
                  <a:pt x="167" y="401"/>
                </a:lnTo>
                <a:lnTo>
                  <a:pt x="167" y="401"/>
                </a:lnTo>
                <a:lnTo>
                  <a:pt x="167" y="401"/>
                </a:lnTo>
                <a:lnTo>
                  <a:pt x="167" y="401"/>
                </a:lnTo>
                <a:lnTo>
                  <a:pt x="166" y="401"/>
                </a:lnTo>
                <a:lnTo>
                  <a:pt x="166" y="403"/>
                </a:lnTo>
                <a:lnTo>
                  <a:pt x="165" y="403"/>
                </a:lnTo>
                <a:lnTo>
                  <a:pt x="166" y="403"/>
                </a:lnTo>
                <a:lnTo>
                  <a:pt x="166" y="403"/>
                </a:lnTo>
                <a:lnTo>
                  <a:pt x="165" y="403"/>
                </a:lnTo>
                <a:lnTo>
                  <a:pt x="165" y="403"/>
                </a:lnTo>
                <a:lnTo>
                  <a:pt x="165" y="403"/>
                </a:lnTo>
                <a:lnTo>
                  <a:pt x="165" y="403"/>
                </a:lnTo>
                <a:lnTo>
                  <a:pt x="165" y="403"/>
                </a:lnTo>
                <a:lnTo>
                  <a:pt x="165" y="403"/>
                </a:lnTo>
                <a:lnTo>
                  <a:pt x="165" y="403"/>
                </a:lnTo>
                <a:lnTo>
                  <a:pt x="163" y="403"/>
                </a:lnTo>
                <a:lnTo>
                  <a:pt x="163" y="403"/>
                </a:lnTo>
                <a:lnTo>
                  <a:pt x="163" y="401"/>
                </a:lnTo>
                <a:lnTo>
                  <a:pt x="162" y="401"/>
                </a:lnTo>
                <a:lnTo>
                  <a:pt x="162" y="401"/>
                </a:lnTo>
                <a:lnTo>
                  <a:pt x="162" y="401"/>
                </a:lnTo>
                <a:lnTo>
                  <a:pt x="162" y="401"/>
                </a:lnTo>
                <a:lnTo>
                  <a:pt x="162" y="403"/>
                </a:lnTo>
                <a:lnTo>
                  <a:pt x="162" y="403"/>
                </a:lnTo>
                <a:lnTo>
                  <a:pt x="161" y="403"/>
                </a:lnTo>
                <a:lnTo>
                  <a:pt x="161" y="401"/>
                </a:lnTo>
                <a:lnTo>
                  <a:pt x="161" y="403"/>
                </a:lnTo>
                <a:lnTo>
                  <a:pt x="161" y="403"/>
                </a:lnTo>
                <a:lnTo>
                  <a:pt x="161" y="403"/>
                </a:lnTo>
                <a:lnTo>
                  <a:pt x="159" y="403"/>
                </a:lnTo>
                <a:lnTo>
                  <a:pt x="159" y="404"/>
                </a:lnTo>
                <a:lnTo>
                  <a:pt x="159" y="404"/>
                </a:lnTo>
                <a:lnTo>
                  <a:pt x="159" y="404"/>
                </a:lnTo>
                <a:lnTo>
                  <a:pt x="158" y="404"/>
                </a:lnTo>
                <a:lnTo>
                  <a:pt x="158" y="403"/>
                </a:lnTo>
                <a:lnTo>
                  <a:pt x="158" y="403"/>
                </a:lnTo>
                <a:lnTo>
                  <a:pt x="158" y="403"/>
                </a:lnTo>
                <a:lnTo>
                  <a:pt x="158" y="403"/>
                </a:lnTo>
                <a:lnTo>
                  <a:pt x="158" y="401"/>
                </a:lnTo>
                <a:lnTo>
                  <a:pt x="156" y="401"/>
                </a:lnTo>
                <a:lnTo>
                  <a:pt x="156" y="403"/>
                </a:lnTo>
                <a:lnTo>
                  <a:pt x="156" y="403"/>
                </a:lnTo>
                <a:lnTo>
                  <a:pt x="156" y="403"/>
                </a:lnTo>
                <a:lnTo>
                  <a:pt x="155" y="403"/>
                </a:lnTo>
                <a:lnTo>
                  <a:pt x="155" y="403"/>
                </a:lnTo>
                <a:lnTo>
                  <a:pt x="155" y="403"/>
                </a:lnTo>
                <a:lnTo>
                  <a:pt x="155" y="404"/>
                </a:lnTo>
                <a:lnTo>
                  <a:pt x="155" y="404"/>
                </a:lnTo>
                <a:lnTo>
                  <a:pt x="155" y="404"/>
                </a:lnTo>
                <a:lnTo>
                  <a:pt x="154" y="404"/>
                </a:lnTo>
                <a:lnTo>
                  <a:pt x="154" y="405"/>
                </a:lnTo>
                <a:lnTo>
                  <a:pt x="154" y="405"/>
                </a:lnTo>
                <a:lnTo>
                  <a:pt x="154" y="405"/>
                </a:lnTo>
                <a:lnTo>
                  <a:pt x="154" y="405"/>
                </a:lnTo>
                <a:lnTo>
                  <a:pt x="154" y="405"/>
                </a:lnTo>
                <a:lnTo>
                  <a:pt x="154" y="407"/>
                </a:lnTo>
                <a:lnTo>
                  <a:pt x="154" y="407"/>
                </a:lnTo>
                <a:lnTo>
                  <a:pt x="154" y="407"/>
                </a:lnTo>
                <a:lnTo>
                  <a:pt x="154" y="407"/>
                </a:lnTo>
                <a:lnTo>
                  <a:pt x="154" y="408"/>
                </a:lnTo>
                <a:lnTo>
                  <a:pt x="154" y="408"/>
                </a:lnTo>
                <a:lnTo>
                  <a:pt x="154" y="407"/>
                </a:lnTo>
                <a:lnTo>
                  <a:pt x="154" y="408"/>
                </a:lnTo>
                <a:lnTo>
                  <a:pt x="152" y="408"/>
                </a:lnTo>
                <a:lnTo>
                  <a:pt x="152" y="408"/>
                </a:lnTo>
                <a:lnTo>
                  <a:pt x="154" y="408"/>
                </a:lnTo>
                <a:lnTo>
                  <a:pt x="154" y="408"/>
                </a:lnTo>
                <a:lnTo>
                  <a:pt x="154" y="408"/>
                </a:lnTo>
                <a:lnTo>
                  <a:pt x="154" y="408"/>
                </a:lnTo>
                <a:lnTo>
                  <a:pt x="154" y="408"/>
                </a:lnTo>
                <a:lnTo>
                  <a:pt x="154" y="409"/>
                </a:lnTo>
                <a:lnTo>
                  <a:pt x="154" y="409"/>
                </a:lnTo>
                <a:lnTo>
                  <a:pt x="154" y="409"/>
                </a:lnTo>
                <a:lnTo>
                  <a:pt x="152" y="409"/>
                </a:lnTo>
                <a:lnTo>
                  <a:pt x="154" y="409"/>
                </a:lnTo>
                <a:lnTo>
                  <a:pt x="154" y="409"/>
                </a:lnTo>
                <a:lnTo>
                  <a:pt x="154" y="411"/>
                </a:lnTo>
                <a:lnTo>
                  <a:pt x="154" y="411"/>
                </a:lnTo>
                <a:lnTo>
                  <a:pt x="154" y="411"/>
                </a:lnTo>
                <a:lnTo>
                  <a:pt x="154" y="412"/>
                </a:lnTo>
                <a:lnTo>
                  <a:pt x="154" y="412"/>
                </a:lnTo>
                <a:lnTo>
                  <a:pt x="154" y="411"/>
                </a:lnTo>
                <a:lnTo>
                  <a:pt x="154" y="411"/>
                </a:lnTo>
                <a:lnTo>
                  <a:pt x="154" y="411"/>
                </a:lnTo>
                <a:lnTo>
                  <a:pt x="154" y="411"/>
                </a:lnTo>
                <a:lnTo>
                  <a:pt x="154" y="411"/>
                </a:lnTo>
                <a:lnTo>
                  <a:pt x="154" y="409"/>
                </a:lnTo>
                <a:lnTo>
                  <a:pt x="154" y="409"/>
                </a:lnTo>
                <a:lnTo>
                  <a:pt x="155" y="409"/>
                </a:lnTo>
                <a:lnTo>
                  <a:pt x="155" y="409"/>
                </a:lnTo>
                <a:lnTo>
                  <a:pt x="155" y="409"/>
                </a:lnTo>
                <a:lnTo>
                  <a:pt x="155" y="411"/>
                </a:lnTo>
                <a:lnTo>
                  <a:pt x="155" y="411"/>
                </a:lnTo>
                <a:lnTo>
                  <a:pt x="155" y="411"/>
                </a:lnTo>
                <a:lnTo>
                  <a:pt x="156" y="411"/>
                </a:lnTo>
                <a:lnTo>
                  <a:pt x="156" y="411"/>
                </a:lnTo>
                <a:lnTo>
                  <a:pt x="156" y="412"/>
                </a:lnTo>
                <a:lnTo>
                  <a:pt x="155" y="412"/>
                </a:lnTo>
                <a:lnTo>
                  <a:pt x="155" y="412"/>
                </a:lnTo>
                <a:lnTo>
                  <a:pt x="156" y="412"/>
                </a:lnTo>
                <a:lnTo>
                  <a:pt x="156" y="412"/>
                </a:lnTo>
                <a:lnTo>
                  <a:pt x="156" y="412"/>
                </a:lnTo>
                <a:lnTo>
                  <a:pt x="156" y="412"/>
                </a:lnTo>
                <a:lnTo>
                  <a:pt x="156" y="414"/>
                </a:lnTo>
                <a:lnTo>
                  <a:pt x="156" y="414"/>
                </a:lnTo>
                <a:lnTo>
                  <a:pt x="156" y="414"/>
                </a:lnTo>
                <a:lnTo>
                  <a:pt x="156" y="414"/>
                </a:lnTo>
                <a:lnTo>
                  <a:pt x="156" y="414"/>
                </a:lnTo>
                <a:lnTo>
                  <a:pt x="155" y="414"/>
                </a:lnTo>
                <a:lnTo>
                  <a:pt x="155" y="412"/>
                </a:lnTo>
                <a:lnTo>
                  <a:pt x="155" y="412"/>
                </a:lnTo>
                <a:lnTo>
                  <a:pt x="154" y="412"/>
                </a:lnTo>
                <a:lnTo>
                  <a:pt x="154" y="412"/>
                </a:lnTo>
                <a:lnTo>
                  <a:pt x="154" y="412"/>
                </a:lnTo>
                <a:lnTo>
                  <a:pt x="154" y="412"/>
                </a:lnTo>
                <a:lnTo>
                  <a:pt x="154" y="412"/>
                </a:lnTo>
                <a:lnTo>
                  <a:pt x="154" y="412"/>
                </a:lnTo>
                <a:lnTo>
                  <a:pt x="154" y="412"/>
                </a:lnTo>
                <a:lnTo>
                  <a:pt x="154" y="414"/>
                </a:lnTo>
                <a:lnTo>
                  <a:pt x="154" y="414"/>
                </a:lnTo>
                <a:lnTo>
                  <a:pt x="154" y="414"/>
                </a:lnTo>
                <a:lnTo>
                  <a:pt x="155" y="414"/>
                </a:lnTo>
                <a:lnTo>
                  <a:pt x="155" y="414"/>
                </a:lnTo>
                <a:lnTo>
                  <a:pt x="155" y="414"/>
                </a:lnTo>
                <a:lnTo>
                  <a:pt x="156" y="414"/>
                </a:lnTo>
                <a:lnTo>
                  <a:pt x="156" y="414"/>
                </a:lnTo>
                <a:lnTo>
                  <a:pt x="156" y="414"/>
                </a:lnTo>
                <a:lnTo>
                  <a:pt x="156" y="414"/>
                </a:lnTo>
                <a:lnTo>
                  <a:pt x="156" y="414"/>
                </a:lnTo>
                <a:lnTo>
                  <a:pt x="158" y="414"/>
                </a:lnTo>
                <a:lnTo>
                  <a:pt x="158" y="415"/>
                </a:lnTo>
                <a:lnTo>
                  <a:pt x="158" y="415"/>
                </a:lnTo>
                <a:lnTo>
                  <a:pt x="158" y="415"/>
                </a:lnTo>
                <a:lnTo>
                  <a:pt x="158" y="415"/>
                </a:lnTo>
                <a:lnTo>
                  <a:pt x="159" y="415"/>
                </a:lnTo>
                <a:lnTo>
                  <a:pt x="159" y="416"/>
                </a:lnTo>
                <a:lnTo>
                  <a:pt x="159" y="416"/>
                </a:lnTo>
                <a:lnTo>
                  <a:pt x="159" y="416"/>
                </a:lnTo>
                <a:lnTo>
                  <a:pt x="159" y="416"/>
                </a:lnTo>
                <a:lnTo>
                  <a:pt x="159" y="418"/>
                </a:lnTo>
                <a:lnTo>
                  <a:pt x="161" y="418"/>
                </a:lnTo>
                <a:lnTo>
                  <a:pt x="161" y="418"/>
                </a:lnTo>
                <a:lnTo>
                  <a:pt x="161" y="418"/>
                </a:lnTo>
                <a:lnTo>
                  <a:pt x="162" y="418"/>
                </a:lnTo>
                <a:lnTo>
                  <a:pt x="162" y="418"/>
                </a:lnTo>
                <a:lnTo>
                  <a:pt x="162" y="418"/>
                </a:lnTo>
                <a:lnTo>
                  <a:pt x="162" y="419"/>
                </a:lnTo>
                <a:lnTo>
                  <a:pt x="162" y="419"/>
                </a:lnTo>
                <a:lnTo>
                  <a:pt x="163" y="419"/>
                </a:lnTo>
                <a:lnTo>
                  <a:pt x="163" y="419"/>
                </a:lnTo>
                <a:lnTo>
                  <a:pt x="165" y="419"/>
                </a:lnTo>
                <a:lnTo>
                  <a:pt x="165" y="419"/>
                </a:lnTo>
                <a:lnTo>
                  <a:pt x="165" y="419"/>
                </a:lnTo>
                <a:lnTo>
                  <a:pt x="165" y="419"/>
                </a:lnTo>
                <a:lnTo>
                  <a:pt x="166" y="419"/>
                </a:lnTo>
                <a:lnTo>
                  <a:pt x="166" y="419"/>
                </a:lnTo>
                <a:lnTo>
                  <a:pt x="167" y="419"/>
                </a:lnTo>
                <a:lnTo>
                  <a:pt x="167" y="418"/>
                </a:lnTo>
                <a:lnTo>
                  <a:pt x="167" y="418"/>
                </a:lnTo>
                <a:lnTo>
                  <a:pt x="167" y="418"/>
                </a:lnTo>
                <a:lnTo>
                  <a:pt x="169" y="418"/>
                </a:lnTo>
                <a:lnTo>
                  <a:pt x="169" y="418"/>
                </a:lnTo>
                <a:lnTo>
                  <a:pt x="169" y="418"/>
                </a:lnTo>
                <a:lnTo>
                  <a:pt x="170" y="418"/>
                </a:lnTo>
                <a:lnTo>
                  <a:pt x="170" y="418"/>
                </a:lnTo>
                <a:lnTo>
                  <a:pt x="170" y="419"/>
                </a:lnTo>
                <a:lnTo>
                  <a:pt x="170" y="419"/>
                </a:lnTo>
                <a:lnTo>
                  <a:pt x="170" y="419"/>
                </a:lnTo>
                <a:lnTo>
                  <a:pt x="170" y="419"/>
                </a:lnTo>
                <a:lnTo>
                  <a:pt x="170" y="420"/>
                </a:lnTo>
                <a:lnTo>
                  <a:pt x="170" y="420"/>
                </a:lnTo>
                <a:lnTo>
                  <a:pt x="171" y="420"/>
                </a:lnTo>
                <a:lnTo>
                  <a:pt x="171" y="422"/>
                </a:lnTo>
                <a:lnTo>
                  <a:pt x="171" y="422"/>
                </a:lnTo>
                <a:lnTo>
                  <a:pt x="171" y="423"/>
                </a:lnTo>
                <a:lnTo>
                  <a:pt x="171" y="423"/>
                </a:lnTo>
                <a:lnTo>
                  <a:pt x="171" y="423"/>
                </a:lnTo>
                <a:lnTo>
                  <a:pt x="171" y="423"/>
                </a:lnTo>
                <a:lnTo>
                  <a:pt x="171" y="425"/>
                </a:lnTo>
                <a:lnTo>
                  <a:pt x="171" y="425"/>
                </a:lnTo>
                <a:lnTo>
                  <a:pt x="173" y="425"/>
                </a:lnTo>
                <a:lnTo>
                  <a:pt x="171" y="425"/>
                </a:lnTo>
                <a:lnTo>
                  <a:pt x="171" y="426"/>
                </a:lnTo>
                <a:lnTo>
                  <a:pt x="173" y="426"/>
                </a:lnTo>
                <a:lnTo>
                  <a:pt x="173" y="426"/>
                </a:lnTo>
                <a:lnTo>
                  <a:pt x="173" y="426"/>
                </a:lnTo>
                <a:lnTo>
                  <a:pt x="173" y="427"/>
                </a:lnTo>
                <a:lnTo>
                  <a:pt x="173" y="427"/>
                </a:lnTo>
                <a:lnTo>
                  <a:pt x="173" y="429"/>
                </a:lnTo>
                <a:lnTo>
                  <a:pt x="173" y="429"/>
                </a:lnTo>
                <a:lnTo>
                  <a:pt x="173" y="429"/>
                </a:lnTo>
                <a:lnTo>
                  <a:pt x="173" y="429"/>
                </a:lnTo>
                <a:lnTo>
                  <a:pt x="173" y="430"/>
                </a:lnTo>
                <a:lnTo>
                  <a:pt x="173" y="430"/>
                </a:lnTo>
                <a:lnTo>
                  <a:pt x="173" y="431"/>
                </a:lnTo>
                <a:lnTo>
                  <a:pt x="174" y="431"/>
                </a:lnTo>
                <a:lnTo>
                  <a:pt x="174" y="431"/>
                </a:lnTo>
                <a:lnTo>
                  <a:pt x="174" y="431"/>
                </a:lnTo>
                <a:lnTo>
                  <a:pt x="174" y="433"/>
                </a:lnTo>
                <a:lnTo>
                  <a:pt x="176" y="433"/>
                </a:lnTo>
                <a:lnTo>
                  <a:pt x="176" y="434"/>
                </a:lnTo>
                <a:lnTo>
                  <a:pt x="176" y="434"/>
                </a:lnTo>
                <a:lnTo>
                  <a:pt x="176" y="434"/>
                </a:lnTo>
                <a:lnTo>
                  <a:pt x="176" y="435"/>
                </a:lnTo>
                <a:lnTo>
                  <a:pt x="177" y="435"/>
                </a:lnTo>
                <a:lnTo>
                  <a:pt x="177" y="435"/>
                </a:lnTo>
                <a:lnTo>
                  <a:pt x="177" y="437"/>
                </a:lnTo>
                <a:lnTo>
                  <a:pt x="176" y="437"/>
                </a:lnTo>
                <a:lnTo>
                  <a:pt x="176" y="437"/>
                </a:lnTo>
                <a:lnTo>
                  <a:pt x="176" y="437"/>
                </a:lnTo>
                <a:lnTo>
                  <a:pt x="176" y="438"/>
                </a:lnTo>
                <a:lnTo>
                  <a:pt x="176" y="438"/>
                </a:lnTo>
                <a:lnTo>
                  <a:pt x="176" y="438"/>
                </a:lnTo>
                <a:lnTo>
                  <a:pt x="176" y="440"/>
                </a:lnTo>
                <a:lnTo>
                  <a:pt x="176" y="440"/>
                </a:lnTo>
                <a:lnTo>
                  <a:pt x="176" y="440"/>
                </a:lnTo>
                <a:lnTo>
                  <a:pt x="176" y="441"/>
                </a:lnTo>
                <a:lnTo>
                  <a:pt x="176" y="441"/>
                </a:lnTo>
                <a:lnTo>
                  <a:pt x="176" y="441"/>
                </a:lnTo>
                <a:lnTo>
                  <a:pt x="176" y="442"/>
                </a:lnTo>
                <a:lnTo>
                  <a:pt x="174" y="442"/>
                </a:lnTo>
                <a:lnTo>
                  <a:pt x="174" y="442"/>
                </a:lnTo>
                <a:lnTo>
                  <a:pt x="174" y="442"/>
                </a:lnTo>
                <a:lnTo>
                  <a:pt x="174" y="442"/>
                </a:lnTo>
                <a:lnTo>
                  <a:pt x="173" y="442"/>
                </a:lnTo>
                <a:lnTo>
                  <a:pt x="173" y="442"/>
                </a:lnTo>
                <a:lnTo>
                  <a:pt x="173" y="444"/>
                </a:lnTo>
                <a:lnTo>
                  <a:pt x="173" y="444"/>
                </a:lnTo>
                <a:lnTo>
                  <a:pt x="173" y="445"/>
                </a:lnTo>
                <a:lnTo>
                  <a:pt x="173" y="445"/>
                </a:lnTo>
                <a:lnTo>
                  <a:pt x="173" y="445"/>
                </a:lnTo>
                <a:lnTo>
                  <a:pt x="173" y="445"/>
                </a:lnTo>
                <a:lnTo>
                  <a:pt x="171" y="445"/>
                </a:lnTo>
                <a:lnTo>
                  <a:pt x="171" y="446"/>
                </a:lnTo>
                <a:lnTo>
                  <a:pt x="171" y="446"/>
                </a:lnTo>
                <a:lnTo>
                  <a:pt x="170" y="446"/>
                </a:lnTo>
                <a:lnTo>
                  <a:pt x="170" y="446"/>
                </a:lnTo>
                <a:lnTo>
                  <a:pt x="170" y="448"/>
                </a:lnTo>
                <a:lnTo>
                  <a:pt x="170" y="448"/>
                </a:lnTo>
                <a:lnTo>
                  <a:pt x="170" y="448"/>
                </a:lnTo>
                <a:lnTo>
                  <a:pt x="170" y="448"/>
                </a:lnTo>
                <a:lnTo>
                  <a:pt x="170" y="448"/>
                </a:lnTo>
                <a:lnTo>
                  <a:pt x="169" y="448"/>
                </a:lnTo>
                <a:lnTo>
                  <a:pt x="169" y="448"/>
                </a:lnTo>
                <a:lnTo>
                  <a:pt x="169" y="446"/>
                </a:lnTo>
                <a:lnTo>
                  <a:pt x="167" y="446"/>
                </a:lnTo>
                <a:lnTo>
                  <a:pt x="167" y="446"/>
                </a:lnTo>
                <a:lnTo>
                  <a:pt x="167" y="446"/>
                </a:lnTo>
                <a:lnTo>
                  <a:pt x="166" y="446"/>
                </a:lnTo>
                <a:lnTo>
                  <a:pt x="166" y="446"/>
                </a:lnTo>
                <a:lnTo>
                  <a:pt x="166" y="448"/>
                </a:lnTo>
                <a:lnTo>
                  <a:pt x="166" y="448"/>
                </a:lnTo>
                <a:lnTo>
                  <a:pt x="166" y="448"/>
                </a:lnTo>
                <a:lnTo>
                  <a:pt x="166" y="448"/>
                </a:lnTo>
                <a:lnTo>
                  <a:pt x="166" y="448"/>
                </a:lnTo>
                <a:lnTo>
                  <a:pt x="165" y="449"/>
                </a:lnTo>
                <a:lnTo>
                  <a:pt x="165" y="449"/>
                </a:lnTo>
                <a:lnTo>
                  <a:pt x="165" y="451"/>
                </a:lnTo>
                <a:lnTo>
                  <a:pt x="165" y="451"/>
                </a:lnTo>
                <a:lnTo>
                  <a:pt x="165" y="451"/>
                </a:lnTo>
                <a:lnTo>
                  <a:pt x="165" y="451"/>
                </a:lnTo>
                <a:lnTo>
                  <a:pt x="165" y="451"/>
                </a:lnTo>
                <a:lnTo>
                  <a:pt x="163" y="452"/>
                </a:lnTo>
                <a:lnTo>
                  <a:pt x="163" y="452"/>
                </a:lnTo>
                <a:lnTo>
                  <a:pt x="162" y="452"/>
                </a:lnTo>
                <a:lnTo>
                  <a:pt x="162" y="452"/>
                </a:lnTo>
                <a:lnTo>
                  <a:pt x="162" y="453"/>
                </a:lnTo>
                <a:lnTo>
                  <a:pt x="162" y="453"/>
                </a:lnTo>
                <a:lnTo>
                  <a:pt x="162" y="453"/>
                </a:lnTo>
                <a:lnTo>
                  <a:pt x="162" y="453"/>
                </a:lnTo>
                <a:lnTo>
                  <a:pt x="161" y="453"/>
                </a:lnTo>
                <a:lnTo>
                  <a:pt x="161" y="455"/>
                </a:lnTo>
                <a:lnTo>
                  <a:pt x="161" y="455"/>
                </a:lnTo>
                <a:lnTo>
                  <a:pt x="161" y="455"/>
                </a:lnTo>
                <a:lnTo>
                  <a:pt x="159" y="455"/>
                </a:lnTo>
                <a:lnTo>
                  <a:pt x="159" y="456"/>
                </a:lnTo>
                <a:lnTo>
                  <a:pt x="159" y="456"/>
                </a:lnTo>
                <a:lnTo>
                  <a:pt x="159" y="456"/>
                </a:lnTo>
                <a:lnTo>
                  <a:pt x="159" y="456"/>
                </a:lnTo>
                <a:lnTo>
                  <a:pt x="159" y="457"/>
                </a:lnTo>
                <a:lnTo>
                  <a:pt x="159" y="457"/>
                </a:lnTo>
                <a:lnTo>
                  <a:pt x="159" y="457"/>
                </a:lnTo>
                <a:lnTo>
                  <a:pt x="158" y="457"/>
                </a:lnTo>
                <a:lnTo>
                  <a:pt x="158" y="459"/>
                </a:lnTo>
                <a:lnTo>
                  <a:pt x="158" y="459"/>
                </a:lnTo>
                <a:lnTo>
                  <a:pt x="156" y="459"/>
                </a:lnTo>
                <a:lnTo>
                  <a:pt x="156" y="459"/>
                </a:lnTo>
                <a:lnTo>
                  <a:pt x="156" y="459"/>
                </a:lnTo>
                <a:lnTo>
                  <a:pt x="156" y="459"/>
                </a:lnTo>
                <a:lnTo>
                  <a:pt x="156" y="459"/>
                </a:lnTo>
                <a:lnTo>
                  <a:pt x="155" y="459"/>
                </a:lnTo>
                <a:lnTo>
                  <a:pt x="155" y="459"/>
                </a:lnTo>
                <a:lnTo>
                  <a:pt x="155" y="459"/>
                </a:lnTo>
                <a:lnTo>
                  <a:pt x="154" y="459"/>
                </a:lnTo>
                <a:lnTo>
                  <a:pt x="154" y="460"/>
                </a:lnTo>
                <a:lnTo>
                  <a:pt x="154" y="460"/>
                </a:lnTo>
                <a:lnTo>
                  <a:pt x="154" y="461"/>
                </a:lnTo>
                <a:lnTo>
                  <a:pt x="155" y="461"/>
                </a:lnTo>
                <a:lnTo>
                  <a:pt x="155" y="461"/>
                </a:lnTo>
                <a:lnTo>
                  <a:pt x="156" y="461"/>
                </a:lnTo>
                <a:lnTo>
                  <a:pt x="156" y="461"/>
                </a:lnTo>
                <a:lnTo>
                  <a:pt x="156" y="463"/>
                </a:lnTo>
                <a:lnTo>
                  <a:pt x="155" y="463"/>
                </a:lnTo>
                <a:lnTo>
                  <a:pt x="155" y="463"/>
                </a:lnTo>
                <a:lnTo>
                  <a:pt x="154" y="463"/>
                </a:lnTo>
                <a:lnTo>
                  <a:pt x="154" y="463"/>
                </a:lnTo>
                <a:lnTo>
                  <a:pt x="154" y="464"/>
                </a:lnTo>
                <a:lnTo>
                  <a:pt x="154" y="464"/>
                </a:lnTo>
                <a:lnTo>
                  <a:pt x="154" y="464"/>
                </a:lnTo>
                <a:lnTo>
                  <a:pt x="152" y="464"/>
                </a:lnTo>
                <a:lnTo>
                  <a:pt x="152" y="464"/>
                </a:lnTo>
                <a:lnTo>
                  <a:pt x="152" y="464"/>
                </a:lnTo>
                <a:lnTo>
                  <a:pt x="151" y="464"/>
                </a:lnTo>
                <a:lnTo>
                  <a:pt x="151" y="464"/>
                </a:lnTo>
                <a:lnTo>
                  <a:pt x="151" y="464"/>
                </a:lnTo>
                <a:lnTo>
                  <a:pt x="151" y="464"/>
                </a:lnTo>
                <a:lnTo>
                  <a:pt x="151" y="464"/>
                </a:lnTo>
                <a:lnTo>
                  <a:pt x="150" y="464"/>
                </a:lnTo>
                <a:lnTo>
                  <a:pt x="150" y="464"/>
                </a:lnTo>
                <a:lnTo>
                  <a:pt x="148" y="464"/>
                </a:lnTo>
                <a:lnTo>
                  <a:pt x="148" y="466"/>
                </a:lnTo>
                <a:lnTo>
                  <a:pt x="148" y="466"/>
                </a:lnTo>
                <a:lnTo>
                  <a:pt x="148" y="466"/>
                </a:lnTo>
                <a:lnTo>
                  <a:pt x="148" y="466"/>
                </a:lnTo>
                <a:lnTo>
                  <a:pt x="147" y="467"/>
                </a:lnTo>
                <a:lnTo>
                  <a:pt x="147" y="467"/>
                </a:lnTo>
                <a:lnTo>
                  <a:pt x="147" y="467"/>
                </a:lnTo>
                <a:lnTo>
                  <a:pt x="147" y="467"/>
                </a:lnTo>
                <a:lnTo>
                  <a:pt x="147" y="468"/>
                </a:lnTo>
                <a:lnTo>
                  <a:pt x="147" y="468"/>
                </a:lnTo>
                <a:lnTo>
                  <a:pt x="147" y="468"/>
                </a:lnTo>
                <a:lnTo>
                  <a:pt x="147" y="470"/>
                </a:lnTo>
                <a:lnTo>
                  <a:pt x="148" y="470"/>
                </a:lnTo>
                <a:lnTo>
                  <a:pt x="148" y="470"/>
                </a:lnTo>
                <a:lnTo>
                  <a:pt x="148" y="470"/>
                </a:lnTo>
                <a:lnTo>
                  <a:pt x="148" y="470"/>
                </a:lnTo>
                <a:lnTo>
                  <a:pt x="148" y="470"/>
                </a:lnTo>
                <a:lnTo>
                  <a:pt x="148" y="470"/>
                </a:lnTo>
                <a:lnTo>
                  <a:pt x="147" y="470"/>
                </a:lnTo>
                <a:lnTo>
                  <a:pt x="147" y="470"/>
                </a:lnTo>
                <a:lnTo>
                  <a:pt x="147" y="470"/>
                </a:lnTo>
                <a:lnTo>
                  <a:pt x="147" y="471"/>
                </a:lnTo>
                <a:lnTo>
                  <a:pt x="145" y="471"/>
                </a:lnTo>
                <a:lnTo>
                  <a:pt x="145" y="471"/>
                </a:lnTo>
                <a:lnTo>
                  <a:pt x="145" y="472"/>
                </a:lnTo>
                <a:lnTo>
                  <a:pt x="145" y="472"/>
                </a:lnTo>
                <a:lnTo>
                  <a:pt x="145" y="471"/>
                </a:lnTo>
                <a:lnTo>
                  <a:pt x="144" y="471"/>
                </a:lnTo>
                <a:lnTo>
                  <a:pt x="144" y="471"/>
                </a:lnTo>
                <a:lnTo>
                  <a:pt x="143" y="471"/>
                </a:lnTo>
                <a:lnTo>
                  <a:pt x="143" y="471"/>
                </a:lnTo>
                <a:lnTo>
                  <a:pt x="143" y="471"/>
                </a:lnTo>
                <a:lnTo>
                  <a:pt x="143" y="471"/>
                </a:lnTo>
                <a:lnTo>
                  <a:pt x="141" y="471"/>
                </a:lnTo>
                <a:lnTo>
                  <a:pt x="141" y="472"/>
                </a:lnTo>
                <a:lnTo>
                  <a:pt x="141" y="472"/>
                </a:lnTo>
                <a:lnTo>
                  <a:pt x="143" y="472"/>
                </a:lnTo>
                <a:lnTo>
                  <a:pt x="143" y="472"/>
                </a:lnTo>
                <a:lnTo>
                  <a:pt x="143" y="474"/>
                </a:lnTo>
                <a:lnTo>
                  <a:pt x="143" y="474"/>
                </a:lnTo>
                <a:lnTo>
                  <a:pt x="141" y="474"/>
                </a:lnTo>
                <a:lnTo>
                  <a:pt x="141" y="475"/>
                </a:lnTo>
                <a:lnTo>
                  <a:pt x="141" y="475"/>
                </a:lnTo>
                <a:lnTo>
                  <a:pt x="141" y="475"/>
                </a:lnTo>
                <a:lnTo>
                  <a:pt x="143" y="475"/>
                </a:lnTo>
                <a:lnTo>
                  <a:pt x="143" y="475"/>
                </a:lnTo>
                <a:lnTo>
                  <a:pt x="143" y="475"/>
                </a:lnTo>
                <a:lnTo>
                  <a:pt x="144" y="477"/>
                </a:lnTo>
                <a:lnTo>
                  <a:pt x="144" y="477"/>
                </a:lnTo>
                <a:lnTo>
                  <a:pt x="144" y="478"/>
                </a:lnTo>
                <a:lnTo>
                  <a:pt x="143" y="478"/>
                </a:lnTo>
                <a:lnTo>
                  <a:pt x="143" y="478"/>
                </a:lnTo>
                <a:lnTo>
                  <a:pt x="143" y="478"/>
                </a:lnTo>
                <a:lnTo>
                  <a:pt x="143" y="479"/>
                </a:lnTo>
                <a:lnTo>
                  <a:pt x="143" y="479"/>
                </a:lnTo>
                <a:lnTo>
                  <a:pt x="141" y="479"/>
                </a:lnTo>
                <a:lnTo>
                  <a:pt x="141" y="479"/>
                </a:lnTo>
                <a:lnTo>
                  <a:pt x="141" y="479"/>
                </a:lnTo>
                <a:lnTo>
                  <a:pt x="141" y="481"/>
                </a:lnTo>
                <a:lnTo>
                  <a:pt x="140" y="481"/>
                </a:lnTo>
                <a:lnTo>
                  <a:pt x="140" y="481"/>
                </a:lnTo>
                <a:lnTo>
                  <a:pt x="140" y="481"/>
                </a:lnTo>
                <a:lnTo>
                  <a:pt x="140" y="482"/>
                </a:lnTo>
                <a:lnTo>
                  <a:pt x="140" y="482"/>
                </a:lnTo>
                <a:lnTo>
                  <a:pt x="140" y="482"/>
                </a:lnTo>
                <a:lnTo>
                  <a:pt x="139" y="482"/>
                </a:lnTo>
                <a:lnTo>
                  <a:pt x="139" y="482"/>
                </a:lnTo>
                <a:lnTo>
                  <a:pt x="139" y="482"/>
                </a:lnTo>
                <a:lnTo>
                  <a:pt x="139" y="482"/>
                </a:lnTo>
                <a:lnTo>
                  <a:pt x="139" y="481"/>
                </a:lnTo>
                <a:lnTo>
                  <a:pt x="139" y="481"/>
                </a:lnTo>
                <a:lnTo>
                  <a:pt x="139" y="481"/>
                </a:lnTo>
                <a:lnTo>
                  <a:pt x="137" y="481"/>
                </a:lnTo>
                <a:lnTo>
                  <a:pt x="137" y="479"/>
                </a:lnTo>
                <a:lnTo>
                  <a:pt x="137" y="479"/>
                </a:lnTo>
                <a:lnTo>
                  <a:pt x="137" y="479"/>
                </a:lnTo>
                <a:lnTo>
                  <a:pt x="136" y="479"/>
                </a:lnTo>
                <a:lnTo>
                  <a:pt x="136" y="479"/>
                </a:lnTo>
                <a:lnTo>
                  <a:pt x="135" y="479"/>
                </a:lnTo>
                <a:lnTo>
                  <a:pt x="135" y="479"/>
                </a:lnTo>
                <a:lnTo>
                  <a:pt x="135" y="481"/>
                </a:lnTo>
                <a:lnTo>
                  <a:pt x="135" y="481"/>
                </a:lnTo>
                <a:lnTo>
                  <a:pt x="135" y="481"/>
                </a:lnTo>
                <a:lnTo>
                  <a:pt x="135" y="481"/>
                </a:lnTo>
                <a:lnTo>
                  <a:pt x="135" y="482"/>
                </a:lnTo>
                <a:lnTo>
                  <a:pt x="135" y="482"/>
                </a:lnTo>
                <a:lnTo>
                  <a:pt x="135" y="482"/>
                </a:lnTo>
                <a:lnTo>
                  <a:pt x="135" y="482"/>
                </a:lnTo>
                <a:lnTo>
                  <a:pt x="133" y="482"/>
                </a:lnTo>
                <a:lnTo>
                  <a:pt x="133" y="482"/>
                </a:lnTo>
                <a:lnTo>
                  <a:pt x="132" y="482"/>
                </a:lnTo>
                <a:lnTo>
                  <a:pt x="132" y="482"/>
                </a:lnTo>
                <a:lnTo>
                  <a:pt x="132" y="481"/>
                </a:lnTo>
                <a:lnTo>
                  <a:pt x="132" y="481"/>
                </a:lnTo>
                <a:lnTo>
                  <a:pt x="132" y="481"/>
                </a:lnTo>
                <a:lnTo>
                  <a:pt x="132" y="481"/>
                </a:lnTo>
                <a:lnTo>
                  <a:pt x="132" y="481"/>
                </a:lnTo>
                <a:lnTo>
                  <a:pt x="130" y="481"/>
                </a:lnTo>
                <a:lnTo>
                  <a:pt x="130" y="479"/>
                </a:lnTo>
                <a:lnTo>
                  <a:pt x="132" y="479"/>
                </a:lnTo>
                <a:lnTo>
                  <a:pt x="132" y="479"/>
                </a:lnTo>
                <a:lnTo>
                  <a:pt x="132" y="479"/>
                </a:lnTo>
                <a:lnTo>
                  <a:pt x="132" y="478"/>
                </a:lnTo>
                <a:lnTo>
                  <a:pt x="132" y="478"/>
                </a:lnTo>
                <a:lnTo>
                  <a:pt x="132" y="478"/>
                </a:lnTo>
                <a:lnTo>
                  <a:pt x="132" y="477"/>
                </a:lnTo>
                <a:lnTo>
                  <a:pt x="132" y="477"/>
                </a:lnTo>
                <a:lnTo>
                  <a:pt x="130" y="477"/>
                </a:lnTo>
                <a:lnTo>
                  <a:pt x="130" y="477"/>
                </a:lnTo>
                <a:lnTo>
                  <a:pt x="130" y="475"/>
                </a:lnTo>
                <a:lnTo>
                  <a:pt x="129" y="475"/>
                </a:lnTo>
                <a:lnTo>
                  <a:pt x="129" y="477"/>
                </a:lnTo>
                <a:lnTo>
                  <a:pt x="129" y="475"/>
                </a:lnTo>
                <a:lnTo>
                  <a:pt x="129" y="475"/>
                </a:lnTo>
                <a:lnTo>
                  <a:pt x="130" y="475"/>
                </a:lnTo>
                <a:lnTo>
                  <a:pt x="130" y="475"/>
                </a:lnTo>
                <a:lnTo>
                  <a:pt x="130" y="475"/>
                </a:lnTo>
                <a:lnTo>
                  <a:pt x="132" y="475"/>
                </a:lnTo>
                <a:lnTo>
                  <a:pt x="132" y="475"/>
                </a:lnTo>
                <a:lnTo>
                  <a:pt x="132" y="475"/>
                </a:lnTo>
                <a:lnTo>
                  <a:pt x="132" y="474"/>
                </a:lnTo>
                <a:lnTo>
                  <a:pt x="132" y="474"/>
                </a:lnTo>
                <a:lnTo>
                  <a:pt x="133" y="474"/>
                </a:lnTo>
                <a:lnTo>
                  <a:pt x="133" y="474"/>
                </a:lnTo>
                <a:lnTo>
                  <a:pt x="133" y="475"/>
                </a:lnTo>
                <a:lnTo>
                  <a:pt x="135" y="475"/>
                </a:lnTo>
                <a:lnTo>
                  <a:pt x="135" y="475"/>
                </a:lnTo>
                <a:lnTo>
                  <a:pt x="135" y="474"/>
                </a:lnTo>
                <a:lnTo>
                  <a:pt x="135" y="474"/>
                </a:lnTo>
                <a:lnTo>
                  <a:pt x="135" y="474"/>
                </a:lnTo>
                <a:lnTo>
                  <a:pt x="135" y="472"/>
                </a:lnTo>
                <a:lnTo>
                  <a:pt x="135" y="472"/>
                </a:lnTo>
                <a:lnTo>
                  <a:pt x="136" y="472"/>
                </a:lnTo>
                <a:lnTo>
                  <a:pt x="136" y="472"/>
                </a:lnTo>
                <a:lnTo>
                  <a:pt x="136" y="472"/>
                </a:lnTo>
                <a:lnTo>
                  <a:pt x="137" y="472"/>
                </a:lnTo>
                <a:lnTo>
                  <a:pt x="137" y="472"/>
                </a:lnTo>
                <a:lnTo>
                  <a:pt x="137" y="472"/>
                </a:lnTo>
                <a:lnTo>
                  <a:pt x="137" y="471"/>
                </a:lnTo>
                <a:lnTo>
                  <a:pt x="139" y="471"/>
                </a:lnTo>
                <a:lnTo>
                  <a:pt x="139" y="471"/>
                </a:lnTo>
                <a:lnTo>
                  <a:pt x="139" y="470"/>
                </a:lnTo>
                <a:lnTo>
                  <a:pt x="139" y="470"/>
                </a:lnTo>
                <a:lnTo>
                  <a:pt x="139" y="470"/>
                </a:lnTo>
                <a:lnTo>
                  <a:pt x="137" y="468"/>
                </a:lnTo>
                <a:lnTo>
                  <a:pt x="137" y="468"/>
                </a:lnTo>
                <a:lnTo>
                  <a:pt x="137" y="468"/>
                </a:lnTo>
                <a:lnTo>
                  <a:pt x="137" y="468"/>
                </a:lnTo>
                <a:lnTo>
                  <a:pt x="136" y="467"/>
                </a:lnTo>
                <a:lnTo>
                  <a:pt x="136" y="467"/>
                </a:lnTo>
                <a:lnTo>
                  <a:pt x="136" y="467"/>
                </a:lnTo>
                <a:lnTo>
                  <a:pt x="136" y="467"/>
                </a:lnTo>
                <a:lnTo>
                  <a:pt x="135" y="467"/>
                </a:lnTo>
                <a:lnTo>
                  <a:pt x="135" y="466"/>
                </a:lnTo>
                <a:lnTo>
                  <a:pt x="135" y="466"/>
                </a:lnTo>
                <a:lnTo>
                  <a:pt x="136" y="466"/>
                </a:lnTo>
                <a:lnTo>
                  <a:pt x="136" y="464"/>
                </a:lnTo>
                <a:lnTo>
                  <a:pt x="136" y="464"/>
                </a:lnTo>
                <a:lnTo>
                  <a:pt x="135" y="464"/>
                </a:lnTo>
                <a:lnTo>
                  <a:pt x="135" y="463"/>
                </a:lnTo>
                <a:lnTo>
                  <a:pt x="135" y="463"/>
                </a:lnTo>
                <a:lnTo>
                  <a:pt x="135" y="463"/>
                </a:lnTo>
                <a:lnTo>
                  <a:pt x="135" y="461"/>
                </a:lnTo>
                <a:lnTo>
                  <a:pt x="135" y="461"/>
                </a:lnTo>
                <a:lnTo>
                  <a:pt x="133" y="461"/>
                </a:lnTo>
                <a:lnTo>
                  <a:pt x="133" y="461"/>
                </a:lnTo>
                <a:lnTo>
                  <a:pt x="132" y="461"/>
                </a:lnTo>
                <a:lnTo>
                  <a:pt x="132" y="460"/>
                </a:lnTo>
                <a:lnTo>
                  <a:pt x="132" y="460"/>
                </a:lnTo>
                <a:lnTo>
                  <a:pt x="132" y="460"/>
                </a:lnTo>
                <a:lnTo>
                  <a:pt x="130" y="461"/>
                </a:lnTo>
                <a:lnTo>
                  <a:pt x="130" y="461"/>
                </a:lnTo>
                <a:lnTo>
                  <a:pt x="130" y="461"/>
                </a:lnTo>
                <a:lnTo>
                  <a:pt x="130" y="461"/>
                </a:lnTo>
                <a:lnTo>
                  <a:pt x="130" y="463"/>
                </a:lnTo>
                <a:lnTo>
                  <a:pt x="129" y="463"/>
                </a:lnTo>
                <a:lnTo>
                  <a:pt x="129" y="461"/>
                </a:lnTo>
                <a:lnTo>
                  <a:pt x="129" y="461"/>
                </a:lnTo>
                <a:lnTo>
                  <a:pt x="128" y="461"/>
                </a:lnTo>
                <a:lnTo>
                  <a:pt x="128" y="461"/>
                </a:lnTo>
                <a:lnTo>
                  <a:pt x="126" y="461"/>
                </a:lnTo>
                <a:lnTo>
                  <a:pt x="126" y="461"/>
                </a:lnTo>
                <a:lnTo>
                  <a:pt x="126" y="461"/>
                </a:lnTo>
                <a:lnTo>
                  <a:pt x="126" y="461"/>
                </a:lnTo>
                <a:lnTo>
                  <a:pt x="126" y="461"/>
                </a:lnTo>
                <a:lnTo>
                  <a:pt x="126" y="460"/>
                </a:lnTo>
                <a:lnTo>
                  <a:pt x="126" y="460"/>
                </a:lnTo>
                <a:lnTo>
                  <a:pt x="126" y="460"/>
                </a:lnTo>
                <a:lnTo>
                  <a:pt x="126" y="460"/>
                </a:lnTo>
                <a:lnTo>
                  <a:pt x="126" y="459"/>
                </a:lnTo>
                <a:lnTo>
                  <a:pt x="126" y="459"/>
                </a:lnTo>
                <a:lnTo>
                  <a:pt x="126" y="459"/>
                </a:lnTo>
                <a:lnTo>
                  <a:pt x="126" y="459"/>
                </a:lnTo>
                <a:lnTo>
                  <a:pt x="126" y="457"/>
                </a:lnTo>
                <a:lnTo>
                  <a:pt x="128" y="457"/>
                </a:lnTo>
                <a:lnTo>
                  <a:pt x="128" y="456"/>
                </a:lnTo>
                <a:lnTo>
                  <a:pt x="128" y="456"/>
                </a:lnTo>
                <a:lnTo>
                  <a:pt x="128" y="456"/>
                </a:lnTo>
                <a:lnTo>
                  <a:pt x="128" y="455"/>
                </a:lnTo>
                <a:lnTo>
                  <a:pt x="126" y="455"/>
                </a:lnTo>
                <a:lnTo>
                  <a:pt x="126" y="455"/>
                </a:lnTo>
                <a:lnTo>
                  <a:pt x="126" y="455"/>
                </a:lnTo>
                <a:lnTo>
                  <a:pt x="125" y="455"/>
                </a:lnTo>
                <a:lnTo>
                  <a:pt x="125" y="455"/>
                </a:lnTo>
                <a:lnTo>
                  <a:pt x="124" y="455"/>
                </a:lnTo>
                <a:lnTo>
                  <a:pt x="124" y="455"/>
                </a:lnTo>
                <a:lnTo>
                  <a:pt x="124" y="455"/>
                </a:lnTo>
                <a:lnTo>
                  <a:pt x="122" y="455"/>
                </a:lnTo>
                <a:lnTo>
                  <a:pt x="122" y="455"/>
                </a:lnTo>
                <a:lnTo>
                  <a:pt x="121" y="455"/>
                </a:lnTo>
                <a:lnTo>
                  <a:pt x="121" y="455"/>
                </a:lnTo>
                <a:lnTo>
                  <a:pt x="121" y="453"/>
                </a:lnTo>
                <a:lnTo>
                  <a:pt x="121" y="453"/>
                </a:lnTo>
                <a:lnTo>
                  <a:pt x="121" y="453"/>
                </a:lnTo>
                <a:lnTo>
                  <a:pt x="121" y="453"/>
                </a:lnTo>
                <a:lnTo>
                  <a:pt x="122" y="453"/>
                </a:lnTo>
                <a:lnTo>
                  <a:pt x="122" y="453"/>
                </a:lnTo>
                <a:lnTo>
                  <a:pt x="124" y="453"/>
                </a:lnTo>
                <a:lnTo>
                  <a:pt x="124" y="453"/>
                </a:lnTo>
                <a:lnTo>
                  <a:pt x="124" y="452"/>
                </a:lnTo>
                <a:lnTo>
                  <a:pt x="124" y="452"/>
                </a:lnTo>
                <a:lnTo>
                  <a:pt x="124" y="452"/>
                </a:lnTo>
                <a:lnTo>
                  <a:pt x="124" y="451"/>
                </a:lnTo>
                <a:lnTo>
                  <a:pt x="124" y="451"/>
                </a:lnTo>
                <a:lnTo>
                  <a:pt x="125" y="451"/>
                </a:lnTo>
                <a:lnTo>
                  <a:pt x="125" y="449"/>
                </a:lnTo>
                <a:lnTo>
                  <a:pt x="124" y="449"/>
                </a:lnTo>
                <a:lnTo>
                  <a:pt x="124" y="449"/>
                </a:lnTo>
                <a:lnTo>
                  <a:pt x="124" y="449"/>
                </a:lnTo>
                <a:lnTo>
                  <a:pt x="122" y="449"/>
                </a:lnTo>
                <a:lnTo>
                  <a:pt x="122" y="449"/>
                </a:lnTo>
                <a:lnTo>
                  <a:pt x="121" y="449"/>
                </a:lnTo>
                <a:lnTo>
                  <a:pt x="121" y="449"/>
                </a:lnTo>
                <a:lnTo>
                  <a:pt x="122" y="448"/>
                </a:lnTo>
                <a:lnTo>
                  <a:pt x="122" y="448"/>
                </a:lnTo>
                <a:lnTo>
                  <a:pt x="122" y="448"/>
                </a:lnTo>
                <a:lnTo>
                  <a:pt x="122" y="448"/>
                </a:lnTo>
                <a:lnTo>
                  <a:pt x="124" y="448"/>
                </a:lnTo>
                <a:lnTo>
                  <a:pt x="124" y="446"/>
                </a:lnTo>
                <a:lnTo>
                  <a:pt x="124" y="446"/>
                </a:lnTo>
                <a:lnTo>
                  <a:pt x="124" y="446"/>
                </a:lnTo>
                <a:lnTo>
                  <a:pt x="125" y="446"/>
                </a:lnTo>
                <a:lnTo>
                  <a:pt x="125" y="445"/>
                </a:lnTo>
                <a:lnTo>
                  <a:pt x="125" y="445"/>
                </a:lnTo>
                <a:lnTo>
                  <a:pt x="124" y="445"/>
                </a:lnTo>
                <a:lnTo>
                  <a:pt x="124" y="445"/>
                </a:lnTo>
                <a:lnTo>
                  <a:pt x="125" y="445"/>
                </a:lnTo>
                <a:lnTo>
                  <a:pt x="124" y="445"/>
                </a:lnTo>
                <a:lnTo>
                  <a:pt x="124" y="444"/>
                </a:lnTo>
                <a:lnTo>
                  <a:pt x="124" y="444"/>
                </a:lnTo>
                <a:lnTo>
                  <a:pt x="124" y="445"/>
                </a:lnTo>
                <a:lnTo>
                  <a:pt x="122" y="445"/>
                </a:lnTo>
                <a:lnTo>
                  <a:pt x="122" y="445"/>
                </a:lnTo>
                <a:lnTo>
                  <a:pt x="121" y="445"/>
                </a:lnTo>
                <a:lnTo>
                  <a:pt x="121" y="445"/>
                </a:lnTo>
                <a:lnTo>
                  <a:pt x="121" y="445"/>
                </a:lnTo>
                <a:lnTo>
                  <a:pt x="121" y="445"/>
                </a:lnTo>
                <a:lnTo>
                  <a:pt x="119" y="445"/>
                </a:lnTo>
                <a:lnTo>
                  <a:pt x="119" y="445"/>
                </a:lnTo>
                <a:lnTo>
                  <a:pt x="118" y="445"/>
                </a:lnTo>
                <a:lnTo>
                  <a:pt x="118" y="445"/>
                </a:lnTo>
                <a:lnTo>
                  <a:pt x="118" y="445"/>
                </a:lnTo>
                <a:lnTo>
                  <a:pt x="118" y="445"/>
                </a:lnTo>
                <a:lnTo>
                  <a:pt x="118" y="444"/>
                </a:lnTo>
                <a:lnTo>
                  <a:pt x="118" y="444"/>
                </a:lnTo>
                <a:lnTo>
                  <a:pt x="118" y="442"/>
                </a:lnTo>
                <a:lnTo>
                  <a:pt x="118" y="442"/>
                </a:lnTo>
                <a:lnTo>
                  <a:pt x="118" y="442"/>
                </a:lnTo>
                <a:lnTo>
                  <a:pt x="118" y="442"/>
                </a:lnTo>
                <a:lnTo>
                  <a:pt x="118" y="442"/>
                </a:lnTo>
                <a:lnTo>
                  <a:pt x="118" y="441"/>
                </a:lnTo>
                <a:lnTo>
                  <a:pt x="118" y="441"/>
                </a:lnTo>
                <a:lnTo>
                  <a:pt x="118" y="440"/>
                </a:lnTo>
                <a:lnTo>
                  <a:pt x="118" y="440"/>
                </a:lnTo>
                <a:lnTo>
                  <a:pt x="118" y="440"/>
                </a:lnTo>
                <a:lnTo>
                  <a:pt x="118" y="438"/>
                </a:lnTo>
                <a:lnTo>
                  <a:pt x="118" y="438"/>
                </a:lnTo>
                <a:lnTo>
                  <a:pt x="118" y="438"/>
                </a:lnTo>
                <a:lnTo>
                  <a:pt x="118" y="437"/>
                </a:lnTo>
                <a:lnTo>
                  <a:pt x="118" y="437"/>
                </a:lnTo>
                <a:lnTo>
                  <a:pt x="118" y="437"/>
                </a:lnTo>
                <a:lnTo>
                  <a:pt x="118" y="437"/>
                </a:lnTo>
                <a:lnTo>
                  <a:pt x="119" y="437"/>
                </a:lnTo>
                <a:lnTo>
                  <a:pt x="119" y="437"/>
                </a:lnTo>
                <a:lnTo>
                  <a:pt x="121" y="437"/>
                </a:lnTo>
                <a:lnTo>
                  <a:pt x="121" y="437"/>
                </a:lnTo>
                <a:lnTo>
                  <a:pt x="121" y="437"/>
                </a:lnTo>
                <a:lnTo>
                  <a:pt x="122" y="437"/>
                </a:lnTo>
                <a:lnTo>
                  <a:pt x="122" y="435"/>
                </a:lnTo>
                <a:lnTo>
                  <a:pt x="122" y="435"/>
                </a:lnTo>
                <a:lnTo>
                  <a:pt x="122" y="434"/>
                </a:lnTo>
                <a:lnTo>
                  <a:pt x="122" y="434"/>
                </a:lnTo>
                <a:lnTo>
                  <a:pt x="122" y="434"/>
                </a:lnTo>
                <a:lnTo>
                  <a:pt x="122" y="433"/>
                </a:lnTo>
                <a:lnTo>
                  <a:pt x="122" y="433"/>
                </a:lnTo>
                <a:lnTo>
                  <a:pt x="122" y="433"/>
                </a:lnTo>
                <a:lnTo>
                  <a:pt x="122" y="431"/>
                </a:lnTo>
                <a:lnTo>
                  <a:pt x="124" y="431"/>
                </a:lnTo>
                <a:lnTo>
                  <a:pt x="124" y="431"/>
                </a:lnTo>
                <a:lnTo>
                  <a:pt x="124" y="431"/>
                </a:lnTo>
                <a:lnTo>
                  <a:pt x="124" y="431"/>
                </a:lnTo>
                <a:lnTo>
                  <a:pt x="124" y="431"/>
                </a:lnTo>
                <a:lnTo>
                  <a:pt x="125" y="431"/>
                </a:lnTo>
                <a:lnTo>
                  <a:pt x="125" y="431"/>
                </a:lnTo>
                <a:lnTo>
                  <a:pt x="125" y="430"/>
                </a:lnTo>
                <a:lnTo>
                  <a:pt x="125" y="430"/>
                </a:lnTo>
                <a:lnTo>
                  <a:pt x="126" y="430"/>
                </a:lnTo>
                <a:lnTo>
                  <a:pt x="126" y="429"/>
                </a:lnTo>
                <a:lnTo>
                  <a:pt x="126" y="429"/>
                </a:lnTo>
                <a:lnTo>
                  <a:pt x="126" y="429"/>
                </a:lnTo>
                <a:lnTo>
                  <a:pt x="125" y="429"/>
                </a:lnTo>
                <a:lnTo>
                  <a:pt x="125" y="427"/>
                </a:lnTo>
                <a:lnTo>
                  <a:pt x="125" y="427"/>
                </a:lnTo>
                <a:lnTo>
                  <a:pt x="125" y="427"/>
                </a:lnTo>
                <a:lnTo>
                  <a:pt x="125" y="426"/>
                </a:lnTo>
                <a:lnTo>
                  <a:pt x="124" y="426"/>
                </a:lnTo>
                <a:lnTo>
                  <a:pt x="124" y="426"/>
                </a:lnTo>
                <a:lnTo>
                  <a:pt x="124" y="426"/>
                </a:lnTo>
                <a:lnTo>
                  <a:pt x="124" y="427"/>
                </a:lnTo>
                <a:lnTo>
                  <a:pt x="122" y="427"/>
                </a:lnTo>
                <a:lnTo>
                  <a:pt x="122" y="427"/>
                </a:lnTo>
                <a:lnTo>
                  <a:pt x="121" y="427"/>
                </a:lnTo>
                <a:lnTo>
                  <a:pt x="121" y="426"/>
                </a:lnTo>
                <a:lnTo>
                  <a:pt x="121" y="426"/>
                </a:lnTo>
                <a:lnTo>
                  <a:pt x="121" y="426"/>
                </a:lnTo>
                <a:lnTo>
                  <a:pt x="121" y="426"/>
                </a:lnTo>
                <a:lnTo>
                  <a:pt x="121" y="426"/>
                </a:lnTo>
                <a:lnTo>
                  <a:pt x="121" y="425"/>
                </a:lnTo>
                <a:lnTo>
                  <a:pt x="119" y="425"/>
                </a:lnTo>
                <a:lnTo>
                  <a:pt x="119" y="425"/>
                </a:lnTo>
                <a:lnTo>
                  <a:pt x="119" y="423"/>
                </a:lnTo>
                <a:lnTo>
                  <a:pt x="119" y="423"/>
                </a:lnTo>
                <a:lnTo>
                  <a:pt x="119" y="423"/>
                </a:lnTo>
                <a:lnTo>
                  <a:pt x="119" y="423"/>
                </a:lnTo>
                <a:lnTo>
                  <a:pt x="119" y="422"/>
                </a:lnTo>
                <a:lnTo>
                  <a:pt x="118" y="422"/>
                </a:lnTo>
                <a:lnTo>
                  <a:pt x="118" y="422"/>
                </a:lnTo>
                <a:lnTo>
                  <a:pt x="118" y="420"/>
                </a:lnTo>
                <a:lnTo>
                  <a:pt x="118" y="420"/>
                </a:lnTo>
                <a:lnTo>
                  <a:pt x="118" y="420"/>
                </a:lnTo>
                <a:lnTo>
                  <a:pt x="118" y="420"/>
                </a:lnTo>
                <a:lnTo>
                  <a:pt x="118" y="419"/>
                </a:lnTo>
                <a:lnTo>
                  <a:pt x="117" y="419"/>
                </a:lnTo>
                <a:lnTo>
                  <a:pt x="117" y="419"/>
                </a:lnTo>
                <a:lnTo>
                  <a:pt x="117" y="419"/>
                </a:lnTo>
                <a:lnTo>
                  <a:pt x="115" y="419"/>
                </a:lnTo>
                <a:lnTo>
                  <a:pt x="115" y="419"/>
                </a:lnTo>
                <a:lnTo>
                  <a:pt x="115" y="419"/>
                </a:lnTo>
                <a:lnTo>
                  <a:pt x="115" y="420"/>
                </a:lnTo>
                <a:lnTo>
                  <a:pt x="114" y="420"/>
                </a:lnTo>
                <a:lnTo>
                  <a:pt x="114" y="420"/>
                </a:lnTo>
                <a:lnTo>
                  <a:pt x="113" y="420"/>
                </a:lnTo>
                <a:lnTo>
                  <a:pt x="113" y="419"/>
                </a:lnTo>
                <a:lnTo>
                  <a:pt x="113" y="419"/>
                </a:lnTo>
                <a:lnTo>
                  <a:pt x="113" y="419"/>
                </a:lnTo>
                <a:lnTo>
                  <a:pt x="113" y="419"/>
                </a:lnTo>
                <a:lnTo>
                  <a:pt x="113" y="418"/>
                </a:lnTo>
                <a:lnTo>
                  <a:pt x="111" y="418"/>
                </a:lnTo>
                <a:lnTo>
                  <a:pt x="111" y="418"/>
                </a:lnTo>
                <a:lnTo>
                  <a:pt x="110" y="418"/>
                </a:lnTo>
                <a:lnTo>
                  <a:pt x="110" y="418"/>
                </a:lnTo>
                <a:lnTo>
                  <a:pt x="110" y="418"/>
                </a:lnTo>
                <a:lnTo>
                  <a:pt x="110" y="418"/>
                </a:lnTo>
                <a:lnTo>
                  <a:pt x="110" y="418"/>
                </a:lnTo>
                <a:lnTo>
                  <a:pt x="109" y="418"/>
                </a:lnTo>
                <a:lnTo>
                  <a:pt x="109" y="418"/>
                </a:lnTo>
                <a:lnTo>
                  <a:pt x="107" y="418"/>
                </a:lnTo>
                <a:lnTo>
                  <a:pt x="107" y="419"/>
                </a:lnTo>
                <a:lnTo>
                  <a:pt x="107" y="419"/>
                </a:lnTo>
                <a:lnTo>
                  <a:pt x="107" y="419"/>
                </a:lnTo>
                <a:lnTo>
                  <a:pt x="107" y="419"/>
                </a:lnTo>
                <a:lnTo>
                  <a:pt x="106" y="419"/>
                </a:lnTo>
                <a:lnTo>
                  <a:pt x="106" y="420"/>
                </a:lnTo>
                <a:lnTo>
                  <a:pt x="106" y="420"/>
                </a:lnTo>
                <a:lnTo>
                  <a:pt x="106" y="420"/>
                </a:lnTo>
                <a:lnTo>
                  <a:pt x="107" y="420"/>
                </a:lnTo>
                <a:lnTo>
                  <a:pt x="107" y="422"/>
                </a:lnTo>
                <a:lnTo>
                  <a:pt x="107" y="422"/>
                </a:lnTo>
                <a:lnTo>
                  <a:pt x="106" y="422"/>
                </a:lnTo>
                <a:lnTo>
                  <a:pt x="106" y="423"/>
                </a:lnTo>
                <a:lnTo>
                  <a:pt x="106" y="423"/>
                </a:lnTo>
                <a:lnTo>
                  <a:pt x="106" y="422"/>
                </a:lnTo>
                <a:lnTo>
                  <a:pt x="104" y="422"/>
                </a:lnTo>
                <a:lnTo>
                  <a:pt x="104" y="422"/>
                </a:lnTo>
                <a:lnTo>
                  <a:pt x="104" y="422"/>
                </a:lnTo>
                <a:lnTo>
                  <a:pt x="104" y="422"/>
                </a:lnTo>
                <a:lnTo>
                  <a:pt x="103" y="422"/>
                </a:lnTo>
                <a:lnTo>
                  <a:pt x="103" y="420"/>
                </a:lnTo>
                <a:lnTo>
                  <a:pt x="103" y="420"/>
                </a:lnTo>
                <a:lnTo>
                  <a:pt x="103" y="420"/>
                </a:lnTo>
                <a:lnTo>
                  <a:pt x="102" y="420"/>
                </a:lnTo>
                <a:lnTo>
                  <a:pt x="102" y="420"/>
                </a:lnTo>
                <a:lnTo>
                  <a:pt x="102" y="420"/>
                </a:lnTo>
                <a:lnTo>
                  <a:pt x="102" y="420"/>
                </a:lnTo>
                <a:lnTo>
                  <a:pt x="102" y="419"/>
                </a:lnTo>
                <a:lnTo>
                  <a:pt x="102" y="419"/>
                </a:lnTo>
                <a:lnTo>
                  <a:pt x="102" y="419"/>
                </a:lnTo>
                <a:lnTo>
                  <a:pt x="102" y="418"/>
                </a:lnTo>
                <a:lnTo>
                  <a:pt x="102" y="418"/>
                </a:lnTo>
                <a:lnTo>
                  <a:pt x="102" y="418"/>
                </a:lnTo>
                <a:lnTo>
                  <a:pt x="102" y="416"/>
                </a:lnTo>
                <a:lnTo>
                  <a:pt x="100" y="416"/>
                </a:lnTo>
                <a:lnTo>
                  <a:pt x="100" y="416"/>
                </a:lnTo>
                <a:lnTo>
                  <a:pt x="100" y="415"/>
                </a:lnTo>
                <a:lnTo>
                  <a:pt x="100" y="415"/>
                </a:lnTo>
                <a:lnTo>
                  <a:pt x="100" y="415"/>
                </a:lnTo>
                <a:lnTo>
                  <a:pt x="99" y="415"/>
                </a:lnTo>
                <a:lnTo>
                  <a:pt x="99" y="415"/>
                </a:lnTo>
                <a:lnTo>
                  <a:pt x="99" y="414"/>
                </a:lnTo>
                <a:lnTo>
                  <a:pt x="99" y="414"/>
                </a:lnTo>
                <a:lnTo>
                  <a:pt x="98" y="414"/>
                </a:lnTo>
                <a:lnTo>
                  <a:pt x="98" y="412"/>
                </a:lnTo>
                <a:lnTo>
                  <a:pt x="99" y="412"/>
                </a:lnTo>
                <a:lnTo>
                  <a:pt x="99" y="412"/>
                </a:lnTo>
                <a:lnTo>
                  <a:pt x="99" y="412"/>
                </a:lnTo>
                <a:lnTo>
                  <a:pt x="99" y="412"/>
                </a:lnTo>
                <a:lnTo>
                  <a:pt x="100" y="412"/>
                </a:lnTo>
                <a:lnTo>
                  <a:pt x="100" y="412"/>
                </a:lnTo>
                <a:lnTo>
                  <a:pt x="100" y="411"/>
                </a:lnTo>
                <a:lnTo>
                  <a:pt x="100" y="411"/>
                </a:lnTo>
                <a:lnTo>
                  <a:pt x="100" y="409"/>
                </a:lnTo>
                <a:lnTo>
                  <a:pt x="99" y="409"/>
                </a:lnTo>
                <a:lnTo>
                  <a:pt x="99" y="409"/>
                </a:lnTo>
                <a:lnTo>
                  <a:pt x="99" y="409"/>
                </a:lnTo>
                <a:lnTo>
                  <a:pt x="99" y="409"/>
                </a:lnTo>
                <a:lnTo>
                  <a:pt x="99" y="409"/>
                </a:lnTo>
                <a:lnTo>
                  <a:pt x="98" y="409"/>
                </a:lnTo>
                <a:lnTo>
                  <a:pt x="98" y="408"/>
                </a:lnTo>
                <a:lnTo>
                  <a:pt x="98" y="408"/>
                </a:lnTo>
                <a:lnTo>
                  <a:pt x="96" y="408"/>
                </a:lnTo>
                <a:lnTo>
                  <a:pt x="96" y="408"/>
                </a:lnTo>
                <a:lnTo>
                  <a:pt x="96" y="409"/>
                </a:lnTo>
                <a:lnTo>
                  <a:pt x="96" y="409"/>
                </a:lnTo>
                <a:lnTo>
                  <a:pt x="95" y="409"/>
                </a:lnTo>
                <a:lnTo>
                  <a:pt x="95" y="409"/>
                </a:lnTo>
                <a:lnTo>
                  <a:pt x="93" y="409"/>
                </a:lnTo>
                <a:lnTo>
                  <a:pt x="93" y="409"/>
                </a:lnTo>
                <a:lnTo>
                  <a:pt x="93" y="409"/>
                </a:lnTo>
                <a:lnTo>
                  <a:pt x="93" y="409"/>
                </a:lnTo>
                <a:lnTo>
                  <a:pt x="93" y="409"/>
                </a:lnTo>
                <a:lnTo>
                  <a:pt x="93" y="409"/>
                </a:lnTo>
                <a:lnTo>
                  <a:pt x="93" y="408"/>
                </a:lnTo>
                <a:lnTo>
                  <a:pt x="93" y="408"/>
                </a:lnTo>
                <a:lnTo>
                  <a:pt x="93" y="408"/>
                </a:lnTo>
                <a:lnTo>
                  <a:pt x="93" y="408"/>
                </a:lnTo>
                <a:lnTo>
                  <a:pt x="93" y="407"/>
                </a:lnTo>
                <a:lnTo>
                  <a:pt x="93" y="407"/>
                </a:lnTo>
                <a:lnTo>
                  <a:pt x="93" y="407"/>
                </a:lnTo>
                <a:lnTo>
                  <a:pt x="95" y="407"/>
                </a:lnTo>
                <a:lnTo>
                  <a:pt x="95" y="407"/>
                </a:lnTo>
                <a:lnTo>
                  <a:pt x="95" y="405"/>
                </a:lnTo>
                <a:lnTo>
                  <a:pt x="95" y="405"/>
                </a:lnTo>
                <a:lnTo>
                  <a:pt x="95" y="405"/>
                </a:lnTo>
                <a:lnTo>
                  <a:pt x="96" y="404"/>
                </a:lnTo>
                <a:lnTo>
                  <a:pt x="96" y="404"/>
                </a:lnTo>
                <a:lnTo>
                  <a:pt x="96" y="404"/>
                </a:lnTo>
                <a:lnTo>
                  <a:pt x="96" y="404"/>
                </a:lnTo>
                <a:lnTo>
                  <a:pt x="96" y="404"/>
                </a:lnTo>
                <a:lnTo>
                  <a:pt x="96" y="403"/>
                </a:lnTo>
                <a:lnTo>
                  <a:pt x="98" y="403"/>
                </a:lnTo>
                <a:lnTo>
                  <a:pt x="98" y="403"/>
                </a:lnTo>
                <a:lnTo>
                  <a:pt x="98" y="401"/>
                </a:lnTo>
                <a:lnTo>
                  <a:pt x="98" y="401"/>
                </a:lnTo>
                <a:lnTo>
                  <a:pt x="98" y="401"/>
                </a:lnTo>
                <a:lnTo>
                  <a:pt x="98" y="401"/>
                </a:lnTo>
                <a:lnTo>
                  <a:pt x="98" y="400"/>
                </a:lnTo>
                <a:lnTo>
                  <a:pt x="96" y="400"/>
                </a:lnTo>
                <a:lnTo>
                  <a:pt x="96" y="400"/>
                </a:lnTo>
                <a:lnTo>
                  <a:pt x="96" y="400"/>
                </a:lnTo>
                <a:lnTo>
                  <a:pt x="95" y="400"/>
                </a:lnTo>
                <a:lnTo>
                  <a:pt x="95" y="401"/>
                </a:lnTo>
                <a:lnTo>
                  <a:pt x="95" y="401"/>
                </a:lnTo>
                <a:lnTo>
                  <a:pt x="93" y="401"/>
                </a:lnTo>
                <a:lnTo>
                  <a:pt x="93" y="401"/>
                </a:lnTo>
                <a:lnTo>
                  <a:pt x="93" y="401"/>
                </a:lnTo>
                <a:lnTo>
                  <a:pt x="92" y="401"/>
                </a:lnTo>
                <a:lnTo>
                  <a:pt x="92" y="401"/>
                </a:lnTo>
                <a:lnTo>
                  <a:pt x="92" y="401"/>
                </a:lnTo>
                <a:lnTo>
                  <a:pt x="92" y="403"/>
                </a:lnTo>
                <a:lnTo>
                  <a:pt x="91" y="403"/>
                </a:lnTo>
                <a:lnTo>
                  <a:pt x="91" y="403"/>
                </a:lnTo>
                <a:lnTo>
                  <a:pt x="91" y="404"/>
                </a:lnTo>
                <a:lnTo>
                  <a:pt x="91" y="404"/>
                </a:lnTo>
                <a:lnTo>
                  <a:pt x="91" y="404"/>
                </a:lnTo>
                <a:lnTo>
                  <a:pt x="91" y="404"/>
                </a:lnTo>
                <a:lnTo>
                  <a:pt x="89" y="404"/>
                </a:lnTo>
                <a:lnTo>
                  <a:pt x="89" y="404"/>
                </a:lnTo>
                <a:lnTo>
                  <a:pt x="89" y="404"/>
                </a:lnTo>
                <a:lnTo>
                  <a:pt x="89" y="404"/>
                </a:lnTo>
                <a:lnTo>
                  <a:pt x="88" y="404"/>
                </a:lnTo>
                <a:lnTo>
                  <a:pt x="88" y="404"/>
                </a:lnTo>
                <a:lnTo>
                  <a:pt x="88" y="404"/>
                </a:lnTo>
                <a:lnTo>
                  <a:pt x="88" y="404"/>
                </a:lnTo>
                <a:lnTo>
                  <a:pt x="88" y="405"/>
                </a:lnTo>
                <a:lnTo>
                  <a:pt x="88" y="404"/>
                </a:lnTo>
                <a:lnTo>
                  <a:pt x="87" y="404"/>
                </a:lnTo>
                <a:lnTo>
                  <a:pt x="87" y="405"/>
                </a:lnTo>
                <a:lnTo>
                  <a:pt x="87" y="404"/>
                </a:lnTo>
                <a:lnTo>
                  <a:pt x="87" y="405"/>
                </a:lnTo>
                <a:lnTo>
                  <a:pt x="87" y="404"/>
                </a:lnTo>
                <a:lnTo>
                  <a:pt x="85" y="404"/>
                </a:lnTo>
                <a:lnTo>
                  <a:pt x="85" y="404"/>
                </a:lnTo>
                <a:lnTo>
                  <a:pt x="85" y="404"/>
                </a:lnTo>
                <a:lnTo>
                  <a:pt x="85" y="404"/>
                </a:lnTo>
                <a:lnTo>
                  <a:pt x="84" y="404"/>
                </a:lnTo>
                <a:lnTo>
                  <a:pt x="84" y="404"/>
                </a:lnTo>
                <a:lnTo>
                  <a:pt x="83" y="404"/>
                </a:lnTo>
                <a:lnTo>
                  <a:pt x="83" y="404"/>
                </a:lnTo>
                <a:lnTo>
                  <a:pt x="83" y="404"/>
                </a:lnTo>
                <a:lnTo>
                  <a:pt x="83" y="404"/>
                </a:lnTo>
                <a:lnTo>
                  <a:pt x="81" y="404"/>
                </a:lnTo>
                <a:lnTo>
                  <a:pt x="83" y="404"/>
                </a:lnTo>
                <a:lnTo>
                  <a:pt x="83" y="405"/>
                </a:lnTo>
                <a:lnTo>
                  <a:pt x="81" y="405"/>
                </a:lnTo>
                <a:lnTo>
                  <a:pt x="83" y="405"/>
                </a:lnTo>
                <a:lnTo>
                  <a:pt x="83" y="405"/>
                </a:lnTo>
                <a:lnTo>
                  <a:pt x="83" y="407"/>
                </a:lnTo>
                <a:lnTo>
                  <a:pt x="81" y="407"/>
                </a:lnTo>
                <a:lnTo>
                  <a:pt x="81" y="405"/>
                </a:lnTo>
                <a:lnTo>
                  <a:pt x="81" y="407"/>
                </a:lnTo>
                <a:lnTo>
                  <a:pt x="81" y="407"/>
                </a:lnTo>
                <a:lnTo>
                  <a:pt x="80" y="407"/>
                </a:lnTo>
                <a:lnTo>
                  <a:pt x="80" y="407"/>
                </a:lnTo>
                <a:lnTo>
                  <a:pt x="80" y="408"/>
                </a:lnTo>
                <a:lnTo>
                  <a:pt x="80" y="408"/>
                </a:lnTo>
                <a:lnTo>
                  <a:pt x="80" y="407"/>
                </a:lnTo>
                <a:lnTo>
                  <a:pt x="80" y="407"/>
                </a:lnTo>
                <a:lnTo>
                  <a:pt x="78" y="407"/>
                </a:lnTo>
                <a:lnTo>
                  <a:pt x="78" y="408"/>
                </a:lnTo>
                <a:lnTo>
                  <a:pt x="78" y="408"/>
                </a:lnTo>
                <a:lnTo>
                  <a:pt x="78" y="407"/>
                </a:lnTo>
                <a:lnTo>
                  <a:pt x="78" y="407"/>
                </a:lnTo>
                <a:lnTo>
                  <a:pt x="78" y="407"/>
                </a:lnTo>
                <a:lnTo>
                  <a:pt x="77" y="407"/>
                </a:lnTo>
                <a:lnTo>
                  <a:pt x="77" y="405"/>
                </a:lnTo>
                <a:lnTo>
                  <a:pt x="77" y="405"/>
                </a:lnTo>
                <a:lnTo>
                  <a:pt x="77" y="405"/>
                </a:lnTo>
                <a:lnTo>
                  <a:pt x="77" y="404"/>
                </a:lnTo>
                <a:lnTo>
                  <a:pt x="77" y="404"/>
                </a:lnTo>
                <a:lnTo>
                  <a:pt x="76" y="404"/>
                </a:lnTo>
                <a:lnTo>
                  <a:pt x="76" y="403"/>
                </a:lnTo>
                <a:lnTo>
                  <a:pt x="76" y="403"/>
                </a:lnTo>
                <a:lnTo>
                  <a:pt x="76" y="403"/>
                </a:lnTo>
                <a:lnTo>
                  <a:pt x="74" y="403"/>
                </a:lnTo>
                <a:lnTo>
                  <a:pt x="74" y="403"/>
                </a:lnTo>
                <a:lnTo>
                  <a:pt x="74" y="403"/>
                </a:lnTo>
                <a:lnTo>
                  <a:pt x="73" y="403"/>
                </a:lnTo>
                <a:lnTo>
                  <a:pt x="73" y="401"/>
                </a:lnTo>
                <a:lnTo>
                  <a:pt x="73" y="401"/>
                </a:lnTo>
                <a:lnTo>
                  <a:pt x="73" y="401"/>
                </a:lnTo>
                <a:lnTo>
                  <a:pt x="73" y="401"/>
                </a:lnTo>
                <a:lnTo>
                  <a:pt x="73" y="401"/>
                </a:lnTo>
                <a:lnTo>
                  <a:pt x="73" y="400"/>
                </a:lnTo>
                <a:lnTo>
                  <a:pt x="73" y="400"/>
                </a:lnTo>
                <a:lnTo>
                  <a:pt x="73" y="399"/>
                </a:lnTo>
                <a:lnTo>
                  <a:pt x="72" y="399"/>
                </a:lnTo>
                <a:lnTo>
                  <a:pt x="72" y="399"/>
                </a:lnTo>
                <a:lnTo>
                  <a:pt x="72" y="400"/>
                </a:lnTo>
                <a:lnTo>
                  <a:pt x="72" y="400"/>
                </a:lnTo>
                <a:lnTo>
                  <a:pt x="72" y="400"/>
                </a:lnTo>
                <a:lnTo>
                  <a:pt x="70" y="400"/>
                </a:lnTo>
                <a:lnTo>
                  <a:pt x="70" y="400"/>
                </a:lnTo>
                <a:lnTo>
                  <a:pt x="70" y="401"/>
                </a:lnTo>
                <a:lnTo>
                  <a:pt x="69" y="401"/>
                </a:lnTo>
                <a:lnTo>
                  <a:pt x="69" y="400"/>
                </a:lnTo>
                <a:lnTo>
                  <a:pt x="69" y="400"/>
                </a:lnTo>
                <a:lnTo>
                  <a:pt x="67" y="400"/>
                </a:lnTo>
                <a:lnTo>
                  <a:pt x="67" y="400"/>
                </a:lnTo>
                <a:lnTo>
                  <a:pt x="67" y="400"/>
                </a:lnTo>
                <a:lnTo>
                  <a:pt x="67" y="399"/>
                </a:lnTo>
                <a:lnTo>
                  <a:pt x="66" y="399"/>
                </a:lnTo>
                <a:lnTo>
                  <a:pt x="66" y="399"/>
                </a:lnTo>
                <a:lnTo>
                  <a:pt x="67" y="399"/>
                </a:lnTo>
                <a:lnTo>
                  <a:pt x="67" y="399"/>
                </a:lnTo>
                <a:lnTo>
                  <a:pt x="67" y="399"/>
                </a:lnTo>
                <a:lnTo>
                  <a:pt x="67" y="399"/>
                </a:lnTo>
                <a:lnTo>
                  <a:pt x="69" y="399"/>
                </a:lnTo>
                <a:lnTo>
                  <a:pt x="69" y="399"/>
                </a:lnTo>
                <a:lnTo>
                  <a:pt x="69" y="397"/>
                </a:lnTo>
                <a:lnTo>
                  <a:pt x="69" y="397"/>
                </a:lnTo>
                <a:lnTo>
                  <a:pt x="69" y="396"/>
                </a:lnTo>
                <a:lnTo>
                  <a:pt x="69" y="396"/>
                </a:lnTo>
                <a:lnTo>
                  <a:pt x="69" y="396"/>
                </a:lnTo>
                <a:lnTo>
                  <a:pt x="69" y="396"/>
                </a:lnTo>
                <a:lnTo>
                  <a:pt x="69" y="394"/>
                </a:lnTo>
                <a:lnTo>
                  <a:pt x="69" y="394"/>
                </a:lnTo>
                <a:lnTo>
                  <a:pt x="69" y="394"/>
                </a:lnTo>
                <a:lnTo>
                  <a:pt x="69" y="393"/>
                </a:lnTo>
                <a:lnTo>
                  <a:pt x="67" y="393"/>
                </a:lnTo>
                <a:lnTo>
                  <a:pt x="67" y="393"/>
                </a:lnTo>
                <a:lnTo>
                  <a:pt x="67" y="393"/>
                </a:lnTo>
                <a:lnTo>
                  <a:pt x="66" y="393"/>
                </a:lnTo>
                <a:lnTo>
                  <a:pt x="66" y="392"/>
                </a:lnTo>
                <a:lnTo>
                  <a:pt x="66" y="392"/>
                </a:lnTo>
                <a:lnTo>
                  <a:pt x="66" y="392"/>
                </a:lnTo>
                <a:lnTo>
                  <a:pt x="66" y="393"/>
                </a:lnTo>
                <a:lnTo>
                  <a:pt x="65" y="393"/>
                </a:lnTo>
                <a:lnTo>
                  <a:pt x="65" y="393"/>
                </a:lnTo>
                <a:lnTo>
                  <a:pt x="63" y="393"/>
                </a:lnTo>
                <a:lnTo>
                  <a:pt x="63" y="393"/>
                </a:lnTo>
                <a:lnTo>
                  <a:pt x="63" y="392"/>
                </a:lnTo>
                <a:lnTo>
                  <a:pt x="63" y="392"/>
                </a:lnTo>
                <a:lnTo>
                  <a:pt x="62" y="392"/>
                </a:lnTo>
                <a:lnTo>
                  <a:pt x="62" y="390"/>
                </a:lnTo>
                <a:lnTo>
                  <a:pt x="62" y="390"/>
                </a:lnTo>
                <a:lnTo>
                  <a:pt x="61" y="390"/>
                </a:lnTo>
                <a:lnTo>
                  <a:pt x="61" y="389"/>
                </a:lnTo>
                <a:lnTo>
                  <a:pt x="61" y="389"/>
                </a:lnTo>
                <a:lnTo>
                  <a:pt x="61" y="389"/>
                </a:lnTo>
                <a:lnTo>
                  <a:pt x="61" y="389"/>
                </a:lnTo>
                <a:lnTo>
                  <a:pt x="61" y="388"/>
                </a:lnTo>
                <a:lnTo>
                  <a:pt x="61" y="388"/>
                </a:lnTo>
                <a:lnTo>
                  <a:pt x="61" y="388"/>
                </a:lnTo>
                <a:lnTo>
                  <a:pt x="59" y="388"/>
                </a:lnTo>
                <a:lnTo>
                  <a:pt x="59" y="386"/>
                </a:lnTo>
                <a:lnTo>
                  <a:pt x="59" y="386"/>
                </a:lnTo>
                <a:lnTo>
                  <a:pt x="59" y="386"/>
                </a:lnTo>
                <a:lnTo>
                  <a:pt x="58" y="386"/>
                </a:lnTo>
                <a:lnTo>
                  <a:pt x="58" y="385"/>
                </a:lnTo>
                <a:lnTo>
                  <a:pt x="58" y="385"/>
                </a:lnTo>
                <a:lnTo>
                  <a:pt x="58" y="385"/>
                </a:lnTo>
                <a:lnTo>
                  <a:pt x="58" y="385"/>
                </a:lnTo>
                <a:lnTo>
                  <a:pt x="58" y="385"/>
                </a:lnTo>
                <a:lnTo>
                  <a:pt x="58" y="384"/>
                </a:lnTo>
                <a:lnTo>
                  <a:pt x="57" y="384"/>
                </a:lnTo>
                <a:lnTo>
                  <a:pt x="57" y="384"/>
                </a:lnTo>
                <a:lnTo>
                  <a:pt x="58" y="384"/>
                </a:lnTo>
                <a:lnTo>
                  <a:pt x="59" y="384"/>
                </a:lnTo>
                <a:lnTo>
                  <a:pt x="59" y="384"/>
                </a:lnTo>
                <a:lnTo>
                  <a:pt x="61" y="384"/>
                </a:lnTo>
                <a:lnTo>
                  <a:pt x="61" y="384"/>
                </a:lnTo>
                <a:lnTo>
                  <a:pt x="61" y="384"/>
                </a:lnTo>
                <a:lnTo>
                  <a:pt x="61" y="384"/>
                </a:lnTo>
                <a:lnTo>
                  <a:pt x="62" y="384"/>
                </a:lnTo>
                <a:lnTo>
                  <a:pt x="62" y="384"/>
                </a:lnTo>
                <a:lnTo>
                  <a:pt x="62" y="382"/>
                </a:lnTo>
                <a:lnTo>
                  <a:pt x="63" y="382"/>
                </a:lnTo>
                <a:lnTo>
                  <a:pt x="63" y="382"/>
                </a:lnTo>
                <a:lnTo>
                  <a:pt x="63" y="382"/>
                </a:lnTo>
                <a:lnTo>
                  <a:pt x="63" y="382"/>
                </a:lnTo>
                <a:lnTo>
                  <a:pt x="63" y="382"/>
                </a:lnTo>
                <a:lnTo>
                  <a:pt x="65" y="382"/>
                </a:lnTo>
                <a:lnTo>
                  <a:pt x="65" y="381"/>
                </a:lnTo>
                <a:lnTo>
                  <a:pt x="66" y="381"/>
                </a:lnTo>
                <a:lnTo>
                  <a:pt x="66" y="381"/>
                </a:lnTo>
                <a:lnTo>
                  <a:pt x="66" y="381"/>
                </a:lnTo>
                <a:lnTo>
                  <a:pt x="66" y="379"/>
                </a:lnTo>
                <a:lnTo>
                  <a:pt x="66" y="379"/>
                </a:lnTo>
                <a:lnTo>
                  <a:pt x="66" y="379"/>
                </a:lnTo>
                <a:lnTo>
                  <a:pt x="66" y="379"/>
                </a:lnTo>
                <a:lnTo>
                  <a:pt x="66" y="378"/>
                </a:lnTo>
                <a:lnTo>
                  <a:pt x="66" y="378"/>
                </a:lnTo>
                <a:lnTo>
                  <a:pt x="66" y="378"/>
                </a:lnTo>
                <a:lnTo>
                  <a:pt x="66" y="378"/>
                </a:lnTo>
                <a:lnTo>
                  <a:pt x="66" y="378"/>
                </a:lnTo>
                <a:lnTo>
                  <a:pt x="66" y="378"/>
                </a:lnTo>
                <a:lnTo>
                  <a:pt x="66" y="378"/>
                </a:lnTo>
                <a:lnTo>
                  <a:pt x="66" y="378"/>
                </a:lnTo>
                <a:lnTo>
                  <a:pt x="66" y="377"/>
                </a:lnTo>
                <a:lnTo>
                  <a:pt x="66" y="377"/>
                </a:lnTo>
                <a:lnTo>
                  <a:pt x="66" y="377"/>
                </a:lnTo>
                <a:lnTo>
                  <a:pt x="66" y="377"/>
                </a:lnTo>
                <a:lnTo>
                  <a:pt x="66" y="375"/>
                </a:lnTo>
                <a:lnTo>
                  <a:pt x="66" y="375"/>
                </a:lnTo>
                <a:lnTo>
                  <a:pt x="66" y="374"/>
                </a:lnTo>
                <a:lnTo>
                  <a:pt x="67" y="374"/>
                </a:lnTo>
                <a:lnTo>
                  <a:pt x="67" y="374"/>
                </a:lnTo>
                <a:lnTo>
                  <a:pt x="67" y="374"/>
                </a:lnTo>
                <a:lnTo>
                  <a:pt x="67" y="374"/>
                </a:lnTo>
                <a:lnTo>
                  <a:pt x="69" y="374"/>
                </a:lnTo>
                <a:lnTo>
                  <a:pt x="69" y="374"/>
                </a:lnTo>
                <a:lnTo>
                  <a:pt x="69" y="374"/>
                </a:lnTo>
                <a:lnTo>
                  <a:pt x="69" y="374"/>
                </a:lnTo>
                <a:lnTo>
                  <a:pt x="69" y="374"/>
                </a:lnTo>
                <a:lnTo>
                  <a:pt x="69" y="375"/>
                </a:lnTo>
                <a:lnTo>
                  <a:pt x="70" y="375"/>
                </a:lnTo>
                <a:lnTo>
                  <a:pt x="70" y="375"/>
                </a:lnTo>
                <a:lnTo>
                  <a:pt x="70" y="377"/>
                </a:lnTo>
                <a:lnTo>
                  <a:pt x="70" y="377"/>
                </a:lnTo>
                <a:lnTo>
                  <a:pt x="70" y="377"/>
                </a:lnTo>
                <a:lnTo>
                  <a:pt x="70" y="377"/>
                </a:lnTo>
                <a:lnTo>
                  <a:pt x="72" y="377"/>
                </a:lnTo>
                <a:lnTo>
                  <a:pt x="72" y="377"/>
                </a:lnTo>
                <a:lnTo>
                  <a:pt x="72" y="377"/>
                </a:lnTo>
                <a:lnTo>
                  <a:pt x="72" y="377"/>
                </a:lnTo>
                <a:lnTo>
                  <a:pt x="73" y="377"/>
                </a:lnTo>
                <a:lnTo>
                  <a:pt x="73" y="378"/>
                </a:lnTo>
                <a:lnTo>
                  <a:pt x="73" y="378"/>
                </a:lnTo>
                <a:lnTo>
                  <a:pt x="73" y="377"/>
                </a:lnTo>
                <a:lnTo>
                  <a:pt x="74" y="377"/>
                </a:lnTo>
                <a:lnTo>
                  <a:pt x="74" y="377"/>
                </a:lnTo>
                <a:lnTo>
                  <a:pt x="74" y="377"/>
                </a:lnTo>
                <a:lnTo>
                  <a:pt x="74" y="378"/>
                </a:lnTo>
                <a:lnTo>
                  <a:pt x="74" y="377"/>
                </a:lnTo>
                <a:lnTo>
                  <a:pt x="76" y="377"/>
                </a:lnTo>
                <a:lnTo>
                  <a:pt x="76" y="377"/>
                </a:lnTo>
                <a:lnTo>
                  <a:pt x="76" y="377"/>
                </a:lnTo>
                <a:lnTo>
                  <a:pt x="76" y="377"/>
                </a:lnTo>
                <a:lnTo>
                  <a:pt x="76" y="377"/>
                </a:lnTo>
                <a:lnTo>
                  <a:pt x="77" y="377"/>
                </a:lnTo>
                <a:lnTo>
                  <a:pt x="77" y="377"/>
                </a:lnTo>
                <a:lnTo>
                  <a:pt x="77" y="377"/>
                </a:lnTo>
                <a:lnTo>
                  <a:pt x="77" y="375"/>
                </a:lnTo>
                <a:lnTo>
                  <a:pt x="78" y="375"/>
                </a:lnTo>
                <a:lnTo>
                  <a:pt x="78" y="375"/>
                </a:lnTo>
                <a:lnTo>
                  <a:pt x="80" y="374"/>
                </a:lnTo>
                <a:lnTo>
                  <a:pt x="80" y="374"/>
                </a:lnTo>
                <a:lnTo>
                  <a:pt x="80" y="374"/>
                </a:lnTo>
                <a:lnTo>
                  <a:pt x="80" y="374"/>
                </a:lnTo>
                <a:lnTo>
                  <a:pt x="81" y="374"/>
                </a:lnTo>
                <a:lnTo>
                  <a:pt x="81" y="374"/>
                </a:lnTo>
                <a:lnTo>
                  <a:pt x="81" y="374"/>
                </a:lnTo>
                <a:lnTo>
                  <a:pt x="81" y="374"/>
                </a:lnTo>
                <a:lnTo>
                  <a:pt x="81" y="373"/>
                </a:lnTo>
                <a:lnTo>
                  <a:pt x="81" y="373"/>
                </a:lnTo>
                <a:lnTo>
                  <a:pt x="81" y="373"/>
                </a:lnTo>
                <a:lnTo>
                  <a:pt x="81" y="373"/>
                </a:lnTo>
                <a:lnTo>
                  <a:pt x="80" y="373"/>
                </a:lnTo>
                <a:lnTo>
                  <a:pt x="80" y="373"/>
                </a:lnTo>
                <a:lnTo>
                  <a:pt x="80" y="373"/>
                </a:lnTo>
                <a:lnTo>
                  <a:pt x="80" y="371"/>
                </a:lnTo>
                <a:lnTo>
                  <a:pt x="78" y="371"/>
                </a:lnTo>
                <a:lnTo>
                  <a:pt x="78" y="371"/>
                </a:lnTo>
                <a:lnTo>
                  <a:pt x="78" y="371"/>
                </a:lnTo>
                <a:lnTo>
                  <a:pt x="77" y="371"/>
                </a:lnTo>
                <a:lnTo>
                  <a:pt x="77" y="371"/>
                </a:lnTo>
                <a:lnTo>
                  <a:pt x="77" y="371"/>
                </a:lnTo>
                <a:lnTo>
                  <a:pt x="76" y="371"/>
                </a:lnTo>
                <a:lnTo>
                  <a:pt x="76" y="371"/>
                </a:lnTo>
                <a:lnTo>
                  <a:pt x="76" y="371"/>
                </a:lnTo>
                <a:lnTo>
                  <a:pt x="74" y="371"/>
                </a:lnTo>
                <a:lnTo>
                  <a:pt x="74" y="371"/>
                </a:lnTo>
                <a:lnTo>
                  <a:pt x="74" y="371"/>
                </a:lnTo>
                <a:lnTo>
                  <a:pt x="74" y="371"/>
                </a:lnTo>
                <a:lnTo>
                  <a:pt x="73" y="371"/>
                </a:lnTo>
                <a:lnTo>
                  <a:pt x="73" y="371"/>
                </a:lnTo>
                <a:lnTo>
                  <a:pt x="72" y="371"/>
                </a:lnTo>
                <a:lnTo>
                  <a:pt x="72" y="371"/>
                </a:lnTo>
                <a:lnTo>
                  <a:pt x="72" y="371"/>
                </a:lnTo>
                <a:lnTo>
                  <a:pt x="70" y="371"/>
                </a:lnTo>
                <a:lnTo>
                  <a:pt x="70" y="371"/>
                </a:lnTo>
                <a:lnTo>
                  <a:pt x="70" y="371"/>
                </a:lnTo>
                <a:lnTo>
                  <a:pt x="69" y="371"/>
                </a:lnTo>
                <a:lnTo>
                  <a:pt x="69" y="371"/>
                </a:lnTo>
                <a:lnTo>
                  <a:pt x="69" y="371"/>
                </a:lnTo>
                <a:lnTo>
                  <a:pt x="69" y="371"/>
                </a:lnTo>
                <a:lnTo>
                  <a:pt x="69" y="371"/>
                </a:lnTo>
                <a:lnTo>
                  <a:pt x="67" y="371"/>
                </a:lnTo>
                <a:lnTo>
                  <a:pt x="67" y="371"/>
                </a:lnTo>
                <a:lnTo>
                  <a:pt x="66" y="371"/>
                </a:lnTo>
                <a:lnTo>
                  <a:pt x="66" y="371"/>
                </a:lnTo>
                <a:lnTo>
                  <a:pt x="66" y="370"/>
                </a:lnTo>
                <a:lnTo>
                  <a:pt x="66" y="370"/>
                </a:lnTo>
                <a:lnTo>
                  <a:pt x="66" y="368"/>
                </a:lnTo>
                <a:lnTo>
                  <a:pt x="66" y="368"/>
                </a:lnTo>
                <a:lnTo>
                  <a:pt x="66" y="368"/>
                </a:lnTo>
                <a:lnTo>
                  <a:pt x="67" y="368"/>
                </a:lnTo>
                <a:lnTo>
                  <a:pt x="67" y="368"/>
                </a:lnTo>
                <a:lnTo>
                  <a:pt x="67" y="368"/>
                </a:lnTo>
                <a:lnTo>
                  <a:pt x="69" y="367"/>
                </a:lnTo>
                <a:lnTo>
                  <a:pt x="69" y="367"/>
                </a:lnTo>
                <a:lnTo>
                  <a:pt x="69" y="367"/>
                </a:lnTo>
                <a:lnTo>
                  <a:pt x="69" y="366"/>
                </a:lnTo>
                <a:lnTo>
                  <a:pt x="70" y="366"/>
                </a:lnTo>
                <a:lnTo>
                  <a:pt x="70" y="366"/>
                </a:lnTo>
                <a:lnTo>
                  <a:pt x="72" y="366"/>
                </a:lnTo>
                <a:lnTo>
                  <a:pt x="72" y="366"/>
                </a:lnTo>
                <a:lnTo>
                  <a:pt x="72" y="367"/>
                </a:lnTo>
                <a:lnTo>
                  <a:pt x="72" y="367"/>
                </a:lnTo>
                <a:lnTo>
                  <a:pt x="73" y="367"/>
                </a:lnTo>
                <a:lnTo>
                  <a:pt x="73" y="367"/>
                </a:lnTo>
                <a:lnTo>
                  <a:pt x="74" y="367"/>
                </a:lnTo>
                <a:lnTo>
                  <a:pt x="74" y="366"/>
                </a:lnTo>
                <a:lnTo>
                  <a:pt x="74" y="366"/>
                </a:lnTo>
                <a:lnTo>
                  <a:pt x="74" y="366"/>
                </a:lnTo>
                <a:lnTo>
                  <a:pt x="76" y="366"/>
                </a:lnTo>
                <a:lnTo>
                  <a:pt x="76" y="366"/>
                </a:lnTo>
                <a:lnTo>
                  <a:pt x="76" y="366"/>
                </a:lnTo>
                <a:lnTo>
                  <a:pt x="77" y="366"/>
                </a:lnTo>
                <a:lnTo>
                  <a:pt x="77" y="364"/>
                </a:lnTo>
                <a:lnTo>
                  <a:pt x="77" y="364"/>
                </a:lnTo>
                <a:lnTo>
                  <a:pt x="77" y="364"/>
                </a:lnTo>
                <a:lnTo>
                  <a:pt x="77" y="363"/>
                </a:lnTo>
                <a:lnTo>
                  <a:pt x="77" y="363"/>
                </a:lnTo>
                <a:lnTo>
                  <a:pt x="77" y="363"/>
                </a:lnTo>
                <a:lnTo>
                  <a:pt x="77" y="363"/>
                </a:lnTo>
                <a:lnTo>
                  <a:pt x="77" y="362"/>
                </a:lnTo>
                <a:lnTo>
                  <a:pt x="78" y="362"/>
                </a:lnTo>
                <a:lnTo>
                  <a:pt x="78" y="362"/>
                </a:lnTo>
                <a:lnTo>
                  <a:pt x="78" y="362"/>
                </a:lnTo>
                <a:lnTo>
                  <a:pt x="78" y="360"/>
                </a:lnTo>
                <a:lnTo>
                  <a:pt x="78" y="360"/>
                </a:lnTo>
                <a:lnTo>
                  <a:pt x="78" y="360"/>
                </a:lnTo>
                <a:lnTo>
                  <a:pt x="78" y="360"/>
                </a:lnTo>
                <a:lnTo>
                  <a:pt x="77" y="360"/>
                </a:lnTo>
                <a:lnTo>
                  <a:pt x="77" y="360"/>
                </a:lnTo>
                <a:lnTo>
                  <a:pt x="77" y="359"/>
                </a:lnTo>
                <a:lnTo>
                  <a:pt x="77" y="359"/>
                </a:lnTo>
                <a:lnTo>
                  <a:pt x="76" y="360"/>
                </a:lnTo>
                <a:lnTo>
                  <a:pt x="76" y="359"/>
                </a:lnTo>
                <a:lnTo>
                  <a:pt x="76" y="360"/>
                </a:lnTo>
                <a:lnTo>
                  <a:pt x="76" y="360"/>
                </a:lnTo>
                <a:lnTo>
                  <a:pt x="76" y="359"/>
                </a:lnTo>
                <a:lnTo>
                  <a:pt x="74" y="359"/>
                </a:lnTo>
                <a:lnTo>
                  <a:pt x="74" y="359"/>
                </a:lnTo>
                <a:lnTo>
                  <a:pt x="74" y="359"/>
                </a:lnTo>
                <a:lnTo>
                  <a:pt x="74" y="358"/>
                </a:lnTo>
                <a:lnTo>
                  <a:pt x="74" y="358"/>
                </a:lnTo>
                <a:lnTo>
                  <a:pt x="74" y="358"/>
                </a:lnTo>
                <a:lnTo>
                  <a:pt x="74" y="358"/>
                </a:lnTo>
                <a:lnTo>
                  <a:pt x="74" y="358"/>
                </a:lnTo>
                <a:lnTo>
                  <a:pt x="74" y="356"/>
                </a:lnTo>
                <a:lnTo>
                  <a:pt x="74" y="356"/>
                </a:lnTo>
                <a:lnTo>
                  <a:pt x="74" y="356"/>
                </a:lnTo>
                <a:lnTo>
                  <a:pt x="73" y="356"/>
                </a:lnTo>
                <a:lnTo>
                  <a:pt x="73" y="355"/>
                </a:lnTo>
                <a:lnTo>
                  <a:pt x="74" y="355"/>
                </a:lnTo>
                <a:lnTo>
                  <a:pt x="74" y="355"/>
                </a:lnTo>
                <a:lnTo>
                  <a:pt x="74" y="355"/>
                </a:lnTo>
                <a:lnTo>
                  <a:pt x="74" y="355"/>
                </a:lnTo>
                <a:lnTo>
                  <a:pt x="74" y="355"/>
                </a:lnTo>
                <a:lnTo>
                  <a:pt x="76" y="355"/>
                </a:lnTo>
                <a:lnTo>
                  <a:pt x="76" y="355"/>
                </a:lnTo>
                <a:lnTo>
                  <a:pt x="76" y="353"/>
                </a:lnTo>
                <a:lnTo>
                  <a:pt x="77" y="353"/>
                </a:lnTo>
                <a:lnTo>
                  <a:pt x="77" y="352"/>
                </a:lnTo>
                <a:lnTo>
                  <a:pt x="77" y="352"/>
                </a:lnTo>
                <a:lnTo>
                  <a:pt x="77" y="352"/>
                </a:lnTo>
                <a:lnTo>
                  <a:pt x="77" y="352"/>
                </a:lnTo>
                <a:lnTo>
                  <a:pt x="77" y="352"/>
                </a:lnTo>
                <a:lnTo>
                  <a:pt x="77" y="351"/>
                </a:lnTo>
                <a:lnTo>
                  <a:pt x="77" y="351"/>
                </a:lnTo>
                <a:lnTo>
                  <a:pt x="77" y="349"/>
                </a:lnTo>
                <a:lnTo>
                  <a:pt x="77" y="349"/>
                </a:lnTo>
                <a:lnTo>
                  <a:pt x="77" y="349"/>
                </a:lnTo>
                <a:lnTo>
                  <a:pt x="76" y="349"/>
                </a:lnTo>
                <a:lnTo>
                  <a:pt x="76" y="349"/>
                </a:lnTo>
                <a:lnTo>
                  <a:pt x="76" y="349"/>
                </a:lnTo>
                <a:lnTo>
                  <a:pt x="74" y="349"/>
                </a:lnTo>
                <a:lnTo>
                  <a:pt x="74" y="351"/>
                </a:lnTo>
                <a:lnTo>
                  <a:pt x="74" y="351"/>
                </a:lnTo>
                <a:lnTo>
                  <a:pt x="74" y="351"/>
                </a:lnTo>
                <a:lnTo>
                  <a:pt x="74" y="351"/>
                </a:lnTo>
                <a:lnTo>
                  <a:pt x="74" y="352"/>
                </a:lnTo>
                <a:lnTo>
                  <a:pt x="73" y="352"/>
                </a:lnTo>
                <a:lnTo>
                  <a:pt x="73" y="352"/>
                </a:lnTo>
                <a:lnTo>
                  <a:pt x="72" y="352"/>
                </a:lnTo>
                <a:lnTo>
                  <a:pt x="72" y="353"/>
                </a:lnTo>
                <a:lnTo>
                  <a:pt x="72" y="353"/>
                </a:lnTo>
                <a:lnTo>
                  <a:pt x="72" y="353"/>
                </a:lnTo>
                <a:lnTo>
                  <a:pt x="70" y="355"/>
                </a:lnTo>
                <a:lnTo>
                  <a:pt x="70" y="355"/>
                </a:lnTo>
                <a:lnTo>
                  <a:pt x="69" y="355"/>
                </a:lnTo>
                <a:lnTo>
                  <a:pt x="69" y="355"/>
                </a:lnTo>
                <a:lnTo>
                  <a:pt x="69" y="355"/>
                </a:lnTo>
                <a:lnTo>
                  <a:pt x="67" y="355"/>
                </a:lnTo>
                <a:lnTo>
                  <a:pt x="67" y="356"/>
                </a:lnTo>
                <a:lnTo>
                  <a:pt x="67" y="356"/>
                </a:lnTo>
                <a:lnTo>
                  <a:pt x="67" y="356"/>
                </a:lnTo>
                <a:lnTo>
                  <a:pt x="66" y="356"/>
                </a:lnTo>
                <a:lnTo>
                  <a:pt x="66" y="358"/>
                </a:lnTo>
                <a:lnTo>
                  <a:pt x="66" y="358"/>
                </a:lnTo>
                <a:lnTo>
                  <a:pt x="65" y="358"/>
                </a:lnTo>
                <a:lnTo>
                  <a:pt x="65" y="358"/>
                </a:lnTo>
                <a:lnTo>
                  <a:pt x="63" y="358"/>
                </a:lnTo>
                <a:lnTo>
                  <a:pt x="63" y="356"/>
                </a:lnTo>
                <a:lnTo>
                  <a:pt x="63" y="356"/>
                </a:lnTo>
                <a:lnTo>
                  <a:pt x="63" y="355"/>
                </a:lnTo>
                <a:lnTo>
                  <a:pt x="63" y="355"/>
                </a:lnTo>
                <a:lnTo>
                  <a:pt x="63" y="355"/>
                </a:lnTo>
                <a:lnTo>
                  <a:pt x="63" y="355"/>
                </a:lnTo>
                <a:lnTo>
                  <a:pt x="63" y="355"/>
                </a:lnTo>
                <a:lnTo>
                  <a:pt x="63" y="353"/>
                </a:lnTo>
                <a:lnTo>
                  <a:pt x="62" y="353"/>
                </a:lnTo>
                <a:lnTo>
                  <a:pt x="62" y="353"/>
                </a:lnTo>
                <a:lnTo>
                  <a:pt x="61" y="353"/>
                </a:lnTo>
                <a:lnTo>
                  <a:pt x="61" y="353"/>
                </a:lnTo>
                <a:lnTo>
                  <a:pt x="61" y="353"/>
                </a:lnTo>
                <a:lnTo>
                  <a:pt x="61" y="352"/>
                </a:lnTo>
                <a:lnTo>
                  <a:pt x="61" y="353"/>
                </a:lnTo>
                <a:lnTo>
                  <a:pt x="59" y="353"/>
                </a:lnTo>
                <a:lnTo>
                  <a:pt x="59" y="353"/>
                </a:lnTo>
                <a:lnTo>
                  <a:pt x="59" y="353"/>
                </a:lnTo>
                <a:lnTo>
                  <a:pt x="58" y="353"/>
                </a:lnTo>
                <a:lnTo>
                  <a:pt x="58" y="355"/>
                </a:lnTo>
                <a:lnTo>
                  <a:pt x="58" y="355"/>
                </a:lnTo>
                <a:lnTo>
                  <a:pt x="58" y="355"/>
                </a:lnTo>
                <a:lnTo>
                  <a:pt x="57" y="355"/>
                </a:lnTo>
                <a:lnTo>
                  <a:pt x="57" y="355"/>
                </a:lnTo>
                <a:lnTo>
                  <a:pt x="55" y="355"/>
                </a:lnTo>
                <a:lnTo>
                  <a:pt x="55" y="355"/>
                </a:lnTo>
                <a:lnTo>
                  <a:pt x="55" y="355"/>
                </a:lnTo>
                <a:lnTo>
                  <a:pt x="55" y="355"/>
                </a:lnTo>
                <a:lnTo>
                  <a:pt x="54" y="355"/>
                </a:lnTo>
                <a:lnTo>
                  <a:pt x="54" y="355"/>
                </a:lnTo>
                <a:lnTo>
                  <a:pt x="54" y="355"/>
                </a:lnTo>
                <a:lnTo>
                  <a:pt x="52" y="355"/>
                </a:lnTo>
                <a:lnTo>
                  <a:pt x="52" y="355"/>
                </a:lnTo>
                <a:lnTo>
                  <a:pt x="52" y="355"/>
                </a:lnTo>
                <a:lnTo>
                  <a:pt x="52" y="356"/>
                </a:lnTo>
                <a:lnTo>
                  <a:pt x="52" y="356"/>
                </a:lnTo>
                <a:lnTo>
                  <a:pt x="52" y="356"/>
                </a:lnTo>
                <a:lnTo>
                  <a:pt x="52" y="356"/>
                </a:lnTo>
                <a:lnTo>
                  <a:pt x="52" y="356"/>
                </a:lnTo>
                <a:lnTo>
                  <a:pt x="52" y="358"/>
                </a:lnTo>
                <a:lnTo>
                  <a:pt x="52" y="358"/>
                </a:lnTo>
                <a:lnTo>
                  <a:pt x="54" y="358"/>
                </a:lnTo>
                <a:lnTo>
                  <a:pt x="54" y="358"/>
                </a:lnTo>
                <a:lnTo>
                  <a:pt x="54" y="358"/>
                </a:lnTo>
                <a:lnTo>
                  <a:pt x="55" y="358"/>
                </a:lnTo>
                <a:lnTo>
                  <a:pt x="55" y="359"/>
                </a:lnTo>
                <a:lnTo>
                  <a:pt x="55" y="359"/>
                </a:lnTo>
                <a:lnTo>
                  <a:pt x="55" y="359"/>
                </a:lnTo>
                <a:lnTo>
                  <a:pt x="55" y="359"/>
                </a:lnTo>
                <a:lnTo>
                  <a:pt x="57" y="359"/>
                </a:lnTo>
                <a:lnTo>
                  <a:pt x="57" y="359"/>
                </a:lnTo>
                <a:lnTo>
                  <a:pt x="58" y="359"/>
                </a:lnTo>
                <a:lnTo>
                  <a:pt x="58" y="359"/>
                </a:lnTo>
                <a:lnTo>
                  <a:pt x="58" y="360"/>
                </a:lnTo>
                <a:lnTo>
                  <a:pt x="58" y="360"/>
                </a:lnTo>
                <a:lnTo>
                  <a:pt x="58" y="360"/>
                </a:lnTo>
                <a:lnTo>
                  <a:pt x="58" y="360"/>
                </a:lnTo>
                <a:lnTo>
                  <a:pt x="58" y="362"/>
                </a:lnTo>
                <a:lnTo>
                  <a:pt x="59" y="362"/>
                </a:lnTo>
                <a:lnTo>
                  <a:pt x="59" y="362"/>
                </a:lnTo>
                <a:lnTo>
                  <a:pt x="59" y="362"/>
                </a:lnTo>
                <a:lnTo>
                  <a:pt x="59" y="363"/>
                </a:lnTo>
                <a:lnTo>
                  <a:pt x="59" y="363"/>
                </a:lnTo>
                <a:lnTo>
                  <a:pt x="58" y="363"/>
                </a:lnTo>
                <a:lnTo>
                  <a:pt x="58" y="362"/>
                </a:lnTo>
                <a:lnTo>
                  <a:pt x="58" y="362"/>
                </a:lnTo>
                <a:lnTo>
                  <a:pt x="58" y="362"/>
                </a:lnTo>
                <a:lnTo>
                  <a:pt x="58" y="362"/>
                </a:lnTo>
                <a:lnTo>
                  <a:pt x="58" y="360"/>
                </a:lnTo>
                <a:lnTo>
                  <a:pt x="57" y="360"/>
                </a:lnTo>
                <a:lnTo>
                  <a:pt x="57" y="360"/>
                </a:lnTo>
                <a:lnTo>
                  <a:pt x="57" y="360"/>
                </a:lnTo>
                <a:lnTo>
                  <a:pt x="55" y="360"/>
                </a:lnTo>
                <a:lnTo>
                  <a:pt x="55" y="360"/>
                </a:lnTo>
                <a:lnTo>
                  <a:pt x="55" y="362"/>
                </a:lnTo>
                <a:lnTo>
                  <a:pt x="55" y="362"/>
                </a:lnTo>
                <a:lnTo>
                  <a:pt x="55" y="362"/>
                </a:lnTo>
                <a:lnTo>
                  <a:pt x="55" y="363"/>
                </a:lnTo>
                <a:lnTo>
                  <a:pt x="55" y="363"/>
                </a:lnTo>
                <a:lnTo>
                  <a:pt x="55" y="363"/>
                </a:lnTo>
                <a:lnTo>
                  <a:pt x="55" y="363"/>
                </a:lnTo>
                <a:lnTo>
                  <a:pt x="55" y="363"/>
                </a:lnTo>
                <a:lnTo>
                  <a:pt x="55" y="363"/>
                </a:lnTo>
                <a:lnTo>
                  <a:pt x="55" y="363"/>
                </a:lnTo>
                <a:lnTo>
                  <a:pt x="55" y="363"/>
                </a:lnTo>
                <a:lnTo>
                  <a:pt x="54" y="363"/>
                </a:lnTo>
                <a:lnTo>
                  <a:pt x="54" y="363"/>
                </a:lnTo>
                <a:lnTo>
                  <a:pt x="54" y="364"/>
                </a:lnTo>
                <a:lnTo>
                  <a:pt x="52" y="364"/>
                </a:lnTo>
                <a:lnTo>
                  <a:pt x="52" y="364"/>
                </a:lnTo>
                <a:lnTo>
                  <a:pt x="52" y="364"/>
                </a:lnTo>
                <a:lnTo>
                  <a:pt x="52" y="364"/>
                </a:lnTo>
                <a:lnTo>
                  <a:pt x="51" y="364"/>
                </a:lnTo>
                <a:lnTo>
                  <a:pt x="51" y="366"/>
                </a:lnTo>
                <a:lnTo>
                  <a:pt x="51" y="366"/>
                </a:lnTo>
                <a:lnTo>
                  <a:pt x="50" y="366"/>
                </a:lnTo>
                <a:lnTo>
                  <a:pt x="50" y="366"/>
                </a:lnTo>
                <a:lnTo>
                  <a:pt x="50" y="366"/>
                </a:lnTo>
                <a:lnTo>
                  <a:pt x="50" y="367"/>
                </a:lnTo>
                <a:lnTo>
                  <a:pt x="51" y="367"/>
                </a:lnTo>
                <a:lnTo>
                  <a:pt x="51" y="367"/>
                </a:lnTo>
                <a:lnTo>
                  <a:pt x="52" y="367"/>
                </a:lnTo>
                <a:lnTo>
                  <a:pt x="52" y="367"/>
                </a:lnTo>
                <a:lnTo>
                  <a:pt x="52" y="367"/>
                </a:lnTo>
                <a:lnTo>
                  <a:pt x="52" y="367"/>
                </a:lnTo>
                <a:lnTo>
                  <a:pt x="54" y="367"/>
                </a:lnTo>
                <a:lnTo>
                  <a:pt x="54" y="367"/>
                </a:lnTo>
                <a:lnTo>
                  <a:pt x="54" y="368"/>
                </a:lnTo>
                <a:lnTo>
                  <a:pt x="55" y="368"/>
                </a:lnTo>
                <a:lnTo>
                  <a:pt x="55" y="368"/>
                </a:lnTo>
                <a:lnTo>
                  <a:pt x="54" y="368"/>
                </a:lnTo>
                <a:lnTo>
                  <a:pt x="54" y="370"/>
                </a:lnTo>
                <a:lnTo>
                  <a:pt x="54" y="370"/>
                </a:lnTo>
                <a:lnTo>
                  <a:pt x="54" y="370"/>
                </a:lnTo>
                <a:lnTo>
                  <a:pt x="52" y="370"/>
                </a:lnTo>
                <a:lnTo>
                  <a:pt x="52" y="370"/>
                </a:lnTo>
                <a:lnTo>
                  <a:pt x="52" y="370"/>
                </a:lnTo>
                <a:lnTo>
                  <a:pt x="51" y="370"/>
                </a:lnTo>
                <a:lnTo>
                  <a:pt x="51" y="370"/>
                </a:lnTo>
                <a:lnTo>
                  <a:pt x="50" y="370"/>
                </a:lnTo>
                <a:lnTo>
                  <a:pt x="50" y="370"/>
                </a:lnTo>
                <a:lnTo>
                  <a:pt x="50" y="370"/>
                </a:lnTo>
                <a:lnTo>
                  <a:pt x="50" y="371"/>
                </a:lnTo>
                <a:lnTo>
                  <a:pt x="50" y="371"/>
                </a:lnTo>
                <a:lnTo>
                  <a:pt x="50" y="371"/>
                </a:lnTo>
                <a:lnTo>
                  <a:pt x="50" y="373"/>
                </a:lnTo>
                <a:lnTo>
                  <a:pt x="50" y="373"/>
                </a:lnTo>
                <a:lnTo>
                  <a:pt x="50" y="373"/>
                </a:lnTo>
                <a:lnTo>
                  <a:pt x="50" y="373"/>
                </a:lnTo>
                <a:lnTo>
                  <a:pt x="50" y="373"/>
                </a:lnTo>
                <a:lnTo>
                  <a:pt x="48" y="373"/>
                </a:lnTo>
                <a:lnTo>
                  <a:pt x="48" y="371"/>
                </a:lnTo>
                <a:lnTo>
                  <a:pt x="48" y="371"/>
                </a:lnTo>
                <a:lnTo>
                  <a:pt x="47" y="371"/>
                </a:lnTo>
                <a:lnTo>
                  <a:pt x="47" y="371"/>
                </a:lnTo>
                <a:lnTo>
                  <a:pt x="47" y="371"/>
                </a:lnTo>
                <a:lnTo>
                  <a:pt x="47" y="371"/>
                </a:lnTo>
                <a:lnTo>
                  <a:pt x="47" y="371"/>
                </a:lnTo>
                <a:lnTo>
                  <a:pt x="47" y="371"/>
                </a:lnTo>
                <a:lnTo>
                  <a:pt x="47" y="370"/>
                </a:lnTo>
                <a:lnTo>
                  <a:pt x="47" y="370"/>
                </a:lnTo>
                <a:lnTo>
                  <a:pt x="47" y="368"/>
                </a:lnTo>
                <a:lnTo>
                  <a:pt x="47" y="368"/>
                </a:lnTo>
                <a:lnTo>
                  <a:pt x="47" y="368"/>
                </a:lnTo>
                <a:lnTo>
                  <a:pt x="47" y="368"/>
                </a:lnTo>
                <a:lnTo>
                  <a:pt x="46" y="368"/>
                </a:lnTo>
                <a:lnTo>
                  <a:pt x="46" y="368"/>
                </a:lnTo>
                <a:lnTo>
                  <a:pt x="46" y="367"/>
                </a:lnTo>
                <a:lnTo>
                  <a:pt x="46" y="367"/>
                </a:lnTo>
                <a:lnTo>
                  <a:pt x="46" y="367"/>
                </a:lnTo>
                <a:lnTo>
                  <a:pt x="46" y="366"/>
                </a:lnTo>
                <a:lnTo>
                  <a:pt x="46" y="366"/>
                </a:lnTo>
                <a:lnTo>
                  <a:pt x="47" y="366"/>
                </a:lnTo>
                <a:lnTo>
                  <a:pt x="47" y="366"/>
                </a:lnTo>
                <a:lnTo>
                  <a:pt x="47" y="366"/>
                </a:lnTo>
                <a:lnTo>
                  <a:pt x="47" y="364"/>
                </a:lnTo>
                <a:lnTo>
                  <a:pt x="47" y="364"/>
                </a:lnTo>
                <a:lnTo>
                  <a:pt x="47" y="364"/>
                </a:lnTo>
                <a:lnTo>
                  <a:pt x="48" y="364"/>
                </a:lnTo>
                <a:lnTo>
                  <a:pt x="48" y="363"/>
                </a:lnTo>
                <a:lnTo>
                  <a:pt x="48" y="363"/>
                </a:lnTo>
                <a:lnTo>
                  <a:pt x="50" y="363"/>
                </a:lnTo>
                <a:lnTo>
                  <a:pt x="50" y="363"/>
                </a:lnTo>
                <a:lnTo>
                  <a:pt x="50" y="363"/>
                </a:lnTo>
                <a:lnTo>
                  <a:pt x="50" y="363"/>
                </a:lnTo>
                <a:lnTo>
                  <a:pt x="50" y="362"/>
                </a:lnTo>
                <a:lnTo>
                  <a:pt x="50" y="362"/>
                </a:lnTo>
                <a:lnTo>
                  <a:pt x="50" y="360"/>
                </a:lnTo>
                <a:lnTo>
                  <a:pt x="50" y="360"/>
                </a:lnTo>
                <a:lnTo>
                  <a:pt x="50" y="360"/>
                </a:lnTo>
                <a:lnTo>
                  <a:pt x="50" y="360"/>
                </a:lnTo>
                <a:lnTo>
                  <a:pt x="50" y="359"/>
                </a:lnTo>
                <a:lnTo>
                  <a:pt x="50" y="359"/>
                </a:lnTo>
                <a:lnTo>
                  <a:pt x="50" y="358"/>
                </a:lnTo>
                <a:lnTo>
                  <a:pt x="48" y="358"/>
                </a:lnTo>
                <a:lnTo>
                  <a:pt x="48" y="358"/>
                </a:lnTo>
                <a:lnTo>
                  <a:pt x="48" y="358"/>
                </a:lnTo>
                <a:lnTo>
                  <a:pt x="48" y="356"/>
                </a:lnTo>
                <a:lnTo>
                  <a:pt x="48" y="356"/>
                </a:lnTo>
                <a:lnTo>
                  <a:pt x="47" y="356"/>
                </a:lnTo>
                <a:lnTo>
                  <a:pt x="47" y="355"/>
                </a:lnTo>
                <a:lnTo>
                  <a:pt x="47" y="355"/>
                </a:lnTo>
                <a:lnTo>
                  <a:pt x="47" y="355"/>
                </a:lnTo>
                <a:lnTo>
                  <a:pt x="47" y="356"/>
                </a:lnTo>
                <a:lnTo>
                  <a:pt x="46" y="356"/>
                </a:lnTo>
                <a:lnTo>
                  <a:pt x="46" y="356"/>
                </a:lnTo>
                <a:lnTo>
                  <a:pt x="46" y="356"/>
                </a:lnTo>
                <a:lnTo>
                  <a:pt x="46" y="356"/>
                </a:lnTo>
                <a:lnTo>
                  <a:pt x="46" y="356"/>
                </a:lnTo>
                <a:lnTo>
                  <a:pt x="44" y="358"/>
                </a:lnTo>
                <a:lnTo>
                  <a:pt x="44" y="358"/>
                </a:lnTo>
                <a:lnTo>
                  <a:pt x="44" y="358"/>
                </a:lnTo>
                <a:lnTo>
                  <a:pt x="44" y="358"/>
                </a:lnTo>
                <a:lnTo>
                  <a:pt x="43" y="358"/>
                </a:lnTo>
                <a:lnTo>
                  <a:pt x="43" y="358"/>
                </a:lnTo>
                <a:lnTo>
                  <a:pt x="41" y="358"/>
                </a:lnTo>
                <a:lnTo>
                  <a:pt x="41" y="358"/>
                </a:lnTo>
                <a:lnTo>
                  <a:pt x="41" y="358"/>
                </a:lnTo>
                <a:lnTo>
                  <a:pt x="41" y="358"/>
                </a:lnTo>
                <a:lnTo>
                  <a:pt x="41" y="358"/>
                </a:lnTo>
                <a:lnTo>
                  <a:pt x="41" y="359"/>
                </a:lnTo>
                <a:lnTo>
                  <a:pt x="40" y="359"/>
                </a:lnTo>
                <a:lnTo>
                  <a:pt x="40" y="359"/>
                </a:lnTo>
                <a:lnTo>
                  <a:pt x="40" y="359"/>
                </a:lnTo>
                <a:lnTo>
                  <a:pt x="39" y="359"/>
                </a:lnTo>
                <a:lnTo>
                  <a:pt x="39" y="359"/>
                </a:lnTo>
                <a:lnTo>
                  <a:pt x="39" y="359"/>
                </a:lnTo>
                <a:lnTo>
                  <a:pt x="39" y="359"/>
                </a:lnTo>
                <a:lnTo>
                  <a:pt x="37" y="359"/>
                </a:lnTo>
                <a:lnTo>
                  <a:pt x="37" y="359"/>
                </a:lnTo>
                <a:lnTo>
                  <a:pt x="37" y="359"/>
                </a:lnTo>
                <a:lnTo>
                  <a:pt x="36" y="359"/>
                </a:lnTo>
                <a:lnTo>
                  <a:pt x="36" y="360"/>
                </a:lnTo>
                <a:lnTo>
                  <a:pt x="36" y="360"/>
                </a:lnTo>
                <a:lnTo>
                  <a:pt x="36" y="359"/>
                </a:lnTo>
                <a:lnTo>
                  <a:pt x="36" y="359"/>
                </a:lnTo>
                <a:lnTo>
                  <a:pt x="36" y="359"/>
                </a:lnTo>
                <a:lnTo>
                  <a:pt x="36" y="358"/>
                </a:lnTo>
                <a:lnTo>
                  <a:pt x="36" y="358"/>
                </a:lnTo>
                <a:lnTo>
                  <a:pt x="36" y="358"/>
                </a:lnTo>
                <a:lnTo>
                  <a:pt x="36" y="358"/>
                </a:lnTo>
                <a:lnTo>
                  <a:pt x="36" y="356"/>
                </a:lnTo>
                <a:lnTo>
                  <a:pt x="35" y="356"/>
                </a:lnTo>
                <a:lnTo>
                  <a:pt x="35" y="355"/>
                </a:lnTo>
                <a:lnTo>
                  <a:pt x="35" y="355"/>
                </a:lnTo>
                <a:lnTo>
                  <a:pt x="35" y="355"/>
                </a:lnTo>
                <a:lnTo>
                  <a:pt x="35" y="355"/>
                </a:lnTo>
                <a:lnTo>
                  <a:pt x="35" y="355"/>
                </a:lnTo>
                <a:lnTo>
                  <a:pt x="35" y="355"/>
                </a:lnTo>
                <a:lnTo>
                  <a:pt x="36" y="355"/>
                </a:lnTo>
                <a:lnTo>
                  <a:pt x="35" y="355"/>
                </a:lnTo>
                <a:lnTo>
                  <a:pt x="36" y="355"/>
                </a:lnTo>
                <a:lnTo>
                  <a:pt x="36" y="355"/>
                </a:lnTo>
                <a:lnTo>
                  <a:pt x="36" y="356"/>
                </a:lnTo>
                <a:lnTo>
                  <a:pt x="36" y="356"/>
                </a:lnTo>
                <a:lnTo>
                  <a:pt x="36" y="356"/>
                </a:lnTo>
                <a:lnTo>
                  <a:pt x="36" y="358"/>
                </a:lnTo>
                <a:lnTo>
                  <a:pt x="36" y="358"/>
                </a:lnTo>
                <a:lnTo>
                  <a:pt x="36" y="358"/>
                </a:lnTo>
                <a:lnTo>
                  <a:pt x="36" y="358"/>
                </a:lnTo>
                <a:lnTo>
                  <a:pt x="36" y="358"/>
                </a:lnTo>
                <a:lnTo>
                  <a:pt x="36" y="359"/>
                </a:lnTo>
                <a:lnTo>
                  <a:pt x="36" y="359"/>
                </a:lnTo>
                <a:lnTo>
                  <a:pt x="36" y="358"/>
                </a:lnTo>
                <a:lnTo>
                  <a:pt x="37" y="358"/>
                </a:lnTo>
                <a:lnTo>
                  <a:pt x="37" y="358"/>
                </a:lnTo>
                <a:lnTo>
                  <a:pt x="37" y="358"/>
                </a:lnTo>
                <a:lnTo>
                  <a:pt x="37" y="358"/>
                </a:lnTo>
                <a:lnTo>
                  <a:pt x="37" y="356"/>
                </a:lnTo>
                <a:lnTo>
                  <a:pt x="37" y="356"/>
                </a:lnTo>
                <a:lnTo>
                  <a:pt x="37" y="355"/>
                </a:lnTo>
                <a:lnTo>
                  <a:pt x="37" y="355"/>
                </a:lnTo>
                <a:lnTo>
                  <a:pt x="39" y="355"/>
                </a:lnTo>
                <a:lnTo>
                  <a:pt x="39" y="355"/>
                </a:lnTo>
                <a:lnTo>
                  <a:pt x="39" y="353"/>
                </a:lnTo>
                <a:lnTo>
                  <a:pt x="39" y="353"/>
                </a:lnTo>
                <a:lnTo>
                  <a:pt x="39" y="352"/>
                </a:lnTo>
                <a:lnTo>
                  <a:pt x="39" y="352"/>
                </a:lnTo>
                <a:lnTo>
                  <a:pt x="39" y="352"/>
                </a:lnTo>
                <a:lnTo>
                  <a:pt x="39" y="352"/>
                </a:lnTo>
                <a:lnTo>
                  <a:pt x="39" y="351"/>
                </a:lnTo>
                <a:lnTo>
                  <a:pt x="39" y="351"/>
                </a:lnTo>
                <a:lnTo>
                  <a:pt x="39" y="349"/>
                </a:lnTo>
                <a:lnTo>
                  <a:pt x="37" y="349"/>
                </a:lnTo>
                <a:lnTo>
                  <a:pt x="37" y="349"/>
                </a:lnTo>
                <a:lnTo>
                  <a:pt x="37" y="349"/>
                </a:lnTo>
                <a:lnTo>
                  <a:pt x="37" y="348"/>
                </a:lnTo>
                <a:lnTo>
                  <a:pt x="37" y="348"/>
                </a:lnTo>
                <a:lnTo>
                  <a:pt x="37" y="347"/>
                </a:lnTo>
                <a:lnTo>
                  <a:pt x="36" y="347"/>
                </a:lnTo>
                <a:lnTo>
                  <a:pt x="36" y="347"/>
                </a:lnTo>
                <a:lnTo>
                  <a:pt x="36" y="347"/>
                </a:lnTo>
                <a:lnTo>
                  <a:pt x="36" y="345"/>
                </a:lnTo>
                <a:lnTo>
                  <a:pt x="36" y="345"/>
                </a:lnTo>
                <a:lnTo>
                  <a:pt x="36" y="345"/>
                </a:lnTo>
                <a:lnTo>
                  <a:pt x="35" y="345"/>
                </a:lnTo>
                <a:lnTo>
                  <a:pt x="35" y="345"/>
                </a:lnTo>
                <a:lnTo>
                  <a:pt x="35" y="344"/>
                </a:lnTo>
                <a:lnTo>
                  <a:pt x="33" y="344"/>
                </a:lnTo>
                <a:lnTo>
                  <a:pt x="33" y="344"/>
                </a:lnTo>
                <a:lnTo>
                  <a:pt x="33" y="344"/>
                </a:lnTo>
                <a:lnTo>
                  <a:pt x="32" y="344"/>
                </a:lnTo>
                <a:lnTo>
                  <a:pt x="32" y="344"/>
                </a:lnTo>
                <a:lnTo>
                  <a:pt x="32" y="345"/>
                </a:lnTo>
                <a:lnTo>
                  <a:pt x="31" y="345"/>
                </a:lnTo>
                <a:lnTo>
                  <a:pt x="31" y="345"/>
                </a:lnTo>
                <a:lnTo>
                  <a:pt x="31" y="345"/>
                </a:lnTo>
                <a:lnTo>
                  <a:pt x="31" y="345"/>
                </a:lnTo>
                <a:lnTo>
                  <a:pt x="29" y="345"/>
                </a:lnTo>
                <a:lnTo>
                  <a:pt x="29" y="347"/>
                </a:lnTo>
                <a:lnTo>
                  <a:pt x="29" y="345"/>
                </a:lnTo>
                <a:lnTo>
                  <a:pt x="28" y="345"/>
                </a:lnTo>
                <a:lnTo>
                  <a:pt x="28" y="345"/>
                </a:lnTo>
                <a:lnTo>
                  <a:pt x="28" y="345"/>
                </a:lnTo>
                <a:lnTo>
                  <a:pt x="28" y="345"/>
                </a:lnTo>
                <a:lnTo>
                  <a:pt x="28" y="347"/>
                </a:lnTo>
                <a:lnTo>
                  <a:pt x="26" y="347"/>
                </a:lnTo>
                <a:lnTo>
                  <a:pt x="26" y="347"/>
                </a:lnTo>
                <a:lnTo>
                  <a:pt x="26" y="347"/>
                </a:lnTo>
                <a:lnTo>
                  <a:pt x="26" y="345"/>
                </a:lnTo>
                <a:lnTo>
                  <a:pt x="26" y="345"/>
                </a:lnTo>
                <a:lnTo>
                  <a:pt x="26" y="345"/>
                </a:lnTo>
                <a:lnTo>
                  <a:pt x="26" y="344"/>
                </a:lnTo>
                <a:lnTo>
                  <a:pt x="26" y="344"/>
                </a:lnTo>
                <a:lnTo>
                  <a:pt x="26" y="344"/>
                </a:lnTo>
                <a:lnTo>
                  <a:pt x="26" y="344"/>
                </a:lnTo>
                <a:lnTo>
                  <a:pt x="28" y="344"/>
                </a:lnTo>
                <a:lnTo>
                  <a:pt x="28" y="344"/>
                </a:lnTo>
                <a:lnTo>
                  <a:pt x="26" y="344"/>
                </a:lnTo>
                <a:lnTo>
                  <a:pt x="28" y="342"/>
                </a:lnTo>
                <a:lnTo>
                  <a:pt x="26" y="342"/>
                </a:lnTo>
                <a:lnTo>
                  <a:pt x="26" y="341"/>
                </a:lnTo>
                <a:lnTo>
                  <a:pt x="26" y="341"/>
                </a:lnTo>
                <a:lnTo>
                  <a:pt x="25" y="341"/>
                </a:lnTo>
                <a:lnTo>
                  <a:pt x="25" y="341"/>
                </a:lnTo>
                <a:lnTo>
                  <a:pt x="25" y="341"/>
                </a:lnTo>
                <a:lnTo>
                  <a:pt x="26" y="341"/>
                </a:lnTo>
                <a:lnTo>
                  <a:pt x="25" y="341"/>
                </a:lnTo>
                <a:lnTo>
                  <a:pt x="25" y="340"/>
                </a:lnTo>
                <a:lnTo>
                  <a:pt x="26" y="340"/>
                </a:lnTo>
                <a:lnTo>
                  <a:pt x="26" y="340"/>
                </a:lnTo>
                <a:lnTo>
                  <a:pt x="26" y="338"/>
                </a:lnTo>
                <a:lnTo>
                  <a:pt x="26" y="338"/>
                </a:lnTo>
                <a:lnTo>
                  <a:pt x="26" y="338"/>
                </a:lnTo>
                <a:lnTo>
                  <a:pt x="26" y="338"/>
                </a:lnTo>
                <a:lnTo>
                  <a:pt x="26" y="337"/>
                </a:lnTo>
                <a:lnTo>
                  <a:pt x="26" y="337"/>
                </a:lnTo>
                <a:lnTo>
                  <a:pt x="26" y="336"/>
                </a:lnTo>
                <a:lnTo>
                  <a:pt x="26" y="336"/>
                </a:lnTo>
                <a:lnTo>
                  <a:pt x="25" y="336"/>
                </a:lnTo>
                <a:lnTo>
                  <a:pt x="25" y="334"/>
                </a:lnTo>
                <a:lnTo>
                  <a:pt x="25" y="333"/>
                </a:lnTo>
                <a:lnTo>
                  <a:pt x="25" y="333"/>
                </a:lnTo>
                <a:lnTo>
                  <a:pt x="25" y="333"/>
                </a:lnTo>
                <a:lnTo>
                  <a:pt x="25" y="333"/>
                </a:lnTo>
                <a:lnTo>
                  <a:pt x="25" y="332"/>
                </a:lnTo>
                <a:lnTo>
                  <a:pt x="25" y="332"/>
                </a:lnTo>
                <a:lnTo>
                  <a:pt x="25" y="330"/>
                </a:lnTo>
                <a:lnTo>
                  <a:pt x="25" y="330"/>
                </a:lnTo>
                <a:lnTo>
                  <a:pt x="25" y="330"/>
                </a:lnTo>
                <a:lnTo>
                  <a:pt x="25" y="330"/>
                </a:lnTo>
                <a:lnTo>
                  <a:pt x="25" y="330"/>
                </a:lnTo>
                <a:lnTo>
                  <a:pt x="24" y="330"/>
                </a:lnTo>
                <a:lnTo>
                  <a:pt x="24" y="330"/>
                </a:lnTo>
                <a:lnTo>
                  <a:pt x="24" y="330"/>
                </a:lnTo>
                <a:lnTo>
                  <a:pt x="22" y="330"/>
                </a:lnTo>
                <a:lnTo>
                  <a:pt x="22" y="330"/>
                </a:lnTo>
                <a:lnTo>
                  <a:pt x="22" y="330"/>
                </a:lnTo>
                <a:lnTo>
                  <a:pt x="22" y="329"/>
                </a:lnTo>
                <a:lnTo>
                  <a:pt x="21" y="329"/>
                </a:lnTo>
                <a:lnTo>
                  <a:pt x="21" y="327"/>
                </a:lnTo>
                <a:lnTo>
                  <a:pt x="21" y="327"/>
                </a:lnTo>
                <a:lnTo>
                  <a:pt x="20" y="327"/>
                </a:lnTo>
                <a:lnTo>
                  <a:pt x="20" y="326"/>
                </a:lnTo>
                <a:lnTo>
                  <a:pt x="20" y="326"/>
                </a:lnTo>
                <a:lnTo>
                  <a:pt x="20" y="325"/>
                </a:lnTo>
                <a:lnTo>
                  <a:pt x="20" y="325"/>
                </a:lnTo>
                <a:lnTo>
                  <a:pt x="20" y="325"/>
                </a:lnTo>
                <a:lnTo>
                  <a:pt x="18" y="323"/>
                </a:lnTo>
                <a:lnTo>
                  <a:pt x="18" y="323"/>
                </a:lnTo>
                <a:lnTo>
                  <a:pt x="18" y="322"/>
                </a:lnTo>
                <a:lnTo>
                  <a:pt x="18" y="321"/>
                </a:lnTo>
                <a:lnTo>
                  <a:pt x="17" y="319"/>
                </a:lnTo>
                <a:lnTo>
                  <a:pt x="17" y="319"/>
                </a:lnTo>
                <a:lnTo>
                  <a:pt x="17" y="319"/>
                </a:lnTo>
                <a:lnTo>
                  <a:pt x="17" y="318"/>
                </a:lnTo>
                <a:lnTo>
                  <a:pt x="17" y="318"/>
                </a:lnTo>
                <a:lnTo>
                  <a:pt x="17" y="316"/>
                </a:lnTo>
                <a:lnTo>
                  <a:pt x="17" y="316"/>
                </a:lnTo>
                <a:lnTo>
                  <a:pt x="17" y="316"/>
                </a:lnTo>
                <a:lnTo>
                  <a:pt x="17" y="316"/>
                </a:lnTo>
                <a:lnTo>
                  <a:pt x="17" y="316"/>
                </a:lnTo>
                <a:lnTo>
                  <a:pt x="17" y="315"/>
                </a:lnTo>
                <a:lnTo>
                  <a:pt x="17" y="315"/>
                </a:lnTo>
                <a:lnTo>
                  <a:pt x="17" y="314"/>
                </a:lnTo>
                <a:lnTo>
                  <a:pt x="17" y="314"/>
                </a:lnTo>
                <a:lnTo>
                  <a:pt x="17" y="314"/>
                </a:lnTo>
                <a:lnTo>
                  <a:pt x="15" y="314"/>
                </a:lnTo>
                <a:lnTo>
                  <a:pt x="15" y="312"/>
                </a:lnTo>
                <a:lnTo>
                  <a:pt x="15" y="312"/>
                </a:lnTo>
                <a:lnTo>
                  <a:pt x="14" y="311"/>
                </a:lnTo>
                <a:lnTo>
                  <a:pt x="14" y="311"/>
                </a:lnTo>
                <a:lnTo>
                  <a:pt x="14" y="311"/>
                </a:lnTo>
                <a:lnTo>
                  <a:pt x="14" y="311"/>
                </a:lnTo>
                <a:lnTo>
                  <a:pt x="14" y="311"/>
                </a:lnTo>
                <a:lnTo>
                  <a:pt x="14" y="310"/>
                </a:lnTo>
                <a:lnTo>
                  <a:pt x="13" y="310"/>
                </a:lnTo>
                <a:lnTo>
                  <a:pt x="13" y="310"/>
                </a:lnTo>
                <a:lnTo>
                  <a:pt x="11" y="308"/>
                </a:lnTo>
                <a:lnTo>
                  <a:pt x="11" y="308"/>
                </a:lnTo>
                <a:lnTo>
                  <a:pt x="11" y="308"/>
                </a:lnTo>
                <a:lnTo>
                  <a:pt x="11" y="308"/>
                </a:lnTo>
                <a:lnTo>
                  <a:pt x="10" y="308"/>
                </a:lnTo>
                <a:lnTo>
                  <a:pt x="10" y="308"/>
                </a:lnTo>
                <a:lnTo>
                  <a:pt x="9" y="308"/>
                </a:lnTo>
                <a:lnTo>
                  <a:pt x="9" y="308"/>
                </a:lnTo>
                <a:lnTo>
                  <a:pt x="9" y="308"/>
                </a:lnTo>
                <a:lnTo>
                  <a:pt x="9" y="308"/>
                </a:lnTo>
                <a:lnTo>
                  <a:pt x="7" y="310"/>
                </a:lnTo>
                <a:lnTo>
                  <a:pt x="7" y="310"/>
                </a:lnTo>
                <a:lnTo>
                  <a:pt x="7" y="308"/>
                </a:lnTo>
                <a:lnTo>
                  <a:pt x="6" y="308"/>
                </a:lnTo>
                <a:lnTo>
                  <a:pt x="6" y="308"/>
                </a:lnTo>
                <a:lnTo>
                  <a:pt x="6" y="308"/>
                </a:lnTo>
                <a:lnTo>
                  <a:pt x="6" y="308"/>
                </a:lnTo>
                <a:lnTo>
                  <a:pt x="6" y="307"/>
                </a:lnTo>
                <a:lnTo>
                  <a:pt x="5" y="307"/>
                </a:lnTo>
                <a:lnTo>
                  <a:pt x="5" y="307"/>
                </a:lnTo>
                <a:lnTo>
                  <a:pt x="5" y="306"/>
                </a:lnTo>
                <a:lnTo>
                  <a:pt x="5" y="306"/>
                </a:lnTo>
                <a:lnTo>
                  <a:pt x="5" y="306"/>
                </a:lnTo>
                <a:lnTo>
                  <a:pt x="5" y="304"/>
                </a:lnTo>
                <a:lnTo>
                  <a:pt x="5" y="303"/>
                </a:lnTo>
                <a:lnTo>
                  <a:pt x="5" y="303"/>
                </a:lnTo>
                <a:lnTo>
                  <a:pt x="6" y="303"/>
                </a:lnTo>
                <a:lnTo>
                  <a:pt x="6" y="303"/>
                </a:lnTo>
                <a:lnTo>
                  <a:pt x="6" y="303"/>
                </a:lnTo>
                <a:lnTo>
                  <a:pt x="6" y="303"/>
                </a:lnTo>
                <a:lnTo>
                  <a:pt x="6" y="301"/>
                </a:lnTo>
                <a:lnTo>
                  <a:pt x="6" y="301"/>
                </a:lnTo>
                <a:lnTo>
                  <a:pt x="6" y="300"/>
                </a:lnTo>
                <a:lnTo>
                  <a:pt x="5" y="300"/>
                </a:lnTo>
                <a:lnTo>
                  <a:pt x="5" y="300"/>
                </a:lnTo>
                <a:lnTo>
                  <a:pt x="5" y="299"/>
                </a:lnTo>
                <a:lnTo>
                  <a:pt x="3" y="299"/>
                </a:lnTo>
                <a:lnTo>
                  <a:pt x="3" y="297"/>
                </a:lnTo>
                <a:lnTo>
                  <a:pt x="3" y="297"/>
                </a:lnTo>
                <a:lnTo>
                  <a:pt x="2" y="296"/>
                </a:lnTo>
                <a:lnTo>
                  <a:pt x="0" y="296"/>
                </a:lnTo>
                <a:lnTo>
                  <a:pt x="0" y="295"/>
                </a:lnTo>
                <a:lnTo>
                  <a:pt x="2" y="295"/>
                </a:lnTo>
                <a:lnTo>
                  <a:pt x="2" y="295"/>
                </a:lnTo>
                <a:lnTo>
                  <a:pt x="2" y="295"/>
                </a:lnTo>
                <a:lnTo>
                  <a:pt x="3" y="295"/>
                </a:lnTo>
                <a:lnTo>
                  <a:pt x="3" y="295"/>
                </a:lnTo>
                <a:lnTo>
                  <a:pt x="3" y="295"/>
                </a:lnTo>
                <a:lnTo>
                  <a:pt x="3" y="295"/>
                </a:lnTo>
                <a:lnTo>
                  <a:pt x="5" y="293"/>
                </a:lnTo>
                <a:lnTo>
                  <a:pt x="5" y="293"/>
                </a:lnTo>
                <a:lnTo>
                  <a:pt x="6" y="293"/>
                </a:lnTo>
                <a:lnTo>
                  <a:pt x="6" y="293"/>
                </a:lnTo>
                <a:lnTo>
                  <a:pt x="6" y="292"/>
                </a:lnTo>
                <a:lnTo>
                  <a:pt x="6" y="292"/>
                </a:lnTo>
                <a:lnTo>
                  <a:pt x="5" y="292"/>
                </a:lnTo>
                <a:lnTo>
                  <a:pt x="5" y="292"/>
                </a:lnTo>
                <a:lnTo>
                  <a:pt x="3" y="292"/>
                </a:lnTo>
                <a:lnTo>
                  <a:pt x="3" y="292"/>
                </a:lnTo>
                <a:lnTo>
                  <a:pt x="3" y="292"/>
                </a:lnTo>
                <a:lnTo>
                  <a:pt x="3" y="292"/>
                </a:lnTo>
                <a:lnTo>
                  <a:pt x="3" y="292"/>
                </a:lnTo>
                <a:lnTo>
                  <a:pt x="3" y="290"/>
                </a:lnTo>
                <a:lnTo>
                  <a:pt x="3" y="290"/>
                </a:lnTo>
                <a:lnTo>
                  <a:pt x="5" y="290"/>
                </a:lnTo>
                <a:lnTo>
                  <a:pt x="5" y="290"/>
                </a:lnTo>
                <a:lnTo>
                  <a:pt x="5" y="292"/>
                </a:lnTo>
                <a:lnTo>
                  <a:pt x="6" y="292"/>
                </a:lnTo>
                <a:lnTo>
                  <a:pt x="6" y="292"/>
                </a:lnTo>
                <a:lnTo>
                  <a:pt x="6" y="292"/>
                </a:lnTo>
                <a:lnTo>
                  <a:pt x="7" y="292"/>
                </a:lnTo>
                <a:lnTo>
                  <a:pt x="7" y="292"/>
                </a:lnTo>
                <a:lnTo>
                  <a:pt x="9" y="292"/>
                </a:lnTo>
                <a:lnTo>
                  <a:pt x="9" y="292"/>
                </a:lnTo>
                <a:lnTo>
                  <a:pt x="9" y="292"/>
                </a:lnTo>
                <a:lnTo>
                  <a:pt x="9" y="292"/>
                </a:lnTo>
                <a:lnTo>
                  <a:pt x="10" y="290"/>
                </a:lnTo>
                <a:lnTo>
                  <a:pt x="10" y="290"/>
                </a:lnTo>
                <a:lnTo>
                  <a:pt x="10" y="289"/>
                </a:lnTo>
                <a:lnTo>
                  <a:pt x="11" y="289"/>
                </a:lnTo>
                <a:lnTo>
                  <a:pt x="11" y="289"/>
                </a:lnTo>
                <a:lnTo>
                  <a:pt x="11" y="289"/>
                </a:lnTo>
                <a:lnTo>
                  <a:pt x="13" y="289"/>
                </a:lnTo>
                <a:lnTo>
                  <a:pt x="13" y="289"/>
                </a:lnTo>
                <a:lnTo>
                  <a:pt x="14" y="289"/>
                </a:lnTo>
                <a:lnTo>
                  <a:pt x="14" y="289"/>
                </a:lnTo>
                <a:lnTo>
                  <a:pt x="14" y="289"/>
                </a:lnTo>
                <a:lnTo>
                  <a:pt x="14" y="289"/>
                </a:lnTo>
                <a:lnTo>
                  <a:pt x="15" y="289"/>
                </a:lnTo>
                <a:lnTo>
                  <a:pt x="14" y="289"/>
                </a:lnTo>
                <a:lnTo>
                  <a:pt x="14" y="289"/>
                </a:lnTo>
                <a:lnTo>
                  <a:pt x="15" y="288"/>
                </a:lnTo>
                <a:lnTo>
                  <a:pt x="17" y="288"/>
                </a:lnTo>
                <a:lnTo>
                  <a:pt x="17" y="288"/>
                </a:lnTo>
                <a:lnTo>
                  <a:pt x="17" y="286"/>
                </a:lnTo>
                <a:lnTo>
                  <a:pt x="17" y="286"/>
                </a:lnTo>
                <a:lnTo>
                  <a:pt x="17" y="286"/>
                </a:lnTo>
                <a:lnTo>
                  <a:pt x="17" y="286"/>
                </a:lnTo>
                <a:lnTo>
                  <a:pt x="17" y="286"/>
                </a:lnTo>
                <a:lnTo>
                  <a:pt x="17" y="285"/>
                </a:lnTo>
                <a:lnTo>
                  <a:pt x="17" y="285"/>
                </a:lnTo>
                <a:lnTo>
                  <a:pt x="17" y="285"/>
                </a:lnTo>
                <a:lnTo>
                  <a:pt x="17" y="285"/>
                </a:lnTo>
                <a:lnTo>
                  <a:pt x="17" y="284"/>
                </a:lnTo>
                <a:lnTo>
                  <a:pt x="18" y="284"/>
                </a:lnTo>
                <a:lnTo>
                  <a:pt x="18" y="284"/>
                </a:lnTo>
                <a:lnTo>
                  <a:pt x="17" y="284"/>
                </a:lnTo>
                <a:lnTo>
                  <a:pt x="17" y="282"/>
                </a:lnTo>
                <a:lnTo>
                  <a:pt x="15" y="282"/>
                </a:lnTo>
                <a:lnTo>
                  <a:pt x="15" y="282"/>
                </a:lnTo>
                <a:lnTo>
                  <a:pt x="15" y="281"/>
                </a:lnTo>
                <a:lnTo>
                  <a:pt x="15" y="281"/>
                </a:lnTo>
                <a:lnTo>
                  <a:pt x="17" y="281"/>
                </a:lnTo>
                <a:lnTo>
                  <a:pt x="17" y="281"/>
                </a:lnTo>
                <a:lnTo>
                  <a:pt x="17" y="280"/>
                </a:lnTo>
                <a:lnTo>
                  <a:pt x="17" y="280"/>
                </a:lnTo>
                <a:lnTo>
                  <a:pt x="15" y="280"/>
                </a:lnTo>
                <a:lnTo>
                  <a:pt x="15" y="278"/>
                </a:lnTo>
                <a:lnTo>
                  <a:pt x="17" y="278"/>
                </a:lnTo>
                <a:lnTo>
                  <a:pt x="17" y="277"/>
                </a:lnTo>
                <a:lnTo>
                  <a:pt x="18" y="277"/>
                </a:lnTo>
                <a:lnTo>
                  <a:pt x="18" y="277"/>
                </a:lnTo>
                <a:lnTo>
                  <a:pt x="20" y="277"/>
                </a:lnTo>
                <a:lnTo>
                  <a:pt x="20" y="275"/>
                </a:lnTo>
                <a:lnTo>
                  <a:pt x="21" y="275"/>
                </a:lnTo>
                <a:lnTo>
                  <a:pt x="21" y="275"/>
                </a:lnTo>
                <a:lnTo>
                  <a:pt x="21" y="274"/>
                </a:lnTo>
                <a:lnTo>
                  <a:pt x="21" y="274"/>
                </a:lnTo>
                <a:lnTo>
                  <a:pt x="21" y="273"/>
                </a:lnTo>
                <a:lnTo>
                  <a:pt x="22" y="273"/>
                </a:lnTo>
                <a:lnTo>
                  <a:pt x="22" y="273"/>
                </a:lnTo>
                <a:lnTo>
                  <a:pt x="21" y="271"/>
                </a:lnTo>
                <a:lnTo>
                  <a:pt x="21" y="271"/>
                </a:lnTo>
                <a:lnTo>
                  <a:pt x="21" y="270"/>
                </a:lnTo>
                <a:lnTo>
                  <a:pt x="20" y="270"/>
                </a:lnTo>
                <a:lnTo>
                  <a:pt x="20" y="270"/>
                </a:lnTo>
                <a:lnTo>
                  <a:pt x="20" y="270"/>
                </a:lnTo>
                <a:lnTo>
                  <a:pt x="18" y="270"/>
                </a:lnTo>
                <a:lnTo>
                  <a:pt x="18" y="270"/>
                </a:lnTo>
                <a:lnTo>
                  <a:pt x="17" y="270"/>
                </a:lnTo>
                <a:lnTo>
                  <a:pt x="17" y="270"/>
                </a:lnTo>
                <a:lnTo>
                  <a:pt x="17" y="270"/>
                </a:lnTo>
                <a:lnTo>
                  <a:pt x="17" y="270"/>
                </a:lnTo>
                <a:lnTo>
                  <a:pt x="17" y="269"/>
                </a:lnTo>
                <a:lnTo>
                  <a:pt x="17" y="267"/>
                </a:lnTo>
                <a:lnTo>
                  <a:pt x="18" y="267"/>
                </a:lnTo>
                <a:lnTo>
                  <a:pt x="18" y="267"/>
                </a:lnTo>
                <a:lnTo>
                  <a:pt x="20" y="266"/>
                </a:lnTo>
                <a:lnTo>
                  <a:pt x="20" y="266"/>
                </a:lnTo>
                <a:lnTo>
                  <a:pt x="20" y="264"/>
                </a:lnTo>
                <a:lnTo>
                  <a:pt x="20" y="264"/>
                </a:lnTo>
                <a:lnTo>
                  <a:pt x="20" y="264"/>
                </a:lnTo>
                <a:lnTo>
                  <a:pt x="20" y="263"/>
                </a:lnTo>
                <a:lnTo>
                  <a:pt x="20" y="263"/>
                </a:lnTo>
                <a:lnTo>
                  <a:pt x="20" y="262"/>
                </a:lnTo>
                <a:lnTo>
                  <a:pt x="20" y="262"/>
                </a:lnTo>
                <a:lnTo>
                  <a:pt x="20" y="262"/>
                </a:lnTo>
                <a:lnTo>
                  <a:pt x="20" y="262"/>
                </a:lnTo>
                <a:lnTo>
                  <a:pt x="21" y="262"/>
                </a:lnTo>
                <a:lnTo>
                  <a:pt x="21" y="260"/>
                </a:lnTo>
                <a:lnTo>
                  <a:pt x="21" y="260"/>
                </a:lnTo>
                <a:lnTo>
                  <a:pt x="21" y="259"/>
                </a:lnTo>
                <a:lnTo>
                  <a:pt x="21" y="259"/>
                </a:lnTo>
                <a:lnTo>
                  <a:pt x="21" y="259"/>
                </a:lnTo>
                <a:lnTo>
                  <a:pt x="21" y="258"/>
                </a:lnTo>
                <a:lnTo>
                  <a:pt x="22" y="258"/>
                </a:lnTo>
                <a:lnTo>
                  <a:pt x="22" y="258"/>
                </a:lnTo>
                <a:lnTo>
                  <a:pt x="22" y="256"/>
                </a:lnTo>
                <a:lnTo>
                  <a:pt x="22" y="256"/>
                </a:lnTo>
                <a:lnTo>
                  <a:pt x="22" y="256"/>
                </a:lnTo>
                <a:lnTo>
                  <a:pt x="22" y="256"/>
                </a:lnTo>
                <a:lnTo>
                  <a:pt x="22" y="255"/>
                </a:lnTo>
                <a:lnTo>
                  <a:pt x="22" y="255"/>
                </a:lnTo>
                <a:lnTo>
                  <a:pt x="22" y="255"/>
                </a:lnTo>
                <a:lnTo>
                  <a:pt x="22" y="254"/>
                </a:lnTo>
                <a:lnTo>
                  <a:pt x="22" y="254"/>
                </a:lnTo>
                <a:lnTo>
                  <a:pt x="22" y="254"/>
                </a:lnTo>
                <a:lnTo>
                  <a:pt x="22" y="255"/>
                </a:lnTo>
                <a:lnTo>
                  <a:pt x="22" y="255"/>
                </a:lnTo>
                <a:lnTo>
                  <a:pt x="22" y="254"/>
                </a:lnTo>
                <a:lnTo>
                  <a:pt x="22" y="254"/>
                </a:lnTo>
                <a:lnTo>
                  <a:pt x="21" y="254"/>
                </a:lnTo>
                <a:lnTo>
                  <a:pt x="21" y="252"/>
                </a:lnTo>
                <a:lnTo>
                  <a:pt x="21" y="252"/>
                </a:lnTo>
                <a:lnTo>
                  <a:pt x="21" y="251"/>
                </a:lnTo>
                <a:lnTo>
                  <a:pt x="22" y="251"/>
                </a:lnTo>
                <a:lnTo>
                  <a:pt x="22" y="251"/>
                </a:lnTo>
                <a:lnTo>
                  <a:pt x="22" y="251"/>
                </a:lnTo>
                <a:lnTo>
                  <a:pt x="22" y="249"/>
                </a:lnTo>
                <a:lnTo>
                  <a:pt x="22" y="249"/>
                </a:lnTo>
                <a:lnTo>
                  <a:pt x="22" y="248"/>
                </a:lnTo>
                <a:lnTo>
                  <a:pt x="22" y="248"/>
                </a:lnTo>
                <a:lnTo>
                  <a:pt x="24" y="248"/>
                </a:lnTo>
                <a:lnTo>
                  <a:pt x="24" y="248"/>
                </a:lnTo>
                <a:lnTo>
                  <a:pt x="24" y="247"/>
                </a:lnTo>
                <a:lnTo>
                  <a:pt x="24" y="247"/>
                </a:lnTo>
                <a:lnTo>
                  <a:pt x="24" y="247"/>
                </a:lnTo>
                <a:lnTo>
                  <a:pt x="25" y="245"/>
                </a:lnTo>
                <a:lnTo>
                  <a:pt x="24" y="245"/>
                </a:lnTo>
                <a:lnTo>
                  <a:pt x="25" y="245"/>
                </a:lnTo>
                <a:lnTo>
                  <a:pt x="25" y="245"/>
                </a:lnTo>
                <a:lnTo>
                  <a:pt x="25" y="245"/>
                </a:lnTo>
                <a:lnTo>
                  <a:pt x="25" y="244"/>
                </a:lnTo>
                <a:lnTo>
                  <a:pt x="25" y="244"/>
                </a:lnTo>
                <a:lnTo>
                  <a:pt x="26" y="244"/>
                </a:lnTo>
                <a:lnTo>
                  <a:pt x="26" y="243"/>
                </a:lnTo>
                <a:lnTo>
                  <a:pt x="26" y="243"/>
                </a:lnTo>
                <a:lnTo>
                  <a:pt x="26" y="244"/>
                </a:lnTo>
                <a:lnTo>
                  <a:pt x="28" y="244"/>
                </a:lnTo>
                <a:lnTo>
                  <a:pt x="28" y="244"/>
                </a:lnTo>
                <a:lnTo>
                  <a:pt x="28" y="243"/>
                </a:lnTo>
                <a:lnTo>
                  <a:pt x="28" y="243"/>
                </a:lnTo>
                <a:lnTo>
                  <a:pt x="28" y="243"/>
                </a:lnTo>
                <a:lnTo>
                  <a:pt x="28" y="243"/>
                </a:lnTo>
                <a:lnTo>
                  <a:pt x="28" y="243"/>
                </a:lnTo>
                <a:lnTo>
                  <a:pt x="28" y="241"/>
                </a:lnTo>
                <a:lnTo>
                  <a:pt x="28" y="241"/>
                </a:lnTo>
                <a:lnTo>
                  <a:pt x="25" y="237"/>
                </a:lnTo>
                <a:lnTo>
                  <a:pt x="26" y="236"/>
                </a:lnTo>
                <a:lnTo>
                  <a:pt x="28" y="234"/>
                </a:lnTo>
                <a:lnTo>
                  <a:pt x="28" y="234"/>
                </a:lnTo>
                <a:lnTo>
                  <a:pt x="28" y="234"/>
                </a:lnTo>
                <a:lnTo>
                  <a:pt x="28" y="233"/>
                </a:lnTo>
                <a:lnTo>
                  <a:pt x="29" y="232"/>
                </a:lnTo>
                <a:lnTo>
                  <a:pt x="31" y="230"/>
                </a:lnTo>
                <a:lnTo>
                  <a:pt x="33" y="229"/>
                </a:lnTo>
                <a:lnTo>
                  <a:pt x="33" y="228"/>
                </a:lnTo>
                <a:lnTo>
                  <a:pt x="35" y="226"/>
                </a:lnTo>
                <a:lnTo>
                  <a:pt x="36" y="226"/>
                </a:lnTo>
                <a:lnTo>
                  <a:pt x="36" y="225"/>
                </a:lnTo>
                <a:lnTo>
                  <a:pt x="37" y="223"/>
                </a:lnTo>
                <a:lnTo>
                  <a:pt x="37" y="222"/>
                </a:lnTo>
                <a:lnTo>
                  <a:pt x="39" y="221"/>
                </a:lnTo>
                <a:lnTo>
                  <a:pt x="39" y="219"/>
                </a:lnTo>
                <a:lnTo>
                  <a:pt x="40" y="218"/>
                </a:lnTo>
                <a:lnTo>
                  <a:pt x="40" y="217"/>
                </a:lnTo>
                <a:lnTo>
                  <a:pt x="41" y="217"/>
                </a:lnTo>
                <a:lnTo>
                  <a:pt x="41" y="215"/>
                </a:lnTo>
                <a:lnTo>
                  <a:pt x="43" y="213"/>
                </a:lnTo>
                <a:lnTo>
                  <a:pt x="44" y="213"/>
                </a:lnTo>
                <a:lnTo>
                  <a:pt x="46" y="210"/>
                </a:lnTo>
                <a:lnTo>
                  <a:pt x="47" y="210"/>
                </a:lnTo>
                <a:lnTo>
                  <a:pt x="48" y="208"/>
                </a:lnTo>
                <a:lnTo>
                  <a:pt x="50" y="207"/>
                </a:lnTo>
                <a:lnTo>
                  <a:pt x="52" y="206"/>
                </a:lnTo>
                <a:lnTo>
                  <a:pt x="52" y="204"/>
                </a:lnTo>
                <a:lnTo>
                  <a:pt x="55" y="204"/>
                </a:lnTo>
                <a:lnTo>
                  <a:pt x="57" y="203"/>
                </a:lnTo>
                <a:lnTo>
                  <a:pt x="58" y="202"/>
                </a:lnTo>
                <a:lnTo>
                  <a:pt x="59" y="200"/>
                </a:lnTo>
                <a:lnTo>
                  <a:pt x="61" y="199"/>
                </a:lnTo>
                <a:lnTo>
                  <a:pt x="61" y="197"/>
                </a:lnTo>
                <a:lnTo>
                  <a:pt x="62" y="196"/>
                </a:lnTo>
                <a:lnTo>
                  <a:pt x="63" y="193"/>
                </a:lnTo>
                <a:lnTo>
                  <a:pt x="63" y="192"/>
                </a:lnTo>
                <a:lnTo>
                  <a:pt x="63" y="191"/>
                </a:lnTo>
                <a:lnTo>
                  <a:pt x="63" y="188"/>
                </a:lnTo>
                <a:lnTo>
                  <a:pt x="63" y="188"/>
                </a:lnTo>
                <a:lnTo>
                  <a:pt x="63" y="185"/>
                </a:lnTo>
                <a:lnTo>
                  <a:pt x="63" y="182"/>
                </a:lnTo>
                <a:lnTo>
                  <a:pt x="63" y="181"/>
                </a:lnTo>
                <a:lnTo>
                  <a:pt x="63" y="180"/>
                </a:lnTo>
                <a:lnTo>
                  <a:pt x="62" y="178"/>
                </a:lnTo>
                <a:lnTo>
                  <a:pt x="62" y="177"/>
                </a:lnTo>
                <a:lnTo>
                  <a:pt x="62" y="177"/>
                </a:lnTo>
                <a:lnTo>
                  <a:pt x="61" y="174"/>
                </a:lnTo>
                <a:lnTo>
                  <a:pt x="61" y="171"/>
                </a:lnTo>
                <a:lnTo>
                  <a:pt x="61" y="170"/>
                </a:lnTo>
                <a:lnTo>
                  <a:pt x="61" y="170"/>
                </a:lnTo>
                <a:lnTo>
                  <a:pt x="59" y="169"/>
                </a:lnTo>
                <a:lnTo>
                  <a:pt x="59" y="166"/>
                </a:lnTo>
                <a:lnTo>
                  <a:pt x="59" y="163"/>
                </a:lnTo>
                <a:lnTo>
                  <a:pt x="61" y="163"/>
                </a:lnTo>
                <a:lnTo>
                  <a:pt x="62" y="162"/>
                </a:lnTo>
                <a:lnTo>
                  <a:pt x="63" y="161"/>
                </a:lnTo>
                <a:lnTo>
                  <a:pt x="65" y="159"/>
                </a:lnTo>
                <a:lnTo>
                  <a:pt x="66" y="158"/>
                </a:lnTo>
                <a:lnTo>
                  <a:pt x="67" y="156"/>
                </a:lnTo>
                <a:lnTo>
                  <a:pt x="69" y="155"/>
                </a:lnTo>
                <a:lnTo>
                  <a:pt x="69" y="154"/>
                </a:lnTo>
                <a:lnTo>
                  <a:pt x="70" y="151"/>
                </a:lnTo>
                <a:lnTo>
                  <a:pt x="70" y="151"/>
                </a:lnTo>
                <a:lnTo>
                  <a:pt x="70" y="150"/>
                </a:lnTo>
                <a:lnTo>
                  <a:pt x="70" y="147"/>
                </a:lnTo>
                <a:lnTo>
                  <a:pt x="72" y="145"/>
                </a:lnTo>
                <a:lnTo>
                  <a:pt x="72" y="143"/>
                </a:lnTo>
                <a:lnTo>
                  <a:pt x="72" y="141"/>
                </a:lnTo>
                <a:lnTo>
                  <a:pt x="73" y="139"/>
                </a:lnTo>
                <a:lnTo>
                  <a:pt x="73" y="137"/>
                </a:lnTo>
                <a:lnTo>
                  <a:pt x="73" y="137"/>
                </a:lnTo>
                <a:lnTo>
                  <a:pt x="74" y="135"/>
                </a:lnTo>
                <a:lnTo>
                  <a:pt x="74" y="133"/>
                </a:lnTo>
                <a:lnTo>
                  <a:pt x="74" y="130"/>
                </a:lnTo>
                <a:lnTo>
                  <a:pt x="76" y="129"/>
                </a:lnTo>
                <a:lnTo>
                  <a:pt x="76" y="128"/>
                </a:lnTo>
                <a:lnTo>
                  <a:pt x="77" y="125"/>
                </a:lnTo>
                <a:lnTo>
                  <a:pt x="77" y="122"/>
                </a:lnTo>
                <a:lnTo>
                  <a:pt x="77" y="121"/>
                </a:lnTo>
                <a:lnTo>
                  <a:pt x="78" y="119"/>
                </a:lnTo>
                <a:lnTo>
                  <a:pt x="80" y="117"/>
                </a:lnTo>
                <a:lnTo>
                  <a:pt x="80" y="114"/>
                </a:lnTo>
                <a:lnTo>
                  <a:pt x="80" y="113"/>
                </a:lnTo>
                <a:lnTo>
                  <a:pt x="81" y="111"/>
                </a:lnTo>
                <a:lnTo>
                  <a:pt x="81" y="109"/>
                </a:lnTo>
                <a:lnTo>
                  <a:pt x="83" y="106"/>
                </a:lnTo>
                <a:lnTo>
                  <a:pt x="83" y="104"/>
                </a:lnTo>
                <a:lnTo>
                  <a:pt x="83" y="103"/>
                </a:lnTo>
                <a:lnTo>
                  <a:pt x="83" y="100"/>
                </a:lnTo>
                <a:lnTo>
                  <a:pt x="84" y="98"/>
                </a:lnTo>
                <a:lnTo>
                  <a:pt x="83" y="98"/>
                </a:lnTo>
                <a:lnTo>
                  <a:pt x="84" y="96"/>
                </a:lnTo>
                <a:lnTo>
                  <a:pt x="85" y="95"/>
                </a:lnTo>
                <a:lnTo>
                  <a:pt x="88" y="94"/>
                </a:lnTo>
                <a:lnTo>
                  <a:pt x="89" y="92"/>
                </a:lnTo>
                <a:lnTo>
                  <a:pt x="91" y="92"/>
                </a:lnTo>
                <a:lnTo>
                  <a:pt x="93" y="92"/>
                </a:lnTo>
                <a:lnTo>
                  <a:pt x="95" y="91"/>
                </a:lnTo>
                <a:lnTo>
                  <a:pt x="96" y="89"/>
                </a:lnTo>
                <a:lnTo>
                  <a:pt x="99" y="89"/>
                </a:lnTo>
                <a:lnTo>
                  <a:pt x="100" y="88"/>
                </a:lnTo>
                <a:lnTo>
                  <a:pt x="102" y="87"/>
                </a:lnTo>
                <a:lnTo>
                  <a:pt x="104" y="87"/>
                </a:lnTo>
                <a:lnTo>
                  <a:pt x="106" y="87"/>
                </a:lnTo>
                <a:lnTo>
                  <a:pt x="109" y="85"/>
                </a:lnTo>
                <a:lnTo>
                  <a:pt x="110" y="85"/>
                </a:lnTo>
                <a:lnTo>
                  <a:pt x="113" y="85"/>
                </a:lnTo>
                <a:lnTo>
                  <a:pt x="115" y="84"/>
                </a:lnTo>
                <a:lnTo>
                  <a:pt x="118" y="84"/>
                </a:lnTo>
                <a:lnTo>
                  <a:pt x="119" y="84"/>
                </a:lnTo>
                <a:lnTo>
                  <a:pt x="122" y="84"/>
                </a:lnTo>
                <a:lnTo>
                  <a:pt x="124" y="83"/>
                </a:lnTo>
                <a:lnTo>
                  <a:pt x="124" y="83"/>
                </a:lnTo>
                <a:lnTo>
                  <a:pt x="124" y="81"/>
                </a:lnTo>
                <a:lnTo>
                  <a:pt x="125" y="81"/>
                </a:lnTo>
                <a:lnTo>
                  <a:pt x="125" y="81"/>
                </a:lnTo>
                <a:lnTo>
                  <a:pt x="126" y="80"/>
                </a:lnTo>
                <a:lnTo>
                  <a:pt x="128" y="78"/>
                </a:lnTo>
                <a:lnTo>
                  <a:pt x="129" y="77"/>
                </a:lnTo>
                <a:lnTo>
                  <a:pt x="130" y="76"/>
                </a:lnTo>
                <a:lnTo>
                  <a:pt x="130" y="73"/>
                </a:lnTo>
                <a:lnTo>
                  <a:pt x="132" y="72"/>
                </a:lnTo>
                <a:lnTo>
                  <a:pt x="132" y="70"/>
                </a:lnTo>
                <a:lnTo>
                  <a:pt x="132" y="68"/>
                </a:lnTo>
                <a:lnTo>
                  <a:pt x="133" y="68"/>
                </a:lnTo>
                <a:lnTo>
                  <a:pt x="133" y="66"/>
                </a:lnTo>
                <a:lnTo>
                  <a:pt x="135" y="65"/>
                </a:lnTo>
                <a:lnTo>
                  <a:pt x="137" y="65"/>
                </a:lnTo>
                <a:lnTo>
                  <a:pt x="137" y="62"/>
                </a:lnTo>
                <a:lnTo>
                  <a:pt x="139" y="61"/>
                </a:lnTo>
                <a:lnTo>
                  <a:pt x="140" y="59"/>
                </a:lnTo>
                <a:lnTo>
                  <a:pt x="140" y="57"/>
                </a:lnTo>
                <a:lnTo>
                  <a:pt x="141" y="57"/>
                </a:lnTo>
                <a:lnTo>
                  <a:pt x="141" y="55"/>
                </a:lnTo>
                <a:lnTo>
                  <a:pt x="141" y="52"/>
                </a:lnTo>
                <a:lnTo>
                  <a:pt x="141" y="51"/>
                </a:lnTo>
                <a:lnTo>
                  <a:pt x="141" y="48"/>
                </a:lnTo>
                <a:lnTo>
                  <a:pt x="141" y="46"/>
                </a:lnTo>
                <a:lnTo>
                  <a:pt x="141" y="44"/>
                </a:lnTo>
                <a:lnTo>
                  <a:pt x="141" y="43"/>
                </a:lnTo>
                <a:lnTo>
                  <a:pt x="140" y="42"/>
                </a:lnTo>
                <a:lnTo>
                  <a:pt x="140" y="39"/>
                </a:lnTo>
                <a:lnTo>
                  <a:pt x="141" y="36"/>
                </a:lnTo>
                <a:lnTo>
                  <a:pt x="143" y="35"/>
                </a:lnTo>
                <a:lnTo>
                  <a:pt x="143" y="33"/>
                </a:lnTo>
                <a:lnTo>
                  <a:pt x="145" y="32"/>
                </a:lnTo>
                <a:lnTo>
                  <a:pt x="147" y="32"/>
                </a:lnTo>
                <a:lnTo>
                  <a:pt x="147" y="32"/>
                </a:lnTo>
                <a:lnTo>
                  <a:pt x="148" y="31"/>
                </a:lnTo>
                <a:lnTo>
                  <a:pt x="151" y="31"/>
                </a:lnTo>
                <a:lnTo>
                  <a:pt x="154" y="31"/>
                </a:lnTo>
                <a:lnTo>
                  <a:pt x="155" y="29"/>
                </a:lnTo>
                <a:lnTo>
                  <a:pt x="158" y="29"/>
                </a:lnTo>
                <a:lnTo>
                  <a:pt x="159" y="29"/>
                </a:lnTo>
                <a:lnTo>
                  <a:pt x="162" y="28"/>
                </a:lnTo>
                <a:lnTo>
                  <a:pt x="163" y="26"/>
                </a:lnTo>
                <a:lnTo>
                  <a:pt x="165" y="26"/>
                </a:lnTo>
                <a:lnTo>
                  <a:pt x="166" y="25"/>
                </a:lnTo>
                <a:lnTo>
                  <a:pt x="167" y="25"/>
                </a:lnTo>
                <a:lnTo>
                  <a:pt x="167" y="25"/>
                </a:lnTo>
                <a:lnTo>
                  <a:pt x="167" y="25"/>
                </a:lnTo>
                <a:lnTo>
                  <a:pt x="169" y="24"/>
                </a:lnTo>
                <a:lnTo>
                  <a:pt x="170" y="22"/>
                </a:lnTo>
                <a:lnTo>
                  <a:pt x="170" y="22"/>
                </a:lnTo>
                <a:lnTo>
                  <a:pt x="171" y="21"/>
                </a:lnTo>
                <a:lnTo>
                  <a:pt x="173" y="21"/>
                </a:lnTo>
                <a:lnTo>
                  <a:pt x="174" y="20"/>
                </a:lnTo>
                <a:lnTo>
                  <a:pt x="181" y="20"/>
                </a:lnTo>
                <a:lnTo>
                  <a:pt x="181" y="20"/>
                </a:lnTo>
                <a:lnTo>
                  <a:pt x="182" y="18"/>
                </a:lnTo>
                <a:lnTo>
                  <a:pt x="182" y="20"/>
                </a:lnTo>
                <a:lnTo>
                  <a:pt x="182" y="20"/>
                </a:lnTo>
                <a:lnTo>
                  <a:pt x="182" y="18"/>
                </a:lnTo>
                <a:lnTo>
                  <a:pt x="184" y="18"/>
                </a:lnTo>
                <a:lnTo>
                  <a:pt x="184" y="18"/>
                </a:lnTo>
                <a:lnTo>
                  <a:pt x="184" y="18"/>
                </a:lnTo>
                <a:lnTo>
                  <a:pt x="185" y="18"/>
                </a:lnTo>
                <a:lnTo>
                  <a:pt x="185" y="18"/>
                </a:lnTo>
                <a:lnTo>
                  <a:pt x="185" y="20"/>
                </a:lnTo>
                <a:lnTo>
                  <a:pt x="187" y="20"/>
                </a:lnTo>
                <a:lnTo>
                  <a:pt x="187" y="20"/>
                </a:lnTo>
                <a:lnTo>
                  <a:pt x="187" y="20"/>
                </a:lnTo>
                <a:lnTo>
                  <a:pt x="188" y="20"/>
                </a:lnTo>
                <a:lnTo>
                  <a:pt x="188" y="20"/>
                </a:lnTo>
                <a:lnTo>
                  <a:pt x="189" y="20"/>
                </a:lnTo>
                <a:lnTo>
                  <a:pt x="189" y="20"/>
                </a:lnTo>
                <a:lnTo>
                  <a:pt x="189" y="20"/>
                </a:lnTo>
                <a:lnTo>
                  <a:pt x="189" y="20"/>
                </a:lnTo>
                <a:lnTo>
                  <a:pt x="191" y="20"/>
                </a:lnTo>
                <a:lnTo>
                  <a:pt x="191" y="20"/>
                </a:lnTo>
                <a:lnTo>
                  <a:pt x="191" y="20"/>
                </a:lnTo>
                <a:lnTo>
                  <a:pt x="192" y="20"/>
                </a:lnTo>
                <a:lnTo>
                  <a:pt x="192" y="20"/>
                </a:lnTo>
                <a:lnTo>
                  <a:pt x="192" y="20"/>
                </a:lnTo>
                <a:lnTo>
                  <a:pt x="192" y="20"/>
                </a:lnTo>
                <a:lnTo>
                  <a:pt x="193" y="20"/>
                </a:lnTo>
                <a:lnTo>
                  <a:pt x="193" y="21"/>
                </a:lnTo>
                <a:lnTo>
                  <a:pt x="193" y="21"/>
                </a:lnTo>
                <a:lnTo>
                  <a:pt x="193" y="21"/>
                </a:lnTo>
                <a:lnTo>
                  <a:pt x="195" y="21"/>
                </a:lnTo>
                <a:lnTo>
                  <a:pt x="195" y="21"/>
                </a:lnTo>
                <a:lnTo>
                  <a:pt x="195" y="22"/>
                </a:lnTo>
                <a:lnTo>
                  <a:pt x="196" y="22"/>
                </a:lnTo>
                <a:lnTo>
                  <a:pt x="196" y="22"/>
                </a:lnTo>
                <a:lnTo>
                  <a:pt x="197" y="22"/>
                </a:lnTo>
                <a:lnTo>
                  <a:pt x="197" y="24"/>
                </a:lnTo>
                <a:lnTo>
                  <a:pt x="197" y="24"/>
                </a:lnTo>
                <a:lnTo>
                  <a:pt x="197" y="24"/>
                </a:lnTo>
                <a:lnTo>
                  <a:pt x="197" y="24"/>
                </a:lnTo>
                <a:lnTo>
                  <a:pt x="199" y="24"/>
                </a:lnTo>
                <a:lnTo>
                  <a:pt x="199" y="24"/>
                </a:lnTo>
                <a:lnTo>
                  <a:pt x="199" y="24"/>
                </a:lnTo>
                <a:lnTo>
                  <a:pt x="200" y="24"/>
                </a:lnTo>
                <a:lnTo>
                  <a:pt x="200" y="24"/>
                </a:lnTo>
                <a:lnTo>
                  <a:pt x="200" y="24"/>
                </a:lnTo>
                <a:lnTo>
                  <a:pt x="200" y="24"/>
                </a:lnTo>
                <a:lnTo>
                  <a:pt x="200" y="25"/>
                </a:lnTo>
                <a:lnTo>
                  <a:pt x="202" y="25"/>
                </a:lnTo>
                <a:lnTo>
                  <a:pt x="202" y="25"/>
                </a:lnTo>
                <a:lnTo>
                  <a:pt x="202" y="26"/>
                </a:lnTo>
                <a:lnTo>
                  <a:pt x="202" y="26"/>
                </a:lnTo>
                <a:lnTo>
                  <a:pt x="202" y="26"/>
                </a:lnTo>
                <a:lnTo>
                  <a:pt x="202" y="26"/>
                </a:lnTo>
                <a:lnTo>
                  <a:pt x="203" y="26"/>
                </a:lnTo>
                <a:lnTo>
                  <a:pt x="203" y="26"/>
                </a:lnTo>
                <a:lnTo>
                  <a:pt x="203" y="26"/>
                </a:lnTo>
                <a:lnTo>
                  <a:pt x="204" y="26"/>
                </a:lnTo>
                <a:lnTo>
                  <a:pt x="204" y="26"/>
                </a:lnTo>
                <a:lnTo>
                  <a:pt x="206" y="26"/>
                </a:lnTo>
                <a:lnTo>
                  <a:pt x="206" y="26"/>
                </a:lnTo>
                <a:lnTo>
                  <a:pt x="206" y="28"/>
                </a:lnTo>
                <a:lnTo>
                  <a:pt x="206" y="28"/>
                </a:lnTo>
                <a:lnTo>
                  <a:pt x="207" y="28"/>
                </a:lnTo>
                <a:lnTo>
                  <a:pt x="207" y="28"/>
                </a:lnTo>
                <a:lnTo>
                  <a:pt x="208" y="28"/>
                </a:lnTo>
                <a:lnTo>
                  <a:pt x="208" y="28"/>
                </a:lnTo>
                <a:lnTo>
                  <a:pt x="208" y="29"/>
                </a:lnTo>
                <a:lnTo>
                  <a:pt x="210" y="29"/>
                </a:lnTo>
                <a:lnTo>
                  <a:pt x="210" y="29"/>
                </a:lnTo>
                <a:lnTo>
                  <a:pt x="211" y="29"/>
                </a:lnTo>
                <a:lnTo>
                  <a:pt x="211" y="29"/>
                </a:lnTo>
                <a:lnTo>
                  <a:pt x="211" y="31"/>
                </a:lnTo>
                <a:lnTo>
                  <a:pt x="211" y="31"/>
                </a:lnTo>
                <a:lnTo>
                  <a:pt x="211" y="32"/>
                </a:lnTo>
                <a:lnTo>
                  <a:pt x="213" y="32"/>
                </a:lnTo>
                <a:lnTo>
                  <a:pt x="213" y="32"/>
                </a:lnTo>
                <a:lnTo>
                  <a:pt x="213" y="32"/>
                </a:lnTo>
                <a:lnTo>
                  <a:pt x="214" y="32"/>
                </a:lnTo>
                <a:lnTo>
                  <a:pt x="214" y="32"/>
                </a:lnTo>
                <a:lnTo>
                  <a:pt x="215" y="32"/>
                </a:lnTo>
                <a:lnTo>
                  <a:pt x="215" y="32"/>
                </a:lnTo>
                <a:lnTo>
                  <a:pt x="217" y="32"/>
                </a:lnTo>
                <a:lnTo>
                  <a:pt x="218" y="32"/>
                </a:lnTo>
                <a:lnTo>
                  <a:pt x="218" y="32"/>
                </a:lnTo>
                <a:lnTo>
                  <a:pt x="219" y="32"/>
                </a:lnTo>
                <a:lnTo>
                  <a:pt x="219" y="32"/>
                </a:lnTo>
                <a:lnTo>
                  <a:pt x="219" y="32"/>
                </a:lnTo>
                <a:lnTo>
                  <a:pt x="221" y="32"/>
                </a:lnTo>
                <a:lnTo>
                  <a:pt x="221" y="32"/>
                </a:lnTo>
                <a:lnTo>
                  <a:pt x="221" y="33"/>
                </a:lnTo>
                <a:lnTo>
                  <a:pt x="221" y="33"/>
                </a:lnTo>
                <a:lnTo>
                  <a:pt x="222" y="33"/>
                </a:lnTo>
                <a:lnTo>
                  <a:pt x="222" y="33"/>
                </a:lnTo>
                <a:lnTo>
                  <a:pt x="222" y="32"/>
                </a:lnTo>
                <a:lnTo>
                  <a:pt x="222" y="32"/>
                </a:lnTo>
                <a:lnTo>
                  <a:pt x="222" y="32"/>
                </a:lnTo>
                <a:lnTo>
                  <a:pt x="222" y="32"/>
                </a:lnTo>
                <a:lnTo>
                  <a:pt x="222" y="32"/>
                </a:lnTo>
                <a:lnTo>
                  <a:pt x="222" y="31"/>
                </a:lnTo>
                <a:lnTo>
                  <a:pt x="222" y="31"/>
                </a:lnTo>
                <a:lnTo>
                  <a:pt x="222" y="29"/>
                </a:lnTo>
                <a:lnTo>
                  <a:pt x="222" y="29"/>
                </a:lnTo>
                <a:lnTo>
                  <a:pt x="222" y="29"/>
                </a:lnTo>
                <a:lnTo>
                  <a:pt x="222" y="29"/>
                </a:lnTo>
                <a:lnTo>
                  <a:pt x="222" y="28"/>
                </a:lnTo>
                <a:lnTo>
                  <a:pt x="222" y="28"/>
                </a:lnTo>
                <a:lnTo>
                  <a:pt x="222" y="28"/>
                </a:lnTo>
                <a:lnTo>
                  <a:pt x="222" y="26"/>
                </a:lnTo>
                <a:lnTo>
                  <a:pt x="222" y="26"/>
                </a:lnTo>
                <a:lnTo>
                  <a:pt x="222" y="26"/>
                </a:lnTo>
                <a:lnTo>
                  <a:pt x="222" y="25"/>
                </a:lnTo>
                <a:lnTo>
                  <a:pt x="222" y="25"/>
                </a:lnTo>
                <a:lnTo>
                  <a:pt x="222" y="25"/>
                </a:lnTo>
                <a:lnTo>
                  <a:pt x="222" y="24"/>
                </a:lnTo>
                <a:lnTo>
                  <a:pt x="223" y="24"/>
                </a:lnTo>
                <a:lnTo>
                  <a:pt x="223" y="24"/>
                </a:lnTo>
                <a:lnTo>
                  <a:pt x="225" y="24"/>
                </a:lnTo>
                <a:lnTo>
                  <a:pt x="225" y="24"/>
                </a:lnTo>
                <a:lnTo>
                  <a:pt x="225" y="24"/>
                </a:lnTo>
                <a:lnTo>
                  <a:pt x="225" y="24"/>
                </a:lnTo>
                <a:lnTo>
                  <a:pt x="226" y="24"/>
                </a:lnTo>
                <a:lnTo>
                  <a:pt x="228" y="22"/>
                </a:lnTo>
                <a:lnTo>
                  <a:pt x="229" y="22"/>
                </a:lnTo>
                <a:lnTo>
                  <a:pt x="229" y="22"/>
                </a:lnTo>
                <a:lnTo>
                  <a:pt x="229" y="24"/>
                </a:lnTo>
                <a:lnTo>
                  <a:pt x="229" y="24"/>
                </a:lnTo>
                <a:lnTo>
                  <a:pt x="230" y="24"/>
                </a:lnTo>
                <a:lnTo>
                  <a:pt x="230" y="24"/>
                </a:lnTo>
                <a:lnTo>
                  <a:pt x="230" y="24"/>
                </a:lnTo>
                <a:lnTo>
                  <a:pt x="230" y="25"/>
                </a:lnTo>
                <a:lnTo>
                  <a:pt x="230" y="25"/>
                </a:lnTo>
                <a:lnTo>
                  <a:pt x="232" y="25"/>
                </a:lnTo>
                <a:lnTo>
                  <a:pt x="232" y="25"/>
                </a:lnTo>
                <a:lnTo>
                  <a:pt x="234" y="25"/>
                </a:lnTo>
                <a:lnTo>
                  <a:pt x="234" y="25"/>
                </a:lnTo>
                <a:lnTo>
                  <a:pt x="236" y="25"/>
                </a:lnTo>
                <a:lnTo>
                  <a:pt x="236" y="24"/>
                </a:lnTo>
                <a:lnTo>
                  <a:pt x="236" y="25"/>
                </a:lnTo>
                <a:lnTo>
                  <a:pt x="236" y="25"/>
                </a:lnTo>
                <a:lnTo>
                  <a:pt x="236" y="25"/>
                </a:lnTo>
                <a:lnTo>
                  <a:pt x="237" y="25"/>
                </a:lnTo>
                <a:lnTo>
                  <a:pt x="237" y="26"/>
                </a:lnTo>
                <a:lnTo>
                  <a:pt x="237" y="26"/>
                </a:lnTo>
                <a:lnTo>
                  <a:pt x="237" y="26"/>
                </a:lnTo>
                <a:lnTo>
                  <a:pt x="239" y="26"/>
                </a:lnTo>
                <a:lnTo>
                  <a:pt x="239" y="26"/>
                </a:lnTo>
                <a:lnTo>
                  <a:pt x="239" y="26"/>
                </a:lnTo>
                <a:lnTo>
                  <a:pt x="239" y="26"/>
                </a:lnTo>
                <a:lnTo>
                  <a:pt x="240" y="26"/>
                </a:lnTo>
                <a:lnTo>
                  <a:pt x="240" y="26"/>
                </a:lnTo>
                <a:lnTo>
                  <a:pt x="241" y="26"/>
                </a:lnTo>
                <a:lnTo>
                  <a:pt x="241" y="26"/>
                </a:lnTo>
                <a:lnTo>
                  <a:pt x="241" y="26"/>
                </a:lnTo>
                <a:lnTo>
                  <a:pt x="243" y="26"/>
                </a:lnTo>
                <a:lnTo>
                  <a:pt x="243" y="26"/>
                </a:lnTo>
                <a:lnTo>
                  <a:pt x="244" y="26"/>
                </a:lnTo>
                <a:lnTo>
                  <a:pt x="245" y="26"/>
                </a:lnTo>
                <a:lnTo>
                  <a:pt x="245" y="26"/>
                </a:lnTo>
                <a:lnTo>
                  <a:pt x="245" y="26"/>
                </a:lnTo>
                <a:lnTo>
                  <a:pt x="247" y="26"/>
                </a:lnTo>
                <a:lnTo>
                  <a:pt x="247" y="26"/>
                </a:lnTo>
                <a:lnTo>
                  <a:pt x="247" y="26"/>
                </a:lnTo>
                <a:lnTo>
                  <a:pt x="247" y="28"/>
                </a:lnTo>
                <a:lnTo>
                  <a:pt x="248" y="28"/>
                </a:lnTo>
                <a:lnTo>
                  <a:pt x="248" y="28"/>
                </a:lnTo>
                <a:lnTo>
                  <a:pt x="248" y="26"/>
                </a:lnTo>
                <a:lnTo>
                  <a:pt x="249" y="26"/>
                </a:lnTo>
                <a:lnTo>
                  <a:pt x="249" y="26"/>
                </a:lnTo>
                <a:lnTo>
                  <a:pt x="249" y="26"/>
                </a:lnTo>
                <a:lnTo>
                  <a:pt x="251" y="26"/>
                </a:lnTo>
                <a:lnTo>
                  <a:pt x="251" y="26"/>
                </a:lnTo>
                <a:lnTo>
                  <a:pt x="251" y="25"/>
                </a:lnTo>
                <a:lnTo>
                  <a:pt x="252" y="25"/>
                </a:lnTo>
                <a:lnTo>
                  <a:pt x="252" y="25"/>
                </a:lnTo>
                <a:lnTo>
                  <a:pt x="252" y="25"/>
                </a:lnTo>
                <a:lnTo>
                  <a:pt x="254" y="25"/>
                </a:lnTo>
                <a:lnTo>
                  <a:pt x="254" y="24"/>
                </a:lnTo>
                <a:lnTo>
                  <a:pt x="254" y="24"/>
                </a:lnTo>
                <a:lnTo>
                  <a:pt x="255" y="24"/>
                </a:lnTo>
                <a:lnTo>
                  <a:pt x="255" y="24"/>
                </a:lnTo>
                <a:lnTo>
                  <a:pt x="255" y="24"/>
                </a:lnTo>
                <a:lnTo>
                  <a:pt x="256" y="24"/>
                </a:lnTo>
                <a:lnTo>
                  <a:pt x="256" y="24"/>
                </a:lnTo>
                <a:lnTo>
                  <a:pt x="258" y="24"/>
                </a:lnTo>
                <a:lnTo>
                  <a:pt x="258" y="24"/>
                </a:lnTo>
                <a:lnTo>
                  <a:pt x="258" y="24"/>
                </a:lnTo>
                <a:lnTo>
                  <a:pt x="258" y="24"/>
                </a:lnTo>
                <a:lnTo>
                  <a:pt x="259" y="24"/>
                </a:lnTo>
                <a:lnTo>
                  <a:pt x="260" y="24"/>
                </a:lnTo>
                <a:lnTo>
                  <a:pt x="260" y="24"/>
                </a:lnTo>
                <a:lnTo>
                  <a:pt x="260" y="24"/>
                </a:lnTo>
                <a:lnTo>
                  <a:pt x="262" y="24"/>
                </a:lnTo>
                <a:lnTo>
                  <a:pt x="262" y="22"/>
                </a:lnTo>
                <a:lnTo>
                  <a:pt x="263" y="22"/>
                </a:lnTo>
                <a:lnTo>
                  <a:pt x="263" y="22"/>
                </a:lnTo>
                <a:lnTo>
                  <a:pt x="265" y="21"/>
                </a:lnTo>
                <a:lnTo>
                  <a:pt x="266" y="21"/>
                </a:lnTo>
                <a:lnTo>
                  <a:pt x="266" y="22"/>
                </a:lnTo>
                <a:lnTo>
                  <a:pt x="266" y="22"/>
                </a:lnTo>
                <a:lnTo>
                  <a:pt x="266" y="22"/>
                </a:lnTo>
                <a:lnTo>
                  <a:pt x="266" y="22"/>
                </a:lnTo>
                <a:lnTo>
                  <a:pt x="266" y="22"/>
                </a:lnTo>
                <a:lnTo>
                  <a:pt x="266" y="24"/>
                </a:lnTo>
                <a:lnTo>
                  <a:pt x="267" y="24"/>
                </a:lnTo>
                <a:lnTo>
                  <a:pt x="267" y="24"/>
                </a:lnTo>
                <a:lnTo>
                  <a:pt x="267" y="24"/>
                </a:lnTo>
                <a:lnTo>
                  <a:pt x="267" y="24"/>
                </a:lnTo>
                <a:lnTo>
                  <a:pt x="269" y="24"/>
                </a:lnTo>
                <a:lnTo>
                  <a:pt x="269" y="24"/>
                </a:lnTo>
                <a:lnTo>
                  <a:pt x="269" y="24"/>
                </a:lnTo>
                <a:lnTo>
                  <a:pt x="269" y="25"/>
                </a:lnTo>
                <a:lnTo>
                  <a:pt x="269" y="24"/>
                </a:lnTo>
                <a:lnTo>
                  <a:pt x="269" y="24"/>
                </a:lnTo>
                <a:lnTo>
                  <a:pt x="269" y="24"/>
                </a:lnTo>
                <a:lnTo>
                  <a:pt x="269" y="24"/>
                </a:lnTo>
                <a:lnTo>
                  <a:pt x="269" y="24"/>
                </a:lnTo>
                <a:lnTo>
                  <a:pt x="269" y="24"/>
                </a:lnTo>
                <a:lnTo>
                  <a:pt x="269" y="22"/>
                </a:lnTo>
                <a:lnTo>
                  <a:pt x="269" y="22"/>
                </a:lnTo>
                <a:lnTo>
                  <a:pt x="269" y="21"/>
                </a:lnTo>
                <a:lnTo>
                  <a:pt x="269" y="21"/>
                </a:lnTo>
                <a:lnTo>
                  <a:pt x="269" y="21"/>
                </a:lnTo>
                <a:lnTo>
                  <a:pt x="269" y="21"/>
                </a:lnTo>
                <a:lnTo>
                  <a:pt x="269" y="21"/>
                </a:lnTo>
                <a:lnTo>
                  <a:pt x="269" y="20"/>
                </a:lnTo>
                <a:lnTo>
                  <a:pt x="269" y="20"/>
                </a:lnTo>
                <a:lnTo>
                  <a:pt x="269" y="18"/>
                </a:lnTo>
                <a:lnTo>
                  <a:pt x="269" y="18"/>
                </a:lnTo>
                <a:lnTo>
                  <a:pt x="269" y="18"/>
                </a:lnTo>
                <a:lnTo>
                  <a:pt x="269" y="18"/>
                </a:lnTo>
                <a:lnTo>
                  <a:pt x="269" y="17"/>
                </a:lnTo>
                <a:lnTo>
                  <a:pt x="269" y="17"/>
                </a:lnTo>
                <a:lnTo>
                  <a:pt x="269" y="16"/>
                </a:lnTo>
                <a:lnTo>
                  <a:pt x="269" y="16"/>
                </a:lnTo>
                <a:lnTo>
                  <a:pt x="269" y="16"/>
                </a:lnTo>
                <a:lnTo>
                  <a:pt x="269" y="16"/>
                </a:lnTo>
                <a:lnTo>
                  <a:pt x="270" y="14"/>
                </a:lnTo>
                <a:lnTo>
                  <a:pt x="270" y="16"/>
                </a:lnTo>
                <a:lnTo>
                  <a:pt x="270" y="16"/>
                </a:lnTo>
                <a:lnTo>
                  <a:pt x="270" y="16"/>
                </a:lnTo>
                <a:lnTo>
                  <a:pt x="270" y="17"/>
                </a:lnTo>
                <a:lnTo>
                  <a:pt x="271" y="17"/>
                </a:lnTo>
                <a:lnTo>
                  <a:pt x="271" y="17"/>
                </a:lnTo>
                <a:lnTo>
                  <a:pt x="271" y="17"/>
                </a:lnTo>
                <a:lnTo>
                  <a:pt x="271" y="18"/>
                </a:lnTo>
                <a:lnTo>
                  <a:pt x="273" y="18"/>
                </a:lnTo>
                <a:lnTo>
                  <a:pt x="273" y="18"/>
                </a:lnTo>
                <a:lnTo>
                  <a:pt x="274" y="18"/>
                </a:lnTo>
                <a:lnTo>
                  <a:pt x="274" y="18"/>
                </a:lnTo>
                <a:lnTo>
                  <a:pt x="274" y="18"/>
                </a:lnTo>
                <a:lnTo>
                  <a:pt x="275" y="18"/>
                </a:lnTo>
                <a:lnTo>
                  <a:pt x="275" y="18"/>
                </a:lnTo>
                <a:lnTo>
                  <a:pt x="275" y="18"/>
                </a:lnTo>
                <a:lnTo>
                  <a:pt x="275" y="18"/>
                </a:lnTo>
                <a:lnTo>
                  <a:pt x="277" y="18"/>
                </a:lnTo>
                <a:lnTo>
                  <a:pt x="277" y="17"/>
                </a:lnTo>
                <a:lnTo>
                  <a:pt x="278" y="17"/>
                </a:lnTo>
                <a:lnTo>
                  <a:pt x="278" y="18"/>
                </a:lnTo>
                <a:lnTo>
                  <a:pt x="278" y="18"/>
                </a:lnTo>
                <a:lnTo>
                  <a:pt x="278" y="18"/>
                </a:lnTo>
                <a:lnTo>
                  <a:pt x="280" y="18"/>
                </a:lnTo>
                <a:lnTo>
                  <a:pt x="280" y="18"/>
                </a:lnTo>
                <a:lnTo>
                  <a:pt x="280" y="18"/>
                </a:lnTo>
                <a:lnTo>
                  <a:pt x="280" y="18"/>
                </a:lnTo>
                <a:lnTo>
                  <a:pt x="280" y="20"/>
                </a:lnTo>
                <a:lnTo>
                  <a:pt x="281" y="20"/>
                </a:lnTo>
                <a:lnTo>
                  <a:pt x="281" y="21"/>
                </a:lnTo>
                <a:lnTo>
                  <a:pt x="281" y="21"/>
                </a:lnTo>
                <a:lnTo>
                  <a:pt x="281" y="21"/>
                </a:lnTo>
                <a:lnTo>
                  <a:pt x="281" y="22"/>
                </a:lnTo>
                <a:lnTo>
                  <a:pt x="281" y="22"/>
                </a:lnTo>
                <a:lnTo>
                  <a:pt x="282" y="24"/>
                </a:lnTo>
                <a:lnTo>
                  <a:pt x="282" y="24"/>
                </a:lnTo>
                <a:lnTo>
                  <a:pt x="282" y="22"/>
                </a:lnTo>
                <a:lnTo>
                  <a:pt x="284" y="22"/>
                </a:lnTo>
                <a:lnTo>
                  <a:pt x="284" y="22"/>
                </a:lnTo>
                <a:lnTo>
                  <a:pt x="284" y="21"/>
                </a:lnTo>
                <a:lnTo>
                  <a:pt x="285" y="21"/>
                </a:lnTo>
                <a:lnTo>
                  <a:pt x="286" y="21"/>
                </a:lnTo>
                <a:lnTo>
                  <a:pt x="288" y="20"/>
                </a:lnTo>
                <a:lnTo>
                  <a:pt x="288" y="20"/>
                </a:lnTo>
                <a:lnTo>
                  <a:pt x="288" y="20"/>
                </a:lnTo>
                <a:lnTo>
                  <a:pt x="289" y="20"/>
                </a:lnTo>
                <a:lnTo>
                  <a:pt x="289" y="18"/>
                </a:lnTo>
                <a:lnTo>
                  <a:pt x="290" y="18"/>
                </a:lnTo>
                <a:lnTo>
                  <a:pt x="292" y="18"/>
                </a:lnTo>
                <a:lnTo>
                  <a:pt x="292" y="17"/>
                </a:lnTo>
                <a:lnTo>
                  <a:pt x="293" y="17"/>
                </a:lnTo>
                <a:lnTo>
                  <a:pt x="293" y="17"/>
                </a:lnTo>
                <a:lnTo>
                  <a:pt x="293" y="17"/>
                </a:lnTo>
                <a:lnTo>
                  <a:pt x="293" y="16"/>
                </a:lnTo>
                <a:lnTo>
                  <a:pt x="293" y="16"/>
                </a:lnTo>
                <a:lnTo>
                  <a:pt x="293" y="16"/>
                </a:lnTo>
                <a:lnTo>
                  <a:pt x="295" y="16"/>
                </a:lnTo>
                <a:lnTo>
                  <a:pt x="295" y="16"/>
                </a:lnTo>
                <a:lnTo>
                  <a:pt x="295" y="16"/>
                </a:lnTo>
                <a:lnTo>
                  <a:pt x="295" y="14"/>
                </a:lnTo>
                <a:lnTo>
                  <a:pt x="296" y="14"/>
                </a:lnTo>
                <a:lnTo>
                  <a:pt x="296" y="14"/>
                </a:lnTo>
                <a:lnTo>
                  <a:pt x="296" y="14"/>
                </a:lnTo>
                <a:lnTo>
                  <a:pt x="296" y="14"/>
                </a:lnTo>
                <a:lnTo>
                  <a:pt x="296" y="13"/>
                </a:lnTo>
                <a:lnTo>
                  <a:pt x="297" y="13"/>
                </a:lnTo>
                <a:lnTo>
                  <a:pt x="297" y="13"/>
                </a:lnTo>
                <a:lnTo>
                  <a:pt x="297" y="13"/>
                </a:lnTo>
                <a:lnTo>
                  <a:pt x="299" y="13"/>
                </a:lnTo>
                <a:lnTo>
                  <a:pt x="299" y="13"/>
                </a:lnTo>
                <a:lnTo>
                  <a:pt x="299" y="13"/>
                </a:lnTo>
                <a:lnTo>
                  <a:pt x="299" y="13"/>
                </a:lnTo>
                <a:lnTo>
                  <a:pt x="299" y="11"/>
                </a:lnTo>
                <a:lnTo>
                  <a:pt x="299" y="11"/>
                </a:lnTo>
                <a:lnTo>
                  <a:pt x="299" y="11"/>
                </a:lnTo>
                <a:lnTo>
                  <a:pt x="299" y="11"/>
                </a:lnTo>
                <a:lnTo>
                  <a:pt x="300" y="11"/>
                </a:lnTo>
                <a:lnTo>
                  <a:pt x="300" y="10"/>
                </a:lnTo>
                <a:lnTo>
                  <a:pt x="301" y="10"/>
                </a:lnTo>
                <a:lnTo>
                  <a:pt x="301" y="10"/>
                </a:lnTo>
                <a:lnTo>
                  <a:pt x="301" y="10"/>
                </a:lnTo>
                <a:lnTo>
                  <a:pt x="301" y="10"/>
                </a:lnTo>
                <a:lnTo>
                  <a:pt x="303" y="10"/>
                </a:lnTo>
                <a:lnTo>
                  <a:pt x="303" y="10"/>
                </a:lnTo>
                <a:lnTo>
                  <a:pt x="304" y="10"/>
                </a:lnTo>
                <a:lnTo>
                  <a:pt x="304" y="10"/>
                </a:lnTo>
                <a:lnTo>
                  <a:pt x="304" y="9"/>
                </a:lnTo>
                <a:lnTo>
                  <a:pt x="306" y="9"/>
                </a:lnTo>
                <a:lnTo>
                  <a:pt x="306" y="9"/>
                </a:lnTo>
                <a:lnTo>
                  <a:pt x="306" y="9"/>
                </a:lnTo>
                <a:lnTo>
                  <a:pt x="307" y="9"/>
                </a:lnTo>
                <a:lnTo>
                  <a:pt x="307" y="9"/>
                </a:lnTo>
                <a:lnTo>
                  <a:pt x="307" y="7"/>
                </a:lnTo>
                <a:lnTo>
                  <a:pt x="307" y="7"/>
                </a:lnTo>
                <a:lnTo>
                  <a:pt x="308" y="7"/>
                </a:lnTo>
                <a:lnTo>
                  <a:pt x="308" y="7"/>
                </a:lnTo>
                <a:lnTo>
                  <a:pt x="310" y="7"/>
                </a:lnTo>
                <a:lnTo>
                  <a:pt x="310" y="7"/>
                </a:lnTo>
                <a:lnTo>
                  <a:pt x="310" y="7"/>
                </a:lnTo>
                <a:lnTo>
                  <a:pt x="311" y="7"/>
                </a:lnTo>
                <a:lnTo>
                  <a:pt x="312" y="7"/>
                </a:lnTo>
                <a:lnTo>
                  <a:pt x="314" y="6"/>
                </a:lnTo>
                <a:lnTo>
                  <a:pt x="316" y="6"/>
                </a:lnTo>
                <a:lnTo>
                  <a:pt x="316" y="5"/>
                </a:lnTo>
                <a:lnTo>
                  <a:pt x="316" y="5"/>
                </a:lnTo>
                <a:lnTo>
                  <a:pt x="318" y="5"/>
                </a:lnTo>
                <a:lnTo>
                  <a:pt x="318" y="3"/>
                </a:lnTo>
                <a:lnTo>
                  <a:pt x="319" y="3"/>
                </a:lnTo>
                <a:lnTo>
                  <a:pt x="319" y="2"/>
                </a:lnTo>
                <a:lnTo>
                  <a:pt x="319" y="2"/>
                </a:lnTo>
                <a:lnTo>
                  <a:pt x="319" y="0"/>
                </a:lnTo>
                <a:lnTo>
                  <a:pt x="321" y="2"/>
                </a:lnTo>
                <a:lnTo>
                  <a:pt x="321" y="2"/>
                </a:lnTo>
                <a:lnTo>
                  <a:pt x="321" y="2"/>
                </a:lnTo>
                <a:lnTo>
                  <a:pt x="321" y="2"/>
                </a:lnTo>
                <a:lnTo>
                  <a:pt x="321" y="2"/>
                </a:lnTo>
                <a:lnTo>
                  <a:pt x="323" y="3"/>
                </a:lnTo>
                <a:lnTo>
                  <a:pt x="323" y="5"/>
                </a:lnTo>
                <a:lnTo>
                  <a:pt x="323" y="5"/>
                </a:lnTo>
                <a:lnTo>
                  <a:pt x="323" y="5"/>
                </a:lnTo>
                <a:lnTo>
                  <a:pt x="325" y="5"/>
                </a:lnTo>
                <a:lnTo>
                  <a:pt x="325" y="3"/>
                </a:lnTo>
                <a:lnTo>
                  <a:pt x="326" y="3"/>
                </a:lnTo>
                <a:lnTo>
                  <a:pt x="326" y="2"/>
                </a:lnTo>
                <a:lnTo>
                  <a:pt x="326" y="2"/>
                </a:lnTo>
                <a:lnTo>
                  <a:pt x="327" y="2"/>
                </a:lnTo>
                <a:lnTo>
                  <a:pt x="327" y="2"/>
                </a:lnTo>
                <a:lnTo>
                  <a:pt x="327" y="3"/>
                </a:lnTo>
                <a:lnTo>
                  <a:pt x="327" y="3"/>
                </a:lnTo>
                <a:lnTo>
                  <a:pt x="327" y="3"/>
                </a:lnTo>
                <a:lnTo>
                  <a:pt x="327" y="5"/>
                </a:lnTo>
                <a:lnTo>
                  <a:pt x="327" y="5"/>
                </a:lnTo>
                <a:lnTo>
                  <a:pt x="329" y="5"/>
                </a:lnTo>
                <a:lnTo>
                  <a:pt x="329" y="5"/>
                </a:lnTo>
                <a:lnTo>
                  <a:pt x="329" y="5"/>
                </a:lnTo>
                <a:lnTo>
                  <a:pt x="329" y="6"/>
                </a:lnTo>
                <a:lnTo>
                  <a:pt x="329" y="6"/>
                </a:lnTo>
                <a:lnTo>
                  <a:pt x="330" y="6"/>
                </a:lnTo>
                <a:lnTo>
                  <a:pt x="330" y="6"/>
                </a:lnTo>
                <a:lnTo>
                  <a:pt x="330" y="6"/>
                </a:lnTo>
                <a:lnTo>
                  <a:pt x="330" y="7"/>
                </a:lnTo>
                <a:lnTo>
                  <a:pt x="330" y="7"/>
                </a:lnTo>
                <a:lnTo>
                  <a:pt x="330" y="7"/>
                </a:lnTo>
                <a:lnTo>
                  <a:pt x="330" y="9"/>
                </a:lnTo>
                <a:lnTo>
                  <a:pt x="330" y="9"/>
                </a:lnTo>
                <a:lnTo>
                  <a:pt x="332" y="10"/>
                </a:lnTo>
                <a:lnTo>
                  <a:pt x="332" y="10"/>
                </a:lnTo>
                <a:lnTo>
                  <a:pt x="332" y="10"/>
                </a:lnTo>
                <a:lnTo>
                  <a:pt x="332" y="10"/>
                </a:lnTo>
                <a:lnTo>
                  <a:pt x="332" y="11"/>
                </a:lnTo>
                <a:lnTo>
                  <a:pt x="332" y="11"/>
                </a:lnTo>
                <a:lnTo>
                  <a:pt x="332" y="13"/>
                </a:lnTo>
                <a:lnTo>
                  <a:pt x="332" y="13"/>
                </a:lnTo>
                <a:lnTo>
                  <a:pt x="332" y="13"/>
                </a:lnTo>
                <a:lnTo>
                  <a:pt x="332" y="13"/>
                </a:lnTo>
                <a:lnTo>
                  <a:pt x="333" y="13"/>
                </a:lnTo>
                <a:lnTo>
                  <a:pt x="333" y="14"/>
                </a:lnTo>
                <a:lnTo>
                  <a:pt x="333" y="14"/>
                </a:lnTo>
                <a:lnTo>
                  <a:pt x="333" y="16"/>
                </a:lnTo>
                <a:lnTo>
                  <a:pt x="333" y="16"/>
                </a:lnTo>
                <a:lnTo>
                  <a:pt x="333" y="16"/>
                </a:lnTo>
                <a:lnTo>
                  <a:pt x="333" y="17"/>
                </a:lnTo>
                <a:lnTo>
                  <a:pt x="333" y="17"/>
                </a:lnTo>
                <a:lnTo>
                  <a:pt x="333" y="18"/>
                </a:lnTo>
                <a:lnTo>
                  <a:pt x="333" y="18"/>
                </a:lnTo>
                <a:lnTo>
                  <a:pt x="333" y="18"/>
                </a:lnTo>
                <a:lnTo>
                  <a:pt x="332" y="18"/>
                </a:lnTo>
                <a:lnTo>
                  <a:pt x="332" y="20"/>
                </a:lnTo>
                <a:lnTo>
                  <a:pt x="332" y="20"/>
                </a:lnTo>
                <a:lnTo>
                  <a:pt x="332" y="21"/>
                </a:lnTo>
                <a:lnTo>
                  <a:pt x="332" y="21"/>
                </a:lnTo>
                <a:lnTo>
                  <a:pt x="332" y="21"/>
                </a:lnTo>
                <a:lnTo>
                  <a:pt x="332" y="21"/>
                </a:lnTo>
                <a:lnTo>
                  <a:pt x="332" y="22"/>
                </a:lnTo>
                <a:lnTo>
                  <a:pt x="332" y="22"/>
                </a:lnTo>
                <a:lnTo>
                  <a:pt x="332" y="24"/>
                </a:lnTo>
                <a:lnTo>
                  <a:pt x="332" y="24"/>
                </a:lnTo>
                <a:lnTo>
                  <a:pt x="332" y="24"/>
                </a:lnTo>
                <a:lnTo>
                  <a:pt x="330" y="24"/>
                </a:lnTo>
                <a:lnTo>
                  <a:pt x="330" y="24"/>
                </a:lnTo>
                <a:lnTo>
                  <a:pt x="330" y="24"/>
                </a:lnTo>
                <a:lnTo>
                  <a:pt x="330" y="25"/>
                </a:lnTo>
                <a:lnTo>
                  <a:pt x="329" y="25"/>
                </a:lnTo>
                <a:lnTo>
                  <a:pt x="329" y="25"/>
                </a:lnTo>
                <a:lnTo>
                  <a:pt x="329" y="25"/>
                </a:lnTo>
                <a:lnTo>
                  <a:pt x="329" y="26"/>
                </a:lnTo>
                <a:lnTo>
                  <a:pt x="329" y="26"/>
                </a:lnTo>
                <a:lnTo>
                  <a:pt x="329" y="26"/>
                </a:lnTo>
                <a:lnTo>
                  <a:pt x="329" y="26"/>
                </a:lnTo>
                <a:lnTo>
                  <a:pt x="329" y="28"/>
                </a:lnTo>
                <a:lnTo>
                  <a:pt x="329" y="28"/>
                </a:lnTo>
                <a:lnTo>
                  <a:pt x="329" y="29"/>
                </a:lnTo>
                <a:lnTo>
                  <a:pt x="329" y="29"/>
                </a:lnTo>
                <a:lnTo>
                  <a:pt x="329" y="29"/>
                </a:lnTo>
                <a:lnTo>
                  <a:pt x="330" y="29"/>
                </a:lnTo>
                <a:lnTo>
                  <a:pt x="329" y="29"/>
                </a:lnTo>
                <a:lnTo>
                  <a:pt x="330" y="31"/>
                </a:lnTo>
                <a:lnTo>
                  <a:pt x="330" y="31"/>
                </a:lnTo>
                <a:lnTo>
                  <a:pt x="330" y="32"/>
                </a:lnTo>
                <a:lnTo>
                  <a:pt x="330" y="32"/>
                </a:lnTo>
                <a:lnTo>
                  <a:pt x="330" y="32"/>
                </a:lnTo>
                <a:lnTo>
                  <a:pt x="330" y="32"/>
                </a:lnTo>
                <a:lnTo>
                  <a:pt x="330" y="32"/>
                </a:lnTo>
                <a:lnTo>
                  <a:pt x="330" y="32"/>
                </a:lnTo>
                <a:lnTo>
                  <a:pt x="330" y="32"/>
                </a:lnTo>
                <a:lnTo>
                  <a:pt x="330" y="32"/>
                </a:lnTo>
                <a:lnTo>
                  <a:pt x="330" y="33"/>
                </a:lnTo>
                <a:lnTo>
                  <a:pt x="330" y="33"/>
                </a:lnTo>
                <a:lnTo>
                  <a:pt x="332" y="33"/>
                </a:lnTo>
                <a:lnTo>
                  <a:pt x="332" y="35"/>
                </a:lnTo>
                <a:lnTo>
                  <a:pt x="332" y="35"/>
                </a:lnTo>
                <a:lnTo>
                  <a:pt x="332" y="35"/>
                </a:lnTo>
                <a:lnTo>
                  <a:pt x="333" y="35"/>
                </a:lnTo>
                <a:lnTo>
                  <a:pt x="333" y="35"/>
                </a:lnTo>
                <a:lnTo>
                  <a:pt x="333" y="35"/>
                </a:lnTo>
                <a:lnTo>
                  <a:pt x="333" y="36"/>
                </a:lnTo>
                <a:lnTo>
                  <a:pt x="334" y="36"/>
                </a:lnTo>
                <a:lnTo>
                  <a:pt x="334" y="36"/>
                </a:lnTo>
                <a:lnTo>
                  <a:pt x="334" y="36"/>
                </a:lnTo>
                <a:lnTo>
                  <a:pt x="334" y="37"/>
                </a:lnTo>
                <a:lnTo>
                  <a:pt x="334" y="37"/>
                </a:lnTo>
                <a:lnTo>
                  <a:pt x="334" y="37"/>
                </a:lnTo>
                <a:lnTo>
                  <a:pt x="336" y="37"/>
                </a:lnTo>
                <a:lnTo>
                  <a:pt x="336" y="37"/>
                </a:lnTo>
                <a:lnTo>
                  <a:pt x="336" y="37"/>
                </a:lnTo>
                <a:lnTo>
                  <a:pt x="336" y="39"/>
                </a:lnTo>
                <a:lnTo>
                  <a:pt x="336" y="39"/>
                </a:lnTo>
                <a:lnTo>
                  <a:pt x="336" y="40"/>
                </a:lnTo>
                <a:lnTo>
                  <a:pt x="336" y="40"/>
                </a:lnTo>
                <a:lnTo>
                  <a:pt x="336" y="40"/>
                </a:lnTo>
                <a:lnTo>
                  <a:pt x="336" y="42"/>
                </a:lnTo>
                <a:lnTo>
                  <a:pt x="336" y="42"/>
                </a:lnTo>
                <a:lnTo>
                  <a:pt x="337" y="42"/>
                </a:lnTo>
                <a:lnTo>
                  <a:pt x="336" y="42"/>
                </a:lnTo>
                <a:lnTo>
                  <a:pt x="336" y="43"/>
                </a:lnTo>
                <a:lnTo>
                  <a:pt x="337" y="43"/>
                </a:lnTo>
                <a:lnTo>
                  <a:pt x="337" y="43"/>
                </a:lnTo>
                <a:lnTo>
                  <a:pt x="337" y="44"/>
                </a:lnTo>
                <a:lnTo>
                  <a:pt x="337" y="44"/>
                </a:lnTo>
                <a:lnTo>
                  <a:pt x="337" y="44"/>
                </a:lnTo>
                <a:lnTo>
                  <a:pt x="337" y="44"/>
                </a:lnTo>
                <a:lnTo>
                  <a:pt x="337" y="44"/>
                </a:lnTo>
                <a:lnTo>
                  <a:pt x="337" y="44"/>
                </a:lnTo>
                <a:lnTo>
                  <a:pt x="337" y="46"/>
                </a:lnTo>
                <a:lnTo>
                  <a:pt x="337" y="46"/>
                </a:lnTo>
                <a:lnTo>
                  <a:pt x="337" y="46"/>
                </a:lnTo>
                <a:lnTo>
                  <a:pt x="337" y="47"/>
                </a:lnTo>
                <a:lnTo>
                  <a:pt x="336" y="47"/>
                </a:lnTo>
                <a:lnTo>
                  <a:pt x="336" y="47"/>
                </a:lnTo>
                <a:lnTo>
                  <a:pt x="336" y="48"/>
                </a:lnTo>
                <a:lnTo>
                  <a:pt x="336" y="48"/>
                </a:lnTo>
                <a:lnTo>
                  <a:pt x="336" y="48"/>
                </a:lnTo>
                <a:lnTo>
                  <a:pt x="336" y="48"/>
                </a:lnTo>
                <a:lnTo>
                  <a:pt x="336" y="50"/>
                </a:lnTo>
                <a:lnTo>
                  <a:pt x="334" y="50"/>
                </a:lnTo>
                <a:lnTo>
                  <a:pt x="334" y="50"/>
                </a:lnTo>
                <a:lnTo>
                  <a:pt x="334" y="51"/>
                </a:lnTo>
                <a:lnTo>
                  <a:pt x="334" y="51"/>
                </a:lnTo>
                <a:lnTo>
                  <a:pt x="336" y="51"/>
                </a:lnTo>
                <a:lnTo>
                  <a:pt x="336" y="51"/>
                </a:lnTo>
                <a:lnTo>
                  <a:pt x="336" y="51"/>
                </a:lnTo>
                <a:lnTo>
                  <a:pt x="337" y="51"/>
                </a:lnTo>
                <a:lnTo>
                  <a:pt x="337" y="52"/>
                </a:lnTo>
                <a:lnTo>
                  <a:pt x="336" y="52"/>
                </a:lnTo>
                <a:lnTo>
                  <a:pt x="337" y="52"/>
                </a:lnTo>
                <a:lnTo>
                  <a:pt x="337" y="52"/>
                </a:lnTo>
                <a:lnTo>
                  <a:pt x="337" y="52"/>
                </a:lnTo>
                <a:lnTo>
                  <a:pt x="337" y="52"/>
                </a:lnTo>
                <a:lnTo>
                  <a:pt x="337" y="52"/>
                </a:lnTo>
                <a:lnTo>
                  <a:pt x="337" y="52"/>
                </a:lnTo>
                <a:lnTo>
                  <a:pt x="337" y="52"/>
                </a:lnTo>
                <a:lnTo>
                  <a:pt x="337" y="52"/>
                </a:lnTo>
                <a:lnTo>
                  <a:pt x="338" y="52"/>
                </a:lnTo>
                <a:lnTo>
                  <a:pt x="338" y="54"/>
                </a:lnTo>
                <a:lnTo>
                  <a:pt x="338" y="54"/>
                </a:lnTo>
                <a:lnTo>
                  <a:pt x="338" y="54"/>
                </a:lnTo>
                <a:lnTo>
                  <a:pt x="338" y="54"/>
                </a:lnTo>
                <a:lnTo>
                  <a:pt x="340" y="54"/>
                </a:lnTo>
                <a:lnTo>
                  <a:pt x="340" y="55"/>
                </a:lnTo>
                <a:lnTo>
                  <a:pt x="340" y="55"/>
                </a:lnTo>
                <a:lnTo>
                  <a:pt x="340" y="57"/>
                </a:lnTo>
                <a:lnTo>
                  <a:pt x="340" y="57"/>
                </a:lnTo>
                <a:lnTo>
                  <a:pt x="340" y="57"/>
                </a:lnTo>
                <a:lnTo>
                  <a:pt x="340" y="57"/>
                </a:lnTo>
                <a:lnTo>
                  <a:pt x="340" y="57"/>
                </a:lnTo>
                <a:lnTo>
                  <a:pt x="340" y="58"/>
                </a:lnTo>
                <a:lnTo>
                  <a:pt x="340" y="58"/>
                </a:lnTo>
                <a:lnTo>
                  <a:pt x="340" y="58"/>
                </a:lnTo>
                <a:lnTo>
                  <a:pt x="340" y="59"/>
                </a:lnTo>
                <a:lnTo>
                  <a:pt x="340" y="59"/>
                </a:lnTo>
                <a:lnTo>
                  <a:pt x="340" y="59"/>
                </a:lnTo>
                <a:lnTo>
                  <a:pt x="340" y="59"/>
                </a:lnTo>
                <a:lnTo>
                  <a:pt x="340" y="59"/>
                </a:lnTo>
                <a:lnTo>
                  <a:pt x="340" y="59"/>
                </a:lnTo>
                <a:lnTo>
                  <a:pt x="340" y="61"/>
                </a:lnTo>
                <a:lnTo>
                  <a:pt x="340" y="59"/>
                </a:lnTo>
                <a:lnTo>
                  <a:pt x="340" y="61"/>
                </a:lnTo>
                <a:lnTo>
                  <a:pt x="340" y="59"/>
                </a:lnTo>
                <a:lnTo>
                  <a:pt x="338" y="59"/>
                </a:lnTo>
                <a:lnTo>
                  <a:pt x="338" y="61"/>
                </a:lnTo>
                <a:lnTo>
                  <a:pt x="338" y="61"/>
                </a:lnTo>
                <a:lnTo>
                  <a:pt x="340" y="61"/>
                </a:lnTo>
                <a:lnTo>
                  <a:pt x="340" y="62"/>
                </a:lnTo>
                <a:lnTo>
                  <a:pt x="340" y="62"/>
                </a:lnTo>
                <a:lnTo>
                  <a:pt x="338" y="62"/>
                </a:lnTo>
                <a:lnTo>
                  <a:pt x="338" y="62"/>
                </a:lnTo>
                <a:lnTo>
                  <a:pt x="340" y="62"/>
                </a:lnTo>
                <a:lnTo>
                  <a:pt x="340" y="63"/>
                </a:lnTo>
                <a:lnTo>
                  <a:pt x="340" y="63"/>
                </a:lnTo>
                <a:lnTo>
                  <a:pt x="338" y="63"/>
                </a:lnTo>
                <a:lnTo>
                  <a:pt x="338" y="65"/>
                </a:lnTo>
                <a:lnTo>
                  <a:pt x="338" y="65"/>
                </a:lnTo>
                <a:lnTo>
                  <a:pt x="338" y="65"/>
                </a:lnTo>
                <a:lnTo>
                  <a:pt x="338" y="65"/>
                </a:lnTo>
                <a:lnTo>
                  <a:pt x="338" y="66"/>
                </a:lnTo>
                <a:lnTo>
                  <a:pt x="338" y="66"/>
                </a:lnTo>
                <a:lnTo>
                  <a:pt x="338" y="68"/>
                </a:lnTo>
                <a:lnTo>
                  <a:pt x="338" y="68"/>
                </a:lnTo>
                <a:lnTo>
                  <a:pt x="338" y="68"/>
                </a:lnTo>
                <a:lnTo>
                  <a:pt x="340" y="68"/>
                </a:lnTo>
                <a:lnTo>
                  <a:pt x="340" y="69"/>
                </a:lnTo>
                <a:lnTo>
                  <a:pt x="338" y="69"/>
                </a:lnTo>
                <a:lnTo>
                  <a:pt x="338" y="69"/>
                </a:lnTo>
                <a:lnTo>
                  <a:pt x="340" y="69"/>
                </a:lnTo>
                <a:lnTo>
                  <a:pt x="338" y="69"/>
                </a:lnTo>
                <a:lnTo>
                  <a:pt x="338" y="70"/>
                </a:lnTo>
                <a:lnTo>
                  <a:pt x="338" y="70"/>
                </a:lnTo>
                <a:lnTo>
                  <a:pt x="338" y="70"/>
                </a:lnTo>
                <a:lnTo>
                  <a:pt x="340" y="70"/>
                </a:lnTo>
                <a:lnTo>
                  <a:pt x="340" y="72"/>
                </a:lnTo>
                <a:lnTo>
                  <a:pt x="340" y="72"/>
                </a:lnTo>
                <a:lnTo>
                  <a:pt x="340" y="72"/>
                </a:lnTo>
                <a:lnTo>
                  <a:pt x="340" y="72"/>
                </a:lnTo>
                <a:lnTo>
                  <a:pt x="340" y="72"/>
                </a:lnTo>
                <a:lnTo>
                  <a:pt x="340" y="73"/>
                </a:lnTo>
                <a:lnTo>
                  <a:pt x="340" y="73"/>
                </a:lnTo>
                <a:lnTo>
                  <a:pt x="340" y="73"/>
                </a:lnTo>
                <a:lnTo>
                  <a:pt x="341" y="73"/>
                </a:lnTo>
                <a:lnTo>
                  <a:pt x="341" y="73"/>
                </a:lnTo>
                <a:lnTo>
                  <a:pt x="341" y="73"/>
                </a:lnTo>
                <a:lnTo>
                  <a:pt x="342" y="73"/>
                </a:lnTo>
                <a:lnTo>
                  <a:pt x="342" y="74"/>
                </a:lnTo>
                <a:lnTo>
                  <a:pt x="342" y="74"/>
                </a:lnTo>
                <a:lnTo>
                  <a:pt x="342" y="74"/>
                </a:lnTo>
                <a:lnTo>
                  <a:pt x="342" y="73"/>
                </a:lnTo>
                <a:lnTo>
                  <a:pt x="344" y="74"/>
                </a:lnTo>
                <a:lnTo>
                  <a:pt x="344" y="74"/>
                </a:lnTo>
                <a:lnTo>
                  <a:pt x="344" y="74"/>
                </a:lnTo>
                <a:lnTo>
                  <a:pt x="344" y="74"/>
                </a:lnTo>
                <a:lnTo>
                  <a:pt x="344" y="74"/>
                </a:lnTo>
                <a:lnTo>
                  <a:pt x="345" y="74"/>
                </a:lnTo>
                <a:lnTo>
                  <a:pt x="345" y="76"/>
                </a:lnTo>
                <a:lnTo>
                  <a:pt x="345" y="76"/>
                </a:lnTo>
                <a:lnTo>
                  <a:pt x="342" y="78"/>
                </a:lnTo>
                <a:lnTo>
                  <a:pt x="342" y="78"/>
                </a:lnTo>
                <a:lnTo>
                  <a:pt x="342" y="78"/>
                </a:lnTo>
                <a:lnTo>
                  <a:pt x="342" y="80"/>
                </a:lnTo>
                <a:lnTo>
                  <a:pt x="342" y="80"/>
                </a:lnTo>
                <a:lnTo>
                  <a:pt x="342" y="81"/>
                </a:lnTo>
                <a:lnTo>
                  <a:pt x="342" y="81"/>
                </a:lnTo>
                <a:lnTo>
                  <a:pt x="342" y="81"/>
                </a:lnTo>
                <a:lnTo>
                  <a:pt x="342" y="81"/>
                </a:lnTo>
                <a:lnTo>
                  <a:pt x="342" y="81"/>
                </a:lnTo>
                <a:lnTo>
                  <a:pt x="341" y="81"/>
                </a:lnTo>
                <a:lnTo>
                  <a:pt x="341" y="83"/>
                </a:lnTo>
                <a:lnTo>
                  <a:pt x="341" y="83"/>
                </a:lnTo>
                <a:lnTo>
                  <a:pt x="341" y="83"/>
                </a:lnTo>
                <a:lnTo>
                  <a:pt x="341" y="84"/>
                </a:lnTo>
                <a:lnTo>
                  <a:pt x="341" y="84"/>
                </a:lnTo>
                <a:lnTo>
                  <a:pt x="342" y="84"/>
                </a:lnTo>
                <a:lnTo>
                  <a:pt x="342" y="84"/>
                </a:lnTo>
                <a:lnTo>
                  <a:pt x="342" y="85"/>
                </a:lnTo>
                <a:lnTo>
                  <a:pt x="342" y="85"/>
                </a:lnTo>
                <a:lnTo>
                  <a:pt x="342" y="85"/>
                </a:lnTo>
                <a:lnTo>
                  <a:pt x="342" y="87"/>
                </a:lnTo>
                <a:lnTo>
                  <a:pt x="342" y="87"/>
                </a:lnTo>
                <a:lnTo>
                  <a:pt x="341" y="87"/>
                </a:lnTo>
                <a:lnTo>
                  <a:pt x="341" y="87"/>
                </a:lnTo>
                <a:lnTo>
                  <a:pt x="341" y="88"/>
                </a:lnTo>
                <a:lnTo>
                  <a:pt x="341" y="88"/>
                </a:lnTo>
                <a:lnTo>
                  <a:pt x="341" y="88"/>
                </a:lnTo>
                <a:lnTo>
                  <a:pt x="341" y="88"/>
                </a:lnTo>
                <a:lnTo>
                  <a:pt x="341" y="89"/>
                </a:lnTo>
                <a:lnTo>
                  <a:pt x="341" y="89"/>
                </a:lnTo>
                <a:lnTo>
                  <a:pt x="341" y="89"/>
                </a:lnTo>
                <a:lnTo>
                  <a:pt x="341" y="89"/>
                </a:lnTo>
                <a:lnTo>
                  <a:pt x="341" y="91"/>
                </a:lnTo>
                <a:lnTo>
                  <a:pt x="340" y="91"/>
                </a:lnTo>
                <a:lnTo>
                  <a:pt x="340" y="91"/>
                </a:lnTo>
                <a:lnTo>
                  <a:pt x="340" y="91"/>
                </a:lnTo>
                <a:lnTo>
                  <a:pt x="340" y="92"/>
                </a:lnTo>
                <a:lnTo>
                  <a:pt x="338" y="92"/>
                </a:lnTo>
                <a:lnTo>
                  <a:pt x="338" y="92"/>
                </a:lnTo>
                <a:lnTo>
                  <a:pt x="338" y="92"/>
                </a:lnTo>
                <a:lnTo>
                  <a:pt x="337" y="92"/>
                </a:lnTo>
                <a:lnTo>
                  <a:pt x="337" y="94"/>
                </a:lnTo>
                <a:lnTo>
                  <a:pt x="337" y="92"/>
                </a:lnTo>
                <a:lnTo>
                  <a:pt x="336" y="92"/>
                </a:lnTo>
                <a:lnTo>
                  <a:pt x="336" y="94"/>
                </a:lnTo>
                <a:lnTo>
                  <a:pt x="336" y="94"/>
                </a:lnTo>
                <a:lnTo>
                  <a:pt x="334" y="94"/>
                </a:lnTo>
                <a:lnTo>
                  <a:pt x="334" y="94"/>
                </a:lnTo>
                <a:lnTo>
                  <a:pt x="334" y="94"/>
                </a:lnTo>
                <a:lnTo>
                  <a:pt x="334" y="95"/>
                </a:lnTo>
                <a:lnTo>
                  <a:pt x="334" y="95"/>
                </a:lnTo>
                <a:lnTo>
                  <a:pt x="333" y="95"/>
                </a:lnTo>
                <a:lnTo>
                  <a:pt x="333" y="95"/>
                </a:lnTo>
                <a:lnTo>
                  <a:pt x="333" y="96"/>
                </a:lnTo>
                <a:lnTo>
                  <a:pt x="333" y="96"/>
                </a:lnTo>
                <a:lnTo>
                  <a:pt x="333" y="96"/>
                </a:lnTo>
                <a:lnTo>
                  <a:pt x="332" y="98"/>
                </a:lnTo>
                <a:lnTo>
                  <a:pt x="332" y="98"/>
                </a:lnTo>
                <a:lnTo>
                  <a:pt x="330" y="98"/>
                </a:lnTo>
                <a:lnTo>
                  <a:pt x="330" y="96"/>
                </a:lnTo>
                <a:lnTo>
                  <a:pt x="330" y="98"/>
                </a:lnTo>
                <a:lnTo>
                  <a:pt x="330" y="98"/>
                </a:lnTo>
                <a:lnTo>
                  <a:pt x="330" y="98"/>
                </a:lnTo>
                <a:lnTo>
                  <a:pt x="329" y="99"/>
                </a:lnTo>
                <a:lnTo>
                  <a:pt x="329" y="99"/>
                </a:lnTo>
                <a:lnTo>
                  <a:pt x="329" y="100"/>
                </a:lnTo>
                <a:lnTo>
                  <a:pt x="329" y="100"/>
                </a:lnTo>
                <a:lnTo>
                  <a:pt x="329" y="100"/>
                </a:lnTo>
                <a:lnTo>
                  <a:pt x="329" y="100"/>
                </a:lnTo>
                <a:lnTo>
                  <a:pt x="329" y="100"/>
                </a:lnTo>
                <a:lnTo>
                  <a:pt x="329" y="102"/>
                </a:lnTo>
                <a:lnTo>
                  <a:pt x="330" y="102"/>
                </a:lnTo>
                <a:lnTo>
                  <a:pt x="330" y="102"/>
                </a:lnTo>
                <a:lnTo>
                  <a:pt x="330" y="102"/>
                </a:lnTo>
                <a:lnTo>
                  <a:pt x="330" y="103"/>
                </a:lnTo>
                <a:lnTo>
                  <a:pt x="332" y="103"/>
                </a:lnTo>
                <a:lnTo>
                  <a:pt x="332" y="103"/>
                </a:lnTo>
                <a:lnTo>
                  <a:pt x="332" y="103"/>
                </a:lnTo>
                <a:lnTo>
                  <a:pt x="332" y="103"/>
                </a:lnTo>
                <a:lnTo>
                  <a:pt x="332" y="103"/>
                </a:lnTo>
                <a:lnTo>
                  <a:pt x="333" y="104"/>
                </a:lnTo>
                <a:lnTo>
                  <a:pt x="333" y="104"/>
                </a:lnTo>
                <a:lnTo>
                  <a:pt x="332" y="106"/>
                </a:lnTo>
                <a:lnTo>
                  <a:pt x="332" y="106"/>
                </a:lnTo>
                <a:lnTo>
                  <a:pt x="332" y="104"/>
                </a:lnTo>
                <a:lnTo>
                  <a:pt x="332" y="104"/>
                </a:lnTo>
                <a:lnTo>
                  <a:pt x="330" y="104"/>
                </a:lnTo>
                <a:lnTo>
                  <a:pt x="330" y="104"/>
                </a:lnTo>
                <a:lnTo>
                  <a:pt x="329" y="104"/>
                </a:lnTo>
                <a:lnTo>
                  <a:pt x="329" y="106"/>
                </a:lnTo>
                <a:lnTo>
                  <a:pt x="329" y="106"/>
                </a:lnTo>
                <a:lnTo>
                  <a:pt x="329" y="106"/>
                </a:lnTo>
                <a:lnTo>
                  <a:pt x="329" y="106"/>
                </a:lnTo>
                <a:lnTo>
                  <a:pt x="327" y="106"/>
                </a:lnTo>
                <a:lnTo>
                  <a:pt x="327" y="106"/>
                </a:lnTo>
                <a:lnTo>
                  <a:pt x="327" y="106"/>
                </a:lnTo>
                <a:lnTo>
                  <a:pt x="326" y="106"/>
                </a:lnTo>
                <a:lnTo>
                  <a:pt x="326" y="107"/>
                </a:lnTo>
                <a:lnTo>
                  <a:pt x="326" y="107"/>
                </a:lnTo>
                <a:lnTo>
                  <a:pt x="326" y="107"/>
                </a:lnTo>
                <a:lnTo>
                  <a:pt x="326" y="107"/>
                </a:lnTo>
                <a:lnTo>
                  <a:pt x="325" y="107"/>
                </a:lnTo>
                <a:lnTo>
                  <a:pt x="325" y="109"/>
                </a:lnTo>
                <a:lnTo>
                  <a:pt x="325" y="109"/>
                </a:lnTo>
                <a:lnTo>
                  <a:pt x="325" y="109"/>
                </a:lnTo>
                <a:lnTo>
                  <a:pt x="323" y="109"/>
                </a:lnTo>
                <a:lnTo>
                  <a:pt x="323" y="109"/>
                </a:lnTo>
                <a:lnTo>
                  <a:pt x="323" y="109"/>
                </a:lnTo>
                <a:lnTo>
                  <a:pt x="322" y="109"/>
                </a:lnTo>
                <a:lnTo>
                  <a:pt x="322" y="109"/>
                </a:lnTo>
                <a:lnTo>
                  <a:pt x="322" y="110"/>
                </a:lnTo>
                <a:lnTo>
                  <a:pt x="321" y="110"/>
                </a:lnTo>
                <a:lnTo>
                  <a:pt x="321" y="110"/>
                </a:lnTo>
                <a:lnTo>
                  <a:pt x="321" y="110"/>
                </a:lnTo>
                <a:lnTo>
                  <a:pt x="321" y="110"/>
                </a:lnTo>
                <a:lnTo>
                  <a:pt x="321" y="111"/>
                </a:lnTo>
                <a:lnTo>
                  <a:pt x="319" y="111"/>
                </a:lnTo>
                <a:lnTo>
                  <a:pt x="319" y="111"/>
                </a:lnTo>
                <a:lnTo>
                  <a:pt x="319" y="111"/>
                </a:lnTo>
                <a:lnTo>
                  <a:pt x="319" y="111"/>
                </a:lnTo>
                <a:lnTo>
                  <a:pt x="318" y="111"/>
                </a:lnTo>
                <a:lnTo>
                  <a:pt x="318" y="113"/>
                </a:lnTo>
                <a:lnTo>
                  <a:pt x="318" y="113"/>
                </a:lnTo>
                <a:lnTo>
                  <a:pt x="318" y="113"/>
                </a:lnTo>
                <a:lnTo>
                  <a:pt x="318" y="113"/>
                </a:lnTo>
                <a:lnTo>
                  <a:pt x="318" y="114"/>
                </a:lnTo>
                <a:lnTo>
                  <a:pt x="316" y="114"/>
                </a:lnTo>
                <a:lnTo>
                  <a:pt x="316" y="114"/>
                </a:lnTo>
                <a:lnTo>
                  <a:pt x="315" y="114"/>
                </a:lnTo>
                <a:lnTo>
                  <a:pt x="315" y="114"/>
                </a:lnTo>
                <a:lnTo>
                  <a:pt x="315" y="114"/>
                </a:lnTo>
                <a:lnTo>
                  <a:pt x="315" y="114"/>
                </a:lnTo>
                <a:lnTo>
                  <a:pt x="315" y="114"/>
                </a:lnTo>
                <a:lnTo>
                  <a:pt x="315" y="115"/>
                </a:lnTo>
                <a:lnTo>
                  <a:pt x="315" y="115"/>
                </a:lnTo>
                <a:lnTo>
                  <a:pt x="315" y="115"/>
                </a:lnTo>
                <a:lnTo>
                  <a:pt x="315" y="117"/>
                </a:lnTo>
                <a:lnTo>
                  <a:pt x="315" y="117"/>
                </a:lnTo>
                <a:lnTo>
                  <a:pt x="315" y="117"/>
                </a:lnTo>
                <a:lnTo>
                  <a:pt x="315" y="117"/>
                </a:lnTo>
                <a:lnTo>
                  <a:pt x="315" y="117"/>
                </a:lnTo>
                <a:lnTo>
                  <a:pt x="314" y="117"/>
                </a:lnTo>
                <a:lnTo>
                  <a:pt x="314" y="118"/>
                </a:lnTo>
                <a:lnTo>
                  <a:pt x="314" y="118"/>
                </a:lnTo>
                <a:lnTo>
                  <a:pt x="314" y="118"/>
                </a:lnTo>
                <a:lnTo>
                  <a:pt x="312" y="118"/>
                </a:lnTo>
                <a:lnTo>
                  <a:pt x="312" y="119"/>
                </a:lnTo>
                <a:lnTo>
                  <a:pt x="312" y="119"/>
                </a:lnTo>
                <a:lnTo>
                  <a:pt x="312" y="119"/>
                </a:lnTo>
                <a:lnTo>
                  <a:pt x="312" y="119"/>
                </a:lnTo>
                <a:lnTo>
                  <a:pt x="312" y="121"/>
                </a:lnTo>
                <a:lnTo>
                  <a:pt x="312" y="121"/>
                </a:lnTo>
                <a:lnTo>
                  <a:pt x="311" y="121"/>
                </a:lnTo>
                <a:lnTo>
                  <a:pt x="311" y="122"/>
                </a:lnTo>
                <a:lnTo>
                  <a:pt x="311" y="122"/>
                </a:lnTo>
                <a:lnTo>
                  <a:pt x="311" y="122"/>
                </a:lnTo>
                <a:lnTo>
                  <a:pt x="310" y="122"/>
                </a:lnTo>
                <a:lnTo>
                  <a:pt x="310" y="122"/>
                </a:lnTo>
                <a:lnTo>
                  <a:pt x="310" y="122"/>
                </a:lnTo>
                <a:lnTo>
                  <a:pt x="310" y="124"/>
                </a:lnTo>
                <a:lnTo>
                  <a:pt x="310" y="124"/>
                </a:lnTo>
                <a:lnTo>
                  <a:pt x="310" y="125"/>
                </a:lnTo>
                <a:lnTo>
                  <a:pt x="308" y="125"/>
                </a:lnTo>
                <a:lnTo>
                  <a:pt x="308" y="125"/>
                </a:lnTo>
                <a:lnTo>
                  <a:pt x="308" y="124"/>
                </a:lnTo>
                <a:lnTo>
                  <a:pt x="307" y="124"/>
                </a:lnTo>
                <a:lnTo>
                  <a:pt x="307" y="124"/>
                </a:lnTo>
                <a:lnTo>
                  <a:pt x="307" y="124"/>
                </a:lnTo>
                <a:lnTo>
                  <a:pt x="307" y="125"/>
                </a:lnTo>
                <a:lnTo>
                  <a:pt x="307" y="125"/>
                </a:lnTo>
                <a:lnTo>
                  <a:pt x="306" y="125"/>
                </a:lnTo>
                <a:lnTo>
                  <a:pt x="306" y="125"/>
                </a:lnTo>
                <a:lnTo>
                  <a:pt x="306" y="125"/>
                </a:lnTo>
                <a:lnTo>
                  <a:pt x="304" y="126"/>
                </a:lnTo>
                <a:lnTo>
                  <a:pt x="304" y="126"/>
                </a:lnTo>
                <a:lnTo>
                  <a:pt x="304" y="128"/>
                </a:lnTo>
                <a:lnTo>
                  <a:pt x="304" y="128"/>
                </a:lnTo>
                <a:lnTo>
                  <a:pt x="304" y="129"/>
                </a:lnTo>
                <a:lnTo>
                  <a:pt x="304" y="130"/>
                </a:lnTo>
                <a:lnTo>
                  <a:pt x="303" y="130"/>
                </a:lnTo>
                <a:lnTo>
                  <a:pt x="303" y="130"/>
                </a:lnTo>
                <a:lnTo>
                  <a:pt x="304" y="130"/>
                </a:lnTo>
                <a:lnTo>
                  <a:pt x="303" y="130"/>
                </a:lnTo>
                <a:lnTo>
                  <a:pt x="303" y="132"/>
                </a:lnTo>
                <a:lnTo>
                  <a:pt x="301" y="132"/>
                </a:lnTo>
                <a:lnTo>
                  <a:pt x="301" y="132"/>
                </a:lnTo>
                <a:lnTo>
                  <a:pt x="301" y="132"/>
                </a:lnTo>
                <a:lnTo>
                  <a:pt x="301" y="133"/>
                </a:lnTo>
                <a:lnTo>
                  <a:pt x="301" y="133"/>
                </a:lnTo>
                <a:lnTo>
                  <a:pt x="301" y="133"/>
                </a:lnTo>
                <a:lnTo>
                  <a:pt x="300" y="133"/>
                </a:lnTo>
                <a:lnTo>
                  <a:pt x="300" y="133"/>
                </a:lnTo>
                <a:lnTo>
                  <a:pt x="300" y="135"/>
                </a:lnTo>
                <a:lnTo>
                  <a:pt x="300" y="135"/>
                </a:lnTo>
                <a:lnTo>
                  <a:pt x="299" y="135"/>
                </a:lnTo>
                <a:lnTo>
                  <a:pt x="299" y="135"/>
                </a:lnTo>
                <a:lnTo>
                  <a:pt x="299" y="136"/>
                </a:lnTo>
                <a:lnTo>
                  <a:pt x="299" y="136"/>
                </a:lnTo>
                <a:lnTo>
                  <a:pt x="297" y="135"/>
                </a:lnTo>
                <a:lnTo>
                  <a:pt x="297" y="135"/>
                </a:lnTo>
                <a:lnTo>
                  <a:pt x="297" y="135"/>
                </a:lnTo>
                <a:lnTo>
                  <a:pt x="296" y="135"/>
                </a:lnTo>
                <a:lnTo>
                  <a:pt x="296" y="135"/>
                </a:lnTo>
                <a:lnTo>
                  <a:pt x="296" y="135"/>
                </a:lnTo>
                <a:lnTo>
                  <a:pt x="296" y="135"/>
                </a:lnTo>
                <a:lnTo>
                  <a:pt x="296" y="136"/>
                </a:lnTo>
                <a:lnTo>
                  <a:pt x="295" y="136"/>
                </a:lnTo>
                <a:lnTo>
                  <a:pt x="295" y="136"/>
                </a:lnTo>
                <a:lnTo>
                  <a:pt x="295" y="136"/>
                </a:lnTo>
                <a:lnTo>
                  <a:pt x="293" y="136"/>
                </a:lnTo>
                <a:lnTo>
                  <a:pt x="293" y="136"/>
                </a:lnTo>
                <a:lnTo>
                  <a:pt x="293" y="136"/>
                </a:lnTo>
                <a:lnTo>
                  <a:pt x="293" y="136"/>
                </a:lnTo>
                <a:lnTo>
                  <a:pt x="292" y="136"/>
                </a:lnTo>
                <a:lnTo>
                  <a:pt x="292" y="136"/>
                </a:lnTo>
                <a:lnTo>
                  <a:pt x="292" y="136"/>
                </a:lnTo>
                <a:lnTo>
                  <a:pt x="292" y="136"/>
                </a:lnTo>
                <a:lnTo>
                  <a:pt x="290" y="136"/>
                </a:lnTo>
                <a:lnTo>
                  <a:pt x="290" y="136"/>
                </a:lnTo>
                <a:lnTo>
                  <a:pt x="290" y="136"/>
                </a:lnTo>
                <a:lnTo>
                  <a:pt x="290" y="136"/>
                </a:lnTo>
                <a:lnTo>
                  <a:pt x="290" y="136"/>
                </a:lnTo>
                <a:lnTo>
                  <a:pt x="289" y="136"/>
                </a:lnTo>
                <a:lnTo>
                  <a:pt x="289" y="137"/>
                </a:lnTo>
                <a:lnTo>
                  <a:pt x="289" y="137"/>
                </a:lnTo>
                <a:lnTo>
                  <a:pt x="289" y="137"/>
                </a:lnTo>
                <a:lnTo>
                  <a:pt x="288" y="137"/>
                </a:lnTo>
                <a:lnTo>
                  <a:pt x="288" y="139"/>
                </a:lnTo>
                <a:lnTo>
                  <a:pt x="288" y="139"/>
                </a:lnTo>
                <a:lnTo>
                  <a:pt x="288" y="139"/>
                </a:lnTo>
                <a:lnTo>
                  <a:pt x="288" y="140"/>
                </a:lnTo>
                <a:lnTo>
                  <a:pt x="288" y="140"/>
                </a:lnTo>
                <a:lnTo>
                  <a:pt x="288" y="140"/>
                </a:lnTo>
                <a:lnTo>
                  <a:pt x="288" y="141"/>
                </a:lnTo>
                <a:lnTo>
                  <a:pt x="286" y="141"/>
                </a:lnTo>
                <a:lnTo>
                  <a:pt x="286" y="141"/>
                </a:lnTo>
                <a:lnTo>
                  <a:pt x="286" y="141"/>
                </a:lnTo>
                <a:lnTo>
                  <a:pt x="286" y="141"/>
                </a:lnTo>
                <a:lnTo>
                  <a:pt x="286" y="143"/>
                </a:lnTo>
                <a:lnTo>
                  <a:pt x="286" y="143"/>
                </a:lnTo>
                <a:lnTo>
                  <a:pt x="286" y="144"/>
                </a:lnTo>
                <a:lnTo>
                  <a:pt x="286" y="144"/>
                </a:lnTo>
                <a:lnTo>
                  <a:pt x="286" y="144"/>
                </a:lnTo>
                <a:lnTo>
                  <a:pt x="288" y="144"/>
                </a:lnTo>
                <a:lnTo>
                  <a:pt x="288" y="144"/>
                </a:lnTo>
                <a:lnTo>
                  <a:pt x="288" y="144"/>
                </a:lnTo>
                <a:lnTo>
                  <a:pt x="288" y="144"/>
                </a:lnTo>
                <a:lnTo>
                  <a:pt x="288" y="144"/>
                </a:lnTo>
                <a:lnTo>
                  <a:pt x="288" y="144"/>
                </a:lnTo>
                <a:lnTo>
                  <a:pt x="288" y="144"/>
                </a:lnTo>
                <a:lnTo>
                  <a:pt x="289" y="144"/>
                </a:lnTo>
                <a:lnTo>
                  <a:pt x="289" y="144"/>
                </a:lnTo>
                <a:lnTo>
                  <a:pt x="289" y="144"/>
                </a:lnTo>
                <a:lnTo>
                  <a:pt x="289" y="144"/>
                </a:lnTo>
                <a:lnTo>
                  <a:pt x="290" y="144"/>
                </a:lnTo>
                <a:lnTo>
                  <a:pt x="290" y="144"/>
                </a:lnTo>
                <a:lnTo>
                  <a:pt x="290" y="144"/>
                </a:lnTo>
                <a:lnTo>
                  <a:pt x="292" y="144"/>
                </a:lnTo>
                <a:lnTo>
                  <a:pt x="292" y="144"/>
                </a:lnTo>
                <a:lnTo>
                  <a:pt x="292" y="144"/>
                </a:lnTo>
                <a:lnTo>
                  <a:pt x="293" y="144"/>
                </a:lnTo>
                <a:lnTo>
                  <a:pt x="293" y="143"/>
                </a:lnTo>
                <a:lnTo>
                  <a:pt x="293" y="143"/>
                </a:lnTo>
                <a:lnTo>
                  <a:pt x="293" y="143"/>
                </a:lnTo>
                <a:lnTo>
                  <a:pt x="295" y="143"/>
                </a:lnTo>
                <a:lnTo>
                  <a:pt x="295" y="143"/>
                </a:lnTo>
                <a:lnTo>
                  <a:pt x="296" y="143"/>
                </a:lnTo>
                <a:lnTo>
                  <a:pt x="296" y="143"/>
                </a:lnTo>
                <a:lnTo>
                  <a:pt x="296" y="143"/>
                </a:lnTo>
                <a:lnTo>
                  <a:pt x="296" y="144"/>
                </a:lnTo>
                <a:lnTo>
                  <a:pt x="297" y="144"/>
                </a:lnTo>
                <a:lnTo>
                  <a:pt x="297" y="144"/>
                </a:lnTo>
                <a:lnTo>
                  <a:pt x="297" y="144"/>
                </a:lnTo>
                <a:lnTo>
                  <a:pt x="299" y="144"/>
                </a:lnTo>
                <a:lnTo>
                  <a:pt x="299" y="144"/>
                </a:lnTo>
                <a:lnTo>
                  <a:pt x="299" y="144"/>
                </a:lnTo>
                <a:lnTo>
                  <a:pt x="299" y="144"/>
                </a:lnTo>
                <a:lnTo>
                  <a:pt x="299" y="144"/>
                </a:lnTo>
                <a:lnTo>
                  <a:pt x="300" y="144"/>
                </a:lnTo>
                <a:lnTo>
                  <a:pt x="300" y="144"/>
                </a:lnTo>
                <a:lnTo>
                  <a:pt x="300" y="145"/>
                </a:lnTo>
                <a:lnTo>
                  <a:pt x="301" y="145"/>
                </a:lnTo>
                <a:lnTo>
                  <a:pt x="301" y="145"/>
                </a:lnTo>
                <a:lnTo>
                  <a:pt x="301" y="145"/>
                </a:lnTo>
                <a:lnTo>
                  <a:pt x="301" y="145"/>
                </a:lnTo>
                <a:lnTo>
                  <a:pt x="303" y="145"/>
                </a:lnTo>
                <a:lnTo>
                  <a:pt x="303" y="147"/>
                </a:lnTo>
                <a:lnTo>
                  <a:pt x="303" y="147"/>
                </a:lnTo>
                <a:lnTo>
                  <a:pt x="304" y="147"/>
                </a:lnTo>
                <a:lnTo>
                  <a:pt x="304" y="147"/>
                </a:lnTo>
                <a:lnTo>
                  <a:pt x="304" y="145"/>
                </a:lnTo>
                <a:lnTo>
                  <a:pt x="304" y="145"/>
                </a:lnTo>
                <a:lnTo>
                  <a:pt x="306" y="145"/>
                </a:lnTo>
                <a:lnTo>
                  <a:pt x="306" y="145"/>
                </a:lnTo>
                <a:lnTo>
                  <a:pt x="306" y="145"/>
                </a:lnTo>
                <a:lnTo>
                  <a:pt x="307" y="145"/>
                </a:lnTo>
                <a:lnTo>
                  <a:pt x="307" y="145"/>
                </a:lnTo>
                <a:lnTo>
                  <a:pt x="307" y="145"/>
                </a:lnTo>
                <a:lnTo>
                  <a:pt x="307" y="145"/>
                </a:lnTo>
                <a:lnTo>
                  <a:pt x="307" y="144"/>
                </a:lnTo>
                <a:lnTo>
                  <a:pt x="307" y="144"/>
                </a:lnTo>
                <a:lnTo>
                  <a:pt x="308" y="144"/>
                </a:lnTo>
                <a:lnTo>
                  <a:pt x="308" y="144"/>
                </a:lnTo>
                <a:lnTo>
                  <a:pt x="308" y="144"/>
                </a:lnTo>
                <a:lnTo>
                  <a:pt x="308" y="144"/>
                </a:lnTo>
                <a:lnTo>
                  <a:pt x="308" y="144"/>
                </a:lnTo>
                <a:lnTo>
                  <a:pt x="308" y="144"/>
                </a:lnTo>
                <a:lnTo>
                  <a:pt x="310" y="143"/>
                </a:lnTo>
                <a:lnTo>
                  <a:pt x="310" y="143"/>
                </a:lnTo>
                <a:lnTo>
                  <a:pt x="310" y="141"/>
                </a:lnTo>
                <a:lnTo>
                  <a:pt x="310" y="141"/>
                </a:lnTo>
                <a:lnTo>
                  <a:pt x="310" y="141"/>
                </a:lnTo>
                <a:lnTo>
                  <a:pt x="310" y="140"/>
                </a:lnTo>
                <a:lnTo>
                  <a:pt x="308" y="140"/>
                </a:lnTo>
                <a:lnTo>
                  <a:pt x="308" y="140"/>
                </a:lnTo>
                <a:lnTo>
                  <a:pt x="307" y="140"/>
                </a:lnTo>
                <a:lnTo>
                  <a:pt x="307" y="141"/>
                </a:lnTo>
                <a:lnTo>
                  <a:pt x="307" y="141"/>
                </a:lnTo>
                <a:lnTo>
                  <a:pt x="307" y="140"/>
                </a:lnTo>
                <a:lnTo>
                  <a:pt x="307" y="140"/>
                </a:lnTo>
                <a:lnTo>
                  <a:pt x="307" y="139"/>
                </a:lnTo>
                <a:lnTo>
                  <a:pt x="308" y="139"/>
                </a:lnTo>
                <a:lnTo>
                  <a:pt x="308" y="139"/>
                </a:lnTo>
                <a:lnTo>
                  <a:pt x="308" y="137"/>
                </a:lnTo>
                <a:lnTo>
                  <a:pt x="310" y="137"/>
                </a:lnTo>
                <a:lnTo>
                  <a:pt x="310" y="137"/>
                </a:lnTo>
                <a:lnTo>
                  <a:pt x="310" y="136"/>
                </a:lnTo>
                <a:lnTo>
                  <a:pt x="310" y="136"/>
                </a:lnTo>
                <a:lnTo>
                  <a:pt x="310" y="136"/>
                </a:lnTo>
                <a:lnTo>
                  <a:pt x="310" y="136"/>
                </a:lnTo>
                <a:lnTo>
                  <a:pt x="311" y="136"/>
                </a:lnTo>
                <a:lnTo>
                  <a:pt x="311" y="136"/>
                </a:lnTo>
                <a:lnTo>
                  <a:pt x="312" y="136"/>
                </a:lnTo>
                <a:lnTo>
                  <a:pt x="311" y="136"/>
                </a:lnTo>
                <a:lnTo>
                  <a:pt x="311" y="135"/>
                </a:lnTo>
                <a:lnTo>
                  <a:pt x="311" y="135"/>
                </a:lnTo>
                <a:lnTo>
                  <a:pt x="312" y="133"/>
                </a:lnTo>
                <a:lnTo>
                  <a:pt x="312" y="133"/>
                </a:lnTo>
                <a:lnTo>
                  <a:pt x="312" y="133"/>
                </a:lnTo>
                <a:lnTo>
                  <a:pt x="312" y="132"/>
                </a:lnTo>
                <a:lnTo>
                  <a:pt x="314" y="132"/>
                </a:lnTo>
                <a:lnTo>
                  <a:pt x="314" y="132"/>
                </a:lnTo>
                <a:lnTo>
                  <a:pt x="314" y="132"/>
                </a:lnTo>
                <a:lnTo>
                  <a:pt x="314" y="130"/>
                </a:lnTo>
                <a:lnTo>
                  <a:pt x="315" y="130"/>
                </a:lnTo>
                <a:lnTo>
                  <a:pt x="315" y="130"/>
                </a:lnTo>
                <a:lnTo>
                  <a:pt x="315" y="130"/>
                </a:lnTo>
                <a:lnTo>
                  <a:pt x="315" y="129"/>
                </a:lnTo>
                <a:lnTo>
                  <a:pt x="315" y="129"/>
                </a:lnTo>
                <a:lnTo>
                  <a:pt x="316" y="129"/>
                </a:lnTo>
                <a:lnTo>
                  <a:pt x="316" y="129"/>
                </a:lnTo>
                <a:lnTo>
                  <a:pt x="318" y="129"/>
                </a:lnTo>
                <a:lnTo>
                  <a:pt x="318" y="129"/>
                </a:lnTo>
                <a:lnTo>
                  <a:pt x="318" y="129"/>
                </a:lnTo>
                <a:lnTo>
                  <a:pt x="319" y="129"/>
                </a:lnTo>
                <a:lnTo>
                  <a:pt x="319" y="128"/>
                </a:lnTo>
                <a:lnTo>
                  <a:pt x="318" y="128"/>
                </a:lnTo>
                <a:lnTo>
                  <a:pt x="319" y="128"/>
                </a:lnTo>
                <a:lnTo>
                  <a:pt x="319" y="128"/>
                </a:lnTo>
                <a:lnTo>
                  <a:pt x="321" y="128"/>
                </a:lnTo>
                <a:lnTo>
                  <a:pt x="321" y="128"/>
                </a:lnTo>
                <a:lnTo>
                  <a:pt x="321" y="128"/>
                </a:lnTo>
                <a:lnTo>
                  <a:pt x="321" y="128"/>
                </a:lnTo>
                <a:lnTo>
                  <a:pt x="321" y="126"/>
                </a:lnTo>
                <a:lnTo>
                  <a:pt x="321" y="128"/>
                </a:lnTo>
                <a:lnTo>
                  <a:pt x="321" y="126"/>
                </a:lnTo>
                <a:lnTo>
                  <a:pt x="321" y="126"/>
                </a:lnTo>
                <a:lnTo>
                  <a:pt x="321" y="128"/>
                </a:lnTo>
                <a:lnTo>
                  <a:pt x="322" y="128"/>
                </a:lnTo>
                <a:lnTo>
                  <a:pt x="322" y="128"/>
                </a:lnTo>
                <a:lnTo>
                  <a:pt x="322" y="126"/>
                </a:lnTo>
                <a:lnTo>
                  <a:pt x="323" y="128"/>
                </a:lnTo>
                <a:lnTo>
                  <a:pt x="323" y="128"/>
                </a:lnTo>
                <a:lnTo>
                  <a:pt x="323" y="128"/>
                </a:lnTo>
                <a:lnTo>
                  <a:pt x="323" y="128"/>
                </a:lnTo>
                <a:lnTo>
                  <a:pt x="325" y="128"/>
                </a:lnTo>
                <a:lnTo>
                  <a:pt x="325" y="128"/>
                </a:lnTo>
                <a:lnTo>
                  <a:pt x="326" y="128"/>
                </a:lnTo>
                <a:lnTo>
                  <a:pt x="326" y="128"/>
                </a:lnTo>
                <a:lnTo>
                  <a:pt x="326" y="128"/>
                </a:lnTo>
                <a:lnTo>
                  <a:pt x="326" y="128"/>
                </a:lnTo>
                <a:lnTo>
                  <a:pt x="326" y="126"/>
                </a:lnTo>
                <a:lnTo>
                  <a:pt x="326" y="126"/>
                </a:lnTo>
                <a:lnTo>
                  <a:pt x="326" y="125"/>
                </a:lnTo>
                <a:lnTo>
                  <a:pt x="326" y="125"/>
                </a:lnTo>
                <a:lnTo>
                  <a:pt x="327" y="125"/>
                </a:lnTo>
                <a:lnTo>
                  <a:pt x="327" y="124"/>
                </a:lnTo>
                <a:lnTo>
                  <a:pt x="327" y="124"/>
                </a:lnTo>
                <a:lnTo>
                  <a:pt x="327" y="124"/>
                </a:lnTo>
                <a:lnTo>
                  <a:pt x="329" y="124"/>
                </a:lnTo>
                <a:lnTo>
                  <a:pt x="329" y="122"/>
                </a:lnTo>
                <a:lnTo>
                  <a:pt x="329" y="122"/>
                </a:lnTo>
                <a:lnTo>
                  <a:pt x="329" y="122"/>
                </a:lnTo>
                <a:lnTo>
                  <a:pt x="329" y="122"/>
                </a:lnTo>
                <a:lnTo>
                  <a:pt x="330" y="122"/>
                </a:lnTo>
                <a:lnTo>
                  <a:pt x="330" y="121"/>
                </a:lnTo>
                <a:lnTo>
                  <a:pt x="330" y="121"/>
                </a:lnTo>
                <a:lnTo>
                  <a:pt x="330" y="121"/>
                </a:lnTo>
                <a:lnTo>
                  <a:pt x="330" y="119"/>
                </a:lnTo>
                <a:lnTo>
                  <a:pt x="332" y="119"/>
                </a:lnTo>
                <a:lnTo>
                  <a:pt x="332" y="119"/>
                </a:lnTo>
                <a:lnTo>
                  <a:pt x="332" y="119"/>
                </a:lnTo>
                <a:lnTo>
                  <a:pt x="332" y="118"/>
                </a:lnTo>
                <a:lnTo>
                  <a:pt x="332" y="118"/>
                </a:lnTo>
                <a:lnTo>
                  <a:pt x="332" y="117"/>
                </a:lnTo>
                <a:lnTo>
                  <a:pt x="332" y="117"/>
                </a:lnTo>
                <a:lnTo>
                  <a:pt x="332" y="117"/>
                </a:lnTo>
                <a:lnTo>
                  <a:pt x="332" y="115"/>
                </a:lnTo>
                <a:lnTo>
                  <a:pt x="332" y="115"/>
                </a:lnTo>
                <a:lnTo>
                  <a:pt x="332" y="115"/>
                </a:lnTo>
                <a:lnTo>
                  <a:pt x="332" y="114"/>
                </a:lnTo>
                <a:lnTo>
                  <a:pt x="332" y="114"/>
                </a:lnTo>
                <a:lnTo>
                  <a:pt x="332" y="114"/>
                </a:lnTo>
                <a:lnTo>
                  <a:pt x="332" y="114"/>
                </a:lnTo>
                <a:lnTo>
                  <a:pt x="332" y="113"/>
                </a:lnTo>
                <a:lnTo>
                  <a:pt x="332" y="113"/>
                </a:lnTo>
                <a:lnTo>
                  <a:pt x="332" y="113"/>
                </a:lnTo>
                <a:lnTo>
                  <a:pt x="333" y="111"/>
                </a:lnTo>
                <a:lnTo>
                  <a:pt x="333" y="111"/>
                </a:lnTo>
                <a:lnTo>
                  <a:pt x="334" y="111"/>
                </a:lnTo>
                <a:lnTo>
                  <a:pt x="334" y="110"/>
                </a:lnTo>
                <a:lnTo>
                  <a:pt x="334" y="110"/>
                </a:lnTo>
                <a:lnTo>
                  <a:pt x="336" y="110"/>
                </a:lnTo>
                <a:lnTo>
                  <a:pt x="336" y="109"/>
                </a:lnTo>
                <a:lnTo>
                  <a:pt x="336" y="109"/>
                </a:lnTo>
                <a:lnTo>
                  <a:pt x="337" y="109"/>
                </a:lnTo>
                <a:lnTo>
                  <a:pt x="337" y="109"/>
                </a:lnTo>
                <a:lnTo>
                  <a:pt x="337" y="109"/>
                </a:lnTo>
                <a:lnTo>
                  <a:pt x="338" y="109"/>
                </a:lnTo>
                <a:lnTo>
                  <a:pt x="338" y="109"/>
                </a:lnTo>
                <a:lnTo>
                  <a:pt x="338" y="109"/>
                </a:lnTo>
                <a:lnTo>
                  <a:pt x="340" y="109"/>
                </a:lnTo>
                <a:lnTo>
                  <a:pt x="340" y="107"/>
                </a:lnTo>
                <a:lnTo>
                  <a:pt x="340" y="107"/>
                </a:lnTo>
                <a:lnTo>
                  <a:pt x="340" y="107"/>
                </a:lnTo>
                <a:lnTo>
                  <a:pt x="340" y="107"/>
                </a:lnTo>
                <a:lnTo>
                  <a:pt x="341" y="107"/>
                </a:lnTo>
                <a:lnTo>
                  <a:pt x="341" y="107"/>
                </a:lnTo>
                <a:lnTo>
                  <a:pt x="342" y="107"/>
                </a:lnTo>
                <a:lnTo>
                  <a:pt x="342" y="107"/>
                </a:lnTo>
                <a:lnTo>
                  <a:pt x="344" y="107"/>
                </a:lnTo>
                <a:lnTo>
                  <a:pt x="344" y="107"/>
                </a:lnTo>
                <a:lnTo>
                  <a:pt x="345" y="107"/>
                </a:lnTo>
                <a:lnTo>
                  <a:pt x="345" y="106"/>
                </a:lnTo>
                <a:lnTo>
                  <a:pt x="345" y="106"/>
                </a:lnTo>
                <a:lnTo>
                  <a:pt x="345" y="106"/>
                </a:lnTo>
                <a:lnTo>
                  <a:pt x="345" y="107"/>
                </a:lnTo>
                <a:lnTo>
                  <a:pt x="347" y="107"/>
                </a:lnTo>
                <a:lnTo>
                  <a:pt x="347" y="107"/>
                </a:lnTo>
                <a:lnTo>
                  <a:pt x="347" y="107"/>
                </a:lnTo>
                <a:lnTo>
                  <a:pt x="347" y="107"/>
                </a:lnTo>
                <a:lnTo>
                  <a:pt x="347" y="107"/>
                </a:lnTo>
                <a:lnTo>
                  <a:pt x="348" y="107"/>
                </a:lnTo>
                <a:lnTo>
                  <a:pt x="348" y="109"/>
                </a:lnTo>
                <a:lnTo>
                  <a:pt x="348" y="109"/>
                </a:lnTo>
                <a:lnTo>
                  <a:pt x="348" y="107"/>
                </a:lnTo>
                <a:lnTo>
                  <a:pt x="349" y="107"/>
                </a:lnTo>
                <a:lnTo>
                  <a:pt x="349" y="107"/>
                </a:lnTo>
                <a:lnTo>
                  <a:pt x="349" y="106"/>
                </a:lnTo>
                <a:lnTo>
                  <a:pt x="349" y="106"/>
                </a:lnTo>
                <a:lnTo>
                  <a:pt x="349" y="106"/>
                </a:lnTo>
                <a:lnTo>
                  <a:pt x="351" y="106"/>
                </a:lnTo>
                <a:lnTo>
                  <a:pt x="351" y="104"/>
                </a:lnTo>
                <a:lnTo>
                  <a:pt x="351" y="104"/>
                </a:lnTo>
                <a:lnTo>
                  <a:pt x="351" y="103"/>
                </a:lnTo>
                <a:lnTo>
                  <a:pt x="351" y="103"/>
                </a:lnTo>
                <a:lnTo>
                  <a:pt x="351" y="103"/>
                </a:lnTo>
                <a:lnTo>
                  <a:pt x="351" y="103"/>
                </a:lnTo>
                <a:lnTo>
                  <a:pt x="351" y="103"/>
                </a:lnTo>
                <a:lnTo>
                  <a:pt x="351" y="103"/>
                </a:lnTo>
                <a:lnTo>
                  <a:pt x="352" y="103"/>
                </a:lnTo>
                <a:lnTo>
                  <a:pt x="352" y="103"/>
                </a:lnTo>
                <a:lnTo>
                  <a:pt x="352" y="103"/>
                </a:lnTo>
                <a:lnTo>
                  <a:pt x="353" y="103"/>
                </a:lnTo>
                <a:lnTo>
                  <a:pt x="353" y="103"/>
                </a:lnTo>
                <a:lnTo>
                  <a:pt x="353" y="103"/>
                </a:lnTo>
                <a:lnTo>
                  <a:pt x="355" y="103"/>
                </a:lnTo>
                <a:lnTo>
                  <a:pt x="355" y="103"/>
                </a:lnTo>
                <a:lnTo>
                  <a:pt x="355" y="103"/>
                </a:lnTo>
                <a:lnTo>
                  <a:pt x="355" y="103"/>
                </a:lnTo>
                <a:lnTo>
                  <a:pt x="356" y="103"/>
                </a:lnTo>
                <a:lnTo>
                  <a:pt x="356" y="103"/>
                </a:lnTo>
                <a:lnTo>
                  <a:pt x="356" y="103"/>
                </a:lnTo>
                <a:lnTo>
                  <a:pt x="356" y="103"/>
                </a:lnTo>
                <a:lnTo>
                  <a:pt x="356" y="104"/>
                </a:lnTo>
                <a:lnTo>
                  <a:pt x="356" y="103"/>
                </a:lnTo>
                <a:lnTo>
                  <a:pt x="358" y="103"/>
                </a:lnTo>
                <a:lnTo>
                  <a:pt x="358" y="103"/>
                </a:lnTo>
                <a:lnTo>
                  <a:pt x="358" y="103"/>
                </a:lnTo>
                <a:lnTo>
                  <a:pt x="359" y="103"/>
                </a:lnTo>
                <a:lnTo>
                  <a:pt x="359" y="103"/>
                </a:lnTo>
                <a:lnTo>
                  <a:pt x="359" y="103"/>
                </a:lnTo>
                <a:lnTo>
                  <a:pt x="359" y="103"/>
                </a:lnTo>
                <a:lnTo>
                  <a:pt x="359" y="102"/>
                </a:lnTo>
                <a:lnTo>
                  <a:pt x="359" y="102"/>
                </a:lnTo>
                <a:lnTo>
                  <a:pt x="359" y="100"/>
                </a:lnTo>
                <a:lnTo>
                  <a:pt x="359" y="100"/>
                </a:lnTo>
                <a:lnTo>
                  <a:pt x="359" y="100"/>
                </a:lnTo>
                <a:lnTo>
                  <a:pt x="359" y="100"/>
                </a:lnTo>
                <a:lnTo>
                  <a:pt x="360" y="100"/>
                </a:lnTo>
                <a:lnTo>
                  <a:pt x="360" y="100"/>
                </a:lnTo>
                <a:lnTo>
                  <a:pt x="360" y="100"/>
                </a:lnTo>
                <a:lnTo>
                  <a:pt x="362" y="100"/>
                </a:lnTo>
                <a:lnTo>
                  <a:pt x="362" y="100"/>
                </a:lnTo>
                <a:lnTo>
                  <a:pt x="362" y="100"/>
                </a:lnTo>
                <a:lnTo>
                  <a:pt x="362" y="100"/>
                </a:lnTo>
                <a:lnTo>
                  <a:pt x="362" y="99"/>
                </a:lnTo>
                <a:lnTo>
                  <a:pt x="363" y="98"/>
                </a:lnTo>
                <a:lnTo>
                  <a:pt x="364" y="98"/>
                </a:lnTo>
                <a:lnTo>
                  <a:pt x="364" y="99"/>
                </a:lnTo>
                <a:lnTo>
                  <a:pt x="366" y="100"/>
                </a:lnTo>
                <a:lnTo>
                  <a:pt x="366" y="100"/>
                </a:lnTo>
                <a:lnTo>
                  <a:pt x="364" y="100"/>
                </a:lnTo>
                <a:lnTo>
                  <a:pt x="364" y="100"/>
                </a:lnTo>
                <a:lnTo>
                  <a:pt x="363" y="103"/>
                </a:lnTo>
                <a:lnTo>
                  <a:pt x="362" y="104"/>
                </a:lnTo>
                <a:lnTo>
                  <a:pt x="362" y="104"/>
                </a:lnTo>
                <a:lnTo>
                  <a:pt x="360" y="106"/>
                </a:lnTo>
                <a:lnTo>
                  <a:pt x="360" y="106"/>
                </a:lnTo>
                <a:lnTo>
                  <a:pt x="359" y="107"/>
                </a:lnTo>
                <a:lnTo>
                  <a:pt x="359" y="107"/>
                </a:lnTo>
                <a:lnTo>
                  <a:pt x="359" y="109"/>
                </a:lnTo>
                <a:lnTo>
                  <a:pt x="358" y="110"/>
                </a:lnTo>
                <a:lnTo>
                  <a:pt x="356" y="111"/>
                </a:lnTo>
                <a:lnTo>
                  <a:pt x="353" y="114"/>
                </a:lnTo>
                <a:lnTo>
                  <a:pt x="353" y="115"/>
                </a:lnTo>
                <a:lnTo>
                  <a:pt x="352" y="115"/>
                </a:lnTo>
                <a:lnTo>
                  <a:pt x="351" y="117"/>
                </a:lnTo>
                <a:lnTo>
                  <a:pt x="349" y="118"/>
                </a:lnTo>
                <a:lnTo>
                  <a:pt x="349" y="119"/>
                </a:lnTo>
                <a:lnTo>
                  <a:pt x="348" y="119"/>
                </a:lnTo>
                <a:lnTo>
                  <a:pt x="349" y="121"/>
                </a:lnTo>
                <a:lnTo>
                  <a:pt x="351" y="122"/>
                </a:lnTo>
                <a:lnTo>
                  <a:pt x="351" y="122"/>
                </a:lnTo>
                <a:lnTo>
                  <a:pt x="351" y="122"/>
                </a:lnTo>
                <a:lnTo>
                  <a:pt x="352" y="122"/>
                </a:lnTo>
                <a:lnTo>
                  <a:pt x="352" y="124"/>
                </a:lnTo>
                <a:lnTo>
                  <a:pt x="353" y="124"/>
                </a:lnTo>
                <a:lnTo>
                  <a:pt x="353" y="125"/>
                </a:lnTo>
                <a:lnTo>
                  <a:pt x="355" y="125"/>
                </a:lnTo>
                <a:lnTo>
                  <a:pt x="355" y="125"/>
                </a:lnTo>
                <a:lnTo>
                  <a:pt x="355" y="125"/>
                </a:lnTo>
                <a:lnTo>
                  <a:pt x="355" y="125"/>
                </a:lnTo>
                <a:lnTo>
                  <a:pt x="356" y="125"/>
                </a:lnTo>
                <a:lnTo>
                  <a:pt x="356" y="126"/>
                </a:lnTo>
                <a:lnTo>
                  <a:pt x="356" y="126"/>
                </a:lnTo>
                <a:lnTo>
                  <a:pt x="356" y="128"/>
                </a:lnTo>
                <a:lnTo>
                  <a:pt x="358" y="128"/>
                </a:lnTo>
                <a:lnTo>
                  <a:pt x="358" y="128"/>
                </a:lnTo>
                <a:lnTo>
                  <a:pt x="359" y="128"/>
                </a:lnTo>
                <a:lnTo>
                  <a:pt x="359" y="129"/>
                </a:lnTo>
                <a:lnTo>
                  <a:pt x="360" y="129"/>
                </a:lnTo>
                <a:lnTo>
                  <a:pt x="360" y="129"/>
                </a:lnTo>
                <a:lnTo>
                  <a:pt x="362" y="129"/>
                </a:lnTo>
                <a:lnTo>
                  <a:pt x="362" y="130"/>
                </a:lnTo>
                <a:lnTo>
                  <a:pt x="363" y="130"/>
                </a:lnTo>
                <a:lnTo>
                  <a:pt x="363" y="130"/>
                </a:lnTo>
                <a:lnTo>
                  <a:pt x="364" y="132"/>
                </a:lnTo>
                <a:lnTo>
                  <a:pt x="364" y="133"/>
                </a:lnTo>
                <a:lnTo>
                  <a:pt x="366" y="133"/>
                </a:lnTo>
                <a:lnTo>
                  <a:pt x="366" y="133"/>
                </a:lnTo>
                <a:lnTo>
                  <a:pt x="367" y="135"/>
                </a:lnTo>
                <a:lnTo>
                  <a:pt x="367" y="135"/>
                </a:lnTo>
                <a:lnTo>
                  <a:pt x="368" y="136"/>
                </a:lnTo>
                <a:lnTo>
                  <a:pt x="368" y="136"/>
                </a:lnTo>
                <a:lnTo>
                  <a:pt x="370" y="136"/>
                </a:lnTo>
                <a:lnTo>
                  <a:pt x="370" y="136"/>
                </a:lnTo>
                <a:lnTo>
                  <a:pt x="370" y="137"/>
                </a:lnTo>
                <a:lnTo>
                  <a:pt x="370" y="137"/>
                </a:lnTo>
                <a:lnTo>
                  <a:pt x="370" y="139"/>
                </a:lnTo>
                <a:lnTo>
                  <a:pt x="370" y="141"/>
                </a:lnTo>
                <a:lnTo>
                  <a:pt x="370" y="141"/>
                </a:lnTo>
                <a:lnTo>
                  <a:pt x="370" y="141"/>
                </a:lnTo>
                <a:lnTo>
                  <a:pt x="371" y="143"/>
                </a:lnTo>
                <a:lnTo>
                  <a:pt x="373" y="144"/>
                </a:lnTo>
                <a:lnTo>
                  <a:pt x="373" y="144"/>
                </a:lnTo>
                <a:lnTo>
                  <a:pt x="374" y="144"/>
                </a:lnTo>
                <a:lnTo>
                  <a:pt x="374" y="145"/>
                </a:lnTo>
                <a:lnTo>
                  <a:pt x="375" y="145"/>
                </a:lnTo>
                <a:lnTo>
                  <a:pt x="375" y="147"/>
                </a:lnTo>
                <a:lnTo>
                  <a:pt x="375" y="147"/>
                </a:lnTo>
                <a:lnTo>
                  <a:pt x="375" y="147"/>
                </a:lnTo>
                <a:lnTo>
                  <a:pt x="377" y="148"/>
                </a:lnTo>
                <a:lnTo>
                  <a:pt x="377" y="148"/>
                </a:lnTo>
                <a:lnTo>
                  <a:pt x="377" y="150"/>
                </a:lnTo>
                <a:lnTo>
                  <a:pt x="377" y="150"/>
                </a:lnTo>
                <a:lnTo>
                  <a:pt x="378" y="150"/>
                </a:lnTo>
                <a:lnTo>
                  <a:pt x="378" y="150"/>
                </a:lnTo>
                <a:lnTo>
                  <a:pt x="378" y="151"/>
                </a:lnTo>
                <a:lnTo>
                  <a:pt x="378" y="152"/>
                </a:lnTo>
                <a:lnTo>
                  <a:pt x="379" y="152"/>
                </a:lnTo>
                <a:lnTo>
                  <a:pt x="379" y="154"/>
                </a:lnTo>
                <a:lnTo>
                  <a:pt x="379" y="154"/>
                </a:lnTo>
                <a:lnTo>
                  <a:pt x="381" y="154"/>
                </a:lnTo>
                <a:lnTo>
                  <a:pt x="381" y="155"/>
                </a:lnTo>
                <a:lnTo>
                  <a:pt x="381" y="155"/>
                </a:lnTo>
                <a:lnTo>
                  <a:pt x="381" y="156"/>
                </a:lnTo>
                <a:lnTo>
                  <a:pt x="381" y="156"/>
                </a:lnTo>
                <a:lnTo>
                  <a:pt x="381" y="156"/>
                </a:lnTo>
                <a:lnTo>
                  <a:pt x="381" y="158"/>
                </a:lnTo>
                <a:lnTo>
                  <a:pt x="382" y="158"/>
                </a:lnTo>
                <a:lnTo>
                  <a:pt x="382" y="158"/>
                </a:lnTo>
                <a:lnTo>
                  <a:pt x="384" y="159"/>
                </a:lnTo>
                <a:lnTo>
                  <a:pt x="384" y="161"/>
                </a:lnTo>
                <a:lnTo>
                  <a:pt x="385" y="163"/>
                </a:lnTo>
                <a:lnTo>
                  <a:pt x="385" y="163"/>
                </a:lnTo>
                <a:lnTo>
                  <a:pt x="385" y="165"/>
                </a:lnTo>
                <a:lnTo>
                  <a:pt x="386" y="165"/>
                </a:lnTo>
                <a:lnTo>
                  <a:pt x="386" y="166"/>
                </a:lnTo>
                <a:lnTo>
                  <a:pt x="386" y="167"/>
                </a:lnTo>
                <a:lnTo>
                  <a:pt x="386" y="167"/>
                </a:lnTo>
                <a:lnTo>
                  <a:pt x="388" y="167"/>
                </a:lnTo>
                <a:lnTo>
                  <a:pt x="388" y="169"/>
                </a:lnTo>
                <a:lnTo>
                  <a:pt x="388" y="169"/>
                </a:lnTo>
                <a:lnTo>
                  <a:pt x="388" y="170"/>
                </a:lnTo>
                <a:lnTo>
                  <a:pt x="389" y="170"/>
                </a:lnTo>
                <a:lnTo>
                  <a:pt x="389" y="171"/>
                </a:lnTo>
                <a:lnTo>
                  <a:pt x="389" y="171"/>
                </a:lnTo>
                <a:lnTo>
                  <a:pt x="389" y="173"/>
                </a:lnTo>
                <a:lnTo>
                  <a:pt x="389" y="173"/>
                </a:lnTo>
                <a:lnTo>
                  <a:pt x="389" y="174"/>
                </a:lnTo>
                <a:lnTo>
                  <a:pt x="389" y="174"/>
                </a:lnTo>
                <a:lnTo>
                  <a:pt x="389" y="174"/>
                </a:lnTo>
                <a:lnTo>
                  <a:pt x="389" y="176"/>
                </a:lnTo>
                <a:lnTo>
                  <a:pt x="388" y="177"/>
                </a:lnTo>
                <a:lnTo>
                  <a:pt x="388" y="177"/>
                </a:lnTo>
                <a:lnTo>
                  <a:pt x="388" y="180"/>
                </a:lnTo>
                <a:lnTo>
                  <a:pt x="388" y="181"/>
                </a:lnTo>
                <a:lnTo>
                  <a:pt x="388" y="182"/>
                </a:lnTo>
                <a:lnTo>
                  <a:pt x="388" y="184"/>
                </a:lnTo>
                <a:lnTo>
                  <a:pt x="388" y="185"/>
                </a:lnTo>
                <a:lnTo>
                  <a:pt x="388" y="188"/>
                </a:lnTo>
                <a:lnTo>
                  <a:pt x="388" y="188"/>
                </a:lnTo>
                <a:lnTo>
                  <a:pt x="388" y="188"/>
                </a:lnTo>
                <a:lnTo>
                  <a:pt x="388" y="189"/>
                </a:lnTo>
                <a:lnTo>
                  <a:pt x="386" y="189"/>
                </a:lnTo>
                <a:lnTo>
                  <a:pt x="386" y="191"/>
                </a:lnTo>
                <a:lnTo>
                  <a:pt x="386" y="192"/>
                </a:lnTo>
                <a:lnTo>
                  <a:pt x="386" y="193"/>
                </a:lnTo>
                <a:lnTo>
                  <a:pt x="385" y="193"/>
                </a:lnTo>
                <a:lnTo>
                  <a:pt x="384" y="193"/>
                </a:lnTo>
                <a:lnTo>
                  <a:pt x="384" y="193"/>
                </a:lnTo>
                <a:lnTo>
                  <a:pt x="382" y="192"/>
                </a:lnTo>
                <a:lnTo>
                  <a:pt x="381" y="192"/>
                </a:lnTo>
                <a:lnTo>
                  <a:pt x="381" y="192"/>
                </a:lnTo>
                <a:lnTo>
                  <a:pt x="381" y="195"/>
                </a:lnTo>
                <a:lnTo>
                  <a:pt x="381" y="196"/>
                </a:lnTo>
                <a:lnTo>
                  <a:pt x="381" y="197"/>
                </a:lnTo>
                <a:lnTo>
                  <a:pt x="382" y="199"/>
                </a:lnTo>
                <a:lnTo>
                  <a:pt x="382" y="199"/>
                </a:lnTo>
                <a:lnTo>
                  <a:pt x="382" y="200"/>
                </a:lnTo>
                <a:lnTo>
                  <a:pt x="382" y="202"/>
                </a:lnTo>
                <a:lnTo>
                  <a:pt x="382" y="204"/>
                </a:lnTo>
                <a:lnTo>
                  <a:pt x="382" y="206"/>
                </a:lnTo>
                <a:lnTo>
                  <a:pt x="384" y="206"/>
                </a:lnTo>
                <a:lnTo>
                  <a:pt x="384" y="206"/>
                </a:lnTo>
                <a:lnTo>
                  <a:pt x="384" y="207"/>
                </a:lnTo>
                <a:lnTo>
                  <a:pt x="384" y="207"/>
                </a:lnTo>
                <a:lnTo>
                  <a:pt x="384" y="208"/>
                </a:lnTo>
                <a:lnTo>
                  <a:pt x="385" y="210"/>
                </a:lnTo>
                <a:lnTo>
                  <a:pt x="386" y="214"/>
                </a:lnTo>
                <a:lnTo>
                  <a:pt x="388" y="217"/>
                </a:lnTo>
                <a:lnTo>
                  <a:pt x="388" y="218"/>
                </a:lnTo>
                <a:lnTo>
                  <a:pt x="389" y="218"/>
                </a:lnTo>
                <a:lnTo>
                  <a:pt x="389" y="219"/>
                </a:lnTo>
                <a:lnTo>
                  <a:pt x="389" y="221"/>
                </a:lnTo>
                <a:lnTo>
                  <a:pt x="390" y="221"/>
                </a:lnTo>
                <a:lnTo>
                  <a:pt x="390" y="222"/>
                </a:lnTo>
                <a:lnTo>
                  <a:pt x="390" y="222"/>
                </a:lnTo>
                <a:lnTo>
                  <a:pt x="392" y="223"/>
                </a:lnTo>
                <a:lnTo>
                  <a:pt x="392" y="223"/>
                </a:lnTo>
                <a:lnTo>
                  <a:pt x="392" y="225"/>
                </a:lnTo>
                <a:lnTo>
                  <a:pt x="392" y="225"/>
                </a:lnTo>
                <a:lnTo>
                  <a:pt x="392" y="226"/>
                </a:lnTo>
                <a:lnTo>
                  <a:pt x="392" y="226"/>
                </a:lnTo>
                <a:lnTo>
                  <a:pt x="392" y="226"/>
                </a:lnTo>
                <a:lnTo>
                  <a:pt x="393" y="226"/>
                </a:lnTo>
                <a:lnTo>
                  <a:pt x="393" y="228"/>
                </a:lnTo>
                <a:lnTo>
                  <a:pt x="393" y="228"/>
                </a:lnTo>
                <a:lnTo>
                  <a:pt x="393" y="229"/>
                </a:lnTo>
                <a:lnTo>
                  <a:pt x="394" y="229"/>
                </a:lnTo>
                <a:lnTo>
                  <a:pt x="394" y="229"/>
                </a:lnTo>
                <a:lnTo>
                  <a:pt x="394" y="230"/>
                </a:lnTo>
                <a:lnTo>
                  <a:pt x="394" y="232"/>
                </a:lnTo>
                <a:lnTo>
                  <a:pt x="394" y="232"/>
                </a:lnTo>
                <a:lnTo>
                  <a:pt x="394" y="232"/>
                </a:lnTo>
                <a:lnTo>
                  <a:pt x="394" y="233"/>
                </a:lnTo>
                <a:lnTo>
                  <a:pt x="396" y="233"/>
                </a:lnTo>
                <a:lnTo>
                  <a:pt x="396" y="234"/>
                </a:lnTo>
                <a:lnTo>
                  <a:pt x="396" y="234"/>
                </a:lnTo>
                <a:lnTo>
                  <a:pt x="396" y="234"/>
                </a:lnTo>
                <a:lnTo>
                  <a:pt x="396" y="234"/>
                </a:lnTo>
                <a:lnTo>
                  <a:pt x="396" y="236"/>
                </a:lnTo>
                <a:lnTo>
                  <a:pt x="397" y="236"/>
                </a:lnTo>
                <a:lnTo>
                  <a:pt x="397" y="236"/>
                </a:lnTo>
                <a:lnTo>
                  <a:pt x="397" y="237"/>
                </a:lnTo>
                <a:lnTo>
                  <a:pt x="396" y="237"/>
                </a:lnTo>
                <a:lnTo>
                  <a:pt x="396" y="237"/>
                </a:lnTo>
                <a:lnTo>
                  <a:pt x="394" y="237"/>
                </a:lnTo>
                <a:lnTo>
                  <a:pt x="394" y="237"/>
                </a:lnTo>
                <a:lnTo>
                  <a:pt x="393" y="237"/>
                </a:lnTo>
                <a:lnTo>
                  <a:pt x="393" y="237"/>
                </a:lnTo>
                <a:lnTo>
                  <a:pt x="392" y="237"/>
                </a:lnTo>
                <a:lnTo>
                  <a:pt x="392" y="237"/>
                </a:lnTo>
                <a:lnTo>
                  <a:pt x="392" y="237"/>
                </a:lnTo>
                <a:lnTo>
                  <a:pt x="390" y="237"/>
                </a:lnTo>
                <a:lnTo>
                  <a:pt x="390" y="237"/>
                </a:lnTo>
                <a:lnTo>
                  <a:pt x="389" y="237"/>
                </a:lnTo>
                <a:lnTo>
                  <a:pt x="389" y="237"/>
                </a:lnTo>
                <a:lnTo>
                  <a:pt x="388" y="239"/>
                </a:lnTo>
                <a:lnTo>
                  <a:pt x="388" y="240"/>
                </a:lnTo>
                <a:lnTo>
                  <a:pt x="386" y="243"/>
                </a:lnTo>
                <a:lnTo>
                  <a:pt x="385" y="244"/>
                </a:lnTo>
                <a:lnTo>
                  <a:pt x="384" y="248"/>
                </a:lnTo>
                <a:lnTo>
                  <a:pt x="384" y="248"/>
                </a:lnTo>
                <a:lnTo>
                  <a:pt x="384" y="248"/>
                </a:lnTo>
                <a:lnTo>
                  <a:pt x="384" y="249"/>
                </a:lnTo>
                <a:lnTo>
                  <a:pt x="384" y="249"/>
                </a:lnTo>
                <a:lnTo>
                  <a:pt x="382" y="249"/>
                </a:lnTo>
                <a:lnTo>
                  <a:pt x="382" y="249"/>
                </a:lnTo>
                <a:lnTo>
                  <a:pt x="381" y="249"/>
                </a:lnTo>
                <a:lnTo>
                  <a:pt x="381" y="249"/>
                </a:lnTo>
                <a:lnTo>
                  <a:pt x="379" y="249"/>
                </a:lnTo>
                <a:lnTo>
                  <a:pt x="378" y="249"/>
                </a:lnTo>
                <a:lnTo>
                  <a:pt x="378" y="249"/>
                </a:lnTo>
                <a:lnTo>
                  <a:pt x="378" y="251"/>
                </a:lnTo>
                <a:lnTo>
                  <a:pt x="378" y="251"/>
                </a:lnTo>
                <a:lnTo>
                  <a:pt x="377" y="251"/>
                </a:lnTo>
                <a:lnTo>
                  <a:pt x="377" y="252"/>
                </a:lnTo>
                <a:lnTo>
                  <a:pt x="377" y="252"/>
                </a:lnTo>
                <a:lnTo>
                  <a:pt x="377" y="254"/>
                </a:lnTo>
                <a:lnTo>
                  <a:pt x="377" y="254"/>
                </a:lnTo>
                <a:lnTo>
                  <a:pt x="377" y="254"/>
                </a:lnTo>
                <a:lnTo>
                  <a:pt x="375" y="255"/>
                </a:lnTo>
                <a:lnTo>
                  <a:pt x="375" y="255"/>
                </a:lnTo>
                <a:lnTo>
                  <a:pt x="375" y="256"/>
                </a:lnTo>
                <a:lnTo>
                  <a:pt x="375" y="256"/>
                </a:lnTo>
                <a:lnTo>
                  <a:pt x="375" y="258"/>
                </a:lnTo>
                <a:lnTo>
                  <a:pt x="375" y="258"/>
                </a:lnTo>
                <a:lnTo>
                  <a:pt x="375" y="259"/>
                </a:lnTo>
                <a:lnTo>
                  <a:pt x="375" y="259"/>
                </a:lnTo>
                <a:lnTo>
                  <a:pt x="375" y="259"/>
                </a:lnTo>
                <a:lnTo>
                  <a:pt x="374" y="260"/>
                </a:lnTo>
                <a:lnTo>
                  <a:pt x="374" y="260"/>
                </a:lnTo>
                <a:lnTo>
                  <a:pt x="374" y="262"/>
                </a:lnTo>
                <a:lnTo>
                  <a:pt x="373" y="263"/>
                </a:lnTo>
                <a:lnTo>
                  <a:pt x="373" y="263"/>
                </a:lnTo>
                <a:lnTo>
                  <a:pt x="373" y="264"/>
                </a:lnTo>
                <a:lnTo>
                  <a:pt x="374" y="264"/>
                </a:lnTo>
                <a:lnTo>
                  <a:pt x="374" y="264"/>
                </a:lnTo>
                <a:lnTo>
                  <a:pt x="374" y="264"/>
                </a:lnTo>
                <a:lnTo>
                  <a:pt x="375" y="264"/>
                </a:lnTo>
                <a:lnTo>
                  <a:pt x="374" y="264"/>
                </a:lnTo>
                <a:lnTo>
                  <a:pt x="374" y="266"/>
                </a:lnTo>
                <a:lnTo>
                  <a:pt x="374" y="266"/>
                </a:lnTo>
                <a:lnTo>
                  <a:pt x="374" y="266"/>
                </a:lnTo>
                <a:lnTo>
                  <a:pt x="374" y="267"/>
                </a:lnTo>
                <a:lnTo>
                  <a:pt x="373" y="267"/>
                </a:lnTo>
                <a:lnTo>
                  <a:pt x="373" y="267"/>
                </a:lnTo>
                <a:lnTo>
                  <a:pt x="373" y="267"/>
                </a:lnTo>
                <a:lnTo>
                  <a:pt x="373" y="269"/>
                </a:lnTo>
                <a:lnTo>
                  <a:pt x="373" y="269"/>
                </a:lnTo>
                <a:lnTo>
                  <a:pt x="373" y="270"/>
                </a:lnTo>
                <a:lnTo>
                  <a:pt x="371" y="270"/>
                </a:lnTo>
                <a:lnTo>
                  <a:pt x="371" y="270"/>
                </a:lnTo>
                <a:lnTo>
                  <a:pt x="370" y="270"/>
                </a:lnTo>
                <a:lnTo>
                  <a:pt x="370" y="270"/>
                </a:lnTo>
                <a:lnTo>
                  <a:pt x="368" y="270"/>
                </a:lnTo>
                <a:lnTo>
                  <a:pt x="367" y="270"/>
                </a:lnTo>
                <a:lnTo>
                  <a:pt x="367" y="270"/>
                </a:lnTo>
                <a:lnTo>
                  <a:pt x="367" y="271"/>
                </a:lnTo>
                <a:lnTo>
                  <a:pt x="367" y="271"/>
                </a:lnTo>
                <a:lnTo>
                  <a:pt x="367" y="271"/>
                </a:lnTo>
                <a:lnTo>
                  <a:pt x="366" y="271"/>
                </a:lnTo>
                <a:lnTo>
                  <a:pt x="366" y="273"/>
                </a:lnTo>
                <a:lnTo>
                  <a:pt x="364" y="273"/>
                </a:lnTo>
                <a:lnTo>
                  <a:pt x="364" y="273"/>
                </a:lnTo>
                <a:lnTo>
                  <a:pt x="364" y="273"/>
                </a:lnTo>
                <a:lnTo>
                  <a:pt x="364" y="273"/>
                </a:lnTo>
                <a:lnTo>
                  <a:pt x="363" y="273"/>
                </a:lnTo>
                <a:lnTo>
                  <a:pt x="363" y="273"/>
                </a:lnTo>
                <a:lnTo>
                  <a:pt x="360" y="274"/>
                </a:lnTo>
                <a:lnTo>
                  <a:pt x="360" y="274"/>
                </a:lnTo>
                <a:lnTo>
                  <a:pt x="360" y="275"/>
                </a:lnTo>
                <a:lnTo>
                  <a:pt x="360" y="275"/>
                </a:lnTo>
                <a:lnTo>
                  <a:pt x="360" y="275"/>
                </a:lnTo>
                <a:lnTo>
                  <a:pt x="360" y="277"/>
                </a:lnTo>
                <a:lnTo>
                  <a:pt x="359" y="277"/>
                </a:lnTo>
                <a:lnTo>
                  <a:pt x="359" y="278"/>
                </a:lnTo>
                <a:lnTo>
                  <a:pt x="358" y="278"/>
                </a:lnTo>
                <a:lnTo>
                  <a:pt x="358" y="278"/>
                </a:lnTo>
                <a:lnTo>
                  <a:pt x="356" y="278"/>
                </a:lnTo>
                <a:lnTo>
                  <a:pt x="356" y="278"/>
                </a:lnTo>
                <a:lnTo>
                  <a:pt x="356" y="278"/>
                </a:lnTo>
                <a:lnTo>
                  <a:pt x="356" y="280"/>
                </a:lnTo>
                <a:lnTo>
                  <a:pt x="355" y="280"/>
                </a:lnTo>
                <a:lnTo>
                  <a:pt x="355" y="281"/>
                </a:lnTo>
                <a:lnTo>
                  <a:pt x="353" y="282"/>
                </a:lnTo>
                <a:lnTo>
                  <a:pt x="353" y="282"/>
                </a:lnTo>
                <a:lnTo>
                  <a:pt x="353" y="282"/>
                </a:lnTo>
                <a:lnTo>
                  <a:pt x="352" y="282"/>
                </a:lnTo>
                <a:lnTo>
                  <a:pt x="352" y="282"/>
                </a:lnTo>
                <a:lnTo>
                  <a:pt x="351" y="284"/>
                </a:lnTo>
                <a:lnTo>
                  <a:pt x="351" y="284"/>
                </a:lnTo>
                <a:lnTo>
                  <a:pt x="351" y="284"/>
                </a:lnTo>
                <a:lnTo>
                  <a:pt x="351" y="284"/>
                </a:lnTo>
                <a:lnTo>
                  <a:pt x="351" y="285"/>
                </a:lnTo>
                <a:lnTo>
                  <a:pt x="351" y="285"/>
                </a:lnTo>
                <a:lnTo>
                  <a:pt x="351" y="286"/>
                </a:lnTo>
                <a:lnTo>
                  <a:pt x="351" y="286"/>
                </a:lnTo>
                <a:lnTo>
                  <a:pt x="351" y="286"/>
                </a:lnTo>
                <a:lnTo>
                  <a:pt x="351" y="288"/>
                </a:lnTo>
                <a:lnTo>
                  <a:pt x="351" y="288"/>
                </a:lnTo>
                <a:lnTo>
                  <a:pt x="351" y="289"/>
                </a:lnTo>
                <a:lnTo>
                  <a:pt x="351" y="289"/>
                </a:lnTo>
                <a:lnTo>
                  <a:pt x="351" y="289"/>
                </a:lnTo>
                <a:lnTo>
                  <a:pt x="351" y="289"/>
                </a:lnTo>
                <a:lnTo>
                  <a:pt x="351" y="290"/>
                </a:lnTo>
                <a:lnTo>
                  <a:pt x="351" y="290"/>
                </a:lnTo>
                <a:lnTo>
                  <a:pt x="351" y="292"/>
                </a:lnTo>
                <a:lnTo>
                  <a:pt x="351" y="292"/>
                </a:lnTo>
                <a:lnTo>
                  <a:pt x="351" y="292"/>
                </a:lnTo>
                <a:lnTo>
                  <a:pt x="351" y="292"/>
                </a:lnTo>
                <a:lnTo>
                  <a:pt x="351" y="292"/>
                </a:lnTo>
                <a:lnTo>
                  <a:pt x="351" y="293"/>
                </a:lnTo>
                <a:lnTo>
                  <a:pt x="351" y="293"/>
                </a:lnTo>
                <a:lnTo>
                  <a:pt x="351" y="295"/>
                </a:lnTo>
                <a:lnTo>
                  <a:pt x="351" y="295"/>
                </a:lnTo>
                <a:lnTo>
                  <a:pt x="351" y="295"/>
                </a:lnTo>
                <a:lnTo>
                  <a:pt x="351" y="296"/>
                </a:lnTo>
                <a:lnTo>
                  <a:pt x="351" y="296"/>
                </a:lnTo>
                <a:lnTo>
                  <a:pt x="351" y="296"/>
                </a:lnTo>
                <a:lnTo>
                  <a:pt x="351" y="297"/>
                </a:lnTo>
                <a:lnTo>
                  <a:pt x="351" y="297"/>
                </a:lnTo>
                <a:lnTo>
                  <a:pt x="351" y="297"/>
                </a:lnTo>
                <a:lnTo>
                  <a:pt x="351" y="297"/>
                </a:lnTo>
                <a:lnTo>
                  <a:pt x="351" y="299"/>
                </a:lnTo>
                <a:lnTo>
                  <a:pt x="351" y="299"/>
                </a:lnTo>
                <a:lnTo>
                  <a:pt x="349" y="299"/>
                </a:lnTo>
                <a:lnTo>
                  <a:pt x="349" y="300"/>
                </a:lnTo>
                <a:lnTo>
                  <a:pt x="349" y="300"/>
                </a:lnTo>
                <a:lnTo>
                  <a:pt x="349" y="300"/>
                </a:lnTo>
                <a:lnTo>
                  <a:pt x="349" y="300"/>
                </a:lnTo>
                <a:lnTo>
                  <a:pt x="349" y="301"/>
                </a:lnTo>
                <a:lnTo>
                  <a:pt x="348" y="301"/>
                </a:lnTo>
                <a:lnTo>
                  <a:pt x="348" y="301"/>
                </a:lnTo>
                <a:lnTo>
                  <a:pt x="348" y="301"/>
                </a:lnTo>
                <a:lnTo>
                  <a:pt x="348" y="303"/>
                </a:lnTo>
                <a:lnTo>
                  <a:pt x="348" y="303"/>
                </a:lnTo>
                <a:lnTo>
                  <a:pt x="347" y="303"/>
                </a:lnTo>
                <a:lnTo>
                  <a:pt x="347" y="303"/>
                </a:lnTo>
                <a:lnTo>
                  <a:pt x="347" y="303"/>
                </a:lnTo>
                <a:lnTo>
                  <a:pt x="347" y="304"/>
                </a:lnTo>
                <a:lnTo>
                  <a:pt x="347" y="304"/>
                </a:lnTo>
                <a:lnTo>
                  <a:pt x="347" y="304"/>
                </a:lnTo>
                <a:lnTo>
                  <a:pt x="347" y="306"/>
                </a:lnTo>
                <a:lnTo>
                  <a:pt x="347" y="306"/>
                </a:lnTo>
                <a:lnTo>
                  <a:pt x="348" y="306"/>
                </a:lnTo>
                <a:lnTo>
                  <a:pt x="348" y="307"/>
                </a:lnTo>
                <a:lnTo>
                  <a:pt x="347" y="307"/>
                </a:lnTo>
                <a:lnTo>
                  <a:pt x="348" y="307"/>
                </a:lnTo>
                <a:lnTo>
                  <a:pt x="347" y="307"/>
                </a:lnTo>
                <a:lnTo>
                  <a:pt x="347" y="308"/>
                </a:lnTo>
                <a:lnTo>
                  <a:pt x="345" y="308"/>
                </a:lnTo>
                <a:lnTo>
                  <a:pt x="345" y="308"/>
                </a:lnTo>
                <a:lnTo>
                  <a:pt x="345" y="308"/>
                </a:lnTo>
                <a:lnTo>
                  <a:pt x="345" y="310"/>
                </a:lnTo>
                <a:lnTo>
                  <a:pt x="345" y="311"/>
                </a:lnTo>
                <a:lnTo>
                  <a:pt x="344" y="311"/>
                </a:lnTo>
                <a:lnTo>
                  <a:pt x="344" y="311"/>
                </a:lnTo>
                <a:lnTo>
                  <a:pt x="344" y="312"/>
                </a:lnTo>
                <a:lnTo>
                  <a:pt x="344" y="314"/>
                </a:lnTo>
                <a:lnTo>
                  <a:pt x="342" y="314"/>
                </a:lnTo>
                <a:lnTo>
                  <a:pt x="342" y="315"/>
                </a:lnTo>
                <a:lnTo>
                  <a:pt x="342" y="315"/>
                </a:lnTo>
                <a:lnTo>
                  <a:pt x="342" y="316"/>
                </a:lnTo>
                <a:lnTo>
                  <a:pt x="342" y="316"/>
                </a:lnTo>
                <a:lnTo>
                  <a:pt x="342" y="316"/>
                </a:lnTo>
                <a:lnTo>
                  <a:pt x="342" y="316"/>
                </a:lnTo>
                <a:lnTo>
                  <a:pt x="341" y="316"/>
                </a:lnTo>
                <a:lnTo>
                  <a:pt x="341" y="318"/>
                </a:lnTo>
                <a:lnTo>
                  <a:pt x="341" y="318"/>
                </a:lnTo>
                <a:lnTo>
                  <a:pt x="340" y="318"/>
                </a:lnTo>
                <a:lnTo>
                  <a:pt x="340" y="318"/>
                </a:lnTo>
                <a:lnTo>
                  <a:pt x="340" y="318"/>
                </a:lnTo>
                <a:lnTo>
                  <a:pt x="338" y="318"/>
                </a:lnTo>
                <a:lnTo>
                  <a:pt x="338" y="318"/>
                </a:lnTo>
                <a:lnTo>
                  <a:pt x="338" y="316"/>
                </a:lnTo>
                <a:lnTo>
                  <a:pt x="338" y="316"/>
                </a:lnTo>
                <a:lnTo>
                  <a:pt x="337" y="316"/>
                </a:lnTo>
                <a:lnTo>
                  <a:pt x="337" y="316"/>
                </a:lnTo>
                <a:lnTo>
                  <a:pt x="337" y="316"/>
                </a:lnTo>
                <a:lnTo>
                  <a:pt x="336" y="316"/>
                </a:lnTo>
                <a:lnTo>
                  <a:pt x="336" y="316"/>
                </a:lnTo>
                <a:lnTo>
                  <a:pt x="336" y="316"/>
                </a:lnTo>
                <a:lnTo>
                  <a:pt x="334" y="316"/>
                </a:lnTo>
                <a:lnTo>
                  <a:pt x="334" y="316"/>
                </a:lnTo>
                <a:lnTo>
                  <a:pt x="334" y="316"/>
                </a:lnTo>
                <a:lnTo>
                  <a:pt x="334" y="316"/>
                </a:lnTo>
                <a:lnTo>
                  <a:pt x="334" y="318"/>
                </a:lnTo>
                <a:lnTo>
                  <a:pt x="333" y="318"/>
                </a:lnTo>
                <a:lnTo>
                  <a:pt x="333" y="318"/>
                </a:lnTo>
                <a:lnTo>
                  <a:pt x="333" y="318"/>
                </a:lnTo>
                <a:lnTo>
                  <a:pt x="332" y="318"/>
                </a:lnTo>
                <a:lnTo>
                  <a:pt x="332" y="319"/>
                </a:lnTo>
                <a:lnTo>
                  <a:pt x="332" y="319"/>
                </a:lnTo>
                <a:lnTo>
                  <a:pt x="332" y="319"/>
                </a:lnTo>
                <a:lnTo>
                  <a:pt x="332" y="319"/>
                </a:lnTo>
                <a:lnTo>
                  <a:pt x="332" y="319"/>
                </a:lnTo>
                <a:lnTo>
                  <a:pt x="332" y="321"/>
                </a:lnTo>
                <a:lnTo>
                  <a:pt x="332" y="321"/>
                </a:lnTo>
                <a:lnTo>
                  <a:pt x="332" y="321"/>
                </a:lnTo>
                <a:lnTo>
                  <a:pt x="332" y="321"/>
                </a:lnTo>
                <a:lnTo>
                  <a:pt x="330" y="321"/>
                </a:lnTo>
                <a:lnTo>
                  <a:pt x="330" y="321"/>
                </a:lnTo>
                <a:lnTo>
                  <a:pt x="329" y="321"/>
                </a:lnTo>
                <a:lnTo>
                  <a:pt x="329" y="321"/>
                </a:lnTo>
                <a:lnTo>
                  <a:pt x="329" y="321"/>
                </a:lnTo>
                <a:lnTo>
                  <a:pt x="329" y="319"/>
                </a:lnTo>
                <a:lnTo>
                  <a:pt x="329" y="319"/>
                </a:lnTo>
                <a:lnTo>
                  <a:pt x="327" y="319"/>
                </a:lnTo>
                <a:lnTo>
                  <a:pt x="327" y="321"/>
                </a:lnTo>
                <a:lnTo>
                  <a:pt x="327" y="321"/>
                </a:lnTo>
                <a:lnTo>
                  <a:pt x="327" y="321"/>
                </a:lnTo>
                <a:lnTo>
                  <a:pt x="326" y="321"/>
                </a:lnTo>
                <a:lnTo>
                  <a:pt x="326" y="321"/>
                </a:lnTo>
                <a:lnTo>
                  <a:pt x="326" y="321"/>
                </a:lnTo>
                <a:lnTo>
                  <a:pt x="326" y="322"/>
                </a:lnTo>
                <a:lnTo>
                  <a:pt x="325" y="322"/>
                </a:lnTo>
                <a:lnTo>
                  <a:pt x="325" y="322"/>
                </a:lnTo>
                <a:lnTo>
                  <a:pt x="325" y="322"/>
                </a:lnTo>
                <a:lnTo>
                  <a:pt x="325" y="322"/>
                </a:lnTo>
                <a:lnTo>
                  <a:pt x="325" y="323"/>
                </a:lnTo>
                <a:lnTo>
                  <a:pt x="323" y="323"/>
                </a:lnTo>
                <a:lnTo>
                  <a:pt x="323" y="323"/>
                </a:lnTo>
                <a:lnTo>
                  <a:pt x="323" y="323"/>
                </a:lnTo>
                <a:lnTo>
                  <a:pt x="323" y="325"/>
                </a:lnTo>
                <a:lnTo>
                  <a:pt x="323" y="325"/>
                </a:lnTo>
                <a:lnTo>
                  <a:pt x="322" y="325"/>
                </a:lnTo>
                <a:lnTo>
                  <a:pt x="322" y="323"/>
                </a:lnTo>
                <a:lnTo>
                  <a:pt x="322" y="325"/>
                </a:lnTo>
                <a:lnTo>
                  <a:pt x="322" y="325"/>
                </a:lnTo>
                <a:lnTo>
                  <a:pt x="322" y="325"/>
                </a:lnTo>
                <a:lnTo>
                  <a:pt x="322" y="325"/>
                </a:lnTo>
                <a:lnTo>
                  <a:pt x="322" y="325"/>
                </a:lnTo>
                <a:lnTo>
                  <a:pt x="321" y="325"/>
                </a:lnTo>
                <a:lnTo>
                  <a:pt x="321" y="325"/>
                </a:lnTo>
                <a:lnTo>
                  <a:pt x="321" y="325"/>
                </a:lnTo>
                <a:lnTo>
                  <a:pt x="321" y="326"/>
                </a:lnTo>
                <a:lnTo>
                  <a:pt x="321" y="326"/>
                </a:lnTo>
                <a:lnTo>
                  <a:pt x="321" y="326"/>
                </a:lnTo>
                <a:lnTo>
                  <a:pt x="321" y="326"/>
                </a:lnTo>
                <a:lnTo>
                  <a:pt x="321" y="326"/>
                </a:lnTo>
                <a:lnTo>
                  <a:pt x="321" y="326"/>
                </a:lnTo>
                <a:lnTo>
                  <a:pt x="321" y="327"/>
                </a:lnTo>
                <a:lnTo>
                  <a:pt x="321" y="327"/>
                </a:lnTo>
                <a:lnTo>
                  <a:pt x="319" y="327"/>
                </a:lnTo>
                <a:lnTo>
                  <a:pt x="319" y="327"/>
                </a:lnTo>
                <a:lnTo>
                  <a:pt x="319" y="327"/>
                </a:lnTo>
                <a:lnTo>
                  <a:pt x="319" y="327"/>
                </a:lnTo>
                <a:lnTo>
                  <a:pt x="319" y="327"/>
                </a:lnTo>
                <a:lnTo>
                  <a:pt x="318" y="327"/>
                </a:lnTo>
                <a:lnTo>
                  <a:pt x="318" y="327"/>
                </a:lnTo>
                <a:lnTo>
                  <a:pt x="318" y="327"/>
                </a:lnTo>
                <a:lnTo>
                  <a:pt x="318" y="327"/>
                </a:lnTo>
                <a:lnTo>
                  <a:pt x="318" y="329"/>
                </a:lnTo>
                <a:lnTo>
                  <a:pt x="316" y="329"/>
                </a:lnTo>
                <a:lnTo>
                  <a:pt x="316" y="329"/>
                </a:lnTo>
                <a:lnTo>
                  <a:pt x="316" y="329"/>
                </a:lnTo>
                <a:lnTo>
                  <a:pt x="315" y="329"/>
                </a:lnTo>
                <a:lnTo>
                  <a:pt x="315" y="329"/>
                </a:lnTo>
                <a:lnTo>
                  <a:pt x="315" y="329"/>
                </a:lnTo>
                <a:lnTo>
                  <a:pt x="315" y="330"/>
                </a:lnTo>
                <a:lnTo>
                  <a:pt x="315" y="330"/>
                </a:lnTo>
                <a:lnTo>
                  <a:pt x="314" y="330"/>
                </a:lnTo>
                <a:lnTo>
                  <a:pt x="314" y="329"/>
                </a:lnTo>
                <a:lnTo>
                  <a:pt x="314" y="329"/>
                </a:lnTo>
                <a:lnTo>
                  <a:pt x="314" y="327"/>
                </a:lnTo>
                <a:lnTo>
                  <a:pt x="312" y="327"/>
                </a:lnTo>
                <a:lnTo>
                  <a:pt x="312" y="327"/>
                </a:lnTo>
                <a:lnTo>
                  <a:pt x="312" y="327"/>
                </a:lnTo>
                <a:lnTo>
                  <a:pt x="312" y="326"/>
                </a:lnTo>
                <a:lnTo>
                  <a:pt x="312" y="326"/>
                </a:lnTo>
                <a:lnTo>
                  <a:pt x="312" y="325"/>
                </a:lnTo>
                <a:lnTo>
                  <a:pt x="312" y="326"/>
                </a:lnTo>
                <a:lnTo>
                  <a:pt x="312" y="326"/>
                </a:lnTo>
                <a:lnTo>
                  <a:pt x="312" y="325"/>
                </a:lnTo>
                <a:lnTo>
                  <a:pt x="311" y="325"/>
                </a:lnTo>
                <a:lnTo>
                  <a:pt x="311" y="325"/>
                </a:lnTo>
                <a:lnTo>
                  <a:pt x="311" y="326"/>
                </a:lnTo>
                <a:lnTo>
                  <a:pt x="310" y="326"/>
                </a:lnTo>
                <a:lnTo>
                  <a:pt x="310" y="327"/>
                </a:lnTo>
                <a:lnTo>
                  <a:pt x="310" y="327"/>
                </a:lnTo>
                <a:lnTo>
                  <a:pt x="308" y="327"/>
                </a:lnTo>
                <a:lnTo>
                  <a:pt x="308" y="327"/>
                </a:lnTo>
                <a:lnTo>
                  <a:pt x="308" y="327"/>
                </a:lnTo>
                <a:lnTo>
                  <a:pt x="307" y="327"/>
                </a:lnTo>
                <a:lnTo>
                  <a:pt x="307" y="327"/>
                </a:lnTo>
                <a:lnTo>
                  <a:pt x="307" y="327"/>
                </a:lnTo>
                <a:lnTo>
                  <a:pt x="306" y="327"/>
                </a:lnTo>
                <a:lnTo>
                  <a:pt x="306" y="327"/>
                </a:lnTo>
                <a:lnTo>
                  <a:pt x="306" y="329"/>
                </a:lnTo>
                <a:lnTo>
                  <a:pt x="306" y="329"/>
                </a:lnTo>
                <a:lnTo>
                  <a:pt x="306" y="330"/>
                </a:lnTo>
                <a:lnTo>
                  <a:pt x="306" y="330"/>
                </a:lnTo>
                <a:lnTo>
                  <a:pt x="306" y="330"/>
                </a:lnTo>
                <a:lnTo>
                  <a:pt x="307" y="333"/>
                </a:lnTo>
                <a:lnTo>
                  <a:pt x="307" y="333"/>
                </a:lnTo>
                <a:lnTo>
                  <a:pt x="307" y="333"/>
                </a:lnTo>
                <a:lnTo>
                  <a:pt x="307" y="334"/>
                </a:lnTo>
                <a:lnTo>
                  <a:pt x="307" y="334"/>
                </a:lnTo>
                <a:lnTo>
                  <a:pt x="307" y="336"/>
                </a:lnTo>
                <a:lnTo>
                  <a:pt x="307" y="336"/>
                </a:lnTo>
                <a:lnTo>
                  <a:pt x="307" y="336"/>
                </a:lnTo>
                <a:lnTo>
                  <a:pt x="308" y="337"/>
                </a:lnTo>
                <a:lnTo>
                  <a:pt x="308" y="338"/>
                </a:lnTo>
                <a:lnTo>
                  <a:pt x="308" y="338"/>
                </a:lnTo>
                <a:lnTo>
                  <a:pt x="308" y="338"/>
                </a:lnTo>
                <a:lnTo>
                  <a:pt x="310" y="340"/>
                </a:lnTo>
                <a:lnTo>
                  <a:pt x="308" y="340"/>
                </a:lnTo>
                <a:lnTo>
                  <a:pt x="308" y="340"/>
                </a:lnTo>
                <a:lnTo>
                  <a:pt x="308" y="341"/>
                </a:lnTo>
                <a:lnTo>
                  <a:pt x="308" y="341"/>
                </a:lnTo>
                <a:lnTo>
                  <a:pt x="310" y="341"/>
                </a:lnTo>
                <a:lnTo>
                  <a:pt x="310" y="341"/>
                </a:lnTo>
                <a:lnTo>
                  <a:pt x="310" y="341"/>
                </a:lnTo>
                <a:lnTo>
                  <a:pt x="311" y="341"/>
                </a:lnTo>
                <a:lnTo>
                  <a:pt x="311" y="341"/>
                </a:lnTo>
                <a:lnTo>
                  <a:pt x="312" y="340"/>
                </a:lnTo>
                <a:lnTo>
                  <a:pt x="312" y="338"/>
                </a:lnTo>
                <a:lnTo>
                  <a:pt x="312" y="338"/>
                </a:lnTo>
                <a:lnTo>
                  <a:pt x="312" y="338"/>
                </a:lnTo>
                <a:lnTo>
                  <a:pt x="314" y="338"/>
                </a:lnTo>
                <a:lnTo>
                  <a:pt x="314" y="337"/>
                </a:lnTo>
                <a:lnTo>
                  <a:pt x="314" y="337"/>
                </a:lnTo>
                <a:lnTo>
                  <a:pt x="314" y="337"/>
                </a:lnTo>
                <a:lnTo>
                  <a:pt x="314" y="336"/>
                </a:lnTo>
                <a:lnTo>
                  <a:pt x="314" y="336"/>
                </a:lnTo>
                <a:lnTo>
                  <a:pt x="315" y="336"/>
                </a:lnTo>
                <a:lnTo>
                  <a:pt x="315" y="336"/>
                </a:lnTo>
                <a:lnTo>
                  <a:pt x="315" y="336"/>
                </a:lnTo>
                <a:lnTo>
                  <a:pt x="315" y="336"/>
                </a:lnTo>
                <a:lnTo>
                  <a:pt x="316" y="336"/>
                </a:lnTo>
                <a:lnTo>
                  <a:pt x="316" y="336"/>
                </a:lnTo>
                <a:lnTo>
                  <a:pt x="318" y="336"/>
                </a:lnTo>
                <a:lnTo>
                  <a:pt x="318" y="336"/>
                </a:lnTo>
                <a:lnTo>
                  <a:pt x="318" y="336"/>
                </a:lnTo>
                <a:lnTo>
                  <a:pt x="319" y="336"/>
                </a:lnTo>
                <a:lnTo>
                  <a:pt x="319" y="336"/>
                </a:lnTo>
                <a:lnTo>
                  <a:pt x="321" y="336"/>
                </a:lnTo>
                <a:lnTo>
                  <a:pt x="321" y="336"/>
                </a:lnTo>
                <a:lnTo>
                  <a:pt x="321" y="336"/>
                </a:lnTo>
                <a:lnTo>
                  <a:pt x="321" y="336"/>
                </a:lnTo>
                <a:lnTo>
                  <a:pt x="321" y="336"/>
                </a:lnTo>
                <a:lnTo>
                  <a:pt x="321" y="334"/>
                </a:lnTo>
                <a:lnTo>
                  <a:pt x="322" y="334"/>
                </a:lnTo>
                <a:lnTo>
                  <a:pt x="322" y="334"/>
                </a:lnTo>
                <a:lnTo>
                  <a:pt x="322" y="333"/>
                </a:lnTo>
                <a:lnTo>
                  <a:pt x="322" y="333"/>
                </a:lnTo>
                <a:lnTo>
                  <a:pt x="322" y="333"/>
                </a:lnTo>
                <a:lnTo>
                  <a:pt x="323" y="333"/>
                </a:lnTo>
                <a:lnTo>
                  <a:pt x="323" y="333"/>
                </a:lnTo>
                <a:lnTo>
                  <a:pt x="323" y="332"/>
                </a:lnTo>
                <a:lnTo>
                  <a:pt x="323" y="332"/>
                </a:lnTo>
                <a:lnTo>
                  <a:pt x="323" y="332"/>
                </a:lnTo>
                <a:lnTo>
                  <a:pt x="323" y="330"/>
                </a:lnTo>
                <a:lnTo>
                  <a:pt x="325" y="330"/>
                </a:lnTo>
                <a:lnTo>
                  <a:pt x="325" y="330"/>
                </a:lnTo>
                <a:lnTo>
                  <a:pt x="325" y="330"/>
                </a:lnTo>
                <a:lnTo>
                  <a:pt x="326" y="330"/>
                </a:lnTo>
                <a:lnTo>
                  <a:pt x="326" y="329"/>
                </a:lnTo>
                <a:lnTo>
                  <a:pt x="326" y="329"/>
                </a:lnTo>
                <a:lnTo>
                  <a:pt x="327" y="327"/>
                </a:lnTo>
                <a:lnTo>
                  <a:pt x="327" y="327"/>
                </a:lnTo>
                <a:lnTo>
                  <a:pt x="329" y="327"/>
                </a:lnTo>
                <a:lnTo>
                  <a:pt x="329" y="326"/>
                </a:lnTo>
                <a:lnTo>
                  <a:pt x="329" y="326"/>
                </a:lnTo>
                <a:lnTo>
                  <a:pt x="330" y="326"/>
                </a:lnTo>
                <a:lnTo>
                  <a:pt x="330" y="325"/>
                </a:lnTo>
                <a:lnTo>
                  <a:pt x="330" y="325"/>
                </a:lnTo>
                <a:lnTo>
                  <a:pt x="332" y="325"/>
                </a:lnTo>
                <a:lnTo>
                  <a:pt x="332" y="325"/>
                </a:lnTo>
                <a:lnTo>
                  <a:pt x="332" y="325"/>
                </a:lnTo>
                <a:lnTo>
                  <a:pt x="332" y="325"/>
                </a:lnTo>
                <a:lnTo>
                  <a:pt x="333" y="325"/>
                </a:lnTo>
                <a:lnTo>
                  <a:pt x="333" y="325"/>
                </a:lnTo>
                <a:lnTo>
                  <a:pt x="333" y="323"/>
                </a:lnTo>
                <a:lnTo>
                  <a:pt x="334" y="323"/>
                </a:lnTo>
                <a:lnTo>
                  <a:pt x="334" y="323"/>
                </a:lnTo>
                <a:lnTo>
                  <a:pt x="334" y="322"/>
                </a:lnTo>
                <a:lnTo>
                  <a:pt x="334" y="322"/>
                </a:lnTo>
                <a:lnTo>
                  <a:pt x="336" y="322"/>
                </a:lnTo>
                <a:lnTo>
                  <a:pt x="336" y="322"/>
                </a:lnTo>
                <a:lnTo>
                  <a:pt x="336" y="321"/>
                </a:lnTo>
                <a:lnTo>
                  <a:pt x="336" y="321"/>
                </a:lnTo>
                <a:lnTo>
                  <a:pt x="336" y="321"/>
                </a:lnTo>
                <a:lnTo>
                  <a:pt x="337" y="321"/>
                </a:lnTo>
                <a:lnTo>
                  <a:pt x="337" y="321"/>
                </a:lnTo>
                <a:lnTo>
                  <a:pt x="338" y="319"/>
                </a:lnTo>
                <a:lnTo>
                  <a:pt x="340" y="319"/>
                </a:lnTo>
                <a:lnTo>
                  <a:pt x="340" y="319"/>
                </a:lnTo>
                <a:lnTo>
                  <a:pt x="340" y="321"/>
                </a:lnTo>
                <a:lnTo>
                  <a:pt x="340" y="322"/>
                </a:lnTo>
                <a:lnTo>
                  <a:pt x="338" y="322"/>
                </a:lnTo>
                <a:lnTo>
                  <a:pt x="338" y="322"/>
                </a:lnTo>
                <a:lnTo>
                  <a:pt x="338" y="323"/>
                </a:lnTo>
                <a:lnTo>
                  <a:pt x="337" y="323"/>
                </a:lnTo>
                <a:lnTo>
                  <a:pt x="337" y="325"/>
                </a:lnTo>
                <a:lnTo>
                  <a:pt x="337" y="325"/>
                </a:lnTo>
                <a:lnTo>
                  <a:pt x="337" y="325"/>
                </a:lnTo>
                <a:lnTo>
                  <a:pt x="337" y="325"/>
                </a:lnTo>
                <a:lnTo>
                  <a:pt x="336" y="326"/>
                </a:lnTo>
                <a:lnTo>
                  <a:pt x="336" y="327"/>
                </a:lnTo>
                <a:lnTo>
                  <a:pt x="334" y="327"/>
                </a:lnTo>
                <a:lnTo>
                  <a:pt x="334" y="327"/>
                </a:lnTo>
                <a:lnTo>
                  <a:pt x="334" y="329"/>
                </a:lnTo>
                <a:lnTo>
                  <a:pt x="334" y="329"/>
                </a:lnTo>
                <a:lnTo>
                  <a:pt x="333" y="330"/>
                </a:lnTo>
                <a:lnTo>
                  <a:pt x="332" y="330"/>
                </a:lnTo>
                <a:lnTo>
                  <a:pt x="332" y="332"/>
                </a:lnTo>
                <a:lnTo>
                  <a:pt x="332" y="332"/>
                </a:lnTo>
                <a:lnTo>
                  <a:pt x="332" y="333"/>
                </a:lnTo>
                <a:lnTo>
                  <a:pt x="332" y="333"/>
                </a:lnTo>
                <a:lnTo>
                  <a:pt x="332" y="333"/>
                </a:lnTo>
                <a:lnTo>
                  <a:pt x="333" y="333"/>
                </a:lnTo>
                <a:lnTo>
                  <a:pt x="333" y="334"/>
                </a:lnTo>
                <a:lnTo>
                  <a:pt x="332" y="334"/>
                </a:lnTo>
                <a:lnTo>
                  <a:pt x="332" y="334"/>
                </a:lnTo>
                <a:lnTo>
                  <a:pt x="332" y="334"/>
                </a:lnTo>
                <a:lnTo>
                  <a:pt x="332" y="336"/>
                </a:lnTo>
                <a:lnTo>
                  <a:pt x="332" y="336"/>
                </a:lnTo>
                <a:lnTo>
                  <a:pt x="332" y="336"/>
                </a:lnTo>
                <a:lnTo>
                  <a:pt x="332" y="337"/>
                </a:lnTo>
                <a:lnTo>
                  <a:pt x="332" y="337"/>
                </a:lnTo>
                <a:lnTo>
                  <a:pt x="332" y="337"/>
                </a:lnTo>
                <a:lnTo>
                  <a:pt x="334" y="338"/>
                </a:lnTo>
                <a:lnTo>
                  <a:pt x="334" y="338"/>
                </a:lnTo>
                <a:lnTo>
                  <a:pt x="336" y="338"/>
                </a:lnTo>
                <a:lnTo>
                  <a:pt x="337" y="338"/>
                </a:lnTo>
                <a:lnTo>
                  <a:pt x="338" y="338"/>
                </a:lnTo>
                <a:lnTo>
                  <a:pt x="338" y="340"/>
                </a:lnTo>
                <a:lnTo>
                  <a:pt x="340" y="340"/>
                </a:lnTo>
                <a:lnTo>
                  <a:pt x="340" y="340"/>
                </a:lnTo>
                <a:lnTo>
                  <a:pt x="340" y="340"/>
                </a:lnTo>
                <a:lnTo>
                  <a:pt x="341" y="340"/>
                </a:lnTo>
                <a:lnTo>
                  <a:pt x="342" y="340"/>
                </a:lnTo>
                <a:lnTo>
                  <a:pt x="344" y="340"/>
                </a:lnTo>
                <a:lnTo>
                  <a:pt x="345" y="340"/>
                </a:lnTo>
                <a:lnTo>
                  <a:pt x="345" y="338"/>
                </a:lnTo>
                <a:lnTo>
                  <a:pt x="347" y="338"/>
                </a:lnTo>
                <a:lnTo>
                  <a:pt x="348" y="338"/>
                </a:lnTo>
                <a:lnTo>
                  <a:pt x="349" y="338"/>
                </a:lnTo>
                <a:lnTo>
                  <a:pt x="351" y="338"/>
                </a:lnTo>
                <a:lnTo>
                  <a:pt x="352" y="338"/>
                </a:lnTo>
                <a:lnTo>
                  <a:pt x="353" y="338"/>
                </a:lnTo>
                <a:lnTo>
                  <a:pt x="355" y="338"/>
                </a:lnTo>
                <a:lnTo>
                  <a:pt x="356" y="338"/>
                </a:lnTo>
                <a:lnTo>
                  <a:pt x="356" y="338"/>
                </a:lnTo>
                <a:lnTo>
                  <a:pt x="356" y="338"/>
                </a:lnTo>
                <a:lnTo>
                  <a:pt x="359" y="338"/>
                </a:lnTo>
                <a:lnTo>
                  <a:pt x="359" y="338"/>
                </a:lnTo>
                <a:lnTo>
                  <a:pt x="360" y="338"/>
                </a:lnTo>
                <a:lnTo>
                  <a:pt x="362" y="338"/>
                </a:lnTo>
                <a:lnTo>
                  <a:pt x="362" y="338"/>
                </a:lnTo>
                <a:lnTo>
                  <a:pt x="363" y="338"/>
                </a:lnTo>
                <a:lnTo>
                  <a:pt x="364" y="338"/>
                </a:lnTo>
                <a:lnTo>
                  <a:pt x="367" y="338"/>
                </a:lnTo>
                <a:lnTo>
                  <a:pt x="367" y="338"/>
                </a:lnTo>
                <a:lnTo>
                  <a:pt x="370" y="340"/>
                </a:lnTo>
                <a:lnTo>
                  <a:pt x="373" y="338"/>
                </a:lnTo>
                <a:lnTo>
                  <a:pt x="373" y="338"/>
                </a:lnTo>
                <a:lnTo>
                  <a:pt x="374" y="338"/>
                </a:lnTo>
                <a:lnTo>
                  <a:pt x="375" y="338"/>
                </a:lnTo>
                <a:lnTo>
                  <a:pt x="375" y="338"/>
                </a:lnTo>
                <a:lnTo>
                  <a:pt x="374" y="341"/>
                </a:lnTo>
                <a:lnTo>
                  <a:pt x="374" y="341"/>
                </a:lnTo>
                <a:lnTo>
                  <a:pt x="375" y="341"/>
                </a:lnTo>
                <a:lnTo>
                  <a:pt x="375" y="342"/>
                </a:lnTo>
                <a:lnTo>
                  <a:pt x="375" y="342"/>
                </a:lnTo>
                <a:lnTo>
                  <a:pt x="377" y="342"/>
                </a:lnTo>
                <a:lnTo>
                  <a:pt x="379" y="342"/>
                </a:lnTo>
                <a:lnTo>
                  <a:pt x="381" y="342"/>
                </a:lnTo>
                <a:lnTo>
                  <a:pt x="381" y="342"/>
                </a:lnTo>
                <a:lnTo>
                  <a:pt x="382" y="341"/>
                </a:lnTo>
                <a:lnTo>
                  <a:pt x="382" y="341"/>
                </a:lnTo>
                <a:lnTo>
                  <a:pt x="384" y="341"/>
                </a:lnTo>
                <a:lnTo>
                  <a:pt x="385" y="341"/>
                </a:lnTo>
                <a:lnTo>
                  <a:pt x="385" y="341"/>
                </a:lnTo>
                <a:lnTo>
                  <a:pt x="386" y="341"/>
                </a:lnTo>
                <a:lnTo>
                  <a:pt x="386" y="341"/>
                </a:lnTo>
                <a:lnTo>
                  <a:pt x="388" y="340"/>
                </a:lnTo>
                <a:lnTo>
                  <a:pt x="388" y="340"/>
                </a:lnTo>
                <a:lnTo>
                  <a:pt x="386" y="338"/>
                </a:lnTo>
                <a:lnTo>
                  <a:pt x="388" y="338"/>
                </a:lnTo>
                <a:lnTo>
                  <a:pt x="388" y="338"/>
                </a:lnTo>
                <a:lnTo>
                  <a:pt x="389" y="338"/>
                </a:lnTo>
                <a:lnTo>
                  <a:pt x="389" y="338"/>
                </a:lnTo>
                <a:lnTo>
                  <a:pt x="389" y="338"/>
                </a:lnTo>
                <a:lnTo>
                  <a:pt x="389" y="340"/>
                </a:lnTo>
                <a:lnTo>
                  <a:pt x="389" y="340"/>
                </a:lnTo>
                <a:lnTo>
                  <a:pt x="389" y="340"/>
                </a:lnTo>
                <a:lnTo>
                  <a:pt x="390" y="340"/>
                </a:lnTo>
                <a:lnTo>
                  <a:pt x="390" y="341"/>
                </a:lnTo>
                <a:lnTo>
                  <a:pt x="390" y="341"/>
                </a:lnTo>
                <a:lnTo>
                  <a:pt x="392" y="341"/>
                </a:lnTo>
                <a:lnTo>
                  <a:pt x="392" y="341"/>
                </a:lnTo>
                <a:lnTo>
                  <a:pt x="393" y="340"/>
                </a:lnTo>
                <a:lnTo>
                  <a:pt x="393" y="340"/>
                </a:lnTo>
                <a:lnTo>
                  <a:pt x="394" y="338"/>
                </a:lnTo>
                <a:lnTo>
                  <a:pt x="396" y="338"/>
                </a:lnTo>
                <a:lnTo>
                  <a:pt x="396" y="338"/>
                </a:lnTo>
                <a:lnTo>
                  <a:pt x="397" y="338"/>
                </a:lnTo>
                <a:lnTo>
                  <a:pt x="399" y="338"/>
                </a:lnTo>
                <a:lnTo>
                  <a:pt x="400" y="338"/>
                </a:lnTo>
                <a:lnTo>
                  <a:pt x="400" y="338"/>
                </a:lnTo>
                <a:lnTo>
                  <a:pt x="400" y="337"/>
                </a:lnTo>
                <a:lnTo>
                  <a:pt x="400" y="336"/>
                </a:lnTo>
                <a:lnTo>
                  <a:pt x="400" y="336"/>
                </a:lnTo>
                <a:lnTo>
                  <a:pt x="401" y="336"/>
                </a:lnTo>
                <a:lnTo>
                  <a:pt x="403" y="338"/>
                </a:lnTo>
                <a:lnTo>
                  <a:pt x="404" y="338"/>
                </a:lnTo>
                <a:lnTo>
                  <a:pt x="405" y="338"/>
                </a:lnTo>
                <a:lnTo>
                  <a:pt x="405" y="338"/>
                </a:lnTo>
                <a:lnTo>
                  <a:pt x="407" y="338"/>
                </a:lnTo>
                <a:lnTo>
                  <a:pt x="408" y="340"/>
                </a:lnTo>
                <a:lnTo>
                  <a:pt x="408" y="340"/>
                </a:lnTo>
                <a:lnTo>
                  <a:pt x="408" y="341"/>
                </a:lnTo>
                <a:lnTo>
                  <a:pt x="408" y="342"/>
                </a:lnTo>
                <a:lnTo>
                  <a:pt x="408" y="344"/>
                </a:lnTo>
                <a:lnTo>
                  <a:pt x="408" y="344"/>
                </a:lnTo>
                <a:lnTo>
                  <a:pt x="408" y="344"/>
                </a:lnTo>
                <a:lnTo>
                  <a:pt x="408" y="347"/>
                </a:lnTo>
                <a:lnTo>
                  <a:pt x="408" y="347"/>
                </a:lnTo>
                <a:lnTo>
                  <a:pt x="408" y="347"/>
                </a:lnTo>
                <a:lnTo>
                  <a:pt x="408" y="348"/>
                </a:lnTo>
                <a:lnTo>
                  <a:pt x="408" y="349"/>
                </a:lnTo>
                <a:lnTo>
                  <a:pt x="408" y="349"/>
                </a:lnTo>
                <a:lnTo>
                  <a:pt x="411" y="349"/>
                </a:lnTo>
                <a:lnTo>
                  <a:pt x="412" y="349"/>
                </a:lnTo>
                <a:lnTo>
                  <a:pt x="414" y="349"/>
                </a:lnTo>
                <a:lnTo>
                  <a:pt x="415" y="349"/>
                </a:lnTo>
                <a:lnTo>
                  <a:pt x="415" y="349"/>
                </a:lnTo>
                <a:lnTo>
                  <a:pt x="416" y="349"/>
                </a:lnTo>
                <a:lnTo>
                  <a:pt x="416" y="349"/>
                </a:lnTo>
                <a:lnTo>
                  <a:pt x="418" y="349"/>
                </a:lnTo>
                <a:lnTo>
                  <a:pt x="420" y="349"/>
                </a:lnTo>
                <a:lnTo>
                  <a:pt x="422" y="349"/>
                </a:lnTo>
                <a:lnTo>
                  <a:pt x="422" y="349"/>
                </a:lnTo>
                <a:lnTo>
                  <a:pt x="423" y="349"/>
                </a:lnTo>
                <a:lnTo>
                  <a:pt x="425" y="349"/>
                </a:lnTo>
                <a:lnTo>
                  <a:pt x="425" y="349"/>
                </a:lnTo>
                <a:lnTo>
                  <a:pt x="427" y="349"/>
                </a:lnTo>
                <a:lnTo>
                  <a:pt x="427" y="351"/>
                </a:lnTo>
                <a:lnTo>
                  <a:pt x="427" y="351"/>
                </a:lnTo>
                <a:lnTo>
                  <a:pt x="427" y="352"/>
                </a:lnTo>
                <a:lnTo>
                  <a:pt x="429" y="351"/>
                </a:lnTo>
                <a:lnTo>
                  <a:pt x="430" y="355"/>
                </a:lnTo>
                <a:lnTo>
                  <a:pt x="431" y="352"/>
                </a:lnTo>
                <a:lnTo>
                  <a:pt x="433" y="352"/>
                </a:lnTo>
                <a:lnTo>
                  <a:pt x="433" y="351"/>
                </a:lnTo>
                <a:lnTo>
                  <a:pt x="433" y="351"/>
                </a:lnTo>
                <a:lnTo>
                  <a:pt x="433" y="349"/>
                </a:lnTo>
                <a:lnTo>
                  <a:pt x="433" y="349"/>
                </a:lnTo>
                <a:lnTo>
                  <a:pt x="433" y="349"/>
                </a:lnTo>
                <a:lnTo>
                  <a:pt x="434" y="349"/>
                </a:lnTo>
                <a:lnTo>
                  <a:pt x="434" y="349"/>
                </a:lnTo>
                <a:lnTo>
                  <a:pt x="434" y="349"/>
                </a:lnTo>
                <a:lnTo>
                  <a:pt x="434" y="349"/>
                </a:lnTo>
                <a:lnTo>
                  <a:pt x="436" y="349"/>
                </a:lnTo>
                <a:lnTo>
                  <a:pt x="436" y="349"/>
                </a:lnTo>
                <a:lnTo>
                  <a:pt x="436" y="348"/>
                </a:lnTo>
                <a:lnTo>
                  <a:pt x="436" y="349"/>
                </a:lnTo>
                <a:lnTo>
                  <a:pt x="436" y="349"/>
                </a:lnTo>
                <a:lnTo>
                  <a:pt x="436" y="348"/>
                </a:lnTo>
                <a:lnTo>
                  <a:pt x="437" y="348"/>
                </a:lnTo>
                <a:lnTo>
                  <a:pt x="437" y="348"/>
                </a:lnTo>
                <a:lnTo>
                  <a:pt x="437" y="347"/>
                </a:lnTo>
                <a:lnTo>
                  <a:pt x="437" y="347"/>
                </a:lnTo>
                <a:lnTo>
                  <a:pt x="437" y="348"/>
                </a:lnTo>
                <a:lnTo>
                  <a:pt x="438" y="348"/>
                </a:lnTo>
                <a:lnTo>
                  <a:pt x="438" y="348"/>
                </a:lnTo>
                <a:lnTo>
                  <a:pt x="438" y="347"/>
                </a:lnTo>
                <a:lnTo>
                  <a:pt x="438" y="347"/>
                </a:lnTo>
                <a:lnTo>
                  <a:pt x="438" y="347"/>
                </a:lnTo>
                <a:lnTo>
                  <a:pt x="438" y="347"/>
                </a:lnTo>
                <a:lnTo>
                  <a:pt x="440" y="347"/>
                </a:lnTo>
                <a:lnTo>
                  <a:pt x="440" y="345"/>
                </a:lnTo>
                <a:lnTo>
                  <a:pt x="440" y="345"/>
                </a:lnTo>
                <a:lnTo>
                  <a:pt x="441" y="345"/>
                </a:lnTo>
                <a:lnTo>
                  <a:pt x="441" y="345"/>
                </a:lnTo>
                <a:lnTo>
                  <a:pt x="441" y="344"/>
                </a:lnTo>
                <a:lnTo>
                  <a:pt x="441" y="344"/>
                </a:lnTo>
                <a:lnTo>
                  <a:pt x="441" y="344"/>
                </a:lnTo>
                <a:lnTo>
                  <a:pt x="441" y="344"/>
                </a:lnTo>
                <a:lnTo>
                  <a:pt x="441" y="342"/>
                </a:lnTo>
                <a:lnTo>
                  <a:pt x="441" y="342"/>
                </a:lnTo>
                <a:lnTo>
                  <a:pt x="441" y="341"/>
                </a:lnTo>
                <a:lnTo>
                  <a:pt x="441" y="341"/>
                </a:lnTo>
                <a:lnTo>
                  <a:pt x="441" y="341"/>
                </a:lnTo>
                <a:lnTo>
                  <a:pt x="441" y="341"/>
                </a:lnTo>
                <a:lnTo>
                  <a:pt x="441" y="340"/>
                </a:lnTo>
                <a:lnTo>
                  <a:pt x="442" y="340"/>
                </a:lnTo>
                <a:lnTo>
                  <a:pt x="442" y="340"/>
                </a:lnTo>
                <a:lnTo>
                  <a:pt x="442" y="340"/>
                </a:lnTo>
                <a:lnTo>
                  <a:pt x="442" y="338"/>
                </a:lnTo>
                <a:lnTo>
                  <a:pt x="444" y="338"/>
                </a:lnTo>
                <a:lnTo>
                  <a:pt x="444" y="340"/>
                </a:lnTo>
                <a:lnTo>
                  <a:pt x="444" y="338"/>
                </a:lnTo>
                <a:lnTo>
                  <a:pt x="444" y="338"/>
                </a:lnTo>
                <a:lnTo>
                  <a:pt x="444" y="338"/>
                </a:lnTo>
                <a:lnTo>
                  <a:pt x="444" y="338"/>
                </a:lnTo>
                <a:lnTo>
                  <a:pt x="444" y="337"/>
                </a:lnTo>
                <a:lnTo>
                  <a:pt x="444" y="337"/>
                </a:lnTo>
                <a:lnTo>
                  <a:pt x="444" y="337"/>
                </a:lnTo>
                <a:lnTo>
                  <a:pt x="444" y="336"/>
                </a:lnTo>
                <a:lnTo>
                  <a:pt x="444" y="336"/>
                </a:lnTo>
                <a:lnTo>
                  <a:pt x="444" y="336"/>
                </a:lnTo>
                <a:lnTo>
                  <a:pt x="444" y="336"/>
                </a:lnTo>
                <a:lnTo>
                  <a:pt x="444" y="334"/>
                </a:lnTo>
                <a:lnTo>
                  <a:pt x="444" y="334"/>
                </a:lnTo>
                <a:lnTo>
                  <a:pt x="444" y="334"/>
                </a:lnTo>
                <a:lnTo>
                  <a:pt x="444" y="334"/>
                </a:lnTo>
                <a:lnTo>
                  <a:pt x="444" y="333"/>
                </a:lnTo>
                <a:lnTo>
                  <a:pt x="444" y="333"/>
                </a:lnTo>
                <a:lnTo>
                  <a:pt x="444" y="333"/>
                </a:lnTo>
                <a:lnTo>
                  <a:pt x="444" y="333"/>
                </a:lnTo>
                <a:lnTo>
                  <a:pt x="444" y="332"/>
                </a:lnTo>
                <a:lnTo>
                  <a:pt x="444" y="332"/>
                </a:lnTo>
                <a:lnTo>
                  <a:pt x="444" y="332"/>
                </a:lnTo>
                <a:lnTo>
                  <a:pt x="444" y="332"/>
                </a:lnTo>
                <a:lnTo>
                  <a:pt x="444" y="330"/>
                </a:lnTo>
                <a:lnTo>
                  <a:pt x="444" y="330"/>
                </a:lnTo>
                <a:lnTo>
                  <a:pt x="444" y="330"/>
                </a:lnTo>
                <a:lnTo>
                  <a:pt x="445" y="330"/>
                </a:lnTo>
                <a:lnTo>
                  <a:pt x="445" y="332"/>
                </a:lnTo>
                <a:lnTo>
                  <a:pt x="446" y="332"/>
                </a:lnTo>
                <a:lnTo>
                  <a:pt x="446" y="332"/>
                </a:lnTo>
                <a:lnTo>
                  <a:pt x="449" y="334"/>
                </a:lnTo>
                <a:lnTo>
                  <a:pt x="452" y="336"/>
                </a:lnTo>
                <a:lnTo>
                  <a:pt x="453" y="336"/>
                </a:lnTo>
                <a:lnTo>
                  <a:pt x="457" y="340"/>
                </a:lnTo>
                <a:lnTo>
                  <a:pt x="460" y="341"/>
                </a:lnTo>
                <a:lnTo>
                  <a:pt x="462" y="341"/>
                </a:lnTo>
                <a:lnTo>
                  <a:pt x="462" y="341"/>
                </a:lnTo>
                <a:lnTo>
                  <a:pt x="462" y="342"/>
                </a:lnTo>
                <a:lnTo>
                  <a:pt x="463" y="342"/>
                </a:lnTo>
                <a:lnTo>
                  <a:pt x="463" y="342"/>
                </a:lnTo>
                <a:lnTo>
                  <a:pt x="463" y="342"/>
                </a:lnTo>
                <a:lnTo>
                  <a:pt x="463" y="344"/>
                </a:lnTo>
                <a:lnTo>
                  <a:pt x="463" y="344"/>
                </a:lnTo>
                <a:lnTo>
                  <a:pt x="463" y="344"/>
                </a:lnTo>
                <a:lnTo>
                  <a:pt x="463" y="342"/>
                </a:lnTo>
                <a:lnTo>
                  <a:pt x="464" y="342"/>
                </a:lnTo>
                <a:lnTo>
                  <a:pt x="464" y="342"/>
                </a:lnTo>
                <a:lnTo>
                  <a:pt x="466" y="342"/>
                </a:lnTo>
                <a:lnTo>
                  <a:pt x="466" y="342"/>
                </a:lnTo>
                <a:lnTo>
                  <a:pt x="466" y="342"/>
                </a:lnTo>
                <a:lnTo>
                  <a:pt x="466" y="341"/>
                </a:lnTo>
                <a:lnTo>
                  <a:pt x="466" y="341"/>
                </a:lnTo>
                <a:lnTo>
                  <a:pt x="466" y="341"/>
                </a:lnTo>
                <a:lnTo>
                  <a:pt x="467" y="341"/>
                </a:lnTo>
                <a:lnTo>
                  <a:pt x="467" y="341"/>
                </a:lnTo>
                <a:lnTo>
                  <a:pt x="466" y="341"/>
                </a:lnTo>
                <a:lnTo>
                  <a:pt x="467" y="341"/>
                </a:lnTo>
                <a:lnTo>
                  <a:pt x="467" y="340"/>
                </a:lnTo>
                <a:lnTo>
                  <a:pt x="467" y="341"/>
                </a:lnTo>
                <a:lnTo>
                  <a:pt x="467" y="341"/>
                </a:lnTo>
                <a:lnTo>
                  <a:pt x="468" y="341"/>
                </a:lnTo>
                <a:lnTo>
                  <a:pt x="468" y="341"/>
                </a:lnTo>
                <a:lnTo>
                  <a:pt x="468" y="341"/>
                </a:lnTo>
                <a:lnTo>
                  <a:pt x="468" y="341"/>
                </a:lnTo>
                <a:lnTo>
                  <a:pt x="470" y="341"/>
                </a:lnTo>
                <a:lnTo>
                  <a:pt x="470" y="340"/>
                </a:lnTo>
                <a:lnTo>
                  <a:pt x="470" y="340"/>
                </a:lnTo>
                <a:lnTo>
                  <a:pt x="471" y="340"/>
                </a:lnTo>
                <a:lnTo>
                  <a:pt x="471" y="340"/>
                </a:lnTo>
                <a:lnTo>
                  <a:pt x="471" y="340"/>
                </a:lnTo>
                <a:lnTo>
                  <a:pt x="471" y="340"/>
                </a:lnTo>
                <a:lnTo>
                  <a:pt x="472" y="340"/>
                </a:lnTo>
                <a:lnTo>
                  <a:pt x="472" y="340"/>
                </a:lnTo>
                <a:lnTo>
                  <a:pt x="472" y="338"/>
                </a:lnTo>
                <a:lnTo>
                  <a:pt x="472" y="340"/>
                </a:lnTo>
                <a:lnTo>
                  <a:pt x="472" y="340"/>
                </a:lnTo>
                <a:lnTo>
                  <a:pt x="474" y="340"/>
                </a:lnTo>
                <a:lnTo>
                  <a:pt x="474" y="340"/>
                </a:lnTo>
                <a:lnTo>
                  <a:pt x="474" y="340"/>
                </a:lnTo>
                <a:lnTo>
                  <a:pt x="474" y="340"/>
                </a:lnTo>
                <a:lnTo>
                  <a:pt x="474" y="338"/>
                </a:lnTo>
                <a:lnTo>
                  <a:pt x="474" y="338"/>
                </a:lnTo>
                <a:lnTo>
                  <a:pt x="474" y="340"/>
                </a:lnTo>
                <a:lnTo>
                  <a:pt x="474" y="340"/>
                </a:lnTo>
                <a:lnTo>
                  <a:pt x="475" y="340"/>
                </a:lnTo>
                <a:lnTo>
                  <a:pt x="475" y="340"/>
                </a:lnTo>
                <a:lnTo>
                  <a:pt x="475" y="340"/>
                </a:lnTo>
                <a:lnTo>
                  <a:pt x="477" y="340"/>
                </a:lnTo>
                <a:lnTo>
                  <a:pt x="477" y="340"/>
                </a:lnTo>
                <a:lnTo>
                  <a:pt x="477" y="340"/>
                </a:lnTo>
                <a:lnTo>
                  <a:pt x="478" y="340"/>
                </a:lnTo>
                <a:lnTo>
                  <a:pt x="478" y="338"/>
                </a:lnTo>
                <a:lnTo>
                  <a:pt x="478" y="340"/>
                </a:lnTo>
                <a:lnTo>
                  <a:pt x="478" y="340"/>
                </a:lnTo>
                <a:lnTo>
                  <a:pt x="478" y="338"/>
                </a:lnTo>
                <a:lnTo>
                  <a:pt x="478" y="338"/>
                </a:lnTo>
                <a:lnTo>
                  <a:pt x="479" y="338"/>
                </a:lnTo>
                <a:lnTo>
                  <a:pt x="479" y="338"/>
                </a:lnTo>
                <a:lnTo>
                  <a:pt x="479" y="338"/>
                </a:lnTo>
                <a:lnTo>
                  <a:pt x="479" y="338"/>
                </a:lnTo>
                <a:lnTo>
                  <a:pt x="479" y="338"/>
                </a:lnTo>
                <a:lnTo>
                  <a:pt x="479" y="338"/>
                </a:lnTo>
                <a:lnTo>
                  <a:pt x="481" y="338"/>
                </a:lnTo>
                <a:lnTo>
                  <a:pt x="481" y="338"/>
                </a:lnTo>
                <a:lnTo>
                  <a:pt x="482" y="338"/>
                </a:lnTo>
                <a:lnTo>
                  <a:pt x="482" y="338"/>
                </a:lnTo>
                <a:lnTo>
                  <a:pt x="482" y="340"/>
                </a:lnTo>
                <a:lnTo>
                  <a:pt x="482" y="340"/>
                </a:lnTo>
                <a:lnTo>
                  <a:pt x="482" y="340"/>
                </a:lnTo>
                <a:lnTo>
                  <a:pt x="483" y="340"/>
                </a:lnTo>
                <a:lnTo>
                  <a:pt x="483" y="340"/>
                </a:lnTo>
                <a:lnTo>
                  <a:pt x="483" y="340"/>
                </a:lnTo>
                <a:lnTo>
                  <a:pt x="483" y="340"/>
                </a:lnTo>
                <a:lnTo>
                  <a:pt x="485" y="340"/>
                </a:lnTo>
                <a:lnTo>
                  <a:pt x="485" y="341"/>
                </a:lnTo>
                <a:lnTo>
                  <a:pt x="485" y="341"/>
                </a:lnTo>
                <a:lnTo>
                  <a:pt x="485" y="341"/>
                </a:lnTo>
                <a:lnTo>
                  <a:pt x="486" y="341"/>
                </a:lnTo>
                <a:lnTo>
                  <a:pt x="486" y="341"/>
                </a:lnTo>
                <a:lnTo>
                  <a:pt x="486" y="341"/>
                </a:lnTo>
                <a:lnTo>
                  <a:pt x="486" y="341"/>
                </a:lnTo>
                <a:lnTo>
                  <a:pt x="488" y="341"/>
                </a:lnTo>
                <a:lnTo>
                  <a:pt x="488" y="341"/>
                </a:lnTo>
                <a:lnTo>
                  <a:pt x="488" y="341"/>
                </a:lnTo>
                <a:lnTo>
                  <a:pt x="488" y="342"/>
                </a:lnTo>
                <a:lnTo>
                  <a:pt x="488" y="342"/>
                </a:lnTo>
                <a:lnTo>
                  <a:pt x="488" y="342"/>
                </a:lnTo>
                <a:lnTo>
                  <a:pt x="488" y="342"/>
                </a:lnTo>
                <a:lnTo>
                  <a:pt x="488" y="342"/>
                </a:lnTo>
                <a:lnTo>
                  <a:pt x="489" y="342"/>
                </a:lnTo>
                <a:lnTo>
                  <a:pt x="489" y="342"/>
                </a:lnTo>
                <a:lnTo>
                  <a:pt x="489" y="342"/>
                </a:lnTo>
                <a:lnTo>
                  <a:pt x="489" y="342"/>
                </a:lnTo>
                <a:lnTo>
                  <a:pt x="490" y="342"/>
                </a:lnTo>
                <a:lnTo>
                  <a:pt x="489" y="342"/>
                </a:lnTo>
                <a:lnTo>
                  <a:pt x="489" y="344"/>
                </a:lnTo>
                <a:lnTo>
                  <a:pt x="490" y="347"/>
                </a:lnTo>
                <a:lnTo>
                  <a:pt x="490" y="349"/>
                </a:lnTo>
                <a:lnTo>
                  <a:pt x="492" y="353"/>
                </a:lnTo>
                <a:lnTo>
                  <a:pt x="492" y="355"/>
                </a:lnTo>
                <a:lnTo>
                  <a:pt x="492" y="355"/>
                </a:lnTo>
                <a:lnTo>
                  <a:pt x="492" y="355"/>
                </a:lnTo>
                <a:lnTo>
                  <a:pt x="492" y="356"/>
                </a:lnTo>
                <a:lnTo>
                  <a:pt x="492" y="358"/>
                </a:lnTo>
                <a:lnTo>
                  <a:pt x="492" y="359"/>
                </a:lnTo>
                <a:lnTo>
                  <a:pt x="492" y="362"/>
                </a:lnTo>
                <a:lnTo>
                  <a:pt x="492" y="364"/>
                </a:lnTo>
                <a:lnTo>
                  <a:pt x="492" y="368"/>
                </a:lnTo>
                <a:lnTo>
                  <a:pt x="492" y="368"/>
                </a:lnTo>
                <a:lnTo>
                  <a:pt x="492" y="370"/>
                </a:lnTo>
                <a:lnTo>
                  <a:pt x="492" y="370"/>
                </a:lnTo>
                <a:lnTo>
                  <a:pt x="493" y="371"/>
                </a:lnTo>
                <a:lnTo>
                  <a:pt x="493" y="373"/>
                </a:lnTo>
                <a:lnTo>
                  <a:pt x="494" y="374"/>
                </a:lnTo>
                <a:lnTo>
                  <a:pt x="494" y="374"/>
                </a:lnTo>
                <a:lnTo>
                  <a:pt x="496" y="374"/>
                </a:lnTo>
                <a:lnTo>
                  <a:pt x="500" y="374"/>
                </a:lnTo>
                <a:lnTo>
                  <a:pt x="501" y="374"/>
                </a:lnTo>
                <a:lnTo>
                  <a:pt x="504" y="379"/>
                </a:lnTo>
                <a:lnTo>
                  <a:pt x="504" y="379"/>
                </a:lnTo>
                <a:lnTo>
                  <a:pt x="504" y="379"/>
                </a:lnTo>
                <a:lnTo>
                  <a:pt x="505" y="381"/>
                </a:lnTo>
                <a:lnTo>
                  <a:pt x="507" y="385"/>
                </a:lnTo>
                <a:lnTo>
                  <a:pt x="508" y="386"/>
                </a:lnTo>
                <a:lnTo>
                  <a:pt x="508" y="388"/>
                </a:lnTo>
                <a:lnTo>
                  <a:pt x="509" y="385"/>
                </a:lnTo>
                <a:lnTo>
                  <a:pt x="511" y="384"/>
                </a:lnTo>
                <a:lnTo>
                  <a:pt x="512" y="385"/>
                </a:lnTo>
                <a:lnTo>
                  <a:pt x="512" y="386"/>
                </a:lnTo>
                <a:lnTo>
                  <a:pt x="512" y="386"/>
                </a:lnTo>
                <a:lnTo>
                  <a:pt x="514" y="388"/>
                </a:lnTo>
                <a:lnTo>
                  <a:pt x="514" y="388"/>
                </a:lnTo>
                <a:lnTo>
                  <a:pt x="514" y="389"/>
                </a:lnTo>
                <a:lnTo>
                  <a:pt x="514" y="389"/>
                </a:lnTo>
                <a:lnTo>
                  <a:pt x="514" y="389"/>
                </a:lnTo>
                <a:lnTo>
                  <a:pt x="514" y="390"/>
                </a:lnTo>
                <a:lnTo>
                  <a:pt x="512" y="390"/>
                </a:lnTo>
                <a:lnTo>
                  <a:pt x="512" y="390"/>
                </a:lnTo>
                <a:lnTo>
                  <a:pt x="512" y="390"/>
                </a:lnTo>
                <a:lnTo>
                  <a:pt x="512" y="390"/>
                </a:lnTo>
                <a:lnTo>
                  <a:pt x="512" y="392"/>
                </a:lnTo>
                <a:lnTo>
                  <a:pt x="512" y="392"/>
                </a:lnTo>
                <a:lnTo>
                  <a:pt x="512" y="392"/>
                </a:lnTo>
                <a:lnTo>
                  <a:pt x="512" y="392"/>
                </a:lnTo>
                <a:lnTo>
                  <a:pt x="512" y="393"/>
                </a:lnTo>
                <a:lnTo>
                  <a:pt x="512" y="392"/>
                </a:lnTo>
                <a:lnTo>
                  <a:pt x="512" y="392"/>
                </a:lnTo>
                <a:lnTo>
                  <a:pt x="514" y="392"/>
                </a:lnTo>
                <a:lnTo>
                  <a:pt x="514" y="392"/>
                </a:lnTo>
                <a:lnTo>
                  <a:pt x="515" y="392"/>
                </a:lnTo>
                <a:lnTo>
                  <a:pt x="515" y="393"/>
                </a:lnTo>
                <a:lnTo>
                  <a:pt x="515" y="392"/>
                </a:lnTo>
                <a:lnTo>
                  <a:pt x="515" y="392"/>
                </a:lnTo>
                <a:lnTo>
                  <a:pt x="515" y="392"/>
                </a:lnTo>
                <a:lnTo>
                  <a:pt x="516" y="392"/>
                </a:lnTo>
                <a:lnTo>
                  <a:pt x="516" y="393"/>
                </a:lnTo>
                <a:lnTo>
                  <a:pt x="516" y="393"/>
                </a:lnTo>
                <a:lnTo>
                  <a:pt x="518" y="396"/>
                </a:lnTo>
                <a:lnTo>
                  <a:pt x="520" y="396"/>
                </a:lnTo>
                <a:lnTo>
                  <a:pt x="523" y="396"/>
                </a:lnTo>
                <a:lnTo>
                  <a:pt x="524" y="396"/>
                </a:lnTo>
                <a:lnTo>
                  <a:pt x="526" y="396"/>
                </a:lnTo>
                <a:lnTo>
                  <a:pt x="529" y="396"/>
                </a:lnTo>
                <a:lnTo>
                  <a:pt x="529" y="396"/>
                </a:lnTo>
                <a:lnTo>
                  <a:pt x="530" y="396"/>
                </a:lnTo>
                <a:lnTo>
                  <a:pt x="530" y="396"/>
                </a:lnTo>
                <a:lnTo>
                  <a:pt x="531" y="396"/>
                </a:lnTo>
                <a:lnTo>
                  <a:pt x="531" y="397"/>
                </a:lnTo>
                <a:lnTo>
                  <a:pt x="531" y="399"/>
                </a:lnTo>
                <a:lnTo>
                  <a:pt x="531" y="400"/>
                </a:lnTo>
                <a:lnTo>
                  <a:pt x="531" y="401"/>
                </a:lnTo>
                <a:lnTo>
                  <a:pt x="531" y="401"/>
                </a:lnTo>
                <a:lnTo>
                  <a:pt x="531" y="401"/>
                </a:lnTo>
                <a:lnTo>
                  <a:pt x="531" y="403"/>
                </a:lnTo>
                <a:lnTo>
                  <a:pt x="531" y="403"/>
                </a:lnTo>
                <a:lnTo>
                  <a:pt x="531" y="404"/>
                </a:lnTo>
                <a:lnTo>
                  <a:pt x="531" y="404"/>
                </a:lnTo>
                <a:lnTo>
                  <a:pt x="533" y="405"/>
                </a:lnTo>
                <a:lnTo>
                  <a:pt x="534" y="408"/>
                </a:lnTo>
                <a:lnTo>
                  <a:pt x="534" y="408"/>
                </a:lnTo>
                <a:lnTo>
                  <a:pt x="534" y="409"/>
                </a:lnTo>
                <a:lnTo>
                  <a:pt x="534" y="412"/>
                </a:lnTo>
                <a:lnTo>
                  <a:pt x="534" y="414"/>
                </a:lnTo>
                <a:lnTo>
                  <a:pt x="535" y="415"/>
                </a:lnTo>
                <a:lnTo>
                  <a:pt x="535" y="415"/>
                </a:lnTo>
                <a:lnTo>
                  <a:pt x="535" y="416"/>
                </a:lnTo>
                <a:lnTo>
                  <a:pt x="535" y="416"/>
                </a:lnTo>
                <a:lnTo>
                  <a:pt x="537" y="419"/>
                </a:lnTo>
                <a:lnTo>
                  <a:pt x="535" y="419"/>
                </a:lnTo>
                <a:lnTo>
                  <a:pt x="537" y="420"/>
                </a:lnTo>
                <a:lnTo>
                  <a:pt x="535" y="420"/>
                </a:lnTo>
                <a:lnTo>
                  <a:pt x="535" y="420"/>
                </a:lnTo>
                <a:lnTo>
                  <a:pt x="535" y="420"/>
                </a:lnTo>
                <a:lnTo>
                  <a:pt x="535" y="420"/>
                </a:lnTo>
                <a:lnTo>
                  <a:pt x="534" y="420"/>
                </a:lnTo>
                <a:lnTo>
                  <a:pt x="534" y="420"/>
                </a:lnTo>
                <a:lnTo>
                  <a:pt x="534" y="422"/>
                </a:lnTo>
                <a:lnTo>
                  <a:pt x="534" y="422"/>
                </a:lnTo>
                <a:lnTo>
                  <a:pt x="534" y="420"/>
                </a:lnTo>
                <a:lnTo>
                  <a:pt x="533" y="420"/>
                </a:lnTo>
                <a:lnTo>
                  <a:pt x="533" y="422"/>
                </a:lnTo>
                <a:lnTo>
                  <a:pt x="533" y="422"/>
                </a:lnTo>
                <a:lnTo>
                  <a:pt x="531" y="422"/>
                </a:lnTo>
                <a:lnTo>
                  <a:pt x="531" y="422"/>
                </a:lnTo>
                <a:lnTo>
                  <a:pt x="531" y="422"/>
                </a:lnTo>
                <a:lnTo>
                  <a:pt x="531" y="422"/>
                </a:lnTo>
                <a:lnTo>
                  <a:pt x="530" y="422"/>
                </a:lnTo>
                <a:lnTo>
                  <a:pt x="530" y="423"/>
                </a:lnTo>
                <a:lnTo>
                  <a:pt x="530" y="423"/>
                </a:lnTo>
                <a:lnTo>
                  <a:pt x="529" y="423"/>
                </a:lnTo>
                <a:lnTo>
                  <a:pt x="529" y="423"/>
                </a:lnTo>
                <a:lnTo>
                  <a:pt x="529" y="423"/>
                </a:lnTo>
                <a:lnTo>
                  <a:pt x="529" y="423"/>
                </a:lnTo>
                <a:lnTo>
                  <a:pt x="527" y="423"/>
                </a:lnTo>
                <a:lnTo>
                  <a:pt x="527" y="423"/>
                </a:lnTo>
                <a:lnTo>
                  <a:pt x="527" y="423"/>
                </a:lnTo>
                <a:lnTo>
                  <a:pt x="526" y="423"/>
                </a:lnTo>
                <a:lnTo>
                  <a:pt x="526" y="425"/>
                </a:lnTo>
                <a:lnTo>
                  <a:pt x="526" y="425"/>
                </a:lnTo>
                <a:lnTo>
                  <a:pt x="526" y="425"/>
                </a:lnTo>
                <a:lnTo>
                  <a:pt x="524" y="425"/>
                </a:lnTo>
                <a:lnTo>
                  <a:pt x="524" y="423"/>
                </a:lnTo>
                <a:lnTo>
                  <a:pt x="524" y="423"/>
                </a:lnTo>
                <a:lnTo>
                  <a:pt x="524" y="423"/>
                </a:lnTo>
                <a:lnTo>
                  <a:pt x="523" y="423"/>
                </a:lnTo>
                <a:lnTo>
                  <a:pt x="523" y="423"/>
                </a:lnTo>
                <a:lnTo>
                  <a:pt x="523" y="423"/>
                </a:lnTo>
                <a:lnTo>
                  <a:pt x="523" y="422"/>
                </a:lnTo>
                <a:lnTo>
                  <a:pt x="523" y="422"/>
                </a:lnTo>
                <a:lnTo>
                  <a:pt x="523" y="422"/>
                </a:lnTo>
                <a:lnTo>
                  <a:pt x="523" y="420"/>
                </a:lnTo>
                <a:lnTo>
                  <a:pt x="522" y="420"/>
                </a:lnTo>
                <a:lnTo>
                  <a:pt x="522" y="420"/>
                </a:lnTo>
                <a:lnTo>
                  <a:pt x="522" y="420"/>
                </a:lnTo>
                <a:lnTo>
                  <a:pt x="520" y="420"/>
                </a:lnTo>
                <a:lnTo>
                  <a:pt x="520" y="420"/>
                </a:lnTo>
                <a:lnTo>
                  <a:pt x="520" y="420"/>
                </a:lnTo>
                <a:lnTo>
                  <a:pt x="520" y="420"/>
                </a:lnTo>
                <a:lnTo>
                  <a:pt x="520" y="420"/>
                </a:lnTo>
                <a:lnTo>
                  <a:pt x="519" y="420"/>
                </a:lnTo>
                <a:lnTo>
                  <a:pt x="519" y="420"/>
                </a:lnTo>
                <a:lnTo>
                  <a:pt x="519" y="420"/>
                </a:lnTo>
                <a:lnTo>
                  <a:pt x="519" y="420"/>
                </a:lnTo>
                <a:lnTo>
                  <a:pt x="518" y="420"/>
                </a:lnTo>
                <a:lnTo>
                  <a:pt x="518" y="420"/>
                </a:lnTo>
                <a:lnTo>
                  <a:pt x="518" y="419"/>
                </a:lnTo>
                <a:lnTo>
                  <a:pt x="518" y="419"/>
                </a:lnTo>
                <a:lnTo>
                  <a:pt x="518" y="420"/>
                </a:lnTo>
                <a:lnTo>
                  <a:pt x="518" y="419"/>
                </a:lnTo>
                <a:lnTo>
                  <a:pt x="516" y="419"/>
                </a:lnTo>
                <a:lnTo>
                  <a:pt x="516" y="419"/>
                </a:lnTo>
                <a:lnTo>
                  <a:pt x="515" y="419"/>
                </a:lnTo>
                <a:lnTo>
                  <a:pt x="515" y="419"/>
                </a:lnTo>
                <a:lnTo>
                  <a:pt x="515" y="419"/>
                </a:lnTo>
                <a:lnTo>
                  <a:pt x="515" y="419"/>
                </a:lnTo>
                <a:lnTo>
                  <a:pt x="514" y="419"/>
                </a:lnTo>
                <a:lnTo>
                  <a:pt x="514" y="419"/>
                </a:lnTo>
                <a:lnTo>
                  <a:pt x="512" y="419"/>
                </a:lnTo>
                <a:lnTo>
                  <a:pt x="512" y="419"/>
                </a:lnTo>
                <a:lnTo>
                  <a:pt x="512" y="420"/>
                </a:lnTo>
                <a:lnTo>
                  <a:pt x="512" y="420"/>
                </a:lnTo>
                <a:lnTo>
                  <a:pt x="512" y="419"/>
                </a:lnTo>
                <a:lnTo>
                  <a:pt x="511" y="420"/>
                </a:lnTo>
                <a:lnTo>
                  <a:pt x="511" y="420"/>
                </a:lnTo>
                <a:lnTo>
                  <a:pt x="511" y="419"/>
                </a:lnTo>
                <a:lnTo>
                  <a:pt x="509" y="419"/>
                </a:lnTo>
                <a:lnTo>
                  <a:pt x="509" y="420"/>
                </a:lnTo>
                <a:lnTo>
                  <a:pt x="509" y="419"/>
                </a:lnTo>
                <a:lnTo>
                  <a:pt x="509" y="420"/>
                </a:lnTo>
                <a:lnTo>
                  <a:pt x="509" y="420"/>
                </a:lnTo>
                <a:lnTo>
                  <a:pt x="508" y="420"/>
                </a:lnTo>
                <a:lnTo>
                  <a:pt x="508" y="419"/>
                </a:lnTo>
                <a:lnTo>
                  <a:pt x="508" y="419"/>
                </a:lnTo>
                <a:lnTo>
                  <a:pt x="508" y="419"/>
                </a:lnTo>
                <a:lnTo>
                  <a:pt x="507" y="419"/>
                </a:lnTo>
                <a:lnTo>
                  <a:pt x="507" y="419"/>
                </a:lnTo>
                <a:lnTo>
                  <a:pt x="507" y="419"/>
                </a:lnTo>
                <a:lnTo>
                  <a:pt x="507" y="418"/>
                </a:lnTo>
                <a:lnTo>
                  <a:pt x="507" y="418"/>
                </a:lnTo>
                <a:lnTo>
                  <a:pt x="505" y="418"/>
                </a:lnTo>
                <a:lnTo>
                  <a:pt x="505" y="418"/>
                </a:lnTo>
                <a:lnTo>
                  <a:pt x="505" y="418"/>
                </a:lnTo>
                <a:lnTo>
                  <a:pt x="505" y="418"/>
                </a:lnTo>
                <a:lnTo>
                  <a:pt x="505" y="418"/>
                </a:lnTo>
                <a:lnTo>
                  <a:pt x="505" y="416"/>
                </a:lnTo>
                <a:lnTo>
                  <a:pt x="504" y="416"/>
                </a:lnTo>
                <a:lnTo>
                  <a:pt x="504" y="416"/>
                </a:lnTo>
                <a:lnTo>
                  <a:pt x="505" y="416"/>
                </a:lnTo>
                <a:lnTo>
                  <a:pt x="504" y="416"/>
                </a:lnTo>
                <a:lnTo>
                  <a:pt x="504" y="415"/>
                </a:lnTo>
                <a:lnTo>
                  <a:pt x="504" y="415"/>
                </a:lnTo>
                <a:lnTo>
                  <a:pt x="505" y="415"/>
                </a:lnTo>
                <a:lnTo>
                  <a:pt x="505" y="415"/>
                </a:lnTo>
                <a:lnTo>
                  <a:pt x="505" y="415"/>
                </a:lnTo>
                <a:lnTo>
                  <a:pt x="505" y="415"/>
                </a:lnTo>
                <a:lnTo>
                  <a:pt x="505" y="414"/>
                </a:lnTo>
                <a:lnTo>
                  <a:pt x="504" y="414"/>
                </a:lnTo>
                <a:lnTo>
                  <a:pt x="504" y="414"/>
                </a:lnTo>
                <a:lnTo>
                  <a:pt x="504" y="414"/>
                </a:lnTo>
                <a:lnTo>
                  <a:pt x="504" y="414"/>
                </a:lnTo>
                <a:lnTo>
                  <a:pt x="504" y="414"/>
                </a:lnTo>
                <a:lnTo>
                  <a:pt x="504" y="414"/>
                </a:lnTo>
                <a:lnTo>
                  <a:pt x="503" y="414"/>
                </a:lnTo>
                <a:lnTo>
                  <a:pt x="504" y="414"/>
                </a:lnTo>
                <a:lnTo>
                  <a:pt x="503" y="414"/>
                </a:lnTo>
                <a:lnTo>
                  <a:pt x="503" y="412"/>
                </a:lnTo>
                <a:lnTo>
                  <a:pt x="503" y="412"/>
                </a:lnTo>
                <a:lnTo>
                  <a:pt x="503" y="412"/>
                </a:lnTo>
                <a:lnTo>
                  <a:pt x="501" y="412"/>
                </a:lnTo>
                <a:lnTo>
                  <a:pt x="501" y="412"/>
                </a:lnTo>
                <a:lnTo>
                  <a:pt x="501" y="412"/>
                </a:lnTo>
                <a:lnTo>
                  <a:pt x="501" y="412"/>
                </a:lnTo>
                <a:lnTo>
                  <a:pt x="501" y="411"/>
                </a:lnTo>
                <a:lnTo>
                  <a:pt x="501" y="411"/>
                </a:lnTo>
                <a:lnTo>
                  <a:pt x="501" y="411"/>
                </a:lnTo>
                <a:lnTo>
                  <a:pt x="501" y="411"/>
                </a:lnTo>
                <a:lnTo>
                  <a:pt x="501" y="409"/>
                </a:lnTo>
                <a:lnTo>
                  <a:pt x="500" y="409"/>
                </a:lnTo>
                <a:lnTo>
                  <a:pt x="500" y="411"/>
                </a:lnTo>
                <a:lnTo>
                  <a:pt x="500" y="409"/>
                </a:lnTo>
                <a:lnTo>
                  <a:pt x="500" y="409"/>
                </a:lnTo>
                <a:lnTo>
                  <a:pt x="500" y="409"/>
                </a:lnTo>
                <a:lnTo>
                  <a:pt x="500" y="409"/>
                </a:lnTo>
                <a:lnTo>
                  <a:pt x="500" y="408"/>
                </a:lnTo>
                <a:lnTo>
                  <a:pt x="500" y="408"/>
                </a:lnTo>
                <a:lnTo>
                  <a:pt x="500" y="408"/>
                </a:lnTo>
                <a:lnTo>
                  <a:pt x="500" y="408"/>
                </a:lnTo>
                <a:lnTo>
                  <a:pt x="500" y="407"/>
                </a:lnTo>
                <a:lnTo>
                  <a:pt x="498" y="407"/>
                </a:lnTo>
                <a:lnTo>
                  <a:pt x="498" y="407"/>
                </a:lnTo>
                <a:lnTo>
                  <a:pt x="498" y="407"/>
                </a:lnTo>
                <a:lnTo>
                  <a:pt x="498" y="407"/>
                </a:lnTo>
                <a:lnTo>
                  <a:pt x="498" y="407"/>
                </a:lnTo>
                <a:lnTo>
                  <a:pt x="498" y="407"/>
                </a:lnTo>
                <a:lnTo>
                  <a:pt x="497" y="407"/>
                </a:lnTo>
                <a:lnTo>
                  <a:pt x="497" y="407"/>
                </a:lnTo>
                <a:lnTo>
                  <a:pt x="497" y="405"/>
                </a:lnTo>
                <a:lnTo>
                  <a:pt x="497" y="405"/>
                </a:lnTo>
                <a:lnTo>
                  <a:pt x="496" y="405"/>
                </a:lnTo>
                <a:lnTo>
                  <a:pt x="496" y="405"/>
                </a:lnTo>
                <a:lnTo>
                  <a:pt x="496" y="405"/>
                </a:lnTo>
                <a:lnTo>
                  <a:pt x="496" y="405"/>
                </a:lnTo>
                <a:lnTo>
                  <a:pt x="496" y="405"/>
                </a:lnTo>
                <a:lnTo>
                  <a:pt x="496" y="404"/>
                </a:lnTo>
                <a:lnTo>
                  <a:pt x="496" y="404"/>
                </a:lnTo>
                <a:lnTo>
                  <a:pt x="496" y="404"/>
                </a:lnTo>
                <a:lnTo>
                  <a:pt x="494" y="404"/>
                </a:lnTo>
                <a:lnTo>
                  <a:pt x="494" y="404"/>
                </a:lnTo>
                <a:lnTo>
                  <a:pt x="493" y="404"/>
                </a:lnTo>
                <a:lnTo>
                  <a:pt x="493" y="403"/>
                </a:lnTo>
                <a:lnTo>
                  <a:pt x="493" y="403"/>
                </a:lnTo>
                <a:lnTo>
                  <a:pt x="493" y="404"/>
                </a:lnTo>
                <a:lnTo>
                  <a:pt x="493" y="404"/>
                </a:lnTo>
                <a:lnTo>
                  <a:pt x="492" y="404"/>
                </a:lnTo>
                <a:lnTo>
                  <a:pt x="492" y="404"/>
                </a:lnTo>
                <a:lnTo>
                  <a:pt x="492" y="404"/>
                </a:lnTo>
                <a:lnTo>
                  <a:pt x="492" y="404"/>
                </a:lnTo>
                <a:lnTo>
                  <a:pt x="490" y="404"/>
                </a:lnTo>
                <a:lnTo>
                  <a:pt x="490" y="404"/>
                </a:lnTo>
                <a:lnTo>
                  <a:pt x="490" y="403"/>
                </a:lnTo>
                <a:lnTo>
                  <a:pt x="490" y="403"/>
                </a:lnTo>
                <a:lnTo>
                  <a:pt x="489" y="404"/>
                </a:lnTo>
                <a:lnTo>
                  <a:pt x="489" y="403"/>
                </a:lnTo>
                <a:lnTo>
                  <a:pt x="489" y="403"/>
                </a:lnTo>
                <a:lnTo>
                  <a:pt x="488" y="403"/>
                </a:lnTo>
                <a:lnTo>
                  <a:pt x="489" y="403"/>
                </a:lnTo>
                <a:lnTo>
                  <a:pt x="489" y="403"/>
                </a:lnTo>
                <a:lnTo>
                  <a:pt x="489" y="403"/>
                </a:lnTo>
                <a:lnTo>
                  <a:pt x="489" y="401"/>
                </a:lnTo>
                <a:lnTo>
                  <a:pt x="489" y="401"/>
                </a:lnTo>
                <a:lnTo>
                  <a:pt x="489" y="401"/>
                </a:lnTo>
                <a:lnTo>
                  <a:pt x="489" y="401"/>
                </a:lnTo>
                <a:lnTo>
                  <a:pt x="488" y="401"/>
                </a:lnTo>
                <a:lnTo>
                  <a:pt x="488" y="400"/>
                </a:lnTo>
                <a:lnTo>
                  <a:pt x="489" y="400"/>
                </a:lnTo>
                <a:lnTo>
                  <a:pt x="489" y="400"/>
                </a:lnTo>
                <a:lnTo>
                  <a:pt x="488" y="399"/>
                </a:lnTo>
                <a:lnTo>
                  <a:pt x="488" y="399"/>
                </a:lnTo>
                <a:lnTo>
                  <a:pt x="488" y="399"/>
                </a:lnTo>
                <a:lnTo>
                  <a:pt x="488" y="399"/>
                </a:lnTo>
                <a:lnTo>
                  <a:pt x="488" y="397"/>
                </a:lnTo>
                <a:lnTo>
                  <a:pt x="488" y="397"/>
                </a:lnTo>
                <a:lnTo>
                  <a:pt x="488" y="396"/>
                </a:lnTo>
                <a:lnTo>
                  <a:pt x="488" y="396"/>
                </a:lnTo>
                <a:lnTo>
                  <a:pt x="488" y="396"/>
                </a:lnTo>
                <a:lnTo>
                  <a:pt x="488" y="396"/>
                </a:lnTo>
                <a:lnTo>
                  <a:pt x="488" y="396"/>
                </a:lnTo>
                <a:lnTo>
                  <a:pt x="486" y="396"/>
                </a:lnTo>
                <a:lnTo>
                  <a:pt x="486" y="394"/>
                </a:lnTo>
                <a:lnTo>
                  <a:pt x="486" y="394"/>
                </a:lnTo>
                <a:lnTo>
                  <a:pt x="485" y="394"/>
                </a:lnTo>
                <a:lnTo>
                  <a:pt x="485" y="396"/>
                </a:lnTo>
                <a:lnTo>
                  <a:pt x="485" y="394"/>
                </a:lnTo>
                <a:lnTo>
                  <a:pt x="485" y="394"/>
                </a:lnTo>
                <a:lnTo>
                  <a:pt x="485" y="394"/>
                </a:lnTo>
                <a:lnTo>
                  <a:pt x="485" y="394"/>
                </a:lnTo>
                <a:lnTo>
                  <a:pt x="485" y="393"/>
                </a:lnTo>
                <a:lnTo>
                  <a:pt x="483" y="393"/>
                </a:lnTo>
                <a:lnTo>
                  <a:pt x="483" y="393"/>
                </a:lnTo>
                <a:lnTo>
                  <a:pt x="483" y="393"/>
                </a:lnTo>
                <a:lnTo>
                  <a:pt x="482" y="393"/>
                </a:lnTo>
                <a:lnTo>
                  <a:pt x="482" y="393"/>
                </a:lnTo>
                <a:lnTo>
                  <a:pt x="483" y="393"/>
                </a:lnTo>
                <a:lnTo>
                  <a:pt x="483" y="392"/>
                </a:lnTo>
                <a:lnTo>
                  <a:pt x="482" y="392"/>
                </a:lnTo>
                <a:lnTo>
                  <a:pt x="482" y="392"/>
                </a:lnTo>
                <a:lnTo>
                  <a:pt x="482" y="393"/>
                </a:lnTo>
                <a:lnTo>
                  <a:pt x="482" y="392"/>
                </a:lnTo>
                <a:lnTo>
                  <a:pt x="482" y="392"/>
                </a:lnTo>
                <a:lnTo>
                  <a:pt x="482" y="392"/>
                </a:lnTo>
                <a:lnTo>
                  <a:pt x="481" y="392"/>
                </a:lnTo>
                <a:lnTo>
                  <a:pt x="481" y="390"/>
                </a:lnTo>
                <a:lnTo>
                  <a:pt x="481" y="390"/>
                </a:lnTo>
                <a:lnTo>
                  <a:pt x="479" y="390"/>
                </a:lnTo>
                <a:lnTo>
                  <a:pt x="479" y="390"/>
                </a:lnTo>
                <a:lnTo>
                  <a:pt x="479" y="390"/>
                </a:lnTo>
                <a:lnTo>
                  <a:pt x="478" y="390"/>
                </a:lnTo>
                <a:lnTo>
                  <a:pt x="478" y="390"/>
                </a:lnTo>
                <a:lnTo>
                  <a:pt x="477" y="390"/>
                </a:lnTo>
                <a:lnTo>
                  <a:pt x="477" y="390"/>
                </a:lnTo>
                <a:lnTo>
                  <a:pt x="477" y="390"/>
                </a:lnTo>
                <a:lnTo>
                  <a:pt x="477" y="390"/>
                </a:lnTo>
                <a:lnTo>
                  <a:pt x="477" y="390"/>
                </a:lnTo>
                <a:lnTo>
                  <a:pt x="475" y="390"/>
                </a:lnTo>
                <a:lnTo>
                  <a:pt x="475" y="390"/>
                </a:lnTo>
                <a:lnTo>
                  <a:pt x="475" y="390"/>
                </a:lnTo>
                <a:lnTo>
                  <a:pt x="477" y="390"/>
                </a:lnTo>
                <a:lnTo>
                  <a:pt x="475" y="390"/>
                </a:lnTo>
                <a:lnTo>
                  <a:pt x="475" y="392"/>
                </a:lnTo>
                <a:lnTo>
                  <a:pt x="475" y="392"/>
                </a:lnTo>
                <a:lnTo>
                  <a:pt x="475" y="392"/>
                </a:lnTo>
                <a:lnTo>
                  <a:pt x="474" y="392"/>
                </a:lnTo>
                <a:lnTo>
                  <a:pt x="474" y="392"/>
                </a:lnTo>
                <a:lnTo>
                  <a:pt x="474" y="392"/>
                </a:lnTo>
                <a:lnTo>
                  <a:pt x="474" y="392"/>
                </a:lnTo>
                <a:lnTo>
                  <a:pt x="474" y="392"/>
                </a:lnTo>
                <a:lnTo>
                  <a:pt x="472" y="392"/>
                </a:lnTo>
                <a:lnTo>
                  <a:pt x="472" y="392"/>
                </a:lnTo>
                <a:lnTo>
                  <a:pt x="472" y="390"/>
                </a:lnTo>
                <a:lnTo>
                  <a:pt x="471" y="390"/>
                </a:lnTo>
                <a:lnTo>
                  <a:pt x="471" y="390"/>
                </a:lnTo>
                <a:lnTo>
                  <a:pt x="471" y="390"/>
                </a:lnTo>
                <a:lnTo>
                  <a:pt x="470" y="390"/>
                </a:lnTo>
                <a:lnTo>
                  <a:pt x="470" y="392"/>
                </a:lnTo>
                <a:lnTo>
                  <a:pt x="470" y="392"/>
                </a:lnTo>
                <a:lnTo>
                  <a:pt x="468" y="392"/>
                </a:lnTo>
                <a:lnTo>
                  <a:pt x="468" y="392"/>
                </a:lnTo>
                <a:lnTo>
                  <a:pt x="468" y="392"/>
                </a:lnTo>
                <a:lnTo>
                  <a:pt x="468" y="392"/>
                </a:lnTo>
                <a:lnTo>
                  <a:pt x="468" y="390"/>
                </a:lnTo>
                <a:lnTo>
                  <a:pt x="468" y="390"/>
                </a:lnTo>
                <a:lnTo>
                  <a:pt x="468" y="390"/>
                </a:lnTo>
                <a:lnTo>
                  <a:pt x="468" y="390"/>
                </a:lnTo>
                <a:lnTo>
                  <a:pt x="468" y="390"/>
                </a:lnTo>
                <a:lnTo>
                  <a:pt x="467" y="390"/>
                </a:lnTo>
                <a:lnTo>
                  <a:pt x="467" y="390"/>
                </a:lnTo>
                <a:lnTo>
                  <a:pt x="467" y="392"/>
                </a:lnTo>
                <a:lnTo>
                  <a:pt x="466" y="392"/>
                </a:lnTo>
                <a:lnTo>
                  <a:pt x="466" y="392"/>
                </a:lnTo>
                <a:lnTo>
                  <a:pt x="466" y="392"/>
                </a:lnTo>
                <a:lnTo>
                  <a:pt x="464" y="392"/>
                </a:lnTo>
                <a:lnTo>
                  <a:pt x="464" y="392"/>
                </a:lnTo>
                <a:lnTo>
                  <a:pt x="464" y="392"/>
                </a:lnTo>
                <a:lnTo>
                  <a:pt x="463" y="392"/>
                </a:lnTo>
                <a:lnTo>
                  <a:pt x="463" y="392"/>
                </a:lnTo>
                <a:lnTo>
                  <a:pt x="463" y="392"/>
                </a:lnTo>
                <a:lnTo>
                  <a:pt x="463" y="390"/>
                </a:lnTo>
                <a:lnTo>
                  <a:pt x="462" y="390"/>
                </a:lnTo>
                <a:lnTo>
                  <a:pt x="462" y="390"/>
                </a:lnTo>
                <a:lnTo>
                  <a:pt x="460" y="390"/>
                </a:lnTo>
                <a:lnTo>
                  <a:pt x="460" y="390"/>
                </a:lnTo>
                <a:lnTo>
                  <a:pt x="460" y="390"/>
                </a:lnTo>
                <a:lnTo>
                  <a:pt x="460" y="390"/>
                </a:lnTo>
                <a:lnTo>
                  <a:pt x="459" y="390"/>
                </a:lnTo>
                <a:lnTo>
                  <a:pt x="459" y="390"/>
                </a:lnTo>
                <a:lnTo>
                  <a:pt x="457" y="390"/>
                </a:lnTo>
                <a:lnTo>
                  <a:pt x="459" y="390"/>
                </a:lnTo>
                <a:lnTo>
                  <a:pt x="459" y="390"/>
                </a:lnTo>
                <a:lnTo>
                  <a:pt x="457" y="390"/>
                </a:lnTo>
                <a:lnTo>
                  <a:pt x="457" y="390"/>
                </a:lnTo>
                <a:lnTo>
                  <a:pt x="457" y="390"/>
                </a:lnTo>
                <a:lnTo>
                  <a:pt x="457" y="390"/>
                </a:lnTo>
                <a:lnTo>
                  <a:pt x="457" y="389"/>
                </a:lnTo>
                <a:lnTo>
                  <a:pt x="456" y="389"/>
                </a:lnTo>
                <a:lnTo>
                  <a:pt x="456" y="389"/>
                </a:lnTo>
                <a:lnTo>
                  <a:pt x="456" y="388"/>
                </a:lnTo>
                <a:lnTo>
                  <a:pt x="456" y="388"/>
                </a:lnTo>
                <a:lnTo>
                  <a:pt x="455" y="388"/>
                </a:lnTo>
                <a:lnTo>
                  <a:pt x="455" y="388"/>
                </a:lnTo>
                <a:lnTo>
                  <a:pt x="455" y="388"/>
                </a:lnTo>
                <a:lnTo>
                  <a:pt x="455" y="389"/>
                </a:lnTo>
                <a:lnTo>
                  <a:pt x="455" y="389"/>
                </a:lnTo>
                <a:lnTo>
                  <a:pt x="455" y="388"/>
                </a:lnTo>
                <a:lnTo>
                  <a:pt x="455" y="388"/>
                </a:lnTo>
                <a:lnTo>
                  <a:pt x="453" y="388"/>
                </a:lnTo>
                <a:lnTo>
                  <a:pt x="453" y="389"/>
                </a:lnTo>
                <a:lnTo>
                  <a:pt x="453" y="390"/>
                </a:lnTo>
                <a:lnTo>
                  <a:pt x="452" y="393"/>
                </a:lnTo>
                <a:lnTo>
                  <a:pt x="451" y="394"/>
                </a:lnTo>
                <a:lnTo>
                  <a:pt x="451" y="394"/>
                </a:lnTo>
                <a:lnTo>
                  <a:pt x="449" y="397"/>
                </a:lnTo>
                <a:lnTo>
                  <a:pt x="449" y="399"/>
                </a:lnTo>
                <a:lnTo>
                  <a:pt x="448" y="399"/>
                </a:lnTo>
                <a:lnTo>
                  <a:pt x="446" y="403"/>
                </a:lnTo>
                <a:lnTo>
                  <a:pt x="446" y="403"/>
                </a:lnTo>
                <a:lnTo>
                  <a:pt x="444" y="405"/>
                </a:lnTo>
                <a:lnTo>
                  <a:pt x="444" y="407"/>
                </a:lnTo>
                <a:lnTo>
                  <a:pt x="444" y="407"/>
                </a:lnTo>
                <a:lnTo>
                  <a:pt x="442" y="407"/>
                </a:lnTo>
                <a:lnTo>
                  <a:pt x="442" y="407"/>
                </a:lnTo>
                <a:lnTo>
                  <a:pt x="441" y="407"/>
                </a:lnTo>
                <a:lnTo>
                  <a:pt x="438" y="407"/>
                </a:lnTo>
                <a:lnTo>
                  <a:pt x="438" y="407"/>
                </a:lnTo>
                <a:lnTo>
                  <a:pt x="436" y="408"/>
                </a:lnTo>
                <a:lnTo>
                  <a:pt x="433" y="408"/>
                </a:lnTo>
                <a:lnTo>
                  <a:pt x="431" y="409"/>
                </a:lnTo>
                <a:lnTo>
                  <a:pt x="429" y="412"/>
                </a:lnTo>
                <a:lnTo>
                  <a:pt x="429" y="414"/>
                </a:lnTo>
                <a:lnTo>
                  <a:pt x="427" y="415"/>
                </a:lnTo>
                <a:lnTo>
                  <a:pt x="427" y="416"/>
                </a:lnTo>
                <a:lnTo>
                  <a:pt x="427" y="419"/>
                </a:lnTo>
                <a:lnTo>
                  <a:pt x="427" y="419"/>
                </a:lnTo>
                <a:lnTo>
                  <a:pt x="427" y="420"/>
                </a:lnTo>
                <a:lnTo>
                  <a:pt x="427" y="420"/>
                </a:lnTo>
                <a:lnTo>
                  <a:pt x="427" y="420"/>
                </a:lnTo>
                <a:lnTo>
                  <a:pt x="426" y="423"/>
                </a:lnTo>
                <a:lnTo>
                  <a:pt x="426" y="425"/>
                </a:lnTo>
                <a:lnTo>
                  <a:pt x="426" y="426"/>
                </a:lnTo>
                <a:lnTo>
                  <a:pt x="427" y="426"/>
                </a:lnTo>
                <a:lnTo>
                  <a:pt x="427" y="426"/>
                </a:lnTo>
                <a:lnTo>
                  <a:pt x="426" y="427"/>
                </a:lnTo>
                <a:lnTo>
                  <a:pt x="426" y="429"/>
                </a:lnTo>
                <a:lnTo>
                  <a:pt x="426" y="429"/>
                </a:lnTo>
                <a:lnTo>
                  <a:pt x="426" y="429"/>
                </a:lnTo>
                <a:lnTo>
                  <a:pt x="426" y="431"/>
                </a:lnTo>
                <a:lnTo>
                  <a:pt x="426" y="431"/>
                </a:lnTo>
                <a:lnTo>
                  <a:pt x="426" y="431"/>
                </a:lnTo>
                <a:lnTo>
                  <a:pt x="426" y="433"/>
                </a:lnTo>
                <a:lnTo>
                  <a:pt x="426" y="433"/>
                </a:lnTo>
                <a:lnTo>
                  <a:pt x="425" y="434"/>
                </a:lnTo>
                <a:lnTo>
                  <a:pt x="425" y="434"/>
                </a:lnTo>
                <a:lnTo>
                  <a:pt x="425" y="434"/>
                </a:lnTo>
                <a:lnTo>
                  <a:pt x="425" y="435"/>
                </a:lnTo>
                <a:lnTo>
                  <a:pt x="425" y="435"/>
                </a:lnTo>
                <a:lnTo>
                  <a:pt x="425" y="437"/>
                </a:lnTo>
                <a:lnTo>
                  <a:pt x="425" y="437"/>
                </a:lnTo>
                <a:lnTo>
                  <a:pt x="425" y="437"/>
                </a:lnTo>
                <a:lnTo>
                  <a:pt x="425" y="438"/>
                </a:lnTo>
                <a:lnTo>
                  <a:pt x="425" y="440"/>
                </a:lnTo>
                <a:lnTo>
                  <a:pt x="425" y="441"/>
                </a:lnTo>
                <a:lnTo>
                  <a:pt x="425" y="442"/>
                </a:lnTo>
                <a:lnTo>
                  <a:pt x="425" y="442"/>
                </a:lnTo>
                <a:lnTo>
                  <a:pt x="425" y="442"/>
                </a:lnTo>
                <a:lnTo>
                  <a:pt x="425" y="442"/>
                </a:lnTo>
                <a:lnTo>
                  <a:pt x="423" y="444"/>
                </a:lnTo>
                <a:lnTo>
                  <a:pt x="423" y="444"/>
                </a:lnTo>
                <a:lnTo>
                  <a:pt x="422" y="445"/>
                </a:lnTo>
                <a:lnTo>
                  <a:pt x="422" y="445"/>
                </a:lnTo>
                <a:lnTo>
                  <a:pt x="422" y="445"/>
                </a:lnTo>
                <a:lnTo>
                  <a:pt x="420" y="446"/>
                </a:lnTo>
                <a:lnTo>
                  <a:pt x="419" y="448"/>
                </a:lnTo>
                <a:lnTo>
                  <a:pt x="419" y="448"/>
                </a:lnTo>
                <a:lnTo>
                  <a:pt x="419" y="448"/>
                </a:lnTo>
                <a:lnTo>
                  <a:pt x="418" y="448"/>
                </a:lnTo>
                <a:lnTo>
                  <a:pt x="418" y="449"/>
                </a:lnTo>
                <a:lnTo>
                  <a:pt x="416" y="449"/>
                </a:lnTo>
                <a:lnTo>
                  <a:pt x="416" y="451"/>
                </a:lnTo>
                <a:lnTo>
                  <a:pt x="416" y="451"/>
                </a:lnTo>
                <a:lnTo>
                  <a:pt x="416" y="451"/>
                </a:lnTo>
                <a:lnTo>
                  <a:pt x="416" y="451"/>
                </a:lnTo>
                <a:lnTo>
                  <a:pt x="415" y="452"/>
                </a:lnTo>
                <a:lnTo>
                  <a:pt x="415" y="452"/>
                </a:lnTo>
                <a:lnTo>
                  <a:pt x="414" y="452"/>
                </a:lnTo>
                <a:lnTo>
                  <a:pt x="414" y="453"/>
                </a:lnTo>
                <a:lnTo>
                  <a:pt x="414" y="453"/>
                </a:lnTo>
                <a:lnTo>
                  <a:pt x="414" y="453"/>
                </a:lnTo>
                <a:lnTo>
                  <a:pt x="412" y="453"/>
                </a:lnTo>
                <a:lnTo>
                  <a:pt x="412" y="453"/>
                </a:lnTo>
                <a:lnTo>
                  <a:pt x="411" y="455"/>
                </a:lnTo>
                <a:lnTo>
                  <a:pt x="411" y="455"/>
                </a:lnTo>
                <a:lnTo>
                  <a:pt x="411" y="455"/>
                </a:lnTo>
                <a:lnTo>
                  <a:pt x="410" y="455"/>
                </a:lnTo>
                <a:lnTo>
                  <a:pt x="410" y="455"/>
                </a:lnTo>
                <a:lnTo>
                  <a:pt x="408" y="456"/>
                </a:lnTo>
                <a:lnTo>
                  <a:pt x="408" y="456"/>
                </a:lnTo>
                <a:lnTo>
                  <a:pt x="408" y="456"/>
                </a:lnTo>
                <a:lnTo>
                  <a:pt x="408" y="456"/>
                </a:lnTo>
                <a:lnTo>
                  <a:pt x="408" y="456"/>
                </a:lnTo>
                <a:lnTo>
                  <a:pt x="408" y="457"/>
                </a:lnTo>
                <a:lnTo>
                  <a:pt x="408" y="457"/>
                </a:lnTo>
                <a:lnTo>
                  <a:pt x="408" y="457"/>
                </a:lnTo>
                <a:lnTo>
                  <a:pt x="408" y="457"/>
                </a:lnTo>
                <a:lnTo>
                  <a:pt x="408" y="457"/>
                </a:lnTo>
                <a:lnTo>
                  <a:pt x="407" y="457"/>
                </a:lnTo>
                <a:lnTo>
                  <a:pt x="407" y="457"/>
                </a:lnTo>
                <a:lnTo>
                  <a:pt x="407" y="457"/>
                </a:lnTo>
                <a:lnTo>
                  <a:pt x="407" y="459"/>
                </a:lnTo>
                <a:lnTo>
                  <a:pt x="407" y="459"/>
                </a:lnTo>
                <a:lnTo>
                  <a:pt x="407" y="459"/>
                </a:lnTo>
                <a:lnTo>
                  <a:pt x="407" y="459"/>
                </a:lnTo>
                <a:lnTo>
                  <a:pt x="407" y="459"/>
                </a:lnTo>
                <a:lnTo>
                  <a:pt x="407" y="460"/>
                </a:lnTo>
                <a:lnTo>
                  <a:pt x="407" y="459"/>
                </a:lnTo>
                <a:lnTo>
                  <a:pt x="407" y="460"/>
                </a:lnTo>
                <a:lnTo>
                  <a:pt x="408" y="460"/>
                </a:lnTo>
                <a:lnTo>
                  <a:pt x="407" y="460"/>
                </a:lnTo>
                <a:lnTo>
                  <a:pt x="407" y="461"/>
                </a:lnTo>
                <a:lnTo>
                  <a:pt x="407" y="461"/>
                </a:lnTo>
                <a:lnTo>
                  <a:pt x="407" y="461"/>
                </a:lnTo>
                <a:lnTo>
                  <a:pt x="407" y="463"/>
                </a:lnTo>
                <a:lnTo>
                  <a:pt x="407" y="463"/>
                </a:lnTo>
                <a:lnTo>
                  <a:pt x="407" y="463"/>
                </a:lnTo>
                <a:lnTo>
                  <a:pt x="407" y="464"/>
                </a:lnTo>
                <a:lnTo>
                  <a:pt x="407" y="464"/>
                </a:lnTo>
                <a:lnTo>
                  <a:pt x="407" y="464"/>
                </a:lnTo>
                <a:lnTo>
                  <a:pt x="407" y="464"/>
                </a:lnTo>
                <a:lnTo>
                  <a:pt x="407" y="464"/>
                </a:lnTo>
                <a:lnTo>
                  <a:pt x="407" y="466"/>
                </a:lnTo>
                <a:lnTo>
                  <a:pt x="407" y="466"/>
                </a:lnTo>
                <a:lnTo>
                  <a:pt x="407" y="466"/>
                </a:lnTo>
                <a:lnTo>
                  <a:pt x="407" y="467"/>
                </a:lnTo>
                <a:lnTo>
                  <a:pt x="407" y="467"/>
                </a:lnTo>
                <a:lnTo>
                  <a:pt x="407" y="467"/>
                </a:lnTo>
                <a:lnTo>
                  <a:pt x="407" y="468"/>
                </a:lnTo>
                <a:lnTo>
                  <a:pt x="407" y="468"/>
                </a:lnTo>
                <a:lnTo>
                  <a:pt x="407" y="470"/>
                </a:lnTo>
                <a:lnTo>
                  <a:pt x="408" y="471"/>
                </a:lnTo>
                <a:lnTo>
                  <a:pt x="408" y="472"/>
                </a:lnTo>
                <a:lnTo>
                  <a:pt x="408" y="472"/>
                </a:lnTo>
                <a:lnTo>
                  <a:pt x="408" y="474"/>
                </a:lnTo>
                <a:lnTo>
                  <a:pt x="408" y="474"/>
                </a:lnTo>
                <a:lnTo>
                  <a:pt x="408" y="475"/>
                </a:lnTo>
                <a:lnTo>
                  <a:pt x="408" y="475"/>
                </a:lnTo>
                <a:lnTo>
                  <a:pt x="408" y="475"/>
                </a:lnTo>
                <a:lnTo>
                  <a:pt x="408" y="475"/>
                </a:lnTo>
                <a:lnTo>
                  <a:pt x="408" y="477"/>
                </a:lnTo>
                <a:lnTo>
                  <a:pt x="408" y="477"/>
                </a:lnTo>
                <a:lnTo>
                  <a:pt x="408" y="478"/>
                </a:lnTo>
                <a:lnTo>
                  <a:pt x="408" y="478"/>
                </a:lnTo>
                <a:lnTo>
                  <a:pt x="410" y="478"/>
                </a:lnTo>
                <a:lnTo>
                  <a:pt x="410" y="478"/>
                </a:lnTo>
                <a:lnTo>
                  <a:pt x="410" y="478"/>
                </a:lnTo>
                <a:lnTo>
                  <a:pt x="410" y="479"/>
                </a:lnTo>
                <a:lnTo>
                  <a:pt x="411" y="479"/>
                </a:lnTo>
                <a:lnTo>
                  <a:pt x="411" y="479"/>
                </a:lnTo>
                <a:lnTo>
                  <a:pt x="411" y="479"/>
                </a:lnTo>
                <a:lnTo>
                  <a:pt x="411" y="481"/>
                </a:lnTo>
                <a:lnTo>
                  <a:pt x="411" y="481"/>
                </a:lnTo>
                <a:lnTo>
                  <a:pt x="411" y="481"/>
                </a:lnTo>
                <a:lnTo>
                  <a:pt x="412" y="481"/>
                </a:lnTo>
                <a:lnTo>
                  <a:pt x="412" y="481"/>
                </a:lnTo>
                <a:lnTo>
                  <a:pt x="411" y="481"/>
                </a:lnTo>
                <a:lnTo>
                  <a:pt x="411" y="482"/>
                </a:lnTo>
                <a:lnTo>
                  <a:pt x="411" y="482"/>
                </a:lnTo>
                <a:lnTo>
                  <a:pt x="411" y="483"/>
                </a:lnTo>
                <a:lnTo>
                  <a:pt x="412" y="483"/>
                </a:lnTo>
                <a:lnTo>
                  <a:pt x="412" y="483"/>
                </a:lnTo>
                <a:lnTo>
                  <a:pt x="412" y="483"/>
                </a:lnTo>
                <a:lnTo>
                  <a:pt x="414" y="483"/>
                </a:lnTo>
                <a:lnTo>
                  <a:pt x="414" y="483"/>
                </a:lnTo>
                <a:lnTo>
                  <a:pt x="414" y="485"/>
                </a:lnTo>
                <a:lnTo>
                  <a:pt x="414" y="485"/>
                </a:lnTo>
                <a:lnTo>
                  <a:pt x="412" y="485"/>
                </a:lnTo>
                <a:lnTo>
                  <a:pt x="412" y="486"/>
                </a:lnTo>
                <a:lnTo>
                  <a:pt x="412" y="486"/>
                </a:lnTo>
                <a:lnTo>
                  <a:pt x="412" y="486"/>
                </a:lnTo>
                <a:lnTo>
                  <a:pt x="412" y="486"/>
                </a:lnTo>
                <a:lnTo>
                  <a:pt x="412" y="487"/>
                </a:lnTo>
                <a:lnTo>
                  <a:pt x="411" y="487"/>
                </a:lnTo>
                <a:lnTo>
                  <a:pt x="411" y="487"/>
                </a:lnTo>
                <a:lnTo>
                  <a:pt x="411" y="487"/>
                </a:lnTo>
                <a:lnTo>
                  <a:pt x="411" y="489"/>
                </a:lnTo>
                <a:lnTo>
                  <a:pt x="410" y="489"/>
                </a:lnTo>
                <a:lnTo>
                  <a:pt x="410" y="489"/>
                </a:lnTo>
                <a:lnTo>
                  <a:pt x="410" y="489"/>
                </a:lnTo>
                <a:lnTo>
                  <a:pt x="410" y="489"/>
                </a:lnTo>
                <a:lnTo>
                  <a:pt x="408" y="489"/>
                </a:lnTo>
                <a:lnTo>
                  <a:pt x="407" y="492"/>
                </a:lnTo>
                <a:lnTo>
                  <a:pt x="405" y="492"/>
                </a:lnTo>
                <a:lnTo>
                  <a:pt x="405" y="492"/>
                </a:lnTo>
                <a:lnTo>
                  <a:pt x="405" y="493"/>
                </a:lnTo>
                <a:lnTo>
                  <a:pt x="404" y="493"/>
                </a:lnTo>
                <a:lnTo>
                  <a:pt x="404" y="493"/>
                </a:lnTo>
                <a:lnTo>
                  <a:pt x="403" y="493"/>
                </a:lnTo>
                <a:lnTo>
                  <a:pt x="403" y="494"/>
                </a:lnTo>
                <a:lnTo>
                  <a:pt x="403" y="494"/>
                </a:lnTo>
                <a:lnTo>
                  <a:pt x="401" y="494"/>
                </a:lnTo>
                <a:lnTo>
                  <a:pt x="401" y="494"/>
                </a:lnTo>
                <a:lnTo>
                  <a:pt x="400" y="494"/>
                </a:lnTo>
                <a:lnTo>
                  <a:pt x="400" y="494"/>
                </a:lnTo>
                <a:lnTo>
                  <a:pt x="400" y="494"/>
                </a:lnTo>
                <a:lnTo>
                  <a:pt x="399" y="494"/>
                </a:lnTo>
                <a:lnTo>
                  <a:pt x="399" y="496"/>
                </a:lnTo>
                <a:lnTo>
                  <a:pt x="397" y="496"/>
                </a:lnTo>
                <a:lnTo>
                  <a:pt x="397" y="496"/>
                </a:lnTo>
                <a:lnTo>
                  <a:pt x="396" y="497"/>
                </a:lnTo>
                <a:lnTo>
                  <a:pt x="394" y="497"/>
                </a:lnTo>
                <a:lnTo>
                  <a:pt x="394" y="497"/>
                </a:lnTo>
                <a:lnTo>
                  <a:pt x="394" y="497"/>
                </a:lnTo>
                <a:lnTo>
                  <a:pt x="394" y="497"/>
                </a:lnTo>
                <a:lnTo>
                  <a:pt x="393" y="497"/>
                </a:lnTo>
                <a:lnTo>
                  <a:pt x="393" y="497"/>
                </a:lnTo>
                <a:lnTo>
                  <a:pt x="392" y="497"/>
                </a:lnTo>
                <a:lnTo>
                  <a:pt x="392" y="498"/>
                </a:lnTo>
                <a:lnTo>
                  <a:pt x="392" y="498"/>
                </a:lnTo>
                <a:lnTo>
                  <a:pt x="392" y="498"/>
                </a:lnTo>
                <a:lnTo>
                  <a:pt x="390" y="498"/>
                </a:lnTo>
                <a:lnTo>
                  <a:pt x="390" y="500"/>
                </a:lnTo>
                <a:lnTo>
                  <a:pt x="390" y="500"/>
                </a:lnTo>
                <a:lnTo>
                  <a:pt x="390" y="500"/>
                </a:lnTo>
                <a:lnTo>
                  <a:pt x="389" y="500"/>
                </a:lnTo>
                <a:lnTo>
                  <a:pt x="389" y="500"/>
                </a:lnTo>
                <a:lnTo>
                  <a:pt x="389" y="500"/>
                </a:lnTo>
                <a:lnTo>
                  <a:pt x="389" y="501"/>
                </a:lnTo>
                <a:lnTo>
                  <a:pt x="389" y="501"/>
                </a:lnTo>
                <a:lnTo>
                  <a:pt x="389" y="501"/>
                </a:lnTo>
                <a:lnTo>
                  <a:pt x="388" y="501"/>
                </a:lnTo>
                <a:lnTo>
                  <a:pt x="388" y="503"/>
                </a:lnTo>
                <a:lnTo>
                  <a:pt x="386" y="503"/>
                </a:lnTo>
                <a:lnTo>
                  <a:pt x="386" y="503"/>
                </a:lnTo>
                <a:lnTo>
                  <a:pt x="386" y="504"/>
                </a:lnTo>
                <a:lnTo>
                  <a:pt x="385" y="504"/>
                </a:lnTo>
                <a:lnTo>
                  <a:pt x="385" y="504"/>
                </a:lnTo>
                <a:lnTo>
                  <a:pt x="385" y="505"/>
                </a:lnTo>
                <a:lnTo>
                  <a:pt x="384" y="505"/>
                </a:lnTo>
                <a:lnTo>
                  <a:pt x="384" y="505"/>
                </a:lnTo>
                <a:lnTo>
                  <a:pt x="384" y="505"/>
                </a:lnTo>
                <a:lnTo>
                  <a:pt x="384" y="505"/>
                </a:lnTo>
                <a:lnTo>
                  <a:pt x="382" y="505"/>
                </a:lnTo>
                <a:lnTo>
                  <a:pt x="382" y="507"/>
                </a:lnTo>
                <a:lnTo>
                  <a:pt x="381" y="507"/>
                </a:lnTo>
                <a:lnTo>
                  <a:pt x="381" y="507"/>
                </a:lnTo>
                <a:lnTo>
                  <a:pt x="379" y="508"/>
                </a:lnTo>
                <a:lnTo>
                  <a:pt x="378" y="508"/>
                </a:lnTo>
                <a:lnTo>
                  <a:pt x="378" y="508"/>
                </a:lnTo>
                <a:lnTo>
                  <a:pt x="378" y="508"/>
                </a:lnTo>
                <a:lnTo>
                  <a:pt x="377" y="509"/>
                </a:lnTo>
                <a:lnTo>
                  <a:pt x="377" y="509"/>
                </a:lnTo>
                <a:lnTo>
                  <a:pt x="375" y="509"/>
                </a:lnTo>
                <a:lnTo>
                  <a:pt x="375" y="509"/>
                </a:lnTo>
                <a:lnTo>
                  <a:pt x="375" y="511"/>
                </a:lnTo>
                <a:lnTo>
                  <a:pt x="374" y="511"/>
                </a:lnTo>
                <a:lnTo>
                  <a:pt x="373" y="511"/>
                </a:lnTo>
                <a:lnTo>
                  <a:pt x="373" y="511"/>
                </a:lnTo>
                <a:lnTo>
                  <a:pt x="373" y="511"/>
                </a:lnTo>
                <a:lnTo>
                  <a:pt x="371" y="512"/>
                </a:lnTo>
                <a:lnTo>
                  <a:pt x="370" y="512"/>
                </a:lnTo>
                <a:lnTo>
                  <a:pt x="370" y="512"/>
                </a:lnTo>
                <a:lnTo>
                  <a:pt x="370" y="513"/>
                </a:lnTo>
                <a:lnTo>
                  <a:pt x="368" y="513"/>
                </a:lnTo>
                <a:lnTo>
                  <a:pt x="368" y="513"/>
                </a:lnTo>
                <a:lnTo>
                  <a:pt x="367" y="513"/>
                </a:lnTo>
                <a:lnTo>
                  <a:pt x="367" y="513"/>
                </a:lnTo>
                <a:lnTo>
                  <a:pt x="366" y="513"/>
                </a:lnTo>
                <a:lnTo>
                  <a:pt x="366" y="513"/>
                </a:lnTo>
                <a:lnTo>
                  <a:pt x="364" y="513"/>
                </a:lnTo>
                <a:lnTo>
                  <a:pt x="364" y="513"/>
                </a:lnTo>
                <a:lnTo>
                  <a:pt x="364" y="515"/>
                </a:lnTo>
                <a:lnTo>
                  <a:pt x="364" y="513"/>
                </a:lnTo>
                <a:lnTo>
                  <a:pt x="364" y="515"/>
                </a:lnTo>
                <a:lnTo>
                  <a:pt x="363" y="515"/>
                </a:lnTo>
                <a:lnTo>
                  <a:pt x="363" y="515"/>
                </a:lnTo>
                <a:lnTo>
                  <a:pt x="362" y="515"/>
                </a:lnTo>
                <a:lnTo>
                  <a:pt x="362" y="515"/>
                </a:lnTo>
                <a:lnTo>
                  <a:pt x="362" y="515"/>
                </a:lnTo>
                <a:lnTo>
                  <a:pt x="362" y="515"/>
                </a:lnTo>
                <a:lnTo>
                  <a:pt x="360" y="515"/>
                </a:lnTo>
                <a:lnTo>
                  <a:pt x="360" y="515"/>
                </a:lnTo>
                <a:lnTo>
                  <a:pt x="359" y="515"/>
                </a:lnTo>
                <a:lnTo>
                  <a:pt x="359" y="516"/>
                </a:lnTo>
                <a:lnTo>
                  <a:pt x="359" y="516"/>
                </a:lnTo>
                <a:lnTo>
                  <a:pt x="359" y="516"/>
                </a:lnTo>
                <a:lnTo>
                  <a:pt x="359" y="516"/>
                </a:lnTo>
                <a:lnTo>
                  <a:pt x="358" y="516"/>
                </a:lnTo>
                <a:lnTo>
                  <a:pt x="358" y="516"/>
                </a:lnTo>
                <a:lnTo>
                  <a:pt x="358" y="516"/>
                </a:lnTo>
                <a:lnTo>
                  <a:pt x="356" y="518"/>
                </a:lnTo>
                <a:lnTo>
                  <a:pt x="356" y="518"/>
                </a:lnTo>
                <a:lnTo>
                  <a:pt x="356" y="518"/>
                </a:lnTo>
                <a:lnTo>
                  <a:pt x="355" y="519"/>
                </a:lnTo>
                <a:lnTo>
                  <a:pt x="355" y="519"/>
                </a:lnTo>
                <a:lnTo>
                  <a:pt x="353" y="519"/>
                </a:lnTo>
                <a:lnTo>
                  <a:pt x="353" y="519"/>
                </a:lnTo>
                <a:lnTo>
                  <a:pt x="353" y="519"/>
                </a:lnTo>
                <a:lnTo>
                  <a:pt x="353" y="520"/>
                </a:lnTo>
                <a:lnTo>
                  <a:pt x="353" y="520"/>
                </a:lnTo>
                <a:lnTo>
                  <a:pt x="352" y="520"/>
                </a:lnTo>
                <a:lnTo>
                  <a:pt x="352" y="520"/>
                </a:lnTo>
                <a:lnTo>
                  <a:pt x="351" y="522"/>
                </a:lnTo>
                <a:lnTo>
                  <a:pt x="349" y="522"/>
                </a:lnTo>
                <a:lnTo>
                  <a:pt x="349" y="523"/>
                </a:lnTo>
                <a:lnTo>
                  <a:pt x="348" y="523"/>
                </a:lnTo>
                <a:lnTo>
                  <a:pt x="348" y="523"/>
                </a:lnTo>
                <a:lnTo>
                  <a:pt x="348" y="524"/>
                </a:lnTo>
                <a:lnTo>
                  <a:pt x="347" y="524"/>
                </a:lnTo>
                <a:lnTo>
                  <a:pt x="347" y="524"/>
                </a:lnTo>
                <a:lnTo>
                  <a:pt x="345" y="524"/>
                </a:lnTo>
                <a:lnTo>
                  <a:pt x="345" y="524"/>
                </a:lnTo>
                <a:lnTo>
                  <a:pt x="345" y="524"/>
                </a:lnTo>
                <a:lnTo>
                  <a:pt x="344" y="526"/>
                </a:lnTo>
                <a:lnTo>
                  <a:pt x="344" y="526"/>
                </a:lnTo>
                <a:lnTo>
                  <a:pt x="342" y="526"/>
                </a:lnTo>
                <a:lnTo>
                  <a:pt x="341" y="526"/>
                </a:lnTo>
                <a:lnTo>
                  <a:pt x="340" y="527"/>
                </a:lnTo>
                <a:lnTo>
                  <a:pt x="338" y="527"/>
                </a:lnTo>
                <a:lnTo>
                  <a:pt x="338" y="527"/>
                </a:lnTo>
                <a:lnTo>
                  <a:pt x="337" y="527"/>
                </a:lnTo>
                <a:lnTo>
                  <a:pt x="336" y="527"/>
                </a:lnTo>
                <a:lnTo>
                  <a:pt x="334" y="529"/>
                </a:lnTo>
                <a:lnTo>
                  <a:pt x="334" y="529"/>
                </a:lnTo>
                <a:lnTo>
                  <a:pt x="334" y="529"/>
                </a:lnTo>
                <a:lnTo>
                  <a:pt x="333" y="529"/>
                </a:lnTo>
                <a:lnTo>
                  <a:pt x="333" y="529"/>
                </a:lnTo>
                <a:lnTo>
                  <a:pt x="332" y="529"/>
                </a:lnTo>
                <a:lnTo>
                  <a:pt x="332" y="530"/>
                </a:lnTo>
                <a:lnTo>
                  <a:pt x="332" y="530"/>
                </a:lnTo>
                <a:lnTo>
                  <a:pt x="330" y="530"/>
                </a:lnTo>
                <a:lnTo>
                  <a:pt x="329" y="530"/>
                </a:lnTo>
                <a:lnTo>
                  <a:pt x="329" y="531"/>
                </a:lnTo>
                <a:lnTo>
                  <a:pt x="327" y="531"/>
                </a:lnTo>
                <a:lnTo>
                  <a:pt x="327" y="531"/>
                </a:lnTo>
                <a:lnTo>
                  <a:pt x="326" y="533"/>
                </a:lnTo>
                <a:lnTo>
                  <a:pt x="326" y="533"/>
                </a:lnTo>
                <a:lnTo>
                  <a:pt x="326" y="533"/>
                </a:lnTo>
                <a:lnTo>
                  <a:pt x="325" y="533"/>
                </a:lnTo>
                <a:lnTo>
                  <a:pt x="325" y="533"/>
                </a:lnTo>
                <a:lnTo>
                  <a:pt x="323" y="534"/>
                </a:lnTo>
                <a:lnTo>
                  <a:pt x="322" y="534"/>
                </a:lnTo>
                <a:lnTo>
                  <a:pt x="322" y="534"/>
                </a:lnTo>
                <a:lnTo>
                  <a:pt x="321" y="534"/>
                </a:lnTo>
                <a:lnTo>
                  <a:pt x="321" y="535"/>
                </a:lnTo>
                <a:lnTo>
                  <a:pt x="321" y="535"/>
                </a:lnTo>
                <a:lnTo>
                  <a:pt x="321" y="535"/>
                </a:lnTo>
                <a:lnTo>
                  <a:pt x="319" y="535"/>
                </a:lnTo>
                <a:lnTo>
                  <a:pt x="318" y="535"/>
                </a:lnTo>
                <a:lnTo>
                  <a:pt x="318" y="537"/>
                </a:lnTo>
                <a:lnTo>
                  <a:pt x="318" y="537"/>
                </a:lnTo>
                <a:lnTo>
                  <a:pt x="316" y="537"/>
                </a:lnTo>
                <a:lnTo>
                  <a:pt x="316" y="538"/>
                </a:lnTo>
                <a:lnTo>
                  <a:pt x="315" y="538"/>
                </a:lnTo>
                <a:lnTo>
                  <a:pt x="315" y="538"/>
                </a:lnTo>
                <a:lnTo>
                  <a:pt x="315" y="538"/>
                </a:lnTo>
                <a:lnTo>
                  <a:pt x="314" y="538"/>
                </a:lnTo>
                <a:lnTo>
                  <a:pt x="314" y="538"/>
                </a:lnTo>
                <a:lnTo>
                  <a:pt x="312" y="539"/>
                </a:lnTo>
                <a:lnTo>
                  <a:pt x="312" y="541"/>
                </a:lnTo>
                <a:lnTo>
                  <a:pt x="312" y="541"/>
                </a:lnTo>
                <a:lnTo>
                  <a:pt x="311" y="541"/>
                </a:lnTo>
                <a:lnTo>
                  <a:pt x="311" y="542"/>
                </a:lnTo>
                <a:lnTo>
                  <a:pt x="310" y="542"/>
                </a:lnTo>
                <a:lnTo>
                  <a:pt x="310" y="542"/>
                </a:lnTo>
                <a:lnTo>
                  <a:pt x="310" y="544"/>
                </a:lnTo>
                <a:lnTo>
                  <a:pt x="308" y="544"/>
                </a:lnTo>
                <a:lnTo>
                  <a:pt x="308" y="544"/>
                </a:lnTo>
                <a:lnTo>
                  <a:pt x="307" y="544"/>
                </a:lnTo>
                <a:lnTo>
                  <a:pt x="307" y="542"/>
                </a:lnTo>
                <a:lnTo>
                  <a:pt x="307" y="542"/>
                </a:lnTo>
                <a:lnTo>
                  <a:pt x="307" y="542"/>
                </a:lnTo>
                <a:lnTo>
                  <a:pt x="306" y="542"/>
                </a:lnTo>
                <a:lnTo>
                  <a:pt x="304" y="542"/>
                </a:lnTo>
                <a:lnTo>
                  <a:pt x="304" y="542"/>
                </a:lnTo>
                <a:lnTo>
                  <a:pt x="304" y="542"/>
                </a:lnTo>
                <a:lnTo>
                  <a:pt x="303" y="542"/>
                </a:lnTo>
                <a:lnTo>
                  <a:pt x="303" y="541"/>
                </a:lnTo>
                <a:lnTo>
                  <a:pt x="301" y="541"/>
                </a:lnTo>
                <a:lnTo>
                  <a:pt x="301" y="541"/>
                </a:lnTo>
                <a:lnTo>
                  <a:pt x="301" y="542"/>
                </a:lnTo>
                <a:lnTo>
                  <a:pt x="300" y="542"/>
                </a:lnTo>
                <a:lnTo>
                  <a:pt x="300" y="542"/>
                </a:lnTo>
                <a:lnTo>
                  <a:pt x="300" y="542"/>
                </a:lnTo>
                <a:lnTo>
                  <a:pt x="299" y="542"/>
                </a:lnTo>
                <a:lnTo>
                  <a:pt x="299" y="544"/>
                </a:lnTo>
                <a:lnTo>
                  <a:pt x="299" y="544"/>
                </a:lnTo>
                <a:lnTo>
                  <a:pt x="299" y="544"/>
                </a:lnTo>
                <a:lnTo>
                  <a:pt x="297" y="544"/>
                </a:lnTo>
                <a:lnTo>
                  <a:pt x="297" y="544"/>
                </a:lnTo>
                <a:lnTo>
                  <a:pt x="296" y="542"/>
                </a:lnTo>
                <a:lnTo>
                  <a:pt x="296" y="542"/>
                </a:lnTo>
                <a:lnTo>
                  <a:pt x="296" y="542"/>
                </a:lnTo>
                <a:lnTo>
                  <a:pt x="295" y="542"/>
                </a:lnTo>
                <a:lnTo>
                  <a:pt x="295" y="542"/>
                </a:lnTo>
                <a:lnTo>
                  <a:pt x="295" y="544"/>
                </a:lnTo>
                <a:lnTo>
                  <a:pt x="295" y="545"/>
                </a:lnTo>
                <a:lnTo>
                  <a:pt x="295" y="546"/>
                </a:lnTo>
                <a:lnTo>
                  <a:pt x="293" y="546"/>
                </a:lnTo>
                <a:lnTo>
                  <a:pt x="293" y="548"/>
                </a:lnTo>
                <a:lnTo>
                  <a:pt x="295" y="548"/>
                </a:lnTo>
                <a:lnTo>
                  <a:pt x="295" y="548"/>
                </a:lnTo>
                <a:lnTo>
                  <a:pt x="295" y="548"/>
                </a:lnTo>
                <a:lnTo>
                  <a:pt x="295" y="548"/>
                </a:lnTo>
                <a:lnTo>
                  <a:pt x="293" y="549"/>
                </a:lnTo>
                <a:lnTo>
                  <a:pt x="293" y="549"/>
                </a:lnTo>
                <a:lnTo>
                  <a:pt x="292" y="549"/>
                </a:lnTo>
                <a:lnTo>
                  <a:pt x="290" y="550"/>
                </a:lnTo>
                <a:lnTo>
                  <a:pt x="290" y="550"/>
                </a:lnTo>
                <a:lnTo>
                  <a:pt x="289" y="553"/>
                </a:lnTo>
                <a:lnTo>
                  <a:pt x="288" y="554"/>
                </a:lnTo>
                <a:lnTo>
                  <a:pt x="288" y="556"/>
                </a:lnTo>
                <a:lnTo>
                  <a:pt x="286" y="556"/>
                </a:lnTo>
                <a:lnTo>
                  <a:pt x="286" y="557"/>
                </a:lnTo>
                <a:lnTo>
                  <a:pt x="285" y="557"/>
                </a:lnTo>
                <a:lnTo>
                  <a:pt x="285" y="557"/>
                </a:lnTo>
                <a:lnTo>
                  <a:pt x="285" y="559"/>
                </a:lnTo>
                <a:lnTo>
                  <a:pt x="285" y="560"/>
                </a:lnTo>
                <a:lnTo>
                  <a:pt x="284" y="560"/>
                </a:lnTo>
                <a:lnTo>
                  <a:pt x="282" y="560"/>
                </a:lnTo>
                <a:lnTo>
                  <a:pt x="280" y="560"/>
                </a:lnTo>
                <a:lnTo>
                  <a:pt x="280" y="560"/>
                </a:lnTo>
                <a:lnTo>
                  <a:pt x="277" y="560"/>
                </a:lnTo>
                <a:lnTo>
                  <a:pt x="275" y="560"/>
                </a:lnTo>
                <a:lnTo>
                  <a:pt x="275" y="560"/>
                </a:lnTo>
                <a:lnTo>
                  <a:pt x="274" y="561"/>
                </a:lnTo>
                <a:lnTo>
                  <a:pt x="274" y="563"/>
                </a:lnTo>
                <a:lnTo>
                  <a:pt x="274" y="563"/>
                </a:lnTo>
                <a:lnTo>
                  <a:pt x="274" y="563"/>
                </a:lnTo>
                <a:lnTo>
                  <a:pt x="273" y="563"/>
                </a:lnTo>
                <a:lnTo>
                  <a:pt x="273" y="564"/>
                </a:lnTo>
                <a:lnTo>
                  <a:pt x="271" y="565"/>
                </a:lnTo>
                <a:lnTo>
                  <a:pt x="271" y="567"/>
                </a:lnTo>
                <a:lnTo>
                  <a:pt x="271" y="567"/>
                </a:lnTo>
                <a:lnTo>
                  <a:pt x="270" y="568"/>
                </a:lnTo>
                <a:lnTo>
                  <a:pt x="269" y="570"/>
                </a:lnTo>
                <a:lnTo>
                  <a:pt x="269" y="570"/>
                </a:lnTo>
                <a:lnTo>
                  <a:pt x="269" y="570"/>
                </a:lnTo>
                <a:lnTo>
                  <a:pt x="269" y="571"/>
                </a:lnTo>
                <a:lnTo>
                  <a:pt x="269" y="571"/>
                </a:lnTo>
                <a:lnTo>
                  <a:pt x="269" y="571"/>
                </a:lnTo>
                <a:lnTo>
                  <a:pt x="269" y="572"/>
                </a:lnTo>
                <a:lnTo>
                  <a:pt x="269" y="572"/>
                </a:lnTo>
                <a:lnTo>
                  <a:pt x="269" y="574"/>
                </a:lnTo>
                <a:lnTo>
                  <a:pt x="267" y="574"/>
                </a:lnTo>
                <a:lnTo>
                  <a:pt x="267" y="574"/>
                </a:lnTo>
                <a:lnTo>
                  <a:pt x="267" y="575"/>
                </a:lnTo>
                <a:lnTo>
                  <a:pt x="267" y="575"/>
                </a:lnTo>
                <a:lnTo>
                  <a:pt x="267" y="576"/>
                </a:lnTo>
                <a:lnTo>
                  <a:pt x="267" y="576"/>
                </a:lnTo>
                <a:lnTo>
                  <a:pt x="267" y="576"/>
                </a:lnTo>
                <a:lnTo>
                  <a:pt x="267" y="578"/>
                </a:lnTo>
                <a:lnTo>
                  <a:pt x="267" y="578"/>
                </a:lnTo>
                <a:lnTo>
                  <a:pt x="266" y="579"/>
                </a:lnTo>
                <a:lnTo>
                  <a:pt x="266" y="580"/>
                </a:lnTo>
                <a:lnTo>
                  <a:pt x="266" y="582"/>
                </a:lnTo>
                <a:lnTo>
                  <a:pt x="266" y="582"/>
                </a:lnTo>
                <a:lnTo>
                  <a:pt x="266" y="583"/>
                </a:lnTo>
                <a:lnTo>
                  <a:pt x="266" y="583"/>
                </a:lnTo>
                <a:lnTo>
                  <a:pt x="266" y="585"/>
                </a:lnTo>
                <a:lnTo>
                  <a:pt x="266" y="585"/>
                </a:lnTo>
                <a:lnTo>
                  <a:pt x="266" y="585"/>
                </a:lnTo>
                <a:lnTo>
                  <a:pt x="266" y="586"/>
                </a:lnTo>
                <a:lnTo>
                  <a:pt x="266" y="586"/>
                </a:lnTo>
                <a:lnTo>
                  <a:pt x="266" y="587"/>
                </a:lnTo>
                <a:lnTo>
                  <a:pt x="266" y="589"/>
                </a:lnTo>
                <a:lnTo>
                  <a:pt x="266" y="590"/>
                </a:lnTo>
                <a:lnTo>
                  <a:pt x="266" y="590"/>
                </a:lnTo>
                <a:lnTo>
                  <a:pt x="267" y="590"/>
                </a:lnTo>
                <a:lnTo>
                  <a:pt x="267" y="591"/>
                </a:lnTo>
                <a:lnTo>
                  <a:pt x="267" y="593"/>
                </a:lnTo>
                <a:lnTo>
                  <a:pt x="267" y="593"/>
                </a:lnTo>
                <a:lnTo>
                  <a:pt x="267" y="594"/>
                </a:lnTo>
                <a:lnTo>
                  <a:pt x="267" y="596"/>
                </a:lnTo>
                <a:lnTo>
                  <a:pt x="267" y="597"/>
                </a:lnTo>
                <a:lnTo>
                  <a:pt x="269" y="598"/>
                </a:lnTo>
                <a:lnTo>
                  <a:pt x="269" y="598"/>
                </a:lnTo>
                <a:lnTo>
                  <a:pt x="267" y="598"/>
                </a:lnTo>
                <a:lnTo>
                  <a:pt x="267" y="600"/>
                </a:lnTo>
                <a:lnTo>
                  <a:pt x="267" y="601"/>
                </a:lnTo>
                <a:lnTo>
                  <a:pt x="266" y="601"/>
                </a:lnTo>
                <a:lnTo>
                  <a:pt x="266" y="602"/>
                </a:lnTo>
                <a:lnTo>
                  <a:pt x="266" y="601"/>
                </a:lnTo>
                <a:lnTo>
                  <a:pt x="266" y="602"/>
                </a:lnTo>
                <a:lnTo>
                  <a:pt x="266" y="604"/>
                </a:lnTo>
                <a:lnTo>
                  <a:pt x="265" y="605"/>
                </a:lnTo>
                <a:lnTo>
                  <a:pt x="265" y="605"/>
                </a:lnTo>
                <a:lnTo>
                  <a:pt x="265" y="606"/>
                </a:lnTo>
                <a:lnTo>
                  <a:pt x="263" y="606"/>
                </a:lnTo>
                <a:lnTo>
                  <a:pt x="263" y="606"/>
                </a:lnTo>
                <a:lnTo>
                  <a:pt x="263" y="608"/>
                </a:lnTo>
                <a:lnTo>
                  <a:pt x="263" y="609"/>
                </a:lnTo>
                <a:lnTo>
                  <a:pt x="263" y="609"/>
                </a:lnTo>
                <a:lnTo>
                  <a:pt x="263" y="609"/>
                </a:lnTo>
                <a:lnTo>
                  <a:pt x="263" y="611"/>
                </a:lnTo>
                <a:lnTo>
                  <a:pt x="263" y="611"/>
                </a:lnTo>
                <a:lnTo>
                  <a:pt x="263" y="612"/>
                </a:lnTo>
                <a:lnTo>
                  <a:pt x="263" y="612"/>
                </a:lnTo>
                <a:lnTo>
                  <a:pt x="263" y="612"/>
                </a:lnTo>
                <a:lnTo>
                  <a:pt x="263" y="613"/>
                </a:lnTo>
                <a:lnTo>
                  <a:pt x="263" y="613"/>
                </a:lnTo>
                <a:lnTo>
                  <a:pt x="263" y="615"/>
                </a:lnTo>
                <a:lnTo>
                  <a:pt x="262" y="615"/>
                </a:lnTo>
                <a:lnTo>
                  <a:pt x="262" y="615"/>
                </a:lnTo>
                <a:lnTo>
                  <a:pt x="262" y="616"/>
                </a:lnTo>
                <a:lnTo>
                  <a:pt x="262" y="617"/>
                </a:lnTo>
                <a:lnTo>
                  <a:pt x="262" y="617"/>
                </a:lnTo>
                <a:lnTo>
                  <a:pt x="262" y="619"/>
                </a:lnTo>
                <a:lnTo>
                  <a:pt x="262" y="619"/>
                </a:lnTo>
                <a:lnTo>
                  <a:pt x="262" y="620"/>
                </a:lnTo>
                <a:lnTo>
                  <a:pt x="262" y="620"/>
                </a:lnTo>
                <a:lnTo>
                  <a:pt x="262" y="622"/>
                </a:lnTo>
                <a:lnTo>
                  <a:pt x="262" y="623"/>
                </a:lnTo>
                <a:lnTo>
                  <a:pt x="262" y="623"/>
                </a:lnTo>
                <a:lnTo>
                  <a:pt x="262" y="624"/>
                </a:lnTo>
                <a:lnTo>
                  <a:pt x="260" y="627"/>
                </a:lnTo>
                <a:lnTo>
                  <a:pt x="260" y="630"/>
                </a:lnTo>
                <a:lnTo>
                  <a:pt x="260" y="631"/>
                </a:lnTo>
                <a:lnTo>
                  <a:pt x="260" y="631"/>
                </a:lnTo>
                <a:lnTo>
                  <a:pt x="260" y="634"/>
                </a:lnTo>
                <a:lnTo>
                  <a:pt x="260" y="634"/>
                </a:lnTo>
                <a:lnTo>
                  <a:pt x="260" y="635"/>
                </a:lnTo>
                <a:lnTo>
                  <a:pt x="260" y="638"/>
                </a:lnTo>
                <a:lnTo>
                  <a:pt x="260" y="639"/>
                </a:lnTo>
                <a:lnTo>
                  <a:pt x="260" y="641"/>
                </a:lnTo>
                <a:lnTo>
                  <a:pt x="260" y="642"/>
                </a:lnTo>
                <a:lnTo>
                  <a:pt x="260" y="645"/>
                </a:lnTo>
                <a:lnTo>
                  <a:pt x="260" y="645"/>
                </a:lnTo>
                <a:lnTo>
                  <a:pt x="260" y="646"/>
                </a:lnTo>
                <a:lnTo>
                  <a:pt x="260" y="649"/>
                </a:lnTo>
                <a:lnTo>
                  <a:pt x="260" y="650"/>
                </a:lnTo>
                <a:lnTo>
                  <a:pt x="259" y="650"/>
                </a:lnTo>
                <a:lnTo>
                  <a:pt x="259" y="650"/>
                </a:lnTo>
                <a:lnTo>
                  <a:pt x="259" y="650"/>
                </a:lnTo>
                <a:lnTo>
                  <a:pt x="259" y="652"/>
                </a:lnTo>
                <a:lnTo>
                  <a:pt x="258" y="652"/>
                </a:lnTo>
                <a:lnTo>
                  <a:pt x="258" y="653"/>
                </a:lnTo>
                <a:lnTo>
                  <a:pt x="258" y="653"/>
                </a:lnTo>
                <a:lnTo>
                  <a:pt x="258" y="654"/>
                </a:lnTo>
                <a:lnTo>
                  <a:pt x="258" y="654"/>
                </a:lnTo>
                <a:lnTo>
                  <a:pt x="256" y="656"/>
                </a:lnTo>
                <a:lnTo>
                  <a:pt x="256" y="656"/>
                </a:lnTo>
                <a:lnTo>
                  <a:pt x="256" y="656"/>
                </a:lnTo>
                <a:lnTo>
                  <a:pt x="255" y="656"/>
                </a:lnTo>
                <a:lnTo>
                  <a:pt x="256" y="657"/>
                </a:lnTo>
                <a:lnTo>
                  <a:pt x="256" y="657"/>
                </a:lnTo>
                <a:lnTo>
                  <a:pt x="256" y="657"/>
                </a:lnTo>
                <a:lnTo>
                  <a:pt x="256" y="658"/>
                </a:lnTo>
                <a:lnTo>
                  <a:pt x="256" y="658"/>
                </a:lnTo>
                <a:lnTo>
                  <a:pt x="258" y="658"/>
                </a:lnTo>
                <a:lnTo>
                  <a:pt x="258" y="658"/>
                </a:lnTo>
                <a:lnTo>
                  <a:pt x="258" y="660"/>
                </a:lnTo>
                <a:lnTo>
                  <a:pt x="258" y="660"/>
                </a:lnTo>
                <a:lnTo>
                  <a:pt x="258" y="661"/>
                </a:lnTo>
                <a:lnTo>
                  <a:pt x="258" y="661"/>
                </a:lnTo>
                <a:lnTo>
                  <a:pt x="258" y="661"/>
                </a:lnTo>
                <a:lnTo>
                  <a:pt x="259" y="661"/>
                </a:lnTo>
                <a:lnTo>
                  <a:pt x="259" y="663"/>
                </a:lnTo>
                <a:lnTo>
                  <a:pt x="259" y="663"/>
                </a:lnTo>
                <a:lnTo>
                  <a:pt x="258" y="663"/>
                </a:lnTo>
                <a:lnTo>
                  <a:pt x="259" y="663"/>
                </a:lnTo>
                <a:lnTo>
                  <a:pt x="259" y="664"/>
                </a:lnTo>
                <a:lnTo>
                  <a:pt x="259" y="664"/>
                </a:lnTo>
                <a:lnTo>
                  <a:pt x="258" y="664"/>
                </a:lnTo>
                <a:lnTo>
                  <a:pt x="258" y="664"/>
                </a:lnTo>
                <a:lnTo>
                  <a:pt x="258" y="665"/>
                </a:lnTo>
                <a:lnTo>
                  <a:pt x="258" y="665"/>
                </a:lnTo>
                <a:lnTo>
                  <a:pt x="258" y="665"/>
                </a:lnTo>
                <a:lnTo>
                  <a:pt x="258" y="667"/>
                </a:lnTo>
                <a:lnTo>
                  <a:pt x="258" y="667"/>
                </a:lnTo>
                <a:lnTo>
                  <a:pt x="258" y="667"/>
                </a:lnTo>
                <a:lnTo>
                  <a:pt x="258" y="668"/>
                </a:lnTo>
                <a:lnTo>
                  <a:pt x="258" y="668"/>
                </a:lnTo>
                <a:lnTo>
                  <a:pt x="258" y="669"/>
                </a:lnTo>
                <a:lnTo>
                  <a:pt x="258" y="669"/>
                </a:lnTo>
                <a:lnTo>
                  <a:pt x="258" y="669"/>
                </a:lnTo>
                <a:lnTo>
                  <a:pt x="259" y="669"/>
                </a:lnTo>
                <a:lnTo>
                  <a:pt x="259" y="671"/>
                </a:lnTo>
                <a:lnTo>
                  <a:pt x="259" y="671"/>
                </a:lnTo>
                <a:lnTo>
                  <a:pt x="259" y="672"/>
                </a:lnTo>
                <a:lnTo>
                  <a:pt x="259" y="672"/>
                </a:lnTo>
                <a:lnTo>
                  <a:pt x="259" y="674"/>
                </a:lnTo>
                <a:lnTo>
                  <a:pt x="259" y="674"/>
                </a:lnTo>
                <a:lnTo>
                  <a:pt x="259" y="675"/>
                </a:lnTo>
                <a:lnTo>
                  <a:pt x="259" y="676"/>
                </a:lnTo>
                <a:lnTo>
                  <a:pt x="260" y="678"/>
                </a:lnTo>
                <a:lnTo>
                  <a:pt x="260" y="678"/>
                </a:lnTo>
                <a:lnTo>
                  <a:pt x="260" y="678"/>
                </a:lnTo>
                <a:lnTo>
                  <a:pt x="260" y="679"/>
                </a:lnTo>
                <a:lnTo>
                  <a:pt x="260" y="680"/>
                </a:lnTo>
                <a:lnTo>
                  <a:pt x="260" y="680"/>
                </a:lnTo>
                <a:lnTo>
                  <a:pt x="260" y="682"/>
                </a:lnTo>
                <a:lnTo>
                  <a:pt x="260" y="683"/>
                </a:lnTo>
                <a:lnTo>
                  <a:pt x="262" y="684"/>
                </a:lnTo>
                <a:lnTo>
                  <a:pt x="262" y="686"/>
                </a:lnTo>
                <a:lnTo>
                  <a:pt x="262" y="687"/>
                </a:lnTo>
                <a:lnTo>
                  <a:pt x="263" y="690"/>
                </a:lnTo>
                <a:lnTo>
                  <a:pt x="263" y="691"/>
                </a:lnTo>
                <a:lnTo>
                  <a:pt x="263" y="693"/>
                </a:lnTo>
                <a:lnTo>
                  <a:pt x="263" y="693"/>
                </a:lnTo>
                <a:lnTo>
                  <a:pt x="263" y="694"/>
                </a:lnTo>
                <a:lnTo>
                  <a:pt x="263" y="694"/>
                </a:lnTo>
                <a:lnTo>
                  <a:pt x="263" y="695"/>
                </a:lnTo>
                <a:lnTo>
                  <a:pt x="263" y="695"/>
                </a:lnTo>
                <a:lnTo>
                  <a:pt x="263" y="698"/>
                </a:lnTo>
                <a:lnTo>
                  <a:pt x="263" y="698"/>
                </a:lnTo>
                <a:lnTo>
                  <a:pt x="263" y="698"/>
                </a:lnTo>
                <a:lnTo>
                  <a:pt x="263" y="698"/>
                </a:lnTo>
                <a:lnTo>
                  <a:pt x="265" y="698"/>
                </a:lnTo>
                <a:lnTo>
                  <a:pt x="265" y="697"/>
                </a:lnTo>
                <a:lnTo>
                  <a:pt x="265" y="698"/>
                </a:lnTo>
                <a:lnTo>
                  <a:pt x="265" y="698"/>
                </a:lnTo>
                <a:lnTo>
                  <a:pt x="265" y="697"/>
                </a:lnTo>
                <a:lnTo>
                  <a:pt x="266" y="697"/>
                </a:lnTo>
                <a:lnTo>
                  <a:pt x="266" y="697"/>
                </a:lnTo>
                <a:lnTo>
                  <a:pt x="266" y="698"/>
                </a:lnTo>
                <a:lnTo>
                  <a:pt x="266" y="698"/>
                </a:lnTo>
                <a:lnTo>
                  <a:pt x="267" y="698"/>
                </a:lnTo>
                <a:lnTo>
                  <a:pt x="267" y="698"/>
                </a:lnTo>
                <a:lnTo>
                  <a:pt x="267" y="698"/>
                </a:lnTo>
                <a:lnTo>
                  <a:pt x="267" y="700"/>
                </a:lnTo>
                <a:lnTo>
                  <a:pt x="269" y="700"/>
                </a:lnTo>
                <a:lnTo>
                  <a:pt x="267" y="700"/>
                </a:lnTo>
                <a:lnTo>
                  <a:pt x="267" y="700"/>
                </a:lnTo>
                <a:lnTo>
                  <a:pt x="267" y="700"/>
                </a:lnTo>
                <a:lnTo>
                  <a:pt x="266" y="701"/>
                </a:lnTo>
                <a:lnTo>
                  <a:pt x="265" y="702"/>
                </a:lnTo>
                <a:lnTo>
                  <a:pt x="265" y="702"/>
                </a:lnTo>
                <a:lnTo>
                  <a:pt x="263" y="702"/>
                </a:lnTo>
                <a:lnTo>
                  <a:pt x="262" y="705"/>
                </a:lnTo>
                <a:lnTo>
                  <a:pt x="260" y="706"/>
                </a:lnTo>
                <a:lnTo>
                  <a:pt x="260" y="706"/>
                </a:lnTo>
                <a:lnTo>
                  <a:pt x="260" y="708"/>
                </a:lnTo>
                <a:lnTo>
                  <a:pt x="259" y="708"/>
                </a:lnTo>
                <a:lnTo>
                  <a:pt x="259" y="708"/>
                </a:lnTo>
                <a:lnTo>
                  <a:pt x="258" y="709"/>
                </a:lnTo>
                <a:lnTo>
                  <a:pt x="258" y="709"/>
                </a:lnTo>
                <a:lnTo>
                  <a:pt x="256" y="709"/>
                </a:lnTo>
                <a:lnTo>
                  <a:pt x="256" y="710"/>
                </a:lnTo>
                <a:lnTo>
                  <a:pt x="255" y="712"/>
                </a:lnTo>
                <a:lnTo>
                  <a:pt x="254" y="713"/>
                </a:lnTo>
                <a:lnTo>
                  <a:pt x="252" y="713"/>
                </a:lnTo>
                <a:lnTo>
                  <a:pt x="252" y="715"/>
                </a:lnTo>
                <a:lnTo>
                  <a:pt x="249" y="716"/>
                </a:lnTo>
                <a:lnTo>
                  <a:pt x="248" y="717"/>
                </a:lnTo>
                <a:lnTo>
                  <a:pt x="249" y="721"/>
                </a:lnTo>
                <a:lnTo>
                  <a:pt x="249" y="723"/>
                </a:lnTo>
                <a:lnTo>
                  <a:pt x="249" y="724"/>
                </a:lnTo>
                <a:lnTo>
                  <a:pt x="249" y="724"/>
                </a:lnTo>
                <a:lnTo>
                  <a:pt x="249" y="724"/>
                </a:lnTo>
                <a:lnTo>
                  <a:pt x="249" y="725"/>
                </a:lnTo>
                <a:lnTo>
                  <a:pt x="249" y="727"/>
                </a:lnTo>
                <a:lnTo>
                  <a:pt x="249" y="728"/>
                </a:lnTo>
                <a:lnTo>
                  <a:pt x="251" y="730"/>
                </a:lnTo>
                <a:lnTo>
                  <a:pt x="251" y="730"/>
                </a:lnTo>
                <a:lnTo>
                  <a:pt x="251" y="731"/>
                </a:lnTo>
                <a:lnTo>
                  <a:pt x="252" y="731"/>
                </a:lnTo>
                <a:lnTo>
                  <a:pt x="252" y="732"/>
                </a:lnTo>
                <a:lnTo>
                  <a:pt x="252" y="732"/>
                </a:lnTo>
                <a:lnTo>
                  <a:pt x="252" y="732"/>
                </a:lnTo>
                <a:lnTo>
                  <a:pt x="252" y="734"/>
                </a:lnTo>
                <a:lnTo>
                  <a:pt x="252" y="734"/>
                </a:lnTo>
                <a:lnTo>
                  <a:pt x="254" y="734"/>
                </a:lnTo>
                <a:lnTo>
                  <a:pt x="254" y="735"/>
                </a:lnTo>
                <a:lnTo>
                  <a:pt x="255" y="735"/>
                </a:lnTo>
                <a:lnTo>
                  <a:pt x="255" y="735"/>
                </a:lnTo>
                <a:lnTo>
                  <a:pt x="255" y="736"/>
                </a:lnTo>
                <a:lnTo>
                  <a:pt x="255" y="736"/>
                </a:lnTo>
                <a:lnTo>
                  <a:pt x="256" y="736"/>
                </a:lnTo>
                <a:lnTo>
                  <a:pt x="256" y="738"/>
                </a:lnTo>
                <a:lnTo>
                  <a:pt x="256" y="738"/>
                </a:lnTo>
                <a:lnTo>
                  <a:pt x="258" y="738"/>
                </a:lnTo>
                <a:lnTo>
                  <a:pt x="258" y="738"/>
                </a:lnTo>
                <a:lnTo>
                  <a:pt x="258" y="739"/>
                </a:lnTo>
                <a:lnTo>
                  <a:pt x="258" y="739"/>
                </a:lnTo>
                <a:lnTo>
                  <a:pt x="258" y="739"/>
                </a:lnTo>
                <a:lnTo>
                  <a:pt x="259" y="739"/>
                </a:lnTo>
                <a:lnTo>
                  <a:pt x="259" y="741"/>
                </a:lnTo>
                <a:lnTo>
                  <a:pt x="259" y="741"/>
                </a:lnTo>
                <a:lnTo>
                  <a:pt x="258" y="742"/>
                </a:lnTo>
                <a:lnTo>
                  <a:pt x="258" y="742"/>
                </a:lnTo>
                <a:lnTo>
                  <a:pt x="258" y="742"/>
                </a:lnTo>
                <a:lnTo>
                  <a:pt x="258" y="743"/>
                </a:lnTo>
                <a:lnTo>
                  <a:pt x="258" y="743"/>
                </a:lnTo>
                <a:lnTo>
                  <a:pt x="258" y="743"/>
                </a:lnTo>
                <a:lnTo>
                  <a:pt x="258" y="745"/>
                </a:lnTo>
                <a:lnTo>
                  <a:pt x="258" y="745"/>
                </a:lnTo>
                <a:lnTo>
                  <a:pt x="258" y="746"/>
                </a:lnTo>
                <a:lnTo>
                  <a:pt x="258" y="746"/>
                </a:lnTo>
                <a:lnTo>
                  <a:pt x="258" y="746"/>
                </a:lnTo>
                <a:lnTo>
                  <a:pt x="258" y="746"/>
                </a:lnTo>
                <a:lnTo>
                  <a:pt x="259" y="747"/>
                </a:lnTo>
                <a:lnTo>
                  <a:pt x="259" y="747"/>
                </a:lnTo>
                <a:lnTo>
                  <a:pt x="259" y="747"/>
                </a:lnTo>
                <a:lnTo>
                  <a:pt x="260" y="749"/>
                </a:lnTo>
                <a:lnTo>
                  <a:pt x="260" y="749"/>
                </a:lnTo>
                <a:lnTo>
                  <a:pt x="260" y="749"/>
                </a:lnTo>
                <a:lnTo>
                  <a:pt x="260" y="750"/>
                </a:lnTo>
                <a:lnTo>
                  <a:pt x="260" y="750"/>
                </a:lnTo>
                <a:lnTo>
                  <a:pt x="260" y="750"/>
                </a:lnTo>
                <a:lnTo>
                  <a:pt x="260" y="751"/>
                </a:lnTo>
                <a:lnTo>
                  <a:pt x="260" y="751"/>
                </a:lnTo>
                <a:lnTo>
                  <a:pt x="260" y="751"/>
                </a:lnTo>
                <a:lnTo>
                  <a:pt x="260" y="751"/>
                </a:lnTo>
                <a:lnTo>
                  <a:pt x="260" y="753"/>
                </a:lnTo>
                <a:lnTo>
                  <a:pt x="260" y="753"/>
                </a:lnTo>
                <a:lnTo>
                  <a:pt x="260" y="754"/>
                </a:lnTo>
                <a:lnTo>
                  <a:pt x="260" y="754"/>
                </a:lnTo>
                <a:lnTo>
                  <a:pt x="260" y="754"/>
                </a:lnTo>
                <a:lnTo>
                  <a:pt x="260" y="754"/>
                </a:lnTo>
                <a:lnTo>
                  <a:pt x="260" y="756"/>
                </a:lnTo>
                <a:lnTo>
                  <a:pt x="262" y="756"/>
                </a:lnTo>
                <a:lnTo>
                  <a:pt x="262" y="756"/>
                </a:lnTo>
                <a:lnTo>
                  <a:pt x="262" y="757"/>
                </a:lnTo>
                <a:lnTo>
                  <a:pt x="263" y="757"/>
                </a:lnTo>
                <a:lnTo>
                  <a:pt x="263" y="757"/>
                </a:lnTo>
                <a:lnTo>
                  <a:pt x="263" y="757"/>
                </a:lnTo>
                <a:lnTo>
                  <a:pt x="263" y="758"/>
                </a:lnTo>
                <a:lnTo>
                  <a:pt x="263" y="758"/>
                </a:lnTo>
                <a:lnTo>
                  <a:pt x="263" y="758"/>
                </a:lnTo>
                <a:lnTo>
                  <a:pt x="263" y="758"/>
                </a:lnTo>
                <a:lnTo>
                  <a:pt x="263" y="760"/>
                </a:lnTo>
                <a:lnTo>
                  <a:pt x="263" y="760"/>
                </a:lnTo>
                <a:lnTo>
                  <a:pt x="263" y="760"/>
                </a:lnTo>
                <a:lnTo>
                  <a:pt x="263" y="761"/>
                </a:lnTo>
                <a:lnTo>
                  <a:pt x="263" y="762"/>
                </a:lnTo>
                <a:lnTo>
                  <a:pt x="265" y="762"/>
                </a:lnTo>
                <a:lnTo>
                  <a:pt x="265" y="764"/>
                </a:lnTo>
                <a:lnTo>
                  <a:pt x="265" y="764"/>
                </a:lnTo>
                <a:lnTo>
                  <a:pt x="265" y="764"/>
                </a:lnTo>
                <a:lnTo>
                  <a:pt x="265" y="764"/>
                </a:lnTo>
                <a:lnTo>
                  <a:pt x="265" y="765"/>
                </a:lnTo>
                <a:lnTo>
                  <a:pt x="263" y="765"/>
                </a:lnTo>
                <a:lnTo>
                  <a:pt x="263" y="765"/>
                </a:lnTo>
                <a:lnTo>
                  <a:pt x="263" y="765"/>
                </a:lnTo>
                <a:lnTo>
                  <a:pt x="263" y="767"/>
                </a:lnTo>
                <a:lnTo>
                  <a:pt x="263" y="767"/>
                </a:lnTo>
                <a:lnTo>
                  <a:pt x="263" y="768"/>
                </a:lnTo>
                <a:lnTo>
                  <a:pt x="263" y="768"/>
                </a:lnTo>
                <a:lnTo>
                  <a:pt x="263" y="768"/>
                </a:lnTo>
                <a:lnTo>
                  <a:pt x="262" y="768"/>
                </a:lnTo>
                <a:lnTo>
                  <a:pt x="262" y="769"/>
                </a:lnTo>
                <a:lnTo>
                  <a:pt x="262" y="769"/>
                </a:lnTo>
                <a:lnTo>
                  <a:pt x="262" y="769"/>
                </a:lnTo>
                <a:lnTo>
                  <a:pt x="262" y="769"/>
                </a:lnTo>
                <a:lnTo>
                  <a:pt x="262" y="771"/>
                </a:lnTo>
                <a:lnTo>
                  <a:pt x="262" y="771"/>
                </a:lnTo>
                <a:lnTo>
                  <a:pt x="262" y="771"/>
                </a:lnTo>
                <a:lnTo>
                  <a:pt x="262" y="771"/>
                </a:lnTo>
                <a:lnTo>
                  <a:pt x="262" y="771"/>
                </a:lnTo>
                <a:lnTo>
                  <a:pt x="263" y="771"/>
                </a:lnTo>
                <a:lnTo>
                  <a:pt x="263" y="772"/>
                </a:lnTo>
                <a:lnTo>
                  <a:pt x="263" y="772"/>
                </a:lnTo>
                <a:lnTo>
                  <a:pt x="263" y="772"/>
                </a:lnTo>
                <a:lnTo>
                  <a:pt x="263" y="772"/>
                </a:lnTo>
                <a:lnTo>
                  <a:pt x="263" y="773"/>
                </a:lnTo>
                <a:lnTo>
                  <a:pt x="263" y="773"/>
                </a:lnTo>
                <a:lnTo>
                  <a:pt x="265" y="773"/>
                </a:lnTo>
                <a:lnTo>
                  <a:pt x="265" y="773"/>
                </a:lnTo>
                <a:lnTo>
                  <a:pt x="266" y="773"/>
                </a:lnTo>
                <a:lnTo>
                  <a:pt x="266" y="773"/>
                </a:lnTo>
                <a:lnTo>
                  <a:pt x="266" y="773"/>
                </a:lnTo>
                <a:lnTo>
                  <a:pt x="267" y="773"/>
                </a:lnTo>
                <a:lnTo>
                  <a:pt x="267" y="773"/>
                </a:lnTo>
                <a:lnTo>
                  <a:pt x="267" y="775"/>
                </a:lnTo>
                <a:lnTo>
                  <a:pt x="269" y="775"/>
                </a:lnTo>
                <a:lnTo>
                  <a:pt x="269" y="775"/>
                </a:lnTo>
                <a:lnTo>
                  <a:pt x="269" y="775"/>
                </a:lnTo>
                <a:lnTo>
                  <a:pt x="269" y="776"/>
                </a:lnTo>
                <a:lnTo>
                  <a:pt x="269" y="776"/>
                </a:lnTo>
                <a:lnTo>
                  <a:pt x="269" y="776"/>
                </a:lnTo>
                <a:lnTo>
                  <a:pt x="269" y="776"/>
                </a:lnTo>
                <a:lnTo>
                  <a:pt x="269" y="776"/>
                </a:lnTo>
                <a:lnTo>
                  <a:pt x="270" y="776"/>
                </a:lnTo>
                <a:lnTo>
                  <a:pt x="270" y="776"/>
                </a:lnTo>
                <a:lnTo>
                  <a:pt x="270" y="776"/>
                </a:lnTo>
                <a:lnTo>
                  <a:pt x="270" y="777"/>
                </a:lnTo>
                <a:lnTo>
                  <a:pt x="271" y="777"/>
                </a:lnTo>
                <a:lnTo>
                  <a:pt x="271" y="777"/>
                </a:lnTo>
                <a:lnTo>
                  <a:pt x="271" y="777"/>
                </a:lnTo>
                <a:lnTo>
                  <a:pt x="271" y="779"/>
                </a:lnTo>
                <a:lnTo>
                  <a:pt x="271" y="779"/>
                </a:lnTo>
                <a:lnTo>
                  <a:pt x="271" y="779"/>
                </a:lnTo>
                <a:lnTo>
                  <a:pt x="273" y="779"/>
                </a:lnTo>
                <a:lnTo>
                  <a:pt x="273" y="779"/>
                </a:lnTo>
                <a:lnTo>
                  <a:pt x="273" y="779"/>
                </a:lnTo>
                <a:lnTo>
                  <a:pt x="273" y="779"/>
                </a:lnTo>
                <a:lnTo>
                  <a:pt x="273" y="780"/>
                </a:lnTo>
                <a:lnTo>
                  <a:pt x="273" y="780"/>
                </a:lnTo>
                <a:lnTo>
                  <a:pt x="273" y="782"/>
                </a:lnTo>
                <a:lnTo>
                  <a:pt x="273" y="782"/>
                </a:lnTo>
                <a:lnTo>
                  <a:pt x="273" y="782"/>
                </a:lnTo>
                <a:lnTo>
                  <a:pt x="271" y="782"/>
                </a:lnTo>
                <a:lnTo>
                  <a:pt x="273" y="782"/>
                </a:lnTo>
                <a:lnTo>
                  <a:pt x="273" y="783"/>
                </a:lnTo>
                <a:lnTo>
                  <a:pt x="273" y="783"/>
                </a:lnTo>
                <a:lnTo>
                  <a:pt x="274" y="783"/>
                </a:lnTo>
                <a:lnTo>
                  <a:pt x="274" y="783"/>
                </a:lnTo>
                <a:lnTo>
                  <a:pt x="274" y="783"/>
                </a:lnTo>
                <a:lnTo>
                  <a:pt x="274" y="783"/>
                </a:lnTo>
                <a:lnTo>
                  <a:pt x="274" y="784"/>
                </a:lnTo>
                <a:lnTo>
                  <a:pt x="275" y="784"/>
                </a:lnTo>
                <a:lnTo>
                  <a:pt x="275" y="784"/>
                </a:lnTo>
                <a:lnTo>
                  <a:pt x="275" y="784"/>
                </a:lnTo>
                <a:lnTo>
                  <a:pt x="277" y="784"/>
                </a:lnTo>
                <a:lnTo>
                  <a:pt x="277" y="786"/>
                </a:lnTo>
                <a:lnTo>
                  <a:pt x="277" y="786"/>
                </a:lnTo>
                <a:lnTo>
                  <a:pt x="277" y="786"/>
                </a:lnTo>
                <a:lnTo>
                  <a:pt x="278" y="786"/>
                </a:lnTo>
                <a:lnTo>
                  <a:pt x="278" y="787"/>
                </a:lnTo>
                <a:lnTo>
                  <a:pt x="278" y="787"/>
                </a:lnTo>
                <a:lnTo>
                  <a:pt x="278" y="787"/>
                </a:lnTo>
                <a:lnTo>
                  <a:pt x="280" y="787"/>
                </a:lnTo>
                <a:lnTo>
                  <a:pt x="280" y="787"/>
                </a:lnTo>
                <a:lnTo>
                  <a:pt x="280" y="787"/>
                </a:lnTo>
                <a:lnTo>
                  <a:pt x="280" y="788"/>
                </a:lnTo>
                <a:lnTo>
                  <a:pt x="280" y="788"/>
                </a:lnTo>
                <a:lnTo>
                  <a:pt x="280" y="790"/>
                </a:lnTo>
                <a:lnTo>
                  <a:pt x="280" y="790"/>
                </a:lnTo>
                <a:lnTo>
                  <a:pt x="280" y="790"/>
                </a:lnTo>
                <a:lnTo>
                  <a:pt x="280" y="791"/>
                </a:lnTo>
                <a:lnTo>
                  <a:pt x="280" y="791"/>
                </a:lnTo>
                <a:lnTo>
                  <a:pt x="280" y="793"/>
                </a:lnTo>
                <a:lnTo>
                  <a:pt x="280" y="793"/>
                </a:lnTo>
                <a:lnTo>
                  <a:pt x="281" y="793"/>
                </a:lnTo>
                <a:lnTo>
                  <a:pt x="281" y="793"/>
                </a:lnTo>
                <a:lnTo>
                  <a:pt x="282" y="793"/>
                </a:lnTo>
                <a:lnTo>
                  <a:pt x="282" y="793"/>
                </a:lnTo>
                <a:lnTo>
                  <a:pt x="282" y="793"/>
                </a:lnTo>
                <a:lnTo>
                  <a:pt x="284" y="793"/>
                </a:lnTo>
                <a:lnTo>
                  <a:pt x="285" y="793"/>
                </a:lnTo>
                <a:close/>
              </a:path>
            </a:pathLst>
          </a:custGeom>
          <a:solidFill>
            <a:schemeClr val="accent5">
              <a:lumMod val="60000"/>
              <a:lumOff val="40000"/>
            </a:schemeClr>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8">
            <a:extLst>
              <a:ext uri="{FF2B5EF4-FFF2-40B4-BE49-F238E27FC236}">
                <a16:creationId xmlns:a16="http://schemas.microsoft.com/office/drawing/2014/main" id="{C30704DD-9981-486E-BEE7-7C0361B04607}"/>
              </a:ext>
            </a:extLst>
          </p:cNvPr>
          <p:cNvSpPr>
            <a:spLocks/>
          </p:cNvSpPr>
          <p:nvPr/>
        </p:nvSpPr>
        <p:spPr bwMode="auto">
          <a:xfrm>
            <a:off x="4573589" y="3489325"/>
            <a:ext cx="1871663" cy="2343150"/>
          </a:xfrm>
          <a:custGeom>
            <a:avLst/>
            <a:gdLst>
              <a:gd name="T0" fmla="*/ 579 w 1179"/>
              <a:gd name="T1" fmla="*/ 74 h 1476"/>
              <a:gd name="T2" fmla="*/ 683 w 1179"/>
              <a:gd name="T3" fmla="*/ 130 h 1476"/>
              <a:gd name="T4" fmla="*/ 756 w 1179"/>
              <a:gd name="T5" fmla="*/ 201 h 1476"/>
              <a:gd name="T6" fmla="*/ 814 w 1179"/>
              <a:gd name="T7" fmla="*/ 229 h 1476"/>
              <a:gd name="T8" fmla="*/ 834 w 1179"/>
              <a:gd name="T9" fmla="*/ 148 h 1476"/>
              <a:gd name="T10" fmla="*/ 951 w 1179"/>
              <a:gd name="T11" fmla="*/ 259 h 1476"/>
              <a:gd name="T12" fmla="*/ 947 w 1179"/>
              <a:gd name="T13" fmla="*/ 334 h 1476"/>
              <a:gd name="T14" fmla="*/ 912 w 1179"/>
              <a:gd name="T15" fmla="*/ 404 h 1476"/>
              <a:gd name="T16" fmla="*/ 940 w 1179"/>
              <a:gd name="T17" fmla="*/ 450 h 1476"/>
              <a:gd name="T18" fmla="*/ 933 w 1179"/>
              <a:gd name="T19" fmla="*/ 482 h 1476"/>
              <a:gd name="T20" fmla="*/ 892 w 1179"/>
              <a:gd name="T21" fmla="*/ 504 h 1476"/>
              <a:gd name="T22" fmla="*/ 869 w 1179"/>
              <a:gd name="T23" fmla="*/ 527 h 1476"/>
              <a:gd name="T24" fmla="*/ 822 w 1179"/>
              <a:gd name="T25" fmla="*/ 534 h 1476"/>
              <a:gd name="T26" fmla="*/ 787 w 1179"/>
              <a:gd name="T27" fmla="*/ 583 h 1476"/>
              <a:gd name="T28" fmla="*/ 759 w 1179"/>
              <a:gd name="T29" fmla="*/ 620 h 1476"/>
              <a:gd name="T30" fmla="*/ 732 w 1179"/>
              <a:gd name="T31" fmla="*/ 654 h 1476"/>
              <a:gd name="T32" fmla="*/ 784 w 1179"/>
              <a:gd name="T33" fmla="*/ 668 h 1476"/>
              <a:gd name="T34" fmla="*/ 830 w 1179"/>
              <a:gd name="T35" fmla="*/ 668 h 1476"/>
              <a:gd name="T36" fmla="*/ 886 w 1179"/>
              <a:gd name="T37" fmla="*/ 630 h 1476"/>
              <a:gd name="T38" fmla="*/ 930 w 1179"/>
              <a:gd name="T39" fmla="*/ 650 h 1476"/>
              <a:gd name="T40" fmla="*/ 930 w 1179"/>
              <a:gd name="T41" fmla="*/ 688 h 1476"/>
              <a:gd name="T42" fmla="*/ 930 w 1179"/>
              <a:gd name="T43" fmla="*/ 724 h 1476"/>
              <a:gd name="T44" fmla="*/ 836 w 1179"/>
              <a:gd name="T45" fmla="*/ 749 h 1476"/>
              <a:gd name="T46" fmla="*/ 871 w 1179"/>
              <a:gd name="T47" fmla="*/ 810 h 1476"/>
              <a:gd name="T48" fmla="*/ 904 w 1179"/>
              <a:gd name="T49" fmla="*/ 857 h 1476"/>
              <a:gd name="T50" fmla="*/ 895 w 1179"/>
              <a:gd name="T51" fmla="*/ 903 h 1476"/>
              <a:gd name="T52" fmla="*/ 903 w 1179"/>
              <a:gd name="T53" fmla="*/ 942 h 1476"/>
              <a:gd name="T54" fmla="*/ 929 w 1179"/>
              <a:gd name="T55" fmla="*/ 992 h 1476"/>
              <a:gd name="T56" fmla="*/ 958 w 1179"/>
              <a:gd name="T57" fmla="*/ 1063 h 1476"/>
              <a:gd name="T58" fmla="*/ 973 w 1179"/>
              <a:gd name="T59" fmla="*/ 1136 h 1476"/>
              <a:gd name="T60" fmla="*/ 1016 w 1179"/>
              <a:gd name="T61" fmla="*/ 1188 h 1476"/>
              <a:gd name="T62" fmla="*/ 1068 w 1179"/>
              <a:gd name="T63" fmla="*/ 1233 h 1476"/>
              <a:gd name="T64" fmla="*/ 1110 w 1179"/>
              <a:gd name="T65" fmla="*/ 1297 h 1476"/>
              <a:gd name="T66" fmla="*/ 1140 w 1179"/>
              <a:gd name="T67" fmla="*/ 1366 h 1476"/>
              <a:gd name="T68" fmla="*/ 1162 w 1179"/>
              <a:gd name="T69" fmla="*/ 1434 h 1476"/>
              <a:gd name="T70" fmla="*/ 1157 w 1179"/>
              <a:gd name="T71" fmla="*/ 1467 h 1476"/>
              <a:gd name="T72" fmla="*/ 1088 w 1179"/>
              <a:gd name="T73" fmla="*/ 1387 h 1476"/>
              <a:gd name="T74" fmla="*/ 1007 w 1179"/>
              <a:gd name="T75" fmla="*/ 1383 h 1476"/>
              <a:gd name="T76" fmla="*/ 902 w 1179"/>
              <a:gd name="T77" fmla="*/ 1294 h 1476"/>
              <a:gd name="T78" fmla="*/ 834 w 1179"/>
              <a:gd name="T79" fmla="*/ 1216 h 1476"/>
              <a:gd name="T80" fmla="*/ 865 w 1179"/>
              <a:gd name="T81" fmla="*/ 1186 h 1476"/>
              <a:gd name="T82" fmla="*/ 814 w 1179"/>
              <a:gd name="T83" fmla="*/ 1141 h 1476"/>
              <a:gd name="T84" fmla="*/ 700 w 1179"/>
              <a:gd name="T85" fmla="*/ 1078 h 1476"/>
              <a:gd name="T86" fmla="*/ 661 w 1179"/>
              <a:gd name="T87" fmla="*/ 1032 h 1476"/>
              <a:gd name="T88" fmla="*/ 592 w 1179"/>
              <a:gd name="T89" fmla="*/ 925 h 1476"/>
              <a:gd name="T90" fmla="*/ 562 w 1179"/>
              <a:gd name="T91" fmla="*/ 900 h 1476"/>
              <a:gd name="T92" fmla="*/ 528 w 1179"/>
              <a:gd name="T93" fmla="*/ 862 h 1476"/>
              <a:gd name="T94" fmla="*/ 477 w 1179"/>
              <a:gd name="T95" fmla="*/ 835 h 1476"/>
              <a:gd name="T96" fmla="*/ 312 w 1179"/>
              <a:gd name="T97" fmla="*/ 687 h 1476"/>
              <a:gd name="T98" fmla="*/ 253 w 1179"/>
              <a:gd name="T99" fmla="*/ 582 h 1476"/>
              <a:gd name="T100" fmla="*/ 182 w 1179"/>
              <a:gd name="T101" fmla="*/ 534 h 1476"/>
              <a:gd name="T102" fmla="*/ 115 w 1179"/>
              <a:gd name="T103" fmla="*/ 549 h 1476"/>
              <a:gd name="T104" fmla="*/ 86 w 1179"/>
              <a:gd name="T105" fmla="*/ 600 h 1476"/>
              <a:gd name="T106" fmla="*/ 23 w 1179"/>
              <a:gd name="T107" fmla="*/ 438 h 1476"/>
              <a:gd name="T108" fmla="*/ 93 w 1179"/>
              <a:gd name="T109" fmla="*/ 422 h 1476"/>
              <a:gd name="T110" fmla="*/ 78 w 1179"/>
              <a:gd name="T111" fmla="*/ 367 h 1476"/>
              <a:gd name="T112" fmla="*/ 139 w 1179"/>
              <a:gd name="T113" fmla="*/ 409 h 1476"/>
              <a:gd name="T114" fmla="*/ 213 w 1179"/>
              <a:gd name="T115" fmla="*/ 337 h 1476"/>
              <a:gd name="T116" fmla="*/ 264 w 1179"/>
              <a:gd name="T117" fmla="*/ 334 h 1476"/>
              <a:gd name="T118" fmla="*/ 302 w 1179"/>
              <a:gd name="T119" fmla="*/ 244 h 1476"/>
              <a:gd name="T120" fmla="*/ 319 w 1179"/>
              <a:gd name="T121" fmla="*/ 218 h 1476"/>
              <a:gd name="T122" fmla="*/ 336 w 1179"/>
              <a:gd name="T123" fmla="*/ 117 h 1476"/>
              <a:gd name="T124" fmla="*/ 409 w 1179"/>
              <a:gd name="T125" fmla="*/ 20 h 1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79" h="1476">
                <a:moveTo>
                  <a:pt x="538" y="9"/>
                </a:moveTo>
                <a:lnTo>
                  <a:pt x="538" y="10"/>
                </a:lnTo>
                <a:lnTo>
                  <a:pt x="538" y="11"/>
                </a:lnTo>
                <a:lnTo>
                  <a:pt x="538" y="11"/>
                </a:lnTo>
                <a:lnTo>
                  <a:pt x="538" y="13"/>
                </a:lnTo>
                <a:lnTo>
                  <a:pt x="538" y="14"/>
                </a:lnTo>
                <a:lnTo>
                  <a:pt x="539" y="14"/>
                </a:lnTo>
                <a:lnTo>
                  <a:pt x="539" y="15"/>
                </a:lnTo>
                <a:lnTo>
                  <a:pt x="540" y="17"/>
                </a:lnTo>
                <a:lnTo>
                  <a:pt x="540" y="18"/>
                </a:lnTo>
                <a:lnTo>
                  <a:pt x="543" y="21"/>
                </a:lnTo>
                <a:lnTo>
                  <a:pt x="543" y="22"/>
                </a:lnTo>
                <a:lnTo>
                  <a:pt x="543" y="22"/>
                </a:lnTo>
                <a:lnTo>
                  <a:pt x="543" y="24"/>
                </a:lnTo>
                <a:lnTo>
                  <a:pt x="543" y="25"/>
                </a:lnTo>
                <a:lnTo>
                  <a:pt x="543" y="25"/>
                </a:lnTo>
                <a:lnTo>
                  <a:pt x="543" y="25"/>
                </a:lnTo>
                <a:lnTo>
                  <a:pt x="543" y="26"/>
                </a:lnTo>
                <a:lnTo>
                  <a:pt x="543" y="28"/>
                </a:lnTo>
                <a:lnTo>
                  <a:pt x="546" y="28"/>
                </a:lnTo>
                <a:lnTo>
                  <a:pt x="546" y="29"/>
                </a:lnTo>
                <a:lnTo>
                  <a:pt x="547" y="29"/>
                </a:lnTo>
                <a:lnTo>
                  <a:pt x="546" y="29"/>
                </a:lnTo>
                <a:lnTo>
                  <a:pt x="546" y="30"/>
                </a:lnTo>
                <a:lnTo>
                  <a:pt x="546" y="30"/>
                </a:lnTo>
                <a:lnTo>
                  <a:pt x="546" y="32"/>
                </a:lnTo>
                <a:lnTo>
                  <a:pt x="546" y="32"/>
                </a:lnTo>
                <a:lnTo>
                  <a:pt x="547" y="35"/>
                </a:lnTo>
                <a:lnTo>
                  <a:pt x="549" y="36"/>
                </a:lnTo>
                <a:lnTo>
                  <a:pt x="550" y="39"/>
                </a:lnTo>
                <a:lnTo>
                  <a:pt x="550" y="39"/>
                </a:lnTo>
                <a:lnTo>
                  <a:pt x="550" y="40"/>
                </a:lnTo>
                <a:lnTo>
                  <a:pt x="551" y="41"/>
                </a:lnTo>
                <a:lnTo>
                  <a:pt x="551" y="41"/>
                </a:lnTo>
                <a:lnTo>
                  <a:pt x="551" y="43"/>
                </a:lnTo>
                <a:lnTo>
                  <a:pt x="551" y="44"/>
                </a:lnTo>
                <a:lnTo>
                  <a:pt x="553" y="47"/>
                </a:lnTo>
                <a:lnTo>
                  <a:pt x="554" y="47"/>
                </a:lnTo>
                <a:lnTo>
                  <a:pt x="554" y="47"/>
                </a:lnTo>
                <a:lnTo>
                  <a:pt x="554" y="48"/>
                </a:lnTo>
                <a:lnTo>
                  <a:pt x="554" y="48"/>
                </a:lnTo>
                <a:lnTo>
                  <a:pt x="554" y="50"/>
                </a:lnTo>
                <a:lnTo>
                  <a:pt x="554" y="50"/>
                </a:lnTo>
                <a:lnTo>
                  <a:pt x="554" y="50"/>
                </a:lnTo>
                <a:lnTo>
                  <a:pt x="555" y="50"/>
                </a:lnTo>
                <a:lnTo>
                  <a:pt x="555" y="51"/>
                </a:lnTo>
                <a:lnTo>
                  <a:pt x="555" y="51"/>
                </a:lnTo>
                <a:lnTo>
                  <a:pt x="555" y="51"/>
                </a:lnTo>
                <a:lnTo>
                  <a:pt x="557" y="51"/>
                </a:lnTo>
                <a:lnTo>
                  <a:pt x="557" y="51"/>
                </a:lnTo>
                <a:lnTo>
                  <a:pt x="558" y="51"/>
                </a:lnTo>
                <a:lnTo>
                  <a:pt x="559" y="51"/>
                </a:lnTo>
                <a:lnTo>
                  <a:pt x="559" y="51"/>
                </a:lnTo>
                <a:lnTo>
                  <a:pt x="559" y="51"/>
                </a:lnTo>
                <a:lnTo>
                  <a:pt x="559" y="52"/>
                </a:lnTo>
                <a:lnTo>
                  <a:pt x="561" y="52"/>
                </a:lnTo>
                <a:lnTo>
                  <a:pt x="561" y="52"/>
                </a:lnTo>
                <a:lnTo>
                  <a:pt x="562" y="52"/>
                </a:lnTo>
                <a:lnTo>
                  <a:pt x="562" y="52"/>
                </a:lnTo>
                <a:lnTo>
                  <a:pt x="562" y="52"/>
                </a:lnTo>
                <a:lnTo>
                  <a:pt x="562" y="52"/>
                </a:lnTo>
                <a:lnTo>
                  <a:pt x="564" y="52"/>
                </a:lnTo>
                <a:lnTo>
                  <a:pt x="564" y="52"/>
                </a:lnTo>
                <a:lnTo>
                  <a:pt x="564" y="51"/>
                </a:lnTo>
                <a:lnTo>
                  <a:pt x="564" y="51"/>
                </a:lnTo>
                <a:lnTo>
                  <a:pt x="565" y="51"/>
                </a:lnTo>
                <a:lnTo>
                  <a:pt x="565" y="51"/>
                </a:lnTo>
                <a:lnTo>
                  <a:pt x="565" y="51"/>
                </a:lnTo>
                <a:lnTo>
                  <a:pt x="565" y="51"/>
                </a:lnTo>
                <a:lnTo>
                  <a:pt x="566" y="51"/>
                </a:lnTo>
                <a:lnTo>
                  <a:pt x="566" y="51"/>
                </a:lnTo>
                <a:lnTo>
                  <a:pt x="566" y="50"/>
                </a:lnTo>
                <a:lnTo>
                  <a:pt x="568" y="50"/>
                </a:lnTo>
                <a:lnTo>
                  <a:pt x="568" y="51"/>
                </a:lnTo>
                <a:lnTo>
                  <a:pt x="568" y="50"/>
                </a:lnTo>
                <a:lnTo>
                  <a:pt x="569" y="50"/>
                </a:lnTo>
                <a:lnTo>
                  <a:pt x="569" y="50"/>
                </a:lnTo>
                <a:lnTo>
                  <a:pt x="569" y="51"/>
                </a:lnTo>
                <a:lnTo>
                  <a:pt x="570" y="51"/>
                </a:lnTo>
                <a:lnTo>
                  <a:pt x="570" y="51"/>
                </a:lnTo>
                <a:lnTo>
                  <a:pt x="570" y="51"/>
                </a:lnTo>
                <a:lnTo>
                  <a:pt x="570" y="52"/>
                </a:lnTo>
                <a:lnTo>
                  <a:pt x="572" y="52"/>
                </a:lnTo>
                <a:lnTo>
                  <a:pt x="572" y="52"/>
                </a:lnTo>
                <a:lnTo>
                  <a:pt x="570" y="52"/>
                </a:lnTo>
                <a:lnTo>
                  <a:pt x="570" y="54"/>
                </a:lnTo>
                <a:lnTo>
                  <a:pt x="570" y="54"/>
                </a:lnTo>
                <a:lnTo>
                  <a:pt x="572" y="54"/>
                </a:lnTo>
                <a:lnTo>
                  <a:pt x="572" y="55"/>
                </a:lnTo>
                <a:lnTo>
                  <a:pt x="572" y="55"/>
                </a:lnTo>
                <a:lnTo>
                  <a:pt x="572" y="55"/>
                </a:lnTo>
                <a:lnTo>
                  <a:pt x="573" y="55"/>
                </a:lnTo>
                <a:lnTo>
                  <a:pt x="573" y="55"/>
                </a:lnTo>
                <a:lnTo>
                  <a:pt x="573" y="55"/>
                </a:lnTo>
                <a:lnTo>
                  <a:pt x="573" y="55"/>
                </a:lnTo>
                <a:lnTo>
                  <a:pt x="573" y="55"/>
                </a:lnTo>
                <a:lnTo>
                  <a:pt x="575" y="55"/>
                </a:lnTo>
                <a:lnTo>
                  <a:pt x="575" y="55"/>
                </a:lnTo>
                <a:lnTo>
                  <a:pt x="575" y="54"/>
                </a:lnTo>
                <a:lnTo>
                  <a:pt x="575" y="54"/>
                </a:lnTo>
                <a:lnTo>
                  <a:pt x="576" y="52"/>
                </a:lnTo>
                <a:lnTo>
                  <a:pt x="576" y="52"/>
                </a:lnTo>
                <a:lnTo>
                  <a:pt x="576" y="52"/>
                </a:lnTo>
                <a:lnTo>
                  <a:pt x="576" y="52"/>
                </a:lnTo>
                <a:lnTo>
                  <a:pt x="576" y="52"/>
                </a:lnTo>
                <a:lnTo>
                  <a:pt x="576" y="51"/>
                </a:lnTo>
                <a:lnTo>
                  <a:pt x="576" y="52"/>
                </a:lnTo>
                <a:lnTo>
                  <a:pt x="576" y="52"/>
                </a:lnTo>
                <a:lnTo>
                  <a:pt x="576" y="51"/>
                </a:lnTo>
                <a:lnTo>
                  <a:pt x="576" y="51"/>
                </a:lnTo>
                <a:lnTo>
                  <a:pt x="576" y="51"/>
                </a:lnTo>
                <a:lnTo>
                  <a:pt x="577" y="51"/>
                </a:lnTo>
                <a:lnTo>
                  <a:pt x="577" y="50"/>
                </a:lnTo>
                <a:lnTo>
                  <a:pt x="577" y="50"/>
                </a:lnTo>
                <a:lnTo>
                  <a:pt x="579" y="50"/>
                </a:lnTo>
                <a:lnTo>
                  <a:pt x="579" y="51"/>
                </a:lnTo>
                <a:lnTo>
                  <a:pt x="579" y="50"/>
                </a:lnTo>
                <a:lnTo>
                  <a:pt x="579" y="50"/>
                </a:lnTo>
                <a:lnTo>
                  <a:pt x="579" y="50"/>
                </a:lnTo>
                <a:lnTo>
                  <a:pt x="579" y="50"/>
                </a:lnTo>
                <a:lnTo>
                  <a:pt x="580" y="50"/>
                </a:lnTo>
                <a:lnTo>
                  <a:pt x="580" y="50"/>
                </a:lnTo>
                <a:lnTo>
                  <a:pt x="580" y="51"/>
                </a:lnTo>
                <a:lnTo>
                  <a:pt x="580" y="51"/>
                </a:lnTo>
                <a:lnTo>
                  <a:pt x="580" y="52"/>
                </a:lnTo>
                <a:lnTo>
                  <a:pt x="580" y="52"/>
                </a:lnTo>
                <a:lnTo>
                  <a:pt x="580" y="52"/>
                </a:lnTo>
                <a:lnTo>
                  <a:pt x="580" y="54"/>
                </a:lnTo>
                <a:lnTo>
                  <a:pt x="580" y="54"/>
                </a:lnTo>
                <a:lnTo>
                  <a:pt x="579" y="54"/>
                </a:lnTo>
                <a:lnTo>
                  <a:pt x="579" y="54"/>
                </a:lnTo>
                <a:lnTo>
                  <a:pt x="579" y="55"/>
                </a:lnTo>
                <a:lnTo>
                  <a:pt x="579" y="55"/>
                </a:lnTo>
                <a:lnTo>
                  <a:pt x="579" y="55"/>
                </a:lnTo>
                <a:lnTo>
                  <a:pt x="579" y="56"/>
                </a:lnTo>
                <a:lnTo>
                  <a:pt x="579" y="56"/>
                </a:lnTo>
                <a:lnTo>
                  <a:pt x="579" y="58"/>
                </a:lnTo>
                <a:lnTo>
                  <a:pt x="579" y="58"/>
                </a:lnTo>
                <a:lnTo>
                  <a:pt x="579" y="58"/>
                </a:lnTo>
                <a:lnTo>
                  <a:pt x="579" y="59"/>
                </a:lnTo>
                <a:lnTo>
                  <a:pt x="579" y="62"/>
                </a:lnTo>
                <a:lnTo>
                  <a:pt x="579" y="66"/>
                </a:lnTo>
                <a:lnTo>
                  <a:pt x="577" y="69"/>
                </a:lnTo>
                <a:lnTo>
                  <a:pt x="577" y="70"/>
                </a:lnTo>
                <a:lnTo>
                  <a:pt x="579" y="70"/>
                </a:lnTo>
                <a:lnTo>
                  <a:pt x="579" y="70"/>
                </a:lnTo>
                <a:lnTo>
                  <a:pt x="579" y="72"/>
                </a:lnTo>
                <a:lnTo>
                  <a:pt x="579" y="72"/>
                </a:lnTo>
                <a:lnTo>
                  <a:pt x="579" y="72"/>
                </a:lnTo>
                <a:lnTo>
                  <a:pt x="579" y="73"/>
                </a:lnTo>
                <a:lnTo>
                  <a:pt x="579" y="73"/>
                </a:lnTo>
                <a:lnTo>
                  <a:pt x="579" y="74"/>
                </a:lnTo>
                <a:lnTo>
                  <a:pt x="579" y="74"/>
                </a:lnTo>
                <a:lnTo>
                  <a:pt x="579" y="74"/>
                </a:lnTo>
                <a:lnTo>
                  <a:pt x="579" y="76"/>
                </a:lnTo>
                <a:lnTo>
                  <a:pt x="579" y="76"/>
                </a:lnTo>
                <a:lnTo>
                  <a:pt x="579" y="76"/>
                </a:lnTo>
                <a:lnTo>
                  <a:pt x="579" y="76"/>
                </a:lnTo>
                <a:lnTo>
                  <a:pt x="579" y="76"/>
                </a:lnTo>
                <a:lnTo>
                  <a:pt x="579" y="76"/>
                </a:lnTo>
                <a:lnTo>
                  <a:pt x="577" y="76"/>
                </a:lnTo>
                <a:lnTo>
                  <a:pt x="577" y="77"/>
                </a:lnTo>
                <a:lnTo>
                  <a:pt x="577" y="77"/>
                </a:lnTo>
                <a:lnTo>
                  <a:pt x="577" y="77"/>
                </a:lnTo>
                <a:lnTo>
                  <a:pt x="577" y="77"/>
                </a:lnTo>
                <a:lnTo>
                  <a:pt x="577" y="78"/>
                </a:lnTo>
                <a:lnTo>
                  <a:pt x="577" y="78"/>
                </a:lnTo>
                <a:lnTo>
                  <a:pt x="577" y="80"/>
                </a:lnTo>
                <a:lnTo>
                  <a:pt x="577" y="80"/>
                </a:lnTo>
                <a:lnTo>
                  <a:pt x="576" y="80"/>
                </a:lnTo>
                <a:lnTo>
                  <a:pt x="576" y="80"/>
                </a:lnTo>
                <a:lnTo>
                  <a:pt x="576" y="81"/>
                </a:lnTo>
                <a:lnTo>
                  <a:pt x="576" y="81"/>
                </a:lnTo>
                <a:lnTo>
                  <a:pt x="576" y="81"/>
                </a:lnTo>
                <a:lnTo>
                  <a:pt x="575" y="81"/>
                </a:lnTo>
                <a:lnTo>
                  <a:pt x="575" y="81"/>
                </a:lnTo>
                <a:lnTo>
                  <a:pt x="575" y="80"/>
                </a:lnTo>
                <a:lnTo>
                  <a:pt x="573" y="80"/>
                </a:lnTo>
                <a:lnTo>
                  <a:pt x="573" y="80"/>
                </a:lnTo>
                <a:lnTo>
                  <a:pt x="573" y="81"/>
                </a:lnTo>
                <a:lnTo>
                  <a:pt x="573" y="81"/>
                </a:lnTo>
                <a:lnTo>
                  <a:pt x="573" y="82"/>
                </a:lnTo>
                <a:lnTo>
                  <a:pt x="573" y="82"/>
                </a:lnTo>
                <a:lnTo>
                  <a:pt x="573" y="82"/>
                </a:lnTo>
                <a:lnTo>
                  <a:pt x="573" y="82"/>
                </a:lnTo>
                <a:lnTo>
                  <a:pt x="573" y="84"/>
                </a:lnTo>
                <a:lnTo>
                  <a:pt x="573" y="84"/>
                </a:lnTo>
                <a:lnTo>
                  <a:pt x="573" y="84"/>
                </a:lnTo>
                <a:lnTo>
                  <a:pt x="573" y="84"/>
                </a:lnTo>
                <a:lnTo>
                  <a:pt x="573" y="85"/>
                </a:lnTo>
                <a:lnTo>
                  <a:pt x="573" y="85"/>
                </a:lnTo>
                <a:lnTo>
                  <a:pt x="572" y="85"/>
                </a:lnTo>
                <a:lnTo>
                  <a:pt x="572" y="85"/>
                </a:lnTo>
                <a:lnTo>
                  <a:pt x="572" y="85"/>
                </a:lnTo>
                <a:lnTo>
                  <a:pt x="572" y="87"/>
                </a:lnTo>
                <a:lnTo>
                  <a:pt x="572" y="87"/>
                </a:lnTo>
                <a:lnTo>
                  <a:pt x="572" y="88"/>
                </a:lnTo>
                <a:lnTo>
                  <a:pt x="572" y="88"/>
                </a:lnTo>
                <a:lnTo>
                  <a:pt x="572" y="88"/>
                </a:lnTo>
                <a:lnTo>
                  <a:pt x="572" y="89"/>
                </a:lnTo>
                <a:lnTo>
                  <a:pt x="572" y="89"/>
                </a:lnTo>
                <a:lnTo>
                  <a:pt x="572" y="91"/>
                </a:lnTo>
                <a:lnTo>
                  <a:pt x="572" y="91"/>
                </a:lnTo>
                <a:lnTo>
                  <a:pt x="572" y="91"/>
                </a:lnTo>
                <a:lnTo>
                  <a:pt x="572" y="92"/>
                </a:lnTo>
                <a:lnTo>
                  <a:pt x="570" y="92"/>
                </a:lnTo>
                <a:lnTo>
                  <a:pt x="570" y="92"/>
                </a:lnTo>
                <a:lnTo>
                  <a:pt x="570" y="92"/>
                </a:lnTo>
                <a:lnTo>
                  <a:pt x="569" y="92"/>
                </a:lnTo>
                <a:lnTo>
                  <a:pt x="568" y="92"/>
                </a:lnTo>
                <a:lnTo>
                  <a:pt x="568" y="92"/>
                </a:lnTo>
                <a:lnTo>
                  <a:pt x="568" y="92"/>
                </a:lnTo>
                <a:lnTo>
                  <a:pt x="566" y="92"/>
                </a:lnTo>
                <a:lnTo>
                  <a:pt x="566" y="93"/>
                </a:lnTo>
                <a:lnTo>
                  <a:pt x="566" y="95"/>
                </a:lnTo>
                <a:lnTo>
                  <a:pt x="566" y="96"/>
                </a:lnTo>
                <a:lnTo>
                  <a:pt x="565" y="96"/>
                </a:lnTo>
                <a:lnTo>
                  <a:pt x="565" y="96"/>
                </a:lnTo>
                <a:lnTo>
                  <a:pt x="565" y="95"/>
                </a:lnTo>
                <a:lnTo>
                  <a:pt x="565" y="95"/>
                </a:lnTo>
                <a:lnTo>
                  <a:pt x="565" y="95"/>
                </a:lnTo>
                <a:lnTo>
                  <a:pt x="564" y="98"/>
                </a:lnTo>
                <a:lnTo>
                  <a:pt x="564" y="100"/>
                </a:lnTo>
                <a:lnTo>
                  <a:pt x="564" y="100"/>
                </a:lnTo>
                <a:lnTo>
                  <a:pt x="564" y="100"/>
                </a:lnTo>
                <a:lnTo>
                  <a:pt x="562" y="100"/>
                </a:lnTo>
                <a:lnTo>
                  <a:pt x="562" y="99"/>
                </a:lnTo>
                <a:lnTo>
                  <a:pt x="562" y="99"/>
                </a:lnTo>
                <a:lnTo>
                  <a:pt x="562" y="99"/>
                </a:lnTo>
                <a:lnTo>
                  <a:pt x="562" y="99"/>
                </a:lnTo>
                <a:lnTo>
                  <a:pt x="562" y="99"/>
                </a:lnTo>
                <a:lnTo>
                  <a:pt x="561" y="100"/>
                </a:lnTo>
                <a:lnTo>
                  <a:pt x="561" y="102"/>
                </a:lnTo>
                <a:lnTo>
                  <a:pt x="561" y="102"/>
                </a:lnTo>
                <a:lnTo>
                  <a:pt x="561" y="102"/>
                </a:lnTo>
                <a:lnTo>
                  <a:pt x="559" y="102"/>
                </a:lnTo>
                <a:lnTo>
                  <a:pt x="559" y="102"/>
                </a:lnTo>
                <a:lnTo>
                  <a:pt x="559" y="102"/>
                </a:lnTo>
                <a:lnTo>
                  <a:pt x="559" y="102"/>
                </a:lnTo>
                <a:lnTo>
                  <a:pt x="559" y="102"/>
                </a:lnTo>
                <a:lnTo>
                  <a:pt x="558" y="102"/>
                </a:lnTo>
                <a:lnTo>
                  <a:pt x="558" y="103"/>
                </a:lnTo>
                <a:lnTo>
                  <a:pt x="558" y="104"/>
                </a:lnTo>
                <a:lnTo>
                  <a:pt x="557" y="104"/>
                </a:lnTo>
                <a:lnTo>
                  <a:pt x="557" y="104"/>
                </a:lnTo>
                <a:lnTo>
                  <a:pt x="557" y="104"/>
                </a:lnTo>
                <a:lnTo>
                  <a:pt x="557" y="104"/>
                </a:lnTo>
                <a:lnTo>
                  <a:pt x="555" y="104"/>
                </a:lnTo>
                <a:lnTo>
                  <a:pt x="555" y="106"/>
                </a:lnTo>
                <a:lnTo>
                  <a:pt x="555" y="106"/>
                </a:lnTo>
                <a:lnTo>
                  <a:pt x="555" y="107"/>
                </a:lnTo>
                <a:lnTo>
                  <a:pt x="555" y="107"/>
                </a:lnTo>
                <a:lnTo>
                  <a:pt x="555" y="107"/>
                </a:lnTo>
                <a:lnTo>
                  <a:pt x="555" y="107"/>
                </a:lnTo>
                <a:lnTo>
                  <a:pt x="555" y="108"/>
                </a:lnTo>
                <a:lnTo>
                  <a:pt x="555" y="110"/>
                </a:lnTo>
                <a:lnTo>
                  <a:pt x="555" y="110"/>
                </a:lnTo>
                <a:lnTo>
                  <a:pt x="555" y="111"/>
                </a:lnTo>
                <a:lnTo>
                  <a:pt x="555" y="111"/>
                </a:lnTo>
                <a:lnTo>
                  <a:pt x="555" y="113"/>
                </a:lnTo>
                <a:lnTo>
                  <a:pt x="555" y="113"/>
                </a:lnTo>
                <a:lnTo>
                  <a:pt x="555" y="113"/>
                </a:lnTo>
                <a:lnTo>
                  <a:pt x="554" y="114"/>
                </a:lnTo>
                <a:lnTo>
                  <a:pt x="554" y="115"/>
                </a:lnTo>
                <a:lnTo>
                  <a:pt x="554" y="115"/>
                </a:lnTo>
                <a:lnTo>
                  <a:pt x="554" y="115"/>
                </a:lnTo>
                <a:lnTo>
                  <a:pt x="555" y="115"/>
                </a:lnTo>
                <a:lnTo>
                  <a:pt x="557" y="115"/>
                </a:lnTo>
                <a:lnTo>
                  <a:pt x="558" y="115"/>
                </a:lnTo>
                <a:lnTo>
                  <a:pt x="561" y="115"/>
                </a:lnTo>
                <a:lnTo>
                  <a:pt x="566" y="117"/>
                </a:lnTo>
                <a:lnTo>
                  <a:pt x="568" y="117"/>
                </a:lnTo>
                <a:lnTo>
                  <a:pt x="573" y="117"/>
                </a:lnTo>
                <a:lnTo>
                  <a:pt x="577" y="118"/>
                </a:lnTo>
                <a:lnTo>
                  <a:pt x="584" y="118"/>
                </a:lnTo>
                <a:lnTo>
                  <a:pt x="591" y="119"/>
                </a:lnTo>
                <a:lnTo>
                  <a:pt x="595" y="119"/>
                </a:lnTo>
                <a:lnTo>
                  <a:pt x="596" y="119"/>
                </a:lnTo>
                <a:lnTo>
                  <a:pt x="603" y="121"/>
                </a:lnTo>
                <a:lnTo>
                  <a:pt x="610" y="122"/>
                </a:lnTo>
                <a:lnTo>
                  <a:pt x="611" y="122"/>
                </a:lnTo>
                <a:lnTo>
                  <a:pt x="611" y="122"/>
                </a:lnTo>
                <a:lnTo>
                  <a:pt x="618" y="123"/>
                </a:lnTo>
                <a:lnTo>
                  <a:pt x="620" y="123"/>
                </a:lnTo>
                <a:lnTo>
                  <a:pt x="625" y="123"/>
                </a:lnTo>
                <a:lnTo>
                  <a:pt x="629" y="123"/>
                </a:lnTo>
                <a:lnTo>
                  <a:pt x="633" y="125"/>
                </a:lnTo>
                <a:lnTo>
                  <a:pt x="636" y="125"/>
                </a:lnTo>
                <a:lnTo>
                  <a:pt x="639" y="125"/>
                </a:lnTo>
                <a:lnTo>
                  <a:pt x="643" y="126"/>
                </a:lnTo>
                <a:lnTo>
                  <a:pt x="646" y="126"/>
                </a:lnTo>
                <a:lnTo>
                  <a:pt x="650" y="126"/>
                </a:lnTo>
                <a:lnTo>
                  <a:pt x="657" y="128"/>
                </a:lnTo>
                <a:lnTo>
                  <a:pt x="658" y="128"/>
                </a:lnTo>
                <a:lnTo>
                  <a:pt x="658" y="128"/>
                </a:lnTo>
                <a:lnTo>
                  <a:pt x="659" y="128"/>
                </a:lnTo>
                <a:lnTo>
                  <a:pt x="659" y="128"/>
                </a:lnTo>
                <a:lnTo>
                  <a:pt x="663" y="128"/>
                </a:lnTo>
                <a:lnTo>
                  <a:pt x="666" y="129"/>
                </a:lnTo>
                <a:lnTo>
                  <a:pt x="668" y="129"/>
                </a:lnTo>
                <a:lnTo>
                  <a:pt x="672" y="129"/>
                </a:lnTo>
                <a:lnTo>
                  <a:pt x="672" y="129"/>
                </a:lnTo>
                <a:lnTo>
                  <a:pt x="677" y="129"/>
                </a:lnTo>
                <a:lnTo>
                  <a:pt x="678" y="130"/>
                </a:lnTo>
                <a:lnTo>
                  <a:pt x="678" y="130"/>
                </a:lnTo>
                <a:lnTo>
                  <a:pt x="683" y="130"/>
                </a:lnTo>
                <a:lnTo>
                  <a:pt x="683" y="130"/>
                </a:lnTo>
                <a:lnTo>
                  <a:pt x="684" y="130"/>
                </a:lnTo>
                <a:lnTo>
                  <a:pt x="684" y="130"/>
                </a:lnTo>
                <a:lnTo>
                  <a:pt x="685" y="130"/>
                </a:lnTo>
                <a:lnTo>
                  <a:pt x="688" y="132"/>
                </a:lnTo>
                <a:lnTo>
                  <a:pt x="692" y="132"/>
                </a:lnTo>
                <a:lnTo>
                  <a:pt x="694" y="132"/>
                </a:lnTo>
                <a:lnTo>
                  <a:pt x="694" y="132"/>
                </a:lnTo>
                <a:lnTo>
                  <a:pt x="695" y="132"/>
                </a:lnTo>
                <a:lnTo>
                  <a:pt x="696" y="132"/>
                </a:lnTo>
                <a:lnTo>
                  <a:pt x="698" y="132"/>
                </a:lnTo>
                <a:lnTo>
                  <a:pt x="699" y="132"/>
                </a:lnTo>
                <a:lnTo>
                  <a:pt x="702" y="133"/>
                </a:lnTo>
                <a:lnTo>
                  <a:pt x="709" y="133"/>
                </a:lnTo>
                <a:lnTo>
                  <a:pt x="710" y="133"/>
                </a:lnTo>
                <a:lnTo>
                  <a:pt x="714" y="134"/>
                </a:lnTo>
                <a:lnTo>
                  <a:pt x="721" y="134"/>
                </a:lnTo>
                <a:lnTo>
                  <a:pt x="722" y="134"/>
                </a:lnTo>
                <a:lnTo>
                  <a:pt x="725" y="134"/>
                </a:lnTo>
                <a:lnTo>
                  <a:pt x="728" y="136"/>
                </a:lnTo>
                <a:lnTo>
                  <a:pt x="732" y="136"/>
                </a:lnTo>
                <a:lnTo>
                  <a:pt x="740" y="137"/>
                </a:lnTo>
                <a:lnTo>
                  <a:pt x="743" y="137"/>
                </a:lnTo>
                <a:lnTo>
                  <a:pt x="746" y="137"/>
                </a:lnTo>
                <a:lnTo>
                  <a:pt x="747" y="137"/>
                </a:lnTo>
                <a:lnTo>
                  <a:pt x="747" y="139"/>
                </a:lnTo>
                <a:lnTo>
                  <a:pt x="747" y="139"/>
                </a:lnTo>
                <a:lnTo>
                  <a:pt x="747" y="140"/>
                </a:lnTo>
                <a:lnTo>
                  <a:pt x="746" y="140"/>
                </a:lnTo>
                <a:lnTo>
                  <a:pt x="746" y="140"/>
                </a:lnTo>
                <a:lnTo>
                  <a:pt x="746" y="140"/>
                </a:lnTo>
                <a:lnTo>
                  <a:pt x="744" y="141"/>
                </a:lnTo>
                <a:lnTo>
                  <a:pt x="744" y="141"/>
                </a:lnTo>
                <a:lnTo>
                  <a:pt x="744" y="143"/>
                </a:lnTo>
                <a:lnTo>
                  <a:pt x="743" y="143"/>
                </a:lnTo>
                <a:lnTo>
                  <a:pt x="743" y="143"/>
                </a:lnTo>
                <a:lnTo>
                  <a:pt x="743" y="144"/>
                </a:lnTo>
                <a:lnTo>
                  <a:pt x="743" y="144"/>
                </a:lnTo>
                <a:lnTo>
                  <a:pt x="743" y="145"/>
                </a:lnTo>
                <a:lnTo>
                  <a:pt x="743" y="145"/>
                </a:lnTo>
                <a:lnTo>
                  <a:pt x="743" y="145"/>
                </a:lnTo>
                <a:lnTo>
                  <a:pt x="743" y="147"/>
                </a:lnTo>
                <a:lnTo>
                  <a:pt x="744" y="147"/>
                </a:lnTo>
                <a:lnTo>
                  <a:pt x="744" y="148"/>
                </a:lnTo>
                <a:lnTo>
                  <a:pt x="744" y="148"/>
                </a:lnTo>
                <a:lnTo>
                  <a:pt x="744" y="148"/>
                </a:lnTo>
                <a:lnTo>
                  <a:pt x="743" y="149"/>
                </a:lnTo>
                <a:lnTo>
                  <a:pt x="743" y="149"/>
                </a:lnTo>
                <a:lnTo>
                  <a:pt x="743" y="151"/>
                </a:lnTo>
                <a:lnTo>
                  <a:pt x="743" y="151"/>
                </a:lnTo>
                <a:lnTo>
                  <a:pt x="743" y="152"/>
                </a:lnTo>
                <a:lnTo>
                  <a:pt x="743" y="152"/>
                </a:lnTo>
                <a:lnTo>
                  <a:pt x="743" y="152"/>
                </a:lnTo>
                <a:lnTo>
                  <a:pt x="743" y="154"/>
                </a:lnTo>
                <a:lnTo>
                  <a:pt x="743" y="154"/>
                </a:lnTo>
                <a:lnTo>
                  <a:pt x="743" y="154"/>
                </a:lnTo>
                <a:lnTo>
                  <a:pt x="743" y="155"/>
                </a:lnTo>
                <a:lnTo>
                  <a:pt x="743" y="155"/>
                </a:lnTo>
                <a:lnTo>
                  <a:pt x="743" y="156"/>
                </a:lnTo>
                <a:lnTo>
                  <a:pt x="741" y="156"/>
                </a:lnTo>
                <a:lnTo>
                  <a:pt x="741" y="156"/>
                </a:lnTo>
                <a:lnTo>
                  <a:pt x="740" y="158"/>
                </a:lnTo>
                <a:lnTo>
                  <a:pt x="740" y="158"/>
                </a:lnTo>
                <a:lnTo>
                  <a:pt x="740" y="159"/>
                </a:lnTo>
                <a:lnTo>
                  <a:pt x="740" y="159"/>
                </a:lnTo>
                <a:lnTo>
                  <a:pt x="740" y="159"/>
                </a:lnTo>
                <a:lnTo>
                  <a:pt x="740" y="160"/>
                </a:lnTo>
                <a:lnTo>
                  <a:pt x="740" y="160"/>
                </a:lnTo>
                <a:lnTo>
                  <a:pt x="740" y="162"/>
                </a:lnTo>
                <a:lnTo>
                  <a:pt x="740" y="162"/>
                </a:lnTo>
                <a:lnTo>
                  <a:pt x="740" y="162"/>
                </a:lnTo>
                <a:lnTo>
                  <a:pt x="740" y="163"/>
                </a:lnTo>
                <a:lnTo>
                  <a:pt x="740" y="163"/>
                </a:lnTo>
                <a:lnTo>
                  <a:pt x="740" y="165"/>
                </a:lnTo>
                <a:lnTo>
                  <a:pt x="740" y="165"/>
                </a:lnTo>
                <a:lnTo>
                  <a:pt x="740" y="165"/>
                </a:lnTo>
                <a:lnTo>
                  <a:pt x="740" y="166"/>
                </a:lnTo>
                <a:lnTo>
                  <a:pt x="740" y="166"/>
                </a:lnTo>
                <a:lnTo>
                  <a:pt x="740" y="167"/>
                </a:lnTo>
                <a:lnTo>
                  <a:pt x="740" y="167"/>
                </a:lnTo>
                <a:lnTo>
                  <a:pt x="740" y="167"/>
                </a:lnTo>
                <a:lnTo>
                  <a:pt x="740" y="169"/>
                </a:lnTo>
                <a:lnTo>
                  <a:pt x="740" y="170"/>
                </a:lnTo>
                <a:lnTo>
                  <a:pt x="740" y="171"/>
                </a:lnTo>
                <a:lnTo>
                  <a:pt x="740" y="173"/>
                </a:lnTo>
                <a:lnTo>
                  <a:pt x="740" y="174"/>
                </a:lnTo>
                <a:lnTo>
                  <a:pt x="741" y="175"/>
                </a:lnTo>
                <a:lnTo>
                  <a:pt x="741" y="175"/>
                </a:lnTo>
                <a:lnTo>
                  <a:pt x="741" y="175"/>
                </a:lnTo>
                <a:lnTo>
                  <a:pt x="741" y="175"/>
                </a:lnTo>
                <a:lnTo>
                  <a:pt x="741" y="177"/>
                </a:lnTo>
                <a:lnTo>
                  <a:pt x="743" y="177"/>
                </a:lnTo>
                <a:lnTo>
                  <a:pt x="743" y="177"/>
                </a:lnTo>
                <a:lnTo>
                  <a:pt x="744" y="178"/>
                </a:lnTo>
                <a:lnTo>
                  <a:pt x="744" y="178"/>
                </a:lnTo>
                <a:lnTo>
                  <a:pt x="746" y="178"/>
                </a:lnTo>
                <a:lnTo>
                  <a:pt x="746" y="178"/>
                </a:lnTo>
                <a:lnTo>
                  <a:pt x="746" y="180"/>
                </a:lnTo>
                <a:lnTo>
                  <a:pt x="747" y="180"/>
                </a:lnTo>
                <a:lnTo>
                  <a:pt x="747" y="181"/>
                </a:lnTo>
                <a:lnTo>
                  <a:pt x="747" y="181"/>
                </a:lnTo>
                <a:lnTo>
                  <a:pt x="747" y="181"/>
                </a:lnTo>
                <a:lnTo>
                  <a:pt x="747" y="182"/>
                </a:lnTo>
                <a:lnTo>
                  <a:pt x="747" y="182"/>
                </a:lnTo>
                <a:lnTo>
                  <a:pt x="747" y="184"/>
                </a:lnTo>
                <a:lnTo>
                  <a:pt x="748" y="184"/>
                </a:lnTo>
                <a:lnTo>
                  <a:pt x="748" y="184"/>
                </a:lnTo>
                <a:lnTo>
                  <a:pt x="748" y="185"/>
                </a:lnTo>
                <a:lnTo>
                  <a:pt x="747" y="185"/>
                </a:lnTo>
                <a:lnTo>
                  <a:pt x="747" y="186"/>
                </a:lnTo>
                <a:lnTo>
                  <a:pt x="748" y="186"/>
                </a:lnTo>
                <a:lnTo>
                  <a:pt x="748" y="186"/>
                </a:lnTo>
                <a:lnTo>
                  <a:pt x="748" y="186"/>
                </a:lnTo>
                <a:lnTo>
                  <a:pt x="748" y="188"/>
                </a:lnTo>
                <a:lnTo>
                  <a:pt x="750" y="188"/>
                </a:lnTo>
                <a:lnTo>
                  <a:pt x="750" y="188"/>
                </a:lnTo>
                <a:lnTo>
                  <a:pt x="751" y="188"/>
                </a:lnTo>
                <a:lnTo>
                  <a:pt x="751" y="188"/>
                </a:lnTo>
                <a:lnTo>
                  <a:pt x="751" y="188"/>
                </a:lnTo>
                <a:lnTo>
                  <a:pt x="751" y="189"/>
                </a:lnTo>
                <a:lnTo>
                  <a:pt x="751" y="189"/>
                </a:lnTo>
                <a:lnTo>
                  <a:pt x="751" y="189"/>
                </a:lnTo>
                <a:lnTo>
                  <a:pt x="751" y="189"/>
                </a:lnTo>
                <a:lnTo>
                  <a:pt x="751" y="191"/>
                </a:lnTo>
                <a:lnTo>
                  <a:pt x="751" y="191"/>
                </a:lnTo>
                <a:lnTo>
                  <a:pt x="751" y="192"/>
                </a:lnTo>
                <a:lnTo>
                  <a:pt x="751" y="192"/>
                </a:lnTo>
                <a:lnTo>
                  <a:pt x="751" y="192"/>
                </a:lnTo>
                <a:lnTo>
                  <a:pt x="751" y="193"/>
                </a:lnTo>
                <a:lnTo>
                  <a:pt x="751" y="193"/>
                </a:lnTo>
                <a:lnTo>
                  <a:pt x="751" y="195"/>
                </a:lnTo>
                <a:lnTo>
                  <a:pt x="751" y="195"/>
                </a:lnTo>
                <a:lnTo>
                  <a:pt x="751" y="195"/>
                </a:lnTo>
                <a:lnTo>
                  <a:pt x="752" y="195"/>
                </a:lnTo>
                <a:lnTo>
                  <a:pt x="752" y="195"/>
                </a:lnTo>
                <a:lnTo>
                  <a:pt x="752" y="195"/>
                </a:lnTo>
                <a:lnTo>
                  <a:pt x="752" y="196"/>
                </a:lnTo>
                <a:lnTo>
                  <a:pt x="752" y="196"/>
                </a:lnTo>
                <a:lnTo>
                  <a:pt x="752" y="197"/>
                </a:lnTo>
                <a:lnTo>
                  <a:pt x="754" y="197"/>
                </a:lnTo>
                <a:lnTo>
                  <a:pt x="754" y="197"/>
                </a:lnTo>
                <a:lnTo>
                  <a:pt x="754" y="197"/>
                </a:lnTo>
                <a:lnTo>
                  <a:pt x="755" y="197"/>
                </a:lnTo>
                <a:lnTo>
                  <a:pt x="755" y="197"/>
                </a:lnTo>
                <a:lnTo>
                  <a:pt x="755" y="197"/>
                </a:lnTo>
                <a:lnTo>
                  <a:pt x="756" y="197"/>
                </a:lnTo>
                <a:lnTo>
                  <a:pt x="756" y="197"/>
                </a:lnTo>
                <a:lnTo>
                  <a:pt x="756" y="199"/>
                </a:lnTo>
                <a:lnTo>
                  <a:pt x="756" y="199"/>
                </a:lnTo>
                <a:lnTo>
                  <a:pt x="756" y="200"/>
                </a:lnTo>
                <a:lnTo>
                  <a:pt x="756" y="200"/>
                </a:lnTo>
                <a:lnTo>
                  <a:pt x="756" y="200"/>
                </a:lnTo>
                <a:lnTo>
                  <a:pt x="756" y="201"/>
                </a:lnTo>
                <a:lnTo>
                  <a:pt x="756" y="201"/>
                </a:lnTo>
                <a:lnTo>
                  <a:pt x="756" y="203"/>
                </a:lnTo>
                <a:lnTo>
                  <a:pt x="756" y="203"/>
                </a:lnTo>
                <a:lnTo>
                  <a:pt x="756" y="203"/>
                </a:lnTo>
                <a:lnTo>
                  <a:pt x="756" y="204"/>
                </a:lnTo>
                <a:lnTo>
                  <a:pt x="756" y="204"/>
                </a:lnTo>
                <a:lnTo>
                  <a:pt x="756" y="204"/>
                </a:lnTo>
                <a:lnTo>
                  <a:pt x="756" y="206"/>
                </a:lnTo>
                <a:lnTo>
                  <a:pt x="756" y="206"/>
                </a:lnTo>
                <a:lnTo>
                  <a:pt x="756" y="206"/>
                </a:lnTo>
                <a:lnTo>
                  <a:pt x="756" y="206"/>
                </a:lnTo>
                <a:lnTo>
                  <a:pt x="756" y="207"/>
                </a:lnTo>
                <a:lnTo>
                  <a:pt x="756" y="207"/>
                </a:lnTo>
                <a:lnTo>
                  <a:pt x="756" y="208"/>
                </a:lnTo>
                <a:lnTo>
                  <a:pt x="756" y="208"/>
                </a:lnTo>
                <a:lnTo>
                  <a:pt x="756" y="208"/>
                </a:lnTo>
                <a:lnTo>
                  <a:pt x="756" y="210"/>
                </a:lnTo>
                <a:lnTo>
                  <a:pt x="756" y="210"/>
                </a:lnTo>
                <a:lnTo>
                  <a:pt x="756" y="211"/>
                </a:lnTo>
                <a:lnTo>
                  <a:pt x="756" y="211"/>
                </a:lnTo>
                <a:lnTo>
                  <a:pt x="756" y="211"/>
                </a:lnTo>
                <a:lnTo>
                  <a:pt x="756" y="211"/>
                </a:lnTo>
                <a:lnTo>
                  <a:pt x="756" y="212"/>
                </a:lnTo>
                <a:lnTo>
                  <a:pt x="756" y="212"/>
                </a:lnTo>
                <a:lnTo>
                  <a:pt x="756" y="214"/>
                </a:lnTo>
                <a:lnTo>
                  <a:pt x="756" y="214"/>
                </a:lnTo>
                <a:lnTo>
                  <a:pt x="756" y="214"/>
                </a:lnTo>
                <a:lnTo>
                  <a:pt x="756" y="214"/>
                </a:lnTo>
                <a:lnTo>
                  <a:pt x="756" y="214"/>
                </a:lnTo>
                <a:lnTo>
                  <a:pt x="756" y="214"/>
                </a:lnTo>
                <a:lnTo>
                  <a:pt x="756" y="215"/>
                </a:lnTo>
                <a:lnTo>
                  <a:pt x="756" y="215"/>
                </a:lnTo>
                <a:lnTo>
                  <a:pt x="756" y="217"/>
                </a:lnTo>
                <a:lnTo>
                  <a:pt x="756" y="217"/>
                </a:lnTo>
                <a:lnTo>
                  <a:pt x="756" y="217"/>
                </a:lnTo>
                <a:lnTo>
                  <a:pt x="756" y="218"/>
                </a:lnTo>
                <a:lnTo>
                  <a:pt x="758" y="218"/>
                </a:lnTo>
                <a:lnTo>
                  <a:pt x="758" y="218"/>
                </a:lnTo>
                <a:lnTo>
                  <a:pt x="758" y="219"/>
                </a:lnTo>
                <a:lnTo>
                  <a:pt x="756" y="219"/>
                </a:lnTo>
                <a:lnTo>
                  <a:pt x="756" y="219"/>
                </a:lnTo>
                <a:lnTo>
                  <a:pt x="756" y="219"/>
                </a:lnTo>
                <a:lnTo>
                  <a:pt x="756" y="219"/>
                </a:lnTo>
                <a:lnTo>
                  <a:pt x="756" y="219"/>
                </a:lnTo>
                <a:lnTo>
                  <a:pt x="756" y="221"/>
                </a:lnTo>
                <a:lnTo>
                  <a:pt x="756" y="221"/>
                </a:lnTo>
                <a:lnTo>
                  <a:pt x="756" y="221"/>
                </a:lnTo>
                <a:lnTo>
                  <a:pt x="756" y="222"/>
                </a:lnTo>
                <a:lnTo>
                  <a:pt x="756" y="222"/>
                </a:lnTo>
                <a:lnTo>
                  <a:pt x="756" y="222"/>
                </a:lnTo>
                <a:lnTo>
                  <a:pt x="756" y="222"/>
                </a:lnTo>
                <a:lnTo>
                  <a:pt x="756" y="222"/>
                </a:lnTo>
                <a:lnTo>
                  <a:pt x="756" y="222"/>
                </a:lnTo>
                <a:lnTo>
                  <a:pt x="756" y="222"/>
                </a:lnTo>
                <a:lnTo>
                  <a:pt x="756" y="223"/>
                </a:lnTo>
                <a:lnTo>
                  <a:pt x="755" y="223"/>
                </a:lnTo>
                <a:lnTo>
                  <a:pt x="755" y="225"/>
                </a:lnTo>
                <a:lnTo>
                  <a:pt x="754" y="225"/>
                </a:lnTo>
                <a:lnTo>
                  <a:pt x="754" y="225"/>
                </a:lnTo>
                <a:lnTo>
                  <a:pt x="754" y="225"/>
                </a:lnTo>
                <a:lnTo>
                  <a:pt x="754" y="225"/>
                </a:lnTo>
                <a:lnTo>
                  <a:pt x="754" y="226"/>
                </a:lnTo>
                <a:lnTo>
                  <a:pt x="755" y="226"/>
                </a:lnTo>
                <a:lnTo>
                  <a:pt x="755" y="226"/>
                </a:lnTo>
                <a:lnTo>
                  <a:pt x="754" y="226"/>
                </a:lnTo>
                <a:lnTo>
                  <a:pt x="754" y="227"/>
                </a:lnTo>
                <a:lnTo>
                  <a:pt x="754" y="227"/>
                </a:lnTo>
                <a:lnTo>
                  <a:pt x="754" y="227"/>
                </a:lnTo>
                <a:lnTo>
                  <a:pt x="754" y="227"/>
                </a:lnTo>
                <a:lnTo>
                  <a:pt x="754" y="227"/>
                </a:lnTo>
                <a:lnTo>
                  <a:pt x="752" y="227"/>
                </a:lnTo>
                <a:lnTo>
                  <a:pt x="752" y="227"/>
                </a:lnTo>
                <a:lnTo>
                  <a:pt x="751" y="227"/>
                </a:lnTo>
                <a:lnTo>
                  <a:pt x="751" y="229"/>
                </a:lnTo>
                <a:lnTo>
                  <a:pt x="751" y="229"/>
                </a:lnTo>
                <a:lnTo>
                  <a:pt x="751" y="229"/>
                </a:lnTo>
                <a:lnTo>
                  <a:pt x="751" y="230"/>
                </a:lnTo>
                <a:lnTo>
                  <a:pt x="751" y="230"/>
                </a:lnTo>
                <a:lnTo>
                  <a:pt x="751" y="230"/>
                </a:lnTo>
                <a:lnTo>
                  <a:pt x="750" y="230"/>
                </a:lnTo>
                <a:lnTo>
                  <a:pt x="750" y="230"/>
                </a:lnTo>
                <a:lnTo>
                  <a:pt x="748" y="229"/>
                </a:lnTo>
                <a:lnTo>
                  <a:pt x="748" y="230"/>
                </a:lnTo>
                <a:lnTo>
                  <a:pt x="750" y="230"/>
                </a:lnTo>
                <a:lnTo>
                  <a:pt x="750" y="230"/>
                </a:lnTo>
                <a:lnTo>
                  <a:pt x="750" y="230"/>
                </a:lnTo>
                <a:lnTo>
                  <a:pt x="750" y="230"/>
                </a:lnTo>
                <a:lnTo>
                  <a:pt x="751" y="230"/>
                </a:lnTo>
                <a:lnTo>
                  <a:pt x="751" y="230"/>
                </a:lnTo>
                <a:lnTo>
                  <a:pt x="751" y="230"/>
                </a:lnTo>
                <a:lnTo>
                  <a:pt x="751" y="230"/>
                </a:lnTo>
                <a:lnTo>
                  <a:pt x="751" y="230"/>
                </a:lnTo>
                <a:lnTo>
                  <a:pt x="752" y="230"/>
                </a:lnTo>
                <a:lnTo>
                  <a:pt x="754" y="229"/>
                </a:lnTo>
                <a:lnTo>
                  <a:pt x="754" y="229"/>
                </a:lnTo>
                <a:lnTo>
                  <a:pt x="755" y="227"/>
                </a:lnTo>
                <a:lnTo>
                  <a:pt x="756" y="227"/>
                </a:lnTo>
                <a:lnTo>
                  <a:pt x="756" y="227"/>
                </a:lnTo>
                <a:lnTo>
                  <a:pt x="756" y="226"/>
                </a:lnTo>
                <a:lnTo>
                  <a:pt x="758" y="226"/>
                </a:lnTo>
                <a:lnTo>
                  <a:pt x="758" y="226"/>
                </a:lnTo>
                <a:lnTo>
                  <a:pt x="759" y="225"/>
                </a:lnTo>
                <a:lnTo>
                  <a:pt x="759" y="225"/>
                </a:lnTo>
                <a:lnTo>
                  <a:pt x="759" y="223"/>
                </a:lnTo>
                <a:lnTo>
                  <a:pt x="759" y="222"/>
                </a:lnTo>
                <a:lnTo>
                  <a:pt x="759" y="222"/>
                </a:lnTo>
                <a:lnTo>
                  <a:pt x="759" y="221"/>
                </a:lnTo>
                <a:lnTo>
                  <a:pt x="759" y="221"/>
                </a:lnTo>
                <a:lnTo>
                  <a:pt x="762" y="221"/>
                </a:lnTo>
                <a:lnTo>
                  <a:pt x="766" y="221"/>
                </a:lnTo>
                <a:lnTo>
                  <a:pt x="769" y="219"/>
                </a:lnTo>
                <a:lnTo>
                  <a:pt x="770" y="219"/>
                </a:lnTo>
                <a:lnTo>
                  <a:pt x="773" y="221"/>
                </a:lnTo>
                <a:lnTo>
                  <a:pt x="773" y="221"/>
                </a:lnTo>
                <a:lnTo>
                  <a:pt x="776" y="222"/>
                </a:lnTo>
                <a:lnTo>
                  <a:pt x="776" y="222"/>
                </a:lnTo>
                <a:lnTo>
                  <a:pt x="778" y="223"/>
                </a:lnTo>
                <a:lnTo>
                  <a:pt x="781" y="225"/>
                </a:lnTo>
                <a:lnTo>
                  <a:pt x="782" y="225"/>
                </a:lnTo>
                <a:lnTo>
                  <a:pt x="784" y="225"/>
                </a:lnTo>
                <a:lnTo>
                  <a:pt x="785" y="226"/>
                </a:lnTo>
                <a:lnTo>
                  <a:pt x="785" y="226"/>
                </a:lnTo>
                <a:lnTo>
                  <a:pt x="787" y="226"/>
                </a:lnTo>
                <a:lnTo>
                  <a:pt x="787" y="226"/>
                </a:lnTo>
                <a:lnTo>
                  <a:pt x="787" y="226"/>
                </a:lnTo>
                <a:lnTo>
                  <a:pt x="789" y="227"/>
                </a:lnTo>
                <a:lnTo>
                  <a:pt x="789" y="227"/>
                </a:lnTo>
                <a:lnTo>
                  <a:pt x="791" y="227"/>
                </a:lnTo>
                <a:lnTo>
                  <a:pt x="792" y="227"/>
                </a:lnTo>
                <a:lnTo>
                  <a:pt x="793" y="227"/>
                </a:lnTo>
                <a:lnTo>
                  <a:pt x="795" y="227"/>
                </a:lnTo>
                <a:lnTo>
                  <a:pt x="795" y="227"/>
                </a:lnTo>
                <a:lnTo>
                  <a:pt x="795" y="229"/>
                </a:lnTo>
                <a:lnTo>
                  <a:pt x="798" y="229"/>
                </a:lnTo>
                <a:lnTo>
                  <a:pt x="798" y="229"/>
                </a:lnTo>
                <a:lnTo>
                  <a:pt x="806" y="232"/>
                </a:lnTo>
                <a:lnTo>
                  <a:pt x="811" y="233"/>
                </a:lnTo>
                <a:lnTo>
                  <a:pt x="811" y="233"/>
                </a:lnTo>
                <a:lnTo>
                  <a:pt x="811" y="233"/>
                </a:lnTo>
                <a:lnTo>
                  <a:pt x="811" y="232"/>
                </a:lnTo>
                <a:lnTo>
                  <a:pt x="811" y="232"/>
                </a:lnTo>
                <a:lnTo>
                  <a:pt x="813" y="232"/>
                </a:lnTo>
                <a:lnTo>
                  <a:pt x="813" y="230"/>
                </a:lnTo>
                <a:lnTo>
                  <a:pt x="813" y="230"/>
                </a:lnTo>
                <a:lnTo>
                  <a:pt x="813" y="230"/>
                </a:lnTo>
                <a:lnTo>
                  <a:pt x="814" y="230"/>
                </a:lnTo>
                <a:lnTo>
                  <a:pt x="814" y="230"/>
                </a:lnTo>
                <a:lnTo>
                  <a:pt x="814" y="230"/>
                </a:lnTo>
                <a:lnTo>
                  <a:pt x="814" y="229"/>
                </a:lnTo>
                <a:lnTo>
                  <a:pt x="814" y="229"/>
                </a:lnTo>
                <a:lnTo>
                  <a:pt x="814" y="229"/>
                </a:lnTo>
                <a:lnTo>
                  <a:pt x="814" y="229"/>
                </a:lnTo>
                <a:lnTo>
                  <a:pt x="814" y="229"/>
                </a:lnTo>
                <a:lnTo>
                  <a:pt x="814" y="227"/>
                </a:lnTo>
                <a:lnTo>
                  <a:pt x="815" y="227"/>
                </a:lnTo>
                <a:lnTo>
                  <a:pt x="815" y="227"/>
                </a:lnTo>
                <a:lnTo>
                  <a:pt x="815" y="227"/>
                </a:lnTo>
                <a:lnTo>
                  <a:pt x="815" y="227"/>
                </a:lnTo>
                <a:lnTo>
                  <a:pt x="815" y="226"/>
                </a:lnTo>
                <a:lnTo>
                  <a:pt x="815" y="226"/>
                </a:lnTo>
                <a:lnTo>
                  <a:pt x="815" y="226"/>
                </a:lnTo>
                <a:lnTo>
                  <a:pt x="815" y="226"/>
                </a:lnTo>
                <a:lnTo>
                  <a:pt x="815" y="225"/>
                </a:lnTo>
                <a:lnTo>
                  <a:pt x="815" y="225"/>
                </a:lnTo>
                <a:lnTo>
                  <a:pt x="815" y="225"/>
                </a:lnTo>
                <a:lnTo>
                  <a:pt x="815" y="225"/>
                </a:lnTo>
                <a:lnTo>
                  <a:pt x="815" y="223"/>
                </a:lnTo>
                <a:lnTo>
                  <a:pt x="815" y="223"/>
                </a:lnTo>
                <a:lnTo>
                  <a:pt x="815" y="223"/>
                </a:lnTo>
                <a:lnTo>
                  <a:pt x="815" y="222"/>
                </a:lnTo>
                <a:lnTo>
                  <a:pt x="815" y="222"/>
                </a:lnTo>
                <a:lnTo>
                  <a:pt x="817" y="222"/>
                </a:lnTo>
                <a:lnTo>
                  <a:pt x="817" y="221"/>
                </a:lnTo>
                <a:lnTo>
                  <a:pt x="817" y="221"/>
                </a:lnTo>
                <a:lnTo>
                  <a:pt x="817" y="219"/>
                </a:lnTo>
                <a:lnTo>
                  <a:pt x="817" y="219"/>
                </a:lnTo>
                <a:lnTo>
                  <a:pt x="817" y="219"/>
                </a:lnTo>
                <a:lnTo>
                  <a:pt x="817" y="218"/>
                </a:lnTo>
                <a:lnTo>
                  <a:pt x="817" y="218"/>
                </a:lnTo>
                <a:lnTo>
                  <a:pt x="817" y="217"/>
                </a:lnTo>
                <a:lnTo>
                  <a:pt x="817" y="217"/>
                </a:lnTo>
                <a:lnTo>
                  <a:pt x="817" y="217"/>
                </a:lnTo>
                <a:lnTo>
                  <a:pt x="815" y="217"/>
                </a:lnTo>
                <a:lnTo>
                  <a:pt x="815" y="217"/>
                </a:lnTo>
                <a:lnTo>
                  <a:pt x="815" y="215"/>
                </a:lnTo>
                <a:lnTo>
                  <a:pt x="815" y="215"/>
                </a:lnTo>
                <a:lnTo>
                  <a:pt x="815" y="215"/>
                </a:lnTo>
                <a:lnTo>
                  <a:pt x="815" y="214"/>
                </a:lnTo>
                <a:lnTo>
                  <a:pt x="815" y="214"/>
                </a:lnTo>
                <a:lnTo>
                  <a:pt x="815" y="214"/>
                </a:lnTo>
                <a:lnTo>
                  <a:pt x="815" y="214"/>
                </a:lnTo>
                <a:lnTo>
                  <a:pt x="817" y="214"/>
                </a:lnTo>
                <a:lnTo>
                  <a:pt x="817" y="212"/>
                </a:lnTo>
                <a:lnTo>
                  <a:pt x="817" y="212"/>
                </a:lnTo>
                <a:lnTo>
                  <a:pt x="817" y="212"/>
                </a:lnTo>
                <a:lnTo>
                  <a:pt x="817" y="211"/>
                </a:lnTo>
                <a:lnTo>
                  <a:pt x="817" y="211"/>
                </a:lnTo>
                <a:lnTo>
                  <a:pt x="817" y="211"/>
                </a:lnTo>
                <a:lnTo>
                  <a:pt x="817" y="211"/>
                </a:lnTo>
                <a:lnTo>
                  <a:pt x="817" y="211"/>
                </a:lnTo>
                <a:lnTo>
                  <a:pt x="817" y="211"/>
                </a:lnTo>
                <a:lnTo>
                  <a:pt x="817" y="210"/>
                </a:lnTo>
                <a:lnTo>
                  <a:pt x="818" y="210"/>
                </a:lnTo>
                <a:lnTo>
                  <a:pt x="818" y="210"/>
                </a:lnTo>
                <a:lnTo>
                  <a:pt x="818" y="210"/>
                </a:lnTo>
                <a:lnTo>
                  <a:pt x="818" y="208"/>
                </a:lnTo>
                <a:lnTo>
                  <a:pt x="818" y="208"/>
                </a:lnTo>
                <a:lnTo>
                  <a:pt x="824" y="208"/>
                </a:lnTo>
                <a:lnTo>
                  <a:pt x="825" y="208"/>
                </a:lnTo>
                <a:lnTo>
                  <a:pt x="825" y="208"/>
                </a:lnTo>
                <a:lnTo>
                  <a:pt x="828" y="208"/>
                </a:lnTo>
                <a:lnTo>
                  <a:pt x="828" y="208"/>
                </a:lnTo>
                <a:lnTo>
                  <a:pt x="829" y="208"/>
                </a:lnTo>
                <a:lnTo>
                  <a:pt x="829" y="208"/>
                </a:lnTo>
                <a:lnTo>
                  <a:pt x="829" y="208"/>
                </a:lnTo>
                <a:lnTo>
                  <a:pt x="829" y="207"/>
                </a:lnTo>
                <a:lnTo>
                  <a:pt x="830" y="207"/>
                </a:lnTo>
                <a:lnTo>
                  <a:pt x="830" y="207"/>
                </a:lnTo>
                <a:lnTo>
                  <a:pt x="830" y="206"/>
                </a:lnTo>
                <a:lnTo>
                  <a:pt x="830" y="206"/>
                </a:lnTo>
                <a:lnTo>
                  <a:pt x="832" y="206"/>
                </a:lnTo>
                <a:lnTo>
                  <a:pt x="833" y="204"/>
                </a:lnTo>
                <a:lnTo>
                  <a:pt x="833" y="203"/>
                </a:lnTo>
                <a:lnTo>
                  <a:pt x="834" y="201"/>
                </a:lnTo>
                <a:lnTo>
                  <a:pt x="836" y="200"/>
                </a:lnTo>
                <a:lnTo>
                  <a:pt x="837" y="199"/>
                </a:lnTo>
                <a:lnTo>
                  <a:pt x="837" y="192"/>
                </a:lnTo>
                <a:lnTo>
                  <a:pt x="836" y="180"/>
                </a:lnTo>
                <a:lnTo>
                  <a:pt x="834" y="180"/>
                </a:lnTo>
                <a:lnTo>
                  <a:pt x="833" y="180"/>
                </a:lnTo>
                <a:lnTo>
                  <a:pt x="830" y="180"/>
                </a:lnTo>
                <a:lnTo>
                  <a:pt x="830" y="180"/>
                </a:lnTo>
                <a:lnTo>
                  <a:pt x="830" y="178"/>
                </a:lnTo>
                <a:lnTo>
                  <a:pt x="829" y="178"/>
                </a:lnTo>
                <a:lnTo>
                  <a:pt x="829" y="178"/>
                </a:lnTo>
                <a:lnTo>
                  <a:pt x="829" y="178"/>
                </a:lnTo>
                <a:lnTo>
                  <a:pt x="829" y="178"/>
                </a:lnTo>
                <a:lnTo>
                  <a:pt x="829" y="177"/>
                </a:lnTo>
                <a:lnTo>
                  <a:pt x="829" y="177"/>
                </a:lnTo>
                <a:lnTo>
                  <a:pt x="829" y="177"/>
                </a:lnTo>
                <a:lnTo>
                  <a:pt x="829" y="175"/>
                </a:lnTo>
                <a:lnTo>
                  <a:pt x="829" y="175"/>
                </a:lnTo>
                <a:lnTo>
                  <a:pt x="829" y="175"/>
                </a:lnTo>
                <a:lnTo>
                  <a:pt x="829" y="175"/>
                </a:lnTo>
                <a:lnTo>
                  <a:pt x="829" y="174"/>
                </a:lnTo>
                <a:lnTo>
                  <a:pt x="829" y="174"/>
                </a:lnTo>
                <a:lnTo>
                  <a:pt x="829" y="173"/>
                </a:lnTo>
                <a:lnTo>
                  <a:pt x="828" y="173"/>
                </a:lnTo>
                <a:lnTo>
                  <a:pt x="828" y="173"/>
                </a:lnTo>
                <a:lnTo>
                  <a:pt x="829" y="173"/>
                </a:lnTo>
                <a:lnTo>
                  <a:pt x="829" y="173"/>
                </a:lnTo>
                <a:lnTo>
                  <a:pt x="828" y="173"/>
                </a:lnTo>
                <a:lnTo>
                  <a:pt x="829" y="171"/>
                </a:lnTo>
                <a:lnTo>
                  <a:pt x="829" y="171"/>
                </a:lnTo>
                <a:lnTo>
                  <a:pt x="828" y="171"/>
                </a:lnTo>
                <a:lnTo>
                  <a:pt x="829" y="171"/>
                </a:lnTo>
                <a:lnTo>
                  <a:pt x="829" y="170"/>
                </a:lnTo>
                <a:lnTo>
                  <a:pt x="829" y="170"/>
                </a:lnTo>
                <a:lnTo>
                  <a:pt x="829" y="170"/>
                </a:lnTo>
                <a:lnTo>
                  <a:pt x="828" y="170"/>
                </a:lnTo>
                <a:lnTo>
                  <a:pt x="828" y="169"/>
                </a:lnTo>
                <a:lnTo>
                  <a:pt x="829" y="169"/>
                </a:lnTo>
                <a:lnTo>
                  <a:pt x="829" y="167"/>
                </a:lnTo>
                <a:lnTo>
                  <a:pt x="828" y="167"/>
                </a:lnTo>
                <a:lnTo>
                  <a:pt x="828" y="167"/>
                </a:lnTo>
                <a:lnTo>
                  <a:pt x="829" y="167"/>
                </a:lnTo>
                <a:lnTo>
                  <a:pt x="828" y="167"/>
                </a:lnTo>
                <a:lnTo>
                  <a:pt x="828" y="166"/>
                </a:lnTo>
                <a:lnTo>
                  <a:pt x="828" y="166"/>
                </a:lnTo>
                <a:lnTo>
                  <a:pt x="829" y="166"/>
                </a:lnTo>
                <a:lnTo>
                  <a:pt x="829" y="165"/>
                </a:lnTo>
                <a:lnTo>
                  <a:pt x="829" y="165"/>
                </a:lnTo>
                <a:lnTo>
                  <a:pt x="828" y="165"/>
                </a:lnTo>
                <a:lnTo>
                  <a:pt x="828" y="165"/>
                </a:lnTo>
                <a:lnTo>
                  <a:pt x="829" y="165"/>
                </a:lnTo>
                <a:lnTo>
                  <a:pt x="829" y="163"/>
                </a:lnTo>
                <a:lnTo>
                  <a:pt x="829" y="163"/>
                </a:lnTo>
                <a:lnTo>
                  <a:pt x="829" y="162"/>
                </a:lnTo>
                <a:lnTo>
                  <a:pt x="829" y="162"/>
                </a:lnTo>
                <a:lnTo>
                  <a:pt x="829" y="162"/>
                </a:lnTo>
                <a:lnTo>
                  <a:pt x="828" y="162"/>
                </a:lnTo>
                <a:lnTo>
                  <a:pt x="828" y="160"/>
                </a:lnTo>
                <a:lnTo>
                  <a:pt x="829" y="160"/>
                </a:lnTo>
                <a:lnTo>
                  <a:pt x="829" y="160"/>
                </a:lnTo>
                <a:lnTo>
                  <a:pt x="829" y="158"/>
                </a:lnTo>
                <a:lnTo>
                  <a:pt x="829" y="158"/>
                </a:lnTo>
                <a:lnTo>
                  <a:pt x="829" y="156"/>
                </a:lnTo>
                <a:lnTo>
                  <a:pt x="829" y="156"/>
                </a:lnTo>
                <a:lnTo>
                  <a:pt x="829" y="156"/>
                </a:lnTo>
                <a:lnTo>
                  <a:pt x="829" y="155"/>
                </a:lnTo>
                <a:lnTo>
                  <a:pt x="830" y="155"/>
                </a:lnTo>
                <a:lnTo>
                  <a:pt x="830" y="155"/>
                </a:lnTo>
                <a:lnTo>
                  <a:pt x="830" y="154"/>
                </a:lnTo>
                <a:lnTo>
                  <a:pt x="830" y="154"/>
                </a:lnTo>
                <a:lnTo>
                  <a:pt x="830" y="154"/>
                </a:lnTo>
                <a:lnTo>
                  <a:pt x="830" y="154"/>
                </a:lnTo>
                <a:lnTo>
                  <a:pt x="830" y="154"/>
                </a:lnTo>
                <a:lnTo>
                  <a:pt x="830" y="152"/>
                </a:lnTo>
                <a:lnTo>
                  <a:pt x="830" y="152"/>
                </a:lnTo>
                <a:lnTo>
                  <a:pt x="830" y="152"/>
                </a:lnTo>
                <a:lnTo>
                  <a:pt x="830" y="151"/>
                </a:lnTo>
                <a:lnTo>
                  <a:pt x="830" y="151"/>
                </a:lnTo>
                <a:lnTo>
                  <a:pt x="830" y="151"/>
                </a:lnTo>
                <a:lnTo>
                  <a:pt x="830" y="149"/>
                </a:lnTo>
                <a:lnTo>
                  <a:pt x="832" y="149"/>
                </a:lnTo>
                <a:lnTo>
                  <a:pt x="834" y="148"/>
                </a:lnTo>
                <a:lnTo>
                  <a:pt x="839" y="148"/>
                </a:lnTo>
                <a:lnTo>
                  <a:pt x="840" y="147"/>
                </a:lnTo>
                <a:lnTo>
                  <a:pt x="841" y="147"/>
                </a:lnTo>
                <a:lnTo>
                  <a:pt x="843" y="145"/>
                </a:lnTo>
                <a:lnTo>
                  <a:pt x="845" y="145"/>
                </a:lnTo>
                <a:lnTo>
                  <a:pt x="848" y="144"/>
                </a:lnTo>
                <a:lnTo>
                  <a:pt x="850" y="144"/>
                </a:lnTo>
                <a:lnTo>
                  <a:pt x="852" y="143"/>
                </a:lnTo>
                <a:lnTo>
                  <a:pt x="854" y="143"/>
                </a:lnTo>
                <a:lnTo>
                  <a:pt x="856" y="141"/>
                </a:lnTo>
                <a:lnTo>
                  <a:pt x="862" y="140"/>
                </a:lnTo>
                <a:lnTo>
                  <a:pt x="863" y="139"/>
                </a:lnTo>
                <a:lnTo>
                  <a:pt x="869" y="137"/>
                </a:lnTo>
                <a:lnTo>
                  <a:pt x="874" y="136"/>
                </a:lnTo>
                <a:lnTo>
                  <a:pt x="876" y="134"/>
                </a:lnTo>
                <a:lnTo>
                  <a:pt x="881" y="133"/>
                </a:lnTo>
                <a:lnTo>
                  <a:pt x="884" y="132"/>
                </a:lnTo>
                <a:lnTo>
                  <a:pt x="884" y="132"/>
                </a:lnTo>
                <a:lnTo>
                  <a:pt x="884" y="133"/>
                </a:lnTo>
                <a:lnTo>
                  <a:pt x="885" y="133"/>
                </a:lnTo>
                <a:lnTo>
                  <a:pt x="885" y="133"/>
                </a:lnTo>
                <a:lnTo>
                  <a:pt x="885" y="134"/>
                </a:lnTo>
                <a:lnTo>
                  <a:pt x="885" y="134"/>
                </a:lnTo>
                <a:lnTo>
                  <a:pt x="884" y="134"/>
                </a:lnTo>
                <a:lnTo>
                  <a:pt x="884" y="134"/>
                </a:lnTo>
                <a:lnTo>
                  <a:pt x="884" y="136"/>
                </a:lnTo>
                <a:lnTo>
                  <a:pt x="885" y="137"/>
                </a:lnTo>
                <a:lnTo>
                  <a:pt x="885" y="137"/>
                </a:lnTo>
                <a:lnTo>
                  <a:pt x="885" y="137"/>
                </a:lnTo>
                <a:lnTo>
                  <a:pt x="885" y="137"/>
                </a:lnTo>
                <a:lnTo>
                  <a:pt x="885" y="139"/>
                </a:lnTo>
                <a:lnTo>
                  <a:pt x="885" y="139"/>
                </a:lnTo>
                <a:lnTo>
                  <a:pt x="885" y="139"/>
                </a:lnTo>
                <a:lnTo>
                  <a:pt x="885" y="140"/>
                </a:lnTo>
                <a:lnTo>
                  <a:pt x="886" y="140"/>
                </a:lnTo>
                <a:lnTo>
                  <a:pt x="886" y="140"/>
                </a:lnTo>
                <a:lnTo>
                  <a:pt x="886" y="140"/>
                </a:lnTo>
                <a:lnTo>
                  <a:pt x="886" y="141"/>
                </a:lnTo>
                <a:lnTo>
                  <a:pt x="886" y="141"/>
                </a:lnTo>
                <a:lnTo>
                  <a:pt x="886" y="143"/>
                </a:lnTo>
                <a:lnTo>
                  <a:pt x="886" y="143"/>
                </a:lnTo>
                <a:lnTo>
                  <a:pt x="886" y="143"/>
                </a:lnTo>
                <a:lnTo>
                  <a:pt x="886" y="144"/>
                </a:lnTo>
                <a:lnTo>
                  <a:pt x="886" y="144"/>
                </a:lnTo>
                <a:lnTo>
                  <a:pt x="886" y="145"/>
                </a:lnTo>
                <a:lnTo>
                  <a:pt x="886" y="147"/>
                </a:lnTo>
                <a:lnTo>
                  <a:pt x="886" y="148"/>
                </a:lnTo>
                <a:lnTo>
                  <a:pt x="888" y="148"/>
                </a:lnTo>
                <a:lnTo>
                  <a:pt x="888" y="148"/>
                </a:lnTo>
                <a:lnTo>
                  <a:pt x="888" y="148"/>
                </a:lnTo>
                <a:lnTo>
                  <a:pt x="888" y="148"/>
                </a:lnTo>
                <a:lnTo>
                  <a:pt x="888" y="149"/>
                </a:lnTo>
                <a:lnTo>
                  <a:pt x="888" y="149"/>
                </a:lnTo>
                <a:lnTo>
                  <a:pt x="888" y="149"/>
                </a:lnTo>
                <a:lnTo>
                  <a:pt x="888" y="151"/>
                </a:lnTo>
                <a:lnTo>
                  <a:pt x="888" y="152"/>
                </a:lnTo>
                <a:lnTo>
                  <a:pt x="888" y="152"/>
                </a:lnTo>
                <a:lnTo>
                  <a:pt x="886" y="152"/>
                </a:lnTo>
                <a:lnTo>
                  <a:pt x="886" y="154"/>
                </a:lnTo>
                <a:lnTo>
                  <a:pt x="886" y="154"/>
                </a:lnTo>
                <a:lnTo>
                  <a:pt x="886" y="154"/>
                </a:lnTo>
                <a:lnTo>
                  <a:pt x="886" y="155"/>
                </a:lnTo>
                <a:lnTo>
                  <a:pt x="886" y="155"/>
                </a:lnTo>
                <a:lnTo>
                  <a:pt x="885" y="156"/>
                </a:lnTo>
                <a:lnTo>
                  <a:pt x="885" y="156"/>
                </a:lnTo>
                <a:lnTo>
                  <a:pt x="886" y="156"/>
                </a:lnTo>
                <a:lnTo>
                  <a:pt x="888" y="165"/>
                </a:lnTo>
                <a:lnTo>
                  <a:pt x="891" y="171"/>
                </a:lnTo>
                <a:lnTo>
                  <a:pt x="891" y="171"/>
                </a:lnTo>
                <a:lnTo>
                  <a:pt x="891" y="171"/>
                </a:lnTo>
                <a:lnTo>
                  <a:pt x="891" y="173"/>
                </a:lnTo>
                <a:lnTo>
                  <a:pt x="891" y="173"/>
                </a:lnTo>
                <a:lnTo>
                  <a:pt x="891" y="173"/>
                </a:lnTo>
                <a:lnTo>
                  <a:pt x="891" y="173"/>
                </a:lnTo>
                <a:lnTo>
                  <a:pt x="892" y="173"/>
                </a:lnTo>
                <a:lnTo>
                  <a:pt x="892" y="174"/>
                </a:lnTo>
                <a:lnTo>
                  <a:pt x="892" y="174"/>
                </a:lnTo>
                <a:lnTo>
                  <a:pt x="892" y="175"/>
                </a:lnTo>
                <a:lnTo>
                  <a:pt x="892" y="175"/>
                </a:lnTo>
                <a:lnTo>
                  <a:pt x="892" y="175"/>
                </a:lnTo>
                <a:lnTo>
                  <a:pt x="892" y="177"/>
                </a:lnTo>
                <a:lnTo>
                  <a:pt x="895" y="184"/>
                </a:lnTo>
                <a:lnTo>
                  <a:pt x="902" y="193"/>
                </a:lnTo>
                <a:lnTo>
                  <a:pt x="914" y="211"/>
                </a:lnTo>
                <a:lnTo>
                  <a:pt x="921" y="215"/>
                </a:lnTo>
                <a:lnTo>
                  <a:pt x="923" y="217"/>
                </a:lnTo>
                <a:lnTo>
                  <a:pt x="923" y="218"/>
                </a:lnTo>
                <a:lnTo>
                  <a:pt x="925" y="219"/>
                </a:lnTo>
                <a:lnTo>
                  <a:pt x="925" y="222"/>
                </a:lnTo>
                <a:lnTo>
                  <a:pt x="925" y="226"/>
                </a:lnTo>
                <a:lnTo>
                  <a:pt x="926" y="227"/>
                </a:lnTo>
                <a:lnTo>
                  <a:pt x="926" y="233"/>
                </a:lnTo>
                <a:lnTo>
                  <a:pt x="928" y="233"/>
                </a:lnTo>
                <a:lnTo>
                  <a:pt x="928" y="233"/>
                </a:lnTo>
                <a:lnTo>
                  <a:pt x="929" y="236"/>
                </a:lnTo>
                <a:lnTo>
                  <a:pt x="929" y="238"/>
                </a:lnTo>
                <a:lnTo>
                  <a:pt x="930" y="241"/>
                </a:lnTo>
                <a:lnTo>
                  <a:pt x="933" y="240"/>
                </a:lnTo>
                <a:lnTo>
                  <a:pt x="934" y="238"/>
                </a:lnTo>
                <a:lnTo>
                  <a:pt x="937" y="238"/>
                </a:lnTo>
                <a:lnTo>
                  <a:pt x="937" y="240"/>
                </a:lnTo>
                <a:lnTo>
                  <a:pt x="937" y="240"/>
                </a:lnTo>
                <a:lnTo>
                  <a:pt x="938" y="238"/>
                </a:lnTo>
                <a:lnTo>
                  <a:pt x="938" y="238"/>
                </a:lnTo>
                <a:lnTo>
                  <a:pt x="940" y="238"/>
                </a:lnTo>
                <a:lnTo>
                  <a:pt x="940" y="238"/>
                </a:lnTo>
                <a:lnTo>
                  <a:pt x="940" y="238"/>
                </a:lnTo>
                <a:lnTo>
                  <a:pt x="941" y="238"/>
                </a:lnTo>
                <a:lnTo>
                  <a:pt x="941" y="238"/>
                </a:lnTo>
                <a:lnTo>
                  <a:pt x="943" y="237"/>
                </a:lnTo>
                <a:lnTo>
                  <a:pt x="944" y="238"/>
                </a:lnTo>
                <a:lnTo>
                  <a:pt x="944" y="238"/>
                </a:lnTo>
                <a:lnTo>
                  <a:pt x="945" y="238"/>
                </a:lnTo>
                <a:lnTo>
                  <a:pt x="945" y="238"/>
                </a:lnTo>
                <a:lnTo>
                  <a:pt x="947" y="240"/>
                </a:lnTo>
                <a:lnTo>
                  <a:pt x="947" y="240"/>
                </a:lnTo>
                <a:lnTo>
                  <a:pt x="948" y="240"/>
                </a:lnTo>
                <a:lnTo>
                  <a:pt x="948" y="241"/>
                </a:lnTo>
                <a:lnTo>
                  <a:pt x="948" y="241"/>
                </a:lnTo>
                <a:lnTo>
                  <a:pt x="948" y="241"/>
                </a:lnTo>
                <a:lnTo>
                  <a:pt x="949" y="241"/>
                </a:lnTo>
                <a:lnTo>
                  <a:pt x="949" y="241"/>
                </a:lnTo>
                <a:lnTo>
                  <a:pt x="949" y="241"/>
                </a:lnTo>
                <a:lnTo>
                  <a:pt x="951" y="241"/>
                </a:lnTo>
                <a:lnTo>
                  <a:pt x="951" y="241"/>
                </a:lnTo>
                <a:lnTo>
                  <a:pt x="951" y="241"/>
                </a:lnTo>
                <a:lnTo>
                  <a:pt x="951" y="241"/>
                </a:lnTo>
                <a:lnTo>
                  <a:pt x="951" y="243"/>
                </a:lnTo>
                <a:lnTo>
                  <a:pt x="952" y="243"/>
                </a:lnTo>
                <a:lnTo>
                  <a:pt x="952" y="243"/>
                </a:lnTo>
                <a:lnTo>
                  <a:pt x="952" y="244"/>
                </a:lnTo>
                <a:lnTo>
                  <a:pt x="952" y="244"/>
                </a:lnTo>
                <a:lnTo>
                  <a:pt x="955" y="244"/>
                </a:lnTo>
                <a:lnTo>
                  <a:pt x="955" y="245"/>
                </a:lnTo>
                <a:lnTo>
                  <a:pt x="955" y="247"/>
                </a:lnTo>
                <a:lnTo>
                  <a:pt x="955" y="247"/>
                </a:lnTo>
                <a:lnTo>
                  <a:pt x="954" y="248"/>
                </a:lnTo>
                <a:lnTo>
                  <a:pt x="954" y="248"/>
                </a:lnTo>
                <a:lnTo>
                  <a:pt x="954" y="248"/>
                </a:lnTo>
                <a:lnTo>
                  <a:pt x="952" y="248"/>
                </a:lnTo>
                <a:lnTo>
                  <a:pt x="951" y="249"/>
                </a:lnTo>
                <a:lnTo>
                  <a:pt x="951" y="249"/>
                </a:lnTo>
                <a:lnTo>
                  <a:pt x="952" y="251"/>
                </a:lnTo>
                <a:lnTo>
                  <a:pt x="952" y="251"/>
                </a:lnTo>
                <a:lnTo>
                  <a:pt x="952" y="252"/>
                </a:lnTo>
                <a:lnTo>
                  <a:pt x="952" y="252"/>
                </a:lnTo>
                <a:lnTo>
                  <a:pt x="952" y="253"/>
                </a:lnTo>
                <a:lnTo>
                  <a:pt x="952" y="253"/>
                </a:lnTo>
                <a:lnTo>
                  <a:pt x="952" y="255"/>
                </a:lnTo>
                <a:lnTo>
                  <a:pt x="952" y="255"/>
                </a:lnTo>
                <a:lnTo>
                  <a:pt x="952" y="256"/>
                </a:lnTo>
                <a:lnTo>
                  <a:pt x="952" y="258"/>
                </a:lnTo>
                <a:lnTo>
                  <a:pt x="951" y="259"/>
                </a:lnTo>
                <a:lnTo>
                  <a:pt x="954" y="260"/>
                </a:lnTo>
                <a:lnTo>
                  <a:pt x="955" y="260"/>
                </a:lnTo>
                <a:lnTo>
                  <a:pt x="956" y="260"/>
                </a:lnTo>
                <a:lnTo>
                  <a:pt x="956" y="262"/>
                </a:lnTo>
                <a:lnTo>
                  <a:pt x="956" y="263"/>
                </a:lnTo>
                <a:lnTo>
                  <a:pt x="956" y="263"/>
                </a:lnTo>
                <a:lnTo>
                  <a:pt x="955" y="263"/>
                </a:lnTo>
                <a:lnTo>
                  <a:pt x="955" y="264"/>
                </a:lnTo>
                <a:lnTo>
                  <a:pt x="955" y="264"/>
                </a:lnTo>
                <a:lnTo>
                  <a:pt x="955" y="264"/>
                </a:lnTo>
                <a:lnTo>
                  <a:pt x="955" y="266"/>
                </a:lnTo>
                <a:lnTo>
                  <a:pt x="956" y="273"/>
                </a:lnTo>
                <a:lnTo>
                  <a:pt x="956" y="274"/>
                </a:lnTo>
                <a:lnTo>
                  <a:pt x="956" y="275"/>
                </a:lnTo>
                <a:lnTo>
                  <a:pt x="956" y="277"/>
                </a:lnTo>
                <a:lnTo>
                  <a:pt x="956" y="278"/>
                </a:lnTo>
                <a:lnTo>
                  <a:pt x="956" y="278"/>
                </a:lnTo>
                <a:lnTo>
                  <a:pt x="956" y="279"/>
                </a:lnTo>
                <a:lnTo>
                  <a:pt x="958" y="279"/>
                </a:lnTo>
                <a:lnTo>
                  <a:pt x="958" y="279"/>
                </a:lnTo>
                <a:lnTo>
                  <a:pt x="959" y="279"/>
                </a:lnTo>
                <a:lnTo>
                  <a:pt x="959" y="279"/>
                </a:lnTo>
                <a:lnTo>
                  <a:pt x="959" y="279"/>
                </a:lnTo>
                <a:lnTo>
                  <a:pt x="959" y="281"/>
                </a:lnTo>
                <a:lnTo>
                  <a:pt x="960" y="281"/>
                </a:lnTo>
                <a:lnTo>
                  <a:pt x="960" y="281"/>
                </a:lnTo>
                <a:lnTo>
                  <a:pt x="962" y="281"/>
                </a:lnTo>
                <a:lnTo>
                  <a:pt x="962" y="282"/>
                </a:lnTo>
                <a:lnTo>
                  <a:pt x="963" y="282"/>
                </a:lnTo>
                <a:lnTo>
                  <a:pt x="964" y="284"/>
                </a:lnTo>
                <a:lnTo>
                  <a:pt x="964" y="285"/>
                </a:lnTo>
                <a:lnTo>
                  <a:pt x="964" y="285"/>
                </a:lnTo>
                <a:lnTo>
                  <a:pt x="966" y="286"/>
                </a:lnTo>
                <a:lnTo>
                  <a:pt x="967" y="286"/>
                </a:lnTo>
                <a:lnTo>
                  <a:pt x="967" y="286"/>
                </a:lnTo>
                <a:lnTo>
                  <a:pt x="967" y="288"/>
                </a:lnTo>
                <a:lnTo>
                  <a:pt x="970" y="289"/>
                </a:lnTo>
                <a:lnTo>
                  <a:pt x="970" y="289"/>
                </a:lnTo>
                <a:lnTo>
                  <a:pt x="971" y="289"/>
                </a:lnTo>
                <a:lnTo>
                  <a:pt x="971" y="290"/>
                </a:lnTo>
                <a:lnTo>
                  <a:pt x="973" y="290"/>
                </a:lnTo>
                <a:lnTo>
                  <a:pt x="973" y="290"/>
                </a:lnTo>
                <a:lnTo>
                  <a:pt x="974" y="290"/>
                </a:lnTo>
                <a:lnTo>
                  <a:pt x="975" y="290"/>
                </a:lnTo>
                <a:lnTo>
                  <a:pt x="975" y="292"/>
                </a:lnTo>
                <a:lnTo>
                  <a:pt x="975" y="292"/>
                </a:lnTo>
                <a:lnTo>
                  <a:pt x="977" y="292"/>
                </a:lnTo>
                <a:lnTo>
                  <a:pt x="977" y="292"/>
                </a:lnTo>
                <a:lnTo>
                  <a:pt x="977" y="293"/>
                </a:lnTo>
                <a:lnTo>
                  <a:pt x="977" y="293"/>
                </a:lnTo>
                <a:lnTo>
                  <a:pt x="978" y="294"/>
                </a:lnTo>
                <a:lnTo>
                  <a:pt x="978" y="296"/>
                </a:lnTo>
                <a:lnTo>
                  <a:pt x="978" y="297"/>
                </a:lnTo>
                <a:lnTo>
                  <a:pt x="980" y="299"/>
                </a:lnTo>
                <a:lnTo>
                  <a:pt x="980" y="299"/>
                </a:lnTo>
                <a:lnTo>
                  <a:pt x="980" y="299"/>
                </a:lnTo>
                <a:lnTo>
                  <a:pt x="980" y="300"/>
                </a:lnTo>
                <a:lnTo>
                  <a:pt x="980" y="300"/>
                </a:lnTo>
                <a:lnTo>
                  <a:pt x="980" y="301"/>
                </a:lnTo>
                <a:lnTo>
                  <a:pt x="981" y="301"/>
                </a:lnTo>
                <a:lnTo>
                  <a:pt x="981" y="304"/>
                </a:lnTo>
                <a:lnTo>
                  <a:pt x="981" y="304"/>
                </a:lnTo>
                <a:lnTo>
                  <a:pt x="981" y="305"/>
                </a:lnTo>
                <a:lnTo>
                  <a:pt x="981" y="308"/>
                </a:lnTo>
                <a:lnTo>
                  <a:pt x="982" y="308"/>
                </a:lnTo>
                <a:lnTo>
                  <a:pt x="981" y="308"/>
                </a:lnTo>
                <a:lnTo>
                  <a:pt x="981" y="310"/>
                </a:lnTo>
                <a:lnTo>
                  <a:pt x="984" y="316"/>
                </a:lnTo>
                <a:lnTo>
                  <a:pt x="982" y="316"/>
                </a:lnTo>
                <a:lnTo>
                  <a:pt x="982" y="316"/>
                </a:lnTo>
                <a:lnTo>
                  <a:pt x="981" y="316"/>
                </a:lnTo>
                <a:lnTo>
                  <a:pt x="981" y="318"/>
                </a:lnTo>
                <a:lnTo>
                  <a:pt x="981" y="318"/>
                </a:lnTo>
                <a:lnTo>
                  <a:pt x="981" y="316"/>
                </a:lnTo>
                <a:lnTo>
                  <a:pt x="981" y="316"/>
                </a:lnTo>
                <a:lnTo>
                  <a:pt x="981" y="316"/>
                </a:lnTo>
                <a:lnTo>
                  <a:pt x="980" y="316"/>
                </a:lnTo>
                <a:lnTo>
                  <a:pt x="980" y="315"/>
                </a:lnTo>
                <a:lnTo>
                  <a:pt x="980" y="316"/>
                </a:lnTo>
                <a:lnTo>
                  <a:pt x="980" y="315"/>
                </a:lnTo>
                <a:lnTo>
                  <a:pt x="980" y="315"/>
                </a:lnTo>
                <a:lnTo>
                  <a:pt x="978" y="315"/>
                </a:lnTo>
                <a:lnTo>
                  <a:pt x="980" y="315"/>
                </a:lnTo>
                <a:lnTo>
                  <a:pt x="980" y="315"/>
                </a:lnTo>
                <a:lnTo>
                  <a:pt x="978" y="315"/>
                </a:lnTo>
                <a:lnTo>
                  <a:pt x="978" y="315"/>
                </a:lnTo>
                <a:lnTo>
                  <a:pt x="978" y="315"/>
                </a:lnTo>
                <a:lnTo>
                  <a:pt x="978" y="315"/>
                </a:lnTo>
                <a:lnTo>
                  <a:pt x="978" y="314"/>
                </a:lnTo>
                <a:lnTo>
                  <a:pt x="977" y="314"/>
                </a:lnTo>
                <a:lnTo>
                  <a:pt x="977" y="312"/>
                </a:lnTo>
                <a:lnTo>
                  <a:pt x="978" y="312"/>
                </a:lnTo>
                <a:lnTo>
                  <a:pt x="977" y="312"/>
                </a:lnTo>
                <a:lnTo>
                  <a:pt x="977" y="312"/>
                </a:lnTo>
                <a:lnTo>
                  <a:pt x="977" y="312"/>
                </a:lnTo>
                <a:lnTo>
                  <a:pt x="975" y="312"/>
                </a:lnTo>
                <a:lnTo>
                  <a:pt x="975" y="312"/>
                </a:lnTo>
                <a:lnTo>
                  <a:pt x="975" y="312"/>
                </a:lnTo>
                <a:lnTo>
                  <a:pt x="975" y="312"/>
                </a:lnTo>
                <a:lnTo>
                  <a:pt x="974" y="312"/>
                </a:lnTo>
                <a:lnTo>
                  <a:pt x="974" y="314"/>
                </a:lnTo>
                <a:lnTo>
                  <a:pt x="974" y="314"/>
                </a:lnTo>
                <a:lnTo>
                  <a:pt x="973" y="314"/>
                </a:lnTo>
                <a:lnTo>
                  <a:pt x="973" y="314"/>
                </a:lnTo>
                <a:lnTo>
                  <a:pt x="973" y="314"/>
                </a:lnTo>
                <a:lnTo>
                  <a:pt x="973" y="315"/>
                </a:lnTo>
                <a:lnTo>
                  <a:pt x="973" y="315"/>
                </a:lnTo>
                <a:lnTo>
                  <a:pt x="973" y="314"/>
                </a:lnTo>
                <a:lnTo>
                  <a:pt x="971" y="314"/>
                </a:lnTo>
                <a:lnTo>
                  <a:pt x="971" y="314"/>
                </a:lnTo>
                <a:lnTo>
                  <a:pt x="970" y="314"/>
                </a:lnTo>
                <a:lnTo>
                  <a:pt x="970" y="314"/>
                </a:lnTo>
                <a:lnTo>
                  <a:pt x="970" y="314"/>
                </a:lnTo>
                <a:lnTo>
                  <a:pt x="967" y="315"/>
                </a:lnTo>
                <a:lnTo>
                  <a:pt x="966" y="316"/>
                </a:lnTo>
                <a:lnTo>
                  <a:pt x="966" y="316"/>
                </a:lnTo>
                <a:lnTo>
                  <a:pt x="960" y="320"/>
                </a:lnTo>
                <a:lnTo>
                  <a:pt x="959" y="322"/>
                </a:lnTo>
                <a:lnTo>
                  <a:pt x="959" y="322"/>
                </a:lnTo>
                <a:lnTo>
                  <a:pt x="959" y="323"/>
                </a:lnTo>
                <a:lnTo>
                  <a:pt x="959" y="323"/>
                </a:lnTo>
                <a:lnTo>
                  <a:pt x="959" y="323"/>
                </a:lnTo>
                <a:lnTo>
                  <a:pt x="958" y="323"/>
                </a:lnTo>
                <a:lnTo>
                  <a:pt x="958" y="325"/>
                </a:lnTo>
                <a:lnTo>
                  <a:pt x="956" y="325"/>
                </a:lnTo>
                <a:lnTo>
                  <a:pt x="956" y="325"/>
                </a:lnTo>
                <a:lnTo>
                  <a:pt x="956" y="325"/>
                </a:lnTo>
                <a:lnTo>
                  <a:pt x="956" y="326"/>
                </a:lnTo>
                <a:lnTo>
                  <a:pt x="955" y="326"/>
                </a:lnTo>
                <a:lnTo>
                  <a:pt x="955" y="326"/>
                </a:lnTo>
                <a:lnTo>
                  <a:pt x="955" y="327"/>
                </a:lnTo>
                <a:lnTo>
                  <a:pt x="954" y="327"/>
                </a:lnTo>
                <a:lnTo>
                  <a:pt x="954" y="327"/>
                </a:lnTo>
                <a:lnTo>
                  <a:pt x="954" y="327"/>
                </a:lnTo>
                <a:lnTo>
                  <a:pt x="954" y="329"/>
                </a:lnTo>
                <a:lnTo>
                  <a:pt x="952" y="329"/>
                </a:lnTo>
                <a:lnTo>
                  <a:pt x="952" y="329"/>
                </a:lnTo>
                <a:lnTo>
                  <a:pt x="951" y="329"/>
                </a:lnTo>
                <a:lnTo>
                  <a:pt x="951" y="329"/>
                </a:lnTo>
                <a:lnTo>
                  <a:pt x="951" y="329"/>
                </a:lnTo>
                <a:lnTo>
                  <a:pt x="949" y="329"/>
                </a:lnTo>
                <a:lnTo>
                  <a:pt x="948" y="329"/>
                </a:lnTo>
                <a:lnTo>
                  <a:pt x="947" y="329"/>
                </a:lnTo>
                <a:lnTo>
                  <a:pt x="945" y="329"/>
                </a:lnTo>
                <a:lnTo>
                  <a:pt x="947" y="330"/>
                </a:lnTo>
                <a:lnTo>
                  <a:pt x="947" y="330"/>
                </a:lnTo>
                <a:lnTo>
                  <a:pt x="945" y="331"/>
                </a:lnTo>
                <a:lnTo>
                  <a:pt x="945" y="331"/>
                </a:lnTo>
                <a:lnTo>
                  <a:pt x="945" y="333"/>
                </a:lnTo>
                <a:lnTo>
                  <a:pt x="945" y="333"/>
                </a:lnTo>
                <a:lnTo>
                  <a:pt x="947" y="333"/>
                </a:lnTo>
                <a:lnTo>
                  <a:pt x="947" y="334"/>
                </a:lnTo>
                <a:lnTo>
                  <a:pt x="947" y="334"/>
                </a:lnTo>
                <a:lnTo>
                  <a:pt x="948" y="334"/>
                </a:lnTo>
                <a:lnTo>
                  <a:pt x="948" y="334"/>
                </a:lnTo>
                <a:lnTo>
                  <a:pt x="948" y="334"/>
                </a:lnTo>
                <a:lnTo>
                  <a:pt x="948" y="336"/>
                </a:lnTo>
                <a:lnTo>
                  <a:pt x="948" y="336"/>
                </a:lnTo>
                <a:lnTo>
                  <a:pt x="949" y="336"/>
                </a:lnTo>
                <a:lnTo>
                  <a:pt x="949" y="336"/>
                </a:lnTo>
                <a:lnTo>
                  <a:pt x="949" y="336"/>
                </a:lnTo>
                <a:lnTo>
                  <a:pt x="951" y="336"/>
                </a:lnTo>
                <a:lnTo>
                  <a:pt x="951" y="336"/>
                </a:lnTo>
                <a:lnTo>
                  <a:pt x="951" y="336"/>
                </a:lnTo>
                <a:lnTo>
                  <a:pt x="951" y="334"/>
                </a:lnTo>
                <a:lnTo>
                  <a:pt x="952" y="334"/>
                </a:lnTo>
                <a:lnTo>
                  <a:pt x="952" y="334"/>
                </a:lnTo>
                <a:lnTo>
                  <a:pt x="954" y="334"/>
                </a:lnTo>
                <a:lnTo>
                  <a:pt x="954" y="334"/>
                </a:lnTo>
                <a:lnTo>
                  <a:pt x="954" y="334"/>
                </a:lnTo>
                <a:lnTo>
                  <a:pt x="954" y="334"/>
                </a:lnTo>
                <a:lnTo>
                  <a:pt x="955" y="334"/>
                </a:lnTo>
                <a:lnTo>
                  <a:pt x="955" y="334"/>
                </a:lnTo>
                <a:lnTo>
                  <a:pt x="956" y="334"/>
                </a:lnTo>
                <a:lnTo>
                  <a:pt x="956" y="334"/>
                </a:lnTo>
                <a:lnTo>
                  <a:pt x="956" y="334"/>
                </a:lnTo>
                <a:lnTo>
                  <a:pt x="956" y="334"/>
                </a:lnTo>
                <a:lnTo>
                  <a:pt x="958" y="334"/>
                </a:lnTo>
                <a:lnTo>
                  <a:pt x="958" y="334"/>
                </a:lnTo>
                <a:lnTo>
                  <a:pt x="959" y="334"/>
                </a:lnTo>
                <a:lnTo>
                  <a:pt x="959" y="334"/>
                </a:lnTo>
                <a:lnTo>
                  <a:pt x="959" y="333"/>
                </a:lnTo>
                <a:lnTo>
                  <a:pt x="959" y="333"/>
                </a:lnTo>
                <a:lnTo>
                  <a:pt x="960" y="333"/>
                </a:lnTo>
                <a:lnTo>
                  <a:pt x="960" y="333"/>
                </a:lnTo>
                <a:lnTo>
                  <a:pt x="962" y="333"/>
                </a:lnTo>
                <a:lnTo>
                  <a:pt x="962" y="333"/>
                </a:lnTo>
                <a:lnTo>
                  <a:pt x="962" y="333"/>
                </a:lnTo>
                <a:lnTo>
                  <a:pt x="962" y="333"/>
                </a:lnTo>
                <a:lnTo>
                  <a:pt x="962" y="333"/>
                </a:lnTo>
                <a:lnTo>
                  <a:pt x="963" y="333"/>
                </a:lnTo>
                <a:lnTo>
                  <a:pt x="963" y="334"/>
                </a:lnTo>
                <a:lnTo>
                  <a:pt x="963" y="334"/>
                </a:lnTo>
                <a:lnTo>
                  <a:pt x="963" y="334"/>
                </a:lnTo>
                <a:lnTo>
                  <a:pt x="964" y="334"/>
                </a:lnTo>
                <a:lnTo>
                  <a:pt x="964" y="334"/>
                </a:lnTo>
                <a:lnTo>
                  <a:pt x="963" y="334"/>
                </a:lnTo>
                <a:lnTo>
                  <a:pt x="963" y="336"/>
                </a:lnTo>
                <a:lnTo>
                  <a:pt x="963" y="336"/>
                </a:lnTo>
                <a:lnTo>
                  <a:pt x="962" y="336"/>
                </a:lnTo>
                <a:lnTo>
                  <a:pt x="962" y="336"/>
                </a:lnTo>
                <a:lnTo>
                  <a:pt x="962" y="336"/>
                </a:lnTo>
                <a:lnTo>
                  <a:pt x="962" y="336"/>
                </a:lnTo>
                <a:lnTo>
                  <a:pt x="962" y="337"/>
                </a:lnTo>
                <a:lnTo>
                  <a:pt x="962" y="337"/>
                </a:lnTo>
                <a:lnTo>
                  <a:pt x="960" y="337"/>
                </a:lnTo>
                <a:lnTo>
                  <a:pt x="960" y="337"/>
                </a:lnTo>
                <a:lnTo>
                  <a:pt x="960" y="338"/>
                </a:lnTo>
                <a:lnTo>
                  <a:pt x="960" y="337"/>
                </a:lnTo>
                <a:lnTo>
                  <a:pt x="962" y="337"/>
                </a:lnTo>
                <a:lnTo>
                  <a:pt x="962" y="338"/>
                </a:lnTo>
                <a:lnTo>
                  <a:pt x="962" y="338"/>
                </a:lnTo>
                <a:lnTo>
                  <a:pt x="962" y="340"/>
                </a:lnTo>
                <a:lnTo>
                  <a:pt x="960" y="340"/>
                </a:lnTo>
                <a:lnTo>
                  <a:pt x="960" y="340"/>
                </a:lnTo>
                <a:lnTo>
                  <a:pt x="960" y="340"/>
                </a:lnTo>
                <a:lnTo>
                  <a:pt x="960" y="340"/>
                </a:lnTo>
                <a:lnTo>
                  <a:pt x="960" y="341"/>
                </a:lnTo>
                <a:lnTo>
                  <a:pt x="960" y="341"/>
                </a:lnTo>
                <a:lnTo>
                  <a:pt x="959" y="341"/>
                </a:lnTo>
                <a:lnTo>
                  <a:pt x="959" y="342"/>
                </a:lnTo>
                <a:lnTo>
                  <a:pt x="959" y="342"/>
                </a:lnTo>
                <a:lnTo>
                  <a:pt x="959" y="342"/>
                </a:lnTo>
                <a:lnTo>
                  <a:pt x="959" y="342"/>
                </a:lnTo>
                <a:lnTo>
                  <a:pt x="959" y="344"/>
                </a:lnTo>
                <a:lnTo>
                  <a:pt x="959" y="344"/>
                </a:lnTo>
                <a:lnTo>
                  <a:pt x="959" y="345"/>
                </a:lnTo>
                <a:lnTo>
                  <a:pt x="959" y="345"/>
                </a:lnTo>
                <a:lnTo>
                  <a:pt x="959" y="345"/>
                </a:lnTo>
                <a:lnTo>
                  <a:pt x="959" y="345"/>
                </a:lnTo>
                <a:lnTo>
                  <a:pt x="960" y="346"/>
                </a:lnTo>
                <a:lnTo>
                  <a:pt x="960" y="346"/>
                </a:lnTo>
                <a:lnTo>
                  <a:pt x="960" y="346"/>
                </a:lnTo>
                <a:lnTo>
                  <a:pt x="962" y="346"/>
                </a:lnTo>
                <a:lnTo>
                  <a:pt x="962" y="346"/>
                </a:lnTo>
                <a:lnTo>
                  <a:pt x="962" y="348"/>
                </a:lnTo>
                <a:lnTo>
                  <a:pt x="962" y="348"/>
                </a:lnTo>
                <a:lnTo>
                  <a:pt x="963" y="348"/>
                </a:lnTo>
                <a:lnTo>
                  <a:pt x="963" y="348"/>
                </a:lnTo>
                <a:lnTo>
                  <a:pt x="964" y="348"/>
                </a:lnTo>
                <a:lnTo>
                  <a:pt x="964" y="348"/>
                </a:lnTo>
                <a:lnTo>
                  <a:pt x="964" y="348"/>
                </a:lnTo>
                <a:lnTo>
                  <a:pt x="964" y="348"/>
                </a:lnTo>
                <a:lnTo>
                  <a:pt x="964" y="349"/>
                </a:lnTo>
                <a:lnTo>
                  <a:pt x="964" y="349"/>
                </a:lnTo>
                <a:lnTo>
                  <a:pt x="964" y="351"/>
                </a:lnTo>
                <a:lnTo>
                  <a:pt x="964" y="351"/>
                </a:lnTo>
                <a:lnTo>
                  <a:pt x="964" y="351"/>
                </a:lnTo>
                <a:lnTo>
                  <a:pt x="964" y="352"/>
                </a:lnTo>
                <a:lnTo>
                  <a:pt x="964" y="352"/>
                </a:lnTo>
                <a:lnTo>
                  <a:pt x="964" y="353"/>
                </a:lnTo>
                <a:lnTo>
                  <a:pt x="964" y="353"/>
                </a:lnTo>
                <a:lnTo>
                  <a:pt x="964" y="353"/>
                </a:lnTo>
                <a:lnTo>
                  <a:pt x="964" y="353"/>
                </a:lnTo>
                <a:lnTo>
                  <a:pt x="964" y="355"/>
                </a:lnTo>
                <a:lnTo>
                  <a:pt x="964" y="355"/>
                </a:lnTo>
                <a:lnTo>
                  <a:pt x="964" y="356"/>
                </a:lnTo>
                <a:lnTo>
                  <a:pt x="964" y="356"/>
                </a:lnTo>
                <a:lnTo>
                  <a:pt x="963" y="356"/>
                </a:lnTo>
                <a:lnTo>
                  <a:pt x="963" y="356"/>
                </a:lnTo>
                <a:lnTo>
                  <a:pt x="963" y="357"/>
                </a:lnTo>
                <a:lnTo>
                  <a:pt x="963" y="357"/>
                </a:lnTo>
                <a:lnTo>
                  <a:pt x="962" y="359"/>
                </a:lnTo>
                <a:lnTo>
                  <a:pt x="962" y="359"/>
                </a:lnTo>
                <a:lnTo>
                  <a:pt x="960" y="360"/>
                </a:lnTo>
                <a:lnTo>
                  <a:pt x="959" y="362"/>
                </a:lnTo>
                <a:lnTo>
                  <a:pt x="958" y="363"/>
                </a:lnTo>
                <a:lnTo>
                  <a:pt x="956" y="366"/>
                </a:lnTo>
                <a:lnTo>
                  <a:pt x="955" y="367"/>
                </a:lnTo>
                <a:lnTo>
                  <a:pt x="954" y="367"/>
                </a:lnTo>
                <a:lnTo>
                  <a:pt x="952" y="370"/>
                </a:lnTo>
                <a:lnTo>
                  <a:pt x="951" y="371"/>
                </a:lnTo>
                <a:lnTo>
                  <a:pt x="951" y="371"/>
                </a:lnTo>
                <a:lnTo>
                  <a:pt x="948" y="374"/>
                </a:lnTo>
                <a:lnTo>
                  <a:pt x="948" y="375"/>
                </a:lnTo>
                <a:lnTo>
                  <a:pt x="947" y="375"/>
                </a:lnTo>
                <a:lnTo>
                  <a:pt x="945" y="377"/>
                </a:lnTo>
                <a:lnTo>
                  <a:pt x="943" y="379"/>
                </a:lnTo>
                <a:lnTo>
                  <a:pt x="940" y="381"/>
                </a:lnTo>
                <a:lnTo>
                  <a:pt x="940" y="382"/>
                </a:lnTo>
                <a:lnTo>
                  <a:pt x="940" y="382"/>
                </a:lnTo>
                <a:lnTo>
                  <a:pt x="938" y="383"/>
                </a:lnTo>
                <a:lnTo>
                  <a:pt x="938" y="383"/>
                </a:lnTo>
                <a:lnTo>
                  <a:pt x="937" y="383"/>
                </a:lnTo>
                <a:lnTo>
                  <a:pt x="937" y="385"/>
                </a:lnTo>
                <a:lnTo>
                  <a:pt x="934" y="388"/>
                </a:lnTo>
                <a:lnTo>
                  <a:pt x="933" y="388"/>
                </a:lnTo>
                <a:lnTo>
                  <a:pt x="933" y="389"/>
                </a:lnTo>
                <a:lnTo>
                  <a:pt x="932" y="389"/>
                </a:lnTo>
                <a:lnTo>
                  <a:pt x="930" y="390"/>
                </a:lnTo>
                <a:lnTo>
                  <a:pt x="929" y="392"/>
                </a:lnTo>
                <a:lnTo>
                  <a:pt x="928" y="393"/>
                </a:lnTo>
                <a:lnTo>
                  <a:pt x="926" y="394"/>
                </a:lnTo>
                <a:lnTo>
                  <a:pt x="925" y="394"/>
                </a:lnTo>
                <a:lnTo>
                  <a:pt x="923" y="396"/>
                </a:lnTo>
                <a:lnTo>
                  <a:pt x="922" y="397"/>
                </a:lnTo>
                <a:lnTo>
                  <a:pt x="921" y="397"/>
                </a:lnTo>
                <a:lnTo>
                  <a:pt x="921" y="398"/>
                </a:lnTo>
                <a:lnTo>
                  <a:pt x="919" y="400"/>
                </a:lnTo>
                <a:lnTo>
                  <a:pt x="919" y="400"/>
                </a:lnTo>
                <a:lnTo>
                  <a:pt x="918" y="400"/>
                </a:lnTo>
                <a:lnTo>
                  <a:pt x="915" y="403"/>
                </a:lnTo>
                <a:lnTo>
                  <a:pt x="914" y="403"/>
                </a:lnTo>
                <a:lnTo>
                  <a:pt x="914" y="404"/>
                </a:lnTo>
                <a:lnTo>
                  <a:pt x="914" y="404"/>
                </a:lnTo>
                <a:lnTo>
                  <a:pt x="912" y="404"/>
                </a:lnTo>
                <a:lnTo>
                  <a:pt x="912" y="405"/>
                </a:lnTo>
                <a:lnTo>
                  <a:pt x="911" y="405"/>
                </a:lnTo>
                <a:lnTo>
                  <a:pt x="910" y="405"/>
                </a:lnTo>
                <a:lnTo>
                  <a:pt x="910" y="405"/>
                </a:lnTo>
                <a:lnTo>
                  <a:pt x="911" y="405"/>
                </a:lnTo>
                <a:lnTo>
                  <a:pt x="911" y="405"/>
                </a:lnTo>
                <a:lnTo>
                  <a:pt x="911" y="407"/>
                </a:lnTo>
                <a:lnTo>
                  <a:pt x="911" y="407"/>
                </a:lnTo>
                <a:lnTo>
                  <a:pt x="911" y="408"/>
                </a:lnTo>
                <a:lnTo>
                  <a:pt x="911" y="408"/>
                </a:lnTo>
                <a:lnTo>
                  <a:pt x="910" y="408"/>
                </a:lnTo>
                <a:lnTo>
                  <a:pt x="910" y="408"/>
                </a:lnTo>
                <a:lnTo>
                  <a:pt x="911" y="408"/>
                </a:lnTo>
                <a:lnTo>
                  <a:pt x="911" y="409"/>
                </a:lnTo>
                <a:lnTo>
                  <a:pt x="911" y="409"/>
                </a:lnTo>
                <a:lnTo>
                  <a:pt x="911" y="411"/>
                </a:lnTo>
                <a:lnTo>
                  <a:pt x="911" y="411"/>
                </a:lnTo>
                <a:lnTo>
                  <a:pt x="911" y="411"/>
                </a:lnTo>
                <a:lnTo>
                  <a:pt x="911" y="411"/>
                </a:lnTo>
                <a:lnTo>
                  <a:pt x="912" y="411"/>
                </a:lnTo>
                <a:lnTo>
                  <a:pt x="912" y="411"/>
                </a:lnTo>
                <a:lnTo>
                  <a:pt x="912" y="411"/>
                </a:lnTo>
                <a:lnTo>
                  <a:pt x="914" y="411"/>
                </a:lnTo>
                <a:lnTo>
                  <a:pt x="914" y="411"/>
                </a:lnTo>
                <a:lnTo>
                  <a:pt x="915" y="411"/>
                </a:lnTo>
                <a:lnTo>
                  <a:pt x="915" y="412"/>
                </a:lnTo>
                <a:lnTo>
                  <a:pt x="914" y="412"/>
                </a:lnTo>
                <a:lnTo>
                  <a:pt x="915" y="412"/>
                </a:lnTo>
                <a:lnTo>
                  <a:pt x="915" y="413"/>
                </a:lnTo>
                <a:lnTo>
                  <a:pt x="915" y="413"/>
                </a:lnTo>
                <a:lnTo>
                  <a:pt x="915" y="413"/>
                </a:lnTo>
                <a:lnTo>
                  <a:pt x="915" y="413"/>
                </a:lnTo>
                <a:lnTo>
                  <a:pt x="915" y="413"/>
                </a:lnTo>
                <a:lnTo>
                  <a:pt x="917" y="413"/>
                </a:lnTo>
                <a:lnTo>
                  <a:pt x="917" y="413"/>
                </a:lnTo>
                <a:lnTo>
                  <a:pt x="917" y="415"/>
                </a:lnTo>
                <a:lnTo>
                  <a:pt x="917" y="415"/>
                </a:lnTo>
                <a:lnTo>
                  <a:pt x="917" y="416"/>
                </a:lnTo>
                <a:lnTo>
                  <a:pt x="918" y="416"/>
                </a:lnTo>
                <a:lnTo>
                  <a:pt x="918" y="418"/>
                </a:lnTo>
                <a:lnTo>
                  <a:pt x="918" y="418"/>
                </a:lnTo>
                <a:lnTo>
                  <a:pt x="918" y="418"/>
                </a:lnTo>
                <a:lnTo>
                  <a:pt x="918" y="418"/>
                </a:lnTo>
                <a:lnTo>
                  <a:pt x="918" y="419"/>
                </a:lnTo>
                <a:lnTo>
                  <a:pt x="919" y="419"/>
                </a:lnTo>
                <a:lnTo>
                  <a:pt x="919" y="419"/>
                </a:lnTo>
                <a:lnTo>
                  <a:pt x="918" y="419"/>
                </a:lnTo>
                <a:lnTo>
                  <a:pt x="919" y="419"/>
                </a:lnTo>
                <a:lnTo>
                  <a:pt x="919" y="419"/>
                </a:lnTo>
                <a:lnTo>
                  <a:pt x="919" y="419"/>
                </a:lnTo>
                <a:lnTo>
                  <a:pt x="919" y="419"/>
                </a:lnTo>
                <a:lnTo>
                  <a:pt x="919" y="420"/>
                </a:lnTo>
                <a:lnTo>
                  <a:pt x="919" y="420"/>
                </a:lnTo>
                <a:lnTo>
                  <a:pt x="919" y="422"/>
                </a:lnTo>
                <a:lnTo>
                  <a:pt x="919" y="422"/>
                </a:lnTo>
                <a:lnTo>
                  <a:pt x="921" y="422"/>
                </a:lnTo>
                <a:lnTo>
                  <a:pt x="921" y="422"/>
                </a:lnTo>
                <a:lnTo>
                  <a:pt x="921" y="422"/>
                </a:lnTo>
                <a:lnTo>
                  <a:pt x="921" y="423"/>
                </a:lnTo>
                <a:lnTo>
                  <a:pt x="921" y="423"/>
                </a:lnTo>
                <a:lnTo>
                  <a:pt x="922" y="423"/>
                </a:lnTo>
                <a:lnTo>
                  <a:pt x="922" y="423"/>
                </a:lnTo>
                <a:lnTo>
                  <a:pt x="922" y="424"/>
                </a:lnTo>
                <a:lnTo>
                  <a:pt x="922" y="424"/>
                </a:lnTo>
                <a:lnTo>
                  <a:pt x="922" y="424"/>
                </a:lnTo>
                <a:lnTo>
                  <a:pt x="922" y="424"/>
                </a:lnTo>
                <a:lnTo>
                  <a:pt x="923" y="426"/>
                </a:lnTo>
                <a:lnTo>
                  <a:pt x="923" y="426"/>
                </a:lnTo>
                <a:lnTo>
                  <a:pt x="923" y="426"/>
                </a:lnTo>
                <a:lnTo>
                  <a:pt x="923" y="426"/>
                </a:lnTo>
                <a:lnTo>
                  <a:pt x="925" y="426"/>
                </a:lnTo>
                <a:lnTo>
                  <a:pt x="925" y="427"/>
                </a:lnTo>
                <a:lnTo>
                  <a:pt x="925" y="427"/>
                </a:lnTo>
                <a:lnTo>
                  <a:pt x="925" y="427"/>
                </a:lnTo>
                <a:lnTo>
                  <a:pt x="925" y="427"/>
                </a:lnTo>
                <a:lnTo>
                  <a:pt x="926" y="427"/>
                </a:lnTo>
                <a:lnTo>
                  <a:pt x="926" y="429"/>
                </a:lnTo>
                <a:lnTo>
                  <a:pt x="925" y="429"/>
                </a:lnTo>
                <a:lnTo>
                  <a:pt x="925" y="429"/>
                </a:lnTo>
                <a:lnTo>
                  <a:pt x="926" y="429"/>
                </a:lnTo>
                <a:lnTo>
                  <a:pt x="926" y="430"/>
                </a:lnTo>
                <a:lnTo>
                  <a:pt x="926" y="430"/>
                </a:lnTo>
                <a:lnTo>
                  <a:pt x="926" y="430"/>
                </a:lnTo>
                <a:lnTo>
                  <a:pt x="928" y="430"/>
                </a:lnTo>
                <a:lnTo>
                  <a:pt x="928" y="431"/>
                </a:lnTo>
                <a:lnTo>
                  <a:pt x="928" y="431"/>
                </a:lnTo>
                <a:lnTo>
                  <a:pt x="928" y="433"/>
                </a:lnTo>
                <a:lnTo>
                  <a:pt x="929" y="433"/>
                </a:lnTo>
                <a:lnTo>
                  <a:pt x="929" y="433"/>
                </a:lnTo>
                <a:lnTo>
                  <a:pt x="929" y="433"/>
                </a:lnTo>
                <a:lnTo>
                  <a:pt x="929" y="433"/>
                </a:lnTo>
                <a:lnTo>
                  <a:pt x="929" y="433"/>
                </a:lnTo>
                <a:lnTo>
                  <a:pt x="929" y="434"/>
                </a:lnTo>
                <a:lnTo>
                  <a:pt x="929" y="434"/>
                </a:lnTo>
                <a:lnTo>
                  <a:pt x="929" y="435"/>
                </a:lnTo>
                <a:lnTo>
                  <a:pt x="929" y="435"/>
                </a:lnTo>
                <a:lnTo>
                  <a:pt x="929" y="435"/>
                </a:lnTo>
                <a:lnTo>
                  <a:pt x="930" y="435"/>
                </a:lnTo>
                <a:lnTo>
                  <a:pt x="930" y="435"/>
                </a:lnTo>
                <a:lnTo>
                  <a:pt x="930" y="435"/>
                </a:lnTo>
                <a:lnTo>
                  <a:pt x="930" y="435"/>
                </a:lnTo>
                <a:lnTo>
                  <a:pt x="932" y="435"/>
                </a:lnTo>
                <a:lnTo>
                  <a:pt x="932" y="435"/>
                </a:lnTo>
                <a:lnTo>
                  <a:pt x="932" y="435"/>
                </a:lnTo>
                <a:lnTo>
                  <a:pt x="932" y="437"/>
                </a:lnTo>
                <a:lnTo>
                  <a:pt x="932" y="437"/>
                </a:lnTo>
                <a:lnTo>
                  <a:pt x="932" y="438"/>
                </a:lnTo>
                <a:lnTo>
                  <a:pt x="932" y="438"/>
                </a:lnTo>
                <a:lnTo>
                  <a:pt x="932" y="438"/>
                </a:lnTo>
                <a:lnTo>
                  <a:pt x="932" y="438"/>
                </a:lnTo>
                <a:lnTo>
                  <a:pt x="932" y="439"/>
                </a:lnTo>
                <a:lnTo>
                  <a:pt x="933" y="439"/>
                </a:lnTo>
                <a:lnTo>
                  <a:pt x="933" y="439"/>
                </a:lnTo>
                <a:lnTo>
                  <a:pt x="933" y="439"/>
                </a:lnTo>
                <a:lnTo>
                  <a:pt x="933" y="441"/>
                </a:lnTo>
                <a:lnTo>
                  <a:pt x="934" y="441"/>
                </a:lnTo>
                <a:lnTo>
                  <a:pt x="934" y="441"/>
                </a:lnTo>
                <a:lnTo>
                  <a:pt x="934" y="441"/>
                </a:lnTo>
                <a:lnTo>
                  <a:pt x="934" y="441"/>
                </a:lnTo>
                <a:lnTo>
                  <a:pt x="934" y="442"/>
                </a:lnTo>
                <a:lnTo>
                  <a:pt x="934" y="442"/>
                </a:lnTo>
                <a:lnTo>
                  <a:pt x="934" y="444"/>
                </a:lnTo>
                <a:lnTo>
                  <a:pt x="936" y="444"/>
                </a:lnTo>
                <a:lnTo>
                  <a:pt x="936" y="444"/>
                </a:lnTo>
                <a:lnTo>
                  <a:pt x="936" y="444"/>
                </a:lnTo>
                <a:lnTo>
                  <a:pt x="936" y="444"/>
                </a:lnTo>
                <a:lnTo>
                  <a:pt x="936" y="444"/>
                </a:lnTo>
                <a:lnTo>
                  <a:pt x="936" y="445"/>
                </a:lnTo>
                <a:lnTo>
                  <a:pt x="936" y="445"/>
                </a:lnTo>
                <a:lnTo>
                  <a:pt x="936" y="445"/>
                </a:lnTo>
                <a:lnTo>
                  <a:pt x="936" y="446"/>
                </a:lnTo>
                <a:lnTo>
                  <a:pt x="936" y="446"/>
                </a:lnTo>
                <a:lnTo>
                  <a:pt x="936" y="446"/>
                </a:lnTo>
                <a:lnTo>
                  <a:pt x="937" y="446"/>
                </a:lnTo>
                <a:lnTo>
                  <a:pt x="937" y="446"/>
                </a:lnTo>
                <a:lnTo>
                  <a:pt x="937" y="446"/>
                </a:lnTo>
                <a:lnTo>
                  <a:pt x="937" y="448"/>
                </a:lnTo>
                <a:lnTo>
                  <a:pt x="937" y="448"/>
                </a:lnTo>
                <a:lnTo>
                  <a:pt x="937" y="449"/>
                </a:lnTo>
                <a:lnTo>
                  <a:pt x="937" y="449"/>
                </a:lnTo>
                <a:lnTo>
                  <a:pt x="937" y="449"/>
                </a:lnTo>
                <a:lnTo>
                  <a:pt x="937" y="449"/>
                </a:lnTo>
                <a:lnTo>
                  <a:pt x="937" y="449"/>
                </a:lnTo>
                <a:lnTo>
                  <a:pt x="938" y="449"/>
                </a:lnTo>
                <a:lnTo>
                  <a:pt x="938" y="449"/>
                </a:lnTo>
                <a:lnTo>
                  <a:pt x="938" y="448"/>
                </a:lnTo>
                <a:lnTo>
                  <a:pt x="938" y="449"/>
                </a:lnTo>
                <a:lnTo>
                  <a:pt x="938" y="449"/>
                </a:lnTo>
                <a:lnTo>
                  <a:pt x="938" y="449"/>
                </a:lnTo>
                <a:lnTo>
                  <a:pt x="938" y="450"/>
                </a:lnTo>
                <a:lnTo>
                  <a:pt x="938" y="450"/>
                </a:lnTo>
                <a:lnTo>
                  <a:pt x="940" y="450"/>
                </a:lnTo>
                <a:lnTo>
                  <a:pt x="940" y="450"/>
                </a:lnTo>
                <a:lnTo>
                  <a:pt x="940" y="452"/>
                </a:lnTo>
                <a:lnTo>
                  <a:pt x="940" y="452"/>
                </a:lnTo>
                <a:lnTo>
                  <a:pt x="941" y="452"/>
                </a:lnTo>
                <a:lnTo>
                  <a:pt x="941" y="452"/>
                </a:lnTo>
                <a:lnTo>
                  <a:pt x="943" y="452"/>
                </a:lnTo>
                <a:lnTo>
                  <a:pt x="943" y="452"/>
                </a:lnTo>
                <a:lnTo>
                  <a:pt x="943" y="452"/>
                </a:lnTo>
                <a:lnTo>
                  <a:pt x="944" y="452"/>
                </a:lnTo>
                <a:lnTo>
                  <a:pt x="944" y="452"/>
                </a:lnTo>
                <a:lnTo>
                  <a:pt x="943" y="452"/>
                </a:lnTo>
                <a:lnTo>
                  <a:pt x="943" y="452"/>
                </a:lnTo>
                <a:lnTo>
                  <a:pt x="943" y="452"/>
                </a:lnTo>
                <a:lnTo>
                  <a:pt x="943" y="450"/>
                </a:lnTo>
                <a:lnTo>
                  <a:pt x="943" y="450"/>
                </a:lnTo>
                <a:lnTo>
                  <a:pt x="943" y="450"/>
                </a:lnTo>
                <a:lnTo>
                  <a:pt x="944" y="450"/>
                </a:lnTo>
                <a:lnTo>
                  <a:pt x="944" y="450"/>
                </a:lnTo>
                <a:lnTo>
                  <a:pt x="944" y="450"/>
                </a:lnTo>
                <a:lnTo>
                  <a:pt x="945" y="450"/>
                </a:lnTo>
                <a:lnTo>
                  <a:pt x="945" y="452"/>
                </a:lnTo>
                <a:lnTo>
                  <a:pt x="944" y="452"/>
                </a:lnTo>
                <a:lnTo>
                  <a:pt x="944" y="452"/>
                </a:lnTo>
                <a:lnTo>
                  <a:pt x="945" y="452"/>
                </a:lnTo>
                <a:lnTo>
                  <a:pt x="945" y="452"/>
                </a:lnTo>
                <a:lnTo>
                  <a:pt x="945" y="452"/>
                </a:lnTo>
                <a:lnTo>
                  <a:pt x="947" y="452"/>
                </a:lnTo>
                <a:lnTo>
                  <a:pt x="947" y="452"/>
                </a:lnTo>
                <a:lnTo>
                  <a:pt x="948" y="453"/>
                </a:lnTo>
                <a:lnTo>
                  <a:pt x="948" y="453"/>
                </a:lnTo>
                <a:lnTo>
                  <a:pt x="948" y="453"/>
                </a:lnTo>
                <a:lnTo>
                  <a:pt x="948" y="455"/>
                </a:lnTo>
                <a:lnTo>
                  <a:pt x="948" y="455"/>
                </a:lnTo>
                <a:lnTo>
                  <a:pt x="947" y="455"/>
                </a:lnTo>
                <a:lnTo>
                  <a:pt x="947" y="455"/>
                </a:lnTo>
                <a:lnTo>
                  <a:pt x="947" y="455"/>
                </a:lnTo>
                <a:lnTo>
                  <a:pt x="947" y="456"/>
                </a:lnTo>
                <a:lnTo>
                  <a:pt x="947" y="456"/>
                </a:lnTo>
                <a:lnTo>
                  <a:pt x="947" y="456"/>
                </a:lnTo>
                <a:lnTo>
                  <a:pt x="947" y="457"/>
                </a:lnTo>
                <a:lnTo>
                  <a:pt x="947" y="457"/>
                </a:lnTo>
                <a:lnTo>
                  <a:pt x="947" y="457"/>
                </a:lnTo>
                <a:lnTo>
                  <a:pt x="947" y="459"/>
                </a:lnTo>
                <a:lnTo>
                  <a:pt x="945" y="459"/>
                </a:lnTo>
                <a:lnTo>
                  <a:pt x="945" y="459"/>
                </a:lnTo>
                <a:lnTo>
                  <a:pt x="945" y="459"/>
                </a:lnTo>
                <a:lnTo>
                  <a:pt x="945" y="460"/>
                </a:lnTo>
                <a:lnTo>
                  <a:pt x="947" y="460"/>
                </a:lnTo>
                <a:lnTo>
                  <a:pt x="947" y="460"/>
                </a:lnTo>
                <a:lnTo>
                  <a:pt x="945" y="460"/>
                </a:lnTo>
                <a:lnTo>
                  <a:pt x="945" y="460"/>
                </a:lnTo>
                <a:lnTo>
                  <a:pt x="945" y="461"/>
                </a:lnTo>
                <a:lnTo>
                  <a:pt x="945" y="461"/>
                </a:lnTo>
                <a:lnTo>
                  <a:pt x="945" y="461"/>
                </a:lnTo>
                <a:lnTo>
                  <a:pt x="947" y="463"/>
                </a:lnTo>
                <a:lnTo>
                  <a:pt x="947" y="463"/>
                </a:lnTo>
                <a:lnTo>
                  <a:pt x="948" y="463"/>
                </a:lnTo>
                <a:lnTo>
                  <a:pt x="948" y="463"/>
                </a:lnTo>
                <a:lnTo>
                  <a:pt x="949" y="463"/>
                </a:lnTo>
                <a:lnTo>
                  <a:pt x="948" y="463"/>
                </a:lnTo>
                <a:lnTo>
                  <a:pt x="948" y="463"/>
                </a:lnTo>
                <a:lnTo>
                  <a:pt x="948" y="464"/>
                </a:lnTo>
                <a:lnTo>
                  <a:pt x="948" y="464"/>
                </a:lnTo>
                <a:lnTo>
                  <a:pt x="947" y="464"/>
                </a:lnTo>
                <a:lnTo>
                  <a:pt x="947" y="464"/>
                </a:lnTo>
                <a:lnTo>
                  <a:pt x="947" y="465"/>
                </a:lnTo>
                <a:lnTo>
                  <a:pt x="947" y="465"/>
                </a:lnTo>
                <a:lnTo>
                  <a:pt x="948" y="465"/>
                </a:lnTo>
                <a:lnTo>
                  <a:pt x="948" y="465"/>
                </a:lnTo>
                <a:lnTo>
                  <a:pt x="948" y="467"/>
                </a:lnTo>
                <a:lnTo>
                  <a:pt x="948" y="467"/>
                </a:lnTo>
                <a:lnTo>
                  <a:pt x="948" y="468"/>
                </a:lnTo>
                <a:lnTo>
                  <a:pt x="948" y="468"/>
                </a:lnTo>
                <a:lnTo>
                  <a:pt x="948" y="468"/>
                </a:lnTo>
                <a:lnTo>
                  <a:pt x="948" y="468"/>
                </a:lnTo>
                <a:lnTo>
                  <a:pt x="948" y="468"/>
                </a:lnTo>
                <a:lnTo>
                  <a:pt x="948" y="468"/>
                </a:lnTo>
                <a:lnTo>
                  <a:pt x="948" y="468"/>
                </a:lnTo>
                <a:lnTo>
                  <a:pt x="948" y="468"/>
                </a:lnTo>
                <a:lnTo>
                  <a:pt x="947" y="467"/>
                </a:lnTo>
                <a:lnTo>
                  <a:pt x="947" y="467"/>
                </a:lnTo>
                <a:lnTo>
                  <a:pt x="947" y="465"/>
                </a:lnTo>
                <a:lnTo>
                  <a:pt x="947" y="465"/>
                </a:lnTo>
                <a:lnTo>
                  <a:pt x="947" y="465"/>
                </a:lnTo>
                <a:lnTo>
                  <a:pt x="945" y="465"/>
                </a:lnTo>
                <a:lnTo>
                  <a:pt x="945" y="465"/>
                </a:lnTo>
                <a:lnTo>
                  <a:pt x="945" y="465"/>
                </a:lnTo>
                <a:lnTo>
                  <a:pt x="945" y="465"/>
                </a:lnTo>
                <a:lnTo>
                  <a:pt x="944" y="465"/>
                </a:lnTo>
                <a:lnTo>
                  <a:pt x="944" y="465"/>
                </a:lnTo>
                <a:lnTo>
                  <a:pt x="944" y="465"/>
                </a:lnTo>
                <a:lnTo>
                  <a:pt x="943" y="465"/>
                </a:lnTo>
                <a:lnTo>
                  <a:pt x="943" y="467"/>
                </a:lnTo>
                <a:lnTo>
                  <a:pt x="943" y="467"/>
                </a:lnTo>
                <a:lnTo>
                  <a:pt x="943" y="467"/>
                </a:lnTo>
                <a:lnTo>
                  <a:pt x="943" y="467"/>
                </a:lnTo>
                <a:lnTo>
                  <a:pt x="943" y="467"/>
                </a:lnTo>
                <a:lnTo>
                  <a:pt x="941" y="467"/>
                </a:lnTo>
                <a:lnTo>
                  <a:pt x="941" y="467"/>
                </a:lnTo>
                <a:lnTo>
                  <a:pt x="941" y="467"/>
                </a:lnTo>
                <a:lnTo>
                  <a:pt x="940" y="467"/>
                </a:lnTo>
                <a:lnTo>
                  <a:pt x="940" y="468"/>
                </a:lnTo>
                <a:lnTo>
                  <a:pt x="940" y="467"/>
                </a:lnTo>
                <a:lnTo>
                  <a:pt x="940" y="468"/>
                </a:lnTo>
                <a:lnTo>
                  <a:pt x="940" y="468"/>
                </a:lnTo>
                <a:lnTo>
                  <a:pt x="940" y="468"/>
                </a:lnTo>
                <a:lnTo>
                  <a:pt x="940" y="468"/>
                </a:lnTo>
                <a:lnTo>
                  <a:pt x="940" y="468"/>
                </a:lnTo>
                <a:lnTo>
                  <a:pt x="940" y="468"/>
                </a:lnTo>
                <a:lnTo>
                  <a:pt x="940" y="470"/>
                </a:lnTo>
                <a:lnTo>
                  <a:pt x="940" y="470"/>
                </a:lnTo>
                <a:lnTo>
                  <a:pt x="940" y="471"/>
                </a:lnTo>
                <a:lnTo>
                  <a:pt x="940" y="471"/>
                </a:lnTo>
                <a:lnTo>
                  <a:pt x="940" y="471"/>
                </a:lnTo>
                <a:lnTo>
                  <a:pt x="940" y="471"/>
                </a:lnTo>
                <a:lnTo>
                  <a:pt x="940" y="471"/>
                </a:lnTo>
                <a:lnTo>
                  <a:pt x="940" y="471"/>
                </a:lnTo>
                <a:lnTo>
                  <a:pt x="940" y="472"/>
                </a:lnTo>
                <a:lnTo>
                  <a:pt x="938" y="472"/>
                </a:lnTo>
                <a:lnTo>
                  <a:pt x="938" y="472"/>
                </a:lnTo>
                <a:lnTo>
                  <a:pt x="940" y="474"/>
                </a:lnTo>
                <a:lnTo>
                  <a:pt x="940" y="474"/>
                </a:lnTo>
                <a:lnTo>
                  <a:pt x="938" y="474"/>
                </a:lnTo>
                <a:lnTo>
                  <a:pt x="938" y="474"/>
                </a:lnTo>
                <a:lnTo>
                  <a:pt x="938" y="474"/>
                </a:lnTo>
                <a:lnTo>
                  <a:pt x="938" y="474"/>
                </a:lnTo>
                <a:lnTo>
                  <a:pt x="937" y="474"/>
                </a:lnTo>
                <a:lnTo>
                  <a:pt x="937" y="475"/>
                </a:lnTo>
                <a:lnTo>
                  <a:pt x="937" y="475"/>
                </a:lnTo>
                <a:lnTo>
                  <a:pt x="937" y="475"/>
                </a:lnTo>
                <a:lnTo>
                  <a:pt x="937" y="475"/>
                </a:lnTo>
                <a:lnTo>
                  <a:pt x="937" y="475"/>
                </a:lnTo>
                <a:lnTo>
                  <a:pt x="937" y="476"/>
                </a:lnTo>
                <a:lnTo>
                  <a:pt x="937" y="476"/>
                </a:lnTo>
                <a:lnTo>
                  <a:pt x="937" y="476"/>
                </a:lnTo>
                <a:lnTo>
                  <a:pt x="937" y="478"/>
                </a:lnTo>
                <a:lnTo>
                  <a:pt x="937" y="478"/>
                </a:lnTo>
                <a:lnTo>
                  <a:pt x="937" y="479"/>
                </a:lnTo>
                <a:lnTo>
                  <a:pt x="937" y="479"/>
                </a:lnTo>
                <a:lnTo>
                  <a:pt x="937" y="479"/>
                </a:lnTo>
                <a:lnTo>
                  <a:pt x="937" y="479"/>
                </a:lnTo>
                <a:lnTo>
                  <a:pt x="937" y="481"/>
                </a:lnTo>
                <a:lnTo>
                  <a:pt x="937" y="481"/>
                </a:lnTo>
                <a:lnTo>
                  <a:pt x="937" y="481"/>
                </a:lnTo>
                <a:lnTo>
                  <a:pt x="937" y="481"/>
                </a:lnTo>
                <a:lnTo>
                  <a:pt x="936" y="481"/>
                </a:lnTo>
                <a:lnTo>
                  <a:pt x="936" y="481"/>
                </a:lnTo>
                <a:lnTo>
                  <a:pt x="936" y="482"/>
                </a:lnTo>
                <a:lnTo>
                  <a:pt x="934" y="482"/>
                </a:lnTo>
                <a:lnTo>
                  <a:pt x="934" y="482"/>
                </a:lnTo>
                <a:lnTo>
                  <a:pt x="934" y="482"/>
                </a:lnTo>
                <a:lnTo>
                  <a:pt x="934" y="482"/>
                </a:lnTo>
                <a:lnTo>
                  <a:pt x="934" y="482"/>
                </a:lnTo>
                <a:lnTo>
                  <a:pt x="933" y="482"/>
                </a:lnTo>
                <a:lnTo>
                  <a:pt x="933" y="482"/>
                </a:lnTo>
                <a:lnTo>
                  <a:pt x="933" y="482"/>
                </a:lnTo>
                <a:lnTo>
                  <a:pt x="933" y="482"/>
                </a:lnTo>
                <a:lnTo>
                  <a:pt x="932" y="482"/>
                </a:lnTo>
                <a:lnTo>
                  <a:pt x="932" y="483"/>
                </a:lnTo>
                <a:lnTo>
                  <a:pt x="932" y="483"/>
                </a:lnTo>
                <a:lnTo>
                  <a:pt x="932" y="483"/>
                </a:lnTo>
                <a:lnTo>
                  <a:pt x="932" y="485"/>
                </a:lnTo>
                <a:lnTo>
                  <a:pt x="932" y="485"/>
                </a:lnTo>
                <a:lnTo>
                  <a:pt x="932" y="485"/>
                </a:lnTo>
                <a:lnTo>
                  <a:pt x="932" y="485"/>
                </a:lnTo>
                <a:lnTo>
                  <a:pt x="930" y="485"/>
                </a:lnTo>
                <a:lnTo>
                  <a:pt x="930" y="486"/>
                </a:lnTo>
                <a:lnTo>
                  <a:pt x="930" y="486"/>
                </a:lnTo>
                <a:lnTo>
                  <a:pt x="930" y="487"/>
                </a:lnTo>
                <a:lnTo>
                  <a:pt x="930" y="487"/>
                </a:lnTo>
                <a:lnTo>
                  <a:pt x="929" y="487"/>
                </a:lnTo>
                <a:lnTo>
                  <a:pt x="929" y="487"/>
                </a:lnTo>
                <a:lnTo>
                  <a:pt x="929" y="487"/>
                </a:lnTo>
                <a:lnTo>
                  <a:pt x="929" y="487"/>
                </a:lnTo>
                <a:lnTo>
                  <a:pt x="929" y="487"/>
                </a:lnTo>
                <a:lnTo>
                  <a:pt x="929" y="489"/>
                </a:lnTo>
                <a:lnTo>
                  <a:pt x="929" y="489"/>
                </a:lnTo>
                <a:lnTo>
                  <a:pt x="929" y="489"/>
                </a:lnTo>
                <a:lnTo>
                  <a:pt x="929" y="487"/>
                </a:lnTo>
                <a:lnTo>
                  <a:pt x="928" y="487"/>
                </a:lnTo>
                <a:lnTo>
                  <a:pt x="928" y="489"/>
                </a:lnTo>
                <a:lnTo>
                  <a:pt x="928" y="489"/>
                </a:lnTo>
                <a:lnTo>
                  <a:pt x="926" y="489"/>
                </a:lnTo>
                <a:lnTo>
                  <a:pt x="926" y="489"/>
                </a:lnTo>
                <a:lnTo>
                  <a:pt x="926" y="489"/>
                </a:lnTo>
                <a:lnTo>
                  <a:pt x="926" y="489"/>
                </a:lnTo>
                <a:lnTo>
                  <a:pt x="926" y="489"/>
                </a:lnTo>
                <a:lnTo>
                  <a:pt x="926" y="489"/>
                </a:lnTo>
                <a:lnTo>
                  <a:pt x="926" y="489"/>
                </a:lnTo>
                <a:lnTo>
                  <a:pt x="925" y="489"/>
                </a:lnTo>
                <a:lnTo>
                  <a:pt x="925" y="489"/>
                </a:lnTo>
                <a:lnTo>
                  <a:pt x="923" y="489"/>
                </a:lnTo>
                <a:lnTo>
                  <a:pt x="923" y="489"/>
                </a:lnTo>
                <a:lnTo>
                  <a:pt x="923" y="489"/>
                </a:lnTo>
                <a:lnTo>
                  <a:pt x="923" y="490"/>
                </a:lnTo>
                <a:lnTo>
                  <a:pt x="923" y="490"/>
                </a:lnTo>
                <a:lnTo>
                  <a:pt x="923" y="490"/>
                </a:lnTo>
                <a:lnTo>
                  <a:pt x="923" y="490"/>
                </a:lnTo>
                <a:lnTo>
                  <a:pt x="923" y="490"/>
                </a:lnTo>
                <a:lnTo>
                  <a:pt x="922" y="490"/>
                </a:lnTo>
                <a:lnTo>
                  <a:pt x="922" y="490"/>
                </a:lnTo>
                <a:lnTo>
                  <a:pt x="922" y="491"/>
                </a:lnTo>
                <a:lnTo>
                  <a:pt x="923" y="491"/>
                </a:lnTo>
                <a:lnTo>
                  <a:pt x="923" y="491"/>
                </a:lnTo>
                <a:lnTo>
                  <a:pt x="923" y="491"/>
                </a:lnTo>
                <a:lnTo>
                  <a:pt x="923" y="491"/>
                </a:lnTo>
                <a:lnTo>
                  <a:pt x="922" y="491"/>
                </a:lnTo>
                <a:lnTo>
                  <a:pt x="923" y="491"/>
                </a:lnTo>
                <a:lnTo>
                  <a:pt x="922" y="493"/>
                </a:lnTo>
                <a:lnTo>
                  <a:pt x="922" y="491"/>
                </a:lnTo>
                <a:lnTo>
                  <a:pt x="922" y="491"/>
                </a:lnTo>
                <a:lnTo>
                  <a:pt x="922" y="493"/>
                </a:lnTo>
                <a:lnTo>
                  <a:pt x="921" y="493"/>
                </a:lnTo>
                <a:lnTo>
                  <a:pt x="921" y="493"/>
                </a:lnTo>
                <a:lnTo>
                  <a:pt x="921" y="493"/>
                </a:lnTo>
                <a:lnTo>
                  <a:pt x="921" y="493"/>
                </a:lnTo>
                <a:lnTo>
                  <a:pt x="921" y="493"/>
                </a:lnTo>
                <a:lnTo>
                  <a:pt x="921" y="493"/>
                </a:lnTo>
                <a:lnTo>
                  <a:pt x="921" y="493"/>
                </a:lnTo>
                <a:lnTo>
                  <a:pt x="919" y="493"/>
                </a:lnTo>
                <a:lnTo>
                  <a:pt x="919" y="494"/>
                </a:lnTo>
                <a:lnTo>
                  <a:pt x="919" y="494"/>
                </a:lnTo>
                <a:lnTo>
                  <a:pt x="919" y="494"/>
                </a:lnTo>
                <a:lnTo>
                  <a:pt x="918" y="494"/>
                </a:lnTo>
                <a:lnTo>
                  <a:pt x="918" y="496"/>
                </a:lnTo>
                <a:lnTo>
                  <a:pt x="918" y="496"/>
                </a:lnTo>
                <a:lnTo>
                  <a:pt x="918" y="496"/>
                </a:lnTo>
                <a:lnTo>
                  <a:pt x="918" y="496"/>
                </a:lnTo>
                <a:lnTo>
                  <a:pt x="918" y="496"/>
                </a:lnTo>
                <a:lnTo>
                  <a:pt x="918" y="497"/>
                </a:lnTo>
                <a:lnTo>
                  <a:pt x="918" y="497"/>
                </a:lnTo>
                <a:lnTo>
                  <a:pt x="918" y="497"/>
                </a:lnTo>
                <a:lnTo>
                  <a:pt x="918" y="497"/>
                </a:lnTo>
                <a:lnTo>
                  <a:pt x="918" y="498"/>
                </a:lnTo>
                <a:lnTo>
                  <a:pt x="917" y="498"/>
                </a:lnTo>
                <a:lnTo>
                  <a:pt x="917" y="497"/>
                </a:lnTo>
                <a:lnTo>
                  <a:pt x="917" y="498"/>
                </a:lnTo>
                <a:lnTo>
                  <a:pt x="917" y="498"/>
                </a:lnTo>
                <a:lnTo>
                  <a:pt x="917" y="498"/>
                </a:lnTo>
                <a:lnTo>
                  <a:pt x="917" y="498"/>
                </a:lnTo>
                <a:lnTo>
                  <a:pt x="915" y="498"/>
                </a:lnTo>
                <a:lnTo>
                  <a:pt x="915" y="498"/>
                </a:lnTo>
                <a:lnTo>
                  <a:pt x="915" y="498"/>
                </a:lnTo>
                <a:lnTo>
                  <a:pt x="915" y="498"/>
                </a:lnTo>
                <a:lnTo>
                  <a:pt x="915" y="498"/>
                </a:lnTo>
                <a:lnTo>
                  <a:pt x="914" y="498"/>
                </a:lnTo>
                <a:lnTo>
                  <a:pt x="914" y="500"/>
                </a:lnTo>
                <a:lnTo>
                  <a:pt x="914" y="500"/>
                </a:lnTo>
                <a:lnTo>
                  <a:pt x="914" y="500"/>
                </a:lnTo>
                <a:lnTo>
                  <a:pt x="912" y="500"/>
                </a:lnTo>
                <a:lnTo>
                  <a:pt x="912" y="501"/>
                </a:lnTo>
                <a:lnTo>
                  <a:pt x="912" y="501"/>
                </a:lnTo>
                <a:lnTo>
                  <a:pt x="912" y="501"/>
                </a:lnTo>
                <a:lnTo>
                  <a:pt x="912" y="501"/>
                </a:lnTo>
                <a:lnTo>
                  <a:pt x="912" y="501"/>
                </a:lnTo>
                <a:lnTo>
                  <a:pt x="912" y="501"/>
                </a:lnTo>
                <a:lnTo>
                  <a:pt x="911" y="501"/>
                </a:lnTo>
                <a:lnTo>
                  <a:pt x="911" y="501"/>
                </a:lnTo>
                <a:lnTo>
                  <a:pt x="911" y="501"/>
                </a:lnTo>
                <a:lnTo>
                  <a:pt x="911" y="502"/>
                </a:lnTo>
                <a:lnTo>
                  <a:pt x="910" y="502"/>
                </a:lnTo>
                <a:lnTo>
                  <a:pt x="910" y="502"/>
                </a:lnTo>
                <a:lnTo>
                  <a:pt x="910" y="502"/>
                </a:lnTo>
                <a:lnTo>
                  <a:pt x="910" y="502"/>
                </a:lnTo>
                <a:lnTo>
                  <a:pt x="910" y="502"/>
                </a:lnTo>
                <a:lnTo>
                  <a:pt x="908" y="502"/>
                </a:lnTo>
                <a:lnTo>
                  <a:pt x="908" y="504"/>
                </a:lnTo>
                <a:lnTo>
                  <a:pt x="908" y="504"/>
                </a:lnTo>
                <a:lnTo>
                  <a:pt x="907" y="504"/>
                </a:lnTo>
                <a:lnTo>
                  <a:pt x="907" y="504"/>
                </a:lnTo>
                <a:lnTo>
                  <a:pt x="907" y="504"/>
                </a:lnTo>
                <a:lnTo>
                  <a:pt x="907" y="504"/>
                </a:lnTo>
                <a:lnTo>
                  <a:pt x="907" y="504"/>
                </a:lnTo>
                <a:lnTo>
                  <a:pt x="907" y="505"/>
                </a:lnTo>
                <a:lnTo>
                  <a:pt x="906" y="505"/>
                </a:lnTo>
                <a:lnTo>
                  <a:pt x="906" y="505"/>
                </a:lnTo>
                <a:lnTo>
                  <a:pt x="906" y="504"/>
                </a:lnTo>
                <a:lnTo>
                  <a:pt x="904" y="504"/>
                </a:lnTo>
                <a:lnTo>
                  <a:pt x="904" y="504"/>
                </a:lnTo>
                <a:lnTo>
                  <a:pt x="904" y="504"/>
                </a:lnTo>
                <a:lnTo>
                  <a:pt x="904" y="505"/>
                </a:lnTo>
                <a:lnTo>
                  <a:pt x="903" y="505"/>
                </a:lnTo>
                <a:lnTo>
                  <a:pt x="903" y="505"/>
                </a:lnTo>
                <a:lnTo>
                  <a:pt x="902" y="505"/>
                </a:lnTo>
                <a:lnTo>
                  <a:pt x="902" y="505"/>
                </a:lnTo>
                <a:lnTo>
                  <a:pt x="902" y="505"/>
                </a:lnTo>
                <a:lnTo>
                  <a:pt x="902" y="505"/>
                </a:lnTo>
                <a:lnTo>
                  <a:pt x="900" y="505"/>
                </a:lnTo>
                <a:lnTo>
                  <a:pt x="900" y="505"/>
                </a:lnTo>
                <a:lnTo>
                  <a:pt x="900" y="505"/>
                </a:lnTo>
                <a:lnTo>
                  <a:pt x="899" y="505"/>
                </a:lnTo>
                <a:lnTo>
                  <a:pt x="899" y="505"/>
                </a:lnTo>
                <a:lnTo>
                  <a:pt x="899" y="505"/>
                </a:lnTo>
                <a:lnTo>
                  <a:pt x="897" y="505"/>
                </a:lnTo>
                <a:lnTo>
                  <a:pt x="897" y="505"/>
                </a:lnTo>
                <a:lnTo>
                  <a:pt x="896" y="505"/>
                </a:lnTo>
                <a:lnTo>
                  <a:pt x="896" y="505"/>
                </a:lnTo>
                <a:lnTo>
                  <a:pt x="896" y="505"/>
                </a:lnTo>
                <a:lnTo>
                  <a:pt x="896" y="505"/>
                </a:lnTo>
                <a:lnTo>
                  <a:pt x="895" y="505"/>
                </a:lnTo>
                <a:lnTo>
                  <a:pt x="895" y="505"/>
                </a:lnTo>
                <a:lnTo>
                  <a:pt x="895" y="504"/>
                </a:lnTo>
                <a:lnTo>
                  <a:pt x="893" y="504"/>
                </a:lnTo>
                <a:lnTo>
                  <a:pt x="893" y="504"/>
                </a:lnTo>
                <a:lnTo>
                  <a:pt x="893" y="504"/>
                </a:lnTo>
                <a:lnTo>
                  <a:pt x="892" y="504"/>
                </a:lnTo>
                <a:lnTo>
                  <a:pt x="892" y="504"/>
                </a:lnTo>
                <a:lnTo>
                  <a:pt x="891" y="504"/>
                </a:lnTo>
                <a:lnTo>
                  <a:pt x="891" y="504"/>
                </a:lnTo>
                <a:lnTo>
                  <a:pt x="891" y="504"/>
                </a:lnTo>
                <a:lnTo>
                  <a:pt x="889" y="504"/>
                </a:lnTo>
                <a:lnTo>
                  <a:pt x="889" y="504"/>
                </a:lnTo>
                <a:lnTo>
                  <a:pt x="888" y="504"/>
                </a:lnTo>
                <a:lnTo>
                  <a:pt x="888" y="504"/>
                </a:lnTo>
                <a:lnTo>
                  <a:pt x="888" y="505"/>
                </a:lnTo>
                <a:lnTo>
                  <a:pt x="888" y="504"/>
                </a:lnTo>
                <a:lnTo>
                  <a:pt x="886" y="504"/>
                </a:lnTo>
                <a:lnTo>
                  <a:pt x="886" y="505"/>
                </a:lnTo>
                <a:lnTo>
                  <a:pt x="886" y="505"/>
                </a:lnTo>
                <a:lnTo>
                  <a:pt x="886" y="505"/>
                </a:lnTo>
                <a:lnTo>
                  <a:pt x="886" y="507"/>
                </a:lnTo>
                <a:lnTo>
                  <a:pt x="885" y="507"/>
                </a:lnTo>
                <a:lnTo>
                  <a:pt x="885" y="507"/>
                </a:lnTo>
                <a:lnTo>
                  <a:pt x="885" y="507"/>
                </a:lnTo>
                <a:lnTo>
                  <a:pt x="885" y="507"/>
                </a:lnTo>
                <a:lnTo>
                  <a:pt x="884" y="507"/>
                </a:lnTo>
                <a:lnTo>
                  <a:pt x="884" y="507"/>
                </a:lnTo>
                <a:lnTo>
                  <a:pt x="884" y="507"/>
                </a:lnTo>
                <a:lnTo>
                  <a:pt x="882" y="507"/>
                </a:lnTo>
                <a:lnTo>
                  <a:pt x="882" y="505"/>
                </a:lnTo>
                <a:lnTo>
                  <a:pt x="882" y="505"/>
                </a:lnTo>
                <a:lnTo>
                  <a:pt x="882" y="507"/>
                </a:lnTo>
                <a:lnTo>
                  <a:pt x="882" y="507"/>
                </a:lnTo>
                <a:lnTo>
                  <a:pt x="881" y="507"/>
                </a:lnTo>
                <a:lnTo>
                  <a:pt x="881" y="505"/>
                </a:lnTo>
                <a:lnTo>
                  <a:pt x="881" y="505"/>
                </a:lnTo>
                <a:lnTo>
                  <a:pt x="880" y="504"/>
                </a:lnTo>
                <a:lnTo>
                  <a:pt x="880" y="504"/>
                </a:lnTo>
                <a:lnTo>
                  <a:pt x="880" y="504"/>
                </a:lnTo>
                <a:lnTo>
                  <a:pt x="880" y="504"/>
                </a:lnTo>
                <a:lnTo>
                  <a:pt x="880" y="504"/>
                </a:lnTo>
                <a:lnTo>
                  <a:pt x="878" y="504"/>
                </a:lnTo>
                <a:lnTo>
                  <a:pt x="878" y="504"/>
                </a:lnTo>
                <a:lnTo>
                  <a:pt x="877" y="504"/>
                </a:lnTo>
                <a:lnTo>
                  <a:pt x="877" y="504"/>
                </a:lnTo>
                <a:lnTo>
                  <a:pt x="877" y="502"/>
                </a:lnTo>
                <a:lnTo>
                  <a:pt x="877" y="504"/>
                </a:lnTo>
                <a:lnTo>
                  <a:pt x="876" y="504"/>
                </a:lnTo>
                <a:lnTo>
                  <a:pt x="876" y="502"/>
                </a:lnTo>
                <a:lnTo>
                  <a:pt x="876" y="502"/>
                </a:lnTo>
                <a:lnTo>
                  <a:pt x="876" y="504"/>
                </a:lnTo>
                <a:lnTo>
                  <a:pt x="874" y="502"/>
                </a:lnTo>
                <a:lnTo>
                  <a:pt x="874" y="502"/>
                </a:lnTo>
                <a:lnTo>
                  <a:pt x="874" y="501"/>
                </a:lnTo>
                <a:lnTo>
                  <a:pt x="874" y="501"/>
                </a:lnTo>
                <a:lnTo>
                  <a:pt x="873" y="501"/>
                </a:lnTo>
                <a:lnTo>
                  <a:pt x="873" y="501"/>
                </a:lnTo>
                <a:lnTo>
                  <a:pt x="873" y="501"/>
                </a:lnTo>
                <a:lnTo>
                  <a:pt x="871" y="501"/>
                </a:lnTo>
                <a:lnTo>
                  <a:pt x="871" y="501"/>
                </a:lnTo>
                <a:lnTo>
                  <a:pt x="871" y="501"/>
                </a:lnTo>
                <a:lnTo>
                  <a:pt x="871" y="502"/>
                </a:lnTo>
                <a:lnTo>
                  <a:pt x="870" y="502"/>
                </a:lnTo>
                <a:lnTo>
                  <a:pt x="870" y="502"/>
                </a:lnTo>
                <a:lnTo>
                  <a:pt x="869" y="504"/>
                </a:lnTo>
                <a:lnTo>
                  <a:pt x="869" y="504"/>
                </a:lnTo>
                <a:lnTo>
                  <a:pt x="869" y="505"/>
                </a:lnTo>
                <a:lnTo>
                  <a:pt x="869" y="505"/>
                </a:lnTo>
                <a:lnTo>
                  <a:pt x="869" y="505"/>
                </a:lnTo>
                <a:lnTo>
                  <a:pt x="869" y="507"/>
                </a:lnTo>
                <a:lnTo>
                  <a:pt x="867" y="508"/>
                </a:lnTo>
                <a:lnTo>
                  <a:pt x="866" y="509"/>
                </a:lnTo>
                <a:lnTo>
                  <a:pt x="866" y="509"/>
                </a:lnTo>
                <a:lnTo>
                  <a:pt x="866" y="509"/>
                </a:lnTo>
                <a:lnTo>
                  <a:pt x="866" y="511"/>
                </a:lnTo>
                <a:lnTo>
                  <a:pt x="866" y="511"/>
                </a:lnTo>
                <a:lnTo>
                  <a:pt x="866" y="512"/>
                </a:lnTo>
                <a:lnTo>
                  <a:pt x="866" y="512"/>
                </a:lnTo>
                <a:lnTo>
                  <a:pt x="866" y="513"/>
                </a:lnTo>
                <a:lnTo>
                  <a:pt x="866" y="513"/>
                </a:lnTo>
                <a:lnTo>
                  <a:pt x="866" y="513"/>
                </a:lnTo>
                <a:lnTo>
                  <a:pt x="866" y="515"/>
                </a:lnTo>
                <a:lnTo>
                  <a:pt x="867" y="515"/>
                </a:lnTo>
                <a:lnTo>
                  <a:pt x="867" y="515"/>
                </a:lnTo>
                <a:lnTo>
                  <a:pt x="867" y="515"/>
                </a:lnTo>
                <a:lnTo>
                  <a:pt x="869" y="515"/>
                </a:lnTo>
                <a:lnTo>
                  <a:pt x="869" y="515"/>
                </a:lnTo>
                <a:lnTo>
                  <a:pt x="869" y="515"/>
                </a:lnTo>
                <a:lnTo>
                  <a:pt x="869" y="515"/>
                </a:lnTo>
                <a:lnTo>
                  <a:pt x="870" y="515"/>
                </a:lnTo>
                <a:lnTo>
                  <a:pt x="870" y="516"/>
                </a:lnTo>
                <a:lnTo>
                  <a:pt x="870" y="516"/>
                </a:lnTo>
                <a:lnTo>
                  <a:pt x="871" y="516"/>
                </a:lnTo>
                <a:lnTo>
                  <a:pt x="871" y="516"/>
                </a:lnTo>
                <a:lnTo>
                  <a:pt x="871" y="516"/>
                </a:lnTo>
                <a:lnTo>
                  <a:pt x="871" y="516"/>
                </a:lnTo>
                <a:lnTo>
                  <a:pt x="871" y="517"/>
                </a:lnTo>
                <a:lnTo>
                  <a:pt x="873" y="517"/>
                </a:lnTo>
                <a:lnTo>
                  <a:pt x="873" y="517"/>
                </a:lnTo>
                <a:lnTo>
                  <a:pt x="874" y="517"/>
                </a:lnTo>
                <a:lnTo>
                  <a:pt x="874" y="517"/>
                </a:lnTo>
                <a:lnTo>
                  <a:pt x="874" y="517"/>
                </a:lnTo>
                <a:lnTo>
                  <a:pt x="876" y="517"/>
                </a:lnTo>
                <a:lnTo>
                  <a:pt x="876" y="517"/>
                </a:lnTo>
                <a:lnTo>
                  <a:pt x="876" y="517"/>
                </a:lnTo>
                <a:lnTo>
                  <a:pt x="877" y="517"/>
                </a:lnTo>
                <a:lnTo>
                  <a:pt x="877" y="517"/>
                </a:lnTo>
                <a:lnTo>
                  <a:pt x="877" y="517"/>
                </a:lnTo>
                <a:lnTo>
                  <a:pt x="877" y="519"/>
                </a:lnTo>
                <a:lnTo>
                  <a:pt x="877" y="519"/>
                </a:lnTo>
                <a:lnTo>
                  <a:pt x="877" y="520"/>
                </a:lnTo>
                <a:lnTo>
                  <a:pt x="878" y="520"/>
                </a:lnTo>
                <a:lnTo>
                  <a:pt x="878" y="520"/>
                </a:lnTo>
                <a:lnTo>
                  <a:pt x="878" y="520"/>
                </a:lnTo>
                <a:lnTo>
                  <a:pt x="878" y="520"/>
                </a:lnTo>
                <a:lnTo>
                  <a:pt x="880" y="520"/>
                </a:lnTo>
                <a:lnTo>
                  <a:pt x="880" y="522"/>
                </a:lnTo>
                <a:lnTo>
                  <a:pt x="880" y="522"/>
                </a:lnTo>
                <a:lnTo>
                  <a:pt x="878" y="522"/>
                </a:lnTo>
                <a:lnTo>
                  <a:pt x="878" y="522"/>
                </a:lnTo>
                <a:lnTo>
                  <a:pt x="878" y="522"/>
                </a:lnTo>
                <a:lnTo>
                  <a:pt x="878" y="522"/>
                </a:lnTo>
                <a:lnTo>
                  <a:pt x="877" y="522"/>
                </a:lnTo>
                <a:lnTo>
                  <a:pt x="877" y="522"/>
                </a:lnTo>
                <a:lnTo>
                  <a:pt x="877" y="522"/>
                </a:lnTo>
                <a:lnTo>
                  <a:pt x="877" y="522"/>
                </a:lnTo>
                <a:lnTo>
                  <a:pt x="877" y="520"/>
                </a:lnTo>
                <a:lnTo>
                  <a:pt x="877" y="520"/>
                </a:lnTo>
                <a:lnTo>
                  <a:pt x="877" y="520"/>
                </a:lnTo>
                <a:lnTo>
                  <a:pt x="876" y="520"/>
                </a:lnTo>
                <a:lnTo>
                  <a:pt x="876" y="520"/>
                </a:lnTo>
                <a:lnTo>
                  <a:pt x="876" y="520"/>
                </a:lnTo>
                <a:lnTo>
                  <a:pt x="876" y="520"/>
                </a:lnTo>
                <a:lnTo>
                  <a:pt x="876" y="522"/>
                </a:lnTo>
                <a:lnTo>
                  <a:pt x="876" y="522"/>
                </a:lnTo>
                <a:lnTo>
                  <a:pt x="874" y="522"/>
                </a:lnTo>
                <a:lnTo>
                  <a:pt x="874" y="523"/>
                </a:lnTo>
                <a:lnTo>
                  <a:pt x="874" y="522"/>
                </a:lnTo>
                <a:lnTo>
                  <a:pt x="874" y="522"/>
                </a:lnTo>
                <a:lnTo>
                  <a:pt x="873" y="522"/>
                </a:lnTo>
                <a:lnTo>
                  <a:pt x="873" y="523"/>
                </a:lnTo>
                <a:lnTo>
                  <a:pt x="873" y="523"/>
                </a:lnTo>
                <a:lnTo>
                  <a:pt x="871" y="523"/>
                </a:lnTo>
                <a:lnTo>
                  <a:pt x="871" y="523"/>
                </a:lnTo>
                <a:lnTo>
                  <a:pt x="871" y="523"/>
                </a:lnTo>
                <a:lnTo>
                  <a:pt x="871" y="523"/>
                </a:lnTo>
                <a:lnTo>
                  <a:pt x="870" y="523"/>
                </a:lnTo>
                <a:lnTo>
                  <a:pt x="870" y="523"/>
                </a:lnTo>
                <a:lnTo>
                  <a:pt x="870" y="524"/>
                </a:lnTo>
                <a:lnTo>
                  <a:pt x="869" y="524"/>
                </a:lnTo>
                <a:lnTo>
                  <a:pt x="869" y="524"/>
                </a:lnTo>
                <a:lnTo>
                  <a:pt x="869" y="524"/>
                </a:lnTo>
                <a:lnTo>
                  <a:pt x="869" y="526"/>
                </a:lnTo>
                <a:lnTo>
                  <a:pt x="869" y="526"/>
                </a:lnTo>
                <a:lnTo>
                  <a:pt x="869" y="526"/>
                </a:lnTo>
                <a:lnTo>
                  <a:pt x="867" y="526"/>
                </a:lnTo>
                <a:lnTo>
                  <a:pt x="867" y="526"/>
                </a:lnTo>
                <a:lnTo>
                  <a:pt x="867" y="527"/>
                </a:lnTo>
                <a:lnTo>
                  <a:pt x="869" y="527"/>
                </a:lnTo>
                <a:lnTo>
                  <a:pt x="869" y="527"/>
                </a:lnTo>
                <a:lnTo>
                  <a:pt x="869" y="528"/>
                </a:lnTo>
                <a:lnTo>
                  <a:pt x="869" y="528"/>
                </a:lnTo>
                <a:lnTo>
                  <a:pt x="867" y="528"/>
                </a:lnTo>
                <a:lnTo>
                  <a:pt x="867" y="530"/>
                </a:lnTo>
                <a:lnTo>
                  <a:pt x="867" y="530"/>
                </a:lnTo>
                <a:lnTo>
                  <a:pt x="867" y="530"/>
                </a:lnTo>
                <a:lnTo>
                  <a:pt x="867" y="530"/>
                </a:lnTo>
                <a:lnTo>
                  <a:pt x="867" y="531"/>
                </a:lnTo>
                <a:lnTo>
                  <a:pt x="867" y="531"/>
                </a:lnTo>
                <a:lnTo>
                  <a:pt x="867" y="531"/>
                </a:lnTo>
                <a:lnTo>
                  <a:pt x="867" y="531"/>
                </a:lnTo>
                <a:lnTo>
                  <a:pt x="866" y="531"/>
                </a:lnTo>
                <a:lnTo>
                  <a:pt x="866" y="531"/>
                </a:lnTo>
                <a:lnTo>
                  <a:pt x="866" y="531"/>
                </a:lnTo>
                <a:lnTo>
                  <a:pt x="866" y="530"/>
                </a:lnTo>
                <a:lnTo>
                  <a:pt x="866" y="530"/>
                </a:lnTo>
                <a:lnTo>
                  <a:pt x="865" y="530"/>
                </a:lnTo>
                <a:lnTo>
                  <a:pt x="865" y="530"/>
                </a:lnTo>
                <a:lnTo>
                  <a:pt x="863" y="530"/>
                </a:lnTo>
                <a:lnTo>
                  <a:pt x="863" y="530"/>
                </a:lnTo>
                <a:lnTo>
                  <a:pt x="863" y="530"/>
                </a:lnTo>
                <a:lnTo>
                  <a:pt x="863" y="530"/>
                </a:lnTo>
                <a:lnTo>
                  <a:pt x="863" y="530"/>
                </a:lnTo>
                <a:lnTo>
                  <a:pt x="862" y="530"/>
                </a:lnTo>
                <a:lnTo>
                  <a:pt x="862" y="531"/>
                </a:lnTo>
                <a:lnTo>
                  <a:pt x="862" y="531"/>
                </a:lnTo>
                <a:lnTo>
                  <a:pt x="862" y="531"/>
                </a:lnTo>
                <a:lnTo>
                  <a:pt x="862" y="531"/>
                </a:lnTo>
                <a:lnTo>
                  <a:pt x="860" y="531"/>
                </a:lnTo>
                <a:lnTo>
                  <a:pt x="860" y="530"/>
                </a:lnTo>
                <a:lnTo>
                  <a:pt x="860" y="530"/>
                </a:lnTo>
                <a:lnTo>
                  <a:pt x="860" y="530"/>
                </a:lnTo>
                <a:lnTo>
                  <a:pt x="860" y="531"/>
                </a:lnTo>
                <a:lnTo>
                  <a:pt x="859" y="531"/>
                </a:lnTo>
                <a:lnTo>
                  <a:pt x="859" y="531"/>
                </a:lnTo>
                <a:lnTo>
                  <a:pt x="859" y="531"/>
                </a:lnTo>
                <a:lnTo>
                  <a:pt x="860" y="531"/>
                </a:lnTo>
                <a:lnTo>
                  <a:pt x="860" y="533"/>
                </a:lnTo>
                <a:lnTo>
                  <a:pt x="859" y="533"/>
                </a:lnTo>
                <a:lnTo>
                  <a:pt x="859" y="533"/>
                </a:lnTo>
                <a:lnTo>
                  <a:pt x="858" y="533"/>
                </a:lnTo>
                <a:lnTo>
                  <a:pt x="858" y="533"/>
                </a:lnTo>
                <a:lnTo>
                  <a:pt x="859" y="533"/>
                </a:lnTo>
                <a:lnTo>
                  <a:pt x="859" y="534"/>
                </a:lnTo>
                <a:lnTo>
                  <a:pt x="858" y="534"/>
                </a:lnTo>
                <a:lnTo>
                  <a:pt x="858" y="533"/>
                </a:lnTo>
                <a:lnTo>
                  <a:pt x="858" y="533"/>
                </a:lnTo>
                <a:lnTo>
                  <a:pt x="858" y="533"/>
                </a:lnTo>
                <a:lnTo>
                  <a:pt x="858" y="533"/>
                </a:lnTo>
                <a:lnTo>
                  <a:pt x="856" y="533"/>
                </a:lnTo>
                <a:lnTo>
                  <a:pt x="856" y="533"/>
                </a:lnTo>
                <a:lnTo>
                  <a:pt x="856" y="531"/>
                </a:lnTo>
                <a:lnTo>
                  <a:pt x="855" y="531"/>
                </a:lnTo>
                <a:lnTo>
                  <a:pt x="855" y="533"/>
                </a:lnTo>
                <a:lnTo>
                  <a:pt x="855" y="533"/>
                </a:lnTo>
                <a:lnTo>
                  <a:pt x="855" y="533"/>
                </a:lnTo>
                <a:lnTo>
                  <a:pt x="855" y="533"/>
                </a:lnTo>
                <a:lnTo>
                  <a:pt x="855" y="534"/>
                </a:lnTo>
                <a:lnTo>
                  <a:pt x="855" y="534"/>
                </a:lnTo>
                <a:lnTo>
                  <a:pt x="855" y="534"/>
                </a:lnTo>
                <a:lnTo>
                  <a:pt x="855" y="535"/>
                </a:lnTo>
                <a:lnTo>
                  <a:pt x="855" y="535"/>
                </a:lnTo>
                <a:lnTo>
                  <a:pt x="855" y="535"/>
                </a:lnTo>
                <a:lnTo>
                  <a:pt x="854" y="535"/>
                </a:lnTo>
                <a:lnTo>
                  <a:pt x="854" y="535"/>
                </a:lnTo>
                <a:lnTo>
                  <a:pt x="854" y="535"/>
                </a:lnTo>
                <a:lnTo>
                  <a:pt x="852" y="535"/>
                </a:lnTo>
                <a:lnTo>
                  <a:pt x="852" y="537"/>
                </a:lnTo>
                <a:lnTo>
                  <a:pt x="852" y="535"/>
                </a:lnTo>
                <a:lnTo>
                  <a:pt x="852" y="535"/>
                </a:lnTo>
                <a:lnTo>
                  <a:pt x="852" y="535"/>
                </a:lnTo>
                <a:lnTo>
                  <a:pt x="851" y="535"/>
                </a:lnTo>
                <a:lnTo>
                  <a:pt x="851" y="535"/>
                </a:lnTo>
                <a:lnTo>
                  <a:pt x="850" y="535"/>
                </a:lnTo>
                <a:lnTo>
                  <a:pt x="850" y="535"/>
                </a:lnTo>
                <a:lnTo>
                  <a:pt x="850" y="534"/>
                </a:lnTo>
                <a:lnTo>
                  <a:pt x="850" y="534"/>
                </a:lnTo>
                <a:lnTo>
                  <a:pt x="850" y="534"/>
                </a:lnTo>
                <a:lnTo>
                  <a:pt x="848" y="534"/>
                </a:lnTo>
                <a:lnTo>
                  <a:pt x="848" y="534"/>
                </a:lnTo>
                <a:lnTo>
                  <a:pt x="848" y="534"/>
                </a:lnTo>
                <a:lnTo>
                  <a:pt x="847" y="534"/>
                </a:lnTo>
                <a:lnTo>
                  <a:pt x="847" y="534"/>
                </a:lnTo>
                <a:lnTo>
                  <a:pt x="847" y="534"/>
                </a:lnTo>
                <a:lnTo>
                  <a:pt x="845" y="534"/>
                </a:lnTo>
                <a:lnTo>
                  <a:pt x="845" y="533"/>
                </a:lnTo>
                <a:lnTo>
                  <a:pt x="845" y="533"/>
                </a:lnTo>
                <a:lnTo>
                  <a:pt x="845" y="533"/>
                </a:lnTo>
                <a:lnTo>
                  <a:pt x="845" y="531"/>
                </a:lnTo>
                <a:lnTo>
                  <a:pt x="844" y="531"/>
                </a:lnTo>
                <a:lnTo>
                  <a:pt x="844" y="531"/>
                </a:lnTo>
                <a:lnTo>
                  <a:pt x="844" y="533"/>
                </a:lnTo>
                <a:lnTo>
                  <a:pt x="844" y="533"/>
                </a:lnTo>
                <a:lnTo>
                  <a:pt x="844" y="533"/>
                </a:lnTo>
                <a:lnTo>
                  <a:pt x="844" y="534"/>
                </a:lnTo>
                <a:lnTo>
                  <a:pt x="843" y="534"/>
                </a:lnTo>
                <a:lnTo>
                  <a:pt x="843" y="534"/>
                </a:lnTo>
                <a:lnTo>
                  <a:pt x="843" y="533"/>
                </a:lnTo>
                <a:lnTo>
                  <a:pt x="841" y="533"/>
                </a:lnTo>
                <a:lnTo>
                  <a:pt x="841" y="533"/>
                </a:lnTo>
                <a:lnTo>
                  <a:pt x="840" y="533"/>
                </a:lnTo>
                <a:lnTo>
                  <a:pt x="840" y="533"/>
                </a:lnTo>
                <a:lnTo>
                  <a:pt x="840" y="533"/>
                </a:lnTo>
                <a:lnTo>
                  <a:pt x="840" y="533"/>
                </a:lnTo>
                <a:lnTo>
                  <a:pt x="839" y="533"/>
                </a:lnTo>
                <a:lnTo>
                  <a:pt x="839" y="533"/>
                </a:lnTo>
                <a:lnTo>
                  <a:pt x="839" y="533"/>
                </a:lnTo>
                <a:lnTo>
                  <a:pt x="839" y="533"/>
                </a:lnTo>
                <a:lnTo>
                  <a:pt x="837" y="533"/>
                </a:lnTo>
                <a:lnTo>
                  <a:pt x="837" y="533"/>
                </a:lnTo>
                <a:lnTo>
                  <a:pt x="837" y="533"/>
                </a:lnTo>
                <a:lnTo>
                  <a:pt x="837" y="531"/>
                </a:lnTo>
                <a:lnTo>
                  <a:pt x="836" y="531"/>
                </a:lnTo>
                <a:lnTo>
                  <a:pt x="836" y="531"/>
                </a:lnTo>
                <a:lnTo>
                  <a:pt x="836" y="531"/>
                </a:lnTo>
                <a:lnTo>
                  <a:pt x="836" y="531"/>
                </a:lnTo>
                <a:lnTo>
                  <a:pt x="836" y="531"/>
                </a:lnTo>
                <a:lnTo>
                  <a:pt x="836" y="531"/>
                </a:lnTo>
                <a:lnTo>
                  <a:pt x="834" y="531"/>
                </a:lnTo>
                <a:lnTo>
                  <a:pt x="834" y="531"/>
                </a:lnTo>
                <a:lnTo>
                  <a:pt x="834" y="531"/>
                </a:lnTo>
                <a:lnTo>
                  <a:pt x="833" y="531"/>
                </a:lnTo>
                <a:lnTo>
                  <a:pt x="833" y="533"/>
                </a:lnTo>
                <a:lnTo>
                  <a:pt x="833" y="533"/>
                </a:lnTo>
                <a:lnTo>
                  <a:pt x="833" y="533"/>
                </a:lnTo>
                <a:lnTo>
                  <a:pt x="833" y="533"/>
                </a:lnTo>
                <a:lnTo>
                  <a:pt x="832" y="533"/>
                </a:lnTo>
                <a:lnTo>
                  <a:pt x="832" y="533"/>
                </a:lnTo>
                <a:lnTo>
                  <a:pt x="832" y="533"/>
                </a:lnTo>
                <a:lnTo>
                  <a:pt x="830" y="533"/>
                </a:lnTo>
                <a:lnTo>
                  <a:pt x="830" y="533"/>
                </a:lnTo>
                <a:lnTo>
                  <a:pt x="830" y="533"/>
                </a:lnTo>
                <a:lnTo>
                  <a:pt x="830" y="533"/>
                </a:lnTo>
                <a:lnTo>
                  <a:pt x="829" y="533"/>
                </a:lnTo>
                <a:lnTo>
                  <a:pt x="829" y="533"/>
                </a:lnTo>
                <a:lnTo>
                  <a:pt x="828" y="533"/>
                </a:lnTo>
                <a:lnTo>
                  <a:pt x="828" y="533"/>
                </a:lnTo>
                <a:lnTo>
                  <a:pt x="828" y="533"/>
                </a:lnTo>
                <a:lnTo>
                  <a:pt x="828" y="533"/>
                </a:lnTo>
                <a:lnTo>
                  <a:pt x="826" y="533"/>
                </a:lnTo>
                <a:lnTo>
                  <a:pt x="826" y="534"/>
                </a:lnTo>
                <a:lnTo>
                  <a:pt x="826" y="534"/>
                </a:lnTo>
                <a:lnTo>
                  <a:pt x="825" y="534"/>
                </a:lnTo>
                <a:lnTo>
                  <a:pt x="825" y="534"/>
                </a:lnTo>
                <a:lnTo>
                  <a:pt x="825" y="533"/>
                </a:lnTo>
                <a:lnTo>
                  <a:pt x="825" y="533"/>
                </a:lnTo>
                <a:lnTo>
                  <a:pt x="824" y="533"/>
                </a:lnTo>
                <a:lnTo>
                  <a:pt x="824" y="533"/>
                </a:lnTo>
                <a:lnTo>
                  <a:pt x="824" y="533"/>
                </a:lnTo>
                <a:lnTo>
                  <a:pt x="822" y="533"/>
                </a:lnTo>
                <a:lnTo>
                  <a:pt x="822" y="534"/>
                </a:lnTo>
                <a:lnTo>
                  <a:pt x="822" y="534"/>
                </a:lnTo>
                <a:lnTo>
                  <a:pt x="822" y="534"/>
                </a:lnTo>
                <a:lnTo>
                  <a:pt x="822" y="534"/>
                </a:lnTo>
                <a:lnTo>
                  <a:pt x="822" y="535"/>
                </a:lnTo>
                <a:lnTo>
                  <a:pt x="822" y="535"/>
                </a:lnTo>
                <a:lnTo>
                  <a:pt x="822" y="537"/>
                </a:lnTo>
                <a:lnTo>
                  <a:pt x="822" y="537"/>
                </a:lnTo>
                <a:lnTo>
                  <a:pt x="821" y="537"/>
                </a:lnTo>
                <a:lnTo>
                  <a:pt x="821" y="537"/>
                </a:lnTo>
                <a:lnTo>
                  <a:pt x="821" y="537"/>
                </a:lnTo>
                <a:lnTo>
                  <a:pt x="819" y="538"/>
                </a:lnTo>
                <a:lnTo>
                  <a:pt x="819" y="538"/>
                </a:lnTo>
                <a:lnTo>
                  <a:pt x="819" y="538"/>
                </a:lnTo>
                <a:lnTo>
                  <a:pt x="819" y="538"/>
                </a:lnTo>
                <a:lnTo>
                  <a:pt x="818" y="538"/>
                </a:lnTo>
                <a:lnTo>
                  <a:pt x="818" y="538"/>
                </a:lnTo>
                <a:lnTo>
                  <a:pt x="817" y="538"/>
                </a:lnTo>
                <a:lnTo>
                  <a:pt x="817" y="538"/>
                </a:lnTo>
                <a:lnTo>
                  <a:pt x="817" y="538"/>
                </a:lnTo>
                <a:lnTo>
                  <a:pt x="817" y="538"/>
                </a:lnTo>
                <a:lnTo>
                  <a:pt x="817" y="539"/>
                </a:lnTo>
                <a:lnTo>
                  <a:pt x="817" y="539"/>
                </a:lnTo>
                <a:lnTo>
                  <a:pt x="815" y="539"/>
                </a:lnTo>
                <a:lnTo>
                  <a:pt x="815" y="539"/>
                </a:lnTo>
                <a:lnTo>
                  <a:pt x="815" y="539"/>
                </a:lnTo>
                <a:lnTo>
                  <a:pt x="815" y="541"/>
                </a:lnTo>
                <a:lnTo>
                  <a:pt x="814" y="541"/>
                </a:lnTo>
                <a:lnTo>
                  <a:pt x="814" y="539"/>
                </a:lnTo>
                <a:lnTo>
                  <a:pt x="814" y="541"/>
                </a:lnTo>
                <a:lnTo>
                  <a:pt x="814" y="541"/>
                </a:lnTo>
                <a:lnTo>
                  <a:pt x="814" y="541"/>
                </a:lnTo>
                <a:lnTo>
                  <a:pt x="813" y="541"/>
                </a:lnTo>
                <a:lnTo>
                  <a:pt x="814" y="542"/>
                </a:lnTo>
                <a:lnTo>
                  <a:pt x="814" y="542"/>
                </a:lnTo>
                <a:lnTo>
                  <a:pt x="814" y="542"/>
                </a:lnTo>
                <a:lnTo>
                  <a:pt x="814" y="543"/>
                </a:lnTo>
                <a:lnTo>
                  <a:pt x="814" y="543"/>
                </a:lnTo>
                <a:lnTo>
                  <a:pt x="814" y="545"/>
                </a:lnTo>
                <a:lnTo>
                  <a:pt x="814" y="545"/>
                </a:lnTo>
                <a:lnTo>
                  <a:pt x="814" y="545"/>
                </a:lnTo>
                <a:lnTo>
                  <a:pt x="814" y="545"/>
                </a:lnTo>
                <a:lnTo>
                  <a:pt x="814" y="546"/>
                </a:lnTo>
                <a:lnTo>
                  <a:pt x="814" y="546"/>
                </a:lnTo>
                <a:lnTo>
                  <a:pt x="813" y="546"/>
                </a:lnTo>
                <a:lnTo>
                  <a:pt x="813" y="546"/>
                </a:lnTo>
                <a:lnTo>
                  <a:pt x="813" y="548"/>
                </a:lnTo>
                <a:lnTo>
                  <a:pt x="811" y="548"/>
                </a:lnTo>
                <a:lnTo>
                  <a:pt x="811" y="548"/>
                </a:lnTo>
                <a:lnTo>
                  <a:pt x="811" y="548"/>
                </a:lnTo>
                <a:lnTo>
                  <a:pt x="811" y="548"/>
                </a:lnTo>
                <a:lnTo>
                  <a:pt x="810" y="548"/>
                </a:lnTo>
                <a:lnTo>
                  <a:pt x="810" y="548"/>
                </a:lnTo>
                <a:lnTo>
                  <a:pt x="810" y="549"/>
                </a:lnTo>
                <a:lnTo>
                  <a:pt x="810" y="549"/>
                </a:lnTo>
                <a:lnTo>
                  <a:pt x="808" y="549"/>
                </a:lnTo>
                <a:lnTo>
                  <a:pt x="808" y="549"/>
                </a:lnTo>
                <a:lnTo>
                  <a:pt x="808" y="549"/>
                </a:lnTo>
                <a:lnTo>
                  <a:pt x="808" y="549"/>
                </a:lnTo>
                <a:lnTo>
                  <a:pt x="808" y="550"/>
                </a:lnTo>
                <a:lnTo>
                  <a:pt x="807" y="550"/>
                </a:lnTo>
                <a:lnTo>
                  <a:pt x="807" y="550"/>
                </a:lnTo>
                <a:lnTo>
                  <a:pt x="807" y="550"/>
                </a:lnTo>
                <a:lnTo>
                  <a:pt x="806" y="550"/>
                </a:lnTo>
                <a:lnTo>
                  <a:pt x="806" y="550"/>
                </a:lnTo>
                <a:lnTo>
                  <a:pt x="806" y="550"/>
                </a:lnTo>
                <a:lnTo>
                  <a:pt x="806" y="550"/>
                </a:lnTo>
                <a:lnTo>
                  <a:pt x="804" y="550"/>
                </a:lnTo>
                <a:lnTo>
                  <a:pt x="804" y="550"/>
                </a:lnTo>
                <a:lnTo>
                  <a:pt x="804" y="550"/>
                </a:lnTo>
                <a:lnTo>
                  <a:pt x="803" y="550"/>
                </a:lnTo>
                <a:lnTo>
                  <a:pt x="803" y="550"/>
                </a:lnTo>
                <a:lnTo>
                  <a:pt x="803" y="550"/>
                </a:lnTo>
                <a:lnTo>
                  <a:pt x="803" y="550"/>
                </a:lnTo>
                <a:lnTo>
                  <a:pt x="802" y="550"/>
                </a:lnTo>
                <a:lnTo>
                  <a:pt x="802" y="550"/>
                </a:lnTo>
                <a:lnTo>
                  <a:pt x="800" y="550"/>
                </a:lnTo>
                <a:lnTo>
                  <a:pt x="800" y="550"/>
                </a:lnTo>
                <a:lnTo>
                  <a:pt x="800" y="552"/>
                </a:lnTo>
                <a:lnTo>
                  <a:pt x="791" y="560"/>
                </a:lnTo>
                <a:lnTo>
                  <a:pt x="789" y="561"/>
                </a:lnTo>
                <a:lnTo>
                  <a:pt x="789" y="561"/>
                </a:lnTo>
                <a:lnTo>
                  <a:pt x="789" y="561"/>
                </a:lnTo>
                <a:lnTo>
                  <a:pt x="789" y="561"/>
                </a:lnTo>
                <a:lnTo>
                  <a:pt x="789" y="561"/>
                </a:lnTo>
                <a:lnTo>
                  <a:pt x="789" y="561"/>
                </a:lnTo>
                <a:lnTo>
                  <a:pt x="789" y="563"/>
                </a:lnTo>
                <a:lnTo>
                  <a:pt x="788" y="563"/>
                </a:lnTo>
                <a:lnTo>
                  <a:pt x="789" y="563"/>
                </a:lnTo>
                <a:lnTo>
                  <a:pt x="789" y="563"/>
                </a:lnTo>
                <a:lnTo>
                  <a:pt x="789" y="563"/>
                </a:lnTo>
                <a:lnTo>
                  <a:pt x="789" y="563"/>
                </a:lnTo>
                <a:lnTo>
                  <a:pt x="789" y="563"/>
                </a:lnTo>
                <a:lnTo>
                  <a:pt x="789" y="564"/>
                </a:lnTo>
                <a:lnTo>
                  <a:pt x="789" y="564"/>
                </a:lnTo>
                <a:lnTo>
                  <a:pt x="789" y="563"/>
                </a:lnTo>
                <a:lnTo>
                  <a:pt x="791" y="563"/>
                </a:lnTo>
                <a:lnTo>
                  <a:pt x="791" y="564"/>
                </a:lnTo>
                <a:lnTo>
                  <a:pt x="791" y="564"/>
                </a:lnTo>
                <a:lnTo>
                  <a:pt x="791" y="564"/>
                </a:lnTo>
                <a:lnTo>
                  <a:pt x="791" y="565"/>
                </a:lnTo>
                <a:lnTo>
                  <a:pt x="792" y="565"/>
                </a:lnTo>
                <a:lnTo>
                  <a:pt x="792" y="565"/>
                </a:lnTo>
                <a:lnTo>
                  <a:pt x="792" y="567"/>
                </a:lnTo>
                <a:lnTo>
                  <a:pt x="792" y="565"/>
                </a:lnTo>
                <a:lnTo>
                  <a:pt x="792" y="567"/>
                </a:lnTo>
                <a:lnTo>
                  <a:pt x="792" y="567"/>
                </a:lnTo>
                <a:lnTo>
                  <a:pt x="792" y="567"/>
                </a:lnTo>
                <a:lnTo>
                  <a:pt x="792" y="568"/>
                </a:lnTo>
                <a:lnTo>
                  <a:pt x="792" y="568"/>
                </a:lnTo>
                <a:lnTo>
                  <a:pt x="792" y="569"/>
                </a:lnTo>
                <a:lnTo>
                  <a:pt x="792" y="569"/>
                </a:lnTo>
                <a:lnTo>
                  <a:pt x="792" y="569"/>
                </a:lnTo>
                <a:lnTo>
                  <a:pt x="792" y="571"/>
                </a:lnTo>
                <a:lnTo>
                  <a:pt x="792" y="571"/>
                </a:lnTo>
                <a:lnTo>
                  <a:pt x="792" y="572"/>
                </a:lnTo>
                <a:lnTo>
                  <a:pt x="792" y="572"/>
                </a:lnTo>
                <a:lnTo>
                  <a:pt x="792" y="572"/>
                </a:lnTo>
                <a:lnTo>
                  <a:pt x="791" y="572"/>
                </a:lnTo>
                <a:lnTo>
                  <a:pt x="791" y="572"/>
                </a:lnTo>
                <a:lnTo>
                  <a:pt x="791" y="572"/>
                </a:lnTo>
                <a:lnTo>
                  <a:pt x="791" y="572"/>
                </a:lnTo>
                <a:lnTo>
                  <a:pt x="789" y="572"/>
                </a:lnTo>
                <a:lnTo>
                  <a:pt x="789" y="572"/>
                </a:lnTo>
                <a:lnTo>
                  <a:pt x="789" y="574"/>
                </a:lnTo>
                <a:lnTo>
                  <a:pt x="789" y="574"/>
                </a:lnTo>
                <a:lnTo>
                  <a:pt x="789" y="574"/>
                </a:lnTo>
                <a:lnTo>
                  <a:pt x="789" y="575"/>
                </a:lnTo>
                <a:lnTo>
                  <a:pt x="789" y="575"/>
                </a:lnTo>
                <a:lnTo>
                  <a:pt x="789" y="575"/>
                </a:lnTo>
                <a:lnTo>
                  <a:pt x="789" y="575"/>
                </a:lnTo>
                <a:lnTo>
                  <a:pt x="789" y="575"/>
                </a:lnTo>
                <a:lnTo>
                  <a:pt x="789" y="576"/>
                </a:lnTo>
                <a:lnTo>
                  <a:pt x="789" y="576"/>
                </a:lnTo>
                <a:lnTo>
                  <a:pt x="789" y="576"/>
                </a:lnTo>
                <a:lnTo>
                  <a:pt x="789" y="576"/>
                </a:lnTo>
                <a:lnTo>
                  <a:pt x="789" y="578"/>
                </a:lnTo>
                <a:lnTo>
                  <a:pt x="789" y="578"/>
                </a:lnTo>
                <a:lnTo>
                  <a:pt x="789" y="578"/>
                </a:lnTo>
                <a:lnTo>
                  <a:pt x="789" y="578"/>
                </a:lnTo>
                <a:lnTo>
                  <a:pt x="788" y="578"/>
                </a:lnTo>
                <a:lnTo>
                  <a:pt x="788" y="579"/>
                </a:lnTo>
                <a:lnTo>
                  <a:pt x="788" y="579"/>
                </a:lnTo>
                <a:lnTo>
                  <a:pt x="788" y="579"/>
                </a:lnTo>
                <a:lnTo>
                  <a:pt x="788" y="580"/>
                </a:lnTo>
                <a:lnTo>
                  <a:pt x="788" y="580"/>
                </a:lnTo>
                <a:lnTo>
                  <a:pt x="787" y="580"/>
                </a:lnTo>
                <a:lnTo>
                  <a:pt x="787" y="580"/>
                </a:lnTo>
                <a:lnTo>
                  <a:pt x="787" y="580"/>
                </a:lnTo>
                <a:lnTo>
                  <a:pt x="787" y="582"/>
                </a:lnTo>
                <a:lnTo>
                  <a:pt x="787" y="582"/>
                </a:lnTo>
                <a:lnTo>
                  <a:pt x="787" y="582"/>
                </a:lnTo>
                <a:lnTo>
                  <a:pt x="787" y="583"/>
                </a:lnTo>
                <a:lnTo>
                  <a:pt x="787" y="583"/>
                </a:lnTo>
                <a:lnTo>
                  <a:pt x="787" y="583"/>
                </a:lnTo>
                <a:lnTo>
                  <a:pt x="787" y="583"/>
                </a:lnTo>
                <a:lnTo>
                  <a:pt x="787" y="583"/>
                </a:lnTo>
                <a:lnTo>
                  <a:pt x="788" y="584"/>
                </a:lnTo>
                <a:lnTo>
                  <a:pt x="787" y="584"/>
                </a:lnTo>
                <a:lnTo>
                  <a:pt x="787" y="586"/>
                </a:lnTo>
                <a:lnTo>
                  <a:pt x="788" y="586"/>
                </a:lnTo>
                <a:lnTo>
                  <a:pt x="788" y="586"/>
                </a:lnTo>
                <a:lnTo>
                  <a:pt x="788" y="586"/>
                </a:lnTo>
                <a:lnTo>
                  <a:pt x="788" y="587"/>
                </a:lnTo>
                <a:lnTo>
                  <a:pt x="788" y="587"/>
                </a:lnTo>
                <a:lnTo>
                  <a:pt x="789" y="587"/>
                </a:lnTo>
                <a:lnTo>
                  <a:pt x="789" y="589"/>
                </a:lnTo>
                <a:lnTo>
                  <a:pt x="789" y="589"/>
                </a:lnTo>
                <a:lnTo>
                  <a:pt x="789" y="589"/>
                </a:lnTo>
                <a:lnTo>
                  <a:pt x="789" y="589"/>
                </a:lnTo>
                <a:lnTo>
                  <a:pt x="789" y="589"/>
                </a:lnTo>
                <a:lnTo>
                  <a:pt x="789" y="590"/>
                </a:lnTo>
                <a:lnTo>
                  <a:pt x="789" y="590"/>
                </a:lnTo>
                <a:lnTo>
                  <a:pt x="788" y="590"/>
                </a:lnTo>
                <a:lnTo>
                  <a:pt x="788" y="591"/>
                </a:lnTo>
                <a:lnTo>
                  <a:pt x="789" y="591"/>
                </a:lnTo>
                <a:lnTo>
                  <a:pt x="789" y="591"/>
                </a:lnTo>
                <a:lnTo>
                  <a:pt x="788" y="591"/>
                </a:lnTo>
                <a:lnTo>
                  <a:pt x="788" y="591"/>
                </a:lnTo>
                <a:lnTo>
                  <a:pt x="789" y="591"/>
                </a:lnTo>
                <a:lnTo>
                  <a:pt x="788" y="593"/>
                </a:lnTo>
                <a:lnTo>
                  <a:pt x="789" y="593"/>
                </a:lnTo>
                <a:lnTo>
                  <a:pt x="788" y="593"/>
                </a:lnTo>
                <a:lnTo>
                  <a:pt x="788" y="593"/>
                </a:lnTo>
                <a:lnTo>
                  <a:pt x="788" y="593"/>
                </a:lnTo>
                <a:lnTo>
                  <a:pt x="788" y="594"/>
                </a:lnTo>
                <a:lnTo>
                  <a:pt x="788" y="594"/>
                </a:lnTo>
                <a:lnTo>
                  <a:pt x="788" y="594"/>
                </a:lnTo>
                <a:lnTo>
                  <a:pt x="788" y="595"/>
                </a:lnTo>
                <a:lnTo>
                  <a:pt x="788" y="595"/>
                </a:lnTo>
                <a:lnTo>
                  <a:pt x="788" y="595"/>
                </a:lnTo>
                <a:lnTo>
                  <a:pt x="789" y="595"/>
                </a:lnTo>
                <a:lnTo>
                  <a:pt x="789" y="597"/>
                </a:lnTo>
                <a:lnTo>
                  <a:pt x="789" y="597"/>
                </a:lnTo>
                <a:lnTo>
                  <a:pt x="789" y="597"/>
                </a:lnTo>
                <a:lnTo>
                  <a:pt x="789" y="597"/>
                </a:lnTo>
                <a:lnTo>
                  <a:pt x="789" y="597"/>
                </a:lnTo>
                <a:lnTo>
                  <a:pt x="789" y="598"/>
                </a:lnTo>
                <a:lnTo>
                  <a:pt x="789" y="598"/>
                </a:lnTo>
                <a:lnTo>
                  <a:pt x="789" y="598"/>
                </a:lnTo>
                <a:lnTo>
                  <a:pt x="789" y="598"/>
                </a:lnTo>
                <a:lnTo>
                  <a:pt x="789" y="600"/>
                </a:lnTo>
                <a:lnTo>
                  <a:pt x="789" y="600"/>
                </a:lnTo>
                <a:lnTo>
                  <a:pt x="789" y="600"/>
                </a:lnTo>
                <a:lnTo>
                  <a:pt x="789" y="600"/>
                </a:lnTo>
                <a:lnTo>
                  <a:pt x="789" y="601"/>
                </a:lnTo>
                <a:lnTo>
                  <a:pt x="789" y="601"/>
                </a:lnTo>
                <a:lnTo>
                  <a:pt x="789" y="602"/>
                </a:lnTo>
                <a:lnTo>
                  <a:pt x="789" y="602"/>
                </a:lnTo>
                <a:lnTo>
                  <a:pt x="789" y="602"/>
                </a:lnTo>
                <a:lnTo>
                  <a:pt x="789" y="602"/>
                </a:lnTo>
                <a:lnTo>
                  <a:pt x="789" y="604"/>
                </a:lnTo>
                <a:lnTo>
                  <a:pt x="789" y="604"/>
                </a:lnTo>
                <a:lnTo>
                  <a:pt x="789" y="605"/>
                </a:lnTo>
                <a:lnTo>
                  <a:pt x="789" y="605"/>
                </a:lnTo>
                <a:lnTo>
                  <a:pt x="789" y="605"/>
                </a:lnTo>
                <a:lnTo>
                  <a:pt x="789" y="605"/>
                </a:lnTo>
                <a:lnTo>
                  <a:pt x="789" y="606"/>
                </a:lnTo>
                <a:lnTo>
                  <a:pt x="789" y="606"/>
                </a:lnTo>
                <a:lnTo>
                  <a:pt x="789" y="606"/>
                </a:lnTo>
                <a:lnTo>
                  <a:pt x="791" y="606"/>
                </a:lnTo>
                <a:lnTo>
                  <a:pt x="791" y="606"/>
                </a:lnTo>
                <a:lnTo>
                  <a:pt x="791" y="606"/>
                </a:lnTo>
                <a:lnTo>
                  <a:pt x="791" y="606"/>
                </a:lnTo>
                <a:lnTo>
                  <a:pt x="792" y="606"/>
                </a:lnTo>
                <a:lnTo>
                  <a:pt x="791" y="606"/>
                </a:lnTo>
                <a:lnTo>
                  <a:pt x="791" y="608"/>
                </a:lnTo>
                <a:lnTo>
                  <a:pt x="791" y="608"/>
                </a:lnTo>
                <a:lnTo>
                  <a:pt x="792" y="608"/>
                </a:lnTo>
                <a:lnTo>
                  <a:pt x="792" y="608"/>
                </a:lnTo>
                <a:lnTo>
                  <a:pt x="792" y="608"/>
                </a:lnTo>
                <a:lnTo>
                  <a:pt x="792" y="608"/>
                </a:lnTo>
                <a:lnTo>
                  <a:pt x="792" y="608"/>
                </a:lnTo>
                <a:lnTo>
                  <a:pt x="793" y="608"/>
                </a:lnTo>
                <a:lnTo>
                  <a:pt x="793" y="608"/>
                </a:lnTo>
                <a:lnTo>
                  <a:pt x="793" y="608"/>
                </a:lnTo>
                <a:lnTo>
                  <a:pt x="793" y="608"/>
                </a:lnTo>
                <a:lnTo>
                  <a:pt x="793" y="609"/>
                </a:lnTo>
                <a:lnTo>
                  <a:pt x="793" y="609"/>
                </a:lnTo>
                <a:lnTo>
                  <a:pt x="795" y="609"/>
                </a:lnTo>
                <a:lnTo>
                  <a:pt x="795" y="609"/>
                </a:lnTo>
                <a:lnTo>
                  <a:pt x="795" y="609"/>
                </a:lnTo>
                <a:lnTo>
                  <a:pt x="795" y="610"/>
                </a:lnTo>
                <a:lnTo>
                  <a:pt x="795" y="610"/>
                </a:lnTo>
                <a:lnTo>
                  <a:pt x="795" y="610"/>
                </a:lnTo>
                <a:lnTo>
                  <a:pt x="795" y="612"/>
                </a:lnTo>
                <a:lnTo>
                  <a:pt x="796" y="612"/>
                </a:lnTo>
                <a:lnTo>
                  <a:pt x="796" y="612"/>
                </a:lnTo>
                <a:lnTo>
                  <a:pt x="796" y="613"/>
                </a:lnTo>
                <a:lnTo>
                  <a:pt x="795" y="613"/>
                </a:lnTo>
                <a:lnTo>
                  <a:pt x="795" y="613"/>
                </a:lnTo>
                <a:lnTo>
                  <a:pt x="795" y="613"/>
                </a:lnTo>
                <a:lnTo>
                  <a:pt x="795" y="613"/>
                </a:lnTo>
                <a:lnTo>
                  <a:pt x="795" y="613"/>
                </a:lnTo>
                <a:lnTo>
                  <a:pt x="793" y="613"/>
                </a:lnTo>
                <a:lnTo>
                  <a:pt x="793" y="612"/>
                </a:lnTo>
                <a:lnTo>
                  <a:pt x="792" y="612"/>
                </a:lnTo>
                <a:lnTo>
                  <a:pt x="792" y="612"/>
                </a:lnTo>
                <a:lnTo>
                  <a:pt x="792" y="612"/>
                </a:lnTo>
                <a:lnTo>
                  <a:pt x="792" y="612"/>
                </a:lnTo>
                <a:lnTo>
                  <a:pt x="791" y="612"/>
                </a:lnTo>
                <a:lnTo>
                  <a:pt x="791" y="612"/>
                </a:lnTo>
                <a:lnTo>
                  <a:pt x="789" y="612"/>
                </a:lnTo>
                <a:lnTo>
                  <a:pt x="789" y="612"/>
                </a:lnTo>
                <a:lnTo>
                  <a:pt x="789" y="610"/>
                </a:lnTo>
                <a:lnTo>
                  <a:pt x="789" y="610"/>
                </a:lnTo>
                <a:lnTo>
                  <a:pt x="788" y="610"/>
                </a:lnTo>
                <a:lnTo>
                  <a:pt x="788" y="610"/>
                </a:lnTo>
                <a:lnTo>
                  <a:pt x="788" y="610"/>
                </a:lnTo>
                <a:lnTo>
                  <a:pt x="788" y="610"/>
                </a:lnTo>
                <a:lnTo>
                  <a:pt x="787" y="610"/>
                </a:lnTo>
                <a:lnTo>
                  <a:pt x="787" y="610"/>
                </a:lnTo>
                <a:lnTo>
                  <a:pt x="787" y="610"/>
                </a:lnTo>
                <a:lnTo>
                  <a:pt x="787" y="610"/>
                </a:lnTo>
                <a:lnTo>
                  <a:pt x="787" y="610"/>
                </a:lnTo>
                <a:lnTo>
                  <a:pt x="785" y="610"/>
                </a:lnTo>
                <a:lnTo>
                  <a:pt x="785" y="610"/>
                </a:lnTo>
                <a:lnTo>
                  <a:pt x="785" y="612"/>
                </a:lnTo>
                <a:lnTo>
                  <a:pt x="785" y="612"/>
                </a:lnTo>
                <a:lnTo>
                  <a:pt x="784" y="612"/>
                </a:lnTo>
                <a:lnTo>
                  <a:pt x="784" y="612"/>
                </a:lnTo>
                <a:lnTo>
                  <a:pt x="784" y="612"/>
                </a:lnTo>
                <a:lnTo>
                  <a:pt x="784" y="613"/>
                </a:lnTo>
                <a:lnTo>
                  <a:pt x="784" y="613"/>
                </a:lnTo>
                <a:lnTo>
                  <a:pt x="784" y="613"/>
                </a:lnTo>
                <a:lnTo>
                  <a:pt x="784" y="613"/>
                </a:lnTo>
                <a:lnTo>
                  <a:pt x="784" y="615"/>
                </a:lnTo>
                <a:lnTo>
                  <a:pt x="784" y="613"/>
                </a:lnTo>
                <a:lnTo>
                  <a:pt x="782" y="613"/>
                </a:lnTo>
                <a:lnTo>
                  <a:pt x="780" y="613"/>
                </a:lnTo>
                <a:lnTo>
                  <a:pt x="778" y="613"/>
                </a:lnTo>
                <a:lnTo>
                  <a:pt x="776" y="613"/>
                </a:lnTo>
                <a:lnTo>
                  <a:pt x="774" y="615"/>
                </a:lnTo>
                <a:lnTo>
                  <a:pt x="773" y="616"/>
                </a:lnTo>
                <a:lnTo>
                  <a:pt x="770" y="617"/>
                </a:lnTo>
                <a:lnTo>
                  <a:pt x="769" y="619"/>
                </a:lnTo>
                <a:lnTo>
                  <a:pt x="769" y="619"/>
                </a:lnTo>
                <a:lnTo>
                  <a:pt x="767" y="619"/>
                </a:lnTo>
                <a:lnTo>
                  <a:pt x="767" y="619"/>
                </a:lnTo>
                <a:lnTo>
                  <a:pt x="766" y="619"/>
                </a:lnTo>
                <a:lnTo>
                  <a:pt x="765" y="619"/>
                </a:lnTo>
                <a:lnTo>
                  <a:pt x="763" y="619"/>
                </a:lnTo>
                <a:lnTo>
                  <a:pt x="762" y="619"/>
                </a:lnTo>
                <a:lnTo>
                  <a:pt x="762" y="619"/>
                </a:lnTo>
                <a:lnTo>
                  <a:pt x="762" y="619"/>
                </a:lnTo>
                <a:lnTo>
                  <a:pt x="762" y="620"/>
                </a:lnTo>
                <a:lnTo>
                  <a:pt x="761" y="620"/>
                </a:lnTo>
                <a:lnTo>
                  <a:pt x="759" y="620"/>
                </a:lnTo>
                <a:lnTo>
                  <a:pt x="759" y="620"/>
                </a:lnTo>
                <a:lnTo>
                  <a:pt x="758" y="620"/>
                </a:lnTo>
                <a:lnTo>
                  <a:pt x="758" y="621"/>
                </a:lnTo>
                <a:lnTo>
                  <a:pt x="756" y="621"/>
                </a:lnTo>
                <a:lnTo>
                  <a:pt x="756" y="621"/>
                </a:lnTo>
                <a:lnTo>
                  <a:pt x="756" y="621"/>
                </a:lnTo>
                <a:lnTo>
                  <a:pt x="755" y="621"/>
                </a:lnTo>
                <a:lnTo>
                  <a:pt x="754" y="621"/>
                </a:lnTo>
                <a:lnTo>
                  <a:pt x="752" y="623"/>
                </a:lnTo>
                <a:lnTo>
                  <a:pt x="752" y="623"/>
                </a:lnTo>
                <a:lnTo>
                  <a:pt x="751" y="624"/>
                </a:lnTo>
                <a:lnTo>
                  <a:pt x="750" y="624"/>
                </a:lnTo>
                <a:lnTo>
                  <a:pt x="748" y="626"/>
                </a:lnTo>
                <a:lnTo>
                  <a:pt x="748" y="626"/>
                </a:lnTo>
                <a:lnTo>
                  <a:pt x="748" y="626"/>
                </a:lnTo>
                <a:lnTo>
                  <a:pt x="748" y="626"/>
                </a:lnTo>
                <a:lnTo>
                  <a:pt x="747" y="624"/>
                </a:lnTo>
                <a:lnTo>
                  <a:pt x="747" y="624"/>
                </a:lnTo>
                <a:lnTo>
                  <a:pt x="746" y="624"/>
                </a:lnTo>
                <a:lnTo>
                  <a:pt x="746" y="624"/>
                </a:lnTo>
                <a:lnTo>
                  <a:pt x="746" y="624"/>
                </a:lnTo>
                <a:lnTo>
                  <a:pt x="744" y="624"/>
                </a:lnTo>
                <a:lnTo>
                  <a:pt x="744" y="624"/>
                </a:lnTo>
                <a:lnTo>
                  <a:pt x="743" y="624"/>
                </a:lnTo>
                <a:lnTo>
                  <a:pt x="743" y="626"/>
                </a:lnTo>
                <a:lnTo>
                  <a:pt x="743" y="627"/>
                </a:lnTo>
                <a:lnTo>
                  <a:pt x="743" y="628"/>
                </a:lnTo>
                <a:lnTo>
                  <a:pt x="740" y="628"/>
                </a:lnTo>
                <a:lnTo>
                  <a:pt x="740" y="628"/>
                </a:lnTo>
                <a:lnTo>
                  <a:pt x="739" y="628"/>
                </a:lnTo>
                <a:lnTo>
                  <a:pt x="737" y="628"/>
                </a:lnTo>
                <a:lnTo>
                  <a:pt x="735" y="627"/>
                </a:lnTo>
                <a:lnTo>
                  <a:pt x="732" y="627"/>
                </a:lnTo>
                <a:lnTo>
                  <a:pt x="730" y="626"/>
                </a:lnTo>
                <a:lnTo>
                  <a:pt x="729" y="624"/>
                </a:lnTo>
                <a:lnTo>
                  <a:pt x="729" y="624"/>
                </a:lnTo>
                <a:lnTo>
                  <a:pt x="729" y="624"/>
                </a:lnTo>
                <a:lnTo>
                  <a:pt x="728" y="623"/>
                </a:lnTo>
                <a:lnTo>
                  <a:pt x="728" y="623"/>
                </a:lnTo>
                <a:lnTo>
                  <a:pt x="728" y="621"/>
                </a:lnTo>
                <a:lnTo>
                  <a:pt x="726" y="620"/>
                </a:lnTo>
                <a:lnTo>
                  <a:pt x="726" y="620"/>
                </a:lnTo>
                <a:lnTo>
                  <a:pt x="726" y="619"/>
                </a:lnTo>
                <a:lnTo>
                  <a:pt x="726" y="619"/>
                </a:lnTo>
                <a:lnTo>
                  <a:pt x="725" y="619"/>
                </a:lnTo>
                <a:lnTo>
                  <a:pt x="724" y="619"/>
                </a:lnTo>
                <a:lnTo>
                  <a:pt x="724" y="620"/>
                </a:lnTo>
                <a:lnTo>
                  <a:pt x="722" y="620"/>
                </a:lnTo>
                <a:lnTo>
                  <a:pt x="722" y="620"/>
                </a:lnTo>
                <a:lnTo>
                  <a:pt x="722" y="620"/>
                </a:lnTo>
                <a:lnTo>
                  <a:pt x="721" y="620"/>
                </a:lnTo>
                <a:lnTo>
                  <a:pt x="721" y="621"/>
                </a:lnTo>
                <a:lnTo>
                  <a:pt x="720" y="621"/>
                </a:lnTo>
                <a:lnTo>
                  <a:pt x="720" y="621"/>
                </a:lnTo>
                <a:lnTo>
                  <a:pt x="718" y="621"/>
                </a:lnTo>
                <a:lnTo>
                  <a:pt x="718" y="621"/>
                </a:lnTo>
                <a:lnTo>
                  <a:pt x="717" y="621"/>
                </a:lnTo>
                <a:lnTo>
                  <a:pt x="715" y="621"/>
                </a:lnTo>
                <a:lnTo>
                  <a:pt x="714" y="621"/>
                </a:lnTo>
                <a:lnTo>
                  <a:pt x="714" y="621"/>
                </a:lnTo>
                <a:lnTo>
                  <a:pt x="714" y="621"/>
                </a:lnTo>
                <a:lnTo>
                  <a:pt x="713" y="621"/>
                </a:lnTo>
                <a:lnTo>
                  <a:pt x="713" y="621"/>
                </a:lnTo>
                <a:lnTo>
                  <a:pt x="713" y="621"/>
                </a:lnTo>
                <a:lnTo>
                  <a:pt x="711" y="623"/>
                </a:lnTo>
                <a:lnTo>
                  <a:pt x="711" y="624"/>
                </a:lnTo>
                <a:lnTo>
                  <a:pt x="711" y="626"/>
                </a:lnTo>
                <a:lnTo>
                  <a:pt x="709" y="631"/>
                </a:lnTo>
                <a:lnTo>
                  <a:pt x="709" y="631"/>
                </a:lnTo>
                <a:lnTo>
                  <a:pt x="709" y="632"/>
                </a:lnTo>
                <a:lnTo>
                  <a:pt x="709" y="632"/>
                </a:lnTo>
                <a:lnTo>
                  <a:pt x="709" y="632"/>
                </a:lnTo>
                <a:lnTo>
                  <a:pt x="709" y="634"/>
                </a:lnTo>
                <a:lnTo>
                  <a:pt x="710" y="634"/>
                </a:lnTo>
                <a:lnTo>
                  <a:pt x="710" y="634"/>
                </a:lnTo>
                <a:lnTo>
                  <a:pt x="711" y="632"/>
                </a:lnTo>
                <a:lnTo>
                  <a:pt x="711" y="632"/>
                </a:lnTo>
                <a:lnTo>
                  <a:pt x="713" y="632"/>
                </a:lnTo>
                <a:lnTo>
                  <a:pt x="713" y="632"/>
                </a:lnTo>
                <a:lnTo>
                  <a:pt x="713" y="632"/>
                </a:lnTo>
                <a:lnTo>
                  <a:pt x="714" y="632"/>
                </a:lnTo>
                <a:lnTo>
                  <a:pt x="714" y="632"/>
                </a:lnTo>
                <a:lnTo>
                  <a:pt x="714" y="632"/>
                </a:lnTo>
                <a:lnTo>
                  <a:pt x="715" y="632"/>
                </a:lnTo>
                <a:lnTo>
                  <a:pt x="715" y="632"/>
                </a:lnTo>
                <a:lnTo>
                  <a:pt x="715" y="632"/>
                </a:lnTo>
                <a:lnTo>
                  <a:pt x="715" y="632"/>
                </a:lnTo>
                <a:lnTo>
                  <a:pt x="717" y="632"/>
                </a:lnTo>
                <a:lnTo>
                  <a:pt x="717" y="632"/>
                </a:lnTo>
                <a:lnTo>
                  <a:pt x="717" y="634"/>
                </a:lnTo>
                <a:lnTo>
                  <a:pt x="717" y="634"/>
                </a:lnTo>
                <a:lnTo>
                  <a:pt x="717" y="634"/>
                </a:lnTo>
                <a:lnTo>
                  <a:pt x="718" y="634"/>
                </a:lnTo>
                <a:lnTo>
                  <a:pt x="718" y="635"/>
                </a:lnTo>
                <a:lnTo>
                  <a:pt x="718" y="635"/>
                </a:lnTo>
                <a:lnTo>
                  <a:pt x="718" y="635"/>
                </a:lnTo>
                <a:lnTo>
                  <a:pt x="718" y="635"/>
                </a:lnTo>
                <a:lnTo>
                  <a:pt x="718" y="635"/>
                </a:lnTo>
                <a:lnTo>
                  <a:pt x="718" y="636"/>
                </a:lnTo>
                <a:lnTo>
                  <a:pt x="720" y="636"/>
                </a:lnTo>
                <a:lnTo>
                  <a:pt x="720" y="636"/>
                </a:lnTo>
                <a:lnTo>
                  <a:pt x="721" y="636"/>
                </a:lnTo>
                <a:lnTo>
                  <a:pt x="721" y="636"/>
                </a:lnTo>
                <a:lnTo>
                  <a:pt x="721" y="636"/>
                </a:lnTo>
                <a:lnTo>
                  <a:pt x="721" y="638"/>
                </a:lnTo>
                <a:lnTo>
                  <a:pt x="721" y="638"/>
                </a:lnTo>
                <a:lnTo>
                  <a:pt x="721" y="638"/>
                </a:lnTo>
                <a:lnTo>
                  <a:pt x="721" y="638"/>
                </a:lnTo>
                <a:lnTo>
                  <a:pt x="722" y="638"/>
                </a:lnTo>
                <a:lnTo>
                  <a:pt x="722" y="638"/>
                </a:lnTo>
                <a:lnTo>
                  <a:pt x="724" y="639"/>
                </a:lnTo>
                <a:lnTo>
                  <a:pt x="722" y="641"/>
                </a:lnTo>
                <a:lnTo>
                  <a:pt x="722" y="642"/>
                </a:lnTo>
                <a:lnTo>
                  <a:pt x="722" y="643"/>
                </a:lnTo>
                <a:lnTo>
                  <a:pt x="722" y="643"/>
                </a:lnTo>
                <a:lnTo>
                  <a:pt x="724" y="643"/>
                </a:lnTo>
                <a:lnTo>
                  <a:pt x="724" y="643"/>
                </a:lnTo>
                <a:lnTo>
                  <a:pt x="724" y="645"/>
                </a:lnTo>
                <a:lnTo>
                  <a:pt x="725" y="645"/>
                </a:lnTo>
                <a:lnTo>
                  <a:pt x="725" y="645"/>
                </a:lnTo>
                <a:lnTo>
                  <a:pt x="725" y="645"/>
                </a:lnTo>
                <a:lnTo>
                  <a:pt x="726" y="646"/>
                </a:lnTo>
                <a:lnTo>
                  <a:pt x="726" y="646"/>
                </a:lnTo>
                <a:lnTo>
                  <a:pt x="726" y="646"/>
                </a:lnTo>
                <a:lnTo>
                  <a:pt x="726" y="646"/>
                </a:lnTo>
                <a:lnTo>
                  <a:pt x="726" y="647"/>
                </a:lnTo>
                <a:lnTo>
                  <a:pt x="726" y="647"/>
                </a:lnTo>
                <a:lnTo>
                  <a:pt x="726" y="647"/>
                </a:lnTo>
                <a:lnTo>
                  <a:pt x="726" y="647"/>
                </a:lnTo>
                <a:lnTo>
                  <a:pt x="726" y="649"/>
                </a:lnTo>
                <a:lnTo>
                  <a:pt x="726" y="649"/>
                </a:lnTo>
                <a:lnTo>
                  <a:pt x="726" y="649"/>
                </a:lnTo>
                <a:lnTo>
                  <a:pt x="728" y="649"/>
                </a:lnTo>
                <a:lnTo>
                  <a:pt x="728" y="650"/>
                </a:lnTo>
                <a:lnTo>
                  <a:pt x="728" y="650"/>
                </a:lnTo>
                <a:lnTo>
                  <a:pt x="728" y="650"/>
                </a:lnTo>
                <a:lnTo>
                  <a:pt x="728" y="652"/>
                </a:lnTo>
                <a:lnTo>
                  <a:pt x="728" y="652"/>
                </a:lnTo>
                <a:lnTo>
                  <a:pt x="729" y="652"/>
                </a:lnTo>
                <a:lnTo>
                  <a:pt x="729" y="653"/>
                </a:lnTo>
                <a:lnTo>
                  <a:pt x="729" y="653"/>
                </a:lnTo>
                <a:lnTo>
                  <a:pt x="729" y="652"/>
                </a:lnTo>
                <a:lnTo>
                  <a:pt x="729" y="652"/>
                </a:lnTo>
                <a:lnTo>
                  <a:pt x="730" y="652"/>
                </a:lnTo>
                <a:lnTo>
                  <a:pt x="730" y="652"/>
                </a:lnTo>
                <a:lnTo>
                  <a:pt x="732" y="652"/>
                </a:lnTo>
                <a:lnTo>
                  <a:pt x="732" y="653"/>
                </a:lnTo>
                <a:lnTo>
                  <a:pt x="730" y="653"/>
                </a:lnTo>
                <a:lnTo>
                  <a:pt x="730" y="653"/>
                </a:lnTo>
                <a:lnTo>
                  <a:pt x="730" y="654"/>
                </a:lnTo>
                <a:lnTo>
                  <a:pt x="730" y="654"/>
                </a:lnTo>
                <a:lnTo>
                  <a:pt x="730" y="654"/>
                </a:lnTo>
                <a:lnTo>
                  <a:pt x="730" y="654"/>
                </a:lnTo>
                <a:lnTo>
                  <a:pt x="732" y="654"/>
                </a:lnTo>
                <a:lnTo>
                  <a:pt x="732" y="656"/>
                </a:lnTo>
                <a:lnTo>
                  <a:pt x="732" y="656"/>
                </a:lnTo>
                <a:lnTo>
                  <a:pt x="733" y="656"/>
                </a:lnTo>
                <a:lnTo>
                  <a:pt x="733" y="656"/>
                </a:lnTo>
                <a:lnTo>
                  <a:pt x="735" y="656"/>
                </a:lnTo>
                <a:lnTo>
                  <a:pt x="735" y="656"/>
                </a:lnTo>
                <a:lnTo>
                  <a:pt x="735" y="656"/>
                </a:lnTo>
                <a:lnTo>
                  <a:pt x="735" y="656"/>
                </a:lnTo>
                <a:lnTo>
                  <a:pt x="735" y="657"/>
                </a:lnTo>
                <a:lnTo>
                  <a:pt x="736" y="657"/>
                </a:lnTo>
                <a:lnTo>
                  <a:pt x="736" y="656"/>
                </a:lnTo>
                <a:lnTo>
                  <a:pt x="736" y="656"/>
                </a:lnTo>
                <a:lnTo>
                  <a:pt x="736" y="654"/>
                </a:lnTo>
                <a:lnTo>
                  <a:pt x="737" y="654"/>
                </a:lnTo>
                <a:lnTo>
                  <a:pt x="737" y="654"/>
                </a:lnTo>
                <a:lnTo>
                  <a:pt x="737" y="654"/>
                </a:lnTo>
                <a:lnTo>
                  <a:pt x="739" y="654"/>
                </a:lnTo>
                <a:lnTo>
                  <a:pt x="739" y="656"/>
                </a:lnTo>
                <a:lnTo>
                  <a:pt x="739" y="656"/>
                </a:lnTo>
                <a:lnTo>
                  <a:pt x="740" y="656"/>
                </a:lnTo>
                <a:lnTo>
                  <a:pt x="740" y="654"/>
                </a:lnTo>
                <a:lnTo>
                  <a:pt x="740" y="654"/>
                </a:lnTo>
                <a:lnTo>
                  <a:pt x="740" y="654"/>
                </a:lnTo>
                <a:lnTo>
                  <a:pt x="740" y="656"/>
                </a:lnTo>
                <a:lnTo>
                  <a:pt x="740" y="656"/>
                </a:lnTo>
                <a:lnTo>
                  <a:pt x="740" y="656"/>
                </a:lnTo>
                <a:lnTo>
                  <a:pt x="741" y="656"/>
                </a:lnTo>
                <a:lnTo>
                  <a:pt x="741" y="656"/>
                </a:lnTo>
                <a:lnTo>
                  <a:pt x="741" y="656"/>
                </a:lnTo>
                <a:lnTo>
                  <a:pt x="743" y="656"/>
                </a:lnTo>
                <a:lnTo>
                  <a:pt x="743" y="656"/>
                </a:lnTo>
                <a:lnTo>
                  <a:pt x="743" y="656"/>
                </a:lnTo>
                <a:lnTo>
                  <a:pt x="744" y="656"/>
                </a:lnTo>
                <a:lnTo>
                  <a:pt x="744" y="656"/>
                </a:lnTo>
                <a:lnTo>
                  <a:pt x="746" y="656"/>
                </a:lnTo>
                <a:lnTo>
                  <a:pt x="746" y="656"/>
                </a:lnTo>
                <a:lnTo>
                  <a:pt x="746" y="656"/>
                </a:lnTo>
                <a:lnTo>
                  <a:pt x="746" y="656"/>
                </a:lnTo>
                <a:lnTo>
                  <a:pt x="746" y="656"/>
                </a:lnTo>
                <a:lnTo>
                  <a:pt x="746" y="657"/>
                </a:lnTo>
                <a:lnTo>
                  <a:pt x="747" y="657"/>
                </a:lnTo>
                <a:lnTo>
                  <a:pt x="747" y="657"/>
                </a:lnTo>
                <a:lnTo>
                  <a:pt x="747" y="657"/>
                </a:lnTo>
                <a:lnTo>
                  <a:pt x="748" y="657"/>
                </a:lnTo>
                <a:lnTo>
                  <a:pt x="748" y="657"/>
                </a:lnTo>
                <a:lnTo>
                  <a:pt x="748" y="657"/>
                </a:lnTo>
                <a:lnTo>
                  <a:pt x="748" y="657"/>
                </a:lnTo>
                <a:lnTo>
                  <a:pt x="750" y="657"/>
                </a:lnTo>
                <a:lnTo>
                  <a:pt x="750" y="657"/>
                </a:lnTo>
                <a:lnTo>
                  <a:pt x="751" y="657"/>
                </a:lnTo>
                <a:lnTo>
                  <a:pt x="751" y="658"/>
                </a:lnTo>
                <a:lnTo>
                  <a:pt x="751" y="658"/>
                </a:lnTo>
                <a:lnTo>
                  <a:pt x="751" y="658"/>
                </a:lnTo>
                <a:lnTo>
                  <a:pt x="751" y="660"/>
                </a:lnTo>
                <a:lnTo>
                  <a:pt x="751" y="660"/>
                </a:lnTo>
                <a:lnTo>
                  <a:pt x="751" y="660"/>
                </a:lnTo>
                <a:lnTo>
                  <a:pt x="751" y="660"/>
                </a:lnTo>
                <a:lnTo>
                  <a:pt x="752" y="660"/>
                </a:lnTo>
                <a:lnTo>
                  <a:pt x="752" y="660"/>
                </a:lnTo>
                <a:lnTo>
                  <a:pt x="752" y="660"/>
                </a:lnTo>
                <a:lnTo>
                  <a:pt x="752" y="660"/>
                </a:lnTo>
                <a:lnTo>
                  <a:pt x="754" y="658"/>
                </a:lnTo>
                <a:lnTo>
                  <a:pt x="754" y="658"/>
                </a:lnTo>
                <a:lnTo>
                  <a:pt x="754" y="658"/>
                </a:lnTo>
                <a:lnTo>
                  <a:pt x="754" y="660"/>
                </a:lnTo>
                <a:lnTo>
                  <a:pt x="755" y="660"/>
                </a:lnTo>
                <a:lnTo>
                  <a:pt x="755" y="660"/>
                </a:lnTo>
                <a:lnTo>
                  <a:pt x="755" y="660"/>
                </a:lnTo>
                <a:lnTo>
                  <a:pt x="756" y="660"/>
                </a:lnTo>
                <a:lnTo>
                  <a:pt x="756" y="660"/>
                </a:lnTo>
                <a:lnTo>
                  <a:pt x="756" y="660"/>
                </a:lnTo>
                <a:lnTo>
                  <a:pt x="756" y="660"/>
                </a:lnTo>
                <a:lnTo>
                  <a:pt x="758" y="660"/>
                </a:lnTo>
                <a:lnTo>
                  <a:pt x="758" y="660"/>
                </a:lnTo>
                <a:lnTo>
                  <a:pt x="758" y="660"/>
                </a:lnTo>
                <a:lnTo>
                  <a:pt x="759" y="660"/>
                </a:lnTo>
                <a:lnTo>
                  <a:pt x="759" y="660"/>
                </a:lnTo>
                <a:lnTo>
                  <a:pt x="759" y="660"/>
                </a:lnTo>
                <a:lnTo>
                  <a:pt x="759" y="660"/>
                </a:lnTo>
                <a:lnTo>
                  <a:pt x="759" y="660"/>
                </a:lnTo>
                <a:lnTo>
                  <a:pt x="759" y="658"/>
                </a:lnTo>
                <a:lnTo>
                  <a:pt x="761" y="658"/>
                </a:lnTo>
                <a:lnTo>
                  <a:pt x="761" y="658"/>
                </a:lnTo>
                <a:lnTo>
                  <a:pt x="761" y="658"/>
                </a:lnTo>
                <a:lnTo>
                  <a:pt x="762" y="658"/>
                </a:lnTo>
                <a:lnTo>
                  <a:pt x="762" y="658"/>
                </a:lnTo>
                <a:lnTo>
                  <a:pt x="762" y="658"/>
                </a:lnTo>
                <a:lnTo>
                  <a:pt x="762" y="657"/>
                </a:lnTo>
                <a:lnTo>
                  <a:pt x="763" y="657"/>
                </a:lnTo>
                <a:lnTo>
                  <a:pt x="763" y="657"/>
                </a:lnTo>
                <a:lnTo>
                  <a:pt x="765" y="657"/>
                </a:lnTo>
                <a:lnTo>
                  <a:pt x="765" y="658"/>
                </a:lnTo>
                <a:lnTo>
                  <a:pt x="765" y="658"/>
                </a:lnTo>
                <a:lnTo>
                  <a:pt x="765" y="658"/>
                </a:lnTo>
                <a:lnTo>
                  <a:pt x="765" y="660"/>
                </a:lnTo>
                <a:lnTo>
                  <a:pt x="765" y="660"/>
                </a:lnTo>
                <a:lnTo>
                  <a:pt x="765" y="660"/>
                </a:lnTo>
                <a:lnTo>
                  <a:pt x="765" y="660"/>
                </a:lnTo>
                <a:lnTo>
                  <a:pt x="765" y="660"/>
                </a:lnTo>
                <a:lnTo>
                  <a:pt x="763" y="660"/>
                </a:lnTo>
                <a:lnTo>
                  <a:pt x="763" y="661"/>
                </a:lnTo>
                <a:lnTo>
                  <a:pt x="763" y="661"/>
                </a:lnTo>
                <a:lnTo>
                  <a:pt x="765" y="662"/>
                </a:lnTo>
                <a:lnTo>
                  <a:pt x="765" y="662"/>
                </a:lnTo>
                <a:lnTo>
                  <a:pt x="765" y="662"/>
                </a:lnTo>
                <a:lnTo>
                  <a:pt x="766" y="662"/>
                </a:lnTo>
                <a:lnTo>
                  <a:pt x="766" y="662"/>
                </a:lnTo>
                <a:lnTo>
                  <a:pt x="767" y="662"/>
                </a:lnTo>
                <a:lnTo>
                  <a:pt x="767" y="662"/>
                </a:lnTo>
                <a:lnTo>
                  <a:pt x="767" y="662"/>
                </a:lnTo>
                <a:lnTo>
                  <a:pt x="767" y="662"/>
                </a:lnTo>
                <a:lnTo>
                  <a:pt x="769" y="662"/>
                </a:lnTo>
                <a:lnTo>
                  <a:pt x="769" y="664"/>
                </a:lnTo>
                <a:lnTo>
                  <a:pt x="769" y="664"/>
                </a:lnTo>
                <a:lnTo>
                  <a:pt x="770" y="664"/>
                </a:lnTo>
                <a:lnTo>
                  <a:pt x="770" y="664"/>
                </a:lnTo>
                <a:lnTo>
                  <a:pt x="770" y="664"/>
                </a:lnTo>
                <a:lnTo>
                  <a:pt x="770" y="664"/>
                </a:lnTo>
                <a:lnTo>
                  <a:pt x="770" y="662"/>
                </a:lnTo>
                <a:lnTo>
                  <a:pt x="770" y="662"/>
                </a:lnTo>
                <a:lnTo>
                  <a:pt x="772" y="662"/>
                </a:lnTo>
                <a:lnTo>
                  <a:pt x="772" y="662"/>
                </a:lnTo>
                <a:lnTo>
                  <a:pt x="773" y="662"/>
                </a:lnTo>
                <a:lnTo>
                  <a:pt x="773" y="662"/>
                </a:lnTo>
                <a:lnTo>
                  <a:pt x="773" y="662"/>
                </a:lnTo>
                <a:lnTo>
                  <a:pt x="774" y="662"/>
                </a:lnTo>
                <a:lnTo>
                  <a:pt x="774" y="662"/>
                </a:lnTo>
                <a:lnTo>
                  <a:pt x="776" y="662"/>
                </a:lnTo>
                <a:lnTo>
                  <a:pt x="776" y="662"/>
                </a:lnTo>
                <a:lnTo>
                  <a:pt x="776" y="662"/>
                </a:lnTo>
                <a:lnTo>
                  <a:pt x="776" y="662"/>
                </a:lnTo>
                <a:lnTo>
                  <a:pt x="776" y="664"/>
                </a:lnTo>
                <a:lnTo>
                  <a:pt x="776" y="664"/>
                </a:lnTo>
                <a:lnTo>
                  <a:pt x="777" y="665"/>
                </a:lnTo>
                <a:lnTo>
                  <a:pt x="777" y="665"/>
                </a:lnTo>
                <a:lnTo>
                  <a:pt x="777" y="665"/>
                </a:lnTo>
                <a:lnTo>
                  <a:pt x="777" y="665"/>
                </a:lnTo>
                <a:lnTo>
                  <a:pt x="778" y="665"/>
                </a:lnTo>
                <a:lnTo>
                  <a:pt x="778" y="665"/>
                </a:lnTo>
                <a:lnTo>
                  <a:pt x="778" y="665"/>
                </a:lnTo>
                <a:lnTo>
                  <a:pt x="778" y="665"/>
                </a:lnTo>
                <a:lnTo>
                  <a:pt x="780" y="665"/>
                </a:lnTo>
                <a:lnTo>
                  <a:pt x="780" y="665"/>
                </a:lnTo>
                <a:lnTo>
                  <a:pt x="781" y="665"/>
                </a:lnTo>
                <a:lnTo>
                  <a:pt x="781" y="665"/>
                </a:lnTo>
                <a:lnTo>
                  <a:pt x="781" y="665"/>
                </a:lnTo>
                <a:lnTo>
                  <a:pt x="781" y="665"/>
                </a:lnTo>
                <a:lnTo>
                  <a:pt x="781" y="665"/>
                </a:lnTo>
                <a:lnTo>
                  <a:pt x="782" y="665"/>
                </a:lnTo>
                <a:lnTo>
                  <a:pt x="782" y="667"/>
                </a:lnTo>
                <a:lnTo>
                  <a:pt x="782" y="667"/>
                </a:lnTo>
                <a:lnTo>
                  <a:pt x="782" y="668"/>
                </a:lnTo>
                <a:lnTo>
                  <a:pt x="784" y="668"/>
                </a:lnTo>
                <a:lnTo>
                  <a:pt x="784" y="667"/>
                </a:lnTo>
                <a:lnTo>
                  <a:pt x="784" y="667"/>
                </a:lnTo>
                <a:lnTo>
                  <a:pt x="785" y="667"/>
                </a:lnTo>
                <a:lnTo>
                  <a:pt x="785" y="667"/>
                </a:lnTo>
                <a:lnTo>
                  <a:pt x="785" y="667"/>
                </a:lnTo>
                <a:lnTo>
                  <a:pt x="785" y="668"/>
                </a:lnTo>
                <a:lnTo>
                  <a:pt x="787" y="668"/>
                </a:lnTo>
                <a:lnTo>
                  <a:pt x="787" y="668"/>
                </a:lnTo>
                <a:lnTo>
                  <a:pt x="787" y="668"/>
                </a:lnTo>
                <a:lnTo>
                  <a:pt x="787" y="668"/>
                </a:lnTo>
                <a:lnTo>
                  <a:pt x="788" y="668"/>
                </a:lnTo>
                <a:lnTo>
                  <a:pt x="788" y="668"/>
                </a:lnTo>
                <a:lnTo>
                  <a:pt x="788" y="668"/>
                </a:lnTo>
                <a:lnTo>
                  <a:pt x="787" y="669"/>
                </a:lnTo>
                <a:lnTo>
                  <a:pt x="787" y="669"/>
                </a:lnTo>
                <a:lnTo>
                  <a:pt x="787" y="671"/>
                </a:lnTo>
                <a:lnTo>
                  <a:pt x="787" y="671"/>
                </a:lnTo>
                <a:lnTo>
                  <a:pt x="787" y="671"/>
                </a:lnTo>
                <a:lnTo>
                  <a:pt x="787" y="671"/>
                </a:lnTo>
                <a:lnTo>
                  <a:pt x="787" y="672"/>
                </a:lnTo>
                <a:lnTo>
                  <a:pt x="787" y="672"/>
                </a:lnTo>
                <a:lnTo>
                  <a:pt x="787" y="672"/>
                </a:lnTo>
                <a:lnTo>
                  <a:pt x="788" y="672"/>
                </a:lnTo>
                <a:lnTo>
                  <a:pt x="788" y="672"/>
                </a:lnTo>
                <a:lnTo>
                  <a:pt x="788" y="673"/>
                </a:lnTo>
                <a:lnTo>
                  <a:pt x="788" y="673"/>
                </a:lnTo>
                <a:lnTo>
                  <a:pt x="788" y="673"/>
                </a:lnTo>
                <a:lnTo>
                  <a:pt x="789" y="673"/>
                </a:lnTo>
                <a:lnTo>
                  <a:pt x="789" y="675"/>
                </a:lnTo>
                <a:lnTo>
                  <a:pt x="789" y="675"/>
                </a:lnTo>
                <a:lnTo>
                  <a:pt x="791" y="675"/>
                </a:lnTo>
                <a:lnTo>
                  <a:pt x="791" y="675"/>
                </a:lnTo>
                <a:lnTo>
                  <a:pt x="792" y="675"/>
                </a:lnTo>
                <a:lnTo>
                  <a:pt x="792" y="676"/>
                </a:lnTo>
                <a:lnTo>
                  <a:pt x="792" y="676"/>
                </a:lnTo>
                <a:lnTo>
                  <a:pt x="792" y="676"/>
                </a:lnTo>
                <a:lnTo>
                  <a:pt x="792" y="676"/>
                </a:lnTo>
                <a:lnTo>
                  <a:pt x="792" y="676"/>
                </a:lnTo>
                <a:lnTo>
                  <a:pt x="793" y="676"/>
                </a:lnTo>
                <a:lnTo>
                  <a:pt x="793" y="676"/>
                </a:lnTo>
                <a:lnTo>
                  <a:pt x="795" y="678"/>
                </a:lnTo>
                <a:lnTo>
                  <a:pt x="795" y="678"/>
                </a:lnTo>
                <a:lnTo>
                  <a:pt x="795" y="678"/>
                </a:lnTo>
                <a:lnTo>
                  <a:pt x="795" y="679"/>
                </a:lnTo>
                <a:lnTo>
                  <a:pt x="796" y="679"/>
                </a:lnTo>
                <a:lnTo>
                  <a:pt x="796" y="679"/>
                </a:lnTo>
                <a:lnTo>
                  <a:pt x="796" y="678"/>
                </a:lnTo>
                <a:lnTo>
                  <a:pt x="798" y="678"/>
                </a:lnTo>
                <a:lnTo>
                  <a:pt x="798" y="678"/>
                </a:lnTo>
                <a:lnTo>
                  <a:pt x="799" y="678"/>
                </a:lnTo>
                <a:lnTo>
                  <a:pt x="799" y="678"/>
                </a:lnTo>
                <a:lnTo>
                  <a:pt x="800" y="678"/>
                </a:lnTo>
                <a:lnTo>
                  <a:pt x="800" y="678"/>
                </a:lnTo>
                <a:lnTo>
                  <a:pt x="800" y="678"/>
                </a:lnTo>
                <a:lnTo>
                  <a:pt x="800" y="678"/>
                </a:lnTo>
                <a:lnTo>
                  <a:pt x="802" y="678"/>
                </a:lnTo>
                <a:lnTo>
                  <a:pt x="802" y="678"/>
                </a:lnTo>
                <a:lnTo>
                  <a:pt x="803" y="678"/>
                </a:lnTo>
                <a:lnTo>
                  <a:pt x="803" y="678"/>
                </a:lnTo>
                <a:lnTo>
                  <a:pt x="803" y="679"/>
                </a:lnTo>
                <a:lnTo>
                  <a:pt x="803" y="679"/>
                </a:lnTo>
                <a:lnTo>
                  <a:pt x="803" y="679"/>
                </a:lnTo>
                <a:lnTo>
                  <a:pt x="803" y="680"/>
                </a:lnTo>
                <a:lnTo>
                  <a:pt x="803" y="680"/>
                </a:lnTo>
                <a:lnTo>
                  <a:pt x="803" y="682"/>
                </a:lnTo>
                <a:lnTo>
                  <a:pt x="803" y="682"/>
                </a:lnTo>
                <a:lnTo>
                  <a:pt x="803" y="682"/>
                </a:lnTo>
                <a:lnTo>
                  <a:pt x="803" y="683"/>
                </a:lnTo>
                <a:lnTo>
                  <a:pt x="804" y="683"/>
                </a:lnTo>
                <a:lnTo>
                  <a:pt x="804" y="684"/>
                </a:lnTo>
                <a:lnTo>
                  <a:pt x="806" y="684"/>
                </a:lnTo>
                <a:lnTo>
                  <a:pt x="806" y="683"/>
                </a:lnTo>
                <a:lnTo>
                  <a:pt x="806" y="683"/>
                </a:lnTo>
                <a:lnTo>
                  <a:pt x="807" y="683"/>
                </a:lnTo>
                <a:lnTo>
                  <a:pt x="807" y="683"/>
                </a:lnTo>
                <a:lnTo>
                  <a:pt x="808" y="683"/>
                </a:lnTo>
                <a:lnTo>
                  <a:pt x="808" y="683"/>
                </a:lnTo>
                <a:lnTo>
                  <a:pt x="808" y="683"/>
                </a:lnTo>
                <a:lnTo>
                  <a:pt x="810" y="682"/>
                </a:lnTo>
                <a:lnTo>
                  <a:pt x="810" y="682"/>
                </a:lnTo>
                <a:lnTo>
                  <a:pt x="810" y="682"/>
                </a:lnTo>
                <a:lnTo>
                  <a:pt x="810" y="682"/>
                </a:lnTo>
                <a:lnTo>
                  <a:pt x="810" y="680"/>
                </a:lnTo>
                <a:lnTo>
                  <a:pt x="811" y="680"/>
                </a:lnTo>
                <a:lnTo>
                  <a:pt x="811" y="680"/>
                </a:lnTo>
                <a:lnTo>
                  <a:pt x="811" y="680"/>
                </a:lnTo>
                <a:lnTo>
                  <a:pt x="811" y="679"/>
                </a:lnTo>
                <a:lnTo>
                  <a:pt x="811" y="679"/>
                </a:lnTo>
                <a:lnTo>
                  <a:pt x="811" y="679"/>
                </a:lnTo>
                <a:lnTo>
                  <a:pt x="811" y="679"/>
                </a:lnTo>
                <a:lnTo>
                  <a:pt x="810" y="678"/>
                </a:lnTo>
                <a:lnTo>
                  <a:pt x="810" y="678"/>
                </a:lnTo>
                <a:lnTo>
                  <a:pt x="810" y="676"/>
                </a:lnTo>
                <a:lnTo>
                  <a:pt x="810" y="676"/>
                </a:lnTo>
                <a:lnTo>
                  <a:pt x="810" y="676"/>
                </a:lnTo>
                <a:lnTo>
                  <a:pt x="810" y="676"/>
                </a:lnTo>
                <a:lnTo>
                  <a:pt x="810" y="676"/>
                </a:lnTo>
                <a:lnTo>
                  <a:pt x="810" y="675"/>
                </a:lnTo>
                <a:lnTo>
                  <a:pt x="811" y="675"/>
                </a:lnTo>
                <a:lnTo>
                  <a:pt x="811" y="675"/>
                </a:lnTo>
                <a:lnTo>
                  <a:pt x="811" y="673"/>
                </a:lnTo>
                <a:lnTo>
                  <a:pt x="811" y="673"/>
                </a:lnTo>
                <a:lnTo>
                  <a:pt x="811" y="673"/>
                </a:lnTo>
                <a:lnTo>
                  <a:pt x="813" y="673"/>
                </a:lnTo>
                <a:lnTo>
                  <a:pt x="813" y="673"/>
                </a:lnTo>
                <a:lnTo>
                  <a:pt x="814" y="673"/>
                </a:lnTo>
                <a:lnTo>
                  <a:pt x="814" y="672"/>
                </a:lnTo>
                <a:lnTo>
                  <a:pt x="814" y="672"/>
                </a:lnTo>
                <a:lnTo>
                  <a:pt x="814" y="672"/>
                </a:lnTo>
                <a:lnTo>
                  <a:pt x="814" y="671"/>
                </a:lnTo>
                <a:lnTo>
                  <a:pt x="814" y="671"/>
                </a:lnTo>
                <a:lnTo>
                  <a:pt x="815" y="671"/>
                </a:lnTo>
                <a:lnTo>
                  <a:pt x="815" y="671"/>
                </a:lnTo>
                <a:lnTo>
                  <a:pt x="817" y="671"/>
                </a:lnTo>
                <a:lnTo>
                  <a:pt x="817" y="671"/>
                </a:lnTo>
                <a:lnTo>
                  <a:pt x="817" y="671"/>
                </a:lnTo>
                <a:lnTo>
                  <a:pt x="817" y="671"/>
                </a:lnTo>
                <a:lnTo>
                  <a:pt x="818" y="671"/>
                </a:lnTo>
                <a:lnTo>
                  <a:pt x="818" y="669"/>
                </a:lnTo>
                <a:lnTo>
                  <a:pt x="818" y="669"/>
                </a:lnTo>
                <a:lnTo>
                  <a:pt x="819" y="669"/>
                </a:lnTo>
                <a:lnTo>
                  <a:pt x="819" y="669"/>
                </a:lnTo>
                <a:lnTo>
                  <a:pt x="819" y="669"/>
                </a:lnTo>
                <a:lnTo>
                  <a:pt x="819" y="668"/>
                </a:lnTo>
                <a:lnTo>
                  <a:pt x="819" y="668"/>
                </a:lnTo>
                <a:lnTo>
                  <a:pt x="819" y="668"/>
                </a:lnTo>
                <a:lnTo>
                  <a:pt x="821" y="668"/>
                </a:lnTo>
                <a:lnTo>
                  <a:pt x="821" y="668"/>
                </a:lnTo>
                <a:lnTo>
                  <a:pt x="821" y="668"/>
                </a:lnTo>
                <a:lnTo>
                  <a:pt x="822" y="669"/>
                </a:lnTo>
                <a:lnTo>
                  <a:pt x="822" y="669"/>
                </a:lnTo>
                <a:lnTo>
                  <a:pt x="822" y="671"/>
                </a:lnTo>
                <a:lnTo>
                  <a:pt x="822" y="671"/>
                </a:lnTo>
                <a:lnTo>
                  <a:pt x="822" y="669"/>
                </a:lnTo>
                <a:lnTo>
                  <a:pt x="824" y="669"/>
                </a:lnTo>
                <a:lnTo>
                  <a:pt x="824" y="669"/>
                </a:lnTo>
                <a:lnTo>
                  <a:pt x="824" y="669"/>
                </a:lnTo>
                <a:lnTo>
                  <a:pt x="825" y="669"/>
                </a:lnTo>
                <a:lnTo>
                  <a:pt x="825" y="669"/>
                </a:lnTo>
                <a:lnTo>
                  <a:pt x="825" y="668"/>
                </a:lnTo>
                <a:lnTo>
                  <a:pt x="825" y="668"/>
                </a:lnTo>
                <a:lnTo>
                  <a:pt x="826" y="668"/>
                </a:lnTo>
                <a:lnTo>
                  <a:pt x="826" y="668"/>
                </a:lnTo>
                <a:lnTo>
                  <a:pt x="828" y="668"/>
                </a:lnTo>
                <a:lnTo>
                  <a:pt x="828" y="668"/>
                </a:lnTo>
                <a:lnTo>
                  <a:pt x="829" y="669"/>
                </a:lnTo>
                <a:lnTo>
                  <a:pt x="829" y="669"/>
                </a:lnTo>
                <a:lnTo>
                  <a:pt x="830" y="669"/>
                </a:lnTo>
                <a:lnTo>
                  <a:pt x="830" y="669"/>
                </a:lnTo>
                <a:lnTo>
                  <a:pt x="830" y="669"/>
                </a:lnTo>
                <a:lnTo>
                  <a:pt x="830" y="668"/>
                </a:lnTo>
                <a:lnTo>
                  <a:pt x="830" y="668"/>
                </a:lnTo>
                <a:lnTo>
                  <a:pt x="830" y="668"/>
                </a:lnTo>
                <a:lnTo>
                  <a:pt x="832" y="667"/>
                </a:lnTo>
                <a:lnTo>
                  <a:pt x="832" y="667"/>
                </a:lnTo>
                <a:lnTo>
                  <a:pt x="833" y="667"/>
                </a:lnTo>
                <a:lnTo>
                  <a:pt x="833" y="665"/>
                </a:lnTo>
                <a:lnTo>
                  <a:pt x="832" y="665"/>
                </a:lnTo>
                <a:lnTo>
                  <a:pt x="832" y="665"/>
                </a:lnTo>
                <a:lnTo>
                  <a:pt x="832" y="665"/>
                </a:lnTo>
                <a:lnTo>
                  <a:pt x="830" y="665"/>
                </a:lnTo>
                <a:lnTo>
                  <a:pt x="830" y="665"/>
                </a:lnTo>
                <a:lnTo>
                  <a:pt x="830" y="664"/>
                </a:lnTo>
                <a:lnTo>
                  <a:pt x="830" y="664"/>
                </a:lnTo>
                <a:lnTo>
                  <a:pt x="832" y="664"/>
                </a:lnTo>
                <a:lnTo>
                  <a:pt x="832" y="662"/>
                </a:lnTo>
                <a:lnTo>
                  <a:pt x="833" y="662"/>
                </a:lnTo>
                <a:lnTo>
                  <a:pt x="833" y="662"/>
                </a:lnTo>
                <a:lnTo>
                  <a:pt x="834" y="662"/>
                </a:lnTo>
                <a:lnTo>
                  <a:pt x="836" y="662"/>
                </a:lnTo>
                <a:lnTo>
                  <a:pt x="836" y="662"/>
                </a:lnTo>
                <a:lnTo>
                  <a:pt x="836" y="662"/>
                </a:lnTo>
                <a:lnTo>
                  <a:pt x="836" y="662"/>
                </a:lnTo>
                <a:lnTo>
                  <a:pt x="836" y="662"/>
                </a:lnTo>
                <a:lnTo>
                  <a:pt x="837" y="662"/>
                </a:lnTo>
                <a:lnTo>
                  <a:pt x="837" y="661"/>
                </a:lnTo>
                <a:lnTo>
                  <a:pt x="837" y="661"/>
                </a:lnTo>
                <a:lnTo>
                  <a:pt x="837" y="660"/>
                </a:lnTo>
                <a:lnTo>
                  <a:pt x="837" y="660"/>
                </a:lnTo>
                <a:lnTo>
                  <a:pt x="839" y="660"/>
                </a:lnTo>
                <a:lnTo>
                  <a:pt x="839" y="660"/>
                </a:lnTo>
                <a:lnTo>
                  <a:pt x="839" y="660"/>
                </a:lnTo>
                <a:lnTo>
                  <a:pt x="840" y="660"/>
                </a:lnTo>
                <a:lnTo>
                  <a:pt x="840" y="660"/>
                </a:lnTo>
                <a:lnTo>
                  <a:pt x="841" y="660"/>
                </a:lnTo>
                <a:lnTo>
                  <a:pt x="841" y="660"/>
                </a:lnTo>
                <a:lnTo>
                  <a:pt x="841" y="660"/>
                </a:lnTo>
                <a:lnTo>
                  <a:pt x="843" y="658"/>
                </a:lnTo>
                <a:lnTo>
                  <a:pt x="843" y="658"/>
                </a:lnTo>
                <a:lnTo>
                  <a:pt x="844" y="658"/>
                </a:lnTo>
                <a:lnTo>
                  <a:pt x="844" y="658"/>
                </a:lnTo>
                <a:lnTo>
                  <a:pt x="844" y="660"/>
                </a:lnTo>
                <a:lnTo>
                  <a:pt x="845" y="660"/>
                </a:lnTo>
                <a:lnTo>
                  <a:pt x="845" y="660"/>
                </a:lnTo>
                <a:lnTo>
                  <a:pt x="847" y="658"/>
                </a:lnTo>
                <a:lnTo>
                  <a:pt x="847" y="658"/>
                </a:lnTo>
                <a:lnTo>
                  <a:pt x="847" y="657"/>
                </a:lnTo>
                <a:lnTo>
                  <a:pt x="847" y="657"/>
                </a:lnTo>
                <a:lnTo>
                  <a:pt x="847" y="657"/>
                </a:lnTo>
                <a:lnTo>
                  <a:pt x="847" y="656"/>
                </a:lnTo>
                <a:lnTo>
                  <a:pt x="847" y="656"/>
                </a:lnTo>
                <a:lnTo>
                  <a:pt x="847" y="654"/>
                </a:lnTo>
                <a:lnTo>
                  <a:pt x="847" y="654"/>
                </a:lnTo>
                <a:lnTo>
                  <a:pt x="847" y="654"/>
                </a:lnTo>
                <a:lnTo>
                  <a:pt x="848" y="654"/>
                </a:lnTo>
                <a:lnTo>
                  <a:pt x="850" y="654"/>
                </a:lnTo>
                <a:lnTo>
                  <a:pt x="850" y="654"/>
                </a:lnTo>
                <a:lnTo>
                  <a:pt x="850" y="654"/>
                </a:lnTo>
                <a:lnTo>
                  <a:pt x="850" y="656"/>
                </a:lnTo>
                <a:lnTo>
                  <a:pt x="850" y="656"/>
                </a:lnTo>
                <a:lnTo>
                  <a:pt x="851" y="657"/>
                </a:lnTo>
                <a:lnTo>
                  <a:pt x="851" y="657"/>
                </a:lnTo>
                <a:lnTo>
                  <a:pt x="852" y="657"/>
                </a:lnTo>
                <a:lnTo>
                  <a:pt x="852" y="656"/>
                </a:lnTo>
                <a:lnTo>
                  <a:pt x="852" y="656"/>
                </a:lnTo>
                <a:lnTo>
                  <a:pt x="854" y="656"/>
                </a:lnTo>
                <a:lnTo>
                  <a:pt x="854" y="656"/>
                </a:lnTo>
                <a:lnTo>
                  <a:pt x="855" y="657"/>
                </a:lnTo>
                <a:lnTo>
                  <a:pt x="855" y="656"/>
                </a:lnTo>
                <a:lnTo>
                  <a:pt x="855" y="656"/>
                </a:lnTo>
                <a:lnTo>
                  <a:pt x="856" y="657"/>
                </a:lnTo>
                <a:lnTo>
                  <a:pt x="856" y="657"/>
                </a:lnTo>
                <a:lnTo>
                  <a:pt x="858" y="657"/>
                </a:lnTo>
                <a:lnTo>
                  <a:pt x="858" y="657"/>
                </a:lnTo>
                <a:lnTo>
                  <a:pt x="858" y="657"/>
                </a:lnTo>
                <a:lnTo>
                  <a:pt x="859" y="657"/>
                </a:lnTo>
                <a:lnTo>
                  <a:pt x="859" y="657"/>
                </a:lnTo>
                <a:lnTo>
                  <a:pt x="860" y="657"/>
                </a:lnTo>
                <a:lnTo>
                  <a:pt x="860" y="657"/>
                </a:lnTo>
                <a:lnTo>
                  <a:pt x="860" y="656"/>
                </a:lnTo>
                <a:lnTo>
                  <a:pt x="860" y="656"/>
                </a:lnTo>
                <a:lnTo>
                  <a:pt x="860" y="656"/>
                </a:lnTo>
                <a:lnTo>
                  <a:pt x="862" y="654"/>
                </a:lnTo>
                <a:lnTo>
                  <a:pt x="863" y="654"/>
                </a:lnTo>
                <a:lnTo>
                  <a:pt x="863" y="654"/>
                </a:lnTo>
                <a:lnTo>
                  <a:pt x="863" y="654"/>
                </a:lnTo>
                <a:lnTo>
                  <a:pt x="863" y="653"/>
                </a:lnTo>
                <a:lnTo>
                  <a:pt x="863" y="653"/>
                </a:lnTo>
                <a:lnTo>
                  <a:pt x="863" y="652"/>
                </a:lnTo>
                <a:lnTo>
                  <a:pt x="863" y="652"/>
                </a:lnTo>
                <a:lnTo>
                  <a:pt x="865" y="652"/>
                </a:lnTo>
                <a:lnTo>
                  <a:pt x="865" y="650"/>
                </a:lnTo>
                <a:lnTo>
                  <a:pt x="866" y="649"/>
                </a:lnTo>
                <a:lnTo>
                  <a:pt x="866" y="649"/>
                </a:lnTo>
                <a:lnTo>
                  <a:pt x="866" y="647"/>
                </a:lnTo>
                <a:lnTo>
                  <a:pt x="866" y="646"/>
                </a:lnTo>
                <a:lnTo>
                  <a:pt x="866" y="646"/>
                </a:lnTo>
                <a:lnTo>
                  <a:pt x="866" y="645"/>
                </a:lnTo>
                <a:lnTo>
                  <a:pt x="866" y="643"/>
                </a:lnTo>
                <a:lnTo>
                  <a:pt x="866" y="643"/>
                </a:lnTo>
                <a:lnTo>
                  <a:pt x="866" y="643"/>
                </a:lnTo>
                <a:lnTo>
                  <a:pt x="866" y="642"/>
                </a:lnTo>
                <a:lnTo>
                  <a:pt x="866" y="641"/>
                </a:lnTo>
                <a:lnTo>
                  <a:pt x="866" y="641"/>
                </a:lnTo>
                <a:lnTo>
                  <a:pt x="866" y="641"/>
                </a:lnTo>
                <a:lnTo>
                  <a:pt x="866" y="639"/>
                </a:lnTo>
                <a:lnTo>
                  <a:pt x="866" y="638"/>
                </a:lnTo>
                <a:lnTo>
                  <a:pt x="866" y="638"/>
                </a:lnTo>
                <a:lnTo>
                  <a:pt x="867" y="638"/>
                </a:lnTo>
                <a:lnTo>
                  <a:pt x="867" y="638"/>
                </a:lnTo>
                <a:lnTo>
                  <a:pt x="867" y="636"/>
                </a:lnTo>
                <a:lnTo>
                  <a:pt x="869" y="636"/>
                </a:lnTo>
                <a:lnTo>
                  <a:pt x="869" y="636"/>
                </a:lnTo>
                <a:lnTo>
                  <a:pt x="869" y="636"/>
                </a:lnTo>
                <a:lnTo>
                  <a:pt x="869" y="638"/>
                </a:lnTo>
                <a:lnTo>
                  <a:pt x="870" y="638"/>
                </a:lnTo>
                <a:lnTo>
                  <a:pt x="870" y="638"/>
                </a:lnTo>
                <a:lnTo>
                  <a:pt x="870" y="638"/>
                </a:lnTo>
                <a:lnTo>
                  <a:pt x="871" y="638"/>
                </a:lnTo>
                <a:lnTo>
                  <a:pt x="871" y="636"/>
                </a:lnTo>
                <a:lnTo>
                  <a:pt x="871" y="636"/>
                </a:lnTo>
                <a:lnTo>
                  <a:pt x="871" y="635"/>
                </a:lnTo>
                <a:lnTo>
                  <a:pt x="871" y="635"/>
                </a:lnTo>
                <a:lnTo>
                  <a:pt x="871" y="635"/>
                </a:lnTo>
                <a:lnTo>
                  <a:pt x="873" y="635"/>
                </a:lnTo>
                <a:lnTo>
                  <a:pt x="873" y="635"/>
                </a:lnTo>
                <a:lnTo>
                  <a:pt x="874" y="635"/>
                </a:lnTo>
                <a:lnTo>
                  <a:pt x="873" y="634"/>
                </a:lnTo>
                <a:lnTo>
                  <a:pt x="873" y="634"/>
                </a:lnTo>
                <a:lnTo>
                  <a:pt x="874" y="632"/>
                </a:lnTo>
                <a:lnTo>
                  <a:pt x="874" y="632"/>
                </a:lnTo>
                <a:lnTo>
                  <a:pt x="874" y="632"/>
                </a:lnTo>
                <a:lnTo>
                  <a:pt x="874" y="632"/>
                </a:lnTo>
                <a:lnTo>
                  <a:pt x="876" y="632"/>
                </a:lnTo>
                <a:lnTo>
                  <a:pt x="876" y="632"/>
                </a:lnTo>
                <a:lnTo>
                  <a:pt x="877" y="632"/>
                </a:lnTo>
                <a:lnTo>
                  <a:pt x="877" y="632"/>
                </a:lnTo>
                <a:lnTo>
                  <a:pt x="877" y="632"/>
                </a:lnTo>
                <a:lnTo>
                  <a:pt x="878" y="632"/>
                </a:lnTo>
                <a:lnTo>
                  <a:pt x="878" y="631"/>
                </a:lnTo>
                <a:lnTo>
                  <a:pt x="880" y="631"/>
                </a:lnTo>
                <a:lnTo>
                  <a:pt x="880" y="631"/>
                </a:lnTo>
                <a:lnTo>
                  <a:pt x="880" y="631"/>
                </a:lnTo>
                <a:lnTo>
                  <a:pt x="881" y="631"/>
                </a:lnTo>
                <a:lnTo>
                  <a:pt x="881" y="631"/>
                </a:lnTo>
                <a:lnTo>
                  <a:pt x="882" y="631"/>
                </a:lnTo>
                <a:lnTo>
                  <a:pt x="882" y="631"/>
                </a:lnTo>
                <a:lnTo>
                  <a:pt x="882" y="632"/>
                </a:lnTo>
                <a:lnTo>
                  <a:pt x="882" y="632"/>
                </a:lnTo>
                <a:lnTo>
                  <a:pt x="884" y="631"/>
                </a:lnTo>
                <a:lnTo>
                  <a:pt x="884" y="631"/>
                </a:lnTo>
                <a:lnTo>
                  <a:pt x="885" y="631"/>
                </a:lnTo>
                <a:lnTo>
                  <a:pt x="885" y="630"/>
                </a:lnTo>
                <a:lnTo>
                  <a:pt x="885" y="630"/>
                </a:lnTo>
                <a:lnTo>
                  <a:pt x="885" y="630"/>
                </a:lnTo>
                <a:lnTo>
                  <a:pt x="886" y="630"/>
                </a:lnTo>
                <a:lnTo>
                  <a:pt x="886" y="630"/>
                </a:lnTo>
                <a:lnTo>
                  <a:pt x="888" y="630"/>
                </a:lnTo>
                <a:lnTo>
                  <a:pt x="888" y="630"/>
                </a:lnTo>
                <a:lnTo>
                  <a:pt x="888" y="630"/>
                </a:lnTo>
                <a:lnTo>
                  <a:pt x="888" y="630"/>
                </a:lnTo>
                <a:lnTo>
                  <a:pt x="889" y="630"/>
                </a:lnTo>
                <a:lnTo>
                  <a:pt x="889" y="630"/>
                </a:lnTo>
                <a:lnTo>
                  <a:pt x="889" y="631"/>
                </a:lnTo>
                <a:lnTo>
                  <a:pt x="891" y="631"/>
                </a:lnTo>
                <a:lnTo>
                  <a:pt x="891" y="631"/>
                </a:lnTo>
                <a:lnTo>
                  <a:pt x="891" y="631"/>
                </a:lnTo>
                <a:lnTo>
                  <a:pt x="891" y="632"/>
                </a:lnTo>
                <a:lnTo>
                  <a:pt x="892" y="632"/>
                </a:lnTo>
                <a:lnTo>
                  <a:pt x="892" y="634"/>
                </a:lnTo>
                <a:lnTo>
                  <a:pt x="892" y="634"/>
                </a:lnTo>
                <a:lnTo>
                  <a:pt x="892" y="634"/>
                </a:lnTo>
                <a:lnTo>
                  <a:pt x="892" y="635"/>
                </a:lnTo>
                <a:lnTo>
                  <a:pt x="892" y="635"/>
                </a:lnTo>
                <a:lnTo>
                  <a:pt x="892" y="635"/>
                </a:lnTo>
                <a:lnTo>
                  <a:pt x="892" y="636"/>
                </a:lnTo>
                <a:lnTo>
                  <a:pt x="892" y="636"/>
                </a:lnTo>
                <a:lnTo>
                  <a:pt x="892" y="638"/>
                </a:lnTo>
                <a:lnTo>
                  <a:pt x="892" y="638"/>
                </a:lnTo>
                <a:lnTo>
                  <a:pt x="893" y="638"/>
                </a:lnTo>
                <a:lnTo>
                  <a:pt x="893" y="639"/>
                </a:lnTo>
                <a:lnTo>
                  <a:pt x="893" y="639"/>
                </a:lnTo>
                <a:lnTo>
                  <a:pt x="893" y="641"/>
                </a:lnTo>
                <a:lnTo>
                  <a:pt x="893" y="641"/>
                </a:lnTo>
                <a:lnTo>
                  <a:pt x="893" y="641"/>
                </a:lnTo>
                <a:lnTo>
                  <a:pt x="893" y="641"/>
                </a:lnTo>
                <a:lnTo>
                  <a:pt x="893" y="642"/>
                </a:lnTo>
                <a:lnTo>
                  <a:pt x="895" y="642"/>
                </a:lnTo>
                <a:lnTo>
                  <a:pt x="895" y="643"/>
                </a:lnTo>
                <a:lnTo>
                  <a:pt x="895" y="643"/>
                </a:lnTo>
                <a:lnTo>
                  <a:pt x="895" y="643"/>
                </a:lnTo>
                <a:lnTo>
                  <a:pt x="895" y="643"/>
                </a:lnTo>
                <a:lnTo>
                  <a:pt x="896" y="643"/>
                </a:lnTo>
                <a:lnTo>
                  <a:pt x="895" y="645"/>
                </a:lnTo>
                <a:lnTo>
                  <a:pt x="895" y="645"/>
                </a:lnTo>
                <a:lnTo>
                  <a:pt x="895" y="646"/>
                </a:lnTo>
                <a:lnTo>
                  <a:pt x="896" y="646"/>
                </a:lnTo>
                <a:lnTo>
                  <a:pt x="896" y="646"/>
                </a:lnTo>
                <a:lnTo>
                  <a:pt x="896" y="646"/>
                </a:lnTo>
                <a:lnTo>
                  <a:pt x="896" y="646"/>
                </a:lnTo>
                <a:lnTo>
                  <a:pt x="896" y="647"/>
                </a:lnTo>
                <a:lnTo>
                  <a:pt x="896" y="647"/>
                </a:lnTo>
                <a:lnTo>
                  <a:pt x="896" y="647"/>
                </a:lnTo>
                <a:lnTo>
                  <a:pt x="897" y="647"/>
                </a:lnTo>
                <a:lnTo>
                  <a:pt x="897" y="647"/>
                </a:lnTo>
                <a:lnTo>
                  <a:pt x="899" y="647"/>
                </a:lnTo>
                <a:lnTo>
                  <a:pt x="899" y="647"/>
                </a:lnTo>
                <a:lnTo>
                  <a:pt x="899" y="647"/>
                </a:lnTo>
                <a:lnTo>
                  <a:pt x="900" y="647"/>
                </a:lnTo>
                <a:lnTo>
                  <a:pt x="900" y="647"/>
                </a:lnTo>
                <a:lnTo>
                  <a:pt x="900" y="647"/>
                </a:lnTo>
                <a:lnTo>
                  <a:pt x="902" y="647"/>
                </a:lnTo>
                <a:lnTo>
                  <a:pt x="902" y="647"/>
                </a:lnTo>
                <a:lnTo>
                  <a:pt x="902" y="647"/>
                </a:lnTo>
                <a:lnTo>
                  <a:pt x="903" y="647"/>
                </a:lnTo>
                <a:lnTo>
                  <a:pt x="903" y="647"/>
                </a:lnTo>
                <a:lnTo>
                  <a:pt x="904" y="649"/>
                </a:lnTo>
                <a:lnTo>
                  <a:pt x="904" y="649"/>
                </a:lnTo>
                <a:lnTo>
                  <a:pt x="904" y="649"/>
                </a:lnTo>
                <a:lnTo>
                  <a:pt x="904" y="649"/>
                </a:lnTo>
                <a:lnTo>
                  <a:pt x="906" y="649"/>
                </a:lnTo>
                <a:lnTo>
                  <a:pt x="906" y="649"/>
                </a:lnTo>
                <a:lnTo>
                  <a:pt x="906" y="649"/>
                </a:lnTo>
                <a:lnTo>
                  <a:pt x="906" y="647"/>
                </a:lnTo>
                <a:lnTo>
                  <a:pt x="907" y="647"/>
                </a:lnTo>
                <a:lnTo>
                  <a:pt x="907" y="647"/>
                </a:lnTo>
                <a:lnTo>
                  <a:pt x="907" y="647"/>
                </a:lnTo>
                <a:lnTo>
                  <a:pt x="907" y="647"/>
                </a:lnTo>
                <a:lnTo>
                  <a:pt x="908" y="647"/>
                </a:lnTo>
                <a:lnTo>
                  <a:pt x="908" y="646"/>
                </a:lnTo>
                <a:lnTo>
                  <a:pt x="908" y="646"/>
                </a:lnTo>
                <a:lnTo>
                  <a:pt x="908" y="646"/>
                </a:lnTo>
                <a:lnTo>
                  <a:pt x="910" y="646"/>
                </a:lnTo>
                <a:lnTo>
                  <a:pt x="910" y="646"/>
                </a:lnTo>
                <a:lnTo>
                  <a:pt x="910" y="645"/>
                </a:lnTo>
                <a:lnTo>
                  <a:pt x="911" y="645"/>
                </a:lnTo>
                <a:lnTo>
                  <a:pt x="911" y="645"/>
                </a:lnTo>
                <a:lnTo>
                  <a:pt x="911" y="643"/>
                </a:lnTo>
                <a:lnTo>
                  <a:pt x="911" y="643"/>
                </a:lnTo>
                <a:lnTo>
                  <a:pt x="912" y="643"/>
                </a:lnTo>
                <a:lnTo>
                  <a:pt x="912" y="643"/>
                </a:lnTo>
                <a:lnTo>
                  <a:pt x="912" y="642"/>
                </a:lnTo>
                <a:lnTo>
                  <a:pt x="912" y="642"/>
                </a:lnTo>
                <a:lnTo>
                  <a:pt x="912" y="641"/>
                </a:lnTo>
                <a:lnTo>
                  <a:pt x="914" y="641"/>
                </a:lnTo>
                <a:lnTo>
                  <a:pt x="914" y="641"/>
                </a:lnTo>
                <a:lnTo>
                  <a:pt x="915" y="641"/>
                </a:lnTo>
                <a:lnTo>
                  <a:pt x="915" y="641"/>
                </a:lnTo>
                <a:lnTo>
                  <a:pt x="915" y="641"/>
                </a:lnTo>
                <a:lnTo>
                  <a:pt x="915" y="642"/>
                </a:lnTo>
                <a:lnTo>
                  <a:pt x="915" y="642"/>
                </a:lnTo>
                <a:lnTo>
                  <a:pt x="915" y="642"/>
                </a:lnTo>
                <a:lnTo>
                  <a:pt x="917" y="642"/>
                </a:lnTo>
                <a:lnTo>
                  <a:pt x="917" y="642"/>
                </a:lnTo>
                <a:lnTo>
                  <a:pt x="918" y="642"/>
                </a:lnTo>
                <a:lnTo>
                  <a:pt x="918" y="642"/>
                </a:lnTo>
                <a:lnTo>
                  <a:pt x="918" y="642"/>
                </a:lnTo>
                <a:lnTo>
                  <a:pt x="918" y="642"/>
                </a:lnTo>
                <a:lnTo>
                  <a:pt x="919" y="642"/>
                </a:lnTo>
                <a:lnTo>
                  <a:pt x="919" y="641"/>
                </a:lnTo>
                <a:lnTo>
                  <a:pt x="919" y="641"/>
                </a:lnTo>
                <a:lnTo>
                  <a:pt x="919" y="641"/>
                </a:lnTo>
                <a:lnTo>
                  <a:pt x="921" y="641"/>
                </a:lnTo>
                <a:lnTo>
                  <a:pt x="921" y="641"/>
                </a:lnTo>
                <a:lnTo>
                  <a:pt x="921" y="641"/>
                </a:lnTo>
                <a:lnTo>
                  <a:pt x="921" y="641"/>
                </a:lnTo>
                <a:lnTo>
                  <a:pt x="922" y="641"/>
                </a:lnTo>
                <a:lnTo>
                  <a:pt x="922" y="641"/>
                </a:lnTo>
                <a:lnTo>
                  <a:pt x="923" y="641"/>
                </a:lnTo>
                <a:lnTo>
                  <a:pt x="923" y="641"/>
                </a:lnTo>
                <a:lnTo>
                  <a:pt x="923" y="642"/>
                </a:lnTo>
                <a:lnTo>
                  <a:pt x="923" y="642"/>
                </a:lnTo>
                <a:lnTo>
                  <a:pt x="923" y="642"/>
                </a:lnTo>
                <a:lnTo>
                  <a:pt x="923" y="643"/>
                </a:lnTo>
                <a:lnTo>
                  <a:pt x="923" y="643"/>
                </a:lnTo>
                <a:lnTo>
                  <a:pt x="925" y="643"/>
                </a:lnTo>
                <a:lnTo>
                  <a:pt x="925" y="643"/>
                </a:lnTo>
                <a:lnTo>
                  <a:pt x="925" y="645"/>
                </a:lnTo>
                <a:lnTo>
                  <a:pt x="925" y="645"/>
                </a:lnTo>
                <a:lnTo>
                  <a:pt x="926" y="645"/>
                </a:lnTo>
                <a:lnTo>
                  <a:pt x="926" y="643"/>
                </a:lnTo>
                <a:lnTo>
                  <a:pt x="926" y="643"/>
                </a:lnTo>
                <a:lnTo>
                  <a:pt x="926" y="643"/>
                </a:lnTo>
                <a:lnTo>
                  <a:pt x="926" y="643"/>
                </a:lnTo>
                <a:lnTo>
                  <a:pt x="928" y="643"/>
                </a:lnTo>
                <a:lnTo>
                  <a:pt x="928" y="643"/>
                </a:lnTo>
                <a:lnTo>
                  <a:pt x="928" y="643"/>
                </a:lnTo>
                <a:lnTo>
                  <a:pt x="929" y="643"/>
                </a:lnTo>
                <a:lnTo>
                  <a:pt x="929" y="643"/>
                </a:lnTo>
                <a:lnTo>
                  <a:pt x="929" y="643"/>
                </a:lnTo>
                <a:lnTo>
                  <a:pt x="929" y="643"/>
                </a:lnTo>
                <a:lnTo>
                  <a:pt x="930" y="643"/>
                </a:lnTo>
                <a:lnTo>
                  <a:pt x="930" y="645"/>
                </a:lnTo>
                <a:lnTo>
                  <a:pt x="929" y="645"/>
                </a:lnTo>
                <a:lnTo>
                  <a:pt x="929" y="645"/>
                </a:lnTo>
                <a:lnTo>
                  <a:pt x="929" y="646"/>
                </a:lnTo>
                <a:lnTo>
                  <a:pt x="929" y="646"/>
                </a:lnTo>
                <a:lnTo>
                  <a:pt x="929" y="646"/>
                </a:lnTo>
                <a:lnTo>
                  <a:pt x="929" y="646"/>
                </a:lnTo>
                <a:lnTo>
                  <a:pt x="930" y="646"/>
                </a:lnTo>
                <a:lnTo>
                  <a:pt x="930" y="647"/>
                </a:lnTo>
                <a:lnTo>
                  <a:pt x="930" y="647"/>
                </a:lnTo>
                <a:lnTo>
                  <a:pt x="930" y="649"/>
                </a:lnTo>
                <a:lnTo>
                  <a:pt x="930" y="649"/>
                </a:lnTo>
                <a:lnTo>
                  <a:pt x="930" y="649"/>
                </a:lnTo>
                <a:lnTo>
                  <a:pt x="930" y="649"/>
                </a:lnTo>
                <a:lnTo>
                  <a:pt x="930" y="650"/>
                </a:lnTo>
                <a:lnTo>
                  <a:pt x="930" y="650"/>
                </a:lnTo>
                <a:lnTo>
                  <a:pt x="930" y="650"/>
                </a:lnTo>
                <a:lnTo>
                  <a:pt x="930" y="652"/>
                </a:lnTo>
                <a:lnTo>
                  <a:pt x="932" y="652"/>
                </a:lnTo>
                <a:lnTo>
                  <a:pt x="932" y="652"/>
                </a:lnTo>
                <a:lnTo>
                  <a:pt x="930" y="652"/>
                </a:lnTo>
                <a:lnTo>
                  <a:pt x="930" y="652"/>
                </a:lnTo>
                <a:lnTo>
                  <a:pt x="929" y="652"/>
                </a:lnTo>
                <a:lnTo>
                  <a:pt x="929" y="652"/>
                </a:lnTo>
                <a:lnTo>
                  <a:pt x="929" y="652"/>
                </a:lnTo>
                <a:lnTo>
                  <a:pt x="929" y="653"/>
                </a:lnTo>
                <a:lnTo>
                  <a:pt x="928" y="653"/>
                </a:lnTo>
                <a:lnTo>
                  <a:pt x="929" y="653"/>
                </a:lnTo>
                <a:lnTo>
                  <a:pt x="929" y="654"/>
                </a:lnTo>
                <a:lnTo>
                  <a:pt x="929" y="654"/>
                </a:lnTo>
                <a:lnTo>
                  <a:pt x="929" y="654"/>
                </a:lnTo>
                <a:lnTo>
                  <a:pt x="929" y="654"/>
                </a:lnTo>
                <a:lnTo>
                  <a:pt x="929" y="654"/>
                </a:lnTo>
                <a:lnTo>
                  <a:pt x="929" y="656"/>
                </a:lnTo>
                <a:lnTo>
                  <a:pt x="929" y="656"/>
                </a:lnTo>
                <a:lnTo>
                  <a:pt x="929" y="656"/>
                </a:lnTo>
                <a:lnTo>
                  <a:pt x="929" y="656"/>
                </a:lnTo>
                <a:lnTo>
                  <a:pt x="929" y="657"/>
                </a:lnTo>
                <a:lnTo>
                  <a:pt x="928" y="657"/>
                </a:lnTo>
                <a:lnTo>
                  <a:pt x="928" y="656"/>
                </a:lnTo>
                <a:lnTo>
                  <a:pt x="926" y="656"/>
                </a:lnTo>
                <a:lnTo>
                  <a:pt x="926" y="657"/>
                </a:lnTo>
                <a:lnTo>
                  <a:pt x="926" y="657"/>
                </a:lnTo>
                <a:lnTo>
                  <a:pt x="926" y="657"/>
                </a:lnTo>
                <a:lnTo>
                  <a:pt x="926" y="657"/>
                </a:lnTo>
                <a:lnTo>
                  <a:pt x="926" y="657"/>
                </a:lnTo>
                <a:lnTo>
                  <a:pt x="926" y="658"/>
                </a:lnTo>
                <a:lnTo>
                  <a:pt x="926" y="658"/>
                </a:lnTo>
                <a:lnTo>
                  <a:pt x="926" y="658"/>
                </a:lnTo>
                <a:lnTo>
                  <a:pt x="926" y="660"/>
                </a:lnTo>
                <a:lnTo>
                  <a:pt x="926" y="660"/>
                </a:lnTo>
                <a:lnTo>
                  <a:pt x="925" y="660"/>
                </a:lnTo>
                <a:lnTo>
                  <a:pt x="925" y="660"/>
                </a:lnTo>
                <a:lnTo>
                  <a:pt x="925" y="660"/>
                </a:lnTo>
                <a:lnTo>
                  <a:pt x="925" y="660"/>
                </a:lnTo>
                <a:lnTo>
                  <a:pt x="925" y="660"/>
                </a:lnTo>
                <a:lnTo>
                  <a:pt x="925" y="661"/>
                </a:lnTo>
                <a:lnTo>
                  <a:pt x="925" y="661"/>
                </a:lnTo>
                <a:lnTo>
                  <a:pt x="925" y="661"/>
                </a:lnTo>
                <a:lnTo>
                  <a:pt x="925" y="661"/>
                </a:lnTo>
                <a:lnTo>
                  <a:pt x="923" y="661"/>
                </a:lnTo>
                <a:lnTo>
                  <a:pt x="923" y="661"/>
                </a:lnTo>
                <a:lnTo>
                  <a:pt x="923" y="662"/>
                </a:lnTo>
                <a:lnTo>
                  <a:pt x="923" y="662"/>
                </a:lnTo>
                <a:lnTo>
                  <a:pt x="923" y="662"/>
                </a:lnTo>
                <a:lnTo>
                  <a:pt x="923" y="662"/>
                </a:lnTo>
                <a:lnTo>
                  <a:pt x="925" y="662"/>
                </a:lnTo>
                <a:lnTo>
                  <a:pt x="925" y="664"/>
                </a:lnTo>
                <a:lnTo>
                  <a:pt x="923" y="664"/>
                </a:lnTo>
                <a:lnTo>
                  <a:pt x="923" y="664"/>
                </a:lnTo>
                <a:lnTo>
                  <a:pt x="923" y="664"/>
                </a:lnTo>
                <a:lnTo>
                  <a:pt x="922" y="665"/>
                </a:lnTo>
                <a:lnTo>
                  <a:pt x="922" y="665"/>
                </a:lnTo>
                <a:lnTo>
                  <a:pt x="922" y="665"/>
                </a:lnTo>
                <a:lnTo>
                  <a:pt x="923" y="665"/>
                </a:lnTo>
                <a:lnTo>
                  <a:pt x="923" y="667"/>
                </a:lnTo>
                <a:lnTo>
                  <a:pt x="923" y="667"/>
                </a:lnTo>
                <a:lnTo>
                  <a:pt x="922" y="667"/>
                </a:lnTo>
                <a:lnTo>
                  <a:pt x="922" y="667"/>
                </a:lnTo>
                <a:lnTo>
                  <a:pt x="921" y="667"/>
                </a:lnTo>
                <a:lnTo>
                  <a:pt x="922" y="668"/>
                </a:lnTo>
                <a:lnTo>
                  <a:pt x="922" y="668"/>
                </a:lnTo>
                <a:lnTo>
                  <a:pt x="922" y="668"/>
                </a:lnTo>
                <a:lnTo>
                  <a:pt x="922" y="668"/>
                </a:lnTo>
                <a:lnTo>
                  <a:pt x="922" y="668"/>
                </a:lnTo>
                <a:lnTo>
                  <a:pt x="921" y="668"/>
                </a:lnTo>
                <a:lnTo>
                  <a:pt x="921" y="669"/>
                </a:lnTo>
                <a:lnTo>
                  <a:pt x="921" y="669"/>
                </a:lnTo>
                <a:lnTo>
                  <a:pt x="921" y="671"/>
                </a:lnTo>
                <a:lnTo>
                  <a:pt x="921" y="671"/>
                </a:lnTo>
                <a:lnTo>
                  <a:pt x="921" y="671"/>
                </a:lnTo>
                <a:lnTo>
                  <a:pt x="921" y="671"/>
                </a:lnTo>
                <a:lnTo>
                  <a:pt x="921" y="671"/>
                </a:lnTo>
                <a:lnTo>
                  <a:pt x="921" y="672"/>
                </a:lnTo>
                <a:lnTo>
                  <a:pt x="921" y="672"/>
                </a:lnTo>
                <a:lnTo>
                  <a:pt x="921" y="673"/>
                </a:lnTo>
                <a:lnTo>
                  <a:pt x="921" y="673"/>
                </a:lnTo>
                <a:lnTo>
                  <a:pt x="921" y="673"/>
                </a:lnTo>
                <a:lnTo>
                  <a:pt x="921" y="673"/>
                </a:lnTo>
                <a:lnTo>
                  <a:pt x="921" y="673"/>
                </a:lnTo>
                <a:lnTo>
                  <a:pt x="922" y="673"/>
                </a:lnTo>
                <a:lnTo>
                  <a:pt x="921" y="675"/>
                </a:lnTo>
                <a:lnTo>
                  <a:pt x="921" y="675"/>
                </a:lnTo>
                <a:lnTo>
                  <a:pt x="921" y="676"/>
                </a:lnTo>
                <a:lnTo>
                  <a:pt x="921" y="676"/>
                </a:lnTo>
                <a:lnTo>
                  <a:pt x="921" y="676"/>
                </a:lnTo>
                <a:lnTo>
                  <a:pt x="919" y="676"/>
                </a:lnTo>
                <a:lnTo>
                  <a:pt x="919" y="676"/>
                </a:lnTo>
                <a:lnTo>
                  <a:pt x="919" y="676"/>
                </a:lnTo>
                <a:lnTo>
                  <a:pt x="919" y="678"/>
                </a:lnTo>
                <a:lnTo>
                  <a:pt x="921" y="678"/>
                </a:lnTo>
                <a:lnTo>
                  <a:pt x="921" y="678"/>
                </a:lnTo>
                <a:lnTo>
                  <a:pt x="921" y="678"/>
                </a:lnTo>
                <a:lnTo>
                  <a:pt x="922" y="678"/>
                </a:lnTo>
                <a:lnTo>
                  <a:pt x="922" y="678"/>
                </a:lnTo>
                <a:lnTo>
                  <a:pt x="922" y="678"/>
                </a:lnTo>
                <a:lnTo>
                  <a:pt x="923" y="678"/>
                </a:lnTo>
                <a:lnTo>
                  <a:pt x="923" y="678"/>
                </a:lnTo>
                <a:lnTo>
                  <a:pt x="923" y="679"/>
                </a:lnTo>
                <a:lnTo>
                  <a:pt x="923" y="679"/>
                </a:lnTo>
                <a:lnTo>
                  <a:pt x="923" y="679"/>
                </a:lnTo>
                <a:lnTo>
                  <a:pt x="925" y="679"/>
                </a:lnTo>
                <a:lnTo>
                  <a:pt x="925" y="679"/>
                </a:lnTo>
                <a:lnTo>
                  <a:pt x="926" y="679"/>
                </a:lnTo>
                <a:lnTo>
                  <a:pt x="926" y="679"/>
                </a:lnTo>
                <a:lnTo>
                  <a:pt x="926" y="679"/>
                </a:lnTo>
                <a:lnTo>
                  <a:pt x="926" y="680"/>
                </a:lnTo>
                <a:lnTo>
                  <a:pt x="926" y="680"/>
                </a:lnTo>
                <a:lnTo>
                  <a:pt x="926" y="680"/>
                </a:lnTo>
                <a:lnTo>
                  <a:pt x="925" y="680"/>
                </a:lnTo>
                <a:lnTo>
                  <a:pt x="925" y="680"/>
                </a:lnTo>
                <a:lnTo>
                  <a:pt x="925" y="682"/>
                </a:lnTo>
                <a:lnTo>
                  <a:pt x="926" y="682"/>
                </a:lnTo>
                <a:lnTo>
                  <a:pt x="926" y="682"/>
                </a:lnTo>
                <a:lnTo>
                  <a:pt x="925" y="682"/>
                </a:lnTo>
                <a:lnTo>
                  <a:pt x="925" y="682"/>
                </a:lnTo>
                <a:lnTo>
                  <a:pt x="926" y="682"/>
                </a:lnTo>
                <a:lnTo>
                  <a:pt x="926" y="682"/>
                </a:lnTo>
                <a:lnTo>
                  <a:pt x="926" y="682"/>
                </a:lnTo>
                <a:lnTo>
                  <a:pt x="928" y="682"/>
                </a:lnTo>
                <a:lnTo>
                  <a:pt x="928" y="682"/>
                </a:lnTo>
                <a:lnTo>
                  <a:pt x="928" y="682"/>
                </a:lnTo>
                <a:lnTo>
                  <a:pt x="928" y="683"/>
                </a:lnTo>
                <a:lnTo>
                  <a:pt x="928" y="683"/>
                </a:lnTo>
                <a:lnTo>
                  <a:pt x="928" y="684"/>
                </a:lnTo>
                <a:lnTo>
                  <a:pt x="928" y="684"/>
                </a:lnTo>
                <a:lnTo>
                  <a:pt x="926" y="684"/>
                </a:lnTo>
                <a:lnTo>
                  <a:pt x="928" y="684"/>
                </a:lnTo>
                <a:lnTo>
                  <a:pt x="928" y="684"/>
                </a:lnTo>
                <a:lnTo>
                  <a:pt x="929" y="684"/>
                </a:lnTo>
                <a:lnTo>
                  <a:pt x="929" y="684"/>
                </a:lnTo>
                <a:lnTo>
                  <a:pt x="929" y="686"/>
                </a:lnTo>
                <a:lnTo>
                  <a:pt x="929" y="686"/>
                </a:lnTo>
                <a:lnTo>
                  <a:pt x="929" y="686"/>
                </a:lnTo>
                <a:lnTo>
                  <a:pt x="928" y="686"/>
                </a:lnTo>
                <a:lnTo>
                  <a:pt x="928" y="687"/>
                </a:lnTo>
                <a:lnTo>
                  <a:pt x="929" y="687"/>
                </a:lnTo>
                <a:lnTo>
                  <a:pt x="929" y="687"/>
                </a:lnTo>
                <a:lnTo>
                  <a:pt x="929" y="687"/>
                </a:lnTo>
                <a:lnTo>
                  <a:pt x="929" y="687"/>
                </a:lnTo>
                <a:lnTo>
                  <a:pt x="929" y="687"/>
                </a:lnTo>
                <a:lnTo>
                  <a:pt x="929" y="687"/>
                </a:lnTo>
                <a:lnTo>
                  <a:pt x="929" y="687"/>
                </a:lnTo>
                <a:lnTo>
                  <a:pt x="929" y="688"/>
                </a:lnTo>
                <a:lnTo>
                  <a:pt x="929" y="687"/>
                </a:lnTo>
                <a:lnTo>
                  <a:pt x="929" y="688"/>
                </a:lnTo>
                <a:lnTo>
                  <a:pt x="929" y="688"/>
                </a:lnTo>
                <a:lnTo>
                  <a:pt x="930" y="688"/>
                </a:lnTo>
                <a:lnTo>
                  <a:pt x="930" y="688"/>
                </a:lnTo>
                <a:lnTo>
                  <a:pt x="930" y="688"/>
                </a:lnTo>
                <a:lnTo>
                  <a:pt x="932" y="688"/>
                </a:lnTo>
                <a:lnTo>
                  <a:pt x="932" y="690"/>
                </a:lnTo>
                <a:lnTo>
                  <a:pt x="932" y="690"/>
                </a:lnTo>
                <a:lnTo>
                  <a:pt x="932" y="690"/>
                </a:lnTo>
                <a:lnTo>
                  <a:pt x="932" y="690"/>
                </a:lnTo>
                <a:lnTo>
                  <a:pt x="932" y="690"/>
                </a:lnTo>
                <a:lnTo>
                  <a:pt x="932" y="690"/>
                </a:lnTo>
                <a:lnTo>
                  <a:pt x="932" y="690"/>
                </a:lnTo>
                <a:lnTo>
                  <a:pt x="932" y="691"/>
                </a:lnTo>
                <a:lnTo>
                  <a:pt x="932" y="691"/>
                </a:lnTo>
                <a:lnTo>
                  <a:pt x="932" y="691"/>
                </a:lnTo>
                <a:lnTo>
                  <a:pt x="932" y="691"/>
                </a:lnTo>
                <a:lnTo>
                  <a:pt x="932" y="691"/>
                </a:lnTo>
                <a:lnTo>
                  <a:pt x="932" y="691"/>
                </a:lnTo>
                <a:lnTo>
                  <a:pt x="932" y="693"/>
                </a:lnTo>
                <a:lnTo>
                  <a:pt x="932" y="693"/>
                </a:lnTo>
                <a:lnTo>
                  <a:pt x="932" y="693"/>
                </a:lnTo>
                <a:lnTo>
                  <a:pt x="932" y="693"/>
                </a:lnTo>
                <a:lnTo>
                  <a:pt x="932" y="693"/>
                </a:lnTo>
                <a:lnTo>
                  <a:pt x="932" y="693"/>
                </a:lnTo>
                <a:lnTo>
                  <a:pt x="930" y="693"/>
                </a:lnTo>
                <a:lnTo>
                  <a:pt x="930" y="693"/>
                </a:lnTo>
                <a:lnTo>
                  <a:pt x="930" y="694"/>
                </a:lnTo>
                <a:lnTo>
                  <a:pt x="930" y="694"/>
                </a:lnTo>
                <a:lnTo>
                  <a:pt x="932" y="694"/>
                </a:lnTo>
                <a:lnTo>
                  <a:pt x="932" y="694"/>
                </a:lnTo>
                <a:lnTo>
                  <a:pt x="930" y="694"/>
                </a:lnTo>
                <a:lnTo>
                  <a:pt x="930" y="695"/>
                </a:lnTo>
                <a:lnTo>
                  <a:pt x="930" y="695"/>
                </a:lnTo>
                <a:lnTo>
                  <a:pt x="930" y="695"/>
                </a:lnTo>
                <a:lnTo>
                  <a:pt x="930" y="695"/>
                </a:lnTo>
                <a:lnTo>
                  <a:pt x="930" y="695"/>
                </a:lnTo>
                <a:lnTo>
                  <a:pt x="932" y="695"/>
                </a:lnTo>
                <a:lnTo>
                  <a:pt x="932" y="695"/>
                </a:lnTo>
                <a:lnTo>
                  <a:pt x="932" y="697"/>
                </a:lnTo>
                <a:lnTo>
                  <a:pt x="932" y="697"/>
                </a:lnTo>
                <a:lnTo>
                  <a:pt x="932" y="697"/>
                </a:lnTo>
                <a:lnTo>
                  <a:pt x="932" y="697"/>
                </a:lnTo>
                <a:lnTo>
                  <a:pt x="932" y="697"/>
                </a:lnTo>
                <a:lnTo>
                  <a:pt x="932" y="698"/>
                </a:lnTo>
                <a:lnTo>
                  <a:pt x="932" y="698"/>
                </a:lnTo>
                <a:lnTo>
                  <a:pt x="932" y="698"/>
                </a:lnTo>
                <a:lnTo>
                  <a:pt x="932" y="698"/>
                </a:lnTo>
                <a:lnTo>
                  <a:pt x="932" y="698"/>
                </a:lnTo>
                <a:lnTo>
                  <a:pt x="932" y="699"/>
                </a:lnTo>
                <a:lnTo>
                  <a:pt x="933" y="699"/>
                </a:lnTo>
                <a:lnTo>
                  <a:pt x="933" y="699"/>
                </a:lnTo>
                <a:lnTo>
                  <a:pt x="933" y="701"/>
                </a:lnTo>
                <a:lnTo>
                  <a:pt x="933" y="701"/>
                </a:lnTo>
                <a:lnTo>
                  <a:pt x="933" y="701"/>
                </a:lnTo>
                <a:lnTo>
                  <a:pt x="933" y="701"/>
                </a:lnTo>
                <a:lnTo>
                  <a:pt x="933" y="701"/>
                </a:lnTo>
                <a:lnTo>
                  <a:pt x="932" y="701"/>
                </a:lnTo>
                <a:lnTo>
                  <a:pt x="932" y="701"/>
                </a:lnTo>
                <a:lnTo>
                  <a:pt x="932" y="699"/>
                </a:lnTo>
                <a:lnTo>
                  <a:pt x="932" y="701"/>
                </a:lnTo>
                <a:lnTo>
                  <a:pt x="932" y="701"/>
                </a:lnTo>
                <a:lnTo>
                  <a:pt x="932" y="701"/>
                </a:lnTo>
                <a:lnTo>
                  <a:pt x="930" y="701"/>
                </a:lnTo>
                <a:lnTo>
                  <a:pt x="930" y="701"/>
                </a:lnTo>
                <a:lnTo>
                  <a:pt x="930" y="701"/>
                </a:lnTo>
                <a:lnTo>
                  <a:pt x="929" y="701"/>
                </a:lnTo>
                <a:lnTo>
                  <a:pt x="929" y="702"/>
                </a:lnTo>
                <a:lnTo>
                  <a:pt x="930" y="702"/>
                </a:lnTo>
                <a:lnTo>
                  <a:pt x="930" y="702"/>
                </a:lnTo>
                <a:lnTo>
                  <a:pt x="930" y="702"/>
                </a:lnTo>
                <a:lnTo>
                  <a:pt x="932" y="702"/>
                </a:lnTo>
                <a:lnTo>
                  <a:pt x="932" y="702"/>
                </a:lnTo>
                <a:lnTo>
                  <a:pt x="932" y="702"/>
                </a:lnTo>
                <a:lnTo>
                  <a:pt x="932" y="702"/>
                </a:lnTo>
                <a:lnTo>
                  <a:pt x="933" y="704"/>
                </a:lnTo>
                <a:lnTo>
                  <a:pt x="933" y="702"/>
                </a:lnTo>
                <a:lnTo>
                  <a:pt x="934" y="702"/>
                </a:lnTo>
                <a:lnTo>
                  <a:pt x="934" y="702"/>
                </a:lnTo>
                <a:lnTo>
                  <a:pt x="934" y="704"/>
                </a:lnTo>
                <a:lnTo>
                  <a:pt x="934" y="704"/>
                </a:lnTo>
                <a:lnTo>
                  <a:pt x="936" y="704"/>
                </a:lnTo>
                <a:lnTo>
                  <a:pt x="936" y="704"/>
                </a:lnTo>
                <a:lnTo>
                  <a:pt x="937" y="704"/>
                </a:lnTo>
                <a:lnTo>
                  <a:pt x="937" y="704"/>
                </a:lnTo>
                <a:lnTo>
                  <a:pt x="937" y="704"/>
                </a:lnTo>
                <a:lnTo>
                  <a:pt x="937" y="704"/>
                </a:lnTo>
                <a:lnTo>
                  <a:pt x="937" y="705"/>
                </a:lnTo>
                <a:lnTo>
                  <a:pt x="937" y="705"/>
                </a:lnTo>
                <a:lnTo>
                  <a:pt x="936" y="705"/>
                </a:lnTo>
                <a:lnTo>
                  <a:pt x="936" y="706"/>
                </a:lnTo>
                <a:lnTo>
                  <a:pt x="937" y="706"/>
                </a:lnTo>
                <a:lnTo>
                  <a:pt x="937" y="705"/>
                </a:lnTo>
                <a:lnTo>
                  <a:pt x="937" y="705"/>
                </a:lnTo>
                <a:lnTo>
                  <a:pt x="938" y="705"/>
                </a:lnTo>
                <a:lnTo>
                  <a:pt x="938" y="706"/>
                </a:lnTo>
                <a:lnTo>
                  <a:pt x="938" y="706"/>
                </a:lnTo>
                <a:lnTo>
                  <a:pt x="938" y="706"/>
                </a:lnTo>
                <a:lnTo>
                  <a:pt x="938" y="706"/>
                </a:lnTo>
                <a:lnTo>
                  <a:pt x="938" y="706"/>
                </a:lnTo>
                <a:lnTo>
                  <a:pt x="938" y="708"/>
                </a:lnTo>
                <a:lnTo>
                  <a:pt x="938" y="706"/>
                </a:lnTo>
                <a:lnTo>
                  <a:pt x="937" y="706"/>
                </a:lnTo>
                <a:lnTo>
                  <a:pt x="937" y="706"/>
                </a:lnTo>
                <a:lnTo>
                  <a:pt x="937" y="708"/>
                </a:lnTo>
                <a:lnTo>
                  <a:pt x="937" y="708"/>
                </a:lnTo>
                <a:lnTo>
                  <a:pt x="936" y="708"/>
                </a:lnTo>
                <a:lnTo>
                  <a:pt x="936" y="708"/>
                </a:lnTo>
                <a:lnTo>
                  <a:pt x="937" y="708"/>
                </a:lnTo>
                <a:lnTo>
                  <a:pt x="937" y="708"/>
                </a:lnTo>
                <a:lnTo>
                  <a:pt x="937" y="709"/>
                </a:lnTo>
                <a:lnTo>
                  <a:pt x="937" y="709"/>
                </a:lnTo>
                <a:lnTo>
                  <a:pt x="937" y="709"/>
                </a:lnTo>
                <a:lnTo>
                  <a:pt x="937" y="709"/>
                </a:lnTo>
                <a:lnTo>
                  <a:pt x="937" y="709"/>
                </a:lnTo>
                <a:lnTo>
                  <a:pt x="936" y="709"/>
                </a:lnTo>
                <a:lnTo>
                  <a:pt x="936" y="709"/>
                </a:lnTo>
                <a:lnTo>
                  <a:pt x="934" y="709"/>
                </a:lnTo>
                <a:lnTo>
                  <a:pt x="934" y="710"/>
                </a:lnTo>
                <a:lnTo>
                  <a:pt x="934" y="710"/>
                </a:lnTo>
                <a:lnTo>
                  <a:pt x="934" y="710"/>
                </a:lnTo>
                <a:lnTo>
                  <a:pt x="934" y="710"/>
                </a:lnTo>
                <a:lnTo>
                  <a:pt x="933" y="710"/>
                </a:lnTo>
                <a:lnTo>
                  <a:pt x="933" y="710"/>
                </a:lnTo>
                <a:lnTo>
                  <a:pt x="933" y="712"/>
                </a:lnTo>
                <a:lnTo>
                  <a:pt x="932" y="712"/>
                </a:lnTo>
                <a:lnTo>
                  <a:pt x="932" y="712"/>
                </a:lnTo>
                <a:lnTo>
                  <a:pt x="932" y="712"/>
                </a:lnTo>
                <a:lnTo>
                  <a:pt x="932" y="713"/>
                </a:lnTo>
                <a:lnTo>
                  <a:pt x="932" y="713"/>
                </a:lnTo>
                <a:lnTo>
                  <a:pt x="932" y="713"/>
                </a:lnTo>
                <a:lnTo>
                  <a:pt x="930" y="713"/>
                </a:lnTo>
                <a:lnTo>
                  <a:pt x="930" y="713"/>
                </a:lnTo>
                <a:lnTo>
                  <a:pt x="930" y="714"/>
                </a:lnTo>
                <a:lnTo>
                  <a:pt x="930" y="714"/>
                </a:lnTo>
                <a:lnTo>
                  <a:pt x="930" y="714"/>
                </a:lnTo>
                <a:lnTo>
                  <a:pt x="930" y="714"/>
                </a:lnTo>
                <a:lnTo>
                  <a:pt x="930" y="716"/>
                </a:lnTo>
                <a:lnTo>
                  <a:pt x="930" y="716"/>
                </a:lnTo>
                <a:lnTo>
                  <a:pt x="930" y="717"/>
                </a:lnTo>
                <a:lnTo>
                  <a:pt x="932" y="717"/>
                </a:lnTo>
                <a:lnTo>
                  <a:pt x="932" y="717"/>
                </a:lnTo>
                <a:lnTo>
                  <a:pt x="932" y="717"/>
                </a:lnTo>
                <a:lnTo>
                  <a:pt x="932" y="717"/>
                </a:lnTo>
                <a:lnTo>
                  <a:pt x="932" y="717"/>
                </a:lnTo>
                <a:lnTo>
                  <a:pt x="932" y="719"/>
                </a:lnTo>
                <a:lnTo>
                  <a:pt x="932" y="719"/>
                </a:lnTo>
                <a:lnTo>
                  <a:pt x="932" y="720"/>
                </a:lnTo>
                <a:lnTo>
                  <a:pt x="932" y="720"/>
                </a:lnTo>
                <a:lnTo>
                  <a:pt x="932" y="720"/>
                </a:lnTo>
                <a:lnTo>
                  <a:pt x="930" y="720"/>
                </a:lnTo>
                <a:lnTo>
                  <a:pt x="930" y="721"/>
                </a:lnTo>
                <a:lnTo>
                  <a:pt x="932" y="721"/>
                </a:lnTo>
                <a:lnTo>
                  <a:pt x="932" y="723"/>
                </a:lnTo>
                <a:lnTo>
                  <a:pt x="932" y="723"/>
                </a:lnTo>
                <a:lnTo>
                  <a:pt x="932" y="723"/>
                </a:lnTo>
                <a:lnTo>
                  <a:pt x="930" y="723"/>
                </a:lnTo>
                <a:lnTo>
                  <a:pt x="930" y="724"/>
                </a:lnTo>
                <a:lnTo>
                  <a:pt x="930" y="724"/>
                </a:lnTo>
                <a:lnTo>
                  <a:pt x="930" y="725"/>
                </a:lnTo>
                <a:lnTo>
                  <a:pt x="930" y="725"/>
                </a:lnTo>
                <a:lnTo>
                  <a:pt x="930" y="725"/>
                </a:lnTo>
                <a:lnTo>
                  <a:pt x="930" y="725"/>
                </a:lnTo>
                <a:lnTo>
                  <a:pt x="930" y="727"/>
                </a:lnTo>
                <a:lnTo>
                  <a:pt x="929" y="727"/>
                </a:lnTo>
                <a:lnTo>
                  <a:pt x="929" y="727"/>
                </a:lnTo>
                <a:lnTo>
                  <a:pt x="930" y="727"/>
                </a:lnTo>
                <a:lnTo>
                  <a:pt x="930" y="728"/>
                </a:lnTo>
                <a:lnTo>
                  <a:pt x="930" y="728"/>
                </a:lnTo>
                <a:lnTo>
                  <a:pt x="930" y="728"/>
                </a:lnTo>
                <a:lnTo>
                  <a:pt x="930" y="729"/>
                </a:lnTo>
                <a:lnTo>
                  <a:pt x="930" y="729"/>
                </a:lnTo>
                <a:lnTo>
                  <a:pt x="930" y="729"/>
                </a:lnTo>
                <a:lnTo>
                  <a:pt x="930" y="731"/>
                </a:lnTo>
                <a:lnTo>
                  <a:pt x="930" y="731"/>
                </a:lnTo>
                <a:lnTo>
                  <a:pt x="930" y="731"/>
                </a:lnTo>
                <a:lnTo>
                  <a:pt x="930" y="732"/>
                </a:lnTo>
                <a:lnTo>
                  <a:pt x="930" y="732"/>
                </a:lnTo>
                <a:lnTo>
                  <a:pt x="930" y="732"/>
                </a:lnTo>
                <a:lnTo>
                  <a:pt x="929" y="732"/>
                </a:lnTo>
                <a:lnTo>
                  <a:pt x="929" y="734"/>
                </a:lnTo>
                <a:lnTo>
                  <a:pt x="929" y="734"/>
                </a:lnTo>
                <a:lnTo>
                  <a:pt x="929" y="734"/>
                </a:lnTo>
                <a:lnTo>
                  <a:pt x="929" y="734"/>
                </a:lnTo>
                <a:lnTo>
                  <a:pt x="929" y="735"/>
                </a:lnTo>
                <a:lnTo>
                  <a:pt x="929" y="735"/>
                </a:lnTo>
                <a:lnTo>
                  <a:pt x="929" y="735"/>
                </a:lnTo>
                <a:lnTo>
                  <a:pt x="928" y="735"/>
                </a:lnTo>
                <a:lnTo>
                  <a:pt x="928" y="735"/>
                </a:lnTo>
                <a:lnTo>
                  <a:pt x="928" y="736"/>
                </a:lnTo>
                <a:lnTo>
                  <a:pt x="928" y="736"/>
                </a:lnTo>
                <a:lnTo>
                  <a:pt x="926" y="736"/>
                </a:lnTo>
                <a:lnTo>
                  <a:pt x="926" y="736"/>
                </a:lnTo>
                <a:lnTo>
                  <a:pt x="926" y="736"/>
                </a:lnTo>
                <a:lnTo>
                  <a:pt x="926" y="738"/>
                </a:lnTo>
                <a:lnTo>
                  <a:pt x="926" y="738"/>
                </a:lnTo>
                <a:lnTo>
                  <a:pt x="926" y="738"/>
                </a:lnTo>
                <a:lnTo>
                  <a:pt x="926" y="739"/>
                </a:lnTo>
                <a:lnTo>
                  <a:pt x="926" y="739"/>
                </a:lnTo>
                <a:lnTo>
                  <a:pt x="921" y="742"/>
                </a:lnTo>
                <a:lnTo>
                  <a:pt x="921" y="743"/>
                </a:lnTo>
                <a:lnTo>
                  <a:pt x="919" y="743"/>
                </a:lnTo>
                <a:lnTo>
                  <a:pt x="919" y="743"/>
                </a:lnTo>
                <a:lnTo>
                  <a:pt x="919" y="745"/>
                </a:lnTo>
                <a:lnTo>
                  <a:pt x="919" y="745"/>
                </a:lnTo>
                <a:lnTo>
                  <a:pt x="919" y="745"/>
                </a:lnTo>
                <a:lnTo>
                  <a:pt x="919" y="745"/>
                </a:lnTo>
                <a:lnTo>
                  <a:pt x="919" y="746"/>
                </a:lnTo>
                <a:lnTo>
                  <a:pt x="919" y="746"/>
                </a:lnTo>
                <a:lnTo>
                  <a:pt x="919" y="747"/>
                </a:lnTo>
                <a:lnTo>
                  <a:pt x="918" y="747"/>
                </a:lnTo>
                <a:lnTo>
                  <a:pt x="918" y="747"/>
                </a:lnTo>
                <a:lnTo>
                  <a:pt x="918" y="747"/>
                </a:lnTo>
                <a:lnTo>
                  <a:pt x="918" y="747"/>
                </a:lnTo>
                <a:lnTo>
                  <a:pt x="918" y="749"/>
                </a:lnTo>
                <a:lnTo>
                  <a:pt x="918" y="749"/>
                </a:lnTo>
                <a:lnTo>
                  <a:pt x="918" y="749"/>
                </a:lnTo>
                <a:lnTo>
                  <a:pt x="917" y="749"/>
                </a:lnTo>
                <a:lnTo>
                  <a:pt x="917" y="749"/>
                </a:lnTo>
                <a:lnTo>
                  <a:pt x="917" y="750"/>
                </a:lnTo>
                <a:lnTo>
                  <a:pt x="915" y="750"/>
                </a:lnTo>
                <a:lnTo>
                  <a:pt x="915" y="750"/>
                </a:lnTo>
                <a:lnTo>
                  <a:pt x="915" y="750"/>
                </a:lnTo>
                <a:lnTo>
                  <a:pt x="915" y="750"/>
                </a:lnTo>
                <a:lnTo>
                  <a:pt x="915" y="751"/>
                </a:lnTo>
                <a:lnTo>
                  <a:pt x="915" y="751"/>
                </a:lnTo>
                <a:lnTo>
                  <a:pt x="915" y="753"/>
                </a:lnTo>
                <a:lnTo>
                  <a:pt x="915" y="753"/>
                </a:lnTo>
                <a:lnTo>
                  <a:pt x="915" y="753"/>
                </a:lnTo>
                <a:lnTo>
                  <a:pt x="915" y="753"/>
                </a:lnTo>
                <a:lnTo>
                  <a:pt x="915" y="754"/>
                </a:lnTo>
                <a:lnTo>
                  <a:pt x="915" y="754"/>
                </a:lnTo>
                <a:lnTo>
                  <a:pt x="915" y="755"/>
                </a:lnTo>
                <a:lnTo>
                  <a:pt x="914" y="755"/>
                </a:lnTo>
                <a:lnTo>
                  <a:pt x="915" y="755"/>
                </a:lnTo>
                <a:lnTo>
                  <a:pt x="915" y="755"/>
                </a:lnTo>
                <a:lnTo>
                  <a:pt x="914" y="755"/>
                </a:lnTo>
                <a:lnTo>
                  <a:pt x="914" y="755"/>
                </a:lnTo>
                <a:lnTo>
                  <a:pt x="914" y="757"/>
                </a:lnTo>
                <a:lnTo>
                  <a:pt x="914" y="757"/>
                </a:lnTo>
                <a:lnTo>
                  <a:pt x="914" y="757"/>
                </a:lnTo>
                <a:lnTo>
                  <a:pt x="914" y="758"/>
                </a:lnTo>
                <a:lnTo>
                  <a:pt x="912" y="758"/>
                </a:lnTo>
                <a:lnTo>
                  <a:pt x="912" y="758"/>
                </a:lnTo>
                <a:lnTo>
                  <a:pt x="912" y="758"/>
                </a:lnTo>
                <a:lnTo>
                  <a:pt x="912" y="760"/>
                </a:lnTo>
                <a:lnTo>
                  <a:pt x="912" y="760"/>
                </a:lnTo>
                <a:lnTo>
                  <a:pt x="912" y="760"/>
                </a:lnTo>
                <a:lnTo>
                  <a:pt x="912" y="761"/>
                </a:lnTo>
                <a:lnTo>
                  <a:pt x="912" y="761"/>
                </a:lnTo>
                <a:lnTo>
                  <a:pt x="911" y="761"/>
                </a:lnTo>
                <a:lnTo>
                  <a:pt x="911" y="761"/>
                </a:lnTo>
                <a:lnTo>
                  <a:pt x="911" y="761"/>
                </a:lnTo>
                <a:lnTo>
                  <a:pt x="911" y="761"/>
                </a:lnTo>
                <a:lnTo>
                  <a:pt x="911" y="762"/>
                </a:lnTo>
                <a:lnTo>
                  <a:pt x="910" y="762"/>
                </a:lnTo>
                <a:lnTo>
                  <a:pt x="910" y="762"/>
                </a:lnTo>
                <a:lnTo>
                  <a:pt x="910" y="762"/>
                </a:lnTo>
                <a:lnTo>
                  <a:pt x="910" y="764"/>
                </a:lnTo>
                <a:lnTo>
                  <a:pt x="904" y="758"/>
                </a:lnTo>
                <a:lnTo>
                  <a:pt x="903" y="757"/>
                </a:lnTo>
                <a:lnTo>
                  <a:pt x="902" y="755"/>
                </a:lnTo>
                <a:lnTo>
                  <a:pt x="902" y="755"/>
                </a:lnTo>
                <a:lnTo>
                  <a:pt x="902" y="755"/>
                </a:lnTo>
                <a:lnTo>
                  <a:pt x="900" y="754"/>
                </a:lnTo>
                <a:lnTo>
                  <a:pt x="900" y="754"/>
                </a:lnTo>
                <a:lnTo>
                  <a:pt x="899" y="754"/>
                </a:lnTo>
                <a:lnTo>
                  <a:pt x="899" y="753"/>
                </a:lnTo>
                <a:lnTo>
                  <a:pt x="897" y="753"/>
                </a:lnTo>
                <a:lnTo>
                  <a:pt x="896" y="751"/>
                </a:lnTo>
                <a:lnTo>
                  <a:pt x="896" y="750"/>
                </a:lnTo>
                <a:lnTo>
                  <a:pt x="895" y="750"/>
                </a:lnTo>
                <a:lnTo>
                  <a:pt x="893" y="749"/>
                </a:lnTo>
                <a:lnTo>
                  <a:pt x="893" y="749"/>
                </a:lnTo>
                <a:lnTo>
                  <a:pt x="893" y="749"/>
                </a:lnTo>
                <a:lnTo>
                  <a:pt x="892" y="747"/>
                </a:lnTo>
                <a:lnTo>
                  <a:pt x="892" y="747"/>
                </a:lnTo>
                <a:lnTo>
                  <a:pt x="891" y="746"/>
                </a:lnTo>
                <a:lnTo>
                  <a:pt x="891" y="745"/>
                </a:lnTo>
                <a:lnTo>
                  <a:pt x="888" y="745"/>
                </a:lnTo>
                <a:lnTo>
                  <a:pt x="888" y="745"/>
                </a:lnTo>
                <a:lnTo>
                  <a:pt x="885" y="745"/>
                </a:lnTo>
                <a:lnTo>
                  <a:pt x="885" y="745"/>
                </a:lnTo>
                <a:lnTo>
                  <a:pt x="884" y="745"/>
                </a:lnTo>
                <a:lnTo>
                  <a:pt x="882" y="745"/>
                </a:lnTo>
                <a:lnTo>
                  <a:pt x="881" y="745"/>
                </a:lnTo>
                <a:lnTo>
                  <a:pt x="880" y="745"/>
                </a:lnTo>
                <a:lnTo>
                  <a:pt x="878" y="745"/>
                </a:lnTo>
                <a:lnTo>
                  <a:pt x="877" y="745"/>
                </a:lnTo>
                <a:lnTo>
                  <a:pt x="877" y="745"/>
                </a:lnTo>
                <a:lnTo>
                  <a:pt x="876" y="746"/>
                </a:lnTo>
                <a:lnTo>
                  <a:pt x="876" y="746"/>
                </a:lnTo>
                <a:lnTo>
                  <a:pt x="874" y="746"/>
                </a:lnTo>
                <a:lnTo>
                  <a:pt x="874" y="746"/>
                </a:lnTo>
                <a:lnTo>
                  <a:pt x="874" y="746"/>
                </a:lnTo>
                <a:lnTo>
                  <a:pt x="873" y="746"/>
                </a:lnTo>
                <a:lnTo>
                  <a:pt x="873" y="746"/>
                </a:lnTo>
                <a:lnTo>
                  <a:pt x="871" y="746"/>
                </a:lnTo>
                <a:lnTo>
                  <a:pt x="871" y="746"/>
                </a:lnTo>
                <a:lnTo>
                  <a:pt x="871" y="746"/>
                </a:lnTo>
                <a:lnTo>
                  <a:pt x="869" y="746"/>
                </a:lnTo>
                <a:lnTo>
                  <a:pt x="865" y="746"/>
                </a:lnTo>
                <a:lnTo>
                  <a:pt x="859" y="747"/>
                </a:lnTo>
                <a:lnTo>
                  <a:pt x="856" y="747"/>
                </a:lnTo>
                <a:lnTo>
                  <a:pt x="851" y="747"/>
                </a:lnTo>
                <a:lnTo>
                  <a:pt x="850" y="747"/>
                </a:lnTo>
                <a:lnTo>
                  <a:pt x="847" y="747"/>
                </a:lnTo>
                <a:lnTo>
                  <a:pt x="844" y="747"/>
                </a:lnTo>
                <a:lnTo>
                  <a:pt x="844" y="747"/>
                </a:lnTo>
                <a:lnTo>
                  <a:pt x="840" y="749"/>
                </a:lnTo>
                <a:lnTo>
                  <a:pt x="836" y="749"/>
                </a:lnTo>
                <a:lnTo>
                  <a:pt x="833" y="749"/>
                </a:lnTo>
                <a:lnTo>
                  <a:pt x="833" y="749"/>
                </a:lnTo>
                <a:lnTo>
                  <a:pt x="833" y="750"/>
                </a:lnTo>
                <a:lnTo>
                  <a:pt x="833" y="750"/>
                </a:lnTo>
                <a:lnTo>
                  <a:pt x="834" y="750"/>
                </a:lnTo>
                <a:lnTo>
                  <a:pt x="834" y="750"/>
                </a:lnTo>
                <a:lnTo>
                  <a:pt x="834" y="751"/>
                </a:lnTo>
                <a:lnTo>
                  <a:pt x="834" y="755"/>
                </a:lnTo>
                <a:lnTo>
                  <a:pt x="834" y="761"/>
                </a:lnTo>
                <a:lnTo>
                  <a:pt x="834" y="761"/>
                </a:lnTo>
                <a:lnTo>
                  <a:pt x="834" y="766"/>
                </a:lnTo>
                <a:lnTo>
                  <a:pt x="836" y="766"/>
                </a:lnTo>
                <a:lnTo>
                  <a:pt x="836" y="766"/>
                </a:lnTo>
                <a:lnTo>
                  <a:pt x="837" y="768"/>
                </a:lnTo>
                <a:lnTo>
                  <a:pt x="837" y="768"/>
                </a:lnTo>
                <a:lnTo>
                  <a:pt x="837" y="769"/>
                </a:lnTo>
                <a:lnTo>
                  <a:pt x="837" y="769"/>
                </a:lnTo>
                <a:lnTo>
                  <a:pt x="837" y="769"/>
                </a:lnTo>
                <a:lnTo>
                  <a:pt x="837" y="769"/>
                </a:lnTo>
                <a:lnTo>
                  <a:pt x="839" y="771"/>
                </a:lnTo>
                <a:lnTo>
                  <a:pt x="839" y="769"/>
                </a:lnTo>
                <a:lnTo>
                  <a:pt x="839" y="769"/>
                </a:lnTo>
                <a:lnTo>
                  <a:pt x="840" y="769"/>
                </a:lnTo>
                <a:lnTo>
                  <a:pt x="840" y="769"/>
                </a:lnTo>
                <a:lnTo>
                  <a:pt x="841" y="771"/>
                </a:lnTo>
                <a:lnTo>
                  <a:pt x="841" y="769"/>
                </a:lnTo>
                <a:lnTo>
                  <a:pt x="841" y="771"/>
                </a:lnTo>
                <a:lnTo>
                  <a:pt x="841" y="771"/>
                </a:lnTo>
                <a:lnTo>
                  <a:pt x="843" y="771"/>
                </a:lnTo>
                <a:lnTo>
                  <a:pt x="843" y="771"/>
                </a:lnTo>
                <a:lnTo>
                  <a:pt x="843" y="771"/>
                </a:lnTo>
                <a:lnTo>
                  <a:pt x="844" y="771"/>
                </a:lnTo>
                <a:lnTo>
                  <a:pt x="844" y="772"/>
                </a:lnTo>
                <a:lnTo>
                  <a:pt x="844" y="772"/>
                </a:lnTo>
                <a:lnTo>
                  <a:pt x="844" y="772"/>
                </a:lnTo>
                <a:lnTo>
                  <a:pt x="845" y="772"/>
                </a:lnTo>
                <a:lnTo>
                  <a:pt x="845" y="772"/>
                </a:lnTo>
                <a:lnTo>
                  <a:pt x="845" y="773"/>
                </a:lnTo>
                <a:lnTo>
                  <a:pt x="845" y="773"/>
                </a:lnTo>
                <a:lnTo>
                  <a:pt x="845" y="775"/>
                </a:lnTo>
                <a:lnTo>
                  <a:pt x="847" y="775"/>
                </a:lnTo>
                <a:lnTo>
                  <a:pt x="847" y="775"/>
                </a:lnTo>
                <a:lnTo>
                  <a:pt x="847" y="775"/>
                </a:lnTo>
                <a:lnTo>
                  <a:pt x="847" y="775"/>
                </a:lnTo>
                <a:lnTo>
                  <a:pt x="847" y="776"/>
                </a:lnTo>
                <a:lnTo>
                  <a:pt x="848" y="776"/>
                </a:lnTo>
                <a:lnTo>
                  <a:pt x="848" y="777"/>
                </a:lnTo>
                <a:lnTo>
                  <a:pt x="848" y="777"/>
                </a:lnTo>
                <a:lnTo>
                  <a:pt x="850" y="777"/>
                </a:lnTo>
                <a:lnTo>
                  <a:pt x="850" y="777"/>
                </a:lnTo>
                <a:lnTo>
                  <a:pt x="850" y="779"/>
                </a:lnTo>
                <a:lnTo>
                  <a:pt x="850" y="779"/>
                </a:lnTo>
                <a:lnTo>
                  <a:pt x="850" y="780"/>
                </a:lnTo>
                <a:lnTo>
                  <a:pt x="850" y="780"/>
                </a:lnTo>
                <a:lnTo>
                  <a:pt x="851" y="780"/>
                </a:lnTo>
                <a:lnTo>
                  <a:pt x="851" y="780"/>
                </a:lnTo>
                <a:lnTo>
                  <a:pt x="851" y="781"/>
                </a:lnTo>
                <a:lnTo>
                  <a:pt x="851" y="783"/>
                </a:lnTo>
                <a:lnTo>
                  <a:pt x="851" y="783"/>
                </a:lnTo>
                <a:lnTo>
                  <a:pt x="852" y="783"/>
                </a:lnTo>
                <a:lnTo>
                  <a:pt x="852" y="783"/>
                </a:lnTo>
                <a:lnTo>
                  <a:pt x="852" y="784"/>
                </a:lnTo>
                <a:lnTo>
                  <a:pt x="852" y="784"/>
                </a:lnTo>
                <a:lnTo>
                  <a:pt x="852" y="784"/>
                </a:lnTo>
                <a:lnTo>
                  <a:pt x="852" y="786"/>
                </a:lnTo>
                <a:lnTo>
                  <a:pt x="852" y="786"/>
                </a:lnTo>
                <a:lnTo>
                  <a:pt x="852" y="786"/>
                </a:lnTo>
                <a:lnTo>
                  <a:pt x="852" y="786"/>
                </a:lnTo>
                <a:lnTo>
                  <a:pt x="852" y="787"/>
                </a:lnTo>
                <a:lnTo>
                  <a:pt x="854" y="787"/>
                </a:lnTo>
                <a:lnTo>
                  <a:pt x="854" y="787"/>
                </a:lnTo>
                <a:lnTo>
                  <a:pt x="854" y="787"/>
                </a:lnTo>
                <a:lnTo>
                  <a:pt x="854" y="788"/>
                </a:lnTo>
                <a:lnTo>
                  <a:pt x="854" y="788"/>
                </a:lnTo>
                <a:lnTo>
                  <a:pt x="854" y="788"/>
                </a:lnTo>
                <a:lnTo>
                  <a:pt x="854" y="790"/>
                </a:lnTo>
                <a:lnTo>
                  <a:pt x="855" y="790"/>
                </a:lnTo>
                <a:lnTo>
                  <a:pt x="855" y="790"/>
                </a:lnTo>
                <a:lnTo>
                  <a:pt x="855" y="791"/>
                </a:lnTo>
                <a:lnTo>
                  <a:pt x="855" y="791"/>
                </a:lnTo>
                <a:lnTo>
                  <a:pt x="855" y="791"/>
                </a:lnTo>
                <a:lnTo>
                  <a:pt x="855" y="791"/>
                </a:lnTo>
                <a:lnTo>
                  <a:pt x="855" y="791"/>
                </a:lnTo>
                <a:lnTo>
                  <a:pt x="856" y="791"/>
                </a:lnTo>
                <a:lnTo>
                  <a:pt x="856" y="792"/>
                </a:lnTo>
                <a:lnTo>
                  <a:pt x="856" y="792"/>
                </a:lnTo>
                <a:lnTo>
                  <a:pt x="856" y="792"/>
                </a:lnTo>
                <a:lnTo>
                  <a:pt x="858" y="792"/>
                </a:lnTo>
                <a:lnTo>
                  <a:pt x="858" y="794"/>
                </a:lnTo>
                <a:lnTo>
                  <a:pt x="856" y="794"/>
                </a:lnTo>
                <a:lnTo>
                  <a:pt x="856" y="794"/>
                </a:lnTo>
                <a:lnTo>
                  <a:pt x="858" y="794"/>
                </a:lnTo>
                <a:lnTo>
                  <a:pt x="858" y="794"/>
                </a:lnTo>
                <a:lnTo>
                  <a:pt x="858" y="795"/>
                </a:lnTo>
                <a:lnTo>
                  <a:pt x="858" y="795"/>
                </a:lnTo>
                <a:lnTo>
                  <a:pt x="858" y="795"/>
                </a:lnTo>
                <a:lnTo>
                  <a:pt x="859" y="795"/>
                </a:lnTo>
                <a:lnTo>
                  <a:pt x="859" y="797"/>
                </a:lnTo>
                <a:lnTo>
                  <a:pt x="859" y="797"/>
                </a:lnTo>
                <a:lnTo>
                  <a:pt x="859" y="797"/>
                </a:lnTo>
                <a:lnTo>
                  <a:pt x="859" y="797"/>
                </a:lnTo>
                <a:lnTo>
                  <a:pt x="860" y="797"/>
                </a:lnTo>
                <a:lnTo>
                  <a:pt x="860" y="798"/>
                </a:lnTo>
                <a:lnTo>
                  <a:pt x="860" y="798"/>
                </a:lnTo>
                <a:lnTo>
                  <a:pt x="860" y="798"/>
                </a:lnTo>
                <a:lnTo>
                  <a:pt x="860" y="799"/>
                </a:lnTo>
                <a:lnTo>
                  <a:pt x="860" y="799"/>
                </a:lnTo>
                <a:lnTo>
                  <a:pt x="860" y="799"/>
                </a:lnTo>
                <a:lnTo>
                  <a:pt x="860" y="799"/>
                </a:lnTo>
                <a:lnTo>
                  <a:pt x="860" y="799"/>
                </a:lnTo>
                <a:lnTo>
                  <a:pt x="860" y="799"/>
                </a:lnTo>
                <a:lnTo>
                  <a:pt x="862" y="799"/>
                </a:lnTo>
                <a:lnTo>
                  <a:pt x="862" y="801"/>
                </a:lnTo>
                <a:lnTo>
                  <a:pt x="862" y="801"/>
                </a:lnTo>
                <a:lnTo>
                  <a:pt x="862" y="801"/>
                </a:lnTo>
                <a:lnTo>
                  <a:pt x="863" y="801"/>
                </a:lnTo>
                <a:lnTo>
                  <a:pt x="863" y="802"/>
                </a:lnTo>
                <a:lnTo>
                  <a:pt x="863" y="802"/>
                </a:lnTo>
                <a:lnTo>
                  <a:pt x="863" y="802"/>
                </a:lnTo>
                <a:lnTo>
                  <a:pt x="863" y="802"/>
                </a:lnTo>
                <a:lnTo>
                  <a:pt x="863" y="802"/>
                </a:lnTo>
                <a:lnTo>
                  <a:pt x="863" y="803"/>
                </a:lnTo>
                <a:lnTo>
                  <a:pt x="865" y="803"/>
                </a:lnTo>
                <a:lnTo>
                  <a:pt x="865" y="803"/>
                </a:lnTo>
                <a:lnTo>
                  <a:pt x="865" y="805"/>
                </a:lnTo>
                <a:lnTo>
                  <a:pt x="865" y="805"/>
                </a:lnTo>
                <a:lnTo>
                  <a:pt x="865" y="805"/>
                </a:lnTo>
                <a:lnTo>
                  <a:pt x="866" y="805"/>
                </a:lnTo>
                <a:lnTo>
                  <a:pt x="866" y="805"/>
                </a:lnTo>
                <a:lnTo>
                  <a:pt x="866" y="805"/>
                </a:lnTo>
                <a:lnTo>
                  <a:pt x="866" y="805"/>
                </a:lnTo>
                <a:lnTo>
                  <a:pt x="867" y="805"/>
                </a:lnTo>
                <a:lnTo>
                  <a:pt x="867" y="805"/>
                </a:lnTo>
                <a:lnTo>
                  <a:pt x="869" y="805"/>
                </a:lnTo>
                <a:lnTo>
                  <a:pt x="869" y="806"/>
                </a:lnTo>
                <a:lnTo>
                  <a:pt x="869" y="806"/>
                </a:lnTo>
                <a:lnTo>
                  <a:pt x="869" y="806"/>
                </a:lnTo>
                <a:lnTo>
                  <a:pt x="869" y="807"/>
                </a:lnTo>
                <a:lnTo>
                  <a:pt x="870" y="807"/>
                </a:lnTo>
                <a:lnTo>
                  <a:pt x="870" y="807"/>
                </a:lnTo>
                <a:lnTo>
                  <a:pt x="870" y="807"/>
                </a:lnTo>
                <a:lnTo>
                  <a:pt x="870" y="809"/>
                </a:lnTo>
                <a:lnTo>
                  <a:pt x="869" y="809"/>
                </a:lnTo>
                <a:lnTo>
                  <a:pt x="869" y="809"/>
                </a:lnTo>
                <a:lnTo>
                  <a:pt x="869" y="810"/>
                </a:lnTo>
                <a:lnTo>
                  <a:pt x="870" y="810"/>
                </a:lnTo>
                <a:lnTo>
                  <a:pt x="870" y="810"/>
                </a:lnTo>
                <a:lnTo>
                  <a:pt x="870" y="810"/>
                </a:lnTo>
                <a:lnTo>
                  <a:pt x="870" y="810"/>
                </a:lnTo>
                <a:lnTo>
                  <a:pt x="870" y="810"/>
                </a:lnTo>
                <a:lnTo>
                  <a:pt x="870" y="812"/>
                </a:lnTo>
                <a:lnTo>
                  <a:pt x="871" y="812"/>
                </a:lnTo>
                <a:lnTo>
                  <a:pt x="871" y="810"/>
                </a:lnTo>
                <a:lnTo>
                  <a:pt x="871" y="812"/>
                </a:lnTo>
                <a:lnTo>
                  <a:pt x="871" y="812"/>
                </a:lnTo>
                <a:lnTo>
                  <a:pt x="871" y="813"/>
                </a:lnTo>
                <a:lnTo>
                  <a:pt x="871" y="813"/>
                </a:lnTo>
                <a:lnTo>
                  <a:pt x="871" y="813"/>
                </a:lnTo>
                <a:lnTo>
                  <a:pt x="871" y="814"/>
                </a:lnTo>
                <a:lnTo>
                  <a:pt x="871" y="814"/>
                </a:lnTo>
                <a:lnTo>
                  <a:pt x="871" y="814"/>
                </a:lnTo>
                <a:lnTo>
                  <a:pt x="873" y="814"/>
                </a:lnTo>
                <a:lnTo>
                  <a:pt x="871" y="816"/>
                </a:lnTo>
                <a:lnTo>
                  <a:pt x="873" y="816"/>
                </a:lnTo>
                <a:lnTo>
                  <a:pt x="873" y="816"/>
                </a:lnTo>
                <a:lnTo>
                  <a:pt x="873" y="817"/>
                </a:lnTo>
                <a:lnTo>
                  <a:pt x="873" y="817"/>
                </a:lnTo>
                <a:lnTo>
                  <a:pt x="873" y="817"/>
                </a:lnTo>
                <a:lnTo>
                  <a:pt x="873" y="818"/>
                </a:lnTo>
                <a:lnTo>
                  <a:pt x="873" y="818"/>
                </a:lnTo>
                <a:lnTo>
                  <a:pt x="873" y="818"/>
                </a:lnTo>
                <a:lnTo>
                  <a:pt x="873" y="818"/>
                </a:lnTo>
                <a:lnTo>
                  <a:pt x="874" y="818"/>
                </a:lnTo>
                <a:lnTo>
                  <a:pt x="874" y="820"/>
                </a:lnTo>
                <a:lnTo>
                  <a:pt x="874" y="820"/>
                </a:lnTo>
                <a:lnTo>
                  <a:pt x="874" y="820"/>
                </a:lnTo>
                <a:lnTo>
                  <a:pt x="874" y="820"/>
                </a:lnTo>
                <a:lnTo>
                  <a:pt x="874" y="821"/>
                </a:lnTo>
                <a:lnTo>
                  <a:pt x="876" y="821"/>
                </a:lnTo>
                <a:lnTo>
                  <a:pt x="876" y="821"/>
                </a:lnTo>
                <a:lnTo>
                  <a:pt x="876" y="821"/>
                </a:lnTo>
                <a:lnTo>
                  <a:pt x="876" y="823"/>
                </a:lnTo>
                <a:lnTo>
                  <a:pt x="877" y="823"/>
                </a:lnTo>
                <a:lnTo>
                  <a:pt x="877" y="823"/>
                </a:lnTo>
                <a:lnTo>
                  <a:pt x="877" y="824"/>
                </a:lnTo>
                <a:lnTo>
                  <a:pt x="877" y="824"/>
                </a:lnTo>
                <a:lnTo>
                  <a:pt x="877" y="824"/>
                </a:lnTo>
                <a:lnTo>
                  <a:pt x="877" y="824"/>
                </a:lnTo>
                <a:lnTo>
                  <a:pt x="877" y="825"/>
                </a:lnTo>
                <a:lnTo>
                  <a:pt x="877" y="825"/>
                </a:lnTo>
                <a:lnTo>
                  <a:pt x="877" y="827"/>
                </a:lnTo>
                <a:lnTo>
                  <a:pt x="877" y="827"/>
                </a:lnTo>
                <a:lnTo>
                  <a:pt x="878" y="827"/>
                </a:lnTo>
                <a:lnTo>
                  <a:pt x="878" y="827"/>
                </a:lnTo>
                <a:lnTo>
                  <a:pt x="878" y="827"/>
                </a:lnTo>
                <a:lnTo>
                  <a:pt x="880" y="827"/>
                </a:lnTo>
                <a:lnTo>
                  <a:pt x="880" y="827"/>
                </a:lnTo>
                <a:lnTo>
                  <a:pt x="880" y="827"/>
                </a:lnTo>
                <a:lnTo>
                  <a:pt x="880" y="828"/>
                </a:lnTo>
                <a:lnTo>
                  <a:pt x="880" y="828"/>
                </a:lnTo>
                <a:lnTo>
                  <a:pt x="880" y="829"/>
                </a:lnTo>
                <a:lnTo>
                  <a:pt x="880" y="829"/>
                </a:lnTo>
                <a:lnTo>
                  <a:pt x="880" y="829"/>
                </a:lnTo>
                <a:lnTo>
                  <a:pt x="880" y="831"/>
                </a:lnTo>
                <a:lnTo>
                  <a:pt x="880" y="831"/>
                </a:lnTo>
                <a:lnTo>
                  <a:pt x="880" y="831"/>
                </a:lnTo>
                <a:lnTo>
                  <a:pt x="880" y="832"/>
                </a:lnTo>
                <a:lnTo>
                  <a:pt x="881" y="832"/>
                </a:lnTo>
                <a:lnTo>
                  <a:pt x="881" y="832"/>
                </a:lnTo>
                <a:lnTo>
                  <a:pt x="881" y="832"/>
                </a:lnTo>
                <a:lnTo>
                  <a:pt x="881" y="832"/>
                </a:lnTo>
                <a:lnTo>
                  <a:pt x="881" y="833"/>
                </a:lnTo>
                <a:lnTo>
                  <a:pt x="882" y="833"/>
                </a:lnTo>
                <a:lnTo>
                  <a:pt x="882" y="833"/>
                </a:lnTo>
                <a:lnTo>
                  <a:pt x="882" y="835"/>
                </a:lnTo>
                <a:lnTo>
                  <a:pt x="882" y="835"/>
                </a:lnTo>
                <a:lnTo>
                  <a:pt x="882" y="835"/>
                </a:lnTo>
                <a:lnTo>
                  <a:pt x="882" y="835"/>
                </a:lnTo>
                <a:lnTo>
                  <a:pt x="884" y="835"/>
                </a:lnTo>
                <a:lnTo>
                  <a:pt x="884" y="835"/>
                </a:lnTo>
                <a:lnTo>
                  <a:pt x="884" y="836"/>
                </a:lnTo>
                <a:lnTo>
                  <a:pt x="884" y="836"/>
                </a:lnTo>
                <a:lnTo>
                  <a:pt x="884" y="838"/>
                </a:lnTo>
                <a:lnTo>
                  <a:pt x="884" y="838"/>
                </a:lnTo>
                <a:lnTo>
                  <a:pt x="884" y="838"/>
                </a:lnTo>
                <a:lnTo>
                  <a:pt x="884" y="838"/>
                </a:lnTo>
                <a:lnTo>
                  <a:pt x="884" y="839"/>
                </a:lnTo>
                <a:lnTo>
                  <a:pt x="884" y="839"/>
                </a:lnTo>
                <a:lnTo>
                  <a:pt x="884" y="839"/>
                </a:lnTo>
                <a:lnTo>
                  <a:pt x="884" y="839"/>
                </a:lnTo>
                <a:lnTo>
                  <a:pt x="885" y="840"/>
                </a:lnTo>
                <a:lnTo>
                  <a:pt x="885" y="840"/>
                </a:lnTo>
                <a:lnTo>
                  <a:pt x="885" y="840"/>
                </a:lnTo>
                <a:lnTo>
                  <a:pt x="885" y="842"/>
                </a:lnTo>
                <a:lnTo>
                  <a:pt x="885" y="842"/>
                </a:lnTo>
                <a:lnTo>
                  <a:pt x="885" y="842"/>
                </a:lnTo>
                <a:lnTo>
                  <a:pt x="885" y="843"/>
                </a:lnTo>
                <a:lnTo>
                  <a:pt x="885" y="843"/>
                </a:lnTo>
                <a:lnTo>
                  <a:pt x="886" y="843"/>
                </a:lnTo>
                <a:lnTo>
                  <a:pt x="886" y="844"/>
                </a:lnTo>
                <a:lnTo>
                  <a:pt x="886" y="844"/>
                </a:lnTo>
                <a:lnTo>
                  <a:pt x="886" y="846"/>
                </a:lnTo>
                <a:lnTo>
                  <a:pt x="886" y="846"/>
                </a:lnTo>
                <a:lnTo>
                  <a:pt x="886" y="846"/>
                </a:lnTo>
                <a:lnTo>
                  <a:pt x="886" y="846"/>
                </a:lnTo>
                <a:lnTo>
                  <a:pt x="888" y="847"/>
                </a:lnTo>
                <a:lnTo>
                  <a:pt x="888" y="846"/>
                </a:lnTo>
                <a:lnTo>
                  <a:pt x="888" y="846"/>
                </a:lnTo>
                <a:lnTo>
                  <a:pt x="888" y="846"/>
                </a:lnTo>
                <a:lnTo>
                  <a:pt x="888" y="847"/>
                </a:lnTo>
                <a:lnTo>
                  <a:pt x="888" y="847"/>
                </a:lnTo>
                <a:lnTo>
                  <a:pt x="889" y="847"/>
                </a:lnTo>
                <a:lnTo>
                  <a:pt x="889" y="849"/>
                </a:lnTo>
                <a:lnTo>
                  <a:pt x="889" y="849"/>
                </a:lnTo>
                <a:lnTo>
                  <a:pt x="889" y="849"/>
                </a:lnTo>
                <a:lnTo>
                  <a:pt x="889" y="849"/>
                </a:lnTo>
                <a:lnTo>
                  <a:pt x="891" y="849"/>
                </a:lnTo>
                <a:lnTo>
                  <a:pt x="891" y="849"/>
                </a:lnTo>
                <a:lnTo>
                  <a:pt x="891" y="850"/>
                </a:lnTo>
                <a:lnTo>
                  <a:pt x="891" y="850"/>
                </a:lnTo>
                <a:lnTo>
                  <a:pt x="891" y="851"/>
                </a:lnTo>
                <a:lnTo>
                  <a:pt x="891" y="851"/>
                </a:lnTo>
                <a:lnTo>
                  <a:pt x="891" y="851"/>
                </a:lnTo>
                <a:lnTo>
                  <a:pt x="891" y="851"/>
                </a:lnTo>
                <a:lnTo>
                  <a:pt x="891" y="851"/>
                </a:lnTo>
                <a:lnTo>
                  <a:pt x="892" y="851"/>
                </a:lnTo>
                <a:lnTo>
                  <a:pt x="891" y="851"/>
                </a:lnTo>
                <a:lnTo>
                  <a:pt x="892" y="853"/>
                </a:lnTo>
                <a:lnTo>
                  <a:pt x="892" y="853"/>
                </a:lnTo>
                <a:lnTo>
                  <a:pt x="892" y="851"/>
                </a:lnTo>
                <a:lnTo>
                  <a:pt x="892" y="853"/>
                </a:lnTo>
                <a:lnTo>
                  <a:pt x="893" y="853"/>
                </a:lnTo>
                <a:lnTo>
                  <a:pt x="893" y="853"/>
                </a:lnTo>
                <a:lnTo>
                  <a:pt x="893" y="851"/>
                </a:lnTo>
                <a:lnTo>
                  <a:pt x="893" y="851"/>
                </a:lnTo>
                <a:lnTo>
                  <a:pt x="895" y="851"/>
                </a:lnTo>
                <a:lnTo>
                  <a:pt x="895" y="851"/>
                </a:lnTo>
                <a:lnTo>
                  <a:pt x="895" y="853"/>
                </a:lnTo>
                <a:lnTo>
                  <a:pt x="896" y="851"/>
                </a:lnTo>
                <a:lnTo>
                  <a:pt x="896" y="851"/>
                </a:lnTo>
                <a:lnTo>
                  <a:pt x="896" y="851"/>
                </a:lnTo>
                <a:lnTo>
                  <a:pt x="896" y="851"/>
                </a:lnTo>
                <a:lnTo>
                  <a:pt x="897" y="851"/>
                </a:lnTo>
                <a:lnTo>
                  <a:pt x="897" y="851"/>
                </a:lnTo>
                <a:lnTo>
                  <a:pt x="899" y="851"/>
                </a:lnTo>
                <a:lnTo>
                  <a:pt x="899" y="851"/>
                </a:lnTo>
                <a:lnTo>
                  <a:pt x="899" y="851"/>
                </a:lnTo>
                <a:lnTo>
                  <a:pt x="899" y="853"/>
                </a:lnTo>
                <a:lnTo>
                  <a:pt x="899" y="853"/>
                </a:lnTo>
                <a:lnTo>
                  <a:pt x="899" y="851"/>
                </a:lnTo>
                <a:lnTo>
                  <a:pt x="900" y="851"/>
                </a:lnTo>
                <a:lnTo>
                  <a:pt x="900" y="853"/>
                </a:lnTo>
                <a:lnTo>
                  <a:pt x="902" y="853"/>
                </a:lnTo>
                <a:lnTo>
                  <a:pt x="902" y="853"/>
                </a:lnTo>
                <a:lnTo>
                  <a:pt x="902" y="854"/>
                </a:lnTo>
                <a:lnTo>
                  <a:pt x="902" y="854"/>
                </a:lnTo>
                <a:lnTo>
                  <a:pt x="903" y="854"/>
                </a:lnTo>
                <a:lnTo>
                  <a:pt x="903" y="853"/>
                </a:lnTo>
                <a:lnTo>
                  <a:pt x="903" y="853"/>
                </a:lnTo>
                <a:lnTo>
                  <a:pt x="903" y="854"/>
                </a:lnTo>
                <a:lnTo>
                  <a:pt x="903" y="854"/>
                </a:lnTo>
                <a:lnTo>
                  <a:pt x="903" y="854"/>
                </a:lnTo>
                <a:lnTo>
                  <a:pt x="904" y="854"/>
                </a:lnTo>
                <a:lnTo>
                  <a:pt x="904" y="855"/>
                </a:lnTo>
                <a:lnTo>
                  <a:pt x="904" y="855"/>
                </a:lnTo>
                <a:lnTo>
                  <a:pt x="904" y="857"/>
                </a:lnTo>
                <a:lnTo>
                  <a:pt x="904" y="857"/>
                </a:lnTo>
                <a:lnTo>
                  <a:pt x="904" y="857"/>
                </a:lnTo>
                <a:lnTo>
                  <a:pt x="904" y="857"/>
                </a:lnTo>
                <a:lnTo>
                  <a:pt x="904" y="858"/>
                </a:lnTo>
                <a:lnTo>
                  <a:pt x="906" y="858"/>
                </a:lnTo>
                <a:lnTo>
                  <a:pt x="906" y="857"/>
                </a:lnTo>
                <a:lnTo>
                  <a:pt x="906" y="857"/>
                </a:lnTo>
                <a:lnTo>
                  <a:pt x="906" y="858"/>
                </a:lnTo>
                <a:lnTo>
                  <a:pt x="906" y="858"/>
                </a:lnTo>
                <a:lnTo>
                  <a:pt x="907" y="858"/>
                </a:lnTo>
                <a:lnTo>
                  <a:pt x="907" y="859"/>
                </a:lnTo>
                <a:lnTo>
                  <a:pt x="907" y="859"/>
                </a:lnTo>
                <a:lnTo>
                  <a:pt x="907" y="859"/>
                </a:lnTo>
                <a:lnTo>
                  <a:pt x="908" y="859"/>
                </a:lnTo>
                <a:lnTo>
                  <a:pt x="908" y="859"/>
                </a:lnTo>
                <a:lnTo>
                  <a:pt x="908" y="859"/>
                </a:lnTo>
                <a:lnTo>
                  <a:pt x="908" y="859"/>
                </a:lnTo>
                <a:lnTo>
                  <a:pt x="908" y="859"/>
                </a:lnTo>
                <a:lnTo>
                  <a:pt x="908" y="861"/>
                </a:lnTo>
                <a:lnTo>
                  <a:pt x="908" y="861"/>
                </a:lnTo>
                <a:lnTo>
                  <a:pt x="908" y="862"/>
                </a:lnTo>
                <a:lnTo>
                  <a:pt x="910" y="862"/>
                </a:lnTo>
                <a:lnTo>
                  <a:pt x="910" y="862"/>
                </a:lnTo>
                <a:lnTo>
                  <a:pt x="910" y="862"/>
                </a:lnTo>
                <a:lnTo>
                  <a:pt x="910" y="862"/>
                </a:lnTo>
                <a:lnTo>
                  <a:pt x="910" y="862"/>
                </a:lnTo>
                <a:lnTo>
                  <a:pt x="910" y="864"/>
                </a:lnTo>
                <a:lnTo>
                  <a:pt x="911" y="864"/>
                </a:lnTo>
                <a:lnTo>
                  <a:pt x="911" y="864"/>
                </a:lnTo>
                <a:lnTo>
                  <a:pt x="911" y="865"/>
                </a:lnTo>
                <a:lnTo>
                  <a:pt x="911" y="865"/>
                </a:lnTo>
                <a:lnTo>
                  <a:pt x="911" y="865"/>
                </a:lnTo>
                <a:lnTo>
                  <a:pt x="912" y="865"/>
                </a:lnTo>
                <a:lnTo>
                  <a:pt x="912" y="865"/>
                </a:lnTo>
                <a:lnTo>
                  <a:pt x="911" y="865"/>
                </a:lnTo>
                <a:lnTo>
                  <a:pt x="911" y="866"/>
                </a:lnTo>
                <a:lnTo>
                  <a:pt x="911" y="866"/>
                </a:lnTo>
                <a:lnTo>
                  <a:pt x="912" y="868"/>
                </a:lnTo>
                <a:lnTo>
                  <a:pt x="912" y="866"/>
                </a:lnTo>
                <a:lnTo>
                  <a:pt x="912" y="866"/>
                </a:lnTo>
                <a:lnTo>
                  <a:pt x="912" y="866"/>
                </a:lnTo>
                <a:lnTo>
                  <a:pt x="912" y="866"/>
                </a:lnTo>
                <a:lnTo>
                  <a:pt x="914" y="866"/>
                </a:lnTo>
                <a:lnTo>
                  <a:pt x="914" y="866"/>
                </a:lnTo>
                <a:lnTo>
                  <a:pt x="914" y="866"/>
                </a:lnTo>
                <a:lnTo>
                  <a:pt x="914" y="866"/>
                </a:lnTo>
                <a:lnTo>
                  <a:pt x="914" y="868"/>
                </a:lnTo>
                <a:lnTo>
                  <a:pt x="914" y="868"/>
                </a:lnTo>
                <a:lnTo>
                  <a:pt x="914" y="868"/>
                </a:lnTo>
                <a:lnTo>
                  <a:pt x="914" y="868"/>
                </a:lnTo>
                <a:lnTo>
                  <a:pt x="914" y="869"/>
                </a:lnTo>
                <a:lnTo>
                  <a:pt x="914" y="869"/>
                </a:lnTo>
                <a:lnTo>
                  <a:pt x="914" y="870"/>
                </a:lnTo>
                <a:lnTo>
                  <a:pt x="914" y="870"/>
                </a:lnTo>
                <a:lnTo>
                  <a:pt x="914" y="870"/>
                </a:lnTo>
                <a:lnTo>
                  <a:pt x="915" y="870"/>
                </a:lnTo>
                <a:lnTo>
                  <a:pt x="915" y="872"/>
                </a:lnTo>
                <a:lnTo>
                  <a:pt x="915" y="872"/>
                </a:lnTo>
                <a:lnTo>
                  <a:pt x="915" y="873"/>
                </a:lnTo>
                <a:lnTo>
                  <a:pt x="915" y="873"/>
                </a:lnTo>
                <a:lnTo>
                  <a:pt x="915" y="873"/>
                </a:lnTo>
                <a:lnTo>
                  <a:pt x="915" y="873"/>
                </a:lnTo>
                <a:lnTo>
                  <a:pt x="915" y="874"/>
                </a:lnTo>
                <a:lnTo>
                  <a:pt x="915" y="874"/>
                </a:lnTo>
                <a:lnTo>
                  <a:pt x="915" y="876"/>
                </a:lnTo>
                <a:lnTo>
                  <a:pt x="915" y="876"/>
                </a:lnTo>
                <a:lnTo>
                  <a:pt x="915" y="876"/>
                </a:lnTo>
                <a:lnTo>
                  <a:pt x="917" y="876"/>
                </a:lnTo>
                <a:lnTo>
                  <a:pt x="917" y="876"/>
                </a:lnTo>
                <a:lnTo>
                  <a:pt x="915" y="877"/>
                </a:lnTo>
                <a:lnTo>
                  <a:pt x="915" y="877"/>
                </a:lnTo>
                <a:lnTo>
                  <a:pt x="917" y="877"/>
                </a:lnTo>
                <a:lnTo>
                  <a:pt x="917" y="879"/>
                </a:lnTo>
                <a:lnTo>
                  <a:pt x="917" y="879"/>
                </a:lnTo>
                <a:lnTo>
                  <a:pt x="917" y="879"/>
                </a:lnTo>
                <a:lnTo>
                  <a:pt x="917" y="879"/>
                </a:lnTo>
                <a:lnTo>
                  <a:pt x="917" y="880"/>
                </a:lnTo>
                <a:lnTo>
                  <a:pt x="917" y="880"/>
                </a:lnTo>
                <a:lnTo>
                  <a:pt x="917" y="880"/>
                </a:lnTo>
                <a:lnTo>
                  <a:pt x="917" y="881"/>
                </a:lnTo>
                <a:lnTo>
                  <a:pt x="917" y="881"/>
                </a:lnTo>
                <a:lnTo>
                  <a:pt x="918" y="881"/>
                </a:lnTo>
                <a:lnTo>
                  <a:pt x="917" y="881"/>
                </a:lnTo>
                <a:lnTo>
                  <a:pt x="918" y="883"/>
                </a:lnTo>
                <a:lnTo>
                  <a:pt x="918" y="883"/>
                </a:lnTo>
                <a:lnTo>
                  <a:pt x="917" y="883"/>
                </a:lnTo>
                <a:lnTo>
                  <a:pt x="917" y="884"/>
                </a:lnTo>
                <a:lnTo>
                  <a:pt x="918" y="884"/>
                </a:lnTo>
                <a:lnTo>
                  <a:pt x="918" y="884"/>
                </a:lnTo>
                <a:lnTo>
                  <a:pt x="918" y="884"/>
                </a:lnTo>
                <a:lnTo>
                  <a:pt x="918" y="884"/>
                </a:lnTo>
                <a:lnTo>
                  <a:pt x="918" y="884"/>
                </a:lnTo>
                <a:lnTo>
                  <a:pt x="919" y="884"/>
                </a:lnTo>
                <a:lnTo>
                  <a:pt x="918" y="884"/>
                </a:lnTo>
                <a:lnTo>
                  <a:pt x="918" y="885"/>
                </a:lnTo>
                <a:lnTo>
                  <a:pt x="918" y="885"/>
                </a:lnTo>
                <a:lnTo>
                  <a:pt x="918" y="885"/>
                </a:lnTo>
                <a:lnTo>
                  <a:pt x="919" y="885"/>
                </a:lnTo>
                <a:lnTo>
                  <a:pt x="919" y="887"/>
                </a:lnTo>
                <a:lnTo>
                  <a:pt x="918" y="887"/>
                </a:lnTo>
                <a:lnTo>
                  <a:pt x="918" y="887"/>
                </a:lnTo>
                <a:lnTo>
                  <a:pt x="917" y="887"/>
                </a:lnTo>
                <a:lnTo>
                  <a:pt x="915" y="887"/>
                </a:lnTo>
                <a:lnTo>
                  <a:pt x="915" y="887"/>
                </a:lnTo>
                <a:lnTo>
                  <a:pt x="914" y="888"/>
                </a:lnTo>
                <a:lnTo>
                  <a:pt x="912" y="888"/>
                </a:lnTo>
                <a:lnTo>
                  <a:pt x="912" y="890"/>
                </a:lnTo>
                <a:lnTo>
                  <a:pt x="912" y="890"/>
                </a:lnTo>
                <a:lnTo>
                  <a:pt x="912" y="890"/>
                </a:lnTo>
                <a:lnTo>
                  <a:pt x="911" y="890"/>
                </a:lnTo>
                <a:lnTo>
                  <a:pt x="911" y="890"/>
                </a:lnTo>
                <a:lnTo>
                  <a:pt x="911" y="891"/>
                </a:lnTo>
                <a:lnTo>
                  <a:pt x="910" y="891"/>
                </a:lnTo>
                <a:lnTo>
                  <a:pt x="910" y="891"/>
                </a:lnTo>
                <a:lnTo>
                  <a:pt x="910" y="892"/>
                </a:lnTo>
                <a:lnTo>
                  <a:pt x="910" y="892"/>
                </a:lnTo>
                <a:lnTo>
                  <a:pt x="910" y="892"/>
                </a:lnTo>
                <a:lnTo>
                  <a:pt x="908" y="892"/>
                </a:lnTo>
                <a:lnTo>
                  <a:pt x="908" y="892"/>
                </a:lnTo>
                <a:lnTo>
                  <a:pt x="908" y="892"/>
                </a:lnTo>
                <a:lnTo>
                  <a:pt x="908" y="894"/>
                </a:lnTo>
                <a:lnTo>
                  <a:pt x="907" y="894"/>
                </a:lnTo>
                <a:lnTo>
                  <a:pt x="907" y="894"/>
                </a:lnTo>
                <a:lnTo>
                  <a:pt x="907" y="895"/>
                </a:lnTo>
                <a:lnTo>
                  <a:pt x="906" y="895"/>
                </a:lnTo>
                <a:lnTo>
                  <a:pt x="906" y="895"/>
                </a:lnTo>
                <a:lnTo>
                  <a:pt x="906" y="895"/>
                </a:lnTo>
                <a:lnTo>
                  <a:pt x="906" y="895"/>
                </a:lnTo>
                <a:lnTo>
                  <a:pt x="904" y="895"/>
                </a:lnTo>
                <a:lnTo>
                  <a:pt x="904" y="896"/>
                </a:lnTo>
                <a:lnTo>
                  <a:pt x="904" y="896"/>
                </a:lnTo>
                <a:lnTo>
                  <a:pt x="904" y="896"/>
                </a:lnTo>
                <a:lnTo>
                  <a:pt x="904" y="898"/>
                </a:lnTo>
                <a:lnTo>
                  <a:pt x="904" y="898"/>
                </a:lnTo>
                <a:lnTo>
                  <a:pt x="904" y="898"/>
                </a:lnTo>
                <a:lnTo>
                  <a:pt x="904" y="899"/>
                </a:lnTo>
                <a:lnTo>
                  <a:pt x="904" y="899"/>
                </a:lnTo>
                <a:lnTo>
                  <a:pt x="904" y="900"/>
                </a:lnTo>
                <a:lnTo>
                  <a:pt x="903" y="900"/>
                </a:lnTo>
                <a:lnTo>
                  <a:pt x="903" y="900"/>
                </a:lnTo>
                <a:lnTo>
                  <a:pt x="903" y="900"/>
                </a:lnTo>
                <a:lnTo>
                  <a:pt x="903" y="902"/>
                </a:lnTo>
                <a:lnTo>
                  <a:pt x="902" y="902"/>
                </a:lnTo>
                <a:lnTo>
                  <a:pt x="902" y="902"/>
                </a:lnTo>
                <a:lnTo>
                  <a:pt x="902" y="902"/>
                </a:lnTo>
                <a:lnTo>
                  <a:pt x="900" y="902"/>
                </a:lnTo>
                <a:lnTo>
                  <a:pt x="900" y="902"/>
                </a:lnTo>
                <a:lnTo>
                  <a:pt x="899" y="902"/>
                </a:lnTo>
                <a:lnTo>
                  <a:pt x="899" y="902"/>
                </a:lnTo>
                <a:lnTo>
                  <a:pt x="897" y="902"/>
                </a:lnTo>
                <a:lnTo>
                  <a:pt x="897" y="902"/>
                </a:lnTo>
                <a:lnTo>
                  <a:pt x="896" y="903"/>
                </a:lnTo>
                <a:lnTo>
                  <a:pt x="895" y="903"/>
                </a:lnTo>
                <a:lnTo>
                  <a:pt x="895" y="903"/>
                </a:lnTo>
                <a:lnTo>
                  <a:pt x="893" y="903"/>
                </a:lnTo>
                <a:lnTo>
                  <a:pt x="893" y="903"/>
                </a:lnTo>
                <a:lnTo>
                  <a:pt x="893" y="903"/>
                </a:lnTo>
                <a:lnTo>
                  <a:pt x="893" y="903"/>
                </a:lnTo>
                <a:lnTo>
                  <a:pt x="892" y="903"/>
                </a:lnTo>
                <a:lnTo>
                  <a:pt x="892" y="903"/>
                </a:lnTo>
                <a:lnTo>
                  <a:pt x="891" y="905"/>
                </a:lnTo>
                <a:lnTo>
                  <a:pt x="891" y="905"/>
                </a:lnTo>
                <a:lnTo>
                  <a:pt x="889" y="905"/>
                </a:lnTo>
                <a:lnTo>
                  <a:pt x="889" y="905"/>
                </a:lnTo>
                <a:lnTo>
                  <a:pt x="888" y="905"/>
                </a:lnTo>
                <a:lnTo>
                  <a:pt x="888" y="906"/>
                </a:lnTo>
                <a:lnTo>
                  <a:pt x="888" y="906"/>
                </a:lnTo>
                <a:lnTo>
                  <a:pt x="886" y="906"/>
                </a:lnTo>
                <a:lnTo>
                  <a:pt x="886" y="906"/>
                </a:lnTo>
                <a:lnTo>
                  <a:pt x="885" y="905"/>
                </a:lnTo>
                <a:lnTo>
                  <a:pt x="885" y="905"/>
                </a:lnTo>
                <a:lnTo>
                  <a:pt x="885" y="905"/>
                </a:lnTo>
                <a:lnTo>
                  <a:pt x="885" y="905"/>
                </a:lnTo>
                <a:lnTo>
                  <a:pt x="884" y="905"/>
                </a:lnTo>
                <a:lnTo>
                  <a:pt x="884" y="905"/>
                </a:lnTo>
                <a:lnTo>
                  <a:pt x="882" y="905"/>
                </a:lnTo>
                <a:lnTo>
                  <a:pt x="882" y="903"/>
                </a:lnTo>
                <a:lnTo>
                  <a:pt x="882" y="903"/>
                </a:lnTo>
                <a:lnTo>
                  <a:pt x="881" y="903"/>
                </a:lnTo>
                <a:lnTo>
                  <a:pt x="881" y="903"/>
                </a:lnTo>
                <a:lnTo>
                  <a:pt x="880" y="903"/>
                </a:lnTo>
                <a:lnTo>
                  <a:pt x="880" y="903"/>
                </a:lnTo>
                <a:lnTo>
                  <a:pt x="880" y="902"/>
                </a:lnTo>
                <a:lnTo>
                  <a:pt x="878" y="902"/>
                </a:lnTo>
                <a:lnTo>
                  <a:pt x="878" y="902"/>
                </a:lnTo>
                <a:lnTo>
                  <a:pt x="877" y="903"/>
                </a:lnTo>
                <a:lnTo>
                  <a:pt x="877" y="903"/>
                </a:lnTo>
                <a:lnTo>
                  <a:pt x="877" y="903"/>
                </a:lnTo>
                <a:lnTo>
                  <a:pt x="876" y="903"/>
                </a:lnTo>
                <a:lnTo>
                  <a:pt x="876" y="903"/>
                </a:lnTo>
                <a:lnTo>
                  <a:pt x="874" y="903"/>
                </a:lnTo>
                <a:lnTo>
                  <a:pt x="874" y="903"/>
                </a:lnTo>
                <a:lnTo>
                  <a:pt x="874" y="903"/>
                </a:lnTo>
                <a:lnTo>
                  <a:pt x="874" y="905"/>
                </a:lnTo>
                <a:lnTo>
                  <a:pt x="874" y="905"/>
                </a:lnTo>
                <a:lnTo>
                  <a:pt x="874" y="905"/>
                </a:lnTo>
                <a:lnTo>
                  <a:pt x="873" y="905"/>
                </a:lnTo>
                <a:lnTo>
                  <a:pt x="873" y="906"/>
                </a:lnTo>
                <a:lnTo>
                  <a:pt x="873" y="906"/>
                </a:lnTo>
                <a:lnTo>
                  <a:pt x="871" y="906"/>
                </a:lnTo>
                <a:lnTo>
                  <a:pt x="873" y="906"/>
                </a:lnTo>
                <a:lnTo>
                  <a:pt x="873" y="907"/>
                </a:lnTo>
                <a:lnTo>
                  <a:pt x="873" y="907"/>
                </a:lnTo>
                <a:lnTo>
                  <a:pt x="873" y="909"/>
                </a:lnTo>
                <a:lnTo>
                  <a:pt x="874" y="909"/>
                </a:lnTo>
                <a:lnTo>
                  <a:pt x="874" y="909"/>
                </a:lnTo>
                <a:lnTo>
                  <a:pt x="874" y="909"/>
                </a:lnTo>
                <a:lnTo>
                  <a:pt x="874" y="909"/>
                </a:lnTo>
                <a:lnTo>
                  <a:pt x="874" y="910"/>
                </a:lnTo>
                <a:lnTo>
                  <a:pt x="874" y="910"/>
                </a:lnTo>
                <a:lnTo>
                  <a:pt x="876" y="910"/>
                </a:lnTo>
                <a:lnTo>
                  <a:pt x="876" y="909"/>
                </a:lnTo>
                <a:lnTo>
                  <a:pt x="876" y="909"/>
                </a:lnTo>
                <a:lnTo>
                  <a:pt x="877" y="909"/>
                </a:lnTo>
                <a:lnTo>
                  <a:pt x="877" y="909"/>
                </a:lnTo>
                <a:lnTo>
                  <a:pt x="877" y="910"/>
                </a:lnTo>
                <a:lnTo>
                  <a:pt x="877" y="910"/>
                </a:lnTo>
                <a:lnTo>
                  <a:pt x="878" y="910"/>
                </a:lnTo>
                <a:lnTo>
                  <a:pt x="878" y="910"/>
                </a:lnTo>
                <a:lnTo>
                  <a:pt x="880" y="910"/>
                </a:lnTo>
                <a:lnTo>
                  <a:pt x="880" y="911"/>
                </a:lnTo>
                <a:lnTo>
                  <a:pt x="880" y="911"/>
                </a:lnTo>
                <a:lnTo>
                  <a:pt x="880" y="911"/>
                </a:lnTo>
                <a:lnTo>
                  <a:pt x="880" y="911"/>
                </a:lnTo>
                <a:lnTo>
                  <a:pt x="880" y="913"/>
                </a:lnTo>
                <a:lnTo>
                  <a:pt x="881" y="913"/>
                </a:lnTo>
                <a:lnTo>
                  <a:pt x="881" y="914"/>
                </a:lnTo>
                <a:lnTo>
                  <a:pt x="881" y="914"/>
                </a:lnTo>
                <a:lnTo>
                  <a:pt x="881" y="914"/>
                </a:lnTo>
                <a:lnTo>
                  <a:pt x="881" y="914"/>
                </a:lnTo>
                <a:lnTo>
                  <a:pt x="882" y="916"/>
                </a:lnTo>
                <a:lnTo>
                  <a:pt x="882" y="916"/>
                </a:lnTo>
                <a:lnTo>
                  <a:pt x="882" y="916"/>
                </a:lnTo>
                <a:lnTo>
                  <a:pt x="884" y="916"/>
                </a:lnTo>
                <a:lnTo>
                  <a:pt x="884" y="917"/>
                </a:lnTo>
                <a:lnTo>
                  <a:pt x="884" y="917"/>
                </a:lnTo>
                <a:lnTo>
                  <a:pt x="884" y="917"/>
                </a:lnTo>
                <a:lnTo>
                  <a:pt x="884" y="917"/>
                </a:lnTo>
                <a:lnTo>
                  <a:pt x="884" y="918"/>
                </a:lnTo>
                <a:lnTo>
                  <a:pt x="885" y="918"/>
                </a:lnTo>
                <a:lnTo>
                  <a:pt x="885" y="920"/>
                </a:lnTo>
                <a:lnTo>
                  <a:pt x="885" y="920"/>
                </a:lnTo>
                <a:lnTo>
                  <a:pt x="885" y="920"/>
                </a:lnTo>
                <a:lnTo>
                  <a:pt x="885" y="920"/>
                </a:lnTo>
                <a:lnTo>
                  <a:pt x="885" y="921"/>
                </a:lnTo>
                <a:lnTo>
                  <a:pt x="885" y="921"/>
                </a:lnTo>
                <a:lnTo>
                  <a:pt x="886" y="921"/>
                </a:lnTo>
                <a:lnTo>
                  <a:pt x="886" y="922"/>
                </a:lnTo>
                <a:lnTo>
                  <a:pt x="886" y="922"/>
                </a:lnTo>
                <a:lnTo>
                  <a:pt x="886" y="922"/>
                </a:lnTo>
                <a:lnTo>
                  <a:pt x="886" y="922"/>
                </a:lnTo>
                <a:lnTo>
                  <a:pt x="886" y="924"/>
                </a:lnTo>
                <a:lnTo>
                  <a:pt x="888" y="924"/>
                </a:lnTo>
                <a:lnTo>
                  <a:pt x="888" y="924"/>
                </a:lnTo>
                <a:lnTo>
                  <a:pt x="888" y="924"/>
                </a:lnTo>
                <a:lnTo>
                  <a:pt x="888" y="925"/>
                </a:lnTo>
                <a:lnTo>
                  <a:pt x="888" y="925"/>
                </a:lnTo>
                <a:lnTo>
                  <a:pt x="888" y="925"/>
                </a:lnTo>
                <a:lnTo>
                  <a:pt x="889" y="925"/>
                </a:lnTo>
                <a:lnTo>
                  <a:pt x="889" y="925"/>
                </a:lnTo>
                <a:lnTo>
                  <a:pt x="889" y="925"/>
                </a:lnTo>
                <a:lnTo>
                  <a:pt x="889" y="926"/>
                </a:lnTo>
                <a:lnTo>
                  <a:pt x="891" y="926"/>
                </a:lnTo>
                <a:lnTo>
                  <a:pt x="891" y="926"/>
                </a:lnTo>
                <a:lnTo>
                  <a:pt x="891" y="928"/>
                </a:lnTo>
                <a:lnTo>
                  <a:pt x="891" y="928"/>
                </a:lnTo>
                <a:lnTo>
                  <a:pt x="892" y="928"/>
                </a:lnTo>
                <a:lnTo>
                  <a:pt x="892" y="926"/>
                </a:lnTo>
                <a:lnTo>
                  <a:pt x="893" y="928"/>
                </a:lnTo>
                <a:lnTo>
                  <a:pt x="893" y="928"/>
                </a:lnTo>
                <a:lnTo>
                  <a:pt x="893" y="928"/>
                </a:lnTo>
                <a:lnTo>
                  <a:pt x="893" y="928"/>
                </a:lnTo>
                <a:lnTo>
                  <a:pt x="893" y="929"/>
                </a:lnTo>
                <a:lnTo>
                  <a:pt x="893" y="929"/>
                </a:lnTo>
                <a:lnTo>
                  <a:pt x="893" y="931"/>
                </a:lnTo>
                <a:lnTo>
                  <a:pt x="893" y="931"/>
                </a:lnTo>
                <a:lnTo>
                  <a:pt x="893" y="931"/>
                </a:lnTo>
                <a:lnTo>
                  <a:pt x="895" y="932"/>
                </a:lnTo>
                <a:lnTo>
                  <a:pt x="895" y="932"/>
                </a:lnTo>
                <a:lnTo>
                  <a:pt x="895" y="932"/>
                </a:lnTo>
                <a:lnTo>
                  <a:pt x="895" y="933"/>
                </a:lnTo>
                <a:lnTo>
                  <a:pt x="896" y="933"/>
                </a:lnTo>
                <a:lnTo>
                  <a:pt x="896" y="933"/>
                </a:lnTo>
                <a:lnTo>
                  <a:pt x="896" y="933"/>
                </a:lnTo>
                <a:lnTo>
                  <a:pt x="896" y="933"/>
                </a:lnTo>
                <a:lnTo>
                  <a:pt x="896" y="935"/>
                </a:lnTo>
                <a:lnTo>
                  <a:pt x="896" y="935"/>
                </a:lnTo>
                <a:lnTo>
                  <a:pt x="896" y="935"/>
                </a:lnTo>
                <a:lnTo>
                  <a:pt x="896" y="936"/>
                </a:lnTo>
                <a:lnTo>
                  <a:pt x="897" y="936"/>
                </a:lnTo>
                <a:lnTo>
                  <a:pt x="897" y="936"/>
                </a:lnTo>
                <a:lnTo>
                  <a:pt x="897" y="936"/>
                </a:lnTo>
                <a:lnTo>
                  <a:pt x="899" y="936"/>
                </a:lnTo>
                <a:lnTo>
                  <a:pt x="899" y="937"/>
                </a:lnTo>
                <a:lnTo>
                  <a:pt x="899" y="937"/>
                </a:lnTo>
                <a:lnTo>
                  <a:pt x="899" y="937"/>
                </a:lnTo>
                <a:lnTo>
                  <a:pt x="899" y="937"/>
                </a:lnTo>
                <a:lnTo>
                  <a:pt x="900" y="939"/>
                </a:lnTo>
                <a:lnTo>
                  <a:pt x="900" y="939"/>
                </a:lnTo>
                <a:lnTo>
                  <a:pt x="902" y="939"/>
                </a:lnTo>
                <a:lnTo>
                  <a:pt x="902" y="939"/>
                </a:lnTo>
                <a:lnTo>
                  <a:pt x="902" y="939"/>
                </a:lnTo>
                <a:lnTo>
                  <a:pt x="902" y="939"/>
                </a:lnTo>
                <a:lnTo>
                  <a:pt x="902" y="940"/>
                </a:lnTo>
                <a:lnTo>
                  <a:pt x="902" y="940"/>
                </a:lnTo>
                <a:lnTo>
                  <a:pt x="903" y="942"/>
                </a:lnTo>
                <a:lnTo>
                  <a:pt x="903" y="942"/>
                </a:lnTo>
                <a:lnTo>
                  <a:pt x="903" y="942"/>
                </a:lnTo>
                <a:lnTo>
                  <a:pt x="903" y="942"/>
                </a:lnTo>
                <a:lnTo>
                  <a:pt x="903" y="943"/>
                </a:lnTo>
                <a:lnTo>
                  <a:pt x="903" y="943"/>
                </a:lnTo>
                <a:lnTo>
                  <a:pt x="903" y="943"/>
                </a:lnTo>
                <a:lnTo>
                  <a:pt x="903" y="944"/>
                </a:lnTo>
                <a:lnTo>
                  <a:pt x="904" y="944"/>
                </a:lnTo>
                <a:lnTo>
                  <a:pt x="904" y="944"/>
                </a:lnTo>
                <a:lnTo>
                  <a:pt x="904" y="944"/>
                </a:lnTo>
                <a:lnTo>
                  <a:pt x="904" y="944"/>
                </a:lnTo>
                <a:lnTo>
                  <a:pt x="904" y="944"/>
                </a:lnTo>
                <a:lnTo>
                  <a:pt x="904" y="946"/>
                </a:lnTo>
                <a:lnTo>
                  <a:pt x="904" y="946"/>
                </a:lnTo>
                <a:lnTo>
                  <a:pt x="906" y="946"/>
                </a:lnTo>
                <a:lnTo>
                  <a:pt x="906" y="947"/>
                </a:lnTo>
                <a:lnTo>
                  <a:pt x="906" y="947"/>
                </a:lnTo>
                <a:lnTo>
                  <a:pt x="906" y="947"/>
                </a:lnTo>
                <a:lnTo>
                  <a:pt x="906" y="948"/>
                </a:lnTo>
                <a:lnTo>
                  <a:pt x="906" y="948"/>
                </a:lnTo>
                <a:lnTo>
                  <a:pt x="906" y="950"/>
                </a:lnTo>
                <a:lnTo>
                  <a:pt x="907" y="950"/>
                </a:lnTo>
                <a:lnTo>
                  <a:pt x="907" y="950"/>
                </a:lnTo>
                <a:lnTo>
                  <a:pt x="907" y="950"/>
                </a:lnTo>
                <a:lnTo>
                  <a:pt x="907" y="950"/>
                </a:lnTo>
                <a:lnTo>
                  <a:pt x="907" y="950"/>
                </a:lnTo>
                <a:lnTo>
                  <a:pt x="907" y="951"/>
                </a:lnTo>
                <a:lnTo>
                  <a:pt x="907" y="951"/>
                </a:lnTo>
                <a:lnTo>
                  <a:pt x="908" y="951"/>
                </a:lnTo>
                <a:lnTo>
                  <a:pt x="908" y="952"/>
                </a:lnTo>
                <a:lnTo>
                  <a:pt x="908" y="952"/>
                </a:lnTo>
                <a:lnTo>
                  <a:pt x="910" y="952"/>
                </a:lnTo>
                <a:lnTo>
                  <a:pt x="910" y="952"/>
                </a:lnTo>
                <a:lnTo>
                  <a:pt x="910" y="954"/>
                </a:lnTo>
                <a:lnTo>
                  <a:pt x="910" y="954"/>
                </a:lnTo>
                <a:lnTo>
                  <a:pt x="910" y="955"/>
                </a:lnTo>
                <a:lnTo>
                  <a:pt x="910" y="955"/>
                </a:lnTo>
                <a:lnTo>
                  <a:pt x="910" y="955"/>
                </a:lnTo>
                <a:lnTo>
                  <a:pt x="910" y="955"/>
                </a:lnTo>
                <a:lnTo>
                  <a:pt x="911" y="955"/>
                </a:lnTo>
                <a:lnTo>
                  <a:pt x="911" y="955"/>
                </a:lnTo>
                <a:lnTo>
                  <a:pt x="911" y="957"/>
                </a:lnTo>
                <a:lnTo>
                  <a:pt x="911" y="957"/>
                </a:lnTo>
                <a:lnTo>
                  <a:pt x="911" y="957"/>
                </a:lnTo>
                <a:lnTo>
                  <a:pt x="911" y="958"/>
                </a:lnTo>
                <a:lnTo>
                  <a:pt x="912" y="958"/>
                </a:lnTo>
                <a:lnTo>
                  <a:pt x="912" y="958"/>
                </a:lnTo>
                <a:lnTo>
                  <a:pt x="912" y="958"/>
                </a:lnTo>
                <a:lnTo>
                  <a:pt x="912" y="958"/>
                </a:lnTo>
                <a:lnTo>
                  <a:pt x="912" y="959"/>
                </a:lnTo>
                <a:lnTo>
                  <a:pt x="912" y="959"/>
                </a:lnTo>
                <a:lnTo>
                  <a:pt x="912" y="961"/>
                </a:lnTo>
                <a:lnTo>
                  <a:pt x="914" y="961"/>
                </a:lnTo>
                <a:lnTo>
                  <a:pt x="914" y="961"/>
                </a:lnTo>
                <a:lnTo>
                  <a:pt x="914" y="961"/>
                </a:lnTo>
                <a:lnTo>
                  <a:pt x="914" y="962"/>
                </a:lnTo>
                <a:lnTo>
                  <a:pt x="912" y="962"/>
                </a:lnTo>
                <a:lnTo>
                  <a:pt x="912" y="962"/>
                </a:lnTo>
                <a:lnTo>
                  <a:pt x="912" y="962"/>
                </a:lnTo>
                <a:lnTo>
                  <a:pt x="912" y="963"/>
                </a:lnTo>
                <a:lnTo>
                  <a:pt x="912" y="963"/>
                </a:lnTo>
                <a:lnTo>
                  <a:pt x="912" y="963"/>
                </a:lnTo>
                <a:lnTo>
                  <a:pt x="914" y="963"/>
                </a:lnTo>
                <a:lnTo>
                  <a:pt x="914" y="963"/>
                </a:lnTo>
                <a:lnTo>
                  <a:pt x="915" y="963"/>
                </a:lnTo>
                <a:lnTo>
                  <a:pt x="915" y="963"/>
                </a:lnTo>
                <a:lnTo>
                  <a:pt x="914" y="963"/>
                </a:lnTo>
                <a:lnTo>
                  <a:pt x="914" y="965"/>
                </a:lnTo>
                <a:lnTo>
                  <a:pt x="914" y="965"/>
                </a:lnTo>
                <a:lnTo>
                  <a:pt x="914" y="965"/>
                </a:lnTo>
                <a:lnTo>
                  <a:pt x="914" y="965"/>
                </a:lnTo>
                <a:lnTo>
                  <a:pt x="915" y="965"/>
                </a:lnTo>
                <a:lnTo>
                  <a:pt x="915" y="965"/>
                </a:lnTo>
                <a:lnTo>
                  <a:pt x="915" y="966"/>
                </a:lnTo>
                <a:lnTo>
                  <a:pt x="915" y="966"/>
                </a:lnTo>
                <a:lnTo>
                  <a:pt x="915" y="966"/>
                </a:lnTo>
                <a:lnTo>
                  <a:pt x="915" y="966"/>
                </a:lnTo>
                <a:lnTo>
                  <a:pt x="915" y="968"/>
                </a:lnTo>
                <a:lnTo>
                  <a:pt x="917" y="968"/>
                </a:lnTo>
                <a:lnTo>
                  <a:pt x="917" y="968"/>
                </a:lnTo>
                <a:lnTo>
                  <a:pt x="918" y="968"/>
                </a:lnTo>
                <a:lnTo>
                  <a:pt x="918" y="969"/>
                </a:lnTo>
                <a:lnTo>
                  <a:pt x="918" y="969"/>
                </a:lnTo>
                <a:lnTo>
                  <a:pt x="918" y="969"/>
                </a:lnTo>
                <a:lnTo>
                  <a:pt x="918" y="969"/>
                </a:lnTo>
                <a:lnTo>
                  <a:pt x="919" y="969"/>
                </a:lnTo>
                <a:lnTo>
                  <a:pt x="919" y="969"/>
                </a:lnTo>
                <a:lnTo>
                  <a:pt x="921" y="969"/>
                </a:lnTo>
                <a:lnTo>
                  <a:pt x="921" y="969"/>
                </a:lnTo>
                <a:lnTo>
                  <a:pt x="921" y="970"/>
                </a:lnTo>
                <a:lnTo>
                  <a:pt x="921" y="970"/>
                </a:lnTo>
                <a:lnTo>
                  <a:pt x="921" y="972"/>
                </a:lnTo>
                <a:lnTo>
                  <a:pt x="921" y="972"/>
                </a:lnTo>
                <a:lnTo>
                  <a:pt x="921" y="972"/>
                </a:lnTo>
                <a:lnTo>
                  <a:pt x="921" y="973"/>
                </a:lnTo>
                <a:lnTo>
                  <a:pt x="921" y="973"/>
                </a:lnTo>
                <a:lnTo>
                  <a:pt x="919" y="973"/>
                </a:lnTo>
                <a:lnTo>
                  <a:pt x="919" y="974"/>
                </a:lnTo>
                <a:lnTo>
                  <a:pt x="919" y="974"/>
                </a:lnTo>
                <a:lnTo>
                  <a:pt x="919" y="974"/>
                </a:lnTo>
                <a:lnTo>
                  <a:pt x="919" y="976"/>
                </a:lnTo>
                <a:lnTo>
                  <a:pt x="921" y="976"/>
                </a:lnTo>
                <a:lnTo>
                  <a:pt x="921" y="976"/>
                </a:lnTo>
                <a:lnTo>
                  <a:pt x="921" y="976"/>
                </a:lnTo>
                <a:lnTo>
                  <a:pt x="921" y="976"/>
                </a:lnTo>
                <a:lnTo>
                  <a:pt x="922" y="976"/>
                </a:lnTo>
                <a:lnTo>
                  <a:pt x="922" y="977"/>
                </a:lnTo>
                <a:lnTo>
                  <a:pt x="922" y="977"/>
                </a:lnTo>
                <a:lnTo>
                  <a:pt x="922" y="976"/>
                </a:lnTo>
                <a:lnTo>
                  <a:pt x="923" y="976"/>
                </a:lnTo>
                <a:lnTo>
                  <a:pt x="923" y="976"/>
                </a:lnTo>
                <a:lnTo>
                  <a:pt x="923" y="976"/>
                </a:lnTo>
                <a:lnTo>
                  <a:pt x="923" y="976"/>
                </a:lnTo>
                <a:lnTo>
                  <a:pt x="923" y="976"/>
                </a:lnTo>
                <a:lnTo>
                  <a:pt x="923" y="977"/>
                </a:lnTo>
                <a:lnTo>
                  <a:pt x="923" y="977"/>
                </a:lnTo>
                <a:lnTo>
                  <a:pt x="923" y="977"/>
                </a:lnTo>
                <a:lnTo>
                  <a:pt x="923" y="978"/>
                </a:lnTo>
                <a:lnTo>
                  <a:pt x="925" y="978"/>
                </a:lnTo>
                <a:lnTo>
                  <a:pt x="925" y="978"/>
                </a:lnTo>
                <a:lnTo>
                  <a:pt x="925" y="978"/>
                </a:lnTo>
                <a:lnTo>
                  <a:pt x="925" y="980"/>
                </a:lnTo>
                <a:lnTo>
                  <a:pt x="926" y="980"/>
                </a:lnTo>
                <a:lnTo>
                  <a:pt x="926" y="978"/>
                </a:lnTo>
                <a:lnTo>
                  <a:pt x="926" y="978"/>
                </a:lnTo>
                <a:lnTo>
                  <a:pt x="926" y="980"/>
                </a:lnTo>
                <a:lnTo>
                  <a:pt x="926" y="980"/>
                </a:lnTo>
                <a:lnTo>
                  <a:pt x="926" y="980"/>
                </a:lnTo>
                <a:lnTo>
                  <a:pt x="926" y="980"/>
                </a:lnTo>
                <a:lnTo>
                  <a:pt x="926" y="981"/>
                </a:lnTo>
                <a:lnTo>
                  <a:pt x="926" y="983"/>
                </a:lnTo>
                <a:lnTo>
                  <a:pt x="926" y="983"/>
                </a:lnTo>
                <a:lnTo>
                  <a:pt x="926" y="983"/>
                </a:lnTo>
                <a:lnTo>
                  <a:pt x="926" y="983"/>
                </a:lnTo>
                <a:lnTo>
                  <a:pt x="926" y="984"/>
                </a:lnTo>
                <a:lnTo>
                  <a:pt x="926" y="985"/>
                </a:lnTo>
                <a:lnTo>
                  <a:pt x="926" y="985"/>
                </a:lnTo>
                <a:lnTo>
                  <a:pt x="926" y="987"/>
                </a:lnTo>
                <a:lnTo>
                  <a:pt x="926" y="987"/>
                </a:lnTo>
                <a:lnTo>
                  <a:pt x="926" y="987"/>
                </a:lnTo>
                <a:lnTo>
                  <a:pt x="926" y="987"/>
                </a:lnTo>
                <a:lnTo>
                  <a:pt x="928" y="987"/>
                </a:lnTo>
                <a:lnTo>
                  <a:pt x="928" y="987"/>
                </a:lnTo>
                <a:lnTo>
                  <a:pt x="929" y="987"/>
                </a:lnTo>
                <a:lnTo>
                  <a:pt x="929" y="987"/>
                </a:lnTo>
                <a:lnTo>
                  <a:pt x="929" y="988"/>
                </a:lnTo>
                <a:lnTo>
                  <a:pt x="929" y="988"/>
                </a:lnTo>
                <a:lnTo>
                  <a:pt x="929" y="989"/>
                </a:lnTo>
                <a:lnTo>
                  <a:pt x="929" y="989"/>
                </a:lnTo>
                <a:lnTo>
                  <a:pt x="929" y="991"/>
                </a:lnTo>
                <a:lnTo>
                  <a:pt x="929" y="991"/>
                </a:lnTo>
                <a:lnTo>
                  <a:pt x="929" y="991"/>
                </a:lnTo>
                <a:lnTo>
                  <a:pt x="929" y="992"/>
                </a:lnTo>
                <a:lnTo>
                  <a:pt x="929" y="992"/>
                </a:lnTo>
                <a:lnTo>
                  <a:pt x="930" y="992"/>
                </a:lnTo>
                <a:lnTo>
                  <a:pt x="930" y="994"/>
                </a:lnTo>
                <a:lnTo>
                  <a:pt x="930" y="994"/>
                </a:lnTo>
                <a:lnTo>
                  <a:pt x="932" y="994"/>
                </a:lnTo>
                <a:lnTo>
                  <a:pt x="932" y="994"/>
                </a:lnTo>
                <a:lnTo>
                  <a:pt x="932" y="995"/>
                </a:lnTo>
                <a:lnTo>
                  <a:pt x="932" y="995"/>
                </a:lnTo>
                <a:lnTo>
                  <a:pt x="932" y="996"/>
                </a:lnTo>
                <a:lnTo>
                  <a:pt x="932" y="996"/>
                </a:lnTo>
                <a:lnTo>
                  <a:pt x="932" y="998"/>
                </a:lnTo>
                <a:lnTo>
                  <a:pt x="932" y="998"/>
                </a:lnTo>
                <a:lnTo>
                  <a:pt x="933" y="998"/>
                </a:lnTo>
                <a:lnTo>
                  <a:pt x="933" y="999"/>
                </a:lnTo>
                <a:lnTo>
                  <a:pt x="933" y="999"/>
                </a:lnTo>
                <a:lnTo>
                  <a:pt x="933" y="999"/>
                </a:lnTo>
                <a:lnTo>
                  <a:pt x="933" y="1000"/>
                </a:lnTo>
                <a:lnTo>
                  <a:pt x="933" y="1000"/>
                </a:lnTo>
                <a:lnTo>
                  <a:pt x="933" y="1002"/>
                </a:lnTo>
                <a:lnTo>
                  <a:pt x="933" y="1002"/>
                </a:lnTo>
                <a:lnTo>
                  <a:pt x="933" y="1002"/>
                </a:lnTo>
                <a:lnTo>
                  <a:pt x="933" y="1002"/>
                </a:lnTo>
                <a:lnTo>
                  <a:pt x="933" y="1002"/>
                </a:lnTo>
                <a:lnTo>
                  <a:pt x="933" y="1003"/>
                </a:lnTo>
                <a:lnTo>
                  <a:pt x="933" y="1003"/>
                </a:lnTo>
                <a:lnTo>
                  <a:pt x="933" y="1003"/>
                </a:lnTo>
                <a:lnTo>
                  <a:pt x="933" y="1004"/>
                </a:lnTo>
                <a:lnTo>
                  <a:pt x="933" y="1004"/>
                </a:lnTo>
                <a:lnTo>
                  <a:pt x="933" y="1004"/>
                </a:lnTo>
                <a:lnTo>
                  <a:pt x="933" y="1004"/>
                </a:lnTo>
                <a:lnTo>
                  <a:pt x="933" y="1006"/>
                </a:lnTo>
                <a:lnTo>
                  <a:pt x="933" y="1006"/>
                </a:lnTo>
                <a:lnTo>
                  <a:pt x="933" y="1007"/>
                </a:lnTo>
                <a:lnTo>
                  <a:pt x="933" y="1007"/>
                </a:lnTo>
                <a:lnTo>
                  <a:pt x="933" y="1007"/>
                </a:lnTo>
                <a:lnTo>
                  <a:pt x="932" y="1007"/>
                </a:lnTo>
                <a:lnTo>
                  <a:pt x="932" y="1007"/>
                </a:lnTo>
                <a:lnTo>
                  <a:pt x="932" y="1009"/>
                </a:lnTo>
                <a:lnTo>
                  <a:pt x="932" y="1009"/>
                </a:lnTo>
                <a:lnTo>
                  <a:pt x="932" y="1010"/>
                </a:lnTo>
                <a:lnTo>
                  <a:pt x="932" y="1010"/>
                </a:lnTo>
                <a:lnTo>
                  <a:pt x="930" y="1010"/>
                </a:lnTo>
                <a:lnTo>
                  <a:pt x="930" y="1010"/>
                </a:lnTo>
                <a:lnTo>
                  <a:pt x="930" y="1009"/>
                </a:lnTo>
                <a:lnTo>
                  <a:pt x="929" y="1009"/>
                </a:lnTo>
                <a:lnTo>
                  <a:pt x="929" y="1009"/>
                </a:lnTo>
                <a:lnTo>
                  <a:pt x="929" y="1009"/>
                </a:lnTo>
                <a:lnTo>
                  <a:pt x="928" y="1009"/>
                </a:lnTo>
                <a:lnTo>
                  <a:pt x="928" y="1010"/>
                </a:lnTo>
                <a:lnTo>
                  <a:pt x="926" y="1010"/>
                </a:lnTo>
                <a:lnTo>
                  <a:pt x="926" y="1011"/>
                </a:lnTo>
                <a:lnTo>
                  <a:pt x="928" y="1011"/>
                </a:lnTo>
                <a:lnTo>
                  <a:pt x="928" y="1013"/>
                </a:lnTo>
                <a:lnTo>
                  <a:pt x="926" y="1013"/>
                </a:lnTo>
                <a:lnTo>
                  <a:pt x="926" y="1013"/>
                </a:lnTo>
                <a:lnTo>
                  <a:pt x="926" y="1014"/>
                </a:lnTo>
                <a:lnTo>
                  <a:pt x="928" y="1014"/>
                </a:lnTo>
                <a:lnTo>
                  <a:pt x="928" y="1015"/>
                </a:lnTo>
                <a:lnTo>
                  <a:pt x="929" y="1015"/>
                </a:lnTo>
                <a:lnTo>
                  <a:pt x="929" y="1017"/>
                </a:lnTo>
                <a:lnTo>
                  <a:pt x="929" y="1018"/>
                </a:lnTo>
                <a:lnTo>
                  <a:pt x="929" y="1018"/>
                </a:lnTo>
                <a:lnTo>
                  <a:pt x="929" y="1019"/>
                </a:lnTo>
                <a:lnTo>
                  <a:pt x="930" y="1021"/>
                </a:lnTo>
                <a:lnTo>
                  <a:pt x="930" y="1021"/>
                </a:lnTo>
                <a:lnTo>
                  <a:pt x="932" y="1022"/>
                </a:lnTo>
                <a:lnTo>
                  <a:pt x="933" y="1024"/>
                </a:lnTo>
                <a:lnTo>
                  <a:pt x="934" y="1024"/>
                </a:lnTo>
                <a:lnTo>
                  <a:pt x="936" y="1026"/>
                </a:lnTo>
                <a:lnTo>
                  <a:pt x="937" y="1026"/>
                </a:lnTo>
                <a:lnTo>
                  <a:pt x="937" y="1026"/>
                </a:lnTo>
                <a:lnTo>
                  <a:pt x="937" y="1028"/>
                </a:lnTo>
                <a:lnTo>
                  <a:pt x="938" y="1028"/>
                </a:lnTo>
                <a:lnTo>
                  <a:pt x="938" y="1028"/>
                </a:lnTo>
                <a:lnTo>
                  <a:pt x="938" y="1029"/>
                </a:lnTo>
                <a:lnTo>
                  <a:pt x="940" y="1030"/>
                </a:lnTo>
                <a:lnTo>
                  <a:pt x="941" y="1032"/>
                </a:lnTo>
                <a:lnTo>
                  <a:pt x="941" y="1032"/>
                </a:lnTo>
                <a:lnTo>
                  <a:pt x="943" y="1033"/>
                </a:lnTo>
                <a:lnTo>
                  <a:pt x="943" y="1033"/>
                </a:lnTo>
                <a:lnTo>
                  <a:pt x="943" y="1033"/>
                </a:lnTo>
                <a:lnTo>
                  <a:pt x="944" y="1033"/>
                </a:lnTo>
                <a:lnTo>
                  <a:pt x="944" y="1035"/>
                </a:lnTo>
                <a:lnTo>
                  <a:pt x="945" y="1035"/>
                </a:lnTo>
                <a:lnTo>
                  <a:pt x="945" y="1035"/>
                </a:lnTo>
                <a:lnTo>
                  <a:pt x="945" y="1035"/>
                </a:lnTo>
                <a:lnTo>
                  <a:pt x="947" y="1035"/>
                </a:lnTo>
                <a:lnTo>
                  <a:pt x="947" y="1035"/>
                </a:lnTo>
                <a:lnTo>
                  <a:pt x="948" y="1036"/>
                </a:lnTo>
                <a:lnTo>
                  <a:pt x="948" y="1036"/>
                </a:lnTo>
                <a:lnTo>
                  <a:pt x="948" y="1037"/>
                </a:lnTo>
                <a:lnTo>
                  <a:pt x="948" y="1037"/>
                </a:lnTo>
                <a:lnTo>
                  <a:pt x="947" y="1037"/>
                </a:lnTo>
                <a:lnTo>
                  <a:pt x="947" y="1037"/>
                </a:lnTo>
                <a:lnTo>
                  <a:pt x="945" y="1037"/>
                </a:lnTo>
                <a:lnTo>
                  <a:pt x="945" y="1039"/>
                </a:lnTo>
                <a:lnTo>
                  <a:pt x="945" y="1040"/>
                </a:lnTo>
                <a:lnTo>
                  <a:pt x="945" y="1040"/>
                </a:lnTo>
                <a:lnTo>
                  <a:pt x="944" y="1040"/>
                </a:lnTo>
                <a:lnTo>
                  <a:pt x="945" y="1040"/>
                </a:lnTo>
                <a:lnTo>
                  <a:pt x="945" y="1041"/>
                </a:lnTo>
                <a:lnTo>
                  <a:pt x="945" y="1041"/>
                </a:lnTo>
                <a:lnTo>
                  <a:pt x="945" y="1043"/>
                </a:lnTo>
                <a:lnTo>
                  <a:pt x="945" y="1043"/>
                </a:lnTo>
                <a:lnTo>
                  <a:pt x="945" y="1043"/>
                </a:lnTo>
                <a:lnTo>
                  <a:pt x="945" y="1044"/>
                </a:lnTo>
                <a:lnTo>
                  <a:pt x="945" y="1044"/>
                </a:lnTo>
                <a:lnTo>
                  <a:pt x="947" y="1044"/>
                </a:lnTo>
                <a:lnTo>
                  <a:pt x="947" y="1044"/>
                </a:lnTo>
                <a:lnTo>
                  <a:pt x="948" y="1043"/>
                </a:lnTo>
                <a:lnTo>
                  <a:pt x="948" y="1044"/>
                </a:lnTo>
                <a:lnTo>
                  <a:pt x="949" y="1044"/>
                </a:lnTo>
                <a:lnTo>
                  <a:pt x="951" y="1045"/>
                </a:lnTo>
                <a:lnTo>
                  <a:pt x="951" y="1045"/>
                </a:lnTo>
                <a:lnTo>
                  <a:pt x="951" y="1047"/>
                </a:lnTo>
                <a:lnTo>
                  <a:pt x="951" y="1047"/>
                </a:lnTo>
                <a:lnTo>
                  <a:pt x="951" y="1048"/>
                </a:lnTo>
                <a:lnTo>
                  <a:pt x="951" y="1048"/>
                </a:lnTo>
                <a:lnTo>
                  <a:pt x="951" y="1050"/>
                </a:lnTo>
                <a:lnTo>
                  <a:pt x="951" y="1050"/>
                </a:lnTo>
                <a:lnTo>
                  <a:pt x="951" y="1051"/>
                </a:lnTo>
                <a:lnTo>
                  <a:pt x="952" y="1051"/>
                </a:lnTo>
                <a:lnTo>
                  <a:pt x="952" y="1052"/>
                </a:lnTo>
                <a:lnTo>
                  <a:pt x="951" y="1052"/>
                </a:lnTo>
                <a:lnTo>
                  <a:pt x="951" y="1052"/>
                </a:lnTo>
                <a:lnTo>
                  <a:pt x="951" y="1054"/>
                </a:lnTo>
                <a:lnTo>
                  <a:pt x="952" y="1054"/>
                </a:lnTo>
                <a:lnTo>
                  <a:pt x="952" y="1054"/>
                </a:lnTo>
                <a:lnTo>
                  <a:pt x="952" y="1054"/>
                </a:lnTo>
                <a:lnTo>
                  <a:pt x="952" y="1055"/>
                </a:lnTo>
                <a:lnTo>
                  <a:pt x="952" y="1055"/>
                </a:lnTo>
                <a:lnTo>
                  <a:pt x="952" y="1056"/>
                </a:lnTo>
                <a:lnTo>
                  <a:pt x="954" y="1056"/>
                </a:lnTo>
                <a:lnTo>
                  <a:pt x="954" y="1056"/>
                </a:lnTo>
                <a:lnTo>
                  <a:pt x="954" y="1056"/>
                </a:lnTo>
                <a:lnTo>
                  <a:pt x="954" y="1058"/>
                </a:lnTo>
                <a:lnTo>
                  <a:pt x="954" y="1058"/>
                </a:lnTo>
                <a:lnTo>
                  <a:pt x="954" y="1059"/>
                </a:lnTo>
                <a:lnTo>
                  <a:pt x="952" y="1059"/>
                </a:lnTo>
                <a:lnTo>
                  <a:pt x="952" y="1059"/>
                </a:lnTo>
                <a:lnTo>
                  <a:pt x="952" y="1059"/>
                </a:lnTo>
                <a:lnTo>
                  <a:pt x="952" y="1061"/>
                </a:lnTo>
                <a:lnTo>
                  <a:pt x="954" y="1061"/>
                </a:lnTo>
                <a:lnTo>
                  <a:pt x="954" y="1061"/>
                </a:lnTo>
                <a:lnTo>
                  <a:pt x="954" y="1061"/>
                </a:lnTo>
                <a:lnTo>
                  <a:pt x="955" y="1061"/>
                </a:lnTo>
                <a:lnTo>
                  <a:pt x="956" y="1061"/>
                </a:lnTo>
                <a:lnTo>
                  <a:pt x="956" y="1061"/>
                </a:lnTo>
                <a:lnTo>
                  <a:pt x="958" y="1061"/>
                </a:lnTo>
                <a:lnTo>
                  <a:pt x="958" y="1061"/>
                </a:lnTo>
                <a:lnTo>
                  <a:pt x="958" y="1062"/>
                </a:lnTo>
                <a:lnTo>
                  <a:pt x="958" y="1062"/>
                </a:lnTo>
                <a:lnTo>
                  <a:pt x="958" y="1063"/>
                </a:lnTo>
                <a:lnTo>
                  <a:pt x="958" y="1063"/>
                </a:lnTo>
                <a:lnTo>
                  <a:pt x="956" y="1063"/>
                </a:lnTo>
                <a:lnTo>
                  <a:pt x="956" y="1065"/>
                </a:lnTo>
                <a:lnTo>
                  <a:pt x="956" y="1065"/>
                </a:lnTo>
                <a:lnTo>
                  <a:pt x="956" y="1065"/>
                </a:lnTo>
                <a:lnTo>
                  <a:pt x="956" y="1066"/>
                </a:lnTo>
                <a:lnTo>
                  <a:pt x="956" y="1066"/>
                </a:lnTo>
                <a:lnTo>
                  <a:pt x="955" y="1067"/>
                </a:lnTo>
                <a:lnTo>
                  <a:pt x="955" y="1067"/>
                </a:lnTo>
                <a:lnTo>
                  <a:pt x="955" y="1069"/>
                </a:lnTo>
                <a:lnTo>
                  <a:pt x="956" y="1069"/>
                </a:lnTo>
                <a:lnTo>
                  <a:pt x="956" y="1070"/>
                </a:lnTo>
                <a:lnTo>
                  <a:pt x="955" y="1070"/>
                </a:lnTo>
                <a:lnTo>
                  <a:pt x="955" y="1071"/>
                </a:lnTo>
                <a:lnTo>
                  <a:pt x="955" y="1071"/>
                </a:lnTo>
                <a:lnTo>
                  <a:pt x="955" y="1073"/>
                </a:lnTo>
                <a:lnTo>
                  <a:pt x="955" y="1073"/>
                </a:lnTo>
                <a:lnTo>
                  <a:pt x="956" y="1073"/>
                </a:lnTo>
                <a:lnTo>
                  <a:pt x="956" y="1074"/>
                </a:lnTo>
                <a:lnTo>
                  <a:pt x="956" y="1076"/>
                </a:lnTo>
                <a:lnTo>
                  <a:pt x="958" y="1076"/>
                </a:lnTo>
                <a:lnTo>
                  <a:pt x="958" y="1076"/>
                </a:lnTo>
                <a:lnTo>
                  <a:pt x="958" y="1077"/>
                </a:lnTo>
                <a:lnTo>
                  <a:pt x="958" y="1078"/>
                </a:lnTo>
                <a:lnTo>
                  <a:pt x="958" y="1078"/>
                </a:lnTo>
                <a:lnTo>
                  <a:pt x="958" y="1078"/>
                </a:lnTo>
                <a:lnTo>
                  <a:pt x="956" y="1080"/>
                </a:lnTo>
                <a:lnTo>
                  <a:pt x="956" y="1080"/>
                </a:lnTo>
                <a:lnTo>
                  <a:pt x="956" y="1081"/>
                </a:lnTo>
                <a:lnTo>
                  <a:pt x="956" y="1081"/>
                </a:lnTo>
                <a:lnTo>
                  <a:pt x="958" y="1081"/>
                </a:lnTo>
                <a:lnTo>
                  <a:pt x="958" y="1082"/>
                </a:lnTo>
                <a:lnTo>
                  <a:pt x="958" y="1084"/>
                </a:lnTo>
                <a:lnTo>
                  <a:pt x="956" y="1082"/>
                </a:lnTo>
                <a:lnTo>
                  <a:pt x="956" y="1084"/>
                </a:lnTo>
                <a:lnTo>
                  <a:pt x="956" y="1084"/>
                </a:lnTo>
                <a:lnTo>
                  <a:pt x="958" y="1084"/>
                </a:lnTo>
                <a:lnTo>
                  <a:pt x="958" y="1084"/>
                </a:lnTo>
                <a:lnTo>
                  <a:pt x="958" y="1085"/>
                </a:lnTo>
                <a:lnTo>
                  <a:pt x="958" y="1085"/>
                </a:lnTo>
                <a:lnTo>
                  <a:pt x="958" y="1087"/>
                </a:lnTo>
                <a:lnTo>
                  <a:pt x="958" y="1087"/>
                </a:lnTo>
                <a:lnTo>
                  <a:pt x="959" y="1087"/>
                </a:lnTo>
                <a:lnTo>
                  <a:pt x="959" y="1087"/>
                </a:lnTo>
                <a:lnTo>
                  <a:pt x="959" y="1088"/>
                </a:lnTo>
                <a:lnTo>
                  <a:pt x="959" y="1088"/>
                </a:lnTo>
                <a:lnTo>
                  <a:pt x="959" y="1088"/>
                </a:lnTo>
                <a:lnTo>
                  <a:pt x="959" y="1089"/>
                </a:lnTo>
                <a:lnTo>
                  <a:pt x="959" y="1089"/>
                </a:lnTo>
                <a:lnTo>
                  <a:pt x="959" y="1089"/>
                </a:lnTo>
                <a:lnTo>
                  <a:pt x="959" y="1091"/>
                </a:lnTo>
                <a:lnTo>
                  <a:pt x="959" y="1091"/>
                </a:lnTo>
                <a:lnTo>
                  <a:pt x="959" y="1092"/>
                </a:lnTo>
                <a:lnTo>
                  <a:pt x="960" y="1092"/>
                </a:lnTo>
                <a:lnTo>
                  <a:pt x="960" y="1092"/>
                </a:lnTo>
                <a:lnTo>
                  <a:pt x="960" y="1093"/>
                </a:lnTo>
                <a:lnTo>
                  <a:pt x="960" y="1093"/>
                </a:lnTo>
                <a:lnTo>
                  <a:pt x="962" y="1093"/>
                </a:lnTo>
                <a:lnTo>
                  <a:pt x="962" y="1093"/>
                </a:lnTo>
                <a:lnTo>
                  <a:pt x="962" y="1095"/>
                </a:lnTo>
                <a:lnTo>
                  <a:pt x="962" y="1095"/>
                </a:lnTo>
                <a:lnTo>
                  <a:pt x="962" y="1095"/>
                </a:lnTo>
                <a:lnTo>
                  <a:pt x="962" y="1096"/>
                </a:lnTo>
                <a:lnTo>
                  <a:pt x="962" y="1096"/>
                </a:lnTo>
                <a:lnTo>
                  <a:pt x="962" y="1096"/>
                </a:lnTo>
                <a:lnTo>
                  <a:pt x="962" y="1096"/>
                </a:lnTo>
                <a:lnTo>
                  <a:pt x="962" y="1097"/>
                </a:lnTo>
                <a:lnTo>
                  <a:pt x="963" y="1097"/>
                </a:lnTo>
                <a:lnTo>
                  <a:pt x="963" y="1097"/>
                </a:lnTo>
                <a:lnTo>
                  <a:pt x="963" y="1097"/>
                </a:lnTo>
                <a:lnTo>
                  <a:pt x="964" y="1097"/>
                </a:lnTo>
                <a:lnTo>
                  <a:pt x="964" y="1097"/>
                </a:lnTo>
                <a:lnTo>
                  <a:pt x="964" y="1099"/>
                </a:lnTo>
                <a:lnTo>
                  <a:pt x="964" y="1099"/>
                </a:lnTo>
                <a:lnTo>
                  <a:pt x="964" y="1100"/>
                </a:lnTo>
                <a:lnTo>
                  <a:pt x="964" y="1100"/>
                </a:lnTo>
                <a:lnTo>
                  <a:pt x="964" y="1100"/>
                </a:lnTo>
                <a:lnTo>
                  <a:pt x="964" y="1100"/>
                </a:lnTo>
                <a:lnTo>
                  <a:pt x="966" y="1100"/>
                </a:lnTo>
                <a:lnTo>
                  <a:pt x="966" y="1102"/>
                </a:lnTo>
                <a:lnTo>
                  <a:pt x="966" y="1102"/>
                </a:lnTo>
                <a:lnTo>
                  <a:pt x="966" y="1102"/>
                </a:lnTo>
                <a:lnTo>
                  <a:pt x="966" y="1103"/>
                </a:lnTo>
                <a:lnTo>
                  <a:pt x="966" y="1103"/>
                </a:lnTo>
                <a:lnTo>
                  <a:pt x="966" y="1103"/>
                </a:lnTo>
                <a:lnTo>
                  <a:pt x="966" y="1103"/>
                </a:lnTo>
                <a:lnTo>
                  <a:pt x="966" y="1104"/>
                </a:lnTo>
                <a:lnTo>
                  <a:pt x="964" y="1104"/>
                </a:lnTo>
                <a:lnTo>
                  <a:pt x="966" y="1106"/>
                </a:lnTo>
                <a:lnTo>
                  <a:pt x="966" y="1106"/>
                </a:lnTo>
                <a:lnTo>
                  <a:pt x="967" y="1106"/>
                </a:lnTo>
                <a:lnTo>
                  <a:pt x="967" y="1106"/>
                </a:lnTo>
                <a:lnTo>
                  <a:pt x="967" y="1106"/>
                </a:lnTo>
                <a:lnTo>
                  <a:pt x="967" y="1107"/>
                </a:lnTo>
                <a:lnTo>
                  <a:pt x="967" y="1107"/>
                </a:lnTo>
                <a:lnTo>
                  <a:pt x="967" y="1107"/>
                </a:lnTo>
                <a:lnTo>
                  <a:pt x="967" y="1108"/>
                </a:lnTo>
                <a:lnTo>
                  <a:pt x="967" y="1108"/>
                </a:lnTo>
                <a:lnTo>
                  <a:pt x="967" y="1108"/>
                </a:lnTo>
                <a:lnTo>
                  <a:pt x="966" y="1108"/>
                </a:lnTo>
                <a:lnTo>
                  <a:pt x="966" y="1110"/>
                </a:lnTo>
                <a:lnTo>
                  <a:pt x="966" y="1110"/>
                </a:lnTo>
                <a:lnTo>
                  <a:pt x="966" y="1110"/>
                </a:lnTo>
                <a:lnTo>
                  <a:pt x="966" y="1111"/>
                </a:lnTo>
                <a:lnTo>
                  <a:pt x="966" y="1111"/>
                </a:lnTo>
                <a:lnTo>
                  <a:pt x="966" y="1111"/>
                </a:lnTo>
                <a:lnTo>
                  <a:pt x="967" y="1111"/>
                </a:lnTo>
                <a:lnTo>
                  <a:pt x="967" y="1111"/>
                </a:lnTo>
                <a:lnTo>
                  <a:pt x="969" y="1111"/>
                </a:lnTo>
                <a:lnTo>
                  <a:pt x="969" y="1111"/>
                </a:lnTo>
                <a:lnTo>
                  <a:pt x="970" y="1111"/>
                </a:lnTo>
                <a:lnTo>
                  <a:pt x="970" y="1113"/>
                </a:lnTo>
                <a:lnTo>
                  <a:pt x="970" y="1114"/>
                </a:lnTo>
                <a:lnTo>
                  <a:pt x="970" y="1114"/>
                </a:lnTo>
                <a:lnTo>
                  <a:pt x="970" y="1115"/>
                </a:lnTo>
                <a:lnTo>
                  <a:pt x="971" y="1115"/>
                </a:lnTo>
                <a:lnTo>
                  <a:pt x="971" y="1117"/>
                </a:lnTo>
                <a:lnTo>
                  <a:pt x="971" y="1118"/>
                </a:lnTo>
                <a:lnTo>
                  <a:pt x="971" y="1118"/>
                </a:lnTo>
                <a:lnTo>
                  <a:pt x="971" y="1119"/>
                </a:lnTo>
                <a:lnTo>
                  <a:pt x="971" y="1119"/>
                </a:lnTo>
                <a:lnTo>
                  <a:pt x="971" y="1119"/>
                </a:lnTo>
                <a:lnTo>
                  <a:pt x="971" y="1119"/>
                </a:lnTo>
                <a:lnTo>
                  <a:pt x="971" y="1121"/>
                </a:lnTo>
                <a:lnTo>
                  <a:pt x="971" y="1121"/>
                </a:lnTo>
                <a:lnTo>
                  <a:pt x="973" y="1121"/>
                </a:lnTo>
                <a:lnTo>
                  <a:pt x="973" y="1122"/>
                </a:lnTo>
                <a:lnTo>
                  <a:pt x="973" y="1122"/>
                </a:lnTo>
                <a:lnTo>
                  <a:pt x="973" y="1122"/>
                </a:lnTo>
                <a:lnTo>
                  <a:pt x="973" y="1122"/>
                </a:lnTo>
                <a:lnTo>
                  <a:pt x="973" y="1123"/>
                </a:lnTo>
                <a:lnTo>
                  <a:pt x="973" y="1123"/>
                </a:lnTo>
                <a:lnTo>
                  <a:pt x="973" y="1123"/>
                </a:lnTo>
                <a:lnTo>
                  <a:pt x="973" y="1125"/>
                </a:lnTo>
                <a:lnTo>
                  <a:pt x="973" y="1125"/>
                </a:lnTo>
                <a:lnTo>
                  <a:pt x="973" y="1125"/>
                </a:lnTo>
                <a:lnTo>
                  <a:pt x="973" y="1126"/>
                </a:lnTo>
                <a:lnTo>
                  <a:pt x="973" y="1126"/>
                </a:lnTo>
                <a:lnTo>
                  <a:pt x="973" y="1128"/>
                </a:lnTo>
                <a:lnTo>
                  <a:pt x="973" y="1128"/>
                </a:lnTo>
                <a:lnTo>
                  <a:pt x="973" y="1128"/>
                </a:lnTo>
                <a:lnTo>
                  <a:pt x="973" y="1129"/>
                </a:lnTo>
                <a:lnTo>
                  <a:pt x="973" y="1130"/>
                </a:lnTo>
                <a:lnTo>
                  <a:pt x="973" y="1130"/>
                </a:lnTo>
                <a:lnTo>
                  <a:pt x="973" y="1130"/>
                </a:lnTo>
                <a:lnTo>
                  <a:pt x="973" y="1132"/>
                </a:lnTo>
                <a:lnTo>
                  <a:pt x="973" y="1132"/>
                </a:lnTo>
                <a:lnTo>
                  <a:pt x="973" y="1133"/>
                </a:lnTo>
                <a:lnTo>
                  <a:pt x="973" y="1133"/>
                </a:lnTo>
                <a:lnTo>
                  <a:pt x="973" y="1133"/>
                </a:lnTo>
                <a:lnTo>
                  <a:pt x="973" y="1134"/>
                </a:lnTo>
                <a:lnTo>
                  <a:pt x="973" y="1134"/>
                </a:lnTo>
                <a:lnTo>
                  <a:pt x="973" y="1136"/>
                </a:lnTo>
                <a:lnTo>
                  <a:pt x="973" y="1136"/>
                </a:lnTo>
                <a:lnTo>
                  <a:pt x="973" y="1136"/>
                </a:lnTo>
                <a:lnTo>
                  <a:pt x="973" y="1136"/>
                </a:lnTo>
                <a:lnTo>
                  <a:pt x="973" y="1137"/>
                </a:lnTo>
                <a:lnTo>
                  <a:pt x="973" y="1137"/>
                </a:lnTo>
                <a:lnTo>
                  <a:pt x="973" y="1139"/>
                </a:lnTo>
                <a:lnTo>
                  <a:pt x="973" y="1139"/>
                </a:lnTo>
                <a:lnTo>
                  <a:pt x="973" y="1139"/>
                </a:lnTo>
                <a:lnTo>
                  <a:pt x="973" y="1140"/>
                </a:lnTo>
                <a:lnTo>
                  <a:pt x="973" y="1140"/>
                </a:lnTo>
                <a:lnTo>
                  <a:pt x="973" y="1141"/>
                </a:lnTo>
                <a:lnTo>
                  <a:pt x="973" y="1141"/>
                </a:lnTo>
                <a:lnTo>
                  <a:pt x="971" y="1143"/>
                </a:lnTo>
                <a:lnTo>
                  <a:pt x="971" y="1144"/>
                </a:lnTo>
                <a:lnTo>
                  <a:pt x="971" y="1145"/>
                </a:lnTo>
                <a:lnTo>
                  <a:pt x="971" y="1147"/>
                </a:lnTo>
                <a:lnTo>
                  <a:pt x="971" y="1148"/>
                </a:lnTo>
                <a:lnTo>
                  <a:pt x="971" y="1149"/>
                </a:lnTo>
                <a:lnTo>
                  <a:pt x="973" y="1149"/>
                </a:lnTo>
                <a:lnTo>
                  <a:pt x="973" y="1151"/>
                </a:lnTo>
                <a:lnTo>
                  <a:pt x="973" y="1151"/>
                </a:lnTo>
                <a:lnTo>
                  <a:pt x="974" y="1151"/>
                </a:lnTo>
                <a:lnTo>
                  <a:pt x="974" y="1152"/>
                </a:lnTo>
                <a:lnTo>
                  <a:pt x="975" y="1152"/>
                </a:lnTo>
                <a:lnTo>
                  <a:pt x="975" y="1152"/>
                </a:lnTo>
                <a:lnTo>
                  <a:pt x="975" y="1154"/>
                </a:lnTo>
                <a:lnTo>
                  <a:pt x="975" y="1155"/>
                </a:lnTo>
                <a:lnTo>
                  <a:pt x="975" y="1155"/>
                </a:lnTo>
                <a:lnTo>
                  <a:pt x="975" y="1156"/>
                </a:lnTo>
                <a:lnTo>
                  <a:pt x="975" y="1156"/>
                </a:lnTo>
                <a:lnTo>
                  <a:pt x="975" y="1158"/>
                </a:lnTo>
                <a:lnTo>
                  <a:pt x="975" y="1158"/>
                </a:lnTo>
                <a:lnTo>
                  <a:pt x="975" y="1159"/>
                </a:lnTo>
                <a:lnTo>
                  <a:pt x="975" y="1160"/>
                </a:lnTo>
                <a:lnTo>
                  <a:pt x="975" y="1160"/>
                </a:lnTo>
                <a:lnTo>
                  <a:pt x="977" y="1160"/>
                </a:lnTo>
                <a:lnTo>
                  <a:pt x="977" y="1160"/>
                </a:lnTo>
                <a:lnTo>
                  <a:pt x="978" y="1160"/>
                </a:lnTo>
                <a:lnTo>
                  <a:pt x="978" y="1160"/>
                </a:lnTo>
                <a:lnTo>
                  <a:pt x="980" y="1159"/>
                </a:lnTo>
                <a:lnTo>
                  <a:pt x="980" y="1159"/>
                </a:lnTo>
                <a:lnTo>
                  <a:pt x="981" y="1159"/>
                </a:lnTo>
                <a:lnTo>
                  <a:pt x="982" y="1159"/>
                </a:lnTo>
                <a:lnTo>
                  <a:pt x="984" y="1158"/>
                </a:lnTo>
                <a:lnTo>
                  <a:pt x="984" y="1158"/>
                </a:lnTo>
                <a:lnTo>
                  <a:pt x="985" y="1158"/>
                </a:lnTo>
                <a:lnTo>
                  <a:pt x="986" y="1156"/>
                </a:lnTo>
                <a:lnTo>
                  <a:pt x="988" y="1156"/>
                </a:lnTo>
                <a:lnTo>
                  <a:pt x="988" y="1156"/>
                </a:lnTo>
                <a:lnTo>
                  <a:pt x="989" y="1156"/>
                </a:lnTo>
                <a:lnTo>
                  <a:pt x="989" y="1156"/>
                </a:lnTo>
                <a:lnTo>
                  <a:pt x="990" y="1156"/>
                </a:lnTo>
                <a:lnTo>
                  <a:pt x="992" y="1155"/>
                </a:lnTo>
                <a:lnTo>
                  <a:pt x="993" y="1155"/>
                </a:lnTo>
                <a:lnTo>
                  <a:pt x="995" y="1154"/>
                </a:lnTo>
                <a:lnTo>
                  <a:pt x="996" y="1154"/>
                </a:lnTo>
                <a:lnTo>
                  <a:pt x="997" y="1154"/>
                </a:lnTo>
                <a:lnTo>
                  <a:pt x="997" y="1155"/>
                </a:lnTo>
                <a:lnTo>
                  <a:pt x="997" y="1155"/>
                </a:lnTo>
                <a:lnTo>
                  <a:pt x="997" y="1155"/>
                </a:lnTo>
                <a:lnTo>
                  <a:pt x="997" y="1155"/>
                </a:lnTo>
                <a:lnTo>
                  <a:pt x="997" y="1156"/>
                </a:lnTo>
                <a:lnTo>
                  <a:pt x="997" y="1156"/>
                </a:lnTo>
                <a:lnTo>
                  <a:pt x="997" y="1156"/>
                </a:lnTo>
                <a:lnTo>
                  <a:pt x="997" y="1158"/>
                </a:lnTo>
                <a:lnTo>
                  <a:pt x="997" y="1158"/>
                </a:lnTo>
                <a:lnTo>
                  <a:pt x="999" y="1158"/>
                </a:lnTo>
                <a:lnTo>
                  <a:pt x="999" y="1159"/>
                </a:lnTo>
                <a:lnTo>
                  <a:pt x="999" y="1159"/>
                </a:lnTo>
                <a:lnTo>
                  <a:pt x="1000" y="1159"/>
                </a:lnTo>
                <a:lnTo>
                  <a:pt x="1000" y="1160"/>
                </a:lnTo>
                <a:lnTo>
                  <a:pt x="1000" y="1160"/>
                </a:lnTo>
                <a:lnTo>
                  <a:pt x="1000" y="1160"/>
                </a:lnTo>
                <a:lnTo>
                  <a:pt x="1001" y="1160"/>
                </a:lnTo>
                <a:lnTo>
                  <a:pt x="1001" y="1160"/>
                </a:lnTo>
                <a:lnTo>
                  <a:pt x="1001" y="1160"/>
                </a:lnTo>
                <a:lnTo>
                  <a:pt x="1003" y="1160"/>
                </a:lnTo>
                <a:lnTo>
                  <a:pt x="1003" y="1160"/>
                </a:lnTo>
                <a:lnTo>
                  <a:pt x="1003" y="1160"/>
                </a:lnTo>
                <a:lnTo>
                  <a:pt x="1004" y="1160"/>
                </a:lnTo>
                <a:lnTo>
                  <a:pt x="1006" y="1160"/>
                </a:lnTo>
                <a:lnTo>
                  <a:pt x="1006" y="1160"/>
                </a:lnTo>
                <a:lnTo>
                  <a:pt x="1006" y="1162"/>
                </a:lnTo>
                <a:lnTo>
                  <a:pt x="1006" y="1162"/>
                </a:lnTo>
                <a:lnTo>
                  <a:pt x="1007" y="1162"/>
                </a:lnTo>
                <a:lnTo>
                  <a:pt x="1007" y="1162"/>
                </a:lnTo>
                <a:lnTo>
                  <a:pt x="1007" y="1162"/>
                </a:lnTo>
                <a:lnTo>
                  <a:pt x="1007" y="1163"/>
                </a:lnTo>
                <a:lnTo>
                  <a:pt x="1008" y="1163"/>
                </a:lnTo>
                <a:lnTo>
                  <a:pt x="1008" y="1163"/>
                </a:lnTo>
                <a:lnTo>
                  <a:pt x="1008" y="1163"/>
                </a:lnTo>
                <a:lnTo>
                  <a:pt x="1008" y="1164"/>
                </a:lnTo>
                <a:lnTo>
                  <a:pt x="1008" y="1164"/>
                </a:lnTo>
                <a:lnTo>
                  <a:pt x="1007" y="1166"/>
                </a:lnTo>
                <a:lnTo>
                  <a:pt x="1007" y="1166"/>
                </a:lnTo>
                <a:lnTo>
                  <a:pt x="1007" y="1166"/>
                </a:lnTo>
                <a:lnTo>
                  <a:pt x="1007" y="1167"/>
                </a:lnTo>
                <a:lnTo>
                  <a:pt x="1008" y="1167"/>
                </a:lnTo>
                <a:lnTo>
                  <a:pt x="1008" y="1169"/>
                </a:lnTo>
                <a:lnTo>
                  <a:pt x="1008" y="1169"/>
                </a:lnTo>
                <a:lnTo>
                  <a:pt x="1008" y="1169"/>
                </a:lnTo>
                <a:lnTo>
                  <a:pt x="1010" y="1169"/>
                </a:lnTo>
                <a:lnTo>
                  <a:pt x="1010" y="1169"/>
                </a:lnTo>
                <a:lnTo>
                  <a:pt x="1010" y="1170"/>
                </a:lnTo>
                <a:lnTo>
                  <a:pt x="1010" y="1170"/>
                </a:lnTo>
                <a:lnTo>
                  <a:pt x="1010" y="1171"/>
                </a:lnTo>
                <a:lnTo>
                  <a:pt x="1010" y="1171"/>
                </a:lnTo>
                <a:lnTo>
                  <a:pt x="1010" y="1171"/>
                </a:lnTo>
                <a:lnTo>
                  <a:pt x="1010" y="1171"/>
                </a:lnTo>
                <a:lnTo>
                  <a:pt x="1010" y="1173"/>
                </a:lnTo>
                <a:lnTo>
                  <a:pt x="1010" y="1173"/>
                </a:lnTo>
                <a:lnTo>
                  <a:pt x="1011" y="1174"/>
                </a:lnTo>
                <a:lnTo>
                  <a:pt x="1011" y="1174"/>
                </a:lnTo>
                <a:lnTo>
                  <a:pt x="1011" y="1174"/>
                </a:lnTo>
                <a:lnTo>
                  <a:pt x="1011" y="1175"/>
                </a:lnTo>
                <a:lnTo>
                  <a:pt x="1011" y="1175"/>
                </a:lnTo>
                <a:lnTo>
                  <a:pt x="1011" y="1177"/>
                </a:lnTo>
                <a:lnTo>
                  <a:pt x="1011" y="1177"/>
                </a:lnTo>
                <a:lnTo>
                  <a:pt x="1011" y="1177"/>
                </a:lnTo>
                <a:lnTo>
                  <a:pt x="1012" y="1177"/>
                </a:lnTo>
                <a:lnTo>
                  <a:pt x="1012" y="1178"/>
                </a:lnTo>
                <a:lnTo>
                  <a:pt x="1012" y="1178"/>
                </a:lnTo>
                <a:lnTo>
                  <a:pt x="1012" y="1178"/>
                </a:lnTo>
                <a:lnTo>
                  <a:pt x="1014" y="1178"/>
                </a:lnTo>
                <a:lnTo>
                  <a:pt x="1014" y="1178"/>
                </a:lnTo>
                <a:lnTo>
                  <a:pt x="1014" y="1180"/>
                </a:lnTo>
                <a:lnTo>
                  <a:pt x="1015" y="1180"/>
                </a:lnTo>
                <a:lnTo>
                  <a:pt x="1015" y="1180"/>
                </a:lnTo>
                <a:lnTo>
                  <a:pt x="1015" y="1180"/>
                </a:lnTo>
                <a:lnTo>
                  <a:pt x="1015" y="1180"/>
                </a:lnTo>
                <a:lnTo>
                  <a:pt x="1015" y="1180"/>
                </a:lnTo>
                <a:lnTo>
                  <a:pt x="1014" y="1181"/>
                </a:lnTo>
                <a:lnTo>
                  <a:pt x="1014" y="1181"/>
                </a:lnTo>
                <a:lnTo>
                  <a:pt x="1014" y="1181"/>
                </a:lnTo>
                <a:lnTo>
                  <a:pt x="1014" y="1181"/>
                </a:lnTo>
                <a:lnTo>
                  <a:pt x="1012" y="1181"/>
                </a:lnTo>
                <a:lnTo>
                  <a:pt x="1012" y="1182"/>
                </a:lnTo>
                <a:lnTo>
                  <a:pt x="1012" y="1182"/>
                </a:lnTo>
                <a:lnTo>
                  <a:pt x="1012" y="1182"/>
                </a:lnTo>
                <a:lnTo>
                  <a:pt x="1014" y="1182"/>
                </a:lnTo>
                <a:lnTo>
                  <a:pt x="1014" y="1182"/>
                </a:lnTo>
                <a:lnTo>
                  <a:pt x="1014" y="1182"/>
                </a:lnTo>
                <a:lnTo>
                  <a:pt x="1015" y="1184"/>
                </a:lnTo>
                <a:lnTo>
                  <a:pt x="1015" y="1184"/>
                </a:lnTo>
                <a:lnTo>
                  <a:pt x="1015" y="1185"/>
                </a:lnTo>
                <a:lnTo>
                  <a:pt x="1015" y="1185"/>
                </a:lnTo>
                <a:lnTo>
                  <a:pt x="1015" y="1185"/>
                </a:lnTo>
                <a:lnTo>
                  <a:pt x="1015" y="1186"/>
                </a:lnTo>
                <a:lnTo>
                  <a:pt x="1015" y="1186"/>
                </a:lnTo>
                <a:lnTo>
                  <a:pt x="1015" y="1188"/>
                </a:lnTo>
                <a:lnTo>
                  <a:pt x="1016" y="1188"/>
                </a:lnTo>
                <a:lnTo>
                  <a:pt x="1016" y="1188"/>
                </a:lnTo>
                <a:lnTo>
                  <a:pt x="1016" y="1188"/>
                </a:lnTo>
                <a:lnTo>
                  <a:pt x="1016" y="1189"/>
                </a:lnTo>
                <a:lnTo>
                  <a:pt x="1016" y="1189"/>
                </a:lnTo>
                <a:lnTo>
                  <a:pt x="1016" y="1190"/>
                </a:lnTo>
                <a:lnTo>
                  <a:pt x="1016" y="1190"/>
                </a:lnTo>
                <a:lnTo>
                  <a:pt x="1016" y="1190"/>
                </a:lnTo>
                <a:lnTo>
                  <a:pt x="1016" y="1192"/>
                </a:lnTo>
                <a:lnTo>
                  <a:pt x="1016" y="1192"/>
                </a:lnTo>
                <a:lnTo>
                  <a:pt x="1016" y="1193"/>
                </a:lnTo>
                <a:lnTo>
                  <a:pt x="1016" y="1193"/>
                </a:lnTo>
                <a:lnTo>
                  <a:pt x="1016" y="1193"/>
                </a:lnTo>
                <a:lnTo>
                  <a:pt x="1016" y="1193"/>
                </a:lnTo>
                <a:lnTo>
                  <a:pt x="1016" y="1193"/>
                </a:lnTo>
                <a:lnTo>
                  <a:pt x="1018" y="1195"/>
                </a:lnTo>
                <a:lnTo>
                  <a:pt x="1018" y="1195"/>
                </a:lnTo>
                <a:lnTo>
                  <a:pt x="1018" y="1195"/>
                </a:lnTo>
                <a:lnTo>
                  <a:pt x="1018" y="1196"/>
                </a:lnTo>
                <a:lnTo>
                  <a:pt x="1018" y="1196"/>
                </a:lnTo>
                <a:lnTo>
                  <a:pt x="1018" y="1196"/>
                </a:lnTo>
                <a:lnTo>
                  <a:pt x="1018" y="1197"/>
                </a:lnTo>
                <a:lnTo>
                  <a:pt x="1018" y="1197"/>
                </a:lnTo>
                <a:lnTo>
                  <a:pt x="1018" y="1197"/>
                </a:lnTo>
                <a:lnTo>
                  <a:pt x="1019" y="1197"/>
                </a:lnTo>
                <a:lnTo>
                  <a:pt x="1019" y="1197"/>
                </a:lnTo>
                <a:lnTo>
                  <a:pt x="1019" y="1196"/>
                </a:lnTo>
                <a:lnTo>
                  <a:pt x="1019" y="1196"/>
                </a:lnTo>
                <a:lnTo>
                  <a:pt x="1021" y="1197"/>
                </a:lnTo>
                <a:lnTo>
                  <a:pt x="1021" y="1197"/>
                </a:lnTo>
                <a:lnTo>
                  <a:pt x="1021" y="1199"/>
                </a:lnTo>
                <a:lnTo>
                  <a:pt x="1022" y="1199"/>
                </a:lnTo>
                <a:lnTo>
                  <a:pt x="1022" y="1199"/>
                </a:lnTo>
                <a:lnTo>
                  <a:pt x="1022" y="1199"/>
                </a:lnTo>
                <a:lnTo>
                  <a:pt x="1022" y="1200"/>
                </a:lnTo>
                <a:lnTo>
                  <a:pt x="1022" y="1200"/>
                </a:lnTo>
                <a:lnTo>
                  <a:pt x="1022" y="1201"/>
                </a:lnTo>
                <a:lnTo>
                  <a:pt x="1022" y="1201"/>
                </a:lnTo>
                <a:lnTo>
                  <a:pt x="1023" y="1201"/>
                </a:lnTo>
                <a:lnTo>
                  <a:pt x="1023" y="1201"/>
                </a:lnTo>
                <a:lnTo>
                  <a:pt x="1025" y="1201"/>
                </a:lnTo>
                <a:lnTo>
                  <a:pt x="1025" y="1201"/>
                </a:lnTo>
                <a:lnTo>
                  <a:pt x="1025" y="1201"/>
                </a:lnTo>
                <a:lnTo>
                  <a:pt x="1026" y="1201"/>
                </a:lnTo>
                <a:lnTo>
                  <a:pt x="1026" y="1201"/>
                </a:lnTo>
                <a:lnTo>
                  <a:pt x="1026" y="1201"/>
                </a:lnTo>
                <a:lnTo>
                  <a:pt x="1026" y="1203"/>
                </a:lnTo>
                <a:lnTo>
                  <a:pt x="1026" y="1203"/>
                </a:lnTo>
                <a:lnTo>
                  <a:pt x="1026" y="1204"/>
                </a:lnTo>
                <a:lnTo>
                  <a:pt x="1027" y="1204"/>
                </a:lnTo>
                <a:lnTo>
                  <a:pt x="1027" y="1204"/>
                </a:lnTo>
                <a:lnTo>
                  <a:pt x="1027" y="1204"/>
                </a:lnTo>
                <a:lnTo>
                  <a:pt x="1027" y="1206"/>
                </a:lnTo>
                <a:lnTo>
                  <a:pt x="1029" y="1206"/>
                </a:lnTo>
                <a:lnTo>
                  <a:pt x="1029" y="1206"/>
                </a:lnTo>
                <a:lnTo>
                  <a:pt x="1030" y="1206"/>
                </a:lnTo>
                <a:lnTo>
                  <a:pt x="1030" y="1206"/>
                </a:lnTo>
                <a:lnTo>
                  <a:pt x="1030" y="1206"/>
                </a:lnTo>
                <a:lnTo>
                  <a:pt x="1030" y="1207"/>
                </a:lnTo>
                <a:lnTo>
                  <a:pt x="1032" y="1207"/>
                </a:lnTo>
                <a:lnTo>
                  <a:pt x="1032" y="1207"/>
                </a:lnTo>
                <a:lnTo>
                  <a:pt x="1032" y="1207"/>
                </a:lnTo>
                <a:lnTo>
                  <a:pt x="1032" y="1208"/>
                </a:lnTo>
                <a:lnTo>
                  <a:pt x="1030" y="1208"/>
                </a:lnTo>
                <a:lnTo>
                  <a:pt x="1030" y="1208"/>
                </a:lnTo>
                <a:lnTo>
                  <a:pt x="1030" y="1210"/>
                </a:lnTo>
                <a:lnTo>
                  <a:pt x="1030" y="1210"/>
                </a:lnTo>
                <a:lnTo>
                  <a:pt x="1030" y="1210"/>
                </a:lnTo>
                <a:lnTo>
                  <a:pt x="1030" y="1211"/>
                </a:lnTo>
                <a:lnTo>
                  <a:pt x="1030" y="1211"/>
                </a:lnTo>
                <a:lnTo>
                  <a:pt x="1030" y="1212"/>
                </a:lnTo>
                <a:lnTo>
                  <a:pt x="1030" y="1212"/>
                </a:lnTo>
                <a:lnTo>
                  <a:pt x="1032" y="1212"/>
                </a:lnTo>
                <a:lnTo>
                  <a:pt x="1032" y="1212"/>
                </a:lnTo>
                <a:lnTo>
                  <a:pt x="1033" y="1212"/>
                </a:lnTo>
                <a:lnTo>
                  <a:pt x="1033" y="1212"/>
                </a:lnTo>
                <a:lnTo>
                  <a:pt x="1033" y="1214"/>
                </a:lnTo>
                <a:lnTo>
                  <a:pt x="1033" y="1214"/>
                </a:lnTo>
                <a:lnTo>
                  <a:pt x="1033" y="1215"/>
                </a:lnTo>
                <a:lnTo>
                  <a:pt x="1033" y="1215"/>
                </a:lnTo>
                <a:lnTo>
                  <a:pt x="1033" y="1215"/>
                </a:lnTo>
                <a:lnTo>
                  <a:pt x="1033" y="1216"/>
                </a:lnTo>
                <a:lnTo>
                  <a:pt x="1033" y="1216"/>
                </a:lnTo>
                <a:lnTo>
                  <a:pt x="1033" y="1216"/>
                </a:lnTo>
                <a:lnTo>
                  <a:pt x="1033" y="1218"/>
                </a:lnTo>
                <a:lnTo>
                  <a:pt x="1034" y="1218"/>
                </a:lnTo>
                <a:lnTo>
                  <a:pt x="1034" y="1218"/>
                </a:lnTo>
                <a:lnTo>
                  <a:pt x="1034" y="1218"/>
                </a:lnTo>
                <a:lnTo>
                  <a:pt x="1036" y="1218"/>
                </a:lnTo>
                <a:lnTo>
                  <a:pt x="1036" y="1219"/>
                </a:lnTo>
                <a:lnTo>
                  <a:pt x="1036" y="1219"/>
                </a:lnTo>
                <a:lnTo>
                  <a:pt x="1038" y="1221"/>
                </a:lnTo>
                <a:lnTo>
                  <a:pt x="1038" y="1221"/>
                </a:lnTo>
                <a:lnTo>
                  <a:pt x="1038" y="1221"/>
                </a:lnTo>
                <a:lnTo>
                  <a:pt x="1040" y="1221"/>
                </a:lnTo>
                <a:lnTo>
                  <a:pt x="1040" y="1221"/>
                </a:lnTo>
                <a:lnTo>
                  <a:pt x="1041" y="1221"/>
                </a:lnTo>
                <a:lnTo>
                  <a:pt x="1041" y="1221"/>
                </a:lnTo>
                <a:lnTo>
                  <a:pt x="1041" y="1221"/>
                </a:lnTo>
                <a:lnTo>
                  <a:pt x="1042" y="1221"/>
                </a:lnTo>
                <a:lnTo>
                  <a:pt x="1042" y="1221"/>
                </a:lnTo>
                <a:lnTo>
                  <a:pt x="1044" y="1221"/>
                </a:lnTo>
                <a:lnTo>
                  <a:pt x="1044" y="1221"/>
                </a:lnTo>
                <a:lnTo>
                  <a:pt x="1044" y="1221"/>
                </a:lnTo>
                <a:lnTo>
                  <a:pt x="1045" y="1221"/>
                </a:lnTo>
                <a:lnTo>
                  <a:pt x="1045" y="1221"/>
                </a:lnTo>
                <a:lnTo>
                  <a:pt x="1045" y="1222"/>
                </a:lnTo>
                <a:lnTo>
                  <a:pt x="1047" y="1222"/>
                </a:lnTo>
                <a:lnTo>
                  <a:pt x="1047" y="1223"/>
                </a:lnTo>
                <a:lnTo>
                  <a:pt x="1047" y="1223"/>
                </a:lnTo>
                <a:lnTo>
                  <a:pt x="1047" y="1223"/>
                </a:lnTo>
                <a:lnTo>
                  <a:pt x="1047" y="1223"/>
                </a:lnTo>
                <a:lnTo>
                  <a:pt x="1048" y="1223"/>
                </a:lnTo>
                <a:lnTo>
                  <a:pt x="1048" y="1223"/>
                </a:lnTo>
                <a:lnTo>
                  <a:pt x="1049" y="1223"/>
                </a:lnTo>
                <a:lnTo>
                  <a:pt x="1049" y="1225"/>
                </a:lnTo>
                <a:lnTo>
                  <a:pt x="1049" y="1225"/>
                </a:lnTo>
                <a:lnTo>
                  <a:pt x="1051" y="1225"/>
                </a:lnTo>
                <a:lnTo>
                  <a:pt x="1052" y="1226"/>
                </a:lnTo>
                <a:lnTo>
                  <a:pt x="1052" y="1226"/>
                </a:lnTo>
                <a:lnTo>
                  <a:pt x="1052" y="1226"/>
                </a:lnTo>
                <a:lnTo>
                  <a:pt x="1052" y="1226"/>
                </a:lnTo>
                <a:lnTo>
                  <a:pt x="1053" y="1226"/>
                </a:lnTo>
                <a:lnTo>
                  <a:pt x="1053" y="1226"/>
                </a:lnTo>
                <a:lnTo>
                  <a:pt x="1055" y="1226"/>
                </a:lnTo>
                <a:lnTo>
                  <a:pt x="1055" y="1226"/>
                </a:lnTo>
                <a:lnTo>
                  <a:pt x="1055" y="1227"/>
                </a:lnTo>
                <a:lnTo>
                  <a:pt x="1055" y="1227"/>
                </a:lnTo>
                <a:lnTo>
                  <a:pt x="1056" y="1227"/>
                </a:lnTo>
                <a:lnTo>
                  <a:pt x="1056" y="1227"/>
                </a:lnTo>
                <a:lnTo>
                  <a:pt x="1058" y="1227"/>
                </a:lnTo>
                <a:lnTo>
                  <a:pt x="1058" y="1227"/>
                </a:lnTo>
                <a:lnTo>
                  <a:pt x="1058" y="1227"/>
                </a:lnTo>
                <a:lnTo>
                  <a:pt x="1059" y="1227"/>
                </a:lnTo>
                <a:lnTo>
                  <a:pt x="1059" y="1227"/>
                </a:lnTo>
                <a:lnTo>
                  <a:pt x="1060" y="1227"/>
                </a:lnTo>
                <a:lnTo>
                  <a:pt x="1060" y="1227"/>
                </a:lnTo>
                <a:lnTo>
                  <a:pt x="1060" y="1229"/>
                </a:lnTo>
                <a:lnTo>
                  <a:pt x="1062" y="1229"/>
                </a:lnTo>
                <a:lnTo>
                  <a:pt x="1062" y="1229"/>
                </a:lnTo>
                <a:lnTo>
                  <a:pt x="1063" y="1230"/>
                </a:lnTo>
                <a:lnTo>
                  <a:pt x="1063" y="1230"/>
                </a:lnTo>
                <a:lnTo>
                  <a:pt x="1063" y="1230"/>
                </a:lnTo>
                <a:lnTo>
                  <a:pt x="1063" y="1232"/>
                </a:lnTo>
                <a:lnTo>
                  <a:pt x="1063" y="1232"/>
                </a:lnTo>
                <a:lnTo>
                  <a:pt x="1064" y="1233"/>
                </a:lnTo>
                <a:lnTo>
                  <a:pt x="1064" y="1233"/>
                </a:lnTo>
                <a:lnTo>
                  <a:pt x="1064" y="1233"/>
                </a:lnTo>
                <a:lnTo>
                  <a:pt x="1066" y="1233"/>
                </a:lnTo>
                <a:lnTo>
                  <a:pt x="1066" y="1233"/>
                </a:lnTo>
                <a:lnTo>
                  <a:pt x="1066" y="1233"/>
                </a:lnTo>
                <a:lnTo>
                  <a:pt x="1067" y="1233"/>
                </a:lnTo>
                <a:lnTo>
                  <a:pt x="1067" y="1233"/>
                </a:lnTo>
                <a:lnTo>
                  <a:pt x="1068" y="1233"/>
                </a:lnTo>
                <a:lnTo>
                  <a:pt x="1068" y="1233"/>
                </a:lnTo>
                <a:lnTo>
                  <a:pt x="1068" y="1233"/>
                </a:lnTo>
                <a:lnTo>
                  <a:pt x="1068" y="1234"/>
                </a:lnTo>
                <a:lnTo>
                  <a:pt x="1070" y="1234"/>
                </a:lnTo>
                <a:lnTo>
                  <a:pt x="1070" y="1234"/>
                </a:lnTo>
                <a:lnTo>
                  <a:pt x="1070" y="1234"/>
                </a:lnTo>
                <a:lnTo>
                  <a:pt x="1070" y="1236"/>
                </a:lnTo>
                <a:lnTo>
                  <a:pt x="1070" y="1237"/>
                </a:lnTo>
                <a:lnTo>
                  <a:pt x="1070" y="1237"/>
                </a:lnTo>
                <a:lnTo>
                  <a:pt x="1070" y="1237"/>
                </a:lnTo>
                <a:lnTo>
                  <a:pt x="1071" y="1238"/>
                </a:lnTo>
                <a:lnTo>
                  <a:pt x="1071" y="1240"/>
                </a:lnTo>
                <a:lnTo>
                  <a:pt x="1071" y="1240"/>
                </a:lnTo>
                <a:lnTo>
                  <a:pt x="1071" y="1240"/>
                </a:lnTo>
                <a:lnTo>
                  <a:pt x="1071" y="1240"/>
                </a:lnTo>
                <a:lnTo>
                  <a:pt x="1071" y="1241"/>
                </a:lnTo>
                <a:lnTo>
                  <a:pt x="1071" y="1241"/>
                </a:lnTo>
                <a:lnTo>
                  <a:pt x="1071" y="1242"/>
                </a:lnTo>
                <a:lnTo>
                  <a:pt x="1071" y="1242"/>
                </a:lnTo>
                <a:lnTo>
                  <a:pt x="1071" y="1244"/>
                </a:lnTo>
                <a:lnTo>
                  <a:pt x="1073" y="1244"/>
                </a:lnTo>
                <a:lnTo>
                  <a:pt x="1073" y="1245"/>
                </a:lnTo>
                <a:lnTo>
                  <a:pt x="1073" y="1245"/>
                </a:lnTo>
                <a:lnTo>
                  <a:pt x="1073" y="1245"/>
                </a:lnTo>
                <a:lnTo>
                  <a:pt x="1073" y="1247"/>
                </a:lnTo>
                <a:lnTo>
                  <a:pt x="1073" y="1247"/>
                </a:lnTo>
                <a:lnTo>
                  <a:pt x="1073" y="1248"/>
                </a:lnTo>
                <a:lnTo>
                  <a:pt x="1073" y="1248"/>
                </a:lnTo>
                <a:lnTo>
                  <a:pt x="1073" y="1248"/>
                </a:lnTo>
                <a:lnTo>
                  <a:pt x="1074" y="1249"/>
                </a:lnTo>
                <a:lnTo>
                  <a:pt x="1074" y="1249"/>
                </a:lnTo>
                <a:lnTo>
                  <a:pt x="1074" y="1251"/>
                </a:lnTo>
                <a:lnTo>
                  <a:pt x="1074" y="1251"/>
                </a:lnTo>
                <a:lnTo>
                  <a:pt x="1074" y="1251"/>
                </a:lnTo>
                <a:lnTo>
                  <a:pt x="1074" y="1251"/>
                </a:lnTo>
                <a:lnTo>
                  <a:pt x="1075" y="1251"/>
                </a:lnTo>
                <a:lnTo>
                  <a:pt x="1075" y="1251"/>
                </a:lnTo>
                <a:lnTo>
                  <a:pt x="1077" y="1251"/>
                </a:lnTo>
                <a:lnTo>
                  <a:pt x="1077" y="1251"/>
                </a:lnTo>
                <a:lnTo>
                  <a:pt x="1077" y="1251"/>
                </a:lnTo>
                <a:lnTo>
                  <a:pt x="1078" y="1252"/>
                </a:lnTo>
                <a:lnTo>
                  <a:pt x="1078" y="1252"/>
                </a:lnTo>
                <a:lnTo>
                  <a:pt x="1078" y="1253"/>
                </a:lnTo>
                <a:lnTo>
                  <a:pt x="1079" y="1253"/>
                </a:lnTo>
                <a:lnTo>
                  <a:pt x="1079" y="1255"/>
                </a:lnTo>
                <a:lnTo>
                  <a:pt x="1079" y="1255"/>
                </a:lnTo>
                <a:lnTo>
                  <a:pt x="1081" y="1255"/>
                </a:lnTo>
                <a:lnTo>
                  <a:pt x="1081" y="1255"/>
                </a:lnTo>
                <a:lnTo>
                  <a:pt x="1082" y="1255"/>
                </a:lnTo>
                <a:lnTo>
                  <a:pt x="1082" y="1255"/>
                </a:lnTo>
                <a:lnTo>
                  <a:pt x="1082" y="1256"/>
                </a:lnTo>
                <a:lnTo>
                  <a:pt x="1082" y="1256"/>
                </a:lnTo>
                <a:lnTo>
                  <a:pt x="1084" y="1256"/>
                </a:lnTo>
                <a:lnTo>
                  <a:pt x="1084" y="1258"/>
                </a:lnTo>
                <a:lnTo>
                  <a:pt x="1084" y="1258"/>
                </a:lnTo>
                <a:lnTo>
                  <a:pt x="1085" y="1258"/>
                </a:lnTo>
                <a:lnTo>
                  <a:pt x="1085" y="1259"/>
                </a:lnTo>
                <a:lnTo>
                  <a:pt x="1085" y="1259"/>
                </a:lnTo>
                <a:lnTo>
                  <a:pt x="1085" y="1259"/>
                </a:lnTo>
                <a:lnTo>
                  <a:pt x="1086" y="1259"/>
                </a:lnTo>
                <a:lnTo>
                  <a:pt x="1086" y="1259"/>
                </a:lnTo>
                <a:lnTo>
                  <a:pt x="1088" y="1259"/>
                </a:lnTo>
                <a:lnTo>
                  <a:pt x="1088" y="1259"/>
                </a:lnTo>
                <a:lnTo>
                  <a:pt x="1088" y="1259"/>
                </a:lnTo>
                <a:lnTo>
                  <a:pt x="1089" y="1259"/>
                </a:lnTo>
                <a:lnTo>
                  <a:pt x="1089" y="1259"/>
                </a:lnTo>
                <a:lnTo>
                  <a:pt x="1089" y="1259"/>
                </a:lnTo>
                <a:lnTo>
                  <a:pt x="1090" y="1259"/>
                </a:lnTo>
                <a:lnTo>
                  <a:pt x="1090" y="1259"/>
                </a:lnTo>
                <a:lnTo>
                  <a:pt x="1090" y="1259"/>
                </a:lnTo>
                <a:lnTo>
                  <a:pt x="1092" y="1259"/>
                </a:lnTo>
                <a:lnTo>
                  <a:pt x="1092" y="1259"/>
                </a:lnTo>
                <a:lnTo>
                  <a:pt x="1093" y="1259"/>
                </a:lnTo>
                <a:lnTo>
                  <a:pt x="1093" y="1259"/>
                </a:lnTo>
                <a:lnTo>
                  <a:pt x="1093" y="1260"/>
                </a:lnTo>
                <a:lnTo>
                  <a:pt x="1093" y="1260"/>
                </a:lnTo>
                <a:lnTo>
                  <a:pt x="1093" y="1262"/>
                </a:lnTo>
                <a:lnTo>
                  <a:pt x="1093" y="1262"/>
                </a:lnTo>
                <a:lnTo>
                  <a:pt x="1094" y="1262"/>
                </a:lnTo>
                <a:lnTo>
                  <a:pt x="1094" y="1262"/>
                </a:lnTo>
                <a:lnTo>
                  <a:pt x="1094" y="1263"/>
                </a:lnTo>
                <a:lnTo>
                  <a:pt x="1094" y="1263"/>
                </a:lnTo>
                <a:lnTo>
                  <a:pt x="1094" y="1264"/>
                </a:lnTo>
                <a:lnTo>
                  <a:pt x="1094" y="1264"/>
                </a:lnTo>
                <a:lnTo>
                  <a:pt x="1094" y="1264"/>
                </a:lnTo>
                <a:lnTo>
                  <a:pt x="1094" y="1266"/>
                </a:lnTo>
                <a:lnTo>
                  <a:pt x="1094" y="1266"/>
                </a:lnTo>
                <a:lnTo>
                  <a:pt x="1096" y="1266"/>
                </a:lnTo>
                <a:lnTo>
                  <a:pt x="1096" y="1267"/>
                </a:lnTo>
                <a:lnTo>
                  <a:pt x="1096" y="1267"/>
                </a:lnTo>
                <a:lnTo>
                  <a:pt x="1096" y="1267"/>
                </a:lnTo>
                <a:lnTo>
                  <a:pt x="1096" y="1268"/>
                </a:lnTo>
                <a:lnTo>
                  <a:pt x="1096" y="1268"/>
                </a:lnTo>
                <a:lnTo>
                  <a:pt x="1096" y="1270"/>
                </a:lnTo>
                <a:lnTo>
                  <a:pt x="1096" y="1270"/>
                </a:lnTo>
                <a:lnTo>
                  <a:pt x="1096" y="1270"/>
                </a:lnTo>
                <a:lnTo>
                  <a:pt x="1096" y="1271"/>
                </a:lnTo>
                <a:lnTo>
                  <a:pt x="1097" y="1271"/>
                </a:lnTo>
                <a:lnTo>
                  <a:pt x="1097" y="1271"/>
                </a:lnTo>
                <a:lnTo>
                  <a:pt x="1097" y="1273"/>
                </a:lnTo>
                <a:lnTo>
                  <a:pt x="1097" y="1273"/>
                </a:lnTo>
                <a:lnTo>
                  <a:pt x="1097" y="1274"/>
                </a:lnTo>
                <a:lnTo>
                  <a:pt x="1097" y="1274"/>
                </a:lnTo>
                <a:lnTo>
                  <a:pt x="1097" y="1275"/>
                </a:lnTo>
                <a:lnTo>
                  <a:pt x="1097" y="1275"/>
                </a:lnTo>
                <a:lnTo>
                  <a:pt x="1097" y="1275"/>
                </a:lnTo>
                <a:lnTo>
                  <a:pt x="1097" y="1277"/>
                </a:lnTo>
                <a:lnTo>
                  <a:pt x="1097" y="1277"/>
                </a:lnTo>
                <a:lnTo>
                  <a:pt x="1099" y="1278"/>
                </a:lnTo>
                <a:lnTo>
                  <a:pt x="1099" y="1278"/>
                </a:lnTo>
                <a:lnTo>
                  <a:pt x="1099" y="1278"/>
                </a:lnTo>
                <a:lnTo>
                  <a:pt x="1099" y="1279"/>
                </a:lnTo>
                <a:lnTo>
                  <a:pt x="1099" y="1279"/>
                </a:lnTo>
                <a:lnTo>
                  <a:pt x="1099" y="1281"/>
                </a:lnTo>
                <a:lnTo>
                  <a:pt x="1099" y="1281"/>
                </a:lnTo>
                <a:lnTo>
                  <a:pt x="1099" y="1281"/>
                </a:lnTo>
                <a:lnTo>
                  <a:pt x="1099" y="1282"/>
                </a:lnTo>
                <a:lnTo>
                  <a:pt x="1099" y="1282"/>
                </a:lnTo>
                <a:lnTo>
                  <a:pt x="1100" y="1282"/>
                </a:lnTo>
                <a:lnTo>
                  <a:pt x="1100" y="1284"/>
                </a:lnTo>
                <a:lnTo>
                  <a:pt x="1101" y="1284"/>
                </a:lnTo>
                <a:lnTo>
                  <a:pt x="1101" y="1284"/>
                </a:lnTo>
                <a:lnTo>
                  <a:pt x="1101" y="1284"/>
                </a:lnTo>
                <a:lnTo>
                  <a:pt x="1101" y="1284"/>
                </a:lnTo>
                <a:lnTo>
                  <a:pt x="1103" y="1285"/>
                </a:lnTo>
                <a:lnTo>
                  <a:pt x="1103" y="1285"/>
                </a:lnTo>
                <a:lnTo>
                  <a:pt x="1103" y="1286"/>
                </a:lnTo>
                <a:lnTo>
                  <a:pt x="1103" y="1286"/>
                </a:lnTo>
                <a:lnTo>
                  <a:pt x="1103" y="1286"/>
                </a:lnTo>
                <a:lnTo>
                  <a:pt x="1103" y="1286"/>
                </a:lnTo>
                <a:lnTo>
                  <a:pt x="1104" y="1288"/>
                </a:lnTo>
                <a:lnTo>
                  <a:pt x="1104" y="1288"/>
                </a:lnTo>
                <a:lnTo>
                  <a:pt x="1104" y="1289"/>
                </a:lnTo>
                <a:lnTo>
                  <a:pt x="1105" y="1289"/>
                </a:lnTo>
                <a:lnTo>
                  <a:pt x="1105" y="1289"/>
                </a:lnTo>
                <a:lnTo>
                  <a:pt x="1107" y="1289"/>
                </a:lnTo>
                <a:lnTo>
                  <a:pt x="1107" y="1289"/>
                </a:lnTo>
                <a:lnTo>
                  <a:pt x="1107" y="1289"/>
                </a:lnTo>
                <a:lnTo>
                  <a:pt x="1107" y="1289"/>
                </a:lnTo>
                <a:lnTo>
                  <a:pt x="1108" y="1289"/>
                </a:lnTo>
                <a:lnTo>
                  <a:pt x="1108" y="1289"/>
                </a:lnTo>
                <a:lnTo>
                  <a:pt x="1108" y="1290"/>
                </a:lnTo>
                <a:lnTo>
                  <a:pt x="1108" y="1290"/>
                </a:lnTo>
                <a:lnTo>
                  <a:pt x="1108" y="1292"/>
                </a:lnTo>
                <a:lnTo>
                  <a:pt x="1108" y="1292"/>
                </a:lnTo>
                <a:lnTo>
                  <a:pt x="1108" y="1292"/>
                </a:lnTo>
                <a:lnTo>
                  <a:pt x="1108" y="1293"/>
                </a:lnTo>
                <a:lnTo>
                  <a:pt x="1108" y="1293"/>
                </a:lnTo>
                <a:lnTo>
                  <a:pt x="1108" y="1293"/>
                </a:lnTo>
                <a:lnTo>
                  <a:pt x="1110" y="1294"/>
                </a:lnTo>
                <a:lnTo>
                  <a:pt x="1110" y="1294"/>
                </a:lnTo>
                <a:lnTo>
                  <a:pt x="1110" y="1294"/>
                </a:lnTo>
                <a:lnTo>
                  <a:pt x="1110" y="1294"/>
                </a:lnTo>
                <a:lnTo>
                  <a:pt x="1110" y="1296"/>
                </a:lnTo>
                <a:lnTo>
                  <a:pt x="1110" y="1297"/>
                </a:lnTo>
                <a:lnTo>
                  <a:pt x="1110" y="1297"/>
                </a:lnTo>
                <a:lnTo>
                  <a:pt x="1111" y="1299"/>
                </a:lnTo>
                <a:lnTo>
                  <a:pt x="1111" y="1299"/>
                </a:lnTo>
                <a:lnTo>
                  <a:pt x="1111" y="1300"/>
                </a:lnTo>
                <a:lnTo>
                  <a:pt x="1111" y="1300"/>
                </a:lnTo>
                <a:lnTo>
                  <a:pt x="1111" y="1300"/>
                </a:lnTo>
                <a:lnTo>
                  <a:pt x="1111" y="1301"/>
                </a:lnTo>
                <a:lnTo>
                  <a:pt x="1111" y="1301"/>
                </a:lnTo>
                <a:lnTo>
                  <a:pt x="1111" y="1303"/>
                </a:lnTo>
                <a:lnTo>
                  <a:pt x="1111" y="1303"/>
                </a:lnTo>
                <a:lnTo>
                  <a:pt x="1111" y="1303"/>
                </a:lnTo>
                <a:lnTo>
                  <a:pt x="1112" y="1304"/>
                </a:lnTo>
                <a:lnTo>
                  <a:pt x="1112" y="1304"/>
                </a:lnTo>
                <a:lnTo>
                  <a:pt x="1112" y="1305"/>
                </a:lnTo>
                <a:lnTo>
                  <a:pt x="1112" y="1305"/>
                </a:lnTo>
                <a:lnTo>
                  <a:pt x="1112" y="1305"/>
                </a:lnTo>
                <a:lnTo>
                  <a:pt x="1112" y="1305"/>
                </a:lnTo>
                <a:lnTo>
                  <a:pt x="1112" y="1307"/>
                </a:lnTo>
                <a:lnTo>
                  <a:pt x="1112" y="1307"/>
                </a:lnTo>
                <a:lnTo>
                  <a:pt x="1112" y="1307"/>
                </a:lnTo>
                <a:lnTo>
                  <a:pt x="1112" y="1307"/>
                </a:lnTo>
                <a:lnTo>
                  <a:pt x="1112" y="1308"/>
                </a:lnTo>
                <a:lnTo>
                  <a:pt x="1114" y="1308"/>
                </a:lnTo>
                <a:lnTo>
                  <a:pt x="1114" y="1308"/>
                </a:lnTo>
                <a:lnTo>
                  <a:pt x="1115" y="1308"/>
                </a:lnTo>
                <a:lnTo>
                  <a:pt x="1115" y="1308"/>
                </a:lnTo>
                <a:lnTo>
                  <a:pt x="1115" y="1308"/>
                </a:lnTo>
                <a:lnTo>
                  <a:pt x="1116" y="1308"/>
                </a:lnTo>
                <a:lnTo>
                  <a:pt x="1116" y="1308"/>
                </a:lnTo>
                <a:lnTo>
                  <a:pt x="1116" y="1308"/>
                </a:lnTo>
                <a:lnTo>
                  <a:pt x="1116" y="1309"/>
                </a:lnTo>
                <a:lnTo>
                  <a:pt x="1118" y="1309"/>
                </a:lnTo>
                <a:lnTo>
                  <a:pt x="1118" y="1309"/>
                </a:lnTo>
                <a:lnTo>
                  <a:pt x="1118" y="1311"/>
                </a:lnTo>
                <a:lnTo>
                  <a:pt x="1118" y="1311"/>
                </a:lnTo>
                <a:lnTo>
                  <a:pt x="1118" y="1311"/>
                </a:lnTo>
                <a:lnTo>
                  <a:pt x="1118" y="1311"/>
                </a:lnTo>
                <a:lnTo>
                  <a:pt x="1116" y="1311"/>
                </a:lnTo>
                <a:lnTo>
                  <a:pt x="1116" y="1312"/>
                </a:lnTo>
                <a:lnTo>
                  <a:pt x="1116" y="1312"/>
                </a:lnTo>
                <a:lnTo>
                  <a:pt x="1115" y="1312"/>
                </a:lnTo>
                <a:lnTo>
                  <a:pt x="1115" y="1312"/>
                </a:lnTo>
                <a:lnTo>
                  <a:pt x="1115" y="1312"/>
                </a:lnTo>
                <a:lnTo>
                  <a:pt x="1115" y="1314"/>
                </a:lnTo>
                <a:lnTo>
                  <a:pt x="1115" y="1314"/>
                </a:lnTo>
                <a:lnTo>
                  <a:pt x="1115" y="1314"/>
                </a:lnTo>
                <a:lnTo>
                  <a:pt x="1116" y="1314"/>
                </a:lnTo>
                <a:lnTo>
                  <a:pt x="1116" y="1315"/>
                </a:lnTo>
                <a:lnTo>
                  <a:pt x="1116" y="1315"/>
                </a:lnTo>
                <a:lnTo>
                  <a:pt x="1116" y="1315"/>
                </a:lnTo>
                <a:lnTo>
                  <a:pt x="1116" y="1316"/>
                </a:lnTo>
                <a:lnTo>
                  <a:pt x="1116" y="1316"/>
                </a:lnTo>
                <a:lnTo>
                  <a:pt x="1118" y="1316"/>
                </a:lnTo>
                <a:lnTo>
                  <a:pt x="1118" y="1316"/>
                </a:lnTo>
                <a:lnTo>
                  <a:pt x="1118" y="1318"/>
                </a:lnTo>
                <a:lnTo>
                  <a:pt x="1118" y="1318"/>
                </a:lnTo>
                <a:lnTo>
                  <a:pt x="1118" y="1319"/>
                </a:lnTo>
                <a:lnTo>
                  <a:pt x="1118" y="1319"/>
                </a:lnTo>
                <a:lnTo>
                  <a:pt x="1118" y="1319"/>
                </a:lnTo>
                <a:lnTo>
                  <a:pt x="1118" y="1319"/>
                </a:lnTo>
                <a:lnTo>
                  <a:pt x="1118" y="1320"/>
                </a:lnTo>
                <a:lnTo>
                  <a:pt x="1118" y="1320"/>
                </a:lnTo>
                <a:lnTo>
                  <a:pt x="1118" y="1322"/>
                </a:lnTo>
                <a:lnTo>
                  <a:pt x="1119" y="1322"/>
                </a:lnTo>
                <a:lnTo>
                  <a:pt x="1119" y="1322"/>
                </a:lnTo>
                <a:lnTo>
                  <a:pt x="1120" y="1322"/>
                </a:lnTo>
                <a:lnTo>
                  <a:pt x="1120" y="1322"/>
                </a:lnTo>
                <a:lnTo>
                  <a:pt x="1120" y="1322"/>
                </a:lnTo>
                <a:lnTo>
                  <a:pt x="1122" y="1323"/>
                </a:lnTo>
                <a:lnTo>
                  <a:pt x="1122" y="1325"/>
                </a:lnTo>
                <a:lnTo>
                  <a:pt x="1122" y="1325"/>
                </a:lnTo>
                <a:lnTo>
                  <a:pt x="1122" y="1325"/>
                </a:lnTo>
                <a:lnTo>
                  <a:pt x="1122" y="1326"/>
                </a:lnTo>
                <a:lnTo>
                  <a:pt x="1122" y="1326"/>
                </a:lnTo>
                <a:lnTo>
                  <a:pt x="1122" y="1327"/>
                </a:lnTo>
                <a:lnTo>
                  <a:pt x="1122" y="1327"/>
                </a:lnTo>
                <a:lnTo>
                  <a:pt x="1123" y="1327"/>
                </a:lnTo>
                <a:lnTo>
                  <a:pt x="1123" y="1327"/>
                </a:lnTo>
                <a:lnTo>
                  <a:pt x="1123" y="1329"/>
                </a:lnTo>
                <a:lnTo>
                  <a:pt x="1123" y="1329"/>
                </a:lnTo>
                <a:lnTo>
                  <a:pt x="1123" y="1330"/>
                </a:lnTo>
                <a:lnTo>
                  <a:pt x="1125" y="1331"/>
                </a:lnTo>
                <a:lnTo>
                  <a:pt x="1125" y="1331"/>
                </a:lnTo>
                <a:lnTo>
                  <a:pt x="1125" y="1333"/>
                </a:lnTo>
                <a:lnTo>
                  <a:pt x="1125" y="1333"/>
                </a:lnTo>
                <a:lnTo>
                  <a:pt x="1126" y="1334"/>
                </a:lnTo>
                <a:lnTo>
                  <a:pt x="1126" y="1334"/>
                </a:lnTo>
                <a:lnTo>
                  <a:pt x="1126" y="1335"/>
                </a:lnTo>
                <a:lnTo>
                  <a:pt x="1126" y="1335"/>
                </a:lnTo>
                <a:lnTo>
                  <a:pt x="1126" y="1337"/>
                </a:lnTo>
                <a:lnTo>
                  <a:pt x="1126" y="1337"/>
                </a:lnTo>
                <a:lnTo>
                  <a:pt x="1126" y="1338"/>
                </a:lnTo>
                <a:lnTo>
                  <a:pt x="1127" y="1338"/>
                </a:lnTo>
                <a:lnTo>
                  <a:pt x="1127" y="1338"/>
                </a:lnTo>
                <a:lnTo>
                  <a:pt x="1127" y="1340"/>
                </a:lnTo>
                <a:lnTo>
                  <a:pt x="1127" y="1340"/>
                </a:lnTo>
                <a:lnTo>
                  <a:pt x="1127" y="1341"/>
                </a:lnTo>
                <a:lnTo>
                  <a:pt x="1127" y="1341"/>
                </a:lnTo>
                <a:lnTo>
                  <a:pt x="1127" y="1341"/>
                </a:lnTo>
                <a:lnTo>
                  <a:pt x="1127" y="1341"/>
                </a:lnTo>
                <a:lnTo>
                  <a:pt x="1127" y="1342"/>
                </a:lnTo>
                <a:lnTo>
                  <a:pt x="1129" y="1342"/>
                </a:lnTo>
                <a:lnTo>
                  <a:pt x="1129" y="1342"/>
                </a:lnTo>
                <a:lnTo>
                  <a:pt x="1129" y="1344"/>
                </a:lnTo>
                <a:lnTo>
                  <a:pt x="1129" y="1344"/>
                </a:lnTo>
                <a:lnTo>
                  <a:pt x="1129" y="1344"/>
                </a:lnTo>
                <a:lnTo>
                  <a:pt x="1129" y="1345"/>
                </a:lnTo>
                <a:lnTo>
                  <a:pt x="1129" y="1345"/>
                </a:lnTo>
                <a:lnTo>
                  <a:pt x="1129" y="1346"/>
                </a:lnTo>
                <a:lnTo>
                  <a:pt x="1129" y="1346"/>
                </a:lnTo>
                <a:lnTo>
                  <a:pt x="1129" y="1346"/>
                </a:lnTo>
                <a:lnTo>
                  <a:pt x="1130" y="1346"/>
                </a:lnTo>
                <a:lnTo>
                  <a:pt x="1130" y="1346"/>
                </a:lnTo>
                <a:lnTo>
                  <a:pt x="1130" y="1346"/>
                </a:lnTo>
                <a:lnTo>
                  <a:pt x="1130" y="1348"/>
                </a:lnTo>
                <a:lnTo>
                  <a:pt x="1131" y="1348"/>
                </a:lnTo>
                <a:lnTo>
                  <a:pt x="1131" y="1349"/>
                </a:lnTo>
                <a:lnTo>
                  <a:pt x="1131" y="1349"/>
                </a:lnTo>
                <a:lnTo>
                  <a:pt x="1133" y="1349"/>
                </a:lnTo>
                <a:lnTo>
                  <a:pt x="1133" y="1349"/>
                </a:lnTo>
                <a:lnTo>
                  <a:pt x="1134" y="1349"/>
                </a:lnTo>
                <a:lnTo>
                  <a:pt x="1134" y="1351"/>
                </a:lnTo>
                <a:lnTo>
                  <a:pt x="1134" y="1351"/>
                </a:lnTo>
                <a:lnTo>
                  <a:pt x="1134" y="1352"/>
                </a:lnTo>
                <a:lnTo>
                  <a:pt x="1134" y="1352"/>
                </a:lnTo>
                <a:lnTo>
                  <a:pt x="1134" y="1352"/>
                </a:lnTo>
                <a:lnTo>
                  <a:pt x="1134" y="1353"/>
                </a:lnTo>
                <a:lnTo>
                  <a:pt x="1134" y="1353"/>
                </a:lnTo>
                <a:lnTo>
                  <a:pt x="1134" y="1353"/>
                </a:lnTo>
                <a:lnTo>
                  <a:pt x="1134" y="1355"/>
                </a:lnTo>
                <a:lnTo>
                  <a:pt x="1134" y="1355"/>
                </a:lnTo>
                <a:lnTo>
                  <a:pt x="1136" y="1355"/>
                </a:lnTo>
                <a:lnTo>
                  <a:pt x="1136" y="1355"/>
                </a:lnTo>
                <a:lnTo>
                  <a:pt x="1136" y="1356"/>
                </a:lnTo>
                <a:lnTo>
                  <a:pt x="1136" y="1356"/>
                </a:lnTo>
                <a:lnTo>
                  <a:pt x="1136" y="1357"/>
                </a:lnTo>
                <a:lnTo>
                  <a:pt x="1137" y="1357"/>
                </a:lnTo>
                <a:lnTo>
                  <a:pt x="1137" y="1357"/>
                </a:lnTo>
                <a:lnTo>
                  <a:pt x="1137" y="1357"/>
                </a:lnTo>
                <a:lnTo>
                  <a:pt x="1137" y="1359"/>
                </a:lnTo>
                <a:lnTo>
                  <a:pt x="1137" y="1359"/>
                </a:lnTo>
                <a:lnTo>
                  <a:pt x="1137" y="1360"/>
                </a:lnTo>
                <a:lnTo>
                  <a:pt x="1137" y="1360"/>
                </a:lnTo>
                <a:lnTo>
                  <a:pt x="1137" y="1360"/>
                </a:lnTo>
                <a:lnTo>
                  <a:pt x="1137" y="1360"/>
                </a:lnTo>
                <a:lnTo>
                  <a:pt x="1137" y="1361"/>
                </a:lnTo>
                <a:lnTo>
                  <a:pt x="1137" y="1361"/>
                </a:lnTo>
                <a:lnTo>
                  <a:pt x="1137" y="1363"/>
                </a:lnTo>
                <a:lnTo>
                  <a:pt x="1138" y="1363"/>
                </a:lnTo>
                <a:lnTo>
                  <a:pt x="1138" y="1363"/>
                </a:lnTo>
                <a:lnTo>
                  <a:pt x="1138" y="1364"/>
                </a:lnTo>
                <a:lnTo>
                  <a:pt x="1138" y="1364"/>
                </a:lnTo>
                <a:lnTo>
                  <a:pt x="1140" y="1366"/>
                </a:lnTo>
                <a:lnTo>
                  <a:pt x="1140" y="1366"/>
                </a:lnTo>
                <a:lnTo>
                  <a:pt x="1140" y="1367"/>
                </a:lnTo>
                <a:lnTo>
                  <a:pt x="1140" y="1367"/>
                </a:lnTo>
                <a:lnTo>
                  <a:pt x="1140" y="1368"/>
                </a:lnTo>
                <a:lnTo>
                  <a:pt x="1141" y="1368"/>
                </a:lnTo>
                <a:lnTo>
                  <a:pt x="1141" y="1370"/>
                </a:lnTo>
                <a:lnTo>
                  <a:pt x="1141" y="1370"/>
                </a:lnTo>
                <a:lnTo>
                  <a:pt x="1141" y="1371"/>
                </a:lnTo>
                <a:lnTo>
                  <a:pt x="1141" y="1371"/>
                </a:lnTo>
                <a:lnTo>
                  <a:pt x="1142" y="1371"/>
                </a:lnTo>
                <a:lnTo>
                  <a:pt x="1142" y="1372"/>
                </a:lnTo>
                <a:lnTo>
                  <a:pt x="1142" y="1372"/>
                </a:lnTo>
                <a:lnTo>
                  <a:pt x="1142" y="1374"/>
                </a:lnTo>
                <a:lnTo>
                  <a:pt x="1142" y="1374"/>
                </a:lnTo>
                <a:lnTo>
                  <a:pt x="1142" y="1374"/>
                </a:lnTo>
                <a:lnTo>
                  <a:pt x="1142" y="1375"/>
                </a:lnTo>
                <a:lnTo>
                  <a:pt x="1142" y="1375"/>
                </a:lnTo>
                <a:lnTo>
                  <a:pt x="1144" y="1375"/>
                </a:lnTo>
                <a:lnTo>
                  <a:pt x="1144" y="1377"/>
                </a:lnTo>
                <a:lnTo>
                  <a:pt x="1144" y="1377"/>
                </a:lnTo>
                <a:lnTo>
                  <a:pt x="1144" y="1377"/>
                </a:lnTo>
                <a:lnTo>
                  <a:pt x="1144" y="1378"/>
                </a:lnTo>
                <a:lnTo>
                  <a:pt x="1145" y="1378"/>
                </a:lnTo>
                <a:lnTo>
                  <a:pt x="1145" y="1378"/>
                </a:lnTo>
                <a:lnTo>
                  <a:pt x="1145" y="1378"/>
                </a:lnTo>
                <a:lnTo>
                  <a:pt x="1145" y="1379"/>
                </a:lnTo>
                <a:lnTo>
                  <a:pt x="1145" y="1379"/>
                </a:lnTo>
                <a:lnTo>
                  <a:pt x="1145" y="1379"/>
                </a:lnTo>
                <a:lnTo>
                  <a:pt x="1145" y="1381"/>
                </a:lnTo>
                <a:lnTo>
                  <a:pt x="1146" y="1381"/>
                </a:lnTo>
                <a:lnTo>
                  <a:pt x="1146" y="1382"/>
                </a:lnTo>
                <a:lnTo>
                  <a:pt x="1146" y="1382"/>
                </a:lnTo>
                <a:lnTo>
                  <a:pt x="1146" y="1382"/>
                </a:lnTo>
                <a:lnTo>
                  <a:pt x="1146" y="1383"/>
                </a:lnTo>
                <a:lnTo>
                  <a:pt x="1146" y="1383"/>
                </a:lnTo>
                <a:lnTo>
                  <a:pt x="1146" y="1385"/>
                </a:lnTo>
                <a:lnTo>
                  <a:pt x="1146" y="1385"/>
                </a:lnTo>
                <a:lnTo>
                  <a:pt x="1148" y="1385"/>
                </a:lnTo>
                <a:lnTo>
                  <a:pt x="1148" y="1385"/>
                </a:lnTo>
                <a:lnTo>
                  <a:pt x="1148" y="1386"/>
                </a:lnTo>
                <a:lnTo>
                  <a:pt x="1148" y="1386"/>
                </a:lnTo>
                <a:lnTo>
                  <a:pt x="1148" y="1387"/>
                </a:lnTo>
                <a:lnTo>
                  <a:pt x="1149" y="1387"/>
                </a:lnTo>
                <a:lnTo>
                  <a:pt x="1149" y="1387"/>
                </a:lnTo>
                <a:lnTo>
                  <a:pt x="1149" y="1387"/>
                </a:lnTo>
                <a:lnTo>
                  <a:pt x="1149" y="1389"/>
                </a:lnTo>
                <a:lnTo>
                  <a:pt x="1149" y="1389"/>
                </a:lnTo>
                <a:lnTo>
                  <a:pt x="1151" y="1390"/>
                </a:lnTo>
                <a:lnTo>
                  <a:pt x="1151" y="1390"/>
                </a:lnTo>
                <a:lnTo>
                  <a:pt x="1151" y="1390"/>
                </a:lnTo>
                <a:lnTo>
                  <a:pt x="1151" y="1390"/>
                </a:lnTo>
                <a:lnTo>
                  <a:pt x="1151" y="1392"/>
                </a:lnTo>
                <a:lnTo>
                  <a:pt x="1151" y="1392"/>
                </a:lnTo>
                <a:lnTo>
                  <a:pt x="1151" y="1393"/>
                </a:lnTo>
                <a:lnTo>
                  <a:pt x="1151" y="1393"/>
                </a:lnTo>
                <a:lnTo>
                  <a:pt x="1152" y="1393"/>
                </a:lnTo>
                <a:lnTo>
                  <a:pt x="1152" y="1394"/>
                </a:lnTo>
                <a:lnTo>
                  <a:pt x="1152" y="1394"/>
                </a:lnTo>
                <a:lnTo>
                  <a:pt x="1152" y="1396"/>
                </a:lnTo>
                <a:lnTo>
                  <a:pt x="1152" y="1396"/>
                </a:lnTo>
                <a:lnTo>
                  <a:pt x="1152" y="1396"/>
                </a:lnTo>
                <a:lnTo>
                  <a:pt x="1152" y="1396"/>
                </a:lnTo>
                <a:lnTo>
                  <a:pt x="1153" y="1397"/>
                </a:lnTo>
                <a:lnTo>
                  <a:pt x="1153" y="1397"/>
                </a:lnTo>
                <a:lnTo>
                  <a:pt x="1153" y="1398"/>
                </a:lnTo>
                <a:lnTo>
                  <a:pt x="1153" y="1398"/>
                </a:lnTo>
                <a:lnTo>
                  <a:pt x="1153" y="1398"/>
                </a:lnTo>
                <a:lnTo>
                  <a:pt x="1153" y="1400"/>
                </a:lnTo>
                <a:lnTo>
                  <a:pt x="1153" y="1400"/>
                </a:lnTo>
                <a:lnTo>
                  <a:pt x="1153" y="1401"/>
                </a:lnTo>
                <a:lnTo>
                  <a:pt x="1152" y="1401"/>
                </a:lnTo>
                <a:lnTo>
                  <a:pt x="1152" y="1401"/>
                </a:lnTo>
                <a:lnTo>
                  <a:pt x="1151" y="1401"/>
                </a:lnTo>
                <a:lnTo>
                  <a:pt x="1151" y="1401"/>
                </a:lnTo>
                <a:lnTo>
                  <a:pt x="1151" y="1401"/>
                </a:lnTo>
                <a:lnTo>
                  <a:pt x="1151" y="1401"/>
                </a:lnTo>
                <a:lnTo>
                  <a:pt x="1151" y="1403"/>
                </a:lnTo>
                <a:lnTo>
                  <a:pt x="1151" y="1403"/>
                </a:lnTo>
                <a:lnTo>
                  <a:pt x="1151" y="1404"/>
                </a:lnTo>
                <a:lnTo>
                  <a:pt x="1151" y="1404"/>
                </a:lnTo>
                <a:lnTo>
                  <a:pt x="1151" y="1404"/>
                </a:lnTo>
                <a:lnTo>
                  <a:pt x="1151" y="1405"/>
                </a:lnTo>
                <a:lnTo>
                  <a:pt x="1149" y="1405"/>
                </a:lnTo>
                <a:lnTo>
                  <a:pt x="1149" y="1407"/>
                </a:lnTo>
                <a:lnTo>
                  <a:pt x="1149" y="1407"/>
                </a:lnTo>
                <a:lnTo>
                  <a:pt x="1149" y="1407"/>
                </a:lnTo>
                <a:lnTo>
                  <a:pt x="1148" y="1407"/>
                </a:lnTo>
                <a:lnTo>
                  <a:pt x="1148" y="1408"/>
                </a:lnTo>
                <a:lnTo>
                  <a:pt x="1148" y="1408"/>
                </a:lnTo>
                <a:lnTo>
                  <a:pt x="1148" y="1409"/>
                </a:lnTo>
                <a:lnTo>
                  <a:pt x="1149" y="1409"/>
                </a:lnTo>
                <a:lnTo>
                  <a:pt x="1149" y="1409"/>
                </a:lnTo>
                <a:lnTo>
                  <a:pt x="1151" y="1409"/>
                </a:lnTo>
                <a:lnTo>
                  <a:pt x="1151" y="1409"/>
                </a:lnTo>
                <a:lnTo>
                  <a:pt x="1151" y="1409"/>
                </a:lnTo>
                <a:lnTo>
                  <a:pt x="1151" y="1409"/>
                </a:lnTo>
                <a:lnTo>
                  <a:pt x="1152" y="1411"/>
                </a:lnTo>
                <a:lnTo>
                  <a:pt x="1152" y="1411"/>
                </a:lnTo>
                <a:lnTo>
                  <a:pt x="1152" y="1412"/>
                </a:lnTo>
                <a:lnTo>
                  <a:pt x="1152" y="1412"/>
                </a:lnTo>
                <a:lnTo>
                  <a:pt x="1152" y="1412"/>
                </a:lnTo>
                <a:lnTo>
                  <a:pt x="1152" y="1413"/>
                </a:lnTo>
                <a:lnTo>
                  <a:pt x="1152" y="1413"/>
                </a:lnTo>
                <a:lnTo>
                  <a:pt x="1152" y="1415"/>
                </a:lnTo>
                <a:lnTo>
                  <a:pt x="1152" y="1415"/>
                </a:lnTo>
                <a:lnTo>
                  <a:pt x="1152" y="1415"/>
                </a:lnTo>
                <a:lnTo>
                  <a:pt x="1153" y="1416"/>
                </a:lnTo>
                <a:lnTo>
                  <a:pt x="1153" y="1416"/>
                </a:lnTo>
                <a:lnTo>
                  <a:pt x="1153" y="1418"/>
                </a:lnTo>
                <a:lnTo>
                  <a:pt x="1153" y="1418"/>
                </a:lnTo>
                <a:lnTo>
                  <a:pt x="1153" y="1418"/>
                </a:lnTo>
                <a:lnTo>
                  <a:pt x="1153" y="1419"/>
                </a:lnTo>
                <a:lnTo>
                  <a:pt x="1153" y="1419"/>
                </a:lnTo>
                <a:lnTo>
                  <a:pt x="1153" y="1420"/>
                </a:lnTo>
                <a:lnTo>
                  <a:pt x="1153" y="1420"/>
                </a:lnTo>
                <a:lnTo>
                  <a:pt x="1153" y="1420"/>
                </a:lnTo>
                <a:lnTo>
                  <a:pt x="1153" y="1420"/>
                </a:lnTo>
                <a:lnTo>
                  <a:pt x="1152" y="1422"/>
                </a:lnTo>
                <a:lnTo>
                  <a:pt x="1152" y="1422"/>
                </a:lnTo>
                <a:lnTo>
                  <a:pt x="1152" y="1423"/>
                </a:lnTo>
                <a:lnTo>
                  <a:pt x="1152" y="1423"/>
                </a:lnTo>
                <a:lnTo>
                  <a:pt x="1153" y="1423"/>
                </a:lnTo>
                <a:lnTo>
                  <a:pt x="1153" y="1424"/>
                </a:lnTo>
                <a:lnTo>
                  <a:pt x="1155" y="1424"/>
                </a:lnTo>
                <a:lnTo>
                  <a:pt x="1155" y="1424"/>
                </a:lnTo>
                <a:lnTo>
                  <a:pt x="1156" y="1424"/>
                </a:lnTo>
                <a:lnTo>
                  <a:pt x="1156" y="1424"/>
                </a:lnTo>
                <a:lnTo>
                  <a:pt x="1156" y="1426"/>
                </a:lnTo>
                <a:lnTo>
                  <a:pt x="1156" y="1426"/>
                </a:lnTo>
                <a:lnTo>
                  <a:pt x="1156" y="1426"/>
                </a:lnTo>
                <a:lnTo>
                  <a:pt x="1156" y="1427"/>
                </a:lnTo>
                <a:lnTo>
                  <a:pt x="1156" y="1427"/>
                </a:lnTo>
                <a:lnTo>
                  <a:pt x="1156" y="1429"/>
                </a:lnTo>
                <a:lnTo>
                  <a:pt x="1156" y="1429"/>
                </a:lnTo>
                <a:lnTo>
                  <a:pt x="1157" y="1429"/>
                </a:lnTo>
                <a:lnTo>
                  <a:pt x="1159" y="1429"/>
                </a:lnTo>
                <a:lnTo>
                  <a:pt x="1159" y="1429"/>
                </a:lnTo>
                <a:lnTo>
                  <a:pt x="1159" y="1430"/>
                </a:lnTo>
                <a:lnTo>
                  <a:pt x="1159" y="1430"/>
                </a:lnTo>
                <a:lnTo>
                  <a:pt x="1159" y="1431"/>
                </a:lnTo>
                <a:lnTo>
                  <a:pt x="1159" y="1431"/>
                </a:lnTo>
                <a:lnTo>
                  <a:pt x="1159" y="1431"/>
                </a:lnTo>
                <a:lnTo>
                  <a:pt x="1159" y="1433"/>
                </a:lnTo>
                <a:lnTo>
                  <a:pt x="1159" y="1433"/>
                </a:lnTo>
                <a:lnTo>
                  <a:pt x="1157" y="1433"/>
                </a:lnTo>
                <a:lnTo>
                  <a:pt x="1157" y="1434"/>
                </a:lnTo>
                <a:lnTo>
                  <a:pt x="1159" y="1434"/>
                </a:lnTo>
                <a:lnTo>
                  <a:pt x="1159" y="1434"/>
                </a:lnTo>
                <a:lnTo>
                  <a:pt x="1159" y="1434"/>
                </a:lnTo>
                <a:lnTo>
                  <a:pt x="1159" y="1434"/>
                </a:lnTo>
                <a:lnTo>
                  <a:pt x="1160" y="1434"/>
                </a:lnTo>
                <a:lnTo>
                  <a:pt x="1160" y="1434"/>
                </a:lnTo>
                <a:lnTo>
                  <a:pt x="1162" y="1434"/>
                </a:lnTo>
                <a:lnTo>
                  <a:pt x="1162" y="1434"/>
                </a:lnTo>
                <a:lnTo>
                  <a:pt x="1162" y="1434"/>
                </a:lnTo>
                <a:lnTo>
                  <a:pt x="1162" y="1434"/>
                </a:lnTo>
                <a:lnTo>
                  <a:pt x="1162" y="1434"/>
                </a:lnTo>
                <a:lnTo>
                  <a:pt x="1163" y="1434"/>
                </a:lnTo>
                <a:lnTo>
                  <a:pt x="1163" y="1435"/>
                </a:lnTo>
                <a:lnTo>
                  <a:pt x="1163" y="1435"/>
                </a:lnTo>
                <a:lnTo>
                  <a:pt x="1162" y="1435"/>
                </a:lnTo>
                <a:lnTo>
                  <a:pt x="1162" y="1437"/>
                </a:lnTo>
                <a:lnTo>
                  <a:pt x="1162" y="1437"/>
                </a:lnTo>
                <a:lnTo>
                  <a:pt x="1162" y="1437"/>
                </a:lnTo>
                <a:lnTo>
                  <a:pt x="1162" y="1438"/>
                </a:lnTo>
                <a:lnTo>
                  <a:pt x="1162" y="1438"/>
                </a:lnTo>
                <a:lnTo>
                  <a:pt x="1162" y="1439"/>
                </a:lnTo>
                <a:lnTo>
                  <a:pt x="1162" y="1439"/>
                </a:lnTo>
                <a:lnTo>
                  <a:pt x="1162" y="1439"/>
                </a:lnTo>
                <a:lnTo>
                  <a:pt x="1162" y="1439"/>
                </a:lnTo>
                <a:lnTo>
                  <a:pt x="1163" y="1439"/>
                </a:lnTo>
                <a:lnTo>
                  <a:pt x="1163" y="1439"/>
                </a:lnTo>
                <a:lnTo>
                  <a:pt x="1164" y="1439"/>
                </a:lnTo>
                <a:lnTo>
                  <a:pt x="1164" y="1439"/>
                </a:lnTo>
                <a:lnTo>
                  <a:pt x="1164" y="1439"/>
                </a:lnTo>
                <a:lnTo>
                  <a:pt x="1164" y="1441"/>
                </a:lnTo>
                <a:lnTo>
                  <a:pt x="1164" y="1441"/>
                </a:lnTo>
                <a:lnTo>
                  <a:pt x="1164" y="1442"/>
                </a:lnTo>
                <a:lnTo>
                  <a:pt x="1164" y="1442"/>
                </a:lnTo>
                <a:lnTo>
                  <a:pt x="1164" y="1442"/>
                </a:lnTo>
                <a:lnTo>
                  <a:pt x="1166" y="1444"/>
                </a:lnTo>
                <a:lnTo>
                  <a:pt x="1166" y="1444"/>
                </a:lnTo>
                <a:lnTo>
                  <a:pt x="1166" y="1444"/>
                </a:lnTo>
                <a:lnTo>
                  <a:pt x="1166" y="1445"/>
                </a:lnTo>
                <a:lnTo>
                  <a:pt x="1167" y="1445"/>
                </a:lnTo>
                <a:lnTo>
                  <a:pt x="1167" y="1445"/>
                </a:lnTo>
                <a:lnTo>
                  <a:pt x="1167" y="1445"/>
                </a:lnTo>
                <a:lnTo>
                  <a:pt x="1167" y="1446"/>
                </a:lnTo>
                <a:lnTo>
                  <a:pt x="1167" y="1446"/>
                </a:lnTo>
                <a:lnTo>
                  <a:pt x="1167" y="1446"/>
                </a:lnTo>
                <a:lnTo>
                  <a:pt x="1167" y="1448"/>
                </a:lnTo>
                <a:lnTo>
                  <a:pt x="1167" y="1448"/>
                </a:lnTo>
                <a:lnTo>
                  <a:pt x="1168" y="1448"/>
                </a:lnTo>
                <a:lnTo>
                  <a:pt x="1168" y="1448"/>
                </a:lnTo>
                <a:lnTo>
                  <a:pt x="1168" y="1449"/>
                </a:lnTo>
                <a:lnTo>
                  <a:pt x="1168" y="1449"/>
                </a:lnTo>
                <a:lnTo>
                  <a:pt x="1168" y="1449"/>
                </a:lnTo>
                <a:lnTo>
                  <a:pt x="1168" y="1450"/>
                </a:lnTo>
                <a:lnTo>
                  <a:pt x="1170" y="1450"/>
                </a:lnTo>
                <a:lnTo>
                  <a:pt x="1170" y="1450"/>
                </a:lnTo>
                <a:lnTo>
                  <a:pt x="1170" y="1450"/>
                </a:lnTo>
                <a:lnTo>
                  <a:pt x="1170" y="1450"/>
                </a:lnTo>
                <a:lnTo>
                  <a:pt x="1170" y="1452"/>
                </a:lnTo>
                <a:lnTo>
                  <a:pt x="1170" y="1452"/>
                </a:lnTo>
                <a:lnTo>
                  <a:pt x="1170" y="1453"/>
                </a:lnTo>
                <a:lnTo>
                  <a:pt x="1170" y="1453"/>
                </a:lnTo>
                <a:lnTo>
                  <a:pt x="1170" y="1453"/>
                </a:lnTo>
                <a:lnTo>
                  <a:pt x="1170" y="1455"/>
                </a:lnTo>
                <a:lnTo>
                  <a:pt x="1170" y="1456"/>
                </a:lnTo>
                <a:lnTo>
                  <a:pt x="1171" y="1456"/>
                </a:lnTo>
                <a:lnTo>
                  <a:pt x="1172" y="1456"/>
                </a:lnTo>
                <a:lnTo>
                  <a:pt x="1172" y="1456"/>
                </a:lnTo>
                <a:lnTo>
                  <a:pt x="1172" y="1456"/>
                </a:lnTo>
                <a:lnTo>
                  <a:pt x="1174" y="1456"/>
                </a:lnTo>
                <a:lnTo>
                  <a:pt x="1174" y="1456"/>
                </a:lnTo>
                <a:lnTo>
                  <a:pt x="1175" y="1456"/>
                </a:lnTo>
                <a:lnTo>
                  <a:pt x="1175" y="1456"/>
                </a:lnTo>
                <a:lnTo>
                  <a:pt x="1175" y="1456"/>
                </a:lnTo>
                <a:lnTo>
                  <a:pt x="1175" y="1457"/>
                </a:lnTo>
                <a:lnTo>
                  <a:pt x="1175" y="1457"/>
                </a:lnTo>
                <a:lnTo>
                  <a:pt x="1175" y="1459"/>
                </a:lnTo>
                <a:lnTo>
                  <a:pt x="1175" y="1459"/>
                </a:lnTo>
                <a:lnTo>
                  <a:pt x="1175" y="1459"/>
                </a:lnTo>
                <a:lnTo>
                  <a:pt x="1175" y="1459"/>
                </a:lnTo>
                <a:lnTo>
                  <a:pt x="1177" y="1459"/>
                </a:lnTo>
                <a:lnTo>
                  <a:pt x="1177" y="1460"/>
                </a:lnTo>
                <a:lnTo>
                  <a:pt x="1177" y="1460"/>
                </a:lnTo>
                <a:lnTo>
                  <a:pt x="1177" y="1460"/>
                </a:lnTo>
                <a:lnTo>
                  <a:pt x="1177" y="1461"/>
                </a:lnTo>
                <a:lnTo>
                  <a:pt x="1177" y="1461"/>
                </a:lnTo>
                <a:lnTo>
                  <a:pt x="1177" y="1461"/>
                </a:lnTo>
                <a:lnTo>
                  <a:pt x="1177" y="1461"/>
                </a:lnTo>
                <a:lnTo>
                  <a:pt x="1177" y="1463"/>
                </a:lnTo>
                <a:lnTo>
                  <a:pt x="1177" y="1463"/>
                </a:lnTo>
                <a:lnTo>
                  <a:pt x="1177" y="1463"/>
                </a:lnTo>
                <a:lnTo>
                  <a:pt x="1178" y="1463"/>
                </a:lnTo>
                <a:lnTo>
                  <a:pt x="1178" y="1463"/>
                </a:lnTo>
                <a:lnTo>
                  <a:pt x="1178" y="1463"/>
                </a:lnTo>
                <a:lnTo>
                  <a:pt x="1179" y="1463"/>
                </a:lnTo>
                <a:lnTo>
                  <a:pt x="1179" y="1463"/>
                </a:lnTo>
                <a:lnTo>
                  <a:pt x="1179" y="1464"/>
                </a:lnTo>
                <a:lnTo>
                  <a:pt x="1179" y="1464"/>
                </a:lnTo>
                <a:lnTo>
                  <a:pt x="1179" y="1472"/>
                </a:lnTo>
                <a:lnTo>
                  <a:pt x="1179" y="1472"/>
                </a:lnTo>
                <a:lnTo>
                  <a:pt x="1179" y="1474"/>
                </a:lnTo>
                <a:lnTo>
                  <a:pt x="1179" y="1474"/>
                </a:lnTo>
                <a:lnTo>
                  <a:pt x="1178" y="1474"/>
                </a:lnTo>
                <a:lnTo>
                  <a:pt x="1178" y="1474"/>
                </a:lnTo>
                <a:lnTo>
                  <a:pt x="1178" y="1474"/>
                </a:lnTo>
                <a:lnTo>
                  <a:pt x="1177" y="1474"/>
                </a:lnTo>
                <a:lnTo>
                  <a:pt x="1177" y="1474"/>
                </a:lnTo>
                <a:lnTo>
                  <a:pt x="1177" y="1472"/>
                </a:lnTo>
                <a:lnTo>
                  <a:pt x="1175" y="1472"/>
                </a:lnTo>
                <a:lnTo>
                  <a:pt x="1175" y="1472"/>
                </a:lnTo>
                <a:lnTo>
                  <a:pt x="1175" y="1471"/>
                </a:lnTo>
                <a:lnTo>
                  <a:pt x="1175" y="1471"/>
                </a:lnTo>
                <a:lnTo>
                  <a:pt x="1175" y="1472"/>
                </a:lnTo>
                <a:lnTo>
                  <a:pt x="1174" y="1472"/>
                </a:lnTo>
                <a:lnTo>
                  <a:pt x="1174" y="1472"/>
                </a:lnTo>
                <a:lnTo>
                  <a:pt x="1174" y="1472"/>
                </a:lnTo>
                <a:lnTo>
                  <a:pt x="1172" y="1472"/>
                </a:lnTo>
                <a:lnTo>
                  <a:pt x="1172" y="1472"/>
                </a:lnTo>
                <a:lnTo>
                  <a:pt x="1172" y="1474"/>
                </a:lnTo>
                <a:lnTo>
                  <a:pt x="1171" y="1474"/>
                </a:lnTo>
                <a:lnTo>
                  <a:pt x="1171" y="1474"/>
                </a:lnTo>
                <a:lnTo>
                  <a:pt x="1170" y="1474"/>
                </a:lnTo>
                <a:lnTo>
                  <a:pt x="1170" y="1475"/>
                </a:lnTo>
                <a:lnTo>
                  <a:pt x="1170" y="1475"/>
                </a:lnTo>
                <a:lnTo>
                  <a:pt x="1170" y="1474"/>
                </a:lnTo>
                <a:lnTo>
                  <a:pt x="1168" y="1474"/>
                </a:lnTo>
                <a:lnTo>
                  <a:pt x="1168" y="1474"/>
                </a:lnTo>
                <a:lnTo>
                  <a:pt x="1167" y="1474"/>
                </a:lnTo>
                <a:lnTo>
                  <a:pt x="1167" y="1474"/>
                </a:lnTo>
                <a:lnTo>
                  <a:pt x="1167" y="1475"/>
                </a:lnTo>
                <a:lnTo>
                  <a:pt x="1167" y="1475"/>
                </a:lnTo>
                <a:lnTo>
                  <a:pt x="1167" y="1475"/>
                </a:lnTo>
                <a:lnTo>
                  <a:pt x="1167" y="1475"/>
                </a:lnTo>
                <a:lnTo>
                  <a:pt x="1167" y="1475"/>
                </a:lnTo>
                <a:lnTo>
                  <a:pt x="1166" y="1475"/>
                </a:lnTo>
                <a:lnTo>
                  <a:pt x="1166" y="1475"/>
                </a:lnTo>
                <a:lnTo>
                  <a:pt x="1166" y="1475"/>
                </a:lnTo>
                <a:lnTo>
                  <a:pt x="1164" y="1475"/>
                </a:lnTo>
                <a:lnTo>
                  <a:pt x="1164" y="1476"/>
                </a:lnTo>
                <a:lnTo>
                  <a:pt x="1164" y="1476"/>
                </a:lnTo>
                <a:lnTo>
                  <a:pt x="1164" y="1476"/>
                </a:lnTo>
                <a:lnTo>
                  <a:pt x="1164" y="1476"/>
                </a:lnTo>
                <a:lnTo>
                  <a:pt x="1163" y="1476"/>
                </a:lnTo>
                <a:lnTo>
                  <a:pt x="1163" y="1475"/>
                </a:lnTo>
                <a:lnTo>
                  <a:pt x="1163" y="1475"/>
                </a:lnTo>
                <a:lnTo>
                  <a:pt x="1163" y="1475"/>
                </a:lnTo>
                <a:lnTo>
                  <a:pt x="1162" y="1474"/>
                </a:lnTo>
                <a:lnTo>
                  <a:pt x="1162" y="1474"/>
                </a:lnTo>
                <a:lnTo>
                  <a:pt x="1162" y="1472"/>
                </a:lnTo>
                <a:lnTo>
                  <a:pt x="1162" y="1472"/>
                </a:lnTo>
                <a:lnTo>
                  <a:pt x="1162" y="1472"/>
                </a:lnTo>
                <a:lnTo>
                  <a:pt x="1160" y="1471"/>
                </a:lnTo>
                <a:lnTo>
                  <a:pt x="1160" y="1470"/>
                </a:lnTo>
                <a:lnTo>
                  <a:pt x="1160" y="1470"/>
                </a:lnTo>
                <a:lnTo>
                  <a:pt x="1160" y="1470"/>
                </a:lnTo>
                <a:lnTo>
                  <a:pt x="1160" y="1470"/>
                </a:lnTo>
                <a:lnTo>
                  <a:pt x="1159" y="1470"/>
                </a:lnTo>
                <a:lnTo>
                  <a:pt x="1159" y="1468"/>
                </a:lnTo>
                <a:lnTo>
                  <a:pt x="1159" y="1468"/>
                </a:lnTo>
                <a:lnTo>
                  <a:pt x="1159" y="1467"/>
                </a:lnTo>
                <a:lnTo>
                  <a:pt x="1157" y="1467"/>
                </a:lnTo>
                <a:lnTo>
                  <a:pt x="1157" y="1467"/>
                </a:lnTo>
                <a:lnTo>
                  <a:pt x="1157" y="1467"/>
                </a:lnTo>
                <a:lnTo>
                  <a:pt x="1156" y="1467"/>
                </a:lnTo>
                <a:lnTo>
                  <a:pt x="1156" y="1465"/>
                </a:lnTo>
                <a:lnTo>
                  <a:pt x="1156" y="1465"/>
                </a:lnTo>
                <a:lnTo>
                  <a:pt x="1155" y="1464"/>
                </a:lnTo>
                <a:lnTo>
                  <a:pt x="1153" y="1464"/>
                </a:lnTo>
                <a:lnTo>
                  <a:pt x="1153" y="1464"/>
                </a:lnTo>
                <a:lnTo>
                  <a:pt x="1153" y="1463"/>
                </a:lnTo>
                <a:lnTo>
                  <a:pt x="1152" y="1463"/>
                </a:lnTo>
                <a:lnTo>
                  <a:pt x="1152" y="1461"/>
                </a:lnTo>
                <a:lnTo>
                  <a:pt x="1151" y="1460"/>
                </a:lnTo>
                <a:lnTo>
                  <a:pt x="1151" y="1460"/>
                </a:lnTo>
                <a:lnTo>
                  <a:pt x="1149" y="1459"/>
                </a:lnTo>
                <a:lnTo>
                  <a:pt x="1149" y="1459"/>
                </a:lnTo>
                <a:lnTo>
                  <a:pt x="1148" y="1457"/>
                </a:lnTo>
                <a:lnTo>
                  <a:pt x="1148" y="1457"/>
                </a:lnTo>
                <a:lnTo>
                  <a:pt x="1148" y="1456"/>
                </a:lnTo>
                <a:lnTo>
                  <a:pt x="1148" y="1456"/>
                </a:lnTo>
                <a:lnTo>
                  <a:pt x="1148" y="1456"/>
                </a:lnTo>
                <a:lnTo>
                  <a:pt x="1146" y="1455"/>
                </a:lnTo>
                <a:lnTo>
                  <a:pt x="1146" y="1453"/>
                </a:lnTo>
                <a:lnTo>
                  <a:pt x="1145" y="1453"/>
                </a:lnTo>
                <a:lnTo>
                  <a:pt x="1145" y="1453"/>
                </a:lnTo>
                <a:lnTo>
                  <a:pt x="1145" y="1453"/>
                </a:lnTo>
                <a:lnTo>
                  <a:pt x="1145" y="1452"/>
                </a:lnTo>
                <a:lnTo>
                  <a:pt x="1145" y="1452"/>
                </a:lnTo>
                <a:lnTo>
                  <a:pt x="1144" y="1452"/>
                </a:lnTo>
                <a:lnTo>
                  <a:pt x="1144" y="1452"/>
                </a:lnTo>
                <a:lnTo>
                  <a:pt x="1144" y="1452"/>
                </a:lnTo>
                <a:lnTo>
                  <a:pt x="1142" y="1452"/>
                </a:lnTo>
                <a:lnTo>
                  <a:pt x="1142" y="1452"/>
                </a:lnTo>
                <a:lnTo>
                  <a:pt x="1141" y="1452"/>
                </a:lnTo>
                <a:lnTo>
                  <a:pt x="1141" y="1452"/>
                </a:lnTo>
                <a:lnTo>
                  <a:pt x="1140" y="1452"/>
                </a:lnTo>
                <a:lnTo>
                  <a:pt x="1140" y="1452"/>
                </a:lnTo>
                <a:lnTo>
                  <a:pt x="1140" y="1452"/>
                </a:lnTo>
                <a:lnTo>
                  <a:pt x="1138" y="1452"/>
                </a:lnTo>
                <a:lnTo>
                  <a:pt x="1138" y="1452"/>
                </a:lnTo>
                <a:lnTo>
                  <a:pt x="1137" y="1450"/>
                </a:lnTo>
                <a:lnTo>
                  <a:pt x="1137" y="1450"/>
                </a:lnTo>
                <a:lnTo>
                  <a:pt x="1137" y="1450"/>
                </a:lnTo>
                <a:lnTo>
                  <a:pt x="1137" y="1450"/>
                </a:lnTo>
                <a:lnTo>
                  <a:pt x="1137" y="1450"/>
                </a:lnTo>
                <a:lnTo>
                  <a:pt x="1136" y="1450"/>
                </a:lnTo>
                <a:lnTo>
                  <a:pt x="1136" y="1449"/>
                </a:lnTo>
                <a:lnTo>
                  <a:pt x="1136" y="1449"/>
                </a:lnTo>
                <a:lnTo>
                  <a:pt x="1134" y="1449"/>
                </a:lnTo>
                <a:lnTo>
                  <a:pt x="1134" y="1448"/>
                </a:lnTo>
                <a:lnTo>
                  <a:pt x="1133" y="1448"/>
                </a:lnTo>
                <a:lnTo>
                  <a:pt x="1131" y="1446"/>
                </a:lnTo>
                <a:lnTo>
                  <a:pt x="1131" y="1445"/>
                </a:lnTo>
                <a:lnTo>
                  <a:pt x="1131" y="1445"/>
                </a:lnTo>
                <a:lnTo>
                  <a:pt x="1131" y="1445"/>
                </a:lnTo>
                <a:lnTo>
                  <a:pt x="1130" y="1444"/>
                </a:lnTo>
                <a:lnTo>
                  <a:pt x="1129" y="1444"/>
                </a:lnTo>
                <a:lnTo>
                  <a:pt x="1129" y="1442"/>
                </a:lnTo>
                <a:lnTo>
                  <a:pt x="1129" y="1442"/>
                </a:lnTo>
                <a:lnTo>
                  <a:pt x="1127" y="1442"/>
                </a:lnTo>
                <a:lnTo>
                  <a:pt x="1127" y="1442"/>
                </a:lnTo>
                <a:lnTo>
                  <a:pt x="1127" y="1441"/>
                </a:lnTo>
                <a:lnTo>
                  <a:pt x="1126" y="1441"/>
                </a:lnTo>
                <a:lnTo>
                  <a:pt x="1126" y="1441"/>
                </a:lnTo>
                <a:lnTo>
                  <a:pt x="1126" y="1439"/>
                </a:lnTo>
                <a:lnTo>
                  <a:pt x="1126" y="1439"/>
                </a:lnTo>
                <a:lnTo>
                  <a:pt x="1126" y="1439"/>
                </a:lnTo>
                <a:lnTo>
                  <a:pt x="1125" y="1438"/>
                </a:lnTo>
                <a:lnTo>
                  <a:pt x="1125" y="1438"/>
                </a:lnTo>
                <a:lnTo>
                  <a:pt x="1125" y="1437"/>
                </a:lnTo>
                <a:lnTo>
                  <a:pt x="1123" y="1437"/>
                </a:lnTo>
                <a:lnTo>
                  <a:pt x="1123" y="1437"/>
                </a:lnTo>
                <a:lnTo>
                  <a:pt x="1123" y="1437"/>
                </a:lnTo>
                <a:lnTo>
                  <a:pt x="1123" y="1435"/>
                </a:lnTo>
                <a:lnTo>
                  <a:pt x="1123" y="1435"/>
                </a:lnTo>
                <a:lnTo>
                  <a:pt x="1122" y="1434"/>
                </a:lnTo>
                <a:lnTo>
                  <a:pt x="1120" y="1433"/>
                </a:lnTo>
                <a:lnTo>
                  <a:pt x="1120" y="1431"/>
                </a:lnTo>
                <a:lnTo>
                  <a:pt x="1120" y="1431"/>
                </a:lnTo>
                <a:lnTo>
                  <a:pt x="1119" y="1430"/>
                </a:lnTo>
                <a:lnTo>
                  <a:pt x="1119" y="1430"/>
                </a:lnTo>
                <a:lnTo>
                  <a:pt x="1119" y="1430"/>
                </a:lnTo>
                <a:lnTo>
                  <a:pt x="1118" y="1429"/>
                </a:lnTo>
                <a:lnTo>
                  <a:pt x="1118" y="1429"/>
                </a:lnTo>
                <a:lnTo>
                  <a:pt x="1118" y="1429"/>
                </a:lnTo>
                <a:lnTo>
                  <a:pt x="1118" y="1427"/>
                </a:lnTo>
                <a:lnTo>
                  <a:pt x="1116" y="1426"/>
                </a:lnTo>
                <a:lnTo>
                  <a:pt x="1116" y="1426"/>
                </a:lnTo>
                <a:lnTo>
                  <a:pt x="1115" y="1423"/>
                </a:lnTo>
                <a:lnTo>
                  <a:pt x="1115" y="1423"/>
                </a:lnTo>
                <a:lnTo>
                  <a:pt x="1115" y="1423"/>
                </a:lnTo>
                <a:lnTo>
                  <a:pt x="1114" y="1422"/>
                </a:lnTo>
                <a:lnTo>
                  <a:pt x="1114" y="1422"/>
                </a:lnTo>
                <a:lnTo>
                  <a:pt x="1114" y="1420"/>
                </a:lnTo>
                <a:lnTo>
                  <a:pt x="1112" y="1420"/>
                </a:lnTo>
                <a:lnTo>
                  <a:pt x="1112" y="1420"/>
                </a:lnTo>
                <a:lnTo>
                  <a:pt x="1112" y="1419"/>
                </a:lnTo>
                <a:lnTo>
                  <a:pt x="1112" y="1419"/>
                </a:lnTo>
                <a:lnTo>
                  <a:pt x="1112" y="1418"/>
                </a:lnTo>
                <a:lnTo>
                  <a:pt x="1111" y="1418"/>
                </a:lnTo>
                <a:lnTo>
                  <a:pt x="1111" y="1418"/>
                </a:lnTo>
                <a:lnTo>
                  <a:pt x="1111" y="1416"/>
                </a:lnTo>
                <a:lnTo>
                  <a:pt x="1111" y="1416"/>
                </a:lnTo>
                <a:lnTo>
                  <a:pt x="1110" y="1416"/>
                </a:lnTo>
                <a:lnTo>
                  <a:pt x="1110" y="1415"/>
                </a:lnTo>
                <a:lnTo>
                  <a:pt x="1110" y="1415"/>
                </a:lnTo>
                <a:lnTo>
                  <a:pt x="1110" y="1415"/>
                </a:lnTo>
                <a:lnTo>
                  <a:pt x="1108" y="1415"/>
                </a:lnTo>
                <a:lnTo>
                  <a:pt x="1108" y="1413"/>
                </a:lnTo>
                <a:lnTo>
                  <a:pt x="1108" y="1413"/>
                </a:lnTo>
                <a:lnTo>
                  <a:pt x="1107" y="1412"/>
                </a:lnTo>
                <a:lnTo>
                  <a:pt x="1107" y="1412"/>
                </a:lnTo>
                <a:lnTo>
                  <a:pt x="1107" y="1412"/>
                </a:lnTo>
                <a:lnTo>
                  <a:pt x="1105" y="1411"/>
                </a:lnTo>
                <a:lnTo>
                  <a:pt x="1105" y="1411"/>
                </a:lnTo>
                <a:lnTo>
                  <a:pt x="1105" y="1411"/>
                </a:lnTo>
                <a:lnTo>
                  <a:pt x="1104" y="1411"/>
                </a:lnTo>
                <a:lnTo>
                  <a:pt x="1104" y="1409"/>
                </a:lnTo>
                <a:lnTo>
                  <a:pt x="1104" y="1409"/>
                </a:lnTo>
                <a:lnTo>
                  <a:pt x="1104" y="1409"/>
                </a:lnTo>
                <a:lnTo>
                  <a:pt x="1104" y="1409"/>
                </a:lnTo>
                <a:lnTo>
                  <a:pt x="1103" y="1408"/>
                </a:lnTo>
                <a:lnTo>
                  <a:pt x="1103" y="1408"/>
                </a:lnTo>
                <a:lnTo>
                  <a:pt x="1101" y="1407"/>
                </a:lnTo>
                <a:lnTo>
                  <a:pt x="1101" y="1407"/>
                </a:lnTo>
                <a:lnTo>
                  <a:pt x="1101" y="1405"/>
                </a:lnTo>
                <a:lnTo>
                  <a:pt x="1101" y="1405"/>
                </a:lnTo>
                <a:lnTo>
                  <a:pt x="1100" y="1404"/>
                </a:lnTo>
                <a:lnTo>
                  <a:pt x="1100" y="1404"/>
                </a:lnTo>
                <a:lnTo>
                  <a:pt x="1099" y="1403"/>
                </a:lnTo>
                <a:lnTo>
                  <a:pt x="1099" y="1403"/>
                </a:lnTo>
                <a:lnTo>
                  <a:pt x="1099" y="1401"/>
                </a:lnTo>
                <a:lnTo>
                  <a:pt x="1099" y="1401"/>
                </a:lnTo>
                <a:lnTo>
                  <a:pt x="1099" y="1401"/>
                </a:lnTo>
                <a:lnTo>
                  <a:pt x="1097" y="1401"/>
                </a:lnTo>
                <a:lnTo>
                  <a:pt x="1097" y="1400"/>
                </a:lnTo>
                <a:lnTo>
                  <a:pt x="1096" y="1398"/>
                </a:lnTo>
                <a:lnTo>
                  <a:pt x="1096" y="1397"/>
                </a:lnTo>
                <a:lnTo>
                  <a:pt x="1096" y="1397"/>
                </a:lnTo>
                <a:lnTo>
                  <a:pt x="1094" y="1396"/>
                </a:lnTo>
                <a:lnTo>
                  <a:pt x="1093" y="1394"/>
                </a:lnTo>
                <a:lnTo>
                  <a:pt x="1093" y="1393"/>
                </a:lnTo>
                <a:lnTo>
                  <a:pt x="1092" y="1393"/>
                </a:lnTo>
                <a:lnTo>
                  <a:pt x="1092" y="1393"/>
                </a:lnTo>
                <a:lnTo>
                  <a:pt x="1092" y="1392"/>
                </a:lnTo>
                <a:lnTo>
                  <a:pt x="1090" y="1390"/>
                </a:lnTo>
                <a:lnTo>
                  <a:pt x="1090" y="1390"/>
                </a:lnTo>
                <a:lnTo>
                  <a:pt x="1089" y="1390"/>
                </a:lnTo>
                <a:lnTo>
                  <a:pt x="1089" y="1389"/>
                </a:lnTo>
                <a:lnTo>
                  <a:pt x="1089" y="1389"/>
                </a:lnTo>
                <a:lnTo>
                  <a:pt x="1088" y="1389"/>
                </a:lnTo>
                <a:lnTo>
                  <a:pt x="1088" y="1387"/>
                </a:lnTo>
                <a:lnTo>
                  <a:pt x="1088" y="1387"/>
                </a:lnTo>
                <a:lnTo>
                  <a:pt x="1088" y="1387"/>
                </a:lnTo>
                <a:lnTo>
                  <a:pt x="1088" y="1387"/>
                </a:lnTo>
                <a:lnTo>
                  <a:pt x="1086" y="1387"/>
                </a:lnTo>
                <a:lnTo>
                  <a:pt x="1086" y="1386"/>
                </a:lnTo>
                <a:lnTo>
                  <a:pt x="1085" y="1386"/>
                </a:lnTo>
                <a:lnTo>
                  <a:pt x="1085" y="1386"/>
                </a:lnTo>
                <a:lnTo>
                  <a:pt x="1085" y="1385"/>
                </a:lnTo>
                <a:lnTo>
                  <a:pt x="1085" y="1385"/>
                </a:lnTo>
                <a:lnTo>
                  <a:pt x="1084" y="1385"/>
                </a:lnTo>
                <a:lnTo>
                  <a:pt x="1082" y="1383"/>
                </a:lnTo>
                <a:lnTo>
                  <a:pt x="1082" y="1382"/>
                </a:lnTo>
                <a:lnTo>
                  <a:pt x="1081" y="1382"/>
                </a:lnTo>
                <a:lnTo>
                  <a:pt x="1081" y="1382"/>
                </a:lnTo>
                <a:lnTo>
                  <a:pt x="1079" y="1381"/>
                </a:lnTo>
                <a:lnTo>
                  <a:pt x="1078" y="1381"/>
                </a:lnTo>
                <a:lnTo>
                  <a:pt x="1077" y="1379"/>
                </a:lnTo>
                <a:lnTo>
                  <a:pt x="1077" y="1379"/>
                </a:lnTo>
                <a:lnTo>
                  <a:pt x="1077" y="1379"/>
                </a:lnTo>
                <a:lnTo>
                  <a:pt x="1075" y="1378"/>
                </a:lnTo>
                <a:lnTo>
                  <a:pt x="1074" y="1377"/>
                </a:lnTo>
                <a:lnTo>
                  <a:pt x="1073" y="1377"/>
                </a:lnTo>
                <a:lnTo>
                  <a:pt x="1073" y="1377"/>
                </a:lnTo>
                <a:lnTo>
                  <a:pt x="1071" y="1375"/>
                </a:lnTo>
                <a:lnTo>
                  <a:pt x="1071" y="1375"/>
                </a:lnTo>
                <a:lnTo>
                  <a:pt x="1071" y="1375"/>
                </a:lnTo>
                <a:lnTo>
                  <a:pt x="1071" y="1374"/>
                </a:lnTo>
                <a:lnTo>
                  <a:pt x="1070" y="1374"/>
                </a:lnTo>
                <a:lnTo>
                  <a:pt x="1070" y="1374"/>
                </a:lnTo>
                <a:lnTo>
                  <a:pt x="1068" y="1374"/>
                </a:lnTo>
                <a:lnTo>
                  <a:pt x="1068" y="1374"/>
                </a:lnTo>
                <a:lnTo>
                  <a:pt x="1067" y="1372"/>
                </a:lnTo>
                <a:lnTo>
                  <a:pt x="1066" y="1371"/>
                </a:lnTo>
                <a:lnTo>
                  <a:pt x="1066" y="1371"/>
                </a:lnTo>
                <a:lnTo>
                  <a:pt x="1066" y="1371"/>
                </a:lnTo>
                <a:lnTo>
                  <a:pt x="1064" y="1371"/>
                </a:lnTo>
                <a:lnTo>
                  <a:pt x="1063" y="1368"/>
                </a:lnTo>
                <a:lnTo>
                  <a:pt x="1062" y="1368"/>
                </a:lnTo>
                <a:lnTo>
                  <a:pt x="1060" y="1367"/>
                </a:lnTo>
                <a:lnTo>
                  <a:pt x="1059" y="1366"/>
                </a:lnTo>
                <a:lnTo>
                  <a:pt x="1058" y="1366"/>
                </a:lnTo>
                <a:lnTo>
                  <a:pt x="1058" y="1366"/>
                </a:lnTo>
                <a:lnTo>
                  <a:pt x="1056" y="1366"/>
                </a:lnTo>
                <a:lnTo>
                  <a:pt x="1055" y="1364"/>
                </a:lnTo>
                <a:lnTo>
                  <a:pt x="1053" y="1363"/>
                </a:lnTo>
                <a:lnTo>
                  <a:pt x="1052" y="1363"/>
                </a:lnTo>
                <a:lnTo>
                  <a:pt x="1052" y="1363"/>
                </a:lnTo>
                <a:lnTo>
                  <a:pt x="1052" y="1363"/>
                </a:lnTo>
                <a:lnTo>
                  <a:pt x="1051" y="1361"/>
                </a:lnTo>
                <a:lnTo>
                  <a:pt x="1051" y="1361"/>
                </a:lnTo>
                <a:lnTo>
                  <a:pt x="1051" y="1360"/>
                </a:lnTo>
                <a:lnTo>
                  <a:pt x="1051" y="1359"/>
                </a:lnTo>
                <a:lnTo>
                  <a:pt x="1051" y="1357"/>
                </a:lnTo>
                <a:lnTo>
                  <a:pt x="1051" y="1357"/>
                </a:lnTo>
                <a:lnTo>
                  <a:pt x="1051" y="1357"/>
                </a:lnTo>
                <a:lnTo>
                  <a:pt x="1049" y="1357"/>
                </a:lnTo>
                <a:lnTo>
                  <a:pt x="1049" y="1357"/>
                </a:lnTo>
                <a:lnTo>
                  <a:pt x="1049" y="1359"/>
                </a:lnTo>
                <a:lnTo>
                  <a:pt x="1049" y="1359"/>
                </a:lnTo>
                <a:lnTo>
                  <a:pt x="1049" y="1360"/>
                </a:lnTo>
                <a:lnTo>
                  <a:pt x="1049" y="1360"/>
                </a:lnTo>
                <a:lnTo>
                  <a:pt x="1049" y="1360"/>
                </a:lnTo>
                <a:lnTo>
                  <a:pt x="1049" y="1360"/>
                </a:lnTo>
                <a:lnTo>
                  <a:pt x="1049" y="1361"/>
                </a:lnTo>
                <a:lnTo>
                  <a:pt x="1049" y="1361"/>
                </a:lnTo>
                <a:lnTo>
                  <a:pt x="1049" y="1363"/>
                </a:lnTo>
                <a:lnTo>
                  <a:pt x="1049" y="1363"/>
                </a:lnTo>
                <a:lnTo>
                  <a:pt x="1048" y="1363"/>
                </a:lnTo>
                <a:lnTo>
                  <a:pt x="1048" y="1363"/>
                </a:lnTo>
                <a:lnTo>
                  <a:pt x="1048" y="1363"/>
                </a:lnTo>
                <a:lnTo>
                  <a:pt x="1047" y="1363"/>
                </a:lnTo>
                <a:lnTo>
                  <a:pt x="1047" y="1364"/>
                </a:lnTo>
                <a:lnTo>
                  <a:pt x="1047" y="1364"/>
                </a:lnTo>
                <a:lnTo>
                  <a:pt x="1047" y="1364"/>
                </a:lnTo>
                <a:lnTo>
                  <a:pt x="1047" y="1364"/>
                </a:lnTo>
                <a:lnTo>
                  <a:pt x="1045" y="1364"/>
                </a:lnTo>
                <a:lnTo>
                  <a:pt x="1045" y="1364"/>
                </a:lnTo>
                <a:lnTo>
                  <a:pt x="1044" y="1364"/>
                </a:lnTo>
                <a:lnTo>
                  <a:pt x="1044" y="1364"/>
                </a:lnTo>
                <a:lnTo>
                  <a:pt x="1044" y="1364"/>
                </a:lnTo>
                <a:lnTo>
                  <a:pt x="1042" y="1364"/>
                </a:lnTo>
                <a:lnTo>
                  <a:pt x="1042" y="1364"/>
                </a:lnTo>
                <a:lnTo>
                  <a:pt x="1042" y="1364"/>
                </a:lnTo>
                <a:lnTo>
                  <a:pt x="1041" y="1364"/>
                </a:lnTo>
                <a:lnTo>
                  <a:pt x="1041" y="1364"/>
                </a:lnTo>
                <a:lnTo>
                  <a:pt x="1041" y="1364"/>
                </a:lnTo>
                <a:lnTo>
                  <a:pt x="1041" y="1364"/>
                </a:lnTo>
                <a:lnTo>
                  <a:pt x="1040" y="1364"/>
                </a:lnTo>
                <a:lnTo>
                  <a:pt x="1040" y="1364"/>
                </a:lnTo>
                <a:lnTo>
                  <a:pt x="1040" y="1364"/>
                </a:lnTo>
                <a:lnTo>
                  <a:pt x="1038" y="1364"/>
                </a:lnTo>
                <a:lnTo>
                  <a:pt x="1038" y="1364"/>
                </a:lnTo>
                <a:lnTo>
                  <a:pt x="1038" y="1364"/>
                </a:lnTo>
                <a:lnTo>
                  <a:pt x="1037" y="1364"/>
                </a:lnTo>
                <a:lnTo>
                  <a:pt x="1037" y="1366"/>
                </a:lnTo>
                <a:lnTo>
                  <a:pt x="1036" y="1366"/>
                </a:lnTo>
                <a:lnTo>
                  <a:pt x="1036" y="1366"/>
                </a:lnTo>
                <a:lnTo>
                  <a:pt x="1036" y="1367"/>
                </a:lnTo>
                <a:lnTo>
                  <a:pt x="1036" y="1367"/>
                </a:lnTo>
                <a:lnTo>
                  <a:pt x="1034" y="1367"/>
                </a:lnTo>
                <a:lnTo>
                  <a:pt x="1034" y="1367"/>
                </a:lnTo>
                <a:lnTo>
                  <a:pt x="1033" y="1367"/>
                </a:lnTo>
                <a:lnTo>
                  <a:pt x="1033" y="1368"/>
                </a:lnTo>
                <a:lnTo>
                  <a:pt x="1033" y="1368"/>
                </a:lnTo>
                <a:lnTo>
                  <a:pt x="1033" y="1368"/>
                </a:lnTo>
                <a:lnTo>
                  <a:pt x="1033" y="1370"/>
                </a:lnTo>
                <a:lnTo>
                  <a:pt x="1033" y="1370"/>
                </a:lnTo>
                <a:lnTo>
                  <a:pt x="1032" y="1370"/>
                </a:lnTo>
                <a:lnTo>
                  <a:pt x="1032" y="1370"/>
                </a:lnTo>
                <a:lnTo>
                  <a:pt x="1032" y="1371"/>
                </a:lnTo>
                <a:lnTo>
                  <a:pt x="1030" y="1371"/>
                </a:lnTo>
                <a:lnTo>
                  <a:pt x="1030" y="1371"/>
                </a:lnTo>
                <a:lnTo>
                  <a:pt x="1030" y="1371"/>
                </a:lnTo>
                <a:lnTo>
                  <a:pt x="1029" y="1371"/>
                </a:lnTo>
                <a:lnTo>
                  <a:pt x="1029" y="1371"/>
                </a:lnTo>
                <a:lnTo>
                  <a:pt x="1027" y="1371"/>
                </a:lnTo>
                <a:lnTo>
                  <a:pt x="1027" y="1372"/>
                </a:lnTo>
                <a:lnTo>
                  <a:pt x="1027" y="1372"/>
                </a:lnTo>
                <a:lnTo>
                  <a:pt x="1027" y="1372"/>
                </a:lnTo>
                <a:lnTo>
                  <a:pt x="1026" y="1372"/>
                </a:lnTo>
                <a:lnTo>
                  <a:pt x="1026" y="1374"/>
                </a:lnTo>
                <a:lnTo>
                  <a:pt x="1025" y="1374"/>
                </a:lnTo>
                <a:lnTo>
                  <a:pt x="1023" y="1374"/>
                </a:lnTo>
                <a:lnTo>
                  <a:pt x="1023" y="1375"/>
                </a:lnTo>
                <a:lnTo>
                  <a:pt x="1022" y="1375"/>
                </a:lnTo>
                <a:lnTo>
                  <a:pt x="1022" y="1375"/>
                </a:lnTo>
                <a:lnTo>
                  <a:pt x="1022" y="1375"/>
                </a:lnTo>
                <a:lnTo>
                  <a:pt x="1021" y="1377"/>
                </a:lnTo>
                <a:lnTo>
                  <a:pt x="1019" y="1377"/>
                </a:lnTo>
                <a:lnTo>
                  <a:pt x="1019" y="1377"/>
                </a:lnTo>
                <a:lnTo>
                  <a:pt x="1019" y="1377"/>
                </a:lnTo>
                <a:lnTo>
                  <a:pt x="1018" y="1378"/>
                </a:lnTo>
                <a:lnTo>
                  <a:pt x="1018" y="1378"/>
                </a:lnTo>
                <a:lnTo>
                  <a:pt x="1016" y="1378"/>
                </a:lnTo>
                <a:lnTo>
                  <a:pt x="1016" y="1378"/>
                </a:lnTo>
                <a:lnTo>
                  <a:pt x="1016" y="1378"/>
                </a:lnTo>
                <a:lnTo>
                  <a:pt x="1016" y="1379"/>
                </a:lnTo>
                <a:lnTo>
                  <a:pt x="1015" y="1379"/>
                </a:lnTo>
                <a:lnTo>
                  <a:pt x="1015" y="1379"/>
                </a:lnTo>
                <a:lnTo>
                  <a:pt x="1015" y="1379"/>
                </a:lnTo>
                <a:lnTo>
                  <a:pt x="1014" y="1379"/>
                </a:lnTo>
                <a:lnTo>
                  <a:pt x="1014" y="1379"/>
                </a:lnTo>
                <a:lnTo>
                  <a:pt x="1014" y="1379"/>
                </a:lnTo>
                <a:lnTo>
                  <a:pt x="1012" y="1381"/>
                </a:lnTo>
                <a:lnTo>
                  <a:pt x="1012" y="1381"/>
                </a:lnTo>
                <a:lnTo>
                  <a:pt x="1011" y="1381"/>
                </a:lnTo>
                <a:lnTo>
                  <a:pt x="1011" y="1381"/>
                </a:lnTo>
                <a:lnTo>
                  <a:pt x="1011" y="1382"/>
                </a:lnTo>
                <a:lnTo>
                  <a:pt x="1010" y="1382"/>
                </a:lnTo>
                <a:lnTo>
                  <a:pt x="1010" y="1382"/>
                </a:lnTo>
                <a:lnTo>
                  <a:pt x="1010" y="1382"/>
                </a:lnTo>
                <a:lnTo>
                  <a:pt x="1008" y="1382"/>
                </a:lnTo>
                <a:lnTo>
                  <a:pt x="1008" y="1382"/>
                </a:lnTo>
                <a:lnTo>
                  <a:pt x="1008" y="1382"/>
                </a:lnTo>
                <a:lnTo>
                  <a:pt x="1008" y="1382"/>
                </a:lnTo>
                <a:lnTo>
                  <a:pt x="1007" y="1383"/>
                </a:lnTo>
                <a:lnTo>
                  <a:pt x="1007" y="1383"/>
                </a:lnTo>
                <a:lnTo>
                  <a:pt x="1006" y="1383"/>
                </a:lnTo>
                <a:lnTo>
                  <a:pt x="1006" y="1383"/>
                </a:lnTo>
                <a:lnTo>
                  <a:pt x="1006" y="1385"/>
                </a:lnTo>
                <a:lnTo>
                  <a:pt x="1004" y="1385"/>
                </a:lnTo>
                <a:lnTo>
                  <a:pt x="1003" y="1385"/>
                </a:lnTo>
                <a:lnTo>
                  <a:pt x="1001" y="1386"/>
                </a:lnTo>
                <a:lnTo>
                  <a:pt x="1001" y="1386"/>
                </a:lnTo>
                <a:lnTo>
                  <a:pt x="999" y="1387"/>
                </a:lnTo>
                <a:lnTo>
                  <a:pt x="988" y="1393"/>
                </a:lnTo>
                <a:lnTo>
                  <a:pt x="981" y="1397"/>
                </a:lnTo>
                <a:lnTo>
                  <a:pt x="978" y="1398"/>
                </a:lnTo>
                <a:lnTo>
                  <a:pt x="970" y="1394"/>
                </a:lnTo>
                <a:lnTo>
                  <a:pt x="964" y="1393"/>
                </a:lnTo>
                <a:lnTo>
                  <a:pt x="964" y="1392"/>
                </a:lnTo>
                <a:lnTo>
                  <a:pt x="964" y="1392"/>
                </a:lnTo>
                <a:lnTo>
                  <a:pt x="963" y="1390"/>
                </a:lnTo>
                <a:lnTo>
                  <a:pt x="963" y="1390"/>
                </a:lnTo>
                <a:lnTo>
                  <a:pt x="962" y="1390"/>
                </a:lnTo>
                <a:lnTo>
                  <a:pt x="962" y="1389"/>
                </a:lnTo>
                <a:lnTo>
                  <a:pt x="962" y="1389"/>
                </a:lnTo>
                <a:lnTo>
                  <a:pt x="962" y="1387"/>
                </a:lnTo>
                <a:lnTo>
                  <a:pt x="962" y="1387"/>
                </a:lnTo>
                <a:lnTo>
                  <a:pt x="962" y="1387"/>
                </a:lnTo>
                <a:lnTo>
                  <a:pt x="962" y="1386"/>
                </a:lnTo>
                <a:lnTo>
                  <a:pt x="962" y="1386"/>
                </a:lnTo>
                <a:lnTo>
                  <a:pt x="960" y="1386"/>
                </a:lnTo>
                <a:lnTo>
                  <a:pt x="960" y="1385"/>
                </a:lnTo>
                <a:lnTo>
                  <a:pt x="960" y="1385"/>
                </a:lnTo>
                <a:lnTo>
                  <a:pt x="960" y="1385"/>
                </a:lnTo>
                <a:lnTo>
                  <a:pt x="960" y="1383"/>
                </a:lnTo>
                <a:lnTo>
                  <a:pt x="960" y="1383"/>
                </a:lnTo>
                <a:lnTo>
                  <a:pt x="960" y="1382"/>
                </a:lnTo>
                <a:lnTo>
                  <a:pt x="960" y="1382"/>
                </a:lnTo>
                <a:lnTo>
                  <a:pt x="960" y="1381"/>
                </a:lnTo>
                <a:lnTo>
                  <a:pt x="960" y="1379"/>
                </a:lnTo>
                <a:lnTo>
                  <a:pt x="962" y="1379"/>
                </a:lnTo>
                <a:lnTo>
                  <a:pt x="962" y="1379"/>
                </a:lnTo>
                <a:lnTo>
                  <a:pt x="962" y="1379"/>
                </a:lnTo>
                <a:lnTo>
                  <a:pt x="962" y="1377"/>
                </a:lnTo>
                <a:lnTo>
                  <a:pt x="962" y="1374"/>
                </a:lnTo>
                <a:lnTo>
                  <a:pt x="962" y="1372"/>
                </a:lnTo>
                <a:lnTo>
                  <a:pt x="962" y="1372"/>
                </a:lnTo>
                <a:lnTo>
                  <a:pt x="962" y="1371"/>
                </a:lnTo>
                <a:lnTo>
                  <a:pt x="962" y="1371"/>
                </a:lnTo>
                <a:lnTo>
                  <a:pt x="960" y="1371"/>
                </a:lnTo>
                <a:lnTo>
                  <a:pt x="960" y="1370"/>
                </a:lnTo>
                <a:lnTo>
                  <a:pt x="960" y="1370"/>
                </a:lnTo>
                <a:lnTo>
                  <a:pt x="960" y="1368"/>
                </a:lnTo>
                <a:lnTo>
                  <a:pt x="959" y="1368"/>
                </a:lnTo>
                <a:lnTo>
                  <a:pt x="959" y="1368"/>
                </a:lnTo>
                <a:lnTo>
                  <a:pt x="959" y="1367"/>
                </a:lnTo>
                <a:lnTo>
                  <a:pt x="959" y="1367"/>
                </a:lnTo>
                <a:lnTo>
                  <a:pt x="959" y="1367"/>
                </a:lnTo>
                <a:lnTo>
                  <a:pt x="958" y="1367"/>
                </a:lnTo>
                <a:lnTo>
                  <a:pt x="958" y="1366"/>
                </a:lnTo>
                <a:lnTo>
                  <a:pt x="958" y="1366"/>
                </a:lnTo>
                <a:lnTo>
                  <a:pt x="956" y="1366"/>
                </a:lnTo>
                <a:lnTo>
                  <a:pt x="956" y="1366"/>
                </a:lnTo>
                <a:lnTo>
                  <a:pt x="955" y="1366"/>
                </a:lnTo>
                <a:lnTo>
                  <a:pt x="955" y="1366"/>
                </a:lnTo>
                <a:lnTo>
                  <a:pt x="954" y="1366"/>
                </a:lnTo>
                <a:lnTo>
                  <a:pt x="954" y="1366"/>
                </a:lnTo>
                <a:lnTo>
                  <a:pt x="954" y="1366"/>
                </a:lnTo>
                <a:lnTo>
                  <a:pt x="952" y="1366"/>
                </a:lnTo>
                <a:lnTo>
                  <a:pt x="952" y="1366"/>
                </a:lnTo>
                <a:lnTo>
                  <a:pt x="951" y="1366"/>
                </a:lnTo>
                <a:lnTo>
                  <a:pt x="951" y="1366"/>
                </a:lnTo>
                <a:lnTo>
                  <a:pt x="951" y="1366"/>
                </a:lnTo>
                <a:lnTo>
                  <a:pt x="951" y="1364"/>
                </a:lnTo>
                <a:lnTo>
                  <a:pt x="951" y="1364"/>
                </a:lnTo>
                <a:lnTo>
                  <a:pt x="951" y="1363"/>
                </a:lnTo>
                <a:lnTo>
                  <a:pt x="949" y="1363"/>
                </a:lnTo>
                <a:lnTo>
                  <a:pt x="949" y="1361"/>
                </a:lnTo>
                <a:lnTo>
                  <a:pt x="949" y="1361"/>
                </a:lnTo>
                <a:lnTo>
                  <a:pt x="949" y="1360"/>
                </a:lnTo>
                <a:lnTo>
                  <a:pt x="949" y="1360"/>
                </a:lnTo>
                <a:lnTo>
                  <a:pt x="949" y="1360"/>
                </a:lnTo>
                <a:lnTo>
                  <a:pt x="948" y="1359"/>
                </a:lnTo>
                <a:lnTo>
                  <a:pt x="948" y="1359"/>
                </a:lnTo>
                <a:lnTo>
                  <a:pt x="948" y="1357"/>
                </a:lnTo>
                <a:lnTo>
                  <a:pt x="948" y="1357"/>
                </a:lnTo>
                <a:lnTo>
                  <a:pt x="948" y="1357"/>
                </a:lnTo>
                <a:lnTo>
                  <a:pt x="948" y="1356"/>
                </a:lnTo>
                <a:lnTo>
                  <a:pt x="948" y="1355"/>
                </a:lnTo>
                <a:lnTo>
                  <a:pt x="947" y="1355"/>
                </a:lnTo>
                <a:lnTo>
                  <a:pt x="945" y="1353"/>
                </a:lnTo>
                <a:lnTo>
                  <a:pt x="945" y="1352"/>
                </a:lnTo>
                <a:lnTo>
                  <a:pt x="944" y="1352"/>
                </a:lnTo>
                <a:lnTo>
                  <a:pt x="943" y="1351"/>
                </a:lnTo>
                <a:lnTo>
                  <a:pt x="943" y="1351"/>
                </a:lnTo>
                <a:lnTo>
                  <a:pt x="943" y="1351"/>
                </a:lnTo>
                <a:lnTo>
                  <a:pt x="943" y="1349"/>
                </a:lnTo>
                <a:lnTo>
                  <a:pt x="943" y="1349"/>
                </a:lnTo>
                <a:lnTo>
                  <a:pt x="941" y="1349"/>
                </a:lnTo>
                <a:lnTo>
                  <a:pt x="941" y="1348"/>
                </a:lnTo>
                <a:lnTo>
                  <a:pt x="941" y="1346"/>
                </a:lnTo>
                <a:lnTo>
                  <a:pt x="940" y="1346"/>
                </a:lnTo>
                <a:lnTo>
                  <a:pt x="940" y="1346"/>
                </a:lnTo>
                <a:lnTo>
                  <a:pt x="940" y="1345"/>
                </a:lnTo>
                <a:lnTo>
                  <a:pt x="940" y="1344"/>
                </a:lnTo>
                <a:lnTo>
                  <a:pt x="938" y="1344"/>
                </a:lnTo>
                <a:lnTo>
                  <a:pt x="938" y="1344"/>
                </a:lnTo>
                <a:lnTo>
                  <a:pt x="938" y="1342"/>
                </a:lnTo>
                <a:lnTo>
                  <a:pt x="938" y="1342"/>
                </a:lnTo>
                <a:lnTo>
                  <a:pt x="937" y="1341"/>
                </a:lnTo>
                <a:lnTo>
                  <a:pt x="937" y="1341"/>
                </a:lnTo>
                <a:lnTo>
                  <a:pt x="937" y="1340"/>
                </a:lnTo>
                <a:lnTo>
                  <a:pt x="937" y="1340"/>
                </a:lnTo>
                <a:lnTo>
                  <a:pt x="937" y="1338"/>
                </a:lnTo>
                <a:lnTo>
                  <a:pt x="937" y="1338"/>
                </a:lnTo>
                <a:lnTo>
                  <a:pt x="936" y="1338"/>
                </a:lnTo>
                <a:lnTo>
                  <a:pt x="934" y="1335"/>
                </a:lnTo>
                <a:lnTo>
                  <a:pt x="932" y="1330"/>
                </a:lnTo>
                <a:lnTo>
                  <a:pt x="930" y="1327"/>
                </a:lnTo>
                <a:lnTo>
                  <a:pt x="930" y="1327"/>
                </a:lnTo>
                <a:lnTo>
                  <a:pt x="929" y="1326"/>
                </a:lnTo>
                <a:lnTo>
                  <a:pt x="929" y="1326"/>
                </a:lnTo>
                <a:lnTo>
                  <a:pt x="929" y="1325"/>
                </a:lnTo>
                <a:lnTo>
                  <a:pt x="928" y="1325"/>
                </a:lnTo>
                <a:lnTo>
                  <a:pt x="928" y="1325"/>
                </a:lnTo>
                <a:lnTo>
                  <a:pt x="928" y="1325"/>
                </a:lnTo>
                <a:lnTo>
                  <a:pt x="926" y="1323"/>
                </a:lnTo>
                <a:lnTo>
                  <a:pt x="926" y="1323"/>
                </a:lnTo>
                <a:lnTo>
                  <a:pt x="926" y="1322"/>
                </a:lnTo>
                <a:lnTo>
                  <a:pt x="926" y="1322"/>
                </a:lnTo>
                <a:lnTo>
                  <a:pt x="926" y="1322"/>
                </a:lnTo>
                <a:lnTo>
                  <a:pt x="922" y="1319"/>
                </a:lnTo>
                <a:lnTo>
                  <a:pt x="918" y="1314"/>
                </a:lnTo>
                <a:lnTo>
                  <a:pt x="915" y="1311"/>
                </a:lnTo>
                <a:lnTo>
                  <a:pt x="912" y="1308"/>
                </a:lnTo>
                <a:lnTo>
                  <a:pt x="912" y="1308"/>
                </a:lnTo>
                <a:lnTo>
                  <a:pt x="912" y="1307"/>
                </a:lnTo>
                <a:lnTo>
                  <a:pt x="911" y="1305"/>
                </a:lnTo>
                <a:lnTo>
                  <a:pt x="911" y="1305"/>
                </a:lnTo>
                <a:lnTo>
                  <a:pt x="911" y="1305"/>
                </a:lnTo>
                <a:lnTo>
                  <a:pt x="910" y="1304"/>
                </a:lnTo>
                <a:lnTo>
                  <a:pt x="910" y="1304"/>
                </a:lnTo>
                <a:lnTo>
                  <a:pt x="910" y="1304"/>
                </a:lnTo>
                <a:lnTo>
                  <a:pt x="910" y="1303"/>
                </a:lnTo>
                <a:lnTo>
                  <a:pt x="908" y="1303"/>
                </a:lnTo>
                <a:lnTo>
                  <a:pt x="908" y="1303"/>
                </a:lnTo>
                <a:lnTo>
                  <a:pt x="907" y="1301"/>
                </a:lnTo>
                <a:lnTo>
                  <a:pt x="907" y="1300"/>
                </a:lnTo>
                <a:lnTo>
                  <a:pt x="906" y="1299"/>
                </a:lnTo>
                <a:lnTo>
                  <a:pt x="904" y="1299"/>
                </a:lnTo>
                <a:lnTo>
                  <a:pt x="904" y="1297"/>
                </a:lnTo>
                <a:lnTo>
                  <a:pt x="904" y="1297"/>
                </a:lnTo>
                <a:lnTo>
                  <a:pt x="903" y="1297"/>
                </a:lnTo>
                <a:lnTo>
                  <a:pt x="903" y="1296"/>
                </a:lnTo>
                <a:lnTo>
                  <a:pt x="903" y="1296"/>
                </a:lnTo>
                <a:lnTo>
                  <a:pt x="902" y="1294"/>
                </a:lnTo>
                <a:lnTo>
                  <a:pt x="902" y="1294"/>
                </a:lnTo>
                <a:lnTo>
                  <a:pt x="902" y="1293"/>
                </a:lnTo>
                <a:lnTo>
                  <a:pt x="900" y="1293"/>
                </a:lnTo>
                <a:lnTo>
                  <a:pt x="900" y="1292"/>
                </a:lnTo>
                <a:lnTo>
                  <a:pt x="899" y="1292"/>
                </a:lnTo>
                <a:lnTo>
                  <a:pt x="899" y="1292"/>
                </a:lnTo>
                <a:lnTo>
                  <a:pt x="899" y="1290"/>
                </a:lnTo>
                <a:lnTo>
                  <a:pt x="897" y="1290"/>
                </a:lnTo>
                <a:lnTo>
                  <a:pt x="896" y="1289"/>
                </a:lnTo>
                <a:lnTo>
                  <a:pt x="893" y="1285"/>
                </a:lnTo>
                <a:lnTo>
                  <a:pt x="891" y="1282"/>
                </a:lnTo>
                <a:lnTo>
                  <a:pt x="891" y="1282"/>
                </a:lnTo>
                <a:lnTo>
                  <a:pt x="891" y="1281"/>
                </a:lnTo>
                <a:lnTo>
                  <a:pt x="889" y="1279"/>
                </a:lnTo>
                <a:lnTo>
                  <a:pt x="888" y="1278"/>
                </a:lnTo>
                <a:lnTo>
                  <a:pt x="888" y="1278"/>
                </a:lnTo>
                <a:lnTo>
                  <a:pt x="888" y="1278"/>
                </a:lnTo>
                <a:lnTo>
                  <a:pt x="888" y="1278"/>
                </a:lnTo>
                <a:lnTo>
                  <a:pt x="886" y="1277"/>
                </a:lnTo>
                <a:lnTo>
                  <a:pt x="886" y="1277"/>
                </a:lnTo>
                <a:lnTo>
                  <a:pt x="885" y="1275"/>
                </a:lnTo>
                <a:lnTo>
                  <a:pt x="885" y="1275"/>
                </a:lnTo>
                <a:lnTo>
                  <a:pt x="885" y="1275"/>
                </a:lnTo>
                <a:lnTo>
                  <a:pt x="885" y="1274"/>
                </a:lnTo>
                <a:lnTo>
                  <a:pt x="884" y="1274"/>
                </a:lnTo>
                <a:lnTo>
                  <a:pt x="884" y="1273"/>
                </a:lnTo>
                <a:lnTo>
                  <a:pt x="884" y="1273"/>
                </a:lnTo>
                <a:lnTo>
                  <a:pt x="882" y="1273"/>
                </a:lnTo>
                <a:lnTo>
                  <a:pt x="882" y="1273"/>
                </a:lnTo>
                <a:lnTo>
                  <a:pt x="882" y="1273"/>
                </a:lnTo>
                <a:lnTo>
                  <a:pt x="882" y="1271"/>
                </a:lnTo>
                <a:lnTo>
                  <a:pt x="882" y="1271"/>
                </a:lnTo>
                <a:lnTo>
                  <a:pt x="881" y="1270"/>
                </a:lnTo>
                <a:lnTo>
                  <a:pt x="881" y="1270"/>
                </a:lnTo>
                <a:lnTo>
                  <a:pt x="881" y="1270"/>
                </a:lnTo>
                <a:lnTo>
                  <a:pt x="880" y="1270"/>
                </a:lnTo>
                <a:lnTo>
                  <a:pt x="880" y="1268"/>
                </a:lnTo>
                <a:lnTo>
                  <a:pt x="880" y="1268"/>
                </a:lnTo>
                <a:lnTo>
                  <a:pt x="880" y="1268"/>
                </a:lnTo>
                <a:lnTo>
                  <a:pt x="880" y="1267"/>
                </a:lnTo>
                <a:lnTo>
                  <a:pt x="878" y="1267"/>
                </a:lnTo>
                <a:lnTo>
                  <a:pt x="878" y="1267"/>
                </a:lnTo>
                <a:lnTo>
                  <a:pt x="878" y="1267"/>
                </a:lnTo>
                <a:lnTo>
                  <a:pt x="877" y="1267"/>
                </a:lnTo>
                <a:lnTo>
                  <a:pt x="877" y="1266"/>
                </a:lnTo>
                <a:lnTo>
                  <a:pt x="877" y="1266"/>
                </a:lnTo>
                <a:lnTo>
                  <a:pt x="877" y="1264"/>
                </a:lnTo>
                <a:lnTo>
                  <a:pt x="876" y="1264"/>
                </a:lnTo>
                <a:lnTo>
                  <a:pt x="874" y="1263"/>
                </a:lnTo>
                <a:lnTo>
                  <a:pt x="874" y="1262"/>
                </a:lnTo>
                <a:lnTo>
                  <a:pt x="874" y="1262"/>
                </a:lnTo>
                <a:lnTo>
                  <a:pt x="873" y="1262"/>
                </a:lnTo>
                <a:lnTo>
                  <a:pt x="873" y="1260"/>
                </a:lnTo>
                <a:lnTo>
                  <a:pt x="871" y="1260"/>
                </a:lnTo>
                <a:lnTo>
                  <a:pt x="871" y="1259"/>
                </a:lnTo>
                <a:lnTo>
                  <a:pt x="871" y="1259"/>
                </a:lnTo>
                <a:lnTo>
                  <a:pt x="871" y="1259"/>
                </a:lnTo>
                <a:lnTo>
                  <a:pt x="870" y="1258"/>
                </a:lnTo>
                <a:lnTo>
                  <a:pt x="870" y="1258"/>
                </a:lnTo>
                <a:lnTo>
                  <a:pt x="869" y="1256"/>
                </a:lnTo>
                <a:lnTo>
                  <a:pt x="869" y="1256"/>
                </a:lnTo>
                <a:lnTo>
                  <a:pt x="869" y="1255"/>
                </a:lnTo>
                <a:lnTo>
                  <a:pt x="867" y="1255"/>
                </a:lnTo>
                <a:lnTo>
                  <a:pt x="867" y="1255"/>
                </a:lnTo>
                <a:lnTo>
                  <a:pt x="867" y="1253"/>
                </a:lnTo>
                <a:lnTo>
                  <a:pt x="866" y="1253"/>
                </a:lnTo>
                <a:lnTo>
                  <a:pt x="866" y="1253"/>
                </a:lnTo>
                <a:lnTo>
                  <a:pt x="866" y="1252"/>
                </a:lnTo>
                <a:lnTo>
                  <a:pt x="866" y="1252"/>
                </a:lnTo>
                <a:lnTo>
                  <a:pt x="865" y="1252"/>
                </a:lnTo>
                <a:lnTo>
                  <a:pt x="865" y="1251"/>
                </a:lnTo>
                <a:lnTo>
                  <a:pt x="863" y="1251"/>
                </a:lnTo>
                <a:lnTo>
                  <a:pt x="863" y="1251"/>
                </a:lnTo>
                <a:lnTo>
                  <a:pt x="863" y="1249"/>
                </a:lnTo>
                <a:lnTo>
                  <a:pt x="863" y="1249"/>
                </a:lnTo>
                <a:lnTo>
                  <a:pt x="862" y="1248"/>
                </a:lnTo>
                <a:lnTo>
                  <a:pt x="862" y="1248"/>
                </a:lnTo>
                <a:lnTo>
                  <a:pt x="860" y="1248"/>
                </a:lnTo>
                <a:lnTo>
                  <a:pt x="860" y="1247"/>
                </a:lnTo>
                <a:lnTo>
                  <a:pt x="860" y="1247"/>
                </a:lnTo>
                <a:lnTo>
                  <a:pt x="860" y="1245"/>
                </a:lnTo>
                <a:lnTo>
                  <a:pt x="859" y="1245"/>
                </a:lnTo>
                <a:lnTo>
                  <a:pt x="859" y="1245"/>
                </a:lnTo>
                <a:lnTo>
                  <a:pt x="859" y="1245"/>
                </a:lnTo>
                <a:lnTo>
                  <a:pt x="858" y="1244"/>
                </a:lnTo>
                <a:lnTo>
                  <a:pt x="858" y="1244"/>
                </a:lnTo>
                <a:lnTo>
                  <a:pt x="858" y="1242"/>
                </a:lnTo>
                <a:lnTo>
                  <a:pt x="858" y="1242"/>
                </a:lnTo>
                <a:lnTo>
                  <a:pt x="856" y="1242"/>
                </a:lnTo>
                <a:lnTo>
                  <a:pt x="856" y="1242"/>
                </a:lnTo>
                <a:lnTo>
                  <a:pt x="856" y="1241"/>
                </a:lnTo>
                <a:lnTo>
                  <a:pt x="855" y="1241"/>
                </a:lnTo>
                <a:lnTo>
                  <a:pt x="855" y="1241"/>
                </a:lnTo>
                <a:lnTo>
                  <a:pt x="855" y="1240"/>
                </a:lnTo>
                <a:lnTo>
                  <a:pt x="855" y="1240"/>
                </a:lnTo>
                <a:lnTo>
                  <a:pt x="855" y="1240"/>
                </a:lnTo>
                <a:lnTo>
                  <a:pt x="854" y="1240"/>
                </a:lnTo>
                <a:lnTo>
                  <a:pt x="854" y="1238"/>
                </a:lnTo>
                <a:lnTo>
                  <a:pt x="854" y="1238"/>
                </a:lnTo>
                <a:lnTo>
                  <a:pt x="854" y="1238"/>
                </a:lnTo>
                <a:lnTo>
                  <a:pt x="852" y="1238"/>
                </a:lnTo>
                <a:lnTo>
                  <a:pt x="852" y="1237"/>
                </a:lnTo>
                <a:lnTo>
                  <a:pt x="852" y="1237"/>
                </a:lnTo>
                <a:lnTo>
                  <a:pt x="852" y="1237"/>
                </a:lnTo>
                <a:lnTo>
                  <a:pt x="852" y="1237"/>
                </a:lnTo>
                <a:lnTo>
                  <a:pt x="852" y="1237"/>
                </a:lnTo>
                <a:lnTo>
                  <a:pt x="851" y="1236"/>
                </a:lnTo>
                <a:lnTo>
                  <a:pt x="851" y="1236"/>
                </a:lnTo>
                <a:lnTo>
                  <a:pt x="850" y="1234"/>
                </a:lnTo>
                <a:lnTo>
                  <a:pt x="850" y="1234"/>
                </a:lnTo>
                <a:lnTo>
                  <a:pt x="850" y="1234"/>
                </a:lnTo>
                <a:lnTo>
                  <a:pt x="850" y="1233"/>
                </a:lnTo>
                <a:lnTo>
                  <a:pt x="848" y="1233"/>
                </a:lnTo>
                <a:lnTo>
                  <a:pt x="848" y="1233"/>
                </a:lnTo>
                <a:lnTo>
                  <a:pt x="848" y="1232"/>
                </a:lnTo>
                <a:lnTo>
                  <a:pt x="847" y="1232"/>
                </a:lnTo>
                <a:lnTo>
                  <a:pt x="847" y="1232"/>
                </a:lnTo>
                <a:lnTo>
                  <a:pt x="847" y="1230"/>
                </a:lnTo>
                <a:lnTo>
                  <a:pt x="845" y="1230"/>
                </a:lnTo>
                <a:lnTo>
                  <a:pt x="845" y="1229"/>
                </a:lnTo>
                <a:lnTo>
                  <a:pt x="845" y="1229"/>
                </a:lnTo>
                <a:lnTo>
                  <a:pt x="845" y="1229"/>
                </a:lnTo>
                <a:lnTo>
                  <a:pt x="844" y="1229"/>
                </a:lnTo>
                <a:lnTo>
                  <a:pt x="844" y="1229"/>
                </a:lnTo>
                <a:lnTo>
                  <a:pt x="844" y="1227"/>
                </a:lnTo>
                <a:lnTo>
                  <a:pt x="844" y="1227"/>
                </a:lnTo>
                <a:lnTo>
                  <a:pt x="843" y="1227"/>
                </a:lnTo>
                <a:lnTo>
                  <a:pt x="843" y="1226"/>
                </a:lnTo>
                <a:lnTo>
                  <a:pt x="843" y="1226"/>
                </a:lnTo>
                <a:lnTo>
                  <a:pt x="843" y="1226"/>
                </a:lnTo>
                <a:lnTo>
                  <a:pt x="841" y="1226"/>
                </a:lnTo>
                <a:lnTo>
                  <a:pt x="841" y="1225"/>
                </a:lnTo>
                <a:lnTo>
                  <a:pt x="841" y="1225"/>
                </a:lnTo>
                <a:lnTo>
                  <a:pt x="841" y="1225"/>
                </a:lnTo>
                <a:lnTo>
                  <a:pt x="841" y="1223"/>
                </a:lnTo>
                <a:lnTo>
                  <a:pt x="840" y="1223"/>
                </a:lnTo>
                <a:lnTo>
                  <a:pt x="840" y="1223"/>
                </a:lnTo>
                <a:lnTo>
                  <a:pt x="840" y="1223"/>
                </a:lnTo>
                <a:lnTo>
                  <a:pt x="840" y="1223"/>
                </a:lnTo>
                <a:lnTo>
                  <a:pt x="839" y="1222"/>
                </a:lnTo>
                <a:lnTo>
                  <a:pt x="839" y="1222"/>
                </a:lnTo>
                <a:lnTo>
                  <a:pt x="839" y="1221"/>
                </a:lnTo>
                <a:lnTo>
                  <a:pt x="839" y="1221"/>
                </a:lnTo>
                <a:lnTo>
                  <a:pt x="837" y="1221"/>
                </a:lnTo>
                <a:lnTo>
                  <a:pt x="837" y="1221"/>
                </a:lnTo>
                <a:lnTo>
                  <a:pt x="837" y="1221"/>
                </a:lnTo>
                <a:lnTo>
                  <a:pt x="837" y="1219"/>
                </a:lnTo>
                <a:lnTo>
                  <a:pt x="836" y="1219"/>
                </a:lnTo>
                <a:lnTo>
                  <a:pt x="836" y="1219"/>
                </a:lnTo>
                <a:lnTo>
                  <a:pt x="836" y="1218"/>
                </a:lnTo>
                <a:lnTo>
                  <a:pt x="836" y="1218"/>
                </a:lnTo>
                <a:lnTo>
                  <a:pt x="834" y="1218"/>
                </a:lnTo>
                <a:lnTo>
                  <a:pt x="834" y="1216"/>
                </a:lnTo>
                <a:lnTo>
                  <a:pt x="834" y="1216"/>
                </a:lnTo>
                <a:lnTo>
                  <a:pt x="834" y="1216"/>
                </a:lnTo>
                <a:lnTo>
                  <a:pt x="834" y="1215"/>
                </a:lnTo>
                <a:lnTo>
                  <a:pt x="836" y="1215"/>
                </a:lnTo>
                <a:lnTo>
                  <a:pt x="836" y="1216"/>
                </a:lnTo>
                <a:lnTo>
                  <a:pt x="836" y="1216"/>
                </a:lnTo>
                <a:lnTo>
                  <a:pt x="836" y="1215"/>
                </a:lnTo>
                <a:lnTo>
                  <a:pt x="836" y="1215"/>
                </a:lnTo>
                <a:lnTo>
                  <a:pt x="837" y="1215"/>
                </a:lnTo>
                <a:lnTo>
                  <a:pt x="837" y="1216"/>
                </a:lnTo>
                <a:lnTo>
                  <a:pt x="837" y="1216"/>
                </a:lnTo>
                <a:lnTo>
                  <a:pt x="837" y="1215"/>
                </a:lnTo>
                <a:lnTo>
                  <a:pt x="839" y="1215"/>
                </a:lnTo>
                <a:lnTo>
                  <a:pt x="839" y="1215"/>
                </a:lnTo>
                <a:lnTo>
                  <a:pt x="839" y="1215"/>
                </a:lnTo>
                <a:lnTo>
                  <a:pt x="839" y="1215"/>
                </a:lnTo>
                <a:lnTo>
                  <a:pt x="839" y="1214"/>
                </a:lnTo>
                <a:lnTo>
                  <a:pt x="839" y="1214"/>
                </a:lnTo>
                <a:lnTo>
                  <a:pt x="839" y="1214"/>
                </a:lnTo>
                <a:lnTo>
                  <a:pt x="839" y="1212"/>
                </a:lnTo>
                <a:lnTo>
                  <a:pt x="839" y="1212"/>
                </a:lnTo>
                <a:lnTo>
                  <a:pt x="839" y="1212"/>
                </a:lnTo>
                <a:lnTo>
                  <a:pt x="840" y="1212"/>
                </a:lnTo>
                <a:lnTo>
                  <a:pt x="840" y="1212"/>
                </a:lnTo>
                <a:lnTo>
                  <a:pt x="840" y="1212"/>
                </a:lnTo>
                <a:lnTo>
                  <a:pt x="840" y="1212"/>
                </a:lnTo>
                <a:lnTo>
                  <a:pt x="840" y="1211"/>
                </a:lnTo>
                <a:lnTo>
                  <a:pt x="840" y="1211"/>
                </a:lnTo>
                <a:lnTo>
                  <a:pt x="841" y="1211"/>
                </a:lnTo>
                <a:lnTo>
                  <a:pt x="841" y="1211"/>
                </a:lnTo>
                <a:lnTo>
                  <a:pt x="841" y="1211"/>
                </a:lnTo>
                <a:lnTo>
                  <a:pt x="843" y="1211"/>
                </a:lnTo>
                <a:lnTo>
                  <a:pt x="843" y="1211"/>
                </a:lnTo>
                <a:lnTo>
                  <a:pt x="843" y="1211"/>
                </a:lnTo>
                <a:lnTo>
                  <a:pt x="843" y="1212"/>
                </a:lnTo>
                <a:lnTo>
                  <a:pt x="844" y="1212"/>
                </a:lnTo>
                <a:lnTo>
                  <a:pt x="844" y="1212"/>
                </a:lnTo>
                <a:lnTo>
                  <a:pt x="844" y="1212"/>
                </a:lnTo>
                <a:lnTo>
                  <a:pt x="844" y="1212"/>
                </a:lnTo>
                <a:lnTo>
                  <a:pt x="844" y="1214"/>
                </a:lnTo>
                <a:lnTo>
                  <a:pt x="844" y="1214"/>
                </a:lnTo>
                <a:lnTo>
                  <a:pt x="845" y="1214"/>
                </a:lnTo>
                <a:lnTo>
                  <a:pt x="845" y="1212"/>
                </a:lnTo>
                <a:lnTo>
                  <a:pt x="845" y="1212"/>
                </a:lnTo>
                <a:lnTo>
                  <a:pt x="845" y="1212"/>
                </a:lnTo>
                <a:lnTo>
                  <a:pt x="847" y="1212"/>
                </a:lnTo>
                <a:lnTo>
                  <a:pt x="847" y="1212"/>
                </a:lnTo>
                <a:lnTo>
                  <a:pt x="847" y="1212"/>
                </a:lnTo>
                <a:lnTo>
                  <a:pt x="847" y="1212"/>
                </a:lnTo>
                <a:lnTo>
                  <a:pt x="847" y="1212"/>
                </a:lnTo>
                <a:lnTo>
                  <a:pt x="848" y="1212"/>
                </a:lnTo>
                <a:lnTo>
                  <a:pt x="848" y="1212"/>
                </a:lnTo>
                <a:lnTo>
                  <a:pt x="848" y="1211"/>
                </a:lnTo>
                <a:lnTo>
                  <a:pt x="848" y="1211"/>
                </a:lnTo>
                <a:lnTo>
                  <a:pt x="847" y="1211"/>
                </a:lnTo>
                <a:lnTo>
                  <a:pt x="847" y="1210"/>
                </a:lnTo>
                <a:lnTo>
                  <a:pt x="847" y="1210"/>
                </a:lnTo>
                <a:lnTo>
                  <a:pt x="848" y="1210"/>
                </a:lnTo>
                <a:lnTo>
                  <a:pt x="848" y="1210"/>
                </a:lnTo>
                <a:lnTo>
                  <a:pt x="848" y="1210"/>
                </a:lnTo>
                <a:lnTo>
                  <a:pt x="850" y="1210"/>
                </a:lnTo>
                <a:lnTo>
                  <a:pt x="850" y="1211"/>
                </a:lnTo>
                <a:lnTo>
                  <a:pt x="850" y="1211"/>
                </a:lnTo>
                <a:lnTo>
                  <a:pt x="850" y="1211"/>
                </a:lnTo>
                <a:lnTo>
                  <a:pt x="850" y="1211"/>
                </a:lnTo>
                <a:lnTo>
                  <a:pt x="850" y="1211"/>
                </a:lnTo>
                <a:lnTo>
                  <a:pt x="851" y="1211"/>
                </a:lnTo>
                <a:lnTo>
                  <a:pt x="851" y="1211"/>
                </a:lnTo>
                <a:lnTo>
                  <a:pt x="852" y="1211"/>
                </a:lnTo>
                <a:lnTo>
                  <a:pt x="852" y="1211"/>
                </a:lnTo>
                <a:lnTo>
                  <a:pt x="852" y="1211"/>
                </a:lnTo>
                <a:lnTo>
                  <a:pt x="852" y="1212"/>
                </a:lnTo>
                <a:lnTo>
                  <a:pt x="852" y="1212"/>
                </a:lnTo>
                <a:lnTo>
                  <a:pt x="854" y="1212"/>
                </a:lnTo>
                <a:lnTo>
                  <a:pt x="854" y="1211"/>
                </a:lnTo>
                <a:lnTo>
                  <a:pt x="854" y="1211"/>
                </a:lnTo>
                <a:lnTo>
                  <a:pt x="854" y="1210"/>
                </a:lnTo>
                <a:lnTo>
                  <a:pt x="854" y="1210"/>
                </a:lnTo>
                <a:lnTo>
                  <a:pt x="854" y="1210"/>
                </a:lnTo>
                <a:lnTo>
                  <a:pt x="854" y="1210"/>
                </a:lnTo>
                <a:lnTo>
                  <a:pt x="854" y="1208"/>
                </a:lnTo>
                <a:lnTo>
                  <a:pt x="855" y="1208"/>
                </a:lnTo>
                <a:lnTo>
                  <a:pt x="855" y="1208"/>
                </a:lnTo>
                <a:lnTo>
                  <a:pt x="855" y="1208"/>
                </a:lnTo>
                <a:lnTo>
                  <a:pt x="855" y="1208"/>
                </a:lnTo>
                <a:lnTo>
                  <a:pt x="856" y="1208"/>
                </a:lnTo>
                <a:lnTo>
                  <a:pt x="856" y="1207"/>
                </a:lnTo>
                <a:lnTo>
                  <a:pt x="856" y="1207"/>
                </a:lnTo>
                <a:lnTo>
                  <a:pt x="858" y="1207"/>
                </a:lnTo>
                <a:lnTo>
                  <a:pt x="858" y="1207"/>
                </a:lnTo>
                <a:lnTo>
                  <a:pt x="858" y="1207"/>
                </a:lnTo>
                <a:lnTo>
                  <a:pt x="858" y="1207"/>
                </a:lnTo>
                <a:lnTo>
                  <a:pt x="858" y="1207"/>
                </a:lnTo>
                <a:lnTo>
                  <a:pt x="859" y="1207"/>
                </a:lnTo>
                <a:lnTo>
                  <a:pt x="859" y="1208"/>
                </a:lnTo>
                <a:lnTo>
                  <a:pt x="859" y="1208"/>
                </a:lnTo>
                <a:lnTo>
                  <a:pt x="860" y="1208"/>
                </a:lnTo>
                <a:lnTo>
                  <a:pt x="860" y="1208"/>
                </a:lnTo>
                <a:lnTo>
                  <a:pt x="860" y="1208"/>
                </a:lnTo>
                <a:lnTo>
                  <a:pt x="862" y="1208"/>
                </a:lnTo>
                <a:lnTo>
                  <a:pt x="862" y="1207"/>
                </a:lnTo>
                <a:lnTo>
                  <a:pt x="862" y="1207"/>
                </a:lnTo>
                <a:lnTo>
                  <a:pt x="863" y="1207"/>
                </a:lnTo>
                <a:lnTo>
                  <a:pt x="863" y="1207"/>
                </a:lnTo>
                <a:lnTo>
                  <a:pt x="863" y="1207"/>
                </a:lnTo>
                <a:lnTo>
                  <a:pt x="862" y="1207"/>
                </a:lnTo>
                <a:lnTo>
                  <a:pt x="862" y="1206"/>
                </a:lnTo>
                <a:lnTo>
                  <a:pt x="862" y="1206"/>
                </a:lnTo>
                <a:lnTo>
                  <a:pt x="860" y="1206"/>
                </a:lnTo>
                <a:lnTo>
                  <a:pt x="860" y="1204"/>
                </a:lnTo>
                <a:lnTo>
                  <a:pt x="862" y="1204"/>
                </a:lnTo>
                <a:lnTo>
                  <a:pt x="862" y="1204"/>
                </a:lnTo>
                <a:lnTo>
                  <a:pt x="863" y="1204"/>
                </a:lnTo>
                <a:lnTo>
                  <a:pt x="863" y="1204"/>
                </a:lnTo>
                <a:lnTo>
                  <a:pt x="863" y="1204"/>
                </a:lnTo>
                <a:lnTo>
                  <a:pt x="863" y="1204"/>
                </a:lnTo>
                <a:lnTo>
                  <a:pt x="863" y="1203"/>
                </a:lnTo>
                <a:lnTo>
                  <a:pt x="863" y="1203"/>
                </a:lnTo>
                <a:lnTo>
                  <a:pt x="863" y="1201"/>
                </a:lnTo>
                <a:lnTo>
                  <a:pt x="863" y="1201"/>
                </a:lnTo>
                <a:lnTo>
                  <a:pt x="863" y="1201"/>
                </a:lnTo>
                <a:lnTo>
                  <a:pt x="863" y="1200"/>
                </a:lnTo>
                <a:lnTo>
                  <a:pt x="863" y="1200"/>
                </a:lnTo>
                <a:lnTo>
                  <a:pt x="863" y="1200"/>
                </a:lnTo>
                <a:lnTo>
                  <a:pt x="863" y="1199"/>
                </a:lnTo>
                <a:lnTo>
                  <a:pt x="865" y="1199"/>
                </a:lnTo>
                <a:lnTo>
                  <a:pt x="865" y="1199"/>
                </a:lnTo>
                <a:lnTo>
                  <a:pt x="866" y="1199"/>
                </a:lnTo>
                <a:lnTo>
                  <a:pt x="866" y="1199"/>
                </a:lnTo>
                <a:lnTo>
                  <a:pt x="866" y="1199"/>
                </a:lnTo>
                <a:lnTo>
                  <a:pt x="866" y="1197"/>
                </a:lnTo>
                <a:lnTo>
                  <a:pt x="865" y="1197"/>
                </a:lnTo>
                <a:lnTo>
                  <a:pt x="865" y="1197"/>
                </a:lnTo>
                <a:lnTo>
                  <a:pt x="865" y="1196"/>
                </a:lnTo>
                <a:lnTo>
                  <a:pt x="865" y="1196"/>
                </a:lnTo>
                <a:lnTo>
                  <a:pt x="866" y="1196"/>
                </a:lnTo>
                <a:lnTo>
                  <a:pt x="866" y="1195"/>
                </a:lnTo>
                <a:lnTo>
                  <a:pt x="866" y="1195"/>
                </a:lnTo>
                <a:lnTo>
                  <a:pt x="866" y="1193"/>
                </a:lnTo>
                <a:lnTo>
                  <a:pt x="866" y="1193"/>
                </a:lnTo>
                <a:lnTo>
                  <a:pt x="866" y="1193"/>
                </a:lnTo>
                <a:lnTo>
                  <a:pt x="866" y="1192"/>
                </a:lnTo>
                <a:lnTo>
                  <a:pt x="866" y="1192"/>
                </a:lnTo>
                <a:lnTo>
                  <a:pt x="866" y="1190"/>
                </a:lnTo>
                <a:lnTo>
                  <a:pt x="866" y="1190"/>
                </a:lnTo>
                <a:lnTo>
                  <a:pt x="866" y="1190"/>
                </a:lnTo>
                <a:lnTo>
                  <a:pt x="865" y="1189"/>
                </a:lnTo>
                <a:lnTo>
                  <a:pt x="865" y="1189"/>
                </a:lnTo>
                <a:lnTo>
                  <a:pt x="865" y="1188"/>
                </a:lnTo>
                <a:lnTo>
                  <a:pt x="865" y="1188"/>
                </a:lnTo>
                <a:lnTo>
                  <a:pt x="865" y="1188"/>
                </a:lnTo>
                <a:lnTo>
                  <a:pt x="865" y="1188"/>
                </a:lnTo>
                <a:lnTo>
                  <a:pt x="865" y="1186"/>
                </a:lnTo>
                <a:lnTo>
                  <a:pt x="865" y="1186"/>
                </a:lnTo>
                <a:lnTo>
                  <a:pt x="865" y="1186"/>
                </a:lnTo>
                <a:lnTo>
                  <a:pt x="865" y="1186"/>
                </a:lnTo>
                <a:lnTo>
                  <a:pt x="865" y="1185"/>
                </a:lnTo>
                <a:lnTo>
                  <a:pt x="865" y="1185"/>
                </a:lnTo>
                <a:lnTo>
                  <a:pt x="865" y="1185"/>
                </a:lnTo>
                <a:lnTo>
                  <a:pt x="865" y="1185"/>
                </a:lnTo>
                <a:lnTo>
                  <a:pt x="866" y="1185"/>
                </a:lnTo>
                <a:lnTo>
                  <a:pt x="866" y="1184"/>
                </a:lnTo>
                <a:lnTo>
                  <a:pt x="866" y="1184"/>
                </a:lnTo>
                <a:lnTo>
                  <a:pt x="866" y="1185"/>
                </a:lnTo>
                <a:lnTo>
                  <a:pt x="866" y="1184"/>
                </a:lnTo>
                <a:lnTo>
                  <a:pt x="866" y="1184"/>
                </a:lnTo>
                <a:lnTo>
                  <a:pt x="866" y="1184"/>
                </a:lnTo>
                <a:lnTo>
                  <a:pt x="867" y="1184"/>
                </a:lnTo>
                <a:lnTo>
                  <a:pt x="867" y="1182"/>
                </a:lnTo>
                <a:lnTo>
                  <a:pt x="867" y="1182"/>
                </a:lnTo>
                <a:lnTo>
                  <a:pt x="867" y="1184"/>
                </a:lnTo>
                <a:lnTo>
                  <a:pt x="867" y="1182"/>
                </a:lnTo>
                <a:lnTo>
                  <a:pt x="869" y="1182"/>
                </a:lnTo>
                <a:lnTo>
                  <a:pt x="869" y="1182"/>
                </a:lnTo>
                <a:lnTo>
                  <a:pt x="869" y="1182"/>
                </a:lnTo>
                <a:lnTo>
                  <a:pt x="869" y="1182"/>
                </a:lnTo>
                <a:lnTo>
                  <a:pt x="869" y="1181"/>
                </a:lnTo>
                <a:lnTo>
                  <a:pt x="869" y="1181"/>
                </a:lnTo>
                <a:lnTo>
                  <a:pt x="869" y="1181"/>
                </a:lnTo>
                <a:lnTo>
                  <a:pt x="869" y="1180"/>
                </a:lnTo>
                <a:lnTo>
                  <a:pt x="869" y="1180"/>
                </a:lnTo>
                <a:lnTo>
                  <a:pt x="870" y="1180"/>
                </a:lnTo>
                <a:lnTo>
                  <a:pt x="870" y="1180"/>
                </a:lnTo>
                <a:lnTo>
                  <a:pt x="870" y="1180"/>
                </a:lnTo>
                <a:lnTo>
                  <a:pt x="871" y="1180"/>
                </a:lnTo>
                <a:lnTo>
                  <a:pt x="871" y="1178"/>
                </a:lnTo>
                <a:lnTo>
                  <a:pt x="871" y="1178"/>
                </a:lnTo>
                <a:lnTo>
                  <a:pt x="871" y="1178"/>
                </a:lnTo>
                <a:lnTo>
                  <a:pt x="871" y="1178"/>
                </a:lnTo>
                <a:lnTo>
                  <a:pt x="871" y="1177"/>
                </a:lnTo>
                <a:lnTo>
                  <a:pt x="871" y="1177"/>
                </a:lnTo>
                <a:lnTo>
                  <a:pt x="873" y="1177"/>
                </a:lnTo>
                <a:lnTo>
                  <a:pt x="873" y="1177"/>
                </a:lnTo>
                <a:lnTo>
                  <a:pt x="873" y="1175"/>
                </a:lnTo>
                <a:lnTo>
                  <a:pt x="874" y="1175"/>
                </a:lnTo>
                <a:lnTo>
                  <a:pt x="874" y="1175"/>
                </a:lnTo>
                <a:lnTo>
                  <a:pt x="874" y="1175"/>
                </a:lnTo>
                <a:lnTo>
                  <a:pt x="874" y="1174"/>
                </a:lnTo>
                <a:lnTo>
                  <a:pt x="874" y="1174"/>
                </a:lnTo>
                <a:lnTo>
                  <a:pt x="874" y="1174"/>
                </a:lnTo>
                <a:lnTo>
                  <a:pt x="874" y="1174"/>
                </a:lnTo>
                <a:lnTo>
                  <a:pt x="874" y="1173"/>
                </a:lnTo>
                <a:lnTo>
                  <a:pt x="876" y="1173"/>
                </a:lnTo>
                <a:lnTo>
                  <a:pt x="876" y="1173"/>
                </a:lnTo>
                <a:lnTo>
                  <a:pt x="876" y="1173"/>
                </a:lnTo>
                <a:lnTo>
                  <a:pt x="876" y="1171"/>
                </a:lnTo>
                <a:lnTo>
                  <a:pt x="877" y="1171"/>
                </a:lnTo>
                <a:lnTo>
                  <a:pt x="877" y="1171"/>
                </a:lnTo>
                <a:lnTo>
                  <a:pt x="877" y="1171"/>
                </a:lnTo>
                <a:lnTo>
                  <a:pt x="877" y="1171"/>
                </a:lnTo>
                <a:lnTo>
                  <a:pt x="878" y="1171"/>
                </a:lnTo>
                <a:lnTo>
                  <a:pt x="878" y="1171"/>
                </a:lnTo>
                <a:lnTo>
                  <a:pt x="880" y="1170"/>
                </a:lnTo>
                <a:lnTo>
                  <a:pt x="880" y="1170"/>
                </a:lnTo>
                <a:lnTo>
                  <a:pt x="880" y="1170"/>
                </a:lnTo>
                <a:lnTo>
                  <a:pt x="881" y="1170"/>
                </a:lnTo>
                <a:lnTo>
                  <a:pt x="881" y="1170"/>
                </a:lnTo>
                <a:lnTo>
                  <a:pt x="882" y="1170"/>
                </a:lnTo>
                <a:lnTo>
                  <a:pt x="882" y="1170"/>
                </a:lnTo>
                <a:lnTo>
                  <a:pt x="882" y="1171"/>
                </a:lnTo>
                <a:lnTo>
                  <a:pt x="882" y="1171"/>
                </a:lnTo>
                <a:lnTo>
                  <a:pt x="882" y="1170"/>
                </a:lnTo>
                <a:lnTo>
                  <a:pt x="882" y="1170"/>
                </a:lnTo>
                <a:lnTo>
                  <a:pt x="882" y="1169"/>
                </a:lnTo>
                <a:lnTo>
                  <a:pt x="882" y="1169"/>
                </a:lnTo>
                <a:lnTo>
                  <a:pt x="881" y="1169"/>
                </a:lnTo>
                <a:lnTo>
                  <a:pt x="877" y="1167"/>
                </a:lnTo>
                <a:lnTo>
                  <a:pt x="877" y="1167"/>
                </a:lnTo>
                <a:lnTo>
                  <a:pt x="877" y="1167"/>
                </a:lnTo>
                <a:lnTo>
                  <a:pt x="877" y="1166"/>
                </a:lnTo>
                <a:lnTo>
                  <a:pt x="877" y="1166"/>
                </a:lnTo>
                <a:lnTo>
                  <a:pt x="877" y="1164"/>
                </a:lnTo>
                <a:lnTo>
                  <a:pt x="877" y="1163"/>
                </a:lnTo>
                <a:lnTo>
                  <a:pt x="876" y="1163"/>
                </a:lnTo>
                <a:lnTo>
                  <a:pt x="876" y="1162"/>
                </a:lnTo>
                <a:lnTo>
                  <a:pt x="874" y="1162"/>
                </a:lnTo>
                <a:lnTo>
                  <a:pt x="874" y="1160"/>
                </a:lnTo>
                <a:lnTo>
                  <a:pt x="874" y="1160"/>
                </a:lnTo>
                <a:lnTo>
                  <a:pt x="873" y="1160"/>
                </a:lnTo>
                <a:lnTo>
                  <a:pt x="873" y="1160"/>
                </a:lnTo>
                <a:lnTo>
                  <a:pt x="871" y="1160"/>
                </a:lnTo>
                <a:lnTo>
                  <a:pt x="871" y="1160"/>
                </a:lnTo>
                <a:lnTo>
                  <a:pt x="871" y="1160"/>
                </a:lnTo>
                <a:lnTo>
                  <a:pt x="870" y="1160"/>
                </a:lnTo>
                <a:lnTo>
                  <a:pt x="869" y="1160"/>
                </a:lnTo>
                <a:lnTo>
                  <a:pt x="863" y="1158"/>
                </a:lnTo>
                <a:lnTo>
                  <a:pt x="862" y="1158"/>
                </a:lnTo>
                <a:lnTo>
                  <a:pt x="860" y="1158"/>
                </a:lnTo>
                <a:lnTo>
                  <a:pt x="860" y="1156"/>
                </a:lnTo>
                <a:lnTo>
                  <a:pt x="859" y="1158"/>
                </a:lnTo>
                <a:lnTo>
                  <a:pt x="856" y="1158"/>
                </a:lnTo>
                <a:lnTo>
                  <a:pt x="855" y="1158"/>
                </a:lnTo>
                <a:lnTo>
                  <a:pt x="854" y="1158"/>
                </a:lnTo>
                <a:lnTo>
                  <a:pt x="851" y="1158"/>
                </a:lnTo>
                <a:lnTo>
                  <a:pt x="848" y="1158"/>
                </a:lnTo>
                <a:lnTo>
                  <a:pt x="845" y="1159"/>
                </a:lnTo>
                <a:lnTo>
                  <a:pt x="844" y="1159"/>
                </a:lnTo>
                <a:lnTo>
                  <a:pt x="843" y="1159"/>
                </a:lnTo>
                <a:lnTo>
                  <a:pt x="843" y="1159"/>
                </a:lnTo>
                <a:lnTo>
                  <a:pt x="839" y="1158"/>
                </a:lnTo>
                <a:lnTo>
                  <a:pt x="839" y="1158"/>
                </a:lnTo>
                <a:lnTo>
                  <a:pt x="836" y="1156"/>
                </a:lnTo>
                <a:lnTo>
                  <a:pt x="834" y="1156"/>
                </a:lnTo>
                <a:lnTo>
                  <a:pt x="834" y="1156"/>
                </a:lnTo>
                <a:lnTo>
                  <a:pt x="834" y="1156"/>
                </a:lnTo>
                <a:lnTo>
                  <a:pt x="833" y="1156"/>
                </a:lnTo>
                <a:lnTo>
                  <a:pt x="833" y="1156"/>
                </a:lnTo>
                <a:lnTo>
                  <a:pt x="833" y="1156"/>
                </a:lnTo>
                <a:lnTo>
                  <a:pt x="832" y="1155"/>
                </a:lnTo>
                <a:lnTo>
                  <a:pt x="830" y="1155"/>
                </a:lnTo>
                <a:lnTo>
                  <a:pt x="830" y="1155"/>
                </a:lnTo>
                <a:lnTo>
                  <a:pt x="830" y="1154"/>
                </a:lnTo>
                <a:lnTo>
                  <a:pt x="829" y="1154"/>
                </a:lnTo>
                <a:lnTo>
                  <a:pt x="828" y="1152"/>
                </a:lnTo>
                <a:lnTo>
                  <a:pt x="828" y="1152"/>
                </a:lnTo>
                <a:lnTo>
                  <a:pt x="828" y="1152"/>
                </a:lnTo>
                <a:lnTo>
                  <a:pt x="828" y="1152"/>
                </a:lnTo>
                <a:lnTo>
                  <a:pt x="828" y="1151"/>
                </a:lnTo>
                <a:lnTo>
                  <a:pt x="826" y="1151"/>
                </a:lnTo>
                <a:lnTo>
                  <a:pt x="826" y="1151"/>
                </a:lnTo>
                <a:lnTo>
                  <a:pt x="825" y="1149"/>
                </a:lnTo>
                <a:lnTo>
                  <a:pt x="825" y="1149"/>
                </a:lnTo>
                <a:lnTo>
                  <a:pt x="825" y="1149"/>
                </a:lnTo>
                <a:lnTo>
                  <a:pt x="824" y="1148"/>
                </a:lnTo>
                <a:lnTo>
                  <a:pt x="822" y="1147"/>
                </a:lnTo>
                <a:lnTo>
                  <a:pt x="822" y="1145"/>
                </a:lnTo>
                <a:lnTo>
                  <a:pt x="821" y="1145"/>
                </a:lnTo>
                <a:lnTo>
                  <a:pt x="821" y="1145"/>
                </a:lnTo>
                <a:lnTo>
                  <a:pt x="819" y="1145"/>
                </a:lnTo>
                <a:lnTo>
                  <a:pt x="819" y="1145"/>
                </a:lnTo>
                <a:lnTo>
                  <a:pt x="819" y="1145"/>
                </a:lnTo>
                <a:lnTo>
                  <a:pt x="817" y="1147"/>
                </a:lnTo>
                <a:lnTo>
                  <a:pt x="817" y="1147"/>
                </a:lnTo>
                <a:lnTo>
                  <a:pt x="817" y="1147"/>
                </a:lnTo>
                <a:lnTo>
                  <a:pt x="817" y="1145"/>
                </a:lnTo>
                <a:lnTo>
                  <a:pt x="815" y="1145"/>
                </a:lnTo>
                <a:lnTo>
                  <a:pt x="815" y="1145"/>
                </a:lnTo>
                <a:lnTo>
                  <a:pt x="814" y="1145"/>
                </a:lnTo>
                <a:lnTo>
                  <a:pt x="814" y="1144"/>
                </a:lnTo>
                <a:lnTo>
                  <a:pt x="814" y="1144"/>
                </a:lnTo>
                <a:lnTo>
                  <a:pt x="814" y="1144"/>
                </a:lnTo>
                <a:lnTo>
                  <a:pt x="814" y="1143"/>
                </a:lnTo>
                <a:lnTo>
                  <a:pt x="814" y="1143"/>
                </a:lnTo>
                <a:lnTo>
                  <a:pt x="814" y="1141"/>
                </a:lnTo>
                <a:lnTo>
                  <a:pt x="814" y="1141"/>
                </a:lnTo>
                <a:lnTo>
                  <a:pt x="814" y="1141"/>
                </a:lnTo>
                <a:lnTo>
                  <a:pt x="814" y="1141"/>
                </a:lnTo>
                <a:lnTo>
                  <a:pt x="814" y="1140"/>
                </a:lnTo>
                <a:lnTo>
                  <a:pt x="813" y="1140"/>
                </a:lnTo>
                <a:lnTo>
                  <a:pt x="813" y="1140"/>
                </a:lnTo>
                <a:lnTo>
                  <a:pt x="811" y="1140"/>
                </a:lnTo>
                <a:lnTo>
                  <a:pt x="811" y="1140"/>
                </a:lnTo>
                <a:lnTo>
                  <a:pt x="811" y="1139"/>
                </a:lnTo>
                <a:lnTo>
                  <a:pt x="811" y="1139"/>
                </a:lnTo>
                <a:lnTo>
                  <a:pt x="811" y="1139"/>
                </a:lnTo>
                <a:lnTo>
                  <a:pt x="811" y="1139"/>
                </a:lnTo>
                <a:lnTo>
                  <a:pt x="810" y="1139"/>
                </a:lnTo>
                <a:lnTo>
                  <a:pt x="810" y="1137"/>
                </a:lnTo>
                <a:lnTo>
                  <a:pt x="808" y="1137"/>
                </a:lnTo>
                <a:lnTo>
                  <a:pt x="808" y="1137"/>
                </a:lnTo>
                <a:lnTo>
                  <a:pt x="807" y="1137"/>
                </a:lnTo>
                <a:lnTo>
                  <a:pt x="807" y="1137"/>
                </a:lnTo>
                <a:lnTo>
                  <a:pt x="807" y="1136"/>
                </a:lnTo>
                <a:lnTo>
                  <a:pt x="806" y="1136"/>
                </a:lnTo>
                <a:lnTo>
                  <a:pt x="803" y="1136"/>
                </a:lnTo>
                <a:lnTo>
                  <a:pt x="798" y="1133"/>
                </a:lnTo>
                <a:lnTo>
                  <a:pt x="793" y="1132"/>
                </a:lnTo>
                <a:lnTo>
                  <a:pt x="792" y="1132"/>
                </a:lnTo>
                <a:lnTo>
                  <a:pt x="792" y="1130"/>
                </a:lnTo>
                <a:lnTo>
                  <a:pt x="791" y="1130"/>
                </a:lnTo>
                <a:lnTo>
                  <a:pt x="789" y="1130"/>
                </a:lnTo>
                <a:lnTo>
                  <a:pt x="789" y="1130"/>
                </a:lnTo>
                <a:lnTo>
                  <a:pt x="788" y="1129"/>
                </a:lnTo>
                <a:lnTo>
                  <a:pt x="787" y="1129"/>
                </a:lnTo>
                <a:lnTo>
                  <a:pt x="787" y="1129"/>
                </a:lnTo>
                <a:lnTo>
                  <a:pt x="787" y="1129"/>
                </a:lnTo>
                <a:lnTo>
                  <a:pt x="787" y="1128"/>
                </a:lnTo>
                <a:lnTo>
                  <a:pt x="785" y="1128"/>
                </a:lnTo>
                <a:lnTo>
                  <a:pt x="785" y="1128"/>
                </a:lnTo>
                <a:lnTo>
                  <a:pt x="784" y="1128"/>
                </a:lnTo>
                <a:lnTo>
                  <a:pt x="784" y="1128"/>
                </a:lnTo>
                <a:lnTo>
                  <a:pt x="782" y="1128"/>
                </a:lnTo>
                <a:lnTo>
                  <a:pt x="781" y="1126"/>
                </a:lnTo>
                <a:lnTo>
                  <a:pt x="781" y="1126"/>
                </a:lnTo>
                <a:lnTo>
                  <a:pt x="780" y="1125"/>
                </a:lnTo>
                <a:lnTo>
                  <a:pt x="778" y="1125"/>
                </a:lnTo>
                <a:lnTo>
                  <a:pt x="778" y="1125"/>
                </a:lnTo>
                <a:lnTo>
                  <a:pt x="778" y="1125"/>
                </a:lnTo>
                <a:lnTo>
                  <a:pt x="777" y="1125"/>
                </a:lnTo>
                <a:lnTo>
                  <a:pt x="777" y="1123"/>
                </a:lnTo>
                <a:lnTo>
                  <a:pt x="776" y="1123"/>
                </a:lnTo>
                <a:lnTo>
                  <a:pt x="776" y="1123"/>
                </a:lnTo>
                <a:lnTo>
                  <a:pt x="776" y="1122"/>
                </a:lnTo>
                <a:lnTo>
                  <a:pt x="774" y="1122"/>
                </a:lnTo>
                <a:lnTo>
                  <a:pt x="774" y="1122"/>
                </a:lnTo>
                <a:lnTo>
                  <a:pt x="773" y="1122"/>
                </a:lnTo>
                <a:lnTo>
                  <a:pt x="773" y="1121"/>
                </a:lnTo>
                <a:lnTo>
                  <a:pt x="773" y="1121"/>
                </a:lnTo>
                <a:lnTo>
                  <a:pt x="772" y="1121"/>
                </a:lnTo>
                <a:lnTo>
                  <a:pt x="772" y="1119"/>
                </a:lnTo>
                <a:lnTo>
                  <a:pt x="770" y="1119"/>
                </a:lnTo>
                <a:lnTo>
                  <a:pt x="770" y="1119"/>
                </a:lnTo>
                <a:lnTo>
                  <a:pt x="770" y="1119"/>
                </a:lnTo>
                <a:lnTo>
                  <a:pt x="769" y="1118"/>
                </a:lnTo>
                <a:lnTo>
                  <a:pt x="769" y="1118"/>
                </a:lnTo>
                <a:lnTo>
                  <a:pt x="767" y="1118"/>
                </a:lnTo>
                <a:lnTo>
                  <a:pt x="767" y="1117"/>
                </a:lnTo>
                <a:lnTo>
                  <a:pt x="767" y="1117"/>
                </a:lnTo>
                <a:lnTo>
                  <a:pt x="766" y="1117"/>
                </a:lnTo>
                <a:lnTo>
                  <a:pt x="766" y="1117"/>
                </a:lnTo>
                <a:lnTo>
                  <a:pt x="765" y="1115"/>
                </a:lnTo>
                <a:lnTo>
                  <a:pt x="765" y="1115"/>
                </a:lnTo>
                <a:lnTo>
                  <a:pt x="765" y="1114"/>
                </a:lnTo>
                <a:lnTo>
                  <a:pt x="763" y="1114"/>
                </a:lnTo>
                <a:lnTo>
                  <a:pt x="762" y="1114"/>
                </a:lnTo>
                <a:lnTo>
                  <a:pt x="762" y="1114"/>
                </a:lnTo>
                <a:lnTo>
                  <a:pt x="762" y="1113"/>
                </a:lnTo>
                <a:lnTo>
                  <a:pt x="761" y="1111"/>
                </a:lnTo>
                <a:lnTo>
                  <a:pt x="759" y="1111"/>
                </a:lnTo>
                <a:lnTo>
                  <a:pt x="759" y="1111"/>
                </a:lnTo>
                <a:lnTo>
                  <a:pt x="758" y="1111"/>
                </a:lnTo>
                <a:lnTo>
                  <a:pt x="758" y="1110"/>
                </a:lnTo>
                <a:lnTo>
                  <a:pt x="756" y="1110"/>
                </a:lnTo>
                <a:lnTo>
                  <a:pt x="755" y="1108"/>
                </a:lnTo>
                <a:lnTo>
                  <a:pt x="752" y="1106"/>
                </a:lnTo>
                <a:lnTo>
                  <a:pt x="752" y="1106"/>
                </a:lnTo>
                <a:lnTo>
                  <a:pt x="752" y="1106"/>
                </a:lnTo>
                <a:lnTo>
                  <a:pt x="751" y="1106"/>
                </a:lnTo>
                <a:lnTo>
                  <a:pt x="751" y="1106"/>
                </a:lnTo>
                <a:lnTo>
                  <a:pt x="751" y="1106"/>
                </a:lnTo>
                <a:lnTo>
                  <a:pt x="751" y="1106"/>
                </a:lnTo>
                <a:lnTo>
                  <a:pt x="750" y="1104"/>
                </a:lnTo>
                <a:lnTo>
                  <a:pt x="750" y="1104"/>
                </a:lnTo>
                <a:lnTo>
                  <a:pt x="748" y="1104"/>
                </a:lnTo>
                <a:lnTo>
                  <a:pt x="748" y="1104"/>
                </a:lnTo>
                <a:lnTo>
                  <a:pt x="748" y="1103"/>
                </a:lnTo>
                <a:lnTo>
                  <a:pt x="747" y="1103"/>
                </a:lnTo>
                <a:lnTo>
                  <a:pt x="747" y="1103"/>
                </a:lnTo>
                <a:lnTo>
                  <a:pt x="747" y="1103"/>
                </a:lnTo>
                <a:lnTo>
                  <a:pt x="746" y="1103"/>
                </a:lnTo>
                <a:lnTo>
                  <a:pt x="746" y="1103"/>
                </a:lnTo>
                <a:lnTo>
                  <a:pt x="746" y="1103"/>
                </a:lnTo>
                <a:lnTo>
                  <a:pt x="744" y="1102"/>
                </a:lnTo>
                <a:lnTo>
                  <a:pt x="743" y="1102"/>
                </a:lnTo>
                <a:lnTo>
                  <a:pt x="743" y="1102"/>
                </a:lnTo>
                <a:lnTo>
                  <a:pt x="741" y="1102"/>
                </a:lnTo>
                <a:lnTo>
                  <a:pt x="737" y="1102"/>
                </a:lnTo>
                <a:lnTo>
                  <a:pt x="735" y="1100"/>
                </a:lnTo>
                <a:lnTo>
                  <a:pt x="730" y="1100"/>
                </a:lnTo>
                <a:lnTo>
                  <a:pt x="728" y="1100"/>
                </a:lnTo>
                <a:lnTo>
                  <a:pt x="726" y="1100"/>
                </a:lnTo>
                <a:lnTo>
                  <a:pt x="726" y="1100"/>
                </a:lnTo>
                <a:lnTo>
                  <a:pt x="726" y="1100"/>
                </a:lnTo>
                <a:lnTo>
                  <a:pt x="725" y="1100"/>
                </a:lnTo>
                <a:lnTo>
                  <a:pt x="725" y="1099"/>
                </a:lnTo>
                <a:lnTo>
                  <a:pt x="725" y="1099"/>
                </a:lnTo>
                <a:lnTo>
                  <a:pt x="725" y="1099"/>
                </a:lnTo>
                <a:lnTo>
                  <a:pt x="724" y="1099"/>
                </a:lnTo>
                <a:lnTo>
                  <a:pt x="724" y="1097"/>
                </a:lnTo>
                <a:lnTo>
                  <a:pt x="724" y="1097"/>
                </a:lnTo>
                <a:lnTo>
                  <a:pt x="722" y="1097"/>
                </a:lnTo>
                <a:lnTo>
                  <a:pt x="722" y="1097"/>
                </a:lnTo>
                <a:lnTo>
                  <a:pt x="721" y="1099"/>
                </a:lnTo>
                <a:lnTo>
                  <a:pt x="721" y="1099"/>
                </a:lnTo>
                <a:lnTo>
                  <a:pt x="721" y="1099"/>
                </a:lnTo>
                <a:lnTo>
                  <a:pt x="720" y="1097"/>
                </a:lnTo>
                <a:lnTo>
                  <a:pt x="718" y="1097"/>
                </a:lnTo>
                <a:lnTo>
                  <a:pt x="717" y="1096"/>
                </a:lnTo>
                <a:lnTo>
                  <a:pt x="715" y="1096"/>
                </a:lnTo>
                <a:lnTo>
                  <a:pt x="715" y="1095"/>
                </a:lnTo>
                <a:lnTo>
                  <a:pt x="714" y="1095"/>
                </a:lnTo>
                <a:lnTo>
                  <a:pt x="714" y="1095"/>
                </a:lnTo>
                <a:lnTo>
                  <a:pt x="713" y="1095"/>
                </a:lnTo>
                <a:lnTo>
                  <a:pt x="713" y="1095"/>
                </a:lnTo>
                <a:lnTo>
                  <a:pt x="713" y="1093"/>
                </a:lnTo>
                <a:lnTo>
                  <a:pt x="713" y="1091"/>
                </a:lnTo>
                <a:lnTo>
                  <a:pt x="713" y="1089"/>
                </a:lnTo>
                <a:lnTo>
                  <a:pt x="711" y="1088"/>
                </a:lnTo>
                <a:lnTo>
                  <a:pt x="711" y="1088"/>
                </a:lnTo>
                <a:lnTo>
                  <a:pt x="711" y="1087"/>
                </a:lnTo>
                <a:lnTo>
                  <a:pt x="710" y="1087"/>
                </a:lnTo>
                <a:lnTo>
                  <a:pt x="710" y="1085"/>
                </a:lnTo>
                <a:lnTo>
                  <a:pt x="709" y="1084"/>
                </a:lnTo>
                <a:lnTo>
                  <a:pt x="709" y="1084"/>
                </a:lnTo>
                <a:lnTo>
                  <a:pt x="709" y="1082"/>
                </a:lnTo>
                <a:lnTo>
                  <a:pt x="709" y="1082"/>
                </a:lnTo>
                <a:lnTo>
                  <a:pt x="707" y="1081"/>
                </a:lnTo>
                <a:lnTo>
                  <a:pt x="707" y="1081"/>
                </a:lnTo>
                <a:lnTo>
                  <a:pt x="706" y="1081"/>
                </a:lnTo>
                <a:lnTo>
                  <a:pt x="706" y="1081"/>
                </a:lnTo>
                <a:lnTo>
                  <a:pt x="704" y="1081"/>
                </a:lnTo>
                <a:lnTo>
                  <a:pt x="704" y="1081"/>
                </a:lnTo>
                <a:lnTo>
                  <a:pt x="704" y="1080"/>
                </a:lnTo>
                <a:lnTo>
                  <a:pt x="703" y="1080"/>
                </a:lnTo>
                <a:lnTo>
                  <a:pt x="703" y="1080"/>
                </a:lnTo>
                <a:lnTo>
                  <a:pt x="703" y="1078"/>
                </a:lnTo>
                <a:lnTo>
                  <a:pt x="702" y="1078"/>
                </a:lnTo>
                <a:lnTo>
                  <a:pt x="702" y="1078"/>
                </a:lnTo>
                <a:lnTo>
                  <a:pt x="702" y="1078"/>
                </a:lnTo>
                <a:lnTo>
                  <a:pt x="700" y="1078"/>
                </a:lnTo>
                <a:lnTo>
                  <a:pt x="700" y="1078"/>
                </a:lnTo>
                <a:lnTo>
                  <a:pt x="700" y="1077"/>
                </a:lnTo>
                <a:lnTo>
                  <a:pt x="700" y="1076"/>
                </a:lnTo>
                <a:lnTo>
                  <a:pt x="700" y="1076"/>
                </a:lnTo>
                <a:lnTo>
                  <a:pt x="699" y="1076"/>
                </a:lnTo>
                <a:lnTo>
                  <a:pt x="699" y="1076"/>
                </a:lnTo>
                <a:lnTo>
                  <a:pt x="699" y="1074"/>
                </a:lnTo>
                <a:lnTo>
                  <a:pt x="698" y="1073"/>
                </a:lnTo>
                <a:lnTo>
                  <a:pt x="696" y="1073"/>
                </a:lnTo>
                <a:lnTo>
                  <a:pt x="696" y="1073"/>
                </a:lnTo>
                <a:lnTo>
                  <a:pt x="696" y="1073"/>
                </a:lnTo>
                <a:lnTo>
                  <a:pt x="695" y="1073"/>
                </a:lnTo>
                <a:lnTo>
                  <a:pt x="695" y="1073"/>
                </a:lnTo>
                <a:lnTo>
                  <a:pt x="694" y="1073"/>
                </a:lnTo>
                <a:lnTo>
                  <a:pt x="694" y="1073"/>
                </a:lnTo>
                <a:lnTo>
                  <a:pt x="694" y="1071"/>
                </a:lnTo>
                <a:lnTo>
                  <a:pt x="694" y="1071"/>
                </a:lnTo>
                <a:lnTo>
                  <a:pt x="692" y="1071"/>
                </a:lnTo>
                <a:lnTo>
                  <a:pt x="692" y="1071"/>
                </a:lnTo>
                <a:lnTo>
                  <a:pt x="691" y="1071"/>
                </a:lnTo>
                <a:lnTo>
                  <a:pt x="691" y="1071"/>
                </a:lnTo>
                <a:lnTo>
                  <a:pt x="691" y="1071"/>
                </a:lnTo>
                <a:lnTo>
                  <a:pt x="689" y="1071"/>
                </a:lnTo>
                <a:lnTo>
                  <a:pt x="689" y="1071"/>
                </a:lnTo>
                <a:lnTo>
                  <a:pt x="688" y="1071"/>
                </a:lnTo>
                <a:lnTo>
                  <a:pt x="688" y="1071"/>
                </a:lnTo>
                <a:lnTo>
                  <a:pt x="688" y="1071"/>
                </a:lnTo>
                <a:lnTo>
                  <a:pt x="687" y="1071"/>
                </a:lnTo>
                <a:lnTo>
                  <a:pt x="687" y="1071"/>
                </a:lnTo>
                <a:lnTo>
                  <a:pt x="685" y="1071"/>
                </a:lnTo>
                <a:lnTo>
                  <a:pt x="685" y="1071"/>
                </a:lnTo>
                <a:lnTo>
                  <a:pt x="685" y="1073"/>
                </a:lnTo>
                <a:lnTo>
                  <a:pt x="684" y="1073"/>
                </a:lnTo>
                <a:lnTo>
                  <a:pt x="684" y="1071"/>
                </a:lnTo>
                <a:lnTo>
                  <a:pt x="684" y="1071"/>
                </a:lnTo>
                <a:lnTo>
                  <a:pt x="683" y="1071"/>
                </a:lnTo>
                <a:lnTo>
                  <a:pt x="683" y="1071"/>
                </a:lnTo>
                <a:lnTo>
                  <a:pt x="683" y="1071"/>
                </a:lnTo>
                <a:lnTo>
                  <a:pt x="683" y="1071"/>
                </a:lnTo>
                <a:lnTo>
                  <a:pt x="683" y="1071"/>
                </a:lnTo>
                <a:lnTo>
                  <a:pt x="681" y="1071"/>
                </a:lnTo>
                <a:lnTo>
                  <a:pt x="681" y="1071"/>
                </a:lnTo>
                <a:lnTo>
                  <a:pt x="680" y="1073"/>
                </a:lnTo>
                <a:lnTo>
                  <a:pt x="680" y="1073"/>
                </a:lnTo>
                <a:lnTo>
                  <a:pt x="680" y="1073"/>
                </a:lnTo>
                <a:lnTo>
                  <a:pt x="678" y="1073"/>
                </a:lnTo>
                <a:lnTo>
                  <a:pt x="678" y="1073"/>
                </a:lnTo>
                <a:lnTo>
                  <a:pt x="677" y="1073"/>
                </a:lnTo>
                <a:lnTo>
                  <a:pt x="677" y="1071"/>
                </a:lnTo>
                <a:lnTo>
                  <a:pt x="677" y="1071"/>
                </a:lnTo>
                <a:lnTo>
                  <a:pt x="677" y="1071"/>
                </a:lnTo>
                <a:lnTo>
                  <a:pt x="677" y="1070"/>
                </a:lnTo>
                <a:lnTo>
                  <a:pt x="676" y="1070"/>
                </a:lnTo>
                <a:lnTo>
                  <a:pt x="676" y="1070"/>
                </a:lnTo>
                <a:lnTo>
                  <a:pt x="677" y="1069"/>
                </a:lnTo>
                <a:lnTo>
                  <a:pt x="677" y="1069"/>
                </a:lnTo>
                <a:lnTo>
                  <a:pt x="677" y="1067"/>
                </a:lnTo>
                <a:lnTo>
                  <a:pt x="676" y="1067"/>
                </a:lnTo>
                <a:lnTo>
                  <a:pt x="676" y="1067"/>
                </a:lnTo>
                <a:lnTo>
                  <a:pt x="674" y="1067"/>
                </a:lnTo>
                <a:lnTo>
                  <a:pt x="674" y="1067"/>
                </a:lnTo>
                <a:lnTo>
                  <a:pt x="674" y="1067"/>
                </a:lnTo>
                <a:lnTo>
                  <a:pt x="674" y="1067"/>
                </a:lnTo>
                <a:lnTo>
                  <a:pt x="673" y="1067"/>
                </a:lnTo>
                <a:lnTo>
                  <a:pt x="673" y="1066"/>
                </a:lnTo>
                <a:lnTo>
                  <a:pt x="672" y="1066"/>
                </a:lnTo>
                <a:lnTo>
                  <a:pt x="672" y="1066"/>
                </a:lnTo>
                <a:lnTo>
                  <a:pt x="672" y="1065"/>
                </a:lnTo>
                <a:lnTo>
                  <a:pt x="672" y="1065"/>
                </a:lnTo>
                <a:lnTo>
                  <a:pt x="672" y="1065"/>
                </a:lnTo>
                <a:lnTo>
                  <a:pt x="672" y="1063"/>
                </a:lnTo>
                <a:lnTo>
                  <a:pt x="670" y="1063"/>
                </a:lnTo>
                <a:lnTo>
                  <a:pt x="670" y="1063"/>
                </a:lnTo>
                <a:lnTo>
                  <a:pt x="670" y="1062"/>
                </a:lnTo>
                <a:lnTo>
                  <a:pt x="670" y="1062"/>
                </a:lnTo>
                <a:lnTo>
                  <a:pt x="669" y="1062"/>
                </a:lnTo>
                <a:lnTo>
                  <a:pt x="669" y="1062"/>
                </a:lnTo>
                <a:lnTo>
                  <a:pt x="669" y="1062"/>
                </a:lnTo>
                <a:lnTo>
                  <a:pt x="669" y="1061"/>
                </a:lnTo>
                <a:lnTo>
                  <a:pt x="669" y="1061"/>
                </a:lnTo>
                <a:lnTo>
                  <a:pt x="669" y="1061"/>
                </a:lnTo>
                <a:lnTo>
                  <a:pt x="669" y="1059"/>
                </a:lnTo>
                <a:lnTo>
                  <a:pt x="668" y="1059"/>
                </a:lnTo>
                <a:lnTo>
                  <a:pt x="668" y="1059"/>
                </a:lnTo>
                <a:lnTo>
                  <a:pt x="666" y="1059"/>
                </a:lnTo>
                <a:lnTo>
                  <a:pt x="666" y="1058"/>
                </a:lnTo>
                <a:lnTo>
                  <a:pt x="666" y="1058"/>
                </a:lnTo>
                <a:lnTo>
                  <a:pt x="666" y="1056"/>
                </a:lnTo>
                <a:lnTo>
                  <a:pt x="666" y="1056"/>
                </a:lnTo>
                <a:lnTo>
                  <a:pt x="666" y="1055"/>
                </a:lnTo>
                <a:lnTo>
                  <a:pt x="666" y="1055"/>
                </a:lnTo>
                <a:lnTo>
                  <a:pt x="666" y="1055"/>
                </a:lnTo>
                <a:lnTo>
                  <a:pt x="666" y="1055"/>
                </a:lnTo>
                <a:lnTo>
                  <a:pt x="665" y="1054"/>
                </a:lnTo>
                <a:lnTo>
                  <a:pt x="665" y="1054"/>
                </a:lnTo>
                <a:lnTo>
                  <a:pt x="665" y="1054"/>
                </a:lnTo>
                <a:lnTo>
                  <a:pt x="666" y="1054"/>
                </a:lnTo>
                <a:lnTo>
                  <a:pt x="666" y="1054"/>
                </a:lnTo>
                <a:lnTo>
                  <a:pt x="668" y="1054"/>
                </a:lnTo>
                <a:lnTo>
                  <a:pt x="668" y="1052"/>
                </a:lnTo>
                <a:lnTo>
                  <a:pt x="668" y="1051"/>
                </a:lnTo>
                <a:lnTo>
                  <a:pt x="668" y="1051"/>
                </a:lnTo>
                <a:lnTo>
                  <a:pt x="668" y="1050"/>
                </a:lnTo>
                <a:lnTo>
                  <a:pt x="668" y="1050"/>
                </a:lnTo>
                <a:lnTo>
                  <a:pt x="669" y="1048"/>
                </a:lnTo>
                <a:lnTo>
                  <a:pt x="669" y="1048"/>
                </a:lnTo>
                <a:lnTo>
                  <a:pt x="668" y="1047"/>
                </a:lnTo>
                <a:lnTo>
                  <a:pt x="668" y="1047"/>
                </a:lnTo>
                <a:lnTo>
                  <a:pt x="669" y="1045"/>
                </a:lnTo>
                <a:lnTo>
                  <a:pt x="669" y="1045"/>
                </a:lnTo>
                <a:lnTo>
                  <a:pt x="669" y="1044"/>
                </a:lnTo>
                <a:lnTo>
                  <a:pt x="669" y="1044"/>
                </a:lnTo>
                <a:lnTo>
                  <a:pt x="669" y="1043"/>
                </a:lnTo>
                <a:lnTo>
                  <a:pt x="669" y="1043"/>
                </a:lnTo>
                <a:lnTo>
                  <a:pt x="668" y="1043"/>
                </a:lnTo>
                <a:lnTo>
                  <a:pt x="668" y="1041"/>
                </a:lnTo>
                <a:lnTo>
                  <a:pt x="668" y="1041"/>
                </a:lnTo>
                <a:lnTo>
                  <a:pt x="666" y="1041"/>
                </a:lnTo>
                <a:lnTo>
                  <a:pt x="666" y="1040"/>
                </a:lnTo>
                <a:lnTo>
                  <a:pt x="666" y="1040"/>
                </a:lnTo>
                <a:lnTo>
                  <a:pt x="666" y="1040"/>
                </a:lnTo>
                <a:lnTo>
                  <a:pt x="666" y="1039"/>
                </a:lnTo>
                <a:lnTo>
                  <a:pt x="666" y="1039"/>
                </a:lnTo>
                <a:lnTo>
                  <a:pt x="666" y="1039"/>
                </a:lnTo>
                <a:lnTo>
                  <a:pt x="666" y="1037"/>
                </a:lnTo>
                <a:lnTo>
                  <a:pt x="665" y="1037"/>
                </a:lnTo>
                <a:lnTo>
                  <a:pt x="665" y="1037"/>
                </a:lnTo>
                <a:lnTo>
                  <a:pt x="665" y="1037"/>
                </a:lnTo>
                <a:lnTo>
                  <a:pt x="663" y="1037"/>
                </a:lnTo>
                <a:lnTo>
                  <a:pt x="663" y="1037"/>
                </a:lnTo>
                <a:lnTo>
                  <a:pt x="663" y="1037"/>
                </a:lnTo>
                <a:lnTo>
                  <a:pt x="663" y="1037"/>
                </a:lnTo>
                <a:lnTo>
                  <a:pt x="663" y="1036"/>
                </a:lnTo>
                <a:lnTo>
                  <a:pt x="662" y="1036"/>
                </a:lnTo>
                <a:lnTo>
                  <a:pt x="662" y="1036"/>
                </a:lnTo>
                <a:lnTo>
                  <a:pt x="661" y="1036"/>
                </a:lnTo>
                <a:lnTo>
                  <a:pt x="661" y="1036"/>
                </a:lnTo>
                <a:lnTo>
                  <a:pt x="661" y="1036"/>
                </a:lnTo>
                <a:lnTo>
                  <a:pt x="661" y="1035"/>
                </a:lnTo>
                <a:lnTo>
                  <a:pt x="661" y="1035"/>
                </a:lnTo>
                <a:lnTo>
                  <a:pt x="661" y="1035"/>
                </a:lnTo>
                <a:lnTo>
                  <a:pt x="661" y="1035"/>
                </a:lnTo>
                <a:lnTo>
                  <a:pt x="662" y="1035"/>
                </a:lnTo>
                <a:lnTo>
                  <a:pt x="662" y="1035"/>
                </a:lnTo>
                <a:lnTo>
                  <a:pt x="663" y="1035"/>
                </a:lnTo>
                <a:lnTo>
                  <a:pt x="663" y="1033"/>
                </a:lnTo>
                <a:lnTo>
                  <a:pt x="663" y="1033"/>
                </a:lnTo>
                <a:lnTo>
                  <a:pt x="663" y="1033"/>
                </a:lnTo>
                <a:lnTo>
                  <a:pt x="663" y="1032"/>
                </a:lnTo>
                <a:lnTo>
                  <a:pt x="662" y="1032"/>
                </a:lnTo>
                <a:lnTo>
                  <a:pt x="662" y="1032"/>
                </a:lnTo>
                <a:lnTo>
                  <a:pt x="661" y="1032"/>
                </a:lnTo>
                <a:lnTo>
                  <a:pt x="661" y="1032"/>
                </a:lnTo>
                <a:lnTo>
                  <a:pt x="661" y="1030"/>
                </a:lnTo>
                <a:lnTo>
                  <a:pt x="661" y="1029"/>
                </a:lnTo>
                <a:lnTo>
                  <a:pt x="661" y="1029"/>
                </a:lnTo>
                <a:lnTo>
                  <a:pt x="662" y="1029"/>
                </a:lnTo>
                <a:lnTo>
                  <a:pt x="662" y="1029"/>
                </a:lnTo>
                <a:lnTo>
                  <a:pt x="662" y="1028"/>
                </a:lnTo>
                <a:lnTo>
                  <a:pt x="662" y="1028"/>
                </a:lnTo>
                <a:lnTo>
                  <a:pt x="662" y="1028"/>
                </a:lnTo>
                <a:lnTo>
                  <a:pt x="661" y="1028"/>
                </a:lnTo>
                <a:lnTo>
                  <a:pt x="661" y="1026"/>
                </a:lnTo>
                <a:lnTo>
                  <a:pt x="661" y="1026"/>
                </a:lnTo>
                <a:lnTo>
                  <a:pt x="661" y="1026"/>
                </a:lnTo>
                <a:lnTo>
                  <a:pt x="661" y="1026"/>
                </a:lnTo>
                <a:lnTo>
                  <a:pt x="661" y="1025"/>
                </a:lnTo>
                <a:lnTo>
                  <a:pt x="662" y="1024"/>
                </a:lnTo>
                <a:lnTo>
                  <a:pt x="663" y="1022"/>
                </a:lnTo>
                <a:lnTo>
                  <a:pt x="663" y="1022"/>
                </a:lnTo>
                <a:lnTo>
                  <a:pt x="665" y="1022"/>
                </a:lnTo>
                <a:lnTo>
                  <a:pt x="665" y="1021"/>
                </a:lnTo>
                <a:lnTo>
                  <a:pt x="665" y="1021"/>
                </a:lnTo>
                <a:lnTo>
                  <a:pt x="665" y="1021"/>
                </a:lnTo>
                <a:lnTo>
                  <a:pt x="665" y="1021"/>
                </a:lnTo>
                <a:lnTo>
                  <a:pt x="665" y="1019"/>
                </a:lnTo>
                <a:lnTo>
                  <a:pt x="663" y="1019"/>
                </a:lnTo>
                <a:lnTo>
                  <a:pt x="663" y="1018"/>
                </a:lnTo>
                <a:lnTo>
                  <a:pt x="665" y="1018"/>
                </a:lnTo>
                <a:lnTo>
                  <a:pt x="665" y="1018"/>
                </a:lnTo>
                <a:lnTo>
                  <a:pt x="665" y="1018"/>
                </a:lnTo>
                <a:lnTo>
                  <a:pt x="665" y="1018"/>
                </a:lnTo>
                <a:lnTo>
                  <a:pt x="665" y="1017"/>
                </a:lnTo>
                <a:lnTo>
                  <a:pt x="666" y="1017"/>
                </a:lnTo>
                <a:lnTo>
                  <a:pt x="666" y="1015"/>
                </a:lnTo>
                <a:lnTo>
                  <a:pt x="666" y="1015"/>
                </a:lnTo>
                <a:lnTo>
                  <a:pt x="666" y="1015"/>
                </a:lnTo>
                <a:lnTo>
                  <a:pt x="668" y="1014"/>
                </a:lnTo>
                <a:lnTo>
                  <a:pt x="668" y="1014"/>
                </a:lnTo>
                <a:lnTo>
                  <a:pt x="668" y="1013"/>
                </a:lnTo>
                <a:lnTo>
                  <a:pt x="668" y="1013"/>
                </a:lnTo>
                <a:lnTo>
                  <a:pt x="668" y="1013"/>
                </a:lnTo>
                <a:lnTo>
                  <a:pt x="666" y="1013"/>
                </a:lnTo>
                <a:lnTo>
                  <a:pt x="666" y="1013"/>
                </a:lnTo>
                <a:lnTo>
                  <a:pt x="666" y="1013"/>
                </a:lnTo>
                <a:lnTo>
                  <a:pt x="665" y="1013"/>
                </a:lnTo>
                <a:lnTo>
                  <a:pt x="665" y="1013"/>
                </a:lnTo>
                <a:lnTo>
                  <a:pt x="665" y="1013"/>
                </a:lnTo>
                <a:lnTo>
                  <a:pt x="665" y="1011"/>
                </a:lnTo>
                <a:lnTo>
                  <a:pt x="665" y="1011"/>
                </a:lnTo>
                <a:lnTo>
                  <a:pt x="665" y="1010"/>
                </a:lnTo>
                <a:lnTo>
                  <a:pt x="665" y="1010"/>
                </a:lnTo>
                <a:lnTo>
                  <a:pt x="666" y="1010"/>
                </a:lnTo>
                <a:lnTo>
                  <a:pt x="666" y="1009"/>
                </a:lnTo>
                <a:lnTo>
                  <a:pt x="666" y="1009"/>
                </a:lnTo>
                <a:lnTo>
                  <a:pt x="666" y="1009"/>
                </a:lnTo>
                <a:lnTo>
                  <a:pt x="666" y="1009"/>
                </a:lnTo>
                <a:lnTo>
                  <a:pt x="666" y="1007"/>
                </a:lnTo>
                <a:lnTo>
                  <a:pt x="666" y="1007"/>
                </a:lnTo>
                <a:lnTo>
                  <a:pt x="666" y="1007"/>
                </a:lnTo>
                <a:lnTo>
                  <a:pt x="666" y="1007"/>
                </a:lnTo>
                <a:lnTo>
                  <a:pt x="666" y="1007"/>
                </a:lnTo>
                <a:lnTo>
                  <a:pt x="666" y="1006"/>
                </a:lnTo>
                <a:lnTo>
                  <a:pt x="665" y="1006"/>
                </a:lnTo>
                <a:lnTo>
                  <a:pt x="665" y="1006"/>
                </a:lnTo>
                <a:lnTo>
                  <a:pt x="663" y="1006"/>
                </a:lnTo>
                <a:lnTo>
                  <a:pt x="663" y="1006"/>
                </a:lnTo>
                <a:lnTo>
                  <a:pt x="663" y="1006"/>
                </a:lnTo>
                <a:lnTo>
                  <a:pt x="663" y="1004"/>
                </a:lnTo>
                <a:lnTo>
                  <a:pt x="663" y="1004"/>
                </a:lnTo>
                <a:lnTo>
                  <a:pt x="663" y="1003"/>
                </a:lnTo>
                <a:lnTo>
                  <a:pt x="662" y="1003"/>
                </a:lnTo>
                <a:lnTo>
                  <a:pt x="663" y="1002"/>
                </a:lnTo>
                <a:lnTo>
                  <a:pt x="663" y="1000"/>
                </a:lnTo>
                <a:lnTo>
                  <a:pt x="663" y="999"/>
                </a:lnTo>
                <a:lnTo>
                  <a:pt x="663" y="999"/>
                </a:lnTo>
                <a:lnTo>
                  <a:pt x="663" y="998"/>
                </a:lnTo>
                <a:lnTo>
                  <a:pt x="663" y="998"/>
                </a:lnTo>
                <a:lnTo>
                  <a:pt x="663" y="998"/>
                </a:lnTo>
                <a:lnTo>
                  <a:pt x="662" y="996"/>
                </a:lnTo>
                <a:lnTo>
                  <a:pt x="662" y="996"/>
                </a:lnTo>
                <a:lnTo>
                  <a:pt x="661" y="996"/>
                </a:lnTo>
                <a:lnTo>
                  <a:pt x="661" y="996"/>
                </a:lnTo>
                <a:lnTo>
                  <a:pt x="661" y="996"/>
                </a:lnTo>
                <a:lnTo>
                  <a:pt x="661" y="996"/>
                </a:lnTo>
                <a:lnTo>
                  <a:pt x="659" y="996"/>
                </a:lnTo>
                <a:lnTo>
                  <a:pt x="659" y="996"/>
                </a:lnTo>
                <a:lnTo>
                  <a:pt x="659" y="998"/>
                </a:lnTo>
                <a:lnTo>
                  <a:pt x="658" y="998"/>
                </a:lnTo>
                <a:lnTo>
                  <a:pt x="658" y="998"/>
                </a:lnTo>
                <a:lnTo>
                  <a:pt x="658" y="998"/>
                </a:lnTo>
                <a:lnTo>
                  <a:pt x="657" y="998"/>
                </a:lnTo>
                <a:lnTo>
                  <a:pt x="657" y="998"/>
                </a:lnTo>
                <a:lnTo>
                  <a:pt x="655" y="998"/>
                </a:lnTo>
                <a:lnTo>
                  <a:pt x="655" y="998"/>
                </a:lnTo>
                <a:lnTo>
                  <a:pt x="655" y="998"/>
                </a:lnTo>
                <a:lnTo>
                  <a:pt x="654" y="998"/>
                </a:lnTo>
                <a:lnTo>
                  <a:pt x="653" y="998"/>
                </a:lnTo>
                <a:lnTo>
                  <a:pt x="653" y="998"/>
                </a:lnTo>
                <a:lnTo>
                  <a:pt x="653" y="998"/>
                </a:lnTo>
                <a:lnTo>
                  <a:pt x="651" y="996"/>
                </a:lnTo>
                <a:lnTo>
                  <a:pt x="651" y="996"/>
                </a:lnTo>
                <a:lnTo>
                  <a:pt x="650" y="996"/>
                </a:lnTo>
                <a:lnTo>
                  <a:pt x="650" y="996"/>
                </a:lnTo>
                <a:lnTo>
                  <a:pt x="650" y="996"/>
                </a:lnTo>
                <a:lnTo>
                  <a:pt x="648" y="995"/>
                </a:lnTo>
                <a:lnTo>
                  <a:pt x="648" y="995"/>
                </a:lnTo>
                <a:lnTo>
                  <a:pt x="647" y="994"/>
                </a:lnTo>
                <a:lnTo>
                  <a:pt x="643" y="988"/>
                </a:lnTo>
                <a:lnTo>
                  <a:pt x="637" y="980"/>
                </a:lnTo>
                <a:lnTo>
                  <a:pt x="635" y="976"/>
                </a:lnTo>
                <a:lnTo>
                  <a:pt x="633" y="974"/>
                </a:lnTo>
                <a:lnTo>
                  <a:pt x="632" y="973"/>
                </a:lnTo>
                <a:lnTo>
                  <a:pt x="629" y="969"/>
                </a:lnTo>
                <a:lnTo>
                  <a:pt x="627" y="965"/>
                </a:lnTo>
                <a:lnTo>
                  <a:pt x="625" y="965"/>
                </a:lnTo>
                <a:lnTo>
                  <a:pt x="622" y="961"/>
                </a:lnTo>
                <a:lnTo>
                  <a:pt x="620" y="957"/>
                </a:lnTo>
                <a:lnTo>
                  <a:pt x="620" y="955"/>
                </a:lnTo>
                <a:lnTo>
                  <a:pt x="617" y="954"/>
                </a:lnTo>
                <a:lnTo>
                  <a:pt x="617" y="954"/>
                </a:lnTo>
                <a:lnTo>
                  <a:pt x="616" y="950"/>
                </a:lnTo>
                <a:lnTo>
                  <a:pt x="613" y="947"/>
                </a:lnTo>
                <a:lnTo>
                  <a:pt x="611" y="946"/>
                </a:lnTo>
                <a:lnTo>
                  <a:pt x="609" y="942"/>
                </a:lnTo>
                <a:lnTo>
                  <a:pt x="607" y="943"/>
                </a:lnTo>
                <a:lnTo>
                  <a:pt x="606" y="944"/>
                </a:lnTo>
                <a:lnTo>
                  <a:pt x="603" y="939"/>
                </a:lnTo>
                <a:lnTo>
                  <a:pt x="603" y="939"/>
                </a:lnTo>
                <a:lnTo>
                  <a:pt x="603" y="939"/>
                </a:lnTo>
                <a:lnTo>
                  <a:pt x="605" y="937"/>
                </a:lnTo>
                <a:lnTo>
                  <a:pt x="606" y="937"/>
                </a:lnTo>
                <a:lnTo>
                  <a:pt x="605" y="936"/>
                </a:lnTo>
                <a:lnTo>
                  <a:pt x="603" y="936"/>
                </a:lnTo>
                <a:lnTo>
                  <a:pt x="602" y="933"/>
                </a:lnTo>
                <a:lnTo>
                  <a:pt x="601" y="932"/>
                </a:lnTo>
                <a:lnTo>
                  <a:pt x="601" y="931"/>
                </a:lnTo>
                <a:lnTo>
                  <a:pt x="601" y="931"/>
                </a:lnTo>
                <a:lnTo>
                  <a:pt x="601" y="929"/>
                </a:lnTo>
                <a:lnTo>
                  <a:pt x="599" y="929"/>
                </a:lnTo>
                <a:lnTo>
                  <a:pt x="599" y="928"/>
                </a:lnTo>
                <a:lnTo>
                  <a:pt x="598" y="928"/>
                </a:lnTo>
                <a:lnTo>
                  <a:pt x="598" y="926"/>
                </a:lnTo>
                <a:lnTo>
                  <a:pt x="598" y="926"/>
                </a:lnTo>
                <a:lnTo>
                  <a:pt x="598" y="926"/>
                </a:lnTo>
                <a:lnTo>
                  <a:pt x="598" y="926"/>
                </a:lnTo>
                <a:lnTo>
                  <a:pt x="596" y="926"/>
                </a:lnTo>
                <a:lnTo>
                  <a:pt x="596" y="926"/>
                </a:lnTo>
                <a:lnTo>
                  <a:pt x="595" y="926"/>
                </a:lnTo>
                <a:lnTo>
                  <a:pt x="595" y="926"/>
                </a:lnTo>
                <a:lnTo>
                  <a:pt x="595" y="928"/>
                </a:lnTo>
                <a:lnTo>
                  <a:pt x="595" y="928"/>
                </a:lnTo>
                <a:lnTo>
                  <a:pt x="594" y="926"/>
                </a:lnTo>
                <a:lnTo>
                  <a:pt x="592" y="926"/>
                </a:lnTo>
                <a:lnTo>
                  <a:pt x="592" y="926"/>
                </a:lnTo>
                <a:lnTo>
                  <a:pt x="592" y="925"/>
                </a:lnTo>
                <a:lnTo>
                  <a:pt x="592" y="925"/>
                </a:lnTo>
                <a:lnTo>
                  <a:pt x="591" y="924"/>
                </a:lnTo>
                <a:lnTo>
                  <a:pt x="591" y="924"/>
                </a:lnTo>
                <a:lnTo>
                  <a:pt x="590" y="922"/>
                </a:lnTo>
                <a:lnTo>
                  <a:pt x="590" y="922"/>
                </a:lnTo>
                <a:lnTo>
                  <a:pt x="590" y="922"/>
                </a:lnTo>
                <a:lnTo>
                  <a:pt x="590" y="921"/>
                </a:lnTo>
                <a:lnTo>
                  <a:pt x="590" y="921"/>
                </a:lnTo>
                <a:lnTo>
                  <a:pt x="590" y="920"/>
                </a:lnTo>
                <a:lnTo>
                  <a:pt x="590" y="920"/>
                </a:lnTo>
                <a:lnTo>
                  <a:pt x="590" y="920"/>
                </a:lnTo>
                <a:lnTo>
                  <a:pt x="590" y="918"/>
                </a:lnTo>
                <a:lnTo>
                  <a:pt x="591" y="918"/>
                </a:lnTo>
                <a:lnTo>
                  <a:pt x="591" y="918"/>
                </a:lnTo>
                <a:lnTo>
                  <a:pt x="592" y="918"/>
                </a:lnTo>
                <a:lnTo>
                  <a:pt x="592" y="917"/>
                </a:lnTo>
                <a:lnTo>
                  <a:pt x="592" y="917"/>
                </a:lnTo>
                <a:lnTo>
                  <a:pt x="592" y="916"/>
                </a:lnTo>
                <a:lnTo>
                  <a:pt x="592" y="914"/>
                </a:lnTo>
                <a:lnTo>
                  <a:pt x="592" y="914"/>
                </a:lnTo>
                <a:lnTo>
                  <a:pt x="592" y="914"/>
                </a:lnTo>
                <a:lnTo>
                  <a:pt x="592" y="913"/>
                </a:lnTo>
                <a:lnTo>
                  <a:pt x="592" y="913"/>
                </a:lnTo>
                <a:lnTo>
                  <a:pt x="592" y="911"/>
                </a:lnTo>
                <a:lnTo>
                  <a:pt x="592" y="911"/>
                </a:lnTo>
                <a:lnTo>
                  <a:pt x="592" y="911"/>
                </a:lnTo>
                <a:lnTo>
                  <a:pt x="592" y="911"/>
                </a:lnTo>
                <a:lnTo>
                  <a:pt x="592" y="910"/>
                </a:lnTo>
                <a:lnTo>
                  <a:pt x="594" y="910"/>
                </a:lnTo>
                <a:lnTo>
                  <a:pt x="594" y="910"/>
                </a:lnTo>
                <a:lnTo>
                  <a:pt x="595" y="909"/>
                </a:lnTo>
                <a:lnTo>
                  <a:pt x="595" y="909"/>
                </a:lnTo>
                <a:lnTo>
                  <a:pt x="595" y="909"/>
                </a:lnTo>
                <a:lnTo>
                  <a:pt x="595" y="907"/>
                </a:lnTo>
                <a:lnTo>
                  <a:pt x="595" y="907"/>
                </a:lnTo>
                <a:lnTo>
                  <a:pt x="596" y="907"/>
                </a:lnTo>
                <a:lnTo>
                  <a:pt x="596" y="906"/>
                </a:lnTo>
                <a:lnTo>
                  <a:pt x="596" y="906"/>
                </a:lnTo>
                <a:lnTo>
                  <a:pt x="596" y="906"/>
                </a:lnTo>
                <a:lnTo>
                  <a:pt x="596" y="905"/>
                </a:lnTo>
                <a:lnTo>
                  <a:pt x="596" y="905"/>
                </a:lnTo>
                <a:lnTo>
                  <a:pt x="596" y="905"/>
                </a:lnTo>
                <a:lnTo>
                  <a:pt x="595" y="903"/>
                </a:lnTo>
                <a:lnTo>
                  <a:pt x="595" y="903"/>
                </a:lnTo>
                <a:lnTo>
                  <a:pt x="595" y="903"/>
                </a:lnTo>
                <a:lnTo>
                  <a:pt x="595" y="903"/>
                </a:lnTo>
                <a:lnTo>
                  <a:pt x="595" y="902"/>
                </a:lnTo>
                <a:lnTo>
                  <a:pt x="595" y="902"/>
                </a:lnTo>
                <a:lnTo>
                  <a:pt x="596" y="900"/>
                </a:lnTo>
                <a:lnTo>
                  <a:pt x="596" y="900"/>
                </a:lnTo>
                <a:lnTo>
                  <a:pt x="596" y="900"/>
                </a:lnTo>
                <a:lnTo>
                  <a:pt x="596" y="899"/>
                </a:lnTo>
                <a:lnTo>
                  <a:pt x="596" y="899"/>
                </a:lnTo>
                <a:lnTo>
                  <a:pt x="598" y="899"/>
                </a:lnTo>
                <a:lnTo>
                  <a:pt x="598" y="898"/>
                </a:lnTo>
                <a:lnTo>
                  <a:pt x="598" y="898"/>
                </a:lnTo>
                <a:lnTo>
                  <a:pt x="598" y="898"/>
                </a:lnTo>
                <a:lnTo>
                  <a:pt x="598" y="898"/>
                </a:lnTo>
                <a:lnTo>
                  <a:pt x="598" y="896"/>
                </a:lnTo>
                <a:lnTo>
                  <a:pt x="598" y="896"/>
                </a:lnTo>
                <a:lnTo>
                  <a:pt x="596" y="896"/>
                </a:lnTo>
                <a:lnTo>
                  <a:pt x="596" y="896"/>
                </a:lnTo>
                <a:lnTo>
                  <a:pt x="595" y="896"/>
                </a:lnTo>
                <a:lnTo>
                  <a:pt x="595" y="895"/>
                </a:lnTo>
                <a:lnTo>
                  <a:pt x="595" y="895"/>
                </a:lnTo>
                <a:lnTo>
                  <a:pt x="595" y="895"/>
                </a:lnTo>
                <a:lnTo>
                  <a:pt x="594" y="895"/>
                </a:lnTo>
                <a:lnTo>
                  <a:pt x="594" y="895"/>
                </a:lnTo>
                <a:lnTo>
                  <a:pt x="592" y="895"/>
                </a:lnTo>
                <a:lnTo>
                  <a:pt x="592" y="895"/>
                </a:lnTo>
                <a:lnTo>
                  <a:pt x="592" y="894"/>
                </a:lnTo>
                <a:lnTo>
                  <a:pt x="591" y="894"/>
                </a:lnTo>
                <a:lnTo>
                  <a:pt x="591" y="894"/>
                </a:lnTo>
                <a:lnTo>
                  <a:pt x="591" y="894"/>
                </a:lnTo>
                <a:lnTo>
                  <a:pt x="590" y="894"/>
                </a:lnTo>
                <a:lnTo>
                  <a:pt x="590" y="894"/>
                </a:lnTo>
                <a:lnTo>
                  <a:pt x="590" y="892"/>
                </a:lnTo>
                <a:lnTo>
                  <a:pt x="590" y="892"/>
                </a:lnTo>
                <a:lnTo>
                  <a:pt x="588" y="892"/>
                </a:lnTo>
                <a:lnTo>
                  <a:pt x="588" y="892"/>
                </a:lnTo>
                <a:lnTo>
                  <a:pt x="587" y="892"/>
                </a:lnTo>
                <a:lnTo>
                  <a:pt x="587" y="892"/>
                </a:lnTo>
                <a:lnTo>
                  <a:pt x="587" y="891"/>
                </a:lnTo>
                <a:lnTo>
                  <a:pt x="587" y="891"/>
                </a:lnTo>
                <a:lnTo>
                  <a:pt x="587" y="891"/>
                </a:lnTo>
                <a:lnTo>
                  <a:pt x="587" y="890"/>
                </a:lnTo>
                <a:lnTo>
                  <a:pt x="587" y="890"/>
                </a:lnTo>
                <a:lnTo>
                  <a:pt x="587" y="890"/>
                </a:lnTo>
                <a:lnTo>
                  <a:pt x="585" y="890"/>
                </a:lnTo>
                <a:lnTo>
                  <a:pt x="585" y="890"/>
                </a:lnTo>
                <a:lnTo>
                  <a:pt x="585" y="888"/>
                </a:lnTo>
                <a:lnTo>
                  <a:pt x="584" y="888"/>
                </a:lnTo>
                <a:lnTo>
                  <a:pt x="584" y="890"/>
                </a:lnTo>
                <a:lnTo>
                  <a:pt x="584" y="890"/>
                </a:lnTo>
                <a:lnTo>
                  <a:pt x="583" y="890"/>
                </a:lnTo>
                <a:lnTo>
                  <a:pt x="583" y="890"/>
                </a:lnTo>
                <a:lnTo>
                  <a:pt x="581" y="890"/>
                </a:lnTo>
                <a:lnTo>
                  <a:pt x="581" y="890"/>
                </a:lnTo>
                <a:lnTo>
                  <a:pt x="581" y="890"/>
                </a:lnTo>
                <a:lnTo>
                  <a:pt x="581" y="890"/>
                </a:lnTo>
                <a:lnTo>
                  <a:pt x="580" y="890"/>
                </a:lnTo>
                <a:lnTo>
                  <a:pt x="580" y="890"/>
                </a:lnTo>
                <a:lnTo>
                  <a:pt x="580" y="890"/>
                </a:lnTo>
                <a:lnTo>
                  <a:pt x="579" y="890"/>
                </a:lnTo>
                <a:lnTo>
                  <a:pt x="579" y="890"/>
                </a:lnTo>
                <a:lnTo>
                  <a:pt x="579" y="890"/>
                </a:lnTo>
                <a:lnTo>
                  <a:pt x="579" y="890"/>
                </a:lnTo>
                <a:lnTo>
                  <a:pt x="577" y="890"/>
                </a:lnTo>
                <a:lnTo>
                  <a:pt x="577" y="890"/>
                </a:lnTo>
                <a:lnTo>
                  <a:pt x="576" y="890"/>
                </a:lnTo>
                <a:lnTo>
                  <a:pt x="576" y="891"/>
                </a:lnTo>
                <a:lnTo>
                  <a:pt x="576" y="891"/>
                </a:lnTo>
                <a:lnTo>
                  <a:pt x="576" y="891"/>
                </a:lnTo>
                <a:lnTo>
                  <a:pt x="576" y="892"/>
                </a:lnTo>
                <a:lnTo>
                  <a:pt x="576" y="892"/>
                </a:lnTo>
                <a:lnTo>
                  <a:pt x="575" y="892"/>
                </a:lnTo>
                <a:lnTo>
                  <a:pt x="575" y="892"/>
                </a:lnTo>
                <a:lnTo>
                  <a:pt x="575" y="892"/>
                </a:lnTo>
                <a:lnTo>
                  <a:pt x="575" y="892"/>
                </a:lnTo>
                <a:lnTo>
                  <a:pt x="573" y="892"/>
                </a:lnTo>
                <a:lnTo>
                  <a:pt x="573" y="892"/>
                </a:lnTo>
                <a:lnTo>
                  <a:pt x="573" y="894"/>
                </a:lnTo>
                <a:lnTo>
                  <a:pt x="572" y="894"/>
                </a:lnTo>
                <a:lnTo>
                  <a:pt x="572" y="894"/>
                </a:lnTo>
                <a:lnTo>
                  <a:pt x="572" y="895"/>
                </a:lnTo>
                <a:lnTo>
                  <a:pt x="570" y="895"/>
                </a:lnTo>
                <a:lnTo>
                  <a:pt x="570" y="895"/>
                </a:lnTo>
                <a:lnTo>
                  <a:pt x="570" y="895"/>
                </a:lnTo>
                <a:lnTo>
                  <a:pt x="570" y="895"/>
                </a:lnTo>
                <a:lnTo>
                  <a:pt x="570" y="895"/>
                </a:lnTo>
                <a:lnTo>
                  <a:pt x="569" y="895"/>
                </a:lnTo>
                <a:lnTo>
                  <a:pt x="569" y="896"/>
                </a:lnTo>
                <a:lnTo>
                  <a:pt x="569" y="896"/>
                </a:lnTo>
                <a:lnTo>
                  <a:pt x="569" y="895"/>
                </a:lnTo>
                <a:lnTo>
                  <a:pt x="568" y="895"/>
                </a:lnTo>
                <a:lnTo>
                  <a:pt x="568" y="896"/>
                </a:lnTo>
                <a:lnTo>
                  <a:pt x="568" y="896"/>
                </a:lnTo>
                <a:lnTo>
                  <a:pt x="568" y="896"/>
                </a:lnTo>
                <a:lnTo>
                  <a:pt x="568" y="896"/>
                </a:lnTo>
                <a:lnTo>
                  <a:pt x="568" y="898"/>
                </a:lnTo>
                <a:lnTo>
                  <a:pt x="566" y="898"/>
                </a:lnTo>
                <a:lnTo>
                  <a:pt x="566" y="898"/>
                </a:lnTo>
                <a:lnTo>
                  <a:pt x="566" y="898"/>
                </a:lnTo>
                <a:lnTo>
                  <a:pt x="565" y="898"/>
                </a:lnTo>
                <a:lnTo>
                  <a:pt x="565" y="898"/>
                </a:lnTo>
                <a:lnTo>
                  <a:pt x="565" y="899"/>
                </a:lnTo>
                <a:lnTo>
                  <a:pt x="565" y="899"/>
                </a:lnTo>
                <a:lnTo>
                  <a:pt x="565" y="899"/>
                </a:lnTo>
                <a:lnTo>
                  <a:pt x="564" y="899"/>
                </a:lnTo>
                <a:lnTo>
                  <a:pt x="564" y="900"/>
                </a:lnTo>
                <a:lnTo>
                  <a:pt x="564" y="900"/>
                </a:lnTo>
                <a:lnTo>
                  <a:pt x="564" y="900"/>
                </a:lnTo>
                <a:lnTo>
                  <a:pt x="562" y="900"/>
                </a:lnTo>
                <a:lnTo>
                  <a:pt x="562" y="900"/>
                </a:lnTo>
                <a:lnTo>
                  <a:pt x="562" y="900"/>
                </a:lnTo>
                <a:lnTo>
                  <a:pt x="562" y="900"/>
                </a:lnTo>
                <a:lnTo>
                  <a:pt x="561" y="899"/>
                </a:lnTo>
                <a:lnTo>
                  <a:pt x="561" y="899"/>
                </a:lnTo>
                <a:lnTo>
                  <a:pt x="561" y="898"/>
                </a:lnTo>
                <a:lnTo>
                  <a:pt x="559" y="898"/>
                </a:lnTo>
                <a:lnTo>
                  <a:pt x="559" y="898"/>
                </a:lnTo>
                <a:lnTo>
                  <a:pt x="559" y="896"/>
                </a:lnTo>
                <a:lnTo>
                  <a:pt x="559" y="896"/>
                </a:lnTo>
                <a:lnTo>
                  <a:pt x="559" y="895"/>
                </a:lnTo>
                <a:lnTo>
                  <a:pt x="559" y="895"/>
                </a:lnTo>
                <a:lnTo>
                  <a:pt x="561" y="894"/>
                </a:lnTo>
                <a:lnTo>
                  <a:pt x="561" y="892"/>
                </a:lnTo>
                <a:lnTo>
                  <a:pt x="561" y="891"/>
                </a:lnTo>
                <a:lnTo>
                  <a:pt x="561" y="891"/>
                </a:lnTo>
                <a:lnTo>
                  <a:pt x="561" y="890"/>
                </a:lnTo>
                <a:lnTo>
                  <a:pt x="561" y="890"/>
                </a:lnTo>
                <a:lnTo>
                  <a:pt x="562" y="888"/>
                </a:lnTo>
                <a:lnTo>
                  <a:pt x="562" y="887"/>
                </a:lnTo>
                <a:lnTo>
                  <a:pt x="562" y="885"/>
                </a:lnTo>
                <a:lnTo>
                  <a:pt x="562" y="884"/>
                </a:lnTo>
                <a:lnTo>
                  <a:pt x="562" y="884"/>
                </a:lnTo>
                <a:lnTo>
                  <a:pt x="562" y="884"/>
                </a:lnTo>
                <a:lnTo>
                  <a:pt x="562" y="883"/>
                </a:lnTo>
                <a:lnTo>
                  <a:pt x="562" y="883"/>
                </a:lnTo>
                <a:lnTo>
                  <a:pt x="562" y="883"/>
                </a:lnTo>
                <a:lnTo>
                  <a:pt x="562" y="881"/>
                </a:lnTo>
                <a:lnTo>
                  <a:pt x="562" y="881"/>
                </a:lnTo>
                <a:lnTo>
                  <a:pt x="562" y="881"/>
                </a:lnTo>
                <a:lnTo>
                  <a:pt x="562" y="880"/>
                </a:lnTo>
                <a:lnTo>
                  <a:pt x="564" y="880"/>
                </a:lnTo>
                <a:lnTo>
                  <a:pt x="564" y="879"/>
                </a:lnTo>
                <a:lnTo>
                  <a:pt x="564" y="879"/>
                </a:lnTo>
                <a:lnTo>
                  <a:pt x="564" y="879"/>
                </a:lnTo>
                <a:lnTo>
                  <a:pt x="564" y="877"/>
                </a:lnTo>
                <a:lnTo>
                  <a:pt x="564" y="876"/>
                </a:lnTo>
                <a:lnTo>
                  <a:pt x="564" y="876"/>
                </a:lnTo>
                <a:lnTo>
                  <a:pt x="564" y="876"/>
                </a:lnTo>
                <a:lnTo>
                  <a:pt x="564" y="874"/>
                </a:lnTo>
                <a:lnTo>
                  <a:pt x="564" y="874"/>
                </a:lnTo>
                <a:lnTo>
                  <a:pt x="565" y="874"/>
                </a:lnTo>
                <a:lnTo>
                  <a:pt x="565" y="873"/>
                </a:lnTo>
                <a:lnTo>
                  <a:pt x="565" y="873"/>
                </a:lnTo>
                <a:lnTo>
                  <a:pt x="566" y="873"/>
                </a:lnTo>
                <a:lnTo>
                  <a:pt x="566" y="872"/>
                </a:lnTo>
                <a:lnTo>
                  <a:pt x="565" y="872"/>
                </a:lnTo>
                <a:lnTo>
                  <a:pt x="565" y="872"/>
                </a:lnTo>
                <a:lnTo>
                  <a:pt x="565" y="872"/>
                </a:lnTo>
                <a:lnTo>
                  <a:pt x="565" y="870"/>
                </a:lnTo>
                <a:lnTo>
                  <a:pt x="564" y="870"/>
                </a:lnTo>
                <a:lnTo>
                  <a:pt x="564" y="870"/>
                </a:lnTo>
                <a:lnTo>
                  <a:pt x="562" y="870"/>
                </a:lnTo>
                <a:lnTo>
                  <a:pt x="562" y="870"/>
                </a:lnTo>
                <a:lnTo>
                  <a:pt x="562" y="870"/>
                </a:lnTo>
                <a:lnTo>
                  <a:pt x="562" y="870"/>
                </a:lnTo>
                <a:lnTo>
                  <a:pt x="561" y="870"/>
                </a:lnTo>
                <a:lnTo>
                  <a:pt x="561" y="870"/>
                </a:lnTo>
                <a:lnTo>
                  <a:pt x="559" y="870"/>
                </a:lnTo>
                <a:lnTo>
                  <a:pt x="559" y="870"/>
                </a:lnTo>
                <a:lnTo>
                  <a:pt x="559" y="870"/>
                </a:lnTo>
                <a:lnTo>
                  <a:pt x="559" y="870"/>
                </a:lnTo>
                <a:lnTo>
                  <a:pt x="559" y="870"/>
                </a:lnTo>
                <a:lnTo>
                  <a:pt x="558" y="870"/>
                </a:lnTo>
                <a:lnTo>
                  <a:pt x="558" y="870"/>
                </a:lnTo>
                <a:lnTo>
                  <a:pt x="557" y="870"/>
                </a:lnTo>
                <a:lnTo>
                  <a:pt x="557" y="870"/>
                </a:lnTo>
                <a:lnTo>
                  <a:pt x="557" y="870"/>
                </a:lnTo>
                <a:lnTo>
                  <a:pt x="557" y="870"/>
                </a:lnTo>
                <a:lnTo>
                  <a:pt x="557" y="869"/>
                </a:lnTo>
                <a:lnTo>
                  <a:pt x="557" y="869"/>
                </a:lnTo>
                <a:lnTo>
                  <a:pt x="557" y="869"/>
                </a:lnTo>
                <a:lnTo>
                  <a:pt x="555" y="869"/>
                </a:lnTo>
                <a:lnTo>
                  <a:pt x="555" y="869"/>
                </a:lnTo>
                <a:lnTo>
                  <a:pt x="555" y="869"/>
                </a:lnTo>
                <a:lnTo>
                  <a:pt x="555" y="869"/>
                </a:lnTo>
                <a:lnTo>
                  <a:pt x="554" y="869"/>
                </a:lnTo>
                <a:lnTo>
                  <a:pt x="554" y="869"/>
                </a:lnTo>
                <a:lnTo>
                  <a:pt x="554" y="869"/>
                </a:lnTo>
                <a:lnTo>
                  <a:pt x="554" y="868"/>
                </a:lnTo>
                <a:lnTo>
                  <a:pt x="553" y="868"/>
                </a:lnTo>
                <a:lnTo>
                  <a:pt x="551" y="868"/>
                </a:lnTo>
                <a:lnTo>
                  <a:pt x="551" y="868"/>
                </a:lnTo>
                <a:lnTo>
                  <a:pt x="551" y="866"/>
                </a:lnTo>
                <a:lnTo>
                  <a:pt x="551" y="868"/>
                </a:lnTo>
                <a:lnTo>
                  <a:pt x="551" y="866"/>
                </a:lnTo>
                <a:lnTo>
                  <a:pt x="550" y="866"/>
                </a:lnTo>
                <a:lnTo>
                  <a:pt x="550" y="866"/>
                </a:lnTo>
                <a:lnTo>
                  <a:pt x="549" y="866"/>
                </a:lnTo>
                <a:lnTo>
                  <a:pt x="549" y="866"/>
                </a:lnTo>
                <a:lnTo>
                  <a:pt x="549" y="866"/>
                </a:lnTo>
                <a:lnTo>
                  <a:pt x="549" y="865"/>
                </a:lnTo>
                <a:lnTo>
                  <a:pt x="549" y="865"/>
                </a:lnTo>
                <a:lnTo>
                  <a:pt x="549" y="865"/>
                </a:lnTo>
                <a:lnTo>
                  <a:pt x="549" y="865"/>
                </a:lnTo>
                <a:lnTo>
                  <a:pt x="547" y="865"/>
                </a:lnTo>
                <a:lnTo>
                  <a:pt x="547" y="865"/>
                </a:lnTo>
                <a:lnTo>
                  <a:pt x="547" y="864"/>
                </a:lnTo>
                <a:lnTo>
                  <a:pt x="547" y="864"/>
                </a:lnTo>
                <a:lnTo>
                  <a:pt x="547" y="862"/>
                </a:lnTo>
                <a:lnTo>
                  <a:pt x="547" y="862"/>
                </a:lnTo>
                <a:lnTo>
                  <a:pt x="546" y="862"/>
                </a:lnTo>
                <a:lnTo>
                  <a:pt x="546" y="862"/>
                </a:lnTo>
                <a:lnTo>
                  <a:pt x="546" y="862"/>
                </a:lnTo>
                <a:lnTo>
                  <a:pt x="546" y="862"/>
                </a:lnTo>
                <a:lnTo>
                  <a:pt x="544" y="862"/>
                </a:lnTo>
                <a:lnTo>
                  <a:pt x="544" y="862"/>
                </a:lnTo>
                <a:lnTo>
                  <a:pt x="544" y="862"/>
                </a:lnTo>
                <a:lnTo>
                  <a:pt x="543" y="862"/>
                </a:lnTo>
                <a:lnTo>
                  <a:pt x="543" y="864"/>
                </a:lnTo>
                <a:lnTo>
                  <a:pt x="543" y="862"/>
                </a:lnTo>
                <a:lnTo>
                  <a:pt x="543" y="862"/>
                </a:lnTo>
                <a:lnTo>
                  <a:pt x="542" y="862"/>
                </a:lnTo>
                <a:lnTo>
                  <a:pt x="542" y="862"/>
                </a:lnTo>
                <a:lnTo>
                  <a:pt x="540" y="862"/>
                </a:lnTo>
                <a:lnTo>
                  <a:pt x="540" y="862"/>
                </a:lnTo>
                <a:lnTo>
                  <a:pt x="540" y="862"/>
                </a:lnTo>
                <a:lnTo>
                  <a:pt x="540" y="862"/>
                </a:lnTo>
                <a:lnTo>
                  <a:pt x="539" y="862"/>
                </a:lnTo>
                <a:lnTo>
                  <a:pt x="539" y="862"/>
                </a:lnTo>
                <a:lnTo>
                  <a:pt x="538" y="862"/>
                </a:lnTo>
                <a:lnTo>
                  <a:pt x="538" y="861"/>
                </a:lnTo>
                <a:lnTo>
                  <a:pt x="538" y="861"/>
                </a:lnTo>
                <a:lnTo>
                  <a:pt x="538" y="861"/>
                </a:lnTo>
                <a:lnTo>
                  <a:pt x="538" y="859"/>
                </a:lnTo>
                <a:lnTo>
                  <a:pt x="536" y="861"/>
                </a:lnTo>
                <a:lnTo>
                  <a:pt x="536" y="861"/>
                </a:lnTo>
                <a:lnTo>
                  <a:pt x="535" y="861"/>
                </a:lnTo>
                <a:lnTo>
                  <a:pt x="535" y="861"/>
                </a:lnTo>
                <a:lnTo>
                  <a:pt x="535" y="861"/>
                </a:lnTo>
                <a:lnTo>
                  <a:pt x="535" y="862"/>
                </a:lnTo>
                <a:lnTo>
                  <a:pt x="535" y="862"/>
                </a:lnTo>
                <a:lnTo>
                  <a:pt x="535" y="862"/>
                </a:lnTo>
                <a:lnTo>
                  <a:pt x="533" y="862"/>
                </a:lnTo>
                <a:lnTo>
                  <a:pt x="533" y="862"/>
                </a:lnTo>
                <a:lnTo>
                  <a:pt x="533" y="862"/>
                </a:lnTo>
                <a:lnTo>
                  <a:pt x="533" y="862"/>
                </a:lnTo>
                <a:lnTo>
                  <a:pt x="533" y="862"/>
                </a:lnTo>
                <a:lnTo>
                  <a:pt x="532" y="862"/>
                </a:lnTo>
                <a:lnTo>
                  <a:pt x="532" y="864"/>
                </a:lnTo>
                <a:lnTo>
                  <a:pt x="532" y="862"/>
                </a:lnTo>
                <a:lnTo>
                  <a:pt x="532" y="862"/>
                </a:lnTo>
                <a:lnTo>
                  <a:pt x="532" y="862"/>
                </a:lnTo>
                <a:lnTo>
                  <a:pt x="532" y="862"/>
                </a:lnTo>
                <a:lnTo>
                  <a:pt x="531" y="862"/>
                </a:lnTo>
                <a:lnTo>
                  <a:pt x="531" y="864"/>
                </a:lnTo>
                <a:lnTo>
                  <a:pt x="531" y="864"/>
                </a:lnTo>
                <a:lnTo>
                  <a:pt x="531" y="862"/>
                </a:lnTo>
                <a:lnTo>
                  <a:pt x="529" y="862"/>
                </a:lnTo>
                <a:lnTo>
                  <a:pt x="529" y="862"/>
                </a:lnTo>
                <a:lnTo>
                  <a:pt x="529" y="862"/>
                </a:lnTo>
                <a:lnTo>
                  <a:pt x="528" y="862"/>
                </a:lnTo>
                <a:lnTo>
                  <a:pt x="528" y="862"/>
                </a:lnTo>
                <a:lnTo>
                  <a:pt x="528" y="862"/>
                </a:lnTo>
                <a:lnTo>
                  <a:pt x="527" y="862"/>
                </a:lnTo>
                <a:lnTo>
                  <a:pt x="527" y="862"/>
                </a:lnTo>
                <a:lnTo>
                  <a:pt x="527" y="862"/>
                </a:lnTo>
                <a:lnTo>
                  <a:pt x="527" y="862"/>
                </a:lnTo>
                <a:lnTo>
                  <a:pt x="525" y="862"/>
                </a:lnTo>
                <a:lnTo>
                  <a:pt x="525" y="862"/>
                </a:lnTo>
                <a:lnTo>
                  <a:pt x="524" y="862"/>
                </a:lnTo>
                <a:lnTo>
                  <a:pt x="524" y="862"/>
                </a:lnTo>
                <a:lnTo>
                  <a:pt x="524" y="864"/>
                </a:lnTo>
                <a:lnTo>
                  <a:pt x="524" y="864"/>
                </a:lnTo>
                <a:lnTo>
                  <a:pt x="523" y="862"/>
                </a:lnTo>
                <a:lnTo>
                  <a:pt x="523" y="862"/>
                </a:lnTo>
                <a:lnTo>
                  <a:pt x="523" y="862"/>
                </a:lnTo>
                <a:lnTo>
                  <a:pt x="523" y="862"/>
                </a:lnTo>
                <a:lnTo>
                  <a:pt x="523" y="862"/>
                </a:lnTo>
                <a:lnTo>
                  <a:pt x="521" y="862"/>
                </a:lnTo>
                <a:lnTo>
                  <a:pt x="521" y="862"/>
                </a:lnTo>
                <a:lnTo>
                  <a:pt x="521" y="862"/>
                </a:lnTo>
                <a:lnTo>
                  <a:pt x="521" y="862"/>
                </a:lnTo>
                <a:lnTo>
                  <a:pt x="520" y="862"/>
                </a:lnTo>
                <a:lnTo>
                  <a:pt x="520" y="862"/>
                </a:lnTo>
                <a:lnTo>
                  <a:pt x="520" y="864"/>
                </a:lnTo>
                <a:lnTo>
                  <a:pt x="518" y="864"/>
                </a:lnTo>
                <a:lnTo>
                  <a:pt x="518" y="864"/>
                </a:lnTo>
                <a:lnTo>
                  <a:pt x="518" y="862"/>
                </a:lnTo>
                <a:lnTo>
                  <a:pt x="518" y="864"/>
                </a:lnTo>
                <a:lnTo>
                  <a:pt x="518" y="862"/>
                </a:lnTo>
                <a:lnTo>
                  <a:pt x="518" y="864"/>
                </a:lnTo>
                <a:lnTo>
                  <a:pt x="518" y="864"/>
                </a:lnTo>
                <a:lnTo>
                  <a:pt x="517" y="864"/>
                </a:lnTo>
                <a:lnTo>
                  <a:pt x="517" y="862"/>
                </a:lnTo>
                <a:lnTo>
                  <a:pt x="517" y="864"/>
                </a:lnTo>
                <a:lnTo>
                  <a:pt x="517" y="862"/>
                </a:lnTo>
                <a:lnTo>
                  <a:pt x="517" y="862"/>
                </a:lnTo>
                <a:lnTo>
                  <a:pt x="517" y="864"/>
                </a:lnTo>
                <a:lnTo>
                  <a:pt x="517" y="862"/>
                </a:lnTo>
                <a:lnTo>
                  <a:pt x="517" y="862"/>
                </a:lnTo>
                <a:lnTo>
                  <a:pt x="516" y="862"/>
                </a:lnTo>
                <a:lnTo>
                  <a:pt x="516" y="862"/>
                </a:lnTo>
                <a:lnTo>
                  <a:pt x="516" y="862"/>
                </a:lnTo>
                <a:lnTo>
                  <a:pt x="516" y="862"/>
                </a:lnTo>
                <a:lnTo>
                  <a:pt x="516" y="862"/>
                </a:lnTo>
                <a:lnTo>
                  <a:pt x="516" y="862"/>
                </a:lnTo>
                <a:lnTo>
                  <a:pt x="514" y="862"/>
                </a:lnTo>
                <a:lnTo>
                  <a:pt x="514" y="862"/>
                </a:lnTo>
                <a:lnTo>
                  <a:pt x="513" y="862"/>
                </a:lnTo>
                <a:lnTo>
                  <a:pt x="513" y="862"/>
                </a:lnTo>
                <a:lnTo>
                  <a:pt x="513" y="862"/>
                </a:lnTo>
                <a:lnTo>
                  <a:pt x="512" y="862"/>
                </a:lnTo>
                <a:lnTo>
                  <a:pt x="512" y="862"/>
                </a:lnTo>
                <a:lnTo>
                  <a:pt x="510" y="862"/>
                </a:lnTo>
                <a:lnTo>
                  <a:pt x="510" y="862"/>
                </a:lnTo>
                <a:lnTo>
                  <a:pt x="510" y="862"/>
                </a:lnTo>
                <a:lnTo>
                  <a:pt x="510" y="861"/>
                </a:lnTo>
                <a:lnTo>
                  <a:pt x="509" y="861"/>
                </a:lnTo>
                <a:lnTo>
                  <a:pt x="509" y="861"/>
                </a:lnTo>
                <a:lnTo>
                  <a:pt x="509" y="861"/>
                </a:lnTo>
                <a:lnTo>
                  <a:pt x="507" y="861"/>
                </a:lnTo>
                <a:lnTo>
                  <a:pt x="507" y="861"/>
                </a:lnTo>
                <a:lnTo>
                  <a:pt x="507" y="861"/>
                </a:lnTo>
                <a:lnTo>
                  <a:pt x="507" y="861"/>
                </a:lnTo>
                <a:lnTo>
                  <a:pt x="507" y="861"/>
                </a:lnTo>
                <a:lnTo>
                  <a:pt x="507" y="859"/>
                </a:lnTo>
                <a:lnTo>
                  <a:pt x="506" y="859"/>
                </a:lnTo>
                <a:lnTo>
                  <a:pt x="506" y="859"/>
                </a:lnTo>
                <a:lnTo>
                  <a:pt x="506" y="859"/>
                </a:lnTo>
                <a:lnTo>
                  <a:pt x="506" y="859"/>
                </a:lnTo>
                <a:lnTo>
                  <a:pt x="506" y="859"/>
                </a:lnTo>
                <a:lnTo>
                  <a:pt x="506" y="859"/>
                </a:lnTo>
                <a:lnTo>
                  <a:pt x="506" y="859"/>
                </a:lnTo>
                <a:lnTo>
                  <a:pt x="505" y="859"/>
                </a:lnTo>
                <a:lnTo>
                  <a:pt x="505" y="859"/>
                </a:lnTo>
                <a:lnTo>
                  <a:pt x="505" y="859"/>
                </a:lnTo>
                <a:lnTo>
                  <a:pt x="505" y="859"/>
                </a:lnTo>
                <a:lnTo>
                  <a:pt x="505" y="859"/>
                </a:lnTo>
                <a:lnTo>
                  <a:pt x="503" y="859"/>
                </a:lnTo>
                <a:lnTo>
                  <a:pt x="503" y="858"/>
                </a:lnTo>
                <a:lnTo>
                  <a:pt x="503" y="858"/>
                </a:lnTo>
                <a:lnTo>
                  <a:pt x="503" y="858"/>
                </a:lnTo>
                <a:lnTo>
                  <a:pt x="502" y="858"/>
                </a:lnTo>
                <a:lnTo>
                  <a:pt x="502" y="858"/>
                </a:lnTo>
                <a:lnTo>
                  <a:pt x="502" y="857"/>
                </a:lnTo>
                <a:lnTo>
                  <a:pt x="502" y="857"/>
                </a:lnTo>
                <a:lnTo>
                  <a:pt x="502" y="857"/>
                </a:lnTo>
                <a:lnTo>
                  <a:pt x="501" y="857"/>
                </a:lnTo>
                <a:lnTo>
                  <a:pt x="501" y="857"/>
                </a:lnTo>
                <a:lnTo>
                  <a:pt x="501" y="857"/>
                </a:lnTo>
                <a:lnTo>
                  <a:pt x="501" y="855"/>
                </a:lnTo>
                <a:lnTo>
                  <a:pt x="499" y="855"/>
                </a:lnTo>
                <a:lnTo>
                  <a:pt x="499" y="855"/>
                </a:lnTo>
                <a:lnTo>
                  <a:pt x="499" y="855"/>
                </a:lnTo>
                <a:lnTo>
                  <a:pt x="499" y="855"/>
                </a:lnTo>
                <a:lnTo>
                  <a:pt x="499" y="854"/>
                </a:lnTo>
                <a:lnTo>
                  <a:pt x="498" y="854"/>
                </a:lnTo>
                <a:lnTo>
                  <a:pt x="498" y="854"/>
                </a:lnTo>
                <a:lnTo>
                  <a:pt x="498" y="854"/>
                </a:lnTo>
                <a:lnTo>
                  <a:pt x="497" y="853"/>
                </a:lnTo>
                <a:lnTo>
                  <a:pt x="497" y="853"/>
                </a:lnTo>
                <a:lnTo>
                  <a:pt x="497" y="851"/>
                </a:lnTo>
                <a:lnTo>
                  <a:pt x="495" y="851"/>
                </a:lnTo>
                <a:lnTo>
                  <a:pt x="495" y="851"/>
                </a:lnTo>
                <a:lnTo>
                  <a:pt x="494" y="851"/>
                </a:lnTo>
                <a:lnTo>
                  <a:pt x="494" y="850"/>
                </a:lnTo>
                <a:lnTo>
                  <a:pt x="492" y="849"/>
                </a:lnTo>
                <a:lnTo>
                  <a:pt x="492" y="849"/>
                </a:lnTo>
                <a:lnTo>
                  <a:pt x="490" y="850"/>
                </a:lnTo>
                <a:lnTo>
                  <a:pt x="490" y="850"/>
                </a:lnTo>
                <a:lnTo>
                  <a:pt x="488" y="850"/>
                </a:lnTo>
                <a:lnTo>
                  <a:pt x="488" y="849"/>
                </a:lnTo>
                <a:lnTo>
                  <a:pt x="488" y="849"/>
                </a:lnTo>
                <a:lnTo>
                  <a:pt x="487" y="847"/>
                </a:lnTo>
                <a:lnTo>
                  <a:pt x="487" y="847"/>
                </a:lnTo>
                <a:lnTo>
                  <a:pt x="487" y="846"/>
                </a:lnTo>
                <a:lnTo>
                  <a:pt x="487" y="846"/>
                </a:lnTo>
                <a:lnTo>
                  <a:pt x="486" y="846"/>
                </a:lnTo>
                <a:lnTo>
                  <a:pt x="486" y="846"/>
                </a:lnTo>
                <a:lnTo>
                  <a:pt x="486" y="844"/>
                </a:lnTo>
                <a:lnTo>
                  <a:pt x="486" y="844"/>
                </a:lnTo>
                <a:lnTo>
                  <a:pt x="486" y="843"/>
                </a:lnTo>
                <a:lnTo>
                  <a:pt x="486" y="843"/>
                </a:lnTo>
                <a:lnTo>
                  <a:pt x="486" y="843"/>
                </a:lnTo>
                <a:lnTo>
                  <a:pt x="486" y="843"/>
                </a:lnTo>
                <a:lnTo>
                  <a:pt x="484" y="843"/>
                </a:lnTo>
                <a:lnTo>
                  <a:pt x="484" y="842"/>
                </a:lnTo>
                <a:lnTo>
                  <a:pt x="484" y="842"/>
                </a:lnTo>
                <a:lnTo>
                  <a:pt x="484" y="840"/>
                </a:lnTo>
                <a:lnTo>
                  <a:pt x="484" y="840"/>
                </a:lnTo>
                <a:lnTo>
                  <a:pt x="483" y="840"/>
                </a:lnTo>
                <a:lnTo>
                  <a:pt x="483" y="840"/>
                </a:lnTo>
                <a:lnTo>
                  <a:pt x="483" y="840"/>
                </a:lnTo>
                <a:lnTo>
                  <a:pt x="481" y="840"/>
                </a:lnTo>
                <a:lnTo>
                  <a:pt x="481" y="840"/>
                </a:lnTo>
                <a:lnTo>
                  <a:pt x="481" y="840"/>
                </a:lnTo>
                <a:lnTo>
                  <a:pt x="481" y="840"/>
                </a:lnTo>
                <a:lnTo>
                  <a:pt x="480" y="840"/>
                </a:lnTo>
                <a:lnTo>
                  <a:pt x="480" y="839"/>
                </a:lnTo>
                <a:lnTo>
                  <a:pt x="480" y="839"/>
                </a:lnTo>
                <a:lnTo>
                  <a:pt x="481" y="839"/>
                </a:lnTo>
                <a:lnTo>
                  <a:pt x="480" y="839"/>
                </a:lnTo>
                <a:lnTo>
                  <a:pt x="480" y="838"/>
                </a:lnTo>
                <a:lnTo>
                  <a:pt x="480" y="838"/>
                </a:lnTo>
                <a:lnTo>
                  <a:pt x="480" y="838"/>
                </a:lnTo>
                <a:lnTo>
                  <a:pt x="479" y="838"/>
                </a:lnTo>
                <a:lnTo>
                  <a:pt x="479" y="838"/>
                </a:lnTo>
                <a:lnTo>
                  <a:pt x="477" y="838"/>
                </a:lnTo>
                <a:lnTo>
                  <a:pt x="477" y="836"/>
                </a:lnTo>
                <a:lnTo>
                  <a:pt x="477" y="836"/>
                </a:lnTo>
                <a:lnTo>
                  <a:pt x="479" y="836"/>
                </a:lnTo>
                <a:lnTo>
                  <a:pt x="479" y="835"/>
                </a:lnTo>
                <a:lnTo>
                  <a:pt x="479" y="835"/>
                </a:lnTo>
                <a:lnTo>
                  <a:pt x="479" y="835"/>
                </a:lnTo>
                <a:lnTo>
                  <a:pt x="477" y="835"/>
                </a:lnTo>
                <a:lnTo>
                  <a:pt x="477" y="833"/>
                </a:lnTo>
                <a:lnTo>
                  <a:pt x="477" y="833"/>
                </a:lnTo>
                <a:lnTo>
                  <a:pt x="477" y="833"/>
                </a:lnTo>
                <a:lnTo>
                  <a:pt x="477" y="832"/>
                </a:lnTo>
                <a:lnTo>
                  <a:pt x="477" y="832"/>
                </a:lnTo>
                <a:lnTo>
                  <a:pt x="477" y="832"/>
                </a:lnTo>
                <a:lnTo>
                  <a:pt x="477" y="831"/>
                </a:lnTo>
                <a:lnTo>
                  <a:pt x="476" y="831"/>
                </a:lnTo>
                <a:lnTo>
                  <a:pt x="476" y="831"/>
                </a:lnTo>
                <a:lnTo>
                  <a:pt x="473" y="829"/>
                </a:lnTo>
                <a:lnTo>
                  <a:pt x="473" y="829"/>
                </a:lnTo>
                <a:lnTo>
                  <a:pt x="472" y="829"/>
                </a:lnTo>
                <a:lnTo>
                  <a:pt x="471" y="829"/>
                </a:lnTo>
                <a:lnTo>
                  <a:pt x="469" y="829"/>
                </a:lnTo>
                <a:lnTo>
                  <a:pt x="469" y="829"/>
                </a:lnTo>
                <a:lnTo>
                  <a:pt x="468" y="829"/>
                </a:lnTo>
                <a:lnTo>
                  <a:pt x="466" y="829"/>
                </a:lnTo>
                <a:lnTo>
                  <a:pt x="466" y="828"/>
                </a:lnTo>
                <a:lnTo>
                  <a:pt x="464" y="828"/>
                </a:lnTo>
                <a:lnTo>
                  <a:pt x="461" y="828"/>
                </a:lnTo>
                <a:lnTo>
                  <a:pt x="461" y="828"/>
                </a:lnTo>
                <a:lnTo>
                  <a:pt x="460" y="827"/>
                </a:lnTo>
                <a:lnTo>
                  <a:pt x="458" y="827"/>
                </a:lnTo>
                <a:lnTo>
                  <a:pt x="458" y="827"/>
                </a:lnTo>
                <a:lnTo>
                  <a:pt x="457" y="827"/>
                </a:lnTo>
                <a:lnTo>
                  <a:pt x="457" y="827"/>
                </a:lnTo>
                <a:lnTo>
                  <a:pt x="455" y="827"/>
                </a:lnTo>
                <a:lnTo>
                  <a:pt x="455" y="827"/>
                </a:lnTo>
                <a:lnTo>
                  <a:pt x="455" y="827"/>
                </a:lnTo>
                <a:lnTo>
                  <a:pt x="454" y="827"/>
                </a:lnTo>
                <a:lnTo>
                  <a:pt x="454" y="827"/>
                </a:lnTo>
                <a:lnTo>
                  <a:pt x="453" y="827"/>
                </a:lnTo>
                <a:lnTo>
                  <a:pt x="451" y="825"/>
                </a:lnTo>
                <a:lnTo>
                  <a:pt x="451" y="825"/>
                </a:lnTo>
                <a:lnTo>
                  <a:pt x="450" y="825"/>
                </a:lnTo>
                <a:lnTo>
                  <a:pt x="449" y="825"/>
                </a:lnTo>
                <a:lnTo>
                  <a:pt x="446" y="824"/>
                </a:lnTo>
                <a:lnTo>
                  <a:pt x="442" y="824"/>
                </a:lnTo>
                <a:lnTo>
                  <a:pt x="439" y="824"/>
                </a:lnTo>
                <a:lnTo>
                  <a:pt x="439" y="824"/>
                </a:lnTo>
                <a:lnTo>
                  <a:pt x="439" y="824"/>
                </a:lnTo>
                <a:lnTo>
                  <a:pt x="432" y="821"/>
                </a:lnTo>
                <a:lnTo>
                  <a:pt x="431" y="821"/>
                </a:lnTo>
                <a:lnTo>
                  <a:pt x="425" y="821"/>
                </a:lnTo>
                <a:lnTo>
                  <a:pt x="421" y="820"/>
                </a:lnTo>
                <a:lnTo>
                  <a:pt x="420" y="820"/>
                </a:lnTo>
                <a:lnTo>
                  <a:pt x="417" y="818"/>
                </a:lnTo>
                <a:lnTo>
                  <a:pt x="414" y="818"/>
                </a:lnTo>
                <a:lnTo>
                  <a:pt x="414" y="818"/>
                </a:lnTo>
                <a:lnTo>
                  <a:pt x="412" y="818"/>
                </a:lnTo>
                <a:lnTo>
                  <a:pt x="412" y="817"/>
                </a:lnTo>
                <a:lnTo>
                  <a:pt x="414" y="814"/>
                </a:lnTo>
                <a:lnTo>
                  <a:pt x="414" y="813"/>
                </a:lnTo>
                <a:lnTo>
                  <a:pt x="416" y="813"/>
                </a:lnTo>
                <a:lnTo>
                  <a:pt x="416" y="813"/>
                </a:lnTo>
                <a:lnTo>
                  <a:pt x="417" y="812"/>
                </a:lnTo>
                <a:lnTo>
                  <a:pt x="417" y="810"/>
                </a:lnTo>
                <a:lnTo>
                  <a:pt x="419" y="809"/>
                </a:lnTo>
                <a:lnTo>
                  <a:pt x="420" y="807"/>
                </a:lnTo>
                <a:lnTo>
                  <a:pt x="420" y="807"/>
                </a:lnTo>
                <a:lnTo>
                  <a:pt x="420" y="805"/>
                </a:lnTo>
                <a:lnTo>
                  <a:pt x="421" y="805"/>
                </a:lnTo>
                <a:lnTo>
                  <a:pt x="421" y="802"/>
                </a:lnTo>
                <a:lnTo>
                  <a:pt x="423" y="798"/>
                </a:lnTo>
                <a:lnTo>
                  <a:pt x="424" y="791"/>
                </a:lnTo>
                <a:lnTo>
                  <a:pt x="425" y="786"/>
                </a:lnTo>
                <a:lnTo>
                  <a:pt x="428" y="780"/>
                </a:lnTo>
                <a:lnTo>
                  <a:pt x="428" y="777"/>
                </a:lnTo>
                <a:lnTo>
                  <a:pt x="428" y="776"/>
                </a:lnTo>
                <a:lnTo>
                  <a:pt x="429" y="775"/>
                </a:lnTo>
                <a:lnTo>
                  <a:pt x="429" y="773"/>
                </a:lnTo>
                <a:lnTo>
                  <a:pt x="428" y="773"/>
                </a:lnTo>
                <a:lnTo>
                  <a:pt x="427" y="772"/>
                </a:lnTo>
                <a:lnTo>
                  <a:pt x="425" y="772"/>
                </a:lnTo>
                <a:lnTo>
                  <a:pt x="424" y="769"/>
                </a:lnTo>
                <a:lnTo>
                  <a:pt x="424" y="769"/>
                </a:lnTo>
                <a:lnTo>
                  <a:pt x="423" y="769"/>
                </a:lnTo>
                <a:lnTo>
                  <a:pt x="421" y="768"/>
                </a:lnTo>
                <a:lnTo>
                  <a:pt x="420" y="766"/>
                </a:lnTo>
                <a:lnTo>
                  <a:pt x="417" y="765"/>
                </a:lnTo>
                <a:lnTo>
                  <a:pt x="416" y="764"/>
                </a:lnTo>
                <a:lnTo>
                  <a:pt x="416" y="764"/>
                </a:lnTo>
                <a:lnTo>
                  <a:pt x="414" y="762"/>
                </a:lnTo>
                <a:lnTo>
                  <a:pt x="414" y="762"/>
                </a:lnTo>
                <a:lnTo>
                  <a:pt x="413" y="761"/>
                </a:lnTo>
                <a:lnTo>
                  <a:pt x="413" y="761"/>
                </a:lnTo>
                <a:lnTo>
                  <a:pt x="412" y="761"/>
                </a:lnTo>
                <a:lnTo>
                  <a:pt x="412" y="761"/>
                </a:lnTo>
                <a:lnTo>
                  <a:pt x="410" y="760"/>
                </a:lnTo>
                <a:lnTo>
                  <a:pt x="409" y="760"/>
                </a:lnTo>
                <a:lnTo>
                  <a:pt x="409" y="758"/>
                </a:lnTo>
                <a:lnTo>
                  <a:pt x="408" y="758"/>
                </a:lnTo>
                <a:lnTo>
                  <a:pt x="406" y="758"/>
                </a:lnTo>
                <a:lnTo>
                  <a:pt x="405" y="757"/>
                </a:lnTo>
                <a:lnTo>
                  <a:pt x="403" y="757"/>
                </a:lnTo>
                <a:lnTo>
                  <a:pt x="403" y="757"/>
                </a:lnTo>
                <a:lnTo>
                  <a:pt x="401" y="755"/>
                </a:lnTo>
                <a:lnTo>
                  <a:pt x="401" y="755"/>
                </a:lnTo>
                <a:lnTo>
                  <a:pt x="398" y="754"/>
                </a:lnTo>
                <a:lnTo>
                  <a:pt x="393" y="751"/>
                </a:lnTo>
                <a:lnTo>
                  <a:pt x="390" y="750"/>
                </a:lnTo>
                <a:lnTo>
                  <a:pt x="386" y="749"/>
                </a:lnTo>
                <a:lnTo>
                  <a:pt x="384" y="747"/>
                </a:lnTo>
                <a:lnTo>
                  <a:pt x="384" y="747"/>
                </a:lnTo>
                <a:lnTo>
                  <a:pt x="377" y="745"/>
                </a:lnTo>
                <a:lnTo>
                  <a:pt x="365" y="739"/>
                </a:lnTo>
                <a:lnTo>
                  <a:pt x="353" y="732"/>
                </a:lnTo>
                <a:lnTo>
                  <a:pt x="351" y="732"/>
                </a:lnTo>
                <a:lnTo>
                  <a:pt x="351" y="731"/>
                </a:lnTo>
                <a:lnTo>
                  <a:pt x="351" y="731"/>
                </a:lnTo>
                <a:lnTo>
                  <a:pt x="351" y="729"/>
                </a:lnTo>
                <a:lnTo>
                  <a:pt x="350" y="728"/>
                </a:lnTo>
                <a:lnTo>
                  <a:pt x="350" y="728"/>
                </a:lnTo>
                <a:lnTo>
                  <a:pt x="350" y="728"/>
                </a:lnTo>
                <a:lnTo>
                  <a:pt x="349" y="727"/>
                </a:lnTo>
                <a:lnTo>
                  <a:pt x="349" y="727"/>
                </a:lnTo>
                <a:lnTo>
                  <a:pt x="349" y="725"/>
                </a:lnTo>
                <a:lnTo>
                  <a:pt x="349" y="725"/>
                </a:lnTo>
                <a:lnTo>
                  <a:pt x="349" y="725"/>
                </a:lnTo>
                <a:lnTo>
                  <a:pt x="349" y="725"/>
                </a:lnTo>
                <a:lnTo>
                  <a:pt x="347" y="724"/>
                </a:lnTo>
                <a:lnTo>
                  <a:pt x="347" y="723"/>
                </a:lnTo>
                <a:lnTo>
                  <a:pt x="346" y="723"/>
                </a:lnTo>
                <a:lnTo>
                  <a:pt x="346" y="720"/>
                </a:lnTo>
                <a:lnTo>
                  <a:pt x="345" y="717"/>
                </a:lnTo>
                <a:lnTo>
                  <a:pt x="343" y="716"/>
                </a:lnTo>
                <a:lnTo>
                  <a:pt x="343" y="716"/>
                </a:lnTo>
                <a:lnTo>
                  <a:pt x="342" y="713"/>
                </a:lnTo>
                <a:lnTo>
                  <a:pt x="341" y="712"/>
                </a:lnTo>
                <a:lnTo>
                  <a:pt x="341" y="712"/>
                </a:lnTo>
                <a:lnTo>
                  <a:pt x="341" y="710"/>
                </a:lnTo>
                <a:lnTo>
                  <a:pt x="341" y="709"/>
                </a:lnTo>
                <a:lnTo>
                  <a:pt x="339" y="708"/>
                </a:lnTo>
                <a:lnTo>
                  <a:pt x="338" y="706"/>
                </a:lnTo>
                <a:lnTo>
                  <a:pt x="338" y="706"/>
                </a:lnTo>
                <a:lnTo>
                  <a:pt x="338" y="705"/>
                </a:lnTo>
                <a:lnTo>
                  <a:pt x="336" y="704"/>
                </a:lnTo>
                <a:lnTo>
                  <a:pt x="336" y="704"/>
                </a:lnTo>
                <a:lnTo>
                  <a:pt x="335" y="701"/>
                </a:lnTo>
                <a:lnTo>
                  <a:pt x="332" y="695"/>
                </a:lnTo>
                <a:lnTo>
                  <a:pt x="331" y="693"/>
                </a:lnTo>
                <a:lnTo>
                  <a:pt x="330" y="693"/>
                </a:lnTo>
                <a:lnTo>
                  <a:pt x="330" y="691"/>
                </a:lnTo>
                <a:lnTo>
                  <a:pt x="330" y="690"/>
                </a:lnTo>
                <a:lnTo>
                  <a:pt x="328" y="688"/>
                </a:lnTo>
                <a:lnTo>
                  <a:pt x="325" y="682"/>
                </a:lnTo>
                <a:lnTo>
                  <a:pt x="323" y="683"/>
                </a:lnTo>
                <a:lnTo>
                  <a:pt x="320" y="683"/>
                </a:lnTo>
                <a:lnTo>
                  <a:pt x="320" y="684"/>
                </a:lnTo>
                <a:lnTo>
                  <a:pt x="315" y="686"/>
                </a:lnTo>
                <a:lnTo>
                  <a:pt x="313" y="686"/>
                </a:lnTo>
                <a:lnTo>
                  <a:pt x="312" y="686"/>
                </a:lnTo>
                <a:lnTo>
                  <a:pt x="312" y="687"/>
                </a:lnTo>
                <a:lnTo>
                  <a:pt x="308" y="687"/>
                </a:lnTo>
                <a:lnTo>
                  <a:pt x="308" y="687"/>
                </a:lnTo>
                <a:lnTo>
                  <a:pt x="306" y="688"/>
                </a:lnTo>
                <a:lnTo>
                  <a:pt x="305" y="688"/>
                </a:lnTo>
                <a:lnTo>
                  <a:pt x="304" y="688"/>
                </a:lnTo>
                <a:lnTo>
                  <a:pt x="302" y="690"/>
                </a:lnTo>
                <a:lnTo>
                  <a:pt x="302" y="688"/>
                </a:lnTo>
                <a:lnTo>
                  <a:pt x="302" y="688"/>
                </a:lnTo>
                <a:lnTo>
                  <a:pt x="302" y="687"/>
                </a:lnTo>
                <a:lnTo>
                  <a:pt x="301" y="687"/>
                </a:lnTo>
                <a:lnTo>
                  <a:pt x="301" y="686"/>
                </a:lnTo>
                <a:lnTo>
                  <a:pt x="299" y="684"/>
                </a:lnTo>
                <a:lnTo>
                  <a:pt x="299" y="684"/>
                </a:lnTo>
                <a:lnTo>
                  <a:pt x="299" y="683"/>
                </a:lnTo>
                <a:lnTo>
                  <a:pt x="298" y="682"/>
                </a:lnTo>
                <a:lnTo>
                  <a:pt x="295" y="682"/>
                </a:lnTo>
                <a:lnTo>
                  <a:pt x="295" y="682"/>
                </a:lnTo>
                <a:lnTo>
                  <a:pt x="297" y="680"/>
                </a:lnTo>
                <a:lnTo>
                  <a:pt x="297" y="680"/>
                </a:lnTo>
                <a:lnTo>
                  <a:pt x="297" y="680"/>
                </a:lnTo>
                <a:lnTo>
                  <a:pt x="297" y="679"/>
                </a:lnTo>
                <a:lnTo>
                  <a:pt x="297" y="679"/>
                </a:lnTo>
                <a:lnTo>
                  <a:pt x="297" y="679"/>
                </a:lnTo>
                <a:lnTo>
                  <a:pt x="295" y="678"/>
                </a:lnTo>
                <a:lnTo>
                  <a:pt x="295" y="676"/>
                </a:lnTo>
                <a:lnTo>
                  <a:pt x="294" y="676"/>
                </a:lnTo>
                <a:lnTo>
                  <a:pt x="294" y="675"/>
                </a:lnTo>
                <a:lnTo>
                  <a:pt x="293" y="673"/>
                </a:lnTo>
                <a:lnTo>
                  <a:pt x="293" y="672"/>
                </a:lnTo>
                <a:lnTo>
                  <a:pt x="291" y="671"/>
                </a:lnTo>
                <a:lnTo>
                  <a:pt x="290" y="667"/>
                </a:lnTo>
                <a:lnTo>
                  <a:pt x="289" y="665"/>
                </a:lnTo>
                <a:lnTo>
                  <a:pt x="289" y="665"/>
                </a:lnTo>
                <a:lnTo>
                  <a:pt x="287" y="661"/>
                </a:lnTo>
                <a:lnTo>
                  <a:pt x="286" y="657"/>
                </a:lnTo>
                <a:lnTo>
                  <a:pt x="286" y="657"/>
                </a:lnTo>
                <a:lnTo>
                  <a:pt x="286" y="654"/>
                </a:lnTo>
                <a:lnTo>
                  <a:pt x="284" y="652"/>
                </a:lnTo>
                <a:lnTo>
                  <a:pt x="289" y="649"/>
                </a:lnTo>
                <a:lnTo>
                  <a:pt x="291" y="646"/>
                </a:lnTo>
                <a:lnTo>
                  <a:pt x="291" y="645"/>
                </a:lnTo>
                <a:lnTo>
                  <a:pt x="294" y="642"/>
                </a:lnTo>
                <a:lnTo>
                  <a:pt x="294" y="642"/>
                </a:lnTo>
                <a:lnTo>
                  <a:pt x="295" y="641"/>
                </a:lnTo>
                <a:lnTo>
                  <a:pt x="295" y="641"/>
                </a:lnTo>
                <a:lnTo>
                  <a:pt x="297" y="641"/>
                </a:lnTo>
                <a:lnTo>
                  <a:pt x="297" y="634"/>
                </a:lnTo>
                <a:lnTo>
                  <a:pt x="297" y="632"/>
                </a:lnTo>
                <a:lnTo>
                  <a:pt x="297" y="632"/>
                </a:lnTo>
                <a:lnTo>
                  <a:pt x="294" y="630"/>
                </a:lnTo>
                <a:lnTo>
                  <a:pt x="298" y="626"/>
                </a:lnTo>
                <a:lnTo>
                  <a:pt x="298" y="626"/>
                </a:lnTo>
                <a:lnTo>
                  <a:pt x="297" y="624"/>
                </a:lnTo>
                <a:lnTo>
                  <a:pt x="297" y="624"/>
                </a:lnTo>
                <a:lnTo>
                  <a:pt x="297" y="624"/>
                </a:lnTo>
                <a:lnTo>
                  <a:pt x="297" y="626"/>
                </a:lnTo>
                <a:lnTo>
                  <a:pt x="297" y="626"/>
                </a:lnTo>
                <a:lnTo>
                  <a:pt x="297" y="624"/>
                </a:lnTo>
                <a:lnTo>
                  <a:pt x="295" y="624"/>
                </a:lnTo>
                <a:lnTo>
                  <a:pt x="295" y="624"/>
                </a:lnTo>
                <a:lnTo>
                  <a:pt x="295" y="624"/>
                </a:lnTo>
                <a:lnTo>
                  <a:pt x="294" y="624"/>
                </a:lnTo>
                <a:lnTo>
                  <a:pt x="294" y="623"/>
                </a:lnTo>
                <a:lnTo>
                  <a:pt x="294" y="623"/>
                </a:lnTo>
                <a:lnTo>
                  <a:pt x="294" y="623"/>
                </a:lnTo>
                <a:lnTo>
                  <a:pt x="294" y="623"/>
                </a:lnTo>
                <a:lnTo>
                  <a:pt x="293" y="621"/>
                </a:lnTo>
                <a:lnTo>
                  <a:pt x="293" y="621"/>
                </a:lnTo>
                <a:lnTo>
                  <a:pt x="293" y="621"/>
                </a:lnTo>
                <a:lnTo>
                  <a:pt x="291" y="621"/>
                </a:lnTo>
                <a:lnTo>
                  <a:pt x="291" y="621"/>
                </a:lnTo>
                <a:lnTo>
                  <a:pt x="291" y="621"/>
                </a:lnTo>
                <a:lnTo>
                  <a:pt x="291" y="621"/>
                </a:lnTo>
                <a:lnTo>
                  <a:pt x="290" y="621"/>
                </a:lnTo>
                <a:lnTo>
                  <a:pt x="290" y="621"/>
                </a:lnTo>
                <a:lnTo>
                  <a:pt x="290" y="620"/>
                </a:lnTo>
                <a:lnTo>
                  <a:pt x="289" y="620"/>
                </a:lnTo>
                <a:lnTo>
                  <a:pt x="289" y="620"/>
                </a:lnTo>
                <a:lnTo>
                  <a:pt x="289" y="619"/>
                </a:lnTo>
                <a:lnTo>
                  <a:pt x="289" y="619"/>
                </a:lnTo>
                <a:lnTo>
                  <a:pt x="289" y="619"/>
                </a:lnTo>
                <a:lnTo>
                  <a:pt x="289" y="619"/>
                </a:lnTo>
                <a:lnTo>
                  <a:pt x="289" y="619"/>
                </a:lnTo>
                <a:lnTo>
                  <a:pt x="287" y="619"/>
                </a:lnTo>
                <a:lnTo>
                  <a:pt x="287" y="619"/>
                </a:lnTo>
                <a:lnTo>
                  <a:pt x="287" y="617"/>
                </a:lnTo>
                <a:lnTo>
                  <a:pt x="286" y="617"/>
                </a:lnTo>
                <a:lnTo>
                  <a:pt x="286" y="617"/>
                </a:lnTo>
                <a:lnTo>
                  <a:pt x="286" y="617"/>
                </a:lnTo>
                <a:lnTo>
                  <a:pt x="286" y="617"/>
                </a:lnTo>
                <a:lnTo>
                  <a:pt x="286" y="616"/>
                </a:lnTo>
                <a:lnTo>
                  <a:pt x="286" y="616"/>
                </a:lnTo>
                <a:lnTo>
                  <a:pt x="284" y="616"/>
                </a:lnTo>
                <a:lnTo>
                  <a:pt x="284" y="616"/>
                </a:lnTo>
                <a:lnTo>
                  <a:pt x="286" y="616"/>
                </a:lnTo>
                <a:lnTo>
                  <a:pt x="286" y="615"/>
                </a:lnTo>
                <a:lnTo>
                  <a:pt x="286" y="615"/>
                </a:lnTo>
                <a:lnTo>
                  <a:pt x="286" y="613"/>
                </a:lnTo>
                <a:lnTo>
                  <a:pt x="284" y="613"/>
                </a:lnTo>
                <a:lnTo>
                  <a:pt x="284" y="613"/>
                </a:lnTo>
                <a:lnTo>
                  <a:pt x="286" y="613"/>
                </a:lnTo>
                <a:lnTo>
                  <a:pt x="284" y="613"/>
                </a:lnTo>
                <a:lnTo>
                  <a:pt x="284" y="613"/>
                </a:lnTo>
                <a:lnTo>
                  <a:pt x="284" y="612"/>
                </a:lnTo>
                <a:lnTo>
                  <a:pt x="284" y="612"/>
                </a:lnTo>
                <a:lnTo>
                  <a:pt x="284" y="612"/>
                </a:lnTo>
                <a:lnTo>
                  <a:pt x="283" y="610"/>
                </a:lnTo>
                <a:lnTo>
                  <a:pt x="283" y="610"/>
                </a:lnTo>
                <a:lnTo>
                  <a:pt x="283" y="610"/>
                </a:lnTo>
                <a:lnTo>
                  <a:pt x="283" y="610"/>
                </a:lnTo>
                <a:lnTo>
                  <a:pt x="283" y="609"/>
                </a:lnTo>
                <a:lnTo>
                  <a:pt x="283" y="609"/>
                </a:lnTo>
                <a:lnTo>
                  <a:pt x="283" y="609"/>
                </a:lnTo>
                <a:lnTo>
                  <a:pt x="283" y="608"/>
                </a:lnTo>
                <a:lnTo>
                  <a:pt x="283" y="608"/>
                </a:lnTo>
                <a:lnTo>
                  <a:pt x="283" y="608"/>
                </a:lnTo>
                <a:lnTo>
                  <a:pt x="283" y="606"/>
                </a:lnTo>
                <a:lnTo>
                  <a:pt x="283" y="606"/>
                </a:lnTo>
                <a:lnTo>
                  <a:pt x="283" y="605"/>
                </a:lnTo>
                <a:lnTo>
                  <a:pt x="283" y="605"/>
                </a:lnTo>
                <a:lnTo>
                  <a:pt x="282" y="605"/>
                </a:lnTo>
                <a:lnTo>
                  <a:pt x="282" y="605"/>
                </a:lnTo>
                <a:lnTo>
                  <a:pt x="282" y="605"/>
                </a:lnTo>
                <a:lnTo>
                  <a:pt x="280" y="605"/>
                </a:lnTo>
                <a:lnTo>
                  <a:pt x="280" y="605"/>
                </a:lnTo>
                <a:lnTo>
                  <a:pt x="280" y="605"/>
                </a:lnTo>
                <a:lnTo>
                  <a:pt x="280" y="605"/>
                </a:lnTo>
                <a:lnTo>
                  <a:pt x="279" y="605"/>
                </a:lnTo>
                <a:lnTo>
                  <a:pt x="279" y="605"/>
                </a:lnTo>
                <a:lnTo>
                  <a:pt x="279" y="605"/>
                </a:lnTo>
                <a:lnTo>
                  <a:pt x="279" y="605"/>
                </a:lnTo>
                <a:lnTo>
                  <a:pt x="278" y="605"/>
                </a:lnTo>
                <a:lnTo>
                  <a:pt x="263" y="591"/>
                </a:lnTo>
                <a:lnTo>
                  <a:pt x="263" y="590"/>
                </a:lnTo>
                <a:lnTo>
                  <a:pt x="263" y="590"/>
                </a:lnTo>
                <a:lnTo>
                  <a:pt x="261" y="584"/>
                </a:lnTo>
                <a:lnTo>
                  <a:pt x="261" y="580"/>
                </a:lnTo>
                <a:lnTo>
                  <a:pt x="261" y="582"/>
                </a:lnTo>
                <a:lnTo>
                  <a:pt x="261" y="579"/>
                </a:lnTo>
                <a:lnTo>
                  <a:pt x="261" y="579"/>
                </a:lnTo>
                <a:lnTo>
                  <a:pt x="261" y="578"/>
                </a:lnTo>
                <a:lnTo>
                  <a:pt x="261" y="578"/>
                </a:lnTo>
                <a:lnTo>
                  <a:pt x="261" y="578"/>
                </a:lnTo>
                <a:lnTo>
                  <a:pt x="261" y="578"/>
                </a:lnTo>
                <a:lnTo>
                  <a:pt x="260" y="578"/>
                </a:lnTo>
                <a:lnTo>
                  <a:pt x="260" y="578"/>
                </a:lnTo>
                <a:lnTo>
                  <a:pt x="258" y="578"/>
                </a:lnTo>
                <a:lnTo>
                  <a:pt x="258" y="578"/>
                </a:lnTo>
                <a:lnTo>
                  <a:pt x="258" y="579"/>
                </a:lnTo>
                <a:lnTo>
                  <a:pt x="258" y="579"/>
                </a:lnTo>
                <a:lnTo>
                  <a:pt x="257" y="579"/>
                </a:lnTo>
                <a:lnTo>
                  <a:pt x="257" y="579"/>
                </a:lnTo>
                <a:lnTo>
                  <a:pt x="253" y="582"/>
                </a:lnTo>
                <a:lnTo>
                  <a:pt x="249" y="583"/>
                </a:lnTo>
                <a:lnTo>
                  <a:pt x="243" y="586"/>
                </a:lnTo>
                <a:lnTo>
                  <a:pt x="243" y="587"/>
                </a:lnTo>
                <a:lnTo>
                  <a:pt x="242" y="587"/>
                </a:lnTo>
                <a:lnTo>
                  <a:pt x="239" y="589"/>
                </a:lnTo>
                <a:lnTo>
                  <a:pt x="235" y="591"/>
                </a:lnTo>
                <a:lnTo>
                  <a:pt x="234" y="591"/>
                </a:lnTo>
                <a:lnTo>
                  <a:pt x="234" y="591"/>
                </a:lnTo>
                <a:lnTo>
                  <a:pt x="234" y="590"/>
                </a:lnTo>
                <a:lnTo>
                  <a:pt x="234" y="590"/>
                </a:lnTo>
                <a:lnTo>
                  <a:pt x="234" y="590"/>
                </a:lnTo>
                <a:lnTo>
                  <a:pt x="232" y="589"/>
                </a:lnTo>
                <a:lnTo>
                  <a:pt x="230" y="587"/>
                </a:lnTo>
                <a:lnTo>
                  <a:pt x="230" y="587"/>
                </a:lnTo>
                <a:lnTo>
                  <a:pt x="228" y="586"/>
                </a:lnTo>
                <a:lnTo>
                  <a:pt x="228" y="586"/>
                </a:lnTo>
                <a:lnTo>
                  <a:pt x="228" y="586"/>
                </a:lnTo>
                <a:lnTo>
                  <a:pt x="224" y="590"/>
                </a:lnTo>
                <a:lnTo>
                  <a:pt x="221" y="591"/>
                </a:lnTo>
                <a:lnTo>
                  <a:pt x="219" y="593"/>
                </a:lnTo>
                <a:lnTo>
                  <a:pt x="217" y="594"/>
                </a:lnTo>
                <a:lnTo>
                  <a:pt x="217" y="595"/>
                </a:lnTo>
                <a:lnTo>
                  <a:pt x="216" y="595"/>
                </a:lnTo>
                <a:lnTo>
                  <a:pt x="215" y="597"/>
                </a:lnTo>
                <a:lnTo>
                  <a:pt x="215" y="597"/>
                </a:lnTo>
                <a:lnTo>
                  <a:pt x="213" y="597"/>
                </a:lnTo>
                <a:lnTo>
                  <a:pt x="212" y="600"/>
                </a:lnTo>
                <a:lnTo>
                  <a:pt x="212" y="600"/>
                </a:lnTo>
                <a:lnTo>
                  <a:pt x="211" y="600"/>
                </a:lnTo>
                <a:lnTo>
                  <a:pt x="211" y="600"/>
                </a:lnTo>
                <a:lnTo>
                  <a:pt x="211" y="600"/>
                </a:lnTo>
                <a:lnTo>
                  <a:pt x="209" y="601"/>
                </a:lnTo>
                <a:lnTo>
                  <a:pt x="209" y="601"/>
                </a:lnTo>
                <a:lnTo>
                  <a:pt x="209" y="601"/>
                </a:lnTo>
                <a:lnTo>
                  <a:pt x="208" y="602"/>
                </a:lnTo>
                <a:lnTo>
                  <a:pt x="206" y="604"/>
                </a:lnTo>
                <a:lnTo>
                  <a:pt x="205" y="604"/>
                </a:lnTo>
                <a:lnTo>
                  <a:pt x="205" y="605"/>
                </a:lnTo>
                <a:lnTo>
                  <a:pt x="204" y="605"/>
                </a:lnTo>
                <a:lnTo>
                  <a:pt x="204" y="605"/>
                </a:lnTo>
                <a:lnTo>
                  <a:pt x="198" y="602"/>
                </a:lnTo>
                <a:lnTo>
                  <a:pt x="198" y="602"/>
                </a:lnTo>
                <a:lnTo>
                  <a:pt x="198" y="602"/>
                </a:lnTo>
                <a:lnTo>
                  <a:pt x="198" y="602"/>
                </a:lnTo>
                <a:lnTo>
                  <a:pt x="198" y="601"/>
                </a:lnTo>
                <a:lnTo>
                  <a:pt x="198" y="601"/>
                </a:lnTo>
                <a:lnTo>
                  <a:pt x="198" y="600"/>
                </a:lnTo>
                <a:lnTo>
                  <a:pt x="198" y="600"/>
                </a:lnTo>
                <a:lnTo>
                  <a:pt x="198" y="600"/>
                </a:lnTo>
                <a:lnTo>
                  <a:pt x="195" y="597"/>
                </a:lnTo>
                <a:lnTo>
                  <a:pt x="195" y="597"/>
                </a:lnTo>
                <a:lnTo>
                  <a:pt x="194" y="594"/>
                </a:lnTo>
                <a:lnTo>
                  <a:pt x="193" y="591"/>
                </a:lnTo>
                <a:lnTo>
                  <a:pt x="191" y="591"/>
                </a:lnTo>
                <a:lnTo>
                  <a:pt x="191" y="591"/>
                </a:lnTo>
                <a:lnTo>
                  <a:pt x="190" y="590"/>
                </a:lnTo>
                <a:lnTo>
                  <a:pt x="190" y="589"/>
                </a:lnTo>
                <a:lnTo>
                  <a:pt x="189" y="587"/>
                </a:lnTo>
                <a:lnTo>
                  <a:pt x="187" y="584"/>
                </a:lnTo>
                <a:lnTo>
                  <a:pt x="186" y="584"/>
                </a:lnTo>
                <a:lnTo>
                  <a:pt x="183" y="580"/>
                </a:lnTo>
                <a:lnTo>
                  <a:pt x="182" y="580"/>
                </a:lnTo>
                <a:lnTo>
                  <a:pt x="178" y="582"/>
                </a:lnTo>
                <a:lnTo>
                  <a:pt x="178" y="580"/>
                </a:lnTo>
                <a:lnTo>
                  <a:pt x="178" y="580"/>
                </a:lnTo>
                <a:lnTo>
                  <a:pt x="178" y="580"/>
                </a:lnTo>
                <a:lnTo>
                  <a:pt x="178" y="579"/>
                </a:lnTo>
                <a:lnTo>
                  <a:pt x="176" y="579"/>
                </a:lnTo>
                <a:lnTo>
                  <a:pt x="176" y="578"/>
                </a:lnTo>
                <a:lnTo>
                  <a:pt x="176" y="578"/>
                </a:lnTo>
                <a:lnTo>
                  <a:pt x="176" y="578"/>
                </a:lnTo>
                <a:lnTo>
                  <a:pt x="176" y="576"/>
                </a:lnTo>
                <a:lnTo>
                  <a:pt x="176" y="576"/>
                </a:lnTo>
                <a:lnTo>
                  <a:pt x="180" y="576"/>
                </a:lnTo>
                <a:lnTo>
                  <a:pt x="182" y="576"/>
                </a:lnTo>
                <a:lnTo>
                  <a:pt x="187" y="576"/>
                </a:lnTo>
                <a:lnTo>
                  <a:pt x="190" y="575"/>
                </a:lnTo>
                <a:lnTo>
                  <a:pt x="193" y="575"/>
                </a:lnTo>
                <a:lnTo>
                  <a:pt x="195" y="578"/>
                </a:lnTo>
                <a:lnTo>
                  <a:pt x="198" y="582"/>
                </a:lnTo>
                <a:lnTo>
                  <a:pt x="201" y="583"/>
                </a:lnTo>
                <a:lnTo>
                  <a:pt x="201" y="583"/>
                </a:lnTo>
                <a:lnTo>
                  <a:pt x="205" y="587"/>
                </a:lnTo>
                <a:lnTo>
                  <a:pt x="206" y="586"/>
                </a:lnTo>
                <a:lnTo>
                  <a:pt x="206" y="586"/>
                </a:lnTo>
                <a:lnTo>
                  <a:pt x="206" y="586"/>
                </a:lnTo>
                <a:lnTo>
                  <a:pt x="206" y="584"/>
                </a:lnTo>
                <a:lnTo>
                  <a:pt x="208" y="584"/>
                </a:lnTo>
                <a:lnTo>
                  <a:pt x="208" y="584"/>
                </a:lnTo>
                <a:lnTo>
                  <a:pt x="208" y="584"/>
                </a:lnTo>
                <a:lnTo>
                  <a:pt x="209" y="583"/>
                </a:lnTo>
                <a:lnTo>
                  <a:pt x="209" y="583"/>
                </a:lnTo>
                <a:lnTo>
                  <a:pt x="209" y="583"/>
                </a:lnTo>
                <a:lnTo>
                  <a:pt x="209" y="583"/>
                </a:lnTo>
                <a:lnTo>
                  <a:pt x="212" y="580"/>
                </a:lnTo>
                <a:lnTo>
                  <a:pt x="215" y="576"/>
                </a:lnTo>
                <a:lnTo>
                  <a:pt x="215" y="576"/>
                </a:lnTo>
                <a:lnTo>
                  <a:pt x="217" y="574"/>
                </a:lnTo>
                <a:lnTo>
                  <a:pt x="216" y="571"/>
                </a:lnTo>
                <a:lnTo>
                  <a:pt x="215" y="568"/>
                </a:lnTo>
                <a:lnTo>
                  <a:pt x="212" y="563"/>
                </a:lnTo>
                <a:lnTo>
                  <a:pt x="211" y="561"/>
                </a:lnTo>
                <a:lnTo>
                  <a:pt x="211" y="560"/>
                </a:lnTo>
                <a:lnTo>
                  <a:pt x="209" y="558"/>
                </a:lnTo>
                <a:lnTo>
                  <a:pt x="206" y="550"/>
                </a:lnTo>
                <a:lnTo>
                  <a:pt x="205" y="550"/>
                </a:lnTo>
                <a:lnTo>
                  <a:pt x="205" y="549"/>
                </a:lnTo>
                <a:lnTo>
                  <a:pt x="204" y="549"/>
                </a:lnTo>
                <a:lnTo>
                  <a:pt x="204" y="549"/>
                </a:lnTo>
                <a:lnTo>
                  <a:pt x="204" y="548"/>
                </a:lnTo>
                <a:lnTo>
                  <a:pt x="204" y="548"/>
                </a:lnTo>
                <a:lnTo>
                  <a:pt x="204" y="548"/>
                </a:lnTo>
                <a:lnTo>
                  <a:pt x="204" y="548"/>
                </a:lnTo>
                <a:lnTo>
                  <a:pt x="204" y="548"/>
                </a:lnTo>
                <a:lnTo>
                  <a:pt x="204" y="548"/>
                </a:lnTo>
                <a:lnTo>
                  <a:pt x="204" y="546"/>
                </a:lnTo>
                <a:lnTo>
                  <a:pt x="204" y="546"/>
                </a:lnTo>
                <a:lnTo>
                  <a:pt x="204" y="546"/>
                </a:lnTo>
                <a:lnTo>
                  <a:pt x="204" y="545"/>
                </a:lnTo>
                <a:lnTo>
                  <a:pt x="204" y="545"/>
                </a:lnTo>
                <a:lnTo>
                  <a:pt x="204" y="545"/>
                </a:lnTo>
                <a:lnTo>
                  <a:pt x="204" y="545"/>
                </a:lnTo>
                <a:lnTo>
                  <a:pt x="202" y="545"/>
                </a:lnTo>
                <a:lnTo>
                  <a:pt x="202" y="545"/>
                </a:lnTo>
                <a:lnTo>
                  <a:pt x="201" y="545"/>
                </a:lnTo>
                <a:lnTo>
                  <a:pt x="201" y="545"/>
                </a:lnTo>
                <a:lnTo>
                  <a:pt x="201" y="545"/>
                </a:lnTo>
                <a:lnTo>
                  <a:pt x="200" y="545"/>
                </a:lnTo>
                <a:lnTo>
                  <a:pt x="200" y="545"/>
                </a:lnTo>
                <a:lnTo>
                  <a:pt x="200" y="545"/>
                </a:lnTo>
                <a:lnTo>
                  <a:pt x="198" y="545"/>
                </a:lnTo>
                <a:lnTo>
                  <a:pt x="198" y="545"/>
                </a:lnTo>
                <a:lnTo>
                  <a:pt x="198" y="543"/>
                </a:lnTo>
                <a:lnTo>
                  <a:pt x="198" y="543"/>
                </a:lnTo>
                <a:lnTo>
                  <a:pt x="195" y="542"/>
                </a:lnTo>
                <a:lnTo>
                  <a:pt x="195" y="542"/>
                </a:lnTo>
                <a:lnTo>
                  <a:pt x="193" y="542"/>
                </a:lnTo>
                <a:lnTo>
                  <a:pt x="193" y="542"/>
                </a:lnTo>
                <a:lnTo>
                  <a:pt x="191" y="542"/>
                </a:lnTo>
                <a:lnTo>
                  <a:pt x="191" y="542"/>
                </a:lnTo>
                <a:lnTo>
                  <a:pt x="190" y="542"/>
                </a:lnTo>
                <a:lnTo>
                  <a:pt x="190" y="542"/>
                </a:lnTo>
                <a:lnTo>
                  <a:pt x="187" y="541"/>
                </a:lnTo>
                <a:lnTo>
                  <a:pt x="186" y="539"/>
                </a:lnTo>
                <a:lnTo>
                  <a:pt x="185" y="537"/>
                </a:lnTo>
                <a:lnTo>
                  <a:pt x="185" y="537"/>
                </a:lnTo>
                <a:lnTo>
                  <a:pt x="185" y="537"/>
                </a:lnTo>
                <a:lnTo>
                  <a:pt x="183" y="535"/>
                </a:lnTo>
                <a:lnTo>
                  <a:pt x="183" y="534"/>
                </a:lnTo>
                <a:lnTo>
                  <a:pt x="183" y="534"/>
                </a:lnTo>
                <a:lnTo>
                  <a:pt x="182" y="534"/>
                </a:lnTo>
                <a:lnTo>
                  <a:pt x="182" y="534"/>
                </a:lnTo>
                <a:lnTo>
                  <a:pt x="182" y="534"/>
                </a:lnTo>
                <a:lnTo>
                  <a:pt x="180" y="533"/>
                </a:lnTo>
                <a:lnTo>
                  <a:pt x="179" y="533"/>
                </a:lnTo>
                <a:lnTo>
                  <a:pt x="179" y="531"/>
                </a:lnTo>
                <a:lnTo>
                  <a:pt x="179" y="531"/>
                </a:lnTo>
                <a:lnTo>
                  <a:pt x="179" y="531"/>
                </a:lnTo>
                <a:lnTo>
                  <a:pt x="176" y="531"/>
                </a:lnTo>
                <a:lnTo>
                  <a:pt x="176" y="530"/>
                </a:lnTo>
                <a:lnTo>
                  <a:pt x="176" y="530"/>
                </a:lnTo>
                <a:lnTo>
                  <a:pt x="174" y="530"/>
                </a:lnTo>
                <a:lnTo>
                  <a:pt x="174" y="528"/>
                </a:lnTo>
                <a:lnTo>
                  <a:pt x="172" y="528"/>
                </a:lnTo>
                <a:lnTo>
                  <a:pt x="168" y="526"/>
                </a:lnTo>
                <a:lnTo>
                  <a:pt x="168" y="526"/>
                </a:lnTo>
                <a:lnTo>
                  <a:pt x="167" y="524"/>
                </a:lnTo>
                <a:lnTo>
                  <a:pt x="165" y="524"/>
                </a:lnTo>
                <a:lnTo>
                  <a:pt x="165" y="523"/>
                </a:lnTo>
                <a:lnTo>
                  <a:pt x="164" y="523"/>
                </a:lnTo>
                <a:lnTo>
                  <a:pt x="163" y="523"/>
                </a:lnTo>
                <a:lnTo>
                  <a:pt x="163" y="523"/>
                </a:lnTo>
                <a:lnTo>
                  <a:pt x="163" y="523"/>
                </a:lnTo>
                <a:lnTo>
                  <a:pt x="161" y="523"/>
                </a:lnTo>
                <a:lnTo>
                  <a:pt x="161" y="522"/>
                </a:lnTo>
                <a:lnTo>
                  <a:pt x="160" y="522"/>
                </a:lnTo>
                <a:lnTo>
                  <a:pt x="160" y="522"/>
                </a:lnTo>
                <a:lnTo>
                  <a:pt x="160" y="520"/>
                </a:lnTo>
                <a:lnTo>
                  <a:pt x="160" y="520"/>
                </a:lnTo>
                <a:lnTo>
                  <a:pt x="161" y="519"/>
                </a:lnTo>
                <a:lnTo>
                  <a:pt x="161" y="516"/>
                </a:lnTo>
                <a:lnTo>
                  <a:pt x="163" y="515"/>
                </a:lnTo>
                <a:lnTo>
                  <a:pt x="163" y="513"/>
                </a:lnTo>
                <a:lnTo>
                  <a:pt x="163" y="513"/>
                </a:lnTo>
                <a:lnTo>
                  <a:pt x="163" y="512"/>
                </a:lnTo>
                <a:lnTo>
                  <a:pt x="163" y="512"/>
                </a:lnTo>
                <a:lnTo>
                  <a:pt x="161" y="512"/>
                </a:lnTo>
                <a:lnTo>
                  <a:pt x="161" y="511"/>
                </a:lnTo>
                <a:lnTo>
                  <a:pt x="160" y="511"/>
                </a:lnTo>
                <a:lnTo>
                  <a:pt x="160" y="511"/>
                </a:lnTo>
                <a:lnTo>
                  <a:pt x="160" y="512"/>
                </a:lnTo>
                <a:lnTo>
                  <a:pt x="160" y="512"/>
                </a:lnTo>
                <a:lnTo>
                  <a:pt x="159" y="512"/>
                </a:lnTo>
                <a:lnTo>
                  <a:pt x="159" y="513"/>
                </a:lnTo>
                <a:lnTo>
                  <a:pt x="159" y="513"/>
                </a:lnTo>
                <a:lnTo>
                  <a:pt x="157" y="513"/>
                </a:lnTo>
                <a:lnTo>
                  <a:pt x="156" y="513"/>
                </a:lnTo>
                <a:lnTo>
                  <a:pt x="154" y="515"/>
                </a:lnTo>
                <a:lnTo>
                  <a:pt x="153" y="515"/>
                </a:lnTo>
                <a:lnTo>
                  <a:pt x="153" y="515"/>
                </a:lnTo>
                <a:lnTo>
                  <a:pt x="153" y="513"/>
                </a:lnTo>
                <a:lnTo>
                  <a:pt x="154" y="512"/>
                </a:lnTo>
                <a:lnTo>
                  <a:pt x="154" y="511"/>
                </a:lnTo>
                <a:lnTo>
                  <a:pt x="154" y="511"/>
                </a:lnTo>
                <a:lnTo>
                  <a:pt x="153" y="508"/>
                </a:lnTo>
                <a:lnTo>
                  <a:pt x="153" y="508"/>
                </a:lnTo>
                <a:lnTo>
                  <a:pt x="152" y="508"/>
                </a:lnTo>
                <a:lnTo>
                  <a:pt x="150" y="507"/>
                </a:lnTo>
                <a:lnTo>
                  <a:pt x="150" y="507"/>
                </a:lnTo>
                <a:lnTo>
                  <a:pt x="149" y="507"/>
                </a:lnTo>
                <a:lnTo>
                  <a:pt x="148" y="507"/>
                </a:lnTo>
                <a:lnTo>
                  <a:pt x="148" y="507"/>
                </a:lnTo>
                <a:lnTo>
                  <a:pt x="146" y="507"/>
                </a:lnTo>
                <a:lnTo>
                  <a:pt x="146" y="508"/>
                </a:lnTo>
                <a:lnTo>
                  <a:pt x="146" y="508"/>
                </a:lnTo>
                <a:lnTo>
                  <a:pt x="146" y="508"/>
                </a:lnTo>
                <a:lnTo>
                  <a:pt x="146" y="509"/>
                </a:lnTo>
                <a:lnTo>
                  <a:pt x="146" y="509"/>
                </a:lnTo>
                <a:lnTo>
                  <a:pt x="146" y="511"/>
                </a:lnTo>
                <a:lnTo>
                  <a:pt x="146" y="512"/>
                </a:lnTo>
                <a:lnTo>
                  <a:pt x="146" y="512"/>
                </a:lnTo>
                <a:lnTo>
                  <a:pt x="146" y="512"/>
                </a:lnTo>
                <a:lnTo>
                  <a:pt x="146" y="513"/>
                </a:lnTo>
                <a:lnTo>
                  <a:pt x="146" y="513"/>
                </a:lnTo>
                <a:lnTo>
                  <a:pt x="145" y="515"/>
                </a:lnTo>
                <a:lnTo>
                  <a:pt x="145" y="516"/>
                </a:lnTo>
                <a:lnTo>
                  <a:pt x="145" y="516"/>
                </a:lnTo>
                <a:lnTo>
                  <a:pt x="143" y="517"/>
                </a:lnTo>
                <a:lnTo>
                  <a:pt x="143" y="519"/>
                </a:lnTo>
                <a:lnTo>
                  <a:pt x="143" y="522"/>
                </a:lnTo>
                <a:lnTo>
                  <a:pt x="142" y="522"/>
                </a:lnTo>
                <a:lnTo>
                  <a:pt x="142" y="523"/>
                </a:lnTo>
                <a:lnTo>
                  <a:pt x="141" y="524"/>
                </a:lnTo>
                <a:lnTo>
                  <a:pt x="141" y="527"/>
                </a:lnTo>
                <a:lnTo>
                  <a:pt x="139" y="528"/>
                </a:lnTo>
                <a:lnTo>
                  <a:pt x="139" y="530"/>
                </a:lnTo>
                <a:lnTo>
                  <a:pt x="139" y="530"/>
                </a:lnTo>
                <a:lnTo>
                  <a:pt x="138" y="534"/>
                </a:lnTo>
                <a:lnTo>
                  <a:pt x="138" y="534"/>
                </a:lnTo>
                <a:lnTo>
                  <a:pt x="138" y="537"/>
                </a:lnTo>
                <a:lnTo>
                  <a:pt x="138" y="538"/>
                </a:lnTo>
                <a:lnTo>
                  <a:pt x="138" y="538"/>
                </a:lnTo>
                <a:lnTo>
                  <a:pt x="137" y="538"/>
                </a:lnTo>
                <a:lnTo>
                  <a:pt x="134" y="537"/>
                </a:lnTo>
                <a:lnTo>
                  <a:pt x="134" y="537"/>
                </a:lnTo>
                <a:lnTo>
                  <a:pt x="130" y="537"/>
                </a:lnTo>
                <a:lnTo>
                  <a:pt x="130" y="537"/>
                </a:lnTo>
                <a:lnTo>
                  <a:pt x="130" y="537"/>
                </a:lnTo>
                <a:lnTo>
                  <a:pt x="128" y="537"/>
                </a:lnTo>
                <a:lnTo>
                  <a:pt x="127" y="537"/>
                </a:lnTo>
                <a:lnTo>
                  <a:pt x="126" y="535"/>
                </a:lnTo>
                <a:lnTo>
                  <a:pt x="124" y="535"/>
                </a:lnTo>
                <a:lnTo>
                  <a:pt x="124" y="535"/>
                </a:lnTo>
                <a:lnTo>
                  <a:pt x="124" y="535"/>
                </a:lnTo>
                <a:lnTo>
                  <a:pt x="124" y="537"/>
                </a:lnTo>
                <a:lnTo>
                  <a:pt x="124" y="537"/>
                </a:lnTo>
                <a:lnTo>
                  <a:pt x="123" y="537"/>
                </a:lnTo>
                <a:lnTo>
                  <a:pt x="123" y="537"/>
                </a:lnTo>
                <a:lnTo>
                  <a:pt x="123" y="537"/>
                </a:lnTo>
                <a:lnTo>
                  <a:pt x="122" y="537"/>
                </a:lnTo>
                <a:lnTo>
                  <a:pt x="122" y="538"/>
                </a:lnTo>
                <a:lnTo>
                  <a:pt x="122" y="538"/>
                </a:lnTo>
                <a:lnTo>
                  <a:pt x="122" y="538"/>
                </a:lnTo>
                <a:lnTo>
                  <a:pt x="122" y="538"/>
                </a:lnTo>
                <a:lnTo>
                  <a:pt x="122" y="538"/>
                </a:lnTo>
                <a:lnTo>
                  <a:pt x="122" y="539"/>
                </a:lnTo>
                <a:lnTo>
                  <a:pt x="122" y="539"/>
                </a:lnTo>
                <a:lnTo>
                  <a:pt x="120" y="539"/>
                </a:lnTo>
                <a:lnTo>
                  <a:pt x="120" y="539"/>
                </a:lnTo>
                <a:lnTo>
                  <a:pt x="120" y="539"/>
                </a:lnTo>
                <a:lnTo>
                  <a:pt x="120" y="539"/>
                </a:lnTo>
                <a:lnTo>
                  <a:pt x="120" y="541"/>
                </a:lnTo>
                <a:lnTo>
                  <a:pt x="120" y="541"/>
                </a:lnTo>
                <a:lnTo>
                  <a:pt x="119" y="541"/>
                </a:lnTo>
                <a:lnTo>
                  <a:pt x="119" y="542"/>
                </a:lnTo>
                <a:lnTo>
                  <a:pt x="119" y="542"/>
                </a:lnTo>
                <a:lnTo>
                  <a:pt x="119" y="542"/>
                </a:lnTo>
                <a:lnTo>
                  <a:pt x="119" y="542"/>
                </a:lnTo>
                <a:lnTo>
                  <a:pt x="119" y="542"/>
                </a:lnTo>
                <a:lnTo>
                  <a:pt x="117" y="542"/>
                </a:lnTo>
                <a:lnTo>
                  <a:pt x="117" y="542"/>
                </a:lnTo>
                <a:lnTo>
                  <a:pt x="117" y="543"/>
                </a:lnTo>
                <a:lnTo>
                  <a:pt x="116" y="543"/>
                </a:lnTo>
                <a:lnTo>
                  <a:pt x="116" y="543"/>
                </a:lnTo>
                <a:lnTo>
                  <a:pt x="116" y="543"/>
                </a:lnTo>
                <a:lnTo>
                  <a:pt x="116" y="543"/>
                </a:lnTo>
                <a:lnTo>
                  <a:pt x="115" y="543"/>
                </a:lnTo>
                <a:lnTo>
                  <a:pt x="115" y="543"/>
                </a:lnTo>
                <a:lnTo>
                  <a:pt x="115" y="545"/>
                </a:lnTo>
                <a:lnTo>
                  <a:pt x="113" y="545"/>
                </a:lnTo>
                <a:lnTo>
                  <a:pt x="113" y="546"/>
                </a:lnTo>
                <a:lnTo>
                  <a:pt x="113" y="546"/>
                </a:lnTo>
                <a:lnTo>
                  <a:pt x="113" y="548"/>
                </a:lnTo>
                <a:lnTo>
                  <a:pt x="113" y="546"/>
                </a:lnTo>
                <a:lnTo>
                  <a:pt x="113" y="546"/>
                </a:lnTo>
                <a:lnTo>
                  <a:pt x="115" y="546"/>
                </a:lnTo>
                <a:lnTo>
                  <a:pt x="115" y="546"/>
                </a:lnTo>
                <a:lnTo>
                  <a:pt x="115" y="548"/>
                </a:lnTo>
                <a:lnTo>
                  <a:pt x="115" y="548"/>
                </a:lnTo>
                <a:lnTo>
                  <a:pt x="113" y="548"/>
                </a:lnTo>
                <a:lnTo>
                  <a:pt x="113" y="548"/>
                </a:lnTo>
                <a:lnTo>
                  <a:pt x="115" y="548"/>
                </a:lnTo>
                <a:lnTo>
                  <a:pt x="115" y="549"/>
                </a:lnTo>
                <a:lnTo>
                  <a:pt x="113" y="549"/>
                </a:lnTo>
                <a:lnTo>
                  <a:pt x="115" y="549"/>
                </a:lnTo>
                <a:lnTo>
                  <a:pt x="115" y="549"/>
                </a:lnTo>
                <a:lnTo>
                  <a:pt x="115" y="550"/>
                </a:lnTo>
                <a:lnTo>
                  <a:pt x="115" y="550"/>
                </a:lnTo>
                <a:lnTo>
                  <a:pt x="113" y="550"/>
                </a:lnTo>
                <a:lnTo>
                  <a:pt x="115" y="550"/>
                </a:lnTo>
                <a:lnTo>
                  <a:pt x="115" y="550"/>
                </a:lnTo>
                <a:lnTo>
                  <a:pt x="115" y="550"/>
                </a:lnTo>
                <a:lnTo>
                  <a:pt x="115" y="550"/>
                </a:lnTo>
                <a:lnTo>
                  <a:pt x="115" y="552"/>
                </a:lnTo>
                <a:lnTo>
                  <a:pt x="115" y="552"/>
                </a:lnTo>
                <a:lnTo>
                  <a:pt x="113" y="552"/>
                </a:lnTo>
                <a:lnTo>
                  <a:pt x="113" y="553"/>
                </a:lnTo>
                <a:lnTo>
                  <a:pt x="113" y="553"/>
                </a:lnTo>
                <a:lnTo>
                  <a:pt x="113" y="553"/>
                </a:lnTo>
                <a:lnTo>
                  <a:pt x="113" y="554"/>
                </a:lnTo>
                <a:lnTo>
                  <a:pt x="113" y="554"/>
                </a:lnTo>
                <a:lnTo>
                  <a:pt x="113" y="554"/>
                </a:lnTo>
                <a:lnTo>
                  <a:pt x="113" y="556"/>
                </a:lnTo>
                <a:lnTo>
                  <a:pt x="113" y="556"/>
                </a:lnTo>
                <a:lnTo>
                  <a:pt x="113" y="556"/>
                </a:lnTo>
                <a:lnTo>
                  <a:pt x="113" y="556"/>
                </a:lnTo>
                <a:lnTo>
                  <a:pt x="112" y="556"/>
                </a:lnTo>
                <a:lnTo>
                  <a:pt x="112" y="557"/>
                </a:lnTo>
                <a:lnTo>
                  <a:pt x="112" y="557"/>
                </a:lnTo>
                <a:lnTo>
                  <a:pt x="112" y="558"/>
                </a:lnTo>
                <a:lnTo>
                  <a:pt x="111" y="558"/>
                </a:lnTo>
                <a:lnTo>
                  <a:pt x="111" y="558"/>
                </a:lnTo>
                <a:lnTo>
                  <a:pt x="111" y="558"/>
                </a:lnTo>
                <a:lnTo>
                  <a:pt x="111" y="558"/>
                </a:lnTo>
                <a:lnTo>
                  <a:pt x="111" y="558"/>
                </a:lnTo>
                <a:lnTo>
                  <a:pt x="111" y="560"/>
                </a:lnTo>
                <a:lnTo>
                  <a:pt x="109" y="560"/>
                </a:lnTo>
                <a:lnTo>
                  <a:pt x="109" y="560"/>
                </a:lnTo>
                <a:lnTo>
                  <a:pt x="109" y="560"/>
                </a:lnTo>
                <a:lnTo>
                  <a:pt x="109" y="561"/>
                </a:lnTo>
                <a:lnTo>
                  <a:pt x="108" y="561"/>
                </a:lnTo>
                <a:lnTo>
                  <a:pt x="108" y="561"/>
                </a:lnTo>
                <a:lnTo>
                  <a:pt x="108" y="561"/>
                </a:lnTo>
                <a:lnTo>
                  <a:pt x="108" y="561"/>
                </a:lnTo>
                <a:lnTo>
                  <a:pt x="107" y="563"/>
                </a:lnTo>
                <a:lnTo>
                  <a:pt x="107" y="563"/>
                </a:lnTo>
                <a:lnTo>
                  <a:pt x="107" y="564"/>
                </a:lnTo>
                <a:lnTo>
                  <a:pt x="107" y="564"/>
                </a:lnTo>
                <a:lnTo>
                  <a:pt x="107" y="564"/>
                </a:lnTo>
                <a:lnTo>
                  <a:pt x="107" y="564"/>
                </a:lnTo>
                <a:lnTo>
                  <a:pt x="107" y="565"/>
                </a:lnTo>
                <a:lnTo>
                  <a:pt x="105" y="565"/>
                </a:lnTo>
                <a:lnTo>
                  <a:pt x="105" y="565"/>
                </a:lnTo>
                <a:lnTo>
                  <a:pt x="105" y="567"/>
                </a:lnTo>
                <a:lnTo>
                  <a:pt x="105" y="567"/>
                </a:lnTo>
                <a:lnTo>
                  <a:pt x="105" y="567"/>
                </a:lnTo>
                <a:lnTo>
                  <a:pt x="105" y="567"/>
                </a:lnTo>
                <a:lnTo>
                  <a:pt x="105" y="567"/>
                </a:lnTo>
                <a:lnTo>
                  <a:pt x="105" y="567"/>
                </a:lnTo>
                <a:lnTo>
                  <a:pt x="105" y="568"/>
                </a:lnTo>
                <a:lnTo>
                  <a:pt x="105" y="568"/>
                </a:lnTo>
                <a:lnTo>
                  <a:pt x="105" y="568"/>
                </a:lnTo>
                <a:lnTo>
                  <a:pt x="105" y="568"/>
                </a:lnTo>
                <a:lnTo>
                  <a:pt x="105" y="569"/>
                </a:lnTo>
                <a:lnTo>
                  <a:pt x="105" y="569"/>
                </a:lnTo>
                <a:lnTo>
                  <a:pt x="105" y="569"/>
                </a:lnTo>
                <a:lnTo>
                  <a:pt x="105" y="569"/>
                </a:lnTo>
                <a:lnTo>
                  <a:pt x="104" y="569"/>
                </a:lnTo>
                <a:lnTo>
                  <a:pt x="104" y="571"/>
                </a:lnTo>
                <a:lnTo>
                  <a:pt x="104" y="571"/>
                </a:lnTo>
                <a:lnTo>
                  <a:pt x="104" y="571"/>
                </a:lnTo>
                <a:lnTo>
                  <a:pt x="104" y="571"/>
                </a:lnTo>
                <a:lnTo>
                  <a:pt x="104" y="572"/>
                </a:lnTo>
                <a:lnTo>
                  <a:pt x="104" y="572"/>
                </a:lnTo>
                <a:lnTo>
                  <a:pt x="105" y="572"/>
                </a:lnTo>
                <a:lnTo>
                  <a:pt x="105" y="572"/>
                </a:lnTo>
                <a:lnTo>
                  <a:pt x="104" y="572"/>
                </a:lnTo>
                <a:lnTo>
                  <a:pt x="104" y="574"/>
                </a:lnTo>
                <a:lnTo>
                  <a:pt x="104" y="574"/>
                </a:lnTo>
                <a:lnTo>
                  <a:pt x="104" y="575"/>
                </a:lnTo>
                <a:lnTo>
                  <a:pt x="104" y="575"/>
                </a:lnTo>
                <a:lnTo>
                  <a:pt x="104" y="575"/>
                </a:lnTo>
                <a:lnTo>
                  <a:pt x="104" y="576"/>
                </a:lnTo>
                <a:lnTo>
                  <a:pt x="104" y="576"/>
                </a:lnTo>
                <a:lnTo>
                  <a:pt x="104" y="578"/>
                </a:lnTo>
                <a:lnTo>
                  <a:pt x="104" y="578"/>
                </a:lnTo>
                <a:lnTo>
                  <a:pt x="104" y="578"/>
                </a:lnTo>
                <a:lnTo>
                  <a:pt x="102" y="578"/>
                </a:lnTo>
                <a:lnTo>
                  <a:pt x="102" y="578"/>
                </a:lnTo>
                <a:lnTo>
                  <a:pt x="102" y="579"/>
                </a:lnTo>
                <a:lnTo>
                  <a:pt x="102" y="579"/>
                </a:lnTo>
                <a:lnTo>
                  <a:pt x="102" y="580"/>
                </a:lnTo>
                <a:lnTo>
                  <a:pt x="102" y="580"/>
                </a:lnTo>
                <a:lnTo>
                  <a:pt x="102" y="580"/>
                </a:lnTo>
                <a:lnTo>
                  <a:pt x="102" y="582"/>
                </a:lnTo>
                <a:lnTo>
                  <a:pt x="102" y="582"/>
                </a:lnTo>
                <a:lnTo>
                  <a:pt x="102" y="582"/>
                </a:lnTo>
                <a:lnTo>
                  <a:pt x="101" y="582"/>
                </a:lnTo>
                <a:lnTo>
                  <a:pt x="101" y="583"/>
                </a:lnTo>
                <a:lnTo>
                  <a:pt x="101" y="583"/>
                </a:lnTo>
                <a:lnTo>
                  <a:pt x="101" y="583"/>
                </a:lnTo>
                <a:lnTo>
                  <a:pt x="101" y="583"/>
                </a:lnTo>
                <a:lnTo>
                  <a:pt x="101" y="584"/>
                </a:lnTo>
                <a:lnTo>
                  <a:pt x="100" y="584"/>
                </a:lnTo>
                <a:lnTo>
                  <a:pt x="100" y="584"/>
                </a:lnTo>
                <a:lnTo>
                  <a:pt x="100" y="584"/>
                </a:lnTo>
                <a:lnTo>
                  <a:pt x="98" y="584"/>
                </a:lnTo>
                <a:lnTo>
                  <a:pt x="98" y="584"/>
                </a:lnTo>
                <a:lnTo>
                  <a:pt x="98" y="586"/>
                </a:lnTo>
                <a:lnTo>
                  <a:pt x="98" y="586"/>
                </a:lnTo>
                <a:lnTo>
                  <a:pt x="97" y="586"/>
                </a:lnTo>
                <a:lnTo>
                  <a:pt x="97" y="586"/>
                </a:lnTo>
                <a:lnTo>
                  <a:pt x="97" y="587"/>
                </a:lnTo>
                <a:lnTo>
                  <a:pt x="97" y="587"/>
                </a:lnTo>
                <a:lnTo>
                  <a:pt x="97" y="587"/>
                </a:lnTo>
                <a:lnTo>
                  <a:pt x="97" y="587"/>
                </a:lnTo>
                <a:lnTo>
                  <a:pt x="97" y="589"/>
                </a:lnTo>
                <a:lnTo>
                  <a:pt x="97" y="589"/>
                </a:lnTo>
                <a:lnTo>
                  <a:pt x="97" y="589"/>
                </a:lnTo>
                <a:lnTo>
                  <a:pt x="97" y="590"/>
                </a:lnTo>
                <a:lnTo>
                  <a:pt x="97" y="590"/>
                </a:lnTo>
                <a:lnTo>
                  <a:pt x="96" y="590"/>
                </a:lnTo>
                <a:lnTo>
                  <a:pt x="96" y="591"/>
                </a:lnTo>
                <a:lnTo>
                  <a:pt x="96" y="591"/>
                </a:lnTo>
                <a:lnTo>
                  <a:pt x="96" y="591"/>
                </a:lnTo>
                <a:lnTo>
                  <a:pt x="96" y="593"/>
                </a:lnTo>
                <a:lnTo>
                  <a:pt x="96" y="593"/>
                </a:lnTo>
                <a:lnTo>
                  <a:pt x="94" y="593"/>
                </a:lnTo>
                <a:lnTo>
                  <a:pt x="94" y="593"/>
                </a:lnTo>
                <a:lnTo>
                  <a:pt x="94" y="593"/>
                </a:lnTo>
                <a:lnTo>
                  <a:pt x="94" y="593"/>
                </a:lnTo>
                <a:lnTo>
                  <a:pt x="94" y="594"/>
                </a:lnTo>
                <a:lnTo>
                  <a:pt x="93" y="594"/>
                </a:lnTo>
                <a:lnTo>
                  <a:pt x="93" y="594"/>
                </a:lnTo>
                <a:lnTo>
                  <a:pt x="91" y="594"/>
                </a:lnTo>
                <a:lnTo>
                  <a:pt x="91" y="594"/>
                </a:lnTo>
                <a:lnTo>
                  <a:pt x="91" y="595"/>
                </a:lnTo>
                <a:lnTo>
                  <a:pt x="91" y="595"/>
                </a:lnTo>
                <a:lnTo>
                  <a:pt x="91" y="595"/>
                </a:lnTo>
                <a:lnTo>
                  <a:pt x="91" y="597"/>
                </a:lnTo>
                <a:lnTo>
                  <a:pt x="91" y="597"/>
                </a:lnTo>
                <a:lnTo>
                  <a:pt x="91" y="597"/>
                </a:lnTo>
                <a:lnTo>
                  <a:pt x="90" y="597"/>
                </a:lnTo>
                <a:lnTo>
                  <a:pt x="90" y="598"/>
                </a:lnTo>
                <a:lnTo>
                  <a:pt x="90" y="598"/>
                </a:lnTo>
                <a:lnTo>
                  <a:pt x="90" y="598"/>
                </a:lnTo>
                <a:lnTo>
                  <a:pt x="89" y="598"/>
                </a:lnTo>
                <a:lnTo>
                  <a:pt x="89" y="600"/>
                </a:lnTo>
                <a:lnTo>
                  <a:pt x="89" y="600"/>
                </a:lnTo>
                <a:lnTo>
                  <a:pt x="89" y="600"/>
                </a:lnTo>
                <a:lnTo>
                  <a:pt x="89" y="601"/>
                </a:lnTo>
                <a:lnTo>
                  <a:pt x="89" y="601"/>
                </a:lnTo>
                <a:lnTo>
                  <a:pt x="89" y="601"/>
                </a:lnTo>
                <a:lnTo>
                  <a:pt x="89" y="601"/>
                </a:lnTo>
                <a:lnTo>
                  <a:pt x="89" y="601"/>
                </a:lnTo>
                <a:lnTo>
                  <a:pt x="87" y="601"/>
                </a:lnTo>
                <a:lnTo>
                  <a:pt x="87" y="600"/>
                </a:lnTo>
                <a:lnTo>
                  <a:pt x="86" y="600"/>
                </a:lnTo>
                <a:lnTo>
                  <a:pt x="86" y="600"/>
                </a:lnTo>
                <a:lnTo>
                  <a:pt x="86" y="597"/>
                </a:lnTo>
                <a:lnTo>
                  <a:pt x="85" y="597"/>
                </a:lnTo>
                <a:lnTo>
                  <a:pt x="85" y="597"/>
                </a:lnTo>
                <a:lnTo>
                  <a:pt x="83" y="597"/>
                </a:lnTo>
                <a:lnTo>
                  <a:pt x="83" y="595"/>
                </a:lnTo>
                <a:lnTo>
                  <a:pt x="83" y="595"/>
                </a:lnTo>
                <a:lnTo>
                  <a:pt x="82" y="594"/>
                </a:lnTo>
                <a:lnTo>
                  <a:pt x="81" y="594"/>
                </a:lnTo>
                <a:lnTo>
                  <a:pt x="81" y="593"/>
                </a:lnTo>
                <a:lnTo>
                  <a:pt x="81" y="593"/>
                </a:lnTo>
                <a:lnTo>
                  <a:pt x="79" y="591"/>
                </a:lnTo>
                <a:lnTo>
                  <a:pt x="78" y="591"/>
                </a:lnTo>
                <a:lnTo>
                  <a:pt x="78" y="591"/>
                </a:lnTo>
                <a:lnTo>
                  <a:pt x="76" y="590"/>
                </a:lnTo>
                <a:lnTo>
                  <a:pt x="75" y="590"/>
                </a:lnTo>
                <a:lnTo>
                  <a:pt x="75" y="589"/>
                </a:lnTo>
                <a:lnTo>
                  <a:pt x="75" y="589"/>
                </a:lnTo>
                <a:lnTo>
                  <a:pt x="71" y="583"/>
                </a:lnTo>
                <a:lnTo>
                  <a:pt x="71" y="583"/>
                </a:lnTo>
                <a:lnTo>
                  <a:pt x="70" y="582"/>
                </a:lnTo>
                <a:lnTo>
                  <a:pt x="70" y="580"/>
                </a:lnTo>
                <a:lnTo>
                  <a:pt x="70" y="580"/>
                </a:lnTo>
                <a:lnTo>
                  <a:pt x="70" y="579"/>
                </a:lnTo>
                <a:lnTo>
                  <a:pt x="70" y="578"/>
                </a:lnTo>
                <a:lnTo>
                  <a:pt x="70" y="576"/>
                </a:lnTo>
                <a:lnTo>
                  <a:pt x="70" y="575"/>
                </a:lnTo>
                <a:lnTo>
                  <a:pt x="70" y="572"/>
                </a:lnTo>
                <a:lnTo>
                  <a:pt x="68" y="572"/>
                </a:lnTo>
                <a:lnTo>
                  <a:pt x="68" y="569"/>
                </a:lnTo>
                <a:lnTo>
                  <a:pt x="68" y="569"/>
                </a:lnTo>
                <a:lnTo>
                  <a:pt x="67" y="564"/>
                </a:lnTo>
                <a:lnTo>
                  <a:pt x="67" y="564"/>
                </a:lnTo>
                <a:lnTo>
                  <a:pt x="67" y="564"/>
                </a:lnTo>
                <a:lnTo>
                  <a:pt x="67" y="564"/>
                </a:lnTo>
                <a:lnTo>
                  <a:pt x="65" y="565"/>
                </a:lnTo>
                <a:lnTo>
                  <a:pt x="64" y="565"/>
                </a:lnTo>
                <a:lnTo>
                  <a:pt x="64" y="565"/>
                </a:lnTo>
                <a:lnTo>
                  <a:pt x="64" y="565"/>
                </a:lnTo>
                <a:lnTo>
                  <a:pt x="63" y="565"/>
                </a:lnTo>
                <a:lnTo>
                  <a:pt x="63" y="564"/>
                </a:lnTo>
                <a:lnTo>
                  <a:pt x="61" y="564"/>
                </a:lnTo>
                <a:lnTo>
                  <a:pt x="60" y="563"/>
                </a:lnTo>
                <a:lnTo>
                  <a:pt x="60" y="561"/>
                </a:lnTo>
                <a:lnTo>
                  <a:pt x="59" y="561"/>
                </a:lnTo>
                <a:lnTo>
                  <a:pt x="59" y="560"/>
                </a:lnTo>
                <a:lnTo>
                  <a:pt x="55" y="561"/>
                </a:lnTo>
                <a:lnTo>
                  <a:pt x="55" y="561"/>
                </a:lnTo>
                <a:lnTo>
                  <a:pt x="53" y="558"/>
                </a:lnTo>
                <a:lnTo>
                  <a:pt x="52" y="556"/>
                </a:lnTo>
                <a:lnTo>
                  <a:pt x="50" y="553"/>
                </a:lnTo>
                <a:lnTo>
                  <a:pt x="48" y="550"/>
                </a:lnTo>
                <a:lnTo>
                  <a:pt x="49" y="550"/>
                </a:lnTo>
                <a:lnTo>
                  <a:pt x="49" y="549"/>
                </a:lnTo>
                <a:lnTo>
                  <a:pt x="50" y="549"/>
                </a:lnTo>
                <a:lnTo>
                  <a:pt x="49" y="549"/>
                </a:lnTo>
                <a:lnTo>
                  <a:pt x="50" y="549"/>
                </a:lnTo>
                <a:lnTo>
                  <a:pt x="50" y="548"/>
                </a:lnTo>
                <a:lnTo>
                  <a:pt x="50" y="548"/>
                </a:lnTo>
                <a:lnTo>
                  <a:pt x="50" y="548"/>
                </a:lnTo>
                <a:lnTo>
                  <a:pt x="50" y="546"/>
                </a:lnTo>
                <a:lnTo>
                  <a:pt x="50" y="546"/>
                </a:lnTo>
                <a:lnTo>
                  <a:pt x="50" y="546"/>
                </a:lnTo>
                <a:lnTo>
                  <a:pt x="50" y="545"/>
                </a:lnTo>
                <a:lnTo>
                  <a:pt x="52" y="545"/>
                </a:lnTo>
                <a:lnTo>
                  <a:pt x="52" y="545"/>
                </a:lnTo>
                <a:lnTo>
                  <a:pt x="52" y="545"/>
                </a:lnTo>
                <a:lnTo>
                  <a:pt x="50" y="545"/>
                </a:lnTo>
                <a:lnTo>
                  <a:pt x="52" y="545"/>
                </a:lnTo>
                <a:lnTo>
                  <a:pt x="52" y="545"/>
                </a:lnTo>
                <a:lnTo>
                  <a:pt x="52" y="543"/>
                </a:lnTo>
                <a:lnTo>
                  <a:pt x="52" y="543"/>
                </a:lnTo>
                <a:lnTo>
                  <a:pt x="53" y="542"/>
                </a:lnTo>
                <a:lnTo>
                  <a:pt x="53" y="542"/>
                </a:lnTo>
                <a:lnTo>
                  <a:pt x="53" y="542"/>
                </a:lnTo>
                <a:lnTo>
                  <a:pt x="53" y="542"/>
                </a:lnTo>
                <a:lnTo>
                  <a:pt x="55" y="542"/>
                </a:lnTo>
                <a:lnTo>
                  <a:pt x="55" y="542"/>
                </a:lnTo>
                <a:lnTo>
                  <a:pt x="55" y="541"/>
                </a:lnTo>
                <a:lnTo>
                  <a:pt x="55" y="541"/>
                </a:lnTo>
                <a:lnTo>
                  <a:pt x="56" y="541"/>
                </a:lnTo>
                <a:lnTo>
                  <a:pt x="56" y="539"/>
                </a:lnTo>
                <a:lnTo>
                  <a:pt x="56" y="539"/>
                </a:lnTo>
                <a:lnTo>
                  <a:pt x="55" y="538"/>
                </a:lnTo>
                <a:lnTo>
                  <a:pt x="55" y="538"/>
                </a:lnTo>
                <a:lnTo>
                  <a:pt x="50" y="531"/>
                </a:lnTo>
                <a:lnTo>
                  <a:pt x="50" y="530"/>
                </a:lnTo>
                <a:lnTo>
                  <a:pt x="49" y="530"/>
                </a:lnTo>
                <a:lnTo>
                  <a:pt x="49" y="528"/>
                </a:lnTo>
                <a:lnTo>
                  <a:pt x="49" y="528"/>
                </a:lnTo>
                <a:lnTo>
                  <a:pt x="49" y="528"/>
                </a:lnTo>
                <a:lnTo>
                  <a:pt x="48" y="527"/>
                </a:lnTo>
                <a:lnTo>
                  <a:pt x="48" y="526"/>
                </a:lnTo>
                <a:lnTo>
                  <a:pt x="46" y="524"/>
                </a:lnTo>
                <a:lnTo>
                  <a:pt x="45" y="523"/>
                </a:lnTo>
                <a:lnTo>
                  <a:pt x="45" y="522"/>
                </a:lnTo>
                <a:lnTo>
                  <a:pt x="42" y="519"/>
                </a:lnTo>
                <a:lnTo>
                  <a:pt x="41" y="516"/>
                </a:lnTo>
                <a:lnTo>
                  <a:pt x="41" y="515"/>
                </a:lnTo>
                <a:lnTo>
                  <a:pt x="39" y="513"/>
                </a:lnTo>
                <a:lnTo>
                  <a:pt x="39" y="513"/>
                </a:lnTo>
                <a:lnTo>
                  <a:pt x="37" y="509"/>
                </a:lnTo>
                <a:lnTo>
                  <a:pt x="35" y="507"/>
                </a:lnTo>
                <a:lnTo>
                  <a:pt x="33" y="501"/>
                </a:lnTo>
                <a:lnTo>
                  <a:pt x="31" y="500"/>
                </a:lnTo>
                <a:lnTo>
                  <a:pt x="31" y="498"/>
                </a:lnTo>
                <a:lnTo>
                  <a:pt x="29" y="496"/>
                </a:lnTo>
                <a:lnTo>
                  <a:pt x="26" y="490"/>
                </a:lnTo>
                <a:lnTo>
                  <a:pt x="24" y="487"/>
                </a:lnTo>
                <a:lnTo>
                  <a:pt x="23" y="486"/>
                </a:lnTo>
                <a:lnTo>
                  <a:pt x="22" y="483"/>
                </a:lnTo>
                <a:lnTo>
                  <a:pt x="20" y="482"/>
                </a:lnTo>
                <a:lnTo>
                  <a:pt x="18" y="476"/>
                </a:lnTo>
                <a:lnTo>
                  <a:pt x="16" y="474"/>
                </a:lnTo>
                <a:lnTo>
                  <a:pt x="15" y="472"/>
                </a:lnTo>
                <a:lnTo>
                  <a:pt x="15" y="471"/>
                </a:lnTo>
                <a:lnTo>
                  <a:pt x="12" y="468"/>
                </a:lnTo>
                <a:lnTo>
                  <a:pt x="12" y="468"/>
                </a:lnTo>
                <a:lnTo>
                  <a:pt x="11" y="467"/>
                </a:lnTo>
                <a:lnTo>
                  <a:pt x="9" y="465"/>
                </a:lnTo>
                <a:lnTo>
                  <a:pt x="9" y="464"/>
                </a:lnTo>
                <a:lnTo>
                  <a:pt x="8" y="463"/>
                </a:lnTo>
                <a:lnTo>
                  <a:pt x="8" y="461"/>
                </a:lnTo>
                <a:lnTo>
                  <a:pt x="7" y="460"/>
                </a:lnTo>
                <a:lnTo>
                  <a:pt x="5" y="457"/>
                </a:lnTo>
                <a:lnTo>
                  <a:pt x="4" y="456"/>
                </a:lnTo>
                <a:lnTo>
                  <a:pt x="3" y="452"/>
                </a:lnTo>
                <a:lnTo>
                  <a:pt x="1" y="450"/>
                </a:lnTo>
                <a:lnTo>
                  <a:pt x="0" y="449"/>
                </a:lnTo>
                <a:lnTo>
                  <a:pt x="1" y="448"/>
                </a:lnTo>
                <a:lnTo>
                  <a:pt x="1" y="448"/>
                </a:lnTo>
                <a:lnTo>
                  <a:pt x="1" y="448"/>
                </a:lnTo>
                <a:lnTo>
                  <a:pt x="4" y="448"/>
                </a:lnTo>
                <a:lnTo>
                  <a:pt x="4" y="446"/>
                </a:lnTo>
                <a:lnTo>
                  <a:pt x="4" y="446"/>
                </a:lnTo>
                <a:lnTo>
                  <a:pt x="5" y="446"/>
                </a:lnTo>
                <a:lnTo>
                  <a:pt x="5" y="446"/>
                </a:lnTo>
                <a:lnTo>
                  <a:pt x="7" y="446"/>
                </a:lnTo>
                <a:lnTo>
                  <a:pt x="7" y="446"/>
                </a:lnTo>
                <a:lnTo>
                  <a:pt x="8" y="446"/>
                </a:lnTo>
                <a:lnTo>
                  <a:pt x="8" y="445"/>
                </a:lnTo>
                <a:lnTo>
                  <a:pt x="9" y="445"/>
                </a:lnTo>
                <a:lnTo>
                  <a:pt x="11" y="445"/>
                </a:lnTo>
                <a:lnTo>
                  <a:pt x="13" y="444"/>
                </a:lnTo>
                <a:lnTo>
                  <a:pt x="15" y="444"/>
                </a:lnTo>
                <a:lnTo>
                  <a:pt x="18" y="441"/>
                </a:lnTo>
                <a:lnTo>
                  <a:pt x="18" y="441"/>
                </a:lnTo>
                <a:lnTo>
                  <a:pt x="20" y="441"/>
                </a:lnTo>
                <a:lnTo>
                  <a:pt x="20" y="439"/>
                </a:lnTo>
                <a:lnTo>
                  <a:pt x="20" y="439"/>
                </a:lnTo>
                <a:lnTo>
                  <a:pt x="22" y="439"/>
                </a:lnTo>
                <a:lnTo>
                  <a:pt x="22" y="438"/>
                </a:lnTo>
                <a:lnTo>
                  <a:pt x="23" y="438"/>
                </a:lnTo>
                <a:lnTo>
                  <a:pt x="23" y="438"/>
                </a:lnTo>
                <a:lnTo>
                  <a:pt x="24" y="438"/>
                </a:lnTo>
                <a:lnTo>
                  <a:pt x="26" y="438"/>
                </a:lnTo>
                <a:lnTo>
                  <a:pt x="26" y="438"/>
                </a:lnTo>
                <a:lnTo>
                  <a:pt x="27" y="438"/>
                </a:lnTo>
                <a:lnTo>
                  <a:pt x="27" y="438"/>
                </a:lnTo>
                <a:lnTo>
                  <a:pt x="29" y="438"/>
                </a:lnTo>
                <a:lnTo>
                  <a:pt x="29" y="438"/>
                </a:lnTo>
                <a:lnTo>
                  <a:pt x="33" y="437"/>
                </a:lnTo>
                <a:lnTo>
                  <a:pt x="34" y="437"/>
                </a:lnTo>
                <a:lnTo>
                  <a:pt x="34" y="435"/>
                </a:lnTo>
                <a:lnTo>
                  <a:pt x="34" y="435"/>
                </a:lnTo>
                <a:lnTo>
                  <a:pt x="35" y="435"/>
                </a:lnTo>
                <a:lnTo>
                  <a:pt x="35" y="437"/>
                </a:lnTo>
                <a:lnTo>
                  <a:pt x="37" y="437"/>
                </a:lnTo>
                <a:lnTo>
                  <a:pt x="37" y="437"/>
                </a:lnTo>
                <a:lnTo>
                  <a:pt x="37" y="437"/>
                </a:lnTo>
                <a:lnTo>
                  <a:pt x="38" y="437"/>
                </a:lnTo>
                <a:lnTo>
                  <a:pt x="38" y="437"/>
                </a:lnTo>
                <a:lnTo>
                  <a:pt x="39" y="437"/>
                </a:lnTo>
                <a:lnTo>
                  <a:pt x="39" y="437"/>
                </a:lnTo>
                <a:lnTo>
                  <a:pt x="39" y="437"/>
                </a:lnTo>
                <a:lnTo>
                  <a:pt x="41" y="437"/>
                </a:lnTo>
                <a:lnTo>
                  <a:pt x="41" y="437"/>
                </a:lnTo>
                <a:lnTo>
                  <a:pt x="42" y="437"/>
                </a:lnTo>
                <a:lnTo>
                  <a:pt x="42" y="437"/>
                </a:lnTo>
                <a:lnTo>
                  <a:pt x="42" y="437"/>
                </a:lnTo>
                <a:lnTo>
                  <a:pt x="42" y="435"/>
                </a:lnTo>
                <a:lnTo>
                  <a:pt x="42" y="435"/>
                </a:lnTo>
                <a:lnTo>
                  <a:pt x="44" y="435"/>
                </a:lnTo>
                <a:lnTo>
                  <a:pt x="44" y="434"/>
                </a:lnTo>
                <a:lnTo>
                  <a:pt x="44" y="434"/>
                </a:lnTo>
                <a:lnTo>
                  <a:pt x="44" y="433"/>
                </a:lnTo>
                <a:lnTo>
                  <a:pt x="44" y="433"/>
                </a:lnTo>
                <a:lnTo>
                  <a:pt x="44" y="433"/>
                </a:lnTo>
                <a:lnTo>
                  <a:pt x="45" y="433"/>
                </a:lnTo>
                <a:lnTo>
                  <a:pt x="45" y="433"/>
                </a:lnTo>
                <a:lnTo>
                  <a:pt x="50" y="435"/>
                </a:lnTo>
                <a:lnTo>
                  <a:pt x="53" y="435"/>
                </a:lnTo>
                <a:lnTo>
                  <a:pt x="55" y="437"/>
                </a:lnTo>
                <a:lnTo>
                  <a:pt x="56" y="438"/>
                </a:lnTo>
                <a:lnTo>
                  <a:pt x="57" y="438"/>
                </a:lnTo>
                <a:lnTo>
                  <a:pt x="59" y="439"/>
                </a:lnTo>
                <a:lnTo>
                  <a:pt x="59" y="439"/>
                </a:lnTo>
                <a:lnTo>
                  <a:pt x="59" y="439"/>
                </a:lnTo>
                <a:lnTo>
                  <a:pt x="60" y="439"/>
                </a:lnTo>
                <a:lnTo>
                  <a:pt x="60" y="441"/>
                </a:lnTo>
                <a:lnTo>
                  <a:pt x="60" y="441"/>
                </a:lnTo>
                <a:lnTo>
                  <a:pt x="60" y="441"/>
                </a:lnTo>
                <a:lnTo>
                  <a:pt x="61" y="441"/>
                </a:lnTo>
                <a:lnTo>
                  <a:pt x="61" y="441"/>
                </a:lnTo>
                <a:lnTo>
                  <a:pt x="60" y="442"/>
                </a:lnTo>
                <a:lnTo>
                  <a:pt x="60" y="444"/>
                </a:lnTo>
                <a:lnTo>
                  <a:pt x="60" y="445"/>
                </a:lnTo>
                <a:lnTo>
                  <a:pt x="60" y="446"/>
                </a:lnTo>
                <a:lnTo>
                  <a:pt x="60" y="446"/>
                </a:lnTo>
                <a:lnTo>
                  <a:pt x="60" y="446"/>
                </a:lnTo>
                <a:lnTo>
                  <a:pt x="60" y="448"/>
                </a:lnTo>
                <a:lnTo>
                  <a:pt x="60" y="449"/>
                </a:lnTo>
                <a:lnTo>
                  <a:pt x="60" y="449"/>
                </a:lnTo>
                <a:lnTo>
                  <a:pt x="60" y="449"/>
                </a:lnTo>
                <a:lnTo>
                  <a:pt x="63" y="450"/>
                </a:lnTo>
                <a:lnTo>
                  <a:pt x="64" y="450"/>
                </a:lnTo>
                <a:lnTo>
                  <a:pt x="64" y="450"/>
                </a:lnTo>
                <a:lnTo>
                  <a:pt x="64" y="450"/>
                </a:lnTo>
                <a:lnTo>
                  <a:pt x="64" y="449"/>
                </a:lnTo>
                <a:lnTo>
                  <a:pt x="64" y="449"/>
                </a:lnTo>
                <a:lnTo>
                  <a:pt x="64" y="449"/>
                </a:lnTo>
                <a:lnTo>
                  <a:pt x="64" y="449"/>
                </a:lnTo>
                <a:lnTo>
                  <a:pt x="64" y="448"/>
                </a:lnTo>
                <a:lnTo>
                  <a:pt x="65" y="448"/>
                </a:lnTo>
                <a:lnTo>
                  <a:pt x="65" y="448"/>
                </a:lnTo>
                <a:lnTo>
                  <a:pt x="64" y="446"/>
                </a:lnTo>
                <a:lnTo>
                  <a:pt x="65" y="446"/>
                </a:lnTo>
                <a:lnTo>
                  <a:pt x="65" y="446"/>
                </a:lnTo>
                <a:lnTo>
                  <a:pt x="65" y="445"/>
                </a:lnTo>
                <a:lnTo>
                  <a:pt x="65" y="445"/>
                </a:lnTo>
                <a:lnTo>
                  <a:pt x="65" y="444"/>
                </a:lnTo>
                <a:lnTo>
                  <a:pt x="67" y="444"/>
                </a:lnTo>
                <a:lnTo>
                  <a:pt x="67" y="444"/>
                </a:lnTo>
                <a:lnTo>
                  <a:pt x="67" y="442"/>
                </a:lnTo>
                <a:lnTo>
                  <a:pt x="68" y="442"/>
                </a:lnTo>
                <a:lnTo>
                  <a:pt x="68" y="442"/>
                </a:lnTo>
                <a:lnTo>
                  <a:pt x="68" y="442"/>
                </a:lnTo>
                <a:lnTo>
                  <a:pt x="68" y="441"/>
                </a:lnTo>
                <a:lnTo>
                  <a:pt x="68" y="441"/>
                </a:lnTo>
                <a:lnTo>
                  <a:pt x="68" y="439"/>
                </a:lnTo>
                <a:lnTo>
                  <a:pt x="68" y="439"/>
                </a:lnTo>
                <a:lnTo>
                  <a:pt x="68" y="438"/>
                </a:lnTo>
                <a:lnTo>
                  <a:pt x="70" y="438"/>
                </a:lnTo>
                <a:lnTo>
                  <a:pt x="70" y="438"/>
                </a:lnTo>
                <a:lnTo>
                  <a:pt x="70" y="439"/>
                </a:lnTo>
                <a:lnTo>
                  <a:pt x="70" y="439"/>
                </a:lnTo>
                <a:lnTo>
                  <a:pt x="70" y="439"/>
                </a:lnTo>
                <a:lnTo>
                  <a:pt x="71" y="439"/>
                </a:lnTo>
                <a:lnTo>
                  <a:pt x="71" y="441"/>
                </a:lnTo>
                <a:lnTo>
                  <a:pt x="71" y="441"/>
                </a:lnTo>
                <a:lnTo>
                  <a:pt x="72" y="441"/>
                </a:lnTo>
                <a:lnTo>
                  <a:pt x="72" y="441"/>
                </a:lnTo>
                <a:lnTo>
                  <a:pt x="72" y="442"/>
                </a:lnTo>
                <a:lnTo>
                  <a:pt x="72" y="442"/>
                </a:lnTo>
                <a:lnTo>
                  <a:pt x="72" y="444"/>
                </a:lnTo>
                <a:lnTo>
                  <a:pt x="72" y="444"/>
                </a:lnTo>
                <a:lnTo>
                  <a:pt x="72" y="445"/>
                </a:lnTo>
                <a:lnTo>
                  <a:pt x="72" y="445"/>
                </a:lnTo>
                <a:lnTo>
                  <a:pt x="74" y="445"/>
                </a:lnTo>
                <a:lnTo>
                  <a:pt x="75" y="444"/>
                </a:lnTo>
                <a:lnTo>
                  <a:pt x="78" y="444"/>
                </a:lnTo>
                <a:lnTo>
                  <a:pt x="78" y="444"/>
                </a:lnTo>
                <a:lnTo>
                  <a:pt x="78" y="445"/>
                </a:lnTo>
                <a:lnTo>
                  <a:pt x="78" y="445"/>
                </a:lnTo>
                <a:lnTo>
                  <a:pt x="79" y="445"/>
                </a:lnTo>
                <a:lnTo>
                  <a:pt x="79" y="445"/>
                </a:lnTo>
                <a:lnTo>
                  <a:pt x="81" y="445"/>
                </a:lnTo>
                <a:lnTo>
                  <a:pt x="81" y="444"/>
                </a:lnTo>
                <a:lnTo>
                  <a:pt x="82" y="444"/>
                </a:lnTo>
                <a:lnTo>
                  <a:pt x="82" y="444"/>
                </a:lnTo>
                <a:lnTo>
                  <a:pt x="83" y="444"/>
                </a:lnTo>
                <a:lnTo>
                  <a:pt x="83" y="444"/>
                </a:lnTo>
                <a:lnTo>
                  <a:pt x="83" y="442"/>
                </a:lnTo>
                <a:lnTo>
                  <a:pt x="83" y="442"/>
                </a:lnTo>
                <a:lnTo>
                  <a:pt x="83" y="441"/>
                </a:lnTo>
                <a:lnTo>
                  <a:pt x="83" y="438"/>
                </a:lnTo>
                <a:lnTo>
                  <a:pt x="86" y="437"/>
                </a:lnTo>
                <a:lnTo>
                  <a:pt x="86" y="437"/>
                </a:lnTo>
                <a:lnTo>
                  <a:pt x="86" y="437"/>
                </a:lnTo>
                <a:lnTo>
                  <a:pt x="87" y="437"/>
                </a:lnTo>
                <a:lnTo>
                  <a:pt x="89" y="437"/>
                </a:lnTo>
                <a:lnTo>
                  <a:pt x="89" y="437"/>
                </a:lnTo>
                <a:lnTo>
                  <a:pt x="89" y="435"/>
                </a:lnTo>
                <a:lnTo>
                  <a:pt x="90" y="435"/>
                </a:lnTo>
                <a:lnTo>
                  <a:pt x="90" y="435"/>
                </a:lnTo>
                <a:lnTo>
                  <a:pt x="90" y="435"/>
                </a:lnTo>
                <a:lnTo>
                  <a:pt x="90" y="434"/>
                </a:lnTo>
                <a:lnTo>
                  <a:pt x="90" y="434"/>
                </a:lnTo>
                <a:lnTo>
                  <a:pt x="91" y="434"/>
                </a:lnTo>
                <a:lnTo>
                  <a:pt x="91" y="433"/>
                </a:lnTo>
                <a:lnTo>
                  <a:pt x="91" y="433"/>
                </a:lnTo>
                <a:lnTo>
                  <a:pt x="91" y="431"/>
                </a:lnTo>
                <a:lnTo>
                  <a:pt x="91" y="430"/>
                </a:lnTo>
                <a:lnTo>
                  <a:pt x="91" y="430"/>
                </a:lnTo>
                <a:lnTo>
                  <a:pt x="91" y="430"/>
                </a:lnTo>
                <a:lnTo>
                  <a:pt x="91" y="430"/>
                </a:lnTo>
                <a:lnTo>
                  <a:pt x="91" y="429"/>
                </a:lnTo>
                <a:lnTo>
                  <a:pt x="91" y="429"/>
                </a:lnTo>
                <a:lnTo>
                  <a:pt x="91" y="429"/>
                </a:lnTo>
                <a:lnTo>
                  <a:pt x="91" y="429"/>
                </a:lnTo>
                <a:lnTo>
                  <a:pt x="91" y="427"/>
                </a:lnTo>
                <a:lnTo>
                  <a:pt x="91" y="427"/>
                </a:lnTo>
                <a:lnTo>
                  <a:pt x="93" y="426"/>
                </a:lnTo>
                <a:lnTo>
                  <a:pt x="93" y="424"/>
                </a:lnTo>
                <a:lnTo>
                  <a:pt x="93" y="424"/>
                </a:lnTo>
                <a:lnTo>
                  <a:pt x="93" y="423"/>
                </a:lnTo>
                <a:lnTo>
                  <a:pt x="93" y="422"/>
                </a:lnTo>
                <a:lnTo>
                  <a:pt x="93" y="422"/>
                </a:lnTo>
                <a:lnTo>
                  <a:pt x="93" y="420"/>
                </a:lnTo>
                <a:lnTo>
                  <a:pt x="93" y="419"/>
                </a:lnTo>
                <a:lnTo>
                  <a:pt x="93" y="419"/>
                </a:lnTo>
                <a:lnTo>
                  <a:pt x="91" y="418"/>
                </a:lnTo>
                <a:lnTo>
                  <a:pt x="91" y="418"/>
                </a:lnTo>
                <a:lnTo>
                  <a:pt x="93" y="418"/>
                </a:lnTo>
                <a:lnTo>
                  <a:pt x="93" y="416"/>
                </a:lnTo>
                <a:lnTo>
                  <a:pt x="93" y="416"/>
                </a:lnTo>
                <a:lnTo>
                  <a:pt x="93" y="416"/>
                </a:lnTo>
                <a:lnTo>
                  <a:pt x="93" y="416"/>
                </a:lnTo>
                <a:lnTo>
                  <a:pt x="93" y="415"/>
                </a:lnTo>
                <a:lnTo>
                  <a:pt x="91" y="415"/>
                </a:lnTo>
                <a:lnTo>
                  <a:pt x="91" y="413"/>
                </a:lnTo>
                <a:lnTo>
                  <a:pt x="93" y="413"/>
                </a:lnTo>
                <a:lnTo>
                  <a:pt x="93" y="412"/>
                </a:lnTo>
                <a:lnTo>
                  <a:pt x="93" y="412"/>
                </a:lnTo>
                <a:lnTo>
                  <a:pt x="93" y="411"/>
                </a:lnTo>
                <a:lnTo>
                  <a:pt x="93" y="411"/>
                </a:lnTo>
                <a:lnTo>
                  <a:pt x="93" y="411"/>
                </a:lnTo>
                <a:lnTo>
                  <a:pt x="94" y="411"/>
                </a:lnTo>
                <a:lnTo>
                  <a:pt x="94" y="411"/>
                </a:lnTo>
                <a:lnTo>
                  <a:pt x="94" y="411"/>
                </a:lnTo>
                <a:lnTo>
                  <a:pt x="94" y="411"/>
                </a:lnTo>
                <a:lnTo>
                  <a:pt x="94" y="409"/>
                </a:lnTo>
                <a:lnTo>
                  <a:pt x="96" y="409"/>
                </a:lnTo>
                <a:lnTo>
                  <a:pt x="96" y="408"/>
                </a:lnTo>
                <a:lnTo>
                  <a:pt x="96" y="408"/>
                </a:lnTo>
                <a:lnTo>
                  <a:pt x="96" y="408"/>
                </a:lnTo>
                <a:lnTo>
                  <a:pt x="96" y="407"/>
                </a:lnTo>
                <a:lnTo>
                  <a:pt x="97" y="407"/>
                </a:lnTo>
                <a:lnTo>
                  <a:pt x="97" y="407"/>
                </a:lnTo>
                <a:lnTo>
                  <a:pt x="97" y="405"/>
                </a:lnTo>
                <a:lnTo>
                  <a:pt x="98" y="405"/>
                </a:lnTo>
                <a:lnTo>
                  <a:pt x="100" y="405"/>
                </a:lnTo>
                <a:lnTo>
                  <a:pt x="97" y="404"/>
                </a:lnTo>
                <a:lnTo>
                  <a:pt x="97" y="404"/>
                </a:lnTo>
                <a:lnTo>
                  <a:pt x="97" y="403"/>
                </a:lnTo>
                <a:lnTo>
                  <a:pt x="97" y="403"/>
                </a:lnTo>
                <a:lnTo>
                  <a:pt x="97" y="401"/>
                </a:lnTo>
                <a:lnTo>
                  <a:pt x="97" y="400"/>
                </a:lnTo>
                <a:lnTo>
                  <a:pt x="97" y="400"/>
                </a:lnTo>
                <a:lnTo>
                  <a:pt x="97" y="400"/>
                </a:lnTo>
                <a:lnTo>
                  <a:pt x="97" y="398"/>
                </a:lnTo>
                <a:lnTo>
                  <a:pt x="97" y="398"/>
                </a:lnTo>
                <a:lnTo>
                  <a:pt x="97" y="397"/>
                </a:lnTo>
                <a:lnTo>
                  <a:pt x="97" y="397"/>
                </a:lnTo>
                <a:lnTo>
                  <a:pt x="98" y="396"/>
                </a:lnTo>
                <a:lnTo>
                  <a:pt x="98" y="396"/>
                </a:lnTo>
                <a:lnTo>
                  <a:pt x="97" y="396"/>
                </a:lnTo>
                <a:lnTo>
                  <a:pt x="97" y="396"/>
                </a:lnTo>
                <a:lnTo>
                  <a:pt x="97" y="396"/>
                </a:lnTo>
                <a:lnTo>
                  <a:pt x="96" y="396"/>
                </a:lnTo>
                <a:lnTo>
                  <a:pt x="96" y="396"/>
                </a:lnTo>
                <a:lnTo>
                  <a:pt x="94" y="396"/>
                </a:lnTo>
                <a:lnTo>
                  <a:pt x="94" y="396"/>
                </a:lnTo>
                <a:lnTo>
                  <a:pt x="94" y="396"/>
                </a:lnTo>
                <a:lnTo>
                  <a:pt x="93" y="396"/>
                </a:lnTo>
                <a:lnTo>
                  <a:pt x="91" y="396"/>
                </a:lnTo>
                <a:lnTo>
                  <a:pt x="91" y="396"/>
                </a:lnTo>
                <a:lnTo>
                  <a:pt x="91" y="394"/>
                </a:lnTo>
                <a:lnTo>
                  <a:pt x="91" y="394"/>
                </a:lnTo>
                <a:lnTo>
                  <a:pt x="90" y="394"/>
                </a:lnTo>
                <a:lnTo>
                  <a:pt x="90" y="393"/>
                </a:lnTo>
                <a:lnTo>
                  <a:pt x="91" y="393"/>
                </a:lnTo>
                <a:lnTo>
                  <a:pt x="90" y="393"/>
                </a:lnTo>
                <a:lnTo>
                  <a:pt x="90" y="392"/>
                </a:lnTo>
                <a:lnTo>
                  <a:pt x="90" y="392"/>
                </a:lnTo>
                <a:lnTo>
                  <a:pt x="89" y="392"/>
                </a:lnTo>
                <a:lnTo>
                  <a:pt x="89" y="392"/>
                </a:lnTo>
                <a:lnTo>
                  <a:pt x="89" y="392"/>
                </a:lnTo>
                <a:lnTo>
                  <a:pt x="87" y="392"/>
                </a:lnTo>
                <a:lnTo>
                  <a:pt x="87" y="390"/>
                </a:lnTo>
                <a:lnTo>
                  <a:pt x="87" y="390"/>
                </a:lnTo>
                <a:lnTo>
                  <a:pt x="86" y="390"/>
                </a:lnTo>
                <a:lnTo>
                  <a:pt x="86" y="392"/>
                </a:lnTo>
                <a:lnTo>
                  <a:pt x="85" y="392"/>
                </a:lnTo>
                <a:lnTo>
                  <a:pt x="85" y="392"/>
                </a:lnTo>
                <a:lnTo>
                  <a:pt x="85" y="392"/>
                </a:lnTo>
                <a:lnTo>
                  <a:pt x="83" y="392"/>
                </a:lnTo>
                <a:lnTo>
                  <a:pt x="83" y="392"/>
                </a:lnTo>
                <a:lnTo>
                  <a:pt x="83" y="392"/>
                </a:lnTo>
                <a:lnTo>
                  <a:pt x="82" y="392"/>
                </a:lnTo>
                <a:lnTo>
                  <a:pt x="82" y="392"/>
                </a:lnTo>
                <a:lnTo>
                  <a:pt x="81" y="390"/>
                </a:lnTo>
                <a:lnTo>
                  <a:pt x="81" y="392"/>
                </a:lnTo>
                <a:lnTo>
                  <a:pt x="81" y="392"/>
                </a:lnTo>
                <a:lnTo>
                  <a:pt x="79" y="392"/>
                </a:lnTo>
                <a:lnTo>
                  <a:pt x="78" y="392"/>
                </a:lnTo>
                <a:lnTo>
                  <a:pt x="78" y="392"/>
                </a:lnTo>
                <a:lnTo>
                  <a:pt x="78" y="392"/>
                </a:lnTo>
                <a:lnTo>
                  <a:pt x="78" y="392"/>
                </a:lnTo>
                <a:lnTo>
                  <a:pt x="78" y="393"/>
                </a:lnTo>
                <a:lnTo>
                  <a:pt x="78" y="393"/>
                </a:lnTo>
                <a:lnTo>
                  <a:pt x="76" y="393"/>
                </a:lnTo>
                <a:lnTo>
                  <a:pt x="76" y="394"/>
                </a:lnTo>
                <a:lnTo>
                  <a:pt x="75" y="394"/>
                </a:lnTo>
                <a:lnTo>
                  <a:pt x="75" y="394"/>
                </a:lnTo>
                <a:lnTo>
                  <a:pt x="75" y="393"/>
                </a:lnTo>
                <a:lnTo>
                  <a:pt x="75" y="393"/>
                </a:lnTo>
                <a:lnTo>
                  <a:pt x="74" y="392"/>
                </a:lnTo>
                <a:lnTo>
                  <a:pt x="74" y="392"/>
                </a:lnTo>
                <a:lnTo>
                  <a:pt x="72" y="392"/>
                </a:lnTo>
                <a:lnTo>
                  <a:pt x="72" y="392"/>
                </a:lnTo>
                <a:lnTo>
                  <a:pt x="72" y="392"/>
                </a:lnTo>
                <a:lnTo>
                  <a:pt x="72" y="390"/>
                </a:lnTo>
                <a:lnTo>
                  <a:pt x="72" y="389"/>
                </a:lnTo>
                <a:lnTo>
                  <a:pt x="72" y="389"/>
                </a:lnTo>
                <a:lnTo>
                  <a:pt x="72" y="389"/>
                </a:lnTo>
                <a:lnTo>
                  <a:pt x="71" y="389"/>
                </a:lnTo>
                <a:lnTo>
                  <a:pt x="71" y="388"/>
                </a:lnTo>
                <a:lnTo>
                  <a:pt x="72" y="388"/>
                </a:lnTo>
                <a:lnTo>
                  <a:pt x="72" y="386"/>
                </a:lnTo>
                <a:lnTo>
                  <a:pt x="72" y="386"/>
                </a:lnTo>
                <a:lnTo>
                  <a:pt x="71" y="385"/>
                </a:lnTo>
                <a:lnTo>
                  <a:pt x="71" y="385"/>
                </a:lnTo>
                <a:lnTo>
                  <a:pt x="71" y="383"/>
                </a:lnTo>
                <a:lnTo>
                  <a:pt x="71" y="383"/>
                </a:lnTo>
                <a:lnTo>
                  <a:pt x="71" y="383"/>
                </a:lnTo>
                <a:lnTo>
                  <a:pt x="70" y="383"/>
                </a:lnTo>
                <a:lnTo>
                  <a:pt x="70" y="383"/>
                </a:lnTo>
                <a:lnTo>
                  <a:pt x="70" y="382"/>
                </a:lnTo>
                <a:lnTo>
                  <a:pt x="70" y="382"/>
                </a:lnTo>
                <a:lnTo>
                  <a:pt x="70" y="381"/>
                </a:lnTo>
                <a:lnTo>
                  <a:pt x="70" y="381"/>
                </a:lnTo>
                <a:lnTo>
                  <a:pt x="70" y="381"/>
                </a:lnTo>
                <a:lnTo>
                  <a:pt x="71" y="381"/>
                </a:lnTo>
                <a:lnTo>
                  <a:pt x="71" y="379"/>
                </a:lnTo>
                <a:lnTo>
                  <a:pt x="72" y="381"/>
                </a:lnTo>
                <a:lnTo>
                  <a:pt x="74" y="379"/>
                </a:lnTo>
                <a:lnTo>
                  <a:pt x="74" y="379"/>
                </a:lnTo>
                <a:lnTo>
                  <a:pt x="75" y="378"/>
                </a:lnTo>
                <a:lnTo>
                  <a:pt x="75" y="378"/>
                </a:lnTo>
                <a:lnTo>
                  <a:pt x="76" y="378"/>
                </a:lnTo>
                <a:lnTo>
                  <a:pt x="76" y="378"/>
                </a:lnTo>
                <a:lnTo>
                  <a:pt x="76" y="377"/>
                </a:lnTo>
                <a:lnTo>
                  <a:pt x="76" y="377"/>
                </a:lnTo>
                <a:lnTo>
                  <a:pt x="76" y="375"/>
                </a:lnTo>
                <a:lnTo>
                  <a:pt x="76" y="375"/>
                </a:lnTo>
                <a:lnTo>
                  <a:pt x="76" y="375"/>
                </a:lnTo>
                <a:lnTo>
                  <a:pt x="78" y="375"/>
                </a:lnTo>
                <a:lnTo>
                  <a:pt x="78" y="374"/>
                </a:lnTo>
                <a:lnTo>
                  <a:pt x="78" y="374"/>
                </a:lnTo>
                <a:lnTo>
                  <a:pt x="81" y="372"/>
                </a:lnTo>
                <a:lnTo>
                  <a:pt x="81" y="372"/>
                </a:lnTo>
                <a:lnTo>
                  <a:pt x="81" y="371"/>
                </a:lnTo>
                <a:lnTo>
                  <a:pt x="81" y="371"/>
                </a:lnTo>
                <a:lnTo>
                  <a:pt x="81" y="370"/>
                </a:lnTo>
                <a:lnTo>
                  <a:pt x="79" y="370"/>
                </a:lnTo>
                <a:lnTo>
                  <a:pt x="79" y="370"/>
                </a:lnTo>
                <a:lnTo>
                  <a:pt x="78" y="368"/>
                </a:lnTo>
                <a:lnTo>
                  <a:pt x="78" y="368"/>
                </a:lnTo>
                <a:lnTo>
                  <a:pt x="78" y="367"/>
                </a:lnTo>
                <a:lnTo>
                  <a:pt x="78" y="367"/>
                </a:lnTo>
                <a:lnTo>
                  <a:pt x="78" y="366"/>
                </a:lnTo>
                <a:lnTo>
                  <a:pt x="78" y="364"/>
                </a:lnTo>
                <a:lnTo>
                  <a:pt x="79" y="364"/>
                </a:lnTo>
                <a:lnTo>
                  <a:pt x="79" y="364"/>
                </a:lnTo>
                <a:lnTo>
                  <a:pt x="81" y="364"/>
                </a:lnTo>
                <a:lnTo>
                  <a:pt x="81" y="364"/>
                </a:lnTo>
                <a:lnTo>
                  <a:pt x="81" y="364"/>
                </a:lnTo>
                <a:lnTo>
                  <a:pt x="81" y="363"/>
                </a:lnTo>
                <a:lnTo>
                  <a:pt x="82" y="363"/>
                </a:lnTo>
                <a:lnTo>
                  <a:pt x="82" y="362"/>
                </a:lnTo>
                <a:lnTo>
                  <a:pt x="82" y="362"/>
                </a:lnTo>
                <a:lnTo>
                  <a:pt x="82" y="362"/>
                </a:lnTo>
                <a:lnTo>
                  <a:pt x="83" y="362"/>
                </a:lnTo>
                <a:lnTo>
                  <a:pt x="83" y="360"/>
                </a:lnTo>
                <a:lnTo>
                  <a:pt x="83" y="360"/>
                </a:lnTo>
                <a:lnTo>
                  <a:pt x="83" y="359"/>
                </a:lnTo>
                <a:lnTo>
                  <a:pt x="85" y="359"/>
                </a:lnTo>
                <a:lnTo>
                  <a:pt x="85" y="359"/>
                </a:lnTo>
                <a:lnTo>
                  <a:pt x="85" y="359"/>
                </a:lnTo>
                <a:lnTo>
                  <a:pt x="86" y="357"/>
                </a:lnTo>
                <a:lnTo>
                  <a:pt x="86" y="357"/>
                </a:lnTo>
                <a:lnTo>
                  <a:pt x="86" y="357"/>
                </a:lnTo>
                <a:lnTo>
                  <a:pt x="86" y="356"/>
                </a:lnTo>
                <a:lnTo>
                  <a:pt x="87" y="356"/>
                </a:lnTo>
                <a:lnTo>
                  <a:pt x="87" y="356"/>
                </a:lnTo>
                <a:lnTo>
                  <a:pt x="87" y="356"/>
                </a:lnTo>
                <a:lnTo>
                  <a:pt x="87" y="357"/>
                </a:lnTo>
                <a:lnTo>
                  <a:pt x="87" y="357"/>
                </a:lnTo>
                <a:lnTo>
                  <a:pt x="89" y="359"/>
                </a:lnTo>
                <a:lnTo>
                  <a:pt x="89" y="359"/>
                </a:lnTo>
                <a:lnTo>
                  <a:pt x="89" y="359"/>
                </a:lnTo>
                <a:lnTo>
                  <a:pt x="89" y="359"/>
                </a:lnTo>
                <a:lnTo>
                  <a:pt x="89" y="360"/>
                </a:lnTo>
                <a:lnTo>
                  <a:pt x="89" y="360"/>
                </a:lnTo>
                <a:lnTo>
                  <a:pt x="89" y="362"/>
                </a:lnTo>
                <a:lnTo>
                  <a:pt x="89" y="362"/>
                </a:lnTo>
                <a:lnTo>
                  <a:pt x="89" y="362"/>
                </a:lnTo>
                <a:lnTo>
                  <a:pt x="89" y="363"/>
                </a:lnTo>
                <a:lnTo>
                  <a:pt x="90" y="363"/>
                </a:lnTo>
                <a:lnTo>
                  <a:pt x="90" y="363"/>
                </a:lnTo>
                <a:lnTo>
                  <a:pt x="90" y="363"/>
                </a:lnTo>
                <a:lnTo>
                  <a:pt x="94" y="362"/>
                </a:lnTo>
                <a:lnTo>
                  <a:pt x="94" y="362"/>
                </a:lnTo>
                <a:lnTo>
                  <a:pt x="94" y="362"/>
                </a:lnTo>
                <a:lnTo>
                  <a:pt x="96" y="362"/>
                </a:lnTo>
                <a:lnTo>
                  <a:pt x="96" y="362"/>
                </a:lnTo>
                <a:lnTo>
                  <a:pt x="97" y="362"/>
                </a:lnTo>
                <a:lnTo>
                  <a:pt x="97" y="362"/>
                </a:lnTo>
                <a:lnTo>
                  <a:pt x="100" y="362"/>
                </a:lnTo>
                <a:lnTo>
                  <a:pt x="100" y="362"/>
                </a:lnTo>
                <a:lnTo>
                  <a:pt x="101" y="362"/>
                </a:lnTo>
                <a:lnTo>
                  <a:pt x="101" y="362"/>
                </a:lnTo>
                <a:lnTo>
                  <a:pt x="102" y="362"/>
                </a:lnTo>
                <a:lnTo>
                  <a:pt x="104" y="362"/>
                </a:lnTo>
                <a:lnTo>
                  <a:pt x="105" y="362"/>
                </a:lnTo>
                <a:lnTo>
                  <a:pt x="105" y="362"/>
                </a:lnTo>
                <a:lnTo>
                  <a:pt x="105" y="362"/>
                </a:lnTo>
                <a:lnTo>
                  <a:pt x="105" y="362"/>
                </a:lnTo>
                <a:lnTo>
                  <a:pt x="105" y="363"/>
                </a:lnTo>
                <a:lnTo>
                  <a:pt x="105" y="363"/>
                </a:lnTo>
                <a:lnTo>
                  <a:pt x="105" y="364"/>
                </a:lnTo>
                <a:lnTo>
                  <a:pt x="105" y="364"/>
                </a:lnTo>
                <a:lnTo>
                  <a:pt x="105" y="366"/>
                </a:lnTo>
                <a:lnTo>
                  <a:pt x="105" y="366"/>
                </a:lnTo>
                <a:lnTo>
                  <a:pt x="105" y="367"/>
                </a:lnTo>
                <a:lnTo>
                  <a:pt x="105" y="367"/>
                </a:lnTo>
                <a:lnTo>
                  <a:pt x="105" y="368"/>
                </a:lnTo>
                <a:lnTo>
                  <a:pt x="105" y="368"/>
                </a:lnTo>
                <a:lnTo>
                  <a:pt x="105" y="368"/>
                </a:lnTo>
                <a:lnTo>
                  <a:pt x="105" y="370"/>
                </a:lnTo>
                <a:lnTo>
                  <a:pt x="105" y="370"/>
                </a:lnTo>
                <a:lnTo>
                  <a:pt x="105" y="370"/>
                </a:lnTo>
                <a:lnTo>
                  <a:pt x="107" y="371"/>
                </a:lnTo>
                <a:lnTo>
                  <a:pt x="107" y="371"/>
                </a:lnTo>
                <a:lnTo>
                  <a:pt x="107" y="372"/>
                </a:lnTo>
                <a:lnTo>
                  <a:pt x="107" y="374"/>
                </a:lnTo>
                <a:lnTo>
                  <a:pt x="108" y="375"/>
                </a:lnTo>
                <a:lnTo>
                  <a:pt x="108" y="375"/>
                </a:lnTo>
                <a:lnTo>
                  <a:pt x="108" y="375"/>
                </a:lnTo>
                <a:lnTo>
                  <a:pt x="109" y="375"/>
                </a:lnTo>
                <a:lnTo>
                  <a:pt x="109" y="377"/>
                </a:lnTo>
                <a:lnTo>
                  <a:pt x="111" y="378"/>
                </a:lnTo>
                <a:lnTo>
                  <a:pt x="111" y="378"/>
                </a:lnTo>
                <a:lnTo>
                  <a:pt x="112" y="379"/>
                </a:lnTo>
                <a:lnTo>
                  <a:pt x="112" y="379"/>
                </a:lnTo>
                <a:lnTo>
                  <a:pt x="112" y="381"/>
                </a:lnTo>
                <a:lnTo>
                  <a:pt x="112" y="381"/>
                </a:lnTo>
                <a:lnTo>
                  <a:pt x="113" y="381"/>
                </a:lnTo>
                <a:lnTo>
                  <a:pt x="113" y="382"/>
                </a:lnTo>
                <a:lnTo>
                  <a:pt x="115" y="383"/>
                </a:lnTo>
                <a:lnTo>
                  <a:pt x="115" y="383"/>
                </a:lnTo>
                <a:lnTo>
                  <a:pt x="116" y="385"/>
                </a:lnTo>
                <a:lnTo>
                  <a:pt x="116" y="386"/>
                </a:lnTo>
                <a:lnTo>
                  <a:pt x="116" y="386"/>
                </a:lnTo>
                <a:lnTo>
                  <a:pt x="117" y="388"/>
                </a:lnTo>
                <a:lnTo>
                  <a:pt x="119" y="390"/>
                </a:lnTo>
                <a:lnTo>
                  <a:pt x="122" y="393"/>
                </a:lnTo>
                <a:lnTo>
                  <a:pt x="122" y="393"/>
                </a:lnTo>
                <a:lnTo>
                  <a:pt x="120" y="396"/>
                </a:lnTo>
                <a:lnTo>
                  <a:pt x="119" y="398"/>
                </a:lnTo>
                <a:lnTo>
                  <a:pt x="119" y="400"/>
                </a:lnTo>
                <a:lnTo>
                  <a:pt x="119" y="400"/>
                </a:lnTo>
                <a:lnTo>
                  <a:pt x="119" y="401"/>
                </a:lnTo>
                <a:lnTo>
                  <a:pt x="119" y="403"/>
                </a:lnTo>
                <a:lnTo>
                  <a:pt x="119" y="405"/>
                </a:lnTo>
                <a:lnTo>
                  <a:pt x="119" y="405"/>
                </a:lnTo>
                <a:lnTo>
                  <a:pt x="119" y="407"/>
                </a:lnTo>
                <a:lnTo>
                  <a:pt x="119" y="409"/>
                </a:lnTo>
                <a:lnTo>
                  <a:pt x="119" y="411"/>
                </a:lnTo>
                <a:lnTo>
                  <a:pt x="119" y="411"/>
                </a:lnTo>
                <a:lnTo>
                  <a:pt x="119" y="412"/>
                </a:lnTo>
                <a:lnTo>
                  <a:pt x="119" y="413"/>
                </a:lnTo>
                <a:lnTo>
                  <a:pt x="119" y="413"/>
                </a:lnTo>
                <a:lnTo>
                  <a:pt x="119" y="413"/>
                </a:lnTo>
                <a:lnTo>
                  <a:pt x="120" y="413"/>
                </a:lnTo>
                <a:lnTo>
                  <a:pt x="120" y="415"/>
                </a:lnTo>
                <a:lnTo>
                  <a:pt x="122" y="415"/>
                </a:lnTo>
                <a:lnTo>
                  <a:pt x="122" y="415"/>
                </a:lnTo>
                <a:lnTo>
                  <a:pt x="122" y="416"/>
                </a:lnTo>
                <a:lnTo>
                  <a:pt x="123" y="416"/>
                </a:lnTo>
                <a:lnTo>
                  <a:pt x="123" y="416"/>
                </a:lnTo>
                <a:lnTo>
                  <a:pt x="124" y="416"/>
                </a:lnTo>
                <a:lnTo>
                  <a:pt x="124" y="416"/>
                </a:lnTo>
                <a:lnTo>
                  <a:pt x="124" y="416"/>
                </a:lnTo>
                <a:lnTo>
                  <a:pt x="126" y="416"/>
                </a:lnTo>
                <a:lnTo>
                  <a:pt x="126" y="416"/>
                </a:lnTo>
                <a:lnTo>
                  <a:pt x="127" y="416"/>
                </a:lnTo>
                <a:lnTo>
                  <a:pt x="127" y="416"/>
                </a:lnTo>
                <a:lnTo>
                  <a:pt x="127" y="416"/>
                </a:lnTo>
                <a:lnTo>
                  <a:pt x="127" y="416"/>
                </a:lnTo>
                <a:lnTo>
                  <a:pt x="128" y="416"/>
                </a:lnTo>
                <a:lnTo>
                  <a:pt x="128" y="418"/>
                </a:lnTo>
                <a:lnTo>
                  <a:pt x="128" y="418"/>
                </a:lnTo>
                <a:lnTo>
                  <a:pt x="128" y="418"/>
                </a:lnTo>
                <a:lnTo>
                  <a:pt x="130" y="418"/>
                </a:lnTo>
                <a:lnTo>
                  <a:pt x="130" y="419"/>
                </a:lnTo>
                <a:lnTo>
                  <a:pt x="130" y="419"/>
                </a:lnTo>
                <a:lnTo>
                  <a:pt x="130" y="419"/>
                </a:lnTo>
                <a:lnTo>
                  <a:pt x="131" y="419"/>
                </a:lnTo>
                <a:lnTo>
                  <a:pt x="131" y="419"/>
                </a:lnTo>
                <a:lnTo>
                  <a:pt x="133" y="419"/>
                </a:lnTo>
                <a:lnTo>
                  <a:pt x="133" y="419"/>
                </a:lnTo>
                <a:lnTo>
                  <a:pt x="133" y="419"/>
                </a:lnTo>
                <a:lnTo>
                  <a:pt x="133" y="419"/>
                </a:lnTo>
                <a:lnTo>
                  <a:pt x="134" y="419"/>
                </a:lnTo>
                <a:lnTo>
                  <a:pt x="134" y="419"/>
                </a:lnTo>
                <a:lnTo>
                  <a:pt x="134" y="418"/>
                </a:lnTo>
                <a:lnTo>
                  <a:pt x="135" y="415"/>
                </a:lnTo>
                <a:lnTo>
                  <a:pt x="135" y="415"/>
                </a:lnTo>
                <a:lnTo>
                  <a:pt x="138" y="411"/>
                </a:lnTo>
                <a:lnTo>
                  <a:pt x="138" y="411"/>
                </a:lnTo>
                <a:lnTo>
                  <a:pt x="139" y="409"/>
                </a:lnTo>
                <a:lnTo>
                  <a:pt x="139" y="409"/>
                </a:lnTo>
                <a:lnTo>
                  <a:pt x="139" y="408"/>
                </a:lnTo>
                <a:lnTo>
                  <a:pt x="139" y="408"/>
                </a:lnTo>
                <a:lnTo>
                  <a:pt x="138" y="407"/>
                </a:lnTo>
                <a:lnTo>
                  <a:pt x="137" y="407"/>
                </a:lnTo>
                <a:lnTo>
                  <a:pt x="138" y="405"/>
                </a:lnTo>
                <a:lnTo>
                  <a:pt x="138" y="404"/>
                </a:lnTo>
                <a:lnTo>
                  <a:pt x="139" y="404"/>
                </a:lnTo>
                <a:lnTo>
                  <a:pt x="141" y="403"/>
                </a:lnTo>
                <a:lnTo>
                  <a:pt x="141" y="400"/>
                </a:lnTo>
                <a:lnTo>
                  <a:pt x="142" y="398"/>
                </a:lnTo>
                <a:lnTo>
                  <a:pt x="143" y="397"/>
                </a:lnTo>
                <a:lnTo>
                  <a:pt x="143" y="394"/>
                </a:lnTo>
                <a:lnTo>
                  <a:pt x="143" y="393"/>
                </a:lnTo>
                <a:lnTo>
                  <a:pt x="143" y="392"/>
                </a:lnTo>
                <a:lnTo>
                  <a:pt x="145" y="392"/>
                </a:lnTo>
                <a:lnTo>
                  <a:pt x="145" y="389"/>
                </a:lnTo>
                <a:lnTo>
                  <a:pt x="143" y="388"/>
                </a:lnTo>
                <a:lnTo>
                  <a:pt x="143" y="388"/>
                </a:lnTo>
                <a:lnTo>
                  <a:pt x="143" y="386"/>
                </a:lnTo>
                <a:lnTo>
                  <a:pt x="143" y="386"/>
                </a:lnTo>
                <a:lnTo>
                  <a:pt x="145" y="383"/>
                </a:lnTo>
                <a:lnTo>
                  <a:pt x="143" y="381"/>
                </a:lnTo>
                <a:lnTo>
                  <a:pt x="143" y="379"/>
                </a:lnTo>
                <a:lnTo>
                  <a:pt x="143" y="378"/>
                </a:lnTo>
                <a:lnTo>
                  <a:pt x="143" y="375"/>
                </a:lnTo>
                <a:lnTo>
                  <a:pt x="145" y="375"/>
                </a:lnTo>
                <a:lnTo>
                  <a:pt x="145" y="375"/>
                </a:lnTo>
                <a:lnTo>
                  <a:pt x="146" y="375"/>
                </a:lnTo>
                <a:lnTo>
                  <a:pt x="146" y="375"/>
                </a:lnTo>
                <a:lnTo>
                  <a:pt x="146" y="374"/>
                </a:lnTo>
                <a:lnTo>
                  <a:pt x="148" y="372"/>
                </a:lnTo>
                <a:lnTo>
                  <a:pt x="148" y="372"/>
                </a:lnTo>
                <a:lnTo>
                  <a:pt x="149" y="371"/>
                </a:lnTo>
                <a:lnTo>
                  <a:pt x="149" y="371"/>
                </a:lnTo>
                <a:lnTo>
                  <a:pt x="150" y="371"/>
                </a:lnTo>
                <a:lnTo>
                  <a:pt x="150" y="371"/>
                </a:lnTo>
                <a:lnTo>
                  <a:pt x="152" y="372"/>
                </a:lnTo>
                <a:lnTo>
                  <a:pt x="152" y="372"/>
                </a:lnTo>
                <a:lnTo>
                  <a:pt x="152" y="374"/>
                </a:lnTo>
                <a:lnTo>
                  <a:pt x="153" y="374"/>
                </a:lnTo>
                <a:lnTo>
                  <a:pt x="153" y="374"/>
                </a:lnTo>
                <a:lnTo>
                  <a:pt x="153" y="375"/>
                </a:lnTo>
                <a:lnTo>
                  <a:pt x="153" y="375"/>
                </a:lnTo>
                <a:lnTo>
                  <a:pt x="154" y="375"/>
                </a:lnTo>
                <a:lnTo>
                  <a:pt x="154" y="375"/>
                </a:lnTo>
                <a:lnTo>
                  <a:pt x="154" y="377"/>
                </a:lnTo>
                <a:lnTo>
                  <a:pt x="154" y="377"/>
                </a:lnTo>
                <a:lnTo>
                  <a:pt x="154" y="378"/>
                </a:lnTo>
                <a:lnTo>
                  <a:pt x="154" y="378"/>
                </a:lnTo>
                <a:lnTo>
                  <a:pt x="154" y="378"/>
                </a:lnTo>
                <a:lnTo>
                  <a:pt x="156" y="378"/>
                </a:lnTo>
                <a:lnTo>
                  <a:pt x="156" y="378"/>
                </a:lnTo>
                <a:lnTo>
                  <a:pt x="156" y="378"/>
                </a:lnTo>
                <a:lnTo>
                  <a:pt x="157" y="378"/>
                </a:lnTo>
                <a:lnTo>
                  <a:pt x="157" y="377"/>
                </a:lnTo>
                <a:lnTo>
                  <a:pt x="159" y="375"/>
                </a:lnTo>
                <a:lnTo>
                  <a:pt x="161" y="370"/>
                </a:lnTo>
                <a:lnTo>
                  <a:pt x="164" y="367"/>
                </a:lnTo>
                <a:lnTo>
                  <a:pt x="165" y="364"/>
                </a:lnTo>
                <a:lnTo>
                  <a:pt x="165" y="364"/>
                </a:lnTo>
                <a:lnTo>
                  <a:pt x="168" y="360"/>
                </a:lnTo>
                <a:lnTo>
                  <a:pt x="169" y="359"/>
                </a:lnTo>
                <a:lnTo>
                  <a:pt x="169" y="359"/>
                </a:lnTo>
                <a:lnTo>
                  <a:pt x="172" y="355"/>
                </a:lnTo>
                <a:lnTo>
                  <a:pt x="174" y="353"/>
                </a:lnTo>
                <a:lnTo>
                  <a:pt x="174" y="352"/>
                </a:lnTo>
                <a:lnTo>
                  <a:pt x="176" y="348"/>
                </a:lnTo>
                <a:lnTo>
                  <a:pt x="178" y="346"/>
                </a:lnTo>
                <a:lnTo>
                  <a:pt x="178" y="348"/>
                </a:lnTo>
                <a:lnTo>
                  <a:pt x="179" y="348"/>
                </a:lnTo>
                <a:lnTo>
                  <a:pt x="179" y="348"/>
                </a:lnTo>
                <a:lnTo>
                  <a:pt x="185" y="352"/>
                </a:lnTo>
                <a:lnTo>
                  <a:pt x="185" y="352"/>
                </a:lnTo>
                <a:lnTo>
                  <a:pt x="186" y="351"/>
                </a:lnTo>
                <a:lnTo>
                  <a:pt x="187" y="352"/>
                </a:lnTo>
                <a:lnTo>
                  <a:pt x="189" y="356"/>
                </a:lnTo>
                <a:lnTo>
                  <a:pt x="190" y="357"/>
                </a:lnTo>
                <a:lnTo>
                  <a:pt x="190" y="357"/>
                </a:lnTo>
                <a:lnTo>
                  <a:pt x="190" y="359"/>
                </a:lnTo>
                <a:lnTo>
                  <a:pt x="191" y="362"/>
                </a:lnTo>
                <a:lnTo>
                  <a:pt x="191" y="363"/>
                </a:lnTo>
                <a:lnTo>
                  <a:pt x="193" y="364"/>
                </a:lnTo>
                <a:lnTo>
                  <a:pt x="193" y="364"/>
                </a:lnTo>
                <a:lnTo>
                  <a:pt x="194" y="364"/>
                </a:lnTo>
                <a:lnTo>
                  <a:pt x="195" y="363"/>
                </a:lnTo>
                <a:lnTo>
                  <a:pt x="197" y="363"/>
                </a:lnTo>
                <a:lnTo>
                  <a:pt x="197" y="362"/>
                </a:lnTo>
                <a:lnTo>
                  <a:pt x="197" y="362"/>
                </a:lnTo>
                <a:lnTo>
                  <a:pt x="197" y="362"/>
                </a:lnTo>
                <a:lnTo>
                  <a:pt x="197" y="362"/>
                </a:lnTo>
                <a:lnTo>
                  <a:pt x="197" y="362"/>
                </a:lnTo>
                <a:lnTo>
                  <a:pt x="197" y="360"/>
                </a:lnTo>
                <a:lnTo>
                  <a:pt x="197" y="360"/>
                </a:lnTo>
                <a:lnTo>
                  <a:pt x="197" y="359"/>
                </a:lnTo>
                <a:lnTo>
                  <a:pt x="198" y="359"/>
                </a:lnTo>
                <a:lnTo>
                  <a:pt x="198" y="359"/>
                </a:lnTo>
                <a:lnTo>
                  <a:pt x="198" y="359"/>
                </a:lnTo>
                <a:lnTo>
                  <a:pt x="200" y="359"/>
                </a:lnTo>
                <a:lnTo>
                  <a:pt x="200" y="359"/>
                </a:lnTo>
                <a:lnTo>
                  <a:pt x="200" y="359"/>
                </a:lnTo>
                <a:lnTo>
                  <a:pt x="200" y="357"/>
                </a:lnTo>
                <a:lnTo>
                  <a:pt x="200" y="357"/>
                </a:lnTo>
                <a:lnTo>
                  <a:pt x="201" y="357"/>
                </a:lnTo>
                <a:lnTo>
                  <a:pt x="201" y="356"/>
                </a:lnTo>
                <a:lnTo>
                  <a:pt x="201" y="356"/>
                </a:lnTo>
                <a:lnTo>
                  <a:pt x="201" y="356"/>
                </a:lnTo>
                <a:lnTo>
                  <a:pt x="202" y="355"/>
                </a:lnTo>
                <a:lnTo>
                  <a:pt x="202" y="355"/>
                </a:lnTo>
                <a:lnTo>
                  <a:pt x="204" y="353"/>
                </a:lnTo>
                <a:lnTo>
                  <a:pt x="204" y="353"/>
                </a:lnTo>
                <a:lnTo>
                  <a:pt x="204" y="353"/>
                </a:lnTo>
                <a:lnTo>
                  <a:pt x="204" y="353"/>
                </a:lnTo>
                <a:lnTo>
                  <a:pt x="204" y="353"/>
                </a:lnTo>
                <a:lnTo>
                  <a:pt x="205" y="353"/>
                </a:lnTo>
                <a:lnTo>
                  <a:pt x="205" y="352"/>
                </a:lnTo>
                <a:lnTo>
                  <a:pt x="205" y="352"/>
                </a:lnTo>
                <a:lnTo>
                  <a:pt x="205" y="352"/>
                </a:lnTo>
                <a:lnTo>
                  <a:pt x="205" y="351"/>
                </a:lnTo>
                <a:lnTo>
                  <a:pt x="206" y="351"/>
                </a:lnTo>
                <a:lnTo>
                  <a:pt x="206" y="349"/>
                </a:lnTo>
                <a:lnTo>
                  <a:pt x="206" y="349"/>
                </a:lnTo>
                <a:lnTo>
                  <a:pt x="206" y="348"/>
                </a:lnTo>
                <a:lnTo>
                  <a:pt x="206" y="348"/>
                </a:lnTo>
                <a:lnTo>
                  <a:pt x="206" y="348"/>
                </a:lnTo>
                <a:lnTo>
                  <a:pt x="206" y="346"/>
                </a:lnTo>
                <a:lnTo>
                  <a:pt x="208" y="346"/>
                </a:lnTo>
                <a:lnTo>
                  <a:pt x="208" y="346"/>
                </a:lnTo>
                <a:lnTo>
                  <a:pt x="208" y="346"/>
                </a:lnTo>
                <a:lnTo>
                  <a:pt x="209" y="345"/>
                </a:lnTo>
                <a:lnTo>
                  <a:pt x="209" y="345"/>
                </a:lnTo>
                <a:lnTo>
                  <a:pt x="209" y="345"/>
                </a:lnTo>
                <a:lnTo>
                  <a:pt x="209" y="344"/>
                </a:lnTo>
                <a:lnTo>
                  <a:pt x="209" y="344"/>
                </a:lnTo>
                <a:lnTo>
                  <a:pt x="209" y="342"/>
                </a:lnTo>
                <a:lnTo>
                  <a:pt x="209" y="342"/>
                </a:lnTo>
                <a:lnTo>
                  <a:pt x="209" y="342"/>
                </a:lnTo>
                <a:lnTo>
                  <a:pt x="209" y="342"/>
                </a:lnTo>
                <a:lnTo>
                  <a:pt x="209" y="342"/>
                </a:lnTo>
                <a:lnTo>
                  <a:pt x="209" y="342"/>
                </a:lnTo>
                <a:lnTo>
                  <a:pt x="211" y="342"/>
                </a:lnTo>
                <a:lnTo>
                  <a:pt x="211" y="341"/>
                </a:lnTo>
                <a:lnTo>
                  <a:pt x="211" y="341"/>
                </a:lnTo>
                <a:lnTo>
                  <a:pt x="211" y="341"/>
                </a:lnTo>
                <a:lnTo>
                  <a:pt x="211" y="340"/>
                </a:lnTo>
                <a:lnTo>
                  <a:pt x="212" y="340"/>
                </a:lnTo>
                <a:lnTo>
                  <a:pt x="212" y="340"/>
                </a:lnTo>
                <a:lnTo>
                  <a:pt x="212" y="340"/>
                </a:lnTo>
                <a:lnTo>
                  <a:pt x="212" y="338"/>
                </a:lnTo>
                <a:lnTo>
                  <a:pt x="213" y="338"/>
                </a:lnTo>
                <a:lnTo>
                  <a:pt x="213" y="338"/>
                </a:lnTo>
                <a:lnTo>
                  <a:pt x="213" y="337"/>
                </a:lnTo>
                <a:lnTo>
                  <a:pt x="213" y="337"/>
                </a:lnTo>
                <a:lnTo>
                  <a:pt x="213" y="337"/>
                </a:lnTo>
                <a:lnTo>
                  <a:pt x="213" y="337"/>
                </a:lnTo>
                <a:lnTo>
                  <a:pt x="215" y="336"/>
                </a:lnTo>
                <a:lnTo>
                  <a:pt x="213" y="336"/>
                </a:lnTo>
                <a:lnTo>
                  <a:pt x="213" y="336"/>
                </a:lnTo>
                <a:lnTo>
                  <a:pt x="215" y="334"/>
                </a:lnTo>
                <a:lnTo>
                  <a:pt x="215" y="334"/>
                </a:lnTo>
                <a:lnTo>
                  <a:pt x="215" y="334"/>
                </a:lnTo>
                <a:lnTo>
                  <a:pt x="215" y="333"/>
                </a:lnTo>
                <a:lnTo>
                  <a:pt x="215" y="333"/>
                </a:lnTo>
                <a:lnTo>
                  <a:pt x="215" y="333"/>
                </a:lnTo>
                <a:lnTo>
                  <a:pt x="215" y="331"/>
                </a:lnTo>
                <a:lnTo>
                  <a:pt x="215" y="331"/>
                </a:lnTo>
                <a:lnTo>
                  <a:pt x="215" y="331"/>
                </a:lnTo>
                <a:lnTo>
                  <a:pt x="215" y="331"/>
                </a:lnTo>
                <a:lnTo>
                  <a:pt x="215" y="330"/>
                </a:lnTo>
                <a:lnTo>
                  <a:pt x="216" y="330"/>
                </a:lnTo>
                <a:lnTo>
                  <a:pt x="216" y="329"/>
                </a:lnTo>
                <a:lnTo>
                  <a:pt x="216" y="329"/>
                </a:lnTo>
                <a:lnTo>
                  <a:pt x="216" y="327"/>
                </a:lnTo>
                <a:lnTo>
                  <a:pt x="216" y="327"/>
                </a:lnTo>
                <a:lnTo>
                  <a:pt x="216" y="326"/>
                </a:lnTo>
                <a:lnTo>
                  <a:pt x="215" y="326"/>
                </a:lnTo>
                <a:lnTo>
                  <a:pt x="215" y="326"/>
                </a:lnTo>
                <a:lnTo>
                  <a:pt x="215" y="325"/>
                </a:lnTo>
                <a:lnTo>
                  <a:pt x="215" y="325"/>
                </a:lnTo>
                <a:lnTo>
                  <a:pt x="215" y="323"/>
                </a:lnTo>
                <a:lnTo>
                  <a:pt x="213" y="323"/>
                </a:lnTo>
                <a:lnTo>
                  <a:pt x="213" y="323"/>
                </a:lnTo>
                <a:lnTo>
                  <a:pt x="212" y="323"/>
                </a:lnTo>
                <a:lnTo>
                  <a:pt x="212" y="322"/>
                </a:lnTo>
                <a:lnTo>
                  <a:pt x="211" y="320"/>
                </a:lnTo>
                <a:lnTo>
                  <a:pt x="209" y="320"/>
                </a:lnTo>
                <a:lnTo>
                  <a:pt x="209" y="318"/>
                </a:lnTo>
                <a:lnTo>
                  <a:pt x="206" y="316"/>
                </a:lnTo>
                <a:lnTo>
                  <a:pt x="206" y="316"/>
                </a:lnTo>
                <a:lnTo>
                  <a:pt x="205" y="315"/>
                </a:lnTo>
                <a:lnTo>
                  <a:pt x="204" y="312"/>
                </a:lnTo>
                <a:lnTo>
                  <a:pt x="204" y="312"/>
                </a:lnTo>
                <a:lnTo>
                  <a:pt x="201" y="310"/>
                </a:lnTo>
                <a:lnTo>
                  <a:pt x="200" y="308"/>
                </a:lnTo>
                <a:lnTo>
                  <a:pt x="198" y="307"/>
                </a:lnTo>
                <a:lnTo>
                  <a:pt x="198" y="304"/>
                </a:lnTo>
                <a:lnTo>
                  <a:pt x="200" y="301"/>
                </a:lnTo>
                <a:lnTo>
                  <a:pt x="200" y="301"/>
                </a:lnTo>
                <a:lnTo>
                  <a:pt x="200" y="301"/>
                </a:lnTo>
                <a:lnTo>
                  <a:pt x="201" y="299"/>
                </a:lnTo>
                <a:lnTo>
                  <a:pt x="201" y="299"/>
                </a:lnTo>
                <a:lnTo>
                  <a:pt x="201" y="296"/>
                </a:lnTo>
                <a:lnTo>
                  <a:pt x="204" y="297"/>
                </a:lnTo>
                <a:lnTo>
                  <a:pt x="206" y="299"/>
                </a:lnTo>
                <a:lnTo>
                  <a:pt x="208" y="299"/>
                </a:lnTo>
                <a:lnTo>
                  <a:pt x="208" y="299"/>
                </a:lnTo>
                <a:lnTo>
                  <a:pt x="208" y="300"/>
                </a:lnTo>
                <a:lnTo>
                  <a:pt x="209" y="300"/>
                </a:lnTo>
                <a:lnTo>
                  <a:pt x="209" y="299"/>
                </a:lnTo>
                <a:lnTo>
                  <a:pt x="209" y="299"/>
                </a:lnTo>
                <a:lnTo>
                  <a:pt x="209" y="300"/>
                </a:lnTo>
                <a:lnTo>
                  <a:pt x="209" y="300"/>
                </a:lnTo>
                <a:lnTo>
                  <a:pt x="209" y="300"/>
                </a:lnTo>
                <a:lnTo>
                  <a:pt x="209" y="300"/>
                </a:lnTo>
                <a:lnTo>
                  <a:pt x="209" y="301"/>
                </a:lnTo>
                <a:lnTo>
                  <a:pt x="209" y="301"/>
                </a:lnTo>
                <a:lnTo>
                  <a:pt x="209" y="301"/>
                </a:lnTo>
                <a:lnTo>
                  <a:pt x="209" y="301"/>
                </a:lnTo>
                <a:lnTo>
                  <a:pt x="211" y="301"/>
                </a:lnTo>
                <a:lnTo>
                  <a:pt x="211" y="303"/>
                </a:lnTo>
                <a:lnTo>
                  <a:pt x="211" y="303"/>
                </a:lnTo>
                <a:lnTo>
                  <a:pt x="211" y="303"/>
                </a:lnTo>
                <a:lnTo>
                  <a:pt x="212" y="304"/>
                </a:lnTo>
                <a:lnTo>
                  <a:pt x="211" y="304"/>
                </a:lnTo>
                <a:lnTo>
                  <a:pt x="211" y="304"/>
                </a:lnTo>
                <a:lnTo>
                  <a:pt x="211" y="304"/>
                </a:lnTo>
                <a:lnTo>
                  <a:pt x="211" y="305"/>
                </a:lnTo>
                <a:lnTo>
                  <a:pt x="211" y="305"/>
                </a:lnTo>
                <a:lnTo>
                  <a:pt x="211" y="307"/>
                </a:lnTo>
                <a:lnTo>
                  <a:pt x="212" y="307"/>
                </a:lnTo>
                <a:lnTo>
                  <a:pt x="211" y="307"/>
                </a:lnTo>
                <a:lnTo>
                  <a:pt x="211" y="308"/>
                </a:lnTo>
                <a:lnTo>
                  <a:pt x="211" y="308"/>
                </a:lnTo>
                <a:lnTo>
                  <a:pt x="211" y="310"/>
                </a:lnTo>
                <a:lnTo>
                  <a:pt x="211" y="310"/>
                </a:lnTo>
                <a:lnTo>
                  <a:pt x="211" y="311"/>
                </a:lnTo>
                <a:lnTo>
                  <a:pt x="212" y="311"/>
                </a:lnTo>
                <a:lnTo>
                  <a:pt x="211" y="311"/>
                </a:lnTo>
                <a:lnTo>
                  <a:pt x="212" y="312"/>
                </a:lnTo>
                <a:lnTo>
                  <a:pt x="213" y="311"/>
                </a:lnTo>
                <a:lnTo>
                  <a:pt x="213" y="311"/>
                </a:lnTo>
                <a:lnTo>
                  <a:pt x="215" y="311"/>
                </a:lnTo>
                <a:lnTo>
                  <a:pt x="216" y="311"/>
                </a:lnTo>
                <a:lnTo>
                  <a:pt x="217" y="311"/>
                </a:lnTo>
                <a:lnTo>
                  <a:pt x="217" y="311"/>
                </a:lnTo>
                <a:lnTo>
                  <a:pt x="220" y="311"/>
                </a:lnTo>
                <a:lnTo>
                  <a:pt x="223" y="310"/>
                </a:lnTo>
                <a:lnTo>
                  <a:pt x="224" y="310"/>
                </a:lnTo>
                <a:lnTo>
                  <a:pt x="224" y="311"/>
                </a:lnTo>
                <a:lnTo>
                  <a:pt x="224" y="312"/>
                </a:lnTo>
                <a:lnTo>
                  <a:pt x="226" y="315"/>
                </a:lnTo>
                <a:lnTo>
                  <a:pt x="226" y="316"/>
                </a:lnTo>
                <a:lnTo>
                  <a:pt x="226" y="316"/>
                </a:lnTo>
                <a:lnTo>
                  <a:pt x="226" y="318"/>
                </a:lnTo>
                <a:lnTo>
                  <a:pt x="226" y="319"/>
                </a:lnTo>
                <a:lnTo>
                  <a:pt x="226" y="320"/>
                </a:lnTo>
                <a:lnTo>
                  <a:pt x="227" y="320"/>
                </a:lnTo>
                <a:lnTo>
                  <a:pt x="227" y="322"/>
                </a:lnTo>
                <a:lnTo>
                  <a:pt x="227" y="322"/>
                </a:lnTo>
                <a:lnTo>
                  <a:pt x="228" y="322"/>
                </a:lnTo>
                <a:lnTo>
                  <a:pt x="228" y="322"/>
                </a:lnTo>
                <a:lnTo>
                  <a:pt x="230" y="322"/>
                </a:lnTo>
                <a:lnTo>
                  <a:pt x="231" y="323"/>
                </a:lnTo>
                <a:lnTo>
                  <a:pt x="231" y="323"/>
                </a:lnTo>
                <a:lnTo>
                  <a:pt x="232" y="323"/>
                </a:lnTo>
                <a:lnTo>
                  <a:pt x="234" y="323"/>
                </a:lnTo>
                <a:lnTo>
                  <a:pt x="234" y="323"/>
                </a:lnTo>
                <a:lnTo>
                  <a:pt x="235" y="325"/>
                </a:lnTo>
                <a:lnTo>
                  <a:pt x="237" y="325"/>
                </a:lnTo>
                <a:lnTo>
                  <a:pt x="238" y="325"/>
                </a:lnTo>
                <a:lnTo>
                  <a:pt x="238" y="325"/>
                </a:lnTo>
                <a:lnTo>
                  <a:pt x="239" y="326"/>
                </a:lnTo>
                <a:lnTo>
                  <a:pt x="239" y="326"/>
                </a:lnTo>
                <a:lnTo>
                  <a:pt x="241" y="326"/>
                </a:lnTo>
                <a:lnTo>
                  <a:pt x="241" y="326"/>
                </a:lnTo>
                <a:lnTo>
                  <a:pt x="242" y="327"/>
                </a:lnTo>
                <a:lnTo>
                  <a:pt x="242" y="329"/>
                </a:lnTo>
                <a:lnTo>
                  <a:pt x="242" y="329"/>
                </a:lnTo>
                <a:lnTo>
                  <a:pt x="243" y="330"/>
                </a:lnTo>
                <a:lnTo>
                  <a:pt x="243" y="330"/>
                </a:lnTo>
                <a:lnTo>
                  <a:pt x="245" y="331"/>
                </a:lnTo>
                <a:lnTo>
                  <a:pt x="245" y="331"/>
                </a:lnTo>
                <a:lnTo>
                  <a:pt x="245" y="331"/>
                </a:lnTo>
                <a:lnTo>
                  <a:pt x="246" y="331"/>
                </a:lnTo>
                <a:lnTo>
                  <a:pt x="247" y="331"/>
                </a:lnTo>
                <a:lnTo>
                  <a:pt x="247" y="333"/>
                </a:lnTo>
                <a:lnTo>
                  <a:pt x="247" y="333"/>
                </a:lnTo>
                <a:lnTo>
                  <a:pt x="247" y="333"/>
                </a:lnTo>
                <a:lnTo>
                  <a:pt x="249" y="333"/>
                </a:lnTo>
                <a:lnTo>
                  <a:pt x="250" y="334"/>
                </a:lnTo>
                <a:lnTo>
                  <a:pt x="252" y="334"/>
                </a:lnTo>
                <a:lnTo>
                  <a:pt x="252" y="334"/>
                </a:lnTo>
                <a:lnTo>
                  <a:pt x="253" y="334"/>
                </a:lnTo>
                <a:lnTo>
                  <a:pt x="254" y="336"/>
                </a:lnTo>
                <a:lnTo>
                  <a:pt x="254" y="336"/>
                </a:lnTo>
                <a:lnTo>
                  <a:pt x="258" y="337"/>
                </a:lnTo>
                <a:lnTo>
                  <a:pt x="258" y="337"/>
                </a:lnTo>
                <a:lnTo>
                  <a:pt x="258" y="337"/>
                </a:lnTo>
                <a:lnTo>
                  <a:pt x="260" y="337"/>
                </a:lnTo>
                <a:lnTo>
                  <a:pt x="260" y="337"/>
                </a:lnTo>
                <a:lnTo>
                  <a:pt x="261" y="337"/>
                </a:lnTo>
                <a:lnTo>
                  <a:pt x="261" y="337"/>
                </a:lnTo>
                <a:lnTo>
                  <a:pt x="261" y="336"/>
                </a:lnTo>
                <a:lnTo>
                  <a:pt x="263" y="336"/>
                </a:lnTo>
                <a:lnTo>
                  <a:pt x="264" y="334"/>
                </a:lnTo>
                <a:lnTo>
                  <a:pt x="264" y="334"/>
                </a:lnTo>
                <a:lnTo>
                  <a:pt x="264" y="334"/>
                </a:lnTo>
                <a:lnTo>
                  <a:pt x="264" y="333"/>
                </a:lnTo>
                <a:lnTo>
                  <a:pt x="265" y="333"/>
                </a:lnTo>
                <a:lnTo>
                  <a:pt x="267" y="331"/>
                </a:lnTo>
                <a:lnTo>
                  <a:pt x="267" y="331"/>
                </a:lnTo>
                <a:lnTo>
                  <a:pt x="267" y="331"/>
                </a:lnTo>
                <a:lnTo>
                  <a:pt x="268" y="331"/>
                </a:lnTo>
                <a:lnTo>
                  <a:pt x="268" y="330"/>
                </a:lnTo>
                <a:lnTo>
                  <a:pt x="267" y="329"/>
                </a:lnTo>
                <a:lnTo>
                  <a:pt x="267" y="327"/>
                </a:lnTo>
                <a:lnTo>
                  <a:pt x="267" y="326"/>
                </a:lnTo>
                <a:lnTo>
                  <a:pt x="267" y="325"/>
                </a:lnTo>
                <a:lnTo>
                  <a:pt x="267" y="323"/>
                </a:lnTo>
                <a:lnTo>
                  <a:pt x="267" y="322"/>
                </a:lnTo>
                <a:lnTo>
                  <a:pt x="267" y="320"/>
                </a:lnTo>
                <a:lnTo>
                  <a:pt x="267" y="319"/>
                </a:lnTo>
                <a:lnTo>
                  <a:pt x="265" y="318"/>
                </a:lnTo>
                <a:lnTo>
                  <a:pt x="265" y="316"/>
                </a:lnTo>
                <a:lnTo>
                  <a:pt x="265" y="315"/>
                </a:lnTo>
                <a:lnTo>
                  <a:pt x="265" y="315"/>
                </a:lnTo>
                <a:lnTo>
                  <a:pt x="265" y="314"/>
                </a:lnTo>
                <a:lnTo>
                  <a:pt x="265" y="312"/>
                </a:lnTo>
                <a:lnTo>
                  <a:pt x="265" y="312"/>
                </a:lnTo>
                <a:lnTo>
                  <a:pt x="265" y="311"/>
                </a:lnTo>
                <a:lnTo>
                  <a:pt x="265" y="310"/>
                </a:lnTo>
                <a:lnTo>
                  <a:pt x="265" y="310"/>
                </a:lnTo>
                <a:lnTo>
                  <a:pt x="267" y="310"/>
                </a:lnTo>
                <a:lnTo>
                  <a:pt x="267" y="310"/>
                </a:lnTo>
                <a:lnTo>
                  <a:pt x="268" y="310"/>
                </a:lnTo>
                <a:lnTo>
                  <a:pt x="268" y="310"/>
                </a:lnTo>
                <a:lnTo>
                  <a:pt x="269" y="310"/>
                </a:lnTo>
                <a:lnTo>
                  <a:pt x="269" y="310"/>
                </a:lnTo>
                <a:lnTo>
                  <a:pt x="271" y="310"/>
                </a:lnTo>
                <a:lnTo>
                  <a:pt x="271" y="310"/>
                </a:lnTo>
                <a:lnTo>
                  <a:pt x="272" y="311"/>
                </a:lnTo>
                <a:lnTo>
                  <a:pt x="273" y="311"/>
                </a:lnTo>
                <a:lnTo>
                  <a:pt x="273" y="307"/>
                </a:lnTo>
                <a:lnTo>
                  <a:pt x="273" y="307"/>
                </a:lnTo>
                <a:lnTo>
                  <a:pt x="273" y="305"/>
                </a:lnTo>
                <a:lnTo>
                  <a:pt x="273" y="303"/>
                </a:lnTo>
                <a:lnTo>
                  <a:pt x="273" y="301"/>
                </a:lnTo>
                <a:lnTo>
                  <a:pt x="275" y="301"/>
                </a:lnTo>
                <a:lnTo>
                  <a:pt x="275" y="299"/>
                </a:lnTo>
                <a:lnTo>
                  <a:pt x="275" y="296"/>
                </a:lnTo>
                <a:lnTo>
                  <a:pt x="275" y="294"/>
                </a:lnTo>
                <a:lnTo>
                  <a:pt x="275" y="294"/>
                </a:lnTo>
                <a:lnTo>
                  <a:pt x="275" y="293"/>
                </a:lnTo>
                <a:lnTo>
                  <a:pt x="275" y="292"/>
                </a:lnTo>
                <a:lnTo>
                  <a:pt x="276" y="292"/>
                </a:lnTo>
                <a:lnTo>
                  <a:pt x="276" y="290"/>
                </a:lnTo>
                <a:lnTo>
                  <a:pt x="276" y="290"/>
                </a:lnTo>
                <a:lnTo>
                  <a:pt x="276" y="289"/>
                </a:lnTo>
                <a:lnTo>
                  <a:pt x="276" y="289"/>
                </a:lnTo>
                <a:lnTo>
                  <a:pt x="276" y="288"/>
                </a:lnTo>
                <a:lnTo>
                  <a:pt x="276" y="288"/>
                </a:lnTo>
                <a:lnTo>
                  <a:pt x="278" y="286"/>
                </a:lnTo>
                <a:lnTo>
                  <a:pt x="278" y="285"/>
                </a:lnTo>
                <a:lnTo>
                  <a:pt x="278" y="282"/>
                </a:lnTo>
                <a:lnTo>
                  <a:pt x="278" y="282"/>
                </a:lnTo>
                <a:lnTo>
                  <a:pt x="278" y="281"/>
                </a:lnTo>
                <a:lnTo>
                  <a:pt x="278" y="279"/>
                </a:lnTo>
                <a:lnTo>
                  <a:pt x="279" y="278"/>
                </a:lnTo>
                <a:lnTo>
                  <a:pt x="279" y="278"/>
                </a:lnTo>
                <a:lnTo>
                  <a:pt x="279" y="277"/>
                </a:lnTo>
                <a:lnTo>
                  <a:pt x="279" y="275"/>
                </a:lnTo>
                <a:lnTo>
                  <a:pt x="279" y="273"/>
                </a:lnTo>
                <a:lnTo>
                  <a:pt x="280" y="271"/>
                </a:lnTo>
                <a:lnTo>
                  <a:pt x="280" y="268"/>
                </a:lnTo>
                <a:lnTo>
                  <a:pt x="280" y="266"/>
                </a:lnTo>
                <a:lnTo>
                  <a:pt x="280" y="266"/>
                </a:lnTo>
                <a:lnTo>
                  <a:pt x="280" y="266"/>
                </a:lnTo>
                <a:lnTo>
                  <a:pt x="280" y="264"/>
                </a:lnTo>
                <a:lnTo>
                  <a:pt x="280" y="263"/>
                </a:lnTo>
                <a:lnTo>
                  <a:pt x="280" y="263"/>
                </a:lnTo>
                <a:lnTo>
                  <a:pt x="280" y="263"/>
                </a:lnTo>
                <a:lnTo>
                  <a:pt x="280" y="262"/>
                </a:lnTo>
                <a:lnTo>
                  <a:pt x="282" y="262"/>
                </a:lnTo>
                <a:lnTo>
                  <a:pt x="283" y="262"/>
                </a:lnTo>
                <a:lnTo>
                  <a:pt x="283" y="262"/>
                </a:lnTo>
                <a:lnTo>
                  <a:pt x="286" y="260"/>
                </a:lnTo>
                <a:lnTo>
                  <a:pt x="289" y="260"/>
                </a:lnTo>
                <a:lnTo>
                  <a:pt x="290" y="260"/>
                </a:lnTo>
                <a:lnTo>
                  <a:pt x="290" y="259"/>
                </a:lnTo>
                <a:lnTo>
                  <a:pt x="291" y="259"/>
                </a:lnTo>
                <a:lnTo>
                  <a:pt x="293" y="259"/>
                </a:lnTo>
                <a:lnTo>
                  <a:pt x="294" y="259"/>
                </a:lnTo>
                <a:lnTo>
                  <a:pt x="294" y="259"/>
                </a:lnTo>
                <a:lnTo>
                  <a:pt x="294" y="258"/>
                </a:lnTo>
                <a:lnTo>
                  <a:pt x="295" y="258"/>
                </a:lnTo>
                <a:lnTo>
                  <a:pt x="297" y="258"/>
                </a:lnTo>
                <a:lnTo>
                  <a:pt x="298" y="258"/>
                </a:lnTo>
                <a:lnTo>
                  <a:pt x="298" y="258"/>
                </a:lnTo>
                <a:lnTo>
                  <a:pt x="299" y="258"/>
                </a:lnTo>
                <a:lnTo>
                  <a:pt x="299" y="256"/>
                </a:lnTo>
                <a:lnTo>
                  <a:pt x="301" y="256"/>
                </a:lnTo>
                <a:lnTo>
                  <a:pt x="299" y="255"/>
                </a:lnTo>
                <a:lnTo>
                  <a:pt x="299" y="255"/>
                </a:lnTo>
                <a:lnTo>
                  <a:pt x="299" y="255"/>
                </a:lnTo>
                <a:lnTo>
                  <a:pt x="301" y="255"/>
                </a:lnTo>
                <a:lnTo>
                  <a:pt x="299" y="253"/>
                </a:lnTo>
                <a:lnTo>
                  <a:pt x="299" y="253"/>
                </a:lnTo>
                <a:lnTo>
                  <a:pt x="299" y="252"/>
                </a:lnTo>
                <a:lnTo>
                  <a:pt x="299" y="252"/>
                </a:lnTo>
                <a:lnTo>
                  <a:pt x="299" y="252"/>
                </a:lnTo>
                <a:lnTo>
                  <a:pt x="299" y="252"/>
                </a:lnTo>
                <a:lnTo>
                  <a:pt x="299" y="251"/>
                </a:lnTo>
                <a:lnTo>
                  <a:pt x="299" y="251"/>
                </a:lnTo>
                <a:lnTo>
                  <a:pt x="299" y="251"/>
                </a:lnTo>
                <a:lnTo>
                  <a:pt x="299" y="249"/>
                </a:lnTo>
                <a:lnTo>
                  <a:pt x="299" y="249"/>
                </a:lnTo>
                <a:lnTo>
                  <a:pt x="299" y="249"/>
                </a:lnTo>
                <a:lnTo>
                  <a:pt x="299" y="249"/>
                </a:lnTo>
                <a:lnTo>
                  <a:pt x="299" y="249"/>
                </a:lnTo>
                <a:lnTo>
                  <a:pt x="298" y="249"/>
                </a:lnTo>
                <a:lnTo>
                  <a:pt x="298" y="249"/>
                </a:lnTo>
                <a:lnTo>
                  <a:pt x="298" y="249"/>
                </a:lnTo>
                <a:lnTo>
                  <a:pt x="297" y="249"/>
                </a:lnTo>
                <a:lnTo>
                  <a:pt x="297" y="249"/>
                </a:lnTo>
                <a:lnTo>
                  <a:pt x="297" y="249"/>
                </a:lnTo>
                <a:lnTo>
                  <a:pt x="297" y="249"/>
                </a:lnTo>
                <a:lnTo>
                  <a:pt x="297" y="249"/>
                </a:lnTo>
                <a:lnTo>
                  <a:pt x="297" y="248"/>
                </a:lnTo>
                <a:lnTo>
                  <a:pt x="295" y="248"/>
                </a:lnTo>
                <a:lnTo>
                  <a:pt x="295" y="248"/>
                </a:lnTo>
                <a:lnTo>
                  <a:pt x="295" y="248"/>
                </a:lnTo>
                <a:lnTo>
                  <a:pt x="295" y="248"/>
                </a:lnTo>
                <a:lnTo>
                  <a:pt x="294" y="248"/>
                </a:lnTo>
                <a:lnTo>
                  <a:pt x="294" y="248"/>
                </a:lnTo>
                <a:lnTo>
                  <a:pt x="295" y="248"/>
                </a:lnTo>
                <a:lnTo>
                  <a:pt x="294" y="248"/>
                </a:lnTo>
                <a:lnTo>
                  <a:pt x="294" y="247"/>
                </a:lnTo>
                <a:lnTo>
                  <a:pt x="294" y="248"/>
                </a:lnTo>
                <a:lnTo>
                  <a:pt x="294" y="248"/>
                </a:lnTo>
                <a:lnTo>
                  <a:pt x="294" y="247"/>
                </a:lnTo>
                <a:lnTo>
                  <a:pt x="294" y="247"/>
                </a:lnTo>
                <a:lnTo>
                  <a:pt x="294" y="247"/>
                </a:lnTo>
                <a:lnTo>
                  <a:pt x="294" y="247"/>
                </a:lnTo>
                <a:lnTo>
                  <a:pt x="294" y="247"/>
                </a:lnTo>
                <a:lnTo>
                  <a:pt x="293" y="247"/>
                </a:lnTo>
                <a:lnTo>
                  <a:pt x="293" y="247"/>
                </a:lnTo>
                <a:lnTo>
                  <a:pt x="293" y="245"/>
                </a:lnTo>
                <a:lnTo>
                  <a:pt x="294" y="245"/>
                </a:lnTo>
                <a:lnTo>
                  <a:pt x="294" y="245"/>
                </a:lnTo>
                <a:lnTo>
                  <a:pt x="294" y="245"/>
                </a:lnTo>
                <a:lnTo>
                  <a:pt x="294" y="245"/>
                </a:lnTo>
                <a:lnTo>
                  <a:pt x="295" y="245"/>
                </a:lnTo>
                <a:lnTo>
                  <a:pt x="295" y="245"/>
                </a:lnTo>
                <a:lnTo>
                  <a:pt x="297" y="244"/>
                </a:lnTo>
                <a:lnTo>
                  <a:pt x="297" y="244"/>
                </a:lnTo>
                <a:lnTo>
                  <a:pt x="298" y="244"/>
                </a:lnTo>
                <a:lnTo>
                  <a:pt x="298" y="244"/>
                </a:lnTo>
                <a:lnTo>
                  <a:pt x="301" y="244"/>
                </a:lnTo>
                <a:lnTo>
                  <a:pt x="302" y="244"/>
                </a:lnTo>
                <a:lnTo>
                  <a:pt x="302" y="244"/>
                </a:lnTo>
                <a:lnTo>
                  <a:pt x="302" y="244"/>
                </a:lnTo>
                <a:lnTo>
                  <a:pt x="302" y="244"/>
                </a:lnTo>
                <a:lnTo>
                  <a:pt x="304" y="245"/>
                </a:lnTo>
                <a:lnTo>
                  <a:pt x="305" y="245"/>
                </a:lnTo>
                <a:lnTo>
                  <a:pt x="305" y="247"/>
                </a:lnTo>
                <a:lnTo>
                  <a:pt x="306" y="247"/>
                </a:lnTo>
                <a:lnTo>
                  <a:pt x="306" y="247"/>
                </a:lnTo>
                <a:lnTo>
                  <a:pt x="308" y="248"/>
                </a:lnTo>
                <a:lnTo>
                  <a:pt x="308" y="248"/>
                </a:lnTo>
                <a:lnTo>
                  <a:pt x="308" y="248"/>
                </a:lnTo>
                <a:lnTo>
                  <a:pt x="309" y="249"/>
                </a:lnTo>
                <a:lnTo>
                  <a:pt x="310" y="249"/>
                </a:lnTo>
                <a:lnTo>
                  <a:pt x="312" y="251"/>
                </a:lnTo>
                <a:lnTo>
                  <a:pt x="313" y="252"/>
                </a:lnTo>
                <a:lnTo>
                  <a:pt x="313" y="252"/>
                </a:lnTo>
                <a:lnTo>
                  <a:pt x="315" y="252"/>
                </a:lnTo>
                <a:lnTo>
                  <a:pt x="315" y="253"/>
                </a:lnTo>
                <a:lnTo>
                  <a:pt x="315" y="253"/>
                </a:lnTo>
                <a:lnTo>
                  <a:pt x="316" y="255"/>
                </a:lnTo>
                <a:lnTo>
                  <a:pt x="316" y="255"/>
                </a:lnTo>
                <a:lnTo>
                  <a:pt x="316" y="256"/>
                </a:lnTo>
                <a:lnTo>
                  <a:pt x="316" y="256"/>
                </a:lnTo>
                <a:lnTo>
                  <a:pt x="317" y="258"/>
                </a:lnTo>
                <a:lnTo>
                  <a:pt x="319" y="259"/>
                </a:lnTo>
                <a:lnTo>
                  <a:pt x="319" y="260"/>
                </a:lnTo>
                <a:lnTo>
                  <a:pt x="320" y="260"/>
                </a:lnTo>
                <a:lnTo>
                  <a:pt x="320" y="262"/>
                </a:lnTo>
                <a:lnTo>
                  <a:pt x="320" y="262"/>
                </a:lnTo>
                <a:lnTo>
                  <a:pt x="320" y="263"/>
                </a:lnTo>
                <a:lnTo>
                  <a:pt x="321" y="263"/>
                </a:lnTo>
                <a:lnTo>
                  <a:pt x="321" y="263"/>
                </a:lnTo>
                <a:lnTo>
                  <a:pt x="321" y="263"/>
                </a:lnTo>
                <a:lnTo>
                  <a:pt x="321" y="263"/>
                </a:lnTo>
                <a:lnTo>
                  <a:pt x="323" y="264"/>
                </a:lnTo>
                <a:lnTo>
                  <a:pt x="323" y="264"/>
                </a:lnTo>
                <a:lnTo>
                  <a:pt x="323" y="266"/>
                </a:lnTo>
                <a:lnTo>
                  <a:pt x="324" y="267"/>
                </a:lnTo>
                <a:lnTo>
                  <a:pt x="324" y="267"/>
                </a:lnTo>
                <a:lnTo>
                  <a:pt x="324" y="268"/>
                </a:lnTo>
                <a:lnTo>
                  <a:pt x="325" y="268"/>
                </a:lnTo>
                <a:lnTo>
                  <a:pt x="325" y="268"/>
                </a:lnTo>
                <a:lnTo>
                  <a:pt x="325" y="268"/>
                </a:lnTo>
                <a:lnTo>
                  <a:pt x="327" y="270"/>
                </a:lnTo>
                <a:lnTo>
                  <a:pt x="327" y="270"/>
                </a:lnTo>
                <a:lnTo>
                  <a:pt x="327" y="271"/>
                </a:lnTo>
                <a:lnTo>
                  <a:pt x="327" y="271"/>
                </a:lnTo>
                <a:lnTo>
                  <a:pt x="327" y="271"/>
                </a:lnTo>
                <a:lnTo>
                  <a:pt x="328" y="273"/>
                </a:lnTo>
                <a:lnTo>
                  <a:pt x="330" y="277"/>
                </a:lnTo>
                <a:lnTo>
                  <a:pt x="331" y="278"/>
                </a:lnTo>
                <a:lnTo>
                  <a:pt x="331" y="279"/>
                </a:lnTo>
                <a:lnTo>
                  <a:pt x="332" y="279"/>
                </a:lnTo>
                <a:lnTo>
                  <a:pt x="332" y="281"/>
                </a:lnTo>
                <a:lnTo>
                  <a:pt x="332" y="281"/>
                </a:lnTo>
                <a:lnTo>
                  <a:pt x="332" y="282"/>
                </a:lnTo>
                <a:lnTo>
                  <a:pt x="332" y="282"/>
                </a:lnTo>
                <a:lnTo>
                  <a:pt x="332" y="284"/>
                </a:lnTo>
                <a:lnTo>
                  <a:pt x="334" y="284"/>
                </a:lnTo>
                <a:lnTo>
                  <a:pt x="334" y="285"/>
                </a:lnTo>
                <a:lnTo>
                  <a:pt x="334" y="285"/>
                </a:lnTo>
                <a:lnTo>
                  <a:pt x="334" y="285"/>
                </a:lnTo>
                <a:lnTo>
                  <a:pt x="334" y="285"/>
                </a:lnTo>
                <a:lnTo>
                  <a:pt x="335" y="285"/>
                </a:lnTo>
                <a:lnTo>
                  <a:pt x="335" y="285"/>
                </a:lnTo>
                <a:lnTo>
                  <a:pt x="335" y="285"/>
                </a:lnTo>
                <a:lnTo>
                  <a:pt x="335" y="285"/>
                </a:lnTo>
                <a:lnTo>
                  <a:pt x="336" y="285"/>
                </a:lnTo>
                <a:lnTo>
                  <a:pt x="336" y="285"/>
                </a:lnTo>
                <a:lnTo>
                  <a:pt x="338" y="285"/>
                </a:lnTo>
                <a:lnTo>
                  <a:pt x="339" y="285"/>
                </a:lnTo>
                <a:lnTo>
                  <a:pt x="341" y="285"/>
                </a:lnTo>
                <a:lnTo>
                  <a:pt x="341" y="285"/>
                </a:lnTo>
                <a:lnTo>
                  <a:pt x="343" y="288"/>
                </a:lnTo>
                <a:lnTo>
                  <a:pt x="343" y="286"/>
                </a:lnTo>
                <a:lnTo>
                  <a:pt x="343" y="286"/>
                </a:lnTo>
                <a:lnTo>
                  <a:pt x="345" y="285"/>
                </a:lnTo>
                <a:lnTo>
                  <a:pt x="345" y="285"/>
                </a:lnTo>
                <a:lnTo>
                  <a:pt x="346" y="282"/>
                </a:lnTo>
                <a:lnTo>
                  <a:pt x="346" y="281"/>
                </a:lnTo>
                <a:lnTo>
                  <a:pt x="346" y="279"/>
                </a:lnTo>
                <a:lnTo>
                  <a:pt x="346" y="279"/>
                </a:lnTo>
                <a:lnTo>
                  <a:pt x="349" y="278"/>
                </a:lnTo>
                <a:lnTo>
                  <a:pt x="349" y="278"/>
                </a:lnTo>
                <a:lnTo>
                  <a:pt x="349" y="277"/>
                </a:lnTo>
                <a:lnTo>
                  <a:pt x="349" y="277"/>
                </a:lnTo>
                <a:lnTo>
                  <a:pt x="350" y="273"/>
                </a:lnTo>
                <a:lnTo>
                  <a:pt x="350" y="271"/>
                </a:lnTo>
                <a:lnTo>
                  <a:pt x="351" y="271"/>
                </a:lnTo>
                <a:lnTo>
                  <a:pt x="351" y="268"/>
                </a:lnTo>
                <a:lnTo>
                  <a:pt x="351" y="268"/>
                </a:lnTo>
                <a:lnTo>
                  <a:pt x="351" y="266"/>
                </a:lnTo>
                <a:lnTo>
                  <a:pt x="351" y="266"/>
                </a:lnTo>
                <a:lnTo>
                  <a:pt x="349" y="264"/>
                </a:lnTo>
                <a:lnTo>
                  <a:pt x="349" y="264"/>
                </a:lnTo>
                <a:lnTo>
                  <a:pt x="349" y="263"/>
                </a:lnTo>
                <a:lnTo>
                  <a:pt x="349" y="263"/>
                </a:lnTo>
                <a:lnTo>
                  <a:pt x="347" y="263"/>
                </a:lnTo>
                <a:lnTo>
                  <a:pt x="347" y="262"/>
                </a:lnTo>
                <a:lnTo>
                  <a:pt x="347" y="262"/>
                </a:lnTo>
                <a:lnTo>
                  <a:pt x="347" y="262"/>
                </a:lnTo>
                <a:lnTo>
                  <a:pt x="346" y="260"/>
                </a:lnTo>
                <a:lnTo>
                  <a:pt x="346" y="260"/>
                </a:lnTo>
                <a:lnTo>
                  <a:pt x="346" y="260"/>
                </a:lnTo>
                <a:lnTo>
                  <a:pt x="346" y="260"/>
                </a:lnTo>
                <a:lnTo>
                  <a:pt x="346" y="259"/>
                </a:lnTo>
                <a:lnTo>
                  <a:pt x="345" y="259"/>
                </a:lnTo>
                <a:lnTo>
                  <a:pt x="345" y="258"/>
                </a:lnTo>
                <a:lnTo>
                  <a:pt x="345" y="258"/>
                </a:lnTo>
                <a:lnTo>
                  <a:pt x="345" y="258"/>
                </a:lnTo>
                <a:lnTo>
                  <a:pt x="343" y="258"/>
                </a:lnTo>
                <a:lnTo>
                  <a:pt x="343" y="258"/>
                </a:lnTo>
                <a:lnTo>
                  <a:pt x="343" y="256"/>
                </a:lnTo>
                <a:lnTo>
                  <a:pt x="343" y="256"/>
                </a:lnTo>
                <a:lnTo>
                  <a:pt x="343" y="256"/>
                </a:lnTo>
                <a:lnTo>
                  <a:pt x="342" y="255"/>
                </a:lnTo>
                <a:lnTo>
                  <a:pt x="342" y="255"/>
                </a:lnTo>
                <a:lnTo>
                  <a:pt x="342" y="255"/>
                </a:lnTo>
                <a:lnTo>
                  <a:pt x="341" y="255"/>
                </a:lnTo>
                <a:lnTo>
                  <a:pt x="341" y="255"/>
                </a:lnTo>
                <a:lnTo>
                  <a:pt x="341" y="255"/>
                </a:lnTo>
                <a:lnTo>
                  <a:pt x="341" y="253"/>
                </a:lnTo>
                <a:lnTo>
                  <a:pt x="341" y="253"/>
                </a:lnTo>
                <a:lnTo>
                  <a:pt x="341" y="252"/>
                </a:lnTo>
                <a:lnTo>
                  <a:pt x="338" y="252"/>
                </a:lnTo>
                <a:lnTo>
                  <a:pt x="339" y="251"/>
                </a:lnTo>
                <a:lnTo>
                  <a:pt x="341" y="249"/>
                </a:lnTo>
                <a:lnTo>
                  <a:pt x="342" y="248"/>
                </a:lnTo>
                <a:lnTo>
                  <a:pt x="342" y="248"/>
                </a:lnTo>
                <a:lnTo>
                  <a:pt x="341" y="247"/>
                </a:lnTo>
                <a:lnTo>
                  <a:pt x="343" y="244"/>
                </a:lnTo>
                <a:lnTo>
                  <a:pt x="343" y="243"/>
                </a:lnTo>
                <a:lnTo>
                  <a:pt x="343" y="243"/>
                </a:lnTo>
                <a:lnTo>
                  <a:pt x="342" y="241"/>
                </a:lnTo>
                <a:lnTo>
                  <a:pt x="339" y="241"/>
                </a:lnTo>
                <a:lnTo>
                  <a:pt x="338" y="240"/>
                </a:lnTo>
                <a:lnTo>
                  <a:pt x="338" y="240"/>
                </a:lnTo>
                <a:lnTo>
                  <a:pt x="338" y="238"/>
                </a:lnTo>
                <a:lnTo>
                  <a:pt x="336" y="238"/>
                </a:lnTo>
                <a:lnTo>
                  <a:pt x="336" y="238"/>
                </a:lnTo>
                <a:lnTo>
                  <a:pt x="335" y="237"/>
                </a:lnTo>
                <a:lnTo>
                  <a:pt x="332" y="232"/>
                </a:lnTo>
                <a:lnTo>
                  <a:pt x="332" y="230"/>
                </a:lnTo>
                <a:lnTo>
                  <a:pt x="331" y="229"/>
                </a:lnTo>
                <a:lnTo>
                  <a:pt x="325" y="227"/>
                </a:lnTo>
                <a:lnTo>
                  <a:pt x="325" y="227"/>
                </a:lnTo>
                <a:lnTo>
                  <a:pt x="324" y="225"/>
                </a:lnTo>
                <a:lnTo>
                  <a:pt x="324" y="222"/>
                </a:lnTo>
                <a:lnTo>
                  <a:pt x="324" y="222"/>
                </a:lnTo>
                <a:lnTo>
                  <a:pt x="323" y="222"/>
                </a:lnTo>
                <a:lnTo>
                  <a:pt x="321" y="222"/>
                </a:lnTo>
                <a:lnTo>
                  <a:pt x="320" y="219"/>
                </a:lnTo>
                <a:lnTo>
                  <a:pt x="319" y="218"/>
                </a:lnTo>
                <a:lnTo>
                  <a:pt x="319" y="217"/>
                </a:lnTo>
                <a:lnTo>
                  <a:pt x="317" y="217"/>
                </a:lnTo>
                <a:lnTo>
                  <a:pt x="317" y="215"/>
                </a:lnTo>
                <a:lnTo>
                  <a:pt x="317" y="215"/>
                </a:lnTo>
                <a:lnTo>
                  <a:pt x="317" y="214"/>
                </a:lnTo>
                <a:lnTo>
                  <a:pt x="317" y="214"/>
                </a:lnTo>
                <a:lnTo>
                  <a:pt x="319" y="212"/>
                </a:lnTo>
                <a:lnTo>
                  <a:pt x="319" y="212"/>
                </a:lnTo>
                <a:lnTo>
                  <a:pt x="319" y="212"/>
                </a:lnTo>
                <a:lnTo>
                  <a:pt x="319" y="211"/>
                </a:lnTo>
                <a:lnTo>
                  <a:pt x="320" y="211"/>
                </a:lnTo>
                <a:lnTo>
                  <a:pt x="320" y="211"/>
                </a:lnTo>
                <a:lnTo>
                  <a:pt x="320" y="211"/>
                </a:lnTo>
                <a:lnTo>
                  <a:pt x="321" y="211"/>
                </a:lnTo>
                <a:lnTo>
                  <a:pt x="321" y="211"/>
                </a:lnTo>
                <a:lnTo>
                  <a:pt x="321" y="211"/>
                </a:lnTo>
                <a:lnTo>
                  <a:pt x="321" y="210"/>
                </a:lnTo>
                <a:lnTo>
                  <a:pt x="323" y="210"/>
                </a:lnTo>
                <a:lnTo>
                  <a:pt x="323" y="210"/>
                </a:lnTo>
                <a:lnTo>
                  <a:pt x="323" y="210"/>
                </a:lnTo>
                <a:lnTo>
                  <a:pt x="324" y="208"/>
                </a:lnTo>
                <a:lnTo>
                  <a:pt x="324" y="208"/>
                </a:lnTo>
                <a:lnTo>
                  <a:pt x="324" y="208"/>
                </a:lnTo>
                <a:lnTo>
                  <a:pt x="325" y="208"/>
                </a:lnTo>
                <a:lnTo>
                  <a:pt x="325" y="208"/>
                </a:lnTo>
                <a:lnTo>
                  <a:pt x="325" y="208"/>
                </a:lnTo>
                <a:lnTo>
                  <a:pt x="325" y="207"/>
                </a:lnTo>
                <a:lnTo>
                  <a:pt x="325" y="207"/>
                </a:lnTo>
                <a:lnTo>
                  <a:pt x="325" y="208"/>
                </a:lnTo>
                <a:lnTo>
                  <a:pt x="324" y="208"/>
                </a:lnTo>
                <a:lnTo>
                  <a:pt x="324" y="207"/>
                </a:lnTo>
                <a:lnTo>
                  <a:pt x="324" y="207"/>
                </a:lnTo>
                <a:lnTo>
                  <a:pt x="324" y="207"/>
                </a:lnTo>
                <a:lnTo>
                  <a:pt x="324" y="206"/>
                </a:lnTo>
                <a:lnTo>
                  <a:pt x="324" y="206"/>
                </a:lnTo>
                <a:lnTo>
                  <a:pt x="324" y="206"/>
                </a:lnTo>
                <a:lnTo>
                  <a:pt x="324" y="206"/>
                </a:lnTo>
                <a:lnTo>
                  <a:pt x="324" y="206"/>
                </a:lnTo>
                <a:lnTo>
                  <a:pt x="324" y="204"/>
                </a:lnTo>
                <a:lnTo>
                  <a:pt x="324" y="204"/>
                </a:lnTo>
                <a:lnTo>
                  <a:pt x="324" y="203"/>
                </a:lnTo>
                <a:lnTo>
                  <a:pt x="324" y="203"/>
                </a:lnTo>
                <a:lnTo>
                  <a:pt x="324" y="203"/>
                </a:lnTo>
                <a:lnTo>
                  <a:pt x="324" y="203"/>
                </a:lnTo>
                <a:lnTo>
                  <a:pt x="324" y="203"/>
                </a:lnTo>
                <a:lnTo>
                  <a:pt x="324" y="201"/>
                </a:lnTo>
                <a:lnTo>
                  <a:pt x="324" y="201"/>
                </a:lnTo>
                <a:lnTo>
                  <a:pt x="324" y="200"/>
                </a:lnTo>
                <a:lnTo>
                  <a:pt x="324" y="200"/>
                </a:lnTo>
                <a:lnTo>
                  <a:pt x="324" y="200"/>
                </a:lnTo>
                <a:lnTo>
                  <a:pt x="324" y="199"/>
                </a:lnTo>
                <a:lnTo>
                  <a:pt x="324" y="199"/>
                </a:lnTo>
                <a:lnTo>
                  <a:pt x="324" y="197"/>
                </a:lnTo>
                <a:lnTo>
                  <a:pt x="324" y="197"/>
                </a:lnTo>
                <a:lnTo>
                  <a:pt x="324" y="196"/>
                </a:lnTo>
                <a:lnTo>
                  <a:pt x="324" y="196"/>
                </a:lnTo>
                <a:lnTo>
                  <a:pt x="324" y="195"/>
                </a:lnTo>
                <a:lnTo>
                  <a:pt x="324" y="195"/>
                </a:lnTo>
                <a:lnTo>
                  <a:pt x="324" y="195"/>
                </a:lnTo>
                <a:lnTo>
                  <a:pt x="324" y="193"/>
                </a:lnTo>
                <a:lnTo>
                  <a:pt x="324" y="193"/>
                </a:lnTo>
                <a:lnTo>
                  <a:pt x="323" y="193"/>
                </a:lnTo>
                <a:lnTo>
                  <a:pt x="324" y="193"/>
                </a:lnTo>
                <a:lnTo>
                  <a:pt x="324" y="192"/>
                </a:lnTo>
                <a:lnTo>
                  <a:pt x="324" y="192"/>
                </a:lnTo>
                <a:lnTo>
                  <a:pt x="324" y="192"/>
                </a:lnTo>
                <a:lnTo>
                  <a:pt x="323" y="192"/>
                </a:lnTo>
                <a:lnTo>
                  <a:pt x="323" y="191"/>
                </a:lnTo>
                <a:lnTo>
                  <a:pt x="323" y="191"/>
                </a:lnTo>
                <a:lnTo>
                  <a:pt x="324" y="191"/>
                </a:lnTo>
                <a:lnTo>
                  <a:pt x="324" y="189"/>
                </a:lnTo>
                <a:lnTo>
                  <a:pt x="323" y="189"/>
                </a:lnTo>
                <a:lnTo>
                  <a:pt x="323" y="189"/>
                </a:lnTo>
                <a:lnTo>
                  <a:pt x="323" y="189"/>
                </a:lnTo>
                <a:lnTo>
                  <a:pt x="323" y="189"/>
                </a:lnTo>
                <a:lnTo>
                  <a:pt x="323" y="188"/>
                </a:lnTo>
                <a:lnTo>
                  <a:pt x="323" y="188"/>
                </a:lnTo>
                <a:lnTo>
                  <a:pt x="323" y="186"/>
                </a:lnTo>
                <a:lnTo>
                  <a:pt x="323" y="186"/>
                </a:lnTo>
                <a:lnTo>
                  <a:pt x="323" y="186"/>
                </a:lnTo>
                <a:lnTo>
                  <a:pt x="323" y="186"/>
                </a:lnTo>
                <a:lnTo>
                  <a:pt x="323" y="186"/>
                </a:lnTo>
                <a:lnTo>
                  <a:pt x="321" y="186"/>
                </a:lnTo>
                <a:lnTo>
                  <a:pt x="321" y="185"/>
                </a:lnTo>
                <a:lnTo>
                  <a:pt x="321" y="185"/>
                </a:lnTo>
                <a:lnTo>
                  <a:pt x="321" y="184"/>
                </a:lnTo>
                <a:lnTo>
                  <a:pt x="321" y="184"/>
                </a:lnTo>
                <a:lnTo>
                  <a:pt x="321" y="184"/>
                </a:lnTo>
                <a:lnTo>
                  <a:pt x="321" y="184"/>
                </a:lnTo>
                <a:lnTo>
                  <a:pt x="321" y="184"/>
                </a:lnTo>
                <a:lnTo>
                  <a:pt x="321" y="182"/>
                </a:lnTo>
                <a:lnTo>
                  <a:pt x="321" y="182"/>
                </a:lnTo>
                <a:lnTo>
                  <a:pt x="321" y="182"/>
                </a:lnTo>
                <a:lnTo>
                  <a:pt x="319" y="177"/>
                </a:lnTo>
                <a:lnTo>
                  <a:pt x="319" y="177"/>
                </a:lnTo>
                <a:lnTo>
                  <a:pt x="319" y="175"/>
                </a:lnTo>
                <a:lnTo>
                  <a:pt x="317" y="175"/>
                </a:lnTo>
                <a:lnTo>
                  <a:pt x="317" y="175"/>
                </a:lnTo>
                <a:lnTo>
                  <a:pt x="319" y="175"/>
                </a:lnTo>
                <a:lnTo>
                  <a:pt x="317" y="175"/>
                </a:lnTo>
                <a:lnTo>
                  <a:pt x="317" y="174"/>
                </a:lnTo>
                <a:lnTo>
                  <a:pt x="317" y="174"/>
                </a:lnTo>
                <a:lnTo>
                  <a:pt x="317" y="173"/>
                </a:lnTo>
                <a:lnTo>
                  <a:pt x="317" y="173"/>
                </a:lnTo>
                <a:lnTo>
                  <a:pt x="317" y="173"/>
                </a:lnTo>
                <a:lnTo>
                  <a:pt x="317" y="173"/>
                </a:lnTo>
                <a:lnTo>
                  <a:pt x="317" y="173"/>
                </a:lnTo>
                <a:lnTo>
                  <a:pt x="317" y="173"/>
                </a:lnTo>
                <a:lnTo>
                  <a:pt x="317" y="171"/>
                </a:lnTo>
                <a:lnTo>
                  <a:pt x="317" y="171"/>
                </a:lnTo>
                <a:lnTo>
                  <a:pt x="316" y="171"/>
                </a:lnTo>
                <a:lnTo>
                  <a:pt x="316" y="170"/>
                </a:lnTo>
                <a:lnTo>
                  <a:pt x="316" y="170"/>
                </a:lnTo>
                <a:lnTo>
                  <a:pt x="316" y="170"/>
                </a:lnTo>
                <a:lnTo>
                  <a:pt x="316" y="170"/>
                </a:lnTo>
                <a:lnTo>
                  <a:pt x="316" y="167"/>
                </a:lnTo>
                <a:lnTo>
                  <a:pt x="315" y="166"/>
                </a:lnTo>
                <a:lnTo>
                  <a:pt x="315" y="165"/>
                </a:lnTo>
                <a:lnTo>
                  <a:pt x="316" y="165"/>
                </a:lnTo>
                <a:lnTo>
                  <a:pt x="316" y="162"/>
                </a:lnTo>
                <a:lnTo>
                  <a:pt x="317" y="162"/>
                </a:lnTo>
                <a:lnTo>
                  <a:pt x="317" y="160"/>
                </a:lnTo>
                <a:lnTo>
                  <a:pt x="319" y="158"/>
                </a:lnTo>
                <a:lnTo>
                  <a:pt x="319" y="158"/>
                </a:lnTo>
                <a:lnTo>
                  <a:pt x="319" y="156"/>
                </a:lnTo>
                <a:lnTo>
                  <a:pt x="319" y="156"/>
                </a:lnTo>
                <a:lnTo>
                  <a:pt x="320" y="155"/>
                </a:lnTo>
                <a:lnTo>
                  <a:pt x="320" y="155"/>
                </a:lnTo>
                <a:lnTo>
                  <a:pt x="320" y="154"/>
                </a:lnTo>
                <a:lnTo>
                  <a:pt x="320" y="154"/>
                </a:lnTo>
                <a:lnTo>
                  <a:pt x="321" y="154"/>
                </a:lnTo>
                <a:lnTo>
                  <a:pt x="321" y="152"/>
                </a:lnTo>
                <a:lnTo>
                  <a:pt x="321" y="151"/>
                </a:lnTo>
                <a:lnTo>
                  <a:pt x="321" y="151"/>
                </a:lnTo>
                <a:lnTo>
                  <a:pt x="323" y="149"/>
                </a:lnTo>
                <a:lnTo>
                  <a:pt x="323" y="148"/>
                </a:lnTo>
                <a:lnTo>
                  <a:pt x="324" y="145"/>
                </a:lnTo>
                <a:lnTo>
                  <a:pt x="324" y="144"/>
                </a:lnTo>
                <a:lnTo>
                  <a:pt x="325" y="143"/>
                </a:lnTo>
                <a:lnTo>
                  <a:pt x="325" y="143"/>
                </a:lnTo>
                <a:lnTo>
                  <a:pt x="328" y="137"/>
                </a:lnTo>
                <a:lnTo>
                  <a:pt x="330" y="132"/>
                </a:lnTo>
                <a:lnTo>
                  <a:pt x="331" y="132"/>
                </a:lnTo>
                <a:lnTo>
                  <a:pt x="332" y="129"/>
                </a:lnTo>
                <a:lnTo>
                  <a:pt x="332" y="129"/>
                </a:lnTo>
                <a:lnTo>
                  <a:pt x="332" y="128"/>
                </a:lnTo>
                <a:lnTo>
                  <a:pt x="335" y="122"/>
                </a:lnTo>
                <a:lnTo>
                  <a:pt x="335" y="122"/>
                </a:lnTo>
                <a:lnTo>
                  <a:pt x="335" y="121"/>
                </a:lnTo>
                <a:lnTo>
                  <a:pt x="335" y="121"/>
                </a:lnTo>
                <a:lnTo>
                  <a:pt x="335" y="121"/>
                </a:lnTo>
                <a:lnTo>
                  <a:pt x="335" y="119"/>
                </a:lnTo>
                <a:lnTo>
                  <a:pt x="336" y="117"/>
                </a:lnTo>
                <a:lnTo>
                  <a:pt x="336" y="117"/>
                </a:lnTo>
                <a:lnTo>
                  <a:pt x="336" y="115"/>
                </a:lnTo>
                <a:lnTo>
                  <a:pt x="335" y="114"/>
                </a:lnTo>
                <a:lnTo>
                  <a:pt x="335" y="113"/>
                </a:lnTo>
                <a:lnTo>
                  <a:pt x="335" y="110"/>
                </a:lnTo>
                <a:lnTo>
                  <a:pt x="335" y="110"/>
                </a:lnTo>
                <a:lnTo>
                  <a:pt x="334" y="107"/>
                </a:lnTo>
                <a:lnTo>
                  <a:pt x="334" y="106"/>
                </a:lnTo>
                <a:lnTo>
                  <a:pt x="334" y="104"/>
                </a:lnTo>
                <a:lnTo>
                  <a:pt x="334" y="104"/>
                </a:lnTo>
                <a:lnTo>
                  <a:pt x="332" y="100"/>
                </a:lnTo>
                <a:lnTo>
                  <a:pt x="332" y="99"/>
                </a:lnTo>
                <a:lnTo>
                  <a:pt x="332" y="96"/>
                </a:lnTo>
                <a:lnTo>
                  <a:pt x="331" y="95"/>
                </a:lnTo>
                <a:lnTo>
                  <a:pt x="331" y="95"/>
                </a:lnTo>
                <a:lnTo>
                  <a:pt x="330" y="92"/>
                </a:lnTo>
                <a:lnTo>
                  <a:pt x="331" y="91"/>
                </a:lnTo>
                <a:lnTo>
                  <a:pt x="331" y="91"/>
                </a:lnTo>
                <a:lnTo>
                  <a:pt x="331" y="91"/>
                </a:lnTo>
                <a:lnTo>
                  <a:pt x="332" y="89"/>
                </a:lnTo>
                <a:lnTo>
                  <a:pt x="332" y="89"/>
                </a:lnTo>
                <a:lnTo>
                  <a:pt x="332" y="88"/>
                </a:lnTo>
                <a:lnTo>
                  <a:pt x="332" y="88"/>
                </a:lnTo>
                <a:lnTo>
                  <a:pt x="334" y="88"/>
                </a:lnTo>
                <a:lnTo>
                  <a:pt x="334" y="88"/>
                </a:lnTo>
                <a:lnTo>
                  <a:pt x="335" y="87"/>
                </a:lnTo>
                <a:lnTo>
                  <a:pt x="335" y="87"/>
                </a:lnTo>
                <a:lnTo>
                  <a:pt x="335" y="87"/>
                </a:lnTo>
                <a:lnTo>
                  <a:pt x="335" y="87"/>
                </a:lnTo>
                <a:lnTo>
                  <a:pt x="341" y="85"/>
                </a:lnTo>
                <a:lnTo>
                  <a:pt x="343" y="84"/>
                </a:lnTo>
                <a:lnTo>
                  <a:pt x="346" y="84"/>
                </a:lnTo>
                <a:lnTo>
                  <a:pt x="357" y="80"/>
                </a:lnTo>
                <a:lnTo>
                  <a:pt x="357" y="80"/>
                </a:lnTo>
                <a:lnTo>
                  <a:pt x="358" y="80"/>
                </a:lnTo>
                <a:lnTo>
                  <a:pt x="360" y="78"/>
                </a:lnTo>
                <a:lnTo>
                  <a:pt x="362" y="76"/>
                </a:lnTo>
                <a:lnTo>
                  <a:pt x="362" y="74"/>
                </a:lnTo>
                <a:lnTo>
                  <a:pt x="364" y="74"/>
                </a:lnTo>
                <a:lnTo>
                  <a:pt x="364" y="74"/>
                </a:lnTo>
                <a:lnTo>
                  <a:pt x="364" y="74"/>
                </a:lnTo>
                <a:lnTo>
                  <a:pt x="364" y="73"/>
                </a:lnTo>
                <a:lnTo>
                  <a:pt x="365" y="72"/>
                </a:lnTo>
                <a:lnTo>
                  <a:pt x="367" y="72"/>
                </a:lnTo>
                <a:lnTo>
                  <a:pt x="367" y="72"/>
                </a:lnTo>
                <a:lnTo>
                  <a:pt x="368" y="70"/>
                </a:lnTo>
                <a:lnTo>
                  <a:pt x="368" y="69"/>
                </a:lnTo>
                <a:lnTo>
                  <a:pt x="368" y="69"/>
                </a:lnTo>
                <a:lnTo>
                  <a:pt x="369" y="69"/>
                </a:lnTo>
                <a:lnTo>
                  <a:pt x="369" y="67"/>
                </a:lnTo>
                <a:lnTo>
                  <a:pt x="371" y="66"/>
                </a:lnTo>
                <a:lnTo>
                  <a:pt x="372" y="66"/>
                </a:lnTo>
                <a:lnTo>
                  <a:pt x="373" y="65"/>
                </a:lnTo>
                <a:lnTo>
                  <a:pt x="373" y="63"/>
                </a:lnTo>
                <a:lnTo>
                  <a:pt x="376" y="62"/>
                </a:lnTo>
                <a:lnTo>
                  <a:pt x="377" y="61"/>
                </a:lnTo>
                <a:lnTo>
                  <a:pt x="379" y="59"/>
                </a:lnTo>
                <a:lnTo>
                  <a:pt x="379" y="59"/>
                </a:lnTo>
                <a:lnTo>
                  <a:pt x="379" y="58"/>
                </a:lnTo>
                <a:lnTo>
                  <a:pt x="379" y="58"/>
                </a:lnTo>
                <a:lnTo>
                  <a:pt x="380" y="58"/>
                </a:lnTo>
                <a:lnTo>
                  <a:pt x="380" y="56"/>
                </a:lnTo>
                <a:lnTo>
                  <a:pt x="380" y="56"/>
                </a:lnTo>
                <a:lnTo>
                  <a:pt x="382" y="55"/>
                </a:lnTo>
                <a:lnTo>
                  <a:pt x="382" y="55"/>
                </a:lnTo>
                <a:lnTo>
                  <a:pt x="382" y="54"/>
                </a:lnTo>
                <a:lnTo>
                  <a:pt x="383" y="52"/>
                </a:lnTo>
                <a:lnTo>
                  <a:pt x="383" y="52"/>
                </a:lnTo>
                <a:lnTo>
                  <a:pt x="383" y="52"/>
                </a:lnTo>
                <a:lnTo>
                  <a:pt x="384" y="51"/>
                </a:lnTo>
                <a:lnTo>
                  <a:pt x="384" y="51"/>
                </a:lnTo>
                <a:lnTo>
                  <a:pt x="384" y="50"/>
                </a:lnTo>
                <a:lnTo>
                  <a:pt x="384" y="50"/>
                </a:lnTo>
                <a:lnTo>
                  <a:pt x="386" y="48"/>
                </a:lnTo>
                <a:lnTo>
                  <a:pt x="386" y="48"/>
                </a:lnTo>
                <a:lnTo>
                  <a:pt x="387" y="47"/>
                </a:lnTo>
                <a:lnTo>
                  <a:pt x="387" y="46"/>
                </a:lnTo>
                <a:lnTo>
                  <a:pt x="387" y="46"/>
                </a:lnTo>
                <a:lnTo>
                  <a:pt x="387" y="46"/>
                </a:lnTo>
                <a:lnTo>
                  <a:pt x="387" y="44"/>
                </a:lnTo>
                <a:lnTo>
                  <a:pt x="388" y="44"/>
                </a:lnTo>
                <a:lnTo>
                  <a:pt x="388" y="44"/>
                </a:lnTo>
                <a:lnTo>
                  <a:pt x="388" y="43"/>
                </a:lnTo>
                <a:lnTo>
                  <a:pt x="390" y="41"/>
                </a:lnTo>
                <a:lnTo>
                  <a:pt x="390" y="41"/>
                </a:lnTo>
                <a:lnTo>
                  <a:pt x="390" y="41"/>
                </a:lnTo>
                <a:lnTo>
                  <a:pt x="390" y="41"/>
                </a:lnTo>
                <a:lnTo>
                  <a:pt x="390" y="40"/>
                </a:lnTo>
                <a:lnTo>
                  <a:pt x="391" y="40"/>
                </a:lnTo>
                <a:lnTo>
                  <a:pt x="391" y="39"/>
                </a:lnTo>
                <a:lnTo>
                  <a:pt x="393" y="37"/>
                </a:lnTo>
                <a:lnTo>
                  <a:pt x="393" y="36"/>
                </a:lnTo>
                <a:lnTo>
                  <a:pt x="393" y="36"/>
                </a:lnTo>
                <a:lnTo>
                  <a:pt x="395" y="32"/>
                </a:lnTo>
                <a:lnTo>
                  <a:pt x="397" y="30"/>
                </a:lnTo>
                <a:lnTo>
                  <a:pt x="397" y="30"/>
                </a:lnTo>
                <a:lnTo>
                  <a:pt x="397" y="29"/>
                </a:lnTo>
                <a:lnTo>
                  <a:pt x="398" y="29"/>
                </a:lnTo>
                <a:lnTo>
                  <a:pt x="398" y="28"/>
                </a:lnTo>
                <a:lnTo>
                  <a:pt x="398" y="28"/>
                </a:lnTo>
                <a:lnTo>
                  <a:pt x="398" y="28"/>
                </a:lnTo>
                <a:lnTo>
                  <a:pt x="398" y="26"/>
                </a:lnTo>
                <a:lnTo>
                  <a:pt x="399" y="26"/>
                </a:lnTo>
                <a:lnTo>
                  <a:pt x="399" y="26"/>
                </a:lnTo>
                <a:lnTo>
                  <a:pt x="399" y="25"/>
                </a:lnTo>
                <a:lnTo>
                  <a:pt x="399" y="25"/>
                </a:lnTo>
                <a:lnTo>
                  <a:pt x="401" y="25"/>
                </a:lnTo>
                <a:lnTo>
                  <a:pt x="401" y="25"/>
                </a:lnTo>
                <a:lnTo>
                  <a:pt x="401" y="22"/>
                </a:lnTo>
                <a:lnTo>
                  <a:pt x="402" y="22"/>
                </a:lnTo>
                <a:lnTo>
                  <a:pt x="402" y="21"/>
                </a:lnTo>
                <a:lnTo>
                  <a:pt x="403" y="20"/>
                </a:lnTo>
                <a:lnTo>
                  <a:pt x="403" y="18"/>
                </a:lnTo>
                <a:lnTo>
                  <a:pt x="403" y="18"/>
                </a:lnTo>
                <a:lnTo>
                  <a:pt x="405" y="17"/>
                </a:lnTo>
                <a:lnTo>
                  <a:pt x="405" y="17"/>
                </a:lnTo>
                <a:lnTo>
                  <a:pt x="405" y="15"/>
                </a:lnTo>
                <a:lnTo>
                  <a:pt x="405" y="15"/>
                </a:lnTo>
                <a:lnTo>
                  <a:pt x="405" y="15"/>
                </a:lnTo>
                <a:lnTo>
                  <a:pt x="405" y="14"/>
                </a:lnTo>
                <a:lnTo>
                  <a:pt x="405" y="14"/>
                </a:lnTo>
                <a:lnTo>
                  <a:pt x="406" y="14"/>
                </a:lnTo>
                <a:lnTo>
                  <a:pt x="406" y="14"/>
                </a:lnTo>
                <a:lnTo>
                  <a:pt x="406" y="13"/>
                </a:lnTo>
                <a:lnTo>
                  <a:pt x="406" y="13"/>
                </a:lnTo>
                <a:lnTo>
                  <a:pt x="406" y="13"/>
                </a:lnTo>
                <a:lnTo>
                  <a:pt x="406" y="13"/>
                </a:lnTo>
                <a:lnTo>
                  <a:pt x="408" y="13"/>
                </a:lnTo>
                <a:lnTo>
                  <a:pt x="408" y="11"/>
                </a:lnTo>
                <a:lnTo>
                  <a:pt x="409" y="11"/>
                </a:lnTo>
                <a:lnTo>
                  <a:pt x="409" y="11"/>
                </a:lnTo>
                <a:lnTo>
                  <a:pt x="410" y="10"/>
                </a:lnTo>
                <a:lnTo>
                  <a:pt x="412" y="10"/>
                </a:lnTo>
                <a:lnTo>
                  <a:pt x="412" y="10"/>
                </a:lnTo>
                <a:lnTo>
                  <a:pt x="412" y="10"/>
                </a:lnTo>
                <a:lnTo>
                  <a:pt x="412" y="10"/>
                </a:lnTo>
                <a:lnTo>
                  <a:pt x="412" y="11"/>
                </a:lnTo>
                <a:lnTo>
                  <a:pt x="410" y="11"/>
                </a:lnTo>
                <a:lnTo>
                  <a:pt x="410" y="11"/>
                </a:lnTo>
                <a:lnTo>
                  <a:pt x="410" y="13"/>
                </a:lnTo>
                <a:lnTo>
                  <a:pt x="410" y="13"/>
                </a:lnTo>
                <a:lnTo>
                  <a:pt x="410" y="14"/>
                </a:lnTo>
                <a:lnTo>
                  <a:pt x="410" y="14"/>
                </a:lnTo>
                <a:lnTo>
                  <a:pt x="410" y="14"/>
                </a:lnTo>
                <a:lnTo>
                  <a:pt x="410" y="14"/>
                </a:lnTo>
                <a:lnTo>
                  <a:pt x="409" y="17"/>
                </a:lnTo>
                <a:lnTo>
                  <a:pt x="409" y="17"/>
                </a:lnTo>
                <a:lnTo>
                  <a:pt x="409" y="17"/>
                </a:lnTo>
                <a:lnTo>
                  <a:pt x="409" y="18"/>
                </a:lnTo>
                <a:lnTo>
                  <a:pt x="409" y="18"/>
                </a:lnTo>
                <a:lnTo>
                  <a:pt x="409" y="20"/>
                </a:lnTo>
                <a:lnTo>
                  <a:pt x="409" y="20"/>
                </a:lnTo>
                <a:lnTo>
                  <a:pt x="409" y="20"/>
                </a:lnTo>
                <a:lnTo>
                  <a:pt x="409" y="21"/>
                </a:lnTo>
                <a:lnTo>
                  <a:pt x="409" y="21"/>
                </a:lnTo>
                <a:lnTo>
                  <a:pt x="409" y="21"/>
                </a:lnTo>
                <a:lnTo>
                  <a:pt x="409" y="22"/>
                </a:lnTo>
                <a:lnTo>
                  <a:pt x="409" y="22"/>
                </a:lnTo>
                <a:lnTo>
                  <a:pt x="409" y="22"/>
                </a:lnTo>
                <a:lnTo>
                  <a:pt x="410" y="22"/>
                </a:lnTo>
                <a:lnTo>
                  <a:pt x="412" y="22"/>
                </a:lnTo>
                <a:lnTo>
                  <a:pt x="413" y="22"/>
                </a:lnTo>
                <a:lnTo>
                  <a:pt x="414" y="22"/>
                </a:lnTo>
                <a:lnTo>
                  <a:pt x="416" y="22"/>
                </a:lnTo>
                <a:lnTo>
                  <a:pt x="416" y="22"/>
                </a:lnTo>
                <a:lnTo>
                  <a:pt x="417" y="22"/>
                </a:lnTo>
                <a:lnTo>
                  <a:pt x="419" y="22"/>
                </a:lnTo>
                <a:lnTo>
                  <a:pt x="420" y="22"/>
                </a:lnTo>
                <a:lnTo>
                  <a:pt x="421" y="22"/>
                </a:lnTo>
                <a:lnTo>
                  <a:pt x="423" y="22"/>
                </a:lnTo>
                <a:lnTo>
                  <a:pt x="425" y="22"/>
                </a:lnTo>
                <a:lnTo>
                  <a:pt x="427" y="22"/>
                </a:lnTo>
                <a:lnTo>
                  <a:pt x="428" y="22"/>
                </a:lnTo>
                <a:lnTo>
                  <a:pt x="428" y="22"/>
                </a:lnTo>
                <a:lnTo>
                  <a:pt x="428" y="22"/>
                </a:lnTo>
                <a:lnTo>
                  <a:pt x="431" y="22"/>
                </a:lnTo>
                <a:lnTo>
                  <a:pt x="431" y="22"/>
                </a:lnTo>
                <a:lnTo>
                  <a:pt x="431" y="22"/>
                </a:lnTo>
                <a:lnTo>
                  <a:pt x="432" y="22"/>
                </a:lnTo>
                <a:lnTo>
                  <a:pt x="432" y="22"/>
                </a:lnTo>
                <a:lnTo>
                  <a:pt x="436" y="22"/>
                </a:lnTo>
                <a:lnTo>
                  <a:pt x="436" y="22"/>
                </a:lnTo>
                <a:lnTo>
                  <a:pt x="439" y="22"/>
                </a:lnTo>
                <a:lnTo>
                  <a:pt x="440" y="22"/>
                </a:lnTo>
                <a:lnTo>
                  <a:pt x="442" y="22"/>
                </a:lnTo>
                <a:lnTo>
                  <a:pt x="442" y="22"/>
                </a:lnTo>
                <a:lnTo>
                  <a:pt x="446" y="22"/>
                </a:lnTo>
                <a:lnTo>
                  <a:pt x="447" y="22"/>
                </a:lnTo>
                <a:lnTo>
                  <a:pt x="449" y="22"/>
                </a:lnTo>
                <a:lnTo>
                  <a:pt x="453" y="22"/>
                </a:lnTo>
                <a:lnTo>
                  <a:pt x="454" y="22"/>
                </a:lnTo>
                <a:lnTo>
                  <a:pt x="457" y="22"/>
                </a:lnTo>
                <a:lnTo>
                  <a:pt x="460" y="22"/>
                </a:lnTo>
                <a:lnTo>
                  <a:pt x="464" y="22"/>
                </a:lnTo>
                <a:lnTo>
                  <a:pt x="468" y="22"/>
                </a:lnTo>
                <a:lnTo>
                  <a:pt x="472" y="22"/>
                </a:lnTo>
                <a:lnTo>
                  <a:pt x="472" y="22"/>
                </a:lnTo>
                <a:lnTo>
                  <a:pt x="483" y="21"/>
                </a:lnTo>
                <a:lnTo>
                  <a:pt x="483" y="21"/>
                </a:lnTo>
                <a:lnTo>
                  <a:pt x="483" y="21"/>
                </a:lnTo>
                <a:lnTo>
                  <a:pt x="484" y="21"/>
                </a:lnTo>
                <a:lnTo>
                  <a:pt x="484" y="20"/>
                </a:lnTo>
                <a:lnTo>
                  <a:pt x="486" y="20"/>
                </a:lnTo>
                <a:lnTo>
                  <a:pt x="486" y="20"/>
                </a:lnTo>
                <a:lnTo>
                  <a:pt x="487" y="20"/>
                </a:lnTo>
                <a:lnTo>
                  <a:pt x="488" y="20"/>
                </a:lnTo>
                <a:lnTo>
                  <a:pt x="488" y="20"/>
                </a:lnTo>
                <a:lnTo>
                  <a:pt x="488" y="20"/>
                </a:lnTo>
                <a:lnTo>
                  <a:pt x="488" y="20"/>
                </a:lnTo>
                <a:lnTo>
                  <a:pt x="490" y="20"/>
                </a:lnTo>
                <a:lnTo>
                  <a:pt x="490" y="20"/>
                </a:lnTo>
                <a:lnTo>
                  <a:pt x="491" y="20"/>
                </a:lnTo>
                <a:lnTo>
                  <a:pt x="491" y="20"/>
                </a:lnTo>
                <a:lnTo>
                  <a:pt x="491" y="20"/>
                </a:lnTo>
                <a:lnTo>
                  <a:pt x="492" y="20"/>
                </a:lnTo>
                <a:lnTo>
                  <a:pt x="492" y="20"/>
                </a:lnTo>
                <a:lnTo>
                  <a:pt x="494" y="20"/>
                </a:lnTo>
                <a:lnTo>
                  <a:pt x="497" y="20"/>
                </a:lnTo>
                <a:lnTo>
                  <a:pt x="497" y="20"/>
                </a:lnTo>
                <a:lnTo>
                  <a:pt x="497" y="20"/>
                </a:lnTo>
                <a:lnTo>
                  <a:pt x="499" y="20"/>
                </a:lnTo>
                <a:lnTo>
                  <a:pt x="499" y="20"/>
                </a:lnTo>
                <a:lnTo>
                  <a:pt x="502" y="18"/>
                </a:lnTo>
                <a:lnTo>
                  <a:pt x="502" y="18"/>
                </a:lnTo>
                <a:lnTo>
                  <a:pt x="505" y="17"/>
                </a:lnTo>
                <a:lnTo>
                  <a:pt x="506" y="17"/>
                </a:lnTo>
                <a:lnTo>
                  <a:pt x="506" y="15"/>
                </a:lnTo>
                <a:lnTo>
                  <a:pt x="507" y="14"/>
                </a:lnTo>
                <a:lnTo>
                  <a:pt x="510" y="11"/>
                </a:lnTo>
                <a:lnTo>
                  <a:pt x="510" y="11"/>
                </a:lnTo>
                <a:lnTo>
                  <a:pt x="510" y="10"/>
                </a:lnTo>
                <a:lnTo>
                  <a:pt x="510" y="10"/>
                </a:lnTo>
                <a:lnTo>
                  <a:pt x="510" y="10"/>
                </a:lnTo>
                <a:lnTo>
                  <a:pt x="510" y="9"/>
                </a:lnTo>
                <a:lnTo>
                  <a:pt x="510" y="9"/>
                </a:lnTo>
                <a:lnTo>
                  <a:pt x="510" y="9"/>
                </a:lnTo>
                <a:lnTo>
                  <a:pt x="512" y="9"/>
                </a:lnTo>
                <a:lnTo>
                  <a:pt x="512" y="9"/>
                </a:lnTo>
                <a:lnTo>
                  <a:pt x="513" y="6"/>
                </a:lnTo>
                <a:lnTo>
                  <a:pt x="513" y="4"/>
                </a:lnTo>
                <a:lnTo>
                  <a:pt x="516" y="4"/>
                </a:lnTo>
                <a:lnTo>
                  <a:pt x="518" y="3"/>
                </a:lnTo>
                <a:lnTo>
                  <a:pt x="523" y="2"/>
                </a:lnTo>
                <a:lnTo>
                  <a:pt x="524" y="0"/>
                </a:lnTo>
                <a:lnTo>
                  <a:pt x="527" y="0"/>
                </a:lnTo>
                <a:lnTo>
                  <a:pt x="527" y="0"/>
                </a:lnTo>
                <a:lnTo>
                  <a:pt x="528" y="0"/>
                </a:lnTo>
                <a:lnTo>
                  <a:pt x="529" y="2"/>
                </a:lnTo>
                <a:lnTo>
                  <a:pt x="531" y="2"/>
                </a:lnTo>
                <a:lnTo>
                  <a:pt x="531" y="3"/>
                </a:lnTo>
                <a:lnTo>
                  <a:pt x="532" y="3"/>
                </a:lnTo>
                <a:lnTo>
                  <a:pt x="532" y="3"/>
                </a:lnTo>
                <a:lnTo>
                  <a:pt x="533" y="4"/>
                </a:lnTo>
                <a:lnTo>
                  <a:pt x="533" y="4"/>
                </a:lnTo>
                <a:lnTo>
                  <a:pt x="535" y="6"/>
                </a:lnTo>
                <a:lnTo>
                  <a:pt x="536" y="6"/>
                </a:lnTo>
                <a:lnTo>
                  <a:pt x="536" y="6"/>
                </a:lnTo>
                <a:lnTo>
                  <a:pt x="538" y="6"/>
                </a:lnTo>
                <a:lnTo>
                  <a:pt x="538" y="7"/>
                </a:lnTo>
                <a:lnTo>
                  <a:pt x="538" y="9"/>
                </a:lnTo>
                <a:close/>
              </a:path>
            </a:pathLst>
          </a:custGeom>
          <a:solidFill>
            <a:schemeClr val="accent4"/>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9">
            <a:extLst>
              <a:ext uri="{FF2B5EF4-FFF2-40B4-BE49-F238E27FC236}">
                <a16:creationId xmlns:a16="http://schemas.microsoft.com/office/drawing/2014/main" id="{BDECA980-01FB-4705-8576-395363472719}"/>
              </a:ext>
            </a:extLst>
          </p:cNvPr>
          <p:cNvSpPr>
            <a:spLocks noEditPoints="1"/>
          </p:cNvSpPr>
          <p:nvPr/>
        </p:nvSpPr>
        <p:spPr bwMode="auto">
          <a:xfrm>
            <a:off x="3711577" y="960438"/>
            <a:ext cx="4800600" cy="4992688"/>
          </a:xfrm>
          <a:custGeom>
            <a:avLst/>
            <a:gdLst>
              <a:gd name="T0" fmla="*/ 566 w 3024"/>
              <a:gd name="T1" fmla="*/ 1494 h 3145"/>
              <a:gd name="T2" fmla="*/ 539 w 3024"/>
              <a:gd name="T3" fmla="*/ 1339 h 3145"/>
              <a:gd name="T4" fmla="*/ 524 w 3024"/>
              <a:gd name="T5" fmla="*/ 1208 h 3145"/>
              <a:gd name="T6" fmla="*/ 474 w 3024"/>
              <a:gd name="T7" fmla="*/ 1223 h 3145"/>
              <a:gd name="T8" fmla="*/ 435 w 3024"/>
              <a:gd name="T9" fmla="*/ 1298 h 3145"/>
              <a:gd name="T10" fmla="*/ 385 w 3024"/>
              <a:gd name="T11" fmla="*/ 1361 h 3145"/>
              <a:gd name="T12" fmla="*/ 333 w 3024"/>
              <a:gd name="T13" fmla="*/ 1418 h 3145"/>
              <a:gd name="T14" fmla="*/ 373 w 3024"/>
              <a:gd name="T15" fmla="*/ 1101 h 3145"/>
              <a:gd name="T16" fmla="*/ 203 w 3024"/>
              <a:gd name="T17" fmla="*/ 726 h 3145"/>
              <a:gd name="T18" fmla="*/ 90 w 3024"/>
              <a:gd name="T19" fmla="*/ 450 h 3145"/>
              <a:gd name="T20" fmla="*/ 684 w 3024"/>
              <a:gd name="T21" fmla="*/ 157 h 3145"/>
              <a:gd name="T22" fmla="*/ 714 w 3024"/>
              <a:gd name="T23" fmla="*/ 411 h 3145"/>
              <a:gd name="T24" fmla="*/ 728 w 3024"/>
              <a:gd name="T25" fmla="*/ 589 h 3145"/>
              <a:gd name="T26" fmla="*/ 811 w 3024"/>
              <a:gd name="T27" fmla="*/ 696 h 3145"/>
              <a:gd name="T28" fmla="*/ 893 w 3024"/>
              <a:gd name="T29" fmla="*/ 830 h 3145"/>
              <a:gd name="T30" fmla="*/ 1014 w 3024"/>
              <a:gd name="T31" fmla="*/ 1008 h 3145"/>
              <a:gd name="T32" fmla="*/ 1033 w 3024"/>
              <a:gd name="T33" fmla="*/ 849 h 3145"/>
              <a:gd name="T34" fmla="*/ 877 w 3024"/>
              <a:gd name="T35" fmla="*/ 684 h 3145"/>
              <a:gd name="T36" fmla="*/ 847 w 3024"/>
              <a:gd name="T37" fmla="*/ 395 h 3145"/>
              <a:gd name="T38" fmla="*/ 1729 w 3024"/>
              <a:gd name="T39" fmla="*/ 540 h 3145"/>
              <a:gd name="T40" fmla="*/ 2710 w 3024"/>
              <a:gd name="T41" fmla="*/ 395 h 3145"/>
              <a:gd name="T42" fmla="*/ 2868 w 3024"/>
              <a:gd name="T43" fmla="*/ 629 h 3145"/>
              <a:gd name="T44" fmla="*/ 2445 w 3024"/>
              <a:gd name="T45" fmla="*/ 2852 h 3145"/>
              <a:gd name="T46" fmla="*/ 2328 w 3024"/>
              <a:gd name="T47" fmla="*/ 2913 h 3145"/>
              <a:gd name="T48" fmla="*/ 1878 w 3024"/>
              <a:gd name="T49" fmla="*/ 3090 h 3145"/>
              <a:gd name="T50" fmla="*/ 1715 w 3024"/>
              <a:gd name="T51" fmla="*/ 3049 h 3145"/>
              <a:gd name="T52" fmla="*/ 1677 w 3024"/>
              <a:gd name="T53" fmla="*/ 2944 h 3145"/>
              <a:gd name="T54" fmla="*/ 1617 w 3024"/>
              <a:gd name="T55" fmla="*/ 2844 h 3145"/>
              <a:gd name="T56" fmla="*/ 1550 w 3024"/>
              <a:gd name="T57" fmla="*/ 2760 h 3145"/>
              <a:gd name="T58" fmla="*/ 1501 w 3024"/>
              <a:gd name="T59" fmla="*/ 2655 h 3145"/>
              <a:gd name="T60" fmla="*/ 1457 w 3024"/>
              <a:gd name="T61" fmla="*/ 2556 h 3145"/>
              <a:gd name="T62" fmla="*/ 1449 w 3024"/>
              <a:gd name="T63" fmla="*/ 2488 h 3145"/>
              <a:gd name="T64" fmla="*/ 1420 w 3024"/>
              <a:gd name="T65" fmla="*/ 2420 h 3145"/>
              <a:gd name="T66" fmla="*/ 1447 w 3024"/>
              <a:gd name="T67" fmla="*/ 2351 h 3145"/>
              <a:gd name="T68" fmla="*/ 1472 w 3024"/>
              <a:gd name="T69" fmla="*/ 2280 h 3145"/>
              <a:gd name="T70" fmla="*/ 1445 w 3024"/>
              <a:gd name="T71" fmla="*/ 2240 h 3145"/>
              <a:gd name="T72" fmla="*/ 1362 w 3024"/>
              <a:gd name="T73" fmla="*/ 2262 h 3145"/>
              <a:gd name="T74" fmla="*/ 1286 w 3024"/>
              <a:gd name="T75" fmla="*/ 2249 h 3145"/>
              <a:gd name="T76" fmla="*/ 1338 w 3024"/>
              <a:gd name="T77" fmla="*/ 2206 h 3145"/>
              <a:gd name="T78" fmla="*/ 1364 w 3024"/>
              <a:gd name="T79" fmla="*/ 2130 h 3145"/>
              <a:gd name="T80" fmla="*/ 1409 w 3024"/>
              <a:gd name="T81" fmla="*/ 2106 h 3145"/>
              <a:gd name="T82" fmla="*/ 1480 w 3024"/>
              <a:gd name="T83" fmla="*/ 2071 h 3145"/>
              <a:gd name="T84" fmla="*/ 1461 w 3024"/>
              <a:gd name="T85" fmla="*/ 2012 h 3145"/>
              <a:gd name="T86" fmla="*/ 1513 w 3024"/>
              <a:gd name="T87" fmla="*/ 1907 h 3145"/>
              <a:gd name="T88" fmla="*/ 1428 w 3024"/>
              <a:gd name="T89" fmla="*/ 1727 h 3145"/>
              <a:gd name="T90" fmla="*/ 1293 w 3024"/>
              <a:gd name="T91" fmla="*/ 1823 h 3145"/>
              <a:gd name="T92" fmla="*/ 1220 w 3024"/>
              <a:gd name="T93" fmla="*/ 1722 h 3145"/>
              <a:gd name="T94" fmla="*/ 1105 w 3024"/>
              <a:gd name="T95" fmla="*/ 1645 h 3145"/>
              <a:gd name="T96" fmla="*/ 930 w 3024"/>
              <a:gd name="T97" fmla="*/ 1639 h 3145"/>
              <a:gd name="T98" fmla="*/ 875 w 3024"/>
              <a:gd name="T99" fmla="*/ 1825 h 3145"/>
              <a:gd name="T100" fmla="*/ 763 w 3024"/>
              <a:gd name="T101" fmla="*/ 1785 h 3145"/>
              <a:gd name="T102" fmla="*/ 695 w 3024"/>
              <a:gd name="T103" fmla="*/ 1825 h 3145"/>
              <a:gd name="T104" fmla="*/ 619 w 3024"/>
              <a:gd name="T105" fmla="*/ 1729 h 3145"/>
              <a:gd name="T106" fmla="*/ 1024 w 3024"/>
              <a:gd name="T107" fmla="*/ 2433 h 3145"/>
              <a:gd name="T108" fmla="*/ 1109 w 3024"/>
              <a:gd name="T109" fmla="*/ 2466 h 3145"/>
              <a:gd name="T110" fmla="*/ 1176 w 3024"/>
              <a:gd name="T111" fmla="*/ 2567 h 3145"/>
              <a:gd name="T112" fmla="*/ 1234 w 3024"/>
              <a:gd name="T113" fmla="*/ 2664 h 3145"/>
              <a:gd name="T114" fmla="*/ 1417 w 3024"/>
              <a:gd name="T115" fmla="*/ 2753 h 3145"/>
              <a:gd name="T116" fmla="*/ 1379 w 3024"/>
              <a:gd name="T117" fmla="*/ 2812 h 3145"/>
              <a:gd name="T118" fmla="*/ 1499 w 3024"/>
              <a:gd name="T119" fmla="*/ 2959 h 3145"/>
              <a:gd name="T120" fmla="*/ 1176 w 3024"/>
              <a:gd name="T121" fmla="*/ 2961 h 3145"/>
              <a:gd name="T122" fmla="*/ 778 w 3024"/>
              <a:gd name="T123" fmla="*/ 2647 h 3145"/>
              <a:gd name="T124" fmla="*/ 790 w 3024"/>
              <a:gd name="T125" fmla="*/ 2570 h 3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24" h="3145">
                <a:moveTo>
                  <a:pt x="624" y="1596"/>
                </a:moveTo>
                <a:lnTo>
                  <a:pt x="624" y="1593"/>
                </a:lnTo>
                <a:lnTo>
                  <a:pt x="624" y="1592"/>
                </a:lnTo>
                <a:lnTo>
                  <a:pt x="624" y="1592"/>
                </a:lnTo>
                <a:lnTo>
                  <a:pt x="624" y="1591"/>
                </a:lnTo>
                <a:lnTo>
                  <a:pt x="624" y="1591"/>
                </a:lnTo>
                <a:lnTo>
                  <a:pt x="624" y="1589"/>
                </a:lnTo>
                <a:lnTo>
                  <a:pt x="624" y="1588"/>
                </a:lnTo>
                <a:lnTo>
                  <a:pt x="624" y="1588"/>
                </a:lnTo>
                <a:lnTo>
                  <a:pt x="624" y="1587"/>
                </a:lnTo>
                <a:lnTo>
                  <a:pt x="625" y="1585"/>
                </a:lnTo>
                <a:lnTo>
                  <a:pt x="624" y="1585"/>
                </a:lnTo>
                <a:lnTo>
                  <a:pt x="625" y="1584"/>
                </a:lnTo>
                <a:lnTo>
                  <a:pt x="625" y="1582"/>
                </a:lnTo>
                <a:lnTo>
                  <a:pt x="625" y="1582"/>
                </a:lnTo>
                <a:lnTo>
                  <a:pt x="625" y="1581"/>
                </a:lnTo>
                <a:lnTo>
                  <a:pt x="624" y="1580"/>
                </a:lnTo>
                <a:lnTo>
                  <a:pt x="625" y="1580"/>
                </a:lnTo>
                <a:lnTo>
                  <a:pt x="626" y="1580"/>
                </a:lnTo>
                <a:lnTo>
                  <a:pt x="626" y="1578"/>
                </a:lnTo>
                <a:lnTo>
                  <a:pt x="628" y="1577"/>
                </a:lnTo>
                <a:lnTo>
                  <a:pt x="629" y="1576"/>
                </a:lnTo>
                <a:lnTo>
                  <a:pt x="629" y="1574"/>
                </a:lnTo>
                <a:lnTo>
                  <a:pt x="628" y="1574"/>
                </a:lnTo>
                <a:lnTo>
                  <a:pt x="628" y="1573"/>
                </a:lnTo>
                <a:lnTo>
                  <a:pt x="628" y="1571"/>
                </a:lnTo>
                <a:lnTo>
                  <a:pt x="628" y="1570"/>
                </a:lnTo>
                <a:lnTo>
                  <a:pt x="628" y="1569"/>
                </a:lnTo>
                <a:lnTo>
                  <a:pt x="626" y="1569"/>
                </a:lnTo>
                <a:lnTo>
                  <a:pt x="626" y="1567"/>
                </a:lnTo>
                <a:lnTo>
                  <a:pt x="626" y="1566"/>
                </a:lnTo>
                <a:lnTo>
                  <a:pt x="626" y="1566"/>
                </a:lnTo>
                <a:lnTo>
                  <a:pt x="626" y="1565"/>
                </a:lnTo>
                <a:lnTo>
                  <a:pt x="626" y="1563"/>
                </a:lnTo>
                <a:lnTo>
                  <a:pt x="626" y="1563"/>
                </a:lnTo>
                <a:lnTo>
                  <a:pt x="626" y="1562"/>
                </a:lnTo>
                <a:lnTo>
                  <a:pt x="628" y="1561"/>
                </a:lnTo>
                <a:lnTo>
                  <a:pt x="628" y="1561"/>
                </a:lnTo>
                <a:lnTo>
                  <a:pt x="628" y="1559"/>
                </a:lnTo>
                <a:lnTo>
                  <a:pt x="629" y="1558"/>
                </a:lnTo>
                <a:lnTo>
                  <a:pt x="628" y="1558"/>
                </a:lnTo>
                <a:lnTo>
                  <a:pt x="628" y="1558"/>
                </a:lnTo>
                <a:lnTo>
                  <a:pt x="629" y="1558"/>
                </a:lnTo>
                <a:lnTo>
                  <a:pt x="629" y="1558"/>
                </a:lnTo>
                <a:lnTo>
                  <a:pt x="629" y="1558"/>
                </a:lnTo>
                <a:lnTo>
                  <a:pt x="629" y="1556"/>
                </a:lnTo>
                <a:lnTo>
                  <a:pt x="628" y="1555"/>
                </a:lnTo>
                <a:lnTo>
                  <a:pt x="628" y="1555"/>
                </a:lnTo>
                <a:lnTo>
                  <a:pt x="628" y="1554"/>
                </a:lnTo>
                <a:lnTo>
                  <a:pt x="628" y="1554"/>
                </a:lnTo>
                <a:lnTo>
                  <a:pt x="628" y="1552"/>
                </a:lnTo>
                <a:lnTo>
                  <a:pt x="629" y="1552"/>
                </a:lnTo>
                <a:lnTo>
                  <a:pt x="629" y="1551"/>
                </a:lnTo>
                <a:lnTo>
                  <a:pt x="629" y="1550"/>
                </a:lnTo>
                <a:lnTo>
                  <a:pt x="629" y="1550"/>
                </a:lnTo>
                <a:lnTo>
                  <a:pt x="628" y="1548"/>
                </a:lnTo>
                <a:lnTo>
                  <a:pt x="626" y="1547"/>
                </a:lnTo>
                <a:lnTo>
                  <a:pt x="628" y="1546"/>
                </a:lnTo>
                <a:lnTo>
                  <a:pt x="628" y="1546"/>
                </a:lnTo>
                <a:lnTo>
                  <a:pt x="629" y="1544"/>
                </a:lnTo>
                <a:lnTo>
                  <a:pt x="629" y="1543"/>
                </a:lnTo>
                <a:lnTo>
                  <a:pt x="629" y="1543"/>
                </a:lnTo>
                <a:lnTo>
                  <a:pt x="629" y="1541"/>
                </a:lnTo>
                <a:lnTo>
                  <a:pt x="630" y="1541"/>
                </a:lnTo>
                <a:lnTo>
                  <a:pt x="630" y="1540"/>
                </a:lnTo>
                <a:lnTo>
                  <a:pt x="632" y="1539"/>
                </a:lnTo>
                <a:lnTo>
                  <a:pt x="630" y="1537"/>
                </a:lnTo>
                <a:lnTo>
                  <a:pt x="630" y="1536"/>
                </a:lnTo>
                <a:lnTo>
                  <a:pt x="630" y="1536"/>
                </a:lnTo>
                <a:lnTo>
                  <a:pt x="630" y="1536"/>
                </a:lnTo>
                <a:lnTo>
                  <a:pt x="629" y="1536"/>
                </a:lnTo>
                <a:lnTo>
                  <a:pt x="628" y="1536"/>
                </a:lnTo>
                <a:lnTo>
                  <a:pt x="626" y="1537"/>
                </a:lnTo>
                <a:lnTo>
                  <a:pt x="625" y="1537"/>
                </a:lnTo>
                <a:lnTo>
                  <a:pt x="624" y="1537"/>
                </a:lnTo>
                <a:lnTo>
                  <a:pt x="622" y="1536"/>
                </a:lnTo>
                <a:lnTo>
                  <a:pt x="621" y="1536"/>
                </a:lnTo>
                <a:lnTo>
                  <a:pt x="619" y="1537"/>
                </a:lnTo>
                <a:lnTo>
                  <a:pt x="618" y="1537"/>
                </a:lnTo>
                <a:lnTo>
                  <a:pt x="618" y="1536"/>
                </a:lnTo>
                <a:lnTo>
                  <a:pt x="617" y="1537"/>
                </a:lnTo>
                <a:lnTo>
                  <a:pt x="615" y="1537"/>
                </a:lnTo>
                <a:lnTo>
                  <a:pt x="614" y="1537"/>
                </a:lnTo>
                <a:lnTo>
                  <a:pt x="613" y="1539"/>
                </a:lnTo>
                <a:lnTo>
                  <a:pt x="611" y="1539"/>
                </a:lnTo>
                <a:lnTo>
                  <a:pt x="610" y="1539"/>
                </a:lnTo>
                <a:lnTo>
                  <a:pt x="608" y="1537"/>
                </a:lnTo>
                <a:lnTo>
                  <a:pt x="607" y="1537"/>
                </a:lnTo>
                <a:lnTo>
                  <a:pt x="606" y="1537"/>
                </a:lnTo>
                <a:lnTo>
                  <a:pt x="604" y="1536"/>
                </a:lnTo>
                <a:lnTo>
                  <a:pt x="604" y="1535"/>
                </a:lnTo>
                <a:lnTo>
                  <a:pt x="604" y="1535"/>
                </a:lnTo>
                <a:lnTo>
                  <a:pt x="603" y="1536"/>
                </a:lnTo>
                <a:lnTo>
                  <a:pt x="602" y="1536"/>
                </a:lnTo>
                <a:lnTo>
                  <a:pt x="600" y="1536"/>
                </a:lnTo>
                <a:lnTo>
                  <a:pt x="599" y="1537"/>
                </a:lnTo>
                <a:lnTo>
                  <a:pt x="599" y="1539"/>
                </a:lnTo>
                <a:lnTo>
                  <a:pt x="599" y="1539"/>
                </a:lnTo>
                <a:lnTo>
                  <a:pt x="599" y="1540"/>
                </a:lnTo>
                <a:lnTo>
                  <a:pt x="598" y="1541"/>
                </a:lnTo>
                <a:lnTo>
                  <a:pt x="596" y="1541"/>
                </a:lnTo>
                <a:lnTo>
                  <a:pt x="596" y="1543"/>
                </a:lnTo>
                <a:lnTo>
                  <a:pt x="596" y="1543"/>
                </a:lnTo>
                <a:lnTo>
                  <a:pt x="596" y="1544"/>
                </a:lnTo>
                <a:lnTo>
                  <a:pt x="596" y="1547"/>
                </a:lnTo>
                <a:lnTo>
                  <a:pt x="596" y="1548"/>
                </a:lnTo>
                <a:lnTo>
                  <a:pt x="595" y="1548"/>
                </a:lnTo>
                <a:lnTo>
                  <a:pt x="595" y="1550"/>
                </a:lnTo>
                <a:lnTo>
                  <a:pt x="595" y="1551"/>
                </a:lnTo>
                <a:lnTo>
                  <a:pt x="593" y="1551"/>
                </a:lnTo>
                <a:lnTo>
                  <a:pt x="593" y="1551"/>
                </a:lnTo>
                <a:lnTo>
                  <a:pt x="592" y="1552"/>
                </a:lnTo>
                <a:lnTo>
                  <a:pt x="592" y="1552"/>
                </a:lnTo>
                <a:lnTo>
                  <a:pt x="591" y="1554"/>
                </a:lnTo>
                <a:lnTo>
                  <a:pt x="591" y="1555"/>
                </a:lnTo>
                <a:lnTo>
                  <a:pt x="591" y="1555"/>
                </a:lnTo>
                <a:lnTo>
                  <a:pt x="591" y="1556"/>
                </a:lnTo>
                <a:lnTo>
                  <a:pt x="589" y="1556"/>
                </a:lnTo>
                <a:lnTo>
                  <a:pt x="589" y="1558"/>
                </a:lnTo>
                <a:lnTo>
                  <a:pt x="588" y="1558"/>
                </a:lnTo>
                <a:lnTo>
                  <a:pt x="588" y="1558"/>
                </a:lnTo>
                <a:lnTo>
                  <a:pt x="588" y="1558"/>
                </a:lnTo>
                <a:lnTo>
                  <a:pt x="587" y="1558"/>
                </a:lnTo>
                <a:lnTo>
                  <a:pt x="585" y="1559"/>
                </a:lnTo>
                <a:lnTo>
                  <a:pt x="585" y="1561"/>
                </a:lnTo>
                <a:lnTo>
                  <a:pt x="584" y="1561"/>
                </a:lnTo>
                <a:lnTo>
                  <a:pt x="584" y="1562"/>
                </a:lnTo>
                <a:lnTo>
                  <a:pt x="582" y="1562"/>
                </a:lnTo>
                <a:lnTo>
                  <a:pt x="582" y="1563"/>
                </a:lnTo>
                <a:lnTo>
                  <a:pt x="582" y="1563"/>
                </a:lnTo>
                <a:lnTo>
                  <a:pt x="581" y="1563"/>
                </a:lnTo>
                <a:lnTo>
                  <a:pt x="581" y="1562"/>
                </a:lnTo>
                <a:lnTo>
                  <a:pt x="581" y="1561"/>
                </a:lnTo>
                <a:lnTo>
                  <a:pt x="581" y="1559"/>
                </a:lnTo>
                <a:lnTo>
                  <a:pt x="581" y="1558"/>
                </a:lnTo>
                <a:lnTo>
                  <a:pt x="581" y="1556"/>
                </a:lnTo>
                <a:lnTo>
                  <a:pt x="580" y="1555"/>
                </a:lnTo>
                <a:lnTo>
                  <a:pt x="580" y="1555"/>
                </a:lnTo>
                <a:lnTo>
                  <a:pt x="580" y="1555"/>
                </a:lnTo>
                <a:lnTo>
                  <a:pt x="577" y="1555"/>
                </a:lnTo>
                <a:lnTo>
                  <a:pt x="577" y="1554"/>
                </a:lnTo>
                <a:lnTo>
                  <a:pt x="576" y="1554"/>
                </a:lnTo>
                <a:lnTo>
                  <a:pt x="576" y="1552"/>
                </a:lnTo>
                <a:lnTo>
                  <a:pt x="574" y="1552"/>
                </a:lnTo>
                <a:lnTo>
                  <a:pt x="574" y="1551"/>
                </a:lnTo>
                <a:lnTo>
                  <a:pt x="574" y="1550"/>
                </a:lnTo>
                <a:lnTo>
                  <a:pt x="574" y="1548"/>
                </a:lnTo>
                <a:lnTo>
                  <a:pt x="574" y="1547"/>
                </a:lnTo>
                <a:lnTo>
                  <a:pt x="574" y="1547"/>
                </a:lnTo>
                <a:lnTo>
                  <a:pt x="574" y="1546"/>
                </a:lnTo>
                <a:lnTo>
                  <a:pt x="573" y="1544"/>
                </a:lnTo>
                <a:lnTo>
                  <a:pt x="572" y="1546"/>
                </a:lnTo>
                <a:lnTo>
                  <a:pt x="570" y="1546"/>
                </a:lnTo>
                <a:lnTo>
                  <a:pt x="569" y="1546"/>
                </a:lnTo>
                <a:lnTo>
                  <a:pt x="567" y="1546"/>
                </a:lnTo>
                <a:lnTo>
                  <a:pt x="566" y="1546"/>
                </a:lnTo>
                <a:lnTo>
                  <a:pt x="566" y="1544"/>
                </a:lnTo>
                <a:lnTo>
                  <a:pt x="566" y="1544"/>
                </a:lnTo>
                <a:lnTo>
                  <a:pt x="565" y="1544"/>
                </a:lnTo>
                <a:lnTo>
                  <a:pt x="563" y="1544"/>
                </a:lnTo>
                <a:lnTo>
                  <a:pt x="563" y="1544"/>
                </a:lnTo>
                <a:lnTo>
                  <a:pt x="563" y="1544"/>
                </a:lnTo>
                <a:lnTo>
                  <a:pt x="565" y="1543"/>
                </a:lnTo>
                <a:lnTo>
                  <a:pt x="566" y="1543"/>
                </a:lnTo>
                <a:lnTo>
                  <a:pt x="566" y="1541"/>
                </a:lnTo>
                <a:lnTo>
                  <a:pt x="566" y="1540"/>
                </a:lnTo>
                <a:lnTo>
                  <a:pt x="566" y="1539"/>
                </a:lnTo>
                <a:lnTo>
                  <a:pt x="565" y="1540"/>
                </a:lnTo>
                <a:lnTo>
                  <a:pt x="563" y="1540"/>
                </a:lnTo>
                <a:lnTo>
                  <a:pt x="563" y="1541"/>
                </a:lnTo>
                <a:lnTo>
                  <a:pt x="563" y="1541"/>
                </a:lnTo>
                <a:lnTo>
                  <a:pt x="562" y="1541"/>
                </a:lnTo>
                <a:lnTo>
                  <a:pt x="561" y="1541"/>
                </a:lnTo>
                <a:lnTo>
                  <a:pt x="561" y="1540"/>
                </a:lnTo>
                <a:lnTo>
                  <a:pt x="561" y="1540"/>
                </a:lnTo>
                <a:lnTo>
                  <a:pt x="561" y="1539"/>
                </a:lnTo>
                <a:lnTo>
                  <a:pt x="561" y="1539"/>
                </a:lnTo>
                <a:lnTo>
                  <a:pt x="562" y="1537"/>
                </a:lnTo>
                <a:lnTo>
                  <a:pt x="563" y="1537"/>
                </a:lnTo>
                <a:lnTo>
                  <a:pt x="563" y="1539"/>
                </a:lnTo>
                <a:lnTo>
                  <a:pt x="565" y="1539"/>
                </a:lnTo>
                <a:lnTo>
                  <a:pt x="566" y="1539"/>
                </a:lnTo>
                <a:lnTo>
                  <a:pt x="566" y="1536"/>
                </a:lnTo>
                <a:lnTo>
                  <a:pt x="566" y="1536"/>
                </a:lnTo>
                <a:lnTo>
                  <a:pt x="566" y="1535"/>
                </a:lnTo>
                <a:lnTo>
                  <a:pt x="565" y="1535"/>
                </a:lnTo>
                <a:lnTo>
                  <a:pt x="563" y="1533"/>
                </a:lnTo>
                <a:lnTo>
                  <a:pt x="563" y="1533"/>
                </a:lnTo>
                <a:lnTo>
                  <a:pt x="563" y="1532"/>
                </a:lnTo>
                <a:lnTo>
                  <a:pt x="563" y="1530"/>
                </a:lnTo>
                <a:lnTo>
                  <a:pt x="563" y="1530"/>
                </a:lnTo>
                <a:lnTo>
                  <a:pt x="562" y="1530"/>
                </a:lnTo>
                <a:lnTo>
                  <a:pt x="562" y="1529"/>
                </a:lnTo>
                <a:lnTo>
                  <a:pt x="561" y="1529"/>
                </a:lnTo>
                <a:lnTo>
                  <a:pt x="559" y="1530"/>
                </a:lnTo>
                <a:lnTo>
                  <a:pt x="558" y="1529"/>
                </a:lnTo>
                <a:lnTo>
                  <a:pt x="558" y="1529"/>
                </a:lnTo>
                <a:lnTo>
                  <a:pt x="558" y="1529"/>
                </a:lnTo>
                <a:lnTo>
                  <a:pt x="558" y="1528"/>
                </a:lnTo>
                <a:lnTo>
                  <a:pt x="558" y="1525"/>
                </a:lnTo>
                <a:lnTo>
                  <a:pt x="558" y="1525"/>
                </a:lnTo>
                <a:lnTo>
                  <a:pt x="558" y="1524"/>
                </a:lnTo>
                <a:lnTo>
                  <a:pt x="556" y="1522"/>
                </a:lnTo>
                <a:lnTo>
                  <a:pt x="556" y="1522"/>
                </a:lnTo>
                <a:lnTo>
                  <a:pt x="556" y="1521"/>
                </a:lnTo>
                <a:lnTo>
                  <a:pt x="556" y="1521"/>
                </a:lnTo>
                <a:lnTo>
                  <a:pt x="556" y="1520"/>
                </a:lnTo>
                <a:lnTo>
                  <a:pt x="556" y="1520"/>
                </a:lnTo>
                <a:lnTo>
                  <a:pt x="556" y="1517"/>
                </a:lnTo>
                <a:lnTo>
                  <a:pt x="556" y="1515"/>
                </a:lnTo>
                <a:lnTo>
                  <a:pt x="558" y="1515"/>
                </a:lnTo>
                <a:lnTo>
                  <a:pt x="558" y="1514"/>
                </a:lnTo>
                <a:lnTo>
                  <a:pt x="558" y="1513"/>
                </a:lnTo>
                <a:lnTo>
                  <a:pt x="558" y="1513"/>
                </a:lnTo>
                <a:lnTo>
                  <a:pt x="558" y="1511"/>
                </a:lnTo>
                <a:lnTo>
                  <a:pt x="558" y="1510"/>
                </a:lnTo>
                <a:lnTo>
                  <a:pt x="558" y="1509"/>
                </a:lnTo>
                <a:lnTo>
                  <a:pt x="556" y="1507"/>
                </a:lnTo>
                <a:lnTo>
                  <a:pt x="556" y="1507"/>
                </a:lnTo>
                <a:lnTo>
                  <a:pt x="556" y="1506"/>
                </a:lnTo>
                <a:lnTo>
                  <a:pt x="556" y="1504"/>
                </a:lnTo>
                <a:lnTo>
                  <a:pt x="556" y="1503"/>
                </a:lnTo>
                <a:lnTo>
                  <a:pt x="556" y="1502"/>
                </a:lnTo>
                <a:lnTo>
                  <a:pt x="556" y="1500"/>
                </a:lnTo>
                <a:lnTo>
                  <a:pt x="556" y="1500"/>
                </a:lnTo>
                <a:lnTo>
                  <a:pt x="556" y="1499"/>
                </a:lnTo>
                <a:lnTo>
                  <a:pt x="556" y="1498"/>
                </a:lnTo>
                <a:lnTo>
                  <a:pt x="555" y="1496"/>
                </a:lnTo>
                <a:lnTo>
                  <a:pt x="556" y="1495"/>
                </a:lnTo>
                <a:lnTo>
                  <a:pt x="558" y="1495"/>
                </a:lnTo>
                <a:lnTo>
                  <a:pt x="558" y="1496"/>
                </a:lnTo>
                <a:lnTo>
                  <a:pt x="558" y="1498"/>
                </a:lnTo>
                <a:lnTo>
                  <a:pt x="558" y="1498"/>
                </a:lnTo>
                <a:lnTo>
                  <a:pt x="559" y="1498"/>
                </a:lnTo>
                <a:lnTo>
                  <a:pt x="561" y="1498"/>
                </a:lnTo>
                <a:lnTo>
                  <a:pt x="562" y="1498"/>
                </a:lnTo>
                <a:lnTo>
                  <a:pt x="562" y="1498"/>
                </a:lnTo>
                <a:lnTo>
                  <a:pt x="563" y="1498"/>
                </a:lnTo>
                <a:lnTo>
                  <a:pt x="563" y="1498"/>
                </a:lnTo>
                <a:lnTo>
                  <a:pt x="565" y="1496"/>
                </a:lnTo>
                <a:lnTo>
                  <a:pt x="565" y="1495"/>
                </a:lnTo>
                <a:lnTo>
                  <a:pt x="566" y="1494"/>
                </a:lnTo>
                <a:lnTo>
                  <a:pt x="566" y="1492"/>
                </a:lnTo>
                <a:lnTo>
                  <a:pt x="566" y="1491"/>
                </a:lnTo>
                <a:lnTo>
                  <a:pt x="566" y="1489"/>
                </a:lnTo>
                <a:lnTo>
                  <a:pt x="565" y="1488"/>
                </a:lnTo>
                <a:lnTo>
                  <a:pt x="565" y="1487"/>
                </a:lnTo>
                <a:lnTo>
                  <a:pt x="563" y="1487"/>
                </a:lnTo>
                <a:lnTo>
                  <a:pt x="565" y="1487"/>
                </a:lnTo>
                <a:lnTo>
                  <a:pt x="563" y="1485"/>
                </a:lnTo>
                <a:lnTo>
                  <a:pt x="562" y="1484"/>
                </a:lnTo>
                <a:lnTo>
                  <a:pt x="562" y="1483"/>
                </a:lnTo>
                <a:lnTo>
                  <a:pt x="561" y="1481"/>
                </a:lnTo>
                <a:lnTo>
                  <a:pt x="559" y="1483"/>
                </a:lnTo>
                <a:lnTo>
                  <a:pt x="558" y="1483"/>
                </a:lnTo>
                <a:lnTo>
                  <a:pt x="558" y="1481"/>
                </a:lnTo>
                <a:lnTo>
                  <a:pt x="556" y="1481"/>
                </a:lnTo>
                <a:lnTo>
                  <a:pt x="555" y="1481"/>
                </a:lnTo>
                <a:lnTo>
                  <a:pt x="554" y="1481"/>
                </a:lnTo>
                <a:lnTo>
                  <a:pt x="554" y="1480"/>
                </a:lnTo>
                <a:lnTo>
                  <a:pt x="552" y="1480"/>
                </a:lnTo>
                <a:lnTo>
                  <a:pt x="552" y="1478"/>
                </a:lnTo>
                <a:lnTo>
                  <a:pt x="552" y="1477"/>
                </a:lnTo>
                <a:lnTo>
                  <a:pt x="551" y="1477"/>
                </a:lnTo>
                <a:lnTo>
                  <a:pt x="550" y="1477"/>
                </a:lnTo>
                <a:lnTo>
                  <a:pt x="550" y="1477"/>
                </a:lnTo>
                <a:lnTo>
                  <a:pt x="550" y="1477"/>
                </a:lnTo>
                <a:lnTo>
                  <a:pt x="548" y="1478"/>
                </a:lnTo>
                <a:lnTo>
                  <a:pt x="547" y="1478"/>
                </a:lnTo>
                <a:lnTo>
                  <a:pt x="547" y="1477"/>
                </a:lnTo>
                <a:lnTo>
                  <a:pt x="547" y="1476"/>
                </a:lnTo>
                <a:lnTo>
                  <a:pt x="547" y="1474"/>
                </a:lnTo>
                <a:lnTo>
                  <a:pt x="547" y="1473"/>
                </a:lnTo>
                <a:lnTo>
                  <a:pt x="547" y="1473"/>
                </a:lnTo>
                <a:lnTo>
                  <a:pt x="547" y="1473"/>
                </a:lnTo>
                <a:lnTo>
                  <a:pt x="548" y="1472"/>
                </a:lnTo>
                <a:lnTo>
                  <a:pt x="551" y="1469"/>
                </a:lnTo>
                <a:lnTo>
                  <a:pt x="551" y="1469"/>
                </a:lnTo>
                <a:lnTo>
                  <a:pt x="552" y="1468"/>
                </a:lnTo>
                <a:lnTo>
                  <a:pt x="552" y="1468"/>
                </a:lnTo>
                <a:lnTo>
                  <a:pt x="552" y="1468"/>
                </a:lnTo>
                <a:lnTo>
                  <a:pt x="554" y="1468"/>
                </a:lnTo>
                <a:lnTo>
                  <a:pt x="554" y="1466"/>
                </a:lnTo>
                <a:lnTo>
                  <a:pt x="554" y="1466"/>
                </a:lnTo>
                <a:lnTo>
                  <a:pt x="555" y="1466"/>
                </a:lnTo>
                <a:lnTo>
                  <a:pt x="555" y="1465"/>
                </a:lnTo>
                <a:lnTo>
                  <a:pt x="556" y="1465"/>
                </a:lnTo>
                <a:lnTo>
                  <a:pt x="558" y="1463"/>
                </a:lnTo>
                <a:lnTo>
                  <a:pt x="561" y="1461"/>
                </a:lnTo>
                <a:lnTo>
                  <a:pt x="561" y="1461"/>
                </a:lnTo>
                <a:lnTo>
                  <a:pt x="563" y="1459"/>
                </a:lnTo>
                <a:lnTo>
                  <a:pt x="563" y="1458"/>
                </a:lnTo>
                <a:lnTo>
                  <a:pt x="563" y="1458"/>
                </a:lnTo>
                <a:lnTo>
                  <a:pt x="563" y="1457"/>
                </a:lnTo>
                <a:lnTo>
                  <a:pt x="563" y="1457"/>
                </a:lnTo>
                <a:lnTo>
                  <a:pt x="563" y="1457"/>
                </a:lnTo>
                <a:lnTo>
                  <a:pt x="563" y="1455"/>
                </a:lnTo>
                <a:lnTo>
                  <a:pt x="563" y="1454"/>
                </a:lnTo>
                <a:lnTo>
                  <a:pt x="562" y="1454"/>
                </a:lnTo>
                <a:lnTo>
                  <a:pt x="562" y="1454"/>
                </a:lnTo>
                <a:lnTo>
                  <a:pt x="561" y="1451"/>
                </a:lnTo>
                <a:lnTo>
                  <a:pt x="561" y="1451"/>
                </a:lnTo>
                <a:lnTo>
                  <a:pt x="561" y="1448"/>
                </a:lnTo>
                <a:lnTo>
                  <a:pt x="559" y="1448"/>
                </a:lnTo>
                <a:lnTo>
                  <a:pt x="559" y="1447"/>
                </a:lnTo>
                <a:lnTo>
                  <a:pt x="558" y="1446"/>
                </a:lnTo>
                <a:lnTo>
                  <a:pt x="558" y="1446"/>
                </a:lnTo>
                <a:lnTo>
                  <a:pt x="558" y="1446"/>
                </a:lnTo>
                <a:lnTo>
                  <a:pt x="558" y="1444"/>
                </a:lnTo>
                <a:lnTo>
                  <a:pt x="558" y="1443"/>
                </a:lnTo>
                <a:lnTo>
                  <a:pt x="558" y="1443"/>
                </a:lnTo>
                <a:lnTo>
                  <a:pt x="556" y="1443"/>
                </a:lnTo>
                <a:lnTo>
                  <a:pt x="556" y="1443"/>
                </a:lnTo>
                <a:lnTo>
                  <a:pt x="556" y="1442"/>
                </a:lnTo>
                <a:lnTo>
                  <a:pt x="556" y="1442"/>
                </a:lnTo>
                <a:lnTo>
                  <a:pt x="556" y="1440"/>
                </a:lnTo>
                <a:lnTo>
                  <a:pt x="556" y="1440"/>
                </a:lnTo>
                <a:lnTo>
                  <a:pt x="555" y="1439"/>
                </a:lnTo>
                <a:lnTo>
                  <a:pt x="555" y="1439"/>
                </a:lnTo>
                <a:lnTo>
                  <a:pt x="554" y="1439"/>
                </a:lnTo>
                <a:lnTo>
                  <a:pt x="552" y="1437"/>
                </a:lnTo>
                <a:lnTo>
                  <a:pt x="551" y="1437"/>
                </a:lnTo>
                <a:lnTo>
                  <a:pt x="556" y="1418"/>
                </a:lnTo>
                <a:lnTo>
                  <a:pt x="556" y="1417"/>
                </a:lnTo>
                <a:lnTo>
                  <a:pt x="556" y="1414"/>
                </a:lnTo>
                <a:lnTo>
                  <a:pt x="556" y="1413"/>
                </a:lnTo>
                <a:lnTo>
                  <a:pt x="556" y="1410"/>
                </a:lnTo>
                <a:lnTo>
                  <a:pt x="556" y="1409"/>
                </a:lnTo>
                <a:lnTo>
                  <a:pt x="556" y="1407"/>
                </a:lnTo>
                <a:lnTo>
                  <a:pt x="556" y="1406"/>
                </a:lnTo>
                <a:lnTo>
                  <a:pt x="555" y="1403"/>
                </a:lnTo>
                <a:lnTo>
                  <a:pt x="555" y="1403"/>
                </a:lnTo>
                <a:lnTo>
                  <a:pt x="555" y="1402"/>
                </a:lnTo>
                <a:lnTo>
                  <a:pt x="555" y="1400"/>
                </a:lnTo>
                <a:lnTo>
                  <a:pt x="554" y="1399"/>
                </a:lnTo>
                <a:lnTo>
                  <a:pt x="554" y="1398"/>
                </a:lnTo>
                <a:lnTo>
                  <a:pt x="552" y="1395"/>
                </a:lnTo>
                <a:lnTo>
                  <a:pt x="552" y="1394"/>
                </a:lnTo>
                <a:lnTo>
                  <a:pt x="552" y="1391"/>
                </a:lnTo>
                <a:lnTo>
                  <a:pt x="552" y="1391"/>
                </a:lnTo>
                <a:lnTo>
                  <a:pt x="552" y="1390"/>
                </a:lnTo>
                <a:lnTo>
                  <a:pt x="552" y="1390"/>
                </a:lnTo>
                <a:lnTo>
                  <a:pt x="552" y="1388"/>
                </a:lnTo>
                <a:lnTo>
                  <a:pt x="554" y="1385"/>
                </a:lnTo>
                <a:lnTo>
                  <a:pt x="554" y="1385"/>
                </a:lnTo>
                <a:lnTo>
                  <a:pt x="555" y="1384"/>
                </a:lnTo>
                <a:lnTo>
                  <a:pt x="555" y="1384"/>
                </a:lnTo>
                <a:lnTo>
                  <a:pt x="556" y="1384"/>
                </a:lnTo>
                <a:lnTo>
                  <a:pt x="556" y="1384"/>
                </a:lnTo>
                <a:lnTo>
                  <a:pt x="558" y="1384"/>
                </a:lnTo>
                <a:lnTo>
                  <a:pt x="558" y="1384"/>
                </a:lnTo>
                <a:lnTo>
                  <a:pt x="558" y="1384"/>
                </a:lnTo>
                <a:lnTo>
                  <a:pt x="559" y="1384"/>
                </a:lnTo>
                <a:lnTo>
                  <a:pt x="559" y="1383"/>
                </a:lnTo>
                <a:lnTo>
                  <a:pt x="559" y="1383"/>
                </a:lnTo>
                <a:lnTo>
                  <a:pt x="561" y="1383"/>
                </a:lnTo>
                <a:lnTo>
                  <a:pt x="561" y="1383"/>
                </a:lnTo>
                <a:lnTo>
                  <a:pt x="561" y="1383"/>
                </a:lnTo>
                <a:lnTo>
                  <a:pt x="562" y="1383"/>
                </a:lnTo>
                <a:lnTo>
                  <a:pt x="562" y="1383"/>
                </a:lnTo>
                <a:lnTo>
                  <a:pt x="562" y="1383"/>
                </a:lnTo>
                <a:lnTo>
                  <a:pt x="562" y="1383"/>
                </a:lnTo>
                <a:lnTo>
                  <a:pt x="562" y="1381"/>
                </a:lnTo>
                <a:lnTo>
                  <a:pt x="563" y="1381"/>
                </a:lnTo>
                <a:lnTo>
                  <a:pt x="563" y="1381"/>
                </a:lnTo>
                <a:lnTo>
                  <a:pt x="561" y="1381"/>
                </a:lnTo>
                <a:lnTo>
                  <a:pt x="558" y="1381"/>
                </a:lnTo>
                <a:lnTo>
                  <a:pt x="554" y="1380"/>
                </a:lnTo>
                <a:lnTo>
                  <a:pt x="550" y="1380"/>
                </a:lnTo>
                <a:lnTo>
                  <a:pt x="547" y="1380"/>
                </a:lnTo>
                <a:lnTo>
                  <a:pt x="546" y="1379"/>
                </a:lnTo>
                <a:lnTo>
                  <a:pt x="544" y="1379"/>
                </a:lnTo>
                <a:lnTo>
                  <a:pt x="543" y="1379"/>
                </a:lnTo>
                <a:lnTo>
                  <a:pt x="541" y="1379"/>
                </a:lnTo>
                <a:lnTo>
                  <a:pt x="539" y="1375"/>
                </a:lnTo>
                <a:lnTo>
                  <a:pt x="539" y="1375"/>
                </a:lnTo>
                <a:lnTo>
                  <a:pt x="539" y="1375"/>
                </a:lnTo>
                <a:lnTo>
                  <a:pt x="539" y="1375"/>
                </a:lnTo>
                <a:lnTo>
                  <a:pt x="537" y="1375"/>
                </a:lnTo>
                <a:lnTo>
                  <a:pt x="537" y="1373"/>
                </a:lnTo>
                <a:lnTo>
                  <a:pt x="537" y="1373"/>
                </a:lnTo>
                <a:lnTo>
                  <a:pt x="536" y="1373"/>
                </a:lnTo>
                <a:lnTo>
                  <a:pt x="536" y="1373"/>
                </a:lnTo>
                <a:lnTo>
                  <a:pt x="536" y="1373"/>
                </a:lnTo>
                <a:lnTo>
                  <a:pt x="536" y="1372"/>
                </a:lnTo>
                <a:lnTo>
                  <a:pt x="536" y="1372"/>
                </a:lnTo>
                <a:lnTo>
                  <a:pt x="536" y="1372"/>
                </a:lnTo>
                <a:lnTo>
                  <a:pt x="535" y="1372"/>
                </a:lnTo>
                <a:lnTo>
                  <a:pt x="535" y="1372"/>
                </a:lnTo>
                <a:lnTo>
                  <a:pt x="535" y="1370"/>
                </a:lnTo>
                <a:lnTo>
                  <a:pt x="535" y="1370"/>
                </a:lnTo>
                <a:lnTo>
                  <a:pt x="535" y="1370"/>
                </a:lnTo>
                <a:lnTo>
                  <a:pt x="535" y="1369"/>
                </a:lnTo>
                <a:lnTo>
                  <a:pt x="533" y="1369"/>
                </a:lnTo>
                <a:lnTo>
                  <a:pt x="533" y="1369"/>
                </a:lnTo>
                <a:lnTo>
                  <a:pt x="533" y="1369"/>
                </a:lnTo>
                <a:lnTo>
                  <a:pt x="533" y="1368"/>
                </a:lnTo>
                <a:lnTo>
                  <a:pt x="533" y="1368"/>
                </a:lnTo>
                <a:lnTo>
                  <a:pt x="533" y="1366"/>
                </a:lnTo>
                <a:lnTo>
                  <a:pt x="533" y="1366"/>
                </a:lnTo>
                <a:lnTo>
                  <a:pt x="533" y="1366"/>
                </a:lnTo>
                <a:lnTo>
                  <a:pt x="533" y="1366"/>
                </a:lnTo>
                <a:lnTo>
                  <a:pt x="532" y="1366"/>
                </a:lnTo>
                <a:lnTo>
                  <a:pt x="532" y="1365"/>
                </a:lnTo>
                <a:lnTo>
                  <a:pt x="530" y="1365"/>
                </a:lnTo>
                <a:lnTo>
                  <a:pt x="530" y="1365"/>
                </a:lnTo>
                <a:lnTo>
                  <a:pt x="530" y="1364"/>
                </a:lnTo>
                <a:lnTo>
                  <a:pt x="530" y="1364"/>
                </a:lnTo>
                <a:lnTo>
                  <a:pt x="530" y="1364"/>
                </a:lnTo>
                <a:lnTo>
                  <a:pt x="530" y="1364"/>
                </a:lnTo>
                <a:lnTo>
                  <a:pt x="530" y="1362"/>
                </a:lnTo>
                <a:lnTo>
                  <a:pt x="529" y="1362"/>
                </a:lnTo>
                <a:lnTo>
                  <a:pt x="529" y="1362"/>
                </a:lnTo>
                <a:lnTo>
                  <a:pt x="529" y="1362"/>
                </a:lnTo>
                <a:lnTo>
                  <a:pt x="529" y="1361"/>
                </a:lnTo>
                <a:lnTo>
                  <a:pt x="528" y="1361"/>
                </a:lnTo>
                <a:lnTo>
                  <a:pt x="529" y="1361"/>
                </a:lnTo>
                <a:lnTo>
                  <a:pt x="528" y="1361"/>
                </a:lnTo>
                <a:lnTo>
                  <a:pt x="528" y="1361"/>
                </a:lnTo>
                <a:lnTo>
                  <a:pt x="528" y="1361"/>
                </a:lnTo>
                <a:lnTo>
                  <a:pt x="528" y="1362"/>
                </a:lnTo>
                <a:lnTo>
                  <a:pt x="528" y="1362"/>
                </a:lnTo>
                <a:lnTo>
                  <a:pt x="526" y="1362"/>
                </a:lnTo>
                <a:lnTo>
                  <a:pt x="526" y="1361"/>
                </a:lnTo>
                <a:lnTo>
                  <a:pt x="526" y="1361"/>
                </a:lnTo>
                <a:lnTo>
                  <a:pt x="525" y="1361"/>
                </a:lnTo>
                <a:lnTo>
                  <a:pt x="525" y="1361"/>
                </a:lnTo>
                <a:lnTo>
                  <a:pt x="525" y="1361"/>
                </a:lnTo>
                <a:lnTo>
                  <a:pt x="525" y="1359"/>
                </a:lnTo>
                <a:lnTo>
                  <a:pt x="525" y="1361"/>
                </a:lnTo>
                <a:lnTo>
                  <a:pt x="525" y="1359"/>
                </a:lnTo>
                <a:lnTo>
                  <a:pt x="524" y="1359"/>
                </a:lnTo>
                <a:lnTo>
                  <a:pt x="524" y="1359"/>
                </a:lnTo>
                <a:lnTo>
                  <a:pt x="524" y="1359"/>
                </a:lnTo>
                <a:lnTo>
                  <a:pt x="524" y="1358"/>
                </a:lnTo>
                <a:lnTo>
                  <a:pt x="522" y="1358"/>
                </a:lnTo>
                <a:lnTo>
                  <a:pt x="522" y="1358"/>
                </a:lnTo>
                <a:lnTo>
                  <a:pt x="522" y="1358"/>
                </a:lnTo>
                <a:lnTo>
                  <a:pt x="522" y="1358"/>
                </a:lnTo>
                <a:lnTo>
                  <a:pt x="522" y="1358"/>
                </a:lnTo>
                <a:lnTo>
                  <a:pt x="522" y="1357"/>
                </a:lnTo>
                <a:lnTo>
                  <a:pt x="521" y="1357"/>
                </a:lnTo>
                <a:lnTo>
                  <a:pt x="521" y="1357"/>
                </a:lnTo>
                <a:lnTo>
                  <a:pt x="521" y="1357"/>
                </a:lnTo>
                <a:lnTo>
                  <a:pt x="521" y="1355"/>
                </a:lnTo>
                <a:lnTo>
                  <a:pt x="521" y="1355"/>
                </a:lnTo>
                <a:lnTo>
                  <a:pt x="520" y="1355"/>
                </a:lnTo>
                <a:lnTo>
                  <a:pt x="520" y="1355"/>
                </a:lnTo>
                <a:lnTo>
                  <a:pt x="520" y="1355"/>
                </a:lnTo>
                <a:lnTo>
                  <a:pt x="520" y="1355"/>
                </a:lnTo>
                <a:lnTo>
                  <a:pt x="518" y="1355"/>
                </a:lnTo>
                <a:lnTo>
                  <a:pt x="518" y="1354"/>
                </a:lnTo>
                <a:lnTo>
                  <a:pt x="518" y="1354"/>
                </a:lnTo>
                <a:lnTo>
                  <a:pt x="517" y="1354"/>
                </a:lnTo>
                <a:lnTo>
                  <a:pt x="517" y="1354"/>
                </a:lnTo>
                <a:lnTo>
                  <a:pt x="517" y="1354"/>
                </a:lnTo>
                <a:lnTo>
                  <a:pt x="517" y="1354"/>
                </a:lnTo>
                <a:lnTo>
                  <a:pt x="517" y="1353"/>
                </a:lnTo>
                <a:lnTo>
                  <a:pt x="515" y="1353"/>
                </a:lnTo>
                <a:lnTo>
                  <a:pt x="515" y="1353"/>
                </a:lnTo>
                <a:lnTo>
                  <a:pt x="515" y="1353"/>
                </a:lnTo>
                <a:lnTo>
                  <a:pt x="515" y="1353"/>
                </a:lnTo>
                <a:lnTo>
                  <a:pt x="515" y="1351"/>
                </a:lnTo>
                <a:lnTo>
                  <a:pt x="515" y="1351"/>
                </a:lnTo>
                <a:lnTo>
                  <a:pt x="515" y="1351"/>
                </a:lnTo>
                <a:lnTo>
                  <a:pt x="521" y="1349"/>
                </a:lnTo>
                <a:lnTo>
                  <a:pt x="524" y="1347"/>
                </a:lnTo>
                <a:lnTo>
                  <a:pt x="526" y="1346"/>
                </a:lnTo>
                <a:lnTo>
                  <a:pt x="530" y="1343"/>
                </a:lnTo>
                <a:lnTo>
                  <a:pt x="533" y="1340"/>
                </a:lnTo>
                <a:lnTo>
                  <a:pt x="535" y="1339"/>
                </a:lnTo>
                <a:lnTo>
                  <a:pt x="536" y="1339"/>
                </a:lnTo>
                <a:lnTo>
                  <a:pt x="536" y="1339"/>
                </a:lnTo>
                <a:lnTo>
                  <a:pt x="536" y="1339"/>
                </a:lnTo>
                <a:lnTo>
                  <a:pt x="536" y="1339"/>
                </a:lnTo>
                <a:lnTo>
                  <a:pt x="537" y="1339"/>
                </a:lnTo>
                <a:lnTo>
                  <a:pt x="537" y="1339"/>
                </a:lnTo>
                <a:lnTo>
                  <a:pt x="537" y="1339"/>
                </a:lnTo>
                <a:lnTo>
                  <a:pt x="537" y="1339"/>
                </a:lnTo>
                <a:lnTo>
                  <a:pt x="539" y="1339"/>
                </a:lnTo>
                <a:lnTo>
                  <a:pt x="539" y="1339"/>
                </a:lnTo>
                <a:lnTo>
                  <a:pt x="539" y="1339"/>
                </a:lnTo>
                <a:lnTo>
                  <a:pt x="539" y="1339"/>
                </a:lnTo>
                <a:lnTo>
                  <a:pt x="539" y="1339"/>
                </a:lnTo>
                <a:lnTo>
                  <a:pt x="540" y="1339"/>
                </a:lnTo>
                <a:lnTo>
                  <a:pt x="540" y="1340"/>
                </a:lnTo>
                <a:lnTo>
                  <a:pt x="540" y="1340"/>
                </a:lnTo>
                <a:lnTo>
                  <a:pt x="540" y="1340"/>
                </a:lnTo>
                <a:lnTo>
                  <a:pt x="540" y="1342"/>
                </a:lnTo>
                <a:lnTo>
                  <a:pt x="541" y="1342"/>
                </a:lnTo>
                <a:lnTo>
                  <a:pt x="541" y="1342"/>
                </a:lnTo>
                <a:lnTo>
                  <a:pt x="541" y="1342"/>
                </a:lnTo>
                <a:lnTo>
                  <a:pt x="541" y="1342"/>
                </a:lnTo>
                <a:lnTo>
                  <a:pt x="541" y="1342"/>
                </a:lnTo>
                <a:lnTo>
                  <a:pt x="543" y="1342"/>
                </a:lnTo>
                <a:lnTo>
                  <a:pt x="543" y="1342"/>
                </a:lnTo>
                <a:lnTo>
                  <a:pt x="543" y="1342"/>
                </a:lnTo>
                <a:lnTo>
                  <a:pt x="543" y="1340"/>
                </a:lnTo>
                <a:lnTo>
                  <a:pt x="543" y="1340"/>
                </a:lnTo>
                <a:lnTo>
                  <a:pt x="543" y="1340"/>
                </a:lnTo>
                <a:lnTo>
                  <a:pt x="543" y="1340"/>
                </a:lnTo>
                <a:lnTo>
                  <a:pt x="543" y="1339"/>
                </a:lnTo>
                <a:lnTo>
                  <a:pt x="543" y="1339"/>
                </a:lnTo>
                <a:lnTo>
                  <a:pt x="543" y="1339"/>
                </a:lnTo>
                <a:lnTo>
                  <a:pt x="543" y="1339"/>
                </a:lnTo>
                <a:lnTo>
                  <a:pt x="543" y="1339"/>
                </a:lnTo>
                <a:lnTo>
                  <a:pt x="543" y="1339"/>
                </a:lnTo>
                <a:lnTo>
                  <a:pt x="543" y="1338"/>
                </a:lnTo>
                <a:lnTo>
                  <a:pt x="543" y="1338"/>
                </a:lnTo>
                <a:lnTo>
                  <a:pt x="543" y="1338"/>
                </a:lnTo>
                <a:lnTo>
                  <a:pt x="543" y="1336"/>
                </a:lnTo>
                <a:lnTo>
                  <a:pt x="543" y="1336"/>
                </a:lnTo>
                <a:lnTo>
                  <a:pt x="541" y="1336"/>
                </a:lnTo>
                <a:lnTo>
                  <a:pt x="541" y="1336"/>
                </a:lnTo>
                <a:lnTo>
                  <a:pt x="541" y="1336"/>
                </a:lnTo>
                <a:lnTo>
                  <a:pt x="543" y="1336"/>
                </a:lnTo>
                <a:lnTo>
                  <a:pt x="543" y="1335"/>
                </a:lnTo>
                <a:lnTo>
                  <a:pt x="541" y="1335"/>
                </a:lnTo>
                <a:lnTo>
                  <a:pt x="541" y="1335"/>
                </a:lnTo>
                <a:lnTo>
                  <a:pt x="541" y="1335"/>
                </a:lnTo>
                <a:lnTo>
                  <a:pt x="541" y="1335"/>
                </a:lnTo>
                <a:lnTo>
                  <a:pt x="541" y="1335"/>
                </a:lnTo>
                <a:lnTo>
                  <a:pt x="540" y="1335"/>
                </a:lnTo>
                <a:lnTo>
                  <a:pt x="540" y="1335"/>
                </a:lnTo>
                <a:lnTo>
                  <a:pt x="540" y="1335"/>
                </a:lnTo>
                <a:lnTo>
                  <a:pt x="540" y="1333"/>
                </a:lnTo>
                <a:lnTo>
                  <a:pt x="540" y="1333"/>
                </a:lnTo>
                <a:lnTo>
                  <a:pt x="539" y="1333"/>
                </a:lnTo>
                <a:lnTo>
                  <a:pt x="539" y="1333"/>
                </a:lnTo>
                <a:lnTo>
                  <a:pt x="539" y="1333"/>
                </a:lnTo>
                <a:lnTo>
                  <a:pt x="539" y="1332"/>
                </a:lnTo>
                <a:lnTo>
                  <a:pt x="539" y="1332"/>
                </a:lnTo>
                <a:lnTo>
                  <a:pt x="539" y="1332"/>
                </a:lnTo>
                <a:lnTo>
                  <a:pt x="539" y="1331"/>
                </a:lnTo>
                <a:lnTo>
                  <a:pt x="539" y="1332"/>
                </a:lnTo>
                <a:lnTo>
                  <a:pt x="537" y="1332"/>
                </a:lnTo>
                <a:lnTo>
                  <a:pt x="537" y="1331"/>
                </a:lnTo>
                <a:lnTo>
                  <a:pt x="537" y="1331"/>
                </a:lnTo>
                <a:lnTo>
                  <a:pt x="537" y="1331"/>
                </a:lnTo>
                <a:lnTo>
                  <a:pt x="537" y="1331"/>
                </a:lnTo>
                <a:lnTo>
                  <a:pt x="537" y="1329"/>
                </a:lnTo>
                <a:lnTo>
                  <a:pt x="537" y="1329"/>
                </a:lnTo>
                <a:lnTo>
                  <a:pt x="537" y="1329"/>
                </a:lnTo>
                <a:lnTo>
                  <a:pt x="537" y="1328"/>
                </a:lnTo>
                <a:lnTo>
                  <a:pt x="536" y="1328"/>
                </a:lnTo>
                <a:lnTo>
                  <a:pt x="536" y="1328"/>
                </a:lnTo>
                <a:lnTo>
                  <a:pt x="536" y="1328"/>
                </a:lnTo>
                <a:lnTo>
                  <a:pt x="536" y="1328"/>
                </a:lnTo>
                <a:lnTo>
                  <a:pt x="536" y="1328"/>
                </a:lnTo>
                <a:lnTo>
                  <a:pt x="536" y="1327"/>
                </a:lnTo>
                <a:lnTo>
                  <a:pt x="535" y="1327"/>
                </a:lnTo>
                <a:lnTo>
                  <a:pt x="535" y="1327"/>
                </a:lnTo>
                <a:lnTo>
                  <a:pt x="533" y="1327"/>
                </a:lnTo>
                <a:lnTo>
                  <a:pt x="533" y="1325"/>
                </a:lnTo>
                <a:lnTo>
                  <a:pt x="533" y="1325"/>
                </a:lnTo>
                <a:lnTo>
                  <a:pt x="533" y="1325"/>
                </a:lnTo>
                <a:lnTo>
                  <a:pt x="533" y="1324"/>
                </a:lnTo>
                <a:lnTo>
                  <a:pt x="533" y="1324"/>
                </a:lnTo>
                <a:lnTo>
                  <a:pt x="533" y="1324"/>
                </a:lnTo>
                <a:lnTo>
                  <a:pt x="533" y="1323"/>
                </a:lnTo>
                <a:lnTo>
                  <a:pt x="533" y="1323"/>
                </a:lnTo>
                <a:lnTo>
                  <a:pt x="533" y="1323"/>
                </a:lnTo>
                <a:lnTo>
                  <a:pt x="533" y="1321"/>
                </a:lnTo>
                <a:lnTo>
                  <a:pt x="532" y="1321"/>
                </a:lnTo>
                <a:lnTo>
                  <a:pt x="532" y="1321"/>
                </a:lnTo>
                <a:lnTo>
                  <a:pt x="532" y="1321"/>
                </a:lnTo>
                <a:lnTo>
                  <a:pt x="532" y="1320"/>
                </a:lnTo>
                <a:lnTo>
                  <a:pt x="532" y="1320"/>
                </a:lnTo>
                <a:lnTo>
                  <a:pt x="530" y="1320"/>
                </a:lnTo>
                <a:lnTo>
                  <a:pt x="530" y="1320"/>
                </a:lnTo>
                <a:lnTo>
                  <a:pt x="530" y="1320"/>
                </a:lnTo>
                <a:lnTo>
                  <a:pt x="530" y="1318"/>
                </a:lnTo>
                <a:lnTo>
                  <a:pt x="530" y="1318"/>
                </a:lnTo>
                <a:lnTo>
                  <a:pt x="530" y="1317"/>
                </a:lnTo>
                <a:lnTo>
                  <a:pt x="530" y="1317"/>
                </a:lnTo>
                <a:lnTo>
                  <a:pt x="530" y="1317"/>
                </a:lnTo>
                <a:lnTo>
                  <a:pt x="530" y="1316"/>
                </a:lnTo>
                <a:lnTo>
                  <a:pt x="530" y="1316"/>
                </a:lnTo>
                <a:lnTo>
                  <a:pt x="530" y="1314"/>
                </a:lnTo>
                <a:lnTo>
                  <a:pt x="530" y="1314"/>
                </a:lnTo>
                <a:lnTo>
                  <a:pt x="529" y="1313"/>
                </a:lnTo>
                <a:lnTo>
                  <a:pt x="529" y="1312"/>
                </a:lnTo>
                <a:lnTo>
                  <a:pt x="529" y="1310"/>
                </a:lnTo>
                <a:lnTo>
                  <a:pt x="528" y="1309"/>
                </a:lnTo>
                <a:lnTo>
                  <a:pt x="528" y="1309"/>
                </a:lnTo>
                <a:lnTo>
                  <a:pt x="526" y="1306"/>
                </a:lnTo>
                <a:lnTo>
                  <a:pt x="526" y="1306"/>
                </a:lnTo>
                <a:lnTo>
                  <a:pt x="526" y="1305"/>
                </a:lnTo>
                <a:lnTo>
                  <a:pt x="526" y="1303"/>
                </a:lnTo>
                <a:lnTo>
                  <a:pt x="526" y="1302"/>
                </a:lnTo>
                <a:lnTo>
                  <a:pt x="526" y="1301"/>
                </a:lnTo>
                <a:lnTo>
                  <a:pt x="526" y="1301"/>
                </a:lnTo>
                <a:lnTo>
                  <a:pt x="526" y="1301"/>
                </a:lnTo>
                <a:lnTo>
                  <a:pt x="525" y="1299"/>
                </a:lnTo>
                <a:lnTo>
                  <a:pt x="524" y="1298"/>
                </a:lnTo>
                <a:lnTo>
                  <a:pt x="522" y="1297"/>
                </a:lnTo>
                <a:lnTo>
                  <a:pt x="520" y="1297"/>
                </a:lnTo>
                <a:lnTo>
                  <a:pt x="520" y="1295"/>
                </a:lnTo>
                <a:lnTo>
                  <a:pt x="520" y="1294"/>
                </a:lnTo>
                <a:lnTo>
                  <a:pt x="520" y="1292"/>
                </a:lnTo>
                <a:lnTo>
                  <a:pt x="520" y="1291"/>
                </a:lnTo>
                <a:lnTo>
                  <a:pt x="520" y="1290"/>
                </a:lnTo>
                <a:lnTo>
                  <a:pt x="521" y="1290"/>
                </a:lnTo>
                <a:lnTo>
                  <a:pt x="521" y="1290"/>
                </a:lnTo>
                <a:lnTo>
                  <a:pt x="521" y="1288"/>
                </a:lnTo>
                <a:lnTo>
                  <a:pt x="521" y="1287"/>
                </a:lnTo>
                <a:lnTo>
                  <a:pt x="521" y="1286"/>
                </a:lnTo>
                <a:lnTo>
                  <a:pt x="522" y="1284"/>
                </a:lnTo>
                <a:lnTo>
                  <a:pt x="522" y="1283"/>
                </a:lnTo>
                <a:lnTo>
                  <a:pt x="522" y="1281"/>
                </a:lnTo>
                <a:lnTo>
                  <a:pt x="522" y="1280"/>
                </a:lnTo>
                <a:lnTo>
                  <a:pt x="522" y="1279"/>
                </a:lnTo>
                <a:lnTo>
                  <a:pt x="522" y="1279"/>
                </a:lnTo>
                <a:lnTo>
                  <a:pt x="524" y="1277"/>
                </a:lnTo>
                <a:lnTo>
                  <a:pt x="524" y="1277"/>
                </a:lnTo>
                <a:lnTo>
                  <a:pt x="524" y="1276"/>
                </a:lnTo>
                <a:lnTo>
                  <a:pt x="524" y="1276"/>
                </a:lnTo>
                <a:lnTo>
                  <a:pt x="524" y="1275"/>
                </a:lnTo>
                <a:lnTo>
                  <a:pt x="525" y="1273"/>
                </a:lnTo>
                <a:lnTo>
                  <a:pt x="525" y="1272"/>
                </a:lnTo>
                <a:lnTo>
                  <a:pt x="525" y="1271"/>
                </a:lnTo>
                <a:lnTo>
                  <a:pt x="525" y="1271"/>
                </a:lnTo>
                <a:lnTo>
                  <a:pt x="525" y="1269"/>
                </a:lnTo>
                <a:lnTo>
                  <a:pt x="525" y="1269"/>
                </a:lnTo>
                <a:lnTo>
                  <a:pt x="525" y="1268"/>
                </a:lnTo>
                <a:lnTo>
                  <a:pt x="525" y="1268"/>
                </a:lnTo>
                <a:lnTo>
                  <a:pt x="525" y="1268"/>
                </a:lnTo>
                <a:lnTo>
                  <a:pt x="525" y="1268"/>
                </a:lnTo>
                <a:lnTo>
                  <a:pt x="525" y="1266"/>
                </a:lnTo>
                <a:lnTo>
                  <a:pt x="524" y="1266"/>
                </a:lnTo>
                <a:lnTo>
                  <a:pt x="524" y="1266"/>
                </a:lnTo>
                <a:lnTo>
                  <a:pt x="524" y="1265"/>
                </a:lnTo>
                <a:lnTo>
                  <a:pt x="524" y="1265"/>
                </a:lnTo>
                <a:lnTo>
                  <a:pt x="524" y="1265"/>
                </a:lnTo>
                <a:lnTo>
                  <a:pt x="524" y="1265"/>
                </a:lnTo>
                <a:lnTo>
                  <a:pt x="524" y="1265"/>
                </a:lnTo>
                <a:lnTo>
                  <a:pt x="524" y="1264"/>
                </a:lnTo>
                <a:lnTo>
                  <a:pt x="522" y="1264"/>
                </a:lnTo>
                <a:lnTo>
                  <a:pt x="522" y="1262"/>
                </a:lnTo>
                <a:lnTo>
                  <a:pt x="522" y="1262"/>
                </a:lnTo>
                <a:lnTo>
                  <a:pt x="522" y="1262"/>
                </a:lnTo>
                <a:lnTo>
                  <a:pt x="522" y="1262"/>
                </a:lnTo>
                <a:lnTo>
                  <a:pt x="522" y="1262"/>
                </a:lnTo>
                <a:lnTo>
                  <a:pt x="522" y="1261"/>
                </a:lnTo>
                <a:lnTo>
                  <a:pt x="522" y="1261"/>
                </a:lnTo>
                <a:lnTo>
                  <a:pt x="522" y="1260"/>
                </a:lnTo>
                <a:lnTo>
                  <a:pt x="522" y="1260"/>
                </a:lnTo>
                <a:lnTo>
                  <a:pt x="522" y="1260"/>
                </a:lnTo>
                <a:lnTo>
                  <a:pt x="522" y="1258"/>
                </a:lnTo>
                <a:lnTo>
                  <a:pt x="521" y="1258"/>
                </a:lnTo>
                <a:lnTo>
                  <a:pt x="521" y="1258"/>
                </a:lnTo>
                <a:lnTo>
                  <a:pt x="521" y="1257"/>
                </a:lnTo>
                <a:lnTo>
                  <a:pt x="521" y="1257"/>
                </a:lnTo>
                <a:lnTo>
                  <a:pt x="521" y="1257"/>
                </a:lnTo>
                <a:lnTo>
                  <a:pt x="520" y="1257"/>
                </a:lnTo>
                <a:lnTo>
                  <a:pt x="520" y="1257"/>
                </a:lnTo>
                <a:lnTo>
                  <a:pt x="520" y="1257"/>
                </a:lnTo>
                <a:lnTo>
                  <a:pt x="518" y="1255"/>
                </a:lnTo>
                <a:lnTo>
                  <a:pt x="518" y="1255"/>
                </a:lnTo>
                <a:lnTo>
                  <a:pt x="518" y="1254"/>
                </a:lnTo>
                <a:lnTo>
                  <a:pt x="518" y="1254"/>
                </a:lnTo>
                <a:lnTo>
                  <a:pt x="517" y="1254"/>
                </a:lnTo>
                <a:lnTo>
                  <a:pt x="517" y="1254"/>
                </a:lnTo>
                <a:lnTo>
                  <a:pt x="517" y="1254"/>
                </a:lnTo>
                <a:lnTo>
                  <a:pt x="517" y="1254"/>
                </a:lnTo>
                <a:lnTo>
                  <a:pt x="517" y="1253"/>
                </a:lnTo>
                <a:lnTo>
                  <a:pt x="517" y="1253"/>
                </a:lnTo>
                <a:lnTo>
                  <a:pt x="517" y="1251"/>
                </a:lnTo>
                <a:lnTo>
                  <a:pt x="517" y="1251"/>
                </a:lnTo>
                <a:lnTo>
                  <a:pt x="515" y="1251"/>
                </a:lnTo>
                <a:lnTo>
                  <a:pt x="515" y="1251"/>
                </a:lnTo>
                <a:lnTo>
                  <a:pt x="515" y="1250"/>
                </a:lnTo>
                <a:lnTo>
                  <a:pt x="515" y="1250"/>
                </a:lnTo>
                <a:lnTo>
                  <a:pt x="515" y="1249"/>
                </a:lnTo>
                <a:lnTo>
                  <a:pt x="515" y="1249"/>
                </a:lnTo>
                <a:lnTo>
                  <a:pt x="515" y="1249"/>
                </a:lnTo>
                <a:lnTo>
                  <a:pt x="515" y="1249"/>
                </a:lnTo>
                <a:lnTo>
                  <a:pt x="514" y="1247"/>
                </a:lnTo>
                <a:lnTo>
                  <a:pt x="514" y="1247"/>
                </a:lnTo>
                <a:lnTo>
                  <a:pt x="514" y="1246"/>
                </a:lnTo>
                <a:lnTo>
                  <a:pt x="514" y="1246"/>
                </a:lnTo>
                <a:lnTo>
                  <a:pt x="515" y="1246"/>
                </a:lnTo>
                <a:lnTo>
                  <a:pt x="515" y="1245"/>
                </a:lnTo>
                <a:lnTo>
                  <a:pt x="515" y="1245"/>
                </a:lnTo>
                <a:lnTo>
                  <a:pt x="515" y="1245"/>
                </a:lnTo>
                <a:lnTo>
                  <a:pt x="517" y="1245"/>
                </a:lnTo>
                <a:lnTo>
                  <a:pt x="517" y="1243"/>
                </a:lnTo>
                <a:lnTo>
                  <a:pt x="517" y="1243"/>
                </a:lnTo>
                <a:lnTo>
                  <a:pt x="515" y="1243"/>
                </a:lnTo>
                <a:lnTo>
                  <a:pt x="515" y="1243"/>
                </a:lnTo>
                <a:lnTo>
                  <a:pt x="515" y="1242"/>
                </a:lnTo>
                <a:lnTo>
                  <a:pt x="515" y="1242"/>
                </a:lnTo>
                <a:lnTo>
                  <a:pt x="515" y="1240"/>
                </a:lnTo>
                <a:lnTo>
                  <a:pt x="515" y="1240"/>
                </a:lnTo>
                <a:lnTo>
                  <a:pt x="514" y="1239"/>
                </a:lnTo>
                <a:lnTo>
                  <a:pt x="514" y="1238"/>
                </a:lnTo>
                <a:lnTo>
                  <a:pt x="514" y="1238"/>
                </a:lnTo>
                <a:lnTo>
                  <a:pt x="514" y="1236"/>
                </a:lnTo>
                <a:lnTo>
                  <a:pt x="514" y="1235"/>
                </a:lnTo>
                <a:lnTo>
                  <a:pt x="514" y="1235"/>
                </a:lnTo>
                <a:lnTo>
                  <a:pt x="515" y="1234"/>
                </a:lnTo>
                <a:lnTo>
                  <a:pt x="515" y="1232"/>
                </a:lnTo>
                <a:lnTo>
                  <a:pt x="515" y="1232"/>
                </a:lnTo>
                <a:lnTo>
                  <a:pt x="515" y="1232"/>
                </a:lnTo>
                <a:lnTo>
                  <a:pt x="514" y="1231"/>
                </a:lnTo>
                <a:lnTo>
                  <a:pt x="514" y="1231"/>
                </a:lnTo>
                <a:lnTo>
                  <a:pt x="514" y="1230"/>
                </a:lnTo>
                <a:lnTo>
                  <a:pt x="514" y="1230"/>
                </a:lnTo>
                <a:lnTo>
                  <a:pt x="514" y="1230"/>
                </a:lnTo>
                <a:lnTo>
                  <a:pt x="514" y="1228"/>
                </a:lnTo>
                <a:lnTo>
                  <a:pt x="515" y="1227"/>
                </a:lnTo>
                <a:lnTo>
                  <a:pt x="515" y="1227"/>
                </a:lnTo>
                <a:lnTo>
                  <a:pt x="515" y="1227"/>
                </a:lnTo>
                <a:lnTo>
                  <a:pt x="515" y="1224"/>
                </a:lnTo>
                <a:lnTo>
                  <a:pt x="517" y="1221"/>
                </a:lnTo>
                <a:lnTo>
                  <a:pt x="517" y="1220"/>
                </a:lnTo>
                <a:lnTo>
                  <a:pt x="517" y="1220"/>
                </a:lnTo>
                <a:lnTo>
                  <a:pt x="518" y="1219"/>
                </a:lnTo>
                <a:lnTo>
                  <a:pt x="518" y="1217"/>
                </a:lnTo>
                <a:lnTo>
                  <a:pt x="520" y="1216"/>
                </a:lnTo>
                <a:lnTo>
                  <a:pt x="520" y="1213"/>
                </a:lnTo>
                <a:lnTo>
                  <a:pt x="521" y="1212"/>
                </a:lnTo>
                <a:lnTo>
                  <a:pt x="522" y="1210"/>
                </a:lnTo>
                <a:lnTo>
                  <a:pt x="522" y="1209"/>
                </a:lnTo>
                <a:lnTo>
                  <a:pt x="522" y="1208"/>
                </a:lnTo>
                <a:lnTo>
                  <a:pt x="524" y="1208"/>
                </a:lnTo>
                <a:lnTo>
                  <a:pt x="525" y="1206"/>
                </a:lnTo>
                <a:lnTo>
                  <a:pt x="525" y="1205"/>
                </a:lnTo>
                <a:lnTo>
                  <a:pt x="525" y="1205"/>
                </a:lnTo>
                <a:lnTo>
                  <a:pt x="525" y="1205"/>
                </a:lnTo>
                <a:lnTo>
                  <a:pt x="526" y="1205"/>
                </a:lnTo>
                <a:lnTo>
                  <a:pt x="526" y="1205"/>
                </a:lnTo>
                <a:lnTo>
                  <a:pt x="526" y="1204"/>
                </a:lnTo>
                <a:lnTo>
                  <a:pt x="526" y="1204"/>
                </a:lnTo>
                <a:lnTo>
                  <a:pt x="526" y="1204"/>
                </a:lnTo>
                <a:lnTo>
                  <a:pt x="528" y="1204"/>
                </a:lnTo>
                <a:lnTo>
                  <a:pt x="526" y="1204"/>
                </a:lnTo>
                <a:lnTo>
                  <a:pt x="526" y="1202"/>
                </a:lnTo>
                <a:lnTo>
                  <a:pt x="528" y="1202"/>
                </a:lnTo>
                <a:lnTo>
                  <a:pt x="528" y="1202"/>
                </a:lnTo>
                <a:lnTo>
                  <a:pt x="528" y="1202"/>
                </a:lnTo>
                <a:lnTo>
                  <a:pt x="528" y="1201"/>
                </a:lnTo>
                <a:lnTo>
                  <a:pt x="528" y="1201"/>
                </a:lnTo>
                <a:lnTo>
                  <a:pt x="526" y="1201"/>
                </a:lnTo>
                <a:lnTo>
                  <a:pt x="526" y="1199"/>
                </a:lnTo>
                <a:lnTo>
                  <a:pt x="528" y="1199"/>
                </a:lnTo>
                <a:lnTo>
                  <a:pt x="528" y="1199"/>
                </a:lnTo>
                <a:lnTo>
                  <a:pt x="526" y="1199"/>
                </a:lnTo>
                <a:lnTo>
                  <a:pt x="526" y="1199"/>
                </a:lnTo>
                <a:lnTo>
                  <a:pt x="528" y="1199"/>
                </a:lnTo>
                <a:lnTo>
                  <a:pt x="528" y="1198"/>
                </a:lnTo>
                <a:lnTo>
                  <a:pt x="526" y="1198"/>
                </a:lnTo>
                <a:lnTo>
                  <a:pt x="526" y="1198"/>
                </a:lnTo>
                <a:lnTo>
                  <a:pt x="528" y="1198"/>
                </a:lnTo>
                <a:lnTo>
                  <a:pt x="528" y="1197"/>
                </a:lnTo>
                <a:lnTo>
                  <a:pt x="528" y="1197"/>
                </a:lnTo>
                <a:lnTo>
                  <a:pt x="528" y="1197"/>
                </a:lnTo>
                <a:lnTo>
                  <a:pt x="528" y="1197"/>
                </a:lnTo>
                <a:lnTo>
                  <a:pt x="528" y="1197"/>
                </a:lnTo>
                <a:lnTo>
                  <a:pt x="528" y="1195"/>
                </a:lnTo>
                <a:lnTo>
                  <a:pt x="528" y="1195"/>
                </a:lnTo>
                <a:lnTo>
                  <a:pt x="528" y="1194"/>
                </a:lnTo>
                <a:lnTo>
                  <a:pt x="528" y="1194"/>
                </a:lnTo>
                <a:lnTo>
                  <a:pt x="528" y="1194"/>
                </a:lnTo>
                <a:lnTo>
                  <a:pt x="528" y="1194"/>
                </a:lnTo>
                <a:lnTo>
                  <a:pt x="528" y="1193"/>
                </a:lnTo>
                <a:lnTo>
                  <a:pt x="528" y="1193"/>
                </a:lnTo>
                <a:lnTo>
                  <a:pt x="528" y="1193"/>
                </a:lnTo>
                <a:lnTo>
                  <a:pt x="528" y="1191"/>
                </a:lnTo>
                <a:lnTo>
                  <a:pt x="528" y="1191"/>
                </a:lnTo>
                <a:lnTo>
                  <a:pt x="528" y="1191"/>
                </a:lnTo>
                <a:lnTo>
                  <a:pt x="526" y="1191"/>
                </a:lnTo>
                <a:lnTo>
                  <a:pt x="526" y="1190"/>
                </a:lnTo>
                <a:lnTo>
                  <a:pt x="528" y="1190"/>
                </a:lnTo>
                <a:lnTo>
                  <a:pt x="526" y="1190"/>
                </a:lnTo>
                <a:lnTo>
                  <a:pt x="525" y="1190"/>
                </a:lnTo>
                <a:lnTo>
                  <a:pt x="525" y="1190"/>
                </a:lnTo>
                <a:lnTo>
                  <a:pt x="525" y="1190"/>
                </a:lnTo>
                <a:lnTo>
                  <a:pt x="525" y="1190"/>
                </a:lnTo>
                <a:lnTo>
                  <a:pt x="524" y="1190"/>
                </a:lnTo>
                <a:lnTo>
                  <a:pt x="524" y="1190"/>
                </a:lnTo>
                <a:lnTo>
                  <a:pt x="522" y="1190"/>
                </a:lnTo>
                <a:lnTo>
                  <a:pt x="522" y="1191"/>
                </a:lnTo>
                <a:lnTo>
                  <a:pt x="522" y="1191"/>
                </a:lnTo>
                <a:lnTo>
                  <a:pt x="522" y="1191"/>
                </a:lnTo>
                <a:lnTo>
                  <a:pt x="521" y="1190"/>
                </a:lnTo>
                <a:lnTo>
                  <a:pt x="521" y="1190"/>
                </a:lnTo>
                <a:lnTo>
                  <a:pt x="520" y="1191"/>
                </a:lnTo>
                <a:lnTo>
                  <a:pt x="520" y="1191"/>
                </a:lnTo>
                <a:lnTo>
                  <a:pt x="520" y="1191"/>
                </a:lnTo>
                <a:lnTo>
                  <a:pt x="520" y="1191"/>
                </a:lnTo>
                <a:lnTo>
                  <a:pt x="520" y="1193"/>
                </a:lnTo>
                <a:lnTo>
                  <a:pt x="520" y="1193"/>
                </a:lnTo>
                <a:lnTo>
                  <a:pt x="520" y="1193"/>
                </a:lnTo>
                <a:lnTo>
                  <a:pt x="518" y="1193"/>
                </a:lnTo>
                <a:lnTo>
                  <a:pt x="518" y="1194"/>
                </a:lnTo>
                <a:lnTo>
                  <a:pt x="518" y="1194"/>
                </a:lnTo>
                <a:lnTo>
                  <a:pt x="517" y="1194"/>
                </a:lnTo>
                <a:lnTo>
                  <a:pt x="517" y="1194"/>
                </a:lnTo>
                <a:lnTo>
                  <a:pt x="517" y="1194"/>
                </a:lnTo>
                <a:lnTo>
                  <a:pt x="515" y="1194"/>
                </a:lnTo>
                <a:lnTo>
                  <a:pt x="515" y="1194"/>
                </a:lnTo>
                <a:lnTo>
                  <a:pt x="514" y="1194"/>
                </a:lnTo>
                <a:lnTo>
                  <a:pt x="514" y="1194"/>
                </a:lnTo>
                <a:lnTo>
                  <a:pt x="514" y="1194"/>
                </a:lnTo>
                <a:lnTo>
                  <a:pt x="514" y="1194"/>
                </a:lnTo>
                <a:lnTo>
                  <a:pt x="514" y="1195"/>
                </a:lnTo>
                <a:lnTo>
                  <a:pt x="513" y="1195"/>
                </a:lnTo>
                <a:lnTo>
                  <a:pt x="513" y="1195"/>
                </a:lnTo>
                <a:lnTo>
                  <a:pt x="513" y="1197"/>
                </a:lnTo>
                <a:lnTo>
                  <a:pt x="513" y="1197"/>
                </a:lnTo>
                <a:lnTo>
                  <a:pt x="513" y="1197"/>
                </a:lnTo>
                <a:lnTo>
                  <a:pt x="513" y="1197"/>
                </a:lnTo>
                <a:lnTo>
                  <a:pt x="513" y="1198"/>
                </a:lnTo>
                <a:lnTo>
                  <a:pt x="513" y="1198"/>
                </a:lnTo>
                <a:lnTo>
                  <a:pt x="513" y="1198"/>
                </a:lnTo>
                <a:lnTo>
                  <a:pt x="513" y="1199"/>
                </a:lnTo>
                <a:lnTo>
                  <a:pt x="513" y="1199"/>
                </a:lnTo>
                <a:lnTo>
                  <a:pt x="513" y="1199"/>
                </a:lnTo>
                <a:lnTo>
                  <a:pt x="513" y="1199"/>
                </a:lnTo>
                <a:lnTo>
                  <a:pt x="511" y="1199"/>
                </a:lnTo>
                <a:lnTo>
                  <a:pt x="511" y="1201"/>
                </a:lnTo>
                <a:lnTo>
                  <a:pt x="511" y="1201"/>
                </a:lnTo>
                <a:lnTo>
                  <a:pt x="511" y="1201"/>
                </a:lnTo>
                <a:lnTo>
                  <a:pt x="511" y="1201"/>
                </a:lnTo>
                <a:lnTo>
                  <a:pt x="511" y="1202"/>
                </a:lnTo>
                <a:lnTo>
                  <a:pt x="511" y="1202"/>
                </a:lnTo>
                <a:lnTo>
                  <a:pt x="511" y="1202"/>
                </a:lnTo>
                <a:lnTo>
                  <a:pt x="511" y="1204"/>
                </a:lnTo>
                <a:lnTo>
                  <a:pt x="510" y="1204"/>
                </a:lnTo>
                <a:lnTo>
                  <a:pt x="510" y="1204"/>
                </a:lnTo>
                <a:lnTo>
                  <a:pt x="510" y="1204"/>
                </a:lnTo>
                <a:lnTo>
                  <a:pt x="509" y="1204"/>
                </a:lnTo>
                <a:lnTo>
                  <a:pt x="509" y="1205"/>
                </a:lnTo>
                <a:lnTo>
                  <a:pt x="509" y="1205"/>
                </a:lnTo>
                <a:lnTo>
                  <a:pt x="509" y="1205"/>
                </a:lnTo>
                <a:lnTo>
                  <a:pt x="509" y="1205"/>
                </a:lnTo>
                <a:lnTo>
                  <a:pt x="509" y="1205"/>
                </a:lnTo>
                <a:lnTo>
                  <a:pt x="507" y="1205"/>
                </a:lnTo>
                <a:lnTo>
                  <a:pt x="507" y="1206"/>
                </a:lnTo>
                <a:lnTo>
                  <a:pt x="507" y="1206"/>
                </a:lnTo>
                <a:lnTo>
                  <a:pt x="506" y="1206"/>
                </a:lnTo>
                <a:lnTo>
                  <a:pt x="506" y="1208"/>
                </a:lnTo>
                <a:lnTo>
                  <a:pt x="506" y="1208"/>
                </a:lnTo>
                <a:lnTo>
                  <a:pt x="506" y="1208"/>
                </a:lnTo>
                <a:lnTo>
                  <a:pt x="504" y="1208"/>
                </a:lnTo>
                <a:lnTo>
                  <a:pt x="504" y="1208"/>
                </a:lnTo>
                <a:lnTo>
                  <a:pt x="503" y="1208"/>
                </a:lnTo>
                <a:lnTo>
                  <a:pt x="503" y="1208"/>
                </a:lnTo>
                <a:lnTo>
                  <a:pt x="503" y="1209"/>
                </a:lnTo>
                <a:lnTo>
                  <a:pt x="503" y="1209"/>
                </a:lnTo>
                <a:lnTo>
                  <a:pt x="503" y="1209"/>
                </a:lnTo>
                <a:lnTo>
                  <a:pt x="503" y="1209"/>
                </a:lnTo>
                <a:lnTo>
                  <a:pt x="503" y="1210"/>
                </a:lnTo>
                <a:lnTo>
                  <a:pt x="503" y="1210"/>
                </a:lnTo>
                <a:lnTo>
                  <a:pt x="502" y="1210"/>
                </a:lnTo>
                <a:lnTo>
                  <a:pt x="502" y="1212"/>
                </a:lnTo>
                <a:lnTo>
                  <a:pt x="502" y="1212"/>
                </a:lnTo>
                <a:lnTo>
                  <a:pt x="502" y="1212"/>
                </a:lnTo>
                <a:lnTo>
                  <a:pt x="502" y="1212"/>
                </a:lnTo>
                <a:lnTo>
                  <a:pt x="502" y="1213"/>
                </a:lnTo>
                <a:lnTo>
                  <a:pt x="502" y="1213"/>
                </a:lnTo>
                <a:lnTo>
                  <a:pt x="502" y="1213"/>
                </a:lnTo>
                <a:lnTo>
                  <a:pt x="502" y="1213"/>
                </a:lnTo>
                <a:lnTo>
                  <a:pt x="502" y="1214"/>
                </a:lnTo>
                <a:lnTo>
                  <a:pt x="502" y="1214"/>
                </a:lnTo>
                <a:lnTo>
                  <a:pt x="502" y="1216"/>
                </a:lnTo>
                <a:lnTo>
                  <a:pt x="502" y="1216"/>
                </a:lnTo>
                <a:lnTo>
                  <a:pt x="502" y="1216"/>
                </a:lnTo>
                <a:lnTo>
                  <a:pt x="502" y="1217"/>
                </a:lnTo>
                <a:lnTo>
                  <a:pt x="502" y="1217"/>
                </a:lnTo>
                <a:lnTo>
                  <a:pt x="500" y="1217"/>
                </a:lnTo>
                <a:lnTo>
                  <a:pt x="500" y="1219"/>
                </a:lnTo>
                <a:lnTo>
                  <a:pt x="500" y="1219"/>
                </a:lnTo>
                <a:lnTo>
                  <a:pt x="502" y="1219"/>
                </a:lnTo>
                <a:lnTo>
                  <a:pt x="502" y="1219"/>
                </a:lnTo>
                <a:lnTo>
                  <a:pt x="503" y="1219"/>
                </a:lnTo>
                <a:lnTo>
                  <a:pt x="503" y="1219"/>
                </a:lnTo>
                <a:lnTo>
                  <a:pt x="503" y="1220"/>
                </a:lnTo>
                <a:lnTo>
                  <a:pt x="503" y="1220"/>
                </a:lnTo>
                <a:lnTo>
                  <a:pt x="503" y="1221"/>
                </a:lnTo>
                <a:lnTo>
                  <a:pt x="502" y="1221"/>
                </a:lnTo>
                <a:lnTo>
                  <a:pt x="502" y="1221"/>
                </a:lnTo>
                <a:lnTo>
                  <a:pt x="503" y="1221"/>
                </a:lnTo>
                <a:lnTo>
                  <a:pt x="503" y="1223"/>
                </a:lnTo>
                <a:lnTo>
                  <a:pt x="503" y="1223"/>
                </a:lnTo>
                <a:lnTo>
                  <a:pt x="502" y="1223"/>
                </a:lnTo>
                <a:lnTo>
                  <a:pt x="502" y="1224"/>
                </a:lnTo>
                <a:lnTo>
                  <a:pt x="502" y="1224"/>
                </a:lnTo>
                <a:lnTo>
                  <a:pt x="502" y="1224"/>
                </a:lnTo>
                <a:lnTo>
                  <a:pt x="502" y="1225"/>
                </a:lnTo>
                <a:lnTo>
                  <a:pt x="502" y="1225"/>
                </a:lnTo>
                <a:lnTo>
                  <a:pt x="502" y="1227"/>
                </a:lnTo>
                <a:lnTo>
                  <a:pt x="502" y="1227"/>
                </a:lnTo>
                <a:lnTo>
                  <a:pt x="500" y="1227"/>
                </a:lnTo>
                <a:lnTo>
                  <a:pt x="500" y="1227"/>
                </a:lnTo>
                <a:lnTo>
                  <a:pt x="500" y="1228"/>
                </a:lnTo>
                <a:lnTo>
                  <a:pt x="500" y="1228"/>
                </a:lnTo>
                <a:lnTo>
                  <a:pt x="500" y="1230"/>
                </a:lnTo>
                <a:lnTo>
                  <a:pt x="500" y="1230"/>
                </a:lnTo>
                <a:lnTo>
                  <a:pt x="500" y="1230"/>
                </a:lnTo>
                <a:lnTo>
                  <a:pt x="499" y="1230"/>
                </a:lnTo>
                <a:lnTo>
                  <a:pt x="499" y="1230"/>
                </a:lnTo>
                <a:lnTo>
                  <a:pt x="498" y="1230"/>
                </a:lnTo>
                <a:lnTo>
                  <a:pt x="498" y="1230"/>
                </a:lnTo>
                <a:lnTo>
                  <a:pt x="498" y="1230"/>
                </a:lnTo>
                <a:lnTo>
                  <a:pt x="496" y="1230"/>
                </a:lnTo>
                <a:lnTo>
                  <a:pt x="496" y="1230"/>
                </a:lnTo>
                <a:lnTo>
                  <a:pt x="496" y="1230"/>
                </a:lnTo>
                <a:lnTo>
                  <a:pt x="495" y="1230"/>
                </a:lnTo>
                <a:lnTo>
                  <a:pt x="495" y="1228"/>
                </a:lnTo>
                <a:lnTo>
                  <a:pt x="495" y="1228"/>
                </a:lnTo>
                <a:lnTo>
                  <a:pt x="495" y="1228"/>
                </a:lnTo>
                <a:lnTo>
                  <a:pt x="494" y="1228"/>
                </a:lnTo>
                <a:lnTo>
                  <a:pt x="494" y="1228"/>
                </a:lnTo>
                <a:lnTo>
                  <a:pt x="492" y="1228"/>
                </a:lnTo>
                <a:lnTo>
                  <a:pt x="492" y="1228"/>
                </a:lnTo>
                <a:lnTo>
                  <a:pt x="492" y="1228"/>
                </a:lnTo>
                <a:lnTo>
                  <a:pt x="491" y="1228"/>
                </a:lnTo>
                <a:lnTo>
                  <a:pt x="491" y="1227"/>
                </a:lnTo>
                <a:lnTo>
                  <a:pt x="489" y="1227"/>
                </a:lnTo>
                <a:lnTo>
                  <a:pt x="489" y="1227"/>
                </a:lnTo>
                <a:lnTo>
                  <a:pt x="489" y="1227"/>
                </a:lnTo>
                <a:lnTo>
                  <a:pt x="489" y="1227"/>
                </a:lnTo>
                <a:lnTo>
                  <a:pt x="489" y="1227"/>
                </a:lnTo>
                <a:lnTo>
                  <a:pt x="488" y="1227"/>
                </a:lnTo>
                <a:lnTo>
                  <a:pt x="488" y="1227"/>
                </a:lnTo>
                <a:lnTo>
                  <a:pt x="488" y="1225"/>
                </a:lnTo>
                <a:lnTo>
                  <a:pt x="487" y="1225"/>
                </a:lnTo>
                <a:lnTo>
                  <a:pt x="487" y="1225"/>
                </a:lnTo>
                <a:lnTo>
                  <a:pt x="487" y="1225"/>
                </a:lnTo>
                <a:lnTo>
                  <a:pt x="487" y="1224"/>
                </a:lnTo>
                <a:lnTo>
                  <a:pt x="487" y="1224"/>
                </a:lnTo>
                <a:lnTo>
                  <a:pt x="485" y="1224"/>
                </a:lnTo>
                <a:lnTo>
                  <a:pt x="485" y="1224"/>
                </a:lnTo>
                <a:lnTo>
                  <a:pt x="485" y="1223"/>
                </a:lnTo>
                <a:lnTo>
                  <a:pt x="485" y="1223"/>
                </a:lnTo>
                <a:lnTo>
                  <a:pt x="485" y="1223"/>
                </a:lnTo>
                <a:lnTo>
                  <a:pt x="485" y="1221"/>
                </a:lnTo>
                <a:lnTo>
                  <a:pt x="485" y="1221"/>
                </a:lnTo>
                <a:lnTo>
                  <a:pt x="485" y="1221"/>
                </a:lnTo>
                <a:lnTo>
                  <a:pt x="484" y="1221"/>
                </a:lnTo>
                <a:lnTo>
                  <a:pt x="484" y="1221"/>
                </a:lnTo>
                <a:lnTo>
                  <a:pt x="484" y="1220"/>
                </a:lnTo>
                <a:lnTo>
                  <a:pt x="484" y="1220"/>
                </a:lnTo>
                <a:lnTo>
                  <a:pt x="484" y="1220"/>
                </a:lnTo>
                <a:lnTo>
                  <a:pt x="483" y="1220"/>
                </a:lnTo>
                <a:lnTo>
                  <a:pt x="483" y="1220"/>
                </a:lnTo>
                <a:lnTo>
                  <a:pt x="481" y="1220"/>
                </a:lnTo>
                <a:lnTo>
                  <a:pt x="481" y="1220"/>
                </a:lnTo>
                <a:lnTo>
                  <a:pt x="481" y="1220"/>
                </a:lnTo>
                <a:lnTo>
                  <a:pt x="481" y="1220"/>
                </a:lnTo>
                <a:lnTo>
                  <a:pt x="480" y="1220"/>
                </a:lnTo>
                <a:lnTo>
                  <a:pt x="480" y="1220"/>
                </a:lnTo>
                <a:lnTo>
                  <a:pt x="478" y="1220"/>
                </a:lnTo>
                <a:lnTo>
                  <a:pt x="478" y="1220"/>
                </a:lnTo>
                <a:lnTo>
                  <a:pt x="478" y="1220"/>
                </a:lnTo>
                <a:lnTo>
                  <a:pt x="477" y="1221"/>
                </a:lnTo>
                <a:lnTo>
                  <a:pt x="477" y="1221"/>
                </a:lnTo>
                <a:lnTo>
                  <a:pt x="477" y="1221"/>
                </a:lnTo>
                <a:lnTo>
                  <a:pt x="476" y="1221"/>
                </a:lnTo>
                <a:lnTo>
                  <a:pt x="476" y="1221"/>
                </a:lnTo>
                <a:lnTo>
                  <a:pt x="476" y="1221"/>
                </a:lnTo>
                <a:lnTo>
                  <a:pt x="476" y="1223"/>
                </a:lnTo>
                <a:lnTo>
                  <a:pt x="476" y="1223"/>
                </a:lnTo>
                <a:lnTo>
                  <a:pt x="474" y="1223"/>
                </a:lnTo>
                <a:lnTo>
                  <a:pt x="474" y="1223"/>
                </a:lnTo>
                <a:lnTo>
                  <a:pt x="474" y="1223"/>
                </a:lnTo>
                <a:lnTo>
                  <a:pt x="474" y="1224"/>
                </a:lnTo>
                <a:lnTo>
                  <a:pt x="474" y="1224"/>
                </a:lnTo>
                <a:lnTo>
                  <a:pt x="474" y="1224"/>
                </a:lnTo>
                <a:lnTo>
                  <a:pt x="473" y="1225"/>
                </a:lnTo>
                <a:lnTo>
                  <a:pt x="473" y="1225"/>
                </a:lnTo>
                <a:lnTo>
                  <a:pt x="473" y="1225"/>
                </a:lnTo>
                <a:lnTo>
                  <a:pt x="473" y="1225"/>
                </a:lnTo>
                <a:lnTo>
                  <a:pt x="472" y="1225"/>
                </a:lnTo>
                <a:lnTo>
                  <a:pt x="472" y="1225"/>
                </a:lnTo>
                <a:lnTo>
                  <a:pt x="472" y="1227"/>
                </a:lnTo>
                <a:lnTo>
                  <a:pt x="470" y="1227"/>
                </a:lnTo>
                <a:lnTo>
                  <a:pt x="470" y="1227"/>
                </a:lnTo>
                <a:lnTo>
                  <a:pt x="470" y="1227"/>
                </a:lnTo>
                <a:lnTo>
                  <a:pt x="470" y="1227"/>
                </a:lnTo>
                <a:lnTo>
                  <a:pt x="470" y="1227"/>
                </a:lnTo>
                <a:lnTo>
                  <a:pt x="469" y="1227"/>
                </a:lnTo>
                <a:lnTo>
                  <a:pt x="470" y="1228"/>
                </a:lnTo>
                <a:lnTo>
                  <a:pt x="470" y="1228"/>
                </a:lnTo>
                <a:lnTo>
                  <a:pt x="469" y="1230"/>
                </a:lnTo>
                <a:lnTo>
                  <a:pt x="469" y="1230"/>
                </a:lnTo>
                <a:lnTo>
                  <a:pt x="469" y="1230"/>
                </a:lnTo>
                <a:lnTo>
                  <a:pt x="469" y="1230"/>
                </a:lnTo>
                <a:lnTo>
                  <a:pt x="468" y="1230"/>
                </a:lnTo>
                <a:lnTo>
                  <a:pt x="468" y="1230"/>
                </a:lnTo>
                <a:lnTo>
                  <a:pt x="468" y="1231"/>
                </a:lnTo>
                <a:lnTo>
                  <a:pt x="468" y="1231"/>
                </a:lnTo>
                <a:lnTo>
                  <a:pt x="468" y="1232"/>
                </a:lnTo>
                <a:lnTo>
                  <a:pt x="468" y="1232"/>
                </a:lnTo>
                <a:lnTo>
                  <a:pt x="466" y="1232"/>
                </a:lnTo>
                <a:lnTo>
                  <a:pt x="466" y="1232"/>
                </a:lnTo>
                <a:lnTo>
                  <a:pt x="466" y="1232"/>
                </a:lnTo>
                <a:lnTo>
                  <a:pt x="466" y="1234"/>
                </a:lnTo>
                <a:lnTo>
                  <a:pt x="466" y="1234"/>
                </a:lnTo>
                <a:lnTo>
                  <a:pt x="466" y="1235"/>
                </a:lnTo>
                <a:lnTo>
                  <a:pt x="466" y="1235"/>
                </a:lnTo>
                <a:lnTo>
                  <a:pt x="466" y="1235"/>
                </a:lnTo>
                <a:lnTo>
                  <a:pt x="466" y="1235"/>
                </a:lnTo>
                <a:lnTo>
                  <a:pt x="466" y="1236"/>
                </a:lnTo>
                <a:lnTo>
                  <a:pt x="465" y="1236"/>
                </a:lnTo>
                <a:lnTo>
                  <a:pt x="465" y="1236"/>
                </a:lnTo>
                <a:lnTo>
                  <a:pt x="465" y="1236"/>
                </a:lnTo>
                <a:lnTo>
                  <a:pt x="465" y="1238"/>
                </a:lnTo>
                <a:lnTo>
                  <a:pt x="465" y="1238"/>
                </a:lnTo>
                <a:lnTo>
                  <a:pt x="465" y="1238"/>
                </a:lnTo>
                <a:lnTo>
                  <a:pt x="463" y="1238"/>
                </a:lnTo>
                <a:lnTo>
                  <a:pt x="463" y="1238"/>
                </a:lnTo>
                <a:lnTo>
                  <a:pt x="462" y="1238"/>
                </a:lnTo>
                <a:lnTo>
                  <a:pt x="462" y="1238"/>
                </a:lnTo>
                <a:lnTo>
                  <a:pt x="462" y="1238"/>
                </a:lnTo>
                <a:lnTo>
                  <a:pt x="462" y="1238"/>
                </a:lnTo>
                <a:lnTo>
                  <a:pt x="461" y="1238"/>
                </a:lnTo>
                <a:lnTo>
                  <a:pt x="461" y="1239"/>
                </a:lnTo>
                <a:lnTo>
                  <a:pt x="461" y="1239"/>
                </a:lnTo>
                <a:lnTo>
                  <a:pt x="459" y="1239"/>
                </a:lnTo>
                <a:lnTo>
                  <a:pt x="459" y="1238"/>
                </a:lnTo>
                <a:lnTo>
                  <a:pt x="459" y="1238"/>
                </a:lnTo>
                <a:lnTo>
                  <a:pt x="459" y="1238"/>
                </a:lnTo>
                <a:lnTo>
                  <a:pt x="459" y="1239"/>
                </a:lnTo>
                <a:lnTo>
                  <a:pt x="458" y="1239"/>
                </a:lnTo>
                <a:lnTo>
                  <a:pt x="458" y="1239"/>
                </a:lnTo>
                <a:lnTo>
                  <a:pt x="457" y="1239"/>
                </a:lnTo>
                <a:lnTo>
                  <a:pt x="457" y="1239"/>
                </a:lnTo>
                <a:lnTo>
                  <a:pt x="457" y="1239"/>
                </a:lnTo>
                <a:lnTo>
                  <a:pt x="457" y="1238"/>
                </a:lnTo>
                <a:lnTo>
                  <a:pt x="457" y="1238"/>
                </a:lnTo>
                <a:lnTo>
                  <a:pt x="457" y="1239"/>
                </a:lnTo>
                <a:lnTo>
                  <a:pt x="455" y="1239"/>
                </a:lnTo>
                <a:lnTo>
                  <a:pt x="455" y="1239"/>
                </a:lnTo>
                <a:lnTo>
                  <a:pt x="455" y="1239"/>
                </a:lnTo>
                <a:lnTo>
                  <a:pt x="454" y="1239"/>
                </a:lnTo>
                <a:lnTo>
                  <a:pt x="454" y="1239"/>
                </a:lnTo>
                <a:lnTo>
                  <a:pt x="454" y="1239"/>
                </a:lnTo>
                <a:lnTo>
                  <a:pt x="452" y="1239"/>
                </a:lnTo>
                <a:lnTo>
                  <a:pt x="452" y="1239"/>
                </a:lnTo>
                <a:lnTo>
                  <a:pt x="451" y="1239"/>
                </a:lnTo>
                <a:lnTo>
                  <a:pt x="451" y="1240"/>
                </a:lnTo>
                <a:lnTo>
                  <a:pt x="451" y="1240"/>
                </a:lnTo>
                <a:lnTo>
                  <a:pt x="450" y="1240"/>
                </a:lnTo>
                <a:lnTo>
                  <a:pt x="450" y="1240"/>
                </a:lnTo>
                <a:lnTo>
                  <a:pt x="448" y="1242"/>
                </a:lnTo>
                <a:lnTo>
                  <a:pt x="448" y="1242"/>
                </a:lnTo>
                <a:lnTo>
                  <a:pt x="448" y="1242"/>
                </a:lnTo>
                <a:lnTo>
                  <a:pt x="448" y="1242"/>
                </a:lnTo>
                <a:lnTo>
                  <a:pt x="447" y="1242"/>
                </a:lnTo>
                <a:lnTo>
                  <a:pt x="447" y="1242"/>
                </a:lnTo>
                <a:lnTo>
                  <a:pt x="446" y="1242"/>
                </a:lnTo>
                <a:lnTo>
                  <a:pt x="446" y="1242"/>
                </a:lnTo>
                <a:lnTo>
                  <a:pt x="446" y="1243"/>
                </a:lnTo>
                <a:lnTo>
                  <a:pt x="446" y="1243"/>
                </a:lnTo>
                <a:lnTo>
                  <a:pt x="446" y="1243"/>
                </a:lnTo>
                <a:lnTo>
                  <a:pt x="446" y="1243"/>
                </a:lnTo>
                <a:lnTo>
                  <a:pt x="446" y="1245"/>
                </a:lnTo>
                <a:lnTo>
                  <a:pt x="444" y="1245"/>
                </a:lnTo>
                <a:lnTo>
                  <a:pt x="444" y="1246"/>
                </a:lnTo>
                <a:lnTo>
                  <a:pt x="444" y="1246"/>
                </a:lnTo>
                <a:lnTo>
                  <a:pt x="444" y="1246"/>
                </a:lnTo>
                <a:lnTo>
                  <a:pt x="444" y="1247"/>
                </a:lnTo>
                <a:lnTo>
                  <a:pt x="444" y="1247"/>
                </a:lnTo>
                <a:lnTo>
                  <a:pt x="444" y="1247"/>
                </a:lnTo>
                <a:lnTo>
                  <a:pt x="443" y="1247"/>
                </a:lnTo>
                <a:lnTo>
                  <a:pt x="443" y="1249"/>
                </a:lnTo>
                <a:lnTo>
                  <a:pt x="443" y="1249"/>
                </a:lnTo>
                <a:lnTo>
                  <a:pt x="443" y="1249"/>
                </a:lnTo>
                <a:lnTo>
                  <a:pt x="443" y="1249"/>
                </a:lnTo>
                <a:lnTo>
                  <a:pt x="443" y="1250"/>
                </a:lnTo>
                <a:lnTo>
                  <a:pt x="443" y="1250"/>
                </a:lnTo>
                <a:lnTo>
                  <a:pt x="443" y="1251"/>
                </a:lnTo>
                <a:lnTo>
                  <a:pt x="443" y="1251"/>
                </a:lnTo>
                <a:lnTo>
                  <a:pt x="443" y="1251"/>
                </a:lnTo>
                <a:lnTo>
                  <a:pt x="442" y="1251"/>
                </a:lnTo>
                <a:lnTo>
                  <a:pt x="442" y="1253"/>
                </a:lnTo>
                <a:lnTo>
                  <a:pt x="442" y="1253"/>
                </a:lnTo>
                <a:lnTo>
                  <a:pt x="442" y="1253"/>
                </a:lnTo>
                <a:lnTo>
                  <a:pt x="442" y="1254"/>
                </a:lnTo>
                <a:lnTo>
                  <a:pt x="442" y="1254"/>
                </a:lnTo>
                <a:lnTo>
                  <a:pt x="442" y="1254"/>
                </a:lnTo>
                <a:lnTo>
                  <a:pt x="440" y="1254"/>
                </a:lnTo>
                <a:lnTo>
                  <a:pt x="440" y="1255"/>
                </a:lnTo>
                <a:lnTo>
                  <a:pt x="440" y="1255"/>
                </a:lnTo>
                <a:lnTo>
                  <a:pt x="440" y="1255"/>
                </a:lnTo>
                <a:lnTo>
                  <a:pt x="440" y="1257"/>
                </a:lnTo>
                <a:lnTo>
                  <a:pt x="440" y="1257"/>
                </a:lnTo>
                <a:lnTo>
                  <a:pt x="440" y="1257"/>
                </a:lnTo>
                <a:lnTo>
                  <a:pt x="440" y="1257"/>
                </a:lnTo>
                <a:lnTo>
                  <a:pt x="440" y="1258"/>
                </a:lnTo>
                <a:lnTo>
                  <a:pt x="440" y="1258"/>
                </a:lnTo>
                <a:lnTo>
                  <a:pt x="440" y="1258"/>
                </a:lnTo>
                <a:lnTo>
                  <a:pt x="440" y="1260"/>
                </a:lnTo>
                <a:lnTo>
                  <a:pt x="440" y="1260"/>
                </a:lnTo>
                <a:lnTo>
                  <a:pt x="440" y="1260"/>
                </a:lnTo>
                <a:lnTo>
                  <a:pt x="439" y="1260"/>
                </a:lnTo>
                <a:lnTo>
                  <a:pt x="439" y="1261"/>
                </a:lnTo>
                <a:lnTo>
                  <a:pt x="439" y="1261"/>
                </a:lnTo>
                <a:lnTo>
                  <a:pt x="439" y="1261"/>
                </a:lnTo>
                <a:lnTo>
                  <a:pt x="437" y="1261"/>
                </a:lnTo>
                <a:lnTo>
                  <a:pt x="437" y="1262"/>
                </a:lnTo>
                <a:lnTo>
                  <a:pt x="437" y="1262"/>
                </a:lnTo>
                <a:lnTo>
                  <a:pt x="437" y="1262"/>
                </a:lnTo>
                <a:lnTo>
                  <a:pt x="437" y="1262"/>
                </a:lnTo>
                <a:lnTo>
                  <a:pt x="437" y="1264"/>
                </a:lnTo>
                <a:lnTo>
                  <a:pt x="437" y="1264"/>
                </a:lnTo>
                <a:lnTo>
                  <a:pt x="437" y="1264"/>
                </a:lnTo>
                <a:lnTo>
                  <a:pt x="437" y="1265"/>
                </a:lnTo>
                <a:lnTo>
                  <a:pt x="439" y="1265"/>
                </a:lnTo>
                <a:lnTo>
                  <a:pt x="439" y="1265"/>
                </a:lnTo>
                <a:lnTo>
                  <a:pt x="437" y="1265"/>
                </a:lnTo>
                <a:lnTo>
                  <a:pt x="437" y="1266"/>
                </a:lnTo>
                <a:lnTo>
                  <a:pt x="437" y="1266"/>
                </a:lnTo>
                <a:lnTo>
                  <a:pt x="437" y="1268"/>
                </a:lnTo>
                <a:lnTo>
                  <a:pt x="437" y="1268"/>
                </a:lnTo>
                <a:lnTo>
                  <a:pt x="437" y="1268"/>
                </a:lnTo>
                <a:lnTo>
                  <a:pt x="437" y="1268"/>
                </a:lnTo>
                <a:lnTo>
                  <a:pt x="437" y="1268"/>
                </a:lnTo>
                <a:lnTo>
                  <a:pt x="436" y="1268"/>
                </a:lnTo>
                <a:lnTo>
                  <a:pt x="436" y="1268"/>
                </a:lnTo>
                <a:lnTo>
                  <a:pt x="435" y="1268"/>
                </a:lnTo>
                <a:lnTo>
                  <a:pt x="435" y="1268"/>
                </a:lnTo>
                <a:lnTo>
                  <a:pt x="435" y="1269"/>
                </a:lnTo>
                <a:lnTo>
                  <a:pt x="435" y="1269"/>
                </a:lnTo>
                <a:lnTo>
                  <a:pt x="435" y="1269"/>
                </a:lnTo>
                <a:lnTo>
                  <a:pt x="433" y="1269"/>
                </a:lnTo>
                <a:lnTo>
                  <a:pt x="433" y="1271"/>
                </a:lnTo>
                <a:lnTo>
                  <a:pt x="433" y="1271"/>
                </a:lnTo>
                <a:lnTo>
                  <a:pt x="433" y="1271"/>
                </a:lnTo>
                <a:lnTo>
                  <a:pt x="432" y="1271"/>
                </a:lnTo>
                <a:lnTo>
                  <a:pt x="432" y="1271"/>
                </a:lnTo>
                <a:lnTo>
                  <a:pt x="432" y="1271"/>
                </a:lnTo>
                <a:lnTo>
                  <a:pt x="432" y="1271"/>
                </a:lnTo>
                <a:lnTo>
                  <a:pt x="431" y="1271"/>
                </a:lnTo>
                <a:lnTo>
                  <a:pt x="431" y="1271"/>
                </a:lnTo>
                <a:lnTo>
                  <a:pt x="431" y="1271"/>
                </a:lnTo>
                <a:lnTo>
                  <a:pt x="429" y="1271"/>
                </a:lnTo>
                <a:lnTo>
                  <a:pt x="429" y="1272"/>
                </a:lnTo>
                <a:lnTo>
                  <a:pt x="429" y="1272"/>
                </a:lnTo>
                <a:lnTo>
                  <a:pt x="429" y="1273"/>
                </a:lnTo>
                <a:lnTo>
                  <a:pt x="429" y="1273"/>
                </a:lnTo>
                <a:lnTo>
                  <a:pt x="429" y="1273"/>
                </a:lnTo>
                <a:lnTo>
                  <a:pt x="429" y="1273"/>
                </a:lnTo>
                <a:lnTo>
                  <a:pt x="429" y="1275"/>
                </a:lnTo>
                <a:lnTo>
                  <a:pt x="429" y="1275"/>
                </a:lnTo>
                <a:lnTo>
                  <a:pt x="429" y="1276"/>
                </a:lnTo>
                <a:lnTo>
                  <a:pt x="429" y="1276"/>
                </a:lnTo>
                <a:lnTo>
                  <a:pt x="431" y="1276"/>
                </a:lnTo>
                <a:lnTo>
                  <a:pt x="431" y="1276"/>
                </a:lnTo>
                <a:lnTo>
                  <a:pt x="431" y="1276"/>
                </a:lnTo>
                <a:lnTo>
                  <a:pt x="431" y="1276"/>
                </a:lnTo>
                <a:lnTo>
                  <a:pt x="431" y="1277"/>
                </a:lnTo>
                <a:lnTo>
                  <a:pt x="431" y="1277"/>
                </a:lnTo>
                <a:lnTo>
                  <a:pt x="431" y="1277"/>
                </a:lnTo>
                <a:lnTo>
                  <a:pt x="431" y="1277"/>
                </a:lnTo>
                <a:lnTo>
                  <a:pt x="431" y="1279"/>
                </a:lnTo>
                <a:lnTo>
                  <a:pt x="432" y="1279"/>
                </a:lnTo>
                <a:lnTo>
                  <a:pt x="432" y="1279"/>
                </a:lnTo>
                <a:lnTo>
                  <a:pt x="432" y="1280"/>
                </a:lnTo>
                <a:lnTo>
                  <a:pt x="432" y="1280"/>
                </a:lnTo>
                <a:lnTo>
                  <a:pt x="432" y="1281"/>
                </a:lnTo>
                <a:lnTo>
                  <a:pt x="432" y="1281"/>
                </a:lnTo>
                <a:lnTo>
                  <a:pt x="432" y="1281"/>
                </a:lnTo>
                <a:lnTo>
                  <a:pt x="431" y="1281"/>
                </a:lnTo>
                <a:lnTo>
                  <a:pt x="431" y="1283"/>
                </a:lnTo>
                <a:lnTo>
                  <a:pt x="431" y="1283"/>
                </a:lnTo>
                <a:lnTo>
                  <a:pt x="431" y="1283"/>
                </a:lnTo>
                <a:lnTo>
                  <a:pt x="431" y="1284"/>
                </a:lnTo>
                <a:lnTo>
                  <a:pt x="431" y="1284"/>
                </a:lnTo>
                <a:lnTo>
                  <a:pt x="431" y="1284"/>
                </a:lnTo>
                <a:lnTo>
                  <a:pt x="431" y="1284"/>
                </a:lnTo>
                <a:lnTo>
                  <a:pt x="432" y="1284"/>
                </a:lnTo>
                <a:lnTo>
                  <a:pt x="432" y="1286"/>
                </a:lnTo>
                <a:lnTo>
                  <a:pt x="432" y="1286"/>
                </a:lnTo>
                <a:lnTo>
                  <a:pt x="432" y="1286"/>
                </a:lnTo>
                <a:lnTo>
                  <a:pt x="432" y="1287"/>
                </a:lnTo>
                <a:lnTo>
                  <a:pt x="432" y="1287"/>
                </a:lnTo>
                <a:lnTo>
                  <a:pt x="432" y="1287"/>
                </a:lnTo>
                <a:lnTo>
                  <a:pt x="433" y="1288"/>
                </a:lnTo>
                <a:lnTo>
                  <a:pt x="433" y="1288"/>
                </a:lnTo>
                <a:lnTo>
                  <a:pt x="433" y="1290"/>
                </a:lnTo>
                <a:lnTo>
                  <a:pt x="433" y="1290"/>
                </a:lnTo>
                <a:lnTo>
                  <a:pt x="435" y="1290"/>
                </a:lnTo>
                <a:lnTo>
                  <a:pt x="435" y="1291"/>
                </a:lnTo>
                <a:lnTo>
                  <a:pt x="435" y="1291"/>
                </a:lnTo>
                <a:lnTo>
                  <a:pt x="435" y="1291"/>
                </a:lnTo>
                <a:lnTo>
                  <a:pt x="436" y="1291"/>
                </a:lnTo>
                <a:lnTo>
                  <a:pt x="436" y="1291"/>
                </a:lnTo>
                <a:lnTo>
                  <a:pt x="435" y="1291"/>
                </a:lnTo>
                <a:lnTo>
                  <a:pt x="435" y="1292"/>
                </a:lnTo>
                <a:lnTo>
                  <a:pt x="435" y="1292"/>
                </a:lnTo>
                <a:lnTo>
                  <a:pt x="435" y="1292"/>
                </a:lnTo>
                <a:lnTo>
                  <a:pt x="435" y="1292"/>
                </a:lnTo>
                <a:lnTo>
                  <a:pt x="435" y="1292"/>
                </a:lnTo>
                <a:lnTo>
                  <a:pt x="433" y="1292"/>
                </a:lnTo>
                <a:lnTo>
                  <a:pt x="433" y="1294"/>
                </a:lnTo>
                <a:lnTo>
                  <a:pt x="433" y="1294"/>
                </a:lnTo>
                <a:lnTo>
                  <a:pt x="435" y="1295"/>
                </a:lnTo>
                <a:lnTo>
                  <a:pt x="435" y="1295"/>
                </a:lnTo>
                <a:lnTo>
                  <a:pt x="435" y="1295"/>
                </a:lnTo>
                <a:lnTo>
                  <a:pt x="435" y="1295"/>
                </a:lnTo>
                <a:lnTo>
                  <a:pt x="435" y="1295"/>
                </a:lnTo>
                <a:lnTo>
                  <a:pt x="435" y="1297"/>
                </a:lnTo>
                <a:lnTo>
                  <a:pt x="435" y="1297"/>
                </a:lnTo>
                <a:lnTo>
                  <a:pt x="435" y="1298"/>
                </a:lnTo>
                <a:lnTo>
                  <a:pt x="435" y="1298"/>
                </a:lnTo>
                <a:lnTo>
                  <a:pt x="435" y="1298"/>
                </a:lnTo>
                <a:lnTo>
                  <a:pt x="435" y="1298"/>
                </a:lnTo>
                <a:lnTo>
                  <a:pt x="435" y="1299"/>
                </a:lnTo>
                <a:lnTo>
                  <a:pt x="435" y="1299"/>
                </a:lnTo>
                <a:lnTo>
                  <a:pt x="435" y="1299"/>
                </a:lnTo>
                <a:lnTo>
                  <a:pt x="435" y="1301"/>
                </a:lnTo>
                <a:lnTo>
                  <a:pt x="433" y="1301"/>
                </a:lnTo>
                <a:lnTo>
                  <a:pt x="433" y="1301"/>
                </a:lnTo>
                <a:lnTo>
                  <a:pt x="433" y="1301"/>
                </a:lnTo>
                <a:lnTo>
                  <a:pt x="435" y="1301"/>
                </a:lnTo>
                <a:lnTo>
                  <a:pt x="435" y="1301"/>
                </a:lnTo>
                <a:lnTo>
                  <a:pt x="435" y="1301"/>
                </a:lnTo>
                <a:lnTo>
                  <a:pt x="435" y="1301"/>
                </a:lnTo>
                <a:lnTo>
                  <a:pt x="435" y="1301"/>
                </a:lnTo>
                <a:lnTo>
                  <a:pt x="435" y="1302"/>
                </a:lnTo>
                <a:lnTo>
                  <a:pt x="435" y="1302"/>
                </a:lnTo>
                <a:lnTo>
                  <a:pt x="435" y="1303"/>
                </a:lnTo>
                <a:lnTo>
                  <a:pt x="435" y="1303"/>
                </a:lnTo>
                <a:lnTo>
                  <a:pt x="435" y="1303"/>
                </a:lnTo>
                <a:lnTo>
                  <a:pt x="435" y="1303"/>
                </a:lnTo>
                <a:lnTo>
                  <a:pt x="435" y="1305"/>
                </a:lnTo>
                <a:lnTo>
                  <a:pt x="435" y="1305"/>
                </a:lnTo>
                <a:lnTo>
                  <a:pt x="435" y="1305"/>
                </a:lnTo>
                <a:lnTo>
                  <a:pt x="435" y="1306"/>
                </a:lnTo>
                <a:lnTo>
                  <a:pt x="435" y="1306"/>
                </a:lnTo>
                <a:lnTo>
                  <a:pt x="435" y="1306"/>
                </a:lnTo>
                <a:lnTo>
                  <a:pt x="435" y="1306"/>
                </a:lnTo>
                <a:lnTo>
                  <a:pt x="433" y="1306"/>
                </a:lnTo>
                <a:lnTo>
                  <a:pt x="433" y="1306"/>
                </a:lnTo>
                <a:lnTo>
                  <a:pt x="433" y="1307"/>
                </a:lnTo>
                <a:lnTo>
                  <a:pt x="432" y="1307"/>
                </a:lnTo>
                <a:lnTo>
                  <a:pt x="433" y="1307"/>
                </a:lnTo>
                <a:lnTo>
                  <a:pt x="433" y="1309"/>
                </a:lnTo>
                <a:lnTo>
                  <a:pt x="432" y="1309"/>
                </a:lnTo>
                <a:lnTo>
                  <a:pt x="432" y="1309"/>
                </a:lnTo>
                <a:lnTo>
                  <a:pt x="432" y="1309"/>
                </a:lnTo>
                <a:lnTo>
                  <a:pt x="432" y="1309"/>
                </a:lnTo>
                <a:lnTo>
                  <a:pt x="431" y="1309"/>
                </a:lnTo>
                <a:lnTo>
                  <a:pt x="431" y="1309"/>
                </a:lnTo>
                <a:lnTo>
                  <a:pt x="431" y="1309"/>
                </a:lnTo>
                <a:lnTo>
                  <a:pt x="429" y="1309"/>
                </a:lnTo>
                <a:lnTo>
                  <a:pt x="429" y="1309"/>
                </a:lnTo>
                <a:lnTo>
                  <a:pt x="429" y="1310"/>
                </a:lnTo>
                <a:lnTo>
                  <a:pt x="429" y="1310"/>
                </a:lnTo>
                <a:lnTo>
                  <a:pt x="429" y="1310"/>
                </a:lnTo>
                <a:lnTo>
                  <a:pt x="429" y="1312"/>
                </a:lnTo>
                <a:lnTo>
                  <a:pt x="429" y="1312"/>
                </a:lnTo>
                <a:lnTo>
                  <a:pt x="429" y="1312"/>
                </a:lnTo>
                <a:lnTo>
                  <a:pt x="429" y="1312"/>
                </a:lnTo>
                <a:lnTo>
                  <a:pt x="429" y="1312"/>
                </a:lnTo>
                <a:lnTo>
                  <a:pt x="428" y="1312"/>
                </a:lnTo>
                <a:lnTo>
                  <a:pt x="428" y="1312"/>
                </a:lnTo>
                <a:lnTo>
                  <a:pt x="428" y="1313"/>
                </a:lnTo>
                <a:lnTo>
                  <a:pt x="428" y="1313"/>
                </a:lnTo>
                <a:lnTo>
                  <a:pt x="428" y="1314"/>
                </a:lnTo>
                <a:lnTo>
                  <a:pt x="426" y="1314"/>
                </a:lnTo>
                <a:lnTo>
                  <a:pt x="426" y="1314"/>
                </a:lnTo>
                <a:lnTo>
                  <a:pt x="426" y="1314"/>
                </a:lnTo>
                <a:lnTo>
                  <a:pt x="425" y="1314"/>
                </a:lnTo>
                <a:lnTo>
                  <a:pt x="425" y="1314"/>
                </a:lnTo>
                <a:lnTo>
                  <a:pt x="426" y="1316"/>
                </a:lnTo>
                <a:lnTo>
                  <a:pt x="426" y="1316"/>
                </a:lnTo>
                <a:lnTo>
                  <a:pt x="425" y="1316"/>
                </a:lnTo>
                <a:lnTo>
                  <a:pt x="425" y="1317"/>
                </a:lnTo>
                <a:lnTo>
                  <a:pt x="424" y="1317"/>
                </a:lnTo>
                <a:lnTo>
                  <a:pt x="424" y="1317"/>
                </a:lnTo>
                <a:lnTo>
                  <a:pt x="424" y="1317"/>
                </a:lnTo>
                <a:lnTo>
                  <a:pt x="424" y="1317"/>
                </a:lnTo>
                <a:lnTo>
                  <a:pt x="424" y="1318"/>
                </a:lnTo>
                <a:lnTo>
                  <a:pt x="424" y="1318"/>
                </a:lnTo>
                <a:lnTo>
                  <a:pt x="425" y="1318"/>
                </a:lnTo>
                <a:lnTo>
                  <a:pt x="424" y="1320"/>
                </a:lnTo>
                <a:lnTo>
                  <a:pt x="424" y="1320"/>
                </a:lnTo>
                <a:lnTo>
                  <a:pt x="424" y="1320"/>
                </a:lnTo>
                <a:lnTo>
                  <a:pt x="422" y="1320"/>
                </a:lnTo>
                <a:lnTo>
                  <a:pt x="424" y="1320"/>
                </a:lnTo>
                <a:lnTo>
                  <a:pt x="424" y="1320"/>
                </a:lnTo>
                <a:lnTo>
                  <a:pt x="424" y="1321"/>
                </a:lnTo>
                <a:lnTo>
                  <a:pt x="424" y="1321"/>
                </a:lnTo>
                <a:lnTo>
                  <a:pt x="422" y="1321"/>
                </a:lnTo>
                <a:lnTo>
                  <a:pt x="422" y="1321"/>
                </a:lnTo>
                <a:lnTo>
                  <a:pt x="421" y="1321"/>
                </a:lnTo>
                <a:lnTo>
                  <a:pt x="421" y="1321"/>
                </a:lnTo>
                <a:lnTo>
                  <a:pt x="421" y="1323"/>
                </a:lnTo>
                <a:lnTo>
                  <a:pt x="421" y="1323"/>
                </a:lnTo>
                <a:lnTo>
                  <a:pt x="421" y="1323"/>
                </a:lnTo>
                <a:lnTo>
                  <a:pt x="421" y="1323"/>
                </a:lnTo>
                <a:lnTo>
                  <a:pt x="420" y="1323"/>
                </a:lnTo>
                <a:lnTo>
                  <a:pt x="420" y="1323"/>
                </a:lnTo>
                <a:lnTo>
                  <a:pt x="420" y="1324"/>
                </a:lnTo>
                <a:lnTo>
                  <a:pt x="420" y="1324"/>
                </a:lnTo>
                <a:lnTo>
                  <a:pt x="418" y="1324"/>
                </a:lnTo>
                <a:lnTo>
                  <a:pt x="418" y="1324"/>
                </a:lnTo>
                <a:lnTo>
                  <a:pt x="418" y="1325"/>
                </a:lnTo>
                <a:lnTo>
                  <a:pt x="418" y="1325"/>
                </a:lnTo>
                <a:lnTo>
                  <a:pt x="418" y="1325"/>
                </a:lnTo>
                <a:lnTo>
                  <a:pt x="418" y="1327"/>
                </a:lnTo>
                <a:lnTo>
                  <a:pt x="418" y="1327"/>
                </a:lnTo>
                <a:lnTo>
                  <a:pt x="418" y="1327"/>
                </a:lnTo>
                <a:lnTo>
                  <a:pt x="418" y="1328"/>
                </a:lnTo>
                <a:lnTo>
                  <a:pt x="418" y="1328"/>
                </a:lnTo>
                <a:lnTo>
                  <a:pt x="418" y="1328"/>
                </a:lnTo>
                <a:lnTo>
                  <a:pt x="418" y="1329"/>
                </a:lnTo>
                <a:lnTo>
                  <a:pt x="418" y="1329"/>
                </a:lnTo>
                <a:lnTo>
                  <a:pt x="418" y="1331"/>
                </a:lnTo>
                <a:lnTo>
                  <a:pt x="418" y="1331"/>
                </a:lnTo>
                <a:lnTo>
                  <a:pt x="418" y="1331"/>
                </a:lnTo>
                <a:lnTo>
                  <a:pt x="418" y="1332"/>
                </a:lnTo>
                <a:lnTo>
                  <a:pt x="418" y="1332"/>
                </a:lnTo>
                <a:lnTo>
                  <a:pt x="418" y="1332"/>
                </a:lnTo>
                <a:lnTo>
                  <a:pt x="417" y="1332"/>
                </a:lnTo>
                <a:lnTo>
                  <a:pt x="417" y="1333"/>
                </a:lnTo>
                <a:lnTo>
                  <a:pt x="417" y="1333"/>
                </a:lnTo>
                <a:lnTo>
                  <a:pt x="417" y="1333"/>
                </a:lnTo>
                <a:lnTo>
                  <a:pt x="417" y="1335"/>
                </a:lnTo>
                <a:lnTo>
                  <a:pt x="416" y="1335"/>
                </a:lnTo>
                <a:lnTo>
                  <a:pt x="416" y="1335"/>
                </a:lnTo>
                <a:lnTo>
                  <a:pt x="416" y="1335"/>
                </a:lnTo>
                <a:lnTo>
                  <a:pt x="416" y="1336"/>
                </a:lnTo>
                <a:lnTo>
                  <a:pt x="416" y="1336"/>
                </a:lnTo>
                <a:lnTo>
                  <a:pt x="416" y="1336"/>
                </a:lnTo>
                <a:lnTo>
                  <a:pt x="416" y="1336"/>
                </a:lnTo>
                <a:lnTo>
                  <a:pt x="416" y="1338"/>
                </a:lnTo>
                <a:lnTo>
                  <a:pt x="416" y="1338"/>
                </a:lnTo>
                <a:lnTo>
                  <a:pt x="416" y="1338"/>
                </a:lnTo>
                <a:lnTo>
                  <a:pt x="416" y="1339"/>
                </a:lnTo>
                <a:lnTo>
                  <a:pt x="416" y="1339"/>
                </a:lnTo>
                <a:lnTo>
                  <a:pt x="416" y="1339"/>
                </a:lnTo>
                <a:lnTo>
                  <a:pt x="414" y="1339"/>
                </a:lnTo>
                <a:lnTo>
                  <a:pt x="414" y="1339"/>
                </a:lnTo>
                <a:lnTo>
                  <a:pt x="414" y="1339"/>
                </a:lnTo>
                <a:lnTo>
                  <a:pt x="413" y="1339"/>
                </a:lnTo>
                <a:lnTo>
                  <a:pt x="413" y="1339"/>
                </a:lnTo>
                <a:lnTo>
                  <a:pt x="413" y="1339"/>
                </a:lnTo>
                <a:lnTo>
                  <a:pt x="413" y="1339"/>
                </a:lnTo>
                <a:lnTo>
                  <a:pt x="413" y="1339"/>
                </a:lnTo>
                <a:lnTo>
                  <a:pt x="413" y="1339"/>
                </a:lnTo>
                <a:lnTo>
                  <a:pt x="413" y="1340"/>
                </a:lnTo>
                <a:lnTo>
                  <a:pt x="413" y="1340"/>
                </a:lnTo>
                <a:lnTo>
                  <a:pt x="413" y="1340"/>
                </a:lnTo>
                <a:lnTo>
                  <a:pt x="413" y="1342"/>
                </a:lnTo>
                <a:lnTo>
                  <a:pt x="413" y="1342"/>
                </a:lnTo>
                <a:lnTo>
                  <a:pt x="411" y="1342"/>
                </a:lnTo>
                <a:lnTo>
                  <a:pt x="411" y="1342"/>
                </a:lnTo>
                <a:lnTo>
                  <a:pt x="410" y="1342"/>
                </a:lnTo>
                <a:lnTo>
                  <a:pt x="410" y="1342"/>
                </a:lnTo>
                <a:lnTo>
                  <a:pt x="411" y="1342"/>
                </a:lnTo>
                <a:lnTo>
                  <a:pt x="411" y="1343"/>
                </a:lnTo>
                <a:lnTo>
                  <a:pt x="411" y="1343"/>
                </a:lnTo>
                <a:lnTo>
                  <a:pt x="411" y="1344"/>
                </a:lnTo>
                <a:lnTo>
                  <a:pt x="410" y="1344"/>
                </a:lnTo>
                <a:lnTo>
                  <a:pt x="410" y="1344"/>
                </a:lnTo>
                <a:lnTo>
                  <a:pt x="411" y="1344"/>
                </a:lnTo>
                <a:lnTo>
                  <a:pt x="411" y="1344"/>
                </a:lnTo>
                <a:lnTo>
                  <a:pt x="411" y="1346"/>
                </a:lnTo>
                <a:lnTo>
                  <a:pt x="410" y="1346"/>
                </a:lnTo>
                <a:lnTo>
                  <a:pt x="410" y="1346"/>
                </a:lnTo>
                <a:lnTo>
                  <a:pt x="410" y="1346"/>
                </a:lnTo>
                <a:lnTo>
                  <a:pt x="410" y="1346"/>
                </a:lnTo>
                <a:lnTo>
                  <a:pt x="410" y="1346"/>
                </a:lnTo>
                <a:lnTo>
                  <a:pt x="409" y="1346"/>
                </a:lnTo>
                <a:lnTo>
                  <a:pt x="409" y="1347"/>
                </a:lnTo>
                <a:lnTo>
                  <a:pt x="409" y="1347"/>
                </a:lnTo>
                <a:lnTo>
                  <a:pt x="409" y="1347"/>
                </a:lnTo>
                <a:lnTo>
                  <a:pt x="409" y="1347"/>
                </a:lnTo>
                <a:lnTo>
                  <a:pt x="409" y="1349"/>
                </a:lnTo>
                <a:lnTo>
                  <a:pt x="409" y="1349"/>
                </a:lnTo>
                <a:lnTo>
                  <a:pt x="410" y="1349"/>
                </a:lnTo>
                <a:lnTo>
                  <a:pt x="410" y="1349"/>
                </a:lnTo>
                <a:lnTo>
                  <a:pt x="410" y="1350"/>
                </a:lnTo>
                <a:lnTo>
                  <a:pt x="409" y="1350"/>
                </a:lnTo>
                <a:lnTo>
                  <a:pt x="409" y="1350"/>
                </a:lnTo>
                <a:lnTo>
                  <a:pt x="409" y="1350"/>
                </a:lnTo>
                <a:lnTo>
                  <a:pt x="409" y="1351"/>
                </a:lnTo>
                <a:lnTo>
                  <a:pt x="409" y="1351"/>
                </a:lnTo>
                <a:lnTo>
                  <a:pt x="409" y="1351"/>
                </a:lnTo>
                <a:lnTo>
                  <a:pt x="409" y="1353"/>
                </a:lnTo>
                <a:lnTo>
                  <a:pt x="409" y="1351"/>
                </a:lnTo>
                <a:lnTo>
                  <a:pt x="407" y="1351"/>
                </a:lnTo>
                <a:lnTo>
                  <a:pt x="407" y="1351"/>
                </a:lnTo>
                <a:lnTo>
                  <a:pt x="407" y="1351"/>
                </a:lnTo>
                <a:lnTo>
                  <a:pt x="407" y="1353"/>
                </a:lnTo>
                <a:lnTo>
                  <a:pt x="407" y="1353"/>
                </a:lnTo>
                <a:lnTo>
                  <a:pt x="407" y="1353"/>
                </a:lnTo>
                <a:lnTo>
                  <a:pt x="407" y="1353"/>
                </a:lnTo>
                <a:lnTo>
                  <a:pt x="406" y="1353"/>
                </a:lnTo>
                <a:lnTo>
                  <a:pt x="406" y="1353"/>
                </a:lnTo>
                <a:lnTo>
                  <a:pt x="406" y="1354"/>
                </a:lnTo>
                <a:lnTo>
                  <a:pt x="406" y="1354"/>
                </a:lnTo>
                <a:lnTo>
                  <a:pt x="405" y="1355"/>
                </a:lnTo>
                <a:lnTo>
                  <a:pt x="405" y="1355"/>
                </a:lnTo>
                <a:lnTo>
                  <a:pt x="405" y="1355"/>
                </a:lnTo>
                <a:lnTo>
                  <a:pt x="403" y="1355"/>
                </a:lnTo>
                <a:lnTo>
                  <a:pt x="403" y="1357"/>
                </a:lnTo>
                <a:lnTo>
                  <a:pt x="403" y="1357"/>
                </a:lnTo>
                <a:lnTo>
                  <a:pt x="403" y="1357"/>
                </a:lnTo>
                <a:lnTo>
                  <a:pt x="402" y="1357"/>
                </a:lnTo>
                <a:lnTo>
                  <a:pt x="402" y="1357"/>
                </a:lnTo>
                <a:lnTo>
                  <a:pt x="402" y="1358"/>
                </a:lnTo>
                <a:lnTo>
                  <a:pt x="402" y="1358"/>
                </a:lnTo>
                <a:lnTo>
                  <a:pt x="402" y="1358"/>
                </a:lnTo>
                <a:lnTo>
                  <a:pt x="400" y="1358"/>
                </a:lnTo>
                <a:lnTo>
                  <a:pt x="400" y="1358"/>
                </a:lnTo>
                <a:lnTo>
                  <a:pt x="400" y="1358"/>
                </a:lnTo>
                <a:lnTo>
                  <a:pt x="400" y="1359"/>
                </a:lnTo>
                <a:lnTo>
                  <a:pt x="399" y="1359"/>
                </a:lnTo>
                <a:lnTo>
                  <a:pt x="399" y="1359"/>
                </a:lnTo>
                <a:lnTo>
                  <a:pt x="399" y="1359"/>
                </a:lnTo>
                <a:lnTo>
                  <a:pt x="398" y="1359"/>
                </a:lnTo>
                <a:lnTo>
                  <a:pt x="398" y="1359"/>
                </a:lnTo>
                <a:lnTo>
                  <a:pt x="396" y="1359"/>
                </a:lnTo>
                <a:lnTo>
                  <a:pt x="396" y="1361"/>
                </a:lnTo>
                <a:lnTo>
                  <a:pt x="396" y="1361"/>
                </a:lnTo>
                <a:lnTo>
                  <a:pt x="396" y="1361"/>
                </a:lnTo>
                <a:lnTo>
                  <a:pt x="395" y="1361"/>
                </a:lnTo>
                <a:lnTo>
                  <a:pt x="395" y="1361"/>
                </a:lnTo>
                <a:lnTo>
                  <a:pt x="395" y="1361"/>
                </a:lnTo>
                <a:lnTo>
                  <a:pt x="394" y="1361"/>
                </a:lnTo>
                <a:lnTo>
                  <a:pt x="394" y="1361"/>
                </a:lnTo>
                <a:lnTo>
                  <a:pt x="394" y="1361"/>
                </a:lnTo>
                <a:lnTo>
                  <a:pt x="392" y="1361"/>
                </a:lnTo>
                <a:lnTo>
                  <a:pt x="392" y="1361"/>
                </a:lnTo>
                <a:lnTo>
                  <a:pt x="392" y="1361"/>
                </a:lnTo>
                <a:lnTo>
                  <a:pt x="391" y="1361"/>
                </a:lnTo>
                <a:lnTo>
                  <a:pt x="391" y="1361"/>
                </a:lnTo>
                <a:lnTo>
                  <a:pt x="391" y="1361"/>
                </a:lnTo>
                <a:lnTo>
                  <a:pt x="390" y="1361"/>
                </a:lnTo>
                <a:lnTo>
                  <a:pt x="390" y="1361"/>
                </a:lnTo>
                <a:lnTo>
                  <a:pt x="388" y="1361"/>
                </a:lnTo>
                <a:lnTo>
                  <a:pt x="388" y="1361"/>
                </a:lnTo>
                <a:lnTo>
                  <a:pt x="388" y="1361"/>
                </a:lnTo>
                <a:lnTo>
                  <a:pt x="388" y="1361"/>
                </a:lnTo>
                <a:lnTo>
                  <a:pt x="387" y="1361"/>
                </a:lnTo>
                <a:lnTo>
                  <a:pt x="387" y="1361"/>
                </a:lnTo>
                <a:lnTo>
                  <a:pt x="387" y="1361"/>
                </a:lnTo>
                <a:lnTo>
                  <a:pt x="387" y="1361"/>
                </a:lnTo>
                <a:lnTo>
                  <a:pt x="387" y="1361"/>
                </a:lnTo>
                <a:lnTo>
                  <a:pt x="387" y="1361"/>
                </a:lnTo>
                <a:lnTo>
                  <a:pt x="385" y="1361"/>
                </a:lnTo>
                <a:lnTo>
                  <a:pt x="385" y="1361"/>
                </a:lnTo>
                <a:lnTo>
                  <a:pt x="385" y="1361"/>
                </a:lnTo>
                <a:lnTo>
                  <a:pt x="385" y="1361"/>
                </a:lnTo>
                <a:lnTo>
                  <a:pt x="385" y="1361"/>
                </a:lnTo>
                <a:lnTo>
                  <a:pt x="384" y="1361"/>
                </a:lnTo>
                <a:lnTo>
                  <a:pt x="384" y="1361"/>
                </a:lnTo>
                <a:lnTo>
                  <a:pt x="383" y="1361"/>
                </a:lnTo>
                <a:lnTo>
                  <a:pt x="383" y="1361"/>
                </a:lnTo>
                <a:lnTo>
                  <a:pt x="383" y="1361"/>
                </a:lnTo>
                <a:lnTo>
                  <a:pt x="383" y="1361"/>
                </a:lnTo>
                <a:lnTo>
                  <a:pt x="381" y="1361"/>
                </a:lnTo>
                <a:lnTo>
                  <a:pt x="381" y="1361"/>
                </a:lnTo>
                <a:lnTo>
                  <a:pt x="380" y="1361"/>
                </a:lnTo>
                <a:lnTo>
                  <a:pt x="380" y="1361"/>
                </a:lnTo>
                <a:lnTo>
                  <a:pt x="380" y="1361"/>
                </a:lnTo>
                <a:lnTo>
                  <a:pt x="379" y="1361"/>
                </a:lnTo>
                <a:lnTo>
                  <a:pt x="379" y="1361"/>
                </a:lnTo>
                <a:lnTo>
                  <a:pt x="377" y="1361"/>
                </a:lnTo>
                <a:lnTo>
                  <a:pt x="377" y="1361"/>
                </a:lnTo>
                <a:lnTo>
                  <a:pt x="377" y="1361"/>
                </a:lnTo>
                <a:lnTo>
                  <a:pt x="377" y="1361"/>
                </a:lnTo>
                <a:lnTo>
                  <a:pt x="377" y="1361"/>
                </a:lnTo>
                <a:lnTo>
                  <a:pt x="376" y="1361"/>
                </a:lnTo>
                <a:lnTo>
                  <a:pt x="376" y="1362"/>
                </a:lnTo>
                <a:lnTo>
                  <a:pt x="376" y="1362"/>
                </a:lnTo>
                <a:lnTo>
                  <a:pt x="376" y="1364"/>
                </a:lnTo>
                <a:lnTo>
                  <a:pt x="376" y="1364"/>
                </a:lnTo>
                <a:lnTo>
                  <a:pt x="376" y="1364"/>
                </a:lnTo>
                <a:lnTo>
                  <a:pt x="376" y="1364"/>
                </a:lnTo>
                <a:lnTo>
                  <a:pt x="376" y="1364"/>
                </a:lnTo>
                <a:lnTo>
                  <a:pt x="376" y="1365"/>
                </a:lnTo>
                <a:lnTo>
                  <a:pt x="376" y="1365"/>
                </a:lnTo>
                <a:lnTo>
                  <a:pt x="374" y="1365"/>
                </a:lnTo>
                <a:lnTo>
                  <a:pt x="374" y="1365"/>
                </a:lnTo>
                <a:lnTo>
                  <a:pt x="374" y="1366"/>
                </a:lnTo>
                <a:lnTo>
                  <a:pt x="374" y="1366"/>
                </a:lnTo>
                <a:lnTo>
                  <a:pt x="373" y="1366"/>
                </a:lnTo>
                <a:lnTo>
                  <a:pt x="373" y="1366"/>
                </a:lnTo>
                <a:lnTo>
                  <a:pt x="372" y="1366"/>
                </a:lnTo>
                <a:lnTo>
                  <a:pt x="372" y="1366"/>
                </a:lnTo>
                <a:lnTo>
                  <a:pt x="372" y="1366"/>
                </a:lnTo>
                <a:lnTo>
                  <a:pt x="370" y="1366"/>
                </a:lnTo>
                <a:lnTo>
                  <a:pt x="370" y="1366"/>
                </a:lnTo>
                <a:lnTo>
                  <a:pt x="370" y="1366"/>
                </a:lnTo>
                <a:lnTo>
                  <a:pt x="370" y="1366"/>
                </a:lnTo>
                <a:lnTo>
                  <a:pt x="370" y="1366"/>
                </a:lnTo>
                <a:lnTo>
                  <a:pt x="369" y="1366"/>
                </a:lnTo>
                <a:lnTo>
                  <a:pt x="369" y="1366"/>
                </a:lnTo>
                <a:lnTo>
                  <a:pt x="369" y="1366"/>
                </a:lnTo>
                <a:lnTo>
                  <a:pt x="369" y="1366"/>
                </a:lnTo>
                <a:lnTo>
                  <a:pt x="368" y="1366"/>
                </a:lnTo>
                <a:lnTo>
                  <a:pt x="369" y="1368"/>
                </a:lnTo>
                <a:lnTo>
                  <a:pt x="369" y="1368"/>
                </a:lnTo>
                <a:lnTo>
                  <a:pt x="369" y="1369"/>
                </a:lnTo>
                <a:lnTo>
                  <a:pt x="369" y="1369"/>
                </a:lnTo>
                <a:lnTo>
                  <a:pt x="368" y="1369"/>
                </a:lnTo>
                <a:lnTo>
                  <a:pt x="368" y="1370"/>
                </a:lnTo>
                <a:lnTo>
                  <a:pt x="368" y="1370"/>
                </a:lnTo>
                <a:lnTo>
                  <a:pt x="368" y="1370"/>
                </a:lnTo>
                <a:lnTo>
                  <a:pt x="368" y="1370"/>
                </a:lnTo>
                <a:lnTo>
                  <a:pt x="368" y="1372"/>
                </a:lnTo>
                <a:lnTo>
                  <a:pt x="368" y="1372"/>
                </a:lnTo>
                <a:lnTo>
                  <a:pt x="368" y="1372"/>
                </a:lnTo>
                <a:lnTo>
                  <a:pt x="368" y="1372"/>
                </a:lnTo>
                <a:lnTo>
                  <a:pt x="368" y="1373"/>
                </a:lnTo>
                <a:lnTo>
                  <a:pt x="366" y="1373"/>
                </a:lnTo>
                <a:lnTo>
                  <a:pt x="366" y="1372"/>
                </a:lnTo>
                <a:lnTo>
                  <a:pt x="366" y="1372"/>
                </a:lnTo>
                <a:lnTo>
                  <a:pt x="366" y="1373"/>
                </a:lnTo>
                <a:lnTo>
                  <a:pt x="366" y="1373"/>
                </a:lnTo>
                <a:lnTo>
                  <a:pt x="366" y="1373"/>
                </a:lnTo>
                <a:lnTo>
                  <a:pt x="366" y="1375"/>
                </a:lnTo>
                <a:lnTo>
                  <a:pt x="365" y="1375"/>
                </a:lnTo>
                <a:lnTo>
                  <a:pt x="365" y="1375"/>
                </a:lnTo>
                <a:lnTo>
                  <a:pt x="366" y="1375"/>
                </a:lnTo>
                <a:lnTo>
                  <a:pt x="366" y="1375"/>
                </a:lnTo>
                <a:lnTo>
                  <a:pt x="366" y="1375"/>
                </a:lnTo>
                <a:lnTo>
                  <a:pt x="366" y="1375"/>
                </a:lnTo>
                <a:lnTo>
                  <a:pt x="366" y="1376"/>
                </a:lnTo>
                <a:lnTo>
                  <a:pt x="366" y="1376"/>
                </a:lnTo>
                <a:lnTo>
                  <a:pt x="366" y="1377"/>
                </a:lnTo>
                <a:lnTo>
                  <a:pt x="366" y="1377"/>
                </a:lnTo>
                <a:lnTo>
                  <a:pt x="366" y="1377"/>
                </a:lnTo>
                <a:lnTo>
                  <a:pt x="366" y="1377"/>
                </a:lnTo>
                <a:lnTo>
                  <a:pt x="366" y="1377"/>
                </a:lnTo>
                <a:lnTo>
                  <a:pt x="365" y="1377"/>
                </a:lnTo>
                <a:lnTo>
                  <a:pt x="365" y="1379"/>
                </a:lnTo>
                <a:lnTo>
                  <a:pt x="365" y="1379"/>
                </a:lnTo>
                <a:lnTo>
                  <a:pt x="365" y="1379"/>
                </a:lnTo>
                <a:lnTo>
                  <a:pt x="364" y="1379"/>
                </a:lnTo>
                <a:lnTo>
                  <a:pt x="364" y="1380"/>
                </a:lnTo>
                <a:lnTo>
                  <a:pt x="364" y="1380"/>
                </a:lnTo>
                <a:lnTo>
                  <a:pt x="364" y="1380"/>
                </a:lnTo>
                <a:lnTo>
                  <a:pt x="364" y="1380"/>
                </a:lnTo>
                <a:lnTo>
                  <a:pt x="364" y="1380"/>
                </a:lnTo>
                <a:lnTo>
                  <a:pt x="362" y="1380"/>
                </a:lnTo>
                <a:lnTo>
                  <a:pt x="362" y="1380"/>
                </a:lnTo>
                <a:lnTo>
                  <a:pt x="362" y="1380"/>
                </a:lnTo>
                <a:lnTo>
                  <a:pt x="362" y="1380"/>
                </a:lnTo>
                <a:lnTo>
                  <a:pt x="362" y="1381"/>
                </a:lnTo>
                <a:lnTo>
                  <a:pt x="362" y="1381"/>
                </a:lnTo>
                <a:lnTo>
                  <a:pt x="361" y="1383"/>
                </a:lnTo>
                <a:lnTo>
                  <a:pt x="361" y="1381"/>
                </a:lnTo>
                <a:lnTo>
                  <a:pt x="361" y="1383"/>
                </a:lnTo>
                <a:lnTo>
                  <a:pt x="361" y="1383"/>
                </a:lnTo>
                <a:lnTo>
                  <a:pt x="361" y="1381"/>
                </a:lnTo>
                <a:lnTo>
                  <a:pt x="361" y="1383"/>
                </a:lnTo>
                <a:lnTo>
                  <a:pt x="361" y="1383"/>
                </a:lnTo>
                <a:lnTo>
                  <a:pt x="361" y="1383"/>
                </a:lnTo>
                <a:lnTo>
                  <a:pt x="359" y="1383"/>
                </a:lnTo>
                <a:lnTo>
                  <a:pt x="359" y="1383"/>
                </a:lnTo>
                <a:lnTo>
                  <a:pt x="359" y="1383"/>
                </a:lnTo>
                <a:lnTo>
                  <a:pt x="359" y="1383"/>
                </a:lnTo>
                <a:lnTo>
                  <a:pt x="358" y="1383"/>
                </a:lnTo>
                <a:lnTo>
                  <a:pt x="358" y="1383"/>
                </a:lnTo>
                <a:lnTo>
                  <a:pt x="358" y="1383"/>
                </a:lnTo>
                <a:lnTo>
                  <a:pt x="358" y="1383"/>
                </a:lnTo>
                <a:lnTo>
                  <a:pt x="358" y="1383"/>
                </a:lnTo>
                <a:lnTo>
                  <a:pt x="358" y="1384"/>
                </a:lnTo>
                <a:lnTo>
                  <a:pt x="358" y="1384"/>
                </a:lnTo>
                <a:lnTo>
                  <a:pt x="358" y="1384"/>
                </a:lnTo>
                <a:lnTo>
                  <a:pt x="357" y="1385"/>
                </a:lnTo>
                <a:lnTo>
                  <a:pt x="358" y="1385"/>
                </a:lnTo>
                <a:lnTo>
                  <a:pt x="358" y="1385"/>
                </a:lnTo>
                <a:lnTo>
                  <a:pt x="357" y="1385"/>
                </a:lnTo>
                <a:lnTo>
                  <a:pt x="357" y="1385"/>
                </a:lnTo>
                <a:lnTo>
                  <a:pt x="357" y="1387"/>
                </a:lnTo>
                <a:lnTo>
                  <a:pt x="355" y="1387"/>
                </a:lnTo>
                <a:lnTo>
                  <a:pt x="355" y="1387"/>
                </a:lnTo>
                <a:lnTo>
                  <a:pt x="355" y="1387"/>
                </a:lnTo>
                <a:lnTo>
                  <a:pt x="355" y="1387"/>
                </a:lnTo>
                <a:lnTo>
                  <a:pt x="355" y="1387"/>
                </a:lnTo>
                <a:lnTo>
                  <a:pt x="355" y="1387"/>
                </a:lnTo>
                <a:lnTo>
                  <a:pt x="355" y="1388"/>
                </a:lnTo>
                <a:lnTo>
                  <a:pt x="355" y="1388"/>
                </a:lnTo>
                <a:lnTo>
                  <a:pt x="355" y="1388"/>
                </a:lnTo>
                <a:lnTo>
                  <a:pt x="355" y="1388"/>
                </a:lnTo>
                <a:lnTo>
                  <a:pt x="354" y="1388"/>
                </a:lnTo>
                <a:lnTo>
                  <a:pt x="354" y="1388"/>
                </a:lnTo>
                <a:lnTo>
                  <a:pt x="354" y="1388"/>
                </a:lnTo>
                <a:lnTo>
                  <a:pt x="354" y="1387"/>
                </a:lnTo>
                <a:lnTo>
                  <a:pt x="353" y="1387"/>
                </a:lnTo>
                <a:lnTo>
                  <a:pt x="353" y="1388"/>
                </a:lnTo>
                <a:lnTo>
                  <a:pt x="353" y="1388"/>
                </a:lnTo>
                <a:lnTo>
                  <a:pt x="353" y="1388"/>
                </a:lnTo>
                <a:lnTo>
                  <a:pt x="353" y="1390"/>
                </a:lnTo>
                <a:lnTo>
                  <a:pt x="353" y="1390"/>
                </a:lnTo>
                <a:lnTo>
                  <a:pt x="353" y="1390"/>
                </a:lnTo>
                <a:lnTo>
                  <a:pt x="353" y="1391"/>
                </a:lnTo>
                <a:lnTo>
                  <a:pt x="353" y="1391"/>
                </a:lnTo>
                <a:lnTo>
                  <a:pt x="353" y="1391"/>
                </a:lnTo>
                <a:lnTo>
                  <a:pt x="353" y="1391"/>
                </a:lnTo>
                <a:lnTo>
                  <a:pt x="353" y="1391"/>
                </a:lnTo>
                <a:lnTo>
                  <a:pt x="353" y="1392"/>
                </a:lnTo>
                <a:lnTo>
                  <a:pt x="353" y="1392"/>
                </a:lnTo>
                <a:lnTo>
                  <a:pt x="353" y="1394"/>
                </a:lnTo>
                <a:lnTo>
                  <a:pt x="353" y="1394"/>
                </a:lnTo>
                <a:lnTo>
                  <a:pt x="353" y="1394"/>
                </a:lnTo>
                <a:lnTo>
                  <a:pt x="353" y="1394"/>
                </a:lnTo>
                <a:lnTo>
                  <a:pt x="353" y="1395"/>
                </a:lnTo>
                <a:lnTo>
                  <a:pt x="351" y="1395"/>
                </a:lnTo>
                <a:lnTo>
                  <a:pt x="353" y="1395"/>
                </a:lnTo>
                <a:lnTo>
                  <a:pt x="353" y="1395"/>
                </a:lnTo>
                <a:lnTo>
                  <a:pt x="353" y="1396"/>
                </a:lnTo>
                <a:lnTo>
                  <a:pt x="353" y="1396"/>
                </a:lnTo>
                <a:lnTo>
                  <a:pt x="351" y="1396"/>
                </a:lnTo>
                <a:lnTo>
                  <a:pt x="351" y="1396"/>
                </a:lnTo>
                <a:lnTo>
                  <a:pt x="351" y="1398"/>
                </a:lnTo>
                <a:lnTo>
                  <a:pt x="351" y="1398"/>
                </a:lnTo>
                <a:lnTo>
                  <a:pt x="351" y="1399"/>
                </a:lnTo>
                <a:lnTo>
                  <a:pt x="351" y="1399"/>
                </a:lnTo>
                <a:lnTo>
                  <a:pt x="351" y="1399"/>
                </a:lnTo>
                <a:lnTo>
                  <a:pt x="350" y="1399"/>
                </a:lnTo>
                <a:lnTo>
                  <a:pt x="350" y="1399"/>
                </a:lnTo>
                <a:lnTo>
                  <a:pt x="350" y="1399"/>
                </a:lnTo>
                <a:lnTo>
                  <a:pt x="350" y="1400"/>
                </a:lnTo>
                <a:lnTo>
                  <a:pt x="350" y="1400"/>
                </a:lnTo>
                <a:lnTo>
                  <a:pt x="350" y="1400"/>
                </a:lnTo>
                <a:lnTo>
                  <a:pt x="350" y="1402"/>
                </a:lnTo>
                <a:lnTo>
                  <a:pt x="350" y="1402"/>
                </a:lnTo>
                <a:lnTo>
                  <a:pt x="348" y="1402"/>
                </a:lnTo>
                <a:lnTo>
                  <a:pt x="348" y="1402"/>
                </a:lnTo>
                <a:lnTo>
                  <a:pt x="348" y="1402"/>
                </a:lnTo>
                <a:lnTo>
                  <a:pt x="348" y="1402"/>
                </a:lnTo>
                <a:lnTo>
                  <a:pt x="347" y="1402"/>
                </a:lnTo>
                <a:lnTo>
                  <a:pt x="347" y="1402"/>
                </a:lnTo>
                <a:lnTo>
                  <a:pt x="347" y="1403"/>
                </a:lnTo>
                <a:lnTo>
                  <a:pt x="347" y="1403"/>
                </a:lnTo>
                <a:lnTo>
                  <a:pt x="347" y="1403"/>
                </a:lnTo>
                <a:lnTo>
                  <a:pt x="347" y="1403"/>
                </a:lnTo>
                <a:lnTo>
                  <a:pt x="346" y="1403"/>
                </a:lnTo>
                <a:lnTo>
                  <a:pt x="346" y="1403"/>
                </a:lnTo>
                <a:lnTo>
                  <a:pt x="344" y="1403"/>
                </a:lnTo>
                <a:lnTo>
                  <a:pt x="344" y="1405"/>
                </a:lnTo>
                <a:lnTo>
                  <a:pt x="344" y="1405"/>
                </a:lnTo>
                <a:lnTo>
                  <a:pt x="344" y="1405"/>
                </a:lnTo>
                <a:lnTo>
                  <a:pt x="344" y="1405"/>
                </a:lnTo>
                <a:lnTo>
                  <a:pt x="344" y="1405"/>
                </a:lnTo>
                <a:lnTo>
                  <a:pt x="344" y="1406"/>
                </a:lnTo>
                <a:lnTo>
                  <a:pt x="344" y="1406"/>
                </a:lnTo>
                <a:lnTo>
                  <a:pt x="343" y="1406"/>
                </a:lnTo>
                <a:lnTo>
                  <a:pt x="343" y="1407"/>
                </a:lnTo>
                <a:lnTo>
                  <a:pt x="343" y="1407"/>
                </a:lnTo>
                <a:lnTo>
                  <a:pt x="343" y="1407"/>
                </a:lnTo>
                <a:lnTo>
                  <a:pt x="342" y="1407"/>
                </a:lnTo>
                <a:lnTo>
                  <a:pt x="342" y="1407"/>
                </a:lnTo>
                <a:lnTo>
                  <a:pt x="342" y="1407"/>
                </a:lnTo>
                <a:lnTo>
                  <a:pt x="342" y="1409"/>
                </a:lnTo>
                <a:lnTo>
                  <a:pt x="342" y="1409"/>
                </a:lnTo>
                <a:lnTo>
                  <a:pt x="342" y="1409"/>
                </a:lnTo>
                <a:lnTo>
                  <a:pt x="342" y="1409"/>
                </a:lnTo>
                <a:lnTo>
                  <a:pt x="342" y="1410"/>
                </a:lnTo>
                <a:lnTo>
                  <a:pt x="340" y="1410"/>
                </a:lnTo>
                <a:lnTo>
                  <a:pt x="340" y="1410"/>
                </a:lnTo>
                <a:lnTo>
                  <a:pt x="339" y="1410"/>
                </a:lnTo>
                <a:lnTo>
                  <a:pt x="339" y="1410"/>
                </a:lnTo>
                <a:lnTo>
                  <a:pt x="339" y="1410"/>
                </a:lnTo>
                <a:lnTo>
                  <a:pt x="339" y="1410"/>
                </a:lnTo>
                <a:lnTo>
                  <a:pt x="339" y="1410"/>
                </a:lnTo>
                <a:lnTo>
                  <a:pt x="339" y="1411"/>
                </a:lnTo>
                <a:lnTo>
                  <a:pt x="338" y="1411"/>
                </a:lnTo>
                <a:lnTo>
                  <a:pt x="338" y="1411"/>
                </a:lnTo>
                <a:lnTo>
                  <a:pt x="338" y="1411"/>
                </a:lnTo>
                <a:lnTo>
                  <a:pt x="338" y="1413"/>
                </a:lnTo>
                <a:lnTo>
                  <a:pt x="338" y="1413"/>
                </a:lnTo>
                <a:lnTo>
                  <a:pt x="336" y="1413"/>
                </a:lnTo>
                <a:lnTo>
                  <a:pt x="336" y="1413"/>
                </a:lnTo>
                <a:lnTo>
                  <a:pt x="336" y="1413"/>
                </a:lnTo>
                <a:lnTo>
                  <a:pt x="336" y="1413"/>
                </a:lnTo>
                <a:lnTo>
                  <a:pt x="336" y="1414"/>
                </a:lnTo>
                <a:lnTo>
                  <a:pt x="338" y="1414"/>
                </a:lnTo>
                <a:lnTo>
                  <a:pt x="338" y="1414"/>
                </a:lnTo>
                <a:lnTo>
                  <a:pt x="336" y="1414"/>
                </a:lnTo>
                <a:lnTo>
                  <a:pt x="336" y="1416"/>
                </a:lnTo>
                <a:lnTo>
                  <a:pt x="336" y="1416"/>
                </a:lnTo>
                <a:lnTo>
                  <a:pt x="338" y="1416"/>
                </a:lnTo>
                <a:lnTo>
                  <a:pt x="338" y="1416"/>
                </a:lnTo>
                <a:lnTo>
                  <a:pt x="338" y="1417"/>
                </a:lnTo>
                <a:lnTo>
                  <a:pt x="336" y="1417"/>
                </a:lnTo>
                <a:lnTo>
                  <a:pt x="336" y="1417"/>
                </a:lnTo>
                <a:lnTo>
                  <a:pt x="336" y="1417"/>
                </a:lnTo>
                <a:lnTo>
                  <a:pt x="336" y="1417"/>
                </a:lnTo>
                <a:lnTo>
                  <a:pt x="335" y="1417"/>
                </a:lnTo>
                <a:lnTo>
                  <a:pt x="335" y="1417"/>
                </a:lnTo>
                <a:lnTo>
                  <a:pt x="335" y="1418"/>
                </a:lnTo>
                <a:lnTo>
                  <a:pt x="333" y="1418"/>
                </a:lnTo>
                <a:lnTo>
                  <a:pt x="333" y="1418"/>
                </a:lnTo>
                <a:lnTo>
                  <a:pt x="333" y="1418"/>
                </a:lnTo>
                <a:lnTo>
                  <a:pt x="333" y="1418"/>
                </a:lnTo>
                <a:lnTo>
                  <a:pt x="333" y="1418"/>
                </a:lnTo>
                <a:lnTo>
                  <a:pt x="333" y="1420"/>
                </a:lnTo>
                <a:lnTo>
                  <a:pt x="332" y="1420"/>
                </a:lnTo>
                <a:lnTo>
                  <a:pt x="332" y="1420"/>
                </a:lnTo>
                <a:lnTo>
                  <a:pt x="332" y="1420"/>
                </a:lnTo>
                <a:lnTo>
                  <a:pt x="332" y="1420"/>
                </a:lnTo>
                <a:lnTo>
                  <a:pt x="332" y="1421"/>
                </a:lnTo>
                <a:lnTo>
                  <a:pt x="333" y="1421"/>
                </a:lnTo>
                <a:lnTo>
                  <a:pt x="333" y="1421"/>
                </a:lnTo>
                <a:lnTo>
                  <a:pt x="333" y="1421"/>
                </a:lnTo>
                <a:lnTo>
                  <a:pt x="333" y="1422"/>
                </a:lnTo>
                <a:lnTo>
                  <a:pt x="333" y="1422"/>
                </a:lnTo>
                <a:lnTo>
                  <a:pt x="333" y="1422"/>
                </a:lnTo>
                <a:lnTo>
                  <a:pt x="335" y="1422"/>
                </a:lnTo>
                <a:lnTo>
                  <a:pt x="333" y="1422"/>
                </a:lnTo>
                <a:lnTo>
                  <a:pt x="333" y="1424"/>
                </a:lnTo>
                <a:lnTo>
                  <a:pt x="333" y="1424"/>
                </a:lnTo>
                <a:lnTo>
                  <a:pt x="333" y="1424"/>
                </a:lnTo>
                <a:lnTo>
                  <a:pt x="333" y="1424"/>
                </a:lnTo>
                <a:lnTo>
                  <a:pt x="333" y="1424"/>
                </a:lnTo>
                <a:lnTo>
                  <a:pt x="332" y="1424"/>
                </a:lnTo>
                <a:lnTo>
                  <a:pt x="332" y="1424"/>
                </a:lnTo>
                <a:lnTo>
                  <a:pt x="331" y="1424"/>
                </a:lnTo>
                <a:lnTo>
                  <a:pt x="331" y="1424"/>
                </a:lnTo>
                <a:lnTo>
                  <a:pt x="331" y="1424"/>
                </a:lnTo>
                <a:lnTo>
                  <a:pt x="331" y="1425"/>
                </a:lnTo>
                <a:lnTo>
                  <a:pt x="331" y="1425"/>
                </a:lnTo>
                <a:lnTo>
                  <a:pt x="329" y="1425"/>
                </a:lnTo>
                <a:lnTo>
                  <a:pt x="329" y="1425"/>
                </a:lnTo>
                <a:lnTo>
                  <a:pt x="329" y="1425"/>
                </a:lnTo>
                <a:lnTo>
                  <a:pt x="328" y="1425"/>
                </a:lnTo>
                <a:lnTo>
                  <a:pt x="328" y="1425"/>
                </a:lnTo>
                <a:lnTo>
                  <a:pt x="328" y="1426"/>
                </a:lnTo>
                <a:lnTo>
                  <a:pt x="328" y="1426"/>
                </a:lnTo>
                <a:lnTo>
                  <a:pt x="328" y="1426"/>
                </a:lnTo>
                <a:lnTo>
                  <a:pt x="328" y="1426"/>
                </a:lnTo>
                <a:lnTo>
                  <a:pt x="327" y="1426"/>
                </a:lnTo>
                <a:lnTo>
                  <a:pt x="327" y="1426"/>
                </a:lnTo>
                <a:lnTo>
                  <a:pt x="325" y="1426"/>
                </a:lnTo>
                <a:lnTo>
                  <a:pt x="325" y="1426"/>
                </a:lnTo>
                <a:lnTo>
                  <a:pt x="325" y="1426"/>
                </a:lnTo>
                <a:lnTo>
                  <a:pt x="324" y="1426"/>
                </a:lnTo>
                <a:lnTo>
                  <a:pt x="324" y="1426"/>
                </a:lnTo>
                <a:lnTo>
                  <a:pt x="322" y="1426"/>
                </a:lnTo>
                <a:lnTo>
                  <a:pt x="322" y="1426"/>
                </a:lnTo>
                <a:lnTo>
                  <a:pt x="322" y="1426"/>
                </a:lnTo>
                <a:lnTo>
                  <a:pt x="321" y="1426"/>
                </a:lnTo>
                <a:lnTo>
                  <a:pt x="321" y="1428"/>
                </a:lnTo>
                <a:lnTo>
                  <a:pt x="321" y="1428"/>
                </a:lnTo>
                <a:lnTo>
                  <a:pt x="320" y="1428"/>
                </a:lnTo>
                <a:lnTo>
                  <a:pt x="320" y="1428"/>
                </a:lnTo>
                <a:lnTo>
                  <a:pt x="318" y="1428"/>
                </a:lnTo>
                <a:lnTo>
                  <a:pt x="318" y="1426"/>
                </a:lnTo>
                <a:lnTo>
                  <a:pt x="318" y="1426"/>
                </a:lnTo>
                <a:lnTo>
                  <a:pt x="317" y="1424"/>
                </a:lnTo>
                <a:lnTo>
                  <a:pt x="317" y="1422"/>
                </a:lnTo>
                <a:lnTo>
                  <a:pt x="316" y="1421"/>
                </a:lnTo>
                <a:lnTo>
                  <a:pt x="314" y="1420"/>
                </a:lnTo>
                <a:lnTo>
                  <a:pt x="313" y="1418"/>
                </a:lnTo>
                <a:lnTo>
                  <a:pt x="312" y="1418"/>
                </a:lnTo>
                <a:lnTo>
                  <a:pt x="310" y="1416"/>
                </a:lnTo>
                <a:lnTo>
                  <a:pt x="309" y="1414"/>
                </a:lnTo>
                <a:lnTo>
                  <a:pt x="309" y="1413"/>
                </a:lnTo>
                <a:lnTo>
                  <a:pt x="309" y="1410"/>
                </a:lnTo>
                <a:lnTo>
                  <a:pt x="309" y="1407"/>
                </a:lnTo>
                <a:lnTo>
                  <a:pt x="310" y="1405"/>
                </a:lnTo>
                <a:lnTo>
                  <a:pt x="310" y="1403"/>
                </a:lnTo>
                <a:lnTo>
                  <a:pt x="310" y="1400"/>
                </a:lnTo>
                <a:lnTo>
                  <a:pt x="309" y="1399"/>
                </a:lnTo>
                <a:lnTo>
                  <a:pt x="309" y="1398"/>
                </a:lnTo>
                <a:lnTo>
                  <a:pt x="306" y="1396"/>
                </a:lnTo>
                <a:lnTo>
                  <a:pt x="306" y="1394"/>
                </a:lnTo>
                <a:lnTo>
                  <a:pt x="305" y="1394"/>
                </a:lnTo>
                <a:lnTo>
                  <a:pt x="306" y="1391"/>
                </a:lnTo>
                <a:lnTo>
                  <a:pt x="306" y="1391"/>
                </a:lnTo>
                <a:lnTo>
                  <a:pt x="307" y="1391"/>
                </a:lnTo>
                <a:lnTo>
                  <a:pt x="309" y="1390"/>
                </a:lnTo>
                <a:lnTo>
                  <a:pt x="312" y="1388"/>
                </a:lnTo>
                <a:lnTo>
                  <a:pt x="313" y="1387"/>
                </a:lnTo>
                <a:lnTo>
                  <a:pt x="314" y="1387"/>
                </a:lnTo>
                <a:lnTo>
                  <a:pt x="317" y="1385"/>
                </a:lnTo>
                <a:lnTo>
                  <a:pt x="318" y="1385"/>
                </a:lnTo>
                <a:lnTo>
                  <a:pt x="320" y="1384"/>
                </a:lnTo>
                <a:lnTo>
                  <a:pt x="322" y="1384"/>
                </a:lnTo>
                <a:lnTo>
                  <a:pt x="325" y="1383"/>
                </a:lnTo>
                <a:lnTo>
                  <a:pt x="327" y="1383"/>
                </a:lnTo>
                <a:lnTo>
                  <a:pt x="328" y="1381"/>
                </a:lnTo>
                <a:lnTo>
                  <a:pt x="329" y="1380"/>
                </a:lnTo>
                <a:lnTo>
                  <a:pt x="331" y="1379"/>
                </a:lnTo>
                <a:lnTo>
                  <a:pt x="331" y="1376"/>
                </a:lnTo>
                <a:lnTo>
                  <a:pt x="331" y="1375"/>
                </a:lnTo>
                <a:lnTo>
                  <a:pt x="332" y="1372"/>
                </a:lnTo>
                <a:lnTo>
                  <a:pt x="332" y="1370"/>
                </a:lnTo>
                <a:lnTo>
                  <a:pt x="332" y="1368"/>
                </a:lnTo>
                <a:lnTo>
                  <a:pt x="333" y="1366"/>
                </a:lnTo>
                <a:lnTo>
                  <a:pt x="333" y="1364"/>
                </a:lnTo>
                <a:lnTo>
                  <a:pt x="333" y="1361"/>
                </a:lnTo>
                <a:lnTo>
                  <a:pt x="335" y="1359"/>
                </a:lnTo>
                <a:lnTo>
                  <a:pt x="335" y="1357"/>
                </a:lnTo>
                <a:lnTo>
                  <a:pt x="335" y="1355"/>
                </a:lnTo>
                <a:lnTo>
                  <a:pt x="336" y="1353"/>
                </a:lnTo>
                <a:lnTo>
                  <a:pt x="336" y="1353"/>
                </a:lnTo>
                <a:lnTo>
                  <a:pt x="336" y="1351"/>
                </a:lnTo>
                <a:lnTo>
                  <a:pt x="336" y="1349"/>
                </a:lnTo>
                <a:lnTo>
                  <a:pt x="338" y="1347"/>
                </a:lnTo>
                <a:lnTo>
                  <a:pt x="339" y="1346"/>
                </a:lnTo>
                <a:lnTo>
                  <a:pt x="339" y="1344"/>
                </a:lnTo>
                <a:lnTo>
                  <a:pt x="340" y="1342"/>
                </a:lnTo>
                <a:lnTo>
                  <a:pt x="342" y="1340"/>
                </a:lnTo>
                <a:lnTo>
                  <a:pt x="342" y="1339"/>
                </a:lnTo>
                <a:lnTo>
                  <a:pt x="343" y="1338"/>
                </a:lnTo>
                <a:lnTo>
                  <a:pt x="344" y="1336"/>
                </a:lnTo>
                <a:lnTo>
                  <a:pt x="344" y="1333"/>
                </a:lnTo>
                <a:lnTo>
                  <a:pt x="346" y="1333"/>
                </a:lnTo>
                <a:lnTo>
                  <a:pt x="347" y="1331"/>
                </a:lnTo>
                <a:lnTo>
                  <a:pt x="348" y="1331"/>
                </a:lnTo>
                <a:lnTo>
                  <a:pt x="350" y="1329"/>
                </a:lnTo>
                <a:lnTo>
                  <a:pt x="353" y="1328"/>
                </a:lnTo>
                <a:lnTo>
                  <a:pt x="355" y="1328"/>
                </a:lnTo>
                <a:lnTo>
                  <a:pt x="357" y="1328"/>
                </a:lnTo>
                <a:lnTo>
                  <a:pt x="359" y="1328"/>
                </a:lnTo>
                <a:lnTo>
                  <a:pt x="361" y="1327"/>
                </a:lnTo>
                <a:lnTo>
                  <a:pt x="364" y="1325"/>
                </a:lnTo>
                <a:lnTo>
                  <a:pt x="365" y="1325"/>
                </a:lnTo>
                <a:lnTo>
                  <a:pt x="366" y="1324"/>
                </a:lnTo>
                <a:lnTo>
                  <a:pt x="366" y="1323"/>
                </a:lnTo>
                <a:lnTo>
                  <a:pt x="368" y="1320"/>
                </a:lnTo>
                <a:lnTo>
                  <a:pt x="369" y="1320"/>
                </a:lnTo>
                <a:lnTo>
                  <a:pt x="370" y="1317"/>
                </a:lnTo>
                <a:lnTo>
                  <a:pt x="372" y="1316"/>
                </a:lnTo>
                <a:lnTo>
                  <a:pt x="372" y="1314"/>
                </a:lnTo>
                <a:lnTo>
                  <a:pt x="372" y="1312"/>
                </a:lnTo>
                <a:lnTo>
                  <a:pt x="373" y="1310"/>
                </a:lnTo>
                <a:lnTo>
                  <a:pt x="374" y="1309"/>
                </a:lnTo>
                <a:lnTo>
                  <a:pt x="374" y="1306"/>
                </a:lnTo>
                <a:lnTo>
                  <a:pt x="374" y="1305"/>
                </a:lnTo>
                <a:lnTo>
                  <a:pt x="376" y="1303"/>
                </a:lnTo>
                <a:lnTo>
                  <a:pt x="377" y="1301"/>
                </a:lnTo>
                <a:lnTo>
                  <a:pt x="377" y="1299"/>
                </a:lnTo>
                <a:lnTo>
                  <a:pt x="379" y="1298"/>
                </a:lnTo>
                <a:lnTo>
                  <a:pt x="380" y="1297"/>
                </a:lnTo>
                <a:lnTo>
                  <a:pt x="381" y="1295"/>
                </a:lnTo>
                <a:lnTo>
                  <a:pt x="381" y="1292"/>
                </a:lnTo>
                <a:lnTo>
                  <a:pt x="383" y="1291"/>
                </a:lnTo>
                <a:lnTo>
                  <a:pt x="383" y="1290"/>
                </a:lnTo>
                <a:lnTo>
                  <a:pt x="384" y="1288"/>
                </a:lnTo>
                <a:lnTo>
                  <a:pt x="384" y="1287"/>
                </a:lnTo>
                <a:lnTo>
                  <a:pt x="384" y="1284"/>
                </a:lnTo>
                <a:lnTo>
                  <a:pt x="384" y="1281"/>
                </a:lnTo>
                <a:lnTo>
                  <a:pt x="384" y="1279"/>
                </a:lnTo>
                <a:lnTo>
                  <a:pt x="384" y="1276"/>
                </a:lnTo>
                <a:lnTo>
                  <a:pt x="384" y="1273"/>
                </a:lnTo>
                <a:lnTo>
                  <a:pt x="384" y="1271"/>
                </a:lnTo>
                <a:lnTo>
                  <a:pt x="384" y="1268"/>
                </a:lnTo>
                <a:lnTo>
                  <a:pt x="384" y="1265"/>
                </a:lnTo>
                <a:lnTo>
                  <a:pt x="384" y="1262"/>
                </a:lnTo>
                <a:lnTo>
                  <a:pt x="384" y="1261"/>
                </a:lnTo>
                <a:lnTo>
                  <a:pt x="384" y="1258"/>
                </a:lnTo>
                <a:lnTo>
                  <a:pt x="384" y="1255"/>
                </a:lnTo>
                <a:lnTo>
                  <a:pt x="384" y="1253"/>
                </a:lnTo>
                <a:lnTo>
                  <a:pt x="384" y="1250"/>
                </a:lnTo>
                <a:lnTo>
                  <a:pt x="384" y="1247"/>
                </a:lnTo>
                <a:lnTo>
                  <a:pt x="384" y="1245"/>
                </a:lnTo>
                <a:lnTo>
                  <a:pt x="384" y="1242"/>
                </a:lnTo>
                <a:lnTo>
                  <a:pt x="384" y="1240"/>
                </a:lnTo>
                <a:lnTo>
                  <a:pt x="384" y="1238"/>
                </a:lnTo>
                <a:lnTo>
                  <a:pt x="384" y="1235"/>
                </a:lnTo>
                <a:lnTo>
                  <a:pt x="384" y="1232"/>
                </a:lnTo>
                <a:lnTo>
                  <a:pt x="384" y="1230"/>
                </a:lnTo>
                <a:lnTo>
                  <a:pt x="384" y="1227"/>
                </a:lnTo>
                <a:lnTo>
                  <a:pt x="384" y="1224"/>
                </a:lnTo>
                <a:lnTo>
                  <a:pt x="384" y="1221"/>
                </a:lnTo>
                <a:lnTo>
                  <a:pt x="384" y="1221"/>
                </a:lnTo>
                <a:lnTo>
                  <a:pt x="384" y="1219"/>
                </a:lnTo>
                <a:lnTo>
                  <a:pt x="384" y="1216"/>
                </a:lnTo>
                <a:lnTo>
                  <a:pt x="384" y="1213"/>
                </a:lnTo>
                <a:lnTo>
                  <a:pt x="384" y="1210"/>
                </a:lnTo>
                <a:lnTo>
                  <a:pt x="384" y="1208"/>
                </a:lnTo>
                <a:lnTo>
                  <a:pt x="384" y="1208"/>
                </a:lnTo>
                <a:lnTo>
                  <a:pt x="385" y="1206"/>
                </a:lnTo>
                <a:lnTo>
                  <a:pt x="387" y="1205"/>
                </a:lnTo>
                <a:lnTo>
                  <a:pt x="388" y="1202"/>
                </a:lnTo>
                <a:lnTo>
                  <a:pt x="388" y="1201"/>
                </a:lnTo>
                <a:lnTo>
                  <a:pt x="390" y="1199"/>
                </a:lnTo>
                <a:lnTo>
                  <a:pt x="391" y="1198"/>
                </a:lnTo>
                <a:lnTo>
                  <a:pt x="391" y="1197"/>
                </a:lnTo>
                <a:lnTo>
                  <a:pt x="392" y="1195"/>
                </a:lnTo>
                <a:lnTo>
                  <a:pt x="394" y="1194"/>
                </a:lnTo>
                <a:lnTo>
                  <a:pt x="395" y="1191"/>
                </a:lnTo>
                <a:lnTo>
                  <a:pt x="394" y="1191"/>
                </a:lnTo>
                <a:lnTo>
                  <a:pt x="394" y="1188"/>
                </a:lnTo>
                <a:lnTo>
                  <a:pt x="391" y="1188"/>
                </a:lnTo>
                <a:lnTo>
                  <a:pt x="391" y="1186"/>
                </a:lnTo>
                <a:lnTo>
                  <a:pt x="388" y="1186"/>
                </a:lnTo>
                <a:lnTo>
                  <a:pt x="388" y="1184"/>
                </a:lnTo>
                <a:lnTo>
                  <a:pt x="387" y="1183"/>
                </a:lnTo>
                <a:lnTo>
                  <a:pt x="385" y="1180"/>
                </a:lnTo>
                <a:lnTo>
                  <a:pt x="384" y="1180"/>
                </a:lnTo>
                <a:lnTo>
                  <a:pt x="384" y="1180"/>
                </a:lnTo>
                <a:lnTo>
                  <a:pt x="383" y="1178"/>
                </a:lnTo>
                <a:lnTo>
                  <a:pt x="381" y="1178"/>
                </a:lnTo>
                <a:lnTo>
                  <a:pt x="380" y="1175"/>
                </a:lnTo>
                <a:lnTo>
                  <a:pt x="380" y="1173"/>
                </a:lnTo>
                <a:lnTo>
                  <a:pt x="379" y="1172"/>
                </a:lnTo>
                <a:lnTo>
                  <a:pt x="377" y="1171"/>
                </a:lnTo>
                <a:lnTo>
                  <a:pt x="377" y="1168"/>
                </a:lnTo>
                <a:lnTo>
                  <a:pt x="377" y="1167"/>
                </a:lnTo>
                <a:lnTo>
                  <a:pt x="377" y="1164"/>
                </a:lnTo>
                <a:lnTo>
                  <a:pt x="377" y="1161"/>
                </a:lnTo>
                <a:lnTo>
                  <a:pt x="377" y="1161"/>
                </a:lnTo>
                <a:lnTo>
                  <a:pt x="377" y="1158"/>
                </a:lnTo>
                <a:lnTo>
                  <a:pt x="376" y="1156"/>
                </a:lnTo>
                <a:lnTo>
                  <a:pt x="376" y="1153"/>
                </a:lnTo>
                <a:lnTo>
                  <a:pt x="376" y="1150"/>
                </a:lnTo>
                <a:lnTo>
                  <a:pt x="376" y="1147"/>
                </a:lnTo>
                <a:lnTo>
                  <a:pt x="376" y="1146"/>
                </a:lnTo>
                <a:lnTo>
                  <a:pt x="376" y="1143"/>
                </a:lnTo>
                <a:lnTo>
                  <a:pt x="377" y="1141"/>
                </a:lnTo>
                <a:lnTo>
                  <a:pt x="377" y="1139"/>
                </a:lnTo>
                <a:lnTo>
                  <a:pt x="377" y="1136"/>
                </a:lnTo>
                <a:lnTo>
                  <a:pt x="379" y="1136"/>
                </a:lnTo>
                <a:lnTo>
                  <a:pt x="380" y="1134"/>
                </a:lnTo>
                <a:lnTo>
                  <a:pt x="381" y="1132"/>
                </a:lnTo>
                <a:lnTo>
                  <a:pt x="381" y="1131"/>
                </a:lnTo>
                <a:lnTo>
                  <a:pt x="383" y="1128"/>
                </a:lnTo>
                <a:lnTo>
                  <a:pt x="383" y="1127"/>
                </a:lnTo>
                <a:lnTo>
                  <a:pt x="383" y="1124"/>
                </a:lnTo>
                <a:lnTo>
                  <a:pt x="381" y="1123"/>
                </a:lnTo>
                <a:lnTo>
                  <a:pt x="380" y="1120"/>
                </a:lnTo>
                <a:lnTo>
                  <a:pt x="380" y="1119"/>
                </a:lnTo>
                <a:lnTo>
                  <a:pt x="379" y="1117"/>
                </a:lnTo>
                <a:lnTo>
                  <a:pt x="379" y="1115"/>
                </a:lnTo>
                <a:lnTo>
                  <a:pt x="377" y="1113"/>
                </a:lnTo>
                <a:lnTo>
                  <a:pt x="377" y="1112"/>
                </a:lnTo>
                <a:lnTo>
                  <a:pt x="376" y="1109"/>
                </a:lnTo>
                <a:lnTo>
                  <a:pt x="376" y="1108"/>
                </a:lnTo>
                <a:lnTo>
                  <a:pt x="374" y="1105"/>
                </a:lnTo>
                <a:lnTo>
                  <a:pt x="374" y="1104"/>
                </a:lnTo>
                <a:lnTo>
                  <a:pt x="373" y="1101"/>
                </a:lnTo>
                <a:lnTo>
                  <a:pt x="372" y="1100"/>
                </a:lnTo>
                <a:lnTo>
                  <a:pt x="372" y="1098"/>
                </a:lnTo>
                <a:lnTo>
                  <a:pt x="372" y="1095"/>
                </a:lnTo>
                <a:lnTo>
                  <a:pt x="370" y="1094"/>
                </a:lnTo>
                <a:lnTo>
                  <a:pt x="369" y="1093"/>
                </a:lnTo>
                <a:lnTo>
                  <a:pt x="369" y="1090"/>
                </a:lnTo>
                <a:lnTo>
                  <a:pt x="368" y="1089"/>
                </a:lnTo>
                <a:lnTo>
                  <a:pt x="366" y="1087"/>
                </a:lnTo>
                <a:lnTo>
                  <a:pt x="366" y="1085"/>
                </a:lnTo>
                <a:lnTo>
                  <a:pt x="365" y="1083"/>
                </a:lnTo>
                <a:lnTo>
                  <a:pt x="364" y="1082"/>
                </a:lnTo>
                <a:lnTo>
                  <a:pt x="364" y="1079"/>
                </a:lnTo>
                <a:lnTo>
                  <a:pt x="364" y="1078"/>
                </a:lnTo>
                <a:lnTo>
                  <a:pt x="362" y="1076"/>
                </a:lnTo>
                <a:lnTo>
                  <a:pt x="361" y="1074"/>
                </a:lnTo>
                <a:lnTo>
                  <a:pt x="361" y="1072"/>
                </a:lnTo>
                <a:lnTo>
                  <a:pt x="361" y="1069"/>
                </a:lnTo>
                <a:lnTo>
                  <a:pt x="359" y="1068"/>
                </a:lnTo>
                <a:lnTo>
                  <a:pt x="359" y="1065"/>
                </a:lnTo>
                <a:lnTo>
                  <a:pt x="358" y="1064"/>
                </a:lnTo>
                <a:lnTo>
                  <a:pt x="358" y="1063"/>
                </a:lnTo>
                <a:lnTo>
                  <a:pt x="357" y="1060"/>
                </a:lnTo>
                <a:lnTo>
                  <a:pt x="355" y="1059"/>
                </a:lnTo>
                <a:lnTo>
                  <a:pt x="355" y="1057"/>
                </a:lnTo>
                <a:lnTo>
                  <a:pt x="354" y="1054"/>
                </a:lnTo>
                <a:lnTo>
                  <a:pt x="353" y="1053"/>
                </a:lnTo>
                <a:lnTo>
                  <a:pt x="353" y="1052"/>
                </a:lnTo>
                <a:lnTo>
                  <a:pt x="351" y="1049"/>
                </a:lnTo>
                <a:lnTo>
                  <a:pt x="351" y="1048"/>
                </a:lnTo>
                <a:lnTo>
                  <a:pt x="350" y="1045"/>
                </a:lnTo>
                <a:lnTo>
                  <a:pt x="350" y="1043"/>
                </a:lnTo>
                <a:lnTo>
                  <a:pt x="350" y="1041"/>
                </a:lnTo>
                <a:lnTo>
                  <a:pt x="348" y="1039"/>
                </a:lnTo>
                <a:lnTo>
                  <a:pt x="347" y="1037"/>
                </a:lnTo>
                <a:lnTo>
                  <a:pt x="347" y="1035"/>
                </a:lnTo>
                <a:lnTo>
                  <a:pt x="346" y="1034"/>
                </a:lnTo>
                <a:lnTo>
                  <a:pt x="346" y="1031"/>
                </a:lnTo>
                <a:lnTo>
                  <a:pt x="344" y="1030"/>
                </a:lnTo>
                <a:lnTo>
                  <a:pt x="344" y="1028"/>
                </a:lnTo>
                <a:lnTo>
                  <a:pt x="343" y="1027"/>
                </a:lnTo>
                <a:lnTo>
                  <a:pt x="342" y="1024"/>
                </a:lnTo>
                <a:lnTo>
                  <a:pt x="342" y="1023"/>
                </a:lnTo>
                <a:lnTo>
                  <a:pt x="340" y="1022"/>
                </a:lnTo>
                <a:lnTo>
                  <a:pt x="340" y="1019"/>
                </a:lnTo>
                <a:lnTo>
                  <a:pt x="339" y="1016"/>
                </a:lnTo>
                <a:lnTo>
                  <a:pt x="339" y="1015"/>
                </a:lnTo>
                <a:lnTo>
                  <a:pt x="339" y="1013"/>
                </a:lnTo>
                <a:lnTo>
                  <a:pt x="339" y="1012"/>
                </a:lnTo>
                <a:lnTo>
                  <a:pt x="339" y="1009"/>
                </a:lnTo>
                <a:lnTo>
                  <a:pt x="339" y="1008"/>
                </a:lnTo>
                <a:lnTo>
                  <a:pt x="339" y="1005"/>
                </a:lnTo>
                <a:lnTo>
                  <a:pt x="339" y="1004"/>
                </a:lnTo>
                <a:lnTo>
                  <a:pt x="342" y="1002"/>
                </a:lnTo>
                <a:lnTo>
                  <a:pt x="342" y="1001"/>
                </a:lnTo>
                <a:lnTo>
                  <a:pt x="344" y="1000"/>
                </a:lnTo>
                <a:lnTo>
                  <a:pt x="346" y="998"/>
                </a:lnTo>
                <a:lnTo>
                  <a:pt x="347" y="997"/>
                </a:lnTo>
                <a:lnTo>
                  <a:pt x="348" y="997"/>
                </a:lnTo>
                <a:lnTo>
                  <a:pt x="350" y="996"/>
                </a:lnTo>
                <a:lnTo>
                  <a:pt x="353" y="994"/>
                </a:lnTo>
                <a:lnTo>
                  <a:pt x="354" y="994"/>
                </a:lnTo>
                <a:lnTo>
                  <a:pt x="355" y="994"/>
                </a:lnTo>
                <a:lnTo>
                  <a:pt x="358" y="993"/>
                </a:lnTo>
                <a:lnTo>
                  <a:pt x="359" y="991"/>
                </a:lnTo>
                <a:lnTo>
                  <a:pt x="361" y="991"/>
                </a:lnTo>
                <a:lnTo>
                  <a:pt x="362" y="989"/>
                </a:lnTo>
                <a:lnTo>
                  <a:pt x="362" y="986"/>
                </a:lnTo>
                <a:lnTo>
                  <a:pt x="361" y="985"/>
                </a:lnTo>
                <a:lnTo>
                  <a:pt x="361" y="982"/>
                </a:lnTo>
                <a:lnTo>
                  <a:pt x="361" y="981"/>
                </a:lnTo>
                <a:lnTo>
                  <a:pt x="361" y="978"/>
                </a:lnTo>
                <a:lnTo>
                  <a:pt x="361" y="975"/>
                </a:lnTo>
                <a:lnTo>
                  <a:pt x="361" y="972"/>
                </a:lnTo>
                <a:lnTo>
                  <a:pt x="361" y="970"/>
                </a:lnTo>
                <a:lnTo>
                  <a:pt x="361" y="970"/>
                </a:lnTo>
                <a:lnTo>
                  <a:pt x="361" y="967"/>
                </a:lnTo>
                <a:lnTo>
                  <a:pt x="357" y="967"/>
                </a:lnTo>
                <a:lnTo>
                  <a:pt x="354" y="965"/>
                </a:lnTo>
                <a:lnTo>
                  <a:pt x="353" y="964"/>
                </a:lnTo>
                <a:lnTo>
                  <a:pt x="351" y="964"/>
                </a:lnTo>
                <a:lnTo>
                  <a:pt x="350" y="961"/>
                </a:lnTo>
                <a:lnTo>
                  <a:pt x="348" y="960"/>
                </a:lnTo>
                <a:lnTo>
                  <a:pt x="347" y="959"/>
                </a:lnTo>
                <a:lnTo>
                  <a:pt x="347" y="957"/>
                </a:lnTo>
                <a:lnTo>
                  <a:pt x="346" y="956"/>
                </a:lnTo>
                <a:lnTo>
                  <a:pt x="346" y="953"/>
                </a:lnTo>
                <a:lnTo>
                  <a:pt x="346" y="950"/>
                </a:lnTo>
                <a:lnTo>
                  <a:pt x="346" y="948"/>
                </a:lnTo>
                <a:lnTo>
                  <a:pt x="344" y="946"/>
                </a:lnTo>
                <a:lnTo>
                  <a:pt x="344" y="944"/>
                </a:lnTo>
                <a:lnTo>
                  <a:pt x="344" y="941"/>
                </a:lnTo>
                <a:lnTo>
                  <a:pt x="344" y="938"/>
                </a:lnTo>
                <a:lnTo>
                  <a:pt x="344" y="935"/>
                </a:lnTo>
                <a:lnTo>
                  <a:pt x="344" y="934"/>
                </a:lnTo>
                <a:lnTo>
                  <a:pt x="343" y="931"/>
                </a:lnTo>
                <a:lnTo>
                  <a:pt x="342" y="930"/>
                </a:lnTo>
                <a:lnTo>
                  <a:pt x="340" y="929"/>
                </a:lnTo>
                <a:lnTo>
                  <a:pt x="339" y="929"/>
                </a:lnTo>
                <a:lnTo>
                  <a:pt x="338" y="930"/>
                </a:lnTo>
                <a:lnTo>
                  <a:pt x="336" y="931"/>
                </a:lnTo>
                <a:lnTo>
                  <a:pt x="335" y="934"/>
                </a:lnTo>
                <a:lnTo>
                  <a:pt x="333" y="935"/>
                </a:lnTo>
                <a:lnTo>
                  <a:pt x="333" y="937"/>
                </a:lnTo>
                <a:lnTo>
                  <a:pt x="332" y="938"/>
                </a:lnTo>
                <a:lnTo>
                  <a:pt x="329" y="937"/>
                </a:lnTo>
                <a:lnTo>
                  <a:pt x="328" y="937"/>
                </a:lnTo>
                <a:lnTo>
                  <a:pt x="327" y="935"/>
                </a:lnTo>
                <a:lnTo>
                  <a:pt x="325" y="934"/>
                </a:lnTo>
                <a:lnTo>
                  <a:pt x="324" y="931"/>
                </a:lnTo>
                <a:lnTo>
                  <a:pt x="322" y="931"/>
                </a:lnTo>
                <a:lnTo>
                  <a:pt x="322" y="929"/>
                </a:lnTo>
                <a:lnTo>
                  <a:pt x="321" y="927"/>
                </a:lnTo>
                <a:lnTo>
                  <a:pt x="320" y="926"/>
                </a:lnTo>
                <a:lnTo>
                  <a:pt x="320" y="924"/>
                </a:lnTo>
                <a:lnTo>
                  <a:pt x="318" y="922"/>
                </a:lnTo>
                <a:lnTo>
                  <a:pt x="317" y="920"/>
                </a:lnTo>
                <a:lnTo>
                  <a:pt x="317" y="919"/>
                </a:lnTo>
                <a:lnTo>
                  <a:pt x="316" y="918"/>
                </a:lnTo>
                <a:lnTo>
                  <a:pt x="314" y="915"/>
                </a:lnTo>
                <a:lnTo>
                  <a:pt x="313" y="915"/>
                </a:lnTo>
                <a:lnTo>
                  <a:pt x="312" y="912"/>
                </a:lnTo>
                <a:lnTo>
                  <a:pt x="312" y="911"/>
                </a:lnTo>
                <a:lnTo>
                  <a:pt x="310" y="909"/>
                </a:lnTo>
                <a:lnTo>
                  <a:pt x="309" y="908"/>
                </a:lnTo>
                <a:lnTo>
                  <a:pt x="309" y="907"/>
                </a:lnTo>
                <a:lnTo>
                  <a:pt x="307" y="904"/>
                </a:lnTo>
                <a:lnTo>
                  <a:pt x="306" y="903"/>
                </a:lnTo>
                <a:lnTo>
                  <a:pt x="306" y="901"/>
                </a:lnTo>
                <a:lnTo>
                  <a:pt x="305" y="900"/>
                </a:lnTo>
                <a:lnTo>
                  <a:pt x="303" y="897"/>
                </a:lnTo>
                <a:lnTo>
                  <a:pt x="303" y="894"/>
                </a:lnTo>
                <a:lnTo>
                  <a:pt x="305" y="893"/>
                </a:lnTo>
                <a:lnTo>
                  <a:pt x="303" y="890"/>
                </a:lnTo>
                <a:lnTo>
                  <a:pt x="303" y="888"/>
                </a:lnTo>
                <a:lnTo>
                  <a:pt x="303" y="885"/>
                </a:lnTo>
                <a:lnTo>
                  <a:pt x="303" y="882"/>
                </a:lnTo>
                <a:lnTo>
                  <a:pt x="303" y="879"/>
                </a:lnTo>
                <a:lnTo>
                  <a:pt x="303" y="878"/>
                </a:lnTo>
                <a:lnTo>
                  <a:pt x="303" y="875"/>
                </a:lnTo>
                <a:lnTo>
                  <a:pt x="303" y="872"/>
                </a:lnTo>
                <a:lnTo>
                  <a:pt x="303" y="870"/>
                </a:lnTo>
                <a:lnTo>
                  <a:pt x="302" y="868"/>
                </a:lnTo>
                <a:lnTo>
                  <a:pt x="302" y="866"/>
                </a:lnTo>
                <a:lnTo>
                  <a:pt x="302" y="863"/>
                </a:lnTo>
                <a:lnTo>
                  <a:pt x="301" y="860"/>
                </a:lnTo>
                <a:lnTo>
                  <a:pt x="301" y="859"/>
                </a:lnTo>
                <a:lnTo>
                  <a:pt x="301" y="856"/>
                </a:lnTo>
                <a:lnTo>
                  <a:pt x="299" y="855"/>
                </a:lnTo>
                <a:lnTo>
                  <a:pt x="299" y="852"/>
                </a:lnTo>
                <a:lnTo>
                  <a:pt x="298" y="852"/>
                </a:lnTo>
                <a:lnTo>
                  <a:pt x="296" y="849"/>
                </a:lnTo>
                <a:lnTo>
                  <a:pt x="295" y="848"/>
                </a:lnTo>
                <a:lnTo>
                  <a:pt x="295" y="846"/>
                </a:lnTo>
                <a:lnTo>
                  <a:pt x="295" y="844"/>
                </a:lnTo>
                <a:lnTo>
                  <a:pt x="294" y="842"/>
                </a:lnTo>
                <a:lnTo>
                  <a:pt x="292" y="841"/>
                </a:lnTo>
                <a:lnTo>
                  <a:pt x="292" y="838"/>
                </a:lnTo>
                <a:lnTo>
                  <a:pt x="292" y="837"/>
                </a:lnTo>
                <a:lnTo>
                  <a:pt x="290" y="836"/>
                </a:lnTo>
                <a:lnTo>
                  <a:pt x="290" y="834"/>
                </a:lnTo>
                <a:lnTo>
                  <a:pt x="287" y="834"/>
                </a:lnTo>
                <a:lnTo>
                  <a:pt x="284" y="834"/>
                </a:lnTo>
                <a:lnTo>
                  <a:pt x="281" y="834"/>
                </a:lnTo>
                <a:lnTo>
                  <a:pt x="279" y="834"/>
                </a:lnTo>
                <a:lnTo>
                  <a:pt x="279" y="833"/>
                </a:lnTo>
                <a:lnTo>
                  <a:pt x="277" y="831"/>
                </a:lnTo>
                <a:lnTo>
                  <a:pt x="276" y="830"/>
                </a:lnTo>
                <a:lnTo>
                  <a:pt x="276" y="827"/>
                </a:lnTo>
                <a:lnTo>
                  <a:pt x="275" y="826"/>
                </a:lnTo>
                <a:lnTo>
                  <a:pt x="273" y="825"/>
                </a:lnTo>
                <a:lnTo>
                  <a:pt x="272" y="823"/>
                </a:lnTo>
                <a:lnTo>
                  <a:pt x="270" y="825"/>
                </a:lnTo>
                <a:lnTo>
                  <a:pt x="269" y="826"/>
                </a:lnTo>
                <a:lnTo>
                  <a:pt x="268" y="827"/>
                </a:lnTo>
                <a:lnTo>
                  <a:pt x="266" y="829"/>
                </a:lnTo>
                <a:lnTo>
                  <a:pt x="265" y="830"/>
                </a:lnTo>
                <a:lnTo>
                  <a:pt x="264" y="831"/>
                </a:lnTo>
                <a:lnTo>
                  <a:pt x="262" y="833"/>
                </a:lnTo>
                <a:lnTo>
                  <a:pt x="260" y="833"/>
                </a:lnTo>
                <a:lnTo>
                  <a:pt x="257" y="833"/>
                </a:lnTo>
                <a:lnTo>
                  <a:pt x="255" y="833"/>
                </a:lnTo>
                <a:lnTo>
                  <a:pt x="254" y="831"/>
                </a:lnTo>
                <a:lnTo>
                  <a:pt x="253" y="830"/>
                </a:lnTo>
                <a:lnTo>
                  <a:pt x="251" y="829"/>
                </a:lnTo>
                <a:lnTo>
                  <a:pt x="250" y="827"/>
                </a:lnTo>
                <a:lnTo>
                  <a:pt x="249" y="826"/>
                </a:lnTo>
                <a:lnTo>
                  <a:pt x="249" y="823"/>
                </a:lnTo>
                <a:lnTo>
                  <a:pt x="247" y="822"/>
                </a:lnTo>
                <a:lnTo>
                  <a:pt x="246" y="820"/>
                </a:lnTo>
                <a:lnTo>
                  <a:pt x="246" y="819"/>
                </a:lnTo>
                <a:lnTo>
                  <a:pt x="245" y="818"/>
                </a:lnTo>
                <a:lnTo>
                  <a:pt x="243" y="815"/>
                </a:lnTo>
                <a:lnTo>
                  <a:pt x="243" y="814"/>
                </a:lnTo>
                <a:lnTo>
                  <a:pt x="242" y="812"/>
                </a:lnTo>
                <a:lnTo>
                  <a:pt x="240" y="811"/>
                </a:lnTo>
                <a:lnTo>
                  <a:pt x="238" y="811"/>
                </a:lnTo>
                <a:lnTo>
                  <a:pt x="236" y="810"/>
                </a:lnTo>
                <a:lnTo>
                  <a:pt x="235" y="808"/>
                </a:lnTo>
                <a:lnTo>
                  <a:pt x="234" y="808"/>
                </a:lnTo>
                <a:lnTo>
                  <a:pt x="232" y="807"/>
                </a:lnTo>
                <a:lnTo>
                  <a:pt x="231" y="805"/>
                </a:lnTo>
                <a:lnTo>
                  <a:pt x="229" y="804"/>
                </a:lnTo>
                <a:lnTo>
                  <a:pt x="228" y="803"/>
                </a:lnTo>
                <a:lnTo>
                  <a:pt x="228" y="800"/>
                </a:lnTo>
                <a:lnTo>
                  <a:pt x="228" y="797"/>
                </a:lnTo>
                <a:lnTo>
                  <a:pt x="228" y="795"/>
                </a:lnTo>
                <a:lnTo>
                  <a:pt x="227" y="792"/>
                </a:lnTo>
                <a:lnTo>
                  <a:pt x="227" y="790"/>
                </a:lnTo>
                <a:lnTo>
                  <a:pt x="227" y="788"/>
                </a:lnTo>
                <a:lnTo>
                  <a:pt x="227" y="785"/>
                </a:lnTo>
                <a:lnTo>
                  <a:pt x="227" y="784"/>
                </a:lnTo>
                <a:lnTo>
                  <a:pt x="227" y="781"/>
                </a:lnTo>
                <a:lnTo>
                  <a:pt x="225" y="779"/>
                </a:lnTo>
                <a:lnTo>
                  <a:pt x="225" y="778"/>
                </a:lnTo>
                <a:lnTo>
                  <a:pt x="225" y="777"/>
                </a:lnTo>
                <a:lnTo>
                  <a:pt x="224" y="775"/>
                </a:lnTo>
                <a:lnTo>
                  <a:pt x="224" y="773"/>
                </a:lnTo>
                <a:lnTo>
                  <a:pt x="223" y="771"/>
                </a:lnTo>
                <a:lnTo>
                  <a:pt x="221" y="769"/>
                </a:lnTo>
                <a:lnTo>
                  <a:pt x="221" y="767"/>
                </a:lnTo>
                <a:lnTo>
                  <a:pt x="221" y="764"/>
                </a:lnTo>
                <a:lnTo>
                  <a:pt x="221" y="762"/>
                </a:lnTo>
                <a:lnTo>
                  <a:pt x="221" y="759"/>
                </a:lnTo>
                <a:lnTo>
                  <a:pt x="221" y="756"/>
                </a:lnTo>
                <a:lnTo>
                  <a:pt x="223" y="755"/>
                </a:lnTo>
                <a:lnTo>
                  <a:pt x="223" y="752"/>
                </a:lnTo>
                <a:lnTo>
                  <a:pt x="221" y="749"/>
                </a:lnTo>
                <a:lnTo>
                  <a:pt x="221" y="748"/>
                </a:lnTo>
                <a:lnTo>
                  <a:pt x="221" y="745"/>
                </a:lnTo>
                <a:lnTo>
                  <a:pt x="220" y="744"/>
                </a:lnTo>
                <a:lnTo>
                  <a:pt x="219" y="743"/>
                </a:lnTo>
                <a:lnTo>
                  <a:pt x="219" y="740"/>
                </a:lnTo>
                <a:lnTo>
                  <a:pt x="217" y="738"/>
                </a:lnTo>
                <a:lnTo>
                  <a:pt x="216" y="737"/>
                </a:lnTo>
                <a:lnTo>
                  <a:pt x="214" y="736"/>
                </a:lnTo>
                <a:lnTo>
                  <a:pt x="213" y="734"/>
                </a:lnTo>
                <a:lnTo>
                  <a:pt x="213" y="732"/>
                </a:lnTo>
                <a:lnTo>
                  <a:pt x="212" y="732"/>
                </a:lnTo>
                <a:lnTo>
                  <a:pt x="210" y="730"/>
                </a:lnTo>
                <a:lnTo>
                  <a:pt x="209" y="729"/>
                </a:lnTo>
                <a:lnTo>
                  <a:pt x="205" y="727"/>
                </a:lnTo>
                <a:lnTo>
                  <a:pt x="203" y="726"/>
                </a:lnTo>
                <a:lnTo>
                  <a:pt x="202" y="726"/>
                </a:lnTo>
                <a:lnTo>
                  <a:pt x="199" y="725"/>
                </a:lnTo>
                <a:lnTo>
                  <a:pt x="198" y="723"/>
                </a:lnTo>
                <a:lnTo>
                  <a:pt x="197" y="723"/>
                </a:lnTo>
                <a:lnTo>
                  <a:pt x="194" y="725"/>
                </a:lnTo>
                <a:lnTo>
                  <a:pt x="194" y="725"/>
                </a:lnTo>
                <a:lnTo>
                  <a:pt x="193" y="726"/>
                </a:lnTo>
                <a:lnTo>
                  <a:pt x="191" y="726"/>
                </a:lnTo>
                <a:lnTo>
                  <a:pt x="191" y="726"/>
                </a:lnTo>
                <a:lnTo>
                  <a:pt x="190" y="725"/>
                </a:lnTo>
                <a:lnTo>
                  <a:pt x="188" y="723"/>
                </a:lnTo>
                <a:lnTo>
                  <a:pt x="187" y="722"/>
                </a:lnTo>
                <a:lnTo>
                  <a:pt x="186" y="721"/>
                </a:lnTo>
                <a:lnTo>
                  <a:pt x="184" y="719"/>
                </a:lnTo>
                <a:lnTo>
                  <a:pt x="183" y="718"/>
                </a:lnTo>
                <a:lnTo>
                  <a:pt x="183" y="717"/>
                </a:lnTo>
                <a:lnTo>
                  <a:pt x="182" y="715"/>
                </a:lnTo>
                <a:lnTo>
                  <a:pt x="180" y="714"/>
                </a:lnTo>
                <a:lnTo>
                  <a:pt x="179" y="712"/>
                </a:lnTo>
                <a:lnTo>
                  <a:pt x="177" y="712"/>
                </a:lnTo>
                <a:lnTo>
                  <a:pt x="177" y="711"/>
                </a:lnTo>
                <a:lnTo>
                  <a:pt x="176" y="710"/>
                </a:lnTo>
                <a:lnTo>
                  <a:pt x="176" y="707"/>
                </a:lnTo>
                <a:lnTo>
                  <a:pt x="176" y="704"/>
                </a:lnTo>
                <a:lnTo>
                  <a:pt x="176" y="703"/>
                </a:lnTo>
                <a:lnTo>
                  <a:pt x="176" y="700"/>
                </a:lnTo>
                <a:lnTo>
                  <a:pt x="176" y="697"/>
                </a:lnTo>
                <a:lnTo>
                  <a:pt x="176" y="696"/>
                </a:lnTo>
                <a:lnTo>
                  <a:pt x="176" y="695"/>
                </a:lnTo>
                <a:lnTo>
                  <a:pt x="176" y="693"/>
                </a:lnTo>
                <a:lnTo>
                  <a:pt x="176" y="691"/>
                </a:lnTo>
                <a:lnTo>
                  <a:pt x="176" y="688"/>
                </a:lnTo>
                <a:lnTo>
                  <a:pt x="176" y="685"/>
                </a:lnTo>
                <a:lnTo>
                  <a:pt x="176" y="682"/>
                </a:lnTo>
                <a:lnTo>
                  <a:pt x="176" y="680"/>
                </a:lnTo>
                <a:lnTo>
                  <a:pt x="176" y="677"/>
                </a:lnTo>
                <a:lnTo>
                  <a:pt x="176" y="674"/>
                </a:lnTo>
                <a:lnTo>
                  <a:pt x="175" y="673"/>
                </a:lnTo>
                <a:lnTo>
                  <a:pt x="175" y="671"/>
                </a:lnTo>
                <a:lnTo>
                  <a:pt x="173" y="670"/>
                </a:lnTo>
                <a:lnTo>
                  <a:pt x="173" y="670"/>
                </a:lnTo>
                <a:lnTo>
                  <a:pt x="172" y="667"/>
                </a:lnTo>
                <a:lnTo>
                  <a:pt x="172" y="666"/>
                </a:lnTo>
                <a:lnTo>
                  <a:pt x="171" y="663"/>
                </a:lnTo>
                <a:lnTo>
                  <a:pt x="171" y="662"/>
                </a:lnTo>
                <a:lnTo>
                  <a:pt x="169" y="659"/>
                </a:lnTo>
                <a:lnTo>
                  <a:pt x="169" y="659"/>
                </a:lnTo>
                <a:lnTo>
                  <a:pt x="169" y="658"/>
                </a:lnTo>
                <a:lnTo>
                  <a:pt x="169" y="655"/>
                </a:lnTo>
                <a:lnTo>
                  <a:pt x="169" y="652"/>
                </a:lnTo>
                <a:lnTo>
                  <a:pt x="169" y="649"/>
                </a:lnTo>
                <a:lnTo>
                  <a:pt x="168" y="648"/>
                </a:lnTo>
                <a:lnTo>
                  <a:pt x="167" y="647"/>
                </a:lnTo>
                <a:lnTo>
                  <a:pt x="167" y="644"/>
                </a:lnTo>
                <a:lnTo>
                  <a:pt x="165" y="643"/>
                </a:lnTo>
                <a:lnTo>
                  <a:pt x="164" y="641"/>
                </a:lnTo>
                <a:lnTo>
                  <a:pt x="164" y="640"/>
                </a:lnTo>
                <a:lnTo>
                  <a:pt x="161" y="639"/>
                </a:lnTo>
                <a:lnTo>
                  <a:pt x="161" y="637"/>
                </a:lnTo>
                <a:lnTo>
                  <a:pt x="158" y="636"/>
                </a:lnTo>
                <a:lnTo>
                  <a:pt x="158" y="634"/>
                </a:lnTo>
                <a:lnTo>
                  <a:pt x="157" y="633"/>
                </a:lnTo>
                <a:lnTo>
                  <a:pt x="157" y="630"/>
                </a:lnTo>
                <a:lnTo>
                  <a:pt x="157" y="629"/>
                </a:lnTo>
                <a:lnTo>
                  <a:pt x="157" y="626"/>
                </a:lnTo>
                <a:lnTo>
                  <a:pt x="157" y="624"/>
                </a:lnTo>
                <a:lnTo>
                  <a:pt x="158" y="622"/>
                </a:lnTo>
                <a:lnTo>
                  <a:pt x="158" y="621"/>
                </a:lnTo>
                <a:lnTo>
                  <a:pt x="158" y="619"/>
                </a:lnTo>
                <a:lnTo>
                  <a:pt x="160" y="618"/>
                </a:lnTo>
                <a:lnTo>
                  <a:pt x="161" y="617"/>
                </a:lnTo>
                <a:lnTo>
                  <a:pt x="161" y="615"/>
                </a:lnTo>
                <a:lnTo>
                  <a:pt x="162" y="614"/>
                </a:lnTo>
                <a:lnTo>
                  <a:pt x="162" y="611"/>
                </a:lnTo>
                <a:lnTo>
                  <a:pt x="161" y="608"/>
                </a:lnTo>
                <a:lnTo>
                  <a:pt x="161" y="607"/>
                </a:lnTo>
                <a:lnTo>
                  <a:pt x="160" y="606"/>
                </a:lnTo>
                <a:lnTo>
                  <a:pt x="158" y="604"/>
                </a:lnTo>
                <a:lnTo>
                  <a:pt x="158" y="603"/>
                </a:lnTo>
                <a:lnTo>
                  <a:pt x="157" y="600"/>
                </a:lnTo>
                <a:lnTo>
                  <a:pt x="156" y="599"/>
                </a:lnTo>
                <a:lnTo>
                  <a:pt x="156" y="598"/>
                </a:lnTo>
                <a:lnTo>
                  <a:pt x="156" y="595"/>
                </a:lnTo>
                <a:lnTo>
                  <a:pt x="157" y="593"/>
                </a:lnTo>
                <a:lnTo>
                  <a:pt x="157" y="593"/>
                </a:lnTo>
                <a:lnTo>
                  <a:pt x="158" y="592"/>
                </a:lnTo>
                <a:lnTo>
                  <a:pt x="161" y="592"/>
                </a:lnTo>
                <a:lnTo>
                  <a:pt x="162" y="591"/>
                </a:lnTo>
                <a:lnTo>
                  <a:pt x="164" y="591"/>
                </a:lnTo>
                <a:lnTo>
                  <a:pt x="167" y="589"/>
                </a:lnTo>
                <a:lnTo>
                  <a:pt x="168" y="588"/>
                </a:lnTo>
                <a:lnTo>
                  <a:pt x="169" y="588"/>
                </a:lnTo>
                <a:lnTo>
                  <a:pt x="169" y="588"/>
                </a:lnTo>
                <a:lnTo>
                  <a:pt x="172" y="587"/>
                </a:lnTo>
                <a:lnTo>
                  <a:pt x="172" y="585"/>
                </a:lnTo>
                <a:lnTo>
                  <a:pt x="173" y="585"/>
                </a:lnTo>
                <a:lnTo>
                  <a:pt x="175" y="584"/>
                </a:lnTo>
                <a:lnTo>
                  <a:pt x="175" y="582"/>
                </a:lnTo>
                <a:lnTo>
                  <a:pt x="176" y="581"/>
                </a:lnTo>
                <a:lnTo>
                  <a:pt x="176" y="578"/>
                </a:lnTo>
                <a:lnTo>
                  <a:pt x="177" y="577"/>
                </a:lnTo>
                <a:lnTo>
                  <a:pt x="177" y="574"/>
                </a:lnTo>
                <a:lnTo>
                  <a:pt x="177" y="573"/>
                </a:lnTo>
                <a:lnTo>
                  <a:pt x="177" y="570"/>
                </a:lnTo>
                <a:lnTo>
                  <a:pt x="177" y="567"/>
                </a:lnTo>
                <a:lnTo>
                  <a:pt x="177" y="565"/>
                </a:lnTo>
                <a:lnTo>
                  <a:pt x="177" y="562"/>
                </a:lnTo>
                <a:lnTo>
                  <a:pt x="177" y="561"/>
                </a:lnTo>
                <a:lnTo>
                  <a:pt x="179" y="558"/>
                </a:lnTo>
                <a:lnTo>
                  <a:pt x="179" y="556"/>
                </a:lnTo>
                <a:lnTo>
                  <a:pt x="179" y="554"/>
                </a:lnTo>
                <a:lnTo>
                  <a:pt x="179" y="551"/>
                </a:lnTo>
                <a:lnTo>
                  <a:pt x="180" y="548"/>
                </a:lnTo>
                <a:lnTo>
                  <a:pt x="180" y="547"/>
                </a:lnTo>
                <a:lnTo>
                  <a:pt x="180" y="544"/>
                </a:lnTo>
                <a:lnTo>
                  <a:pt x="180" y="541"/>
                </a:lnTo>
                <a:lnTo>
                  <a:pt x="180" y="540"/>
                </a:lnTo>
                <a:lnTo>
                  <a:pt x="180" y="537"/>
                </a:lnTo>
                <a:lnTo>
                  <a:pt x="180" y="535"/>
                </a:lnTo>
                <a:lnTo>
                  <a:pt x="180" y="532"/>
                </a:lnTo>
                <a:lnTo>
                  <a:pt x="180" y="529"/>
                </a:lnTo>
                <a:lnTo>
                  <a:pt x="180" y="528"/>
                </a:lnTo>
                <a:lnTo>
                  <a:pt x="180" y="525"/>
                </a:lnTo>
                <a:lnTo>
                  <a:pt x="180" y="522"/>
                </a:lnTo>
                <a:lnTo>
                  <a:pt x="177" y="521"/>
                </a:lnTo>
                <a:lnTo>
                  <a:pt x="176" y="521"/>
                </a:lnTo>
                <a:lnTo>
                  <a:pt x="175" y="520"/>
                </a:lnTo>
                <a:lnTo>
                  <a:pt x="173" y="518"/>
                </a:lnTo>
                <a:lnTo>
                  <a:pt x="171" y="518"/>
                </a:lnTo>
                <a:lnTo>
                  <a:pt x="169" y="518"/>
                </a:lnTo>
                <a:lnTo>
                  <a:pt x="167" y="518"/>
                </a:lnTo>
                <a:lnTo>
                  <a:pt x="164" y="517"/>
                </a:lnTo>
                <a:lnTo>
                  <a:pt x="162" y="517"/>
                </a:lnTo>
                <a:lnTo>
                  <a:pt x="161" y="515"/>
                </a:lnTo>
                <a:lnTo>
                  <a:pt x="158" y="515"/>
                </a:lnTo>
                <a:lnTo>
                  <a:pt x="158" y="513"/>
                </a:lnTo>
                <a:lnTo>
                  <a:pt x="157" y="511"/>
                </a:lnTo>
                <a:lnTo>
                  <a:pt x="156" y="510"/>
                </a:lnTo>
                <a:lnTo>
                  <a:pt x="156" y="507"/>
                </a:lnTo>
                <a:lnTo>
                  <a:pt x="154" y="506"/>
                </a:lnTo>
                <a:lnTo>
                  <a:pt x="153" y="504"/>
                </a:lnTo>
                <a:lnTo>
                  <a:pt x="153" y="503"/>
                </a:lnTo>
                <a:lnTo>
                  <a:pt x="151" y="502"/>
                </a:lnTo>
                <a:lnTo>
                  <a:pt x="150" y="500"/>
                </a:lnTo>
                <a:lnTo>
                  <a:pt x="149" y="499"/>
                </a:lnTo>
                <a:lnTo>
                  <a:pt x="146" y="499"/>
                </a:lnTo>
                <a:lnTo>
                  <a:pt x="145" y="499"/>
                </a:lnTo>
                <a:lnTo>
                  <a:pt x="142" y="498"/>
                </a:lnTo>
                <a:lnTo>
                  <a:pt x="141" y="498"/>
                </a:lnTo>
                <a:lnTo>
                  <a:pt x="138" y="496"/>
                </a:lnTo>
                <a:lnTo>
                  <a:pt x="136" y="498"/>
                </a:lnTo>
                <a:lnTo>
                  <a:pt x="134" y="498"/>
                </a:lnTo>
                <a:lnTo>
                  <a:pt x="131" y="499"/>
                </a:lnTo>
                <a:lnTo>
                  <a:pt x="130" y="499"/>
                </a:lnTo>
                <a:lnTo>
                  <a:pt x="128" y="500"/>
                </a:lnTo>
                <a:lnTo>
                  <a:pt x="127" y="502"/>
                </a:lnTo>
                <a:lnTo>
                  <a:pt x="127" y="502"/>
                </a:lnTo>
                <a:lnTo>
                  <a:pt x="127" y="503"/>
                </a:lnTo>
                <a:lnTo>
                  <a:pt x="125" y="504"/>
                </a:lnTo>
                <a:lnTo>
                  <a:pt x="124" y="507"/>
                </a:lnTo>
                <a:lnTo>
                  <a:pt x="123" y="509"/>
                </a:lnTo>
                <a:lnTo>
                  <a:pt x="123" y="509"/>
                </a:lnTo>
                <a:lnTo>
                  <a:pt x="123" y="510"/>
                </a:lnTo>
                <a:lnTo>
                  <a:pt x="120" y="510"/>
                </a:lnTo>
                <a:lnTo>
                  <a:pt x="120" y="510"/>
                </a:lnTo>
                <a:lnTo>
                  <a:pt x="119" y="510"/>
                </a:lnTo>
                <a:lnTo>
                  <a:pt x="117" y="510"/>
                </a:lnTo>
                <a:lnTo>
                  <a:pt x="117" y="507"/>
                </a:lnTo>
                <a:lnTo>
                  <a:pt x="116" y="506"/>
                </a:lnTo>
                <a:lnTo>
                  <a:pt x="116" y="504"/>
                </a:lnTo>
                <a:lnTo>
                  <a:pt x="116" y="502"/>
                </a:lnTo>
                <a:lnTo>
                  <a:pt x="116" y="499"/>
                </a:lnTo>
                <a:lnTo>
                  <a:pt x="116" y="496"/>
                </a:lnTo>
                <a:lnTo>
                  <a:pt x="115" y="495"/>
                </a:lnTo>
                <a:lnTo>
                  <a:pt x="113" y="494"/>
                </a:lnTo>
                <a:lnTo>
                  <a:pt x="112" y="492"/>
                </a:lnTo>
                <a:lnTo>
                  <a:pt x="110" y="491"/>
                </a:lnTo>
                <a:lnTo>
                  <a:pt x="109" y="491"/>
                </a:lnTo>
                <a:lnTo>
                  <a:pt x="108" y="489"/>
                </a:lnTo>
                <a:lnTo>
                  <a:pt x="106" y="488"/>
                </a:lnTo>
                <a:lnTo>
                  <a:pt x="104" y="488"/>
                </a:lnTo>
                <a:lnTo>
                  <a:pt x="104" y="487"/>
                </a:lnTo>
                <a:lnTo>
                  <a:pt x="104" y="484"/>
                </a:lnTo>
                <a:lnTo>
                  <a:pt x="104" y="483"/>
                </a:lnTo>
                <a:lnTo>
                  <a:pt x="105" y="480"/>
                </a:lnTo>
                <a:lnTo>
                  <a:pt x="104" y="479"/>
                </a:lnTo>
                <a:lnTo>
                  <a:pt x="101" y="479"/>
                </a:lnTo>
                <a:lnTo>
                  <a:pt x="98" y="479"/>
                </a:lnTo>
                <a:lnTo>
                  <a:pt x="97" y="480"/>
                </a:lnTo>
                <a:lnTo>
                  <a:pt x="95" y="480"/>
                </a:lnTo>
                <a:lnTo>
                  <a:pt x="93" y="481"/>
                </a:lnTo>
                <a:lnTo>
                  <a:pt x="91" y="483"/>
                </a:lnTo>
                <a:lnTo>
                  <a:pt x="90" y="483"/>
                </a:lnTo>
                <a:lnTo>
                  <a:pt x="89" y="481"/>
                </a:lnTo>
                <a:lnTo>
                  <a:pt x="87" y="481"/>
                </a:lnTo>
                <a:lnTo>
                  <a:pt x="87" y="481"/>
                </a:lnTo>
                <a:lnTo>
                  <a:pt x="84" y="481"/>
                </a:lnTo>
                <a:lnTo>
                  <a:pt x="83" y="481"/>
                </a:lnTo>
                <a:lnTo>
                  <a:pt x="80" y="483"/>
                </a:lnTo>
                <a:lnTo>
                  <a:pt x="79" y="483"/>
                </a:lnTo>
                <a:lnTo>
                  <a:pt x="76" y="483"/>
                </a:lnTo>
                <a:lnTo>
                  <a:pt x="73" y="484"/>
                </a:lnTo>
                <a:lnTo>
                  <a:pt x="72" y="483"/>
                </a:lnTo>
                <a:lnTo>
                  <a:pt x="71" y="483"/>
                </a:lnTo>
                <a:lnTo>
                  <a:pt x="69" y="483"/>
                </a:lnTo>
                <a:lnTo>
                  <a:pt x="68" y="481"/>
                </a:lnTo>
                <a:lnTo>
                  <a:pt x="68" y="480"/>
                </a:lnTo>
                <a:lnTo>
                  <a:pt x="69" y="479"/>
                </a:lnTo>
                <a:lnTo>
                  <a:pt x="71" y="477"/>
                </a:lnTo>
                <a:lnTo>
                  <a:pt x="73" y="477"/>
                </a:lnTo>
                <a:lnTo>
                  <a:pt x="73" y="477"/>
                </a:lnTo>
                <a:lnTo>
                  <a:pt x="75" y="476"/>
                </a:lnTo>
                <a:lnTo>
                  <a:pt x="78" y="474"/>
                </a:lnTo>
                <a:lnTo>
                  <a:pt x="79" y="474"/>
                </a:lnTo>
                <a:lnTo>
                  <a:pt x="79" y="472"/>
                </a:lnTo>
                <a:lnTo>
                  <a:pt x="78" y="470"/>
                </a:lnTo>
                <a:lnTo>
                  <a:pt x="76" y="469"/>
                </a:lnTo>
                <a:lnTo>
                  <a:pt x="73" y="469"/>
                </a:lnTo>
                <a:lnTo>
                  <a:pt x="72" y="469"/>
                </a:lnTo>
                <a:lnTo>
                  <a:pt x="69" y="469"/>
                </a:lnTo>
                <a:lnTo>
                  <a:pt x="67" y="469"/>
                </a:lnTo>
                <a:lnTo>
                  <a:pt x="67" y="469"/>
                </a:lnTo>
                <a:lnTo>
                  <a:pt x="65" y="469"/>
                </a:lnTo>
                <a:lnTo>
                  <a:pt x="64" y="468"/>
                </a:lnTo>
                <a:lnTo>
                  <a:pt x="64" y="465"/>
                </a:lnTo>
                <a:lnTo>
                  <a:pt x="65" y="463"/>
                </a:lnTo>
                <a:lnTo>
                  <a:pt x="67" y="462"/>
                </a:lnTo>
                <a:lnTo>
                  <a:pt x="68" y="461"/>
                </a:lnTo>
                <a:lnTo>
                  <a:pt x="69" y="459"/>
                </a:lnTo>
                <a:lnTo>
                  <a:pt x="71" y="458"/>
                </a:lnTo>
                <a:lnTo>
                  <a:pt x="73" y="458"/>
                </a:lnTo>
                <a:lnTo>
                  <a:pt x="76" y="458"/>
                </a:lnTo>
                <a:lnTo>
                  <a:pt x="78" y="458"/>
                </a:lnTo>
                <a:lnTo>
                  <a:pt x="80" y="458"/>
                </a:lnTo>
                <a:lnTo>
                  <a:pt x="83" y="458"/>
                </a:lnTo>
                <a:lnTo>
                  <a:pt x="84" y="458"/>
                </a:lnTo>
                <a:lnTo>
                  <a:pt x="87" y="457"/>
                </a:lnTo>
                <a:lnTo>
                  <a:pt x="89" y="455"/>
                </a:lnTo>
                <a:lnTo>
                  <a:pt x="89" y="455"/>
                </a:lnTo>
                <a:lnTo>
                  <a:pt x="90" y="454"/>
                </a:lnTo>
                <a:lnTo>
                  <a:pt x="90" y="453"/>
                </a:lnTo>
                <a:lnTo>
                  <a:pt x="90" y="450"/>
                </a:lnTo>
                <a:lnTo>
                  <a:pt x="90" y="448"/>
                </a:lnTo>
                <a:lnTo>
                  <a:pt x="89" y="446"/>
                </a:lnTo>
                <a:lnTo>
                  <a:pt x="89" y="444"/>
                </a:lnTo>
                <a:lnTo>
                  <a:pt x="87" y="442"/>
                </a:lnTo>
                <a:lnTo>
                  <a:pt x="86" y="442"/>
                </a:lnTo>
                <a:lnTo>
                  <a:pt x="84" y="440"/>
                </a:lnTo>
                <a:lnTo>
                  <a:pt x="82" y="439"/>
                </a:lnTo>
                <a:lnTo>
                  <a:pt x="80" y="439"/>
                </a:lnTo>
                <a:lnTo>
                  <a:pt x="78" y="439"/>
                </a:lnTo>
                <a:lnTo>
                  <a:pt x="75" y="439"/>
                </a:lnTo>
                <a:lnTo>
                  <a:pt x="73" y="440"/>
                </a:lnTo>
                <a:lnTo>
                  <a:pt x="71" y="440"/>
                </a:lnTo>
                <a:lnTo>
                  <a:pt x="69" y="442"/>
                </a:lnTo>
                <a:lnTo>
                  <a:pt x="68" y="442"/>
                </a:lnTo>
                <a:lnTo>
                  <a:pt x="65" y="442"/>
                </a:lnTo>
                <a:lnTo>
                  <a:pt x="63" y="442"/>
                </a:lnTo>
                <a:lnTo>
                  <a:pt x="61" y="442"/>
                </a:lnTo>
                <a:lnTo>
                  <a:pt x="58" y="440"/>
                </a:lnTo>
                <a:lnTo>
                  <a:pt x="57" y="442"/>
                </a:lnTo>
                <a:lnTo>
                  <a:pt x="54" y="442"/>
                </a:lnTo>
                <a:lnTo>
                  <a:pt x="54" y="443"/>
                </a:lnTo>
                <a:lnTo>
                  <a:pt x="53" y="444"/>
                </a:lnTo>
                <a:lnTo>
                  <a:pt x="52" y="446"/>
                </a:lnTo>
                <a:lnTo>
                  <a:pt x="49" y="447"/>
                </a:lnTo>
                <a:lnTo>
                  <a:pt x="47" y="447"/>
                </a:lnTo>
                <a:lnTo>
                  <a:pt x="45" y="446"/>
                </a:lnTo>
                <a:lnTo>
                  <a:pt x="43" y="446"/>
                </a:lnTo>
                <a:lnTo>
                  <a:pt x="42" y="444"/>
                </a:lnTo>
                <a:lnTo>
                  <a:pt x="41" y="443"/>
                </a:lnTo>
                <a:lnTo>
                  <a:pt x="41" y="440"/>
                </a:lnTo>
                <a:lnTo>
                  <a:pt x="41" y="439"/>
                </a:lnTo>
                <a:lnTo>
                  <a:pt x="42" y="437"/>
                </a:lnTo>
                <a:lnTo>
                  <a:pt x="43" y="436"/>
                </a:lnTo>
                <a:lnTo>
                  <a:pt x="43" y="435"/>
                </a:lnTo>
                <a:lnTo>
                  <a:pt x="46" y="433"/>
                </a:lnTo>
                <a:lnTo>
                  <a:pt x="46" y="432"/>
                </a:lnTo>
                <a:lnTo>
                  <a:pt x="47" y="431"/>
                </a:lnTo>
                <a:lnTo>
                  <a:pt x="49" y="429"/>
                </a:lnTo>
                <a:lnTo>
                  <a:pt x="50" y="427"/>
                </a:lnTo>
                <a:lnTo>
                  <a:pt x="50" y="425"/>
                </a:lnTo>
                <a:lnTo>
                  <a:pt x="50" y="422"/>
                </a:lnTo>
                <a:lnTo>
                  <a:pt x="52" y="421"/>
                </a:lnTo>
                <a:lnTo>
                  <a:pt x="52" y="418"/>
                </a:lnTo>
                <a:lnTo>
                  <a:pt x="52" y="417"/>
                </a:lnTo>
                <a:lnTo>
                  <a:pt x="52" y="414"/>
                </a:lnTo>
                <a:lnTo>
                  <a:pt x="52" y="413"/>
                </a:lnTo>
                <a:lnTo>
                  <a:pt x="50" y="411"/>
                </a:lnTo>
                <a:lnTo>
                  <a:pt x="49" y="409"/>
                </a:lnTo>
                <a:lnTo>
                  <a:pt x="47" y="409"/>
                </a:lnTo>
                <a:lnTo>
                  <a:pt x="46" y="407"/>
                </a:lnTo>
                <a:lnTo>
                  <a:pt x="45" y="406"/>
                </a:lnTo>
                <a:lnTo>
                  <a:pt x="43" y="405"/>
                </a:lnTo>
                <a:lnTo>
                  <a:pt x="42" y="403"/>
                </a:lnTo>
                <a:lnTo>
                  <a:pt x="41" y="403"/>
                </a:lnTo>
                <a:lnTo>
                  <a:pt x="39" y="401"/>
                </a:lnTo>
                <a:lnTo>
                  <a:pt x="38" y="401"/>
                </a:lnTo>
                <a:lnTo>
                  <a:pt x="37" y="399"/>
                </a:lnTo>
                <a:lnTo>
                  <a:pt x="35" y="398"/>
                </a:lnTo>
                <a:lnTo>
                  <a:pt x="34" y="396"/>
                </a:lnTo>
                <a:lnTo>
                  <a:pt x="34" y="394"/>
                </a:lnTo>
                <a:lnTo>
                  <a:pt x="32" y="392"/>
                </a:lnTo>
                <a:lnTo>
                  <a:pt x="32" y="391"/>
                </a:lnTo>
                <a:lnTo>
                  <a:pt x="32" y="388"/>
                </a:lnTo>
                <a:lnTo>
                  <a:pt x="32" y="385"/>
                </a:lnTo>
                <a:lnTo>
                  <a:pt x="32" y="385"/>
                </a:lnTo>
                <a:lnTo>
                  <a:pt x="32" y="384"/>
                </a:lnTo>
                <a:lnTo>
                  <a:pt x="34" y="383"/>
                </a:lnTo>
                <a:lnTo>
                  <a:pt x="35" y="381"/>
                </a:lnTo>
                <a:lnTo>
                  <a:pt x="37" y="380"/>
                </a:lnTo>
                <a:lnTo>
                  <a:pt x="38" y="379"/>
                </a:lnTo>
                <a:lnTo>
                  <a:pt x="38" y="377"/>
                </a:lnTo>
                <a:lnTo>
                  <a:pt x="38" y="376"/>
                </a:lnTo>
                <a:lnTo>
                  <a:pt x="38" y="373"/>
                </a:lnTo>
                <a:lnTo>
                  <a:pt x="38" y="370"/>
                </a:lnTo>
                <a:lnTo>
                  <a:pt x="38" y="369"/>
                </a:lnTo>
                <a:lnTo>
                  <a:pt x="38" y="366"/>
                </a:lnTo>
                <a:lnTo>
                  <a:pt x="37" y="365"/>
                </a:lnTo>
                <a:lnTo>
                  <a:pt x="37" y="362"/>
                </a:lnTo>
                <a:lnTo>
                  <a:pt x="37" y="359"/>
                </a:lnTo>
                <a:lnTo>
                  <a:pt x="35" y="358"/>
                </a:lnTo>
                <a:lnTo>
                  <a:pt x="34" y="357"/>
                </a:lnTo>
                <a:lnTo>
                  <a:pt x="32" y="357"/>
                </a:lnTo>
                <a:lnTo>
                  <a:pt x="31" y="355"/>
                </a:lnTo>
                <a:lnTo>
                  <a:pt x="30" y="354"/>
                </a:lnTo>
                <a:lnTo>
                  <a:pt x="28" y="353"/>
                </a:lnTo>
                <a:lnTo>
                  <a:pt x="27" y="351"/>
                </a:lnTo>
                <a:lnTo>
                  <a:pt x="26" y="350"/>
                </a:lnTo>
                <a:lnTo>
                  <a:pt x="24" y="349"/>
                </a:lnTo>
                <a:lnTo>
                  <a:pt x="24" y="346"/>
                </a:lnTo>
                <a:lnTo>
                  <a:pt x="26" y="343"/>
                </a:lnTo>
                <a:lnTo>
                  <a:pt x="26" y="342"/>
                </a:lnTo>
                <a:lnTo>
                  <a:pt x="26" y="340"/>
                </a:lnTo>
                <a:lnTo>
                  <a:pt x="27" y="340"/>
                </a:lnTo>
                <a:lnTo>
                  <a:pt x="27" y="338"/>
                </a:lnTo>
                <a:lnTo>
                  <a:pt x="27" y="335"/>
                </a:lnTo>
                <a:lnTo>
                  <a:pt x="27" y="332"/>
                </a:lnTo>
                <a:lnTo>
                  <a:pt x="27" y="331"/>
                </a:lnTo>
                <a:lnTo>
                  <a:pt x="26" y="329"/>
                </a:lnTo>
                <a:lnTo>
                  <a:pt x="24" y="328"/>
                </a:lnTo>
                <a:lnTo>
                  <a:pt x="23" y="327"/>
                </a:lnTo>
                <a:lnTo>
                  <a:pt x="21" y="325"/>
                </a:lnTo>
                <a:lnTo>
                  <a:pt x="21" y="324"/>
                </a:lnTo>
                <a:lnTo>
                  <a:pt x="19" y="323"/>
                </a:lnTo>
                <a:lnTo>
                  <a:pt x="17" y="321"/>
                </a:lnTo>
                <a:lnTo>
                  <a:pt x="16" y="320"/>
                </a:lnTo>
                <a:lnTo>
                  <a:pt x="15" y="318"/>
                </a:lnTo>
                <a:lnTo>
                  <a:pt x="13" y="318"/>
                </a:lnTo>
                <a:lnTo>
                  <a:pt x="12" y="317"/>
                </a:lnTo>
                <a:lnTo>
                  <a:pt x="11" y="316"/>
                </a:lnTo>
                <a:lnTo>
                  <a:pt x="8" y="316"/>
                </a:lnTo>
                <a:lnTo>
                  <a:pt x="6" y="314"/>
                </a:lnTo>
                <a:lnTo>
                  <a:pt x="5" y="313"/>
                </a:lnTo>
                <a:lnTo>
                  <a:pt x="2" y="313"/>
                </a:lnTo>
                <a:lnTo>
                  <a:pt x="2" y="313"/>
                </a:lnTo>
                <a:lnTo>
                  <a:pt x="1" y="312"/>
                </a:lnTo>
                <a:lnTo>
                  <a:pt x="1" y="313"/>
                </a:lnTo>
                <a:lnTo>
                  <a:pt x="0" y="313"/>
                </a:lnTo>
                <a:lnTo>
                  <a:pt x="1" y="313"/>
                </a:lnTo>
                <a:lnTo>
                  <a:pt x="1" y="312"/>
                </a:lnTo>
                <a:lnTo>
                  <a:pt x="2" y="310"/>
                </a:lnTo>
                <a:lnTo>
                  <a:pt x="4" y="310"/>
                </a:lnTo>
                <a:lnTo>
                  <a:pt x="5" y="308"/>
                </a:lnTo>
                <a:lnTo>
                  <a:pt x="6" y="308"/>
                </a:lnTo>
                <a:lnTo>
                  <a:pt x="8" y="305"/>
                </a:lnTo>
                <a:lnTo>
                  <a:pt x="9" y="305"/>
                </a:lnTo>
                <a:lnTo>
                  <a:pt x="11" y="303"/>
                </a:lnTo>
                <a:lnTo>
                  <a:pt x="11" y="302"/>
                </a:lnTo>
                <a:lnTo>
                  <a:pt x="12" y="302"/>
                </a:lnTo>
                <a:lnTo>
                  <a:pt x="13" y="299"/>
                </a:lnTo>
                <a:lnTo>
                  <a:pt x="16" y="297"/>
                </a:lnTo>
                <a:lnTo>
                  <a:pt x="19" y="295"/>
                </a:lnTo>
                <a:lnTo>
                  <a:pt x="19" y="294"/>
                </a:lnTo>
                <a:lnTo>
                  <a:pt x="19" y="294"/>
                </a:lnTo>
                <a:lnTo>
                  <a:pt x="21" y="292"/>
                </a:lnTo>
                <a:lnTo>
                  <a:pt x="24" y="290"/>
                </a:lnTo>
                <a:lnTo>
                  <a:pt x="26" y="288"/>
                </a:lnTo>
                <a:lnTo>
                  <a:pt x="27" y="287"/>
                </a:lnTo>
                <a:lnTo>
                  <a:pt x="27" y="287"/>
                </a:lnTo>
                <a:lnTo>
                  <a:pt x="30" y="284"/>
                </a:lnTo>
                <a:lnTo>
                  <a:pt x="32" y="282"/>
                </a:lnTo>
                <a:lnTo>
                  <a:pt x="34" y="280"/>
                </a:lnTo>
                <a:lnTo>
                  <a:pt x="35" y="277"/>
                </a:lnTo>
                <a:lnTo>
                  <a:pt x="37" y="277"/>
                </a:lnTo>
                <a:lnTo>
                  <a:pt x="38" y="276"/>
                </a:lnTo>
                <a:lnTo>
                  <a:pt x="39" y="275"/>
                </a:lnTo>
                <a:lnTo>
                  <a:pt x="42" y="272"/>
                </a:lnTo>
                <a:lnTo>
                  <a:pt x="43" y="271"/>
                </a:lnTo>
                <a:lnTo>
                  <a:pt x="45" y="269"/>
                </a:lnTo>
                <a:lnTo>
                  <a:pt x="45" y="269"/>
                </a:lnTo>
                <a:lnTo>
                  <a:pt x="46" y="266"/>
                </a:lnTo>
                <a:lnTo>
                  <a:pt x="49" y="264"/>
                </a:lnTo>
                <a:lnTo>
                  <a:pt x="52" y="262"/>
                </a:lnTo>
                <a:lnTo>
                  <a:pt x="54" y="260"/>
                </a:lnTo>
                <a:lnTo>
                  <a:pt x="57" y="257"/>
                </a:lnTo>
                <a:lnTo>
                  <a:pt x="60" y="254"/>
                </a:lnTo>
                <a:lnTo>
                  <a:pt x="60" y="254"/>
                </a:lnTo>
                <a:lnTo>
                  <a:pt x="63" y="253"/>
                </a:lnTo>
                <a:lnTo>
                  <a:pt x="63" y="251"/>
                </a:lnTo>
                <a:lnTo>
                  <a:pt x="65" y="250"/>
                </a:lnTo>
                <a:lnTo>
                  <a:pt x="67" y="247"/>
                </a:lnTo>
                <a:lnTo>
                  <a:pt x="69" y="245"/>
                </a:lnTo>
                <a:lnTo>
                  <a:pt x="72" y="242"/>
                </a:lnTo>
                <a:lnTo>
                  <a:pt x="75" y="239"/>
                </a:lnTo>
                <a:lnTo>
                  <a:pt x="75" y="239"/>
                </a:lnTo>
                <a:lnTo>
                  <a:pt x="78" y="236"/>
                </a:lnTo>
                <a:lnTo>
                  <a:pt x="78" y="236"/>
                </a:lnTo>
                <a:lnTo>
                  <a:pt x="79" y="234"/>
                </a:lnTo>
                <a:lnTo>
                  <a:pt x="82" y="232"/>
                </a:lnTo>
                <a:lnTo>
                  <a:pt x="83" y="231"/>
                </a:lnTo>
                <a:lnTo>
                  <a:pt x="84" y="230"/>
                </a:lnTo>
                <a:lnTo>
                  <a:pt x="87" y="227"/>
                </a:lnTo>
                <a:lnTo>
                  <a:pt x="89" y="225"/>
                </a:lnTo>
                <a:lnTo>
                  <a:pt x="90" y="224"/>
                </a:lnTo>
                <a:lnTo>
                  <a:pt x="93" y="221"/>
                </a:lnTo>
                <a:lnTo>
                  <a:pt x="95" y="220"/>
                </a:lnTo>
                <a:lnTo>
                  <a:pt x="98" y="217"/>
                </a:lnTo>
                <a:lnTo>
                  <a:pt x="99" y="214"/>
                </a:lnTo>
                <a:lnTo>
                  <a:pt x="101" y="213"/>
                </a:lnTo>
                <a:lnTo>
                  <a:pt x="102" y="212"/>
                </a:lnTo>
                <a:lnTo>
                  <a:pt x="104" y="212"/>
                </a:lnTo>
                <a:lnTo>
                  <a:pt x="105" y="209"/>
                </a:lnTo>
                <a:lnTo>
                  <a:pt x="108" y="206"/>
                </a:lnTo>
                <a:lnTo>
                  <a:pt x="108" y="206"/>
                </a:lnTo>
                <a:lnTo>
                  <a:pt x="109" y="206"/>
                </a:lnTo>
                <a:lnTo>
                  <a:pt x="110" y="205"/>
                </a:lnTo>
                <a:lnTo>
                  <a:pt x="110" y="204"/>
                </a:lnTo>
                <a:lnTo>
                  <a:pt x="112" y="202"/>
                </a:lnTo>
                <a:lnTo>
                  <a:pt x="115" y="199"/>
                </a:lnTo>
                <a:lnTo>
                  <a:pt x="117" y="197"/>
                </a:lnTo>
                <a:lnTo>
                  <a:pt x="120" y="195"/>
                </a:lnTo>
                <a:lnTo>
                  <a:pt x="120" y="194"/>
                </a:lnTo>
                <a:lnTo>
                  <a:pt x="120" y="194"/>
                </a:lnTo>
                <a:lnTo>
                  <a:pt x="123" y="193"/>
                </a:lnTo>
                <a:lnTo>
                  <a:pt x="125" y="190"/>
                </a:lnTo>
                <a:lnTo>
                  <a:pt x="128" y="187"/>
                </a:lnTo>
                <a:lnTo>
                  <a:pt x="128" y="187"/>
                </a:lnTo>
                <a:lnTo>
                  <a:pt x="128" y="187"/>
                </a:lnTo>
                <a:lnTo>
                  <a:pt x="128" y="187"/>
                </a:lnTo>
                <a:lnTo>
                  <a:pt x="131" y="184"/>
                </a:lnTo>
                <a:lnTo>
                  <a:pt x="132" y="182"/>
                </a:lnTo>
                <a:lnTo>
                  <a:pt x="132" y="182"/>
                </a:lnTo>
                <a:lnTo>
                  <a:pt x="135" y="179"/>
                </a:lnTo>
                <a:lnTo>
                  <a:pt x="135" y="179"/>
                </a:lnTo>
                <a:lnTo>
                  <a:pt x="136" y="179"/>
                </a:lnTo>
                <a:lnTo>
                  <a:pt x="138" y="176"/>
                </a:lnTo>
                <a:lnTo>
                  <a:pt x="141" y="173"/>
                </a:lnTo>
                <a:lnTo>
                  <a:pt x="143" y="172"/>
                </a:lnTo>
                <a:lnTo>
                  <a:pt x="145" y="169"/>
                </a:lnTo>
                <a:lnTo>
                  <a:pt x="147" y="167"/>
                </a:lnTo>
                <a:lnTo>
                  <a:pt x="154" y="161"/>
                </a:lnTo>
                <a:lnTo>
                  <a:pt x="168" y="154"/>
                </a:lnTo>
                <a:lnTo>
                  <a:pt x="183" y="147"/>
                </a:lnTo>
                <a:lnTo>
                  <a:pt x="210" y="132"/>
                </a:lnTo>
                <a:lnTo>
                  <a:pt x="265" y="104"/>
                </a:lnTo>
                <a:lnTo>
                  <a:pt x="421" y="44"/>
                </a:lnTo>
                <a:lnTo>
                  <a:pt x="424" y="42"/>
                </a:lnTo>
                <a:lnTo>
                  <a:pt x="481" y="24"/>
                </a:lnTo>
                <a:lnTo>
                  <a:pt x="489" y="35"/>
                </a:lnTo>
                <a:lnTo>
                  <a:pt x="536" y="4"/>
                </a:lnTo>
                <a:lnTo>
                  <a:pt x="541" y="0"/>
                </a:lnTo>
                <a:lnTo>
                  <a:pt x="546" y="0"/>
                </a:lnTo>
                <a:lnTo>
                  <a:pt x="550" y="4"/>
                </a:lnTo>
                <a:lnTo>
                  <a:pt x="546" y="20"/>
                </a:lnTo>
                <a:lnTo>
                  <a:pt x="535" y="49"/>
                </a:lnTo>
                <a:lnTo>
                  <a:pt x="561" y="46"/>
                </a:lnTo>
                <a:lnTo>
                  <a:pt x="569" y="45"/>
                </a:lnTo>
                <a:lnTo>
                  <a:pt x="570" y="45"/>
                </a:lnTo>
                <a:lnTo>
                  <a:pt x="578" y="46"/>
                </a:lnTo>
                <a:lnTo>
                  <a:pt x="589" y="48"/>
                </a:lnTo>
                <a:lnTo>
                  <a:pt x="591" y="48"/>
                </a:lnTo>
                <a:lnTo>
                  <a:pt x="593" y="56"/>
                </a:lnTo>
                <a:lnTo>
                  <a:pt x="580" y="97"/>
                </a:lnTo>
                <a:lnTo>
                  <a:pt x="613" y="157"/>
                </a:lnTo>
                <a:lnTo>
                  <a:pt x="656" y="164"/>
                </a:lnTo>
                <a:lnTo>
                  <a:pt x="658" y="149"/>
                </a:lnTo>
                <a:lnTo>
                  <a:pt x="663" y="141"/>
                </a:lnTo>
                <a:lnTo>
                  <a:pt x="670" y="138"/>
                </a:lnTo>
                <a:lnTo>
                  <a:pt x="673" y="138"/>
                </a:lnTo>
                <a:lnTo>
                  <a:pt x="680" y="139"/>
                </a:lnTo>
                <a:lnTo>
                  <a:pt x="684" y="141"/>
                </a:lnTo>
                <a:lnTo>
                  <a:pt x="684" y="157"/>
                </a:lnTo>
                <a:lnTo>
                  <a:pt x="684" y="157"/>
                </a:lnTo>
                <a:lnTo>
                  <a:pt x="692" y="157"/>
                </a:lnTo>
                <a:lnTo>
                  <a:pt x="717" y="157"/>
                </a:lnTo>
                <a:lnTo>
                  <a:pt x="747" y="157"/>
                </a:lnTo>
                <a:lnTo>
                  <a:pt x="748" y="157"/>
                </a:lnTo>
                <a:lnTo>
                  <a:pt x="747" y="158"/>
                </a:lnTo>
                <a:lnTo>
                  <a:pt x="747" y="163"/>
                </a:lnTo>
                <a:lnTo>
                  <a:pt x="744" y="173"/>
                </a:lnTo>
                <a:lnTo>
                  <a:pt x="747" y="175"/>
                </a:lnTo>
                <a:lnTo>
                  <a:pt x="751" y="176"/>
                </a:lnTo>
                <a:lnTo>
                  <a:pt x="752" y="176"/>
                </a:lnTo>
                <a:lnTo>
                  <a:pt x="752" y="179"/>
                </a:lnTo>
                <a:lnTo>
                  <a:pt x="752" y="182"/>
                </a:lnTo>
                <a:lnTo>
                  <a:pt x="752" y="182"/>
                </a:lnTo>
                <a:lnTo>
                  <a:pt x="749" y="183"/>
                </a:lnTo>
                <a:lnTo>
                  <a:pt x="744" y="187"/>
                </a:lnTo>
                <a:lnTo>
                  <a:pt x="744" y="187"/>
                </a:lnTo>
                <a:lnTo>
                  <a:pt x="747" y="190"/>
                </a:lnTo>
                <a:lnTo>
                  <a:pt x="747" y="190"/>
                </a:lnTo>
                <a:lnTo>
                  <a:pt x="749" y="193"/>
                </a:lnTo>
                <a:lnTo>
                  <a:pt x="751" y="193"/>
                </a:lnTo>
                <a:lnTo>
                  <a:pt x="747" y="195"/>
                </a:lnTo>
                <a:lnTo>
                  <a:pt x="747" y="197"/>
                </a:lnTo>
                <a:lnTo>
                  <a:pt x="747" y="198"/>
                </a:lnTo>
                <a:lnTo>
                  <a:pt x="747" y="198"/>
                </a:lnTo>
                <a:lnTo>
                  <a:pt x="745" y="199"/>
                </a:lnTo>
                <a:lnTo>
                  <a:pt x="745" y="199"/>
                </a:lnTo>
                <a:lnTo>
                  <a:pt x="745" y="201"/>
                </a:lnTo>
                <a:lnTo>
                  <a:pt x="745" y="201"/>
                </a:lnTo>
                <a:lnTo>
                  <a:pt x="745" y="202"/>
                </a:lnTo>
                <a:lnTo>
                  <a:pt x="744" y="204"/>
                </a:lnTo>
                <a:lnTo>
                  <a:pt x="744" y="204"/>
                </a:lnTo>
                <a:lnTo>
                  <a:pt x="744" y="205"/>
                </a:lnTo>
                <a:lnTo>
                  <a:pt x="744" y="206"/>
                </a:lnTo>
                <a:lnTo>
                  <a:pt x="744" y="206"/>
                </a:lnTo>
                <a:lnTo>
                  <a:pt x="745" y="206"/>
                </a:lnTo>
                <a:lnTo>
                  <a:pt x="745" y="206"/>
                </a:lnTo>
                <a:lnTo>
                  <a:pt x="745" y="206"/>
                </a:lnTo>
                <a:lnTo>
                  <a:pt x="745" y="208"/>
                </a:lnTo>
                <a:lnTo>
                  <a:pt x="747" y="209"/>
                </a:lnTo>
                <a:lnTo>
                  <a:pt x="747" y="210"/>
                </a:lnTo>
                <a:lnTo>
                  <a:pt x="747" y="210"/>
                </a:lnTo>
                <a:lnTo>
                  <a:pt x="747" y="212"/>
                </a:lnTo>
                <a:lnTo>
                  <a:pt x="748" y="212"/>
                </a:lnTo>
                <a:lnTo>
                  <a:pt x="748" y="212"/>
                </a:lnTo>
                <a:lnTo>
                  <a:pt x="748" y="213"/>
                </a:lnTo>
                <a:lnTo>
                  <a:pt x="748" y="214"/>
                </a:lnTo>
                <a:lnTo>
                  <a:pt x="748" y="216"/>
                </a:lnTo>
                <a:lnTo>
                  <a:pt x="748" y="217"/>
                </a:lnTo>
                <a:lnTo>
                  <a:pt x="748" y="219"/>
                </a:lnTo>
                <a:lnTo>
                  <a:pt x="748" y="220"/>
                </a:lnTo>
                <a:lnTo>
                  <a:pt x="748" y="223"/>
                </a:lnTo>
                <a:lnTo>
                  <a:pt x="747" y="223"/>
                </a:lnTo>
                <a:lnTo>
                  <a:pt x="747" y="223"/>
                </a:lnTo>
                <a:lnTo>
                  <a:pt x="747" y="224"/>
                </a:lnTo>
                <a:lnTo>
                  <a:pt x="747" y="225"/>
                </a:lnTo>
                <a:lnTo>
                  <a:pt x="747" y="225"/>
                </a:lnTo>
                <a:lnTo>
                  <a:pt x="747" y="225"/>
                </a:lnTo>
                <a:lnTo>
                  <a:pt x="747" y="227"/>
                </a:lnTo>
                <a:lnTo>
                  <a:pt x="747" y="227"/>
                </a:lnTo>
                <a:lnTo>
                  <a:pt x="745" y="228"/>
                </a:lnTo>
                <a:lnTo>
                  <a:pt x="745" y="228"/>
                </a:lnTo>
                <a:lnTo>
                  <a:pt x="745" y="230"/>
                </a:lnTo>
                <a:lnTo>
                  <a:pt x="745" y="230"/>
                </a:lnTo>
                <a:lnTo>
                  <a:pt x="744" y="232"/>
                </a:lnTo>
                <a:lnTo>
                  <a:pt x="743" y="234"/>
                </a:lnTo>
                <a:lnTo>
                  <a:pt x="743" y="234"/>
                </a:lnTo>
                <a:lnTo>
                  <a:pt x="743" y="235"/>
                </a:lnTo>
                <a:lnTo>
                  <a:pt x="743" y="236"/>
                </a:lnTo>
                <a:lnTo>
                  <a:pt x="741" y="236"/>
                </a:lnTo>
                <a:lnTo>
                  <a:pt x="741" y="236"/>
                </a:lnTo>
                <a:lnTo>
                  <a:pt x="741" y="239"/>
                </a:lnTo>
                <a:lnTo>
                  <a:pt x="741" y="239"/>
                </a:lnTo>
                <a:lnTo>
                  <a:pt x="741" y="240"/>
                </a:lnTo>
                <a:lnTo>
                  <a:pt x="741" y="242"/>
                </a:lnTo>
                <a:lnTo>
                  <a:pt x="741" y="242"/>
                </a:lnTo>
                <a:lnTo>
                  <a:pt x="741" y="243"/>
                </a:lnTo>
                <a:lnTo>
                  <a:pt x="741" y="243"/>
                </a:lnTo>
                <a:lnTo>
                  <a:pt x="741" y="242"/>
                </a:lnTo>
                <a:lnTo>
                  <a:pt x="741" y="242"/>
                </a:lnTo>
                <a:lnTo>
                  <a:pt x="741" y="242"/>
                </a:lnTo>
                <a:lnTo>
                  <a:pt x="743" y="242"/>
                </a:lnTo>
                <a:lnTo>
                  <a:pt x="743" y="242"/>
                </a:lnTo>
                <a:lnTo>
                  <a:pt x="741" y="242"/>
                </a:lnTo>
                <a:lnTo>
                  <a:pt x="741" y="243"/>
                </a:lnTo>
                <a:lnTo>
                  <a:pt x="740" y="246"/>
                </a:lnTo>
                <a:lnTo>
                  <a:pt x="740" y="246"/>
                </a:lnTo>
                <a:lnTo>
                  <a:pt x="738" y="247"/>
                </a:lnTo>
                <a:lnTo>
                  <a:pt x="738" y="249"/>
                </a:lnTo>
                <a:lnTo>
                  <a:pt x="738" y="250"/>
                </a:lnTo>
                <a:lnTo>
                  <a:pt x="738" y="250"/>
                </a:lnTo>
                <a:lnTo>
                  <a:pt x="738" y="251"/>
                </a:lnTo>
                <a:lnTo>
                  <a:pt x="738" y="253"/>
                </a:lnTo>
                <a:lnTo>
                  <a:pt x="738" y="254"/>
                </a:lnTo>
                <a:lnTo>
                  <a:pt x="737" y="256"/>
                </a:lnTo>
                <a:lnTo>
                  <a:pt x="737" y="257"/>
                </a:lnTo>
                <a:lnTo>
                  <a:pt x="737" y="258"/>
                </a:lnTo>
                <a:lnTo>
                  <a:pt x="737" y="258"/>
                </a:lnTo>
                <a:lnTo>
                  <a:pt x="737" y="260"/>
                </a:lnTo>
                <a:lnTo>
                  <a:pt x="737" y="261"/>
                </a:lnTo>
                <a:lnTo>
                  <a:pt x="737" y="262"/>
                </a:lnTo>
                <a:lnTo>
                  <a:pt x="737" y="262"/>
                </a:lnTo>
                <a:lnTo>
                  <a:pt x="737" y="264"/>
                </a:lnTo>
                <a:lnTo>
                  <a:pt x="736" y="265"/>
                </a:lnTo>
                <a:lnTo>
                  <a:pt x="736" y="268"/>
                </a:lnTo>
                <a:lnTo>
                  <a:pt x="736" y="268"/>
                </a:lnTo>
                <a:lnTo>
                  <a:pt x="736" y="269"/>
                </a:lnTo>
                <a:lnTo>
                  <a:pt x="736" y="271"/>
                </a:lnTo>
                <a:lnTo>
                  <a:pt x="737" y="272"/>
                </a:lnTo>
                <a:lnTo>
                  <a:pt x="737" y="273"/>
                </a:lnTo>
                <a:lnTo>
                  <a:pt x="737" y="275"/>
                </a:lnTo>
                <a:lnTo>
                  <a:pt x="736" y="276"/>
                </a:lnTo>
                <a:lnTo>
                  <a:pt x="737" y="277"/>
                </a:lnTo>
                <a:lnTo>
                  <a:pt x="737" y="279"/>
                </a:lnTo>
                <a:lnTo>
                  <a:pt x="737" y="280"/>
                </a:lnTo>
                <a:lnTo>
                  <a:pt x="737" y="283"/>
                </a:lnTo>
                <a:lnTo>
                  <a:pt x="737" y="286"/>
                </a:lnTo>
                <a:lnTo>
                  <a:pt x="737" y="287"/>
                </a:lnTo>
                <a:lnTo>
                  <a:pt x="737" y="288"/>
                </a:lnTo>
                <a:lnTo>
                  <a:pt x="737" y="288"/>
                </a:lnTo>
                <a:lnTo>
                  <a:pt x="737" y="290"/>
                </a:lnTo>
                <a:lnTo>
                  <a:pt x="738" y="291"/>
                </a:lnTo>
                <a:lnTo>
                  <a:pt x="738" y="294"/>
                </a:lnTo>
                <a:lnTo>
                  <a:pt x="738" y="294"/>
                </a:lnTo>
                <a:lnTo>
                  <a:pt x="738" y="295"/>
                </a:lnTo>
                <a:lnTo>
                  <a:pt x="738" y="297"/>
                </a:lnTo>
                <a:lnTo>
                  <a:pt x="738" y="298"/>
                </a:lnTo>
                <a:lnTo>
                  <a:pt x="738" y="299"/>
                </a:lnTo>
                <a:lnTo>
                  <a:pt x="738" y="302"/>
                </a:lnTo>
                <a:lnTo>
                  <a:pt x="737" y="302"/>
                </a:lnTo>
                <a:lnTo>
                  <a:pt x="737" y="303"/>
                </a:lnTo>
                <a:lnTo>
                  <a:pt x="737" y="305"/>
                </a:lnTo>
                <a:lnTo>
                  <a:pt x="737" y="306"/>
                </a:lnTo>
                <a:lnTo>
                  <a:pt x="737" y="306"/>
                </a:lnTo>
                <a:lnTo>
                  <a:pt x="738" y="308"/>
                </a:lnTo>
                <a:lnTo>
                  <a:pt x="738" y="308"/>
                </a:lnTo>
                <a:lnTo>
                  <a:pt x="738" y="310"/>
                </a:lnTo>
                <a:lnTo>
                  <a:pt x="738" y="310"/>
                </a:lnTo>
                <a:lnTo>
                  <a:pt x="738" y="310"/>
                </a:lnTo>
                <a:lnTo>
                  <a:pt x="738" y="310"/>
                </a:lnTo>
                <a:lnTo>
                  <a:pt x="738" y="312"/>
                </a:lnTo>
                <a:lnTo>
                  <a:pt x="738" y="312"/>
                </a:lnTo>
                <a:lnTo>
                  <a:pt x="738" y="313"/>
                </a:lnTo>
                <a:lnTo>
                  <a:pt x="738" y="313"/>
                </a:lnTo>
                <a:lnTo>
                  <a:pt x="738" y="314"/>
                </a:lnTo>
                <a:lnTo>
                  <a:pt x="738" y="316"/>
                </a:lnTo>
                <a:lnTo>
                  <a:pt x="738" y="316"/>
                </a:lnTo>
                <a:lnTo>
                  <a:pt x="738" y="317"/>
                </a:lnTo>
                <a:lnTo>
                  <a:pt x="738" y="318"/>
                </a:lnTo>
                <a:lnTo>
                  <a:pt x="738" y="320"/>
                </a:lnTo>
                <a:lnTo>
                  <a:pt x="738" y="321"/>
                </a:lnTo>
                <a:lnTo>
                  <a:pt x="738" y="323"/>
                </a:lnTo>
                <a:lnTo>
                  <a:pt x="738" y="325"/>
                </a:lnTo>
                <a:lnTo>
                  <a:pt x="738" y="327"/>
                </a:lnTo>
                <a:lnTo>
                  <a:pt x="738" y="328"/>
                </a:lnTo>
                <a:lnTo>
                  <a:pt x="738" y="329"/>
                </a:lnTo>
                <a:lnTo>
                  <a:pt x="738" y="329"/>
                </a:lnTo>
                <a:lnTo>
                  <a:pt x="738" y="329"/>
                </a:lnTo>
                <a:lnTo>
                  <a:pt x="738" y="331"/>
                </a:lnTo>
                <a:lnTo>
                  <a:pt x="738" y="331"/>
                </a:lnTo>
                <a:lnTo>
                  <a:pt x="738" y="335"/>
                </a:lnTo>
                <a:lnTo>
                  <a:pt x="738" y="336"/>
                </a:lnTo>
                <a:lnTo>
                  <a:pt x="738" y="338"/>
                </a:lnTo>
                <a:lnTo>
                  <a:pt x="738" y="339"/>
                </a:lnTo>
                <a:lnTo>
                  <a:pt x="738" y="340"/>
                </a:lnTo>
                <a:lnTo>
                  <a:pt x="738" y="340"/>
                </a:lnTo>
                <a:lnTo>
                  <a:pt x="740" y="342"/>
                </a:lnTo>
                <a:lnTo>
                  <a:pt x="740" y="343"/>
                </a:lnTo>
                <a:lnTo>
                  <a:pt x="740" y="343"/>
                </a:lnTo>
                <a:lnTo>
                  <a:pt x="740" y="344"/>
                </a:lnTo>
                <a:lnTo>
                  <a:pt x="740" y="344"/>
                </a:lnTo>
                <a:lnTo>
                  <a:pt x="741" y="346"/>
                </a:lnTo>
                <a:lnTo>
                  <a:pt x="741" y="346"/>
                </a:lnTo>
                <a:lnTo>
                  <a:pt x="741" y="347"/>
                </a:lnTo>
                <a:lnTo>
                  <a:pt x="741" y="347"/>
                </a:lnTo>
                <a:lnTo>
                  <a:pt x="743" y="347"/>
                </a:lnTo>
                <a:lnTo>
                  <a:pt x="741" y="349"/>
                </a:lnTo>
                <a:lnTo>
                  <a:pt x="741" y="349"/>
                </a:lnTo>
                <a:lnTo>
                  <a:pt x="741" y="349"/>
                </a:lnTo>
                <a:lnTo>
                  <a:pt x="741" y="351"/>
                </a:lnTo>
                <a:lnTo>
                  <a:pt x="738" y="354"/>
                </a:lnTo>
                <a:lnTo>
                  <a:pt x="738" y="355"/>
                </a:lnTo>
                <a:lnTo>
                  <a:pt x="737" y="357"/>
                </a:lnTo>
                <a:lnTo>
                  <a:pt x="736" y="359"/>
                </a:lnTo>
                <a:lnTo>
                  <a:pt x="736" y="359"/>
                </a:lnTo>
                <a:lnTo>
                  <a:pt x="734" y="361"/>
                </a:lnTo>
                <a:lnTo>
                  <a:pt x="734" y="362"/>
                </a:lnTo>
                <a:lnTo>
                  <a:pt x="734" y="362"/>
                </a:lnTo>
                <a:lnTo>
                  <a:pt x="733" y="364"/>
                </a:lnTo>
                <a:lnTo>
                  <a:pt x="733" y="365"/>
                </a:lnTo>
                <a:lnTo>
                  <a:pt x="732" y="368"/>
                </a:lnTo>
                <a:lnTo>
                  <a:pt x="730" y="368"/>
                </a:lnTo>
                <a:lnTo>
                  <a:pt x="730" y="368"/>
                </a:lnTo>
                <a:lnTo>
                  <a:pt x="730" y="369"/>
                </a:lnTo>
                <a:lnTo>
                  <a:pt x="729" y="370"/>
                </a:lnTo>
                <a:lnTo>
                  <a:pt x="729" y="372"/>
                </a:lnTo>
                <a:lnTo>
                  <a:pt x="729" y="372"/>
                </a:lnTo>
                <a:lnTo>
                  <a:pt x="729" y="373"/>
                </a:lnTo>
                <a:lnTo>
                  <a:pt x="728" y="373"/>
                </a:lnTo>
                <a:lnTo>
                  <a:pt x="728" y="373"/>
                </a:lnTo>
                <a:lnTo>
                  <a:pt x="728" y="375"/>
                </a:lnTo>
                <a:lnTo>
                  <a:pt x="728" y="376"/>
                </a:lnTo>
                <a:lnTo>
                  <a:pt x="726" y="376"/>
                </a:lnTo>
                <a:lnTo>
                  <a:pt x="725" y="379"/>
                </a:lnTo>
                <a:lnTo>
                  <a:pt x="725" y="380"/>
                </a:lnTo>
                <a:lnTo>
                  <a:pt x="725" y="381"/>
                </a:lnTo>
                <a:lnTo>
                  <a:pt x="725" y="381"/>
                </a:lnTo>
                <a:lnTo>
                  <a:pt x="725" y="381"/>
                </a:lnTo>
                <a:lnTo>
                  <a:pt x="723" y="383"/>
                </a:lnTo>
                <a:lnTo>
                  <a:pt x="723" y="384"/>
                </a:lnTo>
                <a:lnTo>
                  <a:pt x="722" y="384"/>
                </a:lnTo>
                <a:lnTo>
                  <a:pt x="722" y="387"/>
                </a:lnTo>
                <a:lnTo>
                  <a:pt x="721" y="388"/>
                </a:lnTo>
                <a:lnTo>
                  <a:pt x="721" y="388"/>
                </a:lnTo>
                <a:lnTo>
                  <a:pt x="721" y="390"/>
                </a:lnTo>
                <a:lnTo>
                  <a:pt x="719" y="390"/>
                </a:lnTo>
                <a:lnTo>
                  <a:pt x="719" y="391"/>
                </a:lnTo>
                <a:lnTo>
                  <a:pt x="719" y="392"/>
                </a:lnTo>
                <a:lnTo>
                  <a:pt x="718" y="394"/>
                </a:lnTo>
                <a:lnTo>
                  <a:pt x="718" y="394"/>
                </a:lnTo>
                <a:lnTo>
                  <a:pt x="718" y="394"/>
                </a:lnTo>
                <a:lnTo>
                  <a:pt x="717" y="395"/>
                </a:lnTo>
                <a:lnTo>
                  <a:pt x="717" y="396"/>
                </a:lnTo>
                <a:lnTo>
                  <a:pt x="715" y="398"/>
                </a:lnTo>
                <a:lnTo>
                  <a:pt x="714" y="399"/>
                </a:lnTo>
                <a:lnTo>
                  <a:pt x="714" y="401"/>
                </a:lnTo>
                <a:lnTo>
                  <a:pt x="714" y="401"/>
                </a:lnTo>
                <a:lnTo>
                  <a:pt x="714" y="402"/>
                </a:lnTo>
                <a:lnTo>
                  <a:pt x="714" y="403"/>
                </a:lnTo>
                <a:lnTo>
                  <a:pt x="714" y="403"/>
                </a:lnTo>
                <a:lnTo>
                  <a:pt x="714" y="403"/>
                </a:lnTo>
                <a:lnTo>
                  <a:pt x="714" y="403"/>
                </a:lnTo>
                <a:lnTo>
                  <a:pt x="714" y="405"/>
                </a:lnTo>
                <a:lnTo>
                  <a:pt x="715" y="405"/>
                </a:lnTo>
                <a:lnTo>
                  <a:pt x="715" y="406"/>
                </a:lnTo>
                <a:lnTo>
                  <a:pt x="715" y="406"/>
                </a:lnTo>
                <a:lnTo>
                  <a:pt x="715" y="406"/>
                </a:lnTo>
                <a:lnTo>
                  <a:pt x="715" y="407"/>
                </a:lnTo>
                <a:lnTo>
                  <a:pt x="714" y="409"/>
                </a:lnTo>
                <a:lnTo>
                  <a:pt x="714" y="409"/>
                </a:lnTo>
                <a:lnTo>
                  <a:pt x="714" y="410"/>
                </a:lnTo>
                <a:lnTo>
                  <a:pt x="714" y="411"/>
                </a:lnTo>
                <a:lnTo>
                  <a:pt x="714" y="411"/>
                </a:lnTo>
                <a:lnTo>
                  <a:pt x="712" y="411"/>
                </a:lnTo>
                <a:lnTo>
                  <a:pt x="712" y="413"/>
                </a:lnTo>
                <a:lnTo>
                  <a:pt x="712" y="414"/>
                </a:lnTo>
                <a:lnTo>
                  <a:pt x="712" y="414"/>
                </a:lnTo>
                <a:lnTo>
                  <a:pt x="711" y="414"/>
                </a:lnTo>
                <a:lnTo>
                  <a:pt x="711" y="416"/>
                </a:lnTo>
                <a:lnTo>
                  <a:pt x="711" y="417"/>
                </a:lnTo>
                <a:lnTo>
                  <a:pt x="710" y="418"/>
                </a:lnTo>
                <a:lnTo>
                  <a:pt x="710" y="420"/>
                </a:lnTo>
                <a:lnTo>
                  <a:pt x="710" y="420"/>
                </a:lnTo>
                <a:lnTo>
                  <a:pt x="710" y="421"/>
                </a:lnTo>
                <a:lnTo>
                  <a:pt x="710" y="421"/>
                </a:lnTo>
                <a:lnTo>
                  <a:pt x="710" y="422"/>
                </a:lnTo>
                <a:lnTo>
                  <a:pt x="710" y="424"/>
                </a:lnTo>
                <a:lnTo>
                  <a:pt x="711" y="425"/>
                </a:lnTo>
                <a:lnTo>
                  <a:pt x="711" y="425"/>
                </a:lnTo>
                <a:lnTo>
                  <a:pt x="711" y="427"/>
                </a:lnTo>
                <a:lnTo>
                  <a:pt x="711" y="427"/>
                </a:lnTo>
                <a:lnTo>
                  <a:pt x="711" y="428"/>
                </a:lnTo>
                <a:lnTo>
                  <a:pt x="711" y="428"/>
                </a:lnTo>
                <a:lnTo>
                  <a:pt x="711" y="428"/>
                </a:lnTo>
                <a:lnTo>
                  <a:pt x="711" y="429"/>
                </a:lnTo>
                <a:lnTo>
                  <a:pt x="711" y="429"/>
                </a:lnTo>
                <a:lnTo>
                  <a:pt x="711" y="431"/>
                </a:lnTo>
                <a:lnTo>
                  <a:pt x="711" y="433"/>
                </a:lnTo>
                <a:lnTo>
                  <a:pt x="711" y="433"/>
                </a:lnTo>
                <a:lnTo>
                  <a:pt x="711" y="437"/>
                </a:lnTo>
                <a:lnTo>
                  <a:pt x="711" y="439"/>
                </a:lnTo>
                <a:lnTo>
                  <a:pt x="711" y="439"/>
                </a:lnTo>
                <a:lnTo>
                  <a:pt x="711" y="439"/>
                </a:lnTo>
                <a:lnTo>
                  <a:pt x="711" y="440"/>
                </a:lnTo>
                <a:lnTo>
                  <a:pt x="711" y="442"/>
                </a:lnTo>
                <a:lnTo>
                  <a:pt x="712" y="442"/>
                </a:lnTo>
                <a:lnTo>
                  <a:pt x="712" y="443"/>
                </a:lnTo>
                <a:lnTo>
                  <a:pt x="714" y="443"/>
                </a:lnTo>
                <a:lnTo>
                  <a:pt x="714" y="443"/>
                </a:lnTo>
                <a:lnTo>
                  <a:pt x="714" y="444"/>
                </a:lnTo>
                <a:lnTo>
                  <a:pt x="714" y="444"/>
                </a:lnTo>
                <a:lnTo>
                  <a:pt x="714" y="446"/>
                </a:lnTo>
                <a:lnTo>
                  <a:pt x="714" y="447"/>
                </a:lnTo>
                <a:lnTo>
                  <a:pt x="714" y="447"/>
                </a:lnTo>
                <a:lnTo>
                  <a:pt x="712" y="450"/>
                </a:lnTo>
                <a:lnTo>
                  <a:pt x="712" y="450"/>
                </a:lnTo>
                <a:lnTo>
                  <a:pt x="712" y="450"/>
                </a:lnTo>
                <a:lnTo>
                  <a:pt x="712" y="451"/>
                </a:lnTo>
                <a:lnTo>
                  <a:pt x="712" y="453"/>
                </a:lnTo>
                <a:lnTo>
                  <a:pt x="712" y="453"/>
                </a:lnTo>
                <a:lnTo>
                  <a:pt x="712" y="453"/>
                </a:lnTo>
                <a:lnTo>
                  <a:pt x="711" y="454"/>
                </a:lnTo>
                <a:lnTo>
                  <a:pt x="711" y="455"/>
                </a:lnTo>
                <a:lnTo>
                  <a:pt x="711" y="455"/>
                </a:lnTo>
                <a:lnTo>
                  <a:pt x="712" y="455"/>
                </a:lnTo>
                <a:lnTo>
                  <a:pt x="712" y="455"/>
                </a:lnTo>
                <a:lnTo>
                  <a:pt x="712" y="457"/>
                </a:lnTo>
                <a:lnTo>
                  <a:pt x="712" y="457"/>
                </a:lnTo>
                <a:lnTo>
                  <a:pt x="714" y="457"/>
                </a:lnTo>
                <a:lnTo>
                  <a:pt x="714" y="458"/>
                </a:lnTo>
                <a:lnTo>
                  <a:pt x="714" y="458"/>
                </a:lnTo>
                <a:lnTo>
                  <a:pt x="714" y="458"/>
                </a:lnTo>
                <a:lnTo>
                  <a:pt x="714" y="459"/>
                </a:lnTo>
                <a:lnTo>
                  <a:pt x="714" y="459"/>
                </a:lnTo>
                <a:lnTo>
                  <a:pt x="714" y="462"/>
                </a:lnTo>
                <a:lnTo>
                  <a:pt x="712" y="462"/>
                </a:lnTo>
                <a:lnTo>
                  <a:pt x="712" y="463"/>
                </a:lnTo>
                <a:lnTo>
                  <a:pt x="712" y="463"/>
                </a:lnTo>
                <a:lnTo>
                  <a:pt x="712" y="463"/>
                </a:lnTo>
                <a:lnTo>
                  <a:pt x="712" y="465"/>
                </a:lnTo>
                <a:lnTo>
                  <a:pt x="712" y="466"/>
                </a:lnTo>
                <a:lnTo>
                  <a:pt x="712" y="466"/>
                </a:lnTo>
                <a:lnTo>
                  <a:pt x="711" y="466"/>
                </a:lnTo>
                <a:lnTo>
                  <a:pt x="711" y="468"/>
                </a:lnTo>
                <a:lnTo>
                  <a:pt x="712" y="469"/>
                </a:lnTo>
                <a:lnTo>
                  <a:pt x="712" y="470"/>
                </a:lnTo>
                <a:lnTo>
                  <a:pt x="711" y="472"/>
                </a:lnTo>
                <a:lnTo>
                  <a:pt x="711" y="473"/>
                </a:lnTo>
                <a:lnTo>
                  <a:pt x="711" y="476"/>
                </a:lnTo>
                <a:lnTo>
                  <a:pt x="711" y="477"/>
                </a:lnTo>
                <a:lnTo>
                  <a:pt x="711" y="477"/>
                </a:lnTo>
                <a:lnTo>
                  <a:pt x="711" y="479"/>
                </a:lnTo>
                <a:lnTo>
                  <a:pt x="711" y="479"/>
                </a:lnTo>
                <a:lnTo>
                  <a:pt x="711" y="480"/>
                </a:lnTo>
                <a:lnTo>
                  <a:pt x="711" y="480"/>
                </a:lnTo>
                <a:lnTo>
                  <a:pt x="711" y="480"/>
                </a:lnTo>
                <a:lnTo>
                  <a:pt x="711" y="481"/>
                </a:lnTo>
                <a:lnTo>
                  <a:pt x="710" y="483"/>
                </a:lnTo>
                <a:lnTo>
                  <a:pt x="710" y="483"/>
                </a:lnTo>
                <a:lnTo>
                  <a:pt x="710" y="484"/>
                </a:lnTo>
                <a:lnTo>
                  <a:pt x="710" y="485"/>
                </a:lnTo>
                <a:lnTo>
                  <a:pt x="710" y="485"/>
                </a:lnTo>
                <a:lnTo>
                  <a:pt x="710" y="488"/>
                </a:lnTo>
                <a:lnTo>
                  <a:pt x="710" y="488"/>
                </a:lnTo>
                <a:lnTo>
                  <a:pt x="710" y="489"/>
                </a:lnTo>
                <a:lnTo>
                  <a:pt x="708" y="492"/>
                </a:lnTo>
                <a:lnTo>
                  <a:pt x="707" y="494"/>
                </a:lnTo>
                <a:lnTo>
                  <a:pt x="707" y="494"/>
                </a:lnTo>
                <a:lnTo>
                  <a:pt x="706" y="495"/>
                </a:lnTo>
                <a:lnTo>
                  <a:pt x="706" y="496"/>
                </a:lnTo>
                <a:lnTo>
                  <a:pt x="704" y="498"/>
                </a:lnTo>
                <a:lnTo>
                  <a:pt x="704" y="499"/>
                </a:lnTo>
                <a:lnTo>
                  <a:pt x="703" y="500"/>
                </a:lnTo>
                <a:lnTo>
                  <a:pt x="703" y="502"/>
                </a:lnTo>
                <a:lnTo>
                  <a:pt x="703" y="502"/>
                </a:lnTo>
                <a:lnTo>
                  <a:pt x="703" y="503"/>
                </a:lnTo>
                <a:lnTo>
                  <a:pt x="703" y="504"/>
                </a:lnTo>
                <a:lnTo>
                  <a:pt x="703" y="504"/>
                </a:lnTo>
                <a:lnTo>
                  <a:pt x="703" y="506"/>
                </a:lnTo>
                <a:lnTo>
                  <a:pt x="703" y="507"/>
                </a:lnTo>
                <a:lnTo>
                  <a:pt x="703" y="507"/>
                </a:lnTo>
                <a:lnTo>
                  <a:pt x="703" y="509"/>
                </a:lnTo>
                <a:lnTo>
                  <a:pt x="703" y="509"/>
                </a:lnTo>
                <a:lnTo>
                  <a:pt x="703" y="510"/>
                </a:lnTo>
                <a:lnTo>
                  <a:pt x="703" y="510"/>
                </a:lnTo>
                <a:lnTo>
                  <a:pt x="703" y="510"/>
                </a:lnTo>
                <a:lnTo>
                  <a:pt x="703" y="510"/>
                </a:lnTo>
                <a:lnTo>
                  <a:pt x="704" y="510"/>
                </a:lnTo>
                <a:lnTo>
                  <a:pt x="704" y="511"/>
                </a:lnTo>
                <a:lnTo>
                  <a:pt x="703" y="513"/>
                </a:lnTo>
                <a:lnTo>
                  <a:pt x="703" y="514"/>
                </a:lnTo>
                <a:lnTo>
                  <a:pt x="703" y="514"/>
                </a:lnTo>
                <a:lnTo>
                  <a:pt x="703" y="515"/>
                </a:lnTo>
                <a:lnTo>
                  <a:pt x="703" y="517"/>
                </a:lnTo>
                <a:lnTo>
                  <a:pt x="703" y="518"/>
                </a:lnTo>
                <a:lnTo>
                  <a:pt x="704" y="520"/>
                </a:lnTo>
                <a:lnTo>
                  <a:pt x="704" y="520"/>
                </a:lnTo>
                <a:lnTo>
                  <a:pt x="706" y="520"/>
                </a:lnTo>
                <a:lnTo>
                  <a:pt x="706" y="521"/>
                </a:lnTo>
                <a:lnTo>
                  <a:pt x="704" y="521"/>
                </a:lnTo>
                <a:lnTo>
                  <a:pt x="704" y="522"/>
                </a:lnTo>
                <a:lnTo>
                  <a:pt x="704" y="524"/>
                </a:lnTo>
                <a:lnTo>
                  <a:pt x="704" y="524"/>
                </a:lnTo>
                <a:lnTo>
                  <a:pt x="704" y="524"/>
                </a:lnTo>
                <a:lnTo>
                  <a:pt x="704" y="524"/>
                </a:lnTo>
                <a:lnTo>
                  <a:pt x="704" y="525"/>
                </a:lnTo>
                <a:lnTo>
                  <a:pt x="704" y="526"/>
                </a:lnTo>
                <a:lnTo>
                  <a:pt x="704" y="526"/>
                </a:lnTo>
                <a:lnTo>
                  <a:pt x="703" y="528"/>
                </a:lnTo>
                <a:lnTo>
                  <a:pt x="703" y="528"/>
                </a:lnTo>
                <a:lnTo>
                  <a:pt x="703" y="529"/>
                </a:lnTo>
                <a:lnTo>
                  <a:pt x="703" y="529"/>
                </a:lnTo>
                <a:lnTo>
                  <a:pt x="703" y="530"/>
                </a:lnTo>
                <a:lnTo>
                  <a:pt x="703" y="530"/>
                </a:lnTo>
                <a:lnTo>
                  <a:pt x="703" y="532"/>
                </a:lnTo>
                <a:lnTo>
                  <a:pt x="703" y="533"/>
                </a:lnTo>
                <a:lnTo>
                  <a:pt x="703" y="535"/>
                </a:lnTo>
                <a:lnTo>
                  <a:pt x="703" y="535"/>
                </a:lnTo>
                <a:lnTo>
                  <a:pt x="703" y="536"/>
                </a:lnTo>
                <a:lnTo>
                  <a:pt x="703" y="536"/>
                </a:lnTo>
                <a:lnTo>
                  <a:pt x="703" y="537"/>
                </a:lnTo>
                <a:lnTo>
                  <a:pt x="703" y="537"/>
                </a:lnTo>
                <a:lnTo>
                  <a:pt x="703" y="537"/>
                </a:lnTo>
                <a:lnTo>
                  <a:pt x="703" y="539"/>
                </a:lnTo>
                <a:lnTo>
                  <a:pt x="703" y="539"/>
                </a:lnTo>
                <a:lnTo>
                  <a:pt x="703" y="540"/>
                </a:lnTo>
                <a:lnTo>
                  <a:pt x="703" y="540"/>
                </a:lnTo>
                <a:lnTo>
                  <a:pt x="703" y="541"/>
                </a:lnTo>
                <a:lnTo>
                  <a:pt x="703" y="543"/>
                </a:lnTo>
                <a:lnTo>
                  <a:pt x="703" y="543"/>
                </a:lnTo>
                <a:lnTo>
                  <a:pt x="703" y="544"/>
                </a:lnTo>
                <a:lnTo>
                  <a:pt x="703" y="546"/>
                </a:lnTo>
                <a:lnTo>
                  <a:pt x="703" y="547"/>
                </a:lnTo>
                <a:lnTo>
                  <a:pt x="704" y="548"/>
                </a:lnTo>
                <a:lnTo>
                  <a:pt x="706" y="550"/>
                </a:lnTo>
                <a:lnTo>
                  <a:pt x="707" y="552"/>
                </a:lnTo>
                <a:lnTo>
                  <a:pt x="707" y="554"/>
                </a:lnTo>
                <a:lnTo>
                  <a:pt x="708" y="554"/>
                </a:lnTo>
                <a:lnTo>
                  <a:pt x="708" y="554"/>
                </a:lnTo>
                <a:lnTo>
                  <a:pt x="708" y="555"/>
                </a:lnTo>
                <a:lnTo>
                  <a:pt x="710" y="556"/>
                </a:lnTo>
                <a:lnTo>
                  <a:pt x="711" y="556"/>
                </a:lnTo>
                <a:lnTo>
                  <a:pt x="711" y="556"/>
                </a:lnTo>
                <a:lnTo>
                  <a:pt x="712" y="556"/>
                </a:lnTo>
                <a:lnTo>
                  <a:pt x="712" y="556"/>
                </a:lnTo>
                <a:lnTo>
                  <a:pt x="714" y="556"/>
                </a:lnTo>
                <a:lnTo>
                  <a:pt x="714" y="556"/>
                </a:lnTo>
                <a:lnTo>
                  <a:pt x="714" y="558"/>
                </a:lnTo>
                <a:lnTo>
                  <a:pt x="715" y="558"/>
                </a:lnTo>
                <a:lnTo>
                  <a:pt x="715" y="558"/>
                </a:lnTo>
                <a:lnTo>
                  <a:pt x="717" y="558"/>
                </a:lnTo>
                <a:lnTo>
                  <a:pt x="717" y="558"/>
                </a:lnTo>
                <a:lnTo>
                  <a:pt x="717" y="558"/>
                </a:lnTo>
                <a:lnTo>
                  <a:pt x="718" y="559"/>
                </a:lnTo>
                <a:lnTo>
                  <a:pt x="718" y="559"/>
                </a:lnTo>
                <a:lnTo>
                  <a:pt x="719" y="559"/>
                </a:lnTo>
                <a:lnTo>
                  <a:pt x="719" y="561"/>
                </a:lnTo>
                <a:lnTo>
                  <a:pt x="721" y="562"/>
                </a:lnTo>
                <a:lnTo>
                  <a:pt x="722" y="562"/>
                </a:lnTo>
                <a:lnTo>
                  <a:pt x="722" y="563"/>
                </a:lnTo>
                <a:lnTo>
                  <a:pt x="723" y="565"/>
                </a:lnTo>
                <a:lnTo>
                  <a:pt x="725" y="566"/>
                </a:lnTo>
                <a:lnTo>
                  <a:pt x="725" y="566"/>
                </a:lnTo>
                <a:lnTo>
                  <a:pt x="726" y="567"/>
                </a:lnTo>
                <a:lnTo>
                  <a:pt x="728" y="569"/>
                </a:lnTo>
                <a:lnTo>
                  <a:pt x="730" y="570"/>
                </a:lnTo>
                <a:lnTo>
                  <a:pt x="730" y="570"/>
                </a:lnTo>
                <a:lnTo>
                  <a:pt x="732" y="570"/>
                </a:lnTo>
                <a:lnTo>
                  <a:pt x="733" y="572"/>
                </a:lnTo>
                <a:lnTo>
                  <a:pt x="733" y="572"/>
                </a:lnTo>
                <a:lnTo>
                  <a:pt x="733" y="573"/>
                </a:lnTo>
                <a:lnTo>
                  <a:pt x="732" y="573"/>
                </a:lnTo>
                <a:lnTo>
                  <a:pt x="732" y="573"/>
                </a:lnTo>
                <a:lnTo>
                  <a:pt x="732" y="573"/>
                </a:lnTo>
                <a:lnTo>
                  <a:pt x="730" y="573"/>
                </a:lnTo>
                <a:lnTo>
                  <a:pt x="730" y="573"/>
                </a:lnTo>
                <a:lnTo>
                  <a:pt x="730" y="573"/>
                </a:lnTo>
                <a:lnTo>
                  <a:pt x="729" y="573"/>
                </a:lnTo>
                <a:lnTo>
                  <a:pt x="729" y="573"/>
                </a:lnTo>
                <a:lnTo>
                  <a:pt x="729" y="573"/>
                </a:lnTo>
                <a:lnTo>
                  <a:pt x="730" y="573"/>
                </a:lnTo>
                <a:lnTo>
                  <a:pt x="730" y="573"/>
                </a:lnTo>
                <a:lnTo>
                  <a:pt x="730" y="573"/>
                </a:lnTo>
                <a:lnTo>
                  <a:pt x="732" y="573"/>
                </a:lnTo>
                <a:lnTo>
                  <a:pt x="732" y="573"/>
                </a:lnTo>
                <a:lnTo>
                  <a:pt x="733" y="573"/>
                </a:lnTo>
                <a:lnTo>
                  <a:pt x="733" y="573"/>
                </a:lnTo>
                <a:lnTo>
                  <a:pt x="732" y="574"/>
                </a:lnTo>
                <a:lnTo>
                  <a:pt x="732" y="574"/>
                </a:lnTo>
                <a:lnTo>
                  <a:pt x="732" y="576"/>
                </a:lnTo>
                <a:lnTo>
                  <a:pt x="732" y="576"/>
                </a:lnTo>
                <a:lnTo>
                  <a:pt x="732" y="576"/>
                </a:lnTo>
                <a:lnTo>
                  <a:pt x="732" y="576"/>
                </a:lnTo>
                <a:lnTo>
                  <a:pt x="732" y="577"/>
                </a:lnTo>
                <a:lnTo>
                  <a:pt x="730" y="577"/>
                </a:lnTo>
                <a:lnTo>
                  <a:pt x="730" y="578"/>
                </a:lnTo>
                <a:lnTo>
                  <a:pt x="730" y="578"/>
                </a:lnTo>
                <a:lnTo>
                  <a:pt x="730" y="580"/>
                </a:lnTo>
                <a:lnTo>
                  <a:pt x="729" y="580"/>
                </a:lnTo>
                <a:lnTo>
                  <a:pt x="729" y="581"/>
                </a:lnTo>
                <a:lnTo>
                  <a:pt x="729" y="581"/>
                </a:lnTo>
                <a:lnTo>
                  <a:pt x="729" y="582"/>
                </a:lnTo>
                <a:lnTo>
                  <a:pt x="728" y="582"/>
                </a:lnTo>
                <a:lnTo>
                  <a:pt x="728" y="584"/>
                </a:lnTo>
                <a:lnTo>
                  <a:pt x="728" y="584"/>
                </a:lnTo>
                <a:lnTo>
                  <a:pt x="726" y="585"/>
                </a:lnTo>
                <a:lnTo>
                  <a:pt x="726" y="585"/>
                </a:lnTo>
                <a:lnTo>
                  <a:pt x="726" y="587"/>
                </a:lnTo>
                <a:lnTo>
                  <a:pt x="726" y="588"/>
                </a:lnTo>
                <a:lnTo>
                  <a:pt x="725" y="588"/>
                </a:lnTo>
                <a:lnTo>
                  <a:pt x="725" y="589"/>
                </a:lnTo>
                <a:lnTo>
                  <a:pt x="726" y="589"/>
                </a:lnTo>
                <a:lnTo>
                  <a:pt x="726" y="589"/>
                </a:lnTo>
                <a:lnTo>
                  <a:pt x="726" y="589"/>
                </a:lnTo>
                <a:lnTo>
                  <a:pt x="728" y="589"/>
                </a:lnTo>
                <a:lnTo>
                  <a:pt x="728" y="589"/>
                </a:lnTo>
                <a:lnTo>
                  <a:pt x="728" y="589"/>
                </a:lnTo>
                <a:lnTo>
                  <a:pt x="729" y="591"/>
                </a:lnTo>
                <a:lnTo>
                  <a:pt x="730" y="591"/>
                </a:lnTo>
                <a:lnTo>
                  <a:pt x="730" y="592"/>
                </a:lnTo>
                <a:lnTo>
                  <a:pt x="730" y="592"/>
                </a:lnTo>
                <a:lnTo>
                  <a:pt x="732" y="593"/>
                </a:lnTo>
                <a:lnTo>
                  <a:pt x="732" y="595"/>
                </a:lnTo>
                <a:lnTo>
                  <a:pt x="733" y="595"/>
                </a:lnTo>
                <a:lnTo>
                  <a:pt x="733" y="595"/>
                </a:lnTo>
                <a:lnTo>
                  <a:pt x="733" y="595"/>
                </a:lnTo>
                <a:lnTo>
                  <a:pt x="734" y="595"/>
                </a:lnTo>
                <a:lnTo>
                  <a:pt x="736" y="595"/>
                </a:lnTo>
                <a:lnTo>
                  <a:pt x="736" y="595"/>
                </a:lnTo>
                <a:lnTo>
                  <a:pt x="736" y="595"/>
                </a:lnTo>
                <a:lnTo>
                  <a:pt x="737" y="595"/>
                </a:lnTo>
                <a:lnTo>
                  <a:pt x="737" y="595"/>
                </a:lnTo>
                <a:lnTo>
                  <a:pt x="738" y="593"/>
                </a:lnTo>
                <a:lnTo>
                  <a:pt x="738" y="593"/>
                </a:lnTo>
                <a:lnTo>
                  <a:pt x="738" y="593"/>
                </a:lnTo>
                <a:lnTo>
                  <a:pt x="740" y="593"/>
                </a:lnTo>
                <a:lnTo>
                  <a:pt x="740" y="592"/>
                </a:lnTo>
                <a:lnTo>
                  <a:pt x="741" y="592"/>
                </a:lnTo>
                <a:lnTo>
                  <a:pt x="741" y="592"/>
                </a:lnTo>
                <a:lnTo>
                  <a:pt x="741" y="592"/>
                </a:lnTo>
                <a:lnTo>
                  <a:pt x="741" y="591"/>
                </a:lnTo>
                <a:lnTo>
                  <a:pt x="741" y="591"/>
                </a:lnTo>
                <a:lnTo>
                  <a:pt x="743" y="589"/>
                </a:lnTo>
                <a:lnTo>
                  <a:pt x="743" y="588"/>
                </a:lnTo>
                <a:lnTo>
                  <a:pt x="743" y="588"/>
                </a:lnTo>
                <a:lnTo>
                  <a:pt x="743" y="587"/>
                </a:lnTo>
                <a:lnTo>
                  <a:pt x="743" y="587"/>
                </a:lnTo>
                <a:lnTo>
                  <a:pt x="743" y="587"/>
                </a:lnTo>
                <a:lnTo>
                  <a:pt x="743" y="584"/>
                </a:lnTo>
                <a:lnTo>
                  <a:pt x="743" y="584"/>
                </a:lnTo>
                <a:lnTo>
                  <a:pt x="743" y="584"/>
                </a:lnTo>
                <a:lnTo>
                  <a:pt x="741" y="584"/>
                </a:lnTo>
                <a:lnTo>
                  <a:pt x="741" y="582"/>
                </a:lnTo>
                <a:lnTo>
                  <a:pt x="741" y="582"/>
                </a:lnTo>
                <a:lnTo>
                  <a:pt x="743" y="582"/>
                </a:lnTo>
                <a:lnTo>
                  <a:pt x="743" y="581"/>
                </a:lnTo>
                <a:lnTo>
                  <a:pt x="743" y="581"/>
                </a:lnTo>
                <a:lnTo>
                  <a:pt x="741" y="580"/>
                </a:lnTo>
                <a:lnTo>
                  <a:pt x="741" y="580"/>
                </a:lnTo>
                <a:lnTo>
                  <a:pt x="741" y="578"/>
                </a:lnTo>
                <a:lnTo>
                  <a:pt x="741" y="578"/>
                </a:lnTo>
                <a:lnTo>
                  <a:pt x="741" y="578"/>
                </a:lnTo>
                <a:lnTo>
                  <a:pt x="741" y="577"/>
                </a:lnTo>
                <a:lnTo>
                  <a:pt x="740" y="577"/>
                </a:lnTo>
                <a:lnTo>
                  <a:pt x="738" y="576"/>
                </a:lnTo>
                <a:lnTo>
                  <a:pt x="738" y="576"/>
                </a:lnTo>
                <a:lnTo>
                  <a:pt x="738" y="574"/>
                </a:lnTo>
                <a:lnTo>
                  <a:pt x="738" y="574"/>
                </a:lnTo>
                <a:lnTo>
                  <a:pt x="738" y="574"/>
                </a:lnTo>
                <a:lnTo>
                  <a:pt x="738" y="574"/>
                </a:lnTo>
                <a:lnTo>
                  <a:pt x="738" y="574"/>
                </a:lnTo>
                <a:lnTo>
                  <a:pt x="737" y="573"/>
                </a:lnTo>
                <a:lnTo>
                  <a:pt x="737" y="573"/>
                </a:lnTo>
                <a:lnTo>
                  <a:pt x="737" y="573"/>
                </a:lnTo>
                <a:lnTo>
                  <a:pt x="737" y="572"/>
                </a:lnTo>
                <a:lnTo>
                  <a:pt x="738" y="572"/>
                </a:lnTo>
                <a:lnTo>
                  <a:pt x="738" y="570"/>
                </a:lnTo>
                <a:lnTo>
                  <a:pt x="738" y="570"/>
                </a:lnTo>
                <a:lnTo>
                  <a:pt x="737" y="570"/>
                </a:lnTo>
                <a:lnTo>
                  <a:pt x="737" y="570"/>
                </a:lnTo>
                <a:lnTo>
                  <a:pt x="737" y="570"/>
                </a:lnTo>
                <a:lnTo>
                  <a:pt x="737" y="570"/>
                </a:lnTo>
                <a:lnTo>
                  <a:pt x="736" y="570"/>
                </a:lnTo>
                <a:lnTo>
                  <a:pt x="736" y="572"/>
                </a:lnTo>
                <a:lnTo>
                  <a:pt x="736" y="572"/>
                </a:lnTo>
                <a:lnTo>
                  <a:pt x="734" y="570"/>
                </a:lnTo>
                <a:lnTo>
                  <a:pt x="736" y="570"/>
                </a:lnTo>
                <a:lnTo>
                  <a:pt x="736" y="570"/>
                </a:lnTo>
                <a:lnTo>
                  <a:pt x="736" y="570"/>
                </a:lnTo>
                <a:lnTo>
                  <a:pt x="736" y="569"/>
                </a:lnTo>
                <a:lnTo>
                  <a:pt x="736" y="569"/>
                </a:lnTo>
                <a:lnTo>
                  <a:pt x="736" y="567"/>
                </a:lnTo>
                <a:lnTo>
                  <a:pt x="736" y="567"/>
                </a:lnTo>
                <a:lnTo>
                  <a:pt x="736" y="567"/>
                </a:lnTo>
                <a:lnTo>
                  <a:pt x="736" y="567"/>
                </a:lnTo>
                <a:lnTo>
                  <a:pt x="737" y="566"/>
                </a:lnTo>
                <a:lnTo>
                  <a:pt x="737" y="566"/>
                </a:lnTo>
                <a:lnTo>
                  <a:pt x="738" y="566"/>
                </a:lnTo>
                <a:lnTo>
                  <a:pt x="738" y="566"/>
                </a:lnTo>
                <a:lnTo>
                  <a:pt x="738" y="566"/>
                </a:lnTo>
                <a:lnTo>
                  <a:pt x="740" y="566"/>
                </a:lnTo>
                <a:lnTo>
                  <a:pt x="740" y="566"/>
                </a:lnTo>
                <a:lnTo>
                  <a:pt x="741" y="567"/>
                </a:lnTo>
                <a:lnTo>
                  <a:pt x="741" y="567"/>
                </a:lnTo>
                <a:lnTo>
                  <a:pt x="741" y="567"/>
                </a:lnTo>
                <a:lnTo>
                  <a:pt x="743" y="569"/>
                </a:lnTo>
                <a:lnTo>
                  <a:pt x="744" y="570"/>
                </a:lnTo>
                <a:lnTo>
                  <a:pt x="744" y="573"/>
                </a:lnTo>
                <a:lnTo>
                  <a:pt x="744" y="573"/>
                </a:lnTo>
                <a:lnTo>
                  <a:pt x="744" y="574"/>
                </a:lnTo>
                <a:lnTo>
                  <a:pt x="744" y="574"/>
                </a:lnTo>
                <a:lnTo>
                  <a:pt x="744" y="576"/>
                </a:lnTo>
                <a:lnTo>
                  <a:pt x="744" y="576"/>
                </a:lnTo>
                <a:lnTo>
                  <a:pt x="744" y="576"/>
                </a:lnTo>
                <a:lnTo>
                  <a:pt x="744" y="577"/>
                </a:lnTo>
                <a:lnTo>
                  <a:pt x="745" y="577"/>
                </a:lnTo>
                <a:lnTo>
                  <a:pt x="745" y="578"/>
                </a:lnTo>
                <a:lnTo>
                  <a:pt x="745" y="578"/>
                </a:lnTo>
                <a:lnTo>
                  <a:pt x="745" y="580"/>
                </a:lnTo>
                <a:lnTo>
                  <a:pt x="745" y="580"/>
                </a:lnTo>
                <a:lnTo>
                  <a:pt x="745" y="580"/>
                </a:lnTo>
                <a:lnTo>
                  <a:pt x="745" y="581"/>
                </a:lnTo>
                <a:lnTo>
                  <a:pt x="745" y="581"/>
                </a:lnTo>
                <a:lnTo>
                  <a:pt x="745" y="581"/>
                </a:lnTo>
                <a:lnTo>
                  <a:pt x="745" y="584"/>
                </a:lnTo>
                <a:lnTo>
                  <a:pt x="745" y="584"/>
                </a:lnTo>
                <a:lnTo>
                  <a:pt x="745" y="587"/>
                </a:lnTo>
                <a:lnTo>
                  <a:pt x="747" y="587"/>
                </a:lnTo>
                <a:lnTo>
                  <a:pt x="747" y="588"/>
                </a:lnTo>
                <a:lnTo>
                  <a:pt x="747" y="589"/>
                </a:lnTo>
                <a:lnTo>
                  <a:pt x="747" y="589"/>
                </a:lnTo>
                <a:lnTo>
                  <a:pt x="747" y="589"/>
                </a:lnTo>
                <a:lnTo>
                  <a:pt x="747" y="592"/>
                </a:lnTo>
                <a:lnTo>
                  <a:pt x="747" y="593"/>
                </a:lnTo>
                <a:lnTo>
                  <a:pt x="747" y="595"/>
                </a:lnTo>
                <a:lnTo>
                  <a:pt x="747" y="595"/>
                </a:lnTo>
                <a:lnTo>
                  <a:pt x="747" y="596"/>
                </a:lnTo>
                <a:lnTo>
                  <a:pt x="747" y="596"/>
                </a:lnTo>
                <a:lnTo>
                  <a:pt x="747" y="598"/>
                </a:lnTo>
                <a:lnTo>
                  <a:pt x="748" y="598"/>
                </a:lnTo>
                <a:lnTo>
                  <a:pt x="747" y="598"/>
                </a:lnTo>
                <a:lnTo>
                  <a:pt x="747" y="599"/>
                </a:lnTo>
                <a:lnTo>
                  <a:pt x="747" y="600"/>
                </a:lnTo>
                <a:lnTo>
                  <a:pt x="747" y="600"/>
                </a:lnTo>
                <a:lnTo>
                  <a:pt x="747" y="603"/>
                </a:lnTo>
                <a:lnTo>
                  <a:pt x="747" y="603"/>
                </a:lnTo>
                <a:lnTo>
                  <a:pt x="745" y="604"/>
                </a:lnTo>
                <a:lnTo>
                  <a:pt x="745" y="606"/>
                </a:lnTo>
                <a:lnTo>
                  <a:pt x="745" y="607"/>
                </a:lnTo>
                <a:lnTo>
                  <a:pt x="744" y="607"/>
                </a:lnTo>
                <a:lnTo>
                  <a:pt x="744" y="607"/>
                </a:lnTo>
                <a:lnTo>
                  <a:pt x="744" y="608"/>
                </a:lnTo>
                <a:lnTo>
                  <a:pt x="744" y="608"/>
                </a:lnTo>
                <a:lnTo>
                  <a:pt x="744" y="608"/>
                </a:lnTo>
                <a:lnTo>
                  <a:pt x="744" y="610"/>
                </a:lnTo>
                <a:lnTo>
                  <a:pt x="744" y="611"/>
                </a:lnTo>
                <a:lnTo>
                  <a:pt x="744" y="611"/>
                </a:lnTo>
                <a:lnTo>
                  <a:pt x="744" y="613"/>
                </a:lnTo>
                <a:lnTo>
                  <a:pt x="744" y="613"/>
                </a:lnTo>
                <a:lnTo>
                  <a:pt x="743" y="614"/>
                </a:lnTo>
                <a:lnTo>
                  <a:pt x="743" y="615"/>
                </a:lnTo>
                <a:lnTo>
                  <a:pt x="743" y="617"/>
                </a:lnTo>
                <a:lnTo>
                  <a:pt x="743" y="619"/>
                </a:lnTo>
                <a:lnTo>
                  <a:pt x="741" y="621"/>
                </a:lnTo>
                <a:lnTo>
                  <a:pt x="741" y="622"/>
                </a:lnTo>
                <a:lnTo>
                  <a:pt x="741" y="625"/>
                </a:lnTo>
                <a:lnTo>
                  <a:pt x="743" y="626"/>
                </a:lnTo>
                <a:lnTo>
                  <a:pt x="743" y="628"/>
                </a:lnTo>
                <a:lnTo>
                  <a:pt x="743" y="628"/>
                </a:lnTo>
                <a:lnTo>
                  <a:pt x="743" y="628"/>
                </a:lnTo>
                <a:lnTo>
                  <a:pt x="743" y="629"/>
                </a:lnTo>
                <a:lnTo>
                  <a:pt x="743" y="629"/>
                </a:lnTo>
                <a:lnTo>
                  <a:pt x="743" y="630"/>
                </a:lnTo>
                <a:lnTo>
                  <a:pt x="744" y="632"/>
                </a:lnTo>
                <a:lnTo>
                  <a:pt x="744" y="633"/>
                </a:lnTo>
                <a:lnTo>
                  <a:pt x="743" y="633"/>
                </a:lnTo>
                <a:lnTo>
                  <a:pt x="743" y="636"/>
                </a:lnTo>
                <a:lnTo>
                  <a:pt x="743" y="637"/>
                </a:lnTo>
                <a:lnTo>
                  <a:pt x="743" y="639"/>
                </a:lnTo>
                <a:lnTo>
                  <a:pt x="744" y="640"/>
                </a:lnTo>
                <a:lnTo>
                  <a:pt x="744" y="645"/>
                </a:lnTo>
                <a:lnTo>
                  <a:pt x="744" y="647"/>
                </a:lnTo>
                <a:lnTo>
                  <a:pt x="744" y="648"/>
                </a:lnTo>
                <a:lnTo>
                  <a:pt x="744" y="649"/>
                </a:lnTo>
                <a:lnTo>
                  <a:pt x="745" y="651"/>
                </a:lnTo>
                <a:lnTo>
                  <a:pt x="745" y="652"/>
                </a:lnTo>
                <a:lnTo>
                  <a:pt x="747" y="652"/>
                </a:lnTo>
                <a:lnTo>
                  <a:pt x="747" y="654"/>
                </a:lnTo>
                <a:lnTo>
                  <a:pt x="747" y="654"/>
                </a:lnTo>
                <a:lnTo>
                  <a:pt x="748" y="654"/>
                </a:lnTo>
                <a:lnTo>
                  <a:pt x="748" y="654"/>
                </a:lnTo>
                <a:lnTo>
                  <a:pt x="749" y="652"/>
                </a:lnTo>
                <a:lnTo>
                  <a:pt x="751" y="652"/>
                </a:lnTo>
                <a:lnTo>
                  <a:pt x="752" y="652"/>
                </a:lnTo>
                <a:lnTo>
                  <a:pt x="754" y="654"/>
                </a:lnTo>
                <a:lnTo>
                  <a:pt x="755" y="654"/>
                </a:lnTo>
                <a:lnTo>
                  <a:pt x="756" y="655"/>
                </a:lnTo>
                <a:lnTo>
                  <a:pt x="758" y="655"/>
                </a:lnTo>
                <a:lnTo>
                  <a:pt x="758" y="655"/>
                </a:lnTo>
                <a:lnTo>
                  <a:pt x="759" y="656"/>
                </a:lnTo>
                <a:lnTo>
                  <a:pt x="760" y="656"/>
                </a:lnTo>
                <a:lnTo>
                  <a:pt x="760" y="658"/>
                </a:lnTo>
                <a:lnTo>
                  <a:pt x="760" y="658"/>
                </a:lnTo>
                <a:lnTo>
                  <a:pt x="762" y="658"/>
                </a:lnTo>
                <a:lnTo>
                  <a:pt x="763" y="659"/>
                </a:lnTo>
                <a:lnTo>
                  <a:pt x="764" y="660"/>
                </a:lnTo>
                <a:lnTo>
                  <a:pt x="766" y="662"/>
                </a:lnTo>
                <a:lnTo>
                  <a:pt x="766" y="663"/>
                </a:lnTo>
                <a:lnTo>
                  <a:pt x="766" y="663"/>
                </a:lnTo>
                <a:lnTo>
                  <a:pt x="767" y="663"/>
                </a:lnTo>
                <a:lnTo>
                  <a:pt x="769" y="665"/>
                </a:lnTo>
                <a:lnTo>
                  <a:pt x="770" y="666"/>
                </a:lnTo>
                <a:lnTo>
                  <a:pt x="771" y="667"/>
                </a:lnTo>
                <a:lnTo>
                  <a:pt x="771" y="669"/>
                </a:lnTo>
                <a:lnTo>
                  <a:pt x="771" y="670"/>
                </a:lnTo>
                <a:lnTo>
                  <a:pt x="773" y="671"/>
                </a:lnTo>
                <a:lnTo>
                  <a:pt x="773" y="671"/>
                </a:lnTo>
                <a:lnTo>
                  <a:pt x="773" y="673"/>
                </a:lnTo>
                <a:lnTo>
                  <a:pt x="774" y="674"/>
                </a:lnTo>
                <a:lnTo>
                  <a:pt x="774" y="675"/>
                </a:lnTo>
                <a:lnTo>
                  <a:pt x="774" y="677"/>
                </a:lnTo>
                <a:lnTo>
                  <a:pt x="774" y="678"/>
                </a:lnTo>
                <a:lnTo>
                  <a:pt x="775" y="680"/>
                </a:lnTo>
                <a:lnTo>
                  <a:pt x="775" y="681"/>
                </a:lnTo>
                <a:lnTo>
                  <a:pt x="775" y="682"/>
                </a:lnTo>
                <a:lnTo>
                  <a:pt x="777" y="685"/>
                </a:lnTo>
                <a:lnTo>
                  <a:pt x="777" y="685"/>
                </a:lnTo>
                <a:lnTo>
                  <a:pt x="778" y="685"/>
                </a:lnTo>
                <a:lnTo>
                  <a:pt x="780" y="686"/>
                </a:lnTo>
                <a:lnTo>
                  <a:pt x="781" y="686"/>
                </a:lnTo>
                <a:lnTo>
                  <a:pt x="782" y="688"/>
                </a:lnTo>
                <a:lnTo>
                  <a:pt x="784" y="688"/>
                </a:lnTo>
                <a:lnTo>
                  <a:pt x="785" y="688"/>
                </a:lnTo>
                <a:lnTo>
                  <a:pt x="785" y="688"/>
                </a:lnTo>
                <a:lnTo>
                  <a:pt x="788" y="689"/>
                </a:lnTo>
                <a:lnTo>
                  <a:pt x="788" y="691"/>
                </a:lnTo>
                <a:lnTo>
                  <a:pt x="790" y="691"/>
                </a:lnTo>
                <a:lnTo>
                  <a:pt x="790" y="691"/>
                </a:lnTo>
                <a:lnTo>
                  <a:pt x="792" y="692"/>
                </a:lnTo>
                <a:lnTo>
                  <a:pt x="793" y="693"/>
                </a:lnTo>
                <a:lnTo>
                  <a:pt x="795" y="693"/>
                </a:lnTo>
                <a:lnTo>
                  <a:pt x="796" y="695"/>
                </a:lnTo>
                <a:lnTo>
                  <a:pt x="797" y="695"/>
                </a:lnTo>
                <a:lnTo>
                  <a:pt x="799" y="695"/>
                </a:lnTo>
                <a:lnTo>
                  <a:pt x="799" y="693"/>
                </a:lnTo>
                <a:lnTo>
                  <a:pt x="800" y="695"/>
                </a:lnTo>
                <a:lnTo>
                  <a:pt x="801" y="695"/>
                </a:lnTo>
                <a:lnTo>
                  <a:pt x="801" y="695"/>
                </a:lnTo>
                <a:lnTo>
                  <a:pt x="801" y="695"/>
                </a:lnTo>
                <a:lnTo>
                  <a:pt x="803" y="695"/>
                </a:lnTo>
                <a:lnTo>
                  <a:pt x="804" y="696"/>
                </a:lnTo>
                <a:lnTo>
                  <a:pt x="806" y="696"/>
                </a:lnTo>
                <a:lnTo>
                  <a:pt x="807" y="696"/>
                </a:lnTo>
                <a:lnTo>
                  <a:pt x="807" y="696"/>
                </a:lnTo>
                <a:lnTo>
                  <a:pt x="810" y="696"/>
                </a:lnTo>
                <a:lnTo>
                  <a:pt x="810" y="696"/>
                </a:lnTo>
                <a:lnTo>
                  <a:pt x="811" y="696"/>
                </a:lnTo>
                <a:lnTo>
                  <a:pt x="812" y="697"/>
                </a:lnTo>
                <a:lnTo>
                  <a:pt x="812" y="699"/>
                </a:lnTo>
                <a:lnTo>
                  <a:pt x="812" y="699"/>
                </a:lnTo>
                <a:lnTo>
                  <a:pt x="812" y="699"/>
                </a:lnTo>
                <a:lnTo>
                  <a:pt x="814" y="699"/>
                </a:lnTo>
                <a:lnTo>
                  <a:pt x="814" y="699"/>
                </a:lnTo>
                <a:lnTo>
                  <a:pt x="815" y="699"/>
                </a:lnTo>
                <a:lnTo>
                  <a:pt x="815" y="699"/>
                </a:lnTo>
                <a:lnTo>
                  <a:pt x="816" y="700"/>
                </a:lnTo>
                <a:lnTo>
                  <a:pt x="818" y="700"/>
                </a:lnTo>
                <a:lnTo>
                  <a:pt x="819" y="700"/>
                </a:lnTo>
                <a:lnTo>
                  <a:pt x="821" y="700"/>
                </a:lnTo>
                <a:lnTo>
                  <a:pt x="821" y="700"/>
                </a:lnTo>
                <a:lnTo>
                  <a:pt x="821" y="700"/>
                </a:lnTo>
                <a:lnTo>
                  <a:pt x="822" y="699"/>
                </a:lnTo>
                <a:lnTo>
                  <a:pt x="822" y="699"/>
                </a:lnTo>
                <a:lnTo>
                  <a:pt x="822" y="699"/>
                </a:lnTo>
                <a:lnTo>
                  <a:pt x="821" y="697"/>
                </a:lnTo>
                <a:lnTo>
                  <a:pt x="821" y="697"/>
                </a:lnTo>
                <a:lnTo>
                  <a:pt x="822" y="696"/>
                </a:lnTo>
                <a:lnTo>
                  <a:pt x="822" y="696"/>
                </a:lnTo>
                <a:lnTo>
                  <a:pt x="823" y="696"/>
                </a:lnTo>
                <a:lnTo>
                  <a:pt x="823" y="696"/>
                </a:lnTo>
                <a:lnTo>
                  <a:pt x="823" y="696"/>
                </a:lnTo>
                <a:lnTo>
                  <a:pt x="825" y="696"/>
                </a:lnTo>
                <a:lnTo>
                  <a:pt x="825" y="696"/>
                </a:lnTo>
                <a:lnTo>
                  <a:pt x="825" y="697"/>
                </a:lnTo>
                <a:lnTo>
                  <a:pt x="825" y="699"/>
                </a:lnTo>
                <a:lnTo>
                  <a:pt x="825" y="700"/>
                </a:lnTo>
                <a:lnTo>
                  <a:pt x="825" y="701"/>
                </a:lnTo>
                <a:lnTo>
                  <a:pt x="825" y="701"/>
                </a:lnTo>
                <a:lnTo>
                  <a:pt x="825" y="704"/>
                </a:lnTo>
                <a:lnTo>
                  <a:pt x="825" y="706"/>
                </a:lnTo>
                <a:lnTo>
                  <a:pt x="825" y="708"/>
                </a:lnTo>
                <a:lnTo>
                  <a:pt x="823" y="711"/>
                </a:lnTo>
                <a:lnTo>
                  <a:pt x="823" y="711"/>
                </a:lnTo>
                <a:lnTo>
                  <a:pt x="822" y="715"/>
                </a:lnTo>
                <a:lnTo>
                  <a:pt x="821" y="718"/>
                </a:lnTo>
                <a:lnTo>
                  <a:pt x="821" y="721"/>
                </a:lnTo>
                <a:lnTo>
                  <a:pt x="821" y="722"/>
                </a:lnTo>
                <a:lnTo>
                  <a:pt x="821" y="723"/>
                </a:lnTo>
                <a:lnTo>
                  <a:pt x="821" y="725"/>
                </a:lnTo>
                <a:lnTo>
                  <a:pt x="821" y="725"/>
                </a:lnTo>
                <a:lnTo>
                  <a:pt x="822" y="725"/>
                </a:lnTo>
                <a:lnTo>
                  <a:pt x="822" y="725"/>
                </a:lnTo>
                <a:lnTo>
                  <a:pt x="823" y="726"/>
                </a:lnTo>
                <a:lnTo>
                  <a:pt x="823" y="726"/>
                </a:lnTo>
                <a:lnTo>
                  <a:pt x="823" y="727"/>
                </a:lnTo>
                <a:lnTo>
                  <a:pt x="823" y="729"/>
                </a:lnTo>
                <a:lnTo>
                  <a:pt x="825" y="729"/>
                </a:lnTo>
                <a:lnTo>
                  <a:pt x="825" y="732"/>
                </a:lnTo>
                <a:lnTo>
                  <a:pt x="825" y="733"/>
                </a:lnTo>
                <a:lnTo>
                  <a:pt x="825" y="736"/>
                </a:lnTo>
                <a:lnTo>
                  <a:pt x="825" y="737"/>
                </a:lnTo>
                <a:lnTo>
                  <a:pt x="825" y="740"/>
                </a:lnTo>
                <a:lnTo>
                  <a:pt x="823" y="743"/>
                </a:lnTo>
                <a:lnTo>
                  <a:pt x="823" y="744"/>
                </a:lnTo>
                <a:lnTo>
                  <a:pt x="825" y="744"/>
                </a:lnTo>
                <a:lnTo>
                  <a:pt x="825" y="745"/>
                </a:lnTo>
                <a:lnTo>
                  <a:pt x="825" y="745"/>
                </a:lnTo>
                <a:lnTo>
                  <a:pt x="825" y="747"/>
                </a:lnTo>
                <a:lnTo>
                  <a:pt x="825" y="748"/>
                </a:lnTo>
                <a:lnTo>
                  <a:pt x="825" y="749"/>
                </a:lnTo>
                <a:lnTo>
                  <a:pt x="825" y="749"/>
                </a:lnTo>
                <a:lnTo>
                  <a:pt x="823" y="751"/>
                </a:lnTo>
                <a:lnTo>
                  <a:pt x="823" y="751"/>
                </a:lnTo>
                <a:lnTo>
                  <a:pt x="823" y="751"/>
                </a:lnTo>
                <a:lnTo>
                  <a:pt x="822" y="751"/>
                </a:lnTo>
                <a:lnTo>
                  <a:pt x="822" y="751"/>
                </a:lnTo>
                <a:lnTo>
                  <a:pt x="821" y="751"/>
                </a:lnTo>
                <a:lnTo>
                  <a:pt x="821" y="752"/>
                </a:lnTo>
                <a:lnTo>
                  <a:pt x="821" y="752"/>
                </a:lnTo>
                <a:lnTo>
                  <a:pt x="821" y="752"/>
                </a:lnTo>
                <a:lnTo>
                  <a:pt x="821" y="753"/>
                </a:lnTo>
                <a:lnTo>
                  <a:pt x="821" y="753"/>
                </a:lnTo>
                <a:lnTo>
                  <a:pt x="821" y="753"/>
                </a:lnTo>
                <a:lnTo>
                  <a:pt x="821" y="756"/>
                </a:lnTo>
                <a:lnTo>
                  <a:pt x="821" y="756"/>
                </a:lnTo>
                <a:lnTo>
                  <a:pt x="821" y="756"/>
                </a:lnTo>
                <a:lnTo>
                  <a:pt x="821" y="758"/>
                </a:lnTo>
                <a:lnTo>
                  <a:pt x="821" y="758"/>
                </a:lnTo>
                <a:lnTo>
                  <a:pt x="821" y="759"/>
                </a:lnTo>
                <a:lnTo>
                  <a:pt x="821" y="760"/>
                </a:lnTo>
                <a:lnTo>
                  <a:pt x="821" y="763"/>
                </a:lnTo>
                <a:lnTo>
                  <a:pt x="821" y="763"/>
                </a:lnTo>
                <a:lnTo>
                  <a:pt x="821" y="764"/>
                </a:lnTo>
                <a:lnTo>
                  <a:pt x="821" y="764"/>
                </a:lnTo>
                <a:lnTo>
                  <a:pt x="821" y="766"/>
                </a:lnTo>
                <a:lnTo>
                  <a:pt x="821" y="766"/>
                </a:lnTo>
                <a:lnTo>
                  <a:pt x="819" y="767"/>
                </a:lnTo>
                <a:lnTo>
                  <a:pt x="819" y="769"/>
                </a:lnTo>
                <a:lnTo>
                  <a:pt x="819" y="770"/>
                </a:lnTo>
                <a:lnTo>
                  <a:pt x="819" y="770"/>
                </a:lnTo>
                <a:lnTo>
                  <a:pt x="819" y="770"/>
                </a:lnTo>
                <a:lnTo>
                  <a:pt x="819" y="771"/>
                </a:lnTo>
                <a:lnTo>
                  <a:pt x="819" y="771"/>
                </a:lnTo>
                <a:lnTo>
                  <a:pt x="818" y="773"/>
                </a:lnTo>
                <a:lnTo>
                  <a:pt x="819" y="774"/>
                </a:lnTo>
                <a:lnTo>
                  <a:pt x="818" y="774"/>
                </a:lnTo>
                <a:lnTo>
                  <a:pt x="818" y="775"/>
                </a:lnTo>
                <a:lnTo>
                  <a:pt x="818" y="775"/>
                </a:lnTo>
                <a:lnTo>
                  <a:pt x="816" y="775"/>
                </a:lnTo>
                <a:lnTo>
                  <a:pt x="816" y="777"/>
                </a:lnTo>
                <a:lnTo>
                  <a:pt x="816" y="777"/>
                </a:lnTo>
                <a:lnTo>
                  <a:pt x="815" y="779"/>
                </a:lnTo>
                <a:lnTo>
                  <a:pt x="815" y="779"/>
                </a:lnTo>
                <a:lnTo>
                  <a:pt x="815" y="781"/>
                </a:lnTo>
                <a:lnTo>
                  <a:pt x="815" y="781"/>
                </a:lnTo>
                <a:lnTo>
                  <a:pt x="815" y="784"/>
                </a:lnTo>
                <a:lnTo>
                  <a:pt x="815" y="784"/>
                </a:lnTo>
                <a:lnTo>
                  <a:pt x="814" y="785"/>
                </a:lnTo>
                <a:lnTo>
                  <a:pt x="814" y="786"/>
                </a:lnTo>
                <a:lnTo>
                  <a:pt x="814" y="788"/>
                </a:lnTo>
                <a:lnTo>
                  <a:pt x="815" y="788"/>
                </a:lnTo>
                <a:lnTo>
                  <a:pt x="815" y="788"/>
                </a:lnTo>
                <a:lnTo>
                  <a:pt x="815" y="788"/>
                </a:lnTo>
                <a:lnTo>
                  <a:pt x="815" y="788"/>
                </a:lnTo>
                <a:lnTo>
                  <a:pt x="816" y="788"/>
                </a:lnTo>
                <a:lnTo>
                  <a:pt x="816" y="788"/>
                </a:lnTo>
                <a:lnTo>
                  <a:pt x="816" y="789"/>
                </a:lnTo>
                <a:lnTo>
                  <a:pt x="816" y="789"/>
                </a:lnTo>
                <a:lnTo>
                  <a:pt x="816" y="790"/>
                </a:lnTo>
                <a:lnTo>
                  <a:pt x="816" y="790"/>
                </a:lnTo>
                <a:lnTo>
                  <a:pt x="816" y="789"/>
                </a:lnTo>
                <a:lnTo>
                  <a:pt x="818" y="789"/>
                </a:lnTo>
                <a:lnTo>
                  <a:pt x="818" y="789"/>
                </a:lnTo>
                <a:lnTo>
                  <a:pt x="818" y="789"/>
                </a:lnTo>
                <a:lnTo>
                  <a:pt x="819" y="788"/>
                </a:lnTo>
                <a:lnTo>
                  <a:pt x="819" y="789"/>
                </a:lnTo>
                <a:lnTo>
                  <a:pt x="819" y="789"/>
                </a:lnTo>
                <a:lnTo>
                  <a:pt x="819" y="789"/>
                </a:lnTo>
                <a:lnTo>
                  <a:pt x="819" y="789"/>
                </a:lnTo>
                <a:lnTo>
                  <a:pt x="819" y="790"/>
                </a:lnTo>
                <a:lnTo>
                  <a:pt x="819" y="790"/>
                </a:lnTo>
                <a:lnTo>
                  <a:pt x="818" y="792"/>
                </a:lnTo>
                <a:lnTo>
                  <a:pt x="818" y="792"/>
                </a:lnTo>
                <a:lnTo>
                  <a:pt x="818" y="792"/>
                </a:lnTo>
                <a:lnTo>
                  <a:pt x="818" y="793"/>
                </a:lnTo>
                <a:lnTo>
                  <a:pt x="818" y="793"/>
                </a:lnTo>
                <a:lnTo>
                  <a:pt x="819" y="792"/>
                </a:lnTo>
                <a:lnTo>
                  <a:pt x="819" y="792"/>
                </a:lnTo>
                <a:lnTo>
                  <a:pt x="821" y="792"/>
                </a:lnTo>
                <a:lnTo>
                  <a:pt x="821" y="792"/>
                </a:lnTo>
                <a:lnTo>
                  <a:pt x="822" y="792"/>
                </a:lnTo>
                <a:lnTo>
                  <a:pt x="822" y="792"/>
                </a:lnTo>
                <a:lnTo>
                  <a:pt x="823" y="792"/>
                </a:lnTo>
                <a:lnTo>
                  <a:pt x="823" y="792"/>
                </a:lnTo>
                <a:lnTo>
                  <a:pt x="825" y="792"/>
                </a:lnTo>
                <a:lnTo>
                  <a:pt x="827" y="792"/>
                </a:lnTo>
                <a:lnTo>
                  <a:pt x="829" y="792"/>
                </a:lnTo>
                <a:lnTo>
                  <a:pt x="829" y="793"/>
                </a:lnTo>
                <a:lnTo>
                  <a:pt x="829" y="793"/>
                </a:lnTo>
                <a:lnTo>
                  <a:pt x="830" y="793"/>
                </a:lnTo>
                <a:lnTo>
                  <a:pt x="832" y="793"/>
                </a:lnTo>
                <a:lnTo>
                  <a:pt x="832" y="792"/>
                </a:lnTo>
                <a:lnTo>
                  <a:pt x="832" y="792"/>
                </a:lnTo>
                <a:lnTo>
                  <a:pt x="833" y="792"/>
                </a:lnTo>
                <a:lnTo>
                  <a:pt x="834" y="793"/>
                </a:lnTo>
                <a:lnTo>
                  <a:pt x="834" y="793"/>
                </a:lnTo>
                <a:lnTo>
                  <a:pt x="836" y="793"/>
                </a:lnTo>
                <a:lnTo>
                  <a:pt x="836" y="793"/>
                </a:lnTo>
                <a:lnTo>
                  <a:pt x="837" y="793"/>
                </a:lnTo>
                <a:lnTo>
                  <a:pt x="838" y="793"/>
                </a:lnTo>
                <a:lnTo>
                  <a:pt x="838" y="792"/>
                </a:lnTo>
                <a:lnTo>
                  <a:pt x="840" y="792"/>
                </a:lnTo>
                <a:lnTo>
                  <a:pt x="840" y="792"/>
                </a:lnTo>
                <a:lnTo>
                  <a:pt x="841" y="793"/>
                </a:lnTo>
                <a:lnTo>
                  <a:pt x="841" y="793"/>
                </a:lnTo>
                <a:lnTo>
                  <a:pt x="842" y="795"/>
                </a:lnTo>
                <a:lnTo>
                  <a:pt x="842" y="795"/>
                </a:lnTo>
                <a:lnTo>
                  <a:pt x="845" y="795"/>
                </a:lnTo>
                <a:lnTo>
                  <a:pt x="847" y="795"/>
                </a:lnTo>
                <a:lnTo>
                  <a:pt x="849" y="796"/>
                </a:lnTo>
                <a:lnTo>
                  <a:pt x="851" y="796"/>
                </a:lnTo>
                <a:lnTo>
                  <a:pt x="851" y="797"/>
                </a:lnTo>
                <a:lnTo>
                  <a:pt x="852" y="797"/>
                </a:lnTo>
                <a:lnTo>
                  <a:pt x="853" y="797"/>
                </a:lnTo>
                <a:lnTo>
                  <a:pt x="853" y="797"/>
                </a:lnTo>
                <a:lnTo>
                  <a:pt x="853" y="796"/>
                </a:lnTo>
                <a:lnTo>
                  <a:pt x="853" y="796"/>
                </a:lnTo>
                <a:lnTo>
                  <a:pt x="855" y="797"/>
                </a:lnTo>
                <a:lnTo>
                  <a:pt x="855" y="797"/>
                </a:lnTo>
                <a:lnTo>
                  <a:pt x="856" y="797"/>
                </a:lnTo>
                <a:lnTo>
                  <a:pt x="856" y="797"/>
                </a:lnTo>
                <a:lnTo>
                  <a:pt x="856" y="797"/>
                </a:lnTo>
                <a:lnTo>
                  <a:pt x="859" y="797"/>
                </a:lnTo>
                <a:lnTo>
                  <a:pt x="860" y="799"/>
                </a:lnTo>
                <a:lnTo>
                  <a:pt x="860" y="800"/>
                </a:lnTo>
                <a:lnTo>
                  <a:pt x="862" y="800"/>
                </a:lnTo>
                <a:lnTo>
                  <a:pt x="862" y="800"/>
                </a:lnTo>
                <a:lnTo>
                  <a:pt x="862" y="799"/>
                </a:lnTo>
                <a:lnTo>
                  <a:pt x="863" y="799"/>
                </a:lnTo>
                <a:lnTo>
                  <a:pt x="864" y="799"/>
                </a:lnTo>
                <a:lnTo>
                  <a:pt x="864" y="797"/>
                </a:lnTo>
                <a:lnTo>
                  <a:pt x="864" y="797"/>
                </a:lnTo>
                <a:lnTo>
                  <a:pt x="864" y="796"/>
                </a:lnTo>
                <a:lnTo>
                  <a:pt x="864" y="796"/>
                </a:lnTo>
                <a:lnTo>
                  <a:pt x="864" y="795"/>
                </a:lnTo>
                <a:lnTo>
                  <a:pt x="864" y="795"/>
                </a:lnTo>
                <a:lnTo>
                  <a:pt x="864" y="795"/>
                </a:lnTo>
                <a:lnTo>
                  <a:pt x="864" y="793"/>
                </a:lnTo>
                <a:lnTo>
                  <a:pt x="864" y="793"/>
                </a:lnTo>
                <a:lnTo>
                  <a:pt x="864" y="795"/>
                </a:lnTo>
                <a:lnTo>
                  <a:pt x="864" y="795"/>
                </a:lnTo>
                <a:lnTo>
                  <a:pt x="866" y="795"/>
                </a:lnTo>
                <a:lnTo>
                  <a:pt x="866" y="796"/>
                </a:lnTo>
                <a:lnTo>
                  <a:pt x="866" y="797"/>
                </a:lnTo>
                <a:lnTo>
                  <a:pt x="866" y="799"/>
                </a:lnTo>
                <a:lnTo>
                  <a:pt x="866" y="799"/>
                </a:lnTo>
                <a:lnTo>
                  <a:pt x="867" y="800"/>
                </a:lnTo>
                <a:lnTo>
                  <a:pt x="867" y="800"/>
                </a:lnTo>
                <a:lnTo>
                  <a:pt x="867" y="803"/>
                </a:lnTo>
                <a:lnTo>
                  <a:pt x="867" y="804"/>
                </a:lnTo>
                <a:lnTo>
                  <a:pt x="867" y="805"/>
                </a:lnTo>
                <a:lnTo>
                  <a:pt x="867" y="807"/>
                </a:lnTo>
                <a:lnTo>
                  <a:pt x="867" y="808"/>
                </a:lnTo>
                <a:lnTo>
                  <a:pt x="868" y="808"/>
                </a:lnTo>
                <a:lnTo>
                  <a:pt x="868" y="810"/>
                </a:lnTo>
                <a:lnTo>
                  <a:pt x="870" y="812"/>
                </a:lnTo>
                <a:lnTo>
                  <a:pt x="870" y="814"/>
                </a:lnTo>
                <a:lnTo>
                  <a:pt x="870" y="815"/>
                </a:lnTo>
                <a:lnTo>
                  <a:pt x="870" y="816"/>
                </a:lnTo>
                <a:lnTo>
                  <a:pt x="871" y="818"/>
                </a:lnTo>
                <a:lnTo>
                  <a:pt x="873" y="819"/>
                </a:lnTo>
                <a:lnTo>
                  <a:pt x="874" y="820"/>
                </a:lnTo>
                <a:lnTo>
                  <a:pt x="875" y="822"/>
                </a:lnTo>
                <a:lnTo>
                  <a:pt x="877" y="822"/>
                </a:lnTo>
                <a:lnTo>
                  <a:pt x="878" y="823"/>
                </a:lnTo>
                <a:lnTo>
                  <a:pt x="879" y="823"/>
                </a:lnTo>
                <a:lnTo>
                  <a:pt x="881" y="823"/>
                </a:lnTo>
                <a:lnTo>
                  <a:pt x="881" y="823"/>
                </a:lnTo>
                <a:lnTo>
                  <a:pt x="882" y="823"/>
                </a:lnTo>
                <a:lnTo>
                  <a:pt x="884" y="825"/>
                </a:lnTo>
                <a:lnTo>
                  <a:pt x="884" y="825"/>
                </a:lnTo>
                <a:lnTo>
                  <a:pt x="885" y="825"/>
                </a:lnTo>
                <a:lnTo>
                  <a:pt x="886" y="826"/>
                </a:lnTo>
                <a:lnTo>
                  <a:pt x="888" y="826"/>
                </a:lnTo>
                <a:lnTo>
                  <a:pt x="888" y="827"/>
                </a:lnTo>
                <a:lnTo>
                  <a:pt x="889" y="827"/>
                </a:lnTo>
                <a:lnTo>
                  <a:pt x="889" y="829"/>
                </a:lnTo>
                <a:lnTo>
                  <a:pt x="892" y="829"/>
                </a:lnTo>
                <a:lnTo>
                  <a:pt x="893" y="830"/>
                </a:lnTo>
                <a:lnTo>
                  <a:pt x="894" y="830"/>
                </a:lnTo>
                <a:lnTo>
                  <a:pt x="894" y="830"/>
                </a:lnTo>
                <a:lnTo>
                  <a:pt x="896" y="830"/>
                </a:lnTo>
                <a:lnTo>
                  <a:pt x="897" y="831"/>
                </a:lnTo>
                <a:lnTo>
                  <a:pt x="899" y="833"/>
                </a:lnTo>
                <a:lnTo>
                  <a:pt x="900" y="833"/>
                </a:lnTo>
                <a:lnTo>
                  <a:pt x="901" y="833"/>
                </a:lnTo>
                <a:lnTo>
                  <a:pt x="903" y="833"/>
                </a:lnTo>
                <a:lnTo>
                  <a:pt x="904" y="833"/>
                </a:lnTo>
                <a:lnTo>
                  <a:pt x="904" y="833"/>
                </a:lnTo>
                <a:lnTo>
                  <a:pt x="905" y="834"/>
                </a:lnTo>
                <a:lnTo>
                  <a:pt x="905" y="836"/>
                </a:lnTo>
                <a:lnTo>
                  <a:pt x="907" y="836"/>
                </a:lnTo>
                <a:lnTo>
                  <a:pt x="907" y="837"/>
                </a:lnTo>
                <a:lnTo>
                  <a:pt x="908" y="837"/>
                </a:lnTo>
                <a:lnTo>
                  <a:pt x="908" y="838"/>
                </a:lnTo>
                <a:lnTo>
                  <a:pt x="910" y="838"/>
                </a:lnTo>
                <a:lnTo>
                  <a:pt x="912" y="842"/>
                </a:lnTo>
                <a:lnTo>
                  <a:pt x="914" y="844"/>
                </a:lnTo>
                <a:lnTo>
                  <a:pt x="914" y="844"/>
                </a:lnTo>
                <a:lnTo>
                  <a:pt x="914" y="845"/>
                </a:lnTo>
                <a:lnTo>
                  <a:pt x="915" y="846"/>
                </a:lnTo>
                <a:lnTo>
                  <a:pt x="915" y="846"/>
                </a:lnTo>
                <a:lnTo>
                  <a:pt x="915" y="848"/>
                </a:lnTo>
                <a:lnTo>
                  <a:pt x="915" y="848"/>
                </a:lnTo>
                <a:lnTo>
                  <a:pt x="915" y="849"/>
                </a:lnTo>
                <a:lnTo>
                  <a:pt x="915" y="851"/>
                </a:lnTo>
                <a:lnTo>
                  <a:pt x="916" y="852"/>
                </a:lnTo>
                <a:lnTo>
                  <a:pt x="916" y="853"/>
                </a:lnTo>
                <a:lnTo>
                  <a:pt x="918" y="855"/>
                </a:lnTo>
                <a:lnTo>
                  <a:pt x="918" y="856"/>
                </a:lnTo>
                <a:lnTo>
                  <a:pt x="918" y="856"/>
                </a:lnTo>
                <a:lnTo>
                  <a:pt x="919" y="857"/>
                </a:lnTo>
                <a:lnTo>
                  <a:pt x="920" y="860"/>
                </a:lnTo>
                <a:lnTo>
                  <a:pt x="922" y="862"/>
                </a:lnTo>
                <a:lnTo>
                  <a:pt x="922" y="863"/>
                </a:lnTo>
                <a:lnTo>
                  <a:pt x="922" y="864"/>
                </a:lnTo>
                <a:lnTo>
                  <a:pt x="923" y="866"/>
                </a:lnTo>
                <a:lnTo>
                  <a:pt x="925" y="866"/>
                </a:lnTo>
                <a:lnTo>
                  <a:pt x="925" y="868"/>
                </a:lnTo>
                <a:lnTo>
                  <a:pt x="926" y="870"/>
                </a:lnTo>
                <a:lnTo>
                  <a:pt x="926" y="870"/>
                </a:lnTo>
                <a:lnTo>
                  <a:pt x="927" y="871"/>
                </a:lnTo>
                <a:lnTo>
                  <a:pt x="927" y="874"/>
                </a:lnTo>
                <a:lnTo>
                  <a:pt x="927" y="874"/>
                </a:lnTo>
                <a:lnTo>
                  <a:pt x="927" y="875"/>
                </a:lnTo>
                <a:lnTo>
                  <a:pt x="927" y="877"/>
                </a:lnTo>
                <a:lnTo>
                  <a:pt x="927" y="878"/>
                </a:lnTo>
                <a:lnTo>
                  <a:pt x="927" y="879"/>
                </a:lnTo>
                <a:lnTo>
                  <a:pt x="927" y="881"/>
                </a:lnTo>
                <a:lnTo>
                  <a:pt x="927" y="882"/>
                </a:lnTo>
                <a:lnTo>
                  <a:pt x="929" y="882"/>
                </a:lnTo>
                <a:lnTo>
                  <a:pt x="930" y="883"/>
                </a:lnTo>
                <a:lnTo>
                  <a:pt x="930" y="885"/>
                </a:lnTo>
                <a:lnTo>
                  <a:pt x="930" y="885"/>
                </a:lnTo>
                <a:lnTo>
                  <a:pt x="930" y="886"/>
                </a:lnTo>
                <a:lnTo>
                  <a:pt x="930" y="888"/>
                </a:lnTo>
                <a:lnTo>
                  <a:pt x="931" y="888"/>
                </a:lnTo>
                <a:lnTo>
                  <a:pt x="931" y="889"/>
                </a:lnTo>
                <a:lnTo>
                  <a:pt x="933" y="890"/>
                </a:lnTo>
                <a:lnTo>
                  <a:pt x="936" y="890"/>
                </a:lnTo>
                <a:lnTo>
                  <a:pt x="936" y="892"/>
                </a:lnTo>
                <a:lnTo>
                  <a:pt x="937" y="892"/>
                </a:lnTo>
                <a:lnTo>
                  <a:pt x="938" y="893"/>
                </a:lnTo>
                <a:lnTo>
                  <a:pt x="938" y="893"/>
                </a:lnTo>
                <a:lnTo>
                  <a:pt x="937" y="894"/>
                </a:lnTo>
                <a:lnTo>
                  <a:pt x="936" y="896"/>
                </a:lnTo>
                <a:lnTo>
                  <a:pt x="936" y="897"/>
                </a:lnTo>
                <a:lnTo>
                  <a:pt x="934" y="898"/>
                </a:lnTo>
                <a:lnTo>
                  <a:pt x="933" y="900"/>
                </a:lnTo>
                <a:lnTo>
                  <a:pt x="933" y="901"/>
                </a:lnTo>
                <a:lnTo>
                  <a:pt x="933" y="903"/>
                </a:lnTo>
                <a:lnTo>
                  <a:pt x="933" y="904"/>
                </a:lnTo>
                <a:lnTo>
                  <a:pt x="933" y="905"/>
                </a:lnTo>
                <a:lnTo>
                  <a:pt x="933" y="907"/>
                </a:lnTo>
                <a:lnTo>
                  <a:pt x="933" y="908"/>
                </a:lnTo>
                <a:lnTo>
                  <a:pt x="933" y="909"/>
                </a:lnTo>
                <a:lnTo>
                  <a:pt x="933" y="912"/>
                </a:lnTo>
                <a:lnTo>
                  <a:pt x="933" y="914"/>
                </a:lnTo>
                <a:lnTo>
                  <a:pt x="933" y="915"/>
                </a:lnTo>
                <a:lnTo>
                  <a:pt x="934" y="916"/>
                </a:lnTo>
                <a:lnTo>
                  <a:pt x="934" y="918"/>
                </a:lnTo>
                <a:lnTo>
                  <a:pt x="934" y="919"/>
                </a:lnTo>
                <a:lnTo>
                  <a:pt x="936" y="920"/>
                </a:lnTo>
                <a:lnTo>
                  <a:pt x="936" y="922"/>
                </a:lnTo>
                <a:lnTo>
                  <a:pt x="936" y="923"/>
                </a:lnTo>
                <a:lnTo>
                  <a:pt x="937" y="924"/>
                </a:lnTo>
                <a:lnTo>
                  <a:pt x="938" y="924"/>
                </a:lnTo>
                <a:lnTo>
                  <a:pt x="938" y="926"/>
                </a:lnTo>
                <a:lnTo>
                  <a:pt x="938" y="927"/>
                </a:lnTo>
                <a:lnTo>
                  <a:pt x="940" y="929"/>
                </a:lnTo>
                <a:lnTo>
                  <a:pt x="941" y="929"/>
                </a:lnTo>
                <a:lnTo>
                  <a:pt x="944" y="929"/>
                </a:lnTo>
                <a:lnTo>
                  <a:pt x="946" y="929"/>
                </a:lnTo>
                <a:lnTo>
                  <a:pt x="946" y="929"/>
                </a:lnTo>
                <a:lnTo>
                  <a:pt x="948" y="930"/>
                </a:lnTo>
                <a:lnTo>
                  <a:pt x="948" y="931"/>
                </a:lnTo>
                <a:lnTo>
                  <a:pt x="948" y="933"/>
                </a:lnTo>
                <a:lnTo>
                  <a:pt x="948" y="933"/>
                </a:lnTo>
                <a:lnTo>
                  <a:pt x="949" y="935"/>
                </a:lnTo>
                <a:lnTo>
                  <a:pt x="952" y="937"/>
                </a:lnTo>
                <a:lnTo>
                  <a:pt x="953" y="940"/>
                </a:lnTo>
                <a:lnTo>
                  <a:pt x="955" y="941"/>
                </a:lnTo>
                <a:lnTo>
                  <a:pt x="955" y="942"/>
                </a:lnTo>
                <a:lnTo>
                  <a:pt x="956" y="944"/>
                </a:lnTo>
                <a:lnTo>
                  <a:pt x="957" y="945"/>
                </a:lnTo>
                <a:lnTo>
                  <a:pt x="960" y="945"/>
                </a:lnTo>
                <a:lnTo>
                  <a:pt x="963" y="948"/>
                </a:lnTo>
                <a:lnTo>
                  <a:pt x="963" y="948"/>
                </a:lnTo>
                <a:lnTo>
                  <a:pt x="963" y="949"/>
                </a:lnTo>
                <a:lnTo>
                  <a:pt x="964" y="952"/>
                </a:lnTo>
                <a:lnTo>
                  <a:pt x="964" y="953"/>
                </a:lnTo>
                <a:lnTo>
                  <a:pt x="966" y="956"/>
                </a:lnTo>
                <a:lnTo>
                  <a:pt x="967" y="959"/>
                </a:lnTo>
                <a:lnTo>
                  <a:pt x="967" y="960"/>
                </a:lnTo>
                <a:lnTo>
                  <a:pt x="967" y="961"/>
                </a:lnTo>
                <a:lnTo>
                  <a:pt x="967" y="961"/>
                </a:lnTo>
                <a:lnTo>
                  <a:pt x="968" y="961"/>
                </a:lnTo>
                <a:lnTo>
                  <a:pt x="968" y="963"/>
                </a:lnTo>
                <a:lnTo>
                  <a:pt x="968" y="964"/>
                </a:lnTo>
                <a:lnTo>
                  <a:pt x="968" y="965"/>
                </a:lnTo>
                <a:lnTo>
                  <a:pt x="968" y="970"/>
                </a:lnTo>
                <a:lnTo>
                  <a:pt x="970" y="971"/>
                </a:lnTo>
                <a:lnTo>
                  <a:pt x="968" y="972"/>
                </a:lnTo>
                <a:lnTo>
                  <a:pt x="968" y="974"/>
                </a:lnTo>
                <a:lnTo>
                  <a:pt x="968" y="975"/>
                </a:lnTo>
                <a:lnTo>
                  <a:pt x="968" y="978"/>
                </a:lnTo>
                <a:lnTo>
                  <a:pt x="968" y="978"/>
                </a:lnTo>
                <a:lnTo>
                  <a:pt x="968" y="981"/>
                </a:lnTo>
                <a:lnTo>
                  <a:pt x="968" y="981"/>
                </a:lnTo>
                <a:lnTo>
                  <a:pt x="968" y="983"/>
                </a:lnTo>
                <a:lnTo>
                  <a:pt x="968" y="985"/>
                </a:lnTo>
                <a:lnTo>
                  <a:pt x="967" y="986"/>
                </a:lnTo>
                <a:lnTo>
                  <a:pt x="967" y="989"/>
                </a:lnTo>
                <a:lnTo>
                  <a:pt x="967" y="990"/>
                </a:lnTo>
                <a:lnTo>
                  <a:pt x="967" y="991"/>
                </a:lnTo>
                <a:lnTo>
                  <a:pt x="968" y="993"/>
                </a:lnTo>
                <a:lnTo>
                  <a:pt x="968" y="994"/>
                </a:lnTo>
                <a:lnTo>
                  <a:pt x="968" y="996"/>
                </a:lnTo>
                <a:lnTo>
                  <a:pt x="970" y="997"/>
                </a:lnTo>
                <a:lnTo>
                  <a:pt x="970" y="997"/>
                </a:lnTo>
                <a:lnTo>
                  <a:pt x="970" y="998"/>
                </a:lnTo>
                <a:lnTo>
                  <a:pt x="971" y="1000"/>
                </a:lnTo>
                <a:lnTo>
                  <a:pt x="971" y="1001"/>
                </a:lnTo>
                <a:lnTo>
                  <a:pt x="971" y="1002"/>
                </a:lnTo>
                <a:lnTo>
                  <a:pt x="971" y="1004"/>
                </a:lnTo>
                <a:lnTo>
                  <a:pt x="972" y="1005"/>
                </a:lnTo>
                <a:lnTo>
                  <a:pt x="972" y="1007"/>
                </a:lnTo>
                <a:lnTo>
                  <a:pt x="972" y="1007"/>
                </a:lnTo>
                <a:lnTo>
                  <a:pt x="974" y="1008"/>
                </a:lnTo>
                <a:lnTo>
                  <a:pt x="974" y="1008"/>
                </a:lnTo>
                <a:lnTo>
                  <a:pt x="975" y="1008"/>
                </a:lnTo>
                <a:lnTo>
                  <a:pt x="977" y="1008"/>
                </a:lnTo>
                <a:lnTo>
                  <a:pt x="977" y="1009"/>
                </a:lnTo>
                <a:lnTo>
                  <a:pt x="978" y="1009"/>
                </a:lnTo>
                <a:lnTo>
                  <a:pt x="978" y="1011"/>
                </a:lnTo>
                <a:lnTo>
                  <a:pt x="979" y="1011"/>
                </a:lnTo>
                <a:lnTo>
                  <a:pt x="979" y="1011"/>
                </a:lnTo>
                <a:lnTo>
                  <a:pt x="981" y="1011"/>
                </a:lnTo>
                <a:lnTo>
                  <a:pt x="982" y="1011"/>
                </a:lnTo>
                <a:lnTo>
                  <a:pt x="982" y="1009"/>
                </a:lnTo>
                <a:lnTo>
                  <a:pt x="983" y="1008"/>
                </a:lnTo>
                <a:lnTo>
                  <a:pt x="983" y="1008"/>
                </a:lnTo>
                <a:lnTo>
                  <a:pt x="985" y="1008"/>
                </a:lnTo>
                <a:lnTo>
                  <a:pt x="985" y="1008"/>
                </a:lnTo>
                <a:lnTo>
                  <a:pt x="985" y="1008"/>
                </a:lnTo>
                <a:lnTo>
                  <a:pt x="986" y="1008"/>
                </a:lnTo>
                <a:lnTo>
                  <a:pt x="988" y="1008"/>
                </a:lnTo>
                <a:lnTo>
                  <a:pt x="988" y="1008"/>
                </a:lnTo>
                <a:lnTo>
                  <a:pt x="988" y="1008"/>
                </a:lnTo>
                <a:lnTo>
                  <a:pt x="988" y="1007"/>
                </a:lnTo>
                <a:lnTo>
                  <a:pt x="989" y="1007"/>
                </a:lnTo>
                <a:lnTo>
                  <a:pt x="990" y="1007"/>
                </a:lnTo>
                <a:lnTo>
                  <a:pt x="990" y="1007"/>
                </a:lnTo>
                <a:lnTo>
                  <a:pt x="992" y="1007"/>
                </a:lnTo>
                <a:lnTo>
                  <a:pt x="993" y="1005"/>
                </a:lnTo>
                <a:lnTo>
                  <a:pt x="993" y="1005"/>
                </a:lnTo>
                <a:lnTo>
                  <a:pt x="993" y="1005"/>
                </a:lnTo>
                <a:lnTo>
                  <a:pt x="994" y="1005"/>
                </a:lnTo>
                <a:lnTo>
                  <a:pt x="996" y="1007"/>
                </a:lnTo>
                <a:lnTo>
                  <a:pt x="997" y="1008"/>
                </a:lnTo>
                <a:lnTo>
                  <a:pt x="997" y="1008"/>
                </a:lnTo>
                <a:lnTo>
                  <a:pt x="998" y="1008"/>
                </a:lnTo>
                <a:lnTo>
                  <a:pt x="998" y="1009"/>
                </a:lnTo>
                <a:lnTo>
                  <a:pt x="998" y="1009"/>
                </a:lnTo>
                <a:lnTo>
                  <a:pt x="998" y="1011"/>
                </a:lnTo>
                <a:lnTo>
                  <a:pt x="998" y="1011"/>
                </a:lnTo>
                <a:lnTo>
                  <a:pt x="1000" y="1011"/>
                </a:lnTo>
                <a:lnTo>
                  <a:pt x="1000" y="1011"/>
                </a:lnTo>
                <a:lnTo>
                  <a:pt x="1001" y="1011"/>
                </a:lnTo>
                <a:lnTo>
                  <a:pt x="1001" y="1011"/>
                </a:lnTo>
                <a:lnTo>
                  <a:pt x="1001" y="1011"/>
                </a:lnTo>
                <a:lnTo>
                  <a:pt x="1003" y="1011"/>
                </a:lnTo>
                <a:lnTo>
                  <a:pt x="1003" y="1011"/>
                </a:lnTo>
                <a:lnTo>
                  <a:pt x="1004" y="1011"/>
                </a:lnTo>
                <a:lnTo>
                  <a:pt x="1004" y="1009"/>
                </a:lnTo>
                <a:lnTo>
                  <a:pt x="1004" y="1009"/>
                </a:lnTo>
                <a:lnTo>
                  <a:pt x="1004" y="1009"/>
                </a:lnTo>
                <a:lnTo>
                  <a:pt x="1005" y="1008"/>
                </a:lnTo>
                <a:lnTo>
                  <a:pt x="1005" y="1008"/>
                </a:lnTo>
                <a:lnTo>
                  <a:pt x="1005" y="1007"/>
                </a:lnTo>
                <a:lnTo>
                  <a:pt x="1005" y="1005"/>
                </a:lnTo>
                <a:lnTo>
                  <a:pt x="1005" y="1005"/>
                </a:lnTo>
                <a:lnTo>
                  <a:pt x="1004" y="1005"/>
                </a:lnTo>
                <a:lnTo>
                  <a:pt x="1004" y="1004"/>
                </a:lnTo>
                <a:lnTo>
                  <a:pt x="1005" y="1004"/>
                </a:lnTo>
                <a:lnTo>
                  <a:pt x="1005" y="1004"/>
                </a:lnTo>
                <a:lnTo>
                  <a:pt x="1007" y="1004"/>
                </a:lnTo>
                <a:lnTo>
                  <a:pt x="1007" y="1004"/>
                </a:lnTo>
                <a:lnTo>
                  <a:pt x="1007" y="1004"/>
                </a:lnTo>
                <a:lnTo>
                  <a:pt x="1008" y="1005"/>
                </a:lnTo>
                <a:lnTo>
                  <a:pt x="1008" y="1005"/>
                </a:lnTo>
                <a:lnTo>
                  <a:pt x="1008" y="1005"/>
                </a:lnTo>
                <a:lnTo>
                  <a:pt x="1008" y="1005"/>
                </a:lnTo>
                <a:lnTo>
                  <a:pt x="1008" y="1007"/>
                </a:lnTo>
                <a:lnTo>
                  <a:pt x="1009" y="1007"/>
                </a:lnTo>
                <a:lnTo>
                  <a:pt x="1009" y="1007"/>
                </a:lnTo>
                <a:lnTo>
                  <a:pt x="1009" y="1008"/>
                </a:lnTo>
                <a:lnTo>
                  <a:pt x="1009" y="1008"/>
                </a:lnTo>
                <a:lnTo>
                  <a:pt x="1009" y="1008"/>
                </a:lnTo>
                <a:lnTo>
                  <a:pt x="1011" y="1008"/>
                </a:lnTo>
                <a:lnTo>
                  <a:pt x="1011" y="1008"/>
                </a:lnTo>
                <a:lnTo>
                  <a:pt x="1011" y="1007"/>
                </a:lnTo>
                <a:lnTo>
                  <a:pt x="1011" y="1005"/>
                </a:lnTo>
                <a:lnTo>
                  <a:pt x="1012" y="1005"/>
                </a:lnTo>
                <a:lnTo>
                  <a:pt x="1012" y="1007"/>
                </a:lnTo>
                <a:lnTo>
                  <a:pt x="1012" y="1007"/>
                </a:lnTo>
                <a:lnTo>
                  <a:pt x="1011" y="1008"/>
                </a:lnTo>
                <a:lnTo>
                  <a:pt x="1011" y="1008"/>
                </a:lnTo>
                <a:lnTo>
                  <a:pt x="1011" y="1009"/>
                </a:lnTo>
                <a:lnTo>
                  <a:pt x="1011" y="1009"/>
                </a:lnTo>
                <a:lnTo>
                  <a:pt x="1011" y="1011"/>
                </a:lnTo>
                <a:lnTo>
                  <a:pt x="1011" y="1011"/>
                </a:lnTo>
                <a:lnTo>
                  <a:pt x="1011" y="1012"/>
                </a:lnTo>
                <a:lnTo>
                  <a:pt x="1011" y="1012"/>
                </a:lnTo>
                <a:lnTo>
                  <a:pt x="1011" y="1013"/>
                </a:lnTo>
                <a:lnTo>
                  <a:pt x="1012" y="1013"/>
                </a:lnTo>
                <a:lnTo>
                  <a:pt x="1012" y="1012"/>
                </a:lnTo>
                <a:lnTo>
                  <a:pt x="1012" y="1011"/>
                </a:lnTo>
                <a:lnTo>
                  <a:pt x="1014" y="1011"/>
                </a:lnTo>
                <a:lnTo>
                  <a:pt x="1014" y="1009"/>
                </a:lnTo>
                <a:lnTo>
                  <a:pt x="1014" y="1008"/>
                </a:lnTo>
                <a:lnTo>
                  <a:pt x="1014" y="1008"/>
                </a:lnTo>
                <a:lnTo>
                  <a:pt x="1014" y="1007"/>
                </a:lnTo>
                <a:lnTo>
                  <a:pt x="1014" y="1005"/>
                </a:lnTo>
                <a:lnTo>
                  <a:pt x="1014" y="1005"/>
                </a:lnTo>
                <a:lnTo>
                  <a:pt x="1014" y="1005"/>
                </a:lnTo>
                <a:lnTo>
                  <a:pt x="1014" y="1004"/>
                </a:lnTo>
                <a:lnTo>
                  <a:pt x="1014" y="1004"/>
                </a:lnTo>
                <a:lnTo>
                  <a:pt x="1014" y="1002"/>
                </a:lnTo>
                <a:lnTo>
                  <a:pt x="1014" y="1004"/>
                </a:lnTo>
                <a:lnTo>
                  <a:pt x="1014" y="1004"/>
                </a:lnTo>
                <a:lnTo>
                  <a:pt x="1015" y="1005"/>
                </a:lnTo>
                <a:lnTo>
                  <a:pt x="1015" y="1005"/>
                </a:lnTo>
                <a:lnTo>
                  <a:pt x="1015" y="1004"/>
                </a:lnTo>
                <a:lnTo>
                  <a:pt x="1015" y="1002"/>
                </a:lnTo>
                <a:lnTo>
                  <a:pt x="1016" y="1002"/>
                </a:lnTo>
                <a:lnTo>
                  <a:pt x="1016" y="1002"/>
                </a:lnTo>
                <a:lnTo>
                  <a:pt x="1018" y="1002"/>
                </a:lnTo>
                <a:lnTo>
                  <a:pt x="1018" y="1002"/>
                </a:lnTo>
                <a:lnTo>
                  <a:pt x="1018" y="1002"/>
                </a:lnTo>
                <a:lnTo>
                  <a:pt x="1019" y="1001"/>
                </a:lnTo>
                <a:lnTo>
                  <a:pt x="1019" y="1001"/>
                </a:lnTo>
                <a:lnTo>
                  <a:pt x="1019" y="1000"/>
                </a:lnTo>
                <a:lnTo>
                  <a:pt x="1020" y="1000"/>
                </a:lnTo>
                <a:lnTo>
                  <a:pt x="1020" y="998"/>
                </a:lnTo>
                <a:lnTo>
                  <a:pt x="1020" y="997"/>
                </a:lnTo>
                <a:lnTo>
                  <a:pt x="1020" y="997"/>
                </a:lnTo>
                <a:lnTo>
                  <a:pt x="1022" y="996"/>
                </a:lnTo>
                <a:lnTo>
                  <a:pt x="1023" y="994"/>
                </a:lnTo>
                <a:lnTo>
                  <a:pt x="1023" y="994"/>
                </a:lnTo>
                <a:lnTo>
                  <a:pt x="1023" y="993"/>
                </a:lnTo>
                <a:lnTo>
                  <a:pt x="1024" y="991"/>
                </a:lnTo>
                <a:lnTo>
                  <a:pt x="1024" y="991"/>
                </a:lnTo>
                <a:lnTo>
                  <a:pt x="1026" y="991"/>
                </a:lnTo>
                <a:lnTo>
                  <a:pt x="1026" y="990"/>
                </a:lnTo>
                <a:lnTo>
                  <a:pt x="1027" y="989"/>
                </a:lnTo>
                <a:lnTo>
                  <a:pt x="1027" y="989"/>
                </a:lnTo>
                <a:lnTo>
                  <a:pt x="1029" y="987"/>
                </a:lnTo>
                <a:lnTo>
                  <a:pt x="1029" y="987"/>
                </a:lnTo>
                <a:lnTo>
                  <a:pt x="1030" y="987"/>
                </a:lnTo>
                <a:lnTo>
                  <a:pt x="1031" y="987"/>
                </a:lnTo>
                <a:lnTo>
                  <a:pt x="1031" y="989"/>
                </a:lnTo>
                <a:lnTo>
                  <a:pt x="1033" y="989"/>
                </a:lnTo>
                <a:lnTo>
                  <a:pt x="1033" y="989"/>
                </a:lnTo>
                <a:lnTo>
                  <a:pt x="1034" y="989"/>
                </a:lnTo>
                <a:lnTo>
                  <a:pt x="1034" y="989"/>
                </a:lnTo>
                <a:lnTo>
                  <a:pt x="1035" y="989"/>
                </a:lnTo>
                <a:lnTo>
                  <a:pt x="1035" y="987"/>
                </a:lnTo>
                <a:lnTo>
                  <a:pt x="1035" y="987"/>
                </a:lnTo>
                <a:lnTo>
                  <a:pt x="1034" y="986"/>
                </a:lnTo>
                <a:lnTo>
                  <a:pt x="1034" y="986"/>
                </a:lnTo>
                <a:lnTo>
                  <a:pt x="1034" y="985"/>
                </a:lnTo>
                <a:lnTo>
                  <a:pt x="1034" y="983"/>
                </a:lnTo>
                <a:lnTo>
                  <a:pt x="1034" y="983"/>
                </a:lnTo>
                <a:lnTo>
                  <a:pt x="1035" y="983"/>
                </a:lnTo>
                <a:lnTo>
                  <a:pt x="1035" y="982"/>
                </a:lnTo>
                <a:lnTo>
                  <a:pt x="1037" y="981"/>
                </a:lnTo>
                <a:lnTo>
                  <a:pt x="1037" y="981"/>
                </a:lnTo>
                <a:lnTo>
                  <a:pt x="1037" y="979"/>
                </a:lnTo>
                <a:lnTo>
                  <a:pt x="1037" y="978"/>
                </a:lnTo>
                <a:lnTo>
                  <a:pt x="1037" y="978"/>
                </a:lnTo>
                <a:lnTo>
                  <a:pt x="1035" y="976"/>
                </a:lnTo>
                <a:lnTo>
                  <a:pt x="1035" y="976"/>
                </a:lnTo>
                <a:lnTo>
                  <a:pt x="1035" y="975"/>
                </a:lnTo>
                <a:lnTo>
                  <a:pt x="1035" y="975"/>
                </a:lnTo>
                <a:lnTo>
                  <a:pt x="1037" y="974"/>
                </a:lnTo>
                <a:lnTo>
                  <a:pt x="1037" y="974"/>
                </a:lnTo>
                <a:lnTo>
                  <a:pt x="1037" y="972"/>
                </a:lnTo>
                <a:lnTo>
                  <a:pt x="1037" y="972"/>
                </a:lnTo>
                <a:lnTo>
                  <a:pt x="1037" y="971"/>
                </a:lnTo>
                <a:lnTo>
                  <a:pt x="1035" y="971"/>
                </a:lnTo>
                <a:lnTo>
                  <a:pt x="1035" y="970"/>
                </a:lnTo>
                <a:lnTo>
                  <a:pt x="1035" y="970"/>
                </a:lnTo>
                <a:lnTo>
                  <a:pt x="1035" y="968"/>
                </a:lnTo>
                <a:lnTo>
                  <a:pt x="1035" y="968"/>
                </a:lnTo>
                <a:lnTo>
                  <a:pt x="1035" y="967"/>
                </a:lnTo>
                <a:lnTo>
                  <a:pt x="1035" y="967"/>
                </a:lnTo>
                <a:lnTo>
                  <a:pt x="1035" y="967"/>
                </a:lnTo>
                <a:lnTo>
                  <a:pt x="1034" y="965"/>
                </a:lnTo>
                <a:lnTo>
                  <a:pt x="1034" y="964"/>
                </a:lnTo>
                <a:lnTo>
                  <a:pt x="1034" y="964"/>
                </a:lnTo>
                <a:lnTo>
                  <a:pt x="1034" y="963"/>
                </a:lnTo>
                <a:lnTo>
                  <a:pt x="1034" y="963"/>
                </a:lnTo>
                <a:lnTo>
                  <a:pt x="1034" y="961"/>
                </a:lnTo>
                <a:lnTo>
                  <a:pt x="1034" y="961"/>
                </a:lnTo>
                <a:lnTo>
                  <a:pt x="1033" y="960"/>
                </a:lnTo>
                <a:lnTo>
                  <a:pt x="1033" y="959"/>
                </a:lnTo>
                <a:lnTo>
                  <a:pt x="1033" y="959"/>
                </a:lnTo>
                <a:lnTo>
                  <a:pt x="1031" y="957"/>
                </a:lnTo>
                <a:lnTo>
                  <a:pt x="1031" y="957"/>
                </a:lnTo>
                <a:lnTo>
                  <a:pt x="1031" y="956"/>
                </a:lnTo>
                <a:lnTo>
                  <a:pt x="1031" y="956"/>
                </a:lnTo>
                <a:lnTo>
                  <a:pt x="1031" y="953"/>
                </a:lnTo>
                <a:lnTo>
                  <a:pt x="1031" y="953"/>
                </a:lnTo>
                <a:lnTo>
                  <a:pt x="1031" y="952"/>
                </a:lnTo>
                <a:lnTo>
                  <a:pt x="1031" y="950"/>
                </a:lnTo>
                <a:lnTo>
                  <a:pt x="1031" y="949"/>
                </a:lnTo>
                <a:lnTo>
                  <a:pt x="1031" y="948"/>
                </a:lnTo>
                <a:lnTo>
                  <a:pt x="1031" y="948"/>
                </a:lnTo>
                <a:lnTo>
                  <a:pt x="1033" y="948"/>
                </a:lnTo>
                <a:lnTo>
                  <a:pt x="1033" y="946"/>
                </a:lnTo>
                <a:lnTo>
                  <a:pt x="1034" y="945"/>
                </a:lnTo>
                <a:lnTo>
                  <a:pt x="1035" y="942"/>
                </a:lnTo>
                <a:lnTo>
                  <a:pt x="1035" y="941"/>
                </a:lnTo>
                <a:lnTo>
                  <a:pt x="1035" y="941"/>
                </a:lnTo>
                <a:lnTo>
                  <a:pt x="1035" y="940"/>
                </a:lnTo>
                <a:lnTo>
                  <a:pt x="1035" y="940"/>
                </a:lnTo>
                <a:lnTo>
                  <a:pt x="1035" y="938"/>
                </a:lnTo>
                <a:lnTo>
                  <a:pt x="1034" y="937"/>
                </a:lnTo>
                <a:lnTo>
                  <a:pt x="1034" y="935"/>
                </a:lnTo>
                <a:lnTo>
                  <a:pt x="1034" y="934"/>
                </a:lnTo>
                <a:lnTo>
                  <a:pt x="1034" y="934"/>
                </a:lnTo>
                <a:lnTo>
                  <a:pt x="1034" y="934"/>
                </a:lnTo>
                <a:lnTo>
                  <a:pt x="1034" y="933"/>
                </a:lnTo>
                <a:lnTo>
                  <a:pt x="1034" y="933"/>
                </a:lnTo>
                <a:lnTo>
                  <a:pt x="1034" y="931"/>
                </a:lnTo>
                <a:lnTo>
                  <a:pt x="1034" y="929"/>
                </a:lnTo>
                <a:lnTo>
                  <a:pt x="1034" y="926"/>
                </a:lnTo>
                <a:lnTo>
                  <a:pt x="1034" y="923"/>
                </a:lnTo>
                <a:lnTo>
                  <a:pt x="1034" y="923"/>
                </a:lnTo>
                <a:lnTo>
                  <a:pt x="1034" y="923"/>
                </a:lnTo>
                <a:lnTo>
                  <a:pt x="1034" y="922"/>
                </a:lnTo>
                <a:lnTo>
                  <a:pt x="1034" y="922"/>
                </a:lnTo>
                <a:lnTo>
                  <a:pt x="1034" y="920"/>
                </a:lnTo>
                <a:lnTo>
                  <a:pt x="1034" y="920"/>
                </a:lnTo>
                <a:lnTo>
                  <a:pt x="1034" y="920"/>
                </a:lnTo>
                <a:lnTo>
                  <a:pt x="1034" y="919"/>
                </a:lnTo>
                <a:lnTo>
                  <a:pt x="1034" y="918"/>
                </a:lnTo>
                <a:lnTo>
                  <a:pt x="1033" y="918"/>
                </a:lnTo>
                <a:lnTo>
                  <a:pt x="1033" y="916"/>
                </a:lnTo>
                <a:lnTo>
                  <a:pt x="1033" y="915"/>
                </a:lnTo>
                <a:lnTo>
                  <a:pt x="1033" y="915"/>
                </a:lnTo>
                <a:lnTo>
                  <a:pt x="1031" y="915"/>
                </a:lnTo>
                <a:lnTo>
                  <a:pt x="1031" y="914"/>
                </a:lnTo>
                <a:lnTo>
                  <a:pt x="1031" y="914"/>
                </a:lnTo>
                <a:lnTo>
                  <a:pt x="1031" y="912"/>
                </a:lnTo>
                <a:lnTo>
                  <a:pt x="1031" y="912"/>
                </a:lnTo>
                <a:lnTo>
                  <a:pt x="1031" y="911"/>
                </a:lnTo>
                <a:lnTo>
                  <a:pt x="1031" y="909"/>
                </a:lnTo>
                <a:lnTo>
                  <a:pt x="1031" y="909"/>
                </a:lnTo>
                <a:lnTo>
                  <a:pt x="1031" y="909"/>
                </a:lnTo>
                <a:lnTo>
                  <a:pt x="1033" y="908"/>
                </a:lnTo>
                <a:lnTo>
                  <a:pt x="1033" y="907"/>
                </a:lnTo>
                <a:lnTo>
                  <a:pt x="1033" y="907"/>
                </a:lnTo>
                <a:lnTo>
                  <a:pt x="1033" y="905"/>
                </a:lnTo>
                <a:lnTo>
                  <a:pt x="1033" y="905"/>
                </a:lnTo>
                <a:lnTo>
                  <a:pt x="1033" y="904"/>
                </a:lnTo>
                <a:lnTo>
                  <a:pt x="1033" y="903"/>
                </a:lnTo>
                <a:lnTo>
                  <a:pt x="1033" y="903"/>
                </a:lnTo>
                <a:lnTo>
                  <a:pt x="1031" y="901"/>
                </a:lnTo>
                <a:lnTo>
                  <a:pt x="1031" y="901"/>
                </a:lnTo>
                <a:lnTo>
                  <a:pt x="1031" y="901"/>
                </a:lnTo>
                <a:lnTo>
                  <a:pt x="1031" y="901"/>
                </a:lnTo>
                <a:lnTo>
                  <a:pt x="1031" y="900"/>
                </a:lnTo>
                <a:lnTo>
                  <a:pt x="1030" y="900"/>
                </a:lnTo>
                <a:lnTo>
                  <a:pt x="1030" y="898"/>
                </a:lnTo>
                <a:lnTo>
                  <a:pt x="1030" y="898"/>
                </a:lnTo>
                <a:lnTo>
                  <a:pt x="1030" y="898"/>
                </a:lnTo>
                <a:lnTo>
                  <a:pt x="1030" y="897"/>
                </a:lnTo>
                <a:lnTo>
                  <a:pt x="1030" y="897"/>
                </a:lnTo>
                <a:lnTo>
                  <a:pt x="1030" y="896"/>
                </a:lnTo>
                <a:lnTo>
                  <a:pt x="1031" y="896"/>
                </a:lnTo>
                <a:lnTo>
                  <a:pt x="1031" y="896"/>
                </a:lnTo>
                <a:lnTo>
                  <a:pt x="1031" y="896"/>
                </a:lnTo>
                <a:lnTo>
                  <a:pt x="1031" y="894"/>
                </a:lnTo>
                <a:lnTo>
                  <a:pt x="1031" y="894"/>
                </a:lnTo>
                <a:lnTo>
                  <a:pt x="1031" y="893"/>
                </a:lnTo>
                <a:lnTo>
                  <a:pt x="1030" y="893"/>
                </a:lnTo>
                <a:lnTo>
                  <a:pt x="1030" y="893"/>
                </a:lnTo>
                <a:lnTo>
                  <a:pt x="1030" y="893"/>
                </a:lnTo>
                <a:lnTo>
                  <a:pt x="1029" y="892"/>
                </a:lnTo>
                <a:lnTo>
                  <a:pt x="1029" y="890"/>
                </a:lnTo>
                <a:lnTo>
                  <a:pt x="1029" y="890"/>
                </a:lnTo>
                <a:lnTo>
                  <a:pt x="1029" y="890"/>
                </a:lnTo>
                <a:lnTo>
                  <a:pt x="1029" y="889"/>
                </a:lnTo>
                <a:lnTo>
                  <a:pt x="1030" y="888"/>
                </a:lnTo>
                <a:lnTo>
                  <a:pt x="1031" y="888"/>
                </a:lnTo>
                <a:lnTo>
                  <a:pt x="1031" y="888"/>
                </a:lnTo>
                <a:lnTo>
                  <a:pt x="1031" y="889"/>
                </a:lnTo>
                <a:lnTo>
                  <a:pt x="1033" y="889"/>
                </a:lnTo>
                <a:lnTo>
                  <a:pt x="1034" y="889"/>
                </a:lnTo>
                <a:lnTo>
                  <a:pt x="1034" y="889"/>
                </a:lnTo>
                <a:lnTo>
                  <a:pt x="1035" y="889"/>
                </a:lnTo>
                <a:lnTo>
                  <a:pt x="1035" y="888"/>
                </a:lnTo>
                <a:lnTo>
                  <a:pt x="1037" y="888"/>
                </a:lnTo>
                <a:lnTo>
                  <a:pt x="1037" y="886"/>
                </a:lnTo>
                <a:lnTo>
                  <a:pt x="1037" y="885"/>
                </a:lnTo>
                <a:lnTo>
                  <a:pt x="1037" y="882"/>
                </a:lnTo>
                <a:lnTo>
                  <a:pt x="1037" y="881"/>
                </a:lnTo>
                <a:lnTo>
                  <a:pt x="1037" y="881"/>
                </a:lnTo>
                <a:lnTo>
                  <a:pt x="1037" y="879"/>
                </a:lnTo>
                <a:lnTo>
                  <a:pt x="1037" y="879"/>
                </a:lnTo>
                <a:lnTo>
                  <a:pt x="1035" y="877"/>
                </a:lnTo>
                <a:lnTo>
                  <a:pt x="1035" y="877"/>
                </a:lnTo>
                <a:lnTo>
                  <a:pt x="1035" y="877"/>
                </a:lnTo>
                <a:lnTo>
                  <a:pt x="1037" y="874"/>
                </a:lnTo>
                <a:lnTo>
                  <a:pt x="1037" y="874"/>
                </a:lnTo>
                <a:lnTo>
                  <a:pt x="1037" y="872"/>
                </a:lnTo>
                <a:lnTo>
                  <a:pt x="1037" y="872"/>
                </a:lnTo>
                <a:lnTo>
                  <a:pt x="1037" y="871"/>
                </a:lnTo>
                <a:lnTo>
                  <a:pt x="1037" y="871"/>
                </a:lnTo>
                <a:lnTo>
                  <a:pt x="1037" y="871"/>
                </a:lnTo>
                <a:lnTo>
                  <a:pt x="1037" y="870"/>
                </a:lnTo>
                <a:lnTo>
                  <a:pt x="1037" y="870"/>
                </a:lnTo>
                <a:lnTo>
                  <a:pt x="1037" y="868"/>
                </a:lnTo>
                <a:lnTo>
                  <a:pt x="1037" y="868"/>
                </a:lnTo>
                <a:lnTo>
                  <a:pt x="1037" y="868"/>
                </a:lnTo>
                <a:lnTo>
                  <a:pt x="1037" y="868"/>
                </a:lnTo>
                <a:lnTo>
                  <a:pt x="1037" y="867"/>
                </a:lnTo>
                <a:lnTo>
                  <a:pt x="1037" y="867"/>
                </a:lnTo>
                <a:lnTo>
                  <a:pt x="1037" y="866"/>
                </a:lnTo>
                <a:lnTo>
                  <a:pt x="1037" y="866"/>
                </a:lnTo>
                <a:lnTo>
                  <a:pt x="1037" y="866"/>
                </a:lnTo>
                <a:lnTo>
                  <a:pt x="1037" y="864"/>
                </a:lnTo>
                <a:lnTo>
                  <a:pt x="1037" y="864"/>
                </a:lnTo>
                <a:lnTo>
                  <a:pt x="1035" y="863"/>
                </a:lnTo>
                <a:lnTo>
                  <a:pt x="1035" y="863"/>
                </a:lnTo>
                <a:lnTo>
                  <a:pt x="1034" y="863"/>
                </a:lnTo>
                <a:lnTo>
                  <a:pt x="1034" y="863"/>
                </a:lnTo>
                <a:lnTo>
                  <a:pt x="1034" y="863"/>
                </a:lnTo>
                <a:lnTo>
                  <a:pt x="1034" y="863"/>
                </a:lnTo>
                <a:lnTo>
                  <a:pt x="1034" y="862"/>
                </a:lnTo>
                <a:lnTo>
                  <a:pt x="1034" y="862"/>
                </a:lnTo>
                <a:lnTo>
                  <a:pt x="1034" y="862"/>
                </a:lnTo>
                <a:lnTo>
                  <a:pt x="1034" y="860"/>
                </a:lnTo>
                <a:lnTo>
                  <a:pt x="1035" y="860"/>
                </a:lnTo>
                <a:lnTo>
                  <a:pt x="1035" y="860"/>
                </a:lnTo>
                <a:lnTo>
                  <a:pt x="1035" y="860"/>
                </a:lnTo>
                <a:lnTo>
                  <a:pt x="1035" y="859"/>
                </a:lnTo>
                <a:lnTo>
                  <a:pt x="1035" y="859"/>
                </a:lnTo>
                <a:lnTo>
                  <a:pt x="1035" y="857"/>
                </a:lnTo>
                <a:lnTo>
                  <a:pt x="1035" y="857"/>
                </a:lnTo>
                <a:lnTo>
                  <a:pt x="1034" y="857"/>
                </a:lnTo>
                <a:lnTo>
                  <a:pt x="1034" y="856"/>
                </a:lnTo>
                <a:lnTo>
                  <a:pt x="1034" y="856"/>
                </a:lnTo>
                <a:lnTo>
                  <a:pt x="1034" y="855"/>
                </a:lnTo>
                <a:lnTo>
                  <a:pt x="1034" y="855"/>
                </a:lnTo>
                <a:lnTo>
                  <a:pt x="1034" y="853"/>
                </a:lnTo>
                <a:lnTo>
                  <a:pt x="1034" y="853"/>
                </a:lnTo>
                <a:lnTo>
                  <a:pt x="1034" y="852"/>
                </a:lnTo>
                <a:lnTo>
                  <a:pt x="1034" y="852"/>
                </a:lnTo>
                <a:lnTo>
                  <a:pt x="1034" y="851"/>
                </a:lnTo>
                <a:lnTo>
                  <a:pt x="1033" y="849"/>
                </a:lnTo>
                <a:lnTo>
                  <a:pt x="1033" y="849"/>
                </a:lnTo>
                <a:lnTo>
                  <a:pt x="1033" y="848"/>
                </a:lnTo>
                <a:lnTo>
                  <a:pt x="1033" y="846"/>
                </a:lnTo>
                <a:lnTo>
                  <a:pt x="1033" y="846"/>
                </a:lnTo>
                <a:lnTo>
                  <a:pt x="1034" y="846"/>
                </a:lnTo>
                <a:lnTo>
                  <a:pt x="1034" y="846"/>
                </a:lnTo>
                <a:lnTo>
                  <a:pt x="1034" y="846"/>
                </a:lnTo>
                <a:lnTo>
                  <a:pt x="1035" y="848"/>
                </a:lnTo>
                <a:lnTo>
                  <a:pt x="1035" y="848"/>
                </a:lnTo>
                <a:lnTo>
                  <a:pt x="1037" y="846"/>
                </a:lnTo>
                <a:lnTo>
                  <a:pt x="1037" y="846"/>
                </a:lnTo>
                <a:lnTo>
                  <a:pt x="1037" y="845"/>
                </a:lnTo>
                <a:lnTo>
                  <a:pt x="1037" y="844"/>
                </a:lnTo>
                <a:lnTo>
                  <a:pt x="1037" y="844"/>
                </a:lnTo>
                <a:lnTo>
                  <a:pt x="1037" y="842"/>
                </a:lnTo>
                <a:lnTo>
                  <a:pt x="1037" y="842"/>
                </a:lnTo>
                <a:lnTo>
                  <a:pt x="1037" y="841"/>
                </a:lnTo>
                <a:lnTo>
                  <a:pt x="1037" y="840"/>
                </a:lnTo>
                <a:lnTo>
                  <a:pt x="1037" y="838"/>
                </a:lnTo>
                <a:lnTo>
                  <a:pt x="1037" y="838"/>
                </a:lnTo>
                <a:lnTo>
                  <a:pt x="1035" y="837"/>
                </a:lnTo>
                <a:lnTo>
                  <a:pt x="1037" y="837"/>
                </a:lnTo>
                <a:lnTo>
                  <a:pt x="1035" y="837"/>
                </a:lnTo>
                <a:lnTo>
                  <a:pt x="1035" y="837"/>
                </a:lnTo>
                <a:lnTo>
                  <a:pt x="1035" y="836"/>
                </a:lnTo>
                <a:lnTo>
                  <a:pt x="1035" y="836"/>
                </a:lnTo>
                <a:lnTo>
                  <a:pt x="1035" y="834"/>
                </a:lnTo>
                <a:lnTo>
                  <a:pt x="1034" y="833"/>
                </a:lnTo>
                <a:lnTo>
                  <a:pt x="1034" y="833"/>
                </a:lnTo>
                <a:lnTo>
                  <a:pt x="1034" y="831"/>
                </a:lnTo>
                <a:lnTo>
                  <a:pt x="1034" y="831"/>
                </a:lnTo>
                <a:lnTo>
                  <a:pt x="1033" y="831"/>
                </a:lnTo>
                <a:lnTo>
                  <a:pt x="1033" y="830"/>
                </a:lnTo>
                <a:lnTo>
                  <a:pt x="1031" y="830"/>
                </a:lnTo>
                <a:lnTo>
                  <a:pt x="1031" y="830"/>
                </a:lnTo>
                <a:lnTo>
                  <a:pt x="1031" y="829"/>
                </a:lnTo>
                <a:lnTo>
                  <a:pt x="1030" y="827"/>
                </a:lnTo>
                <a:lnTo>
                  <a:pt x="1030" y="827"/>
                </a:lnTo>
                <a:lnTo>
                  <a:pt x="1030" y="827"/>
                </a:lnTo>
                <a:lnTo>
                  <a:pt x="1029" y="826"/>
                </a:lnTo>
                <a:lnTo>
                  <a:pt x="1029" y="825"/>
                </a:lnTo>
                <a:lnTo>
                  <a:pt x="1029" y="825"/>
                </a:lnTo>
                <a:lnTo>
                  <a:pt x="1029" y="825"/>
                </a:lnTo>
                <a:lnTo>
                  <a:pt x="1027" y="825"/>
                </a:lnTo>
                <a:lnTo>
                  <a:pt x="1027" y="825"/>
                </a:lnTo>
                <a:lnTo>
                  <a:pt x="1026" y="825"/>
                </a:lnTo>
                <a:lnTo>
                  <a:pt x="1026" y="825"/>
                </a:lnTo>
                <a:lnTo>
                  <a:pt x="1024" y="825"/>
                </a:lnTo>
                <a:lnTo>
                  <a:pt x="1024" y="823"/>
                </a:lnTo>
                <a:lnTo>
                  <a:pt x="1023" y="823"/>
                </a:lnTo>
                <a:lnTo>
                  <a:pt x="1023" y="823"/>
                </a:lnTo>
                <a:lnTo>
                  <a:pt x="1023" y="823"/>
                </a:lnTo>
                <a:lnTo>
                  <a:pt x="1022" y="823"/>
                </a:lnTo>
                <a:lnTo>
                  <a:pt x="1022" y="822"/>
                </a:lnTo>
                <a:lnTo>
                  <a:pt x="1022" y="822"/>
                </a:lnTo>
                <a:lnTo>
                  <a:pt x="1022" y="822"/>
                </a:lnTo>
                <a:lnTo>
                  <a:pt x="1022" y="820"/>
                </a:lnTo>
                <a:lnTo>
                  <a:pt x="1020" y="820"/>
                </a:lnTo>
                <a:lnTo>
                  <a:pt x="1020" y="820"/>
                </a:lnTo>
                <a:lnTo>
                  <a:pt x="1019" y="820"/>
                </a:lnTo>
                <a:lnTo>
                  <a:pt x="1018" y="820"/>
                </a:lnTo>
                <a:lnTo>
                  <a:pt x="1018" y="820"/>
                </a:lnTo>
                <a:lnTo>
                  <a:pt x="1016" y="820"/>
                </a:lnTo>
                <a:lnTo>
                  <a:pt x="1015" y="822"/>
                </a:lnTo>
                <a:lnTo>
                  <a:pt x="1015" y="822"/>
                </a:lnTo>
                <a:lnTo>
                  <a:pt x="1014" y="822"/>
                </a:lnTo>
                <a:lnTo>
                  <a:pt x="1012" y="822"/>
                </a:lnTo>
                <a:lnTo>
                  <a:pt x="1012" y="822"/>
                </a:lnTo>
                <a:lnTo>
                  <a:pt x="1011" y="822"/>
                </a:lnTo>
                <a:lnTo>
                  <a:pt x="1011" y="822"/>
                </a:lnTo>
                <a:lnTo>
                  <a:pt x="1009" y="822"/>
                </a:lnTo>
                <a:lnTo>
                  <a:pt x="1009" y="822"/>
                </a:lnTo>
                <a:lnTo>
                  <a:pt x="1009" y="822"/>
                </a:lnTo>
                <a:lnTo>
                  <a:pt x="1008" y="822"/>
                </a:lnTo>
                <a:lnTo>
                  <a:pt x="1007" y="823"/>
                </a:lnTo>
                <a:lnTo>
                  <a:pt x="1007" y="823"/>
                </a:lnTo>
                <a:lnTo>
                  <a:pt x="1005" y="823"/>
                </a:lnTo>
                <a:lnTo>
                  <a:pt x="1004" y="823"/>
                </a:lnTo>
                <a:lnTo>
                  <a:pt x="1004" y="823"/>
                </a:lnTo>
                <a:lnTo>
                  <a:pt x="1003" y="822"/>
                </a:lnTo>
                <a:lnTo>
                  <a:pt x="1001" y="822"/>
                </a:lnTo>
                <a:lnTo>
                  <a:pt x="1000" y="823"/>
                </a:lnTo>
                <a:lnTo>
                  <a:pt x="997" y="823"/>
                </a:lnTo>
                <a:lnTo>
                  <a:pt x="997" y="823"/>
                </a:lnTo>
                <a:lnTo>
                  <a:pt x="996" y="825"/>
                </a:lnTo>
                <a:lnTo>
                  <a:pt x="996" y="825"/>
                </a:lnTo>
                <a:lnTo>
                  <a:pt x="994" y="825"/>
                </a:lnTo>
                <a:lnTo>
                  <a:pt x="994" y="825"/>
                </a:lnTo>
                <a:lnTo>
                  <a:pt x="993" y="823"/>
                </a:lnTo>
                <a:lnTo>
                  <a:pt x="993" y="823"/>
                </a:lnTo>
                <a:lnTo>
                  <a:pt x="992" y="822"/>
                </a:lnTo>
                <a:lnTo>
                  <a:pt x="992" y="822"/>
                </a:lnTo>
                <a:lnTo>
                  <a:pt x="990" y="822"/>
                </a:lnTo>
                <a:lnTo>
                  <a:pt x="990" y="822"/>
                </a:lnTo>
                <a:lnTo>
                  <a:pt x="990" y="822"/>
                </a:lnTo>
                <a:lnTo>
                  <a:pt x="989" y="822"/>
                </a:lnTo>
                <a:lnTo>
                  <a:pt x="989" y="822"/>
                </a:lnTo>
                <a:lnTo>
                  <a:pt x="988" y="822"/>
                </a:lnTo>
                <a:lnTo>
                  <a:pt x="988" y="822"/>
                </a:lnTo>
                <a:lnTo>
                  <a:pt x="988" y="820"/>
                </a:lnTo>
                <a:lnTo>
                  <a:pt x="988" y="819"/>
                </a:lnTo>
                <a:lnTo>
                  <a:pt x="986" y="819"/>
                </a:lnTo>
                <a:lnTo>
                  <a:pt x="986" y="819"/>
                </a:lnTo>
                <a:lnTo>
                  <a:pt x="985" y="819"/>
                </a:lnTo>
                <a:lnTo>
                  <a:pt x="985" y="819"/>
                </a:lnTo>
                <a:lnTo>
                  <a:pt x="983" y="819"/>
                </a:lnTo>
                <a:lnTo>
                  <a:pt x="983" y="819"/>
                </a:lnTo>
                <a:lnTo>
                  <a:pt x="982" y="819"/>
                </a:lnTo>
                <a:lnTo>
                  <a:pt x="981" y="819"/>
                </a:lnTo>
                <a:lnTo>
                  <a:pt x="979" y="820"/>
                </a:lnTo>
                <a:lnTo>
                  <a:pt x="979" y="819"/>
                </a:lnTo>
                <a:lnTo>
                  <a:pt x="978" y="819"/>
                </a:lnTo>
                <a:lnTo>
                  <a:pt x="977" y="819"/>
                </a:lnTo>
                <a:lnTo>
                  <a:pt x="977" y="820"/>
                </a:lnTo>
                <a:lnTo>
                  <a:pt x="977" y="820"/>
                </a:lnTo>
                <a:lnTo>
                  <a:pt x="974" y="819"/>
                </a:lnTo>
                <a:lnTo>
                  <a:pt x="974" y="819"/>
                </a:lnTo>
                <a:lnTo>
                  <a:pt x="972" y="820"/>
                </a:lnTo>
                <a:lnTo>
                  <a:pt x="971" y="822"/>
                </a:lnTo>
                <a:lnTo>
                  <a:pt x="970" y="822"/>
                </a:lnTo>
                <a:lnTo>
                  <a:pt x="968" y="820"/>
                </a:lnTo>
                <a:lnTo>
                  <a:pt x="967" y="820"/>
                </a:lnTo>
                <a:lnTo>
                  <a:pt x="967" y="820"/>
                </a:lnTo>
                <a:lnTo>
                  <a:pt x="967" y="820"/>
                </a:lnTo>
                <a:lnTo>
                  <a:pt x="967" y="819"/>
                </a:lnTo>
                <a:lnTo>
                  <a:pt x="967" y="819"/>
                </a:lnTo>
                <a:lnTo>
                  <a:pt x="967" y="819"/>
                </a:lnTo>
                <a:lnTo>
                  <a:pt x="967" y="819"/>
                </a:lnTo>
                <a:lnTo>
                  <a:pt x="968" y="818"/>
                </a:lnTo>
                <a:lnTo>
                  <a:pt x="967" y="818"/>
                </a:lnTo>
                <a:lnTo>
                  <a:pt x="967" y="816"/>
                </a:lnTo>
                <a:lnTo>
                  <a:pt x="967" y="815"/>
                </a:lnTo>
                <a:lnTo>
                  <a:pt x="967" y="815"/>
                </a:lnTo>
                <a:lnTo>
                  <a:pt x="966" y="814"/>
                </a:lnTo>
                <a:lnTo>
                  <a:pt x="966" y="814"/>
                </a:lnTo>
                <a:lnTo>
                  <a:pt x="966" y="812"/>
                </a:lnTo>
                <a:lnTo>
                  <a:pt x="964" y="812"/>
                </a:lnTo>
                <a:lnTo>
                  <a:pt x="963" y="812"/>
                </a:lnTo>
                <a:lnTo>
                  <a:pt x="963" y="812"/>
                </a:lnTo>
                <a:lnTo>
                  <a:pt x="962" y="811"/>
                </a:lnTo>
                <a:lnTo>
                  <a:pt x="960" y="811"/>
                </a:lnTo>
                <a:lnTo>
                  <a:pt x="960" y="811"/>
                </a:lnTo>
                <a:lnTo>
                  <a:pt x="959" y="811"/>
                </a:lnTo>
                <a:lnTo>
                  <a:pt x="959" y="810"/>
                </a:lnTo>
                <a:lnTo>
                  <a:pt x="959" y="810"/>
                </a:lnTo>
                <a:lnTo>
                  <a:pt x="957" y="808"/>
                </a:lnTo>
                <a:lnTo>
                  <a:pt x="957" y="808"/>
                </a:lnTo>
                <a:lnTo>
                  <a:pt x="957" y="808"/>
                </a:lnTo>
                <a:lnTo>
                  <a:pt x="957" y="807"/>
                </a:lnTo>
                <a:lnTo>
                  <a:pt x="956" y="807"/>
                </a:lnTo>
                <a:lnTo>
                  <a:pt x="955" y="807"/>
                </a:lnTo>
                <a:lnTo>
                  <a:pt x="955" y="807"/>
                </a:lnTo>
                <a:lnTo>
                  <a:pt x="955" y="805"/>
                </a:lnTo>
                <a:lnTo>
                  <a:pt x="953" y="805"/>
                </a:lnTo>
                <a:lnTo>
                  <a:pt x="953" y="805"/>
                </a:lnTo>
                <a:lnTo>
                  <a:pt x="952" y="804"/>
                </a:lnTo>
                <a:lnTo>
                  <a:pt x="952" y="804"/>
                </a:lnTo>
                <a:lnTo>
                  <a:pt x="952" y="804"/>
                </a:lnTo>
                <a:lnTo>
                  <a:pt x="951" y="803"/>
                </a:lnTo>
                <a:lnTo>
                  <a:pt x="948" y="801"/>
                </a:lnTo>
                <a:lnTo>
                  <a:pt x="944" y="800"/>
                </a:lnTo>
                <a:lnTo>
                  <a:pt x="944" y="797"/>
                </a:lnTo>
                <a:lnTo>
                  <a:pt x="941" y="796"/>
                </a:lnTo>
                <a:lnTo>
                  <a:pt x="937" y="796"/>
                </a:lnTo>
                <a:lnTo>
                  <a:pt x="938" y="792"/>
                </a:lnTo>
                <a:lnTo>
                  <a:pt x="937" y="790"/>
                </a:lnTo>
                <a:lnTo>
                  <a:pt x="936" y="788"/>
                </a:lnTo>
                <a:lnTo>
                  <a:pt x="933" y="789"/>
                </a:lnTo>
                <a:lnTo>
                  <a:pt x="931" y="786"/>
                </a:lnTo>
                <a:lnTo>
                  <a:pt x="930" y="785"/>
                </a:lnTo>
                <a:lnTo>
                  <a:pt x="929" y="784"/>
                </a:lnTo>
                <a:lnTo>
                  <a:pt x="926" y="781"/>
                </a:lnTo>
                <a:lnTo>
                  <a:pt x="925" y="777"/>
                </a:lnTo>
                <a:lnTo>
                  <a:pt x="920" y="773"/>
                </a:lnTo>
                <a:lnTo>
                  <a:pt x="919" y="771"/>
                </a:lnTo>
                <a:lnTo>
                  <a:pt x="919" y="769"/>
                </a:lnTo>
                <a:lnTo>
                  <a:pt x="919" y="766"/>
                </a:lnTo>
                <a:lnTo>
                  <a:pt x="919" y="762"/>
                </a:lnTo>
                <a:lnTo>
                  <a:pt x="919" y="758"/>
                </a:lnTo>
                <a:lnTo>
                  <a:pt x="919" y="753"/>
                </a:lnTo>
                <a:lnTo>
                  <a:pt x="918" y="748"/>
                </a:lnTo>
                <a:lnTo>
                  <a:pt x="916" y="747"/>
                </a:lnTo>
                <a:lnTo>
                  <a:pt x="915" y="741"/>
                </a:lnTo>
                <a:lnTo>
                  <a:pt x="914" y="738"/>
                </a:lnTo>
                <a:lnTo>
                  <a:pt x="912" y="734"/>
                </a:lnTo>
                <a:lnTo>
                  <a:pt x="911" y="732"/>
                </a:lnTo>
                <a:lnTo>
                  <a:pt x="910" y="729"/>
                </a:lnTo>
                <a:lnTo>
                  <a:pt x="907" y="726"/>
                </a:lnTo>
                <a:lnTo>
                  <a:pt x="905" y="723"/>
                </a:lnTo>
                <a:lnTo>
                  <a:pt x="901" y="721"/>
                </a:lnTo>
                <a:lnTo>
                  <a:pt x="900" y="718"/>
                </a:lnTo>
                <a:lnTo>
                  <a:pt x="897" y="712"/>
                </a:lnTo>
                <a:lnTo>
                  <a:pt x="894" y="711"/>
                </a:lnTo>
                <a:lnTo>
                  <a:pt x="893" y="707"/>
                </a:lnTo>
                <a:lnTo>
                  <a:pt x="892" y="707"/>
                </a:lnTo>
                <a:lnTo>
                  <a:pt x="890" y="707"/>
                </a:lnTo>
                <a:lnTo>
                  <a:pt x="890" y="707"/>
                </a:lnTo>
                <a:lnTo>
                  <a:pt x="889" y="707"/>
                </a:lnTo>
                <a:lnTo>
                  <a:pt x="889" y="708"/>
                </a:lnTo>
                <a:lnTo>
                  <a:pt x="888" y="708"/>
                </a:lnTo>
                <a:lnTo>
                  <a:pt x="886" y="708"/>
                </a:lnTo>
                <a:lnTo>
                  <a:pt x="886" y="708"/>
                </a:lnTo>
                <a:lnTo>
                  <a:pt x="885" y="710"/>
                </a:lnTo>
                <a:lnTo>
                  <a:pt x="885" y="710"/>
                </a:lnTo>
                <a:lnTo>
                  <a:pt x="885" y="710"/>
                </a:lnTo>
                <a:lnTo>
                  <a:pt x="884" y="711"/>
                </a:lnTo>
                <a:lnTo>
                  <a:pt x="884" y="710"/>
                </a:lnTo>
                <a:lnTo>
                  <a:pt x="884" y="710"/>
                </a:lnTo>
                <a:lnTo>
                  <a:pt x="884" y="710"/>
                </a:lnTo>
                <a:lnTo>
                  <a:pt x="882" y="710"/>
                </a:lnTo>
                <a:lnTo>
                  <a:pt x="882" y="710"/>
                </a:lnTo>
                <a:lnTo>
                  <a:pt x="882" y="708"/>
                </a:lnTo>
                <a:lnTo>
                  <a:pt x="882" y="707"/>
                </a:lnTo>
                <a:lnTo>
                  <a:pt x="881" y="707"/>
                </a:lnTo>
                <a:lnTo>
                  <a:pt x="881" y="707"/>
                </a:lnTo>
                <a:lnTo>
                  <a:pt x="881" y="706"/>
                </a:lnTo>
                <a:lnTo>
                  <a:pt x="881" y="704"/>
                </a:lnTo>
                <a:lnTo>
                  <a:pt x="881" y="704"/>
                </a:lnTo>
                <a:lnTo>
                  <a:pt x="881" y="703"/>
                </a:lnTo>
                <a:lnTo>
                  <a:pt x="881" y="703"/>
                </a:lnTo>
                <a:lnTo>
                  <a:pt x="881" y="701"/>
                </a:lnTo>
                <a:lnTo>
                  <a:pt x="881" y="701"/>
                </a:lnTo>
                <a:lnTo>
                  <a:pt x="879" y="700"/>
                </a:lnTo>
                <a:lnTo>
                  <a:pt x="879" y="700"/>
                </a:lnTo>
                <a:lnTo>
                  <a:pt x="879" y="699"/>
                </a:lnTo>
                <a:lnTo>
                  <a:pt x="879" y="699"/>
                </a:lnTo>
                <a:lnTo>
                  <a:pt x="881" y="697"/>
                </a:lnTo>
                <a:lnTo>
                  <a:pt x="881" y="697"/>
                </a:lnTo>
                <a:lnTo>
                  <a:pt x="881" y="696"/>
                </a:lnTo>
                <a:lnTo>
                  <a:pt x="881" y="695"/>
                </a:lnTo>
                <a:lnTo>
                  <a:pt x="881" y="693"/>
                </a:lnTo>
                <a:lnTo>
                  <a:pt x="881" y="693"/>
                </a:lnTo>
                <a:lnTo>
                  <a:pt x="881" y="692"/>
                </a:lnTo>
                <a:lnTo>
                  <a:pt x="881" y="691"/>
                </a:lnTo>
                <a:lnTo>
                  <a:pt x="879" y="691"/>
                </a:lnTo>
                <a:lnTo>
                  <a:pt x="878" y="689"/>
                </a:lnTo>
                <a:lnTo>
                  <a:pt x="878" y="688"/>
                </a:lnTo>
                <a:lnTo>
                  <a:pt x="878" y="686"/>
                </a:lnTo>
                <a:lnTo>
                  <a:pt x="877" y="686"/>
                </a:lnTo>
                <a:lnTo>
                  <a:pt x="877" y="685"/>
                </a:lnTo>
                <a:lnTo>
                  <a:pt x="877" y="684"/>
                </a:lnTo>
                <a:lnTo>
                  <a:pt x="877" y="684"/>
                </a:lnTo>
                <a:lnTo>
                  <a:pt x="877" y="682"/>
                </a:lnTo>
                <a:lnTo>
                  <a:pt x="875" y="682"/>
                </a:lnTo>
                <a:lnTo>
                  <a:pt x="875" y="681"/>
                </a:lnTo>
                <a:lnTo>
                  <a:pt x="875" y="681"/>
                </a:lnTo>
                <a:lnTo>
                  <a:pt x="875" y="680"/>
                </a:lnTo>
                <a:lnTo>
                  <a:pt x="874" y="680"/>
                </a:lnTo>
                <a:lnTo>
                  <a:pt x="874" y="678"/>
                </a:lnTo>
                <a:lnTo>
                  <a:pt x="873" y="678"/>
                </a:lnTo>
                <a:lnTo>
                  <a:pt x="873" y="678"/>
                </a:lnTo>
                <a:lnTo>
                  <a:pt x="871" y="677"/>
                </a:lnTo>
                <a:lnTo>
                  <a:pt x="870" y="677"/>
                </a:lnTo>
                <a:lnTo>
                  <a:pt x="870" y="677"/>
                </a:lnTo>
                <a:lnTo>
                  <a:pt x="870" y="675"/>
                </a:lnTo>
                <a:lnTo>
                  <a:pt x="870" y="674"/>
                </a:lnTo>
                <a:lnTo>
                  <a:pt x="868" y="674"/>
                </a:lnTo>
                <a:lnTo>
                  <a:pt x="868" y="674"/>
                </a:lnTo>
                <a:lnTo>
                  <a:pt x="867" y="674"/>
                </a:lnTo>
                <a:lnTo>
                  <a:pt x="867" y="673"/>
                </a:lnTo>
                <a:lnTo>
                  <a:pt x="866" y="673"/>
                </a:lnTo>
                <a:lnTo>
                  <a:pt x="866" y="671"/>
                </a:lnTo>
                <a:lnTo>
                  <a:pt x="864" y="671"/>
                </a:lnTo>
                <a:lnTo>
                  <a:pt x="864" y="671"/>
                </a:lnTo>
                <a:lnTo>
                  <a:pt x="863" y="670"/>
                </a:lnTo>
                <a:lnTo>
                  <a:pt x="863" y="670"/>
                </a:lnTo>
                <a:lnTo>
                  <a:pt x="862" y="669"/>
                </a:lnTo>
                <a:lnTo>
                  <a:pt x="862" y="669"/>
                </a:lnTo>
                <a:lnTo>
                  <a:pt x="862" y="667"/>
                </a:lnTo>
                <a:lnTo>
                  <a:pt x="862" y="667"/>
                </a:lnTo>
                <a:lnTo>
                  <a:pt x="860" y="666"/>
                </a:lnTo>
                <a:lnTo>
                  <a:pt x="859" y="666"/>
                </a:lnTo>
                <a:lnTo>
                  <a:pt x="859" y="665"/>
                </a:lnTo>
                <a:lnTo>
                  <a:pt x="858" y="665"/>
                </a:lnTo>
                <a:lnTo>
                  <a:pt x="856" y="663"/>
                </a:lnTo>
                <a:lnTo>
                  <a:pt x="856" y="663"/>
                </a:lnTo>
                <a:lnTo>
                  <a:pt x="855" y="663"/>
                </a:lnTo>
                <a:lnTo>
                  <a:pt x="853" y="660"/>
                </a:lnTo>
                <a:lnTo>
                  <a:pt x="852" y="659"/>
                </a:lnTo>
                <a:lnTo>
                  <a:pt x="849" y="658"/>
                </a:lnTo>
                <a:lnTo>
                  <a:pt x="848" y="656"/>
                </a:lnTo>
                <a:lnTo>
                  <a:pt x="847" y="655"/>
                </a:lnTo>
                <a:lnTo>
                  <a:pt x="849" y="655"/>
                </a:lnTo>
                <a:lnTo>
                  <a:pt x="851" y="655"/>
                </a:lnTo>
                <a:lnTo>
                  <a:pt x="852" y="652"/>
                </a:lnTo>
                <a:lnTo>
                  <a:pt x="853" y="652"/>
                </a:lnTo>
                <a:lnTo>
                  <a:pt x="855" y="651"/>
                </a:lnTo>
                <a:lnTo>
                  <a:pt x="856" y="651"/>
                </a:lnTo>
                <a:lnTo>
                  <a:pt x="859" y="651"/>
                </a:lnTo>
                <a:lnTo>
                  <a:pt x="860" y="651"/>
                </a:lnTo>
                <a:lnTo>
                  <a:pt x="863" y="651"/>
                </a:lnTo>
                <a:lnTo>
                  <a:pt x="863" y="649"/>
                </a:lnTo>
                <a:lnTo>
                  <a:pt x="863" y="648"/>
                </a:lnTo>
                <a:lnTo>
                  <a:pt x="863" y="647"/>
                </a:lnTo>
                <a:lnTo>
                  <a:pt x="864" y="645"/>
                </a:lnTo>
                <a:lnTo>
                  <a:pt x="863" y="643"/>
                </a:lnTo>
                <a:lnTo>
                  <a:pt x="863" y="640"/>
                </a:lnTo>
                <a:lnTo>
                  <a:pt x="864" y="639"/>
                </a:lnTo>
                <a:lnTo>
                  <a:pt x="864" y="637"/>
                </a:lnTo>
                <a:lnTo>
                  <a:pt x="864" y="636"/>
                </a:lnTo>
                <a:lnTo>
                  <a:pt x="864" y="633"/>
                </a:lnTo>
                <a:lnTo>
                  <a:pt x="864" y="630"/>
                </a:lnTo>
                <a:lnTo>
                  <a:pt x="863" y="629"/>
                </a:lnTo>
                <a:lnTo>
                  <a:pt x="862" y="626"/>
                </a:lnTo>
                <a:lnTo>
                  <a:pt x="862" y="625"/>
                </a:lnTo>
                <a:lnTo>
                  <a:pt x="859" y="625"/>
                </a:lnTo>
                <a:lnTo>
                  <a:pt x="856" y="622"/>
                </a:lnTo>
                <a:lnTo>
                  <a:pt x="856" y="621"/>
                </a:lnTo>
                <a:lnTo>
                  <a:pt x="856" y="619"/>
                </a:lnTo>
                <a:lnTo>
                  <a:pt x="856" y="619"/>
                </a:lnTo>
                <a:lnTo>
                  <a:pt x="855" y="618"/>
                </a:lnTo>
                <a:lnTo>
                  <a:pt x="853" y="617"/>
                </a:lnTo>
                <a:lnTo>
                  <a:pt x="853" y="617"/>
                </a:lnTo>
                <a:lnTo>
                  <a:pt x="855" y="615"/>
                </a:lnTo>
                <a:lnTo>
                  <a:pt x="855" y="614"/>
                </a:lnTo>
                <a:lnTo>
                  <a:pt x="855" y="611"/>
                </a:lnTo>
                <a:lnTo>
                  <a:pt x="853" y="610"/>
                </a:lnTo>
                <a:lnTo>
                  <a:pt x="855" y="608"/>
                </a:lnTo>
                <a:lnTo>
                  <a:pt x="853" y="607"/>
                </a:lnTo>
                <a:lnTo>
                  <a:pt x="853" y="606"/>
                </a:lnTo>
                <a:lnTo>
                  <a:pt x="853" y="604"/>
                </a:lnTo>
                <a:lnTo>
                  <a:pt x="852" y="603"/>
                </a:lnTo>
                <a:lnTo>
                  <a:pt x="851" y="603"/>
                </a:lnTo>
                <a:lnTo>
                  <a:pt x="849" y="600"/>
                </a:lnTo>
                <a:lnTo>
                  <a:pt x="849" y="599"/>
                </a:lnTo>
                <a:lnTo>
                  <a:pt x="851" y="598"/>
                </a:lnTo>
                <a:lnTo>
                  <a:pt x="851" y="596"/>
                </a:lnTo>
                <a:lnTo>
                  <a:pt x="849" y="595"/>
                </a:lnTo>
                <a:lnTo>
                  <a:pt x="849" y="593"/>
                </a:lnTo>
                <a:lnTo>
                  <a:pt x="851" y="592"/>
                </a:lnTo>
                <a:lnTo>
                  <a:pt x="851" y="589"/>
                </a:lnTo>
                <a:lnTo>
                  <a:pt x="848" y="587"/>
                </a:lnTo>
                <a:lnTo>
                  <a:pt x="848" y="584"/>
                </a:lnTo>
                <a:lnTo>
                  <a:pt x="847" y="581"/>
                </a:lnTo>
                <a:lnTo>
                  <a:pt x="847" y="578"/>
                </a:lnTo>
                <a:lnTo>
                  <a:pt x="845" y="578"/>
                </a:lnTo>
                <a:lnTo>
                  <a:pt x="844" y="577"/>
                </a:lnTo>
                <a:lnTo>
                  <a:pt x="845" y="576"/>
                </a:lnTo>
                <a:lnTo>
                  <a:pt x="844" y="574"/>
                </a:lnTo>
                <a:lnTo>
                  <a:pt x="845" y="572"/>
                </a:lnTo>
                <a:lnTo>
                  <a:pt x="845" y="569"/>
                </a:lnTo>
                <a:lnTo>
                  <a:pt x="845" y="567"/>
                </a:lnTo>
                <a:lnTo>
                  <a:pt x="847" y="566"/>
                </a:lnTo>
                <a:lnTo>
                  <a:pt x="847" y="563"/>
                </a:lnTo>
                <a:lnTo>
                  <a:pt x="845" y="559"/>
                </a:lnTo>
                <a:lnTo>
                  <a:pt x="847" y="558"/>
                </a:lnTo>
                <a:lnTo>
                  <a:pt x="845" y="556"/>
                </a:lnTo>
                <a:lnTo>
                  <a:pt x="847" y="555"/>
                </a:lnTo>
                <a:lnTo>
                  <a:pt x="847" y="552"/>
                </a:lnTo>
                <a:lnTo>
                  <a:pt x="847" y="552"/>
                </a:lnTo>
                <a:lnTo>
                  <a:pt x="847" y="551"/>
                </a:lnTo>
                <a:lnTo>
                  <a:pt x="847" y="550"/>
                </a:lnTo>
                <a:lnTo>
                  <a:pt x="847" y="548"/>
                </a:lnTo>
                <a:lnTo>
                  <a:pt x="848" y="546"/>
                </a:lnTo>
                <a:lnTo>
                  <a:pt x="849" y="546"/>
                </a:lnTo>
                <a:lnTo>
                  <a:pt x="849" y="543"/>
                </a:lnTo>
                <a:lnTo>
                  <a:pt x="849" y="543"/>
                </a:lnTo>
                <a:lnTo>
                  <a:pt x="849" y="541"/>
                </a:lnTo>
                <a:lnTo>
                  <a:pt x="849" y="540"/>
                </a:lnTo>
                <a:lnTo>
                  <a:pt x="849" y="537"/>
                </a:lnTo>
                <a:lnTo>
                  <a:pt x="849" y="536"/>
                </a:lnTo>
                <a:lnTo>
                  <a:pt x="849" y="535"/>
                </a:lnTo>
                <a:lnTo>
                  <a:pt x="848" y="532"/>
                </a:lnTo>
                <a:lnTo>
                  <a:pt x="848" y="530"/>
                </a:lnTo>
                <a:lnTo>
                  <a:pt x="848" y="529"/>
                </a:lnTo>
                <a:lnTo>
                  <a:pt x="849" y="528"/>
                </a:lnTo>
                <a:lnTo>
                  <a:pt x="849" y="526"/>
                </a:lnTo>
                <a:lnTo>
                  <a:pt x="849" y="524"/>
                </a:lnTo>
                <a:lnTo>
                  <a:pt x="849" y="524"/>
                </a:lnTo>
                <a:lnTo>
                  <a:pt x="851" y="524"/>
                </a:lnTo>
                <a:lnTo>
                  <a:pt x="852" y="524"/>
                </a:lnTo>
                <a:lnTo>
                  <a:pt x="853" y="524"/>
                </a:lnTo>
                <a:lnTo>
                  <a:pt x="855" y="524"/>
                </a:lnTo>
                <a:lnTo>
                  <a:pt x="856" y="524"/>
                </a:lnTo>
                <a:lnTo>
                  <a:pt x="858" y="524"/>
                </a:lnTo>
                <a:lnTo>
                  <a:pt x="859" y="522"/>
                </a:lnTo>
                <a:lnTo>
                  <a:pt x="860" y="521"/>
                </a:lnTo>
                <a:lnTo>
                  <a:pt x="859" y="521"/>
                </a:lnTo>
                <a:lnTo>
                  <a:pt x="859" y="518"/>
                </a:lnTo>
                <a:lnTo>
                  <a:pt x="860" y="517"/>
                </a:lnTo>
                <a:lnTo>
                  <a:pt x="862" y="520"/>
                </a:lnTo>
                <a:lnTo>
                  <a:pt x="864" y="518"/>
                </a:lnTo>
                <a:lnTo>
                  <a:pt x="864" y="517"/>
                </a:lnTo>
                <a:lnTo>
                  <a:pt x="863" y="515"/>
                </a:lnTo>
                <a:lnTo>
                  <a:pt x="862" y="513"/>
                </a:lnTo>
                <a:lnTo>
                  <a:pt x="862" y="511"/>
                </a:lnTo>
                <a:lnTo>
                  <a:pt x="860" y="510"/>
                </a:lnTo>
                <a:lnTo>
                  <a:pt x="862" y="509"/>
                </a:lnTo>
                <a:lnTo>
                  <a:pt x="864" y="507"/>
                </a:lnTo>
                <a:lnTo>
                  <a:pt x="864" y="507"/>
                </a:lnTo>
                <a:lnTo>
                  <a:pt x="868" y="506"/>
                </a:lnTo>
                <a:lnTo>
                  <a:pt x="870" y="504"/>
                </a:lnTo>
                <a:lnTo>
                  <a:pt x="870" y="503"/>
                </a:lnTo>
                <a:lnTo>
                  <a:pt x="870" y="499"/>
                </a:lnTo>
                <a:lnTo>
                  <a:pt x="873" y="498"/>
                </a:lnTo>
                <a:lnTo>
                  <a:pt x="873" y="494"/>
                </a:lnTo>
                <a:lnTo>
                  <a:pt x="871" y="494"/>
                </a:lnTo>
                <a:lnTo>
                  <a:pt x="870" y="491"/>
                </a:lnTo>
                <a:lnTo>
                  <a:pt x="871" y="488"/>
                </a:lnTo>
                <a:lnTo>
                  <a:pt x="868" y="487"/>
                </a:lnTo>
                <a:lnTo>
                  <a:pt x="868" y="487"/>
                </a:lnTo>
                <a:lnTo>
                  <a:pt x="868" y="487"/>
                </a:lnTo>
                <a:lnTo>
                  <a:pt x="867" y="485"/>
                </a:lnTo>
                <a:lnTo>
                  <a:pt x="867" y="485"/>
                </a:lnTo>
                <a:lnTo>
                  <a:pt x="867" y="485"/>
                </a:lnTo>
                <a:lnTo>
                  <a:pt x="867" y="485"/>
                </a:lnTo>
                <a:lnTo>
                  <a:pt x="867" y="485"/>
                </a:lnTo>
                <a:lnTo>
                  <a:pt x="866" y="485"/>
                </a:lnTo>
                <a:lnTo>
                  <a:pt x="866" y="485"/>
                </a:lnTo>
                <a:lnTo>
                  <a:pt x="864" y="485"/>
                </a:lnTo>
                <a:lnTo>
                  <a:pt x="864" y="485"/>
                </a:lnTo>
                <a:lnTo>
                  <a:pt x="864" y="485"/>
                </a:lnTo>
                <a:lnTo>
                  <a:pt x="863" y="485"/>
                </a:lnTo>
                <a:lnTo>
                  <a:pt x="863" y="485"/>
                </a:lnTo>
                <a:lnTo>
                  <a:pt x="863" y="487"/>
                </a:lnTo>
                <a:lnTo>
                  <a:pt x="862" y="487"/>
                </a:lnTo>
                <a:lnTo>
                  <a:pt x="862" y="487"/>
                </a:lnTo>
                <a:lnTo>
                  <a:pt x="863" y="484"/>
                </a:lnTo>
                <a:lnTo>
                  <a:pt x="864" y="483"/>
                </a:lnTo>
                <a:lnTo>
                  <a:pt x="864" y="481"/>
                </a:lnTo>
                <a:lnTo>
                  <a:pt x="863" y="481"/>
                </a:lnTo>
                <a:lnTo>
                  <a:pt x="862" y="480"/>
                </a:lnTo>
                <a:lnTo>
                  <a:pt x="862" y="477"/>
                </a:lnTo>
                <a:lnTo>
                  <a:pt x="860" y="476"/>
                </a:lnTo>
                <a:lnTo>
                  <a:pt x="860" y="474"/>
                </a:lnTo>
                <a:lnTo>
                  <a:pt x="860" y="472"/>
                </a:lnTo>
                <a:lnTo>
                  <a:pt x="860" y="470"/>
                </a:lnTo>
                <a:lnTo>
                  <a:pt x="860" y="469"/>
                </a:lnTo>
                <a:lnTo>
                  <a:pt x="859" y="468"/>
                </a:lnTo>
                <a:lnTo>
                  <a:pt x="858" y="465"/>
                </a:lnTo>
                <a:lnTo>
                  <a:pt x="858" y="463"/>
                </a:lnTo>
                <a:lnTo>
                  <a:pt x="856" y="461"/>
                </a:lnTo>
                <a:lnTo>
                  <a:pt x="856" y="458"/>
                </a:lnTo>
                <a:lnTo>
                  <a:pt x="856" y="457"/>
                </a:lnTo>
                <a:lnTo>
                  <a:pt x="858" y="455"/>
                </a:lnTo>
                <a:lnTo>
                  <a:pt x="859" y="454"/>
                </a:lnTo>
                <a:lnTo>
                  <a:pt x="858" y="451"/>
                </a:lnTo>
                <a:lnTo>
                  <a:pt x="855" y="448"/>
                </a:lnTo>
                <a:lnTo>
                  <a:pt x="853" y="444"/>
                </a:lnTo>
                <a:lnTo>
                  <a:pt x="852" y="443"/>
                </a:lnTo>
                <a:lnTo>
                  <a:pt x="852" y="442"/>
                </a:lnTo>
                <a:lnTo>
                  <a:pt x="852" y="439"/>
                </a:lnTo>
                <a:lnTo>
                  <a:pt x="847" y="433"/>
                </a:lnTo>
                <a:lnTo>
                  <a:pt x="842" y="429"/>
                </a:lnTo>
                <a:lnTo>
                  <a:pt x="842" y="428"/>
                </a:lnTo>
                <a:lnTo>
                  <a:pt x="840" y="425"/>
                </a:lnTo>
                <a:lnTo>
                  <a:pt x="840" y="424"/>
                </a:lnTo>
                <a:lnTo>
                  <a:pt x="838" y="420"/>
                </a:lnTo>
                <a:lnTo>
                  <a:pt x="836" y="420"/>
                </a:lnTo>
                <a:lnTo>
                  <a:pt x="834" y="418"/>
                </a:lnTo>
                <a:lnTo>
                  <a:pt x="838" y="418"/>
                </a:lnTo>
                <a:lnTo>
                  <a:pt x="841" y="417"/>
                </a:lnTo>
                <a:lnTo>
                  <a:pt x="841" y="417"/>
                </a:lnTo>
                <a:lnTo>
                  <a:pt x="842" y="417"/>
                </a:lnTo>
                <a:lnTo>
                  <a:pt x="842" y="417"/>
                </a:lnTo>
                <a:lnTo>
                  <a:pt x="842" y="416"/>
                </a:lnTo>
                <a:lnTo>
                  <a:pt x="842" y="414"/>
                </a:lnTo>
                <a:lnTo>
                  <a:pt x="844" y="414"/>
                </a:lnTo>
                <a:lnTo>
                  <a:pt x="844" y="414"/>
                </a:lnTo>
                <a:lnTo>
                  <a:pt x="844" y="413"/>
                </a:lnTo>
                <a:lnTo>
                  <a:pt x="845" y="411"/>
                </a:lnTo>
                <a:lnTo>
                  <a:pt x="845" y="411"/>
                </a:lnTo>
                <a:lnTo>
                  <a:pt x="845" y="410"/>
                </a:lnTo>
                <a:lnTo>
                  <a:pt x="847" y="410"/>
                </a:lnTo>
                <a:lnTo>
                  <a:pt x="847" y="409"/>
                </a:lnTo>
                <a:lnTo>
                  <a:pt x="847" y="409"/>
                </a:lnTo>
                <a:lnTo>
                  <a:pt x="847" y="407"/>
                </a:lnTo>
                <a:lnTo>
                  <a:pt x="847" y="406"/>
                </a:lnTo>
                <a:lnTo>
                  <a:pt x="845" y="406"/>
                </a:lnTo>
                <a:lnTo>
                  <a:pt x="845" y="406"/>
                </a:lnTo>
                <a:lnTo>
                  <a:pt x="845" y="406"/>
                </a:lnTo>
                <a:lnTo>
                  <a:pt x="845" y="405"/>
                </a:lnTo>
                <a:lnTo>
                  <a:pt x="844" y="403"/>
                </a:lnTo>
                <a:lnTo>
                  <a:pt x="845" y="403"/>
                </a:lnTo>
                <a:lnTo>
                  <a:pt x="845" y="402"/>
                </a:lnTo>
                <a:lnTo>
                  <a:pt x="845" y="401"/>
                </a:lnTo>
                <a:lnTo>
                  <a:pt x="845" y="401"/>
                </a:lnTo>
                <a:lnTo>
                  <a:pt x="845" y="399"/>
                </a:lnTo>
                <a:lnTo>
                  <a:pt x="845" y="398"/>
                </a:lnTo>
                <a:lnTo>
                  <a:pt x="845" y="398"/>
                </a:lnTo>
                <a:lnTo>
                  <a:pt x="845" y="398"/>
                </a:lnTo>
                <a:lnTo>
                  <a:pt x="845" y="396"/>
                </a:lnTo>
                <a:lnTo>
                  <a:pt x="845" y="395"/>
                </a:lnTo>
                <a:lnTo>
                  <a:pt x="847" y="395"/>
                </a:lnTo>
                <a:lnTo>
                  <a:pt x="847" y="395"/>
                </a:lnTo>
                <a:lnTo>
                  <a:pt x="847" y="394"/>
                </a:lnTo>
                <a:lnTo>
                  <a:pt x="847" y="394"/>
                </a:lnTo>
                <a:lnTo>
                  <a:pt x="845" y="394"/>
                </a:lnTo>
                <a:lnTo>
                  <a:pt x="845" y="392"/>
                </a:lnTo>
                <a:lnTo>
                  <a:pt x="845" y="392"/>
                </a:lnTo>
                <a:lnTo>
                  <a:pt x="847" y="392"/>
                </a:lnTo>
                <a:lnTo>
                  <a:pt x="847" y="391"/>
                </a:lnTo>
                <a:lnTo>
                  <a:pt x="847" y="392"/>
                </a:lnTo>
                <a:lnTo>
                  <a:pt x="848" y="391"/>
                </a:lnTo>
                <a:lnTo>
                  <a:pt x="848" y="390"/>
                </a:lnTo>
                <a:lnTo>
                  <a:pt x="848" y="390"/>
                </a:lnTo>
                <a:lnTo>
                  <a:pt x="848" y="388"/>
                </a:lnTo>
                <a:lnTo>
                  <a:pt x="848" y="388"/>
                </a:lnTo>
                <a:lnTo>
                  <a:pt x="848" y="387"/>
                </a:lnTo>
                <a:lnTo>
                  <a:pt x="848" y="387"/>
                </a:lnTo>
                <a:lnTo>
                  <a:pt x="849" y="385"/>
                </a:lnTo>
                <a:lnTo>
                  <a:pt x="849" y="384"/>
                </a:lnTo>
                <a:lnTo>
                  <a:pt x="851" y="384"/>
                </a:lnTo>
                <a:lnTo>
                  <a:pt x="851" y="381"/>
                </a:lnTo>
                <a:lnTo>
                  <a:pt x="851" y="381"/>
                </a:lnTo>
                <a:lnTo>
                  <a:pt x="851" y="380"/>
                </a:lnTo>
                <a:lnTo>
                  <a:pt x="851" y="379"/>
                </a:lnTo>
                <a:lnTo>
                  <a:pt x="851" y="379"/>
                </a:lnTo>
                <a:lnTo>
                  <a:pt x="851" y="377"/>
                </a:lnTo>
                <a:lnTo>
                  <a:pt x="851" y="376"/>
                </a:lnTo>
                <a:lnTo>
                  <a:pt x="851" y="375"/>
                </a:lnTo>
                <a:lnTo>
                  <a:pt x="851" y="375"/>
                </a:lnTo>
                <a:lnTo>
                  <a:pt x="849" y="373"/>
                </a:lnTo>
                <a:lnTo>
                  <a:pt x="851" y="372"/>
                </a:lnTo>
                <a:lnTo>
                  <a:pt x="849" y="372"/>
                </a:lnTo>
                <a:lnTo>
                  <a:pt x="849" y="370"/>
                </a:lnTo>
                <a:lnTo>
                  <a:pt x="849" y="370"/>
                </a:lnTo>
                <a:lnTo>
                  <a:pt x="849" y="369"/>
                </a:lnTo>
                <a:lnTo>
                  <a:pt x="849" y="369"/>
                </a:lnTo>
                <a:lnTo>
                  <a:pt x="851" y="368"/>
                </a:lnTo>
                <a:lnTo>
                  <a:pt x="853" y="366"/>
                </a:lnTo>
                <a:lnTo>
                  <a:pt x="853" y="365"/>
                </a:lnTo>
                <a:lnTo>
                  <a:pt x="853" y="365"/>
                </a:lnTo>
                <a:lnTo>
                  <a:pt x="852" y="365"/>
                </a:lnTo>
                <a:lnTo>
                  <a:pt x="852" y="364"/>
                </a:lnTo>
                <a:lnTo>
                  <a:pt x="852" y="362"/>
                </a:lnTo>
                <a:lnTo>
                  <a:pt x="853" y="362"/>
                </a:lnTo>
                <a:lnTo>
                  <a:pt x="853" y="361"/>
                </a:lnTo>
                <a:lnTo>
                  <a:pt x="853" y="361"/>
                </a:lnTo>
                <a:lnTo>
                  <a:pt x="856" y="359"/>
                </a:lnTo>
                <a:lnTo>
                  <a:pt x="856" y="357"/>
                </a:lnTo>
                <a:lnTo>
                  <a:pt x="856" y="355"/>
                </a:lnTo>
                <a:lnTo>
                  <a:pt x="858" y="354"/>
                </a:lnTo>
                <a:lnTo>
                  <a:pt x="858" y="354"/>
                </a:lnTo>
                <a:lnTo>
                  <a:pt x="858" y="351"/>
                </a:lnTo>
                <a:lnTo>
                  <a:pt x="859" y="351"/>
                </a:lnTo>
                <a:lnTo>
                  <a:pt x="859" y="349"/>
                </a:lnTo>
                <a:lnTo>
                  <a:pt x="860" y="347"/>
                </a:lnTo>
                <a:lnTo>
                  <a:pt x="862" y="346"/>
                </a:lnTo>
                <a:lnTo>
                  <a:pt x="862" y="344"/>
                </a:lnTo>
                <a:lnTo>
                  <a:pt x="862" y="343"/>
                </a:lnTo>
                <a:lnTo>
                  <a:pt x="862" y="340"/>
                </a:lnTo>
                <a:lnTo>
                  <a:pt x="862" y="339"/>
                </a:lnTo>
                <a:lnTo>
                  <a:pt x="862" y="338"/>
                </a:lnTo>
                <a:lnTo>
                  <a:pt x="862" y="336"/>
                </a:lnTo>
                <a:lnTo>
                  <a:pt x="860" y="335"/>
                </a:lnTo>
                <a:lnTo>
                  <a:pt x="860" y="334"/>
                </a:lnTo>
                <a:lnTo>
                  <a:pt x="860" y="332"/>
                </a:lnTo>
                <a:lnTo>
                  <a:pt x="860" y="329"/>
                </a:lnTo>
                <a:lnTo>
                  <a:pt x="859" y="329"/>
                </a:lnTo>
                <a:lnTo>
                  <a:pt x="856" y="329"/>
                </a:lnTo>
                <a:lnTo>
                  <a:pt x="855" y="329"/>
                </a:lnTo>
                <a:lnTo>
                  <a:pt x="853" y="329"/>
                </a:lnTo>
                <a:lnTo>
                  <a:pt x="853" y="329"/>
                </a:lnTo>
                <a:lnTo>
                  <a:pt x="852" y="329"/>
                </a:lnTo>
                <a:lnTo>
                  <a:pt x="852" y="329"/>
                </a:lnTo>
                <a:lnTo>
                  <a:pt x="851" y="328"/>
                </a:lnTo>
                <a:lnTo>
                  <a:pt x="851" y="327"/>
                </a:lnTo>
                <a:lnTo>
                  <a:pt x="851" y="327"/>
                </a:lnTo>
                <a:lnTo>
                  <a:pt x="849" y="327"/>
                </a:lnTo>
                <a:lnTo>
                  <a:pt x="849" y="325"/>
                </a:lnTo>
                <a:lnTo>
                  <a:pt x="848" y="324"/>
                </a:lnTo>
                <a:lnTo>
                  <a:pt x="848" y="324"/>
                </a:lnTo>
                <a:lnTo>
                  <a:pt x="847" y="324"/>
                </a:lnTo>
                <a:lnTo>
                  <a:pt x="845" y="323"/>
                </a:lnTo>
                <a:lnTo>
                  <a:pt x="847" y="323"/>
                </a:lnTo>
                <a:lnTo>
                  <a:pt x="847" y="323"/>
                </a:lnTo>
                <a:lnTo>
                  <a:pt x="848" y="321"/>
                </a:lnTo>
                <a:lnTo>
                  <a:pt x="848" y="321"/>
                </a:lnTo>
                <a:lnTo>
                  <a:pt x="847" y="320"/>
                </a:lnTo>
                <a:lnTo>
                  <a:pt x="847" y="320"/>
                </a:lnTo>
                <a:lnTo>
                  <a:pt x="847" y="318"/>
                </a:lnTo>
                <a:lnTo>
                  <a:pt x="848" y="318"/>
                </a:lnTo>
                <a:lnTo>
                  <a:pt x="848" y="317"/>
                </a:lnTo>
                <a:lnTo>
                  <a:pt x="848" y="316"/>
                </a:lnTo>
                <a:lnTo>
                  <a:pt x="849" y="316"/>
                </a:lnTo>
                <a:lnTo>
                  <a:pt x="849" y="314"/>
                </a:lnTo>
                <a:lnTo>
                  <a:pt x="849" y="313"/>
                </a:lnTo>
                <a:lnTo>
                  <a:pt x="849" y="313"/>
                </a:lnTo>
                <a:lnTo>
                  <a:pt x="849" y="312"/>
                </a:lnTo>
                <a:lnTo>
                  <a:pt x="851" y="312"/>
                </a:lnTo>
                <a:lnTo>
                  <a:pt x="851" y="310"/>
                </a:lnTo>
                <a:lnTo>
                  <a:pt x="852" y="310"/>
                </a:lnTo>
                <a:lnTo>
                  <a:pt x="851" y="309"/>
                </a:lnTo>
                <a:lnTo>
                  <a:pt x="852" y="308"/>
                </a:lnTo>
                <a:lnTo>
                  <a:pt x="852" y="306"/>
                </a:lnTo>
                <a:lnTo>
                  <a:pt x="852" y="305"/>
                </a:lnTo>
                <a:lnTo>
                  <a:pt x="851" y="302"/>
                </a:lnTo>
                <a:lnTo>
                  <a:pt x="851" y="301"/>
                </a:lnTo>
                <a:lnTo>
                  <a:pt x="851" y="301"/>
                </a:lnTo>
                <a:lnTo>
                  <a:pt x="852" y="298"/>
                </a:lnTo>
                <a:lnTo>
                  <a:pt x="852" y="297"/>
                </a:lnTo>
                <a:lnTo>
                  <a:pt x="852" y="295"/>
                </a:lnTo>
                <a:lnTo>
                  <a:pt x="852" y="292"/>
                </a:lnTo>
                <a:lnTo>
                  <a:pt x="852" y="291"/>
                </a:lnTo>
                <a:lnTo>
                  <a:pt x="849" y="288"/>
                </a:lnTo>
                <a:lnTo>
                  <a:pt x="847" y="286"/>
                </a:lnTo>
                <a:lnTo>
                  <a:pt x="845" y="283"/>
                </a:lnTo>
                <a:lnTo>
                  <a:pt x="844" y="282"/>
                </a:lnTo>
                <a:lnTo>
                  <a:pt x="844" y="282"/>
                </a:lnTo>
                <a:lnTo>
                  <a:pt x="842" y="282"/>
                </a:lnTo>
                <a:lnTo>
                  <a:pt x="842" y="280"/>
                </a:lnTo>
                <a:lnTo>
                  <a:pt x="841" y="280"/>
                </a:lnTo>
                <a:lnTo>
                  <a:pt x="840" y="277"/>
                </a:lnTo>
                <a:lnTo>
                  <a:pt x="840" y="276"/>
                </a:lnTo>
                <a:lnTo>
                  <a:pt x="838" y="273"/>
                </a:lnTo>
                <a:lnTo>
                  <a:pt x="837" y="272"/>
                </a:lnTo>
                <a:lnTo>
                  <a:pt x="838" y="271"/>
                </a:lnTo>
                <a:lnTo>
                  <a:pt x="842" y="264"/>
                </a:lnTo>
                <a:lnTo>
                  <a:pt x="842" y="264"/>
                </a:lnTo>
                <a:lnTo>
                  <a:pt x="842" y="262"/>
                </a:lnTo>
                <a:lnTo>
                  <a:pt x="848" y="261"/>
                </a:lnTo>
                <a:lnTo>
                  <a:pt x="848" y="261"/>
                </a:lnTo>
                <a:lnTo>
                  <a:pt x="849" y="260"/>
                </a:lnTo>
                <a:lnTo>
                  <a:pt x="849" y="258"/>
                </a:lnTo>
                <a:lnTo>
                  <a:pt x="851" y="258"/>
                </a:lnTo>
                <a:lnTo>
                  <a:pt x="851" y="258"/>
                </a:lnTo>
                <a:lnTo>
                  <a:pt x="851" y="257"/>
                </a:lnTo>
                <a:lnTo>
                  <a:pt x="851" y="256"/>
                </a:lnTo>
                <a:lnTo>
                  <a:pt x="851" y="256"/>
                </a:lnTo>
                <a:lnTo>
                  <a:pt x="851" y="256"/>
                </a:lnTo>
                <a:lnTo>
                  <a:pt x="851" y="254"/>
                </a:lnTo>
                <a:lnTo>
                  <a:pt x="851" y="253"/>
                </a:lnTo>
                <a:lnTo>
                  <a:pt x="849" y="251"/>
                </a:lnTo>
                <a:lnTo>
                  <a:pt x="849" y="250"/>
                </a:lnTo>
                <a:lnTo>
                  <a:pt x="849" y="250"/>
                </a:lnTo>
                <a:lnTo>
                  <a:pt x="848" y="250"/>
                </a:lnTo>
                <a:lnTo>
                  <a:pt x="848" y="249"/>
                </a:lnTo>
                <a:lnTo>
                  <a:pt x="848" y="249"/>
                </a:lnTo>
                <a:lnTo>
                  <a:pt x="848" y="247"/>
                </a:lnTo>
                <a:lnTo>
                  <a:pt x="848" y="247"/>
                </a:lnTo>
                <a:lnTo>
                  <a:pt x="848" y="247"/>
                </a:lnTo>
                <a:lnTo>
                  <a:pt x="848" y="246"/>
                </a:lnTo>
                <a:lnTo>
                  <a:pt x="848" y="246"/>
                </a:lnTo>
                <a:lnTo>
                  <a:pt x="848" y="245"/>
                </a:lnTo>
                <a:lnTo>
                  <a:pt x="848" y="245"/>
                </a:lnTo>
                <a:lnTo>
                  <a:pt x="848" y="245"/>
                </a:lnTo>
                <a:lnTo>
                  <a:pt x="848" y="243"/>
                </a:lnTo>
                <a:lnTo>
                  <a:pt x="848" y="243"/>
                </a:lnTo>
                <a:lnTo>
                  <a:pt x="848" y="242"/>
                </a:lnTo>
                <a:lnTo>
                  <a:pt x="848" y="239"/>
                </a:lnTo>
                <a:lnTo>
                  <a:pt x="848" y="238"/>
                </a:lnTo>
                <a:lnTo>
                  <a:pt x="848" y="236"/>
                </a:lnTo>
                <a:lnTo>
                  <a:pt x="848" y="238"/>
                </a:lnTo>
                <a:lnTo>
                  <a:pt x="847" y="239"/>
                </a:lnTo>
                <a:lnTo>
                  <a:pt x="845" y="240"/>
                </a:lnTo>
                <a:lnTo>
                  <a:pt x="844" y="242"/>
                </a:lnTo>
                <a:lnTo>
                  <a:pt x="842" y="243"/>
                </a:lnTo>
                <a:lnTo>
                  <a:pt x="841" y="243"/>
                </a:lnTo>
                <a:lnTo>
                  <a:pt x="838" y="243"/>
                </a:lnTo>
                <a:lnTo>
                  <a:pt x="838" y="240"/>
                </a:lnTo>
                <a:lnTo>
                  <a:pt x="836" y="238"/>
                </a:lnTo>
                <a:lnTo>
                  <a:pt x="836" y="236"/>
                </a:lnTo>
                <a:lnTo>
                  <a:pt x="836" y="234"/>
                </a:lnTo>
                <a:lnTo>
                  <a:pt x="837" y="232"/>
                </a:lnTo>
                <a:lnTo>
                  <a:pt x="836" y="230"/>
                </a:lnTo>
                <a:lnTo>
                  <a:pt x="834" y="224"/>
                </a:lnTo>
                <a:lnTo>
                  <a:pt x="837" y="224"/>
                </a:lnTo>
                <a:lnTo>
                  <a:pt x="855" y="225"/>
                </a:lnTo>
                <a:lnTo>
                  <a:pt x="856" y="225"/>
                </a:lnTo>
                <a:lnTo>
                  <a:pt x="860" y="224"/>
                </a:lnTo>
                <a:lnTo>
                  <a:pt x="860" y="223"/>
                </a:lnTo>
                <a:lnTo>
                  <a:pt x="860" y="223"/>
                </a:lnTo>
                <a:lnTo>
                  <a:pt x="862" y="223"/>
                </a:lnTo>
                <a:lnTo>
                  <a:pt x="862" y="223"/>
                </a:lnTo>
                <a:lnTo>
                  <a:pt x="862" y="223"/>
                </a:lnTo>
                <a:lnTo>
                  <a:pt x="863" y="224"/>
                </a:lnTo>
                <a:lnTo>
                  <a:pt x="870" y="228"/>
                </a:lnTo>
                <a:lnTo>
                  <a:pt x="870" y="228"/>
                </a:lnTo>
                <a:lnTo>
                  <a:pt x="870" y="230"/>
                </a:lnTo>
                <a:lnTo>
                  <a:pt x="882" y="230"/>
                </a:lnTo>
                <a:lnTo>
                  <a:pt x="886" y="230"/>
                </a:lnTo>
                <a:lnTo>
                  <a:pt x="933" y="228"/>
                </a:lnTo>
                <a:lnTo>
                  <a:pt x="952" y="228"/>
                </a:lnTo>
                <a:lnTo>
                  <a:pt x="957" y="228"/>
                </a:lnTo>
                <a:lnTo>
                  <a:pt x="989" y="227"/>
                </a:lnTo>
                <a:lnTo>
                  <a:pt x="1015" y="227"/>
                </a:lnTo>
                <a:lnTo>
                  <a:pt x="1022" y="231"/>
                </a:lnTo>
                <a:lnTo>
                  <a:pt x="1040" y="231"/>
                </a:lnTo>
                <a:lnTo>
                  <a:pt x="1098" y="231"/>
                </a:lnTo>
                <a:lnTo>
                  <a:pt x="1107" y="231"/>
                </a:lnTo>
                <a:lnTo>
                  <a:pt x="1138" y="246"/>
                </a:lnTo>
                <a:lnTo>
                  <a:pt x="1139" y="246"/>
                </a:lnTo>
                <a:lnTo>
                  <a:pt x="1146" y="253"/>
                </a:lnTo>
                <a:lnTo>
                  <a:pt x="1149" y="253"/>
                </a:lnTo>
                <a:lnTo>
                  <a:pt x="1164" y="253"/>
                </a:lnTo>
                <a:lnTo>
                  <a:pt x="1172" y="268"/>
                </a:lnTo>
                <a:lnTo>
                  <a:pt x="1174" y="269"/>
                </a:lnTo>
                <a:lnTo>
                  <a:pt x="1174" y="269"/>
                </a:lnTo>
                <a:lnTo>
                  <a:pt x="1182" y="269"/>
                </a:lnTo>
                <a:lnTo>
                  <a:pt x="1186" y="269"/>
                </a:lnTo>
                <a:lnTo>
                  <a:pt x="1189" y="272"/>
                </a:lnTo>
                <a:lnTo>
                  <a:pt x="1189" y="275"/>
                </a:lnTo>
                <a:lnTo>
                  <a:pt x="1190" y="279"/>
                </a:lnTo>
                <a:lnTo>
                  <a:pt x="1193" y="287"/>
                </a:lnTo>
                <a:lnTo>
                  <a:pt x="1197" y="288"/>
                </a:lnTo>
                <a:lnTo>
                  <a:pt x="1198" y="288"/>
                </a:lnTo>
                <a:lnTo>
                  <a:pt x="1256" y="323"/>
                </a:lnTo>
                <a:lnTo>
                  <a:pt x="1341" y="377"/>
                </a:lnTo>
                <a:lnTo>
                  <a:pt x="1356" y="387"/>
                </a:lnTo>
                <a:lnTo>
                  <a:pt x="1371" y="398"/>
                </a:lnTo>
                <a:lnTo>
                  <a:pt x="1379" y="403"/>
                </a:lnTo>
                <a:lnTo>
                  <a:pt x="1423" y="431"/>
                </a:lnTo>
                <a:lnTo>
                  <a:pt x="1529" y="500"/>
                </a:lnTo>
                <a:lnTo>
                  <a:pt x="1531" y="500"/>
                </a:lnTo>
                <a:lnTo>
                  <a:pt x="1531" y="502"/>
                </a:lnTo>
                <a:lnTo>
                  <a:pt x="1532" y="502"/>
                </a:lnTo>
                <a:lnTo>
                  <a:pt x="1533" y="503"/>
                </a:lnTo>
                <a:lnTo>
                  <a:pt x="1535" y="504"/>
                </a:lnTo>
                <a:lnTo>
                  <a:pt x="1536" y="506"/>
                </a:lnTo>
                <a:lnTo>
                  <a:pt x="1544" y="513"/>
                </a:lnTo>
                <a:lnTo>
                  <a:pt x="1547" y="518"/>
                </a:lnTo>
                <a:lnTo>
                  <a:pt x="1553" y="530"/>
                </a:lnTo>
                <a:lnTo>
                  <a:pt x="1568" y="536"/>
                </a:lnTo>
                <a:lnTo>
                  <a:pt x="1572" y="537"/>
                </a:lnTo>
                <a:lnTo>
                  <a:pt x="1576" y="543"/>
                </a:lnTo>
                <a:lnTo>
                  <a:pt x="1577" y="546"/>
                </a:lnTo>
                <a:lnTo>
                  <a:pt x="1579" y="546"/>
                </a:lnTo>
                <a:lnTo>
                  <a:pt x="1596" y="541"/>
                </a:lnTo>
                <a:lnTo>
                  <a:pt x="1622" y="544"/>
                </a:lnTo>
                <a:lnTo>
                  <a:pt x="1655" y="547"/>
                </a:lnTo>
                <a:lnTo>
                  <a:pt x="1702" y="550"/>
                </a:lnTo>
                <a:lnTo>
                  <a:pt x="1706" y="548"/>
                </a:lnTo>
                <a:lnTo>
                  <a:pt x="1722" y="543"/>
                </a:lnTo>
                <a:lnTo>
                  <a:pt x="1725" y="541"/>
                </a:lnTo>
                <a:lnTo>
                  <a:pt x="1729" y="540"/>
                </a:lnTo>
                <a:lnTo>
                  <a:pt x="1728" y="533"/>
                </a:lnTo>
                <a:lnTo>
                  <a:pt x="1729" y="532"/>
                </a:lnTo>
                <a:lnTo>
                  <a:pt x="1733" y="529"/>
                </a:lnTo>
                <a:lnTo>
                  <a:pt x="1733" y="529"/>
                </a:lnTo>
                <a:lnTo>
                  <a:pt x="1733" y="529"/>
                </a:lnTo>
                <a:lnTo>
                  <a:pt x="1741" y="535"/>
                </a:lnTo>
                <a:lnTo>
                  <a:pt x="1744" y="537"/>
                </a:lnTo>
                <a:lnTo>
                  <a:pt x="1746" y="546"/>
                </a:lnTo>
                <a:lnTo>
                  <a:pt x="1747" y="546"/>
                </a:lnTo>
                <a:lnTo>
                  <a:pt x="1748" y="546"/>
                </a:lnTo>
                <a:lnTo>
                  <a:pt x="1761" y="547"/>
                </a:lnTo>
                <a:lnTo>
                  <a:pt x="1765" y="544"/>
                </a:lnTo>
                <a:lnTo>
                  <a:pt x="1769" y="548"/>
                </a:lnTo>
                <a:lnTo>
                  <a:pt x="1769" y="550"/>
                </a:lnTo>
                <a:lnTo>
                  <a:pt x="1774" y="550"/>
                </a:lnTo>
                <a:lnTo>
                  <a:pt x="1780" y="550"/>
                </a:lnTo>
                <a:lnTo>
                  <a:pt x="1788" y="551"/>
                </a:lnTo>
                <a:lnTo>
                  <a:pt x="1791" y="551"/>
                </a:lnTo>
                <a:lnTo>
                  <a:pt x="1791" y="546"/>
                </a:lnTo>
                <a:lnTo>
                  <a:pt x="1792" y="540"/>
                </a:lnTo>
                <a:lnTo>
                  <a:pt x="1792" y="540"/>
                </a:lnTo>
                <a:lnTo>
                  <a:pt x="1796" y="546"/>
                </a:lnTo>
                <a:lnTo>
                  <a:pt x="1810" y="562"/>
                </a:lnTo>
                <a:lnTo>
                  <a:pt x="1841" y="572"/>
                </a:lnTo>
                <a:lnTo>
                  <a:pt x="1880" y="582"/>
                </a:lnTo>
                <a:lnTo>
                  <a:pt x="1896" y="581"/>
                </a:lnTo>
                <a:lnTo>
                  <a:pt x="1897" y="580"/>
                </a:lnTo>
                <a:lnTo>
                  <a:pt x="1902" y="577"/>
                </a:lnTo>
                <a:lnTo>
                  <a:pt x="1903" y="576"/>
                </a:lnTo>
                <a:lnTo>
                  <a:pt x="1904" y="577"/>
                </a:lnTo>
                <a:lnTo>
                  <a:pt x="1906" y="578"/>
                </a:lnTo>
                <a:lnTo>
                  <a:pt x="1908" y="580"/>
                </a:lnTo>
                <a:lnTo>
                  <a:pt x="1910" y="580"/>
                </a:lnTo>
                <a:lnTo>
                  <a:pt x="1910" y="580"/>
                </a:lnTo>
                <a:lnTo>
                  <a:pt x="1910" y="580"/>
                </a:lnTo>
                <a:lnTo>
                  <a:pt x="1911" y="580"/>
                </a:lnTo>
                <a:lnTo>
                  <a:pt x="1911" y="580"/>
                </a:lnTo>
                <a:lnTo>
                  <a:pt x="1914" y="580"/>
                </a:lnTo>
                <a:lnTo>
                  <a:pt x="1914" y="580"/>
                </a:lnTo>
                <a:lnTo>
                  <a:pt x="1918" y="580"/>
                </a:lnTo>
                <a:lnTo>
                  <a:pt x="1921" y="581"/>
                </a:lnTo>
                <a:lnTo>
                  <a:pt x="1922" y="584"/>
                </a:lnTo>
                <a:lnTo>
                  <a:pt x="1923" y="584"/>
                </a:lnTo>
                <a:lnTo>
                  <a:pt x="1925" y="581"/>
                </a:lnTo>
                <a:lnTo>
                  <a:pt x="1926" y="580"/>
                </a:lnTo>
                <a:lnTo>
                  <a:pt x="1928" y="578"/>
                </a:lnTo>
                <a:lnTo>
                  <a:pt x="1929" y="578"/>
                </a:lnTo>
                <a:lnTo>
                  <a:pt x="1930" y="577"/>
                </a:lnTo>
                <a:lnTo>
                  <a:pt x="1932" y="577"/>
                </a:lnTo>
                <a:lnTo>
                  <a:pt x="1934" y="578"/>
                </a:lnTo>
                <a:lnTo>
                  <a:pt x="1936" y="578"/>
                </a:lnTo>
                <a:lnTo>
                  <a:pt x="1937" y="578"/>
                </a:lnTo>
                <a:lnTo>
                  <a:pt x="1943" y="577"/>
                </a:lnTo>
                <a:lnTo>
                  <a:pt x="1945" y="576"/>
                </a:lnTo>
                <a:lnTo>
                  <a:pt x="1947" y="576"/>
                </a:lnTo>
                <a:lnTo>
                  <a:pt x="1952" y="578"/>
                </a:lnTo>
                <a:lnTo>
                  <a:pt x="1963" y="584"/>
                </a:lnTo>
                <a:lnTo>
                  <a:pt x="1965" y="584"/>
                </a:lnTo>
                <a:lnTo>
                  <a:pt x="1971" y="588"/>
                </a:lnTo>
                <a:lnTo>
                  <a:pt x="1971" y="588"/>
                </a:lnTo>
                <a:lnTo>
                  <a:pt x="1973" y="588"/>
                </a:lnTo>
                <a:lnTo>
                  <a:pt x="1975" y="589"/>
                </a:lnTo>
                <a:lnTo>
                  <a:pt x="1975" y="589"/>
                </a:lnTo>
                <a:lnTo>
                  <a:pt x="1975" y="589"/>
                </a:lnTo>
                <a:lnTo>
                  <a:pt x="1977" y="591"/>
                </a:lnTo>
                <a:lnTo>
                  <a:pt x="1981" y="592"/>
                </a:lnTo>
                <a:lnTo>
                  <a:pt x="1986" y="595"/>
                </a:lnTo>
                <a:lnTo>
                  <a:pt x="1989" y="596"/>
                </a:lnTo>
                <a:lnTo>
                  <a:pt x="1993" y="596"/>
                </a:lnTo>
                <a:lnTo>
                  <a:pt x="2001" y="598"/>
                </a:lnTo>
                <a:lnTo>
                  <a:pt x="2003" y="598"/>
                </a:lnTo>
                <a:lnTo>
                  <a:pt x="2006" y="598"/>
                </a:lnTo>
                <a:lnTo>
                  <a:pt x="2008" y="599"/>
                </a:lnTo>
                <a:lnTo>
                  <a:pt x="2012" y="599"/>
                </a:lnTo>
                <a:lnTo>
                  <a:pt x="2019" y="598"/>
                </a:lnTo>
                <a:lnTo>
                  <a:pt x="2026" y="598"/>
                </a:lnTo>
                <a:lnTo>
                  <a:pt x="2026" y="598"/>
                </a:lnTo>
                <a:lnTo>
                  <a:pt x="2027" y="598"/>
                </a:lnTo>
                <a:lnTo>
                  <a:pt x="2036" y="588"/>
                </a:lnTo>
                <a:lnTo>
                  <a:pt x="2037" y="588"/>
                </a:lnTo>
                <a:lnTo>
                  <a:pt x="2038" y="588"/>
                </a:lnTo>
                <a:lnTo>
                  <a:pt x="2041" y="588"/>
                </a:lnTo>
                <a:lnTo>
                  <a:pt x="2041" y="588"/>
                </a:lnTo>
                <a:lnTo>
                  <a:pt x="2043" y="589"/>
                </a:lnTo>
                <a:lnTo>
                  <a:pt x="2044" y="591"/>
                </a:lnTo>
                <a:lnTo>
                  <a:pt x="2043" y="593"/>
                </a:lnTo>
                <a:lnTo>
                  <a:pt x="2041" y="595"/>
                </a:lnTo>
                <a:lnTo>
                  <a:pt x="2040" y="600"/>
                </a:lnTo>
                <a:lnTo>
                  <a:pt x="2041" y="600"/>
                </a:lnTo>
                <a:lnTo>
                  <a:pt x="2055" y="600"/>
                </a:lnTo>
                <a:lnTo>
                  <a:pt x="2069" y="603"/>
                </a:lnTo>
                <a:lnTo>
                  <a:pt x="2073" y="603"/>
                </a:lnTo>
                <a:lnTo>
                  <a:pt x="2075" y="603"/>
                </a:lnTo>
                <a:lnTo>
                  <a:pt x="2075" y="603"/>
                </a:lnTo>
                <a:lnTo>
                  <a:pt x="2078" y="603"/>
                </a:lnTo>
                <a:lnTo>
                  <a:pt x="2085" y="603"/>
                </a:lnTo>
                <a:lnTo>
                  <a:pt x="2090" y="604"/>
                </a:lnTo>
                <a:lnTo>
                  <a:pt x="2093" y="606"/>
                </a:lnTo>
                <a:lnTo>
                  <a:pt x="2100" y="606"/>
                </a:lnTo>
                <a:lnTo>
                  <a:pt x="2104" y="606"/>
                </a:lnTo>
                <a:lnTo>
                  <a:pt x="2104" y="608"/>
                </a:lnTo>
                <a:lnTo>
                  <a:pt x="2105" y="608"/>
                </a:lnTo>
                <a:lnTo>
                  <a:pt x="2104" y="611"/>
                </a:lnTo>
                <a:lnTo>
                  <a:pt x="2104" y="617"/>
                </a:lnTo>
                <a:lnTo>
                  <a:pt x="2104" y="617"/>
                </a:lnTo>
                <a:lnTo>
                  <a:pt x="2107" y="619"/>
                </a:lnTo>
                <a:lnTo>
                  <a:pt x="2110" y="622"/>
                </a:lnTo>
                <a:lnTo>
                  <a:pt x="2110" y="622"/>
                </a:lnTo>
                <a:lnTo>
                  <a:pt x="2114" y="624"/>
                </a:lnTo>
                <a:lnTo>
                  <a:pt x="2127" y="624"/>
                </a:lnTo>
                <a:lnTo>
                  <a:pt x="2127" y="624"/>
                </a:lnTo>
                <a:lnTo>
                  <a:pt x="2137" y="598"/>
                </a:lnTo>
                <a:lnTo>
                  <a:pt x="2138" y="595"/>
                </a:lnTo>
                <a:lnTo>
                  <a:pt x="2141" y="588"/>
                </a:lnTo>
                <a:lnTo>
                  <a:pt x="2141" y="588"/>
                </a:lnTo>
                <a:lnTo>
                  <a:pt x="2142" y="587"/>
                </a:lnTo>
                <a:lnTo>
                  <a:pt x="2149" y="580"/>
                </a:lnTo>
                <a:lnTo>
                  <a:pt x="2211" y="522"/>
                </a:lnTo>
                <a:lnTo>
                  <a:pt x="2212" y="520"/>
                </a:lnTo>
                <a:lnTo>
                  <a:pt x="2214" y="517"/>
                </a:lnTo>
                <a:lnTo>
                  <a:pt x="2227" y="487"/>
                </a:lnTo>
                <a:lnTo>
                  <a:pt x="2245" y="447"/>
                </a:lnTo>
                <a:lnTo>
                  <a:pt x="2271" y="436"/>
                </a:lnTo>
                <a:lnTo>
                  <a:pt x="2293" y="425"/>
                </a:lnTo>
                <a:lnTo>
                  <a:pt x="2296" y="425"/>
                </a:lnTo>
                <a:lnTo>
                  <a:pt x="2297" y="424"/>
                </a:lnTo>
                <a:lnTo>
                  <a:pt x="2331" y="406"/>
                </a:lnTo>
                <a:lnTo>
                  <a:pt x="2348" y="398"/>
                </a:lnTo>
                <a:lnTo>
                  <a:pt x="2365" y="388"/>
                </a:lnTo>
                <a:lnTo>
                  <a:pt x="2367" y="385"/>
                </a:lnTo>
                <a:lnTo>
                  <a:pt x="2367" y="381"/>
                </a:lnTo>
                <a:lnTo>
                  <a:pt x="2372" y="383"/>
                </a:lnTo>
                <a:lnTo>
                  <a:pt x="2375" y="384"/>
                </a:lnTo>
                <a:lnTo>
                  <a:pt x="2408" y="372"/>
                </a:lnTo>
                <a:lnTo>
                  <a:pt x="2443" y="359"/>
                </a:lnTo>
                <a:lnTo>
                  <a:pt x="2446" y="354"/>
                </a:lnTo>
                <a:lnTo>
                  <a:pt x="2449" y="350"/>
                </a:lnTo>
                <a:lnTo>
                  <a:pt x="2468" y="343"/>
                </a:lnTo>
                <a:lnTo>
                  <a:pt x="2487" y="335"/>
                </a:lnTo>
                <a:lnTo>
                  <a:pt x="2498" y="331"/>
                </a:lnTo>
                <a:lnTo>
                  <a:pt x="2521" y="321"/>
                </a:lnTo>
                <a:lnTo>
                  <a:pt x="2523" y="321"/>
                </a:lnTo>
                <a:lnTo>
                  <a:pt x="2528" y="318"/>
                </a:lnTo>
                <a:lnTo>
                  <a:pt x="2539" y="316"/>
                </a:lnTo>
                <a:lnTo>
                  <a:pt x="2553" y="310"/>
                </a:lnTo>
                <a:lnTo>
                  <a:pt x="2564" y="310"/>
                </a:lnTo>
                <a:lnTo>
                  <a:pt x="2564" y="310"/>
                </a:lnTo>
                <a:lnTo>
                  <a:pt x="2568" y="302"/>
                </a:lnTo>
                <a:lnTo>
                  <a:pt x="2569" y="301"/>
                </a:lnTo>
                <a:lnTo>
                  <a:pt x="2575" y="301"/>
                </a:lnTo>
                <a:lnTo>
                  <a:pt x="2578" y="302"/>
                </a:lnTo>
                <a:lnTo>
                  <a:pt x="2591" y="291"/>
                </a:lnTo>
                <a:lnTo>
                  <a:pt x="2595" y="287"/>
                </a:lnTo>
                <a:lnTo>
                  <a:pt x="2595" y="288"/>
                </a:lnTo>
                <a:lnTo>
                  <a:pt x="2597" y="288"/>
                </a:lnTo>
                <a:lnTo>
                  <a:pt x="2597" y="290"/>
                </a:lnTo>
                <a:lnTo>
                  <a:pt x="2598" y="291"/>
                </a:lnTo>
                <a:lnTo>
                  <a:pt x="2599" y="294"/>
                </a:lnTo>
                <a:lnTo>
                  <a:pt x="2599" y="295"/>
                </a:lnTo>
                <a:lnTo>
                  <a:pt x="2601" y="297"/>
                </a:lnTo>
                <a:lnTo>
                  <a:pt x="2602" y="298"/>
                </a:lnTo>
                <a:lnTo>
                  <a:pt x="2605" y="299"/>
                </a:lnTo>
                <a:lnTo>
                  <a:pt x="2606" y="299"/>
                </a:lnTo>
                <a:lnTo>
                  <a:pt x="2608" y="301"/>
                </a:lnTo>
                <a:lnTo>
                  <a:pt x="2609" y="302"/>
                </a:lnTo>
                <a:lnTo>
                  <a:pt x="2610" y="302"/>
                </a:lnTo>
                <a:lnTo>
                  <a:pt x="2613" y="303"/>
                </a:lnTo>
                <a:lnTo>
                  <a:pt x="2614" y="305"/>
                </a:lnTo>
                <a:lnTo>
                  <a:pt x="2617" y="305"/>
                </a:lnTo>
                <a:lnTo>
                  <a:pt x="2619" y="305"/>
                </a:lnTo>
                <a:lnTo>
                  <a:pt x="2620" y="306"/>
                </a:lnTo>
                <a:lnTo>
                  <a:pt x="2621" y="308"/>
                </a:lnTo>
                <a:lnTo>
                  <a:pt x="2621" y="308"/>
                </a:lnTo>
                <a:lnTo>
                  <a:pt x="2623" y="309"/>
                </a:lnTo>
                <a:lnTo>
                  <a:pt x="2624" y="310"/>
                </a:lnTo>
                <a:lnTo>
                  <a:pt x="2625" y="312"/>
                </a:lnTo>
                <a:lnTo>
                  <a:pt x="2625" y="312"/>
                </a:lnTo>
                <a:lnTo>
                  <a:pt x="2627" y="313"/>
                </a:lnTo>
                <a:lnTo>
                  <a:pt x="2630" y="313"/>
                </a:lnTo>
                <a:lnTo>
                  <a:pt x="2631" y="314"/>
                </a:lnTo>
                <a:lnTo>
                  <a:pt x="2632" y="316"/>
                </a:lnTo>
                <a:lnTo>
                  <a:pt x="2632" y="317"/>
                </a:lnTo>
                <a:lnTo>
                  <a:pt x="2634" y="318"/>
                </a:lnTo>
                <a:lnTo>
                  <a:pt x="2635" y="321"/>
                </a:lnTo>
                <a:lnTo>
                  <a:pt x="2635" y="323"/>
                </a:lnTo>
                <a:lnTo>
                  <a:pt x="2636" y="324"/>
                </a:lnTo>
                <a:lnTo>
                  <a:pt x="2636" y="327"/>
                </a:lnTo>
                <a:lnTo>
                  <a:pt x="2638" y="328"/>
                </a:lnTo>
                <a:lnTo>
                  <a:pt x="2638" y="331"/>
                </a:lnTo>
                <a:lnTo>
                  <a:pt x="2639" y="332"/>
                </a:lnTo>
                <a:lnTo>
                  <a:pt x="2639" y="334"/>
                </a:lnTo>
                <a:lnTo>
                  <a:pt x="2640" y="336"/>
                </a:lnTo>
                <a:lnTo>
                  <a:pt x="2640" y="338"/>
                </a:lnTo>
                <a:lnTo>
                  <a:pt x="2642" y="339"/>
                </a:lnTo>
                <a:lnTo>
                  <a:pt x="2643" y="340"/>
                </a:lnTo>
                <a:lnTo>
                  <a:pt x="2646" y="342"/>
                </a:lnTo>
                <a:lnTo>
                  <a:pt x="2647" y="342"/>
                </a:lnTo>
                <a:lnTo>
                  <a:pt x="2649" y="343"/>
                </a:lnTo>
                <a:lnTo>
                  <a:pt x="2651" y="343"/>
                </a:lnTo>
                <a:lnTo>
                  <a:pt x="2654" y="343"/>
                </a:lnTo>
                <a:lnTo>
                  <a:pt x="2656" y="344"/>
                </a:lnTo>
                <a:lnTo>
                  <a:pt x="2658" y="344"/>
                </a:lnTo>
                <a:lnTo>
                  <a:pt x="2660" y="344"/>
                </a:lnTo>
                <a:lnTo>
                  <a:pt x="2662" y="346"/>
                </a:lnTo>
                <a:lnTo>
                  <a:pt x="2665" y="346"/>
                </a:lnTo>
                <a:lnTo>
                  <a:pt x="2666" y="347"/>
                </a:lnTo>
                <a:lnTo>
                  <a:pt x="2668" y="347"/>
                </a:lnTo>
                <a:lnTo>
                  <a:pt x="2671" y="349"/>
                </a:lnTo>
                <a:lnTo>
                  <a:pt x="2672" y="350"/>
                </a:lnTo>
                <a:lnTo>
                  <a:pt x="2673" y="351"/>
                </a:lnTo>
                <a:lnTo>
                  <a:pt x="2675" y="351"/>
                </a:lnTo>
                <a:lnTo>
                  <a:pt x="2676" y="353"/>
                </a:lnTo>
                <a:lnTo>
                  <a:pt x="2677" y="354"/>
                </a:lnTo>
                <a:lnTo>
                  <a:pt x="2679" y="354"/>
                </a:lnTo>
                <a:lnTo>
                  <a:pt x="2680" y="354"/>
                </a:lnTo>
                <a:lnTo>
                  <a:pt x="2682" y="355"/>
                </a:lnTo>
                <a:lnTo>
                  <a:pt x="2683" y="357"/>
                </a:lnTo>
                <a:lnTo>
                  <a:pt x="2683" y="359"/>
                </a:lnTo>
                <a:lnTo>
                  <a:pt x="2684" y="361"/>
                </a:lnTo>
                <a:lnTo>
                  <a:pt x="2684" y="362"/>
                </a:lnTo>
                <a:lnTo>
                  <a:pt x="2687" y="364"/>
                </a:lnTo>
                <a:lnTo>
                  <a:pt x="2687" y="365"/>
                </a:lnTo>
                <a:lnTo>
                  <a:pt x="2690" y="366"/>
                </a:lnTo>
                <a:lnTo>
                  <a:pt x="2690" y="368"/>
                </a:lnTo>
                <a:lnTo>
                  <a:pt x="2692" y="368"/>
                </a:lnTo>
                <a:lnTo>
                  <a:pt x="2694" y="370"/>
                </a:lnTo>
                <a:lnTo>
                  <a:pt x="2695" y="370"/>
                </a:lnTo>
                <a:lnTo>
                  <a:pt x="2695" y="373"/>
                </a:lnTo>
                <a:lnTo>
                  <a:pt x="2697" y="375"/>
                </a:lnTo>
                <a:lnTo>
                  <a:pt x="2698" y="376"/>
                </a:lnTo>
                <a:lnTo>
                  <a:pt x="2698" y="379"/>
                </a:lnTo>
                <a:lnTo>
                  <a:pt x="2699" y="379"/>
                </a:lnTo>
                <a:lnTo>
                  <a:pt x="2701" y="381"/>
                </a:lnTo>
                <a:lnTo>
                  <a:pt x="2701" y="383"/>
                </a:lnTo>
                <a:lnTo>
                  <a:pt x="2702" y="384"/>
                </a:lnTo>
                <a:lnTo>
                  <a:pt x="2702" y="385"/>
                </a:lnTo>
                <a:lnTo>
                  <a:pt x="2703" y="387"/>
                </a:lnTo>
                <a:lnTo>
                  <a:pt x="2705" y="390"/>
                </a:lnTo>
                <a:lnTo>
                  <a:pt x="2706" y="390"/>
                </a:lnTo>
                <a:lnTo>
                  <a:pt x="2708" y="392"/>
                </a:lnTo>
                <a:lnTo>
                  <a:pt x="2709" y="392"/>
                </a:lnTo>
                <a:lnTo>
                  <a:pt x="2710" y="395"/>
                </a:lnTo>
                <a:lnTo>
                  <a:pt x="2712" y="395"/>
                </a:lnTo>
                <a:lnTo>
                  <a:pt x="2712" y="398"/>
                </a:lnTo>
                <a:lnTo>
                  <a:pt x="2714" y="398"/>
                </a:lnTo>
                <a:lnTo>
                  <a:pt x="2714" y="399"/>
                </a:lnTo>
                <a:lnTo>
                  <a:pt x="2717" y="401"/>
                </a:lnTo>
                <a:lnTo>
                  <a:pt x="2717" y="402"/>
                </a:lnTo>
                <a:lnTo>
                  <a:pt x="2718" y="403"/>
                </a:lnTo>
                <a:lnTo>
                  <a:pt x="2720" y="405"/>
                </a:lnTo>
                <a:lnTo>
                  <a:pt x="2721" y="406"/>
                </a:lnTo>
                <a:lnTo>
                  <a:pt x="2723" y="407"/>
                </a:lnTo>
                <a:lnTo>
                  <a:pt x="2724" y="409"/>
                </a:lnTo>
                <a:lnTo>
                  <a:pt x="2725" y="410"/>
                </a:lnTo>
                <a:lnTo>
                  <a:pt x="2727" y="411"/>
                </a:lnTo>
                <a:lnTo>
                  <a:pt x="2728" y="413"/>
                </a:lnTo>
                <a:lnTo>
                  <a:pt x="2731" y="414"/>
                </a:lnTo>
                <a:lnTo>
                  <a:pt x="2732" y="414"/>
                </a:lnTo>
                <a:lnTo>
                  <a:pt x="2734" y="416"/>
                </a:lnTo>
                <a:lnTo>
                  <a:pt x="2736" y="416"/>
                </a:lnTo>
                <a:lnTo>
                  <a:pt x="2738" y="417"/>
                </a:lnTo>
                <a:lnTo>
                  <a:pt x="2739" y="418"/>
                </a:lnTo>
                <a:lnTo>
                  <a:pt x="2742" y="418"/>
                </a:lnTo>
                <a:lnTo>
                  <a:pt x="2743" y="420"/>
                </a:lnTo>
                <a:lnTo>
                  <a:pt x="2744" y="420"/>
                </a:lnTo>
                <a:lnTo>
                  <a:pt x="2746" y="420"/>
                </a:lnTo>
                <a:lnTo>
                  <a:pt x="2747" y="420"/>
                </a:lnTo>
                <a:lnTo>
                  <a:pt x="2749" y="420"/>
                </a:lnTo>
                <a:lnTo>
                  <a:pt x="2750" y="420"/>
                </a:lnTo>
                <a:lnTo>
                  <a:pt x="2753" y="420"/>
                </a:lnTo>
                <a:lnTo>
                  <a:pt x="2754" y="418"/>
                </a:lnTo>
                <a:lnTo>
                  <a:pt x="2755" y="418"/>
                </a:lnTo>
                <a:lnTo>
                  <a:pt x="2758" y="417"/>
                </a:lnTo>
                <a:lnTo>
                  <a:pt x="2761" y="417"/>
                </a:lnTo>
                <a:lnTo>
                  <a:pt x="2764" y="417"/>
                </a:lnTo>
                <a:lnTo>
                  <a:pt x="2766" y="417"/>
                </a:lnTo>
                <a:lnTo>
                  <a:pt x="2768" y="417"/>
                </a:lnTo>
                <a:lnTo>
                  <a:pt x="2770" y="417"/>
                </a:lnTo>
                <a:lnTo>
                  <a:pt x="2772" y="417"/>
                </a:lnTo>
                <a:lnTo>
                  <a:pt x="2772" y="417"/>
                </a:lnTo>
                <a:lnTo>
                  <a:pt x="2775" y="417"/>
                </a:lnTo>
                <a:lnTo>
                  <a:pt x="2777" y="418"/>
                </a:lnTo>
                <a:lnTo>
                  <a:pt x="2779" y="420"/>
                </a:lnTo>
                <a:lnTo>
                  <a:pt x="2780" y="420"/>
                </a:lnTo>
                <a:lnTo>
                  <a:pt x="2783" y="420"/>
                </a:lnTo>
                <a:lnTo>
                  <a:pt x="2784" y="420"/>
                </a:lnTo>
                <a:lnTo>
                  <a:pt x="2786" y="418"/>
                </a:lnTo>
                <a:lnTo>
                  <a:pt x="2788" y="418"/>
                </a:lnTo>
                <a:lnTo>
                  <a:pt x="2790" y="417"/>
                </a:lnTo>
                <a:lnTo>
                  <a:pt x="2791" y="417"/>
                </a:lnTo>
                <a:lnTo>
                  <a:pt x="2792" y="417"/>
                </a:lnTo>
                <a:lnTo>
                  <a:pt x="2794" y="417"/>
                </a:lnTo>
                <a:lnTo>
                  <a:pt x="2795" y="417"/>
                </a:lnTo>
                <a:lnTo>
                  <a:pt x="2796" y="418"/>
                </a:lnTo>
                <a:lnTo>
                  <a:pt x="2798" y="418"/>
                </a:lnTo>
                <a:lnTo>
                  <a:pt x="2798" y="418"/>
                </a:lnTo>
                <a:lnTo>
                  <a:pt x="2799" y="418"/>
                </a:lnTo>
                <a:lnTo>
                  <a:pt x="2802" y="418"/>
                </a:lnTo>
                <a:lnTo>
                  <a:pt x="2805" y="417"/>
                </a:lnTo>
                <a:lnTo>
                  <a:pt x="2806" y="417"/>
                </a:lnTo>
                <a:lnTo>
                  <a:pt x="2807" y="416"/>
                </a:lnTo>
                <a:lnTo>
                  <a:pt x="2809" y="414"/>
                </a:lnTo>
                <a:lnTo>
                  <a:pt x="2812" y="414"/>
                </a:lnTo>
                <a:lnTo>
                  <a:pt x="2814" y="414"/>
                </a:lnTo>
                <a:lnTo>
                  <a:pt x="2816" y="414"/>
                </a:lnTo>
                <a:lnTo>
                  <a:pt x="2817" y="416"/>
                </a:lnTo>
                <a:lnTo>
                  <a:pt x="2818" y="417"/>
                </a:lnTo>
                <a:lnTo>
                  <a:pt x="2821" y="417"/>
                </a:lnTo>
                <a:lnTo>
                  <a:pt x="2824" y="417"/>
                </a:lnTo>
                <a:lnTo>
                  <a:pt x="2825" y="416"/>
                </a:lnTo>
                <a:lnTo>
                  <a:pt x="2827" y="414"/>
                </a:lnTo>
                <a:lnTo>
                  <a:pt x="2829" y="414"/>
                </a:lnTo>
                <a:lnTo>
                  <a:pt x="2831" y="414"/>
                </a:lnTo>
                <a:lnTo>
                  <a:pt x="2832" y="416"/>
                </a:lnTo>
                <a:lnTo>
                  <a:pt x="2835" y="417"/>
                </a:lnTo>
                <a:lnTo>
                  <a:pt x="2836" y="417"/>
                </a:lnTo>
                <a:lnTo>
                  <a:pt x="2838" y="417"/>
                </a:lnTo>
                <a:lnTo>
                  <a:pt x="2839" y="417"/>
                </a:lnTo>
                <a:lnTo>
                  <a:pt x="2842" y="417"/>
                </a:lnTo>
                <a:lnTo>
                  <a:pt x="2842" y="417"/>
                </a:lnTo>
                <a:lnTo>
                  <a:pt x="2843" y="417"/>
                </a:lnTo>
                <a:lnTo>
                  <a:pt x="2844" y="416"/>
                </a:lnTo>
                <a:lnTo>
                  <a:pt x="2846" y="414"/>
                </a:lnTo>
                <a:lnTo>
                  <a:pt x="2847" y="414"/>
                </a:lnTo>
                <a:lnTo>
                  <a:pt x="2848" y="416"/>
                </a:lnTo>
                <a:lnTo>
                  <a:pt x="2851" y="416"/>
                </a:lnTo>
                <a:lnTo>
                  <a:pt x="2854" y="417"/>
                </a:lnTo>
                <a:lnTo>
                  <a:pt x="2857" y="417"/>
                </a:lnTo>
                <a:lnTo>
                  <a:pt x="2858" y="417"/>
                </a:lnTo>
                <a:lnTo>
                  <a:pt x="2859" y="416"/>
                </a:lnTo>
                <a:lnTo>
                  <a:pt x="2861" y="414"/>
                </a:lnTo>
                <a:lnTo>
                  <a:pt x="2862" y="413"/>
                </a:lnTo>
                <a:lnTo>
                  <a:pt x="2862" y="413"/>
                </a:lnTo>
                <a:lnTo>
                  <a:pt x="2864" y="411"/>
                </a:lnTo>
                <a:lnTo>
                  <a:pt x="2864" y="411"/>
                </a:lnTo>
                <a:lnTo>
                  <a:pt x="2865" y="411"/>
                </a:lnTo>
                <a:lnTo>
                  <a:pt x="2868" y="410"/>
                </a:lnTo>
                <a:lnTo>
                  <a:pt x="2869" y="410"/>
                </a:lnTo>
                <a:lnTo>
                  <a:pt x="2869" y="410"/>
                </a:lnTo>
                <a:lnTo>
                  <a:pt x="2870" y="410"/>
                </a:lnTo>
                <a:lnTo>
                  <a:pt x="2870" y="410"/>
                </a:lnTo>
                <a:lnTo>
                  <a:pt x="2873" y="410"/>
                </a:lnTo>
                <a:lnTo>
                  <a:pt x="2874" y="410"/>
                </a:lnTo>
                <a:lnTo>
                  <a:pt x="2876" y="410"/>
                </a:lnTo>
                <a:lnTo>
                  <a:pt x="2879" y="409"/>
                </a:lnTo>
                <a:lnTo>
                  <a:pt x="2880" y="407"/>
                </a:lnTo>
                <a:lnTo>
                  <a:pt x="2881" y="406"/>
                </a:lnTo>
                <a:lnTo>
                  <a:pt x="2884" y="406"/>
                </a:lnTo>
                <a:lnTo>
                  <a:pt x="2884" y="406"/>
                </a:lnTo>
                <a:lnTo>
                  <a:pt x="2885" y="406"/>
                </a:lnTo>
                <a:lnTo>
                  <a:pt x="2888" y="406"/>
                </a:lnTo>
                <a:lnTo>
                  <a:pt x="2891" y="407"/>
                </a:lnTo>
                <a:lnTo>
                  <a:pt x="2892" y="407"/>
                </a:lnTo>
                <a:lnTo>
                  <a:pt x="2894" y="407"/>
                </a:lnTo>
                <a:lnTo>
                  <a:pt x="2895" y="407"/>
                </a:lnTo>
                <a:lnTo>
                  <a:pt x="2898" y="407"/>
                </a:lnTo>
                <a:lnTo>
                  <a:pt x="2899" y="406"/>
                </a:lnTo>
                <a:lnTo>
                  <a:pt x="2900" y="406"/>
                </a:lnTo>
                <a:lnTo>
                  <a:pt x="2903" y="406"/>
                </a:lnTo>
                <a:lnTo>
                  <a:pt x="2905" y="405"/>
                </a:lnTo>
                <a:lnTo>
                  <a:pt x="2906" y="405"/>
                </a:lnTo>
                <a:lnTo>
                  <a:pt x="2906" y="403"/>
                </a:lnTo>
                <a:lnTo>
                  <a:pt x="2909" y="403"/>
                </a:lnTo>
                <a:lnTo>
                  <a:pt x="2910" y="402"/>
                </a:lnTo>
                <a:lnTo>
                  <a:pt x="2911" y="401"/>
                </a:lnTo>
                <a:lnTo>
                  <a:pt x="2914" y="401"/>
                </a:lnTo>
                <a:lnTo>
                  <a:pt x="2917" y="401"/>
                </a:lnTo>
                <a:lnTo>
                  <a:pt x="2918" y="402"/>
                </a:lnTo>
                <a:lnTo>
                  <a:pt x="2921" y="402"/>
                </a:lnTo>
                <a:lnTo>
                  <a:pt x="2922" y="403"/>
                </a:lnTo>
                <a:lnTo>
                  <a:pt x="2924" y="405"/>
                </a:lnTo>
                <a:lnTo>
                  <a:pt x="2925" y="406"/>
                </a:lnTo>
                <a:lnTo>
                  <a:pt x="2928" y="406"/>
                </a:lnTo>
                <a:lnTo>
                  <a:pt x="2929" y="407"/>
                </a:lnTo>
                <a:lnTo>
                  <a:pt x="2931" y="407"/>
                </a:lnTo>
                <a:lnTo>
                  <a:pt x="2933" y="407"/>
                </a:lnTo>
                <a:lnTo>
                  <a:pt x="2933" y="407"/>
                </a:lnTo>
                <a:lnTo>
                  <a:pt x="2936" y="406"/>
                </a:lnTo>
                <a:lnTo>
                  <a:pt x="2937" y="406"/>
                </a:lnTo>
                <a:lnTo>
                  <a:pt x="2939" y="405"/>
                </a:lnTo>
                <a:lnTo>
                  <a:pt x="2940" y="403"/>
                </a:lnTo>
                <a:lnTo>
                  <a:pt x="2942" y="403"/>
                </a:lnTo>
                <a:lnTo>
                  <a:pt x="2944" y="402"/>
                </a:lnTo>
                <a:lnTo>
                  <a:pt x="2946" y="401"/>
                </a:lnTo>
                <a:lnTo>
                  <a:pt x="2947" y="401"/>
                </a:lnTo>
                <a:lnTo>
                  <a:pt x="2948" y="399"/>
                </a:lnTo>
                <a:lnTo>
                  <a:pt x="2950" y="398"/>
                </a:lnTo>
                <a:lnTo>
                  <a:pt x="2952" y="398"/>
                </a:lnTo>
                <a:lnTo>
                  <a:pt x="2952" y="398"/>
                </a:lnTo>
                <a:lnTo>
                  <a:pt x="2954" y="398"/>
                </a:lnTo>
                <a:lnTo>
                  <a:pt x="2954" y="396"/>
                </a:lnTo>
                <a:lnTo>
                  <a:pt x="2955" y="398"/>
                </a:lnTo>
                <a:lnTo>
                  <a:pt x="2957" y="398"/>
                </a:lnTo>
                <a:lnTo>
                  <a:pt x="2958" y="398"/>
                </a:lnTo>
                <a:lnTo>
                  <a:pt x="2959" y="399"/>
                </a:lnTo>
                <a:lnTo>
                  <a:pt x="2961" y="399"/>
                </a:lnTo>
                <a:lnTo>
                  <a:pt x="2962" y="401"/>
                </a:lnTo>
                <a:lnTo>
                  <a:pt x="2963" y="402"/>
                </a:lnTo>
                <a:lnTo>
                  <a:pt x="2965" y="403"/>
                </a:lnTo>
                <a:lnTo>
                  <a:pt x="2966" y="403"/>
                </a:lnTo>
                <a:lnTo>
                  <a:pt x="2969" y="403"/>
                </a:lnTo>
                <a:lnTo>
                  <a:pt x="2970" y="403"/>
                </a:lnTo>
                <a:lnTo>
                  <a:pt x="2973" y="402"/>
                </a:lnTo>
                <a:lnTo>
                  <a:pt x="2974" y="403"/>
                </a:lnTo>
                <a:lnTo>
                  <a:pt x="2977" y="403"/>
                </a:lnTo>
                <a:lnTo>
                  <a:pt x="2977" y="405"/>
                </a:lnTo>
                <a:lnTo>
                  <a:pt x="2977" y="406"/>
                </a:lnTo>
                <a:lnTo>
                  <a:pt x="2978" y="406"/>
                </a:lnTo>
                <a:lnTo>
                  <a:pt x="2978" y="407"/>
                </a:lnTo>
                <a:lnTo>
                  <a:pt x="2980" y="409"/>
                </a:lnTo>
                <a:lnTo>
                  <a:pt x="2981" y="410"/>
                </a:lnTo>
                <a:lnTo>
                  <a:pt x="2983" y="411"/>
                </a:lnTo>
                <a:lnTo>
                  <a:pt x="2983" y="411"/>
                </a:lnTo>
                <a:lnTo>
                  <a:pt x="2984" y="411"/>
                </a:lnTo>
                <a:lnTo>
                  <a:pt x="2985" y="413"/>
                </a:lnTo>
                <a:lnTo>
                  <a:pt x="2988" y="413"/>
                </a:lnTo>
                <a:lnTo>
                  <a:pt x="2989" y="414"/>
                </a:lnTo>
                <a:lnTo>
                  <a:pt x="2991" y="414"/>
                </a:lnTo>
                <a:lnTo>
                  <a:pt x="2992" y="414"/>
                </a:lnTo>
                <a:lnTo>
                  <a:pt x="2994" y="416"/>
                </a:lnTo>
                <a:lnTo>
                  <a:pt x="2996" y="417"/>
                </a:lnTo>
                <a:lnTo>
                  <a:pt x="2998" y="417"/>
                </a:lnTo>
                <a:lnTo>
                  <a:pt x="3000" y="417"/>
                </a:lnTo>
                <a:lnTo>
                  <a:pt x="3002" y="417"/>
                </a:lnTo>
                <a:lnTo>
                  <a:pt x="3002" y="417"/>
                </a:lnTo>
                <a:lnTo>
                  <a:pt x="3004" y="416"/>
                </a:lnTo>
                <a:lnTo>
                  <a:pt x="3004" y="414"/>
                </a:lnTo>
                <a:lnTo>
                  <a:pt x="3004" y="414"/>
                </a:lnTo>
                <a:lnTo>
                  <a:pt x="3007" y="413"/>
                </a:lnTo>
                <a:lnTo>
                  <a:pt x="3007" y="413"/>
                </a:lnTo>
                <a:lnTo>
                  <a:pt x="3009" y="413"/>
                </a:lnTo>
                <a:lnTo>
                  <a:pt x="3010" y="411"/>
                </a:lnTo>
                <a:lnTo>
                  <a:pt x="3010" y="411"/>
                </a:lnTo>
                <a:lnTo>
                  <a:pt x="3011" y="411"/>
                </a:lnTo>
                <a:lnTo>
                  <a:pt x="3013" y="411"/>
                </a:lnTo>
                <a:lnTo>
                  <a:pt x="3014" y="410"/>
                </a:lnTo>
                <a:lnTo>
                  <a:pt x="3015" y="410"/>
                </a:lnTo>
                <a:lnTo>
                  <a:pt x="3017" y="410"/>
                </a:lnTo>
                <a:lnTo>
                  <a:pt x="3018" y="409"/>
                </a:lnTo>
                <a:lnTo>
                  <a:pt x="3020" y="409"/>
                </a:lnTo>
                <a:lnTo>
                  <a:pt x="3021" y="407"/>
                </a:lnTo>
                <a:lnTo>
                  <a:pt x="3022" y="406"/>
                </a:lnTo>
                <a:lnTo>
                  <a:pt x="3022" y="406"/>
                </a:lnTo>
                <a:lnTo>
                  <a:pt x="3024" y="405"/>
                </a:lnTo>
                <a:lnTo>
                  <a:pt x="3024" y="406"/>
                </a:lnTo>
                <a:lnTo>
                  <a:pt x="3022" y="407"/>
                </a:lnTo>
                <a:lnTo>
                  <a:pt x="3018" y="414"/>
                </a:lnTo>
                <a:lnTo>
                  <a:pt x="3014" y="420"/>
                </a:lnTo>
                <a:lnTo>
                  <a:pt x="3013" y="421"/>
                </a:lnTo>
                <a:lnTo>
                  <a:pt x="3010" y="427"/>
                </a:lnTo>
                <a:lnTo>
                  <a:pt x="3004" y="432"/>
                </a:lnTo>
                <a:lnTo>
                  <a:pt x="3000" y="439"/>
                </a:lnTo>
                <a:lnTo>
                  <a:pt x="2996" y="446"/>
                </a:lnTo>
                <a:lnTo>
                  <a:pt x="2992" y="451"/>
                </a:lnTo>
                <a:lnTo>
                  <a:pt x="2987" y="458"/>
                </a:lnTo>
                <a:lnTo>
                  <a:pt x="2983" y="463"/>
                </a:lnTo>
                <a:lnTo>
                  <a:pt x="2978" y="470"/>
                </a:lnTo>
                <a:lnTo>
                  <a:pt x="2974" y="477"/>
                </a:lnTo>
                <a:lnTo>
                  <a:pt x="2969" y="483"/>
                </a:lnTo>
                <a:lnTo>
                  <a:pt x="2965" y="489"/>
                </a:lnTo>
                <a:lnTo>
                  <a:pt x="2961" y="496"/>
                </a:lnTo>
                <a:lnTo>
                  <a:pt x="2957" y="502"/>
                </a:lnTo>
                <a:lnTo>
                  <a:pt x="2952" y="509"/>
                </a:lnTo>
                <a:lnTo>
                  <a:pt x="2947" y="515"/>
                </a:lnTo>
                <a:lnTo>
                  <a:pt x="2943" y="521"/>
                </a:lnTo>
                <a:lnTo>
                  <a:pt x="2939" y="528"/>
                </a:lnTo>
                <a:lnTo>
                  <a:pt x="2933" y="533"/>
                </a:lnTo>
                <a:lnTo>
                  <a:pt x="2929" y="540"/>
                </a:lnTo>
                <a:lnTo>
                  <a:pt x="2925" y="546"/>
                </a:lnTo>
                <a:lnTo>
                  <a:pt x="2921" y="552"/>
                </a:lnTo>
                <a:lnTo>
                  <a:pt x="2917" y="559"/>
                </a:lnTo>
                <a:lnTo>
                  <a:pt x="2911" y="565"/>
                </a:lnTo>
                <a:lnTo>
                  <a:pt x="2907" y="572"/>
                </a:lnTo>
                <a:lnTo>
                  <a:pt x="2903" y="578"/>
                </a:lnTo>
                <a:lnTo>
                  <a:pt x="2898" y="584"/>
                </a:lnTo>
                <a:lnTo>
                  <a:pt x="2895" y="588"/>
                </a:lnTo>
                <a:lnTo>
                  <a:pt x="2894" y="591"/>
                </a:lnTo>
                <a:lnTo>
                  <a:pt x="2890" y="598"/>
                </a:lnTo>
                <a:lnTo>
                  <a:pt x="2885" y="603"/>
                </a:lnTo>
                <a:lnTo>
                  <a:pt x="2881" y="610"/>
                </a:lnTo>
                <a:lnTo>
                  <a:pt x="2876" y="615"/>
                </a:lnTo>
                <a:lnTo>
                  <a:pt x="2872" y="622"/>
                </a:lnTo>
                <a:lnTo>
                  <a:pt x="2869" y="626"/>
                </a:lnTo>
                <a:lnTo>
                  <a:pt x="2868" y="629"/>
                </a:lnTo>
                <a:lnTo>
                  <a:pt x="2864" y="634"/>
                </a:lnTo>
                <a:lnTo>
                  <a:pt x="2859" y="641"/>
                </a:lnTo>
                <a:lnTo>
                  <a:pt x="2854" y="647"/>
                </a:lnTo>
                <a:lnTo>
                  <a:pt x="2850" y="654"/>
                </a:lnTo>
                <a:lnTo>
                  <a:pt x="2846" y="660"/>
                </a:lnTo>
                <a:lnTo>
                  <a:pt x="2840" y="666"/>
                </a:lnTo>
                <a:lnTo>
                  <a:pt x="2836" y="673"/>
                </a:lnTo>
                <a:lnTo>
                  <a:pt x="2832" y="680"/>
                </a:lnTo>
                <a:lnTo>
                  <a:pt x="2828" y="685"/>
                </a:lnTo>
                <a:lnTo>
                  <a:pt x="2824" y="692"/>
                </a:lnTo>
                <a:lnTo>
                  <a:pt x="2818" y="699"/>
                </a:lnTo>
                <a:lnTo>
                  <a:pt x="2814" y="704"/>
                </a:lnTo>
                <a:lnTo>
                  <a:pt x="2810" y="711"/>
                </a:lnTo>
                <a:lnTo>
                  <a:pt x="2807" y="715"/>
                </a:lnTo>
                <a:lnTo>
                  <a:pt x="2801" y="721"/>
                </a:lnTo>
                <a:lnTo>
                  <a:pt x="2794" y="727"/>
                </a:lnTo>
                <a:lnTo>
                  <a:pt x="2787" y="734"/>
                </a:lnTo>
                <a:lnTo>
                  <a:pt x="2780" y="740"/>
                </a:lnTo>
                <a:lnTo>
                  <a:pt x="2775" y="747"/>
                </a:lnTo>
                <a:lnTo>
                  <a:pt x="2768" y="752"/>
                </a:lnTo>
                <a:lnTo>
                  <a:pt x="2761" y="759"/>
                </a:lnTo>
                <a:lnTo>
                  <a:pt x="2755" y="764"/>
                </a:lnTo>
                <a:lnTo>
                  <a:pt x="2749" y="771"/>
                </a:lnTo>
                <a:lnTo>
                  <a:pt x="2742" y="778"/>
                </a:lnTo>
                <a:lnTo>
                  <a:pt x="2740" y="779"/>
                </a:lnTo>
                <a:lnTo>
                  <a:pt x="2735" y="784"/>
                </a:lnTo>
                <a:lnTo>
                  <a:pt x="2728" y="790"/>
                </a:lnTo>
                <a:lnTo>
                  <a:pt x="2723" y="796"/>
                </a:lnTo>
                <a:lnTo>
                  <a:pt x="2716" y="803"/>
                </a:lnTo>
                <a:lnTo>
                  <a:pt x="2709" y="808"/>
                </a:lnTo>
                <a:lnTo>
                  <a:pt x="2702" y="815"/>
                </a:lnTo>
                <a:lnTo>
                  <a:pt x="2695" y="822"/>
                </a:lnTo>
                <a:lnTo>
                  <a:pt x="2691" y="826"/>
                </a:lnTo>
                <a:lnTo>
                  <a:pt x="2690" y="827"/>
                </a:lnTo>
                <a:lnTo>
                  <a:pt x="2683" y="833"/>
                </a:lnTo>
                <a:lnTo>
                  <a:pt x="2677" y="838"/>
                </a:lnTo>
                <a:lnTo>
                  <a:pt x="2676" y="840"/>
                </a:lnTo>
                <a:lnTo>
                  <a:pt x="2673" y="844"/>
                </a:lnTo>
                <a:lnTo>
                  <a:pt x="2673" y="857"/>
                </a:lnTo>
                <a:lnTo>
                  <a:pt x="2673" y="888"/>
                </a:lnTo>
                <a:lnTo>
                  <a:pt x="2673" y="945"/>
                </a:lnTo>
                <a:lnTo>
                  <a:pt x="2673" y="970"/>
                </a:lnTo>
                <a:lnTo>
                  <a:pt x="2673" y="1002"/>
                </a:lnTo>
                <a:lnTo>
                  <a:pt x="2673" y="1034"/>
                </a:lnTo>
                <a:lnTo>
                  <a:pt x="2673" y="1038"/>
                </a:lnTo>
                <a:lnTo>
                  <a:pt x="2673" y="1065"/>
                </a:lnTo>
                <a:lnTo>
                  <a:pt x="2673" y="1094"/>
                </a:lnTo>
                <a:lnTo>
                  <a:pt x="2673" y="1098"/>
                </a:lnTo>
                <a:lnTo>
                  <a:pt x="2673" y="1130"/>
                </a:lnTo>
                <a:lnTo>
                  <a:pt x="2673" y="1161"/>
                </a:lnTo>
                <a:lnTo>
                  <a:pt x="2673" y="1193"/>
                </a:lnTo>
                <a:lnTo>
                  <a:pt x="2673" y="1225"/>
                </a:lnTo>
                <a:lnTo>
                  <a:pt x="2673" y="1257"/>
                </a:lnTo>
                <a:lnTo>
                  <a:pt x="2673" y="1279"/>
                </a:lnTo>
                <a:lnTo>
                  <a:pt x="2673" y="1288"/>
                </a:lnTo>
                <a:lnTo>
                  <a:pt x="2673" y="1320"/>
                </a:lnTo>
                <a:lnTo>
                  <a:pt x="2673" y="1353"/>
                </a:lnTo>
                <a:lnTo>
                  <a:pt x="2673" y="1384"/>
                </a:lnTo>
                <a:lnTo>
                  <a:pt x="2673" y="1416"/>
                </a:lnTo>
                <a:lnTo>
                  <a:pt x="2673" y="1424"/>
                </a:lnTo>
                <a:lnTo>
                  <a:pt x="2673" y="1448"/>
                </a:lnTo>
                <a:lnTo>
                  <a:pt x="2673" y="1480"/>
                </a:lnTo>
                <a:lnTo>
                  <a:pt x="2673" y="1511"/>
                </a:lnTo>
                <a:lnTo>
                  <a:pt x="2673" y="1521"/>
                </a:lnTo>
                <a:lnTo>
                  <a:pt x="2673" y="1532"/>
                </a:lnTo>
                <a:lnTo>
                  <a:pt x="2673" y="1535"/>
                </a:lnTo>
                <a:lnTo>
                  <a:pt x="2673" y="1544"/>
                </a:lnTo>
                <a:lnTo>
                  <a:pt x="2673" y="1547"/>
                </a:lnTo>
                <a:lnTo>
                  <a:pt x="2673" y="1576"/>
                </a:lnTo>
                <a:lnTo>
                  <a:pt x="2673" y="1607"/>
                </a:lnTo>
                <a:lnTo>
                  <a:pt x="2673" y="1670"/>
                </a:lnTo>
                <a:lnTo>
                  <a:pt x="2673" y="1734"/>
                </a:lnTo>
                <a:lnTo>
                  <a:pt x="2673" y="1751"/>
                </a:lnTo>
                <a:lnTo>
                  <a:pt x="2673" y="1751"/>
                </a:lnTo>
                <a:lnTo>
                  <a:pt x="2673" y="1771"/>
                </a:lnTo>
                <a:lnTo>
                  <a:pt x="2673" y="1799"/>
                </a:lnTo>
                <a:lnTo>
                  <a:pt x="2673" y="1831"/>
                </a:lnTo>
                <a:lnTo>
                  <a:pt x="2673" y="1861"/>
                </a:lnTo>
                <a:lnTo>
                  <a:pt x="2673" y="1926"/>
                </a:lnTo>
                <a:lnTo>
                  <a:pt x="2675" y="2060"/>
                </a:lnTo>
                <a:lnTo>
                  <a:pt x="2677" y="2238"/>
                </a:lnTo>
                <a:lnTo>
                  <a:pt x="2677" y="2246"/>
                </a:lnTo>
                <a:lnTo>
                  <a:pt x="2677" y="2257"/>
                </a:lnTo>
                <a:lnTo>
                  <a:pt x="2677" y="2257"/>
                </a:lnTo>
                <a:lnTo>
                  <a:pt x="2682" y="2261"/>
                </a:lnTo>
                <a:lnTo>
                  <a:pt x="2686" y="2266"/>
                </a:lnTo>
                <a:lnTo>
                  <a:pt x="2690" y="2272"/>
                </a:lnTo>
                <a:lnTo>
                  <a:pt x="2692" y="2277"/>
                </a:lnTo>
                <a:lnTo>
                  <a:pt x="2697" y="2281"/>
                </a:lnTo>
                <a:lnTo>
                  <a:pt x="2701" y="2287"/>
                </a:lnTo>
                <a:lnTo>
                  <a:pt x="2705" y="2292"/>
                </a:lnTo>
                <a:lnTo>
                  <a:pt x="2709" y="2298"/>
                </a:lnTo>
                <a:lnTo>
                  <a:pt x="2713" y="2302"/>
                </a:lnTo>
                <a:lnTo>
                  <a:pt x="2717" y="2307"/>
                </a:lnTo>
                <a:lnTo>
                  <a:pt x="2717" y="2307"/>
                </a:lnTo>
                <a:lnTo>
                  <a:pt x="2717" y="2307"/>
                </a:lnTo>
                <a:lnTo>
                  <a:pt x="2720" y="2313"/>
                </a:lnTo>
                <a:lnTo>
                  <a:pt x="2725" y="2318"/>
                </a:lnTo>
                <a:lnTo>
                  <a:pt x="2728" y="2324"/>
                </a:lnTo>
                <a:lnTo>
                  <a:pt x="2734" y="2328"/>
                </a:lnTo>
                <a:lnTo>
                  <a:pt x="2736" y="2333"/>
                </a:lnTo>
                <a:lnTo>
                  <a:pt x="2740" y="2339"/>
                </a:lnTo>
                <a:lnTo>
                  <a:pt x="2744" y="2343"/>
                </a:lnTo>
                <a:lnTo>
                  <a:pt x="2749" y="2348"/>
                </a:lnTo>
                <a:lnTo>
                  <a:pt x="2753" y="2354"/>
                </a:lnTo>
                <a:lnTo>
                  <a:pt x="2757" y="2359"/>
                </a:lnTo>
                <a:lnTo>
                  <a:pt x="2758" y="2362"/>
                </a:lnTo>
                <a:lnTo>
                  <a:pt x="2761" y="2365"/>
                </a:lnTo>
                <a:lnTo>
                  <a:pt x="2764" y="2370"/>
                </a:lnTo>
                <a:lnTo>
                  <a:pt x="2768" y="2374"/>
                </a:lnTo>
                <a:lnTo>
                  <a:pt x="2772" y="2380"/>
                </a:lnTo>
                <a:lnTo>
                  <a:pt x="2776" y="2385"/>
                </a:lnTo>
                <a:lnTo>
                  <a:pt x="2780" y="2390"/>
                </a:lnTo>
                <a:lnTo>
                  <a:pt x="2784" y="2395"/>
                </a:lnTo>
                <a:lnTo>
                  <a:pt x="2788" y="2400"/>
                </a:lnTo>
                <a:lnTo>
                  <a:pt x="2792" y="2406"/>
                </a:lnTo>
                <a:lnTo>
                  <a:pt x="2796" y="2411"/>
                </a:lnTo>
                <a:lnTo>
                  <a:pt x="2799" y="2416"/>
                </a:lnTo>
                <a:lnTo>
                  <a:pt x="2805" y="2421"/>
                </a:lnTo>
                <a:lnTo>
                  <a:pt x="2807" y="2426"/>
                </a:lnTo>
                <a:lnTo>
                  <a:pt x="2812" y="2432"/>
                </a:lnTo>
                <a:lnTo>
                  <a:pt x="2816" y="2436"/>
                </a:lnTo>
                <a:lnTo>
                  <a:pt x="2817" y="2439"/>
                </a:lnTo>
                <a:lnTo>
                  <a:pt x="2820" y="2442"/>
                </a:lnTo>
                <a:lnTo>
                  <a:pt x="2824" y="2447"/>
                </a:lnTo>
                <a:lnTo>
                  <a:pt x="2828" y="2452"/>
                </a:lnTo>
                <a:lnTo>
                  <a:pt x="2831" y="2458"/>
                </a:lnTo>
                <a:lnTo>
                  <a:pt x="2835" y="2462"/>
                </a:lnTo>
                <a:lnTo>
                  <a:pt x="2839" y="2467"/>
                </a:lnTo>
                <a:lnTo>
                  <a:pt x="2843" y="2473"/>
                </a:lnTo>
                <a:lnTo>
                  <a:pt x="2847" y="2477"/>
                </a:lnTo>
                <a:lnTo>
                  <a:pt x="2851" y="2483"/>
                </a:lnTo>
                <a:lnTo>
                  <a:pt x="2855" y="2488"/>
                </a:lnTo>
                <a:lnTo>
                  <a:pt x="2859" y="2493"/>
                </a:lnTo>
                <a:lnTo>
                  <a:pt x="2862" y="2499"/>
                </a:lnTo>
                <a:lnTo>
                  <a:pt x="2868" y="2504"/>
                </a:lnTo>
                <a:lnTo>
                  <a:pt x="2870" y="2509"/>
                </a:lnTo>
                <a:lnTo>
                  <a:pt x="2874" y="2514"/>
                </a:lnTo>
                <a:lnTo>
                  <a:pt x="2879" y="2519"/>
                </a:lnTo>
                <a:lnTo>
                  <a:pt x="2883" y="2524"/>
                </a:lnTo>
                <a:lnTo>
                  <a:pt x="2887" y="2529"/>
                </a:lnTo>
                <a:lnTo>
                  <a:pt x="2892" y="2536"/>
                </a:lnTo>
                <a:lnTo>
                  <a:pt x="2892" y="2556"/>
                </a:lnTo>
                <a:lnTo>
                  <a:pt x="2866" y="2559"/>
                </a:lnTo>
                <a:lnTo>
                  <a:pt x="2835" y="2562"/>
                </a:lnTo>
                <a:lnTo>
                  <a:pt x="2813" y="2565"/>
                </a:lnTo>
                <a:lnTo>
                  <a:pt x="2788" y="2566"/>
                </a:lnTo>
                <a:lnTo>
                  <a:pt x="2784" y="2566"/>
                </a:lnTo>
                <a:lnTo>
                  <a:pt x="2755" y="2570"/>
                </a:lnTo>
                <a:lnTo>
                  <a:pt x="2739" y="2570"/>
                </a:lnTo>
                <a:lnTo>
                  <a:pt x="2723" y="2573"/>
                </a:lnTo>
                <a:lnTo>
                  <a:pt x="2669" y="2577"/>
                </a:lnTo>
                <a:lnTo>
                  <a:pt x="2646" y="2580"/>
                </a:lnTo>
                <a:lnTo>
                  <a:pt x="2642" y="2580"/>
                </a:lnTo>
                <a:lnTo>
                  <a:pt x="2623" y="2589"/>
                </a:lnTo>
                <a:lnTo>
                  <a:pt x="2621" y="2589"/>
                </a:lnTo>
                <a:lnTo>
                  <a:pt x="2621" y="2589"/>
                </a:lnTo>
                <a:lnTo>
                  <a:pt x="2572" y="2612"/>
                </a:lnTo>
                <a:lnTo>
                  <a:pt x="2546" y="2625"/>
                </a:lnTo>
                <a:lnTo>
                  <a:pt x="2528" y="2633"/>
                </a:lnTo>
                <a:lnTo>
                  <a:pt x="2490" y="2651"/>
                </a:lnTo>
                <a:lnTo>
                  <a:pt x="2482" y="2655"/>
                </a:lnTo>
                <a:lnTo>
                  <a:pt x="2461" y="2664"/>
                </a:lnTo>
                <a:lnTo>
                  <a:pt x="2452" y="2669"/>
                </a:lnTo>
                <a:lnTo>
                  <a:pt x="2434" y="2677"/>
                </a:lnTo>
                <a:lnTo>
                  <a:pt x="2417" y="2685"/>
                </a:lnTo>
                <a:lnTo>
                  <a:pt x="2411" y="2688"/>
                </a:lnTo>
                <a:lnTo>
                  <a:pt x="2405" y="2690"/>
                </a:lnTo>
                <a:lnTo>
                  <a:pt x="2405" y="2690"/>
                </a:lnTo>
                <a:lnTo>
                  <a:pt x="2378" y="2703"/>
                </a:lnTo>
                <a:lnTo>
                  <a:pt x="2378" y="2704"/>
                </a:lnTo>
                <a:lnTo>
                  <a:pt x="2378" y="2706"/>
                </a:lnTo>
                <a:lnTo>
                  <a:pt x="2378" y="2708"/>
                </a:lnTo>
                <a:lnTo>
                  <a:pt x="2379" y="2712"/>
                </a:lnTo>
                <a:lnTo>
                  <a:pt x="2379" y="2716"/>
                </a:lnTo>
                <a:lnTo>
                  <a:pt x="2379" y="2718"/>
                </a:lnTo>
                <a:lnTo>
                  <a:pt x="2380" y="2722"/>
                </a:lnTo>
                <a:lnTo>
                  <a:pt x="2380" y="2726"/>
                </a:lnTo>
                <a:lnTo>
                  <a:pt x="2382" y="2732"/>
                </a:lnTo>
                <a:lnTo>
                  <a:pt x="2383" y="2738"/>
                </a:lnTo>
                <a:lnTo>
                  <a:pt x="2385" y="2744"/>
                </a:lnTo>
                <a:lnTo>
                  <a:pt x="2386" y="2751"/>
                </a:lnTo>
                <a:lnTo>
                  <a:pt x="2387" y="2762"/>
                </a:lnTo>
                <a:lnTo>
                  <a:pt x="2389" y="2767"/>
                </a:lnTo>
                <a:lnTo>
                  <a:pt x="2389" y="2768"/>
                </a:lnTo>
                <a:lnTo>
                  <a:pt x="2389" y="2774"/>
                </a:lnTo>
                <a:lnTo>
                  <a:pt x="2391" y="2781"/>
                </a:lnTo>
                <a:lnTo>
                  <a:pt x="2391" y="2785"/>
                </a:lnTo>
                <a:lnTo>
                  <a:pt x="2391" y="2786"/>
                </a:lnTo>
                <a:lnTo>
                  <a:pt x="2391" y="2797"/>
                </a:lnTo>
                <a:lnTo>
                  <a:pt x="2391" y="2799"/>
                </a:lnTo>
                <a:lnTo>
                  <a:pt x="2391" y="2809"/>
                </a:lnTo>
                <a:lnTo>
                  <a:pt x="2391" y="2819"/>
                </a:lnTo>
                <a:lnTo>
                  <a:pt x="2391" y="2823"/>
                </a:lnTo>
                <a:lnTo>
                  <a:pt x="2391" y="2827"/>
                </a:lnTo>
                <a:lnTo>
                  <a:pt x="2391" y="2833"/>
                </a:lnTo>
                <a:lnTo>
                  <a:pt x="2391" y="2841"/>
                </a:lnTo>
                <a:lnTo>
                  <a:pt x="2398" y="2841"/>
                </a:lnTo>
                <a:lnTo>
                  <a:pt x="2411" y="2841"/>
                </a:lnTo>
                <a:lnTo>
                  <a:pt x="2413" y="2841"/>
                </a:lnTo>
                <a:lnTo>
                  <a:pt x="2419" y="2842"/>
                </a:lnTo>
                <a:lnTo>
                  <a:pt x="2424" y="2842"/>
                </a:lnTo>
                <a:lnTo>
                  <a:pt x="2424" y="2842"/>
                </a:lnTo>
                <a:lnTo>
                  <a:pt x="2428" y="2842"/>
                </a:lnTo>
                <a:lnTo>
                  <a:pt x="2430" y="2842"/>
                </a:lnTo>
                <a:lnTo>
                  <a:pt x="2428" y="2844"/>
                </a:lnTo>
                <a:lnTo>
                  <a:pt x="2428" y="2844"/>
                </a:lnTo>
                <a:lnTo>
                  <a:pt x="2428" y="2844"/>
                </a:lnTo>
                <a:lnTo>
                  <a:pt x="2430" y="2845"/>
                </a:lnTo>
                <a:lnTo>
                  <a:pt x="2430" y="2845"/>
                </a:lnTo>
                <a:lnTo>
                  <a:pt x="2430" y="2846"/>
                </a:lnTo>
                <a:lnTo>
                  <a:pt x="2431" y="2846"/>
                </a:lnTo>
                <a:lnTo>
                  <a:pt x="2431" y="2848"/>
                </a:lnTo>
                <a:lnTo>
                  <a:pt x="2432" y="2848"/>
                </a:lnTo>
                <a:lnTo>
                  <a:pt x="2432" y="2848"/>
                </a:lnTo>
                <a:lnTo>
                  <a:pt x="2434" y="2848"/>
                </a:lnTo>
                <a:lnTo>
                  <a:pt x="2434" y="2848"/>
                </a:lnTo>
                <a:lnTo>
                  <a:pt x="2435" y="2849"/>
                </a:lnTo>
                <a:lnTo>
                  <a:pt x="2435" y="2849"/>
                </a:lnTo>
                <a:lnTo>
                  <a:pt x="2435" y="2849"/>
                </a:lnTo>
                <a:lnTo>
                  <a:pt x="2437" y="2849"/>
                </a:lnTo>
                <a:lnTo>
                  <a:pt x="2437" y="2851"/>
                </a:lnTo>
                <a:lnTo>
                  <a:pt x="2437" y="2851"/>
                </a:lnTo>
                <a:lnTo>
                  <a:pt x="2437" y="2852"/>
                </a:lnTo>
                <a:lnTo>
                  <a:pt x="2438" y="2852"/>
                </a:lnTo>
                <a:lnTo>
                  <a:pt x="2438" y="2851"/>
                </a:lnTo>
                <a:lnTo>
                  <a:pt x="2438" y="2851"/>
                </a:lnTo>
                <a:lnTo>
                  <a:pt x="2438" y="2852"/>
                </a:lnTo>
                <a:lnTo>
                  <a:pt x="2439" y="2852"/>
                </a:lnTo>
                <a:lnTo>
                  <a:pt x="2439" y="2852"/>
                </a:lnTo>
                <a:lnTo>
                  <a:pt x="2441" y="2852"/>
                </a:lnTo>
                <a:lnTo>
                  <a:pt x="2441" y="2851"/>
                </a:lnTo>
                <a:lnTo>
                  <a:pt x="2441" y="2851"/>
                </a:lnTo>
                <a:lnTo>
                  <a:pt x="2442" y="2852"/>
                </a:lnTo>
                <a:lnTo>
                  <a:pt x="2442" y="2852"/>
                </a:lnTo>
                <a:lnTo>
                  <a:pt x="2442" y="2852"/>
                </a:lnTo>
                <a:lnTo>
                  <a:pt x="2443" y="2853"/>
                </a:lnTo>
                <a:lnTo>
                  <a:pt x="2443" y="2852"/>
                </a:lnTo>
                <a:lnTo>
                  <a:pt x="2443" y="2852"/>
                </a:lnTo>
                <a:lnTo>
                  <a:pt x="2445" y="2852"/>
                </a:lnTo>
                <a:lnTo>
                  <a:pt x="2445" y="2853"/>
                </a:lnTo>
                <a:lnTo>
                  <a:pt x="2445" y="2852"/>
                </a:lnTo>
                <a:lnTo>
                  <a:pt x="2446" y="2852"/>
                </a:lnTo>
                <a:lnTo>
                  <a:pt x="2446" y="2852"/>
                </a:lnTo>
                <a:lnTo>
                  <a:pt x="2446" y="2852"/>
                </a:lnTo>
                <a:lnTo>
                  <a:pt x="2448" y="2852"/>
                </a:lnTo>
                <a:lnTo>
                  <a:pt x="2448" y="2852"/>
                </a:lnTo>
                <a:lnTo>
                  <a:pt x="2449" y="2853"/>
                </a:lnTo>
                <a:lnTo>
                  <a:pt x="2450" y="2853"/>
                </a:lnTo>
                <a:lnTo>
                  <a:pt x="2452" y="2855"/>
                </a:lnTo>
                <a:lnTo>
                  <a:pt x="2452" y="2853"/>
                </a:lnTo>
                <a:lnTo>
                  <a:pt x="2452" y="2853"/>
                </a:lnTo>
                <a:lnTo>
                  <a:pt x="2452" y="2852"/>
                </a:lnTo>
                <a:lnTo>
                  <a:pt x="2453" y="2852"/>
                </a:lnTo>
                <a:lnTo>
                  <a:pt x="2454" y="2852"/>
                </a:lnTo>
                <a:lnTo>
                  <a:pt x="2454" y="2852"/>
                </a:lnTo>
                <a:lnTo>
                  <a:pt x="2456" y="2852"/>
                </a:lnTo>
                <a:lnTo>
                  <a:pt x="2457" y="2851"/>
                </a:lnTo>
                <a:lnTo>
                  <a:pt x="2457" y="2851"/>
                </a:lnTo>
                <a:lnTo>
                  <a:pt x="2458" y="2851"/>
                </a:lnTo>
                <a:lnTo>
                  <a:pt x="2458" y="2849"/>
                </a:lnTo>
                <a:lnTo>
                  <a:pt x="2458" y="2849"/>
                </a:lnTo>
                <a:lnTo>
                  <a:pt x="2458" y="2849"/>
                </a:lnTo>
                <a:lnTo>
                  <a:pt x="2460" y="2849"/>
                </a:lnTo>
                <a:lnTo>
                  <a:pt x="2460" y="2849"/>
                </a:lnTo>
                <a:lnTo>
                  <a:pt x="2460" y="2849"/>
                </a:lnTo>
                <a:lnTo>
                  <a:pt x="2461" y="2849"/>
                </a:lnTo>
                <a:lnTo>
                  <a:pt x="2461" y="2849"/>
                </a:lnTo>
                <a:lnTo>
                  <a:pt x="2461" y="2849"/>
                </a:lnTo>
                <a:lnTo>
                  <a:pt x="2463" y="2849"/>
                </a:lnTo>
                <a:lnTo>
                  <a:pt x="2463" y="2848"/>
                </a:lnTo>
                <a:lnTo>
                  <a:pt x="2463" y="2848"/>
                </a:lnTo>
                <a:lnTo>
                  <a:pt x="2463" y="2848"/>
                </a:lnTo>
                <a:lnTo>
                  <a:pt x="2464" y="2846"/>
                </a:lnTo>
                <a:lnTo>
                  <a:pt x="2464" y="2846"/>
                </a:lnTo>
                <a:lnTo>
                  <a:pt x="2465" y="2846"/>
                </a:lnTo>
                <a:lnTo>
                  <a:pt x="2465" y="2845"/>
                </a:lnTo>
                <a:lnTo>
                  <a:pt x="2465" y="2844"/>
                </a:lnTo>
                <a:lnTo>
                  <a:pt x="2465" y="2844"/>
                </a:lnTo>
                <a:lnTo>
                  <a:pt x="2465" y="2844"/>
                </a:lnTo>
                <a:lnTo>
                  <a:pt x="2465" y="2844"/>
                </a:lnTo>
                <a:lnTo>
                  <a:pt x="2465" y="2842"/>
                </a:lnTo>
                <a:lnTo>
                  <a:pt x="2465" y="2842"/>
                </a:lnTo>
                <a:lnTo>
                  <a:pt x="2465" y="2842"/>
                </a:lnTo>
                <a:lnTo>
                  <a:pt x="2469" y="2844"/>
                </a:lnTo>
                <a:lnTo>
                  <a:pt x="2471" y="2844"/>
                </a:lnTo>
                <a:lnTo>
                  <a:pt x="2476" y="2846"/>
                </a:lnTo>
                <a:lnTo>
                  <a:pt x="2480" y="2846"/>
                </a:lnTo>
                <a:lnTo>
                  <a:pt x="2484" y="2849"/>
                </a:lnTo>
                <a:lnTo>
                  <a:pt x="2486" y="2849"/>
                </a:lnTo>
                <a:lnTo>
                  <a:pt x="2491" y="2851"/>
                </a:lnTo>
                <a:lnTo>
                  <a:pt x="2495" y="2852"/>
                </a:lnTo>
                <a:lnTo>
                  <a:pt x="2500" y="2853"/>
                </a:lnTo>
                <a:lnTo>
                  <a:pt x="2504" y="2855"/>
                </a:lnTo>
                <a:lnTo>
                  <a:pt x="2508" y="2855"/>
                </a:lnTo>
                <a:lnTo>
                  <a:pt x="2512" y="2857"/>
                </a:lnTo>
                <a:lnTo>
                  <a:pt x="2513" y="2857"/>
                </a:lnTo>
                <a:lnTo>
                  <a:pt x="2517" y="2859"/>
                </a:lnTo>
                <a:lnTo>
                  <a:pt x="2526" y="2860"/>
                </a:lnTo>
                <a:lnTo>
                  <a:pt x="2527" y="2861"/>
                </a:lnTo>
                <a:lnTo>
                  <a:pt x="2528" y="2861"/>
                </a:lnTo>
                <a:lnTo>
                  <a:pt x="2530" y="2861"/>
                </a:lnTo>
                <a:lnTo>
                  <a:pt x="2534" y="2863"/>
                </a:lnTo>
                <a:lnTo>
                  <a:pt x="2536" y="2863"/>
                </a:lnTo>
                <a:lnTo>
                  <a:pt x="2546" y="2867"/>
                </a:lnTo>
                <a:lnTo>
                  <a:pt x="2547" y="2867"/>
                </a:lnTo>
                <a:lnTo>
                  <a:pt x="2550" y="2868"/>
                </a:lnTo>
                <a:lnTo>
                  <a:pt x="2556" y="2867"/>
                </a:lnTo>
                <a:lnTo>
                  <a:pt x="2565" y="2866"/>
                </a:lnTo>
                <a:lnTo>
                  <a:pt x="2569" y="2868"/>
                </a:lnTo>
                <a:lnTo>
                  <a:pt x="2567" y="2871"/>
                </a:lnTo>
                <a:lnTo>
                  <a:pt x="2565" y="2871"/>
                </a:lnTo>
                <a:lnTo>
                  <a:pt x="2564" y="2872"/>
                </a:lnTo>
                <a:lnTo>
                  <a:pt x="2561" y="2874"/>
                </a:lnTo>
                <a:lnTo>
                  <a:pt x="2561" y="2875"/>
                </a:lnTo>
                <a:lnTo>
                  <a:pt x="2558" y="2877"/>
                </a:lnTo>
                <a:lnTo>
                  <a:pt x="2557" y="2877"/>
                </a:lnTo>
                <a:lnTo>
                  <a:pt x="2556" y="2879"/>
                </a:lnTo>
                <a:lnTo>
                  <a:pt x="2553" y="2882"/>
                </a:lnTo>
                <a:lnTo>
                  <a:pt x="2553" y="2882"/>
                </a:lnTo>
                <a:lnTo>
                  <a:pt x="2547" y="2887"/>
                </a:lnTo>
                <a:lnTo>
                  <a:pt x="2547" y="2889"/>
                </a:lnTo>
                <a:lnTo>
                  <a:pt x="2546" y="2890"/>
                </a:lnTo>
                <a:lnTo>
                  <a:pt x="2545" y="2890"/>
                </a:lnTo>
                <a:lnTo>
                  <a:pt x="2545" y="2892"/>
                </a:lnTo>
                <a:lnTo>
                  <a:pt x="2545" y="2893"/>
                </a:lnTo>
                <a:lnTo>
                  <a:pt x="2545" y="2893"/>
                </a:lnTo>
                <a:lnTo>
                  <a:pt x="2543" y="2894"/>
                </a:lnTo>
                <a:lnTo>
                  <a:pt x="2542" y="2894"/>
                </a:lnTo>
                <a:lnTo>
                  <a:pt x="2542" y="2896"/>
                </a:lnTo>
                <a:lnTo>
                  <a:pt x="2541" y="2896"/>
                </a:lnTo>
                <a:lnTo>
                  <a:pt x="2539" y="2897"/>
                </a:lnTo>
                <a:lnTo>
                  <a:pt x="2539" y="2897"/>
                </a:lnTo>
                <a:lnTo>
                  <a:pt x="2538" y="2898"/>
                </a:lnTo>
                <a:lnTo>
                  <a:pt x="2536" y="2898"/>
                </a:lnTo>
                <a:lnTo>
                  <a:pt x="2535" y="2900"/>
                </a:lnTo>
                <a:lnTo>
                  <a:pt x="2535" y="2900"/>
                </a:lnTo>
                <a:lnTo>
                  <a:pt x="2534" y="2901"/>
                </a:lnTo>
                <a:lnTo>
                  <a:pt x="2534" y="2901"/>
                </a:lnTo>
                <a:lnTo>
                  <a:pt x="2532" y="2901"/>
                </a:lnTo>
                <a:lnTo>
                  <a:pt x="2532" y="2901"/>
                </a:lnTo>
                <a:lnTo>
                  <a:pt x="2531" y="2901"/>
                </a:lnTo>
                <a:lnTo>
                  <a:pt x="2528" y="2904"/>
                </a:lnTo>
                <a:lnTo>
                  <a:pt x="2528" y="2904"/>
                </a:lnTo>
                <a:lnTo>
                  <a:pt x="2527" y="2904"/>
                </a:lnTo>
                <a:lnTo>
                  <a:pt x="2527" y="2904"/>
                </a:lnTo>
                <a:lnTo>
                  <a:pt x="2526" y="2904"/>
                </a:lnTo>
                <a:lnTo>
                  <a:pt x="2524" y="2904"/>
                </a:lnTo>
                <a:lnTo>
                  <a:pt x="2524" y="2904"/>
                </a:lnTo>
                <a:lnTo>
                  <a:pt x="2523" y="2902"/>
                </a:lnTo>
                <a:lnTo>
                  <a:pt x="2520" y="2902"/>
                </a:lnTo>
                <a:lnTo>
                  <a:pt x="2520" y="2901"/>
                </a:lnTo>
                <a:lnTo>
                  <a:pt x="2519" y="2901"/>
                </a:lnTo>
                <a:lnTo>
                  <a:pt x="2519" y="2901"/>
                </a:lnTo>
                <a:lnTo>
                  <a:pt x="2517" y="2901"/>
                </a:lnTo>
                <a:lnTo>
                  <a:pt x="2516" y="2901"/>
                </a:lnTo>
                <a:lnTo>
                  <a:pt x="2515" y="2901"/>
                </a:lnTo>
                <a:lnTo>
                  <a:pt x="2512" y="2900"/>
                </a:lnTo>
                <a:lnTo>
                  <a:pt x="2509" y="2897"/>
                </a:lnTo>
                <a:lnTo>
                  <a:pt x="2508" y="2896"/>
                </a:lnTo>
                <a:lnTo>
                  <a:pt x="2506" y="2896"/>
                </a:lnTo>
                <a:lnTo>
                  <a:pt x="2506" y="2896"/>
                </a:lnTo>
                <a:lnTo>
                  <a:pt x="2506" y="2896"/>
                </a:lnTo>
                <a:lnTo>
                  <a:pt x="2505" y="2894"/>
                </a:lnTo>
                <a:lnTo>
                  <a:pt x="2504" y="2894"/>
                </a:lnTo>
                <a:lnTo>
                  <a:pt x="2504" y="2894"/>
                </a:lnTo>
                <a:lnTo>
                  <a:pt x="2504" y="2894"/>
                </a:lnTo>
                <a:lnTo>
                  <a:pt x="2501" y="2894"/>
                </a:lnTo>
                <a:lnTo>
                  <a:pt x="2501" y="2894"/>
                </a:lnTo>
                <a:lnTo>
                  <a:pt x="2500" y="2894"/>
                </a:lnTo>
                <a:lnTo>
                  <a:pt x="2495" y="2892"/>
                </a:lnTo>
                <a:lnTo>
                  <a:pt x="2495" y="2890"/>
                </a:lnTo>
                <a:lnTo>
                  <a:pt x="2495" y="2890"/>
                </a:lnTo>
                <a:lnTo>
                  <a:pt x="2494" y="2890"/>
                </a:lnTo>
                <a:lnTo>
                  <a:pt x="2493" y="2890"/>
                </a:lnTo>
                <a:lnTo>
                  <a:pt x="2493" y="2890"/>
                </a:lnTo>
                <a:lnTo>
                  <a:pt x="2491" y="2889"/>
                </a:lnTo>
                <a:lnTo>
                  <a:pt x="2491" y="2889"/>
                </a:lnTo>
                <a:lnTo>
                  <a:pt x="2490" y="2890"/>
                </a:lnTo>
                <a:lnTo>
                  <a:pt x="2493" y="2892"/>
                </a:lnTo>
                <a:lnTo>
                  <a:pt x="2493" y="2892"/>
                </a:lnTo>
                <a:lnTo>
                  <a:pt x="2493" y="2893"/>
                </a:lnTo>
                <a:lnTo>
                  <a:pt x="2491" y="2893"/>
                </a:lnTo>
                <a:lnTo>
                  <a:pt x="2487" y="2893"/>
                </a:lnTo>
                <a:lnTo>
                  <a:pt x="2487" y="2893"/>
                </a:lnTo>
                <a:lnTo>
                  <a:pt x="2484" y="2893"/>
                </a:lnTo>
                <a:lnTo>
                  <a:pt x="2484" y="2894"/>
                </a:lnTo>
                <a:lnTo>
                  <a:pt x="2482" y="2894"/>
                </a:lnTo>
                <a:lnTo>
                  <a:pt x="2482" y="2894"/>
                </a:lnTo>
                <a:lnTo>
                  <a:pt x="2478" y="2894"/>
                </a:lnTo>
                <a:lnTo>
                  <a:pt x="2478" y="2896"/>
                </a:lnTo>
                <a:lnTo>
                  <a:pt x="2476" y="2896"/>
                </a:lnTo>
                <a:lnTo>
                  <a:pt x="2476" y="2896"/>
                </a:lnTo>
                <a:lnTo>
                  <a:pt x="2474" y="2896"/>
                </a:lnTo>
                <a:lnTo>
                  <a:pt x="2474" y="2896"/>
                </a:lnTo>
                <a:lnTo>
                  <a:pt x="2472" y="2896"/>
                </a:lnTo>
                <a:lnTo>
                  <a:pt x="2471" y="2897"/>
                </a:lnTo>
                <a:lnTo>
                  <a:pt x="2471" y="2897"/>
                </a:lnTo>
                <a:lnTo>
                  <a:pt x="2469" y="2897"/>
                </a:lnTo>
                <a:lnTo>
                  <a:pt x="2468" y="2897"/>
                </a:lnTo>
                <a:lnTo>
                  <a:pt x="2468" y="2898"/>
                </a:lnTo>
                <a:lnTo>
                  <a:pt x="2468" y="2898"/>
                </a:lnTo>
                <a:lnTo>
                  <a:pt x="2465" y="2898"/>
                </a:lnTo>
                <a:lnTo>
                  <a:pt x="2464" y="2898"/>
                </a:lnTo>
                <a:lnTo>
                  <a:pt x="2463" y="2900"/>
                </a:lnTo>
                <a:lnTo>
                  <a:pt x="2463" y="2900"/>
                </a:lnTo>
                <a:lnTo>
                  <a:pt x="2463" y="2900"/>
                </a:lnTo>
                <a:lnTo>
                  <a:pt x="2461" y="2900"/>
                </a:lnTo>
                <a:lnTo>
                  <a:pt x="2456" y="2902"/>
                </a:lnTo>
                <a:lnTo>
                  <a:pt x="2454" y="2904"/>
                </a:lnTo>
                <a:lnTo>
                  <a:pt x="2452" y="2904"/>
                </a:lnTo>
                <a:lnTo>
                  <a:pt x="2450" y="2905"/>
                </a:lnTo>
                <a:lnTo>
                  <a:pt x="2446" y="2907"/>
                </a:lnTo>
                <a:lnTo>
                  <a:pt x="2441" y="2909"/>
                </a:lnTo>
                <a:lnTo>
                  <a:pt x="2435" y="2912"/>
                </a:lnTo>
                <a:lnTo>
                  <a:pt x="2432" y="2913"/>
                </a:lnTo>
                <a:lnTo>
                  <a:pt x="2430" y="2915"/>
                </a:lnTo>
                <a:lnTo>
                  <a:pt x="2428" y="2916"/>
                </a:lnTo>
                <a:lnTo>
                  <a:pt x="2427" y="2918"/>
                </a:lnTo>
                <a:lnTo>
                  <a:pt x="2427" y="2918"/>
                </a:lnTo>
                <a:lnTo>
                  <a:pt x="2426" y="2918"/>
                </a:lnTo>
                <a:lnTo>
                  <a:pt x="2422" y="2920"/>
                </a:lnTo>
                <a:lnTo>
                  <a:pt x="2420" y="2920"/>
                </a:lnTo>
                <a:lnTo>
                  <a:pt x="2419" y="2922"/>
                </a:lnTo>
                <a:lnTo>
                  <a:pt x="2417" y="2923"/>
                </a:lnTo>
                <a:lnTo>
                  <a:pt x="2417" y="2923"/>
                </a:lnTo>
                <a:lnTo>
                  <a:pt x="2416" y="2923"/>
                </a:lnTo>
                <a:lnTo>
                  <a:pt x="2415" y="2924"/>
                </a:lnTo>
                <a:lnTo>
                  <a:pt x="2413" y="2926"/>
                </a:lnTo>
                <a:lnTo>
                  <a:pt x="2412" y="2926"/>
                </a:lnTo>
                <a:lnTo>
                  <a:pt x="2411" y="2928"/>
                </a:lnTo>
                <a:lnTo>
                  <a:pt x="2408" y="2928"/>
                </a:lnTo>
                <a:lnTo>
                  <a:pt x="2405" y="2931"/>
                </a:lnTo>
                <a:lnTo>
                  <a:pt x="2405" y="2933"/>
                </a:lnTo>
                <a:lnTo>
                  <a:pt x="2405" y="2933"/>
                </a:lnTo>
                <a:lnTo>
                  <a:pt x="2402" y="2935"/>
                </a:lnTo>
                <a:lnTo>
                  <a:pt x="2401" y="2935"/>
                </a:lnTo>
                <a:lnTo>
                  <a:pt x="2400" y="2937"/>
                </a:lnTo>
                <a:lnTo>
                  <a:pt x="2400" y="2937"/>
                </a:lnTo>
                <a:lnTo>
                  <a:pt x="2398" y="2938"/>
                </a:lnTo>
                <a:lnTo>
                  <a:pt x="2397" y="2937"/>
                </a:lnTo>
                <a:lnTo>
                  <a:pt x="2397" y="2937"/>
                </a:lnTo>
                <a:lnTo>
                  <a:pt x="2398" y="2937"/>
                </a:lnTo>
                <a:lnTo>
                  <a:pt x="2396" y="2937"/>
                </a:lnTo>
                <a:lnTo>
                  <a:pt x="2396" y="2938"/>
                </a:lnTo>
                <a:lnTo>
                  <a:pt x="2396" y="2938"/>
                </a:lnTo>
                <a:lnTo>
                  <a:pt x="2396" y="2939"/>
                </a:lnTo>
                <a:lnTo>
                  <a:pt x="2397" y="2939"/>
                </a:lnTo>
                <a:lnTo>
                  <a:pt x="2396" y="2941"/>
                </a:lnTo>
                <a:lnTo>
                  <a:pt x="2396" y="2941"/>
                </a:lnTo>
                <a:lnTo>
                  <a:pt x="2391" y="2944"/>
                </a:lnTo>
                <a:lnTo>
                  <a:pt x="2391" y="2945"/>
                </a:lnTo>
                <a:lnTo>
                  <a:pt x="2389" y="2946"/>
                </a:lnTo>
                <a:lnTo>
                  <a:pt x="2389" y="2946"/>
                </a:lnTo>
                <a:lnTo>
                  <a:pt x="2386" y="2949"/>
                </a:lnTo>
                <a:lnTo>
                  <a:pt x="2386" y="2950"/>
                </a:lnTo>
                <a:lnTo>
                  <a:pt x="2385" y="2952"/>
                </a:lnTo>
                <a:lnTo>
                  <a:pt x="2383" y="2953"/>
                </a:lnTo>
                <a:lnTo>
                  <a:pt x="2382" y="2954"/>
                </a:lnTo>
                <a:lnTo>
                  <a:pt x="2380" y="2956"/>
                </a:lnTo>
                <a:lnTo>
                  <a:pt x="2378" y="2960"/>
                </a:lnTo>
                <a:lnTo>
                  <a:pt x="2376" y="2963"/>
                </a:lnTo>
                <a:lnTo>
                  <a:pt x="2375" y="2964"/>
                </a:lnTo>
                <a:lnTo>
                  <a:pt x="2375" y="2964"/>
                </a:lnTo>
                <a:lnTo>
                  <a:pt x="2374" y="2967"/>
                </a:lnTo>
                <a:lnTo>
                  <a:pt x="2372" y="2970"/>
                </a:lnTo>
                <a:lnTo>
                  <a:pt x="2371" y="2971"/>
                </a:lnTo>
                <a:lnTo>
                  <a:pt x="2371" y="2972"/>
                </a:lnTo>
                <a:lnTo>
                  <a:pt x="2370" y="2971"/>
                </a:lnTo>
                <a:lnTo>
                  <a:pt x="2370" y="2971"/>
                </a:lnTo>
                <a:lnTo>
                  <a:pt x="2370" y="2972"/>
                </a:lnTo>
                <a:lnTo>
                  <a:pt x="2367" y="2971"/>
                </a:lnTo>
                <a:lnTo>
                  <a:pt x="2367" y="2971"/>
                </a:lnTo>
                <a:lnTo>
                  <a:pt x="2365" y="2965"/>
                </a:lnTo>
                <a:lnTo>
                  <a:pt x="2364" y="2964"/>
                </a:lnTo>
                <a:lnTo>
                  <a:pt x="2359" y="2956"/>
                </a:lnTo>
                <a:lnTo>
                  <a:pt x="2359" y="2956"/>
                </a:lnTo>
                <a:lnTo>
                  <a:pt x="2357" y="2954"/>
                </a:lnTo>
                <a:lnTo>
                  <a:pt x="2353" y="2948"/>
                </a:lnTo>
                <a:lnTo>
                  <a:pt x="2349" y="2942"/>
                </a:lnTo>
                <a:lnTo>
                  <a:pt x="2345" y="2937"/>
                </a:lnTo>
                <a:lnTo>
                  <a:pt x="2335" y="2922"/>
                </a:lnTo>
                <a:lnTo>
                  <a:pt x="2330" y="2915"/>
                </a:lnTo>
                <a:lnTo>
                  <a:pt x="2328" y="2913"/>
                </a:lnTo>
                <a:lnTo>
                  <a:pt x="2324" y="2907"/>
                </a:lnTo>
                <a:lnTo>
                  <a:pt x="2322" y="2904"/>
                </a:lnTo>
                <a:lnTo>
                  <a:pt x="2319" y="2900"/>
                </a:lnTo>
                <a:lnTo>
                  <a:pt x="2313" y="2892"/>
                </a:lnTo>
                <a:lnTo>
                  <a:pt x="2304" y="2878"/>
                </a:lnTo>
                <a:lnTo>
                  <a:pt x="2301" y="2874"/>
                </a:lnTo>
                <a:lnTo>
                  <a:pt x="2293" y="2863"/>
                </a:lnTo>
                <a:lnTo>
                  <a:pt x="2287" y="2853"/>
                </a:lnTo>
                <a:lnTo>
                  <a:pt x="2285" y="2852"/>
                </a:lnTo>
                <a:lnTo>
                  <a:pt x="2282" y="2848"/>
                </a:lnTo>
                <a:lnTo>
                  <a:pt x="2270" y="2830"/>
                </a:lnTo>
                <a:lnTo>
                  <a:pt x="2268" y="2827"/>
                </a:lnTo>
                <a:lnTo>
                  <a:pt x="2257" y="2812"/>
                </a:lnTo>
                <a:lnTo>
                  <a:pt x="2255" y="2808"/>
                </a:lnTo>
                <a:lnTo>
                  <a:pt x="2244" y="2822"/>
                </a:lnTo>
                <a:lnTo>
                  <a:pt x="2242" y="2822"/>
                </a:lnTo>
                <a:lnTo>
                  <a:pt x="2240" y="2826"/>
                </a:lnTo>
                <a:lnTo>
                  <a:pt x="2237" y="2829"/>
                </a:lnTo>
                <a:lnTo>
                  <a:pt x="2235" y="2830"/>
                </a:lnTo>
                <a:lnTo>
                  <a:pt x="2219" y="2848"/>
                </a:lnTo>
                <a:lnTo>
                  <a:pt x="2214" y="2855"/>
                </a:lnTo>
                <a:lnTo>
                  <a:pt x="2211" y="2857"/>
                </a:lnTo>
                <a:lnTo>
                  <a:pt x="2203" y="2867"/>
                </a:lnTo>
                <a:lnTo>
                  <a:pt x="2190" y="2882"/>
                </a:lnTo>
                <a:lnTo>
                  <a:pt x="2172" y="2901"/>
                </a:lnTo>
                <a:lnTo>
                  <a:pt x="2170" y="2905"/>
                </a:lnTo>
                <a:lnTo>
                  <a:pt x="2159" y="2916"/>
                </a:lnTo>
                <a:lnTo>
                  <a:pt x="2121" y="2961"/>
                </a:lnTo>
                <a:lnTo>
                  <a:pt x="2104" y="2978"/>
                </a:lnTo>
                <a:lnTo>
                  <a:pt x="2079" y="3005"/>
                </a:lnTo>
                <a:lnTo>
                  <a:pt x="2058" y="3030"/>
                </a:lnTo>
                <a:lnTo>
                  <a:pt x="2052" y="3037"/>
                </a:lnTo>
                <a:lnTo>
                  <a:pt x="2019" y="3073"/>
                </a:lnTo>
                <a:lnTo>
                  <a:pt x="2017" y="3076"/>
                </a:lnTo>
                <a:lnTo>
                  <a:pt x="2017" y="3076"/>
                </a:lnTo>
                <a:lnTo>
                  <a:pt x="2017" y="3076"/>
                </a:lnTo>
                <a:lnTo>
                  <a:pt x="2017" y="3079"/>
                </a:lnTo>
                <a:lnTo>
                  <a:pt x="2000" y="3095"/>
                </a:lnTo>
                <a:lnTo>
                  <a:pt x="1999" y="3098"/>
                </a:lnTo>
                <a:lnTo>
                  <a:pt x="1997" y="3098"/>
                </a:lnTo>
                <a:lnTo>
                  <a:pt x="1997" y="3098"/>
                </a:lnTo>
                <a:lnTo>
                  <a:pt x="1997" y="3098"/>
                </a:lnTo>
                <a:lnTo>
                  <a:pt x="1997" y="3098"/>
                </a:lnTo>
                <a:lnTo>
                  <a:pt x="1996" y="3098"/>
                </a:lnTo>
                <a:lnTo>
                  <a:pt x="1995" y="3098"/>
                </a:lnTo>
                <a:lnTo>
                  <a:pt x="1995" y="3098"/>
                </a:lnTo>
                <a:lnTo>
                  <a:pt x="1993" y="3098"/>
                </a:lnTo>
                <a:lnTo>
                  <a:pt x="1993" y="3098"/>
                </a:lnTo>
                <a:lnTo>
                  <a:pt x="1992" y="3098"/>
                </a:lnTo>
                <a:lnTo>
                  <a:pt x="1992" y="3098"/>
                </a:lnTo>
                <a:lnTo>
                  <a:pt x="1992" y="3098"/>
                </a:lnTo>
                <a:lnTo>
                  <a:pt x="1991" y="3097"/>
                </a:lnTo>
                <a:lnTo>
                  <a:pt x="1991" y="3097"/>
                </a:lnTo>
                <a:lnTo>
                  <a:pt x="1989" y="3095"/>
                </a:lnTo>
                <a:lnTo>
                  <a:pt x="1989" y="3095"/>
                </a:lnTo>
                <a:lnTo>
                  <a:pt x="1988" y="3095"/>
                </a:lnTo>
                <a:lnTo>
                  <a:pt x="1986" y="3097"/>
                </a:lnTo>
                <a:lnTo>
                  <a:pt x="1986" y="3097"/>
                </a:lnTo>
                <a:lnTo>
                  <a:pt x="1985" y="3097"/>
                </a:lnTo>
                <a:lnTo>
                  <a:pt x="1985" y="3097"/>
                </a:lnTo>
                <a:lnTo>
                  <a:pt x="1984" y="3097"/>
                </a:lnTo>
                <a:lnTo>
                  <a:pt x="1984" y="3097"/>
                </a:lnTo>
                <a:lnTo>
                  <a:pt x="1984" y="3097"/>
                </a:lnTo>
                <a:lnTo>
                  <a:pt x="1984" y="3095"/>
                </a:lnTo>
                <a:lnTo>
                  <a:pt x="1982" y="3095"/>
                </a:lnTo>
                <a:lnTo>
                  <a:pt x="1982" y="3095"/>
                </a:lnTo>
                <a:lnTo>
                  <a:pt x="1982" y="3095"/>
                </a:lnTo>
                <a:lnTo>
                  <a:pt x="1982" y="3094"/>
                </a:lnTo>
                <a:lnTo>
                  <a:pt x="1981" y="3094"/>
                </a:lnTo>
                <a:lnTo>
                  <a:pt x="1981" y="3095"/>
                </a:lnTo>
                <a:lnTo>
                  <a:pt x="1980" y="3095"/>
                </a:lnTo>
                <a:lnTo>
                  <a:pt x="1980" y="3095"/>
                </a:lnTo>
                <a:lnTo>
                  <a:pt x="1980" y="3097"/>
                </a:lnTo>
                <a:lnTo>
                  <a:pt x="1980" y="3097"/>
                </a:lnTo>
                <a:lnTo>
                  <a:pt x="1978" y="3098"/>
                </a:lnTo>
                <a:lnTo>
                  <a:pt x="1978" y="3098"/>
                </a:lnTo>
                <a:lnTo>
                  <a:pt x="1977" y="3098"/>
                </a:lnTo>
                <a:lnTo>
                  <a:pt x="1977" y="3098"/>
                </a:lnTo>
                <a:lnTo>
                  <a:pt x="1977" y="3098"/>
                </a:lnTo>
                <a:lnTo>
                  <a:pt x="1977" y="3097"/>
                </a:lnTo>
                <a:lnTo>
                  <a:pt x="1977" y="3097"/>
                </a:lnTo>
                <a:lnTo>
                  <a:pt x="1977" y="3095"/>
                </a:lnTo>
                <a:lnTo>
                  <a:pt x="1975" y="3095"/>
                </a:lnTo>
                <a:lnTo>
                  <a:pt x="1975" y="3095"/>
                </a:lnTo>
                <a:lnTo>
                  <a:pt x="1975" y="3094"/>
                </a:lnTo>
                <a:lnTo>
                  <a:pt x="1974" y="3093"/>
                </a:lnTo>
                <a:lnTo>
                  <a:pt x="1974" y="3093"/>
                </a:lnTo>
                <a:lnTo>
                  <a:pt x="1973" y="3093"/>
                </a:lnTo>
                <a:lnTo>
                  <a:pt x="1973" y="3091"/>
                </a:lnTo>
                <a:lnTo>
                  <a:pt x="1973" y="3091"/>
                </a:lnTo>
                <a:lnTo>
                  <a:pt x="1973" y="3090"/>
                </a:lnTo>
                <a:lnTo>
                  <a:pt x="1973" y="3090"/>
                </a:lnTo>
                <a:lnTo>
                  <a:pt x="1971" y="3090"/>
                </a:lnTo>
                <a:lnTo>
                  <a:pt x="1971" y="3090"/>
                </a:lnTo>
                <a:lnTo>
                  <a:pt x="1970" y="3090"/>
                </a:lnTo>
                <a:lnTo>
                  <a:pt x="1970" y="3090"/>
                </a:lnTo>
                <a:lnTo>
                  <a:pt x="1970" y="3091"/>
                </a:lnTo>
                <a:lnTo>
                  <a:pt x="1969" y="3091"/>
                </a:lnTo>
                <a:lnTo>
                  <a:pt x="1969" y="3091"/>
                </a:lnTo>
                <a:lnTo>
                  <a:pt x="1969" y="3091"/>
                </a:lnTo>
                <a:lnTo>
                  <a:pt x="1967" y="3090"/>
                </a:lnTo>
                <a:lnTo>
                  <a:pt x="1967" y="3090"/>
                </a:lnTo>
                <a:lnTo>
                  <a:pt x="1967" y="3090"/>
                </a:lnTo>
                <a:lnTo>
                  <a:pt x="1967" y="3089"/>
                </a:lnTo>
                <a:lnTo>
                  <a:pt x="1967" y="3089"/>
                </a:lnTo>
                <a:lnTo>
                  <a:pt x="1967" y="3089"/>
                </a:lnTo>
                <a:lnTo>
                  <a:pt x="1966" y="3089"/>
                </a:lnTo>
                <a:lnTo>
                  <a:pt x="1966" y="3089"/>
                </a:lnTo>
                <a:lnTo>
                  <a:pt x="1965" y="3089"/>
                </a:lnTo>
                <a:lnTo>
                  <a:pt x="1965" y="3089"/>
                </a:lnTo>
                <a:lnTo>
                  <a:pt x="1965" y="3087"/>
                </a:lnTo>
                <a:lnTo>
                  <a:pt x="1965" y="3087"/>
                </a:lnTo>
                <a:lnTo>
                  <a:pt x="1965" y="3087"/>
                </a:lnTo>
                <a:lnTo>
                  <a:pt x="1965" y="3086"/>
                </a:lnTo>
                <a:lnTo>
                  <a:pt x="1965" y="3084"/>
                </a:lnTo>
                <a:lnTo>
                  <a:pt x="1965" y="3084"/>
                </a:lnTo>
                <a:lnTo>
                  <a:pt x="1965" y="3084"/>
                </a:lnTo>
                <a:lnTo>
                  <a:pt x="1963" y="3082"/>
                </a:lnTo>
                <a:lnTo>
                  <a:pt x="1963" y="3082"/>
                </a:lnTo>
                <a:lnTo>
                  <a:pt x="1963" y="3080"/>
                </a:lnTo>
                <a:lnTo>
                  <a:pt x="1963" y="3080"/>
                </a:lnTo>
                <a:lnTo>
                  <a:pt x="1962" y="3080"/>
                </a:lnTo>
                <a:lnTo>
                  <a:pt x="1962" y="3080"/>
                </a:lnTo>
                <a:lnTo>
                  <a:pt x="1960" y="3080"/>
                </a:lnTo>
                <a:lnTo>
                  <a:pt x="1960" y="3082"/>
                </a:lnTo>
                <a:lnTo>
                  <a:pt x="1959" y="3082"/>
                </a:lnTo>
                <a:lnTo>
                  <a:pt x="1958" y="3082"/>
                </a:lnTo>
                <a:lnTo>
                  <a:pt x="1958" y="3082"/>
                </a:lnTo>
                <a:lnTo>
                  <a:pt x="1956" y="3082"/>
                </a:lnTo>
                <a:lnTo>
                  <a:pt x="1956" y="3082"/>
                </a:lnTo>
                <a:lnTo>
                  <a:pt x="1956" y="3083"/>
                </a:lnTo>
                <a:lnTo>
                  <a:pt x="1955" y="3084"/>
                </a:lnTo>
                <a:lnTo>
                  <a:pt x="1955" y="3086"/>
                </a:lnTo>
                <a:lnTo>
                  <a:pt x="1954" y="3086"/>
                </a:lnTo>
                <a:lnTo>
                  <a:pt x="1954" y="3087"/>
                </a:lnTo>
                <a:lnTo>
                  <a:pt x="1954" y="3087"/>
                </a:lnTo>
                <a:lnTo>
                  <a:pt x="1952" y="3087"/>
                </a:lnTo>
                <a:lnTo>
                  <a:pt x="1951" y="3087"/>
                </a:lnTo>
                <a:lnTo>
                  <a:pt x="1951" y="3089"/>
                </a:lnTo>
                <a:lnTo>
                  <a:pt x="1949" y="3089"/>
                </a:lnTo>
                <a:lnTo>
                  <a:pt x="1948" y="3089"/>
                </a:lnTo>
                <a:lnTo>
                  <a:pt x="1948" y="3089"/>
                </a:lnTo>
                <a:lnTo>
                  <a:pt x="1948" y="3090"/>
                </a:lnTo>
                <a:lnTo>
                  <a:pt x="1948" y="3090"/>
                </a:lnTo>
                <a:lnTo>
                  <a:pt x="1948" y="3090"/>
                </a:lnTo>
                <a:lnTo>
                  <a:pt x="1948" y="3091"/>
                </a:lnTo>
                <a:lnTo>
                  <a:pt x="1948" y="3093"/>
                </a:lnTo>
                <a:lnTo>
                  <a:pt x="1948" y="3093"/>
                </a:lnTo>
                <a:lnTo>
                  <a:pt x="1947" y="3093"/>
                </a:lnTo>
                <a:lnTo>
                  <a:pt x="1947" y="3093"/>
                </a:lnTo>
                <a:lnTo>
                  <a:pt x="1945" y="3093"/>
                </a:lnTo>
                <a:lnTo>
                  <a:pt x="1945" y="3093"/>
                </a:lnTo>
                <a:lnTo>
                  <a:pt x="1945" y="3093"/>
                </a:lnTo>
                <a:lnTo>
                  <a:pt x="1945" y="3093"/>
                </a:lnTo>
                <a:lnTo>
                  <a:pt x="1944" y="3091"/>
                </a:lnTo>
                <a:lnTo>
                  <a:pt x="1944" y="3091"/>
                </a:lnTo>
                <a:lnTo>
                  <a:pt x="1944" y="3090"/>
                </a:lnTo>
                <a:lnTo>
                  <a:pt x="1944" y="3090"/>
                </a:lnTo>
                <a:lnTo>
                  <a:pt x="1944" y="3089"/>
                </a:lnTo>
                <a:lnTo>
                  <a:pt x="1944" y="3089"/>
                </a:lnTo>
                <a:lnTo>
                  <a:pt x="1943" y="3089"/>
                </a:lnTo>
                <a:lnTo>
                  <a:pt x="1943" y="3089"/>
                </a:lnTo>
                <a:lnTo>
                  <a:pt x="1943" y="3089"/>
                </a:lnTo>
                <a:lnTo>
                  <a:pt x="1941" y="3089"/>
                </a:lnTo>
                <a:lnTo>
                  <a:pt x="1941" y="3089"/>
                </a:lnTo>
                <a:lnTo>
                  <a:pt x="1940" y="3089"/>
                </a:lnTo>
                <a:lnTo>
                  <a:pt x="1939" y="3089"/>
                </a:lnTo>
                <a:lnTo>
                  <a:pt x="1939" y="3089"/>
                </a:lnTo>
                <a:lnTo>
                  <a:pt x="1937" y="3090"/>
                </a:lnTo>
                <a:lnTo>
                  <a:pt x="1937" y="3089"/>
                </a:lnTo>
                <a:lnTo>
                  <a:pt x="1936" y="3089"/>
                </a:lnTo>
                <a:lnTo>
                  <a:pt x="1934" y="3087"/>
                </a:lnTo>
                <a:lnTo>
                  <a:pt x="1934" y="3087"/>
                </a:lnTo>
                <a:lnTo>
                  <a:pt x="1934" y="3086"/>
                </a:lnTo>
                <a:lnTo>
                  <a:pt x="1933" y="3086"/>
                </a:lnTo>
                <a:lnTo>
                  <a:pt x="1932" y="3086"/>
                </a:lnTo>
                <a:lnTo>
                  <a:pt x="1932" y="3086"/>
                </a:lnTo>
                <a:lnTo>
                  <a:pt x="1930" y="3084"/>
                </a:lnTo>
                <a:lnTo>
                  <a:pt x="1930" y="3084"/>
                </a:lnTo>
                <a:lnTo>
                  <a:pt x="1930" y="3083"/>
                </a:lnTo>
                <a:lnTo>
                  <a:pt x="1930" y="3082"/>
                </a:lnTo>
                <a:lnTo>
                  <a:pt x="1930" y="3082"/>
                </a:lnTo>
                <a:lnTo>
                  <a:pt x="1929" y="3082"/>
                </a:lnTo>
                <a:lnTo>
                  <a:pt x="1929" y="3082"/>
                </a:lnTo>
                <a:lnTo>
                  <a:pt x="1928" y="3082"/>
                </a:lnTo>
                <a:lnTo>
                  <a:pt x="1928" y="3082"/>
                </a:lnTo>
                <a:lnTo>
                  <a:pt x="1926" y="3082"/>
                </a:lnTo>
                <a:lnTo>
                  <a:pt x="1926" y="3082"/>
                </a:lnTo>
                <a:lnTo>
                  <a:pt x="1925" y="3082"/>
                </a:lnTo>
                <a:lnTo>
                  <a:pt x="1923" y="3082"/>
                </a:lnTo>
                <a:lnTo>
                  <a:pt x="1923" y="3082"/>
                </a:lnTo>
                <a:lnTo>
                  <a:pt x="1922" y="3082"/>
                </a:lnTo>
                <a:lnTo>
                  <a:pt x="1921" y="3082"/>
                </a:lnTo>
                <a:lnTo>
                  <a:pt x="1921" y="3082"/>
                </a:lnTo>
                <a:lnTo>
                  <a:pt x="1919" y="3083"/>
                </a:lnTo>
                <a:lnTo>
                  <a:pt x="1918" y="3083"/>
                </a:lnTo>
                <a:lnTo>
                  <a:pt x="1918" y="3083"/>
                </a:lnTo>
                <a:lnTo>
                  <a:pt x="1917" y="3083"/>
                </a:lnTo>
                <a:lnTo>
                  <a:pt x="1917" y="3083"/>
                </a:lnTo>
                <a:lnTo>
                  <a:pt x="1915" y="3083"/>
                </a:lnTo>
                <a:lnTo>
                  <a:pt x="1915" y="3083"/>
                </a:lnTo>
                <a:lnTo>
                  <a:pt x="1914" y="3083"/>
                </a:lnTo>
                <a:lnTo>
                  <a:pt x="1914" y="3083"/>
                </a:lnTo>
                <a:lnTo>
                  <a:pt x="1913" y="3083"/>
                </a:lnTo>
                <a:lnTo>
                  <a:pt x="1913" y="3083"/>
                </a:lnTo>
                <a:lnTo>
                  <a:pt x="1911" y="3083"/>
                </a:lnTo>
                <a:lnTo>
                  <a:pt x="1910" y="3084"/>
                </a:lnTo>
                <a:lnTo>
                  <a:pt x="1910" y="3084"/>
                </a:lnTo>
                <a:lnTo>
                  <a:pt x="1908" y="3086"/>
                </a:lnTo>
                <a:lnTo>
                  <a:pt x="1908" y="3087"/>
                </a:lnTo>
                <a:lnTo>
                  <a:pt x="1907" y="3087"/>
                </a:lnTo>
                <a:lnTo>
                  <a:pt x="1907" y="3089"/>
                </a:lnTo>
                <a:lnTo>
                  <a:pt x="1907" y="3089"/>
                </a:lnTo>
                <a:lnTo>
                  <a:pt x="1904" y="3089"/>
                </a:lnTo>
                <a:lnTo>
                  <a:pt x="1904" y="3090"/>
                </a:lnTo>
                <a:lnTo>
                  <a:pt x="1903" y="3090"/>
                </a:lnTo>
                <a:lnTo>
                  <a:pt x="1902" y="3090"/>
                </a:lnTo>
                <a:lnTo>
                  <a:pt x="1899" y="3090"/>
                </a:lnTo>
                <a:lnTo>
                  <a:pt x="1899" y="3089"/>
                </a:lnTo>
                <a:lnTo>
                  <a:pt x="1899" y="3089"/>
                </a:lnTo>
                <a:lnTo>
                  <a:pt x="1897" y="3089"/>
                </a:lnTo>
                <a:lnTo>
                  <a:pt x="1896" y="3089"/>
                </a:lnTo>
                <a:lnTo>
                  <a:pt x="1896" y="3089"/>
                </a:lnTo>
                <a:lnTo>
                  <a:pt x="1895" y="3089"/>
                </a:lnTo>
                <a:lnTo>
                  <a:pt x="1893" y="3089"/>
                </a:lnTo>
                <a:lnTo>
                  <a:pt x="1893" y="3087"/>
                </a:lnTo>
                <a:lnTo>
                  <a:pt x="1892" y="3087"/>
                </a:lnTo>
                <a:lnTo>
                  <a:pt x="1891" y="3087"/>
                </a:lnTo>
                <a:lnTo>
                  <a:pt x="1889" y="3087"/>
                </a:lnTo>
                <a:lnTo>
                  <a:pt x="1889" y="3087"/>
                </a:lnTo>
                <a:lnTo>
                  <a:pt x="1888" y="3089"/>
                </a:lnTo>
                <a:lnTo>
                  <a:pt x="1888" y="3089"/>
                </a:lnTo>
                <a:lnTo>
                  <a:pt x="1888" y="3090"/>
                </a:lnTo>
                <a:lnTo>
                  <a:pt x="1887" y="3090"/>
                </a:lnTo>
                <a:lnTo>
                  <a:pt x="1885" y="3090"/>
                </a:lnTo>
                <a:lnTo>
                  <a:pt x="1885" y="3090"/>
                </a:lnTo>
                <a:lnTo>
                  <a:pt x="1884" y="3090"/>
                </a:lnTo>
                <a:lnTo>
                  <a:pt x="1884" y="3090"/>
                </a:lnTo>
                <a:lnTo>
                  <a:pt x="1882" y="3090"/>
                </a:lnTo>
                <a:lnTo>
                  <a:pt x="1880" y="3090"/>
                </a:lnTo>
                <a:lnTo>
                  <a:pt x="1880" y="3090"/>
                </a:lnTo>
                <a:lnTo>
                  <a:pt x="1878" y="3090"/>
                </a:lnTo>
                <a:lnTo>
                  <a:pt x="1877" y="3090"/>
                </a:lnTo>
                <a:lnTo>
                  <a:pt x="1876" y="3089"/>
                </a:lnTo>
                <a:lnTo>
                  <a:pt x="1876" y="3089"/>
                </a:lnTo>
                <a:lnTo>
                  <a:pt x="1874" y="3089"/>
                </a:lnTo>
                <a:lnTo>
                  <a:pt x="1873" y="3089"/>
                </a:lnTo>
                <a:lnTo>
                  <a:pt x="1873" y="3089"/>
                </a:lnTo>
                <a:lnTo>
                  <a:pt x="1871" y="3089"/>
                </a:lnTo>
                <a:lnTo>
                  <a:pt x="1870" y="3090"/>
                </a:lnTo>
                <a:lnTo>
                  <a:pt x="1869" y="3091"/>
                </a:lnTo>
                <a:lnTo>
                  <a:pt x="1867" y="3091"/>
                </a:lnTo>
                <a:lnTo>
                  <a:pt x="1866" y="3093"/>
                </a:lnTo>
                <a:lnTo>
                  <a:pt x="1866" y="3093"/>
                </a:lnTo>
                <a:lnTo>
                  <a:pt x="1865" y="3094"/>
                </a:lnTo>
                <a:lnTo>
                  <a:pt x="1863" y="3094"/>
                </a:lnTo>
                <a:lnTo>
                  <a:pt x="1863" y="3094"/>
                </a:lnTo>
                <a:lnTo>
                  <a:pt x="1862" y="3095"/>
                </a:lnTo>
                <a:lnTo>
                  <a:pt x="1861" y="3095"/>
                </a:lnTo>
                <a:lnTo>
                  <a:pt x="1859" y="3095"/>
                </a:lnTo>
                <a:lnTo>
                  <a:pt x="1859" y="3097"/>
                </a:lnTo>
                <a:lnTo>
                  <a:pt x="1858" y="3097"/>
                </a:lnTo>
                <a:lnTo>
                  <a:pt x="1855" y="3097"/>
                </a:lnTo>
                <a:lnTo>
                  <a:pt x="1855" y="3095"/>
                </a:lnTo>
                <a:lnTo>
                  <a:pt x="1855" y="3095"/>
                </a:lnTo>
                <a:lnTo>
                  <a:pt x="1854" y="3094"/>
                </a:lnTo>
                <a:lnTo>
                  <a:pt x="1854" y="3094"/>
                </a:lnTo>
                <a:lnTo>
                  <a:pt x="1852" y="3094"/>
                </a:lnTo>
                <a:lnTo>
                  <a:pt x="1852" y="3095"/>
                </a:lnTo>
                <a:lnTo>
                  <a:pt x="1851" y="3095"/>
                </a:lnTo>
                <a:lnTo>
                  <a:pt x="1851" y="3097"/>
                </a:lnTo>
                <a:lnTo>
                  <a:pt x="1850" y="3097"/>
                </a:lnTo>
                <a:lnTo>
                  <a:pt x="1848" y="3097"/>
                </a:lnTo>
                <a:lnTo>
                  <a:pt x="1847" y="3098"/>
                </a:lnTo>
                <a:lnTo>
                  <a:pt x="1845" y="3098"/>
                </a:lnTo>
                <a:lnTo>
                  <a:pt x="1844" y="3098"/>
                </a:lnTo>
                <a:lnTo>
                  <a:pt x="1844" y="3098"/>
                </a:lnTo>
                <a:lnTo>
                  <a:pt x="1843" y="3099"/>
                </a:lnTo>
                <a:lnTo>
                  <a:pt x="1841" y="3099"/>
                </a:lnTo>
                <a:lnTo>
                  <a:pt x="1840" y="3099"/>
                </a:lnTo>
                <a:lnTo>
                  <a:pt x="1839" y="3099"/>
                </a:lnTo>
                <a:lnTo>
                  <a:pt x="1839" y="3099"/>
                </a:lnTo>
                <a:lnTo>
                  <a:pt x="1837" y="3098"/>
                </a:lnTo>
                <a:lnTo>
                  <a:pt x="1836" y="3098"/>
                </a:lnTo>
                <a:lnTo>
                  <a:pt x="1836" y="3097"/>
                </a:lnTo>
                <a:lnTo>
                  <a:pt x="1836" y="3097"/>
                </a:lnTo>
                <a:lnTo>
                  <a:pt x="1836" y="3095"/>
                </a:lnTo>
                <a:lnTo>
                  <a:pt x="1836" y="3095"/>
                </a:lnTo>
                <a:lnTo>
                  <a:pt x="1837" y="3095"/>
                </a:lnTo>
                <a:lnTo>
                  <a:pt x="1837" y="3095"/>
                </a:lnTo>
                <a:lnTo>
                  <a:pt x="1837" y="3095"/>
                </a:lnTo>
                <a:lnTo>
                  <a:pt x="1839" y="3095"/>
                </a:lnTo>
                <a:lnTo>
                  <a:pt x="1839" y="3095"/>
                </a:lnTo>
                <a:lnTo>
                  <a:pt x="1839" y="3095"/>
                </a:lnTo>
                <a:lnTo>
                  <a:pt x="1840" y="3095"/>
                </a:lnTo>
                <a:lnTo>
                  <a:pt x="1840" y="3095"/>
                </a:lnTo>
                <a:lnTo>
                  <a:pt x="1841" y="3095"/>
                </a:lnTo>
                <a:lnTo>
                  <a:pt x="1841" y="3095"/>
                </a:lnTo>
                <a:lnTo>
                  <a:pt x="1841" y="3094"/>
                </a:lnTo>
                <a:lnTo>
                  <a:pt x="1840" y="3094"/>
                </a:lnTo>
                <a:lnTo>
                  <a:pt x="1840" y="3094"/>
                </a:lnTo>
                <a:lnTo>
                  <a:pt x="1839" y="3094"/>
                </a:lnTo>
                <a:lnTo>
                  <a:pt x="1839" y="3093"/>
                </a:lnTo>
                <a:lnTo>
                  <a:pt x="1837" y="3093"/>
                </a:lnTo>
                <a:lnTo>
                  <a:pt x="1836" y="3093"/>
                </a:lnTo>
                <a:lnTo>
                  <a:pt x="1836" y="3093"/>
                </a:lnTo>
                <a:lnTo>
                  <a:pt x="1835" y="3093"/>
                </a:lnTo>
                <a:lnTo>
                  <a:pt x="1835" y="3093"/>
                </a:lnTo>
                <a:lnTo>
                  <a:pt x="1833" y="3093"/>
                </a:lnTo>
                <a:lnTo>
                  <a:pt x="1833" y="3093"/>
                </a:lnTo>
                <a:lnTo>
                  <a:pt x="1832" y="3093"/>
                </a:lnTo>
                <a:lnTo>
                  <a:pt x="1830" y="3093"/>
                </a:lnTo>
                <a:lnTo>
                  <a:pt x="1829" y="3093"/>
                </a:lnTo>
                <a:lnTo>
                  <a:pt x="1828" y="3091"/>
                </a:lnTo>
                <a:lnTo>
                  <a:pt x="1828" y="3091"/>
                </a:lnTo>
                <a:lnTo>
                  <a:pt x="1825" y="3090"/>
                </a:lnTo>
                <a:lnTo>
                  <a:pt x="1824" y="3091"/>
                </a:lnTo>
                <a:lnTo>
                  <a:pt x="1824" y="3091"/>
                </a:lnTo>
                <a:lnTo>
                  <a:pt x="1822" y="3091"/>
                </a:lnTo>
                <a:lnTo>
                  <a:pt x="1821" y="3091"/>
                </a:lnTo>
                <a:lnTo>
                  <a:pt x="1821" y="3091"/>
                </a:lnTo>
                <a:lnTo>
                  <a:pt x="1819" y="3091"/>
                </a:lnTo>
                <a:lnTo>
                  <a:pt x="1819" y="3091"/>
                </a:lnTo>
                <a:lnTo>
                  <a:pt x="1818" y="3091"/>
                </a:lnTo>
                <a:lnTo>
                  <a:pt x="1817" y="3091"/>
                </a:lnTo>
                <a:lnTo>
                  <a:pt x="1815" y="3090"/>
                </a:lnTo>
                <a:lnTo>
                  <a:pt x="1814" y="3090"/>
                </a:lnTo>
                <a:lnTo>
                  <a:pt x="1814" y="3090"/>
                </a:lnTo>
                <a:lnTo>
                  <a:pt x="1813" y="3090"/>
                </a:lnTo>
                <a:lnTo>
                  <a:pt x="1811" y="3090"/>
                </a:lnTo>
                <a:lnTo>
                  <a:pt x="1811" y="3090"/>
                </a:lnTo>
                <a:lnTo>
                  <a:pt x="1811" y="3090"/>
                </a:lnTo>
                <a:lnTo>
                  <a:pt x="1811" y="3090"/>
                </a:lnTo>
                <a:lnTo>
                  <a:pt x="1810" y="3089"/>
                </a:lnTo>
                <a:lnTo>
                  <a:pt x="1809" y="3089"/>
                </a:lnTo>
                <a:lnTo>
                  <a:pt x="1809" y="3087"/>
                </a:lnTo>
                <a:lnTo>
                  <a:pt x="1807" y="3087"/>
                </a:lnTo>
                <a:lnTo>
                  <a:pt x="1807" y="3087"/>
                </a:lnTo>
                <a:lnTo>
                  <a:pt x="1806" y="3087"/>
                </a:lnTo>
                <a:lnTo>
                  <a:pt x="1806" y="3087"/>
                </a:lnTo>
                <a:lnTo>
                  <a:pt x="1804" y="3087"/>
                </a:lnTo>
                <a:lnTo>
                  <a:pt x="1803" y="3087"/>
                </a:lnTo>
                <a:lnTo>
                  <a:pt x="1803" y="3086"/>
                </a:lnTo>
                <a:lnTo>
                  <a:pt x="1802" y="3086"/>
                </a:lnTo>
                <a:lnTo>
                  <a:pt x="1800" y="3086"/>
                </a:lnTo>
                <a:lnTo>
                  <a:pt x="1800" y="3086"/>
                </a:lnTo>
                <a:lnTo>
                  <a:pt x="1799" y="3086"/>
                </a:lnTo>
                <a:lnTo>
                  <a:pt x="1799" y="3087"/>
                </a:lnTo>
                <a:lnTo>
                  <a:pt x="1798" y="3087"/>
                </a:lnTo>
                <a:lnTo>
                  <a:pt x="1796" y="3087"/>
                </a:lnTo>
                <a:lnTo>
                  <a:pt x="1795" y="3087"/>
                </a:lnTo>
                <a:lnTo>
                  <a:pt x="1793" y="3087"/>
                </a:lnTo>
                <a:lnTo>
                  <a:pt x="1792" y="3087"/>
                </a:lnTo>
                <a:lnTo>
                  <a:pt x="1791" y="3087"/>
                </a:lnTo>
                <a:lnTo>
                  <a:pt x="1791" y="3087"/>
                </a:lnTo>
                <a:lnTo>
                  <a:pt x="1788" y="3087"/>
                </a:lnTo>
                <a:lnTo>
                  <a:pt x="1787" y="3087"/>
                </a:lnTo>
                <a:lnTo>
                  <a:pt x="1785" y="3089"/>
                </a:lnTo>
                <a:lnTo>
                  <a:pt x="1784" y="3087"/>
                </a:lnTo>
                <a:lnTo>
                  <a:pt x="1784" y="3087"/>
                </a:lnTo>
                <a:lnTo>
                  <a:pt x="1784" y="3086"/>
                </a:lnTo>
                <a:lnTo>
                  <a:pt x="1784" y="3084"/>
                </a:lnTo>
                <a:lnTo>
                  <a:pt x="1784" y="3084"/>
                </a:lnTo>
                <a:lnTo>
                  <a:pt x="1783" y="3084"/>
                </a:lnTo>
                <a:lnTo>
                  <a:pt x="1781" y="3083"/>
                </a:lnTo>
                <a:lnTo>
                  <a:pt x="1781" y="3083"/>
                </a:lnTo>
                <a:lnTo>
                  <a:pt x="1781" y="3082"/>
                </a:lnTo>
                <a:lnTo>
                  <a:pt x="1780" y="3082"/>
                </a:lnTo>
                <a:lnTo>
                  <a:pt x="1780" y="3082"/>
                </a:lnTo>
                <a:lnTo>
                  <a:pt x="1778" y="3080"/>
                </a:lnTo>
                <a:lnTo>
                  <a:pt x="1778" y="3079"/>
                </a:lnTo>
                <a:lnTo>
                  <a:pt x="1778" y="3079"/>
                </a:lnTo>
                <a:lnTo>
                  <a:pt x="1777" y="3079"/>
                </a:lnTo>
                <a:lnTo>
                  <a:pt x="1777" y="3079"/>
                </a:lnTo>
                <a:lnTo>
                  <a:pt x="1776" y="3079"/>
                </a:lnTo>
                <a:lnTo>
                  <a:pt x="1776" y="3078"/>
                </a:lnTo>
                <a:lnTo>
                  <a:pt x="1773" y="3078"/>
                </a:lnTo>
                <a:lnTo>
                  <a:pt x="1773" y="3079"/>
                </a:lnTo>
                <a:lnTo>
                  <a:pt x="1772" y="3079"/>
                </a:lnTo>
                <a:lnTo>
                  <a:pt x="1772" y="3078"/>
                </a:lnTo>
                <a:lnTo>
                  <a:pt x="1770" y="3078"/>
                </a:lnTo>
                <a:lnTo>
                  <a:pt x="1770" y="3078"/>
                </a:lnTo>
                <a:lnTo>
                  <a:pt x="1769" y="3078"/>
                </a:lnTo>
                <a:lnTo>
                  <a:pt x="1767" y="3078"/>
                </a:lnTo>
                <a:lnTo>
                  <a:pt x="1767" y="3076"/>
                </a:lnTo>
                <a:lnTo>
                  <a:pt x="1766" y="3076"/>
                </a:lnTo>
                <a:lnTo>
                  <a:pt x="1765" y="3076"/>
                </a:lnTo>
                <a:lnTo>
                  <a:pt x="1765" y="3076"/>
                </a:lnTo>
                <a:lnTo>
                  <a:pt x="1763" y="3076"/>
                </a:lnTo>
                <a:lnTo>
                  <a:pt x="1763" y="3075"/>
                </a:lnTo>
                <a:lnTo>
                  <a:pt x="1763" y="3075"/>
                </a:lnTo>
                <a:lnTo>
                  <a:pt x="1763" y="3073"/>
                </a:lnTo>
                <a:lnTo>
                  <a:pt x="1763" y="3073"/>
                </a:lnTo>
                <a:lnTo>
                  <a:pt x="1765" y="3073"/>
                </a:lnTo>
                <a:lnTo>
                  <a:pt x="1765" y="3072"/>
                </a:lnTo>
                <a:lnTo>
                  <a:pt x="1763" y="3072"/>
                </a:lnTo>
                <a:lnTo>
                  <a:pt x="1763" y="3072"/>
                </a:lnTo>
                <a:lnTo>
                  <a:pt x="1762" y="3073"/>
                </a:lnTo>
                <a:lnTo>
                  <a:pt x="1762" y="3073"/>
                </a:lnTo>
                <a:lnTo>
                  <a:pt x="1759" y="3073"/>
                </a:lnTo>
                <a:lnTo>
                  <a:pt x="1759" y="3073"/>
                </a:lnTo>
                <a:lnTo>
                  <a:pt x="1758" y="3073"/>
                </a:lnTo>
                <a:lnTo>
                  <a:pt x="1758" y="3073"/>
                </a:lnTo>
                <a:lnTo>
                  <a:pt x="1757" y="3072"/>
                </a:lnTo>
                <a:lnTo>
                  <a:pt x="1757" y="3072"/>
                </a:lnTo>
                <a:lnTo>
                  <a:pt x="1757" y="3071"/>
                </a:lnTo>
                <a:lnTo>
                  <a:pt x="1755" y="3071"/>
                </a:lnTo>
                <a:lnTo>
                  <a:pt x="1755" y="3069"/>
                </a:lnTo>
                <a:lnTo>
                  <a:pt x="1754" y="3069"/>
                </a:lnTo>
                <a:lnTo>
                  <a:pt x="1754" y="3069"/>
                </a:lnTo>
                <a:lnTo>
                  <a:pt x="1751" y="3069"/>
                </a:lnTo>
                <a:lnTo>
                  <a:pt x="1751" y="3069"/>
                </a:lnTo>
                <a:lnTo>
                  <a:pt x="1750" y="3069"/>
                </a:lnTo>
                <a:lnTo>
                  <a:pt x="1748" y="3069"/>
                </a:lnTo>
                <a:lnTo>
                  <a:pt x="1748" y="3068"/>
                </a:lnTo>
                <a:lnTo>
                  <a:pt x="1747" y="3068"/>
                </a:lnTo>
                <a:lnTo>
                  <a:pt x="1746" y="3068"/>
                </a:lnTo>
                <a:lnTo>
                  <a:pt x="1746" y="3068"/>
                </a:lnTo>
                <a:lnTo>
                  <a:pt x="1743" y="3068"/>
                </a:lnTo>
                <a:lnTo>
                  <a:pt x="1743" y="3068"/>
                </a:lnTo>
                <a:lnTo>
                  <a:pt x="1743" y="3067"/>
                </a:lnTo>
                <a:lnTo>
                  <a:pt x="1741" y="3067"/>
                </a:lnTo>
                <a:lnTo>
                  <a:pt x="1740" y="3065"/>
                </a:lnTo>
                <a:lnTo>
                  <a:pt x="1740" y="3065"/>
                </a:lnTo>
                <a:lnTo>
                  <a:pt x="1739" y="3065"/>
                </a:lnTo>
                <a:lnTo>
                  <a:pt x="1739" y="3065"/>
                </a:lnTo>
                <a:lnTo>
                  <a:pt x="1737" y="3065"/>
                </a:lnTo>
                <a:lnTo>
                  <a:pt x="1737" y="3064"/>
                </a:lnTo>
                <a:lnTo>
                  <a:pt x="1736" y="3064"/>
                </a:lnTo>
                <a:lnTo>
                  <a:pt x="1736" y="3064"/>
                </a:lnTo>
                <a:lnTo>
                  <a:pt x="1735" y="3064"/>
                </a:lnTo>
                <a:lnTo>
                  <a:pt x="1735" y="3064"/>
                </a:lnTo>
                <a:lnTo>
                  <a:pt x="1733" y="3065"/>
                </a:lnTo>
                <a:lnTo>
                  <a:pt x="1732" y="3064"/>
                </a:lnTo>
                <a:lnTo>
                  <a:pt x="1732" y="3064"/>
                </a:lnTo>
                <a:lnTo>
                  <a:pt x="1731" y="3064"/>
                </a:lnTo>
                <a:lnTo>
                  <a:pt x="1731" y="3064"/>
                </a:lnTo>
                <a:lnTo>
                  <a:pt x="1729" y="3064"/>
                </a:lnTo>
                <a:lnTo>
                  <a:pt x="1729" y="3065"/>
                </a:lnTo>
                <a:lnTo>
                  <a:pt x="1728" y="3065"/>
                </a:lnTo>
                <a:lnTo>
                  <a:pt x="1728" y="3065"/>
                </a:lnTo>
                <a:lnTo>
                  <a:pt x="1728" y="3067"/>
                </a:lnTo>
                <a:lnTo>
                  <a:pt x="1728" y="3067"/>
                </a:lnTo>
                <a:lnTo>
                  <a:pt x="1728" y="3067"/>
                </a:lnTo>
                <a:lnTo>
                  <a:pt x="1726" y="3068"/>
                </a:lnTo>
                <a:lnTo>
                  <a:pt x="1726" y="3068"/>
                </a:lnTo>
                <a:lnTo>
                  <a:pt x="1725" y="3068"/>
                </a:lnTo>
                <a:lnTo>
                  <a:pt x="1724" y="3068"/>
                </a:lnTo>
                <a:lnTo>
                  <a:pt x="1722" y="3068"/>
                </a:lnTo>
                <a:lnTo>
                  <a:pt x="1722" y="3067"/>
                </a:lnTo>
                <a:lnTo>
                  <a:pt x="1722" y="3065"/>
                </a:lnTo>
                <a:lnTo>
                  <a:pt x="1722" y="3065"/>
                </a:lnTo>
                <a:lnTo>
                  <a:pt x="1722" y="3057"/>
                </a:lnTo>
                <a:lnTo>
                  <a:pt x="1722" y="3057"/>
                </a:lnTo>
                <a:lnTo>
                  <a:pt x="1722" y="3056"/>
                </a:lnTo>
                <a:lnTo>
                  <a:pt x="1722" y="3056"/>
                </a:lnTo>
                <a:lnTo>
                  <a:pt x="1721" y="3056"/>
                </a:lnTo>
                <a:lnTo>
                  <a:pt x="1721" y="3056"/>
                </a:lnTo>
                <a:lnTo>
                  <a:pt x="1721" y="3056"/>
                </a:lnTo>
                <a:lnTo>
                  <a:pt x="1720" y="3056"/>
                </a:lnTo>
                <a:lnTo>
                  <a:pt x="1720" y="3056"/>
                </a:lnTo>
                <a:lnTo>
                  <a:pt x="1720" y="3056"/>
                </a:lnTo>
                <a:lnTo>
                  <a:pt x="1720" y="3054"/>
                </a:lnTo>
                <a:lnTo>
                  <a:pt x="1720" y="3054"/>
                </a:lnTo>
                <a:lnTo>
                  <a:pt x="1720" y="3054"/>
                </a:lnTo>
                <a:lnTo>
                  <a:pt x="1720" y="3054"/>
                </a:lnTo>
                <a:lnTo>
                  <a:pt x="1720" y="3053"/>
                </a:lnTo>
                <a:lnTo>
                  <a:pt x="1720" y="3053"/>
                </a:lnTo>
                <a:lnTo>
                  <a:pt x="1720" y="3053"/>
                </a:lnTo>
                <a:lnTo>
                  <a:pt x="1720" y="3052"/>
                </a:lnTo>
                <a:lnTo>
                  <a:pt x="1718" y="3052"/>
                </a:lnTo>
                <a:lnTo>
                  <a:pt x="1718" y="3052"/>
                </a:lnTo>
                <a:lnTo>
                  <a:pt x="1718" y="3052"/>
                </a:lnTo>
                <a:lnTo>
                  <a:pt x="1718" y="3052"/>
                </a:lnTo>
                <a:lnTo>
                  <a:pt x="1718" y="3050"/>
                </a:lnTo>
                <a:lnTo>
                  <a:pt x="1718" y="3050"/>
                </a:lnTo>
                <a:lnTo>
                  <a:pt x="1718" y="3049"/>
                </a:lnTo>
                <a:lnTo>
                  <a:pt x="1718" y="3049"/>
                </a:lnTo>
                <a:lnTo>
                  <a:pt x="1718" y="3049"/>
                </a:lnTo>
                <a:lnTo>
                  <a:pt x="1717" y="3049"/>
                </a:lnTo>
                <a:lnTo>
                  <a:pt x="1717" y="3049"/>
                </a:lnTo>
                <a:lnTo>
                  <a:pt x="1715" y="3049"/>
                </a:lnTo>
                <a:lnTo>
                  <a:pt x="1715" y="3049"/>
                </a:lnTo>
                <a:lnTo>
                  <a:pt x="1715" y="3049"/>
                </a:lnTo>
                <a:lnTo>
                  <a:pt x="1714" y="3049"/>
                </a:lnTo>
                <a:lnTo>
                  <a:pt x="1713" y="3049"/>
                </a:lnTo>
                <a:lnTo>
                  <a:pt x="1713" y="3048"/>
                </a:lnTo>
                <a:lnTo>
                  <a:pt x="1713" y="3046"/>
                </a:lnTo>
                <a:lnTo>
                  <a:pt x="1713" y="3046"/>
                </a:lnTo>
                <a:lnTo>
                  <a:pt x="1713" y="3046"/>
                </a:lnTo>
                <a:lnTo>
                  <a:pt x="1713" y="3045"/>
                </a:lnTo>
                <a:lnTo>
                  <a:pt x="1713" y="3045"/>
                </a:lnTo>
                <a:lnTo>
                  <a:pt x="1713" y="3043"/>
                </a:lnTo>
                <a:lnTo>
                  <a:pt x="1713" y="3043"/>
                </a:lnTo>
                <a:lnTo>
                  <a:pt x="1713" y="3043"/>
                </a:lnTo>
                <a:lnTo>
                  <a:pt x="1713" y="3043"/>
                </a:lnTo>
                <a:lnTo>
                  <a:pt x="1711" y="3043"/>
                </a:lnTo>
                <a:lnTo>
                  <a:pt x="1711" y="3042"/>
                </a:lnTo>
                <a:lnTo>
                  <a:pt x="1711" y="3042"/>
                </a:lnTo>
                <a:lnTo>
                  <a:pt x="1711" y="3042"/>
                </a:lnTo>
                <a:lnTo>
                  <a:pt x="1711" y="3041"/>
                </a:lnTo>
                <a:lnTo>
                  <a:pt x="1711" y="3041"/>
                </a:lnTo>
                <a:lnTo>
                  <a:pt x="1710" y="3041"/>
                </a:lnTo>
                <a:lnTo>
                  <a:pt x="1710" y="3041"/>
                </a:lnTo>
                <a:lnTo>
                  <a:pt x="1710" y="3039"/>
                </a:lnTo>
                <a:lnTo>
                  <a:pt x="1710" y="3039"/>
                </a:lnTo>
                <a:lnTo>
                  <a:pt x="1710" y="3039"/>
                </a:lnTo>
                <a:lnTo>
                  <a:pt x="1710" y="3038"/>
                </a:lnTo>
                <a:lnTo>
                  <a:pt x="1710" y="3038"/>
                </a:lnTo>
                <a:lnTo>
                  <a:pt x="1710" y="3038"/>
                </a:lnTo>
                <a:lnTo>
                  <a:pt x="1709" y="3038"/>
                </a:lnTo>
                <a:lnTo>
                  <a:pt x="1709" y="3037"/>
                </a:lnTo>
                <a:lnTo>
                  <a:pt x="1709" y="3037"/>
                </a:lnTo>
                <a:lnTo>
                  <a:pt x="1709" y="3037"/>
                </a:lnTo>
                <a:lnTo>
                  <a:pt x="1707" y="3035"/>
                </a:lnTo>
                <a:lnTo>
                  <a:pt x="1707" y="3035"/>
                </a:lnTo>
                <a:lnTo>
                  <a:pt x="1707" y="3035"/>
                </a:lnTo>
                <a:lnTo>
                  <a:pt x="1707" y="3034"/>
                </a:lnTo>
                <a:lnTo>
                  <a:pt x="1707" y="3034"/>
                </a:lnTo>
                <a:lnTo>
                  <a:pt x="1707" y="3032"/>
                </a:lnTo>
                <a:lnTo>
                  <a:pt x="1707" y="3032"/>
                </a:lnTo>
                <a:lnTo>
                  <a:pt x="1707" y="3032"/>
                </a:lnTo>
                <a:lnTo>
                  <a:pt x="1706" y="3032"/>
                </a:lnTo>
                <a:lnTo>
                  <a:pt x="1706" y="3032"/>
                </a:lnTo>
                <a:lnTo>
                  <a:pt x="1705" y="3032"/>
                </a:lnTo>
                <a:lnTo>
                  <a:pt x="1705" y="3032"/>
                </a:lnTo>
                <a:lnTo>
                  <a:pt x="1705" y="3032"/>
                </a:lnTo>
                <a:lnTo>
                  <a:pt x="1705" y="3032"/>
                </a:lnTo>
                <a:lnTo>
                  <a:pt x="1705" y="3031"/>
                </a:lnTo>
                <a:lnTo>
                  <a:pt x="1705" y="3031"/>
                </a:lnTo>
                <a:lnTo>
                  <a:pt x="1705" y="3030"/>
                </a:lnTo>
                <a:lnTo>
                  <a:pt x="1705" y="3030"/>
                </a:lnTo>
                <a:lnTo>
                  <a:pt x="1705" y="3030"/>
                </a:lnTo>
                <a:lnTo>
                  <a:pt x="1705" y="3028"/>
                </a:lnTo>
                <a:lnTo>
                  <a:pt x="1706" y="3028"/>
                </a:lnTo>
                <a:lnTo>
                  <a:pt x="1706" y="3028"/>
                </a:lnTo>
                <a:lnTo>
                  <a:pt x="1706" y="3027"/>
                </a:lnTo>
                <a:lnTo>
                  <a:pt x="1705" y="3027"/>
                </a:lnTo>
                <a:lnTo>
                  <a:pt x="1705" y="3027"/>
                </a:lnTo>
                <a:lnTo>
                  <a:pt x="1705" y="3027"/>
                </a:lnTo>
                <a:lnTo>
                  <a:pt x="1705" y="3027"/>
                </a:lnTo>
                <a:lnTo>
                  <a:pt x="1705" y="3027"/>
                </a:lnTo>
                <a:lnTo>
                  <a:pt x="1703" y="3027"/>
                </a:lnTo>
                <a:lnTo>
                  <a:pt x="1703" y="3027"/>
                </a:lnTo>
                <a:lnTo>
                  <a:pt x="1702" y="3027"/>
                </a:lnTo>
                <a:lnTo>
                  <a:pt x="1702" y="3027"/>
                </a:lnTo>
                <a:lnTo>
                  <a:pt x="1702" y="3027"/>
                </a:lnTo>
                <a:lnTo>
                  <a:pt x="1702" y="3027"/>
                </a:lnTo>
                <a:lnTo>
                  <a:pt x="1700" y="3027"/>
                </a:lnTo>
                <a:lnTo>
                  <a:pt x="1700" y="3026"/>
                </a:lnTo>
                <a:lnTo>
                  <a:pt x="1702" y="3026"/>
                </a:lnTo>
                <a:lnTo>
                  <a:pt x="1702" y="3026"/>
                </a:lnTo>
                <a:lnTo>
                  <a:pt x="1702" y="3024"/>
                </a:lnTo>
                <a:lnTo>
                  <a:pt x="1702" y="3024"/>
                </a:lnTo>
                <a:lnTo>
                  <a:pt x="1702" y="3024"/>
                </a:lnTo>
                <a:lnTo>
                  <a:pt x="1702" y="3023"/>
                </a:lnTo>
                <a:lnTo>
                  <a:pt x="1702" y="3023"/>
                </a:lnTo>
                <a:lnTo>
                  <a:pt x="1702" y="3022"/>
                </a:lnTo>
                <a:lnTo>
                  <a:pt x="1702" y="3022"/>
                </a:lnTo>
                <a:lnTo>
                  <a:pt x="1700" y="3022"/>
                </a:lnTo>
                <a:lnTo>
                  <a:pt x="1699" y="3022"/>
                </a:lnTo>
                <a:lnTo>
                  <a:pt x="1699" y="3022"/>
                </a:lnTo>
                <a:lnTo>
                  <a:pt x="1699" y="3020"/>
                </a:lnTo>
                <a:lnTo>
                  <a:pt x="1699" y="3020"/>
                </a:lnTo>
                <a:lnTo>
                  <a:pt x="1699" y="3019"/>
                </a:lnTo>
                <a:lnTo>
                  <a:pt x="1699" y="3019"/>
                </a:lnTo>
                <a:lnTo>
                  <a:pt x="1699" y="3019"/>
                </a:lnTo>
                <a:lnTo>
                  <a:pt x="1699" y="3017"/>
                </a:lnTo>
                <a:lnTo>
                  <a:pt x="1699" y="3017"/>
                </a:lnTo>
                <a:lnTo>
                  <a:pt x="1698" y="3017"/>
                </a:lnTo>
                <a:lnTo>
                  <a:pt x="1698" y="3017"/>
                </a:lnTo>
                <a:lnTo>
                  <a:pt x="1696" y="3017"/>
                </a:lnTo>
                <a:lnTo>
                  <a:pt x="1696" y="3016"/>
                </a:lnTo>
                <a:lnTo>
                  <a:pt x="1695" y="3016"/>
                </a:lnTo>
                <a:lnTo>
                  <a:pt x="1695" y="3016"/>
                </a:lnTo>
                <a:lnTo>
                  <a:pt x="1695" y="3015"/>
                </a:lnTo>
                <a:lnTo>
                  <a:pt x="1695" y="3015"/>
                </a:lnTo>
                <a:lnTo>
                  <a:pt x="1696" y="3013"/>
                </a:lnTo>
                <a:lnTo>
                  <a:pt x="1696" y="3013"/>
                </a:lnTo>
                <a:lnTo>
                  <a:pt x="1696" y="3013"/>
                </a:lnTo>
                <a:lnTo>
                  <a:pt x="1696" y="3013"/>
                </a:lnTo>
                <a:lnTo>
                  <a:pt x="1696" y="3012"/>
                </a:lnTo>
                <a:lnTo>
                  <a:pt x="1696" y="3012"/>
                </a:lnTo>
                <a:lnTo>
                  <a:pt x="1696" y="3011"/>
                </a:lnTo>
                <a:lnTo>
                  <a:pt x="1696" y="3011"/>
                </a:lnTo>
                <a:lnTo>
                  <a:pt x="1696" y="3011"/>
                </a:lnTo>
                <a:lnTo>
                  <a:pt x="1696" y="3009"/>
                </a:lnTo>
                <a:lnTo>
                  <a:pt x="1696" y="3009"/>
                </a:lnTo>
                <a:lnTo>
                  <a:pt x="1695" y="3008"/>
                </a:lnTo>
                <a:lnTo>
                  <a:pt x="1695" y="3008"/>
                </a:lnTo>
                <a:lnTo>
                  <a:pt x="1695" y="3008"/>
                </a:lnTo>
                <a:lnTo>
                  <a:pt x="1695" y="3006"/>
                </a:lnTo>
                <a:lnTo>
                  <a:pt x="1695" y="3006"/>
                </a:lnTo>
                <a:lnTo>
                  <a:pt x="1695" y="3005"/>
                </a:lnTo>
                <a:lnTo>
                  <a:pt x="1695" y="3005"/>
                </a:lnTo>
                <a:lnTo>
                  <a:pt x="1695" y="3005"/>
                </a:lnTo>
                <a:lnTo>
                  <a:pt x="1695" y="3004"/>
                </a:lnTo>
                <a:lnTo>
                  <a:pt x="1695" y="3004"/>
                </a:lnTo>
                <a:lnTo>
                  <a:pt x="1694" y="3002"/>
                </a:lnTo>
                <a:lnTo>
                  <a:pt x="1694" y="3002"/>
                </a:lnTo>
                <a:lnTo>
                  <a:pt x="1694" y="3002"/>
                </a:lnTo>
                <a:lnTo>
                  <a:pt x="1694" y="3002"/>
                </a:lnTo>
                <a:lnTo>
                  <a:pt x="1692" y="3002"/>
                </a:lnTo>
                <a:lnTo>
                  <a:pt x="1692" y="3002"/>
                </a:lnTo>
                <a:lnTo>
                  <a:pt x="1691" y="3002"/>
                </a:lnTo>
                <a:lnTo>
                  <a:pt x="1691" y="3001"/>
                </a:lnTo>
                <a:lnTo>
                  <a:pt x="1691" y="3001"/>
                </a:lnTo>
                <a:lnTo>
                  <a:pt x="1691" y="3000"/>
                </a:lnTo>
                <a:lnTo>
                  <a:pt x="1692" y="3000"/>
                </a:lnTo>
                <a:lnTo>
                  <a:pt x="1692" y="3000"/>
                </a:lnTo>
                <a:lnTo>
                  <a:pt x="1692" y="3000"/>
                </a:lnTo>
                <a:lnTo>
                  <a:pt x="1692" y="2998"/>
                </a:lnTo>
                <a:lnTo>
                  <a:pt x="1694" y="2998"/>
                </a:lnTo>
                <a:lnTo>
                  <a:pt x="1694" y="2997"/>
                </a:lnTo>
                <a:lnTo>
                  <a:pt x="1694" y="2997"/>
                </a:lnTo>
                <a:lnTo>
                  <a:pt x="1694" y="2997"/>
                </a:lnTo>
                <a:lnTo>
                  <a:pt x="1694" y="2996"/>
                </a:lnTo>
                <a:lnTo>
                  <a:pt x="1694" y="2996"/>
                </a:lnTo>
                <a:lnTo>
                  <a:pt x="1694" y="2994"/>
                </a:lnTo>
                <a:lnTo>
                  <a:pt x="1694" y="2994"/>
                </a:lnTo>
                <a:lnTo>
                  <a:pt x="1694" y="2994"/>
                </a:lnTo>
                <a:lnTo>
                  <a:pt x="1694" y="2994"/>
                </a:lnTo>
                <a:lnTo>
                  <a:pt x="1695" y="2994"/>
                </a:lnTo>
                <a:lnTo>
                  <a:pt x="1695" y="2994"/>
                </a:lnTo>
                <a:lnTo>
                  <a:pt x="1696" y="2994"/>
                </a:lnTo>
                <a:lnTo>
                  <a:pt x="1696" y="2993"/>
                </a:lnTo>
                <a:lnTo>
                  <a:pt x="1696" y="2993"/>
                </a:lnTo>
                <a:lnTo>
                  <a:pt x="1696" y="2991"/>
                </a:lnTo>
                <a:lnTo>
                  <a:pt x="1696" y="2991"/>
                </a:lnTo>
                <a:lnTo>
                  <a:pt x="1696" y="2991"/>
                </a:lnTo>
                <a:lnTo>
                  <a:pt x="1696" y="2990"/>
                </a:lnTo>
                <a:lnTo>
                  <a:pt x="1696" y="2990"/>
                </a:lnTo>
                <a:lnTo>
                  <a:pt x="1695" y="2989"/>
                </a:lnTo>
                <a:lnTo>
                  <a:pt x="1695" y="2989"/>
                </a:lnTo>
                <a:lnTo>
                  <a:pt x="1695" y="2989"/>
                </a:lnTo>
                <a:lnTo>
                  <a:pt x="1695" y="2989"/>
                </a:lnTo>
                <a:lnTo>
                  <a:pt x="1695" y="2987"/>
                </a:lnTo>
                <a:lnTo>
                  <a:pt x="1695" y="2987"/>
                </a:lnTo>
                <a:lnTo>
                  <a:pt x="1695" y="2986"/>
                </a:lnTo>
                <a:lnTo>
                  <a:pt x="1694" y="2986"/>
                </a:lnTo>
                <a:lnTo>
                  <a:pt x="1694" y="2986"/>
                </a:lnTo>
                <a:lnTo>
                  <a:pt x="1694" y="2985"/>
                </a:lnTo>
                <a:lnTo>
                  <a:pt x="1694" y="2985"/>
                </a:lnTo>
                <a:lnTo>
                  <a:pt x="1694" y="2983"/>
                </a:lnTo>
                <a:lnTo>
                  <a:pt x="1694" y="2983"/>
                </a:lnTo>
                <a:lnTo>
                  <a:pt x="1694" y="2983"/>
                </a:lnTo>
                <a:lnTo>
                  <a:pt x="1694" y="2983"/>
                </a:lnTo>
                <a:lnTo>
                  <a:pt x="1692" y="2982"/>
                </a:lnTo>
                <a:lnTo>
                  <a:pt x="1692" y="2982"/>
                </a:lnTo>
                <a:lnTo>
                  <a:pt x="1692" y="2980"/>
                </a:lnTo>
                <a:lnTo>
                  <a:pt x="1692" y="2980"/>
                </a:lnTo>
                <a:lnTo>
                  <a:pt x="1692" y="2980"/>
                </a:lnTo>
                <a:lnTo>
                  <a:pt x="1691" y="2980"/>
                </a:lnTo>
                <a:lnTo>
                  <a:pt x="1691" y="2979"/>
                </a:lnTo>
                <a:lnTo>
                  <a:pt x="1691" y="2979"/>
                </a:lnTo>
                <a:lnTo>
                  <a:pt x="1691" y="2978"/>
                </a:lnTo>
                <a:lnTo>
                  <a:pt x="1691" y="2978"/>
                </a:lnTo>
                <a:lnTo>
                  <a:pt x="1689" y="2978"/>
                </a:lnTo>
                <a:lnTo>
                  <a:pt x="1689" y="2978"/>
                </a:lnTo>
                <a:lnTo>
                  <a:pt x="1689" y="2976"/>
                </a:lnTo>
                <a:lnTo>
                  <a:pt x="1689" y="2976"/>
                </a:lnTo>
                <a:lnTo>
                  <a:pt x="1689" y="2975"/>
                </a:lnTo>
                <a:lnTo>
                  <a:pt x="1689" y="2975"/>
                </a:lnTo>
                <a:lnTo>
                  <a:pt x="1689" y="2975"/>
                </a:lnTo>
                <a:lnTo>
                  <a:pt x="1689" y="2974"/>
                </a:lnTo>
                <a:lnTo>
                  <a:pt x="1688" y="2974"/>
                </a:lnTo>
                <a:lnTo>
                  <a:pt x="1688" y="2972"/>
                </a:lnTo>
                <a:lnTo>
                  <a:pt x="1688" y="2972"/>
                </a:lnTo>
                <a:lnTo>
                  <a:pt x="1688" y="2972"/>
                </a:lnTo>
                <a:lnTo>
                  <a:pt x="1688" y="2971"/>
                </a:lnTo>
                <a:lnTo>
                  <a:pt x="1688" y="2971"/>
                </a:lnTo>
                <a:lnTo>
                  <a:pt x="1688" y="2971"/>
                </a:lnTo>
                <a:lnTo>
                  <a:pt x="1687" y="2971"/>
                </a:lnTo>
                <a:lnTo>
                  <a:pt x="1687" y="2970"/>
                </a:lnTo>
                <a:lnTo>
                  <a:pt x="1687" y="2970"/>
                </a:lnTo>
                <a:lnTo>
                  <a:pt x="1687" y="2970"/>
                </a:lnTo>
                <a:lnTo>
                  <a:pt x="1687" y="2968"/>
                </a:lnTo>
                <a:lnTo>
                  <a:pt x="1685" y="2968"/>
                </a:lnTo>
                <a:lnTo>
                  <a:pt x="1685" y="2968"/>
                </a:lnTo>
                <a:lnTo>
                  <a:pt x="1685" y="2967"/>
                </a:lnTo>
                <a:lnTo>
                  <a:pt x="1685" y="2967"/>
                </a:lnTo>
                <a:lnTo>
                  <a:pt x="1685" y="2967"/>
                </a:lnTo>
                <a:lnTo>
                  <a:pt x="1685" y="2965"/>
                </a:lnTo>
                <a:lnTo>
                  <a:pt x="1685" y="2965"/>
                </a:lnTo>
                <a:lnTo>
                  <a:pt x="1685" y="2964"/>
                </a:lnTo>
                <a:lnTo>
                  <a:pt x="1684" y="2964"/>
                </a:lnTo>
                <a:lnTo>
                  <a:pt x="1684" y="2964"/>
                </a:lnTo>
                <a:lnTo>
                  <a:pt x="1684" y="2963"/>
                </a:lnTo>
                <a:lnTo>
                  <a:pt x="1684" y="2963"/>
                </a:lnTo>
                <a:lnTo>
                  <a:pt x="1684" y="2961"/>
                </a:lnTo>
                <a:lnTo>
                  <a:pt x="1683" y="2961"/>
                </a:lnTo>
                <a:lnTo>
                  <a:pt x="1683" y="2960"/>
                </a:lnTo>
                <a:lnTo>
                  <a:pt x="1683" y="2960"/>
                </a:lnTo>
                <a:lnTo>
                  <a:pt x="1683" y="2959"/>
                </a:lnTo>
                <a:lnTo>
                  <a:pt x="1683" y="2959"/>
                </a:lnTo>
                <a:lnTo>
                  <a:pt x="1681" y="2957"/>
                </a:lnTo>
                <a:lnTo>
                  <a:pt x="1681" y="2957"/>
                </a:lnTo>
                <a:lnTo>
                  <a:pt x="1681" y="2956"/>
                </a:lnTo>
                <a:lnTo>
                  <a:pt x="1681" y="2956"/>
                </a:lnTo>
                <a:lnTo>
                  <a:pt x="1680" y="2956"/>
                </a:lnTo>
                <a:lnTo>
                  <a:pt x="1680" y="2954"/>
                </a:lnTo>
                <a:lnTo>
                  <a:pt x="1680" y="2954"/>
                </a:lnTo>
                <a:lnTo>
                  <a:pt x="1680" y="2953"/>
                </a:lnTo>
                <a:lnTo>
                  <a:pt x="1680" y="2953"/>
                </a:lnTo>
                <a:lnTo>
                  <a:pt x="1680" y="2953"/>
                </a:lnTo>
                <a:lnTo>
                  <a:pt x="1680" y="2953"/>
                </a:lnTo>
                <a:lnTo>
                  <a:pt x="1680" y="2952"/>
                </a:lnTo>
                <a:lnTo>
                  <a:pt x="1680" y="2952"/>
                </a:lnTo>
                <a:lnTo>
                  <a:pt x="1680" y="2950"/>
                </a:lnTo>
                <a:lnTo>
                  <a:pt x="1680" y="2950"/>
                </a:lnTo>
                <a:lnTo>
                  <a:pt x="1680" y="2950"/>
                </a:lnTo>
                <a:lnTo>
                  <a:pt x="1679" y="2950"/>
                </a:lnTo>
                <a:lnTo>
                  <a:pt x="1679" y="2949"/>
                </a:lnTo>
                <a:lnTo>
                  <a:pt x="1679" y="2949"/>
                </a:lnTo>
                <a:lnTo>
                  <a:pt x="1679" y="2948"/>
                </a:lnTo>
                <a:lnTo>
                  <a:pt x="1679" y="2948"/>
                </a:lnTo>
                <a:lnTo>
                  <a:pt x="1677" y="2948"/>
                </a:lnTo>
                <a:lnTo>
                  <a:pt x="1677" y="2948"/>
                </a:lnTo>
                <a:lnTo>
                  <a:pt x="1677" y="2946"/>
                </a:lnTo>
                <a:lnTo>
                  <a:pt x="1677" y="2946"/>
                </a:lnTo>
                <a:lnTo>
                  <a:pt x="1677" y="2946"/>
                </a:lnTo>
                <a:lnTo>
                  <a:pt x="1677" y="2945"/>
                </a:lnTo>
                <a:lnTo>
                  <a:pt x="1677" y="2945"/>
                </a:lnTo>
                <a:lnTo>
                  <a:pt x="1677" y="2945"/>
                </a:lnTo>
                <a:lnTo>
                  <a:pt x="1677" y="2944"/>
                </a:lnTo>
                <a:lnTo>
                  <a:pt x="1677" y="2944"/>
                </a:lnTo>
                <a:lnTo>
                  <a:pt x="1677" y="2942"/>
                </a:lnTo>
                <a:lnTo>
                  <a:pt x="1676" y="2942"/>
                </a:lnTo>
                <a:lnTo>
                  <a:pt x="1676" y="2942"/>
                </a:lnTo>
                <a:lnTo>
                  <a:pt x="1674" y="2942"/>
                </a:lnTo>
                <a:lnTo>
                  <a:pt x="1674" y="2942"/>
                </a:lnTo>
                <a:lnTo>
                  <a:pt x="1674" y="2941"/>
                </a:lnTo>
                <a:lnTo>
                  <a:pt x="1673" y="2941"/>
                </a:lnTo>
                <a:lnTo>
                  <a:pt x="1673" y="2939"/>
                </a:lnTo>
                <a:lnTo>
                  <a:pt x="1673" y="2939"/>
                </a:lnTo>
                <a:lnTo>
                  <a:pt x="1673" y="2939"/>
                </a:lnTo>
                <a:lnTo>
                  <a:pt x="1672" y="2939"/>
                </a:lnTo>
                <a:lnTo>
                  <a:pt x="1672" y="2939"/>
                </a:lnTo>
                <a:lnTo>
                  <a:pt x="1672" y="2939"/>
                </a:lnTo>
                <a:lnTo>
                  <a:pt x="1672" y="2938"/>
                </a:lnTo>
                <a:lnTo>
                  <a:pt x="1672" y="2938"/>
                </a:lnTo>
                <a:lnTo>
                  <a:pt x="1672" y="2937"/>
                </a:lnTo>
                <a:lnTo>
                  <a:pt x="1672" y="2937"/>
                </a:lnTo>
                <a:lnTo>
                  <a:pt x="1672" y="2937"/>
                </a:lnTo>
                <a:lnTo>
                  <a:pt x="1672" y="2935"/>
                </a:lnTo>
                <a:lnTo>
                  <a:pt x="1672" y="2935"/>
                </a:lnTo>
                <a:lnTo>
                  <a:pt x="1670" y="2935"/>
                </a:lnTo>
                <a:lnTo>
                  <a:pt x="1670" y="2934"/>
                </a:lnTo>
                <a:lnTo>
                  <a:pt x="1670" y="2934"/>
                </a:lnTo>
                <a:lnTo>
                  <a:pt x="1670" y="2934"/>
                </a:lnTo>
                <a:lnTo>
                  <a:pt x="1670" y="2934"/>
                </a:lnTo>
                <a:lnTo>
                  <a:pt x="1670" y="2933"/>
                </a:lnTo>
                <a:lnTo>
                  <a:pt x="1670" y="2933"/>
                </a:lnTo>
                <a:lnTo>
                  <a:pt x="1670" y="2931"/>
                </a:lnTo>
                <a:lnTo>
                  <a:pt x="1670" y="2931"/>
                </a:lnTo>
                <a:lnTo>
                  <a:pt x="1669" y="2931"/>
                </a:lnTo>
                <a:lnTo>
                  <a:pt x="1669" y="2930"/>
                </a:lnTo>
                <a:lnTo>
                  <a:pt x="1669" y="2930"/>
                </a:lnTo>
                <a:lnTo>
                  <a:pt x="1669" y="2928"/>
                </a:lnTo>
                <a:lnTo>
                  <a:pt x="1669" y="2928"/>
                </a:lnTo>
                <a:lnTo>
                  <a:pt x="1669" y="2927"/>
                </a:lnTo>
                <a:lnTo>
                  <a:pt x="1669" y="2927"/>
                </a:lnTo>
                <a:lnTo>
                  <a:pt x="1668" y="2926"/>
                </a:lnTo>
                <a:lnTo>
                  <a:pt x="1668" y="2926"/>
                </a:lnTo>
                <a:lnTo>
                  <a:pt x="1668" y="2924"/>
                </a:lnTo>
                <a:lnTo>
                  <a:pt x="1668" y="2924"/>
                </a:lnTo>
                <a:lnTo>
                  <a:pt x="1666" y="2923"/>
                </a:lnTo>
                <a:lnTo>
                  <a:pt x="1666" y="2922"/>
                </a:lnTo>
                <a:lnTo>
                  <a:pt x="1666" y="2922"/>
                </a:lnTo>
                <a:lnTo>
                  <a:pt x="1666" y="2920"/>
                </a:lnTo>
                <a:lnTo>
                  <a:pt x="1666" y="2920"/>
                </a:lnTo>
                <a:lnTo>
                  <a:pt x="1665" y="2920"/>
                </a:lnTo>
                <a:lnTo>
                  <a:pt x="1665" y="2920"/>
                </a:lnTo>
                <a:lnTo>
                  <a:pt x="1665" y="2919"/>
                </a:lnTo>
                <a:lnTo>
                  <a:pt x="1665" y="2919"/>
                </a:lnTo>
                <a:lnTo>
                  <a:pt x="1665" y="2918"/>
                </a:lnTo>
                <a:lnTo>
                  <a:pt x="1665" y="2918"/>
                </a:lnTo>
                <a:lnTo>
                  <a:pt x="1665" y="2918"/>
                </a:lnTo>
                <a:lnTo>
                  <a:pt x="1665" y="2916"/>
                </a:lnTo>
                <a:lnTo>
                  <a:pt x="1663" y="2915"/>
                </a:lnTo>
                <a:lnTo>
                  <a:pt x="1663" y="2915"/>
                </a:lnTo>
                <a:lnTo>
                  <a:pt x="1663" y="2915"/>
                </a:lnTo>
                <a:lnTo>
                  <a:pt x="1662" y="2915"/>
                </a:lnTo>
                <a:lnTo>
                  <a:pt x="1662" y="2915"/>
                </a:lnTo>
                <a:lnTo>
                  <a:pt x="1661" y="2915"/>
                </a:lnTo>
                <a:lnTo>
                  <a:pt x="1661" y="2913"/>
                </a:lnTo>
                <a:lnTo>
                  <a:pt x="1661" y="2913"/>
                </a:lnTo>
                <a:lnTo>
                  <a:pt x="1661" y="2912"/>
                </a:lnTo>
                <a:lnTo>
                  <a:pt x="1661" y="2912"/>
                </a:lnTo>
                <a:lnTo>
                  <a:pt x="1661" y="2912"/>
                </a:lnTo>
                <a:lnTo>
                  <a:pt x="1661" y="2912"/>
                </a:lnTo>
                <a:lnTo>
                  <a:pt x="1661" y="2911"/>
                </a:lnTo>
                <a:lnTo>
                  <a:pt x="1661" y="2911"/>
                </a:lnTo>
                <a:lnTo>
                  <a:pt x="1661" y="2909"/>
                </a:lnTo>
                <a:lnTo>
                  <a:pt x="1661" y="2909"/>
                </a:lnTo>
                <a:lnTo>
                  <a:pt x="1659" y="2909"/>
                </a:lnTo>
                <a:lnTo>
                  <a:pt x="1659" y="2909"/>
                </a:lnTo>
                <a:lnTo>
                  <a:pt x="1659" y="2908"/>
                </a:lnTo>
                <a:lnTo>
                  <a:pt x="1659" y="2908"/>
                </a:lnTo>
                <a:lnTo>
                  <a:pt x="1659" y="2908"/>
                </a:lnTo>
                <a:lnTo>
                  <a:pt x="1659" y="2907"/>
                </a:lnTo>
                <a:lnTo>
                  <a:pt x="1658" y="2907"/>
                </a:lnTo>
                <a:lnTo>
                  <a:pt x="1658" y="2907"/>
                </a:lnTo>
                <a:lnTo>
                  <a:pt x="1658" y="2907"/>
                </a:lnTo>
                <a:lnTo>
                  <a:pt x="1658" y="2905"/>
                </a:lnTo>
                <a:lnTo>
                  <a:pt x="1658" y="2905"/>
                </a:lnTo>
                <a:lnTo>
                  <a:pt x="1658" y="2905"/>
                </a:lnTo>
                <a:lnTo>
                  <a:pt x="1659" y="2905"/>
                </a:lnTo>
                <a:lnTo>
                  <a:pt x="1659" y="2905"/>
                </a:lnTo>
                <a:lnTo>
                  <a:pt x="1659" y="2904"/>
                </a:lnTo>
                <a:lnTo>
                  <a:pt x="1661" y="2904"/>
                </a:lnTo>
                <a:lnTo>
                  <a:pt x="1661" y="2904"/>
                </a:lnTo>
                <a:lnTo>
                  <a:pt x="1661" y="2904"/>
                </a:lnTo>
                <a:lnTo>
                  <a:pt x="1661" y="2904"/>
                </a:lnTo>
                <a:lnTo>
                  <a:pt x="1661" y="2902"/>
                </a:lnTo>
                <a:lnTo>
                  <a:pt x="1661" y="2902"/>
                </a:lnTo>
                <a:lnTo>
                  <a:pt x="1659" y="2902"/>
                </a:lnTo>
                <a:lnTo>
                  <a:pt x="1659" y="2901"/>
                </a:lnTo>
                <a:lnTo>
                  <a:pt x="1659" y="2901"/>
                </a:lnTo>
                <a:lnTo>
                  <a:pt x="1659" y="2901"/>
                </a:lnTo>
                <a:lnTo>
                  <a:pt x="1658" y="2901"/>
                </a:lnTo>
                <a:lnTo>
                  <a:pt x="1658" y="2901"/>
                </a:lnTo>
                <a:lnTo>
                  <a:pt x="1658" y="2901"/>
                </a:lnTo>
                <a:lnTo>
                  <a:pt x="1657" y="2901"/>
                </a:lnTo>
                <a:lnTo>
                  <a:pt x="1657" y="2901"/>
                </a:lnTo>
                <a:lnTo>
                  <a:pt x="1655" y="2901"/>
                </a:lnTo>
                <a:lnTo>
                  <a:pt x="1655" y="2900"/>
                </a:lnTo>
                <a:lnTo>
                  <a:pt x="1655" y="2900"/>
                </a:lnTo>
                <a:lnTo>
                  <a:pt x="1655" y="2900"/>
                </a:lnTo>
                <a:lnTo>
                  <a:pt x="1655" y="2900"/>
                </a:lnTo>
                <a:lnTo>
                  <a:pt x="1655" y="2898"/>
                </a:lnTo>
                <a:lnTo>
                  <a:pt x="1655" y="2898"/>
                </a:lnTo>
                <a:lnTo>
                  <a:pt x="1655" y="2898"/>
                </a:lnTo>
                <a:lnTo>
                  <a:pt x="1655" y="2898"/>
                </a:lnTo>
                <a:lnTo>
                  <a:pt x="1655" y="2897"/>
                </a:lnTo>
                <a:lnTo>
                  <a:pt x="1655" y="2897"/>
                </a:lnTo>
                <a:lnTo>
                  <a:pt x="1654" y="2896"/>
                </a:lnTo>
                <a:lnTo>
                  <a:pt x="1654" y="2896"/>
                </a:lnTo>
                <a:lnTo>
                  <a:pt x="1654" y="2896"/>
                </a:lnTo>
                <a:lnTo>
                  <a:pt x="1654" y="2894"/>
                </a:lnTo>
                <a:lnTo>
                  <a:pt x="1654" y="2894"/>
                </a:lnTo>
                <a:lnTo>
                  <a:pt x="1654" y="2893"/>
                </a:lnTo>
                <a:lnTo>
                  <a:pt x="1654" y="2893"/>
                </a:lnTo>
                <a:lnTo>
                  <a:pt x="1654" y="2893"/>
                </a:lnTo>
                <a:lnTo>
                  <a:pt x="1654" y="2892"/>
                </a:lnTo>
                <a:lnTo>
                  <a:pt x="1654" y="2892"/>
                </a:lnTo>
                <a:lnTo>
                  <a:pt x="1653" y="2890"/>
                </a:lnTo>
                <a:lnTo>
                  <a:pt x="1653" y="2890"/>
                </a:lnTo>
                <a:lnTo>
                  <a:pt x="1653" y="2889"/>
                </a:lnTo>
                <a:lnTo>
                  <a:pt x="1653" y="2887"/>
                </a:lnTo>
                <a:lnTo>
                  <a:pt x="1653" y="2887"/>
                </a:lnTo>
                <a:lnTo>
                  <a:pt x="1653" y="2887"/>
                </a:lnTo>
                <a:lnTo>
                  <a:pt x="1653" y="2887"/>
                </a:lnTo>
                <a:lnTo>
                  <a:pt x="1651" y="2886"/>
                </a:lnTo>
                <a:lnTo>
                  <a:pt x="1651" y="2886"/>
                </a:lnTo>
                <a:lnTo>
                  <a:pt x="1651" y="2886"/>
                </a:lnTo>
                <a:lnTo>
                  <a:pt x="1651" y="2885"/>
                </a:lnTo>
                <a:lnTo>
                  <a:pt x="1651" y="2885"/>
                </a:lnTo>
                <a:lnTo>
                  <a:pt x="1651" y="2885"/>
                </a:lnTo>
                <a:lnTo>
                  <a:pt x="1651" y="2883"/>
                </a:lnTo>
                <a:lnTo>
                  <a:pt x="1651" y="2883"/>
                </a:lnTo>
                <a:lnTo>
                  <a:pt x="1651" y="2882"/>
                </a:lnTo>
                <a:lnTo>
                  <a:pt x="1651" y="2882"/>
                </a:lnTo>
                <a:lnTo>
                  <a:pt x="1650" y="2882"/>
                </a:lnTo>
                <a:lnTo>
                  <a:pt x="1650" y="2882"/>
                </a:lnTo>
                <a:lnTo>
                  <a:pt x="1650" y="2882"/>
                </a:lnTo>
                <a:lnTo>
                  <a:pt x="1650" y="2882"/>
                </a:lnTo>
                <a:lnTo>
                  <a:pt x="1648" y="2882"/>
                </a:lnTo>
                <a:lnTo>
                  <a:pt x="1648" y="2882"/>
                </a:lnTo>
                <a:lnTo>
                  <a:pt x="1647" y="2882"/>
                </a:lnTo>
                <a:lnTo>
                  <a:pt x="1647" y="2881"/>
                </a:lnTo>
                <a:lnTo>
                  <a:pt x="1647" y="2881"/>
                </a:lnTo>
                <a:lnTo>
                  <a:pt x="1646" y="2879"/>
                </a:lnTo>
                <a:lnTo>
                  <a:pt x="1646" y="2879"/>
                </a:lnTo>
                <a:lnTo>
                  <a:pt x="1646" y="2879"/>
                </a:lnTo>
                <a:lnTo>
                  <a:pt x="1646" y="2879"/>
                </a:lnTo>
                <a:lnTo>
                  <a:pt x="1646" y="2878"/>
                </a:lnTo>
                <a:lnTo>
                  <a:pt x="1646" y="2878"/>
                </a:lnTo>
                <a:lnTo>
                  <a:pt x="1644" y="2877"/>
                </a:lnTo>
                <a:lnTo>
                  <a:pt x="1644" y="2877"/>
                </a:lnTo>
                <a:lnTo>
                  <a:pt x="1644" y="2877"/>
                </a:lnTo>
                <a:lnTo>
                  <a:pt x="1644" y="2877"/>
                </a:lnTo>
                <a:lnTo>
                  <a:pt x="1643" y="2877"/>
                </a:lnTo>
                <a:lnTo>
                  <a:pt x="1643" y="2875"/>
                </a:lnTo>
                <a:lnTo>
                  <a:pt x="1642" y="2875"/>
                </a:lnTo>
                <a:lnTo>
                  <a:pt x="1642" y="2875"/>
                </a:lnTo>
                <a:lnTo>
                  <a:pt x="1642" y="2874"/>
                </a:lnTo>
                <a:lnTo>
                  <a:pt x="1642" y="2874"/>
                </a:lnTo>
                <a:lnTo>
                  <a:pt x="1642" y="2874"/>
                </a:lnTo>
                <a:lnTo>
                  <a:pt x="1642" y="2872"/>
                </a:lnTo>
                <a:lnTo>
                  <a:pt x="1642" y="2872"/>
                </a:lnTo>
                <a:lnTo>
                  <a:pt x="1642" y="2871"/>
                </a:lnTo>
                <a:lnTo>
                  <a:pt x="1642" y="2871"/>
                </a:lnTo>
                <a:lnTo>
                  <a:pt x="1642" y="2871"/>
                </a:lnTo>
                <a:lnTo>
                  <a:pt x="1640" y="2870"/>
                </a:lnTo>
                <a:lnTo>
                  <a:pt x="1640" y="2870"/>
                </a:lnTo>
                <a:lnTo>
                  <a:pt x="1640" y="2868"/>
                </a:lnTo>
                <a:lnTo>
                  <a:pt x="1640" y="2868"/>
                </a:lnTo>
                <a:lnTo>
                  <a:pt x="1640" y="2868"/>
                </a:lnTo>
                <a:lnTo>
                  <a:pt x="1640" y="2867"/>
                </a:lnTo>
                <a:lnTo>
                  <a:pt x="1640" y="2867"/>
                </a:lnTo>
                <a:lnTo>
                  <a:pt x="1640" y="2866"/>
                </a:lnTo>
                <a:lnTo>
                  <a:pt x="1640" y="2866"/>
                </a:lnTo>
                <a:lnTo>
                  <a:pt x="1640" y="2864"/>
                </a:lnTo>
                <a:lnTo>
                  <a:pt x="1640" y="2864"/>
                </a:lnTo>
                <a:lnTo>
                  <a:pt x="1639" y="2864"/>
                </a:lnTo>
                <a:lnTo>
                  <a:pt x="1639" y="2863"/>
                </a:lnTo>
                <a:lnTo>
                  <a:pt x="1639" y="2863"/>
                </a:lnTo>
                <a:lnTo>
                  <a:pt x="1639" y="2863"/>
                </a:lnTo>
                <a:lnTo>
                  <a:pt x="1639" y="2861"/>
                </a:lnTo>
                <a:lnTo>
                  <a:pt x="1639" y="2861"/>
                </a:lnTo>
                <a:lnTo>
                  <a:pt x="1639" y="2860"/>
                </a:lnTo>
                <a:lnTo>
                  <a:pt x="1639" y="2860"/>
                </a:lnTo>
                <a:lnTo>
                  <a:pt x="1639" y="2860"/>
                </a:lnTo>
                <a:lnTo>
                  <a:pt x="1639" y="2859"/>
                </a:lnTo>
                <a:lnTo>
                  <a:pt x="1637" y="2859"/>
                </a:lnTo>
                <a:lnTo>
                  <a:pt x="1637" y="2859"/>
                </a:lnTo>
                <a:lnTo>
                  <a:pt x="1637" y="2857"/>
                </a:lnTo>
                <a:lnTo>
                  <a:pt x="1637" y="2857"/>
                </a:lnTo>
                <a:lnTo>
                  <a:pt x="1637" y="2857"/>
                </a:lnTo>
                <a:lnTo>
                  <a:pt x="1637" y="2856"/>
                </a:lnTo>
                <a:lnTo>
                  <a:pt x="1637" y="2856"/>
                </a:lnTo>
                <a:lnTo>
                  <a:pt x="1637" y="2855"/>
                </a:lnTo>
                <a:lnTo>
                  <a:pt x="1637" y="2855"/>
                </a:lnTo>
                <a:lnTo>
                  <a:pt x="1636" y="2855"/>
                </a:lnTo>
                <a:lnTo>
                  <a:pt x="1636" y="2855"/>
                </a:lnTo>
                <a:lnTo>
                  <a:pt x="1636" y="2853"/>
                </a:lnTo>
                <a:lnTo>
                  <a:pt x="1636" y="2853"/>
                </a:lnTo>
                <a:lnTo>
                  <a:pt x="1636" y="2852"/>
                </a:lnTo>
                <a:lnTo>
                  <a:pt x="1636" y="2852"/>
                </a:lnTo>
                <a:lnTo>
                  <a:pt x="1635" y="2852"/>
                </a:lnTo>
                <a:lnTo>
                  <a:pt x="1635" y="2852"/>
                </a:lnTo>
                <a:lnTo>
                  <a:pt x="1633" y="2852"/>
                </a:lnTo>
                <a:lnTo>
                  <a:pt x="1633" y="2852"/>
                </a:lnTo>
                <a:lnTo>
                  <a:pt x="1633" y="2852"/>
                </a:lnTo>
                <a:lnTo>
                  <a:pt x="1632" y="2852"/>
                </a:lnTo>
                <a:lnTo>
                  <a:pt x="1632" y="2852"/>
                </a:lnTo>
                <a:lnTo>
                  <a:pt x="1632" y="2852"/>
                </a:lnTo>
                <a:lnTo>
                  <a:pt x="1631" y="2852"/>
                </a:lnTo>
                <a:lnTo>
                  <a:pt x="1631" y="2852"/>
                </a:lnTo>
                <a:lnTo>
                  <a:pt x="1631" y="2852"/>
                </a:lnTo>
                <a:lnTo>
                  <a:pt x="1629" y="2852"/>
                </a:lnTo>
                <a:lnTo>
                  <a:pt x="1629" y="2852"/>
                </a:lnTo>
                <a:lnTo>
                  <a:pt x="1628" y="2852"/>
                </a:lnTo>
                <a:lnTo>
                  <a:pt x="1628" y="2852"/>
                </a:lnTo>
                <a:lnTo>
                  <a:pt x="1628" y="2852"/>
                </a:lnTo>
                <a:lnTo>
                  <a:pt x="1628" y="2851"/>
                </a:lnTo>
                <a:lnTo>
                  <a:pt x="1627" y="2851"/>
                </a:lnTo>
                <a:lnTo>
                  <a:pt x="1627" y="2851"/>
                </a:lnTo>
                <a:lnTo>
                  <a:pt x="1627" y="2849"/>
                </a:lnTo>
                <a:lnTo>
                  <a:pt x="1625" y="2849"/>
                </a:lnTo>
                <a:lnTo>
                  <a:pt x="1625" y="2849"/>
                </a:lnTo>
                <a:lnTo>
                  <a:pt x="1625" y="2848"/>
                </a:lnTo>
                <a:lnTo>
                  <a:pt x="1625" y="2848"/>
                </a:lnTo>
                <a:lnTo>
                  <a:pt x="1624" y="2848"/>
                </a:lnTo>
                <a:lnTo>
                  <a:pt x="1624" y="2848"/>
                </a:lnTo>
                <a:lnTo>
                  <a:pt x="1622" y="2848"/>
                </a:lnTo>
                <a:lnTo>
                  <a:pt x="1622" y="2848"/>
                </a:lnTo>
                <a:lnTo>
                  <a:pt x="1622" y="2846"/>
                </a:lnTo>
                <a:lnTo>
                  <a:pt x="1621" y="2846"/>
                </a:lnTo>
                <a:lnTo>
                  <a:pt x="1621" y="2845"/>
                </a:lnTo>
                <a:lnTo>
                  <a:pt x="1621" y="2845"/>
                </a:lnTo>
                <a:lnTo>
                  <a:pt x="1620" y="2844"/>
                </a:lnTo>
                <a:lnTo>
                  <a:pt x="1620" y="2844"/>
                </a:lnTo>
                <a:lnTo>
                  <a:pt x="1620" y="2844"/>
                </a:lnTo>
                <a:lnTo>
                  <a:pt x="1618" y="2844"/>
                </a:lnTo>
                <a:lnTo>
                  <a:pt x="1618" y="2844"/>
                </a:lnTo>
                <a:lnTo>
                  <a:pt x="1617" y="2844"/>
                </a:lnTo>
                <a:lnTo>
                  <a:pt x="1617" y="2844"/>
                </a:lnTo>
                <a:lnTo>
                  <a:pt x="1617" y="2844"/>
                </a:lnTo>
                <a:lnTo>
                  <a:pt x="1617" y="2844"/>
                </a:lnTo>
                <a:lnTo>
                  <a:pt x="1617" y="2842"/>
                </a:lnTo>
                <a:lnTo>
                  <a:pt x="1617" y="2842"/>
                </a:lnTo>
                <a:lnTo>
                  <a:pt x="1616" y="2841"/>
                </a:lnTo>
                <a:lnTo>
                  <a:pt x="1616" y="2841"/>
                </a:lnTo>
                <a:lnTo>
                  <a:pt x="1616" y="2841"/>
                </a:lnTo>
                <a:lnTo>
                  <a:pt x="1616" y="2840"/>
                </a:lnTo>
                <a:lnTo>
                  <a:pt x="1616" y="2840"/>
                </a:lnTo>
                <a:lnTo>
                  <a:pt x="1616" y="2838"/>
                </a:lnTo>
                <a:lnTo>
                  <a:pt x="1616" y="2838"/>
                </a:lnTo>
                <a:lnTo>
                  <a:pt x="1616" y="2838"/>
                </a:lnTo>
                <a:lnTo>
                  <a:pt x="1616" y="2837"/>
                </a:lnTo>
                <a:lnTo>
                  <a:pt x="1614" y="2837"/>
                </a:lnTo>
                <a:lnTo>
                  <a:pt x="1614" y="2835"/>
                </a:lnTo>
                <a:lnTo>
                  <a:pt x="1614" y="2835"/>
                </a:lnTo>
                <a:lnTo>
                  <a:pt x="1614" y="2834"/>
                </a:lnTo>
                <a:lnTo>
                  <a:pt x="1614" y="2834"/>
                </a:lnTo>
                <a:lnTo>
                  <a:pt x="1614" y="2833"/>
                </a:lnTo>
                <a:lnTo>
                  <a:pt x="1614" y="2833"/>
                </a:lnTo>
                <a:lnTo>
                  <a:pt x="1614" y="2833"/>
                </a:lnTo>
                <a:lnTo>
                  <a:pt x="1614" y="2833"/>
                </a:lnTo>
                <a:lnTo>
                  <a:pt x="1614" y="2831"/>
                </a:lnTo>
                <a:lnTo>
                  <a:pt x="1613" y="2830"/>
                </a:lnTo>
                <a:lnTo>
                  <a:pt x="1613" y="2830"/>
                </a:lnTo>
                <a:lnTo>
                  <a:pt x="1613" y="2830"/>
                </a:lnTo>
                <a:lnTo>
                  <a:pt x="1613" y="2829"/>
                </a:lnTo>
                <a:lnTo>
                  <a:pt x="1613" y="2827"/>
                </a:lnTo>
                <a:lnTo>
                  <a:pt x="1613" y="2827"/>
                </a:lnTo>
                <a:lnTo>
                  <a:pt x="1613" y="2827"/>
                </a:lnTo>
                <a:lnTo>
                  <a:pt x="1611" y="2827"/>
                </a:lnTo>
                <a:lnTo>
                  <a:pt x="1611" y="2826"/>
                </a:lnTo>
                <a:lnTo>
                  <a:pt x="1611" y="2826"/>
                </a:lnTo>
                <a:lnTo>
                  <a:pt x="1611" y="2826"/>
                </a:lnTo>
                <a:lnTo>
                  <a:pt x="1610" y="2826"/>
                </a:lnTo>
                <a:lnTo>
                  <a:pt x="1610" y="2826"/>
                </a:lnTo>
                <a:lnTo>
                  <a:pt x="1609" y="2826"/>
                </a:lnTo>
                <a:lnTo>
                  <a:pt x="1609" y="2826"/>
                </a:lnTo>
                <a:lnTo>
                  <a:pt x="1609" y="2826"/>
                </a:lnTo>
                <a:lnTo>
                  <a:pt x="1607" y="2826"/>
                </a:lnTo>
                <a:lnTo>
                  <a:pt x="1607" y="2826"/>
                </a:lnTo>
                <a:lnTo>
                  <a:pt x="1607" y="2826"/>
                </a:lnTo>
                <a:lnTo>
                  <a:pt x="1606" y="2825"/>
                </a:lnTo>
                <a:lnTo>
                  <a:pt x="1606" y="2825"/>
                </a:lnTo>
                <a:lnTo>
                  <a:pt x="1606" y="2823"/>
                </a:lnTo>
                <a:lnTo>
                  <a:pt x="1606" y="2823"/>
                </a:lnTo>
                <a:lnTo>
                  <a:pt x="1606" y="2823"/>
                </a:lnTo>
                <a:lnTo>
                  <a:pt x="1605" y="2822"/>
                </a:lnTo>
                <a:lnTo>
                  <a:pt x="1605" y="2822"/>
                </a:lnTo>
                <a:lnTo>
                  <a:pt x="1603" y="2822"/>
                </a:lnTo>
                <a:lnTo>
                  <a:pt x="1603" y="2820"/>
                </a:lnTo>
                <a:lnTo>
                  <a:pt x="1603" y="2820"/>
                </a:lnTo>
                <a:lnTo>
                  <a:pt x="1602" y="2820"/>
                </a:lnTo>
                <a:lnTo>
                  <a:pt x="1602" y="2820"/>
                </a:lnTo>
                <a:lnTo>
                  <a:pt x="1601" y="2820"/>
                </a:lnTo>
                <a:lnTo>
                  <a:pt x="1601" y="2820"/>
                </a:lnTo>
                <a:lnTo>
                  <a:pt x="1601" y="2820"/>
                </a:lnTo>
                <a:lnTo>
                  <a:pt x="1599" y="2820"/>
                </a:lnTo>
                <a:lnTo>
                  <a:pt x="1599" y="2820"/>
                </a:lnTo>
                <a:lnTo>
                  <a:pt x="1598" y="2820"/>
                </a:lnTo>
                <a:lnTo>
                  <a:pt x="1598" y="2820"/>
                </a:lnTo>
                <a:lnTo>
                  <a:pt x="1598" y="2819"/>
                </a:lnTo>
                <a:lnTo>
                  <a:pt x="1598" y="2819"/>
                </a:lnTo>
                <a:lnTo>
                  <a:pt x="1596" y="2819"/>
                </a:lnTo>
                <a:lnTo>
                  <a:pt x="1596" y="2819"/>
                </a:lnTo>
                <a:lnTo>
                  <a:pt x="1595" y="2819"/>
                </a:lnTo>
                <a:lnTo>
                  <a:pt x="1595" y="2819"/>
                </a:lnTo>
                <a:lnTo>
                  <a:pt x="1595" y="2819"/>
                </a:lnTo>
                <a:lnTo>
                  <a:pt x="1595" y="2819"/>
                </a:lnTo>
                <a:lnTo>
                  <a:pt x="1594" y="2818"/>
                </a:lnTo>
                <a:lnTo>
                  <a:pt x="1592" y="2818"/>
                </a:lnTo>
                <a:lnTo>
                  <a:pt x="1592" y="2818"/>
                </a:lnTo>
                <a:lnTo>
                  <a:pt x="1592" y="2816"/>
                </a:lnTo>
                <a:lnTo>
                  <a:pt x="1591" y="2816"/>
                </a:lnTo>
                <a:lnTo>
                  <a:pt x="1591" y="2816"/>
                </a:lnTo>
                <a:lnTo>
                  <a:pt x="1590" y="2816"/>
                </a:lnTo>
                <a:lnTo>
                  <a:pt x="1590" y="2816"/>
                </a:lnTo>
                <a:lnTo>
                  <a:pt x="1590" y="2816"/>
                </a:lnTo>
                <a:lnTo>
                  <a:pt x="1590" y="2816"/>
                </a:lnTo>
                <a:lnTo>
                  <a:pt x="1590" y="2815"/>
                </a:lnTo>
                <a:lnTo>
                  <a:pt x="1588" y="2815"/>
                </a:lnTo>
                <a:lnTo>
                  <a:pt x="1588" y="2814"/>
                </a:lnTo>
                <a:lnTo>
                  <a:pt x="1588" y="2814"/>
                </a:lnTo>
                <a:lnTo>
                  <a:pt x="1587" y="2814"/>
                </a:lnTo>
                <a:lnTo>
                  <a:pt x="1587" y="2814"/>
                </a:lnTo>
                <a:lnTo>
                  <a:pt x="1587" y="2814"/>
                </a:lnTo>
                <a:lnTo>
                  <a:pt x="1585" y="2814"/>
                </a:lnTo>
                <a:lnTo>
                  <a:pt x="1585" y="2814"/>
                </a:lnTo>
                <a:lnTo>
                  <a:pt x="1584" y="2814"/>
                </a:lnTo>
                <a:lnTo>
                  <a:pt x="1584" y="2814"/>
                </a:lnTo>
                <a:lnTo>
                  <a:pt x="1584" y="2814"/>
                </a:lnTo>
                <a:lnTo>
                  <a:pt x="1583" y="2814"/>
                </a:lnTo>
                <a:lnTo>
                  <a:pt x="1583" y="2814"/>
                </a:lnTo>
                <a:lnTo>
                  <a:pt x="1581" y="2814"/>
                </a:lnTo>
                <a:lnTo>
                  <a:pt x="1581" y="2814"/>
                </a:lnTo>
                <a:lnTo>
                  <a:pt x="1581" y="2814"/>
                </a:lnTo>
                <a:lnTo>
                  <a:pt x="1579" y="2812"/>
                </a:lnTo>
                <a:lnTo>
                  <a:pt x="1579" y="2812"/>
                </a:lnTo>
                <a:lnTo>
                  <a:pt x="1579" y="2811"/>
                </a:lnTo>
                <a:lnTo>
                  <a:pt x="1577" y="2811"/>
                </a:lnTo>
                <a:lnTo>
                  <a:pt x="1577" y="2811"/>
                </a:lnTo>
                <a:lnTo>
                  <a:pt x="1577" y="2811"/>
                </a:lnTo>
                <a:lnTo>
                  <a:pt x="1576" y="2811"/>
                </a:lnTo>
                <a:lnTo>
                  <a:pt x="1576" y="2809"/>
                </a:lnTo>
                <a:lnTo>
                  <a:pt x="1576" y="2809"/>
                </a:lnTo>
                <a:lnTo>
                  <a:pt x="1576" y="2809"/>
                </a:lnTo>
                <a:lnTo>
                  <a:pt x="1576" y="2808"/>
                </a:lnTo>
                <a:lnTo>
                  <a:pt x="1576" y="2808"/>
                </a:lnTo>
                <a:lnTo>
                  <a:pt x="1576" y="2808"/>
                </a:lnTo>
                <a:lnTo>
                  <a:pt x="1576" y="2807"/>
                </a:lnTo>
                <a:lnTo>
                  <a:pt x="1576" y="2807"/>
                </a:lnTo>
                <a:lnTo>
                  <a:pt x="1576" y="2805"/>
                </a:lnTo>
                <a:lnTo>
                  <a:pt x="1576" y="2805"/>
                </a:lnTo>
                <a:lnTo>
                  <a:pt x="1575" y="2805"/>
                </a:lnTo>
                <a:lnTo>
                  <a:pt x="1575" y="2805"/>
                </a:lnTo>
                <a:lnTo>
                  <a:pt x="1573" y="2805"/>
                </a:lnTo>
                <a:lnTo>
                  <a:pt x="1573" y="2805"/>
                </a:lnTo>
                <a:lnTo>
                  <a:pt x="1573" y="2804"/>
                </a:lnTo>
                <a:lnTo>
                  <a:pt x="1573" y="2804"/>
                </a:lnTo>
                <a:lnTo>
                  <a:pt x="1573" y="2803"/>
                </a:lnTo>
                <a:lnTo>
                  <a:pt x="1573" y="2803"/>
                </a:lnTo>
                <a:lnTo>
                  <a:pt x="1573" y="2803"/>
                </a:lnTo>
                <a:lnTo>
                  <a:pt x="1573" y="2801"/>
                </a:lnTo>
                <a:lnTo>
                  <a:pt x="1573" y="2801"/>
                </a:lnTo>
                <a:lnTo>
                  <a:pt x="1575" y="2801"/>
                </a:lnTo>
                <a:lnTo>
                  <a:pt x="1575" y="2800"/>
                </a:lnTo>
                <a:lnTo>
                  <a:pt x="1575" y="2800"/>
                </a:lnTo>
                <a:lnTo>
                  <a:pt x="1575" y="2800"/>
                </a:lnTo>
                <a:lnTo>
                  <a:pt x="1573" y="2800"/>
                </a:lnTo>
                <a:lnTo>
                  <a:pt x="1573" y="2799"/>
                </a:lnTo>
                <a:lnTo>
                  <a:pt x="1573" y="2799"/>
                </a:lnTo>
                <a:lnTo>
                  <a:pt x="1573" y="2799"/>
                </a:lnTo>
                <a:lnTo>
                  <a:pt x="1572" y="2799"/>
                </a:lnTo>
                <a:lnTo>
                  <a:pt x="1572" y="2799"/>
                </a:lnTo>
                <a:lnTo>
                  <a:pt x="1570" y="2799"/>
                </a:lnTo>
                <a:lnTo>
                  <a:pt x="1570" y="2797"/>
                </a:lnTo>
                <a:lnTo>
                  <a:pt x="1570" y="2797"/>
                </a:lnTo>
                <a:lnTo>
                  <a:pt x="1570" y="2797"/>
                </a:lnTo>
                <a:lnTo>
                  <a:pt x="1569" y="2797"/>
                </a:lnTo>
                <a:lnTo>
                  <a:pt x="1569" y="2796"/>
                </a:lnTo>
                <a:lnTo>
                  <a:pt x="1569" y="2796"/>
                </a:lnTo>
                <a:lnTo>
                  <a:pt x="1569" y="2794"/>
                </a:lnTo>
                <a:lnTo>
                  <a:pt x="1569" y="2794"/>
                </a:lnTo>
                <a:lnTo>
                  <a:pt x="1569" y="2794"/>
                </a:lnTo>
                <a:lnTo>
                  <a:pt x="1568" y="2794"/>
                </a:lnTo>
                <a:lnTo>
                  <a:pt x="1568" y="2794"/>
                </a:lnTo>
                <a:lnTo>
                  <a:pt x="1568" y="2794"/>
                </a:lnTo>
                <a:lnTo>
                  <a:pt x="1566" y="2794"/>
                </a:lnTo>
                <a:lnTo>
                  <a:pt x="1566" y="2794"/>
                </a:lnTo>
                <a:lnTo>
                  <a:pt x="1565" y="2794"/>
                </a:lnTo>
                <a:lnTo>
                  <a:pt x="1565" y="2794"/>
                </a:lnTo>
                <a:lnTo>
                  <a:pt x="1565" y="2793"/>
                </a:lnTo>
                <a:lnTo>
                  <a:pt x="1565" y="2793"/>
                </a:lnTo>
                <a:lnTo>
                  <a:pt x="1565" y="2792"/>
                </a:lnTo>
                <a:lnTo>
                  <a:pt x="1565" y="2792"/>
                </a:lnTo>
                <a:lnTo>
                  <a:pt x="1565" y="2792"/>
                </a:lnTo>
                <a:lnTo>
                  <a:pt x="1564" y="2792"/>
                </a:lnTo>
                <a:lnTo>
                  <a:pt x="1564" y="2790"/>
                </a:lnTo>
                <a:lnTo>
                  <a:pt x="1564" y="2790"/>
                </a:lnTo>
                <a:lnTo>
                  <a:pt x="1562" y="2789"/>
                </a:lnTo>
                <a:lnTo>
                  <a:pt x="1562" y="2789"/>
                </a:lnTo>
                <a:lnTo>
                  <a:pt x="1562" y="2790"/>
                </a:lnTo>
                <a:lnTo>
                  <a:pt x="1562" y="2790"/>
                </a:lnTo>
                <a:lnTo>
                  <a:pt x="1561" y="2790"/>
                </a:lnTo>
                <a:lnTo>
                  <a:pt x="1561" y="2790"/>
                </a:lnTo>
                <a:lnTo>
                  <a:pt x="1561" y="2790"/>
                </a:lnTo>
                <a:lnTo>
                  <a:pt x="1561" y="2789"/>
                </a:lnTo>
                <a:lnTo>
                  <a:pt x="1561" y="2789"/>
                </a:lnTo>
                <a:lnTo>
                  <a:pt x="1561" y="2789"/>
                </a:lnTo>
                <a:lnTo>
                  <a:pt x="1561" y="2788"/>
                </a:lnTo>
                <a:lnTo>
                  <a:pt x="1561" y="2788"/>
                </a:lnTo>
                <a:lnTo>
                  <a:pt x="1561" y="2788"/>
                </a:lnTo>
                <a:lnTo>
                  <a:pt x="1559" y="2786"/>
                </a:lnTo>
                <a:lnTo>
                  <a:pt x="1559" y="2786"/>
                </a:lnTo>
                <a:lnTo>
                  <a:pt x="1559" y="2786"/>
                </a:lnTo>
                <a:lnTo>
                  <a:pt x="1559" y="2786"/>
                </a:lnTo>
                <a:lnTo>
                  <a:pt x="1559" y="2786"/>
                </a:lnTo>
                <a:lnTo>
                  <a:pt x="1559" y="2785"/>
                </a:lnTo>
                <a:lnTo>
                  <a:pt x="1559" y="2785"/>
                </a:lnTo>
                <a:lnTo>
                  <a:pt x="1559" y="2783"/>
                </a:lnTo>
                <a:lnTo>
                  <a:pt x="1559" y="2783"/>
                </a:lnTo>
                <a:lnTo>
                  <a:pt x="1559" y="2783"/>
                </a:lnTo>
                <a:lnTo>
                  <a:pt x="1559" y="2782"/>
                </a:lnTo>
                <a:lnTo>
                  <a:pt x="1559" y="2782"/>
                </a:lnTo>
                <a:lnTo>
                  <a:pt x="1559" y="2781"/>
                </a:lnTo>
                <a:lnTo>
                  <a:pt x="1559" y="2781"/>
                </a:lnTo>
                <a:lnTo>
                  <a:pt x="1559" y="2781"/>
                </a:lnTo>
                <a:lnTo>
                  <a:pt x="1558" y="2781"/>
                </a:lnTo>
                <a:lnTo>
                  <a:pt x="1558" y="2779"/>
                </a:lnTo>
                <a:lnTo>
                  <a:pt x="1558" y="2779"/>
                </a:lnTo>
                <a:lnTo>
                  <a:pt x="1558" y="2778"/>
                </a:lnTo>
                <a:lnTo>
                  <a:pt x="1558" y="2778"/>
                </a:lnTo>
                <a:lnTo>
                  <a:pt x="1558" y="2778"/>
                </a:lnTo>
                <a:lnTo>
                  <a:pt x="1558" y="2777"/>
                </a:lnTo>
                <a:lnTo>
                  <a:pt x="1558" y="2777"/>
                </a:lnTo>
                <a:lnTo>
                  <a:pt x="1557" y="2775"/>
                </a:lnTo>
                <a:lnTo>
                  <a:pt x="1557" y="2775"/>
                </a:lnTo>
                <a:lnTo>
                  <a:pt x="1557" y="2775"/>
                </a:lnTo>
                <a:lnTo>
                  <a:pt x="1555" y="2775"/>
                </a:lnTo>
                <a:lnTo>
                  <a:pt x="1555" y="2775"/>
                </a:lnTo>
                <a:lnTo>
                  <a:pt x="1555" y="2775"/>
                </a:lnTo>
                <a:lnTo>
                  <a:pt x="1555" y="2774"/>
                </a:lnTo>
                <a:lnTo>
                  <a:pt x="1557" y="2774"/>
                </a:lnTo>
                <a:lnTo>
                  <a:pt x="1557" y="2774"/>
                </a:lnTo>
                <a:lnTo>
                  <a:pt x="1557" y="2774"/>
                </a:lnTo>
                <a:lnTo>
                  <a:pt x="1557" y="2774"/>
                </a:lnTo>
                <a:lnTo>
                  <a:pt x="1558" y="2773"/>
                </a:lnTo>
                <a:lnTo>
                  <a:pt x="1558" y="2773"/>
                </a:lnTo>
                <a:lnTo>
                  <a:pt x="1558" y="2773"/>
                </a:lnTo>
                <a:lnTo>
                  <a:pt x="1558" y="2773"/>
                </a:lnTo>
                <a:lnTo>
                  <a:pt x="1558" y="2773"/>
                </a:lnTo>
                <a:lnTo>
                  <a:pt x="1557" y="2773"/>
                </a:lnTo>
                <a:lnTo>
                  <a:pt x="1557" y="2771"/>
                </a:lnTo>
                <a:lnTo>
                  <a:pt x="1557" y="2771"/>
                </a:lnTo>
                <a:lnTo>
                  <a:pt x="1555" y="2771"/>
                </a:lnTo>
                <a:lnTo>
                  <a:pt x="1555" y="2771"/>
                </a:lnTo>
                <a:lnTo>
                  <a:pt x="1555" y="2771"/>
                </a:lnTo>
                <a:lnTo>
                  <a:pt x="1555" y="2770"/>
                </a:lnTo>
                <a:lnTo>
                  <a:pt x="1554" y="2770"/>
                </a:lnTo>
                <a:lnTo>
                  <a:pt x="1554" y="2770"/>
                </a:lnTo>
                <a:lnTo>
                  <a:pt x="1554" y="2770"/>
                </a:lnTo>
                <a:lnTo>
                  <a:pt x="1554" y="2768"/>
                </a:lnTo>
                <a:lnTo>
                  <a:pt x="1554" y="2768"/>
                </a:lnTo>
                <a:lnTo>
                  <a:pt x="1554" y="2767"/>
                </a:lnTo>
                <a:lnTo>
                  <a:pt x="1554" y="2767"/>
                </a:lnTo>
                <a:lnTo>
                  <a:pt x="1554" y="2767"/>
                </a:lnTo>
                <a:lnTo>
                  <a:pt x="1553" y="2766"/>
                </a:lnTo>
                <a:lnTo>
                  <a:pt x="1553" y="2766"/>
                </a:lnTo>
                <a:lnTo>
                  <a:pt x="1553" y="2764"/>
                </a:lnTo>
                <a:lnTo>
                  <a:pt x="1553" y="2764"/>
                </a:lnTo>
                <a:lnTo>
                  <a:pt x="1553" y="2764"/>
                </a:lnTo>
                <a:lnTo>
                  <a:pt x="1553" y="2764"/>
                </a:lnTo>
                <a:lnTo>
                  <a:pt x="1553" y="2763"/>
                </a:lnTo>
                <a:lnTo>
                  <a:pt x="1553" y="2763"/>
                </a:lnTo>
                <a:lnTo>
                  <a:pt x="1553" y="2762"/>
                </a:lnTo>
                <a:lnTo>
                  <a:pt x="1553" y="2762"/>
                </a:lnTo>
                <a:lnTo>
                  <a:pt x="1551" y="2762"/>
                </a:lnTo>
                <a:lnTo>
                  <a:pt x="1551" y="2762"/>
                </a:lnTo>
                <a:lnTo>
                  <a:pt x="1551" y="2762"/>
                </a:lnTo>
                <a:lnTo>
                  <a:pt x="1551" y="2760"/>
                </a:lnTo>
                <a:lnTo>
                  <a:pt x="1550" y="2760"/>
                </a:lnTo>
                <a:lnTo>
                  <a:pt x="1550" y="2759"/>
                </a:lnTo>
                <a:lnTo>
                  <a:pt x="1550" y="2759"/>
                </a:lnTo>
                <a:lnTo>
                  <a:pt x="1550" y="2759"/>
                </a:lnTo>
                <a:lnTo>
                  <a:pt x="1551" y="2757"/>
                </a:lnTo>
                <a:lnTo>
                  <a:pt x="1551" y="2757"/>
                </a:lnTo>
                <a:lnTo>
                  <a:pt x="1551" y="2756"/>
                </a:lnTo>
                <a:lnTo>
                  <a:pt x="1551" y="2756"/>
                </a:lnTo>
                <a:lnTo>
                  <a:pt x="1551" y="2756"/>
                </a:lnTo>
                <a:lnTo>
                  <a:pt x="1550" y="2756"/>
                </a:lnTo>
                <a:lnTo>
                  <a:pt x="1550" y="2755"/>
                </a:lnTo>
                <a:lnTo>
                  <a:pt x="1550" y="2755"/>
                </a:lnTo>
                <a:lnTo>
                  <a:pt x="1550" y="2755"/>
                </a:lnTo>
                <a:lnTo>
                  <a:pt x="1549" y="2755"/>
                </a:lnTo>
                <a:lnTo>
                  <a:pt x="1549" y="2755"/>
                </a:lnTo>
                <a:lnTo>
                  <a:pt x="1549" y="2753"/>
                </a:lnTo>
                <a:lnTo>
                  <a:pt x="1549" y="2753"/>
                </a:lnTo>
                <a:lnTo>
                  <a:pt x="1547" y="2753"/>
                </a:lnTo>
                <a:lnTo>
                  <a:pt x="1546" y="2753"/>
                </a:lnTo>
                <a:lnTo>
                  <a:pt x="1546" y="2753"/>
                </a:lnTo>
                <a:lnTo>
                  <a:pt x="1546" y="2753"/>
                </a:lnTo>
                <a:lnTo>
                  <a:pt x="1544" y="2753"/>
                </a:lnTo>
                <a:lnTo>
                  <a:pt x="1544" y="2753"/>
                </a:lnTo>
                <a:lnTo>
                  <a:pt x="1544" y="2753"/>
                </a:lnTo>
                <a:lnTo>
                  <a:pt x="1543" y="2753"/>
                </a:lnTo>
                <a:lnTo>
                  <a:pt x="1543" y="2753"/>
                </a:lnTo>
                <a:lnTo>
                  <a:pt x="1543" y="2753"/>
                </a:lnTo>
                <a:lnTo>
                  <a:pt x="1543" y="2752"/>
                </a:lnTo>
                <a:lnTo>
                  <a:pt x="1542" y="2752"/>
                </a:lnTo>
                <a:lnTo>
                  <a:pt x="1542" y="2752"/>
                </a:lnTo>
                <a:lnTo>
                  <a:pt x="1542" y="2751"/>
                </a:lnTo>
                <a:lnTo>
                  <a:pt x="1540" y="2751"/>
                </a:lnTo>
                <a:lnTo>
                  <a:pt x="1540" y="2751"/>
                </a:lnTo>
                <a:lnTo>
                  <a:pt x="1540" y="2749"/>
                </a:lnTo>
                <a:lnTo>
                  <a:pt x="1540" y="2749"/>
                </a:lnTo>
                <a:lnTo>
                  <a:pt x="1540" y="2749"/>
                </a:lnTo>
                <a:lnTo>
                  <a:pt x="1540" y="2748"/>
                </a:lnTo>
                <a:lnTo>
                  <a:pt x="1540" y="2748"/>
                </a:lnTo>
                <a:lnTo>
                  <a:pt x="1540" y="2748"/>
                </a:lnTo>
                <a:lnTo>
                  <a:pt x="1540" y="2748"/>
                </a:lnTo>
                <a:lnTo>
                  <a:pt x="1540" y="2747"/>
                </a:lnTo>
                <a:lnTo>
                  <a:pt x="1539" y="2747"/>
                </a:lnTo>
                <a:lnTo>
                  <a:pt x="1538" y="2747"/>
                </a:lnTo>
                <a:lnTo>
                  <a:pt x="1536" y="2748"/>
                </a:lnTo>
                <a:lnTo>
                  <a:pt x="1535" y="2748"/>
                </a:lnTo>
                <a:lnTo>
                  <a:pt x="1533" y="2749"/>
                </a:lnTo>
                <a:lnTo>
                  <a:pt x="1532" y="2749"/>
                </a:lnTo>
                <a:lnTo>
                  <a:pt x="1532" y="2749"/>
                </a:lnTo>
                <a:lnTo>
                  <a:pt x="1531" y="2749"/>
                </a:lnTo>
                <a:lnTo>
                  <a:pt x="1531" y="2749"/>
                </a:lnTo>
                <a:lnTo>
                  <a:pt x="1529" y="2749"/>
                </a:lnTo>
                <a:lnTo>
                  <a:pt x="1528" y="2751"/>
                </a:lnTo>
                <a:lnTo>
                  <a:pt x="1527" y="2751"/>
                </a:lnTo>
                <a:lnTo>
                  <a:pt x="1527" y="2751"/>
                </a:lnTo>
                <a:lnTo>
                  <a:pt x="1525" y="2752"/>
                </a:lnTo>
                <a:lnTo>
                  <a:pt x="1524" y="2752"/>
                </a:lnTo>
                <a:lnTo>
                  <a:pt x="1523" y="2752"/>
                </a:lnTo>
                <a:lnTo>
                  <a:pt x="1523" y="2752"/>
                </a:lnTo>
                <a:lnTo>
                  <a:pt x="1521" y="2753"/>
                </a:lnTo>
                <a:lnTo>
                  <a:pt x="1521" y="2753"/>
                </a:lnTo>
                <a:lnTo>
                  <a:pt x="1520" y="2753"/>
                </a:lnTo>
                <a:lnTo>
                  <a:pt x="1520" y="2753"/>
                </a:lnTo>
                <a:lnTo>
                  <a:pt x="1518" y="2753"/>
                </a:lnTo>
                <a:lnTo>
                  <a:pt x="1518" y="2753"/>
                </a:lnTo>
                <a:lnTo>
                  <a:pt x="1518" y="2752"/>
                </a:lnTo>
                <a:lnTo>
                  <a:pt x="1518" y="2751"/>
                </a:lnTo>
                <a:lnTo>
                  <a:pt x="1518" y="2751"/>
                </a:lnTo>
                <a:lnTo>
                  <a:pt x="1518" y="2749"/>
                </a:lnTo>
                <a:lnTo>
                  <a:pt x="1518" y="2749"/>
                </a:lnTo>
                <a:lnTo>
                  <a:pt x="1518" y="2748"/>
                </a:lnTo>
                <a:lnTo>
                  <a:pt x="1518" y="2748"/>
                </a:lnTo>
                <a:lnTo>
                  <a:pt x="1518" y="2747"/>
                </a:lnTo>
                <a:lnTo>
                  <a:pt x="1518" y="2745"/>
                </a:lnTo>
                <a:lnTo>
                  <a:pt x="1518" y="2745"/>
                </a:lnTo>
                <a:lnTo>
                  <a:pt x="1517" y="2745"/>
                </a:lnTo>
                <a:lnTo>
                  <a:pt x="1517" y="2744"/>
                </a:lnTo>
                <a:lnTo>
                  <a:pt x="1516" y="2744"/>
                </a:lnTo>
                <a:lnTo>
                  <a:pt x="1516" y="2744"/>
                </a:lnTo>
                <a:lnTo>
                  <a:pt x="1516" y="2742"/>
                </a:lnTo>
                <a:lnTo>
                  <a:pt x="1514" y="2742"/>
                </a:lnTo>
                <a:lnTo>
                  <a:pt x="1514" y="2741"/>
                </a:lnTo>
                <a:lnTo>
                  <a:pt x="1514" y="2740"/>
                </a:lnTo>
                <a:lnTo>
                  <a:pt x="1514" y="2738"/>
                </a:lnTo>
                <a:lnTo>
                  <a:pt x="1514" y="2737"/>
                </a:lnTo>
                <a:lnTo>
                  <a:pt x="1514" y="2736"/>
                </a:lnTo>
                <a:lnTo>
                  <a:pt x="1516" y="2734"/>
                </a:lnTo>
                <a:lnTo>
                  <a:pt x="1516" y="2734"/>
                </a:lnTo>
                <a:lnTo>
                  <a:pt x="1516" y="2733"/>
                </a:lnTo>
                <a:lnTo>
                  <a:pt x="1516" y="2733"/>
                </a:lnTo>
                <a:lnTo>
                  <a:pt x="1516" y="2732"/>
                </a:lnTo>
                <a:lnTo>
                  <a:pt x="1516" y="2732"/>
                </a:lnTo>
                <a:lnTo>
                  <a:pt x="1516" y="2732"/>
                </a:lnTo>
                <a:lnTo>
                  <a:pt x="1516" y="2730"/>
                </a:lnTo>
                <a:lnTo>
                  <a:pt x="1516" y="2730"/>
                </a:lnTo>
                <a:lnTo>
                  <a:pt x="1516" y="2729"/>
                </a:lnTo>
                <a:lnTo>
                  <a:pt x="1516" y="2729"/>
                </a:lnTo>
                <a:lnTo>
                  <a:pt x="1516" y="2729"/>
                </a:lnTo>
                <a:lnTo>
                  <a:pt x="1516" y="2729"/>
                </a:lnTo>
                <a:lnTo>
                  <a:pt x="1516" y="2727"/>
                </a:lnTo>
                <a:lnTo>
                  <a:pt x="1516" y="2727"/>
                </a:lnTo>
                <a:lnTo>
                  <a:pt x="1516" y="2726"/>
                </a:lnTo>
                <a:lnTo>
                  <a:pt x="1516" y="2726"/>
                </a:lnTo>
                <a:lnTo>
                  <a:pt x="1516" y="2726"/>
                </a:lnTo>
                <a:lnTo>
                  <a:pt x="1516" y="2725"/>
                </a:lnTo>
                <a:lnTo>
                  <a:pt x="1516" y="2725"/>
                </a:lnTo>
                <a:lnTo>
                  <a:pt x="1516" y="2723"/>
                </a:lnTo>
                <a:lnTo>
                  <a:pt x="1516" y="2723"/>
                </a:lnTo>
                <a:lnTo>
                  <a:pt x="1516" y="2723"/>
                </a:lnTo>
                <a:lnTo>
                  <a:pt x="1516" y="2722"/>
                </a:lnTo>
                <a:lnTo>
                  <a:pt x="1516" y="2721"/>
                </a:lnTo>
                <a:lnTo>
                  <a:pt x="1516" y="2721"/>
                </a:lnTo>
                <a:lnTo>
                  <a:pt x="1516" y="2721"/>
                </a:lnTo>
                <a:lnTo>
                  <a:pt x="1516" y="2719"/>
                </a:lnTo>
                <a:lnTo>
                  <a:pt x="1516" y="2719"/>
                </a:lnTo>
                <a:lnTo>
                  <a:pt x="1516" y="2718"/>
                </a:lnTo>
                <a:lnTo>
                  <a:pt x="1516" y="2718"/>
                </a:lnTo>
                <a:lnTo>
                  <a:pt x="1516" y="2718"/>
                </a:lnTo>
                <a:lnTo>
                  <a:pt x="1516" y="2716"/>
                </a:lnTo>
                <a:lnTo>
                  <a:pt x="1516" y="2716"/>
                </a:lnTo>
                <a:lnTo>
                  <a:pt x="1516" y="2716"/>
                </a:lnTo>
                <a:lnTo>
                  <a:pt x="1516" y="2715"/>
                </a:lnTo>
                <a:lnTo>
                  <a:pt x="1516" y="2715"/>
                </a:lnTo>
                <a:lnTo>
                  <a:pt x="1516" y="2715"/>
                </a:lnTo>
                <a:lnTo>
                  <a:pt x="1516" y="2715"/>
                </a:lnTo>
                <a:lnTo>
                  <a:pt x="1516" y="2714"/>
                </a:lnTo>
                <a:lnTo>
                  <a:pt x="1514" y="2714"/>
                </a:lnTo>
                <a:lnTo>
                  <a:pt x="1514" y="2714"/>
                </a:lnTo>
                <a:lnTo>
                  <a:pt x="1514" y="2712"/>
                </a:lnTo>
                <a:lnTo>
                  <a:pt x="1514" y="2712"/>
                </a:lnTo>
                <a:lnTo>
                  <a:pt x="1514" y="2712"/>
                </a:lnTo>
                <a:lnTo>
                  <a:pt x="1514" y="2712"/>
                </a:lnTo>
                <a:lnTo>
                  <a:pt x="1514" y="2711"/>
                </a:lnTo>
                <a:lnTo>
                  <a:pt x="1514" y="2711"/>
                </a:lnTo>
                <a:lnTo>
                  <a:pt x="1514" y="2710"/>
                </a:lnTo>
                <a:lnTo>
                  <a:pt x="1514" y="2708"/>
                </a:lnTo>
                <a:lnTo>
                  <a:pt x="1513" y="2708"/>
                </a:lnTo>
                <a:lnTo>
                  <a:pt x="1513" y="2707"/>
                </a:lnTo>
                <a:lnTo>
                  <a:pt x="1513" y="2707"/>
                </a:lnTo>
                <a:lnTo>
                  <a:pt x="1513" y="2706"/>
                </a:lnTo>
                <a:lnTo>
                  <a:pt x="1513" y="2704"/>
                </a:lnTo>
                <a:lnTo>
                  <a:pt x="1512" y="2704"/>
                </a:lnTo>
                <a:lnTo>
                  <a:pt x="1512" y="2704"/>
                </a:lnTo>
                <a:lnTo>
                  <a:pt x="1510" y="2704"/>
                </a:lnTo>
                <a:lnTo>
                  <a:pt x="1510" y="2704"/>
                </a:lnTo>
                <a:lnTo>
                  <a:pt x="1509" y="2704"/>
                </a:lnTo>
                <a:lnTo>
                  <a:pt x="1509" y="2704"/>
                </a:lnTo>
                <a:lnTo>
                  <a:pt x="1509" y="2704"/>
                </a:lnTo>
                <a:lnTo>
                  <a:pt x="1509" y="2703"/>
                </a:lnTo>
                <a:lnTo>
                  <a:pt x="1509" y="2703"/>
                </a:lnTo>
                <a:lnTo>
                  <a:pt x="1509" y="2703"/>
                </a:lnTo>
                <a:lnTo>
                  <a:pt x="1509" y="2701"/>
                </a:lnTo>
                <a:lnTo>
                  <a:pt x="1510" y="2701"/>
                </a:lnTo>
                <a:lnTo>
                  <a:pt x="1510" y="2701"/>
                </a:lnTo>
                <a:lnTo>
                  <a:pt x="1510" y="2701"/>
                </a:lnTo>
                <a:lnTo>
                  <a:pt x="1510" y="2700"/>
                </a:lnTo>
                <a:lnTo>
                  <a:pt x="1510" y="2700"/>
                </a:lnTo>
                <a:lnTo>
                  <a:pt x="1510" y="2700"/>
                </a:lnTo>
                <a:lnTo>
                  <a:pt x="1510" y="2699"/>
                </a:lnTo>
                <a:lnTo>
                  <a:pt x="1510" y="2699"/>
                </a:lnTo>
                <a:lnTo>
                  <a:pt x="1510" y="2699"/>
                </a:lnTo>
                <a:lnTo>
                  <a:pt x="1509" y="2699"/>
                </a:lnTo>
                <a:lnTo>
                  <a:pt x="1509" y="2699"/>
                </a:lnTo>
                <a:lnTo>
                  <a:pt x="1507" y="2697"/>
                </a:lnTo>
                <a:lnTo>
                  <a:pt x="1509" y="2697"/>
                </a:lnTo>
                <a:lnTo>
                  <a:pt x="1509" y="2696"/>
                </a:lnTo>
                <a:lnTo>
                  <a:pt x="1509" y="2696"/>
                </a:lnTo>
                <a:lnTo>
                  <a:pt x="1509" y="2696"/>
                </a:lnTo>
                <a:lnTo>
                  <a:pt x="1509" y="2696"/>
                </a:lnTo>
                <a:lnTo>
                  <a:pt x="1509" y="2695"/>
                </a:lnTo>
                <a:lnTo>
                  <a:pt x="1509" y="2695"/>
                </a:lnTo>
                <a:lnTo>
                  <a:pt x="1509" y="2695"/>
                </a:lnTo>
                <a:lnTo>
                  <a:pt x="1509" y="2693"/>
                </a:lnTo>
                <a:lnTo>
                  <a:pt x="1507" y="2693"/>
                </a:lnTo>
                <a:lnTo>
                  <a:pt x="1507" y="2693"/>
                </a:lnTo>
                <a:lnTo>
                  <a:pt x="1507" y="2693"/>
                </a:lnTo>
                <a:lnTo>
                  <a:pt x="1507" y="2693"/>
                </a:lnTo>
                <a:lnTo>
                  <a:pt x="1507" y="2692"/>
                </a:lnTo>
                <a:lnTo>
                  <a:pt x="1507" y="2692"/>
                </a:lnTo>
                <a:lnTo>
                  <a:pt x="1507" y="2690"/>
                </a:lnTo>
                <a:lnTo>
                  <a:pt x="1507" y="2690"/>
                </a:lnTo>
                <a:lnTo>
                  <a:pt x="1506" y="2690"/>
                </a:lnTo>
                <a:lnTo>
                  <a:pt x="1506" y="2690"/>
                </a:lnTo>
                <a:lnTo>
                  <a:pt x="1506" y="2690"/>
                </a:lnTo>
                <a:lnTo>
                  <a:pt x="1505" y="2690"/>
                </a:lnTo>
                <a:lnTo>
                  <a:pt x="1505" y="2689"/>
                </a:lnTo>
                <a:lnTo>
                  <a:pt x="1505" y="2689"/>
                </a:lnTo>
                <a:lnTo>
                  <a:pt x="1505" y="2689"/>
                </a:lnTo>
                <a:lnTo>
                  <a:pt x="1505" y="2689"/>
                </a:lnTo>
                <a:lnTo>
                  <a:pt x="1505" y="2688"/>
                </a:lnTo>
                <a:lnTo>
                  <a:pt x="1505" y="2688"/>
                </a:lnTo>
                <a:lnTo>
                  <a:pt x="1505" y="2688"/>
                </a:lnTo>
                <a:lnTo>
                  <a:pt x="1505" y="2686"/>
                </a:lnTo>
                <a:lnTo>
                  <a:pt x="1505" y="2686"/>
                </a:lnTo>
                <a:lnTo>
                  <a:pt x="1503" y="2686"/>
                </a:lnTo>
                <a:lnTo>
                  <a:pt x="1503" y="2686"/>
                </a:lnTo>
                <a:lnTo>
                  <a:pt x="1503" y="2685"/>
                </a:lnTo>
                <a:lnTo>
                  <a:pt x="1503" y="2685"/>
                </a:lnTo>
                <a:lnTo>
                  <a:pt x="1502" y="2685"/>
                </a:lnTo>
                <a:lnTo>
                  <a:pt x="1502" y="2684"/>
                </a:lnTo>
                <a:lnTo>
                  <a:pt x="1502" y="2684"/>
                </a:lnTo>
                <a:lnTo>
                  <a:pt x="1502" y="2682"/>
                </a:lnTo>
                <a:lnTo>
                  <a:pt x="1502" y="2682"/>
                </a:lnTo>
                <a:lnTo>
                  <a:pt x="1502" y="2682"/>
                </a:lnTo>
                <a:lnTo>
                  <a:pt x="1502" y="2681"/>
                </a:lnTo>
                <a:lnTo>
                  <a:pt x="1502" y="2681"/>
                </a:lnTo>
                <a:lnTo>
                  <a:pt x="1502" y="2681"/>
                </a:lnTo>
                <a:lnTo>
                  <a:pt x="1502" y="2680"/>
                </a:lnTo>
                <a:lnTo>
                  <a:pt x="1502" y="2680"/>
                </a:lnTo>
                <a:lnTo>
                  <a:pt x="1501" y="2680"/>
                </a:lnTo>
                <a:lnTo>
                  <a:pt x="1501" y="2680"/>
                </a:lnTo>
                <a:lnTo>
                  <a:pt x="1501" y="2678"/>
                </a:lnTo>
                <a:lnTo>
                  <a:pt x="1501" y="2678"/>
                </a:lnTo>
                <a:lnTo>
                  <a:pt x="1501" y="2677"/>
                </a:lnTo>
                <a:lnTo>
                  <a:pt x="1501" y="2677"/>
                </a:lnTo>
                <a:lnTo>
                  <a:pt x="1499" y="2677"/>
                </a:lnTo>
                <a:lnTo>
                  <a:pt x="1499" y="2677"/>
                </a:lnTo>
                <a:lnTo>
                  <a:pt x="1499" y="2675"/>
                </a:lnTo>
                <a:lnTo>
                  <a:pt x="1501" y="2677"/>
                </a:lnTo>
                <a:lnTo>
                  <a:pt x="1501" y="2675"/>
                </a:lnTo>
                <a:lnTo>
                  <a:pt x="1501" y="2669"/>
                </a:lnTo>
                <a:lnTo>
                  <a:pt x="1501" y="2669"/>
                </a:lnTo>
                <a:lnTo>
                  <a:pt x="1499" y="2669"/>
                </a:lnTo>
                <a:lnTo>
                  <a:pt x="1499" y="2667"/>
                </a:lnTo>
                <a:lnTo>
                  <a:pt x="1499" y="2666"/>
                </a:lnTo>
                <a:lnTo>
                  <a:pt x="1498" y="2666"/>
                </a:lnTo>
                <a:lnTo>
                  <a:pt x="1498" y="2666"/>
                </a:lnTo>
                <a:lnTo>
                  <a:pt x="1498" y="2664"/>
                </a:lnTo>
                <a:lnTo>
                  <a:pt x="1498" y="2664"/>
                </a:lnTo>
                <a:lnTo>
                  <a:pt x="1498" y="2663"/>
                </a:lnTo>
                <a:lnTo>
                  <a:pt x="1499" y="2663"/>
                </a:lnTo>
                <a:lnTo>
                  <a:pt x="1499" y="2662"/>
                </a:lnTo>
                <a:lnTo>
                  <a:pt x="1498" y="2662"/>
                </a:lnTo>
                <a:lnTo>
                  <a:pt x="1498" y="2660"/>
                </a:lnTo>
                <a:lnTo>
                  <a:pt x="1498" y="2660"/>
                </a:lnTo>
                <a:lnTo>
                  <a:pt x="1499" y="2659"/>
                </a:lnTo>
                <a:lnTo>
                  <a:pt x="1499" y="2659"/>
                </a:lnTo>
                <a:lnTo>
                  <a:pt x="1499" y="2658"/>
                </a:lnTo>
                <a:lnTo>
                  <a:pt x="1499" y="2658"/>
                </a:lnTo>
                <a:lnTo>
                  <a:pt x="1499" y="2658"/>
                </a:lnTo>
                <a:lnTo>
                  <a:pt x="1499" y="2656"/>
                </a:lnTo>
                <a:lnTo>
                  <a:pt x="1501" y="2656"/>
                </a:lnTo>
                <a:lnTo>
                  <a:pt x="1501" y="2656"/>
                </a:lnTo>
                <a:lnTo>
                  <a:pt x="1501" y="2655"/>
                </a:lnTo>
                <a:lnTo>
                  <a:pt x="1501" y="2655"/>
                </a:lnTo>
                <a:lnTo>
                  <a:pt x="1501" y="2654"/>
                </a:lnTo>
                <a:lnTo>
                  <a:pt x="1501" y="2654"/>
                </a:lnTo>
                <a:lnTo>
                  <a:pt x="1499" y="2654"/>
                </a:lnTo>
                <a:lnTo>
                  <a:pt x="1499" y="2654"/>
                </a:lnTo>
                <a:lnTo>
                  <a:pt x="1498" y="2654"/>
                </a:lnTo>
                <a:lnTo>
                  <a:pt x="1497" y="2654"/>
                </a:lnTo>
                <a:lnTo>
                  <a:pt x="1497" y="2654"/>
                </a:lnTo>
                <a:lnTo>
                  <a:pt x="1497" y="2654"/>
                </a:lnTo>
                <a:lnTo>
                  <a:pt x="1495" y="2654"/>
                </a:lnTo>
                <a:lnTo>
                  <a:pt x="1495" y="2652"/>
                </a:lnTo>
                <a:lnTo>
                  <a:pt x="1495" y="2652"/>
                </a:lnTo>
                <a:lnTo>
                  <a:pt x="1495" y="2652"/>
                </a:lnTo>
                <a:lnTo>
                  <a:pt x="1497" y="2652"/>
                </a:lnTo>
                <a:lnTo>
                  <a:pt x="1497" y="2651"/>
                </a:lnTo>
                <a:lnTo>
                  <a:pt x="1497" y="2651"/>
                </a:lnTo>
                <a:lnTo>
                  <a:pt x="1497" y="2649"/>
                </a:lnTo>
                <a:lnTo>
                  <a:pt x="1497" y="2649"/>
                </a:lnTo>
                <a:lnTo>
                  <a:pt x="1497" y="2649"/>
                </a:lnTo>
                <a:lnTo>
                  <a:pt x="1495" y="2649"/>
                </a:lnTo>
                <a:lnTo>
                  <a:pt x="1495" y="2648"/>
                </a:lnTo>
                <a:lnTo>
                  <a:pt x="1495" y="2648"/>
                </a:lnTo>
                <a:lnTo>
                  <a:pt x="1495" y="2647"/>
                </a:lnTo>
                <a:lnTo>
                  <a:pt x="1495" y="2647"/>
                </a:lnTo>
                <a:lnTo>
                  <a:pt x="1495" y="2647"/>
                </a:lnTo>
                <a:lnTo>
                  <a:pt x="1494" y="2647"/>
                </a:lnTo>
                <a:lnTo>
                  <a:pt x="1494" y="2645"/>
                </a:lnTo>
                <a:lnTo>
                  <a:pt x="1494" y="2645"/>
                </a:lnTo>
                <a:lnTo>
                  <a:pt x="1495" y="2645"/>
                </a:lnTo>
                <a:lnTo>
                  <a:pt x="1495" y="2644"/>
                </a:lnTo>
                <a:lnTo>
                  <a:pt x="1494" y="2644"/>
                </a:lnTo>
                <a:lnTo>
                  <a:pt x="1494" y="2643"/>
                </a:lnTo>
                <a:lnTo>
                  <a:pt x="1494" y="2643"/>
                </a:lnTo>
                <a:lnTo>
                  <a:pt x="1494" y="2641"/>
                </a:lnTo>
                <a:lnTo>
                  <a:pt x="1494" y="2641"/>
                </a:lnTo>
                <a:lnTo>
                  <a:pt x="1494" y="2640"/>
                </a:lnTo>
                <a:lnTo>
                  <a:pt x="1494" y="2640"/>
                </a:lnTo>
                <a:lnTo>
                  <a:pt x="1494" y="2638"/>
                </a:lnTo>
                <a:lnTo>
                  <a:pt x="1494" y="2638"/>
                </a:lnTo>
                <a:lnTo>
                  <a:pt x="1492" y="2637"/>
                </a:lnTo>
                <a:lnTo>
                  <a:pt x="1491" y="2637"/>
                </a:lnTo>
                <a:lnTo>
                  <a:pt x="1491" y="2636"/>
                </a:lnTo>
                <a:lnTo>
                  <a:pt x="1490" y="2637"/>
                </a:lnTo>
                <a:lnTo>
                  <a:pt x="1490" y="2637"/>
                </a:lnTo>
                <a:lnTo>
                  <a:pt x="1488" y="2637"/>
                </a:lnTo>
                <a:lnTo>
                  <a:pt x="1488" y="2637"/>
                </a:lnTo>
                <a:lnTo>
                  <a:pt x="1488" y="2636"/>
                </a:lnTo>
                <a:lnTo>
                  <a:pt x="1488" y="2636"/>
                </a:lnTo>
                <a:lnTo>
                  <a:pt x="1488" y="2636"/>
                </a:lnTo>
                <a:lnTo>
                  <a:pt x="1488" y="2634"/>
                </a:lnTo>
                <a:lnTo>
                  <a:pt x="1488" y="2634"/>
                </a:lnTo>
                <a:lnTo>
                  <a:pt x="1488" y="2633"/>
                </a:lnTo>
                <a:lnTo>
                  <a:pt x="1487" y="2633"/>
                </a:lnTo>
                <a:lnTo>
                  <a:pt x="1488" y="2633"/>
                </a:lnTo>
                <a:lnTo>
                  <a:pt x="1488" y="2633"/>
                </a:lnTo>
                <a:lnTo>
                  <a:pt x="1488" y="2632"/>
                </a:lnTo>
                <a:lnTo>
                  <a:pt x="1488" y="2630"/>
                </a:lnTo>
                <a:lnTo>
                  <a:pt x="1490" y="2630"/>
                </a:lnTo>
                <a:lnTo>
                  <a:pt x="1490" y="2630"/>
                </a:lnTo>
                <a:lnTo>
                  <a:pt x="1491" y="2630"/>
                </a:lnTo>
                <a:lnTo>
                  <a:pt x="1491" y="2630"/>
                </a:lnTo>
                <a:lnTo>
                  <a:pt x="1491" y="2629"/>
                </a:lnTo>
                <a:lnTo>
                  <a:pt x="1491" y="2629"/>
                </a:lnTo>
                <a:lnTo>
                  <a:pt x="1490" y="2628"/>
                </a:lnTo>
                <a:lnTo>
                  <a:pt x="1490" y="2628"/>
                </a:lnTo>
                <a:lnTo>
                  <a:pt x="1488" y="2628"/>
                </a:lnTo>
                <a:lnTo>
                  <a:pt x="1488" y="2628"/>
                </a:lnTo>
                <a:lnTo>
                  <a:pt x="1488" y="2628"/>
                </a:lnTo>
                <a:lnTo>
                  <a:pt x="1487" y="2628"/>
                </a:lnTo>
                <a:lnTo>
                  <a:pt x="1487" y="2626"/>
                </a:lnTo>
                <a:lnTo>
                  <a:pt x="1486" y="2626"/>
                </a:lnTo>
                <a:lnTo>
                  <a:pt x="1486" y="2626"/>
                </a:lnTo>
                <a:lnTo>
                  <a:pt x="1486" y="2626"/>
                </a:lnTo>
                <a:lnTo>
                  <a:pt x="1484" y="2625"/>
                </a:lnTo>
                <a:lnTo>
                  <a:pt x="1484" y="2625"/>
                </a:lnTo>
                <a:lnTo>
                  <a:pt x="1483" y="2623"/>
                </a:lnTo>
                <a:lnTo>
                  <a:pt x="1481" y="2622"/>
                </a:lnTo>
                <a:lnTo>
                  <a:pt x="1481" y="2621"/>
                </a:lnTo>
                <a:lnTo>
                  <a:pt x="1481" y="2621"/>
                </a:lnTo>
                <a:lnTo>
                  <a:pt x="1480" y="2621"/>
                </a:lnTo>
                <a:lnTo>
                  <a:pt x="1480" y="2619"/>
                </a:lnTo>
                <a:lnTo>
                  <a:pt x="1480" y="2619"/>
                </a:lnTo>
                <a:lnTo>
                  <a:pt x="1479" y="2619"/>
                </a:lnTo>
                <a:lnTo>
                  <a:pt x="1477" y="2617"/>
                </a:lnTo>
                <a:lnTo>
                  <a:pt x="1476" y="2617"/>
                </a:lnTo>
                <a:lnTo>
                  <a:pt x="1475" y="2615"/>
                </a:lnTo>
                <a:lnTo>
                  <a:pt x="1473" y="2614"/>
                </a:lnTo>
                <a:lnTo>
                  <a:pt x="1473" y="2614"/>
                </a:lnTo>
                <a:lnTo>
                  <a:pt x="1472" y="2612"/>
                </a:lnTo>
                <a:lnTo>
                  <a:pt x="1472" y="2611"/>
                </a:lnTo>
                <a:lnTo>
                  <a:pt x="1472" y="2611"/>
                </a:lnTo>
                <a:lnTo>
                  <a:pt x="1472" y="2610"/>
                </a:lnTo>
                <a:lnTo>
                  <a:pt x="1472" y="2608"/>
                </a:lnTo>
                <a:lnTo>
                  <a:pt x="1471" y="2608"/>
                </a:lnTo>
                <a:lnTo>
                  <a:pt x="1471" y="2607"/>
                </a:lnTo>
                <a:lnTo>
                  <a:pt x="1469" y="2607"/>
                </a:lnTo>
                <a:lnTo>
                  <a:pt x="1469" y="2606"/>
                </a:lnTo>
                <a:lnTo>
                  <a:pt x="1469" y="2606"/>
                </a:lnTo>
                <a:lnTo>
                  <a:pt x="1471" y="2606"/>
                </a:lnTo>
                <a:lnTo>
                  <a:pt x="1471" y="2604"/>
                </a:lnTo>
                <a:lnTo>
                  <a:pt x="1469" y="2604"/>
                </a:lnTo>
                <a:lnTo>
                  <a:pt x="1469" y="2603"/>
                </a:lnTo>
                <a:lnTo>
                  <a:pt x="1471" y="2603"/>
                </a:lnTo>
                <a:lnTo>
                  <a:pt x="1471" y="2602"/>
                </a:lnTo>
                <a:lnTo>
                  <a:pt x="1472" y="2602"/>
                </a:lnTo>
                <a:lnTo>
                  <a:pt x="1472" y="2602"/>
                </a:lnTo>
                <a:lnTo>
                  <a:pt x="1472" y="2602"/>
                </a:lnTo>
                <a:lnTo>
                  <a:pt x="1473" y="2602"/>
                </a:lnTo>
                <a:lnTo>
                  <a:pt x="1473" y="2603"/>
                </a:lnTo>
                <a:lnTo>
                  <a:pt x="1473" y="2603"/>
                </a:lnTo>
                <a:lnTo>
                  <a:pt x="1475" y="2603"/>
                </a:lnTo>
                <a:lnTo>
                  <a:pt x="1475" y="2603"/>
                </a:lnTo>
                <a:lnTo>
                  <a:pt x="1475" y="2602"/>
                </a:lnTo>
                <a:lnTo>
                  <a:pt x="1475" y="2602"/>
                </a:lnTo>
                <a:lnTo>
                  <a:pt x="1475" y="2600"/>
                </a:lnTo>
                <a:lnTo>
                  <a:pt x="1475" y="2600"/>
                </a:lnTo>
                <a:lnTo>
                  <a:pt x="1476" y="2600"/>
                </a:lnTo>
                <a:lnTo>
                  <a:pt x="1476" y="2600"/>
                </a:lnTo>
                <a:lnTo>
                  <a:pt x="1476" y="2600"/>
                </a:lnTo>
                <a:lnTo>
                  <a:pt x="1476" y="2599"/>
                </a:lnTo>
                <a:lnTo>
                  <a:pt x="1476" y="2599"/>
                </a:lnTo>
                <a:lnTo>
                  <a:pt x="1476" y="2597"/>
                </a:lnTo>
                <a:lnTo>
                  <a:pt x="1476" y="2597"/>
                </a:lnTo>
                <a:lnTo>
                  <a:pt x="1476" y="2597"/>
                </a:lnTo>
                <a:lnTo>
                  <a:pt x="1476" y="2597"/>
                </a:lnTo>
                <a:lnTo>
                  <a:pt x="1476" y="2596"/>
                </a:lnTo>
                <a:lnTo>
                  <a:pt x="1476" y="2596"/>
                </a:lnTo>
                <a:lnTo>
                  <a:pt x="1476" y="2596"/>
                </a:lnTo>
                <a:lnTo>
                  <a:pt x="1476" y="2595"/>
                </a:lnTo>
                <a:lnTo>
                  <a:pt x="1476" y="2595"/>
                </a:lnTo>
                <a:lnTo>
                  <a:pt x="1476" y="2595"/>
                </a:lnTo>
                <a:lnTo>
                  <a:pt x="1476" y="2595"/>
                </a:lnTo>
                <a:lnTo>
                  <a:pt x="1476" y="2595"/>
                </a:lnTo>
                <a:lnTo>
                  <a:pt x="1476" y="2593"/>
                </a:lnTo>
                <a:lnTo>
                  <a:pt x="1476" y="2593"/>
                </a:lnTo>
                <a:lnTo>
                  <a:pt x="1476" y="2592"/>
                </a:lnTo>
                <a:lnTo>
                  <a:pt x="1476" y="2592"/>
                </a:lnTo>
                <a:lnTo>
                  <a:pt x="1476" y="2592"/>
                </a:lnTo>
                <a:lnTo>
                  <a:pt x="1476" y="2591"/>
                </a:lnTo>
                <a:lnTo>
                  <a:pt x="1475" y="2591"/>
                </a:lnTo>
                <a:lnTo>
                  <a:pt x="1475" y="2591"/>
                </a:lnTo>
                <a:lnTo>
                  <a:pt x="1475" y="2589"/>
                </a:lnTo>
                <a:lnTo>
                  <a:pt x="1475" y="2589"/>
                </a:lnTo>
                <a:lnTo>
                  <a:pt x="1475" y="2588"/>
                </a:lnTo>
                <a:lnTo>
                  <a:pt x="1475" y="2588"/>
                </a:lnTo>
                <a:lnTo>
                  <a:pt x="1475" y="2587"/>
                </a:lnTo>
                <a:lnTo>
                  <a:pt x="1475" y="2587"/>
                </a:lnTo>
                <a:lnTo>
                  <a:pt x="1473" y="2587"/>
                </a:lnTo>
                <a:lnTo>
                  <a:pt x="1473" y="2587"/>
                </a:lnTo>
                <a:lnTo>
                  <a:pt x="1473" y="2585"/>
                </a:lnTo>
                <a:lnTo>
                  <a:pt x="1472" y="2585"/>
                </a:lnTo>
                <a:lnTo>
                  <a:pt x="1472" y="2585"/>
                </a:lnTo>
                <a:lnTo>
                  <a:pt x="1472" y="2584"/>
                </a:lnTo>
                <a:lnTo>
                  <a:pt x="1472" y="2584"/>
                </a:lnTo>
                <a:lnTo>
                  <a:pt x="1472" y="2584"/>
                </a:lnTo>
                <a:lnTo>
                  <a:pt x="1472" y="2582"/>
                </a:lnTo>
                <a:lnTo>
                  <a:pt x="1472" y="2582"/>
                </a:lnTo>
                <a:lnTo>
                  <a:pt x="1472" y="2581"/>
                </a:lnTo>
                <a:lnTo>
                  <a:pt x="1472" y="2581"/>
                </a:lnTo>
                <a:lnTo>
                  <a:pt x="1472" y="2580"/>
                </a:lnTo>
                <a:lnTo>
                  <a:pt x="1472" y="2580"/>
                </a:lnTo>
                <a:lnTo>
                  <a:pt x="1471" y="2580"/>
                </a:lnTo>
                <a:lnTo>
                  <a:pt x="1471" y="2580"/>
                </a:lnTo>
                <a:lnTo>
                  <a:pt x="1469" y="2580"/>
                </a:lnTo>
                <a:lnTo>
                  <a:pt x="1469" y="2580"/>
                </a:lnTo>
                <a:lnTo>
                  <a:pt x="1469" y="2580"/>
                </a:lnTo>
                <a:lnTo>
                  <a:pt x="1469" y="2580"/>
                </a:lnTo>
                <a:lnTo>
                  <a:pt x="1469" y="2578"/>
                </a:lnTo>
                <a:lnTo>
                  <a:pt x="1469" y="2578"/>
                </a:lnTo>
                <a:lnTo>
                  <a:pt x="1469" y="2577"/>
                </a:lnTo>
                <a:lnTo>
                  <a:pt x="1469" y="2576"/>
                </a:lnTo>
                <a:lnTo>
                  <a:pt x="1469" y="2576"/>
                </a:lnTo>
                <a:lnTo>
                  <a:pt x="1469" y="2576"/>
                </a:lnTo>
                <a:lnTo>
                  <a:pt x="1469" y="2576"/>
                </a:lnTo>
                <a:lnTo>
                  <a:pt x="1469" y="2574"/>
                </a:lnTo>
                <a:lnTo>
                  <a:pt x="1469" y="2573"/>
                </a:lnTo>
                <a:lnTo>
                  <a:pt x="1469" y="2573"/>
                </a:lnTo>
                <a:lnTo>
                  <a:pt x="1469" y="2573"/>
                </a:lnTo>
                <a:lnTo>
                  <a:pt x="1469" y="2573"/>
                </a:lnTo>
                <a:lnTo>
                  <a:pt x="1469" y="2571"/>
                </a:lnTo>
                <a:lnTo>
                  <a:pt x="1469" y="2571"/>
                </a:lnTo>
                <a:lnTo>
                  <a:pt x="1469" y="2573"/>
                </a:lnTo>
                <a:lnTo>
                  <a:pt x="1468" y="2573"/>
                </a:lnTo>
                <a:lnTo>
                  <a:pt x="1468" y="2571"/>
                </a:lnTo>
                <a:lnTo>
                  <a:pt x="1468" y="2571"/>
                </a:lnTo>
                <a:lnTo>
                  <a:pt x="1468" y="2571"/>
                </a:lnTo>
                <a:lnTo>
                  <a:pt x="1466" y="2571"/>
                </a:lnTo>
                <a:lnTo>
                  <a:pt x="1466" y="2570"/>
                </a:lnTo>
                <a:lnTo>
                  <a:pt x="1466" y="2570"/>
                </a:lnTo>
                <a:lnTo>
                  <a:pt x="1466" y="2570"/>
                </a:lnTo>
                <a:lnTo>
                  <a:pt x="1466" y="2569"/>
                </a:lnTo>
                <a:lnTo>
                  <a:pt x="1466" y="2569"/>
                </a:lnTo>
                <a:lnTo>
                  <a:pt x="1466" y="2569"/>
                </a:lnTo>
                <a:lnTo>
                  <a:pt x="1466" y="2569"/>
                </a:lnTo>
                <a:lnTo>
                  <a:pt x="1466" y="2569"/>
                </a:lnTo>
                <a:lnTo>
                  <a:pt x="1465" y="2569"/>
                </a:lnTo>
                <a:lnTo>
                  <a:pt x="1465" y="2570"/>
                </a:lnTo>
                <a:lnTo>
                  <a:pt x="1465" y="2570"/>
                </a:lnTo>
                <a:lnTo>
                  <a:pt x="1465" y="2569"/>
                </a:lnTo>
                <a:lnTo>
                  <a:pt x="1464" y="2569"/>
                </a:lnTo>
                <a:lnTo>
                  <a:pt x="1464" y="2569"/>
                </a:lnTo>
                <a:lnTo>
                  <a:pt x="1464" y="2569"/>
                </a:lnTo>
                <a:lnTo>
                  <a:pt x="1464" y="2569"/>
                </a:lnTo>
                <a:lnTo>
                  <a:pt x="1462" y="2569"/>
                </a:lnTo>
                <a:lnTo>
                  <a:pt x="1462" y="2567"/>
                </a:lnTo>
                <a:lnTo>
                  <a:pt x="1462" y="2567"/>
                </a:lnTo>
                <a:lnTo>
                  <a:pt x="1462" y="2567"/>
                </a:lnTo>
                <a:lnTo>
                  <a:pt x="1462" y="2566"/>
                </a:lnTo>
                <a:lnTo>
                  <a:pt x="1464" y="2566"/>
                </a:lnTo>
                <a:lnTo>
                  <a:pt x="1464" y="2566"/>
                </a:lnTo>
                <a:lnTo>
                  <a:pt x="1464" y="2565"/>
                </a:lnTo>
                <a:lnTo>
                  <a:pt x="1464" y="2565"/>
                </a:lnTo>
                <a:lnTo>
                  <a:pt x="1464" y="2565"/>
                </a:lnTo>
                <a:lnTo>
                  <a:pt x="1464" y="2563"/>
                </a:lnTo>
                <a:lnTo>
                  <a:pt x="1464" y="2563"/>
                </a:lnTo>
                <a:lnTo>
                  <a:pt x="1464" y="2562"/>
                </a:lnTo>
                <a:lnTo>
                  <a:pt x="1464" y="2562"/>
                </a:lnTo>
                <a:lnTo>
                  <a:pt x="1462" y="2562"/>
                </a:lnTo>
                <a:lnTo>
                  <a:pt x="1462" y="2562"/>
                </a:lnTo>
                <a:lnTo>
                  <a:pt x="1461" y="2562"/>
                </a:lnTo>
                <a:lnTo>
                  <a:pt x="1461" y="2562"/>
                </a:lnTo>
                <a:lnTo>
                  <a:pt x="1461" y="2562"/>
                </a:lnTo>
                <a:lnTo>
                  <a:pt x="1461" y="2562"/>
                </a:lnTo>
                <a:lnTo>
                  <a:pt x="1461" y="2561"/>
                </a:lnTo>
                <a:lnTo>
                  <a:pt x="1460" y="2561"/>
                </a:lnTo>
                <a:lnTo>
                  <a:pt x="1460" y="2561"/>
                </a:lnTo>
                <a:lnTo>
                  <a:pt x="1458" y="2561"/>
                </a:lnTo>
                <a:lnTo>
                  <a:pt x="1458" y="2559"/>
                </a:lnTo>
                <a:lnTo>
                  <a:pt x="1458" y="2559"/>
                </a:lnTo>
                <a:lnTo>
                  <a:pt x="1458" y="2559"/>
                </a:lnTo>
                <a:lnTo>
                  <a:pt x="1458" y="2559"/>
                </a:lnTo>
                <a:lnTo>
                  <a:pt x="1458" y="2558"/>
                </a:lnTo>
                <a:lnTo>
                  <a:pt x="1458" y="2558"/>
                </a:lnTo>
                <a:lnTo>
                  <a:pt x="1457" y="2558"/>
                </a:lnTo>
                <a:lnTo>
                  <a:pt x="1457" y="2558"/>
                </a:lnTo>
                <a:lnTo>
                  <a:pt x="1457" y="2558"/>
                </a:lnTo>
                <a:lnTo>
                  <a:pt x="1457" y="2558"/>
                </a:lnTo>
                <a:lnTo>
                  <a:pt x="1457" y="2556"/>
                </a:lnTo>
                <a:lnTo>
                  <a:pt x="1458" y="2556"/>
                </a:lnTo>
                <a:lnTo>
                  <a:pt x="1458" y="2556"/>
                </a:lnTo>
                <a:lnTo>
                  <a:pt x="1457" y="2556"/>
                </a:lnTo>
                <a:lnTo>
                  <a:pt x="1457" y="2556"/>
                </a:lnTo>
                <a:lnTo>
                  <a:pt x="1455" y="2556"/>
                </a:lnTo>
                <a:lnTo>
                  <a:pt x="1455" y="2556"/>
                </a:lnTo>
                <a:lnTo>
                  <a:pt x="1455" y="2556"/>
                </a:lnTo>
                <a:lnTo>
                  <a:pt x="1455" y="2555"/>
                </a:lnTo>
                <a:lnTo>
                  <a:pt x="1455" y="2555"/>
                </a:lnTo>
                <a:lnTo>
                  <a:pt x="1455" y="2555"/>
                </a:lnTo>
                <a:lnTo>
                  <a:pt x="1457" y="2555"/>
                </a:lnTo>
                <a:lnTo>
                  <a:pt x="1457" y="2554"/>
                </a:lnTo>
                <a:lnTo>
                  <a:pt x="1457" y="2554"/>
                </a:lnTo>
                <a:lnTo>
                  <a:pt x="1457" y="2554"/>
                </a:lnTo>
                <a:lnTo>
                  <a:pt x="1455" y="2554"/>
                </a:lnTo>
                <a:lnTo>
                  <a:pt x="1455" y="2552"/>
                </a:lnTo>
                <a:lnTo>
                  <a:pt x="1455" y="2552"/>
                </a:lnTo>
                <a:lnTo>
                  <a:pt x="1455" y="2551"/>
                </a:lnTo>
                <a:lnTo>
                  <a:pt x="1455" y="2551"/>
                </a:lnTo>
                <a:lnTo>
                  <a:pt x="1455" y="2551"/>
                </a:lnTo>
                <a:lnTo>
                  <a:pt x="1455" y="2551"/>
                </a:lnTo>
                <a:lnTo>
                  <a:pt x="1454" y="2551"/>
                </a:lnTo>
                <a:lnTo>
                  <a:pt x="1454" y="2550"/>
                </a:lnTo>
                <a:lnTo>
                  <a:pt x="1454" y="2550"/>
                </a:lnTo>
                <a:lnTo>
                  <a:pt x="1454" y="2550"/>
                </a:lnTo>
                <a:lnTo>
                  <a:pt x="1454" y="2548"/>
                </a:lnTo>
                <a:lnTo>
                  <a:pt x="1454" y="2548"/>
                </a:lnTo>
                <a:lnTo>
                  <a:pt x="1453" y="2548"/>
                </a:lnTo>
                <a:lnTo>
                  <a:pt x="1453" y="2548"/>
                </a:lnTo>
                <a:lnTo>
                  <a:pt x="1453" y="2548"/>
                </a:lnTo>
                <a:lnTo>
                  <a:pt x="1453" y="2548"/>
                </a:lnTo>
                <a:lnTo>
                  <a:pt x="1453" y="2547"/>
                </a:lnTo>
                <a:lnTo>
                  <a:pt x="1453" y="2547"/>
                </a:lnTo>
                <a:lnTo>
                  <a:pt x="1453" y="2545"/>
                </a:lnTo>
                <a:lnTo>
                  <a:pt x="1453" y="2545"/>
                </a:lnTo>
                <a:lnTo>
                  <a:pt x="1451" y="2545"/>
                </a:lnTo>
                <a:lnTo>
                  <a:pt x="1451" y="2545"/>
                </a:lnTo>
                <a:lnTo>
                  <a:pt x="1451" y="2544"/>
                </a:lnTo>
                <a:lnTo>
                  <a:pt x="1450" y="2544"/>
                </a:lnTo>
                <a:lnTo>
                  <a:pt x="1450" y="2544"/>
                </a:lnTo>
                <a:lnTo>
                  <a:pt x="1450" y="2543"/>
                </a:lnTo>
                <a:lnTo>
                  <a:pt x="1450" y="2543"/>
                </a:lnTo>
                <a:lnTo>
                  <a:pt x="1450" y="2543"/>
                </a:lnTo>
                <a:lnTo>
                  <a:pt x="1450" y="2543"/>
                </a:lnTo>
                <a:lnTo>
                  <a:pt x="1450" y="2543"/>
                </a:lnTo>
                <a:lnTo>
                  <a:pt x="1449" y="2543"/>
                </a:lnTo>
                <a:lnTo>
                  <a:pt x="1449" y="2541"/>
                </a:lnTo>
                <a:lnTo>
                  <a:pt x="1449" y="2541"/>
                </a:lnTo>
                <a:lnTo>
                  <a:pt x="1449" y="2540"/>
                </a:lnTo>
                <a:lnTo>
                  <a:pt x="1449" y="2540"/>
                </a:lnTo>
                <a:lnTo>
                  <a:pt x="1449" y="2540"/>
                </a:lnTo>
                <a:lnTo>
                  <a:pt x="1449" y="2539"/>
                </a:lnTo>
                <a:lnTo>
                  <a:pt x="1447" y="2539"/>
                </a:lnTo>
                <a:lnTo>
                  <a:pt x="1447" y="2539"/>
                </a:lnTo>
                <a:lnTo>
                  <a:pt x="1447" y="2537"/>
                </a:lnTo>
                <a:lnTo>
                  <a:pt x="1447" y="2537"/>
                </a:lnTo>
                <a:lnTo>
                  <a:pt x="1447" y="2537"/>
                </a:lnTo>
                <a:lnTo>
                  <a:pt x="1447" y="2537"/>
                </a:lnTo>
                <a:lnTo>
                  <a:pt x="1447" y="2537"/>
                </a:lnTo>
                <a:lnTo>
                  <a:pt x="1446" y="2537"/>
                </a:lnTo>
                <a:lnTo>
                  <a:pt x="1446" y="2536"/>
                </a:lnTo>
                <a:lnTo>
                  <a:pt x="1446" y="2536"/>
                </a:lnTo>
                <a:lnTo>
                  <a:pt x="1446" y="2536"/>
                </a:lnTo>
                <a:lnTo>
                  <a:pt x="1446" y="2535"/>
                </a:lnTo>
                <a:lnTo>
                  <a:pt x="1446" y="2535"/>
                </a:lnTo>
                <a:lnTo>
                  <a:pt x="1446" y="2535"/>
                </a:lnTo>
                <a:lnTo>
                  <a:pt x="1446" y="2535"/>
                </a:lnTo>
                <a:lnTo>
                  <a:pt x="1445" y="2533"/>
                </a:lnTo>
                <a:lnTo>
                  <a:pt x="1445" y="2533"/>
                </a:lnTo>
                <a:lnTo>
                  <a:pt x="1445" y="2532"/>
                </a:lnTo>
                <a:lnTo>
                  <a:pt x="1445" y="2532"/>
                </a:lnTo>
                <a:lnTo>
                  <a:pt x="1445" y="2532"/>
                </a:lnTo>
                <a:lnTo>
                  <a:pt x="1445" y="2532"/>
                </a:lnTo>
                <a:lnTo>
                  <a:pt x="1443" y="2532"/>
                </a:lnTo>
                <a:lnTo>
                  <a:pt x="1443" y="2532"/>
                </a:lnTo>
                <a:lnTo>
                  <a:pt x="1442" y="2530"/>
                </a:lnTo>
                <a:lnTo>
                  <a:pt x="1442" y="2530"/>
                </a:lnTo>
                <a:lnTo>
                  <a:pt x="1442" y="2530"/>
                </a:lnTo>
                <a:lnTo>
                  <a:pt x="1442" y="2530"/>
                </a:lnTo>
                <a:lnTo>
                  <a:pt x="1442" y="2529"/>
                </a:lnTo>
                <a:lnTo>
                  <a:pt x="1440" y="2529"/>
                </a:lnTo>
                <a:lnTo>
                  <a:pt x="1440" y="2529"/>
                </a:lnTo>
                <a:lnTo>
                  <a:pt x="1440" y="2529"/>
                </a:lnTo>
                <a:lnTo>
                  <a:pt x="1439" y="2529"/>
                </a:lnTo>
                <a:lnTo>
                  <a:pt x="1439" y="2528"/>
                </a:lnTo>
                <a:lnTo>
                  <a:pt x="1439" y="2528"/>
                </a:lnTo>
                <a:lnTo>
                  <a:pt x="1439" y="2528"/>
                </a:lnTo>
                <a:lnTo>
                  <a:pt x="1439" y="2526"/>
                </a:lnTo>
                <a:lnTo>
                  <a:pt x="1439" y="2526"/>
                </a:lnTo>
                <a:lnTo>
                  <a:pt x="1439" y="2526"/>
                </a:lnTo>
                <a:lnTo>
                  <a:pt x="1439" y="2526"/>
                </a:lnTo>
                <a:lnTo>
                  <a:pt x="1438" y="2526"/>
                </a:lnTo>
                <a:lnTo>
                  <a:pt x="1438" y="2525"/>
                </a:lnTo>
                <a:lnTo>
                  <a:pt x="1438" y="2525"/>
                </a:lnTo>
                <a:lnTo>
                  <a:pt x="1438" y="2525"/>
                </a:lnTo>
                <a:lnTo>
                  <a:pt x="1436" y="2524"/>
                </a:lnTo>
                <a:lnTo>
                  <a:pt x="1436" y="2524"/>
                </a:lnTo>
                <a:lnTo>
                  <a:pt x="1436" y="2524"/>
                </a:lnTo>
                <a:lnTo>
                  <a:pt x="1436" y="2522"/>
                </a:lnTo>
                <a:lnTo>
                  <a:pt x="1436" y="2522"/>
                </a:lnTo>
                <a:lnTo>
                  <a:pt x="1436" y="2521"/>
                </a:lnTo>
                <a:lnTo>
                  <a:pt x="1436" y="2521"/>
                </a:lnTo>
                <a:lnTo>
                  <a:pt x="1436" y="2521"/>
                </a:lnTo>
                <a:lnTo>
                  <a:pt x="1436" y="2521"/>
                </a:lnTo>
                <a:lnTo>
                  <a:pt x="1435" y="2519"/>
                </a:lnTo>
                <a:lnTo>
                  <a:pt x="1435" y="2521"/>
                </a:lnTo>
                <a:lnTo>
                  <a:pt x="1434" y="2521"/>
                </a:lnTo>
                <a:lnTo>
                  <a:pt x="1434" y="2521"/>
                </a:lnTo>
                <a:lnTo>
                  <a:pt x="1434" y="2519"/>
                </a:lnTo>
                <a:lnTo>
                  <a:pt x="1434" y="2519"/>
                </a:lnTo>
                <a:lnTo>
                  <a:pt x="1432" y="2519"/>
                </a:lnTo>
                <a:lnTo>
                  <a:pt x="1432" y="2518"/>
                </a:lnTo>
                <a:lnTo>
                  <a:pt x="1432" y="2518"/>
                </a:lnTo>
                <a:lnTo>
                  <a:pt x="1432" y="2518"/>
                </a:lnTo>
                <a:lnTo>
                  <a:pt x="1431" y="2518"/>
                </a:lnTo>
                <a:lnTo>
                  <a:pt x="1431" y="2518"/>
                </a:lnTo>
                <a:lnTo>
                  <a:pt x="1431" y="2518"/>
                </a:lnTo>
                <a:lnTo>
                  <a:pt x="1431" y="2517"/>
                </a:lnTo>
                <a:lnTo>
                  <a:pt x="1431" y="2517"/>
                </a:lnTo>
                <a:lnTo>
                  <a:pt x="1431" y="2517"/>
                </a:lnTo>
                <a:lnTo>
                  <a:pt x="1429" y="2517"/>
                </a:lnTo>
                <a:lnTo>
                  <a:pt x="1429" y="2515"/>
                </a:lnTo>
                <a:lnTo>
                  <a:pt x="1429" y="2515"/>
                </a:lnTo>
                <a:lnTo>
                  <a:pt x="1429" y="2515"/>
                </a:lnTo>
                <a:lnTo>
                  <a:pt x="1429" y="2515"/>
                </a:lnTo>
                <a:lnTo>
                  <a:pt x="1429" y="2514"/>
                </a:lnTo>
                <a:lnTo>
                  <a:pt x="1428" y="2514"/>
                </a:lnTo>
                <a:lnTo>
                  <a:pt x="1428" y="2514"/>
                </a:lnTo>
                <a:lnTo>
                  <a:pt x="1428" y="2513"/>
                </a:lnTo>
                <a:lnTo>
                  <a:pt x="1428" y="2513"/>
                </a:lnTo>
                <a:lnTo>
                  <a:pt x="1428" y="2513"/>
                </a:lnTo>
                <a:lnTo>
                  <a:pt x="1428" y="2513"/>
                </a:lnTo>
                <a:lnTo>
                  <a:pt x="1428" y="2511"/>
                </a:lnTo>
                <a:lnTo>
                  <a:pt x="1427" y="2511"/>
                </a:lnTo>
                <a:lnTo>
                  <a:pt x="1427" y="2510"/>
                </a:lnTo>
                <a:lnTo>
                  <a:pt x="1427" y="2510"/>
                </a:lnTo>
                <a:lnTo>
                  <a:pt x="1427" y="2510"/>
                </a:lnTo>
                <a:lnTo>
                  <a:pt x="1427" y="2510"/>
                </a:lnTo>
                <a:lnTo>
                  <a:pt x="1427" y="2509"/>
                </a:lnTo>
                <a:lnTo>
                  <a:pt x="1425" y="2509"/>
                </a:lnTo>
                <a:lnTo>
                  <a:pt x="1425" y="2509"/>
                </a:lnTo>
                <a:lnTo>
                  <a:pt x="1425" y="2509"/>
                </a:lnTo>
                <a:lnTo>
                  <a:pt x="1424" y="2507"/>
                </a:lnTo>
                <a:lnTo>
                  <a:pt x="1424" y="2507"/>
                </a:lnTo>
                <a:lnTo>
                  <a:pt x="1424" y="2507"/>
                </a:lnTo>
                <a:lnTo>
                  <a:pt x="1424" y="2507"/>
                </a:lnTo>
                <a:lnTo>
                  <a:pt x="1424" y="2506"/>
                </a:lnTo>
                <a:lnTo>
                  <a:pt x="1423" y="2506"/>
                </a:lnTo>
                <a:lnTo>
                  <a:pt x="1423" y="2504"/>
                </a:lnTo>
                <a:lnTo>
                  <a:pt x="1423" y="2504"/>
                </a:lnTo>
                <a:lnTo>
                  <a:pt x="1423" y="2504"/>
                </a:lnTo>
                <a:lnTo>
                  <a:pt x="1423" y="2504"/>
                </a:lnTo>
                <a:lnTo>
                  <a:pt x="1423" y="2503"/>
                </a:lnTo>
                <a:lnTo>
                  <a:pt x="1421" y="2503"/>
                </a:lnTo>
                <a:lnTo>
                  <a:pt x="1421" y="2503"/>
                </a:lnTo>
                <a:lnTo>
                  <a:pt x="1420" y="2503"/>
                </a:lnTo>
                <a:lnTo>
                  <a:pt x="1420" y="2503"/>
                </a:lnTo>
                <a:lnTo>
                  <a:pt x="1420" y="2502"/>
                </a:lnTo>
                <a:lnTo>
                  <a:pt x="1420" y="2502"/>
                </a:lnTo>
                <a:lnTo>
                  <a:pt x="1419" y="2502"/>
                </a:lnTo>
                <a:lnTo>
                  <a:pt x="1419" y="2502"/>
                </a:lnTo>
                <a:lnTo>
                  <a:pt x="1419" y="2503"/>
                </a:lnTo>
                <a:lnTo>
                  <a:pt x="1417" y="2503"/>
                </a:lnTo>
                <a:lnTo>
                  <a:pt x="1417" y="2503"/>
                </a:lnTo>
                <a:lnTo>
                  <a:pt x="1417" y="2502"/>
                </a:lnTo>
                <a:lnTo>
                  <a:pt x="1417" y="2502"/>
                </a:lnTo>
                <a:lnTo>
                  <a:pt x="1417" y="2502"/>
                </a:lnTo>
                <a:lnTo>
                  <a:pt x="1417" y="2502"/>
                </a:lnTo>
                <a:lnTo>
                  <a:pt x="1416" y="2502"/>
                </a:lnTo>
                <a:lnTo>
                  <a:pt x="1416" y="2500"/>
                </a:lnTo>
                <a:lnTo>
                  <a:pt x="1416" y="2500"/>
                </a:lnTo>
                <a:lnTo>
                  <a:pt x="1416" y="2499"/>
                </a:lnTo>
                <a:lnTo>
                  <a:pt x="1414" y="2499"/>
                </a:lnTo>
                <a:lnTo>
                  <a:pt x="1416" y="2499"/>
                </a:lnTo>
                <a:lnTo>
                  <a:pt x="1416" y="2499"/>
                </a:lnTo>
                <a:lnTo>
                  <a:pt x="1416" y="2498"/>
                </a:lnTo>
                <a:lnTo>
                  <a:pt x="1417" y="2498"/>
                </a:lnTo>
                <a:lnTo>
                  <a:pt x="1417" y="2498"/>
                </a:lnTo>
                <a:lnTo>
                  <a:pt x="1417" y="2498"/>
                </a:lnTo>
                <a:lnTo>
                  <a:pt x="1417" y="2496"/>
                </a:lnTo>
                <a:lnTo>
                  <a:pt x="1417" y="2496"/>
                </a:lnTo>
                <a:lnTo>
                  <a:pt x="1417" y="2496"/>
                </a:lnTo>
                <a:lnTo>
                  <a:pt x="1419" y="2496"/>
                </a:lnTo>
                <a:lnTo>
                  <a:pt x="1419" y="2496"/>
                </a:lnTo>
                <a:lnTo>
                  <a:pt x="1420" y="2496"/>
                </a:lnTo>
                <a:lnTo>
                  <a:pt x="1420" y="2496"/>
                </a:lnTo>
                <a:lnTo>
                  <a:pt x="1420" y="2496"/>
                </a:lnTo>
                <a:lnTo>
                  <a:pt x="1421" y="2495"/>
                </a:lnTo>
                <a:lnTo>
                  <a:pt x="1421" y="2495"/>
                </a:lnTo>
                <a:lnTo>
                  <a:pt x="1423" y="2495"/>
                </a:lnTo>
                <a:lnTo>
                  <a:pt x="1423" y="2496"/>
                </a:lnTo>
                <a:lnTo>
                  <a:pt x="1423" y="2496"/>
                </a:lnTo>
                <a:lnTo>
                  <a:pt x="1424" y="2496"/>
                </a:lnTo>
                <a:lnTo>
                  <a:pt x="1424" y="2496"/>
                </a:lnTo>
                <a:lnTo>
                  <a:pt x="1425" y="2496"/>
                </a:lnTo>
                <a:lnTo>
                  <a:pt x="1425" y="2496"/>
                </a:lnTo>
                <a:lnTo>
                  <a:pt x="1425" y="2498"/>
                </a:lnTo>
                <a:lnTo>
                  <a:pt x="1427" y="2498"/>
                </a:lnTo>
                <a:lnTo>
                  <a:pt x="1427" y="2498"/>
                </a:lnTo>
                <a:lnTo>
                  <a:pt x="1428" y="2498"/>
                </a:lnTo>
                <a:lnTo>
                  <a:pt x="1428" y="2498"/>
                </a:lnTo>
                <a:lnTo>
                  <a:pt x="1428" y="2498"/>
                </a:lnTo>
                <a:lnTo>
                  <a:pt x="1428" y="2498"/>
                </a:lnTo>
                <a:lnTo>
                  <a:pt x="1429" y="2499"/>
                </a:lnTo>
                <a:lnTo>
                  <a:pt x="1429" y="2499"/>
                </a:lnTo>
                <a:lnTo>
                  <a:pt x="1431" y="2499"/>
                </a:lnTo>
                <a:lnTo>
                  <a:pt x="1431" y="2499"/>
                </a:lnTo>
                <a:lnTo>
                  <a:pt x="1431" y="2498"/>
                </a:lnTo>
                <a:lnTo>
                  <a:pt x="1432" y="2498"/>
                </a:lnTo>
                <a:lnTo>
                  <a:pt x="1432" y="2498"/>
                </a:lnTo>
                <a:lnTo>
                  <a:pt x="1434" y="2498"/>
                </a:lnTo>
                <a:lnTo>
                  <a:pt x="1434" y="2498"/>
                </a:lnTo>
                <a:lnTo>
                  <a:pt x="1435" y="2496"/>
                </a:lnTo>
                <a:lnTo>
                  <a:pt x="1435" y="2496"/>
                </a:lnTo>
                <a:lnTo>
                  <a:pt x="1436" y="2496"/>
                </a:lnTo>
                <a:lnTo>
                  <a:pt x="1436" y="2496"/>
                </a:lnTo>
                <a:lnTo>
                  <a:pt x="1436" y="2496"/>
                </a:lnTo>
                <a:lnTo>
                  <a:pt x="1436" y="2496"/>
                </a:lnTo>
                <a:lnTo>
                  <a:pt x="1438" y="2496"/>
                </a:lnTo>
                <a:lnTo>
                  <a:pt x="1438" y="2496"/>
                </a:lnTo>
                <a:lnTo>
                  <a:pt x="1439" y="2496"/>
                </a:lnTo>
                <a:lnTo>
                  <a:pt x="1440" y="2495"/>
                </a:lnTo>
                <a:lnTo>
                  <a:pt x="1440" y="2495"/>
                </a:lnTo>
                <a:lnTo>
                  <a:pt x="1442" y="2495"/>
                </a:lnTo>
                <a:lnTo>
                  <a:pt x="1442" y="2495"/>
                </a:lnTo>
                <a:lnTo>
                  <a:pt x="1443" y="2495"/>
                </a:lnTo>
                <a:lnTo>
                  <a:pt x="1443" y="2495"/>
                </a:lnTo>
                <a:lnTo>
                  <a:pt x="1445" y="2495"/>
                </a:lnTo>
                <a:lnTo>
                  <a:pt x="1445" y="2495"/>
                </a:lnTo>
                <a:lnTo>
                  <a:pt x="1445" y="2495"/>
                </a:lnTo>
                <a:lnTo>
                  <a:pt x="1446" y="2495"/>
                </a:lnTo>
                <a:lnTo>
                  <a:pt x="1446" y="2493"/>
                </a:lnTo>
                <a:lnTo>
                  <a:pt x="1446" y="2493"/>
                </a:lnTo>
                <a:lnTo>
                  <a:pt x="1446" y="2493"/>
                </a:lnTo>
                <a:lnTo>
                  <a:pt x="1447" y="2493"/>
                </a:lnTo>
                <a:lnTo>
                  <a:pt x="1447" y="2492"/>
                </a:lnTo>
                <a:lnTo>
                  <a:pt x="1447" y="2492"/>
                </a:lnTo>
                <a:lnTo>
                  <a:pt x="1447" y="2491"/>
                </a:lnTo>
                <a:lnTo>
                  <a:pt x="1447" y="2491"/>
                </a:lnTo>
                <a:lnTo>
                  <a:pt x="1447" y="2491"/>
                </a:lnTo>
                <a:lnTo>
                  <a:pt x="1447" y="2489"/>
                </a:lnTo>
                <a:lnTo>
                  <a:pt x="1447" y="2489"/>
                </a:lnTo>
                <a:lnTo>
                  <a:pt x="1447" y="2489"/>
                </a:lnTo>
                <a:lnTo>
                  <a:pt x="1447" y="2488"/>
                </a:lnTo>
                <a:lnTo>
                  <a:pt x="1449" y="2488"/>
                </a:lnTo>
                <a:lnTo>
                  <a:pt x="1449" y="2488"/>
                </a:lnTo>
                <a:lnTo>
                  <a:pt x="1449" y="2488"/>
                </a:lnTo>
                <a:lnTo>
                  <a:pt x="1449" y="2488"/>
                </a:lnTo>
                <a:lnTo>
                  <a:pt x="1450" y="2488"/>
                </a:lnTo>
                <a:lnTo>
                  <a:pt x="1450" y="2487"/>
                </a:lnTo>
                <a:lnTo>
                  <a:pt x="1450" y="2487"/>
                </a:lnTo>
                <a:lnTo>
                  <a:pt x="1451" y="2487"/>
                </a:lnTo>
                <a:lnTo>
                  <a:pt x="1451" y="2485"/>
                </a:lnTo>
                <a:lnTo>
                  <a:pt x="1451" y="2485"/>
                </a:lnTo>
                <a:lnTo>
                  <a:pt x="1451" y="2485"/>
                </a:lnTo>
                <a:lnTo>
                  <a:pt x="1453" y="2485"/>
                </a:lnTo>
                <a:lnTo>
                  <a:pt x="1453" y="2485"/>
                </a:lnTo>
                <a:lnTo>
                  <a:pt x="1453" y="2485"/>
                </a:lnTo>
                <a:lnTo>
                  <a:pt x="1453" y="2484"/>
                </a:lnTo>
                <a:lnTo>
                  <a:pt x="1453" y="2484"/>
                </a:lnTo>
                <a:lnTo>
                  <a:pt x="1454" y="2484"/>
                </a:lnTo>
                <a:lnTo>
                  <a:pt x="1454" y="2483"/>
                </a:lnTo>
                <a:lnTo>
                  <a:pt x="1454" y="2483"/>
                </a:lnTo>
                <a:lnTo>
                  <a:pt x="1455" y="2483"/>
                </a:lnTo>
                <a:lnTo>
                  <a:pt x="1455" y="2483"/>
                </a:lnTo>
                <a:lnTo>
                  <a:pt x="1455" y="2483"/>
                </a:lnTo>
                <a:lnTo>
                  <a:pt x="1455" y="2481"/>
                </a:lnTo>
                <a:lnTo>
                  <a:pt x="1457" y="2481"/>
                </a:lnTo>
                <a:lnTo>
                  <a:pt x="1458" y="2480"/>
                </a:lnTo>
                <a:lnTo>
                  <a:pt x="1458" y="2480"/>
                </a:lnTo>
                <a:lnTo>
                  <a:pt x="1460" y="2480"/>
                </a:lnTo>
                <a:lnTo>
                  <a:pt x="1461" y="2480"/>
                </a:lnTo>
                <a:lnTo>
                  <a:pt x="1461" y="2480"/>
                </a:lnTo>
                <a:lnTo>
                  <a:pt x="1462" y="2480"/>
                </a:lnTo>
                <a:lnTo>
                  <a:pt x="1462" y="2478"/>
                </a:lnTo>
                <a:lnTo>
                  <a:pt x="1461" y="2478"/>
                </a:lnTo>
                <a:lnTo>
                  <a:pt x="1461" y="2478"/>
                </a:lnTo>
                <a:lnTo>
                  <a:pt x="1461" y="2478"/>
                </a:lnTo>
                <a:lnTo>
                  <a:pt x="1461" y="2477"/>
                </a:lnTo>
                <a:lnTo>
                  <a:pt x="1462" y="2477"/>
                </a:lnTo>
                <a:lnTo>
                  <a:pt x="1461" y="2477"/>
                </a:lnTo>
                <a:lnTo>
                  <a:pt x="1461" y="2477"/>
                </a:lnTo>
                <a:lnTo>
                  <a:pt x="1461" y="2477"/>
                </a:lnTo>
                <a:lnTo>
                  <a:pt x="1461" y="2477"/>
                </a:lnTo>
                <a:lnTo>
                  <a:pt x="1461" y="2477"/>
                </a:lnTo>
                <a:lnTo>
                  <a:pt x="1460" y="2477"/>
                </a:lnTo>
                <a:lnTo>
                  <a:pt x="1460" y="2476"/>
                </a:lnTo>
                <a:lnTo>
                  <a:pt x="1461" y="2476"/>
                </a:lnTo>
                <a:lnTo>
                  <a:pt x="1461" y="2476"/>
                </a:lnTo>
                <a:lnTo>
                  <a:pt x="1460" y="2474"/>
                </a:lnTo>
                <a:lnTo>
                  <a:pt x="1461" y="2474"/>
                </a:lnTo>
                <a:lnTo>
                  <a:pt x="1460" y="2474"/>
                </a:lnTo>
                <a:lnTo>
                  <a:pt x="1460" y="2474"/>
                </a:lnTo>
                <a:lnTo>
                  <a:pt x="1460" y="2473"/>
                </a:lnTo>
                <a:lnTo>
                  <a:pt x="1460" y="2473"/>
                </a:lnTo>
                <a:lnTo>
                  <a:pt x="1460" y="2473"/>
                </a:lnTo>
                <a:lnTo>
                  <a:pt x="1460" y="2472"/>
                </a:lnTo>
                <a:lnTo>
                  <a:pt x="1460" y="2472"/>
                </a:lnTo>
                <a:lnTo>
                  <a:pt x="1460" y="2472"/>
                </a:lnTo>
                <a:lnTo>
                  <a:pt x="1460" y="2472"/>
                </a:lnTo>
                <a:lnTo>
                  <a:pt x="1460" y="2470"/>
                </a:lnTo>
                <a:lnTo>
                  <a:pt x="1458" y="2470"/>
                </a:lnTo>
                <a:lnTo>
                  <a:pt x="1458" y="2470"/>
                </a:lnTo>
                <a:lnTo>
                  <a:pt x="1460" y="2469"/>
                </a:lnTo>
                <a:lnTo>
                  <a:pt x="1460" y="2469"/>
                </a:lnTo>
                <a:lnTo>
                  <a:pt x="1458" y="2469"/>
                </a:lnTo>
                <a:lnTo>
                  <a:pt x="1458" y="2469"/>
                </a:lnTo>
                <a:lnTo>
                  <a:pt x="1458" y="2469"/>
                </a:lnTo>
                <a:lnTo>
                  <a:pt x="1458" y="2467"/>
                </a:lnTo>
                <a:lnTo>
                  <a:pt x="1458" y="2467"/>
                </a:lnTo>
                <a:lnTo>
                  <a:pt x="1458" y="2466"/>
                </a:lnTo>
                <a:lnTo>
                  <a:pt x="1458" y="2466"/>
                </a:lnTo>
                <a:lnTo>
                  <a:pt x="1458" y="2466"/>
                </a:lnTo>
                <a:lnTo>
                  <a:pt x="1458" y="2466"/>
                </a:lnTo>
                <a:lnTo>
                  <a:pt x="1458" y="2465"/>
                </a:lnTo>
                <a:lnTo>
                  <a:pt x="1458" y="2465"/>
                </a:lnTo>
                <a:lnTo>
                  <a:pt x="1458" y="2463"/>
                </a:lnTo>
                <a:lnTo>
                  <a:pt x="1457" y="2463"/>
                </a:lnTo>
                <a:lnTo>
                  <a:pt x="1457" y="2463"/>
                </a:lnTo>
                <a:lnTo>
                  <a:pt x="1457" y="2463"/>
                </a:lnTo>
                <a:lnTo>
                  <a:pt x="1457" y="2462"/>
                </a:lnTo>
                <a:lnTo>
                  <a:pt x="1457" y="2462"/>
                </a:lnTo>
                <a:lnTo>
                  <a:pt x="1457" y="2461"/>
                </a:lnTo>
                <a:lnTo>
                  <a:pt x="1457" y="2461"/>
                </a:lnTo>
                <a:lnTo>
                  <a:pt x="1457" y="2461"/>
                </a:lnTo>
                <a:lnTo>
                  <a:pt x="1457" y="2461"/>
                </a:lnTo>
                <a:lnTo>
                  <a:pt x="1457" y="2459"/>
                </a:lnTo>
                <a:lnTo>
                  <a:pt x="1457" y="2459"/>
                </a:lnTo>
                <a:lnTo>
                  <a:pt x="1457" y="2459"/>
                </a:lnTo>
                <a:lnTo>
                  <a:pt x="1457" y="2459"/>
                </a:lnTo>
                <a:lnTo>
                  <a:pt x="1455" y="2459"/>
                </a:lnTo>
                <a:lnTo>
                  <a:pt x="1455" y="2459"/>
                </a:lnTo>
                <a:lnTo>
                  <a:pt x="1455" y="2459"/>
                </a:lnTo>
                <a:lnTo>
                  <a:pt x="1455" y="2459"/>
                </a:lnTo>
                <a:lnTo>
                  <a:pt x="1455" y="2461"/>
                </a:lnTo>
                <a:lnTo>
                  <a:pt x="1454" y="2459"/>
                </a:lnTo>
                <a:lnTo>
                  <a:pt x="1454" y="2459"/>
                </a:lnTo>
                <a:lnTo>
                  <a:pt x="1454" y="2458"/>
                </a:lnTo>
                <a:lnTo>
                  <a:pt x="1455" y="2458"/>
                </a:lnTo>
                <a:lnTo>
                  <a:pt x="1455" y="2458"/>
                </a:lnTo>
                <a:lnTo>
                  <a:pt x="1454" y="2458"/>
                </a:lnTo>
                <a:lnTo>
                  <a:pt x="1454" y="2458"/>
                </a:lnTo>
                <a:lnTo>
                  <a:pt x="1454" y="2458"/>
                </a:lnTo>
                <a:lnTo>
                  <a:pt x="1454" y="2457"/>
                </a:lnTo>
                <a:lnTo>
                  <a:pt x="1454" y="2457"/>
                </a:lnTo>
                <a:lnTo>
                  <a:pt x="1453" y="2457"/>
                </a:lnTo>
                <a:lnTo>
                  <a:pt x="1453" y="2455"/>
                </a:lnTo>
                <a:lnTo>
                  <a:pt x="1453" y="2455"/>
                </a:lnTo>
                <a:lnTo>
                  <a:pt x="1453" y="2455"/>
                </a:lnTo>
                <a:lnTo>
                  <a:pt x="1453" y="2455"/>
                </a:lnTo>
                <a:lnTo>
                  <a:pt x="1453" y="2455"/>
                </a:lnTo>
                <a:lnTo>
                  <a:pt x="1451" y="2455"/>
                </a:lnTo>
                <a:lnTo>
                  <a:pt x="1451" y="2454"/>
                </a:lnTo>
                <a:lnTo>
                  <a:pt x="1451" y="2454"/>
                </a:lnTo>
                <a:lnTo>
                  <a:pt x="1451" y="2452"/>
                </a:lnTo>
                <a:lnTo>
                  <a:pt x="1451" y="2452"/>
                </a:lnTo>
                <a:lnTo>
                  <a:pt x="1451" y="2452"/>
                </a:lnTo>
                <a:lnTo>
                  <a:pt x="1451" y="2452"/>
                </a:lnTo>
                <a:lnTo>
                  <a:pt x="1451" y="2452"/>
                </a:lnTo>
                <a:lnTo>
                  <a:pt x="1450" y="2452"/>
                </a:lnTo>
                <a:lnTo>
                  <a:pt x="1450" y="2452"/>
                </a:lnTo>
                <a:lnTo>
                  <a:pt x="1450" y="2452"/>
                </a:lnTo>
                <a:lnTo>
                  <a:pt x="1450" y="2451"/>
                </a:lnTo>
                <a:lnTo>
                  <a:pt x="1449" y="2451"/>
                </a:lnTo>
                <a:lnTo>
                  <a:pt x="1449" y="2451"/>
                </a:lnTo>
                <a:lnTo>
                  <a:pt x="1449" y="2450"/>
                </a:lnTo>
                <a:lnTo>
                  <a:pt x="1449" y="2450"/>
                </a:lnTo>
                <a:lnTo>
                  <a:pt x="1449" y="2451"/>
                </a:lnTo>
                <a:lnTo>
                  <a:pt x="1447" y="2451"/>
                </a:lnTo>
                <a:lnTo>
                  <a:pt x="1447" y="2450"/>
                </a:lnTo>
                <a:lnTo>
                  <a:pt x="1447" y="2450"/>
                </a:lnTo>
                <a:lnTo>
                  <a:pt x="1447" y="2450"/>
                </a:lnTo>
                <a:lnTo>
                  <a:pt x="1447" y="2450"/>
                </a:lnTo>
                <a:lnTo>
                  <a:pt x="1447" y="2448"/>
                </a:lnTo>
                <a:lnTo>
                  <a:pt x="1447" y="2448"/>
                </a:lnTo>
                <a:lnTo>
                  <a:pt x="1447" y="2447"/>
                </a:lnTo>
                <a:lnTo>
                  <a:pt x="1446" y="2447"/>
                </a:lnTo>
                <a:lnTo>
                  <a:pt x="1446" y="2447"/>
                </a:lnTo>
                <a:lnTo>
                  <a:pt x="1446" y="2447"/>
                </a:lnTo>
                <a:lnTo>
                  <a:pt x="1446" y="2446"/>
                </a:lnTo>
                <a:lnTo>
                  <a:pt x="1446" y="2446"/>
                </a:lnTo>
                <a:lnTo>
                  <a:pt x="1446" y="2447"/>
                </a:lnTo>
                <a:lnTo>
                  <a:pt x="1445" y="2447"/>
                </a:lnTo>
                <a:lnTo>
                  <a:pt x="1445" y="2447"/>
                </a:lnTo>
                <a:lnTo>
                  <a:pt x="1445" y="2446"/>
                </a:lnTo>
                <a:lnTo>
                  <a:pt x="1445" y="2446"/>
                </a:lnTo>
                <a:lnTo>
                  <a:pt x="1443" y="2446"/>
                </a:lnTo>
                <a:lnTo>
                  <a:pt x="1443" y="2444"/>
                </a:lnTo>
                <a:lnTo>
                  <a:pt x="1442" y="2444"/>
                </a:lnTo>
                <a:lnTo>
                  <a:pt x="1442" y="2446"/>
                </a:lnTo>
                <a:lnTo>
                  <a:pt x="1442" y="2446"/>
                </a:lnTo>
                <a:lnTo>
                  <a:pt x="1442" y="2444"/>
                </a:lnTo>
                <a:lnTo>
                  <a:pt x="1442" y="2444"/>
                </a:lnTo>
                <a:lnTo>
                  <a:pt x="1442" y="2444"/>
                </a:lnTo>
                <a:lnTo>
                  <a:pt x="1440" y="2444"/>
                </a:lnTo>
                <a:lnTo>
                  <a:pt x="1440" y="2444"/>
                </a:lnTo>
                <a:lnTo>
                  <a:pt x="1439" y="2444"/>
                </a:lnTo>
                <a:lnTo>
                  <a:pt x="1439" y="2444"/>
                </a:lnTo>
                <a:lnTo>
                  <a:pt x="1439" y="2444"/>
                </a:lnTo>
                <a:lnTo>
                  <a:pt x="1439" y="2444"/>
                </a:lnTo>
                <a:lnTo>
                  <a:pt x="1438" y="2446"/>
                </a:lnTo>
                <a:lnTo>
                  <a:pt x="1438" y="2444"/>
                </a:lnTo>
                <a:lnTo>
                  <a:pt x="1438" y="2444"/>
                </a:lnTo>
                <a:lnTo>
                  <a:pt x="1436" y="2444"/>
                </a:lnTo>
                <a:lnTo>
                  <a:pt x="1436" y="2444"/>
                </a:lnTo>
                <a:lnTo>
                  <a:pt x="1436" y="2446"/>
                </a:lnTo>
                <a:lnTo>
                  <a:pt x="1436" y="2446"/>
                </a:lnTo>
                <a:lnTo>
                  <a:pt x="1435" y="2446"/>
                </a:lnTo>
                <a:lnTo>
                  <a:pt x="1435" y="2444"/>
                </a:lnTo>
                <a:lnTo>
                  <a:pt x="1435" y="2446"/>
                </a:lnTo>
                <a:lnTo>
                  <a:pt x="1435" y="2446"/>
                </a:lnTo>
                <a:lnTo>
                  <a:pt x="1434" y="2444"/>
                </a:lnTo>
                <a:lnTo>
                  <a:pt x="1435" y="2444"/>
                </a:lnTo>
                <a:lnTo>
                  <a:pt x="1434" y="2444"/>
                </a:lnTo>
                <a:lnTo>
                  <a:pt x="1434" y="2444"/>
                </a:lnTo>
                <a:lnTo>
                  <a:pt x="1434" y="2444"/>
                </a:lnTo>
                <a:lnTo>
                  <a:pt x="1434" y="2444"/>
                </a:lnTo>
                <a:lnTo>
                  <a:pt x="1434" y="2444"/>
                </a:lnTo>
                <a:lnTo>
                  <a:pt x="1434" y="2443"/>
                </a:lnTo>
                <a:lnTo>
                  <a:pt x="1434" y="2443"/>
                </a:lnTo>
                <a:lnTo>
                  <a:pt x="1434" y="2442"/>
                </a:lnTo>
                <a:lnTo>
                  <a:pt x="1434" y="2442"/>
                </a:lnTo>
                <a:lnTo>
                  <a:pt x="1432" y="2442"/>
                </a:lnTo>
                <a:lnTo>
                  <a:pt x="1432" y="2442"/>
                </a:lnTo>
                <a:lnTo>
                  <a:pt x="1432" y="2442"/>
                </a:lnTo>
                <a:lnTo>
                  <a:pt x="1432" y="2442"/>
                </a:lnTo>
                <a:lnTo>
                  <a:pt x="1432" y="2440"/>
                </a:lnTo>
                <a:lnTo>
                  <a:pt x="1431" y="2440"/>
                </a:lnTo>
                <a:lnTo>
                  <a:pt x="1431" y="2440"/>
                </a:lnTo>
                <a:lnTo>
                  <a:pt x="1431" y="2439"/>
                </a:lnTo>
                <a:lnTo>
                  <a:pt x="1431" y="2439"/>
                </a:lnTo>
                <a:lnTo>
                  <a:pt x="1431" y="2439"/>
                </a:lnTo>
                <a:lnTo>
                  <a:pt x="1431" y="2440"/>
                </a:lnTo>
                <a:lnTo>
                  <a:pt x="1429" y="2439"/>
                </a:lnTo>
                <a:lnTo>
                  <a:pt x="1429" y="2439"/>
                </a:lnTo>
                <a:lnTo>
                  <a:pt x="1429" y="2439"/>
                </a:lnTo>
                <a:lnTo>
                  <a:pt x="1429" y="2439"/>
                </a:lnTo>
                <a:lnTo>
                  <a:pt x="1429" y="2437"/>
                </a:lnTo>
                <a:lnTo>
                  <a:pt x="1429" y="2437"/>
                </a:lnTo>
                <a:lnTo>
                  <a:pt x="1429" y="2436"/>
                </a:lnTo>
                <a:lnTo>
                  <a:pt x="1428" y="2436"/>
                </a:lnTo>
                <a:lnTo>
                  <a:pt x="1428" y="2436"/>
                </a:lnTo>
                <a:lnTo>
                  <a:pt x="1428" y="2435"/>
                </a:lnTo>
                <a:lnTo>
                  <a:pt x="1428" y="2435"/>
                </a:lnTo>
                <a:lnTo>
                  <a:pt x="1428" y="2435"/>
                </a:lnTo>
                <a:lnTo>
                  <a:pt x="1428" y="2433"/>
                </a:lnTo>
                <a:lnTo>
                  <a:pt x="1428" y="2433"/>
                </a:lnTo>
                <a:lnTo>
                  <a:pt x="1428" y="2433"/>
                </a:lnTo>
                <a:lnTo>
                  <a:pt x="1427" y="2432"/>
                </a:lnTo>
                <a:lnTo>
                  <a:pt x="1427" y="2432"/>
                </a:lnTo>
                <a:lnTo>
                  <a:pt x="1427" y="2432"/>
                </a:lnTo>
                <a:lnTo>
                  <a:pt x="1427" y="2432"/>
                </a:lnTo>
                <a:lnTo>
                  <a:pt x="1427" y="2431"/>
                </a:lnTo>
                <a:lnTo>
                  <a:pt x="1427" y="2431"/>
                </a:lnTo>
                <a:lnTo>
                  <a:pt x="1427" y="2431"/>
                </a:lnTo>
                <a:lnTo>
                  <a:pt x="1427" y="2431"/>
                </a:lnTo>
                <a:lnTo>
                  <a:pt x="1427" y="2429"/>
                </a:lnTo>
                <a:lnTo>
                  <a:pt x="1427" y="2429"/>
                </a:lnTo>
                <a:lnTo>
                  <a:pt x="1427" y="2428"/>
                </a:lnTo>
                <a:lnTo>
                  <a:pt x="1427" y="2428"/>
                </a:lnTo>
                <a:lnTo>
                  <a:pt x="1425" y="2428"/>
                </a:lnTo>
                <a:lnTo>
                  <a:pt x="1425" y="2428"/>
                </a:lnTo>
                <a:lnTo>
                  <a:pt x="1425" y="2428"/>
                </a:lnTo>
                <a:lnTo>
                  <a:pt x="1425" y="2428"/>
                </a:lnTo>
                <a:lnTo>
                  <a:pt x="1425" y="2426"/>
                </a:lnTo>
                <a:lnTo>
                  <a:pt x="1425" y="2426"/>
                </a:lnTo>
                <a:lnTo>
                  <a:pt x="1424" y="2426"/>
                </a:lnTo>
                <a:lnTo>
                  <a:pt x="1424" y="2425"/>
                </a:lnTo>
                <a:lnTo>
                  <a:pt x="1424" y="2425"/>
                </a:lnTo>
                <a:lnTo>
                  <a:pt x="1424" y="2425"/>
                </a:lnTo>
                <a:lnTo>
                  <a:pt x="1424" y="2425"/>
                </a:lnTo>
                <a:lnTo>
                  <a:pt x="1423" y="2425"/>
                </a:lnTo>
                <a:lnTo>
                  <a:pt x="1423" y="2424"/>
                </a:lnTo>
                <a:lnTo>
                  <a:pt x="1423" y="2424"/>
                </a:lnTo>
                <a:lnTo>
                  <a:pt x="1423" y="2424"/>
                </a:lnTo>
                <a:lnTo>
                  <a:pt x="1423" y="2422"/>
                </a:lnTo>
                <a:lnTo>
                  <a:pt x="1423" y="2422"/>
                </a:lnTo>
                <a:lnTo>
                  <a:pt x="1423" y="2422"/>
                </a:lnTo>
                <a:lnTo>
                  <a:pt x="1423" y="2421"/>
                </a:lnTo>
                <a:lnTo>
                  <a:pt x="1423" y="2421"/>
                </a:lnTo>
                <a:lnTo>
                  <a:pt x="1423" y="2420"/>
                </a:lnTo>
                <a:lnTo>
                  <a:pt x="1423" y="2420"/>
                </a:lnTo>
                <a:lnTo>
                  <a:pt x="1423" y="2420"/>
                </a:lnTo>
                <a:lnTo>
                  <a:pt x="1421" y="2420"/>
                </a:lnTo>
                <a:lnTo>
                  <a:pt x="1421" y="2420"/>
                </a:lnTo>
                <a:lnTo>
                  <a:pt x="1421" y="2420"/>
                </a:lnTo>
                <a:lnTo>
                  <a:pt x="1420" y="2420"/>
                </a:lnTo>
                <a:lnTo>
                  <a:pt x="1420" y="2420"/>
                </a:lnTo>
                <a:lnTo>
                  <a:pt x="1420" y="2418"/>
                </a:lnTo>
                <a:lnTo>
                  <a:pt x="1420" y="2418"/>
                </a:lnTo>
                <a:lnTo>
                  <a:pt x="1420" y="2417"/>
                </a:lnTo>
                <a:lnTo>
                  <a:pt x="1420" y="2417"/>
                </a:lnTo>
                <a:lnTo>
                  <a:pt x="1420" y="2417"/>
                </a:lnTo>
                <a:lnTo>
                  <a:pt x="1420" y="2417"/>
                </a:lnTo>
                <a:lnTo>
                  <a:pt x="1420" y="2416"/>
                </a:lnTo>
                <a:lnTo>
                  <a:pt x="1420" y="2416"/>
                </a:lnTo>
                <a:lnTo>
                  <a:pt x="1419" y="2416"/>
                </a:lnTo>
                <a:lnTo>
                  <a:pt x="1419" y="2414"/>
                </a:lnTo>
                <a:lnTo>
                  <a:pt x="1419" y="2414"/>
                </a:lnTo>
                <a:lnTo>
                  <a:pt x="1419" y="2414"/>
                </a:lnTo>
                <a:lnTo>
                  <a:pt x="1417" y="2414"/>
                </a:lnTo>
                <a:lnTo>
                  <a:pt x="1417" y="2413"/>
                </a:lnTo>
                <a:lnTo>
                  <a:pt x="1417" y="2413"/>
                </a:lnTo>
                <a:lnTo>
                  <a:pt x="1417" y="2413"/>
                </a:lnTo>
                <a:lnTo>
                  <a:pt x="1417" y="2413"/>
                </a:lnTo>
                <a:lnTo>
                  <a:pt x="1417" y="2411"/>
                </a:lnTo>
                <a:lnTo>
                  <a:pt x="1416" y="2411"/>
                </a:lnTo>
                <a:lnTo>
                  <a:pt x="1416" y="2411"/>
                </a:lnTo>
                <a:lnTo>
                  <a:pt x="1416" y="2411"/>
                </a:lnTo>
                <a:lnTo>
                  <a:pt x="1416" y="2411"/>
                </a:lnTo>
                <a:lnTo>
                  <a:pt x="1416" y="2410"/>
                </a:lnTo>
                <a:lnTo>
                  <a:pt x="1416" y="2410"/>
                </a:lnTo>
                <a:lnTo>
                  <a:pt x="1416" y="2410"/>
                </a:lnTo>
                <a:lnTo>
                  <a:pt x="1416" y="2409"/>
                </a:lnTo>
                <a:lnTo>
                  <a:pt x="1416" y="2409"/>
                </a:lnTo>
                <a:lnTo>
                  <a:pt x="1414" y="2409"/>
                </a:lnTo>
                <a:lnTo>
                  <a:pt x="1416" y="2407"/>
                </a:lnTo>
                <a:lnTo>
                  <a:pt x="1414" y="2407"/>
                </a:lnTo>
                <a:lnTo>
                  <a:pt x="1414" y="2407"/>
                </a:lnTo>
                <a:lnTo>
                  <a:pt x="1414" y="2407"/>
                </a:lnTo>
                <a:lnTo>
                  <a:pt x="1414" y="2406"/>
                </a:lnTo>
                <a:lnTo>
                  <a:pt x="1414" y="2406"/>
                </a:lnTo>
                <a:lnTo>
                  <a:pt x="1414" y="2406"/>
                </a:lnTo>
                <a:lnTo>
                  <a:pt x="1414" y="2405"/>
                </a:lnTo>
                <a:lnTo>
                  <a:pt x="1414" y="2405"/>
                </a:lnTo>
                <a:lnTo>
                  <a:pt x="1414" y="2403"/>
                </a:lnTo>
                <a:lnTo>
                  <a:pt x="1414" y="2405"/>
                </a:lnTo>
                <a:lnTo>
                  <a:pt x="1413" y="2405"/>
                </a:lnTo>
                <a:lnTo>
                  <a:pt x="1413" y="2403"/>
                </a:lnTo>
                <a:lnTo>
                  <a:pt x="1413" y="2403"/>
                </a:lnTo>
                <a:lnTo>
                  <a:pt x="1413" y="2403"/>
                </a:lnTo>
                <a:lnTo>
                  <a:pt x="1413" y="2403"/>
                </a:lnTo>
                <a:lnTo>
                  <a:pt x="1413" y="2403"/>
                </a:lnTo>
                <a:lnTo>
                  <a:pt x="1412" y="2403"/>
                </a:lnTo>
                <a:lnTo>
                  <a:pt x="1412" y="2402"/>
                </a:lnTo>
                <a:lnTo>
                  <a:pt x="1412" y="2402"/>
                </a:lnTo>
                <a:lnTo>
                  <a:pt x="1413" y="2402"/>
                </a:lnTo>
                <a:lnTo>
                  <a:pt x="1413" y="2400"/>
                </a:lnTo>
                <a:lnTo>
                  <a:pt x="1413" y="2400"/>
                </a:lnTo>
                <a:lnTo>
                  <a:pt x="1413" y="2400"/>
                </a:lnTo>
                <a:lnTo>
                  <a:pt x="1412" y="2400"/>
                </a:lnTo>
                <a:lnTo>
                  <a:pt x="1412" y="2399"/>
                </a:lnTo>
                <a:lnTo>
                  <a:pt x="1412" y="2399"/>
                </a:lnTo>
                <a:lnTo>
                  <a:pt x="1412" y="2399"/>
                </a:lnTo>
                <a:lnTo>
                  <a:pt x="1412" y="2398"/>
                </a:lnTo>
                <a:lnTo>
                  <a:pt x="1410" y="2398"/>
                </a:lnTo>
                <a:lnTo>
                  <a:pt x="1410" y="2398"/>
                </a:lnTo>
                <a:lnTo>
                  <a:pt x="1409" y="2398"/>
                </a:lnTo>
                <a:lnTo>
                  <a:pt x="1409" y="2398"/>
                </a:lnTo>
                <a:lnTo>
                  <a:pt x="1409" y="2398"/>
                </a:lnTo>
                <a:lnTo>
                  <a:pt x="1409" y="2398"/>
                </a:lnTo>
                <a:lnTo>
                  <a:pt x="1408" y="2398"/>
                </a:lnTo>
                <a:lnTo>
                  <a:pt x="1408" y="2398"/>
                </a:lnTo>
                <a:lnTo>
                  <a:pt x="1408" y="2398"/>
                </a:lnTo>
                <a:lnTo>
                  <a:pt x="1408" y="2396"/>
                </a:lnTo>
                <a:lnTo>
                  <a:pt x="1408" y="2396"/>
                </a:lnTo>
                <a:lnTo>
                  <a:pt x="1406" y="2396"/>
                </a:lnTo>
                <a:lnTo>
                  <a:pt x="1406" y="2395"/>
                </a:lnTo>
                <a:lnTo>
                  <a:pt x="1406" y="2395"/>
                </a:lnTo>
                <a:lnTo>
                  <a:pt x="1406" y="2395"/>
                </a:lnTo>
                <a:lnTo>
                  <a:pt x="1406" y="2395"/>
                </a:lnTo>
                <a:lnTo>
                  <a:pt x="1406" y="2395"/>
                </a:lnTo>
                <a:lnTo>
                  <a:pt x="1406" y="2394"/>
                </a:lnTo>
                <a:lnTo>
                  <a:pt x="1405" y="2394"/>
                </a:lnTo>
                <a:lnTo>
                  <a:pt x="1405" y="2394"/>
                </a:lnTo>
                <a:lnTo>
                  <a:pt x="1405" y="2394"/>
                </a:lnTo>
                <a:lnTo>
                  <a:pt x="1405" y="2392"/>
                </a:lnTo>
                <a:lnTo>
                  <a:pt x="1403" y="2392"/>
                </a:lnTo>
                <a:lnTo>
                  <a:pt x="1403" y="2392"/>
                </a:lnTo>
                <a:lnTo>
                  <a:pt x="1403" y="2392"/>
                </a:lnTo>
                <a:lnTo>
                  <a:pt x="1403" y="2392"/>
                </a:lnTo>
                <a:lnTo>
                  <a:pt x="1403" y="2392"/>
                </a:lnTo>
                <a:lnTo>
                  <a:pt x="1403" y="2392"/>
                </a:lnTo>
                <a:lnTo>
                  <a:pt x="1403" y="2391"/>
                </a:lnTo>
                <a:lnTo>
                  <a:pt x="1403" y="2391"/>
                </a:lnTo>
                <a:lnTo>
                  <a:pt x="1403" y="2391"/>
                </a:lnTo>
                <a:lnTo>
                  <a:pt x="1403" y="2390"/>
                </a:lnTo>
                <a:lnTo>
                  <a:pt x="1402" y="2390"/>
                </a:lnTo>
                <a:lnTo>
                  <a:pt x="1402" y="2390"/>
                </a:lnTo>
                <a:lnTo>
                  <a:pt x="1402" y="2390"/>
                </a:lnTo>
                <a:lnTo>
                  <a:pt x="1402" y="2390"/>
                </a:lnTo>
                <a:lnTo>
                  <a:pt x="1402" y="2388"/>
                </a:lnTo>
                <a:lnTo>
                  <a:pt x="1401" y="2388"/>
                </a:lnTo>
                <a:lnTo>
                  <a:pt x="1401" y="2388"/>
                </a:lnTo>
                <a:lnTo>
                  <a:pt x="1401" y="2388"/>
                </a:lnTo>
                <a:lnTo>
                  <a:pt x="1401" y="2387"/>
                </a:lnTo>
                <a:lnTo>
                  <a:pt x="1401" y="2387"/>
                </a:lnTo>
                <a:lnTo>
                  <a:pt x="1399" y="2387"/>
                </a:lnTo>
                <a:lnTo>
                  <a:pt x="1399" y="2387"/>
                </a:lnTo>
                <a:lnTo>
                  <a:pt x="1401" y="2387"/>
                </a:lnTo>
                <a:lnTo>
                  <a:pt x="1401" y="2385"/>
                </a:lnTo>
                <a:lnTo>
                  <a:pt x="1399" y="2385"/>
                </a:lnTo>
                <a:lnTo>
                  <a:pt x="1399" y="2385"/>
                </a:lnTo>
                <a:lnTo>
                  <a:pt x="1399" y="2385"/>
                </a:lnTo>
                <a:lnTo>
                  <a:pt x="1399" y="2384"/>
                </a:lnTo>
                <a:lnTo>
                  <a:pt x="1398" y="2384"/>
                </a:lnTo>
                <a:lnTo>
                  <a:pt x="1398" y="2384"/>
                </a:lnTo>
                <a:lnTo>
                  <a:pt x="1398" y="2384"/>
                </a:lnTo>
                <a:lnTo>
                  <a:pt x="1398" y="2384"/>
                </a:lnTo>
                <a:lnTo>
                  <a:pt x="1398" y="2384"/>
                </a:lnTo>
                <a:lnTo>
                  <a:pt x="1398" y="2383"/>
                </a:lnTo>
                <a:lnTo>
                  <a:pt x="1398" y="2383"/>
                </a:lnTo>
                <a:lnTo>
                  <a:pt x="1397" y="2383"/>
                </a:lnTo>
                <a:lnTo>
                  <a:pt x="1397" y="2381"/>
                </a:lnTo>
                <a:lnTo>
                  <a:pt x="1397" y="2381"/>
                </a:lnTo>
                <a:lnTo>
                  <a:pt x="1397" y="2381"/>
                </a:lnTo>
                <a:lnTo>
                  <a:pt x="1397" y="2380"/>
                </a:lnTo>
                <a:lnTo>
                  <a:pt x="1397" y="2380"/>
                </a:lnTo>
                <a:lnTo>
                  <a:pt x="1397" y="2380"/>
                </a:lnTo>
                <a:lnTo>
                  <a:pt x="1395" y="2380"/>
                </a:lnTo>
                <a:lnTo>
                  <a:pt x="1395" y="2379"/>
                </a:lnTo>
                <a:lnTo>
                  <a:pt x="1395" y="2379"/>
                </a:lnTo>
                <a:lnTo>
                  <a:pt x="1395" y="2379"/>
                </a:lnTo>
                <a:lnTo>
                  <a:pt x="1395" y="2379"/>
                </a:lnTo>
                <a:lnTo>
                  <a:pt x="1395" y="2377"/>
                </a:lnTo>
                <a:lnTo>
                  <a:pt x="1395" y="2377"/>
                </a:lnTo>
                <a:lnTo>
                  <a:pt x="1395" y="2377"/>
                </a:lnTo>
                <a:lnTo>
                  <a:pt x="1395" y="2376"/>
                </a:lnTo>
                <a:lnTo>
                  <a:pt x="1395" y="2376"/>
                </a:lnTo>
                <a:lnTo>
                  <a:pt x="1394" y="2376"/>
                </a:lnTo>
                <a:lnTo>
                  <a:pt x="1394" y="2376"/>
                </a:lnTo>
                <a:lnTo>
                  <a:pt x="1394" y="2374"/>
                </a:lnTo>
                <a:lnTo>
                  <a:pt x="1394" y="2373"/>
                </a:lnTo>
                <a:lnTo>
                  <a:pt x="1394" y="2373"/>
                </a:lnTo>
                <a:lnTo>
                  <a:pt x="1393" y="2373"/>
                </a:lnTo>
                <a:lnTo>
                  <a:pt x="1393" y="2373"/>
                </a:lnTo>
                <a:lnTo>
                  <a:pt x="1393" y="2372"/>
                </a:lnTo>
                <a:lnTo>
                  <a:pt x="1393" y="2372"/>
                </a:lnTo>
                <a:lnTo>
                  <a:pt x="1393" y="2370"/>
                </a:lnTo>
                <a:lnTo>
                  <a:pt x="1393" y="2370"/>
                </a:lnTo>
                <a:lnTo>
                  <a:pt x="1391" y="2370"/>
                </a:lnTo>
                <a:lnTo>
                  <a:pt x="1391" y="2370"/>
                </a:lnTo>
                <a:lnTo>
                  <a:pt x="1391" y="2369"/>
                </a:lnTo>
                <a:lnTo>
                  <a:pt x="1390" y="2369"/>
                </a:lnTo>
                <a:lnTo>
                  <a:pt x="1390" y="2368"/>
                </a:lnTo>
                <a:lnTo>
                  <a:pt x="1390" y="2368"/>
                </a:lnTo>
                <a:lnTo>
                  <a:pt x="1390" y="2368"/>
                </a:lnTo>
                <a:lnTo>
                  <a:pt x="1390" y="2368"/>
                </a:lnTo>
                <a:lnTo>
                  <a:pt x="1388" y="2368"/>
                </a:lnTo>
                <a:lnTo>
                  <a:pt x="1388" y="2366"/>
                </a:lnTo>
                <a:lnTo>
                  <a:pt x="1388" y="2366"/>
                </a:lnTo>
                <a:lnTo>
                  <a:pt x="1388" y="2365"/>
                </a:lnTo>
                <a:lnTo>
                  <a:pt x="1388" y="2365"/>
                </a:lnTo>
                <a:lnTo>
                  <a:pt x="1387" y="2365"/>
                </a:lnTo>
                <a:lnTo>
                  <a:pt x="1387" y="2365"/>
                </a:lnTo>
                <a:lnTo>
                  <a:pt x="1387" y="2365"/>
                </a:lnTo>
                <a:lnTo>
                  <a:pt x="1387" y="2364"/>
                </a:lnTo>
                <a:lnTo>
                  <a:pt x="1386" y="2364"/>
                </a:lnTo>
                <a:lnTo>
                  <a:pt x="1386" y="2364"/>
                </a:lnTo>
                <a:lnTo>
                  <a:pt x="1386" y="2364"/>
                </a:lnTo>
                <a:lnTo>
                  <a:pt x="1384" y="2364"/>
                </a:lnTo>
                <a:lnTo>
                  <a:pt x="1384" y="2364"/>
                </a:lnTo>
                <a:lnTo>
                  <a:pt x="1384" y="2362"/>
                </a:lnTo>
                <a:lnTo>
                  <a:pt x="1384" y="2364"/>
                </a:lnTo>
                <a:lnTo>
                  <a:pt x="1383" y="2362"/>
                </a:lnTo>
                <a:lnTo>
                  <a:pt x="1383" y="2362"/>
                </a:lnTo>
                <a:lnTo>
                  <a:pt x="1382" y="2362"/>
                </a:lnTo>
                <a:lnTo>
                  <a:pt x="1382" y="2362"/>
                </a:lnTo>
                <a:lnTo>
                  <a:pt x="1382" y="2364"/>
                </a:lnTo>
                <a:lnTo>
                  <a:pt x="1380" y="2362"/>
                </a:lnTo>
                <a:lnTo>
                  <a:pt x="1380" y="2362"/>
                </a:lnTo>
                <a:lnTo>
                  <a:pt x="1380" y="2362"/>
                </a:lnTo>
                <a:lnTo>
                  <a:pt x="1380" y="2362"/>
                </a:lnTo>
                <a:lnTo>
                  <a:pt x="1380" y="2361"/>
                </a:lnTo>
                <a:lnTo>
                  <a:pt x="1380" y="2361"/>
                </a:lnTo>
                <a:lnTo>
                  <a:pt x="1379" y="2359"/>
                </a:lnTo>
                <a:lnTo>
                  <a:pt x="1379" y="2359"/>
                </a:lnTo>
                <a:lnTo>
                  <a:pt x="1377" y="2359"/>
                </a:lnTo>
                <a:lnTo>
                  <a:pt x="1377" y="2354"/>
                </a:lnTo>
                <a:lnTo>
                  <a:pt x="1377" y="2354"/>
                </a:lnTo>
                <a:lnTo>
                  <a:pt x="1377" y="2348"/>
                </a:lnTo>
                <a:lnTo>
                  <a:pt x="1377" y="2344"/>
                </a:lnTo>
                <a:lnTo>
                  <a:pt x="1377" y="2343"/>
                </a:lnTo>
                <a:lnTo>
                  <a:pt x="1377" y="2343"/>
                </a:lnTo>
                <a:lnTo>
                  <a:pt x="1376" y="2343"/>
                </a:lnTo>
                <a:lnTo>
                  <a:pt x="1376" y="2343"/>
                </a:lnTo>
                <a:lnTo>
                  <a:pt x="1376" y="2342"/>
                </a:lnTo>
                <a:lnTo>
                  <a:pt x="1376" y="2342"/>
                </a:lnTo>
                <a:lnTo>
                  <a:pt x="1379" y="2342"/>
                </a:lnTo>
                <a:lnTo>
                  <a:pt x="1383" y="2342"/>
                </a:lnTo>
                <a:lnTo>
                  <a:pt x="1387" y="2340"/>
                </a:lnTo>
                <a:lnTo>
                  <a:pt x="1387" y="2340"/>
                </a:lnTo>
                <a:lnTo>
                  <a:pt x="1390" y="2340"/>
                </a:lnTo>
                <a:lnTo>
                  <a:pt x="1393" y="2340"/>
                </a:lnTo>
                <a:lnTo>
                  <a:pt x="1394" y="2340"/>
                </a:lnTo>
                <a:lnTo>
                  <a:pt x="1399" y="2340"/>
                </a:lnTo>
                <a:lnTo>
                  <a:pt x="1402" y="2340"/>
                </a:lnTo>
                <a:lnTo>
                  <a:pt x="1408" y="2339"/>
                </a:lnTo>
                <a:lnTo>
                  <a:pt x="1412" y="2339"/>
                </a:lnTo>
                <a:lnTo>
                  <a:pt x="1414" y="2339"/>
                </a:lnTo>
                <a:lnTo>
                  <a:pt x="1414" y="2339"/>
                </a:lnTo>
                <a:lnTo>
                  <a:pt x="1414" y="2339"/>
                </a:lnTo>
                <a:lnTo>
                  <a:pt x="1416" y="2339"/>
                </a:lnTo>
                <a:lnTo>
                  <a:pt x="1416" y="2339"/>
                </a:lnTo>
                <a:lnTo>
                  <a:pt x="1417" y="2339"/>
                </a:lnTo>
                <a:lnTo>
                  <a:pt x="1417" y="2339"/>
                </a:lnTo>
                <a:lnTo>
                  <a:pt x="1417" y="2339"/>
                </a:lnTo>
                <a:lnTo>
                  <a:pt x="1419" y="2339"/>
                </a:lnTo>
                <a:lnTo>
                  <a:pt x="1419" y="2339"/>
                </a:lnTo>
                <a:lnTo>
                  <a:pt x="1420" y="2338"/>
                </a:lnTo>
                <a:lnTo>
                  <a:pt x="1420" y="2338"/>
                </a:lnTo>
                <a:lnTo>
                  <a:pt x="1421" y="2338"/>
                </a:lnTo>
                <a:lnTo>
                  <a:pt x="1423" y="2338"/>
                </a:lnTo>
                <a:lnTo>
                  <a:pt x="1424" y="2338"/>
                </a:lnTo>
                <a:lnTo>
                  <a:pt x="1425" y="2338"/>
                </a:lnTo>
                <a:lnTo>
                  <a:pt x="1427" y="2338"/>
                </a:lnTo>
                <a:lnTo>
                  <a:pt x="1428" y="2338"/>
                </a:lnTo>
                <a:lnTo>
                  <a:pt x="1428" y="2338"/>
                </a:lnTo>
                <a:lnTo>
                  <a:pt x="1431" y="2338"/>
                </a:lnTo>
                <a:lnTo>
                  <a:pt x="1431" y="2338"/>
                </a:lnTo>
                <a:lnTo>
                  <a:pt x="1434" y="2338"/>
                </a:lnTo>
                <a:lnTo>
                  <a:pt x="1434" y="2339"/>
                </a:lnTo>
                <a:lnTo>
                  <a:pt x="1435" y="2340"/>
                </a:lnTo>
                <a:lnTo>
                  <a:pt x="1435" y="2340"/>
                </a:lnTo>
                <a:lnTo>
                  <a:pt x="1436" y="2342"/>
                </a:lnTo>
                <a:lnTo>
                  <a:pt x="1436" y="2342"/>
                </a:lnTo>
                <a:lnTo>
                  <a:pt x="1436" y="2342"/>
                </a:lnTo>
                <a:lnTo>
                  <a:pt x="1438" y="2343"/>
                </a:lnTo>
                <a:lnTo>
                  <a:pt x="1439" y="2343"/>
                </a:lnTo>
                <a:lnTo>
                  <a:pt x="1439" y="2344"/>
                </a:lnTo>
                <a:lnTo>
                  <a:pt x="1440" y="2346"/>
                </a:lnTo>
                <a:lnTo>
                  <a:pt x="1442" y="2346"/>
                </a:lnTo>
                <a:lnTo>
                  <a:pt x="1442" y="2347"/>
                </a:lnTo>
                <a:lnTo>
                  <a:pt x="1443" y="2347"/>
                </a:lnTo>
                <a:lnTo>
                  <a:pt x="1443" y="2347"/>
                </a:lnTo>
                <a:lnTo>
                  <a:pt x="1445" y="2348"/>
                </a:lnTo>
                <a:lnTo>
                  <a:pt x="1445" y="2348"/>
                </a:lnTo>
                <a:lnTo>
                  <a:pt x="1445" y="2348"/>
                </a:lnTo>
                <a:lnTo>
                  <a:pt x="1446" y="2350"/>
                </a:lnTo>
                <a:lnTo>
                  <a:pt x="1447" y="2351"/>
                </a:lnTo>
                <a:lnTo>
                  <a:pt x="1453" y="2357"/>
                </a:lnTo>
                <a:lnTo>
                  <a:pt x="1453" y="2355"/>
                </a:lnTo>
                <a:lnTo>
                  <a:pt x="1453" y="2355"/>
                </a:lnTo>
                <a:lnTo>
                  <a:pt x="1453" y="2355"/>
                </a:lnTo>
                <a:lnTo>
                  <a:pt x="1454" y="2355"/>
                </a:lnTo>
                <a:lnTo>
                  <a:pt x="1454" y="2354"/>
                </a:lnTo>
                <a:lnTo>
                  <a:pt x="1454" y="2354"/>
                </a:lnTo>
                <a:lnTo>
                  <a:pt x="1454" y="2354"/>
                </a:lnTo>
                <a:lnTo>
                  <a:pt x="1454" y="2354"/>
                </a:lnTo>
                <a:lnTo>
                  <a:pt x="1455" y="2354"/>
                </a:lnTo>
                <a:lnTo>
                  <a:pt x="1455" y="2354"/>
                </a:lnTo>
                <a:lnTo>
                  <a:pt x="1455" y="2353"/>
                </a:lnTo>
                <a:lnTo>
                  <a:pt x="1455" y="2353"/>
                </a:lnTo>
                <a:lnTo>
                  <a:pt x="1455" y="2353"/>
                </a:lnTo>
                <a:lnTo>
                  <a:pt x="1455" y="2351"/>
                </a:lnTo>
                <a:lnTo>
                  <a:pt x="1455" y="2351"/>
                </a:lnTo>
                <a:lnTo>
                  <a:pt x="1455" y="2351"/>
                </a:lnTo>
                <a:lnTo>
                  <a:pt x="1457" y="2351"/>
                </a:lnTo>
                <a:lnTo>
                  <a:pt x="1457" y="2350"/>
                </a:lnTo>
                <a:lnTo>
                  <a:pt x="1457" y="2350"/>
                </a:lnTo>
                <a:lnTo>
                  <a:pt x="1457" y="2350"/>
                </a:lnTo>
                <a:lnTo>
                  <a:pt x="1457" y="2348"/>
                </a:lnTo>
                <a:lnTo>
                  <a:pt x="1457" y="2348"/>
                </a:lnTo>
                <a:lnTo>
                  <a:pt x="1458" y="2348"/>
                </a:lnTo>
                <a:lnTo>
                  <a:pt x="1458" y="2348"/>
                </a:lnTo>
                <a:lnTo>
                  <a:pt x="1457" y="2348"/>
                </a:lnTo>
                <a:lnTo>
                  <a:pt x="1458" y="2348"/>
                </a:lnTo>
                <a:lnTo>
                  <a:pt x="1458" y="2347"/>
                </a:lnTo>
                <a:lnTo>
                  <a:pt x="1458" y="2347"/>
                </a:lnTo>
                <a:lnTo>
                  <a:pt x="1458" y="2346"/>
                </a:lnTo>
                <a:lnTo>
                  <a:pt x="1458" y="2346"/>
                </a:lnTo>
                <a:lnTo>
                  <a:pt x="1458" y="2346"/>
                </a:lnTo>
                <a:lnTo>
                  <a:pt x="1458" y="2346"/>
                </a:lnTo>
                <a:lnTo>
                  <a:pt x="1458" y="2344"/>
                </a:lnTo>
                <a:lnTo>
                  <a:pt x="1458" y="2344"/>
                </a:lnTo>
                <a:lnTo>
                  <a:pt x="1458" y="2343"/>
                </a:lnTo>
                <a:lnTo>
                  <a:pt x="1458" y="2343"/>
                </a:lnTo>
                <a:lnTo>
                  <a:pt x="1458" y="2343"/>
                </a:lnTo>
                <a:lnTo>
                  <a:pt x="1458" y="2343"/>
                </a:lnTo>
                <a:lnTo>
                  <a:pt x="1460" y="2343"/>
                </a:lnTo>
                <a:lnTo>
                  <a:pt x="1460" y="2342"/>
                </a:lnTo>
                <a:lnTo>
                  <a:pt x="1460" y="2342"/>
                </a:lnTo>
                <a:lnTo>
                  <a:pt x="1461" y="2342"/>
                </a:lnTo>
                <a:lnTo>
                  <a:pt x="1461" y="2342"/>
                </a:lnTo>
                <a:lnTo>
                  <a:pt x="1461" y="2342"/>
                </a:lnTo>
                <a:lnTo>
                  <a:pt x="1461" y="2340"/>
                </a:lnTo>
                <a:lnTo>
                  <a:pt x="1461" y="2340"/>
                </a:lnTo>
                <a:lnTo>
                  <a:pt x="1461" y="2340"/>
                </a:lnTo>
                <a:lnTo>
                  <a:pt x="1461" y="2340"/>
                </a:lnTo>
                <a:lnTo>
                  <a:pt x="1462" y="2340"/>
                </a:lnTo>
                <a:lnTo>
                  <a:pt x="1462" y="2339"/>
                </a:lnTo>
                <a:lnTo>
                  <a:pt x="1462" y="2339"/>
                </a:lnTo>
                <a:lnTo>
                  <a:pt x="1462" y="2338"/>
                </a:lnTo>
                <a:lnTo>
                  <a:pt x="1462" y="2338"/>
                </a:lnTo>
                <a:lnTo>
                  <a:pt x="1462" y="2338"/>
                </a:lnTo>
                <a:lnTo>
                  <a:pt x="1462" y="2338"/>
                </a:lnTo>
                <a:lnTo>
                  <a:pt x="1462" y="2336"/>
                </a:lnTo>
                <a:lnTo>
                  <a:pt x="1462" y="2336"/>
                </a:lnTo>
                <a:lnTo>
                  <a:pt x="1464" y="2336"/>
                </a:lnTo>
                <a:lnTo>
                  <a:pt x="1464" y="2335"/>
                </a:lnTo>
                <a:lnTo>
                  <a:pt x="1469" y="2332"/>
                </a:lnTo>
                <a:lnTo>
                  <a:pt x="1469" y="2332"/>
                </a:lnTo>
                <a:lnTo>
                  <a:pt x="1469" y="2331"/>
                </a:lnTo>
                <a:lnTo>
                  <a:pt x="1469" y="2331"/>
                </a:lnTo>
                <a:lnTo>
                  <a:pt x="1469" y="2331"/>
                </a:lnTo>
                <a:lnTo>
                  <a:pt x="1469" y="2329"/>
                </a:lnTo>
                <a:lnTo>
                  <a:pt x="1469" y="2329"/>
                </a:lnTo>
                <a:lnTo>
                  <a:pt x="1469" y="2329"/>
                </a:lnTo>
                <a:lnTo>
                  <a:pt x="1471" y="2329"/>
                </a:lnTo>
                <a:lnTo>
                  <a:pt x="1471" y="2329"/>
                </a:lnTo>
                <a:lnTo>
                  <a:pt x="1471" y="2328"/>
                </a:lnTo>
                <a:lnTo>
                  <a:pt x="1471" y="2328"/>
                </a:lnTo>
                <a:lnTo>
                  <a:pt x="1472" y="2328"/>
                </a:lnTo>
                <a:lnTo>
                  <a:pt x="1472" y="2328"/>
                </a:lnTo>
                <a:lnTo>
                  <a:pt x="1472" y="2328"/>
                </a:lnTo>
                <a:lnTo>
                  <a:pt x="1472" y="2327"/>
                </a:lnTo>
                <a:lnTo>
                  <a:pt x="1472" y="2327"/>
                </a:lnTo>
                <a:lnTo>
                  <a:pt x="1472" y="2327"/>
                </a:lnTo>
                <a:lnTo>
                  <a:pt x="1472" y="2327"/>
                </a:lnTo>
                <a:lnTo>
                  <a:pt x="1472" y="2325"/>
                </a:lnTo>
                <a:lnTo>
                  <a:pt x="1473" y="2325"/>
                </a:lnTo>
                <a:lnTo>
                  <a:pt x="1473" y="2325"/>
                </a:lnTo>
                <a:lnTo>
                  <a:pt x="1473" y="2325"/>
                </a:lnTo>
                <a:lnTo>
                  <a:pt x="1473" y="2324"/>
                </a:lnTo>
                <a:lnTo>
                  <a:pt x="1473" y="2324"/>
                </a:lnTo>
                <a:lnTo>
                  <a:pt x="1473" y="2324"/>
                </a:lnTo>
                <a:lnTo>
                  <a:pt x="1473" y="2322"/>
                </a:lnTo>
                <a:lnTo>
                  <a:pt x="1473" y="2322"/>
                </a:lnTo>
                <a:lnTo>
                  <a:pt x="1473" y="2322"/>
                </a:lnTo>
                <a:lnTo>
                  <a:pt x="1473" y="2321"/>
                </a:lnTo>
                <a:lnTo>
                  <a:pt x="1473" y="2321"/>
                </a:lnTo>
                <a:lnTo>
                  <a:pt x="1473" y="2321"/>
                </a:lnTo>
                <a:lnTo>
                  <a:pt x="1473" y="2320"/>
                </a:lnTo>
                <a:lnTo>
                  <a:pt x="1472" y="2320"/>
                </a:lnTo>
                <a:lnTo>
                  <a:pt x="1472" y="2320"/>
                </a:lnTo>
                <a:lnTo>
                  <a:pt x="1473" y="2320"/>
                </a:lnTo>
                <a:lnTo>
                  <a:pt x="1473" y="2318"/>
                </a:lnTo>
                <a:lnTo>
                  <a:pt x="1473" y="2318"/>
                </a:lnTo>
                <a:lnTo>
                  <a:pt x="1473" y="2318"/>
                </a:lnTo>
                <a:lnTo>
                  <a:pt x="1473" y="2318"/>
                </a:lnTo>
                <a:lnTo>
                  <a:pt x="1473" y="2317"/>
                </a:lnTo>
                <a:lnTo>
                  <a:pt x="1473" y="2317"/>
                </a:lnTo>
                <a:lnTo>
                  <a:pt x="1473" y="2316"/>
                </a:lnTo>
                <a:lnTo>
                  <a:pt x="1475" y="2316"/>
                </a:lnTo>
                <a:lnTo>
                  <a:pt x="1475" y="2316"/>
                </a:lnTo>
                <a:lnTo>
                  <a:pt x="1475" y="2316"/>
                </a:lnTo>
                <a:lnTo>
                  <a:pt x="1475" y="2314"/>
                </a:lnTo>
                <a:lnTo>
                  <a:pt x="1473" y="2314"/>
                </a:lnTo>
                <a:lnTo>
                  <a:pt x="1473" y="2313"/>
                </a:lnTo>
                <a:lnTo>
                  <a:pt x="1475" y="2313"/>
                </a:lnTo>
                <a:lnTo>
                  <a:pt x="1475" y="2313"/>
                </a:lnTo>
                <a:lnTo>
                  <a:pt x="1475" y="2313"/>
                </a:lnTo>
                <a:lnTo>
                  <a:pt x="1475" y="2312"/>
                </a:lnTo>
                <a:lnTo>
                  <a:pt x="1475" y="2312"/>
                </a:lnTo>
                <a:lnTo>
                  <a:pt x="1475" y="2310"/>
                </a:lnTo>
                <a:lnTo>
                  <a:pt x="1475" y="2310"/>
                </a:lnTo>
                <a:lnTo>
                  <a:pt x="1475" y="2310"/>
                </a:lnTo>
                <a:lnTo>
                  <a:pt x="1475" y="2310"/>
                </a:lnTo>
                <a:lnTo>
                  <a:pt x="1475" y="2310"/>
                </a:lnTo>
                <a:lnTo>
                  <a:pt x="1473" y="2310"/>
                </a:lnTo>
                <a:lnTo>
                  <a:pt x="1473" y="2309"/>
                </a:lnTo>
                <a:lnTo>
                  <a:pt x="1473" y="2309"/>
                </a:lnTo>
                <a:lnTo>
                  <a:pt x="1473" y="2307"/>
                </a:lnTo>
                <a:lnTo>
                  <a:pt x="1473" y="2307"/>
                </a:lnTo>
                <a:lnTo>
                  <a:pt x="1473" y="2307"/>
                </a:lnTo>
                <a:lnTo>
                  <a:pt x="1473" y="2307"/>
                </a:lnTo>
                <a:lnTo>
                  <a:pt x="1473" y="2306"/>
                </a:lnTo>
                <a:lnTo>
                  <a:pt x="1473" y="2306"/>
                </a:lnTo>
                <a:lnTo>
                  <a:pt x="1475" y="2306"/>
                </a:lnTo>
                <a:lnTo>
                  <a:pt x="1475" y="2306"/>
                </a:lnTo>
                <a:lnTo>
                  <a:pt x="1475" y="2306"/>
                </a:lnTo>
                <a:lnTo>
                  <a:pt x="1475" y="2305"/>
                </a:lnTo>
                <a:lnTo>
                  <a:pt x="1475" y="2305"/>
                </a:lnTo>
                <a:lnTo>
                  <a:pt x="1475" y="2305"/>
                </a:lnTo>
                <a:lnTo>
                  <a:pt x="1476" y="2305"/>
                </a:lnTo>
                <a:lnTo>
                  <a:pt x="1476" y="2303"/>
                </a:lnTo>
                <a:lnTo>
                  <a:pt x="1476" y="2303"/>
                </a:lnTo>
                <a:lnTo>
                  <a:pt x="1477" y="2303"/>
                </a:lnTo>
                <a:lnTo>
                  <a:pt x="1477" y="2303"/>
                </a:lnTo>
                <a:lnTo>
                  <a:pt x="1477" y="2303"/>
                </a:lnTo>
                <a:lnTo>
                  <a:pt x="1477" y="2303"/>
                </a:lnTo>
                <a:lnTo>
                  <a:pt x="1477" y="2302"/>
                </a:lnTo>
                <a:lnTo>
                  <a:pt x="1479" y="2302"/>
                </a:lnTo>
                <a:lnTo>
                  <a:pt x="1479" y="2302"/>
                </a:lnTo>
                <a:lnTo>
                  <a:pt x="1480" y="2302"/>
                </a:lnTo>
                <a:lnTo>
                  <a:pt x="1480" y="2302"/>
                </a:lnTo>
                <a:lnTo>
                  <a:pt x="1480" y="2302"/>
                </a:lnTo>
                <a:lnTo>
                  <a:pt x="1480" y="2302"/>
                </a:lnTo>
                <a:lnTo>
                  <a:pt x="1480" y="2302"/>
                </a:lnTo>
                <a:lnTo>
                  <a:pt x="1480" y="2301"/>
                </a:lnTo>
                <a:lnTo>
                  <a:pt x="1480" y="2301"/>
                </a:lnTo>
                <a:lnTo>
                  <a:pt x="1479" y="2301"/>
                </a:lnTo>
                <a:lnTo>
                  <a:pt x="1479" y="2301"/>
                </a:lnTo>
                <a:lnTo>
                  <a:pt x="1480" y="2301"/>
                </a:lnTo>
                <a:lnTo>
                  <a:pt x="1480" y="2301"/>
                </a:lnTo>
                <a:lnTo>
                  <a:pt x="1480" y="2299"/>
                </a:lnTo>
                <a:lnTo>
                  <a:pt x="1480" y="2299"/>
                </a:lnTo>
                <a:lnTo>
                  <a:pt x="1481" y="2299"/>
                </a:lnTo>
                <a:lnTo>
                  <a:pt x="1481" y="2301"/>
                </a:lnTo>
                <a:lnTo>
                  <a:pt x="1481" y="2299"/>
                </a:lnTo>
                <a:lnTo>
                  <a:pt x="1481" y="2299"/>
                </a:lnTo>
                <a:lnTo>
                  <a:pt x="1481" y="2299"/>
                </a:lnTo>
                <a:lnTo>
                  <a:pt x="1481" y="2299"/>
                </a:lnTo>
                <a:lnTo>
                  <a:pt x="1481" y="2299"/>
                </a:lnTo>
                <a:lnTo>
                  <a:pt x="1481" y="2298"/>
                </a:lnTo>
                <a:lnTo>
                  <a:pt x="1480" y="2298"/>
                </a:lnTo>
                <a:lnTo>
                  <a:pt x="1480" y="2298"/>
                </a:lnTo>
                <a:lnTo>
                  <a:pt x="1480" y="2299"/>
                </a:lnTo>
                <a:lnTo>
                  <a:pt x="1479" y="2299"/>
                </a:lnTo>
                <a:lnTo>
                  <a:pt x="1479" y="2298"/>
                </a:lnTo>
                <a:lnTo>
                  <a:pt x="1480" y="2298"/>
                </a:lnTo>
                <a:lnTo>
                  <a:pt x="1480" y="2298"/>
                </a:lnTo>
                <a:lnTo>
                  <a:pt x="1480" y="2297"/>
                </a:lnTo>
                <a:lnTo>
                  <a:pt x="1480" y="2297"/>
                </a:lnTo>
                <a:lnTo>
                  <a:pt x="1480" y="2297"/>
                </a:lnTo>
                <a:lnTo>
                  <a:pt x="1480" y="2297"/>
                </a:lnTo>
                <a:lnTo>
                  <a:pt x="1479" y="2297"/>
                </a:lnTo>
                <a:lnTo>
                  <a:pt x="1479" y="2297"/>
                </a:lnTo>
                <a:lnTo>
                  <a:pt x="1477" y="2297"/>
                </a:lnTo>
                <a:lnTo>
                  <a:pt x="1477" y="2297"/>
                </a:lnTo>
                <a:lnTo>
                  <a:pt x="1477" y="2295"/>
                </a:lnTo>
                <a:lnTo>
                  <a:pt x="1477" y="2295"/>
                </a:lnTo>
                <a:lnTo>
                  <a:pt x="1476" y="2295"/>
                </a:lnTo>
                <a:lnTo>
                  <a:pt x="1476" y="2297"/>
                </a:lnTo>
                <a:lnTo>
                  <a:pt x="1475" y="2295"/>
                </a:lnTo>
                <a:lnTo>
                  <a:pt x="1475" y="2295"/>
                </a:lnTo>
                <a:lnTo>
                  <a:pt x="1475" y="2295"/>
                </a:lnTo>
                <a:lnTo>
                  <a:pt x="1475" y="2295"/>
                </a:lnTo>
                <a:lnTo>
                  <a:pt x="1473" y="2295"/>
                </a:lnTo>
                <a:lnTo>
                  <a:pt x="1473" y="2295"/>
                </a:lnTo>
                <a:lnTo>
                  <a:pt x="1473" y="2295"/>
                </a:lnTo>
                <a:lnTo>
                  <a:pt x="1472" y="2295"/>
                </a:lnTo>
                <a:lnTo>
                  <a:pt x="1472" y="2294"/>
                </a:lnTo>
                <a:lnTo>
                  <a:pt x="1473" y="2294"/>
                </a:lnTo>
                <a:lnTo>
                  <a:pt x="1473" y="2294"/>
                </a:lnTo>
                <a:lnTo>
                  <a:pt x="1473" y="2294"/>
                </a:lnTo>
                <a:lnTo>
                  <a:pt x="1475" y="2294"/>
                </a:lnTo>
                <a:lnTo>
                  <a:pt x="1475" y="2294"/>
                </a:lnTo>
                <a:lnTo>
                  <a:pt x="1475" y="2294"/>
                </a:lnTo>
                <a:lnTo>
                  <a:pt x="1475" y="2292"/>
                </a:lnTo>
                <a:lnTo>
                  <a:pt x="1475" y="2294"/>
                </a:lnTo>
                <a:lnTo>
                  <a:pt x="1475" y="2294"/>
                </a:lnTo>
                <a:lnTo>
                  <a:pt x="1476" y="2294"/>
                </a:lnTo>
                <a:lnTo>
                  <a:pt x="1476" y="2294"/>
                </a:lnTo>
                <a:lnTo>
                  <a:pt x="1476" y="2294"/>
                </a:lnTo>
                <a:lnTo>
                  <a:pt x="1476" y="2294"/>
                </a:lnTo>
                <a:lnTo>
                  <a:pt x="1476" y="2294"/>
                </a:lnTo>
                <a:lnTo>
                  <a:pt x="1476" y="2292"/>
                </a:lnTo>
                <a:lnTo>
                  <a:pt x="1476" y="2292"/>
                </a:lnTo>
                <a:lnTo>
                  <a:pt x="1475" y="2292"/>
                </a:lnTo>
                <a:lnTo>
                  <a:pt x="1475" y="2291"/>
                </a:lnTo>
                <a:lnTo>
                  <a:pt x="1475" y="2291"/>
                </a:lnTo>
                <a:lnTo>
                  <a:pt x="1475" y="2291"/>
                </a:lnTo>
                <a:lnTo>
                  <a:pt x="1475" y="2291"/>
                </a:lnTo>
                <a:lnTo>
                  <a:pt x="1475" y="2291"/>
                </a:lnTo>
                <a:lnTo>
                  <a:pt x="1475" y="2290"/>
                </a:lnTo>
                <a:lnTo>
                  <a:pt x="1475" y="2290"/>
                </a:lnTo>
                <a:lnTo>
                  <a:pt x="1475" y="2290"/>
                </a:lnTo>
                <a:lnTo>
                  <a:pt x="1475" y="2290"/>
                </a:lnTo>
                <a:lnTo>
                  <a:pt x="1475" y="2290"/>
                </a:lnTo>
                <a:lnTo>
                  <a:pt x="1475" y="2288"/>
                </a:lnTo>
                <a:lnTo>
                  <a:pt x="1475" y="2288"/>
                </a:lnTo>
                <a:lnTo>
                  <a:pt x="1473" y="2288"/>
                </a:lnTo>
                <a:lnTo>
                  <a:pt x="1473" y="2288"/>
                </a:lnTo>
                <a:lnTo>
                  <a:pt x="1473" y="2288"/>
                </a:lnTo>
                <a:lnTo>
                  <a:pt x="1473" y="2288"/>
                </a:lnTo>
                <a:lnTo>
                  <a:pt x="1473" y="2288"/>
                </a:lnTo>
                <a:lnTo>
                  <a:pt x="1473" y="2287"/>
                </a:lnTo>
                <a:lnTo>
                  <a:pt x="1475" y="2287"/>
                </a:lnTo>
                <a:lnTo>
                  <a:pt x="1475" y="2287"/>
                </a:lnTo>
                <a:lnTo>
                  <a:pt x="1473" y="2287"/>
                </a:lnTo>
                <a:lnTo>
                  <a:pt x="1473" y="2287"/>
                </a:lnTo>
                <a:lnTo>
                  <a:pt x="1473" y="2286"/>
                </a:lnTo>
                <a:lnTo>
                  <a:pt x="1473" y="2286"/>
                </a:lnTo>
                <a:lnTo>
                  <a:pt x="1475" y="2286"/>
                </a:lnTo>
                <a:lnTo>
                  <a:pt x="1475" y="2286"/>
                </a:lnTo>
                <a:lnTo>
                  <a:pt x="1475" y="2286"/>
                </a:lnTo>
                <a:lnTo>
                  <a:pt x="1475" y="2286"/>
                </a:lnTo>
                <a:lnTo>
                  <a:pt x="1475" y="2286"/>
                </a:lnTo>
                <a:lnTo>
                  <a:pt x="1475" y="2286"/>
                </a:lnTo>
                <a:lnTo>
                  <a:pt x="1472" y="2281"/>
                </a:lnTo>
                <a:lnTo>
                  <a:pt x="1472" y="2280"/>
                </a:lnTo>
                <a:lnTo>
                  <a:pt x="1472" y="2280"/>
                </a:lnTo>
                <a:lnTo>
                  <a:pt x="1472" y="2280"/>
                </a:lnTo>
                <a:lnTo>
                  <a:pt x="1472" y="2280"/>
                </a:lnTo>
                <a:lnTo>
                  <a:pt x="1472" y="2280"/>
                </a:lnTo>
                <a:lnTo>
                  <a:pt x="1472" y="2280"/>
                </a:lnTo>
                <a:lnTo>
                  <a:pt x="1472" y="2280"/>
                </a:lnTo>
                <a:lnTo>
                  <a:pt x="1471" y="2280"/>
                </a:lnTo>
                <a:lnTo>
                  <a:pt x="1471" y="2279"/>
                </a:lnTo>
                <a:lnTo>
                  <a:pt x="1472" y="2279"/>
                </a:lnTo>
                <a:lnTo>
                  <a:pt x="1472" y="2279"/>
                </a:lnTo>
                <a:lnTo>
                  <a:pt x="1472" y="2279"/>
                </a:lnTo>
                <a:lnTo>
                  <a:pt x="1472" y="2277"/>
                </a:lnTo>
                <a:lnTo>
                  <a:pt x="1472" y="2277"/>
                </a:lnTo>
                <a:lnTo>
                  <a:pt x="1471" y="2277"/>
                </a:lnTo>
                <a:lnTo>
                  <a:pt x="1471" y="2277"/>
                </a:lnTo>
                <a:lnTo>
                  <a:pt x="1469" y="2277"/>
                </a:lnTo>
                <a:lnTo>
                  <a:pt x="1471" y="2277"/>
                </a:lnTo>
                <a:lnTo>
                  <a:pt x="1471" y="2277"/>
                </a:lnTo>
                <a:lnTo>
                  <a:pt x="1471" y="2276"/>
                </a:lnTo>
                <a:lnTo>
                  <a:pt x="1471" y="2276"/>
                </a:lnTo>
                <a:lnTo>
                  <a:pt x="1471" y="2275"/>
                </a:lnTo>
                <a:lnTo>
                  <a:pt x="1471" y="2275"/>
                </a:lnTo>
                <a:lnTo>
                  <a:pt x="1471" y="2275"/>
                </a:lnTo>
                <a:lnTo>
                  <a:pt x="1469" y="2275"/>
                </a:lnTo>
                <a:lnTo>
                  <a:pt x="1469" y="2275"/>
                </a:lnTo>
                <a:lnTo>
                  <a:pt x="1469" y="2275"/>
                </a:lnTo>
                <a:lnTo>
                  <a:pt x="1468" y="2275"/>
                </a:lnTo>
                <a:lnTo>
                  <a:pt x="1468" y="2275"/>
                </a:lnTo>
                <a:lnTo>
                  <a:pt x="1469" y="2275"/>
                </a:lnTo>
                <a:lnTo>
                  <a:pt x="1469" y="2275"/>
                </a:lnTo>
                <a:lnTo>
                  <a:pt x="1468" y="2275"/>
                </a:lnTo>
                <a:lnTo>
                  <a:pt x="1468" y="2273"/>
                </a:lnTo>
                <a:lnTo>
                  <a:pt x="1468" y="2273"/>
                </a:lnTo>
                <a:lnTo>
                  <a:pt x="1469" y="2273"/>
                </a:lnTo>
                <a:lnTo>
                  <a:pt x="1469" y="2273"/>
                </a:lnTo>
                <a:lnTo>
                  <a:pt x="1469" y="2273"/>
                </a:lnTo>
                <a:lnTo>
                  <a:pt x="1469" y="2272"/>
                </a:lnTo>
                <a:lnTo>
                  <a:pt x="1469" y="2272"/>
                </a:lnTo>
                <a:lnTo>
                  <a:pt x="1469" y="2272"/>
                </a:lnTo>
                <a:lnTo>
                  <a:pt x="1468" y="2272"/>
                </a:lnTo>
                <a:lnTo>
                  <a:pt x="1468" y="2272"/>
                </a:lnTo>
                <a:lnTo>
                  <a:pt x="1466" y="2272"/>
                </a:lnTo>
                <a:lnTo>
                  <a:pt x="1466" y="2272"/>
                </a:lnTo>
                <a:lnTo>
                  <a:pt x="1466" y="2272"/>
                </a:lnTo>
                <a:lnTo>
                  <a:pt x="1466" y="2271"/>
                </a:lnTo>
                <a:lnTo>
                  <a:pt x="1466" y="2271"/>
                </a:lnTo>
                <a:lnTo>
                  <a:pt x="1465" y="2271"/>
                </a:lnTo>
                <a:lnTo>
                  <a:pt x="1465" y="2271"/>
                </a:lnTo>
                <a:lnTo>
                  <a:pt x="1465" y="2271"/>
                </a:lnTo>
                <a:lnTo>
                  <a:pt x="1464" y="2271"/>
                </a:lnTo>
                <a:lnTo>
                  <a:pt x="1464" y="2271"/>
                </a:lnTo>
                <a:lnTo>
                  <a:pt x="1464" y="2271"/>
                </a:lnTo>
                <a:lnTo>
                  <a:pt x="1462" y="2271"/>
                </a:lnTo>
                <a:lnTo>
                  <a:pt x="1462" y="2269"/>
                </a:lnTo>
                <a:lnTo>
                  <a:pt x="1462" y="2269"/>
                </a:lnTo>
                <a:lnTo>
                  <a:pt x="1462" y="2269"/>
                </a:lnTo>
                <a:lnTo>
                  <a:pt x="1464" y="2269"/>
                </a:lnTo>
                <a:lnTo>
                  <a:pt x="1464" y="2269"/>
                </a:lnTo>
                <a:lnTo>
                  <a:pt x="1464" y="2269"/>
                </a:lnTo>
                <a:lnTo>
                  <a:pt x="1464" y="2268"/>
                </a:lnTo>
                <a:lnTo>
                  <a:pt x="1464" y="2268"/>
                </a:lnTo>
                <a:lnTo>
                  <a:pt x="1465" y="2266"/>
                </a:lnTo>
                <a:lnTo>
                  <a:pt x="1464" y="2266"/>
                </a:lnTo>
                <a:lnTo>
                  <a:pt x="1464" y="2266"/>
                </a:lnTo>
                <a:lnTo>
                  <a:pt x="1464" y="2266"/>
                </a:lnTo>
                <a:lnTo>
                  <a:pt x="1464" y="2266"/>
                </a:lnTo>
                <a:lnTo>
                  <a:pt x="1464" y="2266"/>
                </a:lnTo>
                <a:lnTo>
                  <a:pt x="1464" y="2265"/>
                </a:lnTo>
                <a:lnTo>
                  <a:pt x="1464" y="2265"/>
                </a:lnTo>
                <a:lnTo>
                  <a:pt x="1464" y="2264"/>
                </a:lnTo>
                <a:lnTo>
                  <a:pt x="1464" y="2264"/>
                </a:lnTo>
                <a:lnTo>
                  <a:pt x="1464" y="2264"/>
                </a:lnTo>
                <a:lnTo>
                  <a:pt x="1464" y="2264"/>
                </a:lnTo>
                <a:lnTo>
                  <a:pt x="1464" y="2264"/>
                </a:lnTo>
                <a:lnTo>
                  <a:pt x="1464" y="2262"/>
                </a:lnTo>
                <a:lnTo>
                  <a:pt x="1464" y="2262"/>
                </a:lnTo>
                <a:lnTo>
                  <a:pt x="1464" y="2261"/>
                </a:lnTo>
                <a:lnTo>
                  <a:pt x="1465" y="2261"/>
                </a:lnTo>
                <a:lnTo>
                  <a:pt x="1465" y="2261"/>
                </a:lnTo>
                <a:lnTo>
                  <a:pt x="1465" y="2261"/>
                </a:lnTo>
                <a:lnTo>
                  <a:pt x="1465" y="2261"/>
                </a:lnTo>
                <a:lnTo>
                  <a:pt x="1465" y="2261"/>
                </a:lnTo>
                <a:lnTo>
                  <a:pt x="1464" y="2260"/>
                </a:lnTo>
                <a:lnTo>
                  <a:pt x="1465" y="2260"/>
                </a:lnTo>
                <a:lnTo>
                  <a:pt x="1465" y="2260"/>
                </a:lnTo>
                <a:lnTo>
                  <a:pt x="1466" y="2260"/>
                </a:lnTo>
                <a:lnTo>
                  <a:pt x="1466" y="2260"/>
                </a:lnTo>
                <a:lnTo>
                  <a:pt x="1466" y="2258"/>
                </a:lnTo>
                <a:lnTo>
                  <a:pt x="1465" y="2258"/>
                </a:lnTo>
                <a:lnTo>
                  <a:pt x="1465" y="2258"/>
                </a:lnTo>
                <a:lnTo>
                  <a:pt x="1465" y="2258"/>
                </a:lnTo>
                <a:lnTo>
                  <a:pt x="1466" y="2257"/>
                </a:lnTo>
                <a:lnTo>
                  <a:pt x="1466" y="2257"/>
                </a:lnTo>
                <a:lnTo>
                  <a:pt x="1466" y="2257"/>
                </a:lnTo>
                <a:lnTo>
                  <a:pt x="1468" y="2257"/>
                </a:lnTo>
                <a:lnTo>
                  <a:pt x="1468" y="2255"/>
                </a:lnTo>
                <a:lnTo>
                  <a:pt x="1466" y="2255"/>
                </a:lnTo>
                <a:lnTo>
                  <a:pt x="1466" y="2255"/>
                </a:lnTo>
                <a:lnTo>
                  <a:pt x="1466" y="2255"/>
                </a:lnTo>
                <a:lnTo>
                  <a:pt x="1466" y="2255"/>
                </a:lnTo>
                <a:lnTo>
                  <a:pt x="1466" y="2254"/>
                </a:lnTo>
                <a:lnTo>
                  <a:pt x="1466" y="2254"/>
                </a:lnTo>
                <a:lnTo>
                  <a:pt x="1468" y="2254"/>
                </a:lnTo>
                <a:lnTo>
                  <a:pt x="1468" y="2254"/>
                </a:lnTo>
                <a:lnTo>
                  <a:pt x="1468" y="2254"/>
                </a:lnTo>
                <a:lnTo>
                  <a:pt x="1468" y="2254"/>
                </a:lnTo>
                <a:lnTo>
                  <a:pt x="1468" y="2253"/>
                </a:lnTo>
                <a:lnTo>
                  <a:pt x="1468" y="2253"/>
                </a:lnTo>
                <a:lnTo>
                  <a:pt x="1468" y="2253"/>
                </a:lnTo>
                <a:lnTo>
                  <a:pt x="1468" y="2253"/>
                </a:lnTo>
                <a:lnTo>
                  <a:pt x="1468" y="2253"/>
                </a:lnTo>
                <a:lnTo>
                  <a:pt x="1469" y="2253"/>
                </a:lnTo>
                <a:lnTo>
                  <a:pt x="1469" y="2253"/>
                </a:lnTo>
                <a:lnTo>
                  <a:pt x="1469" y="2251"/>
                </a:lnTo>
                <a:lnTo>
                  <a:pt x="1469" y="2251"/>
                </a:lnTo>
                <a:lnTo>
                  <a:pt x="1469" y="2251"/>
                </a:lnTo>
                <a:lnTo>
                  <a:pt x="1469" y="2250"/>
                </a:lnTo>
                <a:lnTo>
                  <a:pt x="1469" y="2250"/>
                </a:lnTo>
                <a:lnTo>
                  <a:pt x="1469" y="2250"/>
                </a:lnTo>
                <a:lnTo>
                  <a:pt x="1469" y="2250"/>
                </a:lnTo>
                <a:lnTo>
                  <a:pt x="1469" y="2250"/>
                </a:lnTo>
                <a:lnTo>
                  <a:pt x="1469" y="2249"/>
                </a:lnTo>
                <a:lnTo>
                  <a:pt x="1471" y="2249"/>
                </a:lnTo>
                <a:lnTo>
                  <a:pt x="1471" y="2250"/>
                </a:lnTo>
                <a:lnTo>
                  <a:pt x="1472" y="2250"/>
                </a:lnTo>
                <a:lnTo>
                  <a:pt x="1472" y="2249"/>
                </a:lnTo>
                <a:lnTo>
                  <a:pt x="1472" y="2249"/>
                </a:lnTo>
                <a:lnTo>
                  <a:pt x="1472" y="2249"/>
                </a:lnTo>
                <a:lnTo>
                  <a:pt x="1472" y="2249"/>
                </a:lnTo>
                <a:lnTo>
                  <a:pt x="1472" y="2247"/>
                </a:lnTo>
                <a:lnTo>
                  <a:pt x="1472" y="2247"/>
                </a:lnTo>
                <a:lnTo>
                  <a:pt x="1472" y="2247"/>
                </a:lnTo>
                <a:lnTo>
                  <a:pt x="1472" y="2247"/>
                </a:lnTo>
                <a:lnTo>
                  <a:pt x="1472" y="2247"/>
                </a:lnTo>
                <a:lnTo>
                  <a:pt x="1472" y="2246"/>
                </a:lnTo>
                <a:lnTo>
                  <a:pt x="1471" y="2246"/>
                </a:lnTo>
                <a:lnTo>
                  <a:pt x="1472" y="2246"/>
                </a:lnTo>
                <a:lnTo>
                  <a:pt x="1472" y="2245"/>
                </a:lnTo>
                <a:lnTo>
                  <a:pt x="1472" y="2245"/>
                </a:lnTo>
                <a:lnTo>
                  <a:pt x="1472" y="2245"/>
                </a:lnTo>
                <a:lnTo>
                  <a:pt x="1473" y="2245"/>
                </a:lnTo>
                <a:lnTo>
                  <a:pt x="1473" y="2245"/>
                </a:lnTo>
                <a:lnTo>
                  <a:pt x="1475" y="2245"/>
                </a:lnTo>
                <a:lnTo>
                  <a:pt x="1475" y="2245"/>
                </a:lnTo>
                <a:lnTo>
                  <a:pt x="1473" y="2245"/>
                </a:lnTo>
                <a:lnTo>
                  <a:pt x="1473" y="2243"/>
                </a:lnTo>
                <a:lnTo>
                  <a:pt x="1473" y="2243"/>
                </a:lnTo>
                <a:lnTo>
                  <a:pt x="1473" y="2243"/>
                </a:lnTo>
                <a:lnTo>
                  <a:pt x="1473" y="2242"/>
                </a:lnTo>
                <a:lnTo>
                  <a:pt x="1473" y="2242"/>
                </a:lnTo>
                <a:lnTo>
                  <a:pt x="1473" y="2242"/>
                </a:lnTo>
                <a:lnTo>
                  <a:pt x="1473" y="2242"/>
                </a:lnTo>
                <a:lnTo>
                  <a:pt x="1473" y="2240"/>
                </a:lnTo>
                <a:lnTo>
                  <a:pt x="1473" y="2240"/>
                </a:lnTo>
                <a:lnTo>
                  <a:pt x="1473" y="2239"/>
                </a:lnTo>
                <a:lnTo>
                  <a:pt x="1472" y="2239"/>
                </a:lnTo>
                <a:lnTo>
                  <a:pt x="1472" y="2239"/>
                </a:lnTo>
                <a:lnTo>
                  <a:pt x="1472" y="2239"/>
                </a:lnTo>
                <a:lnTo>
                  <a:pt x="1472" y="2239"/>
                </a:lnTo>
                <a:lnTo>
                  <a:pt x="1472" y="2238"/>
                </a:lnTo>
                <a:lnTo>
                  <a:pt x="1472" y="2238"/>
                </a:lnTo>
                <a:lnTo>
                  <a:pt x="1473" y="2238"/>
                </a:lnTo>
                <a:lnTo>
                  <a:pt x="1473" y="2236"/>
                </a:lnTo>
                <a:lnTo>
                  <a:pt x="1472" y="2236"/>
                </a:lnTo>
                <a:lnTo>
                  <a:pt x="1472" y="2236"/>
                </a:lnTo>
                <a:lnTo>
                  <a:pt x="1472" y="2236"/>
                </a:lnTo>
                <a:lnTo>
                  <a:pt x="1472" y="2236"/>
                </a:lnTo>
                <a:lnTo>
                  <a:pt x="1471" y="2236"/>
                </a:lnTo>
                <a:lnTo>
                  <a:pt x="1471" y="2236"/>
                </a:lnTo>
                <a:lnTo>
                  <a:pt x="1471" y="2236"/>
                </a:lnTo>
                <a:lnTo>
                  <a:pt x="1469" y="2236"/>
                </a:lnTo>
                <a:lnTo>
                  <a:pt x="1469" y="2236"/>
                </a:lnTo>
                <a:lnTo>
                  <a:pt x="1469" y="2236"/>
                </a:lnTo>
                <a:lnTo>
                  <a:pt x="1469" y="2236"/>
                </a:lnTo>
                <a:lnTo>
                  <a:pt x="1469" y="2238"/>
                </a:lnTo>
                <a:lnTo>
                  <a:pt x="1468" y="2238"/>
                </a:lnTo>
                <a:lnTo>
                  <a:pt x="1468" y="2238"/>
                </a:lnTo>
                <a:lnTo>
                  <a:pt x="1468" y="2236"/>
                </a:lnTo>
                <a:lnTo>
                  <a:pt x="1468" y="2236"/>
                </a:lnTo>
                <a:lnTo>
                  <a:pt x="1466" y="2236"/>
                </a:lnTo>
                <a:lnTo>
                  <a:pt x="1466" y="2236"/>
                </a:lnTo>
                <a:lnTo>
                  <a:pt x="1466" y="2235"/>
                </a:lnTo>
                <a:lnTo>
                  <a:pt x="1466" y="2235"/>
                </a:lnTo>
                <a:lnTo>
                  <a:pt x="1466" y="2235"/>
                </a:lnTo>
                <a:lnTo>
                  <a:pt x="1466" y="2234"/>
                </a:lnTo>
                <a:lnTo>
                  <a:pt x="1466" y="2234"/>
                </a:lnTo>
                <a:lnTo>
                  <a:pt x="1465" y="2234"/>
                </a:lnTo>
                <a:lnTo>
                  <a:pt x="1465" y="2234"/>
                </a:lnTo>
                <a:lnTo>
                  <a:pt x="1464" y="2234"/>
                </a:lnTo>
                <a:lnTo>
                  <a:pt x="1464" y="2234"/>
                </a:lnTo>
                <a:lnTo>
                  <a:pt x="1464" y="2234"/>
                </a:lnTo>
                <a:lnTo>
                  <a:pt x="1464" y="2234"/>
                </a:lnTo>
                <a:lnTo>
                  <a:pt x="1462" y="2234"/>
                </a:lnTo>
                <a:lnTo>
                  <a:pt x="1462" y="2234"/>
                </a:lnTo>
                <a:lnTo>
                  <a:pt x="1462" y="2234"/>
                </a:lnTo>
                <a:lnTo>
                  <a:pt x="1462" y="2235"/>
                </a:lnTo>
                <a:lnTo>
                  <a:pt x="1461" y="2235"/>
                </a:lnTo>
                <a:lnTo>
                  <a:pt x="1461" y="2235"/>
                </a:lnTo>
                <a:lnTo>
                  <a:pt x="1461" y="2235"/>
                </a:lnTo>
                <a:lnTo>
                  <a:pt x="1461" y="2235"/>
                </a:lnTo>
                <a:lnTo>
                  <a:pt x="1460" y="2235"/>
                </a:lnTo>
                <a:lnTo>
                  <a:pt x="1460" y="2235"/>
                </a:lnTo>
                <a:lnTo>
                  <a:pt x="1458" y="2235"/>
                </a:lnTo>
                <a:lnTo>
                  <a:pt x="1458" y="2235"/>
                </a:lnTo>
                <a:lnTo>
                  <a:pt x="1458" y="2235"/>
                </a:lnTo>
                <a:lnTo>
                  <a:pt x="1458" y="2234"/>
                </a:lnTo>
                <a:lnTo>
                  <a:pt x="1458" y="2234"/>
                </a:lnTo>
                <a:lnTo>
                  <a:pt x="1458" y="2234"/>
                </a:lnTo>
                <a:lnTo>
                  <a:pt x="1457" y="2234"/>
                </a:lnTo>
                <a:lnTo>
                  <a:pt x="1457" y="2234"/>
                </a:lnTo>
                <a:lnTo>
                  <a:pt x="1455" y="2234"/>
                </a:lnTo>
                <a:lnTo>
                  <a:pt x="1455" y="2235"/>
                </a:lnTo>
                <a:lnTo>
                  <a:pt x="1455" y="2235"/>
                </a:lnTo>
                <a:lnTo>
                  <a:pt x="1455" y="2236"/>
                </a:lnTo>
                <a:lnTo>
                  <a:pt x="1455" y="2236"/>
                </a:lnTo>
                <a:lnTo>
                  <a:pt x="1454" y="2236"/>
                </a:lnTo>
                <a:lnTo>
                  <a:pt x="1454" y="2236"/>
                </a:lnTo>
                <a:lnTo>
                  <a:pt x="1454" y="2238"/>
                </a:lnTo>
                <a:lnTo>
                  <a:pt x="1454" y="2238"/>
                </a:lnTo>
                <a:lnTo>
                  <a:pt x="1453" y="2238"/>
                </a:lnTo>
                <a:lnTo>
                  <a:pt x="1453" y="2239"/>
                </a:lnTo>
                <a:lnTo>
                  <a:pt x="1453" y="2239"/>
                </a:lnTo>
                <a:lnTo>
                  <a:pt x="1451" y="2239"/>
                </a:lnTo>
                <a:lnTo>
                  <a:pt x="1451" y="2239"/>
                </a:lnTo>
                <a:lnTo>
                  <a:pt x="1451" y="2239"/>
                </a:lnTo>
                <a:lnTo>
                  <a:pt x="1451" y="2240"/>
                </a:lnTo>
                <a:lnTo>
                  <a:pt x="1450" y="2240"/>
                </a:lnTo>
                <a:lnTo>
                  <a:pt x="1450" y="2240"/>
                </a:lnTo>
                <a:lnTo>
                  <a:pt x="1450" y="2240"/>
                </a:lnTo>
                <a:lnTo>
                  <a:pt x="1450" y="2240"/>
                </a:lnTo>
                <a:lnTo>
                  <a:pt x="1449" y="2240"/>
                </a:lnTo>
                <a:lnTo>
                  <a:pt x="1449" y="2242"/>
                </a:lnTo>
                <a:lnTo>
                  <a:pt x="1449" y="2242"/>
                </a:lnTo>
                <a:lnTo>
                  <a:pt x="1449" y="2242"/>
                </a:lnTo>
                <a:lnTo>
                  <a:pt x="1447" y="2242"/>
                </a:lnTo>
                <a:lnTo>
                  <a:pt x="1447" y="2242"/>
                </a:lnTo>
                <a:lnTo>
                  <a:pt x="1447" y="2242"/>
                </a:lnTo>
                <a:lnTo>
                  <a:pt x="1447" y="2242"/>
                </a:lnTo>
                <a:lnTo>
                  <a:pt x="1446" y="2240"/>
                </a:lnTo>
                <a:lnTo>
                  <a:pt x="1446" y="2240"/>
                </a:lnTo>
                <a:lnTo>
                  <a:pt x="1445" y="2240"/>
                </a:lnTo>
                <a:lnTo>
                  <a:pt x="1445" y="2240"/>
                </a:lnTo>
                <a:lnTo>
                  <a:pt x="1445" y="2240"/>
                </a:lnTo>
                <a:lnTo>
                  <a:pt x="1443" y="2240"/>
                </a:lnTo>
                <a:lnTo>
                  <a:pt x="1443" y="2240"/>
                </a:lnTo>
                <a:lnTo>
                  <a:pt x="1443" y="2240"/>
                </a:lnTo>
                <a:lnTo>
                  <a:pt x="1442" y="2240"/>
                </a:lnTo>
                <a:lnTo>
                  <a:pt x="1442" y="2240"/>
                </a:lnTo>
                <a:lnTo>
                  <a:pt x="1442" y="2240"/>
                </a:lnTo>
                <a:lnTo>
                  <a:pt x="1440" y="2240"/>
                </a:lnTo>
                <a:lnTo>
                  <a:pt x="1440" y="2240"/>
                </a:lnTo>
                <a:lnTo>
                  <a:pt x="1439" y="2240"/>
                </a:lnTo>
                <a:lnTo>
                  <a:pt x="1439" y="2240"/>
                </a:lnTo>
                <a:lnTo>
                  <a:pt x="1439" y="2240"/>
                </a:lnTo>
                <a:lnTo>
                  <a:pt x="1439" y="2239"/>
                </a:lnTo>
                <a:lnTo>
                  <a:pt x="1439" y="2239"/>
                </a:lnTo>
                <a:lnTo>
                  <a:pt x="1439" y="2239"/>
                </a:lnTo>
                <a:lnTo>
                  <a:pt x="1439" y="2239"/>
                </a:lnTo>
                <a:lnTo>
                  <a:pt x="1438" y="2239"/>
                </a:lnTo>
                <a:lnTo>
                  <a:pt x="1438" y="2238"/>
                </a:lnTo>
                <a:lnTo>
                  <a:pt x="1438" y="2238"/>
                </a:lnTo>
                <a:lnTo>
                  <a:pt x="1439" y="2236"/>
                </a:lnTo>
                <a:lnTo>
                  <a:pt x="1438" y="2236"/>
                </a:lnTo>
                <a:lnTo>
                  <a:pt x="1438" y="2236"/>
                </a:lnTo>
                <a:lnTo>
                  <a:pt x="1438" y="2236"/>
                </a:lnTo>
                <a:lnTo>
                  <a:pt x="1438" y="2236"/>
                </a:lnTo>
                <a:lnTo>
                  <a:pt x="1438" y="2235"/>
                </a:lnTo>
                <a:lnTo>
                  <a:pt x="1436" y="2235"/>
                </a:lnTo>
                <a:lnTo>
                  <a:pt x="1436" y="2234"/>
                </a:lnTo>
                <a:lnTo>
                  <a:pt x="1436" y="2234"/>
                </a:lnTo>
                <a:lnTo>
                  <a:pt x="1436" y="2234"/>
                </a:lnTo>
                <a:lnTo>
                  <a:pt x="1436" y="2234"/>
                </a:lnTo>
                <a:lnTo>
                  <a:pt x="1436" y="2232"/>
                </a:lnTo>
                <a:lnTo>
                  <a:pt x="1436" y="2232"/>
                </a:lnTo>
                <a:lnTo>
                  <a:pt x="1436" y="2231"/>
                </a:lnTo>
                <a:lnTo>
                  <a:pt x="1435" y="2231"/>
                </a:lnTo>
                <a:lnTo>
                  <a:pt x="1435" y="2231"/>
                </a:lnTo>
                <a:lnTo>
                  <a:pt x="1435" y="2229"/>
                </a:lnTo>
                <a:lnTo>
                  <a:pt x="1435" y="2229"/>
                </a:lnTo>
                <a:lnTo>
                  <a:pt x="1435" y="2228"/>
                </a:lnTo>
                <a:lnTo>
                  <a:pt x="1435" y="2228"/>
                </a:lnTo>
                <a:lnTo>
                  <a:pt x="1435" y="2228"/>
                </a:lnTo>
                <a:lnTo>
                  <a:pt x="1435" y="2227"/>
                </a:lnTo>
                <a:lnTo>
                  <a:pt x="1435" y="2227"/>
                </a:lnTo>
                <a:lnTo>
                  <a:pt x="1435" y="2227"/>
                </a:lnTo>
                <a:lnTo>
                  <a:pt x="1435" y="2225"/>
                </a:lnTo>
                <a:lnTo>
                  <a:pt x="1434" y="2225"/>
                </a:lnTo>
                <a:lnTo>
                  <a:pt x="1434" y="2224"/>
                </a:lnTo>
                <a:lnTo>
                  <a:pt x="1434" y="2224"/>
                </a:lnTo>
                <a:lnTo>
                  <a:pt x="1434" y="2224"/>
                </a:lnTo>
                <a:lnTo>
                  <a:pt x="1432" y="2224"/>
                </a:lnTo>
                <a:lnTo>
                  <a:pt x="1432" y="2223"/>
                </a:lnTo>
                <a:lnTo>
                  <a:pt x="1432" y="2223"/>
                </a:lnTo>
                <a:lnTo>
                  <a:pt x="1431" y="2223"/>
                </a:lnTo>
                <a:lnTo>
                  <a:pt x="1431" y="2223"/>
                </a:lnTo>
                <a:lnTo>
                  <a:pt x="1431" y="2223"/>
                </a:lnTo>
                <a:lnTo>
                  <a:pt x="1431" y="2223"/>
                </a:lnTo>
                <a:lnTo>
                  <a:pt x="1429" y="2223"/>
                </a:lnTo>
                <a:lnTo>
                  <a:pt x="1429" y="2223"/>
                </a:lnTo>
                <a:lnTo>
                  <a:pt x="1428" y="2223"/>
                </a:lnTo>
                <a:lnTo>
                  <a:pt x="1428" y="2223"/>
                </a:lnTo>
                <a:lnTo>
                  <a:pt x="1428" y="2223"/>
                </a:lnTo>
                <a:lnTo>
                  <a:pt x="1428" y="2224"/>
                </a:lnTo>
                <a:lnTo>
                  <a:pt x="1427" y="2224"/>
                </a:lnTo>
                <a:lnTo>
                  <a:pt x="1427" y="2224"/>
                </a:lnTo>
                <a:lnTo>
                  <a:pt x="1425" y="2225"/>
                </a:lnTo>
                <a:lnTo>
                  <a:pt x="1425" y="2225"/>
                </a:lnTo>
                <a:lnTo>
                  <a:pt x="1425" y="2224"/>
                </a:lnTo>
                <a:lnTo>
                  <a:pt x="1425" y="2224"/>
                </a:lnTo>
                <a:lnTo>
                  <a:pt x="1424" y="2224"/>
                </a:lnTo>
                <a:lnTo>
                  <a:pt x="1424" y="2224"/>
                </a:lnTo>
                <a:lnTo>
                  <a:pt x="1423" y="2224"/>
                </a:lnTo>
                <a:lnTo>
                  <a:pt x="1423" y="2224"/>
                </a:lnTo>
                <a:lnTo>
                  <a:pt x="1423" y="2224"/>
                </a:lnTo>
                <a:lnTo>
                  <a:pt x="1421" y="2224"/>
                </a:lnTo>
                <a:lnTo>
                  <a:pt x="1421" y="2225"/>
                </a:lnTo>
                <a:lnTo>
                  <a:pt x="1420" y="2225"/>
                </a:lnTo>
                <a:lnTo>
                  <a:pt x="1420" y="2225"/>
                </a:lnTo>
                <a:lnTo>
                  <a:pt x="1420" y="2225"/>
                </a:lnTo>
                <a:lnTo>
                  <a:pt x="1419" y="2225"/>
                </a:lnTo>
                <a:lnTo>
                  <a:pt x="1419" y="2225"/>
                </a:lnTo>
                <a:lnTo>
                  <a:pt x="1417" y="2225"/>
                </a:lnTo>
                <a:lnTo>
                  <a:pt x="1417" y="2225"/>
                </a:lnTo>
                <a:lnTo>
                  <a:pt x="1417" y="2225"/>
                </a:lnTo>
                <a:lnTo>
                  <a:pt x="1417" y="2225"/>
                </a:lnTo>
                <a:lnTo>
                  <a:pt x="1416" y="2227"/>
                </a:lnTo>
                <a:lnTo>
                  <a:pt x="1416" y="2227"/>
                </a:lnTo>
                <a:lnTo>
                  <a:pt x="1417" y="2228"/>
                </a:lnTo>
                <a:lnTo>
                  <a:pt x="1416" y="2228"/>
                </a:lnTo>
                <a:lnTo>
                  <a:pt x="1416" y="2228"/>
                </a:lnTo>
                <a:lnTo>
                  <a:pt x="1414" y="2228"/>
                </a:lnTo>
                <a:lnTo>
                  <a:pt x="1414" y="2228"/>
                </a:lnTo>
                <a:lnTo>
                  <a:pt x="1414" y="2228"/>
                </a:lnTo>
                <a:lnTo>
                  <a:pt x="1414" y="2229"/>
                </a:lnTo>
                <a:lnTo>
                  <a:pt x="1414" y="2229"/>
                </a:lnTo>
                <a:lnTo>
                  <a:pt x="1414" y="2231"/>
                </a:lnTo>
                <a:lnTo>
                  <a:pt x="1413" y="2231"/>
                </a:lnTo>
                <a:lnTo>
                  <a:pt x="1413" y="2231"/>
                </a:lnTo>
                <a:lnTo>
                  <a:pt x="1413" y="2231"/>
                </a:lnTo>
                <a:lnTo>
                  <a:pt x="1412" y="2231"/>
                </a:lnTo>
                <a:lnTo>
                  <a:pt x="1412" y="2229"/>
                </a:lnTo>
                <a:lnTo>
                  <a:pt x="1412" y="2229"/>
                </a:lnTo>
                <a:lnTo>
                  <a:pt x="1412" y="2229"/>
                </a:lnTo>
                <a:lnTo>
                  <a:pt x="1410" y="2229"/>
                </a:lnTo>
                <a:lnTo>
                  <a:pt x="1410" y="2231"/>
                </a:lnTo>
                <a:lnTo>
                  <a:pt x="1410" y="2231"/>
                </a:lnTo>
                <a:lnTo>
                  <a:pt x="1409" y="2231"/>
                </a:lnTo>
                <a:lnTo>
                  <a:pt x="1409" y="2231"/>
                </a:lnTo>
                <a:lnTo>
                  <a:pt x="1409" y="2232"/>
                </a:lnTo>
                <a:lnTo>
                  <a:pt x="1409" y="2234"/>
                </a:lnTo>
                <a:lnTo>
                  <a:pt x="1409" y="2234"/>
                </a:lnTo>
                <a:lnTo>
                  <a:pt x="1409" y="2234"/>
                </a:lnTo>
                <a:lnTo>
                  <a:pt x="1409" y="2235"/>
                </a:lnTo>
                <a:lnTo>
                  <a:pt x="1409" y="2236"/>
                </a:lnTo>
                <a:lnTo>
                  <a:pt x="1409" y="2236"/>
                </a:lnTo>
                <a:lnTo>
                  <a:pt x="1409" y="2236"/>
                </a:lnTo>
                <a:lnTo>
                  <a:pt x="1409" y="2238"/>
                </a:lnTo>
                <a:lnTo>
                  <a:pt x="1409" y="2239"/>
                </a:lnTo>
                <a:lnTo>
                  <a:pt x="1409" y="2239"/>
                </a:lnTo>
                <a:lnTo>
                  <a:pt x="1409" y="2240"/>
                </a:lnTo>
                <a:lnTo>
                  <a:pt x="1409" y="2242"/>
                </a:lnTo>
                <a:lnTo>
                  <a:pt x="1409" y="2242"/>
                </a:lnTo>
                <a:lnTo>
                  <a:pt x="1408" y="2243"/>
                </a:lnTo>
                <a:lnTo>
                  <a:pt x="1408" y="2245"/>
                </a:lnTo>
                <a:lnTo>
                  <a:pt x="1406" y="2245"/>
                </a:lnTo>
                <a:lnTo>
                  <a:pt x="1406" y="2245"/>
                </a:lnTo>
                <a:lnTo>
                  <a:pt x="1406" y="2246"/>
                </a:lnTo>
                <a:lnTo>
                  <a:pt x="1406" y="2246"/>
                </a:lnTo>
                <a:lnTo>
                  <a:pt x="1406" y="2247"/>
                </a:lnTo>
                <a:lnTo>
                  <a:pt x="1406" y="2247"/>
                </a:lnTo>
                <a:lnTo>
                  <a:pt x="1406" y="2247"/>
                </a:lnTo>
                <a:lnTo>
                  <a:pt x="1405" y="2247"/>
                </a:lnTo>
                <a:lnTo>
                  <a:pt x="1403" y="2249"/>
                </a:lnTo>
                <a:lnTo>
                  <a:pt x="1403" y="2249"/>
                </a:lnTo>
                <a:lnTo>
                  <a:pt x="1403" y="2249"/>
                </a:lnTo>
                <a:lnTo>
                  <a:pt x="1403" y="2250"/>
                </a:lnTo>
                <a:lnTo>
                  <a:pt x="1403" y="2250"/>
                </a:lnTo>
                <a:lnTo>
                  <a:pt x="1402" y="2250"/>
                </a:lnTo>
                <a:lnTo>
                  <a:pt x="1402" y="2250"/>
                </a:lnTo>
                <a:lnTo>
                  <a:pt x="1401" y="2250"/>
                </a:lnTo>
                <a:lnTo>
                  <a:pt x="1401" y="2250"/>
                </a:lnTo>
                <a:lnTo>
                  <a:pt x="1401" y="2250"/>
                </a:lnTo>
                <a:lnTo>
                  <a:pt x="1399" y="2250"/>
                </a:lnTo>
                <a:lnTo>
                  <a:pt x="1399" y="2250"/>
                </a:lnTo>
                <a:lnTo>
                  <a:pt x="1398" y="2249"/>
                </a:lnTo>
                <a:lnTo>
                  <a:pt x="1398" y="2249"/>
                </a:lnTo>
                <a:lnTo>
                  <a:pt x="1398" y="2250"/>
                </a:lnTo>
                <a:lnTo>
                  <a:pt x="1397" y="2249"/>
                </a:lnTo>
                <a:lnTo>
                  <a:pt x="1397" y="2249"/>
                </a:lnTo>
                <a:lnTo>
                  <a:pt x="1395" y="2249"/>
                </a:lnTo>
                <a:lnTo>
                  <a:pt x="1395" y="2249"/>
                </a:lnTo>
                <a:lnTo>
                  <a:pt x="1395" y="2250"/>
                </a:lnTo>
                <a:lnTo>
                  <a:pt x="1394" y="2250"/>
                </a:lnTo>
                <a:lnTo>
                  <a:pt x="1394" y="2250"/>
                </a:lnTo>
                <a:lnTo>
                  <a:pt x="1393" y="2249"/>
                </a:lnTo>
                <a:lnTo>
                  <a:pt x="1393" y="2249"/>
                </a:lnTo>
                <a:lnTo>
                  <a:pt x="1393" y="2247"/>
                </a:lnTo>
                <a:lnTo>
                  <a:pt x="1393" y="2247"/>
                </a:lnTo>
                <a:lnTo>
                  <a:pt x="1393" y="2247"/>
                </a:lnTo>
                <a:lnTo>
                  <a:pt x="1391" y="2247"/>
                </a:lnTo>
                <a:lnTo>
                  <a:pt x="1390" y="2247"/>
                </a:lnTo>
                <a:lnTo>
                  <a:pt x="1390" y="2247"/>
                </a:lnTo>
                <a:lnTo>
                  <a:pt x="1390" y="2247"/>
                </a:lnTo>
                <a:lnTo>
                  <a:pt x="1390" y="2249"/>
                </a:lnTo>
                <a:lnTo>
                  <a:pt x="1390" y="2249"/>
                </a:lnTo>
                <a:lnTo>
                  <a:pt x="1390" y="2250"/>
                </a:lnTo>
                <a:lnTo>
                  <a:pt x="1390" y="2250"/>
                </a:lnTo>
                <a:lnTo>
                  <a:pt x="1390" y="2250"/>
                </a:lnTo>
                <a:lnTo>
                  <a:pt x="1390" y="2251"/>
                </a:lnTo>
                <a:lnTo>
                  <a:pt x="1390" y="2251"/>
                </a:lnTo>
                <a:lnTo>
                  <a:pt x="1388" y="2253"/>
                </a:lnTo>
                <a:lnTo>
                  <a:pt x="1388" y="2253"/>
                </a:lnTo>
                <a:lnTo>
                  <a:pt x="1387" y="2253"/>
                </a:lnTo>
                <a:lnTo>
                  <a:pt x="1387" y="2251"/>
                </a:lnTo>
                <a:lnTo>
                  <a:pt x="1387" y="2251"/>
                </a:lnTo>
                <a:lnTo>
                  <a:pt x="1386" y="2251"/>
                </a:lnTo>
                <a:lnTo>
                  <a:pt x="1386" y="2251"/>
                </a:lnTo>
                <a:lnTo>
                  <a:pt x="1384" y="2253"/>
                </a:lnTo>
                <a:lnTo>
                  <a:pt x="1384" y="2253"/>
                </a:lnTo>
                <a:lnTo>
                  <a:pt x="1384" y="2253"/>
                </a:lnTo>
                <a:lnTo>
                  <a:pt x="1383" y="2253"/>
                </a:lnTo>
                <a:lnTo>
                  <a:pt x="1383" y="2253"/>
                </a:lnTo>
                <a:lnTo>
                  <a:pt x="1382" y="2253"/>
                </a:lnTo>
                <a:lnTo>
                  <a:pt x="1382" y="2253"/>
                </a:lnTo>
                <a:lnTo>
                  <a:pt x="1382" y="2253"/>
                </a:lnTo>
                <a:lnTo>
                  <a:pt x="1380" y="2253"/>
                </a:lnTo>
                <a:lnTo>
                  <a:pt x="1380" y="2253"/>
                </a:lnTo>
                <a:lnTo>
                  <a:pt x="1380" y="2254"/>
                </a:lnTo>
                <a:lnTo>
                  <a:pt x="1380" y="2254"/>
                </a:lnTo>
                <a:lnTo>
                  <a:pt x="1380" y="2255"/>
                </a:lnTo>
                <a:lnTo>
                  <a:pt x="1379" y="2255"/>
                </a:lnTo>
                <a:lnTo>
                  <a:pt x="1379" y="2255"/>
                </a:lnTo>
                <a:lnTo>
                  <a:pt x="1379" y="2255"/>
                </a:lnTo>
                <a:lnTo>
                  <a:pt x="1379" y="2255"/>
                </a:lnTo>
                <a:lnTo>
                  <a:pt x="1379" y="2255"/>
                </a:lnTo>
                <a:lnTo>
                  <a:pt x="1377" y="2255"/>
                </a:lnTo>
                <a:lnTo>
                  <a:pt x="1376" y="2255"/>
                </a:lnTo>
                <a:lnTo>
                  <a:pt x="1376" y="2255"/>
                </a:lnTo>
                <a:lnTo>
                  <a:pt x="1375" y="2255"/>
                </a:lnTo>
                <a:lnTo>
                  <a:pt x="1375" y="2257"/>
                </a:lnTo>
                <a:lnTo>
                  <a:pt x="1373" y="2257"/>
                </a:lnTo>
                <a:lnTo>
                  <a:pt x="1373" y="2257"/>
                </a:lnTo>
                <a:lnTo>
                  <a:pt x="1373" y="2258"/>
                </a:lnTo>
                <a:lnTo>
                  <a:pt x="1373" y="2258"/>
                </a:lnTo>
                <a:lnTo>
                  <a:pt x="1375" y="2258"/>
                </a:lnTo>
                <a:lnTo>
                  <a:pt x="1375" y="2258"/>
                </a:lnTo>
                <a:lnTo>
                  <a:pt x="1375" y="2258"/>
                </a:lnTo>
                <a:lnTo>
                  <a:pt x="1376" y="2258"/>
                </a:lnTo>
                <a:lnTo>
                  <a:pt x="1376" y="2260"/>
                </a:lnTo>
                <a:lnTo>
                  <a:pt x="1375" y="2260"/>
                </a:lnTo>
                <a:lnTo>
                  <a:pt x="1375" y="2260"/>
                </a:lnTo>
                <a:lnTo>
                  <a:pt x="1373" y="2261"/>
                </a:lnTo>
                <a:lnTo>
                  <a:pt x="1373" y="2261"/>
                </a:lnTo>
                <a:lnTo>
                  <a:pt x="1373" y="2261"/>
                </a:lnTo>
                <a:lnTo>
                  <a:pt x="1373" y="2262"/>
                </a:lnTo>
                <a:lnTo>
                  <a:pt x="1373" y="2262"/>
                </a:lnTo>
                <a:lnTo>
                  <a:pt x="1373" y="2262"/>
                </a:lnTo>
                <a:lnTo>
                  <a:pt x="1372" y="2262"/>
                </a:lnTo>
                <a:lnTo>
                  <a:pt x="1372" y="2262"/>
                </a:lnTo>
                <a:lnTo>
                  <a:pt x="1371" y="2261"/>
                </a:lnTo>
                <a:lnTo>
                  <a:pt x="1371" y="2261"/>
                </a:lnTo>
                <a:lnTo>
                  <a:pt x="1369" y="2261"/>
                </a:lnTo>
                <a:lnTo>
                  <a:pt x="1369" y="2261"/>
                </a:lnTo>
                <a:lnTo>
                  <a:pt x="1368" y="2261"/>
                </a:lnTo>
                <a:lnTo>
                  <a:pt x="1368" y="2261"/>
                </a:lnTo>
                <a:lnTo>
                  <a:pt x="1368" y="2262"/>
                </a:lnTo>
                <a:lnTo>
                  <a:pt x="1368" y="2262"/>
                </a:lnTo>
                <a:lnTo>
                  <a:pt x="1367" y="2262"/>
                </a:lnTo>
                <a:lnTo>
                  <a:pt x="1367" y="2262"/>
                </a:lnTo>
                <a:lnTo>
                  <a:pt x="1367" y="2262"/>
                </a:lnTo>
                <a:lnTo>
                  <a:pt x="1365" y="2262"/>
                </a:lnTo>
                <a:lnTo>
                  <a:pt x="1365" y="2264"/>
                </a:lnTo>
                <a:lnTo>
                  <a:pt x="1365" y="2264"/>
                </a:lnTo>
                <a:lnTo>
                  <a:pt x="1365" y="2262"/>
                </a:lnTo>
                <a:lnTo>
                  <a:pt x="1365" y="2262"/>
                </a:lnTo>
                <a:lnTo>
                  <a:pt x="1364" y="2261"/>
                </a:lnTo>
                <a:lnTo>
                  <a:pt x="1364" y="2261"/>
                </a:lnTo>
                <a:lnTo>
                  <a:pt x="1364" y="2261"/>
                </a:lnTo>
                <a:lnTo>
                  <a:pt x="1362" y="2261"/>
                </a:lnTo>
                <a:lnTo>
                  <a:pt x="1362" y="2261"/>
                </a:lnTo>
                <a:lnTo>
                  <a:pt x="1362" y="2261"/>
                </a:lnTo>
                <a:lnTo>
                  <a:pt x="1362" y="2262"/>
                </a:lnTo>
                <a:lnTo>
                  <a:pt x="1362" y="2262"/>
                </a:lnTo>
                <a:lnTo>
                  <a:pt x="1362" y="2262"/>
                </a:lnTo>
                <a:lnTo>
                  <a:pt x="1361" y="2262"/>
                </a:lnTo>
                <a:lnTo>
                  <a:pt x="1361" y="2262"/>
                </a:lnTo>
                <a:lnTo>
                  <a:pt x="1361" y="2264"/>
                </a:lnTo>
                <a:lnTo>
                  <a:pt x="1360" y="2264"/>
                </a:lnTo>
                <a:lnTo>
                  <a:pt x="1360" y="2264"/>
                </a:lnTo>
                <a:lnTo>
                  <a:pt x="1360" y="2264"/>
                </a:lnTo>
                <a:lnTo>
                  <a:pt x="1360" y="2264"/>
                </a:lnTo>
                <a:lnTo>
                  <a:pt x="1358" y="2264"/>
                </a:lnTo>
                <a:lnTo>
                  <a:pt x="1358" y="2264"/>
                </a:lnTo>
                <a:lnTo>
                  <a:pt x="1357" y="2264"/>
                </a:lnTo>
                <a:lnTo>
                  <a:pt x="1357" y="2264"/>
                </a:lnTo>
                <a:lnTo>
                  <a:pt x="1357" y="2265"/>
                </a:lnTo>
                <a:lnTo>
                  <a:pt x="1357" y="2265"/>
                </a:lnTo>
                <a:lnTo>
                  <a:pt x="1357" y="2265"/>
                </a:lnTo>
                <a:lnTo>
                  <a:pt x="1357" y="2266"/>
                </a:lnTo>
                <a:lnTo>
                  <a:pt x="1356" y="2266"/>
                </a:lnTo>
                <a:lnTo>
                  <a:pt x="1356" y="2266"/>
                </a:lnTo>
                <a:lnTo>
                  <a:pt x="1354" y="2266"/>
                </a:lnTo>
                <a:lnTo>
                  <a:pt x="1354" y="2266"/>
                </a:lnTo>
                <a:lnTo>
                  <a:pt x="1354" y="2266"/>
                </a:lnTo>
                <a:lnTo>
                  <a:pt x="1354" y="2268"/>
                </a:lnTo>
                <a:lnTo>
                  <a:pt x="1354" y="2268"/>
                </a:lnTo>
                <a:lnTo>
                  <a:pt x="1353" y="2268"/>
                </a:lnTo>
                <a:lnTo>
                  <a:pt x="1353" y="2269"/>
                </a:lnTo>
                <a:lnTo>
                  <a:pt x="1353" y="2269"/>
                </a:lnTo>
                <a:lnTo>
                  <a:pt x="1353" y="2269"/>
                </a:lnTo>
                <a:lnTo>
                  <a:pt x="1353" y="2269"/>
                </a:lnTo>
                <a:lnTo>
                  <a:pt x="1353" y="2269"/>
                </a:lnTo>
                <a:lnTo>
                  <a:pt x="1353" y="2271"/>
                </a:lnTo>
                <a:lnTo>
                  <a:pt x="1353" y="2271"/>
                </a:lnTo>
                <a:lnTo>
                  <a:pt x="1354" y="2272"/>
                </a:lnTo>
                <a:lnTo>
                  <a:pt x="1354" y="2272"/>
                </a:lnTo>
                <a:lnTo>
                  <a:pt x="1354" y="2272"/>
                </a:lnTo>
                <a:lnTo>
                  <a:pt x="1354" y="2272"/>
                </a:lnTo>
                <a:lnTo>
                  <a:pt x="1354" y="2273"/>
                </a:lnTo>
                <a:lnTo>
                  <a:pt x="1354" y="2273"/>
                </a:lnTo>
                <a:lnTo>
                  <a:pt x="1354" y="2273"/>
                </a:lnTo>
                <a:lnTo>
                  <a:pt x="1353" y="2273"/>
                </a:lnTo>
                <a:lnTo>
                  <a:pt x="1353" y="2275"/>
                </a:lnTo>
                <a:lnTo>
                  <a:pt x="1353" y="2275"/>
                </a:lnTo>
                <a:lnTo>
                  <a:pt x="1353" y="2275"/>
                </a:lnTo>
                <a:lnTo>
                  <a:pt x="1353" y="2275"/>
                </a:lnTo>
                <a:lnTo>
                  <a:pt x="1351" y="2276"/>
                </a:lnTo>
                <a:lnTo>
                  <a:pt x="1351" y="2276"/>
                </a:lnTo>
                <a:lnTo>
                  <a:pt x="1351" y="2276"/>
                </a:lnTo>
                <a:lnTo>
                  <a:pt x="1350" y="2276"/>
                </a:lnTo>
                <a:lnTo>
                  <a:pt x="1350" y="2276"/>
                </a:lnTo>
                <a:lnTo>
                  <a:pt x="1349" y="2276"/>
                </a:lnTo>
                <a:lnTo>
                  <a:pt x="1349" y="2276"/>
                </a:lnTo>
                <a:lnTo>
                  <a:pt x="1349" y="2277"/>
                </a:lnTo>
                <a:lnTo>
                  <a:pt x="1347" y="2277"/>
                </a:lnTo>
                <a:lnTo>
                  <a:pt x="1347" y="2276"/>
                </a:lnTo>
                <a:lnTo>
                  <a:pt x="1346" y="2276"/>
                </a:lnTo>
                <a:lnTo>
                  <a:pt x="1346" y="2275"/>
                </a:lnTo>
                <a:lnTo>
                  <a:pt x="1346" y="2275"/>
                </a:lnTo>
                <a:lnTo>
                  <a:pt x="1346" y="2275"/>
                </a:lnTo>
                <a:lnTo>
                  <a:pt x="1346" y="2273"/>
                </a:lnTo>
                <a:lnTo>
                  <a:pt x="1346" y="2273"/>
                </a:lnTo>
                <a:lnTo>
                  <a:pt x="1346" y="2272"/>
                </a:lnTo>
                <a:lnTo>
                  <a:pt x="1346" y="2272"/>
                </a:lnTo>
                <a:lnTo>
                  <a:pt x="1346" y="2272"/>
                </a:lnTo>
                <a:lnTo>
                  <a:pt x="1346" y="2271"/>
                </a:lnTo>
                <a:lnTo>
                  <a:pt x="1346" y="2271"/>
                </a:lnTo>
                <a:lnTo>
                  <a:pt x="1345" y="2271"/>
                </a:lnTo>
                <a:lnTo>
                  <a:pt x="1345" y="2271"/>
                </a:lnTo>
                <a:lnTo>
                  <a:pt x="1343" y="2271"/>
                </a:lnTo>
                <a:lnTo>
                  <a:pt x="1343" y="2271"/>
                </a:lnTo>
                <a:lnTo>
                  <a:pt x="1343" y="2271"/>
                </a:lnTo>
                <a:lnTo>
                  <a:pt x="1343" y="2271"/>
                </a:lnTo>
                <a:lnTo>
                  <a:pt x="1342" y="2271"/>
                </a:lnTo>
                <a:lnTo>
                  <a:pt x="1342" y="2271"/>
                </a:lnTo>
                <a:lnTo>
                  <a:pt x="1341" y="2271"/>
                </a:lnTo>
                <a:lnTo>
                  <a:pt x="1341" y="2271"/>
                </a:lnTo>
                <a:lnTo>
                  <a:pt x="1339" y="2271"/>
                </a:lnTo>
                <a:lnTo>
                  <a:pt x="1339" y="2272"/>
                </a:lnTo>
                <a:lnTo>
                  <a:pt x="1339" y="2272"/>
                </a:lnTo>
                <a:lnTo>
                  <a:pt x="1338" y="2272"/>
                </a:lnTo>
                <a:lnTo>
                  <a:pt x="1338" y="2271"/>
                </a:lnTo>
                <a:lnTo>
                  <a:pt x="1338" y="2271"/>
                </a:lnTo>
                <a:lnTo>
                  <a:pt x="1338" y="2271"/>
                </a:lnTo>
                <a:lnTo>
                  <a:pt x="1336" y="2269"/>
                </a:lnTo>
                <a:lnTo>
                  <a:pt x="1336" y="2269"/>
                </a:lnTo>
                <a:lnTo>
                  <a:pt x="1335" y="2269"/>
                </a:lnTo>
                <a:lnTo>
                  <a:pt x="1335" y="2269"/>
                </a:lnTo>
                <a:lnTo>
                  <a:pt x="1335" y="2269"/>
                </a:lnTo>
                <a:lnTo>
                  <a:pt x="1335" y="2269"/>
                </a:lnTo>
                <a:lnTo>
                  <a:pt x="1335" y="2269"/>
                </a:lnTo>
                <a:lnTo>
                  <a:pt x="1335" y="2268"/>
                </a:lnTo>
                <a:lnTo>
                  <a:pt x="1334" y="2268"/>
                </a:lnTo>
                <a:lnTo>
                  <a:pt x="1334" y="2268"/>
                </a:lnTo>
                <a:lnTo>
                  <a:pt x="1332" y="2268"/>
                </a:lnTo>
                <a:lnTo>
                  <a:pt x="1332" y="2268"/>
                </a:lnTo>
                <a:lnTo>
                  <a:pt x="1332" y="2266"/>
                </a:lnTo>
                <a:lnTo>
                  <a:pt x="1331" y="2266"/>
                </a:lnTo>
                <a:lnTo>
                  <a:pt x="1331" y="2266"/>
                </a:lnTo>
                <a:lnTo>
                  <a:pt x="1331" y="2266"/>
                </a:lnTo>
                <a:lnTo>
                  <a:pt x="1331" y="2265"/>
                </a:lnTo>
                <a:lnTo>
                  <a:pt x="1331" y="2265"/>
                </a:lnTo>
                <a:lnTo>
                  <a:pt x="1330" y="2265"/>
                </a:lnTo>
                <a:lnTo>
                  <a:pt x="1330" y="2265"/>
                </a:lnTo>
                <a:lnTo>
                  <a:pt x="1330" y="2265"/>
                </a:lnTo>
                <a:lnTo>
                  <a:pt x="1330" y="2264"/>
                </a:lnTo>
                <a:lnTo>
                  <a:pt x="1330" y="2264"/>
                </a:lnTo>
                <a:lnTo>
                  <a:pt x="1330" y="2264"/>
                </a:lnTo>
                <a:lnTo>
                  <a:pt x="1330" y="2264"/>
                </a:lnTo>
                <a:lnTo>
                  <a:pt x="1330" y="2262"/>
                </a:lnTo>
                <a:lnTo>
                  <a:pt x="1330" y="2262"/>
                </a:lnTo>
                <a:lnTo>
                  <a:pt x="1331" y="2261"/>
                </a:lnTo>
                <a:lnTo>
                  <a:pt x="1331" y="2261"/>
                </a:lnTo>
                <a:lnTo>
                  <a:pt x="1331" y="2261"/>
                </a:lnTo>
                <a:lnTo>
                  <a:pt x="1330" y="2261"/>
                </a:lnTo>
                <a:lnTo>
                  <a:pt x="1330" y="2261"/>
                </a:lnTo>
                <a:lnTo>
                  <a:pt x="1330" y="2261"/>
                </a:lnTo>
                <a:lnTo>
                  <a:pt x="1330" y="2261"/>
                </a:lnTo>
                <a:lnTo>
                  <a:pt x="1328" y="2261"/>
                </a:lnTo>
                <a:lnTo>
                  <a:pt x="1328" y="2260"/>
                </a:lnTo>
                <a:lnTo>
                  <a:pt x="1328" y="2260"/>
                </a:lnTo>
                <a:lnTo>
                  <a:pt x="1328" y="2260"/>
                </a:lnTo>
                <a:lnTo>
                  <a:pt x="1327" y="2260"/>
                </a:lnTo>
                <a:lnTo>
                  <a:pt x="1327" y="2260"/>
                </a:lnTo>
                <a:lnTo>
                  <a:pt x="1327" y="2261"/>
                </a:lnTo>
                <a:lnTo>
                  <a:pt x="1325" y="2261"/>
                </a:lnTo>
                <a:lnTo>
                  <a:pt x="1325" y="2260"/>
                </a:lnTo>
                <a:lnTo>
                  <a:pt x="1325" y="2260"/>
                </a:lnTo>
                <a:lnTo>
                  <a:pt x="1325" y="2258"/>
                </a:lnTo>
                <a:lnTo>
                  <a:pt x="1324" y="2258"/>
                </a:lnTo>
                <a:lnTo>
                  <a:pt x="1324" y="2258"/>
                </a:lnTo>
                <a:lnTo>
                  <a:pt x="1324" y="2258"/>
                </a:lnTo>
                <a:lnTo>
                  <a:pt x="1324" y="2258"/>
                </a:lnTo>
                <a:lnTo>
                  <a:pt x="1324" y="2258"/>
                </a:lnTo>
                <a:lnTo>
                  <a:pt x="1323" y="2258"/>
                </a:lnTo>
                <a:lnTo>
                  <a:pt x="1323" y="2258"/>
                </a:lnTo>
                <a:lnTo>
                  <a:pt x="1321" y="2258"/>
                </a:lnTo>
                <a:lnTo>
                  <a:pt x="1321" y="2258"/>
                </a:lnTo>
                <a:lnTo>
                  <a:pt x="1321" y="2258"/>
                </a:lnTo>
                <a:lnTo>
                  <a:pt x="1321" y="2258"/>
                </a:lnTo>
                <a:lnTo>
                  <a:pt x="1320" y="2258"/>
                </a:lnTo>
                <a:lnTo>
                  <a:pt x="1320" y="2258"/>
                </a:lnTo>
                <a:lnTo>
                  <a:pt x="1320" y="2258"/>
                </a:lnTo>
                <a:lnTo>
                  <a:pt x="1320" y="2258"/>
                </a:lnTo>
                <a:lnTo>
                  <a:pt x="1319" y="2257"/>
                </a:lnTo>
                <a:lnTo>
                  <a:pt x="1319" y="2257"/>
                </a:lnTo>
                <a:lnTo>
                  <a:pt x="1319" y="2255"/>
                </a:lnTo>
                <a:lnTo>
                  <a:pt x="1319" y="2255"/>
                </a:lnTo>
                <a:lnTo>
                  <a:pt x="1319" y="2255"/>
                </a:lnTo>
                <a:lnTo>
                  <a:pt x="1319" y="2255"/>
                </a:lnTo>
                <a:lnTo>
                  <a:pt x="1317" y="2255"/>
                </a:lnTo>
                <a:lnTo>
                  <a:pt x="1317" y="2255"/>
                </a:lnTo>
                <a:lnTo>
                  <a:pt x="1316" y="2255"/>
                </a:lnTo>
                <a:lnTo>
                  <a:pt x="1316" y="2255"/>
                </a:lnTo>
                <a:lnTo>
                  <a:pt x="1316" y="2255"/>
                </a:lnTo>
                <a:lnTo>
                  <a:pt x="1315" y="2255"/>
                </a:lnTo>
                <a:lnTo>
                  <a:pt x="1315" y="2255"/>
                </a:lnTo>
                <a:lnTo>
                  <a:pt x="1313" y="2255"/>
                </a:lnTo>
                <a:lnTo>
                  <a:pt x="1313" y="2255"/>
                </a:lnTo>
                <a:lnTo>
                  <a:pt x="1313" y="2257"/>
                </a:lnTo>
                <a:lnTo>
                  <a:pt x="1313" y="2257"/>
                </a:lnTo>
                <a:lnTo>
                  <a:pt x="1313" y="2257"/>
                </a:lnTo>
                <a:lnTo>
                  <a:pt x="1313" y="2257"/>
                </a:lnTo>
                <a:lnTo>
                  <a:pt x="1312" y="2257"/>
                </a:lnTo>
                <a:lnTo>
                  <a:pt x="1312" y="2257"/>
                </a:lnTo>
                <a:lnTo>
                  <a:pt x="1312" y="2255"/>
                </a:lnTo>
                <a:lnTo>
                  <a:pt x="1310" y="2255"/>
                </a:lnTo>
                <a:lnTo>
                  <a:pt x="1310" y="2255"/>
                </a:lnTo>
                <a:lnTo>
                  <a:pt x="1310" y="2255"/>
                </a:lnTo>
                <a:lnTo>
                  <a:pt x="1310" y="2255"/>
                </a:lnTo>
                <a:lnTo>
                  <a:pt x="1309" y="2255"/>
                </a:lnTo>
                <a:lnTo>
                  <a:pt x="1309" y="2255"/>
                </a:lnTo>
                <a:lnTo>
                  <a:pt x="1308" y="2255"/>
                </a:lnTo>
                <a:lnTo>
                  <a:pt x="1308" y="2255"/>
                </a:lnTo>
                <a:lnTo>
                  <a:pt x="1308" y="2255"/>
                </a:lnTo>
                <a:lnTo>
                  <a:pt x="1306" y="2254"/>
                </a:lnTo>
                <a:lnTo>
                  <a:pt x="1306" y="2254"/>
                </a:lnTo>
                <a:lnTo>
                  <a:pt x="1306" y="2253"/>
                </a:lnTo>
                <a:lnTo>
                  <a:pt x="1308" y="2253"/>
                </a:lnTo>
                <a:lnTo>
                  <a:pt x="1308" y="2253"/>
                </a:lnTo>
                <a:lnTo>
                  <a:pt x="1308" y="2253"/>
                </a:lnTo>
                <a:lnTo>
                  <a:pt x="1308" y="2253"/>
                </a:lnTo>
                <a:lnTo>
                  <a:pt x="1308" y="2253"/>
                </a:lnTo>
                <a:lnTo>
                  <a:pt x="1308" y="2251"/>
                </a:lnTo>
                <a:lnTo>
                  <a:pt x="1308" y="2251"/>
                </a:lnTo>
                <a:lnTo>
                  <a:pt x="1308" y="2251"/>
                </a:lnTo>
                <a:lnTo>
                  <a:pt x="1308" y="2250"/>
                </a:lnTo>
                <a:lnTo>
                  <a:pt x="1306" y="2250"/>
                </a:lnTo>
                <a:lnTo>
                  <a:pt x="1306" y="2250"/>
                </a:lnTo>
                <a:lnTo>
                  <a:pt x="1305" y="2250"/>
                </a:lnTo>
                <a:lnTo>
                  <a:pt x="1305" y="2251"/>
                </a:lnTo>
                <a:lnTo>
                  <a:pt x="1305" y="2251"/>
                </a:lnTo>
                <a:lnTo>
                  <a:pt x="1305" y="2251"/>
                </a:lnTo>
                <a:lnTo>
                  <a:pt x="1304" y="2251"/>
                </a:lnTo>
                <a:lnTo>
                  <a:pt x="1304" y="2251"/>
                </a:lnTo>
                <a:lnTo>
                  <a:pt x="1304" y="2251"/>
                </a:lnTo>
                <a:lnTo>
                  <a:pt x="1302" y="2251"/>
                </a:lnTo>
                <a:lnTo>
                  <a:pt x="1302" y="2253"/>
                </a:lnTo>
                <a:lnTo>
                  <a:pt x="1302" y="2253"/>
                </a:lnTo>
                <a:lnTo>
                  <a:pt x="1302" y="2253"/>
                </a:lnTo>
                <a:lnTo>
                  <a:pt x="1302" y="2253"/>
                </a:lnTo>
                <a:lnTo>
                  <a:pt x="1302" y="2253"/>
                </a:lnTo>
                <a:lnTo>
                  <a:pt x="1301" y="2253"/>
                </a:lnTo>
                <a:lnTo>
                  <a:pt x="1301" y="2253"/>
                </a:lnTo>
                <a:lnTo>
                  <a:pt x="1301" y="2253"/>
                </a:lnTo>
                <a:lnTo>
                  <a:pt x="1299" y="2253"/>
                </a:lnTo>
                <a:lnTo>
                  <a:pt x="1299" y="2253"/>
                </a:lnTo>
                <a:lnTo>
                  <a:pt x="1299" y="2253"/>
                </a:lnTo>
                <a:lnTo>
                  <a:pt x="1299" y="2253"/>
                </a:lnTo>
                <a:lnTo>
                  <a:pt x="1298" y="2253"/>
                </a:lnTo>
                <a:lnTo>
                  <a:pt x="1298" y="2253"/>
                </a:lnTo>
                <a:lnTo>
                  <a:pt x="1298" y="2253"/>
                </a:lnTo>
                <a:lnTo>
                  <a:pt x="1297" y="2253"/>
                </a:lnTo>
                <a:lnTo>
                  <a:pt x="1297" y="2251"/>
                </a:lnTo>
                <a:lnTo>
                  <a:pt x="1297" y="2251"/>
                </a:lnTo>
                <a:lnTo>
                  <a:pt x="1297" y="2251"/>
                </a:lnTo>
                <a:lnTo>
                  <a:pt x="1295" y="2253"/>
                </a:lnTo>
                <a:lnTo>
                  <a:pt x="1295" y="2253"/>
                </a:lnTo>
                <a:lnTo>
                  <a:pt x="1295" y="2253"/>
                </a:lnTo>
                <a:lnTo>
                  <a:pt x="1295" y="2253"/>
                </a:lnTo>
                <a:lnTo>
                  <a:pt x="1294" y="2253"/>
                </a:lnTo>
                <a:lnTo>
                  <a:pt x="1294" y="2253"/>
                </a:lnTo>
                <a:lnTo>
                  <a:pt x="1294" y="2253"/>
                </a:lnTo>
                <a:lnTo>
                  <a:pt x="1294" y="2253"/>
                </a:lnTo>
                <a:lnTo>
                  <a:pt x="1294" y="2251"/>
                </a:lnTo>
                <a:lnTo>
                  <a:pt x="1294" y="2251"/>
                </a:lnTo>
                <a:lnTo>
                  <a:pt x="1294" y="2251"/>
                </a:lnTo>
                <a:lnTo>
                  <a:pt x="1294" y="2250"/>
                </a:lnTo>
                <a:lnTo>
                  <a:pt x="1293" y="2250"/>
                </a:lnTo>
                <a:lnTo>
                  <a:pt x="1293" y="2250"/>
                </a:lnTo>
                <a:lnTo>
                  <a:pt x="1291" y="2250"/>
                </a:lnTo>
                <a:lnTo>
                  <a:pt x="1291" y="2250"/>
                </a:lnTo>
                <a:lnTo>
                  <a:pt x="1291" y="2250"/>
                </a:lnTo>
                <a:lnTo>
                  <a:pt x="1291" y="2250"/>
                </a:lnTo>
                <a:lnTo>
                  <a:pt x="1290" y="2250"/>
                </a:lnTo>
                <a:lnTo>
                  <a:pt x="1290" y="2250"/>
                </a:lnTo>
                <a:lnTo>
                  <a:pt x="1290" y="2250"/>
                </a:lnTo>
                <a:lnTo>
                  <a:pt x="1289" y="2250"/>
                </a:lnTo>
                <a:lnTo>
                  <a:pt x="1289" y="2249"/>
                </a:lnTo>
                <a:lnTo>
                  <a:pt x="1289" y="2249"/>
                </a:lnTo>
                <a:lnTo>
                  <a:pt x="1289" y="2249"/>
                </a:lnTo>
                <a:lnTo>
                  <a:pt x="1289" y="2249"/>
                </a:lnTo>
                <a:lnTo>
                  <a:pt x="1289" y="2249"/>
                </a:lnTo>
                <a:lnTo>
                  <a:pt x="1287" y="2249"/>
                </a:lnTo>
                <a:lnTo>
                  <a:pt x="1287" y="2249"/>
                </a:lnTo>
                <a:lnTo>
                  <a:pt x="1286" y="2249"/>
                </a:lnTo>
                <a:lnTo>
                  <a:pt x="1286" y="2249"/>
                </a:lnTo>
                <a:lnTo>
                  <a:pt x="1286" y="2249"/>
                </a:lnTo>
                <a:lnTo>
                  <a:pt x="1284" y="2249"/>
                </a:lnTo>
                <a:lnTo>
                  <a:pt x="1284" y="2249"/>
                </a:lnTo>
                <a:lnTo>
                  <a:pt x="1284" y="2249"/>
                </a:lnTo>
                <a:lnTo>
                  <a:pt x="1283" y="2249"/>
                </a:lnTo>
                <a:lnTo>
                  <a:pt x="1283" y="2249"/>
                </a:lnTo>
                <a:lnTo>
                  <a:pt x="1283" y="2249"/>
                </a:lnTo>
                <a:lnTo>
                  <a:pt x="1283" y="2247"/>
                </a:lnTo>
                <a:lnTo>
                  <a:pt x="1283" y="2247"/>
                </a:lnTo>
                <a:lnTo>
                  <a:pt x="1283" y="2247"/>
                </a:lnTo>
                <a:lnTo>
                  <a:pt x="1283" y="2249"/>
                </a:lnTo>
                <a:lnTo>
                  <a:pt x="1282" y="2249"/>
                </a:lnTo>
                <a:lnTo>
                  <a:pt x="1282" y="2249"/>
                </a:lnTo>
                <a:lnTo>
                  <a:pt x="1282" y="2247"/>
                </a:lnTo>
                <a:lnTo>
                  <a:pt x="1280" y="2247"/>
                </a:lnTo>
                <a:lnTo>
                  <a:pt x="1280" y="2247"/>
                </a:lnTo>
                <a:lnTo>
                  <a:pt x="1280" y="2247"/>
                </a:lnTo>
                <a:lnTo>
                  <a:pt x="1279" y="2247"/>
                </a:lnTo>
                <a:lnTo>
                  <a:pt x="1279" y="2249"/>
                </a:lnTo>
                <a:lnTo>
                  <a:pt x="1279" y="2249"/>
                </a:lnTo>
                <a:lnTo>
                  <a:pt x="1279" y="2250"/>
                </a:lnTo>
                <a:lnTo>
                  <a:pt x="1278" y="2250"/>
                </a:lnTo>
                <a:lnTo>
                  <a:pt x="1278" y="2249"/>
                </a:lnTo>
                <a:lnTo>
                  <a:pt x="1278" y="2249"/>
                </a:lnTo>
                <a:lnTo>
                  <a:pt x="1278" y="2249"/>
                </a:lnTo>
                <a:lnTo>
                  <a:pt x="1278" y="2249"/>
                </a:lnTo>
                <a:lnTo>
                  <a:pt x="1276" y="2249"/>
                </a:lnTo>
                <a:lnTo>
                  <a:pt x="1276" y="2249"/>
                </a:lnTo>
                <a:lnTo>
                  <a:pt x="1275" y="2249"/>
                </a:lnTo>
                <a:lnTo>
                  <a:pt x="1275" y="2249"/>
                </a:lnTo>
                <a:lnTo>
                  <a:pt x="1275" y="2247"/>
                </a:lnTo>
                <a:lnTo>
                  <a:pt x="1273" y="2247"/>
                </a:lnTo>
                <a:lnTo>
                  <a:pt x="1273" y="2247"/>
                </a:lnTo>
                <a:lnTo>
                  <a:pt x="1273" y="2247"/>
                </a:lnTo>
                <a:lnTo>
                  <a:pt x="1273" y="2247"/>
                </a:lnTo>
                <a:lnTo>
                  <a:pt x="1273" y="2246"/>
                </a:lnTo>
                <a:lnTo>
                  <a:pt x="1273" y="2246"/>
                </a:lnTo>
                <a:lnTo>
                  <a:pt x="1275" y="2246"/>
                </a:lnTo>
                <a:lnTo>
                  <a:pt x="1275" y="2245"/>
                </a:lnTo>
                <a:lnTo>
                  <a:pt x="1273" y="2245"/>
                </a:lnTo>
                <a:lnTo>
                  <a:pt x="1273" y="2245"/>
                </a:lnTo>
                <a:lnTo>
                  <a:pt x="1272" y="2245"/>
                </a:lnTo>
                <a:lnTo>
                  <a:pt x="1272" y="2245"/>
                </a:lnTo>
                <a:lnTo>
                  <a:pt x="1272" y="2246"/>
                </a:lnTo>
                <a:lnTo>
                  <a:pt x="1272" y="2246"/>
                </a:lnTo>
                <a:lnTo>
                  <a:pt x="1272" y="2245"/>
                </a:lnTo>
                <a:lnTo>
                  <a:pt x="1271" y="2245"/>
                </a:lnTo>
                <a:lnTo>
                  <a:pt x="1271" y="2245"/>
                </a:lnTo>
                <a:lnTo>
                  <a:pt x="1271" y="2243"/>
                </a:lnTo>
                <a:lnTo>
                  <a:pt x="1271" y="2243"/>
                </a:lnTo>
                <a:lnTo>
                  <a:pt x="1271" y="2243"/>
                </a:lnTo>
                <a:lnTo>
                  <a:pt x="1271" y="2242"/>
                </a:lnTo>
                <a:lnTo>
                  <a:pt x="1269" y="2242"/>
                </a:lnTo>
                <a:lnTo>
                  <a:pt x="1269" y="2242"/>
                </a:lnTo>
                <a:lnTo>
                  <a:pt x="1269" y="2242"/>
                </a:lnTo>
                <a:lnTo>
                  <a:pt x="1269" y="2240"/>
                </a:lnTo>
                <a:lnTo>
                  <a:pt x="1269" y="2240"/>
                </a:lnTo>
                <a:lnTo>
                  <a:pt x="1269" y="2240"/>
                </a:lnTo>
                <a:lnTo>
                  <a:pt x="1269" y="2240"/>
                </a:lnTo>
                <a:lnTo>
                  <a:pt x="1269" y="2239"/>
                </a:lnTo>
                <a:lnTo>
                  <a:pt x="1269" y="2239"/>
                </a:lnTo>
                <a:lnTo>
                  <a:pt x="1269" y="2239"/>
                </a:lnTo>
                <a:lnTo>
                  <a:pt x="1269" y="2239"/>
                </a:lnTo>
                <a:lnTo>
                  <a:pt x="1268" y="2238"/>
                </a:lnTo>
                <a:lnTo>
                  <a:pt x="1268" y="2238"/>
                </a:lnTo>
                <a:lnTo>
                  <a:pt x="1268" y="2238"/>
                </a:lnTo>
                <a:lnTo>
                  <a:pt x="1267" y="2238"/>
                </a:lnTo>
                <a:lnTo>
                  <a:pt x="1267" y="2236"/>
                </a:lnTo>
                <a:lnTo>
                  <a:pt x="1267" y="2236"/>
                </a:lnTo>
                <a:lnTo>
                  <a:pt x="1265" y="2236"/>
                </a:lnTo>
                <a:lnTo>
                  <a:pt x="1265" y="2236"/>
                </a:lnTo>
                <a:lnTo>
                  <a:pt x="1265" y="2235"/>
                </a:lnTo>
                <a:lnTo>
                  <a:pt x="1265" y="2234"/>
                </a:lnTo>
                <a:lnTo>
                  <a:pt x="1267" y="2232"/>
                </a:lnTo>
                <a:lnTo>
                  <a:pt x="1265" y="2231"/>
                </a:lnTo>
                <a:lnTo>
                  <a:pt x="1265" y="2231"/>
                </a:lnTo>
                <a:lnTo>
                  <a:pt x="1264" y="2231"/>
                </a:lnTo>
                <a:lnTo>
                  <a:pt x="1264" y="2231"/>
                </a:lnTo>
                <a:lnTo>
                  <a:pt x="1264" y="2231"/>
                </a:lnTo>
                <a:lnTo>
                  <a:pt x="1264" y="2231"/>
                </a:lnTo>
                <a:lnTo>
                  <a:pt x="1264" y="2229"/>
                </a:lnTo>
                <a:lnTo>
                  <a:pt x="1264" y="2229"/>
                </a:lnTo>
                <a:lnTo>
                  <a:pt x="1264" y="2229"/>
                </a:lnTo>
                <a:lnTo>
                  <a:pt x="1263" y="2229"/>
                </a:lnTo>
                <a:lnTo>
                  <a:pt x="1263" y="2229"/>
                </a:lnTo>
                <a:lnTo>
                  <a:pt x="1261" y="2229"/>
                </a:lnTo>
                <a:lnTo>
                  <a:pt x="1261" y="2228"/>
                </a:lnTo>
                <a:lnTo>
                  <a:pt x="1261" y="2228"/>
                </a:lnTo>
                <a:lnTo>
                  <a:pt x="1261" y="2228"/>
                </a:lnTo>
                <a:lnTo>
                  <a:pt x="1261" y="2228"/>
                </a:lnTo>
                <a:lnTo>
                  <a:pt x="1261" y="2228"/>
                </a:lnTo>
                <a:lnTo>
                  <a:pt x="1261" y="2227"/>
                </a:lnTo>
                <a:lnTo>
                  <a:pt x="1260" y="2227"/>
                </a:lnTo>
                <a:lnTo>
                  <a:pt x="1260" y="2227"/>
                </a:lnTo>
                <a:lnTo>
                  <a:pt x="1260" y="2227"/>
                </a:lnTo>
                <a:lnTo>
                  <a:pt x="1260" y="2225"/>
                </a:lnTo>
                <a:lnTo>
                  <a:pt x="1260" y="2225"/>
                </a:lnTo>
                <a:lnTo>
                  <a:pt x="1258" y="2225"/>
                </a:lnTo>
                <a:lnTo>
                  <a:pt x="1258" y="2225"/>
                </a:lnTo>
                <a:lnTo>
                  <a:pt x="1258" y="2225"/>
                </a:lnTo>
                <a:lnTo>
                  <a:pt x="1258" y="2225"/>
                </a:lnTo>
                <a:lnTo>
                  <a:pt x="1257" y="2225"/>
                </a:lnTo>
                <a:lnTo>
                  <a:pt x="1257" y="2225"/>
                </a:lnTo>
                <a:lnTo>
                  <a:pt x="1257" y="2225"/>
                </a:lnTo>
                <a:lnTo>
                  <a:pt x="1256" y="2225"/>
                </a:lnTo>
                <a:lnTo>
                  <a:pt x="1256" y="2225"/>
                </a:lnTo>
                <a:lnTo>
                  <a:pt x="1256" y="2225"/>
                </a:lnTo>
                <a:lnTo>
                  <a:pt x="1254" y="2225"/>
                </a:lnTo>
                <a:lnTo>
                  <a:pt x="1254" y="2225"/>
                </a:lnTo>
                <a:lnTo>
                  <a:pt x="1253" y="2227"/>
                </a:lnTo>
                <a:lnTo>
                  <a:pt x="1253" y="2227"/>
                </a:lnTo>
                <a:lnTo>
                  <a:pt x="1252" y="2227"/>
                </a:lnTo>
                <a:lnTo>
                  <a:pt x="1252" y="2225"/>
                </a:lnTo>
                <a:lnTo>
                  <a:pt x="1252" y="2225"/>
                </a:lnTo>
                <a:lnTo>
                  <a:pt x="1252" y="2225"/>
                </a:lnTo>
                <a:lnTo>
                  <a:pt x="1252" y="2224"/>
                </a:lnTo>
                <a:lnTo>
                  <a:pt x="1252" y="2224"/>
                </a:lnTo>
                <a:lnTo>
                  <a:pt x="1254" y="2219"/>
                </a:lnTo>
                <a:lnTo>
                  <a:pt x="1254" y="2217"/>
                </a:lnTo>
                <a:lnTo>
                  <a:pt x="1254" y="2216"/>
                </a:lnTo>
                <a:lnTo>
                  <a:pt x="1256" y="2214"/>
                </a:lnTo>
                <a:lnTo>
                  <a:pt x="1256" y="2214"/>
                </a:lnTo>
                <a:lnTo>
                  <a:pt x="1256" y="2214"/>
                </a:lnTo>
                <a:lnTo>
                  <a:pt x="1257" y="2214"/>
                </a:lnTo>
                <a:lnTo>
                  <a:pt x="1257" y="2214"/>
                </a:lnTo>
                <a:lnTo>
                  <a:pt x="1257" y="2214"/>
                </a:lnTo>
                <a:lnTo>
                  <a:pt x="1258" y="2214"/>
                </a:lnTo>
                <a:lnTo>
                  <a:pt x="1260" y="2214"/>
                </a:lnTo>
                <a:lnTo>
                  <a:pt x="1261" y="2214"/>
                </a:lnTo>
                <a:lnTo>
                  <a:pt x="1261" y="2214"/>
                </a:lnTo>
                <a:lnTo>
                  <a:pt x="1263" y="2214"/>
                </a:lnTo>
                <a:lnTo>
                  <a:pt x="1263" y="2214"/>
                </a:lnTo>
                <a:lnTo>
                  <a:pt x="1264" y="2214"/>
                </a:lnTo>
                <a:lnTo>
                  <a:pt x="1264" y="2213"/>
                </a:lnTo>
                <a:lnTo>
                  <a:pt x="1265" y="2213"/>
                </a:lnTo>
                <a:lnTo>
                  <a:pt x="1265" y="2213"/>
                </a:lnTo>
                <a:lnTo>
                  <a:pt x="1265" y="2213"/>
                </a:lnTo>
                <a:lnTo>
                  <a:pt x="1267" y="2213"/>
                </a:lnTo>
                <a:lnTo>
                  <a:pt x="1267" y="2212"/>
                </a:lnTo>
                <a:lnTo>
                  <a:pt x="1268" y="2212"/>
                </a:lnTo>
                <a:lnTo>
                  <a:pt x="1269" y="2212"/>
                </a:lnTo>
                <a:lnTo>
                  <a:pt x="1269" y="2212"/>
                </a:lnTo>
                <a:lnTo>
                  <a:pt x="1269" y="2213"/>
                </a:lnTo>
                <a:lnTo>
                  <a:pt x="1269" y="2213"/>
                </a:lnTo>
                <a:lnTo>
                  <a:pt x="1271" y="2214"/>
                </a:lnTo>
                <a:lnTo>
                  <a:pt x="1271" y="2216"/>
                </a:lnTo>
                <a:lnTo>
                  <a:pt x="1271" y="2216"/>
                </a:lnTo>
                <a:lnTo>
                  <a:pt x="1272" y="2217"/>
                </a:lnTo>
                <a:lnTo>
                  <a:pt x="1272" y="2217"/>
                </a:lnTo>
                <a:lnTo>
                  <a:pt x="1272" y="2217"/>
                </a:lnTo>
                <a:lnTo>
                  <a:pt x="1273" y="2219"/>
                </a:lnTo>
                <a:lnTo>
                  <a:pt x="1275" y="2220"/>
                </a:lnTo>
                <a:lnTo>
                  <a:pt x="1278" y="2220"/>
                </a:lnTo>
                <a:lnTo>
                  <a:pt x="1280" y="2221"/>
                </a:lnTo>
                <a:lnTo>
                  <a:pt x="1282" y="2221"/>
                </a:lnTo>
                <a:lnTo>
                  <a:pt x="1283" y="2221"/>
                </a:lnTo>
                <a:lnTo>
                  <a:pt x="1283" y="2221"/>
                </a:lnTo>
                <a:lnTo>
                  <a:pt x="1286" y="2221"/>
                </a:lnTo>
                <a:lnTo>
                  <a:pt x="1286" y="2220"/>
                </a:lnTo>
                <a:lnTo>
                  <a:pt x="1286" y="2219"/>
                </a:lnTo>
                <a:lnTo>
                  <a:pt x="1286" y="2217"/>
                </a:lnTo>
                <a:lnTo>
                  <a:pt x="1287" y="2217"/>
                </a:lnTo>
                <a:lnTo>
                  <a:pt x="1287" y="2217"/>
                </a:lnTo>
                <a:lnTo>
                  <a:pt x="1289" y="2217"/>
                </a:lnTo>
                <a:lnTo>
                  <a:pt x="1289" y="2217"/>
                </a:lnTo>
                <a:lnTo>
                  <a:pt x="1289" y="2217"/>
                </a:lnTo>
                <a:lnTo>
                  <a:pt x="1290" y="2217"/>
                </a:lnTo>
                <a:lnTo>
                  <a:pt x="1290" y="2217"/>
                </a:lnTo>
                <a:lnTo>
                  <a:pt x="1291" y="2219"/>
                </a:lnTo>
                <a:lnTo>
                  <a:pt x="1291" y="2219"/>
                </a:lnTo>
                <a:lnTo>
                  <a:pt x="1291" y="2219"/>
                </a:lnTo>
                <a:lnTo>
                  <a:pt x="1291" y="2219"/>
                </a:lnTo>
                <a:lnTo>
                  <a:pt x="1293" y="2217"/>
                </a:lnTo>
                <a:lnTo>
                  <a:pt x="1294" y="2217"/>
                </a:lnTo>
                <a:lnTo>
                  <a:pt x="1295" y="2216"/>
                </a:lnTo>
                <a:lnTo>
                  <a:pt x="1295" y="2216"/>
                </a:lnTo>
                <a:lnTo>
                  <a:pt x="1297" y="2214"/>
                </a:lnTo>
                <a:lnTo>
                  <a:pt x="1298" y="2214"/>
                </a:lnTo>
                <a:lnTo>
                  <a:pt x="1299" y="2214"/>
                </a:lnTo>
                <a:lnTo>
                  <a:pt x="1299" y="2214"/>
                </a:lnTo>
                <a:lnTo>
                  <a:pt x="1299" y="2214"/>
                </a:lnTo>
                <a:lnTo>
                  <a:pt x="1301" y="2214"/>
                </a:lnTo>
                <a:lnTo>
                  <a:pt x="1301" y="2213"/>
                </a:lnTo>
                <a:lnTo>
                  <a:pt x="1302" y="2213"/>
                </a:lnTo>
                <a:lnTo>
                  <a:pt x="1302" y="2213"/>
                </a:lnTo>
                <a:lnTo>
                  <a:pt x="1304" y="2213"/>
                </a:lnTo>
                <a:lnTo>
                  <a:pt x="1305" y="2213"/>
                </a:lnTo>
                <a:lnTo>
                  <a:pt x="1305" y="2212"/>
                </a:lnTo>
                <a:lnTo>
                  <a:pt x="1305" y="2212"/>
                </a:lnTo>
                <a:lnTo>
                  <a:pt x="1305" y="2212"/>
                </a:lnTo>
                <a:lnTo>
                  <a:pt x="1306" y="2212"/>
                </a:lnTo>
                <a:lnTo>
                  <a:pt x="1308" y="2212"/>
                </a:lnTo>
                <a:lnTo>
                  <a:pt x="1309" y="2212"/>
                </a:lnTo>
                <a:lnTo>
                  <a:pt x="1310" y="2212"/>
                </a:lnTo>
                <a:lnTo>
                  <a:pt x="1310" y="2212"/>
                </a:lnTo>
                <a:lnTo>
                  <a:pt x="1312" y="2212"/>
                </a:lnTo>
                <a:lnTo>
                  <a:pt x="1312" y="2212"/>
                </a:lnTo>
                <a:lnTo>
                  <a:pt x="1313" y="2210"/>
                </a:lnTo>
                <a:lnTo>
                  <a:pt x="1316" y="2209"/>
                </a:lnTo>
                <a:lnTo>
                  <a:pt x="1317" y="2208"/>
                </a:lnTo>
                <a:lnTo>
                  <a:pt x="1319" y="2206"/>
                </a:lnTo>
                <a:lnTo>
                  <a:pt x="1321" y="2206"/>
                </a:lnTo>
                <a:lnTo>
                  <a:pt x="1323" y="2206"/>
                </a:lnTo>
                <a:lnTo>
                  <a:pt x="1325" y="2206"/>
                </a:lnTo>
                <a:lnTo>
                  <a:pt x="1327" y="2206"/>
                </a:lnTo>
                <a:lnTo>
                  <a:pt x="1327" y="2208"/>
                </a:lnTo>
                <a:lnTo>
                  <a:pt x="1327" y="2206"/>
                </a:lnTo>
                <a:lnTo>
                  <a:pt x="1327" y="2206"/>
                </a:lnTo>
                <a:lnTo>
                  <a:pt x="1327" y="2206"/>
                </a:lnTo>
                <a:lnTo>
                  <a:pt x="1327" y="2206"/>
                </a:lnTo>
                <a:lnTo>
                  <a:pt x="1327" y="2205"/>
                </a:lnTo>
                <a:lnTo>
                  <a:pt x="1327" y="2205"/>
                </a:lnTo>
                <a:lnTo>
                  <a:pt x="1327" y="2205"/>
                </a:lnTo>
                <a:lnTo>
                  <a:pt x="1328" y="2205"/>
                </a:lnTo>
                <a:lnTo>
                  <a:pt x="1328" y="2205"/>
                </a:lnTo>
                <a:lnTo>
                  <a:pt x="1328" y="2203"/>
                </a:lnTo>
                <a:lnTo>
                  <a:pt x="1328" y="2203"/>
                </a:lnTo>
                <a:lnTo>
                  <a:pt x="1330" y="2203"/>
                </a:lnTo>
                <a:lnTo>
                  <a:pt x="1330" y="2203"/>
                </a:lnTo>
                <a:lnTo>
                  <a:pt x="1330" y="2203"/>
                </a:lnTo>
                <a:lnTo>
                  <a:pt x="1330" y="2203"/>
                </a:lnTo>
                <a:lnTo>
                  <a:pt x="1330" y="2203"/>
                </a:lnTo>
                <a:lnTo>
                  <a:pt x="1331" y="2203"/>
                </a:lnTo>
                <a:lnTo>
                  <a:pt x="1331" y="2203"/>
                </a:lnTo>
                <a:lnTo>
                  <a:pt x="1331" y="2203"/>
                </a:lnTo>
                <a:lnTo>
                  <a:pt x="1331" y="2203"/>
                </a:lnTo>
                <a:lnTo>
                  <a:pt x="1332" y="2203"/>
                </a:lnTo>
                <a:lnTo>
                  <a:pt x="1332" y="2203"/>
                </a:lnTo>
                <a:lnTo>
                  <a:pt x="1332" y="2205"/>
                </a:lnTo>
                <a:lnTo>
                  <a:pt x="1332" y="2205"/>
                </a:lnTo>
                <a:lnTo>
                  <a:pt x="1334" y="2205"/>
                </a:lnTo>
                <a:lnTo>
                  <a:pt x="1334" y="2205"/>
                </a:lnTo>
                <a:lnTo>
                  <a:pt x="1335" y="2205"/>
                </a:lnTo>
                <a:lnTo>
                  <a:pt x="1335" y="2205"/>
                </a:lnTo>
                <a:lnTo>
                  <a:pt x="1335" y="2205"/>
                </a:lnTo>
                <a:lnTo>
                  <a:pt x="1335" y="2205"/>
                </a:lnTo>
                <a:lnTo>
                  <a:pt x="1336" y="2205"/>
                </a:lnTo>
                <a:lnTo>
                  <a:pt x="1336" y="2206"/>
                </a:lnTo>
                <a:lnTo>
                  <a:pt x="1338" y="2206"/>
                </a:lnTo>
                <a:lnTo>
                  <a:pt x="1338" y="2206"/>
                </a:lnTo>
                <a:lnTo>
                  <a:pt x="1338" y="2206"/>
                </a:lnTo>
                <a:lnTo>
                  <a:pt x="1338" y="2206"/>
                </a:lnTo>
                <a:lnTo>
                  <a:pt x="1338" y="2206"/>
                </a:lnTo>
                <a:lnTo>
                  <a:pt x="1339" y="2206"/>
                </a:lnTo>
                <a:lnTo>
                  <a:pt x="1339" y="2205"/>
                </a:lnTo>
                <a:lnTo>
                  <a:pt x="1339" y="2205"/>
                </a:lnTo>
                <a:lnTo>
                  <a:pt x="1338" y="2205"/>
                </a:lnTo>
                <a:lnTo>
                  <a:pt x="1338" y="2203"/>
                </a:lnTo>
                <a:lnTo>
                  <a:pt x="1338" y="2203"/>
                </a:lnTo>
                <a:lnTo>
                  <a:pt x="1338" y="2203"/>
                </a:lnTo>
                <a:lnTo>
                  <a:pt x="1338" y="2202"/>
                </a:lnTo>
                <a:lnTo>
                  <a:pt x="1338" y="2202"/>
                </a:lnTo>
                <a:lnTo>
                  <a:pt x="1338" y="2202"/>
                </a:lnTo>
                <a:lnTo>
                  <a:pt x="1336" y="2202"/>
                </a:lnTo>
                <a:lnTo>
                  <a:pt x="1336" y="2202"/>
                </a:lnTo>
                <a:lnTo>
                  <a:pt x="1336" y="2201"/>
                </a:lnTo>
                <a:lnTo>
                  <a:pt x="1336" y="2201"/>
                </a:lnTo>
                <a:lnTo>
                  <a:pt x="1336" y="2201"/>
                </a:lnTo>
                <a:lnTo>
                  <a:pt x="1336" y="2201"/>
                </a:lnTo>
                <a:lnTo>
                  <a:pt x="1335" y="2201"/>
                </a:lnTo>
                <a:lnTo>
                  <a:pt x="1335" y="2201"/>
                </a:lnTo>
                <a:lnTo>
                  <a:pt x="1335" y="2201"/>
                </a:lnTo>
                <a:lnTo>
                  <a:pt x="1335" y="2201"/>
                </a:lnTo>
                <a:lnTo>
                  <a:pt x="1335" y="2201"/>
                </a:lnTo>
                <a:lnTo>
                  <a:pt x="1334" y="2201"/>
                </a:lnTo>
                <a:lnTo>
                  <a:pt x="1334" y="2201"/>
                </a:lnTo>
                <a:lnTo>
                  <a:pt x="1334" y="2199"/>
                </a:lnTo>
                <a:lnTo>
                  <a:pt x="1335" y="2199"/>
                </a:lnTo>
                <a:lnTo>
                  <a:pt x="1334" y="2199"/>
                </a:lnTo>
                <a:lnTo>
                  <a:pt x="1334" y="2199"/>
                </a:lnTo>
                <a:lnTo>
                  <a:pt x="1334" y="2199"/>
                </a:lnTo>
                <a:lnTo>
                  <a:pt x="1334" y="2199"/>
                </a:lnTo>
                <a:lnTo>
                  <a:pt x="1332" y="2199"/>
                </a:lnTo>
                <a:lnTo>
                  <a:pt x="1332" y="2199"/>
                </a:lnTo>
                <a:lnTo>
                  <a:pt x="1332" y="2199"/>
                </a:lnTo>
                <a:lnTo>
                  <a:pt x="1332" y="2198"/>
                </a:lnTo>
                <a:lnTo>
                  <a:pt x="1332" y="2198"/>
                </a:lnTo>
                <a:lnTo>
                  <a:pt x="1332" y="2198"/>
                </a:lnTo>
                <a:lnTo>
                  <a:pt x="1332" y="2198"/>
                </a:lnTo>
                <a:lnTo>
                  <a:pt x="1332" y="2197"/>
                </a:lnTo>
                <a:lnTo>
                  <a:pt x="1332" y="2197"/>
                </a:lnTo>
                <a:lnTo>
                  <a:pt x="1332" y="2195"/>
                </a:lnTo>
                <a:lnTo>
                  <a:pt x="1332" y="2195"/>
                </a:lnTo>
                <a:lnTo>
                  <a:pt x="1332" y="2195"/>
                </a:lnTo>
                <a:lnTo>
                  <a:pt x="1332" y="2195"/>
                </a:lnTo>
                <a:lnTo>
                  <a:pt x="1332" y="2194"/>
                </a:lnTo>
                <a:lnTo>
                  <a:pt x="1332" y="2194"/>
                </a:lnTo>
                <a:lnTo>
                  <a:pt x="1332" y="2193"/>
                </a:lnTo>
                <a:lnTo>
                  <a:pt x="1332" y="2193"/>
                </a:lnTo>
                <a:lnTo>
                  <a:pt x="1332" y="2193"/>
                </a:lnTo>
                <a:lnTo>
                  <a:pt x="1332" y="2193"/>
                </a:lnTo>
                <a:lnTo>
                  <a:pt x="1332" y="2191"/>
                </a:lnTo>
                <a:lnTo>
                  <a:pt x="1332" y="2191"/>
                </a:lnTo>
                <a:lnTo>
                  <a:pt x="1332" y="2191"/>
                </a:lnTo>
                <a:lnTo>
                  <a:pt x="1332" y="2191"/>
                </a:lnTo>
                <a:lnTo>
                  <a:pt x="1332" y="2190"/>
                </a:lnTo>
                <a:lnTo>
                  <a:pt x="1332" y="2190"/>
                </a:lnTo>
                <a:lnTo>
                  <a:pt x="1332" y="2190"/>
                </a:lnTo>
                <a:lnTo>
                  <a:pt x="1332" y="2190"/>
                </a:lnTo>
                <a:lnTo>
                  <a:pt x="1332" y="2190"/>
                </a:lnTo>
                <a:lnTo>
                  <a:pt x="1332" y="2188"/>
                </a:lnTo>
                <a:lnTo>
                  <a:pt x="1331" y="2188"/>
                </a:lnTo>
                <a:lnTo>
                  <a:pt x="1331" y="2188"/>
                </a:lnTo>
                <a:lnTo>
                  <a:pt x="1331" y="2188"/>
                </a:lnTo>
                <a:lnTo>
                  <a:pt x="1331" y="2187"/>
                </a:lnTo>
                <a:lnTo>
                  <a:pt x="1331" y="2187"/>
                </a:lnTo>
                <a:lnTo>
                  <a:pt x="1331" y="2187"/>
                </a:lnTo>
                <a:lnTo>
                  <a:pt x="1331" y="2186"/>
                </a:lnTo>
                <a:lnTo>
                  <a:pt x="1331" y="2186"/>
                </a:lnTo>
                <a:lnTo>
                  <a:pt x="1331" y="2186"/>
                </a:lnTo>
                <a:lnTo>
                  <a:pt x="1332" y="2186"/>
                </a:lnTo>
                <a:lnTo>
                  <a:pt x="1331" y="2186"/>
                </a:lnTo>
                <a:lnTo>
                  <a:pt x="1332" y="2184"/>
                </a:lnTo>
                <a:lnTo>
                  <a:pt x="1331" y="2184"/>
                </a:lnTo>
                <a:lnTo>
                  <a:pt x="1331" y="2184"/>
                </a:lnTo>
                <a:lnTo>
                  <a:pt x="1332" y="2184"/>
                </a:lnTo>
                <a:lnTo>
                  <a:pt x="1332" y="2184"/>
                </a:lnTo>
                <a:lnTo>
                  <a:pt x="1331" y="2184"/>
                </a:lnTo>
                <a:lnTo>
                  <a:pt x="1331" y="2183"/>
                </a:lnTo>
                <a:lnTo>
                  <a:pt x="1332" y="2183"/>
                </a:lnTo>
                <a:lnTo>
                  <a:pt x="1332" y="2183"/>
                </a:lnTo>
                <a:lnTo>
                  <a:pt x="1332" y="2182"/>
                </a:lnTo>
                <a:lnTo>
                  <a:pt x="1332" y="2182"/>
                </a:lnTo>
                <a:lnTo>
                  <a:pt x="1332" y="2182"/>
                </a:lnTo>
                <a:lnTo>
                  <a:pt x="1332" y="2182"/>
                </a:lnTo>
                <a:lnTo>
                  <a:pt x="1332" y="2182"/>
                </a:lnTo>
                <a:lnTo>
                  <a:pt x="1332" y="2180"/>
                </a:lnTo>
                <a:lnTo>
                  <a:pt x="1331" y="2180"/>
                </a:lnTo>
                <a:lnTo>
                  <a:pt x="1331" y="2180"/>
                </a:lnTo>
                <a:lnTo>
                  <a:pt x="1331" y="2179"/>
                </a:lnTo>
                <a:lnTo>
                  <a:pt x="1331" y="2179"/>
                </a:lnTo>
                <a:lnTo>
                  <a:pt x="1331" y="2179"/>
                </a:lnTo>
                <a:lnTo>
                  <a:pt x="1330" y="2179"/>
                </a:lnTo>
                <a:lnTo>
                  <a:pt x="1330" y="2177"/>
                </a:lnTo>
                <a:lnTo>
                  <a:pt x="1331" y="2177"/>
                </a:lnTo>
                <a:lnTo>
                  <a:pt x="1330" y="2176"/>
                </a:lnTo>
                <a:lnTo>
                  <a:pt x="1330" y="2176"/>
                </a:lnTo>
                <a:lnTo>
                  <a:pt x="1330" y="2176"/>
                </a:lnTo>
                <a:lnTo>
                  <a:pt x="1330" y="2176"/>
                </a:lnTo>
                <a:lnTo>
                  <a:pt x="1330" y="2176"/>
                </a:lnTo>
                <a:lnTo>
                  <a:pt x="1330" y="2175"/>
                </a:lnTo>
                <a:lnTo>
                  <a:pt x="1330" y="2175"/>
                </a:lnTo>
                <a:lnTo>
                  <a:pt x="1330" y="2175"/>
                </a:lnTo>
                <a:lnTo>
                  <a:pt x="1330" y="2173"/>
                </a:lnTo>
                <a:lnTo>
                  <a:pt x="1330" y="2173"/>
                </a:lnTo>
                <a:lnTo>
                  <a:pt x="1330" y="2173"/>
                </a:lnTo>
                <a:lnTo>
                  <a:pt x="1331" y="2173"/>
                </a:lnTo>
                <a:lnTo>
                  <a:pt x="1331" y="2173"/>
                </a:lnTo>
                <a:lnTo>
                  <a:pt x="1331" y="2172"/>
                </a:lnTo>
                <a:lnTo>
                  <a:pt x="1331" y="2172"/>
                </a:lnTo>
                <a:lnTo>
                  <a:pt x="1331" y="2172"/>
                </a:lnTo>
                <a:lnTo>
                  <a:pt x="1331" y="2171"/>
                </a:lnTo>
                <a:lnTo>
                  <a:pt x="1332" y="2171"/>
                </a:lnTo>
                <a:lnTo>
                  <a:pt x="1332" y="2171"/>
                </a:lnTo>
                <a:lnTo>
                  <a:pt x="1332" y="2171"/>
                </a:lnTo>
                <a:lnTo>
                  <a:pt x="1332" y="2171"/>
                </a:lnTo>
                <a:lnTo>
                  <a:pt x="1332" y="2169"/>
                </a:lnTo>
                <a:lnTo>
                  <a:pt x="1332" y="2169"/>
                </a:lnTo>
                <a:lnTo>
                  <a:pt x="1332" y="2169"/>
                </a:lnTo>
                <a:lnTo>
                  <a:pt x="1332" y="2169"/>
                </a:lnTo>
                <a:lnTo>
                  <a:pt x="1332" y="2168"/>
                </a:lnTo>
                <a:lnTo>
                  <a:pt x="1332" y="2168"/>
                </a:lnTo>
                <a:lnTo>
                  <a:pt x="1332" y="2168"/>
                </a:lnTo>
                <a:lnTo>
                  <a:pt x="1332" y="2168"/>
                </a:lnTo>
                <a:lnTo>
                  <a:pt x="1332" y="2168"/>
                </a:lnTo>
                <a:lnTo>
                  <a:pt x="1332" y="2167"/>
                </a:lnTo>
                <a:lnTo>
                  <a:pt x="1332" y="2167"/>
                </a:lnTo>
                <a:lnTo>
                  <a:pt x="1332" y="2167"/>
                </a:lnTo>
                <a:lnTo>
                  <a:pt x="1332" y="2165"/>
                </a:lnTo>
                <a:lnTo>
                  <a:pt x="1332" y="2165"/>
                </a:lnTo>
                <a:lnTo>
                  <a:pt x="1334" y="2165"/>
                </a:lnTo>
                <a:lnTo>
                  <a:pt x="1334" y="2165"/>
                </a:lnTo>
                <a:lnTo>
                  <a:pt x="1334" y="2165"/>
                </a:lnTo>
                <a:lnTo>
                  <a:pt x="1334" y="2165"/>
                </a:lnTo>
                <a:lnTo>
                  <a:pt x="1335" y="2165"/>
                </a:lnTo>
                <a:lnTo>
                  <a:pt x="1335" y="2165"/>
                </a:lnTo>
                <a:lnTo>
                  <a:pt x="1335" y="2165"/>
                </a:lnTo>
                <a:lnTo>
                  <a:pt x="1335" y="2164"/>
                </a:lnTo>
                <a:lnTo>
                  <a:pt x="1335" y="2164"/>
                </a:lnTo>
                <a:lnTo>
                  <a:pt x="1335" y="2162"/>
                </a:lnTo>
                <a:lnTo>
                  <a:pt x="1335" y="2162"/>
                </a:lnTo>
                <a:lnTo>
                  <a:pt x="1335" y="2162"/>
                </a:lnTo>
                <a:lnTo>
                  <a:pt x="1335" y="2161"/>
                </a:lnTo>
                <a:lnTo>
                  <a:pt x="1335" y="2161"/>
                </a:lnTo>
                <a:lnTo>
                  <a:pt x="1335" y="2160"/>
                </a:lnTo>
                <a:lnTo>
                  <a:pt x="1335" y="2160"/>
                </a:lnTo>
                <a:lnTo>
                  <a:pt x="1335" y="2160"/>
                </a:lnTo>
                <a:lnTo>
                  <a:pt x="1335" y="2158"/>
                </a:lnTo>
                <a:lnTo>
                  <a:pt x="1335" y="2160"/>
                </a:lnTo>
                <a:lnTo>
                  <a:pt x="1335" y="2158"/>
                </a:lnTo>
                <a:lnTo>
                  <a:pt x="1335" y="2158"/>
                </a:lnTo>
                <a:lnTo>
                  <a:pt x="1334" y="2158"/>
                </a:lnTo>
                <a:lnTo>
                  <a:pt x="1334" y="2157"/>
                </a:lnTo>
                <a:lnTo>
                  <a:pt x="1334" y="2157"/>
                </a:lnTo>
                <a:lnTo>
                  <a:pt x="1334" y="2157"/>
                </a:lnTo>
                <a:lnTo>
                  <a:pt x="1334" y="2156"/>
                </a:lnTo>
                <a:lnTo>
                  <a:pt x="1332" y="2156"/>
                </a:lnTo>
                <a:lnTo>
                  <a:pt x="1332" y="2157"/>
                </a:lnTo>
                <a:lnTo>
                  <a:pt x="1332" y="2157"/>
                </a:lnTo>
                <a:lnTo>
                  <a:pt x="1332" y="2156"/>
                </a:lnTo>
                <a:lnTo>
                  <a:pt x="1332" y="2156"/>
                </a:lnTo>
                <a:lnTo>
                  <a:pt x="1332" y="2156"/>
                </a:lnTo>
                <a:lnTo>
                  <a:pt x="1332" y="2156"/>
                </a:lnTo>
                <a:lnTo>
                  <a:pt x="1332" y="2156"/>
                </a:lnTo>
                <a:lnTo>
                  <a:pt x="1331" y="2156"/>
                </a:lnTo>
                <a:lnTo>
                  <a:pt x="1332" y="2156"/>
                </a:lnTo>
                <a:lnTo>
                  <a:pt x="1332" y="2154"/>
                </a:lnTo>
                <a:lnTo>
                  <a:pt x="1332" y="2154"/>
                </a:lnTo>
                <a:lnTo>
                  <a:pt x="1332" y="2154"/>
                </a:lnTo>
                <a:lnTo>
                  <a:pt x="1332" y="2154"/>
                </a:lnTo>
                <a:lnTo>
                  <a:pt x="1332" y="2154"/>
                </a:lnTo>
                <a:lnTo>
                  <a:pt x="1332" y="2154"/>
                </a:lnTo>
                <a:lnTo>
                  <a:pt x="1334" y="2153"/>
                </a:lnTo>
                <a:lnTo>
                  <a:pt x="1341" y="2147"/>
                </a:lnTo>
                <a:lnTo>
                  <a:pt x="1343" y="2145"/>
                </a:lnTo>
                <a:lnTo>
                  <a:pt x="1343" y="2143"/>
                </a:lnTo>
                <a:lnTo>
                  <a:pt x="1343" y="2143"/>
                </a:lnTo>
                <a:lnTo>
                  <a:pt x="1345" y="2143"/>
                </a:lnTo>
                <a:lnTo>
                  <a:pt x="1345" y="2143"/>
                </a:lnTo>
                <a:lnTo>
                  <a:pt x="1346" y="2143"/>
                </a:lnTo>
                <a:lnTo>
                  <a:pt x="1346" y="2143"/>
                </a:lnTo>
                <a:lnTo>
                  <a:pt x="1346" y="2143"/>
                </a:lnTo>
                <a:lnTo>
                  <a:pt x="1346" y="2143"/>
                </a:lnTo>
                <a:lnTo>
                  <a:pt x="1347" y="2143"/>
                </a:lnTo>
                <a:lnTo>
                  <a:pt x="1347" y="2143"/>
                </a:lnTo>
                <a:lnTo>
                  <a:pt x="1347" y="2143"/>
                </a:lnTo>
                <a:lnTo>
                  <a:pt x="1349" y="2143"/>
                </a:lnTo>
                <a:lnTo>
                  <a:pt x="1349" y="2143"/>
                </a:lnTo>
                <a:lnTo>
                  <a:pt x="1349" y="2143"/>
                </a:lnTo>
                <a:lnTo>
                  <a:pt x="1349" y="2143"/>
                </a:lnTo>
                <a:lnTo>
                  <a:pt x="1350" y="2143"/>
                </a:lnTo>
                <a:lnTo>
                  <a:pt x="1350" y="2143"/>
                </a:lnTo>
                <a:lnTo>
                  <a:pt x="1350" y="2143"/>
                </a:lnTo>
                <a:lnTo>
                  <a:pt x="1351" y="2143"/>
                </a:lnTo>
                <a:lnTo>
                  <a:pt x="1351" y="2142"/>
                </a:lnTo>
                <a:lnTo>
                  <a:pt x="1351" y="2142"/>
                </a:lnTo>
                <a:lnTo>
                  <a:pt x="1351" y="2142"/>
                </a:lnTo>
                <a:lnTo>
                  <a:pt x="1351" y="2142"/>
                </a:lnTo>
                <a:lnTo>
                  <a:pt x="1353" y="2142"/>
                </a:lnTo>
                <a:lnTo>
                  <a:pt x="1353" y="2142"/>
                </a:lnTo>
                <a:lnTo>
                  <a:pt x="1353" y="2141"/>
                </a:lnTo>
                <a:lnTo>
                  <a:pt x="1353" y="2141"/>
                </a:lnTo>
                <a:lnTo>
                  <a:pt x="1354" y="2141"/>
                </a:lnTo>
                <a:lnTo>
                  <a:pt x="1354" y="2141"/>
                </a:lnTo>
                <a:lnTo>
                  <a:pt x="1354" y="2141"/>
                </a:lnTo>
                <a:lnTo>
                  <a:pt x="1354" y="2141"/>
                </a:lnTo>
                <a:lnTo>
                  <a:pt x="1356" y="2141"/>
                </a:lnTo>
                <a:lnTo>
                  <a:pt x="1356" y="2139"/>
                </a:lnTo>
                <a:lnTo>
                  <a:pt x="1356" y="2139"/>
                </a:lnTo>
                <a:lnTo>
                  <a:pt x="1357" y="2139"/>
                </a:lnTo>
                <a:lnTo>
                  <a:pt x="1357" y="2139"/>
                </a:lnTo>
                <a:lnTo>
                  <a:pt x="1357" y="2138"/>
                </a:lnTo>
                <a:lnTo>
                  <a:pt x="1357" y="2138"/>
                </a:lnTo>
                <a:lnTo>
                  <a:pt x="1357" y="2138"/>
                </a:lnTo>
                <a:lnTo>
                  <a:pt x="1357" y="2138"/>
                </a:lnTo>
                <a:lnTo>
                  <a:pt x="1357" y="2136"/>
                </a:lnTo>
                <a:lnTo>
                  <a:pt x="1357" y="2136"/>
                </a:lnTo>
                <a:lnTo>
                  <a:pt x="1357" y="2135"/>
                </a:lnTo>
                <a:lnTo>
                  <a:pt x="1357" y="2135"/>
                </a:lnTo>
                <a:lnTo>
                  <a:pt x="1357" y="2135"/>
                </a:lnTo>
                <a:lnTo>
                  <a:pt x="1356" y="2134"/>
                </a:lnTo>
                <a:lnTo>
                  <a:pt x="1357" y="2134"/>
                </a:lnTo>
                <a:lnTo>
                  <a:pt x="1357" y="2134"/>
                </a:lnTo>
                <a:lnTo>
                  <a:pt x="1357" y="2134"/>
                </a:lnTo>
                <a:lnTo>
                  <a:pt x="1357" y="2132"/>
                </a:lnTo>
                <a:lnTo>
                  <a:pt x="1357" y="2134"/>
                </a:lnTo>
                <a:lnTo>
                  <a:pt x="1358" y="2134"/>
                </a:lnTo>
                <a:lnTo>
                  <a:pt x="1358" y="2132"/>
                </a:lnTo>
                <a:lnTo>
                  <a:pt x="1358" y="2132"/>
                </a:lnTo>
                <a:lnTo>
                  <a:pt x="1358" y="2132"/>
                </a:lnTo>
                <a:lnTo>
                  <a:pt x="1360" y="2132"/>
                </a:lnTo>
                <a:lnTo>
                  <a:pt x="1360" y="2132"/>
                </a:lnTo>
                <a:lnTo>
                  <a:pt x="1360" y="2131"/>
                </a:lnTo>
                <a:lnTo>
                  <a:pt x="1360" y="2131"/>
                </a:lnTo>
                <a:lnTo>
                  <a:pt x="1360" y="2131"/>
                </a:lnTo>
                <a:lnTo>
                  <a:pt x="1360" y="2131"/>
                </a:lnTo>
                <a:lnTo>
                  <a:pt x="1361" y="2131"/>
                </a:lnTo>
                <a:lnTo>
                  <a:pt x="1361" y="2131"/>
                </a:lnTo>
                <a:lnTo>
                  <a:pt x="1362" y="2131"/>
                </a:lnTo>
                <a:lnTo>
                  <a:pt x="1362" y="2131"/>
                </a:lnTo>
                <a:lnTo>
                  <a:pt x="1362" y="2131"/>
                </a:lnTo>
                <a:lnTo>
                  <a:pt x="1362" y="2131"/>
                </a:lnTo>
                <a:lnTo>
                  <a:pt x="1364" y="2130"/>
                </a:lnTo>
                <a:lnTo>
                  <a:pt x="1364" y="2130"/>
                </a:lnTo>
                <a:lnTo>
                  <a:pt x="1364" y="2130"/>
                </a:lnTo>
                <a:lnTo>
                  <a:pt x="1365" y="2130"/>
                </a:lnTo>
                <a:lnTo>
                  <a:pt x="1365" y="2130"/>
                </a:lnTo>
                <a:lnTo>
                  <a:pt x="1365" y="2128"/>
                </a:lnTo>
                <a:lnTo>
                  <a:pt x="1365" y="2128"/>
                </a:lnTo>
                <a:lnTo>
                  <a:pt x="1365" y="2127"/>
                </a:lnTo>
                <a:lnTo>
                  <a:pt x="1365" y="2127"/>
                </a:lnTo>
                <a:lnTo>
                  <a:pt x="1365" y="2127"/>
                </a:lnTo>
                <a:lnTo>
                  <a:pt x="1365" y="2127"/>
                </a:lnTo>
                <a:lnTo>
                  <a:pt x="1365" y="2126"/>
                </a:lnTo>
                <a:lnTo>
                  <a:pt x="1367" y="2126"/>
                </a:lnTo>
                <a:lnTo>
                  <a:pt x="1367" y="2126"/>
                </a:lnTo>
                <a:lnTo>
                  <a:pt x="1367" y="2126"/>
                </a:lnTo>
                <a:lnTo>
                  <a:pt x="1368" y="2126"/>
                </a:lnTo>
                <a:lnTo>
                  <a:pt x="1368" y="2126"/>
                </a:lnTo>
                <a:lnTo>
                  <a:pt x="1368" y="2127"/>
                </a:lnTo>
                <a:lnTo>
                  <a:pt x="1368" y="2127"/>
                </a:lnTo>
                <a:lnTo>
                  <a:pt x="1369" y="2127"/>
                </a:lnTo>
                <a:lnTo>
                  <a:pt x="1369" y="2127"/>
                </a:lnTo>
                <a:lnTo>
                  <a:pt x="1369" y="2126"/>
                </a:lnTo>
                <a:lnTo>
                  <a:pt x="1371" y="2126"/>
                </a:lnTo>
                <a:lnTo>
                  <a:pt x="1371" y="2126"/>
                </a:lnTo>
                <a:lnTo>
                  <a:pt x="1371" y="2126"/>
                </a:lnTo>
                <a:lnTo>
                  <a:pt x="1371" y="2126"/>
                </a:lnTo>
                <a:lnTo>
                  <a:pt x="1372" y="2126"/>
                </a:lnTo>
                <a:lnTo>
                  <a:pt x="1372" y="2126"/>
                </a:lnTo>
                <a:lnTo>
                  <a:pt x="1373" y="2126"/>
                </a:lnTo>
                <a:lnTo>
                  <a:pt x="1373" y="2126"/>
                </a:lnTo>
                <a:lnTo>
                  <a:pt x="1373" y="2126"/>
                </a:lnTo>
                <a:lnTo>
                  <a:pt x="1373" y="2126"/>
                </a:lnTo>
                <a:lnTo>
                  <a:pt x="1375" y="2126"/>
                </a:lnTo>
                <a:lnTo>
                  <a:pt x="1375" y="2126"/>
                </a:lnTo>
                <a:lnTo>
                  <a:pt x="1375" y="2126"/>
                </a:lnTo>
                <a:lnTo>
                  <a:pt x="1376" y="2126"/>
                </a:lnTo>
                <a:lnTo>
                  <a:pt x="1376" y="2126"/>
                </a:lnTo>
                <a:lnTo>
                  <a:pt x="1376" y="2126"/>
                </a:lnTo>
                <a:lnTo>
                  <a:pt x="1376" y="2126"/>
                </a:lnTo>
                <a:lnTo>
                  <a:pt x="1376" y="2124"/>
                </a:lnTo>
                <a:lnTo>
                  <a:pt x="1377" y="2124"/>
                </a:lnTo>
                <a:lnTo>
                  <a:pt x="1377" y="2124"/>
                </a:lnTo>
                <a:lnTo>
                  <a:pt x="1377" y="2124"/>
                </a:lnTo>
                <a:lnTo>
                  <a:pt x="1379" y="2124"/>
                </a:lnTo>
                <a:lnTo>
                  <a:pt x="1379" y="2124"/>
                </a:lnTo>
                <a:lnTo>
                  <a:pt x="1379" y="2124"/>
                </a:lnTo>
                <a:lnTo>
                  <a:pt x="1379" y="2124"/>
                </a:lnTo>
                <a:lnTo>
                  <a:pt x="1379" y="2124"/>
                </a:lnTo>
                <a:lnTo>
                  <a:pt x="1379" y="2124"/>
                </a:lnTo>
                <a:lnTo>
                  <a:pt x="1380" y="2124"/>
                </a:lnTo>
                <a:lnTo>
                  <a:pt x="1380" y="2126"/>
                </a:lnTo>
                <a:lnTo>
                  <a:pt x="1380" y="2126"/>
                </a:lnTo>
                <a:lnTo>
                  <a:pt x="1380" y="2126"/>
                </a:lnTo>
                <a:lnTo>
                  <a:pt x="1382" y="2126"/>
                </a:lnTo>
                <a:lnTo>
                  <a:pt x="1382" y="2126"/>
                </a:lnTo>
                <a:lnTo>
                  <a:pt x="1382" y="2126"/>
                </a:lnTo>
                <a:lnTo>
                  <a:pt x="1382" y="2126"/>
                </a:lnTo>
                <a:lnTo>
                  <a:pt x="1383" y="2126"/>
                </a:lnTo>
                <a:lnTo>
                  <a:pt x="1383" y="2126"/>
                </a:lnTo>
                <a:lnTo>
                  <a:pt x="1383" y="2126"/>
                </a:lnTo>
                <a:lnTo>
                  <a:pt x="1383" y="2126"/>
                </a:lnTo>
                <a:lnTo>
                  <a:pt x="1384" y="2126"/>
                </a:lnTo>
                <a:lnTo>
                  <a:pt x="1384" y="2126"/>
                </a:lnTo>
                <a:lnTo>
                  <a:pt x="1386" y="2126"/>
                </a:lnTo>
                <a:lnTo>
                  <a:pt x="1386" y="2127"/>
                </a:lnTo>
                <a:lnTo>
                  <a:pt x="1386" y="2127"/>
                </a:lnTo>
                <a:lnTo>
                  <a:pt x="1387" y="2127"/>
                </a:lnTo>
                <a:lnTo>
                  <a:pt x="1387" y="2126"/>
                </a:lnTo>
                <a:lnTo>
                  <a:pt x="1387" y="2126"/>
                </a:lnTo>
                <a:lnTo>
                  <a:pt x="1387" y="2126"/>
                </a:lnTo>
                <a:lnTo>
                  <a:pt x="1387" y="2124"/>
                </a:lnTo>
                <a:lnTo>
                  <a:pt x="1387" y="2124"/>
                </a:lnTo>
                <a:lnTo>
                  <a:pt x="1388" y="2124"/>
                </a:lnTo>
                <a:lnTo>
                  <a:pt x="1388" y="2126"/>
                </a:lnTo>
                <a:lnTo>
                  <a:pt x="1388" y="2126"/>
                </a:lnTo>
                <a:lnTo>
                  <a:pt x="1388" y="2126"/>
                </a:lnTo>
                <a:lnTo>
                  <a:pt x="1388" y="2127"/>
                </a:lnTo>
                <a:lnTo>
                  <a:pt x="1390" y="2127"/>
                </a:lnTo>
                <a:lnTo>
                  <a:pt x="1390" y="2127"/>
                </a:lnTo>
                <a:lnTo>
                  <a:pt x="1390" y="2127"/>
                </a:lnTo>
                <a:lnTo>
                  <a:pt x="1391" y="2127"/>
                </a:lnTo>
                <a:lnTo>
                  <a:pt x="1391" y="2127"/>
                </a:lnTo>
                <a:lnTo>
                  <a:pt x="1391" y="2127"/>
                </a:lnTo>
                <a:lnTo>
                  <a:pt x="1393" y="2127"/>
                </a:lnTo>
                <a:lnTo>
                  <a:pt x="1393" y="2127"/>
                </a:lnTo>
                <a:lnTo>
                  <a:pt x="1393" y="2127"/>
                </a:lnTo>
                <a:lnTo>
                  <a:pt x="1393" y="2128"/>
                </a:lnTo>
                <a:lnTo>
                  <a:pt x="1393" y="2128"/>
                </a:lnTo>
                <a:lnTo>
                  <a:pt x="1394" y="2128"/>
                </a:lnTo>
                <a:lnTo>
                  <a:pt x="1394" y="2128"/>
                </a:lnTo>
                <a:lnTo>
                  <a:pt x="1395" y="2128"/>
                </a:lnTo>
                <a:lnTo>
                  <a:pt x="1395" y="2128"/>
                </a:lnTo>
                <a:lnTo>
                  <a:pt x="1395" y="2128"/>
                </a:lnTo>
                <a:lnTo>
                  <a:pt x="1395" y="2130"/>
                </a:lnTo>
                <a:lnTo>
                  <a:pt x="1395" y="2128"/>
                </a:lnTo>
                <a:lnTo>
                  <a:pt x="1397" y="2128"/>
                </a:lnTo>
                <a:lnTo>
                  <a:pt x="1397" y="2128"/>
                </a:lnTo>
                <a:lnTo>
                  <a:pt x="1397" y="2128"/>
                </a:lnTo>
                <a:lnTo>
                  <a:pt x="1398" y="2128"/>
                </a:lnTo>
                <a:lnTo>
                  <a:pt x="1398" y="2128"/>
                </a:lnTo>
                <a:lnTo>
                  <a:pt x="1398" y="2128"/>
                </a:lnTo>
                <a:lnTo>
                  <a:pt x="1398" y="2127"/>
                </a:lnTo>
                <a:lnTo>
                  <a:pt x="1398" y="2127"/>
                </a:lnTo>
                <a:lnTo>
                  <a:pt x="1398" y="2127"/>
                </a:lnTo>
                <a:lnTo>
                  <a:pt x="1398" y="2126"/>
                </a:lnTo>
                <a:lnTo>
                  <a:pt x="1398" y="2126"/>
                </a:lnTo>
                <a:lnTo>
                  <a:pt x="1398" y="2126"/>
                </a:lnTo>
                <a:lnTo>
                  <a:pt x="1398" y="2126"/>
                </a:lnTo>
                <a:lnTo>
                  <a:pt x="1398" y="2124"/>
                </a:lnTo>
                <a:lnTo>
                  <a:pt x="1399" y="2124"/>
                </a:lnTo>
                <a:lnTo>
                  <a:pt x="1399" y="2126"/>
                </a:lnTo>
                <a:lnTo>
                  <a:pt x="1399" y="2126"/>
                </a:lnTo>
                <a:lnTo>
                  <a:pt x="1401" y="2126"/>
                </a:lnTo>
                <a:lnTo>
                  <a:pt x="1401" y="2126"/>
                </a:lnTo>
                <a:lnTo>
                  <a:pt x="1401" y="2126"/>
                </a:lnTo>
                <a:lnTo>
                  <a:pt x="1401" y="2126"/>
                </a:lnTo>
                <a:lnTo>
                  <a:pt x="1401" y="2127"/>
                </a:lnTo>
                <a:lnTo>
                  <a:pt x="1402" y="2127"/>
                </a:lnTo>
                <a:lnTo>
                  <a:pt x="1402" y="2126"/>
                </a:lnTo>
                <a:lnTo>
                  <a:pt x="1401" y="2126"/>
                </a:lnTo>
                <a:lnTo>
                  <a:pt x="1401" y="2126"/>
                </a:lnTo>
                <a:lnTo>
                  <a:pt x="1402" y="2126"/>
                </a:lnTo>
                <a:lnTo>
                  <a:pt x="1402" y="2126"/>
                </a:lnTo>
                <a:lnTo>
                  <a:pt x="1403" y="2126"/>
                </a:lnTo>
                <a:lnTo>
                  <a:pt x="1403" y="2124"/>
                </a:lnTo>
                <a:lnTo>
                  <a:pt x="1402" y="2124"/>
                </a:lnTo>
                <a:lnTo>
                  <a:pt x="1402" y="2124"/>
                </a:lnTo>
                <a:lnTo>
                  <a:pt x="1402" y="2124"/>
                </a:lnTo>
                <a:lnTo>
                  <a:pt x="1403" y="2124"/>
                </a:lnTo>
                <a:lnTo>
                  <a:pt x="1403" y="2123"/>
                </a:lnTo>
                <a:lnTo>
                  <a:pt x="1403" y="2123"/>
                </a:lnTo>
                <a:lnTo>
                  <a:pt x="1403" y="2123"/>
                </a:lnTo>
                <a:lnTo>
                  <a:pt x="1403" y="2124"/>
                </a:lnTo>
                <a:lnTo>
                  <a:pt x="1405" y="2124"/>
                </a:lnTo>
                <a:lnTo>
                  <a:pt x="1405" y="2124"/>
                </a:lnTo>
                <a:lnTo>
                  <a:pt x="1405" y="2124"/>
                </a:lnTo>
                <a:lnTo>
                  <a:pt x="1405" y="2124"/>
                </a:lnTo>
                <a:lnTo>
                  <a:pt x="1405" y="2123"/>
                </a:lnTo>
                <a:lnTo>
                  <a:pt x="1406" y="2123"/>
                </a:lnTo>
                <a:lnTo>
                  <a:pt x="1406" y="2123"/>
                </a:lnTo>
                <a:lnTo>
                  <a:pt x="1406" y="2123"/>
                </a:lnTo>
                <a:lnTo>
                  <a:pt x="1406" y="2123"/>
                </a:lnTo>
                <a:lnTo>
                  <a:pt x="1406" y="2123"/>
                </a:lnTo>
                <a:lnTo>
                  <a:pt x="1408" y="2123"/>
                </a:lnTo>
                <a:lnTo>
                  <a:pt x="1408" y="2123"/>
                </a:lnTo>
                <a:lnTo>
                  <a:pt x="1409" y="2123"/>
                </a:lnTo>
                <a:lnTo>
                  <a:pt x="1409" y="2123"/>
                </a:lnTo>
                <a:lnTo>
                  <a:pt x="1409" y="2124"/>
                </a:lnTo>
                <a:lnTo>
                  <a:pt x="1409" y="2124"/>
                </a:lnTo>
                <a:lnTo>
                  <a:pt x="1409" y="2124"/>
                </a:lnTo>
                <a:lnTo>
                  <a:pt x="1410" y="2124"/>
                </a:lnTo>
                <a:lnTo>
                  <a:pt x="1410" y="2124"/>
                </a:lnTo>
                <a:lnTo>
                  <a:pt x="1410" y="2124"/>
                </a:lnTo>
                <a:lnTo>
                  <a:pt x="1410" y="2124"/>
                </a:lnTo>
                <a:lnTo>
                  <a:pt x="1410" y="2123"/>
                </a:lnTo>
                <a:lnTo>
                  <a:pt x="1410" y="2123"/>
                </a:lnTo>
                <a:lnTo>
                  <a:pt x="1410" y="2123"/>
                </a:lnTo>
                <a:lnTo>
                  <a:pt x="1410" y="2123"/>
                </a:lnTo>
                <a:lnTo>
                  <a:pt x="1410" y="2121"/>
                </a:lnTo>
                <a:lnTo>
                  <a:pt x="1412" y="2121"/>
                </a:lnTo>
                <a:lnTo>
                  <a:pt x="1412" y="2121"/>
                </a:lnTo>
                <a:lnTo>
                  <a:pt x="1412" y="2120"/>
                </a:lnTo>
                <a:lnTo>
                  <a:pt x="1412" y="2120"/>
                </a:lnTo>
                <a:lnTo>
                  <a:pt x="1410" y="2120"/>
                </a:lnTo>
                <a:lnTo>
                  <a:pt x="1410" y="2119"/>
                </a:lnTo>
                <a:lnTo>
                  <a:pt x="1410" y="2119"/>
                </a:lnTo>
                <a:lnTo>
                  <a:pt x="1412" y="2119"/>
                </a:lnTo>
                <a:lnTo>
                  <a:pt x="1412" y="2119"/>
                </a:lnTo>
                <a:lnTo>
                  <a:pt x="1412" y="2119"/>
                </a:lnTo>
                <a:lnTo>
                  <a:pt x="1412" y="2117"/>
                </a:lnTo>
                <a:lnTo>
                  <a:pt x="1412" y="2117"/>
                </a:lnTo>
                <a:lnTo>
                  <a:pt x="1412" y="2117"/>
                </a:lnTo>
                <a:lnTo>
                  <a:pt x="1413" y="2117"/>
                </a:lnTo>
                <a:lnTo>
                  <a:pt x="1413" y="2116"/>
                </a:lnTo>
                <a:lnTo>
                  <a:pt x="1413" y="2116"/>
                </a:lnTo>
                <a:lnTo>
                  <a:pt x="1414" y="2116"/>
                </a:lnTo>
                <a:lnTo>
                  <a:pt x="1414" y="2116"/>
                </a:lnTo>
                <a:lnTo>
                  <a:pt x="1414" y="2116"/>
                </a:lnTo>
                <a:lnTo>
                  <a:pt x="1414" y="2116"/>
                </a:lnTo>
                <a:lnTo>
                  <a:pt x="1416" y="2116"/>
                </a:lnTo>
                <a:lnTo>
                  <a:pt x="1416" y="2116"/>
                </a:lnTo>
                <a:lnTo>
                  <a:pt x="1416" y="2115"/>
                </a:lnTo>
                <a:lnTo>
                  <a:pt x="1417" y="2115"/>
                </a:lnTo>
                <a:lnTo>
                  <a:pt x="1417" y="2115"/>
                </a:lnTo>
                <a:lnTo>
                  <a:pt x="1417" y="2116"/>
                </a:lnTo>
                <a:lnTo>
                  <a:pt x="1417" y="2115"/>
                </a:lnTo>
                <a:lnTo>
                  <a:pt x="1419" y="2115"/>
                </a:lnTo>
                <a:lnTo>
                  <a:pt x="1419" y="2115"/>
                </a:lnTo>
                <a:lnTo>
                  <a:pt x="1419" y="2113"/>
                </a:lnTo>
                <a:lnTo>
                  <a:pt x="1419" y="2113"/>
                </a:lnTo>
                <a:lnTo>
                  <a:pt x="1419" y="2113"/>
                </a:lnTo>
                <a:lnTo>
                  <a:pt x="1419" y="2113"/>
                </a:lnTo>
                <a:lnTo>
                  <a:pt x="1420" y="2113"/>
                </a:lnTo>
                <a:lnTo>
                  <a:pt x="1420" y="2113"/>
                </a:lnTo>
                <a:lnTo>
                  <a:pt x="1420" y="2113"/>
                </a:lnTo>
                <a:lnTo>
                  <a:pt x="1420" y="2115"/>
                </a:lnTo>
                <a:lnTo>
                  <a:pt x="1420" y="2115"/>
                </a:lnTo>
                <a:lnTo>
                  <a:pt x="1420" y="2115"/>
                </a:lnTo>
                <a:lnTo>
                  <a:pt x="1420" y="2115"/>
                </a:lnTo>
                <a:lnTo>
                  <a:pt x="1421" y="2115"/>
                </a:lnTo>
                <a:lnTo>
                  <a:pt x="1421" y="2115"/>
                </a:lnTo>
                <a:lnTo>
                  <a:pt x="1421" y="2115"/>
                </a:lnTo>
                <a:lnTo>
                  <a:pt x="1421" y="2115"/>
                </a:lnTo>
                <a:lnTo>
                  <a:pt x="1423" y="2115"/>
                </a:lnTo>
                <a:lnTo>
                  <a:pt x="1423" y="2115"/>
                </a:lnTo>
                <a:lnTo>
                  <a:pt x="1423" y="2113"/>
                </a:lnTo>
                <a:lnTo>
                  <a:pt x="1421" y="2113"/>
                </a:lnTo>
                <a:lnTo>
                  <a:pt x="1421" y="2113"/>
                </a:lnTo>
                <a:lnTo>
                  <a:pt x="1421" y="2113"/>
                </a:lnTo>
                <a:lnTo>
                  <a:pt x="1421" y="2113"/>
                </a:lnTo>
                <a:lnTo>
                  <a:pt x="1420" y="2113"/>
                </a:lnTo>
                <a:lnTo>
                  <a:pt x="1420" y="2112"/>
                </a:lnTo>
                <a:lnTo>
                  <a:pt x="1420" y="2112"/>
                </a:lnTo>
                <a:lnTo>
                  <a:pt x="1420" y="2110"/>
                </a:lnTo>
                <a:lnTo>
                  <a:pt x="1420" y="2110"/>
                </a:lnTo>
                <a:lnTo>
                  <a:pt x="1420" y="2110"/>
                </a:lnTo>
                <a:lnTo>
                  <a:pt x="1419" y="2110"/>
                </a:lnTo>
                <a:lnTo>
                  <a:pt x="1419" y="2110"/>
                </a:lnTo>
                <a:lnTo>
                  <a:pt x="1419" y="2110"/>
                </a:lnTo>
                <a:lnTo>
                  <a:pt x="1417" y="2110"/>
                </a:lnTo>
                <a:lnTo>
                  <a:pt x="1417" y="2110"/>
                </a:lnTo>
                <a:lnTo>
                  <a:pt x="1417" y="2110"/>
                </a:lnTo>
                <a:lnTo>
                  <a:pt x="1416" y="2110"/>
                </a:lnTo>
                <a:lnTo>
                  <a:pt x="1416" y="2110"/>
                </a:lnTo>
                <a:lnTo>
                  <a:pt x="1414" y="2110"/>
                </a:lnTo>
                <a:lnTo>
                  <a:pt x="1414" y="2109"/>
                </a:lnTo>
                <a:lnTo>
                  <a:pt x="1414" y="2109"/>
                </a:lnTo>
                <a:lnTo>
                  <a:pt x="1414" y="2109"/>
                </a:lnTo>
                <a:lnTo>
                  <a:pt x="1414" y="2109"/>
                </a:lnTo>
                <a:lnTo>
                  <a:pt x="1413" y="2109"/>
                </a:lnTo>
                <a:lnTo>
                  <a:pt x="1413" y="2109"/>
                </a:lnTo>
                <a:lnTo>
                  <a:pt x="1413" y="2108"/>
                </a:lnTo>
                <a:lnTo>
                  <a:pt x="1412" y="2108"/>
                </a:lnTo>
                <a:lnTo>
                  <a:pt x="1412" y="2108"/>
                </a:lnTo>
                <a:lnTo>
                  <a:pt x="1412" y="2108"/>
                </a:lnTo>
                <a:lnTo>
                  <a:pt x="1412" y="2108"/>
                </a:lnTo>
                <a:lnTo>
                  <a:pt x="1410" y="2108"/>
                </a:lnTo>
                <a:lnTo>
                  <a:pt x="1410" y="2108"/>
                </a:lnTo>
                <a:lnTo>
                  <a:pt x="1410" y="2108"/>
                </a:lnTo>
                <a:lnTo>
                  <a:pt x="1409" y="2108"/>
                </a:lnTo>
                <a:lnTo>
                  <a:pt x="1409" y="2106"/>
                </a:lnTo>
                <a:lnTo>
                  <a:pt x="1409" y="2106"/>
                </a:lnTo>
                <a:lnTo>
                  <a:pt x="1409" y="2106"/>
                </a:lnTo>
                <a:lnTo>
                  <a:pt x="1409" y="2105"/>
                </a:lnTo>
                <a:lnTo>
                  <a:pt x="1409" y="2105"/>
                </a:lnTo>
                <a:lnTo>
                  <a:pt x="1409" y="2104"/>
                </a:lnTo>
                <a:lnTo>
                  <a:pt x="1409" y="2104"/>
                </a:lnTo>
                <a:lnTo>
                  <a:pt x="1409" y="2102"/>
                </a:lnTo>
                <a:lnTo>
                  <a:pt x="1409" y="2102"/>
                </a:lnTo>
                <a:lnTo>
                  <a:pt x="1409" y="2102"/>
                </a:lnTo>
                <a:lnTo>
                  <a:pt x="1410" y="2101"/>
                </a:lnTo>
                <a:lnTo>
                  <a:pt x="1412" y="2100"/>
                </a:lnTo>
                <a:lnTo>
                  <a:pt x="1412" y="2098"/>
                </a:lnTo>
                <a:lnTo>
                  <a:pt x="1412" y="2098"/>
                </a:lnTo>
                <a:lnTo>
                  <a:pt x="1412" y="2098"/>
                </a:lnTo>
                <a:lnTo>
                  <a:pt x="1412" y="2097"/>
                </a:lnTo>
                <a:lnTo>
                  <a:pt x="1412" y="2097"/>
                </a:lnTo>
                <a:lnTo>
                  <a:pt x="1413" y="2095"/>
                </a:lnTo>
                <a:lnTo>
                  <a:pt x="1413" y="2095"/>
                </a:lnTo>
                <a:lnTo>
                  <a:pt x="1414" y="2095"/>
                </a:lnTo>
                <a:lnTo>
                  <a:pt x="1414" y="2094"/>
                </a:lnTo>
                <a:lnTo>
                  <a:pt x="1414" y="2094"/>
                </a:lnTo>
                <a:lnTo>
                  <a:pt x="1414" y="2094"/>
                </a:lnTo>
                <a:lnTo>
                  <a:pt x="1416" y="2094"/>
                </a:lnTo>
                <a:lnTo>
                  <a:pt x="1416" y="2094"/>
                </a:lnTo>
                <a:lnTo>
                  <a:pt x="1416" y="2094"/>
                </a:lnTo>
                <a:lnTo>
                  <a:pt x="1417" y="2094"/>
                </a:lnTo>
                <a:lnTo>
                  <a:pt x="1417" y="2094"/>
                </a:lnTo>
                <a:lnTo>
                  <a:pt x="1417" y="2095"/>
                </a:lnTo>
                <a:lnTo>
                  <a:pt x="1417" y="2095"/>
                </a:lnTo>
                <a:lnTo>
                  <a:pt x="1419" y="2097"/>
                </a:lnTo>
                <a:lnTo>
                  <a:pt x="1419" y="2095"/>
                </a:lnTo>
                <a:lnTo>
                  <a:pt x="1419" y="2095"/>
                </a:lnTo>
                <a:lnTo>
                  <a:pt x="1419" y="2097"/>
                </a:lnTo>
                <a:lnTo>
                  <a:pt x="1420" y="2097"/>
                </a:lnTo>
                <a:lnTo>
                  <a:pt x="1420" y="2095"/>
                </a:lnTo>
                <a:lnTo>
                  <a:pt x="1420" y="2097"/>
                </a:lnTo>
                <a:lnTo>
                  <a:pt x="1420" y="2097"/>
                </a:lnTo>
                <a:lnTo>
                  <a:pt x="1421" y="2097"/>
                </a:lnTo>
                <a:lnTo>
                  <a:pt x="1421" y="2097"/>
                </a:lnTo>
                <a:lnTo>
                  <a:pt x="1423" y="2097"/>
                </a:lnTo>
                <a:lnTo>
                  <a:pt x="1423" y="2097"/>
                </a:lnTo>
                <a:lnTo>
                  <a:pt x="1423" y="2097"/>
                </a:lnTo>
                <a:lnTo>
                  <a:pt x="1423" y="2097"/>
                </a:lnTo>
                <a:lnTo>
                  <a:pt x="1423" y="2097"/>
                </a:lnTo>
                <a:lnTo>
                  <a:pt x="1424" y="2098"/>
                </a:lnTo>
                <a:lnTo>
                  <a:pt x="1424" y="2098"/>
                </a:lnTo>
                <a:lnTo>
                  <a:pt x="1424" y="2100"/>
                </a:lnTo>
                <a:lnTo>
                  <a:pt x="1425" y="2100"/>
                </a:lnTo>
                <a:lnTo>
                  <a:pt x="1425" y="2100"/>
                </a:lnTo>
                <a:lnTo>
                  <a:pt x="1425" y="2098"/>
                </a:lnTo>
                <a:lnTo>
                  <a:pt x="1425" y="2098"/>
                </a:lnTo>
                <a:lnTo>
                  <a:pt x="1425" y="2100"/>
                </a:lnTo>
                <a:lnTo>
                  <a:pt x="1427" y="2100"/>
                </a:lnTo>
                <a:lnTo>
                  <a:pt x="1427" y="2100"/>
                </a:lnTo>
                <a:lnTo>
                  <a:pt x="1427" y="2100"/>
                </a:lnTo>
                <a:lnTo>
                  <a:pt x="1428" y="2100"/>
                </a:lnTo>
                <a:lnTo>
                  <a:pt x="1428" y="2100"/>
                </a:lnTo>
                <a:lnTo>
                  <a:pt x="1428" y="2100"/>
                </a:lnTo>
                <a:lnTo>
                  <a:pt x="1428" y="2100"/>
                </a:lnTo>
                <a:lnTo>
                  <a:pt x="1429" y="2100"/>
                </a:lnTo>
                <a:lnTo>
                  <a:pt x="1429" y="2098"/>
                </a:lnTo>
                <a:lnTo>
                  <a:pt x="1429" y="2098"/>
                </a:lnTo>
                <a:lnTo>
                  <a:pt x="1429" y="2098"/>
                </a:lnTo>
                <a:lnTo>
                  <a:pt x="1429" y="2097"/>
                </a:lnTo>
                <a:lnTo>
                  <a:pt x="1431" y="2097"/>
                </a:lnTo>
                <a:lnTo>
                  <a:pt x="1431" y="2098"/>
                </a:lnTo>
                <a:lnTo>
                  <a:pt x="1431" y="2097"/>
                </a:lnTo>
                <a:lnTo>
                  <a:pt x="1431" y="2097"/>
                </a:lnTo>
                <a:lnTo>
                  <a:pt x="1432" y="2097"/>
                </a:lnTo>
                <a:lnTo>
                  <a:pt x="1432" y="2097"/>
                </a:lnTo>
                <a:lnTo>
                  <a:pt x="1434" y="2097"/>
                </a:lnTo>
                <a:lnTo>
                  <a:pt x="1434" y="2097"/>
                </a:lnTo>
                <a:lnTo>
                  <a:pt x="1434" y="2097"/>
                </a:lnTo>
                <a:lnTo>
                  <a:pt x="1435" y="2097"/>
                </a:lnTo>
                <a:lnTo>
                  <a:pt x="1435" y="2097"/>
                </a:lnTo>
                <a:lnTo>
                  <a:pt x="1436" y="2097"/>
                </a:lnTo>
                <a:lnTo>
                  <a:pt x="1436" y="2097"/>
                </a:lnTo>
                <a:lnTo>
                  <a:pt x="1436" y="2097"/>
                </a:lnTo>
                <a:lnTo>
                  <a:pt x="1438" y="2097"/>
                </a:lnTo>
                <a:lnTo>
                  <a:pt x="1438" y="2098"/>
                </a:lnTo>
                <a:lnTo>
                  <a:pt x="1438" y="2098"/>
                </a:lnTo>
                <a:lnTo>
                  <a:pt x="1439" y="2098"/>
                </a:lnTo>
                <a:lnTo>
                  <a:pt x="1439" y="2098"/>
                </a:lnTo>
                <a:lnTo>
                  <a:pt x="1439" y="2098"/>
                </a:lnTo>
                <a:lnTo>
                  <a:pt x="1439" y="2098"/>
                </a:lnTo>
                <a:lnTo>
                  <a:pt x="1440" y="2098"/>
                </a:lnTo>
                <a:lnTo>
                  <a:pt x="1440" y="2098"/>
                </a:lnTo>
                <a:lnTo>
                  <a:pt x="1442" y="2098"/>
                </a:lnTo>
                <a:lnTo>
                  <a:pt x="1442" y="2098"/>
                </a:lnTo>
                <a:lnTo>
                  <a:pt x="1442" y="2098"/>
                </a:lnTo>
                <a:lnTo>
                  <a:pt x="1443" y="2098"/>
                </a:lnTo>
                <a:lnTo>
                  <a:pt x="1443" y="2098"/>
                </a:lnTo>
                <a:lnTo>
                  <a:pt x="1443" y="2098"/>
                </a:lnTo>
                <a:lnTo>
                  <a:pt x="1445" y="2098"/>
                </a:lnTo>
                <a:lnTo>
                  <a:pt x="1445" y="2098"/>
                </a:lnTo>
                <a:lnTo>
                  <a:pt x="1445" y="2098"/>
                </a:lnTo>
                <a:lnTo>
                  <a:pt x="1445" y="2098"/>
                </a:lnTo>
                <a:lnTo>
                  <a:pt x="1446" y="2098"/>
                </a:lnTo>
                <a:lnTo>
                  <a:pt x="1446" y="2098"/>
                </a:lnTo>
                <a:lnTo>
                  <a:pt x="1447" y="2098"/>
                </a:lnTo>
                <a:lnTo>
                  <a:pt x="1447" y="2097"/>
                </a:lnTo>
                <a:lnTo>
                  <a:pt x="1447" y="2097"/>
                </a:lnTo>
                <a:lnTo>
                  <a:pt x="1447" y="2097"/>
                </a:lnTo>
                <a:lnTo>
                  <a:pt x="1449" y="2097"/>
                </a:lnTo>
                <a:lnTo>
                  <a:pt x="1449" y="2098"/>
                </a:lnTo>
                <a:lnTo>
                  <a:pt x="1449" y="2098"/>
                </a:lnTo>
                <a:lnTo>
                  <a:pt x="1450" y="2098"/>
                </a:lnTo>
                <a:lnTo>
                  <a:pt x="1450" y="2097"/>
                </a:lnTo>
                <a:lnTo>
                  <a:pt x="1450" y="2097"/>
                </a:lnTo>
                <a:lnTo>
                  <a:pt x="1450" y="2097"/>
                </a:lnTo>
                <a:lnTo>
                  <a:pt x="1450" y="2097"/>
                </a:lnTo>
                <a:lnTo>
                  <a:pt x="1450" y="2097"/>
                </a:lnTo>
                <a:lnTo>
                  <a:pt x="1451" y="2097"/>
                </a:lnTo>
                <a:lnTo>
                  <a:pt x="1451" y="2097"/>
                </a:lnTo>
                <a:lnTo>
                  <a:pt x="1451" y="2095"/>
                </a:lnTo>
                <a:lnTo>
                  <a:pt x="1453" y="2095"/>
                </a:lnTo>
                <a:lnTo>
                  <a:pt x="1453" y="2095"/>
                </a:lnTo>
                <a:lnTo>
                  <a:pt x="1453" y="2095"/>
                </a:lnTo>
                <a:lnTo>
                  <a:pt x="1453" y="2095"/>
                </a:lnTo>
                <a:lnTo>
                  <a:pt x="1453" y="2095"/>
                </a:lnTo>
                <a:lnTo>
                  <a:pt x="1454" y="2095"/>
                </a:lnTo>
                <a:lnTo>
                  <a:pt x="1454" y="2094"/>
                </a:lnTo>
                <a:lnTo>
                  <a:pt x="1454" y="2094"/>
                </a:lnTo>
                <a:lnTo>
                  <a:pt x="1454" y="2094"/>
                </a:lnTo>
                <a:lnTo>
                  <a:pt x="1455" y="2094"/>
                </a:lnTo>
                <a:lnTo>
                  <a:pt x="1455" y="2094"/>
                </a:lnTo>
                <a:lnTo>
                  <a:pt x="1455" y="2094"/>
                </a:lnTo>
                <a:lnTo>
                  <a:pt x="1455" y="2094"/>
                </a:lnTo>
                <a:lnTo>
                  <a:pt x="1455" y="2094"/>
                </a:lnTo>
                <a:lnTo>
                  <a:pt x="1455" y="2094"/>
                </a:lnTo>
                <a:lnTo>
                  <a:pt x="1455" y="2093"/>
                </a:lnTo>
                <a:lnTo>
                  <a:pt x="1457" y="2093"/>
                </a:lnTo>
                <a:lnTo>
                  <a:pt x="1457" y="2093"/>
                </a:lnTo>
                <a:lnTo>
                  <a:pt x="1457" y="2093"/>
                </a:lnTo>
                <a:lnTo>
                  <a:pt x="1457" y="2091"/>
                </a:lnTo>
                <a:lnTo>
                  <a:pt x="1458" y="2091"/>
                </a:lnTo>
                <a:lnTo>
                  <a:pt x="1458" y="2091"/>
                </a:lnTo>
                <a:lnTo>
                  <a:pt x="1458" y="2091"/>
                </a:lnTo>
                <a:lnTo>
                  <a:pt x="1458" y="2091"/>
                </a:lnTo>
                <a:lnTo>
                  <a:pt x="1458" y="2091"/>
                </a:lnTo>
                <a:lnTo>
                  <a:pt x="1460" y="2091"/>
                </a:lnTo>
                <a:lnTo>
                  <a:pt x="1460" y="2091"/>
                </a:lnTo>
                <a:lnTo>
                  <a:pt x="1460" y="2091"/>
                </a:lnTo>
                <a:lnTo>
                  <a:pt x="1460" y="2091"/>
                </a:lnTo>
                <a:lnTo>
                  <a:pt x="1460" y="2090"/>
                </a:lnTo>
                <a:lnTo>
                  <a:pt x="1460" y="2091"/>
                </a:lnTo>
                <a:lnTo>
                  <a:pt x="1461" y="2091"/>
                </a:lnTo>
                <a:lnTo>
                  <a:pt x="1461" y="2090"/>
                </a:lnTo>
                <a:lnTo>
                  <a:pt x="1461" y="2090"/>
                </a:lnTo>
                <a:lnTo>
                  <a:pt x="1461" y="2090"/>
                </a:lnTo>
                <a:lnTo>
                  <a:pt x="1461" y="2090"/>
                </a:lnTo>
                <a:lnTo>
                  <a:pt x="1461" y="2089"/>
                </a:lnTo>
                <a:lnTo>
                  <a:pt x="1461" y="2089"/>
                </a:lnTo>
                <a:lnTo>
                  <a:pt x="1461" y="2089"/>
                </a:lnTo>
                <a:lnTo>
                  <a:pt x="1461" y="2089"/>
                </a:lnTo>
                <a:lnTo>
                  <a:pt x="1461" y="2089"/>
                </a:lnTo>
                <a:lnTo>
                  <a:pt x="1461" y="2087"/>
                </a:lnTo>
                <a:lnTo>
                  <a:pt x="1462" y="2087"/>
                </a:lnTo>
                <a:lnTo>
                  <a:pt x="1462" y="2087"/>
                </a:lnTo>
                <a:lnTo>
                  <a:pt x="1462" y="2087"/>
                </a:lnTo>
                <a:lnTo>
                  <a:pt x="1462" y="2086"/>
                </a:lnTo>
                <a:lnTo>
                  <a:pt x="1464" y="2086"/>
                </a:lnTo>
                <a:lnTo>
                  <a:pt x="1464" y="2086"/>
                </a:lnTo>
                <a:lnTo>
                  <a:pt x="1464" y="2086"/>
                </a:lnTo>
                <a:lnTo>
                  <a:pt x="1464" y="2086"/>
                </a:lnTo>
                <a:lnTo>
                  <a:pt x="1464" y="2086"/>
                </a:lnTo>
                <a:lnTo>
                  <a:pt x="1464" y="2086"/>
                </a:lnTo>
                <a:lnTo>
                  <a:pt x="1464" y="2086"/>
                </a:lnTo>
                <a:lnTo>
                  <a:pt x="1465" y="2086"/>
                </a:lnTo>
                <a:lnTo>
                  <a:pt x="1465" y="2084"/>
                </a:lnTo>
                <a:lnTo>
                  <a:pt x="1465" y="2084"/>
                </a:lnTo>
                <a:lnTo>
                  <a:pt x="1465" y="2086"/>
                </a:lnTo>
                <a:lnTo>
                  <a:pt x="1466" y="2084"/>
                </a:lnTo>
                <a:lnTo>
                  <a:pt x="1465" y="2084"/>
                </a:lnTo>
                <a:lnTo>
                  <a:pt x="1466" y="2084"/>
                </a:lnTo>
                <a:lnTo>
                  <a:pt x="1466" y="2084"/>
                </a:lnTo>
                <a:lnTo>
                  <a:pt x="1466" y="2084"/>
                </a:lnTo>
                <a:lnTo>
                  <a:pt x="1466" y="2084"/>
                </a:lnTo>
                <a:lnTo>
                  <a:pt x="1465" y="2084"/>
                </a:lnTo>
                <a:lnTo>
                  <a:pt x="1465" y="2083"/>
                </a:lnTo>
                <a:lnTo>
                  <a:pt x="1465" y="2083"/>
                </a:lnTo>
                <a:lnTo>
                  <a:pt x="1466" y="2083"/>
                </a:lnTo>
                <a:lnTo>
                  <a:pt x="1466" y="2083"/>
                </a:lnTo>
                <a:lnTo>
                  <a:pt x="1466" y="2083"/>
                </a:lnTo>
                <a:lnTo>
                  <a:pt x="1466" y="2083"/>
                </a:lnTo>
                <a:lnTo>
                  <a:pt x="1466" y="2083"/>
                </a:lnTo>
                <a:lnTo>
                  <a:pt x="1466" y="2082"/>
                </a:lnTo>
                <a:lnTo>
                  <a:pt x="1466" y="2082"/>
                </a:lnTo>
                <a:lnTo>
                  <a:pt x="1466" y="2082"/>
                </a:lnTo>
                <a:lnTo>
                  <a:pt x="1468" y="2082"/>
                </a:lnTo>
                <a:lnTo>
                  <a:pt x="1468" y="2082"/>
                </a:lnTo>
                <a:lnTo>
                  <a:pt x="1469" y="2082"/>
                </a:lnTo>
                <a:lnTo>
                  <a:pt x="1469" y="2082"/>
                </a:lnTo>
                <a:lnTo>
                  <a:pt x="1469" y="2082"/>
                </a:lnTo>
                <a:lnTo>
                  <a:pt x="1469" y="2082"/>
                </a:lnTo>
                <a:lnTo>
                  <a:pt x="1469" y="2082"/>
                </a:lnTo>
                <a:lnTo>
                  <a:pt x="1469" y="2082"/>
                </a:lnTo>
                <a:lnTo>
                  <a:pt x="1469" y="2082"/>
                </a:lnTo>
                <a:lnTo>
                  <a:pt x="1471" y="2082"/>
                </a:lnTo>
                <a:lnTo>
                  <a:pt x="1471" y="2082"/>
                </a:lnTo>
                <a:lnTo>
                  <a:pt x="1471" y="2080"/>
                </a:lnTo>
                <a:lnTo>
                  <a:pt x="1472" y="2080"/>
                </a:lnTo>
                <a:lnTo>
                  <a:pt x="1472" y="2082"/>
                </a:lnTo>
                <a:lnTo>
                  <a:pt x="1472" y="2082"/>
                </a:lnTo>
                <a:lnTo>
                  <a:pt x="1472" y="2082"/>
                </a:lnTo>
                <a:lnTo>
                  <a:pt x="1472" y="2080"/>
                </a:lnTo>
                <a:lnTo>
                  <a:pt x="1472" y="2080"/>
                </a:lnTo>
                <a:lnTo>
                  <a:pt x="1472" y="2080"/>
                </a:lnTo>
                <a:lnTo>
                  <a:pt x="1472" y="2080"/>
                </a:lnTo>
                <a:lnTo>
                  <a:pt x="1472" y="2080"/>
                </a:lnTo>
                <a:lnTo>
                  <a:pt x="1473" y="2080"/>
                </a:lnTo>
                <a:lnTo>
                  <a:pt x="1473" y="2080"/>
                </a:lnTo>
                <a:lnTo>
                  <a:pt x="1473" y="2079"/>
                </a:lnTo>
                <a:lnTo>
                  <a:pt x="1473" y="2079"/>
                </a:lnTo>
                <a:lnTo>
                  <a:pt x="1473" y="2078"/>
                </a:lnTo>
                <a:lnTo>
                  <a:pt x="1475" y="2078"/>
                </a:lnTo>
                <a:lnTo>
                  <a:pt x="1475" y="2078"/>
                </a:lnTo>
                <a:lnTo>
                  <a:pt x="1475" y="2078"/>
                </a:lnTo>
                <a:lnTo>
                  <a:pt x="1475" y="2078"/>
                </a:lnTo>
                <a:lnTo>
                  <a:pt x="1475" y="2076"/>
                </a:lnTo>
                <a:lnTo>
                  <a:pt x="1475" y="2076"/>
                </a:lnTo>
                <a:lnTo>
                  <a:pt x="1475" y="2076"/>
                </a:lnTo>
                <a:lnTo>
                  <a:pt x="1475" y="2075"/>
                </a:lnTo>
                <a:lnTo>
                  <a:pt x="1476" y="2075"/>
                </a:lnTo>
                <a:lnTo>
                  <a:pt x="1476" y="2075"/>
                </a:lnTo>
                <a:lnTo>
                  <a:pt x="1476" y="2075"/>
                </a:lnTo>
                <a:lnTo>
                  <a:pt x="1476" y="2075"/>
                </a:lnTo>
                <a:lnTo>
                  <a:pt x="1477" y="2075"/>
                </a:lnTo>
                <a:lnTo>
                  <a:pt x="1477" y="2075"/>
                </a:lnTo>
                <a:lnTo>
                  <a:pt x="1477" y="2075"/>
                </a:lnTo>
                <a:lnTo>
                  <a:pt x="1477" y="2075"/>
                </a:lnTo>
                <a:lnTo>
                  <a:pt x="1477" y="2075"/>
                </a:lnTo>
                <a:lnTo>
                  <a:pt x="1479" y="2075"/>
                </a:lnTo>
                <a:lnTo>
                  <a:pt x="1479" y="2074"/>
                </a:lnTo>
                <a:lnTo>
                  <a:pt x="1479" y="2074"/>
                </a:lnTo>
                <a:lnTo>
                  <a:pt x="1480" y="2074"/>
                </a:lnTo>
                <a:lnTo>
                  <a:pt x="1480" y="2074"/>
                </a:lnTo>
                <a:lnTo>
                  <a:pt x="1480" y="2074"/>
                </a:lnTo>
                <a:lnTo>
                  <a:pt x="1480" y="2074"/>
                </a:lnTo>
                <a:lnTo>
                  <a:pt x="1480" y="2072"/>
                </a:lnTo>
                <a:lnTo>
                  <a:pt x="1480" y="2072"/>
                </a:lnTo>
                <a:lnTo>
                  <a:pt x="1480" y="2072"/>
                </a:lnTo>
                <a:lnTo>
                  <a:pt x="1480" y="2072"/>
                </a:lnTo>
                <a:lnTo>
                  <a:pt x="1480" y="2071"/>
                </a:lnTo>
                <a:lnTo>
                  <a:pt x="1480" y="2071"/>
                </a:lnTo>
                <a:lnTo>
                  <a:pt x="1480" y="2069"/>
                </a:lnTo>
                <a:lnTo>
                  <a:pt x="1480" y="2069"/>
                </a:lnTo>
                <a:lnTo>
                  <a:pt x="1480" y="2069"/>
                </a:lnTo>
                <a:lnTo>
                  <a:pt x="1480" y="2068"/>
                </a:lnTo>
                <a:lnTo>
                  <a:pt x="1480" y="2068"/>
                </a:lnTo>
                <a:lnTo>
                  <a:pt x="1480" y="2068"/>
                </a:lnTo>
                <a:lnTo>
                  <a:pt x="1480" y="2068"/>
                </a:lnTo>
                <a:lnTo>
                  <a:pt x="1480" y="2068"/>
                </a:lnTo>
                <a:lnTo>
                  <a:pt x="1480" y="2067"/>
                </a:lnTo>
                <a:lnTo>
                  <a:pt x="1481" y="2067"/>
                </a:lnTo>
                <a:lnTo>
                  <a:pt x="1481" y="2067"/>
                </a:lnTo>
                <a:lnTo>
                  <a:pt x="1481" y="2067"/>
                </a:lnTo>
                <a:lnTo>
                  <a:pt x="1481" y="2067"/>
                </a:lnTo>
                <a:lnTo>
                  <a:pt x="1483" y="2067"/>
                </a:lnTo>
                <a:lnTo>
                  <a:pt x="1483" y="2067"/>
                </a:lnTo>
                <a:lnTo>
                  <a:pt x="1481" y="2065"/>
                </a:lnTo>
                <a:lnTo>
                  <a:pt x="1481" y="2065"/>
                </a:lnTo>
                <a:lnTo>
                  <a:pt x="1483" y="2065"/>
                </a:lnTo>
                <a:lnTo>
                  <a:pt x="1483" y="2064"/>
                </a:lnTo>
                <a:lnTo>
                  <a:pt x="1483" y="2064"/>
                </a:lnTo>
                <a:lnTo>
                  <a:pt x="1483" y="2064"/>
                </a:lnTo>
                <a:lnTo>
                  <a:pt x="1483" y="2064"/>
                </a:lnTo>
                <a:lnTo>
                  <a:pt x="1483" y="2064"/>
                </a:lnTo>
                <a:lnTo>
                  <a:pt x="1483" y="2064"/>
                </a:lnTo>
                <a:lnTo>
                  <a:pt x="1483" y="2063"/>
                </a:lnTo>
                <a:lnTo>
                  <a:pt x="1483" y="2063"/>
                </a:lnTo>
                <a:lnTo>
                  <a:pt x="1483" y="2061"/>
                </a:lnTo>
                <a:lnTo>
                  <a:pt x="1483" y="2061"/>
                </a:lnTo>
                <a:lnTo>
                  <a:pt x="1483" y="2061"/>
                </a:lnTo>
                <a:lnTo>
                  <a:pt x="1483" y="2061"/>
                </a:lnTo>
                <a:lnTo>
                  <a:pt x="1483" y="2061"/>
                </a:lnTo>
                <a:lnTo>
                  <a:pt x="1483" y="2061"/>
                </a:lnTo>
                <a:lnTo>
                  <a:pt x="1483" y="2060"/>
                </a:lnTo>
                <a:lnTo>
                  <a:pt x="1483" y="2061"/>
                </a:lnTo>
                <a:lnTo>
                  <a:pt x="1483" y="2060"/>
                </a:lnTo>
                <a:lnTo>
                  <a:pt x="1484" y="2060"/>
                </a:lnTo>
                <a:lnTo>
                  <a:pt x="1484" y="2060"/>
                </a:lnTo>
                <a:lnTo>
                  <a:pt x="1484" y="2060"/>
                </a:lnTo>
                <a:lnTo>
                  <a:pt x="1486" y="2060"/>
                </a:lnTo>
                <a:lnTo>
                  <a:pt x="1486" y="2060"/>
                </a:lnTo>
                <a:lnTo>
                  <a:pt x="1486" y="2060"/>
                </a:lnTo>
                <a:lnTo>
                  <a:pt x="1486" y="2060"/>
                </a:lnTo>
                <a:lnTo>
                  <a:pt x="1486" y="2060"/>
                </a:lnTo>
                <a:lnTo>
                  <a:pt x="1486" y="2058"/>
                </a:lnTo>
                <a:lnTo>
                  <a:pt x="1487" y="2058"/>
                </a:lnTo>
                <a:lnTo>
                  <a:pt x="1487" y="2058"/>
                </a:lnTo>
                <a:lnTo>
                  <a:pt x="1487" y="2058"/>
                </a:lnTo>
                <a:lnTo>
                  <a:pt x="1488" y="2058"/>
                </a:lnTo>
                <a:lnTo>
                  <a:pt x="1488" y="2058"/>
                </a:lnTo>
                <a:lnTo>
                  <a:pt x="1488" y="2058"/>
                </a:lnTo>
                <a:lnTo>
                  <a:pt x="1488" y="2058"/>
                </a:lnTo>
                <a:lnTo>
                  <a:pt x="1490" y="2058"/>
                </a:lnTo>
                <a:lnTo>
                  <a:pt x="1490" y="2058"/>
                </a:lnTo>
                <a:lnTo>
                  <a:pt x="1490" y="2058"/>
                </a:lnTo>
                <a:lnTo>
                  <a:pt x="1490" y="2060"/>
                </a:lnTo>
                <a:lnTo>
                  <a:pt x="1490" y="2060"/>
                </a:lnTo>
                <a:lnTo>
                  <a:pt x="1491" y="2061"/>
                </a:lnTo>
                <a:lnTo>
                  <a:pt x="1491" y="2061"/>
                </a:lnTo>
                <a:lnTo>
                  <a:pt x="1491" y="2061"/>
                </a:lnTo>
                <a:lnTo>
                  <a:pt x="1491" y="2061"/>
                </a:lnTo>
                <a:lnTo>
                  <a:pt x="1491" y="2061"/>
                </a:lnTo>
                <a:lnTo>
                  <a:pt x="1491" y="2061"/>
                </a:lnTo>
                <a:lnTo>
                  <a:pt x="1491" y="2061"/>
                </a:lnTo>
                <a:lnTo>
                  <a:pt x="1491" y="2061"/>
                </a:lnTo>
                <a:lnTo>
                  <a:pt x="1491" y="2060"/>
                </a:lnTo>
                <a:lnTo>
                  <a:pt x="1491" y="2060"/>
                </a:lnTo>
                <a:lnTo>
                  <a:pt x="1491" y="2058"/>
                </a:lnTo>
                <a:lnTo>
                  <a:pt x="1491" y="2058"/>
                </a:lnTo>
                <a:lnTo>
                  <a:pt x="1490" y="2058"/>
                </a:lnTo>
                <a:lnTo>
                  <a:pt x="1490" y="2058"/>
                </a:lnTo>
                <a:lnTo>
                  <a:pt x="1490" y="2057"/>
                </a:lnTo>
                <a:lnTo>
                  <a:pt x="1490" y="2057"/>
                </a:lnTo>
                <a:lnTo>
                  <a:pt x="1491" y="2057"/>
                </a:lnTo>
                <a:lnTo>
                  <a:pt x="1491" y="2057"/>
                </a:lnTo>
                <a:lnTo>
                  <a:pt x="1491" y="2056"/>
                </a:lnTo>
                <a:lnTo>
                  <a:pt x="1491" y="2056"/>
                </a:lnTo>
                <a:lnTo>
                  <a:pt x="1492" y="2056"/>
                </a:lnTo>
                <a:lnTo>
                  <a:pt x="1491" y="2056"/>
                </a:lnTo>
                <a:lnTo>
                  <a:pt x="1491" y="2056"/>
                </a:lnTo>
                <a:lnTo>
                  <a:pt x="1490" y="2056"/>
                </a:lnTo>
                <a:lnTo>
                  <a:pt x="1490" y="2056"/>
                </a:lnTo>
                <a:lnTo>
                  <a:pt x="1488" y="2054"/>
                </a:lnTo>
                <a:lnTo>
                  <a:pt x="1488" y="2054"/>
                </a:lnTo>
                <a:lnTo>
                  <a:pt x="1488" y="2054"/>
                </a:lnTo>
                <a:lnTo>
                  <a:pt x="1488" y="2053"/>
                </a:lnTo>
                <a:lnTo>
                  <a:pt x="1488" y="2053"/>
                </a:lnTo>
                <a:lnTo>
                  <a:pt x="1490" y="2053"/>
                </a:lnTo>
                <a:lnTo>
                  <a:pt x="1490" y="2053"/>
                </a:lnTo>
                <a:lnTo>
                  <a:pt x="1488" y="2053"/>
                </a:lnTo>
                <a:lnTo>
                  <a:pt x="1488" y="2052"/>
                </a:lnTo>
                <a:lnTo>
                  <a:pt x="1488" y="2052"/>
                </a:lnTo>
                <a:lnTo>
                  <a:pt x="1488" y="2052"/>
                </a:lnTo>
                <a:lnTo>
                  <a:pt x="1490" y="2052"/>
                </a:lnTo>
                <a:lnTo>
                  <a:pt x="1490" y="2050"/>
                </a:lnTo>
                <a:lnTo>
                  <a:pt x="1490" y="2050"/>
                </a:lnTo>
                <a:lnTo>
                  <a:pt x="1490" y="2050"/>
                </a:lnTo>
                <a:lnTo>
                  <a:pt x="1490" y="2049"/>
                </a:lnTo>
                <a:lnTo>
                  <a:pt x="1490" y="2049"/>
                </a:lnTo>
                <a:lnTo>
                  <a:pt x="1490" y="2049"/>
                </a:lnTo>
                <a:lnTo>
                  <a:pt x="1490" y="2048"/>
                </a:lnTo>
                <a:lnTo>
                  <a:pt x="1490" y="2048"/>
                </a:lnTo>
                <a:lnTo>
                  <a:pt x="1490" y="2048"/>
                </a:lnTo>
                <a:lnTo>
                  <a:pt x="1491" y="2048"/>
                </a:lnTo>
                <a:lnTo>
                  <a:pt x="1491" y="2048"/>
                </a:lnTo>
                <a:lnTo>
                  <a:pt x="1491" y="2046"/>
                </a:lnTo>
                <a:lnTo>
                  <a:pt x="1491" y="2046"/>
                </a:lnTo>
                <a:lnTo>
                  <a:pt x="1491" y="2046"/>
                </a:lnTo>
                <a:lnTo>
                  <a:pt x="1490" y="2045"/>
                </a:lnTo>
                <a:lnTo>
                  <a:pt x="1490" y="2045"/>
                </a:lnTo>
                <a:lnTo>
                  <a:pt x="1488" y="2045"/>
                </a:lnTo>
                <a:lnTo>
                  <a:pt x="1488" y="2045"/>
                </a:lnTo>
                <a:lnTo>
                  <a:pt x="1488" y="2045"/>
                </a:lnTo>
                <a:lnTo>
                  <a:pt x="1487" y="2045"/>
                </a:lnTo>
                <a:lnTo>
                  <a:pt x="1487" y="2045"/>
                </a:lnTo>
                <a:lnTo>
                  <a:pt x="1488" y="2045"/>
                </a:lnTo>
                <a:lnTo>
                  <a:pt x="1488" y="2043"/>
                </a:lnTo>
                <a:lnTo>
                  <a:pt x="1487" y="2043"/>
                </a:lnTo>
                <a:lnTo>
                  <a:pt x="1487" y="2043"/>
                </a:lnTo>
                <a:lnTo>
                  <a:pt x="1487" y="2043"/>
                </a:lnTo>
                <a:lnTo>
                  <a:pt x="1486" y="2043"/>
                </a:lnTo>
                <a:lnTo>
                  <a:pt x="1486" y="2043"/>
                </a:lnTo>
                <a:lnTo>
                  <a:pt x="1486" y="2043"/>
                </a:lnTo>
                <a:lnTo>
                  <a:pt x="1486" y="2045"/>
                </a:lnTo>
                <a:lnTo>
                  <a:pt x="1486" y="2045"/>
                </a:lnTo>
                <a:lnTo>
                  <a:pt x="1486" y="2045"/>
                </a:lnTo>
                <a:lnTo>
                  <a:pt x="1487" y="2045"/>
                </a:lnTo>
                <a:lnTo>
                  <a:pt x="1487" y="2045"/>
                </a:lnTo>
                <a:lnTo>
                  <a:pt x="1486" y="2045"/>
                </a:lnTo>
                <a:lnTo>
                  <a:pt x="1486" y="2045"/>
                </a:lnTo>
                <a:lnTo>
                  <a:pt x="1486" y="2045"/>
                </a:lnTo>
                <a:lnTo>
                  <a:pt x="1484" y="2045"/>
                </a:lnTo>
                <a:lnTo>
                  <a:pt x="1484" y="2045"/>
                </a:lnTo>
                <a:lnTo>
                  <a:pt x="1483" y="2045"/>
                </a:lnTo>
                <a:lnTo>
                  <a:pt x="1483" y="2045"/>
                </a:lnTo>
                <a:lnTo>
                  <a:pt x="1483" y="2043"/>
                </a:lnTo>
                <a:lnTo>
                  <a:pt x="1483" y="2043"/>
                </a:lnTo>
                <a:lnTo>
                  <a:pt x="1481" y="2043"/>
                </a:lnTo>
                <a:lnTo>
                  <a:pt x="1481" y="2043"/>
                </a:lnTo>
                <a:lnTo>
                  <a:pt x="1481" y="2042"/>
                </a:lnTo>
                <a:lnTo>
                  <a:pt x="1481" y="2042"/>
                </a:lnTo>
                <a:lnTo>
                  <a:pt x="1481" y="2042"/>
                </a:lnTo>
                <a:lnTo>
                  <a:pt x="1481" y="2041"/>
                </a:lnTo>
                <a:lnTo>
                  <a:pt x="1481" y="2042"/>
                </a:lnTo>
                <a:lnTo>
                  <a:pt x="1481" y="2042"/>
                </a:lnTo>
                <a:lnTo>
                  <a:pt x="1480" y="2042"/>
                </a:lnTo>
                <a:lnTo>
                  <a:pt x="1480" y="2042"/>
                </a:lnTo>
                <a:lnTo>
                  <a:pt x="1480" y="2042"/>
                </a:lnTo>
                <a:lnTo>
                  <a:pt x="1480" y="2042"/>
                </a:lnTo>
                <a:lnTo>
                  <a:pt x="1480" y="2042"/>
                </a:lnTo>
                <a:lnTo>
                  <a:pt x="1480" y="2041"/>
                </a:lnTo>
                <a:lnTo>
                  <a:pt x="1480" y="2041"/>
                </a:lnTo>
                <a:lnTo>
                  <a:pt x="1480" y="2039"/>
                </a:lnTo>
                <a:lnTo>
                  <a:pt x="1480" y="2039"/>
                </a:lnTo>
                <a:lnTo>
                  <a:pt x="1480" y="2039"/>
                </a:lnTo>
                <a:lnTo>
                  <a:pt x="1479" y="2039"/>
                </a:lnTo>
                <a:lnTo>
                  <a:pt x="1479" y="2039"/>
                </a:lnTo>
                <a:lnTo>
                  <a:pt x="1479" y="2039"/>
                </a:lnTo>
                <a:lnTo>
                  <a:pt x="1479" y="2038"/>
                </a:lnTo>
                <a:lnTo>
                  <a:pt x="1479" y="2038"/>
                </a:lnTo>
                <a:lnTo>
                  <a:pt x="1479" y="2038"/>
                </a:lnTo>
                <a:lnTo>
                  <a:pt x="1479" y="2037"/>
                </a:lnTo>
                <a:lnTo>
                  <a:pt x="1479" y="2037"/>
                </a:lnTo>
                <a:lnTo>
                  <a:pt x="1479" y="2037"/>
                </a:lnTo>
                <a:lnTo>
                  <a:pt x="1479" y="2037"/>
                </a:lnTo>
                <a:lnTo>
                  <a:pt x="1479" y="2037"/>
                </a:lnTo>
                <a:lnTo>
                  <a:pt x="1477" y="2037"/>
                </a:lnTo>
                <a:lnTo>
                  <a:pt x="1477" y="2035"/>
                </a:lnTo>
                <a:lnTo>
                  <a:pt x="1477" y="2035"/>
                </a:lnTo>
                <a:lnTo>
                  <a:pt x="1477" y="2034"/>
                </a:lnTo>
                <a:lnTo>
                  <a:pt x="1477" y="2034"/>
                </a:lnTo>
                <a:lnTo>
                  <a:pt x="1477" y="2034"/>
                </a:lnTo>
                <a:lnTo>
                  <a:pt x="1477" y="2034"/>
                </a:lnTo>
                <a:lnTo>
                  <a:pt x="1476" y="2034"/>
                </a:lnTo>
                <a:lnTo>
                  <a:pt x="1476" y="2032"/>
                </a:lnTo>
                <a:lnTo>
                  <a:pt x="1476" y="2032"/>
                </a:lnTo>
                <a:lnTo>
                  <a:pt x="1476" y="2032"/>
                </a:lnTo>
                <a:lnTo>
                  <a:pt x="1475" y="2032"/>
                </a:lnTo>
                <a:lnTo>
                  <a:pt x="1475" y="2031"/>
                </a:lnTo>
                <a:lnTo>
                  <a:pt x="1475" y="2031"/>
                </a:lnTo>
                <a:lnTo>
                  <a:pt x="1475" y="2031"/>
                </a:lnTo>
                <a:lnTo>
                  <a:pt x="1475" y="2031"/>
                </a:lnTo>
                <a:lnTo>
                  <a:pt x="1475" y="2030"/>
                </a:lnTo>
                <a:lnTo>
                  <a:pt x="1475" y="2030"/>
                </a:lnTo>
                <a:lnTo>
                  <a:pt x="1475" y="2028"/>
                </a:lnTo>
                <a:lnTo>
                  <a:pt x="1475" y="2028"/>
                </a:lnTo>
                <a:lnTo>
                  <a:pt x="1475" y="2028"/>
                </a:lnTo>
                <a:lnTo>
                  <a:pt x="1473" y="2028"/>
                </a:lnTo>
                <a:lnTo>
                  <a:pt x="1473" y="2028"/>
                </a:lnTo>
                <a:lnTo>
                  <a:pt x="1473" y="2028"/>
                </a:lnTo>
                <a:lnTo>
                  <a:pt x="1473" y="2028"/>
                </a:lnTo>
                <a:lnTo>
                  <a:pt x="1472" y="2028"/>
                </a:lnTo>
                <a:lnTo>
                  <a:pt x="1472" y="2028"/>
                </a:lnTo>
                <a:lnTo>
                  <a:pt x="1472" y="2028"/>
                </a:lnTo>
                <a:lnTo>
                  <a:pt x="1472" y="2027"/>
                </a:lnTo>
                <a:lnTo>
                  <a:pt x="1472" y="2027"/>
                </a:lnTo>
                <a:lnTo>
                  <a:pt x="1472" y="2026"/>
                </a:lnTo>
                <a:lnTo>
                  <a:pt x="1472" y="2026"/>
                </a:lnTo>
                <a:lnTo>
                  <a:pt x="1472" y="2026"/>
                </a:lnTo>
                <a:lnTo>
                  <a:pt x="1472" y="2026"/>
                </a:lnTo>
                <a:lnTo>
                  <a:pt x="1472" y="2026"/>
                </a:lnTo>
                <a:lnTo>
                  <a:pt x="1471" y="2026"/>
                </a:lnTo>
                <a:lnTo>
                  <a:pt x="1471" y="2024"/>
                </a:lnTo>
                <a:lnTo>
                  <a:pt x="1471" y="2024"/>
                </a:lnTo>
                <a:lnTo>
                  <a:pt x="1471" y="2023"/>
                </a:lnTo>
                <a:lnTo>
                  <a:pt x="1469" y="2023"/>
                </a:lnTo>
                <a:lnTo>
                  <a:pt x="1469" y="2023"/>
                </a:lnTo>
                <a:lnTo>
                  <a:pt x="1469" y="2023"/>
                </a:lnTo>
                <a:lnTo>
                  <a:pt x="1469" y="2022"/>
                </a:lnTo>
                <a:lnTo>
                  <a:pt x="1468" y="2022"/>
                </a:lnTo>
                <a:lnTo>
                  <a:pt x="1468" y="2022"/>
                </a:lnTo>
                <a:lnTo>
                  <a:pt x="1469" y="2022"/>
                </a:lnTo>
                <a:lnTo>
                  <a:pt x="1469" y="2020"/>
                </a:lnTo>
                <a:lnTo>
                  <a:pt x="1468" y="2020"/>
                </a:lnTo>
                <a:lnTo>
                  <a:pt x="1468" y="2020"/>
                </a:lnTo>
                <a:lnTo>
                  <a:pt x="1468" y="2020"/>
                </a:lnTo>
                <a:lnTo>
                  <a:pt x="1468" y="2020"/>
                </a:lnTo>
                <a:lnTo>
                  <a:pt x="1468" y="2019"/>
                </a:lnTo>
                <a:lnTo>
                  <a:pt x="1466" y="2019"/>
                </a:lnTo>
                <a:lnTo>
                  <a:pt x="1466" y="2019"/>
                </a:lnTo>
                <a:lnTo>
                  <a:pt x="1466" y="2019"/>
                </a:lnTo>
                <a:lnTo>
                  <a:pt x="1466" y="2019"/>
                </a:lnTo>
                <a:lnTo>
                  <a:pt x="1465" y="2017"/>
                </a:lnTo>
                <a:lnTo>
                  <a:pt x="1465" y="2017"/>
                </a:lnTo>
                <a:lnTo>
                  <a:pt x="1465" y="2017"/>
                </a:lnTo>
                <a:lnTo>
                  <a:pt x="1465" y="2017"/>
                </a:lnTo>
                <a:lnTo>
                  <a:pt x="1465" y="2016"/>
                </a:lnTo>
                <a:lnTo>
                  <a:pt x="1465" y="2016"/>
                </a:lnTo>
                <a:lnTo>
                  <a:pt x="1464" y="2016"/>
                </a:lnTo>
                <a:lnTo>
                  <a:pt x="1464" y="2016"/>
                </a:lnTo>
                <a:lnTo>
                  <a:pt x="1464" y="2015"/>
                </a:lnTo>
                <a:lnTo>
                  <a:pt x="1464" y="2015"/>
                </a:lnTo>
                <a:lnTo>
                  <a:pt x="1464" y="2015"/>
                </a:lnTo>
                <a:lnTo>
                  <a:pt x="1462" y="2015"/>
                </a:lnTo>
                <a:lnTo>
                  <a:pt x="1462" y="2015"/>
                </a:lnTo>
                <a:lnTo>
                  <a:pt x="1462" y="2013"/>
                </a:lnTo>
                <a:lnTo>
                  <a:pt x="1462" y="2013"/>
                </a:lnTo>
                <a:lnTo>
                  <a:pt x="1462" y="2012"/>
                </a:lnTo>
                <a:lnTo>
                  <a:pt x="1462" y="2012"/>
                </a:lnTo>
                <a:lnTo>
                  <a:pt x="1462" y="2012"/>
                </a:lnTo>
                <a:lnTo>
                  <a:pt x="1462" y="2012"/>
                </a:lnTo>
                <a:lnTo>
                  <a:pt x="1461" y="2012"/>
                </a:lnTo>
                <a:lnTo>
                  <a:pt x="1462" y="2012"/>
                </a:lnTo>
                <a:lnTo>
                  <a:pt x="1462" y="2012"/>
                </a:lnTo>
                <a:lnTo>
                  <a:pt x="1461" y="2012"/>
                </a:lnTo>
                <a:lnTo>
                  <a:pt x="1461" y="2011"/>
                </a:lnTo>
                <a:lnTo>
                  <a:pt x="1461" y="2011"/>
                </a:lnTo>
                <a:lnTo>
                  <a:pt x="1461" y="2011"/>
                </a:lnTo>
                <a:lnTo>
                  <a:pt x="1461" y="2011"/>
                </a:lnTo>
                <a:lnTo>
                  <a:pt x="1461" y="2009"/>
                </a:lnTo>
                <a:lnTo>
                  <a:pt x="1460" y="2009"/>
                </a:lnTo>
                <a:lnTo>
                  <a:pt x="1460" y="2008"/>
                </a:lnTo>
                <a:lnTo>
                  <a:pt x="1460" y="2008"/>
                </a:lnTo>
                <a:lnTo>
                  <a:pt x="1460" y="2006"/>
                </a:lnTo>
                <a:lnTo>
                  <a:pt x="1460" y="2006"/>
                </a:lnTo>
                <a:lnTo>
                  <a:pt x="1458" y="2006"/>
                </a:lnTo>
                <a:lnTo>
                  <a:pt x="1458" y="2006"/>
                </a:lnTo>
                <a:lnTo>
                  <a:pt x="1458" y="2006"/>
                </a:lnTo>
                <a:lnTo>
                  <a:pt x="1458" y="2006"/>
                </a:lnTo>
                <a:lnTo>
                  <a:pt x="1458" y="2006"/>
                </a:lnTo>
                <a:lnTo>
                  <a:pt x="1458" y="2005"/>
                </a:lnTo>
                <a:lnTo>
                  <a:pt x="1457" y="2005"/>
                </a:lnTo>
                <a:lnTo>
                  <a:pt x="1458" y="2005"/>
                </a:lnTo>
                <a:lnTo>
                  <a:pt x="1458" y="2004"/>
                </a:lnTo>
                <a:lnTo>
                  <a:pt x="1457" y="2004"/>
                </a:lnTo>
                <a:lnTo>
                  <a:pt x="1457" y="2004"/>
                </a:lnTo>
                <a:lnTo>
                  <a:pt x="1455" y="2004"/>
                </a:lnTo>
                <a:lnTo>
                  <a:pt x="1455" y="2004"/>
                </a:lnTo>
                <a:lnTo>
                  <a:pt x="1455" y="2004"/>
                </a:lnTo>
                <a:lnTo>
                  <a:pt x="1454" y="2004"/>
                </a:lnTo>
                <a:lnTo>
                  <a:pt x="1454" y="2004"/>
                </a:lnTo>
                <a:lnTo>
                  <a:pt x="1454" y="2004"/>
                </a:lnTo>
                <a:lnTo>
                  <a:pt x="1454" y="2004"/>
                </a:lnTo>
                <a:lnTo>
                  <a:pt x="1454" y="2002"/>
                </a:lnTo>
                <a:lnTo>
                  <a:pt x="1454" y="2002"/>
                </a:lnTo>
                <a:lnTo>
                  <a:pt x="1454" y="2001"/>
                </a:lnTo>
                <a:lnTo>
                  <a:pt x="1453" y="2001"/>
                </a:lnTo>
                <a:lnTo>
                  <a:pt x="1453" y="2001"/>
                </a:lnTo>
                <a:lnTo>
                  <a:pt x="1454" y="2001"/>
                </a:lnTo>
                <a:lnTo>
                  <a:pt x="1454" y="2001"/>
                </a:lnTo>
                <a:lnTo>
                  <a:pt x="1454" y="2000"/>
                </a:lnTo>
                <a:lnTo>
                  <a:pt x="1454" y="2000"/>
                </a:lnTo>
                <a:lnTo>
                  <a:pt x="1454" y="1998"/>
                </a:lnTo>
                <a:lnTo>
                  <a:pt x="1454" y="1998"/>
                </a:lnTo>
                <a:lnTo>
                  <a:pt x="1453" y="1998"/>
                </a:lnTo>
                <a:lnTo>
                  <a:pt x="1453" y="1998"/>
                </a:lnTo>
                <a:lnTo>
                  <a:pt x="1454" y="1998"/>
                </a:lnTo>
                <a:lnTo>
                  <a:pt x="1455" y="1998"/>
                </a:lnTo>
                <a:lnTo>
                  <a:pt x="1455" y="1997"/>
                </a:lnTo>
                <a:lnTo>
                  <a:pt x="1457" y="1997"/>
                </a:lnTo>
                <a:lnTo>
                  <a:pt x="1457" y="1997"/>
                </a:lnTo>
                <a:lnTo>
                  <a:pt x="1457" y="1996"/>
                </a:lnTo>
                <a:lnTo>
                  <a:pt x="1458" y="1996"/>
                </a:lnTo>
                <a:lnTo>
                  <a:pt x="1461" y="1993"/>
                </a:lnTo>
                <a:lnTo>
                  <a:pt x="1462" y="1993"/>
                </a:lnTo>
                <a:lnTo>
                  <a:pt x="1462" y="1993"/>
                </a:lnTo>
                <a:lnTo>
                  <a:pt x="1464" y="1991"/>
                </a:lnTo>
                <a:lnTo>
                  <a:pt x="1464" y="1990"/>
                </a:lnTo>
                <a:lnTo>
                  <a:pt x="1465" y="1990"/>
                </a:lnTo>
                <a:lnTo>
                  <a:pt x="1466" y="1989"/>
                </a:lnTo>
                <a:lnTo>
                  <a:pt x="1468" y="1987"/>
                </a:lnTo>
                <a:lnTo>
                  <a:pt x="1469" y="1987"/>
                </a:lnTo>
                <a:lnTo>
                  <a:pt x="1471" y="1986"/>
                </a:lnTo>
                <a:lnTo>
                  <a:pt x="1472" y="1985"/>
                </a:lnTo>
                <a:lnTo>
                  <a:pt x="1473" y="1983"/>
                </a:lnTo>
                <a:lnTo>
                  <a:pt x="1475" y="1982"/>
                </a:lnTo>
                <a:lnTo>
                  <a:pt x="1476" y="1982"/>
                </a:lnTo>
                <a:lnTo>
                  <a:pt x="1476" y="1981"/>
                </a:lnTo>
                <a:lnTo>
                  <a:pt x="1477" y="1981"/>
                </a:lnTo>
                <a:lnTo>
                  <a:pt x="1480" y="1978"/>
                </a:lnTo>
                <a:lnTo>
                  <a:pt x="1480" y="1976"/>
                </a:lnTo>
                <a:lnTo>
                  <a:pt x="1481" y="1976"/>
                </a:lnTo>
                <a:lnTo>
                  <a:pt x="1481" y="1976"/>
                </a:lnTo>
                <a:lnTo>
                  <a:pt x="1483" y="1975"/>
                </a:lnTo>
                <a:lnTo>
                  <a:pt x="1483" y="1975"/>
                </a:lnTo>
                <a:lnTo>
                  <a:pt x="1483" y="1974"/>
                </a:lnTo>
                <a:lnTo>
                  <a:pt x="1486" y="1972"/>
                </a:lnTo>
                <a:lnTo>
                  <a:pt x="1488" y="1970"/>
                </a:lnTo>
                <a:lnTo>
                  <a:pt x="1490" y="1968"/>
                </a:lnTo>
                <a:lnTo>
                  <a:pt x="1491" y="1968"/>
                </a:lnTo>
                <a:lnTo>
                  <a:pt x="1491" y="1967"/>
                </a:lnTo>
                <a:lnTo>
                  <a:pt x="1494" y="1964"/>
                </a:lnTo>
                <a:lnTo>
                  <a:pt x="1494" y="1964"/>
                </a:lnTo>
                <a:lnTo>
                  <a:pt x="1495" y="1963"/>
                </a:lnTo>
                <a:lnTo>
                  <a:pt x="1497" y="1960"/>
                </a:lnTo>
                <a:lnTo>
                  <a:pt x="1498" y="1960"/>
                </a:lnTo>
                <a:lnTo>
                  <a:pt x="1499" y="1959"/>
                </a:lnTo>
                <a:lnTo>
                  <a:pt x="1501" y="1956"/>
                </a:lnTo>
                <a:lnTo>
                  <a:pt x="1502" y="1955"/>
                </a:lnTo>
                <a:lnTo>
                  <a:pt x="1503" y="1953"/>
                </a:lnTo>
                <a:lnTo>
                  <a:pt x="1505" y="1952"/>
                </a:lnTo>
                <a:lnTo>
                  <a:pt x="1505" y="1952"/>
                </a:lnTo>
                <a:lnTo>
                  <a:pt x="1506" y="1950"/>
                </a:lnTo>
                <a:lnTo>
                  <a:pt x="1506" y="1950"/>
                </a:lnTo>
                <a:lnTo>
                  <a:pt x="1506" y="1949"/>
                </a:lnTo>
                <a:lnTo>
                  <a:pt x="1506" y="1949"/>
                </a:lnTo>
                <a:lnTo>
                  <a:pt x="1507" y="1949"/>
                </a:lnTo>
                <a:lnTo>
                  <a:pt x="1507" y="1949"/>
                </a:lnTo>
                <a:lnTo>
                  <a:pt x="1507" y="1948"/>
                </a:lnTo>
                <a:lnTo>
                  <a:pt x="1507" y="1948"/>
                </a:lnTo>
                <a:lnTo>
                  <a:pt x="1507" y="1946"/>
                </a:lnTo>
                <a:lnTo>
                  <a:pt x="1507" y="1946"/>
                </a:lnTo>
                <a:lnTo>
                  <a:pt x="1507" y="1946"/>
                </a:lnTo>
                <a:lnTo>
                  <a:pt x="1507" y="1946"/>
                </a:lnTo>
                <a:lnTo>
                  <a:pt x="1507" y="1945"/>
                </a:lnTo>
                <a:lnTo>
                  <a:pt x="1507" y="1945"/>
                </a:lnTo>
                <a:lnTo>
                  <a:pt x="1507" y="1944"/>
                </a:lnTo>
                <a:lnTo>
                  <a:pt x="1507" y="1944"/>
                </a:lnTo>
                <a:lnTo>
                  <a:pt x="1507" y="1944"/>
                </a:lnTo>
                <a:lnTo>
                  <a:pt x="1507" y="1942"/>
                </a:lnTo>
                <a:lnTo>
                  <a:pt x="1507" y="1942"/>
                </a:lnTo>
                <a:lnTo>
                  <a:pt x="1507" y="1941"/>
                </a:lnTo>
                <a:lnTo>
                  <a:pt x="1507" y="1941"/>
                </a:lnTo>
                <a:lnTo>
                  <a:pt x="1507" y="1941"/>
                </a:lnTo>
                <a:lnTo>
                  <a:pt x="1507" y="1941"/>
                </a:lnTo>
                <a:lnTo>
                  <a:pt x="1506" y="1941"/>
                </a:lnTo>
                <a:lnTo>
                  <a:pt x="1506" y="1941"/>
                </a:lnTo>
                <a:lnTo>
                  <a:pt x="1505" y="1941"/>
                </a:lnTo>
                <a:lnTo>
                  <a:pt x="1505" y="1941"/>
                </a:lnTo>
                <a:lnTo>
                  <a:pt x="1505" y="1939"/>
                </a:lnTo>
                <a:lnTo>
                  <a:pt x="1505" y="1939"/>
                </a:lnTo>
                <a:lnTo>
                  <a:pt x="1503" y="1939"/>
                </a:lnTo>
                <a:lnTo>
                  <a:pt x="1503" y="1939"/>
                </a:lnTo>
                <a:lnTo>
                  <a:pt x="1503" y="1939"/>
                </a:lnTo>
                <a:lnTo>
                  <a:pt x="1502" y="1938"/>
                </a:lnTo>
                <a:lnTo>
                  <a:pt x="1502" y="1938"/>
                </a:lnTo>
                <a:lnTo>
                  <a:pt x="1502" y="1938"/>
                </a:lnTo>
                <a:lnTo>
                  <a:pt x="1502" y="1938"/>
                </a:lnTo>
                <a:lnTo>
                  <a:pt x="1502" y="1937"/>
                </a:lnTo>
                <a:lnTo>
                  <a:pt x="1502" y="1937"/>
                </a:lnTo>
                <a:lnTo>
                  <a:pt x="1502" y="1935"/>
                </a:lnTo>
                <a:lnTo>
                  <a:pt x="1502" y="1935"/>
                </a:lnTo>
                <a:lnTo>
                  <a:pt x="1502" y="1935"/>
                </a:lnTo>
                <a:lnTo>
                  <a:pt x="1502" y="1935"/>
                </a:lnTo>
                <a:lnTo>
                  <a:pt x="1502" y="1934"/>
                </a:lnTo>
                <a:lnTo>
                  <a:pt x="1503" y="1934"/>
                </a:lnTo>
                <a:lnTo>
                  <a:pt x="1503" y="1934"/>
                </a:lnTo>
                <a:lnTo>
                  <a:pt x="1503" y="1933"/>
                </a:lnTo>
                <a:lnTo>
                  <a:pt x="1503" y="1933"/>
                </a:lnTo>
                <a:lnTo>
                  <a:pt x="1503" y="1933"/>
                </a:lnTo>
                <a:lnTo>
                  <a:pt x="1503" y="1933"/>
                </a:lnTo>
                <a:lnTo>
                  <a:pt x="1505" y="1933"/>
                </a:lnTo>
                <a:lnTo>
                  <a:pt x="1505" y="1931"/>
                </a:lnTo>
                <a:lnTo>
                  <a:pt x="1505" y="1931"/>
                </a:lnTo>
                <a:lnTo>
                  <a:pt x="1505" y="1930"/>
                </a:lnTo>
                <a:lnTo>
                  <a:pt x="1503" y="1930"/>
                </a:lnTo>
                <a:lnTo>
                  <a:pt x="1503" y="1931"/>
                </a:lnTo>
                <a:lnTo>
                  <a:pt x="1503" y="1930"/>
                </a:lnTo>
                <a:lnTo>
                  <a:pt x="1503" y="1930"/>
                </a:lnTo>
                <a:lnTo>
                  <a:pt x="1505" y="1930"/>
                </a:lnTo>
                <a:lnTo>
                  <a:pt x="1505" y="1930"/>
                </a:lnTo>
                <a:lnTo>
                  <a:pt x="1505" y="1929"/>
                </a:lnTo>
                <a:lnTo>
                  <a:pt x="1505" y="1929"/>
                </a:lnTo>
                <a:lnTo>
                  <a:pt x="1505" y="1929"/>
                </a:lnTo>
                <a:lnTo>
                  <a:pt x="1505" y="1929"/>
                </a:lnTo>
                <a:lnTo>
                  <a:pt x="1506" y="1929"/>
                </a:lnTo>
                <a:lnTo>
                  <a:pt x="1506" y="1929"/>
                </a:lnTo>
                <a:lnTo>
                  <a:pt x="1506" y="1927"/>
                </a:lnTo>
                <a:lnTo>
                  <a:pt x="1507" y="1927"/>
                </a:lnTo>
                <a:lnTo>
                  <a:pt x="1507" y="1927"/>
                </a:lnTo>
                <a:lnTo>
                  <a:pt x="1506" y="1927"/>
                </a:lnTo>
                <a:lnTo>
                  <a:pt x="1506" y="1927"/>
                </a:lnTo>
                <a:lnTo>
                  <a:pt x="1506" y="1927"/>
                </a:lnTo>
                <a:lnTo>
                  <a:pt x="1506" y="1926"/>
                </a:lnTo>
                <a:lnTo>
                  <a:pt x="1505" y="1926"/>
                </a:lnTo>
                <a:lnTo>
                  <a:pt x="1505" y="1926"/>
                </a:lnTo>
                <a:lnTo>
                  <a:pt x="1505" y="1926"/>
                </a:lnTo>
                <a:lnTo>
                  <a:pt x="1505" y="1926"/>
                </a:lnTo>
                <a:lnTo>
                  <a:pt x="1505" y="1926"/>
                </a:lnTo>
                <a:lnTo>
                  <a:pt x="1503" y="1926"/>
                </a:lnTo>
                <a:lnTo>
                  <a:pt x="1503" y="1926"/>
                </a:lnTo>
                <a:lnTo>
                  <a:pt x="1502" y="1926"/>
                </a:lnTo>
                <a:lnTo>
                  <a:pt x="1502" y="1926"/>
                </a:lnTo>
                <a:lnTo>
                  <a:pt x="1502" y="1927"/>
                </a:lnTo>
                <a:lnTo>
                  <a:pt x="1502" y="1927"/>
                </a:lnTo>
                <a:lnTo>
                  <a:pt x="1501" y="1927"/>
                </a:lnTo>
                <a:lnTo>
                  <a:pt x="1501" y="1927"/>
                </a:lnTo>
                <a:lnTo>
                  <a:pt x="1499" y="1927"/>
                </a:lnTo>
                <a:lnTo>
                  <a:pt x="1499" y="1927"/>
                </a:lnTo>
                <a:lnTo>
                  <a:pt x="1499" y="1927"/>
                </a:lnTo>
                <a:lnTo>
                  <a:pt x="1499" y="1927"/>
                </a:lnTo>
                <a:lnTo>
                  <a:pt x="1498" y="1927"/>
                </a:lnTo>
                <a:lnTo>
                  <a:pt x="1498" y="1927"/>
                </a:lnTo>
                <a:lnTo>
                  <a:pt x="1497" y="1927"/>
                </a:lnTo>
                <a:lnTo>
                  <a:pt x="1497" y="1927"/>
                </a:lnTo>
                <a:lnTo>
                  <a:pt x="1497" y="1927"/>
                </a:lnTo>
                <a:lnTo>
                  <a:pt x="1497" y="1927"/>
                </a:lnTo>
                <a:lnTo>
                  <a:pt x="1495" y="1927"/>
                </a:lnTo>
                <a:lnTo>
                  <a:pt x="1495" y="1927"/>
                </a:lnTo>
                <a:lnTo>
                  <a:pt x="1494" y="1927"/>
                </a:lnTo>
                <a:lnTo>
                  <a:pt x="1494" y="1929"/>
                </a:lnTo>
                <a:lnTo>
                  <a:pt x="1494" y="1929"/>
                </a:lnTo>
                <a:lnTo>
                  <a:pt x="1494" y="1929"/>
                </a:lnTo>
                <a:lnTo>
                  <a:pt x="1492" y="1929"/>
                </a:lnTo>
                <a:lnTo>
                  <a:pt x="1492" y="1929"/>
                </a:lnTo>
                <a:lnTo>
                  <a:pt x="1492" y="1929"/>
                </a:lnTo>
                <a:lnTo>
                  <a:pt x="1491" y="1929"/>
                </a:lnTo>
                <a:lnTo>
                  <a:pt x="1491" y="1929"/>
                </a:lnTo>
                <a:lnTo>
                  <a:pt x="1491" y="1927"/>
                </a:lnTo>
                <a:lnTo>
                  <a:pt x="1491" y="1927"/>
                </a:lnTo>
                <a:lnTo>
                  <a:pt x="1491" y="1927"/>
                </a:lnTo>
                <a:lnTo>
                  <a:pt x="1490" y="1927"/>
                </a:lnTo>
                <a:lnTo>
                  <a:pt x="1490" y="1927"/>
                </a:lnTo>
                <a:lnTo>
                  <a:pt x="1490" y="1926"/>
                </a:lnTo>
                <a:lnTo>
                  <a:pt x="1488" y="1926"/>
                </a:lnTo>
                <a:lnTo>
                  <a:pt x="1488" y="1926"/>
                </a:lnTo>
                <a:lnTo>
                  <a:pt x="1488" y="1924"/>
                </a:lnTo>
                <a:lnTo>
                  <a:pt x="1488" y="1924"/>
                </a:lnTo>
                <a:lnTo>
                  <a:pt x="1490" y="1923"/>
                </a:lnTo>
                <a:lnTo>
                  <a:pt x="1490" y="1923"/>
                </a:lnTo>
                <a:lnTo>
                  <a:pt x="1488" y="1922"/>
                </a:lnTo>
                <a:lnTo>
                  <a:pt x="1490" y="1922"/>
                </a:lnTo>
                <a:lnTo>
                  <a:pt x="1491" y="1922"/>
                </a:lnTo>
                <a:lnTo>
                  <a:pt x="1492" y="1922"/>
                </a:lnTo>
                <a:lnTo>
                  <a:pt x="1494" y="1922"/>
                </a:lnTo>
                <a:lnTo>
                  <a:pt x="1494" y="1922"/>
                </a:lnTo>
                <a:lnTo>
                  <a:pt x="1494" y="1922"/>
                </a:lnTo>
                <a:lnTo>
                  <a:pt x="1495" y="1922"/>
                </a:lnTo>
                <a:lnTo>
                  <a:pt x="1495" y="1922"/>
                </a:lnTo>
                <a:lnTo>
                  <a:pt x="1497" y="1922"/>
                </a:lnTo>
                <a:lnTo>
                  <a:pt x="1497" y="1920"/>
                </a:lnTo>
                <a:lnTo>
                  <a:pt x="1497" y="1920"/>
                </a:lnTo>
                <a:lnTo>
                  <a:pt x="1497" y="1920"/>
                </a:lnTo>
                <a:lnTo>
                  <a:pt x="1498" y="1920"/>
                </a:lnTo>
                <a:lnTo>
                  <a:pt x="1498" y="1919"/>
                </a:lnTo>
                <a:lnTo>
                  <a:pt x="1498" y="1919"/>
                </a:lnTo>
                <a:lnTo>
                  <a:pt x="1499" y="1919"/>
                </a:lnTo>
                <a:lnTo>
                  <a:pt x="1499" y="1918"/>
                </a:lnTo>
                <a:lnTo>
                  <a:pt x="1499" y="1918"/>
                </a:lnTo>
                <a:lnTo>
                  <a:pt x="1499" y="1918"/>
                </a:lnTo>
                <a:lnTo>
                  <a:pt x="1501" y="1918"/>
                </a:lnTo>
                <a:lnTo>
                  <a:pt x="1501" y="1916"/>
                </a:lnTo>
                <a:lnTo>
                  <a:pt x="1502" y="1916"/>
                </a:lnTo>
                <a:lnTo>
                  <a:pt x="1502" y="1916"/>
                </a:lnTo>
                <a:lnTo>
                  <a:pt x="1502" y="1916"/>
                </a:lnTo>
                <a:lnTo>
                  <a:pt x="1502" y="1915"/>
                </a:lnTo>
                <a:lnTo>
                  <a:pt x="1502" y="1915"/>
                </a:lnTo>
                <a:lnTo>
                  <a:pt x="1503" y="1913"/>
                </a:lnTo>
                <a:lnTo>
                  <a:pt x="1509" y="1909"/>
                </a:lnTo>
                <a:lnTo>
                  <a:pt x="1509" y="1909"/>
                </a:lnTo>
                <a:lnTo>
                  <a:pt x="1510" y="1908"/>
                </a:lnTo>
                <a:lnTo>
                  <a:pt x="1513" y="1907"/>
                </a:lnTo>
                <a:lnTo>
                  <a:pt x="1513" y="1907"/>
                </a:lnTo>
                <a:lnTo>
                  <a:pt x="1513" y="1907"/>
                </a:lnTo>
                <a:lnTo>
                  <a:pt x="1514" y="1907"/>
                </a:lnTo>
                <a:lnTo>
                  <a:pt x="1514" y="1907"/>
                </a:lnTo>
                <a:lnTo>
                  <a:pt x="1516" y="1907"/>
                </a:lnTo>
                <a:lnTo>
                  <a:pt x="1516" y="1908"/>
                </a:lnTo>
                <a:lnTo>
                  <a:pt x="1516" y="1908"/>
                </a:lnTo>
                <a:lnTo>
                  <a:pt x="1516" y="1907"/>
                </a:lnTo>
                <a:lnTo>
                  <a:pt x="1516" y="1907"/>
                </a:lnTo>
                <a:lnTo>
                  <a:pt x="1516" y="1907"/>
                </a:lnTo>
                <a:lnTo>
                  <a:pt x="1517" y="1907"/>
                </a:lnTo>
                <a:lnTo>
                  <a:pt x="1517" y="1907"/>
                </a:lnTo>
                <a:lnTo>
                  <a:pt x="1517" y="1905"/>
                </a:lnTo>
                <a:lnTo>
                  <a:pt x="1518" y="1905"/>
                </a:lnTo>
                <a:lnTo>
                  <a:pt x="1518" y="1905"/>
                </a:lnTo>
                <a:lnTo>
                  <a:pt x="1518" y="1905"/>
                </a:lnTo>
                <a:lnTo>
                  <a:pt x="1518" y="1905"/>
                </a:lnTo>
                <a:lnTo>
                  <a:pt x="1520" y="1905"/>
                </a:lnTo>
                <a:lnTo>
                  <a:pt x="1520" y="1905"/>
                </a:lnTo>
                <a:lnTo>
                  <a:pt x="1520" y="1905"/>
                </a:lnTo>
                <a:lnTo>
                  <a:pt x="1521" y="1905"/>
                </a:lnTo>
                <a:lnTo>
                  <a:pt x="1520" y="1905"/>
                </a:lnTo>
                <a:lnTo>
                  <a:pt x="1520" y="1907"/>
                </a:lnTo>
                <a:lnTo>
                  <a:pt x="1521" y="1907"/>
                </a:lnTo>
                <a:lnTo>
                  <a:pt x="1521" y="1908"/>
                </a:lnTo>
                <a:lnTo>
                  <a:pt x="1521" y="1908"/>
                </a:lnTo>
                <a:lnTo>
                  <a:pt x="1521" y="1908"/>
                </a:lnTo>
                <a:lnTo>
                  <a:pt x="1521" y="1908"/>
                </a:lnTo>
                <a:lnTo>
                  <a:pt x="1523" y="1908"/>
                </a:lnTo>
                <a:lnTo>
                  <a:pt x="1523" y="1908"/>
                </a:lnTo>
                <a:lnTo>
                  <a:pt x="1521" y="1908"/>
                </a:lnTo>
                <a:lnTo>
                  <a:pt x="1523" y="1908"/>
                </a:lnTo>
                <a:lnTo>
                  <a:pt x="1523" y="1908"/>
                </a:lnTo>
                <a:lnTo>
                  <a:pt x="1523" y="1909"/>
                </a:lnTo>
                <a:lnTo>
                  <a:pt x="1523" y="1908"/>
                </a:lnTo>
                <a:lnTo>
                  <a:pt x="1523" y="1909"/>
                </a:lnTo>
                <a:lnTo>
                  <a:pt x="1524" y="1909"/>
                </a:lnTo>
                <a:lnTo>
                  <a:pt x="1524" y="1909"/>
                </a:lnTo>
                <a:lnTo>
                  <a:pt x="1524" y="1909"/>
                </a:lnTo>
                <a:lnTo>
                  <a:pt x="1524" y="1911"/>
                </a:lnTo>
                <a:lnTo>
                  <a:pt x="1524" y="1911"/>
                </a:lnTo>
                <a:lnTo>
                  <a:pt x="1524" y="1909"/>
                </a:lnTo>
                <a:lnTo>
                  <a:pt x="1525" y="1909"/>
                </a:lnTo>
                <a:lnTo>
                  <a:pt x="1525" y="1909"/>
                </a:lnTo>
                <a:lnTo>
                  <a:pt x="1527" y="1909"/>
                </a:lnTo>
                <a:lnTo>
                  <a:pt x="1524" y="1903"/>
                </a:lnTo>
                <a:lnTo>
                  <a:pt x="1524" y="1901"/>
                </a:lnTo>
                <a:lnTo>
                  <a:pt x="1525" y="1901"/>
                </a:lnTo>
                <a:lnTo>
                  <a:pt x="1524" y="1901"/>
                </a:lnTo>
                <a:lnTo>
                  <a:pt x="1524" y="1898"/>
                </a:lnTo>
                <a:lnTo>
                  <a:pt x="1524" y="1897"/>
                </a:lnTo>
                <a:lnTo>
                  <a:pt x="1524" y="1897"/>
                </a:lnTo>
                <a:lnTo>
                  <a:pt x="1524" y="1894"/>
                </a:lnTo>
                <a:lnTo>
                  <a:pt x="1523" y="1894"/>
                </a:lnTo>
                <a:lnTo>
                  <a:pt x="1523" y="1893"/>
                </a:lnTo>
                <a:lnTo>
                  <a:pt x="1523" y="1893"/>
                </a:lnTo>
                <a:lnTo>
                  <a:pt x="1523" y="1892"/>
                </a:lnTo>
                <a:lnTo>
                  <a:pt x="1523" y="1892"/>
                </a:lnTo>
                <a:lnTo>
                  <a:pt x="1523" y="1892"/>
                </a:lnTo>
                <a:lnTo>
                  <a:pt x="1521" y="1890"/>
                </a:lnTo>
                <a:lnTo>
                  <a:pt x="1521" y="1889"/>
                </a:lnTo>
                <a:lnTo>
                  <a:pt x="1521" y="1887"/>
                </a:lnTo>
                <a:lnTo>
                  <a:pt x="1520" y="1886"/>
                </a:lnTo>
                <a:lnTo>
                  <a:pt x="1520" y="1886"/>
                </a:lnTo>
                <a:lnTo>
                  <a:pt x="1520" y="1885"/>
                </a:lnTo>
                <a:lnTo>
                  <a:pt x="1520" y="1885"/>
                </a:lnTo>
                <a:lnTo>
                  <a:pt x="1518" y="1885"/>
                </a:lnTo>
                <a:lnTo>
                  <a:pt x="1518" y="1885"/>
                </a:lnTo>
                <a:lnTo>
                  <a:pt x="1518" y="1883"/>
                </a:lnTo>
                <a:lnTo>
                  <a:pt x="1517" y="1883"/>
                </a:lnTo>
                <a:lnTo>
                  <a:pt x="1516" y="1883"/>
                </a:lnTo>
                <a:lnTo>
                  <a:pt x="1516" y="1883"/>
                </a:lnTo>
                <a:lnTo>
                  <a:pt x="1514" y="1883"/>
                </a:lnTo>
                <a:lnTo>
                  <a:pt x="1514" y="1882"/>
                </a:lnTo>
                <a:lnTo>
                  <a:pt x="1513" y="1882"/>
                </a:lnTo>
                <a:lnTo>
                  <a:pt x="1513" y="1882"/>
                </a:lnTo>
                <a:lnTo>
                  <a:pt x="1510" y="1881"/>
                </a:lnTo>
                <a:lnTo>
                  <a:pt x="1510" y="1879"/>
                </a:lnTo>
                <a:lnTo>
                  <a:pt x="1510" y="1879"/>
                </a:lnTo>
                <a:lnTo>
                  <a:pt x="1509" y="1879"/>
                </a:lnTo>
                <a:lnTo>
                  <a:pt x="1507" y="1878"/>
                </a:lnTo>
                <a:lnTo>
                  <a:pt x="1507" y="1878"/>
                </a:lnTo>
                <a:lnTo>
                  <a:pt x="1507" y="1877"/>
                </a:lnTo>
                <a:lnTo>
                  <a:pt x="1506" y="1875"/>
                </a:lnTo>
                <a:lnTo>
                  <a:pt x="1505" y="1875"/>
                </a:lnTo>
                <a:lnTo>
                  <a:pt x="1505" y="1874"/>
                </a:lnTo>
                <a:lnTo>
                  <a:pt x="1503" y="1874"/>
                </a:lnTo>
                <a:lnTo>
                  <a:pt x="1503" y="1874"/>
                </a:lnTo>
                <a:lnTo>
                  <a:pt x="1502" y="1874"/>
                </a:lnTo>
                <a:lnTo>
                  <a:pt x="1502" y="1872"/>
                </a:lnTo>
                <a:lnTo>
                  <a:pt x="1502" y="1872"/>
                </a:lnTo>
                <a:lnTo>
                  <a:pt x="1502" y="1872"/>
                </a:lnTo>
                <a:lnTo>
                  <a:pt x="1501" y="1872"/>
                </a:lnTo>
                <a:lnTo>
                  <a:pt x="1501" y="1872"/>
                </a:lnTo>
                <a:lnTo>
                  <a:pt x="1499" y="1872"/>
                </a:lnTo>
                <a:lnTo>
                  <a:pt x="1499" y="1871"/>
                </a:lnTo>
                <a:lnTo>
                  <a:pt x="1499" y="1871"/>
                </a:lnTo>
                <a:lnTo>
                  <a:pt x="1499" y="1870"/>
                </a:lnTo>
                <a:lnTo>
                  <a:pt x="1499" y="1868"/>
                </a:lnTo>
                <a:lnTo>
                  <a:pt x="1499" y="1867"/>
                </a:lnTo>
                <a:lnTo>
                  <a:pt x="1499" y="1866"/>
                </a:lnTo>
                <a:lnTo>
                  <a:pt x="1498" y="1859"/>
                </a:lnTo>
                <a:lnTo>
                  <a:pt x="1498" y="1857"/>
                </a:lnTo>
                <a:lnTo>
                  <a:pt x="1498" y="1857"/>
                </a:lnTo>
                <a:lnTo>
                  <a:pt x="1498" y="1857"/>
                </a:lnTo>
                <a:lnTo>
                  <a:pt x="1498" y="1856"/>
                </a:lnTo>
                <a:lnTo>
                  <a:pt x="1499" y="1856"/>
                </a:lnTo>
                <a:lnTo>
                  <a:pt x="1499" y="1856"/>
                </a:lnTo>
                <a:lnTo>
                  <a:pt x="1499" y="1855"/>
                </a:lnTo>
                <a:lnTo>
                  <a:pt x="1499" y="1853"/>
                </a:lnTo>
                <a:lnTo>
                  <a:pt x="1498" y="1853"/>
                </a:lnTo>
                <a:lnTo>
                  <a:pt x="1497" y="1853"/>
                </a:lnTo>
                <a:lnTo>
                  <a:pt x="1494" y="1852"/>
                </a:lnTo>
                <a:lnTo>
                  <a:pt x="1495" y="1851"/>
                </a:lnTo>
                <a:lnTo>
                  <a:pt x="1495" y="1849"/>
                </a:lnTo>
                <a:lnTo>
                  <a:pt x="1495" y="1848"/>
                </a:lnTo>
                <a:lnTo>
                  <a:pt x="1495" y="1848"/>
                </a:lnTo>
                <a:lnTo>
                  <a:pt x="1495" y="1846"/>
                </a:lnTo>
                <a:lnTo>
                  <a:pt x="1495" y="1846"/>
                </a:lnTo>
                <a:lnTo>
                  <a:pt x="1495" y="1845"/>
                </a:lnTo>
                <a:lnTo>
                  <a:pt x="1495" y="1845"/>
                </a:lnTo>
                <a:lnTo>
                  <a:pt x="1495" y="1844"/>
                </a:lnTo>
                <a:lnTo>
                  <a:pt x="1495" y="1844"/>
                </a:lnTo>
                <a:lnTo>
                  <a:pt x="1494" y="1842"/>
                </a:lnTo>
                <a:lnTo>
                  <a:pt x="1494" y="1842"/>
                </a:lnTo>
                <a:lnTo>
                  <a:pt x="1495" y="1841"/>
                </a:lnTo>
                <a:lnTo>
                  <a:pt x="1497" y="1841"/>
                </a:lnTo>
                <a:lnTo>
                  <a:pt x="1497" y="1841"/>
                </a:lnTo>
                <a:lnTo>
                  <a:pt x="1497" y="1841"/>
                </a:lnTo>
                <a:lnTo>
                  <a:pt x="1498" y="1840"/>
                </a:lnTo>
                <a:lnTo>
                  <a:pt x="1498" y="1840"/>
                </a:lnTo>
                <a:lnTo>
                  <a:pt x="1498" y="1838"/>
                </a:lnTo>
                <a:lnTo>
                  <a:pt x="1498" y="1837"/>
                </a:lnTo>
                <a:lnTo>
                  <a:pt x="1495" y="1837"/>
                </a:lnTo>
                <a:lnTo>
                  <a:pt x="1495" y="1837"/>
                </a:lnTo>
                <a:lnTo>
                  <a:pt x="1495" y="1836"/>
                </a:lnTo>
                <a:lnTo>
                  <a:pt x="1495" y="1836"/>
                </a:lnTo>
                <a:lnTo>
                  <a:pt x="1494" y="1836"/>
                </a:lnTo>
                <a:lnTo>
                  <a:pt x="1494" y="1834"/>
                </a:lnTo>
                <a:lnTo>
                  <a:pt x="1494" y="1834"/>
                </a:lnTo>
                <a:lnTo>
                  <a:pt x="1494" y="1834"/>
                </a:lnTo>
                <a:lnTo>
                  <a:pt x="1494" y="1834"/>
                </a:lnTo>
                <a:lnTo>
                  <a:pt x="1492" y="1834"/>
                </a:lnTo>
                <a:lnTo>
                  <a:pt x="1492" y="1834"/>
                </a:lnTo>
                <a:lnTo>
                  <a:pt x="1492" y="1834"/>
                </a:lnTo>
                <a:lnTo>
                  <a:pt x="1491" y="1834"/>
                </a:lnTo>
                <a:lnTo>
                  <a:pt x="1491" y="1834"/>
                </a:lnTo>
                <a:lnTo>
                  <a:pt x="1491" y="1834"/>
                </a:lnTo>
                <a:lnTo>
                  <a:pt x="1491" y="1833"/>
                </a:lnTo>
                <a:lnTo>
                  <a:pt x="1490" y="1833"/>
                </a:lnTo>
                <a:lnTo>
                  <a:pt x="1490" y="1833"/>
                </a:lnTo>
                <a:lnTo>
                  <a:pt x="1488" y="1831"/>
                </a:lnTo>
                <a:lnTo>
                  <a:pt x="1488" y="1831"/>
                </a:lnTo>
                <a:lnTo>
                  <a:pt x="1487" y="1831"/>
                </a:lnTo>
                <a:lnTo>
                  <a:pt x="1487" y="1831"/>
                </a:lnTo>
                <a:lnTo>
                  <a:pt x="1486" y="1830"/>
                </a:lnTo>
                <a:lnTo>
                  <a:pt x="1484" y="1831"/>
                </a:lnTo>
                <a:lnTo>
                  <a:pt x="1484" y="1831"/>
                </a:lnTo>
                <a:lnTo>
                  <a:pt x="1483" y="1831"/>
                </a:lnTo>
                <a:lnTo>
                  <a:pt x="1483" y="1831"/>
                </a:lnTo>
                <a:lnTo>
                  <a:pt x="1483" y="1831"/>
                </a:lnTo>
                <a:lnTo>
                  <a:pt x="1481" y="1831"/>
                </a:lnTo>
                <a:lnTo>
                  <a:pt x="1481" y="1831"/>
                </a:lnTo>
                <a:lnTo>
                  <a:pt x="1480" y="1833"/>
                </a:lnTo>
                <a:lnTo>
                  <a:pt x="1480" y="1833"/>
                </a:lnTo>
                <a:lnTo>
                  <a:pt x="1480" y="1831"/>
                </a:lnTo>
                <a:lnTo>
                  <a:pt x="1477" y="1831"/>
                </a:lnTo>
                <a:lnTo>
                  <a:pt x="1476" y="1833"/>
                </a:lnTo>
                <a:lnTo>
                  <a:pt x="1473" y="1834"/>
                </a:lnTo>
                <a:lnTo>
                  <a:pt x="1472" y="1831"/>
                </a:lnTo>
                <a:lnTo>
                  <a:pt x="1472" y="1829"/>
                </a:lnTo>
                <a:lnTo>
                  <a:pt x="1471" y="1826"/>
                </a:lnTo>
                <a:lnTo>
                  <a:pt x="1471" y="1826"/>
                </a:lnTo>
                <a:lnTo>
                  <a:pt x="1469" y="1826"/>
                </a:lnTo>
                <a:lnTo>
                  <a:pt x="1469" y="1820"/>
                </a:lnTo>
                <a:lnTo>
                  <a:pt x="1468" y="1819"/>
                </a:lnTo>
                <a:lnTo>
                  <a:pt x="1468" y="1815"/>
                </a:lnTo>
                <a:lnTo>
                  <a:pt x="1468" y="1812"/>
                </a:lnTo>
                <a:lnTo>
                  <a:pt x="1466" y="1811"/>
                </a:lnTo>
                <a:lnTo>
                  <a:pt x="1466" y="1810"/>
                </a:lnTo>
                <a:lnTo>
                  <a:pt x="1464" y="1808"/>
                </a:lnTo>
                <a:lnTo>
                  <a:pt x="1457" y="1804"/>
                </a:lnTo>
                <a:lnTo>
                  <a:pt x="1445" y="1786"/>
                </a:lnTo>
                <a:lnTo>
                  <a:pt x="1438" y="1777"/>
                </a:lnTo>
                <a:lnTo>
                  <a:pt x="1435" y="1770"/>
                </a:lnTo>
                <a:lnTo>
                  <a:pt x="1435" y="1768"/>
                </a:lnTo>
                <a:lnTo>
                  <a:pt x="1435" y="1768"/>
                </a:lnTo>
                <a:lnTo>
                  <a:pt x="1435" y="1768"/>
                </a:lnTo>
                <a:lnTo>
                  <a:pt x="1435" y="1767"/>
                </a:lnTo>
                <a:lnTo>
                  <a:pt x="1435" y="1767"/>
                </a:lnTo>
                <a:lnTo>
                  <a:pt x="1435" y="1766"/>
                </a:lnTo>
                <a:lnTo>
                  <a:pt x="1434" y="1766"/>
                </a:lnTo>
                <a:lnTo>
                  <a:pt x="1434" y="1766"/>
                </a:lnTo>
                <a:lnTo>
                  <a:pt x="1434" y="1766"/>
                </a:lnTo>
                <a:lnTo>
                  <a:pt x="1434" y="1766"/>
                </a:lnTo>
                <a:lnTo>
                  <a:pt x="1434" y="1764"/>
                </a:lnTo>
                <a:lnTo>
                  <a:pt x="1434" y="1764"/>
                </a:lnTo>
                <a:lnTo>
                  <a:pt x="1434" y="1764"/>
                </a:lnTo>
                <a:lnTo>
                  <a:pt x="1431" y="1758"/>
                </a:lnTo>
                <a:lnTo>
                  <a:pt x="1429" y="1749"/>
                </a:lnTo>
                <a:lnTo>
                  <a:pt x="1428" y="1749"/>
                </a:lnTo>
                <a:lnTo>
                  <a:pt x="1428" y="1749"/>
                </a:lnTo>
                <a:lnTo>
                  <a:pt x="1429" y="1748"/>
                </a:lnTo>
                <a:lnTo>
                  <a:pt x="1429" y="1748"/>
                </a:lnTo>
                <a:lnTo>
                  <a:pt x="1429" y="1747"/>
                </a:lnTo>
                <a:lnTo>
                  <a:pt x="1429" y="1747"/>
                </a:lnTo>
                <a:lnTo>
                  <a:pt x="1429" y="1747"/>
                </a:lnTo>
                <a:lnTo>
                  <a:pt x="1429" y="1745"/>
                </a:lnTo>
                <a:lnTo>
                  <a:pt x="1431" y="1745"/>
                </a:lnTo>
                <a:lnTo>
                  <a:pt x="1431" y="1745"/>
                </a:lnTo>
                <a:lnTo>
                  <a:pt x="1431" y="1744"/>
                </a:lnTo>
                <a:lnTo>
                  <a:pt x="1431" y="1742"/>
                </a:lnTo>
                <a:lnTo>
                  <a:pt x="1431" y="1742"/>
                </a:lnTo>
                <a:lnTo>
                  <a:pt x="1431" y="1742"/>
                </a:lnTo>
                <a:lnTo>
                  <a:pt x="1431" y="1741"/>
                </a:lnTo>
                <a:lnTo>
                  <a:pt x="1431" y="1741"/>
                </a:lnTo>
                <a:lnTo>
                  <a:pt x="1431" y="1741"/>
                </a:lnTo>
                <a:lnTo>
                  <a:pt x="1431" y="1741"/>
                </a:lnTo>
                <a:lnTo>
                  <a:pt x="1429" y="1741"/>
                </a:lnTo>
                <a:lnTo>
                  <a:pt x="1429" y="1740"/>
                </a:lnTo>
                <a:lnTo>
                  <a:pt x="1429" y="1738"/>
                </a:lnTo>
                <a:lnTo>
                  <a:pt x="1429" y="1737"/>
                </a:lnTo>
                <a:lnTo>
                  <a:pt x="1429" y="1737"/>
                </a:lnTo>
                <a:lnTo>
                  <a:pt x="1429" y="1736"/>
                </a:lnTo>
                <a:lnTo>
                  <a:pt x="1429" y="1736"/>
                </a:lnTo>
                <a:lnTo>
                  <a:pt x="1429" y="1736"/>
                </a:lnTo>
                <a:lnTo>
                  <a:pt x="1429" y="1734"/>
                </a:lnTo>
                <a:lnTo>
                  <a:pt x="1429" y="1734"/>
                </a:lnTo>
                <a:lnTo>
                  <a:pt x="1429" y="1733"/>
                </a:lnTo>
                <a:lnTo>
                  <a:pt x="1429" y="1733"/>
                </a:lnTo>
                <a:lnTo>
                  <a:pt x="1429" y="1733"/>
                </a:lnTo>
                <a:lnTo>
                  <a:pt x="1428" y="1733"/>
                </a:lnTo>
                <a:lnTo>
                  <a:pt x="1428" y="1732"/>
                </a:lnTo>
                <a:lnTo>
                  <a:pt x="1428" y="1732"/>
                </a:lnTo>
                <a:lnTo>
                  <a:pt x="1428" y="1732"/>
                </a:lnTo>
                <a:lnTo>
                  <a:pt x="1428" y="1730"/>
                </a:lnTo>
                <a:lnTo>
                  <a:pt x="1428" y="1730"/>
                </a:lnTo>
                <a:lnTo>
                  <a:pt x="1428" y="1730"/>
                </a:lnTo>
                <a:lnTo>
                  <a:pt x="1428" y="1730"/>
                </a:lnTo>
                <a:lnTo>
                  <a:pt x="1427" y="1729"/>
                </a:lnTo>
                <a:lnTo>
                  <a:pt x="1427" y="1727"/>
                </a:lnTo>
                <a:lnTo>
                  <a:pt x="1427" y="1727"/>
                </a:lnTo>
                <a:lnTo>
                  <a:pt x="1428" y="1727"/>
                </a:lnTo>
                <a:lnTo>
                  <a:pt x="1428" y="1727"/>
                </a:lnTo>
                <a:lnTo>
                  <a:pt x="1428" y="1726"/>
                </a:lnTo>
                <a:lnTo>
                  <a:pt x="1428" y="1726"/>
                </a:lnTo>
                <a:lnTo>
                  <a:pt x="1427" y="1726"/>
                </a:lnTo>
                <a:lnTo>
                  <a:pt x="1427" y="1725"/>
                </a:lnTo>
                <a:lnTo>
                  <a:pt x="1427" y="1725"/>
                </a:lnTo>
                <a:lnTo>
                  <a:pt x="1424" y="1726"/>
                </a:lnTo>
                <a:lnTo>
                  <a:pt x="1419" y="1727"/>
                </a:lnTo>
                <a:lnTo>
                  <a:pt x="1417" y="1729"/>
                </a:lnTo>
                <a:lnTo>
                  <a:pt x="1412" y="1730"/>
                </a:lnTo>
                <a:lnTo>
                  <a:pt x="1406" y="1732"/>
                </a:lnTo>
                <a:lnTo>
                  <a:pt x="1405" y="1733"/>
                </a:lnTo>
                <a:lnTo>
                  <a:pt x="1399" y="1734"/>
                </a:lnTo>
                <a:lnTo>
                  <a:pt x="1397" y="1736"/>
                </a:lnTo>
                <a:lnTo>
                  <a:pt x="1395" y="1736"/>
                </a:lnTo>
                <a:lnTo>
                  <a:pt x="1393" y="1737"/>
                </a:lnTo>
                <a:lnTo>
                  <a:pt x="1391" y="1737"/>
                </a:lnTo>
                <a:lnTo>
                  <a:pt x="1388" y="1738"/>
                </a:lnTo>
                <a:lnTo>
                  <a:pt x="1386" y="1738"/>
                </a:lnTo>
                <a:lnTo>
                  <a:pt x="1384" y="1740"/>
                </a:lnTo>
                <a:lnTo>
                  <a:pt x="1383" y="1740"/>
                </a:lnTo>
                <a:lnTo>
                  <a:pt x="1382" y="1741"/>
                </a:lnTo>
                <a:lnTo>
                  <a:pt x="1377" y="1741"/>
                </a:lnTo>
                <a:lnTo>
                  <a:pt x="1375" y="1742"/>
                </a:lnTo>
                <a:lnTo>
                  <a:pt x="1373" y="1742"/>
                </a:lnTo>
                <a:lnTo>
                  <a:pt x="1373" y="1744"/>
                </a:lnTo>
                <a:lnTo>
                  <a:pt x="1373" y="1744"/>
                </a:lnTo>
                <a:lnTo>
                  <a:pt x="1373" y="1744"/>
                </a:lnTo>
                <a:lnTo>
                  <a:pt x="1373" y="1745"/>
                </a:lnTo>
                <a:lnTo>
                  <a:pt x="1373" y="1745"/>
                </a:lnTo>
                <a:lnTo>
                  <a:pt x="1373" y="1745"/>
                </a:lnTo>
                <a:lnTo>
                  <a:pt x="1373" y="1747"/>
                </a:lnTo>
                <a:lnTo>
                  <a:pt x="1373" y="1747"/>
                </a:lnTo>
                <a:lnTo>
                  <a:pt x="1373" y="1747"/>
                </a:lnTo>
                <a:lnTo>
                  <a:pt x="1373" y="1747"/>
                </a:lnTo>
                <a:lnTo>
                  <a:pt x="1373" y="1747"/>
                </a:lnTo>
                <a:lnTo>
                  <a:pt x="1373" y="1748"/>
                </a:lnTo>
                <a:lnTo>
                  <a:pt x="1373" y="1748"/>
                </a:lnTo>
                <a:lnTo>
                  <a:pt x="1372" y="1748"/>
                </a:lnTo>
                <a:lnTo>
                  <a:pt x="1372" y="1749"/>
                </a:lnTo>
                <a:lnTo>
                  <a:pt x="1372" y="1749"/>
                </a:lnTo>
                <a:lnTo>
                  <a:pt x="1372" y="1749"/>
                </a:lnTo>
                <a:lnTo>
                  <a:pt x="1372" y="1751"/>
                </a:lnTo>
                <a:lnTo>
                  <a:pt x="1372" y="1751"/>
                </a:lnTo>
                <a:lnTo>
                  <a:pt x="1372" y="1753"/>
                </a:lnTo>
                <a:lnTo>
                  <a:pt x="1372" y="1753"/>
                </a:lnTo>
                <a:lnTo>
                  <a:pt x="1371" y="1753"/>
                </a:lnTo>
                <a:lnTo>
                  <a:pt x="1371" y="1755"/>
                </a:lnTo>
                <a:lnTo>
                  <a:pt x="1372" y="1755"/>
                </a:lnTo>
                <a:lnTo>
                  <a:pt x="1372" y="1755"/>
                </a:lnTo>
                <a:lnTo>
                  <a:pt x="1372" y="1755"/>
                </a:lnTo>
                <a:lnTo>
                  <a:pt x="1372" y="1756"/>
                </a:lnTo>
                <a:lnTo>
                  <a:pt x="1372" y="1756"/>
                </a:lnTo>
                <a:lnTo>
                  <a:pt x="1372" y="1758"/>
                </a:lnTo>
                <a:lnTo>
                  <a:pt x="1371" y="1758"/>
                </a:lnTo>
                <a:lnTo>
                  <a:pt x="1371" y="1758"/>
                </a:lnTo>
                <a:lnTo>
                  <a:pt x="1372" y="1758"/>
                </a:lnTo>
                <a:lnTo>
                  <a:pt x="1372" y="1758"/>
                </a:lnTo>
                <a:lnTo>
                  <a:pt x="1372" y="1759"/>
                </a:lnTo>
                <a:lnTo>
                  <a:pt x="1371" y="1759"/>
                </a:lnTo>
                <a:lnTo>
                  <a:pt x="1371" y="1759"/>
                </a:lnTo>
                <a:lnTo>
                  <a:pt x="1371" y="1760"/>
                </a:lnTo>
                <a:lnTo>
                  <a:pt x="1372" y="1760"/>
                </a:lnTo>
                <a:lnTo>
                  <a:pt x="1371" y="1760"/>
                </a:lnTo>
                <a:lnTo>
                  <a:pt x="1371" y="1760"/>
                </a:lnTo>
                <a:lnTo>
                  <a:pt x="1372" y="1760"/>
                </a:lnTo>
                <a:lnTo>
                  <a:pt x="1372" y="1762"/>
                </a:lnTo>
                <a:lnTo>
                  <a:pt x="1371" y="1762"/>
                </a:lnTo>
                <a:lnTo>
                  <a:pt x="1371" y="1763"/>
                </a:lnTo>
                <a:lnTo>
                  <a:pt x="1372" y="1763"/>
                </a:lnTo>
                <a:lnTo>
                  <a:pt x="1372" y="1763"/>
                </a:lnTo>
                <a:lnTo>
                  <a:pt x="1372" y="1763"/>
                </a:lnTo>
                <a:lnTo>
                  <a:pt x="1372" y="1764"/>
                </a:lnTo>
                <a:lnTo>
                  <a:pt x="1371" y="1764"/>
                </a:lnTo>
                <a:lnTo>
                  <a:pt x="1372" y="1764"/>
                </a:lnTo>
                <a:lnTo>
                  <a:pt x="1372" y="1764"/>
                </a:lnTo>
                <a:lnTo>
                  <a:pt x="1371" y="1766"/>
                </a:lnTo>
                <a:lnTo>
                  <a:pt x="1372" y="1766"/>
                </a:lnTo>
                <a:lnTo>
                  <a:pt x="1372" y="1766"/>
                </a:lnTo>
                <a:lnTo>
                  <a:pt x="1371" y="1766"/>
                </a:lnTo>
                <a:lnTo>
                  <a:pt x="1371" y="1766"/>
                </a:lnTo>
                <a:lnTo>
                  <a:pt x="1372" y="1766"/>
                </a:lnTo>
                <a:lnTo>
                  <a:pt x="1372" y="1767"/>
                </a:lnTo>
                <a:lnTo>
                  <a:pt x="1372" y="1767"/>
                </a:lnTo>
                <a:lnTo>
                  <a:pt x="1372" y="1768"/>
                </a:lnTo>
                <a:lnTo>
                  <a:pt x="1372" y="1768"/>
                </a:lnTo>
                <a:lnTo>
                  <a:pt x="1372" y="1768"/>
                </a:lnTo>
                <a:lnTo>
                  <a:pt x="1372" y="1768"/>
                </a:lnTo>
                <a:lnTo>
                  <a:pt x="1372" y="1770"/>
                </a:lnTo>
                <a:lnTo>
                  <a:pt x="1372" y="1770"/>
                </a:lnTo>
                <a:lnTo>
                  <a:pt x="1372" y="1770"/>
                </a:lnTo>
                <a:lnTo>
                  <a:pt x="1372" y="1771"/>
                </a:lnTo>
                <a:lnTo>
                  <a:pt x="1372" y="1771"/>
                </a:lnTo>
                <a:lnTo>
                  <a:pt x="1372" y="1771"/>
                </a:lnTo>
                <a:lnTo>
                  <a:pt x="1372" y="1771"/>
                </a:lnTo>
                <a:lnTo>
                  <a:pt x="1373" y="1771"/>
                </a:lnTo>
                <a:lnTo>
                  <a:pt x="1373" y="1773"/>
                </a:lnTo>
                <a:lnTo>
                  <a:pt x="1373" y="1773"/>
                </a:lnTo>
                <a:lnTo>
                  <a:pt x="1376" y="1773"/>
                </a:lnTo>
                <a:lnTo>
                  <a:pt x="1377" y="1773"/>
                </a:lnTo>
                <a:lnTo>
                  <a:pt x="1379" y="1773"/>
                </a:lnTo>
                <a:lnTo>
                  <a:pt x="1380" y="1785"/>
                </a:lnTo>
                <a:lnTo>
                  <a:pt x="1380" y="1792"/>
                </a:lnTo>
                <a:lnTo>
                  <a:pt x="1379" y="1793"/>
                </a:lnTo>
                <a:lnTo>
                  <a:pt x="1377" y="1794"/>
                </a:lnTo>
                <a:lnTo>
                  <a:pt x="1376" y="1796"/>
                </a:lnTo>
                <a:lnTo>
                  <a:pt x="1376" y="1797"/>
                </a:lnTo>
                <a:lnTo>
                  <a:pt x="1375" y="1799"/>
                </a:lnTo>
                <a:lnTo>
                  <a:pt x="1373" y="1799"/>
                </a:lnTo>
                <a:lnTo>
                  <a:pt x="1373" y="1799"/>
                </a:lnTo>
                <a:lnTo>
                  <a:pt x="1373" y="1800"/>
                </a:lnTo>
                <a:lnTo>
                  <a:pt x="1373" y="1800"/>
                </a:lnTo>
                <a:lnTo>
                  <a:pt x="1372" y="1800"/>
                </a:lnTo>
                <a:lnTo>
                  <a:pt x="1372" y="1801"/>
                </a:lnTo>
                <a:lnTo>
                  <a:pt x="1372" y="1801"/>
                </a:lnTo>
                <a:lnTo>
                  <a:pt x="1372" y="1801"/>
                </a:lnTo>
                <a:lnTo>
                  <a:pt x="1371" y="1801"/>
                </a:lnTo>
                <a:lnTo>
                  <a:pt x="1371" y="1801"/>
                </a:lnTo>
                <a:lnTo>
                  <a:pt x="1368" y="1801"/>
                </a:lnTo>
                <a:lnTo>
                  <a:pt x="1368" y="1801"/>
                </a:lnTo>
                <a:lnTo>
                  <a:pt x="1367" y="1801"/>
                </a:lnTo>
                <a:lnTo>
                  <a:pt x="1361" y="1801"/>
                </a:lnTo>
                <a:lnTo>
                  <a:pt x="1361" y="1801"/>
                </a:lnTo>
                <a:lnTo>
                  <a:pt x="1361" y="1803"/>
                </a:lnTo>
                <a:lnTo>
                  <a:pt x="1361" y="1803"/>
                </a:lnTo>
                <a:lnTo>
                  <a:pt x="1361" y="1803"/>
                </a:lnTo>
                <a:lnTo>
                  <a:pt x="1360" y="1803"/>
                </a:lnTo>
                <a:lnTo>
                  <a:pt x="1360" y="1804"/>
                </a:lnTo>
                <a:lnTo>
                  <a:pt x="1360" y="1804"/>
                </a:lnTo>
                <a:lnTo>
                  <a:pt x="1360" y="1804"/>
                </a:lnTo>
                <a:lnTo>
                  <a:pt x="1360" y="1804"/>
                </a:lnTo>
                <a:lnTo>
                  <a:pt x="1360" y="1804"/>
                </a:lnTo>
                <a:lnTo>
                  <a:pt x="1360" y="1804"/>
                </a:lnTo>
                <a:lnTo>
                  <a:pt x="1360" y="1805"/>
                </a:lnTo>
                <a:lnTo>
                  <a:pt x="1360" y="1805"/>
                </a:lnTo>
                <a:lnTo>
                  <a:pt x="1360" y="1805"/>
                </a:lnTo>
                <a:lnTo>
                  <a:pt x="1360" y="1807"/>
                </a:lnTo>
                <a:lnTo>
                  <a:pt x="1358" y="1807"/>
                </a:lnTo>
                <a:lnTo>
                  <a:pt x="1358" y="1807"/>
                </a:lnTo>
                <a:lnTo>
                  <a:pt x="1358" y="1807"/>
                </a:lnTo>
                <a:lnTo>
                  <a:pt x="1358" y="1807"/>
                </a:lnTo>
                <a:lnTo>
                  <a:pt x="1358" y="1808"/>
                </a:lnTo>
                <a:lnTo>
                  <a:pt x="1358" y="1808"/>
                </a:lnTo>
                <a:lnTo>
                  <a:pt x="1358" y="1808"/>
                </a:lnTo>
                <a:lnTo>
                  <a:pt x="1358" y="1810"/>
                </a:lnTo>
                <a:lnTo>
                  <a:pt x="1358" y="1810"/>
                </a:lnTo>
                <a:lnTo>
                  <a:pt x="1360" y="1810"/>
                </a:lnTo>
                <a:lnTo>
                  <a:pt x="1360" y="1810"/>
                </a:lnTo>
                <a:lnTo>
                  <a:pt x="1360" y="1810"/>
                </a:lnTo>
                <a:lnTo>
                  <a:pt x="1360" y="1811"/>
                </a:lnTo>
                <a:lnTo>
                  <a:pt x="1360" y="1811"/>
                </a:lnTo>
                <a:lnTo>
                  <a:pt x="1360" y="1812"/>
                </a:lnTo>
                <a:lnTo>
                  <a:pt x="1360" y="1812"/>
                </a:lnTo>
                <a:lnTo>
                  <a:pt x="1360" y="1812"/>
                </a:lnTo>
                <a:lnTo>
                  <a:pt x="1360" y="1814"/>
                </a:lnTo>
                <a:lnTo>
                  <a:pt x="1360" y="1814"/>
                </a:lnTo>
                <a:lnTo>
                  <a:pt x="1360" y="1815"/>
                </a:lnTo>
                <a:lnTo>
                  <a:pt x="1358" y="1815"/>
                </a:lnTo>
                <a:lnTo>
                  <a:pt x="1358" y="1815"/>
                </a:lnTo>
                <a:lnTo>
                  <a:pt x="1358" y="1816"/>
                </a:lnTo>
                <a:lnTo>
                  <a:pt x="1358" y="1816"/>
                </a:lnTo>
                <a:lnTo>
                  <a:pt x="1358" y="1816"/>
                </a:lnTo>
                <a:lnTo>
                  <a:pt x="1358" y="1818"/>
                </a:lnTo>
                <a:lnTo>
                  <a:pt x="1358" y="1818"/>
                </a:lnTo>
                <a:lnTo>
                  <a:pt x="1358" y="1818"/>
                </a:lnTo>
                <a:lnTo>
                  <a:pt x="1358" y="1818"/>
                </a:lnTo>
                <a:lnTo>
                  <a:pt x="1358" y="1819"/>
                </a:lnTo>
                <a:lnTo>
                  <a:pt x="1358" y="1819"/>
                </a:lnTo>
                <a:lnTo>
                  <a:pt x="1358" y="1819"/>
                </a:lnTo>
                <a:lnTo>
                  <a:pt x="1358" y="1819"/>
                </a:lnTo>
                <a:lnTo>
                  <a:pt x="1358" y="1820"/>
                </a:lnTo>
                <a:lnTo>
                  <a:pt x="1358" y="1820"/>
                </a:lnTo>
                <a:lnTo>
                  <a:pt x="1358" y="1820"/>
                </a:lnTo>
                <a:lnTo>
                  <a:pt x="1358" y="1820"/>
                </a:lnTo>
                <a:lnTo>
                  <a:pt x="1357" y="1820"/>
                </a:lnTo>
                <a:lnTo>
                  <a:pt x="1357" y="1822"/>
                </a:lnTo>
                <a:lnTo>
                  <a:pt x="1357" y="1822"/>
                </a:lnTo>
                <a:lnTo>
                  <a:pt x="1357" y="1822"/>
                </a:lnTo>
                <a:lnTo>
                  <a:pt x="1357" y="1822"/>
                </a:lnTo>
                <a:lnTo>
                  <a:pt x="1357" y="1822"/>
                </a:lnTo>
                <a:lnTo>
                  <a:pt x="1357" y="1823"/>
                </a:lnTo>
                <a:lnTo>
                  <a:pt x="1357" y="1823"/>
                </a:lnTo>
                <a:lnTo>
                  <a:pt x="1357" y="1823"/>
                </a:lnTo>
                <a:lnTo>
                  <a:pt x="1356" y="1823"/>
                </a:lnTo>
                <a:lnTo>
                  <a:pt x="1356" y="1823"/>
                </a:lnTo>
                <a:lnTo>
                  <a:pt x="1356" y="1823"/>
                </a:lnTo>
                <a:lnTo>
                  <a:pt x="1356" y="1825"/>
                </a:lnTo>
                <a:lnTo>
                  <a:pt x="1354" y="1825"/>
                </a:lnTo>
                <a:lnTo>
                  <a:pt x="1354" y="1825"/>
                </a:lnTo>
                <a:lnTo>
                  <a:pt x="1354" y="1826"/>
                </a:lnTo>
                <a:lnTo>
                  <a:pt x="1354" y="1826"/>
                </a:lnTo>
                <a:lnTo>
                  <a:pt x="1354" y="1826"/>
                </a:lnTo>
                <a:lnTo>
                  <a:pt x="1349" y="1825"/>
                </a:lnTo>
                <a:lnTo>
                  <a:pt x="1341" y="1822"/>
                </a:lnTo>
                <a:lnTo>
                  <a:pt x="1341" y="1822"/>
                </a:lnTo>
                <a:lnTo>
                  <a:pt x="1338" y="1822"/>
                </a:lnTo>
                <a:lnTo>
                  <a:pt x="1338" y="1820"/>
                </a:lnTo>
                <a:lnTo>
                  <a:pt x="1338" y="1820"/>
                </a:lnTo>
                <a:lnTo>
                  <a:pt x="1336" y="1820"/>
                </a:lnTo>
                <a:lnTo>
                  <a:pt x="1335" y="1820"/>
                </a:lnTo>
                <a:lnTo>
                  <a:pt x="1334" y="1820"/>
                </a:lnTo>
                <a:lnTo>
                  <a:pt x="1332" y="1820"/>
                </a:lnTo>
                <a:lnTo>
                  <a:pt x="1332" y="1820"/>
                </a:lnTo>
                <a:lnTo>
                  <a:pt x="1330" y="1819"/>
                </a:lnTo>
                <a:lnTo>
                  <a:pt x="1330" y="1819"/>
                </a:lnTo>
                <a:lnTo>
                  <a:pt x="1330" y="1819"/>
                </a:lnTo>
                <a:lnTo>
                  <a:pt x="1328" y="1819"/>
                </a:lnTo>
                <a:lnTo>
                  <a:pt x="1328" y="1819"/>
                </a:lnTo>
                <a:lnTo>
                  <a:pt x="1327" y="1818"/>
                </a:lnTo>
                <a:lnTo>
                  <a:pt x="1325" y="1818"/>
                </a:lnTo>
                <a:lnTo>
                  <a:pt x="1324" y="1818"/>
                </a:lnTo>
                <a:lnTo>
                  <a:pt x="1321" y="1816"/>
                </a:lnTo>
                <a:lnTo>
                  <a:pt x="1319" y="1815"/>
                </a:lnTo>
                <a:lnTo>
                  <a:pt x="1319" y="1815"/>
                </a:lnTo>
                <a:lnTo>
                  <a:pt x="1316" y="1814"/>
                </a:lnTo>
                <a:lnTo>
                  <a:pt x="1316" y="1814"/>
                </a:lnTo>
                <a:lnTo>
                  <a:pt x="1313" y="1812"/>
                </a:lnTo>
                <a:lnTo>
                  <a:pt x="1312" y="1812"/>
                </a:lnTo>
                <a:lnTo>
                  <a:pt x="1309" y="1814"/>
                </a:lnTo>
                <a:lnTo>
                  <a:pt x="1305" y="1814"/>
                </a:lnTo>
                <a:lnTo>
                  <a:pt x="1302" y="1814"/>
                </a:lnTo>
                <a:lnTo>
                  <a:pt x="1302" y="1814"/>
                </a:lnTo>
                <a:lnTo>
                  <a:pt x="1302" y="1815"/>
                </a:lnTo>
                <a:lnTo>
                  <a:pt x="1302" y="1815"/>
                </a:lnTo>
                <a:lnTo>
                  <a:pt x="1302" y="1816"/>
                </a:lnTo>
                <a:lnTo>
                  <a:pt x="1302" y="1818"/>
                </a:lnTo>
                <a:lnTo>
                  <a:pt x="1302" y="1818"/>
                </a:lnTo>
                <a:lnTo>
                  <a:pt x="1301" y="1819"/>
                </a:lnTo>
                <a:lnTo>
                  <a:pt x="1301" y="1819"/>
                </a:lnTo>
                <a:lnTo>
                  <a:pt x="1299" y="1819"/>
                </a:lnTo>
                <a:lnTo>
                  <a:pt x="1299" y="1820"/>
                </a:lnTo>
                <a:lnTo>
                  <a:pt x="1299" y="1820"/>
                </a:lnTo>
                <a:lnTo>
                  <a:pt x="1298" y="1820"/>
                </a:lnTo>
                <a:lnTo>
                  <a:pt x="1297" y="1822"/>
                </a:lnTo>
                <a:lnTo>
                  <a:pt x="1297" y="1822"/>
                </a:lnTo>
                <a:lnTo>
                  <a:pt x="1295" y="1823"/>
                </a:lnTo>
                <a:lnTo>
                  <a:pt x="1294" y="1823"/>
                </a:lnTo>
                <a:lnTo>
                  <a:pt x="1294" y="1823"/>
                </a:lnTo>
                <a:lnTo>
                  <a:pt x="1294" y="1823"/>
                </a:lnTo>
                <a:lnTo>
                  <a:pt x="1294" y="1823"/>
                </a:lnTo>
                <a:lnTo>
                  <a:pt x="1294" y="1823"/>
                </a:lnTo>
                <a:lnTo>
                  <a:pt x="1293" y="1823"/>
                </a:lnTo>
                <a:lnTo>
                  <a:pt x="1293" y="1823"/>
                </a:lnTo>
                <a:lnTo>
                  <a:pt x="1293" y="1823"/>
                </a:lnTo>
                <a:lnTo>
                  <a:pt x="1293" y="1823"/>
                </a:lnTo>
                <a:lnTo>
                  <a:pt x="1291" y="1823"/>
                </a:lnTo>
                <a:lnTo>
                  <a:pt x="1291" y="1822"/>
                </a:lnTo>
                <a:lnTo>
                  <a:pt x="1293" y="1823"/>
                </a:lnTo>
                <a:lnTo>
                  <a:pt x="1293" y="1823"/>
                </a:lnTo>
                <a:lnTo>
                  <a:pt x="1294" y="1823"/>
                </a:lnTo>
                <a:lnTo>
                  <a:pt x="1294" y="1823"/>
                </a:lnTo>
                <a:lnTo>
                  <a:pt x="1294" y="1823"/>
                </a:lnTo>
                <a:lnTo>
                  <a:pt x="1294" y="1822"/>
                </a:lnTo>
                <a:lnTo>
                  <a:pt x="1294" y="1822"/>
                </a:lnTo>
                <a:lnTo>
                  <a:pt x="1294" y="1822"/>
                </a:lnTo>
                <a:lnTo>
                  <a:pt x="1294" y="1820"/>
                </a:lnTo>
                <a:lnTo>
                  <a:pt x="1295" y="1820"/>
                </a:lnTo>
                <a:lnTo>
                  <a:pt x="1295" y="1820"/>
                </a:lnTo>
                <a:lnTo>
                  <a:pt x="1297" y="1820"/>
                </a:lnTo>
                <a:lnTo>
                  <a:pt x="1297" y="1820"/>
                </a:lnTo>
                <a:lnTo>
                  <a:pt x="1297" y="1820"/>
                </a:lnTo>
                <a:lnTo>
                  <a:pt x="1297" y="1820"/>
                </a:lnTo>
                <a:lnTo>
                  <a:pt x="1297" y="1820"/>
                </a:lnTo>
                <a:lnTo>
                  <a:pt x="1297" y="1819"/>
                </a:lnTo>
                <a:lnTo>
                  <a:pt x="1298" y="1819"/>
                </a:lnTo>
                <a:lnTo>
                  <a:pt x="1298" y="1819"/>
                </a:lnTo>
                <a:lnTo>
                  <a:pt x="1297" y="1819"/>
                </a:lnTo>
                <a:lnTo>
                  <a:pt x="1297" y="1818"/>
                </a:lnTo>
                <a:lnTo>
                  <a:pt x="1297" y="1818"/>
                </a:lnTo>
                <a:lnTo>
                  <a:pt x="1297" y="1818"/>
                </a:lnTo>
                <a:lnTo>
                  <a:pt x="1297" y="1818"/>
                </a:lnTo>
                <a:lnTo>
                  <a:pt x="1298" y="1818"/>
                </a:lnTo>
                <a:lnTo>
                  <a:pt x="1298" y="1816"/>
                </a:lnTo>
                <a:lnTo>
                  <a:pt x="1299" y="1816"/>
                </a:lnTo>
                <a:lnTo>
                  <a:pt x="1299" y="1815"/>
                </a:lnTo>
                <a:lnTo>
                  <a:pt x="1299" y="1815"/>
                </a:lnTo>
                <a:lnTo>
                  <a:pt x="1299" y="1815"/>
                </a:lnTo>
                <a:lnTo>
                  <a:pt x="1299" y="1815"/>
                </a:lnTo>
                <a:lnTo>
                  <a:pt x="1299" y="1815"/>
                </a:lnTo>
                <a:lnTo>
                  <a:pt x="1299" y="1815"/>
                </a:lnTo>
                <a:lnTo>
                  <a:pt x="1299" y="1815"/>
                </a:lnTo>
                <a:lnTo>
                  <a:pt x="1299" y="1814"/>
                </a:lnTo>
                <a:lnTo>
                  <a:pt x="1299" y="1814"/>
                </a:lnTo>
                <a:lnTo>
                  <a:pt x="1299" y="1814"/>
                </a:lnTo>
                <a:lnTo>
                  <a:pt x="1299" y="1812"/>
                </a:lnTo>
                <a:lnTo>
                  <a:pt x="1299" y="1812"/>
                </a:lnTo>
                <a:lnTo>
                  <a:pt x="1299" y="1812"/>
                </a:lnTo>
                <a:lnTo>
                  <a:pt x="1299" y="1812"/>
                </a:lnTo>
                <a:lnTo>
                  <a:pt x="1299" y="1812"/>
                </a:lnTo>
                <a:lnTo>
                  <a:pt x="1301" y="1812"/>
                </a:lnTo>
                <a:lnTo>
                  <a:pt x="1301" y="1811"/>
                </a:lnTo>
                <a:lnTo>
                  <a:pt x="1301" y="1811"/>
                </a:lnTo>
                <a:lnTo>
                  <a:pt x="1299" y="1811"/>
                </a:lnTo>
                <a:lnTo>
                  <a:pt x="1299" y="1810"/>
                </a:lnTo>
                <a:lnTo>
                  <a:pt x="1299" y="1810"/>
                </a:lnTo>
                <a:lnTo>
                  <a:pt x="1299" y="1810"/>
                </a:lnTo>
                <a:lnTo>
                  <a:pt x="1299" y="1808"/>
                </a:lnTo>
                <a:lnTo>
                  <a:pt x="1299" y="1808"/>
                </a:lnTo>
                <a:lnTo>
                  <a:pt x="1299" y="1807"/>
                </a:lnTo>
                <a:lnTo>
                  <a:pt x="1299" y="1807"/>
                </a:lnTo>
                <a:lnTo>
                  <a:pt x="1299" y="1807"/>
                </a:lnTo>
                <a:lnTo>
                  <a:pt x="1299" y="1807"/>
                </a:lnTo>
                <a:lnTo>
                  <a:pt x="1299" y="1807"/>
                </a:lnTo>
                <a:lnTo>
                  <a:pt x="1299" y="1807"/>
                </a:lnTo>
                <a:lnTo>
                  <a:pt x="1299" y="1805"/>
                </a:lnTo>
                <a:lnTo>
                  <a:pt x="1299" y="1805"/>
                </a:lnTo>
                <a:lnTo>
                  <a:pt x="1299" y="1804"/>
                </a:lnTo>
                <a:lnTo>
                  <a:pt x="1299" y="1804"/>
                </a:lnTo>
                <a:lnTo>
                  <a:pt x="1299" y="1804"/>
                </a:lnTo>
                <a:lnTo>
                  <a:pt x="1299" y="1804"/>
                </a:lnTo>
                <a:lnTo>
                  <a:pt x="1299" y="1803"/>
                </a:lnTo>
                <a:lnTo>
                  <a:pt x="1299" y="1803"/>
                </a:lnTo>
                <a:lnTo>
                  <a:pt x="1299" y="1801"/>
                </a:lnTo>
                <a:lnTo>
                  <a:pt x="1299" y="1801"/>
                </a:lnTo>
                <a:lnTo>
                  <a:pt x="1299" y="1801"/>
                </a:lnTo>
                <a:lnTo>
                  <a:pt x="1299" y="1800"/>
                </a:lnTo>
                <a:lnTo>
                  <a:pt x="1299" y="1800"/>
                </a:lnTo>
                <a:lnTo>
                  <a:pt x="1299" y="1799"/>
                </a:lnTo>
                <a:lnTo>
                  <a:pt x="1299" y="1799"/>
                </a:lnTo>
                <a:lnTo>
                  <a:pt x="1299" y="1799"/>
                </a:lnTo>
                <a:lnTo>
                  <a:pt x="1299" y="1799"/>
                </a:lnTo>
                <a:lnTo>
                  <a:pt x="1299" y="1797"/>
                </a:lnTo>
                <a:lnTo>
                  <a:pt x="1299" y="1797"/>
                </a:lnTo>
                <a:lnTo>
                  <a:pt x="1299" y="1797"/>
                </a:lnTo>
                <a:lnTo>
                  <a:pt x="1299" y="1796"/>
                </a:lnTo>
                <a:lnTo>
                  <a:pt x="1299" y="1796"/>
                </a:lnTo>
                <a:lnTo>
                  <a:pt x="1299" y="1796"/>
                </a:lnTo>
                <a:lnTo>
                  <a:pt x="1299" y="1794"/>
                </a:lnTo>
                <a:lnTo>
                  <a:pt x="1299" y="1794"/>
                </a:lnTo>
                <a:lnTo>
                  <a:pt x="1299" y="1793"/>
                </a:lnTo>
                <a:lnTo>
                  <a:pt x="1299" y="1793"/>
                </a:lnTo>
                <a:lnTo>
                  <a:pt x="1299" y="1793"/>
                </a:lnTo>
                <a:lnTo>
                  <a:pt x="1299" y="1792"/>
                </a:lnTo>
                <a:lnTo>
                  <a:pt x="1299" y="1792"/>
                </a:lnTo>
                <a:lnTo>
                  <a:pt x="1299" y="1790"/>
                </a:lnTo>
                <a:lnTo>
                  <a:pt x="1299" y="1790"/>
                </a:lnTo>
                <a:lnTo>
                  <a:pt x="1298" y="1790"/>
                </a:lnTo>
                <a:lnTo>
                  <a:pt x="1298" y="1790"/>
                </a:lnTo>
                <a:lnTo>
                  <a:pt x="1298" y="1790"/>
                </a:lnTo>
                <a:lnTo>
                  <a:pt x="1297" y="1790"/>
                </a:lnTo>
                <a:lnTo>
                  <a:pt x="1297" y="1790"/>
                </a:lnTo>
                <a:lnTo>
                  <a:pt x="1297" y="1790"/>
                </a:lnTo>
                <a:lnTo>
                  <a:pt x="1295" y="1790"/>
                </a:lnTo>
                <a:lnTo>
                  <a:pt x="1295" y="1789"/>
                </a:lnTo>
                <a:lnTo>
                  <a:pt x="1295" y="1789"/>
                </a:lnTo>
                <a:lnTo>
                  <a:pt x="1295" y="1788"/>
                </a:lnTo>
                <a:lnTo>
                  <a:pt x="1295" y="1788"/>
                </a:lnTo>
                <a:lnTo>
                  <a:pt x="1295" y="1788"/>
                </a:lnTo>
                <a:lnTo>
                  <a:pt x="1294" y="1788"/>
                </a:lnTo>
                <a:lnTo>
                  <a:pt x="1294" y="1788"/>
                </a:lnTo>
                <a:lnTo>
                  <a:pt x="1294" y="1788"/>
                </a:lnTo>
                <a:lnTo>
                  <a:pt x="1294" y="1786"/>
                </a:lnTo>
                <a:lnTo>
                  <a:pt x="1294" y="1786"/>
                </a:lnTo>
                <a:lnTo>
                  <a:pt x="1294" y="1785"/>
                </a:lnTo>
                <a:lnTo>
                  <a:pt x="1294" y="1785"/>
                </a:lnTo>
                <a:lnTo>
                  <a:pt x="1294" y="1785"/>
                </a:lnTo>
                <a:lnTo>
                  <a:pt x="1294" y="1784"/>
                </a:lnTo>
                <a:lnTo>
                  <a:pt x="1294" y="1784"/>
                </a:lnTo>
                <a:lnTo>
                  <a:pt x="1294" y="1782"/>
                </a:lnTo>
                <a:lnTo>
                  <a:pt x="1294" y="1782"/>
                </a:lnTo>
                <a:lnTo>
                  <a:pt x="1294" y="1782"/>
                </a:lnTo>
                <a:lnTo>
                  <a:pt x="1294" y="1782"/>
                </a:lnTo>
                <a:lnTo>
                  <a:pt x="1294" y="1781"/>
                </a:lnTo>
                <a:lnTo>
                  <a:pt x="1294" y="1781"/>
                </a:lnTo>
                <a:lnTo>
                  <a:pt x="1294" y="1781"/>
                </a:lnTo>
                <a:lnTo>
                  <a:pt x="1293" y="1781"/>
                </a:lnTo>
                <a:lnTo>
                  <a:pt x="1293" y="1781"/>
                </a:lnTo>
                <a:lnTo>
                  <a:pt x="1291" y="1781"/>
                </a:lnTo>
                <a:lnTo>
                  <a:pt x="1291" y="1779"/>
                </a:lnTo>
                <a:lnTo>
                  <a:pt x="1291" y="1779"/>
                </a:lnTo>
                <a:lnTo>
                  <a:pt x="1291" y="1779"/>
                </a:lnTo>
                <a:lnTo>
                  <a:pt x="1290" y="1779"/>
                </a:lnTo>
                <a:lnTo>
                  <a:pt x="1290" y="1778"/>
                </a:lnTo>
                <a:lnTo>
                  <a:pt x="1291" y="1778"/>
                </a:lnTo>
                <a:lnTo>
                  <a:pt x="1291" y="1777"/>
                </a:lnTo>
                <a:lnTo>
                  <a:pt x="1291" y="1777"/>
                </a:lnTo>
                <a:lnTo>
                  <a:pt x="1290" y="1777"/>
                </a:lnTo>
                <a:lnTo>
                  <a:pt x="1290" y="1775"/>
                </a:lnTo>
                <a:lnTo>
                  <a:pt x="1290" y="1775"/>
                </a:lnTo>
                <a:lnTo>
                  <a:pt x="1290" y="1774"/>
                </a:lnTo>
                <a:lnTo>
                  <a:pt x="1290" y="1774"/>
                </a:lnTo>
                <a:lnTo>
                  <a:pt x="1290" y="1774"/>
                </a:lnTo>
                <a:lnTo>
                  <a:pt x="1290" y="1773"/>
                </a:lnTo>
                <a:lnTo>
                  <a:pt x="1289" y="1773"/>
                </a:lnTo>
                <a:lnTo>
                  <a:pt x="1289" y="1771"/>
                </a:lnTo>
                <a:lnTo>
                  <a:pt x="1289" y="1771"/>
                </a:lnTo>
                <a:lnTo>
                  <a:pt x="1287" y="1771"/>
                </a:lnTo>
                <a:lnTo>
                  <a:pt x="1287" y="1771"/>
                </a:lnTo>
                <a:lnTo>
                  <a:pt x="1286" y="1770"/>
                </a:lnTo>
                <a:lnTo>
                  <a:pt x="1286" y="1770"/>
                </a:lnTo>
                <a:lnTo>
                  <a:pt x="1284" y="1770"/>
                </a:lnTo>
                <a:lnTo>
                  <a:pt x="1284" y="1768"/>
                </a:lnTo>
                <a:lnTo>
                  <a:pt x="1284" y="1768"/>
                </a:lnTo>
                <a:lnTo>
                  <a:pt x="1284" y="1768"/>
                </a:lnTo>
                <a:lnTo>
                  <a:pt x="1284" y="1768"/>
                </a:lnTo>
                <a:lnTo>
                  <a:pt x="1283" y="1767"/>
                </a:lnTo>
                <a:lnTo>
                  <a:pt x="1283" y="1766"/>
                </a:lnTo>
                <a:lnTo>
                  <a:pt x="1283" y="1764"/>
                </a:lnTo>
                <a:lnTo>
                  <a:pt x="1283" y="1763"/>
                </a:lnTo>
                <a:lnTo>
                  <a:pt x="1283" y="1762"/>
                </a:lnTo>
                <a:lnTo>
                  <a:pt x="1283" y="1760"/>
                </a:lnTo>
                <a:lnTo>
                  <a:pt x="1283" y="1760"/>
                </a:lnTo>
                <a:lnTo>
                  <a:pt x="1283" y="1760"/>
                </a:lnTo>
                <a:lnTo>
                  <a:pt x="1283" y="1759"/>
                </a:lnTo>
                <a:lnTo>
                  <a:pt x="1283" y="1759"/>
                </a:lnTo>
                <a:lnTo>
                  <a:pt x="1283" y="1758"/>
                </a:lnTo>
                <a:lnTo>
                  <a:pt x="1283" y="1758"/>
                </a:lnTo>
                <a:lnTo>
                  <a:pt x="1283" y="1758"/>
                </a:lnTo>
                <a:lnTo>
                  <a:pt x="1283" y="1756"/>
                </a:lnTo>
                <a:lnTo>
                  <a:pt x="1283" y="1756"/>
                </a:lnTo>
                <a:lnTo>
                  <a:pt x="1283" y="1755"/>
                </a:lnTo>
                <a:lnTo>
                  <a:pt x="1283" y="1755"/>
                </a:lnTo>
                <a:lnTo>
                  <a:pt x="1283" y="1755"/>
                </a:lnTo>
                <a:lnTo>
                  <a:pt x="1283" y="1753"/>
                </a:lnTo>
                <a:lnTo>
                  <a:pt x="1283" y="1753"/>
                </a:lnTo>
                <a:lnTo>
                  <a:pt x="1283" y="1752"/>
                </a:lnTo>
                <a:lnTo>
                  <a:pt x="1283" y="1752"/>
                </a:lnTo>
                <a:lnTo>
                  <a:pt x="1283" y="1752"/>
                </a:lnTo>
                <a:lnTo>
                  <a:pt x="1283" y="1751"/>
                </a:lnTo>
                <a:lnTo>
                  <a:pt x="1283" y="1751"/>
                </a:lnTo>
                <a:lnTo>
                  <a:pt x="1284" y="1749"/>
                </a:lnTo>
                <a:lnTo>
                  <a:pt x="1284" y="1749"/>
                </a:lnTo>
                <a:lnTo>
                  <a:pt x="1286" y="1749"/>
                </a:lnTo>
                <a:lnTo>
                  <a:pt x="1286" y="1748"/>
                </a:lnTo>
                <a:lnTo>
                  <a:pt x="1286" y="1748"/>
                </a:lnTo>
                <a:lnTo>
                  <a:pt x="1286" y="1747"/>
                </a:lnTo>
                <a:lnTo>
                  <a:pt x="1286" y="1747"/>
                </a:lnTo>
                <a:lnTo>
                  <a:pt x="1286" y="1747"/>
                </a:lnTo>
                <a:lnTo>
                  <a:pt x="1286" y="1745"/>
                </a:lnTo>
                <a:lnTo>
                  <a:pt x="1286" y="1745"/>
                </a:lnTo>
                <a:lnTo>
                  <a:pt x="1286" y="1745"/>
                </a:lnTo>
                <a:lnTo>
                  <a:pt x="1286" y="1744"/>
                </a:lnTo>
                <a:lnTo>
                  <a:pt x="1286" y="1744"/>
                </a:lnTo>
                <a:lnTo>
                  <a:pt x="1286" y="1742"/>
                </a:lnTo>
                <a:lnTo>
                  <a:pt x="1286" y="1742"/>
                </a:lnTo>
                <a:lnTo>
                  <a:pt x="1287" y="1741"/>
                </a:lnTo>
                <a:lnTo>
                  <a:pt x="1287" y="1741"/>
                </a:lnTo>
                <a:lnTo>
                  <a:pt x="1287" y="1741"/>
                </a:lnTo>
                <a:lnTo>
                  <a:pt x="1287" y="1740"/>
                </a:lnTo>
                <a:lnTo>
                  <a:pt x="1286" y="1740"/>
                </a:lnTo>
                <a:lnTo>
                  <a:pt x="1286" y="1738"/>
                </a:lnTo>
                <a:lnTo>
                  <a:pt x="1286" y="1738"/>
                </a:lnTo>
                <a:lnTo>
                  <a:pt x="1286" y="1738"/>
                </a:lnTo>
                <a:lnTo>
                  <a:pt x="1286" y="1737"/>
                </a:lnTo>
                <a:lnTo>
                  <a:pt x="1286" y="1737"/>
                </a:lnTo>
                <a:lnTo>
                  <a:pt x="1286" y="1736"/>
                </a:lnTo>
                <a:lnTo>
                  <a:pt x="1286" y="1736"/>
                </a:lnTo>
                <a:lnTo>
                  <a:pt x="1287" y="1736"/>
                </a:lnTo>
                <a:lnTo>
                  <a:pt x="1287" y="1734"/>
                </a:lnTo>
                <a:lnTo>
                  <a:pt x="1287" y="1734"/>
                </a:lnTo>
                <a:lnTo>
                  <a:pt x="1289" y="1733"/>
                </a:lnTo>
                <a:lnTo>
                  <a:pt x="1289" y="1733"/>
                </a:lnTo>
                <a:lnTo>
                  <a:pt x="1289" y="1733"/>
                </a:lnTo>
                <a:lnTo>
                  <a:pt x="1290" y="1733"/>
                </a:lnTo>
                <a:lnTo>
                  <a:pt x="1290" y="1732"/>
                </a:lnTo>
                <a:lnTo>
                  <a:pt x="1290" y="1732"/>
                </a:lnTo>
                <a:lnTo>
                  <a:pt x="1290" y="1730"/>
                </a:lnTo>
                <a:lnTo>
                  <a:pt x="1289" y="1730"/>
                </a:lnTo>
                <a:lnTo>
                  <a:pt x="1286" y="1730"/>
                </a:lnTo>
                <a:lnTo>
                  <a:pt x="1283" y="1730"/>
                </a:lnTo>
                <a:lnTo>
                  <a:pt x="1275" y="1729"/>
                </a:lnTo>
                <a:lnTo>
                  <a:pt x="1271" y="1729"/>
                </a:lnTo>
                <a:lnTo>
                  <a:pt x="1268" y="1727"/>
                </a:lnTo>
                <a:lnTo>
                  <a:pt x="1265" y="1727"/>
                </a:lnTo>
                <a:lnTo>
                  <a:pt x="1264" y="1727"/>
                </a:lnTo>
                <a:lnTo>
                  <a:pt x="1257" y="1727"/>
                </a:lnTo>
                <a:lnTo>
                  <a:pt x="1253" y="1726"/>
                </a:lnTo>
                <a:lnTo>
                  <a:pt x="1252" y="1726"/>
                </a:lnTo>
                <a:lnTo>
                  <a:pt x="1245" y="1726"/>
                </a:lnTo>
                <a:lnTo>
                  <a:pt x="1242" y="1725"/>
                </a:lnTo>
                <a:lnTo>
                  <a:pt x="1241" y="1725"/>
                </a:lnTo>
                <a:lnTo>
                  <a:pt x="1239" y="1725"/>
                </a:lnTo>
                <a:lnTo>
                  <a:pt x="1238" y="1725"/>
                </a:lnTo>
                <a:lnTo>
                  <a:pt x="1237" y="1725"/>
                </a:lnTo>
                <a:lnTo>
                  <a:pt x="1237" y="1725"/>
                </a:lnTo>
                <a:lnTo>
                  <a:pt x="1235" y="1725"/>
                </a:lnTo>
                <a:lnTo>
                  <a:pt x="1231" y="1725"/>
                </a:lnTo>
                <a:lnTo>
                  <a:pt x="1228" y="1723"/>
                </a:lnTo>
                <a:lnTo>
                  <a:pt x="1227" y="1723"/>
                </a:lnTo>
                <a:lnTo>
                  <a:pt x="1227" y="1723"/>
                </a:lnTo>
                <a:lnTo>
                  <a:pt x="1226" y="1723"/>
                </a:lnTo>
                <a:lnTo>
                  <a:pt x="1226" y="1723"/>
                </a:lnTo>
                <a:lnTo>
                  <a:pt x="1221" y="1723"/>
                </a:lnTo>
                <a:lnTo>
                  <a:pt x="1221" y="1723"/>
                </a:lnTo>
                <a:lnTo>
                  <a:pt x="1220" y="1722"/>
                </a:lnTo>
                <a:lnTo>
                  <a:pt x="1215" y="1722"/>
                </a:lnTo>
                <a:lnTo>
                  <a:pt x="1215" y="1722"/>
                </a:lnTo>
                <a:lnTo>
                  <a:pt x="1211" y="1722"/>
                </a:lnTo>
                <a:lnTo>
                  <a:pt x="1209" y="1722"/>
                </a:lnTo>
                <a:lnTo>
                  <a:pt x="1206" y="1721"/>
                </a:lnTo>
                <a:lnTo>
                  <a:pt x="1202" y="1721"/>
                </a:lnTo>
                <a:lnTo>
                  <a:pt x="1202" y="1721"/>
                </a:lnTo>
                <a:lnTo>
                  <a:pt x="1201" y="1721"/>
                </a:lnTo>
                <a:lnTo>
                  <a:pt x="1201" y="1721"/>
                </a:lnTo>
                <a:lnTo>
                  <a:pt x="1200" y="1721"/>
                </a:lnTo>
                <a:lnTo>
                  <a:pt x="1193" y="1719"/>
                </a:lnTo>
                <a:lnTo>
                  <a:pt x="1189" y="1719"/>
                </a:lnTo>
                <a:lnTo>
                  <a:pt x="1186" y="1719"/>
                </a:lnTo>
                <a:lnTo>
                  <a:pt x="1182" y="1718"/>
                </a:lnTo>
                <a:lnTo>
                  <a:pt x="1179" y="1718"/>
                </a:lnTo>
                <a:lnTo>
                  <a:pt x="1176" y="1718"/>
                </a:lnTo>
                <a:lnTo>
                  <a:pt x="1172" y="1716"/>
                </a:lnTo>
                <a:lnTo>
                  <a:pt x="1168" y="1716"/>
                </a:lnTo>
                <a:lnTo>
                  <a:pt x="1163" y="1716"/>
                </a:lnTo>
                <a:lnTo>
                  <a:pt x="1161" y="1716"/>
                </a:lnTo>
                <a:lnTo>
                  <a:pt x="1154" y="1715"/>
                </a:lnTo>
                <a:lnTo>
                  <a:pt x="1154" y="1715"/>
                </a:lnTo>
                <a:lnTo>
                  <a:pt x="1153" y="1715"/>
                </a:lnTo>
                <a:lnTo>
                  <a:pt x="1146" y="1714"/>
                </a:lnTo>
                <a:lnTo>
                  <a:pt x="1139" y="1712"/>
                </a:lnTo>
                <a:lnTo>
                  <a:pt x="1138" y="1712"/>
                </a:lnTo>
                <a:lnTo>
                  <a:pt x="1134" y="1712"/>
                </a:lnTo>
                <a:lnTo>
                  <a:pt x="1127" y="1711"/>
                </a:lnTo>
                <a:lnTo>
                  <a:pt x="1120" y="1711"/>
                </a:lnTo>
                <a:lnTo>
                  <a:pt x="1116" y="1710"/>
                </a:lnTo>
                <a:lnTo>
                  <a:pt x="1111" y="1710"/>
                </a:lnTo>
                <a:lnTo>
                  <a:pt x="1109" y="1710"/>
                </a:lnTo>
                <a:lnTo>
                  <a:pt x="1104" y="1708"/>
                </a:lnTo>
                <a:lnTo>
                  <a:pt x="1101" y="1708"/>
                </a:lnTo>
                <a:lnTo>
                  <a:pt x="1100" y="1708"/>
                </a:lnTo>
                <a:lnTo>
                  <a:pt x="1098" y="1708"/>
                </a:lnTo>
                <a:lnTo>
                  <a:pt x="1097" y="1708"/>
                </a:lnTo>
                <a:lnTo>
                  <a:pt x="1097" y="1708"/>
                </a:lnTo>
                <a:lnTo>
                  <a:pt x="1097" y="1708"/>
                </a:lnTo>
                <a:lnTo>
                  <a:pt x="1097" y="1707"/>
                </a:lnTo>
                <a:lnTo>
                  <a:pt x="1098" y="1706"/>
                </a:lnTo>
                <a:lnTo>
                  <a:pt x="1098" y="1706"/>
                </a:lnTo>
                <a:lnTo>
                  <a:pt x="1098" y="1706"/>
                </a:lnTo>
                <a:lnTo>
                  <a:pt x="1098" y="1704"/>
                </a:lnTo>
                <a:lnTo>
                  <a:pt x="1098" y="1704"/>
                </a:lnTo>
                <a:lnTo>
                  <a:pt x="1098" y="1703"/>
                </a:lnTo>
                <a:lnTo>
                  <a:pt x="1098" y="1703"/>
                </a:lnTo>
                <a:lnTo>
                  <a:pt x="1098" y="1701"/>
                </a:lnTo>
                <a:lnTo>
                  <a:pt x="1098" y="1700"/>
                </a:lnTo>
                <a:lnTo>
                  <a:pt x="1098" y="1700"/>
                </a:lnTo>
                <a:lnTo>
                  <a:pt x="1098" y="1700"/>
                </a:lnTo>
                <a:lnTo>
                  <a:pt x="1098" y="1700"/>
                </a:lnTo>
                <a:lnTo>
                  <a:pt x="1098" y="1699"/>
                </a:lnTo>
                <a:lnTo>
                  <a:pt x="1098" y="1699"/>
                </a:lnTo>
                <a:lnTo>
                  <a:pt x="1098" y="1697"/>
                </a:lnTo>
                <a:lnTo>
                  <a:pt x="1100" y="1697"/>
                </a:lnTo>
                <a:lnTo>
                  <a:pt x="1100" y="1697"/>
                </a:lnTo>
                <a:lnTo>
                  <a:pt x="1100" y="1697"/>
                </a:lnTo>
                <a:lnTo>
                  <a:pt x="1100" y="1697"/>
                </a:lnTo>
                <a:lnTo>
                  <a:pt x="1101" y="1697"/>
                </a:lnTo>
                <a:lnTo>
                  <a:pt x="1101" y="1696"/>
                </a:lnTo>
                <a:lnTo>
                  <a:pt x="1101" y="1695"/>
                </a:lnTo>
                <a:lnTo>
                  <a:pt x="1102" y="1695"/>
                </a:lnTo>
                <a:lnTo>
                  <a:pt x="1102" y="1695"/>
                </a:lnTo>
                <a:lnTo>
                  <a:pt x="1102" y="1695"/>
                </a:lnTo>
                <a:lnTo>
                  <a:pt x="1102" y="1695"/>
                </a:lnTo>
                <a:lnTo>
                  <a:pt x="1102" y="1695"/>
                </a:lnTo>
                <a:lnTo>
                  <a:pt x="1104" y="1695"/>
                </a:lnTo>
                <a:lnTo>
                  <a:pt x="1104" y="1695"/>
                </a:lnTo>
                <a:lnTo>
                  <a:pt x="1104" y="1695"/>
                </a:lnTo>
                <a:lnTo>
                  <a:pt x="1104" y="1693"/>
                </a:lnTo>
                <a:lnTo>
                  <a:pt x="1105" y="1692"/>
                </a:lnTo>
                <a:lnTo>
                  <a:pt x="1105" y="1692"/>
                </a:lnTo>
                <a:lnTo>
                  <a:pt x="1105" y="1692"/>
                </a:lnTo>
                <a:lnTo>
                  <a:pt x="1105" y="1692"/>
                </a:lnTo>
                <a:lnTo>
                  <a:pt x="1105" y="1692"/>
                </a:lnTo>
                <a:lnTo>
                  <a:pt x="1105" y="1693"/>
                </a:lnTo>
                <a:lnTo>
                  <a:pt x="1107" y="1693"/>
                </a:lnTo>
                <a:lnTo>
                  <a:pt x="1107" y="1693"/>
                </a:lnTo>
                <a:lnTo>
                  <a:pt x="1107" y="1693"/>
                </a:lnTo>
                <a:lnTo>
                  <a:pt x="1107" y="1691"/>
                </a:lnTo>
                <a:lnTo>
                  <a:pt x="1108" y="1688"/>
                </a:lnTo>
                <a:lnTo>
                  <a:pt x="1108" y="1688"/>
                </a:lnTo>
                <a:lnTo>
                  <a:pt x="1108" y="1688"/>
                </a:lnTo>
                <a:lnTo>
                  <a:pt x="1108" y="1689"/>
                </a:lnTo>
                <a:lnTo>
                  <a:pt x="1108" y="1689"/>
                </a:lnTo>
                <a:lnTo>
                  <a:pt x="1109" y="1689"/>
                </a:lnTo>
                <a:lnTo>
                  <a:pt x="1109" y="1688"/>
                </a:lnTo>
                <a:lnTo>
                  <a:pt x="1109" y="1686"/>
                </a:lnTo>
                <a:lnTo>
                  <a:pt x="1109" y="1685"/>
                </a:lnTo>
                <a:lnTo>
                  <a:pt x="1111" y="1685"/>
                </a:lnTo>
                <a:lnTo>
                  <a:pt x="1111" y="1685"/>
                </a:lnTo>
                <a:lnTo>
                  <a:pt x="1111" y="1685"/>
                </a:lnTo>
                <a:lnTo>
                  <a:pt x="1112" y="1685"/>
                </a:lnTo>
                <a:lnTo>
                  <a:pt x="1113" y="1685"/>
                </a:lnTo>
                <a:lnTo>
                  <a:pt x="1113" y="1685"/>
                </a:lnTo>
                <a:lnTo>
                  <a:pt x="1113" y="1685"/>
                </a:lnTo>
                <a:lnTo>
                  <a:pt x="1115" y="1685"/>
                </a:lnTo>
                <a:lnTo>
                  <a:pt x="1115" y="1684"/>
                </a:lnTo>
                <a:lnTo>
                  <a:pt x="1115" y="1684"/>
                </a:lnTo>
                <a:lnTo>
                  <a:pt x="1115" y="1684"/>
                </a:lnTo>
                <a:lnTo>
                  <a:pt x="1115" y="1682"/>
                </a:lnTo>
                <a:lnTo>
                  <a:pt x="1115" y="1682"/>
                </a:lnTo>
                <a:lnTo>
                  <a:pt x="1115" y="1681"/>
                </a:lnTo>
                <a:lnTo>
                  <a:pt x="1115" y="1681"/>
                </a:lnTo>
                <a:lnTo>
                  <a:pt x="1115" y="1681"/>
                </a:lnTo>
                <a:lnTo>
                  <a:pt x="1115" y="1680"/>
                </a:lnTo>
                <a:lnTo>
                  <a:pt x="1115" y="1680"/>
                </a:lnTo>
                <a:lnTo>
                  <a:pt x="1115" y="1678"/>
                </a:lnTo>
                <a:lnTo>
                  <a:pt x="1115" y="1678"/>
                </a:lnTo>
                <a:lnTo>
                  <a:pt x="1115" y="1678"/>
                </a:lnTo>
                <a:lnTo>
                  <a:pt x="1116" y="1678"/>
                </a:lnTo>
                <a:lnTo>
                  <a:pt x="1116" y="1678"/>
                </a:lnTo>
                <a:lnTo>
                  <a:pt x="1116" y="1677"/>
                </a:lnTo>
                <a:lnTo>
                  <a:pt x="1116" y="1677"/>
                </a:lnTo>
                <a:lnTo>
                  <a:pt x="1116" y="1677"/>
                </a:lnTo>
                <a:lnTo>
                  <a:pt x="1116" y="1677"/>
                </a:lnTo>
                <a:lnTo>
                  <a:pt x="1116" y="1675"/>
                </a:lnTo>
                <a:lnTo>
                  <a:pt x="1116" y="1675"/>
                </a:lnTo>
                <a:lnTo>
                  <a:pt x="1116" y="1675"/>
                </a:lnTo>
                <a:lnTo>
                  <a:pt x="1116" y="1675"/>
                </a:lnTo>
                <a:lnTo>
                  <a:pt x="1116" y="1674"/>
                </a:lnTo>
                <a:lnTo>
                  <a:pt x="1116" y="1674"/>
                </a:lnTo>
                <a:lnTo>
                  <a:pt x="1116" y="1673"/>
                </a:lnTo>
                <a:lnTo>
                  <a:pt x="1116" y="1673"/>
                </a:lnTo>
                <a:lnTo>
                  <a:pt x="1118" y="1673"/>
                </a:lnTo>
                <a:lnTo>
                  <a:pt x="1118" y="1674"/>
                </a:lnTo>
                <a:lnTo>
                  <a:pt x="1118" y="1674"/>
                </a:lnTo>
                <a:lnTo>
                  <a:pt x="1119" y="1674"/>
                </a:lnTo>
                <a:lnTo>
                  <a:pt x="1119" y="1674"/>
                </a:lnTo>
                <a:lnTo>
                  <a:pt x="1119" y="1674"/>
                </a:lnTo>
                <a:lnTo>
                  <a:pt x="1119" y="1673"/>
                </a:lnTo>
                <a:lnTo>
                  <a:pt x="1119" y="1673"/>
                </a:lnTo>
                <a:lnTo>
                  <a:pt x="1120" y="1673"/>
                </a:lnTo>
                <a:lnTo>
                  <a:pt x="1120" y="1673"/>
                </a:lnTo>
                <a:lnTo>
                  <a:pt x="1120" y="1671"/>
                </a:lnTo>
                <a:lnTo>
                  <a:pt x="1120" y="1671"/>
                </a:lnTo>
                <a:lnTo>
                  <a:pt x="1120" y="1670"/>
                </a:lnTo>
                <a:lnTo>
                  <a:pt x="1120" y="1670"/>
                </a:lnTo>
                <a:lnTo>
                  <a:pt x="1120" y="1670"/>
                </a:lnTo>
                <a:lnTo>
                  <a:pt x="1120" y="1670"/>
                </a:lnTo>
                <a:lnTo>
                  <a:pt x="1120" y="1669"/>
                </a:lnTo>
                <a:lnTo>
                  <a:pt x="1122" y="1669"/>
                </a:lnTo>
                <a:lnTo>
                  <a:pt x="1122" y="1669"/>
                </a:lnTo>
                <a:lnTo>
                  <a:pt x="1122" y="1669"/>
                </a:lnTo>
                <a:lnTo>
                  <a:pt x="1122" y="1669"/>
                </a:lnTo>
                <a:lnTo>
                  <a:pt x="1122" y="1669"/>
                </a:lnTo>
                <a:lnTo>
                  <a:pt x="1122" y="1669"/>
                </a:lnTo>
                <a:lnTo>
                  <a:pt x="1122" y="1667"/>
                </a:lnTo>
                <a:lnTo>
                  <a:pt x="1122" y="1667"/>
                </a:lnTo>
                <a:lnTo>
                  <a:pt x="1122" y="1667"/>
                </a:lnTo>
                <a:lnTo>
                  <a:pt x="1122" y="1666"/>
                </a:lnTo>
                <a:lnTo>
                  <a:pt x="1122" y="1666"/>
                </a:lnTo>
                <a:lnTo>
                  <a:pt x="1122" y="1665"/>
                </a:lnTo>
                <a:lnTo>
                  <a:pt x="1122" y="1665"/>
                </a:lnTo>
                <a:lnTo>
                  <a:pt x="1122" y="1665"/>
                </a:lnTo>
                <a:lnTo>
                  <a:pt x="1122" y="1663"/>
                </a:lnTo>
                <a:lnTo>
                  <a:pt x="1122" y="1663"/>
                </a:lnTo>
                <a:lnTo>
                  <a:pt x="1120" y="1663"/>
                </a:lnTo>
                <a:lnTo>
                  <a:pt x="1120" y="1662"/>
                </a:lnTo>
                <a:lnTo>
                  <a:pt x="1122" y="1659"/>
                </a:lnTo>
                <a:lnTo>
                  <a:pt x="1122" y="1655"/>
                </a:lnTo>
                <a:lnTo>
                  <a:pt x="1122" y="1652"/>
                </a:lnTo>
                <a:lnTo>
                  <a:pt x="1122" y="1651"/>
                </a:lnTo>
                <a:lnTo>
                  <a:pt x="1122" y="1651"/>
                </a:lnTo>
                <a:lnTo>
                  <a:pt x="1122" y="1651"/>
                </a:lnTo>
                <a:lnTo>
                  <a:pt x="1122" y="1649"/>
                </a:lnTo>
                <a:lnTo>
                  <a:pt x="1122" y="1649"/>
                </a:lnTo>
                <a:lnTo>
                  <a:pt x="1122" y="1648"/>
                </a:lnTo>
                <a:lnTo>
                  <a:pt x="1122" y="1648"/>
                </a:lnTo>
                <a:lnTo>
                  <a:pt x="1122" y="1648"/>
                </a:lnTo>
                <a:lnTo>
                  <a:pt x="1122" y="1647"/>
                </a:lnTo>
                <a:lnTo>
                  <a:pt x="1122" y="1647"/>
                </a:lnTo>
                <a:lnTo>
                  <a:pt x="1123" y="1647"/>
                </a:lnTo>
                <a:lnTo>
                  <a:pt x="1123" y="1647"/>
                </a:lnTo>
                <a:lnTo>
                  <a:pt x="1123" y="1645"/>
                </a:lnTo>
                <a:lnTo>
                  <a:pt x="1123" y="1645"/>
                </a:lnTo>
                <a:lnTo>
                  <a:pt x="1123" y="1645"/>
                </a:lnTo>
                <a:lnTo>
                  <a:pt x="1123" y="1644"/>
                </a:lnTo>
                <a:lnTo>
                  <a:pt x="1123" y="1644"/>
                </a:lnTo>
                <a:lnTo>
                  <a:pt x="1123" y="1643"/>
                </a:lnTo>
                <a:lnTo>
                  <a:pt x="1123" y="1643"/>
                </a:lnTo>
                <a:lnTo>
                  <a:pt x="1122" y="1643"/>
                </a:lnTo>
                <a:lnTo>
                  <a:pt x="1122" y="1643"/>
                </a:lnTo>
                <a:lnTo>
                  <a:pt x="1122" y="1643"/>
                </a:lnTo>
                <a:lnTo>
                  <a:pt x="1122" y="1643"/>
                </a:lnTo>
                <a:lnTo>
                  <a:pt x="1122" y="1644"/>
                </a:lnTo>
                <a:lnTo>
                  <a:pt x="1122" y="1643"/>
                </a:lnTo>
                <a:lnTo>
                  <a:pt x="1120" y="1643"/>
                </a:lnTo>
                <a:lnTo>
                  <a:pt x="1120" y="1643"/>
                </a:lnTo>
                <a:lnTo>
                  <a:pt x="1120" y="1644"/>
                </a:lnTo>
                <a:lnTo>
                  <a:pt x="1119" y="1644"/>
                </a:lnTo>
                <a:lnTo>
                  <a:pt x="1119" y="1644"/>
                </a:lnTo>
                <a:lnTo>
                  <a:pt x="1119" y="1644"/>
                </a:lnTo>
                <a:lnTo>
                  <a:pt x="1119" y="1645"/>
                </a:lnTo>
                <a:lnTo>
                  <a:pt x="1119" y="1645"/>
                </a:lnTo>
                <a:lnTo>
                  <a:pt x="1119" y="1644"/>
                </a:lnTo>
                <a:lnTo>
                  <a:pt x="1119" y="1645"/>
                </a:lnTo>
                <a:lnTo>
                  <a:pt x="1119" y="1645"/>
                </a:lnTo>
                <a:lnTo>
                  <a:pt x="1119" y="1645"/>
                </a:lnTo>
                <a:lnTo>
                  <a:pt x="1119" y="1645"/>
                </a:lnTo>
                <a:lnTo>
                  <a:pt x="1119" y="1645"/>
                </a:lnTo>
                <a:lnTo>
                  <a:pt x="1118" y="1647"/>
                </a:lnTo>
                <a:lnTo>
                  <a:pt x="1118" y="1647"/>
                </a:lnTo>
                <a:lnTo>
                  <a:pt x="1118" y="1648"/>
                </a:lnTo>
                <a:lnTo>
                  <a:pt x="1118" y="1648"/>
                </a:lnTo>
                <a:lnTo>
                  <a:pt x="1116" y="1648"/>
                </a:lnTo>
                <a:lnTo>
                  <a:pt x="1116" y="1648"/>
                </a:lnTo>
                <a:lnTo>
                  <a:pt x="1116" y="1648"/>
                </a:lnTo>
                <a:lnTo>
                  <a:pt x="1116" y="1648"/>
                </a:lnTo>
                <a:lnTo>
                  <a:pt x="1116" y="1648"/>
                </a:lnTo>
                <a:lnTo>
                  <a:pt x="1115" y="1648"/>
                </a:lnTo>
                <a:lnTo>
                  <a:pt x="1115" y="1648"/>
                </a:lnTo>
                <a:lnTo>
                  <a:pt x="1115" y="1648"/>
                </a:lnTo>
                <a:lnTo>
                  <a:pt x="1115" y="1647"/>
                </a:lnTo>
                <a:lnTo>
                  <a:pt x="1113" y="1647"/>
                </a:lnTo>
                <a:lnTo>
                  <a:pt x="1113" y="1647"/>
                </a:lnTo>
                <a:lnTo>
                  <a:pt x="1113" y="1645"/>
                </a:lnTo>
                <a:lnTo>
                  <a:pt x="1115" y="1645"/>
                </a:lnTo>
                <a:lnTo>
                  <a:pt x="1115" y="1645"/>
                </a:lnTo>
                <a:lnTo>
                  <a:pt x="1113" y="1645"/>
                </a:lnTo>
                <a:lnTo>
                  <a:pt x="1113" y="1644"/>
                </a:lnTo>
                <a:lnTo>
                  <a:pt x="1113" y="1644"/>
                </a:lnTo>
                <a:lnTo>
                  <a:pt x="1113" y="1644"/>
                </a:lnTo>
                <a:lnTo>
                  <a:pt x="1112" y="1644"/>
                </a:lnTo>
                <a:lnTo>
                  <a:pt x="1112" y="1643"/>
                </a:lnTo>
                <a:lnTo>
                  <a:pt x="1112" y="1643"/>
                </a:lnTo>
                <a:lnTo>
                  <a:pt x="1111" y="1643"/>
                </a:lnTo>
                <a:lnTo>
                  <a:pt x="1111" y="1644"/>
                </a:lnTo>
                <a:lnTo>
                  <a:pt x="1111" y="1643"/>
                </a:lnTo>
                <a:lnTo>
                  <a:pt x="1109" y="1643"/>
                </a:lnTo>
                <a:lnTo>
                  <a:pt x="1109" y="1644"/>
                </a:lnTo>
                <a:lnTo>
                  <a:pt x="1109" y="1644"/>
                </a:lnTo>
                <a:lnTo>
                  <a:pt x="1108" y="1644"/>
                </a:lnTo>
                <a:lnTo>
                  <a:pt x="1108" y="1644"/>
                </a:lnTo>
                <a:lnTo>
                  <a:pt x="1108" y="1644"/>
                </a:lnTo>
                <a:lnTo>
                  <a:pt x="1108" y="1644"/>
                </a:lnTo>
                <a:lnTo>
                  <a:pt x="1107" y="1644"/>
                </a:lnTo>
                <a:lnTo>
                  <a:pt x="1107" y="1644"/>
                </a:lnTo>
                <a:lnTo>
                  <a:pt x="1107" y="1645"/>
                </a:lnTo>
                <a:lnTo>
                  <a:pt x="1107" y="1645"/>
                </a:lnTo>
                <a:lnTo>
                  <a:pt x="1105" y="1645"/>
                </a:lnTo>
                <a:lnTo>
                  <a:pt x="1105" y="1645"/>
                </a:lnTo>
                <a:lnTo>
                  <a:pt x="1105" y="1645"/>
                </a:lnTo>
                <a:lnTo>
                  <a:pt x="1105" y="1645"/>
                </a:lnTo>
                <a:lnTo>
                  <a:pt x="1104" y="1645"/>
                </a:lnTo>
                <a:lnTo>
                  <a:pt x="1104" y="1645"/>
                </a:lnTo>
                <a:lnTo>
                  <a:pt x="1102" y="1645"/>
                </a:lnTo>
                <a:lnTo>
                  <a:pt x="1102" y="1644"/>
                </a:lnTo>
                <a:lnTo>
                  <a:pt x="1102" y="1644"/>
                </a:lnTo>
                <a:lnTo>
                  <a:pt x="1102" y="1644"/>
                </a:lnTo>
                <a:lnTo>
                  <a:pt x="1101" y="1644"/>
                </a:lnTo>
                <a:lnTo>
                  <a:pt x="1100" y="1644"/>
                </a:lnTo>
                <a:lnTo>
                  <a:pt x="1100" y="1644"/>
                </a:lnTo>
                <a:lnTo>
                  <a:pt x="1098" y="1644"/>
                </a:lnTo>
                <a:lnTo>
                  <a:pt x="1098" y="1644"/>
                </a:lnTo>
                <a:lnTo>
                  <a:pt x="1098" y="1644"/>
                </a:lnTo>
                <a:lnTo>
                  <a:pt x="1098" y="1643"/>
                </a:lnTo>
                <a:lnTo>
                  <a:pt x="1097" y="1643"/>
                </a:lnTo>
                <a:lnTo>
                  <a:pt x="1097" y="1643"/>
                </a:lnTo>
                <a:lnTo>
                  <a:pt x="1097" y="1643"/>
                </a:lnTo>
                <a:lnTo>
                  <a:pt x="1097" y="1641"/>
                </a:lnTo>
                <a:lnTo>
                  <a:pt x="1097" y="1641"/>
                </a:lnTo>
                <a:lnTo>
                  <a:pt x="1097" y="1640"/>
                </a:lnTo>
                <a:lnTo>
                  <a:pt x="1097" y="1640"/>
                </a:lnTo>
                <a:lnTo>
                  <a:pt x="1096" y="1640"/>
                </a:lnTo>
                <a:lnTo>
                  <a:pt x="1094" y="1637"/>
                </a:lnTo>
                <a:lnTo>
                  <a:pt x="1094" y="1636"/>
                </a:lnTo>
                <a:lnTo>
                  <a:pt x="1094" y="1634"/>
                </a:lnTo>
                <a:lnTo>
                  <a:pt x="1094" y="1634"/>
                </a:lnTo>
                <a:lnTo>
                  <a:pt x="1093" y="1633"/>
                </a:lnTo>
                <a:lnTo>
                  <a:pt x="1093" y="1632"/>
                </a:lnTo>
                <a:lnTo>
                  <a:pt x="1093" y="1632"/>
                </a:lnTo>
                <a:lnTo>
                  <a:pt x="1092" y="1629"/>
                </a:lnTo>
                <a:lnTo>
                  <a:pt x="1090" y="1628"/>
                </a:lnTo>
                <a:lnTo>
                  <a:pt x="1089" y="1625"/>
                </a:lnTo>
                <a:lnTo>
                  <a:pt x="1089" y="1625"/>
                </a:lnTo>
                <a:lnTo>
                  <a:pt x="1089" y="1623"/>
                </a:lnTo>
                <a:lnTo>
                  <a:pt x="1089" y="1623"/>
                </a:lnTo>
                <a:lnTo>
                  <a:pt x="1089" y="1622"/>
                </a:lnTo>
                <a:lnTo>
                  <a:pt x="1090" y="1622"/>
                </a:lnTo>
                <a:lnTo>
                  <a:pt x="1089" y="1622"/>
                </a:lnTo>
                <a:lnTo>
                  <a:pt x="1089" y="1621"/>
                </a:lnTo>
                <a:lnTo>
                  <a:pt x="1086" y="1621"/>
                </a:lnTo>
                <a:lnTo>
                  <a:pt x="1086" y="1619"/>
                </a:lnTo>
                <a:lnTo>
                  <a:pt x="1086" y="1618"/>
                </a:lnTo>
                <a:lnTo>
                  <a:pt x="1086" y="1618"/>
                </a:lnTo>
                <a:lnTo>
                  <a:pt x="1086" y="1618"/>
                </a:lnTo>
                <a:lnTo>
                  <a:pt x="1086" y="1617"/>
                </a:lnTo>
                <a:lnTo>
                  <a:pt x="1086" y="1615"/>
                </a:lnTo>
                <a:lnTo>
                  <a:pt x="1086" y="1615"/>
                </a:lnTo>
                <a:lnTo>
                  <a:pt x="1086" y="1614"/>
                </a:lnTo>
                <a:lnTo>
                  <a:pt x="1083" y="1611"/>
                </a:lnTo>
                <a:lnTo>
                  <a:pt x="1083" y="1610"/>
                </a:lnTo>
                <a:lnTo>
                  <a:pt x="1082" y="1608"/>
                </a:lnTo>
                <a:lnTo>
                  <a:pt x="1082" y="1607"/>
                </a:lnTo>
                <a:lnTo>
                  <a:pt x="1081" y="1607"/>
                </a:lnTo>
                <a:lnTo>
                  <a:pt x="1081" y="1606"/>
                </a:lnTo>
                <a:lnTo>
                  <a:pt x="1081" y="1604"/>
                </a:lnTo>
                <a:lnTo>
                  <a:pt x="1081" y="1604"/>
                </a:lnTo>
                <a:lnTo>
                  <a:pt x="1081" y="1603"/>
                </a:lnTo>
                <a:lnTo>
                  <a:pt x="1081" y="1602"/>
                </a:lnTo>
                <a:lnTo>
                  <a:pt x="1081" y="1600"/>
                </a:lnTo>
                <a:lnTo>
                  <a:pt x="1081" y="1599"/>
                </a:lnTo>
                <a:lnTo>
                  <a:pt x="1079" y="1599"/>
                </a:lnTo>
                <a:lnTo>
                  <a:pt x="1079" y="1599"/>
                </a:lnTo>
                <a:lnTo>
                  <a:pt x="1078" y="1599"/>
                </a:lnTo>
                <a:lnTo>
                  <a:pt x="1076" y="1597"/>
                </a:lnTo>
                <a:lnTo>
                  <a:pt x="1076" y="1597"/>
                </a:lnTo>
                <a:lnTo>
                  <a:pt x="1075" y="1596"/>
                </a:lnTo>
                <a:lnTo>
                  <a:pt x="1075" y="1596"/>
                </a:lnTo>
                <a:lnTo>
                  <a:pt x="1074" y="1596"/>
                </a:lnTo>
                <a:lnTo>
                  <a:pt x="1074" y="1595"/>
                </a:lnTo>
                <a:lnTo>
                  <a:pt x="1072" y="1595"/>
                </a:lnTo>
                <a:lnTo>
                  <a:pt x="1071" y="1593"/>
                </a:lnTo>
                <a:lnTo>
                  <a:pt x="1070" y="1593"/>
                </a:lnTo>
                <a:lnTo>
                  <a:pt x="1070" y="1593"/>
                </a:lnTo>
                <a:lnTo>
                  <a:pt x="1067" y="1593"/>
                </a:lnTo>
                <a:lnTo>
                  <a:pt x="1066" y="1595"/>
                </a:lnTo>
                <a:lnTo>
                  <a:pt x="1061" y="1596"/>
                </a:lnTo>
                <a:lnTo>
                  <a:pt x="1059" y="1597"/>
                </a:lnTo>
                <a:lnTo>
                  <a:pt x="1056" y="1597"/>
                </a:lnTo>
                <a:lnTo>
                  <a:pt x="1056" y="1599"/>
                </a:lnTo>
                <a:lnTo>
                  <a:pt x="1055" y="1602"/>
                </a:lnTo>
                <a:lnTo>
                  <a:pt x="1055" y="1602"/>
                </a:lnTo>
                <a:lnTo>
                  <a:pt x="1053" y="1602"/>
                </a:lnTo>
                <a:lnTo>
                  <a:pt x="1053" y="1602"/>
                </a:lnTo>
                <a:lnTo>
                  <a:pt x="1053" y="1602"/>
                </a:lnTo>
                <a:lnTo>
                  <a:pt x="1053" y="1603"/>
                </a:lnTo>
                <a:lnTo>
                  <a:pt x="1053" y="1603"/>
                </a:lnTo>
                <a:lnTo>
                  <a:pt x="1053" y="1603"/>
                </a:lnTo>
                <a:lnTo>
                  <a:pt x="1053" y="1604"/>
                </a:lnTo>
                <a:lnTo>
                  <a:pt x="1053" y="1604"/>
                </a:lnTo>
                <a:lnTo>
                  <a:pt x="1050" y="1607"/>
                </a:lnTo>
                <a:lnTo>
                  <a:pt x="1049" y="1608"/>
                </a:lnTo>
                <a:lnTo>
                  <a:pt x="1049" y="1610"/>
                </a:lnTo>
                <a:lnTo>
                  <a:pt x="1048" y="1610"/>
                </a:lnTo>
                <a:lnTo>
                  <a:pt x="1045" y="1611"/>
                </a:lnTo>
                <a:lnTo>
                  <a:pt x="1045" y="1611"/>
                </a:lnTo>
                <a:lnTo>
                  <a:pt x="1042" y="1613"/>
                </a:lnTo>
                <a:lnTo>
                  <a:pt x="1042" y="1613"/>
                </a:lnTo>
                <a:lnTo>
                  <a:pt x="1040" y="1613"/>
                </a:lnTo>
                <a:lnTo>
                  <a:pt x="1040" y="1613"/>
                </a:lnTo>
                <a:lnTo>
                  <a:pt x="1040" y="1613"/>
                </a:lnTo>
                <a:lnTo>
                  <a:pt x="1037" y="1613"/>
                </a:lnTo>
                <a:lnTo>
                  <a:pt x="1035" y="1613"/>
                </a:lnTo>
                <a:lnTo>
                  <a:pt x="1035" y="1613"/>
                </a:lnTo>
                <a:lnTo>
                  <a:pt x="1034" y="1613"/>
                </a:lnTo>
                <a:lnTo>
                  <a:pt x="1034" y="1613"/>
                </a:lnTo>
                <a:lnTo>
                  <a:pt x="1034" y="1613"/>
                </a:lnTo>
                <a:lnTo>
                  <a:pt x="1033" y="1613"/>
                </a:lnTo>
                <a:lnTo>
                  <a:pt x="1033" y="1613"/>
                </a:lnTo>
                <a:lnTo>
                  <a:pt x="1031" y="1613"/>
                </a:lnTo>
                <a:lnTo>
                  <a:pt x="1031" y="1613"/>
                </a:lnTo>
                <a:lnTo>
                  <a:pt x="1031" y="1613"/>
                </a:lnTo>
                <a:lnTo>
                  <a:pt x="1031" y="1613"/>
                </a:lnTo>
                <a:lnTo>
                  <a:pt x="1030" y="1613"/>
                </a:lnTo>
                <a:lnTo>
                  <a:pt x="1029" y="1613"/>
                </a:lnTo>
                <a:lnTo>
                  <a:pt x="1029" y="1613"/>
                </a:lnTo>
                <a:lnTo>
                  <a:pt x="1027" y="1613"/>
                </a:lnTo>
                <a:lnTo>
                  <a:pt x="1027" y="1614"/>
                </a:lnTo>
                <a:lnTo>
                  <a:pt x="1026" y="1614"/>
                </a:lnTo>
                <a:lnTo>
                  <a:pt x="1026" y="1614"/>
                </a:lnTo>
                <a:lnTo>
                  <a:pt x="1026" y="1614"/>
                </a:lnTo>
                <a:lnTo>
                  <a:pt x="1015" y="1615"/>
                </a:lnTo>
                <a:lnTo>
                  <a:pt x="1015" y="1615"/>
                </a:lnTo>
                <a:lnTo>
                  <a:pt x="1011" y="1615"/>
                </a:lnTo>
                <a:lnTo>
                  <a:pt x="1007" y="1615"/>
                </a:lnTo>
                <a:lnTo>
                  <a:pt x="1003" y="1615"/>
                </a:lnTo>
                <a:lnTo>
                  <a:pt x="1000" y="1615"/>
                </a:lnTo>
                <a:lnTo>
                  <a:pt x="997" y="1615"/>
                </a:lnTo>
                <a:lnTo>
                  <a:pt x="996" y="1615"/>
                </a:lnTo>
                <a:lnTo>
                  <a:pt x="992" y="1615"/>
                </a:lnTo>
                <a:lnTo>
                  <a:pt x="990" y="1615"/>
                </a:lnTo>
                <a:lnTo>
                  <a:pt x="989" y="1615"/>
                </a:lnTo>
                <a:lnTo>
                  <a:pt x="985" y="1615"/>
                </a:lnTo>
                <a:lnTo>
                  <a:pt x="985" y="1615"/>
                </a:lnTo>
                <a:lnTo>
                  <a:pt x="983" y="1615"/>
                </a:lnTo>
                <a:lnTo>
                  <a:pt x="982" y="1615"/>
                </a:lnTo>
                <a:lnTo>
                  <a:pt x="979" y="1615"/>
                </a:lnTo>
                <a:lnTo>
                  <a:pt x="979" y="1615"/>
                </a:lnTo>
                <a:lnTo>
                  <a:pt x="975" y="1615"/>
                </a:lnTo>
                <a:lnTo>
                  <a:pt x="975" y="1615"/>
                </a:lnTo>
                <a:lnTo>
                  <a:pt x="974" y="1615"/>
                </a:lnTo>
                <a:lnTo>
                  <a:pt x="974" y="1615"/>
                </a:lnTo>
                <a:lnTo>
                  <a:pt x="974" y="1615"/>
                </a:lnTo>
                <a:lnTo>
                  <a:pt x="971" y="1615"/>
                </a:lnTo>
                <a:lnTo>
                  <a:pt x="971" y="1615"/>
                </a:lnTo>
                <a:lnTo>
                  <a:pt x="971" y="1615"/>
                </a:lnTo>
                <a:lnTo>
                  <a:pt x="970" y="1615"/>
                </a:lnTo>
                <a:lnTo>
                  <a:pt x="968" y="1615"/>
                </a:lnTo>
                <a:lnTo>
                  <a:pt x="966" y="1615"/>
                </a:lnTo>
                <a:lnTo>
                  <a:pt x="964" y="1615"/>
                </a:lnTo>
                <a:lnTo>
                  <a:pt x="963" y="1615"/>
                </a:lnTo>
                <a:lnTo>
                  <a:pt x="962" y="1615"/>
                </a:lnTo>
                <a:lnTo>
                  <a:pt x="960" y="1615"/>
                </a:lnTo>
                <a:lnTo>
                  <a:pt x="959" y="1615"/>
                </a:lnTo>
                <a:lnTo>
                  <a:pt x="959" y="1615"/>
                </a:lnTo>
                <a:lnTo>
                  <a:pt x="957" y="1615"/>
                </a:lnTo>
                <a:lnTo>
                  <a:pt x="956" y="1615"/>
                </a:lnTo>
                <a:lnTo>
                  <a:pt x="955" y="1615"/>
                </a:lnTo>
                <a:lnTo>
                  <a:pt x="953" y="1615"/>
                </a:lnTo>
                <a:lnTo>
                  <a:pt x="952" y="1615"/>
                </a:lnTo>
                <a:lnTo>
                  <a:pt x="952" y="1615"/>
                </a:lnTo>
                <a:lnTo>
                  <a:pt x="952" y="1615"/>
                </a:lnTo>
                <a:lnTo>
                  <a:pt x="952" y="1614"/>
                </a:lnTo>
                <a:lnTo>
                  <a:pt x="952" y="1614"/>
                </a:lnTo>
                <a:lnTo>
                  <a:pt x="952" y="1614"/>
                </a:lnTo>
                <a:lnTo>
                  <a:pt x="952" y="1613"/>
                </a:lnTo>
                <a:lnTo>
                  <a:pt x="952" y="1613"/>
                </a:lnTo>
                <a:lnTo>
                  <a:pt x="952" y="1613"/>
                </a:lnTo>
                <a:lnTo>
                  <a:pt x="952" y="1611"/>
                </a:lnTo>
                <a:lnTo>
                  <a:pt x="952" y="1611"/>
                </a:lnTo>
                <a:lnTo>
                  <a:pt x="952" y="1610"/>
                </a:lnTo>
                <a:lnTo>
                  <a:pt x="952" y="1610"/>
                </a:lnTo>
                <a:lnTo>
                  <a:pt x="952" y="1610"/>
                </a:lnTo>
                <a:lnTo>
                  <a:pt x="953" y="1607"/>
                </a:lnTo>
                <a:lnTo>
                  <a:pt x="953" y="1607"/>
                </a:lnTo>
                <a:lnTo>
                  <a:pt x="953" y="1607"/>
                </a:lnTo>
                <a:lnTo>
                  <a:pt x="953" y="1607"/>
                </a:lnTo>
                <a:lnTo>
                  <a:pt x="953" y="1606"/>
                </a:lnTo>
                <a:lnTo>
                  <a:pt x="953" y="1606"/>
                </a:lnTo>
                <a:lnTo>
                  <a:pt x="953" y="1604"/>
                </a:lnTo>
                <a:lnTo>
                  <a:pt x="953" y="1604"/>
                </a:lnTo>
                <a:lnTo>
                  <a:pt x="955" y="1604"/>
                </a:lnTo>
                <a:lnTo>
                  <a:pt x="955" y="1603"/>
                </a:lnTo>
                <a:lnTo>
                  <a:pt x="955" y="1603"/>
                </a:lnTo>
                <a:lnTo>
                  <a:pt x="955" y="1603"/>
                </a:lnTo>
                <a:lnTo>
                  <a:pt x="955" y="1603"/>
                </a:lnTo>
                <a:lnTo>
                  <a:pt x="953" y="1603"/>
                </a:lnTo>
                <a:lnTo>
                  <a:pt x="952" y="1604"/>
                </a:lnTo>
                <a:lnTo>
                  <a:pt x="952" y="1604"/>
                </a:lnTo>
                <a:lnTo>
                  <a:pt x="951" y="1604"/>
                </a:lnTo>
                <a:lnTo>
                  <a:pt x="951" y="1606"/>
                </a:lnTo>
                <a:lnTo>
                  <a:pt x="949" y="1606"/>
                </a:lnTo>
                <a:lnTo>
                  <a:pt x="949" y="1606"/>
                </a:lnTo>
                <a:lnTo>
                  <a:pt x="949" y="1606"/>
                </a:lnTo>
                <a:lnTo>
                  <a:pt x="949" y="1606"/>
                </a:lnTo>
                <a:lnTo>
                  <a:pt x="949" y="1607"/>
                </a:lnTo>
                <a:lnTo>
                  <a:pt x="949" y="1607"/>
                </a:lnTo>
                <a:lnTo>
                  <a:pt x="948" y="1607"/>
                </a:lnTo>
                <a:lnTo>
                  <a:pt x="948" y="1607"/>
                </a:lnTo>
                <a:lnTo>
                  <a:pt x="948" y="1608"/>
                </a:lnTo>
                <a:lnTo>
                  <a:pt x="948" y="1608"/>
                </a:lnTo>
                <a:lnTo>
                  <a:pt x="948" y="1608"/>
                </a:lnTo>
                <a:lnTo>
                  <a:pt x="948" y="1610"/>
                </a:lnTo>
                <a:lnTo>
                  <a:pt x="948" y="1610"/>
                </a:lnTo>
                <a:lnTo>
                  <a:pt x="946" y="1611"/>
                </a:lnTo>
                <a:lnTo>
                  <a:pt x="946" y="1611"/>
                </a:lnTo>
                <a:lnTo>
                  <a:pt x="946" y="1613"/>
                </a:lnTo>
                <a:lnTo>
                  <a:pt x="945" y="1614"/>
                </a:lnTo>
                <a:lnTo>
                  <a:pt x="945" y="1615"/>
                </a:lnTo>
                <a:lnTo>
                  <a:pt x="944" y="1615"/>
                </a:lnTo>
                <a:lnTo>
                  <a:pt x="944" y="1618"/>
                </a:lnTo>
                <a:lnTo>
                  <a:pt x="944" y="1618"/>
                </a:lnTo>
                <a:lnTo>
                  <a:pt x="942" y="1618"/>
                </a:lnTo>
                <a:lnTo>
                  <a:pt x="942" y="1618"/>
                </a:lnTo>
                <a:lnTo>
                  <a:pt x="942" y="1619"/>
                </a:lnTo>
                <a:lnTo>
                  <a:pt x="942" y="1619"/>
                </a:lnTo>
                <a:lnTo>
                  <a:pt x="941" y="1619"/>
                </a:lnTo>
                <a:lnTo>
                  <a:pt x="941" y="1621"/>
                </a:lnTo>
                <a:lnTo>
                  <a:pt x="941" y="1621"/>
                </a:lnTo>
                <a:lnTo>
                  <a:pt x="941" y="1621"/>
                </a:lnTo>
                <a:lnTo>
                  <a:pt x="941" y="1622"/>
                </a:lnTo>
                <a:lnTo>
                  <a:pt x="940" y="1622"/>
                </a:lnTo>
                <a:lnTo>
                  <a:pt x="940" y="1623"/>
                </a:lnTo>
                <a:lnTo>
                  <a:pt x="940" y="1623"/>
                </a:lnTo>
                <a:lnTo>
                  <a:pt x="938" y="1625"/>
                </a:lnTo>
                <a:lnTo>
                  <a:pt x="936" y="1629"/>
                </a:lnTo>
                <a:lnTo>
                  <a:pt x="936" y="1629"/>
                </a:lnTo>
                <a:lnTo>
                  <a:pt x="936" y="1630"/>
                </a:lnTo>
                <a:lnTo>
                  <a:pt x="934" y="1632"/>
                </a:lnTo>
                <a:lnTo>
                  <a:pt x="934" y="1633"/>
                </a:lnTo>
                <a:lnTo>
                  <a:pt x="933" y="1633"/>
                </a:lnTo>
                <a:lnTo>
                  <a:pt x="933" y="1634"/>
                </a:lnTo>
                <a:lnTo>
                  <a:pt x="933" y="1634"/>
                </a:lnTo>
                <a:lnTo>
                  <a:pt x="933" y="1634"/>
                </a:lnTo>
                <a:lnTo>
                  <a:pt x="933" y="1634"/>
                </a:lnTo>
                <a:lnTo>
                  <a:pt x="931" y="1636"/>
                </a:lnTo>
                <a:lnTo>
                  <a:pt x="931" y="1637"/>
                </a:lnTo>
                <a:lnTo>
                  <a:pt x="931" y="1637"/>
                </a:lnTo>
                <a:lnTo>
                  <a:pt x="930" y="1637"/>
                </a:lnTo>
                <a:lnTo>
                  <a:pt x="930" y="1639"/>
                </a:lnTo>
                <a:lnTo>
                  <a:pt x="930" y="1639"/>
                </a:lnTo>
                <a:lnTo>
                  <a:pt x="930" y="1639"/>
                </a:lnTo>
                <a:lnTo>
                  <a:pt x="930" y="1640"/>
                </a:lnTo>
                <a:lnTo>
                  <a:pt x="929" y="1641"/>
                </a:lnTo>
                <a:lnTo>
                  <a:pt x="929" y="1641"/>
                </a:lnTo>
                <a:lnTo>
                  <a:pt x="927" y="1643"/>
                </a:lnTo>
                <a:lnTo>
                  <a:pt x="927" y="1643"/>
                </a:lnTo>
                <a:lnTo>
                  <a:pt x="927" y="1644"/>
                </a:lnTo>
                <a:lnTo>
                  <a:pt x="927" y="1644"/>
                </a:lnTo>
                <a:lnTo>
                  <a:pt x="926" y="1645"/>
                </a:lnTo>
                <a:lnTo>
                  <a:pt x="926" y="1645"/>
                </a:lnTo>
                <a:lnTo>
                  <a:pt x="926" y="1645"/>
                </a:lnTo>
                <a:lnTo>
                  <a:pt x="925" y="1647"/>
                </a:lnTo>
                <a:lnTo>
                  <a:pt x="925" y="1648"/>
                </a:lnTo>
                <a:lnTo>
                  <a:pt x="925" y="1648"/>
                </a:lnTo>
                <a:lnTo>
                  <a:pt x="923" y="1649"/>
                </a:lnTo>
                <a:lnTo>
                  <a:pt x="923" y="1649"/>
                </a:lnTo>
                <a:lnTo>
                  <a:pt x="923" y="1651"/>
                </a:lnTo>
                <a:lnTo>
                  <a:pt x="922" y="1651"/>
                </a:lnTo>
                <a:lnTo>
                  <a:pt x="922" y="1651"/>
                </a:lnTo>
                <a:lnTo>
                  <a:pt x="922" y="1652"/>
                </a:lnTo>
                <a:lnTo>
                  <a:pt x="922" y="1652"/>
                </a:lnTo>
                <a:lnTo>
                  <a:pt x="920" y="1654"/>
                </a:lnTo>
                <a:lnTo>
                  <a:pt x="919" y="1655"/>
                </a:lnTo>
                <a:lnTo>
                  <a:pt x="916" y="1656"/>
                </a:lnTo>
                <a:lnTo>
                  <a:pt x="916" y="1658"/>
                </a:lnTo>
                <a:lnTo>
                  <a:pt x="915" y="1659"/>
                </a:lnTo>
                <a:lnTo>
                  <a:pt x="914" y="1659"/>
                </a:lnTo>
                <a:lnTo>
                  <a:pt x="912" y="1660"/>
                </a:lnTo>
                <a:lnTo>
                  <a:pt x="912" y="1662"/>
                </a:lnTo>
                <a:lnTo>
                  <a:pt x="911" y="1662"/>
                </a:lnTo>
                <a:lnTo>
                  <a:pt x="911" y="1662"/>
                </a:lnTo>
                <a:lnTo>
                  <a:pt x="911" y="1663"/>
                </a:lnTo>
                <a:lnTo>
                  <a:pt x="910" y="1665"/>
                </a:lnTo>
                <a:lnTo>
                  <a:pt x="910" y="1665"/>
                </a:lnTo>
                <a:lnTo>
                  <a:pt x="908" y="1665"/>
                </a:lnTo>
                <a:lnTo>
                  <a:pt x="907" y="1666"/>
                </a:lnTo>
                <a:lnTo>
                  <a:pt x="907" y="1667"/>
                </a:lnTo>
                <a:lnTo>
                  <a:pt x="907" y="1667"/>
                </a:lnTo>
                <a:lnTo>
                  <a:pt x="907" y="1667"/>
                </a:lnTo>
                <a:lnTo>
                  <a:pt x="905" y="1667"/>
                </a:lnTo>
                <a:lnTo>
                  <a:pt x="905" y="1669"/>
                </a:lnTo>
                <a:lnTo>
                  <a:pt x="903" y="1671"/>
                </a:lnTo>
                <a:lnTo>
                  <a:pt x="901" y="1673"/>
                </a:lnTo>
                <a:lnTo>
                  <a:pt x="900" y="1673"/>
                </a:lnTo>
                <a:lnTo>
                  <a:pt x="900" y="1673"/>
                </a:lnTo>
                <a:lnTo>
                  <a:pt x="889" y="1677"/>
                </a:lnTo>
                <a:lnTo>
                  <a:pt x="886" y="1677"/>
                </a:lnTo>
                <a:lnTo>
                  <a:pt x="884" y="1678"/>
                </a:lnTo>
                <a:lnTo>
                  <a:pt x="878" y="1680"/>
                </a:lnTo>
                <a:lnTo>
                  <a:pt x="878" y="1680"/>
                </a:lnTo>
                <a:lnTo>
                  <a:pt x="878" y="1680"/>
                </a:lnTo>
                <a:lnTo>
                  <a:pt x="878" y="1680"/>
                </a:lnTo>
                <a:lnTo>
                  <a:pt x="877" y="1681"/>
                </a:lnTo>
                <a:lnTo>
                  <a:pt x="877" y="1681"/>
                </a:lnTo>
                <a:lnTo>
                  <a:pt x="875" y="1681"/>
                </a:lnTo>
                <a:lnTo>
                  <a:pt x="875" y="1681"/>
                </a:lnTo>
                <a:lnTo>
                  <a:pt x="875" y="1682"/>
                </a:lnTo>
                <a:lnTo>
                  <a:pt x="875" y="1682"/>
                </a:lnTo>
                <a:lnTo>
                  <a:pt x="874" y="1684"/>
                </a:lnTo>
                <a:lnTo>
                  <a:pt x="874" y="1684"/>
                </a:lnTo>
                <a:lnTo>
                  <a:pt x="874" y="1684"/>
                </a:lnTo>
                <a:lnTo>
                  <a:pt x="873" y="1685"/>
                </a:lnTo>
                <a:lnTo>
                  <a:pt x="874" y="1688"/>
                </a:lnTo>
                <a:lnTo>
                  <a:pt x="874" y="1688"/>
                </a:lnTo>
                <a:lnTo>
                  <a:pt x="875" y="1689"/>
                </a:lnTo>
                <a:lnTo>
                  <a:pt x="875" y="1692"/>
                </a:lnTo>
                <a:lnTo>
                  <a:pt x="875" y="1693"/>
                </a:lnTo>
                <a:lnTo>
                  <a:pt x="877" y="1697"/>
                </a:lnTo>
                <a:lnTo>
                  <a:pt x="877" y="1697"/>
                </a:lnTo>
                <a:lnTo>
                  <a:pt x="877" y="1699"/>
                </a:lnTo>
                <a:lnTo>
                  <a:pt x="877" y="1700"/>
                </a:lnTo>
                <a:lnTo>
                  <a:pt x="878" y="1703"/>
                </a:lnTo>
                <a:lnTo>
                  <a:pt x="878" y="1703"/>
                </a:lnTo>
                <a:lnTo>
                  <a:pt x="878" y="1706"/>
                </a:lnTo>
                <a:lnTo>
                  <a:pt x="878" y="1707"/>
                </a:lnTo>
                <a:lnTo>
                  <a:pt x="879" y="1708"/>
                </a:lnTo>
                <a:lnTo>
                  <a:pt x="879" y="1710"/>
                </a:lnTo>
                <a:lnTo>
                  <a:pt x="879" y="1710"/>
                </a:lnTo>
                <a:lnTo>
                  <a:pt x="878" y="1712"/>
                </a:lnTo>
                <a:lnTo>
                  <a:pt x="878" y="1714"/>
                </a:lnTo>
                <a:lnTo>
                  <a:pt x="878" y="1714"/>
                </a:lnTo>
                <a:lnTo>
                  <a:pt x="878" y="1714"/>
                </a:lnTo>
                <a:lnTo>
                  <a:pt x="878" y="1715"/>
                </a:lnTo>
                <a:lnTo>
                  <a:pt x="878" y="1715"/>
                </a:lnTo>
                <a:lnTo>
                  <a:pt x="875" y="1721"/>
                </a:lnTo>
                <a:lnTo>
                  <a:pt x="875" y="1722"/>
                </a:lnTo>
                <a:lnTo>
                  <a:pt x="875" y="1722"/>
                </a:lnTo>
                <a:lnTo>
                  <a:pt x="874" y="1725"/>
                </a:lnTo>
                <a:lnTo>
                  <a:pt x="873" y="1725"/>
                </a:lnTo>
                <a:lnTo>
                  <a:pt x="871" y="1730"/>
                </a:lnTo>
                <a:lnTo>
                  <a:pt x="868" y="1736"/>
                </a:lnTo>
                <a:lnTo>
                  <a:pt x="868" y="1736"/>
                </a:lnTo>
                <a:lnTo>
                  <a:pt x="867" y="1737"/>
                </a:lnTo>
                <a:lnTo>
                  <a:pt x="867" y="1738"/>
                </a:lnTo>
                <a:lnTo>
                  <a:pt x="866" y="1741"/>
                </a:lnTo>
                <a:lnTo>
                  <a:pt x="866" y="1742"/>
                </a:lnTo>
                <a:lnTo>
                  <a:pt x="864" y="1744"/>
                </a:lnTo>
                <a:lnTo>
                  <a:pt x="864" y="1744"/>
                </a:lnTo>
                <a:lnTo>
                  <a:pt x="864" y="1745"/>
                </a:lnTo>
                <a:lnTo>
                  <a:pt x="864" y="1747"/>
                </a:lnTo>
                <a:lnTo>
                  <a:pt x="863" y="1747"/>
                </a:lnTo>
                <a:lnTo>
                  <a:pt x="863" y="1747"/>
                </a:lnTo>
                <a:lnTo>
                  <a:pt x="863" y="1748"/>
                </a:lnTo>
                <a:lnTo>
                  <a:pt x="863" y="1748"/>
                </a:lnTo>
                <a:lnTo>
                  <a:pt x="862" y="1749"/>
                </a:lnTo>
                <a:lnTo>
                  <a:pt x="862" y="1749"/>
                </a:lnTo>
                <a:lnTo>
                  <a:pt x="862" y="1751"/>
                </a:lnTo>
                <a:lnTo>
                  <a:pt x="862" y="1751"/>
                </a:lnTo>
                <a:lnTo>
                  <a:pt x="860" y="1753"/>
                </a:lnTo>
                <a:lnTo>
                  <a:pt x="860" y="1755"/>
                </a:lnTo>
                <a:lnTo>
                  <a:pt x="859" y="1755"/>
                </a:lnTo>
                <a:lnTo>
                  <a:pt x="859" y="1758"/>
                </a:lnTo>
                <a:lnTo>
                  <a:pt x="858" y="1758"/>
                </a:lnTo>
                <a:lnTo>
                  <a:pt x="858" y="1759"/>
                </a:lnTo>
                <a:lnTo>
                  <a:pt x="859" y="1760"/>
                </a:lnTo>
                <a:lnTo>
                  <a:pt x="859" y="1763"/>
                </a:lnTo>
                <a:lnTo>
                  <a:pt x="859" y="1763"/>
                </a:lnTo>
                <a:lnTo>
                  <a:pt x="859" y="1763"/>
                </a:lnTo>
                <a:lnTo>
                  <a:pt x="859" y="1763"/>
                </a:lnTo>
                <a:lnTo>
                  <a:pt x="859" y="1764"/>
                </a:lnTo>
                <a:lnTo>
                  <a:pt x="860" y="1764"/>
                </a:lnTo>
                <a:lnTo>
                  <a:pt x="860" y="1764"/>
                </a:lnTo>
                <a:lnTo>
                  <a:pt x="860" y="1766"/>
                </a:lnTo>
                <a:lnTo>
                  <a:pt x="860" y="1766"/>
                </a:lnTo>
                <a:lnTo>
                  <a:pt x="860" y="1766"/>
                </a:lnTo>
                <a:lnTo>
                  <a:pt x="860" y="1766"/>
                </a:lnTo>
                <a:lnTo>
                  <a:pt x="860" y="1766"/>
                </a:lnTo>
                <a:lnTo>
                  <a:pt x="860" y="1766"/>
                </a:lnTo>
                <a:lnTo>
                  <a:pt x="860" y="1767"/>
                </a:lnTo>
                <a:lnTo>
                  <a:pt x="860" y="1767"/>
                </a:lnTo>
                <a:lnTo>
                  <a:pt x="860" y="1768"/>
                </a:lnTo>
                <a:lnTo>
                  <a:pt x="862" y="1768"/>
                </a:lnTo>
                <a:lnTo>
                  <a:pt x="860" y="1768"/>
                </a:lnTo>
                <a:lnTo>
                  <a:pt x="860" y="1768"/>
                </a:lnTo>
                <a:lnTo>
                  <a:pt x="862" y="1768"/>
                </a:lnTo>
                <a:lnTo>
                  <a:pt x="862" y="1770"/>
                </a:lnTo>
                <a:lnTo>
                  <a:pt x="862" y="1770"/>
                </a:lnTo>
                <a:lnTo>
                  <a:pt x="864" y="1775"/>
                </a:lnTo>
                <a:lnTo>
                  <a:pt x="864" y="1775"/>
                </a:lnTo>
                <a:lnTo>
                  <a:pt x="864" y="1775"/>
                </a:lnTo>
                <a:lnTo>
                  <a:pt x="864" y="1777"/>
                </a:lnTo>
                <a:lnTo>
                  <a:pt x="864" y="1777"/>
                </a:lnTo>
                <a:lnTo>
                  <a:pt x="864" y="1777"/>
                </a:lnTo>
                <a:lnTo>
                  <a:pt x="864" y="1777"/>
                </a:lnTo>
                <a:lnTo>
                  <a:pt x="864" y="1777"/>
                </a:lnTo>
                <a:lnTo>
                  <a:pt x="864" y="1778"/>
                </a:lnTo>
                <a:lnTo>
                  <a:pt x="864" y="1778"/>
                </a:lnTo>
                <a:lnTo>
                  <a:pt x="864" y="1779"/>
                </a:lnTo>
                <a:lnTo>
                  <a:pt x="866" y="1779"/>
                </a:lnTo>
                <a:lnTo>
                  <a:pt x="866" y="1779"/>
                </a:lnTo>
                <a:lnTo>
                  <a:pt x="866" y="1779"/>
                </a:lnTo>
                <a:lnTo>
                  <a:pt x="866" y="1779"/>
                </a:lnTo>
                <a:lnTo>
                  <a:pt x="866" y="1779"/>
                </a:lnTo>
                <a:lnTo>
                  <a:pt x="866" y="1781"/>
                </a:lnTo>
                <a:lnTo>
                  <a:pt x="866" y="1781"/>
                </a:lnTo>
                <a:lnTo>
                  <a:pt x="866" y="1782"/>
                </a:lnTo>
                <a:lnTo>
                  <a:pt x="866" y="1782"/>
                </a:lnTo>
                <a:lnTo>
                  <a:pt x="866" y="1782"/>
                </a:lnTo>
                <a:lnTo>
                  <a:pt x="866" y="1782"/>
                </a:lnTo>
                <a:lnTo>
                  <a:pt x="867" y="1782"/>
                </a:lnTo>
                <a:lnTo>
                  <a:pt x="867" y="1784"/>
                </a:lnTo>
                <a:lnTo>
                  <a:pt x="866" y="1784"/>
                </a:lnTo>
                <a:lnTo>
                  <a:pt x="866" y="1784"/>
                </a:lnTo>
                <a:lnTo>
                  <a:pt x="866" y="1785"/>
                </a:lnTo>
                <a:lnTo>
                  <a:pt x="867" y="1785"/>
                </a:lnTo>
                <a:lnTo>
                  <a:pt x="867" y="1785"/>
                </a:lnTo>
                <a:lnTo>
                  <a:pt x="867" y="1785"/>
                </a:lnTo>
                <a:lnTo>
                  <a:pt x="867" y="1786"/>
                </a:lnTo>
                <a:lnTo>
                  <a:pt x="866" y="1786"/>
                </a:lnTo>
                <a:lnTo>
                  <a:pt x="867" y="1786"/>
                </a:lnTo>
                <a:lnTo>
                  <a:pt x="867" y="1786"/>
                </a:lnTo>
                <a:lnTo>
                  <a:pt x="867" y="1788"/>
                </a:lnTo>
                <a:lnTo>
                  <a:pt x="867" y="1788"/>
                </a:lnTo>
                <a:lnTo>
                  <a:pt x="867" y="1788"/>
                </a:lnTo>
                <a:lnTo>
                  <a:pt x="867" y="1789"/>
                </a:lnTo>
                <a:lnTo>
                  <a:pt x="867" y="1789"/>
                </a:lnTo>
                <a:lnTo>
                  <a:pt x="867" y="1790"/>
                </a:lnTo>
                <a:lnTo>
                  <a:pt x="867" y="1790"/>
                </a:lnTo>
                <a:lnTo>
                  <a:pt x="867" y="1792"/>
                </a:lnTo>
                <a:lnTo>
                  <a:pt x="867" y="1792"/>
                </a:lnTo>
                <a:lnTo>
                  <a:pt x="867" y="1793"/>
                </a:lnTo>
                <a:lnTo>
                  <a:pt x="867" y="1793"/>
                </a:lnTo>
                <a:lnTo>
                  <a:pt x="867" y="1793"/>
                </a:lnTo>
                <a:lnTo>
                  <a:pt x="867" y="1794"/>
                </a:lnTo>
                <a:lnTo>
                  <a:pt x="867" y="1794"/>
                </a:lnTo>
                <a:lnTo>
                  <a:pt x="867" y="1796"/>
                </a:lnTo>
                <a:lnTo>
                  <a:pt x="867" y="1796"/>
                </a:lnTo>
                <a:lnTo>
                  <a:pt x="867" y="1796"/>
                </a:lnTo>
                <a:lnTo>
                  <a:pt x="867" y="1796"/>
                </a:lnTo>
                <a:lnTo>
                  <a:pt x="867" y="1796"/>
                </a:lnTo>
                <a:lnTo>
                  <a:pt x="867" y="1797"/>
                </a:lnTo>
                <a:lnTo>
                  <a:pt x="867" y="1797"/>
                </a:lnTo>
                <a:lnTo>
                  <a:pt x="867" y="1799"/>
                </a:lnTo>
                <a:lnTo>
                  <a:pt x="867" y="1799"/>
                </a:lnTo>
                <a:lnTo>
                  <a:pt x="867" y="1799"/>
                </a:lnTo>
                <a:lnTo>
                  <a:pt x="867" y="1799"/>
                </a:lnTo>
                <a:lnTo>
                  <a:pt x="867" y="1799"/>
                </a:lnTo>
                <a:lnTo>
                  <a:pt x="867" y="1800"/>
                </a:lnTo>
                <a:lnTo>
                  <a:pt x="867" y="1800"/>
                </a:lnTo>
                <a:lnTo>
                  <a:pt x="867" y="1800"/>
                </a:lnTo>
                <a:lnTo>
                  <a:pt x="867" y="1801"/>
                </a:lnTo>
                <a:lnTo>
                  <a:pt x="868" y="1801"/>
                </a:lnTo>
                <a:lnTo>
                  <a:pt x="868" y="1800"/>
                </a:lnTo>
                <a:lnTo>
                  <a:pt x="868" y="1800"/>
                </a:lnTo>
                <a:lnTo>
                  <a:pt x="868" y="1801"/>
                </a:lnTo>
                <a:lnTo>
                  <a:pt x="868" y="1801"/>
                </a:lnTo>
                <a:lnTo>
                  <a:pt x="868" y="1801"/>
                </a:lnTo>
                <a:lnTo>
                  <a:pt x="867" y="1801"/>
                </a:lnTo>
                <a:lnTo>
                  <a:pt x="867" y="1801"/>
                </a:lnTo>
                <a:lnTo>
                  <a:pt x="867" y="1801"/>
                </a:lnTo>
                <a:lnTo>
                  <a:pt x="866" y="1803"/>
                </a:lnTo>
                <a:lnTo>
                  <a:pt x="866" y="1803"/>
                </a:lnTo>
                <a:lnTo>
                  <a:pt x="866" y="1803"/>
                </a:lnTo>
                <a:lnTo>
                  <a:pt x="864" y="1803"/>
                </a:lnTo>
                <a:lnTo>
                  <a:pt x="864" y="1804"/>
                </a:lnTo>
                <a:lnTo>
                  <a:pt x="864" y="1804"/>
                </a:lnTo>
                <a:lnTo>
                  <a:pt x="864" y="1804"/>
                </a:lnTo>
                <a:lnTo>
                  <a:pt x="863" y="1804"/>
                </a:lnTo>
                <a:lnTo>
                  <a:pt x="863" y="1804"/>
                </a:lnTo>
                <a:lnTo>
                  <a:pt x="863" y="1804"/>
                </a:lnTo>
                <a:lnTo>
                  <a:pt x="862" y="1804"/>
                </a:lnTo>
                <a:lnTo>
                  <a:pt x="862" y="1805"/>
                </a:lnTo>
                <a:lnTo>
                  <a:pt x="862" y="1805"/>
                </a:lnTo>
                <a:lnTo>
                  <a:pt x="862" y="1805"/>
                </a:lnTo>
                <a:lnTo>
                  <a:pt x="860" y="1807"/>
                </a:lnTo>
                <a:lnTo>
                  <a:pt x="860" y="1807"/>
                </a:lnTo>
                <a:lnTo>
                  <a:pt x="860" y="1808"/>
                </a:lnTo>
                <a:lnTo>
                  <a:pt x="860" y="1808"/>
                </a:lnTo>
                <a:lnTo>
                  <a:pt x="860" y="1810"/>
                </a:lnTo>
                <a:lnTo>
                  <a:pt x="862" y="1810"/>
                </a:lnTo>
                <a:lnTo>
                  <a:pt x="862" y="1811"/>
                </a:lnTo>
                <a:lnTo>
                  <a:pt x="863" y="1812"/>
                </a:lnTo>
                <a:lnTo>
                  <a:pt x="864" y="1815"/>
                </a:lnTo>
                <a:lnTo>
                  <a:pt x="866" y="1815"/>
                </a:lnTo>
                <a:lnTo>
                  <a:pt x="867" y="1815"/>
                </a:lnTo>
                <a:lnTo>
                  <a:pt x="867" y="1815"/>
                </a:lnTo>
                <a:lnTo>
                  <a:pt x="867" y="1818"/>
                </a:lnTo>
                <a:lnTo>
                  <a:pt x="868" y="1820"/>
                </a:lnTo>
                <a:lnTo>
                  <a:pt x="868" y="1820"/>
                </a:lnTo>
                <a:lnTo>
                  <a:pt x="874" y="1822"/>
                </a:lnTo>
                <a:lnTo>
                  <a:pt x="875" y="1823"/>
                </a:lnTo>
                <a:lnTo>
                  <a:pt x="875" y="1825"/>
                </a:lnTo>
                <a:lnTo>
                  <a:pt x="878" y="1830"/>
                </a:lnTo>
                <a:lnTo>
                  <a:pt x="879" y="1831"/>
                </a:lnTo>
                <a:lnTo>
                  <a:pt x="879" y="1831"/>
                </a:lnTo>
                <a:lnTo>
                  <a:pt x="881" y="1831"/>
                </a:lnTo>
                <a:lnTo>
                  <a:pt x="881" y="1833"/>
                </a:lnTo>
                <a:lnTo>
                  <a:pt x="881" y="1833"/>
                </a:lnTo>
                <a:lnTo>
                  <a:pt x="882" y="1834"/>
                </a:lnTo>
                <a:lnTo>
                  <a:pt x="885" y="1834"/>
                </a:lnTo>
                <a:lnTo>
                  <a:pt x="886" y="1836"/>
                </a:lnTo>
                <a:lnTo>
                  <a:pt x="886" y="1836"/>
                </a:lnTo>
                <a:lnTo>
                  <a:pt x="886" y="1837"/>
                </a:lnTo>
                <a:lnTo>
                  <a:pt x="884" y="1840"/>
                </a:lnTo>
                <a:lnTo>
                  <a:pt x="885" y="1841"/>
                </a:lnTo>
                <a:lnTo>
                  <a:pt x="885" y="1841"/>
                </a:lnTo>
                <a:lnTo>
                  <a:pt x="884" y="1842"/>
                </a:lnTo>
                <a:lnTo>
                  <a:pt x="882" y="1844"/>
                </a:lnTo>
                <a:lnTo>
                  <a:pt x="881" y="1845"/>
                </a:lnTo>
                <a:lnTo>
                  <a:pt x="884" y="1845"/>
                </a:lnTo>
                <a:lnTo>
                  <a:pt x="884" y="1846"/>
                </a:lnTo>
                <a:lnTo>
                  <a:pt x="884" y="1846"/>
                </a:lnTo>
                <a:lnTo>
                  <a:pt x="884" y="1848"/>
                </a:lnTo>
                <a:lnTo>
                  <a:pt x="884" y="1848"/>
                </a:lnTo>
                <a:lnTo>
                  <a:pt x="884" y="1848"/>
                </a:lnTo>
                <a:lnTo>
                  <a:pt x="885" y="1848"/>
                </a:lnTo>
                <a:lnTo>
                  <a:pt x="885" y="1848"/>
                </a:lnTo>
                <a:lnTo>
                  <a:pt x="885" y="1848"/>
                </a:lnTo>
                <a:lnTo>
                  <a:pt x="886" y="1849"/>
                </a:lnTo>
                <a:lnTo>
                  <a:pt x="886" y="1849"/>
                </a:lnTo>
                <a:lnTo>
                  <a:pt x="886" y="1849"/>
                </a:lnTo>
                <a:lnTo>
                  <a:pt x="886" y="1851"/>
                </a:lnTo>
                <a:lnTo>
                  <a:pt x="886" y="1851"/>
                </a:lnTo>
                <a:lnTo>
                  <a:pt x="888" y="1851"/>
                </a:lnTo>
                <a:lnTo>
                  <a:pt x="888" y="1851"/>
                </a:lnTo>
                <a:lnTo>
                  <a:pt x="888" y="1851"/>
                </a:lnTo>
                <a:lnTo>
                  <a:pt x="888" y="1852"/>
                </a:lnTo>
                <a:lnTo>
                  <a:pt x="889" y="1852"/>
                </a:lnTo>
                <a:lnTo>
                  <a:pt x="889" y="1853"/>
                </a:lnTo>
                <a:lnTo>
                  <a:pt x="889" y="1853"/>
                </a:lnTo>
                <a:lnTo>
                  <a:pt x="889" y="1853"/>
                </a:lnTo>
                <a:lnTo>
                  <a:pt x="889" y="1853"/>
                </a:lnTo>
                <a:lnTo>
                  <a:pt x="890" y="1855"/>
                </a:lnTo>
                <a:lnTo>
                  <a:pt x="890" y="1855"/>
                </a:lnTo>
                <a:lnTo>
                  <a:pt x="890" y="1855"/>
                </a:lnTo>
                <a:lnTo>
                  <a:pt x="890" y="1856"/>
                </a:lnTo>
                <a:lnTo>
                  <a:pt x="892" y="1856"/>
                </a:lnTo>
                <a:lnTo>
                  <a:pt x="892" y="1856"/>
                </a:lnTo>
                <a:lnTo>
                  <a:pt x="892" y="1857"/>
                </a:lnTo>
                <a:lnTo>
                  <a:pt x="892" y="1857"/>
                </a:lnTo>
                <a:lnTo>
                  <a:pt x="894" y="1859"/>
                </a:lnTo>
                <a:lnTo>
                  <a:pt x="894" y="1859"/>
                </a:lnTo>
                <a:lnTo>
                  <a:pt x="894" y="1861"/>
                </a:lnTo>
                <a:lnTo>
                  <a:pt x="894" y="1861"/>
                </a:lnTo>
                <a:lnTo>
                  <a:pt x="894" y="1864"/>
                </a:lnTo>
                <a:lnTo>
                  <a:pt x="893" y="1864"/>
                </a:lnTo>
                <a:lnTo>
                  <a:pt x="893" y="1866"/>
                </a:lnTo>
                <a:lnTo>
                  <a:pt x="892" y="1870"/>
                </a:lnTo>
                <a:lnTo>
                  <a:pt x="892" y="1870"/>
                </a:lnTo>
                <a:lnTo>
                  <a:pt x="892" y="1871"/>
                </a:lnTo>
                <a:lnTo>
                  <a:pt x="892" y="1871"/>
                </a:lnTo>
                <a:lnTo>
                  <a:pt x="889" y="1872"/>
                </a:lnTo>
                <a:lnTo>
                  <a:pt x="889" y="1872"/>
                </a:lnTo>
                <a:lnTo>
                  <a:pt x="889" y="1874"/>
                </a:lnTo>
                <a:lnTo>
                  <a:pt x="889" y="1875"/>
                </a:lnTo>
                <a:lnTo>
                  <a:pt x="888" y="1878"/>
                </a:lnTo>
                <a:lnTo>
                  <a:pt x="888" y="1878"/>
                </a:lnTo>
                <a:lnTo>
                  <a:pt x="886" y="1879"/>
                </a:lnTo>
                <a:lnTo>
                  <a:pt x="886" y="1879"/>
                </a:lnTo>
                <a:lnTo>
                  <a:pt x="886" y="1881"/>
                </a:lnTo>
                <a:lnTo>
                  <a:pt x="884" y="1878"/>
                </a:lnTo>
                <a:lnTo>
                  <a:pt x="884" y="1878"/>
                </a:lnTo>
                <a:lnTo>
                  <a:pt x="882" y="1878"/>
                </a:lnTo>
                <a:lnTo>
                  <a:pt x="881" y="1878"/>
                </a:lnTo>
                <a:lnTo>
                  <a:pt x="879" y="1878"/>
                </a:lnTo>
                <a:lnTo>
                  <a:pt x="879" y="1878"/>
                </a:lnTo>
                <a:lnTo>
                  <a:pt x="878" y="1878"/>
                </a:lnTo>
                <a:lnTo>
                  <a:pt x="878" y="1878"/>
                </a:lnTo>
                <a:lnTo>
                  <a:pt x="878" y="1878"/>
                </a:lnTo>
                <a:lnTo>
                  <a:pt x="878" y="1878"/>
                </a:lnTo>
                <a:lnTo>
                  <a:pt x="877" y="1878"/>
                </a:lnTo>
                <a:lnTo>
                  <a:pt x="877" y="1878"/>
                </a:lnTo>
                <a:lnTo>
                  <a:pt x="877" y="1878"/>
                </a:lnTo>
                <a:lnTo>
                  <a:pt x="877" y="1878"/>
                </a:lnTo>
                <a:lnTo>
                  <a:pt x="877" y="1877"/>
                </a:lnTo>
                <a:lnTo>
                  <a:pt x="875" y="1877"/>
                </a:lnTo>
                <a:lnTo>
                  <a:pt x="875" y="1875"/>
                </a:lnTo>
                <a:lnTo>
                  <a:pt x="875" y="1875"/>
                </a:lnTo>
                <a:lnTo>
                  <a:pt x="875" y="1874"/>
                </a:lnTo>
                <a:lnTo>
                  <a:pt x="875" y="1874"/>
                </a:lnTo>
                <a:lnTo>
                  <a:pt x="875" y="1872"/>
                </a:lnTo>
                <a:lnTo>
                  <a:pt x="874" y="1872"/>
                </a:lnTo>
                <a:lnTo>
                  <a:pt x="874" y="1871"/>
                </a:lnTo>
                <a:lnTo>
                  <a:pt x="873" y="1870"/>
                </a:lnTo>
                <a:lnTo>
                  <a:pt x="871" y="1866"/>
                </a:lnTo>
                <a:lnTo>
                  <a:pt x="870" y="1864"/>
                </a:lnTo>
                <a:lnTo>
                  <a:pt x="870" y="1864"/>
                </a:lnTo>
                <a:lnTo>
                  <a:pt x="870" y="1864"/>
                </a:lnTo>
                <a:lnTo>
                  <a:pt x="870" y="1863"/>
                </a:lnTo>
                <a:lnTo>
                  <a:pt x="870" y="1863"/>
                </a:lnTo>
                <a:lnTo>
                  <a:pt x="868" y="1861"/>
                </a:lnTo>
                <a:lnTo>
                  <a:pt x="868" y="1861"/>
                </a:lnTo>
                <a:lnTo>
                  <a:pt x="868" y="1861"/>
                </a:lnTo>
                <a:lnTo>
                  <a:pt x="867" y="1861"/>
                </a:lnTo>
                <a:lnTo>
                  <a:pt x="867" y="1860"/>
                </a:lnTo>
                <a:lnTo>
                  <a:pt x="867" y="1860"/>
                </a:lnTo>
                <a:lnTo>
                  <a:pt x="866" y="1859"/>
                </a:lnTo>
                <a:lnTo>
                  <a:pt x="866" y="1857"/>
                </a:lnTo>
                <a:lnTo>
                  <a:pt x="866" y="1857"/>
                </a:lnTo>
                <a:lnTo>
                  <a:pt x="864" y="1856"/>
                </a:lnTo>
                <a:lnTo>
                  <a:pt x="864" y="1856"/>
                </a:lnTo>
                <a:lnTo>
                  <a:pt x="864" y="1856"/>
                </a:lnTo>
                <a:lnTo>
                  <a:pt x="864" y="1856"/>
                </a:lnTo>
                <a:lnTo>
                  <a:pt x="863" y="1856"/>
                </a:lnTo>
                <a:lnTo>
                  <a:pt x="863" y="1855"/>
                </a:lnTo>
                <a:lnTo>
                  <a:pt x="863" y="1855"/>
                </a:lnTo>
                <a:lnTo>
                  <a:pt x="863" y="1853"/>
                </a:lnTo>
                <a:lnTo>
                  <a:pt x="862" y="1853"/>
                </a:lnTo>
                <a:lnTo>
                  <a:pt x="862" y="1852"/>
                </a:lnTo>
                <a:lnTo>
                  <a:pt x="860" y="1851"/>
                </a:lnTo>
                <a:lnTo>
                  <a:pt x="859" y="1849"/>
                </a:lnTo>
                <a:lnTo>
                  <a:pt x="859" y="1849"/>
                </a:lnTo>
                <a:lnTo>
                  <a:pt x="859" y="1848"/>
                </a:lnTo>
                <a:lnTo>
                  <a:pt x="859" y="1848"/>
                </a:lnTo>
                <a:lnTo>
                  <a:pt x="858" y="1846"/>
                </a:lnTo>
                <a:lnTo>
                  <a:pt x="858" y="1846"/>
                </a:lnTo>
                <a:lnTo>
                  <a:pt x="858" y="1845"/>
                </a:lnTo>
                <a:lnTo>
                  <a:pt x="856" y="1845"/>
                </a:lnTo>
                <a:lnTo>
                  <a:pt x="856" y="1845"/>
                </a:lnTo>
                <a:lnTo>
                  <a:pt x="855" y="1844"/>
                </a:lnTo>
                <a:lnTo>
                  <a:pt x="853" y="1842"/>
                </a:lnTo>
                <a:lnTo>
                  <a:pt x="852" y="1842"/>
                </a:lnTo>
                <a:lnTo>
                  <a:pt x="851" y="1841"/>
                </a:lnTo>
                <a:lnTo>
                  <a:pt x="851" y="1841"/>
                </a:lnTo>
                <a:lnTo>
                  <a:pt x="851" y="1841"/>
                </a:lnTo>
                <a:lnTo>
                  <a:pt x="849" y="1840"/>
                </a:lnTo>
                <a:lnTo>
                  <a:pt x="849" y="1840"/>
                </a:lnTo>
                <a:lnTo>
                  <a:pt x="848" y="1840"/>
                </a:lnTo>
                <a:lnTo>
                  <a:pt x="848" y="1838"/>
                </a:lnTo>
                <a:lnTo>
                  <a:pt x="847" y="1838"/>
                </a:lnTo>
                <a:lnTo>
                  <a:pt x="845" y="1837"/>
                </a:lnTo>
                <a:lnTo>
                  <a:pt x="845" y="1837"/>
                </a:lnTo>
                <a:lnTo>
                  <a:pt x="845" y="1837"/>
                </a:lnTo>
                <a:lnTo>
                  <a:pt x="845" y="1837"/>
                </a:lnTo>
                <a:lnTo>
                  <a:pt x="844" y="1834"/>
                </a:lnTo>
                <a:lnTo>
                  <a:pt x="848" y="1831"/>
                </a:lnTo>
                <a:lnTo>
                  <a:pt x="849" y="1830"/>
                </a:lnTo>
                <a:lnTo>
                  <a:pt x="849" y="1829"/>
                </a:lnTo>
                <a:lnTo>
                  <a:pt x="847" y="1822"/>
                </a:lnTo>
                <a:lnTo>
                  <a:pt x="847" y="1820"/>
                </a:lnTo>
                <a:lnTo>
                  <a:pt x="845" y="1820"/>
                </a:lnTo>
                <a:lnTo>
                  <a:pt x="844" y="1816"/>
                </a:lnTo>
                <a:lnTo>
                  <a:pt x="842" y="1810"/>
                </a:lnTo>
                <a:lnTo>
                  <a:pt x="830" y="1810"/>
                </a:lnTo>
                <a:lnTo>
                  <a:pt x="826" y="1810"/>
                </a:lnTo>
                <a:lnTo>
                  <a:pt x="818" y="1808"/>
                </a:lnTo>
                <a:lnTo>
                  <a:pt x="818" y="1814"/>
                </a:lnTo>
                <a:lnTo>
                  <a:pt x="811" y="1812"/>
                </a:lnTo>
                <a:lnTo>
                  <a:pt x="801" y="1812"/>
                </a:lnTo>
                <a:lnTo>
                  <a:pt x="799" y="1811"/>
                </a:lnTo>
                <a:lnTo>
                  <a:pt x="788" y="1810"/>
                </a:lnTo>
                <a:lnTo>
                  <a:pt x="782" y="1811"/>
                </a:lnTo>
                <a:lnTo>
                  <a:pt x="777" y="1812"/>
                </a:lnTo>
                <a:lnTo>
                  <a:pt x="769" y="1812"/>
                </a:lnTo>
                <a:lnTo>
                  <a:pt x="769" y="1812"/>
                </a:lnTo>
                <a:lnTo>
                  <a:pt x="767" y="1814"/>
                </a:lnTo>
                <a:lnTo>
                  <a:pt x="760" y="1815"/>
                </a:lnTo>
                <a:lnTo>
                  <a:pt x="760" y="1815"/>
                </a:lnTo>
                <a:lnTo>
                  <a:pt x="760" y="1814"/>
                </a:lnTo>
                <a:lnTo>
                  <a:pt x="760" y="1814"/>
                </a:lnTo>
                <a:lnTo>
                  <a:pt x="760" y="1814"/>
                </a:lnTo>
                <a:lnTo>
                  <a:pt x="760" y="1812"/>
                </a:lnTo>
                <a:lnTo>
                  <a:pt x="760" y="1812"/>
                </a:lnTo>
                <a:lnTo>
                  <a:pt x="760" y="1812"/>
                </a:lnTo>
                <a:lnTo>
                  <a:pt x="760" y="1811"/>
                </a:lnTo>
                <a:lnTo>
                  <a:pt x="760" y="1811"/>
                </a:lnTo>
                <a:lnTo>
                  <a:pt x="760" y="1810"/>
                </a:lnTo>
                <a:lnTo>
                  <a:pt x="760" y="1810"/>
                </a:lnTo>
                <a:lnTo>
                  <a:pt x="760" y="1810"/>
                </a:lnTo>
                <a:lnTo>
                  <a:pt x="760" y="1810"/>
                </a:lnTo>
                <a:lnTo>
                  <a:pt x="762" y="1810"/>
                </a:lnTo>
                <a:lnTo>
                  <a:pt x="762" y="1808"/>
                </a:lnTo>
                <a:lnTo>
                  <a:pt x="762" y="1808"/>
                </a:lnTo>
                <a:lnTo>
                  <a:pt x="762" y="1807"/>
                </a:lnTo>
                <a:lnTo>
                  <a:pt x="762" y="1807"/>
                </a:lnTo>
                <a:lnTo>
                  <a:pt x="762" y="1807"/>
                </a:lnTo>
                <a:lnTo>
                  <a:pt x="762" y="1805"/>
                </a:lnTo>
                <a:lnTo>
                  <a:pt x="762" y="1805"/>
                </a:lnTo>
                <a:lnTo>
                  <a:pt x="762" y="1804"/>
                </a:lnTo>
                <a:lnTo>
                  <a:pt x="762" y="1804"/>
                </a:lnTo>
                <a:lnTo>
                  <a:pt x="762" y="1804"/>
                </a:lnTo>
                <a:lnTo>
                  <a:pt x="762" y="1804"/>
                </a:lnTo>
                <a:lnTo>
                  <a:pt x="762" y="1804"/>
                </a:lnTo>
                <a:lnTo>
                  <a:pt x="762" y="1804"/>
                </a:lnTo>
                <a:lnTo>
                  <a:pt x="762" y="1803"/>
                </a:lnTo>
                <a:lnTo>
                  <a:pt x="762" y="1803"/>
                </a:lnTo>
                <a:lnTo>
                  <a:pt x="763" y="1803"/>
                </a:lnTo>
                <a:lnTo>
                  <a:pt x="763" y="1801"/>
                </a:lnTo>
                <a:lnTo>
                  <a:pt x="763" y="1801"/>
                </a:lnTo>
                <a:lnTo>
                  <a:pt x="763" y="1801"/>
                </a:lnTo>
                <a:lnTo>
                  <a:pt x="763" y="1800"/>
                </a:lnTo>
                <a:lnTo>
                  <a:pt x="763" y="1800"/>
                </a:lnTo>
                <a:lnTo>
                  <a:pt x="763" y="1800"/>
                </a:lnTo>
                <a:lnTo>
                  <a:pt x="763" y="1799"/>
                </a:lnTo>
                <a:lnTo>
                  <a:pt x="763" y="1799"/>
                </a:lnTo>
                <a:lnTo>
                  <a:pt x="763" y="1799"/>
                </a:lnTo>
                <a:lnTo>
                  <a:pt x="763" y="1797"/>
                </a:lnTo>
                <a:lnTo>
                  <a:pt x="763" y="1797"/>
                </a:lnTo>
                <a:lnTo>
                  <a:pt x="763" y="1797"/>
                </a:lnTo>
                <a:lnTo>
                  <a:pt x="763" y="1796"/>
                </a:lnTo>
                <a:lnTo>
                  <a:pt x="763" y="1796"/>
                </a:lnTo>
                <a:lnTo>
                  <a:pt x="763" y="1796"/>
                </a:lnTo>
                <a:lnTo>
                  <a:pt x="763" y="1794"/>
                </a:lnTo>
                <a:lnTo>
                  <a:pt x="764" y="1794"/>
                </a:lnTo>
                <a:lnTo>
                  <a:pt x="764" y="1794"/>
                </a:lnTo>
                <a:lnTo>
                  <a:pt x="764" y="1793"/>
                </a:lnTo>
                <a:lnTo>
                  <a:pt x="764" y="1793"/>
                </a:lnTo>
                <a:lnTo>
                  <a:pt x="764" y="1793"/>
                </a:lnTo>
                <a:lnTo>
                  <a:pt x="764" y="1792"/>
                </a:lnTo>
                <a:lnTo>
                  <a:pt x="764" y="1792"/>
                </a:lnTo>
                <a:lnTo>
                  <a:pt x="764" y="1790"/>
                </a:lnTo>
                <a:lnTo>
                  <a:pt x="764" y="1790"/>
                </a:lnTo>
                <a:lnTo>
                  <a:pt x="764" y="1790"/>
                </a:lnTo>
                <a:lnTo>
                  <a:pt x="763" y="1790"/>
                </a:lnTo>
                <a:lnTo>
                  <a:pt x="763" y="1789"/>
                </a:lnTo>
                <a:lnTo>
                  <a:pt x="763" y="1789"/>
                </a:lnTo>
                <a:lnTo>
                  <a:pt x="763" y="1789"/>
                </a:lnTo>
                <a:lnTo>
                  <a:pt x="763" y="1789"/>
                </a:lnTo>
                <a:lnTo>
                  <a:pt x="763" y="1789"/>
                </a:lnTo>
                <a:lnTo>
                  <a:pt x="763" y="1789"/>
                </a:lnTo>
                <a:lnTo>
                  <a:pt x="763" y="1788"/>
                </a:lnTo>
                <a:lnTo>
                  <a:pt x="763" y="1788"/>
                </a:lnTo>
                <a:lnTo>
                  <a:pt x="763" y="1788"/>
                </a:lnTo>
                <a:lnTo>
                  <a:pt x="763" y="1788"/>
                </a:lnTo>
                <a:lnTo>
                  <a:pt x="763" y="1788"/>
                </a:lnTo>
                <a:lnTo>
                  <a:pt x="763" y="1788"/>
                </a:lnTo>
                <a:lnTo>
                  <a:pt x="763" y="1788"/>
                </a:lnTo>
                <a:lnTo>
                  <a:pt x="763" y="1788"/>
                </a:lnTo>
                <a:lnTo>
                  <a:pt x="763" y="1786"/>
                </a:lnTo>
                <a:lnTo>
                  <a:pt x="763" y="1786"/>
                </a:lnTo>
                <a:lnTo>
                  <a:pt x="764" y="1786"/>
                </a:lnTo>
                <a:lnTo>
                  <a:pt x="763" y="1785"/>
                </a:lnTo>
                <a:lnTo>
                  <a:pt x="763" y="1785"/>
                </a:lnTo>
                <a:lnTo>
                  <a:pt x="763" y="1785"/>
                </a:lnTo>
                <a:lnTo>
                  <a:pt x="763" y="1784"/>
                </a:lnTo>
                <a:lnTo>
                  <a:pt x="763" y="1784"/>
                </a:lnTo>
                <a:lnTo>
                  <a:pt x="763" y="1784"/>
                </a:lnTo>
                <a:lnTo>
                  <a:pt x="763" y="1782"/>
                </a:lnTo>
                <a:lnTo>
                  <a:pt x="763" y="1782"/>
                </a:lnTo>
                <a:lnTo>
                  <a:pt x="763" y="1782"/>
                </a:lnTo>
                <a:lnTo>
                  <a:pt x="763" y="1782"/>
                </a:lnTo>
                <a:lnTo>
                  <a:pt x="763" y="1782"/>
                </a:lnTo>
                <a:lnTo>
                  <a:pt x="764" y="1782"/>
                </a:lnTo>
                <a:lnTo>
                  <a:pt x="764" y="1781"/>
                </a:lnTo>
                <a:lnTo>
                  <a:pt x="764" y="1781"/>
                </a:lnTo>
                <a:lnTo>
                  <a:pt x="764" y="1781"/>
                </a:lnTo>
                <a:lnTo>
                  <a:pt x="764" y="1781"/>
                </a:lnTo>
                <a:lnTo>
                  <a:pt x="764" y="1781"/>
                </a:lnTo>
                <a:lnTo>
                  <a:pt x="764" y="1779"/>
                </a:lnTo>
                <a:lnTo>
                  <a:pt x="764" y="1779"/>
                </a:lnTo>
                <a:lnTo>
                  <a:pt x="766" y="1779"/>
                </a:lnTo>
                <a:lnTo>
                  <a:pt x="766" y="1779"/>
                </a:lnTo>
                <a:lnTo>
                  <a:pt x="766" y="1778"/>
                </a:lnTo>
                <a:lnTo>
                  <a:pt x="766" y="1778"/>
                </a:lnTo>
                <a:lnTo>
                  <a:pt x="766" y="1777"/>
                </a:lnTo>
                <a:lnTo>
                  <a:pt x="766" y="1777"/>
                </a:lnTo>
                <a:lnTo>
                  <a:pt x="766" y="1777"/>
                </a:lnTo>
                <a:lnTo>
                  <a:pt x="766" y="1777"/>
                </a:lnTo>
                <a:lnTo>
                  <a:pt x="766" y="1775"/>
                </a:lnTo>
                <a:lnTo>
                  <a:pt x="766" y="1775"/>
                </a:lnTo>
                <a:lnTo>
                  <a:pt x="766" y="1774"/>
                </a:lnTo>
                <a:lnTo>
                  <a:pt x="766" y="1774"/>
                </a:lnTo>
                <a:lnTo>
                  <a:pt x="766" y="1774"/>
                </a:lnTo>
                <a:lnTo>
                  <a:pt x="766" y="1773"/>
                </a:lnTo>
                <a:lnTo>
                  <a:pt x="766" y="1773"/>
                </a:lnTo>
                <a:lnTo>
                  <a:pt x="766" y="1771"/>
                </a:lnTo>
                <a:lnTo>
                  <a:pt x="766" y="1771"/>
                </a:lnTo>
                <a:lnTo>
                  <a:pt x="766" y="1771"/>
                </a:lnTo>
                <a:lnTo>
                  <a:pt x="764" y="1771"/>
                </a:lnTo>
                <a:lnTo>
                  <a:pt x="764" y="1771"/>
                </a:lnTo>
                <a:lnTo>
                  <a:pt x="764" y="1771"/>
                </a:lnTo>
                <a:lnTo>
                  <a:pt x="764" y="1770"/>
                </a:lnTo>
                <a:lnTo>
                  <a:pt x="763" y="1770"/>
                </a:lnTo>
                <a:lnTo>
                  <a:pt x="763" y="1770"/>
                </a:lnTo>
                <a:lnTo>
                  <a:pt x="763" y="1768"/>
                </a:lnTo>
                <a:lnTo>
                  <a:pt x="763" y="1768"/>
                </a:lnTo>
                <a:lnTo>
                  <a:pt x="759" y="1768"/>
                </a:lnTo>
                <a:lnTo>
                  <a:pt x="758" y="1770"/>
                </a:lnTo>
                <a:lnTo>
                  <a:pt x="752" y="1774"/>
                </a:lnTo>
                <a:lnTo>
                  <a:pt x="749" y="1775"/>
                </a:lnTo>
                <a:lnTo>
                  <a:pt x="741" y="1775"/>
                </a:lnTo>
                <a:lnTo>
                  <a:pt x="738" y="1775"/>
                </a:lnTo>
                <a:lnTo>
                  <a:pt x="738" y="1775"/>
                </a:lnTo>
                <a:lnTo>
                  <a:pt x="738" y="1777"/>
                </a:lnTo>
                <a:lnTo>
                  <a:pt x="738" y="1777"/>
                </a:lnTo>
                <a:lnTo>
                  <a:pt x="738" y="1777"/>
                </a:lnTo>
                <a:lnTo>
                  <a:pt x="738" y="1777"/>
                </a:lnTo>
                <a:lnTo>
                  <a:pt x="738" y="1777"/>
                </a:lnTo>
                <a:lnTo>
                  <a:pt x="738" y="1778"/>
                </a:lnTo>
                <a:lnTo>
                  <a:pt x="738" y="1778"/>
                </a:lnTo>
                <a:lnTo>
                  <a:pt x="738" y="1778"/>
                </a:lnTo>
                <a:lnTo>
                  <a:pt x="738" y="1779"/>
                </a:lnTo>
                <a:lnTo>
                  <a:pt x="738" y="1779"/>
                </a:lnTo>
                <a:lnTo>
                  <a:pt x="738" y="1779"/>
                </a:lnTo>
                <a:lnTo>
                  <a:pt x="738" y="1781"/>
                </a:lnTo>
                <a:lnTo>
                  <a:pt x="738" y="1781"/>
                </a:lnTo>
                <a:lnTo>
                  <a:pt x="738" y="1781"/>
                </a:lnTo>
                <a:lnTo>
                  <a:pt x="738" y="1781"/>
                </a:lnTo>
                <a:lnTo>
                  <a:pt x="737" y="1782"/>
                </a:lnTo>
                <a:lnTo>
                  <a:pt x="737" y="1782"/>
                </a:lnTo>
                <a:lnTo>
                  <a:pt x="737" y="1782"/>
                </a:lnTo>
                <a:lnTo>
                  <a:pt x="737" y="1784"/>
                </a:lnTo>
                <a:lnTo>
                  <a:pt x="737" y="1784"/>
                </a:lnTo>
                <a:lnTo>
                  <a:pt x="737" y="1785"/>
                </a:lnTo>
                <a:lnTo>
                  <a:pt x="737" y="1785"/>
                </a:lnTo>
                <a:lnTo>
                  <a:pt x="737" y="1785"/>
                </a:lnTo>
                <a:lnTo>
                  <a:pt x="737" y="1785"/>
                </a:lnTo>
                <a:lnTo>
                  <a:pt x="737" y="1786"/>
                </a:lnTo>
                <a:lnTo>
                  <a:pt x="737" y="1786"/>
                </a:lnTo>
                <a:lnTo>
                  <a:pt x="737" y="1788"/>
                </a:lnTo>
                <a:lnTo>
                  <a:pt x="737" y="1788"/>
                </a:lnTo>
                <a:lnTo>
                  <a:pt x="737" y="1788"/>
                </a:lnTo>
                <a:lnTo>
                  <a:pt x="737" y="1789"/>
                </a:lnTo>
                <a:lnTo>
                  <a:pt x="737" y="1789"/>
                </a:lnTo>
                <a:lnTo>
                  <a:pt x="737" y="1790"/>
                </a:lnTo>
                <a:lnTo>
                  <a:pt x="737" y="1790"/>
                </a:lnTo>
                <a:lnTo>
                  <a:pt x="737" y="1790"/>
                </a:lnTo>
                <a:lnTo>
                  <a:pt x="737" y="1792"/>
                </a:lnTo>
                <a:lnTo>
                  <a:pt x="737" y="1792"/>
                </a:lnTo>
                <a:lnTo>
                  <a:pt x="737" y="1793"/>
                </a:lnTo>
                <a:lnTo>
                  <a:pt x="737" y="1793"/>
                </a:lnTo>
                <a:lnTo>
                  <a:pt x="737" y="1793"/>
                </a:lnTo>
                <a:lnTo>
                  <a:pt x="737" y="1794"/>
                </a:lnTo>
                <a:lnTo>
                  <a:pt x="737" y="1794"/>
                </a:lnTo>
                <a:lnTo>
                  <a:pt x="738" y="1794"/>
                </a:lnTo>
                <a:lnTo>
                  <a:pt x="738" y="1796"/>
                </a:lnTo>
                <a:lnTo>
                  <a:pt x="737" y="1796"/>
                </a:lnTo>
                <a:lnTo>
                  <a:pt x="737" y="1796"/>
                </a:lnTo>
                <a:lnTo>
                  <a:pt x="737" y="1796"/>
                </a:lnTo>
                <a:lnTo>
                  <a:pt x="737" y="1796"/>
                </a:lnTo>
                <a:lnTo>
                  <a:pt x="737" y="1797"/>
                </a:lnTo>
                <a:lnTo>
                  <a:pt x="737" y="1797"/>
                </a:lnTo>
                <a:lnTo>
                  <a:pt x="737" y="1797"/>
                </a:lnTo>
                <a:lnTo>
                  <a:pt x="737" y="1799"/>
                </a:lnTo>
                <a:lnTo>
                  <a:pt x="737" y="1799"/>
                </a:lnTo>
                <a:lnTo>
                  <a:pt x="736" y="1799"/>
                </a:lnTo>
                <a:lnTo>
                  <a:pt x="736" y="1799"/>
                </a:lnTo>
                <a:lnTo>
                  <a:pt x="736" y="1799"/>
                </a:lnTo>
                <a:lnTo>
                  <a:pt x="736" y="1799"/>
                </a:lnTo>
                <a:lnTo>
                  <a:pt x="736" y="1800"/>
                </a:lnTo>
                <a:lnTo>
                  <a:pt x="736" y="1800"/>
                </a:lnTo>
                <a:lnTo>
                  <a:pt x="736" y="1800"/>
                </a:lnTo>
                <a:lnTo>
                  <a:pt x="736" y="1800"/>
                </a:lnTo>
                <a:lnTo>
                  <a:pt x="736" y="1800"/>
                </a:lnTo>
                <a:lnTo>
                  <a:pt x="736" y="1800"/>
                </a:lnTo>
                <a:lnTo>
                  <a:pt x="736" y="1801"/>
                </a:lnTo>
                <a:lnTo>
                  <a:pt x="736" y="1801"/>
                </a:lnTo>
                <a:lnTo>
                  <a:pt x="736" y="1801"/>
                </a:lnTo>
                <a:lnTo>
                  <a:pt x="737" y="1801"/>
                </a:lnTo>
                <a:lnTo>
                  <a:pt x="737" y="1801"/>
                </a:lnTo>
                <a:lnTo>
                  <a:pt x="737" y="1803"/>
                </a:lnTo>
                <a:lnTo>
                  <a:pt x="737" y="1803"/>
                </a:lnTo>
                <a:lnTo>
                  <a:pt x="737" y="1804"/>
                </a:lnTo>
                <a:lnTo>
                  <a:pt x="737" y="1804"/>
                </a:lnTo>
                <a:lnTo>
                  <a:pt x="736" y="1804"/>
                </a:lnTo>
                <a:lnTo>
                  <a:pt x="736" y="1804"/>
                </a:lnTo>
                <a:lnTo>
                  <a:pt x="736" y="1804"/>
                </a:lnTo>
                <a:lnTo>
                  <a:pt x="736" y="1805"/>
                </a:lnTo>
                <a:lnTo>
                  <a:pt x="736" y="1805"/>
                </a:lnTo>
                <a:lnTo>
                  <a:pt x="734" y="1805"/>
                </a:lnTo>
                <a:lnTo>
                  <a:pt x="734" y="1807"/>
                </a:lnTo>
                <a:lnTo>
                  <a:pt x="734" y="1807"/>
                </a:lnTo>
                <a:lnTo>
                  <a:pt x="734" y="1807"/>
                </a:lnTo>
                <a:lnTo>
                  <a:pt x="734" y="1807"/>
                </a:lnTo>
                <a:lnTo>
                  <a:pt x="734" y="1808"/>
                </a:lnTo>
                <a:lnTo>
                  <a:pt x="734" y="1808"/>
                </a:lnTo>
                <a:lnTo>
                  <a:pt x="736" y="1808"/>
                </a:lnTo>
                <a:lnTo>
                  <a:pt x="736" y="1808"/>
                </a:lnTo>
                <a:lnTo>
                  <a:pt x="736" y="1808"/>
                </a:lnTo>
                <a:lnTo>
                  <a:pt x="736" y="1808"/>
                </a:lnTo>
                <a:lnTo>
                  <a:pt x="736" y="1810"/>
                </a:lnTo>
                <a:lnTo>
                  <a:pt x="736" y="1810"/>
                </a:lnTo>
                <a:lnTo>
                  <a:pt x="736" y="1810"/>
                </a:lnTo>
                <a:lnTo>
                  <a:pt x="736" y="1810"/>
                </a:lnTo>
                <a:lnTo>
                  <a:pt x="736" y="1811"/>
                </a:lnTo>
                <a:lnTo>
                  <a:pt x="736" y="1811"/>
                </a:lnTo>
                <a:lnTo>
                  <a:pt x="736" y="1812"/>
                </a:lnTo>
                <a:lnTo>
                  <a:pt x="736" y="1812"/>
                </a:lnTo>
                <a:lnTo>
                  <a:pt x="736" y="1812"/>
                </a:lnTo>
                <a:lnTo>
                  <a:pt x="736" y="1812"/>
                </a:lnTo>
                <a:lnTo>
                  <a:pt x="736" y="1814"/>
                </a:lnTo>
                <a:lnTo>
                  <a:pt x="734" y="1814"/>
                </a:lnTo>
                <a:lnTo>
                  <a:pt x="734" y="1814"/>
                </a:lnTo>
                <a:lnTo>
                  <a:pt x="734" y="1815"/>
                </a:lnTo>
                <a:lnTo>
                  <a:pt x="733" y="1815"/>
                </a:lnTo>
                <a:lnTo>
                  <a:pt x="733" y="1815"/>
                </a:lnTo>
                <a:lnTo>
                  <a:pt x="733" y="1815"/>
                </a:lnTo>
                <a:lnTo>
                  <a:pt x="733" y="1815"/>
                </a:lnTo>
                <a:lnTo>
                  <a:pt x="733" y="1816"/>
                </a:lnTo>
                <a:lnTo>
                  <a:pt x="732" y="1816"/>
                </a:lnTo>
                <a:lnTo>
                  <a:pt x="732" y="1816"/>
                </a:lnTo>
                <a:lnTo>
                  <a:pt x="732" y="1818"/>
                </a:lnTo>
                <a:lnTo>
                  <a:pt x="732" y="1818"/>
                </a:lnTo>
                <a:lnTo>
                  <a:pt x="730" y="1818"/>
                </a:lnTo>
                <a:lnTo>
                  <a:pt x="730" y="1818"/>
                </a:lnTo>
                <a:lnTo>
                  <a:pt x="730" y="1818"/>
                </a:lnTo>
                <a:lnTo>
                  <a:pt x="730" y="1818"/>
                </a:lnTo>
                <a:lnTo>
                  <a:pt x="729" y="1818"/>
                </a:lnTo>
                <a:lnTo>
                  <a:pt x="729" y="1819"/>
                </a:lnTo>
                <a:lnTo>
                  <a:pt x="729" y="1819"/>
                </a:lnTo>
                <a:lnTo>
                  <a:pt x="729" y="1819"/>
                </a:lnTo>
                <a:lnTo>
                  <a:pt x="728" y="1819"/>
                </a:lnTo>
                <a:lnTo>
                  <a:pt x="728" y="1820"/>
                </a:lnTo>
                <a:lnTo>
                  <a:pt x="728" y="1820"/>
                </a:lnTo>
                <a:lnTo>
                  <a:pt x="728" y="1820"/>
                </a:lnTo>
                <a:lnTo>
                  <a:pt x="728" y="1820"/>
                </a:lnTo>
                <a:lnTo>
                  <a:pt x="728" y="1820"/>
                </a:lnTo>
                <a:lnTo>
                  <a:pt x="726" y="1820"/>
                </a:lnTo>
                <a:lnTo>
                  <a:pt x="726" y="1822"/>
                </a:lnTo>
                <a:lnTo>
                  <a:pt x="725" y="1822"/>
                </a:lnTo>
                <a:lnTo>
                  <a:pt x="725" y="1822"/>
                </a:lnTo>
                <a:lnTo>
                  <a:pt x="725" y="1820"/>
                </a:lnTo>
                <a:lnTo>
                  <a:pt x="725" y="1822"/>
                </a:lnTo>
                <a:lnTo>
                  <a:pt x="725" y="1820"/>
                </a:lnTo>
                <a:lnTo>
                  <a:pt x="723" y="1820"/>
                </a:lnTo>
                <a:lnTo>
                  <a:pt x="723" y="1820"/>
                </a:lnTo>
                <a:lnTo>
                  <a:pt x="723" y="1820"/>
                </a:lnTo>
                <a:lnTo>
                  <a:pt x="722" y="1820"/>
                </a:lnTo>
                <a:lnTo>
                  <a:pt x="722" y="1820"/>
                </a:lnTo>
                <a:lnTo>
                  <a:pt x="722" y="1822"/>
                </a:lnTo>
                <a:lnTo>
                  <a:pt x="722" y="1822"/>
                </a:lnTo>
                <a:lnTo>
                  <a:pt x="722" y="1823"/>
                </a:lnTo>
                <a:lnTo>
                  <a:pt x="722" y="1823"/>
                </a:lnTo>
                <a:lnTo>
                  <a:pt x="722" y="1823"/>
                </a:lnTo>
                <a:lnTo>
                  <a:pt x="722" y="1823"/>
                </a:lnTo>
                <a:lnTo>
                  <a:pt x="722" y="1825"/>
                </a:lnTo>
                <a:lnTo>
                  <a:pt x="722" y="1825"/>
                </a:lnTo>
                <a:lnTo>
                  <a:pt x="722" y="1826"/>
                </a:lnTo>
                <a:lnTo>
                  <a:pt x="722" y="1826"/>
                </a:lnTo>
                <a:lnTo>
                  <a:pt x="722" y="1826"/>
                </a:lnTo>
                <a:lnTo>
                  <a:pt x="722" y="1826"/>
                </a:lnTo>
                <a:lnTo>
                  <a:pt x="722" y="1826"/>
                </a:lnTo>
                <a:lnTo>
                  <a:pt x="721" y="1826"/>
                </a:lnTo>
                <a:lnTo>
                  <a:pt x="721" y="1826"/>
                </a:lnTo>
                <a:lnTo>
                  <a:pt x="721" y="1827"/>
                </a:lnTo>
                <a:lnTo>
                  <a:pt x="721" y="1827"/>
                </a:lnTo>
                <a:lnTo>
                  <a:pt x="719" y="1827"/>
                </a:lnTo>
                <a:lnTo>
                  <a:pt x="719" y="1829"/>
                </a:lnTo>
                <a:lnTo>
                  <a:pt x="719" y="1829"/>
                </a:lnTo>
                <a:lnTo>
                  <a:pt x="719" y="1829"/>
                </a:lnTo>
                <a:lnTo>
                  <a:pt x="719" y="1829"/>
                </a:lnTo>
                <a:lnTo>
                  <a:pt x="719" y="1829"/>
                </a:lnTo>
                <a:lnTo>
                  <a:pt x="719" y="1830"/>
                </a:lnTo>
                <a:lnTo>
                  <a:pt x="718" y="1830"/>
                </a:lnTo>
                <a:lnTo>
                  <a:pt x="718" y="1831"/>
                </a:lnTo>
                <a:lnTo>
                  <a:pt x="718" y="1831"/>
                </a:lnTo>
                <a:lnTo>
                  <a:pt x="718" y="1831"/>
                </a:lnTo>
                <a:lnTo>
                  <a:pt x="715" y="1830"/>
                </a:lnTo>
                <a:lnTo>
                  <a:pt x="707" y="1827"/>
                </a:lnTo>
                <a:lnTo>
                  <a:pt x="704" y="1826"/>
                </a:lnTo>
                <a:lnTo>
                  <a:pt x="703" y="1826"/>
                </a:lnTo>
                <a:lnTo>
                  <a:pt x="703" y="1827"/>
                </a:lnTo>
                <a:lnTo>
                  <a:pt x="703" y="1826"/>
                </a:lnTo>
                <a:lnTo>
                  <a:pt x="703" y="1826"/>
                </a:lnTo>
                <a:lnTo>
                  <a:pt x="702" y="1826"/>
                </a:lnTo>
                <a:lnTo>
                  <a:pt x="700" y="1826"/>
                </a:lnTo>
                <a:lnTo>
                  <a:pt x="700" y="1827"/>
                </a:lnTo>
                <a:lnTo>
                  <a:pt x="700" y="1826"/>
                </a:lnTo>
                <a:lnTo>
                  <a:pt x="700" y="1827"/>
                </a:lnTo>
                <a:lnTo>
                  <a:pt x="700" y="1827"/>
                </a:lnTo>
                <a:lnTo>
                  <a:pt x="699" y="1827"/>
                </a:lnTo>
                <a:lnTo>
                  <a:pt x="699" y="1826"/>
                </a:lnTo>
                <a:lnTo>
                  <a:pt x="699" y="1826"/>
                </a:lnTo>
                <a:lnTo>
                  <a:pt x="699" y="1827"/>
                </a:lnTo>
                <a:lnTo>
                  <a:pt x="697" y="1827"/>
                </a:lnTo>
                <a:lnTo>
                  <a:pt x="697" y="1826"/>
                </a:lnTo>
                <a:lnTo>
                  <a:pt x="697" y="1826"/>
                </a:lnTo>
                <a:lnTo>
                  <a:pt x="697" y="1826"/>
                </a:lnTo>
                <a:lnTo>
                  <a:pt x="696" y="1826"/>
                </a:lnTo>
                <a:lnTo>
                  <a:pt x="696" y="1826"/>
                </a:lnTo>
                <a:lnTo>
                  <a:pt x="696" y="1826"/>
                </a:lnTo>
                <a:lnTo>
                  <a:pt x="696" y="1826"/>
                </a:lnTo>
                <a:lnTo>
                  <a:pt x="695" y="1826"/>
                </a:lnTo>
                <a:lnTo>
                  <a:pt x="695" y="1825"/>
                </a:lnTo>
                <a:lnTo>
                  <a:pt x="695" y="1825"/>
                </a:lnTo>
                <a:lnTo>
                  <a:pt x="695" y="1825"/>
                </a:lnTo>
                <a:lnTo>
                  <a:pt x="695" y="1825"/>
                </a:lnTo>
                <a:lnTo>
                  <a:pt x="693" y="1825"/>
                </a:lnTo>
                <a:lnTo>
                  <a:pt x="693" y="1823"/>
                </a:lnTo>
                <a:lnTo>
                  <a:pt x="693" y="1825"/>
                </a:lnTo>
                <a:lnTo>
                  <a:pt x="692" y="1825"/>
                </a:lnTo>
                <a:lnTo>
                  <a:pt x="692" y="1823"/>
                </a:lnTo>
                <a:lnTo>
                  <a:pt x="692" y="1823"/>
                </a:lnTo>
                <a:lnTo>
                  <a:pt x="692" y="1823"/>
                </a:lnTo>
                <a:lnTo>
                  <a:pt x="692" y="1823"/>
                </a:lnTo>
                <a:lnTo>
                  <a:pt x="691" y="1823"/>
                </a:lnTo>
                <a:lnTo>
                  <a:pt x="691" y="1823"/>
                </a:lnTo>
                <a:lnTo>
                  <a:pt x="689" y="1823"/>
                </a:lnTo>
                <a:lnTo>
                  <a:pt x="689" y="1823"/>
                </a:lnTo>
                <a:lnTo>
                  <a:pt x="689" y="1823"/>
                </a:lnTo>
                <a:lnTo>
                  <a:pt x="689" y="1823"/>
                </a:lnTo>
                <a:lnTo>
                  <a:pt x="688" y="1823"/>
                </a:lnTo>
                <a:lnTo>
                  <a:pt x="688" y="1825"/>
                </a:lnTo>
                <a:lnTo>
                  <a:pt x="688" y="1825"/>
                </a:lnTo>
                <a:lnTo>
                  <a:pt x="686" y="1825"/>
                </a:lnTo>
                <a:lnTo>
                  <a:pt x="686" y="1825"/>
                </a:lnTo>
                <a:lnTo>
                  <a:pt x="686" y="1825"/>
                </a:lnTo>
                <a:lnTo>
                  <a:pt x="686" y="1825"/>
                </a:lnTo>
                <a:lnTo>
                  <a:pt x="686" y="1826"/>
                </a:lnTo>
                <a:lnTo>
                  <a:pt x="685" y="1826"/>
                </a:lnTo>
                <a:lnTo>
                  <a:pt x="685" y="1826"/>
                </a:lnTo>
                <a:lnTo>
                  <a:pt x="684" y="1826"/>
                </a:lnTo>
                <a:lnTo>
                  <a:pt x="684" y="1826"/>
                </a:lnTo>
                <a:lnTo>
                  <a:pt x="684" y="1826"/>
                </a:lnTo>
                <a:lnTo>
                  <a:pt x="684" y="1826"/>
                </a:lnTo>
                <a:lnTo>
                  <a:pt x="684" y="1826"/>
                </a:lnTo>
                <a:lnTo>
                  <a:pt x="682" y="1826"/>
                </a:lnTo>
                <a:lnTo>
                  <a:pt x="682" y="1826"/>
                </a:lnTo>
                <a:lnTo>
                  <a:pt x="682" y="1826"/>
                </a:lnTo>
                <a:lnTo>
                  <a:pt x="682" y="1827"/>
                </a:lnTo>
                <a:lnTo>
                  <a:pt x="682" y="1827"/>
                </a:lnTo>
                <a:lnTo>
                  <a:pt x="682" y="1829"/>
                </a:lnTo>
                <a:lnTo>
                  <a:pt x="682" y="1829"/>
                </a:lnTo>
                <a:lnTo>
                  <a:pt x="682" y="1829"/>
                </a:lnTo>
                <a:lnTo>
                  <a:pt x="681" y="1830"/>
                </a:lnTo>
                <a:lnTo>
                  <a:pt x="681" y="1830"/>
                </a:lnTo>
                <a:lnTo>
                  <a:pt x="684" y="1831"/>
                </a:lnTo>
                <a:lnTo>
                  <a:pt x="684" y="1831"/>
                </a:lnTo>
                <a:lnTo>
                  <a:pt x="684" y="1833"/>
                </a:lnTo>
                <a:lnTo>
                  <a:pt x="682" y="1834"/>
                </a:lnTo>
                <a:lnTo>
                  <a:pt x="681" y="1837"/>
                </a:lnTo>
                <a:lnTo>
                  <a:pt x="681" y="1838"/>
                </a:lnTo>
                <a:lnTo>
                  <a:pt x="681" y="1838"/>
                </a:lnTo>
                <a:lnTo>
                  <a:pt x="681" y="1840"/>
                </a:lnTo>
                <a:lnTo>
                  <a:pt x="681" y="1840"/>
                </a:lnTo>
                <a:lnTo>
                  <a:pt x="681" y="1840"/>
                </a:lnTo>
                <a:lnTo>
                  <a:pt x="681" y="1840"/>
                </a:lnTo>
                <a:lnTo>
                  <a:pt x="681" y="1840"/>
                </a:lnTo>
                <a:lnTo>
                  <a:pt x="680" y="1840"/>
                </a:lnTo>
                <a:lnTo>
                  <a:pt x="680" y="1840"/>
                </a:lnTo>
                <a:lnTo>
                  <a:pt x="680" y="1841"/>
                </a:lnTo>
                <a:lnTo>
                  <a:pt x="680" y="1841"/>
                </a:lnTo>
                <a:lnTo>
                  <a:pt x="678" y="1842"/>
                </a:lnTo>
                <a:lnTo>
                  <a:pt x="678" y="1842"/>
                </a:lnTo>
                <a:lnTo>
                  <a:pt x="678" y="1842"/>
                </a:lnTo>
                <a:lnTo>
                  <a:pt x="678" y="1842"/>
                </a:lnTo>
                <a:lnTo>
                  <a:pt x="678" y="1842"/>
                </a:lnTo>
                <a:lnTo>
                  <a:pt x="677" y="1842"/>
                </a:lnTo>
                <a:lnTo>
                  <a:pt x="677" y="1842"/>
                </a:lnTo>
                <a:lnTo>
                  <a:pt x="676" y="1842"/>
                </a:lnTo>
                <a:lnTo>
                  <a:pt x="676" y="1841"/>
                </a:lnTo>
                <a:lnTo>
                  <a:pt x="676" y="1841"/>
                </a:lnTo>
                <a:lnTo>
                  <a:pt x="674" y="1841"/>
                </a:lnTo>
                <a:lnTo>
                  <a:pt x="674" y="1841"/>
                </a:lnTo>
                <a:lnTo>
                  <a:pt x="674" y="1841"/>
                </a:lnTo>
                <a:lnTo>
                  <a:pt x="674" y="1841"/>
                </a:lnTo>
                <a:lnTo>
                  <a:pt x="673" y="1842"/>
                </a:lnTo>
                <a:lnTo>
                  <a:pt x="673" y="1842"/>
                </a:lnTo>
                <a:lnTo>
                  <a:pt x="673" y="1842"/>
                </a:lnTo>
                <a:lnTo>
                  <a:pt x="673" y="1842"/>
                </a:lnTo>
                <a:lnTo>
                  <a:pt x="673" y="1842"/>
                </a:lnTo>
                <a:lnTo>
                  <a:pt x="673" y="1842"/>
                </a:lnTo>
                <a:lnTo>
                  <a:pt x="671" y="1842"/>
                </a:lnTo>
                <a:lnTo>
                  <a:pt x="671" y="1842"/>
                </a:lnTo>
                <a:lnTo>
                  <a:pt x="671" y="1844"/>
                </a:lnTo>
                <a:lnTo>
                  <a:pt x="671" y="1844"/>
                </a:lnTo>
                <a:lnTo>
                  <a:pt x="671" y="1844"/>
                </a:lnTo>
                <a:lnTo>
                  <a:pt x="671" y="1845"/>
                </a:lnTo>
                <a:lnTo>
                  <a:pt x="670" y="1845"/>
                </a:lnTo>
                <a:lnTo>
                  <a:pt x="670" y="1845"/>
                </a:lnTo>
                <a:lnTo>
                  <a:pt x="670" y="1845"/>
                </a:lnTo>
                <a:lnTo>
                  <a:pt x="670" y="1845"/>
                </a:lnTo>
                <a:lnTo>
                  <a:pt x="669" y="1844"/>
                </a:lnTo>
                <a:lnTo>
                  <a:pt x="669" y="1844"/>
                </a:lnTo>
                <a:lnTo>
                  <a:pt x="667" y="1845"/>
                </a:lnTo>
                <a:lnTo>
                  <a:pt x="667" y="1845"/>
                </a:lnTo>
                <a:lnTo>
                  <a:pt x="667" y="1845"/>
                </a:lnTo>
                <a:lnTo>
                  <a:pt x="666" y="1845"/>
                </a:lnTo>
                <a:lnTo>
                  <a:pt x="666" y="1845"/>
                </a:lnTo>
                <a:lnTo>
                  <a:pt x="665" y="1845"/>
                </a:lnTo>
                <a:lnTo>
                  <a:pt x="665" y="1845"/>
                </a:lnTo>
                <a:lnTo>
                  <a:pt x="665" y="1845"/>
                </a:lnTo>
                <a:lnTo>
                  <a:pt x="665" y="1846"/>
                </a:lnTo>
                <a:lnTo>
                  <a:pt x="663" y="1846"/>
                </a:lnTo>
                <a:lnTo>
                  <a:pt x="663" y="1846"/>
                </a:lnTo>
                <a:lnTo>
                  <a:pt x="662" y="1846"/>
                </a:lnTo>
                <a:lnTo>
                  <a:pt x="662" y="1846"/>
                </a:lnTo>
                <a:lnTo>
                  <a:pt x="662" y="1845"/>
                </a:lnTo>
                <a:lnTo>
                  <a:pt x="662" y="1845"/>
                </a:lnTo>
                <a:lnTo>
                  <a:pt x="662" y="1845"/>
                </a:lnTo>
                <a:lnTo>
                  <a:pt x="660" y="1845"/>
                </a:lnTo>
                <a:lnTo>
                  <a:pt x="662" y="1845"/>
                </a:lnTo>
                <a:lnTo>
                  <a:pt x="662" y="1844"/>
                </a:lnTo>
                <a:lnTo>
                  <a:pt x="662" y="1844"/>
                </a:lnTo>
                <a:lnTo>
                  <a:pt x="662" y="1842"/>
                </a:lnTo>
                <a:lnTo>
                  <a:pt x="660" y="1841"/>
                </a:lnTo>
                <a:lnTo>
                  <a:pt x="660" y="1840"/>
                </a:lnTo>
                <a:lnTo>
                  <a:pt x="660" y="1838"/>
                </a:lnTo>
                <a:lnTo>
                  <a:pt x="660" y="1837"/>
                </a:lnTo>
                <a:lnTo>
                  <a:pt x="660" y="1837"/>
                </a:lnTo>
                <a:lnTo>
                  <a:pt x="659" y="1836"/>
                </a:lnTo>
                <a:lnTo>
                  <a:pt x="659" y="1834"/>
                </a:lnTo>
                <a:lnTo>
                  <a:pt x="659" y="1833"/>
                </a:lnTo>
                <a:lnTo>
                  <a:pt x="659" y="1831"/>
                </a:lnTo>
                <a:lnTo>
                  <a:pt x="658" y="1831"/>
                </a:lnTo>
                <a:lnTo>
                  <a:pt x="658" y="1830"/>
                </a:lnTo>
                <a:lnTo>
                  <a:pt x="656" y="1830"/>
                </a:lnTo>
                <a:lnTo>
                  <a:pt x="656" y="1829"/>
                </a:lnTo>
                <a:lnTo>
                  <a:pt x="656" y="1829"/>
                </a:lnTo>
                <a:lnTo>
                  <a:pt x="656" y="1827"/>
                </a:lnTo>
                <a:lnTo>
                  <a:pt x="656" y="1826"/>
                </a:lnTo>
                <a:lnTo>
                  <a:pt x="656" y="1825"/>
                </a:lnTo>
                <a:lnTo>
                  <a:pt x="658" y="1823"/>
                </a:lnTo>
                <a:lnTo>
                  <a:pt x="656" y="1822"/>
                </a:lnTo>
                <a:lnTo>
                  <a:pt x="658" y="1820"/>
                </a:lnTo>
                <a:lnTo>
                  <a:pt x="658" y="1820"/>
                </a:lnTo>
                <a:lnTo>
                  <a:pt x="658" y="1819"/>
                </a:lnTo>
                <a:lnTo>
                  <a:pt x="658" y="1819"/>
                </a:lnTo>
                <a:lnTo>
                  <a:pt x="658" y="1818"/>
                </a:lnTo>
                <a:lnTo>
                  <a:pt x="658" y="1816"/>
                </a:lnTo>
                <a:lnTo>
                  <a:pt x="658" y="1815"/>
                </a:lnTo>
                <a:lnTo>
                  <a:pt x="658" y="1815"/>
                </a:lnTo>
                <a:lnTo>
                  <a:pt x="658" y="1812"/>
                </a:lnTo>
                <a:lnTo>
                  <a:pt x="659" y="1811"/>
                </a:lnTo>
                <a:lnTo>
                  <a:pt x="658" y="1810"/>
                </a:lnTo>
                <a:lnTo>
                  <a:pt x="658" y="1810"/>
                </a:lnTo>
                <a:lnTo>
                  <a:pt x="658" y="1808"/>
                </a:lnTo>
                <a:lnTo>
                  <a:pt x="658" y="1807"/>
                </a:lnTo>
                <a:lnTo>
                  <a:pt x="658" y="1807"/>
                </a:lnTo>
                <a:lnTo>
                  <a:pt x="658" y="1804"/>
                </a:lnTo>
                <a:lnTo>
                  <a:pt x="659" y="1804"/>
                </a:lnTo>
                <a:lnTo>
                  <a:pt x="659" y="1803"/>
                </a:lnTo>
                <a:lnTo>
                  <a:pt x="659" y="1801"/>
                </a:lnTo>
                <a:lnTo>
                  <a:pt x="659" y="1800"/>
                </a:lnTo>
                <a:lnTo>
                  <a:pt x="660" y="1799"/>
                </a:lnTo>
                <a:lnTo>
                  <a:pt x="660" y="1797"/>
                </a:lnTo>
                <a:lnTo>
                  <a:pt x="662" y="1797"/>
                </a:lnTo>
                <a:lnTo>
                  <a:pt x="660" y="1796"/>
                </a:lnTo>
                <a:lnTo>
                  <a:pt x="660" y="1796"/>
                </a:lnTo>
                <a:lnTo>
                  <a:pt x="660" y="1794"/>
                </a:lnTo>
                <a:lnTo>
                  <a:pt x="660" y="1793"/>
                </a:lnTo>
                <a:lnTo>
                  <a:pt x="660" y="1793"/>
                </a:lnTo>
                <a:lnTo>
                  <a:pt x="660" y="1792"/>
                </a:lnTo>
                <a:lnTo>
                  <a:pt x="660" y="1790"/>
                </a:lnTo>
                <a:lnTo>
                  <a:pt x="659" y="1790"/>
                </a:lnTo>
                <a:lnTo>
                  <a:pt x="658" y="1790"/>
                </a:lnTo>
                <a:lnTo>
                  <a:pt x="656" y="1789"/>
                </a:lnTo>
                <a:lnTo>
                  <a:pt x="655" y="1788"/>
                </a:lnTo>
                <a:lnTo>
                  <a:pt x="655" y="1788"/>
                </a:lnTo>
                <a:lnTo>
                  <a:pt x="654" y="1788"/>
                </a:lnTo>
                <a:lnTo>
                  <a:pt x="654" y="1788"/>
                </a:lnTo>
                <a:lnTo>
                  <a:pt x="652" y="1786"/>
                </a:lnTo>
                <a:lnTo>
                  <a:pt x="652" y="1785"/>
                </a:lnTo>
                <a:lnTo>
                  <a:pt x="651" y="1785"/>
                </a:lnTo>
                <a:lnTo>
                  <a:pt x="651" y="1786"/>
                </a:lnTo>
                <a:lnTo>
                  <a:pt x="650" y="1786"/>
                </a:lnTo>
                <a:lnTo>
                  <a:pt x="648" y="1785"/>
                </a:lnTo>
                <a:lnTo>
                  <a:pt x="648" y="1785"/>
                </a:lnTo>
                <a:lnTo>
                  <a:pt x="648" y="1785"/>
                </a:lnTo>
                <a:lnTo>
                  <a:pt x="647" y="1784"/>
                </a:lnTo>
                <a:lnTo>
                  <a:pt x="647" y="1785"/>
                </a:lnTo>
                <a:lnTo>
                  <a:pt x="645" y="1785"/>
                </a:lnTo>
                <a:lnTo>
                  <a:pt x="645" y="1785"/>
                </a:lnTo>
                <a:lnTo>
                  <a:pt x="644" y="1784"/>
                </a:lnTo>
                <a:lnTo>
                  <a:pt x="643" y="1782"/>
                </a:lnTo>
                <a:lnTo>
                  <a:pt x="643" y="1782"/>
                </a:lnTo>
                <a:lnTo>
                  <a:pt x="641" y="1782"/>
                </a:lnTo>
                <a:lnTo>
                  <a:pt x="640" y="1781"/>
                </a:lnTo>
                <a:lnTo>
                  <a:pt x="640" y="1779"/>
                </a:lnTo>
                <a:lnTo>
                  <a:pt x="640" y="1779"/>
                </a:lnTo>
                <a:lnTo>
                  <a:pt x="639" y="1778"/>
                </a:lnTo>
                <a:lnTo>
                  <a:pt x="639" y="1778"/>
                </a:lnTo>
                <a:lnTo>
                  <a:pt x="637" y="1778"/>
                </a:lnTo>
                <a:lnTo>
                  <a:pt x="637" y="1778"/>
                </a:lnTo>
                <a:lnTo>
                  <a:pt x="637" y="1777"/>
                </a:lnTo>
                <a:lnTo>
                  <a:pt x="637" y="1777"/>
                </a:lnTo>
                <a:lnTo>
                  <a:pt x="637" y="1775"/>
                </a:lnTo>
                <a:lnTo>
                  <a:pt x="636" y="1775"/>
                </a:lnTo>
                <a:lnTo>
                  <a:pt x="634" y="1774"/>
                </a:lnTo>
                <a:lnTo>
                  <a:pt x="636" y="1773"/>
                </a:lnTo>
                <a:lnTo>
                  <a:pt x="636" y="1773"/>
                </a:lnTo>
                <a:lnTo>
                  <a:pt x="636" y="1771"/>
                </a:lnTo>
                <a:lnTo>
                  <a:pt x="636" y="1771"/>
                </a:lnTo>
                <a:lnTo>
                  <a:pt x="637" y="1770"/>
                </a:lnTo>
                <a:lnTo>
                  <a:pt x="637" y="1768"/>
                </a:lnTo>
                <a:lnTo>
                  <a:pt x="637" y="1768"/>
                </a:lnTo>
                <a:lnTo>
                  <a:pt x="637" y="1767"/>
                </a:lnTo>
                <a:lnTo>
                  <a:pt x="636" y="1766"/>
                </a:lnTo>
                <a:lnTo>
                  <a:pt x="636" y="1766"/>
                </a:lnTo>
                <a:lnTo>
                  <a:pt x="636" y="1764"/>
                </a:lnTo>
                <a:lnTo>
                  <a:pt x="634" y="1763"/>
                </a:lnTo>
                <a:lnTo>
                  <a:pt x="634" y="1763"/>
                </a:lnTo>
                <a:lnTo>
                  <a:pt x="634" y="1762"/>
                </a:lnTo>
                <a:lnTo>
                  <a:pt x="634" y="1760"/>
                </a:lnTo>
                <a:lnTo>
                  <a:pt x="634" y="1759"/>
                </a:lnTo>
                <a:lnTo>
                  <a:pt x="634" y="1758"/>
                </a:lnTo>
                <a:lnTo>
                  <a:pt x="634" y="1758"/>
                </a:lnTo>
                <a:lnTo>
                  <a:pt x="634" y="1756"/>
                </a:lnTo>
                <a:lnTo>
                  <a:pt x="634" y="1755"/>
                </a:lnTo>
                <a:lnTo>
                  <a:pt x="633" y="1755"/>
                </a:lnTo>
                <a:lnTo>
                  <a:pt x="632" y="1753"/>
                </a:lnTo>
                <a:lnTo>
                  <a:pt x="632" y="1753"/>
                </a:lnTo>
                <a:lnTo>
                  <a:pt x="632" y="1752"/>
                </a:lnTo>
                <a:lnTo>
                  <a:pt x="632" y="1749"/>
                </a:lnTo>
                <a:lnTo>
                  <a:pt x="632" y="1749"/>
                </a:lnTo>
                <a:lnTo>
                  <a:pt x="630" y="1748"/>
                </a:lnTo>
                <a:lnTo>
                  <a:pt x="629" y="1747"/>
                </a:lnTo>
                <a:lnTo>
                  <a:pt x="629" y="1745"/>
                </a:lnTo>
                <a:lnTo>
                  <a:pt x="629" y="1744"/>
                </a:lnTo>
                <a:lnTo>
                  <a:pt x="628" y="1744"/>
                </a:lnTo>
                <a:lnTo>
                  <a:pt x="628" y="1742"/>
                </a:lnTo>
                <a:lnTo>
                  <a:pt x="626" y="1741"/>
                </a:lnTo>
                <a:lnTo>
                  <a:pt x="626" y="1740"/>
                </a:lnTo>
                <a:lnTo>
                  <a:pt x="626" y="1738"/>
                </a:lnTo>
                <a:lnTo>
                  <a:pt x="626" y="1737"/>
                </a:lnTo>
                <a:lnTo>
                  <a:pt x="626" y="1737"/>
                </a:lnTo>
                <a:lnTo>
                  <a:pt x="626" y="1736"/>
                </a:lnTo>
                <a:lnTo>
                  <a:pt x="626" y="1734"/>
                </a:lnTo>
                <a:lnTo>
                  <a:pt x="625" y="1734"/>
                </a:lnTo>
                <a:lnTo>
                  <a:pt x="624" y="1734"/>
                </a:lnTo>
                <a:lnTo>
                  <a:pt x="624" y="1733"/>
                </a:lnTo>
                <a:lnTo>
                  <a:pt x="622" y="1733"/>
                </a:lnTo>
                <a:lnTo>
                  <a:pt x="622" y="1733"/>
                </a:lnTo>
                <a:lnTo>
                  <a:pt x="621" y="1733"/>
                </a:lnTo>
                <a:lnTo>
                  <a:pt x="619" y="1733"/>
                </a:lnTo>
                <a:lnTo>
                  <a:pt x="619" y="1732"/>
                </a:lnTo>
                <a:lnTo>
                  <a:pt x="619" y="1730"/>
                </a:lnTo>
                <a:lnTo>
                  <a:pt x="619" y="1729"/>
                </a:lnTo>
                <a:lnTo>
                  <a:pt x="619" y="1729"/>
                </a:lnTo>
                <a:lnTo>
                  <a:pt x="619" y="1727"/>
                </a:lnTo>
                <a:lnTo>
                  <a:pt x="618" y="1726"/>
                </a:lnTo>
                <a:lnTo>
                  <a:pt x="618" y="1725"/>
                </a:lnTo>
                <a:lnTo>
                  <a:pt x="617" y="1725"/>
                </a:lnTo>
                <a:lnTo>
                  <a:pt x="615" y="1723"/>
                </a:lnTo>
                <a:lnTo>
                  <a:pt x="615" y="1722"/>
                </a:lnTo>
                <a:lnTo>
                  <a:pt x="615" y="1722"/>
                </a:lnTo>
                <a:lnTo>
                  <a:pt x="615" y="1719"/>
                </a:lnTo>
                <a:lnTo>
                  <a:pt x="617" y="1719"/>
                </a:lnTo>
                <a:lnTo>
                  <a:pt x="615" y="1718"/>
                </a:lnTo>
                <a:lnTo>
                  <a:pt x="615" y="1716"/>
                </a:lnTo>
                <a:lnTo>
                  <a:pt x="615" y="1715"/>
                </a:lnTo>
                <a:lnTo>
                  <a:pt x="615" y="1714"/>
                </a:lnTo>
                <a:lnTo>
                  <a:pt x="615" y="1714"/>
                </a:lnTo>
                <a:lnTo>
                  <a:pt x="615" y="1714"/>
                </a:lnTo>
                <a:lnTo>
                  <a:pt x="615" y="1712"/>
                </a:lnTo>
                <a:lnTo>
                  <a:pt x="615" y="1712"/>
                </a:lnTo>
                <a:lnTo>
                  <a:pt x="617" y="1711"/>
                </a:lnTo>
                <a:lnTo>
                  <a:pt x="617" y="1711"/>
                </a:lnTo>
                <a:lnTo>
                  <a:pt x="618" y="1710"/>
                </a:lnTo>
                <a:lnTo>
                  <a:pt x="618" y="1708"/>
                </a:lnTo>
                <a:lnTo>
                  <a:pt x="618" y="1708"/>
                </a:lnTo>
                <a:lnTo>
                  <a:pt x="619" y="1707"/>
                </a:lnTo>
                <a:lnTo>
                  <a:pt x="619" y="1706"/>
                </a:lnTo>
                <a:lnTo>
                  <a:pt x="619" y="1703"/>
                </a:lnTo>
                <a:lnTo>
                  <a:pt x="618" y="1703"/>
                </a:lnTo>
                <a:lnTo>
                  <a:pt x="619" y="1700"/>
                </a:lnTo>
                <a:lnTo>
                  <a:pt x="618" y="1700"/>
                </a:lnTo>
                <a:lnTo>
                  <a:pt x="618" y="1700"/>
                </a:lnTo>
                <a:lnTo>
                  <a:pt x="618" y="1699"/>
                </a:lnTo>
                <a:lnTo>
                  <a:pt x="617" y="1699"/>
                </a:lnTo>
                <a:lnTo>
                  <a:pt x="615" y="1697"/>
                </a:lnTo>
                <a:lnTo>
                  <a:pt x="614" y="1697"/>
                </a:lnTo>
                <a:lnTo>
                  <a:pt x="614" y="1696"/>
                </a:lnTo>
                <a:lnTo>
                  <a:pt x="614" y="1695"/>
                </a:lnTo>
                <a:lnTo>
                  <a:pt x="614" y="1695"/>
                </a:lnTo>
                <a:lnTo>
                  <a:pt x="613" y="1695"/>
                </a:lnTo>
                <a:lnTo>
                  <a:pt x="613" y="1693"/>
                </a:lnTo>
                <a:lnTo>
                  <a:pt x="613" y="1693"/>
                </a:lnTo>
                <a:lnTo>
                  <a:pt x="613" y="1692"/>
                </a:lnTo>
                <a:lnTo>
                  <a:pt x="613" y="1692"/>
                </a:lnTo>
                <a:lnTo>
                  <a:pt x="613" y="1691"/>
                </a:lnTo>
                <a:lnTo>
                  <a:pt x="613" y="1691"/>
                </a:lnTo>
                <a:lnTo>
                  <a:pt x="613" y="1689"/>
                </a:lnTo>
                <a:lnTo>
                  <a:pt x="613" y="1688"/>
                </a:lnTo>
                <a:lnTo>
                  <a:pt x="614" y="1686"/>
                </a:lnTo>
                <a:lnTo>
                  <a:pt x="614" y="1686"/>
                </a:lnTo>
                <a:lnTo>
                  <a:pt x="614" y="1685"/>
                </a:lnTo>
                <a:lnTo>
                  <a:pt x="615" y="1684"/>
                </a:lnTo>
                <a:lnTo>
                  <a:pt x="615" y="1684"/>
                </a:lnTo>
                <a:lnTo>
                  <a:pt x="617" y="1682"/>
                </a:lnTo>
                <a:lnTo>
                  <a:pt x="617" y="1681"/>
                </a:lnTo>
                <a:lnTo>
                  <a:pt x="618" y="1681"/>
                </a:lnTo>
                <a:lnTo>
                  <a:pt x="618" y="1680"/>
                </a:lnTo>
                <a:lnTo>
                  <a:pt x="618" y="1678"/>
                </a:lnTo>
                <a:lnTo>
                  <a:pt x="617" y="1677"/>
                </a:lnTo>
                <a:lnTo>
                  <a:pt x="617" y="1675"/>
                </a:lnTo>
                <a:lnTo>
                  <a:pt x="617" y="1675"/>
                </a:lnTo>
                <a:lnTo>
                  <a:pt x="617" y="1675"/>
                </a:lnTo>
                <a:lnTo>
                  <a:pt x="617" y="1674"/>
                </a:lnTo>
                <a:lnTo>
                  <a:pt x="615" y="1673"/>
                </a:lnTo>
                <a:lnTo>
                  <a:pt x="615" y="1671"/>
                </a:lnTo>
                <a:lnTo>
                  <a:pt x="615" y="1671"/>
                </a:lnTo>
                <a:lnTo>
                  <a:pt x="615" y="1670"/>
                </a:lnTo>
                <a:lnTo>
                  <a:pt x="617" y="1670"/>
                </a:lnTo>
                <a:lnTo>
                  <a:pt x="618" y="1670"/>
                </a:lnTo>
                <a:lnTo>
                  <a:pt x="618" y="1669"/>
                </a:lnTo>
                <a:lnTo>
                  <a:pt x="619" y="1669"/>
                </a:lnTo>
                <a:lnTo>
                  <a:pt x="621" y="1667"/>
                </a:lnTo>
                <a:lnTo>
                  <a:pt x="621" y="1667"/>
                </a:lnTo>
                <a:lnTo>
                  <a:pt x="621" y="1667"/>
                </a:lnTo>
                <a:lnTo>
                  <a:pt x="624" y="1667"/>
                </a:lnTo>
                <a:lnTo>
                  <a:pt x="624" y="1667"/>
                </a:lnTo>
                <a:lnTo>
                  <a:pt x="624" y="1666"/>
                </a:lnTo>
                <a:lnTo>
                  <a:pt x="624" y="1665"/>
                </a:lnTo>
                <a:lnTo>
                  <a:pt x="624" y="1665"/>
                </a:lnTo>
                <a:lnTo>
                  <a:pt x="625" y="1665"/>
                </a:lnTo>
                <a:lnTo>
                  <a:pt x="625" y="1663"/>
                </a:lnTo>
                <a:lnTo>
                  <a:pt x="626" y="1663"/>
                </a:lnTo>
                <a:lnTo>
                  <a:pt x="626" y="1662"/>
                </a:lnTo>
                <a:lnTo>
                  <a:pt x="626" y="1660"/>
                </a:lnTo>
                <a:lnTo>
                  <a:pt x="626" y="1659"/>
                </a:lnTo>
                <a:lnTo>
                  <a:pt x="628" y="1659"/>
                </a:lnTo>
                <a:lnTo>
                  <a:pt x="628" y="1658"/>
                </a:lnTo>
                <a:lnTo>
                  <a:pt x="626" y="1658"/>
                </a:lnTo>
                <a:lnTo>
                  <a:pt x="628" y="1656"/>
                </a:lnTo>
                <a:lnTo>
                  <a:pt x="626" y="1655"/>
                </a:lnTo>
                <a:lnTo>
                  <a:pt x="626" y="1654"/>
                </a:lnTo>
                <a:lnTo>
                  <a:pt x="626" y="1654"/>
                </a:lnTo>
                <a:lnTo>
                  <a:pt x="626" y="1651"/>
                </a:lnTo>
                <a:lnTo>
                  <a:pt x="626" y="1651"/>
                </a:lnTo>
                <a:lnTo>
                  <a:pt x="625" y="1649"/>
                </a:lnTo>
                <a:lnTo>
                  <a:pt x="625" y="1649"/>
                </a:lnTo>
                <a:lnTo>
                  <a:pt x="625" y="1648"/>
                </a:lnTo>
                <a:lnTo>
                  <a:pt x="624" y="1648"/>
                </a:lnTo>
                <a:lnTo>
                  <a:pt x="624" y="1648"/>
                </a:lnTo>
                <a:lnTo>
                  <a:pt x="624" y="1645"/>
                </a:lnTo>
                <a:lnTo>
                  <a:pt x="624" y="1645"/>
                </a:lnTo>
                <a:lnTo>
                  <a:pt x="622" y="1645"/>
                </a:lnTo>
                <a:lnTo>
                  <a:pt x="622" y="1644"/>
                </a:lnTo>
                <a:lnTo>
                  <a:pt x="624" y="1643"/>
                </a:lnTo>
                <a:lnTo>
                  <a:pt x="624" y="1643"/>
                </a:lnTo>
                <a:lnTo>
                  <a:pt x="624" y="1641"/>
                </a:lnTo>
                <a:lnTo>
                  <a:pt x="624" y="1641"/>
                </a:lnTo>
                <a:lnTo>
                  <a:pt x="624" y="1640"/>
                </a:lnTo>
                <a:lnTo>
                  <a:pt x="624" y="1639"/>
                </a:lnTo>
                <a:lnTo>
                  <a:pt x="625" y="1637"/>
                </a:lnTo>
                <a:lnTo>
                  <a:pt x="626" y="1636"/>
                </a:lnTo>
                <a:lnTo>
                  <a:pt x="625" y="1636"/>
                </a:lnTo>
                <a:lnTo>
                  <a:pt x="625" y="1634"/>
                </a:lnTo>
                <a:lnTo>
                  <a:pt x="625" y="1634"/>
                </a:lnTo>
                <a:lnTo>
                  <a:pt x="626" y="1633"/>
                </a:lnTo>
                <a:lnTo>
                  <a:pt x="626" y="1632"/>
                </a:lnTo>
                <a:lnTo>
                  <a:pt x="626" y="1632"/>
                </a:lnTo>
                <a:lnTo>
                  <a:pt x="626" y="1630"/>
                </a:lnTo>
                <a:lnTo>
                  <a:pt x="628" y="1629"/>
                </a:lnTo>
                <a:lnTo>
                  <a:pt x="628" y="1628"/>
                </a:lnTo>
                <a:lnTo>
                  <a:pt x="628" y="1626"/>
                </a:lnTo>
                <a:lnTo>
                  <a:pt x="629" y="1625"/>
                </a:lnTo>
                <a:lnTo>
                  <a:pt x="629" y="1625"/>
                </a:lnTo>
                <a:lnTo>
                  <a:pt x="628" y="1623"/>
                </a:lnTo>
                <a:lnTo>
                  <a:pt x="628" y="1623"/>
                </a:lnTo>
                <a:lnTo>
                  <a:pt x="628" y="1622"/>
                </a:lnTo>
                <a:lnTo>
                  <a:pt x="628" y="1621"/>
                </a:lnTo>
                <a:lnTo>
                  <a:pt x="628" y="1618"/>
                </a:lnTo>
                <a:lnTo>
                  <a:pt x="628" y="1618"/>
                </a:lnTo>
                <a:lnTo>
                  <a:pt x="629" y="1617"/>
                </a:lnTo>
                <a:lnTo>
                  <a:pt x="629" y="1615"/>
                </a:lnTo>
                <a:lnTo>
                  <a:pt x="630" y="1615"/>
                </a:lnTo>
                <a:lnTo>
                  <a:pt x="630" y="1614"/>
                </a:lnTo>
                <a:lnTo>
                  <a:pt x="630" y="1613"/>
                </a:lnTo>
                <a:lnTo>
                  <a:pt x="629" y="1611"/>
                </a:lnTo>
                <a:lnTo>
                  <a:pt x="629" y="1611"/>
                </a:lnTo>
                <a:lnTo>
                  <a:pt x="629" y="1610"/>
                </a:lnTo>
                <a:lnTo>
                  <a:pt x="629" y="1608"/>
                </a:lnTo>
                <a:lnTo>
                  <a:pt x="629" y="1607"/>
                </a:lnTo>
                <a:lnTo>
                  <a:pt x="629" y="1607"/>
                </a:lnTo>
                <a:lnTo>
                  <a:pt x="630" y="1606"/>
                </a:lnTo>
                <a:lnTo>
                  <a:pt x="630" y="1604"/>
                </a:lnTo>
                <a:lnTo>
                  <a:pt x="629" y="1604"/>
                </a:lnTo>
                <a:lnTo>
                  <a:pt x="628" y="1604"/>
                </a:lnTo>
                <a:lnTo>
                  <a:pt x="628" y="1602"/>
                </a:lnTo>
                <a:lnTo>
                  <a:pt x="626" y="1602"/>
                </a:lnTo>
                <a:lnTo>
                  <a:pt x="626" y="1602"/>
                </a:lnTo>
                <a:lnTo>
                  <a:pt x="625" y="1600"/>
                </a:lnTo>
                <a:lnTo>
                  <a:pt x="624" y="1600"/>
                </a:lnTo>
                <a:lnTo>
                  <a:pt x="624" y="1599"/>
                </a:lnTo>
                <a:lnTo>
                  <a:pt x="624" y="1597"/>
                </a:lnTo>
                <a:lnTo>
                  <a:pt x="624" y="1596"/>
                </a:lnTo>
                <a:lnTo>
                  <a:pt x="624" y="1596"/>
                </a:lnTo>
                <a:close/>
                <a:moveTo>
                  <a:pt x="972" y="2366"/>
                </a:moveTo>
                <a:lnTo>
                  <a:pt x="972" y="2368"/>
                </a:lnTo>
                <a:lnTo>
                  <a:pt x="971" y="2369"/>
                </a:lnTo>
                <a:lnTo>
                  <a:pt x="971" y="2370"/>
                </a:lnTo>
                <a:lnTo>
                  <a:pt x="971" y="2373"/>
                </a:lnTo>
                <a:lnTo>
                  <a:pt x="968" y="2379"/>
                </a:lnTo>
                <a:lnTo>
                  <a:pt x="967" y="2384"/>
                </a:lnTo>
                <a:lnTo>
                  <a:pt x="966" y="2391"/>
                </a:lnTo>
                <a:lnTo>
                  <a:pt x="964" y="2395"/>
                </a:lnTo>
                <a:lnTo>
                  <a:pt x="964" y="2398"/>
                </a:lnTo>
                <a:lnTo>
                  <a:pt x="963" y="2398"/>
                </a:lnTo>
                <a:lnTo>
                  <a:pt x="963" y="2400"/>
                </a:lnTo>
                <a:lnTo>
                  <a:pt x="963" y="2400"/>
                </a:lnTo>
                <a:lnTo>
                  <a:pt x="962" y="2402"/>
                </a:lnTo>
                <a:lnTo>
                  <a:pt x="960" y="2403"/>
                </a:lnTo>
                <a:lnTo>
                  <a:pt x="960" y="2405"/>
                </a:lnTo>
                <a:lnTo>
                  <a:pt x="959" y="2406"/>
                </a:lnTo>
                <a:lnTo>
                  <a:pt x="959" y="2406"/>
                </a:lnTo>
                <a:lnTo>
                  <a:pt x="957" y="2406"/>
                </a:lnTo>
                <a:lnTo>
                  <a:pt x="957" y="2407"/>
                </a:lnTo>
                <a:lnTo>
                  <a:pt x="955" y="2410"/>
                </a:lnTo>
                <a:lnTo>
                  <a:pt x="955" y="2411"/>
                </a:lnTo>
                <a:lnTo>
                  <a:pt x="957" y="2411"/>
                </a:lnTo>
                <a:lnTo>
                  <a:pt x="957" y="2411"/>
                </a:lnTo>
                <a:lnTo>
                  <a:pt x="960" y="2411"/>
                </a:lnTo>
                <a:lnTo>
                  <a:pt x="963" y="2413"/>
                </a:lnTo>
                <a:lnTo>
                  <a:pt x="964" y="2413"/>
                </a:lnTo>
                <a:lnTo>
                  <a:pt x="968" y="2414"/>
                </a:lnTo>
                <a:lnTo>
                  <a:pt x="974" y="2414"/>
                </a:lnTo>
                <a:lnTo>
                  <a:pt x="975" y="2414"/>
                </a:lnTo>
                <a:lnTo>
                  <a:pt x="982" y="2417"/>
                </a:lnTo>
                <a:lnTo>
                  <a:pt x="982" y="2417"/>
                </a:lnTo>
                <a:lnTo>
                  <a:pt x="982" y="2417"/>
                </a:lnTo>
                <a:lnTo>
                  <a:pt x="985" y="2417"/>
                </a:lnTo>
                <a:lnTo>
                  <a:pt x="989" y="2417"/>
                </a:lnTo>
                <a:lnTo>
                  <a:pt x="992" y="2418"/>
                </a:lnTo>
                <a:lnTo>
                  <a:pt x="993" y="2418"/>
                </a:lnTo>
                <a:lnTo>
                  <a:pt x="994" y="2418"/>
                </a:lnTo>
                <a:lnTo>
                  <a:pt x="994" y="2418"/>
                </a:lnTo>
                <a:lnTo>
                  <a:pt x="996" y="2420"/>
                </a:lnTo>
                <a:lnTo>
                  <a:pt x="997" y="2420"/>
                </a:lnTo>
                <a:lnTo>
                  <a:pt x="997" y="2420"/>
                </a:lnTo>
                <a:lnTo>
                  <a:pt x="998" y="2420"/>
                </a:lnTo>
                <a:lnTo>
                  <a:pt x="998" y="2420"/>
                </a:lnTo>
                <a:lnTo>
                  <a:pt x="998" y="2420"/>
                </a:lnTo>
                <a:lnTo>
                  <a:pt x="1000" y="2420"/>
                </a:lnTo>
                <a:lnTo>
                  <a:pt x="1000" y="2420"/>
                </a:lnTo>
                <a:lnTo>
                  <a:pt x="1001" y="2420"/>
                </a:lnTo>
                <a:lnTo>
                  <a:pt x="1001" y="2420"/>
                </a:lnTo>
                <a:lnTo>
                  <a:pt x="1003" y="2420"/>
                </a:lnTo>
                <a:lnTo>
                  <a:pt x="1004" y="2421"/>
                </a:lnTo>
                <a:lnTo>
                  <a:pt x="1004" y="2421"/>
                </a:lnTo>
                <a:lnTo>
                  <a:pt x="1007" y="2421"/>
                </a:lnTo>
                <a:lnTo>
                  <a:pt x="1009" y="2421"/>
                </a:lnTo>
                <a:lnTo>
                  <a:pt x="1009" y="2422"/>
                </a:lnTo>
                <a:lnTo>
                  <a:pt x="1011" y="2422"/>
                </a:lnTo>
                <a:lnTo>
                  <a:pt x="1012" y="2422"/>
                </a:lnTo>
                <a:lnTo>
                  <a:pt x="1012" y="2422"/>
                </a:lnTo>
                <a:lnTo>
                  <a:pt x="1014" y="2422"/>
                </a:lnTo>
                <a:lnTo>
                  <a:pt x="1015" y="2422"/>
                </a:lnTo>
                <a:lnTo>
                  <a:pt x="1016" y="2422"/>
                </a:lnTo>
                <a:lnTo>
                  <a:pt x="1016" y="2422"/>
                </a:lnTo>
                <a:lnTo>
                  <a:pt x="1019" y="2424"/>
                </a:lnTo>
                <a:lnTo>
                  <a:pt x="1019" y="2424"/>
                </a:lnTo>
                <a:lnTo>
                  <a:pt x="1020" y="2424"/>
                </a:lnTo>
                <a:lnTo>
                  <a:pt x="1020" y="2425"/>
                </a:lnTo>
                <a:lnTo>
                  <a:pt x="1020" y="2425"/>
                </a:lnTo>
                <a:lnTo>
                  <a:pt x="1020" y="2425"/>
                </a:lnTo>
                <a:lnTo>
                  <a:pt x="1020" y="2426"/>
                </a:lnTo>
                <a:lnTo>
                  <a:pt x="1020" y="2426"/>
                </a:lnTo>
                <a:lnTo>
                  <a:pt x="1020" y="2426"/>
                </a:lnTo>
                <a:lnTo>
                  <a:pt x="1020" y="2428"/>
                </a:lnTo>
                <a:lnTo>
                  <a:pt x="1022" y="2428"/>
                </a:lnTo>
                <a:lnTo>
                  <a:pt x="1022" y="2428"/>
                </a:lnTo>
                <a:lnTo>
                  <a:pt x="1022" y="2428"/>
                </a:lnTo>
                <a:lnTo>
                  <a:pt x="1022" y="2429"/>
                </a:lnTo>
                <a:lnTo>
                  <a:pt x="1020" y="2429"/>
                </a:lnTo>
                <a:lnTo>
                  <a:pt x="1020" y="2429"/>
                </a:lnTo>
                <a:lnTo>
                  <a:pt x="1020" y="2431"/>
                </a:lnTo>
                <a:lnTo>
                  <a:pt x="1022" y="2431"/>
                </a:lnTo>
                <a:lnTo>
                  <a:pt x="1022" y="2431"/>
                </a:lnTo>
                <a:lnTo>
                  <a:pt x="1023" y="2431"/>
                </a:lnTo>
                <a:lnTo>
                  <a:pt x="1023" y="2431"/>
                </a:lnTo>
                <a:lnTo>
                  <a:pt x="1023" y="2431"/>
                </a:lnTo>
                <a:lnTo>
                  <a:pt x="1023" y="2432"/>
                </a:lnTo>
                <a:lnTo>
                  <a:pt x="1024" y="2432"/>
                </a:lnTo>
                <a:lnTo>
                  <a:pt x="1023" y="2432"/>
                </a:lnTo>
                <a:lnTo>
                  <a:pt x="1023" y="2432"/>
                </a:lnTo>
                <a:lnTo>
                  <a:pt x="1023" y="2433"/>
                </a:lnTo>
                <a:lnTo>
                  <a:pt x="1024" y="2433"/>
                </a:lnTo>
                <a:lnTo>
                  <a:pt x="1024" y="2433"/>
                </a:lnTo>
                <a:lnTo>
                  <a:pt x="1024" y="2433"/>
                </a:lnTo>
                <a:lnTo>
                  <a:pt x="1024" y="2433"/>
                </a:lnTo>
                <a:lnTo>
                  <a:pt x="1026" y="2433"/>
                </a:lnTo>
                <a:lnTo>
                  <a:pt x="1026" y="2433"/>
                </a:lnTo>
                <a:lnTo>
                  <a:pt x="1026" y="2433"/>
                </a:lnTo>
                <a:lnTo>
                  <a:pt x="1027" y="2433"/>
                </a:lnTo>
                <a:lnTo>
                  <a:pt x="1027" y="2433"/>
                </a:lnTo>
                <a:lnTo>
                  <a:pt x="1027" y="2435"/>
                </a:lnTo>
                <a:lnTo>
                  <a:pt x="1027" y="2435"/>
                </a:lnTo>
                <a:lnTo>
                  <a:pt x="1027" y="2436"/>
                </a:lnTo>
                <a:lnTo>
                  <a:pt x="1029" y="2436"/>
                </a:lnTo>
                <a:lnTo>
                  <a:pt x="1029" y="2436"/>
                </a:lnTo>
                <a:lnTo>
                  <a:pt x="1029" y="2436"/>
                </a:lnTo>
                <a:lnTo>
                  <a:pt x="1029" y="2436"/>
                </a:lnTo>
                <a:lnTo>
                  <a:pt x="1029" y="2437"/>
                </a:lnTo>
                <a:lnTo>
                  <a:pt x="1029" y="2437"/>
                </a:lnTo>
                <a:lnTo>
                  <a:pt x="1029" y="2439"/>
                </a:lnTo>
                <a:lnTo>
                  <a:pt x="1029" y="2439"/>
                </a:lnTo>
                <a:lnTo>
                  <a:pt x="1030" y="2439"/>
                </a:lnTo>
                <a:lnTo>
                  <a:pt x="1030" y="2439"/>
                </a:lnTo>
                <a:lnTo>
                  <a:pt x="1030" y="2440"/>
                </a:lnTo>
                <a:lnTo>
                  <a:pt x="1030" y="2440"/>
                </a:lnTo>
                <a:lnTo>
                  <a:pt x="1031" y="2442"/>
                </a:lnTo>
                <a:lnTo>
                  <a:pt x="1031" y="2442"/>
                </a:lnTo>
                <a:lnTo>
                  <a:pt x="1031" y="2443"/>
                </a:lnTo>
                <a:lnTo>
                  <a:pt x="1033" y="2443"/>
                </a:lnTo>
                <a:lnTo>
                  <a:pt x="1033" y="2443"/>
                </a:lnTo>
                <a:lnTo>
                  <a:pt x="1035" y="2442"/>
                </a:lnTo>
                <a:lnTo>
                  <a:pt x="1035" y="2442"/>
                </a:lnTo>
                <a:lnTo>
                  <a:pt x="1037" y="2443"/>
                </a:lnTo>
                <a:lnTo>
                  <a:pt x="1037" y="2444"/>
                </a:lnTo>
                <a:lnTo>
                  <a:pt x="1038" y="2444"/>
                </a:lnTo>
                <a:lnTo>
                  <a:pt x="1038" y="2444"/>
                </a:lnTo>
                <a:lnTo>
                  <a:pt x="1040" y="2444"/>
                </a:lnTo>
                <a:lnTo>
                  <a:pt x="1040" y="2446"/>
                </a:lnTo>
                <a:lnTo>
                  <a:pt x="1040" y="2446"/>
                </a:lnTo>
                <a:lnTo>
                  <a:pt x="1041" y="2447"/>
                </a:lnTo>
                <a:lnTo>
                  <a:pt x="1041" y="2447"/>
                </a:lnTo>
                <a:lnTo>
                  <a:pt x="1041" y="2447"/>
                </a:lnTo>
                <a:lnTo>
                  <a:pt x="1042" y="2447"/>
                </a:lnTo>
                <a:lnTo>
                  <a:pt x="1042" y="2448"/>
                </a:lnTo>
                <a:lnTo>
                  <a:pt x="1042" y="2448"/>
                </a:lnTo>
                <a:lnTo>
                  <a:pt x="1042" y="2448"/>
                </a:lnTo>
                <a:lnTo>
                  <a:pt x="1042" y="2448"/>
                </a:lnTo>
                <a:lnTo>
                  <a:pt x="1044" y="2448"/>
                </a:lnTo>
                <a:lnTo>
                  <a:pt x="1044" y="2450"/>
                </a:lnTo>
                <a:lnTo>
                  <a:pt x="1044" y="2450"/>
                </a:lnTo>
                <a:lnTo>
                  <a:pt x="1044" y="2450"/>
                </a:lnTo>
                <a:lnTo>
                  <a:pt x="1045" y="2450"/>
                </a:lnTo>
                <a:lnTo>
                  <a:pt x="1045" y="2450"/>
                </a:lnTo>
                <a:lnTo>
                  <a:pt x="1045" y="2450"/>
                </a:lnTo>
                <a:lnTo>
                  <a:pt x="1045" y="2451"/>
                </a:lnTo>
                <a:lnTo>
                  <a:pt x="1045" y="2451"/>
                </a:lnTo>
                <a:lnTo>
                  <a:pt x="1046" y="2451"/>
                </a:lnTo>
                <a:lnTo>
                  <a:pt x="1046" y="2451"/>
                </a:lnTo>
                <a:lnTo>
                  <a:pt x="1046" y="2451"/>
                </a:lnTo>
                <a:lnTo>
                  <a:pt x="1046" y="2452"/>
                </a:lnTo>
                <a:lnTo>
                  <a:pt x="1048" y="2452"/>
                </a:lnTo>
                <a:lnTo>
                  <a:pt x="1048" y="2452"/>
                </a:lnTo>
                <a:lnTo>
                  <a:pt x="1048" y="2452"/>
                </a:lnTo>
                <a:lnTo>
                  <a:pt x="1048" y="2452"/>
                </a:lnTo>
                <a:lnTo>
                  <a:pt x="1048" y="2452"/>
                </a:lnTo>
                <a:lnTo>
                  <a:pt x="1049" y="2452"/>
                </a:lnTo>
                <a:lnTo>
                  <a:pt x="1049" y="2452"/>
                </a:lnTo>
                <a:lnTo>
                  <a:pt x="1049" y="2452"/>
                </a:lnTo>
                <a:lnTo>
                  <a:pt x="1049" y="2452"/>
                </a:lnTo>
                <a:lnTo>
                  <a:pt x="1049" y="2452"/>
                </a:lnTo>
                <a:lnTo>
                  <a:pt x="1049" y="2452"/>
                </a:lnTo>
                <a:lnTo>
                  <a:pt x="1049" y="2452"/>
                </a:lnTo>
                <a:lnTo>
                  <a:pt x="1050" y="2452"/>
                </a:lnTo>
                <a:lnTo>
                  <a:pt x="1050" y="2454"/>
                </a:lnTo>
                <a:lnTo>
                  <a:pt x="1050" y="2454"/>
                </a:lnTo>
                <a:lnTo>
                  <a:pt x="1050" y="2454"/>
                </a:lnTo>
                <a:lnTo>
                  <a:pt x="1050" y="2454"/>
                </a:lnTo>
                <a:lnTo>
                  <a:pt x="1050" y="2454"/>
                </a:lnTo>
                <a:lnTo>
                  <a:pt x="1052" y="2454"/>
                </a:lnTo>
                <a:lnTo>
                  <a:pt x="1052" y="2454"/>
                </a:lnTo>
                <a:lnTo>
                  <a:pt x="1052" y="2454"/>
                </a:lnTo>
                <a:lnTo>
                  <a:pt x="1053" y="2454"/>
                </a:lnTo>
                <a:lnTo>
                  <a:pt x="1053" y="2455"/>
                </a:lnTo>
                <a:lnTo>
                  <a:pt x="1053" y="2455"/>
                </a:lnTo>
                <a:lnTo>
                  <a:pt x="1053" y="2455"/>
                </a:lnTo>
                <a:lnTo>
                  <a:pt x="1055" y="2455"/>
                </a:lnTo>
                <a:lnTo>
                  <a:pt x="1055" y="2455"/>
                </a:lnTo>
                <a:lnTo>
                  <a:pt x="1056" y="2455"/>
                </a:lnTo>
                <a:lnTo>
                  <a:pt x="1056" y="2455"/>
                </a:lnTo>
                <a:lnTo>
                  <a:pt x="1056" y="2455"/>
                </a:lnTo>
                <a:lnTo>
                  <a:pt x="1057" y="2455"/>
                </a:lnTo>
                <a:lnTo>
                  <a:pt x="1057" y="2455"/>
                </a:lnTo>
                <a:lnTo>
                  <a:pt x="1059" y="2455"/>
                </a:lnTo>
                <a:lnTo>
                  <a:pt x="1059" y="2455"/>
                </a:lnTo>
                <a:lnTo>
                  <a:pt x="1059" y="2455"/>
                </a:lnTo>
                <a:lnTo>
                  <a:pt x="1059" y="2455"/>
                </a:lnTo>
                <a:lnTo>
                  <a:pt x="1059" y="2455"/>
                </a:lnTo>
                <a:lnTo>
                  <a:pt x="1059" y="2455"/>
                </a:lnTo>
                <a:lnTo>
                  <a:pt x="1060" y="2455"/>
                </a:lnTo>
                <a:lnTo>
                  <a:pt x="1060" y="2455"/>
                </a:lnTo>
                <a:lnTo>
                  <a:pt x="1060" y="2457"/>
                </a:lnTo>
                <a:lnTo>
                  <a:pt x="1060" y="2455"/>
                </a:lnTo>
                <a:lnTo>
                  <a:pt x="1060" y="2455"/>
                </a:lnTo>
                <a:lnTo>
                  <a:pt x="1060" y="2457"/>
                </a:lnTo>
                <a:lnTo>
                  <a:pt x="1060" y="2455"/>
                </a:lnTo>
                <a:lnTo>
                  <a:pt x="1060" y="2457"/>
                </a:lnTo>
                <a:lnTo>
                  <a:pt x="1061" y="2457"/>
                </a:lnTo>
                <a:lnTo>
                  <a:pt x="1061" y="2457"/>
                </a:lnTo>
                <a:lnTo>
                  <a:pt x="1061" y="2455"/>
                </a:lnTo>
                <a:lnTo>
                  <a:pt x="1061" y="2457"/>
                </a:lnTo>
                <a:lnTo>
                  <a:pt x="1061" y="2455"/>
                </a:lnTo>
                <a:lnTo>
                  <a:pt x="1061" y="2457"/>
                </a:lnTo>
                <a:lnTo>
                  <a:pt x="1061" y="2457"/>
                </a:lnTo>
                <a:lnTo>
                  <a:pt x="1063" y="2457"/>
                </a:lnTo>
                <a:lnTo>
                  <a:pt x="1063" y="2455"/>
                </a:lnTo>
                <a:lnTo>
                  <a:pt x="1063" y="2455"/>
                </a:lnTo>
                <a:lnTo>
                  <a:pt x="1064" y="2455"/>
                </a:lnTo>
                <a:lnTo>
                  <a:pt x="1064" y="2455"/>
                </a:lnTo>
                <a:lnTo>
                  <a:pt x="1064" y="2455"/>
                </a:lnTo>
                <a:lnTo>
                  <a:pt x="1064" y="2455"/>
                </a:lnTo>
                <a:lnTo>
                  <a:pt x="1066" y="2455"/>
                </a:lnTo>
                <a:lnTo>
                  <a:pt x="1066" y="2455"/>
                </a:lnTo>
                <a:lnTo>
                  <a:pt x="1066" y="2455"/>
                </a:lnTo>
                <a:lnTo>
                  <a:pt x="1066" y="2455"/>
                </a:lnTo>
                <a:lnTo>
                  <a:pt x="1066" y="2455"/>
                </a:lnTo>
                <a:lnTo>
                  <a:pt x="1067" y="2457"/>
                </a:lnTo>
                <a:lnTo>
                  <a:pt x="1067" y="2457"/>
                </a:lnTo>
                <a:lnTo>
                  <a:pt x="1067" y="2455"/>
                </a:lnTo>
                <a:lnTo>
                  <a:pt x="1067" y="2455"/>
                </a:lnTo>
                <a:lnTo>
                  <a:pt x="1068" y="2455"/>
                </a:lnTo>
                <a:lnTo>
                  <a:pt x="1068" y="2455"/>
                </a:lnTo>
                <a:lnTo>
                  <a:pt x="1070" y="2455"/>
                </a:lnTo>
                <a:lnTo>
                  <a:pt x="1070" y="2455"/>
                </a:lnTo>
                <a:lnTo>
                  <a:pt x="1070" y="2455"/>
                </a:lnTo>
                <a:lnTo>
                  <a:pt x="1070" y="2455"/>
                </a:lnTo>
                <a:lnTo>
                  <a:pt x="1071" y="2455"/>
                </a:lnTo>
                <a:lnTo>
                  <a:pt x="1071" y="2455"/>
                </a:lnTo>
                <a:lnTo>
                  <a:pt x="1071" y="2455"/>
                </a:lnTo>
                <a:lnTo>
                  <a:pt x="1072" y="2455"/>
                </a:lnTo>
                <a:lnTo>
                  <a:pt x="1072" y="2455"/>
                </a:lnTo>
                <a:lnTo>
                  <a:pt x="1072" y="2455"/>
                </a:lnTo>
                <a:lnTo>
                  <a:pt x="1074" y="2455"/>
                </a:lnTo>
                <a:lnTo>
                  <a:pt x="1074" y="2457"/>
                </a:lnTo>
                <a:lnTo>
                  <a:pt x="1074" y="2457"/>
                </a:lnTo>
                <a:lnTo>
                  <a:pt x="1074" y="2455"/>
                </a:lnTo>
                <a:lnTo>
                  <a:pt x="1075" y="2455"/>
                </a:lnTo>
                <a:lnTo>
                  <a:pt x="1075" y="2455"/>
                </a:lnTo>
                <a:lnTo>
                  <a:pt x="1075" y="2455"/>
                </a:lnTo>
                <a:lnTo>
                  <a:pt x="1075" y="2455"/>
                </a:lnTo>
                <a:lnTo>
                  <a:pt x="1075" y="2457"/>
                </a:lnTo>
                <a:lnTo>
                  <a:pt x="1075" y="2455"/>
                </a:lnTo>
                <a:lnTo>
                  <a:pt x="1076" y="2455"/>
                </a:lnTo>
                <a:lnTo>
                  <a:pt x="1076" y="2455"/>
                </a:lnTo>
                <a:lnTo>
                  <a:pt x="1076" y="2455"/>
                </a:lnTo>
                <a:lnTo>
                  <a:pt x="1076" y="2455"/>
                </a:lnTo>
                <a:lnTo>
                  <a:pt x="1076" y="2455"/>
                </a:lnTo>
                <a:lnTo>
                  <a:pt x="1078" y="2455"/>
                </a:lnTo>
                <a:lnTo>
                  <a:pt x="1078" y="2455"/>
                </a:lnTo>
                <a:lnTo>
                  <a:pt x="1078" y="2455"/>
                </a:lnTo>
                <a:lnTo>
                  <a:pt x="1078" y="2454"/>
                </a:lnTo>
                <a:lnTo>
                  <a:pt x="1078" y="2454"/>
                </a:lnTo>
                <a:lnTo>
                  <a:pt x="1078" y="2454"/>
                </a:lnTo>
                <a:lnTo>
                  <a:pt x="1079" y="2454"/>
                </a:lnTo>
                <a:lnTo>
                  <a:pt x="1079" y="2454"/>
                </a:lnTo>
                <a:lnTo>
                  <a:pt x="1081" y="2452"/>
                </a:lnTo>
                <a:lnTo>
                  <a:pt x="1081" y="2454"/>
                </a:lnTo>
                <a:lnTo>
                  <a:pt x="1081" y="2454"/>
                </a:lnTo>
                <a:lnTo>
                  <a:pt x="1081" y="2454"/>
                </a:lnTo>
                <a:lnTo>
                  <a:pt x="1081" y="2455"/>
                </a:lnTo>
                <a:lnTo>
                  <a:pt x="1082" y="2455"/>
                </a:lnTo>
                <a:lnTo>
                  <a:pt x="1082" y="2455"/>
                </a:lnTo>
                <a:lnTo>
                  <a:pt x="1083" y="2455"/>
                </a:lnTo>
                <a:lnTo>
                  <a:pt x="1083" y="2455"/>
                </a:lnTo>
                <a:lnTo>
                  <a:pt x="1083" y="2455"/>
                </a:lnTo>
                <a:lnTo>
                  <a:pt x="1083" y="2455"/>
                </a:lnTo>
                <a:lnTo>
                  <a:pt x="1085" y="2455"/>
                </a:lnTo>
                <a:lnTo>
                  <a:pt x="1085" y="2455"/>
                </a:lnTo>
                <a:lnTo>
                  <a:pt x="1086" y="2455"/>
                </a:lnTo>
                <a:lnTo>
                  <a:pt x="1086" y="2455"/>
                </a:lnTo>
                <a:lnTo>
                  <a:pt x="1086" y="2457"/>
                </a:lnTo>
                <a:lnTo>
                  <a:pt x="1086" y="2455"/>
                </a:lnTo>
                <a:lnTo>
                  <a:pt x="1087" y="2455"/>
                </a:lnTo>
                <a:lnTo>
                  <a:pt x="1087" y="2455"/>
                </a:lnTo>
                <a:lnTo>
                  <a:pt x="1087" y="2455"/>
                </a:lnTo>
                <a:lnTo>
                  <a:pt x="1089" y="2455"/>
                </a:lnTo>
                <a:lnTo>
                  <a:pt x="1089" y="2455"/>
                </a:lnTo>
                <a:lnTo>
                  <a:pt x="1089" y="2455"/>
                </a:lnTo>
                <a:lnTo>
                  <a:pt x="1089" y="2455"/>
                </a:lnTo>
                <a:lnTo>
                  <a:pt x="1090" y="2455"/>
                </a:lnTo>
                <a:lnTo>
                  <a:pt x="1090" y="2455"/>
                </a:lnTo>
                <a:lnTo>
                  <a:pt x="1090" y="2457"/>
                </a:lnTo>
                <a:lnTo>
                  <a:pt x="1090" y="2457"/>
                </a:lnTo>
                <a:lnTo>
                  <a:pt x="1090" y="2458"/>
                </a:lnTo>
                <a:lnTo>
                  <a:pt x="1090" y="2458"/>
                </a:lnTo>
                <a:lnTo>
                  <a:pt x="1092" y="2458"/>
                </a:lnTo>
                <a:lnTo>
                  <a:pt x="1092" y="2458"/>
                </a:lnTo>
                <a:lnTo>
                  <a:pt x="1092" y="2458"/>
                </a:lnTo>
                <a:lnTo>
                  <a:pt x="1092" y="2458"/>
                </a:lnTo>
                <a:lnTo>
                  <a:pt x="1092" y="2459"/>
                </a:lnTo>
                <a:lnTo>
                  <a:pt x="1092" y="2459"/>
                </a:lnTo>
                <a:lnTo>
                  <a:pt x="1092" y="2459"/>
                </a:lnTo>
                <a:lnTo>
                  <a:pt x="1093" y="2459"/>
                </a:lnTo>
                <a:lnTo>
                  <a:pt x="1093" y="2459"/>
                </a:lnTo>
                <a:lnTo>
                  <a:pt x="1094" y="2459"/>
                </a:lnTo>
                <a:lnTo>
                  <a:pt x="1094" y="2461"/>
                </a:lnTo>
                <a:lnTo>
                  <a:pt x="1094" y="2459"/>
                </a:lnTo>
                <a:lnTo>
                  <a:pt x="1094" y="2461"/>
                </a:lnTo>
                <a:lnTo>
                  <a:pt x="1094" y="2461"/>
                </a:lnTo>
                <a:lnTo>
                  <a:pt x="1096" y="2461"/>
                </a:lnTo>
                <a:lnTo>
                  <a:pt x="1097" y="2461"/>
                </a:lnTo>
                <a:lnTo>
                  <a:pt x="1097" y="2462"/>
                </a:lnTo>
                <a:lnTo>
                  <a:pt x="1097" y="2462"/>
                </a:lnTo>
                <a:lnTo>
                  <a:pt x="1097" y="2462"/>
                </a:lnTo>
                <a:lnTo>
                  <a:pt x="1098" y="2462"/>
                </a:lnTo>
                <a:lnTo>
                  <a:pt x="1098" y="2462"/>
                </a:lnTo>
                <a:lnTo>
                  <a:pt x="1098" y="2462"/>
                </a:lnTo>
                <a:lnTo>
                  <a:pt x="1098" y="2462"/>
                </a:lnTo>
                <a:lnTo>
                  <a:pt x="1100" y="2462"/>
                </a:lnTo>
                <a:lnTo>
                  <a:pt x="1100" y="2462"/>
                </a:lnTo>
                <a:lnTo>
                  <a:pt x="1100" y="2462"/>
                </a:lnTo>
                <a:lnTo>
                  <a:pt x="1100" y="2463"/>
                </a:lnTo>
                <a:lnTo>
                  <a:pt x="1100" y="2463"/>
                </a:lnTo>
                <a:lnTo>
                  <a:pt x="1100" y="2463"/>
                </a:lnTo>
                <a:lnTo>
                  <a:pt x="1100" y="2463"/>
                </a:lnTo>
                <a:lnTo>
                  <a:pt x="1101" y="2463"/>
                </a:lnTo>
                <a:lnTo>
                  <a:pt x="1101" y="2463"/>
                </a:lnTo>
                <a:lnTo>
                  <a:pt x="1102" y="2463"/>
                </a:lnTo>
                <a:lnTo>
                  <a:pt x="1102" y="2463"/>
                </a:lnTo>
                <a:lnTo>
                  <a:pt x="1102" y="2463"/>
                </a:lnTo>
                <a:lnTo>
                  <a:pt x="1102" y="2463"/>
                </a:lnTo>
                <a:lnTo>
                  <a:pt x="1102" y="2463"/>
                </a:lnTo>
                <a:lnTo>
                  <a:pt x="1104" y="2463"/>
                </a:lnTo>
                <a:lnTo>
                  <a:pt x="1104" y="2463"/>
                </a:lnTo>
                <a:lnTo>
                  <a:pt x="1105" y="2463"/>
                </a:lnTo>
                <a:lnTo>
                  <a:pt x="1105" y="2463"/>
                </a:lnTo>
                <a:lnTo>
                  <a:pt x="1105" y="2463"/>
                </a:lnTo>
                <a:lnTo>
                  <a:pt x="1105" y="2463"/>
                </a:lnTo>
                <a:lnTo>
                  <a:pt x="1107" y="2463"/>
                </a:lnTo>
                <a:lnTo>
                  <a:pt x="1107" y="2463"/>
                </a:lnTo>
                <a:lnTo>
                  <a:pt x="1108" y="2463"/>
                </a:lnTo>
                <a:lnTo>
                  <a:pt x="1108" y="2465"/>
                </a:lnTo>
                <a:lnTo>
                  <a:pt x="1108" y="2465"/>
                </a:lnTo>
                <a:lnTo>
                  <a:pt x="1108" y="2465"/>
                </a:lnTo>
                <a:lnTo>
                  <a:pt x="1109" y="2465"/>
                </a:lnTo>
                <a:lnTo>
                  <a:pt x="1109" y="2466"/>
                </a:lnTo>
                <a:lnTo>
                  <a:pt x="1108" y="2466"/>
                </a:lnTo>
                <a:lnTo>
                  <a:pt x="1108" y="2466"/>
                </a:lnTo>
                <a:lnTo>
                  <a:pt x="1108" y="2467"/>
                </a:lnTo>
                <a:lnTo>
                  <a:pt x="1107" y="2467"/>
                </a:lnTo>
                <a:lnTo>
                  <a:pt x="1107" y="2467"/>
                </a:lnTo>
                <a:lnTo>
                  <a:pt x="1107" y="2469"/>
                </a:lnTo>
                <a:lnTo>
                  <a:pt x="1107" y="2469"/>
                </a:lnTo>
                <a:lnTo>
                  <a:pt x="1107" y="2469"/>
                </a:lnTo>
                <a:lnTo>
                  <a:pt x="1107" y="2470"/>
                </a:lnTo>
                <a:lnTo>
                  <a:pt x="1107" y="2472"/>
                </a:lnTo>
                <a:lnTo>
                  <a:pt x="1107" y="2472"/>
                </a:lnTo>
                <a:lnTo>
                  <a:pt x="1107" y="2472"/>
                </a:lnTo>
                <a:lnTo>
                  <a:pt x="1107" y="2473"/>
                </a:lnTo>
                <a:lnTo>
                  <a:pt x="1105" y="2473"/>
                </a:lnTo>
                <a:lnTo>
                  <a:pt x="1105" y="2474"/>
                </a:lnTo>
                <a:lnTo>
                  <a:pt x="1105" y="2474"/>
                </a:lnTo>
                <a:lnTo>
                  <a:pt x="1105" y="2474"/>
                </a:lnTo>
                <a:lnTo>
                  <a:pt x="1105" y="2476"/>
                </a:lnTo>
                <a:lnTo>
                  <a:pt x="1105" y="2476"/>
                </a:lnTo>
                <a:lnTo>
                  <a:pt x="1105" y="2476"/>
                </a:lnTo>
                <a:lnTo>
                  <a:pt x="1105" y="2477"/>
                </a:lnTo>
                <a:lnTo>
                  <a:pt x="1105" y="2477"/>
                </a:lnTo>
                <a:lnTo>
                  <a:pt x="1105" y="2477"/>
                </a:lnTo>
                <a:lnTo>
                  <a:pt x="1105" y="2478"/>
                </a:lnTo>
                <a:lnTo>
                  <a:pt x="1105" y="2480"/>
                </a:lnTo>
                <a:lnTo>
                  <a:pt x="1105" y="2481"/>
                </a:lnTo>
                <a:lnTo>
                  <a:pt x="1104" y="2483"/>
                </a:lnTo>
                <a:lnTo>
                  <a:pt x="1104" y="2483"/>
                </a:lnTo>
                <a:lnTo>
                  <a:pt x="1104" y="2484"/>
                </a:lnTo>
                <a:lnTo>
                  <a:pt x="1104" y="2484"/>
                </a:lnTo>
                <a:lnTo>
                  <a:pt x="1104" y="2485"/>
                </a:lnTo>
                <a:lnTo>
                  <a:pt x="1104" y="2487"/>
                </a:lnTo>
                <a:lnTo>
                  <a:pt x="1102" y="2488"/>
                </a:lnTo>
                <a:lnTo>
                  <a:pt x="1102" y="2488"/>
                </a:lnTo>
                <a:lnTo>
                  <a:pt x="1102" y="2489"/>
                </a:lnTo>
                <a:lnTo>
                  <a:pt x="1102" y="2489"/>
                </a:lnTo>
                <a:lnTo>
                  <a:pt x="1102" y="2491"/>
                </a:lnTo>
                <a:lnTo>
                  <a:pt x="1102" y="2491"/>
                </a:lnTo>
                <a:lnTo>
                  <a:pt x="1104" y="2491"/>
                </a:lnTo>
                <a:lnTo>
                  <a:pt x="1104" y="2492"/>
                </a:lnTo>
                <a:lnTo>
                  <a:pt x="1104" y="2492"/>
                </a:lnTo>
                <a:lnTo>
                  <a:pt x="1105" y="2493"/>
                </a:lnTo>
                <a:lnTo>
                  <a:pt x="1105" y="2493"/>
                </a:lnTo>
                <a:lnTo>
                  <a:pt x="1105" y="2493"/>
                </a:lnTo>
                <a:lnTo>
                  <a:pt x="1105" y="2493"/>
                </a:lnTo>
                <a:lnTo>
                  <a:pt x="1107" y="2493"/>
                </a:lnTo>
                <a:lnTo>
                  <a:pt x="1107" y="2493"/>
                </a:lnTo>
                <a:lnTo>
                  <a:pt x="1107" y="2493"/>
                </a:lnTo>
                <a:lnTo>
                  <a:pt x="1107" y="2492"/>
                </a:lnTo>
                <a:lnTo>
                  <a:pt x="1108" y="2492"/>
                </a:lnTo>
                <a:lnTo>
                  <a:pt x="1108" y="2492"/>
                </a:lnTo>
                <a:lnTo>
                  <a:pt x="1108" y="2492"/>
                </a:lnTo>
                <a:lnTo>
                  <a:pt x="1108" y="2491"/>
                </a:lnTo>
                <a:lnTo>
                  <a:pt x="1108" y="2491"/>
                </a:lnTo>
                <a:lnTo>
                  <a:pt x="1109" y="2491"/>
                </a:lnTo>
                <a:lnTo>
                  <a:pt x="1109" y="2491"/>
                </a:lnTo>
                <a:lnTo>
                  <a:pt x="1109" y="2491"/>
                </a:lnTo>
                <a:lnTo>
                  <a:pt x="1111" y="2491"/>
                </a:lnTo>
                <a:lnTo>
                  <a:pt x="1111" y="2489"/>
                </a:lnTo>
                <a:lnTo>
                  <a:pt x="1111" y="2489"/>
                </a:lnTo>
                <a:lnTo>
                  <a:pt x="1111" y="2489"/>
                </a:lnTo>
                <a:lnTo>
                  <a:pt x="1111" y="2489"/>
                </a:lnTo>
                <a:lnTo>
                  <a:pt x="1111" y="2488"/>
                </a:lnTo>
                <a:lnTo>
                  <a:pt x="1112" y="2488"/>
                </a:lnTo>
                <a:lnTo>
                  <a:pt x="1112" y="2489"/>
                </a:lnTo>
                <a:lnTo>
                  <a:pt x="1112" y="2489"/>
                </a:lnTo>
                <a:lnTo>
                  <a:pt x="1112" y="2488"/>
                </a:lnTo>
                <a:lnTo>
                  <a:pt x="1113" y="2488"/>
                </a:lnTo>
                <a:lnTo>
                  <a:pt x="1113" y="2488"/>
                </a:lnTo>
                <a:lnTo>
                  <a:pt x="1113" y="2488"/>
                </a:lnTo>
                <a:lnTo>
                  <a:pt x="1113" y="2488"/>
                </a:lnTo>
                <a:lnTo>
                  <a:pt x="1113" y="2488"/>
                </a:lnTo>
                <a:lnTo>
                  <a:pt x="1115" y="2488"/>
                </a:lnTo>
                <a:lnTo>
                  <a:pt x="1115" y="2487"/>
                </a:lnTo>
                <a:lnTo>
                  <a:pt x="1115" y="2487"/>
                </a:lnTo>
                <a:lnTo>
                  <a:pt x="1116" y="2487"/>
                </a:lnTo>
                <a:lnTo>
                  <a:pt x="1116" y="2485"/>
                </a:lnTo>
                <a:lnTo>
                  <a:pt x="1116" y="2485"/>
                </a:lnTo>
                <a:lnTo>
                  <a:pt x="1118" y="2485"/>
                </a:lnTo>
                <a:lnTo>
                  <a:pt x="1118" y="2485"/>
                </a:lnTo>
                <a:lnTo>
                  <a:pt x="1118" y="2485"/>
                </a:lnTo>
                <a:lnTo>
                  <a:pt x="1118" y="2485"/>
                </a:lnTo>
                <a:lnTo>
                  <a:pt x="1119" y="2485"/>
                </a:lnTo>
                <a:lnTo>
                  <a:pt x="1119" y="2485"/>
                </a:lnTo>
                <a:lnTo>
                  <a:pt x="1119" y="2484"/>
                </a:lnTo>
                <a:lnTo>
                  <a:pt x="1119" y="2484"/>
                </a:lnTo>
                <a:lnTo>
                  <a:pt x="1119" y="2484"/>
                </a:lnTo>
                <a:lnTo>
                  <a:pt x="1119" y="2483"/>
                </a:lnTo>
                <a:lnTo>
                  <a:pt x="1120" y="2483"/>
                </a:lnTo>
                <a:lnTo>
                  <a:pt x="1120" y="2483"/>
                </a:lnTo>
                <a:lnTo>
                  <a:pt x="1122" y="2483"/>
                </a:lnTo>
                <a:lnTo>
                  <a:pt x="1122" y="2483"/>
                </a:lnTo>
                <a:lnTo>
                  <a:pt x="1122" y="2483"/>
                </a:lnTo>
                <a:lnTo>
                  <a:pt x="1122" y="2483"/>
                </a:lnTo>
                <a:lnTo>
                  <a:pt x="1123" y="2483"/>
                </a:lnTo>
                <a:lnTo>
                  <a:pt x="1123" y="2483"/>
                </a:lnTo>
                <a:lnTo>
                  <a:pt x="1123" y="2483"/>
                </a:lnTo>
                <a:lnTo>
                  <a:pt x="1124" y="2483"/>
                </a:lnTo>
                <a:lnTo>
                  <a:pt x="1124" y="2483"/>
                </a:lnTo>
                <a:lnTo>
                  <a:pt x="1124" y="2483"/>
                </a:lnTo>
                <a:lnTo>
                  <a:pt x="1124" y="2483"/>
                </a:lnTo>
                <a:lnTo>
                  <a:pt x="1126" y="2483"/>
                </a:lnTo>
                <a:lnTo>
                  <a:pt x="1126" y="2483"/>
                </a:lnTo>
                <a:lnTo>
                  <a:pt x="1127" y="2483"/>
                </a:lnTo>
                <a:lnTo>
                  <a:pt x="1127" y="2483"/>
                </a:lnTo>
                <a:lnTo>
                  <a:pt x="1127" y="2481"/>
                </a:lnTo>
                <a:lnTo>
                  <a:pt x="1128" y="2481"/>
                </a:lnTo>
                <a:lnTo>
                  <a:pt x="1128" y="2483"/>
                </a:lnTo>
                <a:lnTo>
                  <a:pt x="1128" y="2483"/>
                </a:lnTo>
                <a:lnTo>
                  <a:pt x="1130" y="2483"/>
                </a:lnTo>
                <a:lnTo>
                  <a:pt x="1130" y="2483"/>
                </a:lnTo>
                <a:lnTo>
                  <a:pt x="1130" y="2483"/>
                </a:lnTo>
                <a:lnTo>
                  <a:pt x="1130" y="2484"/>
                </a:lnTo>
                <a:lnTo>
                  <a:pt x="1130" y="2484"/>
                </a:lnTo>
                <a:lnTo>
                  <a:pt x="1130" y="2484"/>
                </a:lnTo>
                <a:lnTo>
                  <a:pt x="1130" y="2485"/>
                </a:lnTo>
                <a:lnTo>
                  <a:pt x="1130" y="2485"/>
                </a:lnTo>
                <a:lnTo>
                  <a:pt x="1131" y="2485"/>
                </a:lnTo>
                <a:lnTo>
                  <a:pt x="1131" y="2485"/>
                </a:lnTo>
                <a:lnTo>
                  <a:pt x="1133" y="2485"/>
                </a:lnTo>
                <a:lnTo>
                  <a:pt x="1133" y="2485"/>
                </a:lnTo>
                <a:lnTo>
                  <a:pt x="1133" y="2487"/>
                </a:lnTo>
                <a:lnTo>
                  <a:pt x="1133" y="2487"/>
                </a:lnTo>
                <a:lnTo>
                  <a:pt x="1134" y="2487"/>
                </a:lnTo>
                <a:lnTo>
                  <a:pt x="1134" y="2487"/>
                </a:lnTo>
                <a:lnTo>
                  <a:pt x="1134" y="2487"/>
                </a:lnTo>
                <a:lnTo>
                  <a:pt x="1135" y="2487"/>
                </a:lnTo>
                <a:lnTo>
                  <a:pt x="1135" y="2488"/>
                </a:lnTo>
                <a:lnTo>
                  <a:pt x="1135" y="2488"/>
                </a:lnTo>
                <a:lnTo>
                  <a:pt x="1137" y="2488"/>
                </a:lnTo>
                <a:lnTo>
                  <a:pt x="1137" y="2488"/>
                </a:lnTo>
                <a:lnTo>
                  <a:pt x="1138" y="2488"/>
                </a:lnTo>
                <a:lnTo>
                  <a:pt x="1138" y="2488"/>
                </a:lnTo>
                <a:lnTo>
                  <a:pt x="1138" y="2488"/>
                </a:lnTo>
                <a:lnTo>
                  <a:pt x="1138" y="2489"/>
                </a:lnTo>
                <a:lnTo>
                  <a:pt x="1139" y="2489"/>
                </a:lnTo>
                <a:lnTo>
                  <a:pt x="1139" y="2489"/>
                </a:lnTo>
                <a:lnTo>
                  <a:pt x="1141" y="2489"/>
                </a:lnTo>
                <a:lnTo>
                  <a:pt x="1141" y="2489"/>
                </a:lnTo>
                <a:lnTo>
                  <a:pt x="1141" y="2491"/>
                </a:lnTo>
                <a:lnTo>
                  <a:pt x="1141" y="2491"/>
                </a:lnTo>
                <a:lnTo>
                  <a:pt x="1141" y="2491"/>
                </a:lnTo>
                <a:lnTo>
                  <a:pt x="1141" y="2491"/>
                </a:lnTo>
                <a:lnTo>
                  <a:pt x="1141" y="2492"/>
                </a:lnTo>
                <a:lnTo>
                  <a:pt x="1139" y="2492"/>
                </a:lnTo>
                <a:lnTo>
                  <a:pt x="1139" y="2492"/>
                </a:lnTo>
                <a:lnTo>
                  <a:pt x="1139" y="2493"/>
                </a:lnTo>
                <a:lnTo>
                  <a:pt x="1139" y="2493"/>
                </a:lnTo>
                <a:lnTo>
                  <a:pt x="1139" y="2493"/>
                </a:lnTo>
                <a:lnTo>
                  <a:pt x="1138" y="2495"/>
                </a:lnTo>
                <a:lnTo>
                  <a:pt x="1138" y="2495"/>
                </a:lnTo>
                <a:lnTo>
                  <a:pt x="1138" y="2496"/>
                </a:lnTo>
                <a:lnTo>
                  <a:pt x="1138" y="2496"/>
                </a:lnTo>
                <a:lnTo>
                  <a:pt x="1138" y="2496"/>
                </a:lnTo>
                <a:lnTo>
                  <a:pt x="1138" y="2496"/>
                </a:lnTo>
                <a:lnTo>
                  <a:pt x="1139" y="2498"/>
                </a:lnTo>
                <a:lnTo>
                  <a:pt x="1139" y="2498"/>
                </a:lnTo>
                <a:lnTo>
                  <a:pt x="1139" y="2498"/>
                </a:lnTo>
                <a:lnTo>
                  <a:pt x="1139" y="2499"/>
                </a:lnTo>
                <a:lnTo>
                  <a:pt x="1139" y="2499"/>
                </a:lnTo>
                <a:lnTo>
                  <a:pt x="1139" y="2499"/>
                </a:lnTo>
                <a:lnTo>
                  <a:pt x="1139" y="2500"/>
                </a:lnTo>
                <a:lnTo>
                  <a:pt x="1138" y="2500"/>
                </a:lnTo>
                <a:lnTo>
                  <a:pt x="1138" y="2500"/>
                </a:lnTo>
                <a:lnTo>
                  <a:pt x="1138" y="2502"/>
                </a:lnTo>
                <a:lnTo>
                  <a:pt x="1138" y="2502"/>
                </a:lnTo>
                <a:lnTo>
                  <a:pt x="1138" y="2502"/>
                </a:lnTo>
                <a:lnTo>
                  <a:pt x="1137" y="2503"/>
                </a:lnTo>
                <a:lnTo>
                  <a:pt x="1137" y="2503"/>
                </a:lnTo>
                <a:lnTo>
                  <a:pt x="1135" y="2503"/>
                </a:lnTo>
                <a:lnTo>
                  <a:pt x="1135" y="2504"/>
                </a:lnTo>
                <a:lnTo>
                  <a:pt x="1135" y="2504"/>
                </a:lnTo>
                <a:lnTo>
                  <a:pt x="1135" y="2504"/>
                </a:lnTo>
                <a:lnTo>
                  <a:pt x="1135" y="2504"/>
                </a:lnTo>
                <a:lnTo>
                  <a:pt x="1135" y="2506"/>
                </a:lnTo>
                <a:lnTo>
                  <a:pt x="1135" y="2506"/>
                </a:lnTo>
                <a:lnTo>
                  <a:pt x="1135" y="2507"/>
                </a:lnTo>
                <a:lnTo>
                  <a:pt x="1135" y="2507"/>
                </a:lnTo>
                <a:lnTo>
                  <a:pt x="1135" y="2507"/>
                </a:lnTo>
                <a:lnTo>
                  <a:pt x="1135" y="2509"/>
                </a:lnTo>
                <a:lnTo>
                  <a:pt x="1135" y="2510"/>
                </a:lnTo>
                <a:lnTo>
                  <a:pt x="1135" y="2510"/>
                </a:lnTo>
                <a:lnTo>
                  <a:pt x="1135" y="2511"/>
                </a:lnTo>
                <a:lnTo>
                  <a:pt x="1134" y="2511"/>
                </a:lnTo>
                <a:lnTo>
                  <a:pt x="1134" y="2511"/>
                </a:lnTo>
                <a:lnTo>
                  <a:pt x="1133" y="2511"/>
                </a:lnTo>
                <a:lnTo>
                  <a:pt x="1133" y="2513"/>
                </a:lnTo>
                <a:lnTo>
                  <a:pt x="1133" y="2513"/>
                </a:lnTo>
                <a:lnTo>
                  <a:pt x="1133" y="2513"/>
                </a:lnTo>
                <a:lnTo>
                  <a:pt x="1133" y="2514"/>
                </a:lnTo>
                <a:lnTo>
                  <a:pt x="1133" y="2514"/>
                </a:lnTo>
                <a:lnTo>
                  <a:pt x="1133" y="2515"/>
                </a:lnTo>
                <a:lnTo>
                  <a:pt x="1133" y="2515"/>
                </a:lnTo>
                <a:lnTo>
                  <a:pt x="1133" y="2515"/>
                </a:lnTo>
                <a:lnTo>
                  <a:pt x="1134" y="2517"/>
                </a:lnTo>
                <a:lnTo>
                  <a:pt x="1134" y="2517"/>
                </a:lnTo>
                <a:lnTo>
                  <a:pt x="1135" y="2518"/>
                </a:lnTo>
                <a:lnTo>
                  <a:pt x="1135" y="2518"/>
                </a:lnTo>
                <a:lnTo>
                  <a:pt x="1135" y="2519"/>
                </a:lnTo>
                <a:lnTo>
                  <a:pt x="1135" y="2519"/>
                </a:lnTo>
                <a:lnTo>
                  <a:pt x="1137" y="2519"/>
                </a:lnTo>
                <a:lnTo>
                  <a:pt x="1138" y="2521"/>
                </a:lnTo>
                <a:lnTo>
                  <a:pt x="1138" y="2521"/>
                </a:lnTo>
                <a:lnTo>
                  <a:pt x="1138" y="2519"/>
                </a:lnTo>
                <a:lnTo>
                  <a:pt x="1138" y="2519"/>
                </a:lnTo>
                <a:lnTo>
                  <a:pt x="1139" y="2519"/>
                </a:lnTo>
                <a:lnTo>
                  <a:pt x="1139" y="2519"/>
                </a:lnTo>
                <a:lnTo>
                  <a:pt x="1141" y="2519"/>
                </a:lnTo>
                <a:lnTo>
                  <a:pt x="1141" y="2519"/>
                </a:lnTo>
                <a:lnTo>
                  <a:pt x="1141" y="2519"/>
                </a:lnTo>
                <a:lnTo>
                  <a:pt x="1141" y="2519"/>
                </a:lnTo>
                <a:lnTo>
                  <a:pt x="1141" y="2521"/>
                </a:lnTo>
                <a:lnTo>
                  <a:pt x="1142" y="2521"/>
                </a:lnTo>
                <a:lnTo>
                  <a:pt x="1142" y="2522"/>
                </a:lnTo>
                <a:lnTo>
                  <a:pt x="1144" y="2522"/>
                </a:lnTo>
                <a:lnTo>
                  <a:pt x="1144" y="2524"/>
                </a:lnTo>
                <a:lnTo>
                  <a:pt x="1144" y="2524"/>
                </a:lnTo>
                <a:lnTo>
                  <a:pt x="1144" y="2525"/>
                </a:lnTo>
                <a:lnTo>
                  <a:pt x="1145" y="2526"/>
                </a:lnTo>
                <a:lnTo>
                  <a:pt x="1146" y="2529"/>
                </a:lnTo>
                <a:lnTo>
                  <a:pt x="1148" y="2529"/>
                </a:lnTo>
                <a:lnTo>
                  <a:pt x="1149" y="2530"/>
                </a:lnTo>
                <a:lnTo>
                  <a:pt x="1148" y="2530"/>
                </a:lnTo>
                <a:lnTo>
                  <a:pt x="1146" y="2532"/>
                </a:lnTo>
                <a:lnTo>
                  <a:pt x="1146" y="2532"/>
                </a:lnTo>
                <a:lnTo>
                  <a:pt x="1146" y="2532"/>
                </a:lnTo>
                <a:lnTo>
                  <a:pt x="1149" y="2537"/>
                </a:lnTo>
                <a:lnTo>
                  <a:pt x="1150" y="2536"/>
                </a:lnTo>
                <a:lnTo>
                  <a:pt x="1152" y="2535"/>
                </a:lnTo>
                <a:lnTo>
                  <a:pt x="1154" y="2539"/>
                </a:lnTo>
                <a:lnTo>
                  <a:pt x="1156" y="2540"/>
                </a:lnTo>
                <a:lnTo>
                  <a:pt x="1159" y="2543"/>
                </a:lnTo>
                <a:lnTo>
                  <a:pt x="1160" y="2547"/>
                </a:lnTo>
                <a:lnTo>
                  <a:pt x="1160" y="2547"/>
                </a:lnTo>
                <a:lnTo>
                  <a:pt x="1163" y="2548"/>
                </a:lnTo>
                <a:lnTo>
                  <a:pt x="1163" y="2550"/>
                </a:lnTo>
                <a:lnTo>
                  <a:pt x="1165" y="2554"/>
                </a:lnTo>
                <a:lnTo>
                  <a:pt x="1168" y="2558"/>
                </a:lnTo>
                <a:lnTo>
                  <a:pt x="1170" y="2558"/>
                </a:lnTo>
                <a:lnTo>
                  <a:pt x="1172" y="2562"/>
                </a:lnTo>
                <a:lnTo>
                  <a:pt x="1175" y="2566"/>
                </a:lnTo>
                <a:lnTo>
                  <a:pt x="1176" y="2567"/>
                </a:lnTo>
                <a:lnTo>
                  <a:pt x="1178" y="2569"/>
                </a:lnTo>
                <a:lnTo>
                  <a:pt x="1180" y="2573"/>
                </a:lnTo>
                <a:lnTo>
                  <a:pt x="1186" y="2581"/>
                </a:lnTo>
                <a:lnTo>
                  <a:pt x="1190" y="2587"/>
                </a:lnTo>
                <a:lnTo>
                  <a:pt x="1191" y="2588"/>
                </a:lnTo>
                <a:lnTo>
                  <a:pt x="1191" y="2588"/>
                </a:lnTo>
                <a:lnTo>
                  <a:pt x="1193" y="2589"/>
                </a:lnTo>
                <a:lnTo>
                  <a:pt x="1193" y="2589"/>
                </a:lnTo>
                <a:lnTo>
                  <a:pt x="1193" y="2589"/>
                </a:lnTo>
                <a:lnTo>
                  <a:pt x="1194" y="2589"/>
                </a:lnTo>
                <a:lnTo>
                  <a:pt x="1194" y="2589"/>
                </a:lnTo>
                <a:lnTo>
                  <a:pt x="1196" y="2591"/>
                </a:lnTo>
                <a:lnTo>
                  <a:pt x="1196" y="2591"/>
                </a:lnTo>
                <a:lnTo>
                  <a:pt x="1196" y="2591"/>
                </a:lnTo>
                <a:lnTo>
                  <a:pt x="1197" y="2591"/>
                </a:lnTo>
                <a:lnTo>
                  <a:pt x="1198" y="2591"/>
                </a:lnTo>
                <a:lnTo>
                  <a:pt x="1198" y="2591"/>
                </a:lnTo>
                <a:lnTo>
                  <a:pt x="1198" y="2591"/>
                </a:lnTo>
                <a:lnTo>
                  <a:pt x="1200" y="2591"/>
                </a:lnTo>
                <a:lnTo>
                  <a:pt x="1200" y="2591"/>
                </a:lnTo>
                <a:lnTo>
                  <a:pt x="1201" y="2591"/>
                </a:lnTo>
                <a:lnTo>
                  <a:pt x="1201" y="2591"/>
                </a:lnTo>
                <a:lnTo>
                  <a:pt x="1201" y="2591"/>
                </a:lnTo>
                <a:lnTo>
                  <a:pt x="1202" y="2591"/>
                </a:lnTo>
                <a:lnTo>
                  <a:pt x="1202" y="2589"/>
                </a:lnTo>
                <a:lnTo>
                  <a:pt x="1202" y="2589"/>
                </a:lnTo>
                <a:lnTo>
                  <a:pt x="1204" y="2589"/>
                </a:lnTo>
                <a:lnTo>
                  <a:pt x="1204" y="2589"/>
                </a:lnTo>
                <a:lnTo>
                  <a:pt x="1204" y="2589"/>
                </a:lnTo>
                <a:lnTo>
                  <a:pt x="1204" y="2589"/>
                </a:lnTo>
                <a:lnTo>
                  <a:pt x="1205" y="2589"/>
                </a:lnTo>
                <a:lnTo>
                  <a:pt x="1205" y="2589"/>
                </a:lnTo>
                <a:lnTo>
                  <a:pt x="1206" y="2591"/>
                </a:lnTo>
                <a:lnTo>
                  <a:pt x="1206" y="2591"/>
                </a:lnTo>
                <a:lnTo>
                  <a:pt x="1206" y="2591"/>
                </a:lnTo>
                <a:lnTo>
                  <a:pt x="1206" y="2592"/>
                </a:lnTo>
                <a:lnTo>
                  <a:pt x="1206" y="2592"/>
                </a:lnTo>
                <a:lnTo>
                  <a:pt x="1206" y="2593"/>
                </a:lnTo>
                <a:lnTo>
                  <a:pt x="1206" y="2595"/>
                </a:lnTo>
                <a:lnTo>
                  <a:pt x="1205" y="2596"/>
                </a:lnTo>
                <a:lnTo>
                  <a:pt x="1206" y="2596"/>
                </a:lnTo>
                <a:lnTo>
                  <a:pt x="1206" y="2597"/>
                </a:lnTo>
                <a:lnTo>
                  <a:pt x="1206" y="2597"/>
                </a:lnTo>
                <a:lnTo>
                  <a:pt x="1206" y="2599"/>
                </a:lnTo>
                <a:lnTo>
                  <a:pt x="1206" y="2599"/>
                </a:lnTo>
                <a:lnTo>
                  <a:pt x="1206" y="2599"/>
                </a:lnTo>
                <a:lnTo>
                  <a:pt x="1208" y="2599"/>
                </a:lnTo>
                <a:lnTo>
                  <a:pt x="1208" y="2599"/>
                </a:lnTo>
                <a:lnTo>
                  <a:pt x="1209" y="2599"/>
                </a:lnTo>
                <a:lnTo>
                  <a:pt x="1209" y="2600"/>
                </a:lnTo>
                <a:lnTo>
                  <a:pt x="1209" y="2600"/>
                </a:lnTo>
                <a:lnTo>
                  <a:pt x="1209" y="2600"/>
                </a:lnTo>
                <a:lnTo>
                  <a:pt x="1209" y="2600"/>
                </a:lnTo>
                <a:lnTo>
                  <a:pt x="1209" y="2600"/>
                </a:lnTo>
                <a:lnTo>
                  <a:pt x="1209" y="2602"/>
                </a:lnTo>
                <a:lnTo>
                  <a:pt x="1209" y="2602"/>
                </a:lnTo>
                <a:lnTo>
                  <a:pt x="1209" y="2602"/>
                </a:lnTo>
                <a:lnTo>
                  <a:pt x="1209" y="2602"/>
                </a:lnTo>
                <a:lnTo>
                  <a:pt x="1209" y="2603"/>
                </a:lnTo>
                <a:lnTo>
                  <a:pt x="1208" y="2603"/>
                </a:lnTo>
                <a:lnTo>
                  <a:pt x="1208" y="2603"/>
                </a:lnTo>
                <a:lnTo>
                  <a:pt x="1208" y="2604"/>
                </a:lnTo>
                <a:lnTo>
                  <a:pt x="1208" y="2604"/>
                </a:lnTo>
                <a:lnTo>
                  <a:pt x="1208" y="2606"/>
                </a:lnTo>
                <a:lnTo>
                  <a:pt x="1208" y="2606"/>
                </a:lnTo>
                <a:lnTo>
                  <a:pt x="1208" y="2606"/>
                </a:lnTo>
                <a:lnTo>
                  <a:pt x="1209" y="2606"/>
                </a:lnTo>
                <a:lnTo>
                  <a:pt x="1209" y="2606"/>
                </a:lnTo>
                <a:lnTo>
                  <a:pt x="1209" y="2606"/>
                </a:lnTo>
                <a:lnTo>
                  <a:pt x="1211" y="2606"/>
                </a:lnTo>
                <a:lnTo>
                  <a:pt x="1211" y="2606"/>
                </a:lnTo>
                <a:lnTo>
                  <a:pt x="1211" y="2606"/>
                </a:lnTo>
                <a:lnTo>
                  <a:pt x="1211" y="2607"/>
                </a:lnTo>
                <a:lnTo>
                  <a:pt x="1211" y="2607"/>
                </a:lnTo>
                <a:lnTo>
                  <a:pt x="1209" y="2608"/>
                </a:lnTo>
                <a:lnTo>
                  <a:pt x="1209" y="2608"/>
                </a:lnTo>
                <a:lnTo>
                  <a:pt x="1209" y="2608"/>
                </a:lnTo>
                <a:lnTo>
                  <a:pt x="1209" y="2610"/>
                </a:lnTo>
                <a:lnTo>
                  <a:pt x="1208" y="2610"/>
                </a:lnTo>
                <a:lnTo>
                  <a:pt x="1208" y="2611"/>
                </a:lnTo>
                <a:lnTo>
                  <a:pt x="1208" y="2611"/>
                </a:lnTo>
                <a:lnTo>
                  <a:pt x="1208" y="2611"/>
                </a:lnTo>
                <a:lnTo>
                  <a:pt x="1208" y="2611"/>
                </a:lnTo>
                <a:lnTo>
                  <a:pt x="1206" y="2611"/>
                </a:lnTo>
                <a:lnTo>
                  <a:pt x="1206" y="2612"/>
                </a:lnTo>
                <a:lnTo>
                  <a:pt x="1208" y="2612"/>
                </a:lnTo>
                <a:lnTo>
                  <a:pt x="1208" y="2614"/>
                </a:lnTo>
                <a:lnTo>
                  <a:pt x="1208" y="2614"/>
                </a:lnTo>
                <a:lnTo>
                  <a:pt x="1208" y="2614"/>
                </a:lnTo>
                <a:lnTo>
                  <a:pt x="1208" y="2614"/>
                </a:lnTo>
                <a:lnTo>
                  <a:pt x="1208" y="2615"/>
                </a:lnTo>
                <a:lnTo>
                  <a:pt x="1206" y="2615"/>
                </a:lnTo>
                <a:lnTo>
                  <a:pt x="1206" y="2615"/>
                </a:lnTo>
                <a:lnTo>
                  <a:pt x="1205" y="2617"/>
                </a:lnTo>
                <a:lnTo>
                  <a:pt x="1204" y="2618"/>
                </a:lnTo>
                <a:lnTo>
                  <a:pt x="1204" y="2619"/>
                </a:lnTo>
                <a:lnTo>
                  <a:pt x="1204" y="2619"/>
                </a:lnTo>
                <a:lnTo>
                  <a:pt x="1204" y="2619"/>
                </a:lnTo>
                <a:lnTo>
                  <a:pt x="1204" y="2619"/>
                </a:lnTo>
                <a:lnTo>
                  <a:pt x="1204" y="2621"/>
                </a:lnTo>
                <a:lnTo>
                  <a:pt x="1205" y="2621"/>
                </a:lnTo>
                <a:lnTo>
                  <a:pt x="1205" y="2621"/>
                </a:lnTo>
                <a:lnTo>
                  <a:pt x="1205" y="2621"/>
                </a:lnTo>
                <a:lnTo>
                  <a:pt x="1205" y="2622"/>
                </a:lnTo>
                <a:lnTo>
                  <a:pt x="1205" y="2622"/>
                </a:lnTo>
                <a:lnTo>
                  <a:pt x="1204" y="2622"/>
                </a:lnTo>
                <a:lnTo>
                  <a:pt x="1204" y="2622"/>
                </a:lnTo>
                <a:lnTo>
                  <a:pt x="1204" y="2623"/>
                </a:lnTo>
                <a:lnTo>
                  <a:pt x="1204" y="2625"/>
                </a:lnTo>
                <a:lnTo>
                  <a:pt x="1204" y="2625"/>
                </a:lnTo>
                <a:lnTo>
                  <a:pt x="1205" y="2625"/>
                </a:lnTo>
                <a:lnTo>
                  <a:pt x="1205" y="2625"/>
                </a:lnTo>
                <a:lnTo>
                  <a:pt x="1206" y="2625"/>
                </a:lnTo>
                <a:lnTo>
                  <a:pt x="1206" y="2626"/>
                </a:lnTo>
                <a:lnTo>
                  <a:pt x="1206" y="2626"/>
                </a:lnTo>
                <a:lnTo>
                  <a:pt x="1206" y="2626"/>
                </a:lnTo>
                <a:lnTo>
                  <a:pt x="1206" y="2628"/>
                </a:lnTo>
                <a:lnTo>
                  <a:pt x="1205" y="2628"/>
                </a:lnTo>
                <a:lnTo>
                  <a:pt x="1205" y="2628"/>
                </a:lnTo>
                <a:lnTo>
                  <a:pt x="1204" y="2628"/>
                </a:lnTo>
                <a:lnTo>
                  <a:pt x="1204" y="2628"/>
                </a:lnTo>
                <a:lnTo>
                  <a:pt x="1204" y="2628"/>
                </a:lnTo>
                <a:lnTo>
                  <a:pt x="1204" y="2628"/>
                </a:lnTo>
                <a:lnTo>
                  <a:pt x="1204" y="2629"/>
                </a:lnTo>
                <a:lnTo>
                  <a:pt x="1204" y="2629"/>
                </a:lnTo>
                <a:lnTo>
                  <a:pt x="1204" y="2629"/>
                </a:lnTo>
                <a:lnTo>
                  <a:pt x="1205" y="2629"/>
                </a:lnTo>
                <a:lnTo>
                  <a:pt x="1205" y="2629"/>
                </a:lnTo>
                <a:lnTo>
                  <a:pt x="1206" y="2629"/>
                </a:lnTo>
                <a:lnTo>
                  <a:pt x="1206" y="2630"/>
                </a:lnTo>
                <a:lnTo>
                  <a:pt x="1206" y="2630"/>
                </a:lnTo>
                <a:lnTo>
                  <a:pt x="1206" y="2630"/>
                </a:lnTo>
                <a:lnTo>
                  <a:pt x="1206" y="2630"/>
                </a:lnTo>
                <a:lnTo>
                  <a:pt x="1208" y="2630"/>
                </a:lnTo>
                <a:lnTo>
                  <a:pt x="1208" y="2630"/>
                </a:lnTo>
                <a:lnTo>
                  <a:pt x="1208" y="2630"/>
                </a:lnTo>
                <a:lnTo>
                  <a:pt x="1209" y="2630"/>
                </a:lnTo>
                <a:lnTo>
                  <a:pt x="1209" y="2632"/>
                </a:lnTo>
                <a:lnTo>
                  <a:pt x="1209" y="2632"/>
                </a:lnTo>
                <a:lnTo>
                  <a:pt x="1209" y="2632"/>
                </a:lnTo>
                <a:lnTo>
                  <a:pt x="1209" y="2633"/>
                </a:lnTo>
                <a:lnTo>
                  <a:pt x="1209" y="2633"/>
                </a:lnTo>
                <a:lnTo>
                  <a:pt x="1209" y="2633"/>
                </a:lnTo>
                <a:lnTo>
                  <a:pt x="1209" y="2634"/>
                </a:lnTo>
                <a:lnTo>
                  <a:pt x="1211" y="2634"/>
                </a:lnTo>
                <a:lnTo>
                  <a:pt x="1211" y="2634"/>
                </a:lnTo>
                <a:lnTo>
                  <a:pt x="1211" y="2636"/>
                </a:lnTo>
                <a:lnTo>
                  <a:pt x="1212" y="2636"/>
                </a:lnTo>
                <a:lnTo>
                  <a:pt x="1212" y="2636"/>
                </a:lnTo>
                <a:lnTo>
                  <a:pt x="1212" y="2637"/>
                </a:lnTo>
                <a:lnTo>
                  <a:pt x="1212" y="2637"/>
                </a:lnTo>
                <a:lnTo>
                  <a:pt x="1212" y="2638"/>
                </a:lnTo>
                <a:lnTo>
                  <a:pt x="1212" y="2638"/>
                </a:lnTo>
                <a:lnTo>
                  <a:pt x="1211" y="2640"/>
                </a:lnTo>
                <a:lnTo>
                  <a:pt x="1211" y="2640"/>
                </a:lnTo>
                <a:lnTo>
                  <a:pt x="1212" y="2641"/>
                </a:lnTo>
                <a:lnTo>
                  <a:pt x="1212" y="2641"/>
                </a:lnTo>
                <a:lnTo>
                  <a:pt x="1211" y="2643"/>
                </a:lnTo>
                <a:lnTo>
                  <a:pt x="1211" y="2643"/>
                </a:lnTo>
                <a:lnTo>
                  <a:pt x="1211" y="2644"/>
                </a:lnTo>
                <a:lnTo>
                  <a:pt x="1211" y="2644"/>
                </a:lnTo>
                <a:lnTo>
                  <a:pt x="1211" y="2645"/>
                </a:lnTo>
                <a:lnTo>
                  <a:pt x="1211" y="2647"/>
                </a:lnTo>
                <a:lnTo>
                  <a:pt x="1209" y="2647"/>
                </a:lnTo>
                <a:lnTo>
                  <a:pt x="1209" y="2647"/>
                </a:lnTo>
                <a:lnTo>
                  <a:pt x="1208" y="2647"/>
                </a:lnTo>
                <a:lnTo>
                  <a:pt x="1208" y="2647"/>
                </a:lnTo>
                <a:lnTo>
                  <a:pt x="1208" y="2647"/>
                </a:lnTo>
                <a:lnTo>
                  <a:pt x="1209" y="2648"/>
                </a:lnTo>
                <a:lnTo>
                  <a:pt x="1209" y="2648"/>
                </a:lnTo>
                <a:lnTo>
                  <a:pt x="1209" y="2648"/>
                </a:lnTo>
                <a:lnTo>
                  <a:pt x="1209" y="2648"/>
                </a:lnTo>
                <a:lnTo>
                  <a:pt x="1209" y="2649"/>
                </a:lnTo>
                <a:lnTo>
                  <a:pt x="1209" y="2649"/>
                </a:lnTo>
                <a:lnTo>
                  <a:pt x="1209" y="2651"/>
                </a:lnTo>
                <a:lnTo>
                  <a:pt x="1209" y="2651"/>
                </a:lnTo>
                <a:lnTo>
                  <a:pt x="1209" y="2652"/>
                </a:lnTo>
                <a:lnTo>
                  <a:pt x="1211" y="2652"/>
                </a:lnTo>
                <a:lnTo>
                  <a:pt x="1211" y="2652"/>
                </a:lnTo>
                <a:lnTo>
                  <a:pt x="1212" y="2652"/>
                </a:lnTo>
                <a:lnTo>
                  <a:pt x="1212" y="2654"/>
                </a:lnTo>
                <a:lnTo>
                  <a:pt x="1212" y="2654"/>
                </a:lnTo>
                <a:lnTo>
                  <a:pt x="1212" y="2654"/>
                </a:lnTo>
                <a:lnTo>
                  <a:pt x="1212" y="2655"/>
                </a:lnTo>
                <a:lnTo>
                  <a:pt x="1212" y="2655"/>
                </a:lnTo>
                <a:lnTo>
                  <a:pt x="1212" y="2655"/>
                </a:lnTo>
                <a:lnTo>
                  <a:pt x="1213" y="2655"/>
                </a:lnTo>
                <a:lnTo>
                  <a:pt x="1213" y="2655"/>
                </a:lnTo>
                <a:lnTo>
                  <a:pt x="1213" y="2656"/>
                </a:lnTo>
                <a:lnTo>
                  <a:pt x="1213" y="2656"/>
                </a:lnTo>
                <a:lnTo>
                  <a:pt x="1215" y="2656"/>
                </a:lnTo>
                <a:lnTo>
                  <a:pt x="1215" y="2658"/>
                </a:lnTo>
                <a:lnTo>
                  <a:pt x="1215" y="2658"/>
                </a:lnTo>
                <a:lnTo>
                  <a:pt x="1215" y="2658"/>
                </a:lnTo>
                <a:lnTo>
                  <a:pt x="1215" y="2659"/>
                </a:lnTo>
                <a:lnTo>
                  <a:pt x="1215" y="2659"/>
                </a:lnTo>
                <a:lnTo>
                  <a:pt x="1216" y="2659"/>
                </a:lnTo>
                <a:lnTo>
                  <a:pt x="1216" y="2660"/>
                </a:lnTo>
                <a:lnTo>
                  <a:pt x="1217" y="2660"/>
                </a:lnTo>
                <a:lnTo>
                  <a:pt x="1217" y="2660"/>
                </a:lnTo>
                <a:lnTo>
                  <a:pt x="1217" y="2660"/>
                </a:lnTo>
                <a:lnTo>
                  <a:pt x="1217" y="2660"/>
                </a:lnTo>
                <a:lnTo>
                  <a:pt x="1219" y="2660"/>
                </a:lnTo>
                <a:lnTo>
                  <a:pt x="1219" y="2660"/>
                </a:lnTo>
                <a:lnTo>
                  <a:pt x="1220" y="2660"/>
                </a:lnTo>
                <a:lnTo>
                  <a:pt x="1220" y="2662"/>
                </a:lnTo>
                <a:lnTo>
                  <a:pt x="1220" y="2662"/>
                </a:lnTo>
                <a:lnTo>
                  <a:pt x="1219" y="2663"/>
                </a:lnTo>
                <a:lnTo>
                  <a:pt x="1219" y="2663"/>
                </a:lnTo>
                <a:lnTo>
                  <a:pt x="1220" y="2663"/>
                </a:lnTo>
                <a:lnTo>
                  <a:pt x="1220" y="2664"/>
                </a:lnTo>
                <a:lnTo>
                  <a:pt x="1220" y="2664"/>
                </a:lnTo>
                <a:lnTo>
                  <a:pt x="1220" y="2664"/>
                </a:lnTo>
                <a:lnTo>
                  <a:pt x="1220" y="2666"/>
                </a:lnTo>
                <a:lnTo>
                  <a:pt x="1221" y="2666"/>
                </a:lnTo>
                <a:lnTo>
                  <a:pt x="1221" y="2666"/>
                </a:lnTo>
                <a:lnTo>
                  <a:pt x="1223" y="2666"/>
                </a:lnTo>
                <a:lnTo>
                  <a:pt x="1223" y="2666"/>
                </a:lnTo>
                <a:lnTo>
                  <a:pt x="1223" y="2666"/>
                </a:lnTo>
                <a:lnTo>
                  <a:pt x="1224" y="2664"/>
                </a:lnTo>
                <a:lnTo>
                  <a:pt x="1224" y="2664"/>
                </a:lnTo>
                <a:lnTo>
                  <a:pt x="1226" y="2664"/>
                </a:lnTo>
                <a:lnTo>
                  <a:pt x="1226" y="2664"/>
                </a:lnTo>
                <a:lnTo>
                  <a:pt x="1226" y="2664"/>
                </a:lnTo>
                <a:lnTo>
                  <a:pt x="1226" y="2664"/>
                </a:lnTo>
                <a:lnTo>
                  <a:pt x="1226" y="2664"/>
                </a:lnTo>
                <a:lnTo>
                  <a:pt x="1227" y="2664"/>
                </a:lnTo>
                <a:lnTo>
                  <a:pt x="1227" y="2664"/>
                </a:lnTo>
                <a:lnTo>
                  <a:pt x="1227" y="2666"/>
                </a:lnTo>
                <a:lnTo>
                  <a:pt x="1228" y="2666"/>
                </a:lnTo>
                <a:lnTo>
                  <a:pt x="1228" y="2664"/>
                </a:lnTo>
                <a:lnTo>
                  <a:pt x="1228" y="2664"/>
                </a:lnTo>
                <a:lnTo>
                  <a:pt x="1230" y="2664"/>
                </a:lnTo>
                <a:lnTo>
                  <a:pt x="1230" y="2664"/>
                </a:lnTo>
                <a:lnTo>
                  <a:pt x="1231" y="2664"/>
                </a:lnTo>
                <a:lnTo>
                  <a:pt x="1231" y="2664"/>
                </a:lnTo>
                <a:lnTo>
                  <a:pt x="1231" y="2664"/>
                </a:lnTo>
                <a:lnTo>
                  <a:pt x="1232" y="2664"/>
                </a:lnTo>
                <a:lnTo>
                  <a:pt x="1232" y="2664"/>
                </a:lnTo>
                <a:lnTo>
                  <a:pt x="1234" y="2664"/>
                </a:lnTo>
                <a:lnTo>
                  <a:pt x="1234" y="2664"/>
                </a:lnTo>
                <a:lnTo>
                  <a:pt x="1234" y="2664"/>
                </a:lnTo>
                <a:lnTo>
                  <a:pt x="1235" y="2664"/>
                </a:lnTo>
                <a:lnTo>
                  <a:pt x="1235" y="2664"/>
                </a:lnTo>
                <a:lnTo>
                  <a:pt x="1237" y="2664"/>
                </a:lnTo>
                <a:lnTo>
                  <a:pt x="1237" y="2664"/>
                </a:lnTo>
                <a:lnTo>
                  <a:pt x="1237" y="2666"/>
                </a:lnTo>
                <a:lnTo>
                  <a:pt x="1237" y="2666"/>
                </a:lnTo>
                <a:lnTo>
                  <a:pt x="1238" y="2666"/>
                </a:lnTo>
                <a:lnTo>
                  <a:pt x="1238" y="2666"/>
                </a:lnTo>
                <a:lnTo>
                  <a:pt x="1239" y="2666"/>
                </a:lnTo>
                <a:lnTo>
                  <a:pt x="1239" y="2666"/>
                </a:lnTo>
                <a:lnTo>
                  <a:pt x="1239" y="2666"/>
                </a:lnTo>
                <a:lnTo>
                  <a:pt x="1241" y="2666"/>
                </a:lnTo>
                <a:lnTo>
                  <a:pt x="1242" y="2667"/>
                </a:lnTo>
                <a:lnTo>
                  <a:pt x="1242" y="2669"/>
                </a:lnTo>
                <a:lnTo>
                  <a:pt x="1242" y="2669"/>
                </a:lnTo>
                <a:lnTo>
                  <a:pt x="1243" y="2669"/>
                </a:lnTo>
                <a:lnTo>
                  <a:pt x="1243" y="2669"/>
                </a:lnTo>
                <a:lnTo>
                  <a:pt x="1243" y="2670"/>
                </a:lnTo>
                <a:lnTo>
                  <a:pt x="1243" y="2671"/>
                </a:lnTo>
                <a:lnTo>
                  <a:pt x="1243" y="2671"/>
                </a:lnTo>
                <a:lnTo>
                  <a:pt x="1245" y="2671"/>
                </a:lnTo>
                <a:lnTo>
                  <a:pt x="1245" y="2671"/>
                </a:lnTo>
                <a:lnTo>
                  <a:pt x="1245" y="2671"/>
                </a:lnTo>
                <a:lnTo>
                  <a:pt x="1246" y="2671"/>
                </a:lnTo>
                <a:lnTo>
                  <a:pt x="1246" y="2673"/>
                </a:lnTo>
                <a:lnTo>
                  <a:pt x="1246" y="2673"/>
                </a:lnTo>
                <a:lnTo>
                  <a:pt x="1247" y="2673"/>
                </a:lnTo>
                <a:lnTo>
                  <a:pt x="1247" y="2674"/>
                </a:lnTo>
                <a:lnTo>
                  <a:pt x="1247" y="2674"/>
                </a:lnTo>
                <a:lnTo>
                  <a:pt x="1249" y="2674"/>
                </a:lnTo>
                <a:lnTo>
                  <a:pt x="1249" y="2674"/>
                </a:lnTo>
                <a:lnTo>
                  <a:pt x="1250" y="2674"/>
                </a:lnTo>
                <a:lnTo>
                  <a:pt x="1250" y="2674"/>
                </a:lnTo>
                <a:lnTo>
                  <a:pt x="1252" y="2675"/>
                </a:lnTo>
                <a:lnTo>
                  <a:pt x="1252" y="2675"/>
                </a:lnTo>
                <a:lnTo>
                  <a:pt x="1252" y="2677"/>
                </a:lnTo>
                <a:lnTo>
                  <a:pt x="1252" y="2677"/>
                </a:lnTo>
                <a:lnTo>
                  <a:pt x="1253" y="2678"/>
                </a:lnTo>
                <a:lnTo>
                  <a:pt x="1253" y="2680"/>
                </a:lnTo>
                <a:lnTo>
                  <a:pt x="1254" y="2680"/>
                </a:lnTo>
                <a:lnTo>
                  <a:pt x="1254" y="2681"/>
                </a:lnTo>
                <a:lnTo>
                  <a:pt x="1254" y="2681"/>
                </a:lnTo>
                <a:lnTo>
                  <a:pt x="1256" y="2682"/>
                </a:lnTo>
                <a:lnTo>
                  <a:pt x="1256" y="2684"/>
                </a:lnTo>
                <a:lnTo>
                  <a:pt x="1256" y="2686"/>
                </a:lnTo>
                <a:lnTo>
                  <a:pt x="1256" y="2688"/>
                </a:lnTo>
                <a:lnTo>
                  <a:pt x="1256" y="2688"/>
                </a:lnTo>
                <a:lnTo>
                  <a:pt x="1257" y="2688"/>
                </a:lnTo>
                <a:lnTo>
                  <a:pt x="1257" y="2688"/>
                </a:lnTo>
                <a:lnTo>
                  <a:pt x="1258" y="2688"/>
                </a:lnTo>
                <a:lnTo>
                  <a:pt x="1258" y="2689"/>
                </a:lnTo>
                <a:lnTo>
                  <a:pt x="1260" y="2689"/>
                </a:lnTo>
                <a:lnTo>
                  <a:pt x="1261" y="2690"/>
                </a:lnTo>
                <a:lnTo>
                  <a:pt x="1263" y="2690"/>
                </a:lnTo>
                <a:lnTo>
                  <a:pt x="1264" y="2692"/>
                </a:lnTo>
                <a:lnTo>
                  <a:pt x="1264" y="2692"/>
                </a:lnTo>
                <a:lnTo>
                  <a:pt x="1264" y="2692"/>
                </a:lnTo>
                <a:lnTo>
                  <a:pt x="1265" y="2690"/>
                </a:lnTo>
                <a:lnTo>
                  <a:pt x="1265" y="2690"/>
                </a:lnTo>
                <a:lnTo>
                  <a:pt x="1267" y="2690"/>
                </a:lnTo>
                <a:lnTo>
                  <a:pt x="1267" y="2690"/>
                </a:lnTo>
                <a:lnTo>
                  <a:pt x="1267" y="2692"/>
                </a:lnTo>
                <a:lnTo>
                  <a:pt x="1268" y="2692"/>
                </a:lnTo>
                <a:lnTo>
                  <a:pt x="1268" y="2692"/>
                </a:lnTo>
                <a:lnTo>
                  <a:pt x="1268" y="2692"/>
                </a:lnTo>
                <a:lnTo>
                  <a:pt x="1268" y="2693"/>
                </a:lnTo>
                <a:lnTo>
                  <a:pt x="1269" y="2693"/>
                </a:lnTo>
                <a:lnTo>
                  <a:pt x="1269" y="2693"/>
                </a:lnTo>
                <a:lnTo>
                  <a:pt x="1269" y="2693"/>
                </a:lnTo>
                <a:lnTo>
                  <a:pt x="1271" y="2693"/>
                </a:lnTo>
                <a:lnTo>
                  <a:pt x="1273" y="2693"/>
                </a:lnTo>
                <a:lnTo>
                  <a:pt x="1278" y="2693"/>
                </a:lnTo>
                <a:lnTo>
                  <a:pt x="1280" y="2695"/>
                </a:lnTo>
                <a:lnTo>
                  <a:pt x="1284" y="2695"/>
                </a:lnTo>
                <a:lnTo>
                  <a:pt x="1286" y="2695"/>
                </a:lnTo>
                <a:lnTo>
                  <a:pt x="1286" y="2695"/>
                </a:lnTo>
                <a:lnTo>
                  <a:pt x="1287" y="2695"/>
                </a:lnTo>
                <a:lnTo>
                  <a:pt x="1289" y="2696"/>
                </a:lnTo>
                <a:lnTo>
                  <a:pt x="1289" y="2696"/>
                </a:lnTo>
                <a:lnTo>
                  <a:pt x="1289" y="2696"/>
                </a:lnTo>
                <a:lnTo>
                  <a:pt x="1290" y="2696"/>
                </a:lnTo>
                <a:lnTo>
                  <a:pt x="1290" y="2696"/>
                </a:lnTo>
                <a:lnTo>
                  <a:pt x="1290" y="2696"/>
                </a:lnTo>
                <a:lnTo>
                  <a:pt x="1291" y="2696"/>
                </a:lnTo>
                <a:lnTo>
                  <a:pt x="1291" y="2697"/>
                </a:lnTo>
                <a:lnTo>
                  <a:pt x="1291" y="2697"/>
                </a:lnTo>
                <a:lnTo>
                  <a:pt x="1293" y="2697"/>
                </a:lnTo>
                <a:lnTo>
                  <a:pt x="1293" y="2697"/>
                </a:lnTo>
                <a:lnTo>
                  <a:pt x="1294" y="2699"/>
                </a:lnTo>
                <a:lnTo>
                  <a:pt x="1294" y="2699"/>
                </a:lnTo>
                <a:lnTo>
                  <a:pt x="1294" y="2699"/>
                </a:lnTo>
                <a:lnTo>
                  <a:pt x="1294" y="2699"/>
                </a:lnTo>
                <a:lnTo>
                  <a:pt x="1295" y="2699"/>
                </a:lnTo>
                <a:lnTo>
                  <a:pt x="1295" y="2699"/>
                </a:lnTo>
                <a:lnTo>
                  <a:pt x="1295" y="2699"/>
                </a:lnTo>
                <a:lnTo>
                  <a:pt x="1298" y="2701"/>
                </a:lnTo>
                <a:lnTo>
                  <a:pt x="1299" y="2703"/>
                </a:lnTo>
                <a:lnTo>
                  <a:pt x="1301" y="2703"/>
                </a:lnTo>
                <a:lnTo>
                  <a:pt x="1301" y="2704"/>
                </a:lnTo>
                <a:lnTo>
                  <a:pt x="1302" y="2704"/>
                </a:lnTo>
                <a:lnTo>
                  <a:pt x="1302" y="2704"/>
                </a:lnTo>
                <a:lnTo>
                  <a:pt x="1304" y="2704"/>
                </a:lnTo>
                <a:lnTo>
                  <a:pt x="1305" y="2706"/>
                </a:lnTo>
                <a:lnTo>
                  <a:pt x="1305" y="2707"/>
                </a:lnTo>
                <a:lnTo>
                  <a:pt x="1305" y="2707"/>
                </a:lnTo>
                <a:lnTo>
                  <a:pt x="1306" y="2707"/>
                </a:lnTo>
                <a:lnTo>
                  <a:pt x="1308" y="2707"/>
                </a:lnTo>
                <a:lnTo>
                  <a:pt x="1308" y="2708"/>
                </a:lnTo>
                <a:lnTo>
                  <a:pt x="1308" y="2708"/>
                </a:lnTo>
                <a:lnTo>
                  <a:pt x="1309" y="2710"/>
                </a:lnTo>
                <a:lnTo>
                  <a:pt x="1309" y="2710"/>
                </a:lnTo>
                <a:lnTo>
                  <a:pt x="1310" y="2710"/>
                </a:lnTo>
                <a:lnTo>
                  <a:pt x="1310" y="2710"/>
                </a:lnTo>
                <a:lnTo>
                  <a:pt x="1310" y="2711"/>
                </a:lnTo>
                <a:lnTo>
                  <a:pt x="1312" y="2711"/>
                </a:lnTo>
                <a:lnTo>
                  <a:pt x="1312" y="2711"/>
                </a:lnTo>
                <a:lnTo>
                  <a:pt x="1313" y="2712"/>
                </a:lnTo>
                <a:lnTo>
                  <a:pt x="1313" y="2712"/>
                </a:lnTo>
                <a:lnTo>
                  <a:pt x="1313" y="2712"/>
                </a:lnTo>
                <a:lnTo>
                  <a:pt x="1315" y="2712"/>
                </a:lnTo>
                <a:lnTo>
                  <a:pt x="1315" y="2714"/>
                </a:lnTo>
                <a:lnTo>
                  <a:pt x="1316" y="2714"/>
                </a:lnTo>
                <a:lnTo>
                  <a:pt x="1316" y="2714"/>
                </a:lnTo>
                <a:lnTo>
                  <a:pt x="1316" y="2715"/>
                </a:lnTo>
                <a:lnTo>
                  <a:pt x="1317" y="2715"/>
                </a:lnTo>
                <a:lnTo>
                  <a:pt x="1317" y="2715"/>
                </a:lnTo>
                <a:lnTo>
                  <a:pt x="1319" y="2715"/>
                </a:lnTo>
                <a:lnTo>
                  <a:pt x="1319" y="2716"/>
                </a:lnTo>
                <a:lnTo>
                  <a:pt x="1319" y="2716"/>
                </a:lnTo>
                <a:lnTo>
                  <a:pt x="1320" y="2716"/>
                </a:lnTo>
                <a:lnTo>
                  <a:pt x="1320" y="2718"/>
                </a:lnTo>
                <a:lnTo>
                  <a:pt x="1321" y="2718"/>
                </a:lnTo>
                <a:lnTo>
                  <a:pt x="1321" y="2718"/>
                </a:lnTo>
                <a:lnTo>
                  <a:pt x="1321" y="2718"/>
                </a:lnTo>
                <a:lnTo>
                  <a:pt x="1323" y="2718"/>
                </a:lnTo>
                <a:lnTo>
                  <a:pt x="1324" y="2719"/>
                </a:lnTo>
                <a:lnTo>
                  <a:pt x="1324" y="2719"/>
                </a:lnTo>
                <a:lnTo>
                  <a:pt x="1325" y="2721"/>
                </a:lnTo>
                <a:lnTo>
                  <a:pt x="1327" y="2721"/>
                </a:lnTo>
                <a:lnTo>
                  <a:pt x="1327" y="2721"/>
                </a:lnTo>
                <a:lnTo>
                  <a:pt x="1328" y="2721"/>
                </a:lnTo>
                <a:lnTo>
                  <a:pt x="1328" y="2721"/>
                </a:lnTo>
                <a:lnTo>
                  <a:pt x="1330" y="2721"/>
                </a:lnTo>
                <a:lnTo>
                  <a:pt x="1330" y="2722"/>
                </a:lnTo>
                <a:lnTo>
                  <a:pt x="1330" y="2722"/>
                </a:lnTo>
                <a:lnTo>
                  <a:pt x="1330" y="2722"/>
                </a:lnTo>
                <a:lnTo>
                  <a:pt x="1331" y="2722"/>
                </a:lnTo>
                <a:lnTo>
                  <a:pt x="1332" y="2723"/>
                </a:lnTo>
                <a:lnTo>
                  <a:pt x="1332" y="2723"/>
                </a:lnTo>
                <a:lnTo>
                  <a:pt x="1334" y="2723"/>
                </a:lnTo>
                <a:lnTo>
                  <a:pt x="1335" y="2723"/>
                </a:lnTo>
                <a:lnTo>
                  <a:pt x="1335" y="2725"/>
                </a:lnTo>
                <a:lnTo>
                  <a:pt x="1336" y="2725"/>
                </a:lnTo>
                <a:lnTo>
                  <a:pt x="1341" y="2726"/>
                </a:lnTo>
                <a:lnTo>
                  <a:pt x="1346" y="2729"/>
                </a:lnTo>
                <a:lnTo>
                  <a:pt x="1349" y="2729"/>
                </a:lnTo>
                <a:lnTo>
                  <a:pt x="1350" y="2729"/>
                </a:lnTo>
                <a:lnTo>
                  <a:pt x="1350" y="2730"/>
                </a:lnTo>
                <a:lnTo>
                  <a:pt x="1350" y="2730"/>
                </a:lnTo>
                <a:lnTo>
                  <a:pt x="1351" y="2730"/>
                </a:lnTo>
                <a:lnTo>
                  <a:pt x="1351" y="2730"/>
                </a:lnTo>
                <a:lnTo>
                  <a:pt x="1353" y="2730"/>
                </a:lnTo>
                <a:lnTo>
                  <a:pt x="1353" y="2732"/>
                </a:lnTo>
                <a:lnTo>
                  <a:pt x="1354" y="2732"/>
                </a:lnTo>
                <a:lnTo>
                  <a:pt x="1354" y="2732"/>
                </a:lnTo>
                <a:lnTo>
                  <a:pt x="1354" y="2732"/>
                </a:lnTo>
                <a:lnTo>
                  <a:pt x="1354" y="2732"/>
                </a:lnTo>
                <a:lnTo>
                  <a:pt x="1354" y="2733"/>
                </a:lnTo>
                <a:lnTo>
                  <a:pt x="1354" y="2733"/>
                </a:lnTo>
                <a:lnTo>
                  <a:pt x="1356" y="2733"/>
                </a:lnTo>
                <a:lnTo>
                  <a:pt x="1356" y="2733"/>
                </a:lnTo>
                <a:lnTo>
                  <a:pt x="1357" y="2733"/>
                </a:lnTo>
                <a:lnTo>
                  <a:pt x="1357" y="2734"/>
                </a:lnTo>
                <a:lnTo>
                  <a:pt x="1357" y="2734"/>
                </a:lnTo>
                <a:lnTo>
                  <a:pt x="1357" y="2734"/>
                </a:lnTo>
                <a:lnTo>
                  <a:pt x="1357" y="2734"/>
                </a:lnTo>
                <a:lnTo>
                  <a:pt x="1357" y="2736"/>
                </a:lnTo>
                <a:lnTo>
                  <a:pt x="1357" y="2736"/>
                </a:lnTo>
                <a:lnTo>
                  <a:pt x="1357" y="2737"/>
                </a:lnTo>
                <a:lnTo>
                  <a:pt x="1357" y="2737"/>
                </a:lnTo>
                <a:lnTo>
                  <a:pt x="1357" y="2737"/>
                </a:lnTo>
                <a:lnTo>
                  <a:pt x="1357" y="2738"/>
                </a:lnTo>
                <a:lnTo>
                  <a:pt x="1358" y="2738"/>
                </a:lnTo>
                <a:lnTo>
                  <a:pt x="1358" y="2738"/>
                </a:lnTo>
                <a:lnTo>
                  <a:pt x="1360" y="2738"/>
                </a:lnTo>
                <a:lnTo>
                  <a:pt x="1360" y="2740"/>
                </a:lnTo>
                <a:lnTo>
                  <a:pt x="1360" y="2740"/>
                </a:lnTo>
                <a:lnTo>
                  <a:pt x="1360" y="2740"/>
                </a:lnTo>
                <a:lnTo>
                  <a:pt x="1362" y="2738"/>
                </a:lnTo>
                <a:lnTo>
                  <a:pt x="1362" y="2738"/>
                </a:lnTo>
                <a:lnTo>
                  <a:pt x="1362" y="2738"/>
                </a:lnTo>
                <a:lnTo>
                  <a:pt x="1364" y="2738"/>
                </a:lnTo>
                <a:lnTo>
                  <a:pt x="1364" y="2738"/>
                </a:lnTo>
                <a:lnTo>
                  <a:pt x="1365" y="2738"/>
                </a:lnTo>
                <a:lnTo>
                  <a:pt x="1365" y="2740"/>
                </a:lnTo>
                <a:lnTo>
                  <a:pt x="1367" y="2741"/>
                </a:lnTo>
                <a:lnTo>
                  <a:pt x="1368" y="2742"/>
                </a:lnTo>
                <a:lnTo>
                  <a:pt x="1368" y="2742"/>
                </a:lnTo>
                <a:lnTo>
                  <a:pt x="1368" y="2742"/>
                </a:lnTo>
                <a:lnTo>
                  <a:pt x="1369" y="2744"/>
                </a:lnTo>
                <a:lnTo>
                  <a:pt x="1369" y="2744"/>
                </a:lnTo>
                <a:lnTo>
                  <a:pt x="1371" y="2744"/>
                </a:lnTo>
                <a:lnTo>
                  <a:pt x="1371" y="2745"/>
                </a:lnTo>
                <a:lnTo>
                  <a:pt x="1371" y="2745"/>
                </a:lnTo>
                <a:lnTo>
                  <a:pt x="1371" y="2745"/>
                </a:lnTo>
                <a:lnTo>
                  <a:pt x="1371" y="2745"/>
                </a:lnTo>
                <a:lnTo>
                  <a:pt x="1372" y="2747"/>
                </a:lnTo>
                <a:lnTo>
                  <a:pt x="1373" y="2747"/>
                </a:lnTo>
                <a:lnTo>
                  <a:pt x="1373" y="2748"/>
                </a:lnTo>
                <a:lnTo>
                  <a:pt x="1373" y="2748"/>
                </a:lnTo>
                <a:lnTo>
                  <a:pt x="1375" y="2748"/>
                </a:lnTo>
                <a:lnTo>
                  <a:pt x="1376" y="2749"/>
                </a:lnTo>
                <a:lnTo>
                  <a:pt x="1376" y="2749"/>
                </a:lnTo>
                <a:lnTo>
                  <a:pt x="1376" y="2749"/>
                </a:lnTo>
                <a:lnTo>
                  <a:pt x="1377" y="2749"/>
                </a:lnTo>
                <a:lnTo>
                  <a:pt x="1377" y="2749"/>
                </a:lnTo>
                <a:lnTo>
                  <a:pt x="1377" y="2749"/>
                </a:lnTo>
                <a:lnTo>
                  <a:pt x="1379" y="2749"/>
                </a:lnTo>
                <a:lnTo>
                  <a:pt x="1382" y="2751"/>
                </a:lnTo>
                <a:lnTo>
                  <a:pt x="1382" y="2751"/>
                </a:lnTo>
                <a:lnTo>
                  <a:pt x="1386" y="2752"/>
                </a:lnTo>
                <a:lnTo>
                  <a:pt x="1386" y="2752"/>
                </a:lnTo>
                <a:lnTo>
                  <a:pt x="1387" y="2752"/>
                </a:lnTo>
                <a:lnTo>
                  <a:pt x="1388" y="2752"/>
                </a:lnTo>
                <a:lnTo>
                  <a:pt x="1391" y="2751"/>
                </a:lnTo>
                <a:lnTo>
                  <a:pt x="1394" y="2751"/>
                </a:lnTo>
                <a:lnTo>
                  <a:pt x="1397" y="2751"/>
                </a:lnTo>
                <a:lnTo>
                  <a:pt x="1398" y="2751"/>
                </a:lnTo>
                <a:lnTo>
                  <a:pt x="1399" y="2751"/>
                </a:lnTo>
                <a:lnTo>
                  <a:pt x="1402" y="2751"/>
                </a:lnTo>
                <a:lnTo>
                  <a:pt x="1403" y="2749"/>
                </a:lnTo>
                <a:lnTo>
                  <a:pt x="1403" y="2751"/>
                </a:lnTo>
                <a:lnTo>
                  <a:pt x="1405" y="2751"/>
                </a:lnTo>
                <a:lnTo>
                  <a:pt x="1406" y="2751"/>
                </a:lnTo>
                <a:lnTo>
                  <a:pt x="1412" y="2753"/>
                </a:lnTo>
                <a:lnTo>
                  <a:pt x="1413" y="2753"/>
                </a:lnTo>
                <a:lnTo>
                  <a:pt x="1414" y="2753"/>
                </a:lnTo>
                <a:lnTo>
                  <a:pt x="1414" y="2753"/>
                </a:lnTo>
                <a:lnTo>
                  <a:pt x="1414" y="2753"/>
                </a:lnTo>
                <a:lnTo>
                  <a:pt x="1416" y="2753"/>
                </a:lnTo>
                <a:lnTo>
                  <a:pt x="1416" y="2753"/>
                </a:lnTo>
                <a:lnTo>
                  <a:pt x="1417" y="2753"/>
                </a:lnTo>
                <a:lnTo>
                  <a:pt x="1417" y="2753"/>
                </a:lnTo>
                <a:lnTo>
                  <a:pt x="1417" y="2755"/>
                </a:lnTo>
                <a:lnTo>
                  <a:pt x="1419" y="2755"/>
                </a:lnTo>
                <a:lnTo>
                  <a:pt x="1419" y="2756"/>
                </a:lnTo>
                <a:lnTo>
                  <a:pt x="1420" y="2756"/>
                </a:lnTo>
                <a:lnTo>
                  <a:pt x="1420" y="2757"/>
                </a:lnTo>
                <a:lnTo>
                  <a:pt x="1420" y="2759"/>
                </a:lnTo>
                <a:lnTo>
                  <a:pt x="1420" y="2759"/>
                </a:lnTo>
                <a:lnTo>
                  <a:pt x="1420" y="2760"/>
                </a:lnTo>
                <a:lnTo>
                  <a:pt x="1420" y="2760"/>
                </a:lnTo>
                <a:lnTo>
                  <a:pt x="1420" y="2760"/>
                </a:lnTo>
                <a:lnTo>
                  <a:pt x="1424" y="2762"/>
                </a:lnTo>
                <a:lnTo>
                  <a:pt x="1425" y="2762"/>
                </a:lnTo>
                <a:lnTo>
                  <a:pt x="1425" y="2762"/>
                </a:lnTo>
                <a:lnTo>
                  <a:pt x="1425" y="2763"/>
                </a:lnTo>
                <a:lnTo>
                  <a:pt x="1425" y="2763"/>
                </a:lnTo>
                <a:lnTo>
                  <a:pt x="1425" y="2764"/>
                </a:lnTo>
                <a:lnTo>
                  <a:pt x="1425" y="2764"/>
                </a:lnTo>
                <a:lnTo>
                  <a:pt x="1425" y="2763"/>
                </a:lnTo>
                <a:lnTo>
                  <a:pt x="1425" y="2763"/>
                </a:lnTo>
                <a:lnTo>
                  <a:pt x="1424" y="2763"/>
                </a:lnTo>
                <a:lnTo>
                  <a:pt x="1424" y="2763"/>
                </a:lnTo>
                <a:lnTo>
                  <a:pt x="1423" y="2763"/>
                </a:lnTo>
                <a:lnTo>
                  <a:pt x="1423" y="2763"/>
                </a:lnTo>
                <a:lnTo>
                  <a:pt x="1423" y="2763"/>
                </a:lnTo>
                <a:lnTo>
                  <a:pt x="1421" y="2764"/>
                </a:lnTo>
                <a:lnTo>
                  <a:pt x="1421" y="2764"/>
                </a:lnTo>
                <a:lnTo>
                  <a:pt x="1420" y="2764"/>
                </a:lnTo>
                <a:lnTo>
                  <a:pt x="1420" y="2764"/>
                </a:lnTo>
                <a:lnTo>
                  <a:pt x="1420" y="2764"/>
                </a:lnTo>
                <a:lnTo>
                  <a:pt x="1420" y="2764"/>
                </a:lnTo>
                <a:lnTo>
                  <a:pt x="1419" y="2764"/>
                </a:lnTo>
                <a:lnTo>
                  <a:pt x="1419" y="2766"/>
                </a:lnTo>
                <a:lnTo>
                  <a:pt x="1419" y="2766"/>
                </a:lnTo>
                <a:lnTo>
                  <a:pt x="1419" y="2766"/>
                </a:lnTo>
                <a:lnTo>
                  <a:pt x="1417" y="2766"/>
                </a:lnTo>
                <a:lnTo>
                  <a:pt x="1417" y="2767"/>
                </a:lnTo>
                <a:lnTo>
                  <a:pt x="1417" y="2767"/>
                </a:lnTo>
                <a:lnTo>
                  <a:pt x="1417" y="2767"/>
                </a:lnTo>
                <a:lnTo>
                  <a:pt x="1417" y="2767"/>
                </a:lnTo>
                <a:lnTo>
                  <a:pt x="1417" y="2768"/>
                </a:lnTo>
                <a:lnTo>
                  <a:pt x="1417" y="2768"/>
                </a:lnTo>
                <a:lnTo>
                  <a:pt x="1417" y="2768"/>
                </a:lnTo>
                <a:lnTo>
                  <a:pt x="1416" y="2768"/>
                </a:lnTo>
                <a:lnTo>
                  <a:pt x="1416" y="2770"/>
                </a:lnTo>
                <a:lnTo>
                  <a:pt x="1416" y="2770"/>
                </a:lnTo>
                <a:lnTo>
                  <a:pt x="1414" y="2770"/>
                </a:lnTo>
                <a:lnTo>
                  <a:pt x="1414" y="2770"/>
                </a:lnTo>
                <a:lnTo>
                  <a:pt x="1414" y="2771"/>
                </a:lnTo>
                <a:lnTo>
                  <a:pt x="1414" y="2771"/>
                </a:lnTo>
                <a:lnTo>
                  <a:pt x="1414" y="2771"/>
                </a:lnTo>
                <a:lnTo>
                  <a:pt x="1414" y="2771"/>
                </a:lnTo>
                <a:lnTo>
                  <a:pt x="1414" y="2773"/>
                </a:lnTo>
                <a:lnTo>
                  <a:pt x="1413" y="2773"/>
                </a:lnTo>
                <a:lnTo>
                  <a:pt x="1413" y="2773"/>
                </a:lnTo>
                <a:lnTo>
                  <a:pt x="1413" y="2773"/>
                </a:lnTo>
                <a:lnTo>
                  <a:pt x="1412" y="2773"/>
                </a:lnTo>
                <a:lnTo>
                  <a:pt x="1412" y="2773"/>
                </a:lnTo>
                <a:lnTo>
                  <a:pt x="1412" y="2774"/>
                </a:lnTo>
                <a:lnTo>
                  <a:pt x="1412" y="2774"/>
                </a:lnTo>
                <a:lnTo>
                  <a:pt x="1412" y="2774"/>
                </a:lnTo>
                <a:lnTo>
                  <a:pt x="1412" y="2775"/>
                </a:lnTo>
                <a:lnTo>
                  <a:pt x="1412" y="2775"/>
                </a:lnTo>
                <a:lnTo>
                  <a:pt x="1412" y="2775"/>
                </a:lnTo>
                <a:lnTo>
                  <a:pt x="1412" y="2775"/>
                </a:lnTo>
                <a:lnTo>
                  <a:pt x="1410" y="2775"/>
                </a:lnTo>
                <a:lnTo>
                  <a:pt x="1410" y="2777"/>
                </a:lnTo>
                <a:lnTo>
                  <a:pt x="1410" y="2775"/>
                </a:lnTo>
                <a:lnTo>
                  <a:pt x="1410" y="2775"/>
                </a:lnTo>
                <a:lnTo>
                  <a:pt x="1410" y="2777"/>
                </a:lnTo>
                <a:lnTo>
                  <a:pt x="1409" y="2777"/>
                </a:lnTo>
                <a:lnTo>
                  <a:pt x="1409" y="2777"/>
                </a:lnTo>
                <a:lnTo>
                  <a:pt x="1409" y="2777"/>
                </a:lnTo>
                <a:lnTo>
                  <a:pt x="1409" y="2778"/>
                </a:lnTo>
                <a:lnTo>
                  <a:pt x="1409" y="2777"/>
                </a:lnTo>
                <a:lnTo>
                  <a:pt x="1409" y="2777"/>
                </a:lnTo>
                <a:lnTo>
                  <a:pt x="1409" y="2778"/>
                </a:lnTo>
                <a:lnTo>
                  <a:pt x="1408" y="2778"/>
                </a:lnTo>
                <a:lnTo>
                  <a:pt x="1408" y="2778"/>
                </a:lnTo>
                <a:lnTo>
                  <a:pt x="1408" y="2778"/>
                </a:lnTo>
                <a:lnTo>
                  <a:pt x="1408" y="2778"/>
                </a:lnTo>
                <a:lnTo>
                  <a:pt x="1408" y="2779"/>
                </a:lnTo>
                <a:lnTo>
                  <a:pt x="1408" y="2779"/>
                </a:lnTo>
                <a:lnTo>
                  <a:pt x="1408" y="2779"/>
                </a:lnTo>
                <a:lnTo>
                  <a:pt x="1408" y="2779"/>
                </a:lnTo>
                <a:lnTo>
                  <a:pt x="1408" y="2781"/>
                </a:lnTo>
                <a:lnTo>
                  <a:pt x="1408" y="2781"/>
                </a:lnTo>
                <a:lnTo>
                  <a:pt x="1408" y="2781"/>
                </a:lnTo>
                <a:lnTo>
                  <a:pt x="1408" y="2781"/>
                </a:lnTo>
                <a:lnTo>
                  <a:pt x="1408" y="2782"/>
                </a:lnTo>
                <a:lnTo>
                  <a:pt x="1408" y="2782"/>
                </a:lnTo>
                <a:lnTo>
                  <a:pt x="1409" y="2783"/>
                </a:lnTo>
                <a:lnTo>
                  <a:pt x="1409" y="2783"/>
                </a:lnTo>
                <a:lnTo>
                  <a:pt x="1409" y="2783"/>
                </a:lnTo>
                <a:lnTo>
                  <a:pt x="1409" y="2785"/>
                </a:lnTo>
                <a:lnTo>
                  <a:pt x="1409" y="2785"/>
                </a:lnTo>
                <a:lnTo>
                  <a:pt x="1409" y="2786"/>
                </a:lnTo>
                <a:lnTo>
                  <a:pt x="1409" y="2786"/>
                </a:lnTo>
                <a:lnTo>
                  <a:pt x="1409" y="2786"/>
                </a:lnTo>
                <a:lnTo>
                  <a:pt x="1409" y="2788"/>
                </a:lnTo>
                <a:lnTo>
                  <a:pt x="1409" y="2788"/>
                </a:lnTo>
                <a:lnTo>
                  <a:pt x="1409" y="2789"/>
                </a:lnTo>
                <a:lnTo>
                  <a:pt x="1408" y="2789"/>
                </a:lnTo>
                <a:lnTo>
                  <a:pt x="1408" y="2789"/>
                </a:lnTo>
                <a:lnTo>
                  <a:pt x="1408" y="2790"/>
                </a:lnTo>
                <a:lnTo>
                  <a:pt x="1408" y="2790"/>
                </a:lnTo>
                <a:lnTo>
                  <a:pt x="1409" y="2790"/>
                </a:lnTo>
                <a:lnTo>
                  <a:pt x="1409" y="2792"/>
                </a:lnTo>
                <a:lnTo>
                  <a:pt x="1409" y="2792"/>
                </a:lnTo>
                <a:lnTo>
                  <a:pt x="1409" y="2792"/>
                </a:lnTo>
                <a:lnTo>
                  <a:pt x="1408" y="2792"/>
                </a:lnTo>
                <a:lnTo>
                  <a:pt x="1408" y="2792"/>
                </a:lnTo>
                <a:lnTo>
                  <a:pt x="1406" y="2792"/>
                </a:lnTo>
                <a:lnTo>
                  <a:pt x="1406" y="2793"/>
                </a:lnTo>
                <a:lnTo>
                  <a:pt x="1406" y="2793"/>
                </a:lnTo>
                <a:lnTo>
                  <a:pt x="1406" y="2793"/>
                </a:lnTo>
                <a:lnTo>
                  <a:pt x="1406" y="2794"/>
                </a:lnTo>
                <a:lnTo>
                  <a:pt x="1406" y="2794"/>
                </a:lnTo>
                <a:lnTo>
                  <a:pt x="1406" y="2794"/>
                </a:lnTo>
                <a:lnTo>
                  <a:pt x="1406" y="2796"/>
                </a:lnTo>
                <a:lnTo>
                  <a:pt x="1406" y="2796"/>
                </a:lnTo>
                <a:lnTo>
                  <a:pt x="1406" y="2797"/>
                </a:lnTo>
                <a:lnTo>
                  <a:pt x="1406" y="2797"/>
                </a:lnTo>
                <a:lnTo>
                  <a:pt x="1406" y="2797"/>
                </a:lnTo>
                <a:lnTo>
                  <a:pt x="1406" y="2797"/>
                </a:lnTo>
                <a:lnTo>
                  <a:pt x="1405" y="2797"/>
                </a:lnTo>
                <a:lnTo>
                  <a:pt x="1405" y="2797"/>
                </a:lnTo>
                <a:lnTo>
                  <a:pt x="1403" y="2797"/>
                </a:lnTo>
                <a:lnTo>
                  <a:pt x="1403" y="2799"/>
                </a:lnTo>
                <a:lnTo>
                  <a:pt x="1405" y="2799"/>
                </a:lnTo>
                <a:lnTo>
                  <a:pt x="1405" y="2799"/>
                </a:lnTo>
                <a:lnTo>
                  <a:pt x="1405" y="2800"/>
                </a:lnTo>
                <a:lnTo>
                  <a:pt x="1406" y="2800"/>
                </a:lnTo>
                <a:lnTo>
                  <a:pt x="1406" y="2800"/>
                </a:lnTo>
                <a:lnTo>
                  <a:pt x="1406" y="2800"/>
                </a:lnTo>
                <a:lnTo>
                  <a:pt x="1405" y="2800"/>
                </a:lnTo>
                <a:lnTo>
                  <a:pt x="1405" y="2800"/>
                </a:lnTo>
                <a:lnTo>
                  <a:pt x="1405" y="2801"/>
                </a:lnTo>
                <a:lnTo>
                  <a:pt x="1403" y="2801"/>
                </a:lnTo>
                <a:lnTo>
                  <a:pt x="1403" y="2801"/>
                </a:lnTo>
                <a:lnTo>
                  <a:pt x="1403" y="2801"/>
                </a:lnTo>
                <a:lnTo>
                  <a:pt x="1402" y="2801"/>
                </a:lnTo>
                <a:lnTo>
                  <a:pt x="1402" y="2801"/>
                </a:lnTo>
                <a:lnTo>
                  <a:pt x="1402" y="2800"/>
                </a:lnTo>
                <a:lnTo>
                  <a:pt x="1401" y="2800"/>
                </a:lnTo>
                <a:lnTo>
                  <a:pt x="1401" y="2800"/>
                </a:lnTo>
                <a:lnTo>
                  <a:pt x="1401" y="2800"/>
                </a:lnTo>
                <a:lnTo>
                  <a:pt x="1401" y="2800"/>
                </a:lnTo>
                <a:lnTo>
                  <a:pt x="1401" y="2800"/>
                </a:lnTo>
                <a:lnTo>
                  <a:pt x="1399" y="2800"/>
                </a:lnTo>
                <a:lnTo>
                  <a:pt x="1399" y="2800"/>
                </a:lnTo>
                <a:lnTo>
                  <a:pt x="1399" y="2801"/>
                </a:lnTo>
                <a:lnTo>
                  <a:pt x="1398" y="2801"/>
                </a:lnTo>
                <a:lnTo>
                  <a:pt x="1398" y="2801"/>
                </a:lnTo>
                <a:lnTo>
                  <a:pt x="1398" y="2801"/>
                </a:lnTo>
                <a:lnTo>
                  <a:pt x="1398" y="2801"/>
                </a:lnTo>
                <a:lnTo>
                  <a:pt x="1397" y="2801"/>
                </a:lnTo>
                <a:lnTo>
                  <a:pt x="1397" y="2803"/>
                </a:lnTo>
                <a:lnTo>
                  <a:pt x="1397" y="2803"/>
                </a:lnTo>
                <a:lnTo>
                  <a:pt x="1397" y="2803"/>
                </a:lnTo>
                <a:lnTo>
                  <a:pt x="1397" y="2803"/>
                </a:lnTo>
                <a:lnTo>
                  <a:pt x="1397" y="2804"/>
                </a:lnTo>
                <a:lnTo>
                  <a:pt x="1397" y="2804"/>
                </a:lnTo>
                <a:lnTo>
                  <a:pt x="1397" y="2805"/>
                </a:lnTo>
                <a:lnTo>
                  <a:pt x="1395" y="2805"/>
                </a:lnTo>
                <a:lnTo>
                  <a:pt x="1395" y="2805"/>
                </a:lnTo>
                <a:lnTo>
                  <a:pt x="1395" y="2804"/>
                </a:lnTo>
                <a:lnTo>
                  <a:pt x="1395" y="2804"/>
                </a:lnTo>
                <a:lnTo>
                  <a:pt x="1395" y="2804"/>
                </a:lnTo>
                <a:lnTo>
                  <a:pt x="1394" y="2804"/>
                </a:lnTo>
                <a:lnTo>
                  <a:pt x="1394" y="2804"/>
                </a:lnTo>
                <a:lnTo>
                  <a:pt x="1393" y="2804"/>
                </a:lnTo>
                <a:lnTo>
                  <a:pt x="1393" y="2804"/>
                </a:lnTo>
                <a:lnTo>
                  <a:pt x="1393" y="2804"/>
                </a:lnTo>
                <a:lnTo>
                  <a:pt x="1393" y="2804"/>
                </a:lnTo>
                <a:lnTo>
                  <a:pt x="1393" y="2804"/>
                </a:lnTo>
                <a:lnTo>
                  <a:pt x="1393" y="2803"/>
                </a:lnTo>
                <a:lnTo>
                  <a:pt x="1391" y="2803"/>
                </a:lnTo>
                <a:lnTo>
                  <a:pt x="1391" y="2803"/>
                </a:lnTo>
                <a:lnTo>
                  <a:pt x="1391" y="2803"/>
                </a:lnTo>
                <a:lnTo>
                  <a:pt x="1390" y="2803"/>
                </a:lnTo>
                <a:lnTo>
                  <a:pt x="1390" y="2803"/>
                </a:lnTo>
                <a:lnTo>
                  <a:pt x="1390" y="2804"/>
                </a:lnTo>
                <a:lnTo>
                  <a:pt x="1391" y="2804"/>
                </a:lnTo>
                <a:lnTo>
                  <a:pt x="1391" y="2804"/>
                </a:lnTo>
                <a:lnTo>
                  <a:pt x="1391" y="2805"/>
                </a:lnTo>
                <a:lnTo>
                  <a:pt x="1391" y="2805"/>
                </a:lnTo>
                <a:lnTo>
                  <a:pt x="1390" y="2805"/>
                </a:lnTo>
                <a:lnTo>
                  <a:pt x="1390" y="2805"/>
                </a:lnTo>
                <a:lnTo>
                  <a:pt x="1390" y="2805"/>
                </a:lnTo>
                <a:lnTo>
                  <a:pt x="1390" y="2805"/>
                </a:lnTo>
                <a:lnTo>
                  <a:pt x="1390" y="2805"/>
                </a:lnTo>
                <a:lnTo>
                  <a:pt x="1388" y="2805"/>
                </a:lnTo>
                <a:lnTo>
                  <a:pt x="1388" y="2805"/>
                </a:lnTo>
                <a:lnTo>
                  <a:pt x="1388" y="2805"/>
                </a:lnTo>
                <a:lnTo>
                  <a:pt x="1388" y="2807"/>
                </a:lnTo>
                <a:lnTo>
                  <a:pt x="1387" y="2807"/>
                </a:lnTo>
                <a:lnTo>
                  <a:pt x="1387" y="2807"/>
                </a:lnTo>
                <a:lnTo>
                  <a:pt x="1387" y="2805"/>
                </a:lnTo>
                <a:lnTo>
                  <a:pt x="1387" y="2805"/>
                </a:lnTo>
                <a:lnTo>
                  <a:pt x="1387" y="2805"/>
                </a:lnTo>
                <a:lnTo>
                  <a:pt x="1387" y="2805"/>
                </a:lnTo>
                <a:lnTo>
                  <a:pt x="1386" y="2805"/>
                </a:lnTo>
                <a:lnTo>
                  <a:pt x="1386" y="2804"/>
                </a:lnTo>
                <a:lnTo>
                  <a:pt x="1386" y="2804"/>
                </a:lnTo>
                <a:lnTo>
                  <a:pt x="1386" y="2804"/>
                </a:lnTo>
                <a:lnTo>
                  <a:pt x="1384" y="2804"/>
                </a:lnTo>
                <a:lnTo>
                  <a:pt x="1384" y="2804"/>
                </a:lnTo>
                <a:lnTo>
                  <a:pt x="1384" y="2804"/>
                </a:lnTo>
                <a:lnTo>
                  <a:pt x="1383" y="2804"/>
                </a:lnTo>
                <a:lnTo>
                  <a:pt x="1383" y="2804"/>
                </a:lnTo>
                <a:lnTo>
                  <a:pt x="1383" y="2805"/>
                </a:lnTo>
                <a:lnTo>
                  <a:pt x="1383" y="2805"/>
                </a:lnTo>
                <a:lnTo>
                  <a:pt x="1383" y="2805"/>
                </a:lnTo>
                <a:lnTo>
                  <a:pt x="1383" y="2805"/>
                </a:lnTo>
                <a:lnTo>
                  <a:pt x="1382" y="2805"/>
                </a:lnTo>
                <a:lnTo>
                  <a:pt x="1382" y="2805"/>
                </a:lnTo>
                <a:lnTo>
                  <a:pt x="1382" y="2805"/>
                </a:lnTo>
                <a:lnTo>
                  <a:pt x="1382" y="2807"/>
                </a:lnTo>
                <a:lnTo>
                  <a:pt x="1382" y="2807"/>
                </a:lnTo>
                <a:lnTo>
                  <a:pt x="1382" y="2807"/>
                </a:lnTo>
                <a:lnTo>
                  <a:pt x="1382" y="2808"/>
                </a:lnTo>
                <a:lnTo>
                  <a:pt x="1382" y="2808"/>
                </a:lnTo>
                <a:lnTo>
                  <a:pt x="1382" y="2808"/>
                </a:lnTo>
                <a:lnTo>
                  <a:pt x="1382" y="2808"/>
                </a:lnTo>
                <a:lnTo>
                  <a:pt x="1380" y="2808"/>
                </a:lnTo>
                <a:lnTo>
                  <a:pt x="1380" y="2809"/>
                </a:lnTo>
                <a:lnTo>
                  <a:pt x="1380" y="2809"/>
                </a:lnTo>
                <a:lnTo>
                  <a:pt x="1380" y="2808"/>
                </a:lnTo>
                <a:lnTo>
                  <a:pt x="1379" y="2808"/>
                </a:lnTo>
                <a:lnTo>
                  <a:pt x="1379" y="2808"/>
                </a:lnTo>
                <a:lnTo>
                  <a:pt x="1379" y="2809"/>
                </a:lnTo>
                <a:lnTo>
                  <a:pt x="1379" y="2809"/>
                </a:lnTo>
                <a:lnTo>
                  <a:pt x="1379" y="2808"/>
                </a:lnTo>
                <a:lnTo>
                  <a:pt x="1377" y="2808"/>
                </a:lnTo>
                <a:lnTo>
                  <a:pt x="1377" y="2809"/>
                </a:lnTo>
                <a:lnTo>
                  <a:pt x="1377" y="2809"/>
                </a:lnTo>
                <a:lnTo>
                  <a:pt x="1377" y="2809"/>
                </a:lnTo>
                <a:lnTo>
                  <a:pt x="1377" y="2811"/>
                </a:lnTo>
                <a:lnTo>
                  <a:pt x="1379" y="2811"/>
                </a:lnTo>
                <a:lnTo>
                  <a:pt x="1379" y="2811"/>
                </a:lnTo>
                <a:lnTo>
                  <a:pt x="1379" y="2812"/>
                </a:lnTo>
                <a:lnTo>
                  <a:pt x="1379" y="2812"/>
                </a:lnTo>
                <a:lnTo>
                  <a:pt x="1380" y="2812"/>
                </a:lnTo>
                <a:lnTo>
                  <a:pt x="1380" y="2814"/>
                </a:lnTo>
                <a:lnTo>
                  <a:pt x="1380" y="2814"/>
                </a:lnTo>
                <a:lnTo>
                  <a:pt x="1380" y="2814"/>
                </a:lnTo>
                <a:lnTo>
                  <a:pt x="1382" y="2814"/>
                </a:lnTo>
                <a:lnTo>
                  <a:pt x="1382" y="2814"/>
                </a:lnTo>
                <a:lnTo>
                  <a:pt x="1382" y="2815"/>
                </a:lnTo>
                <a:lnTo>
                  <a:pt x="1382" y="2815"/>
                </a:lnTo>
                <a:lnTo>
                  <a:pt x="1383" y="2816"/>
                </a:lnTo>
                <a:lnTo>
                  <a:pt x="1383" y="2816"/>
                </a:lnTo>
                <a:lnTo>
                  <a:pt x="1383" y="2816"/>
                </a:lnTo>
                <a:lnTo>
                  <a:pt x="1383" y="2816"/>
                </a:lnTo>
                <a:lnTo>
                  <a:pt x="1384" y="2816"/>
                </a:lnTo>
                <a:lnTo>
                  <a:pt x="1384" y="2818"/>
                </a:lnTo>
                <a:lnTo>
                  <a:pt x="1384" y="2818"/>
                </a:lnTo>
                <a:lnTo>
                  <a:pt x="1384" y="2818"/>
                </a:lnTo>
                <a:lnTo>
                  <a:pt x="1384" y="2819"/>
                </a:lnTo>
                <a:lnTo>
                  <a:pt x="1386" y="2819"/>
                </a:lnTo>
                <a:lnTo>
                  <a:pt x="1386" y="2819"/>
                </a:lnTo>
                <a:lnTo>
                  <a:pt x="1386" y="2819"/>
                </a:lnTo>
                <a:lnTo>
                  <a:pt x="1386" y="2820"/>
                </a:lnTo>
                <a:lnTo>
                  <a:pt x="1387" y="2820"/>
                </a:lnTo>
                <a:lnTo>
                  <a:pt x="1387" y="2820"/>
                </a:lnTo>
                <a:lnTo>
                  <a:pt x="1387" y="2822"/>
                </a:lnTo>
                <a:lnTo>
                  <a:pt x="1387" y="2822"/>
                </a:lnTo>
                <a:lnTo>
                  <a:pt x="1388" y="2822"/>
                </a:lnTo>
                <a:lnTo>
                  <a:pt x="1388" y="2822"/>
                </a:lnTo>
                <a:lnTo>
                  <a:pt x="1388" y="2822"/>
                </a:lnTo>
                <a:lnTo>
                  <a:pt x="1388" y="2823"/>
                </a:lnTo>
                <a:lnTo>
                  <a:pt x="1390" y="2823"/>
                </a:lnTo>
                <a:lnTo>
                  <a:pt x="1390" y="2825"/>
                </a:lnTo>
                <a:lnTo>
                  <a:pt x="1390" y="2825"/>
                </a:lnTo>
                <a:lnTo>
                  <a:pt x="1391" y="2825"/>
                </a:lnTo>
                <a:lnTo>
                  <a:pt x="1391" y="2826"/>
                </a:lnTo>
                <a:lnTo>
                  <a:pt x="1391" y="2826"/>
                </a:lnTo>
                <a:lnTo>
                  <a:pt x="1393" y="2826"/>
                </a:lnTo>
                <a:lnTo>
                  <a:pt x="1393" y="2827"/>
                </a:lnTo>
                <a:lnTo>
                  <a:pt x="1393" y="2827"/>
                </a:lnTo>
                <a:lnTo>
                  <a:pt x="1393" y="2827"/>
                </a:lnTo>
                <a:lnTo>
                  <a:pt x="1394" y="2829"/>
                </a:lnTo>
                <a:lnTo>
                  <a:pt x="1394" y="2829"/>
                </a:lnTo>
                <a:lnTo>
                  <a:pt x="1395" y="2830"/>
                </a:lnTo>
                <a:lnTo>
                  <a:pt x="1395" y="2830"/>
                </a:lnTo>
                <a:lnTo>
                  <a:pt x="1395" y="2830"/>
                </a:lnTo>
                <a:lnTo>
                  <a:pt x="1395" y="2830"/>
                </a:lnTo>
                <a:lnTo>
                  <a:pt x="1395" y="2830"/>
                </a:lnTo>
                <a:lnTo>
                  <a:pt x="1395" y="2831"/>
                </a:lnTo>
                <a:lnTo>
                  <a:pt x="1397" y="2831"/>
                </a:lnTo>
                <a:lnTo>
                  <a:pt x="1397" y="2831"/>
                </a:lnTo>
                <a:lnTo>
                  <a:pt x="1397" y="2831"/>
                </a:lnTo>
                <a:lnTo>
                  <a:pt x="1397" y="2833"/>
                </a:lnTo>
                <a:lnTo>
                  <a:pt x="1398" y="2833"/>
                </a:lnTo>
                <a:lnTo>
                  <a:pt x="1398" y="2833"/>
                </a:lnTo>
                <a:lnTo>
                  <a:pt x="1398" y="2833"/>
                </a:lnTo>
                <a:lnTo>
                  <a:pt x="1398" y="2834"/>
                </a:lnTo>
                <a:lnTo>
                  <a:pt x="1398" y="2834"/>
                </a:lnTo>
                <a:lnTo>
                  <a:pt x="1399" y="2834"/>
                </a:lnTo>
                <a:lnTo>
                  <a:pt x="1399" y="2835"/>
                </a:lnTo>
                <a:lnTo>
                  <a:pt x="1399" y="2835"/>
                </a:lnTo>
                <a:lnTo>
                  <a:pt x="1401" y="2835"/>
                </a:lnTo>
                <a:lnTo>
                  <a:pt x="1401" y="2835"/>
                </a:lnTo>
                <a:lnTo>
                  <a:pt x="1401" y="2837"/>
                </a:lnTo>
                <a:lnTo>
                  <a:pt x="1401" y="2837"/>
                </a:lnTo>
                <a:lnTo>
                  <a:pt x="1402" y="2838"/>
                </a:lnTo>
                <a:lnTo>
                  <a:pt x="1402" y="2838"/>
                </a:lnTo>
                <a:lnTo>
                  <a:pt x="1402" y="2838"/>
                </a:lnTo>
                <a:lnTo>
                  <a:pt x="1403" y="2838"/>
                </a:lnTo>
                <a:lnTo>
                  <a:pt x="1403" y="2840"/>
                </a:lnTo>
                <a:lnTo>
                  <a:pt x="1403" y="2840"/>
                </a:lnTo>
                <a:lnTo>
                  <a:pt x="1403" y="2841"/>
                </a:lnTo>
                <a:lnTo>
                  <a:pt x="1405" y="2841"/>
                </a:lnTo>
                <a:lnTo>
                  <a:pt x="1405" y="2841"/>
                </a:lnTo>
                <a:lnTo>
                  <a:pt x="1406" y="2842"/>
                </a:lnTo>
                <a:lnTo>
                  <a:pt x="1406" y="2842"/>
                </a:lnTo>
                <a:lnTo>
                  <a:pt x="1406" y="2844"/>
                </a:lnTo>
                <a:lnTo>
                  <a:pt x="1406" y="2844"/>
                </a:lnTo>
                <a:lnTo>
                  <a:pt x="1408" y="2844"/>
                </a:lnTo>
                <a:lnTo>
                  <a:pt x="1408" y="2845"/>
                </a:lnTo>
                <a:lnTo>
                  <a:pt x="1409" y="2845"/>
                </a:lnTo>
                <a:lnTo>
                  <a:pt x="1409" y="2845"/>
                </a:lnTo>
                <a:lnTo>
                  <a:pt x="1409" y="2846"/>
                </a:lnTo>
                <a:lnTo>
                  <a:pt x="1409" y="2846"/>
                </a:lnTo>
                <a:lnTo>
                  <a:pt x="1410" y="2846"/>
                </a:lnTo>
                <a:lnTo>
                  <a:pt x="1410" y="2848"/>
                </a:lnTo>
                <a:lnTo>
                  <a:pt x="1410" y="2848"/>
                </a:lnTo>
                <a:lnTo>
                  <a:pt x="1412" y="2848"/>
                </a:lnTo>
                <a:lnTo>
                  <a:pt x="1412" y="2849"/>
                </a:lnTo>
                <a:lnTo>
                  <a:pt x="1412" y="2849"/>
                </a:lnTo>
                <a:lnTo>
                  <a:pt x="1413" y="2851"/>
                </a:lnTo>
                <a:lnTo>
                  <a:pt x="1413" y="2851"/>
                </a:lnTo>
                <a:lnTo>
                  <a:pt x="1414" y="2852"/>
                </a:lnTo>
                <a:lnTo>
                  <a:pt x="1414" y="2852"/>
                </a:lnTo>
                <a:lnTo>
                  <a:pt x="1414" y="2852"/>
                </a:lnTo>
                <a:lnTo>
                  <a:pt x="1414" y="2853"/>
                </a:lnTo>
                <a:lnTo>
                  <a:pt x="1416" y="2853"/>
                </a:lnTo>
                <a:lnTo>
                  <a:pt x="1416" y="2855"/>
                </a:lnTo>
                <a:lnTo>
                  <a:pt x="1417" y="2855"/>
                </a:lnTo>
                <a:lnTo>
                  <a:pt x="1417" y="2855"/>
                </a:lnTo>
                <a:lnTo>
                  <a:pt x="1417" y="2856"/>
                </a:lnTo>
                <a:lnTo>
                  <a:pt x="1419" y="2857"/>
                </a:lnTo>
                <a:lnTo>
                  <a:pt x="1420" y="2857"/>
                </a:lnTo>
                <a:lnTo>
                  <a:pt x="1420" y="2859"/>
                </a:lnTo>
                <a:lnTo>
                  <a:pt x="1420" y="2859"/>
                </a:lnTo>
                <a:lnTo>
                  <a:pt x="1420" y="2860"/>
                </a:lnTo>
                <a:lnTo>
                  <a:pt x="1421" y="2860"/>
                </a:lnTo>
                <a:lnTo>
                  <a:pt x="1421" y="2860"/>
                </a:lnTo>
                <a:lnTo>
                  <a:pt x="1421" y="2860"/>
                </a:lnTo>
                <a:lnTo>
                  <a:pt x="1423" y="2860"/>
                </a:lnTo>
                <a:lnTo>
                  <a:pt x="1423" y="2861"/>
                </a:lnTo>
                <a:lnTo>
                  <a:pt x="1423" y="2861"/>
                </a:lnTo>
                <a:lnTo>
                  <a:pt x="1423" y="2861"/>
                </a:lnTo>
                <a:lnTo>
                  <a:pt x="1423" y="2863"/>
                </a:lnTo>
                <a:lnTo>
                  <a:pt x="1424" y="2863"/>
                </a:lnTo>
                <a:lnTo>
                  <a:pt x="1424" y="2863"/>
                </a:lnTo>
                <a:lnTo>
                  <a:pt x="1424" y="2863"/>
                </a:lnTo>
                <a:lnTo>
                  <a:pt x="1425" y="2864"/>
                </a:lnTo>
                <a:lnTo>
                  <a:pt x="1425" y="2864"/>
                </a:lnTo>
                <a:lnTo>
                  <a:pt x="1425" y="2866"/>
                </a:lnTo>
                <a:lnTo>
                  <a:pt x="1425" y="2866"/>
                </a:lnTo>
                <a:lnTo>
                  <a:pt x="1425" y="2866"/>
                </a:lnTo>
                <a:lnTo>
                  <a:pt x="1427" y="2866"/>
                </a:lnTo>
                <a:lnTo>
                  <a:pt x="1427" y="2866"/>
                </a:lnTo>
                <a:lnTo>
                  <a:pt x="1427" y="2867"/>
                </a:lnTo>
                <a:lnTo>
                  <a:pt x="1428" y="2867"/>
                </a:lnTo>
                <a:lnTo>
                  <a:pt x="1428" y="2868"/>
                </a:lnTo>
                <a:lnTo>
                  <a:pt x="1428" y="2868"/>
                </a:lnTo>
                <a:lnTo>
                  <a:pt x="1428" y="2868"/>
                </a:lnTo>
                <a:lnTo>
                  <a:pt x="1429" y="2870"/>
                </a:lnTo>
                <a:lnTo>
                  <a:pt x="1429" y="2870"/>
                </a:lnTo>
                <a:lnTo>
                  <a:pt x="1431" y="2871"/>
                </a:lnTo>
                <a:lnTo>
                  <a:pt x="1431" y="2871"/>
                </a:lnTo>
                <a:lnTo>
                  <a:pt x="1431" y="2871"/>
                </a:lnTo>
                <a:lnTo>
                  <a:pt x="1431" y="2871"/>
                </a:lnTo>
                <a:lnTo>
                  <a:pt x="1432" y="2872"/>
                </a:lnTo>
                <a:lnTo>
                  <a:pt x="1434" y="2874"/>
                </a:lnTo>
                <a:lnTo>
                  <a:pt x="1434" y="2875"/>
                </a:lnTo>
                <a:lnTo>
                  <a:pt x="1434" y="2875"/>
                </a:lnTo>
                <a:lnTo>
                  <a:pt x="1436" y="2878"/>
                </a:lnTo>
                <a:lnTo>
                  <a:pt x="1439" y="2882"/>
                </a:lnTo>
                <a:lnTo>
                  <a:pt x="1440" y="2883"/>
                </a:lnTo>
                <a:lnTo>
                  <a:pt x="1442" y="2883"/>
                </a:lnTo>
                <a:lnTo>
                  <a:pt x="1442" y="2885"/>
                </a:lnTo>
                <a:lnTo>
                  <a:pt x="1442" y="2885"/>
                </a:lnTo>
                <a:lnTo>
                  <a:pt x="1443" y="2885"/>
                </a:lnTo>
                <a:lnTo>
                  <a:pt x="1443" y="2886"/>
                </a:lnTo>
                <a:lnTo>
                  <a:pt x="1445" y="2886"/>
                </a:lnTo>
                <a:lnTo>
                  <a:pt x="1445" y="2887"/>
                </a:lnTo>
                <a:lnTo>
                  <a:pt x="1445" y="2887"/>
                </a:lnTo>
                <a:lnTo>
                  <a:pt x="1446" y="2889"/>
                </a:lnTo>
                <a:lnTo>
                  <a:pt x="1446" y="2889"/>
                </a:lnTo>
                <a:lnTo>
                  <a:pt x="1446" y="2890"/>
                </a:lnTo>
                <a:lnTo>
                  <a:pt x="1447" y="2890"/>
                </a:lnTo>
                <a:lnTo>
                  <a:pt x="1447" y="2890"/>
                </a:lnTo>
                <a:lnTo>
                  <a:pt x="1447" y="2892"/>
                </a:lnTo>
                <a:lnTo>
                  <a:pt x="1449" y="2892"/>
                </a:lnTo>
                <a:lnTo>
                  <a:pt x="1450" y="2893"/>
                </a:lnTo>
                <a:lnTo>
                  <a:pt x="1450" y="2894"/>
                </a:lnTo>
                <a:lnTo>
                  <a:pt x="1451" y="2896"/>
                </a:lnTo>
                <a:lnTo>
                  <a:pt x="1451" y="2896"/>
                </a:lnTo>
                <a:lnTo>
                  <a:pt x="1453" y="2896"/>
                </a:lnTo>
                <a:lnTo>
                  <a:pt x="1453" y="2897"/>
                </a:lnTo>
                <a:lnTo>
                  <a:pt x="1453" y="2897"/>
                </a:lnTo>
                <a:lnTo>
                  <a:pt x="1453" y="2897"/>
                </a:lnTo>
                <a:lnTo>
                  <a:pt x="1454" y="2898"/>
                </a:lnTo>
                <a:lnTo>
                  <a:pt x="1454" y="2898"/>
                </a:lnTo>
                <a:lnTo>
                  <a:pt x="1454" y="2898"/>
                </a:lnTo>
                <a:lnTo>
                  <a:pt x="1455" y="2900"/>
                </a:lnTo>
                <a:lnTo>
                  <a:pt x="1455" y="2901"/>
                </a:lnTo>
                <a:lnTo>
                  <a:pt x="1455" y="2901"/>
                </a:lnTo>
                <a:lnTo>
                  <a:pt x="1458" y="2904"/>
                </a:lnTo>
                <a:lnTo>
                  <a:pt x="1461" y="2907"/>
                </a:lnTo>
                <a:lnTo>
                  <a:pt x="1465" y="2912"/>
                </a:lnTo>
                <a:lnTo>
                  <a:pt x="1469" y="2915"/>
                </a:lnTo>
                <a:lnTo>
                  <a:pt x="1469" y="2915"/>
                </a:lnTo>
                <a:lnTo>
                  <a:pt x="1469" y="2915"/>
                </a:lnTo>
                <a:lnTo>
                  <a:pt x="1469" y="2916"/>
                </a:lnTo>
                <a:lnTo>
                  <a:pt x="1469" y="2916"/>
                </a:lnTo>
                <a:lnTo>
                  <a:pt x="1471" y="2918"/>
                </a:lnTo>
                <a:lnTo>
                  <a:pt x="1471" y="2918"/>
                </a:lnTo>
                <a:lnTo>
                  <a:pt x="1471" y="2918"/>
                </a:lnTo>
                <a:lnTo>
                  <a:pt x="1472" y="2918"/>
                </a:lnTo>
                <a:lnTo>
                  <a:pt x="1472" y="2919"/>
                </a:lnTo>
                <a:lnTo>
                  <a:pt x="1472" y="2919"/>
                </a:lnTo>
                <a:lnTo>
                  <a:pt x="1473" y="2920"/>
                </a:lnTo>
                <a:lnTo>
                  <a:pt x="1473" y="2920"/>
                </a:lnTo>
                <a:lnTo>
                  <a:pt x="1475" y="2923"/>
                </a:lnTo>
                <a:lnTo>
                  <a:pt x="1477" y="2928"/>
                </a:lnTo>
                <a:lnTo>
                  <a:pt x="1479" y="2931"/>
                </a:lnTo>
                <a:lnTo>
                  <a:pt x="1480" y="2931"/>
                </a:lnTo>
                <a:lnTo>
                  <a:pt x="1480" y="2931"/>
                </a:lnTo>
                <a:lnTo>
                  <a:pt x="1480" y="2933"/>
                </a:lnTo>
                <a:lnTo>
                  <a:pt x="1480" y="2933"/>
                </a:lnTo>
                <a:lnTo>
                  <a:pt x="1480" y="2934"/>
                </a:lnTo>
                <a:lnTo>
                  <a:pt x="1480" y="2934"/>
                </a:lnTo>
                <a:lnTo>
                  <a:pt x="1481" y="2935"/>
                </a:lnTo>
                <a:lnTo>
                  <a:pt x="1481" y="2935"/>
                </a:lnTo>
                <a:lnTo>
                  <a:pt x="1481" y="2937"/>
                </a:lnTo>
                <a:lnTo>
                  <a:pt x="1481" y="2937"/>
                </a:lnTo>
                <a:lnTo>
                  <a:pt x="1483" y="2937"/>
                </a:lnTo>
                <a:lnTo>
                  <a:pt x="1483" y="2938"/>
                </a:lnTo>
                <a:lnTo>
                  <a:pt x="1483" y="2939"/>
                </a:lnTo>
                <a:lnTo>
                  <a:pt x="1483" y="2939"/>
                </a:lnTo>
                <a:lnTo>
                  <a:pt x="1484" y="2939"/>
                </a:lnTo>
                <a:lnTo>
                  <a:pt x="1484" y="2941"/>
                </a:lnTo>
                <a:lnTo>
                  <a:pt x="1484" y="2942"/>
                </a:lnTo>
                <a:lnTo>
                  <a:pt x="1486" y="2942"/>
                </a:lnTo>
                <a:lnTo>
                  <a:pt x="1486" y="2942"/>
                </a:lnTo>
                <a:lnTo>
                  <a:pt x="1486" y="2944"/>
                </a:lnTo>
                <a:lnTo>
                  <a:pt x="1486" y="2944"/>
                </a:lnTo>
                <a:lnTo>
                  <a:pt x="1486" y="2944"/>
                </a:lnTo>
                <a:lnTo>
                  <a:pt x="1487" y="2945"/>
                </a:lnTo>
                <a:lnTo>
                  <a:pt x="1488" y="2945"/>
                </a:lnTo>
                <a:lnTo>
                  <a:pt x="1488" y="2946"/>
                </a:lnTo>
                <a:lnTo>
                  <a:pt x="1490" y="2948"/>
                </a:lnTo>
                <a:lnTo>
                  <a:pt x="1491" y="2948"/>
                </a:lnTo>
                <a:lnTo>
                  <a:pt x="1491" y="2949"/>
                </a:lnTo>
                <a:lnTo>
                  <a:pt x="1491" y="2950"/>
                </a:lnTo>
                <a:lnTo>
                  <a:pt x="1491" y="2950"/>
                </a:lnTo>
                <a:lnTo>
                  <a:pt x="1491" y="2950"/>
                </a:lnTo>
                <a:lnTo>
                  <a:pt x="1491" y="2952"/>
                </a:lnTo>
                <a:lnTo>
                  <a:pt x="1491" y="2952"/>
                </a:lnTo>
                <a:lnTo>
                  <a:pt x="1492" y="2953"/>
                </a:lnTo>
                <a:lnTo>
                  <a:pt x="1492" y="2953"/>
                </a:lnTo>
                <a:lnTo>
                  <a:pt x="1492" y="2953"/>
                </a:lnTo>
                <a:lnTo>
                  <a:pt x="1492" y="2954"/>
                </a:lnTo>
                <a:lnTo>
                  <a:pt x="1492" y="2954"/>
                </a:lnTo>
                <a:lnTo>
                  <a:pt x="1492" y="2956"/>
                </a:lnTo>
                <a:lnTo>
                  <a:pt x="1494" y="2956"/>
                </a:lnTo>
                <a:lnTo>
                  <a:pt x="1494" y="2957"/>
                </a:lnTo>
                <a:lnTo>
                  <a:pt x="1494" y="2957"/>
                </a:lnTo>
                <a:lnTo>
                  <a:pt x="1494" y="2959"/>
                </a:lnTo>
                <a:lnTo>
                  <a:pt x="1494" y="2959"/>
                </a:lnTo>
                <a:lnTo>
                  <a:pt x="1494" y="2959"/>
                </a:lnTo>
                <a:lnTo>
                  <a:pt x="1495" y="2959"/>
                </a:lnTo>
                <a:lnTo>
                  <a:pt x="1495" y="2959"/>
                </a:lnTo>
                <a:lnTo>
                  <a:pt x="1497" y="2959"/>
                </a:lnTo>
                <a:lnTo>
                  <a:pt x="1497" y="2959"/>
                </a:lnTo>
                <a:lnTo>
                  <a:pt x="1497" y="2959"/>
                </a:lnTo>
                <a:lnTo>
                  <a:pt x="1498" y="2959"/>
                </a:lnTo>
                <a:lnTo>
                  <a:pt x="1498" y="2959"/>
                </a:lnTo>
                <a:lnTo>
                  <a:pt x="1499" y="2959"/>
                </a:lnTo>
                <a:lnTo>
                  <a:pt x="1499" y="2959"/>
                </a:lnTo>
                <a:lnTo>
                  <a:pt x="1501" y="2959"/>
                </a:lnTo>
                <a:lnTo>
                  <a:pt x="1501" y="2959"/>
                </a:lnTo>
                <a:lnTo>
                  <a:pt x="1501" y="2960"/>
                </a:lnTo>
                <a:lnTo>
                  <a:pt x="1502" y="2960"/>
                </a:lnTo>
                <a:lnTo>
                  <a:pt x="1502" y="2960"/>
                </a:lnTo>
                <a:lnTo>
                  <a:pt x="1502" y="2960"/>
                </a:lnTo>
                <a:lnTo>
                  <a:pt x="1502" y="2961"/>
                </a:lnTo>
                <a:lnTo>
                  <a:pt x="1502" y="2961"/>
                </a:lnTo>
                <a:lnTo>
                  <a:pt x="1503" y="2961"/>
                </a:lnTo>
                <a:lnTo>
                  <a:pt x="1503" y="2963"/>
                </a:lnTo>
                <a:lnTo>
                  <a:pt x="1503" y="2963"/>
                </a:lnTo>
                <a:lnTo>
                  <a:pt x="1503" y="2964"/>
                </a:lnTo>
                <a:lnTo>
                  <a:pt x="1505" y="2964"/>
                </a:lnTo>
                <a:lnTo>
                  <a:pt x="1505" y="2964"/>
                </a:lnTo>
                <a:lnTo>
                  <a:pt x="1505" y="2965"/>
                </a:lnTo>
                <a:lnTo>
                  <a:pt x="1505" y="2965"/>
                </a:lnTo>
                <a:lnTo>
                  <a:pt x="1505" y="2967"/>
                </a:lnTo>
                <a:lnTo>
                  <a:pt x="1505" y="2970"/>
                </a:lnTo>
                <a:lnTo>
                  <a:pt x="1505" y="2972"/>
                </a:lnTo>
                <a:lnTo>
                  <a:pt x="1505" y="2972"/>
                </a:lnTo>
                <a:lnTo>
                  <a:pt x="1505" y="2972"/>
                </a:lnTo>
                <a:lnTo>
                  <a:pt x="1503" y="2972"/>
                </a:lnTo>
                <a:lnTo>
                  <a:pt x="1503" y="2974"/>
                </a:lnTo>
                <a:lnTo>
                  <a:pt x="1503" y="2975"/>
                </a:lnTo>
                <a:lnTo>
                  <a:pt x="1503" y="2975"/>
                </a:lnTo>
                <a:lnTo>
                  <a:pt x="1503" y="2976"/>
                </a:lnTo>
                <a:lnTo>
                  <a:pt x="1503" y="2976"/>
                </a:lnTo>
                <a:lnTo>
                  <a:pt x="1503" y="2978"/>
                </a:lnTo>
                <a:lnTo>
                  <a:pt x="1503" y="2978"/>
                </a:lnTo>
                <a:lnTo>
                  <a:pt x="1503" y="2978"/>
                </a:lnTo>
                <a:lnTo>
                  <a:pt x="1503" y="2979"/>
                </a:lnTo>
                <a:lnTo>
                  <a:pt x="1505" y="2979"/>
                </a:lnTo>
                <a:lnTo>
                  <a:pt x="1505" y="2979"/>
                </a:lnTo>
                <a:lnTo>
                  <a:pt x="1505" y="2980"/>
                </a:lnTo>
                <a:lnTo>
                  <a:pt x="1505" y="2980"/>
                </a:lnTo>
                <a:lnTo>
                  <a:pt x="1505" y="2980"/>
                </a:lnTo>
                <a:lnTo>
                  <a:pt x="1505" y="2982"/>
                </a:lnTo>
                <a:lnTo>
                  <a:pt x="1505" y="2982"/>
                </a:lnTo>
                <a:lnTo>
                  <a:pt x="1505" y="2983"/>
                </a:lnTo>
                <a:lnTo>
                  <a:pt x="1506" y="2983"/>
                </a:lnTo>
                <a:lnTo>
                  <a:pt x="1506" y="2983"/>
                </a:lnTo>
                <a:lnTo>
                  <a:pt x="1507" y="2985"/>
                </a:lnTo>
                <a:lnTo>
                  <a:pt x="1507" y="2985"/>
                </a:lnTo>
                <a:lnTo>
                  <a:pt x="1507" y="2986"/>
                </a:lnTo>
                <a:lnTo>
                  <a:pt x="1507" y="2989"/>
                </a:lnTo>
                <a:lnTo>
                  <a:pt x="1505" y="3002"/>
                </a:lnTo>
                <a:lnTo>
                  <a:pt x="1502" y="3009"/>
                </a:lnTo>
                <a:lnTo>
                  <a:pt x="1502" y="3017"/>
                </a:lnTo>
                <a:lnTo>
                  <a:pt x="1501" y="3019"/>
                </a:lnTo>
                <a:lnTo>
                  <a:pt x="1501" y="3022"/>
                </a:lnTo>
                <a:lnTo>
                  <a:pt x="1498" y="3024"/>
                </a:lnTo>
                <a:lnTo>
                  <a:pt x="1491" y="3028"/>
                </a:lnTo>
                <a:lnTo>
                  <a:pt x="1491" y="3028"/>
                </a:lnTo>
                <a:lnTo>
                  <a:pt x="1491" y="3032"/>
                </a:lnTo>
                <a:lnTo>
                  <a:pt x="1490" y="3045"/>
                </a:lnTo>
                <a:lnTo>
                  <a:pt x="1490" y="3046"/>
                </a:lnTo>
                <a:lnTo>
                  <a:pt x="1488" y="3057"/>
                </a:lnTo>
                <a:lnTo>
                  <a:pt x="1487" y="3060"/>
                </a:lnTo>
                <a:lnTo>
                  <a:pt x="1487" y="3063"/>
                </a:lnTo>
                <a:lnTo>
                  <a:pt x="1487" y="3065"/>
                </a:lnTo>
                <a:lnTo>
                  <a:pt x="1486" y="3071"/>
                </a:lnTo>
                <a:lnTo>
                  <a:pt x="1486" y="3073"/>
                </a:lnTo>
                <a:lnTo>
                  <a:pt x="1484" y="3087"/>
                </a:lnTo>
                <a:lnTo>
                  <a:pt x="1483" y="3102"/>
                </a:lnTo>
                <a:lnTo>
                  <a:pt x="1481" y="3102"/>
                </a:lnTo>
                <a:lnTo>
                  <a:pt x="1481" y="3102"/>
                </a:lnTo>
                <a:lnTo>
                  <a:pt x="1480" y="3104"/>
                </a:lnTo>
                <a:lnTo>
                  <a:pt x="1480" y="3104"/>
                </a:lnTo>
                <a:lnTo>
                  <a:pt x="1480" y="3104"/>
                </a:lnTo>
                <a:lnTo>
                  <a:pt x="1479" y="3104"/>
                </a:lnTo>
                <a:lnTo>
                  <a:pt x="1479" y="3104"/>
                </a:lnTo>
                <a:lnTo>
                  <a:pt x="1477" y="3104"/>
                </a:lnTo>
                <a:lnTo>
                  <a:pt x="1477" y="3102"/>
                </a:lnTo>
                <a:lnTo>
                  <a:pt x="1477" y="3102"/>
                </a:lnTo>
                <a:lnTo>
                  <a:pt x="1477" y="3104"/>
                </a:lnTo>
                <a:lnTo>
                  <a:pt x="1476" y="3104"/>
                </a:lnTo>
                <a:lnTo>
                  <a:pt x="1476" y="3104"/>
                </a:lnTo>
                <a:lnTo>
                  <a:pt x="1476" y="3104"/>
                </a:lnTo>
                <a:lnTo>
                  <a:pt x="1476" y="3104"/>
                </a:lnTo>
                <a:lnTo>
                  <a:pt x="1476" y="3127"/>
                </a:lnTo>
                <a:lnTo>
                  <a:pt x="1476" y="3128"/>
                </a:lnTo>
                <a:lnTo>
                  <a:pt x="1476" y="3131"/>
                </a:lnTo>
                <a:lnTo>
                  <a:pt x="1476" y="3131"/>
                </a:lnTo>
                <a:lnTo>
                  <a:pt x="1476" y="3135"/>
                </a:lnTo>
                <a:lnTo>
                  <a:pt x="1476" y="3136"/>
                </a:lnTo>
                <a:lnTo>
                  <a:pt x="1476" y="3136"/>
                </a:lnTo>
                <a:lnTo>
                  <a:pt x="1476" y="3138"/>
                </a:lnTo>
                <a:lnTo>
                  <a:pt x="1475" y="3138"/>
                </a:lnTo>
                <a:lnTo>
                  <a:pt x="1475" y="3139"/>
                </a:lnTo>
                <a:lnTo>
                  <a:pt x="1475" y="3139"/>
                </a:lnTo>
                <a:lnTo>
                  <a:pt x="1475" y="3139"/>
                </a:lnTo>
                <a:lnTo>
                  <a:pt x="1475" y="3141"/>
                </a:lnTo>
                <a:lnTo>
                  <a:pt x="1475" y="3141"/>
                </a:lnTo>
                <a:lnTo>
                  <a:pt x="1476" y="3141"/>
                </a:lnTo>
                <a:lnTo>
                  <a:pt x="1476" y="3142"/>
                </a:lnTo>
                <a:lnTo>
                  <a:pt x="1475" y="3142"/>
                </a:lnTo>
                <a:lnTo>
                  <a:pt x="1475" y="3142"/>
                </a:lnTo>
                <a:lnTo>
                  <a:pt x="1475" y="3142"/>
                </a:lnTo>
                <a:lnTo>
                  <a:pt x="1475" y="3142"/>
                </a:lnTo>
                <a:lnTo>
                  <a:pt x="1473" y="3142"/>
                </a:lnTo>
                <a:lnTo>
                  <a:pt x="1473" y="3142"/>
                </a:lnTo>
                <a:lnTo>
                  <a:pt x="1475" y="3142"/>
                </a:lnTo>
                <a:lnTo>
                  <a:pt x="1473" y="3142"/>
                </a:lnTo>
                <a:lnTo>
                  <a:pt x="1473" y="3143"/>
                </a:lnTo>
                <a:lnTo>
                  <a:pt x="1473" y="3143"/>
                </a:lnTo>
                <a:lnTo>
                  <a:pt x="1472" y="3143"/>
                </a:lnTo>
                <a:lnTo>
                  <a:pt x="1472" y="3143"/>
                </a:lnTo>
                <a:lnTo>
                  <a:pt x="1472" y="3143"/>
                </a:lnTo>
                <a:lnTo>
                  <a:pt x="1472" y="3143"/>
                </a:lnTo>
                <a:lnTo>
                  <a:pt x="1471" y="3143"/>
                </a:lnTo>
                <a:lnTo>
                  <a:pt x="1471" y="3143"/>
                </a:lnTo>
                <a:lnTo>
                  <a:pt x="1471" y="3145"/>
                </a:lnTo>
                <a:lnTo>
                  <a:pt x="1469" y="3145"/>
                </a:lnTo>
                <a:lnTo>
                  <a:pt x="1469" y="3145"/>
                </a:lnTo>
                <a:lnTo>
                  <a:pt x="1469" y="3145"/>
                </a:lnTo>
                <a:lnTo>
                  <a:pt x="1468" y="3145"/>
                </a:lnTo>
                <a:lnTo>
                  <a:pt x="1468" y="3145"/>
                </a:lnTo>
                <a:lnTo>
                  <a:pt x="1468" y="3143"/>
                </a:lnTo>
                <a:lnTo>
                  <a:pt x="1466" y="3143"/>
                </a:lnTo>
                <a:lnTo>
                  <a:pt x="1466" y="3143"/>
                </a:lnTo>
                <a:lnTo>
                  <a:pt x="1466" y="3143"/>
                </a:lnTo>
                <a:lnTo>
                  <a:pt x="1466" y="3142"/>
                </a:lnTo>
                <a:lnTo>
                  <a:pt x="1466" y="3142"/>
                </a:lnTo>
                <a:lnTo>
                  <a:pt x="1466" y="3142"/>
                </a:lnTo>
                <a:lnTo>
                  <a:pt x="1465" y="3141"/>
                </a:lnTo>
                <a:lnTo>
                  <a:pt x="1465" y="3141"/>
                </a:lnTo>
                <a:lnTo>
                  <a:pt x="1465" y="3141"/>
                </a:lnTo>
                <a:lnTo>
                  <a:pt x="1464" y="3141"/>
                </a:lnTo>
                <a:lnTo>
                  <a:pt x="1464" y="3139"/>
                </a:lnTo>
                <a:lnTo>
                  <a:pt x="1464" y="3139"/>
                </a:lnTo>
                <a:lnTo>
                  <a:pt x="1464" y="3139"/>
                </a:lnTo>
                <a:lnTo>
                  <a:pt x="1464" y="3139"/>
                </a:lnTo>
                <a:lnTo>
                  <a:pt x="1462" y="3139"/>
                </a:lnTo>
                <a:lnTo>
                  <a:pt x="1462" y="3139"/>
                </a:lnTo>
                <a:lnTo>
                  <a:pt x="1462" y="3139"/>
                </a:lnTo>
                <a:lnTo>
                  <a:pt x="1461" y="3139"/>
                </a:lnTo>
                <a:lnTo>
                  <a:pt x="1461" y="3138"/>
                </a:lnTo>
                <a:lnTo>
                  <a:pt x="1461" y="3138"/>
                </a:lnTo>
                <a:lnTo>
                  <a:pt x="1461" y="3138"/>
                </a:lnTo>
                <a:lnTo>
                  <a:pt x="1460" y="3136"/>
                </a:lnTo>
                <a:lnTo>
                  <a:pt x="1458" y="3136"/>
                </a:lnTo>
                <a:lnTo>
                  <a:pt x="1458" y="3136"/>
                </a:lnTo>
                <a:lnTo>
                  <a:pt x="1458" y="3136"/>
                </a:lnTo>
                <a:lnTo>
                  <a:pt x="1457" y="3136"/>
                </a:lnTo>
                <a:lnTo>
                  <a:pt x="1457" y="3136"/>
                </a:lnTo>
                <a:lnTo>
                  <a:pt x="1457" y="3136"/>
                </a:lnTo>
                <a:lnTo>
                  <a:pt x="1455" y="3136"/>
                </a:lnTo>
                <a:lnTo>
                  <a:pt x="1455" y="3138"/>
                </a:lnTo>
                <a:lnTo>
                  <a:pt x="1455" y="3136"/>
                </a:lnTo>
                <a:lnTo>
                  <a:pt x="1455" y="3136"/>
                </a:lnTo>
                <a:lnTo>
                  <a:pt x="1455" y="3136"/>
                </a:lnTo>
                <a:lnTo>
                  <a:pt x="1455" y="3138"/>
                </a:lnTo>
                <a:lnTo>
                  <a:pt x="1455" y="3138"/>
                </a:lnTo>
                <a:lnTo>
                  <a:pt x="1455" y="3136"/>
                </a:lnTo>
                <a:lnTo>
                  <a:pt x="1454" y="3138"/>
                </a:lnTo>
                <a:lnTo>
                  <a:pt x="1454" y="3138"/>
                </a:lnTo>
                <a:lnTo>
                  <a:pt x="1454" y="3138"/>
                </a:lnTo>
                <a:lnTo>
                  <a:pt x="1454" y="3139"/>
                </a:lnTo>
                <a:lnTo>
                  <a:pt x="1453" y="3139"/>
                </a:lnTo>
                <a:lnTo>
                  <a:pt x="1453" y="3139"/>
                </a:lnTo>
                <a:lnTo>
                  <a:pt x="1453" y="3139"/>
                </a:lnTo>
                <a:lnTo>
                  <a:pt x="1451" y="3138"/>
                </a:lnTo>
                <a:lnTo>
                  <a:pt x="1447" y="3138"/>
                </a:lnTo>
                <a:lnTo>
                  <a:pt x="1447" y="3138"/>
                </a:lnTo>
                <a:lnTo>
                  <a:pt x="1446" y="3139"/>
                </a:lnTo>
                <a:lnTo>
                  <a:pt x="1445" y="3139"/>
                </a:lnTo>
                <a:lnTo>
                  <a:pt x="1445" y="3139"/>
                </a:lnTo>
                <a:lnTo>
                  <a:pt x="1443" y="3139"/>
                </a:lnTo>
                <a:lnTo>
                  <a:pt x="1438" y="3139"/>
                </a:lnTo>
                <a:lnTo>
                  <a:pt x="1434" y="3139"/>
                </a:lnTo>
                <a:lnTo>
                  <a:pt x="1431" y="3139"/>
                </a:lnTo>
                <a:lnTo>
                  <a:pt x="1429" y="3139"/>
                </a:lnTo>
                <a:lnTo>
                  <a:pt x="1428" y="3139"/>
                </a:lnTo>
                <a:lnTo>
                  <a:pt x="1427" y="3139"/>
                </a:lnTo>
                <a:lnTo>
                  <a:pt x="1424" y="3141"/>
                </a:lnTo>
                <a:lnTo>
                  <a:pt x="1420" y="3141"/>
                </a:lnTo>
                <a:lnTo>
                  <a:pt x="1416" y="3141"/>
                </a:lnTo>
                <a:lnTo>
                  <a:pt x="1414" y="3138"/>
                </a:lnTo>
                <a:lnTo>
                  <a:pt x="1414" y="3132"/>
                </a:lnTo>
                <a:lnTo>
                  <a:pt x="1413" y="3128"/>
                </a:lnTo>
                <a:lnTo>
                  <a:pt x="1412" y="3123"/>
                </a:lnTo>
                <a:lnTo>
                  <a:pt x="1412" y="3117"/>
                </a:lnTo>
                <a:lnTo>
                  <a:pt x="1410" y="3112"/>
                </a:lnTo>
                <a:lnTo>
                  <a:pt x="1409" y="3106"/>
                </a:lnTo>
                <a:lnTo>
                  <a:pt x="1409" y="3102"/>
                </a:lnTo>
                <a:lnTo>
                  <a:pt x="1408" y="3097"/>
                </a:lnTo>
                <a:lnTo>
                  <a:pt x="1408" y="3091"/>
                </a:lnTo>
                <a:lnTo>
                  <a:pt x="1406" y="3090"/>
                </a:lnTo>
                <a:lnTo>
                  <a:pt x="1401" y="3087"/>
                </a:lnTo>
                <a:lnTo>
                  <a:pt x="1398" y="3084"/>
                </a:lnTo>
                <a:lnTo>
                  <a:pt x="1395" y="3082"/>
                </a:lnTo>
                <a:lnTo>
                  <a:pt x="1390" y="3079"/>
                </a:lnTo>
                <a:lnTo>
                  <a:pt x="1384" y="3073"/>
                </a:lnTo>
                <a:lnTo>
                  <a:pt x="1382" y="3072"/>
                </a:lnTo>
                <a:lnTo>
                  <a:pt x="1379" y="3071"/>
                </a:lnTo>
                <a:lnTo>
                  <a:pt x="1375" y="3068"/>
                </a:lnTo>
                <a:lnTo>
                  <a:pt x="1371" y="3065"/>
                </a:lnTo>
                <a:lnTo>
                  <a:pt x="1369" y="3065"/>
                </a:lnTo>
                <a:lnTo>
                  <a:pt x="1365" y="3061"/>
                </a:lnTo>
                <a:lnTo>
                  <a:pt x="1360" y="3058"/>
                </a:lnTo>
                <a:lnTo>
                  <a:pt x="1354" y="3056"/>
                </a:lnTo>
                <a:lnTo>
                  <a:pt x="1349" y="3052"/>
                </a:lnTo>
                <a:lnTo>
                  <a:pt x="1343" y="3049"/>
                </a:lnTo>
                <a:lnTo>
                  <a:pt x="1341" y="3048"/>
                </a:lnTo>
                <a:lnTo>
                  <a:pt x="1338" y="3046"/>
                </a:lnTo>
                <a:lnTo>
                  <a:pt x="1332" y="3045"/>
                </a:lnTo>
                <a:lnTo>
                  <a:pt x="1327" y="3043"/>
                </a:lnTo>
                <a:lnTo>
                  <a:pt x="1321" y="3041"/>
                </a:lnTo>
                <a:lnTo>
                  <a:pt x="1317" y="3038"/>
                </a:lnTo>
                <a:lnTo>
                  <a:pt x="1313" y="3037"/>
                </a:lnTo>
                <a:lnTo>
                  <a:pt x="1312" y="3037"/>
                </a:lnTo>
                <a:lnTo>
                  <a:pt x="1308" y="3034"/>
                </a:lnTo>
                <a:lnTo>
                  <a:pt x="1306" y="3032"/>
                </a:lnTo>
                <a:lnTo>
                  <a:pt x="1302" y="3031"/>
                </a:lnTo>
                <a:lnTo>
                  <a:pt x="1298" y="3028"/>
                </a:lnTo>
                <a:lnTo>
                  <a:pt x="1293" y="3026"/>
                </a:lnTo>
                <a:lnTo>
                  <a:pt x="1287" y="3023"/>
                </a:lnTo>
                <a:lnTo>
                  <a:pt x="1286" y="3022"/>
                </a:lnTo>
                <a:lnTo>
                  <a:pt x="1282" y="3019"/>
                </a:lnTo>
                <a:lnTo>
                  <a:pt x="1280" y="3019"/>
                </a:lnTo>
                <a:lnTo>
                  <a:pt x="1276" y="3016"/>
                </a:lnTo>
                <a:lnTo>
                  <a:pt x="1271" y="3013"/>
                </a:lnTo>
                <a:lnTo>
                  <a:pt x="1267" y="3011"/>
                </a:lnTo>
                <a:lnTo>
                  <a:pt x="1261" y="3008"/>
                </a:lnTo>
                <a:lnTo>
                  <a:pt x="1256" y="3005"/>
                </a:lnTo>
                <a:lnTo>
                  <a:pt x="1250" y="3002"/>
                </a:lnTo>
                <a:lnTo>
                  <a:pt x="1245" y="3000"/>
                </a:lnTo>
                <a:lnTo>
                  <a:pt x="1239" y="2997"/>
                </a:lnTo>
                <a:lnTo>
                  <a:pt x="1234" y="2993"/>
                </a:lnTo>
                <a:lnTo>
                  <a:pt x="1234" y="2993"/>
                </a:lnTo>
                <a:lnTo>
                  <a:pt x="1228" y="2990"/>
                </a:lnTo>
                <a:lnTo>
                  <a:pt x="1224" y="2987"/>
                </a:lnTo>
                <a:lnTo>
                  <a:pt x="1219" y="2985"/>
                </a:lnTo>
                <a:lnTo>
                  <a:pt x="1213" y="2982"/>
                </a:lnTo>
                <a:lnTo>
                  <a:pt x="1208" y="2979"/>
                </a:lnTo>
                <a:lnTo>
                  <a:pt x="1202" y="2976"/>
                </a:lnTo>
                <a:lnTo>
                  <a:pt x="1197" y="2972"/>
                </a:lnTo>
                <a:lnTo>
                  <a:pt x="1193" y="2970"/>
                </a:lnTo>
                <a:lnTo>
                  <a:pt x="1187" y="2967"/>
                </a:lnTo>
                <a:lnTo>
                  <a:pt x="1182" y="2964"/>
                </a:lnTo>
                <a:lnTo>
                  <a:pt x="1176" y="2961"/>
                </a:lnTo>
                <a:lnTo>
                  <a:pt x="1171" y="2959"/>
                </a:lnTo>
                <a:lnTo>
                  <a:pt x="1165" y="2956"/>
                </a:lnTo>
                <a:lnTo>
                  <a:pt x="1164" y="2954"/>
                </a:lnTo>
                <a:lnTo>
                  <a:pt x="1160" y="2953"/>
                </a:lnTo>
                <a:lnTo>
                  <a:pt x="1154" y="2949"/>
                </a:lnTo>
                <a:lnTo>
                  <a:pt x="1150" y="2946"/>
                </a:lnTo>
                <a:lnTo>
                  <a:pt x="1149" y="2946"/>
                </a:lnTo>
                <a:lnTo>
                  <a:pt x="1145" y="2944"/>
                </a:lnTo>
                <a:lnTo>
                  <a:pt x="1139" y="2941"/>
                </a:lnTo>
                <a:lnTo>
                  <a:pt x="1134" y="2938"/>
                </a:lnTo>
                <a:lnTo>
                  <a:pt x="1130" y="2935"/>
                </a:lnTo>
                <a:lnTo>
                  <a:pt x="1124" y="2931"/>
                </a:lnTo>
                <a:lnTo>
                  <a:pt x="1082" y="2909"/>
                </a:lnTo>
                <a:lnTo>
                  <a:pt x="1076" y="2905"/>
                </a:lnTo>
                <a:lnTo>
                  <a:pt x="1071" y="2902"/>
                </a:lnTo>
                <a:lnTo>
                  <a:pt x="1066" y="2900"/>
                </a:lnTo>
                <a:lnTo>
                  <a:pt x="1064" y="2900"/>
                </a:lnTo>
                <a:lnTo>
                  <a:pt x="1060" y="2897"/>
                </a:lnTo>
                <a:lnTo>
                  <a:pt x="1056" y="2894"/>
                </a:lnTo>
                <a:lnTo>
                  <a:pt x="1050" y="2892"/>
                </a:lnTo>
                <a:lnTo>
                  <a:pt x="1045" y="2889"/>
                </a:lnTo>
                <a:lnTo>
                  <a:pt x="1040" y="2885"/>
                </a:lnTo>
                <a:lnTo>
                  <a:pt x="1034" y="2882"/>
                </a:lnTo>
                <a:lnTo>
                  <a:pt x="1031" y="2881"/>
                </a:lnTo>
                <a:lnTo>
                  <a:pt x="1029" y="2879"/>
                </a:lnTo>
                <a:lnTo>
                  <a:pt x="1023" y="2877"/>
                </a:lnTo>
                <a:lnTo>
                  <a:pt x="1018" y="2874"/>
                </a:lnTo>
                <a:lnTo>
                  <a:pt x="1012" y="2871"/>
                </a:lnTo>
                <a:lnTo>
                  <a:pt x="1008" y="2868"/>
                </a:lnTo>
                <a:lnTo>
                  <a:pt x="1003" y="2866"/>
                </a:lnTo>
                <a:lnTo>
                  <a:pt x="997" y="2863"/>
                </a:lnTo>
                <a:lnTo>
                  <a:pt x="992" y="2859"/>
                </a:lnTo>
                <a:lnTo>
                  <a:pt x="986" y="2856"/>
                </a:lnTo>
                <a:lnTo>
                  <a:pt x="981" y="2853"/>
                </a:lnTo>
                <a:lnTo>
                  <a:pt x="977" y="2851"/>
                </a:lnTo>
                <a:lnTo>
                  <a:pt x="971" y="2848"/>
                </a:lnTo>
                <a:lnTo>
                  <a:pt x="966" y="2844"/>
                </a:lnTo>
                <a:lnTo>
                  <a:pt x="960" y="2842"/>
                </a:lnTo>
                <a:lnTo>
                  <a:pt x="957" y="2841"/>
                </a:lnTo>
                <a:lnTo>
                  <a:pt x="955" y="2838"/>
                </a:lnTo>
                <a:lnTo>
                  <a:pt x="949" y="2835"/>
                </a:lnTo>
                <a:lnTo>
                  <a:pt x="944" y="2833"/>
                </a:lnTo>
                <a:lnTo>
                  <a:pt x="938" y="2830"/>
                </a:lnTo>
                <a:lnTo>
                  <a:pt x="934" y="2827"/>
                </a:lnTo>
                <a:lnTo>
                  <a:pt x="929" y="2825"/>
                </a:lnTo>
                <a:lnTo>
                  <a:pt x="923" y="2822"/>
                </a:lnTo>
                <a:lnTo>
                  <a:pt x="918" y="2819"/>
                </a:lnTo>
                <a:lnTo>
                  <a:pt x="912" y="2815"/>
                </a:lnTo>
                <a:lnTo>
                  <a:pt x="907" y="2812"/>
                </a:lnTo>
                <a:lnTo>
                  <a:pt x="903" y="2809"/>
                </a:lnTo>
                <a:lnTo>
                  <a:pt x="897" y="2807"/>
                </a:lnTo>
                <a:lnTo>
                  <a:pt x="892" y="2804"/>
                </a:lnTo>
                <a:lnTo>
                  <a:pt x="884" y="2799"/>
                </a:lnTo>
                <a:lnTo>
                  <a:pt x="879" y="2796"/>
                </a:lnTo>
                <a:lnTo>
                  <a:pt x="879" y="2796"/>
                </a:lnTo>
                <a:lnTo>
                  <a:pt x="877" y="2794"/>
                </a:lnTo>
                <a:lnTo>
                  <a:pt x="874" y="2792"/>
                </a:lnTo>
                <a:lnTo>
                  <a:pt x="871" y="2792"/>
                </a:lnTo>
                <a:lnTo>
                  <a:pt x="868" y="2789"/>
                </a:lnTo>
                <a:lnTo>
                  <a:pt x="866" y="2789"/>
                </a:lnTo>
                <a:lnTo>
                  <a:pt x="863" y="2786"/>
                </a:lnTo>
                <a:lnTo>
                  <a:pt x="860" y="2785"/>
                </a:lnTo>
                <a:lnTo>
                  <a:pt x="858" y="2783"/>
                </a:lnTo>
                <a:lnTo>
                  <a:pt x="855" y="2782"/>
                </a:lnTo>
                <a:lnTo>
                  <a:pt x="852" y="2781"/>
                </a:lnTo>
                <a:lnTo>
                  <a:pt x="849" y="2779"/>
                </a:lnTo>
                <a:lnTo>
                  <a:pt x="847" y="2778"/>
                </a:lnTo>
                <a:lnTo>
                  <a:pt x="844" y="2777"/>
                </a:lnTo>
                <a:lnTo>
                  <a:pt x="841" y="2775"/>
                </a:lnTo>
                <a:lnTo>
                  <a:pt x="838" y="2773"/>
                </a:lnTo>
                <a:lnTo>
                  <a:pt x="836" y="2771"/>
                </a:lnTo>
                <a:lnTo>
                  <a:pt x="834" y="2770"/>
                </a:lnTo>
                <a:lnTo>
                  <a:pt x="832" y="2768"/>
                </a:lnTo>
                <a:lnTo>
                  <a:pt x="829" y="2767"/>
                </a:lnTo>
                <a:lnTo>
                  <a:pt x="826" y="2766"/>
                </a:lnTo>
                <a:lnTo>
                  <a:pt x="823" y="2764"/>
                </a:lnTo>
                <a:lnTo>
                  <a:pt x="821" y="2763"/>
                </a:lnTo>
                <a:lnTo>
                  <a:pt x="818" y="2762"/>
                </a:lnTo>
                <a:lnTo>
                  <a:pt x="815" y="2760"/>
                </a:lnTo>
                <a:lnTo>
                  <a:pt x="812" y="2759"/>
                </a:lnTo>
                <a:lnTo>
                  <a:pt x="810" y="2757"/>
                </a:lnTo>
                <a:lnTo>
                  <a:pt x="807" y="2756"/>
                </a:lnTo>
                <a:lnTo>
                  <a:pt x="804" y="2753"/>
                </a:lnTo>
                <a:lnTo>
                  <a:pt x="801" y="2752"/>
                </a:lnTo>
                <a:lnTo>
                  <a:pt x="799" y="2751"/>
                </a:lnTo>
                <a:lnTo>
                  <a:pt x="796" y="2749"/>
                </a:lnTo>
                <a:lnTo>
                  <a:pt x="793" y="2748"/>
                </a:lnTo>
                <a:lnTo>
                  <a:pt x="792" y="2748"/>
                </a:lnTo>
                <a:lnTo>
                  <a:pt x="790" y="2747"/>
                </a:lnTo>
                <a:lnTo>
                  <a:pt x="788" y="2745"/>
                </a:lnTo>
                <a:lnTo>
                  <a:pt x="788" y="2745"/>
                </a:lnTo>
                <a:lnTo>
                  <a:pt x="785" y="2744"/>
                </a:lnTo>
                <a:lnTo>
                  <a:pt x="782" y="2742"/>
                </a:lnTo>
                <a:lnTo>
                  <a:pt x="780" y="2741"/>
                </a:lnTo>
                <a:lnTo>
                  <a:pt x="780" y="2740"/>
                </a:lnTo>
                <a:lnTo>
                  <a:pt x="777" y="2740"/>
                </a:lnTo>
                <a:lnTo>
                  <a:pt x="774" y="2738"/>
                </a:lnTo>
                <a:lnTo>
                  <a:pt x="773" y="2737"/>
                </a:lnTo>
                <a:lnTo>
                  <a:pt x="771" y="2737"/>
                </a:lnTo>
                <a:lnTo>
                  <a:pt x="769" y="2734"/>
                </a:lnTo>
                <a:lnTo>
                  <a:pt x="767" y="2733"/>
                </a:lnTo>
                <a:lnTo>
                  <a:pt x="766" y="2733"/>
                </a:lnTo>
                <a:lnTo>
                  <a:pt x="767" y="2726"/>
                </a:lnTo>
                <a:lnTo>
                  <a:pt x="767" y="2723"/>
                </a:lnTo>
                <a:lnTo>
                  <a:pt x="767" y="2722"/>
                </a:lnTo>
                <a:lnTo>
                  <a:pt x="777" y="2722"/>
                </a:lnTo>
                <a:lnTo>
                  <a:pt x="777" y="2711"/>
                </a:lnTo>
                <a:lnTo>
                  <a:pt x="777" y="2707"/>
                </a:lnTo>
                <a:lnTo>
                  <a:pt x="777" y="2706"/>
                </a:lnTo>
                <a:lnTo>
                  <a:pt x="777" y="2706"/>
                </a:lnTo>
                <a:lnTo>
                  <a:pt x="775" y="2706"/>
                </a:lnTo>
                <a:lnTo>
                  <a:pt x="775" y="2704"/>
                </a:lnTo>
                <a:lnTo>
                  <a:pt x="775" y="2704"/>
                </a:lnTo>
                <a:lnTo>
                  <a:pt x="775" y="2704"/>
                </a:lnTo>
                <a:lnTo>
                  <a:pt x="775" y="2701"/>
                </a:lnTo>
                <a:lnTo>
                  <a:pt x="775" y="2701"/>
                </a:lnTo>
                <a:lnTo>
                  <a:pt x="775" y="2701"/>
                </a:lnTo>
                <a:lnTo>
                  <a:pt x="775" y="2700"/>
                </a:lnTo>
                <a:lnTo>
                  <a:pt x="777" y="2700"/>
                </a:lnTo>
                <a:lnTo>
                  <a:pt x="777" y="2700"/>
                </a:lnTo>
                <a:lnTo>
                  <a:pt x="777" y="2699"/>
                </a:lnTo>
                <a:lnTo>
                  <a:pt x="777" y="2699"/>
                </a:lnTo>
                <a:lnTo>
                  <a:pt x="777" y="2700"/>
                </a:lnTo>
                <a:lnTo>
                  <a:pt x="778" y="2700"/>
                </a:lnTo>
                <a:lnTo>
                  <a:pt x="777" y="2699"/>
                </a:lnTo>
                <a:lnTo>
                  <a:pt x="777" y="2699"/>
                </a:lnTo>
                <a:lnTo>
                  <a:pt x="778" y="2697"/>
                </a:lnTo>
                <a:lnTo>
                  <a:pt x="778" y="2697"/>
                </a:lnTo>
                <a:lnTo>
                  <a:pt x="778" y="2696"/>
                </a:lnTo>
                <a:lnTo>
                  <a:pt x="778" y="2695"/>
                </a:lnTo>
                <a:lnTo>
                  <a:pt x="778" y="2695"/>
                </a:lnTo>
                <a:lnTo>
                  <a:pt x="778" y="2696"/>
                </a:lnTo>
                <a:lnTo>
                  <a:pt x="780" y="2696"/>
                </a:lnTo>
                <a:lnTo>
                  <a:pt x="780" y="2693"/>
                </a:lnTo>
                <a:lnTo>
                  <a:pt x="781" y="2693"/>
                </a:lnTo>
                <a:lnTo>
                  <a:pt x="781" y="2692"/>
                </a:lnTo>
                <a:lnTo>
                  <a:pt x="781" y="2692"/>
                </a:lnTo>
                <a:lnTo>
                  <a:pt x="781" y="2692"/>
                </a:lnTo>
                <a:lnTo>
                  <a:pt x="780" y="2692"/>
                </a:lnTo>
                <a:lnTo>
                  <a:pt x="780" y="2690"/>
                </a:lnTo>
                <a:lnTo>
                  <a:pt x="780" y="2690"/>
                </a:lnTo>
                <a:lnTo>
                  <a:pt x="780" y="2690"/>
                </a:lnTo>
                <a:lnTo>
                  <a:pt x="780" y="2690"/>
                </a:lnTo>
                <a:lnTo>
                  <a:pt x="780" y="2690"/>
                </a:lnTo>
                <a:lnTo>
                  <a:pt x="781" y="2690"/>
                </a:lnTo>
                <a:lnTo>
                  <a:pt x="781" y="2690"/>
                </a:lnTo>
                <a:lnTo>
                  <a:pt x="781" y="2689"/>
                </a:lnTo>
                <a:lnTo>
                  <a:pt x="781" y="2688"/>
                </a:lnTo>
                <a:lnTo>
                  <a:pt x="781" y="2688"/>
                </a:lnTo>
                <a:lnTo>
                  <a:pt x="781" y="2688"/>
                </a:lnTo>
                <a:lnTo>
                  <a:pt x="781" y="2686"/>
                </a:lnTo>
                <a:lnTo>
                  <a:pt x="781" y="2686"/>
                </a:lnTo>
                <a:lnTo>
                  <a:pt x="781" y="2685"/>
                </a:lnTo>
                <a:lnTo>
                  <a:pt x="781" y="2684"/>
                </a:lnTo>
                <a:lnTo>
                  <a:pt x="781" y="2684"/>
                </a:lnTo>
                <a:lnTo>
                  <a:pt x="782" y="2682"/>
                </a:lnTo>
                <a:lnTo>
                  <a:pt x="782" y="2682"/>
                </a:lnTo>
                <a:lnTo>
                  <a:pt x="782" y="2682"/>
                </a:lnTo>
                <a:lnTo>
                  <a:pt x="782" y="2682"/>
                </a:lnTo>
                <a:lnTo>
                  <a:pt x="782" y="2681"/>
                </a:lnTo>
                <a:lnTo>
                  <a:pt x="782" y="2681"/>
                </a:lnTo>
                <a:lnTo>
                  <a:pt x="782" y="2680"/>
                </a:lnTo>
                <a:lnTo>
                  <a:pt x="782" y="2680"/>
                </a:lnTo>
                <a:lnTo>
                  <a:pt x="781" y="2680"/>
                </a:lnTo>
                <a:lnTo>
                  <a:pt x="781" y="2680"/>
                </a:lnTo>
                <a:lnTo>
                  <a:pt x="781" y="2678"/>
                </a:lnTo>
                <a:lnTo>
                  <a:pt x="782" y="2678"/>
                </a:lnTo>
                <a:lnTo>
                  <a:pt x="782" y="2678"/>
                </a:lnTo>
                <a:lnTo>
                  <a:pt x="782" y="2677"/>
                </a:lnTo>
                <a:lnTo>
                  <a:pt x="782" y="2677"/>
                </a:lnTo>
                <a:lnTo>
                  <a:pt x="782" y="2677"/>
                </a:lnTo>
                <a:lnTo>
                  <a:pt x="782" y="2675"/>
                </a:lnTo>
                <a:lnTo>
                  <a:pt x="782" y="2674"/>
                </a:lnTo>
                <a:lnTo>
                  <a:pt x="782" y="2674"/>
                </a:lnTo>
                <a:lnTo>
                  <a:pt x="782" y="2674"/>
                </a:lnTo>
                <a:lnTo>
                  <a:pt x="782" y="2674"/>
                </a:lnTo>
                <a:lnTo>
                  <a:pt x="782" y="2673"/>
                </a:lnTo>
                <a:lnTo>
                  <a:pt x="782" y="2673"/>
                </a:lnTo>
                <a:lnTo>
                  <a:pt x="782" y="2671"/>
                </a:lnTo>
                <a:lnTo>
                  <a:pt x="782" y="2671"/>
                </a:lnTo>
                <a:lnTo>
                  <a:pt x="782" y="2671"/>
                </a:lnTo>
                <a:lnTo>
                  <a:pt x="781" y="2671"/>
                </a:lnTo>
                <a:lnTo>
                  <a:pt x="781" y="2670"/>
                </a:lnTo>
                <a:lnTo>
                  <a:pt x="782" y="2670"/>
                </a:lnTo>
                <a:lnTo>
                  <a:pt x="782" y="2670"/>
                </a:lnTo>
                <a:lnTo>
                  <a:pt x="782" y="2669"/>
                </a:lnTo>
                <a:lnTo>
                  <a:pt x="782" y="2667"/>
                </a:lnTo>
                <a:lnTo>
                  <a:pt x="784" y="2667"/>
                </a:lnTo>
                <a:lnTo>
                  <a:pt x="784" y="2667"/>
                </a:lnTo>
                <a:lnTo>
                  <a:pt x="784" y="2666"/>
                </a:lnTo>
                <a:lnTo>
                  <a:pt x="784" y="2666"/>
                </a:lnTo>
                <a:lnTo>
                  <a:pt x="782" y="2666"/>
                </a:lnTo>
                <a:lnTo>
                  <a:pt x="782" y="2664"/>
                </a:lnTo>
                <a:lnTo>
                  <a:pt x="782" y="2663"/>
                </a:lnTo>
                <a:lnTo>
                  <a:pt x="782" y="2663"/>
                </a:lnTo>
                <a:lnTo>
                  <a:pt x="782" y="2663"/>
                </a:lnTo>
                <a:lnTo>
                  <a:pt x="781" y="2663"/>
                </a:lnTo>
                <a:lnTo>
                  <a:pt x="781" y="2663"/>
                </a:lnTo>
                <a:lnTo>
                  <a:pt x="781" y="2662"/>
                </a:lnTo>
                <a:lnTo>
                  <a:pt x="781" y="2662"/>
                </a:lnTo>
                <a:lnTo>
                  <a:pt x="781" y="2660"/>
                </a:lnTo>
                <a:lnTo>
                  <a:pt x="781" y="2659"/>
                </a:lnTo>
                <a:lnTo>
                  <a:pt x="781" y="2659"/>
                </a:lnTo>
                <a:lnTo>
                  <a:pt x="780" y="2659"/>
                </a:lnTo>
                <a:lnTo>
                  <a:pt x="780" y="2659"/>
                </a:lnTo>
                <a:lnTo>
                  <a:pt x="780" y="2658"/>
                </a:lnTo>
                <a:lnTo>
                  <a:pt x="780" y="2658"/>
                </a:lnTo>
                <a:lnTo>
                  <a:pt x="780" y="2658"/>
                </a:lnTo>
                <a:lnTo>
                  <a:pt x="780" y="2658"/>
                </a:lnTo>
                <a:lnTo>
                  <a:pt x="780" y="2658"/>
                </a:lnTo>
                <a:lnTo>
                  <a:pt x="781" y="2656"/>
                </a:lnTo>
                <a:lnTo>
                  <a:pt x="781" y="2656"/>
                </a:lnTo>
                <a:lnTo>
                  <a:pt x="782" y="2656"/>
                </a:lnTo>
                <a:lnTo>
                  <a:pt x="782" y="2656"/>
                </a:lnTo>
                <a:lnTo>
                  <a:pt x="782" y="2656"/>
                </a:lnTo>
                <a:lnTo>
                  <a:pt x="782" y="2656"/>
                </a:lnTo>
                <a:lnTo>
                  <a:pt x="784" y="2656"/>
                </a:lnTo>
                <a:lnTo>
                  <a:pt x="784" y="2655"/>
                </a:lnTo>
                <a:lnTo>
                  <a:pt x="784" y="2654"/>
                </a:lnTo>
                <a:lnTo>
                  <a:pt x="784" y="2654"/>
                </a:lnTo>
                <a:lnTo>
                  <a:pt x="782" y="2655"/>
                </a:lnTo>
                <a:lnTo>
                  <a:pt x="782" y="2655"/>
                </a:lnTo>
                <a:lnTo>
                  <a:pt x="782" y="2654"/>
                </a:lnTo>
                <a:lnTo>
                  <a:pt x="781" y="2654"/>
                </a:lnTo>
                <a:lnTo>
                  <a:pt x="781" y="2654"/>
                </a:lnTo>
                <a:lnTo>
                  <a:pt x="780" y="2654"/>
                </a:lnTo>
                <a:lnTo>
                  <a:pt x="780" y="2652"/>
                </a:lnTo>
                <a:lnTo>
                  <a:pt x="780" y="2652"/>
                </a:lnTo>
                <a:lnTo>
                  <a:pt x="780" y="2652"/>
                </a:lnTo>
                <a:lnTo>
                  <a:pt x="780" y="2652"/>
                </a:lnTo>
                <a:lnTo>
                  <a:pt x="780" y="2651"/>
                </a:lnTo>
                <a:lnTo>
                  <a:pt x="780" y="2651"/>
                </a:lnTo>
                <a:lnTo>
                  <a:pt x="778" y="2651"/>
                </a:lnTo>
                <a:lnTo>
                  <a:pt x="778" y="2649"/>
                </a:lnTo>
                <a:lnTo>
                  <a:pt x="778" y="2649"/>
                </a:lnTo>
                <a:lnTo>
                  <a:pt x="778" y="2649"/>
                </a:lnTo>
                <a:lnTo>
                  <a:pt x="777" y="2649"/>
                </a:lnTo>
                <a:lnTo>
                  <a:pt x="777" y="2648"/>
                </a:lnTo>
                <a:lnTo>
                  <a:pt x="777" y="2648"/>
                </a:lnTo>
                <a:lnTo>
                  <a:pt x="777" y="2648"/>
                </a:lnTo>
                <a:lnTo>
                  <a:pt x="778" y="2648"/>
                </a:lnTo>
                <a:lnTo>
                  <a:pt x="778" y="2647"/>
                </a:lnTo>
                <a:lnTo>
                  <a:pt x="778" y="2647"/>
                </a:lnTo>
                <a:lnTo>
                  <a:pt x="778" y="2647"/>
                </a:lnTo>
                <a:lnTo>
                  <a:pt x="780" y="2647"/>
                </a:lnTo>
                <a:lnTo>
                  <a:pt x="780" y="2647"/>
                </a:lnTo>
                <a:lnTo>
                  <a:pt x="780" y="2647"/>
                </a:lnTo>
                <a:lnTo>
                  <a:pt x="780" y="2648"/>
                </a:lnTo>
                <a:lnTo>
                  <a:pt x="780" y="2648"/>
                </a:lnTo>
                <a:lnTo>
                  <a:pt x="780" y="2648"/>
                </a:lnTo>
                <a:lnTo>
                  <a:pt x="781" y="2648"/>
                </a:lnTo>
                <a:lnTo>
                  <a:pt x="781" y="2648"/>
                </a:lnTo>
                <a:lnTo>
                  <a:pt x="781" y="2647"/>
                </a:lnTo>
                <a:lnTo>
                  <a:pt x="781" y="2647"/>
                </a:lnTo>
                <a:lnTo>
                  <a:pt x="781" y="2647"/>
                </a:lnTo>
                <a:lnTo>
                  <a:pt x="781" y="2645"/>
                </a:lnTo>
                <a:lnTo>
                  <a:pt x="781" y="2645"/>
                </a:lnTo>
                <a:lnTo>
                  <a:pt x="781" y="2644"/>
                </a:lnTo>
                <a:lnTo>
                  <a:pt x="781" y="2644"/>
                </a:lnTo>
                <a:lnTo>
                  <a:pt x="781" y="2644"/>
                </a:lnTo>
                <a:lnTo>
                  <a:pt x="781" y="2644"/>
                </a:lnTo>
                <a:lnTo>
                  <a:pt x="782" y="2644"/>
                </a:lnTo>
                <a:lnTo>
                  <a:pt x="782" y="2644"/>
                </a:lnTo>
                <a:lnTo>
                  <a:pt x="784" y="2644"/>
                </a:lnTo>
                <a:lnTo>
                  <a:pt x="784" y="2644"/>
                </a:lnTo>
                <a:lnTo>
                  <a:pt x="785" y="2644"/>
                </a:lnTo>
                <a:lnTo>
                  <a:pt x="785" y="2644"/>
                </a:lnTo>
                <a:lnTo>
                  <a:pt x="785" y="2644"/>
                </a:lnTo>
                <a:lnTo>
                  <a:pt x="785" y="2643"/>
                </a:lnTo>
                <a:lnTo>
                  <a:pt x="785" y="2643"/>
                </a:lnTo>
                <a:lnTo>
                  <a:pt x="785" y="2641"/>
                </a:lnTo>
                <a:lnTo>
                  <a:pt x="786" y="2641"/>
                </a:lnTo>
                <a:lnTo>
                  <a:pt x="786" y="2641"/>
                </a:lnTo>
                <a:lnTo>
                  <a:pt x="786" y="2640"/>
                </a:lnTo>
                <a:lnTo>
                  <a:pt x="786" y="2640"/>
                </a:lnTo>
                <a:lnTo>
                  <a:pt x="785" y="2640"/>
                </a:lnTo>
                <a:lnTo>
                  <a:pt x="785" y="2638"/>
                </a:lnTo>
                <a:lnTo>
                  <a:pt x="785" y="2638"/>
                </a:lnTo>
                <a:lnTo>
                  <a:pt x="785" y="2638"/>
                </a:lnTo>
                <a:lnTo>
                  <a:pt x="785" y="2637"/>
                </a:lnTo>
                <a:lnTo>
                  <a:pt x="785" y="2637"/>
                </a:lnTo>
                <a:lnTo>
                  <a:pt x="785" y="2636"/>
                </a:lnTo>
                <a:lnTo>
                  <a:pt x="786" y="2636"/>
                </a:lnTo>
                <a:lnTo>
                  <a:pt x="786" y="2636"/>
                </a:lnTo>
                <a:lnTo>
                  <a:pt x="786" y="2636"/>
                </a:lnTo>
                <a:lnTo>
                  <a:pt x="786" y="2634"/>
                </a:lnTo>
                <a:lnTo>
                  <a:pt x="785" y="2634"/>
                </a:lnTo>
                <a:lnTo>
                  <a:pt x="785" y="2633"/>
                </a:lnTo>
                <a:lnTo>
                  <a:pt x="785" y="2633"/>
                </a:lnTo>
                <a:lnTo>
                  <a:pt x="785" y="2633"/>
                </a:lnTo>
                <a:lnTo>
                  <a:pt x="785" y="2632"/>
                </a:lnTo>
                <a:lnTo>
                  <a:pt x="785" y="2630"/>
                </a:lnTo>
                <a:lnTo>
                  <a:pt x="785" y="2630"/>
                </a:lnTo>
                <a:lnTo>
                  <a:pt x="786" y="2630"/>
                </a:lnTo>
                <a:lnTo>
                  <a:pt x="785" y="2629"/>
                </a:lnTo>
                <a:lnTo>
                  <a:pt x="786" y="2629"/>
                </a:lnTo>
                <a:lnTo>
                  <a:pt x="785" y="2629"/>
                </a:lnTo>
                <a:lnTo>
                  <a:pt x="785" y="2629"/>
                </a:lnTo>
                <a:lnTo>
                  <a:pt x="785" y="2629"/>
                </a:lnTo>
                <a:lnTo>
                  <a:pt x="785" y="2629"/>
                </a:lnTo>
                <a:lnTo>
                  <a:pt x="784" y="2628"/>
                </a:lnTo>
                <a:lnTo>
                  <a:pt x="784" y="2628"/>
                </a:lnTo>
                <a:lnTo>
                  <a:pt x="784" y="2628"/>
                </a:lnTo>
                <a:lnTo>
                  <a:pt x="784" y="2626"/>
                </a:lnTo>
                <a:lnTo>
                  <a:pt x="782" y="2626"/>
                </a:lnTo>
                <a:lnTo>
                  <a:pt x="784" y="2626"/>
                </a:lnTo>
                <a:lnTo>
                  <a:pt x="784" y="2625"/>
                </a:lnTo>
                <a:lnTo>
                  <a:pt x="784" y="2625"/>
                </a:lnTo>
                <a:lnTo>
                  <a:pt x="784" y="2625"/>
                </a:lnTo>
                <a:lnTo>
                  <a:pt x="784" y="2625"/>
                </a:lnTo>
                <a:lnTo>
                  <a:pt x="782" y="2625"/>
                </a:lnTo>
                <a:lnTo>
                  <a:pt x="782" y="2625"/>
                </a:lnTo>
                <a:lnTo>
                  <a:pt x="782" y="2623"/>
                </a:lnTo>
                <a:lnTo>
                  <a:pt x="782" y="2623"/>
                </a:lnTo>
                <a:lnTo>
                  <a:pt x="782" y="2623"/>
                </a:lnTo>
                <a:lnTo>
                  <a:pt x="782" y="2623"/>
                </a:lnTo>
                <a:lnTo>
                  <a:pt x="782" y="2622"/>
                </a:lnTo>
                <a:lnTo>
                  <a:pt x="782" y="2622"/>
                </a:lnTo>
                <a:lnTo>
                  <a:pt x="782" y="2621"/>
                </a:lnTo>
                <a:lnTo>
                  <a:pt x="781" y="2621"/>
                </a:lnTo>
                <a:lnTo>
                  <a:pt x="781" y="2622"/>
                </a:lnTo>
                <a:lnTo>
                  <a:pt x="781" y="2622"/>
                </a:lnTo>
                <a:lnTo>
                  <a:pt x="780" y="2622"/>
                </a:lnTo>
                <a:lnTo>
                  <a:pt x="778" y="2623"/>
                </a:lnTo>
                <a:lnTo>
                  <a:pt x="778" y="2623"/>
                </a:lnTo>
                <a:lnTo>
                  <a:pt x="778" y="2622"/>
                </a:lnTo>
                <a:lnTo>
                  <a:pt x="778" y="2622"/>
                </a:lnTo>
                <a:lnTo>
                  <a:pt x="778" y="2622"/>
                </a:lnTo>
                <a:lnTo>
                  <a:pt x="778" y="2622"/>
                </a:lnTo>
                <a:lnTo>
                  <a:pt x="778" y="2621"/>
                </a:lnTo>
                <a:lnTo>
                  <a:pt x="778" y="2621"/>
                </a:lnTo>
                <a:lnTo>
                  <a:pt x="778" y="2619"/>
                </a:lnTo>
                <a:lnTo>
                  <a:pt x="778" y="2619"/>
                </a:lnTo>
                <a:lnTo>
                  <a:pt x="778" y="2619"/>
                </a:lnTo>
                <a:lnTo>
                  <a:pt x="778" y="2618"/>
                </a:lnTo>
                <a:lnTo>
                  <a:pt x="778" y="2618"/>
                </a:lnTo>
                <a:lnTo>
                  <a:pt x="778" y="2617"/>
                </a:lnTo>
                <a:lnTo>
                  <a:pt x="777" y="2617"/>
                </a:lnTo>
                <a:lnTo>
                  <a:pt x="777" y="2617"/>
                </a:lnTo>
                <a:lnTo>
                  <a:pt x="777" y="2617"/>
                </a:lnTo>
                <a:lnTo>
                  <a:pt x="775" y="2615"/>
                </a:lnTo>
                <a:lnTo>
                  <a:pt x="775" y="2615"/>
                </a:lnTo>
                <a:lnTo>
                  <a:pt x="774" y="2615"/>
                </a:lnTo>
                <a:lnTo>
                  <a:pt x="774" y="2617"/>
                </a:lnTo>
                <a:lnTo>
                  <a:pt x="774" y="2617"/>
                </a:lnTo>
                <a:lnTo>
                  <a:pt x="774" y="2617"/>
                </a:lnTo>
                <a:lnTo>
                  <a:pt x="773" y="2617"/>
                </a:lnTo>
                <a:lnTo>
                  <a:pt x="773" y="2615"/>
                </a:lnTo>
                <a:lnTo>
                  <a:pt x="774" y="2614"/>
                </a:lnTo>
                <a:lnTo>
                  <a:pt x="774" y="2614"/>
                </a:lnTo>
                <a:lnTo>
                  <a:pt x="774" y="2614"/>
                </a:lnTo>
                <a:lnTo>
                  <a:pt x="774" y="2614"/>
                </a:lnTo>
                <a:lnTo>
                  <a:pt x="774" y="2614"/>
                </a:lnTo>
                <a:lnTo>
                  <a:pt x="775" y="2612"/>
                </a:lnTo>
                <a:lnTo>
                  <a:pt x="777" y="2612"/>
                </a:lnTo>
                <a:lnTo>
                  <a:pt x="777" y="2612"/>
                </a:lnTo>
                <a:lnTo>
                  <a:pt x="777" y="2612"/>
                </a:lnTo>
                <a:lnTo>
                  <a:pt x="777" y="2611"/>
                </a:lnTo>
                <a:lnTo>
                  <a:pt x="777" y="2611"/>
                </a:lnTo>
                <a:lnTo>
                  <a:pt x="777" y="2611"/>
                </a:lnTo>
                <a:lnTo>
                  <a:pt x="777" y="2611"/>
                </a:lnTo>
                <a:lnTo>
                  <a:pt x="775" y="2611"/>
                </a:lnTo>
                <a:lnTo>
                  <a:pt x="775" y="2611"/>
                </a:lnTo>
                <a:lnTo>
                  <a:pt x="777" y="2610"/>
                </a:lnTo>
                <a:lnTo>
                  <a:pt x="777" y="2610"/>
                </a:lnTo>
                <a:lnTo>
                  <a:pt x="777" y="2610"/>
                </a:lnTo>
                <a:lnTo>
                  <a:pt x="777" y="2610"/>
                </a:lnTo>
                <a:lnTo>
                  <a:pt x="778" y="2608"/>
                </a:lnTo>
                <a:lnTo>
                  <a:pt x="778" y="2608"/>
                </a:lnTo>
                <a:lnTo>
                  <a:pt x="777" y="2607"/>
                </a:lnTo>
                <a:lnTo>
                  <a:pt x="778" y="2607"/>
                </a:lnTo>
                <a:lnTo>
                  <a:pt x="778" y="2607"/>
                </a:lnTo>
                <a:lnTo>
                  <a:pt x="778" y="2606"/>
                </a:lnTo>
                <a:lnTo>
                  <a:pt x="778" y="2606"/>
                </a:lnTo>
                <a:lnTo>
                  <a:pt x="778" y="2606"/>
                </a:lnTo>
                <a:lnTo>
                  <a:pt x="778" y="2606"/>
                </a:lnTo>
                <a:lnTo>
                  <a:pt x="777" y="2606"/>
                </a:lnTo>
                <a:lnTo>
                  <a:pt x="777" y="2606"/>
                </a:lnTo>
                <a:lnTo>
                  <a:pt x="777" y="2606"/>
                </a:lnTo>
                <a:lnTo>
                  <a:pt x="775" y="2606"/>
                </a:lnTo>
                <a:lnTo>
                  <a:pt x="775" y="2604"/>
                </a:lnTo>
                <a:lnTo>
                  <a:pt x="774" y="2604"/>
                </a:lnTo>
                <a:lnTo>
                  <a:pt x="774" y="2604"/>
                </a:lnTo>
                <a:lnTo>
                  <a:pt x="775" y="2604"/>
                </a:lnTo>
                <a:lnTo>
                  <a:pt x="775" y="2604"/>
                </a:lnTo>
                <a:lnTo>
                  <a:pt x="775" y="2603"/>
                </a:lnTo>
                <a:lnTo>
                  <a:pt x="777" y="2603"/>
                </a:lnTo>
                <a:lnTo>
                  <a:pt x="777" y="2603"/>
                </a:lnTo>
                <a:lnTo>
                  <a:pt x="777" y="2603"/>
                </a:lnTo>
                <a:lnTo>
                  <a:pt x="777" y="2603"/>
                </a:lnTo>
                <a:lnTo>
                  <a:pt x="777" y="2603"/>
                </a:lnTo>
                <a:lnTo>
                  <a:pt x="778" y="2603"/>
                </a:lnTo>
                <a:lnTo>
                  <a:pt x="778" y="2602"/>
                </a:lnTo>
                <a:lnTo>
                  <a:pt x="778" y="2602"/>
                </a:lnTo>
                <a:lnTo>
                  <a:pt x="780" y="2602"/>
                </a:lnTo>
                <a:lnTo>
                  <a:pt x="780" y="2600"/>
                </a:lnTo>
                <a:lnTo>
                  <a:pt x="780" y="2600"/>
                </a:lnTo>
                <a:lnTo>
                  <a:pt x="780" y="2600"/>
                </a:lnTo>
                <a:lnTo>
                  <a:pt x="780" y="2599"/>
                </a:lnTo>
                <a:lnTo>
                  <a:pt x="778" y="2599"/>
                </a:lnTo>
                <a:lnTo>
                  <a:pt x="778" y="2597"/>
                </a:lnTo>
                <a:lnTo>
                  <a:pt x="780" y="2597"/>
                </a:lnTo>
                <a:lnTo>
                  <a:pt x="780" y="2599"/>
                </a:lnTo>
                <a:lnTo>
                  <a:pt x="780" y="2599"/>
                </a:lnTo>
                <a:lnTo>
                  <a:pt x="781" y="2599"/>
                </a:lnTo>
                <a:lnTo>
                  <a:pt x="781" y="2599"/>
                </a:lnTo>
                <a:lnTo>
                  <a:pt x="781" y="2597"/>
                </a:lnTo>
                <a:lnTo>
                  <a:pt x="781" y="2597"/>
                </a:lnTo>
                <a:lnTo>
                  <a:pt x="780" y="2597"/>
                </a:lnTo>
                <a:lnTo>
                  <a:pt x="780" y="2596"/>
                </a:lnTo>
                <a:lnTo>
                  <a:pt x="780" y="2596"/>
                </a:lnTo>
                <a:lnTo>
                  <a:pt x="780" y="2595"/>
                </a:lnTo>
                <a:lnTo>
                  <a:pt x="780" y="2595"/>
                </a:lnTo>
                <a:lnTo>
                  <a:pt x="780" y="2595"/>
                </a:lnTo>
                <a:lnTo>
                  <a:pt x="781" y="2595"/>
                </a:lnTo>
                <a:lnTo>
                  <a:pt x="781" y="2593"/>
                </a:lnTo>
                <a:lnTo>
                  <a:pt x="780" y="2592"/>
                </a:lnTo>
                <a:lnTo>
                  <a:pt x="780" y="2592"/>
                </a:lnTo>
                <a:lnTo>
                  <a:pt x="781" y="2592"/>
                </a:lnTo>
                <a:lnTo>
                  <a:pt x="781" y="2592"/>
                </a:lnTo>
                <a:lnTo>
                  <a:pt x="781" y="2591"/>
                </a:lnTo>
                <a:lnTo>
                  <a:pt x="782" y="2591"/>
                </a:lnTo>
                <a:lnTo>
                  <a:pt x="782" y="2591"/>
                </a:lnTo>
                <a:lnTo>
                  <a:pt x="782" y="2591"/>
                </a:lnTo>
                <a:lnTo>
                  <a:pt x="782" y="2591"/>
                </a:lnTo>
                <a:lnTo>
                  <a:pt x="782" y="2589"/>
                </a:lnTo>
                <a:lnTo>
                  <a:pt x="782" y="2589"/>
                </a:lnTo>
                <a:lnTo>
                  <a:pt x="782" y="2589"/>
                </a:lnTo>
                <a:lnTo>
                  <a:pt x="782" y="2588"/>
                </a:lnTo>
                <a:lnTo>
                  <a:pt x="782" y="2588"/>
                </a:lnTo>
                <a:lnTo>
                  <a:pt x="784" y="2588"/>
                </a:lnTo>
                <a:lnTo>
                  <a:pt x="784" y="2587"/>
                </a:lnTo>
                <a:lnTo>
                  <a:pt x="784" y="2587"/>
                </a:lnTo>
                <a:lnTo>
                  <a:pt x="784" y="2587"/>
                </a:lnTo>
                <a:lnTo>
                  <a:pt x="784" y="2588"/>
                </a:lnTo>
                <a:lnTo>
                  <a:pt x="785" y="2588"/>
                </a:lnTo>
                <a:lnTo>
                  <a:pt x="785" y="2588"/>
                </a:lnTo>
                <a:lnTo>
                  <a:pt x="785" y="2587"/>
                </a:lnTo>
                <a:lnTo>
                  <a:pt x="785" y="2587"/>
                </a:lnTo>
                <a:lnTo>
                  <a:pt x="785" y="2587"/>
                </a:lnTo>
                <a:lnTo>
                  <a:pt x="785" y="2585"/>
                </a:lnTo>
                <a:lnTo>
                  <a:pt x="785" y="2585"/>
                </a:lnTo>
                <a:lnTo>
                  <a:pt x="785" y="2584"/>
                </a:lnTo>
                <a:lnTo>
                  <a:pt x="785" y="2584"/>
                </a:lnTo>
                <a:lnTo>
                  <a:pt x="785" y="2582"/>
                </a:lnTo>
                <a:lnTo>
                  <a:pt x="784" y="2582"/>
                </a:lnTo>
                <a:lnTo>
                  <a:pt x="784" y="2581"/>
                </a:lnTo>
                <a:lnTo>
                  <a:pt x="784" y="2581"/>
                </a:lnTo>
                <a:lnTo>
                  <a:pt x="784" y="2581"/>
                </a:lnTo>
                <a:lnTo>
                  <a:pt x="784" y="2580"/>
                </a:lnTo>
                <a:lnTo>
                  <a:pt x="784" y="2578"/>
                </a:lnTo>
                <a:lnTo>
                  <a:pt x="784" y="2578"/>
                </a:lnTo>
                <a:lnTo>
                  <a:pt x="785" y="2578"/>
                </a:lnTo>
                <a:lnTo>
                  <a:pt x="785" y="2578"/>
                </a:lnTo>
                <a:lnTo>
                  <a:pt x="785" y="2577"/>
                </a:lnTo>
                <a:lnTo>
                  <a:pt x="785" y="2577"/>
                </a:lnTo>
                <a:lnTo>
                  <a:pt x="785" y="2577"/>
                </a:lnTo>
                <a:lnTo>
                  <a:pt x="785" y="2577"/>
                </a:lnTo>
                <a:lnTo>
                  <a:pt x="786" y="2577"/>
                </a:lnTo>
                <a:lnTo>
                  <a:pt x="786" y="2577"/>
                </a:lnTo>
                <a:lnTo>
                  <a:pt x="788" y="2578"/>
                </a:lnTo>
                <a:lnTo>
                  <a:pt x="788" y="2578"/>
                </a:lnTo>
                <a:lnTo>
                  <a:pt x="788" y="2578"/>
                </a:lnTo>
                <a:lnTo>
                  <a:pt x="788" y="2578"/>
                </a:lnTo>
                <a:lnTo>
                  <a:pt x="788" y="2578"/>
                </a:lnTo>
                <a:lnTo>
                  <a:pt x="788" y="2578"/>
                </a:lnTo>
                <a:lnTo>
                  <a:pt x="788" y="2578"/>
                </a:lnTo>
                <a:lnTo>
                  <a:pt x="789" y="2578"/>
                </a:lnTo>
                <a:lnTo>
                  <a:pt x="789" y="2577"/>
                </a:lnTo>
                <a:lnTo>
                  <a:pt x="789" y="2577"/>
                </a:lnTo>
                <a:lnTo>
                  <a:pt x="789" y="2576"/>
                </a:lnTo>
                <a:lnTo>
                  <a:pt x="789" y="2576"/>
                </a:lnTo>
                <a:lnTo>
                  <a:pt x="790" y="2576"/>
                </a:lnTo>
                <a:lnTo>
                  <a:pt x="790" y="2574"/>
                </a:lnTo>
                <a:lnTo>
                  <a:pt x="790" y="2574"/>
                </a:lnTo>
                <a:lnTo>
                  <a:pt x="792" y="2574"/>
                </a:lnTo>
                <a:lnTo>
                  <a:pt x="792" y="2574"/>
                </a:lnTo>
                <a:lnTo>
                  <a:pt x="792" y="2573"/>
                </a:lnTo>
                <a:lnTo>
                  <a:pt x="790" y="2573"/>
                </a:lnTo>
                <a:lnTo>
                  <a:pt x="790" y="2573"/>
                </a:lnTo>
                <a:lnTo>
                  <a:pt x="790" y="2571"/>
                </a:lnTo>
                <a:lnTo>
                  <a:pt x="790" y="2571"/>
                </a:lnTo>
                <a:lnTo>
                  <a:pt x="790" y="2571"/>
                </a:lnTo>
                <a:lnTo>
                  <a:pt x="790" y="2570"/>
                </a:lnTo>
                <a:lnTo>
                  <a:pt x="790" y="2570"/>
                </a:lnTo>
                <a:lnTo>
                  <a:pt x="789" y="2570"/>
                </a:lnTo>
                <a:lnTo>
                  <a:pt x="789" y="2570"/>
                </a:lnTo>
                <a:lnTo>
                  <a:pt x="789" y="2570"/>
                </a:lnTo>
                <a:lnTo>
                  <a:pt x="789" y="2569"/>
                </a:lnTo>
                <a:lnTo>
                  <a:pt x="789" y="2569"/>
                </a:lnTo>
                <a:lnTo>
                  <a:pt x="788" y="2567"/>
                </a:lnTo>
                <a:lnTo>
                  <a:pt x="788" y="2567"/>
                </a:lnTo>
                <a:lnTo>
                  <a:pt x="788" y="2567"/>
                </a:lnTo>
                <a:lnTo>
                  <a:pt x="788" y="2566"/>
                </a:lnTo>
                <a:lnTo>
                  <a:pt x="788" y="2566"/>
                </a:lnTo>
                <a:lnTo>
                  <a:pt x="789" y="2566"/>
                </a:lnTo>
                <a:lnTo>
                  <a:pt x="789" y="2566"/>
                </a:lnTo>
                <a:lnTo>
                  <a:pt x="789" y="2565"/>
                </a:lnTo>
                <a:lnTo>
                  <a:pt x="789" y="2565"/>
                </a:lnTo>
                <a:lnTo>
                  <a:pt x="789" y="2565"/>
                </a:lnTo>
                <a:lnTo>
                  <a:pt x="789" y="2563"/>
                </a:lnTo>
                <a:lnTo>
                  <a:pt x="788" y="2563"/>
                </a:lnTo>
                <a:lnTo>
                  <a:pt x="788" y="2563"/>
                </a:lnTo>
                <a:lnTo>
                  <a:pt x="788" y="2563"/>
                </a:lnTo>
                <a:lnTo>
                  <a:pt x="788" y="2562"/>
                </a:lnTo>
                <a:lnTo>
                  <a:pt x="788" y="2562"/>
                </a:lnTo>
                <a:lnTo>
                  <a:pt x="788" y="2562"/>
                </a:lnTo>
                <a:lnTo>
                  <a:pt x="786" y="2562"/>
                </a:lnTo>
                <a:lnTo>
                  <a:pt x="786" y="2562"/>
                </a:lnTo>
                <a:lnTo>
                  <a:pt x="786" y="2562"/>
                </a:lnTo>
                <a:lnTo>
                  <a:pt x="786" y="2561"/>
                </a:lnTo>
                <a:lnTo>
                  <a:pt x="788" y="2561"/>
                </a:lnTo>
                <a:lnTo>
                  <a:pt x="788" y="2561"/>
                </a:lnTo>
                <a:lnTo>
                  <a:pt x="788" y="2559"/>
                </a:lnTo>
                <a:lnTo>
                  <a:pt x="786" y="2559"/>
                </a:lnTo>
                <a:lnTo>
                  <a:pt x="786" y="2559"/>
                </a:lnTo>
                <a:lnTo>
                  <a:pt x="786" y="2559"/>
                </a:lnTo>
                <a:lnTo>
                  <a:pt x="786" y="2559"/>
                </a:lnTo>
                <a:lnTo>
                  <a:pt x="786" y="2558"/>
                </a:lnTo>
                <a:lnTo>
                  <a:pt x="786" y="2558"/>
                </a:lnTo>
                <a:lnTo>
                  <a:pt x="785" y="2558"/>
                </a:lnTo>
                <a:lnTo>
                  <a:pt x="785" y="2558"/>
                </a:lnTo>
                <a:lnTo>
                  <a:pt x="785" y="2556"/>
                </a:lnTo>
                <a:lnTo>
                  <a:pt x="785" y="2556"/>
                </a:lnTo>
                <a:lnTo>
                  <a:pt x="785" y="2556"/>
                </a:lnTo>
                <a:lnTo>
                  <a:pt x="785" y="2556"/>
                </a:lnTo>
                <a:lnTo>
                  <a:pt x="785" y="2556"/>
                </a:lnTo>
                <a:lnTo>
                  <a:pt x="785" y="2556"/>
                </a:lnTo>
                <a:lnTo>
                  <a:pt x="785" y="2555"/>
                </a:lnTo>
                <a:lnTo>
                  <a:pt x="785" y="2555"/>
                </a:lnTo>
                <a:lnTo>
                  <a:pt x="786" y="2555"/>
                </a:lnTo>
                <a:lnTo>
                  <a:pt x="786" y="2555"/>
                </a:lnTo>
                <a:lnTo>
                  <a:pt x="786" y="2555"/>
                </a:lnTo>
                <a:lnTo>
                  <a:pt x="786" y="2555"/>
                </a:lnTo>
                <a:lnTo>
                  <a:pt x="788" y="2555"/>
                </a:lnTo>
                <a:lnTo>
                  <a:pt x="788" y="2554"/>
                </a:lnTo>
                <a:lnTo>
                  <a:pt x="788" y="2554"/>
                </a:lnTo>
                <a:lnTo>
                  <a:pt x="786" y="2554"/>
                </a:lnTo>
                <a:lnTo>
                  <a:pt x="786" y="2554"/>
                </a:lnTo>
                <a:lnTo>
                  <a:pt x="786" y="2554"/>
                </a:lnTo>
                <a:lnTo>
                  <a:pt x="786" y="2552"/>
                </a:lnTo>
                <a:lnTo>
                  <a:pt x="786" y="2552"/>
                </a:lnTo>
                <a:lnTo>
                  <a:pt x="786" y="2552"/>
                </a:lnTo>
                <a:lnTo>
                  <a:pt x="788" y="2551"/>
                </a:lnTo>
                <a:lnTo>
                  <a:pt x="788" y="2551"/>
                </a:lnTo>
                <a:lnTo>
                  <a:pt x="788" y="2551"/>
                </a:lnTo>
                <a:lnTo>
                  <a:pt x="788" y="2550"/>
                </a:lnTo>
                <a:lnTo>
                  <a:pt x="788" y="2550"/>
                </a:lnTo>
                <a:lnTo>
                  <a:pt x="788" y="2548"/>
                </a:lnTo>
                <a:lnTo>
                  <a:pt x="789" y="2548"/>
                </a:lnTo>
                <a:lnTo>
                  <a:pt x="789" y="2547"/>
                </a:lnTo>
                <a:lnTo>
                  <a:pt x="789" y="2545"/>
                </a:lnTo>
                <a:lnTo>
                  <a:pt x="789" y="2545"/>
                </a:lnTo>
                <a:lnTo>
                  <a:pt x="789" y="2545"/>
                </a:lnTo>
                <a:lnTo>
                  <a:pt x="789" y="2544"/>
                </a:lnTo>
                <a:lnTo>
                  <a:pt x="788" y="2544"/>
                </a:lnTo>
                <a:lnTo>
                  <a:pt x="789" y="2544"/>
                </a:lnTo>
                <a:lnTo>
                  <a:pt x="789" y="2544"/>
                </a:lnTo>
                <a:lnTo>
                  <a:pt x="790" y="2543"/>
                </a:lnTo>
                <a:lnTo>
                  <a:pt x="790" y="2543"/>
                </a:lnTo>
                <a:lnTo>
                  <a:pt x="790" y="2543"/>
                </a:lnTo>
                <a:lnTo>
                  <a:pt x="792" y="2543"/>
                </a:lnTo>
                <a:lnTo>
                  <a:pt x="792" y="2543"/>
                </a:lnTo>
                <a:lnTo>
                  <a:pt x="792" y="2541"/>
                </a:lnTo>
                <a:lnTo>
                  <a:pt x="790" y="2541"/>
                </a:lnTo>
                <a:lnTo>
                  <a:pt x="790" y="2540"/>
                </a:lnTo>
                <a:lnTo>
                  <a:pt x="792" y="2540"/>
                </a:lnTo>
                <a:lnTo>
                  <a:pt x="792" y="2540"/>
                </a:lnTo>
                <a:lnTo>
                  <a:pt x="792" y="2540"/>
                </a:lnTo>
                <a:lnTo>
                  <a:pt x="793" y="2540"/>
                </a:lnTo>
                <a:lnTo>
                  <a:pt x="793" y="2539"/>
                </a:lnTo>
                <a:lnTo>
                  <a:pt x="793" y="2539"/>
                </a:lnTo>
                <a:lnTo>
                  <a:pt x="793" y="2537"/>
                </a:lnTo>
                <a:lnTo>
                  <a:pt x="793" y="2537"/>
                </a:lnTo>
                <a:lnTo>
                  <a:pt x="793" y="2536"/>
                </a:lnTo>
                <a:lnTo>
                  <a:pt x="795" y="2535"/>
                </a:lnTo>
                <a:lnTo>
                  <a:pt x="795" y="2535"/>
                </a:lnTo>
                <a:lnTo>
                  <a:pt x="795" y="2535"/>
                </a:lnTo>
                <a:lnTo>
                  <a:pt x="795" y="2535"/>
                </a:lnTo>
                <a:lnTo>
                  <a:pt x="796" y="2535"/>
                </a:lnTo>
                <a:lnTo>
                  <a:pt x="796" y="2533"/>
                </a:lnTo>
                <a:lnTo>
                  <a:pt x="796" y="2535"/>
                </a:lnTo>
                <a:lnTo>
                  <a:pt x="796" y="2535"/>
                </a:lnTo>
                <a:lnTo>
                  <a:pt x="796" y="2535"/>
                </a:lnTo>
                <a:lnTo>
                  <a:pt x="796" y="2535"/>
                </a:lnTo>
                <a:lnTo>
                  <a:pt x="797" y="2535"/>
                </a:lnTo>
                <a:lnTo>
                  <a:pt x="797" y="2535"/>
                </a:lnTo>
                <a:lnTo>
                  <a:pt x="797" y="2533"/>
                </a:lnTo>
                <a:lnTo>
                  <a:pt x="797" y="2533"/>
                </a:lnTo>
                <a:lnTo>
                  <a:pt x="797" y="2532"/>
                </a:lnTo>
                <a:lnTo>
                  <a:pt x="797" y="2532"/>
                </a:lnTo>
                <a:lnTo>
                  <a:pt x="797" y="2530"/>
                </a:lnTo>
                <a:lnTo>
                  <a:pt x="797" y="2530"/>
                </a:lnTo>
                <a:lnTo>
                  <a:pt x="799" y="2530"/>
                </a:lnTo>
                <a:lnTo>
                  <a:pt x="799" y="2529"/>
                </a:lnTo>
                <a:lnTo>
                  <a:pt x="799" y="2529"/>
                </a:lnTo>
                <a:lnTo>
                  <a:pt x="799" y="2529"/>
                </a:lnTo>
                <a:lnTo>
                  <a:pt x="799" y="2528"/>
                </a:lnTo>
                <a:lnTo>
                  <a:pt x="800" y="2528"/>
                </a:lnTo>
                <a:lnTo>
                  <a:pt x="800" y="2526"/>
                </a:lnTo>
                <a:lnTo>
                  <a:pt x="800" y="2526"/>
                </a:lnTo>
                <a:lnTo>
                  <a:pt x="799" y="2526"/>
                </a:lnTo>
                <a:lnTo>
                  <a:pt x="799" y="2525"/>
                </a:lnTo>
                <a:lnTo>
                  <a:pt x="799" y="2525"/>
                </a:lnTo>
                <a:lnTo>
                  <a:pt x="799" y="2524"/>
                </a:lnTo>
                <a:lnTo>
                  <a:pt x="799" y="2524"/>
                </a:lnTo>
                <a:lnTo>
                  <a:pt x="799" y="2522"/>
                </a:lnTo>
                <a:lnTo>
                  <a:pt x="799" y="2522"/>
                </a:lnTo>
                <a:lnTo>
                  <a:pt x="799" y="2521"/>
                </a:lnTo>
                <a:lnTo>
                  <a:pt x="799" y="2521"/>
                </a:lnTo>
                <a:lnTo>
                  <a:pt x="797" y="2519"/>
                </a:lnTo>
                <a:lnTo>
                  <a:pt x="797" y="2518"/>
                </a:lnTo>
                <a:lnTo>
                  <a:pt x="797" y="2518"/>
                </a:lnTo>
                <a:lnTo>
                  <a:pt x="796" y="2518"/>
                </a:lnTo>
                <a:lnTo>
                  <a:pt x="796" y="2517"/>
                </a:lnTo>
                <a:lnTo>
                  <a:pt x="796" y="2515"/>
                </a:lnTo>
                <a:lnTo>
                  <a:pt x="795" y="2513"/>
                </a:lnTo>
                <a:lnTo>
                  <a:pt x="795" y="2511"/>
                </a:lnTo>
                <a:lnTo>
                  <a:pt x="793" y="2511"/>
                </a:lnTo>
                <a:lnTo>
                  <a:pt x="793" y="2510"/>
                </a:lnTo>
                <a:lnTo>
                  <a:pt x="793" y="2507"/>
                </a:lnTo>
                <a:lnTo>
                  <a:pt x="793" y="2507"/>
                </a:lnTo>
                <a:lnTo>
                  <a:pt x="792" y="2506"/>
                </a:lnTo>
                <a:lnTo>
                  <a:pt x="792" y="2504"/>
                </a:lnTo>
                <a:lnTo>
                  <a:pt x="790" y="2504"/>
                </a:lnTo>
                <a:lnTo>
                  <a:pt x="790" y="2503"/>
                </a:lnTo>
                <a:lnTo>
                  <a:pt x="790" y="2503"/>
                </a:lnTo>
                <a:lnTo>
                  <a:pt x="790" y="2502"/>
                </a:lnTo>
                <a:lnTo>
                  <a:pt x="790" y="2500"/>
                </a:lnTo>
                <a:lnTo>
                  <a:pt x="790" y="2500"/>
                </a:lnTo>
                <a:lnTo>
                  <a:pt x="790" y="2499"/>
                </a:lnTo>
                <a:lnTo>
                  <a:pt x="790" y="2499"/>
                </a:lnTo>
                <a:lnTo>
                  <a:pt x="789" y="2498"/>
                </a:lnTo>
                <a:lnTo>
                  <a:pt x="786" y="2496"/>
                </a:lnTo>
                <a:lnTo>
                  <a:pt x="790" y="2491"/>
                </a:lnTo>
                <a:lnTo>
                  <a:pt x="790" y="2491"/>
                </a:lnTo>
                <a:lnTo>
                  <a:pt x="795" y="2487"/>
                </a:lnTo>
                <a:lnTo>
                  <a:pt x="804" y="2476"/>
                </a:lnTo>
                <a:lnTo>
                  <a:pt x="812" y="2467"/>
                </a:lnTo>
                <a:lnTo>
                  <a:pt x="814" y="2466"/>
                </a:lnTo>
                <a:lnTo>
                  <a:pt x="826" y="2454"/>
                </a:lnTo>
                <a:lnTo>
                  <a:pt x="827" y="2452"/>
                </a:lnTo>
                <a:lnTo>
                  <a:pt x="837" y="2443"/>
                </a:lnTo>
                <a:lnTo>
                  <a:pt x="842" y="2436"/>
                </a:lnTo>
                <a:lnTo>
                  <a:pt x="844" y="2435"/>
                </a:lnTo>
                <a:lnTo>
                  <a:pt x="868" y="2409"/>
                </a:lnTo>
                <a:lnTo>
                  <a:pt x="873" y="2403"/>
                </a:lnTo>
                <a:lnTo>
                  <a:pt x="877" y="2399"/>
                </a:lnTo>
                <a:lnTo>
                  <a:pt x="878" y="2399"/>
                </a:lnTo>
                <a:lnTo>
                  <a:pt x="878" y="2398"/>
                </a:lnTo>
                <a:lnTo>
                  <a:pt x="878" y="2398"/>
                </a:lnTo>
                <a:lnTo>
                  <a:pt x="881" y="2395"/>
                </a:lnTo>
                <a:lnTo>
                  <a:pt x="889" y="2385"/>
                </a:lnTo>
                <a:lnTo>
                  <a:pt x="894" y="2381"/>
                </a:lnTo>
                <a:lnTo>
                  <a:pt x="897" y="2379"/>
                </a:lnTo>
                <a:lnTo>
                  <a:pt x="900" y="2374"/>
                </a:lnTo>
                <a:lnTo>
                  <a:pt x="900" y="2374"/>
                </a:lnTo>
                <a:lnTo>
                  <a:pt x="900" y="2373"/>
                </a:lnTo>
                <a:lnTo>
                  <a:pt x="900" y="2368"/>
                </a:lnTo>
                <a:lnTo>
                  <a:pt x="900" y="2366"/>
                </a:lnTo>
                <a:lnTo>
                  <a:pt x="899" y="2354"/>
                </a:lnTo>
                <a:lnTo>
                  <a:pt x="897" y="2350"/>
                </a:lnTo>
                <a:lnTo>
                  <a:pt x="897" y="2343"/>
                </a:lnTo>
                <a:lnTo>
                  <a:pt x="896" y="2333"/>
                </a:lnTo>
                <a:lnTo>
                  <a:pt x="896" y="2331"/>
                </a:lnTo>
                <a:lnTo>
                  <a:pt x="896" y="2327"/>
                </a:lnTo>
                <a:lnTo>
                  <a:pt x="896" y="2325"/>
                </a:lnTo>
                <a:lnTo>
                  <a:pt x="908" y="2332"/>
                </a:lnTo>
                <a:lnTo>
                  <a:pt x="920" y="2338"/>
                </a:lnTo>
                <a:lnTo>
                  <a:pt x="927" y="2340"/>
                </a:lnTo>
                <a:lnTo>
                  <a:pt x="927" y="2340"/>
                </a:lnTo>
                <a:lnTo>
                  <a:pt x="929" y="2342"/>
                </a:lnTo>
                <a:lnTo>
                  <a:pt x="933" y="2343"/>
                </a:lnTo>
                <a:lnTo>
                  <a:pt x="936" y="2344"/>
                </a:lnTo>
                <a:lnTo>
                  <a:pt x="941" y="2347"/>
                </a:lnTo>
                <a:lnTo>
                  <a:pt x="944" y="2348"/>
                </a:lnTo>
                <a:lnTo>
                  <a:pt x="944" y="2348"/>
                </a:lnTo>
                <a:lnTo>
                  <a:pt x="946" y="2350"/>
                </a:lnTo>
                <a:lnTo>
                  <a:pt x="946" y="2350"/>
                </a:lnTo>
                <a:lnTo>
                  <a:pt x="948" y="2350"/>
                </a:lnTo>
                <a:lnTo>
                  <a:pt x="949" y="2351"/>
                </a:lnTo>
                <a:lnTo>
                  <a:pt x="951" y="2351"/>
                </a:lnTo>
                <a:lnTo>
                  <a:pt x="952" y="2351"/>
                </a:lnTo>
                <a:lnTo>
                  <a:pt x="952" y="2353"/>
                </a:lnTo>
                <a:lnTo>
                  <a:pt x="953" y="2353"/>
                </a:lnTo>
                <a:lnTo>
                  <a:pt x="955" y="2354"/>
                </a:lnTo>
                <a:lnTo>
                  <a:pt x="955" y="2354"/>
                </a:lnTo>
                <a:lnTo>
                  <a:pt x="956" y="2354"/>
                </a:lnTo>
                <a:lnTo>
                  <a:pt x="956" y="2354"/>
                </a:lnTo>
                <a:lnTo>
                  <a:pt x="957" y="2355"/>
                </a:lnTo>
                <a:lnTo>
                  <a:pt x="957" y="2355"/>
                </a:lnTo>
                <a:lnTo>
                  <a:pt x="959" y="2357"/>
                </a:lnTo>
                <a:lnTo>
                  <a:pt x="959" y="2357"/>
                </a:lnTo>
                <a:lnTo>
                  <a:pt x="960" y="2358"/>
                </a:lnTo>
                <a:lnTo>
                  <a:pt x="963" y="2359"/>
                </a:lnTo>
                <a:lnTo>
                  <a:pt x="964" y="2361"/>
                </a:lnTo>
                <a:lnTo>
                  <a:pt x="966" y="2362"/>
                </a:lnTo>
                <a:lnTo>
                  <a:pt x="967" y="2362"/>
                </a:lnTo>
                <a:lnTo>
                  <a:pt x="967" y="2362"/>
                </a:lnTo>
                <a:lnTo>
                  <a:pt x="968" y="2365"/>
                </a:lnTo>
                <a:lnTo>
                  <a:pt x="970" y="2365"/>
                </a:lnTo>
                <a:lnTo>
                  <a:pt x="971" y="2366"/>
                </a:lnTo>
                <a:lnTo>
                  <a:pt x="972" y="2366"/>
                </a:lnTo>
                <a:close/>
              </a:path>
            </a:pathLst>
          </a:custGeom>
          <a:solidFill>
            <a:schemeClr val="accent4"/>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 name="TextBox 6">
            <a:extLst>
              <a:ext uri="{FF2B5EF4-FFF2-40B4-BE49-F238E27FC236}">
                <a16:creationId xmlns:a16="http://schemas.microsoft.com/office/drawing/2014/main" id="{CFE00F8B-2A1B-4F2A-AA08-275D9C7F8637}"/>
              </a:ext>
            </a:extLst>
          </p:cNvPr>
          <p:cNvSpPr txBox="1"/>
          <p:nvPr/>
        </p:nvSpPr>
        <p:spPr>
          <a:xfrm>
            <a:off x="5809130" y="3545862"/>
            <a:ext cx="1893345" cy="830997"/>
          </a:xfrm>
          <a:prstGeom prst="rect">
            <a:avLst/>
          </a:prstGeom>
          <a:noFill/>
        </p:spPr>
        <p:txBody>
          <a:bodyPr wrap="square" rtlCol="0">
            <a:spAutoFit/>
          </a:bodyPr>
          <a:lstStyle/>
          <a:p>
            <a:pPr algn="ctr"/>
            <a:r>
              <a:rPr lang="en-US" sz="2400" b="1" dirty="0">
                <a:solidFill>
                  <a:schemeClr val="bg1"/>
                </a:solidFill>
              </a:rPr>
              <a:t>Seasonal</a:t>
            </a:r>
          </a:p>
          <a:p>
            <a:pPr algn="ctr"/>
            <a:r>
              <a:rPr lang="en-US" sz="2400" b="1" dirty="0">
                <a:solidFill>
                  <a:schemeClr val="bg1"/>
                </a:solidFill>
              </a:rPr>
              <a:t>35%</a:t>
            </a:r>
          </a:p>
        </p:txBody>
      </p:sp>
      <p:grpSp>
        <p:nvGrpSpPr>
          <p:cNvPr id="12" name="Group 11">
            <a:extLst>
              <a:ext uri="{FF2B5EF4-FFF2-40B4-BE49-F238E27FC236}">
                <a16:creationId xmlns:a16="http://schemas.microsoft.com/office/drawing/2014/main" id="{8DC5EFB6-8089-4B9A-A765-4039F31B490D}"/>
              </a:ext>
            </a:extLst>
          </p:cNvPr>
          <p:cNvGrpSpPr/>
          <p:nvPr/>
        </p:nvGrpSpPr>
        <p:grpSpPr>
          <a:xfrm>
            <a:off x="5669281" y="4355933"/>
            <a:ext cx="1635162" cy="955964"/>
            <a:chOff x="5647765" y="4528055"/>
            <a:chExt cx="1635162" cy="955964"/>
          </a:xfrm>
        </p:grpSpPr>
        <p:cxnSp>
          <p:nvCxnSpPr>
            <p:cNvPr id="9" name="Straight Connector 8">
              <a:extLst>
                <a:ext uri="{FF2B5EF4-FFF2-40B4-BE49-F238E27FC236}">
                  <a16:creationId xmlns:a16="http://schemas.microsoft.com/office/drawing/2014/main" id="{93232E82-BF5A-48D5-BDA4-681F84692B84}"/>
                </a:ext>
              </a:extLst>
            </p:cNvPr>
            <p:cNvCxnSpPr/>
            <p:nvPr/>
          </p:nvCxnSpPr>
          <p:spPr>
            <a:xfrm>
              <a:off x="6734287" y="4528055"/>
              <a:ext cx="548640" cy="4742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198384CD-2403-4569-AE73-652BDC27CBA4}"/>
                </a:ext>
              </a:extLst>
            </p:cNvPr>
            <p:cNvCxnSpPr/>
            <p:nvPr/>
          </p:nvCxnSpPr>
          <p:spPr>
            <a:xfrm flipV="1">
              <a:off x="5647765" y="4528055"/>
              <a:ext cx="1075764" cy="95596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3" name="TextBox 12">
            <a:extLst>
              <a:ext uri="{FF2B5EF4-FFF2-40B4-BE49-F238E27FC236}">
                <a16:creationId xmlns:a16="http://schemas.microsoft.com/office/drawing/2014/main" id="{38CD7DF9-B031-48AA-8193-B81EA4F64E29}"/>
              </a:ext>
            </a:extLst>
          </p:cNvPr>
          <p:cNvSpPr txBox="1"/>
          <p:nvPr/>
        </p:nvSpPr>
        <p:spPr>
          <a:xfrm>
            <a:off x="4852918" y="3547385"/>
            <a:ext cx="1145688" cy="1200329"/>
          </a:xfrm>
          <a:prstGeom prst="rect">
            <a:avLst/>
          </a:prstGeom>
          <a:noFill/>
        </p:spPr>
        <p:txBody>
          <a:bodyPr wrap="square" rtlCol="0">
            <a:spAutoFit/>
          </a:bodyPr>
          <a:lstStyle/>
          <a:p>
            <a:pPr algn="ctr"/>
            <a:r>
              <a:rPr lang="en-US" sz="2400" b="1" dirty="0">
                <a:solidFill>
                  <a:schemeClr val="bg1"/>
                </a:solidFill>
              </a:rPr>
              <a:t>Low </a:t>
            </a:r>
            <a:br>
              <a:rPr lang="en-US" sz="2400" b="1" dirty="0">
                <a:solidFill>
                  <a:schemeClr val="bg1"/>
                </a:solidFill>
              </a:rPr>
            </a:br>
            <a:r>
              <a:rPr lang="en-US" sz="2400" b="1" dirty="0">
                <a:solidFill>
                  <a:schemeClr val="bg1"/>
                </a:solidFill>
              </a:rPr>
              <a:t>risk</a:t>
            </a:r>
          </a:p>
          <a:p>
            <a:pPr algn="ctr"/>
            <a:r>
              <a:rPr lang="en-US" sz="2400" b="1" dirty="0">
                <a:solidFill>
                  <a:schemeClr val="bg1"/>
                </a:solidFill>
              </a:rPr>
              <a:t>31%</a:t>
            </a:r>
          </a:p>
        </p:txBody>
      </p:sp>
      <p:sp>
        <p:nvSpPr>
          <p:cNvPr id="14" name="TextBox 13">
            <a:extLst>
              <a:ext uri="{FF2B5EF4-FFF2-40B4-BE49-F238E27FC236}">
                <a16:creationId xmlns:a16="http://schemas.microsoft.com/office/drawing/2014/main" id="{DF9BC0ED-EABA-42E4-9D0C-82E1B7392A8A}"/>
              </a:ext>
            </a:extLst>
          </p:cNvPr>
          <p:cNvSpPr txBox="1"/>
          <p:nvPr/>
        </p:nvSpPr>
        <p:spPr>
          <a:xfrm>
            <a:off x="1449404" y="3762061"/>
            <a:ext cx="2078560" cy="830997"/>
          </a:xfrm>
          <a:prstGeom prst="rect">
            <a:avLst/>
          </a:prstGeom>
          <a:noFill/>
        </p:spPr>
        <p:txBody>
          <a:bodyPr wrap="square" rtlCol="0">
            <a:spAutoFit/>
          </a:bodyPr>
          <a:lstStyle/>
          <a:p>
            <a:pPr algn="ctr"/>
            <a:r>
              <a:rPr lang="en-US" sz="2400" b="1" dirty="0"/>
              <a:t>Lake endemic</a:t>
            </a:r>
          </a:p>
          <a:p>
            <a:pPr algn="ctr"/>
            <a:r>
              <a:rPr lang="en-US" sz="2400" b="1" dirty="0"/>
              <a:t>78%</a:t>
            </a:r>
          </a:p>
        </p:txBody>
      </p:sp>
      <p:sp>
        <p:nvSpPr>
          <p:cNvPr id="15" name="TextBox 14">
            <a:extLst>
              <a:ext uri="{FF2B5EF4-FFF2-40B4-BE49-F238E27FC236}">
                <a16:creationId xmlns:a16="http://schemas.microsoft.com/office/drawing/2014/main" id="{7398F350-18F9-4904-84EB-DE9039B6A4C9}"/>
              </a:ext>
            </a:extLst>
          </p:cNvPr>
          <p:cNvSpPr txBox="1"/>
          <p:nvPr/>
        </p:nvSpPr>
        <p:spPr>
          <a:xfrm>
            <a:off x="2323653" y="5311897"/>
            <a:ext cx="2360138" cy="1200329"/>
          </a:xfrm>
          <a:prstGeom prst="rect">
            <a:avLst/>
          </a:prstGeom>
          <a:noFill/>
        </p:spPr>
        <p:txBody>
          <a:bodyPr wrap="square" rtlCol="0">
            <a:spAutoFit/>
          </a:bodyPr>
          <a:lstStyle/>
          <a:p>
            <a:pPr algn="ctr"/>
            <a:r>
              <a:rPr lang="en-US" sz="2400" b="1" dirty="0"/>
              <a:t>Highland epidemic prone</a:t>
            </a:r>
          </a:p>
          <a:p>
            <a:pPr algn="ctr"/>
            <a:r>
              <a:rPr lang="en-US" sz="2400" b="1" dirty="0"/>
              <a:t>65%</a:t>
            </a:r>
          </a:p>
        </p:txBody>
      </p:sp>
      <p:sp>
        <p:nvSpPr>
          <p:cNvPr id="16" name="TextBox 15">
            <a:extLst>
              <a:ext uri="{FF2B5EF4-FFF2-40B4-BE49-F238E27FC236}">
                <a16:creationId xmlns:a16="http://schemas.microsoft.com/office/drawing/2014/main" id="{E32E6EBA-4E92-47AE-95C2-9E773408EDF3}"/>
              </a:ext>
            </a:extLst>
          </p:cNvPr>
          <p:cNvSpPr txBox="1"/>
          <p:nvPr/>
        </p:nvSpPr>
        <p:spPr>
          <a:xfrm>
            <a:off x="7896113" y="5727395"/>
            <a:ext cx="2360138" cy="830997"/>
          </a:xfrm>
          <a:prstGeom prst="rect">
            <a:avLst/>
          </a:prstGeom>
          <a:noFill/>
        </p:spPr>
        <p:txBody>
          <a:bodyPr wrap="square" rtlCol="0">
            <a:spAutoFit/>
          </a:bodyPr>
          <a:lstStyle/>
          <a:p>
            <a:pPr algn="ctr"/>
            <a:r>
              <a:rPr lang="en-US" sz="2400" b="1" dirty="0"/>
              <a:t>Coast endemic</a:t>
            </a:r>
          </a:p>
          <a:p>
            <a:pPr algn="ctr"/>
            <a:r>
              <a:rPr lang="en-US" sz="2400" b="1" dirty="0"/>
              <a:t>58%</a:t>
            </a:r>
          </a:p>
        </p:txBody>
      </p:sp>
      <p:cxnSp>
        <p:nvCxnSpPr>
          <p:cNvPr id="18" name="Straight Connector 17">
            <a:extLst>
              <a:ext uri="{FF2B5EF4-FFF2-40B4-BE49-F238E27FC236}">
                <a16:creationId xmlns:a16="http://schemas.microsoft.com/office/drawing/2014/main" id="{73D45992-2FB7-464C-987D-FD14B507C437}"/>
              </a:ext>
            </a:extLst>
          </p:cNvPr>
          <p:cNvCxnSpPr/>
          <p:nvPr/>
        </p:nvCxnSpPr>
        <p:spPr>
          <a:xfrm>
            <a:off x="3216536" y="4177559"/>
            <a:ext cx="69924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5715B12E-CFA7-4976-AF93-A8EA7C1B9D1E}"/>
              </a:ext>
            </a:extLst>
          </p:cNvPr>
          <p:cNvCxnSpPr/>
          <p:nvPr/>
        </p:nvCxnSpPr>
        <p:spPr>
          <a:xfrm flipV="1">
            <a:off x="3900899" y="4733365"/>
            <a:ext cx="703374" cy="578532"/>
          </a:xfrm>
          <a:prstGeom prst="line">
            <a:avLst/>
          </a:prstGeom>
          <a:ln/>
        </p:spPr>
        <p:style>
          <a:lnRef idx="1">
            <a:schemeClr val="dk1"/>
          </a:lnRef>
          <a:fillRef idx="0">
            <a:schemeClr val="dk1"/>
          </a:fillRef>
          <a:effectRef idx="0">
            <a:schemeClr val="dk1"/>
          </a:effectRef>
          <a:fontRef idx="minor">
            <a:schemeClr val="tx1"/>
          </a:fontRef>
        </p:style>
      </p:cxnSp>
      <p:cxnSp>
        <p:nvCxnSpPr>
          <p:cNvPr id="22" name="Straight Connector 21">
            <a:extLst>
              <a:ext uri="{FF2B5EF4-FFF2-40B4-BE49-F238E27FC236}">
                <a16:creationId xmlns:a16="http://schemas.microsoft.com/office/drawing/2014/main" id="{ED328B67-B974-410A-BE06-5F1B6465E790}"/>
              </a:ext>
            </a:extLst>
          </p:cNvPr>
          <p:cNvCxnSpPr/>
          <p:nvPr/>
        </p:nvCxnSpPr>
        <p:spPr>
          <a:xfrm flipV="1">
            <a:off x="6962801" y="5958227"/>
            <a:ext cx="1083919" cy="230833"/>
          </a:xfrm>
          <a:prstGeom prst="line">
            <a:avLst/>
          </a:prstGeom>
          <a:ln/>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07817701-ED71-47BD-866A-DB6E5ACFAE47}"/>
              </a:ext>
            </a:extLst>
          </p:cNvPr>
          <p:cNvCxnSpPr/>
          <p:nvPr/>
        </p:nvCxnSpPr>
        <p:spPr>
          <a:xfrm>
            <a:off x="7896113" y="5256334"/>
            <a:ext cx="139849" cy="70189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itle 1">
            <a:extLst>
              <a:ext uri="{FF2B5EF4-FFF2-40B4-BE49-F238E27FC236}">
                <a16:creationId xmlns:a16="http://schemas.microsoft.com/office/drawing/2014/main" id="{1D998CFF-F24A-4DA1-981A-DEA6CC09D515}"/>
              </a:ext>
            </a:extLst>
          </p:cNvPr>
          <p:cNvSpPr>
            <a:spLocks noGrp="1"/>
          </p:cNvSpPr>
          <p:nvPr>
            <p:ph type="title"/>
          </p:nvPr>
        </p:nvSpPr>
        <p:spPr>
          <a:xfrm>
            <a:off x="613186" y="51617"/>
            <a:ext cx="10972800" cy="617324"/>
          </a:xfrm>
        </p:spPr>
        <p:txBody>
          <a:bodyPr>
            <a:normAutofit fontScale="90000"/>
          </a:bodyPr>
          <a:lstStyle/>
          <a:p>
            <a:r>
              <a:rPr lang="en-GB" noProof="0" dirty="0"/>
              <a:t>ITN Ownership by Malaria Endemicity Zone</a:t>
            </a:r>
          </a:p>
        </p:txBody>
      </p:sp>
      <p:sp>
        <p:nvSpPr>
          <p:cNvPr id="21" name="TextBox 20">
            <a:extLst>
              <a:ext uri="{FF2B5EF4-FFF2-40B4-BE49-F238E27FC236}">
                <a16:creationId xmlns:a16="http://schemas.microsoft.com/office/drawing/2014/main" id="{C18A4470-93C1-40D6-87B3-557E54633850}"/>
              </a:ext>
            </a:extLst>
          </p:cNvPr>
          <p:cNvSpPr txBox="1"/>
          <p:nvPr/>
        </p:nvSpPr>
        <p:spPr>
          <a:xfrm>
            <a:off x="609600" y="657162"/>
            <a:ext cx="10972799" cy="369332"/>
          </a:xfrm>
          <a:prstGeom prst="rect">
            <a:avLst/>
          </a:prstGeom>
          <a:noFill/>
        </p:spPr>
        <p:txBody>
          <a:bodyPr wrap="square" rtlCol="0">
            <a:spAutoFit/>
          </a:bodyPr>
          <a:lstStyle/>
          <a:p>
            <a:pPr algn="ctr"/>
            <a:r>
              <a:rPr lang="en-US" i="1" dirty="0"/>
              <a:t>Percent of households with at least one ITN</a:t>
            </a:r>
          </a:p>
        </p:txBody>
      </p:sp>
      <p:sp>
        <p:nvSpPr>
          <p:cNvPr id="23" name="TextBox 22">
            <a:extLst>
              <a:ext uri="{FF2B5EF4-FFF2-40B4-BE49-F238E27FC236}">
                <a16:creationId xmlns:a16="http://schemas.microsoft.com/office/drawing/2014/main" id="{6DF66064-6DC5-4839-ACF8-58210450C2AC}"/>
              </a:ext>
            </a:extLst>
          </p:cNvPr>
          <p:cNvSpPr txBox="1"/>
          <p:nvPr/>
        </p:nvSpPr>
        <p:spPr>
          <a:xfrm>
            <a:off x="8490857" y="1872343"/>
            <a:ext cx="1774372" cy="1077218"/>
          </a:xfrm>
          <a:prstGeom prst="rect">
            <a:avLst/>
          </a:prstGeom>
          <a:noFill/>
        </p:spPr>
        <p:txBody>
          <a:bodyPr wrap="square" rtlCol="0">
            <a:spAutoFit/>
          </a:bodyPr>
          <a:lstStyle/>
          <a:p>
            <a:pPr algn="ctr"/>
            <a:r>
              <a:rPr lang="en-US" sz="3200" b="1" dirty="0"/>
              <a:t>Kenya</a:t>
            </a:r>
          </a:p>
          <a:p>
            <a:pPr algn="ctr"/>
            <a:r>
              <a:rPr lang="en-US" sz="3200" b="1" dirty="0"/>
              <a:t>49%</a:t>
            </a:r>
          </a:p>
        </p:txBody>
      </p:sp>
    </p:spTree>
    <p:extLst>
      <p:ext uri="{BB962C8B-B14F-4D97-AF65-F5344CB8AC3E}">
        <p14:creationId xmlns:p14="http://schemas.microsoft.com/office/powerpoint/2010/main" val="287517139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3944" y="51616"/>
            <a:ext cx="10951284" cy="1058727"/>
          </a:xfrm>
        </p:spPr>
        <p:txBody>
          <a:bodyPr/>
          <a:lstStyle/>
          <a:p>
            <a:r>
              <a:rPr lang="en-GB" noProof="0" dirty="0"/>
              <a:t>Trends in ITN Ownership</a:t>
            </a:r>
          </a:p>
        </p:txBody>
      </p:sp>
      <p:graphicFrame>
        <p:nvGraphicFramePr>
          <p:cNvPr id="12" name="Content Placeholder 11"/>
          <p:cNvGraphicFramePr>
            <a:graphicFrameLocks noGrp="1"/>
          </p:cNvGraphicFramePr>
          <p:nvPr>
            <p:ph idx="1"/>
          </p:nvPr>
        </p:nvGraphicFramePr>
        <p:xfrm>
          <a:off x="616772" y="1606550"/>
          <a:ext cx="10958455" cy="4666675"/>
        </p:xfrm>
        <a:graphic>
          <a:graphicData uri="http://schemas.openxmlformats.org/drawingml/2006/chart">
            <c:chart xmlns:c="http://schemas.openxmlformats.org/drawingml/2006/chart" xmlns:r="http://schemas.openxmlformats.org/officeDocument/2006/relationships" r:id="rId3"/>
          </a:graphicData>
        </a:graphic>
      </p:graphicFrame>
      <p:sp>
        <p:nvSpPr>
          <p:cNvPr id="13" name="TextBox 12"/>
          <p:cNvSpPr txBox="1"/>
          <p:nvPr/>
        </p:nvSpPr>
        <p:spPr>
          <a:xfrm>
            <a:off x="623944" y="960219"/>
            <a:ext cx="10951284" cy="646331"/>
          </a:xfrm>
          <a:prstGeom prst="rect">
            <a:avLst/>
          </a:prstGeom>
          <a:noFill/>
        </p:spPr>
        <p:txBody>
          <a:bodyPr wrap="square" rtlCol="0">
            <a:spAutoFit/>
          </a:bodyPr>
          <a:lstStyle/>
          <a:p>
            <a:pPr algn="ctr"/>
            <a:r>
              <a:rPr lang="en-US" i="1" dirty="0"/>
              <a:t>Percent of households with at least one ITN and percent of households with at least one ITN </a:t>
            </a:r>
            <a:br>
              <a:rPr lang="en-US" i="1" dirty="0"/>
            </a:br>
            <a:r>
              <a:rPr lang="en-US" i="1" dirty="0"/>
              <a:t>for every two people in the household</a:t>
            </a:r>
          </a:p>
        </p:txBody>
      </p:sp>
      <p:sp>
        <p:nvSpPr>
          <p:cNvPr id="3" name="TextBox 2">
            <a:extLst>
              <a:ext uri="{FF2B5EF4-FFF2-40B4-BE49-F238E27FC236}">
                <a16:creationId xmlns:a16="http://schemas.microsoft.com/office/drawing/2014/main" id="{7D466B48-669E-4E83-AB0D-6DE3BC9E6120}"/>
              </a:ext>
            </a:extLst>
          </p:cNvPr>
          <p:cNvSpPr txBox="1"/>
          <p:nvPr/>
        </p:nvSpPr>
        <p:spPr>
          <a:xfrm>
            <a:off x="1925619" y="3059668"/>
            <a:ext cx="821166" cy="369332"/>
          </a:xfrm>
          <a:prstGeom prst="rect">
            <a:avLst/>
          </a:prstGeom>
          <a:noFill/>
        </p:spPr>
        <p:txBody>
          <a:bodyPr wrap="square" rtlCol="0">
            <a:spAutoFit/>
          </a:bodyPr>
          <a:lstStyle/>
          <a:p>
            <a:r>
              <a:rPr lang="en-US" b="1" dirty="0">
                <a:solidFill>
                  <a:schemeClr val="accent5"/>
                </a:solidFill>
              </a:rPr>
              <a:t>1+ ITN</a:t>
            </a:r>
          </a:p>
        </p:txBody>
      </p:sp>
      <p:sp>
        <p:nvSpPr>
          <p:cNvPr id="8" name="TextBox 7">
            <a:extLst>
              <a:ext uri="{FF2B5EF4-FFF2-40B4-BE49-F238E27FC236}">
                <a16:creationId xmlns:a16="http://schemas.microsoft.com/office/drawing/2014/main" id="{6D4FB582-F199-4CE9-8380-7E99498168D5}"/>
              </a:ext>
            </a:extLst>
          </p:cNvPr>
          <p:cNvSpPr txBox="1"/>
          <p:nvPr/>
        </p:nvSpPr>
        <p:spPr>
          <a:xfrm>
            <a:off x="4627581" y="4643313"/>
            <a:ext cx="3225502" cy="369332"/>
          </a:xfrm>
          <a:prstGeom prst="rect">
            <a:avLst/>
          </a:prstGeom>
          <a:noFill/>
        </p:spPr>
        <p:txBody>
          <a:bodyPr wrap="square" rtlCol="0">
            <a:spAutoFit/>
          </a:bodyPr>
          <a:lstStyle/>
          <a:p>
            <a:r>
              <a:rPr lang="en-US" b="1" dirty="0">
                <a:solidFill>
                  <a:schemeClr val="accent1"/>
                </a:solidFill>
              </a:rPr>
              <a:t>1+ ITN for every 2 people</a:t>
            </a:r>
          </a:p>
        </p:txBody>
      </p:sp>
      <p:sp>
        <p:nvSpPr>
          <p:cNvPr id="9" name="TextBox 8">
            <a:extLst>
              <a:ext uri="{FF2B5EF4-FFF2-40B4-BE49-F238E27FC236}">
                <a16:creationId xmlns:a16="http://schemas.microsoft.com/office/drawing/2014/main" id="{05930B03-2BFF-4A8B-8DCE-6E239EDA3BFB}"/>
              </a:ext>
            </a:extLst>
          </p:cNvPr>
          <p:cNvSpPr txBox="1"/>
          <p:nvPr/>
        </p:nvSpPr>
        <p:spPr>
          <a:xfrm>
            <a:off x="304799" y="6410880"/>
            <a:ext cx="11589573" cy="338554"/>
          </a:xfrm>
          <a:prstGeom prst="rect">
            <a:avLst/>
          </a:prstGeom>
          <a:noFill/>
        </p:spPr>
        <p:txBody>
          <a:bodyPr wrap="square" rtlCol="0">
            <a:spAutoFit/>
          </a:bodyPr>
          <a:lstStyle/>
          <a:p>
            <a:r>
              <a:rPr lang="en-GB" sz="1600" i="1" dirty="0"/>
              <a:t>*</a:t>
            </a:r>
            <a:r>
              <a:rPr lang="en-US" sz="1600" b="0" i="1" u="none" strike="noStrike" baseline="0" dirty="0">
                <a:solidFill>
                  <a:srgbClr val="211D1E"/>
                </a:solidFill>
              </a:rPr>
              <a:t>The definition of an ITN in surveys prior to 2020 KMIS included nets that had been soaked with insecticides within the past 12 months. </a:t>
            </a:r>
            <a:endParaRPr lang="en-GB" sz="1600" i="1" dirty="0"/>
          </a:p>
        </p:txBody>
      </p:sp>
    </p:spTree>
    <p:extLst>
      <p:ext uri="{BB962C8B-B14F-4D97-AF65-F5344CB8AC3E}">
        <p14:creationId xmlns:p14="http://schemas.microsoft.com/office/powerpoint/2010/main" val="60927614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602427" y="12701"/>
            <a:ext cx="10940527" cy="968609"/>
          </a:xfrm>
        </p:spPr>
        <p:txBody>
          <a:bodyPr/>
          <a:lstStyle/>
          <a:p>
            <a:r>
              <a:rPr lang="en-US" dirty="0"/>
              <a:t>Source of ITNs</a:t>
            </a:r>
          </a:p>
        </p:txBody>
      </p:sp>
      <p:graphicFrame>
        <p:nvGraphicFramePr>
          <p:cNvPr id="8" name="Content Placeholder 7"/>
          <p:cNvGraphicFramePr>
            <a:graphicFrameLocks noGrp="1"/>
          </p:cNvGraphicFramePr>
          <p:nvPr>
            <p:ph idx="1"/>
          </p:nvPr>
        </p:nvGraphicFramePr>
        <p:xfrm>
          <a:off x="1985964"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602427" y="981309"/>
            <a:ext cx="10940527" cy="369332"/>
          </a:xfrm>
          <a:prstGeom prst="rect">
            <a:avLst/>
          </a:prstGeom>
          <a:noFill/>
        </p:spPr>
        <p:txBody>
          <a:bodyPr wrap="square" rtlCol="0">
            <a:spAutoFit/>
          </a:bodyPr>
          <a:lstStyle/>
          <a:p>
            <a:pPr algn="ctr"/>
            <a:r>
              <a:rPr lang="en-US" i="1" dirty="0"/>
              <a:t>Percent distribution of ITNs in interviewed households by source of net</a:t>
            </a:r>
          </a:p>
        </p:txBody>
      </p:sp>
    </p:spTree>
    <p:extLst>
      <p:ext uri="{BB962C8B-B14F-4D97-AF65-F5344CB8AC3E}">
        <p14:creationId xmlns:p14="http://schemas.microsoft.com/office/powerpoint/2010/main" val="105149240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0913" y="51616"/>
            <a:ext cx="11026588" cy="1058727"/>
          </a:xfrm>
        </p:spPr>
        <p:txBody>
          <a:bodyPr/>
          <a:lstStyle/>
          <a:p>
            <a:r>
              <a:rPr lang="en-GB" noProof="0" dirty="0"/>
              <a:t>Household Coverage of ITNs</a:t>
            </a:r>
          </a:p>
        </p:txBody>
      </p:sp>
      <p:graphicFrame>
        <p:nvGraphicFramePr>
          <p:cNvPr id="8" name="Content Placeholder 7"/>
          <p:cNvGraphicFramePr>
            <a:graphicFrameLocks noGrp="1"/>
          </p:cNvGraphicFramePr>
          <p:nvPr>
            <p:ph idx="1"/>
          </p:nvPr>
        </p:nvGraphicFramePr>
        <p:xfrm>
          <a:off x="1985964"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580913" y="1056243"/>
            <a:ext cx="11026588" cy="369332"/>
          </a:xfrm>
          <a:prstGeom prst="rect">
            <a:avLst/>
          </a:prstGeom>
          <a:noFill/>
        </p:spPr>
        <p:txBody>
          <a:bodyPr wrap="square" rtlCol="0">
            <a:spAutoFit/>
          </a:bodyPr>
          <a:lstStyle/>
          <a:p>
            <a:pPr algn="ctr"/>
            <a:r>
              <a:rPr lang="en-US" i="1" dirty="0"/>
              <a:t>Percent distribution of households</a:t>
            </a:r>
          </a:p>
        </p:txBody>
      </p:sp>
    </p:spTree>
    <p:extLst>
      <p:ext uri="{BB962C8B-B14F-4D97-AF65-F5344CB8AC3E}">
        <p14:creationId xmlns:p14="http://schemas.microsoft.com/office/powerpoint/2010/main" val="29225157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The Survey</a:t>
            </a:r>
          </a:p>
        </p:txBody>
      </p:sp>
      <p:sp>
        <p:nvSpPr>
          <p:cNvPr id="3" name="Content Placeholder 2"/>
          <p:cNvSpPr>
            <a:spLocks noGrp="1"/>
          </p:cNvSpPr>
          <p:nvPr>
            <p:ph idx="1"/>
          </p:nvPr>
        </p:nvSpPr>
        <p:spPr/>
        <p:txBody>
          <a:bodyPr>
            <a:normAutofit/>
          </a:bodyPr>
          <a:lstStyle/>
          <a:p>
            <a:pPr>
              <a:spcBef>
                <a:spcPts val="0"/>
              </a:spcBef>
              <a:spcAft>
                <a:spcPts val="1800"/>
              </a:spcAft>
            </a:pPr>
            <a:r>
              <a:rPr lang="en-GB" sz="3600" dirty="0"/>
              <a:t>The 2020 KMIS is the 4</a:t>
            </a:r>
            <a:r>
              <a:rPr lang="en-GB" sz="3600" baseline="30000" dirty="0"/>
              <a:t>th</a:t>
            </a:r>
            <a:r>
              <a:rPr lang="en-GB" sz="3600" dirty="0"/>
              <a:t> Malaria Indicator Survey conducted in Kenya since 2007.</a:t>
            </a:r>
          </a:p>
          <a:p>
            <a:pPr>
              <a:spcBef>
                <a:spcPts val="0"/>
              </a:spcBef>
              <a:spcAft>
                <a:spcPts val="1800"/>
              </a:spcAft>
            </a:pPr>
            <a:r>
              <a:rPr lang="en-GB" sz="3600" dirty="0"/>
              <a:t>It is designed to provide estimates at the national level, urban and rural areas, and for 5 malaria endemicity zones.</a:t>
            </a:r>
          </a:p>
        </p:txBody>
      </p:sp>
    </p:spTree>
    <p:extLst>
      <p:ext uri="{BB962C8B-B14F-4D97-AF65-F5344CB8AC3E}">
        <p14:creationId xmlns:p14="http://schemas.microsoft.com/office/powerpoint/2010/main" val="144318965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3742" y="51616"/>
            <a:ext cx="11005072" cy="869819"/>
          </a:xfrm>
        </p:spPr>
        <p:txBody>
          <a:bodyPr/>
          <a:lstStyle/>
          <a:p>
            <a:r>
              <a:rPr lang="en-GB" noProof="0" dirty="0"/>
              <a:t>ITN Access and Use</a:t>
            </a:r>
          </a:p>
        </p:txBody>
      </p:sp>
      <p:graphicFrame>
        <p:nvGraphicFramePr>
          <p:cNvPr id="8" name="Content Placeholder 7"/>
          <p:cNvGraphicFramePr>
            <a:graphicFrameLocks noGrp="1"/>
          </p:cNvGraphicFramePr>
          <p:nvPr>
            <p:ph idx="1"/>
          </p:nvPr>
        </p:nvGraphicFramePr>
        <p:xfrm>
          <a:off x="613186" y="1620982"/>
          <a:ext cx="11005073" cy="5237018"/>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AF2DB646-8465-4C0A-95EC-629BC8EB1CE8}"/>
              </a:ext>
            </a:extLst>
          </p:cNvPr>
          <p:cNvSpPr txBox="1"/>
          <p:nvPr/>
        </p:nvSpPr>
        <p:spPr>
          <a:xfrm>
            <a:off x="494851" y="1059933"/>
            <a:ext cx="11177195" cy="369332"/>
          </a:xfrm>
          <a:prstGeom prst="rect">
            <a:avLst/>
          </a:prstGeom>
          <a:noFill/>
        </p:spPr>
        <p:txBody>
          <a:bodyPr wrap="square" rtlCol="0">
            <a:spAutoFit/>
          </a:bodyPr>
          <a:lstStyle/>
          <a:p>
            <a:pPr algn="ctr"/>
            <a:r>
              <a:rPr lang="en-US" i="1" dirty="0"/>
              <a:t>Percent of household population with access to an ITN and percent who slept under an ITN the night before the survey</a:t>
            </a:r>
          </a:p>
        </p:txBody>
      </p:sp>
    </p:spTree>
    <p:extLst>
      <p:ext uri="{BB962C8B-B14F-4D97-AF65-F5344CB8AC3E}">
        <p14:creationId xmlns:p14="http://schemas.microsoft.com/office/powerpoint/2010/main" val="369343122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0913" y="51616"/>
            <a:ext cx="11005073" cy="1058727"/>
          </a:xfrm>
        </p:spPr>
        <p:txBody>
          <a:bodyPr/>
          <a:lstStyle/>
          <a:p>
            <a:r>
              <a:rPr lang="en-GB" noProof="0" dirty="0"/>
              <a:t>Trends in ITN Access and Use</a:t>
            </a:r>
          </a:p>
        </p:txBody>
      </p:sp>
      <p:graphicFrame>
        <p:nvGraphicFramePr>
          <p:cNvPr id="8" name="Content Placeholder 7"/>
          <p:cNvGraphicFramePr>
            <a:graphicFrameLocks noGrp="1"/>
          </p:cNvGraphicFramePr>
          <p:nvPr>
            <p:ph idx="1"/>
          </p:nvPr>
        </p:nvGraphicFramePr>
        <p:xfrm>
          <a:off x="580913" y="1701801"/>
          <a:ext cx="11005073" cy="457142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494851" y="1059933"/>
            <a:ext cx="11177195" cy="369332"/>
          </a:xfrm>
          <a:prstGeom prst="rect">
            <a:avLst/>
          </a:prstGeom>
          <a:noFill/>
        </p:spPr>
        <p:txBody>
          <a:bodyPr wrap="square" rtlCol="0">
            <a:spAutoFit/>
          </a:bodyPr>
          <a:lstStyle/>
          <a:p>
            <a:pPr algn="ctr"/>
            <a:r>
              <a:rPr lang="en-US" i="1" dirty="0"/>
              <a:t>Percent of household population with access to an ITN and percent who slept under an ITN the night before the survey</a:t>
            </a:r>
          </a:p>
        </p:txBody>
      </p:sp>
      <p:sp>
        <p:nvSpPr>
          <p:cNvPr id="9" name="TextBox 8"/>
          <p:cNvSpPr txBox="1"/>
          <p:nvPr/>
        </p:nvSpPr>
        <p:spPr>
          <a:xfrm>
            <a:off x="2308339" y="2898833"/>
            <a:ext cx="1828800" cy="369332"/>
          </a:xfrm>
          <a:prstGeom prst="rect">
            <a:avLst/>
          </a:prstGeom>
          <a:noFill/>
        </p:spPr>
        <p:txBody>
          <a:bodyPr wrap="square" rtlCol="0">
            <a:spAutoFit/>
          </a:bodyPr>
          <a:lstStyle/>
          <a:p>
            <a:r>
              <a:rPr lang="en-US" b="1" dirty="0">
                <a:solidFill>
                  <a:schemeClr val="accent5"/>
                </a:solidFill>
              </a:rPr>
              <a:t>Access to an ITN</a:t>
            </a:r>
          </a:p>
        </p:txBody>
      </p:sp>
      <p:sp>
        <p:nvSpPr>
          <p:cNvPr id="10" name="TextBox 9"/>
          <p:cNvSpPr txBox="1"/>
          <p:nvPr/>
        </p:nvSpPr>
        <p:spPr>
          <a:xfrm>
            <a:off x="2308339" y="4714850"/>
            <a:ext cx="2082687" cy="369332"/>
          </a:xfrm>
          <a:prstGeom prst="rect">
            <a:avLst/>
          </a:prstGeom>
          <a:noFill/>
        </p:spPr>
        <p:txBody>
          <a:bodyPr wrap="square" rtlCol="0">
            <a:spAutoFit/>
          </a:bodyPr>
          <a:lstStyle/>
          <a:p>
            <a:r>
              <a:rPr lang="en-US" b="1" dirty="0">
                <a:solidFill>
                  <a:schemeClr val="accent1"/>
                </a:solidFill>
              </a:rPr>
              <a:t>Slept under an ITN</a:t>
            </a:r>
          </a:p>
        </p:txBody>
      </p:sp>
      <p:sp>
        <p:nvSpPr>
          <p:cNvPr id="11" name="TextBox 10">
            <a:extLst>
              <a:ext uri="{FF2B5EF4-FFF2-40B4-BE49-F238E27FC236}">
                <a16:creationId xmlns:a16="http://schemas.microsoft.com/office/drawing/2014/main" id="{7272BC3F-E6B0-476E-A265-2B73AB9FDAFC}"/>
              </a:ext>
            </a:extLst>
          </p:cNvPr>
          <p:cNvSpPr txBox="1"/>
          <p:nvPr/>
        </p:nvSpPr>
        <p:spPr>
          <a:xfrm>
            <a:off x="304799" y="6410880"/>
            <a:ext cx="11589573" cy="338554"/>
          </a:xfrm>
          <a:prstGeom prst="rect">
            <a:avLst/>
          </a:prstGeom>
          <a:noFill/>
        </p:spPr>
        <p:txBody>
          <a:bodyPr wrap="square" rtlCol="0">
            <a:spAutoFit/>
          </a:bodyPr>
          <a:lstStyle/>
          <a:p>
            <a:r>
              <a:rPr lang="en-GB" sz="1600" i="1" dirty="0"/>
              <a:t>*</a:t>
            </a:r>
            <a:r>
              <a:rPr lang="en-US" sz="1600" b="0" i="1" u="none" strike="noStrike" baseline="0" dirty="0">
                <a:solidFill>
                  <a:srgbClr val="211D1E"/>
                </a:solidFill>
              </a:rPr>
              <a:t>The definition of an ITN in surveys prior to 2020 KMIS included nets that had been soaked with insecticides within the past 12 months. </a:t>
            </a:r>
            <a:endParaRPr lang="en-GB" sz="1600" i="1" dirty="0"/>
          </a:p>
        </p:txBody>
      </p:sp>
    </p:spTree>
    <p:extLst>
      <p:ext uri="{BB962C8B-B14F-4D97-AF65-F5344CB8AC3E}">
        <p14:creationId xmlns:p14="http://schemas.microsoft.com/office/powerpoint/2010/main" val="96294933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0913" y="51616"/>
            <a:ext cx="11026588" cy="1058727"/>
          </a:xfrm>
        </p:spPr>
        <p:txBody>
          <a:bodyPr/>
          <a:lstStyle/>
          <a:p>
            <a:r>
              <a:rPr lang="en-GB" noProof="0" dirty="0"/>
              <a:t>Use of ITNs</a:t>
            </a:r>
          </a:p>
        </p:txBody>
      </p:sp>
      <p:graphicFrame>
        <p:nvGraphicFramePr>
          <p:cNvPr id="8" name="Content Placeholder 7"/>
          <p:cNvGraphicFramePr>
            <a:graphicFrameLocks noGrp="1"/>
          </p:cNvGraphicFramePr>
          <p:nvPr>
            <p:ph idx="1"/>
          </p:nvPr>
        </p:nvGraphicFramePr>
        <p:xfrm>
          <a:off x="580913" y="1979573"/>
          <a:ext cx="11026588" cy="487842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580913" y="1056243"/>
            <a:ext cx="4485939" cy="923330"/>
          </a:xfrm>
          <a:prstGeom prst="rect">
            <a:avLst/>
          </a:prstGeom>
          <a:noFill/>
        </p:spPr>
        <p:txBody>
          <a:bodyPr wrap="square" rtlCol="0">
            <a:spAutoFit/>
          </a:bodyPr>
          <a:lstStyle/>
          <a:p>
            <a:pPr algn="ctr"/>
            <a:r>
              <a:rPr lang="en-US" i="1" dirty="0"/>
              <a:t>Percent who slept under an ITN </a:t>
            </a:r>
          </a:p>
          <a:p>
            <a:pPr algn="ctr"/>
            <a:r>
              <a:rPr lang="en-US" i="1" dirty="0"/>
              <a:t>the night before the survey among </a:t>
            </a:r>
          </a:p>
          <a:p>
            <a:pPr algn="ctr"/>
            <a:r>
              <a:rPr lang="en-US" b="1" i="1" dirty="0"/>
              <a:t>all households</a:t>
            </a:r>
          </a:p>
        </p:txBody>
      </p:sp>
      <p:sp>
        <p:nvSpPr>
          <p:cNvPr id="9" name="TextBox 8"/>
          <p:cNvSpPr txBox="1"/>
          <p:nvPr/>
        </p:nvSpPr>
        <p:spPr>
          <a:xfrm>
            <a:off x="6691256" y="1056243"/>
            <a:ext cx="4916244" cy="923330"/>
          </a:xfrm>
          <a:prstGeom prst="rect">
            <a:avLst/>
          </a:prstGeom>
          <a:noFill/>
        </p:spPr>
        <p:txBody>
          <a:bodyPr wrap="square" rtlCol="0">
            <a:spAutoFit/>
          </a:bodyPr>
          <a:lstStyle/>
          <a:p>
            <a:pPr algn="ctr"/>
            <a:r>
              <a:rPr lang="en-US" i="1" dirty="0"/>
              <a:t>Percent who slept under an ITN </a:t>
            </a:r>
          </a:p>
          <a:p>
            <a:pPr algn="ctr"/>
            <a:r>
              <a:rPr lang="en-US" i="1" dirty="0"/>
              <a:t>the night before the survey among </a:t>
            </a:r>
          </a:p>
          <a:p>
            <a:pPr algn="ctr"/>
            <a:r>
              <a:rPr lang="en-US" b="1" i="1" dirty="0"/>
              <a:t>households with at least one ITN</a:t>
            </a:r>
          </a:p>
        </p:txBody>
      </p:sp>
      <p:cxnSp>
        <p:nvCxnSpPr>
          <p:cNvPr id="11" name="Straight Connector 10"/>
          <p:cNvCxnSpPr>
            <a:cxnSpLocks/>
          </p:cNvCxnSpPr>
          <p:nvPr/>
        </p:nvCxnSpPr>
        <p:spPr>
          <a:xfrm>
            <a:off x="797092" y="1970312"/>
            <a:ext cx="416218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a:cxnSpLocks/>
          </p:cNvCxnSpPr>
          <p:nvPr/>
        </p:nvCxnSpPr>
        <p:spPr>
          <a:xfrm>
            <a:off x="6938688" y="1970312"/>
            <a:ext cx="428334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4103828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utoShape 3">
            <a:extLst>
              <a:ext uri="{FF2B5EF4-FFF2-40B4-BE49-F238E27FC236}">
                <a16:creationId xmlns:a16="http://schemas.microsoft.com/office/drawing/2014/main" id="{4A8D0CC1-5AB9-4466-A7B6-08A5BF30A066}"/>
              </a:ext>
            </a:extLst>
          </p:cNvPr>
          <p:cNvSpPr>
            <a:spLocks noChangeAspect="1" noChangeArrowheads="1" noTextEdit="1"/>
          </p:cNvSpPr>
          <p:nvPr/>
        </p:nvSpPr>
        <p:spPr bwMode="auto">
          <a:xfrm>
            <a:off x="3678239" y="955675"/>
            <a:ext cx="4835525" cy="5902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5">
            <a:extLst>
              <a:ext uri="{FF2B5EF4-FFF2-40B4-BE49-F238E27FC236}">
                <a16:creationId xmlns:a16="http://schemas.microsoft.com/office/drawing/2014/main" id="{E55F5C3D-250B-44D9-98B7-BE95AB41C6AD}"/>
              </a:ext>
            </a:extLst>
          </p:cNvPr>
          <p:cNvSpPr>
            <a:spLocks noEditPoints="1"/>
          </p:cNvSpPr>
          <p:nvPr/>
        </p:nvSpPr>
        <p:spPr bwMode="auto">
          <a:xfrm>
            <a:off x="5900739" y="5018088"/>
            <a:ext cx="2401888" cy="1835150"/>
          </a:xfrm>
          <a:custGeom>
            <a:avLst/>
            <a:gdLst>
              <a:gd name="T0" fmla="*/ 1423 w 1513"/>
              <a:gd name="T1" fmla="*/ 111 h 1156"/>
              <a:gd name="T2" fmla="*/ 1396 w 1513"/>
              <a:gd name="T3" fmla="*/ 115 h 1156"/>
              <a:gd name="T4" fmla="*/ 1383 w 1513"/>
              <a:gd name="T5" fmla="*/ 98 h 1156"/>
              <a:gd name="T6" fmla="*/ 1353 w 1513"/>
              <a:gd name="T7" fmla="*/ 125 h 1156"/>
              <a:gd name="T8" fmla="*/ 1367 w 1513"/>
              <a:gd name="T9" fmla="*/ 125 h 1156"/>
              <a:gd name="T10" fmla="*/ 1339 w 1513"/>
              <a:gd name="T11" fmla="*/ 124 h 1156"/>
              <a:gd name="T12" fmla="*/ 1320 w 1513"/>
              <a:gd name="T13" fmla="*/ 144 h 1156"/>
              <a:gd name="T14" fmla="*/ 1297 w 1513"/>
              <a:gd name="T15" fmla="*/ 108 h 1156"/>
              <a:gd name="T16" fmla="*/ 1303 w 1513"/>
              <a:gd name="T17" fmla="*/ 91 h 1156"/>
              <a:gd name="T18" fmla="*/ 1286 w 1513"/>
              <a:gd name="T19" fmla="*/ 121 h 1156"/>
              <a:gd name="T20" fmla="*/ 1267 w 1513"/>
              <a:gd name="T21" fmla="*/ 137 h 1156"/>
              <a:gd name="T22" fmla="*/ 1244 w 1513"/>
              <a:gd name="T23" fmla="*/ 115 h 1156"/>
              <a:gd name="T24" fmla="*/ 1212 w 1513"/>
              <a:gd name="T25" fmla="*/ 110 h 1156"/>
              <a:gd name="T26" fmla="*/ 1257 w 1513"/>
              <a:gd name="T27" fmla="*/ 140 h 1156"/>
              <a:gd name="T28" fmla="*/ 1268 w 1513"/>
              <a:gd name="T29" fmla="*/ 185 h 1156"/>
              <a:gd name="T30" fmla="*/ 1286 w 1513"/>
              <a:gd name="T31" fmla="*/ 245 h 1156"/>
              <a:gd name="T32" fmla="*/ 1240 w 1513"/>
              <a:gd name="T33" fmla="*/ 230 h 1156"/>
              <a:gd name="T34" fmla="*/ 1209 w 1513"/>
              <a:gd name="T35" fmla="*/ 233 h 1156"/>
              <a:gd name="T36" fmla="*/ 1211 w 1513"/>
              <a:gd name="T37" fmla="*/ 259 h 1156"/>
              <a:gd name="T38" fmla="*/ 1168 w 1513"/>
              <a:gd name="T39" fmla="*/ 311 h 1156"/>
              <a:gd name="T40" fmla="*/ 1063 w 1513"/>
              <a:gd name="T41" fmla="*/ 296 h 1156"/>
              <a:gd name="T42" fmla="*/ 1082 w 1513"/>
              <a:gd name="T43" fmla="*/ 108 h 1156"/>
              <a:gd name="T44" fmla="*/ 1337 w 1513"/>
              <a:gd name="T45" fmla="*/ 150 h 1156"/>
              <a:gd name="T46" fmla="*/ 1346 w 1513"/>
              <a:gd name="T47" fmla="*/ 181 h 1156"/>
              <a:gd name="T48" fmla="*/ 1315 w 1513"/>
              <a:gd name="T49" fmla="*/ 188 h 1156"/>
              <a:gd name="T50" fmla="*/ 1303 w 1513"/>
              <a:gd name="T51" fmla="*/ 212 h 1156"/>
              <a:gd name="T52" fmla="*/ 1301 w 1513"/>
              <a:gd name="T53" fmla="*/ 170 h 1156"/>
              <a:gd name="T54" fmla="*/ 1237 w 1513"/>
              <a:gd name="T55" fmla="*/ 256 h 1156"/>
              <a:gd name="T56" fmla="*/ 989 w 1513"/>
              <a:gd name="T57" fmla="*/ 418 h 1156"/>
              <a:gd name="T58" fmla="*/ 978 w 1513"/>
              <a:gd name="T59" fmla="*/ 489 h 1156"/>
              <a:gd name="T60" fmla="*/ 1008 w 1513"/>
              <a:gd name="T61" fmla="*/ 511 h 1156"/>
              <a:gd name="T62" fmla="*/ 969 w 1513"/>
              <a:gd name="T63" fmla="*/ 579 h 1156"/>
              <a:gd name="T64" fmla="*/ 921 w 1513"/>
              <a:gd name="T65" fmla="*/ 654 h 1156"/>
              <a:gd name="T66" fmla="*/ 903 w 1513"/>
              <a:gd name="T67" fmla="*/ 653 h 1156"/>
              <a:gd name="T68" fmla="*/ 878 w 1513"/>
              <a:gd name="T69" fmla="*/ 735 h 1156"/>
              <a:gd name="T70" fmla="*/ 843 w 1513"/>
              <a:gd name="T71" fmla="*/ 756 h 1156"/>
              <a:gd name="T72" fmla="*/ 866 w 1513"/>
              <a:gd name="T73" fmla="*/ 772 h 1156"/>
              <a:gd name="T74" fmla="*/ 837 w 1513"/>
              <a:gd name="T75" fmla="*/ 861 h 1156"/>
              <a:gd name="T76" fmla="*/ 795 w 1513"/>
              <a:gd name="T77" fmla="*/ 920 h 1156"/>
              <a:gd name="T78" fmla="*/ 755 w 1513"/>
              <a:gd name="T79" fmla="*/ 914 h 1156"/>
              <a:gd name="T80" fmla="*/ 778 w 1513"/>
              <a:gd name="T81" fmla="*/ 918 h 1156"/>
              <a:gd name="T82" fmla="*/ 761 w 1513"/>
              <a:gd name="T83" fmla="*/ 1006 h 1156"/>
              <a:gd name="T84" fmla="*/ 729 w 1513"/>
              <a:gd name="T85" fmla="*/ 1062 h 1156"/>
              <a:gd name="T86" fmla="*/ 699 w 1513"/>
              <a:gd name="T87" fmla="*/ 1114 h 1156"/>
              <a:gd name="T88" fmla="*/ 690 w 1513"/>
              <a:gd name="T89" fmla="*/ 1136 h 1156"/>
              <a:gd name="T90" fmla="*/ 639 w 1513"/>
              <a:gd name="T91" fmla="*/ 1130 h 1156"/>
              <a:gd name="T92" fmla="*/ 560 w 1513"/>
              <a:gd name="T93" fmla="*/ 1115 h 1156"/>
              <a:gd name="T94" fmla="*/ 206 w 1513"/>
              <a:gd name="T95" fmla="*/ 862 h 1156"/>
              <a:gd name="T96" fmla="*/ 19 w 1513"/>
              <a:gd name="T97" fmla="*/ 710 h 1156"/>
              <a:gd name="T98" fmla="*/ 37 w 1513"/>
              <a:gd name="T99" fmla="*/ 585 h 1156"/>
              <a:gd name="T100" fmla="*/ 94 w 1513"/>
              <a:gd name="T101" fmla="*/ 587 h 1156"/>
              <a:gd name="T102" fmla="*/ 170 w 1513"/>
              <a:gd name="T103" fmla="*/ 420 h 1156"/>
              <a:gd name="T104" fmla="*/ 205 w 1513"/>
              <a:gd name="T105" fmla="*/ 401 h 1156"/>
              <a:gd name="T106" fmla="*/ 243 w 1513"/>
              <a:gd name="T107" fmla="*/ 418 h 1156"/>
              <a:gd name="T108" fmla="*/ 276 w 1513"/>
              <a:gd name="T109" fmla="*/ 457 h 1156"/>
              <a:gd name="T110" fmla="*/ 310 w 1513"/>
              <a:gd name="T111" fmla="*/ 490 h 1156"/>
              <a:gd name="T112" fmla="*/ 339 w 1513"/>
              <a:gd name="T113" fmla="*/ 508 h 1156"/>
              <a:gd name="T114" fmla="*/ 386 w 1513"/>
              <a:gd name="T115" fmla="*/ 520 h 1156"/>
              <a:gd name="T116" fmla="*/ 446 w 1513"/>
              <a:gd name="T117" fmla="*/ 534 h 1156"/>
              <a:gd name="T118" fmla="*/ 497 w 1513"/>
              <a:gd name="T119" fmla="*/ 533 h 1156"/>
              <a:gd name="T120" fmla="*/ 555 w 1513"/>
              <a:gd name="T121" fmla="*/ 531 h 1156"/>
              <a:gd name="T122" fmla="*/ 590 w 1513"/>
              <a:gd name="T123" fmla="*/ 535 h 1156"/>
              <a:gd name="T124" fmla="*/ 793 w 1513"/>
              <a:gd name="T125" fmla="*/ 345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13" h="1156">
                <a:moveTo>
                  <a:pt x="1463" y="63"/>
                </a:moveTo>
                <a:lnTo>
                  <a:pt x="1461" y="65"/>
                </a:lnTo>
                <a:lnTo>
                  <a:pt x="1461" y="65"/>
                </a:lnTo>
                <a:lnTo>
                  <a:pt x="1460" y="65"/>
                </a:lnTo>
                <a:lnTo>
                  <a:pt x="1460" y="67"/>
                </a:lnTo>
                <a:lnTo>
                  <a:pt x="1460" y="67"/>
                </a:lnTo>
                <a:lnTo>
                  <a:pt x="1459" y="67"/>
                </a:lnTo>
                <a:lnTo>
                  <a:pt x="1459" y="69"/>
                </a:lnTo>
                <a:lnTo>
                  <a:pt x="1459" y="69"/>
                </a:lnTo>
                <a:lnTo>
                  <a:pt x="1456" y="72"/>
                </a:lnTo>
                <a:lnTo>
                  <a:pt x="1456" y="72"/>
                </a:lnTo>
                <a:lnTo>
                  <a:pt x="1454" y="72"/>
                </a:lnTo>
                <a:lnTo>
                  <a:pt x="1453" y="73"/>
                </a:lnTo>
                <a:lnTo>
                  <a:pt x="1450" y="74"/>
                </a:lnTo>
                <a:lnTo>
                  <a:pt x="1450" y="77"/>
                </a:lnTo>
                <a:lnTo>
                  <a:pt x="1450" y="77"/>
                </a:lnTo>
                <a:lnTo>
                  <a:pt x="1452" y="77"/>
                </a:lnTo>
                <a:lnTo>
                  <a:pt x="1450" y="78"/>
                </a:lnTo>
                <a:lnTo>
                  <a:pt x="1449" y="80"/>
                </a:lnTo>
                <a:lnTo>
                  <a:pt x="1448" y="81"/>
                </a:lnTo>
                <a:lnTo>
                  <a:pt x="1448" y="81"/>
                </a:lnTo>
                <a:lnTo>
                  <a:pt x="1446" y="80"/>
                </a:lnTo>
                <a:lnTo>
                  <a:pt x="1446" y="78"/>
                </a:lnTo>
                <a:lnTo>
                  <a:pt x="1445" y="78"/>
                </a:lnTo>
                <a:lnTo>
                  <a:pt x="1445" y="78"/>
                </a:lnTo>
                <a:lnTo>
                  <a:pt x="1442" y="78"/>
                </a:lnTo>
                <a:lnTo>
                  <a:pt x="1442" y="78"/>
                </a:lnTo>
                <a:lnTo>
                  <a:pt x="1442" y="80"/>
                </a:lnTo>
                <a:lnTo>
                  <a:pt x="1442" y="80"/>
                </a:lnTo>
                <a:lnTo>
                  <a:pt x="1441" y="80"/>
                </a:lnTo>
                <a:lnTo>
                  <a:pt x="1439" y="81"/>
                </a:lnTo>
                <a:lnTo>
                  <a:pt x="1441" y="81"/>
                </a:lnTo>
                <a:lnTo>
                  <a:pt x="1442" y="80"/>
                </a:lnTo>
                <a:lnTo>
                  <a:pt x="1445" y="80"/>
                </a:lnTo>
                <a:lnTo>
                  <a:pt x="1445" y="80"/>
                </a:lnTo>
                <a:lnTo>
                  <a:pt x="1445" y="80"/>
                </a:lnTo>
                <a:lnTo>
                  <a:pt x="1445" y="81"/>
                </a:lnTo>
                <a:lnTo>
                  <a:pt x="1445" y="82"/>
                </a:lnTo>
                <a:lnTo>
                  <a:pt x="1445" y="82"/>
                </a:lnTo>
                <a:lnTo>
                  <a:pt x="1448" y="82"/>
                </a:lnTo>
                <a:lnTo>
                  <a:pt x="1448" y="82"/>
                </a:lnTo>
                <a:lnTo>
                  <a:pt x="1448" y="81"/>
                </a:lnTo>
                <a:lnTo>
                  <a:pt x="1449" y="82"/>
                </a:lnTo>
                <a:lnTo>
                  <a:pt x="1449" y="82"/>
                </a:lnTo>
                <a:lnTo>
                  <a:pt x="1449" y="84"/>
                </a:lnTo>
                <a:lnTo>
                  <a:pt x="1448" y="85"/>
                </a:lnTo>
                <a:lnTo>
                  <a:pt x="1446" y="85"/>
                </a:lnTo>
                <a:lnTo>
                  <a:pt x="1445" y="85"/>
                </a:lnTo>
                <a:lnTo>
                  <a:pt x="1442" y="88"/>
                </a:lnTo>
                <a:lnTo>
                  <a:pt x="1441" y="91"/>
                </a:lnTo>
                <a:lnTo>
                  <a:pt x="1439" y="91"/>
                </a:lnTo>
                <a:lnTo>
                  <a:pt x="1439" y="92"/>
                </a:lnTo>
                <a:lnTo>
                  <a:pt x="1437" y="93"/>
                </a:lnTo>
                <a:lnTo>
                  <a:pt x="1437" y="95"/>
                </a:lnTo>
                <a:lnTo>
                  <a:pt x="1437" y="96"/>
                </a:lnTo>
                <a:lnTo>
                  <a:pt x="1435" y="98"/>
                </a:lnTo>
                <a:lnTo>
                  <a:pt x="1434" y="98"/>
                </a:lnTo>
                <a:lnTo>
                  <a:pt x="1434" y="100"/>
                </a:lnTo>
                <a:lnTo>
                  <a:pt x="1431" y="99"/>
                </a:lnTo>
                <a:lnTo>
                  <a:pt x="1430" y="100"/>
                </a:lnTo>
                <a:lnTo>
                  <a:pt x="1428" y="102"/>
                </a:lnTo>
                <a:lnTo>
                  <a:pt x="1430" y="102"/>
                </a:lnTo>
                <a:lnTo>
                  <a:pt x="1428" y="103"/>
                </a:lnTo>
                <a:lnTo>
                  <a:pt x="1428" y="103"/>
                </a:lnTo>
                <a:lnTo>
                  <a:pt x="1427" y="104"/>
                </a:lnTo>
                <a:lnTo>
                  <a:pt x="1427" y="106"/>
                </a:lnTo>
                <a:lnTo>
                  <a:pt x="1426" y="106"/>
                </a:lnTo>
                <a:lnTo>
                  <a:pt x="1426" y="107"/>
                </a:lnTo>
                <a:lnTo>
                  <a:pt x="1424" y="108"/>
                </a:lnTo>
                <a:lnTo>
                  <a:pt x="1424" y="108"/>
                </a:lnTo>
                <a:lnTo>
                  <a:pt x="1423" y="110"/>
                </a:lnTo>
                <a:lnTo>
                  <a:pt x="1423" y="111"/>
                </a:lnTo>
                <a:lnTo>
                  <a:pt x="1423" y="111"/>
                </a:lnTo>
                <a:lnTo>
                  <a:pt x="1424" y="110"/>
                </a:lnTo>
                <a:lnTo>
                  <a:pt x="1424" y="111"/>
                </a:lnTo>
                <a:lnTo>
                  <a:pt x="1423" y="113"/>
                </a:lnTo>
                <a:lnTo>
                  <a:pt x="1423" y="113"/>
                </a:lnTo>
                <a:lnTo>
                  <a:pt x="1422" y="113"/>
                </a:lnTo>
                <a:lnTo>
                  <a:pt x="1422" y="114"/>
                </a:lnTo>
                <a:lnTo>
                  <a:pt x="1420" y="114"/>
                </a:lnTo>
                <a:lnTo>
                  <a:pt x="1420" y="115"/>
                </a:lnTo>
                <a:lnTo>
                  <a:pt x="1420" y="115"/>
                </a:lnTo>
                <a:lnTo>
                  <a:pt x="1420" y="117"/>
                </a:lnTo>
                <a:lnTo>
                  <a:pt x="1419" y="118"/>
                </a:lnTo>
                <a:lnTo>
                  <a:pt x="1419" y="118"/>
                </a:lnTo>
                <a:lnTo>
                  <a:pt x="1419" y="118"/>
                </a:lnTo>
                <a:lnTo>
                  <a:pt x="1419" y="117"/>
                </a:lnTo>
                <a:lnTo>
                  <a:pt x="1419" y="115"/>
                </a:lnTo>
                <a:lnTo>
                  <a:pt x="1419" y="115"/>
                </a:lnTo>
                <a:lnTo>
                  <a:pt x="1417" y="115"/>
                </a:lnTo>
                <a:lnTo>
                  <a:pt x="1417" y="115"/>
                </a:lnTo>
                <a:lnTo>
                  <a:pt x="1416" y="117"/>
                </a:lnTo>
                <a:lnTo>
                  <a:pt x="1413" y="118"/>
                </a:lnTo>
                <a:lnTo>
                  <a:pt x="1413" y="121"/>
                </a:lnTo>
                <a:lnTo>
                  <a:pt x="1412" y="121"/>
                </a:lnTo>
                <a:lnTo>
                  <a:pt x="1411" y="122"/>
                </a:lnTo>
                <a:lnTo>
                  <a:pt x="1409" y="124"/>
                </a:lnTo>
                <a:lnTo>
                  <a:pt x="1409" y="124"/>
                </a:lnTo>
                <a:lnTo>
                  <a:pt x="1409" y="124"/>
                </a:lnTo>
                <a:lnTo>
                  <a:pt x="1409" y="125"/>
                </a:lnTo>
                <a:lnTo>
                  <a:pt x="1407" y="126"/>
                </a:lnTo>
                <a:lnTo>
                  <a:pt x="1407" y="126"/>
                </a:lnTo>
                <a:lnTo>
                  <a:pt x="1405" y="126"/>
                </a:lnTo>
                <a:lnTo>
                  <a:pt x="1407" y="126"/>
                </a:lnTo>
                <a:lnTo>
                  <a:pt x="1405" y="125"/>
                </a:lnTo>
                <a:lnTo>
                  <a:pt x="1407" y="124"/>
                </a:lnTo>
                <a:lnTo>
                  <a:pt x="1407" y="122"/>
                </a:lnTo>
                <a:lnTo>
                  <a:pt x="1405" y="121"/>
                </a:lnTo>
                <a:lnTo>
                  <a:pt x="1405" y="119"/>
                </a:lnTo>
                <a:lnTo>
                  <a:pt x="1407" y="118"/>
                </a:lnTo>
                <a:lnTo>
                  <a:pt x="1407" y="118"/>
                </a:lnTo>
                <a:lnTo>
                  <a:pt x="1408" y="115"/>
                </a:lnTo>
                <a:lnTo>
                  <a:pt x="1408" y="113"/>
                </a:lnTo>
                <a:lnTo>
                  <a:pt x="1409" y="113"/>
                </a:lnTo>
                <a:lnTo>
                  <a:pt x="1408" y="113"/>
                </a:lnTo>
                <a:lnTo>
                  <a:pt x="1407" y="111"/>
                </a:lnTo>
                <a:lnTo>
                  <a:pt x="1407" y="110"/>
                </a:lnTo>
                <a:lnTo>
                  <a:pt x="1407" y="110"/>
                </a:lnTo>
                <a:lnTo>
                  <a:pt x="1407" y="110"/>
                </a:lnTo>
                <a:lnTo>
                  <a:pt x="1404" y="110"/>
                </a:lnTo>
                <a:lnTo>
                  <a:pt x="1404" y="110"/>
                </a:lnTo>
                <a:lnTo>
                  <a:pt x="1404" y="110"/>
                </a:lnTo>
                <a:lnTo>
                  <a:pt x="1402" y="110"/>
                </a:lnTo>
                <a:lnTo>
                  <a:pt x="1402" y="108"/>
                </a:lnTo>
                <a:lnTo>
                  <a:pt x="1402" y="110"/>
                </a:lnTo>
                <a:lnTo>
                  <a:pt x="1401" y="110"/>
                </a:lnTo>
                <a:lnTo>
                  <a:pt x="1401" y="110"/>
                </a:lnTo>
                <a:lnTo>
                  <a:pt x="1401" y="110"/>
                </a:lnTo>
                <a:lnTo>
                  <a:pt x="1400" y="108"/>
                </a:lnTo>
                <a:lnTo>
                  <a:pt x="1400" y="108"/>
                </a:lnTo>
                <a:lnTo>
                  <a:pt x="1401" y="107"/>
                </a:lnTo>
                <a:lnTo>
                  <a:pt x="1400" y="107"/>
                </a:lnTo>
                <a:lnTo>
                  <a:pt x="1398" y="108"/>
                </a:lnTo>
                <a:lnTo>
                  <a:pt x="1398" y="110"/>
                </a:lnTo>
                <a:lnTo>
                  <a:pt x="1398" y="110"/>
                </a:lnTo>
                <a:lnTo>
                  <a:pt x="1397" y="110"/>
                </a:lnTo>
                <a:lnTo>
                  <a:pt x="1397" y="110"/>
                </a:lnTo>
                <a:lnTo>
                  <a:pt x="1396" y="110"/>
                </a:lnTo>
                <a:lnTo>
                  <a:pt x="1397" y="111"/>
                </a:lnTo>
                <a:lnTo>
                  <a:pt x="1397" y="113"/>
                </a:lnTo>
                <a:lnTo>
                  <a:pt x="1396" y="113"/>
                </a:lnTo>
                <a:lnTo>
                  <a:pt x="1394" y="113"/>
                </a:lnTo>
                <a:lnTo>
                  <a:pt x="1396" y="114"/>
                </a:lnTo>
                <a:lnTo>
                  <a:pt x="1396" y="115"/>
                </a:lnTo>
                <a:lnTo>
                  <a:pt x="1394" y="115"/>
                </a:lnTo>
                <a:lnTo>
                  <a:pt x="1394" y="115"/>
                </a:lnTo>
                <a:lnTo>
                  <a:pt x="1393" y="114"/>
                </a:lnTo>
                <a:lnTo>
                  <a:pt x="1390" y="114"/>
                </a:lnTo>
                <a:lnTo>
                  <a:pt x="1390" y="114"/>
                </a:lnTo>
                <a:lnTo>
                  <a:pt x="1390" y="113"/>
                </a:lnTo>
                <a:lnTo>
                  <a:pt x="1391" y="111"/>
                </a:lnTo>
                <a:lnTo>
                  <a:pt x="1391" y="111"/>
                </a:lnTo>
                <a:lnTo>
                  <a:pt x="1390" y="113"/>
                </a:lnTo>
                <a:lnTo>
                  <a:pt x="1390" y="113"/>
                </a:lnTo>
                <a:lnTo>
                  <a:pt x="1390" y="111"/>
                </a:lnTo>
                <a:lnTo>
                  <a:pt x="1390" y="111"/>
                </a:lnTo>
                <a:lnTo>
                  <a:pt x="1390" y="110"/>
                </a:lnTo>
                <a:lnTo>
                  <a:pt x="1390" y="108"/>
                </a:lnTo>
                <a:lnTo>
                  <a:pt x="1393" y="108"/>
                </a:lnTo>
                <a:lnTo>
                  <a:pt x="1393" y="110"/>
                </a:lnTo>
                <a:lnTo>
                  <a:pt x="1393" y="108"/>
                </a:lnTo>
                <a:lnTo>
                  <a:pt x="1393" y="108"/>
                </a:lnTo>
                <a:lnTo>
                  <a:pt x="1393" y="107"/>
                </a:lnTo>
                <a:lnTo>
                  <a:pt x="1393" y="107"/>
                </a:lnTo>
                <a:lnTo>
                  <a:pt x="1394" y="107"/>
                </a:lnTo>
                <a:lnTo>
                  <a:pt x="1396" y="107"/>
                </a:lnTo>
                <a:lnTo>
                  <a:pt x="1397" y="106"/>
                </a:lnTo>
                <a:lnTo>
                  <a:pt x="1397" y="104"/>
                </a:lnTo>
                <a:lnTo>
                  <a:pt x="1396" y="104"/>
                </a:lnTo>
                <a:lnTo>
                  <a:pt x="1396" y="104"/>
                </a:lnTo>
                <a:lnTo>
                  <a:pt x="1396" y="103"/>
                </a:lnTo>
                <a:lnTo>
                  <a:pt x="1396" y="103"/>
                </a:lnTo>
                <a:lnTo>
                  <a:pt x="1397" y="102"/>
                </a:lnTo>
                <a:lnTo>
                  <a:pt x="1396" y="102"/>
                </a:lnTo>
                <a:lnTo>
                  <a:pt x="1396" y="100"/>
                </a:lnTo>
                <a:lnTo>
                  <a:pt x="1396" y="100"/>
                </a:lnTo>
                <a:lnTo>
                  <a:pt x="1396" y="100"/>
                </a:lnTo>
                <a:lnTo>
                  <a:pt x="1396" y="99"/>
                </a:lnTo>
                <a:lnTo>
                  <a:pt x="1396" y="99"/>
                </a:lnTo>
                <a:lnTo>
                  <a:pt x="1397" y="99"/>
                </a:lnTo>
                <a:lnTo>
                  <a:pt x="1396" y="99"/>
                </a:lnTo>
                <a:lnTo>
                  <a:pt x="1396" y="99"/>
                </a:lnTo>
                <a:lnTo>
                  <a:pt x="1396" y="99"/>
                </a:lnTo>
                <a:lnTo>
                  <a:pt x="1394" y="99"/>
                </a:lnTo>
                <a:lnTo>
                  <a:pt x="1393" y="99"/>
                </a:lnTo>
                <a:lnTo>
                  <a:pt x="1393" y="99"/>
                </a:lnTo>
                <a:lnTo>
                  <a:pt x="1393" y="100"/>
                </a:lnTo>
                <a:lnTo>
                  <a:pt x="1393" y="100"/>
                </a:lnTo>
                <a:lnTo>
                  <a:pt x="1393" y="102"/>
                </a:lnTo>
                <a:lnTo>
                  <a:pt x="1393" y="102"/>
                </a:lnTo>
                <a:lnTo>
                  <a:pt x="1393" y="102"/>
                </a:lnTo>
                <a:lnTo>
                  <a:pt x="1391" y="102"/>
                </a:lnTo>
                <a:lnTo>
                  <a:pt x="1391" y="102"/>
                </a:lnTo>
                <a:lnTo>
                  <a:pt x="1390" y="102"/>
                </a:lnTo>
                <a:lnTo>
                  <a:pt x="1390" y="102"/>
                </a:lnTo>
                <a:lnTo>
                  <a:pt x="1391" y="100"/>
                </a:lnTo>
                <a:lnTo>
                  <a:pt x="1391" y="99"/>
                </a:lnTo>
                <a:lnTo>
                  <a:pt x="1391" y="99"/>
                </a:lnTo>
                <a:lnTo>
                  <a:pt x="1391" y="98"/>
                </a:lnTo>
                <a:lnTo>
                  <a:pt x="1390" y="99"/>
                </a:lnTo>
                <a:lnTo>
                  <a:pt x="1390" y="99"/>
                </a:lnTo>
                <a:lnTo>
                  <a:pt x="1390" y="96"/>
                </a:lnTo>
                <a:lnTo>
                  <a:pt x="1390" y="96"/>
                </a:lnTo>
                <a:lnTo>
                  <a:pt x="1390" y="96"/>
                </a:lnTo>
                <a:lnTo>
                  <a:pt x="1390" y="95"/>
                </a:lnTo>
                <a:lnTo>
                  <a:pt x="1390" y="95"/>
                </a:lnTo>
                <a:lnTo>
                  <a:pt x="1389" y="96"/>
                </a:lnTo>
                <a:lnTo>
                  <a:pt x="1387" y="96"/>
                </a:lnTo>
                <a:lnTo>
                  <a:pt x="1387" y="96"/>
                </a:lnTo>
                <a:lnTo>
                  <a:pt x="1386" y="96"/>
                </a:lnTo>
                <a:lnTo>
                  <a:pt x="1386" y="96"/>
                </a:lnTo>
                <a:lnTo>
                  <a:pt x="1385" y="98"/>
                </a:lnTo>
                <a:lnTo>
                  <a:pt x="1385" y="99"/>
                </a:lnTo>
                <a:lnTo>
                  <a:pt x="1385" y="99"/>
                </a:lnTo>
                <a:lnTo>
                  <a:pt x="1383" y="99"/>
                </a:lnTo>
                <a:lnTo>
                  <a:pt x="1383" y="98"/>
                </a:lnTo>
                <a:lnTo>
                  <a:pt x="1383" y="96"/>
                </a:lnTo>
                <a:lnTo>
                  <a:pt x="1385" y="96"/>
                </a:lnTo>
                <a:lnTo>
                  <a:pt x="1385" y="96"/>
                </a:lnTo>
                <a:lnTo>
                  <a:pt x="1385" y="93"/>
                </a:lnTo>
                <a:lnTo>
                  <a:pt x="1386" y="93"/>
                </a:lnTo>
                <a:lnTo>
                  <a:pt x="1385" y="93"/>
                </a:lnTo>
                <a:lnTo>
                  <a:pt x="1385" y="93"/>
                </a:lnTo>
                <a:lnTo>
                  <a:pt x="1385" y="93"/>
                </a:lnTo>
                <a:lnTo>
                  <a:pt x="1386" y="91"/>
                </a:lnTo>
                <a:lnTo>
                  <a:pt x="1386" y="91"/>
                </a:lnTo>
                <a:lnTo>
                  <a:pt x="1386" y="91"/>
                </a:lnTo>
                <a:lnTo>
                  <a:pt x="1385" y="91"/>
                </a:lnTo>
                <a:lnTo>
                  <a:pt x="1385" y="91"/>
                </a:lnTo>
                <a:lnTo>
                  <a:pt x="1382" y="93"/>
                </a:lnTo>
                <a:lnTo>
                  <a:pt x="1382" y="93"/>
                </a:lnTo>
                <a:lnTo>
                  <a:pt x="1381" y="95"/>
                </a:lnTo>
                <a:lnTo>
                  <a:pt x="1378" y="95"/>
                </a:lnTo>
                <a:lnTo>
                  <a:pt x="1376" y="96"/>
                </a:lnTo>
                <a:lnTo>
                  <a:pt x="1376" y="98"/>
                </a:lnTo>
                <a:lnTo>
                  <a:pt x="1375" y="98"/>
                </a:lnTo>
                <a:lnTo>
                  <a:pt x="1375" y="98"/>
                </a:lnTo>
                <a:lnTo>
                  <a:pt x="1375" y="99"/>
                </a:lnTo>
                <a:lnTo>
                  <a:pt x="1374" y="99"/>
                </a:lnTo>
                <a:lnTo>
                  <a:pt x="1374" y="100"/>
                </a:lnTo>
                <a:lnTo>
                  <a:pt x="1372" y="100"/>
                </a:lnTo>
                <a:lnTo>
                  <a:pt x="1371" y="102"/>
                </a:lnTo>
                <a:lnTo>
                  <a:pt x="1371" y="102"/>
                </a:lnTo>
                <a:lnTo>
                  <a:pt x="1371" y="103"/>
                </a:lnTo>
                <a:lnTo>
                  <a:pt x="1370" y="103"/>
                </a:lnTo>
                <a:lnTo>
                  <a:pt x="1368" y="102"/>
                </a:lnTo>
                <a:lnTo>
                  <a:pt x="1368" y="103"/>
                </a:lnTo>
                <a:lnTo>
                  <a:pt x="1370" y="103"/>
                </a:lnTo>
                <a:lnTo>
                  <a:pt x="1368" y="104"/>
                </a:lnTo>
                <a:lnTo>
                  <a:pt x="1368" y="104"/>
                </a:lnTo>
                <a:lnTo>
                  <a:pt x="1367" y="104"/>
                </a:lnTo>
                <a:lnTo>
                  <a:pt x="1367" y="104"/>
                </a:lnTo>
                <a:lnTo>
                  <a:pt x="1365" y="103"/>
                </a:lnTo>
                <a:lnTo>
                  <a:pt x="1365" y="104"/>
                </a:lnTo>
                <a:lnTo>
                  <a:pt x="1365" y="106"/>
                </a:lnTo>
                <a:lnTo>
                  <a:pt x="1365" y="106"/>
                </a:lnTo>
                <a:lnTo>
                  <a:pt x="1364" y="107"/>
                </a:lnTo>
                <a:lnTo>
                  <a:pt x="1364" y="107"/>
                </a:lnTo>
                <a:lnTo>
                  <a:pt x="1363" y="107"/>
                </a:lnTo>
                <a:lnTo>
                  <a:pt x="1363" y="107"/>
                </a:lnTo>
                <a:lnTo>
                  <a:pt x="1361" y="107"/>
                </a:lnTo>
                <a:lnTo>
                  <a:pt x="1363" y="108"/>
                </a:lnTo>
                <a:lnTo>
                  <a:pt x="1363" y="110"/>
                </a:lnTo>
                <a:lnTo>
                  <a:pt x="1360" y="113"/>
                </a:lnTo>
                <a:lnTo>
                  <a:pt x="1360" y="113"/>
                </a:lnTo>
                <a:lnTo>
                  <a:pt x="1359" y="113"/>
                </a:lnTo>
                <a:lnTo>
                  <a:pt x="1357" y="115"/>
                </a:lnTo>
                <a:lnTo>
                  <a:pt x="1356" y="115"/>
                </a:lnTo>
                <a:lnTo>
                  <a:pt x="1356" y="115"/>
                </a:lnTo>
                <a:lnTo>
                  <a:pt x="1357" y="114"/>
                </a:lnTo>
                <a:lnTo>
                  <a:pt x="1357" y="114"/>
                </a:lnTo>
                <a:lnTo>
                  <a:pt x="1356" y="115"/>
                </a:lnTo>
                <a:lnTo>
                  <a:pt x="1355" y="114"/>
                </a:lnTo>
                <a:lnTo>
                  <a:pt x="1355" y="115"/>
                </a:lnTo>
                <a:lnTo>
                  <a:pt x="1355" y="117"/>
                </a:lnTo>
                <a:lnTo>
                  <a:pt x="1352" y="118"/>
                </a:lnTo>
                <a:lnTo>
                  <a:pt x="1353" y="118"/>
                </a:lnTo>
                <a:lnTo>
                  <a:pt x="1353" y="118"/>
                </a:lnTo>
                <a:lnTo>
                  <a:pt x="1355" y="117"/>
                </a:lnTo>
                <a:lnTo>
                  <a:pt x="1355" y="118"/>
                </a:lnTo>
                <a:lnTo>
                  <a:pt x="1355" y="121"/>
                </a:lnTo>
                <a:lnTo>
                  <a:pt x="1353" y="121"/>
                </a:lnTo>
                <a:lnTo>
                  <a:pt x="1353" y="122"/>
                </a:lnTo>
                <a:lnTo>
                  <a:pt x="1353" y="124"/>
                </a:lnTo>
                <a:lnTo>
                  <a:pt x="1352" y="125"/>
                </a:lnTo>
                <a:lnTo>
                  <a:pt x="1352" y="125"/>
                </a:lnTo>
                <a:lnTo>
                  <a:pt x="1353" y="126"/>
                </a:lnTo>
                <a:lnTo>
                  <a:pt x="1353" y="125"/>
                </a:lnTo>
                <a:lnTo>
                  <a:pt x="1355" y="125"/>
                </a:lnTo>
                <a:lnTo>
                  <a:pt x="1355" y="124"/>
                </a:lnTo>
                <a:lnTo>
                  <a:pt x="1355" y="122"/>
                </a:lnTo>
                <a:lnTo>
                  <a:pt x="1356" y="122"/>
                </a:lnTo>
                <a:lnTo>
                  <a:pt x="1357" y="121"/>
                </a:lnTo>
                <a:lnTo>
                  <a:pt x="1356" y="121"/>
                </a:lnTo>
                <a:lnTo>
                  <a:pt x="1356" y="121"/>
                </a:lnTo>
                <a:lnTo>
                  <a:pt x="1356" y="119"/>
                </a:lnTo>
                <a:lnTo>
                  <a:pt x="1356" y="119"/>
                </a:lnTo>
                <a:lnTo>
                  <a:pt x="1356" y="118"/>
                </a:lnTo>
                <a:lnTo>
                  <a:pt x="1357" y="117"/>
                </a:lnTo>
                <a:lnTo>
                  <a:pt x="1357" y="117"/>
                </a:lnTo>
                <a:lnTo>
                  <a:pt x="1357" y="118"/>
                </a:lnTo>
                <a:lnTo>
                  <a:pt x="1359" y="117"/>
                </a:lnTo>
                <a:lnTo>
                  <a:pt x="1359" y="117"/>
                </a:lnTo>
                <a:lnTo>
                  <a:pt x="1360" y="117"/>
                </a:lnTo>
                <a:lnTo>
                  <a:pt x="1360" y="117"/>
                </a:lnTo>
                <a:lnTo>
                  <a:pt x="1361" y="115"/>
                </a:lnTo>
                <a:lnTo>
                  <a:pt x="1361" y="117"/>
                </a:lnTo>
                <a:lnTo>
                  <a:pt x="1363" y="115"/>
                </a:lnTo>
                <a:lnTo>
                  <a:pt x="1363" y="115"/>
                </a:lnTo>
                <a:lnTo>
                  <a:pt x="1363" y="118"/>
                </a:lnTo>
                <a:lnTo>
                  <a:pt x="1363" y="118"/>
                </a:lnTo>
                <a:lnTo>
                  <a:pt x="1364" y="117"/>
                </a:lnTo>
                <a:lnTo>
                  <a:pt x="1364" y="115"/>
                </a:lnTo>
                <a:lnTo>
                  <a:pt x="1365" y="114"/>
                </a:lnTo>
                <a:lnTo>
                  <a:pt x="1367" y="114"/>
                </a:lnTo>
                <a:lnTo>
                  <a:pt x="1367" y="113"/>
                </a:lnTo>
                <a:lnTo>
                  <a:pt x="1368" y="113"/>
                </a:lnTo>
                <a:lnTo>
                  <a:pt x="1370" y="113"/>
                </a:lnTo>
                <a:lnTo>
                  <a:pt x="1371" y="113"/>
                </a:lnTo>
                <a:lnTo>
                  <a:pt x="1371" y="111"/>
                </a:lnTo>
                <a:lnTo>
                  <a:pt x="1371" y="111"/>
                </a:lnTo>
                <a:lnTo>
                  <a:pt x="1371" y="114"/>
                </a:lnTo>
                <a:lnTo>
                  <a:pt x="1371" y="115"/>
                </a:lnTo>
                <a:lnTo>
                  <a:pt x="1370" y="115"/>
                </a:lnTo>
                <a:lnTo>
                  <a:pt x="1371" y="117"/>
                </a:lnTo>
                <a:lnTo>
                  <a:pt x="1371" y="117"/>
                </a:lnTo>
                <a:lnTo>
                  <a:pt x="1371" y="115"/>
                </a:lnTo>
                <a:lnTo>
                  <a:pt x="1371" y="115"/>
                </a:lnTo>
                <a:lnTo>
                  <a:pt x="1372" y="114"/>
                </a:lnTo>
                <a:lnTo>
                  <a:pt x="1372" y="114"/>
                </a:lnTo>
                <a:lnTo>
                  <a:pt x="1374" y="115"/>
                </a:lnTo>
                <a:lnTo>
                  <a:pt x="1374" y="118"/>
                </a:lnTo>
                <a:lnTo>
                  <a:pt x="1372" y="119"/>
                </a:lnTo>
                <a:lnTo>
                  <a:pt x="1372" y="121"/>
                </a:lnTo>
                <a:lnTo>
                  <a:pt x="1371" y="121"/>
                </a:lnTo>
                <a:lnTo>
                  <a:pt x="1371" y="121"/>
                </a:lnTo>
                <a:lnTo>
                  <a:pt x="1371" y="121"/>
                </a:lnTo>
                <a:lnTo>
                  <a:pt x="1371" y="121"/>
                </a:lnTo>
                <a:lnTo>
                  <a:pt x="1371" y="121"/>
                </a:lnTo>
                <a:lnTo>
                  <a:pt x="1372" y="124"/>
                </a:lnTo>
                <a:lnTo>
                  <a:pt x="1372" y="125"/>
                </a:lnTo>
                <a:lnTo>
                  <a:pt x="1371" y="125"/>
                </a:lnTo>
                <a:lnTo>
                  <a:pt x="1371" y="126"/>
                </a:lnTo>
                <a:lnTo>
                  <a:pt x="1371" y="126"/>
                </a:lnTo>
                <a:lnTo>
                  <a:pt x="1370" y="125"/>
                </a:lnTo>
                <a:lnTo>
                  <a:pt x="1370" y="125"/>
                </a:lnTo>
                <a:lnTo>
                  <a:pt x="1370" y="124"/>
                </a:lnTo>
                <a:lnTo>
                  <a:pt x="1368" y="124"/>
                </a:lnTo>
                <a:lnTo>
                  <a:pt x="1367" y="122"/>
                </a:lnTo>
                <a:lnTo>
                  <a:pt x="1365" y="122"/>
                </a:lnTo>
                <a:lnTo>
                  <a:pt x="1365" y="124"/>
                </a:lnTo>
                <a:lnTo>
                  <a:pt x="1367" y="124"/>
                </a:lnTo>
                <a:lnTo>
                  <a:pt x="1367" y="124"/>
                </a:lnTo>
                <a:lnTo>
                  <a:pt x="1365" y="125"/>
                </a:lnTo>
                <a:lnTo>
                  <a:pt x="1364" y="124"/>
                </a:lnTo>
                <a:lnTo>
                  <a:pt x="1364" y="125"/>
                </a:lnTo>
                <a:lnTo>
                  <a:pt x="1364" y="126"/>
                </a:lnTo>
                <a:lnTo>
                  <a:pt x="1365" y="126"/>
                </a:lnTo>
                <a:lnTo>
                  <a:pt x="1365" y="126"/>
                </a:lnTo>
                <a:lnTo>
                  <a:pt x="1367" y="125"/>
                </a:lnTo>
                <a:lnTo>
                  <a:pt x="1367" y="125"/>
                </a:lnTo>
                <a:lnTo>
                  <a:pt x="1368" y="126"/>
                </a:lnTo>
                <a:lnTo>
                  <a:pt x="1368" y="126"/>
                </a:lnTo>
                <a:lnTo>
                  <a:pt x="1367" y="126"/>
                </a:lnTo>
                <a:lnTo>
                  <a:pt x="1368" y="128"/>
                </a:lnTo>
                <a:lnTo>
                  <a:pt x="1368" y="128"/>
                </a:lnTo>
                <a:lnTo>
                  <a:pt x="1370" y="129"/>
                </a:lnTo>
                <a:lnTo>
                  <a:pt x="1370" y="129"/>
                </a:lnTo>
                <a:lnTo>
                  <a:pt x="1371" y="129"/>
                </a:lnTo>
                <a:lnTo>
                  <a:pt x="1371" y="130"/>
                </a:lnTo>
                <a:lnTo>
                  <a:pt x="1368" y="132"/>
                </a:lnTo>
                <a:lnTo>
                  <a:pt x="1367" y="133"/>
                </a:lnTo>
                <a:lnTo>
                  <a:pt x="1367" y="133"/>
                </a:lnTo>
                <a:lnTo>
                  <a:pt x="1367" y="134"/>
                </a:lnTo>
                <a:lnTo>
                  <a:pt x="1365" y="136"/>
                </a:lnTo>
                <a:lnTo>
                  <a:pt x="1364" y="136"/>
                </a:lnTo>
                <a:lnTo>
                  <a:pt x="1363" y="134"/>
                </a:lnTo>
                <a:lnTo>
                  <a:pt x="1363" y="134"/>
                </a:lnTo>
                <a:lnTo>
                  <a:pt x="1361" y="136"/>
                </a:lnTo>
                <a:lnTo>
                  <a:pt x="1361" y="136"/>
                </a:lnTo>
                <a:lnTo>
                  <a:pt x="1360" y="134"/>
                </a:lnTo>
                <a:lnTo>
                  <a:pt x="1360" y="134"/>
                </a:lnTo>
                <a:lnTo>
                  <a:pt x="1360" y="133"/>
                </a:lnTo>
                <a:lnTo>
                  <a:pt x="1360" y="133"/>
                </a:lnTo>
                <a:lnTo>
                  <a:pt x="1359" y="133"/>
                </a:lnTo>
                <a:lnTo>
                  <a:pt x="1359" y="132"/>
                </a:lnTo>
                <a:lnTo>
                  <a:pt x="1359" y="132"/>
                </a:lnTo>
                <a:lnTo>
                  <a:pt x="1360" y="132"/>
                </a:lnTo>
                <a:lnTo>
                  <a:pt x="1360" y="130"/>
                </a:lnTo>
                <a:lnTo>
                  <a:pt x="1357" y="130"/>
                </a:lnTo>
                <a:lnTo>
                  <a:pt x="1357" y="130"/>
                </a:lnTo>
                <a:lnTo>
                  <a:pt x="1357" y="129"/>
                </a:lnTo>
                <a:lnTo>
                  <a:pt x="1356" y="129"/>
                </a:lnTo>
                <a:lnTo>
                  <a:pt x="1355" y="129"/>
                </a:lnTo>
                <a:lnTo>
                  <a:pt x="1355" y="126"/>
                </a:lnTo>
                <a:lnTo>
                  <a:pt x="1355" y="126"/>
                </a:lnTo>
                <a:lnTo>
                  <a:pt x="1355" y="129"/>
                </a:lnTo>
                <a:lnTo>
                  <a:pt x="1355" y="130"/>
                </a:lnTo>
                <a:lnTo>
                  <a:pt x="1353" y="130"/>
                </a:lnTo>
                <a:lnTo>
                  <a:pt x="1352" y="129"/>
                </a:lnTo>
                <a:lnTo>
                  <a:pt x="1352" y="129"/>
                </a:lnTo>
                <a:lnTo>
                  <a:pt x="1350" y="129"/>
                </a:lnTo>
                <a:lnTo>
                  <a:pt x="1349" y="128"/>
                </a:lnTo>
                <a:lnTo>
                  <a:pt x="1348" y="128"/>
                </a:lnTo>
                <a:lnTo>
                  <a:pt x="1348" y="128"/>
                </a:lnTo>
                <a:lnTo>
                  <a:pt x="1348" y="126"/>
                </a:lnTo>
                <a:lnTo>
                  <a:pt x="1348" y="125"/>
                </a:lnTo>
                <a:lnTo>
                  <a:pt x="1348" y="125"/>
                </a:lnTo>
                <a:lnTo>
                  <a:pt x="1349" y="124"/>
                </a:lnTo>
                <a:lnTo>
                  <a:pt x="1349" y="124"/>
                </a:lnTo>
                <a:lnTo>
                  <a:pt x="1350" y="124"/>
                </a:lnTo>
                <a:lnTo>
                  <a:pt x="1350" y="121"/>
                </a:lnTo>
                <a:lnTo>
                  <a:pt x="1350" y="121"/>
                </a:lnTo>
                <a:lnTo>
                  <a:pt x="1349" y="121"/>
                </a:lnTo>
                <a:lnTo>
                  <a:pt x="1350" y="122"/>
                </a:lnTo>
                <a:lnTo>
                  <a:pt x="1350" y="122"/>
                </a:lnTo>
                <a:lnTo>
                  <a:pt x="1349" y="124"/>
                </a:lnTo>
                <a:lnTo>
                  <a:pt x="1348" y="122"/>
                </a:lnTo>
                <a:lnTo>
                  <a:pt x="1346" y="125"/>
                </a:lnTo>
                <a:lnTo>
                  <a:pt x="1345" y="126"/>
                </a:lnTo>
                <a:lnTo>
                  <a:pt x="1344" y="128"/>
                </a:lnTo>
                <a:lnTo>
                  <a:pt x="1342" y="128"/>
                </a:lnTo>
                <a:lnTo>
                  <a:pt x="1342" y="126"/>
                </a:lnTo>
                <a:lnTo>
                  <a:pt x="1342" y="126"/>
                </a:lnTo>
                <a:lnTo>
                  <a:pt x="1341" y="125"/>
                </a:lnTo>
                <a:lnTo>
                  <a:pt x="1341" y="124"/>
                </a:lnTo>
                <a:lnTo>
                  <a:pt x="1341" y="124"/>
                </a:lnTo>
                <a:lnTo>
                  <a:pt x="1341" y="122"/>
                </a:lnTo>
                <a:lnTo>
                  <a:pt x="1339" y="122"/>
                </a:lnTo>
                <a:lnTo>
                  <a:pt x="1339" y="122"/>
                </a:lnTo>
                <a:lnTo>
                  <a:pt x="1339" y="124"/>
                </a:lnTo>
                <a:lnTo>
                  <a:pt x="1339" y="124"/>
                </a:lnTo>
                <a:lnTo>
                  <a:pt x="1339" y="125"/>
                </a:lnTo>
                <a:lnTo>
                  <a:pt x="1339" y="125"/>
                </a:lnTo>
                <a:lnTo>
                  <a:pt x="1339" y="126"/>
                </a:lnTo>
                <a:lnTo>
                  <a:pt x="1341" y="126"/>
                </a:lnTo>
                <a:lnTo>
                  <a:pt x="1341" y="128"/>
                </a:lnTo>
                <a:lnTo>
                  <a:pt x="1338" y="129"/>
                </a:lnTo>
                <a:lnTo>
                  <a:pt x="1338" y="129"/>
                </a:lnTo>
                <a:lnTo>
                  <a:pt x="1339" y="130"/>
                </a:lnTo>
                <a:lnTo>
                  <a:pt x="1339" y="132"/>
                </a:lnTo>
                <a:lnTo>
                  <a:pt x="1338" y="132"/>
                </a:lnTo>
                <a:lnTo>
                  <a:pt x="1338" y="132"/>
                </a:lnTo>
                <a:lnTo>
                  <a:pt x="1337" y="130"/>
                </a:lnTo>
                <a:lnTo>
                  <a:pt x="1337" y="129"/>
                </a:lnTo>
                <a:lnTo>
                  <a:pt x="1335" y="126"/>
                </a:lnTo>
                <a:lnTo>
                  <a:pt x="1335" y="126"/>
                </a:lnTo>
                <a:lnTo>
                  <a:pt x="1334" y="126"/>
                </a:lnTo>
                <a:lnTo>
                  <a:pt x="1334" y="128"/>
                </a:lnTo>
                <a:lnTo>
                  <a:pt x="1335" y="129"/>
                </a:lnTo>
                <a:lnTo>
                  <a:pt x="1335" y="129"/>
                </a:lnTo>
                <a:lnTo>
                  <a:pt x="1335" y="130"/>
                </a:lnTo>
                <a:lnTo>
                  <a:pt x="1335" y="130"/>
                </a:lnTo>
                <a:lnTo>
                  <a:pt x="1335" y="132"/>
                </a:lnTo>
                <a:lnTo>
                  <a:pt x="1335" y="132"/>
                </a:lnTo>
                <a:lnTo>
                  <a:pt x="1335" y="133"/>
                </a:lnTo>
                <a:lnTo>
                  <a:pt x="1335" y="133"/>
                </a:lnTo>
                <a:lnTo>
                  <a:pt x="1335" y="134"/>
                </a:lnTo>
                <a:lnTo>
                  <a:pt x="1335" y="136"/>
                </a:lnTo>
                <a:lnTo>
                  <a:pt x="1334" y="136"/>
                </a:lnTo>
                <a:lnTo>
                  <a:pt x="1333" y="136"/>
                </a:lnTo>
                <a:lnTo>
                  <a:pt x="1333" y="136"/>
                </a:lnTo>
                <a:lnTo>
                  <a:pt x="1330" y="139"/>
                </a:lnTo>
                <a:lnTo>
                  <a:pt x="1330" y="139"/>
                </a:lnTo>
                <a:lnTo>
                  <a:pt x="1329" y="139"/>
                </a:lnTo>
                <a:lnTo>
                  <a:pt x="1329" y="137"/>
                </a:lnTo>
                <a:lnTo>
                  <a:pt x="1329" y="137"/>
                </a:lnTo>
                <a:lnTo>
                  <a:pt x="1329" y="136"/>
                </a:lnTo>
                <a:lnTo>
                  <a:pt x="1327" y="136"/>
                </a:lnTo>
                <a:lnTo>
                  <a:pt x="1327" y="134"/>
                </a:lnTo>
                <a:lnTo>
                  <a:pt x="1329" y="133"/>
                </a:lnTo>
                <a:lnTo>
                  <a:pt x="1329" y="132"/>
                </a:lnTo>
                <a:lnTo>
                  <a:pt x="1330" y="132"/>
                </a:lnTo>
                <a:lnTo>
                  <a:pt x="1330" y="130"/>
                </a:lnTo>
                <a:lnTo>
                  <a:pt x="1329" y="129"/>
                </a:lnTo>
                <a:lnTo>
                  <a:pt x="1327" y="129"/>
                </a:lnTo>
                <a:lnTo>
                  <a:pt x="1327" y="129"/>
                </a:lnTo>
                <a:lnTo>
                  <a:pt x="1327" y="130"/>
                </a:lnTo>
                <a:lnTo>
                  <a:pt x="1327" y="130"/>
                </a:lnTo>
                <a:lnTo>
                  <a:pt x="1327" y="132"/>
                </a:lnTo>
                <a:lnTo>
                  <a:pt x="1327" y="132"/>
                </a:lnTo>
                <a:lnTo>
                  <a:pt x="1327" y="132"/>
                </a:lnTo>
                <a:lnTo>
                  <a:pt x="1327" y="130"/>
                </a:lnTo>
                <a:lnTo>
                  <a:pt x="1326" y="130"/>
                </a:lnTo>
                <a:lnTo>
                  <a:pt x="1326" y="132"/>
                </a:lnTo>
                <a:lnTo>
                  <a:pt x="1326" y="132"/>
                </a:lnTo>
                <a:lnTo>
                  <a:pt x="1326" y="132"/>
                </a:lnTo>
                <a:lnTo>
                  <a:pt x="1327" y="133"/>
                </a:lnTo>
                <a:lnTo>
                  <a:pt x="1327" y="134"/>
                </a:lnTo>
                <a:lnTo>
                  <a:pt x="1327" y="134"/>
                </a:lnTo>
                <a:lnTo>
                  <a:pt x="1327" y="136"/>
                </a:lnTo>
                <a:lnTo>
                  <a:pt x="1327" y="137"/>
                </a:lnTo>
                <a:lnTo>
                  <a:pt x="1327" y="137"/>
                </a:lnTo>
                <a:lnTo>
                  <a:pt x="1327" y="140"/>
                </a:lnTo>
                <a:lnTo>
                  <a:pt x="1327" y="140"/>
                </a:lnTo>
                <a:lnTo>
                  <a:pt x="1327" y="140"/>
                </a:lnTo>
                <a:lnTo>
                  <a:pt x="1326" y="140"/>
                </a:lnTo>
                <a:lnTo>
                  <a:pt x="1324" y="141"/>
                </a:lnTo>
                <a:lnTo>
                  <a:pt x="1323" y="141"/>
                </a:lnTo>
                <a:lnTo>
                  <a:pt x="1323" y="141"/>
                </a:lnTo>
                <a:lnTo>
                  <a:pt x="1323" y="143"/>
                </a:lnTo>
                <a:lnTo>
                  <a:pt x="1322" y="143"/>
                </a:lnTo>
                <a:lnTo>
                  <a:pt x="1322" y="144"/>
                </a:lnTo>
                <a:lnTo>
                  <a:pt x="1320" y="144"/>
                </a:lnTo>
                <a:lnTo>
                  <a:pt x="1319" y="143"/>
                </a:lnTo>
                <a:lnTo>
                  <a:pt x="1319" y="144"/>
                </a:lnTo>
                <a:lnTo>
                  <a:pt x="1319" y="145"/>
                </a:lnTo>
                <a:lnTo>
                  <a:pt x="1318" y="145"/>
                </a:lnTo>
                <a:lnTo>
                  <a:pt x="1318" y="144"/>
                </a:lnTo>
                <a:lnTo>
                  <a:pt x="1318" y="145"/>
                </a:lnTo>
                <a:lnTo>
                  <a:pt x="1316" y="147"/>
                </a:lnTo>
                <a:lnTo>
                  <a:pt x="1313" y="148"/>
                </a:lnTo>
                <a:lnTo>
                  <a:pt x="1313" y="150"/>
                </a:lnTo>
                <a:lnTo>
                  <a:pt x="1313" y="151"/>
                </a:lnTo>
                <a:lnTo>
                  <a:pt x="1312" y="152"/>
                </a:lnTo>
                <a:lnTo>
                  <a:pt x="1311" y="154"/>
                </a:lnTo>
                <a:lnTo>
                  <a:pt x="1311" y="154"/>
                </a:lnTo>
                <a:lnTo>
                  <a:pt x="1311" y="154"/>
                </a:lnTo>
                <a:lnTo>
                  <a:pt x="1309" y="154"/>
                </a:lnTo>
                <a:lnTo>
                  <a:pt x="1308" y="154"/>
                </a:lnTo>
                <a:lnTo>
                  <a:pt x="1308" y="154"/>
                </a:lnTo>
                <a:lnTo>
                  <a:pt x="1308" y="154"/>
                </a:lnTo>
                <a:lnTo>
                  <a:pt x="1307" y="155"/>
                </a:lnTo>
                <a:lnTo>
                  <a:pt x="1305" y="155"/>
                </a:lnTo>
                <a:lnTo>
                  <a:pt x="1305" y="154"/>
                </a:lnTo>
                <a:lnTo>
                  <a:pt x="1303" y="154"/>
                </a:lnTo>
                <a:lnTo>
                  <a:pt x="1300" y="154"/>
                </a:lnTo>
                <a:lnTo>
                  <a:pt x="1300" y="152"/>
                </a:lnTo>
                <a:lnTo>
                  <a:pt x="1298" y="152"/>
                </a:lnTo>
                <a:lnTo>
                  <a:pt x="1297" y="152"/>
                </a:lnTo>
                <a:lnTo>
                  <a:pt x="1297" y="151"/>
                </a:lnTo>
                <a:lnTo>
                  <a:pt x="1298" y="151"/>
                </a:lnTo>
                <a:lnTo>
                  <a:pt x="1297" y="151"/>
                </a:lnTo>
                <a:lnTo>
                  <a:pt x="1297" y="151"/>
                </a:lnTo>
                <a:lnTo>
                  <a:pt x="1297" y="151"/>
                </a:lnTo>
                <a:lnTo>
                  <a:pt x="1296" y="150"/>
                </a:lnTo>
                <a:lnTo>
                  <a:pt x="1294" y="148"/>
                </a:lnTo>
                <a:lnTo>
                  <a:pt x="1294" y="148"/>
                </a:lnTo>
                <a:lnTo>
                  <a:pt x="1294" y="148"/>
                </a:lnTo>
                <a:lnTo>
                  <a:pt x="1294" y="147"/>
                </a:lnTo>
                <a:lnTo>
                  <a:pt x="1294" y="147"/>
                </a:lnTo>
                <a:lnTo>
                  <a:pt x="1293" y="145"/>
                </a:lnTo>
                <a:lnTo>
                  <a:pt x="1293" y="144"/>
                </a:lnTo>
                <a:lnTo>
                  <a:pt x="1292" y="143"/>
                </a:lnTo>
                <a:lnTo>
                  <a:pt x="1292" y="143"/>
                </a:lnTo>
                <a:lnTo>
                  <a:pt x="1292" y="141"/>
                </a:lnTo>
                <a:lnTo>
                  <a:pt x="1292" y="140"/>
                </a:lnTo>
                <a:lnTo>
                  <a:pt x="1292" y="139"/>
                </a:lnTo>
                <a:lnTo>
                  <a:pt x="1292" y="136"/>
                </a:lnTo>
                <a:lnTo>
                  <a:pt x="1292" y="134"/>
                </a:lnTo>
                <a:lnTo>
                  <a:pt x="1292" y="129"/>
                </a:lnTo>
                <a:lnTo>
                  <a:pt x="1293" y="129"/>
                </a:lnTo>
                <a:lnTo>
                  <a:pt x="1293" y="129"/>
                </a:lnTo>
                <a:lnTo>
                  <a:pt x="1296" y="124"/>
                </a:lnTo>
                <a:lnTo>
                  <a:pt x="1296" y="122"/>
                </a:lnTo>
                <a:lnTo>
                  <a:pt x="1296" y="121"/>
                </a:lnTo>
                <a:lnTo>
                  <a:pt x="1296" y="119"/>
                </a:lnTo>
                <a:lnTo>
                  <a:pt x="1296" y="118"/>
                </a:lnTo>
                <a:lnTo>
                  <a:pt x="1296" y="118"/>
                </a:lnTo>
                <a:lnTo>
                  <a:pt x="1297" y="117"/>
                </a:lnTo>
                <a:lnTo>
                  <a:pt x="1297" y="117"/>
                </a:lnTo>
                <a:lnTo>
                  <a:pt x="1297" y="115"/>
                </a:lnTo>
                <a:lnTo>
                  <a:pt x="1297" y="115"/>
                </a:lnTo>
                <a:lnTo>
                  <a:pt x="1296" y="117"/>
                </a:lnTo>
                <a:lnTo>
                  <a:pt x="1296" y="117"/>
                </a:lnTo>
                <a:lnTo>
                  <a:pt x="1294" y="115"/>
                </a:lnTo>
                <a:lnTo>
                  <a:pt x="1294" y="114"/>
                </a:lnTo>
                <a:lnTo>
                  <a:pt x="1293" y="113"/>
                </a:lnTo>
                <a:lnTo>
                  <a:pt x="1293" y="111"/>
                </a:lnTo>
                <a:lnTo>
                  <a:pt x="1294" y="111"/>
                </a:lnTo>
                <a:lnTo>
                  <a:pt x="1294" y="113"/>
                </a:lnTo>
                <a:lnTo>
                  <a:pt x="1296" y="111"/>
                </a:lnTo>
                <a:lnTo>
                  <a:pt x="1294" y="110"/>
                </a:lnTo>
                <a:lnTo>
                  <a:pt x="1296" y="110"/>
                </a:lnTo>
                <a:lnTo>
                  <a:pt x="1296" y="110"/>
                </a:lnTo>
                <a:lnTo>
                  <a:pt x="1297" y="108"/>
                </a:lnTo>
                <a:lnTo>
                  <a:pt x="1298" y="107"/>
                </a:lnTo>
                <a:lnTo>
                  <a:pt x="1300" y="106"/>
                </a:lnTo>
                <a:lnTo>
                  <a:pt x="1300" y="104"/>
                </a:lnTo>
                <a:lnTo>
                  <a:pt x="1301" y="103"/>
                </a:lnTo>
                <a:lnTo>
                  <a:pt x="1301" y="103"/>
                </a:lnTo>
                <a:lnTo>
                  <a:pt x="1301" y="102"/>
                </a:lnTo>
                <a:lnTo>
                  <a:pt x="1303" y="102"/>
                </a:lnTo>
                <a:lnTo>
                  <a:pt x="1303" y="103"/>
                </a:lnTo>
                <a:lnTo>
                  <a:pt x="1303" y="102"/>
                </a:lnTo>
                <a:lnTo>
                  <a:pt x="1303" y="102"/>
                </a:lnTo>
                <a:lnTo>
                  <a:pt x="1303" y="102"/>
                </a:lnTo>
                <a:lnTo>
                  <a:pt x="1304" y="102"/>
                </a:lnTo>
                <a:lnTo>
                  <a:pt x="1304" y="102"/>
                </a:lnTo>
                <a:lnTo>
                  <a:pt x="1305" y="102"/>
                </a:lnTo>
                <a:lnTo>
                  <a:pt x="1305" y="102"/>
                </a:lnTo>
                <a:lnTo>
                  <a:pt x="1305" y="102"/>
                </a:lnTo>
                <a:lnTo>
                  <a:pt x="1304" y="102"/>
                </a:lnTo>
                <a:lnTo>
                  <a:pt x="1304" y="100"/>
                </a:lnTo>
                <a:lnTo>
                  <a:pt x="1304" y="100"/>
                </a:lnTo>
                <a:lnTo>
                  <a:pt x="1304" y="99"/>
                </a:lnTo>
                <a:lnTo>
                  <a:pt x="1305" y="96"/>
                </a:lnTo>
                <a:lnTo>
                  <a:pt x="1307" y="96"/>
                </a:lnTo>
                <a:lnTo>
                  <a:pt x="1308" y="96"/>
                </a:lnTo>
                <a:lnTo>
                  <a:pt x="1309" y="98"/>
                </a:lnTo>
                <a:lnTo>
                  <a:pt x="1309" y="98"/>
                </a:lnTo>
                <a:lnTo>
                  <a:pt x="1309" y="98"/>
                </a:lnTo>
                <a:lnTo>
                  <a:pt x="1311" y="98"/>
                </a:lnTo>
                <a:lnTo>
                  <a:pt x="1311" y="96"/>
                </a:lnTo>
                <a:lnTo>
                  <a:pt x="1309" y="96"/>
                </a:lnTo>
                <a:lnTo>
                  <a:pt x="1309" y="96"/>
                </a:lnTo>
                <a:lnTo>
                  <a:pt x="1309" y="95"/>
                </a:lnTo>
                <a:lnTo>
                  <a:pt x="1312" y="95"/>
                </a:lnTo>
                <a:lnTo>
                  <a:pt x="1312" y="93"/>
                </a:lnTo>
                <a:lnTo>
                  <a:pt x="1313" y="93"/>
                </a:lnTo>
                <a:lnTo>
                  <a:pt x="1315" y="92"/>
                </a:lnTo>
                <a:lnTo>
                  <a:pt x="1316" y="91"/>
                </a:lnTo>
                <a:lnTo>
                  <a:pt x="1318" y="91"/>
                </a:lnTo>
                <a:lnTo>
                  <a:pt x="1318" y="91"/>
                </a:lnTo>
                <a:lnTo>
                  <a:pt x="1318" y="91"/>
                </a:lnTo>
                <a:lnTo>
                  <a:pt x="1318" y="89"/>
                </a:lnTo>
                <a:lnTo>
                  <a:pt x="1318" y="89"/>
                </a:lnTo>
                <a:lnTo>
                  <a:pt x="1318" y="88"/>
                </a:lnTo>
                <a:lnTo>
                  <a:pt x="1319" y="88"/>
                </a:lnTo>
                <a:lnTo>
                  <a:pt x="1319" y="88"/>
                </a:lnTo>
                <a:lnTo>
                  <a:pt x="1319" y="87"/>
                </a:lnTo>
                <a:lnTo>
                  <a:pt x="1319" y="85"/>
                </a:lnTo>
                <a:lnTo>
                  <a:pt x="1319" y="85"/>
                </a:lnTo>
                <a:lnTo>
                  <a:pt x="1318" y="85"/>
                </a:lnTo>
                <a:lnTo>
                  <a:pt x="1318" y="84"/>
                </a:lnTo>
                <a:lnTo>
                  <a:pt x="1318" y="84"/>
                </a:lnTo>
                <a:lnTo>
                  <a:pt x="1318" y="82"/>
                </a:lnTo>
                <a:lnTo>
                  <a:pt x="1316" y="81"/>
                </a:lnTo>
                <a:lnTo>
                  <a:pt x="1315" y="82"/>
                </a:lnTo>
                <a:lnTo>
                  <a:pt x="1315" y="82"/>
                </a:lnTo>
                <a:lnTo>
                  <a:pt x="1315" y="85"/>
                </a:lnTo>
                <a:lnTo>
                  <a:pt x="1313" y="85"/>
                </a:lnTo>
                <a:lnTo>
                  <a:pt x="1313" y="87"/>
                </a:lnTo>
                <a:lnTo>
                  <a:pt x="1313" y="87"/>
                </a:lnTo>
                <a:lnTo>
                  <a:pt x="1311" y="88"/>
                </a:lnTo>
                <a:lnTo>
                  <a:pt x="1309" y="91"/>
                </a:lnTo>
                <a:lnTo>
                  <a:pt x="1308" y="91"/>
                </a:lnTo>
                <a:lnTo>
                  <a:pt x="1308" y="92"/>
                </a:lnTo>
                <a:lnTo>
                  <a:pt x="1307" y="92"/>
                </a:lnTo>
                <a:lnTo>
                  <a:pt x="1305" y="92"/>
                </a:lnTo>
                <a:lnTo>
                  <a:pt x="1304" y="92"/>
                </a:lnTo>
                <a:lnTo>
                  <a:pt x="1304" y="93"/>
                </a:lnTo>
                <a:lnTo>
                  <a:pt x="1303" y="93"/>
                </a:lnTo>
                <a:lnTo>
                  <a:pt x="1303" y="93"/>
                </a:lnTo>
                <a:lnTo>
                  <a:pt x="1303" y="93"/>
                </a:lnTo>
                <a:lnTo>
                  <a:pt x="1303" y="92"/>
                </a:lnTo>
                <a:lnTo>
                  <a:pt x="1303" y="91"/>
                </a:lnTo>
                <a:lnTo>
                  <a:pt x="1303" y="91"/>
                </a:lnTo>
                <a:lnTo>
                  <a:pt x="1301" y="89"/>
                </a:lnTo>
                <a:lnTo>
                  <a:pt x="1301" y="92"/>
                </a:lnTo>
                <a:lnTo>
                  <a:pt x="1301" y="92"/>
                </a:lnTo>
                <a:lnTo>
                  <a:pt x="1301" y="93"/>
                </a:lnTo>
                <a:lnTo>
                  <a:pt x="1300" y="93"/>
                </a:lnTo>
                <a:lnTo>
                  <a:pt x="1300" y="93"/>
                </a:lnTo>
                <a:lnTo>
                  <a:pt x="1300" y="95"/>
                </a:lnTo>
                <a:lnTo>
                  <a:pt x="1300" y="96"/>
                </a:lnTo>
                <a:lnTo>
                  <a:pt x="1300" y="96"/>
                </a:lnTo>
                <a:lnTo>
                  <a:pt x="1298" y="96"/>
                </a:lnTo>
                <a:lnTo>
                  <a:pt x="1298" y="96"/>
                </a:lnTo>
                <a:lnTo>
                  <a:pt x="1298" y="96"/>
                </a:lnTo>
                <a:lnTo>
                  <a:pt x="1300" y="96"/>
                </a:lnTo>
                <a:lnTo>
                  <a:pt x="1300" y="96"/>
                </a:lnTo>
                <a:lnTo>
                  <a:pt x="1300" y="96"/>
                </a:lnTo>
                <a:lnTo>
                  <a:pt x="1300" y="96"/>
                </a:lnTo>
                <a:lnTo>
                  <a:pt x="1298" y="98"/>
                </a:lnTo>
                <a:lnTo>
                  <a:pt x="1297" y="99"/>
                </a:lnTo>
                <a:lnTo>
                  <a:pt x="1297" y="99"/>
                </a:lnTo>
                <a:lnTo>
                  <a:pt x="1297" y="99"/>
                </a:lnTo>
                <a:lnTo>
                  <a:pt x="1294" y="99"/>
                </a:lnTo>
                <a:lnTo>
                  <a:pt x="1294" y="99"/>
                </a:lnTo>
                <a:lnTo>
                  <a:pt x="1294" y="99"/>
                </a:lnTo>
                <a:lnTo>
                  <a:pt x="1293" y="98"/>
                </a:lnTo>
                <a:lnTo>
                  <a:pt x="1293" y="96"/>
                </a:lnTo>
                <a:lnTo>
                  <a:pt x="1293" y="98"/>
                </a:lnTo>
                <a:lnTo>
                  <a:pt x="1293" y="98"/>
                </a:lnTo>
                <a:lnTo>
                  <a:pt x="1294" y="99"/>
                </a:lnTo>
                <a:lnTo>
                  <a:pt x="1294" y="102"/>
                </a:lnTo>
                <a:lnTo>
                  <a:pt x="1294" y="102"/>
                </a:lnTo>
                <a:lnTo>
                  <a:pt x="1294" y="102"/>
                </a:lnTo>
                <a:lnTo>
                  <a:pt x="1296" y="102"/>
                </a:lnTo>
                <a:lnTo>
                  <a:pt x="1297" y="102"/>
                </a:lnTo>
                <a:lnTo>
                  <a:pt x="1297" y="102"/>
                </a:lnTo>
                <a:lnTo>
                  <a:pt x="1296" y="103"/>
                </a:lnTo>
                <a:lnTo>
                  <a:pt x="1296" y="104"/>
                </a:lnTo>
                <a:lnTo>
                  <a:pt x="1294" y="104"/>
                </a:lnTo>
                <a:lnTo>
                  <a:pt x="1293" y="104"/>
                </a:lnTo>
                <a:lnTo>
                  <a:pt x="1293" y="104"/>
                </a:lnTo>
                <a:lnTo>
                  <a:pt x="1293" y="104"/>
                </a:lnTo>
                <a:lnTo>
                  <a:pt x="1293" y="103"/>
                </a:lnTo>
                <a:lnTo>
                  <a:pt x="1292" y="103"/>
                </a:lnTo>
                <a:lnTo>
                  <a:pt x="1292" y="103"/>
                </a:lnTo>
                <a:lnTo>
                  <a:pt x="1290" y="103"/>
                </a:lnTo>
                <a:lnTo>
                  <a:pt x="1292" y="103"/>
                </a:lnTo>
                <a:lnTo>
                  <a:pt x="1292" y="104"/>
                </a:lnTo>
                <a:lnTo>
                  <a:pt x="1292" y="104"/>
                </a:lnTo>
                <a:lnTo>
                  <a:pt x="1292" y="106"/>
                </a:lnTo>
                <a:lnTo>
                  <a:pt x="1292" y="107"/>
                </a:lnTo>
                <a:lnTo>
                  <a:pt x="1290" y="107"/>
                </a:lnTo>
                <a:lnTo>
                  <a:pt x="1290" y="106"/>
                </a:lnTo>
                <a:lnTo>
                  <a:pt x="1290" y="106"/>
                </a:lnTo>
                <a:lnTo>
                  <a:pt x="1290" y="106"/>
                </a:lnTo>
                <a:lnTo>
                  <a:pt x="1289" y="107"/>
                </a:lnTo>
                <a:lnTo>
                  <a:pt x="1287" y="107"/>
                </a:lnTo>
                <a:lnTo>
                  <a:pt x="1287" y="107"/>
                </a:lnTo>
                <a:lnTo>
                  <a:pt x="1286" y="108"/>
                </a:lnTo>
                <a:lnTo>
                  <a:pt x="1286" y="110"/>
                </a:lnTo>
                <a:lnTo>
                  <a:pt x="1285" y="111"/>
                </a:lnTo>
                <a:lnTo>
                  <a:pt x="1285" y="113"/>
                </a:lnTo>
                <a:lnTo>
                  <a:pt x="1286" y="113"/>
                </a:lnTo>
                <a:lnTo>
                  <a:pt x="1286" y="114"/>
                </a:lnTo>
                <a:lnTo>
                  <a:pt x="1286" y="114"/>
                </a:lnTo>
                <a:lnTo>
                  <a:pt x="1286" y="115"/>
                </a:lnTo>
                <a:lnTo>
                  <a:pt x="1286" y="115"/>
                </a:lnTo>
                <a:lnTo>
                  <a:pt x="1286" y="117"/>
                </a:lnTo>
                <a:lnTo>
                  <a:pt x="1289" y="117"/>
                </a:lnTo>
                <a:lnTo>
                  <a:pt x="1289" y="118"/>
                </a:lnTo>
                <a:lnTo>
                  <a:pt x="1289" y="118"/>
                </a:lnTo>
                <a:lnTo>
                  <a:pt x="1289" y="119"/>
                </a:lnTo>
                <a:lnTo>
                  <a:pt x="1287" y="121"/>
                </a:lnTo>
                <a:lnTo>
                  <a:pt x="1286" y="121"/>
                </a:lnTo>
                <a:lnTo>
                  <a:pt x="1286" y="124"/>
                </a:lnTo>
                <a:lnTo>
                  <a:pt x="1287" y="124"/>
                </a:lnTo>
                <a:lnTo>
                  <a:pt x="1287" y="125"/>
                </a:lnTo>
                <a:lnTo>
                  <a:pt x="1289" y="126"/>
                </a:lnTo>
                <a:lnTo>
                  <a:pt x="1287" y="129"/>
                </a:lnTo>
                <a:lnTo>
                  <a:pt x="1287" y="130"/>
                </a:lnTo>
                <a:lnTo>
                  <a:pt x="1287" y="130"/>
                </a:lnTo>
                <a:lnTo>
                  <a:pt x="1287" y="133"/>
                </a:lnTo>
                <a:lnTo>
                  <a:pt x="1287" y="133"/>
                </a:lnTo>
                <a:lnTo>
                  <a:pt x="1287" y="134"/>
                </a:lnTo>
                <a:lnTo>
                  <a:pt x="1286" y="136"/>
                </a:lnTo>
                <a:lnTo>
                  <a:pt x="1285" y="137"/>
                </a:lnTo>
                <a:lnTo>
                  <a:pt x="1283" y="139"/>
                </a:lnTo>
                <a:lnTo>
                  <a:pt x="1283" y="140"/>
                </a:lnTo>
                <a:lnTo>
                  <a:pt x="1283" y="143"/>
                </a:lnTo>
                <a:lnTo>
                  <a:pt x="1285" y="144"/>
                </a:lnTo>
                <a:lnTo>
                  <a:pt x="1286" y="145"/>
                </a:lnTo>
                <a:lnTo>
                  <a:pt x="1286" y="147"/>
                </a:lnTo>
                <a:lnTo>
                  <a:pt x="1286" y="148"/>
                </a:lnTo>
                <a:lnTo>
                  <a:pt x="1286" y="148"/>
                </a:lnTo>
                <a:lnTo>
                  <a:pt x="1290" y="152"/>
                </a:lnTo>
                <a:lnTo>
                  <a:pt x="1292" y="155"/>
                </a:lnTo>
                <a:lnTo>
                  <a:pt x="1292" y="156"/>
                </a:lnTo>
                <a:lnTo>
                  <a:pt x="1292" y="156"/>
                </a:lnTo>
                <a:lnTo>
                  <a:pt x="1292" y="158"/>
                </a:lnTo>
                <a:lnTo>
                  <a:pt x="1292" y="159"/>
                </a:lnTo>
                <a:lnTo>
                  <a:pt x="1290" y="159"/>
                </a:lnTo>
                <a:lnTo>
                  <a:pt x="1290" y="160"/>
                </a:lnTo>
                <a:lnTo>
                  <a:pt x="1289" y="160"/>
                </a:lnTo>
                <a:lnTo>
                  <a:pt x="1289" y="160"/>
                </a:lnTo>
                <a:lnTo>
                  <a:pt x="1287" y="160"/>
                </a:lnTo>
                <a:lnTo>
                  <a:pt x="1287" y="160"/>
                </a:lnTo>
                <a:lnTo>
                  <a:pt x="1287" y="159"/>
                </a:lnTo>
                <a:lnTo>
                  <a:pt x="1287" y="158"/>
                </a:lnTo>
                <a:lnTo>
                  <a:pt x="1286" y="159"/>
                </a:lnTo>
                <a:lnTo>
                  <a:pt x="1286" y="160"/>
                </a:lnTo>
                <a:lnTo>
                  <a:pt x="1286" y="162"/>
                </a:lnTo>
                <a:lnTo>
                  <a:pt x="1286" y="162"/>
                </a:lnTo>
                <a:lnTo>
                  <a:pt x="1286" y="162"/>
                </a:lnTo>
                <a:lnTo>
                  <a:pt x="1286" y="163"/>
                </a:lnTo>
                <a:lnTo>
                  <a:pt x="1285" y="163"/>
                </a:lnTo>
                <a:lnTo>
                  <a:pt x="1285" y="163"/>
                </a:lnTo>
                <a:lnTo>
                  <a:pt x="1283" y="165"/>
                </a:lnTo>
                <a:lnTo>
                  <a:pt x="1282" y="165"/>
                </a:lnTo>
                <a:lnTo>
                  <a:pt x="1281" y="165"/>
                </a:lnTo>
                <a:lnTo>
                  <a:pt x="1279" y="166"/>
                </a:lnTo>
                <a:lnTo>
                  <a:pt x="1278" y="166"/>
                </a:lnTo>
                <a:lnTo>
                  <a:pt x="1274" y="165"/>
                </a:lnTo>
                <a:lnTo>
                  <a:pt x="1272" y="163"/>
                </a:lnTo>
                <a:lnTo>
                  <a:pt x="1272" y="162"/>
                </a:lnTo>
                <a:lnTo>
                  <a:pt x="1272" y="160"/>
                </a:lnTo>
                <a:lnTo>
                  <a:pt x="1275" y="159"/>
                </a:lnTo>
                <a:lnTo>
                  <a:pt x="1275" y="159"/>
                </a:lnTo>
                <a:lnTo>
                  <a:pt x="1275" y="156"/>
                </a:lnTo>
                <a:lnTo>
                  <a:pt x="1275" y="156"/>
                </a:lnTo>
                <a:lnTo>
                  <a:pt x="1275" y="155"/>
                </a:lnTo>
                <a:lnTo>
                  <a:pt x="1274" y="155"/>
                </a:lnTo>
                <a:lnTo>
                  <a:pt x="1271" y="151"/>
                </a:lnTo>
                <a:lnTo>
                  <a:pt x="1270" y="151"/>
                </a:lnTo>
                <a:lnTo>
                  <a:pt x="1268" y="148"/>
                </a:lnTo>
                <a:lnTo>
                  <a:pt x="1268" y="147"/>
                </a:lnTo>
                <a:lnTo>
                  <a:pt x="1268" y="147"/>
                </a:lnTo>
                <a:lnTo>
                  <a:pt x="1267" y="145"/>
                </a:lnTo>
                <a:lnTo>
                  <a:pt x="1267" y="144"/>
                </a:lnTo>
                <a:lnTo>
                  <a:pt x="1267" y="144"/>
                </a:lnTo>
                <a:lnTo>
                  <a:pt x="1267" y="141"/>
                </a:lnTo>
                <a:lnTo>
                  <a:pt x="1267" y="141"/>
                </a:lnTo>
                <a:lnTo>
                  <a:pt x="1267" y="140"/>
                </a:lnTo>
                <a:lnTo>
                  <a:pt x="1267" y="140"/>
                </a:lnTo>
                <a:lnTo>
                  <a:pt x="1267" y="139"/>
                </a:lnTo>
                <a:lnTo>
                  <a:pt x="1267" y="139"/>
                </a:lnTo>
                <a:lnTo>
                  <a:pt x="1267" y="137"/>
                </a:lnTo>
                <a:lnTo>
                  <a:pt x="1268" y="136"/>
                </a:lnTo>
                <a:lnTo>
                  <a:pt x="1268" y="134"/>
                </a:lnTo>
                <a:lnTo>
                  <a:pt x="1268" y="134"/>
                </a:lnTo>
                <a:lnTo>
                  <a:pt x="1270" y="133"/>
                </a:lnTo>
                <a:lnTo>
                  <a:pt x="1270" y="132"/>
                </a:lnTo>
                <a:lnTo>
                  <a:pt x="1268" y="132"/>
                </a:lnTo>
                <a:lnTo>
                  <a:pt x="1267" y="129"/>
                </a:lnTo>
                <a:lnTo>
                  <a:pt x="1267" y="129"/>
                </a:lnTo>
                <a:lnTo>
                  <a:pt x="1266" y="129"/>
                </a:lnTo>
                <a:lnTo>
                  <a:pt x="1264" y="129"/>
                </a:lnTo>
                <a:lnTo>
                  <a:pt x="1264" y="129"/>
                </a:lnTo>
                <a:lnTo>
                  <a:pt x="1263" y="129"/>
                </a:lnTo>
                <a:lnTo>
                  <a:pt x="1261" y="129"/>
                </a:lnTo>
                <a:lnTo>
                  <a:pt x="1261" y="129"/>
                </a:lnTo>
                <a:lnTo>
                  <a:pt x="1261" y="129"/>
                </a:lnTo>
                <a:lnTo>
                  <a:pt x="1261" y="129"/>
                </a:lnTo>
                <a:lnTo>
                  <a:pt x="1261" y="128"/>
                </a:lnTo>
                <a:lnTo>
                  <a:pt x="1263" y="126"/>
                </a:lnTo>
                <a:lnTo>
                  <a:pt x="1261" y="126"/>
                </a:lnTo>
                <a:lnTo>
                  <a:pt x="1261" y="128"/>
                </a:lnTo>
                <a:lnTo>
                  <a:pt x="1260" y="128"/>
                </a:lnTo>
                <a:lnTo>
                  <a:pt x="1260" y="128"/>
                </a:lnTo>
                <a:lnTo>
                  <a:pt x="1260" y="129"/>
                </a:lnTo>
                <a:lnTo>
                  <a:pt x="1259" y="130"/>
                </a:lnTo>
                <a:lnTo>
                  <a:pt x="1256" y="130"/>
                </a:lnTo>
                <a:lnTo>
                  <a:pt x="1257" y="129"/>
                </a:lnTo>
                <a:lnTo>
                  <a:pt x="1259" y="129"/>
                </a:lnTo>
                <a:lnTo>
                  <a:pt x="1259" y="129"/>
                </a:lnTo>
                <a:lnTo>
                  <a:pt x="1259" y="129"/>
                </a:lnTo>
                <a:lnTo>
                  <a:pt x="1256" y="129"/>
                </a:lnTo>
                <a:lnTo>
                  <a:pt x="1256" y="129"/>
                </a:lnTo>
                <a:lnTo>
                  <a:pt x="1256" y="129"/>
                </a:lnTo>
                <a:lnTo>
                  <a:pt x="1255" y="129"/>
                </a:lnTo>
                <a:lnTo>
                  <a:pt x="1255" y="129"/>
                </a:lnTo>
                <a:lnTo>
                  <a:pt x="1253" y="129"/>
                </a:lnTo>
                <a:lnTo>
                  <a:pt x="1252" y="128"/>
                </a:lnTo>
                <a:lnTo>
                  <a:pt x="1252" y="126"/>
                </a:lnTo>
                <a:lnTo>
                  <a:pt x="1252" y="124"/>
                </a:lnTo>
                <a:lnTo>
                  <a:pt x="1253" y="124"/>
                </a:lnTo>
                <a:lnTo>
                  <a:pt x="1253" y="122"/>
                </a:lnTo>
                <a:lnTo>
                  <a:pt x="1253" y="122"/>
                </a:lnTo>
                <a:lnTo>
                  <a:pt x="1253" y="121"/>
                </a:lnTo>
                <a:lnTo>
                  <a:pt x="1253" y="121"/>
                </a:lnTo>
                <a:lnTo>
                  <a:pt x="1252" y="122"/>
                </a:lnTo>
                <a:lnTo>
                  <a:pt x="1252" y="122"/>
                </a:lnTo>
                <a:lnTo>
                  <a:pt x="1252" y="121"/>
                </a:lnTo>
                <a:lnTo>
                  <a:pt x="1253" y="119"/>
                </a:lnTo>
                <a:lnTo>
                  <a:pt x="1252" y="118"/>
                </a:lnTo>
                <a:lnTo>
                  <a:pt x="1251" y="117"/>
                </a:lnTo>
                <a:lnTo>
                  <a:pt x="1251" y="115"/>
                </a:lnTo>
                <a:lnTo>
                  <a:pt x="1251" y="115"/>
                </a:lnTo>
                <a:lnTo>
                  <a:pt x="1251" y="115"/>
                </a:lnTo>
                <a:lnTo>
                  <a:pt x="1252" y="114"/>
                </a:lnTo>
                <a:lnTo>
                  <a:pt x="1252" y="114"/>
                </a:lnTo>
                <a:lnTo>
                  <a:pt x="1251" y="114"/>
                </a:lnTo>
                <a:lnTo>
                  <a:pt x="1251" y="115"/>
                </a:lnTo>
                <a:lnTo>
                  <a:pt x="1251" y="115"/>
                </a:lnTo>
                <a:lnTo>
                  <a:pt x="1249" y="118"/>
                </a:lnTo>
                <a:lnTo>
                  <a:pt x="1249" y="121"/>
                </a:lnTo>
                <a:lnTo>
                  <a:pt x="1248" y="121"/>
                </a:lnTo>
                <a:lnTo>
                  <a:pt x="1248" y="121"/>
                </a:lnTo>
                <a:lnTo>
                  <a:pt x="1248" y="122"/>
                </a:lnTo>
                <a:lnTo>
                  <a:pt x="1248" y="122"/>
                </a:lnTo>
                <a:lnTo>
                  <a:pt x="1245" y="121"/>
                </a:lnTo>
                <a:lnTo>
                  <a:pt x="1244" y="121"/>
                </a:lnTo>
                <a:lnTo>
                  <a:pt x="1242" y="121"/>
                </a:lnTo>
                <a:lnTo>
                  <a:pt x="1242" y="121"/>
                </a:lnTo>
                <a:lnTo>
                  <a:pt x="1244" y="119"/>
                </a:lnTo>
                <a:lnTo>
                  <a:pt x="1245" y="118"/>
                </a:lnTo>
                <a:lnTo>
                  <a:pt x="1245" y="118"/>
                </a:lnTo>
                <a:lnTo>
                  <a:pt x="1244" y="115"/>
                </a:lnTo>
                <a:lnTo>
                  <a:pt x="1244" y="115"/>
                </a:lnTo>
                <a:lnTo>
                  <a:pt x="1242" y="115"/>
                </a:lnTo>
                <a:lnTo>
                  <a:pt x="1242" y="113"/>
                </a:lnTo>
                <a:lnTo>
                  <a:pt x="1242" y="113"/>
                </a:lnTo>
                <a:lnTo>
                  <a:pt x="1242" y="113"/>
                </a:lnTo>
                <a:lnTo>
                  <a:pt x="1241" y="113"/>
                </a:lnTo>
                <a:lnTo>
                  <a:pt x="1240" y="111"/>
                </a:lnTo>
                <a:lnTo>
                  <a:pt x="1240" y="111"/>
                </a:lnTo>
                <a:lnTo>
                  <a:pt x="1240" y="110"/>
                </a:lnTo>
                <a:lnTo>
                  <a:pt x="1240" y="110"/>
                </a:lnTo>
                <a:lnTo>
                  <a:pt x="1240" y="108"/>
                </a:lnTo>
                <a:lnTo>
                  <a:pt x="1240" y="108"/>
                </a:lnTo>
                <a:lnTo>
                  <a:pt x="1240" y="107"/>
                </a:lnTo>
                <a:lnTo>
                  <a:pt x="1238" y="107"/>
                </a:lnTo>
                <a:lnTo>
                  <a:pt x="1237" y="108"/>
                </a:lnTo>
                <a:lnTo>
                  <a:pt x="1237" y="110"/>
                </a:lnTo>
                <a:lnTo>
                  <a:pt x="1238" y="111"/>
                </a:lnTo>
                <a:lnTo>
                  <a:pt x="1240" y="113"/>
                </a:lnTo>
                <a:lnTo>
                  <a:pt x="1240" y="115"/>
                </a:lnTo>
                <a:lnTo>
                  <a:pt x="1240" y="117"/>
                </a:lnTo>
                <a:lnTo>
                  <a:pt x="1241" y="117"/>
                </a:lnTo>
                <a:lnTo>
                  <a:pt x="1241" y="118"/>
                </a:lnTo>
                <a:lnTo>
                  <a:pt x="1235" y="118"/>
                </a:lnTo>
                <a:lnTo>
                  <a:pt x="1234" y="117"/>
                </a:lnTo>
                <a:lnTo>
                  <a:pt x="1237" y="117"/>
                </a:lnTo>
                <a:lnTo>
                  <a:pt x="1235" y="115"/>
                </a:lnTo>
                <a:lnTo>
                  <a:pt x="1234" y="115"/>
                </a:lnTo>
                <a:lnTo>
                  <a:pt x="1234" y="115"/>
                </a:lnTo>
                <a:lnTo>
                  <a:pt x="1233" y="117"/>
                </a:lnTo>
                <a:lnTo>
                  <a:pt x="1231" y="117"/>
                </a:lnTo>
                <a:lnTo>
                  <a:pt x="1231" y="115"/>
                </a:lnTo>
                <a:lnTo>
                  <a:pt x="1229" y="117"/>
                </a:lnTo>
                <a:lnTo>
                  <a:pt x="1229" y="115"/>
                </a:lnTo>
                <a:lnTo>
                  <a:pt x="1229" y="115"/>
                </a:lnTo>
                <a:lnTo>
                  <a:pt x="1230" y="115"/>
                </a:lnTo>
                <a:lnTo>
                  <a:pt x="1230" y="115"/>
                </a:lnTo>
                <a:lnTo>
                  <a:pt x="1229" y="115"/>
                </a:lnTo>
                <a:lnTo>
                  <a:pt x="1229" y="115"/>
                </a:lnTo>
                <a:lnTo>
                  <a:pt x="1229" y="114"/>
                </a:lnTo>
                <a:lnTo>
                  <a:pt x="1229" y="114"/>
                </a:lnTo>
                <a:lnTo>
                  <a:pt x="1230" y="114"/>
                </a:lnTo>
                <a:lnTo>
                  <a:pt x="1229" y="113"/>
                </a:lnTo>
                <a:lnTo>
                  <a:pt x="1229" y="113"/>
                </a:lnTo>
                <a:lnTo>
                  <a:pt x="1229" y="114"/>
                </a:lnTo>
                <a:lnTo>
                  <a:pt x="1227" y="115"/>
                </a:lnTo>
                <a:lnTo>
                  <a:pt x="1227" y="115"/>
                </a:lnTo>
                <a:lnTo>
                  <a:pt x="1227" y="114"/>
                </a:lnTo>
                <a:lnTo>
                  <a:pt x="1226" y="114"/>
                </a:lnTo>
                <a:lnTo>
                  <a:pt x="1226" y="114"/>
                </a:lnTo>
                <a:lnTo>
                  <a:pt x="1225" y="113"/>
                </a:lnTo>
                <a:lnTo>
                  <a:pt x="1223" y="113"/>
                </a:lnTo>
                <a:lnTo>
                  <a:pt x="1223" y="111"/>
                </a:lnTo>
                <a:lnTo>
                  <a:pt x="1222" y="111"/>
                </a:lnTo>
                <a:lnTo>
                  <a:pt x="1222" y="113"/>
                </a:lnTo>
                <a:lnTo>
                  <a:pt x="1220" y="113"/>
                </a:lnTo>
                <a:lnTo>
                  <a:pt x="1219" y="111"/>
                </a:lnTo>
                <a:lnTo>
                  <a:pt x="1218" y="111"/>
                </a:lnTo>
                <a:lnTo>
                  <a:pt x="1218" y="111"/>
                </a:lnTo>
                <a:lnTo>
                  <a:pt x="1218" y="110"/>
                </a:lnTo>
                <a:lnTo>
                  <a:pt x="1218" y="110"/>
                </a:lnTo>
                <a:lnTo>
                  <a:pt x="1218" y="110"/>
                </a:lnTo>
                <a:lnTo>
                  <a:pt x="1218" y="110"/>
                </a:lnTo>
                <a:lnTo>
                  <a:pt x="1216" y="110"/>
                </a:lnTo>
                <a:lnTo>
                  <a:pt x="1218" y="110"/>
                </a:lnTo>
                <a:lnTo>
                  <a:pt x="1216" y="111"/>
                </a:lnTo>
                <a:lnTo>
                  <a:pt x="1215" y="111"/>
                </a:lnTo>
                <a:lnTo>
                  <a:pt x="1215" y="110"/>
                </a:lnTo>
                <a:lnTo>
                  <a:pt x="1215" y="110"/>
                </a:lnTo>
                <a:lnTo>
                  <a:pt x="1214" y="110"/>
                </a:lnTo>
                <a:lnTo>
                  <a:pt x="1214" y="108"/>
                </a:lnTo>
                <a:lnTo>
                  <a:pt x="1212" y="108"/>
                </a:lnTo>
                <a:lnTo>
                  <a:pt x="1212" y="110"/>
                </a:lnTo>
                <a:lnTo>
                  <a:pt x="1212" y="110"/>
                </a:lnTo>
                <a:lnTo>
                  <a:pt x="1212" y="110"/>
                </a:lnTo>
                <a:lnTo>
                  <a:pt x="1212" y="110"/>
                </a:lnTo>
                <a:lnTo>
                  <a:pt x="1212" y="111"/>
                </a:lnTo>
                <a:lnTo>
                  <a:pt x="1212" y="110"/>
                </a:lnTo>
                <a:lnTo>
                  <a:pt x="1214" y="113"/>
                </a:lnTo>
                <a:lnTo>
                  <a:pt x="1215" y="113"/>
                </a:lnTo>
                <a:lnTo>
                  <a:pt x="1216" y="113"/>
                </a:lnTo>
                <a:lnTo>
                  <a:pt x="1218" y="113"/>
                </a:lnTo>
                <a:lnTo>
                  <a:pt x="1218" y="114"/>
                </a:lnTo>
                <a:lnTo>
                  <a:pt x="1219" y="114"/>
                </a:lnTo>
                <a:lnTo>
                  <a:pt x="1220" y="115"/>
                </a:lnTo>
                <a:lnTo>
                  <a:pt x="1220" y="115"/>
                </a:lnTo>
                <a:lnTo>
                  <a:pt x="1219" y="115"/>
                </a:lnTo>
                <a:lnTo>
                  <a:pt x="1219" y="117"/>
                </a:lnTo>
                <a:lnTo>
                  <a:pt x="1220" y="115"/>
                </a:lnTo>
                <a:lnTo>
                  <a:pt x="1222" y="115"/>
                </a:lnTo>
                <a:lnTo>
                  <a:pt x="1222" y="117"/>
                </a:lnTo>
                <a:lnTo>
                  <a:pt x="1222" y="118"/>
                </a:lnTo>
                <a:lnTo>
                  <a:pt x="1223" y="118"/>
                </a:lnTo>
                <a:lnTo>
                  <a:pt x="1223" y="118"/>
                </a:lnTo>
                <a:lnTo>
                  <a:pt x="1225" y="119"/>
                </a:lnTo>
                <a:lnTo>
                  <a:pt x="1226" y="119"/>
                </a:lnTo>
                <a:lnTo>
                  <a:pt x="1226" y="119"/>
                </a:lnTo>
                <a:lnTo>
                  <a:pt x="1227" y="119"/>
                </a:lnTo>
                <a:lnTo>
                  <a:pt x="1227" y="121"/>
                </a:lnTo>
                <a:lnTo>
                  <a:pt x="1230" y="121"/>
                </a:lnTo>
                <a:lnTo>
                  <a:pt x="1230" y="121"/>
                </a:lnTo>
                <a:lnTo>
                  <a:pt x="1230" y="121"/>
                </a:lnTo>
                <a:lnTo>
                  <a:pt x="1230" y="122"/>
                </a:lnTo>
                <a:lnTo>
                  <a:pt x="1229" y="122"/>
                </a:lnTo>
                <a:lnTo>
                  <a:pt x="1229" y="124"/>
                </a:lnTo>
                <a:lnTo>
                  <a:pt x="1230" y="124"/>
                </a:lnTo>
                <a:lnTo>
                  <a:pt x="1230" y="124"/>
                </a:lnTo>
                <a:lnTo>
                  <a:pt x="1231" y="124"/>
                </a:lnTo>
                <a:lnTo>
                  <a:pt x="1231" y="124"/>
                </a:lnTo>
                <a:lnTo>
                  <a:pt x="1231" y="124"/>
                </a:lnTo>
                <a:lnTo>
                  <a:pt x="1233" y="124"/>
                </a:lnTo>
                <a:lnTo>
                  <a:pt x="1233" y="124"/>
                </a:lnTo>
                <a:lnTo>
                  <a:pt x="1233" y="124"/>
                </a:lnTo>
                <a:lnTo>
                  <a:pt x="1234" y="124"/>
                </a:lnTo>
                <a:lnTo>
                  <a:pt x="1234" y="125"/>
                </a:lnTo>
                <a:lnTo>
                  <a:pt x="1235" y="125"/>
                </a:lnTo>
                <a:lnTo>
                  <a:pt x="1235" y="126"/>
                </a:lnTo>
                <a:lnTo>
                  <a:pt x="1237" y="125"/>
                </a:lnTo>
                <a:lnTo>
                  <a:pt x="1238" y="125"/>
                </a:lnTo>
                <a:lnTo>
                  <a:pt x="1238" y="124"/>
                </a:lnTo>
                <a:lnTo>
                  <a:pt x="1240" y="124"/>
                </a:lnTo>
                <a:lnTo>
                  <a:pt x="1242" y="126"/>
                </a:lnTo>
                <a:lnTo>
                  <a:pt x="1242" y="126"/>
                </a:lnTo>
                <a:lnTo>
                  <a:pt x="1245" y="128"/>
                </a:lnTo>
                <a:lnTo>
                  <a:pt x="1244" y="129"/>
                </a:lnTo>
                <a:lnTo>
                  <a:pt x="1244" y="129"/>
                </a:lnTo>
                <a:lnTo>
                  <a:pt x="1245" y="129"/>
                </a:lnTo>
                <a:lnTo>
                  <a:pt x="1246" y="130"/>
                </a:lnTo>
                <a:lnTo>
                  <a:pt x="1248" y="130"/>
                </a:lnTo>
                <a:lnTo>
                  <a:pt x="1252" y="132"/>
                </a:lnTo>
                <a:lnTo>
                  <a:pt x="1253" y="133"/>
                </a:lnTo>
                <a:lnTo>
                  <a:pt x="1253" y="133"/>
                </a:lnTo>
                <a:lnTo>
                  <a:pt x="1256" y="136"/>
                </a:lnTo>
                <a:lnTo>
                  <a:pt x="1256" y="136"/>
                </a:lnTo>
                <a:lnTo>
                  <a:pt x="1257" y="137"/>
                </a:lnTo>
                <a:lnTo>
                  <a:pt x="1257" y="139"/>
                </a:lnTo>
                <a:lnTo>
                  <a:pt x="1256" y="140"/>
                </a:lnTo>
                <a:lnTo>
                  <a:pt x="1256" y="140"/>
                </a:lnTo>
                <a:lnTo>
                  <a:pt x="1255" y="140"/>
                </a:lnTo>
                <a:lnTo>
                  <a:pt x="1255" y="140"/>
                </a:lnTo>
                <a:lnTo>
                  <a:pt x="1255" y="140"/>
                </a:lnTo>
                <a:lnTo>
                  <a:pt x="1256" y="140"/>
                </a:lnTo>
                <a:lnTo>
                  <a:pt x="1256" y="140"/>
                </a:lnTo>
                <a:lnTo>
                  <a:pt x="1256" y="140"/>
                </a:lnTo>
                <a:lnTo>
                  <a:pt x="1256" y="141"/>
                </a:lnTo>
                <a:lnTo>
                  <a:pt x="1257" y="140"/>
                </a:lnTo>
                <a:lnTo>
                  <a:pt x="1257" y="140"/>
                </a:lnTo>
                <a:lnTo>
                  <a:pt x="1257" y="139"/>
                </a:lnTo>
                <a:lnTo>
                  <a:pt x="1257" y="139"/>
                </a:lnTo>
                <a:lnTo>
                  <a:pt x="1257" y="137"/>
                </a:lnTo>
                <a:lnTo>
                  <a:pt x="1259" y="137"/>
                </a:lnTo>
                <a:lnTo>
                  <a:pt x="1259" y="136"/>
                </a:lnTo>
                <a:lnTo>
                  <a:pt x="1259" y="136"/>
                </a:lnTo>
                <a:lnTo>
                  <a:pt x="1260" y="136"/>
                </a:lnTo>
                <a:lnTo>
                  <a:pt x="1260" y="136"/>
                </a:lnTo>
                <a:lnTo>
                  <a:pt x="1261" y="136"/>
                </a:lnTo>
                <a:lnTo>
                  <a:pt x="1263" y="137"/>
                </a:lnTo>
                <a:lnTo>
                  <a:pt x="1263" y="137"/>
                </a:lnTo>
                <a:lnTo>
                  <a:pt x="1263" y="140"/>
                </a:lnTo>
                <a:lnTo>
                  <a:pt x="1263" y="140"/>
                </a:lnTo>
                <a:lnTo>
                  <a:pt x="1263" y="144"/>
                </a:lnTo>
                <a:lnTo>
                  <a:pt x="1263" y="148"/>
                </a:lnTo>
                <a:lnTo>
                  <a:pt x="1261" y="148"/>
                </a:lnTo>
                <a:lnTo>
                  <a:pt x="1261" y="151"/>
                </a:lnTo>
                <a:lnTo>
                  <a:pt x="1264" y="154"/>
                </a:lnTo>
                <a:lnTo>
                  <a:pt x="1263" y="156"/>
                </a:lnTo>
                <a:lnTo>
                  <a:pt x="1264" y="156"/>
                </a:lnTo>
                <a:lnTo>
                  <a:pt x="1266" y="156"/>
                </a:lnTo>
                <a:lnTo>
                  <a:pt x="1266" y="159"/>
                </a:lnTo>
                <a:lnTo>
                  <a:pt x="1264" y="159"/>
                </a:lnTo>
                <a:lnTo>
                  <a:pt x="1264" y="159"/>
                </a:lnTo>
                <a:lnTo>
                  <a:pt x="1263" y="159"/>
                </a:lnTo>
                <a:lnTo>
                  <a:pt x="1261" y="159"/>
                </a:lnTo>
                <a:lnTo>
                  <a:pt x="1260" y="159"/>
                </a:lnTo>
                <a:lnTo>
                  <a:pt x="1259" y="158"/>
                </a:lnTo>
                <a:lnTo>
                  <a:pt x="1259" y="158"/>
                </a:lnTo>
                <a:lnTo>
                  <a:pt x="1260" y="156"/>
                </a:lnTo>
                <a:lnTo>
                  <a:pt x="1260" y="155"/>
                </a:lnTo>
                <a:lnTo>
                  <a:pt x="1260" y="154"/>
                </a:lnTo>
                <a:lnTo>
                  <a:pt x="1260" y="152"/>
                </a:lnTo>
                <a:lnTo>
                  <a:pt x="1260" y="152"/>
                </a:lnTo>
                <a:lnTo>
                  <a:pt x="1259" y="152"/>
                </a:lnTo>
                <a:lnTo>
                  <a:pt x="1259" y="152"/>
                </a:lnTo>
                <a:lnTo>
                  <a:pt x="1260" y="152"/>
                </a:lnTo>
                <a:lnTo>
                  <a:pt x="1259" y="154"/>
                </a:lnTo>
                <a:lnTo>
                  <a:pt x="1259" y="156"/>
                </a:lnTo>
                <a:lnTo>
                  <a:pt x="1259" y="159"/>
                </a:lnTo>
                <a:lnTo>
                  <a:pt x="1259" y="159"/>
                </a:lnTo>
                <a:lnTo>
                  <a:pt x="1257" y="159"/>
                </a:lnTo>
                <a:lnTo>
                  <a:pt x="1257" y="159"/>
                </a:lnTo>
                <a:lnTo>
                  <a:pt x="1255" y="156"/>
                </a:lnTo>
                <a:lnTo>
                  <a:pt x="1253" y="156"/>
                </a:lnTo>
                <a:lnTo>
                  <a:pt x="1253" y="156"/>
                </a:lnTo>
                <a:lnTo>
                  <a:pt x="1255" y="158"/>
                </a:lnTo>
                <a:lnTo>
                  <a:pt x="1256" y="159"/>
                </a:lnTo>
                <a:lnTo>
                  <a:pt x="1256" y="159"/>
                </a:lnTo>
                <a:lnTo>
                  <a:pt x="1256" y="159"/>
                </a:lnTo>
                <a:lnTo>
                  <a:pt x="1257" y="160"/>
                </a:lnTo>
                <a:lnTo>
                  <a:pt x="1260" y="160"/>
                </a:lnTo>
                <a:lnTo>
                  <a:pt x="1261" y="159"/>
                </a:lnTo>
                <a:lnTo>
                  <a:pt x="1261" y="159"/>
                </a:lnTo>
                <a:lnTo>
                  <a:pt x="1263" y="162"/>
                </a:lnTo>
                <a:lnTo>
                  <a:pt x="1263" y="162"/>
                </a:lnTo>
                <a:lnTo>
                  <a:pt x="1264" y="163"/>
                </a:lnTo>
                <a:lnTo>
                  <a:pt x="1264" y="165"/>
                </a:lnTo>
                <a:lnTo>
                  <a:pt x="1264" y="166"/>
                </a:lnTo>
                <a:lnTo>
                  <a:pt x="1264" y="166"/>
                </a:lnTo>
                <a:lnTo>
                  <a:pt x="1266" y="167"/>
                </a:lnTo>
                <a:lnTo>
                  <a:pt x="1267" y="171"/>
                </a:lnTo>
                <a:lnTo>
                  <a:pt x="1267" y="173"/>
                </a:lnTo>
                <a:lnTo>
                  <a:pt x="1267" y="177"/>
                </a:lnTo>
                <a:lnTo>
                  <a:pt x="1267" y="177"/>
                </a:lnTo>
                <a:lnTo>
                  <a:pt x="1267" y="180"/>
                </a:lnTo>
                <a:lnTo>
                  <a:pt x="1267" y="180"/>
                </a:lnTo>
                <a:lnTo>
                  <a:pt x="1267" y="181"/>
                </a:lnTo>
                <a:lnTo>
                  <a:pt x="1267" y="182"/>
                </a:lnTo>
                <a:lnTo>
                  <a:pt x="1267" y="184"/>
                </a:lnTo>
                <a:lnTo>
                  <a:pt x="1268" y="185"/>
                </a:lnTo>
                <a:lnTo>
                  <a:pt x="1268" y="186"/>
                </a:lnTo>
                <a:lnTo>
                  <a:pt x="1268" y="186"/>
                </a:lnTo>
                <a:lnTo>
                  <a:pt x="1268" y="195"/>
                </a:lnTo>
                <a:lnTo>
                  <a:pt x="1268" y="197"/>
                </a:lnTo>
                <a:lnTo>
                  <a:pt x="1268" y="197"/>
                </a:lnTo>
                <a:lnTo>
                  <a:pt x="1268" y="201"/>
                </a:lnTo>
                <a:lnTo>
                  <a:pt x="1268" y="201"/>
                </a:lnTo>
                <a:lnTo>
                  <a:pt x="1268" y="207"/>
                </a:lnTo>
                <a:lnTo>
                  <a:pt x="1268" y="207"/>
                </a:lnTo>
                <a:lnTo>
                  <a:pt x="1268" y="208"/>
                </a:lnTo>
                <a:lnTo>
                  <a:pt x="1268" y="210"/>
                </a:lnTo>
                <a:lnTo>
                  <a:pt x="1268" y="214"/>
                </a:lnTo>
                <a:lnTo>
                  <a:pt x="1270" y="215"/>
                </a:lnTo>
                <a:lnTo>
                  <a:pt x="1271" y="217"/>
                </a:lnTo>
                <a:lnTo>
                  <a:pt x="1272" y="218"/>
                </a:lnTo>
                <a:lnTo>
                  <a:pt x="1274" y="218"/>
                </a:lnTo>
                <a:lnTo>
                  <a:pt x="1274" y="218"/>
                </a:lnTo>
                <a:lnTo>
                  <a:pt x="1274" y="219"/>
                </a:lnTo>
                <a:lnTo>
                  <a:pt x="1272" y="221"/>
                </a:lnTo>
                <a:lnTo>
                  <a:pt x="1272" y="221"/>
                </a:lnTo>
                <a:lnTo>
                  <a:pt x="1272" y="221"/>
                </a:lnTo>
                <a:lnTo>
                  <a:pt x="1274" y="222"/>
                </a:lnTo>
                <a:lnTo>
                  <a:pt x="1275" y="223"/>
                </a:lnTo>
                <a:lnTo>
                  <a:pt x="1275" y="225"/>
                </a:lnTo>
                <a:lnTo>
                  <a:pt x="1277" y="225"/>
                </a:lnTo>
                <a:lnTo>
                  <a:pt x="1277" y="225"/>
                </a:lnTo>
                <a:lnTo>
                  <a:pt x="1277" y="225"/>
                </a:lnTo>
                <a:lnTo>
                  <a:pt x="1275" y="222"/>
                </a:lnTo>
                <a:lnTo>
                  <a:pt x="1275" y="221"/>
                </a:lnTo>
                <a:lnTo>
                  <a:pt x="1275" y="219"/>
                </a:lnTo>
                <a:lnTo>
                  <a:pt x="1275" y="218"/>
                </a:lnTo>
                <a:lnTo>
                  <a:pt x="1275" y="218"/>
                </a:lnTo>
                <a:lnTo>
                  <a:pt x="1277" y="218"/>
                </a:lnTo>
                <a:lnTo>
                  <a:pt x="1277" y="217"/>
                </a:lnTo>
                <a:lnTo>
                  <a:pt x="1278" y="217"/>
                </a:lnTo>
                <a:lnTo>
                  <a:pt x="1279" y="218"/>
                </a:lnTo>
                <a:lnTo>
                  <a:pt x="1281" y="219"/>
                </a:lnTo>
                <a:lnTo>
                  <a:pt x="1283" y="221"/>
                </a:lnTo>
                <a:lnTo>
                  <a:pt x="1285" y="223"/>
                </a:lnTo>
                <a:lnTo>
                  <a:pt x="1285" y="225"/>
                </a:lnTo>
                <a:lnTo>
                  <a:pt x="1285" y="225"/>
                </a:lnTo>
                <a:lnTo>
                  <a:pt x="1285" y="225"/>
                </a:lnTo>
                <a:lnTo>
                  <a:pt x="1286" y="225"/>
                </a:lnTo>
                <a:lnTo>
                  <a:pt x="1286" y="223"/>
                </a:lnTo>
                <a:lnTo>
                  <a:pt x="1285" y="223"/>
                </a:lnTo>
                <a:lnTo>
                  <a:pt x="1285" y="222"/>
                </a:lnTo>
                <a:lnTo>
                  <a:pt x="1286" y="221"/>
                </a:lnTo>
                <a:lnTo>
                  <a:pt x="1286" y="221"/>
                </a:lnTo>
                <a:lnTo>
                  <a:pt x="1286" y="219"/>
                </a:lnTo>
                <a:lnTo>
                  <a:pt x="1285" y="219"/>
                </a:lnTo>
                <a:lnTo>
                  <a:pt x="1286" y="219"/>
                </a:lnTo>
                <a:lnTo>
                  <a:pt x="1286" y="219"/>
                </a:lnTo>
                <a:lnTo>
                  <a:pt x="1289" y="219"/>
                </a:lnTo>
                <a:lnTo>
                  <a:pt x="1289" y="221"/>
                </a:lnTo>
                <a:lnTo>
                  <a:pt x="1289" y="221"/>
                </a:lnTo>
                <a:lnTo>
                  <a:pt x="1289" y="222"/>
                </a:lnTo>
                <a:lnTo>
                  <a:pt x="1290" y="223"/>
                </a:lnTo>
                <a:lnTo>
                  <a:pt x="1290" y="225"/>
                </a:lnTo>
                <a:lnTo>
                  <a:pt x="1292" y="227"/>
                </a:lnTo>
                <a:lnTo>
                  <a:pt x="1292" y="227"/>
                </a:lnTo>
                <a:lnTo>
                  <a:pt x="1294" y="230"/>
                </a:lnTo>
                <a:lnTo>
                  <a:pt x="1294" y="233"/>
                </a:lnTo>
                <a:lnTo>
                  <a:pt x="1294" y="233"/>
                </a:lnTo>
                <a:lnTo>
                  <a:pt x="1294" y="234"/>
                </a:lnTo>
                <a:lnTo>
                  <a:pt x="1293" y="236"/>
                </a:lnTo>
                <a:lnTo>
                  <a:pt x="1293" y="236"/>
                </a:lnTo>
                <a:lnTo>
                  <a:pt x="1292" y="237"/>
                </a:lnTo>
                <a:lnTo>
                  <a:pt x="1289" y="240"/>
                </a:lnTo>
                <a:lnTo>
                  <a:pt x="1289" y="241"/>
                </a:lnTo>
                <a:lnTo>
                  <a:pt x="1286" y="244"/>
                </a:lnTo>
                <a:lnTo>
                  <a:pt x="1286" y="245"/>
                </a:lnTo>
                <a:lnTo>
                  <a:pt x="1286" y="245"/>
                </a:lnTo>
                <a:lnTo>
                  <a:pt x="1283" y="249"/>
                </a:lnTo>
                <a:lnTo>
                  <a:pt x="1283" y="249"/>
                </a:lnTo>
                <a:lnTo>
                  <a:pt x="1283" y="249"/>
                </a:lnTo>
                <a:lnTo>
                  <a:pt x="1283" y="251"/>
                </a:lnTo>
                <a:lnTo>
                  <a:pt x="1283" y="251"/>
                </a:lnTo>
                <a:lnTo>
                  <a:pt x="1283" y="252"/>
                </a:lnTo>
                <a:lnTo>
                  <a:pt x="1281" y="255"/>
                </a:lnTo>
                <a:lnTo>
                  <a:pt x="1279" y="255"/>
                </a:lnTo>
                <a:lnTo>
                  <a:pt x="1278" y="255"/>
                </a:lnTo>
                <a:lnTo>
                  <a:pt x="1278" y="256"/>
                </a:lnTo>
                <a:lnTo>
                  <a:pt x="1275" y="256"/>
                </a:lnTo>
                <a:lnTo>
                  <a:pt x="1274" y="256"/>
                </a:lnTo>
                <a:lnTo>
                  <a:pt x="1272" y="256"/>
                </a:lnTo>
                <a:lnTo>
                  <a:pt x="1272" y="256"/>
                </a:lnTo>
                <a:lnTo>
                  <a:pt x="1270" y="256"/>
                </a:lnTo>
                <a:lnTo>
                  <a:pt x="1267" y="256"/>
                </a:lnTo>
                <a:lnTo>
                  <a:pt x="1266" y="255"/>
                </a:lnTo>
                <a:lnTo>
                  <a:pt x="1266" y="253"/>
                </a:lnTo>
                <a:lnTo>
                  <a:pt x="1266" y="253"/>
                </a:lnTo>
                <a:lnTo>
                  <a:pt x="1266" y="252"/>
                </a:lnTo>
                <a:lnTo>
                  <a:pt x="1266" y="251"/>
                </a:lnTo>
                <a:lnTo>
                  <a:pt x="1268" y="249"/>
                </a:lnTo>
                <a:lnTo>
                  <a:pt x="1268" y="248"/>
                </a:lnTo>
                <a:lnTo>
                  <a:pt x="1270" y="247"/>
                </a:lnTo>
                <a:lnTo>
                  <a:pt x="1270" y="245"/>
                </a:lnTo>
                <a:lnTo>
                  <a:pt x="1270" y="245"/>
                </a:lnTo>
                <a:lnTo>
                  <a:pt x="1271" y="243"/>
                </a:lnTo>
                <a:lnTo>
                  <a:pt x="1271" y="243"/>
                </a:lnTo>
                <a:lnTo>
                  <a:pt x="1268" y="238"/>
                </a:lnTo>
                <a:lnTo>
                  <a:pt x="1264" y="234"/>
                </a:lnTo>
                <a:lnTo>
                  <a:pt x="1264" y="234"/>
                </a:lnTo>
                <a:lnTo>
                  <a:pt x="1264" y="233"/>
                </a:lnTo>
                <a:lnTo>
                  <a:pt x="1264" y="233"/>
                </a:lnTo>
                <a:lnTo>
                  <a:pt x="1263" y="232"/>
                </a:lnTo>
                <a:lnTo>
                  <a:pt x="1263" y="230"/>
                </a:lnTo>
                <a:lnTo>
                  <a:pt x="1263" y="227"/>
                </a:lnTo>
                <a:lnTo>
                  <a:pt x="1261" y="227"/>
                </a:lnTo>
                <a:lnTo>
                  <a:pt x="1261" y="227"/>
                </a:lnTo>
                <a:lnTo>
                  <a:pt x="1261" y="226"/>
                </a:lnTo>
                <a:lnTo>
                  <a:pt x="1261" y="225"/>
                </a:lnTo>
                <a:lnTo>
                  <a:pt x="1261" y="223"/>
                </a:lnTo>
                <a:lnTo>
                  <a:pt x="1261" y="222"/>
                </a:lnTo>
                <a:lnTo>
                  <a:pt x="1261" y="222"/>
                </a:lnTo>
                <a:lnTo>
                  <a:pt x="1261" y="221"/>
                </a:lnTo>
                <a:lnTo>
                  <a:pt x="1261" y="218"/>
                </a:lnTo>
                <a:lnTo>
                  <a:pt x="1260" y="218"/>
                </a:lnTo>
                <a:lnTo>
                  <a:pt x="1259" y="217"/>
                </a:lnTo>
                <a:lnTo>
                  <a:pt x="1259" y="218"/>
                </a:lnTo>
                <a:lnTo>
                  <a:pt x="1259" y="218"/>
                </a:lnTo>
                <a:lnTo>
                  <a:pt x="1259" y="219"/>
                </a:lnTo>
                <a:lnTo>
                  <a:pt x="1259" y="222"/>
                </a:lnTo>
                <a:lnTo>
                  <a:pt x="1257" y="222"/>
                </a:lnTo>
                <a:lnTo>
                  <a:pt x="1257" y="222"/>
                </a:lnTo>
                <a:lnTo>
                  <a:pt x="1256" y="222"/>
                </a:lnTo>
                <a:lnTo>
                  <a:pt x="1256" y="221"/>
                </a:lnTo>
                <a:lnTo>
                  <a:pt x="1256" y="219"/>
                </a:lnTo>
                <a:lnTo>
                  <a:pt x="1256" y="219"/>
                </a:lnTo>
                <a:lnTo>
                  <a:pt x="1256" y="219"/>
                </a:lnTo>
                <a:lnTo>
                  <a:pt x="1255" y="219"/>
                </a:lnTo>
                <a:lnTo>
                  <a:pt x="1255" y="221"/>
                </a:lnTo>
                <a:lnTo>
                  <a:pt x="1257" y="225"/>
                </a:lnTo>
                <a:lnTo>
                  <a:pt x="1257" y="225"/>
                </a:lnTo>
                <a:lnTo>
                  <a:pt x="1256" y="225"/>
                </a:lnTo>
                <a:lnTo>
                  <a:pt x="1249" y="225"/>
                </a:lnTo>
                <a:lnTo>
                  <a:pt x="1249" y="226"/>
                </a:lnTo>
                <a:lnTo>
                  <a:pt x="1248" y="226"/>
                </a:lnTo>
                <a:lnTo>
                  <a:pt x="1245" y="227"/>
                </a:lnTo>
                <a:lnTo>
                  <a:pt x="1245" y="227"/>
                </a:lnTo>
                <a:lnTo>
                  <a:pt x="1242" y="229"/>
                </a:lnTo>
                <a:lnTo>
                  <a:pt x="1241" y="229"/>
                </a:lnTo>
                <a:lnTo>
                  <a:pt x="1240" y="229"/>
                </a:lnTo>
                <a:lnTo>
                  <a:pt x="1240" y="230"/>
                </a:lnTo>
                <a:lnTo>
                  <a:pt x="1238" y="233"/>
                </a:lnTo>
                <a:lnTo>
                  <a:pt x="1237" y="234"/>
                </a:lnTo>
                <a:lnTo>
                  <a:pt x="1235" y="236"/>
                </a:lnTo>
                <a:lnTo>
                  <a:pt x="1231" y="237"/>
                </a:lnTo>
                <a:lnTo>
                  <a:pt x="1230" y="238"/>
                </a:lnTo>
                <a:lnTo>
                  <a:pt x="1229" y="240"/>
                </a:lnTo>
                <a:lnTo>
                  <a:pt x="1227" y="241"/>
                </a:lnTo>
                <a:lnTo>
                  <a:pt x="1226" y="244"/>
                </a:lnTo>
                <a:lnTo>
                  <a:pt x="1225" y="244"/>
                </a:lnTo>
                <a:lnTo>
                  <a:pt x="1223" y="244"/>
                </a:lnTo>
                <a:lnTo>
                  <a:pt x="1222" y="243"/>
                </a:lnTo>
                <a:lnTo>
                  <a:pt x="1222" y="241"/>
                </a:lnTo>
                <a:lnTo>
                  <a:pt x="1222" y="240"/>
                </a:lnTo>
                <a:lnTo>
                  <a:pt x="1222" y="238"/>
                </a:lnTo>
                <a:lnTo>
                  <a:pt x="1223" y="236"/>
                </a:lnTo>
                <a:lnTo>
                  <a:pt x="1226" y="234"/>
                </a:lnTo>
                <a:lnTo>
                  <a:pt x="1226" y="233"/>
                </a:lnTo>
                <a:lnTo>
                  <a:pt x="1227" y="233"/>
                </a:lnTo>
                <a:lnTo>
                  <a:pt x="1227" y="232"/>
                </a:lnTo>
                <a:lnTo>
                  <a:pt x="1229" y="229"/>
                </a:lnTo>
                <a:lnTo>
                  <a:pt x="1227" y="229"/>
                </a:lnTo>
                <a:lnTo>
                  <a:pt x="1227" y="229"/>
                </a:lnTo>
                <a:lnTo>
                  <a:pt x="1226" y="227"/>
                </a:lnTo>
                <a:lnTo>
                  <a:pt x="1226" y="227"/>
                </a:lnTo>
                <a:lnTo>
                  <a:pt x="1226" y="229"/>
                </a:lnTo>
                <a:lnTo>
                  <a:pt x="1226" y="229"/>
                </a:lnTo>
                <a:lnTo>
                  <a:pt x="1226" y="230"/>
                </a:lnTo>
                <a:lnTo>
                  <a:pt x="1226" y="232"/>
                </a:lnTo>
                <a:lnTo>
                  <a:pt x="1226" y="233"/>
                </a:lnTo>
                <a:lnTo>
                  <a:pt x="1225" y="234"/>
                </a:lnTo>
                <a:lnTo>
                  <a:pt x="1223" y="234"/>
                </a:lnTo>
                <a:lnTo>
                  <a:pt x="1220" y="237"/>
                </a:lnTo>
                <a:lnTo>
                  <a:pt x="1220" y="238"/>
                </a:lnTo>
                <a:lnTo>
                  <a:pt x="1220" y="240"/>
                </a:lnTo>
                <a:lnTo>
                  <a:pt x="1220" y="240"/>
                </a:lnTo>
                <a:lnTo>
                  <a:pt x="1220" y="241"/>
                </a:lnTo>
                <a:lnTo>
                  <a:pt x="1220" y="241"/>
                </a:lnTo>
                <a:lnTo>
                  <a:pt x="1220" y="243"/>
                </a:lnTo>
                <a:lnTo>
                  <a:pt x="1223" y="245"/>
                </a:lnTo>
                <a:lnTo>
                  <a:pt x="1223" y="247"/>
                </a:lnTo>
                <a:lnTo>
                  <a:pt x="1223" y="248"/>
                </a:lnTo>
                <a:lnTo>
                  <a:pt x="1226" y="249"/>
                </a:lnTo>
                <a:lnTo>
                  <a:pt x="1226" y="249"/>
                </a:lnTo>
                <a:lnTo>
                  <a:pt x="1226" y="251"/>
                </a:lnTo>
                <a:lnTo>
                  <a:pt x="1225" y="252"/>
                </a:lnTo>
                <a:lnTo>
                  <a:pt x="1223" y="249"/>
                </a:lnTo>
                <a:lnTo>
                  <a:pt x="1222" y="249"/>
                </a:lnTo>
                <a:lnTo>
                  <a:pt x="1219" y="249"/>
                </a:lnTo>
                <a:lnTo>
                  <a:pt x="1219" y="248"/>
                </a:lnTo>
                <a:lnTo>
                  <a:pt x="1216" y="248"/>
                </a:lnTo>
                <a:lnTo>
                  <a:pt x="1216" y="248"/>
                </a:lnTo>
                <a:lnTo>
                  <a:pt x="1215" y="248"/>
                </a:lnTo>
                <a:lnTo>
                  <a:pt x="1214" y="248"/>
                </a:lnTo>
                <a:lnTo>
                  <a:pt x="1214" y="248"/>
                </a:lnTo>
                <a:lnTo>
                  <a:pt x="1214" y="247"/>
                </a:lnTo>
                <a:lnTo>
                  <a:pt x="1212" y="247"/>
                </a:lnTo>
                <a:lnTo>
                  <a:pt x="1212" y="244"/>
                </a:lnTo>
                <a:lnTo>
                  <a:pt x="1214" y="243"/>
                </a:lnTo>
                <a:lnTo>
                  <a:pt x="1214" y="243"/>
                </a:lnTo>
                <a:lnTo>
                  <a:pt x="1215" y="240"/>
                </a:lnTo>
                <a:lnTo>
                  <a:pt x="1215" y="240"/>
                </a:lnTo>
                <a:lnTo>
                  <a:pt x="1215" y="238"/>
                </a:lnTo>
                <a:lnTo>
                  <a:pt x="1215" y="237"/>
                </a:lnTo>
                <a:lnTo>
                  <a:pt x="1216" y="237"/>
                </a:lnTo>
                <a:lnTo>
                  <a:pt x="1216" y="234"/>
                </a:lnTo>
                <a:lnTo>
                  <a:pt x="1215" y="234"/>
                </a:lnTo>
                <a:lnTo>
                  <a:pt x="1215" y="234"/>
                </a:lnTo>
                <a:lnTo>
                  <a:pt x="1214" y="233"/>
                </a:lnTo>
                <a:lnTo>
                  <a:pt x="1212" y="233"/>
                </a:lnTo>
                <a:lnTo>
                  <a:pt x="1212" y="233"/>
                </a:lnTo>
                <a:lnTo>
                  <a:pt x="1211" y="233"/>
                </a:lnTo>
                <a:lnTo>
                  <a:pt x="1209" y="233"/>
                </a:lnTo>
                <a:lnTo>
                  <a:pt x="1209" y="233"/>
                </a:lnTo>
                <a:lnTo>
                  <a:pt x="1209" y="233"/>
                </a:lnTo>
                <a:lnTo>
                  <a:pt x="1208" y="233"/>
                </a:lnTo>
                <a:lnTo>
                  <a:pt x="1207" y="233"/>
                </a:lnTo>
                <a:lnTo>
                  <a:pt x="1205" y="233"/>
                </a:lnTo>
                <a:lnTo>
                  <a:pt x="1204" y="232"/>
                </a:lnTo>
                <a:lnTo>
                  <a:pt x="1204" y="232"/>
                </a:lnTo>
                <a:lnTo>
                  <a:pt x="1204" y="232"/>
                </a:lnTo>
                <a:lnTo>
                  <a:pt x="1204" y="233"/>
                </a:lnTo>
                <a:lnTo>
                  <a:pt x="1205" y="233"/>
                </a:lnTo>
                <a:lnTo>
                  <a:pt x="1207" y="236"/>
                </a:lnTo>
                <a:lnTo>
                  <a:pt x="1208" y="236"/>
                </a:lnTo>
                <a:lnTo>
                  <a:pt x="1209" y="234"/>
                </a:lnTo>
                <a:lnTo>
                  <a:pt x="1209" y="233"/>
                </a:lnTo>
                <a:lnTo>
                  <a:pt x="1212" y="233"/>
                </a:lnTo>
                <a:lnTo>
                  <a:pt x="1212" y="233"/>
                </a:lnTo>
                <a:lnTo>
                  <a:pt x="1214" y="236"/>
                </a:lnTo>
                <a:lnTo>
                  <a:pt x="1214" y="236"/>
                </a:lnTo>
                <a:lnTo>
                  <a:pt x="1214" y="236"/>
                </a:lnTo>
                <a:lnTo>
                  <a:pt x="1212" y="237"/>
                </a:lnTo>
                <a:lnTo>
                  <a:pt x="1211" y="240"/>
                </a:lnTo>
                <a:lnTo>
                  <a:pt x="1209" y="240"/>
                </a:lnTo>
                <a:lnTo>
                  <a:pt x="1209" y="238"/>
                </a:lnTo>
                <a:lnTo>
                  <a:pt x="1208" y="238"/>
                </a:lnTo>
                <a:lnTo>
                  <a:pt x="1208" y="238"/>
                </a:lnTo>
                <a:lnTo>
                  <a:pt x="1209" y="241"/>
                </a:lnTo>
                <a:lnTo>
                  <a:pt x="1209" y="244"/>
                </a:lnTo>
                <a:lnTo>
                  <a:pt x="1211" y="244"/>
                </a:lnTo>
                <a:lnTo>
                  <a:pt x="1211" y="245"/>
                </a:lnTo>
                <a:lnTo>
                  <a:pt x="1211" y="247"/>
                </a:lnTo>
                <a:lnTo>
                  <a:pt x="1211" y="247"/>
                </a:lnTo>
                <a:lnTo>
                  <a:pt x="1209" y="247"/>
                </a:lnTo>
                <a:lnTo>
                  <a:pt x="1209" y="247"/>
                </a:lnTo>
                <a:lnTo>
                  <a:pt x="1209" y="248"/>
                </a:lnTo>
                <a:lnTo>
                  <a:pt x="1212" y="248"/>
                </a:lnTo>
                <a:lnTo>
                  <a:pt x="1214" y="249"/>
                </a:lnTo>
                <a:lnTo>
                  <a:pt x="1214" y="249"/>
                </a:lnTo>
                <a:lnTo>
                  <a:pt x="1215" y="251"/>
                </a:lnTo>
                <a:lnTo>
                  <a:pt x="1218" y="252"/>
                </a:lnTo>
                <a:lnTo>
                  <a:pt x="1218" y="252"/>
                </a:lnTo>
                <a:lnTo>
                  <a:pt x="1220" y="253"/>
                </a:lnTo>
                <a:lnTo>
                  <a:pt x="1222" y="255"/>
                </a:lnTo>
                <a:lnTo>
                  <a:pt x="1222" y="255"/>
                </a:lnTo>
                <a:lnTo>
                  <a:pt x="1220" y="256"/>
                </a:lnTo>
                <a:lnTo>
                  <a:pt x="1222" y="258"/>
                </a:lnTo>
                <a:lnTo>
                  <a:pt x="1222" y="259"/>
                </a:lnTo>
                <a:lnTo>
                  <a:pt x="1220" y="260"/>
                </a:lnTo>
                <a:lnTo>
                  <a:pt x="1219" y="260"/>
                </a:lnTo>
                <a:lnTo>
                  <a:pt x="1218" y="260"/>
                </a:lnTo>
                <a:lnTo>
                  <a:pt x="1216" y="260"/>
                </a:lnTo>
                <a:lnTo>
                  <a:pt x="1215" y="259"/>
                </a:lnTo>
                <a:lnTo>
                  <a:pt x="1215" y="259"/>
                </a:lnTo>
                <a:lnTo>
                  <a:pt x="1214" y="258"/>
                </a:lnTo>
                <a:lnTo>
                  <a:pt x="1212" y="256"/>
                </a:lnTo>
                <a:lnTo>
                  <a:pt x="1211" y="255"/>
                </a:lnTo>
                <a:lnTo>
                  <a:pt x="1209" y="255"/>
                </a:lnTo>
                <a:lnTo>
                  <a:pt x="1209" y="255"/>
                </a:lnTo>
                <a:lnTo>
                  <a:pt x="1208" y="255"/>
                </a:lnTo>
                <a:lnTo>
                  <a:pt x="1207" y="253"/>
                </a:lnTo>
                <a:lnTo>
                  <a:pt x="1207" y="253"/>
                </a:lnTo>
                <a:lnTo>
                  <a:pt x="1201" y="249"/>
                </a:lnTo>
                <a:lnTo>
                  <a:pt x="1200" y="248"/>
                </a:lnTo>
                <a:lnTo>
                  <a:pt x="1199" y="248"/>
                </a:lnTo>
                <a:lnTo>
                  <a:pt x="1199" y="248"/>
                </a:lnTo>
                <a:lnTo>
                  <a:pt x="1199" y="248"/>
                </a:lnTo>
                <a:lnTo>
                  <a:pt x="1200" y="249"/>
                </a:lnTo>
                <a:lnTo>
                  <a:pt x="1201" y="251"/>
                </a:lnTo>
                <a:lnTo>
                  <a:pt x="1203" y="251"/>
                </a:lnTo>
                <a:lnTo>
                  <a:pt x="1205" y="255"/>
                </a:lnTo>
                <a:lnTo>
                  <a:pt x="1209" y="256"/>
                </a:lnTo>
                <a:lnTo>
                  <a:pt x="1211" y="258"/>
                </a:lnTo>
                <a:lnTo>
                  <a:pt x="1211" y="259"/>
                </a:lnTo>
                <a:lnTo>
                  <a:pt x="1212" y="260"/>
                </a:lnTo>
                <a:lnTo>
                  <a:pt x="1212" y="263"/>
                </a:lnTo>
                <a:lnTo>
                  <a:pt x="1212" y="266"/>
                </a:lnTo>
                <a:lnTo>
                  <a:pt x="1214" y="266"/>
                </a:lnTo>
                <a:lnTo>
                  <a:pt x="1214" y="267"/>
                </a:lnTo>
                <a:lnTo>
                  <a:pt x="1214" y="267"/>
                </a:lnTo>
                <a:lnTo>
                  <a:pt x="1215" y="267"/>
                </a:lnTo>
                <a:lnTo>
                  <a:pt x="1214" y="266"/>
                </a:lnTo>
                <a:lnTo>
                  <a:pt x="1214" y="262"/>
                </a:lnTo>
                <a:lnTo>
                  <a:pt x="1214" y="262"/>
                </a:lnTo>
                <a:lnTo>
                  <a:pt x="1215" y="262"/>
                </a:lnTo>
                <a:lnTo>
                  <a:pt x="1216" y="263"/>
                </a:lnTo>
                <a:lnTo>
                  <a:pt x="1218" y="263"/>
                </a:lnTo>
                <a:lnTo>
                  <a:pt x="1219" y="263"/>
                </a:lnTo>
                <a:lnTo>
                  <a:pt x="1219" y="263"/>
                </a:lnTo>
                <a:lnTo>
                  <a:pt x="1220" y="263"/>
                </a:lnTo>
                <a:lnTo>
                  <a:pt x="1220" y="264"/>
                </a:lnTo>
                <a:lnTo>
                  <a:pt x="1220" y="264"/>
                </a:lnTo>
                <a:lnTo>
                  <a:pt x="1223" y="269"/>
                </a:lnTo>
                <a:lnTo>
                  <a:pt x="1223" y="269"/>
                </a:lnTo>
                <a:lnTo>
                  <a:pt x="1225" y="270"/>
                </a:lnTo>
                <a:lnTo>
                  <a:pt x="1226" y="270"/>
                </a:lnTo>
                <a:lnTo>
                  <a:pt x="1229" y="270"/>
                </a:lnTo>
                <a:lnTo>
                  <a:pt x="1229" y="271"/>
                </a:lnTo>
                <a:lnTo>
                  <a:pt x="1230" y="271"/>
                </a:lnTo>
                <a:lnTo>
                  <a:pt x="1231" y="273"/>
                </a:lnTo>
                <a:lnTo>
                  <a:pt x="1231" y="274"/>
                </a:lnTo>
                <a:lnTo>
                  <a:pt x="1231" y="277"/>
                </a:lnTo>
                <a:lnTo>
                  <a:pt x="1231" y="278"/>
                </a:lnTo>
                <a:lnTo>
                  <a:pt x="1231" y="279"/>
                </a:lnTo>
                <a:lnTo>
                  <a:pt x="1231" y="281"/>
                </a:lnTo>
                <a:lnTo>
                  <a:pt x="1231" y="281"/>
                </a:lnTo>
                <a:lnTo>
                  <a:pt x="1231" y="281"/>
                </a:lnTo>
                <a:lnTo>
                  <a:pt x="1231" y="284"/>
                </a:lnTo>
                <a:lnTo>
                  <a:pt x="1231" y="284"/>
                </a:lnTo>
                <a:lnTo>
                  <a:pt x="1231" y="285"/>
                </a:lnTo>
                <a:lnTo>
                  <a:pt x="1230" y="285"/>
                </a:lnTo>
                <a:lnTo>
                  <a:pt x="1229" y="285"/>
                </a:lnTo>
                <a:lnTo>
                  <a:pt x="1229" y="286"/>
                </a:lnTo>
                <a:lnTo>
                  <a:pt x="1227" y="286"/>
                </a:lnTo>
                <a:lnTo>
                  <a:pt x="1225" y="289"/>
                </a:lnTo>
                <a:lnTo>
                  <a:pt x="1223" y="289"/>
                </a:lnTo>
                <a:lnTo>
                  <a:pt x="1223" y="290"/>
                </a:lnTo>
                <a:lnTo>
                  <a:pt x="1220" y="293"/>
                </a:lnTo>
                <a:lnTo>
                  <a:pt x="1219" y="293"/>
                </a:lnTo>
                <a:lnTo>
                  <a:pt x="1215" y="296"/>
                </a:lnTo>
                <a:lnTo>
                  <a:pt x="1215" y="299"/>
                </a:lnTo>
                <a:lnTo>
                  <a:pt x="1212" y="300"/>
                </a:lnTo>
                <a:lnTo>
                  <a:pt x="1212" y="301"/>
                </a:lnTo>
                <a:lnTo>
                  <a:pt x="1212" y="301"/>
                </a:lnTo>
                <a:lnTo>
                  <a:pt x="1212" y="303"/>
                </a:lnTo>
                <a:lnTo>
                  <a:pt x="1212" y="307"/>
                </a:lnTo>
                <a:lnTo>
                  <a:pt x="1211" y="307"/>
                </a:lnTo>
                <a:lnTo>
                  <a:pt x="1209" y="307"/>
                </a:lnTo>
                <a:lnTo>
                  <a:pt x="1208" y="307"/>
                </a:lnTo>
                <a:lnTo>
                  <a:pt x="1208" y="307"/>
                </a:lnTo>
                <a:lnTo>
                  <a:pt x="1204" y="307"/>
                </a:lnTo>
                <a:lnTo>
                  <a:pt x="1204" y="307"/>
                </a:lnTo>
                <a:lnTo>
                  <a:pt x="1203" y="307"/>
                </a:lnTo>
                <a:lnTo>
                  <a:pt x="1201" y="307"/>
                </a:lnTo>
                <a:lnTo>
                  <a:pt x="1201" y="307"/>
                </a:lnTo>
                <a:lnTo>
                  <a:pt x="1200" y="307"/>
                </a:lnTo>
                <a:lnTo>
                  <a:pt x="1200" y="307"/>
                </a:lnTo>
                <a:lnTo>
                  <a:pt x="1199" y="308"/>
                </a:lnTo>
                <a:lnTo>
                  <a:pt x="1196" y="310"/>
                </a:lnTo>
                <a:lnTo>
                  <a:pt x="1193" y="311"/>
                </a:lnTo>
                <a:lnTo>
                  <a:pt x="1193" y="311"/>
                </a:lnTo>
                <a:lnTo>
                  <a:pt x="1190" y="312"/>
                </a:lnTo>
                <a:lnTo>
                  <a:pt x="1186" y="310"/>
                </a:lnTo>
                <a:lnTo>
                  <a:pt x="1177" y="311"/>
                </a:lnTo>
                <a:lnTo>
                  <a:pt x="1171" y="312"/>
                </a:lnTo>
                <a:lnTo>
                  <a:pt x="1168" y="311"/>
                </a:lnTo>
                <a:lnTo>
                  <a:pt x="1167" y="311"/>
                </a:lnTo>
                <a:lnTo>
                  <a:pt x="1157" y="307"/>
                </a:lnTo>
                <a:lnTo>
                  <a:pt x="1155" y="307"/>
                </a:lnTo>
                <a:lnTo>
                  <a:pt x="1151" y="305"/>
                </a:lnTo>
                <a:lnTo>
                  <a:pt x="1149" y="305"/>
                </a:lnTo>
                <a:lnTo>
                  <a:pt x="1148" y="305"/>
                </a:lnTo>
                <a:lnTo>
                  <a:pt x="1147" y="304"/>
                </a:lnTo>
                <a:lnTo>
                  <a:pt x="1138" y="303"/>
                </a:lnTo>
                <a:lnTo>
                  <a:pt x="1134" y="301"/>
                </a:lnTo>
                <a:lnTo>
                  <a:pt x="1133" y="301"/>
                </a:lnTo>
                <a:lnTo>
                  <a:pt x="1129" y="299"/>
                </a:lnTo>
                <a:lnTo>
                  <a:pt x="1125" y="299"/>
                </a:lnTo>
                <a:lnTo>
                  <a:pt x="1121" y="297"/>
                </a:lnTo>
                <a:lnTo>
                  <a:pt x="1116" y="296"/>
                </a:lnTo>
                <a:lnTo>
                  <a:pt x="1112" y="295"/>
                </a:lnTo>
                <a:lnTo>
                  <a:pt x="1107" y="293"/>
                </a:lnTo>
                <a:lnTo>
                  <a:pt x="1105" y="293"/>
                </a:lnTo>
                <a:lnTo>
                  <a:pt x="1101" y="290"/>
                </a:lnTo>
                <a:lnTo>
                  <a:pt x="1097" y="290"/>
                </a:lnTo>
                <a:lnTo>
                  <a:pt x="1092" y="288"/>
                </a:lnTo>
                <a:lnTo>
                  <a:pt x="1090" y="288"/>
                </a:lnTo>
                <a:lnTo>
                  <a:pt x="1086" y="286"/>
                </a:lnTo>
                <a:lnTo>
                  <a:pt x="1086" y="286"/>
                </a:lnTo>
                <a:lnTo>
                  <a:pt x="1086" y="286"/>
                </a:lnTo>
                <a:lnTo>
                  <a:pt x="1086" y="288"/>
                </a:lnTo>
                <a:lnTo>
                  <a:pt x="1086" y="288"/>
                </a:lnTo>
                <a:lnTo>
                  <a:pt x="1086" y="288"/>
                </a:lnTo>
                <a:lnTo>
                  <a:pt x="1086" y="288"/>
                </a:lnTo>
                <a:lnTo>
                  <a:pt x="1086" y="289"/>
                </a:lnTo>
                <a:lnTo>
                  <a:pt x="1086" y="290"/>
                </a:lnTo>
                <a:lnTo>
                  <a:pt x="1085" y="290"/>
                </a:lnTo>
                <a:lnTo>
                  <a:pt x="1085" y="290"/>
                </a:lnTo>
                <a:lnTo>
                  <a:pt x="1084" y="292"/>
                </a:lnTo>
                <a:lnTo>
                  <a:pt x="1084" y="292"/>
                </a:lnTo>
                <a:lnTo>
                  <a:pt x="1084" y="292"/>
                </a:lnTo>
                <a:lnTo>
                  <a:pt x="1084" y="293"/>
                </a:lnTo>
                <a:lnTo>
                  <a:pt x="1082" y="293"/>
                </a:lnTo>
                <a:lnTo>
                  <a:pt x="1082" y="293"/>
                </a:lnTo>
                <a:lnTo>
                  <a:pt x="1082" y="293"/>
                </a:lnTo>
                <a:lnTo>
                  <a:pt x="1081" y="293"/>
                </a:lnTo>
                <a:lnTo>
                  <a:pt x="1081" y="293"/>
                </a:lnTo>
                <a:lnTo>
                  <a:pt x="1081" y="293"/>
                </a:lnTo>
                <a:lnTo>
                  <a:pt x="1079" y="293"/>
                </a:lnTo>
                <a:lnTo>
                  <a:pt x="1079" y="293"/>
                </a:lnTo>
                <a:lnTo>
                  <a:pt x="1079" y="293"/>
                </a:lnTo>
                <a:lnTo>
                  <a:pt x="1079" y="295"/>
                </a:lnTo>
                <a:lnTo>
                  <a:pt x="1078" y="295"/>
                </a:lnTo>
                <a:lnTo>
                  <a:pt x="1078" y="295"/>
                </a:lnTo>
                <a:lnTo>
                  <a:pt x="1077" y="296"/>
                </a:lnTo>
                <a:lnTo>
                  <a:pt x="1075" y="296"/>
                </a:lnTo>
                <a:lnTo>
                  <a:pt x="1075" y="296"/>
                </a:lnTo>
                <a:lnTo>
                  <a:pt x="1074" y="296"/>
                </a:lnTo>
                <a:lnTo>
                  <a:pt x="1073" y="296"/>
                </a:lnTo>
                <a:lnTo>
                  <a:pt x="1073" y="297"/>
                </a:lnTo>
                <a:lnTo>
                  <a:pt x="1073" y="297"/>
                </a:lnTo>
                <a:lnTo>
                  <a:pt x="1073" y="299"/>
                </a:lnTo>
                <a:lnTo>
                  <a:pt x="1071" y="297"/>
                </a:lnTo>
                <a:lnTo>
                  <a:pt x="1070" y="297"/>
                </a:lnTo>
                <a:lnTo>
                  <a:pt x="1069" y="296"/>
                </a:lnTo>
                <a:lnTo>
                  <a:pt x="1069" y="296"/>
                </a:lnTo>
                <a:lnTo>
                  <a:pt x="1067" y="296"/>
                </a:lnTo>
                <a:lnTo>
                  <a:pt x="1067" y="296"/>
                </a:lnTo>
                <a:lnTo>
                  <a:pt x="1067" y="296"/>
                </a:lnTo>
                <a:lnTo>
                  <a:pt x="1066" y="296"/>
                </a:lnTo>
                <a:lnTo>
                  <a:pt x="1066" y="297"/>
                </a:lnTo>
                <a:lnTo>
                  <a:pt x="1066" y="296"/>
                </a:lnTo>
                <a:lnTo>
                  <a:pt x="1064" y="296"/>
                </a:lnTo>
                <a:lnTo>
                  <a:pt x="1064" y="296"/>
                </a:lnTo>
                <a:lnTo>
                  <a:pt x="1064" y="297"/>
                </a:lnTo>
                <a:lnTo>
                  <a:pt x="1063" y="296"/>
                </a:lnTo>
                <a:lnTo>
                  <a:pt x="1063" y="296"/>
                </a:lnTo>
                <a:lnTo>
                  <a:pt x="1063" y="296"/>
                </a:lnTo>
                <a:lnTo>
                  <a:pt x="1062" y="295"/>
                </a:lnTo>
                <a:lnTo>
                  <a:pt x="1062" y="295"/>
                </a:lnTo>
                <a:lnTo>
                  <a:pt x="1062" y="296"/>
                </a:lnTo>
                <a:lnTo>
                  <a:pt x="1060" y="296"/>
                </a:lnTo>
                <a:lnTo>
                  <a:pt x="1060" y="296"/>
                </a:lnTo>
                <a:lnTo>
                  <a:pt x="1059" y="296"/>
                </a:lnTo>
                <a:lnTo>
                  <a:pt x="1059" y="295"/>
                </a:lnTo>
                <a:lnTo>
                  <a:pt x="1059" y="295"/>
                </a:lnTo>
                <a:lnTo>
                  <a:pt x="1059" y="296"/>
                </a:lnTo>
                <a:lnTo>
                  <a:pt x="1058" y="296"/>
                </a:lnTo>
                <a:lnTo>
                  <a:pt x="1058" y="295"/>
                </a:lnTo>
                <a:lnTo>
                  <a:pt x="1058" y="295"/>
                </a:lnTo>
                <a:lnTo>
                  <a:pt x="1058" y="293"/>
                </a:lnTo>
                <a:lnTo>
                  <a:pt x="1056" y="293"/>
                </a:lnTo>
                <a:lnTo>
                  <a:pt x="1056" y="293"/>
                </a:lnTo>
                <a:lnTo>
                  <a:pt x="1056" y="293"/>
                </a:lnTo>
                <a:lnTo>
                  <a:pt x="1055" y="292"/>
                </a:lnTo>
                <a:lnTo>
                  <a:pt x="1055" y="292"/>
                </a:lnTo>
                <a:lnTo>
                  <a:pt x="1053" y="292"/>
                </a:lnTo>
                <a:lnTo>
                  <a:pt x="1053" y="292"/>
                </a:lnTo>
                <a:lnTo>
                  <a:pt x="1052" y="292"/>
                </a:lnTo>
                <a:lnTo>
                  <a:pt x="1052" y="290"/>
                </a:lnTo>
                <a:lnTo>
                  <a:pt x="1051" y="290"/>
                </a:lnTo>
                <a:lnTo>
                  <a:pt x="1051" y="289"/>
                </a:lnTo>
                <a:lnTo>
                  <a:pt x="1051" y="289"/>
                </a:lnTo>
                <a:lnTo>
                  <a:pt x="1049" y="288"/>
                </a:lnTo>
                <a:lnTo>
                  <a:pt x="1049" y="288"/>
                </a:lnTo>
                <a:lnTo>
                  <a:pt x="1049" y="288"/>
                </a:lnTo>
                <a:lnTo>
                  <a:pt x="1051" y="286"/>
                </a:lnTo>
                <a:lnTo>
                  <a:pt x="1049" y="286"/>
                </a:lnTo>
                <a:lnTo>
                  <a:pt x="1045" y="286"/>
                </a:lnTo>
                <a:lnTo>
                  <a:pt x="1045" y="286"/>
                </a:lnTo>
                <a:lnTo>
                  <a:pt x="1040" y="286"/>
                </a:lnTo>
                <a:lnTo>
                  <a:pt x="1034" y="285"/>
                </a:lnTo>
                <a:lnTo>
                  <a:pt x="1032" y="285"/>
                </a:lnTo>
                <a:lnTo>
                  <a:pt x="1019" y="285"/>
                </a:lnTo>
                <a:lnTo>
                  <a:pt x="1012" y="285"/>
                </a:lnTo>
                <a:lnTo>
                  <a:pt x="1012" y="277"/>
                </a:lnTo>
                <a:lnTo>
                  <a:pt x="1012" y="271"/>
                </a:lnTo>
                <a:lnTo>
                  <a:pt x="1012" y="267"/>
                </a:lnTo>
                <a:lnTo>
                  <a:pt x="1012" y="263"/>
                </a:lnTo>
                <a:lnTo>
                  <a:pt x="1012" y="253"/>
                </a:lnTo>
                <a:lnTo>
                  <a:pt x="1012" y="243"/>
                </a:lnTo>
                <a:lnTo>
                  <a:pt x="1012" y="241"/>
                </a:lnTo>
                <a:lnTo>
                  <a:pt x="1012" y="230"/>
                </a:lnTo>
                <a:lnTo>
                  <a:pt x="1012" y="229"/>
                </a:lnTo>
                <a:lnTo>
                  <a:pt x="1012" y="225"/>
                </a:lnTo>
                <a:lnTo>
                  <a:pt x="1010" y="218"/>
                </a:lnTo>
                <a:lnTo>
                  <a:pt x="1010" y="212"/>
                </a:lnTo>
                <a:lnTo>
                  <a:pt x="1010" y="211"/>
                </a:lnTo>
                <a:lnTo>
                  <a:pt x="1008" y="206"/>
                </a:lnTo>
                <a:lnTo>
                  <a:pt x="1007" y="195"/>
                </a:lnTo>
                <a:lnTo>
                  <a:pt x="1006" y="188"/>
                </a:lnTo>
                <a:lnTo>
                  <a:pt x="1004" y="182"/>
                </a:lnTo>
                <a:lnTo>
                  <a:pt x="1003" y="176"/>
                </a:lnTo>
                <a:lnTo>
                  <a:pt x="1001" y="170"/>
                </a:lnTo>
                <a:lnTo>
                  <a:pt x="1001" y="166"/>
                </a:lnTo>
                <a:lnTo>
                  <a:pt x="1000" y="162"/>
                </a:lnTo>
                <a:lnTo>
                  <a:pt x="1000" y="160"/>
                </a:lnTo>
                <a:lnTo>
                  <a:pt x="1000" y="156"/>
                </a:lnTo>
                <a:lnTo>
                  <a:pt x="999" y="152"/>
                </a:lnTo>
                <a:lnTo>
                  <a:pt x="999" y="150"/>
                </a:lnTo>
                <a:lnTo>
                  <a:pt x="999" y="148"/>
                </a:lnTo>
                <a:lnTo>
                  <a:pt x="999" y="147"/>
                </a:lnTo>
                <a:lnTo>
                  <a:pt x="1026" y="134"/>
                </a:lnTo>
                <a:lnTo>
                  <a:pt x="1026" y="134"/>
                </a:lnTo>
                <a:lnTo>
                  <a:pt x="1032" y="132"/>
                </a:lnTo>
                <a:lnTo>
                  <a:pt x="1033" y="132"/>
                </a:lnTo>
                <a:lnTo>
                  <a:pt x="1038" y="129"/>
                </a:lnTo>
                <a:lnTo>
                  <a:pt x="1055" y="121"/>
                </a:lnTo>
                <a:lnTo>
                  <a:pt x="1073" y="113"/>
                </a:lnTo>
                <a:lnTo>
                  <a:pt x="1082" y="108"/>
                </a:lnTo>
                <a:lnTo>
                  <a:pt x="1103" y="99"/>
                </a:lnTo>
                <a:lnTo>
                  <a:pt x="1111" y="95"/>
                </a:lnTo>
                <a:lnTo>
                  <a:pt x="1149" y="77"/>
                </a:lnTo>
                <a:lnTo>
                  <a:pt x="1167" y="69"/>
                </a:lnTo>
                <a:lnTo>
                  <a:pt x="1193" y="56"/>
                </a:lnTo>
                <a:lnTo>
                  <a:pt x="1242" y="33"/>
                </a:lnTo>
                <a:lnTo>
                  <a:pt x="1242" y="33"/>
                </a:lnTo>
                <a:lnTo>
                  <a:pt x="1244" y="33"/>
                </a:lnTo>
                <a:lnTo>
                  <a:pt x="1263" y="24"/>
                </a:lnTo>
                <a:lnTo>
                  <a:pt x="1267" y="24"/>
                </a:lnTo>
                <a:lnTo>
                  <a:pt x="1290" y="21"/>
                </a:lnTo>
                <a:lnTo>
                  <a:pt x="1344" y="17"/>
                </a:lnTo>
                <a:lnTo>
                  <a:pt x="1360" y="14"/>
                </a:lnTo>
                <a:lnTo>
                  <a:pt x="1376" y="14"/>
                </a:lnTo>
                <a:lnTo>
                  <a:pt x="1405" y="10"/>
                </a:lnTo>
                <a:lnTo>
                  <a:pt x="1409" y="10"/>
                </a:lnTo>
                <a:lnTo>
                  <a:pt x="1434" y="9"/>
                </a:lnTo>
                <a:lnTo>
                  <a:pt x="1456" y="6"/>
                </a:lnTo>
                <a:lnTo>
                  <a:pt x="1487" y="3"/>
                </a:lnTo>
                <a:lnTo>
                  <a:pt x="1513" y="0"/>
                </a:lnTo>
                <a:lnTo>
                  <a:pt x="1513" y="3"/>
                </a:lnTo>
                <a:lnTo>
                  <a:pt x="1513" y="5"/>
                </a:lnTo>
                <a:lnTo>
                  <a:pt x="1512" y="6"/>
                </a:lnTo>
                <a:lnTo>
                  <a:pt x="1511" y="9"/>
                </a:lnTo>
                <a:lnTo>
                  <a:pt x="1506" y="11"/>
                </a:lnTo>
                <a:lnTo>
                  <a:pt x="1505" y="14"/>
                </a:lnTo>
                <a:lnTo>
                  <a:pt x="1502" y="15"/>
                </a:lnTo>
                <a:lnTo>
                  <a:pt x="1501" y="17"/>
                </a:lnTo>
                <a:lnTo>
                  <a:pt x="1501" y="17"/>
                </a:lnTo>
                <a:lnTo>
                  <a:pt x="1498" y="20"/>
                </a:lnTo>
                <a:lnTo>
                  <a:pt x="1497" y="22"/>
                </a:lnTo>
                <a:lnTo>
                  <a:pt x="1495" y="24"/>
                </a:lnTo>
                <a:lnTo>
                  <a:pt x="1495" y="24"/>
                </a:lnTo>
                <a:lnTo>
                  <a:pt x="1494" y="25"/>
                </a:lnTo>
                <a:lnTo>
                  <a:pt x="1494" y="25"/>
                </a:lnTo>
                <a:lnTo>
                  <a:pt x="1491" y="29"/>
                </a:lnTo>
                <a:lnTo>
                  <a:pt x="1491" y="29"/>
                </a:lnTo>
                <a:lnTo>
                  <a:pt x="1490" y="31"/>
                </a:lnTo>
                <a:lnTo>
                  <a:pt x="1490" y="31"/>
                </a:lnTo>
                <a:lnTo>
                  <a:pt x="1489" y="33"/>
                </a:lnTo>
                <a:lnTo>
                  <a:pt x="1489" y="35"/>
                </a:lnTo>
                <a:lnTo>
                  <a:pt x="1489" y="36"/>
                </a:lnTo>
                <a:lnTo>
                  <a:pt x="1487" y="36"/>
                </a:lnTo>
                <a:lnTo>
                  <a:pt x="1487" y="36"/>
                </a:lnTo>
                <a:lnTo>
                  <a:pt x="1486" y="36"/>
                </a:lnTo>
                <a:lnTo>
                  <a:pt x="1486" y="37"/>
                </a:lnTo>
                <a:lnTo>
                  <a:pt x="1483" y="39"/>
                </a:lnTo>
                <a:lnTo>
                  <a:pt x="1483" y="39"/>
                </a:lnTo>
                <a:lnTo>
                  <a:pt x="1482" y="41"/>
                </a:lnTo>
                <a:lnTo>
                  <a:pt x="1480" y="41"/>
                </a:lnTo>
                <a:lnTo>
                  <a:pt x="1480" y="43"/>
                </a:lnTo>
                <a:lnTo>
                  <a:pt x="1478" y="44"/>
                </a:lnTo>
                <a:lnTo>
                  <a:pt x="1476" y="47"/>
                </a:lnTo>
                <a:lnTo>
                  <a:pt x="1475" y="47"/>
                </a:lnTo>
                <a:lnTo>
                  <a:pt x="1474" y="50"/>
                </a:lnTo>
                <a:lnTo>
                  <a:pt x="1472" y="50"/>
                </a:lnTo>
                <a:lnTo>
                  <a:pt x="1472" y="51"/>
                </a:lnTo>
                <a:lnTo>
                  <a:pt x="1472" y="51"/>
                </a:lnTo>
                <a:lnTo>
                  <a:pt x="1471" y="52"/>
                </a:lnTo>
                <a:lnTo>
                  <a:pt x="1471" y="52"/>
                </a:lnTo>
                <a:lnTo>
                  <a:pt x="1469" y="54"/>
                </a:lnTo>
                <a:lnTo>
                  <a:pt x="1469" y="55"/>
                </a:lnTo>
                <a:lnTo>
                  <a:pt x="1467" y="56"/>
                </a:lnTo>
                <a:lnTo>
                  <a:pt x="1465" y="58"/>
                </a:lnTo>
                <a:lnTo>
                  <a:pt x="1464" y="58"/>
                </a:lnTo>
                <a:lnTo>
                  <a:pt x="1461" y="61"/>
                </a:lnTo>
                <a:lnTo>
                  <a:pt x="1461" y="62"/>
                </a:lnTo>
                <a:lnTo>
                  <a:pt x="1461" y="63"/>
                </a:lnTo>
                <a:lnTo>
                  <a:pt x="1463" y="63"/>
                </a:lnTo>
                <a:close/>
                <a:moveTo>
                  <a:pt x="1335" y="150"/>
                </a:moveTo>
                <a:lnTo>
                  <a:pt x="1335" y="150"/>
                </a:lnTo>
                <a:lnTo>
                  <a:pt x="1337" y="150"/>
                </a:lnTo>
                <a:lnTo>
                  <a:pt x="1338" y="151"/>
                </a:lnTo>
                <a:lnTo>
                  <a:pt x="1339" y="151"/>
                </a:lnTo>
                <a:lnTo>
                  <a:pt x="1341" y="151"/>
                </a:lnTo>
                <a:lnTo>
                  <a:pt x="1342" y="151"/>
                </a:lnTo>
                <a:lnTo>
                  <a:pt x="1341" y="154"/>
                </a:lnTo>
                <a:lnTo>
                  <a:pt x="1341" y="154"/>
                </a:lnTo>
                <a:lnTo>
                  <a:pt x="1342" y="154"/>
                </a:lnTo>
                <a:lnTo>
                  <a:pt x="1342" y="154"/>
                </a:lnTo>
                <a:lnTo>
                  <a:pt x="1344" y="152"/>
                </a:lnTo>
                <a:lnTo>
                  <a:pt x="1344" y="152"/>
                </a:lnTo>
                <a:lnTo>
                  <a:pt x="1346" y="154"/>
                </a:lnTo>
                <a:lnTo>
                  <a:pt x="1348" y="154"/>
                </a:lnTo>
                <a:lnTo>
                  <a:pt x="1348" y="154"/>
                </a:lnTo>
                <a:lnTo>
                  <a:pt x="1349" y="154"/>
                </a:lnTo>
                <a:lnTo>
                  <a:pt x="1349" y="154"/>
                </a:lnTo>
                <a:lnTo>
                  <a:pt x="1349" y="155"/>
                </a:lnTo>
                <a:lnTo>
                  <a:pt x="1349" y="156"/>
                </a:lnTo>
                <a:lnTo>
                  <a:pt x="1350" y="156"/>
                </a:lnTo>
                <a:lnTo>
                  <a:pt x="1350" y="156"/>
                </a:lnTo>
                <a:lnTo>
                  <a:pt x="1349" y="158"/>
                </a:lnTo>
                <a:lnTo>
                  <a:pt x="1349" y="159"/>
                </a:lnTo>
                <a:lnTo>
                  <a:pt x="1349" y="159"/>
                </a:lnTo>
                <a:lnTo>
                  <a:pt x="1349" y="158"/>
                </a:lnTo>
                <a:lnTo>
                  <a:pt x="1350" y="158"/>
                </a:lnTo>
                <a:lnTo>
                  <a:pt x="1350" y="158"/>
                </a:lnTo>
                <a:lnTo>
                  <a:pt x="1352" y="158"/>
                </a:lnTo>
                <a:lnTo>
                  <a:pt x="1352" y="159"/>
                </a:lnTo>
                <a:lnTo>
                  <a:pt x="1352" y="159"/>
                </a:lnTo>
                <a:lnTo>
                  <a:pt x="1353" y="160"/>
                </a:lnTo>
                <a:lnTo>
                  <a:pt x="1355" y="160"/>
                </a:lnTo>
                <a:lnTo>
                  <a:pt x="1355" y="162"/>
                </a:lnTo>
                <a:lnTo>
                  <a:pt x="1357" y="162"/>
                </a:lnTo>
                <a:lnTo>
                  <a:pt x="1357" y="162"/>
                </a:lnTo>
                <a:lnTo>
                  <a:pt x="1359" y="162"/>
                </a:lnTo>
                <a:lnTo>
                  <a:pt x="1360" y="162"/>
                </a:lnTo>
                <a:lnTo>
                  <a:pt x="1360" y="163"/>
                </a:lnTo>
                <a:lnTo>
                  <a:pt x="1360" y="163"/>
                </a:lnTo>
                <a:lnTo>
                  <a:pt x="1361" y="165"/>
                </a:lnTo>
                <a:lnTo>
                  <a:pt x="1361" y="166"/>
                </a:lnTo>
                <a:lnTo>
                  <a:pt x="1363" y="167"/>
                </a:lnTo>
                <a:lnTo>
                  <a:pt x="1363" y="167"/>
                </a:lnTo>
                <a:lnTo>
                  <a:pt x="1363" y="167"/>
                </a:lnTo>
                <a:lnTo>
                  <a:pt x="1363" y="169"/>
                </a:lnTo>
                <a:lnTo>
                  <a:pt x="1361" y="170"/>
                </a:lnTo>
                <a:lnTo>
                  <a:pt x="1360" y="170"/>
                </a:lnTo>
                <a:lnTo>
                  <a:pt x="1360" y="170"/>
                </a:lnTo>
                <a:lnTo>
                  <a:pt x="1359" y="171"/>
                </a:lnTo>
                <a:lnTo>
                  <a:pt x="1357" y="173"/>
                </a:lnTo>
                <a:lnTo>
                  <a:pt x="1357" y="173"/>
                </a:lnTo>
                <a:lnTo>
                  <a:pt x="1359" y="171"/>
                </a:lnTo>
                <a:lnTo>
                  <a:pt x="1360" y="171"/>
                </a:lnTo>
                <a:lnTo>
                  <a:pt x="1361" y="170"/>
                </a:lnTo>
                <a:lnTo>
                  <a:pt x="1363" y="170"/>
                </a:lnTo>
                <a:lnTo>
                  <a:pt x="1363" y="171"/>
                </a:lnTo>
                <a:lnTo>
                  <a:pt x="1364" y="171"/>
                </a:lnTo>
                <a:lnTo>
                  <a:pt x="1364" y="173"/>
                </a:lnTo>
                <a:lnTo>
                  <a:pt x="1364" y="174"/>
                </a:lnTo>
                <a:lnTo>
                  <a:pt x="1363" y="176"/>
                </a:lnTo>
                <a:lnTo>
                  <a:pt x="1360" y="177"/>
                </a:lnTo>
                <a:lnTo>
                  <a:pt x="1360" y="177"/>
                </a:lnTo>
                <a:lnTo>
                  <a:pt x="1356" y="180"/>
                </a:lnTo>
                <a:lnTo>
                  <a:pt x="1356" y="180"/>
                </a:lnTo>
                <a:lnTo>
                  <a:pt x="1355" y="181"/>
                </a:lnTo>
                <a:lnTo>
                  <a:pt x="1353" y="182"/>
                </a:lnTo>
                <a:lnTo>
                  <a:pt x="1353" y="184"/>
                </a:lnTo>
                <a:lnTo>
                  <a:pt x="1352" y="184"/>
                </a:lnTo>
                <a:lnTo>
                  <a:pt x="1350" y="182"/>
                </a:lnTo>
                <a:lnTo>
                  <a:pt x="1349" y="182"/>
                </a:lnTo>
                <a:lnTo>
                  <a:pt x="1349" y="184"/>
                </a:lnTo>
                <a:lnTo>
                  <a:pt x="1346" y="184"/>
                </a:lnTo>
                <a:lnTo>
                  <a:pt x="1346" y="182"/>
                </a:lnTo>
                <a:lnTo>
                  <a:pt x="1346" y="181"/>
                </a:lnTo>
                <a:lnTo>
                  <a:pt x="1346" y="181"/>
                </a:lnTo>
                <a:lnTo>
                  <a:pt x="1348" y="178"/>
                </a:lnTo>
                <a:lnTo>
                  <a:pt x="1349" y="180"/>
                </a:lnTo>
                <a:lnTo>
                  <a:pt x="1350" y="178"/>
                </a:lnTo>
                <a:lnTo>
                  <a:pt x="1350" y="178"/>
                </a:lnTo>
                <a:lnTo>
                  <a:pt x="1349" y="178"/>
                </a:lnTo>
                <a:lnTo>
                  <a:pt x="1348" y="177"/>
                </a:lnTo>
                <a:lnTo>
                  <a:pt x="1346" y="176"/>
                </a:lnTo>
                <a:lnTo>
                  <a:pt x="1346" y="176"/>
                </a:lnTo>
                <a:lnTo>
                  <a:pt x="1345" y="176"/>
                </a:lnTo>
                <a:lnTo>
                  <a:pt x="1345" y="174"/>
                </a:lnTo>
                <a:lnTo>
                  <a:pt x="1345" y="173"/>
                </a:lnTo>
                <a:lnTo>
                  <a:pt x="1346" y="171"/>
                </a:lnTo>
                <a:lnTo>
                  <a:pt x="1346" y="171"/>
                </a:lnTo>
                <a:lnTo>
                  <a:pt x="1344" y="173"/>
                </a:lnTo>
                <a:lnTo>
                  <a:pt x="1344" y="173"/>
                </a:lnTo>
                <a:lnTo>
                  <a:pt x="1344" y="173"/>
                </a:lnTo>
                <a:lnTo>
                  <a:pt x="1344" y="176"/>
                </a:lnTo>
                <a:lnTo>
                  <a:pt x="1345" y="176"/>
                </a:lnTo>
                <a:lnTo>
                  <a:pt x="1345" y="178"/>
                </a:lnTo>
                <a:lnTo>
                  <a:pt x="1345" y="178"/>
                </a:lnTo>
                <a:lnTo>
                  <a:pt x="1345" y="178"/>
                </a:lnTo>
                <a:lnTo>
                  <a:pt x="1345" y="180"/>
                </a:lnTo>
                <a:lnTo>
                  <a:pt x="1345" y="181"/>
                </a:lnTo>
                <a:lnTo>
                  <a:pt x="1344" y="181"/>
                </a:lnTo>
                <a:lnTo>
                  <a:pt x="1344" y="181"/>
                </a:lnTo>
                <a:lnTo>
                  <a:pt x="1344" y="181"/>
                </a:lnTo>
                <a:lnTo>
                  <a:pt x="1342" y="181"/>
                </a:lnTo>
                <a:lnTo>
                  <a:pt x="1342" y="181"/>
                </a:lnTo>
                <a:lnTo>
                  <a:pt x="1341" y="181"/>
                </a:lnTo>
                <a:lnTo>
                  <a:pt x="1342" y="181"/>
                </a:lnTo>
                <a:lnTo>
                  <a:pt x="1342" y="182"/>
                </a:lnTo>
                <a:lnTo>
                  <a:pt x="1342" y="182"/>
                </a:lnTo>
                <a:lnTo>
                  <a:pt x="1342" y="184"/>
                </a:lnTo>
                <a:lnTo>
                  <a:pt x="1342" y="185"/>
                </a:lnTo>
                <a:lnTo>
                  <a:pt x="1342" y="185"/>
                </a:lnTo>
                <a:lnTo>
                  <a:pt x="1342" y="186"/>
                </a:lnTo>
                <a:lnTo>
                  <a:pt x="1341" y="186"/>
                </a:lnTo>
                <a:lnTo>
                  <a:pt x="1338" y="188"/>
                </a:lnTo>
                <a:lnTo>
                  <a:pt x="1338" y="188"/>
                </a:lnTo>
                <a:lnTo>
                  <a:pt x="1338" y="188"/>
                </a:lnTo>
                <a:lnTo>
                  <a:pt x="1335" y="188"/>
                </a:lnTo>
                <a:lnTo>
                  <a:pt x="1334" y="188"/>
                </a:lnTo>
                <a:lnTo>
                  <a:pt x="1333" y="186"/>
                </a:lnTo>
                <a:lnTo>
                  <a:pt x="1331" y="186"/>
                </a:lnTo>
                <a:lnTo>
                  <a:pt x="1330" y="186"/>
                </a:lnTo>
                <a:lnTo>
                  <a:pt x="1330" y="186"/>
                </a:lnTo>
                <a:lnTo>
                  <a:pt x="1329" y="186"/>
                </a:lnTo>
                <a:lnTo>
                  <a:pt x="1329" y="184"/>
                </a:lnTo>
                <a:lnTo>
                  <a:pt x="1330" y="184"/>
                </a:lnTo>
                <a:lnTo>
                  <a:pt x="1330" y="185"/>
                </a:lnTo>
                <a:lnTo>
                  <a:pt x="1330" y="184"/>
                </a:lnTo>
                <a:lnTo>
                  <a:pt x="1330" y="184"/>
                </a:lnTo>
                <a:lnTo>
                  <a:pt x="1330" y="184"/>
                </a:lnTo>
                <a:lnTo>
                  <a:pt x="1329" y="184"/>
                </a:lnTo>
                <a:lnTo>
                  <a:pt x="1329" y="184"/>
                </a:lnTo>
                <a:lnTo>
                  <a:pt x="1329" y="185"/>
                </a:lnTo>
                <a:lnTo>
                  <a:pt x="1327" y="185"/>
                </a:lnTo>
                <a:lnTo>
                  <a:pt x="1327" y="185"/>
                </a:lnTo>
                <a:lnTo>
                  <a:pt x="1326" y="184"/>
                </a:lnTo>
                <a:lnTo>
                  <a:pt x="1324" y="185"/>
                </a:lnTo>
                <a:lnTo>
                  <a:pt x="1324" y="185"/>
                </a:lnTo>
                <a:lnTo>
                  <a:pt x="1324" y="186"/>
                </a:lnTo>
                <a:lnTo>
                  <a:pt x="1323" y="186"/>
                </a:lnTo>
                <a:lnTo>
                  <a:pt x="1322" y="186"/>
                </a:lnTo>
                <a:lnTo>
                  <a:pt x="1320" y="186"/>
                </a:lnTo>
                <a:lnTo>
                  <a:pt x="1320" y="186"/>
                </a:lnTo>
                <a:lnTo>
                  <a:pt x="1319" y="186"/>
                </a:lnTo>
                <a:lnTo>
                  <a:pt x="1318" y="186"/>
                </a:lnTo>
                <a:lnTo>
                  <a:pt x="1316" y="186"/>
                </a:lnTo>
                <a:lnTo>
                  <a:pt x="1316" y="186"/>
                </a:lnTo>
                <a:lnTo>
                  <a:pt x="1315" y="188"/>
                </a:lnTo>
                <a:lnTo>
                  <a:pt x="1313" y="189"/>
                </a:lnTo>
                <a:lnTo>
                  <a:pt x="1312" y="189"/>
                </a:lnTo>
                <a:lnTo>
                  <a:pt x="1312" y="189"/>
                </a:lnTo>
                <a:lnTo>
                  <a:pt x="1312" y="188"/>
                </a:lnTo>
                <a:lnTo>
                  <a:pt x="1313" y="186"/>
                </a:lnTo>
                <a:lnTo>
                  <a:pt x="1313" y="185"/>
                </a:lnTo>
                <a:lnTo>
                  <a:pt x="1313" y="185"/>
                </a:lnTo>
                <a:lnTo>
                  <a:pt x="1313" y="184"/>
                </a:lnTo>
                <a:lnTo>
                  <a:pt x="1313" y="184"/>
                </a:lnTo>
                <a:lnTo>
                  <a:pt x="1315" y="182"/>
                </a:lnTo>
                <a:lnTo>
                  <a:pt x="1315" y="182"/>
                </a:lnTo>
                <a:lnTo>
                  <a:pt x="1313" y="182"/>
                </a:lnTo>
                <a:lnTo>
                  <a:pt x="1313" y="181"/>
                </a:lnTo>
                <a:lnTo>
                  <a:pt x="1313" y="181"/>
                </a:lnTo>
                <a:lnTo>
                  <a:pt x="1313" y="184"/>
                </a:lnTo>
                <a:lnTo>
                  <a:pt x="1312" y="184"/>
                </a:lnTo>
                <a:lnTo>
                  <a:pt x="1312" y="185"/>
                </a:lnTo>
                <a:lnTo>
                  <a:pt x="1311" y="186"/>
                </a:lnTo>
                <a:lnTo>
                  <a:pt x="1309" y="186"/>
                </a:lnTo>
                <a:lnTo>
                  <a:pt x="1308" y="186"/>
                </a:lnTo>
                <a:lnTo>
                  <a:pt x="1311" y="189"/>
                </a:lnTo>
                <a:lnTo>
                  <a:pt x="1309" y="189"/>
                </a:lnTo>
                <a:lnTo>
                  <a:pt x="1307" y="191"/>
                </a:lnTo>
                <a:lnTo>
                  <a:pt x="1305" y="191"/>
                </a:lnTo>
                <a:lnTo>
                  <a:pt x="1305" y="191"/>
                </a:lnTo>
                <a:lnTo>
                  <a:pt x="1305" y="189"/>
                </a:lnTo>
                <a:lnTo>
                  <a:pt x="1305" y="189"/>
                </a:lnTo>
                <a:lnTo>
                  <a:pt x="1304" y="191"/>
                </a:lnTo>
                <a:lnTo>
                  <a:pt x="1303" y="191"/>
                </a:lnTo>
                <a:lnTo>
                  <a:pt x="1301" y="192"/>
                </a:lnTo>
                <a:lnTo>
                  <a:pt x="1301" y="192"/>
                </a:lnTo>
                <a:lnTo>
                  <a:pt x="1298" y="189"/>
                </a:lnTo>
                <a:lnTo>
                  <a:pt x="1298" y="189"/>
                </a:lnTo>
                <a:lnTo>
                  <a:pt x="1298" y="191"/>
                </a:lnTo>
                <a:lnTo>
                  <a:pt x="1300" y="191"/>
                </a:lnTo>
                <a:lnTo>
                  <a:pt x="1300" y="192"/>
                </a:lnTo>
                <a:lnTo>
                  <a:pt x="1300" y="195"/>
                </a:lnTo>
                <a:lnTo>
                  <a:pt x="1300" y="195"/>
                </a:lnTo>
                <a:lnTo>
                  <a:pt x="1300" y="196"/>
                </a:lnTo>
                <a:lnTo>
                  <a:pt x="1300" y="196"/>
                </a:lnTo>
                <a:lnTo>
                  <a:pt x="1298" y="196"/>
                </a:lnTo>
                <a:lnTo>
                  <a:pt x="1298" y="196"/>
                </a:lnTo>
                <a:lnTo>
                  <a:pt x="1297" y="196"/>
                </a:lnTo>
                <a:lnTo>
                  <a:pt x="1297" y="195"/>
                </a:lnTo>
                <a:lnTo>
                  <a:pt x="1298" y="195"/>
                </a:lnTo>
                <a:lnTo>
                  <a:pt x="1298" y="193"/>
                </a:lnTo>
                <a:lnTo>
                  <a:pt x="1296" y="193"/>
                </a:lnTo>
                <a:lnTo>
                  <a:pt x="1296" y="195"/>
                </a:lnTo>
                <a:lnTo>
                  <a:pt x="1296" y="195"/>
                </a:lnTo>
                <a:lnTo>
                  <a:pt x="1296" y="195"/>
                </a:lnTo>
                <a:lnTo>
                  <a:pt x="1296" y="196"/>
                </a:lnTo>
                <a:lnTo>
                  <a:pt x="1297" y="197"/>
                </a:lnTo>
                <a:lnTo>
                  <a:pt x="1297" y="199"/>
                </a:lnTo>
                <a:lnTo>
                  <a:pt x="1297" y="199"/>
                </a:lnTo>
                <a:lnTo>
                  <a:pt x="1297" y="200"/>
                </a:lnTo>
                <a:lnTo>
                  <a:pt x="1298" y="201"/>
                </a:lnTo>
                <a:lnTo>
                  <a:pt x="1298" y="203"/>
                </a:lnTo>
                <a:lnTo>
                  <a:pt x="1298" y="203"/>
                </a:lnTo>
                <a:lnTo>
                  <a:pt x="1300" y="203"/>
                </a:lnTo>
                <a:lnTo>
                  <a:pt x="1300" y="203"/>
                </a:lnTo>
                <a:lnTo>
                  <a:pt x="1301" y="203"/>
                </a:lnTo>
                <a:lnTo>
                  <a:pt x="1301" y="203"/>
                </a:lnTo>
                <a:lnTo>
                  <a:pt x="1301" y="203"/>
                </a:lnTo>
                <a:lnTo>
                  <a:pt x="1303" y="203"/>
                </a:lnTo>
                <a:lnTo>
                  <a:pt x="1303" y="206"/>
                </a:lnTo>
                <a:lnTo>
                  <a:pt x="1303" y="207"/>
                </a:lnTo>
                <a:lnTo>
                  <a:pt x="1303" y="208"/>
                </a:lnTo>
                <a:lnTo>
                  <a:pt x="1303" y="208"/>
                </a:lnTo>
                <a:lnTo>
                  <a:pt x="1303" y="210"/>
                </a:lnTo>
                <a:lnTo>
                  <a:pt x="1303" y="210"/>
                </a:lnTo>
                <a:lnTo>
                  <a:pt x="1304" y="210"/>
                </a:lnTo>
                <a:lnTo>
                  <a:pt x="1303" y="212"/>
                </a:lnTo>
                <a:lnTo>
                  <a:pt x="1303" y="214"/>
                </a:lnTo>
                <a:lnTo>
                  <a:pt x="1300" y="214"/>
                </a:lnTo>
                <a:lnTo>
                  <a:pt x="1298" y="212"/>
                </a:lnTo>
                <a:lnTo>
                  <a:pt x="1297" y="212"/>
                </a:lnTo>
                <a:lnTo>
                  <a:pt x="1297" y="212"/>
                </a:lnTo>
                <a:lnTo>
                  <a:pt x="1296" y="211"/>
                </a:lnTo>
                <a:lnTo>
                  <a:pt x="1296" y="210"/>
                </a:lnTo>
                <a:lnTo>
                  <a:pt x="1294" y="208"/>
                </a:lnTo>
                <a:lnTo>
                  <a:pt x="1294" y="208"/>
                </a:lnTo>
                <a:lnTo>
                  <a:pt x="1294" y="207"/>
                </a:lnTo>
                <a:lnTo>
                  <a:pt x="1294" y="207"/>
                </a:lnTo>
                <a:lnTo>
                  <a:pt x="1294" y="206"/>
                </a:lnTo>
                <a:lnTo>
                  <a:pt x="1294" y="204"/>
                </a:lnTo>
                <a:lnTo>
                  <a:pt x="1294" y="203"/>
                </a:lnTo>
                <a:lnTo>
                  <a:pt x="1294" y="203"/>
                </a:lnTo>
                <a:lnTo>
                  <a:pt x="1294" y="201"/>
                </a:lnTo>
                <a:lnTo>
                  <a:pt x="1294" y="201"/>
                </a:lnTo>
                <a:lnTo>
                  <a:pt x="1292" y="201"/>
                </a:lnTo>
                <a:lnTo>
                  <a:pt x="1292" y="200"/>
                </a:lnTo>
                <a:lnTo>
                  <a:pt x="1292" y="199"/>
                </a:lnTo>
                <a:lnTo>
                  <a:pt x="1290" y="199"/>
                </a:lnTo>
                <a:lnTo>
                  <a:pt x="1290" y="200"/>
                </a:lnTo>
                <a:lnTo>
                  <a:pt x="1289" y="200"/>
                </a:lnTo>
                <a:lnTo>
                  <a:pt x="1289" y="200"/>
                </a:lnTo>
                <a:lnTo>
                  <a:pt x="1287" y="200"/>
                </a:lnTo>
                <a:lnTo>
                  <a:pt x="1287" y="200"/>
                </a:lnTo>
                <a:lnTo>
                  <a:pt x="1286" y="199"/>
                </a:lnTo>
                <a:lnTo>
                  <a:pt x="1286" y="197"/>
                </a:lnTo>
                <a:lnTo>
                  <a:pt x="1285" y="197"/>
                </a:lnTo>
                <a:lnTo>
                  <a:pt x="1285" y="197"/>
                </a:lnTo>
                <a:lnTo>
                  <a:pt x="1285" y="197"/>
                </a:lnTo>
                <a:lnTo>
                  <a:pt x="1285" y="196"/>
                </a:lnTo>
                <a:lnTo>
                  <a:pt x="1285" y="196"/>
                </a:lnTo>
                <a:lnTo>
                  <a:pt x="1283" y="195"/>
                </a:lnTo>
                <a:lnTo>
                  <a:pt x="1283" y="193"/>
                </a:lnTo>
                <a:lnTo>
                  <a:pt x="1283" y="192"/>
                </a:lnTo>
                <a:lnTo>
                  <a:pt x="1283" y="191"/>
                </a:lnTo>
                <a:lnTo>
                  <a:pt x="1285" y="191"/>
                </a:lnTo>
                <a:lnTo>
                  <a:pt x="1285" y="189"/>
                </a:lnTo>
                <a:lnTo>
                  <a:pt x="1285" y="188"/>
                </a:lnTo>
                <a:lnTo>
                  <a:pt x="1285" y="188"/>
                </a:lnTo>
                <a:lnTo>
                  <a:pt x="1286" y="188"/>
                </a:lnTo>
                <a:lnTo>
                  <a:pt x="1286" y="186"/>
                </a:lnTo>
                <a:lnTo>
                  <a:pt x="1287" y="186"/>
                </a:lnTo>
                <a:lnTo>
                  <a:pt x="1287" y="185"/>
                </a:lnTo>
                <a:lnTo>
                  <a:pt x="1286" y="185"/>
                </a:lnTo>
                <a:lnTo>
                  <a:pt x="1286" y="181"/>
                </a:lnTo>
                <a:lnTo>
                  <a:pt x="1287" y="180"/>
                </a:lnTo>
                <a:lnTo>
                  <a:pt x="1287" y="177"/>
                </a:lnTo>
                <a:lnTo>
                  <a:pt x="1287" y="177"/>
                </a:lnTo>
                <a:lnTo>
                  <a:pt x="1287" y="176"/>
                </a:lnTo>
                <a:lnTo>
                  <a:pt x="1289" y="176"/>
                </a:lnTo>
                <a:lnTo>
                  <a:pt x="1290" y="176"/>
                </a:lnTo>
                <a:lnTo>
                  <a:pt x="1290" y="174"/>
                </a:lnTo>
                <a:lnTo>
                  <a:pt x="1292" y="174"/>
                </a:lnTo>
                <a:lnTo>
                  <a:pt x="1292" y="174"/>
                </a:lnTo>
                <a:lnTo>
                  <a:pt x="1292" y="174"/>
                </a:lnTo>
                <a:lnTo>
                  <a:pt x="1293" y="173"/>
                </a:lnTo>
                <a:lnTo>
                  <a:pt x="1296" y="171"/>
                </a:lnTo>
                <a:lnTo>
                  <a:pt x="1297" y="170"/>
                </a:lnTo>
                <a:lnTo>
                  <a:pt x="1297" y="170"/>
                </a:lnTo>
                <a:lnTo>
                  <a:pt x="1297" y="170"/>
                </a:lnTo>
                <a:lnTo>
                  <a:pt x="1298" y="170"/>
                </a:lnTo>
                <a:lnTo>
                  <a:pt x="1298" y="169"/>
                </a:lnTo>
                <a:lnTo>
                  <a:pt x="1300" y="169"/>
                </a:lnTo>
                <a:lnTo>
                  <a:pt x="1300" y="169"/>
                </a:lnTo>
                <a:lnTo>
                  <a:pt x="1301" y="169"/>
                </a:lnTo>
                <a:lnTo>
                  <a:pt x="1301" y="170"/>
                </a:lnTo>
                <a:lnTo>
                  <a:pt x="1300" y="171"/>
                </a:lnTo>
                <a:lnTo>
                  <a:pt x="1300" y="171"/>
                </a:lnTo>
                <a:lnTo>
                  <a:pt x="1300" y="171"/>
                </a:lnTo>
                <a:lnTo>
                  <a:pt x="1301" y="170"/>
                </a:lnTo>
                <a:lnTo>
                  <a:pt x="1303" y="170"/>
                </a:lnTo>
                <a:lnTo>
                  <a:pt x="1303" y="169"/>
                </a:lnTo>
                <a:lnTo>
                  <a:pt x="1304" y="167"/>
                </a:lnTo>
                <a:lnTo>
                  <a:pt x="1307" y="169"/>
                </a:lnTo>
                <a:lnTo>
                  <a:pt x="1307" y="167"/>
                </a:lnTo>
                <a:lnTo>
                  <a:pt x="1308" y="169"/>
                </a:lnTo>
                <a:lnTo>
                  <a:pt x="1309" y="167"/>
                </a:lnTo>
                <a:lnTo>
                  <a:pt x="1311" y="166"/>
                </a:lnTo>
                <a:lnTo>
                  <a:pt x="1315" y="165"/>
                </a:lnTo>
                <a:lnTo>
                  <a:pt x="1315" y="165"/>
                </a:lnTo>
                <a:lnTo>
                  <a:pt x="1316" y="163"/>
                </a:lnTo>
                <a:lnTo>
                  <a:pt x="1316" y="162"/>
                </a:lnTo>
                <a:lnTo>
                  <a:pt x="1316" y="162"/>
                </a:lnTo>
                <a:lnTo>
                  <a:pt x="1316" y="163"/>
                </a:lnTo>
                <a:lnTo>
                  <a:pt x="1319" y="162"/>
                </a:lnTo>
                <a:lnTo>
                  <a:pt x="1319" y="162"/>
                </a:lnTo>
                <a:lnTo>
                  <a:pt x="1322" y="159"/>
                </a:lnTo>
                <a:lnTo>
                  <a:pt x="1322" y="159"/>
                </a:lnTo>
                <a:lnTo>
                  <a:pt x="1323" y="159"/>
                </a:lnTo>
                <a:lnTo>
                  <a:pt x="1323" y="159"/>
                </a:lnTo>
                <a:lnTo>
                  <a:pt x="1323" y="159"/>
                </a:lnTo>
                <a:lnTo>
                  <a:pt x="1324" y="158"/>
                </a:lnTo>
                <a:lnTo>
                  <a:pt x="1324" y="156"/>
                </a:lnTo>
                <a:lnTo>
                  <a:pt x="1323" y="156"/>
                </a:lnTo>
                <a:lnTo>
                  <a:pt x="1324" y="155"/>
                </a:lnTo>
                <a:lnTo>
                  <a:pt x="1326" y="155"/>
                </a:lnTo>
                <a:lnTo>
                  <a:pt x="1327" y="154"/>
                </a:lnTo>
                <a:lnTo>
                  <a:pt x="1330" y="154"/>
                </a:lnTo>
                <a:lnTo>
                  <a:pt x="1331" y="151"/>
                </a:lnTo>
                <a:lnTo>
                  <a:pt x="1333" y="150"/>
                </a:lnTo>
                <a:lnTo>
                  <a:pt x="1333" y="150"/>
                </a:lnTo>
                <a:lnTo>
                  <a:pt x="1335" y="150"/>
                </a:lnTo>
                <a:close/>
                <a:moveTo>
                  <a:pt x="1252" y="227"/>
                </a:moveTo>
                <a:lnTo>
                  <a:pt x="1252" y="227"/>
                </a:lnTo>
                <a:lnTo>
                  <a:pt x="1253" y="227"/>
                </a:lnTo>
                <a:lnTo>
                  <a:pt x="1253" y="227"/>
                </a:lnTo>
                <a:lnTo>
                  <a:pt x="1256" y="227"/>
                </a:lnTo>
                <a:lnTo>
                  <a:pt x="1257" y="229"/>
                </a:lnTo>
                <a:lnTo>
                  <a:pt x="1259" y="230"/>
                </a:lnTo>
                <a:lnTo>
                  <a:pt x="1260" y="232"/>
                </a:lnTo>
                <a:lnTo>
                  <a:pt x="1260" y="234"/>
                </a:lnTo>
                <a:lnTo>
                  <a:pt x="1261" y="234"/>
                </a:lnTo>
                <a:lnTo>
                  <a:pt x="1261" y="237"/>
                </a:lnTo>
                <a:lnTo>
                  <a:pt x="1261" y="237"/>
                </a:lnTo>
                <a:lnTo>
                  <a:pt x="1263" y="238"/>
                </a:lnTo>
                <a:lnTo>
                  <a:pt x="1264" y="241"/>
                </a:lnTo>
                <a:lnTo>
                  <a:pt x="1267" y="244"/>
                </a:lnTo>
                <a:lnTo>
                  <a:pt x="1267" y="245"/>
                </a:lnTo>
                <a:lnTo>
                  <a:pt x="1267" y="247"/>
                </a:lnTo>
                <a:lnTo>
                  <a:pt x="1267" y="247"/>
                </a:lnTo>
                <a:lnTo>
                  <a:pt x="1266" y="248"/>
                </a:lnTo>
                <a:lnTo>
                  <a:pt x="1266" y="248"/>
                </a:lnTo>
                <a:lnTo>
                  <a:pt x="1264" y="248"/>
                </a:lnTo>
                <a:lnTo>
                  <a:pt x="1263" y="248"/>
                </a:lnTo>
                <a:lnTo>
                  <a:pt x="1261" y="248"/>
                </a:lnTo>
                <a:lnTo>
                  <a:pt x="1261" y="248"/>
                </a:lnTo>
                <a:lnTo>
                  <a:pt x="1260" y="248"/>
                </a:lnTo>
                <a:lnTo>
                  <a:pt x="1255" y="247"/>
                </a:lnTo>
                <a:lnTo>
                  <a:pt x="1255" y="248"/>
                </a:lnTo>
                <a:lnTo>
                  <a:pt x="1253" y="248"/>
                </a:lnTo>
                <a:lnTo>
                  <a:pt x="1252" y="248"/>
                </a:lnTo>
                <a:lnTo>
                  <a:pt x="1251" y="248"/>
                </a:lnTo>
                <a:lnTo>
                  <a:pt x="1251" y="248"/>
                </a:lnTo>
                <a:lnTo>
                  <a:pt x="1249" y="249"/>
                </a:lnTo>
                <a:lnTo>
                  <a:pt x="1246" y="249"/>
                </a:lnTo>
                <a:lnTo>
                  <a:pt x="1246" y="249"/>
                </a:lnTo>
                <a:lnTo>
                  <a:pt x="1245" y="251"/>
                </a:lnTo>
                <a:lnTo>
                  <a:pt x="1241" y="253"/>
                </a:lnTo>
                <a:lnTo>
                  <a:pt x="1240" y="253"/>
                </a:lnTo>
                <a:lnTo>
                  <a:pt x="1240" y="253"/>
                </a:lnTo>
                <a:lnTo>
                  <a:pt x="1240" y="253"/>
                </a:lnTo>
                <a:lnTo>
                  <a:pt x="1237" y="256"/>
                </a:lnTo>
                <a:lnTo>
                  <a:pt x="1235" y="258"/>
                </a:lnTo>
                <a:lnTo>
                  <a:pt x="1235" y="258"/>
                </a:lnTo>
                <a:lnTo>
                  <a:pt x="1233" y="260"/>
                </a:lnTo>
                <a:lnTo>
                  <a:pt x="1231" y="260"/>
                </a:lnTo>
                <a:lnTo>
                  <a:pt x="1231" y="260"/>
                </a:lnTo>
                <a:lnTo>
                  <a:pt x="1230" y="262"/>
                </a:lnTo>
                <a:lnTo>
                  <a:pt x="1229" y="262"/>
                </a:lnTo>
                <a:lnTo>
                  <a:pt x="1229" y="262"/>
                </a:lnTo>
                <a:lnTo>
                  <a:pt x="1229" y="262"/>
                </a:lnTo>
                <a:lnTo>
                  <a:pt x="1229" y="260"/>
                </a:lnTo>
                <a:lnTo>
                  <a:pt x="1229" y="259"/>
                </a:lnTo>
                <a:lnTo>
                  <a:pt x="1229" y="259"/>
                </a:lnTo>
                <a:lnTo>
                  <a:pt x="1229" y="258"/>
                </a:lnTo>
                <a:lnTo>
                  <a:pt x="1229" y="255"/>
                </a:lnTo>
                <a:lnTo>
                  <a:pt x="1229" y="255"/>
                </a:lnTo>
                <a:lnTo>
                  <a:pt x="1229" y="255"/>
                </a:lnTo>
                <a:lnTo>
                  <a:pt x="1229" y="253"/>
                </a:lnTo>
                <a:lnTo>
                  <a:pt x="1227" y="253"/>
                </a:lnTo>
                <a:lnTo>
                  <a:pt x="1227" y="251"/>
                </a:lnTo>
                <a:lnTo>
                  <a:pt x="1227" y="251"/>
                </a:lnTo>
                <a:lnTo>
                  <a:pt x="1227" y="248"/>
                </a:lnTo>
                <a:lnTo>
                  <a:pt x="1227" y="247"/>
                </a:lnTo>
                <a:lnTo>
                  <a:pt x="1227" y="245"/>
                </a:lnTo>
                <a:lnTo>
                  <a:pt x="1229" y="244"/>
                </a:lnTo>
                <a:lnTo>
                  <a:pt x="1229" y="241"/>
                </a:lnTo>
                <a:lnTo>
                  <a:pt x="1230" y="240"/>
                </a:lnTo>
                <a:lnTo>
                  <a:pt x="1230" y="240"/>
                </a:lnTo>
                <a:lnTo>
                  <a:pt x="1231" y="237"/>
                </a:lnTo>
                <a:lnTo>
                  <a:pt x="1233" y="237"/>
                </a:lnTo>
                <a:lnTo>
                  <a:pt x="1234" y="238"/>
                </a:lnTo>
                <a:lnTo>
                  <a:pt x="1234" y="237"/>
                </a:lnTo>
                <a:lnTo>
                  <a:pt x="1234" y="236"/>
                </a:lnTo>
                <a:lnTo>
                  <a:pt x="1237" y="236"/>
                </a:lnTo>
                <a:lnTo>
                  <a:pt x="1237" y="234"/>
                </a:lnTo>
                <a:lnTo>
                  <a:pt x="1238" y="233"/>
                </a:lnTo>
                <a:lnTo>
                  <a:pt x="1240" y="232"/>
                </a:lnTo>
                <a:lnTo>
                  <a:pt x="1241" y="230"/>
                </a:lnTo>
                <a:lnTo>
                  <a:pt x="1242" y="229"/>
                </a:lnTo>
                <a:lnTo>
                  <a:pt x="1244" y="229"/>
                </a:lnTo>
                <a:lnTo>
                  <a:pt x="1244" y="229"/>
                </a:lnTo>
                <a:lnTo>
                  <a:pt x="1245" y="229"/>
                </a:lnTo>
                <a:lnTo>
                  <a:pt x="1245" y="229"/>
                </a:lnTo>
                <a:lnTo>
                  <a:pt x="1246" y="229"/>
                </a:lnTo>
                <a:lnTo>
                  <a:pt x="1248" y="227"/>
                </a:lnTo>
                <a:lnTo>
                  <a:pt x="1249" y="227"/>
                </a:lnTo>
                <a:lnTo>
                  <a:pt x="1249" y="227"/>
                </a:lnTo>
                <a:lnTo>
                  <a:pt x="1252" y="227"/>
                </a:lnTo>
                <a:close/>
                <a:moveTo>
                  <a:pt x="903" y="292"/>
                </a:moveTo>
                <a:lnTo>
                  <a:pt x="906" y="296"/>
                </a:lnTo>
                <a:lnTo>
                  <a:pt x="908" y="297"/>
                </a:lnTo>
                <a:lnTo>
                  <a:pt x="914" y="307"/>
                </a:lnTo>
                <a:lnTo>
                  <a:pt x="922" y="318"/>
                </a:lnTo>
                <a:lnTo>
                  <a:pt x="925" y="322"/>
                </a:lnTo>
                <a:lnTo>
                  <a:pt x="934" y="336"/>
                </a:lnTo>
                <a:lnTo>
                  <a:pt x="940" y="344"/>
                </a:lnTo>
                <a:lnTo>
                  <a:pt x="943" y="348"/>
                </a:lnTo>
                <a:lnTo>
                  <a:pt x="945" y="351"/>
                </a:lnTo>
                <a:lnTo>
                  <a:pt x="949" y="357"/>
                </a:lnTo>
                <a:lnTo>
                  <a:pt x="951" y="359"/>
                </a:lnTo>
                <a:lnTo>
                  <a:pt x="956" y="366"/>
                </a:lnTo>
                <a:lnTo>
                  <a:pt x="966" y="381"/>
                </a:lnTo>
                <a:lnTo>
                  <a:pt x="970" y="386"/>
                </a:lnTo>
                <a:lnTo>
                  <a:pt x="974" y="392"/>
                </a:lnTo>
                <a:lnTo>
                  <a:pt x="978" y="398"/>
                </a:lnTo>
                <a:lnTo>
                  <a:pt x="980" y="400"/>
                </a:lnTo>
                <a:lnTo>
                  <a:pt x="980" y="400"/>
                </a:lnTo>
                <a:lnTo>
                  <a:pt x="985" y="408"/>
                </a:lnTo>
                <a:lnTo>
                  <a:pt x="986" y="409"/>
                </a:lnTo>
                <a:lnTo>
                  <a:pt x="988" y="415"/>
                </a:lnTo>
                <a:lnTo>
                  <a:pt x="989" y="416"/>
                </a:lnTo>
                <a:lnTo>
                  <a:pt x="989" y="416"/>
                </a:lnTo>
                <a:lnTo>
                  <a:pt x="989" y="418"/>
                </a:lnTo>
                <a:lnTo>
                  <a:pt x="991" y="419"/>
                </a:lnTo>
                <a:lnTo>
                  <a:pt x="991" y="419"/>
                </a:lnTo>
                <a:lnTo>
                  <a:pt x="989" y="420"/>
                </a:lnTo>
                <a:lnTo>
                  <a:pt x="989" y="420"/>
                </a:lnTo>
                <a:lnTo>
                  <a:pt x="988" y="422"/>
                </a:lnTo>
                <a:lnTo>
                  <a:pt x="988" y="423"/>
                </a:lnTo>
                <a:lnTo>
                  <a:pt x="988" y="423"/>
                </a:lnTo>
                <a:lnTo>
                  <a:pt x="986" y="423"/>
                </a:lnTo>
                <a:lnTo>
                  <a:pt x="986" y="424"/>
                </a:lnTo>
                <a:lnTo>
                  <a:pt x="986" y="424"/>
                </a:lnTo>
                <a:lnTo>
                  <a:pt x="986" y="424"/>
                </a:lnTo>
                <a:lnTo>
                  <a:pt x="986" y="426"/>
                </a:lnTo>
                <a:lnTo>
                  <a:pt x="985" y="427"/>
                </a:lnTo>
                <a:lnTo>
                  <a:pt x="984" y="429"/>
                </a:lnTo>
                <a:lnTo>
                  <a:pt x="984" y="429"/>
                </a:lnTo>
                <a:lnTo>
                  <a:pt x="985" y="430"/>
                </a:lnTo>
                <a:lnTo>
                  <a:pt x="985" y="430"/>
                </a:lnTo>
                <a:lnTo>
                  <a:pt x="984" y="433"/>
                </a:lnTo>
                <a:lnTo>
                  <a:pt x="982" y="433"/>
                </a:lnTo>
                <a:lnTo>
                  <a:pt x="982" y="435"/>
                </a:lnTo>
                <a:lnTo>
                  <a:pt x="984" y="437"/>
                </a:lnTo>
                <a:lnTo>
                  <a:pt x="984" y="437"/>
                </a:lnTo>
                <a:lnTo>
                  <a:pt x="984" y="438"/>
                </a:lnTo>
                <a:lnTo>
                  <a:pt x="984" y="440"/>
                </a:lnTo>
                <a:lnTo>
                  <a:pt x="985" y="440"/>
                </a:lnTo>
                <a:lnTo>
                  <a:pt x="984" y="440"/>
                </a:lnTo>
                <a:lnTo>
                  <a:pt x="984" y="438"/>
                </a:lnTo>
                <a:lnTo>
                  <a:pt x="985" y="438"/>
                </a:lnTo>
                <a:lnTo>
                  <a:pt x="985" y="438"/>
                </a:lnTo>
                <a:lnTo>
                  <a:pt x="985" y="437"/>
                </a:lnTo>
                <a:lnTo>
                  <a:pt x="985" y="438"/>
                </a:lnTo>
                <a:lnTo>
                  <a:pt x="986" y="441"/>
                </a:lnTo>
                <a:lnTo>
                  <a:pt x="986" y="442"/>
                </a:lnTo>
                <a:lnTo>
                  <a:pt x="986" y="442"/>
                </a:lnTo>
                <a:lnTo>
                  <a:pt x="986" y="444"/>
                </a:lnTo>
                <a:lnTo>
                  <a:pt x="988" y="445"/>
                </a:lnTo>
                <a:lnTo>
                  <a:pt x="988" y="448"/>
                </a:lnTo>
                <a:lnTo>
                  <a:pt x="988" y="448"/>
                </a:lnTo>
                <a:lnTo>
                  <a:pt x="988" y="449"/>
                </a:lnTo>
                <a:lnTo>
                  <a:pt x="988" y="450"/>
                </a:lnTo>
                <a:lnTo>
                  <a:pt x="986" y="452"/>
                </a:lnTo>
                <a:lnTo>
                  <a:pt x="985" y="457"/>
                </a:lnTo>
                <a:lnTo>
                  <a:pt x="982" y="460"/>
                </a:lnTo>
                <a:lnTo>
                  <a:pt x="982" y="461"/>
                </a:lnTo>
                <a:lnTo>
                  <a:pt x="982" y="461"/>
                </a:lnTo>
                <a:lnTo>
                  <a:pt x="982" y="463"/>
                </a:lnTo>
                <a:lnTo>
                  <a:pt x="982" y="467"/>
                </a:lnTo>
                <a:lnTo>
                  <a:pt x="982" y="467"/>
                </a:lnTo>
                <a:lnTo>
                  <a:pt x="982" y="468"/>
                </a:lnTo>
                <a:lnTo>
                  <a:pt x="982" y="468"/>
                </a:lnTo>
                <a:lnTo>
                  <a:pt x="982" y="470"/>
                </a:lnTo>
                <a:lnTo>
                  <a:pt x="982" y="471"/>
                </a:lnTo>
                <a:lnTo>
                  <a:pt x="982" y="471"/>
                </a:lnTo>
                <a:lnTo>
                  <a:pt x="982" y="471"/>
                </a:lnTo>
                <a:lnTo>
                  <a:pt x="982" y="472"/>
                </a:lnTo>
                <a:lnTo>
                  <a:pt x="982" y="472"/>
                </a:lnTo>
                <a:lnTo>
                  <a:pt x="982" y="474"/>
                </a:lnTo>
                <a:lnTo>
                  <a:pt x="981" y="474"/>
                </a:lnTo>
                <a:lnTo>
                  <a:pt x="982" y="475"/>
                </a:lnTo>
                <a:lnTo>
                  <a:pt x="982" y="475"/>
                </a:lnTo>
                <a:lnTo>
                  <a:pt x="981" y="478"/>
                </a:lnTo>
                <a:lnTo>
                  <a:pt x="981" y="478"/>
                </a:lnTo>
                <a:lnTo>
                  <a:pt x="981" y="479"/>
                </a:lnTo>
                <a:lnTo>
                  <a:pt x="981" y="479"/>
                </a:lnTo>
                <a:lnTo>
                  <a:pt x="981" y="481"/>
                </a:lnTo>
                <a:lnTo>
                  <a:pt x="981" y="482"/>
                </a:lnTo>
                <a:lnTo>
                  <a:pt x="981" y="482"/>
                </a:lnTo>
                <a:lnTo>
                  <a:pt x="980" y="483"/>
                </a:lnTo>
                <a:lnTo>
                  <a:pt x="980" y="485"/>
                </a:lnTo>
                <a:lnTo>
                  <a:pt x="980" y="485"/>
                </a:lnTo>
                <a:lnTo>
                  <a:pt x="980" y="487"/>
                </a:lnTo>
                <a:lnTo>
                  <a:pt x="978" y="489"/>
                </a:lnTo>
                <a:lnTo>
                  <a:pt x="980" y="493"/>
                </a:lnTo>
                <a:lnTo>
                  <a:pt x="980" y="493"/>
                </a:lnTo>
                <a:lnTo>
                  <a:pt x="980" y="494"/>
                </a:lnTo>
                <a:lnTo>
                  <a:pt x="980" y="497"/>
                </a:lnTo>
                <a:lnTo>
                  <a:pt x="981" y="498"/>
                </a:lnTo>
                <a:lnTo>
                  <a:pt x="981" y="498"/>
                </a:lnTo>
                <a:lnTo>
                  <a:pt x="980" y="500"/>
                </a:lnTo>
                <a:lnTo>
                  <a:pt x="980" y="500"/>
                </a:lnTo>
                <a:lnTo>
                  <a:pt x="978" y="500"/>
                </a:lnTo>
                <a:lnTo>
                  <a:pt x="980" y="501"/>
                </a:lnTo>
                <a:lnTo>
                  <a:pt x="980" y="502"/>
                </a:lnTo>
                <a:lnTo>
                  <a:pt x="981" y="502"/>
                </a:lnTo>
                <a:lnTo>
                  <a:pt x="981" y="504"/>
                </a:lnTo>
                <a:lnTo>
                  <a:pt x="981" y="505"/>
                </a:lnTo>
                <a:lnTo>
                  <a:pt x="982" y="504"/>
                </a:lnTo>
                <a:lnTo>
                  <a:pt x="981" y="504"/>
                </a:lnTo>
                <a:lnTo>
                  <a:pt x="981" y="502"/>
                </a:lnTo>
                <a:lnTo>
                  <a:pt x="982" y="501"/>
                </a:lnTo>
                <a:lnTo>
                  <a:pt x="982" y="501"/>
                </a:lnTo>
                <a:lnTo>
                  <a:pt x="985" y="502"/>
                </a:lnTo>
                <a:lnTo>
                  <a:pt x="988" y="507"/>
                </a:lnTo>
                <a:lnTo>
                  <a:pt x="988" y="507"/>
                </a:lnTo>
                <a:lnTo>
                  <a:pt x="988" y="508"/>
                </a:lnTo>
                <a:lnTo>
                  <a:pt x="988" y="509"/>
                </a:lnTo>
                <a:lnTo>
                  <a:pt x="989" y="509"/>
                </a:lnTo>
                <a:lnTo>
                  <a:pt x="989" y="511"/>
                </a:lnTo>
                <a:lnTo>
                  <a:pt x="988" y="512"/>
                </a:lnTo>
                <a:lnTo>
                  <a:pt x="988" y="511"/>
                </a:lnTo>
                <a:lnTo>
                  <a:pt x="986" y="508"/>
                </a:lnTo>
                <a:lnTo>
                  <a:pt x="985" y="508"/>
                </a:lnTo>
                <a:lnTo>
                  <a:pt x="985" y="507"/>
                </a:lnTo>
                <a:lnTo>
                  <a:pt x="985" y="508"/>
                </a:lnTo>
                <a:lnTo>
                  <a:pt x="984" y="508"/>
                </a:lnTo>
                <a:lnTo>
                  <a:pt x="984" y="509"/>
                </a:lnTo>
                <a:lnTo>
                  <a:pt x="981" y="512"/>
                </a:lnTo>
                <a:lnTo>
                  <a:pt x="980" y="513"/>
                </a:lnTo>
                <a:lnTo>
                  <a:pt x="980" y="515"/>
                </a:lnTo>
                <a:lnTo>
                  <a:pt x="981" y="513"/>
                </a:lnTo>
                <a:lnTo>
                  <a:pt x="981" y="513"/>
                </a:lnTo>
                <a:lnTo>
                  <a:pt x="981" y="513"/>
                </a:lnTo>
                <a:lnTo>
                  <a:pt x="981" y="515"/>
                </a:lnTo>
                <a:lnTo>
                  <a:pt x="981" y="516"/>
                </a:lnTo>
                <a:lnTo>
                  <a:pt x="981" y="516"/>
                </a:lnTo>
                <a:lnTo>
                  <a:pt x="982" y="516"/>
                </a:lnTo>
                <a:lnTo>
                  <a:pt x="982" y="516"/>
                </a:lnTo>
                <a:lnTo>
                  <a:pt x="984" y="515"/>
                </a:lnTo>
                <a:lnTo>
                  <a:pt x="984" y="515"/>
                </a:lnTo>
                <a:lnTo>
                  <a:pt x="985" y="515"/>
                </a:lnTo>
                <a:lnTo>
                  <a:pt x="985" y="513"/>
                </a:lnTo>
                <a:lnTo>
                  <a:pt x="986" y="513"/>
                </a:lnTo>
                <a:lnTo>
                  <a:pt x="988" y="515"/>
                </a:lnTo>
                <a:lnTo>
                  <a:pt x="988" y="515"/>
                </a:lnTo>
                <a:lnTo>
                  <a:pt x="991" y="515"/>
                </a:lnTo>
                <a:lnTo>
                  <a:pt x="991" y="515"/>
                </a:lnTo>
                <a:lnTo>
                  <a:pt x="992" y="515"/>
                </a:lnTo>
                <a:lnTo>
                  <a:pt x="993" y="512"/>
                </a:lnTo>
                <a:lnTo>
                  <a:pt x="993" y="512"/>
                </a:lnTo>
                <a:lnTo>
                  <a:pt x="996" y="513"/>
                </a:lnTo>
                <a:lnTo>
                  <a:pt x="996" y="513"/>
                </a:lnTo>
                <a:lnTo>
                  <a:pt x="996" y="513"/>
                </a:lnTo>
                <a:lnTo>
                  <a:pt x="999" y="513"/>
                </a:lnTo>
                <a:lnTo>
                  <a:pt x="1000" y="512"/>
                </a:lnTo>
                <a:lnTo>
                  <a:pt x="1001" y="512"/>
                </a:lnTo>
                <a:lnTo>
                  <a:pt x="1003" y="511"/>
                </a:lnTo>
                <a:lnTo>
                  <a:pt x="1004" y="511"/>
                </a:lnTo>
                <a:lnTo>
                  <a:pt x="1004" y="508"/>
                </a:lnTo>
                <a:lnTo>
                  <a:pt x="1006" y="508"/>
                </a:lnTo>
                <a:lnTo>
                  <a:pt x="1008" y="508"/>
                </a:lnTo>
                <a:lnTo>
                  <a:pt x="1008" y="508"/>
                </a:lnTo>
                <a:lnTo>
                  <a:pt x="1008" y="509"/>
                </a:lnTo>
                <a:lnTo>
                  <a:pt x="1008" y="509"/>
                </a:lnTo>
                <a:lnTo>
                  <a:pt x="1008" y="511"/>
                </a:lnTo>
                <a:lnTo>
                  <a:pt x="1010" y="511"/>
                </a:lnTo>
                <a:lnTo>
                  <a:pt x="1008" y="512"/>
                </a:lnTo>
                <a:lnTo>
                  <a:pt x="1008" y="513"/>
                </a:lnTo>
                <a:lnTo>
                  <a:pt x="1008" y="513"/>
                </a:lnTo>
                <a:lnTo>
                  <a:pt x="1007" y="515"/>
                </a:lnTo>
                <a:lnTo>
                  <a:pt x="1007" y="515"/>
                </a:lnTo>
                <a:lnTo>
                  <a:pt x="1006" y="513"/>
                </a:lnTo>
                <a:lnTo>
                  <a:pt x="1006" y="513"/>
                </a:lnTo>
                <a:lnTo>
                  <a:pt x="1004" y="515"/>
                </a:lnTo>
                <a:lnTo>
                  <a:pt x="1003" y="515"/>
                </a:lnTo>
                <a:lnTo>
                  <a:pt x="997" y="515"/>
                </a:lnTo>
                <a:lnTo>
                  <a:pt x="997" y="516"/>
                </a:lnTo>
                <a:lnTo>
                  <a:pt x="996" y="517"/>
                </a:lnTo>
                <a:lnTo>
                  <a:pt x="993" y="519"/>
                </a:lnTo>
                <a:lnTo>
                  <a:pt x="992" y="520"/>
                </a:lnTo>
                <a:lnTo>
                  <a:pt x="992" y="523"/>
                </a:lnTo>
                <a:lnTo>
                  <a:pt x="991" y="523"/>
                </a:lnTo>
                <a:lnTo>
                  <a:pt x="991" y="526"/>
                </a:lnTo>
                <a:lnTo>
                  <a:pt x="992" y="526"/>
                </a:lnTo>
                <a:lnTo>
                  <a:pt x="992" y="527"/>
                </a:lnTo>
                <a:lnTo>
                  <a:pt x="992" y="527"/>
                </a:lnTo>
                <a:lnTo>
                  <a:pt x="988" y="528"/>
                </a:lnTo>
                <a:lnTo>
                  <a:pt x="988" y="528"/>
                </a:lnTo>
                <a:lnTo>
                  <a:pt x="986" y="528"/>
                </a:lnTo>
                <a:lnTo>
                  <a:pt x="984" y="530"/>
                </a:lnTo>
                <a:lnTo>
                  <a:pt x="982" y="531"/>
                </a:lnTo>
                <a:lnTo>
                  <a:pt x="982" y="533"/>
                </a:lnTo>
                <a:lnTo>
                  <a:pt x="982" y="534"/>
                </a:lnTo>
                <a:lnTo>
                  <a:pt x="981" y="534"/>
                </a:lnTo>
                <a:lnTo>
                  <a:pt x="981" y="535"/>
                </a:lnTo>
                <a:lnTo>
                  <a:pt x="981" y="538"/>
                </a:lnTo>
                <a:lnTo>
                  <a:pt x="981" y="538"/>
                </a:lnTo>
                <a:lnTo>
                  <a:pt x="982" y="539"/>
                </a:lnTo>
                <a:lnTo>
                  <a:pt x="982" y="541"/>
                </a:lnTo>
                <a:lnTo>
                  <a:pt x="982" y="542"/>
                </a:lnTo>
                <a:lnTo>
                  <a:pt x="982" y="543"/>
                </a:lnTo>
                <a:lnTo>
                  <a:pt x="980" y="543"/>
                </a:lnTo>
                <a:lnTo>
                  <a:pt x="978" y="543"/>
                </a:lnTo>
                <a:lnTo>
                  <a:pt x="975" y="546"/>
                </a:lnTo>
                <a:lnTo>
                  <a:pt x="975" y="549"/>
                </a:lnTo>
                <a:lnTo>
                  <a:pt x="975" y="549"/>
                </a:lnTo>
                <a:lnTo>
                  <a:pt x="977" y="550"/>
                </a:lnTo>
                <a:lnTo>
                  <a:pt x="977" y="552"/>
                </a:lnTo>
                <a:lnTo>
                  <a:pt x="977" y="553"/>
                </a:lnTo>
                <a:lnTo>
                  <a:pt x="977" y="554"/>
                </a:lnTo>
                <a:lnTo>
                  <a:pt x="977" y="556"/>
                </a:lnTo>
                <a:lnTo>
                  <a:pt x="977" y="556"/>
                </a:lnTo>
                <a:lnTo>
                  <a:pt x="977" y="557"/>
                </a:lnTo>
                <a:lnTo>
                  <a:pt x="978" y="557"/>
                </a:lnTo>
                <a:lnTo>
                  <a:pt x="978" y="561"/>
                </a:lnTo>
                <a:lnTo>
                  <a:pt x="978" y="561"/>
                </a:lnTo>
                <a:lnTo>
                  <a:pt x="978" y="563"/>
                </a:lnTo>
                <a:lnTo>
                  <a:pt x="978" y="564"/>
                </a:lnTo>
                <a:lnTo>
                  <a:pt x="978" y="567"/>
                </a:lnTo>
                <a:lnTo>
                  <a:pt x="977" y="567"/>
                </a:lnTo>
                <a:lnTo>
                  <a:pt x="977" y="567"/>
                </a:lnTo>
                <a:lnTo>
                  <a:pt x="975" y="569"/>
                </a:lnTo>
                <a:lnTo>
                  <a:pt x="974" y="569"/>
                </a:lnTo>
                <a:lnTo>
                  <a:pt x="973" y="571"/>
                </a:lnTo>
                <a:lnTo>
                  <a:pt x="971" y="575"/>
                </a:lnTo>
                <a:lnTo>
                  <a:pt x="970" y="576"/>
                </a:lnTo>
                <a:lnTo>
                  <a:pt x="969" y="578"/>
                </a:lnTo>
                <a:lnTo>
                  <a:pt x="969" y="578"/>
                </a:lnTo>
                <a:lnTo>
                  <a:pt x="966" y="575"/>
                </a:lnTo>
                <a:lnTo>
                  <a:pt x="966" y="575"/>
                </a:lnTo>
                <a:lnTo>
                  <a:pt x="966" y="576"/>
                </a:lnTo>
                <a:lnTo>
                  <a:pt x="967" y="578"/>
                </a:lnTo>
                <a:lnTo>
                  <a:pt x="966" y="579"/>
                </a:lnTo>
                <a:lnTo>
                  <a:pt x="967" y="579"/>
                </a:lnTo>
                <a:lnTo>
                  <a:pt x="967" y="578"/>
                </a:lnTo>
                <a:lnTo>
                  <a:pt x="969" y="578"/>
                </a:lnTo>
                <a:lnTo>
                  <a:pt x="969" y="579"/>
                </a:lnTo>
                <a:lnTo>
                  <a:pt x="966" y="582"/>
                </a:lnTo>
                <a:lnTo>
                  <a:pt x="966" y="583"/>
                </a:lnTo>
                <a:lnTo>
                  <a:pt x="965" y="583"/>
                </a:lnTo>
                <a:lnTo>
                  <a:pt x="963" y="586"/>
                </a:lnTo>
                <a:lnTo>
                  <a:pt x="962" y="589"/>
                </a:lnTo>
                <a:lnTo>
                  <a:pt x="962" y="589"/>
                </a:lnTo>
                <a:lnTo>
                  <a:pt x="962" y="590"/>
                </a:lnTo>
                <a:lnTo>
                  <a:pt x="962" y="591"/>
                </a:lnTo>
                <a:lnTo>
                  <a:pt x="962" y="591"/>
                </a:lnTo>
                <a:lnTo>
                  <a:pt x="962" y="595"/>
                </a:lnTo>
                <a:lnTo>
                  <a:pt x="963" y="597"/>
                </a:lnTo>
                <a:lnTo>
                  <a:pt x="963" y="597"/>
                </a:lnTo>
                <a:lnTo>
                  <a:pt x="965" y="598"/>
                </a:lnTo>
                <a:lnTo>
                  <a:pt x="966" y="600"/>
                </a:lnTo>
                <a:lnTo>
                  <a:pt x="966" y="601"/>
                </a:lnTo>
                <a:lnTo>
                  <a:pt x="966" y="601"/>
                </a:lnTo>
                <a:lnTo>
                  <a:pt x="966" y="602"/>
                </a:lnTo>
                <a:lnTo>
                  <a:pt x="966" y="602"/>
                </a:lnTo>
                <a:lnTo>
                  <a:pt x="966" y="605"/>
                </a:lnTo>
                <a:lnTo>
                  <a:pt x="966" y="605"/>
                </a:lnTo>
                <a:lnTo>
                  <a:pt x="966" y="606"/>
                </a:lnTo>
                <a:lnTo>
                  <a:pt x="966" y="606"/>
                </a:lnTo>
                <a:lnTo>
                  <a:pt x="966" y="609"/>
                </a:lnTo>
                <a:lnTo>
                  <a:pt x="965" y="609"/>
                </a:lnTo>
                <a:lnTo>
                  <a:pt x="965" y="611"/>
                </a:lnTo>
                <a:lnTo>
                  <a:pt x="965" y="611"/>
                </a:lnTo>
                <a:lnTo>
                  <a:pt x="966" y="611"/>
                </a:lnTo>
                <a:lnTo>
                  <a:pt x="966" y="611"/>
                </a:lnTo>
                <a:lnTo>
                  <a:pt x="966" y="613"/>
                </a:lnTo>
                <a:lnTo>
                  <a:pt x="967" y="613"/>
                </a:lnTo>
                <a:lnTo>
                  <a:pt x="967" y="615"/>
                </a:lnTo>
                <a:lnTo>
                  <a:pt x="966" y="616"/>
                </a:lnTo>
                <a:lnTo>
                  <a:pt x="966" y="617"/>
                </a:lnTo>
                <a:lnTo>
                  <a:pt x="966" y="619"/>
                </a:lnTo>
                <a:lnTo>
                  <a:pt x="965" y="619"/>
                </a:lnTo>
                <a:lnTo>
                  <a:pt x="963" y="621"/>
                </a:lnTo>
                <a:lnTo>
                  <a:pt x="965" y="621"/>
                </a:lnTo>
                <a:lnTo>
                  <a:pt x="965" y="623"/>
                </a:lnTo>
                <a:lnTo>
                  <a:pt x="963" y="624"/>
                </a:lnTo>
                <a:lnTo>
                  <a:pt x="963" y="627"/>
                </a:lnTo>
                <a:lnTo>
                  <a:pt x="960" y="628"/>
                </a:lnTo>
                <a:lnTo>
                  <a:pt x="960" y="628"/>
                </a:lnTo>
                <a:lnTo>
                  <a:pt x="958" y="631"/>
                </a:lnTo>
                <a:lnTo>
                  <a:pt x="956" y="632"/>
                </a:lnTo>
                <a:lnTo>
                  <a:pt x="955" y="632"/>
                </a:lnTo>
                <a:lnTo>
                  <a:pt x="954" y="634"/>
                </a:lnTo>
                <a:lnTo>
                  <a:pt x="951" y="635"/>
                </a:lnTo>
                <a:lnTo>
                  <a:pt x="948" y="638"/>
                </a:lnTo>
                <a:lnTo>
                  <a:pt x="947" y="638"/>
                </a:lnTo>
                <a:lnTo>
                  <a:pt x="945" y="638"/>
                </a:lnTo>
                <a:lnTo>
                  <a:pt x="945" y="638"/>
                </a:lnTo>
                <a:lnTo>
                  <a:pt x="944" y="641"/>
                </a:lnTo>
                <a:lnTo>
                  <a:pt x="943" y="641"/>
                </a:lnTo>
                <a:lnTo>
                  <a:pt x="941" y="642"/>
                </a:lnTo>
                <a:lnTo>
                  <a:pt x="939" y="643"/>
                </a:lnTo>
                <a:lnTo>
                  <a:pt x="936" y="645"/>
                </a:lnTo>
                <a:lnTo>
                  <a:pt x="934" y="646"/>
                </a:lnTo>
                <a:lnTo>
                  <a:pt x="930" y="647"/>
                </a:lnTo>
                <a:lnTo>
                  <a:pt x="928" y="649"/>
                </a:lnTo>
                <a:lnTo>
                  <a:pt x="928" y="649"/>
                </a:lnTo>
                <a:lnTo>
                  <a:pt x="926" y="650"/>
                </a:lnTo>
                <a:lnTo>
                  <a:pt x="926" y="652"/>
                </a:lnTo>
                <a:lnTo>
                  <a:pt x="926" y="652"/>
                </a:lnTo>
                <a:lnTo>
                  <a:pt x="926" y="652"/>
                </a:lnTo>
                <a:lnTo>
                  <a:pt x="925" y="653"/>
                </a:lnTo>
                <a:lnTo>
                  <a:pt x="923" y="653"/>
                </a:lnTo>
                <a:lnTo>
                  <a:pt x="923" y="652"/>
                </a:lnTo>
                <a:lnTo>
                  <a:pt x="922" y="652"/>
                </a:lnTo>
                <a:lnTo>
                  <a:pt x="922" y="653"/>
                </a:lnTo>
                <a:lnTo>
                  <a:pt x="922" y="654"/>
                </a:lnTo>
                <a:lnTo>
                  <a:pt x="922" y="654"/>
                </a:lnTo>
                <a:lnTo>
                  <a:pt x="921" y="654"/>
                </a:lnTo>
                <a:lnTo>
                  <a:pt x="921" y="654"/>
                </a:lnTo>
                <a:lnTo>
                  <a:pt x="921" y="654"/>
                </a:lnTo>
                <a:lnTo>
                  <a:pt x="919" y="654"/>
                </a:lnTo>
                <a:lnTo>
                  <a:pt x="918" y="654"/>
                </a:lnTo>
                <a:lnTo>
                  <a:pt x="917" y="657"/>
                </a:lnTo>
                <a:lnTo>
                  <a:pt x="914" y="660"/>
                </a:lnTo>
                <a:lnTo>
                  <a:pt x="911" y="661"/>
                </a:lnTo>
                <a:lnTo>
                  <a:pt x="911" y="661"/>
                </a:lnTo>
                <a:lnTo>
                  <a:pt x="908" y="662"/>
                </a:lnTo>
                <a:lnTo>
                  <a:pt x="908" y="662"/>
                </a:lnTo>
                <a:lnTo>
                  <a:pt x="907" y="665"/>
                </a:lnTo>
                <a:lnTo>
                  <a:pt x="907" y="665"/>
                </a:lnTo>
                <a:lnTo>
                  <a:pt x="904" y="665"/>
                </a:lnTo>
                <a:lnTo>
                  <a:pt x="904" y="665"/>
                </a:lnTo>
                <a:lnTo>
                  <a:pt x="904" y="664"/>
                </a:lnTo>
                <a:lnTo>
                  <a:pt x="904" y="662"/>
                </a:lnTo>
                <a:lnTo>
                  <a:pt x="906" y="662"/>
                </a:lnTo>
                <a:lnTo>
                  <a:pt x="906" y="660"/>
                </a:lnTo>
                <a:lnTo>
                  <a:pt x="906" y="660"/>
                </a:lnTo>
                <a:lnTo>
                  <a:pt x="906" y="658"/>
                </a:lnTo>
                <a:lnTo>
                  <a:pt x="906" y="656"/>
                </a:lnTo>
                <a:lnTo>
                  <a:pt x="906" y="656"/>
                </a:lnTo>
                <a:lnTo>
                  <a:pt x="906" y="653"/>
                </a:lnTo>
                <a:lnTo>
                  <a:pt x="906" y="653"/>
                </a:lnTo>
                <a:lnTo>
                  <a:pt x="906" y="652"/>
                </a:lnTo>
                <a:lnTo>
                  <a:pt x="904" y="650"/>
                </a:lnTo>
                <a:lnTo>
                  <a:pt x="903" y="649"/>
                </a:lnTo>
                <a:lnTo>
                  <a:pt x="903" y="647"/>
                </a:lnTo>
                <a:lnTo>
                  <a:pt x="904" y="646"/>
                </a:lnTo>
                <a:lnTo>
                  <a:pt x="906" y="646"/>
                </a:lnTo>
                <a:lnTo>
                  <a:pt x="906" y="646"/>
                </a:lnTo>
                <a:lnTo>
                  <a:pt x="907" y="649"/>
                </a:lnTo>
                <a:lnTo>
                  <a:pt x="908" y="650"/>
                </a:lnTo>
                <a:lnTo>
                  <a:pt x="908" y="650"/>
                </a:lnTo>
                <a:lnTo>
                  <a:pt x="908" y="649"/>
                </a:lnTo>
                <a:lnTo>
                  <a:pt x="908" y="649"/>
                </a:lnTo>
                <a:lnTo>
                  <a:pt x="910" y="649"/>
                </a:lnTo>
                <a:lnTo>
                  <a:pt x="911" y="649"/>
                </a:lnTo>
                <a:lnTo>
                  <a:pt x="911" y="647"/>
                </a:lnTo>
                <a:lnTo>
                  <a:pt x="911" y="647"/>
                </a:lnTo>
                <a:lnTo>
                  <a:pt x="911" y="646"/>
                </a:lnTo>
                <a:lnTo>
                  <a:pt x="910" y="645"/>
                </a:lnTo>
                <a:lnTo>
                  <a:pt x="910" y="642"/>
                </a:lnTo>
                <a:lnTo>
                  <a:pt x="911" y="641"/>
                </a:lnTo>
                <a:lnTo>
                  <a:pt x="911" y="641"/>
                </a:lnTo>
                <a:lnTo>
                  <a:pt x="914" y="639"/>
                </a:lnTo>
                <a:lnTo>
                  <a:pt x="914" y="638"/>
                </a:lnTo>
                <a:lnTo>
                  <a:pt x="914" y="638"/>
                </a:lnTo>
                <a:lnTo>
                  <a:pt x="915" y="637"/>
                </a:lnTo>
                <a:lnTo>
                  <a:pt x="915" y="637"/>
                </a:lnTo>
                <a:lnTo>
                  <a:pt x="914" y="637"/>
                </a:lnTo>
                <a:lnTo>
                  <a:pt x="914" y="638"/>
                </a:lnTo>
                <a:lnTo>
                  <a:pt x="913" y="638"/>
                </a:lnTo>
                <a:lnTo>
                  <a:pt x="913" y="638"/>
                </a:lnTo>
                <a:lnTo>
                  <a:pt x="913" y="639"/>
                </a:lnTo>
                <a:lnTo>
                  <a:pt x="907" y="639"/>
                </a:lnTo>
                <a:lnTo>
                  <a:pt x="906" y="639"/>
                </a:lnTo>
                <a:lnTo>
                  <a:pt x="904" y="641"/>
                </a:lnTo>
                <a:lnTo>
                  <a:pt x="903" y="641"/>
                </a:lnTo>
                <a:lnTo>
                  <a:pt x="903" y="641"/>
                </a:lnTo>
                <a:lnTo>
                  <a:pt x="903" y="642"/>
                </a:lnTo>
                <a:lnTo>
                  <a:pt x="903" y="643"/>
                </a:lnTo>
                <a:lnTo>
                  <a:pt x="902" y="643"/>
                </a:lnTo>
                <a:lnTo>
                  <a:pt x="902" y="643"/>
                </a:lnTo>
                <a:lnTo>
                  <a:pt x="902" y="645"/>
                </a:lnTo>
                <a:lnTo>
                  <a:pt x="902" y="647"/>
                </a:lnTo>
                <a:lnTo>
                  <a:pt x="900" y="647"/>
                </a:lnTo>
                <a:lnTo>
                  <a:pt x="900" y="646"/>
                </a:lnTo>
                <a:lnTo>
                  <a:pt x="900" y="646"/>
                </a:lnTo>
                <a:lnTo>
                  <a:pt x="900" y="649"/>
                </a:lnTo>
                <a:lnTo>
                  <a:pt x="903" y="652"/>
                </a:lnTo>
                <a:lnTo>
                  <a:pt x="903" y="653"/>
                </a:lnTo>
                <a:lnTo>
                  <a:pt x="903" y="653"/>
                </a:lnTo>
                <a:lnTo>
                  <a:pt x="903" y="654"/>
                </a:lnTo>
                <a:lnTo>
                  <a:pt x="903" y="654"/>
                </a:lnTo>
                <a:lnTo>
                  <a:pt x="903" y="656"/>
                </a:lnTo>
                <a:lnTo>
                  <a:pt x="903" y="656"/>
                </a:lnTo>
                <a:lnTo>
                  <a:pt x="903" y="657"/>
                </a:lnTo>
                <a:lnTo>
                  <a:pt x="903" y="660"/>
                </a:lnTo>
                <a:lnTo>
                  <a:pt x="902" y="660"/>
                </a:lnTo>
                <a:lnTo>
                  <a:pt x="900" y="660"/>
                </a:lnTo>
                <a:lnTo>
                  <a:pt x="900" y="660"/>
                </a:lnTo>
                <a:lnTo>
                  <a:pt x="900" y="658"/>
                </a:lnTo>
                <a:lnTo>
                  <a:pt x="900" y="658"/>
                </a:lnTo>
                <a:lnTo>
                  <a:pt x="900" y="658"/>
                </a:lnTo>
                <a:lnTo>
                  <a:pt x="900" y="658"/>
                </a:lnTo>
                <a:lnTo>
                  <a:pt x="900" y="660"/>
                </a:lnTo>
                <a:lnTo>
                  <a:pt x="900" y="660"/>
                </a:lnTo>
                <a:lnTo>
                  <a:pt x="900" y="661"/>
                </a:lnTo>
                <a:lnTo>
                  <a:pt x="900" y="662"/>
                </a:lnTo>
                <a:lnTo>
                  <a:pt x="902" y="664"/>
                </a:lnTo>
                <a:lnTo>
                  <a:pt x="902" y="665"/>
                </a:lnTo>
                <a:lnTo>
                  <a:pt x="903" y="665"/>
                </a:lnTo>
                <a:lnTo>
                  <a:pt x="903" y="665"/>
                </a:lnTo>
                <a:lnTo>
                  <a:pt x="903" y="665"/>
                </a:lnTo>
                <a:lnTo>
                  <a:pt x="903" y="669"/>
                </a:lnTo>
                <a:lnTo>
                  <a:pt x="904" y="671"/>
                </a:lnTo>
                <a:lnTo>
                  <a:pt x="904" y="671"/>
                </a:lnTo>
                <a:lnTo>
                  <a:pt x="904" y="671"/>
                </a:lnTo>
                <a:lnTo>
                  <a:pt x="904" y="671"/>
                </a:lnTo>
                <a:lnTo>
                  <a:pt x="904" y="673"/>
                </a:lnTo>
                <a:lnTo>
                  <a:pt x="903" y="673"/>
                </a:lnTo>
                <a:lnTo>
                  <a:pt x="903" y="675"/>
                </a:lnTo>
                <a:lnTo>
                  <a:pt x="902" y="675"/>
                </a:lnTo>
                <a:lnTo>
                  <a:pt x="902" y="676"/>
                </a:lnTo>
                <a:lnTo>
                  <a:pt x="902" y="676"/>
                </a:lnTo>
                <a:lnTo>
                  <a:pt x="902" y="678"/>
                </a:lnTo>
                <a:lnTo>
                  <a:pt x="900" y="679"/>
                </a:lnTo>
                <a:lnTo>
                  <a:pt x="900" y="682"/>
                </a:lnTo>
                <a:lnTo>
                  <a:pt x="899" y="684"/>
                </a:lnTo>
                <a:lnTo>
                  <a:pt x="896" y="690"/>
                </a:lnTo>
                <a:lnTo>
                  <a:pt x="896" y="690"/>
                </a:lnTo>
                <a:lnTo>
                  <a:pt x="895" y="693"/>
                </a:lnTo>
                <a:lnTo>
                  <a:pt x="895" y="693"/>
                </a:lnTo>
                <a:lnTo>
                  <a:pt x="893" y="695"/>
                </a:lnTo>
                <a:lnTo>
                  <a:pt x="892" y="698"/>
                </a:lnTo>
                <a:lnTo>
                  <a:pt x="892" y="698"/>
                </a:lnTo>
                <a:lnTo>
                  <a:pt x="892" y="699"/>
                </a:lnTo>
                <a:lnTo>
                  <a:pt x="892" y="701"/>
                </a:lnTo>
                <a:lnTo>
                  <a:pt x="889" y="702"/>
                </a:lnTo>
                <a:lnTo>
                  <a:pt x="889" y="704"/>
                </a:lnTo>
                <a:lnTo>
                  <a:pt x="888" y="705"/>
                </a:lnTo>
                <a:lnTo>
                  <a:pt x="888" y="706"/>
                </a:lnTo>
                <a:lnTo>
                  <a:pt x="888" y="706"/>
                </a:lnTo>
                <a:lnTo>
                  <a:pt x="888" y="709"/>
                </a:lnTo>
                <a:lnTo>
                  <a:pt x="887" y="710"/>
                </a:lnTo>
                <a:lnTo>
                  <a:pt x="887" y="710"/>
                </a:lnTo>
                <a:lnTo>
                  <a:pt x="887" y="712"/>
                </a:lnTo>
                <a:lnTo>
                  <a:pt x="887" y="713"/>
                </a:lnTo>
                <a:lnTo>
                  <a:pt x="885" y="716"/>
                </a:lnTo>
                <a:lnTo>
                  <a:pt x="885" y="717"/>
                </a:lnTo>
                <a:lnTo>
                  <a:pt x="884" y="719"/>
                </a:lnTo>
                <a:lnTo>
                  <a:pt x="884" y="720"/>
                </a:lnTo>
                <a:lnTo>
                  <a:pt x="884" y="720"/>
                </a:lnTo>
                <a:lnTo>
                  <a:pt x="884" y="721"/>
                </a:lnTo>
                <a:lnTo>
                  <a:pt x="884" y="723"/>
                </a:lnTo>
                <a:lnTo>
                  <a:pt x="882" y="724"/>
                </a:lnTo>
                <a:lnTo>
                  <a:pt x="882" y="725"/>
                </a:lnTo>
                <a:lnTo>
                  <a:pt x="881" y="725"/>
                </a:lnTo>
                <a:lnTo>
                  <a:pt x="881" y="730"/>
                </a:lnTo>
                <a:lnTo>
                  <a:pt x="880" y="730"/>
                </a:lnTo>
                <a:lnTo>
                  <a:pt x="880" y="732"/>
                </a:lnTo>
                <a:lnTo>
                  <a:pt x="878" y="734"/>
                </a:lnTo>
                <a:lnTo>
                  <a:pt x="878" y="735"/>
                </a:lnTo>
                <a:lnTo>
                  <a:pt x="878" y="735"/>
                </a:lnTo>
                <a:lnTo>
                  <a:pt x="878" y="735"/>
                </a:lnTo>
                <a:lnTo>
                  <a:pt x="878" y="736"/>
                </a:lnTo>
                <a:lnTo>
                  <a:pt x="877" y="736"/>
                </a:lnTo>
                <a:lnTo>
                  <a:pt x="876" y="736"/>
                </a:lnTo>
                <a:lnTo>
                  <a:pt x="876" y="738"/>
                </a:lnTo>
                <a:lnTo>
                  <a:pt x="876" y="739"/>
                </a:lnTo>
                <a:lnTo>
                  <a:pt x="876" y="740"/>
                </a:lnTo>
                <a:lnTo>
                  <a:pt x="874" y="742"/>
                </a:lnTo>
                <a:lnTo>
                  <a:pt x="874" y="743"/>
                </a:lnTo>
                <a:lnTo>
                  <a:pt x="873" y="745"/>
                </a:lnTo>
                <a:lnTo>
                  <a:pt x="873" y="745"/>
                </a:lnTo>
                <a:lnTo>
                  <a:pt x="873" y="746"/>
                </a:lnTo>
                <a:lnTo>
                  <a:pt x="873" y="749"/>
                </a:lnTo>
                <a:lnTo>
                  <a:pt x="871" y="750"/>
                </a:lnTo>
                <a:lnTo>
                  <a:pt x="870" y="753"/>
                </a:lnTo>
                <a:lnTo>
                  <a:pt x="869" y="753"/>
                </a:lnTo>
                <a:lnTo>
                  <a:pt x="869" y="754"/>
                </a:lnTo>
                <a:lnTo>
                  <a:pt x="869" y="756"/>
                </a:lnTo>
                <a:lnTo>
                  <a:pt x="867" y="756"/>
                </a:lnTo>
                <a:lnTo>
                  <a:pt x="866" y="758"/>
                </a:lnTo>
                <a:lnTo>
                  <a:pt x="865" y="760"/>
                </a:lnTo>
                <a:lnTo>
                  <a:pt x="863" y="760"/>
                </a:lnTo>
                <a:lnTo>
                  <a:pt x="863" y="760"/>
                </a:lnTo>
                <a:lnTo>
                  <a:pt x="862" y="760"/>
                </a:lnTo>
                <a:lnTo>
                  <a:pt x="862" y="760"/>
                </a:lnTo>
                <a:lnTo>
                  <a:pt x="859" y="758"/>
                </a:lnTo>
                <a:lnTo>
                  <a:pt x="856" y="758"/>
                </a:lnTo>
                <a:lnTo>
                  <a:pt x="856" y="758"/>
                </a:lnTo>
                <a:lnTo>
                  <a:pt x="856" y="757"/>
                </a:lnTo>
                <a:lnTo>
                  <a:pt x="855" y="756"/>
                </a:lnTo>
                <a:lnTo>
                  <a:pt x="854" y="756"/>
                </a:lnTo>
                <a:lnTo>
                  <a:pt x="854" y="754"/>
                </a:lnTo>
                <a:lnTo>
                  <a:pt x="852" y="756"/>
                </a:lnTo>
                <a:lnTo>
                  <a:pt x="851" y="756"/>
                </a:lnTo>
                <a:lnTo>
                  <a:pt x="851" y="754"/>
                </a:lnTo>
                <a:lnTo>
                  <a:pt x="851" y="753"/>
                </a:lnTo>
                <a:lnTo>
                  <a:pt x="850" y="753"/>
                </a:lnTo>
                <a:lnTo>
                  <a:pt x="848" y="751"/>
                </a:lnTo>
                <a:lnTo>
                  <a:pt x="848" y="750"/>
                </a:lnTo>
                <a:lnTo>
                  <a:pt x="848" y="750"/>
                </a:lnTo>
                <a:lnTo>
                  <a:pt x="847" y="749"/>
                </a:lnTo>
                <a:lnTo>
                  <a:pt x="845" y="749"/>
                </a:lnTo>
                <a:lnTo>
                  <a:pt x="844" y="747"/>
                </a:lnTo>
                <a:lnTo>
                  <a:pt x="841" y="747"/>
                </a:lnTo>
                <a:lnTo>
                  <a:pt x="841" y="747"/>
                </a:lnTo>
                <a:lnTo>
                  <a:pt x="840" y="747"/>
                </a:lnTo>
                <a:lnTo>
                  <a:pt x="840" y="747"/>
                </a:lnTo>
                <a:lnTo>
                  <a:pt x="840" y="747"/>
                </a:lnTo>
                <a:lnTo>
                  <a:pt x="839" y="747"/>
                </a:lnTo>
                <a:lnTo>
                  <a:pt x="837" y="749"/>
                </a:lnTo>
                <a:lnTo>
                  <a:pt x="837" y="749"/>
                </a:lnTo>
                <a:lnTo>
                  <a:pt x="836" y="747"/>
                </a:lnTo>
                <a:lnTo>
                  <a:pt x="836" y="750"/>
                </a:lnTo>
                <a:lnTo>
                  <a:pt x="835" y="750"/>
                </a:lnTo>
                <a:lnTo>
                  <a:pt x="835" y="750"/>
                </a:lnTo>
                <a:lnTo>
                  <a:pt x="833" y="750"/>
                </a:lnTo>
                <a:lnTo>
                  <a:pt x="835" y="751"/>
                </a:lnTo>
                <a:lnTo>
                  <a:pt x="839" y="751"/>
                </a:lnTo>
                <a:lnTo>
                  <a:pt x="840" y="751"/>
                </a:lnTo>
                <a:lnTo>
                  <a:pt x="841" y="750"/>
                </a:lnTo>
                <a:lnTo>
                  <a:pt x="841" y="750"/>
                </a:lnTo>
                <a:lnTo>
                  <a:pt x="841" y="751"/>
                </a:lnTo>
                <a:lnTo>
                  <a:pt x="841" y="753"/>
                </a:lnTo>
                <a:lnTo>
                  <a:pt x="841" y="753"/>
                </a:lnTo>
                <a:lnTo>
                  <a:pt x="843" y="754"/>
                </a:lnTo>
                <a:lnTo>
                  <a:pt x="843" y="756"/>
                </a:lnTo>
                <a:lnTo>
                  <a:pt x="843" y="754"/>
                </a:lnTo>
                <a:lnTo>
                  <a:pt x="843" y="756"/>
                </a:lnTo>
                <a:lnTo>
                  <a:pt x="843" y="756"/>
                </a:lnTo>
                <a:lnTo>
                  <a:pt x="843" y="756"/>
                </a:lnTo>
                <a:lnTo>
                  <a:pt x="843" y="756"/>
                </a:lnTo>
                <a:lnTo>
                  <a:pt x="840" y="756"/>
                </a:lnTo>
                <a:lnTo>
                  <a:pt x="840" y="757"/>
                </a:lnTo>
                <a:lnTo>
                  <a:pt x="837" y="757"/>
                </a:lnTo>
                <a:lnTo>
                  <a:pt x="837" y="756"/>
                </a:lnTo>
                <a:lnTo>
                  <a:pt x="837" y="756"/>
                </a:lnTo>
                <a:lnTo>
                  <a:pt x="836" y="754"/>
                </a:lnTo>
                <a:lnTo>
                  <a:pt x="835" y="754"/>
                </a:lnTo>
                <a:lnTo>
                  <a:pt x="835" y="754"/>
                </a:lnTo>
                <a:lnTo>
                  <a:pt x="835" y="753"/>
                </a:lnTo>
                <a:lnTo>
                  <a:pt x="832" y="756"/>
                </a:lnTo>
                <a:lnTo>
                  <a:pt x="832" y="756"/>
                </a:lnTo>
                <a:lnTo>
                  <a:pt x="833" y="756"/>
                </a:lnTo>
                <a:lnTo>
                  <a:pt x="835" y="756"/>
                </a:lnTo>
                <a:lnTo>
                  <a:pt x="835" y="756"/>
                </a:lnTo>
                <a:lnTo>
                  <a:pt x="836" y="757"/>
                </a:lnTo>
                <a:lnTo>
                  <a:pt x="836" y="758"/>
                </a:lnTo>
                <a:lnTo>
                  <a:pt x="836" y="758"/>
                </a:lnTo>
                <a:lnTo>
                  <a:pt x="837" y="758"/>
                </a:lnTo>
                <a:lnTo>
                  <a:pt x="839" y="760"/>
                </a:lnTo>
                <a:lnTo>
                  <a:pt x="839" y="761"/>
                </a:lnTo>
                <a:lnTo>
                  <a:pt x="837" y="761"/>
                </a:lnTo>
                <a:lnTo>
                  <a:pt x="839" y="762"/>
                </a:lnTo>
                <a:lnTo>
                  <a:pt x="839" y="764"/>
                </a:lnTo>
                <a:lnTo>
                  <a:pt x="839" y="764"/>
                </a:lnTo>
                <a:lnTo>
                  <a:pt x="839" y="764"/>
                </a:lnTo>
                <a:lnTo>
                  <a:pt x="840" y="761"/>
                </a:lnTo>
                <a:lnTo>
                  <a:pt x="840" y="761"/>
                </a:lnTo>
                <a:lnTo>
                  <a:pt x="841" y="762"/>
                </a:lnTo>
                <a:lnTo>
                  <a:pt x="841" y="764"/>
                </a:lnTo>
                <a:lnTo>
                  <a:pt x="843" y="764"/>
                </a:lnTo>
                <a:lnTo>
                  <a:pt x="841" y="765"/>
                </a:lnTo>
                <a:lnTo>
                  <a:pt x="841" y="765"/>
                </a:lnTo>
                <a:lnTo>
                  <a:pt x="843" y="765"/>
                </a:lnTo>
                <a:lnTo>
                  <a:pt x="843" y="764"/>
                </a:lnTo>
                <a:lnTo>
                  <a:pt x="844" y="764"/>
                </a:lnTo>
                <a:lnTo>
                  <a:pt x="845" y="764"/>
                </a:lnTo>
                <a:lnTo>
                  <a:pt x="845" y="765"/>
                </a:lnTo>
                <a:lnTo>
                  <a:pt x="847" y="764"/>
                </a:lnTo>
                <a:lnTo>
                  <a:pt x="848" y="764"/>
                </a:lnTo>
                <a:lnTo>
                  <a:pt x="848" y="762"/>
                </a:lnTo>
                <a:lnTo>
                  <a:pt x="848" y="761"/>
                </a:lnTo>
                <a:lnTo>
                  <a:pt x="850" y="761"/>
                </a:lnTo>
                <a:lnTo>
                  <a:pt x="850" y="760"/>
                </a:lnTo>
                <a:lnTo>
                  <a:pt x="851" y="760"/>
                </a:lnTo>
                <a:lnTo>
                  <a:pt x="851" y="760"/>
                </a:lnTo>
                <a:lnTo>
                  <a:pt x="851" y="761"/>
                </a:lnTo>
                <a:lnTo>
                  <a:pt x="851" y="761"/>
                </a:lnTo>
                <a:lnTo>
                  <a:pt x="851" y="761"/>
                </a:lnTo>
                <a:lnTo>
                  <a:pt x="851" y="761"/>
                </a:lnTo>
                <a:lnTo>
                  <a:pt x="851" y="760"/>
                </a:lnTo>
                <a:lnTo>
                  <a:pt x="852" y="760"/>
                </a:lnTo>
                <a:lnTo>
                  <a:pt x="854" y="760"/>
                </a:lnTo>
                <a:lnTo>
                  <a:pt x="854" y="758"/>
                </a:lnTo>
                <a:lnTo>
                  <a:pt x="855" y="758"/>
                </a:lnTo>
                <a:lnTo>
                  <a:pt x="855" y="758"/>
                </a:lnTo>
                <a:lnTo>
                  <a:pt x="855" y="760"/>
                </a:lnTo>
                <a:lnTo>
                  <a:pt x="856" y="760"/>
                </a:lnTo>
                <a:lnTo>
                  <a:pt x="858" y="761"/>
                </a:lnTo>
                <a:lnTo>
                  <a:pt x="858" y="760"/>
                </a:lnTo>
                <a:lnTo>
                  <a:pt x="859" y="760"/>
                </a:lnTo>
                <a:lnTo>
                  <a:pt x="859" y="760"/>
                </a:lnTo>
                <a:lnTo>
                  <a:pt x="861" y="761"/>
                </a:lnTo>
                <a:lnTo>
                  <a:pt x="862" y="761"/>
                </a:lnTo>
                <a:lnTo>
                  <a:pt x="863" y="761"/>
                </a:lnTo>
                <a:lnTo>
                  <a:pt x="863" y="761"/>
                </a:lnTo>
                <a:lnTo>
                  <a:pt x="865" y="764"/>
                </a:lnTo>
                <a:lnTo>
                  <a:pt x="865" y="765"/>
                </a:lnTo>
                <a:lnTo>
                  <a:pt x="866" y="766"/>
                </a:lnTo>
                <a:lnTo>
                  <a:pt x="866" y="766"/>
                </a:lnTo>
                <a:lnTo>
                  <a:pt x="866" y="771"/>
                </a:lnTo>
                <a:lnTo>
                  <a:pt x="866" y="772"/>
                </a:lnTo>
                <a:lnTo>
                  <a:pt x="866" y="772"/>
                </a:lnTo>
                <a:lnTo>
                  <a:pt x="866" y="775"/>
                </a:lnTo>
                <a:lnTo>
                  <a:pt x="865" y="776"/>
                </a:lnTo>
                <a:lnTo>
                  <a:pt x="866" y="776"/>
                </a:lnTo>
                <a:lnTo>
                  <a:pt x="866" y="777"/>
                </a:lnTo>
                <a:lnTo>
                  <a:pt x="866" y="777"/>
                </a:lnTo>
                <a:lnTo>
                  <a:pt x="866" y="779"/>
                </a:lnTo>
                <a:lnTo>
                  <a:pt x="866" y="779"/>
                </a:lnTo>
                <a:lnTo>
                  <a:pt x="866" y="780"/>
                </a:lnTo>
                <a:lnTo>
                  <a:pt x="867" y="783"/>
                </a:lnTo>
                <a:lnTo>
                  <a:pt x="867" y="783"/>
                </a:lnTo>
                <a:lnTo>
                  <a:pt x="865" y="787"/>
                </a:lnTo>
                <a:lnTo>
                  <a:pt x="863" y="790"/>
                </a:lnTo>
                <a:lnTo>
                  <a:pt x="863" y="790"/>
                </a:lnTo>
                <a:lnTo>
                  <a:pt x="865" y="791"/>
                </a:lnTo>
                <a:lnTo>
                  <a:pt x="863" y="792"/>
                </a:lnTo>
                <a:lnTo>
                  <a:pt x="862" y="794"/>
                </a:lnTo>
                <a:lnTo>
                  <a:pt x="862" y="795"/>
                </a:lnTo>
                <a:lnTo>
                  <a:pt x="862" y="795"/>
                </a:lnTo>
                <a:lnTo>
                  <a:pt x="862" y="797"/>
                </a:lnTo>
                <a:lnTo>
                  <a:pt x="862" y="797"/>
                </a:lnTo>
                <a:lnTo>
                  <a:pt x="861" y="797"/>
                </a:lnTo>
                <a:lnTo>
                  <a:pt x="861" y="799"/>
                </a:lnTo>
                <a:lnTo>
                  <a:pt x="861" y="801"/>
                </a:lnTo>
                <a:lnTo>
                  <a:pt x="861" y="801"/>
                </a:lnTo>
                <a:lnTo>
                  <a:pt x="859" y="802"/>
                </a:lnTo>
                <a:lnTo>
                  <a:pt x="859" y="803"/>
                </a:lnTo>
                <a:lnTo>
                  <a:pt x="859" y="805"/>
                </a:lnTo>
                <a:lnTo>
                  <a:pt x="859" y="805"/>
                </a:lnTo>
                <a:lnTo>
                  <a:pt x="858" y="806"/>
                </a:lnTo>
                <a:lnTo>
                  <a:pt x="858" y="807"/>
                </a:lnTo>
                <a:lnTo>
                  <a:pt x="858" y="807"/>
                </a:lnTo>
                <a:lnTo>
                  <a:pt x="856" y="809"/>
                </a:lnTo>
                <a:lnTo>
                  <a:pt x="856" y="812"/>
                </a:lnTo>
                <a:lnTo>
                  <a:pt x="856" y="812"/>
                </a:lnTo>
                <a:lnTo>
                  <a:pt x="856" y="813"/>
                </a:lnTo>
                <a:lnTo>
                  <a:pt x="856" y="814"/>
                </a:lnTo>
                <a:lnTo>
                  <a:pt x="855" y="814"/>
                </a:lnTo>
                <a:lnTo>
                  <a:pt x="855" y="816"/>
                </a:lnTo>
                <a:lnTo>
                  <a:pt x="855" y="816"/>
                </a:lnTo>
                <a:lnTo>
                  <a:pt x="855" y="818"/>
                </a:lnTo>
                <a:lnTo>
                  <a:pt x="854" y="818"/>
                </a:lnTo>
                <a:lnTo>
                  <a:pt x="854" y="820"/>
                </a:lnTo>
                <a:lnTo>
                  <a:pt x="854" y="821"/>
                </a:lnTo>
                <a:lnTo>
                  <a:pt x="852" y="824"/>
                </a:lnTo>
                <a:lnTo>
                  <a:pt x="852" y="825"/>
                </a:lnTo>
                <a:lnTo>
                  <a:pt x="851" y="827"/>
                </a:lnTo>
                <a:lnTo>
                  <a:pt x="851" y="827"/>
                </a:lnTo>
                <a:lnTo>
                  <a:pt x="851" y="828"/>
                </a:lnTo>
                <a:lnTo>
                  <a:pt x="851" y="828"/>
                </a:lnTo>
                <a:lnTo>
                  <a:pt x="851" y="829"/>
                </a:lnTo>
                <a:lnTo>
                  <a:pt x="851" y="831"/>
                </a:lnTo>
                <a:lnTo>
                  <a:pt x="851" y="832"/>
                </a:lnTo>
                <a:lnTo>
                  <a:pt x="851" y="832"/>
                </a:lnTo>
                <a:lnTo>
                  <a:pt x="851" y="832"/>
                </a:lnTo>
                <a:lnTo>
                  <a:pt x="851" y="833"/>
                </a:lnTo>
                <a:lnTo>
                  <a:pt x="850" y="835"/>
                </a:lnTo>
                <a:lnTo>
                  <a:pt x="848" y="836"/>
                </a:lnTo>
                <a:lnTo>
                  <a:pt x="845" y="842"/>
                </a:lnTo>
                <a:lnTo>
                  <a:pt x="845" y="843"/>
                </a:lnTo>
                <a:lnTo>
                  <a:pt x="845" y="843"/>
                </a:lnTo>
                <a:lnTo>
                  <a:pt x="845" y="844"/>
                </a:lnTo>
                <a:lnTo>
                  <a:pt x="845" y="844"/>
                </a:lnTo>
                <a:lnTo>
                  <a:pt x="844" y="846"/>
                </a:lnTo>
                <a:lnTo>
                  <a:pt x="841" y="851"/>
                </a:lnTo>
                <a:lnTo>
                  <a:pt x="841" y="851"/>
                </a:lnTo>
                <a:lnTo>
                  <a:pt x="841" y="851"/>
                </a:lnTo>
                <a:lnTo>
                  <a:pt x="840" y="854"/>
                </a:lnTo>
                <a:lnTo>
                  <a:pt x="840" y="857"/>
                </a:lnTo>
                <a:lnTo>
                  <a:pt x="839" y="857"/>
                </a:lnTo>
                <a:lnTo>
                  <a:pt x="837" y="859"/>
                </a:lnTo>
                <a:lnTo>
                  <a:pt x="837" y="859"/>
                </a:lnTo>
                <a:lnTo>
                  <a:pt x="837" y="861"/>
                </a:lnTo>
                <a:lnTo>
                  <a:pt x="836" y="861"/>
                </a:lnTo>
                <a:lnTo>
                  <a:pt x="836" y="862"/>
                </a:lnTo>
                <a:lnTo>
                  <a:pt x="835" y="864"/>
                </a:lnTo>
                <a:lnTo>
                  <a:pt x="835" y="865"/>
                </a:lnTo>
                <a:lnTo>
                  <a:pt x="835" y="868"/>
                </a:lnTo>
                <a:lnTo>
                  <a:pt x="835" y="868"/>
                </a:lnTo>
                <a:lnTo>
                  <a:pt x="833" y="869"/>
                </a:lnTo>
                <a:lnTo>
                  <a:pt x="833" y="869"/>
                </a:lnTo>
                <a:lnTo>
                  <a:pt x="832" y="870"/>
                </a:lnTo>
                <a:lnTo>
                  <a:pt x="832" y="870"/>
                </a:lnTo>
                <a:lnTo>
                  <a:pt x="832" y="872"/>
                </a:lnTo>
                <a:lnTo>
                  <a:pt x="832" y="873"/>
                </a:lnTo>
                <a:lnTo>
                  <a:pt x="829" y="876"/>
                </a:lnTo>
                <a:lnTo>
                  <a:pt x="829" y="877"/>
                </a:lnTo>
                <a:lnTo>
                  <a:pt x="828" y="879"/>
                </a:lnTo>
                <a:lnTo>
                  <a:pt x="826" y="881"/>
                </a:lnTo>
                <a:lnTo>
                  <a:pt x="826" y="881"/>
                </a:lnTo>
                <a:lnTo>
                  <a:pt x="825" y="880"/>
                </a:lnTo>
                <a:lnTo>
                  <a:pt x="824" y="880"/>
                </a:lnTo>
                <a:lnTo>
                  <a:pt x="822" y="881"/>
                </a:lnTo>
                <a:lnTo>
                  <a:pt x="821" y="883"/>
                </a:lnTo>
                <a:lnTo>
                  <a:pt x="821" y="883"/>
                </a:lnTo>
                <a:lnTo>
                  <a:pt x="822" y="883"/>
                </a:lnTo>
                <a:lnTo>
                  <a:pt x="824" y="881"/>
                </a:lnTo>
                <a:lnTo>
                  <a:pt x="825" y="883"/>
                </a:lnTo>
                <a:lnTo>
                  <a:pt x="826" y="883"/>
                </a:lnTo>
                <a:lnTo>
                  <a:pt x="826" y="884"/>
                </a:lnTo>
                <a:lnTo>
                  <a:pt x="824" y="884"/>
                </a:lnTo>
                <a:lnTo>
                  <a:pt x="824" y="885"/>
                </a:lnTo>
                <a:lnTo>
                  <a:pt x="822" y="887"/>
                </a:lnTo>
                <a:lnTo>
                  <a:pt x="821" y="887"/>
                </a:lnTo>
                <a:lnTo>
                  <a:pt x="821" y="887"/>
                </a:lnTo>
                <a:lnTo>
                  <a:pt x="821" y="888"/>
                </a:lnTo>
                <a:lnTo>
                  <a:pt x="821" y="890"/>
                </a:lnTo>
                <a:lnTo>
                  <a:pt x="819" y="890"/>
                </a:lnTo>
                <a:lnTo>
                  <a:pt x="818" y="890"/>
                </a:lnTo>
                <a:lnTo>
                  <a:pt x="817" y="892"/>
                </a:lnTo>
                <a:lnTo>
                  <a:pt x="817" y="892"/>
                </a:lnTo>
                <a:lnTo>
                  <a:pt x="815" y="895"/>
                </a:lnTo>
                <a:lnTo>
                  <a:pt x="814" y="895"/>
                </a:lnTo>
                <a:lnTo>
                  <a:pt x="814" y="896"/>
                </a:lnTo>
                <a:lnTo>
                  <a:pt x="814" y="898"/>
                </a:lnTo>
                <a:lnTo>
                  <a:pt x="813" y="898"/>
                </a:lnTo>
                <a:lnTo>
                  <a:pt x="811" y="901"/>
                </a:lnTo>
                <a:lnTo>
                  <a:pt x="811" y="903"/>
                </a:lnTo>
                <a:lnTo>
                  <a:pt x="813" y="903"/>
                </a:lnTo>
                <a:lnTo>
                  <a:pt x="813" y="903"/>
                </a:lnTo>
                <a:lnTo>
                  <a:pt x="813" y="905"/>
                </a:lnTo>
                <a:lnTo>
                  <a:pt x="813" y="905"/>
                </a:lnTo>
                <a:lnTo>
                  <a:pt x="814" y="905"/>
                </a:lnTo>
                <a:lnTo>
                  <a:pt x="814" y="905"/>
                </a:lnTo>
                <a:lnTo>
                  <a:pt x="813" y="907"/>
                </a:lnTo>
                <a:lnTo>
                  <a:pt x="811" y="907"/>
                </a:lnTo>
                <a:lnTo>
                  <a:pt x="810" y="909"/>
                </a:lnTo>
                <a:lnTo>
                  <a:pt x="810" y="909"/>
                </a:lnTo>
                <a:lnTo>
                  <a:pt x="809" y="910"/>
                </a:lnTo>
                <a:lnTo>
                  <a:pt x="807" y="911"/>
                </a:lnTo>
                <a:lnTo>
                  <a:pt x="807" y="913"/>
                </a:lnTo>
                <a:lnTo>
                  <a:pt x="804" y="916"/>
                </a:lnTo>
                <a:lnTo>
                  <a:pt x="804" y="917"/>
                </a:lnTo>
                <a:lnTo>
                  <a:pt x="804" y="917"/>
                </a:lnTo>
                <a:lnTo>
                  <a:pt x="803" y="918"/>
                </a:lnTo>
                <a:lnTo>
                  <a:pt x="803" y="920"/>
                </a:lnTo>
                <a:lnTo>
                  <a:pt x="802" y="921"/>
                </a:lnTo>
                <a:lnTo>
                  <a:pt x="800" y="921"/>
                </a:lnTo>
                <a:lnTo>
                  <a:pt x="800" y="922"/>
                </a:lnTo>
                <a:lnTo>
                  <a:pt x="799" y="922"/>
                </a:lnTo>
                <a:lnTo>
                  <a:pt x="799" y="922"/>
                </a:lnTo>
                <a:lnTo>
                  <a:pt x="796" y="922"/>
                </a:lnTo>
                <a:lnTo>
                  <a:pt x="795" y="921"/>
                </a:lnTo>
                <a:lnTo>
                  <a:pt x="795" y="921"/>
                </a:lnTo>
                <a:lnTo>
                  <a:pt x="795" y="920"/>
                </a:lnTo>
                <a:lnTo>
                  <a:pt x="793" y="920"/>
                </a:lnTo>
                <a:lnTo>
                  <a:pt x="793" y="918"/>
                </a:lnTo>
                <a:lnTo>
                  <a:pt x="795" y="918"/>
                </a:lnTo>
                <a:lnTo>
                  <a:pt x="793" y="917"/>
                </a:lnTo>
                <a:lnTo>
                  <a:pt x="793" y="917"/>
                </a:lnTo>
                <a:lnTo>
                  <a:pt x="792" y="918"/>
                </a:lnTo>
                <a:lnTo>
                  <a:pt x="792" y="918"/>
                </a:lnTo>
                <a:lnTo>
                  <a:pt x="793" y="920"/>
                </a:lnTo>
                <a:lnTo>
                  <a:pt x="793" y="920"/>
                </a:lnTo>
                <a:lnTo>
                  <a:pt x="793" y="921"/>
                </a:lnTo>
                <a:lnTo>
                  <a:pt x="795" y="925"/>
                </a:lnTo>
                <a:lnTo>
                  <a:pt x="793" y="925"/>
                </a:lnTo>
                <a:lnTo>
                  <a:pt x="793" y="925"/>
                </a:lnTo>
                <a:lnTo>
                  <a:pt x="791" y="928"/>
                </a:lnTo>
                <a:lnTo>
                  <a:pt x="789" y="928"/>
                </a:lnTo>
                <a:lnTo>
                  <a:pt x="789" y="928"/>
                </a:lnTo>
                <a:lnTo>
                  <a:pt x="788" y="928"/>
                </a:lnTo>
                <a:lnTo>
                  <a:pt x="788" y="928"/>
                </a:lnTo>
                <a:lnTo>
                  <a:pt x="788" y="928"/>
                </a:lnTo>
                <a:lnTo>
                  <a:pt x="787" y="927"/>
                </a:lnTo>
                <a:lnTo>
                  <a:pt x="788" y="925"/>
                </a:lnTo>
                <a:lnTo>
                  <a:pt x="787" y="925"/>
                </a:lnTo>
                <a:lnTo>
                  <a:pt x="787" y="925"/>
                </a:lnTo>
                <a:lnTo>
                  <a:pt x="785" y="925"/>
                </a:lnTo>
                <a:lnTo>
                  <a:pt x="785" y="925"/>
                </a:lnTo>
                <a:lnTo>
                  <a:pt x="785" y="924"/>
                </a:lnTo>
                <a:lnTo>
                  <a:pt x="785" y="922"/>
                </a:lnTo>
                <a:lnTo>
                  <a:pt x="784" y="924"/>
                </a:lnTo>
                <a:lnTo>
                  <a:pt x="784" y="922"/>
                </a:lnTo>
                <a:lnTo>
                  <a:pt x="783" y="921"/>
                </a:lnTo>
                <a:lnTo>
                  <a:pt x="781" y="921"/>
                </a:lnTo>
                <a:lnTo>
                  <a:pt x="781" y="920"/>
                </a:lnTo>
                <a:lnTo>
                  <a:pt x="781" y="920"/>
                </a:lnTo>
                <a:lnTo>
                  <a:pt x="780" y="918"/>
                </a:lnTo>
                <a:lnTo>
                  <a:pt x="780" y="917"/>
                </a:lnTo>
                <a:lnTo>
                  <a:pt x="780" y="917"/>
                </a:lnTo>
                <a:lnTo>
                  <a:pt x="780" y="916"/>
                </a:lnTo>
                <a:lnTo>
                  <a:pt x="778" y="916"/>
                </a:lnTo>
                <a:lnTo>
                  <a:pt x="778" y="914"/>
                </a:lnTo>
                <a:lnTo>
                  <a:pt x="777" y="916"/>
                </a:lnTo>
                <a:lnTo>
                  <a:pt x="774" y="916"/>
                </a:lnTo>
                <a:lnTo>
                  <a:pt x="774" y="914"/>
                </a:lnTo>
                <a:lnTo>
                  <a:pt x="772" y="916"/>
                </a:lnTo>
                <a:lnTo>
                  <a:pt x="769" y="914"/>
                </a:lnTo>
                <a:lnTo>
                  <a:pt x="767" y="914"/>
                </a:lnTo>
                <a:lnTo>
                  <a:pt x="767" y="914"/>
                </a:lnTo>
                <a:lnTo>
                  <a:pt x="766" y="914"/>
                </a:lnTo>
                <a:lnTo>
                  <a:pt x="766" y="914"/>
                </a:lnTo>
                <a:lnTo>
                  <a:pt x="762" y="914"/>
                </a:lnTo>
                <a:lnTo>
                  <a:pt x="762" y="916"/>
                </a:lnTo>
                <a:lnTo>
                  <a:pt x="761" y="916"/>
                </a:lnTo>
                <a:lnTo>
                  <a:pt x="761" y="914"/>
                </a:lnTo>
                <a:lnTo>
                  <a:pt x="761" y="916"/>
                </a:lnTo>
                <a:lnTo>
                  <a:pt x="759" y="916"/>
                </a:lnTo>
                <a:lnTo>
                  <a:pt x="758" y="916"/>
                </a:lnTo>
                <a:lnTo>
                  <a:pt x="758" y="917"/>
                </a:lnTo>
                <a:lnTo>
                  <a:pt x="757" y="914"/>
                </a:lnTo>
                <a:lnTo>
                  <a:pt x="757" y="914"/>
                </a:lnTo>
                <a:lnTo>
                  <a:pt x="758" y="913"/>
                </a:lnTo>
                <a:lnTo>
                  <a:pt x="758" y="911"/>
                </a:lnTo>
                <a:lnTo>
                  <a:pt x="755" y="909"/>
                </a:lnTo>
                <a:lnTo>
                  <a:pt x="752" y="907"/>
                </a:lnTo>
                <a:lnTo>
                  <a:pt x="751" y="907"/>
                </a:lnTo>
                <a:lnTo>
                  <a:pt x="750" y="909"/>
                </a:lnTo>
                <a:lnTo>
                  <a:pt x="752" y="909"/>
                </a:lnTo>
                <a:lnTo>
                  <a:pt x="752" y="909"/>
                </a:lnTo>
                <a:lnTo>
                  <a:pt x="754" y="910"/>
                </a:lnTo>
                <a:lnTo>
                  <a:pt x="755" y="910"/>
                </a:lnTo>
                <a:lnTo>
                  <a:pt x="755" y="911"/>
                </a:lnTo>
                <a:lnTo>
                  <a:pt x="755" y="913"/>
                </a:lnTo>
                <a:lnTo>
                  <a:pt x="755" y="914"/>
                </a:lnTo>
                <a:lnTo>
                  <a:pt x="755" y="914"/>
                </a:lnTo>
                <a:lnTo>
                  <a:pt x="755" y="913"/>
                </a:lnTo>
                <a:lnTo>
                  <a:pt x="752" y="913"/>
                </a:lnTo>
                <a:lnTo>
                  <a:pt x="752" y="914"/>
                </a:lnTo>
                <a:lnTo>
                  <a:pt x="751" y="914"/>
                </a:lnTo>
                <a:lnTo>
                  <a:pt x="750" y="916"/>
                </a:lnTo>
                <a:lnTo>
                  <a:pt x="750" y="917"/>
                </a:lnTo>
                <a:lnTo>
                  <a:pt x="750" y="918"/>
                </a:lnTo>
                <a:lnTo>
                  <a:pt x="751" y="918"/>
                </a:lnTo>
                <a:lnTo>
                  <a:pt x="752" y="920"/>
                </a:lnTo>
                <a:lnTo>
                  <a:pt x="752" y="922"/>
                </a:lnTo>
                <a:lnTo>
                  <a:pt x="752" y="922"/>
                </a:lnTo>
                <a:lnTo>
                  <a:pt x="752" y="924"/>
                </a:lnTo>
                <a:lnTo>
                  <a:pt x="754" y="925"/>
                </a:lnTo>
                <a:lnTo>
                  <a:pt x="755" y="927"/>
                </a:lnTo>
                <a:lnTo>
                  <a:pt x="755" y="925"/>
                </a:lnTo>
                <a:lnTo>
                  <a:pt x="755" y="927"/>
                </a:lnTo>
                <a:lnTo>
                  <a:pt x="757" y="925"/>
                </a:lnTo>
                <a:lnTo>
                  <a:pt x="757" y="927"/>
                </a:lnTo>
                <a:lnTo>
                  <a:pt x="757" y="928"/>
                </a:lnTo>
                <a:lnTo>
                  <a:pt x="755" y="928"/>
                </a:lnTo>
                <a:lnTo>
                  <a:pt x="755" y="928"/>
                </a:lnTo>
                <a:lnTo>
                  <a:pt x="754" y="929"/>
                </a:lnTo>
                <a:lnTo>
                  <a:pt x="752" y="931"/>
                </a:lnTo>
                <a:lnTo>
                  <a:pt x="750" y="931"/>
                </a:lnTo>
                <a:lnTo>
                  <a:pt x="750" y="931"/>
                </a:lnTo>
                <a:lnTo>
                  <a:pt x="751" y="931"/>
                </a:lnTo>
                <a:lnTo>
                  <a:pt x="751" y="932"/>
                </a:lnTo>
                <a:lnTo>
                  <a:pt x="752" y="932"/>
                </a:lnTo>
                <a:lnTo>
                  <a:pt x="754" y="933"/>
                </a:lnTo>
                <a:lnTo>
                  <a:pt x="754" y="933"/>
                </a:lnTo>
                <a:lnTo>
                  <a:pt x="755" y="932"/>
                </a:lnTo>
                <a:lnTo>
                  <a:pt x="754" y="931"/>
                </a:lnTo>
                <a:lnTo>
                  <a:pt x="755" y="931"/>
                </a:lnTo>
                <a:lnTo>
                  <a:pt x="755" y="931"/>
                </a:lnTo>
                <a:lnTo>
                  <a:pt x="755" y="931"/>
                </a:lnTo>
                <a:lnTo>
                  <a:pt x="755" y="929"/>
                </a:lnTo>
                <a:lnTo>
                  <a:pt x="757" y="929"/>
                </a:lnTo>
                <a:lnTo>
                  <a:pt x="758" y="928"/>
                </a:lnTo>
                <a:lnTo>
                  <a:pt x="758" y="928"/>
                </a:lnTo>
                <a:lnTo>
                  <a:pt x="759" y="928"/>
                </a:lnTo>
                <a:lnTo>
                  <a:pt x="761" y="927"/>
                </a:lnTo>
                <a:lnTo>
                  <a:pt x="761" y="925"/>
                </a:lnTo>
                <a:lnTo>
                  <a:pt x="761" y="925"/>
                </a:lnTo>
                <a:lnTo>
                  <a:pt x="761" y="925"/>
                </a:lnTo>
                <a:lnTo>
                  <a:pt x="762" y="925"/>
                </a:lnTo>
                <a:lnTo>
                  <a:pt x="762" y="925"/>
                </a:lnTo>
                <a:lnTo>
                  <a:pt x="762" y="925"/>
                </a:lnTo>
                <a:lnTo>
                  <a:pt x="762" y="925"/>
                </a:lnTo>
                <a:lnTo>
                  <a:pt x="762" y="924"/>
                </a:lnTo>
                <a:lnTo>
                  <a:pt x="762" y="924"/>
                </a:lnTo>
                <a:lnTo>
                  <a:pt x="761" y="924"/>
                </a:lnTo>
                <a:lnTo>
                  <a:pt x="761" y="924"/>
                </a:lnTo>
                <a:lnTo>
                  <a:pt x="761" y="924"/>
                </a:lnTo>
                <a:lnTo>
                  <a:pt x="761" y="922"/>
                </a:lnTo>
                <a:lnTo>
                  <a:pt x="762" y="922"/>
                </a:lnTo>
                <a:lnTo>
                  <a:pt x="763" y="922"/>
                </a:lnTo>
                <a:lnTo>
                  <a:pt x="765" y="922"/>
                </a:lnTo>
                <a:lnTo>
                  <a:pt x="767" y="922"/>
                </a:lnTo>
                <a:lnTo>
                  <a:pt x="769" y="922"/>
                </a:lnTo>
                <a:lnTo>
                  <a:pt x="769" y="921"/>
                </a:lnTo>
                <a:lnTo>
                  <a:pt x="770" y="921"/>
                </a:lnTo>
                <a:lnTo>
                  <a:pt x="772" y="921"/>
                </a:lnTo>
                <a:lnTo>
                  <a:pt x="774" y="922"/>
                </a:lnTo>
                <a:lnTo>
                  <a:pt x="774" y="922"/>
                </a:lnTo>
                <a:lnTo>
                  <a:pt x="777" y="920"/>
                </a:lnTo>
                <a:lnTo>
                  <a:pt x="777" y="920"/>
                </a:lnTo>
                <a:lnTo>
                  <a:pt x="777" y="920"/>
                </a:lnTo>
                <a:lnTo>
                  <a:pt x="777" y="918"/>
                </a:lnTo>
                <a:lnTo>
                  <a:pt x="777" y="917"/>
                </a:lnTo>
                <a:lnTo>
                  <a:pt x="778" y="917"/>
                </a:lnTo>
                <a:lnTo>
                  <a:pt x="778" y="918"/>
                </a:lnTo>
                <a:lnTo>
                  <a:pt x="778" y="918"/>
                </a:lnTo>
                <a:lnTo>
                  <a:pt x="778" y="920"/>
                </a:lnTo>
                <a:lnTo>
                  <a:pt x="780" y="921"/>
                </a:lnTo>
                <a:lnTo>
                  <a:pt x="780" y="922"/>
                </a:lnTo>
                <a:lnTo>
                  <a:pt x="780" y="924"/>
                </a:lnTo>
                <a:lnTo>
                  <a:pt x="780" y="924"/>
                </a:lnTo>
                <a:lnTo>
                  <a:pt x="780" y="925"/>
                </a:lnTo>
                <a:lnTo>
                  <a:pt x="780" y="927"/>
                </a:lnTo>
                <a:lnTo>
                  <a:pt x="783" y="927"/>
                </a:lnTo>
                <a:lnTo>
                  <a:pt x="783" y="928"/>
                </a:lnTo>
                <a:lnTo>
                  <a:pt x="781" y="928"/>
                </a:lnTo>
                <a:lnTo>
                  <a:pt x="781" y="929"/>
                </a:lnTo>
                <a:lnTo>
                  <a:pt x="784" y="927"/>
                </a:lnTo>
                <a:lnTo>
                  <a:pt x="784" y="927"/>
                </a:lnTo>
                <a:lnTo>
                  <a:pt x="784" y="928"/>
                </a:lnTo>
                <a:lnTo>
                  <a:pt x="787" y="929"/>
                </a:lnTo>
                <a:lnTo>
                  <a:pt x="787" y="929"/>
                </a:lnTo>
                <a:lnTo>
                  <a:pt x="788" y="931"/>
                </a:lnTo>
                <a:lnTo>
                  <a:pt x="792" y="931"/>
                </a:lnTo>
                <a:lnTo>
                  <a:pt x="791" y="931"/>
                </a:lnTo>
                <a:lnTo>
                  <a:pt x="792" y="932"/>
                </a:lnTo>
                <a:lnTo>
                  <a:pt x="792" y="933"/>
                </a:lnTo>
                <a:lnTo>
                  <a:pt x="791" y="935"/>
                </a:lnTo>
                <a:lnTo>
                  <a:pt x="791" y="936"/>
                </a:lnTo>
                <a:lnTo>
                  <a:pt x="789" y="939"/>
                </a:lnTo>
                <a:lnTo>
                  <a:pt x="788" y="942"/>
                </a:lnTo>
                <a:lnTo>
                  <a:pt x="788" y="942"/>
                </a:lnTo>
                <a:lnTo>
                  <a:pt x="788" y="943"/>
                </a:lnTo>
                <a:lnTo>
                  <a:pt x="787" y="944"/>
                </a:lnTo>
                <a:lnTo>
                  <a:pt x="785" y="947"/>
                </a:lnTo>
                <a:lnTo>
                  <a:pt x="784" y="948"/>
                </a:lnTo>
                <a:lnTo>
                  <a:pt x="783" y="950"/>
                </a:lnTo>
                <a:lnTo>
                  <a:pt x="783" y="951"/>
                </a:lnTo>
                <a:lnTo>
                  <a:pt x="783" y="952"/>
                </a:lnTo>
                <a:lnTo>
                  <a:pt x="783" y="952"/>
                </a:lnTo>
                <a:lnTo>
                  <a:pt x="781" y="954"/>
                </a:lnTo>
                <a:lnTo>
                  <a:pt x="778" y="959"/>
                </a:lnTo>
                <a:lnTo>
                  <a:pt x="778" y="959"/>
                </a:lnTo>
                <a:lnTo>
                  <a:pt x="777" y="961"/>
                </a:lnTo>
                <a:lnTo>
                  <a:pt x="777" y="962"/>
                </a:lnTo>
                <a:lnTo>
                  <a:pt x="777" y="963"/>
                </a:lnTo>
                <a:lnTo>
                  <a:pt x="777" y="963"/>
                </a:lnTo>
                <a:lnTo>
                  <a:pt x="776" y="965"/>
                </a:lnTo>
                <a:lnTo>
                  <a:pt x="776" y="966"/>
                </a:lnTo>
                <a:lnTo>
                  <a:pt x="774" y="966"/>
                </a:lnTo>
                <a:lnTo>
                  <a:pt x="774" y="969"/>
                </a:lnTo>
                <a:lnTo>
                  <a:pt x="772" y="972"/>
                </a:lnTo>
                <a:lnTo>
                  <a:pt x="770" y="973"/>
                </a:lnTo>
                <a:lnTo>
                  <a:pt x="769" y="974"/>
                </a:lnTo>
                <a:lnTo>
                  <a:pt x="769" y="977"/>
                </a:lnTo>
                <a:lnTo>
                  <a:pt x="767" y="977"/>
                </a:lnTo>
                <a:lnTo>
                  <a:pt x="767" y="978"/>
                </a:lnTo>
                <a:lnTo>
                  <a:pt x="767" y="978"/>
                </a:lnTo>
                <a:lnTo>
                  <a:pt x="767" y="980"/>
                </a:lnTo>
                <a:lnTo>
                  <a:pt x="767" y="980"/>
                </a:lnTo>
                <a:lnTo>
                  <a:pt x="767" y="981"/>
                </a:lnTo>
                <a:lnTo>
                  <a:pt x="767" y="981"/>
                </a:lnTo>
                <a:lnTo>
                  <a:pt x="767" y="983"/>
                </a:lnTo>
                <a:lnTo>
                  <a:pt x="766" y="983"/>
                </a:lnTo>
                <a:lnTo>
                  <a:pt x="766" y="984"/>
                </a:lnTo>
                <a:lnTo>
                  <a:pt x="766" y="985"/>
                </a:lnTo>
                <a:lnTo>
                  <a:pt x="765" y="988"/>
                </a:lnTo>
                <a:lnTo>
                  <a:pt x="763" y="994"/>
                </a:lnTo>
                <a:lnTo>
                  <a:pt x="763" y="994"/>
                </a:lnTo>
                <a:lnTo>
                  <a:pt x="763" y="995"/>
                </a:lnTo>
                <a:lnTo>
                  <a:pt x="762" y="996"/>
                </a:lnTo>
                <a:lnTo>
                  <a:pt x="762" y="996"/>
                </a:lnTo>
                <a:lnTo>
                  <a:pt x="762" y="998"/>
                </a:lnTo>
                <a:lnTo>
                  <a:pt x="762" y="1002"/>
                </a:lnTo>
                <a:lnTo>
                  <a:pt x="762" y="1002"/>
                </a:lnTo>
                <a:lnTo>
                  <a:pt x="762" y="1002"/>
                </a:lnTo>
                <a:lnTo>
                  <a:pt x="761" y="1004"/>
                </a:lnTo>
                <a:lnTo>
                  <a:pt x="761" y="1006"/>
                </a:lnTo>
                <a:lnTo>
                  <a:pt x="761" y="1007"/>
                </a:lnTo>
                <a:lnTo>
                  <a:pt x="761" y="1007"/>
                </a:lnTo>
                <a:lnTo>
                  <a:pt x="758" y="1010"/>
                </a:lnTo>
                <a:lnTo>
                  <a:pt x="758" y="1010"/>
                </a:lnTo>
                <a:lnTo>
                  <a:pt x="758" y="1011"/>
                </a:lnTo>
                <a:lnTo>
                  <a:pt x="758" y="1013"/>
                </a:lnTo>
                <a:lnTo>
                  <a:pt x="757" y="1014"/>
                </a:lnTo>
                <a:lnTo>
                  <a:pt x="757" y="1015"/>
                </a:lnTo>
                <a:lnTo>
                  <a:pt x="755" y="1015"/>
                </a:lnTo>
                <a:lnTo>
                  <a:pt x="755" y="1017"/>
                </a:lnTo>
                <a:lnTo>
                  <a:pt x="755" y="1018"/>
                </a:lnTo>
                <a:lnTo>
                  <a:pt x="754" y="1018"/>
                </a:lnTo>
                <a:lnTo>
                  <a:pt x="754" y="1020"/>
                </a:lnTo>
                <a:lnTo>
                  <a:pt x="752" y="1022"/>
                </a:lnTo>
                <a:lnTo>
                  <a:pt x="752" y="1025"/>
                </a:lnTo>
                <a:lnTo>
                  <a:pt x="751" y="1026"/>
                </a:lnTo>
                <a:lnTo>
                  <a:pt x="751" y="1026"/>
                </a:lnTo>
                <a:lnTo>
                  <a:pt x="751" y="1028"/>
                </a:lnTo>
                <a:lnTo>
                  <a:pt x="750" y="1029"/>
                </a:lnTo>
                <a:lnTo>
                  <a:pt x="750" y="1032"/>
                </a:lnTo>
                <a:lnTo>
                  <a:pt x="750" y="1032"/>
                </a:lnTo>
                <a:lnTo>
                  <a:pt x="748" y="1033"/>
                </a:lnTo>
                <a:lnTo>
                  <a:pt x="748" y="1035"/>
                </a:lnTo>
                <a:lnTo>
                  <a:pt x="748" y="1035"/>
                </a:lnTo>
                <a:lnTo>
                  <a:pt x="747" y="1037"/>
                </a:lnTo>
                <a:lnTo>
                  <a:pt x="747" y="1037"/>
                </a:lnTo>
                <a:lnTo>
                  <a:pt x="747" y="1039"/>
                </a:lnTo>
                <a:lnTo>
                  <a:pt x="747" y="1039"/>
                </a:lnTo>
                <a:lnTo>
                  <a:pt x="746" y="1041"/>
                </a:lnTo>
                <a:lnTo>
                  <a:pt x="746" y="1043"/>
                </a:lnTo>
                <a:lnTo>
                  <a:pt x="746" y="1043"/>
                </a:lnTo>
                <a:lnTo>
                  <a:pt x="744" y="1044"/>
                </a:lnTo>
                <a:lnTo>
                  <a:pt x="744" y="1046"/>
                </a:lnTo>
                <a:lnTo>
                  <a:pt x="744" y="1046"/>
                </a:lnTo>
                <a:lnTo>
                  <a:pt x="744" y="1048"/>
                </a:lnTo>
                <a:lnTo>
                  <a:pt x="744" y="1048"/>
                </a:lnTo>
                <a:lnTo>
                  <a:pt x="743" y="1048"/>
                </a:lnTo>
                <a:lnTo>
                  <a:pt x="743" y="1051"/>
                </a:lnTo>
                <a:lnTo>
                  <a:pt x="744" y="1051"/>
                </a:lnTo>
                <a:lnTo>
                  <a:pt x="744" y="1051"/>
                </a:lnTo>
                <a:lnTo>
                  <a:pt x="743" y="1052"/>
                </a:lnTo>
                <a:lnTo>
                  <a:pt x="743" y="1054"/>
                </a:lnTo>
                <a:lnTo>
                  <a:pt x="742" y="1054"/>
                </a:lnTo>
                <a:lnTo>
                  <a:pt x="742" y="1055"/>
                </a:lnTo>
                <a:lnTo>
                  <a:pt x="742" y="1055"/>
                </a:lnTo>
                <a:lnTo>
                  <a:pt x="742" y="1056"/>
                </a:lnTo>
                <a:lnTo>
                  <a:pt x="742" y="1058"/>
                </a:lnTo>
                <a:lnTo>
                  <a:pt x="742" y="1059"/>
                </a:lnTo>
                <a:lnTo>
                  <a:pt x="742" y="1059"/>
                </a:lnTo>
                <a:lnTo>
                  <a:pt x="742" y="1062"/>
                </a:lnTo>
                <a:lnTo>
                  <a:pt x="742" y="1062"/>
                </a:lnTo>
                <a:lnTo>
                  <a:pt x="742" y="1062"/>
                </a:lnTo>
                <a:lnTo>
                  <a:pt x="740" y="1063"/>
                </a:lnTo>
                <a:lnTo>
                  <a:pt x="740" y="1065"/>
                </a:lnTo>
                <a:lnTo>
                  <a:pt x="739" y="1065"/>
                </a:lnTo>
                <a:lnTo>
                  <a:pt x="737" y="1065"/>
                </a:lnTo>
                <a:lnTo>
                  <a:pt x="737" y="1065"/>
                </a:lnTo>
                <a:lnTo>
                  <a:pt x="737" y="1065"/>
                </a:lnTo>
                <a:lnTo>
                  <a:pt x="737" y="1063"/>
                </a:lnTo>
                <a:lnTo>
                  <a:pt x="737" y="1062"/>
                </a:lnTo>
                <a:lnTo>
                  <a:pt x="736" y="1062"/>
                </a:lnTo>
                <a:lnTo>
                  <a:pt x="736" y="1062"/>
                </a:lnTo>
                <a:lnTo>
                  <a:pt x="735" y="1059"/>
                </a:lnTo>
                <a:lnTo>
                  <a:pt x="735" y="1059"/>
                </a:lnTo>
                <a:lnTo>
                  <a:pt x="733" y="1058"/>
                </a:lnTo>
                <a:lnTo>
                  <a:pt x="733" y="1059"/>
                </a:lnTo>
                <a:lnTo>
                  <a:pt x="731" y="1059"/>
                </a:lnTo>
                <a:lnTo>
                  <a:pt x="731" y="1059"/>
                </a:lnTo>
                <a:lnTo>
                  <a:pt x="729" y="1059"/>
                </a:lnTo>
                <a:lnTo>
                  <a:pt x="731" y="1059"/>
                </a:lnTo>
                <a:lnTo>
                  <a:pt x="729" y="1062"/>
                </a:lnTo>
                <a:lnTo>
                  <a:pt x="729" y="1062"/>
                </a:lnTo>
                <a:lnTo>
                  <a:pt x="729" y="1063"/>
                </a:lnTo>
                <a:lnTo>
                  <a:pt x="728" y="1066"/>
                </a:lnTo>
                <a:lnTo>
                  <a:pt x="726" y="1067"/>
                </a:lnTo>
                <a:lnTo>
                  <a:pt x="725" y="1067"/>
                </a:lnTo>
                <a:lnTo>
                  <a:pt x="725" y="1067"/>
                </a:lnTo>
                <a:lnTo>
                  <a:pt x="725" y="1069"/>
                </a:lnTo>
                <a:lnTo>
                  <a:pt x="724" y="1072"/>
                </a:lnTo>
                <a:lnTo>
                  <a:pt x="724" y="1073"/>
                </a:lnTo>
                <a:lnTo>
                  <a:pt x="725" y="1073"/>
                </a:lnTo>
                <a:lnTo>
                  <a:pt x="725" y="1076"/>
                </a:lnTo>
                <a:lnTo>
                  <a:pt x="725" y="1076"/>
                </a:lnTo>
                <a:lnTo>
                  <a:pt x="725" y="1077"/>
                </a:lnTo>
                <a:lnTo>
                  <a:pt x="722" y="1078"/>
                </a:lnTo>
                <a:lnTo>
                  <a:pt x="722" y="1078"/>
                </a:lnTo>
                <a:lnTo>
                  <a:pt x="720" y="1081"/>
                </a:lnTo>
                <a:lnTo>
                  <a:pt x="720" y="1081"/>
                </a:lnTo>
                <a:lnTo>
                  <a:pt x="717" y="1082"/>
                </a:lnTo>
                <a:lnTo>
                  <a:pt x="717" y="1084"/>
                </a:lnTo>
                <a:lnTo>
                  <a:pt x="717" y="1085"/>
                </a:lnTo>
                <a:lnTo>
                  <a:pt x="716" y="1087"/>
                </a:lnTo>
                <a:lnTo>
                  <a:pt x="714" y="1091"/>
                </a:lnTo>
                <a:lnTo>
                  <a:pt x="714" y="1093"/>
                </a:lnTo>
                <a:lnTo>
                  <a:pt x="711" y="1096"/>
                </a:lnTo>
                <a:lnTo>
                  <a:pt x="711" y="1099"/>
                </a:lnTo>
                <a:lnTo>
                  <a:pt x="711" y="1100"/>
                </a:lnTo>
                <a:lnTo>
                  <a:pt x="711" y="1100"/>
                </a:lnTo>
                <a:lnTo>
                  <a:pt x="711" y="1102"/>
                </a:lnTo>
                <a:lnTo>
                  <a:pt x="711" y="1103"/>
                </a:lnTo>
                <a:lnTo>
                  <a:pt x="710" y="1103"/>
                </a:lnTo>
                <a:lnTo>
                  <a:pt x="711" y="1103"/>
                </a:lnTo>
                <a:lnTo>
                  <a:pt x="711" y="1106"/>
                </a:lnTo>
                <a:lnTo>
                  <a:pt x="710" y="1106"/>
                </a:lnTo>
                <a:lnTo>
                  <a:pt x="710" y="1110"/>
                </a:lnTo>
                <a:lnTo>
                  <a:pt x="710" y="1110"/>
                </a:lnTo>
                <a:lnTo>
                  <a:pt x="709" y="1111"/>
                </a:lnTo>
                <a:lnTo>
                  <a:pt x="709" y="1111"/>
                </a:lnTo>
                <a:lnTo>
                  <a:pt x="709" y="1111"/>
                </a:lnTo>
                <a:lnTo>
                  <a:pt x="707" y="1111"/>
                </a:lnTo>
                <a:lnTo>
                  <a:pt x="707" y="1113"/>
                </a:lnTo>
                <a:lnTo>
                  <a:pt x="707" y="1113"/>
                </a:lnTo>
                <a:lnTo>
                  <a:pt x="707" y="1114"/>
                </a:lnTo>
                <a:lnTo>
                  <a:pt x="707" y="1115"/>
                </a:lnTo>
                <a:lnTo>
                  <a:pt x="709" y="1117"/>
                </a:lnTo>
                <a:lnTo>
                  <a:pt x="709" y="1118"/>
                </a:lnTo>
                <a:lnTo>
                  <a:pt x="707" y="1118"/>
                </a:lnTo>
                <a:lnTo>
                  <a:pt x="707" y="1119"/>
                </a:lnTo>
                <a:lnTo>
                  <a:pt x="706" y="1119"/>
                </a:lnTo>
                <a:lnTo>
                  <a:pt x="705" y="1119"/>
                </a:lnTo>
                <a:lnTo>
                  <a:pt x="705" y="1121"/>
                </a:lnTo>
                <a:lnTo>
                  <a:pt x="703" y="1122"/>
                </a:lnTo>
                <a:lnTo>
                  <a:pt x="703" y="1123"/>
                </a:lnTo>
                <a:lnTo>
                  <a:pt x="703" y="1123"/>
                </a:lnTo>
                <a:lnTo>
                  <a:pt x="702" y="1123"/>
                </a:lnTo>
                <a:lnTo>
                  <a:pt x="700" y="1123"/>
                </a:lnTo>
                <a:lnTo>
                  <a:pt x="700" y="1122"/>
                </a:lnTo>
                <a:lnTo>
                  <a:pt x="700" y="1121"/>
                </a:lnTo>
                <a:lnTo>
                  <a:pt x="700" y="1121"/>
                </a:lnTo>
                <a:lnTo>
                  <a:pt x="700" y="1119"/>
                </a:lnTo>
                <a:lnTo>
                  <a:pt x="700" y="1119"/>
                </a:lnTo>
                <a:lnTo>
                  <a:pt x="700" y="1118"/>
                </a:lnTo>
                <a:lnTo>
                  <a:pt x="698" y="1117"/>
                </a:lnTo>
                <a:lnTo>
                  <a:pt x="698" y="1117"/>
                </a:lnTo>
                <a:lnTo>
                  <a:pt x="698" y="1114"/>
                </a:lnTo>
                <a:lnTo>
                  <a:pt x="696" y="1114"/>
                </a:lnTo>
                <a:lnTo>
                  <a:pt x="698" y="1114"/>
                </a:lnTo>
                <a:lnTo>
                  <a:pt x="698" y="1114"/>
                </a:lnTo>
                <a:lnTo>
                  <a:pt x="698" y="1115"/>
                </a:lnTo>
                <a:lnTo>
                  <a:pt x="699" y="1115"/>
                </a:lnTo>
                <a:lnTo>
                  <a:pt x="699" y="1115"/>
                </a:lnTo>
                <a:lnTo>
                  <a:pt x="699" y="1114"/>
                </a:lnTo>
                <a:lnTo>
                  <a:pt x="699" y="1114"/>
                </a:lnTo>
                <a:lnTo>
                  <a:pt x="699" y="1114"/>
                </a:lnTo>
                <a:lnTo>
                  <a:pt x="698" y="1111"/>
                </a:lnTo>
                <a:lnTo>
                  <a:pt x="698" y="1111"/>
                </a:lnTo>
                <a:lnTo>
                  <a:pt x="698" y="1111"/>
                </a:lnTo>
                <a:lnTo>
                  <a:pt x="698" y="1110"/>
                </a:lnTo>
                <a:lnTo>
                  <a:pt x="698" y="1108"/>
                </a:lnTo>
                <a:lnTo>
                  <a:pt x="700" y="1107"/>
                </a:lnTo>
                <a:lnTo>
                  <a:pt x="700" y="1107"/>
                </a:lnTo>
                <a:lnTo>
                  <a:pt x="700" y="1107"/>
                </a:lnTo>
                <a:lnTo>
                  <a:pt x="702" y="1106"/>
                </a:lnTo>
                <a:lnTo>
                  <a:pt x="705" y="1102"/>
                </a:lnTo>
                <a:lnTo>
                  <a:pt x="703" y="1103"/>
                </a:lnTo>
                <a:lnTo>
                  <a:pt x="702" y="1103"/>
                </a:lnTo>
                <a:lnTo>
                  <a:pt x="702" y="1103"/>
                </a:lnTo>
                <a:lnTo>
                  <a:pt x="700" y="1106"/>
                </a:lnTo>
                <a:lnTo>
                  <a:pt x="699" y="1106"/>
                </a:lnTo>
                <a:lnTo>
                  <a:pt x="698" y="1107"/>
                </a:lnTo>
                <a:lnTo>
                  <a:pt x="698" y="1107"/>
                </a:lnTo>
                <a:lnTo>
                  <a:pt x="698" y="1108"/>
                </a:lnTo>
                <a:lnTo>
                  <a:pt x="695" y="1110"/>
                </a:lnTo>
                <a:lnTo>
                  <a:pt x="695" y="1110"/>
                </a:lnTo>
                <a:lnTo>
                  <a:pt x="695" y="1111"/>
                </a:lnTo>
                <a:lnTo>
                  <a:pt x="695" y="1111"/>
                </a:lnTo>
                <a:lnTo>
                  <a:pt x="695" y="1111"/>
                </a:lnTo>
                <a:lnTo>
                  <a:pt x="695" y="1110"/>
                </a:lnTo>
                <a:lnTo>
                  <a:pt x="694" y="1108"/>
                </a:lnTo>
                <a:lnTo>
                  <a:pt x="692" y="1108"/>
                </a:lnTo>
                <a:lnTo>
                  <a:pt x="692" y="1108"/>
                </a:lnTo>
                <a:lnTo>
                  <a:pt x="694" y="1111"/>
                </a:lnTo>
                <a:lnTo>
                  <a:pt x="695" y="1113"/>
                </a:lnTo>
                <a:lnTo>
                  <a:pt x="695" y="1114"/>
                </a:lnTo>
                <a:lnTo>
                  <a:pt x="696" y="1114"/>
                </a:lnTo>
                <a:lnTo>
                  <a:pt x="696" y="1115"/>
                </a:lnTo>
                <a:lnTo>
                  <a:pt x="695" y="1115"/>
                </a:lnTo>
                <a:lnTo>
                  <a:pt x="695" y="1115"/>
                </a:lnTo>
                <a:lnTo>
                  <a:pt x="695" y="1115"/>
                </a:lnTo>
                <a:lnTo>
                  <a:pt x="695" y="1117"/>
                </a:lnTo>
                <a:lnTo>
                  <a:pt x="695" y="1117"/>
                </a:lnTo>
                <a:lnTo>
                  <a:pt x="695" y="1118"/>
                </a:lnTo>
                <a:lnTo>
                  <a:pt x="694" y="1119"/>
                </a:lnTo>
                <a:lnTo>
                  <a:pt x="694" y="1119"/>
                </a:lnTo>
                <a:lnTo>
                  <a:pt x="692" y="1119"/>
                </a:lnTo>
                <a:lnTo>
                  <a:pt x="692" y="1119"/>
                </a:lnTo>
                <a:lnTo>
                  <a:pt x="691" y="1119"/>
                </a:lnTo>
                <a:lnTo>
                  <a:pt x="691" y="1119"/>
                </a:lnTo>
                <a:lnTo>
                  <a:pt x="688" y="1122"/>
                </a:lnTo>
                <a:lnTo>
                  <a:pt x="687" y="1122"/>
                </a:lnTo>
                <a:lnTo>
                  <a:pt x="685" y="1121"/>
                </a:lnTo>
                <a:lnTo>
                  <a:pt x="685" y="1119"/>
                </a:lnTo>
                <a:lnTo>
                  <a:pt x="684" y="1117"/>
                </a:lnTo>
                <a:lnTo>
                  <a:pt x="683" y="1117"/>
                </a:lnTo>
                <a:lnTo>
                  <a:pt x="683" y="1117"/>
                </a:lnTo>
                <a:lnTo>
                  <a:pt x="683" y="1118"/>
                </a:lnTo>
                <a:lnTo>
                  <a:pt x="684" y="1119"/>
                </a:lnTo>
                <a:lnTo>
                  <a:pt x="684" y="1119"/>
                </a:lnTo>
                <a:lnTo>
                  <a:pt x="685" y="1121"/>
                </a:lnTo>
                <a:lnTo>
                  <a:pt x="685" y="1122"/>
                </a:lnTo>
                <a:lnTo>
                  <a:pt x="685" y="1123"/>
                </a:lnTo>
                <a:lnTo>
                  <a:pt x="684" y="1125"/>
                </a:lnTo>
                <a:lnTo>
                  <a:pt x="684" y="1126"/>
                </a:lnTo>
                <a:lnTo>
                  <a:pt x="684" y="1126"/>
                </a:lnTo>
                <a:lnTo>
                  <a:pt x="685" y="1128"/>
                </a:lnTo>
                <a:lnTo>
                  <a:pt x="685" y="1129"/>
                </a:lnTo>
                <a:lnTo>
                  <a:pt x="685" y="1130"/>
                </a:lnTo>
                <a:lnTo>
                  <a:pt x="687" y="1130"/>
                </a:lnTo>
                <a:lnTo>
                  <a:pt x="687" y="1132"/>
                </a:lnTo>
                <a:lnTo>
                  <a:pt x="685" y="1133"/>
                </a:lnTo>
                <a:lnTo>
                  <a:pt x="685" y="1134"/>
                </a:lnTo>
                <a:lnTo>
                  <a:pt x="687" y="1134"/>
                </a:lnTo>
                <a:lnTo>
                  <a:pt x="688" y="1136"/>
                </a:lnTo>
                <a:lnTo>
                  <a:pt x="688" y="1136"/>
                </a:lnTo>
                <a:lnTo>
                  <a:pt x="690" y="1136"/>
                </a:lnTo>
                <a:lnTo>
                  <a:pt x="690" y="1136"/>
                </a:lnTo>
                <a:lnTo>
                  <a:pt x="692" y="1136"/>
                </a:lnTo>
                <a:lnTo>
                  <a:pt x="692" y="1136"/>
                </a:lnTo>
                <a:lnTo>
                  <a:pt x="691" y="1139"/>
                </a:lnTo>
                <a:lnTo>
                  <a:pt x="691" y="1140"/>
                </a:lnTo>
                <a:lnTo>
                  <a:pt x="690" y="1141"/>
                </a:lnTo>
                <a:lnTo>
                  <a:pt x="690" y="1143"/>
                </a:lnTo>
                <a:lnTo>
                  <a:pt x="690" y="1144"/>
                </a:lnTo>
                <a:lnTo>
                  <a:pt x="688" y="1145"/>
                </a:lnTo>
                <a:lnTo>
                  <a:pt x="687" y="1145"/>
                </a:lnTo>
                <a:lnTo>
                  <a:pt x="685" y="1145"/>
                </a:lnTo>
                <a:lnTo>
                  <a:pt x="685" y="1145"/>
                </a:lnTo>
                <a:lnTo>
                  <a:pt x="683" y="1145"/>
                </a:lnTo>
                <a:lnTo>
                  <a:pt x="681" y="1147"/>
                </a:lnTo>
                <a:lnTo>
                  <a:pt x="681" y="1147"/>
                </a:lnTo>
                <a:lnTo>
                  <a:pt x="680" y="1145"/>
                </a:lnTo>
                <a:lnTo>
                  <a:pt x="677" y="1145"/>
                </a:lnTo>
                <a:lnTo>
                  <a:pt x="674" y="1144"/>
                </a:lnTo>
                <a:lnTo>
                  <a:pt x="673" y="1144"/>
                </a:lnTo>
                <a:lnTo>
                  <a:pt x="672" y="1144"/>
                </a:lnTo>
                <a:lnTo>
                  <a:pt x="670" y="1143"/>
                </a:lnTo>
                <a:lnTo>
                  <a:pt x="669" y="1143"/>
                </a:lnTo>
                <a:lnTo>
                  <a:pt x="664" y="1143"/>
                </a:lnTo>
                <a:lnTo>
                  <a:pt x="659" y="1144"/>
                </a:lnTo>
                <a:lnTo>
                  <a:pt x="659" y="1144"/>
                </a:lnTo>
                <a:lnTo>
                  <a:pt x="658" y="1144"/>
                </a:lnTo>
                <a:lnTo>
                  <a:pt x="655" y="1143"/>
                </a:lnTo>
                <a:lnTo>
                  <a:pt x="654" y="1143"/>
                </a:lnTo>
                <a:lnTo>
                  <a:pt x="653" y="1143"/>
                </a:lnTo>
                <a:lnTo>
                  <a:pt x="653" y="1143"/>
                </a:lnTo>
                <a:lnTo>
                  <a:pt x="651" y="1141"/>
                </a:lnTo>
                <a:lnTo>
                  <a:pt x="651" y="1141"/>
                </a:lnTo>
                <a:lnTo>
                  <a:pt x="650" y="1141"/>
                </a:lnTo>
                <a:lnTo>
                  <a:pt x="650" y="1140"/>
                </a:lnTo>
                <a:lnTo>
                  <a:pt x="651" y="1139"/>
                </a:lnTo>
                <a:lnTo>
                  <a:pt x="651" y="1136"/>
                </a:lnTo>
                <a:lnTo>
                  <a:pt x="651" y="1136"/>
                </a:lnTo>
                <a:lnTo>
                  <a:pt x="651" y="1133"/>
                </a:lnTo>
                <a:lnTo>
                  <a:pt x="651" y="1133"/>
                </a:lnTo>
                <a:lnTo>
                  <a:pt x="653" y="1132"/>
                </a:lnTo>
                <a:lnTo>
                  <a:pt x="651" y="1132"/>
                </a:lnTo>
                <a:lnTo>
                  <a:pt x="651" y="1130"/>
                </a:lnTo>
                <a:lnTo>
                  <a:pt x="651" y="1129"/>
                </a:lnTo>
                <a:lnTo>
                  <a:pt x="651" y="1128"/>
                </a:lnTo>
                <a:lnTo>
                  <a:pt x="651" y="1128"/>
                </a:lnTo>
                <a:lnTo>
                  <a:pt x="651" y="1126"/>
                </a:lnTo>
                <a:lnTo>
                  <a:pt x="651" y="1126"/>
                </a:lnTo>
                <a:lnTo>
                  <a:pt x="651" y="1125"/>
                </a:lnTo>
                <a:lnTo>
                  <a:pt x="653" y="1122"/>
                </a:lnTo>
                <a:lnTo>
                  <a:pt x="651" y="1122"/>
                </a:lnTo>
                <a:lnTo>
                  <a:pt x="650" y="1125"/>
                </a:lnTo>
                <a:lnTo>
                  <a:pt x="648" y="1126"/>
                </a:lnTo>
                <a:lnTo>
                  <a:pt x="648" y="1126"/>
                </a:lnTo>
                <a:lnTo>
                  <a:pt x="648" y="1126"/>
                </a:lnTo>
                <a:lnTo>
                  <a:pt x="647" y="1128"/>
                </a:lnTo>
                <a:lnTo>
                  <a:pt x="647" y="1128"/>
                </a:lnTo>
                <a:lnTo>
                  <a:pt x="646" y="1129"/>
                </a:lnTo>
                <a:lnTo>
                  <a:pt x="646" y="1130"/>
                </a:lnTo>
                <a:lnTo>
                  <a:pt x="646" y="1130"/>
                </a:lnTo>
                <a:lnTo>
                  <a:pt x="646" y="1132"/>
                </a:lnTo>
                <a:lnTo>
                  <a:pt x="646" y="1133"/>
                </a:lnTo>
                <a:lnTo>
                  <a:pt x="644" y="1133"/>
                </a:lnTo>
                <a:lnTo>
                  <a:pt x="643" y="1133"/>
                </a:lnTo>
                <a:lnTo>
                  <a:pt x="642" y="1133"/>
                </a:lnTo>
                <a:lnTo>
                  <a:pt x="642" y="1133"/>
                </a:lnTo>
                <a:lnTo>
                  <a:pt x="642" y="1132"/>
                </a:lnTo>
                <a:lnTo>
                  <a:pt x="640" y="1132"/>
                </a:lnTo>
                <a:lnTo>
                  <a:pt x="640" y="1126"/>
                </a:lnTo>
                <a:lnTo>
                  <a:pt x="640" y="1126"/>
                </a:lnTo>
                <a:lnTo>
                  <a:pt x="640" y="1126"/>
                </a:lnTo>
                <a:lnTo>
                  <a:pt x="640" y="1128"/>
                </a:lnTo>
                <a:lnTo>
                  <a:pt x="640" y="1130"/>
                </a:lnTo>
                <a:lnTo>
                  <a:pt x="639" y="1130"/>
                </a:lnTo>
                <a:lnTo>
                  <a:pt x="640" y="1132"/>
                </a:lnTo>
                <a:lnTo>
                  <a:pt x="640" y="1136"/>
                </a:lnTo>
                <a:lnTo>
                  <a:pt x="639" y="1136"/>
                </a:lnTo>
                <a:lnTo>
                  <a:pt x="639" y="1136"/>
                </a:lnTo>
                <a:lnTo>
                  <a:pt x="639" y="1137"/>
                </a:lnTo>
                <a:lnTo>
                  <a:pt x="638" y="1136"/>
                </a:lnTo>
                <a:lnTo>
                  <a:pt x="636" y="1137"/>
                </a:lnTo>
                <a:lnTo>
                  <a:pt x="636" y="1137"/>
                </a:lnTo>
                <a:lnTo>
                  <a:pt x="635" y="1136"/>
                </a:lnTo>
                <a:lnTo>
                  <a:pt x="635" y="1136"/>
                </a:lnTo>
                <a:lnTo>
                  <a:pt x="636" y="1134"/>
                </a:lnTo>
                <a:lnTo>
                  <a:pt x="636" y="1133"/>
                </a:lnTo>
                <a:lnTo>
                  <a:pt x="636" y="1133"/>
                </a:lnTo>
                <a:lnTo>
                  <a:pt x="635" y="1134"/>
                </a:lnTo>
                <a:lnTo>
                  <a:pt x="635" y="1136"/>
                </a:lnTo>
                <a:lnTo>
                  <a:pt x="635" y="1136"/>
                </a:lnTo>
                <a:lnTo>
                  <a:pt x="633" y="1136"/>
                </a:lnTo>
                <a:lnTo>
                  <a:pt x="633" y="1134"/>
                </a:lnTo>
                <a:lnTo>
                  <a:pt x="632" y="1134"/>
                </a:lnTo>
                <a:lnTo>
                  <a:pt x="632" y="1136"/>
                </a:lnTo>
                <a:lnTo>
                  <a:pt x="632" y="1137"/>
                </a:lnTo>
                <a:lnTo>
                  <a:pt x="631" y="1137"/>
                </a:lnTo>
                <a:lnTo>
                  <a:pt x="631" y="1137"/>
                </a:lnTo>
                <a:lnTo>
                  <a:pt x="629" y="1137"/>
                </a:lnTo>
                <a:lnTo>
                  <a:pt x="629" y="1137"/>
                </a:lnTo>
                <a:lnTo>
                  <a:pt x="629" y="1139"/>
                </a:lnTo>
                <a:lnTo>
                  <a:pt x="629" y="1139"/>
                </a:lnTo>
                <a:lnTo>
                  <a:pt x="628" y="1139"/>
                </a:lnTo>
                <a:lnTo>
                  <a:pt x="628" y="1139"/>
                </a:lnTo>
                <a:lnTo>
                  <a:pt x="627" y="1139"/>
                </a:lnTo>
                <a:lnTo>
                  <a:pt x="627" y="1139"/>
                </a:lnTo>
                <a:lnTo>
                  <a:pt x="627" y="1139"/>
                </a:lnTo>
                <a:lnTo>
                  <a:pt x="627" y="1140"/>
                </a:lnTo>
                <a:lnTo>
                  <a:pt x="627" y="1140"/>
                </a:lnTo>
                <a:lnTo>
                  <a:pt x="627" y="1141"/>
                </a:lnTo>
                <a:lnTo>
                  <a:pt x="627" y="1141"/>
                </a:lnTo>
                <a:lnTo>
                  <a:pt x="625" y="1140"/>
                </a:lnTo>
                <a:lnTo>
                  <a:pt x="624" y="1140"/>
                </a:lnTo>
                <a:lnTo>
                  <a:pt x="624" y="1141"/>
                </a:lnTo>
                <a:lnTo>
                  <a:pt x="627" y="1141"/>
                </a:lnTo>
                <a:lnTo>
                  <a:pt x="627" y="1143"/>
                </a:lnTo>
                <a:lnTo>
                  <a:pt x="627" y="1144"/>
                </a:lnTo>
                <a:lnTo>
                  <a:pt x="625" y="1144"/>
                </a:lnTo>
                <a:lnTo>
                  <a:pt x="625" y="1145"/>
                </a:lnTo>
                <a:lnTo>
                  <a:pt x="625" y="1147"/>
                </a:lnTo>
                <a:lnTo>
                  <a:pt x="624" y="1148"/>
                </a:lnTo>
                <a:lnTo>
                  <a:pt x="624" y="1151"/>
                </a:lnTo>
                <a:lnTo>
                  <a:pt x="622" y="1151"/>
                </a:lnTo>
                <a:lnTo>
                  <a:pt x="622" y="1149"/>
                </a:lnTo>
                <a:lnTo>
                  <a:pt x="622" y="1149"/>
                </a:lnTo>
                <a:lnTo>
                  <a:pt x="620" y="1149"/>
                </a:lnTo>
                <a:lnTo>
                  <a:pt x="620" y="1149"/>
                </a:lnTo>
                <a:lnTo>
                  <a:pt x="620" y="1151"/>
                </a:lnTo>
                <a:lnTo>
                  <a:pt x="621" y="1151"/>
                </a:lnTo>
                <a:lnTo>
                  <a:pt x="621" y="1151"/>
                </a:lnTo>
                <a:lnTo>
                  <a:pt x="621" y="1152"/>
                </a:lnTo>
                <a:lnTo>
                  <a:pt x="621" y="1152"/>
                </a:lnTo>
                <a:lnTo>
                  <a:pt x="621" y="1155"/>
                </a:lnTo>
                <a:lnTo>
                  <a:pt x="618" y="1155"/>
                </a:lnTo>
                <a:lnTo>
                  <a:pt x="618" y="1156"/>
                </a:lnTo>
                <a:lnTo>
                  <a:pt x="612" y="1154"/>
                </a:lnTo>
                <a:lnTo>
                  <a:pt x="607" y="1149"/>
                </a:lnTo>
                <a:lnTo>
                  <a:pt x="602" y="1147"/>
                </a:lnTo>
                <a:lnTo>
                  <a:pt x="596" y="1143"/>
                </a:lnTo>
                <a:lnTo>
                  <a:pt x="591" y="1139"/>
                </a:lnTo>
                <a:lnTo>
                  <a:pt x="586" y="1134"/>
                </a:lnTo>
                <a:lnTo>
                  <a:pt x="580" y="1130"/>
                </a:lnTo>
                <a:lnTo>
                  <a:pt x="576" y="1128"/>
                </a:lnTo>
                <a:lnTo>
                  <a:pt x="575" y="1128"/>
                </a:lnTo>
                <a:lnTo>
                  <a:pt x="569" y="1123"/>
                </a:lnTo>
                <a:lnTo>
                  <a:pt x="565" y="1119"/>
                </a:lnTo>
                <a:lnTo>
                  <a:pt x="560" y="1115"/>
                </a:lnTo>
                <a:lnTo>
                  <a:pt x="554" y="1113"/>
                </a:lnTo>
                <a:lnTo>
                  <a:pt x="553" y="1111"/>
                </a:lnTo>
                <a:lnTo>
                  <a:pt x="549" y="1108"/>
                </a:lnTo>
                <a:lnTo>
                  <a:pt x="543" y="1104"/>
                </a:lnTo>
                <a:lnTo>
                  <a:pt x="539" y="1100"/>
                </a:lnTo>
                <a:lnTo>
                  <a:pt x="535" y="1097"/>
                </a:lnTo>
                <a:lnTo>
                  <a:pt x="534" y="1097"/>
                </a:lnTo>
                <a:lnTo>
                  <a:pt x="528" y="1093"/>
                </a:lnTo>
                <a:lnTo>
                  <a:pt x="523" y="1089"/>
                </a:lnTo>
                <a:lnTo>
                  <a:pt x="523" y="1089"/>
                </a:lnTo>
                <a:lnTo>
                  <a:pt x="517" y="1085"/>
                </a:lnTo>
                <a:lnTo>
                  <a:pt x="512" y="1081"/>
                </a:lnTo>
                <a:lnTo>
                  <a:pt x="506" y="1078"/>
                </a:lnTo>
                <a:lnTo>
                  <a:pt x="501" y="1074"/>
                </a:lnTo>
                <a:lnTo>
                  <a:pt x="497" y="1070"/>
                </a:lnTo>
                <a:lnTo>
                  <a:pt x="491" y="1067"/>
                </a:lnTo>
                <a:lnTo>
                  <a:pt x="486" y="1062"/>
                </a:lnTo>
                <a:lnTo>
                  <a:pt x="480" y="1059"/>
                </a:lnTo>
                <a:lnTo>
                  <a:pt x="475" y="1055"/>
                </a:lnTo>
                <a:lnTo>
                  <a:pt x="471" y="1051"/>
                </a:lnTo>
                <a:lnTo>
                  <a:pt x="465" y="1048"/>
                </a:lnTo>
                <a:lnTo>
                  <a:pt x="460" y="1044"/>
                </a:lnTo>
                <a:lnTo>
                  <a:pt x="456" y="1041"/>
                </a:lnTo>
                <a:lnTo>
                  <a:pt x="454" y="1040"/>
                </a:lnTo>
                <a:lnTo>
                  <a:pt x="449" y="1036"/>
                </a:lnTo>
                <a:lnTo>
                  <a:pt x="443" y="1033"/>
                </a:lnTo>
                <a:lnTo>
                  <a:pt x="438" y="1029"/>
                </a:lnTo>
                <a:lnTo>
                  <a:pt x="432" y="1025"/>
                </a:lnTo>
                <a:lnTo>
                  <a:pt x="428" y="1021"/>
                </a:lnTo>
                <a:lnTo>
                  <a:pt x="423" y="1017"/>
                </a:lnTo>
                <a:lnTo>
                  <a:pt x="417" y="1013"/>
                </a:lnTo>
                <a:lnTo>
                  <a:pt x="412" y="1010"/>
                </a:lnTo>
                <a:lnTo>
                  <a:pt x="406" y="1006"/>
                </a:lnTo>
                <a:lnTo>
                  <a:pt x="402" y="1002"/>
                </a:lnTo>
                <a:lnTo>
                  <a:pt x="397" y="999"/>
                </a:lnTo>
                <a:lnTo>
                  <a:pt x="391" y="995"/>
                </a:lnTo>
                <a:lnTo>
                  <a:pt x="386" y="991"/>
                </a:lnTo>
                <a:lnTo>
                  <a:pt x="380" y="987"/>
                </a:lnTo>
                <a:lnTo>
                  <a:pt x="375" y="984"/>
                </a:lnTo>
                <a:lnTo>
                  <a:pt x="369" y="980"/>
                </a:lnTo>
                <a:lnTo>
                  <a:pt x="364" y="976"/>
                </a:lnTo>
                <a:lnTo>
                  <a:pt x="360" y="972"/>
                </a:lnTo>
                <a:lnTo>
                  <a:pt x="354" y="969"/>
                </a:lnTo>
                <a:lnTo>
                  <a:pt x="349" y="965"/>
                </a:lnTo>
                <a:lnTo>
                  <a:pt x="343" y="961"/>
                </a:lnTo>
                <a:lnTo>
                  <a:pt x="338" y="957"/>
                </a:lnTo>
                <a:lnTo>
                  <a:pt x="334" y="954"/>
                </a:lnTo>
                <a:lnTo>
                  <a:pt x="328" y="950"/>
                </a:lnTo>
                <a:lnTo>
                  <a:pt x="323" y="946"/>
                </a:lnTo>
                <a:lnTo>
                  <a:pt x="317" y="942"/>
                </a:lnTo>
                <a:lnTo>
                  <a:pt x="312" y="939"/>
                </a:lnTo>
                <a:lnTo>
                  <a:pt x="306" y="935"/>
                </a:lnTo>
                <a:lnTo>
                  <a:pt x="301" y="931"/>
                </a:lnTo>
                <a:lnTo>
                  <a:pt x="295" y="927"/>
                </a:lnTo>
                <a:lnTo>
                  <a:pt x="291" y="922"/>
                </a:lnTo>
                <a:lnTo>
                  <a:pt x="286" y="920"/>
                </a:lnTo>
                <a:lnTo>
                  <a:pt x="280" y="916"/>
                </a:lnTo>
                <a:lnTo>
                  <a:pt x="275" y="911"/>
                </a:lnTo>
                <a:lnTo>
                  <a:pt x="269" y="909"/>
                </a:lnTo>
                <a:lnTo>
                  <a:pt x="264" y="903"/>
                </a:lnTo>
                <a:lnTo>
                  <a:pt x="260" y="901"/>
                </a:lnTo>
                <a:lnTo>
                  <a:pt x="256" y="898"/>
                </a:lnTo>
                <a:lnTo>
                  <a:pt x="254" y="896"/>
                </a:lnTo>
                <a:lnTo>
                  <a:pt x="249" y="892"/>
                </a:lnTo>
                <a:lnTo>
                  <a:pt x="243" y="890"/>
                </a:lnTo>
                <a:lnTo>
                  <a:pt x="238" y="885"/>
                </a:lnTo>
                <a:lnTo>
                  <a:pt x="232" y="881"/>
                </a:lnTo>
                <a:lnTo>
                  <a:pt x="227" y="877"/>
                </a:lnTo>
                <a:lnTo>
                  <a:pt x="222" y="875"/>
                </a:lnTo>
                <a:lnTo>
                  <a:pt x="217" y="870"/>
                </a:lnTo>
                <a:lnTo>
                  <a:pt x="212" y="866"/>
                </a:lnTo>
                <a:lnTo>
                  <a:pt x="206" y="862"/>
                </a:lnTo>
                <a:lnTo>
                  <a:pt x="201" y="859"/>
                </a:lnTo>
                <a:lnTo>
                  <a:pt x="196" y="855"/>
                </a:lnTo>
                <a:lnTo>
                  <a:pt x="190" y="851"/>
                </a:lnTo>
                <a:lnTo>
                  <a:pt x="186" y="847"/>
                </a:lnTo>
                <a:lnTo>
                  <a:pt x="180" y="843"/>
                </a:lnTo>
                <a:lnTo>
                  <a:pt x="175" y="840"/>
                </a:lnTo>
                <a:lnTo>
                  <a:pt x="170" y="836"/>
                </a:lnTo>
                <a:lnTo>
                  <a:pt x="164" y="832"/>
                </a:lnTo>
                <a:lnTo>
                  <a:pt x="159" y="829"/>
                </a:lnTo>
                <a:lnTo>
                  <a:pt x="153" y="824"/>
                </a:lnTo>
                <a:lnTo>
                  <a:pt x="152" y="824"/>
                </a:lnTo>
                <a:lnTo>
                  <a:pt x="148" y="821"/>
                </a:lnTo>
                <a:lnTo>
                  <a:pt x="144" y="817"/>
                </a:lnTo>
                <a:lnTo>
                  <a:pt x="138" y="813"/>
                </a:lnTo>
                <a:lnTo>
                  <a:pt x="133" y="810"/>
                </a:lnTo>
                <a:lnTo>
                  <a:pt x="127" y="806"/>
                </a:lnTo>
                <a:lnTo>
                  <a:pt x="122" y="802"/>
                </a:lnTo>
                <a:lnTo>
                  <a:pt x="116" y="798"/>
                </a:lnTo>
                <a:lnTo>
                  <a:pt x="112" y="794"/>
                </a:lnTo>
                <a:lnTo>
                  <a:pt x="107" y="791"/>
                </a:lnTo>
                <a:lnTo>
                  <a:pt x="101" y="787"/>
                </a:lnTo>
                <a:lnTo>
                  <a:pt x="97" y="784"/>
                </a:lnTo>
                <a:lnTo>
                  <a:pt x="96" y="783"/>
                </a:lnTo>
                <a:lnTo>
                  <a:pt x="90" y="780"/>
                </a:lnTo>
                <a:lnTo>
                  <a:pt x="85" y="776"/>
                </a:lnTo>
                <a:lnTo>
                  <a:pt x="79" y="772"/>
                </a:lnTo>
                <a:lnTo>
                  <a:pt x="74" y="768"/>
                </a:lnTo>
                <a:lnTo>
                  <a:pt x="70" y="765"/>
                </a:lnTo>
                <a:lnTo>
                  <a:pt x="70" y="764"/>
                </a:lnTo>
                <a:lnTo>
                  <a:pt x="68" y="764"/>
                </a:lnTo>
                <a:lnTo>
                  <a:pt x="68" y="761"/>
                </a:lnTo>
                <a:lnTo>
                  <a:pt x="68" y="760"/>
                </a:lnTo>
                <a:lnTo>
                  <a:pt x="67" y="758"/>
                </a:lnTo>
                <a:lnTo>
                  <a:pt x="66" y="756"/>
                </a:lnTo>
                <a:lnTo>
                  <a:pt x="66" y="754"/>
                </a:lnTo>
                <a:lnTo>
                  <a:pt x="64" y="753"/>
                </a:lnTo>
                <a:lnTo>
                  <a:pt x="63" y="751"/>
                </a:lnTo>
                <a:lnTo>
                  <a:pt x="61" y="750"/>
                </a:lnTo>
                <a:lnTo>
                  <a:pt x="61" y="747"/>
                </a:lnTo>
                <a:lnTo>
                  <a:pt x="61" y="746"/>
                </a:lnTo>
                <a:lnTo>
                  <a:pt x="60" y="743"/>
                </a:lnTo>
                <a:lnTo>
                  <a:pt x="60" y="742"/>
                </a:lnTo>
                <a:lnTo>
                  <a:pt x="60" y="739"/>
                </a:lnTo>
                <a:lnTo>
                  <a:pt x="59" y="736"/>
                </a:lnTo>
                <a:lnTo>
                  <a:pt x="59" y="735"/>
                </a:lnTo>
                <a:lnTo>
                  <a:pt x="57" y="734"/>
                </a:lnTo>
                <a:lnTo>
                  <a:pt x="57" y="731"/>
                </a:lnTo>
                <a:lnTo>
                  <a:pt x="57" y="728"/>
                </a:lnTo>
                <a:lnTo>
                  <a:pt x="57" y="725"/>
                </a:lnTo>
                <a:lnTo>
                  <a:pt x="56" y="724"/>
                </a:lnTo>
                <a:lnTo>
                  <a:pt x="55" y="723"/>
                </a:lnTo>
                <a:lnTo>
                  <a:pt x="55" y="720"/>
                </a:lnTo>
                <a:lnTo>
                  <a:pt x="53" y="719"/>
                </a:lnTo>
                <a:lnTo>
                  <a:pt x="52" y="717"/>
                </a:lnTo>
                <a:lnTo>
                  <a:pt x="50" y="717"/>
                </a:lnTo>
                <a:lnTo>
                  <a:pt x="48" y="716"/>
                </a:lnTo>
                <a:lnTo>
                  <a:pt x="46" y="716"/>
                </a:lnTo>
                <a:lnTo>
                  <a:pt x="44" y="716"/>
                </a:lnTo>
                <a:lnTo>
                  <a:pt x="41" y="716"/>
                </a:lnTo>
                <a:lnTo>
                  <a:pt x="38" y="716"/>
                </a:lnTo>
                <a:lnTo>
                  <a:pt x="37" y="714"/>
                </a:lnTo>
                <a:lnTo>
                  <a:pt x="35" y="714"/>
                </a:lnTo>
                <a:lnTo>
                  <a:pt x="34" y="713"/>
                </a:lnTo>
                <a:lnTo>
                  <a:pt x="33" y="712"/>
                </a:lnTo>
                <a:lnTo>
                  <a:pt x="31" y="710"/>
                </a:lnTo>
                <a:lnTo>
                  <a:pt x="30" y="709"/>
                </a:lnTo>
                <a:lnTo>
                  <a:pt x="29" y="708"/>
                </a:lnTo>
                <a:lnTo>
                  <a:pt x="26" y="708"/>
                </a:lnTo>
                <a:lnTo>
                  <a:pt x="24" y="708"/>
                </a:lnTo>
                <a:lnTo>
                  <a:pt x="22" y="709"/>
                </a:lnTo>
                <a:lnTo>
                  <a:pt x="20" y="710"/>
                </a:lnTo>
                <a:lnTo>
                  <a:pt x="19" y="710"/>
                </a:lnTo>
                <a:lnTo>
                  <a:pt x="16" y="712"/>
                </a:lnTo>
                <a:lnTo>
                  <a:pt x="14" y="712"/>
                </a:lnTo>
                <a:lnTo>
                  <a:pt x="11" y="712"/>
                </a:lnTo>
                <a:lnTo>
                  <a:pt x="9" y="712"/>
                </a:lnTo>
                <a:lnTo>
                  <a:pt x="8" y="710"/>
                </a:lnTo>
                <a:lnTo>
                  <a:pt x="5" y="709"/>
                </a:lnTo>
                <a:lnTo>
                  <a:pt x="5" y="709"/>
                </a:lnTo>
                <a:lnTo>
                  <a:pt x="4" y="706"/>
                </a:lnTo>
                <a:lnTo>
                  <a:pt x="4" y="706"/>
                </a:lnTo>
                <a:lnTo>
                  <a:pt x="4" y="704"/>
                </a:lnTo>
                <a:lnTo>
                  <a:pt x="4" y="701"/>
                </a:lnTo>
                <a:lnTo>
                  <a:pt x="5" y="699"/>
                </a:lnTo>
                <a:lnTo>
                  <a:pt x="5" y="698"/>
                </a:lnTo>
                <a:lnTo>
                  <a:pt x="8" y="697"/>
                </a:lnTo>
                <a:lnTo>
                  <a:pt x="8" y="695"/>
                </a:lnTo>
                <a:lnTo>
                  <a:pt x="9" y="694"/>
                </a:lnTo>
                <a:lnTo>
                  <a:pt x="11" y="693"/>
                </a:lnTo>
                <a:lnTo>
                  <a:pt x="11" y="690"/>
                </a:lnTo>
                <a:lnTo>
                  <a:pt x="9" y="688"/>
                </a:lnTo>
                <a:lnTo>
                  <a:pt x="8" y="688"/>
                </a:lnTo>
                <a:lnTo>
                  <a:pt x="5" y="690"/>
                </a:lnTo>
                <a:lnTo>
                  <a:pt x="3" y="688"/>
                </a:lnTo>
                <a:lnTo>
                  <a:pt x="1" y="688"/>
                </a:lnTo>
                <a:lnTo>
                  <a:pt x="0" y="687"/>
                </a:lnTo>
                <a:lnTo>
                  <a:pt x="0" y="686"/>
                </a:lnTo>
                <a:lnTo>
                  <a:pt x="0" y="683"/>
                </a:lnTo>
                <a:lnTo>
                  <a:pt x="0" y="680"/>
                </a:lnTo>
                <a:lnTo>
                  <a:pt x="0" y="679"/>
                </a:lnTo>
                <a:lnTo>
                  <a:pt x="0" y="678"/>
                </a:lnTo>
                <a:lnTo>
                  <a:pt x="0" y="676"/>
                </a:lnTo>
                <a:lnTo>
                  <a:pt x="0" y="673"/>
                </a:lnTo>
                <a:lnTo>
                  <a:pt x="1" y="672"/>
                </a:lnTo>
                <a:lnTo>
                  <a:pt x="3" y="671"/>
                </a:lnTo>
                <a:lnTo>
                  <a:pt x="3" y="669"/>
                </a:lnTo>
                <a:lnTo>
                  <a:pt x="4" y="668"/>
                </a:lnTo>
                <a:lnTo>
                  <a:pt x="5" y="667"/>
                </a:lnTo>
                <a:lnTo>
                  <a:pt x="7" y="665"/>
                </a:lnTo>
                <a:lnTo>
                  <a:pt x="8" y="664"/>
                </a:lnTo>
                <a:lnTo>
                  <a:pt x="9" y="662"/>
                </a:lnTo>
                <a:lnTo>
                  <a:pt x="11" y="661"/>
                </a:lnTo>
                <a:lnTo>
                  <a:pt x="12" y="660"/>
                </a:lnTo>
                <a:lnTo>
                  <a:pt x="14" y="660"/>
                </a:lnTo>
                <a:lnTo>
                  <a:pt x="16" y="658"/>
                </a:lnTo>
                <a:lnTo>
                  <a:pt x="18" y="657"/>
                </a:lnTo>
                <a:lnTo>
                  <a:pt x="19" y="657"/>
                </a:lnTo>
                <a:lnTo>
                  <a:pt x="20" y="656"/>
                </a:lnTo>
                <a:lnTo>
                  <a:pt x="22" y="656"/>
                </a:lnTo>
                <a:lnTo>
                  <a:pt x="22" y="654"/>
                </a:lnTo>
                <a:lnTo>
                  <a:pt x="23" y="653"/>
                </a:lnTo>
                <a:lnTo>
                  <a:pt x="24" y="652"/>
                </a:lnTo>
                <a:lnTo>
                  <a:pt x="26" y="650"/>
                </a:lnTo>
                <a:lnTo>
                  <a:pt x="27" y="650"/>
                </a:lnTo>
                <a:lnTo>
                  <a:pt x="30" y="649"/>
                </a:lnTo>
                <a:lnTo>
                  <a:pt x="33" y="650"/>
                </a:lnTo>
                <a:lnTo>
                  <a:pt x="34" y="652"/>
                </a:lnTo>
                <a:lnTo>
                  <a:pt x="34" y="646"/>
                </a:lnTo>
                <a:lnTo>
                  <a:pt x="34" y="642"/>
                </a:lnTo>
                <a:lnTo>
                  <a:pt x="34" y="638"/>
                </a:lnTo>
                <a:lnTo>
                  <a:pt x="34" y="637"/>
                </a:lnTo>
                <a:lnTo>
                  <a:pt x="45" y="635"/>
                </a:lnTo>
                <a:lnTo>
                  <a:pt x="45" y="634"/>
                </a:lnTo>
                <a:lnTo>
                  <a:pt x="44" y="631"/>
                </a:lnTo>
                <a:lnTo>
                  <a:pt x="44" y="628"/>
                </a:lnTo>
                <a:lnTo>
                  <a:pt x="44" y="623"/>
                </a:lnTo>
                <a:lnTo>
                  <a:pt x="42" y="619"/>
                </a:lnTo>
                <a:lnTo>
                  <a:pt x="41" y="613"/>
                </a:lnTo>
                <a:lnTo>
                  <a:pt x="41" y="608"/>
                </a:lnTo>
                <a:lnTo>
                  <a:pt x="40" y="602"/>
                </a:lnTo>
                <a:lnTo>
                  <a:pt x="38" y="597"/>
                </a:lnTo>
                <a:lnTo>
                  <a:pt x="38" y="593"/>
                </a:lnTo>
                <a:lnTo>
                  <a:pt x="37" y="587"/>
                </a:lnTo>
                <a:lnTo>
                  <a:pt x="37" y="585"/>
                </a:lnTo>
                <a:lnTo>
                  <a:pt x="41" y="585"/>
                </a:lnTo>
                <a:lnTo>
                  <a:pt x="45" y="585"/>
                </a:lnTo>
                <a:lnTo>
                  <a:pt x="48" y="583"/>
                </a:lnTo>
                <a:lnTo>
                  <a:pt x="49" y="583"/>
                </a:lnTo>
                <a:lnTo>
                  <a:pt x="50" y="583"/>
                </a:lnTo>
                <a:lnTo>
                  <a:pt x="52" y="583"/>
                </a:lnTo>
                <a:lnTo>
                  <a:pt x="55" y="583"/>
                </a:lnTo>
                <a:lnTo>
                  <a:pt x="59" y="583"/>
                </a:lnTo>
                <a:lnTo>
                  <a:pt x="64" y="583"/>
                </a:lnTo>
                <a:lnTo>
                  <a:pt x="66" y="583"/>
                </a:lnTo>
                <a:lnTo>
                  <a:pt x="66" y="583"/>
                </a:lnTo>
                <a:lnTo>
                  <a:pt x="67" y="583"/>
                </a:lnTo>
                <a:lnTo>
                  <a:pt x="68" y="582"/>
                </a:lnTo>
                <a:lnTo>
                  <a:pt x="68" y="582"/>
                </a:lnTo>
                <a:lnTo>
                  <a:pt x="72" y="582"/>
                </a:lnTo>
                <a:lnTo>
                  <a:pt x="74" y="583"/>
                </a:lnTo>
                <a:lnTo>
                  <a:pt x="74" y="583"/>
                </a:lnTo>
                <a:lnTo>
                  <a:pt x="74" y="583"/>
                </a:lnTo>
                <a:lnTo>
                  <a:pt x="75" y="583"/>
                </a:lnTo>
                <a:lnTo>
                  <a:pt x="75" y="582"/>
                </a:lnTo>
                <a:lnTo>
                  <a:pt x="75" y="582"/>
                </a:lnTo>
                <a:lnTo>
                  <a:pt x="75" y="582"/>
                </a:lnTo>
                <a:lnTo>
                  <a:pt x="76" y="580"/>
                </a:lnTo>
                <a:lnTo>
                  <a:pt x="76" y="582"/>
                </a:lnTo>
                <a:lnTo>
                  <a:pt x="76" y="582"/>
                </a:lnTo>
                <a:lnTo>
                  <a:pt x="76" y="580"/>
                </a:lnTo>
                <a:lnTo>
                  <a:pt x="76" y="580"/>
                </a:lnTo>
                <a:lnTo>
                  <a:pt x="76" y="580"/>
                </a:lnTo>
                <a:lnTo>
                  <a:pt x="76" y="582"/>
                </a:lnTo>
                <a:lnTo>
                  <a:pt x="76" y="580"/>
                </a:lnTo>
                <a:lnTo>
                  <a:pt x="78" y="580"/>
                </a:lnTo>
                <a:lnTo>
                  <a:pt x="78" y="580"/>
                </a:lnTo>
                <a:lnTo>
                  <a:pt x="78" y="580"/>
                </a:lnTo>
                <a:lnTo>
                  <a:pt x="79" y="580"/>
                </a:lnTo>
                <a:lnTo>
                  <a:pt x="79" y="580"/>
                </a:lnTo>
                <a:lnTo>
                  <a:pt x="79" y="580"/>
                </a:lnTo>
                <a:lnTo>
                  <a:pt x="81" y="580"/>
                </a:lnTo>
                <a:lnTo>
                  <a:pt x="82" y="582"/>
                </a:lnTo>
                <a:lnTo>
                  <a:pt x="82" y="582"/>
                </a:lnTo>
                <a:lnTo>
                  <a:pt x="82" y="582"/>
                </a:lnTo>
                <a:lnTo>
                  <a:pt x="82" y="583"/>
                </a:lnTo>
                <a:lnTo>
                  <a:pt x="83" y="583"/>
                </a:lnTo>
                <a:lnTo>
                  <a:pt x="83" y="583"/>
                </a:lnTo>
                <a:lnTo>
                  <a:pt x="83" y="583"/>
                </a:lnTo>
                <a:lnTo>
                  <a:pt x="85" y="583"/>
                </a:lnTo>
                <a:lnTo>
                  <a:pt x="85" y="583"/>
                </a:lnTo>
                <a:lnTo>
                  <a:pt x="85" y="583"/>
                </a:lnTo>
                <a:lnTo>
                  <a:pt x="85" y="583"/>
                </a:lnTo>
                <a:lnTo>
                  <a:pt x="85" y="585"/>
                </a:lnTo>
                <a:lnTo>
                  <a:pt x="86" y="585"/>
                </a:lnTo>
                <a:lnTo>
                  <a:pt x="86" y="585"/>
                </a:lnTo>
                <a:lnTo>
                  <a:pt x="86" y="585"/>
                </a:lnTo>
                <a:lnTo>
                  <a:pt x="87" y="586"/>
                </a:lnTo>
                <a:lnTo>
                  <a:pt x="87" y="586"/>
                </a:lnTo>
                <a:lnTo>
                  <a:pt x="87" y="586"/>
                </a:lnTo>
                <a:lnTo>
                  <a:pt x="87" y="587"/>
                </a:lnTo>
                <a:lnTo>
                  <a:pt x="87" y="587"/>
                </a:lnTo>
                <a:lnTo>
                  <a:pt x="87" y="587"/>
                </a:lnTo>
                <a:lnTo>
                  <a:pt x="89" y="587"/>
                </a:lnTo>
                <a:lnTo>
                  <a:pt x="89" y="589"/>
                </a:lnTo>
                <a:lnTo>
                  <a:pt x="89" y="589"/>
                </a:lnTo>
                <a:lnTo>
                  <a:pt x="90" y="589"/>
                </a:lnTo>
                <a:lnTo>
                  <a:pt x="90" y="589"/>
                </a:lnTo>
                <a:lnTo>
                  <a:pt x="90" y="589"/>
                </a:lnTo>
                <a:lnTo>
                  <a:pt x="92" y="589"/>
                </a:lnTo>
                <a:lnTo>
                  <a:pt x="92" y="587"/>
                </a:lnTo>
                <a:lnTo>
                  <a:pt x="92" y="587"/>
                </a:lnTo>
                <a:lnTo>
                  <a:pt x="93" y="587"/>
                </a:lnTo>
                <a:lnTo>
                  <a:pt x="93" y="587"/>
                </a:lnTo>
                <a:lnTo>
                  <a:pt x="93" y="587"/>
                </a:lnTo>
                <a:lnTo>
                  <a:pt x="93" y="587"/>
                </a:lnTo>
                <a:lnTo>
                  <a:pt x="94" y="587"/>
                </a:lnTo>
                <a:lnTo>
                  <a:pt x="94" y="587"/>
                </a:lnTo>
                <a:lnTo>
                  <a:pt x="94" y="586"/>
                </a:lnTo>
                <a:lnTo>
                  <a:pt x="96" y="586"/>
                </a:lnTo>
                <a:lnTo>
                  <a:pt x="94" y="586"/>
                </a:lnTo>
                <a:lnTo>
                  <a:pt x="94" y="586"/>
                </a:lnTo>
                <a:lnTo>
                  <a:pt x="96" y="586"/>
                </a:lnTo>
                <a:lnTo>
                  <a:pt x="96" y="586"/>
                </a:lnTo>
                <a:lnTo>
                  <a:pt x="96" y="586"/>
                </a:lnTo>
                <a:lnTo>
                  <a:pt x="96" y="586"/>
                </a:lnTo>
                <a:lnTo>
                  <a:pt x="97" y="586"/>
                </a:lnTo>
                <a:lnTo>
                  <a:pt x="97" y="585"/>
                </a:lnTo>
                <a:lnTo>
                  <a:pt x="96" y="585"/>
                </a:lnTo>
                <a:lnTo>
                  <a:pt x="96" y="585"/>
                </a:lnTo>
                <a:lnTo>
                  <a:pt x="96" y="583"/>
                </a:lnTo>
                <a:lnTo>
                  <a:pt x="96" y="583"/>
                </a:lnTo>
                <a:lnTo>
                  <a:pt x="96" y="583"/>
                </a:lnTo>
                <a:lnTo>
                  <a:pt x="96" y="582"/>
                </a:lnTo>
                <a:lnTo>
                  <a:pt x="97" y="582"/>
                </a:lnTo>
                <a:lnTo>
                  <a:pt x="97" y="580"/>
                </a:lnTo>
                <a:lnTo>
                  <a:pt x="97" y="580"/>
                </a:lnTo>
                <a:lnTo>
                  <a:pt x="97" y="579"/>
                </a:lnTo>
                <a:lnTo>
                  <a:pt x="97" y="575"/>
                </a:lnTo>
                <a:lnTo>
                  <a:pt x="97" y="575"/>
                </a:lnTo>
                <a:lnTo>
                  <a:pt x="97" y="572"/>
                </a:lnTo>
                <a:lnTo>
                  <a:pt x="97" y="571"/>
                </a:lnTo>
                <a:lnTo>
                  <a:pt x="97" y="548"/>
                </a:lnTo>
                <a:lnTo>
                  <a:pt x="97" y="548"/>
                </a:lnTo>
                <a:lnTo>
                  <a:pt x="97" y="548"/>
                </a:lnTo>
                <a:lnTo>
                  <a:pt x="97" y="548"/>
                </a:lnTo>
                <a:lnTo>
                  <a:pt x="98" y="548"/>
                </a:lnTo>
                <a:lnTo>
                  <a:pt x="98" y="546"/>
                </a:lnTo>
                <a:lnTo>
                  <a:pt x="98" y="546"/>
                </a:lnTo>
                <a:lnTo>
                  <a:pt x="98" y="548"/>
                </a:lnTo>
                <a:lnTo>
                  <a:pt x="100" y="548"/>
                </a:lnTo>
                <a:lnTo>
                  <a:pt x="100" y="548"/>
                </a:lnTo>
                <a:lnTo>
                  <a:pt x="101" y="548"/>
                </a:lnTo>
                <a:lnTo>
                  <a:pt x="101" y="548"/>
                </a:lnTo>
                <a:lnTo>
                  <a:pt x="101" y="548"/>
                </a:lnTo>
                <a:lnTo>
                  <a:pt x="102" y="546"/>
                </a:lnTo>
                <a:lnTo>
                  <a:pt x="102" y="546"/>
                </a:lnTo>
                <a:lnTo>
                  <a:pt x="104" y="546"/>
                </a:lnTo>
                <a:lnTo>
                  <a:pt x="105" y="531"/>
                </a:lnTo>
                <a:lnTo>
                  <a:pt x="107" y="517"/>
                </a:lnTo>
                <a:lnTo>
                  <a:pt x="107" y="515"/>
                </a:lnTo>
                <a:lnTo>
                  <a:pt x="108" y="509"/>
                </a:lnTo>
                <a:lnTo>
                  <a:pt x="108" y="507"/>
                </a:lnTo>
                <a:lnTo>
                  <a:pt x="108" y="504"/>
                </a:lnTo>
                <a:lnTo>
                  <a:pt x="109" y="501"/>
                </a:lnTo>
                <a:lnTo>
                  <a:pt x="111" y="490"/>
                </a:lnTo>
                <a:lnTo>
                  <a:pt x="111" y="489"/>
                </a:lnTo>
                <a:lnTo>
                  <a:pt x="112" y="476"/>
                </a:lnTo>
                <a:lnTo>
                  <a:pt x="112" y="472"/>
                </a:lnTo>
                <a:lnTo>
                  <a:pt x="112" y="472"/>
                </a:lnTo>
                <a:lnTo>
                  <a:pt x="119" y="468"/>
                </a:lnTo>
                <a:lnTo>
                  <a:pt x="122" y="466"/>
                </a:lnTo>
                <a:lnTo>
                  <a:pt x="122" y="463"/>
                </a:lnTo>
                <a:lnTo>
                  <a:pt x="123" y="461"/>
                </a:lnTo>
                <a:lnTo>
                  <a:pt x="123" y="453"/>
                </a:lnTo>
                <a:lnTo>
                  <a:pt x="126" y="446"/>
                </a:lnTo>
                <a:lnTo>
                  <a:pt x="128" y="433"/>
                </a:lnTo>
                <a:lnTo>
                  <a:pt x="128" y="430"/>
                </a:lnTo>
                <a:lnTo>
                  <a:pt x="134" y="431"/>
                </a:lnTo>
                <a:lnTo>
                  <a:pt x="142" y="435"/>
                </a:lnTo>
                <a:lnTo>
                  <a:pt x="145" y="434"/>
                </a:lnTo>
                <a:lnTo>
                  <a:pt x="152" y="430"/>
                </a:lnTo>
                <a:lnTo>
                  <a:pt x="163" y="424"/>
                </a:lnTo>
                <a:lnTo>
                  <a:pt x="165" y="423"/>
                </a:lnTo>
                <a:lnTo>
                  <a:pt x="165" y="423"/>
                </a:lnTo>
                <a:lnTo>
                  <a:pt x="167" y="422"/>
                </a:lnTo>
                <a:lnTo>
                  <a:pt x="168" y="422"/>
                </a:lnTo>
                <a:lnTo>
                  <a:pt x="170" y="422"/>
                </a:lnTo>
                <a:lnTo>
                  <a:pt x="170" y="420"/>
                </a:lnTo>
                <a:lnTo>
                  <a:pt x="170" y="420"/>
                </a:lnTo>
                <a:lnTo>
                  <a:pt x="171" y="420"/>
                </a:lnTo>
                <a:lnTo>
                  <a:pt x="171" y="420"/>
                </a:lnTo>
                <a:lnTo>
                  <a:pt x="172" y="419"/>
                </a:lnTo>
                <a:lnTo>
                  <a:pt x="172" y="419"/>
                </a:lnTo>
                <a:lnTo>
                  <a:pt x="172" y="419"/>
                </a:lnTo>
                <a:lnTo>
                  <a:pt x="172" y="419"/>
                </a:lnTo>
                <a:lnTo>
                  <a:pt x="174" y="419"/>
                </a:lnTo>
                <a:lnTo>
                  <a:pt x="174" y="419"/>
                </a:lnTo>
                <a:lnTo>
                  <a:pt x="174" y="419"/>
                </a:lnTo>
                <a:lnTo>
                  <a:pt x="175" y="419"/>
                </a:lnTo>
                <a:lnTo>
                  <a:pt x="175" y="418"/>
                </a:lnTo>
                <a:lnTo>
                  <a:pt x="175" y="418"/>
                </a:lnTo>
                <a:lnTo>
                  <a:pt x="176" y="418"/>
                </a:lnTo>
                <a:lnTo>
                  <a:pt x="176" y="418"/>
                </a:lnTo>
                <a:lnTo>
                  <a:pt x="178" y="416"/>
                </a:lnTo>
                <a:lnTo>
                  <a:pt x="178" y="416"/>
                </a:lnTo>
                <a:lnTo>
                  <a:pt x="178" y="416"/>
                </a:lnTo>
                <a:lnTo>
                  <a:pt x="179" y="416"/>
                </a:lnTo>
                <a:lnTo>
                  <a:pt x="179" y="416"/>
                </a:lnTo>
                <a:lnTo>
                  <a:pt x="179" y="416"/>
                </a:lnTo>
                <a:lnTo>
                  <a:pt x="180" y="416"/>
                </a:lnTo>
                <a:lnTo>
                  <a:pt x="180" y="415"/>
                </a:lnTo>
                <a:lnTo>
                  <a:pt x="180" y="415"/>
                </a:lnTo>
                <a:lnTo>
                  <a:pt x="180" y="415"/>
                </a:lnTo>
                <a:lnTo>
                  <a:pt x="182" y="415"/>
                </a:lnTo>
                <a:lnTo>
                  <a:pt x="182" y="415"/>
                </a:lnTo>
                <a:lnTo>
                  <a:pt x="183" y="414"/>
                </a:lnTo>
                <a:lnTo>
                  <a:pt x="183" y="414"/>
                </a:lnTo>
                <a:lnTo>
                  <a:pt x="183" y="414"/>
                </a:lnTo>
                <a:lnTo>
                  <a:pt x="185" y="414"/>
                </a:lnTo>
                <a:lnTo>
                  <a:pt x="186" y="412"/>
                </a:lnTo>
                <a:lnTo>
                  <a:pt x="186" y="412"/>
                </a:lnTo>
                <a:lnTo>
                  <a:pt x="186" y="412"/>
                </a:lnTo>
                <a:lnTo>
                  <a:pt x="187" y="412"/>
                </a:lnTo>
                <a:lnTo>
                  <a:pt x="187" y="411"/>
                </a:lnTo>
                <a:lnTo>
                  <a:pt x="189" y="411"/>
                </a:lnTo>
                <a:lnTo>
                  <a:pt x="190" y="411"/>
                </a:lnTo>
                <a:lnTo>
                  <a:pt x="190" y="409"/>
                </a:lnTo>
                <a:lnTo>
                  <a:pt x="191" y="409"/>
                </a:lnTo>
                <a:lnTo>
                  <a:pt x="191" y="409"/>
                </a:lnTo>
                <a:lnTo>
                  <a:pt x="191" y="409"/>
                </a:lnTo>
                <a:lnTo>
                  <a:pt x="191" y="408"/>
                </a:lnTo>
                <a:lnTo>
                  <a:pt x="193" y="408"/>
                </a:lnTo>
                <a:lnTo>
                  <a:pt x="193" y="408"/>
                </a:lnTo>
                <a:lnTo>
                  <a:pt x="194" y="408"/>
                </a:lnTo>
                <a:lnTo>
                  <a:pt x="194" y="408"/>
                </a:lnTo>
                <a:lnTo>
                  <a:pt x="194" y="408"/>
                </a:lnTo>
                <a:lnTo>
                  <a:pt x="196" y="408"/>
                </a:lnTo>
                <a:lnTo>
                  <a:pt x="196" y="407"/>
                </a:lnTo>
                <a:lnTo>
                  <a:pt x="196" y="407"/>
                </a:lnTo>
                <a:lnTo>
                  <a:pt x="197" y="407"/>
                </a:lnTo>
                <a:lnTo>
                  <a:pt x="197" y="407"/>
                </a:lnTo>
                <a:lnTo>
                  <a:pt x="197" y="405"/>
                </a:lnTo>
                <a:lnTo>
                  <a:pt x="197" y="405"/>
                </a:lnTo>
                <a:lnTo>
                  <a:pt x="197" y="405"/>
                </a:lnTo>
                <a:lnTo>
                  <a:pt x="197" y="404"/>
                </a:lnTo>
                <a:lnTo>
                  <a:pt x="198" y="404"/>
                </a:lnTo>
                <a:lnTo>
                  <a:pt x="198" y="404"/>
                </a:lnTo>
                <a:lnTo>
                  <a:pt x="200" y="404"/>
                </a:lnTo>
                <a:lnTo>
                  <a:pt x="200" y="404"/>
                </a:lnTo>
                <a:lnTo>
                  <a:pt x="200" y="403"/>
                </a:lnTo>
                <a:lnTo>
                  <a:pt x="200" y="403"/>
                </a:lnTo>
                <a:lnTo>
                  <a:pt x="201" y="403"/>
                </a:lnTo>
                <a:lnTo>
                  <a:pt x="201" y="401"/>
                </a:lnTo>
                <a:lnTo>
                  <a:pt x="202" y="401"/>
                </a:lnTo>
                <a:lnTo>
                  <a:pt x="202" y="401"/>
                </a:lnTo>
                <a:lnTo>
                  <a:pt x="202" y="401"/>
                </a:lnTo>
                <a:lnTo>
                  <a:pt x="204" y="401"/>
                </a:lnTo>
                <a:lnTo>
                  <a:pt x="204" y="401"/>
                </a:lnTo>
                <a:lnTo>
                  <a:pt x="204" y="401"/>
                </a:lnTo>
                <a:lnTo>
                  <a:pt x="205" y="401"/>
                </a:lnTo>
                <a:lnTo>
                  <a:pt x="205" y="401"/>
                </a:lnTo>
                <a:lnTo>
                  <a:pt x="205" y="401"/>
                </a:lnTo>
                <a:lnTo>
                  <a:pt x="205" y="401"/>
                </a:lnTo>
                <a:lnTo>
                  <a:pt x="206" y="401"/>
                </a:lnTo>
                <a:lnTo>
                  <a:pt x="206" y="401"/>
                </a:lnTo>
                <a:lnTo>
                  <a:pt x="206" y="401"/>
                </a:lnTo>
                <a:lnTo>
                  <a:pt x="208" y="401"/>
                </a:lnTo>
                <a:lnTo>
                  <a:pt x="208" y="401"/>
                </a:lnTo>
                <a:lnTo>
                  <a:pt x="208" y="401"/>
                </a:lnTo>
                <a:lnTo>
                  <a:pt x="209" y="401"/>
                </a:lnTo>
                <a:lnTo>
                  <a:pt x="209" y="401"/>
                </a:lnTo>
                <a:lnTo>
                  <a:pt x="211" y="401"/>
                </a:lnTo>
                <a:lnTo>
                  <a:pt x="211" y="401"/>
                </a:lnTo>
                <a:lnTo>
                  <a:pt x="211" y="401"/>
                </a:lnTo>
                <a:lnTo>
                  <a:pt x="211" y="401"/>
                </a:lnTo>
                <a:lnTo>
                  <a:pt x="211" y="400"/>
                </a:lnTo>
                <a:lnTo>
                  <a:pt x="212" y="400"/>
                </a:lnTo>
                <a:lnTo>
                  <a:pt x="212" y="400"/>
                </a:lnTo>
                <a:lnTo>
                  <a:pt x="212" y="400"/>
                </a:lnTo>
                <a:lnTo>
                  <a:pt x="213" y="400"/>
                </a:lnTo>
                <a:lnTo>
                  <a:pt x="213" y="400"/>
                </a:lnTo>
                <a:lnTo>
                  <a:pt x="213" y="398"/>
                </a:lnTo>
                <a:lnTo>
                  <a:pt x="213" y="398"/>
                </a:lnTo>
                <a:lnTo>
                  <a:pt x="213" y="397"/>
                </a:lnTo>
                <a:lnTo>
                  <a:pt x="213" y="397"/>
                </a:lnTo>
                <a:lnTo>
                  <a:pt x="213" y="397"/>
                </a:lnTo>
                <a:lnTo>
                  <a:pt x="213" y="397"/>
                </a:lnTo>
                <a:lnTo>
                  <a:pt x="213" y="396"/>
                </a:lnTo>
                <a:lnTo>
                  <a:pt x="213" y="396"/>
                </a:lnTo>
                <a:lnTo>
                  <a:pt x="213" y="394"/>
                </a:lnTo>
                <a:lnTo>
                  <a:pt x="213" y="394"/>
                </a:lnTo>
                <a:lnTo>
                  <a:pt x="215" y="394"/>
                </a:lnTo>
                <a:lnTo>
                  <a:pt x="215" y="394"/>
                </a:lnTo>
                <a:lnTo>
                  <a:pt x="215" y="394"/>
                </a:lnTo>
                <a:lnTo>
                  <a:pt x="215" y="396"/>
                </a:lnTo>
                <a:lnTo>
                  <a:pt x="215" y="397"/>
                </a:lnTo>
                <a:lnTo>
                  <a:pt x="215" y="398"/>
                </a:lnTo>
                <a:lnTo>
                  <a:pt x="215" y="398"/>
                </a:lnTo>
                <a:lnTo>
                  <a:pt x="216" y="400"/>
                </a:lnTo>
                <a:lnTo>
                  <a:pt x="216" y="400"/>
                </a:lnTo>
                <a:lnTo>
                  <a:pt x="216" y="400"/>
                </a:lnTo>
                <a:lnTo>
                  <a:pt x="217" y="400"/>
                </a:lnTo>
                <a:lnTo>
                  <a:pt x="219" y="401"/>
                </a:lnTo>
                <a:lnTo>
                  <a:pt x="220" y="403"/>
                </a:lnTo>
                <a:lnTo>
                  <a:pt x="222" y="403"/>
                </a:lnTo>
                <a:lnTo>
                  <a:pt x="222" y="403"/>
                </a:lnTo>
                <a:lnTo>
                  <a:pt x="223" y="403"/>
                </a:lnTo>
                <a:lnTo>
                  <a:pt x="224" y="404"/>
                </a:lnTo>
                <a:lnTo>
                  <a:pt x="226" y="405"/>
                </a:lnTo>
                <a:lnTo>
                  <a:pt x="227" y="405"/>
                </a:lnTo>
                <a:lnTo>
                  <a:pt x="228" y="408"/>
                </a:lnTo>
                <a:lnTo>
                  <a:pt x="230" y="408"/>
                </a:lnTo>
                <a:lnTo>
                  <a:pt x="230" y="408"/>
                </a:lnTo>
                <a:lnTo>
                  <a:pt x="230" y="408"/>
                </a:lnTo>
                <a:lnTo>
                  <a:pt x="231" y="409"/>
                </a:lnTo>
                <a:lnTo>
                  <a:pt x="232" y="411"/>
                </a:lnTo>
                <a:lnTo>
                  <a:pt x="232" y="411"/>
                </a:lnTo>
                <a:lnTo>
                  <a:pt x="234" y="411"/>
                </a:lnTo>
                <a:lnTo>
                  <a:pt x="234" y="411"/>
                </a:lnTo>
                <a:lnTo>
                  <a:pt x="235" y="411"/>
                </a:lnTo>
                <a:lnTo>
                  <a:pt x="235" y="412"/>
                </a:lnTo>
                <a:lnTo>
                  <a:pt x="235" y="412"/>
                </a:lnTo>
                <a:lnTo>
                  <a:pt x="235" y="412"/>
                </a:lnTo>
                <a:lnTo>
                  <a:pt x="237" y="414"/>
                </a:lnTo>
                <a:lnTo>
                  <a:pt x="237" y="414"/>
                </a:lnTo>
                <a:lnTo>
                  <a:pt x="238" y="414"/>
                </a:lnTo>
                <a:lnTo>
                  <a:pt x="239" y="415"/>
                </a:lnTo>
                <a:lnTo>
                  <a:pt x="241" y="416"/>
                </a:lnTo>
                <a:lnTo>
                  <a:pt x="241" y="416"/>
                </a:lnTo>
                <a:lnTo>
                  <a:pt x="241" y="416"/>
                </a:lnTo>
                <a:lnTo>
                  <a:pt x="242" y="418"/>
                </a:lnTo>
                <a:lnTo>
                  <a:pt x="243" y="418"/>
                </a:lnTo>
                <a:lnTo>
                  <a:pt x="245" y="419"/>
                </a:lnTo>
                <a:lnTo>
                  <a:pt x="245" y="419"/>
                </a:lnTo>
                <a:lnTo>
                  <a:pt x="246" y="419"/>
                </a:lnTo>
                <a:lnTo>
                  <a:pt x="246" y="420"/>
                </a:lnTo>
                <a:lnTo>
                  <a:pt x="248" y="422"/>
                </a:lnTo>
                <a:lnTo>
                  <a:pt x="249" y="422"/>
                </a:lnTo>
                <a:lnTo>
                  <a:pt x="249" y="422"/>
                </a:lnTo>
                <a:lnTo>
                  <a:pt x="249" y="423"/>
                </a:lnTo>
                <a:lnTo>
                  <a:pt x="249" y="423"/>
                </a:lnTo>
                <a:lnTo>
                  <a:pt x="250" y="423"/>
                </a:lnTo>
                <a:lnTo>
                  <a:pt x="250" y="424"/>
                </a:lnTo>
                <a:lnTo>
                  <a:pt x="252" y="424"/>
                </a:lnTo>
                <a:lnTo>
                  <a:pt x="252" y="424"/>
                </a:lnTo>
                <a:lnTo>
                  <a:pt x="252" y="424"/>
                </a:lnTo>
                <a:lnTo>
                  <a:pt x="252" y="424"/>
                </a:lnTo>
                <a:lnTo>
                  <a:pt x="252" y="426"/>
                </a:lnTo>
                <a:lnTo>
                  <a:pt x="253" y="426"/>
                </a:lnTo>
                <a:lnTo>
                  <a:pt x="253" y="426"/>
                </a:lnTo>
                <a:lnTo>
                  <a:pt x="253" y="427"/>
                </a:lnTo>
                <a:lnTo>
                  <a:pt x="254" y="427"/>
                </a:lnTo>
                <a:lnTo>
                  <a:pt x="254" y="427"/>
                </a:lnTo>
                <a:lnTo>
                  <a:pt x="256" y="429"/>
                </a:lnTo>
                <a:lnTo>
                  <a:pt x="256" y="430"/>
                </a:lnTo>
                <a:lnTo>
                  <a:pt x="256" y="430"/>
                </a:lnTo>
                <a:lnTo>
                  <a:pt x="257" y="430"/>
                </a:lnTo>
                <a:lnTo>
                  <a:pt x="257" y="431"/>
                </a:lnTo>
                <a:lnTo>
                  <a:pt x="258" y="433"/>
                </a:lnTo>
                <a:lnTo>
                  <a:pt x="260" y="434"/>
                </a:lnTo>
                <a:lnTo>
                  <a:pt x="260" y="434"/>
                </a:lnTo>
                <a:lnTo>
                  <a:pt x="260" y="435"/>
                </a:lnTo>
                <a:lnTo>
                  <a:pt x="261" y="437"/>
                </a:lnTo>
                <a:lnTo>
                  <a:pt x="261" y="438"/>
                </a:lnTo>
                <a:lnTo>
                  <a:pt x="263" y="438"/>
                </a:lnTo>
                <a:lnTo>
                  <a:pt x="263" y="438"/>
                </a:lnTo>
                <a:lnTo>
                  <a:pt x="263" y="438"/>
                </a:lnTo>
                <a:lnTo>
                  <a:pt x="263" y="440"/>
                </a:lnTo>
                <a:lnTo>
                  <a:pt x="263" y="440"/>
                </a:lnTo>
                <a:lnTo>
                  <a:pt x="264" y="441"/>
                </a:lnTo>
                <a:lnTo>
                  <a:pt x="264" y="441"/>
                </a:lnTo>
                <a:lnTo>
                  <a:pt x="265" y="442"/>
                </a:lnTo>
                <a:lnTo>
                  <a:pt x="265" y="442"/>
                </a:lnTo>
                <a:lnTo>
                  <a:pt x="265" y="444"/>
                </a:lnTo>
                <a:lnTo>
                  <a:pt x="265" y="444"/>
                </a:lnTo>
                <a:lnTo>
                  <a:pt x="267" y="445"/>
                </a:lnTo>
                <a:lnTo>
                  <a:pt x="267" y="445"/>
                </a:lnTo>
                <a:lnTo>
                  <a:pt x="268" y="446"/>
                </a:lnTo>
                <a:lnTo>
                  <a:pt x="268" y="446"/>
                </a:lnTo>
                <a:lnTo>
                  <a:pt x="268" y="446"/>
                </a:lnTo>
                <a:lnTo>
                  <a:pt x="268" y="446"/>
                </a:lnTo>
                <a:lnTo>
                  <a:pt x="268" y="448"/>
                </a:lnTo>
                <a:lnTo>
                  <a:pt x="269" y="448"/>
                </a:lnTo>
                <a:lnTo>
                  <a:pt x="269" y="448"/>
                </a:lnTo>
                <a:lnTo>
                  <a:pt x="269" y="448"/>
                </a:lnTo>
                <a:lnTo>
                  <a:pt x="271" y="449"/>
                </a:lnTo>
                <a:lnTo>
                  <a:pt x="271" y="449"/>
                </a:lnTo>
                <a:lnTo>
                  <a:pt x="271" y="449"/>
                </a:lnTo>
                <a:lnTo>
                  <a:pt x="272" y="450"/>
                </a:lnTo>
                <a:lnTo>
                  <a:pt x="272" y="450"/>
                </a:lnTo>
                <a:lnTo>
                  <a:pt x="272" y="452"/>
                </a:lnTo>
                <a:lnTo>
                  <a:pt x="274" y="452"/>
                </a:lnTo>
                <a:lnTo>
                  <a:pt x="274" y="452"/>
                </a:lnTo>
                <a:lnTo>
                  <a:pt x="274" y="452"/>
                </a:lnTo>
                <a:lnTo>
                  <a:pt x="274" y="453"/>
                </a:lnTo>
                <a:lnTo>
                  <a:pt x="275" y="453"/>
                </a:lnTo>
                <a:lnTo>
                  <a:pt x="275" y="453"/>
                </a:lnTo>
                <a:lnTo>
                  <a:pt x="275" y="455"/>
                </a:lnTo>
                <a:lnTo>
                  <a:pt x="275" y="455"/>
                </a:lnTo>
                <a:lnTo>
                  <a:pt x="276" y="455"/>
                </a:lnTo>
                <a:lnTo>
                  <a:pt x="276" y="456"/>
                </a:lnTo>
                <a:lnTo>
                  <a:pt x="276" y="456"/>
                </a:lnTo>
                <a:lnTo>
                  <a:pt x="276" y="457"/>
                </a:lnTo>
                <a:lnTo>
                  <a:pt x="276" y="457"/>
                </a:lnTo>
                <a:lnTo>
                  <a:pt x="278" y="457"/>
                </a:lnTo>
                <a:lnTo>
                  <a:pt x="278" y="459"/>
                </a:lnTo>
                <a:lnTo>
                  <a:pt x="278" y="459"/>
                </a:lnTo>
                <a:lnTo>
                  <a:pt x="279" y="460"/>
                </a:lnTo>
                <a:lnTo>
                  <a:pt x="279" y="460"/>
                </a:lnTo>
                <a:lnTo>
                  <a:pt x="279" y="460"/>
                </a:lnTo>
                <a:lnTo>
                  <a:pt x="280" y="463"/>
                </a:lnTo>
                <a:lnTo>
                  <a:pt x="280" y="463"/>
                </a:lnTo>
                <a:lnTo>
                  <a:pt x="282" y="464"/>
                </a:lnTo>
                <a:lnTo>
                  <a:pt x="282" y="466"/>
                </a:lnTo>
                <a:lnTo>
                  <a:pt x="282" y="466"/>
                </a:lnTo>
                <a:lnTo>
                  <a:pt x="282" y="466"/>
                </a:lnTo>
                <a:lnTo>
                  <a:pt x="283" y="467"/>
                </a:lnTo>
                <a:lnTo>
                  <a:pt x="283" y="467"/>
                </a:lnTo>
                <a:lnTo>
                  <a:pt x="283" y="467"/>
                </a:lnTo>
                <a:lnTo>
                  <a:pt x="284" y="468"/>
                </a:lnTo>
                <a:lnTo>
                  <a:pt x="284" y="468"/>
                </a:lnTo>
                <a:lnTo>
                  <a:pt x="284" y="470"/>
                </a:lnTo>
                <a:lnTo>
                  <a:pt x="286" y="471"/>
                </a:lnTo>
                <a:lnTo>
                  <a:pt x="287" y="472"/>
                </a:lnTo>
                <a:lnTo>
                  <a:pt x="287" y="472"/>
                </a:lnTo>
                <a:lnTo>
                  <a:pt x="287" y="474"/>
                </a:lnTo>
                <a:lnTo>
                  <a:pt x="287" y="474"/>
                </a:lnTo>
                <a:lnTo>
                  <a:pt x="287" y="474"/>
                </a:lnTo>
                <a:lnTo>
                  <a:pt x="289" y="474"/>
                </a:lnTo>
                <a:lnTo>
                  <a:pt x="289" y="475"/>
                </a:lnTo>
                <a:lnTo>
                  <a:pt x="289" y="475"/>
                </a:lnTo>
                <a:lnTo>
                  <a:pt x="290" y="476"/>
                </a:lnTo>
                <a:lnTo>
                  <a:pt x="290" y="476"/>
                </a:lnTo>
                <a:lnTo>
                  <a:pt x="290" y="476"/>
                </a:lnTo>
                <a:lnTo>
                  <a:pt x="290" y="478"/>
                </a:lnTo>
                <a:lnTo>
                  <a:pt x="290" y="478"/>
                </a:lnTo>
                <a:lnTo>
                  <a:pt x="291" y="478"/>
                </a:lnTo>
                <a:lnTo>
                  <a:pt x="291" y="479"/>
                </a:lnTo>
                <a:lnTo>
                  <a:pt x="291" y="479"/>
                </a:lnTo>
                <a:lnTo>
                  <a:pt x="293" y="479"/>
                </a:lnTo>
                <a:lnTo>
                  <a:pt x="293" y="479"/>
                </a:lnTo>
                <a:lnTo>
                  <a:pt x="293" y="481"/>
                </a:lnTo>
                <a:lnTo>
                  <a:pt x="294" y="481"/>
                </a:lnTo>
                <a:lnTo>
                  <a:pt x="295" y="482"/>
                </a:lnTo>
                <a:lnTo>
                  <a:pt x="295" y="482"/>
                </a:lnTo>
                <a:lnTo>
                  <a:pt x="295" y="482"/>
                </a:lnTo>
                <a:lnTo>
                  <a:pt x="295" y="483"/>
                </a:lnTo>
                <a:lnTo>
                  <a:pt x="297" y="485"/>
                </a:lnTo>
                <a:lnTo>
                  <a:pt x="298" y="485"/>
                </a:lnTo>
                <a:lnTo>
                  <a:pt x="298" y="486"/>
                </a:lnTo>
                <a:lnTo>
                  <a:pt x="300" y="486"/>
                </a:lnTo>
                <a:lnTo>
                  <a:pt x="300" y="486"/>
                </a:lnTo>
                <a:lnTo>
                  <a:pt x="300" y="487"/>
                </a:lnTo>
                <a:lnTo>
                  <a:pt x="301" y="487"/>
                </a:lnTo>
                <a:lnTo>
                  <a:pt x="301" y="487"/>
                </a:lnTo>
                <a:lnTo>
                  <a:pt x="301" y="487"/>
                </a:lnTo>
                <a:lnTo>
                  <a:pt x="301" y="487"/>
                </a:lnTo>
                <a:lnTo>
                  <a:pt x="301" y="487"/>
                </a:lnTo>
                <a:lnTo>
                  <a:pt x="302" y="489"/>
                </a:lnTo>
                <a:lnTo>
                  <a:pt x="302" y="489"/>
                </a:lnTo>
                <a:lnTo>
                  <a:pt x="304" y="489"/>
                </a:lnTo>
                <a:lnTo>
                  <a:pt x="304" y="489"/>
                </a:lnTo>
                <a:lnTo>
                  <a:pt x="304" y="489"/>
                </a:lnTo>
                <a:lnTo>
                  <a:pt x="305" y="489"/>
                </a:lnTo>
                <a:lnTo>
                  <a:pt x="305" y="489"/>
                </a:lnTo>
                <a:lnTo>
                  <a:pt x="306" y="489"/>
                </a:lnTo>
                <a:lnTo>
                  <a:pt x="306" y="489"/>
                </a:lnTo>
                <a:lnTo>
                  <a:pt x="308" y="489"/>
                </a:lnTo>
                <a:lnTo>
                  <a:pt x="308" y="489"/>
                </a:lnTo>
                <a:lnTo>
                  <a:pt x="308" y="489"/>
                </a:lnTo>
                <a:lnTo>
                  <a:pt x="309" y="489"/>
                </a:lnTo>
                <a:lnTo>
                  <a:pt x="309" y="489"/>
                </a:lnTo>
                <a:lnTo>
                  <a:pt x="309" y="490"/>
                </a:lnTo>
                <a:lnTo>
                  <a:pt x="309" y="490"/>
                </a:lnTo>
                <a:lnTo>
                  <a:pt x="309" y="490"/>
                </a:lnTo>
                <a:lnTo>
                  <a:pt x="310" y="490"/>
                </a:lnTo>
                <a:lnTo>
                  <a:pt x="310" y="492"/>
                </a:lnTo>
                <a:lnTo>
                  <a:pt x="312" y="493"/>
                </a:lnTo>
                <a:lnTo>
                  <a:pt x="312" y="493"/>
                </a:lnTo>
                <a:lnTo>
                  <a:pt x="312" y="493"/>
                </a:lnTo>
                <a:lnTo>
                  <a:pt x="312" y="494"/>
                </a:lnTo>
                <a:lnTo>
                  <a:pt x="312" y="494"/>
                </a:lnTo>
                <a:lnTo>
                  <a:pt x="313" y="496"/>
                </a:lnTo>
                <a:lnTo>
                  <a:pt x="313" y="496"/>
                </a:lnTo>
                <a:lnTo>
                  <a:pt x="315" y="497"/>
                </a:lnTo>
                <a:lnTo>
                  <a:pt x="315" y="497"/>
                </a:lnTo>
                <a:lnTo>
                  <a:pt x="316" y="498"/>
                </a:lnTo>
                <a:lnTo>
                  <a:pt x="316" y="500"/>
                </a:lnTo>
                <a:lnTo>
                  <a:pt x="317" y="500"/>
                </a:lnTo>
                <a:lnTo>
                  <a:pt x="317" y="501"/>
                </a:lnTo>
                <a:lnTo>
                  <a:pt x="317" y="501"/>
                </a:lnTo>
                <a:lnTo>
                  <a:pt x="319" y="501"/>
                </a:lnTo>
                <a:lnTo>
                  <a:pt x="320" y="502"/>
                </a:lnTo>
                <a:lnTo>
                  <a:pt x="320" y="502"/>
                </a:lnTo>
                <a:lnTo>
                  <a:pt x="320" y="504"/>
                </a:lnTo>
                <a:lnTo>
                  <a:pt x="321" y="504"/>
                </a:lnTo>
                <a:lnTo>
                  <a:pt x="321" y="504"/>
                </a:lnTo>
                <a:lnTo>
                  <a:pt x="321" y="504"/>
                </a:lnTo>
                <a:lnTo>
                  <a:pt x="323" y="504"/>
                </a:lnTo>
                <a:lnTo>
                  <a:pt x="323" y="505"/>
                </a:lnTo>
                <a:lnTo>
                  <a:pt x="323" y="505"/>
                </a:lnTo>
                <a:lnTo>
                  <a:pt x="323" y="507"/>
                </a:lnTo>
                <a:lnTo>
                  <a:pt x="324" y="507"/>
                </a:lnTo>
                <a:lnTo>
                  <a:pt x="324" y="507"/>
                </a:lnTo>
                <a:lnTo>
                  <a:pt x="324" y="507"/>
                </a:lnTo>
                <a:lnTo>
                  <a:pt x="324" y="507"/>
                </a:lnTo>
                <a:lnTo>
                  <a:pt x="324" y="508"/>
                </a:lnTo>
                <a:lnTo>
                  <a:pt x="326" y="509"/>
                </a:lnTo>
                <a:lnTo>
                  <a:pt x="326" y="509"/>
                </a:lnTo>
                <a:lnTo>
                  <a:pt x="326" y="509"/>
                </a:lnTo>
                <a:lnTo>
                  <a:pt x="326" y="511"/>
                </a:lnTo>
                <a:lnTo>
                  <a:pt x="326" y="511"/>
                </a:lnTo>
                <a:lnTo>
                  <a:pt x="327" y="512"/>
                </a:lnTo>
                <a:lnTo>
                  <a:pt x="327" y="512"/>
                </a:lnTo>
                <a:lnTo>
                  <a:pt x="327" y="512"/>
                </a:lnTo>
                <a:lnTo>
                  <a:pt x="327" y="513"/>
                </a:lnTo>
                <a:lnTo>
                  <a:pt x="328" y="513"/>
                </a:lnTo>
                <a:lnTo>
                  <a:pt x="328" y="513"/>
                </a:lnTo>
                <a:lnTo>
                  <a:pt x="328" y="513"/>
                </a:lnTo>
                <a:lnTo>
                  <a:pt x="328" y="513"/>
                </a:lnTo>
                <a:lnTo>
                  <a:pt x="328" y="512"/>
                </a:lnTo>
                <a:lnTo>
                  <a:pt x="330" y="512"/>
                </a:lnTo>
                <a:lnTo>
                  <a:pt x="330" y="512"/>
                </a:lnTo>
                <a:lnTo>
                  <a:pt x="330" y="512"/>
                </a:lnTo>
                <a:lnTo>
                  <a:pt x="331" y="512"/>
                </a:lnTo>
                <a:lnTo>
                  <a:pt x="331" y="512"/>
                </a:lnTo>
                <a:lnTo>
                  <a:pt x="331" y="512"/>
                </a:lnTo>
                <a:lnTo>
                  <a:pt x="331" y="512"/>
                </a:lnTo>
                <a:lnTo>
                  <a:pt x="331" y="512"/>
                </a:lnTo>
                <a:lnTo>
                  <a:pt x="331" y="511"/>
                </a:lnTo>
                <a:lnTo>
                  <a:pt x="331" y="511"/>
                </a:lnTo>
                <a:lnTo>
                  <a:pt x="332" y="511"/>
                </a:lnTo>
                <a:lnTo>
                  <a:pt x="332" y="511"/>
                </a:lnTo>
                <a:lnTo>
                  <a:pt x="334" y="511"/>
                </a:lnTo>
                <a:lnTo>
                  <a:pt x="334" y="512"/>
                </a:lnTo>
                <a:lnTo>
                  <a:pt x="334" y="512"/>
                </a:lnTo>
                <a:lnTo>
                  <a:pt x="334" y="511"/>
                </a:lnTo>
                <a:lnTo>
                  <a:pt x="335" y="511"/>
                </a:lnTo>
                <a:lnTo>
                  <a:pt x="335" y="511"/>
                </a:lnTo>
                <a:lnTo>
                  <a:pt x="336" y="511"/>
                </a:lnTo>
                <a:lnTo>
                  <a:pt x="336" y="509"/>
                </a:lnTo>
                <a:lnTo>
                  <a:pt x="336" y="509"/>
                </a:lnTo>
                <a:lnTo>
                  <a:pt x="338" y="509"/>
                </a:lnTo>
                <a:lnTo>
                  <a:pt x="338" y="509"/>
                </a:lnTo>
                <a:lnTo>
                  <a:pt x="338" y="509"/>
                </a:lnTo>
                <a:lnTo>
                  <a:pt x="339" y="509"/>
                </a:lnTo>
                <a:lnTo>
                  <a:pt x="339" y="508"/>
                </a:lnTo>
                <a:lnTo>
                  <a:pt x="339" y="508"/>
                </a:lnTo>
                <a:lnTo>
                  <a:pt x="339" y="509"/>
                </a:lnTo>
                <a:lnTo>
                  <a:pt x="339" y="509"/>
                </a:lnTo>
                <a:lnTo>
                  <a:pt x="341" y="509"/>
                </a:lnTo>
                <a:lnTo>
                  <a:pt x="341" y="511"/>
                </a:lnTo>
                <a:lnTo>
                  <a:pt x="341" y="511"/>
                </a:lnTo>
                <a:lnTo>
                  <a:pt x="342" y="511"/>
                </a:lnTo>
                <a:lnTo>
                  <a:pt x="342" y="511"/>
                </a:lnTo>
                <a:lnTo>
                  <a:pt x="342" y="511"/>
                </a:lnTo>
                <a:lnTo>
                  <a:pt x="343" y="511"/>
                </a:lnTo>
                <a:lnTo>
                  <a:pt x="343" y="511"/>
                </a:lnTo>
                <a:lnTo>
                  <a:pt x="343" y="512"/>
                </a:lnTo>
                <a:lnTo>
                  <a:pt x="345" y="512"/>
                </a:lnTo>
                <a:lnTo>
                  <a:pt x="346" y="512"/>
                </a:lnTo>
                <a:lnTo>
                  <a:pt x="347" y="512"/>
                </a:lnTo>
                <a:lnTo>
                  <a:pt x="347" y="512"/>
                </a:lnTo>
                <a:lnTo>
                  <a:pt x="349" y="511"/>
                </a:lnTo>
                <a:lnTo>
                  <a:pt x="349" y="511"/>
                </a:lnTo>
                <a:lnTo>
                  <a:pt x="349" y="511"/>
                </a:lnTo>
                <a:lnTo>
                  <a:pt x="349" y="509"/>
                </a:lnTo>
                <a:lnTo>
                  <a:pt x="349" y="509"/>
                </a:lnTo>
                <a:lnTo>
                  <a:pt x="350" y="509"/>
                </a:lnTo>
                <a:lnTo>
                  <a:pt x="350" y="508"/>
                </a:lnTo>
                <a:lnTo>
                  <a:pt x="352" y="508"/>
                </a:lnTo>
                <a:lnTo>
                  <a:pt x="352" y="508"/>
                </a:lnTo>
                <a:lnTo>
                  <a:pt x="353" y="508"/>
                </a:lnTo>
                <a:lnTo>
                  <a:pt x="353" y="508"/>
                </a:lnTo>
                <a:lnTo>
                  <a:pt x="354" y="509"/>
                </a:lnTo>
                <a:lnTo>
                  <a:pt x="356" y="508"/>
                </a:lnTo>
                <a:lnTo>
                  <a:pt x="356" y="508"/>
                </a:lnTo>
                <a:lnTo>
                  <a:pt x="357" y="508"/>
                </a:lnTo>
                <a:lnTo>
                  <a:pt x="357" y="508"/>
                </a:lnTo>
                <a:lnTo>
                  <a:pt x="358" y="508"/>
                </a:lnTo>
                <a:lnTo>
                  <a:pt x="358" y="509"/>
                </a:lnTo>
                <a:lnTo>
                  <a:pt x="360" y="509"/>
                </a:lnTo>
                <a:lnTo>
                  <a:pt x="360" y="509"/>
                </a:lnTo>
                <a:lnTo>
                  <a:pt x="361" y="509"/>
                </a:lnTo>
                <a:lnTo>
                  <a:pt x="361" y="509"/>
                </a:lnTo>
                <a:lnTo>
                  <a:pt x="362" y="511"/>
                </a:lnTo>
                <a:lnTo>
                  <a:pt x="364" y="511"/>
                </a:lnTo>
                <a:lnTo>
                  <a:pt x="364" y="512"/>
                </a:lnTo>
                <a:lnTo>
                  <a:pt x="364" y="512"/>
                </a:lnTo>
                <a:lnTo>
                  <a:pt x="367" y="512"/>
                </a:lnTo>
                <a:lnTo>
                  <a:pt x="367" y="512"/>
                </a:lnTo>
                <a:lnTo>
                  <a:pt x="368" y="512"/>
                </a:lnTo>
                <a:lnTo>
                  <a:pt x="369" y="512"/>
                </a:lnTo>
                <a:lnTo>
                  <a:pt x="369" y="513"/>
                </a:lnTo>
                <a:lnTo>
                  <a:pt x="371" y="513"/>
                </a:lnTo>
                <a:lnTo>
                  <a:pt x="372" y="513"/>
                </a:lnTo>
                <a:lnTo>
                  <a:pt x="372" y="513"/>
                </a:lnTo>
                <a:lnTo>
                  <a:pt x="375" y="513"/>
                </a:lnTo>
                <a:lnTo>
                  <a:pt x="375" y="513"/>
                </a:lnTo>
                <a:lnTo>
                  <a:pt x="376" y="513"/>
                </a:lnTo>
                <a:lnTo>
                  <a:pt x="376" y="515"/>
                </a:lnTo>
                <a:lnTo>
                  <a:pt x="378" y="515"/>
                </a:lnTo>
                <a:lnTo>
                  <a:pt x="378" y="516"/>
                </a:lnTo>
                <a:lnTo>
                  <a:pt x="378" y="516"/>
                </a:lnTo>
                <a:lnTo>
                  <a:pt x="379" y="517"/>
                </a:lnTo>
                <a:lnTo>
                  <a:pt x="379" y="517"/>
                </a:lnTo>
                <a:lnTo>
                  <a:pt x="380" y="517"/>
                </a:lnTo>
                <a:lnTo>
                  <a:pt x="380" y="517"/>
                </a:lnTo>
                <a:lnTo>
                  <a:pt x="383" y="517"/>
                </a:lnTo>
                <a:lnTo>
                  <a:pt x="383" y="517"/>
                </a:lnTo>
                <a:lnTo>
                  <a:pt x="384" y="516"/>
                </a:lnTo>
                <a:lnTo>
                  <a:pt x="384" y="516"/>
                </a:lnTo>
                <a:lnTo>
                  <a:pt x="386" y="516"/>
                </a:lnTo>
                <a:lnTo>
                  <a:pt x="386" y="517"/>
                </a:lnTo>
                <a:lnTo>
                  <a:pt x="384" y="517"/>
                </a:lnTo>
                <a:lnTo>
                  <a:pt x="384" y="517"/>
                </a:lnTo>
                <a:lnTo>
                  <a:pt x="384" y="519"/>
                </a:lnTo>
                <a:lnTo>
                  <a:pt x="384" y="519"/>
                </a:lnTo>
                <a:lnTo>
                  <a:pt x="384" y="520"/>
                </a:lnTo>
                <a:lnTo>
                  <a:pt x="386" y="520"/>
                </a:lnTo>
                <a:lnTo>
                  <a:pt x="386" y="520"/>
                </a:lnTo>
                <a:lnTo>
                  <a:pt x="387" y="520"/>
                </a:lnTo>
                <a:lnTo>
                  <a:pt x="388" y="520"/>
                </a:lnTo>
                <a:lnTo>
                  <a:pt x="388" y="522"/>
                </a:lnTo>
                <a:lnTo>
                  <a:pt x="390" y="522"/>
                </a:lnTo>
                <a:lnTo>
                  <a:pt x="391" y="522"/>
                </a:lnTo>
                <a:lnTo>
                  <a:pt x="391" y="522"/>
                </a:lnTo>
                <a:lnTo>
                  <a:pt x="393" y="522"/>
                </a:lnTo>
                <a:lnTo>
                  <a:pt x="393" y="523"/>
                </a:lnTo>
                <a:lnTo>
                  <a:pt x="394" y="523"/>
                </a:lnTo>
                <a:lnTo>
                  <a:pt x="394" y="522"/>
                </a:lnTo>
                <a:lnTo>
                  <a:pt x="397" y="522"/>
                </a:lnTo>
                <a:lnTo>
                  <a:pt x="397" y="523"/>
                </a:lnTo>
                <a:lnTo>
                  <a:pt x="398" y="523"/>
                </a:lnTo>
                <a:lnTo>
                  <a:pt x="398" y="523"/>
                </a:lnTo>
                <a:lnTo>
                  <a:pt x="399" y="523"/>
                </a:lnTo>
                <a:lnTo>
                  <a:pt x="399" y="523"/>
                </a:lnTo>
                <a:lnTo>
                  <a:pt x="399" y="524"/>
                </a:lnTo>
                <a:lnTo>
                  <a:pt x="401" y="526"/>
                </a:lnTo>
                <a:lnTo>
                  <a:pt x="401" y="526"/>
                </a:lnTo>
                <a:lnTo>
                  <a:pt x="402" y="526"/>
                </a:lnTo>
                <a:lnTo>
                  <a:pt x="402" y="527"/>
                </a:lnTo>
                <a:lnTo>
                  <a:pt x="402" y="527"/>
                </a:lnTo>
                <a:lnTo>
                  <a:pt x="404" y="528"/>
                </a:lnTo>
                <a:lnTo>
                  <a:pt x="405" y="528"/>
                </a:lnTo>
                <a:lnTo>
                  <a:pt x="405" y="528"/>
                </a:lnTo>
                <a:lnTo>
                  <a:pt x="405" y="530"/>
                </a:lnTo>
                <a:lnTo>
                  <a:pt x="405" y="531"/>
                </a:lnTo>
                <a:lnTo>
                  <a:pt x="405" y="531"/>
                </a:lnTo>
                <a:lnTo>
                  <a:pt x="406" y="533"/>
                </a:lnTo>
                <a:lnTo>
                  <a:pt x="408" y="531"/>
                </a:lnTo>
                <a:lnTo>
                  <a:pt x="409" y="531"/>
                </a:lnTo>
                <a:lnTo>
                  <a:pt x="412" y="531"/>
                </a:lnTo>
                <a:lnTo>
                  <a:pt x="412" y="531"/>
                </a:lnTo>
                <a:lnTo>
                  <a:pt x="413" y="531"/>
                </a:lnTo>
                <a:lnTo>
                  <a:pt x="414" y="531"/>
                </a:lnTo>
                <a:lnTo>
                  <a:pt x="416" y="531"/>
                </a:lnTo>
                <a:lnTo>
                  <a:pt x="417" y="531"/>
                </a:lnTo>
                <a:lnTo>
                  <a:pt x="419" y="531"/>
                </a:lnTo>
                <a:lnTo>
                  <a:pt x="420" y="531"/>
                </a:lnTo>
                <a:lnTo>
                  <a:pt x="420" y="530"/>
                </a:lnTo>
                <a:lnTo>
                  <a:pt x="421" y="530"/>
                </a:lnTo>
                <a:lnTo>
                  <a:pt x="421" y="530"/>
                </a:lnTo>
                <a:lnTo>
                  <a:pt x="423" y="530"/>
                </a:lnTo>
                <a:lnTo>
                  <a:pt x="424" y="530"/>
                </a:lnTo>
                <a:lnTo>
                  <a:pt x="424" y="531"/>
                </a:lnTo>
                <a:lnTo>
                  <a:pt x="425" y="531"/>
                </a:lnTo>
                <a:lnTo>
                  <a:pt x="427" y="531"/>
                </a:lnTo>
                <a:lnTo>
                  <a:pt x="427" y="531"/>
                </a:lnTo>
                <a:lnTo>
                  <a:pt x="428" y="531"/>
                </a:lnTo>
                <a:lnTo>
                  <a:pt x="428" y="531"/>
                </a:lnTo>
                <a:lnTo>
                  <a:pt x="430" y="531"/>
                </a:lnTo>
                <a:lnTo>
                  <a:pt x="430" y="533"/>
                </a:lnTo>
                <a:lnTo>
                  <a:pt x="431" y="533"/>
                </a:lnTo>
                <a:lnTo>
                  <a:pt x="432" y="534"/>
                </a:lnTo>
                <a:lnTo>
                  <a:pt x="432" y="534"/>
                </a:lnTo>
                <a:lnTo>
                  <a:pt x="432" y="534"/>
                </a:lnTo>
                <a:lnTo>
                  <a:pt x="432" y="534"/>
                </a:lnTo>
                <a:lnTo>
                  <a:pt x="434" y="534"/>
                </a:lnTo>
                <a:lnTo>
                  <a:pt x="435" y="534"/>
                </a:lnTo>
                <a:lnTo>
                  <a:pt x="435" y="534"/>
                </a:lnTo>
                <a:lnTo>
                  <a:pt x="436" y="534"/>
                </a:lnTo>
                <a:lnTo>
                  <a:pt x="438" y="535"/>
                </a:lnTo>
                <a:lnTo>
                  <a:pt x="439" y="535"/>
                </a:lnTo>
                <a:lnTo>
                  <a:pt x="440" y="535"/>
                </a:lnTo>
                <a:lnTo>
                  <a:pt x="440" y="535"/>
                </a:lnTo>
                <a:lnTo>
                  <a:pt x="442" y="535"/>
                </a:lnTo>
                <a:lnTo>
                  <a:pt x="442" y="535"/>
                </a:lnTo>
                <a:lnTo>
                  <a:pt x="443" y="535"/>
                </a:lnTo>
                <a:lnTo>
                  <a:pt x="445" y="535"/>
                </a:lnTo>
                <a:lnTo>
                  <a:pt x="445" y="535"/>
                </a:lnTo>
                <a:lnTo>
                  <a:pt x="446" y="534"/>
                </a:lnTo>
                <a:lnTo>
                  <a:pt x="449" y="535"/>
                </a:lnTo>
                <a:lnTo>
                  <a:pt x="449" y="535"/>
                </a:lnTo>
                <a:lnTo>
                  <a:pt x="450" y="537"/>
                </a:lnTo>
                <a:lnTo>
                  <a:pt x="451" y="537"/>
                </a:lnTo>
                <a:lnTo>
                  <a:pt x="453" y="537"/>
                </a:lnTo>
                <a:lnTo>
                  <a:pt x="454" y="537"/>
                </a:lnTo>
                <a:lnTo>
                  <a:pt x="454" y="537"/>
                </a:lnTo>
                <a:lnTo>
                  <a:pt x="456" y="537"/>
                </a:lnTo>
                <a:lnTo>
                  <a:pt x="456" y="537"/>
                </a:lnTo>
                <a:lnTo>
                  <a:pt x="457" y="537"/>
                </a:lnTo>
                <a:lnTo>
                  <a:pt x="457" y="537"/>
                </a:lnTo>
                <a:lnTo>
                  <a:pt x="458" y="537"/>
                </a:lnTo>
                <a:lnTo>
                  <a:pt x="460" y="537"/>
                </a:lnTo>
                <a:lnTo>
                  <a:pt x="460" y="538"/>
                </a:lnTo>
                <a:lnTo>
                  <a:pt x="461" y="538"/>
                </a:lnTo>
                <a:lnTo>
                  <a:pt x="461" y="538"/>
                </a:lnTo>
                <a:lnTo>
                  <a:pt x="462" y="538"/>
                </a:lnTo>
                <a:lnTo>
                  <a:pt x="462" y="539"/>
                </a:lnTo>
                <a:lnTo>
                  <a:pt x="462" y="539"/>
                </a:lnTo>
                <a:lnTo>
                  <a:pt x="461" y="539"/>
                </a:lnTo>
                <a:lnTo>
                  <a:pt x="461" y="539"/>
                </a:lnTo>
                <a:lnTo>
                  <a:pt x="460" y="539"/>
                </a:lnTo>
                <a:lnTo>
                  <a:pt x="460" y="539"/>
                </a:lnTo>
                <a:lnTo>
                  <a:pt x="460" y="539"/>
                </a:lnTo>
                <a:lnTo>
                  <a:pt x="458" y="539"/>
                </a:lnTo>
                <a:lnTo>
                  <a:pt x="458" y="539"/>
                </a:lnTo>
                <a:lnTo>
                  <a:pt x="458" y="539"/>
                </a:lnTo>
                <a:lnTo>
                  <a:pt x="457" y="539"/>
                </a:lnTo>
                <a:lnTo>
                  <a:pt x="457" y="539"/>
                </a:lnTo>
                <a:lnTo>
                  <a:pt x="457" y="541"/>
                </a:lnTo>
                <a:lnTo>
                  <a:pt x="457" y="541"/>
                </a:lnTo>
                <a:lnTo>
                  <a:pt x="457" y="542"/>
                </a:lnTo>
                <a:lnTo>
                  <a:pt x="458" y="542"/>
                </a:lnTo>
                <a:lnTo>
                  <a:pt x="460" y="543"/>
                </a:lnTo>
                <a:lnTo>
                  <a:pt x="460" y="543"/>
                </a:lnTo>
                <a:lnTo>
                  <a:pt x="461" y="543"/>
                </a:lnTo>
                <a:lnTo>
                  <a:pt x="462" y="543"/>
                </a:lnTo>
                <a:lnTo>
                  <a:pt x="464" y="543"/>
                </a:lnTo>
                <a:lnTo>
                  <a:pt x="465" y="542"/>
                </a:lnTo>
                <a:lnTo>
                  <a:pt x="465" y="542"/>
                </a:lnTo>
                <a:lnTo>
                  <a:pt x="466" y="542"/>
                </a:lnTo>
                <a:lnTo>
                  <a:pt x="468" y="542"/>
                </a:lnTo>
                <a:lnTo>
                  <a:pt x="469" y="541"/>
                </a:lnTo>
                <a:lnTo>
                  <a:pt x="471" y="541"/>
                </a:lnTo>
                <a:lnTo>
                  <a:pt x="472" y="541"/>
                </a:lnTo>
                <a:lnTo>
                  <a:pt x="472" y="539"/>
                </a:lnTo>
                <a:lnTo>
                  <a:pt x="473" y="539"/>
                </a:lnTo>
                <a:lnTo>
                  <a:pt x="473" y="538"/>
                </a:lnTo>
                <a:lnTo>
                  <a:pt x="475" y="538"/>
                </a:lnTo>
                <a:lnTo>
                  <a:pt x="475" y="538"/>
                </a:lnTo>
                <a:lnTo>
                  <a:pt x="476" y="539"/>
                </a:lnTo>
                <a:lnTo>
                  <a:pt x="476" y="539"/>
                </a:lnTo>
                <a:lnTo>
                  <a:pt x="476" y="541"/>
                </a:lnTo>
                <a:lnTo>
                  <a:pt x="479" y="541"/>
                </a:lnTo>
                <a:lnTo>
                  <a:pt x="480" y="541"/>
                </a:lnTo>
                <a:lnTo>
                  <a:pt x="480" y="539"/>
                </a:lnTo>
                <a:lnTo>
                  <a:pt x="482" y="539"/>
                </a:lnTo>
                <a:lnTo>
                  <a:pt x="483" y="539"/>
                </a:lnTo>
                <a:lnTo>
                  <a:pt x="484" y="538"/>
                </a:lnTo>
                <a:lnTo>
                  <a:pt x="484" y="538"/>
                </a:lnTo>
                <a:lnTo>
                  <a:pt x="486" y="538"/>
                </a:lnTo>
                <a:lnTo>
                  <a:pt x="487" y="537"/>
                </a:lnTo>
                <a:lnTo>
                  <a:pt x="487" y="537"/>
                </a:lnTo>
                <a:lnTo>
                  <a:pt x="488" y="535"/>
                </a:lnTo>
                <a:lnTo>
                  <a:pt x="490" y="535"/>
                </a:lnTo>
                <a:lnTo>
                  <a:pt x="491" y="534"/>
                </a:lnTo>
                <a:lnTo>
                  <a:pt x="492" y="533"/>
                </a:lnTo>
                <a:lnTo>
                  <a:pt x="494" y="533"/>
                </a:lnTo>
                <a:lnTo>
                  <a:pt x="494" y="533"/>
                </a:lnTo>
                <a:lnTo>
                  <a:pt x="495" y="533"/>
                </a:lnTo>
                <a:lnTo>
                  <a:pt x="497" y="533"/>
                </a:lnTo>
                <a:lnTo>
                  <a:pt x="497" y="533"/>
                </a:lnTo>
                <a:lnTo>
                  <a:pt x="498" y="534"/>
                </a:lnTo>
                <a:lnTo>
                  <a:pt x="499" y="534"/>
                </a:lnTo>
                <a:lnTo>
                  <a:pt x="501" y="534"/>
                </a:lnTo>
                <a:lnTo>
                  <a:pt x="501" y="534"/>
                </a:lnTo>
                <a:lnTo>
                  <a:pt x="503" y="534"/>
                </a:lnTo>
                <a:lnTo>
                  <a:pt x="505" y="534"/>
                </a:lnTo>
                <a:lnTo>
                  <a:pt x="505" y="534"/>
                </a:lnTo>
                <a:lnTo>
                  <a:pt x="506" y="534"/>
                </a:lnTo>
                <a:lnTo>
                  <a:pt x="506" y="534"/>
                </a:lnTo>
                <a:lnTo>
                  <a:pt x="508" y="534"/>
                </a:lnTo>
                <a:lnTo>
                  <a:pt x="509" y="534"/>
                </a:lnTo>
                <a:lnTo>
                  <a:pt x="509" y="533"/>
                </a:lnTo>
                <a:lnTo>
                  <a:pt x="509" y="533"/>
                </a:lnTo>
                <a:lnTo>
                  <a:pt x="510" y="531"/>
                </a:lnTo>
                <a:lnTo>
                  <a:pt x="510" y="531"/>
                </a:lnTo>
                <a:lnTo>
                  <a:pt x="512" y="531"/>
                </a:lnTo>
                <a:lnTo>
                  <a:pt x="513" y="531"/>
                </a:lnTo>
                <a:lnTo>
                  <a:pt x="514" y="531"/>
                </a:lnTo>
                <a:lnTo>
                  <a:pt x="514" y="533"/>
                </a:lnTo>
                <a:lnTo>
                  <a:pt x="516" y="533"/>
                </a:lnTo>
                <a:lnTo>
                  <a:pt x="517" y="533"/>
                </a:lnTo>
                <a:lnTo>
                  <a:pt x="517" y="533"/>
                </a:lnTo>
                <a:lnTo>
                  <a:pt x="518" y="533"/>
                </a:lnTo>
                <a:lnTo>
                  <a:pt x="520" y="533"/>
                </a:lnTo>
                <a:lnTo>
                  <a:pt x="520" y="533"/>
                </a:lnTo>
                <a:lnTo>
                  <a:pt x="520" y="534"/>
                </a:lnTo>
                <a:lnTo>
                  <a:pt x="523" y="534"/>
                </a:lnTo>
                <a:lnTo>
                  <a:pt x="524" y="534"/>
                </a:lnTo>
                <a:lnTo>
                  <a:pt x="525" y="534"/>
                </a:lnTo>
                <a:lnTo>
                  <a:pt x="525" y="533"/>
                </a:lnTo>
                <a:lnTo>
                  <a:pt x="528" y="533"/>
                </a:lnTo>
                <a:lnTo>
                  <a:pt x="528" y="533"/>
                </a:lnTo>
                <a:lnTo>
                  <a:pt x="528" y="531"/>
                </a:lnTo>
                <a:lnTo>
                  <a:pt x="529" y="531"/>
                </a:lnTo>
                <a:lnTo>
                  <a:pt x="529" y="530"/>
                </a:lnTo>
                <a:lnTo>
                  <a:pt x="531" y="528"/>
                </a:lnTo>
                <a:lnTo>
                  <a:pt x="531" y="528"/>
                </a:lnTo>
                <a:lnTo>
                  <a:pt x="532" y="527"/>
                </a:lnTo>
                <a:lnTo>
                  <a:pt x="534" y="527"/>
                </a:lnTo>
                <a:lnTo>
                  <a:pt x="534" y="527"/>
                </a:lnTo>
                <a:lnTo>
                  <a:pt x="535" y="527"/>
                </a:lnTo>
                <a:lnTo>
                  <a:pt x="535" y="527"/>
                </a:lnTo>
                <a:lnTo>
                  <a:pt x="536" y="527"/>
                </a:lnTo>
                <a:lnTo>
                  <a:pt x="536" y="527"/>
                </a:lnTo>
                <a:lnTo>
                  <a:pt x="538" y="527"/>
                </a:lnTo>
                <a:lnTo>
                  <a:pt x="538" y="527"/>
                </a:lnTo>
                <a:lnTo>
                  <a:pt x="539" y="527"/>
                </a:lnTo>
                <a:lnTo>
                  <a:pt x="539" y="527"/>
                </a:lnTo>
                <a:lnTo>
                  <a:pt x="540" y="527"/>
                </a:lnTo>
                <a:lnTo>
                  <a:pt x="542" y="526"/>
                </a:lnTo>
                <a:lnTo>
                  <a:pt x="542" y="526"/>
                </a:lnTo>
                <a:lnTo>
                  <a:pt x="543" y="526"/>
                </a:lnTo>
                <a:lnTo>
                  <a:pt x="544" y="526"/>
                </a:lnTo>
                <a:lnTo>
                  <a:pt x="544" y="526"/>
                </a:lnTo>
                <a:lnTo>
                  <a:pt x="546" y="526"/>
                </a:lnTo>
                <a:lnTo>
                  <a:pt x="547" y="526"/>
                </a:lnTo>
                <a:lnTo>
                  <a:pt x="547" y="526"/>
                </a:lnTo>
                <a:lnTo>
                  <a:pt x="549" y="526"/>
                </a:lnTo>
                <a:lnTo>
                  <a:pt x="549" y="526"/>
                </a:lnTo>
                <a:lnTo>
                  <a:pt x="550" y="526"/>
                </a:lnTo>
                <a:lnTo>
                  <a:pt x="550" y="526"/>
                </a:lnTo>
                <a:lnTo>
                  <a:pt x="551" y="526"/>
                </a:lnTo>
                <a:lnTo>
                  <a:pt x="551" y="526"/>
                </a:lnTo>
                <a:lnTo>
                  <a:pt x="551" y="527"/>
                </a:lnTo>
                <a:lnTo>
                  <a:pt x="551" y="528"/>
                </a:lnTo>
                <a:lnTo>
                  <a:pt x="551" y="528"/>
                </a:lnTo>
                <a:lnTo>
                  <a:pt x="553" y="530"/>
                </a:lnTo>
                <a:lnTo>
                  <a:pt x="553" y="530"/>
                </a:lnTo>
                <a:lnTo>
                  <a:pt x="554" y="530"/>
                </a:lnTo>
                <a:lnTo>
                  <a:pt x="555" y="530"/>
                </a:lnTo>
                <a:lnTo>
                  <a:pt x="555" y="531"/>
                </a:lnTo>
                <a:lnTo>
                  <a:pt x="555" y="531"/>
                </a:lnTo>
                <a:lnTo>
                  <a:pt x="557" y="533"/>
                </a:lnTo>
                <a:lnTo>
                  <a:pt x="558" y="533"/>
                </a:lnTo>
                <a:lnTo>
                  <a:pt x="558" y="534"/>
                </a:lnTo>
                <a:lnTo>
                  <a:pt x="560" y="533"/>
                </a:lnTo>
                <a:lnTo>
                  <a:pt x="560" y="533"/>
                </a:lnTo>
                <a:lnTo>
                  <a:pt x="561" y="533"/>
                </a:lnTo>
                <a:lnTo>
                  <a:pt x="562" y="533"/>
                </a:lnTo>
                <a:lnTo>
                  <a:pt x="562" y="533"/>
                </a:lnTo>
                <a:lnTo>
                  <a:pt x="564" y="533"/>
                </a:lnTo>
                <a:lnTo>
                  <a:pt x="564" y="533"/>
                </a:lnTo>
                <a:lnTo>
                  <a:pt x="564" y="533"/>
                </a:lnTo>
                <a:lnTo>
                  <a:pt x="565" y="533"/>
                </a:lnTo>
                <a:lnTo>
                  <a:pt x="565" y="533"/>
                </a:lnTo>
                <a:lnTo>
                  <a:pt x="565" y="534"/>
                </a:lnTo>
                <a:lnTo>
                  <a:pt x="565" y="534"/>
                </a:lnTo>
                <a:lnTo>
                  <a:pt x="565" y="535"/>
                </a:lnTo>
                <a:lnTo>
                  <a:pt x="565" y="535"/>
                </a:lnTo>
                <a:lnTo>
                  <a:pt x="566" y="537"/>
                </a:lnTo>
                <a:lnTo>
                  <a:pt x="566" y="537"/>
                </a:lnTo>
                <a:lnTo>
                  <a:pt x="566" y="537"/>
                </a:lnTo>
                <a:lnTo>
                  <a:pt x="566" y="537"/>
                </a:lnTo>
                <a:lnTo>
                  <a:pt x="568" y="537"/>
                </a:lnTo>
                <a:lnTo>
                  <a:pt x="568" y="537"/>
                </a:lnTo>
                <a:lnTo>
                  <a:pt x="569" y="537"/>
                </a:lnTo>
                <a:lnTo>
                  <a:pt x="569" y="537"/>
                </a:lnTo>
                <a:lnTo>
                  <a:pt x="569" y="535"/>
                </a:lnTo>
                <a:lnTo>
                  <a:pt x="569" y="534"/>
                </a:lnTo>
                <a:lnTo>
                  <a:pt x="569" y="534"/>
                </a:lnTo>
                <a:lnTo>
                  <a:pt x="569" y="534"/>
                </a:lnTo>
                <a:lnTo>
                  <a:pt x="569" y="533"/>
                </a:lnTo>
                <a:lnTo>
                  <a:pt x="569" y="533"/>
                </a:lnTo>
                <a:lnTo>
                  <a:pt x="570" y="533"/>
                </a:lnTo>
                <a:lnTo>
                  <a:pt x="572" y="533"/>
                </a:lnTo>
                <a:lnTo>
                  <a:pt x="572" y="531"/>
                </a:lnTo>
                <a:lnTo>
                  <a:pt x="573" y="531"/>
                </a:lnTo>
                <a:lnTo>
                  <a:pt x="575" y="531"/>
                </a:lnTo>
                <a:lnTo>
                  <a:pt x="575" y="531"/>
                </a:lnTo>
                <a:lnTo>
                  <a:pt x="575" y="530"/>
                </a:lnTo>
                <a:lnTo>
                  <a:pt x="576" y="530"/>
                </a:lnTo>
                <a:lnTo>
                  <a:pt x="576" y="528"/>
                </a:lnTo>
                <a:lnTo>
                  <a:pt x="577" y="527"/>
                </a:lnTo>
                <a:lnTo>
                  <a:pt x="577" y="526"/>
                </a:lnTo>
                <a:lnTo>
                  <a:pt x="577" y="526"/>
                </a:lnTo>
                <a:lnTo>
                  <a:pt x="579" y="526"/>
                </a:lnTo>
                <a:lnTo>
                  <a:pt x="579" y="526"/>
                </a:lnTo>
                <a:lnTo>
                  <a:pt x="580" y="526"/>
                </a:lnTo>
                <a:lnTo>
                  <a:pt x="581" y="526"/>
                </a:lnTo>
                <a:lnTo>
                  <a:pt x="581" y="524"/>
                </a:lnTo>
                <a:lnTo>
                  <a:pt x="583" y="524"/>
                </a:lnTo>
                <a:lnTo>
                  <a:pt x="583" y="524"/>
                </a:lnTo>
                <a:lnTo>
                  <a:pt x="584" y="524"/>
                </a:lnTo>
                <a:lnTo>
                  <a:pt x="584" y="524"/>
                </a:lnTo>
                <a:lnTo>
                  <a:pt x="584" y="526"/>
                </a:lnTo>
                <a:lnTo>
                  <a:pt x="584" y="526"/>
                </a:lnTo>
                <a:lnTo>
                  <a:pt x="586" y="528"/>
                </a:lnTo>
                <a:lnTo>
                  <a:pt x="586" y="528"/>
                </a:lnTo>
                <a:lnTo>
                  <a:pt x="586" y="528"/>
                </a:lnTo>
                <a:lnTo>
                  <a:pt x="586" y="530"/>
                </a:lnTo>
                <a:lnTo>
                  <a:pt x="586" y="531"/>
                </a:lnTo>
                <a:lnTo>
                  <a:pt x="586" y="531"/>
                </a:lnTo>
                <a:lnTo>
                  <a:pt x="586" y="531"/>
                </a:lnTo>
                <a:lnTo>
                  <a:pt x="586" y="533"/>
                </a:lnTo>
                <a:lnTo>
                  <a:pt x="586" y="533"/>
                </a:lnTo>
                <a:lnTo>
                  <a:pt x="587" y="533"/>
                </a:lnTo>
                <a:lnTo>
                  <a:pt x="587" y="533"/>
                </a:lnTo>
                <a:lnTo>
                  <a:pt x="588" y="533"/>
                </a:lnTo>
                <a:lnTo>
                  <a:pt x="588" y="533"/>
                </a:lnTo>
                <a:lnTo>
                  <a:pt x="588" y="533"/>
                </a:lnTo>
                <a:lnTo>
                  <a:pt x="588" y="534"/>
                </a:lnTo>
                <a:lnTo>
                  <a:pt x="588" y="534"/>
                </a:lnTo>
                <a:lnTo>
                  <a:pt x="588" y="534"/>
                </a:lnTo>
                <a:lnTo>
                  <a:pt x="590" y="535"/>
                </a:lnTo>
                <a:lnTo>
                  <a:pt x="590" y="535"/>
                </a:lnTo>
                <a:lnTo>
                  <a:pt x="590" y="535"/>
                </a:lnTo>
                <a:lnTo>
                  <a:pt x="591" y="535"/>
                </a:lnTo>
                <a:lnTo>
                  <a:pt x="591" y="534"/>
                </a:lnTo>
                <a:lnTo>
                  <a:pt x="591" y="534"/>
                </a:lnTo>
                <a:lnTo>
                  <a:pt x="592" y="534"/>
                </a:lnTo>
                <a:lnTo>
                  <a:pt x="592" y="534"/>
                </a:lnTo>
                <a:lnTo>
                  <a:pt x="594" y="534"/>
                </a:lnTo>
                <a:lnTo>
                  <a:pt x="594" y="534"/>
                </a:lnTo>
                <a:lnTo>
                  <a:pt x="594" y="535"/>
                </a:lnTo>
                <a:lnTo>
                  <a:pt x="594" y="535"/>
                </a:lnTo>
                <a:lnTo>
                  <a:pt x="594" y="537"/>
                </a:lnTo>
                <a:lnTo>
                  <a:pt x="595" y="537"/>
                </a:lnTo>
                <a:lnTo>
                  <a:pt x="595" y="537"/>
                </a:lnTo>
                <a:lnTo>
                  <a:pt x="596" y="538"/>
                </a:lnTo>
                <a:lnTo>
                  <a:pt x="596" y="539"/>
                </a:lnTo>
                <a:lnTo>
                  <a:pt x="596" y="539"/>
                </a:lnTo>
                <a:lnTo>
                  <a:pt x="598" y="539"/>
                </a:lnTo>
                <a:lnTo>
                  <a:pt x="598" y="541"/>
                </a:lnTo>
                <a:lnTo>
                  <a:pt x="598" y="541"/>
                </a:lnTo>
                <a:lnTo>
                  <a:pt x="598" y="542"/>
                </a:lnTo>
                <a:lnTo>
                  <a:pt x="598" y="542"/>
                </a:lnTo>
                <a:lnTo>
                  <a:pt x="598" y="542"/>
                </a:lnTo>
                <a:lnTo>
                  <a:pt x="599" y="542"/>
                </a:lnTo>
                <a:lnTo>
                  <a:pt x="599" y="542"/>
                </a:lnTo>
                <a:lnTo>
                  <a:pt x="601" y="541"/>
                </a:lnTo>
                <a:lnTo>
                  <a:pt x="601" y="541"/>
                </a:lnTo>
                <a:lnTo>
                  <a:pt x="601" y="539"/>
                </a:lnTo>
                <a:lnTo>
                  <a:pt x="601" y="539"/>
                </a:lnTo>
                <a:lnTo>
                  <a:pt x="602" y="539"/>
                </a:lnTo>
                <a:lnTo>
                  <a:pt x="602" y="538"/>
                </a:lnTo>
                <a:lnTo>
                  <a:pt x="603" y="538"/>
                </a:lnTo>
                <a:lnTo>
                  <a:pt x="603" y="539"/>
                </a:lnTo>
                <a:lnTo>
                  <a:pt x="603" y="539"/>
                </a:lnTo>
                <a:lnTo>
                  <a:pt x="603" y="539"/>
                </a:lnTo>
                <a:lnTo>
                  <a:pt x="605" y="539"/>
                </a:lnTo>
                <a:lnTo>
                  <a:pt x="605" y="541"/>
                </a:lnTo>
                <a:lnTo>
                  <a:pt x="605" y="541"/>
                </a:lnTo>
                <a:lnTo>
                  <a:pt x="605" y="541"/>
                </a:lnTo>
                <a:lnTo>
                  <a:pt x="606" y="541"/>
                </a:lnTo>
                <a:lnTo>
                  <a:pt x="606" y="541"/>
                </a:lnTo>
                <a:lnTo>
                  <a:pt x="607" y="541"/>
                </a:lnTo>
                <a:lnTo>
                  <a:pt x="607" y="541"/>
                </a:lnTo>
                <a:lnTo>
                  <a:pt x="609" y="539"/>
                </a:lnTo>
                <a:lnTo>
                  <a:pt x="610" y="539"/>
                </a:lnTo>
                <a:lnTo>
                  <a:pt x="610" y="539"/>
                </a:lnTo>
                <a:lnTo>
                  <a:pt x="612" y="541"/>
                </a:lnTo>
                <a:lnTo>
                  <a:pt x="613" y="542"/>
                </a:lnTo>
                <a:lnTo>
                  <a:pt x="614" y="542"/>
                </a:lnTo>
                <a:lnTo>
                  <a:pt x="614" y="542"/>
                </a:lnTo>
                <a:lnTo>
                  <a:pt x="616" y="542"/>
                </a:lnTo>
                <a:lnTo>
                  <a:pt x="616" y="542"/>
                </a:lnTo>
                <a:lnTo>
                  <a:pt x="617" y="542"/>
                </a:lnTo>
                <a:lnTo>
                  <a:pt x="618" y="542"/>
                </a:lnTo>
                <a:lnTo>
                  <a:pt x="618" y="542"/>
                </a:lnTo>
                <a:lnTo>
                  <a:pt x="618" y="542"/>
                </a:lnTo>
                <a:lnTo>
                  <a:pt x="618" y="542"/>
                </a:lnTo>
                <a:lnTo>
                  <a:pt x="620" y="542"/>
                </a:lnTo>
                <a:lnTo>
                  <a:pt x="621" y="539"/>
                </a:lnTo>
                <a:lnTo>
                  <a:pt x="638" y="523"/>
                </a:lnTo>
                <a:lnTo>
                  <a:pt x="638" y="520"/>
                </a:lnTo>
                <a:lnTo>
                  <a:pt x="638" y="520"/>
                </a:lnTo>
                <a:lnTo>
                  <a:pt x="638" y="520"/>
                </a:lnTo>
                <a:lnTo>
                  <a:pt x="640" y="517"/>
                </a:lnTo>
                <a:lnTo>
                  <a:pt x="673" y="481"/>
                </a:lnTo>
                <a:lnTo>
                  <a:pt x="679" y="474"/>
                </a:lnTo>
                <a:lnTo>
                  <a:pt x="700" y="449"/>
                </a:lnTo>
                <a:lnTo>
                  <a:pt x="725" y="422"/>
                </a:lnTo>
                <a:lnTo>
                  <a:pt x="742" y="405"/>
                </a:lnTo>
                <a:lnTo>
                  <a:pt x="780" y="360"/>
                </a:lnTo>
                <a:lnTo>
                  <a:pt x="791" y="349"/>
                </a:lnTo>
                <a:lnTo>
                  <a:pt x="793" y="345"/>
                </a:lnTo>
                <a:lnTo>
                  <a:pt x="811" y="326"/>
                </a:lnTo>
                <a:lnTo>
                  <a:pt x="824" y="311"/>
                </a:lnTo>
                <a:lnTo>
                  <a:pt x="832" y="301"/>
                </a:lnTo>
                <a:lnTo>
                  <a:pt x="835" y="299"/>
                </a:lnTo>
                <a:lnTo>
                  <a:pt x="840" y="292"/>
                </a:lnTo>
                <a:lnTo>
                  <a:pt x="856" y="274"/>
                </a:lnTo>
                <a:lnTo>
                  <a:pt x="858" y="273"/>
                </a:lnTo>
                <a:lnTo>
                  <a:pt x="861" y="270"/>
                </a:lnTo>
                <a:lnTo>
                  <a:pt x="863" y="266"/>
                </a:lnTo>
                <a:lnTo>
                  <a:pt x="865" y="266"/>
                </a:lnTo>
                <a:lnTo>
                  <a:pt x="876" y="252"/>
                </a:lnTo>
                <a:lnTo>
                  <a:pt x="878" y="256"/>
                </a:lnTo>
                <a:lnTo>
                  <a:pt x="889" y="271"/>
                </a:lnTo>
                <a:lnTo>
                  <a:pt x="891" y="274"/>
                </a:lnTo>
                <a:lnTo>
                  <a:pt x="903" y="292"/>
                </a:lnTo>
                <a:close/>
              </a:path>
            </a:pathLst>
          </a:custGeom>
          <a:solidFill>
            <a:schemeClr val="accent5">
              <a:lumMod val="60000"/>
              <a:lumOff val="40000"/>
            </a:schemeClr>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6">
            <a:extLst>
              <a:ext uri="{FF2B5EF4-FFF2-40B4-BE49-F238E27FC236}">
                <a16:creationId xmlns:a16="http://schemas.microsoft.com/office/drawing/2014/main" id="{18A2A3C9-6392-45DC-8C47-48DA9D29095A}"/>
              </a:ext>
            </a:extLst>
          </p:cNvPr>
          <p:cNvSpPr>
            <a:spLocks/>
          </p:cNvSpPr>
          <p:nvPr/>
        </p:nvSpPr>
        <p:spPr bwMode="auto">
          <a:xfrm>
            <a:off x="3956052" y="2849563"/>
            <a:ext cx="1184275" cy="2449513"/>
          </a:xfrm>
          <a:custGeom>
            <a:avLst/>
            <a:gdLst>
              <a:gd name="T0" fmla="*/ 463 w 746"/>
              <a:gd name="T1" fmla="*/ 521 h 1543"/>
              <a:gd name="T2" fmla="*/ 504 w 746"/>
              <a:gd name="T3" fmla="*/ 630 h 1543"/>
              <a:gd name="T4" fmla="*/ 542 w 746"/>
              <a:gd name="T5" fmla="*/ 636 h 1543"/>
              <a:gd name="T6" fmla="*/ 582 w 746"/>
              <a:gd name="T7" fmla="*/ 609 h 1543"/>
              <a:gd name="T8" fmla="*/ 610 w 746"/>
              <a:gd name="T9" fmla="*/ 603 h 1543"/>
              <a:gd name="T10" fmla="*/ 687 w 746"/>
              <a:gd name="T11" fmla="*/ 661 h 1543"/>
              <a:gd name="T12" fmla="*/ 621 w 746"/>
              <a:gd name="T13" fmla="*/ 726 h 1543"/>
              <a:gd name="T14" fmla="*/ 598 w 746"/>
              <a:gd name="T15" fmla="*/ 748 h 1543"/>
              <a:gd name="T16" fmla="*/ 528 w 746"/>
              <a:gd name="T17" fmla="*/ 812 h 1543"/>
              <a:gd name="T18" fmla="*/ 474 w 746"/>
              <a:gd name="T19" fmla="*/ 762 h 1543"/>
              <a:gd name="T20" fmla="*/ 486 w 746"/>
              <a:gd name="T21" fmla="*/ 804 h 1543"/>
              <a:gd name="T22" fmla="*/ 449 w 746"/>
              <a:gd name="T23" fmla="*/ 852 h 1543"/>
              <a:gd name="T24" fmla="*/ 445 w 746"/>
              <a:gd name="T25" fmla="*/ 944 h 1543"/>
              <a:gd name="T26" fmla="*/ 489 w 746"/>
              <a:gd name="T27" fmla="*/ 987 h 1543"/>
              <a:gd name="T28" fmla="*/ 509 w 746"/>
              <a:gd name="T29" fmla="*/ 944 h 1543"/>
              <a:gd name="T30" fmla="*/ 580 w 746"/>
              <a:gd name="T31" fmla="*/ 945 h 1543"/>
              <a:gd name="T32" fmla="*/ 623 w 746"/>
              <a:gd name="T33" fmla="*/ 994 h 1543"/>
              <a:gd name="T34" fmla="*/ 683 w 746"/>
              <a:gd name="T35" fmla="*/ 1078 h 1543"/>
              <a:gd name="T36" fmla="*/ 645 w 746"/>
              <a:gd name="T37" fmla="*/ 1334 h 1543"/>
              <a:gd name="T38" fmla="*/ 636 w 746"/>
              <a:gd name="T39" fmla="*/ 1386 h 1543"/>
              <a:gd name="T40" fmla="*/ 623 w 746"/>
              <a:gd name="T41" fmla="*/ 1427 h 1543"/>
              <a:gd name="T42" fmla="*/ 626 w 746"/>
              <a:gd name="T43" fmla="*/ 1468 h 1543"/>
              <a:gd name="T44" fmla="*/ 538 w 746"/>
              <a:gd name="T45" fmla="*/ 1502 h 1543"/>
              <a:gd name="T46" fmla="*/ 201 w 746"/>
              <a:gd name="T47" fmla="*/ 1314 h 1543"/>
              <a:gd name="T48" fmla="*/ 111 w 746"/>
              <a:gd name="T49" fmla="*/ 1198 h 1543"/>
              <a:gd name="T50" fmla="*/ 86 w 746"/>
              <a:gd name="T51" fmla="*/ 1157 h 1543"/>
              <a:gd name="T52" fmla="*/ 84 w 746"/>
              <a:gd name="T53" fmla="*/ 1072 h 1543"/>
              <a:gd name="T54" fmla="*/ 97 w 746"/>
              <a:gd name="T55" fmla="*/ 974 h 1543"/>
              <a:gd name="T56" fmla="*/ 178 w 746"/>
              <a:gd name="T57" fmla="*/ 927 h 1543"/>
              <a:gd name="T58" fmla="*/ 238 w 746"/>
              <a:gd name="T59" fmla="*/ 888 h 1543"/>
              <a:gd name="T60" fmla="*/ 255 w 746"/>
              <a:gd name="T61" fmla="*/ 821 h 1543"/>
              <a:gd name="T62" fmla="*/ 314 w 746"/>
              <a:gd name="T63" fmla="*/ 803 h 1543"/>
              <a:gd name="T64" fmla="*/ 341 w 746"/>
              <a:gd name="T65" fmla="*/ 826 h 1543"/>
              <a:gd name="T66" fmla="*/ 330 w 746"/>
              <a:gd name="T67" fmla="*/ 786 h 1543"/>
              <a:gd name="T68" fmla="*/ 270 w 746"/>
              <a:gd name="T69" fmla="*/ 737 h 1543"/>
              <a:gd name="T70" fmla="*/ 215 w 746"/>
              <a:gd name="T71" fmla="*/ 747 h 1543"/>
              <a:gd name="T72" fmla="*/ 151 w 746"/>
              <a:gd name="T73" fmla="*/ 737 h 1543"/>
              <a:gd name="T74" fmla="*/ 149 w 746"/>
              <a:gd name="T75" fmla="*/ 730 h 1543"/>
              <a:gd name="T76" fmla="*/ 178 w 746"/>
              <a:gd name="T77" fmla="*/ 689 h 1543"/>
              <a:gd name="T78" fmla="*/ 216 w 746"/>
              <a:gd name="T79" fmla="*/ 629 h 1543"/>
              <a:gd name="T80" fmla="*/ 177 w 746"/>
              <a:gd name="T81" fmla="*/ 529 h 1543"/>
              <a:gd name="T82" fmla="*/ 158 w 746"/>
              <a:gd name="T83" fmla="*/ 526 h 1543"/>
              <a:gd name="T84" fmla="*/ 122 w 746"/>
              <a:gd name="T85" fmla="*/ 550 h 1543"/>
              <a:gd name="T86" fmla="*/ 141 w 746"/>
              <a:gd name="T87" fmla="*/ 522 h 1543"/>
              <a:gd name="T88" fmla="*/ 168 w 746"/>
              <a:gd name="T89" fmla="*/ 487 h 1543"/>
              <a:gd name="T90" fmla="*/ 162 w 746"/>
              <a:gd name="T91" fmla="*/ 447 h 1543"/>
              <a:gd name="T92" fmla="*/ 134 w 746"/>
              <a:gd name="T93" fmla="*/ 414 h 1543"/>
              <a:gd name="T94" fmla="*/ 92 w 746"/>
              <a:gd name="T95" fmla="*/ 429 h 1543"/>
              <a:gd name="T96" fmla="*/ 34 w 746"/>
              <a:gd name="T97" fmla="*/ 435 h 1543"/>
              <a:gd name="T98" fmla="*/ 40 w 746"/>
              <a:gd name="T99" fmla="*/ 324 h 1543"/>
              <a:gd name="T100" fmla="*/ 177 w 746"/>
              <a:gd name="T101" fmla="*/ 234 h 1543"/>
              <a:gd name="T102" fmla="*/ 200 w 746"/>
              <a:gd name="T103" fmla="*/ 198 h 1543"/>
              <a:gd name="T104" fmla="*/ 230 w 746"/>
              <a:gd name="T105" fmla="*/ 171 h 1543"/>
              <a:gd name="T106" fmla="*/ 263 w 746"/>
              <a:gd name="T107" fmla="*/ 143 h 1543"/>
              <a:gd name="T108" fmla="*/ 281 w 746"/>
              <a:gd name="T109" fmla="*/ 101 h 1543"/>
              <a:gd name="T110" fmla="*/ 292 w 746"/>
              <a:gd name="T111" fmla="*/ 52 h 1543"/>
              <a:gd name="T112" fmla="*/ 335 w 746"/>
              <a:gd name="T113" fmla="*/ 37 h 1543"/>
              <a:gd name="T114" fmla="*/ 366 w 746"/>
              <a:gd name="T115" fmla="*/ 1 h 1543"/>
              <a:gd name="T116" fmla="*/ 366 w 746"/>
              <a:gd name="T117" fmla="*/ 67 h 1543"/>
              <a:gd name="T118" fmla="*/ 386 w 746"/>
              <a:gd name="T119" fmla="*/ 145 h 1543"/>
              <a:gd name="T120" fmla="*/ 381 w 746"/>
              <a:gd name="T121" fmla="*/ 180 h 1543"/>
              <a:gd name="T122" fmla="*/ 402 w 746"/>
              <a:gd name="T123" fmla="*/ 291 h 1543"/>
              <a:gd name="T124" fmla="*/ 431 w 746"/>
              <a:gd name="T125" fmla="*/ 369 h 1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46" h="1543">
                <a:moveTo>
                  <a:pt x="470" y="406"/>
                </a:moveTo>
                <a:lnTo>
                  <a:pt x="470" y="406"/>
                </a:lnTo>
                <a:lnTo>
                  <a:pt x="470" y="407"/>
                </a:lnTo>
                <a:lnTo>
                  <a:pt x="470" y="409"/>
                </a:lnTo>
                <a:lnTo>
                  <a:pt x="470" y="410"/>
                </a:lnTo>
                <a:lnTo>
                  <a:pt x="471" y="410"/>
                </a:lnTo>
                <a:lnTo>
                  <a:pt x="472" y="412"/>
                </a:lnTo>
                <a:lnTo>
                  <a:pt x="472" y="412"/>
                </a:lnTo>
                <a:lnTo>
                  <a:pt x="474" y="412"/>
                </a:lnTo>
                <a:lnTo>
                  <a:pt x="474" y="414"/>
                </a:lnTo>
                <a:lnTo>
                  <a:pt x="475" y="414"/>
                </a:lnTo>
                <a:lnTo>
                  <a:pt x="476" y="414"/>
                </a:lnTo>
                <a:lnTo>
                  <a:pt x="476" y="416"/>
                </a:lnTo>
                <a:lnTo>
                  <a:pt x="475" y="417"/>
                </a:lnTo>
                <a:lnTo>
                  <a:pt x="475" y="417"/>
                </a:lnTo>
                <a:lnTo>
                  <a:pt x="475" y="418"/>
                </a:lnTo>
                <a:lnTo>
                  <a:pt x="475" y="420"/>
                </a:lnTo>
                <a:lnTo>
                  <a:pt x="475" y="421"/>
                </a:lnTo>
                <a:lnTo>
                  <a:pt x="475" y="421"/>
                </a:lnTo>
                <a:lnTo>
                  <a:pt x="476" y="423"/>
                </a:lnTo>
                <a:lnTo>
                  <a:pt x="476" y="424"/>
                </a:lnTo>
                <a:lnTo>
                  <a:pt x="476" y="425"/>
                </a:lnTo>
                <a:lnTo>
                  <a:pt x="475" y="425"/>
                </a:lnTo>
                <a:lnTo>
                  <a:pt x="475" y="427"/>
                </a:lnTo>
                <a:lnTo>
                  <a:pt x="474" y="428"/>
                </a:lnTo>
                <a:lnTo>
                  <a:pt x="474" y="428"/>
                </a:lnTo>
                <a:lnTo>
                  <a:pt x="474" y="431"/>
                </a:lnTo>
                <a:lnTo>
                  <a:pt x="474" y="432"/>
                </a:lnTo>
                <a:lnTo>
                  <a:pt x="474" y="433"/>
                </a:lnTo>
                <a:lnTo>
                  <a:pt x="474" y="433"/>
                </a:lnTo>
                <a:lnTo>
                  <a:pt x="475" y="435"/>
                </a:lnTo>
                <a:lnTo>
                  <a:pt x="475" y="435"/>
                </a:lnTo>
                <a:lnTo>
                  <a:pt x="474" y="436"/>
                </a:lnTo>
                <a:lnTo>
                  <a:pt x="474" y="438"/>
                </a:lnTo>
                <a:lnTo>
                  <a:pt x="474" y="439"/>
                </a:lnTo>
                <a:lnTo>
                  <a:pt x="472" y="440"/>
                </a:lnTo>
                <a:lnTo>
                  <a:pt x="472" y="442"/>
                </a:lnTo>
                <a:lnTo>
                  <a:pt x="472" y="442"/>
                </a:lnTo>
                <a:lnTo>
                  <a:pt x="472" y="443"/>
                </a:lnTo>
                <a:lnTo>
                  <a:pt x="471" y="444"/>
                </a:lnTo>
                <a:lnTo>
                  <a:pt x="471" y="444"/>
                </a:lnTo>
                <a:lnTo>
                  <a:pt x="471" y="446"/>
                </a:lnTo>
                <a:lnTo>
                  <a:pt x="472" y="446"/>
                </a:lnTo>
                <a:lnTo>
                  <a:pt x="471" y="447"/>
                </a:lnTo>
                <a:lnTo>
                  <a:pt x="470" y="449"/>
                </a:lnTo>
                <a:lnTo>
                  <a:pt x="470" y="450"/>
                </a:lnTo>
                <a:lnTo>
                  <a:pt x="470" y="451"/>
                </a:lnTo>
                <a:lnTo>
                  <a:pt x="470" y="451"/>
                </a:lnTo>
                <a:lnTo>
                  <a:pt x="470" y="453"/>
                </a:lnTo>
                <a:lnTo>
                  <a:pt x="470" y="453"/>
                </a:lnTo>
                <a:lnTo>
                  <a:pt x="468" y="454"/>
                </a:lnTo>
                <a:lnTo>
                  <a:pt x="468" y="455"/>
                </a:lnTo>
                <a:lnTo>
                  <a:pt x="470" y="455"/>
                </a:lnTo>
                <a:lnTo>
                  <a:pt x="470" y="455"/>
                </a:lnTo>
                <a:lnTo>
                  <a:pt x="470" y="458"/>
                </a:lnTo>
                <a:lnTo>
                  <a:pt x="470" y="458"/>
                </a:lnTo>
                <a:lnTo>
                  <a:pt x="471" y="458"/>
                </a:lnTo>
                <a:lnTo>
                  <a:pt x="471" y="459"/>
                </a:lnTo>
                <a:lnTo>
                  <a:pt x="471" y="459"/>
                </a:lnTo>
                <a:lnTo>
                  <a:pt x="472" y="461"/>
                </a:lnTo>
                <a:lnTo>
                  <a:pt x="472" y="461"/>
                </a:lnTo>
                <a:lnTo>
                  <a:pt x="472" y="464"/>
                </a:lnTo>
                <a:lnTo>
                  <a:pt x="472" y="464"/>
                </a:lnTo>
                <a:lnTo>
                  <a:pt x="472" y="465"/>
                </a:lnTo>
                <a:lnTo>
                  <a:pt x="474" y="466"/>
                </a:lnTo>
                <a:lnTo>
                  <a:pt x="472" y="468"/>
                </a:lnTo>
                <a:lnTo>
                  <a:pt x="474" y="468"/>
                </a:lnTo>
                <a:lnTo>
                  <a:pt x="474" y="469"/>
                </a:lnTo>
                <a:lnTo>
                  <a:pt x="472" y="469"/>
                </a:lnTo>
                <a:lnTo>
                  <a:pt x="472" y="470"/>
                </a:lnTo>
                <a:lnTo>
                  <a:pt x="472" y="472"/>
                </a:lnTo>
                <a:lnTo>
                  <a:pt x="472" y="473"/>
                </a:lnTo>
                <a:lnTo>
                  <a:pt x="471" y="473"/>
                </a:lnTo>
                <a:lnTo>
                  <a:pt x="471" y="475"/>
                </a:lnTo>
                <a:lnTo>
                  <a:pt x="470" y="475"/>
                </a:lnTo>
                <a:lnTo>
                  <a:pt x="470" y="475"/>
                </a:lnTo>
                <a:lnTo>
                  <a:pt x="470" y="476"/>
                </a:lnTo>
                <a:lnTo>
                  <a:pt x="470" y="477"/>
                </a:lnTo>
                <a:lnTo>
                  <a:pt x="470" y="477"/>
                </a:lnTo>
                <a:lnTo>
                  <a:pt x="467" y="477"/>
                </a:lnTo>
                <a:lnTo>
                  <a:pt x="467" y="477"/>
                </a:lnTo>
                <a:lnTo>
                  <a:pt x="467" y="477"/>
                </a:lnTo>
                <a:lnTo>
                  <a:pt x="465" y="479"/>
                </a:lnTo>
                <a:lnTo>
                  <a:pt x="464" y="479"/>
                </a:lnTo>
                <a:lnTo>
                  <a:pt x="464" y="480"/>
                </a:lnTo>
                <a:lnTo>
                  <a:pt x="463" y="480"/>
                </a:lnTo>
                <a:lnTo>
                  <a:pt x="461" y="480"/>
                </a:lnTo>
                <a:lnTo>
                  <a:pt x="461" y="481"/>
                </a:lnTo>
                <a:lnTo>
                  <a:pt x="461" y="481"/>
                </a:lnTo>
                <a:lnTo>
                  <a:pt x="461" y="483"/>
                </a:lnTo>
                <a:lnTo>
                  <a:pt x="463" y="484"/>
                </a:lnTo>
                <a:lnTo>
                  <a:pt x="463" y="485"/>
                </a:lnTo>
                <a:lnTo>
                  <a:pt x="463" y="485"/>
                </a:lnTo>
                <a:lnTo>
                  <a:pt x="463" y="485"/>
                </a:lnTo>
                <a:lnTo>
                  <a:pt x="463" y="487"/>
                </a:lnTo>
                <a:lnTo>
                  <a:pt x="464" y="488"/>
                </a:lnTo>
                <a:lnTo>
                  <a:pt x="464" y="490"/>
                </a:lnTo>
                <a:lnTo>
                  <a:pt x="464" y="491"/>
                </a:lnTo>
                <a:lnTo>
                  <a:pt x="463" y="491"/>
                </a:lnTo>
                <a:lnTo>
                  <a:pt x="463" y="492"/>
                </a:lnTo>
                <a:lnTo>
                  <a:pt x="461" y="494"/>
                </a:lnTo>
                <a:lnTo>
                  <a:pt x="461" y="494"/>
                </a:lnTo>
                <a:lnTo>
                  <a:pt x="460" y="495"/>
                </a:lnTo>
                <a:lnTo>
                  <a:pt x="460" y="496"/>
                </a:lnTo>
                <a:lnTo>
                  <a:pt x="460" y="496"/>
                </a:lnTo>
                <a:lnTo>
                  <a:pt x="459" y="498"/>
                </a:lnTo>
                <a:lnTo>
                  <a:pt x="459" y="499"/>
                </a:lnTo>
                <a:lnTo>
                  <a:pt x="459" y="501"/>
                </a:lnTo>
                <a:lnTo>
                  <a:pt x="459" y="501"/>
                </a:lnTo>
                <a:lnTo>
                  <a:pt x="459" y="502"/>
                </a:lnTo>
                <a:lnTo>
                  <a:pt x="459" y="502"/>
                </a:lnTo>
                <a:lnTo>
                  <a:pt x="459" y="503"/>
                </a:lnTo>
                <a:lnTo>
                  <a:pt x="459" y="503"/>
                </a:lnTo>
                <a:lnTo>
                  <a:pt x="459" y="505"/>
                </a:lnTo>
                <a:lnTo>
                  <a:pt x="460" y="505"/>
                </a:lnTo>
                <a:lnTo>
                  <a:pt x="460" y="505"/>
                </a:lnTo>
                <a:lnTo>
                  <a:pt x="460" y="506"/>
                </a:lnTo>
                <a:lnTo>
                  <a:pt x="460" y="507"/>
                </a:lnTo>
                <a:lnTo>
                  <a:pt x="461" y="507"/>
                </a:lnTo>
                <a:lnTo>
                  <a:pt x="463" y="509"/>
                </a:lnTo>
                <a:lnTo>
                  <a:pt x="464" y="509"/>
                </a:lnTo>
                <a:lnTo>
                  <a:pt x="464" y="510"/>
                </a:lnTo>
                <a:lnTo>
                  <a:pt x="464" y="510"/>
                </a:lnTo>
                <a:lnTo>
                  <a:pt x="465" y="510"/>
                </a:lnTo>
                <a:lnTo>
                  <a:pt x="464" y="513"/>
                </a:lnTo>
                <a:lnTo>
                  <a:pt x="465" y="513"/>
                </a:lnTo>
                <a:lnTo>
                  <a:pt x="465" y="516"/>
                </a:lnTo>
                <a:lnTo>
                  <a:pt x="465" y="517"/>
                </a:lnTo>
                <a:lnTo>
                  <a:pt x="464" y="518"/>
                </a:lnTo>
                <a:lnTo>
                  <a:pt x="464" y="518"/>
                </a:lnTo>
                <a:lnTo>
                  <a:pt x="464" y="520"/>
                </a:lnTo>
                <a:lnTo>
                  <a:pt x="463" y="521"/>
                </a:lnTo>
                <a:lnTo>
                  <a:pt x="463" y="521"/>
                </a:lnTo>
                <a:lnTo>
                  <a:pt x="461" y="522"/>
                </a:lnTo>
                <a:lnTo>
                  <a:pt x="461" y="522"/>
                </a:lnTo>
                <a:lnTo>
                  <a:pt x="461" y="524"/>
                </a:lnTo>
                <a:lnTo>
                  <a:pt x="461" y="524"/>
                </a:lnTo>
                <a:lnTo>
                  <a:pt x="461" y="524"/>
                </a:lnTo>
                <a:lnTo>
                  <a:pt x="461" y="525"/>
                </a:lnTo>
                <a:lnTo>
                  <a:pt x="461" y="526"/>
                </a:lnTo>
                <a:lnTo>
                  <a:pt x="461" y="528"/>
                </a:lnTo>
                <a:lnTo>
                  <a:pt x="463" y="529"/>
                </a:lnTo>
                <a:lnTo>
                  <a:pt x="461" y="529"/>
                </a:lnTo>
                <a:lnTo>
                  <a:pt x="461" y="532"/>
                </a:lnTo>
                <a:lnTo>
                  <a:pt x="461" y="532"/>
                </a:lnTo>
                <a:lnTo>
                  <a:pt x="461" y="533"/>
                </a:lnTo>
                <a:lnTo>
                  <a:pt x="463" y="535"/>
                </a:lnTo>
                <a:lnTo>
                  <a:pt x="464" y="535"/>
                </a:lnTo>
                <a:lnTo>
                  <a:pt x="464" y="536"/>
                </a:lnTo>
                <a:lnTo>
                  <a:pt x="465" y="537"/>
                </a:lnTo>
                <a:lnTo>
                  <a:pt x="465" y="539"/>
                </a:lnTo>
                <a:lnTo>
                  <a:pt x="465" y="539"/>
                </a:lnTo>
                <a:lnTo>
                  <a:pt x="465" y="540"/>
                </a:lnTo>
                <a:lnTo>
                  <a:pt x="465" y="542"/>
                </a:lnTo>
                <a:lnTo>
                  <a:pt x="465" y="543"/>
                </a:lnTo>
                <a:lnTo>
                  <a:pt x="467" y="543"/>
                </a:lnTo>
                <a:lnTo>
                  <a:pt x="468" y="543"/>
                </a:lnTo>
                <a:lnTo>
                  <a:pt x="468" y="543"/>
                </a:lnTo>
                <a:lnTo>
                  <a:pt x="470" y="543"/>
                </a:lnTo>
                <a:lnTo>
                  <a:pt x="470" y="544"/>
                </a:lnTo>
                <a:lnTo>
                  <a:pt x="471" y="544"/>
                </a:lnTo>
                <a:lnTo>
                  <a:pt x="472" y="544"/>
                </a:lnTo>
                <a:lnTo>
                  <a:pt x="472" y="546"/>
                </a:lnTo>
                <a:lnTo>
                  <a:pt x="472" y="547"/>
                </a:lnTo>
                <a:lnTo>
                  <a:pt x="472" y="547"/>
                </a:lnTo>
                <a:lnTo>
                  <a:pt x="472" y="548"/>
                </a:lnTo>
                <a:lnTo>
                  <a:pt x="472" y="550"/>
                </a:lnTo>
                <a:lnTo>
                  <a:pt x="472" y="551"/>
                </a:lnTo>
                <a:lnTo>
                  <a:pt x="474" y="552"/>
                </a:lnTo>
                <a:lnTo>
                  <a:pt x="474" y="554"/>
                </a:lnTo>
                <a:lnTo>
                  <a:pt x="475" y="554"/>
                </a:lnTo>
                <a:lnTo>
                  <a:pt x="475" y="555"/>
                </a:lnTo>
                <a:lnTo>
                  <a:pt x="475" y="557"/>
                </a:lnTo>
                <a:lnTo>
                  <a:pt x="476" y="558"/>
                </a:lnTo>
                <a:lnTo>
                  <a:pt x="478" y="559"/>
                </a:lnTo>
                <a:lnTo>
                  <a:pt x="478" y="559"/>
                </a:lnTo>
                <a:lnTo>
                  <a:pt x="478" y="561"/>
                </a:lnTo>
                <a:lnTo>
                  <a:pt x="478" y="562"/>
                </a:lnTo>
                <a:lnTo>
                  <a:pt x="478" y="563"/>
                </a:lnTo>
                <a:lnTo>
                  <a:pt x="478" y="563"/>
                </a:lnTo>
                <a:lnTo>
                  <a:pt x="479" y="565"/>
                </a:lnTo>
                <a:lnTo>
                  <a:pt x="480" y="565"/>
                </a:lnTo>
                <a:lnTo>
                  <a:pt x="480" y="566"/>
                </a:lnTo>
                <a:lnTo>
                  <a:pt x="480" y="568"/>
                </a:lnTo>
                <a:lnTo>
                  <a:pt x="480" y="568"/>
                </a:lnTo>
                <a:lnTo>
                  <a:pt x="480" y="569"/>
                </a:lnTo>
                <a:lnTo>
                  <a:pt x="480" y="570"/>
                </a:lnTo>
                <a:lnTo>
                  <a:pt x="480" y="572"/>
                </a:lnTo>
                <a:lnTo>
                  <a:pt x="480" y="573"/>
                </a:lnTo>
                <a:lnTo>
                  <a:pt x="480" y="573"/>
                </a:lnTo>
                <a:lnTo>
                  <a:pt x="482" y="574"/>
                </a:lnTo>
                <a:lnTo>
                  <a:pt x="482" y="576"/>
                </a:lnTo>
                <a:lnTo>
                  <a:pt x="482" y="576"/>
                </a:lnTo>
                <a:lnTo>
                  <a:pt x="483" y="577"/>
                </a:lnTo>
                <a:lnTo>
                  <a:pt x="483" y="578"/>
                </a:lnTo>
                <a:lnTo>
                  <a:pt x="483" y="578"/>
                </a:lnTo>
                <a:lnTo>
                  <a:pt x="483" y="580"/>
                </a:lnTo>
                <a:lnTo>
                  <a:pt x="482" y="581"/>
                </a:lnTo>
                <a:lnTo>
                  <a:pt x="482" y="581"/>
                </a:lnTo>
                <a:lnTo>
                  <a:pt x="482" y="583"/>
                </a:lnTo>
                <a:lnTo>
                  <a:pt x="482" y="583"/>
                </a:lnTo>
                <a:lnTo>
                  <a:pt x="480" y="584"/>
                </a:lnTo>
                <a:lnTo>
                  <a:pt x="482" y="585"/>
                </a:lnTo>
                <a:lnTo>
                  <a:pt x="483" y="585"/>
                </a:lnTo>
                <a:lnTo>
                  <a:pt x="483" y="587"/>
                </a:lnTo>
                <a:lnTo>
                  <a:pt x="483" y="587"/>
                </a:lnTo>
                <a:lnTo>
                  <a:pt x="483" y="588"/>
                </a:lnTo>
                <a:lnTo>
                  <a:pt x="483" y="588"/>
                </a:lnTo>
                <a:lnTo>
                  <a:pt x="485" y="588"/>
                </a:lnTo>
                <a:lnTo>
                  <a:pt x="485" y="588"/>
                </a:lnTo>
                <a:lnTo>
                  <a:pt x="486" y="589"/>
                </a:lnTo>
                <a:lnTo>
                  <a:pt x="486" y="589"/>
                </a:lnTo>
                <a:lnTo>
                  <a:pt x="486" y="591"/>
                </a:lnTo>
                <a:lnTo>
                  <a:pt x="487" y="592"/>
                </a:lnTo>
                <a:lnTo>
                  <a:pt x="489" y="592"/>
                </a:lnTo>
                <a:lnTo>
                  <a:pt x="489" y="592"/>
                </a:lnTo>
                <a:lnTo>
                  <a:pt x="490" y="594"/>
                </a:lnTo>
                <a:lnTo>
                  <a:pt x="491" y="595"/>
                </a:lnTo>
                <a:lnTo>
                  <a:pt x="491" y="595"/>
                </a:lnTo>
                <a:lnTo>
                  <a:pt x="493" y="595"/>
                </a:lnTo>
                <a:lnTo>
                  <a:pt x="493" y="594"/>
                </a:lnTo>
                <a:lnTo>
                  <a:pt x="494" y="595"/>
                </a:lnTo>
                <a:lnTo>
                  <a:pt x="494" y="595"/>
                </a:lnTo>
                <a:lnTo>
                  <a:pt x="494" y="595"/>
                </a:lnTo>
                <a:lnTo>
                  <a:pt x="496" y="596"/>
                </a:lnTo>
                <a:lnTo>
                  <a:pt x="497" y="596"/>
                </a:lnTo>
                <a:lnTo>
                  <a:pt x="497" y="595"/>
                </a:lnTo>
                <a:lnTo>
                  <a:pt x="498" y="595"/>
                </a:lnTo>
                <a:lnTo>
                  <a:pt x="498" y="596"/>
                </a:lnTo>
                <a:lnTo>
                  <a:pt x="500" y="598"/>
                </a:lnTo>
                <a:lnTo>
                  <a:pt x="500" y="598"/>
                </a:lnTo>
                <a:lnTo>
                  <a:pt x="501" y="598"/>
                </a:lnTo>
                <a:lnTo>
                  <a:pt x="501" y="598"/>
                </a:lnTo>
                <a:lnTo>
                  <a:pt x="502" y="599"/>
                </a:lnTo>
                <a:lnTo>
                  <a:pt x="504" y="600"/>
                </a:lnTo>
                <a:lnTo>
                  <a:pt x="505" y="600"/>
                </a:lnTo>
                <a:lnTo>
                  <a:pt x="506" y="600"/>
                </a:lnTo>
                <a:lnTo>
                  <a:pt x="506" y="602"/>
                </a:lnTo>
                <a:lnTo>
                  <a:pt x="506" y="603"/>
                </a:lnTo>
                <a:lnTo>
                  <a:pt x="506" y="603"/>
                </a:lnTo>
                <a:lnTo>
                  <a:pt x="506" y="604"/>
                </a:lnTo>
                <a:lnTo>
                  <a:pt x="506" y="606"/>
                </a:lnTo>
                <a:lnTo>
                  <a:pt x="506" y="606"/>
                </a:lnTo>
                <a:lnTo>
                  <a:pt x="508" y="607"/>
                </a:lnTo>
                <a:lnTo>
                  <a:pt x="506" y="607"/>
                </a:lnTo>
                <a:lnTo>
                  <a:pt x="506" y="609"/>
                </a:lnTo>
                <a:lnTo>
                  <a:pt x="505" y="610"/>
                </a:lnTo>
                <a:lnTo>
                  <a:pt x="505" y="611"/>
                </a:lnTo>
                <a:lnTo>
                  <a:pt x="505" y="613"/>
                </a:lnTo>
                <a:lnTo>
                  <a:pt x="505" y="614"/>
                </a:lnTo>
                <a:lnTo>
                  <a:pt x="504" y="614"/>
                </a:lnTo>
                <a:lnTo>
                  <a:pt x="504" y="617"/>
                </a:lnTo>
                <a:lnTo>
                  <a:pt x="504" y="617"/>
                </a:lnTo>
                <a:lnTo>
                  <a:pt x="504" y="618"/>
                </a:lnTo>
                <a:lnTo>
                  <a:pt x="504" y="620"/>
                </a:lnTo>
                <a:lnTo>
                  <a:pt x="504" y="620"/>
                </a:lnTo>
                <a:lnTo>
                  <a:pt x="505" y="621"/>
                </a:lnTo>
                <a:lnTo>
                  <a:pt x="504" y="622"/>
                </a:lnTo>
                <a:lnTo>
                  <a:pt x="504" y="625"/>
                </a:lnTo>
                <a:lnTo>
                  <a:pt x="504" y="625"/>
                </a:lnTo>
                <a:lnTo>
                  <a:pt x="504" y="626"/>
                </a:lnTo>
                <a:lnTo>
                  <a:pt x="504" y="628"/>
                </a:lnTo>
                <a:lnTo>
                  <a:pt x="504" y="629"/>
                </a:lnTo>
                <a:lnTo>
                  <a:pt x="504" y="629"/>
                </a:lnTo>
                <a:lnTo>
                  <a:pt x="504" y="630"/>
                </a:lnTo>
                <a:lnTo>
                  <a:pt x="504" y="630"/>
                </a:lnTo>
                <a:lnTo>
                  <a:pt x="502" y="632"/>
                </a:lnTo>
                <a:lnTo>
                  <a:pt x="504" y="633"/>
                </a:lnTo>
                <a:lnTo>
                  <a:pt x="502" y="635"/>
                </a:lnTo>
                <a:lnTo>
                  <a:pt x="502" y="636"/>
                </a:lnTo>
                <a:lnTo>
                  <a:pt x="502" y="637"/>
                </a:lnTo>
                <a:lnTo>
                  <a:pt x="502" y="639"/>
                </a:lnTo>
                <a:lnTo>
                  <a:pt x="502" y="639"/>
                </a:lnTo>
                <a:lnTo>
                  <a:pt x="502" y="640"/>
                </a:lnTo>
                <a:lnTo>
                  <a:pt x="504" y="640"/>
                </a:lnTo>
                <a:lnTo>
                  <a:pt x="504" y="641"/>
                </a:lnTo>
                <a:lnTo>
                  <a:pt x="505" y="641"/>
                </a:lnTo>
                <a:lnTo>
                  <a:pt x="505" y="643"/>
                </a:lnTo>
                <a:lnTo>
                  <a:pt x="505" y="644"/>
                </a:lnTo>
                <a:lnTo>
                  <a:pt x="505" y="646"/>
                </a:lnTo>
                <a:lnTo>
                  <a:pt x="506" y="647"/>
                </a:lnTo>
                <a:lnTo>
                  <a:pt x="506" y="647"/>
                </a:lnTo>
                <a:lnTo>
                  <a:pt x="506" y="648"/>
                </a:lnTo>
                <a:lnTo>
                  <a:pt x="506" y="650"/>
                </a:lnTo>
                <a:lnTo>
                  <a:pt x="506" y="651"/>
                </a:lnTo>
                <a:lnTo>
                  <a:pt x="508" y="652"/>
                </a:lnTo>
                <a:lnTo>
                  <a:pt x="508" y="654"/>
                </a:lnTo>
                <a:lnTo>
                  <a:pt x="508" y="654"/>
                </a:lnTo>
                <a:lnTo>
                  <a:pt x="508" y="655"/>
                </a:lnTo>
                <a:lnTo>
                  <a:pt x="506" y="655"/>
                </a:lnTo>
                <a:lnTo>
                  <a:pt x="508" y="655"/>
                </a:lnTo>
                <a:lnTo>
                  <a:pt x="508" y="655"/>
                </a:lnTo>
                <a:lnTo>
                  <a:pt x="508" y="655"/>
                </a:lnTo>
                <a:lnTo>
                  <a:pt x="508" y="656"/>
                </a:lnTo>
                <a:lnTo>
                  <a:pt x="508" y="656"/>
                </a:lnTo>
                <a:lnTo>
                  <a:pt x="509" y="656"/>
                </a:lnTo>
                <a:lnTo>
                  <a:pt x="509" y="656"/>
                </a:lnTo>
                <a:lnTo>
                  <a:pt x="511" y="656"/>
                </a:lnTo>
                <a:lnTo>
                  <a:pt x="511" y="655"/>
                </a:lnTo>
                <a:lnTo>
                  <a:pt x="511" y="655"/>
                </a:lnTo>
                <a:lnTo>
                  <a:pt x="511" y="655"/>
                </a:lnTo>
                <a:lnTo>
                  <a:pt x="512" y="655"/>
                </a:lnTo>
                <a:lnTo>
                  <a:pt x="512" y="655"/>
                </a:lnTo>
                <a:lnTo>
                  <a:pt x="513" y="655"/>
                </a:lnTo>
                <a:lnTo>
                  <a:pt x="513" y="655"/>
                </a:lnTo>
                <a:lnTo>
                  <a:pt x="513" y="655"/>
                </a:lnTo>
                <a:lnTo>
                  <a:pt x="515" y="654"/>
                </a:lnTo>
                <a:lnTo>
                  <a:pt x="515" y="654"/>
                </a:lnTo>
                <a:lnTo>
                  <a:pt x="516" y="655"/>
                </a:lnTo>
                <a:lnTo>
                  <a:pt x="516" y="655"/>
                </a:lnTo>
                <a:lnTo>
                  <a:pt x="516" y="655"/>
                </a:lnTo>
                <a:lnTo>
                  <a:pt x="516" y="655"/>
                </a:lnTo>
                <a:lnTo>
                  <a:pt x="517" y="655"/>
                </a:lnTo>
                <a:lnTo>
                  <a:pt x="517" y="654"/>
                </a:lnTo>
                <a:lnTo>
                  <a:pt x="517" y="654"/>
                </a:lnTo>
                <a:lnTo>
                  <a:pt x="517" y="654"/>
                </a:lnTo>
                <a:lnTo>
                  <a:pt x="517" y="652"/>
                </a:lnTo>
                <a:lnTo>
                  <a:pt x="517" y="652"/>
                </a:lnTo>
                <a:lnTo>
                  <a:pt x="519" y="652"/>
                </a:lnTo>
                <a:lnTo>
                  <a:pt x="519" y="652"/>
                </a:lnTo>
                <a:lnTo>
                  <a:pt x="519" y="652"/>
                </a:lnTo>
                <a:lnTo>
                  <a:pt x="519" y="652"/>
                </a:lnTo>
                <a:lnTo>
                  <a:pt x="519" y="652"/>
                </a:lnTo>
                <a:lnTo>
                  <a:pt x="519" y="652"/>
                </a:lnTo>
                <a:lnTo>
                  <a:pt x="520" y="651"/>
                </a:lnTo>
                <a:lnTo>
                  <a:pt x="520" y="651"/>
                </a:lnTo>
                <a:lnTo>
                  <a:pt x="520" y="651"/>
                </a:lnTo>
                <a:lnTo>
                  <a:pt x="520" y="651"/>
                </a:lnTo>
                <a:lnTo>
                  <a:pt x="522" y="651"/>
                </a:lnTo>
                <a:lnTo>
                  <a:pt x="522" y="651"/>
                </a:lnTo>
                <a:lnTo>
                  <a:pt x="522" y="652"/>
                </a:lnTo>
                <a:lnTo>
                  <a:pt x="523" y="652"/>
                </a:lnTo>
                <a:lnTo>
                  <a:pt x="523" y="652"/>
                </a:lnTo>
                <a:lnTo>
                  <a:pt x="524" y="652"/>
                </a:lnTo>
                <a:lnTo>
                  <a:pt x="524" y="652"/>
                </a:lnTo>
                <a:lnTo>
                  <a:pt x="524" y="652"/>
                </a:lnTo>
                <a:lnTo>
                  <a:pt x="524" y="652"/>
                </a:lnTo>
                <a:lnTo>
                  <a:pt x="524" y="652"/>
                </a:lnTo>
                <a:lnTo>
                  <a:pt x="526" y="651"/>
                </a:lnTo>
                <a:lnTo>
                  <a:pt x="526" y="651"/>
                </a:lnTo>
                <a:lnTo>
                  <a:pt x="526" y="650"/>
                </a:lnTo>
                <a:lnTo>
                  <a:pt x="526" y="650"/>
                </a:lnTo>
                <a:lnTo>
                  <a:pt x="527" y="650"/>
                </a:lnTo>
                <a:lnTo>
                  <a:pt x="527" y="650"/>
                </a:lnTo>
                <a:lnTo>
                  <a:pt x="527" y="650"/>
                </a:lnTo>
                <a:lnTo>
                  <a:pt x="527" y="650"/>
                </a:lnTo>
                <a:lnTo>
                  <a:pt x="527" y="650"/>
                </a:lnTo>
                <a:lnTo>
                  <a:pt x="527" y="648"/>
                </a:lnTo>
                <a:lnTo>
                  <a:pt x="527" y="648"/>
                </a:lnTo>
                <a:lnTo>
                  <a:pt x="527" y="647"/>
                </a:lnTo>
                <a:lnTo>
                  <a:pt x="528" y="644"/>
                </a:lnTo>
                <a:lnTo>
                  <a:pt x="530" y="643"/>
                </a:lnTo>
                <a:lnTo>
                  <a:pt x="530" y="641"/>
                </a:lnTo>
                <a:lnTo>
                  <a:pt x="530" y="641"/>
                </a:lnTo>
                <a:lnTo>
                  <a:pt x="527" y="640"/>
                </a:lnTo>
                <a:lnTo>
                  <a:pt x="527" y="640"/>
                </a:lnTo>
                <a:lnTo>
                  <a:pt x="528" y="639"/>
                </a:lnTo>
                <a:lnTo>
                  <a:pt x="528" y="639"/>
                </a:lnTo>
                <a:lnTo>
                  <a:pt x="528" y="639"/>
                </a:lnTo>
                <a:lnTo>
                  <a:pt x="528" y="637"/>
                </a:lnTo>
                <a:lnTo>
                  <a:pt x="528" y="637"/>
                </a:lnTo>
                <a:lnTo>
                  <a:pt x="528" y="636"/>
                </a:lnTo>
                <a:lnTo>
                  <a:pt x="528" y="636"/>
                </a:lnTo>
                <a:lnTo>
                  <a:pt x="528" y="636"/>
                </a:lnTo>
                <a:lnTo>
                  <a:pt x="530" y="636"/>
                </a:lnTo>
                <a:lnTo>
                  <a:pt x="530" y="636"/>
                </a:lnTo>
                <a:lnTo>
                  <a:pt x="530" y="636"/>
                </a:lnTo>
                <a:lnTo>
                  <a:pt x="530" y="636"/>
                </a:lnTo>
                <a:lnTo>
                  <a:pt x="530" y="636"/>
                </a:lnTo>
                <a:lnTo>
                  <a:pt x="531" y="636"/>
                </a:lnTo>
                <a:lnTo>
                  <a:pt x="531" y="636"/>
                </a:lnTo>
                <a:lnTo>
                  <a:pt x="532" y="636"/>
                </a:lnTo>
                <a:lnTo>
                  <a:pt x="532" y="635"/>
                </a:lnTo>
                <a:lnTo>
                  <a:pt x="532" y="635"/>
                </a:lnTo>
                <a:lnTo>
                  <a:pt x="532" y="635"/>
                </a:lnTo>
                <a:lnTo>
                  <a:pt x="532" y="635"/>
                </a:lnTo>
                <a:lnTo>
                  <a:pt x="534" y="635"/>
                </a:lnTo>
                <a:lnTo>
                  <a:pt x="534" y="635"/>
                </a:lnTo>
                <a:lnTo>
                  <a:pt x="534" y="633"/>
                </a:lnTo>
                <a:lnTo>
                  <a:pt x="535" y="633"/>
                </a:lnTo>
                <a:lnTo>
                  <a:pt x="535" y="633"/>
                </a:lnTo>
                <a:lnTo>
                  <a:pt x="535" y="633"/>
                </a:lnTo>
                <a:lnTo>
                  <a:pt x="535" y="633"/>
                </a:lnTo>
                <a:lnTo>
                  <a:pt x="537" y="633"/>
                </a:lnTo>
                <a:lnTo>
                  <a:pt x="537" y="633"/>
                </a:lnTo>
                <a:lnTo>
                  <a:pt x="538" y="633"/>
                </a:lnTo>
                <a:lnTo>
                  <a:pt x="538" y="633"/>
                </a:lnTo>
                <a:lnTo>
                  <a:pt x="538" y="633"/>
                </a:lnTo>
                <a:lnTo>
                  <a:pt x="538" y="633"/>
                </a:lnTo>
                <a:lnTo>
                  <a:pt x="538" y="635"/>
                </a:lnTo>
                <a:lnTo>
                  <a:pt x="539" y="635"/>
                </a:lnTo>
                <a:lnTo>
                  <a:pt x="539" y="633"/>
                </a:lnTo>
                <a:lnTo>
                  <a:pt x="539" y="635"/>
                </a:lnTo>
                <a:lnTo>
                  <a:pt x="541" y="635"/>
                </a:lnTo>
                <a:lnTo>
                  <a:pt x="541" y="635"/>
                </a:lnTo>
                <a:lnTo>
                  <a:pt x="541" y="635"/>
                </a:lnTo>
                <a:lnTo>
                  <a:pt x="541" y="635"/>
                </a:lnTo>
                <a:lnTo>
                  <a:pt x="541" y="636"/>
                </a:lnTo>
                <a:lnTo>
                  <a:pt x="542" y="636"/>
                </a:lnTo>
                <a:lnTo>
                  <a:pt x="542" y="636"/>
                </a:lnTo>
                <a:lnTo>
                  <a:pt x="542" y="636"/>
                </a:lnTo>
                <a:lnTo>
                  <a:pt x="542" y="636"/>
                </a:lnTo>
                <a:lnTo>
                  <a:pt x="543" y="636"/>
                </a:lnTo>
                <a:lnTo>
                  <a:pt x="543" y="636"/>
                </a:lnTo>
                <a:lnTo>
                  <a:pt x="543" y="636"/>
                </a:lnTo>
                <a:lnTo>
                  <a:pt x="543" y="637"/>
                </a:lnTo>
                <a:lnTo>
                  <a:pt x="545" y="637"/>
                </a:lnTo>
                <a:lnTo>
                  <a:pt x="545" y="636"/>
                </a:lnTo>
                <a:lnTo>
                  <a:pt x="545" y="636"/>
                </a:lnTo>
                <a:lnTo>
                  <a:pt x="545" y="637"/>
                </a:lnTo>
                <a:lnTo>
                  <a:pt x="546" y="637"/>
                </a:lnTo>
                <a:lnTo>
                  <a:pt x="546" y="637"/>
                </a:lnTo>
                <a:lnTo>
                  <a:pt x="546" y="636"/>
                </a:lnTo>
                <a:lnTo>
                  <a:pt x="546" y="637"/>
                </a:lnTo>
                <a:lnTo>
                  <a:pt x="546" y="636"/>
                </a:lnTo>
                <a:lnTo>
                  <a:pt x="548" y="636"/>
                </a:lnTo>
                <a:lnTo>
                  <a:pt x="549" y="636"/>
                </a:lnTo>
                <a:lnTo>
                  <a:pt x="549" y="636"/>
                </a:lnTo>
                <a:lnTo>
                  <a:pt x="549" y="637"/>
                </a:lnTo>
                <a:lnTo>
                  <a:pt x="549" y="636"/>
                </a:lnTo>
                <a:lnTo>
                  <a:pt x="550" y="636"/>
                </a:lnTo>
                <a:lnTo>
                  <a:pt x="553" y="637"/>
                </a:lnTo>
                <a:lnTo>
                  <a:pt x="561" y="640"/>
                </a:lnTo>
                <a:lnTo>
                  <a:pt x="564" y="641"/>
                </a:lnTo>
                <a:lnTo>
                  <a:pt x="564" y="641"/>
                </a:lnTo>
                <a:lnTo>
                  <a:pt x="564" y="641"/>
                </a:lnTo>
                <a:lnTo>
                  <a:pt x="564" y="640"/>
                </a:lnTo>
                <a:lnTo>
                  <a:pt x="565" y="640"/>
                </a:lnTo>
                <a:lnTo>
                  <a:pt x="565" y="639"/>
                </a:lnTo>
                <a:lnTo>
                  <a:pt x="565" y="639"/>
                </a:lnTo>
                <a:lnTo>
                  <a:pt x="565" y="639"/>
                </a:lnTo>
                <a:lnTo>
                  <a:pt x="565" y="639"/>
                </a:lnTo>
                <a:lnTo>
                  <a:pt x="565" y="639"/>
                </a:lnTo>
                <a:lnTo>
                  <a:pt x="565" y="637"/>
                </a:lnTo>
                <a:lnTo>
                  <a:pt x="567" y="637"/>
                </a:lnTo>
                <a:lnTo>
                  <a:pt x="567" y="637"/>
                </a:lnTo>
                <a:lnTo>
                  <a:pt x="567" y="636"/>
                </a:lnTo>
                <a:lnTo>
                  <a:pt x="567" y="636"/>
                </a:lnTo>
                <a:lnTo>
                  <a:pt x="568" y="636"/>
                </a:lnTo>
                <a:lnTo>
                  <a:pt x="568" y="636"/>
                </a:lnTo>
                <a:lnTo>
                  <a:pt x="568" y="636"/>
                </a:lnTo>
                <a:lnTo>
                  <a:pt x="568" y="636"/>
                </a:lnTo>
                <a:lnTo>
                  <a:pt x="568" y="636"/>
                </a:lnTo>
                <a:lnTo>
                  <a:pt x="568" y="635"/>
                </a:lnTo>
                <a:lnTo>
                  <a:pt x="568" y="635"/>
                </a:lnTo>
                <a:lnTo>
                  <a:pt x="568" y="633"/>
                </a:lnTo>
                <a:lnTo>
                  <a:pt x="568" y="633"/>
                </a:lnTo>
                <a:lnTo>
                  <a:pt x="568" y="633"/>
                </a:lnTo>
                <a:lnTo>
                  <a:pt x="568" y="633"/>
                </a:lnTo>
                <a:lnTo>
                  <a:pt x="568" y="632"/>
                </a:lnTo>
                <a:lnTo>
                  <a:pt x="568" y="632"/>
                </a:lnTo>
                <a:lnTo>
                  <a:pt x="568" y="630"/>
                </a:lnTo>
                <a:lnTo>
                  <a:pt x="568" y="630"/>
                </a:lnTo>
                <a:lnTo>
                  <a:pt x="569" y="630"/>
                </a:lnTo>
                <a:lnTo>
                  <a:pt x="569" y="630"/>
                </a:lnTo>
                <a:lnTo>
                  <a:pt x="569" y="630"/>
                </a:lnTo>
                <a:lnTo>
                  <a:pt x="571" y="630"/>
                </a:lnTo>
                <a:lnTo>
                  <a:pt x="571" y="632"/>
                </a:lnTo>
                <a:lnTo>
                  <a:pt x="571" y="630"/>
                </a:lnTo>
                <a:lnTo>
                  <a:pt x="571" y="632"/>
                </a:lnTo>
                <a:lnTo>
                  <a:pt x="571" y="632"/>
                </a:lnTo>
                <a:lnTo>
                  <a:pt x="572" y="632"/>
                </a:lnTo>
                <a:lnTo>
                  <a:pt x="572" y="630"/>
                </a:lnTo>
                <a:lnTo>
                  <a:pt x="574" y="630"/>
                </a:lnTo>
                <a:lnTo>
                  <a:pt x="574" y="630"/>
                </a:lnTo>
                <a:lnTo>
                  <a:pt x="574" y="630"/>
                </a:lnTo>
                <a:lnTo>
                  <a:pt x="574" y="630"/>
                </a:lnTo>
                <a:lnTo>
                  <a:pt x="574" y="630"/>
                </a:lnTo>
                <a:lnTo>
                  <a:pt x="574" y="629"/>
                </a:lnTo>
                <a:lnTo>
                  <a:pt x="575" y="629"/>
                </a:lnTo>
                <a:lnTo>
                  <a:pt x="575" y="629"/>
                </a:lnTo>
                <a:lnTo>
                  <a:pt x="575" y="629"/>
                </a:lnTo>
                <a:lnTo>
                  <a:pt x="575" y="628"/>
                </a:lnTo>
                <a:lnTo>
                  <a:pt x="576" y="628"/>
                </a:lnTo>
                <a:lnTo>
                  <a:pt x="576" y="628"/>
                </a:lnTo>
                <a:lnTo>
                  <a:pt x="576" y="628"/>
                </a:lnTo>
                <a:lnTo>
                  <a:pt x="576" y="628"/>
                </a:lnTo>
                <a:lnTo>
                  <a:pt x="578" y="628"/>
                </a:lnTo>
                <a:lnTo>
                  <a:pt x="578" y="628"/>
                </a:lnTo>
                <a:lnTo>
                  <a:pt x="578" y="626"/>
                </a:lnTo>
                <a:lnTo>
                  <a:pt x="578" y="626"/>
                </a:lnTo>
                <a:lnTo>
                  <a:pt x="579" y="626"/>
                </a:lnTo>
                <a:lnTo>
                  <a:pt x="579" y="625"/>
                </a:lnTo>
                <a:lnTo>
                  <a:pt x="579" y="625"/>
                </a:lnTo>
                <a:lnTo>
                  <a:pt x="579" y="625"/>
                </a:lnTo>
                <a:lnTo>
                  <a:pt x="579" y="625"/>
                </a:lnTo>
                <a:lnTo>
                  <a:pt x="580" y="625"/>
                </a:lnTo>
                <a:lnTo>
                  <a:pt x="580" y="624"/>
                </a:lnTo>
                <a:lnTo>
                  <a:pt x="580" y="624"/>
                </a:lnTo>
                <a:lnTo>
                  <a:pt x="582" y="624"/>
                </a:lnTo>
                <a:lnTo>
                  <a:pt x="582" y="622"/>
                </a:lnTo>
                <a:lnTo>
                  <a:pt x="582" y="622"/>
                </a:lnTo>
                <a:lnTo>
                  <a:pt x="582" y="622"/>
                </a:lnTo>
                <a:lnTo>
                  <a:pt x="582" y="622"/>
                </a:lnTo>
                <a:lnTo>
                  <a:pt x="582" y="621"/>
                </a:lnTo>
                <a:lnTo>
                  <a:pt x="582" y="621"/>
                </a:lnTo>
                <a:lnTo>
                  <a:pt x="582" y="620"/>
                </a:lnTo>
                <a:lnTo>
                  <a:pt x="582" y="620"/>
                </a:lnTo>
                <a:lnTo>
                  <a:pt x="582" y="620"/>
                </a:lnTo>
                <a:lnTo>
                  <a:pt x="582" y="620"/>
                </a:lnTo>
                <a:lnTo>
                  <a:pt x="582" y="618"/>
                </a:lnTo>
                <a:lnTo>
                  <a:pt x="582" y="618"/>
                </a:lnTo>
                <a:lnTo>
                  <a:pt x="582" y="618"/>
                </a:lnTo>
                <a:lnTo>
                  <a:pt x="582" y="618"/>
                </a:lnTo>
                <a:lnTo>
                  <a:pt x="580" y="618"/>
                </a:lnTo>
                <a:lnTo>
                  <a:pt x="580" y="618"/>
                </a:lnTo>
                <a:lnTo>
                  <a:pt x="580" y="617"/>
                </a:lnTo>
                <a:lnTo>
                  <a:pt x="580" y="617"/>
                </a:lnTo>
                <a:lnTo>
                  <a:pt x="580" y="617"/>
                </a:lnTo>
                <a:lnTo>
                  <a:pt x="580" y="617"/>
                </a:lnTo>
                <a:lnTo>
                  <a:pt x="580" y="615"/>
                </a:lnTo>
                <a:lnTo>
                  <a:pt x="582" y="615"/>
                </a:lnTo>
                <a:lnTo>
                  <a:pt x="582" y="615"/>
                </a:lnTo>
                <a:lnTo>
                  <a:pt x="582" y="614"/>
                </a:lnTo>
                <a:lnTo>
                  <a:pt x="582" y="614"/>
                </a:lnTo>
                <a:lnTo>
                  <a:pt x="582" y="614"/>
                </a:lnTo>
                <a:lnTo>
                  <a:pt x="583" y="614"/>
                </a:lnTo>
                <a:lnTo>
                  <a:pt x="583" y="614"/>
                </a:lnTo>
                <a:lnTo>
                  <a:pt x="583" y="613"/>
                </a:lnTo>
                <a:lnTo>
                  <a:pt x="583" y="613"/>
                </a:lnTo>
                <a:lnTo>
                  <a:pt x="583" y="611"/>
                </a:lnTo>
                <a:lnTo>
                  <a:pt x="583" y="611"/>
                </a:lnTo>
                <a:lnTo>
                  <a:pt x="582" y="611"/>
                </a:lnTo>
                <a:lnTo>
                  <a:pt x="582" y="611"/>
                </a:lnTo>
                <a:lnTo>
                  <a:pt x="582" y="611"/>
                </a:lnTo>
                <a:lnTo>
                  <a:pt x="582" y="610"/>
                </a:lnTo>
                <a:lnTo>
                  <a:pt x="582" y="610"/>
                </a:lnTo>
                <a:lnTo>
                  <a:pt x="582" y="610"/>
                </a:lnTo>
                <a:lnTo>
                  <a:pt x="582" y="610"/>
                </a:lnTo>
                <a:lnTo>
                  <a:pt x="582" y="610"/>
                </a:lnTo>
                <a:lnTo>
                  <a:pt x="582" y="610"/>
                </a:lnTo>
                <a:lnTo>
                  <a:pt x="582" y="609"/>
                </a:lnTo>
                <a:lnTo>
                  <a:pt x="582" y="609"/>
                </a:lnTo>
                <a:lnTo>
                  <a:pt x="582" y="609"/>
                </a:lnTo>
                <a:lnTo>
                  <a:pt x="582" y="609"/>
                </a:lnTo>
                <a:lnTo>
                  <a:pt x="583" y="609"/>
                </a:lnTo>
                <a:lnTo>
                  <a:pt x="583" y="609"/>
                </a:lnTo>
                <a:lnTo>
                  <a:pt x="583" y="607"/>
                </a:lnTo>
                <a:lnTo>
                  <a:pt x="583" y="607"/>
                </a:lnTo>
                <a:lnTo>
                  <a:pt x="583" y="607"/>
                </a:lnTo>
                <a:lnTo>
                  <a:pt x="583" y="606"/>
                </a:lnTo>
                <a:lnTo>
                  <a:pt x="583" y="606"/>
                </a:lnTo>
                <a:lnTo>
                  <a:pt x="583" y="606"/>
                </a:lnTo>
                <a:lnTo>
                  <a:pt x="583" y="606"/>
                </a:lnTo>
                <a:lnTo>
                  <a:pt x="584" y="606"/>
                </a:lnTo>
                <a:lnTo>
                  <a:pt x="584" y="604"/>
                </a:lnTo>
                <a:lnTo>
                  <a:pt x="583" y="604"/>
                </a:lnTo>
                <a:lnTo>
                  <a:pt x="583" y="604"/>
                </a:lnTo>
                <a:lnTo>
                  <a:pt x="583" y="603"/>
                </a:lnTo>
                <a:lnTo>
                  <a:pt x="583" y="603"/>
                </a:lnTo>
                <a:lnTo>
                  <a:pt x="583" y="603"/>
                </a:lnTo>
                <a:lnTo>
                  <a:pt x="583" y="602"/>
                </a:lnTo>
                <a:lnTo>
                  <a:pt x="583" y="602"/>
                </a:lnTo>
                <a:lnTo>
                  <a:pt x="583" y="600"/>
                </a:lnTo>
                <a:lnTo>
                  <a:pt x="583" y="600"/>
                </a:lnTo>
                <a:lnTo>
                  <a:pt x="583" y="600"/>
                </a:lnTo>
                <a:lnTo>
                  <a:pt x="583" y="599"/>
                </a:lnTo>
                <a:lnTo>
                  <a:pt x="583" y="599"/>
                </a:lnTo>
                <a:lnTo>
                  <a:pt x="583" y="598"/>
                </a:lnTo>
                <a:lnTo>
                  <a:pt x="583" y="598"/>
                </a:lnTo>
                <a:lnTo>
                  <a:pt x="583" y="598"/>
                </a:lnTo>
                <a:lnTo>
                  <a:pt x="583" y="596"/>
                </a:lnTo>
                <a:lnTo>
                  <a:pt x="583" y="596"/>
                </a:lnTo>
                <a:lnTo>
                  <a:pt x="583" y="595"/>
                </a:lnTo>
                <a:lnTo>
                  <a:pt x="583" y="595"/>
                </a:lnTo>
                <a:lnTo>
                  <a:pt x="583" y="595"/>
                </a:lnTo>
                <a:lnTo>
                  <a:pt x="583" y="595"/>
                </a:lnTo>
                <a:lnTo>
                  <a:pt x="583" y="594"/>
                </a:lnTo>
                <a:lnTo>
                  <a:pt x="583" y="594"/>
                </a:lnTo>
                <a:lnTo>
                  <a:pt x="583" y="592"/>
                </a:lnTo>
                <a:lnTo>
                  <a:pt x="583" y="592"/>
                </a:lnTo>
                <a:lnTo>
                  <a:pt x="583" y="592"/>
                </a:lnTo>
                <a:lnTo>
                  <a:pt x="584" y="591"/>
                </a:lnTo>
                <a:lnTo>
                  <a:pt x="584" y="591"/>
                </a:lnTo>
                <a:lnTo>
                  <a:pt x="584" y="591"/>
                </a:lnTo>
                <a:lnTo>
                  <a:pt x="584" y="591"/>
                </a:lnTo>
                <a:lnTo>
                  <a:pt x="584" y="589"/>
                </a:lnTo>
                <a:lnTo>
                  <a:pt x="584" y="589"/>
                </a:lnTo>
                <a:lnTo>
                  <a:pt x="584" y="589"/>
                </a:lnTo>
                <a:lnTo>
                  <a:pt x="584" y="588"/>
                </a:lnTo>
                <a:lnTo>
                  <a:pt x="584" y="588"/>
                </a:lnTo>
                <a:lnTo>
                  <a:pt x="584" y="588"/>
                </a:lnTo>
                <a:lnTo>
                  <a:pt x="584" y="587"/>
                </a:lnTo>
                <a:lnTo>
                  <a:pt x="584" y="587"/>
                </a:lnTo>
                <a:lnTo>
                  <a:pt x="584" y="587"/>
                </a:lnTo>
                <a:lnTo>
                  <a:pt x="584" y="587"/>
                </a:lnTo>
                <a:lnTo>
                  <a:pt x="584" y="587"/>
                </a:lnTo>
                <a:lnTo>
                  <a:pt x="584" y="585"/>
                </a:lnTo>
                <a:lnTo>
                  <a:pt x="584" y="585"/>
                </a:lnTo>
                <a:lnTo>
                  <a:pt x="587" y="585"/>
                </a:lnTo>
                <a:lnTo>
                  <a:pt x="595" y="585"/>
                </a:lnTo>
                <a:lnTo>
                  <a:pt x="598" y="584"/>
                </a:lnTo>
                <a:lnTo>
                  <a:pt x="604" y="580"/>
                </a:lnTo>
                <a:lnTo>
                  <a:pt x="605" y="578"/>
                </a:lnTo>
                <a:lnTo>
                  <a:pt x="609" y="578"/>
                </a:lnTo>
                <a:lnTo>
                  <a:pt x="609" y="578"/>
                </a:lnTo>
                <a:lnTo>
                  <a:pt x="609" y="580"/>
                </a:lnTo>
                <a:lnTo>
                  <a:pt x="609" y="580"/>
                </a:lnTo>
                <a:lnTo>
                  <a:pt x="610" y="580"/>
                </a:lnTo>
                <a:lnTo>
                  <a:pt x="610" y="581"/>
                </a:lnTo>
                <a:lnTo>
                  <a:pt x="610" y="581"/>
                </a:lnTo>
                <a:lnTo>
                  <a:pt x="610" y="581"/>
                </a:lnTo>
                <a:lnTo>
                  <a:pt x="612" y="581"/>
                </a:lnTo>
                <a:lnTo>
                  <a:pt x="612" y="581"/>
                </a:lnTo>
                <a:lnTo>
                  <a:pt x="612" y="581"/>
                </a:lnTo>
                <a:lnTo>
                  <a:pt x="612" y="583"/>
                </a:lnTo>
                <a:lnTo>
                  <a:pt x="612" y="583"/>
                </a:lnTo>
                <a:lnTo>
                  <a:pt x="612" y="584"/>
                </a:lnTo>
                <a:lnTo>
                  <a:pt x="612" y="584"/>
                </a:lnTo>
                <a:lnTo>
                  <a:pt x="612" y="584"/>
                </a:lnTo>
                <a:lnTo>
                  <a:pt x="612" y="585"/>
                </a:lnTo>
                <a:lnTo>
                  <a:pt x="612" y="585"/>
                </a:lnTo>
                <a:lnTo>
                  <a:pt x="612" y="587"/>
                </a:lnTo>
                <a:lnTo>
                  <a:pt x="612" y="587"/>
                </a:lnTo>
                <a:lnTo>
                  <a:pt x="612" y="587"/>
                </a:lnTo>
                <a:lnTo>
                  <a:pt x="612" y="587"/>
                </a:lnTo>
                <a:lnTo>
                  <a:pt x="612" y="588"/>
                </a:lnTo>
                <a:lnTo>
                  <a:pt x="612" y="588"/>
                </a:lnTo>
                <a:lnTo>
                  <a:pt x="612" y="589"/>
                </a:lnTo>
                <a:lnTo>
                  <a:pt x="612" y="589"/>
                </a:lnTo>
                <a:lnTo>
                  <a:pt x="610" y="589"/>
                </a:lnTo>
                <a:lnTo>
                  <a:pt x="610" y="589"/>
                </a:lnTo>
                <a:lnTo>
                  <a:pt x="610" y="591"/>
                </a:lnTo>
                <a:lnTo>
                  <a:pt x="610" y="591"/>
                </a:lnTo>
                <a:lnTo>
                  <a:pt x="610" y="591"/>
                </a:lnTo>
                <a:lnTo>
                  <a:pt x="610" y="591"/>
                </a:lnTo>
                <a:lnTo>
                  <a:pt x="610" y="591"/>
                </a:lnTo>
                <a:lnTo>
                  <a:pt x="610" y="592"/>
                </a:lnTo>
                <a:lnTo>
                  <a:pt x="609" y="592"/>
                </a:lnTo>
                <a:lnTo>
                  <a:pt x="609" y="592"/>
                </a:lnTo>
                <a:lnTo>
                  <a:pt x="609" y="592"/>
                </a:lnTo>
                <a:lnTo>
                  <a:pt x="609" y="592"/>
                </a:lnTo>
                <a:lnTo>
                  <a:pt x="609" y="592"/>
                </a:lnTo>
                <a:lnTo>
                  <a:pt x="609" y="594"/>
                </a:lnTo>
                <a:lnTo>
                  <a:pt x="609" y="594"/>
                </a:lnTo>
                <a:lnTo>
                  <a:pt x="609" y="594"/>
                </a:lnTo>
                <a:lnTo>
                  <a:pt x="609" y="595"/>
                </a:lnTo>
                <a:lnTo>
                  <a:pt x="609" y="595"/>
                </a:lnTo>
                <a:lnTo>
                  <a:pt x="609" y="595"/>
                </a:lnTo>
                <a:lnTo>
                  <a:pt x="610" y="596"/>
                </a:lnTo>
                <a:lnTo>
                  <a:pt x="609" y="596"/>
                </a:lnTo>
                <a:lnTo>
                  <a:pt x="609" y="596"/>
                </a:lnTo>
                <a:lnTo>
                  <a:pt x="609" y="598"/>
                </a:lnTo>
                <a:lnTo>
                  <a:pt x="609" y="598"/>
                </a:lnTo>
                <a:lnTo>
                  <a:pt x="609" y="598"/>
                </a:lnTo>
                <a:lnTo>
                  <a:pt x="609" y="598"/>
                </a:lnTo>
                <a:lnTo>
                  <a:pt x="609" y="598"/>
                </a:lnTo>
                <a:lnTo>
                  <a:pt x="609" y="598"/>
                </a:lnTo>
                <a:lnTo>
                  <a:pt x="609" y="598"/>
                </a:lnTo>
                <a:lnTo>
                  <a:pt x="609" y="598"/>
                </a:lnTo>
                <a:lnTo>
                  <a:pt x="609" y="599"/>
                </a:lnTo>
                <a:lnTo>
                  <a:pt x="609" y="599"/>
                </a:lnTo>
                <a:lnTo>
                  <a:pt x="609" y="599"/>
                </a:lnTo>
                <a:lnTo>
                  <a:pt x="609" y="599"/>
                </a:lnTo>
                <a:lnTo>
                  <a:pt x="609" y="599"/>
                </a:lnTo>
                <a:lnTo>
                  <a:pt x="609" y="599"/>
                </a:lnTo>
                <a:lnTo>
                  <a:pt x="609" y="600"/>
                </a:lnTo>
                <a:lnTo>
                  <a:pt x="610" y="600"/>
                </a:lnTo>
                <a:lnTo>
                  <a:pt x="610" y="600"/>
                </a:lnTo>
                <a:lnTo>
                  <a:pt x="610" y="600"/>
                </a:lnTo>
                <a:lnTo>
                  <a:pt x="610" y="602"/>
                </a:lnTo>
                <a:lnTo>
                  <a:pt x="610" y="602"/>
                </a:lnTo>
                <a:lnTo>
                  <a:pt x="610" y="603"/>
                </a:lnTo>
                <a:lnTo>
                  <a:pt x="610" y="603"/>
                </a:lnTo>
                <a:lnTo>
                  <a:pt x="610" y="603"/>
                </a:lnTo>
                <a:lnTo>
                  <a:pt x="610" y="604"/>
                </a:lnTo>
                <a:lnTo>
                  <a:pt x="610" y="604"/>
                </a:lnTo>
                <a:lnTo>
                  <a:pt x="609" y="604"/>
                </a:lnTo>
                <a:lnTo>
                  <a:pt x="609" y="606"/>
                </a:lnTo>
                <a:lnTo>
                  <a:pt x="609" y="606"/>
                </a:lnTo>
                <a:lnTo>
                  <a:pt x="609" y="606"/>
                </a:lnTo>
                <a:lnTo>
                  <a:pt x="609" y="607"/>
                </a:lnTo>
                <a:lnTo>
                  <a:pt x="609" y="607"/>
                </a:lnTo>
                <a:lnTo>
                  <a:pt x="609" y="607"/>
                </a:lnTo>
                <a:lnTo>
                  <a:pt x="609" y="609"/>
                </a:lnTo>
                <a:lnTo>
                  <a:pt x="609" y="609"/>
                </a:lnTo>
                <a:lnTo>
                  <a:pt x="609" y="609"/>
                </a:lnTo>
                <a:lnTo>
                  <a:pt x="609" y="610"/>
                </a:lnTo>
                <a:lnTo>
                  <a:pt x="609" y="610"/>
                </a:lnTo>
                <a:lnTo>
                  <a:pt x="609" y="610"/>
                </a:lnTo>
                <a:lnTo>
                  <a:pt x="609" y="611"/>
                </a:lnTo>
                <a:lnTo>
                  <a:pt x="609" y="611"/>
                </a:lnTo>
                <a:lnTo>
                  <a:pt x="609" y="611"/>
                </a:lnTo>
                <a:lnTo>
                  <a:pt x="609" y="613"/>
                </a:lnTo>
                <a:lnTo>
                  <a:pt x="608" y="613"/>
                </a:lnTo>
                <a:lnTo>
                  <a:pt x="608" y="613"/>
                </a:lnTo>
                <a:lnTo>
                  <a:pt x="608" y="614"/>
                </a:lnTo>
                <a:lnTo>
                  <a:pt x="608" y="614"/>
                </a:lnTo>
                <a:lnTo>
                  <a:pt x="608" y="614"/>
                </a:lnTo>
                <a:lnTo>
                  <a:pt x="608" y="614"/>
                </a:lnTo>
                <a:lnTo>
                  <a:pt x="608" y="614"/>
                </a:lnTo>
                <a:lnTo>
                  <a:pt x="608" y="614"/>
                </a:lnTo>
                <a:lnTo>
                  <a:pt x="608" y="615"/>
                </a:lnTo>
                <a:lnTo>
                  <a:pt x="608" y="615"/>
                </a:lnTo>
                <a:lnTo>
                  <a:pt x="608" y="617"/>
                </a:lnTo>
                <a:lnTo>
                  <a:pt x="608" y="617"/>
                </a:lnTo>
                <a:lnTo>
                  <a:pt x="608" y="617"/>
                </a:lnTo>
                <a:lnTo>
                  <a:pt x="608" y="618"/>
                </a:lnTo>
                <a:lnTo>
                  <a:pt x="608" y="618"/>
                </a:lnTo>
                <a:lnTo>
                  <a:pt x="608" y="620"/>
                </a:lnTo>
                <a:lnTo>
                  <a:pt x="606" y="620"/>
                </a:lnTo>
                <a:lnTo>
                  <a:pt x="606" y="620"/>
                </a:lnTo>
                <a:lnTo>
                  <a:pt x="606" y="620"/>
                </a:lnTo>
                <a:lnTo>
                  <a:pt x="606" y="620"/>
                </a:lnTo>
                <a:lnTo>
                  <a:pt x="606" y="621"/>
                </a:lnTo>
                <a:lnTo>
                  <a:pt x="606" y="621"/>
                </a:lnTo>
                <a:lnTo>
                  <a:pt x="606" y="622"/>
                </a:lnTo>
                <a:lnTo>
                  <a:pt x="606" y="622"/>
                </a:lnTo>
                <a:lnTo>
                  <a:pt x="606" y="622"/>
                </a:lnTo>
                <a:lnTo>
                  <a:pt x="606" y="624"/>
                </a:lnTo>
                <a:lnTo>
                  <a:pt x="606" y="624"/>
                </a:lnTo>
                <a:lnTo>
                  <a:pt x="606" y="624"/>
                </a:lnTo>
                <a:lnTo>
                  <a:pt x="606" y="625"/>
                </a:lnTo>
                <a:lnTo>
                  <a:pt x="606" y="625"/>
                </a:lnTo>
                <a:lnTo>
                  <a:pt x="613" y="624"/>
                </a:lnTo>
                <a:lnTo>
                  <a:pt x="615" y="622"/>
                </a:lnTo>
                <a:lnTo>
                  <a:pt x="615" y="622"/>
                </a:lnTo>
                <a:lnTo>
                  <a:pt x="623" y="622"/>
                </a:lnTo>
                <a:lnTo>
                  <a:pt x="628" y="621"/>
                </a:lnTo>
                <a:lnTo>
                  <a:pt x="634" y="620"/>
                </a:lnTo>
                <a:lnTo>
                  <a:pt x="645" y="621"/>
                </a:lnTo>
                <a:lnTo>
                  <a:pt x="647" y="622"/>
                </a:lnTo>
                <a:lnTo>
                  <a:pt x="657" y="622"/>
                </a:lnTo>
                <a:lnTo>
                  <a:pt x="664" y="624"/>
                </a:lnTo>
                <a:lnTo>
                  <a:pt x="664" y="618"/>
                </a:lnTo>
                <a:lnTo>
                  <a:pt x="672" y="620"/>
                </a:lnTo>
                <a:lnTo>
                  <a:pt x="676" y="620"/>
                </a:lnTo>
                <a:lnTo>
                  <a:pt x="688" y="620"/>
                </a:lnTo>
                <a:lnTo>
                  <a:pt x="690" y="626"/>
                </a:lnTo>
                <a:lnTo>
                  <a:pt x="691" y="630"/>
                </a:lnTo>
                <a:lnTo>
                  <a:pt x="693" y="630"/>
                </a:lnTo>
                <a:lnTo>
                  <a:pt x="693" y="632"/>
                </a:lnTo>
                <a:lnTo>
                  <a:pt x="695" y="639"/>
                </a:lnTo>
                <a:lnTo>
                  <a:pt x="695" y="640"/>
                </a:lnTo>
                <a:lnTo>
                  <a:pt x="694" y="641"/>
                </a:lnTo>
                <a:lnTo>
                  <a:pt x="690" y="644"/>
                </a:lnTo>
                <a:lnTo>
                  <a:pt x="691" y="647"/>
                </a:lnTo>
                <a:lnTo>
                  <a:pt x="690" y="647"/>
                </a:lnTo>
                <a:lnTo>
                  <a:pt x="687" y="647"/>
                </a:lnTo>
                <a:lnTo>
                  <a:pt x="687" y="647"/>
                </a:lnTo>
                <a:lnTo>
                  <a:pt x="686" y="647"/>
                </a:lnTo>
                <a:lnTo>
                  <a:pt x="686" y="647"/>
                </a:lnTo>
                <a:lnTo>
                  <a:pt x="684" y="648"/>
                </a:lnTo>
                <a:lnTo>
                  <a:pt x="684" y="648"/>
                </a:lnTo>
                <a:lnTo>
                  <a:pt x="683" y="648"/>
                </a:lnTo>
                <a:lnTo>
                  <a:pt x="683" y="648"/>
                </a:lnTo>
                <a:lnTo>
                  <a:pt x="683" y="648"/>
                </a:lnTo>
                <a:lnTo>
                  <a:pt x="683" y="648"/>
                </a:lnTo>
                <a:lnTo>
                  <a:pt x="682" y="648"/>
                </a:lnTo>
                <a:lnTo>
                  <a:pt x="682" y="650"/>
                </a:lnTo>
                <a:lnTo>
                  <a:pt x="682" y="650"/>
                </a:lnTo>
                <a:lnTo>
                  <a:pt x="683" y="650"/>
                </a:lnTo>
                <a:lnTo>
                  <a:pt x="683" y="650"/>
                </a:lnTo>
                <a:lnTo>
                  <a:pt x="683" y="650"/>
                </a:lnTo>
                <a:lnTo>
                  <a:pt x="683" y="650"/>
                </a:lnTo>
                <a:lnTo>
                  <a:pt x="683" y="650"/>
                </a:lnTo>
                <a:lnTo>
                  <a:pt x="683" y="651"/>
                </a:lnTo>
                <a:lnTo>
                  <a:pt x="683" y="651"/>
                </a:lnTo>
                <a:lnTo>
                  <a:pt x="683" y="650"/>
                </a:lnTo>
                <a:lnTo>
                  <a:pt x="683" y="651"/>
                </a:lnTo>
                <a:lnTo>
                  <a:pt x="684" y="651"/>
                </a:lnTo>
                <a:lnTo>
                  <a:pt x="683" y="651"/>
                </a:lnTo>
                <a:lnTo>
                  <a:pt x="683" y="651"/>
                </a:lnTo>
                <a:lnTo>
                  <a:pt x="684" y="651"/>
                </a:lnTo>
                <a:lnTo>
                  <a:pt x="684" y="651"/>
                </a:lnTo>
                <a:lnTo>
                  <a:pt x="684" y="651"/>
                </a:lnTo>
                <a:lnTo>
                  <a:pt x="684" y="651"/>
                </a:lnTo>
                <a:lnTo>
                  <a:pt x="686" y="651"/>
                </a:lnTo>
                <a:lnTo>
                  <a:pt x="686" y="652"/>
                </a:lnTo>
                <a:lnTo>
                  <a:pt x="686" y="652"/>
                </a:lnTo>
                <a:lnTo>
                  <a:pt x="686" y="652"/>
                </a:lnTo>
                <a:lnTo>
                  <a:pt x="686" y="652"/>
                </a:lnTo>
                <a:lnTo>
                  <a:pt x="686" y="652"/>
                </a:lnTo>
                <a:lnTo>
                  <a:pt x="687" y="652"/>
                </a:lnTo>
                <a:lnTo>
                  <a:pt x="687" y="652"/>
                </a:lnTo>
                <a:lnTo>
                  <a:pt x="687" y="652"/>
                </a:lnTo>
                <a:lnTo>
                  <a:pt x="688" y="652"/>
                </a:lnTo>
                <a:lnTo>
                  <a:pt x="688" y="652"/>
                </a:lnTo>
                <a:lnTo>
                  <a:pt x="688" y="652"/>
                </a:lnTo>
                <a:lnTo>
                  <a:pt x="688" y="652"/>
                </a:lnTo>
                <a:lnTo>
                  <a:pt x="688" y="652"/>
                </a:lnTo>
                <a:lnTo>
                  <a:pt x="688" y="654"/>
                </a:lnTo>
                <a:lnTo>
                  <a:pt x="688" y="654"/>
                </a:lnTo>
                <a:lnTo>
                  <a:pt x="688" y="654"/>
                </a:lnTo>
                <a:lnTo>
                  <a:pt x="688" y="655"/>
                </a:lnTo>
                <a:lnTo>
                  <a:pt x="688" y="655"/>
                </a:lnTo>
                <a:lnTo>
                  <a:pt x="688" y="655"/>
                </a:lnTo>
                <a:lnTo>
                  <a:pt x="688" y="655"/>
                </a:lnTo>
                <a:lnTo>
                  <a:pt x="688" y="656"/>
                </a:lnTo>
                <a:lnTo>
                  <a:pt x="688" y="656"/>
                </a:lnTo>
                <a:lnTo>
                  <a:pt x="690" y="658"/>
                </a:lnTo>
                <a:lnTo>
                  <a:pt x="688" y="658"/>
                </a:lnTo>
                <a:lnTo>
                  <a:pt x="688" y="658"/>
                </a:lnTo>
                <a:lnTo>
                  <a:pt x="688" y="658"/>
                </a:lnTo>
                <a:lnTo>
                  <a:pt x="690" y="659"/>
                </a:lnTo>
                <a:lnTo>
                  <a:pt x="688" y="659"/>
                </a:lnTo>
                <a:lnTo>
                  <a:pt x="688" y="661"/>
                </a:lnTo>
                <a:lnTo>
                  <a:pt x="687" y="661"/>
                </a:lnTo>
                <a:lnTo>
                  <a:pt x="687" y="661"/>
                </a:lnTo>
                <a:lnTo>
                  <a:pt x="686" y="661"/>
                </a:lnTo>
                <a:lnTo>
                  <a:pt x="684" y="661"/>
                </a:lnTo>
                <a:lnTo>
                  <a:pt x="683" y="661"/>
                </a:lnTo>
                <a:lnTo>
                  <a:pt x="683" y="662"/>
                </a:lnTo>
                <a:lnTo>
                  <a:pt x="683" y="662"/>
                </a:lnTo>
                <a:lnTo>
                  <a:pt x="682" y="662"/>
                </a:lnTo>
                <a:lnTo>
                  <a:pt x="680" y="662"/>
                </a:lnTo>
                <a:lnTo>
                  <a:pt x="679" y="662"/>
                </a:lnTo>
                <a:lnTo>
                  <a:pt x="679" y="663"/>
                </a:lnTo>
                <a:lnTo>
                  <a:pt x="678" y="663"/>
                </a:lnTo>
                <a:lnTo>
                  <a:pt x="675" y="663"/>
                </a:lnTo>
                <a:lnTo>
                  <a:pt x="672" y="665"/>
                </a:lnTo>
                <a:lnTo>
                  <a:pt x="672" y="665"/>
                </a:lnTo>
                <a:lnTo>
                  <a:pt x="671" y="665"/>
                </a:lnTo>
                <a:lnTo>
                  <a:pt x="669" y="665"/>
                </a:lnTo>
                <a:lnTo>
                  <a:pt x="669" y="666"/>
                </a:lnTo>
                <a:lnTo>
                  <a:pt x="669" y="666"/>
                </a:lnTo>
                <a:lnTo>
                  <a:pt x="669" y="666"/>
                </a:lnTo>
                <a:lnTo>
                  <a:pt x="669" y="667"/>
                </a:lnTo>
                <a:lnTo>
                  <a:pt x="669" y="669"/>
                </a:lnTo>
                <a:lnTo>
                  <a:pt x="669" y="669"/>
                </a:lnTo>
                <a:lnTo>
                  <a:pt x="669" y="669"/>
                </a:lnTo>
                <a:lnTo>
                  <a:pt x="669" y="671"/>
                </a:lnTo>
                <a:lnTo>
                  <a:pt x="669" y="674"/>
                </a:lnTo>
                <a:lnTo>
                  <a:pt x="668" y="676"/>
                </a:lnTo>
                <a:lnTo>
                  <a:pt x="668" y="678"/>
                </a:lnTo>
                <a:lnTo>
                  <a:pt x="668" y="680"/>
                </a:lnTo>
                <a:lnTo>
                  <a:pt x="668" y="681"/>
                </a:lnTo>
                <a:lnTo>
                  <a:pt x="668" y="681"/>
                </a:lnTo>
                <a:lnTo>
                  <a:pt x="667" y="682"/>
                </a:lnTo>
                <a:lnTo>
                  <a:pt x="667" y="684"/>
                </a:lnTo>
                <a:lnTo>
                  <a:pt x="667" y="685"/>
                </a:lnTo>
                <a:lnTo>
                  <a:pt x="667" y="685"/>
                </a:lnTo>
                <a:lnTo>
                  <a:pt x="667" y="688"/>
                </a:lnTo>
                <a:lnTo>
                  <a:pt x="667" y="689"/>
                </a:lnTo>
                <a:lnTo>
                  <a:pt x="665" y="691"/>
                </a:lnTo>
                <a:lnTo>
                  <a:pt x="665" y="691"/>
                </a:lnTo>
                <a:lnTo>
                  <a:pt x="665" y="692"/>
                </a:lnTo>
                <a:lnTo>
                  <a:pt x="665" y="692"/>
                </a:lnTo>
                <a:lnTo>
                  <a:pt x="665" y="693"/>
                </a:lnTo>
                <a:lnTo>
                  <a:pt x="665" y="693"/>
                </a:lnTo>
                <a:lnTo>
                  <a:pt x="665" y="695"/>
                </a:lnTo>
                <a:lnTo>
                  <a:pt x="664" y="695"/>
                </a:lnTo>
                <a:lnTo>
                  <a:pt x="664" y="696"/>
                </a:lnTo>
                <a:lnTo>
                  <a:pt x="664" y="697"/>
                </a:lnTo>
                <a:lnTo>
                  <a:pt x="664" y="697"/>
                </a:lnTo>
                <a:lnTo>
                  <a:pt x="664" y="699"/>
                </a:lnTo>
                <a:lnTo>
                  <a:pt x="664" y="702"/>
                </a:lnTo>
                <a:lnTo>
                  <a:pt x="664" y="704"/>
                </a:lnTo>
                <a:lnTo>
                  <a:pt x="662" y="704"/>
                </a:lnTo>
                <a:lnTo>
                  <a:pt x="662" y="706"/>
                </a:lnTo>
                <a:lnTo>
                  <a:pt x="662" y="708"/>
                </a:lnTo>
                <a:lnTo>
                  <a:pt x="662" y="710"/>
                </a:lnTo>
                <a:lnTo>
                  <a:pt x="662" y="710"/>
                </a:lnTo>
                <a:lnTo>
                  <a:pt x="662" y="714"/>
                </a:lnTo>
                <a:lnTo>
                  <a:pt x="661" y="714"/>
                </a:lnTo>
                <a:lnTo>
                  <a:pt x="660" y="713"/>
                </a:lnTo>
                <a:lnTo>
                  <a:pt x="660" y="713"/>
                </a:lnTo>
                <a:lnTo>
                  <a:pt x="658" y="713"/>
                </a:lnTo>
                <a:lnTo>
                  <a:pt x="658" y="713"/>
                </a:lnTo>
                <a:lnTo>
                  <a:pt x="657" y="713"/>
                </a:lnTo>
                <a:lnTo>
                  <a:pt x="657" y="713"/>
                </a:lnTo>
                <a:lnTo>
                  <a:pt x="656" y="713"/>
                </a:lnTo>
                <a:lnTo>
                  <a:pt x="656" y="713"/>
                </a:lnTo>
                <a:lnTo>
                  <a:pt x="654" y="713"/>
                </a:lnTo>
                <a:lnTo>
                  <a:pt x="654" y="713"/>
                </a:lnTo>
                <a:lnTo>
                  <a:pt x="654" y="714"/>
                </a:lnTo>
                <a:lnTo>
                  <a:pt x="654" y="715"/>
                </a:lnTo>
                <a:lnTo>
                  <a:pt x="654" y="715"/>
                </a:lnTo>
                <a:lnTo>
                  <a:pt x="654" y="717"/>
                </a:lnTo>
                <a:lnTo>
                  <a:pt x="654" y="718"/>
                </a:lnTo>
                <a:lnTo>
                  <a:pt x="654" y="718"/>
                </a:lnTo>
                <a:lnTo>
                  <a:pt x="654" y="719"/>
                </a:lnTo>
                <a:lnTo>
                  <a:pt x="654" y="721"/>
                </a:lnTo>
                <a:lnTo>
                  <a:pt x="656" y="722"/>
                </a:lnTo>
                <a:lnTo>
                  <a:pt x="656" y="723"/>
                </a:lnTo>
                <a:lnTo>
                  <a:pt x="656" y="725"/>
                </a:lnTo>
                <a:lnTo>
                  <a:pt x="656" y="726"/>
                </a:lnTo>
                <a:lnTo>
                  <a:pt x="656" y="728"/>
                </a:lnTo>
                <a:lnTo>
                  <a:pt x="656" y="729"/>
                </a:lnTo>
                <a:lnTo>
                  <a:pt x="656" y="730"/>
                </a:lnTo>
                <a:lnTo>
                  <a:pt x="656" y="732"/>
                </a:lnTo>
                <a:lnTo>
                  <a:pt x="657" y="733"/>
                </a:lnTo>
                <a:lnTo>
                  <a:pt x="657" y="734"/>
                </a:lnTo>
                <a:lnTo>
                  <a:pt x="656" y="734"/>
                </a:lnTo>
                <a:lnTo>
                  <a:pt x="656" y="734"/>
                </a:lnTo>
                <a:lnTo>
                  <a:pt x="656" y="734"/>
                </a:lnTo>
                <a:lnTo>
                  <a:pt x="654" y="736"/>
                </a:lnTo>
                <a:lnTo>
                  <a:pt x="653" y="736"/>
                </a:lnTo>
                <a:lnTo>
                  <a:pt x="653" y="737"/>
                </a:lnTo>
                <a:lnTo>
                  <a:pt x="653" y="737"/>
                </a:lnTo>
                <a:lnTo>
                  <a:pt x="653" y="737"/>
                </a:lnTo>
                <a:lnTo>
                  <a:pt x="652" y="739"/>
                </a:lnTo>
                <a:lnTo>
                  <a:pt x="650" y="739"/>
                </a:lnTo>
                <a:lnTo>
                  <a:pt x="650" y="740"/>
                </a:lnTo>
                <a:lnTo>
                  <a:pt x="650" y="740"/>
                </a:lnTo>
                <a:lnTo>
                  <a:pt x="649" y="740"/>
                </a:lnTo>
                <a:lnTo>
                  <a:pt x="649" y="740"/>
                </a:lnTo>
                <a:lnTo>
                  <a:pt x="647" y="740"/>
                </a:lnTo>
                <a:lnTo>
                  <a:pt x="647" y="740"/>
                </a:lnTo>
                <a:lnTo>
                  <a:pt x="647" y="740"/>
                </a:lnTo>
                <a:lnTo>
                  <a:pt x="643" y="739"/>
                </a:lnTo>
                <a:lnTo>
                  <a:pt x="643" y="739"/>
                </a:lnTo>
                <a:lnTo>
                  <a:pt x="642" y="737"/>
                </a:lnTo>
                <a:lnTo>
                  <a:pt x="641" y="737"/>
                </a:lnTo>
                <a:lnTo>
                  <a:pt x="641" y="737"/>
                </a:lnTo>
                <a:lnTo>
                  <a:pt x="639" y="737"/>
                </a:lnTo>
                <a:lnTo>
                  <a:pt x="638" y="736"/>
                </a:lnTo>
                <a:lnTo>
                  <a:pt x="636" y="736"/>
                </a:lnTo>
                <a:lnTo>
                  <a:pt x="636" y="736"/>
                </a:lnTo>
                <a:lnTo>
                  <a:pt x="636" y="736"/>
                </a:lnTo>
                <a:lnTo>
                  <a:pt x="636" y="734"/>
                </a:lnTo>
                <a:lnTo>
                  <a:pt x="635" y="734"/>
                </a:lnTo>
                <a:lnTo>
                  <a:pt x="634" y="734"/>
                </a:lnTo>
                <a:lnTo>
                  <a:pt x="634" y="734"/>
                </a:lnTo>
                <a:lnTo>
                  <a:pt x="634" y="734"/>
                </a:lnTo>
                <a:lnTo>
                  <a:pt x="632" y="733"/>
                </a:lnTo>
                <a:lnTo>
                  <a:pt x="632" y="733"/>
                </a:lnTo>
                <a:lnTo>
                  <a:pt x="631" y="732"/>
                </a:lnTo>
                <a:lnTo>
                  <a:pt x="631" y="732"/>
                </a:lnTo>
                <a:lnTo>
                  <a:pt x="631" y="730"/>
                </a:lnTo>
                <a:lnTo>
                  <a:pt x="630" y="729"/>
                </a:lnTo>
                <a:lnTo>
                  <a:pt x="630" y="729"/>
                </a:lnTo>
                <a:lnTo>
                  <a:pt x="628" y="729"/>
                </a:lnTo>
                <a:lnTo>
                  <a:pt x="628" y="729"/>
                </a:lnTo>
                <a:lnTo>
                  <a:pt x="627" y="728"/>
                </a:lnTo>
                <a:lnTo>
                  <a:pt x="627" y="728"/>
                </a:lnTo>
                <a:lnTo>
                  <a:pt x="626" y="728"/>
                </a:lnTo>
                <a:lnTo>
                  <a:pt x="624" y="728"/>
                </a:lnTo>
                <a:lnTo>
                  <a:pt x="623" y="726"/>
                </a:lnTo>
                <a:lnTo>
                  <a:pt x="623" y="726"/>
                </a:lnTo>
                <a:lnTo>
                  <a:pt x="621" y="726"/>
                </a:lnTo>
                <a:lnTo>
                  <a:pt x="620" y="726"/>
                </a:lnTo>
                <a:lnTo>
                  <a:pt x="620" y="726"/>
                </a:lnTo>
                <a:lnTo>
                  <a:pt x="619" y="725"/>
                </a:lnTo>
                <a:lnTo>
                  <a:pt x="617" y="725"/>
                </a:lnTo>
                <a:lnTo>
                  <a:pt x="617" y="725"/>
                </a:lnTo>
                <a:lnTo>
                  <a:pt x="616" y="725"/>
                </a:lnTo>
                <a:lnTo>
                  <a:pt x="616" y="725"/>
                </a:lnTo>
                <a:lnTo>
                  <a:pt x="616" y="723"/>
                </a:lnTo>
                <a:lnTo>
                  <a:pt x="615" y="723"/>
                </a:lnTo>
                <a:lnTo>
                  <a:pt x="615" y="722"/>
                </a:lnTo>
                <a:lnTo>
                  <a:pt x="615" y="721"/>
                </a:lnTo>
                <a:lnTo>
                  <a:pt x="615" y="719"/>
                </a:lnTo>
                <a:lnTo>
                  <a:pt x="615" y="719"/>
                </a:lnTo>
                <a:lnTo>
                  <a:pt x="615" y="718"/>
                </a:lnTo>
                <a:lnTo>
                  <a:pt x="613" y="715"/>
                </a:lnTo>
                <a:lnTo>
                  <a:pt x="613" y="714"/>
                </a:lnTo>
                <a:lnTo>
                  <a:pt x="613" y="713"/>
                </a:lnTo>
                <a:lnTo>
                  <a:pt x="612" y="713"/>
                </a:lnTo>
                <a:lnTo>
                  <a:pt x="609" y="714"/>
                </a:lnTo>
                <a:lnTo>
                  <a:pt x="606" y="714"/>
                </a:lnTo>
                <a:lnTo>
                  <a:pt x="606" y="714"/>
                </a:lnTo>
                <a:lnTo>
                  <a:pt x="605" y="714"/>
                </a:lnTo>
                <a:lnTo>
                  <a:pt x="604" y="714"/>
                </a:lnTo>
                <a:lnTo>
                  <a:pt x="602" y="714"/>
                </a:lnTo>
                <a:lnTo>
                  <a:pt x="602" y="714"/>
                </a:lnTo>
                <a:lnTo>
                  <a:pt x="601" y="715"/>
                </a:lnTo>
                <a:lnTo>
                  <a:pt x="600" y="714"/>
                </a:lnTo>
                <a:lnTo>
                  <a:pt x="601" y="714"/>
                </a:lnTo>
                <a:lnTo>
                  <a:pt x="600" y="714"/>
                </a:lnTo>
                <a:lnTo>
                  <a:pt x="600" y="713"/>
                </a:lnTo>
                <a:lnTo>
                  <a:pt x="600" y="713"/>
                </a:lnTo>
                <a:lnTo>
                  <a:pt x="600" y="711"/>
                </a:lnTo>
                <a:lnTo>
                  <a:pt x="600" y="711"/>
                </a:lnTo>
                <a:lnTo>
                  <a:pt x="600" y="710"/>
                </a:lnTo>
                <a:lnTo>
                  <a:pt x="601" y="710"/>
                </a:lnTo>
                <a:lnTo>
                  <a:pt x="600" y="710"/>
                </a:lnTo>
                <a:lnTo>
                  <a:pt x="600" y="708"/>
                </a:lnTo>
                <a:lnTo>
                  <a:pt x="600" y="708"/>
                </a:lnTo>
                <a:lnTo>
                  <a:pt x="600" y="707"/>
                </a:lnTo>
                <a:lnTo>
                  <a:pt x="600" y="707"/>
                </a:lnTo>
                <a:lnTo>
                  <a:pt x="600" y="707"/>
                </a:lnTo>
                <a:lnTo>
                  <a:pt x="601" y="707"/>
                </a:lnTo>
                <a:lnTo>
                  <a:pt x="600" y="706"/>
                </a:lnTo>
                <a:lnTo>
                  <a:pt x="600" y="706"/>
                </a:lnTo>
                <a:lnTo>
                  <a:pt x="600" y="706"/>
                </a:lnTo>
                <a:lnTo>
                  <a:pt x="600" y="704"/>
                </a:lnTo>
                <a:lnTo>
                  <a:pt x="598" y="704"/>
                </a:lnTo>
                <a:lnTo>
                  <a:pt x="598" y="704"/>
                </a:lnTo>
                <a:lnTo>
                  <a:pt x="598" y="704"/>
                </a:lnTo>
                <a:lnTo>
                  <a:pt x="598" y="704"/>
                </a:lnTo>
                <a:lnTo>
                  <a:pt x="598" y="703"/>
                </a:lnTo>
                <a:lnTo>
                  <a:pt x="598" y="703"/>
                </a:lnTo>
                <a:lnTo>
                  <a:pt x="598" y="703"/>
                </a:lnTo>
                <a:lnTo>
                  <a:pt x="598" y="703"/>
                </a:lnTo>
                <a:lnTo>
                  <a:pt x="598" y="702"/>
                </a:lnTo>
                <a:lnTo>
                  <a:pt x="598" y="702"/>
                </a:lnTo>
                <a:lnTo>
                  <a:pt x="598" y="703"/>
                </a:lnTo>
                <a:lnTo>
                  <a:pt x="597" y="703"/>
                </a:lnTo>
                <a:lnTo>
                  <a:pt x="597" y="702"/>
                </a:lnTo>
                <a:lnTo>
                  <a:pt x="597" y="702"/>
                </a:lnTo>
                <a:lnTo>
                  <a:pt x="595" y="702"/>
                </a:lnTo>
                <a:lnTo>
                  <a:pt x="593" y="700"/>
                </a:lnTo>
                <a:lnTo>
                  <a:pt x="590" y="699"/>
                </a:lnTo>
                <a:lnTo>
                  <a:pt x="590" y="702"/>
                </a:lnTo>
                <a:lnTo>
                  <a:pt x="590" y="702"/>
                </a:lnTo>
                <a:lnTo>
                  <a:pt x="589" y="704"/>
                </a:lnTo>
                <a:lnTo>
                  <a:pt x="589" y="704"/>
                </a:lnTo>
                <a:lnTo>
                  <a:pt x="589" y="704"/>
                </a:lnTo>
                <a:lnTo>
                  <a:pt x="587" y="707"/>
                </a:lnTo>
                <a:lnTo>
                  <a:pt x="587" y="710"/>
                </a:lnTo>
                <a:lnTo>
                  <a:pt x="589" y="711"/>
                </a:lnTo>
                <a:lnTo>
                  <a:pt x="590" y="713"/>
                </a:lnTo>
                <a:lnTo>
                  <a:pt x="593" y="715"/>
                </a:lnTo>
                <a:lnTo>
                  <a:pt x="593" y="715"/>
                </a:lnTo>
                <a:lnTo>
                  <a:pt x="594" y="718"/>
                </a:lnTo>
                <a:lnTo>
                  <a:pt x="595" y="719"/>
                </a:lnTo>
                <a:lnTo>
                  <a:pt x="595" y="719"/>
                </a:lnTo>
                <a:lnTo>
                  <a:pt x="598" y="721"/>
                </a:lnTo>
                <a:lnTo>
                  <a:pt x="598" y="723"/>
                </a:lnTo>
                <a:lnTo>
                  <a:pt x="600" y="723"/>
                </a:lnTo>
                <a:lnTo>
                  <a:pt x="601" y="725"/>
                </a:lnTo>
                <a:lnTo>
                  <a:pt x="601" y="726"/>
                </a:lnTo>
                <a:lnTo>
                  <a:pt x="602" y="726"/>
                </a:lnTo>
                <a:lnTo>
                  <a:pt x="602" y="726"/>
                </a:lnTo>
                <a:lnTo>
                  <a:pt x="604" y="726"/>
                </a:lnTo>
                <a:lnTo>
                  <a:pt x="604" y="728"/>
                </a:lnTo>
                <a:lnTo>
                  <a:pt x="604" y="728"/>
                </a:lnTo>
                <a:lnTo>
                  <a:pt x="604" y="729"/>
                </a:lnTo>
                <a:lnTo>
                  <a:pt x="604" y="729"/>
                </a:lnTo>
                <a:lnTo>
                  <a:pt x="605" y="729"/>
                </a:lnTo>
                <a:lnTo>
                  <a:pt x="605" y="730"/>
                </a:lnTo>
                <a:lnTo>
                  <a:pt x="605" y="730"/>
                </a:lnTo>
                <a:lnTo>
                  <a:pt x="605" y="732"/>
                </a:lnTo>
                <a:lnTo>
                  <a:pt x="605" y="732"/>
                </a:lnTo>
                <a:lnTo>
                  <a:pt x="605" y="733"/>
                </a:lnTo>
                <a:lnTo>
                  <a:pt x="604" y="733"/>
                </a:lnTo>
                <a:lnTo>
                  <a:pt x="604" y="734"/>
                </a:lnTo>
                <a:lnTo>
                  <a:pt x="604" y="734"/>
                </a:lnTo>
                <a:lnTo>
                  <a:pt x="604" y="734"/>
                </a:lnTo>
                <a:lnTo>
                  <a:pt x="604" y="734"/>
                </a:lnTo>
                <a:lnTo>
                  <a:pt x="604" y="736"/>
                </a:lnTo>
                <a:lnTo>
                  <a:pt x="604" y="736"/>
                </a:lnTo>
                <a:lnTo>
                  <a:pt x="604" y="736"/>
                </a:lnTo>
                <a:lnTo>
                  <a:pt x="604" y="737"/>
                </a:lnTo>
                <a:lnTo>
                  <a:pt x="604" y="737"/>
                </a:lnTo>
                <a:lnTo>
                  <a:pt x="604" y="737"/>
                </a:lnTo>
                <a:lnTo>
                  <a:pt x="602" y="739"/>
                </a:lnTo>
                <a:lnTo>
                  <a:pt x="602" y="739"/>
                </a:lnTo>
                <a:lnTo>
                  <a:pt x="604" y="739"/>
                </a:lnTo>
                <a:lnTo>
                  <a:pt x="602" y="740"/>
                </a:lnTo>
                <a:lnTo>
                  <a:pt x="602" y="740"/>
                </a:lnTo>
                <a:lnTo>
                  <a:pt x="602" y="740"/>
                </a:lnTo>
                <a:lnTo>
                  <a:pt x="602" y="740"/>
                </a:lnTo>
                <a:lnTo>
                  <a:pt x="602" y="741"/>
                </a:lnTo>
                <a:lnTo>
                  <a:pt x="602" y="741"/>
                </a:lnTo>
                <a:lnTo>
                  <a:pt x="601" y="741"/>
                </a:lnTo>
                <a:lnTo>
                  <a:pt x="601" y="743"/>
                </a:lnTo>
                <a:lnTo>
                  <a:pt x="601" y="743"/>
                </a:lnTo>
                <a:lnTo>
                  <a:pt x="601" y="743"/>
                </a:lnTo>
                <a:lnTo>
                  <a:pt x="600" y="743"/>
                </a:lnTo>
                <a:lnTo>
                  <a:pt x="600" y="744"/>
                </a:lnTo>
                <a:lnTo>
                  <a:pt x="600" y="744"/>
                </a:lnTo>
                <a:lnTo>
                  <a:pt x="600" y="744"/>
                </a:lnTo>
                <a:lnTo>
                  <a:pt x="600" y="745"/>
                </a:lnTo>
                <a:lnTo>
                  <a:pt x="598" y="745"/>
                </a:lnTo>
                <a:lnTo>
                  <a:pt x="598" y="745"/>
                </a:lnTo>
                <a:lnTo>
                  <a:pt x="598" y="745"/>
                </a:lnTo>
                <a:lnTo>
                  <a:pt x="598" y="745"/>
                </a:lnTo>
                <a:lnTo>
                  <a:pt x="598" y="745"/>
                </a:lnTo>
                <a:lnTo>
                  <a:pt x="598" y="745"/>
                </a:lnTo>
                <a:lnTo>
                  <a:pt x="598" y="747"/>
                </a:lnTo>
                <a:lnTo>
                  <a:pt x="598" y="747"/>
                </a:lnTo>
                <a:lnTo>
                  <a:pt x="598" y="748"/>
                </a:lnTo>
                <a:lnTo>
                  <a:pt x="598" y="748"/>
                </a:lnTo>
                <a:lnTo>
                  <a:pt x="598" y="748"/>
                </a:lnTo>
                <a:lnTo>
                  <a:pt x="597" y="749"/>
                </a:lnTo>
                <a:lnTo>
                  <a:pt x="597" y="749"/>
                </a:lnTo>
                <a:lnTo>
                  <a:pt x="597" y="749"/>
                </a:lnTo>
                <a:lnTo>
                  <a:pt x="595" y="749"/>
                </a:lnTo>
                <a:lnTo>
                  <a:pt x="595" y="751"/>
                </a:lnTo>
                <a:lnTo>
                  <a:pt x="595" y="751"/>
                </a:lnTo>
                <a:lnTo>
                  <a:pt x="595" y="751"/>
                </a:lnTo>
                <a:lnTo>
                  <a:pt x="595" y="752"/>
                </a:lnTo>
                <a:lnTo>
                  <a:pt x="595" y="752"/>
                </a:lnTo>
                <a:lnTo>
                  <a:pt x="595" y="754"/>
                </a:lnTo>
                <a:lnTo>
                  <a:pt x="594" y="754"/>
                </a:lnTo>
                <a:lnTo>
                  <a:pt x="594" y="755"/>
                </a:lnTo>
                <a:lnTo>
                  <a:pt x="594" y="755"/>
                </a:lnTo>
                <a:lnTo>
                  <a:pt x="594" y="755"/>
                </a:lnTo>
                <a:lnTo>
                  <a:pt x="594" y="756"/>
                </a:lnTo>
                <a:lnTo>
                  <a:pt x="593" y="756"/>
                </a:lnTo>
                <a:lnTo>
                  <a:pt x="593" y="756"/>
                </a:lnTo>
                <a:lnTo>
                  <a:pt x="593" y="756"/>
                </a:lnTo>
                <a:lnTo>
                  <a:pt x="593" y="756"/>
                </a:lnTo>
                <a:lnTo>
                  <a:pt x="593" y="756"/>
                </a:lnTo>
                <a:lnTo>
                  <a:pt x="591" y="758"/>
                </a:lnTo>
                <a:lnTo>
                  <a:pt x="591" y="758"/>
                </a:lnTo>
                <a:lnTo>
                  <a:pt x="590" y="759"/>
                </a:lnTo>
                <a:lnTo>
                  <a:pt x="590" y="759"/>
                </a:lnTo>
                <a:lnTo>
                  <a:pt x="590" y="759"/>
                </a:lnTo>
                <a:lnTo>
                  <a:pt x="590" y="760"/>
                </a:lnTo>
                <a:lnTo>
                  <a:pt x="589" y="760"/>
                </a:lnTo>
                <a:lnTo>
                  <a:pt x="589" y="760"/>
                </a:lnTo>
                <a:lnTo>
                  <a:pt x="589" y="762"/>
                </a:lnTo>
                <a:lnTo>
                  <a:pt x="589" y="762"/>
                </a:lnTo>
                <a:lnTo>
                  <a:pt x="589" y="762"/>
                </a:lnTo>
                <a:lnTo>
                  <a:pt x="587" y="762"/>
                </a:lnTo>
                <a:lnTo>
                  <a:pt x="587" y="762"/>
                </a:lnTo>
                <a:lnTo>
                  <a:pt x="587" y="762"/>
                </a:lnTo>
                <a:lnTo>
                  <a:pt x="586" y="762"/>
                </a:lnTo>
                <a:lnTo>
                  <a:pt x="586" y="763"/>
                </a:lnTo>
                <a:lnTo>
                  <a:pt x="586" y="763"/>
                </a:lnTo>
                <a:lnTo>
                  <a:pt x="586" y="765"/>
                </a:lnTo>
                <a:lnTo>
                  <a:pt x="586" y="765"/>
                </a:lnTo>
                <a:lnTo>
                  <a:pt x="586" y="765"/>
                </a:lnTo>
                <a:lnTo>
                  <a:pt x="586" y="765"/>
                </a:lnTo>
                <a:lnTo>
                  <a:pt x="586" y="765"/>
                </a:lnTo>
                <a:lnTo>
                  <a:pt x="586" y="766"/>
                </a:lnTo>
                <a:lnTo>
                  <a:pt x="584" y="766"/>
                </a:lnTo>
                <a:lnTo>
                  <a:pt x="583" y="767"/>
                </a:lnTo>
                <a:lnTo>
                  <a:pt x="582" y="767"/>
                </a:lnTo>
                <a:lnTo>
                  <a:pt x="582" y="767"/>
                </a:lnTo>
                <a:lnTo>
                  <a:pt x="580" y="766"/>
                </a:lnTo>
                <a:lnTo>
                  <a:pt x="580" y="765"/>
                </a:lnTo>
                <a:lnTo>
                  <a:pt x="579" y="762"/>
                </a:lnTo>
                <a:lnTo>
                  <a:pt x="579" y="760"/>
                </a:lnTo>
                <a:lnTo>
                  <a:pt x="579" y="760"/>
                </a:lnTo>
                <a:lnTo>
                  <a:pt x="578" y="759"/>
                </a:lnTo>
                <a:lnTo>
                  <a:pt x="576" y="755"/>
                </a:lnTo>
                <a:lnTo>
                  <a:pt x="575" y="754"/>
                </a:lnTo>
                <a:lnTo>
                  <a:pt x="574" y="755"/>
                </a:lnTo>
                <a:lnTo>
                  <a:pt x="574" y="755"/>
                </a:lnTo>
                <a:lnTo>
                  <a:pt x="568" y="751"/>
                </a:lnTo>
                <a:lnTo>
                  <a:pt x="568" y="751"/>
                </a:lnTo>
                <a:lnTo>
                  <a:pt x="567" y="751"/>
                </a:lnTo>
                <a:lnTo>
                  <a:pt x="567" y="749"/>
                </a:lnTo>
                <a:lnTo>
                  <a:pt x="565" y="751"/>
                </a:lnTo>
                <a:lnTo>
                  <a:pt x="563" y="755"/>
                </a:lnTo>
                <a:lnTo>
                  <a:pt x="563" y="756"/>
                </a:lnTo>
                <a:lnTo>
                  <a:pt x="561" y="758"/>
                </a:lnTo>
                <a:lnTo>
                  <a:pt x="558" y="762"/>
                </a:lnTo>
                <a:lnTo>
                  <a:pt x="558" y="762"/>
                </a:lnTo>
                <a:lnTo>
                  <a:pt x="557" y="763"/>
                </a:lnTo>
                <a:lnTo>
                  <a:pt x="554" y="767"/>
                </a:lnTo>
                <a:lnTo>
                  <a:pt x="554" y="767"/>
                </a:lnTo>
                <a:lnTo>
                  <a:pt x="553" y="770"/>
                </a:lnTo>
                <a:lnTo>
                  <a:pt x="550" y="773"/>
                </a:lnTo>
                <a:lnTo>
                  <a:pt x="548" y="778"/>
                </a:lnTo>
                <a:lnTo>
                  <a:pt x="546" y="780"/>
                </a:lnTo>
                <a:lnTo>
                  <a:pt x="546" y="781"/>
                </a:lnTo>
                <a:lnTo>
                  <a:pt x="545" y="781"/>
                </a:lnTo>
                <a:lnTo>
                  <a:pt x="545" y="781"/>
                </a:lnTo>
                <a:lnTo>
                  <a:pt x="545" y="781"/>
                </a:lnTo>
                <a:lnTo>
                  <a:pt x="545" y="781"/>
                </a:lnTo>
                <a:lnTo>
                  <a:pt x="543" y="781"/>
                </a:lnTo>
                <a:lnTo>
                  <a:pt x="543" y="781"/>
                </a:lnTo>
                <a:lnTo>
                  <a:pt x="543" y="781"/>
                </a:lnTo>
                <a:lnTo>
                  <a:pt x="543" y="780"/>
                </a:lnTo>
                <a:lnTo>
                  <a:pt x="543" y="780"/>
                </a:lnTo>
                <a:lnTo>
                  <a:pt x="543" y="778"/>
                </a:lnTo>
                <a:lnTo>
                  <a:pt x="543" y="778"/>
                </a:lnTo>
                <a:lnTo>
                  <a:pt x="542" y="778"/>
                </a:lnTo>
                <a:lnTo>
                  <a:pt x="542" y="778"/>
                </a:lnTo>
                <a:lnTo>
                  <a:pt x="542" y="777"/>
                </a:lnTo>
                <a:lnTo>
                  <a:pt x="542" y="777"/>
                </a:lnTo>
                <a:lnTo>
                  <a:pt x="541" y="777"/>
                </a:lnTo>
                <a:lnTo>
                  <a:pt x="541" y="775"/>
                </a:lnTo>
                <a:lnTo>
                  <a:pt x="541" y="775"/>
                </a:lnTo>
                <a:lnTo>
                  <a:pt x="539" y="774"/>
                </a:lnTo>
                <a:lnTo>
                  <a:pt x="539" y="774"/>
                </a:lnTo>
                <a:lnTo>
                  <a:pt x="538" y="774"/>
                </a:lnTo>
                <a:lnTo>
                  <a:pt x="538" y="774"/>
                </a:lnTo>
                <a:lnTo>
                  <a:pt x="537" y="775"/>
                </a:lnTo>
                <a:lnTo>
                  <a:pt x="537" y="775"/>
                </a:lnTo>
                <a:lnTo>
                  <a:pt x="535" y="777"/>
                </a:lnTo>
                <a:lnTo>
                  <a:pt x="535" y="778"/>
                </a:lnTo>
                <a:lnTo>
                  <a:pt x="535" y="778"/>
                </a:lnTo>
                <a:lnTo>
                  <a:pt x="534" y="778"/>
                </a:lnTo>
                <a:lnTo>
                  <a:pt x="534" y="778"/>
                </a:lnTo>
                <a:lnTo>
                  <a:pt x="532" y="778"/>
                </a:lnTo>
                <a:lnTo>
                  <a:pt x="532" y="781"/>
                </a:lnTo>
                <a:lnTo>
                  <a:pt x="532" y="782"/>
                </a:lnTo>
                <a:lnTo>
                  <a:pt x="532" y="784"/>
                </a:lnTo>
                <a:lnTo>
                  <a:pt x="534" y="786"/>
                </a:lnTo>
                <a:lnTo>
                  <a:pt x="532" y="789"/>
                </a:lnTo>
                <a:lnTo>
                  <a:pt x="532" y="789"/>
                </a:lnTo>
                <a:lnTo>
                  <a:pt x="532" y="791"/>
                </a:lnTo>
                <a:lnTo>
                  <a:pt x="532" y="791"/>
                </a:lnTo>
                <a:lnTo>
                  <a:pt x="534" y="792"/>
                </a:lnTo>
                <a:lnTo>
                  <a:pt x="534" y="795"/>
                </a:lnTo>
                <a:lnTo>
                  <a:pt x="532" y="795"/>
                </a:lnTo>
                <a:lnTo>
                  <a:pt x="532" y="796"/>
                </a:lnTo>
                <a:lnTo>
                  <a:pt x="532" y="797"/>
                </a:lnTo>
                <a:lnTo>
                  <a:pt x="532" y="800"/>
                </a:lnTo>
                <a:lnTo>
                  <a:pt x="531" y="801"/>
                </a:lnTo>
                <a:lnTo>
                  <a:pt x="530" y="803"/>
                </a:lnTo>
                <a:lnTo>
                  <a:pt x="530" y="806"/>
                </a:lnTo>
                <a:lnTo>
                  <a:pt x="528" y="807"/>
                </a:lnTo>
                <a:lnTo>
                  <a:pt x="527" y="807"/>
                </a:lnTo>
                <a:lnTo>
                  <a:pt x="527" y="808"/>
                </a:lnTo>
                <a:lnTo>
                  <a:pt x="526" y="810"/>
                </a:lnTo>
                <a:lnTo>
                  <a:pt x="527" y="810"/>
                </a:lnTo>
                <a:lnTo>
                  <a:pt x="528" y="811"/>
                </a:lnTo>
                <a:lnTo>
                  <a:pt x="528" y="811"/>
                </a:lnTo>
                <a:lnTo>
                  <a:pt x="528" y="812"/>
                </a:lnTo>
                <a:lnTo>
                  <a:pt x="528" y="812"/>
                </a:lnTo>
                <a:lnTo>
                  <a:pt x="527" y="814"/>
                </a:lnTo>
                <a:lnTo>
                  <a:pt x="527" y="814"/>
                </a:lnTo>
                <a:lnTo>
                  <a:pt x="524" y="818"/>
                </a:lnTo>
                <a:lnTo>
                  <a:pt x="524" y="818"/>
                </a:lnTo>
                <a:lnTo>
                  <a:pt x="523" y="821"/>
                </a:lnTo>
                <a:lnTo>
                  <a:pt x="523" y="822"/>
                </a:lnTo>
                <a:lnTo>
                  <a:pt x="523" y="822"/>
                </a:lnTo>
                <a:lnTo>
                  <a:pt x="522" y="822"/>
                </a:lnTo>
                <a:lnTo>
                  <a:pt x="522" y="822"/>
                </a:lnTo>
                <a:lnTo>
                  <a:pt x="522" y="822"/>
                </a:lnTo>
                <a:lnTo>
                  <a:pt x="522" y="822"/>
                </a:lnTo>
                <a:lnTo>
                  <a:pt x="520" y="822"/>
                </a:lnTo>
                <a:lnTo>
                  <a:pt x="520" y="822"/>
                </a:lnTo>
                <a:lnTo>
                  <a:pt x="519" y="822"/>
                </a:lnTo>
                <a:lnTo>
                  <a:pt x="519" y="822"/>
                </a:lnTo>
                <a:lnTo>
                  <a:pt x="519" y="822"/>
                </a:lnTo>
                <a:lnTo>
                  <a:pt x="519" y="821"/>
                </a:lnTo>
                <a:lnTo>
                  <a:pt x="517" y="821"/>
                </a:lnTo>
                <a:lnTo>
                  <a:pt x="517" y="821"/>
                </a:lnTo>
                <a:lnTo>
                  <a:pt x="517" y="821"/>
                </a:lnTo>
                <a:lnTo>
                  <a:pt x="517" y="819"/>
                </a:lnTo>
                <a:lnTo>
                  <a:pt x="516" y="819"/>
                </a:lnTo>
                <a:lnTo>
                  <a:pt x="516" y="819"/>
                </a:lnTo>
                <a:lnTo>
                  <a:pt x="516" y="819"/>
                </a:lnTo>
                <a:lnTo>
                  <a:pt x="516" y="819"/>
                </a:lnTo>
                <a:lnTo>
                  <a:pt x="515" y="819"/>
                </a:lnTo>
                <a:lnTo>
                  <a:pt x="515" y="819"/>
                </a:lnTo>
                <a:lnTo>
                  <a:pt x="513" y="819"/>
                </a:lnTo>
                <a:lnTo>
                  <a:pt x="513" y="819"/>
                </a:lnTo>
                <a:lnTo>
                  <a:pt x="513" y="819"/>
                </a:lnTo>
                <a:lnTo>
                  <a:pt x="512" y="819"/>
                </a:lnTo>
                <a:lnTo>
                  <a:pt x="512" y="819"/>
                </a:lnTo>
                <a:lnTo>
                  <a:pt x="511" y="819"/>
                </a:lnTo>
                <a:lnTo>
                  <a:pt x="511" y="818"/>
                </a:lnTo>
                <a:lnTo>
                  <a:pt x="511" y="818"/>
                </a:lnTo>
                <a:lnTo>
                  <a:pt x="509" y="818"/>
                </a:lnTo>
                <a:lnTo>
                  <a:pt x="509" y="816"/>
                </a:lnTo>
                <a:lnTo>
                  <a:pt x="508" y="816"/>
                </a:lnTo>
                <a:lnTo>
                  <a:pt x="508" y="816"/>
                </a:lnTo>
                <a:lnTo>
                  <a:pt x="508" y="816"/>
                </a:lnTo>
                <a:lnTo>
                  <a:pt x="508" y="815"/>
                </a:lnTo>
                <a:lnTo>
                  <a:pt x="508" y="814"/>
                </a:lnTo>
                <a:lnTo>
                  <a:pt x="508" y="814"/>
                </a:lnTo>
                <a:lnTo>
                  <a:pt x="508" y="812"/>
                </a:lnTo>
                <a:lnTo>
                  <a:pt x="508" y="810"/>
                </a:lnTo>
                <a:lnTo>
                  <a:pt x="508" y="808"/>
                </a:lnTo>
                <a:lnTo>
                  <a:pt x="508" y="808"/>
                </a:lnTo>
                <a:lnTo>
                  <a:pt x="508" y="806"/>
                </a:lnTo>
                <a:lnTo>
                  <a:pt x="508" y="804"/>
                </a:lnTo>
                <a:lnTo>
                  <a:pt x="508" y="803"/>
                </a:lnTo>
                <a:lnTo>
                  <a:pt x="508" y="803"/>
                </a:lnTo>
                <a:lnTo>
                  <a:pt x="508" y="801"/>
                </a:lnTo>
                <a:lnTo>
                  <a:pt x="509" y="799"/>
                </a:lnTo>
                <a:lnTo>
                  <a:pt x="511" y="796"/>
                </a:lnTo>
                <a:lnTo>
                  <a:pt x="511" y="796"/>
                </a:lnTo>
                <a:lnTo>
                  <a:pt x="508" y="793"/>
                </a:lnTo>
                <a:lnTo>
                  <a:pt x="506" y="791"/>
                </a:lnTo>
                <a:lnTo>
                  <a:pt x="505" y="789"/>
                </a:lnTo>
                <a:lnTo>
                  <a:pt x="505" y="789"/>
                </a:lnTo>
                <a:lnTo>
                  <a:pt x="505" y="788"/>
                </a:lnTo>
                <a:lnTo>
                  <a:pt x="504" y="786"/>
                </a:lnTo>
                <a:lnTo>
                  <a:pt x="504" y="786"/>
                </a:lnTo>
                <a:lnTo>
                  <a:pt x="502" y="785"/>
                </a:lnTo>
                <a:lnTo>
                  <a:pt x="502" y="784"/>
                </a:lnTo>
                <a:lnTo>
                  <a:pt x="501" y="784"/>
                </a:lnTo>
                <a:lnTo>
                  <a:pt x="501" y="784"/>
                </a:lnTo>
                <a:lnTo>
                  <a:pt x="501" y="782"/>
                </a:lnTo>
                <a:lnTo>
                  <a:pt x="501" y="782"/>
                </a:lnTo>
                <a:lnTo>
                  <a:pt x="500" y="781"/>
                </a:lnTo>
                <a:lnTo>
                  <a:pt x="500" y="781"/>
                </a:lnTo>
                <a:lnTo>
                  <a:pt x="498" y="780"/>
                </a:lnTo>
                <a:lnTo>
                  <a:pt x="498" y="778"/>
                </a:lnTo>
                <a:lnTo>
                  <a:pt x="497" y="778"/>
                </a:lnTo>
                <a:lnTo>
                  <a:pt x="497" y="778"/>
                </a:lnTo>
                <a:lnTo>
                  <a:pt x="497" y="778"/>
                </a:lnTo>
                <a:lnTo>
                  <a:pt x="496" y="777"/>
                </a:lnTo>
                <a:lnTo>
                  <a:pt x="496" y="775"/>
                </a:lnTo>
                <a:lnTo>
                  <a:pt x="496" y="774"/>
                </a:lnTo>
                <a:lnTo>
                  <a:pt x="496" y="774"/>
                </a:lnTo>
                <a:lnTo>
                  <a:pt x="494" y="773"/>
                </a:lnTo>
                <a:lnTo>
                  <a:pt x="494" y="773"/>
                </a:lnTo>
                <a:lnTo>
                  <a:pt x="494" y="773"/>
                </a:lnTo>
                <a:lnTo>
                  <a:pt x="494" y="771"/>
                </a:lnTo>
                <a:lnTo>
                  <a:pt x="494" y="771"/>
                </a:lnTo>
                <a:lnTo>
                  <a:pt x="494" y="771"/>
                </a:lnTo>
                <a:lnTo>
                  <a:pt x="494" y="770"/>
                </a:lnTo>
                <a:lnTo>
                  <a:pt x="494" y="770"/>
                </a:lnTo>
                <a:lnTo>
                  <a:pt x="494" y="769"/>
                </a:lnTo>
                <a:lnTo>
                  <a:pt x="494" y="769"/>
                </a:lnTo>
                <a:lnTo>
                  <a:pt x="494" y="767"/>
                </a:lnTo>
                <a:lnTo>
                  <a:pt x="494" y="767"/>
                </a:lnTo>
                <a:lnTo>
                  <a:pt x="494" y="766"/>
                </a:lnTo>
                <a:lnTo>
                  <a:pt x="494" y="766"/>
                </a:lnTo>
                <a:lnTo>
                  <a:pt x="494" y="765"/>
                </a:lnTo>
                <a:lnTo>
                  <a:pt x="494" y="765"/>
                </a:lnTo>
                <a:lnTo>
                  <a:pt x="494" y="765"/>
                </a:lnTo>
                <a:lnTo>
                  <a:pt x="494" y="765"/>
                </a:lnTo>
                <a:lnTo>
                  <a:pt x="493" y="765"/>
                </a:lnTo>
                <a:lnTo>
                  <a:pt x="491" y="765"/>
                </a:lnTo>
                <a:lnTo>
                  <a:pt x="490" y="765"/>
                </a:lnTo>
                <a:lnTo>
                  <a:pt x="490" y="765"/>
                </a:lnTo>
                <a:lnTo>
                  <a:pt x="489" y="765"/>
                </a:lnTo>
                <a:lnTo>
                  <a:pt x="489" y="765"/>
                </a:lnTo>
                <a:lnTo>
                  <a:pt x="486" y="765"/>
                </a:lnTo>
                <a:lnTo>
                  <a:pt x="486" y="765"/>
                </a:lnTo>
                <a:lnTo>
                  <a:pt x="485" y="765"/>
                </a:lnTo>
                <a:lnTo>
                  <a:pt x="485" y="765"/>
                </a:lnTo>
                <a:lnTo>
                  <a:pt x="483" y="765"/>
                </a:lnTo>
                <a:lnTo>
                  <a:pt x="483" y="765"/>
                </a:lnTo>
                <a:lnTo>
                  <a:pt x="483" y="765"/>
                </a:lnTo>
                <a:lnTo>
                  <a:pt x="479" y="766"/>
                </a:lnTo>
                <a:lnTo>
                  <a:pt x="479" y="766"/>
                </a:lnTo>
                <a:lnTo>
                  <a:pt x="479" y="766"/>
                </a:lnTo>
                <a:lnTo>
                  <a:pt x="478" y="766"/>
                </a:lnTo>
                <a:lnTo>
                  <a:pt x="478" y="765"/>
                </a:lnTo>
                <a:lnTo>
                  <a:pt x="478" y="765"/>
                </a:lnTo>
                <a:lnTo>
                  <a:pt x="478" y="765"/>
                </a:lnTo>
                <a:lnTo>
                  <a:pt x="478" y="763"/>
                </a:lnTo>
                <a:lnTo>
                  <a:pt x="478" y="763"/>
                </a:lnTo>
                <a:lnTo>
                  <a:pt x="478" y="762"/>
                </a:lnTo>
                <a:lnTo>
                  <a:pt x="478" y="762"/>
                </a:lnTo>
                <a:lnTo>
                  <a:pt x="478" y="762"/>
                </a:lnTo>
                <a:lnTo>
                  <a:pt x="478" y="762"/>
                </a:lnTo>
                <a:lnTo>
                  <a:pt x="476" y="760"/>
                </a:lnTo>
                <a:lnTo>
                  <a:pt x="476" y="760"/>
                </a:lnTo>
                <a:lnTo>
                  <a:pt x="476" y="759"/>
                </a:lnTo>
                <a:lnTo>
                  <a:pt x="476" y="759"/>
                </a:lnTo>
                <a:lnTo>
                  <a:pt x="476" y="759"/>
                </a:lnTo>
                <a:lnTo>
                  <a:pt x="475" y="759"/>
                </a:lnTo>
                <a:lnTo>
                  <a:pt x="475" y="760"/>
                </a:lnTo>
                <a:lnTo>
                  <a:pt x="475" y="760"/>
                </a:lnTo>
                <a:lnTo>
                  <a:pt x="475" y="760"/>
                </a:lnTo>
                <a:lnTo>
                  <a:pt x="474" y="762"/>
                </a:lnTo>
                <a:lnTo>
                  <a:pt x="474" y="762"/>
                </a:lnTo>
                <a:lnTo>
                  <a:pt x="474" y="762"/>
                </a:lnTo>
                <a:lnTo>
                  <a:pt x="472" y="762"/>
                </a:lnTo>
                <a:lnTo>
                  <a:pt x="472" y="763"/>
                </a:lnTo>
                <a:lnTo>
                  <a:pt x="472" y="763"/>
                </a:lnTo>
                <a:lnTo>
                  <a:pt x="472" y="765"/>
                </a:lnTo>
                <a:lnTo>
                  <a:pt x="471" y="765"/>
                </a:lnTo>
                <a:lnTo>
                  <a:pt x="471" y="765"/>
                </a:lnTo>
                <a:lnTo>
                  <a:pt x="471" y="765"/>
                </a:lnTo>
                <a:lnTo>
                  <a:pt x="471" y="766"/>
                </a:lnTo>
                <a:lnTo>
                  <a:pt x="470" y="766"/>
                </a:lnTo>
                <a:lnTo>
                  <a:pt x="470" y="767"/>
                </a:lnTo>
                <a:lnTo>
                  <a:pt x="470" y="767"/>
                </a:lnTo>
                <a:lnTo>
                  <a:pt x="470" y="767"/>
                </a:lnTo>
                <a:lnTo>
                  <a:pt x="468" y="767"/>
                </a:lnTo>
                <a:lnTo>
                  <a:pt x="468" y="767"/>
                </a:lnTo>
                <a:lnTo>
                  <a:pt x="467" y="767"/>
                </a:lnTo>
                <a:lnTo>
                  <a:pt x="467" y="769"/>
                </a:lnTo>
                <a:lnTo>
                  <a:pt x="467" y="770"/>
                </a:lnTo>
                <a:lnTo>
                  <a:pt x="467" y="770"/>
                </a:lnTo>
                <a:lnTo>
                  <a:pt x="467" y="771"/>
                </a:lnTo>
                <a:lnTo>
                  <a:pt x="467" y="771"/>
                </a:lnTo>
                <a:lnTo>
                  <a:pt x="468" y="773"/>
                </a:lnTo>
                <a:lnTo>
                  <a:pt x="468" y="773"/>
                </a:lnTo>
                <a:lnTo>
                  <a:pt x="470" y="773"/>
                </a:lnTo>
                <a:lnTo>
                  <a:pt x="470" y="774"/>
                </a:lnTo>
                <a:lnTo>
                  <a:pt x="470" y="774"/>
                </a:lnTo>
                <a:lnTo>
                  <a:pt x="470" y="775"/>
                </a:lnTo>
                <a:lnTo>
                  <a:pt x="470" y="775"/>
                </a:lnTo>
                <a:lnTo>
                  <a:pt x="467" y="777"/>
                </a:lnTo>
                <a:lnTo>
                  <a:pt x="467" y="777"/>
                </a:lnTo>
                <a:lnTo>
                  <a:pt x="467" y="778"/>
                </a:lnTo>
                <a:lnTo>
                  <a:pt x="465" y="778"/>
                </a:lnTo>
                <a:lnTo>
                  <a:pt x="465" y="778"/>
                </a:lnTo>
                <a:lnTo>
                  <a:pt x="465" y="778"/>
                </a:lnTo>
                <a:lnTo>
                  <a:pt x="465" y="780"/>
                </a:lnTo>
                <a:lnTo>
                  <a:pt x="465" y="780"/>
                </a:lnTo>
                <a:lnTo>
                  <a:pt x="465" y="781"/>
                </a:lnTo>
                <a:lnTo>
                  <a:pt x="465" y="781"/>
                </a:lnTo>
                <a:lnTo>
                  <a:pt x="464" y="781"/>
                </a:lnTo>
                <a:lnTo>
                  <a:pt x="464" y="781"/>
                </a:lnTo>
                <a:lnTo>
                  <a:pt x="463" y="782"/>
                </a:lnTo>
                <a:lnTo>
                  <a:pt x="463" y="782"/>
                </a:lnTo>
                <a:lnTo>
                  <a:pt x="461" y="784"/>
                </a:lnTo>
                <a:lnTo>
                  <a:pt x="460" y="782"/>
                </a:lnTo>
                <a:lnTo>
                  <a:pt x="460" y="784"/>
                </a:lnTo>
                <a:lnTo>
                  <a:pt x="459" y="784"/>
                </a:lnTo>
                <a:lnTo>
                  <a:pt x="459" y="784"/>
                </a:lnTo>
                <a:lnTo>
                  <a:pt x="459" y="784"/>
                </a:lnTo>
                <a:lnTo>
                  <a:pt x="459" y="785"/>
                </a:lnTo>
                <a:lnTo>
                  <a:pt x="459" y="785"/>
                </a:lnTo>
                <a:lnTo>
                  <a:pt x="459" y="786"/>
                </a:lnTo>
                <a:lnTo>
                  <a:pt x="459" y="786"/>
                </a:lnTo>
                <a:lnTo>
                  <a:pt x="460" y="786"/>
                </a:lnTo>
                <a:lnTo>
                  <a:pt x="460" y="786"/>
                </a:lnTo>
                <a:lnTo>
                  <a:pt x="460" y="786"/>
                </a:lnTo>
                <a:lnTo>
                  <a:pt x="460" y="788"/>
                </a:lnTo>
                <a:lnTo>
                  <a:pt x="460" y="788"/>
                </a:lnTo>
                <a:lnTo>
                  <a:pt x="461" y="789"/>
                </a:lnTo>
                <a:lnTo>
                  <a:pt x="461" y="789"/>
                </a:lnTo>
                <a:lnTo>
                  <a:pt x="461" y="791"/>
                </a:lnTo>
                <a:lnTo>
                  <a:pt x="460" y="791"/>
                </a:lnTo>
                <a:lnTo>
                  <a:pt x="460" y="792"/>
                </a:lnTo>
                <a:lnTo>
                  <a:pt x="461" y="792"/>
                </a:lnTo>
                <a:lnTo>
                  <a:pt x="461" y="792"/>
                </a:lnTo>
                <a:lnTo>
                  <a:pt x="461" y="792"/>
                </a:lnTo>
                <a:lnTo>
                  <a:pt x="461" y="793"/>
                </a:lnTo>
                <a:lnTo>
                  <a:pt x="461" y="795"/>
                </a:lnTo>
                <a:lnTo>
                  <a:pt x="461" y="795"/>
                </a:lnTo>
                <a:lnTo>
                  <a:pt x="461" y="795"/>
                </a:lnTo>
                <a:lnTo>
                  <a:pt x="463" y="795"/>
                </a:lnTo>
                <a:lnTo>
                  <a:pt x="463" y="795"/>
                </a:lnTo>
                <a:lnTo>
                  <a:pt x="464" y="796"/>
                </a:lnTo>
                <a:lnTo>
                  <a:pt x="464" y="796"/>
                </a:lnTo>
                <a:lnTo>
                  <a:pt x="464" y="797"/>
                </a:lnTo>
                <a:lnTo>
                  <a:pt x="464" y="797"/>
                </a:lnTo>
                <a:lnTo>
                  <a:pt x="465" y="797"/>
                </a:lnTo>
                <a:lnTo>
                  <a:pt x="465" y="796"/>
                </a:lnTo>
                <a:lnTo>
                  <a:pt x="467" y="796"/>
                </a:lnTo>
                <a:lnTo>
                  <a:pt x="467" y="796"/>
                </a:lnTo>
                <a:lnTo>
                  <a:pt x="467" y="795"/>
                </a:lnTo>
                <a:lnTo>
                  <a:pt x="467" y="795"/>
                </a:lnTo>
                <a:lnTo>
                  <a:pt x="467" y="795"/>
                </a:lnTo>
                <a:lnTo>
                  <a:pt x="467" y="795"/>
                </a:lnTo>
                <a:lnTo>
                  <a:pt x="468" y="795"/>
                </a:lnTo>
                <a:lnTo>
                  <a:pt x="470" y="795"/>
                </a:lnTo>
                <a:lnTo>
                  <a:pt x="470" y="795"/>
                </a:lnTo>
                <a:lnTo>
                  <a:pt x="470" y="793"/>
                </a:lnTo>
                <a:lnTo>
                  <a:pt x="471" y="795"/>
                </a:lnTo>
                <a:lnTo>
                  <a:pt x="471" y="795"/>
                </a:lnTo>
                <a:lnTo>
                  <a:pt x="472" y="795"/>
                </a:lnTo>
                <a:lnTo>
                  <a:pt x="472" y="795"/>
                </a:lnTo>
                <a:lnTo>
                  <a:pt x="472" y="795"/>
                </a:lnTo>
                <a:lnTo>
                  <a:pt x="474" y="795"/>
                </a:lnTo>
                <a:lnTo>
                  <a:pt x="474" y="795"/>
                </a:lnTo>
                <a:lnTo>
                  <a:pt x="474" y="795"/>
                </a:lnTo>
                <a:lnTo>
                  <a:pt x="475" y="795"/>
                </a:lnTo>
                <a:lnTo>
                  <a:pt x="475" y="793"/>
                </a:lnTo>
                <a:lnTo>
                  <a:pt x="476" y="793"/>
                </a:lnTo>
                <a:lnTo>
                  <a:pt x="476" y="793"/>
                </a:lnTo>
                <a:lnTo>
                  <a:pt x="476" y="795"/>
                </a:lnTo>
                <a:lnTo>
                  <a:pt x="478" y="795"/>
                </a:lnTo>
                <a:lnTo>
                  <a:pt x="478" y="795"/>
                </a:lnTo>
                <a:lnTo>
                  <a:pt x="478" y="795"/>
                </a:lnTo>
                <a:lnTo>
                  <a:pt x="479" y="795"/>
                </a:lnTo>
                <a:lnTo>
                  <a:pt x="479" y="795"/>
                </a:lnTo>
                <a:lnTo>
                  <a:pt x="479" y="796"/>
                </a:lnTo>
                <a:lnTo>
                  <a:pt x="480" y="796"/>
                </a:lnTo>
                <a:lnTo>
                  <a:pt x="479" y="796"/>
                </a:lnTo>
                <a:lnTo>
                  <a:pt x="479" y="797"/>
                </a:lnTo>
                <a:lnTo>
                  <a:pt x="480" y="797"/>
                </a:lnTo>
                <a:lnTo>
                  <a:pt x="480" y="797"/>
                </a:lnTo>
                <a:lnTo>
                  <a:pt x="480" y="799"/>
                </a:lnTo>
                <a:lnTo>
                  <a:pt x="480" y="799"/>
                </a:lnTo>
                <a:lnTo>
                  <a:pt x="482" y="799"/>
                </a:lnTo>
                <a:lnTo>
                  <a:pt x="483" y="799"/>
                </a:lnTo>
                <a:lnTo>
                  <a:pt x="483" y="799"/>
                </a:lnTo>
                <a:lnTo>
                  <a:pt x="483" y="799"/>
                </a:lnTo>
                <a:lnTo>
                  <a:pt x="485" y="799"/>
                </a:lnTo>
                <a:lnTo>
                  <a:pt x="485" y="799"/>
                </a:lnTo>
                <a:lnTo>
                  <a:pt x="486" y="799"/>
                </a:lnTo>
                <a:lnTo>
                  <a:pt x="486" y="799"/>
                </a:lnTo>
                <a:lnTo>
                  <a:pt x="486" y="799"/>
                </a:lnTo>
                <a:lnTo>
                  <a:pt x="487" y="799"/>
                </a:lnTo>
                <a:lnTo>
                  <a:pt x="487" y="799"/>
                </a:lnTo>
                <a:lnTo>
                  <a:pt x="486" y="800"/>
                </a:lnTo>
                <a:lnTo>
                  <a:pt x="486" y="800"/>
                </a:lnTo>
                <a:lnTo>
                  <a:pt x="486" y="801"/>
                </a:lnTo>
                <a:lnTo>
                  <a:pt x="486" y="801"/>
                </a:lnTo>
                <a:lnTo>
                  <a:pt x="486" y="803"/>
                </a:lnTo>
                <a:lnTo>
                  <a:pt x="486" y="803"/>
                </a:lnTo>
                <a:lnTo>
                  <a:pt x="486" y="803"/>
                </a:lnTo>
                <a:lnTo>
                  <a:pt x="486" y="804"/>
                </a:lnTo>
                <a:lnTo>
                  <a:pt x="486" y="806"/>
                </a:lnTo>
                <a:lnTo>
                  <a:pt x="486" y="806"/>
                </a:lnTo>
                <a:lnTo>
                  <a:pt x="486" y="807"/>
                </a:lnTo>
                <a:lnTo>
                  <a:pt x="486" y="807"/>
                </a:lnTo>
                <a:lnTo>
                  <a:pt x="489" y="808"/>
                </a:lnTo>
                <a:lnTo>
                  <a:pt x="487" y="808"/>
                </a:lnTo>
                <a:lnTo>
                  <a:pt x="486" y="808"/>
                </a:lnTo>
                <a:lnTo>
                  <a:pt x="486" y="810"/>
                </a:lnTo>
                <a:lnTo>
                  <a:pt x="486" y="810"/>
                </a:lnTo>
                <a:lnTo>
                  <a:pt x="485" y="810"/>
                </a:lnTo>
                <a:lnTo>
                  <a:pt x="485" y="811"/>
                </a:lnTo>
                <a:lnTo>
                  <a:pt x="485" y="811"/>
                </a:lnTo>
                <a:lnTo>
                  <a:pt x="485" y="811"/>
                </a:lnTo>
                <a:lnTo>
                  <a:pt x="485" y="812"/>
                </a:lnTo>
                <a:lnTo>
                  <a:pt x="483" y="812"/>
                </a:lnTo>
                <a:lnTo>
                  <a:pt x="483" y="814"/>
                </a:lnTo>
                <a:lnTo>
                  <a:pt x="483" y="814"/>
                </a:lnTo>
                <a:lnTo>
                  <a:pt x="483" y="814"/>
                </a:lnTo>
                <a:lnTo>
                  <a:pt x="483" y="814"/>
                </a:lnTo>
                <a:lnTo>
                  <a:pt x="482" y="814"/>
                </a:lnTo>
                <a:lnTo>
                  <a:pt x="482" y="814"/>
                </a:lnTo>
                <a:lnTo>
                  <a:pt x="482" y="814"/>
                </a:lnTo>
                <a:lnTo>
                  <a:pt x="482" y="815"/>
                </a:lnTo>
                <a:lnTo>
                  <a:pt x="482" y="815"/>
                </a:lnTo>
                <a:lnTo>
                  <a:pt x="482" y="816"/>
                </a:lnTo>
                <a:lnTo>
                  <a:pt x="480" y="816"/>
                </a:lnTo>
                <a:lnTo>
                  <a:pt x="480" y="818"/>
                </a:lnTo>
                <a:lnTo>
                  <a:pt x="482" y="818"/>
                </a:lnTo>
                <a:lnTo>
                  <a:pt x="482" y="819"/>
                </a:lnTo>
                <a:lnTo>
                  <a:pt x="482" y="819"/>
                </a:lnTo>
                <a:lnTo>
                  <a:pt x="482" y="819"/>
                </a:lnTo>
                <a:lnTo>
                  <a:pt x="482" y="819"/>
                </a:lnTo>
                <a:lnTo>
                  <a:pt x="482" y="821"/>
                </a:lnTo>
                <a:lnTo>
                  <a:pt x="480" y="821"/>
                </a:lnTo>
                <a:lnTo>
                  <a:pt x="480" y="821"/>
                </a:lnTo>
                <a:lnTo>
                  <a:pt x="482" y="822"/>
                </a:lnTo>
                <a:lnTo>
                  <a:pt x="482" y="822"/>
                </a:lnTo>
                <a:lnTo>
                  <a:pt x="482" y="823"/>
                </a:lnTo>
                <a:lnTo>
                  <a:pt x="482" y="825"/>
                </a:lnTo>
                <a:lnTo>
                  <a:pt x="482" y="825"/>
                </a:lnTo>
                <a:lnTo>
                  <a:pt x="482" y="826"/>
                </a:lnTo>
                <a:lnTo>
                  <a:pt x="482" y="827"/>
                </a:lnTo>
                <a:lnTo>
                  <a:pt x="482" y="827"/>
                </a:lnTo>
                <a:lnTo>
                  <a:pt x="482" y="829"/>
                </a:lnTo>
                <a:lnTo>
                  <a:pt x="480" y="830"/>
                </a:lnTo>
                <a:lnTo>
                  <a:pt x="480" y="830"/>
                </a:lnTo>
                <a:lnTo>
                  <a:pt x="480" y="832"/>
                </a:lnTo>
                <a:lnTo>
                  <a:pt x="480" y="832"/>
                </a:lnTo>
                <a:lnTo>
                  <a:pt x="480" y="832"/>
                </a:lnTo>
                <a:lnTo>
                  <a:pt x="480" y="832"/>
                </a:lnTo>
                <a:lnTo>
                  <a:pt x="480" y="833"/>
                </a:lnTo>
                <a:lnTo>
                  <a:pt x="480" y="833"/>
                </a:lnTo>
                <a:lnTo>
                  <a:pt x="480" y="833"/>
                </a:lnTo>
                <a:lnTo>
                  <a:pt x="480" y="833"/>
                </a:lnTo>
                <a:lnTo>
                  <a:pt x="480" y="834"/>
                </a:lnTo>
                <a:lnTo>
                  <a:pt x="480" y="836"/>
                </a:lnTo>
                <a:lnTo>
                  <a:pt x="480" y="836"/>
                </a:lnTo>
                <a:lnTo>
                  <a:pt x="480" y="837"/>
                </a:lnTo>
                <a:lnTo>
                  <a:pt x="479" y="837"/>
                </a:lnTo>
                <a:lnTo>
                  <a:pt x="479" y="837"/>
                </a:lnTo>
                <a:lnTo>
                  <a:pt x="479" y="838"/>
                </a:lnTo>
                <a:lnTo>
                  <a:pt x="479" y="838"/>
                </a:lnTo>
                <a:lnTo>
                  <a:pt x="479" y="838"/>
                </a:lnTo>
                <a:lnTo>
                  <a:pt x="478" y="838"/>
                </a:lnTo>
                <a:lnTo>
                  <a:pt x="478" y="840"/>
                </a:lnTo>
                <a:lnTo>
                  <a:pt x="478" y="840"/>
                </a:lnTo>
                <a:lnTo>
                  <a:pt x="476" y="840"/>
                </a:lnTo>
                <a:lnTo>
                  <a:pt x="475" y="840"/>
                </a:lnTo>
                <a:lnTo>
                  <a:pt x="475" y="840"/>
                </a:lnTo>
                <a:lnTo>
                  <a:pt x="475" y="840"/>
                </a:lnTo>
                <a:lnTo>
                  <a:pt x="472" y="841"/>
                </a:lnTo>
                <a:lnTo>
                  <a:pt x="472" y="844"/>
                </a:lnTo>
                <a:lnTo>
                  <a:pt x="472" y="845"/>
                </a:lnTo>
                <a:lnTo>
                  <a:pt x="472" y="845"/>
                </a:lnTo>
                <a:lnTo>
                  <a:pt x="472" y="847"/>
                </a:lnTo>
                <a:lnTo>
                  <a:pt x="472" y="847"/>
                </a:lnTo>
                <a:lnTo>
                  <a:pt x="471" y="847"/>
                </a:lnTo>
                <a:lnTo>
                  <a:pt x="471" y="847"/>
                </a:lnTo>
                <a:lnTo>
                  <a:pt x="470" y="847"/>
                </a:lnTo>
                <a:lnTo>
                  <a:pt x="470" y="848"/>
                </a:lnTo>
                <a:lnTo>
                  <a:pt x="468" y="848"/>
                </a:lnTo>
                <a:lnTo>
                  <a:pt x="468" y="848"/>
                </a:lnTo>
                <a:lnTo>
                  <a:pt x="467" y="848"/>
                </a:lnTo>
                <a:lnTo>
                  <a:pt x="467" y="848"/>
                </a:lnTo>
                <a:lnTo>
                  <a:pt x="467" y="847"/>
                </a:lnTo>
                <a:lnTo>
                  <a:pt x="467" y="847"/>
                </a:lnTo>
                <a:lnTo>
                  <a:pt x="464" y="847"/>
                </a:lnTo>
                <a:lnTo>
                  <a:pt x="463" y="848"/>
                </a:lnTo>
                <a:lnTo>
                  <a:pt x="461" y="848"/>
                </a:lnTo>
                <a:lnTo>
                  <a:pt x="461" y="848"/>
                </a:lnTo>
                <a:lnTo>
                  <a:pt x="461" y="847"/>
                </a:lnTo>
                <a:lnTo>
                  <a:pt x="461" y="847"/>
                </a:lnTo>
                <a:lnTo>
                  <a:pt x="461" y="845"/>
                </a:lnTo>
                <a:lnTo>
                  <a:pt x="461" y="845"/>
                </a:lnTo>
                <a:lnTo>
                  <a:pt x="461" y="844"/>
                </a:lnTo>
                <a:lnTo>
                  <a:pt x="461" y="844"/>
                </a:lnTo>
                <a:lnTo>
                  <a:pt x="460" y="844"/>
                </a:lnTo>
                <a:lnTo>
                  <a:pt x="460" y="844"/>
                </a:lnTo>
                <a:lnTo>
                  <a:pt x="460" y="842"/>
                </a:lnTo>
                <a:lnTo>
                  <a:pt x="459" y="842"/>
                </a:lnTo>
                <a:lnTo>
                  <a:pt x="459" y="842"/>
                </a:lnTo>
                <a:lnTo>
                  <a:pt x="459" y="842"/>
                </a:lnTo>
                <a:lnTo>
                  <a:pt x="459" y="841"/>
                </a:lnTo>
                <a:lnTo>
                  <a:pt x="459" y="841"/>
                </a:lnTo>
                <a:lnTo>
                  <a:pt x="457" y="841"/>
                </a:lnTo>
                <a:lnTo>
                  <a:pt x="457" y="842"/>
                </a:lnTo>
                <a:lnTo>
                  <a:pt x="457" y="842"/>
                </a:lnTo>
                <a:lnTo>
                  <a:pt x="457" y="844"/>
                </a:lnTo>
                <a:lnTo>
                  <a:pt x="457" y="844"/>
                </a:lnTo>
                <a:lnTo>
                  <a:pt x="457" y="845"/>
                </a:lnTo>
                <a:lnTo>
                  <a:pt x="457" y="845"/>
                </a:lnTo>
                <a:lnTo>
                  <a:pt x="457" y="845"/>
                </a:lnTo>
                <a:lnTo>
                  <a:pt x="456" y="845"/>
                </a:lnTo>
                <a:lnTo>
                  <a:pt x="456" y="847"/>
                </a:lnTo>
                <a:lnTo>
                  <a:pt x="456" y="847"/>
                </a:lnTo>
                <a:lnTo>
                  <a:pt x="454" y="847"/>
                </a:lnTo>
                <a:lnTo>
                  <a:pt x="454" y="848"/>
                </a:lnTo>
                <a:lnTo>
                  <a:pt x="454" y="848"/>
                </a:lnTo>
                <a:lnTo>
                  <a:pt x="454" y="849"/>
                </a:lnTo>
                <a:lnTo>
                  <a:pt x="454" y="849"/>
                </a:lnTo>
                <a:lnTo>
                  <a:pt x="453" y="849"/>
                </a:lnTo>
                <a:lnTo>
                  <a:pt x="454" y="851"/>
                </a:lnTo>
                <a:lnTo>
                  <a:pt x="454" y="851"/>
                </a:lnTo>
                <a:lnTo>
                  <a:pt x="453" y="851"/>
                </a:lnTo>
                <a:lnTo>
                  <a:pt x="453" y="852"/>
                </a:lnTo>
                <a:lnTo>
                  <a:pt x="453" y="852"/>
                </a:lnTo>
                <a:lnTo>
                  <a:pt x="453" y="852"/>
                </a:lnTo>
                <a:lnTo>
                  <a:pt x="453" y="852"/>
                </a:lnTo>
                <a:lnTo>
                  <a:pt x="453" y="853"/>
                </a:lnTo>
                <a:lnTo>
                  <a:pt x="453" y="853"/>
                </a:lnTo>
                <a:lnTo>
                  <a:pt x="453" y="853"/>
                </a:lnTo>
                <a:lnTo>
                  <a:pt x="452" y="853"/>
                </a:lnTo>
                <a:lnTo>
                  <a:pt x="449" y="852"/>
                </a:lnTo>
                <a:lnTo>
                  <a:pt x="449" y="852"/>
                </a:lnTo>
                <a:lnTo>
                  <a:pt x="449" y="852"/>
                </a:lnTo>
                <a:lnTo>
                  <a:pt x="449" y="851"/>
                </a:lnTo>
                <a:lnTo>
                  <a:pt x="449" y="849"/>
                </a:lnTo>
                <a:lnTo>
                  <a:pt x="449" y="849"/>
                </a:lnTo>
                <a:lnTo>
                  <a:pt x="449" y="849"/>
                </a:lnTo>
                <a:lnTo>
                  <a:pt x="449" y="848"/>
                </a:lnTo>
                <a:lnTo>
                  <a:pt x="449" y="847"/>
                </a:lnTo>
                <a:lnTo>
                  <a:pt x="449" y="845"/>
                </a:lnTo>
                <a:lnTo>
                  <a:pt x="450" y="844"/>
                </a:lnTo>
                <a:lnTo>
                  <a:pt x="450" y="844"/>
                </a:lnTo>
                <a:lnTo>
                  <a:pt x="449" y="844"/>
                </a:lnTo>
                <a:lnTo>
                  <a:pt x="449" y="844"/>
                </a:lnTo>
                <a:lnTo>
                  <a:pt x="449" y="844"/>
                </a:lnTo>
                <a:lnTo>
                  <a:pt x="449" y="842"/>
                </a:lnTo>
                <a:lnTo>
                  <a:pt x="448" y="842"/>
                </a:lnTo>
                <a:lnTo>
                  <a:pt x="448" y="842"/>
                </a:lnTo>
                <a:lnTo>
                  <a:pt x="448" y="842"/>
                </a:lnTo>
                <a:lnTo>
                  <a:pt x="446" y="841"/>
                </a:lnTo>
                <a:lnTo>
                  <a:pt x="445" y="841"/>
                </a:lnTo>
                <a:lnTo>
                  <a:pt x="444" y="840"/>
                </a:lnTo>
                <a:lnTo>
                  <a:pt x="442" y="838"/>
                </a:lnTo>
                <a:lnTo>
                  <a:pt x="439" y="838"/>
                </a:lnTo>
                <a:lnTo>
                  <a:pt x="434" y="836"/>
                </a:lnTo>
                <a:lnTo>
                  <a:pt x="434" y="836"/>
                </a:lnTo>
                <a:lnTo>
                  <a:pt x="433" y="836"/>
                </a:lnTo>
                <a:lnTo>
                  <a:pt x="433" y="836"/>
                </a:lnTo>
                <a:lnTo>
                  <a:pt x="433" y="836"/>
                </a:lnTo>
                <a:lnTo>
                  <a:pt x="433" y="837"/>
                </a:lnTo>
                <a:lnTo>
                  <a:pt x="433" y="837"/>
                </a:lnTo>
                <a:lnTo>
                  <a:pt x="433" y="838"/>
                </a:lnTo>
                <a:lnTo>
                  <a:pt x="431" y="838"/>
                </a:lnTo>
                <a:lnTo>
                  <a:pt x="431" y="838"/>
                </a:lnTo>
                <a:lnTo>
                  <a:pt x="431" y="840"/>
                </a:lnTo>
                <a:lnTo>
                  <a:pt x="431" y="840"/>
                </a:lnTo>
                <a:lnTo>
                  <a:pt x="431" y="840"/>
                </a:lnTo>
                <a:lnTo>
                  <a:pt x="430" y="840"/>
                </a:lnTo>
                <a:lnTo>
                  <a:pt x="430" y="840"/>
                </a:lnTo>
                <a:lnTo>
                  <a:pt x="428" y="840"/>
                </a:lnTo>
                <a:lnTo>
                  <a:pt x="428" y="840"/>
                </a:lnTo>
                <a:lnTo>
                  <a:pt x="428" y="840"/>
                </a:lnTo>
                <a:lnTo>
                  <a:pt x="427" y="840"/>
                </a:lnTo>
                <a:lnTo>
                  <a:pt x="427" y="840"/>
                </a:lnTo>
                <a:lnTo>
                  <a:pt x="426" y="840"/>
                </a:lnTo>
                <a:lnTo>
                  <a:pt x="426" y="840"/>
                </a:lnTo>
                <a:lnTo>
                  <a:pt x="426" y="840"/>
                </a:lnTo>
                <a:lnTo>
                  <a:pt x="424" y="840"/>
                </a:lnTo>
                <a:lnTo>
                  <a:pt x="424" y="838"/>
                </a:lnTo>
                <a:lnTo>
                  <a:pt x="423" y="838"/>
                </a:lnTo>
                <a:lnTo>
                  <a:pt x="423" y="838"/>
                </a:lnTo>
                <a:lnTo>
                  <a:pt x="423" y="840"/>
                </a:lnTo>
                <a:lnTo>
                  <a:pt x="422" y="840"/>
                </a:lnTo>
                <a:lnTo>
                  <a:pt x="418" y="841"/>
                </a:lnTo>
                <a:lnTo>
                  <a:pt x="418" y="841"/>
                </a:lnTo>
                <a:lnTo>
                  <a:pt x="416" y="841"/>
                </a:lnTo>
                <a:lnTo>
                  <a:pt x="416" y="841"/>
                </a:lnTo>
                <a:lnTo>
                  <a:pt x="415" y="841"/>
                </a:lnTo>
                <a:lnTo>
                  <a:pt x="415" y="841"/>
                </a:lnTo>
                <a:lnTo>
                  <a:pt x="413" y="841"/>
                </a:lnTo>
                <a:lnTo>
                  <a:pt x="412" y="841"/>
                </a:lnTo>
                <a:lnTo>
                  <a:pt x="412" y="841"/>
                </a:lnTo>
                <a:lnTo>
                  <a:pt x="411" y="841"/>
                </a:lnTo>
                <a:lnTo>
                  <a:pt x="411" y="842"/>
                </a:lnTo>
                <a:lnTo>
                  <a:pt x="409" y="842"/>
                </a:lnTo>
                <a:lnTo>
                  <a:pt x="409" y="842"/>
                </a:lnTo>
                <a:lnTo>
                  <a:pt x="409" y="844"/>
                </a:lnTo>
                <a:lnTo>
                  <a:pt x="407" y="844"/>
                </a:lnTo>
                <a:lnTo>
                  <a:pt x="407" y="844"/>
                </a:lnTo>
                <a:lnTo>
                  <a:pt x="404" y="847"/>
                </a:lnTo>
                <a:lnTo>
                  <a:pt x="402" y="847"/>
                </a:lnTo>
                <a:lnTo>
                  <a:pt x="400" y="848"/>
                </a:lnTo>
                <a:lnTo>
                  <a:pt x="398" y="848"/>
                </a:lnTo>
                <a:lnTo>
                  <a:pt x="397" y="848"/>
                </a:lnTo>
                <a:lnTo>
                  <a:pt x="397" y="849"/>
                </a:lnTo>
                <a:lnTo>
                  <a:pt x="396" y="849"/>
                </a:lnTo>
                <a:lnTo>
                  <a:pt x="396" y="849"/>
                </a:lnTo>
                <a:lnTo>
                  <a:pt x="394" y="849"/>
                </a:lnTo>
                <a:lnTo>
                  <a:pt x="394" y="849"/>
                </a:lnTo>
                <a:lnTo>
                  <a:pt x="393" y="849"/>
                </a:lnTo>
                <a:lnTo>
                  <a:pt x="393" y="849"/>
                </a:lnTo>
                <a:lnTo>
                  <a:pt x="393" y="851"/>
                </a:lnTo>
                <a:lnTo>
                  <a:pt x="390" y="851"/>
                </a:lnTo>
                <a:lnTo>
                  <a:pt x="390" y="851"/>
                </a:lnTo>
                <a:lnTo>
                  <a:pt x="390" y="851"/>
                </a:lnTo>
                <a:lnTo>
                  <a:pt x="389" y="852"/>
                </a:lnTo>
                <a:lnTo>
                  <a:pt x="390" y="853"/>
                </a:lnTo>
                <a:lnTo>
                  <a:pt x="392" y="855"/>
                </a:lnTo>
                <a:lnTo>
                  <a:pt x="393" y="859"/>
                </a:lnTo>
                <a:lnTo>
                  <a:pt x="394" y="860"/>
                </a:lnTo>
                <a:lnTo>
                  <a:pt x="396" y="863"/>
                </a:lnTo>
                <a:lnTo>
                  <a:pt x="397" y="864"/>
                </a:lnTo>
                <a:lnTo>
                  <a:pt x="397" y="866"/>
                </a:lnTo>
                <a:lnTo>
                  <a:pt x="398" y="867"/>
                </a:lnTo>
                <a:lnTo>
                  <a:pt x="398" y="868"/>
                </a:lnTo>
                <a:lnTo>
                  <a:pt x="400" y="870"/>
                </a:lnTo>
                <a:lnTo>
                  <a:pt x="401" y="871"/>
                </a:lnTo>
                <a:lnTo>
                  <a:pt x="401" y="871"/>
                </a:lnTo>
                <a:lnTo>
                  <a:pt x="404" y="874"/>
                </a:lnTo>
                <a:lnTo>
                  <a:pt x="404" y="875"/>
                </a:lnTo>
                <a:lnTo>
                  <a:pt x="405" y="877"/>
                </a:lnTo>
                <a:lnTo>
                  <a:pt x="407" y="879"/>
                </a:lnTo>
                <a:lnTo>
                  <a:pt x="409" y="885"/>
                </a:lnTo>
                <a:lnTo>
                  <a:pt x="411" y="886"/>
                </a:lnTo>
                <a:lnTo>
                  <a:pt x="412" y="889"/>
                </a:lnTo>
                <a:lnTo>
                  <a:pt x="413" y="890"/>
                </a:lnTo>
                <a:lnTo>
                  <a:pt x="415" y="893"/>
                </a:lnTo>
                <a:lnTo>
                  <a:pt x="418" y="899"/>
                </a:lnTo>
                <a:lnTo>
                  <a:pt x="420" y="901"/>
                </a:lnTo>
                <a:lnTo>
                  <a:pt x="420" y="903"/>
                </a:lnTo>
                <a:lnTo>
                  <a:pt x="422" y="904"/>
                </a:lnTo>
                <a:lnTo>
                  <a:pt x="424" y="910"/>
                </a:lnTo>
                <a:lnTo>
                  <a:pt x="426" y="912"/>
                </a:lnTo>
                <a:lnTo>
                  <a:pt x="428" y="916"/>
                </a:lnTo>
                <a:lnTo>
                  <a:pt x="428" y="916"/>
                </a:lnTo>
                <a:lnTo>
                  <a:pt x="430" y="918"/>
                </a:lnTo>
                <a:lnTo>
                  <a:pt x="430" y="919"/>
                </a:lnTo>
                <a:lnTo>
                  <a:pt x="431" y="922"/>
                </a:lnTo>
                <a:lnTo>
                  <a:pt x="434" y="925"/>
                </a:lnTo>
                <a:lnTo>
                  <a:pt x="434" y="926"/>
                </a:lnTo>
                <a:lnTo>
                  <a:pt x="435" y="927"/>
                </a:lnTo>
                <a:lnTo>
                  <a:pt x="437" y="929"/>
                </a:lnTo>
                <a:lnTo>
                  <a:pt x="437" y="930"/>
                </a:lnTo>
                <a:lnTo>
                  <a:pt x="438" y="931"/>
                </a:lnTo>
                <a:lnTo>
                  <a:pt x="438" y="931"/>
                </a:lnTo>
                <a:lnTo>
                  <a:pt x="438" y="931"/>
                </a:lnTo>
                <a:lnTo>
                  <a:pt x="438" y="933"/>
                </a:lnTo>
                <a:lnTo>
                  <a:pt x="439" y="933"/>
                </a:lnTo>
                <a:lnTo>
                  <a:pt x="439" y="934"/>
                </a:lnTo>
                <a:lnTo>
                  <a:pt x="444" y="941"/>
                </a:lnTo>
                <a:lnTo>
                  <a:pt x="444" y="941"/>
                </a:lnTo>
                <a:lnTo>
                  <a:pt x="445" y="942"/>
                </a:lnTo>
                <a:lnTo>
                  <a:pt x="445" y="942"/>
                </a:lnTo>
                <a:lnTo>
                  <a:pt x="445" y="944"/>
                </a:lnTo>
                <a:lnTo>
                  <a:pt x="444" y="944"/>
                </a:lnTo>
                <a:lnTo>
                  <a:pt x="444" y="944"/>
                </a:lnTo>
                <a:lnTo>
                  <a:pt x="444" y="945"/>
                </a:lnTo>
                <a:lnTo>
                  <a:pt x="444" y="945"/>
                </a:lnTo>
                <a:lnTo>
                  <a:pt x="442" y="945"/>
                </a:lnTo>
                <a:lnTo>
                  <a:pt x="442" y="945"/>
                </a:lnTo>
                <a:lnTo>
                  <a:pt x="442" y="945"/>
                </a:lnTo>
                <a:lnTo>
                  <a:pt x="442" y="945"/>
                </a:lnTo>
                <a:lnTo>
                  <a:pt x="441" y="946"/>
                </a:lnTo>
                <a:lnTo>
                  <a:pt x="441" y="946"/>
                </a:lnTo>
                <a:lnTo>
                  <a:pt x="441" y="948"/>
                </a:lnTo>
                <a:lnTo>
                  <a:pt x="441" y="948"/>
                </a:lnTo>
                <a:lnTo>
                  <a:pt x="439" y="948"/>
                </a:lnTo>
                <a:lnTo>
                  <a:pt x="441" y="948"/>
                </a:lnTo>
                <a:lnTo>
                  <a:pt x="441" y="948"/>
                </a:lnTo>
                <a:lnTo>
                  <a:pt x="441" y="948"/>
                </a:lnTo>
                <a:lnTo>
                  <a:pt x="439" y="948"/>
                </a:lnTo>
                <a:lnTo>
                  <a:pt x="439" y="949"/>
                </a:lnTo>
                <a:lnTo>
                  <a:pt x="439" y="949"/>
                </a:lnTo>
                <a:lnTo>
                  <a:pt x="439" y="949"/>
                </a:lnTo>
                <a:lnTo>
                  <a:pt x="439" y="951"/>
                </a:lnTo>
                <a:lnTo>
                  <a:pt x="439" y="951"/>
                </a:lnTo>
                <a:lnTo>
                  <a:pt x="439" y="951"/>
                </a:lnTo>
                <a:lnTo>
                  <a:pt x="439" y="952"/>
                </a:lnTo>
                <a:lnTo>
                  <a:pt x="438" y="952"/>
                </a:lnTo>
                <a:lnTo>
                  <a:pt x="439" y="952"/>
                </a:lnTo>
                <a:lnTo>
                  <a:pt x="438" y="952"/>
                </a:lnTo>
                <a:lnTo>
                  <a:pt x="438" y="953"/>
                </a:lnTo>
                <a:lnTo>
                  <a:pt x="437" y="953"/>
                </a:lnTo>
                <a:lnTo>
                  <a:pt x="439" y="956"/>
                </a:lnTo>
                <a:lnTo>
                  <a:pt x="441" y="959"/>
                </a:lnTo>
                <a:lnTo>
                  <a:pt x="442" y="961"/>
                </a:lnTo>
                <a:lnTo>
                  <a:pt x="444" y="964"/>
                </a:lnTo>
                <a:lnTo>
                  <a:pt x="444" y="964"/>
                </a:lnTo>
                <a:lnTo>
                  <a:pt x="448" y="963"/>
                </a:lnTo>
                <a:lnTo>
                  <a:pt x="448" y="964"/>
                </a:lnTo>
                <a:lnTo>
                  <a:pt x="449" y="964"/>
                </a:lnTo>
                <a:lnTo>
                  <a:pt x="449" y="966"/>
                </a:lnTo>
                <a:lnTo>
                  <a:pt x="450" y="967"/>
                </a:lnTo>
                <a:lnTo>
                  <a:pt x="452" y="967"/>
                </a:lnTo>
                <a:lnTo>
                  <a:pt x="452" y="968"/>
                </a:lnTo>
                <a:lnTo>
                  <a:pt x="453" y="968"/>
                </a:lnTo>
                <a:lnTo>
                  <a:pt x="453" y="968"/>
                </a:lnTo>
                <a:lnTo>
                  <a:pt x="453" y="968"/>
                </a:lnTo>
                <a:lnTo>
                  <a:pt x="454" y="968"/>
                </a:lnTo>
                <a:lnTo>
                  <a:pt x="456" y="967"/>
                </a:lnTo>
                <a:lnTo>
                  <a:pt x="456" y="967"/>
                </a:lnTo>
                <a:lnTo>
                  <a:pt x="456" y="967"/>
                </a:lnTo>
                <a:lnTo>
                  <a:pt x="456" y="967"/>
                </a:lnTo>
                <a:lnTo>
                  <a:pt x="457" y="972"/>
                </a:lnTo>
                <a:lnTo>
                  <a:pt x="457" y="972"/>
                </a:lnTo>
                <a:lnTo>
                  <a:pt x="457" y="975"/>
                </a:lnTo>
                <a:lnTo>
                  <a:pt x="459" y="975"/>
                </a:lnTo>
                <a:lnTo>
                  <a:pt x="459" y="978"/>
                </a:lnTo>
                <a:lnTo>
                  <a:pt x="459" y="979"/>
                </a:lnTo>
                <a:lnTo>
                  <a:pt x="459" y="981"/>
                </a:lnTo>
                <a:lnTo>
                  <a:pt x="459" y="982"/>
                </a:lnTo>
                <a:lnTo>
                  <a:pt x="459" y="983"/>
                </a:lnTo>
                <a:lnTo>
                  <a:pt x="459" y="983"/>
                </a:lnTo>
                <a:lnTo>
                  <a:pt x="459" y="985"/>
                </a:lnTo>
                <a:lnTo>
                  <a:pt x="460" y="986"/>
                </a:lnTo>
                <a:lnTo>
                  <a:pt x="460" y="986"/>
                </a:lnTo>
                <a:lnTo>
                  <a:pt x="464" y="992"/>
                </a:lnTo>
                <a:lnTo>
                  <a:pt x="464" y="992"/>
                </a:lnTo>
                <a:lnTo>
                  <a:pt x="464" y="993"/>
                </a:lnTo>
                <a:lnTo>
                  <a:pt x="465" y="993"/>
                </a:lnTo>
                <a:lnTo>
                  <a:pt x="467" y="994"/>
                </a:lnTo>
                <a:lnTo>
                  <a:pt x="467" y="994"/>
                </a:lnTo>
                <a:lnTo>
                  <a:pt x="468" y="994"/>
                </a:lnTo>
                <a:lnTo>
                  <a:pt x="470" y="996"/>
                </a:lnTo>
                <a:lnTo>
                  <a:pt x="470" y="996"/>
                </a:lnTo>
                <a:lnTo>
                  <a:pt x="470" y="997"/>
                </a:lnTo>
                <a:lnTo>
                  <a:pt x="471" y="997"/>
                </a:lnTo>
                <a:lnTo>
                  <a:pt x="472" y="998"/>
                </a:lnTo>
                <a:lnTo>
                  <a:pt x="472" y="998"/>
                </a:lnTo>
                <a:lnTo>
                  <a:pt x="472" y="1000"/>
                </a:lnTo>
                <a:lnTo>
                  <a:pt x="474" y="1000"/>
                </a:lnTo>
                <a:lnTo>
                  <a:pt x="474" y="1000"/>
                </a:lnTo>
                <a:lnTo>
                  <a:pt x="475" y="1000"/>
                </a:lnTo>
                <a:lnTo>
                  <a:pt x="475" y="1003"/>
                </a:lnTo>
                <a:lnTo>
                  <a:pt x="475" y="1003"/>
                </a:lnTo>
                <a:lnTo>
                  <a:pt x="476" y="1003"/>
                </a:lnTo>
                <a:lnTo>
                  <a:pt x="476" y="1004"/>
                </a:lnTo>
                <a:lnTo>
                  <a:pt x="478" y="1004"/>
                </a:lnTo>
                <a:lnTo>
                  <a:pt x="478" y="1004"/>
                </a:lnTo>
                <a:lnTo>
                  <a:pt x="478" y="1004"/>
                </a:lnTo>
                <a:lnTo>
                  <a:pt x="478" y="1004"/>
                </a:lnTo>
                <a:lnTo>
                  <a:pt x="478" y="1004"/>
                </a:lnTo>
                <a:lnTo>
                  <a:pt x="478" y="1003"/>
                </a:lnTo>
                <a:lnTo>
                  <a:pt x="478" y="1003"/>
                </a:lnTo>
                <a:lnTo>
                  <a:pt x="478" y="1003"/>
                </a:lnTo>
                <a:lnTo>
                  <a:pt x="478" y="1001"/>
                </a:lnTo>
                <a:lnTo>
                  <a:pt x="479" y="1001"/>
                </a:lnTo>
                <a:lnTo>
                  <a:pt x="479" y="1001"/>
                </a:lnTo>
                <a:lnTo>
                  <a:pt x="479" y="1001"/>
                </a:lnTo>
                <a:lnTo>
                  <a:pt x="479" y="1000"/>
                </a:lnTo>
                <a:lnTo>
                  <a:pt x="480" y="1000"/>
                </a:lnTo>
                <a:lnTo>
                  <a:pt x="480" y="1000"/>
                </a:lnTo>
                <a:lnTo>
                  <a:pt x="480" y="1000"/>
                </a:lnTo>
                <a:lnTo>
                  <a:pt x="480" y="998"/>
                </a:lnTo>
                <a:lnTo>
                  <a:pt x="480" y="998"/>
                </a:lnTo>
                <a:lnTo>
                  <a:pt x="480" y="998"/>
                </a:lnTo>
                <a:lnTo>
                  <a:pt x="480" y="997"/>
                </a:lnTo>
                <a:lnTo>
                  <a:pt x="480" y="997"/>
                </a:lnTo>
                <a:lnTo>
                  <a:pt x="482" y="997"/>
                </a:lnTo>
                <a:lnTo>
                  <a:pt x="482" y="997"/>
                </a:lnTo>
                <a:lnTo>
                  <a:pt x="483" y="997"/>
                </a:lnTo>
                <a:lnTo>
                  <a:pt x="483" y="996"/>
                </a:lnTo>
                <a:lnTo>
                  <a:pt x="483" y="996"/>
                </a:lnTo>
                <a:lnTo>
                  <a:pt x="483" y="996"/>
                </a:lnTo>
                <a:lnTo>
                  <a:pt x="483" y="996"/>
                </a:lnTo>
                <a:lnTo>
                  <a:pt x="485" y="996"/>
                </a:lnTo>
                <a:lnTo>
                  <a:pt x="485" y="996"/>
                </a:lnTo>
                <a:lnTo>
                  <a:pt x="485" y="994"/>
                </a:lnTo>
                <a:lnTo>
                  <a:pt x="485" y="994"/>
                </a:lnTo>
                <a:lnTo>
                  <a:pt x="485" y="994"/>
                </a:lnTo>
                <a:lnTo>
                  <a:pt x="485" y="993"/>
                </a:lnTo>
                <a:lnTo>
                  <a:pt x="486" y="993"/>
                </a:lnTo>
                <a:lnTo>
                  <a:pt x="486" y="993"/>
                </a:lnTo>
                <a:lnTo>
                  <a:pt x="486" y="992"/>
                </a:lnTo>
                <a:lnTo>
                  <a:pt x="486" y="992"/>
                </a:lnTo>
                <a:lnTo>
                  <a:pt x="486" y="992"/>
                </a:lnTo>
                <a:lnTo>
                  <a:pt x="486" y="990"/>
                </a:lnTo>
                <a:lnTo>
                  <a:pt x="486" y="990"/>
                </a:lnTo>
                <a:lnTo>
                  <a:pt x="486" y="990"/>
                </a:lnTo>
                <a:lnTo>
                  <a:pt x="486" y="990"/>
                </a:lnTo>
                <a:lnTo>
                  <a:pt x="486" y="989"/>
                </a:lnTo>
                <a:lnTo>
                  <a:pt x="486" y="989"/>
                </a:lnTo>
                <a:lnTo>
                  <a:pt x="487" y="989"/>
                </a:lnTo>
                <a:lnTo>
                  <a:pt x="487" y="989"/>
                </a:lnTo>
                <a:lnTo>
                  <a:pt x="487" y="987"/>
                </a:lnTo>
                <a:lnTo>
                  <a:pt x="487" y="987"/>
                </a:lnTo>
                <a:lnTo>
                  <a:pt x="489" y="987"/>
                </a:lnTo>
                <a:lnTo>
                  <a:pt x="489" y="987"/>
                </a:lnTo>
                <a:lnTo>
                  <a:pt x="489" y="987"/>
                </a:lnTo>
                <a:lnTo>
                  <a:pt x="490" y="987"/>
                </a:lnTo>
                <a:lnTo>
                  <a:pt x="490" y="986"/>
                </a:lnTo>
                <a:lnTo>
                  <a:pt x="490" y="986"/>
                </a:lnTo>
                <a:lnTo>
                  <a:pt x="490" y="986"/>
                </a:lnTo>
                <a:lnTo>
                  <a:pt x="490" y="986"/>
                </a:lnTo>
                <a:lnTo>
                  <a:pt x="490" y="985"/>
                </a:lnTo>
                <a:lnTo>
                  <a:pt x="491" y="985"/>
                </a:lnTo>
                <a:lnTo>
                  <a:pt x="491" y="985"/>
                </a:lnTo>
                <a:lnTo>
                  <a:pt x="491" y="985"/>
                </a:lnTo>
                <a:lnTo>
                  <a:pt x="491" y="983"/>
                </a:lnTo>
                <a:lnTo>
                  <a:pt x="491" y="983"/>
                </a:lnTo>
                <a:lnTo>
                  <a:pt x="491" y="983"/>
                </a:lnTo>
                <a:lnTo>
                  <a:pt x="491" y="982"/>
                </a:lnTo>
                <a:lnTo>
                  <a:pt x="491" y="982"/>
                </a:lnTo>
                <a:lnTo>
                  <a:pt x="491" y="981"/>
                </a:lnTo>
                <a:lnTo>
                  <a:pt x="491" y="981"/>
                </a:lnTo>
                <a:lnTo>
                  <a:pt x="493" y="981"/>
                </a:lnTo>
                <a:lnTo>
                  <a:pt x="493" y="981"/>
                </a:lnTo>
                <a:lnTo>
                  <a:pt x="493" y="981"/>
                </a:lnTo>
                <a:lnTo>
                  <a:pt x="493" y="979"/>
                </a:lnTo>
                <a:lnTo>
                  <a:pt x="493" y="979"/>
                </a:lnTo>
                <a:lnTo>
                  <a:pt x="493" y="978"/>
                </a:lnTo>
                <a:lnTo>
                  <a:pt x="493" y="978"/>
                </a:lnTo>
                <a:lnTo>
                  <a:pt x="493" y="978"/>
                </a:lnTo>
                <a:lnTo>
                  <a:pt x="493" y="977"/>
                </a:lnTo>
                <a:lnTo>
                  <a:pt x="493" y="977"/>
                </a:lnTo>
                <a:lnTo>
                  <a:pt x="493" y="975"/>
                </a:lnTo>
                <a:lnTo>
                  <a:pt x="494" y="975"/>
                </a:lnTo>
                <a:lnTo>
                  <a:pt x="494" y="975"/>
                </a:lnTo>
                <a:lnTo>
                  <a:pt x="493" y="975"/>
                </a:lnTo>
                <a:lnTo>
                  <a:pt x="493" y="975"/>
                </a:lnTo>
                <a:lnTo>
                  <a:pt x="493" y="974"/>
                </a:lnTo>
                <a:lnTo>
                  <a:pt x="493" y="974"/>
                </a:lnTo>
                <a:lnTo>
                  <a:pt x="493" y="974"/>
                </a:lnTo>
                <a:lnTo>
                  <a:pt x="493" y="974"/>
                </a:lnTo>
                <a:lnTo>
                  <a:pt x="493" y="972"/>
                </a:lnTo>
                <a:lnTo>
                  <a:pt x="494" y="972"/>
                </a:lnTo>
                <a:lnTo>
                  <a:pt x="494" y="972"/>
                </a:lnTo>
                <a:lnTo>
                  <a:pt x="494" y="972"/>
                </a:lnTo>
                <a:lnTo>
                  <a:pt x="494" y="972"/>
                </a:lnTo>
                <a:lnTo>
                  <a:pt x="494" y="971"/>
                </a:lnTo>
                <a:lnTo>
                  <a:pt x="494" y="971"/>
                </a:lnTo>
                <a:lnTo>
                  <a:pt x="494" y="971"/>
                </a:lnTo>
                <a:lnTo>
                  <a:pt x="494" y="971"/>
                </a:lnTo>
                <a:lnTo>
                  <a:pt x="494" y="970"/>
                </a:lnTo>
                <a:lnTo>
                  <a:pt x="494" y="970"/>
                </a:lnTo>
                <a:lnTo>
                  <a:pt x="494" y="970"/>
                </a:lnTo>
                <a:lnTo>
                  <a:pt x="494" y="970"/>
                </a:lnTo>
                <a:lnTo>
                  <a:pt x="494" y="970"/>
                </a:lnTo>
                <a:lnTo>
                  <a:pt x="494" y="970"/>
                </a:lnTo>
                <a:lnTo>
                  <a:pt x="494" y="968"/>
                </a:lnTo>
                <a:lnTo>
                  <a:pt x="494" y="968"/>
                </a:lnTo>
                <a:lnTo>
                  <a:pt x="496" y="968"/>
                </a:lnTo>
                <a:lnTo>
                  <a:pt x="496" y="967"/>
                </a:lnTo>
                <a:lnTo>
                  <a:pt x="496" y="967"/>
                </a:lnTo>
                <a:lnTo>
                  <a:pt x="496" y="967"/>
                </a:lnTo>
                <a:lnTo>
                  <a:pt x="496" y="967"/>
                </a:lnTo>
                <a:lnTo>
                  <a:pt x="496" y="966"/>
                </a:lnTo>
                <a:lnTo>
                  <a:pt x="496" y="966"/>
                </a:lnTo>
                <a:lnTo>
                  <a:pt x="497" y="964"/>
                </a:lnTo>
                <a:lnTo>
                  <a:pt x="497" y="964"/>
                </a:lnTo>
                <a:lnTo>
                  <a:pt x="497" y="964"/>
                </a:lnTo>
                <a:lnTo>
                  <a:pt x="497" y="964"/>
                </a:lnTo>
                <a:lnTo>
                  <a:pt x="498" y="964"/>
                </a:lnTo>
                <a:lnTo>
                  <a:pt x="498" y="963"/>
                </a:lnTo>
                <a:lnTo>
                  <a:pt x="498" y="963"/>
                </a:lnTo>
                <a:lnTo>
                  <a:pt x="498" y="963"/>
                </a:lnTo>
                <a:lnTo>
                  <a:pt x="500" y="963"/>
                </a:lnTo>
                <a:lnTo>
                  <a:pt x="500" y="961"/>
                </a:lnTo>
                <a:lnTo>
                  <a:pt x="500" y="961"/>
                </a:lnTo>
                <a:lnTo>
                  <a:pt x="500" y="961"/>
                </a:lnTo>
                <a:lnTo>
                  <a:pt x="500" y="961"/>
                </a:lnTo>
                <a:lnTo>
                  <a:pt x="500" y="961"/>
                </a:lnTo>
                <a:lnTo>
                  <a:pt x="501" y="961"/>
                </a:lnTo>
                <a:lnTo>
                  <a:pt x="501" y="960"/>
                </a:lnTo>
                <a:lnTo>
                  <a:pt x="501" y="960"/>
                </a:lnTo>
                <a:lnTo>
                  <a:pt x="501" y="959"/>
                </a:lnTo>
                <a:lnTo>
                  <a:pt x="502" y="959"/>
                </a:lnTo>
                <a:lnTo>
                  <a:pt x="502" y="959"/>
                </a:lnTo>
                <a:lnTo>
                  <a:pt x="502" y="959"/>
                </a:lnTo>
                <a:lnTo>
                  <a:pt x="502" y="959"/>
                </a:lnTo>
                <a:lnTo>
                  <a:pt x="502" y="957"/>
                </a:lnTo>
                <a:lnTo>
                  <a:pt x="502" y="957"/>
                </a:lnTo>
                <a:lnTo>
                  <a:pt x="502" y="957"/>
                </a:lnTo>
                <a:lnTo>
                  <a:pt x="502" y="956"/>
                </a:lnTo>
                <a:lnTo>
                  <a:pt x="502" y="956"/>
                </a:lnTo>
                <a:lnTo>
                  <a:pt x="502" y="956"/>
                </a:lnTo>
                <a:lnTo>
                  <a:pt x="502" y="955"/>
                </a:lnTo>
                <a:lnTo>
                  <a:pt x="504" y="955"/>
                </a:lnTo>
                <a:lnTo>
                  <a:pt x="504" y="955"/>
                </a:lnTo>
                <a:lnTo>
                  <a:pt x="504" y="953"/>
                </a:lnTo>
                <a:lnTo>
                  <a:pt x="504" y="953"/>
                </a:lnTo>
                <a:lnTo>
                  <a:pt x="504" y="953"/>
                </a:lnTo>
                <a:lnTo>
                  <a:pt x="504" y="953"/>
                </a:lnTo>
                <a:lnTo>
                  <a:pt x="502" y="953"/>
                </a:lnTo>
                <a:lnTo>
                  <a:pt x="504" y="953"/>
                </a:lnTo>
                <a:lnTo>
                  <a:pt x="504" y="953"/>
                </a:lnTo>
                <a:lnTo>
                  <a:pt x="504" y="952"/>
                </a:lnTo>
                <a:lnTo>
                  <a:pt x="504" y="952"/>
                </a:lnTo>
                <a:lnTo>
                  <a:pt x="502" y="952"/>
                </a:lnTo>
                <a:lnTo>
                  <a:pt x="504" y="952"/>
                </a:lnTo>
                <a:lnTo>
                  <a:pt x="504" y="951"/>
                </a:lnTo>
                <a:lnTo>
                  <a:pt x="502" y="951"/>
                </a:lnTo>
                <a:lnTo>
                  <a:pt x="502" y="951"/>
                </a:lnTo>
                <a:lnTo>
                  <a:pt x="504" y="951"/>
                </a:lnTo>
                <a:lnTo>
                  <a:pt x="504" y="951"/>
                </a:lnTo>
                <a:lnTo>
                  <a:pt x="504" y="949"/>
                </a:lnTo>
                <a:lnTo>
                  <a:pt x="504" y="949"/>
                </a:lnTo>
                <a:lnTo>
                  <a:pt x="502" y="949"/>
                </a:lnTo>
                <a:lnTo>
                  <a:pt x="502" y="949"/>
                </a:lnTo>
                <a:lnTo>
                  <a:pt x="502" y="951"/>
                </a:lnTo>
                <a:lnTo>
                  <a:pt x="502" y="949"/>
                </a:lnTo>
                <a:lnTo>
                  <a:pt x="502" y="949"/>
                </a:lnTo>
                <a:lnTo>
                  <a:pt x="502" y="948"/>
                </a:lnTo>
                <a:lnTo>
                  <a:pt x="504" y="948"/>
                </a:lnTo>
                <a:lnTo>
                  <a:pt x="504" y="946"/>
                </a:lnTo>
                <a:lnTo>
                  <a:pt x="504" y="946"/>
                </a:lnTo>
                <a:lnTo>
                  <a:pt x="505" y="946"/>
                </a:lnTo>
                <a:lnTo>
                  <a:pt x="505" y="946"/>
                </a:lnTo>
                <a:lnTo>
                  <a:pt x="505" y="946"/>
                </a:lnTo>
                <a:lnTo>
                  <a:pt x="505" y="946"/>
                </a:lnTo>
                <a:lnTo>
                  <a:pt x="506" y="946"/>
                </a:lnTo>
                <a:lnTo>
                  <a:pt x="506" y="945"/>
                </a:lnTo>
                <a:lnTo>
                  <a:pt x="506" y="945"/>
                </a:lnTo>
                <a:lnTo>
                  <a:pt x="508" y="945"/>
                </a:lnTo>
                <a:lnTo>
                  <a:pt x="508" y="945"/>
                </a:lnTo>
                <a:lnTo>
                  <a:pt x="508" y="945"/>
                </a:lnTo>
                <a:lnTo>
                  <a:pt x="508" y="945"/>
                </a:lnTo>
                <a:lnTo>
                  <a:pt x="508" y="945"/>
                </a:lnTo>
                <a:lnTo>
                  <a:pt x="508" y="944"/>
                </a:lnTo>
                <a:lnTo>
                  <a:pt x="509" y="944"/>
                </a:lnTo>
                <a:lnTo>
                  <a:pt x="509" y="944"/>
                </a:lnTo>
                <a:lnTo>
                  <a:pt x="509" y="942"/>
                </a:lnTo>
                <a:lnTo>
                  <a:pt x="509" y="942"/>
                </a:lnTo>
                <a:lnTo>
                  <a:pt x="509" y="942"/>
                </a:lnTo>
                <a:lnTo>
                  <a:pt x="509" y="942"/>
                </a:lnTo>
                <a:lnTo>
                  <a:pt x="511" y="942"/>
                </a:lnTo>
                <a:lnTo>
                  <a:pt x="511" y="942"/>
                </a:lnTo>
                <a:lnTo>
                  <a:pt x="511" y="941"/>
                </a:lnTo>
                <a:lnTo>
                  <a:pt x="511" y="941"/>
                </a:lnTo>
                <a:lnTo>
                  <a:pt x="511" y="941"/>
                </a:lnTo>
                <a:lnTo>
                  <a:pt x="511" y="941"/>
                </a:lnTo>
                <a:lnTo>
                  <a:pt x="511" y="941"/>
                </a:lnTo>
                <a:lnTo>
                  <a:pt x="511" y="940"/>
                </a:lnTo>
                <a:lnTo>
                  <a:pt x="512" y="940"/>
                </a:lnTo>
                <a:lnTo>
                  <a:pt x="512" y="940"/>
                </a:lnTo>
                <a:lnTo>
                  <a:pt x="512" y="940"/>
                </a:lnTo>
                <a:lnTo>
                  <a:pt x="513" y="940"/>
                </a:lnTo>
                <a:lnTo>
                  <a:pt x="513" y="940"/>
                </a:lnTo>
                <a:lnTo>
                  <a:pt x="513" y="938"/>
                </a:lnTo>
                <a:lnTo>
                  <a:pt x="513" y="938"/>
                </a:lnTo>
                <a:lnTo>
                  <a:pt x="513" y="938"/>
                </a:lnTo>
                <a:lnTo>
                  <a:pt x="515" y="938"/>
                </a:lnTo>
                <a:lnTo>
                  <a:pt x="516" y="940"/>
                </a:lnTo>
                <a:lnTo>
                  <a:pt x="517" y="940"/>
                </a:lnTo>
                <a:lnTo>
                  <a:pt x="519" y="940"/>
                </a:lnTo>
                <a:lnTo>
                  <a:pt x="519" y="940"/>
                </a:lnTo>
                <a:lnTo>
                  <a:pt x="519" y="940"/>
                </a:lnTo>
                <a:lnTo>
                  <a:pt x="523" y="940"/>
                </a:lnTo>
                <a:lnTo>
                  <a:pt x="523" y="940"/>
                </a:lnTo>
                <a:lnTo>
                  <a:pt x="526" y="941"/>
                </a:lnTo>
                <a:lnTo>
                  <a:pt x="527" y="941"/>
                </a:lnTo>
                <a:lnTo>
                  <a:pt x="527" y="941"/>
                </a:lnTo>
                <a:lnTo>
                  <a:pt x="527" y="940"/>
                </a:lnTo>
                <a:lnTo>
                  <a:pt x="527" y="937"/>
                </a:lnTo>
                <a:lnTo>
                  <a:pt x="527" y="937"/>
                </a:lnTo>
                <a:lnTo>
                  <a:pt x="528" y="933"/>
                </a:lnTo>
                <a:lnTo>
                  <a:pt x="528" y="933"/>
                </a:lnTo>
                <a:lnTo>
                  <a:pt x="528" y="931"/>
                </a:lnTo>
                <a:lnTo>
                  <a:pt x="530" y="930"/>
                </a:lnTo>
                <a:lnTo>
                  <a:pt x="530" y="927"/>
                </a:lnTo>
                <a:lnTo>
                  <a:pt x="531" y="926"/>
                </a:lnTo>
                <a:lnTo>
                  <a:pt x="531" y="925"/>
                </a:lnTo>
                <a:lnTo>
                  <a:pt x="532" y="925"/>
                </a:lnTo>
                <a:lnTo>
                  <a:pt x="532" y="922"/>
                </a:lnTo>
                <a:lnTo>
                  <a:pt x="532" y="920"/>
                </a:lnTo>
                <a:lnTo>
                  <a:pt x="534" y="919"/>
                </a:lnTo>
                <a:lnTo>
                  <a:pt x="534" y="919"/>
                </a:lnTo>
                <a:lnTo>
                  <a:pt x="534" y="918"/>
                </a:lnTo>
                <a:lnTo>
                  <a:pt x="535" y="916"/>
                </a:lnTo>
                <a:lnTo>
                  <a:pt x="535" y="916"/>
                </a:lnTo>
                <a:lnTo>
                  <a:pt x="535" y="915"/>
                </a:lnTo>
                <a:lnTo>
                  <a:pt x="535" y="915"/>
                </a:lnTo>
                <a:lnTo>
                  <a:pt x="535" y="915"/>
                </a:lnTo>
                <a:lnTo>
                  <a:pt x="535" y="914"/>
                </a:lnTo>
                <a:lnTo>
                  <a:pt x="535" y="912"/>
                </a:lnTo>
                <a:lnTo>
                  <a:pt x="535" y="912"/>
                </a:lnTo>
                <a:lnTo>
                  <a:pt x="535" y="911"/>
                </a:lnTo>
                <a:lnTo>
                  <a:pt x="535" y="911"/>
                </a:lnTo>
                <a:lnTo>
                  <a:pt x="535" y="911"/>
                </a:lnTo>
                <a:lnTo>
                  <a:pt x="535" y="910"/>
                </a:lnTo>
                <a:lnTo>
                  <a:pt x="537" y="910"/>
                </a:lnTo>
                <a:lnTo>
                  <a:pt x="537" y="910"/>
                </a:lnTo>
                <a:lnTo>
                  <a:pt x="538" y="910"/>
                </a:lnTo>
                <a:lnTo>
                  <a:pt x="539" y="910"/>
                </a:lnTo>
                <a:lnTo>
                  <a:pt x="539" y="910"/>
                </a:lnTo>
                <a:lnTo>
                  <a:pt x="541" y="911"/>
                </a:lnTo>
                <a:lnTo>
                  <a:pt x="542" y="911"/>
                </a:lnTo>
                <a:lnTo>
                  <a:pt x="542" y="911"/>
                </a:lnTo>
                <a:lnTo>
                  <a:pt x="543" y="914"/>
                </a:lnTo>
                <a:lnTo>
                  <a:pt x="543" y="914"/>
                </a:lnTo>
                <a:lnTo>
                  <a:pt x="543" y="915"/>
                </a:lnTo>
                <a:lnTo>
                  <a:pt x="542" y="916"/>
                </a:lnTo>
                <a:lnTo>
                  <a:pt x="542" y="918"/>
                </a:lnTo>
                <a:lnTo>
                  <a:pt x="542" y="918"/>
                </a:lnTo>
                <a:lnTo>
                  <a:pt x="543" y="918"/>
                </a:lnTo>
                <a:lnTo>
                  <a:pt x="545" y="916"/>
                </a:lnTo>
                <a:lnTo>
                  <a:pt x="546" y="916"/>
                </a:lnTo>
                <a:lnTo>
                  <a:pt x="548" y="916"/>
                </a:lnTo>
                <a:lnTo>
                  <a:pt x="548" y="916"/>
                </a:lnTo>
                <a:lnTo>
                  <a:pt x="548" y="915"/>
                </a:lnTo>
                <a:lnTo>
                  <a:pt x="549" y="915"/>
                </a:lnTo>
                <a:lnTo>
                  <a:pt x="549" y="915"/>
                </a:lnTo>
                <a:lnTo>
                  <a:pt x="549" y="914"/>
                </a:lnTo>
                <a:lnTo>
                  <a:pt x="549" y="914"/>
                </a:lnTo>
                <a:lnTo>
                  <a:pt x="550" y="914"/>
                </a:lnTo>
                <a:lnTo>
                  <a:pt x="550" y="915"/>
                </a:lnTo>
                <a:lnTo>
                  <a:pt x="552" y="915"/>
                </a:lnTo>
                <a:lnTo>
                  <a:pt x="552" y="915"/>
                </a:lnTo>
                <a:lnTo>
                  <a:pt x="552" y="916"/>
                </a:lnTo>
                <a:lnTo>
                  <a:pt x="552" y="916"/>
                </a:lnTo>
                <a:lnTo>
                  <a:pt x="552" y="918"/>
                </a:lnTo>
                <a:lnTo>
                  <a:pt x="550" y="919"/>
                </a:lnTo>
                <a:lnTo>
                  <a:pt x="550" y="922"/>
                </a:lnTo>
                <a:lnTo>
                  <a:pt x="549" y="923"/>
                </a:lnTo>
                <a:lnTo>
                  <a:pt x="549" y="923"/>
                </a:lnTo>
                <a:lnTo>
                  <a:pt x="549" y="925"/>
                </a:lnTo>
                <a:lnTo>
                  <a:pt x="549" y="925"/>
                </a:lnTo>
                <a:lnTo>
                  <a:pt x="550" y="925"/>
                </a:lnTo>
                <a:lnTo>
                  <a:pt x="550" y="926"/>
                </a:lnTo>
                <a:lnTo>
                  <a:pt x="552" y="926"/>
                </a:lnTo>
                <a:lnTo>
                  <a:pt x="552" y="926"/>
                </a:lnTo>
                <a:lnTo>
                  <a:pt x="552" y="926"/>
                </a:lnTo>
                <a:lnTo>
                  <a:pt x="553" y="926"/>
                </a:lnTo>
                <a:lnTo>
                  <a:pt x="554" y="926"/>
                </a:lnTo>
                <a:lnTo>
                  <a:pt x="554" y="927"/>
                </a:lnTo>
                <a:lnTo>
                  <a:pt x="556" y="927"/>
                </a:lnTo>
                <a:lnTo>
                  <a:pt x="557" y="929"/>
                </a:lnTo>
                <a:lnTo>
                  <a:pt x="557" y="929"/>
                </a:lnTo>
                <a:lnTo>
                  <a:pt x="561" y="931"/>
                </a:lnTo>
                <a:lnTo>
                  <a:pt x="563" y="931"/>
                </a:lnTo>
                <a:lnTo>
                  <a:pt x="563" y="933"/>
                </a:lnTo>
                <a:lnTo>
                  <a:pt x="565" y="933"/>
                </a:lnTo>
                <a:lnTo>
                  <a:pt x="565" y="933"/>
                </a:lnTo>
                <a:lnTo>
                  <a:pt x="565" y="934"/>
                </a:lnTo>
                <a:lnTo>
                  <a:pt x="568" y="934"/>
                </a:lnTo>
                <a:lnTo>
                  <a:pt x="568" y="934"/>
                </a:lnTo>
                <a:lnTo>
                  <a:pt x="568" y="934"/>
                </a:lnTo>
                <a:lnTo>
                  <a:pt x="568" y="936"/>
                </a:lnTo>
                <a:lnTo>
                  <a:pt x="569" y="936"/>
                </a:lnTo>
                <a:lnTo>
                  <a:pt x="571" y="937"/>
                </a:lnTo>
                <a:lnTo>
                  <a:pt x="571" y="937"/>
                </a:lnTo>
                <a:lnTo>
                  <a:pt x="571" y="937"/>
                </a:lnTo>
                <a:lnTo>
                  <a:pt x="572" y="937"/>
                </a:lnTo>
                <a:lnTo>
                  <a:pt x="572" y="937"/>
                </a:lnTo>
                <a:lnTo>
                  <a:pt x="572" y="938"/>
                </a:lnTo>
                <a:lnTo>
                  <a:pt x="574" y="940"/>
                </a:lnTo>
                <a:lnTo>
                  <a:pt x="574" y="940"/>
                </a:lnTo>
                <a:lnTo>
                  <a:pt x="574" y="940"/>
                </a:lnTo>
                <a:lnTo>
                  <a:pt x="575" y="942"/>
                </a:lnTo>
                <a:lnTo>
                  <a:pt x="576" y="944"/>
                </a:lnTo>
                <a:lnTo>
                  <a:pt x="579" y="945"/>
                </a:lnTo>
                <a:lnTo>
                  <a:pt x="579" y="945"/>
                </a:lnTo>
                <a:lnTo>
                  <a:pt x="580" y="945"/>
                </a:lnTo>
                <a:lnTo>
                  <a:pt x="580" y="945"/>
                </a:lnTo>
                <a:lnTo>
                  <a:pt x="582" y="945"/>
                </a:lnTo>
                <a:lnTo>
                  <a:pt x="582" y="945"/>
                </a:lnTo>
                <a:lnTo>
                  <a:pt x="584" y="945"/>
                </a:lnTo>
                <a:lnTo>
                  <a:pt x="584" y="945"/>
                </a:lnTo>
                <a:lnTo>
                  <a:pt x="587" y="946"/>
                </a:lnTo>
                <a:lnTo>
                  <a:pt x="587" y="946"/>
                </a:lnTo>
                <a:lnTo>
                  <a:pt x="587" y="948"/>
                </a:lnTo>
                <a:lnTo>
                  <a:pt x="587" y="948"/>
                </a:lnTo>
                <a:lnTo>
                  <a:pt x="589" y="948"/>
                </a:lnTo>
                <a:lnTo>
                  <a:pt x="589" y="948"/>
                </a:lnTo>
                <a:lnTo>
                  <a:pt x="589" y="948"/>
                </a:lnTo>
                <a:lnTo>
                  <a:pt x="590" y="948"/>
                </a:lnTo>
                <a:lnTo>
                  <a:pt x="590" y="948"/>
                </a:lnTo>
                <a:lnTo>
                  <a:pt x="590" y="948"/>
                </a:lnTo>
                <a:lnTo>
                  <a:pt x="591" y="948"/>
                </a:lnTo>
                <a:lnTo>
                  <a:pt x="591" y="948"/>
                </a:lnTo>
                <a:lnTo>
                  <a:pt x="593" y="948"/>
                </a:lnTo>
                <a:lnTo>
                  <a:pt x="593" y="948"/>
                </a:lnTo>
                <a:lnTo>
                  <a:pt x="593" y="948"/>
                </a:lnTo>
                <a:lnTo>
                  <a:pt x="593" y="948"/>
                </a:lnTo>
                <a:lnTo>
                  <a:pt x="593" y="949"/>
                </a:lnTo>
                <a:lnTo>
                  <a:pt x="593" y="949"/>
                </a:lnTo>
                <a:lnTo>
                  <a:pt x="593" y="949"/>
                </a:lnTo>
                <a:lnTo>
                  <a:pt x="593" y="951"/>
                </a:lnTo>
                <a:lnTo>
                  <a:pt x="593" y="951"/>
                </a:lnTo>
                <a:lnTo>
                  <a:pt x="593" y="951"/>
                </a:lnTo>
                <a:lnTo>
                  <a:pt x="593" y="951"/>
                </a:lnTo>
                <a:lnTo>
                  <a:pt x="593" y="951"/>
                </a:lnTo>
                <a:lnTo>
                  <a:pt x="593" y="951"/>
                </a:lnTo>
                <a:lnTo>
                  <a:pt x="593" y="952"/>
                </a:lnTo>
                <a:lnTo>
                  <a:pt x="593" y="952"/>
                </a:lnTo>
                <a:lnTo>
                  <a:pt x="594" y="952"/>
                </a:lnTo>
                <a:lnTo>
                  <a:pt x="594" y="953"/>
                </a:lnTo>
                <a:lnTo>
                  <a:pt x="595" y="953"/>
                </a:lnTo>
                <a:lnTo>
                  <a:pt x="598" y="961"/>
                </a:lnTo>
                <a:lnTo>
                  <a:pt x="600" y="963"/>
                </a:lnTo>
                <a:lnTo>
                  <a:pt x="600" y="964"/>
                </a:lnTo>
                <a:lnTo>
                  <a:pt x="601" y="966"/>
                </a:lnTo>
                <a:lnTo>
                  <a:pt x="604" y="971"/>
                </a:lnTo>
                <a:lnTo>
                  <a:pt x="605" y="974"/>
                </a:lnTo>
                <a:lnTo>
                  <a:pt x="606" y="977"/>
                </a:lnTo>
                <a:lnTo>
                  <a:pt x="604" y="979"/>
                </a:lnTo>
                <a:lnTo>
                  <a:pt x="604" y="979"/>
                </a:lnTo>
                <a:lnTo>
                  <a:pt x="601" y="983"/>
                </a:lnTo>
                <a:lnTo>
                  <a:pt x="598" y="986"/>
                </a:lnTo>
                <a:lnTo>
                  <a:pt x="598" y="986"/>
                </a:lnTo>
                <a:lnTo>
                  <a:pt x="598" y="986"/>
                </a:lnTo>
                <a:lnTo>
                  <a:pt x="598" y="986"/>
                </a:lnTo>
                <a:lnTo>
                  <a:pt x="597" y="987"/>
                </a:lnTo>
                <a:lnTo>
                  <a:pt x="597" y="987"/>
                </a:lnTo>
                <a:lnTo>
                  <a:pt x="597" y="987"/>
                </a:lnTo>
                <a:lnTo>
                  <a:pt x="595" y="987"/>
                </a:lnTo>
                <a:lnTo>
                  <a:pt x="595" y="989"/>
                </a:lnTo>
                <a:lnTo>
                  <a:pt x="595" y="989"/>
                </a:lnTo>
                <a:lnTo>
                  <a:pt x="595" y="989"/>
                </a:lnTo>
                <a:lnTo>
                  <a:pt x="594" y="990"/>
                </a:lnTo>
                <a:lnTo>
                  <a:pt x="590" y="986"/>
                </a:lnTo>
                <a:lnTo>
                  <a:pt x="590" y="986"/>
                </a:lnTo>
                <a:lnTo>
                  <a:pt x="587" y="985"/>
                </a:lnTo>
                <a:lnTo>
                  <a:pt x="584" y="981"/>
                </a:lnTo>
                <a:lnTo>
                  <a:pt x="582" y="978"/>
                </a:lnTo>
                <a:lnTo>
                  <a:pt x="579" y="978"/>
                </a:lnTo>
                <a:lnTo>
                  <a:pt x="576" y="979"/>
                </a:lnTo>
                <a:lnTo>
                  <a:pt x="571" y="979"/>
                </a:lnTo>
                <a:lnTo>
                  <a:pt x="569" y="979"/>
                </a:lnTo>
                <a:lnTo>
                  <a:pt x="565" y="979"/>
                </a:lnTo>
                <a:lnTo>
                  <a:pt x="565" y="979"/>
                </a:lnTo>
                <a:lnTo>
                  <a:pt x="565" y="981"/>
                </a:lnTo>
                <a:lnTo>
                  <a:pt x="565" y="981"/>
                </a:lnTo>
                <a:lnTo>
                  <a:pt x="565" y="981"/>
                </a:lnTo>
                <a:lnTo>
                  <a:pt x="565" y="982"/>
                </a:lnTo>
                <a:lnTo>
                  <a:pt x="567" y="982"/>
                </a:lnTo>
                <a:lnTo>
                  <a:pt x="567" y="983"/>
                </a:lnTo>
                <a:lnTo>
                  <a:pt x="567" y="983"/>
                </a:lnTo>
                <a:lnTo>
                  <a:pt x="567" y="983"/>
                </a:lnTo>
                <a:lnTo>
                  <a:pt x="567" y="985"/>
                </a:lnTo>
                <a:lnTo>
                  <a:pt x="571" y="983"/>
                </a:lnTo>
                <a:lnTo>
                  <a:pt x="572" y="983"/>
                </a:lnTo>
                <a:lnTo>
                  <a:pt x="575" y="987"/>
                </a:lnTo>
                <a:lnTo>
                  <a:pt x="576" y="987"/>
                </a:lnTo>
                <a:lnTo>
                  <a:pt x="578" y="990"/>
                </a:lnTo>
                <a:lnTo>
                  <a:pt x="579" y="992"/>
                </a:lnTo>
                <a:lnTo>
                  <a:pt x="579" y="993"/>
                </a:lnTo>
                <a:lnTo>
                  <a:pt x="580" y="994"/>
                </a:lnTo>
                <a:lnTo>
                  <a:pt x="580" y="994"/>
                </a:lnTo>
                <a:lnTo>
                  <a:pt x="582" y="994"/>
                </a:lnTo>
                <a:lnTo>
                  <a:pt x="583" y="997"/>
                </a:lnTo>
                <a:lnTo>
                  <a:pt x="584" y="1000"/>
                </a:lnTo>
                <a:lnTo>
                  <a:pt x="584" y="1000"/>
                </a:lnTo>
                <a:lnTo>
                  <a:pt x="587" y="1003"/>
                </a:lnTo>
                <a:lnTo>
                  <a:pt x="587" y="1003"/>
                </a:lnTo>
                <a:lnTo>
                  <a:pt x="587" y="1003"/>
                </a:lnTo>
                <a:lnTo>
                  <a:pt x="587" y="1004"/>
                </a:lnTo>
                <a:lnTo>
                  <a:pt x="587" y="1004"/>
                </a:lnTo>
                <a:lnTo>
                  <a:pt x="587" y="1005"/>
                </a:lnTo>
                <a:lnTo>
                  <a:pt x="587" y="1005"/>
                </a:lnTo>
                <a:lnTo>
                  <a:pt x="587" y="1005"/>
                </a:lnTo>
                <a:lnTo>
                  <a:pt x="587" y="1005"/>
                </a:lnTo>
                <a:lnTo>
                  <a:pt x="593" y="1008"/>
                </a:lnTo>
                <a:lnTo>
                  <a:pt x="593" y="1008"/>
                </a:lnTo>
                <a:lnTo>
                  <a:pt x="594" y="1008"/>
                </a:lnTo>
                <a:lnTo>
                  <a:pt x="594" y="1007"/>
                </a:lnTo>
                <a:lnTo>
                  <a:pt x="595" y="1007"/>
                </a:lnTo>
                <a:lnTo>
                  <a:pt x="597" y="1005"/>
                </a:lnTo>
                <a:lnTo>
                  <a:pt x="598" y="1004"/>
                </a:lnTo>
                <a:lnTo>
                  <a:pt x="598" y="1004"/>
                </a:lnTo>
                <a:lnTo>
                  <a:pt x="598" y="1004"/>
                </a:lnTo>
                <a:lnTo>
                  <a:pt x="600" y="1003"/>
                </a:lnTo>
                <a:lnTo>
                  <a:pt x="600" y="1003"/>
                </a:lnTo>
                <a:lnTo>
                  <a:pt x="600" y="1003"/>
                </a:lnTo>
                <a:lnTo>
                  <a:pt x="601" y="1003"/>
                </a:lnTo>
                <a:lnTo>
                  <a:pt x="601" y="1003"/>
                </a:lnTo>
                <a:lnTo>
                  <a:pt x="602" y="1000"/>
                </a:lnTo>
                <a:lnTo>
                  <a:pt x="604" y="1000"/>
                </a:lnTo>
                <a:lnTo>
                  <a:pt x="604" y="1000"/>
                </a:lnTo>
                <a:lnTo>
                  <a:pt x="605" y="998"/>
                </a:lnTo>
                <a:lnTo>
                  <a:pt x="606" y="998"/>
                </a:lnTo>
                <a:lnTo>
                  <a:pt x="606" y="997"/>
                </a:lnTo>
                <a:lnTo>
                  <a:pt x="608" y="996"/>
                </a:lnTo>
                <a:lnTo>
                  <a:pt x="610" y="994"/>
                </a:lnTo>
                <a:lnTo>
                  <a:pt x="613" y="993"/>
                </a:lnTo>
                <a:lnTo>
                  <a:pt x="617" y="989"/>
                </a:lnTo>
                <a:lnTo>
                  <a:pt x="617" y="989"/>
                </a:lnTo>
                <a:lnTo>
                  <a:pt x="617" y="989"/>
                </a:lnTo>
                <a:lnTo>
                  <a:pt x="619" y="990"/>
                </a:lnTo>
                <a:lnTo>
                  <a:pt x="619" y="990"/>
                </a:lnTo>
                <a:lnTo>
                  <a:pt x="621" y="992"/>
                </a:lnTo>
                <a:lnTo>
                  <a:pt x="623" y="993"/>
                </a:lnTo>
                <a:lnTo>
                  <a:pt x="623" y="993"/>
                </a:lnTo>
                <a:lnTo>
                  <a:pt x="623" y="993"/>
                </a:lnTo>
                <a:lnTo>
                  <a:pt x="623" y="994"/>
                </a:lnTo>
                <a:lnTo>
                  <a:pt x="623" y="994"/>
                </a:lnTo>
                <a:lnTo>
                  <a:pt x="624" y="994"/>
                </a:lnTo>
                <a:lnTo>
                  <a:pt x="628" y="992"/>
                </a:lnTo>
                <a:lnTo>
                  <a:pt x="631" y="990"/>
                </a:lnTo>
                <a:lnTo>
                  <a:pt x="632" y="990"/>
                </a:lnTo>
                <a:lnTo>
                  <a:pt x="632" y="989"/>
                </a:lnTo>
                <a:lnTo>
                  <a:pt x="638" y="986"/>
                </a:lnTo>
                <a:lnTo>
                  <a:pt x="642" y="985"/>
                </a:lnTo>
                <a:lnTo>
                  <a:pt x="646" y="982"/>
                </a:lnTo>
                <a:lnTo>
                  <a:pt x="646" y="982"/>
                </a:lnTo>
                <a:lnTo>
                  <a:pt x="647" y="982"/>
                </a:lnTo>
                <a:lnTo>
                  <a:pt x="647" y="982"/>
                </a:lnTo>
                <a:lnTo>
                  <a:pt x="647" y="981"/>
                </a:lnTo>
                <a:lnTo>
                  <a:pt x="647" y="981"/>
                </a:lnTo>
                <a:lnTo>
                  <a:pt x="649" y="981"/>
                </a:lnTo>
                <a:lnTo>
                  <a:pt x="649" y="981"/>
                </a:lnTo>
                <a:lnTo>
                  <a:pt x="650" y="981"/>
                </a:lnTo>
                <a:lnTo>
                  <a:pt x="650" y="981"/>
                </a:lnTo>
                <a:lnTo>
                  <a:pt x="650" y="981"/>
                </a:lnTo>
                <a:lnTo>
                  <a:pt x="650" y="981"/>
                </a:lnTo>
                <a:lnTo>
                  <a:pt x="650" y="982"/>
                </a:lnTo>
                <a:lnTo>
                  <a:pt x="650" y="982"/>
                </a:lnTo>
                <a:lnTo>
                  <a:pt x="650" y="985"/>
                </a:lnTo>
                <a:lnTo>
                  <a:pt x="650" y="983"/>
                </a:lnTo>
                <a:lnTo>
                  <a:pt x="650" y="987"/>
                </a:lnTo>
                <a:lnTo>
                  <a:pt x="652" y="993"/>
                </a:lnTo>
                <a:lnTo>
                  <a:pt x="652" y="993"/>
                </a:lnTo>
                <a:lnTo>
                  <a:pt x="652" y="994"/>
                </a:lnTo>
                <a:lnTo>
                  <a:pt x="667" y="1008"/>
                </a:lnTo>
                <a:lnTo>
                  <a:pt x="668" y="1008"/>
                </a:lnTo>
                <a:lnTo>
                  <a:pt x="668" y="1008"/>
                </a:lnTo>
                <a:lnTo>
                  <a:pt x="668" y="1008"/>
                </a:lnTo>
                <a:lnTo>
                  <a:pt x="668" y="1008"/>
                </a:lnTo>
                <a:lnTo>
                  <a:pt x="669" y="1008"/>
                </a:lnTo>
                <a:lnTo>
                  <a:pt x="669" y="1008"/>
                </a:lnTo>
                <a:lnTo>
                  <a:pt x="669" y="1008"/>
                </a:lnTo>
                <a:lnTo>
                  <a:pt x="669" y="1008"/>
                </a:lnTo>
                <a:lnTo>
                  <a:pt x="671" y="1008"/>
                </a:lnTo>
                <a:lnTo>
                  <a:pt x="671" y="1008"/>
                </a:lnTo>
                <a:lnTo>
                  <a:pt x="671" y="1008"/>
                </a:lnTo>
                <a:lnTo>
                  <a:pt x="672" y="1008"/>
                </a:lnTo>
                <a:lnTo>
                  <a:pt x="672" y="1008"/>
                </a:lnTo>
                <a:lnTo>
                  <a:pt x="672" y="1009"/>
                </a:lnTo>
                <a:lnTo>
                  <a:pt x="672" y="1009"/>
                </a:lnTo>
                <a:lnTo>
                  <a:pt x="672" y="1011"/>
                </a:lnTo>
                <a:lnTo>
                  <a:pt x="672" y="1011"/>
                </a:lnTo>
                <a:lnTo>
                  <a:pt x="672" y="1011"/>
                </a:lnTo>
                <a:lnTo>
                  <a:pt x="672" y="1012"/>
                </a:lnTo>
                <a:lnTo>
                  <a:pt x="672" y="1012"/>
                </a:lnTo>
                <a:lnTo>
                  <a:pt x="672" y="1012"/>
                </a:lnTo>
                <a:lnTo>
                  <a:pt x="672" y="1013"/>
                </a:lnTo>
                <a:lnTo>
                  <a:pt x="672" y="1013"/>
                </a:lnTo>
                <a:lnTo>
                  <a:pt x="672" y="1013"/>
                </a:lnTo>
                <a:lnTo>
                  <a:pt x="672" y="1013"/>
                </a:lnTo>
                <a:lnTo>
                  <a:pt x="673" y="1015"/>
                </a:lnTo>
                <a:lnTo>
                  <a:pt x="673" y="1015"/>
                </a:lnTo>
                <a:lnTo>
                  <a:pt x="673" y="1015"/>
                </a:lnTo>
                <a:lnTo>
                  <a:pt x="673" y="1016"/>
                </a:lnTo>
                <a:lnTo>
                  <a:pt x="673" y="1016"/>
                </a:lnTo>
                <a:lnTo>
                  <a:pt x="675" y="1016"/>
                </a:lnTo>
                <a:lnTo>
                  <a:pt x="673" y="1016"/>
                </a:lnTo>
                <a:lnTo>
                  <a:pt x="673" y="1016"/>
                </a:lnTo>
                <a:lnTo>
                  <a:pt x="675" y="1016"/>
                </a:lnTo>
                <a:lnTo>
                  <a:pt x="675" y="1018"/>
                </a:lnTo>
                <a:lnTo>
                  <a:pt x="675" y="1018"/>
                </a:lnTo>
                <a:lnTo>
                  <a:pt x="675" y="1019"/>
                </a:lnTo>
                <a:lnTo>
                  <a:pt x="673" y="1019"/>
                </a:lnTo>
                <a:lnTo>
                  <a:pt x="673" y="1019"/>
                </a:lnTo>
                <a:lnTo>
                  <a:pt x="675" y="1019"/>
                </a:lnTo>
                <a:lnTo>
                  <a:pt x="675" y="1019"/>
                </a:lnTo>
                <a:lnTo>
                  <a:pt x="675" y="1020"/>
                </a:lnTo>
                <a:lnTo>
                  <a:pt x="675" y="1020"/>
                </a:lnTo>
                <a:lnTo>
                  <a:pt x="675" y="1020"/>
                </a:lnTo>
                <a:lnTo>
                  <a:pt x="675" y="1020"/>
                </a:lnTo>
                <a:lnTo>
                  <a:pt x="676" y="1020"/>
                </a:lnTo>
                <a:lnTo>
                  <a:pt x="676" y="1022"/>
                </a:lnTo>
                <a:lnTo>
                  <a:pt x="676" y="1022"/>
                </a:lnTo>
                <a:lnTo>
                  <a:pt x="678" y="1022"/>
                </a:lnTo>
                <a:lnTo>
                  <a:pt x="678" y="1022"/>
                </a:lnTo>
                <a:lnTo>
                  <a:pt x="678" y="1022"/>
                </a:lnTo>
                <a:lnTo>
                  <a:pt x="678" y="1022"/>
                </a:lnTo>
                <a:lnTo>
                  <a:pt x="678" y="1022"/>
                </a:lnTo>
                <a:lnTo>
                  <a:pt x="678" y="1023"/>
                </a:lnTo>
                <a:lnTo>
                  <a:pt x="678" y="1023"/>
                </a:lnTo>
                <a:lnTo>
                  <a:pt x="679" y="1023"/>
                </a:lnTo>
                <a:lnTo>
                  <a:pt x="679" y="1024"/>
                </a:lnTo>
                <a:lnTo>
                  <a:pt x="679" y="1024"/>
                </a:lnTo>
                <a:lnTo>
                  <a:pt x="680" y="1024"/>
                </a:lnTo>
                <a:lnTo>
                  <a:pt x="680" y="1024"/>
                </a:lnTo>
                <a:lnTo>
                  <a:pt x="680" y="1024"/>
                </a:lnTo>
                <a:lnTo>
                  <a:pt x="680" y="1024"/>
                </a:lnTo>
                <a:lnTo>
                  <a:pt x="682" y="1024"/>
                </a:lnTo>
                <a:lnTo>
                  <a:pt x="682" y="1024"/>
                </a:lnTo>
                <a:lnTo>
                  <a:pt x="682" y="1024"/>
                </a:lnTo>
                <a:lnTo>
                  <a:pt x="683" y="1026"/>
                </a:lnTo>
                <a:lnTo>
                  <a:pt x="683" y="1026"/>
                </a:lnTo>
                <a:lnTo>
                  <a:pt x="683" y="1026"/>
                </a:lnTo>
                <a:lnTo>
                  <a:pt x="683" y="1026"/>
                </a:lnTo>
                <a:lnTo>
                  <a:pt x="683" y="1027"/>
                </a:lnTo>
                <a:lnTo>
                  <a:pt x="684" y="1027"/>
                </a:lnTo>
                <a:lnTo>
                  <a:pt x="684" y="1027"/>
                </a:lnTo>
                <a:lnTo>
                  <a:pt x="684" y="1027"/>
                </a:lnTo>
                <a:lnTo>
                  <a:pt x="686" y="1027"/>
                </a:lnTo>
                <a:lnTo>
                  <a:pt x="686" y="1029"/>
                </a:lnTo>
                <a:lnTo>
                  <a:pt x="686" y="1029"/>
                </a:lnTo>
                <a:lnTo>
                  <a:pt x="686" y="1027"/>
                </a:lnTo>
                <a:lnTo>
                  <a:pt x="686" y="1027"/>
                </a:lnTo>
                <a:lnTo>
                  <a:pt x="686" y="1027"/>
                </a:lnTo>
                <a:lnTo>
                  <a:pt x="687" y="1029"/>
                </a:lnTo>
                <a:lnTo>
                  <a:pt x="687" y="1029"/>
                </a:lnTo>
                <a:lnTo>
                  <a:pt x="683" y="1033"/>
                </a:lnTo>
                <a:lnTo>
                  <a:pt x="686" y="1035"/>
                </a:lnTo>
                <a:lnTo>
                  <a:pt x="686" y="1035"/>
                </a:lnTo>
                <a:lnTo>
                  <a:pt x="686" y="1037"/>
                </a:lnTo>
                <a:lnTo>
                  <a:pt x="686" y="1044"/>
                </a:lnTo>
                <a:lnTo>
                  <a:pt x="684" y="1044"/>
                </a:lnTo>
                <a:lnTo>
                  <a:pt x="684" y="1044"/>
                </a:lnTo>
                <a:lnTo>
                  <a:pt x="683" y="1045"/>
                </a:lnTo>
                <a:lnTo>
                  <a:pt x="683" y="1045"/>
                </a:lnTo>
                <a:lnTo>
                  <a:pt x="680" y="1048"/>
                </a:lnTo>
                <a:lnTo>
                  <a:pt x="680" y="1049"/>
                </a:lnTo>
                <a:lnTo>
                  <a:pt x="678" y="1052"/>
                </a:lnTo>
                <a:lnTo>
                  <a:pt x="673" y="1055"/>
                </a:lnTo>
                <a:lnTo>
                  <a:pt x="675" y="1057"/>
                </a:lnTo>
                <a:lnTo>
                  <a:pt x="675" y="1060"/>
                </a:lnTo>
                <a:lnTo>
                  <a:pt x="675" y="1060"/>
                </a:lnTo>
                <a:lnTo>
                  <a:pt x="676" y="1064"/>
                </a:lnTo>
                <a:lnTo>
                  <a:pt x="678" y="1068"/>
                </a:lnTo>
                <a:lnTo>
                  <a:pt x="678" y="1068"/>
                </a:lnTo>
                <a:lnTo>
                  <a:pt x="679" y="1070"/>
                </a:lnTo>
                <a:lnTo>
                  <a:pt x="680" y="1074"/>
                </a:lnTo>
                <a:lnTo>
                  <a:pt x="682" y="1075"/>
                </a:lnTo>
                <a:lnTo>
                  <a:pt x="682" y="1076"/>
                </a:lnTo>
                <a:lnTo>
                  <a:pt x="683" y="1078"/>
                </a:lnTo>
                <a:lnTo>
                  <a:pt x="683" y="1079"/>
                </a:lnTo>
                <a:lnTo>
                  <a:pt x="684" y="1079"/>
                </a:lnTo>
                <a:lnTo>
                  <a:pt x="684" y="1081"/>
                </a:lnTo>
                <a:lnTo>
                  <a:pt x="686" y="1082"/>
                </a:lnTo>
                <a:lnTo>
                  <a:pt x="686" y="1082"/>
                </a:lnTo>
                <a:lnTo>
                  <a:pt x="686" y="1082"/>
                </a:lnTo>
                <a:lnTo>
                  <a:pt x="686" y="1083"/>
                </a:lnTo>
                <a:lnTo>
                  <a:pt x="686" y="1083"/>
                </a:lnTo>
                <a:lnTo>
                  <a:pt x="686" y="1083"/>
                </a:lnTo>
                <a:lnTo>
                  <a:pt x="684" y="1085"/>
                </a:lnTo>
                <a:lnTo>
                  <a:pt x="684" y="1085"/>
                </a:lnTo>
                <a:lnTo>
                  <a:pt x="687" y="1085"/>
                </a:lnTo>
                <a:lnTo>
                  <a:pt x="688" y="1086"/>
                </a:lnTo>
                <a:lnTo>
                  <a:pt x="688" y="1087"/>
                </a:lnTo>
                <a:lnTo>
                  <a:pt x="688" y="1087"/>
                </a:lnTo>
                <a:lnTo>
                  <a:pt x="690" y="1089"/>
                </a:lnTo>
                <a:lnTo>
                  <a:pt x="690" y="1090"/>
                </a:lnTo>
                <a:lnTo>
                  <a:pt x="691" y="1090"/>
                </a:lnTo>
                <a:lnTo>
                  <a:pt x="691" y="1091"/>
                </a:lnTo>
                <a:lnTo>
                  <a:pt x="691" y="1091"/>
                </a:lnTo>
                <a:lnTo>
                  <a:pt x="691" y="1093"/>
                </a:lnTo>
                <a:lnTo>
                  <a:pt x="693" y="1091"/>
                </a:lnTo>
                <a:lnTo>
                  <a:pt x="694" y="1091"/>
                </a:lnTo>
                <a:lnTo>
                  <a:pt x="695" y="1091"/>
                </a:lnTo>
                <a:lnTo>
                  <a:pt x="697" y="1090"/>
                </a:lnTo>
                <a:lnTo>
                  <a:pt x="697" y="1090"/>
                </a:lnTo>
                <a:lnTo>
                  <a:pt x="701" y="1090"/>
                </a:lnTo>
                <a:lnTo>
                  <a:pt x="701" y="1089"/>
                </a:lnTo>
                <a:lnTo>
                  <a:pt x="702" y="1089"/>
                </a:lnTo>
                <a:lnTo>
                  <a:pt x="704" y="1089"/>
                </a:lnTo>
                <a:lnTo>
                  <a:pt x="709" y="1087"/>
                </a:lnTo>
                <a:lnTo>
                  <a:pt x="709" y="1086"/>
                </a:lnTo>
                <a:lnTo>
                  <a:pt x="712" y="1086"/>
                </a:lnTo>
                <a:lnTo>
                  <a:pt x="714" y="1085"/>
                </a:lnTo>
                <a:lnTo>
                  <a:pt x="717" y="1091"/>
                </a:lnTo>
                <a:lnTo>
                  <a:pt x="719" y="1093"/>
                </a:lnTo>
                <a:lnTo>
                  <a:pt x="719" y="1094"/>
                </a:lnTo>
                <a:lnTo>
                  <a:pt x="719" y="1096"/>
                </a:lnTo>
                <a:lnTo>
                  <a:pt x="720" y="1096"/>
                </a:lnTo>
                <a:lnTo>
                  <a:pt x="721" y="1098"/>
                </a:lnTo>
                <a:lnTo>
                  <a:pt x="724" y="1104"/>
                </a:lnTo>
                <a:lnTo>
                  <a:pt x="725" y="1107"/>
                </a:lnTo>
                <a:lnTo>
                  <a:pt x="725" y="1107"/>
                </a:lnTo>
                <a:lnTo>
                  <a:pt x="727" y="1108"/>
                </a:lnTo>
                <a:lnTo>
                  <a:pt x="727" y="1109"/>
                </a:lnTo>
                <a:lnTo>
                  <a:pt x="727" y="1109"/>
                </a:lnTo>
                <a:lnTo>
                  <a:pt x="728" y="1111"/>
                </a:lnTo>
                <a:lnTo>
                  <a:pt x="730" y="1112"/>
                </a:lnTo>
                <a:lnTo>
                  <a:pt x="730" y="1113"/>
                </a:lnTo>
                <a:lnTo>
                  <a:pt x="730" y="1115"/>
                </a:lnTo>
                <a:lnTo>
                  <a:pt x="730" y="1115"/>
                </a:lnTo>
                <a:lnTo>
                  <a:pt x="731" y="1116"/>
                </a:lnTo>
                <a:lnTo>
                  <a:pt x="732" y="1119"/>
                </a:lnTo>
                <a:lnTo>
                  <a:pt x="732" y="1119"/>
                </a:lnTo>
                <a:lnTo>
                  <a:pt x="734" y="1120"/>
                </a:lnTo>
                <a:lnTo>
                  <a:pt x="735" y="1123"/>
                </a:lnTo>
                <a:lnTo>
                  <a:pt x="735" y="1126"/>
                </a:lnTo>
                <a:lnTo>
                  <a:pt x="736" y="1126"/>
                </a:lnTo>
                <a:lnTo>
                  <a:pt x="736" y="1127"/>
                </a:lnTo>
                <a:lnTo>
                  <a:pt x="738" y="1128"/>
                </a:lnTo>
                <a:lnTo>
                  <a:pt x="738" y="1128"/>
                </a:lnTo>
                <a:lnTo>
                  <a:pt x="738" y="1128"/>
                </a:lnTo>
                <a:lnTo>
                  <a:pt x="738" y="1128"/>
                </a:lnTo>
                <a:lnTo>
                  <a:pt x="738" y="1130"/>
                </a:lnTo>
                <a:lnTo>
                  <a:pt x="738" y="1130"/>
                </a:lnTo>
                <a:lnTo>
                  <a:pt x="739" y="1131"/>
                </a:lnTo>
                <a:lnTo>
                  <a:pt x="739" y="1131"/>
                </a:lnTo>
                <a:lnTo>
                  <a:pt x="739" y="1131"/>
                </a:lnTo>
                <a:lnTo>
                  <a:pt x="740" y="1132"/>
                </a:lnTo>
                <a:lnTo>
                  <a:pt x="740" y="1134"/>
                </a:lnTo>
                <a:lnTo>
                  <a:pt x="740" y="1134"/>
                </a:lnTo>
                <a:lnTo>
                  <a:pt x="740" y="1135"/>
                </a:lnTo>
                <a:lnTo>
                  <a:pt x="742" y="1135"/>
                </a:lnTo>
                <a:lnTo>
                  <a:pt x="742" y="1137"/>
                </a:lnTo>
                <a:lnTo>
                  <a:pt x="742" y="1141"/>
                </a:lnTo>
                <a:lnTo>
                  <a:pt x="743" y="1153"/>
                </a:lnTo>
                <a:lnTo>
                  <a:pt x="743" y="1160"/>
                </a:lnTo>
                <a:lnTo>
                  <a:pt x="745" y="1164"/>
                </a:lnTo>
                <a:lnTo>
                  <a:pt x="746" y="1176"/>
                </a:lnTo>
                <a:lnTo>
                  <a:pt x="746" y="1178"/>
                </a:lnTo>
                <a:lnTo>
                  <a:pt x="746" y="1183"/>
                </a:lnTo>
                <a:lnTo>
                  <a:pt x="746" y="1184"/>
                </a:lnTo>
                <a:lnTo>
                  <a:pt x="746" y="1184"/>
                </a:lnTo>
                <a:lnTo>
                  <a:pt x="743" y="1189"/>
                </a:lnTo>
                <a:lnTo>
                  <a:pt x="740" y="1191"/>
                </a:lnTo>
                <a:lnTo>
                  <a:pt x="735" y="1195"/>
                </a:lnTo>
                <a:lnTo>
                  <a:pt x="727" y="1205"/>
                </a:lnTo>
                <a:lnTo>
                  <a:pt x="724" y="1208"/>
                </a:lnTo>
                <a:lnTo>
                  <a:pt x="724" y="1208"/>
                </a:lnTo>
                <a:lnTo>
                  <a:pt x="724" y="1209"/>
                </a:lnTo>
                <a:lnTo>
                  <a:pt x="723" y="1209"/>
                </a:lnTo>
                <a:lnTo>
                  <a:pt x="719" y="1213"/>
                </a:lnTo>
                <a:lnTo>
                  <a:pt x="714" y="1219"/>
                </a:lnTo>
                <a:lnTo>
                  <a:pt x="690" y="1245"/>
                </a:lnTo>
                <a:lnTo>
                  <a:pt x="688" y="1246"/>
                </a:lnTo>
                <a:lnTo>
                  <a:pt x="683" y="1253"/>
                </a:lnTo>
                <a:lnTo>
                  <a:pt x="673" y="1262"/>
                </a:lnTo>
                <a:lnTo>
                  <a:pt x="672" y="1264"/>
                </a:lnTo>
                <a:lnTo>
                  <a:pt x="660" y="1276"/>
                </a:lnTo>
                <a:lnTo>
                  <a:pt x="658" y="1277"/>
                </a:lnTo>
                <a:lnTo>
                  <a:pt x="650" y="1286"/>
                </a:lnTo>
                <a:lnTo>
                  <a:pt x="641" y="1297"/>
                </a:lnTo>
                <a:lnTo>
                  <a:pt x="636" y="1301"/>
                </a:lnTo>
                <a:lnTo>
                  <a:pt x="636" y="1301"/>
                </a:lnTo>
                <a:lnTo>
                  <a:pt x="632" y="1306"/>
                </a:lnTo>
                <a:lnTo>
                  <a:pt x="635" y="1308"/>
                </a:lnTo>
                <a:lnTo>
                  <a:pt x="636" y="1309"/>
                </a:lnTo>
                <a:lnTo>
                  <a:pt x="636" y="1309"/>
                </a:lnTo>
                <a:lnTo>
                  <a:pt x="636" y="1310"/>
                </a:lnTo>
                <a:lnTo>
                  <a:pt x="636" y="1310"/>
                </a:lnTo>
                <a:lnTo>
                  <a:pt x="636" y="1312"/>
                </a:lnTo>
                <a:lnTo>
                  <a:pt x="636" y="1313"/>
                </a:lnTo>
                <a:lnTo>
                  <a:pt x="636" y="1313"/>
                </a:lnTo>
                <a:lnTo>
                  <a:pt x="636" y="1314"/>
                </a:lnTo>
                <a:lnTo>
                  <a:pt x="638" y="1314"/>
                </a:lnTo>
                <a:lnTo>
                  <a:pt x="638" y="1316"/>
                </a:lnTo>
                <a:lnTo>
                  <a:pt x="639" y="1317"/>
                </a:lnTo>
                <a:lnTo>
                  <a:pt x="639" y="1317"/>
                </a:lnTo>
                <a:lnTo>
                  <a:pt x="639" y="1320"/>
                </a:lnTo>
                <a:lnTo>
                  <a:pt x="639" y="1321"/>
                </a:lnTo>
                <a:lnTo>
                  <a:pt x="641" y="1321"/>
                </a:lnTo>
                <a:lnTo>
                  <a:pt x="641" y="1323"/>
                </a:lnTo>
                <a:lnTo>
                  <a:pt x="642" y="1325"/>
                </a:lnTo>
                <a:lnTo>
                  <a:pt x="642" y="1327"/>
                </a:lnTo>
                <a:lnTo>
                  <a:pt x="642" y="1328"/>
                </a:lnTo>
                <a:lnTo>
                  <a:pt x="643" y="1328"/>
                </a:lnTo>
                <a:lnTo>
                  <a:pt x="643" y="1328"/>
                </a:lnTo>
                <a:lnTo>
                  <a:pt x="643" y="1329"/>
                </a:lnTo>
                <a:lnTo>
                  <a:pt x="645" y="1331"/>
                </a:lnTo>
                <a:lnTo>
                  <a:pt x="645" y="1331"/>
                </a:lnTo>
                <a:lnTo>
                  <a:pt x="645" y="1332"/>
                </a:lnTo>
                <a:lnTo>
                  <a:pt x="645" y="1332"/>
                </a:lnTo>
                <a:lnTo>
                  <a:pt x="645" y="1334"/>
                </a:lnTo>
                <a:lnTo>
                  <a:pt x="645" y="1334"/>
                </a:lnTo>
                <a:lnTo>
                  <a:pt x="645" y="1335"/>
                </a:lnTo>
                <a:lnTo>
                  <a:pt x="645" y="1335"/>
                </a:lnTo>
                <a:lnTo>
                  <a:pt x="645" y="1336"/>
                </a:lnTo>
                <a:lnTo>
                  <a:pt x="646" y="1336"/>
                </a:lnTo>
                <a:lnTo>
                  <a:pt x="646" y="1336"/>
                </a:lnTo>
                <a:lnTo>
                  <a:pt x="646" y="1338"/>
                </a:lnTo>
                <a:lnTo>
                  <a:pt x="645" y="1338"/>
                </a:lnTo>
                <a:lnTo>
                  <a:pt x="645" y="1339"/>
                </a:lnTo>
                <a:lnTo>
                  <a:pt x="645" y="1339"/>
                </a:lnTo>
                <a:lnTo>
                  <a:pt x="645" y="1339"/>
                </a:lnTo>
                <a:lnTo>
                  <a:pt x="645" y="1340"/>
                </a:lnTo>
                <a:lnTo>
                  <a:pt x="643" y="1340"/>
                </a:lnTo>
                <a:lnTo>
                  <a:pt x="643" y="1340"/>
                </a:lnTo>
                <a:lnTo>
                  <a:pt x="643" y="1342"/>
                </a:lnTo>
                <a:lnTo>
                  <a:pt x="643" y="1342"/>
                </a:lnTo>
                <a:lnTo>
                  <a:pt x="643" y="1343"/>
                </a:lnTo>
                <a:lnTo>
                  <a:pt x="643" y="1343"/>
                </a:lnTo>
                <a:lnTo>
                  <a:pt x="643" y="1345"/>
                </a:lnTo>
                <a:lnTo>
                  <a:pt x="643" y="1345"/>
                </a:lnTo>
                <a:lnTo>
                  <a:pt x="642" y="1345"/>
                </a:lnTo>
                <a:lnTo>
                  <a:pt x="642" y="1345"/>
                </a:lnTo>
                <a:lnTo>
                  <a:pt x="642" y="1345"/>
                </a:lnTo>
                <a:lnTo>
                  <a:pt x="642" y="1345"/>
                </a:lnTo>
                <a:lnTo>
                  <a:pt x="642" y="1343"/>
                </a:lnTo>
                <a:lnTo>
                  <a:pt x="642" y="1345"/>
                </a:lnTo>
                <a:lnTo>
                  <a:pt x="641" y="1345"/>
                </a:lnTo>
                <a:lnTo>
                  <a:pt x="641" y="1345"/>
                </a:lnTo>
                <a:lnTo>
                  <a:pt x="641" y="1345"/>
                </a:lnTo>
                <a:lnTo>
                  <a:pt x="641" y="1345"/>
                </a:lnTo>
                <a:lnTo>
                  <a:pt x="639" y="1346"/>
                </a:lnTo>
                <a:lnTo>
                  <a:pt x="639" y="1347"/>
                </a:lnTo>
                <a:lnTo>
                  <a:pt x="639" y="1347"/>
                </a:lnTo>
                <a:lnTo>
                  <a:pt x="639" y="1349"/>
                </a:lnTo>
                <a:lnTo>
                  <a:pt x="639" y="1349"/>
                </a:lnTo>
                <a:lnTo>
                  <a:pt x="639" y="1350"/>
                </a:lnTo>
                <a:lnTo>
                  <a:pt x="638" y="1350"/>
                </a:lnTo>
                <a:lnTo>
                  <a:pt x="638" y="1350"/>
                </a:lnTo>
                <a:lnTo>
                  <a:pt x="638" y="1350"/>
                </a:lnTo>
                <a:lnTo>
                  <a:pt x="636" y="1350"/>
                </a:lnTo>
                <a:lnTo>
                  <a:pt x="636" y="1351"/>
                </a:lnTo>
                <a:lnTo>
                  <a:pt x="638" y="1351"/>
                </a:lnTo>
                <a:lnTo>
                  <a:pt x="638" y="1353"/>
                </a:lnTo>
                <a:lnTo>
                  <a:pt x="638" y="1353"/>
                </a:lnTo>
                <a:lnTo>
                  <a:pt x="636" y="1353"/>
                </a:lnTo>
                <a:lnTo>
                  <a:pt x="636" y="1353"/>
                </a:lnTo>
                <a:lnTo>
                  <a:pt x="636" y="1353"/>
                </a:lnTo>
                <a:lnTo>
                  <a:pt x="635" y="1354"/>
                </a:lnTo>
                <a:lnTo>
                  <a:pt x="635" y="1354"/>
                </a:lnTo>
                <a:lnTo>
                  <a:pt x="634" y="1354"/>
                </a:lnTo>
                <a:lnTo>
                  <a:pt x="635" y="1354"/>
                </a:lnTo>
                <a:lnTo>
                  <a:pt x="635" y="1355"/>
                </a:lnTo>
                <a:lnTo>
                  <a:pt x="635" y="1355"/>
                </a:lnTo>
                <a:lnTo>
                  <a:pt x="635" y="1355"/>
                </a:lnTo>
                <a:lnTo>
                  <a:pt x="635" y="1357"/>
                </a:lnTo>
                <a:lnTo>
                  <a:pt x="635" y="1358"/>
                </a:lnTo>
                <a:lnTo>
                  <a:pt x="634" y="1358"/>
                </a:lnTo>
                <a:lnTo>
                  <a:pt x="634" y="1360"/>
                </a:lnTo>
                <a:lnTo>
                  <a:pt x="634" y="1360"/>
                </a:lnTo>
                <a:lnTo>
                  <a:pt x="634" y="1361"/>
                </a:lnTo>
                <a:lnTo>
                  <a:pt x="634" y="1361"/>
                </a:lnTo>
                <a:lnTo>
                  <a:pt x="634" y="1361"/>
                </a:lnTo>
                <a:lnTo>
                  <a:pt x="632" y="1362"/>
                </a:lnTo>
                <a:lnTo>
                  <a:pt x="632" y="1362"/>
                </a:lnTo>
                <a:lnTo>
                  <a:pt x="632" y="1362"/>
                </a:lnTo>
                <a:lnTo>
                  <a:pt x="632" y="1364"/>
                </a:lnTo>
                <a:lnTo>
                  <a:pt x="632" y="1364"/>
                </a:lnTo>
                <a:lnTo>
                  <a:pt x="632" y="1364"/>
                </a:lnTo>
                <a:lnTo>
                  <a:pt x="634" y="1364"/>
                </a:lnTo>
                <a:lnTo>
                  <a:pt x="634" y="1364"/>
                </a:lnTo>
                <a:lnTo>
                  <a:pt x="634" y="1365"/>
                </a:lnTo>
                <a:lnTo>
                  <a:pt x="632" y="1365"/>
                </a:lnTo>
                <a:lnTo>
                  <a:pt x="632" y="1365"/>
                </a:lnTo>
                <a:lnTo>
                  <a:pt x="632" y="1365"/>
                </a:lnTo>
                <a:lnTo>
                  <a:pt x="632" y="1365"/>
                </a:lnTo>
                <a:lnTo>
                  <a:pt x="631" y="1365"/>
                </a:lnTo>
                <a:lnTo>
                  <a:pt x="631" y="1365"/>
                </a:lnTo>
                <a:lnTo>
                  <a:pt x="631" y="1366"/>
                </a:lnTo>
                <a:lnTo>
                  <a:pt x="631" y="1366"/>
                </a:lnTo>
                <a:lnTo>
                  <a:pt x="631" y="1366"/>
                </a:lnTo>
                <a:lnTo>
                  <a:pt x="631" y="1366"/>
                </a:lnTo>
                <a:lnTo>
                  <a:pt x="631" y="1366"/>
                </a:lnTo>
                <a:lnTo>
                  <a:pt x="631" y="1366"/>
                </a:lnTo>
                <a:lnTo>
                  <a:pt x="631" y="1368"/>
                </a:lnTo>
                <a:lnTo>
                  <a:pt x="631" y="1368"/>
                </a:lnTo>
                <a:lnTo>
                  <a:pt x="632" y="1368"/>
                </a:lnTo>
                <a:lnTo>
                  <a:pt x="632" y="1368"/>
                </a:lnTo>
                <a:lnTo>
                  <a:pt x="632" y="1369"/>
                </a:lnTo>
                <a:lnTo>
                  <a:pt x="632" y="1369"/>
                </a:lnTo>
                <a:lnTo>
                  <a:pt x="632" y="1369"/>
                </a:lnTo>
                <a:lnTo>
                  <a:pt x="632" y="1369"/>
                </a:lnTo>
                <a:lnTo>
                  <a:pt x="634" y="1369"/>
                </a:lnTo>
                <a:lnTo>
                  <a:pt x="634" y="1371"/>
                </a:lnTo>
                <a:lnTo>
                  <a:pt x="634" y="1371"/>
                </a:lnTo>
                <a:lnTo>
                  <a:pt x="632" y="1371"/>
                </a:lnTo>
                <a:lnTo>
                  <a:pt x="632" y="1372"/>
                </a:lnTo>
                <a:lnTo>
                  <a:pt x="632" y="1372"/>
                </a:lnTo>
                <a:lnTo>
                  <a:pt x="632" y="1372"/>
                </a:lnTo>
                <a:lnTo>
                  <a:pt x="634" y="1372"/>
                </a:lnTo>
                <a:lnTo>
                  <a:pt x="634" y="1372"/>
                </a:lnTo>
                <a:lnTo>
                  <a:pt x="634" y="1372"/>
                </a:lnTo>
                <a:lnTo>
                  <a:pt x="634" y="1373"/>
                </a:lnTo>
                <a:lnTo>
                  <a:pt x="634" y="1373"/>
                </a:lnTo>
                <a:lnTo>
                  <a:pt x="634" y="1373"/>
                </a:lnTo>
                <a:lnTo>
                  <a:pt x="635" y="1373"/>
                </a:lnTo>
                <a:lnTo>
                  <a:pt x="635" y="1375"/>
                </a:lnTo>
                <a:lnTo>
                  <a:pt x="635" y="1375"/>
                </a:lnTo>
                <a:lnTo>
                  <a:pt x="635" y="1375"/>
                </a:lnTo>
                <a:lnTo>
                  <a:pt x="635" y="1376"/>
                </a:lnTo>
                <a:lnTo>
                  <a:pt x="635" y="1376"/>
                </a:lnTo>
                <a:lnTo>
                  <a:pt x="634" y="1376"/>
                </a:lnTo>
                <a:lnTo>
                  <a:pt x="634" y="1376"/>
                </a:lnTo>
                <a:lnTo>
                  <a:pt x="634" y="1377"/>
                </a:lnTo>
                <a:lnTo>
                  <a:pt x="634" y="1377"/>
                </a:lnTo>
                <a:lnTo>
                  <a:pt x="634" y="1377"/>
                </a:lnTo>
                <a:lnTo>
                  <a:pt x="635" y="1379"/>
                </a:lnTo>
                <a:lnTo>
                  <a:pt x="635" y="1379"/>
                </a:lnTo>
                <a:lnTo>
                  <a:pt x="635" y="1380"/>
                </a:lnTo>
                <a:lnTo>
                  <a:pt x="635" y="1380"/>
                </a:lnTo>
                <a:lnTo>
                  <a:pt x="635" y="1380"/>
                </a:lnTo>
                <a:lnTo>
                  <a:pt x="636" y="1380"/>
                </a:lnTo>
                <a:lnTo>
                  <a:pt x="636" y="1380"/>
                </a:lnTo>
                <a:lnTo>
                  <a:pt x="636" y="1381"/>
                </a:lnTo>
                <a:lnTo>
                  <a:pt x="636" y="1381"/>
                </a:lnTo>
                <a:lnTo>
                  <a:pt x="636" y="1381"/>
                </a:lnTo>
                <a:lnTo>
                  <a:pt x="636" y="1383"/>
                </a:lnTo>
                <a:lnTo>
                  <a:pt x="636" y="1383"/>
                </a:lnTo>
                <a:lnTo>
                  <a:pt x="638" y="1383"/>
                </a:lnTo>
                <a:lnTo>
                  <a:pt x="638" y="1384"/>
                </a:lnTo>
                <a:lnTo>
                  <a:pt x="638" y="1384"/>
                </a:lnTo>
                <a:lnTo>
                  <a:pt x="636" y="1384"/>
                </a:lnTo>
                <a:lnTo>
                  <a:pt x="636" y="1384"/>
                </a:lnTo>
                <a:lnTo>
                  <a:pt x="636" y="1386"/>
                </a:lnTo>
                <a:lnTo>
                  <a:pt x="635" y="1386"/>
                </a:lnTo>
                <a:lnTo>
                  <a:pt x="635" y="1386"/>
                </a:lnTo>
                <a:lnTo>
                  <a:pt x="635" y="1387"/>
                </a:lnTo>
                <a:lnTo>
                  <a:pt x="635" y="1387"/>
                </a:lnTo>
                <a:lnTo>
                  <a:pt x="635" y="1388"/>
                </a:lnTo>
                <a:lnTo>
                  <a:pt x="634" y="1388"/>
                </a:lnTo>
                <a:lnTo>
                  <a:pt x="634" y="1388"/>
                </a:lnTo>
                <a:lnTo>
                  <a:pt x="634" y="1388"/>
                </a:lnTo>
                <a:lnTo>
                  <a:pt x="634" y="1388"/>
                </a:lnTo>
                <a:lnTo>
                  <a:pt x="634" y="1388"/>
                </a:lnTo>
                <a:lnTo>
                  <a:pt x="634" y="1388"/>
                </a:lnTo>
                <a:lnTo>
                  <a:pt x="634" y="1388"/>
                </a:lnTo>
                <a:lnTo>
                  <a:pt x="632" y="1387"/>
                </a:lnTo>
                <a:lnTo>
                  <a:pt x="632" y="1387"/>
                </a:lnTo>
                <a:lnTo>
                  <a:pt x="631" y="1387"/>
                </a:lnTo>
                <a:lnTo>
                  <a:pt x="631" y="1387"/>
                </a:lnTo>
                <a:lnTo>
                  <a:pt x="631" y="1387"/>
                </a:lnTo>
                <a:lnTo>
                  <a:pt x="631" y="1387"/>
                </a:lnTo>
                <a:lnTo>
                  <a:pt x="631" y="1388"/>
                </a:lnTo>
                <a:lnTo>
                  <a:pt x="631" y="1388"/>
                </a:lnTo>
                <a:lnTo>
                  <a:pt x="630" y="1388"/>
                </a:lnTo>
                <a:lnTo>
                  <a:pt x="630" y="1388"/>
                </a:lnTo>
                <a:lnTo>
                  <a:pt x="630" y="1390"/>
                </a:lnTo>
                <a:lnTo>
                  <a:pt x="630" y="1391"/>
                </a:lnTo>
                <a:lnTo>
                  <a:pt x="630" y="1391"/>
                </a:lnTo>
                <a:lnTo>
                  <a:pt x="630" y="1391"/>
                </a:lnTo>
                <a:lnTo>
                  <a:pt x="630" y="1392"/>
                </a:lnTo>
                <a:lnTo>
                  <a:pt x="631" y="1392"/>
                </a:lnTo>
                <a:lnTo>
                  <a:pt x="631" y="1394"/>
                </a:lnTo>
                <a:lnTo>
                  <a:pt x="631" y="1394"/>
                </a:lnTo>
                <a:lnTo>
                  <a:pt x="631" y="1395"/>
                </a:lnTo>
                <a:lnTo>
                  <a:pt x="631" y="1395"/>
                </a:lnTo>
                <a:lnTo>
                  <a:pt x="631" y="1397"/>
                </a:lnTo>
                <a:lnTo>
                  <a:pt x="631" y="1397"/>
                </a:lnTo>
                <a:lnTo>
                  <a:pt x="631" y="1397"/>
                </a:lnTo>
                <a:lnTo>
                  <a:pt x="631" y="1398"/>
                </a:lnTo>
                <a:lnTo>
                  <a:pt x="631" y="1398"/>
                </a:lnTo>
                <a:lnTo>
                  <a:pt x="630" y="1398"/>
                </a:lnTo>
                <a:lnTo>
                  <a:pt x="630" y="1397"/>
                </a:lnTo>
                <a:lnTo>
                  <a:pt x="630" y="1397"/>
                </a:lnTo>
                <a:lnTo>
                  <a:pt x="630" y="1397"/>
                </a:lnTo>
                <a:lnTo>
                  <a:pt x="630" y="1398"/>
                </a:lnTo>
                <a:lnTo>
                  <a:pt x="628" y="1398"/>
                </a:lnTo>
                <a:lnTo>
                  <a:pt x="628" y="1398"/>
                </a:lnTo>
                <a:lnTo>
                  <a:pt x="628" y="1399"/>
                </a:lnTo>
                <a:lnTo>
                  <a:pt x="628" y="1399"/>
                </a:lnTo>
                <a:lnTo>
                  <a:pt x="628" y="1399"/>
                </a:lnTo>
                <a:lnTo>
                  <a:pt x="628" y="1401"/>
                </a:lnTo>
                <a:lnTo>
                  <a:pt x="628" y="1401"/>
                </a:lnTo>
                <a:lnTo>
                  <a:pt x="628" y="1401"/>
                </a:lnTo>
                <a:lnTo>
                  <a:pt x="628" y="1401"/>
                </a:lnTo>
                <a:lnTo>
                  <a:pt x="627" y="1401"/>
                </a:lnTo>
                <a:lnTo>
                  <a:pt x="627" y="1402"/>
                </a:lnTo>
                <a:lnTo>
                  <a:pt x="627" y="1402"/>
                </a:lnTo>
                <a:lnTo>
                  <a:pt x="626" y="1402"/>
                </a:lnTo>
                <a:lnTo>
                  <a:pt x="626" y="1402"/>
                </a:lnTo>
                <a:lnTo>
                  <a:pt x="627" y="1403"/>
                </a:lnTo>
                <a:lnTo>
                  <a:pt x="627" y="1405"/>
                </a:lnTo>
                <a:lnTo>
                  <a:pt x="626" y="1405"/>
                </a:lnTo>
                <a:lnTo>
                  <a:pt x="626" y="1405"/>
                </a:lnTo>
                <a:lnTo>
                  <a:pt x="626" y="1405"/>
                </a:lnTo>
                <a:lnTo>
                  <a:pt x="626" y="1406"/>
                </a:lnTo>
                <a:lnTo>
                  <a:pt x="626" y="1406"/>
                </a:lnTo>
                <a:lnTo>
                  <a:pt x="626" y="1407"/>
                </a:lnTo>
                <a:lnTo>
                  <a:pt x="627" y="1407"/>
                </a:lnTo>
                <a:lnTo>
                  <a:pt x="627" y="1407"/>
                </a:lnTo>
                <a:lnTo>
                  <a:pt x="627" y="1409"/>
                </a:lnTo>
                <a:lnTo>
                  <a:pt x="627" y="1409"/>
                </a:lnTo>
                <a:lnTo>
                  <a:pt x="626" y="1409"/>
                </a:lnTo>
                <a:lnTo>
                  <a:pt x="626" y="1409"/>
                </a:lnTo>
                <a:lnTo>
                  <a:pt x="626" y="1407"/>
                </a:lnTo>
                <a:lnTo>
                  <a:pt x="624" y="1407"/>
                </a:lnTo>
                <a:lnTo>
                  <a:pt x="624" y="1409"/>
                </a:lnTo>
                <a:lnTo>
                  <a:pt x="626" y="1409"/>
                </a:lnTo>
                <a:lnTo>
                  <a:pt x="626" y="1410"/>
                </a:lnTo>
                <a:lnTo>
                  <a:pt x="626" y="1410"/>
                </a:lnTo>
                <a:lnTo>
                  <a:pt x="626" y="1410"/>
                </a:lnTo>
                <a:lnTo>
                  <a:pt x="626" y="1412"/>
                </a:lnTo>
                <a:lnTo>
                  <a:pt x="624" y="1412"/>
                </a:lnTo>
                <a:lnTo>
                  <a:pt x="624" y="1412"/>
                </a:lnTo>
                <a:lnTo>
                  <a:pt x="624" y="1413"/>
                </a:lnTo>
                <a:lnTo>
                  <a:pt x="623" y="1413"/>
                </a:lnTo>
                <a:lnTo>
                  <a:pt x="623" y="1413"/>
                </a:lnTo>
                <a:lnTo>
                  <a:pt x="623" y="1413"/>
                </a:lnTo>
                <a:lnTo>
                  <a:pt x="623" y="1413"/>
                </a:lnTo>
                <a:lnTo>
                  <a:pt x="623" y="1413"/>
                </a:lnTo>
                <a:lnTo>
                  <a:pt x="621" y="1413"/>
                </a:lnTo>
                <a:lnTo>
                  <a:pt x="621" y="1414"/>
                </a:lnTo>
                <a:lnTo>
                  <a:pt x="621" y="1414"/>
                </a:lnTo>
                <a:lnTo>
                  <a:pt x="620" y="1414"/>
                </a:lnTo>
                <a:lnTo>
                  <a:pt x="620" y="1414"/>
                </a:lnTo>
                <a:lnTo>
                  <a:pt x="621" y="1414"/>
                </a:lnTo>
                <a:lnTo>
                  <a:pt x="621" y="1416"/>
                </a:lnTo>
                <a:lnTo>
                  <a:pt x="623" y="1416"/>
                </a:lnTo>
                <a:lnTo>
                  <a:pt x="623" y="1416"/>
                </a:lnTo>
                <a:lnTo>
                  <a:pt x="623" y="1416"/>
                </a:lnTo>
                <a:lnTo>
                  <a:pt x="624" y="1416"/>
                </a:lnTo>
                <a:lnTo>
                  <a:pt x="624" y="1416"/>
                </a:lnTo>
                <a:lnTo>
                  <a:pt x="624" y="1416"/>
                </a:lnTo>
                <a:lnTo>
                  <a:pt x="624" y="1416"/>
                </a:lnTo>
                <a:lnTo>
                  <a:pt x="624" y="1417"/>
                </a:lnTo>
                <a:lnTo>
                  <a:pt x="624" y="1417"/>
                </a:lnTo>
                <a:lnTo>
                  <a:pt x="623" y="1417"/>
                </a:lnTo>
                <a:lnTo>
                  <a:pt x="624" y="1418"/>
                </a:lnTo>
                <a:lnTo>
                  <a:pt x="624" y="1418"/>
                </a:lnTo>
                <a:lnTo>
                  <a:pt x="623" y="1420"/>
                </a:lnTo>
                <a:lnTo>
                  <a:pt x="623" y="1420"/>
                </a:lnTo>
                <a:lnTo>
                  <a:pt x="623" y="1420"/>
                </a:lnTo>
                <a:lnTo>
                  <a:pt x="623" y="1420"/>
                </a:lnTo>
                <a:lnTo>
                  <a:pt x="621" y="1421"/>
                </a:lnTo>
                <a:lnTo>
                  <a:pt x="621" y="1421"/>
                </a:lnTo>
                <a:lnTo>
                  <a:pt x="623" y="1421"/>
                </a:lnTo>
                <a:lnTo>
                  <a:pt x="623" y="1421"/>
                </a:lnTo>
                <a:lnTo>
                  <a:pt x="623" y="1421"/>
                </a:lnTo>
                <a:lnTo>
                  <a:pt x="623" y="1421"/>
                </a:lnTo>
                <a:lnTo>
                  <a:pt x="623" y="1422"/>
                </a:lnTo>
                <a:lnTo>
                  <a:pt x="623" y="1422"/>
                </a:lnTo>
                <a:lnTo>
                  <a:pt x="623" y="1422"/>
                </a:lnTo>
                <a:lnTo>
                  <a:pt x="621" y="1422"/>
                </a:lnTo>
                <a:lnTo>
                  <a:pt x="620" y="1424"/>
                </a:lnTo>
                <a:lnTo>
                  <a:pt x="620" y="1424"/>
                </a:lnTo>
                <a:lnTo>
                  <a:pt x="620" y="1424"/>
                </a:lnTo>
                <a:lnTo>
                  <a:pt x="620" y="1424"/>
                </a:lnTo>
                <a:lnTo>
                  <a:pt x="620" y="1424"/>
                </a:lnTo>
                <a:lnTo>
                  <a:pt x="619" y="1425"/>
                </a:lnTo>
                <a:lnTo>
                  <a:pt x="619" y="1427"/>
                </a:lnTo>
                <a:lnTo>
                  <a:pt x="620" y="1427"/>
                </a:lnTo>
                <a:lnTo>
                  <a:pt x="620" y="1427"/>
                </a:lnTo>
                <a:lnTo>
                  <a:pt x="620" y="1427"/>
                </a:lnTo>
                <a:lnTo>
                  <a:pt x="620" y="1425"/>
                </a:lnTo>
                <a:lnTo>
                  <a:pt x="621" y="1425"/>
                </a:lnTo>
                <a:lnTo>
                  <a:pt x="621" y="1425"/>
                </a:lnTo>
                <a:lnTo>
                  <a:pt x="623" y="1427"/>
                </a:lnTo>
                <a:lnTo>
                  <a:pt x="623" y="1427"/>
                </a:lnTo>
                <a:lnTo>
                  <a:pt x="623" y="1427"/>
                </a:lnTo>
                <a:lnTo>
                  <a:pt x="624" y="1427"/>
                </a:lnTo>
                <a:lnTo>
                  <a:pt x="624" y="1428"/>
                </a:lnTo>
                <a:lnTo>
                  <a:pt x="624" y="1428"/>
                </a:lnTo>
                <a:lnTo>
                  <a:pt x="624" y="1429"/>
                </a:lnTo>
                <a:lnTo>
                  <a:pt x="624" y="1429"/>
                </a:lnTo>
                <a:lnTo>
                  <a:pt x="624" y="1429"/>
                </a:lnTo>
                <a:lnTo>
                  <a:pt x="624" y="1431"/>
                </a:lnTo>
                <a:lnTo>
                  <a:pt x="624" y="1431"/>
                </a:lnTo>
                <a:lnTo>
                  <a:pt x="624" y="1432"/>
                </a:lnTo>
                <a:lnTo>
                  <a:pt x="624" y="1432"/>
                </a:lnTo>
                <a:lnTo>
                  <a:pt x="624" y="1432"/>
                </a:lnTo>
                <a:lnTo>
                  <a:pt x="624" y="1432"/>
                </a:lnTo>
                <a:lnTo>
                  <a:pt x="624" y="1433"/>
                </a:lnTo>
                <a:lnTo>
                  <a:pt x="624" y="1433"/>
                </a:lnTo>
                <a:lnTo>
                  <a:pt x="626" y="1432"/>
                </a:lnTo>
                <a:lnTo>
                  <a:pt x="627" y="1432"/>
                </a:lnTo>
                <a:lnTo>
                  <a:pt x="627" y="1432"/>
                </a:lnTo>
                <a:lnTo>
                  <a:pt x="627" y="1431"/>
                </a:lnTo>
                <a:lnTo>
                  <a:pt x="628" y="1431"/>
                </a:lnTo>
                <a:lnTo>
                  <a:pt x="628" y="1432"/>
                </a:lnTo>
                <a:lnTo>
                  <a:pt x="628" y="1432"/>
                </a:lnTo>
                <a:lnTo>
                  <a:pt x="628" y="1433"/>
                </a:lnTo>
                <a:lnTo>
                  <a:pt x="628" y="1433"/>
                </a:lnTo>
                <a:lnTo>
                  <a:pt x="628" y="1433"/>
                </a:lnTo>
                <a:lnTo>
                  <a:pt x="628" y="1433"/>
                </a:lnTo>
                <a:lnTo>
                  <a:pt x="628" y="1435"/>
                </a:lnTo>
                <a:lnTo>
                  <a:pt x="628" y="1435"/>
                </a:lnTo>
                <a:lnTo>
                  <a:pt x="630" y="1435"/>
                </a:lnTo>
                <a:lnTo>
                  <a:pt x="630" y="1435"/>
                </a:lnTo>
                <a:lnTo>
                  <a:pt x="630" y="1435"/>
                </a:lnTo>
                <a:lnTo>
                  <a:pt x="630" y="1435"/>
                </a:lnTo>
                <a:lnTo>
                  <a:pt x="630" y="1436"/>
                </a:lnTo>
                <a:lnTo>
                  <a:pt x="628" y="1436"/>
                </a:lnTo>
                <a:lnTo>
                  <a:pt x="630" y="1436"/>
                </a:lnTo>
                <a:lnTo>
                  <a:pt x="630" y="1438"/>
                </a:lnTo>
                <a:lnTo>
                  <a:pt x="630" y="1438"/>
                </a:lnTo>
                <a:lnTo>
                  <a:pt x="630" y="1438"/>
                </a:lnTo>
                <a:lnTo>
                  <a:pt x="631" y="1439"/>
                </a:lnTo>
                <a:lnTo>
                  <a:pt x="631" y="1439"/>
                </a:lnTo>
                <a:lnTo>
                  <a:pt x="631" y="1439"/>
                </a:lnTo>
                <a:lnTo>
                  <a:pt x="631" y="1439"/>
                </a:lnTo>
                <a:lnTo>
                  <a:pt x="632" y="1439"/>
                </a:lnTo>
                <a:lnTo>
                  <a:pt x="631" y="1439"/>
                </a:lnTo>
                <a:lnTo>
                  <a:pt x="632" y="1440"/>
                </a:lnTo>
                <a:lnTo>
                  <a:pt x="631" y="1440"/>
                </a:lnTo>
                <a:lnTo>
                  <a:pt x="631" y="1440"/>
                </a:lnTo>
                <a:lnTo>
                  <a:pt x="631" y="1442"/>
                </a:lnTo>
                <a:lnTo>
                  <a:pt x="631" y="1443"/>
                </a:lnTo>
                <a:lnTo>
                  <a:pt x="631" y="1443"/>
                </a:lnTo>
                <a:lnTo>
                  <a:pt x="631" y="1443"/>
                </a:lnTo>
                <a:lnTo>
                  <a:pt x="631" y="1444"/>
                </a:lnTo>
                <a:lnTo>
                  <a:pt x="632" y="1444"/>
                </a:lnTo>
                <a:lnTo>
                  <a:pt x="632" y="1446"/>
                </a:lnTo>
                <a:lnTo>
                  <a:pt x="632" y="1446"/>
                </a:lnTo>
                <a:lnTo>
                  <a:pt x="632" y="1446"/>
                </a:lnTo>
                <a:lnTo>
                  <a:pt x="631" y="1446"/>
                </a:lnTo>
                <a:lnTo>
                  <a:pt x="631" y="1447"/>
                </a:lnTo>
                <a:lnTo>
                  <a:pt x="631" y="1447"/>
                </a:lnTo>
                <a:lnTo>
                  <a:pt x="631" y="1448"/>
                </a:lnTo>
                <a:lnTo>
                  <a:pt x="631" y="1448"/>
                </a:lnTo>
                <a:lnTo>
                  <a:pt x="631" y="1448"/>
                </a:lnTo>
                <a:lnTo>
                  <a:pt x="631" y="1450"/>
                </a:lnTo>
                <a:lnTo>
                  <a:pt x="632" y="1450"/>
                </a:lnTo>
                <a:lnTo>
                  <a:pt x="632" y="1450"/>
                </a:lnTo>
                <a:lnTo>
                  <a:pt x="632" y="1451"/>
                </a:lnTo>
                <a:lnTo>
                  <a:pt x="632" y="1451"/>
                </a:lnTo>
                <a:lnTo>
                  <a:pt x="631" y="1451"/>
                </a:lnTo>
                <a:lnTo>
                  <a:pt x="631" y="1453"/>
                </a:lnTo>
                <a:lnTo>
                  <a:pt x="631" y="1453"/>
                </a:lnTo>
                <a:lnTo>
                  <a:pt x="631" y="1454"/>
                </a:lnTo>
                <a:lnTo>
                  <a:pt x="631" y="1454"/>
                </a:lnTo>
                <a:lnTo>
                  <a:pt x="631" y="1454"/>
                </a:lnTo>
                <a:lnTo>
                  <a:pt x="630" y="1454"/>
                </a:lnTo>
                <a:lnTo>
                  <a:pt x="630" y="1454"/>
                </a:lnTo>
                <a:lnTo>
                  <a:pt x="628" y="1454"/>
                </a:lnTo>
                <a:lnTo>
                  <a:pt x="628" y="1454"/>
                </a:lnTo>
                <a:lnTo>
                  <a:pt x="627" y="1454"/>
                </a:lnTo>
                <a:lnTo>
                  <a:pt x="627" y="1454"/>
                </a:lnTo>
                <a:lnTo>
                  <a:pt x="627" y="1454"/>
                </a:lnTo>
                <a:lnTo>
                  <a:pt x="627" y="1454"/>
                </a:lnTo>
                <a:lnTo>
                  <a:pt x="627" y="1455"/>
                </a:lnTo>
                <a:lnTo>
                  <a:pt x="627" y="1455"/>
                </a:lnTo>
                <a:lnTo>
                  <a:pt x="627" y="1457"/>
                </a:lnTo>
                <a:lnTo>
                  <a:pt x="627" y="1457"/>
                </a:lnTo>
                <a:lnTo>
                  <a:pt x="627" y="1457"/>
                </a:lnTo>
                <a:lnTo>
                  <a:pt x="627" y="1458"/>
                </a:lnTo>
                <a:lnTo>
                  <a:pt x="627" y="1458"/>
                </a:lnTo>
                <a:lnTo>
                  <a:pt x="626" y="1458"/>
                </a:lnTo>
                <a:lnTo>
                  <a:pt x="626" y="1458"/>
                </a:lnTo>
                <a:lnTo>
                  <a:pt x="626" y="1458"/>
                </a:lnTo>
                <a:lnTo>
                  <a:pt x="626" y="1457"/>
                </a:lnTo>
                <a:lnTo>
                  <a:pt x="626" y="1457"/>
                </a:lnTo>
                <a:lnTo>
                  <a:pt x="626" y="1457"/>
                </a:lnTo>
                <a:lnTo>
                  <a:pt x="624" y="1457"/>
                </a:lnTo>
                <a:lnTo>
                  <a:pt x="624" y="1457"/>
                </a:lnTo>
                <a:lnTo>
                  <a:pt x="624" y="1457"/>
                </a:lnTo>
                <a:lnTo>
                  <a:pt x="624" y="1458"/>
                </a:lnTo>
                <a:lnTo>
                  <a:pt x="623" y="1458"/>
                </a:lnTo>
                <a:lnTo>
                  <a:pt x="623" y="1458"/>
                </a:lnTo>
                <a:lnTo>
                  <a:pt x="623" y="1458"/>
                </a:lnTo>
                <a:lnTo>
                  <a:pt x="623" y="1459"/>
                </a:lnTo>
                <a:lnTo>
                  <a:pt x="624" y="1459"/>
                </a:lnTo>
                <a:lnTo>
                  <a:pt x="624" y="1459"/>
                </a:lnTo>
                <a:lnTo>
                  <a:pt x="624" y="1459"/>
                </a:lnTo>
                <a:lnTo>
                  <a:pt x="624" y="1461"/>
                </a:lnTo>
                <a:lnTo>
                  <a:pt x="626" y="1461"/>
                </a:lnTo>
                <a:lnTo>
                  <a:pt x="626" y="1461"/>
                </a:lnTo>
                <a:lnTo>
                  <a:pt x="626" y="1462"/>
                </a:lnTo>
                <a:lnTo>
                  <a:pt x="626" y="1462"/>
                </a:lnTo>
                <a:lnTo>
                  <a:pt x="626" y="1462"/>
                </a:lnTo>
                <a:lnTo>
                  <a:pt x="626" y="1462"/>
                </a:lnTo>
                <a:lnTo>
                  <a:pt x="626" y="1464"/>
                </a:lnTo>
                <a:lnTo>
                  <a:pt x="627" y="1464"/>
                </a:lnTo>
                <a:lnTo>
                  <a:pt x="627" y="1464"/>
                </a:lnTo>
                <a:lnTo>
                  <a:pt x="628" y="1464"/>
                </a:lnTo>
                <a:lnTo>
                  <a:pt x="628" y="1465"/>
                </a:lnTo>
                <a:lnTo>
                  <a:pt x="628" y="1465"/>
                </a:lnTo>
                <a:lnTo>
                  <a:pt x="630" y="1464"/>
                </a:lnTo>
                <a:lnTo>
                  <a:pt x="630" y="1464"/>
                </a:lnTo>
                <a:lnTo>
                  <a:pt x="630" y="1465"/>
                </a:lnTo>
                <a:lnTo>
                  <a:pt x="630" y="1466"/>
                </a:lnTo>
                <a:lnTo>
                  <a:pt x="628" y="1466"/>
                </a:lnTo>
                <a:lnTo>
                  <a:pt x="628" y="1466"/>
                </a:lnTo>
                <a:lnTo>
                  <a:pt x="628" y="1466"/>
                </a:lnTo>
                <a:lnTo>
                  <a:pt x="628" y="1466"/>
                </a:lnTo>
                <a:lnTo>
                  <a:pt x="627" y="1466"/>
                </a:lnTo>
                <a:lnTo>
                  <a:pt x="627" y="1466"/>
                </a:lnTo>
                <a:lnTo>
                  <a:pt x="626" y="1468"/>
                </a:lnTo>
                <a:lnTo>
                  <a:pt x="626" y="1468"/>
                </a:lnTo>
                <a:lnTo>
                  <a:pt x="626" y="1468"/>
                </a:lnTo>
                <a:lnTo>
                  <a:pt x="626" y="1468"/>
                </a:lnTo>
                <a:lnTo>
                  <a:pt x="626" y="1468"/>
                </a:lnTo>
                <a:lnTo>
                  <a:pt x="626" y="1469"/>
                </a:lnTo>
                <a:lnTo>
                  <a:pt x="626" y="1469"/>
                </a:lnTo>
                <a:lnTo>
                  <a:pt x="627" y="1469"/>
                </a:lnTo>
                <a:lnTo>
                  <a:pt x="627" y="1469"/>
                </a:lnTo>
                <a:lnTo>
                  <a:pt x="627" y="1470"/>
                </a:lnTo>
                <a:lnTo>
                  <a:pt x="627" y="1472"/>
                </a:lnTo>
                <a:lnTo>
                  <a:pt x="627" y="1472"/>
                </a:lnTo>
                <a:lnTo>
                  <a:pt x="627" y="1473"/>
                </a:lnTo>
                <a:lnTo>
                  <a:pt x="627" y="1473"/>
                </a:lnTo>
                <a:lnTo>
                  <a:pt x="628" y="1473"/>
                </a:lnTo>
                <a:lnTo>
                  <a:pt x="628" y="1473"/>
                </a:lnTo>
                <a:lnTo>
                  <a:pt x="628" y="1473"/>
                </a:lnTo>
                <a:lnTo>
                  <a:pt x="628" y="1474"/>
                </a:lnTo>
                <a:lnTo>
                  <a:pt x="628" y="1476"/>
                </a:lnTo>
                <a:lnTo>
                  <a:pt x="630" y="1476"/>
                </a:lnTo>
                <a:lnTo>
                  <a:pt x="630" y="1476"/>
                </a:lnTo>
                <a:lnTo>
                  <a:pt x="630" y="1477"/>
                </a:lnTo>
                <a:lnTo>
                  <a:pt x="630" y="1477"/>
                </a:lnTo>
                <a:lnTo>
                  <a:pt x="628" y="1477"/>
                </a:lnTo>
                <a:lnTo>
                  <a:pt x="628" y="1479"/>
                </a:lnTo>
                <a:lnTo>
                  <a:pt x="628" y="1480"/>
                </a:lnTo>
                <a:lnTo>
                  <a:pt x="628" y="1480"/>
                </a:lnTo>
                <a:lnTo>
                  <a:pt x="627" y="1480"/>
                </a:lnTo>
                <a:lnTo>
                  <a:pt x="627" y="1481"/>
                </a:lnTo>
                <a:lnTo>
                  <a:pt x="628" y="1481"/>
                </a:lnTo>
                <a:lnTo>
                  <a:pt x="628" y="1481"/>
                </a:lnTo>
                <a:lnTo>
                  <a:pt x="628" y="1481"/>
                </a:lnTo>
                <a:lnTo>
                  <a:pt x="628" y="1483"/>
                </a:lnTo>
                <a:lnTo>
                  <a:pt x="628" y="1483"/>
                </a:lnTo>
                <a:lnTo>
                  <a:pt x="628" y="1484"/>
                </a:lnTo>
                <a:lnTo>
                  <a:pt x="628" y="1484"/>
                </a:lnTo>
                <a:lnTo>
                  <a:pt x="628" y="1484"/>
                </a:lnTo>
                <a:lnTo>
                  <a:pt x="628" y="1484"/>
                </a:lnTo>
                <a:lnTo>
                  <a:pt x="628" y="1485"/>
                </a:lnTo>
                <a:lnTo>
                  <a:pt x="628" y="1487"/>
                </a:lnTo>
                <a:lnTo>
                  <a:pt x="628" y="1487"/>
                </a:lnTo>
                <a:lnTo>
                  <a:pt x="628" y="1487"/>
                </a:lnTo>
                <a:lnTo>
                  <a:pt x="628" y="1488"/>
                </a:lnTo>
                <a:lnTo>
                  <a:pt x="628" y="1488"/>
                </a:lnTo>
                <a:lnTo>
                  <a:pt x="627" y="1488"/>
                </a:lnTo>
                <a:lnTo>
                  <a:pt x="627" y="1490"/>
                </a:lnTo>
                <a:lnTo>
                  <a:pt x="627" y="1490"/>
                </a:lnTo>
                <a:lnTo>
                  <a:pt x="628" y="1490"/>
                </a:lnTo>
                <a:lnTo>
                  <a:pt x="628" y="1490"/>
                </a:lnTo>
                <a:lnTo>
                  <a:pt x="628" y="1491"/>
                </a:lnTo>
                <a:lnTo>
                  <a:pt x="628" y="1491"/>
                </a:lnTo>
                <a:lnTo>
                  <a:pt x="628" y="1492"/>
                </a:lnTo>
                <a:lnTo>
                  <a:pt x="628" y="1492"/>
                </a:lnTo>
                <a:lnTo>
                  <a:pt x="628" y="1492"/>
                </a:lnTo>
                <a:lnTo>
                  <a:pt x="628" y="1492"/>
                </a:lnTo>
                <a:lnTo>
                  <a:pt x="627" y="1494"/>
                </a:lnTo>
                <a:lnTo>
                  <a:pt x="627" y="1494"/>
                </a:lnTo>
                <a:lnTo>
                  <a:pt x="627" y="1495"/>
                </a:lnTo>
                <a:lnTo>
                  <a:pt x="627" y="1496"/>
                </a:lnTo>
                <a:lnTo>
                  <a:pt x="627" y="1496"/>
                </a:lnTo>
                <a:lnTo>
                  <a:pt x="627" y="1498"/>
                </a:lnTo>
                <a:lnTo>
                  <a:pt x="627" y="1498"/>
                </a:lnTo>
                <a:lnTo>
                  <a:pt x="627" y="1498"/>
                </a:lnTo>
                <a:lnTo>
                  <a:pt x="627" y="1499"/>
                </a:lnTo>
                <a:lnTo>
                  <a:pt x="627" y="1500"/>
                </a:lnTo>
                <a:lnTo>
                  <a:pt x="627" y="1500"/>
                </a:lnTo>
                <a:lnTo>
                  <a:pt x="626" y="1500"/>
                </a:lnTo>
                <a:lnTo>
                  <a:pt x="626" y="1500"/>
                </a:lnTo>
                <a:lnTo>
                  <a:pt x="626" y="1500"/>
                </a:lnTo>
                <a:lnTo>
                  <a:pt x="626" y="1500"/>
                </a:lnTo>
                <a:lnTo>
                  <a:pt x="626" y="1500"/>
                </a:lnTo>
                <a:lnTo>
                  <a:pt x="626" y="1502"/>
                </a:lnTo>
                <a:lnTo>
                  <a:pt x="627" y="1502"/>
                </a:lnTo>
                <a:lnTo>
                  <a:pt x="627" y="1502"/>
                </a:lnTo>
                <a:lnTo>
                  <a:pt x="627" y="1502"/>
                </a:lnTo>
                <a:lnTo>
                  <a:pt x="627" y="1503"/>
                </a:lnTo>
                <a:lnTo>
                  <a:pt x="626" y="1503"/>
                </a:lnTo>
                <a:lnTo>
                  <a:pt x="626" y="1506"/>
                </a:lnTo>
                <a:lnTo>
                  <a:pt x="624" y="1506"/>
                </a:lnTo>
                <a:lnTo>
                  <a:pt x="624" y="1505"/>
                </a:lnTo>
                <a:lnTo>
                  <a:pt x="624" y="1505"/>
                </a:lnTo>
                <a:lnTo>
                  <a:pt x="624" y="1506"/>
                </a:lnTo>
                <a:lnTo>
                  <a:pt x="624" y="1507"/>
                </a:lnTo>
                <a:lnTo>
                  <a:pt x="624" y="1507"/>
                </a:lnTo>
                <a:lnTo>
                  <a:pt x="623" y="1509"/>
                </a:lnTo>
                <a:lnTo>
                  <a:pt x="623" y="1509"/>
                </a:lnTo>
                <a:lnTo>
                  <a:pt x="624" y="1510"/>
                </a:lnTo>
                <a:lnTo>
                  <a:pt x="623" y="1510"/>
                </a:lnTo>
                <a:lnTo>
                  <a:pt x="623" y="1509"/>
                </a:lnTo>
                <a:lnTo>
                  <a:pt x="623" y="1509"/>
                </a:lnTo>
                <a:lnTo>
                  <a:pt x="623" y="1510"/>
                </a:lnTo>
                <a:lnTo>
                  <a:pt x="623" y="1510"/>
                </a:lnTo>
                <a:lnTo>
                  <a:pt x="621" y="1510"/>
                </a:lnTo>
                <a:lnTo>
                  <a:pt x="621" y="1511"/>
                </a:lnTo>
                <a:lnTo>
                  <a:pt x="621" y="1511"/>
                </a:lnTo>
                <a:lnTo>
                  <a:pt x="621" y="1511"/>
                </a:lnTo>
                <a:lnTo>
                  <a:pt x="621" y="1514"/>
                </a:lnTo>
                <a:lnTo>
                  <a:pt x="621" y="1514"/>
                </a:lnTo>
                <a:lnTo>
                  <a:pt x="621" y="1514"/>
                </a:lnTo>
                <a:lnTo>
                  <a:pt x="621" y="1516"/>
                </a:lnTo>
                <a:lnTo>
                  <a:pt x="623" y="1516"/>
                </a:lnTo>
                <a:lnTo>
                  <a:pt x="623" y="1516"/>
                </a:lnTo>
                <a:lnTo>
                  <a:pt x="623" y="1517"/>
                </a:lnTo>
                <a:lnTo>
                  <a:pt x="623" y="1521"/>
                </a:lnTo>
                <a:lnTo>
                  <a:pt x="623" y="1532"/>
                </a:lnTo>
                <a:lnTo>
                  <a:pt x="613" y="1532"/>
                </a:lnTo>
                <a:lnTo>
                  <a:pt x="613" y="1533"/>
                </a:lnTo>
                <a:lnTo>
                  <a:pt x="613" y="1536"/>
                </a:lnTo>
                <a:lnTo>
                  <a:pt x="612" y="1543"/>
                </a:lnTo>
                <a:lnTo>
                  <a:pt x="610" y="1542"/>
                </a:lnTo>
                <a:lnTo>
                  <a:pt x="608" y="1540"/>
                </a:lnTo>
                <a:lnTo>
                  <a:pt x="605" y="1539"/>
                </a:lnTo>
                <a:lnTo>
                  <a:pt x="602" y="1537"/>
                </a:lnTo>
                <a:lnTo>
                  <a:pt x="600" y="1536"/>
                </a:lnTo>
                <a:lnTo>
                  <a:pt x="597" y="1535"/>
                </a:lnTo>
                <a:lnTo>
                  <a:pt x="594" y="1533"/>
                </a:lnTo>
                <a:lnTo>
                  <a:pt x="591" y="1531"/>
                </a:lnTo>
                <a:lnTo>
                  <a:pt x="589" y="1531"/>
                </a:lnTo>
                <a:lnTo>
                  <a:pt x="586" y="1528"/>
                </a:lnTo>
                <a:lnTo>
                  <a:pt x="583" y="1526"/>
                </a:lnTo>
                <a:lnTo>
                  <a:pt x="580" y="1525"/>
                </a:lnTo>
                <a:lnTo>
                  <a:pt x="578" y="1524"/>
                </a:lnTo>
                <a:lnTo>
                  <a:pt x="575" y="1522"/>
                </a:lnTo>
                <a:lnTo>
                  <a:pt x="572" y="1521"/>
                </a:lnTo>
                <a:lnTo>
                  <a:pt x="571" y="1520"/>
                </a:lnTo>
                <a:lnTo>
                  <a:pt x="568" y="1518"/>
                </a:lnTo>
                <a:lnTo>
                  <a:pt x="565" y="1517"/>
                </a:lnTo>
                <a:lnTo>
                  <a:pt x="563" y="1516"/>
                </a:lnTo>
                <a:lnTo>
                  <a:pt x="560" y="1514"/>
                </a:lnTo>
                <a:lnTo>
                  <a:pt x="557" y="1511"/>
                </a:lnTo>
                <a:lnTo>
                  <a:pt x="554" y="1510"/>
                </a:lnTo>
                <a:lnTo>
                  <a:pt x="552" y="1509"/>
                </a:lnTo>
                <a:lnTo>
                  <a:pt x="549" y="1507"/>
                </a:lnTo>
                <a:lnTo>
                  <a:pt x="546" y="1506"/>
                </a:lnTo>
                <a:lnTo>
                  <a:pt x="543" y="1505"/>
                </a:lnTo>
                <a:lnTo>
                  <a:pt x="541" y="1503"/>
                </a:lnTo>
                <a:lnTo>
                  <a:pt x="538" y="1502"/>
                </a:lnTo>
                <a:lnTo>
                  <a:pt x="535" y="1500"/>
                </a:lnTo>
                <a:lnTo>
                  <a:pt x="534" y="1500"/>
                </a:lnTo>
                <a:lnTo>
                  <a:pt x="534" y="1499"/>
                </a:lnTo>
                <a:lnTo>
                  <a:pt x="532" y="1499"/>
                </a:lnTo>
                <a:lnTo>
                  <a:pt x="530" y="1498"/>
                </a:lnTo>
                <a:lnTo>
                  <a:pt x="527" y="1495"/>
                </a:lnTo>
                <a:lnTo>
                  <a:pt x="524" y="1495"/>
                </a:lnTo>
                <a:lnTo>
                  <a:pt x="522" y="1492"/>
                </a:lnTo>
                <a:lnTo>
                  <a:pt x="519" y="1491"/>
                </a:lnTo>
                <a:lnTo>
                  <a:pt x="516" y="1490"/>
                </a:lnTo>
                <a:lnTo>
                  <a:pt x="513" y="1488"/>
                </a:lnTo>
                <a:lnTo>
                  <a:pt x="511" y="1487"/>
                </a:lnTo>
                <a:lnTo>
                  <a:pt x="508" y="1485"/>
                </a:lnTo>
                <a:lnTo>
                  <a:pt x="505" y="1484"/>
                </a:lnTo>
                <a:lnTo>
                  <a:pt x="504" y="1483"/>
                </a:lnTo>
                <a:lnTo>
                  <a:pt x="501" y="1481"/>
                </a:lnTo>
                <a:lnTo>
                  <a:pt x="498" y="1479"/>
                </a:lnTo>
                <a:lnTo>
                  <a:pt x="496" y="1477"/>
                </a:lnTo>
                <a:lnTo>
                  <a:pt x="494" y="1477"/>
                </a:lnTo>
                <a:lnTo>
                  <a:pt x="493" y="1476"/>
                </a:lnTo>
                <a:lnTo>
                  <a:pt x="490" y="1476"/>
                </a:lnTo>
                <a:lnTo>
                  <a:pt x="487" y="1473"/>
                </a:lnTo>
                <a:lnTo>
                  <a:pt x="485" y="1472"/>
                </a:lnTo>
                <a:lnTo>
                  <a:pt x="482" y="1470"/>
                </a:lnTo>
                <a:lnTo>
                  <a:pt x="479" y="1469"/>
                </a:lnTo>
                <a:lnTo>
                  <a:pt x="476" y="1468"/>
                </a:lnTo>
                <a:lnTo>
                  <a:pt x="474" y="1466"/>
                </a:lnTo>
                <a:lnTo>
                  <a:pt x="471" y="1465"/>
                </a:lnTo>
                <a:lnTo>
                  <a:pt x="468" y="1464"/>
                </a:lnTo>
                <a:lnTo>
                  <a:pt x="465" y="1462"/>
                </a:lnTo>
                <a:lnTo>
                  <a:pt x="463" y="1459"/>
                </a:lnTo>
                <a:lnTo>
                  <a:pt x="461" y="1458"/>
                </a:lnTo>
                <a:lnTo>
                  <a:pt x="459" y="1457"/>
                </a:lnTo>
                <a:lnTo>
                  <a:pt x="456" y="1455"/>
                </a:lnTo>
                <a:lnTo>
                  <a:pt x="453" y="1454"/>
                </a:lnTo>
                <a:lnTo>
                  <a:pt x="450" y="1453"/>
                </a:lnTo>
                <a:lnTo>
                  <a:pt x="448" y="1451"/>
                </a:lnTo>
                <a:lnTo>
                  <a:pt x="445" y="1450"/>
                </a:lnTo>
                <a:lnTo>
                  <a:pt x="442" y="1448"/>
                </a:lnTo>
                <a:lnTo>
                  <a:pt x="439" y="1447"/>
                </a:lnTo>
                <a:lnTo>
                  <a:pt x="437" y="1446"/>
                </a:lnTo>
                <a:lnTo>
                  <a:pt x="434" y="1443"/>
                </a:lnTo>
                <a:lnTo>
                  <a:pt x="431" y="1443"/>
                </a:lnTo>
                <a:lnTo>
                  <a:pt x="428" y="1440"/>
                </a:lnTo>
                <a:lnTo>
                  <a:pt x="426" y="1439"/>
                </a:lnTo>
                <a:lnTo>
                  <a:pt x="423" y="1438"/>
                </a:lnTo>
                <a:lnTo>
                  <a:pt x="422" y="1438"/>
                </a:lnTo>
                <a:lnTo>
                  <a:pt x="420" y="1436"/>
                </a:lnTo>
                <a:lnTo>
                  <a:pt x="418" y="1435"/>
                </a:lnTo>
                <a:lnTo>
                  <a:pt x="415" y="1433"/>
                </a:lnTo>
                <a:lnTo>
                  <a:pt x="412" y="1432"/>
                </a:lnTo>
                <a:lnTo>
                  <a:pt x="409" y="1431"/>
                </a:lnTo>
                <a:lnTo>
                  <a:pt x="407" y="1429"/>
                </a:lnTo>
                <a:lnTo>
                  <a:pt x="404" y="1428"/>
                </a:lnTo>
                <a:lnTo>
                  <a:pt x="401" y="1427"/>
                </a:lnTo>
                <a:lnTo>
                  <a:pt x="400" y="1424"/>
                </a:lnTo>
                <a:lnTo>
                  <a:pt x="397" y="1424"/>
                </a:lnTo>
                <a:lnTo>
                  <a:pt x="394" y="1421"/>
                </a:lnTo>
                <a:lnTo>
                  <a:pt x="392" y="1420"/>
                </a:lnTo>
                <a:lnTo>
                  <a:pt x="389" y="1418"/>
                </a:lnTo>
                <a:lnTo>
                  <a:pt x="386" y="1417"/>
                </a:lnTo>
                <a:lnTo>
                  <a:pt x="383" y="1416"/>
                </a:lnTo>
                <a:lnTo>
                  <a:pt x="381" y="1414"/>
                </a:lnTo>
                <a:lnTo>
                  <a:pt x="378" y="1413"/>
                </a:lnTo>
                <a:lnTo>
                  <a:pt x="375" y="1410"/>
                </a:lnTo>
                <a:lnTo>
                  <a:pt x="372" y="1410"/>
                </a:lnTo>
                <a:lnTo>
                  <a:pt x="370" y="1407"/>
                </a:lnTo>
                <a:lnTo>
                  <a:pt x="367" y="1406"/>
                </a:lnTo>
                <a:lnTo>
                  <a:pt x="364" y="1405"/>
                </a:lnTo>
                <a:lnTo>
                  <a:pt x="361" y="1403"/>
                </a:lnTo>
                <a:lnTo>
                  <a:pt x="359" y="1402"/>
                </a:lnTo>
                <a:lnTo>
                  <a:pt x="357" y="1401"/>
                </a:lnTo>
                <a:lnTo>
                  <a:pt x="355" y="1399"/>
                </a:lnTo>
                <a:lnTo>
                  <a:pt x="352" y="1398"/>
                </a:lnTo>
                <a:lnTo>
                  <a:pt x="349" y="1397"/>
                </a:lnTo>
                <a:lnTo>
                  <a:pt x="346" y="1395"/>
                </a:lnTo>
                <a:lnTo>
                  <a:pt x="344" y="1394"/>
                </a:lnTo>
                <a:lnTo>
                  <a:pt x="341" y="1391"/>
                </a:lnTo>
                <a:lnTo>
                  <a:pt x="338" y="1390"/>
                </a:lnTo>
                <a:lnTo>
                  <a:pt x="335" y="1388"/>
                </a:lnTo>
                <a:lnTo>
                  <a:pt x="333" y="1388"/>
                </a:lnTo>
                <a:lnTo>
                  <a:pt x="333" y="1387"/>
                </a:lnTo>
                <a:lnTo>
                  <a:pt x="330" y="1386"/>
                </a:lnTo>
                <a:lnTo>
                  <a:pt x="327" y="1384"/>
                </a:lnTo>
                <a:lnTo>
                  <a:pt x="324" y="1383"/>
                </a:lnTo>
                <a:lnTo>
                  <a:pt x="322" y="1381"/>
                </a:lnTo>
                <a:lnTo>
                  <a:pt x="319" y="1380"/>
                </a:lnTo>
                <a:lnTo>
                  <a:pt x="316" y="1379"/>
                </a:lnTo>
                <a:lnTo>
                  <a:pt x="314" y="1377"/>
                </a:lnTo>
                <a:lnTo>
                  <a:pt x="311" y="1376"/>
                </a:lnTo>
                <a:lnTo>
                  <a:pt x="308" y="1375"/>
                </a:lnTo>
                <a:lnTo>
                  <a:pt x="305" y="1372"/>
                </a:lnTo>
                <a:lnTo>
                  <a:pt x="303" y="1371"/>
                </a:lnTo>
                <a:lnTo>
                  <a:pt x="300" y="1369"/>
                </a:lnTo>
                <a:lnTo>
                  <a:pt x="297" y="1368"/>
                </a:lnTo>
                <a:lnTo>
                  <a:pt x="296" y="1366"/>
                </a:lnTo>
                <a:lnTo>
                  <a:pt x="294" y="1366"/>
                </a:lnTo>
                <a:lnTo>
                  <a:pt x="293" y="1365"/>
                </a:lnTo>
                <a:lnTo>
                  <a:pt x="290" y="1364"/>
                </a:lnTo>
                <a:lnTo>
                  <a:pt x="288" y="1362"/>
                </a:lnTo>
                <a:lnTo>
                  <a:pt x="285" y="1361"/>
                </a:lnTo>
                <a:lnTo>
                  <a:pt x="282" y="1358"/>
                </a:lnTo>
                <a:lnTo>
                  <a:pt x="279" y="1358"/>
                </a:lnTo>
                <a:lnTo>
                  <a:pt x="277" y="1355"/>
                </a:lnTo>
                <a:lnTo>
                  <a:pt x="274" y="1354"/>
                </a:lnTo>
                <a:lnTo>
                  <a:pt x="271" y="1353"/>
                </a:lnTo>
                <a:lnTo>
                  <a:pt x="268" y="1351"/>
                </a:lnTo>
                <a:lnTo>
                  <a:pt x="266" y="1350"/>
                </a:lnTo>
                <a:lnTo>
                  <a:pt x="263" y="1349"/>
                </a:lnTo>
                <a:lnTo>
                  <a:pt x="260" y="1347"/>
                </a:lnTo>
                <a:lnTo>
                  <a:pt x="257" y="1346"/>
                </a:lnTo>
                <a:lnTo>
                  <a:pt x="255" y="1345"/>
                </a:lnTo>
                <a:lnTo>
                  <a:pt x="253" y="1343"/>
                </a:lnTo>
                <a:lnTo>
                  <a:pt x="251" y="1342"/>
                </a:lnTo>
                <a:lnTo>
                  <a:pt x="248" y="1339"/>
                </a:lnTo>
                <a:lnTo>
                  <a:pt x="245" y="1338"/>
                </a:lnTo>
                <a:lnTo>
                  <a:pt x="242" y="1336"/>
                </a:lnTo>
                <a:lnTo>
                  <a:pt x="240" y="1335"/>
                </a:lnTo>
                <a:lnTo>
                  <a:pt x="237" y="1334"/>
                </a:lnTo>
                <a:lnTo>
                  <a:pt x="234" y="1332"/>
                </a:lnTo>
                <a:lnTo>
                  <a:pt x="231" y="1331"/>
                </a:lnTo>
                <a:lnTo>
                  <a:pt x="230" y="1331"/>
                </a:lnTo>
                <a:lnTo>
                  <a:pt x="229" y="1329"/>
                </a:lnTo>
                <a:lnTo>
                  <a:pt x="226" y="1328"/>
                </a:lnTo>
                <a:lnTo>
                  <a:pt x="223" y="1327"/>
                </a:lnTo>
                <a:lnTo>
                  <a:pt x="220" y="1325"/>
                </a:lnTo>
                <a:lnTo>
                  <a:pt x="218" y="1323"/>
                </a:lnTo>
                <a:lnTo>
                  <a:pt x="215" y="1323"/>
                </a:lnTo>
                <a:lnTo>
                  <a:pt x="212" y="1320"/>
                </a:lnTo>
                <a:lnTo>
                  <a:pt x="210" y="1319"/>
                </a:lnTo>
                <a:lnTo>
                  <a:pt x="207" y="1317"/>
                </a:lnTo>
                <a:lnTo>
                  <a:pt x="204" y="1316"/>
                </a:lnTo>
                <a:lnTo>
                  <a:pt x="201" y="1314"/>
                </a:lnTo>
                <a:lnTo>
                  <a:pt x="199" y="1313"/>
                </a:lnTo>
                <a:lnTo>
                  <a:pt x="196" y="1312"/>
                </a:lnTo>
                <a:lnTo>
                  <a:pt x="194" y="1310"/>
                </a:lnTo>
                <a:lnTo>
                  <a:pt x="192" y="1309"/>
                </a:lnTo>
                <a:lnTo>
                  <a:pt x="192" y="1309"/>
                </a:lnTo>
                <a:lnTo>
                  <a:pt x="189" y="1306"/>
                </a:lnTo>
                <a:lnTo>
                  <a:pt x="186" y="1305"/>
                </a:lnTo>
                <a:lnTo>
                  <a:pt x="184" y="1303"/>
                </a:lnTo>
                <a:lnTo>
                  <a:pt x="181" y="1302"/>
                </a:lnTo>
                <a:lnTo>
                  <a:pt x="178" y="1301"/>
                </a:lnTo>
                <a:lnTo>
                  <a:pt x="175" y="1299"/>
                </a:lnTo>
                <a:lnTo>
                  <a:pt x="173" y="1298"/>
                </a:lnTo>
                <a:lnTo>
                  <a:pt x="170" y="1297"/>
                </a:lnTo>
                <a:lnTo>
                  <a:pt x="167" y="1295"/>
                </a:lnTo>
                <a:lnTo>
                  <a:pt x="164" y="1294"/>
                </a:lnTo>
                <a:lnTo>
                  <a:pt x="162" y="1293"/>
                </a:lnTo>
                <a:lnTo>
                  <a:pt x="159" y="1290"/>
                </a:lnTo>
                <a:lnTo>
                  <a:pt x="156" y="1290"/>
                </a:lnTo>
                <a:lnTo>
                  <a:pt x="155" y="1287"/>
                </a:lnTo>
                <a:lnTo>
                  <a:pt x="152" y="1286"/>
                </a:lnTo>
                <a:lnTo>
                  <a:pt x="149" y="1284"/>
                </a:lnTo>
                <a:lnTo>
                  <a:pt x="147" y="1283"/>
                </a:lnTo>
                <a:lnTo>
                  <a:pt x="144" y="1282"/>
                </a:lnTo>
                <a:lnTo>
                  <a:pt x="141" y="1280"/>
                </a:lnTo>
                <a:lnTo>
                  <a:pt x="138" y="1279"/>
                </a:lnTo>
                <a:lnTo>
                  <a:pt x="136" y="1277"/>
                </a:lnTo>
                <a:lnTo>
                  <a:pt x="133" y="1276"/>
                </a:lnTo>
                <a:lnTo>
                  <a:pt x="130" y="1275"/>
                </a:lnTo>
                <a:lnTo>
                  <a:pt x="127" y="1265"/>
                </a:lnTo>
                <a:lnTo>
                  <a:pt x="127" y="1264"/>
                </a:lnTo>
                <a:lnTo>
                  <a:pt x="127" y="1262"/>
                </a:lnTo>
                <a:lnTo>
                  <a:pt x="126" y="1261"/>
                </a:lnTo>
                <a:lnTo>
                  <a:pt x="126" y="1261"/>
                </a:lnTo>
                <a:lnTo>
                  <a:pt x="126" y="1260"/>
                </a:lnTo>
                <a:lnTo>
                  <a:pt x="125" y="1258"/>
                </a:lnTo>
                <a:lnTo>
                  <a:pt x="125" y="1257"/>
                </a:lnTo>
                <a:lnTo>
                  <a:pt x="125" y="1254"/>
                </a:lnTo>
                <a:lnTo>
                  <a:pt x="125" y="1254"/>
                </a:lnTo>
                <a:lnTo>
                  <a:pt x="123" y="1253"/>
                </a:lnTo>
                <a:lnTo>
                  <a:pt x="123" y="1253"/>
                </a:lnTo>
                <a:lnTo>
                  <a:pt x="123" y="1252"/>
                </a:lnTo>
                <a:lnTo>
                  <a:pt x="123" y="1252"/>
                </a:lnTo>
                <a:lnTo>
                  <a:pt x="123" y="1250"/>
                </a:lnTo>
                <a:lnTo>
                  <a:pt x="122" y="1249"/>
                </a:lnTo>
                <a:lnTo>
                  <a:pt x="122" y="1249"/>
                </a:lnTo>
                <a:lnTo>
                  <a:pt x="122" y="1249"/>
                </a:lnTo>
                <a:lnTo>
                  <a:pt x="122" y="1247"/>
                </a:lnTo>
                <a:lnTo>
                  <a:pt x="122" y="1247"/>
                </a:lnTo>
                <a:lnTo>
                  <a:pt x="122" y="1246"/>
                </a:lnTo>
                <a:lnTo>
                  <a:pt x="122" y="1246"/>
                </a:lnTo>
                <a:lnTo>
                  <a:pt x="122" y="1245"/>
                </a:lnTo>
                <a:lnTo>
                  <a:pt x="122" y="1245"/>
                </a:lnTo>
                <a:lnTo>
                  <a:pt x="122" y="1243"/>
                </a:lnTo>
                <a:lnTo>
                  <a:pt x="121" y="1242"/>
                </a:lnTo>
                <a:lnTo>
                  <a:pt x="121" y="1241"/>
                </a:lnTo>
                <a:lnTo>
                  <a:pt x="121" y="1241"/>
                </a:lnTo>
                <a:lnTo>
                  <a:pt x="121" y="1241"/>
                </a:lnTo>
                <a:lnTo>
                  <a:pt x="121" y="1239"/>
                </a:lnTo>
                <a:lnTo>
                  <a:pt x="121" y="1239"/>
                </a:lnTo>
                <a:lnTo>
                  <a:pt x="121" y="1238"/>
                </a:lnTo>
                <a:lnTo>
                  <a:pt x="119" y="1238"/>
                </a:lnTo>
                <a:lnTo>
                  <a:pt x="119" y="1238"/>
                </a:lnTo>
                <a:lnTo>
                  <a:pt x="119" y="1236"/>
                </a:lnTo>
                <a:lnTo>
                  <a:pt x="119" y="1236"/>
                </a:lnTo>
                <a:lnTo>
                  <a:pt x="119" y="1235"/>
                </a:lnTo>
                <a:lnTo>
                  <a:pt x="119" y="1235"/>
                </a:lnTo>
                <a:lnTo>
                  <a:pt x="119" y="1235"/>
                </a:lnTo>
                <a:lnTo>
                  <a:pt x="119" y="1234"/>
                </a:lnTo>
                <a:lnTo>
                  <a:pt x="119" y="1232"/>
                </a:lnTo>
                <a:lnTo>
                  <a:pt x="119" y="1232"/>
                </a:lnTo>
                <a:lnTo>
                  <a:pt x="119" y="1232"/>
                </a:lnTo>
                <a:lnTo>
                  <a:pt x="119" y="1231"/>
                </a:lnTo>
                <a:lnTo>
                  <a:pt x="119" y="1231"/>
                </a:lnTo>
                <a:lnTo>
                  <a:pt x="119" y="1231"/>
                </a:lnTo>
                <a:lnTo>
                  <a:pt x="119" y="1230"/>
                </a:lnTo>
                <a:lnTo>
                  <a:pt x="119" y="1230"/>
                </a:lnTo>
                <a:lnTo>
                  <a:pt x="118" y="1230"/>
                </a:lnTo>
                <a:lnTo>
                  <a:pt x="118" y="1228"/>
                </a:lnTo>
                <a:lnTo>
                  <a:pt x="118" y="1228"/>
                </a:lnTo>
                <a:lnTo>
                  <a:pt x="118" y="1227"/>
                </a:lnTo>
                <a:lnTo>
                  <a:pt x="118" y="1227"/>
                </a:lnTo>
                <a:lnTo>
                  <a:pt x="118" y="1227"/>
                </a:lnTo>
                <a:lnTo>
                  <a:pt x="118" y="1226"/>
                </a:lnTo>
                <a:lnTo>
                  <a:pt x="118" y="1224"/>
                </a:lnTo>
                <a:lnTo>
                  <a:pt x="118" y="1224"/>
                </a:lnTo>
                <a:lnTo>
                  <a:pt x="118" y="1224"/>
                </a:lnTo>
                <a:lnTo>
                  <a:pt x="116" y="1224"/>
                </a:lnTo>
                <a:lnTo>
                  <a:pt x="116" y="1223"/>
                </a:lnTo>
                <a:lnTo>
                  <a:pt x="116" y="1223"/>
                </a:lnTo>
                <a:lnTo>
                  <a:pt x="116" y="1221"/>
                </a:lnTo>
                <a:lnTo>
                  <a:pt x="116" y="1221"/>
                </a:lnTo>
                <a:lnTo>
                  <a:pt x="116" y="1221"/>
                </a:lnTo>
                <a:lnTo>
                  <a:pt x="116" y="1221"/>
                </a:lnTo>
                <a:lnTo>
                  <a:pt x="116" y="1220"/>
                </a:lnTo>
                <a:lnTo>
                  <a:pt x="116" y="1220"/>
                </a:lnTo>
                <a:lnTo>
                  <a:pt x="116" y="1220"/>
                </a:lnTo>
                <a:lnTo>
                  <a:pt x="116" y="1219"/>
                </a:lnTo>
                <a:lnTo>
                  <a:pt x="115" y="1219"/>
                </a:lnTo>
                <a:lnTo>
                  <a:pt x="115" y="1219"/>
                </a:lnTo>
                <a:lnTo>
                  <a:pt x="115" y="1217"/>
                </a:lnTo>
                <a:lnTo>
                  <a:pt x="115" y="1217"/>
                </a:lnTo>
                <a:lnTo>
                  <a:pt x="115" y="1216"/>
                </a:lnTo>
                <a:lnTo>
                  <a:pt x="115" y="1216"/>
                </a:lnTo>
                <a:lnTo>
                  <a:pt x="115" y="1216"/>
                </a:lnTo>
                <a:lnTo>
                  <a:pt x="115" y="1216"/>
                </a:lnTo>
                <a:lnTo>
                  <a:pt x="115" y="1215"/>
                </a:lnTo>
                <a:lnTo>
                  <a:pt x="115" y="1215"/>
                </a:lnTo>
                <a:lnTo>
                  <a:pt x="114" y="1215"/>
                </a:lnTo>
                <a:lnTo>
                  <a:pt x="114" y="1213"/>
                </a:lnTo>
                <a:lnTo>
                  <a:pt x="114" y="1213"/>
                </a:lnTo>
                <a:lnTo>
                  <a:pt x="114" y="1213"/>
                </a:lnTo>
                <a:lnTo>
                  <a:pt x="114" y="1212"/>
                </a:lnTo>
                <a:lnTo>
                  <a:pt x="114" y="1212"/>
                </a:lnTo>
                <a:lnTo>
                  <a:pt x="114" y="1212"/>
                </a:lnTo>
                <a:lnTo>
                  <a:pt x="114" y="1210"/>
                </a:lnTo>
                <a:lnTo>
                  <a:pt x="114" y="1210"/>
                </a:lnTo>
                <a:lnTo>
                  <a:pt x="114" y="1210"/>
                </a:lnTo>
                <a:lnTo>
                  <a:pt x="114" y="1209"/>
                </a:lnTo>
                <a:lnTo>
                  <a:pt x="114" y="1208"/>
                </a:lnTo>
                <a:lnTo>
                  <a:pt x="114" y="1208"/>
                </a:lnTo>
                <a:lnTo>
                  <a:pt x="112" y="1205"/>
                </a:lnTo>
                <a:lnTo>
                  <a:pt x="112" y="1205"/>
                </a:lnTo>
                <a:lnTo>
                  <a:pt x="112" y="1204"/>
                </a:lnTo>
                <a:lnTo>
                  <a:pt x="112" y="1202"/>
                </a:lnTo>
                <a:lnTo>
                  <a:pt x="111" y="1202"/>
                </a:lnTo>
                <a:lnTo>
                  <a:pt x="111" y="1201"/>
                </a:lnTo>
                <a:lnTo>
                  <a:pt x="111" y="1201"/>
                </a:lnTo>
                <a:lnTo>
                  <a:pt x="111" y="1200"/>
                </a:lnTo>
                <a:lnTo>
                  <a:pt x="111" y="1200"/>
                </a:lnTo>
                <a:lnTo>
                  <a:pt x="111" y="1200"/>
                </a:lnTo>
                <a:lnTo>
                  <a:pt x="111" y="1198"/>
                </a:lnTo>
                <a:lnTo>
                  <a:pt x="111" y="1198"/>
                </a:lnTo>
                <a:lnTo>
                  <a:pt x="111" y="1198"/>
                </a:lnTo>
                <a:lnTo>
                  <a:pt x="111" y="1200"/>
                </a:lnTo>
                <a:lnTo>
                  <a:pt x="110" y="1200"/>
                </a:lnTo>
                <a:lnTo>
                  <a:pt x="110" y="1200"/>
                </a:lnTo>
                <a:lnTo>
                  <a:pt x="108" y="1200"/>
                </a:lnTo>
                <a:lnTo>
                  <a:pt x="108" y="1200"/>
                </a:lnTo>
                <a:lnTo>
                  <a:pt x="108" y="1200"/>
                </a:lnTo>
                <a:lnTo>
                  <a:pt x="107" y="1200"/>
                </a:lnTo>
                <a:lnTo>
                  <a:pt x="107" y="1200"/>
                </a:lnTo>
                <a:lnTo>
                  <a:pt x="106" y="1200"/>
                </a:lnTo>
                <a:lnTo>
                  <a:pt x="106" y="1200"/>
                </a:lnTo>
                <a:lnTo>
                  <a:pt x="106" y="1198"/>
                </a:lnTo>
                <a:lnTo>
                  <a:pt x="106" y="1198"/>
                </a:lnTo>
                <a:lnTo>
                  <a:pt x="106" y="1197"/>
                </a:lnTo>
                <a:lnTo>
                  <a:pt x="106" y="1197"/>
                </a:lnTo>
                <a:lnTo>
                  <a:pt x="106" y="1197"/>
                </a:lnTo>
                <a:lnTo>
                  <a:pt x="106" y="1195"/>
                </a:lnTo>
                <a:lnTo>
                  <a:pt x="106" y="1195"/>
                </a:lnTo>
                <a:lnTo>
                  <a:pt x="106" y="1194"/>
                </a:lnTo>
                <a:lnTo>
                  <a:pt x="106" y="1194"/>
                </a:lnTo>
                <a:lnTo>
                  <a:pt x="106" y="1194"/>
                </a:lnTo>
                <a:lnTo>
                  <a:pt x="104" y="1194"/>
                </a:lnTo>
                <a:lnTo>
                  <a:pt x="104" y="1194"/>
                </a:lnTo>
                <a:lnTo>
                  <a:pt x="104" y="1194"/>
                </a:lnTo>
                <a:lnTo>
                  <a:pt x="104" y="1193"/>
                </a:lnTo>
                <a:lnTo>
                  <a:pt x="103" y="1193"/>
                </a:lnTo>
                <a:lnTo>
                  <a:pt x="103" y="1193"/>
                </a:lnTo>
                <a:lnTo>
                  <a:pt x="103" y="1193"/>
                </a:lnTo>
                <a:lnTo>
                  <a:pt x="103" y="1191"/>
                </a:lnTo>
                <a:lnTo>
                  <a:pt x="101" y="1191"/>
                </a:lnTo>
                <a:lnTo>
                  <a:pt x="101" y="1191"/>
                </a:lnTo>
                <a:lnTo>
                  <a:pt x="101" y="1191"/>
                </a:lnTo>
                <a:lnTo>
                  <a:pt x="100" y="1191"/>
                </a:lnTo>
                <a:lnTo>
                  <a:pt x="100" y="1190"/>
                </a:lnTo>
                <a:lnTo>
                  <a:pt x="100" y="1190"/>
                </a:lnTo>
                <a:lnTo>
                  <a:pt x="100" y="1190"/>
                </a:lnTo>
                <a:lnTo>
                  <a:pt x="100" y="1190"/>
                </a:lnTo>
                <a:lnTo>
                  <a:pt x="99" y="1190"/>
                </a:lnTo>
                <a:lnTo>
                  <a:pt x="99" y="1190"/>
                </a:lnTo>
                <a:lnTo>
                  <a:pt x="99" y="1189"/>
                </a:lnTo>
                <a:lnTo>
                  <a:pt x="97" y="1189"/>
                </a:lnTo>
                <a:lnTo>
                  <a:pt x="99" y="1189"/>
                </a:lnTo>
                <a:lnTo>
                  <a:pt x="99" y="1189"/>
                </a:lnTo>
                <a:lnTo>
                  <a:pt x="99" y="1189"/>
                </a:lnTo>
                <a:lnTo>
                  <a:pt x="99" y="1187"/>
                </a:lnTo>
                <a:lnTo>
                  <a:pt x="99" y="1187"/>
                </a:lnTo>
                <a:lnTo>
                  <a:pt x="99" y="1186"/>
                </a:lnTo>
                <a:lnTo>
                  <a:pt x="99" y="1186"/>
                </a:lnTo>
                <a:lnTo>
                  <a:pt x="99" y="1186"/>
                </a:lnTo>
                <a:lnTo>
                  <a:pt x="99" y="1186"/>
                </a:lnTo>
                <a:lnTo>
                  <a:pt x="97" y="1186"/>
                </a:lnTo>
                <a:lnTo>
                  <a:pt x="97" y="1186"/>
                </a:lnTo>
                <a:lnTo>
                  <a:pt x="97" y="1186"/>
                </a:lnTo>
                <a:lnTo>
                  <a:pt x="97" y="1184"/>
                </a:lnTo>
                <a:lnTo>
                  <a:pt x="97" y="1184"/>
                </a:lnTo>
                <a:lnTo>
                  <a:pt x="97" y="1184"/>
                </a:lnTo>
                <a:lnTo>
                  <a:pt x="96" y="1184"/>
                </a:lnTo>
                <a:lnTo>
                  <a:pt x="96" y="1183"/>
                </a:lnTo>
                <a:lnTo>
                  <a:pt x="96" y="1183"/>
                </a:lnTo>
                <a:lnTo>
                  <a:pt x="96" y="1183"/>
                </a:lnTo>
                <a:lnTo>
                  <a:pt x="95" y="1183"/>
                </a:lnTo>
                <a:lnTo>
                  <a:pt x="95" y="1183"/>
                </a:lnTo>
                <a:lnTo>
                  <a:pt x="95" y="1183"/>
                </a:lnTo>
                <a:lnTo>
                  <a:pt x="95" y="1183"/>
                </a:lnTo>
                <a:lnTo>
                  <a:pt x="95" y="1183"/>
                </a:lnTo>
                <a:lnTo>
                  <a:pt x="95" y="1182"/>
                </a:lnTo>
                <a:lnTo>
                  <a:pt x="95" y="1182"/>
                </a:lnTo>
                <a:lnTo>
                  <a:pt x="95" y="1182"/>
                </a:lnTo>
                <a:lnTo>
                  <a:pt x="93" y="1182"/>
                </a:lnTo>
                <a:lnTo>
                  <a:pt x="93" y="1180"/>
                </a:lnTo>
                <a:lnTo>
                  <a:pt x="93" y="1180"/>
                </a:lnTo>
                <a:lnTo>
                  <a:pt x="92" y="1180"/>
                </a:lnTo>
                <a:lnTo>
                  <a:pt x="92" y="1180"/>
                </a:lnTo>
                <a:lnTo>
                  <a:pt x="92" y="1180"/>
                </a:lnTo>
                <a:lnTo>
                  <a:pt x="91" y="1180"/>
                </a:lnTo>
                <a:lnTo>
                  <a:pt x="91" y="1180"/>
                </a:lnTo>
                <a:lnTo>
                  <a:pt x="89" y="1180"/>
                </a:lnTo>
                <a:lnTo>
                  <a:pt x="89" y="1180"/>
                </a:lnTo>
                <a:lnTo>
                  <a:pt x="89" y="1179"/>
                </a:lnTo>
                <a:lnTo>
                  <a:pt x="89" y="1179"/>
                </a:lnTo>
                <a:lnTo>
                  <a:pt x="89" y="1179"/>
                </a:lnTo>
                <a:lnTo>
                  <a:pt x="89" y="1179"/>
                </a:lnTo>
                <a:lnTo>
                  <a:pt x="89" y="1178"/>
                </a:lnTo>
                <a:lnTo>
                  <a:pt x="88" y="1178"/>
                </a:lnTo>
                <a:lnTo>
                  <a:pt x="88" y="1178"/>
                </a:lnTo>
                <a:lnTo>
                  <a:pt x="88" y="1178"/>
                </a:lnTo>
                <a:lnTo>
                  <a:pt x="88" y="1178"/>
                </a:lnTo>
                <a:lnTo>
                  <a:pt x="88" y="1178"/>
                </a:lnTo>
                <a:lnTo>
                  <a:pt x="88" y="1176"/>
                </a:lnTo>
                <a:lnTo>
                  <a:pt x="88" y="1176"/>
                </a:lnTo>
                <a:lnTo>
                  <a:pt x="88" y="1176"/>
                </a:lnTo>
                <a:lnTo>
                  <a:pt x="88" y="1176"/>
                </a:lnTo>
                <a:lnTo>
                  <a:pt x="88" y="1175"/>
                </a:lnTo>
                <a:lnTo>
                  <a:pt x="89" y="1175"/>
                </a:lnTo>
                <a:lnTo>
                  <a:pt x="89" y="1175"/>
                </a:lnTo>
                <a:lnTo>
                  <a:pt x="89" y="1175"/>
                </a:lnTo>
                <a:lnTo>
                  <a:pt x="89" y="1174"/>
                </a:lnTo>
                <a:lnTo>
                  <a:pt x="89" y="1174"/>
                </a:lnTo>
                <a:lnTo>
                  <a:pt x="89" y="1172"/>
                </a:lnTo>
                <a:lnTo>
                  <a:pt x="89" y="1172"/>
                </a:lnTo>
                <a:lnTo>
                  <a:pt x="89" y="1172"/>
                </a:lnTo>
                <a:lnTo>
                  <a:pt x="91" y="1172"/>
                </a:lnTo>
                <a:lnTo>
                  <a:pt x="91" y="1171"/>
                </a:lnTo>
                <a:lnTo>
                  <a:pt x="91" y="1171"/>
                </a:lnTo>
                <a:lnTo>
                  <a:pt x="91" y="1171"/>
                </a:lnTo>
                <a:lnTo>
                  <a:pt x="91" y="1171"/>
                </a:lnTo>
                <a:lnTo>
                  <a:pt x="91" y="1169"/>
                </a:lnTo>
                <a:lnTo>
                  <a:pt x="89" y="1169"/>
                </a:lnTo>
                <a:lnTo>
                  <a:pt x="89" y="1168"/>
                </a:lnTo>
                <a:lnTo>
                  <a:pt x="89" y="1167"/>
                </a:lnTo>
                <a:lnTo>
                  <a:pt x="89" y="1167"/>
                </a:lnTo>
                <a:lnTo>
                  <a:pt x="89" y="1167"/>
                </a:lnTo>
                <a:lnTo>
                  <a:pt x="89" y="1165"/>
                </a:lnTo>
                <a:lnTo>
                  <a:pt x="89" y="1165"/>
                </a:lnTo>
                <a:lnTo>
                  <a:pt x="89" y="1165"/>
                </a:lnTo>
                <a:lnTo>
                  <a:pt x="89" y="1165"/>
                </a:lnTo>
                <a:lnTo>
                  <a:pt x="89" y="1164"/>
                </a:lnTo>
                <a:lnTo>
                  <a:pt x="89" y="1164"/>
                </a:lnTo>
                <a:lnTo>
                  <a:pt x="89" y="1164"/>
                </a:lnTo>
                <a:lnTo>
                  <a:pt x="88" y="1164"/>
                </a:lnTo>
                <a:lnTo>
                  <a:pt x="88" y="1163"/>
                </a:lnTo>
                <a:lnTo>
                  <a:pt x="88" y="1163"/>
                </a:lnTo>
                <a:lnTo>
                  <a:pt x="86" y="1163"/>
                </a:lnTo>
                <a:lnTo>
                  <a:pt x="86" y="1161"/>
                </a:lnTo>
                <a:lnTo>
                  <a:pt x="86" y="1161"/>
                </a:lnTo>
                <a:lnTo>
                  <a:pt x="86" y="1161"/>
                </a:lnTo>
                <a:lnTo>
                  <a:pt x="86" y="1161"/>
                </a:lnTo>
                <a:lnTo>
                  <a:pt x="86" y="1160"/>
                </a:lnTo>
                <a:lnTo>
                  <a:pt x="86" y="1160"/>
                </a:lnTo>
                <a:lnTo>
                  <a:pt x="86" y="1158"/>
                </a:lnTo>
                <a:lnTo>
                  <a:pt x="86" y="1158"/>
                </a:lnTo>
                <a:lnTo>
                  <a:pt x="86" y="1158"/>
                </a:lnTo>
                <a:lnTo>
                  <a:pt x="86" y="1158"/>
                </a:lnTo>
                <a:lnTo>
                  <a:pt x="86" y="1157"/>
                </a:lnTo>
                <a:lnTo>
                  <a:pt x="86" y="1157"/>
                </a:lnTo>
                <a:lnTo>
                  <a:pt x="86" y="1157"/>
                </a:lnTo>
                <a:lnTo>
                  <a:pt x="86" y="1156"/>
                </a:lnTo>
                <a:lnTo>
                  <a:pt x="86" y="1156"/>
                </a:lnTo>
                <a:lnTo>
                  <a:pt x="86" y="1156"/>
                </a:lnTo>
                <a:lnTo>
                  <a:pt x="85" y="1154"/>
                </a:lnTo>
                <a:lnTo>
                  <a:pt x="85" y="1154"/>
                </a:lnTo>
                <a:lnTo>
                  <a:pt x="85" y="1154"/>
                </a:lnTo>
                <a:lnTo>
                  <a:pt x="84" y="1153"/>
                </a:lnTo>
                <a:lnTo>
                  <a:pt x="84" y="1153"/>
                </a:lnTo>
                <a:lnTo>
                  <a:pt x="84" y="1153"/>
                </a:lnTo>
                <a:lnTo>
                  <a:pt x="84" y="1153"/>
                </a:lnTo>
                <a:lnTo>
                  <a:pt x="84" y="1152"/>
                </a:lnTo>
                <a:lnTo>
                  <a:pt x="84" y="1152"/>
                </a:lnTo>
                <a:lnTo>
                  <a:pt x="84" y="1150"/>
                </a:lnTo>
                <a:lnTo>
                  <a:pt x="84" y="1150"/>
                </a:lnTo>
                <a:lnTo>
                  <a:pt x="84" y="1150"/>
                </a:lnTo>
                <a:lnTo>
                  <a:pt x="84" y="1149"/>
                </a:lnTo>
                <a:lnTo>
                  <a:pt x="84" y="1149"/>
                </a:lnTo>
                <a:lnTo>
                  <a:pt x="84" y="1149"/>
                </a:lnTo>
                <a:lnTo>
                  <a:pt x="85" y="1148"/>
                </a:lnTo>
                <a:lnTo>
                  <a:pt x="85" y="1148"/>
                </a:lnTo>
                <a:lnTo>
                  <a:pt x="85" y="1146"/>
                </a:lnTo>
                <a:lnTo>
                  <a:pt x="84" y="1146"/>
                </a:lnTo>
                <a:lnTo>
                  <a:pt x="84" y="1146"/>
                </a:lnTo>
                <a:lnTo>
                  <a:pt x="84" y="1146"/>
                </a:lnTo>
                <a:lnTo>
                  <a:pt x="84" y="1145"/>
                </a:lnTo>
                <a:lnTo>
                  <a:pt x="84" y="1145"/>
                </a:lnTo>
                <a:lnTo>
                  <a:pt x="82" y="1145"/>
                </a:lnTo>
                <a:lnTo>
                  <a:pt x="82" y="1145"/>
                </a:lnTo>
                <a:lnTo>
                  <a:pt x="82" y="1143"/>
                </a:lnTo>
                <a:lnTo>
                  <a:pt x="81" y="1143"/>
                </a:lnTo>
                <a:lnTo>
                  <a:pt x="81" y="1143"/>
                </a:lnTo>
                <a:lnTo>
                  <a:pt x="81" y="1142"/>
                </a:lnTo>
                <a:lnTo>
                  <a:pt x="81" y="1142"/>
                </a:lnTo>
                <a:lnTo>
                  <a:pt x="80" y="1142"/>
                </a:lnTo>
                <a:lnTo>
                  <a:pt x="80" y="1141"/>
                </a:lnTo>
                <a:lnTo>
                  <a:pt x="78" y="1141"/>
                </a:lnTo>
                <a:lnTo>
                  <a:pt x="78" y="1141"/>
                </a:lnTo>
                <a:lnTo>
                  <a:pt x="78" y="1139"/>
                </a:lnTo>
                <a:lnTo>
                  <a:pt x="78" y="1139"/>
                </a:lnTo>
                <a:lnTo>
                  <a:pt x="78" y="1139"/>
                </a:lnTo>
                <a:lnTo>
                  <a:pt x="78" y="1138"/>
                </a:lnTo>
                <a:lnTo>
                  <a:pt x="77" y="1138"/>
                </a:lnTo>
                <a:lnTo>
                  <a:pt x="77" y="1137"/>
                </a:lnTo>
                <a:lnTo>
                  <a:pt x="77" y="1137"/>
                </a:lnTo>
                <a:lnTo>
                  <a:pt x="75" y="1135"/>
                </a:lnTo>
                <a:lnTo>
                  <a:pt x="75" y="1134"/>
                </a:lnTo>
                <a:lnTo>
                  <a:pt x="75" y="1132"/>
                </a:lnTo>
                <a:lnTo>
                  <a:pt x="75" y="1131"/>
                </a:lnTo>
                <a:lnTo>
                  <a:pt x="75" y="1131"/>
                </a:lnTo>
                <a:lnTo>
                  <a:pt x="75" y="1131"/>
                </a:lnTo>
                <a:lnTo>
                  <a:pt x="75" y="1130"/>
                </a:lnTo>
                <a:lnTo>
                  <a:pt x="75" y="1128"/>
                </a:lnTo>
                <a:lnTo>
                  <a:pt x="74" y="1124"/>
                </a:lnTo>
                <a:lnTo>
                  <a:pt x="75" y="1123"/>
                </a:lnTo>
                <a:lnTo>
                  <a:pt x="78" y="1122"/>
                </a:lnTo>
                <a:lnTo>
                  <a:pt x="78" y="1120"/>
                </a:lnTo>
                <a:lnTo>
                  <a:pt x="80" y="1120"/>
                </a:lnTo>
                <a:lnTo>
                  <a:pt x="81" y="1119"/>
                </a:lnTo>
                <a:lnTo>
                  <a:pt x="82" y="1117"/>
                </a:lnTo>
                <a:lnTo>
                  <a:pt x="82" y="1116"/>
                </a:lnTo>
                <a:lnTo>
                  <a:pt x="84" y="1116"/>
                </a:lnTo>
                <a:lnTo>
                  <a:pt x="84" y="1116"/>
                </a:lnTo>
                <a:lnTo>
                  <a:pt x="85" y="1115"/>
                </a:lnTo>
                <a:lnTo>
                  <a:pt x="85" y="1115"/>
                </a:lnTo>
                <a:lnTo>
                  <a:pt x="86" y="1115"/>
                </a:lnTo>
                <a:lnTo>
                  <a:pt x="86" y="1113"/>
                </a:lnTo>
                <a:lnTo>
                  <a:pt x="86" y="1113"/>
                </a:lnTo>
                <a:lnTo>
                  <a:pt x="88" y="1112"/>
                </a:lnTo>
                <a:lnTo>
                  <a:pt x="89" y="1109"/>
                </a:lnTo>
                <a:lnTo>
                  <a:pt x="91" y="1109"/>
                </a:lnTo>
                <a:lnTo>
                  <a:pt x="91" y="1109"/>
                </a:lnTo>
                <a:lnTo>
                  <a:pt x="92" y="1108"/>
                </a:lnTo>
                <a:lnTo>
                  <a:pt x="93" y="1107"/>
                </a:lnTo>
                <a:lnTo>
                  <a:pt x="93" y="1107"/>
                </a:lnTo>
                <a:lnTo>
                  <a:pt x="93" y="1107"/>
                </a:lnTo>
                <a:lnTo>
                  <a:pt x="95" y="1107"/>
                </a:lnTo>
                <a:lnTo>
                  <a:pt x="93" y="1107"/>
                </a:lnTo>
                <a:lnTo>
                  <a:pt x="93" y="1105"/>
                </a:lnTo>
                <a:lnTo>
                  <a:pt x="93" y="1105"/>
                </a:lnTo>
                <a:lnTo>
                  <a:pt x="93" y="1105"/>
                </a:lnTo>
                <a:lnTo>
                  <a:pt x="92" y="1105"/>
                </a:lnTo>
                <a:lnTo>
                  <a:pt x="92" y="1105"/>
                </a:lnTo>
                <a:lnTo>
                  <a:pt x="92" y="1104"/>
                </a:lnTo>
                <a:lnTo>
                  <a:pt x="92" y="1104"/>
                </a:lnTo>
                <a:lnTo>
                  <a:pt x="91" y="1104"/>
                </a:lnTo>
                <a:lnTo>
                  <a:pt x="91" y="1105"/>
                </a:lnTo>
                <a:lnTo>
                  <a:pt x="91" y="1105"/>
                </a:lnTo>
                <a:lnTo>
                  <a:pt x="91" y="1104"/>
                </a:lnTo>
                <a:lnTo>
                  <a:pt x="91" y="1105"/>
                </a:lnTo>
                <a:lnTo>
                  <a:pt x="89" y="1105"/>
                </a:lnTo>
                <a:lnTo>
                  <a:pt x="89" y="1105"/>
                </a:lnTo>
                <a:lnTo>
                  <a:pt x="89" y="1105"/>
                </a:lnTo>
                <a:lnTo>
                  <a:pt x="89" y="1105"/>
                </a:lnTo>
                <a:lnTo>
                  <a:pt x="89" y="1102"/>
                </a:lnTo>
                <a:lnTo>
                  <a:pt x="89" y="1102"/>
                </a:lnTo>
                <a:lnTo>
                  <a:pt x="89" y="1101"/>
                </a:lnTo>
                <a:lnTo>
                  <a:pt x="89" y="1101"/>
                </a:lnTo>
                <a:lnTo>
                  <a:pt x="89" y="1100"/>
                </a:lnTo>
                <a:lnTo>
                  <a:pt x="89" y="1100"/>
                </a:lnTo>
                <a:lnTo>
                  <a:pt x="89" y="1098"/>
                </a:lnTo>
                <a:lnTo>
                  <a:pt x="89" y="1097"/>
                </a:lnTo>
                <a:lnTo>
                  <a:pt x="88" y="1094"/>
                </a:lnTo>
                <a:lnTo>
                  <a:pt x="88" y="1093"/>
                </a:lnTo>
                <a:lnTo>
                  <a:pt x="88" y="1091"/>
                </a:lnTo>
                <a:lnTo>
                  <a:pt x="86" y="1090"/>
                </a:lnTo>
                <a:lnTo>
                  <a:pt x="86" y="1089"/>
                </a:lnTo>
                <a:lnTo>
                  <a:pt x="86" y="1087"/>
                </a:lnTo>
                <a:lnTo>
                  <a:pt x="86" y="1087"/>
                </a:lnTo>
                <a:lnTo>
                  <a:pt x="86" y="1086"/>
                </a:lnTo>
                <a:lnTo>
                  <a:pt x="86" y="1085"/>
                </a:lnTo>
                <a:lnTo>
                  <a:pt x="86" y="1085"/>
                </a:lnTo>
                <a:lnTo>
                  <a:pt x="86" y="1085"/>
                </a:lnTo>
                <a:lnTo>
                  <a:pt x="85" y="1083"/>
                </a:lnTo>
                <a:lnTo>
                  <a:pt x="85" y="1082"/>
                </a:lnTo>
                <a:lnTo>
                  <a:pt x="85" y="1081"/>
                </a:lnTo>
                <a:lnTo>
                  <a:pt x="85" y="1081"/>
                </a:lnTo>
                <a:lnTo>
                  <a:pt x="85" y="1079"/>
                </a:lnTo>
                <a:lnTo>
                  <a:pt x="85" y="1079"/>
                </a:lnTo>
                <a:lnTo>
                  <a:pt x="85" y="1078"/>
                </a:lnTo>
                <a:lnTo>
                  <a:pt x="85" y="1078"/>
                </a:lnTo>
                <a:lnTo>
                  <a:pt x="85" y="1076"/>
                </a:lnTo>
                <a:lnTo>
                  <a:pt x="84" y="1076"/>
                </a:lnTo>
                <a:lnTo>
                  <a:pt x="84" y="1076"/>
                </a:lnTo>
                <a:lnTo>
                  <a:pt x="84" y="1076"/>
                </a:lnTo>
                <a:lnTo>
                  <a:pt x="84" y="1075"/>
                </a:lnTo>
                <a:lnTo>
                  <a:pt x="84" y="1075"/>
                </a:lnTo>
                <a:lnTo>
                  <a:pt x="84" y="1074"/>
                </a:lnTo>
                <a:lnTo>
                  <a:pt x="84" y="1074"/>
                </a:lnTo>
                <a:lnTo>
                  <a:pt x="84" y="1074"/>
                </a:lnTo>
                <a:lnTo>
                  <a:pt x="84" y="1072"/>
                </a:lnTo>
                <a:lnTo>
                  <a:pt x="84" y="1072"/>
                </a:lnTo>
                <a:lnTo>
                  <a:pt x="84" y="1072"/>
                </a:lnTo>
                <a:lnTo>
                  <a:pt x="84" y="1071"/>
                </a:lnTo>
                <a:lnTo>
                  <a:pt x="84" y="1071"/>
                </a:lnTo>
                <a:lnTo>
                  <a:pt x="85" y="1071"/>
                </a:lnTo>
                <a:lnTo>
                  <a:pt x="85" y="1071"/>
                </a:lnTo>
                <a:lnTo>
                  <a:pt x="85" y="1070"/>
                </a:lnTo>
                <a:lnTo>
                  <a:pt x="84" y="1070"/>
                </a:lnTo>
                <a:lnTo>
                  <a:pt x="85" y="1070"/>
                </a:lnTo>
                <a:lnTo>
                  <a:pt x="85" y="1070"/>
                </a:lnTo>
                <a:lnTo>
                  <a:pt x="85" y="1068"/>
                </a:lnTo>
                <a:lnTo>
                  <a:pt x="84" y="1068"/>
                </a:lnTo>
                <a:lnTo>
                  <a:pt x="84" y="1068"/>
                </a:lnTo>
                <a:lnTo>
                  <a:pt x="84" y="1068"/>
                </a:lnTo>
                <a:lnTo>
                  <a:pt x="84" y="1067"/>
                </a:lnTo>
                <a:lnTo>
                  <a:pt x="84" y="1067"/>
                </a:lnTo>
                <a:lnTo>
                  <a:pt x="84" y="1065"/>
                </a:lnTo>
                <a:lnTo>
                  <a:pt x="84" y="1065"/>
                </a:lnTo>
                <a:lnTo>
                  <a:pt x="82" y="1065"/>
                </a:lnTo>
                <a:lnTo>
                  <a:pt x="82" y="1065"/>
                </a:lnTo>
                <a:lnTo>
                  <a:pt x="82" y="1064"/>
                </a:lnTo>
                <a:lnTo>
                  <a:pt x="82" y="1064"/>
                </a:lnTo>
                <a:lnTo>
                  <a:pt x="82" y="1064"/>
                </a:lnTo>
                <a:lnTo>
                  <a:pt x="81" y="1063"/>
                </a:lnTo>
                <a:lnTo>
                  <a:pt x="82" y="1063"/>
                </a:lnTo>
                <a:lnTo>
                  <a:pt x="82" y="1063"/>
                </a:lnTo>
                <a:lnTo>
                  <a:pt x="82" y="1063"/>
                </a:lnTo>
                <a:lnTo>
                  <a:pt x="84" y="1061"/>
                </a:lnTo>
                <a:lnTo>
                  <a:pt x="84" y="1061"/>
                </a:lnTo>
                <a:lnTo>
                  <a:pt x="84" y="1060"/>
                </a:lnTo>
                <a:lnTo>
                  <a:pt x="84" y="1060"/>
                </a:lnTo>
                <a:lnTo>
                  <a:pt x="84" y="1059"/>
                </a:lnTo>
                <a:lnTo>
                  <a:pt x="85" y="1059"/>
                </a:lnTo>
                <a:lnTo>
                  <a:pt x="85" y="1057"/>
                </a:lnTo>
                <a:lnTo>
                  <a:pt x="85" y="1057"/>
                </a:lnTo>
                <a:lnTo>
                  <a:pt x="85" y="1057"/>
                </a:lnTo>
                <a:lnTo>
                  <a:pt x="86" y="1057"/>
                </a:lnTo>
                <a:lnTo>
                  <a:pt x="86" y="1056"/>
                </a:lnTo>
                <a:lnTo>
                  <a:pt x="86" y="1053"/>
                </a:lnTo>
                <a:lnTo>
                  <a:pt x="86" y="1052"/>
                </a:lnTo>
                <a:lnTo>
                  <a:pt x="86" y="1052"/>
                </a:lnTo>
                <a:lnTo>
                  <a:pt x="86" y="1049"/>
                </a:lnTo>
                <a:lnTo>
                  <a:pt x="86" y="1048"/>
                </a:lnTo>
                <a:lnTo>
                  <a:pt x="86" y="1046"/>
                </a:lnTo>
                <a:lnTo>
                  <a:pt x="86" y="1045"/>
                </a:lnTo>
                <a:lnTo>
                  <a:pt x="86" y="1042"/>
                </a:lnTo>
                <a:lnTo>
                  <a:pt x="86" y="1041"/>
                </a:lnTo>
                <a:lnTo>
                  <a:pt x="86" y="1041"/>
                </a:lnTo>
                <a:lnTo>
                  <a:pt x="86" y="1038"/>
                </a:lnTo>
                <a:lnTo>
                  <a:pt x="86" y="1038"/>
                </a:lnTo>
                <a:lnTo>
                  <a:pt x="86" y="1037"/>
                </a:lnTo>
                <a:lnTo>
                  <a:pt x="86" y="1034"/>
                </a:lnTo>
                <a:lnTo>
                  <a:pt x="88" y="1031"/>
                </a:lnTo>
                <a:lnTo>
                  <a:pt x="88" y="1030"/>
                </a:lnTo>
                <a:lnTo>
                  <a:pt x="88" y="1030"/>
                </a:lnTo>
                <a:lnTo>
                  <a:pt x="88" y="1029"/>
                </a:lnTo>
                <a:lnTo>
                  <a:pt x="88" y="1027"/>
                </a:lnTo>
                <a:lnTo>
                  <a:pt x="88" y="1027"/>
                </a:lnTo>
                <a:lnTo>
                  <a:pt x="88" y="1026"/>
                </a:lnTo>
                <a:lnTo>
                  <a:pt x="88" y="1026"/>
                </a:lnTo>
                <a:lnTo>
                  <a:pt x="88" y="1024"/>
                </a:lnTo>
                <a:lnTo>
                  <a:pt x="88" y="1024"/>
                </a:lnTo>
                <a:lnTo>
                  <a:pt x="88" y="1023"/>
                </a:lnTo>
                <a:lnTo>
                  <a:pt x="88" y="1022"/>
                </a:lnTo>
                <a:lnTo>
                  <a:pt x="88" y="1022"/>
                </a:lnTo>
                <a:lnTo>
                  <a:pt x="89" y="1022"/>
                </a:lnTo>
                <a:lnTo>
                  <a:pt x="89" y="1020"/>
                </a:lnTo>
                <a:lnTo>
                  <a:pt x="89" y="1020"/>
                </a:lnTo>
                <a:lnTo>
                  <a:pt x="89" y="1019"/>
                </a:lnTo>
                <a:lnTo>
                  <a:pt x="89" y="1019"/>
                </a:lnTo>
                <a:lnTo>
                  <a:pt x="89" y="1019"/>
                </a:lnTo>
                <a:lnTo>
                  <a:pt x="89" y="1018"/>
                </a:lnTo>
                <a:lnTo>
                  <a:pt x="89" y="1018"/>
                </a:lnTo>
                <a:lnTo>
                  <a:pt x="89" y="1016"/>
                </a:lnTo>
                <a:lnTo>
                  <a:pt x="89" y="1016"/>
                </a:lnTo>
                <a:lnTo>
                  <a:pt x="89" y="1016"/>
                </a:lnTo>
                <a:lnTo>
                  <a:pt x="89" y="1015"/>
                </a:lnTo>
                <a:lnTo>
                  <a:pt x="89" y="1013"/>
                </a:lnTo>
                <a:lnTo>
                  <a:pt x="89" y="1013"/>
                </a:lnTo>
                <a:lnTo>
                  <a:pt x="91" y="1013"/>
                </a:lnTo>
                <a:lnTo>
                  <a:pt x="91" y="1012"/>
                </a:lnTo>
                <a:lnTo>
                  <a:pt x="91" y="1012"/>
                </a:lnTo>
                <a:lnTo>
                  <a:pt x="92" y="1011"/>
                </a:lnTo>
                <a:lnTo>
                  <a:pt x="92" y="1009"/>
                </a:lnTo>
                <a:lnTo>
                  <a:pt x="92" y="1008"/>
                </a:lnTo>
                <a:lnTo>
                  <a:pt x="92" y="1009"/>
                </a:lnTo>
                <a:lnTo>
                  <a:pt x="92" y="1008"/>
                </a:lnTo>
                <a:lnTo>
                  <a:pt x="93" y="1008"/>
                </a:lnTo>
                <a:lnTo>
                  <a:pt x="93" y="1007"/>
                </a:lnTo>
                <a:lnTo>
                  <a:pt x="93" y="1005"/>
                </a:lnTo>
                <a:lnTo>
                  <a:pt x="95" y="1005"/>
                </a:lnTo>
                <a:lnTo>
                  <a:pt x="95" y="1005"/>
                </a:lnTo>
                <a:lnTo>
                  <a:pt x="93" y="1004"/>
                </a:lnTo>
                <a:lnTo>
                  <a:pt x="93" y="1003"/>
                </a:lnTo>
                <a:lnTo>
                  <a:pt x="93" y="1001"/>
                </a:lnTo>
                <a:lnTo>
                  <a:pt x="93" y="1000"/>
                </a:lnTo>
                <a:lnTo>
                  <a:pt x="93" y="1000"/>
                </a:lnTo>
                <a:lnTo>
                  <a:pt x="93" y="998"/>
                </a:lnTo>
                <a:lnTo>
                  <a:pt x="93" y="997"/>
                </a:lnTo>
                <a:lnTo>
                  <a:pt x="92" y="997"/>
                </a:lnTo>
                <a:lnTo>
                  <a:pt x="92" y="997"/>
                </a:lnTo>
                <a:lnTo>
                  <a:pt x="92" y="996"/>
                </a:lnTo>
                <a:lnTo>
                  <a:pt x="92" y="994"/>
                </a:lnTo>
                <a:lnTo>
                  <a:pt x="92" y="993"/>
                </a:lnTo>
                <a:lnTo>
                  <a:pt x="92" y="993"/>
                </a:lnTo>
                <a:lnTo>
                  <a:pt x="92" y="992"/>
                </a:lnTo>
                <a:lnTo>
                  <a:pt x="92" y="992"/>
                </a:lnTo>
                <a:lnTo>
                  <a:pt x="92" y="992"/>
                </a:lnTo>
                <a:lnTo>
                  <a:pt x="92" y="990"/>
                </a:lnTo>
                <a:lnTo>
                  <a:pt x="92" y="990"/>
                </a:lnTo>
                <a:lnTo>
                  <a:pt x="92" y="989"/>
                </a:lnTo>
                <a:lnTo>
                  <a:pt x="92" y="989"/>
                </a:lnTo>
                <a:lnTo>
                  <a:pt x="92" y="987"/>
                </a:lnTo>
                <a:lnTo>
                  <a:pt x="92" y="986"/>
                </a:lnTo>
                <a:lnTo>
                  <a:pt x="93" y="985"/>
                </a:lnTo>
                <a:lnTo>
                  <a:pt x="93" y="985"/>
                </a:lnTo>
                <a:lnTo>
                  <a:pt x="93" y="983"/>
                </a:lnTo>
                <a:lnTo>
                  <a:pt x="93" y="983"/>
                </a:lnTo>
                <a:lnTo>
                  <a:pt x="93" y="983"/>
                </a:lnTo>
                <a:lnTo>
                  <a:pt x="93" y="982"/>
                </a:lnTo>
                <a:lnTo>
                  <a:pt x="93" y="982"/>
                </a:lnTo>
                <a:lnTo>
                  <a:pt x="93" y="981"/>
                </a:lnTo>
                <a:lnTo>
                  <a:pt x="93" y="981"/>
                </a:lnTo>
                <a:lnTo>
                  <a:pt x="95" y="981"/>
                </a:lnTo>
                <a:lnTo>
                  <a:pt x="95" y="979"/>
                </a:lnTo>
                <a:lnTo>
                  <a:pt x="95" y="979"/>
                </a:lnTo>
                <a:lnTo>
                  <a:pt x="95" y="978"/>
                </a:lnTo>
                <a:lnTo>
                  <a:pt x="95" y="978"/>
                </a:lnTo>
                <a:lnTo>
                  <a:pt x="95" y="978"/>
                </a:lnTo>
                <a:lnTo>
                  <a:pt x="95" y="977"/>
                </a:lnTo>
                <a:lnTo>
                  <a:pt x="95" y="977"/>
                </a:lnTo>
                <a:lnTo>
                  <a:pt x="95" y="977"/>
                </a:lnTo>
                <a:lnTo>
                  <a:pt x="96" y="975"/>
                </a:lnTo>
                <a:lnTo>
                  <a:pt x="97" y="974"/>
                </a:lnTo>
                <a:lnTo>
                  <a:pt x="97" y="974"/>
                </a:lnTo>
                <a:lnTo>
                  <a:pt x="97" y="972"/>
                </a:lnTo>
                <a:lnTo>
                  <a:pt x="99" y="971"/>
                </a:lnTo>
                <a:lnTo>
                  <a:pt x="99" y="970"/>
                </a:lnTo>
                <a:lnTo>
                  <a:pt x="100" y="970"/>
                </a:lnTo>
                <a:lnTo>
                  <a:pt x="100" y="970"/>
                </a:lnTo>
                <a:lnTo>
                  <a:pt x="100" y="970"/>
                </a:lnTo>
                <a:lnTo>
                  <a:pt x="100" y="968"/>
                </a:lnTo>
                <a:lnTo>
                  <a:pt x="101" y="967"/>
                </a:lnTo>
                <a:lnTo>
                  <a:pt x="101" y="967"/>
                </a:lnTo>
                <a:lnTo>
                  <a:pt x="103" y="967"/>
                </a:lnTo>
                <a:lnTo>
                  <a:pt x="106" y="967"/>
                </a:lnTo>
                <a:lnTo>
                  <a:pt x="106" y="967"/>
                </a:lnTo>
                <a:lnTo>
                  <a:pt x="108" y="967"/>
                </a:lnTo>
                <a:lnTo>
                  <a:pt x="110" y="967"/>
                </a:lnTo>
                <a:lnTo>
                  <a:pt x="111" y="967"/>
                </a:lnTo>
                <a:lnTo>
                  <a:pt x="111" y="966"/>
                </a:lnTo>
                <a:lnTo>
                  <a:pt x="111" y="964"/>
                </a:lnTo>
                <a:lnTo>
                  <a:pt x="111" y="964"/>
                </a:lnTo>
                <a:lnTo>
                  <a:pt x="112" y="964"/>
                </a:lnTo>
                <a:lnTo>
                  <a:pt x="112" y="963"/>
                </a:lnTo>
                <a:lnTo>
                  <a:pt x="114" y="963"/>
                </a:lnTo>
                <a:lnTo>
                  <a:pt x="114" y="961"/>
                </a:lnTo>
                <a:lnTo>
                  <a:pt x="115" y="960"/>
                </a:lnTo>
                <a:lnTo>
                  <a:pt x="116" y="957"/>
                </a:lnTo>
                <a:lnTo>
                  <a:pt x="116" y="957"/>
                </a:lnTo>
                <a:lnTo>
                  <a:pt x="118" y="956"/>
                </a:lnTo>
                <a:lnTo>
                  <a:pt x="119" y="956"/>
                </a:lnTo>
                <a:lnTo>
                  <a:pt x="119" y="956"/>
                </a:lnTo>
                <a:lnTo>
                  <a:pt x="121" y="955"/>
                </a:lnTo>
                <a:lnTo>
                  <a:pt x="121" y="955"/>
                </a:lnTo>
                <a:lnTo>
                  <a:pt x="121" y="955"/>
                </a:lnTo>
                <a:lnTo>
                  <a:pt x="121" y="955"/>
                </a:lnTo>
                <a:lnTo>
                  <a:pt x="119" y="955"/>
                </a:lnTo>
                <a:lnTo>
                  <a:pt x="119" y="953"/>
                </a:lnTo>
                <a:lnTo>
                  <a:pt x="121" y="953"/>
                </a:lnTo>
                <a:lnTo>
                  <a:pt x="121" y="952"/>
                </a:lnTo>
                <a:lnTo>
                  <a:pt x="121" y="951"/>
                </a:lnTo>
                <a:lnTo>
                  <a:pt x="121" y="949"/>
                </a:lnTo>
                <a:lnTo>
                  <a:pt x="121" y="949"/>
                </a:lnTo>
                <a:lnTo>
                  <a:pt x="122" y="949"/>
                </a:lnTo>
                <a:lnTo>
                  <a:pt x="122" y="949"/>
                </a:lnTo>
                <a:lnTo>
                  <a:pt x="122" y="949"/>
                </a:lnTo>
                <a:lnTo>
                  <a:pt x="123" y="951"/>
                </a:lnTo>
                <a:lnTo>
                  <a:pt x="123" y="951"/>
                </a:lnTo>
                <a:lnTo>
                  <a:pt x="125" y="951"/>
                </a:lnTo>
                <a:lnTo>
                  <a:pt x="125" y="951"/>
                </a:lnTo>
                <a:lnTo>
                  <a:pt x="125" y="951"/>
                </a:lnTo>
                <a:lnTo>
                  <a:pt x="125" y="949"/>
                </a:lnTo>
                <a:lnTo>
                  <a:pt x="126" y="949"/>
                </a:lnTo>
                <a:lnTo>
                  <a:pt x="126" y="949"/>
                </a:lnTo>
                <a:lnTo>
                  <a:pt x="126" y="949"/>
                </a:lnTo>
                <a:lnTo>
                  <a:pt x="127" y="949"/>
                </a:lnTo>
                <a:lnTo>
                  <a:pt x="127" y="948"/>
                </a:lnTo>
                <a:lnTo>
                  <a:pt x="127" y="948"/>
                </a:lnTo>
                <a:lnTo>
                  <a:pt x="129" y="948"/>
                </a:lnTo>
                <a:lnTo>
                  <a:pt x="129" y="949"/>
                </a:lnTo>
                <a:lnTo>
                  <a:pt x="130" y="949"/>
                </a:lnTo>
                <a:lnTo>
                  <a:pt x="130" y="949"/>
                </a:lnTo>
                <a:lnTo>
                  <a:pt x="130" y="949"/>
                </a:lnTo>
                <a:lnTo>
                  <a:pt x="132" y="949"/>
                </a:lnTo>
                <a:lnTo>
                  <a:pt x="133" y="949"/>
                </a:lnTo>
                <a:lnTo>
                  <a:pt x="133" y="949"/>
                </a:lnTo>
                <a:lnTo>
                  <a:pt x="133" y="949"/>
                </a:lnTo>
                <a:lnTo>
                  <a:pt x="133" y="951"/>
                </a:lnTo>
                <a:lnTo>
                  <a:pt x="134" y="951"/>
                </a:lnTo>
                <a:lnTo>
                  <a:pt x="134" y="951"/>
                </a:lnTo>
                <a:lnTo>
                  <a:pt x="136" y="951"/>
                </a:lnTo>
                <a:lnTo>
                  <a:pt x="136" y="949"/>
                </a:lnTo>
                <a:lnTo>
                  <a:pt x="136" y="949"/>
                </a:lnTo>
                <a:lnTo>
                  <a:pt x="137" y="949"/>
                </a:lnTo>
                <a:lnTo>
                  <a:pt x="137" y="948"/>
                </a:lnTo>
                <a:lnTo>
                  <a:pt x="138" y="948"/>
                </a:lnTo>
                <a:lnTo>
                  <a:pt x="138" y="948"/>
                </a:lnTo>
                <a:lnTo>
                  <a:pt x="138" y="946"/>
                </a:lnTo>
                <a:lnTo>
                  <a:pt x="140" y="945"/>
                </a:lnTo>
                <a:lnTo>
                  <a:pt x="140" y="945"/>
                </a:lnTo>
                <a:lnTo>
                  <a:pt x="141" y="945"/>
                </a:lnTo>
                <a:lnTo>
                  <a:pt x="141" y="945"/>
                </a:lnTo>
                <a:lnTo>
                  <a:pt x="141" y="945"/>
                </a:lnTo>
                <a:lnTo>
                  <a:pt x="142" y="945"/>
                </a:lnTo>
                <a:lnTo>
                  <a:pt x="142" y="944"/>
                </a:lnTo>
                <a:lnTo>
                  <a:pt x="144" y="944"/>
                </a:lnTo>
                <a:lnTo>
                  <a:pt x="144" y="944"/>
                </a:lnTo>
                <a:lnTo>
                  <a:pt x="144" y="942"/>
                </a:lnTo>
                <a:lnTo>
                  <a:pt x="145" y="942"/>
                </a:lnTo>
                <a:lnTo>
                  <a:pt x="147" y="942"/>
                </a:lnTo>
                <a:lnTo>
                  <a:pt x="147" y="942"/>
                </a:lnTo>
                <a:lnTo>
                  <a:pt x="147" y="942"/>
                </a:lnTo>
                <a:lnTo>
                  <a:pt x="147" y="941"/>
                </a:lnTo>
                <a:lnTo>
                  <a:pt x="148" y="941"/>
                </a:lnTo>
                <a:lnTo>
                  <a:pt x="148" y="941"/>
                </a:lnTo>
                <a:lnTo>
                  <a:pt x="149" y="941"/>
                </a:lnTo>
                <a:lnTo>
                  <a:pt x="151" y="940"/>
                </a:lnTo>
                <a:lnTo>
                  <a:pt x="151" y="940"/>
                </a:lnTo>
                <a:lnTo>
                  <a:pt x="152" y="940"/>
                </a:lnTo>
                <a:lnTo>
                  <a:pt x="152" y="940"/>
                </a:lnTo>
                <a:lnTo>
                  <a:pt x="152" y="940"/>
                </a:lnTo>
                <a:lnTo>
                  <a:pt x="153" y="938"/>
                </a:lnTo>
                <a:lnTo>
                  <a:pt x="153" y="938"/>
                </a:lnTo>
                <a:lnTo>
                  <a:pt x="155" y="938"/>
                </a:lnTo>
                <a:lnTo>
                  <a:pt x="155" y="937"/>
                </a:lnTo>
                <a:lnTo>
                  <a:pt x="156" y="937"/>
                </a:lnTo>
                <a:lnTo>
                  <a:pt x="158" y="937"/>
                </a:lnTo>
                <a:lnTo>
                  <a:pt x="158" y="937"/>
                </a:lnTo>
                <a:lnTo>
                  <a:pt x="158" y="936"/>
                </a:lnTo>
                <a:lnTo>
                  <a:pt x="159" y="936"/>
                </a:lnTo>
                <a:lnTo>
                  <a:pt x="159" y="936"/>
                </a:lnTo>
                <a:lnTo>
                  <a:pt x="160" y="936"/>
                </a:lnTo>
                <a:lnTo>
                  <a:pt x="160" y="936"/>
                </a:lnTo>
                <a:lnTo>
                  <a:pt x="160" y="936"/>
                </a:lnTo>
                <a:lnTo>
                  <a:pt x="162" y="934"/>
                </a:lnTo>
                <a:lnTo>
                  <a:pt x="163" y="934"/>
                </a:lnTo>
                <a:lnTo>
                  <a:pt x="164" y="934"/>
                </a:lnTo>
                <a:lnTo>
                  <a:pt x="164" y="934"/>
                </a:lnTo>
                <a:lnTo>
                  <a:pt x="166" y="934"/>
                </a:lnTo>
                <a:lnTo>
                  <a:pt x="167" y="933"/>
                </a:lnTo>
                <a:lnTo>
                  <a:pt x="168" y="933"/>
                </a:lnTo>
                <a:lnTo>
                  <a:pt x="170" y="933"/>
                </a:lnTo>
                <a:lnTo>
                  <a:pt x="170" y="933"/>
                </a:lnTo>
                <a:lnTo>
                  <a:pt x="171" y="931"/>
                </a:lnTo>
                <a:lnTo>
                  <a:pt x="171" y="931"/>
                </a:lnTo>
                <a:lnTo>
                  <a:pt x="171" y="931"/>
                </a:lnTo>
                <a:lnTo>
                  <a:pt x="173" y="931"/>
                </a:lnTo>
                <a:lnTo>
                  <a:pt x="173" y="931"/>
                </a:lnTo>
                <a:lnTo>
                  <a:pt x="174" y="931"/>
                </a:lnTo>
                <a:lnTo>
                  <a:pt x="174" y="930"/>
                </a:lnTo>
                <a:lnTo>
                  <a:pt x="174" y="930"/>
                </a:lnTo>
                <a:lnTo>
                  <a:pt x="175" y="930"/>
                </a:lnTo>
                <a:lnTo>
                  <a:pt x="175" y="929"/>
                </a:lnTo>
                <a:lnTo>
                  <a:pt x="177" y="929"/>
                </a:lnTo>
                <a:lnTo>
                  <a:pt x="178" y="927"/>
                </a:lnTo>
                <a:lnTo>
                  <a:pt x="178" y="927"/>
                </a:lnTo>
                <a:lnTo>
                  <a:pt x="179" y="927"/>
                </a:lnTo>
                <a:lnTo>
                  <a:pt x="179" y="927"/>
                </a:lnTo>
                <a:lnTo>
                  <a:pt x="179" y="926"/>
                </a:lnTo>
                <a:lnTo>
                  <a:pt x="179" y="926"/>
                </a:lnTo>
                <a:lnTo>
                  <a:pt x="179" y="926"/>
                </a:lnTo>
                <a:lnTo>
                  <a:pt x="181" y="926"/>
                </a:lnTo>
                <a:lnTo>
                  <a:pt x="181" y="926"/>
                </a:lnTo>
                <a:lnTo>
                  <a:pt x="182" y="925"/>
                </a:lnTo>
                <a:lnTo>
                  <a:pt x="182" y="925"/>
                </a:lnTo>
                <a:lnTo>
                  <a:pt x="182" y="925"/>
                </a:lnTo>
                <a:lnTo>
                  <a:pt x="184" y="923"/>
                </a:lnTo>
                <a:lnTo>
                  <a:pt x="184" y="923"/>
                </a:lnTo>
                <a:lnTo>
                  <a:pt x="184" y="923"/>
                </a:lnTo>
                <a:lnTo>
                  <a:pt x="185" y="923"/>
                </a:lnTo>
                <a:lnTo>
                  <a:pt x="185" y="923"/>
                </a:lnTo>
                <a:lnTo>
                  <a:pt x="185" y="923"/>
                </a:lnTo>
                <a:lnTo>
                  <a:pt x="185" y="923"/>
                </a:lnTo>
                <a:lnTo>
                  <a:pt x="185" y="922"/>
                </a:lnTo>
                <a:lnTo>
                  <a:pt x="186" y="922"/>
                </a:lnTo>
                <a:lnTo>
                  <a:pt x="186" y="922"/>
                </a:lnTo>
                <a:lnTo>
                  <a:pt x="188" y="922"/>
                </a:lnTo>
                <a:lnTo>
                  <a:pt x="188" y="922"/>
                </a:lnTo>
                <a:lnTo>
                  <a:pt x="188" y="922"/>
                </a:lnTo>
                <a:lnTo>
                  <a:pt x="188" y="922"/>
                </a:lnTo>
                <a:lnTo>
                  <a:pt x="189" y="922"/>
                </a:lnTo>
                <a:lnTo>
                  <a:pt x="189" y="922"/>
                </a:lnTo>
                <a:lnTo>
                  <a:pt x="190" y="922"/>
                </a:lnTo>
                <a:lnTo>
                  <a:pt x="190" y="920"/>
                </a:lnTo>
                <a:lnTo>
                  <a:pt x="190" y="922"/>
                </a:lnTo>
                <a:lnTo>
                  <a:pt x="190" y="920"/>
                </a:lnTo>
                <a:lnTo>
                  <a:pt x="190" y="920"/>
                </a:lnTo>
                <a:lnTo>
                  <a:pt x="192" y="920"/>
                </a:lnTo>
                <a:lnTo>
                  <a:pt x="192" y="920"/>
                </a:lnTo>
                <a:lnTo>
                  <a:pt x="193" y="920"/>
                </a:lnTo>
                <a:lnTo>
                  <a:pt x="193" y="920"/>
                </a:lnTo>
                <a:lnTo>
                  <a:pt x="194" y="920"/>
                </a:lnTo>
                <a:lnTo>
                  <a:pt x="194" y="920"/>
                </a:lnTo>
                <a:lnTo>
                  <a:pt x="196" y="920"/>
                </a:lnTo>
                <a:lnTo>
                  <a:pt x="196" y="919"/>
                </a:lnTo>
                <a:lnTo>
                  <a:pt x="196" y="919"/>
                </a:lnTo>
                <a:lnTo>
                  <a:pt x="197" y="919"/>
                </a:lnTo>
                <a:lnTo>
                  <a:pt x="199" y="918"/>
                </a:lnTo>
                <a:lnTo>
                  <a:pt x="199" y="918"/>
                </a:lnTo>
                <a:lnTo>
                  <a:pt x="199" y="918"/>
                </a:lnTo>
                <a:lnTo>
                  <a:pt x="200" y="918"/>
                </a:lnTo>
                <a:lnTo>
                  <a:pt x="201" y="918"/>
                </a:lnTo>
                <a:lnTo>
                  <a:pt x="201" y="916"/>
                </a:lnTo>
                <a:lnTo>
                  <a:pt x="201" y="916"/>
                </a:lnTo>
                <a:lnTo>
                  <a:pt x="203" y="916"/>
                </a:lnTo>
                <a:lnTo>
                  <a:pt x="203" y="916"/>
                </a:lnTo>
                <a:lnTo>
                  <a:pt x="204" y="915"/>
                </a:lnTo>
                <a:lnTo>
                  <a:pt x="204" y="915"/>
                </a:lnTo>
                <a:lnTo>
                  <a:pt x="204" y="915"/>
                </a:lnTo>
                <a:lnTo>
                  <a:pt x="205" y="915"/>
                </a:lnTo>
                <a:lnTo>
                  <a:pt x="207" y="914"/>
                </a:lnTo>
                <a:lnTo>
                  <a:pt x="207" y="914"/>
                </a:lnTo>
                <a:lnTo>
                  <a:pt x="208" y="914"/>
                </a:lnTo>
                <a:lnTo>
                  <a:pt x="208" y="912"/>
                </a:lnTo>
                <a:lnTo>
                  <a:pt x="210" y="912"/>
                </a:lnTo>
                <a:lnTo>
                  <a:pt x="210" y="912"/>
                </a:lnTo>
                <a:lnTo>
                  <a:pt x="210" y="912"/>
                </a:lnTo>
                <a:lnTo>
                  <a:pt x="210" y="912"/>
                </a:lnTo>
                <a:lnTo>
                  <a:pt x="211" y="912"/>
                </a:lnTo>
                <a:lnTo>
                  <a:pt x="211" y="911"/>
                </a:lnTo>
                <a:lnTo>
                  <a:pt x="211" y="911"/>
                </a:lnTo>
                <a:lnTo>
                  <a:pt x="212" y="911"/>
                </a:lnTo>
                <a:lnTo>
                  <a:pt x="212" y="910"/>
                </a:lnTo>
                <a:lnTo>
                  <a:pt x="212" y="910"/>
                </a:lnTo>
                <a:lnTo>
                  <a:pt x="214" y="910"/>
                </a:lnTo>
                <a:lnTo>
                  <a:pt x="214" y="908"/>
                </a:lnTo>
                <a:lnTo>
                  <a:pt x="215" y="908"/>
                </a:lnTo>
                <a:lnTo>
                  <a:pt x="215" y="908"/>
                </a:lnTo>
                <a:lnTo>
                  <a:pt x="215" y="908"/>
                </a:lnTo>
                <a:lnTo>
                  <a:pt x="215" y="907"/>
                </a:lnTo>
                <a:lnTo>
                  <a:pt x="215" y="907"/>
                </a:lnTo>
                <a:lnTo>
                  <a:pt x="215" y="907"/>
                </a:lnTo>
                <a:lnTo>
                  <a:pt x="216" y="907"/>
                </a:lnTo>
                <a:lnTo>
                  <a:pt x="216" y="907"/>
                </a:lnTo>
                <a:lnTo>
                  <a:pt x="216" y="907"/>
                </a:lnTo>
                <a:lnTo>
                  <a:pt x="216" y="905"/>
                </a:lnTo>
                <a:lnTo>
                  <a:pt x="218" y="905"/>
                </a:lnTo>
                <a:lnTo>
                  <a:pt x="218" y="905"/>
                </a:lnTo>
                <a:lnTo>
                  <a:pt x="218" y="905"/>
                </a:lnTo>
                <a:lnTo>
                  <a:pt x="218" y="904"/>
                </a:lnTo>
                <a:lnTo>
                  <a:pt x="219" y="904"/>
                </a:lnTo>
                <a:lnTo>
                  <a:pt x="219" y="904"/>
                </a:lnTo>
                <a:lnTo>
                  <a:pt x="220" y="904"/>
                </a:lnTo>
                <a:lnTo>
                  <a:pt x="220" y="904"/>
                </a:lnTo>
                <a:lnTo>
                  <a:pt x="220" y="904"/>
                </a:lnTo>
                <a:lnTo>
                  <a:pt x="220" y="904"/>
                </a:lnTo>
                <a:lnTo>
                  <a:pt x="222" y="904"/>
                </a:lnTo>
                <a:lnTo>
                  <a:pt x="223" y="903"/>
                </a:lnTo>
                <a:lnTo>
                  <a:pt x="223" y="903"/>
                </a:lnTo>
                <a:lnTo>
                  <a:pt x="225" y="903"/>
                </a:lnTo>
                <a:lnTo>
                  <a:pt x="225" y="901"/>
                </a:lnTo>
                <a:lnTo>
                  <a:pt x="226" y="901"/>
                </a:lnTo>
                <a:lnTo>
                  <a:pt x="227" y="901"/>
                </a:lnTo>
                <a:lnTo>
                  <a:pt x="229" y="901"/>
                </a:lnTo>
                <a:lnTo>
                  <a:pt x="229" y="901"/>
                </a:lnTo>
                <a:lnTo>
                  <a:pt x="229" y="900"/>
                </a:lnTo>
                <a:lnTo>
                  <a:pt x="230" y="900"/>
                </a:lnTo>
                <a:lnTo>
                  <a:pt x="230" y="900"/>
                </a:lnTo>
                <a:lnTo>
                  <a:pt x="231" y="900"/>
                </a:lnTo>
                <a:lnTo>
                  <a:pt x="231" y="899"/>
                </a:lnTo>
                <a:lnTo>
                  <a:pt x="231" y="899"/>
                </a:lnTo>
                <a:lnTo>
                  <a:pt x="233" y="899"/>
                </a:lnTo>
                <a:lnTo>
                  <a:pt x="234" y="896"/>
                </a:lnTo>
                <a:lnTo>
                  <a:pt x="236" y="896"/>
                </a:lnTo>
                <a:lnTo>
                  <a:pt x="236" y="896"/>
                </a:lnTo>
                <a:lnTo>
                  <a:pt x="236" y="896"/>
                </a:lnTo>
                <a:lnTo>
                  <a:pt x="236" y="896"/>
                </a:lnTo>
                <a:lnTo>
                  <a:pt x="237" y="896"/>
                </a:lnTo>
                <a:lnTo>
                  <a:pt x="237" y="894"/>
                </a:lnTo>
                <a:lnTo>
                  <a:pt x="237" y="894"/>
                </a:lnTo>
                <a:lnTo>
                  <a:pt x="237" y="894"/>
                </a:lnTo>
                <a:lnTo>
                  <a:pt x="238" y="894"/>
                </a:lnTo>
                <a:lnTo>
                  <a:pt x="238" y="893"/>
                </a:lnTo>
                <a:lnTo>
                  <a:pt x="238" y="893"/>
                </a:lnTo>
                <a:lnTo>
                  <a:pt x="238" y="893"/>
                </a:lnTo>
                <a:lnTo>
                  <a:pt x="238" y="893"/>
                </a:lnTo>
                <a:lnTo>
                  <a:pt x="238" y="892"/>
                </a:lnTo>
                <a:lnTo>
                  <a:pt x="240" y="892"/>
                </a:lnTo>
                <a:lnTo>
                  <a:pt x="240" y="892"/>
                </a:lnTo>
                <a:lnTo>
                  <a:pt x="240" y="890"/>
                </a:lnTo>
                <a:lnTo>
                  <a:pt x="240" y="890"/>
                </a:lnTo>
                <a:lnTo>
                  <a:pt x="238" y="890"/>
                </a:lnTo>
                <a:lnTo>
                  <a:pt x="238" y="890"/>
                </a:lnTo>
                <a:lnTo>
                  <a:pt x="238" y="890"/>
                </a:lnTo>
                <a:lnTo>
                  <a:pt x="237" y="890"/>
                </a:lnTo>
                <a:lnTo>
                  <a:pt x="237" y="889"/>
                </a:lnTo>
                <a:lnTo>
                  <a:pt x="237" y="889"/>
                </a:lnTo>
                <a:lnTo>
                  <a:pt x="237" y="888"/>
                </a:lnTo>
                <a:lnTo>
                  <a:pt x="238" y="888"/>
                </a:lnTo>
                <a:lnTo>
                  <a:pt x="238" y="888"/>
                </a:lnTo>
                <a:lnTo>
                  <a:pt x="237" y="888"/>
                </a:lnTo>
                <a:lnTo>
                  <a:pt x="237" y="888"/>
                </a:lnTo>
                <a:lnTo>
                  <a:pt x="237" y="888"/>
                </a:lnTo>
                <a:lnTo>
                  <a:pt x="237" y="886"/>
                </a:lnTo>
                <a:lnTo>
                  <a:pt x="237" y="886"/>
                </a:lnTo>
                <a:lnTo>
                  <a:pt x="237" y="886"/>
                </a:lnTo>
                <a:lnTo>
                  <a:pt x="236" y="886"/>
                </a:lnTo>
                <a:lnTo>
                  <a:pt x="236" y="885"/>
                </a:lnTo>
                <a:lnTo>
                  <a:pt x="236" y="885"/>
                </a:lnTo>
                <a:lnTo>
                  <a:pt x="236" y="885"/>
                </a:lnTo>
                <a:lnTo>
                  <a:pt x="234" y="885"/>
                </a:lnTo>
                <a:lnTo>
                  <a:pt x="234" y="885"/>
                </a:lnTo>
                <a:lnTo>
                  <a:pt x="234" y="884"/>
                </a:lnTo>
                <a:lnTo>
                  <a:pt x="234" y="884"/>
                </a:lnTo>
                <a:lnTo>
                  <a:pt x="234" y="882"/>
                </a:lnTo>
                <a:lnTo>
                  <a:pt x="234" y="882"/>
                </a:lnTo>
                <a:lnTo>
                  <a:pt x="234" y="882"/>
                </a:lnTo>
                <a:lnTo>
                  <a:pt x="234" y="882"/>
                </a:lnTo>
                <a:lnTo>
                  <a:pt x="234" y="881"/>
                </a:lnTo>
                <a:lnTo>
                  <a:pt x="234" y="881"/>
                </a:lnTo>
                <a:lnTo>
                  <a:pt x="234" y="879"/>
                </a:lnTo>
                <a:lnTo>
                  <a:pt x="234" y="879"/>
                </a:lnTo>
                <a:lnTo>
                  <a:pt x="234" y="878"/>
                </a:lnTo>
                <a:lnTo>
                  <a:pt x="233" y="877"/>
                </a:lnTo>
                <a:lnTo>
                  <a:pt x="233" y="875"/>
                </a:lnTo>
                <a:lnTo>
                  <a:pt x="233" y="875"/>
                </a:lnTo>
                <a:lnTo>
                  <a:pt x="233" y="874"/>
                </a:lnTo>
                <a:lnTo>
                  <a:pt x="233" y="874"/>
                </a:lnTo>
                <a:lnTo>
                  <a:pt x="233" y="874"/>
                </a:lnTo>
                <a:lnTo>
                  <a:pt x="233" y="873"/>
                </a:lnTo>
                <a:lnTo>
                  <a:pt x="233" y="873"/>
                </a:lnTo>
                <a:lnTo>
                  <a:pt x="233" y="873"/>
                </a:lnTo>
                <a:lnTo>
                  <a:pt x="233" y="871"/>
                </a:lnTo>
                <a:lnTo>
                  <a:pt x="233" y="871"/>
                </a:lnTo>
                <a:lnTo>
                  <a:pt x="233" y="871"/>
                </a:lnTo>
                <a:lnTo>
                  <a:pt x="233" y="871"/>
                </a:lnTo>
                <a:lnTo>
                  <a:pt x="233" y="871"/>
                </a:lnTo>
                <a:lnTo>
                  <a:pt x="233" y="870"/>
                </a:lnTo>
                <a:lnTo>
                  <a:pt x="233" y="870"/>
                </a:lnTo>
                <a:lnTo>
                  <a:pt x="233" y="870"/>
                </a:lnTo>
                <a:lnTo>
                  <a:pt x="233" y="868"/>
                </a:lnTo>
                <a:lnTo>
                  <a:pt x="233" y="868"/>
                </a:lnTo>
                <a:lnTo>
                  <a:pt x="233" y="868"/>
                </a:lnTo>
                <a:lnTo>
                  <a:pt x="233" y="867"/>
                </a:lnTo>
                <a:lnTo>
                  <a:pt x="234" y="867"/>
                </a:lnTo>
                <a:lnTo>
                  <a:pt x="233" y="867"/>
                </a:lnTo>
                <a:lnTo>
                  <a:pt x="233" y="866"/>
                </a:lnTo>
                <a:lnTo>
                  <a:pt x="233" y="867"/>
                </a:lnTo>
                <a:lnTo>
                  <a:pt x="233" y="866"/>
                </a:lnTo>
                <a:lnTo>
                  <a:pt x="233" y="866"/>
                </a:lnTo>
                <a:lnTo>
                  <a:pt x="233" y="866"/>
                </a:lnTo>
                <a:lnTo>
                  <a:pt x="233" y="866"/>
                </a:lnTo>
                <a:lnTo>
                  <a:pt x="233" y="866"/>
                </a:lnTo>
                <a:lnTo>
                  <a:pt x="233" y="864"/>
                </a:lnTo>
                <a:lnTo>
                  <a:pt x="233" y="864"/>
                </a:lnTo>
                <a:lnTo>
                  <a:pt x="233" y="864"/>
                </a:lnTo>
                <a:lnTo>
                  <a:pt x="234" y="864"/>
                </a:lnTo>
                <a:lnTo>
                  <a:pt x="234" y="864"/>
                </a:lnTo>
                <a:lnTo>
                  <a:pt x="234" y="864"/>
                </a:lnTo>
                <a:lnTo>
                  <a:pt x="234" y="864"/>
                </a:lnTo>
                <a:lnTo>
                  <a:pt x="234" y="864"/>
                </a:lnTo>
                <a:lnTo>
                  <a:pt x="234" y="863"/>
                </a:lnTo>
                <a:lnTo>
                  <a:pt x="234" y="863"/>
                </a:lnTo>
                <a:lnTo>
                  <a:pt x="234" y="863"/>
                </a:lnTo>
                <a:lnTo>
                  <a:pt x="234" y="863"/>
                </a:lnTo>
                <a:lnTo>
                  <a:pt x="234" y="863"/>
                </a:lnTo>
                <a:lnTo>
                  <a:pt x="236" y="862"/>
                </a:lnTo>
                <a:lnTo>
                  <a:pt x="236" y="862"/>
                </a:lnTo>
                <a:lnTo>
                  <a:pt x="237" y="862"/>
                </a:lnTo>
                <a:lnTo>
                  <a:pt x="237" y="862"/>
                </a:lnTo>
                <a:lnTo>
                  <a:pt x="237" y="862"/>
                </a:lnTo>
                <a:lnTo>
                  <a:pt x="238" y="860"/>
                </a:lnTo>
                <a:lnTo>
                  <a:pt x="238" y="860"/>
                </a:lnTo>
                <a:lnTo>
                  <a:pt x="240" y="860"/>
                </a:lnTo>
                <a:lnTo>
                  <a:pt x="240" y="860"/>
                </a:lnTo>
                <a:lnTo>
                  <a:pt x="240" y="860"/>
                </a:lnTo>
                <a:lnTo>
                  <a:pt x="240" y="859"/>
                </a:lnTo>
                <a:lnTo>
                  <a:pt x="241" y="859"/>
                </a:lnTo>
                <a:lnTo>
                  <a:pt x="241" y="859"/>
                </a:lnTo>
                <a:lnTo>
                  <a:pt x="242" y="858"/>
                </a:lnTo>
                <a:lnTo>
                  <a:pt x="242" y="858"/>
                </a:lnTo>
                <a:lnTo>
                  <a:pt x="242" y="858"/>
                </a:lnTo>
                <a:lnTo>
                  <a:pt x="242" y="858"/>
                </a:lnTo>
                <a:lnTo>
                  <a:pt x="242" y="856"/>
                </a:lnTo>
                <a:lnTo>
                  <a:pt x="244" y="856"/>
                </a:lnTo>
                <a:lnTo>
                  <a:pt x="244" y="855"/>
                </a:lnTo>
                <a:lnTo>
                  <a:pt x="245" y="855"/>
                </a:lnTo>
                <a:lnTo>
                  <a:pt x="245" y="855"/>
                </a:lnTo>
                <a:lnTo>
                  <a:pt x="245" y="855"/>
                </a:lnTo>
                <a:lnTo>
                  <a:pt x="246" y="853"/>
                </a:lnTo>
                <a:lnTo>
                  <a:pt x="248" y="852"/>
                </a:lnTo>
                <a:lnTo>
                  <a:pt x="248" y="852"/>
                </a:lnTo>
                <a:lnTo>
                  <a:pt x="248" y="852"/>
                </a:lnTo>
                <a:lnTo>
                  <a:pt x="249" y="851"/>
                </a:lnTo>
                <a:lnTo>
                  <a:pt x="249" y="851"/>
                </a:lnTo>
                <a:lnTo>
                  <a:pt x="251" y="849"/>
                </a:lnTo>
                <a:lnTo>
                  <a:pt x="251" y="849"/>
                </a:lnTo>
                <a:lnTo>
                  <a:pt x="251" y="849"/>
                </a:lnTo>
                <a:lnTo>
                  <a:pt x="251" y="849"/>
                </a:lnTo>
                <a:lnTo>
                  <a:pt x="251" y="848"/>
                </a:lnTo>
                <a:lnTo>
                  <a:pt x="251" y="847"/>
                </a:lnTo>
                <a:lnTo>
                  <a:pt x="251" y="845"/>
                </a:lnTo>
                <a:lnTo>
                  <a:pt x="251" y="844"/>
                </a:lnTo>
                <a:lnTo>
                  <a:pt x="251" y="844"/>
                </a:lnTo>
                <a:lnTo>
                  <a:pt x="251" y="844"/>
                </a:lnTo>
                <a:lnTo>
                  <a:pt x="251" y="842"/>
                </a:lnTo>
                <a:lnTo>
                  <a:pt x="251" y="842"/>
                </a:lnTo>
                <a:lnTo>
                  <a:pt x="251" y="841"/>
                </a:lnTo>
                <a:lnTo>
                  <a:pt x="251" y="841"/>
                </a:lnTo>
                <a:lnTo>
                  <a:pt x="251" y="841"/>
                </a:lnTo>
                <a:lnTo>
                  <a:pt x="252" y="840"/>
                </a:lnTo>
                <a:lnTo>
                  <a:pt x="252" y="840"/>
                </a:lnTo>
                <a:lnTo>
                  <a:pt x="252" y="838"/>
                </a:lnTo>
                <a:lnTo>
                  <a:pt x="252" y="838"/>
                </a:lnTo>
                <a:lnTo>
                  <a:pt x="252" y="838"/>
                </a:lnTo>
                <a:lnTo>
                  <a:pt x="252" y="836"/>
                </a:lnTo>
                <a:lnTo>
                  <a:pt x="252" y="836"/>
                </a:lnTo>
                <a:lnTo>
                  <a:pt x="252" y="836"/>
                </a:lnTo>
                <a:lnTo>
                  <a:pt x="252" y="834"/>
                </a:lnTo>
                <a:lnTo>
                  <a:pt x="253" y="833"/>
                </a:lnTo>
                <a:lnTo>
                  <a:pt x="253" y="833"/>
                </a:lnTo>
                <a:lnTo>
                  <a:pt x="252" y="833"/>
                </a:lnTo>
                <a:lnTo>
                  <a:pt x="252" y="832"/>
                </a:lnTo>
                <a:lnTo>
                  <a:pt x="252" y="830"/>
                </a:lnTo>
                <a:lnTo>
                  <a:pt x="253" y="827"/>
                </a:lnTo>
                <a:lnTo>
                  <a:pt x="253" y="827"/>
                </a:lnTo>
                <a:lnTo>
                  <a:pt x="253" y="827"/>
                </a:lnTo>
                <a:lnTo>
                  <a:pt x="253" y="826"/>
                </a:lnTo>
                <a:lnTo>
                  <a:pt x="253" y="826"/>
                </a:lnTo>
                <a:lnTo>
                  <a:pt x="253" y="823"/>
                </a:lnTo>
                <a:lnTo>
                  <a:pt x="253" y="822"/>
                </a:lnTo>
                <a:lnTo>
                  <a:pt x="255" y="821"/>
                </a:lnTo>
                <a:lnTo>
                  <a:pt x="255" y="819"/>
                </a:lnTo>
                <a:lnTo>
                  <a:pt x="257" y="816"/>
                </a:lnTo>
                <a:lnTo>
                  <a:pt x="259" y="815"/>
                </a:lnTo>
                <a:lnTo>
                  <a:pt x="262" y="815"/>
                </a:lnTo>
                <a:lnTo>
                  <a:pt x="264" y="814"/>
                </a:lnTo>
                <a:lnTo>
                  <a:pt x="264" y="814"/>
                </a:lnTo>
                <a:lnTo>
                  <a:pt x="267" y="814"/>
                </a:lnTo>
                <a:lnTo>
                  <a:pt x="268" y="814"/>
                </a:lnTo>
                <a:lnTo>
                  <a:pt x="268" y="814"/>
                </a:lnTo>
                <a:lnTo>
                  <a:pt x="270" y="814"/>
                </a:lnTo>
                <a:lnTo>
                  <a:pt x="270" y="814"/>
                </a:lnTo>
                <a:lnTo>
                  <a:pt x="270" y="812"/>
                </a:lnTo>
                <a:lnTo>
                  <a:pt x="272" y="810"/>
                </a:lnTo>
                <a:lnTo>
                  <a:pt x="272" y="810"/>
                </a:lnTo>
                <a:lnTo>
                  <a:pt x="274" y="806"/>
                </a:lnTo>
                <a:lnTo>
                  <a:pt x="275" y="806"/>
                </a:lnTo>
                <a:lnTo>
                  <a:pt x="275" y="804"/>
                </a:lnTo>
                <a:lnTo>
                  <a:pt x="277" y="801"/>
                </a:lnTo>
                <a:lnTo>
                  <a:pt x="277" y="801"/>
                </a:lnTo>
                <a:lnTo>
                  <a:pt x="278" y="800"/>
                </a:lnTo>
                <a:lnTo>
                  <a:pt x="279" y="797"/>
                </a:lnTo>
                <a:lnTo>
                  <a:pt x="279" y="796"/>
                </a:lnTo>
                <a:lnTo>
                  <a:pt x="279" y="795"/>
                </a:lnTo>
                <a:lnTo>
                  <a:pt x="281" y="795"/>
                </a:lnTo>
                <a:lnTo>
                  <a:pt x="281" y="795"/>
                </a:lnTo>
                <a:lnTo>
                  <a:pt x="281" y="796"/>
                </a:lnTo>
                <a:lnTo>
                  <a:pt x="281" y="796"/>
                </a:lnTo>
                <a:lnTo>
                  <a:pt x="281" y="795"/>
                </a:lnTo>
                <a:lnTo>
                  <a:pt x="281" y="795"/>
                </a:lnTo>
                <a:lnTo>
                  <a:pt x="281" y="795"/>
                </a:lnTo>
                <a:lnTo>
                  <a:pt x="282" y="795"/>
                </a:lnTo>
                <a:lnTo>
                  <a:pt x="282" y="795"/>
                </a:lnTo>
                <a:lnTo>
                  <a:pt x="282" y="796"/>
                </a:lnTo>
                <a:lnTo>
                  <a:pt x="282" y="796"/>
                </a:lnTo>
                <a:lnTo>
                  <a:pt x="283" y="796"/>
                </a:lnTo>
                <a:lnTo>
                  <a:pt x="283" y="797"/>
                </a:lnTo>
                <a:lnTo>
                  <a:pt x="283" y="797"/>
                </a:lnTo>
                <a:lnTo>
                  <a:pt x="283" y="797"/>
                </a:lnTo>
                <a:lnTo>
                  <a:pt x="283" y="797"/>
                </a:lnTo>
                <a:lnTo>
                  <a:pt x="285" y="797"/>
                </a:lnTo>
                <a:lnTo>
                  <a:pt x="285" y="797"/>
                </a:lnTo>
                <a:lnTo>
                  <a:pt x="283" y="797"/>
                </a:lnTo>
                <a:lnTo>
                  <a:pt x="285" y="797"/>
                </a:lnTo>
                <a:lnTo>
                  <a:pt x="285" y="797"/>
                </a:lnTo>
                <a:lnTo>
                  <a:pt x="286" y="797"/>
                </a:lnTo>
                <a:lnTo>
                  <a:pt x="286" y="797"/>
                </a:lnTo>
                <a:lnTo>
                  <a:pt x="286" y="797"/>
                </a:lnTo>
                <a:lnTo>
                  <a:pt x="286" y="797"/>
                </a:lnTo>
                <a:lnTo>
                  <a:pt x="288" y="797"/>
                </a:lnTo>
                <a:lnTo>
                  <a:pt x="288" y="797"/>
                </a:lnTo>
                <a:lnTo>
                  <a:pt x="289" y="797"/>
                </a:lnTo>
                <a:lnTo>
                  <a:pt x="289" y="799"/>
                </a:lnTo>
                <a:lnTo>
                  <a:pt x="289" y="799"/>
                </a:lnTo>
                <a:lnTo>
                  <a:pt x="289" y="799"/>
                </a:lnTo>
                <a:lnTo>
                  <a:pt x="290" y="799"/>
                </a:lnTo>
                <a:lnTo>
                  <a:pt x="290" y="799"/>
                </a:lnTo>
                <a:lnTo>
                  <a:pt x="290" y="799"/>
                </a:lnTo>
                <a:lnTo>
                  <a:pt x="292" y="799"/>
                </a:lnTo>
                <a:lnTo>
                  <a:pt x="292" y="799"/>
                </a:lnTo>
                <a:lnTo>
                  <a:pt x="292" y="799"/>
                </a:lnTo>
                <a:lnTo>
                  <a:pt x="293" y="799"/>
                </a:lnTo>
                <a:lnTo>
                  <a:pt x="293" y="797"/>
                </a:lnTo>
                <a:lnTo>
                  <a:pt x="293" y="797"/>
                </a:lnTo>
                <a:lnTo>
                  <a:pt x="294" y="797"/>
                </a:lnTo>
                <a:lnTo>
                  <a:pt x="294" y="797"/>
                </a:lnTo>
                <a:lnTo>
                  <a:pt x="294" y="797"/>
                </a:lnTo>
                <a:lnTo>
                  <a:pt x="294" y="797"/>
                </a:lnTo>
                <a:lnTo>
                  <a:pt x="294" y="797"/>
                </a:lnTo>
                <a:lnTo>
                  <a:pt x="294" y="799"/>
                </a:lnTo>
                <a:lnTo>
                  <a:pt x="294" y="799"/>
                </a:lnTo>
                <a:lnTo>
                  <a:pt x="294" y="799"/>
                </a:lnTo>
                <a:lnTo>
                  <a:pt x="294" y="799"/>
                </a:lnTo>
                <a:lnTo>
                  <a:pt x="296" y="799"/>
                </a:lnTo>
                <a:lnTo>
                  <a:pt x="296" y="799"/>
                </a:lnTo>
                <a:lnTo>
                  <a:pt x="296" y="797"/>
                </a:lnTo>
                <a:lnTo>
                  <a:pt x="297" y="797"/>
                </a:lnTo>
                <a:lnTo>
                  <a:pt x="297" y="797"/>
                </a:lnTo>
                <a:lnTo>
                  <a:pt x="297" y="797"/>
                </a:lnTo>
                <a:lnTo>
                  <a:pt x="298" y="797"/>
                </a:lnTo>
                <a:lnTo>
                  <a:pt x="298" y="799"/>
                </a:lnTo>
                <a:lnTo>
                  <a:pt x="298" y="799"/>
                </a:lnTo>
                <a:lnTo>
                  <a:pt x="300" y="799"/>
                </a:lnTo>
                <a:lnTo>
                  <a:pt x="300" y="799"/>
                </a:lnTo>
                <a:lnTo>
                  <a:pt x="300" y="799"/>
                </a:lnTo>
                <a:lnTo>
                  <a:pt x="300" y="799"/>
                </a:lnTo>
                <a:lnTo>
                  <a:pt x="300" y="799"/>
                </a:lnTo>
                <a:lnTo>
                  <a:pt x="301" y="799"/>
                </a:lnTo>
                <a:lnTo>
                  <a:pt x="301" y="799"/>
                </a:lnTo>
                <a:lnTo>
                  <a:pt x="301" y="799"/>
                </a:lnTo>
                <a:lnTo>
                  <a:pt x="301" y="797"/>
                </a:lnTo>
                <a:lnTo>
                  <a:pt x="303" y="797"/>
                </a:lnTo>
                <a:lnTo>
                  <a:pt x="301" y="797"/>
                </a:lnTo>
                <a:lnTo>
                  <a:pt x="301" y="797"/>
                </a:lnTo>
                <a:lnTo>
                  <a:pt x="301" y="797"/>
                </a:lnTo>
                <a:lnTo>
                  <a:pt x="303" y="797"/>
                </a:lnTo>
                <a:lnTo>
                  <a:pt x="303" y="797"/>
                </a:lnTo>
                <a:lnTo>
                  <a:pt x="303" y="797"/>
                </a:lnTo>
                <a:lnTo>
                  <a:pt x="303" y="797"/>
                </a:lnTo>
                <a:lnTo>
                  <a:pt x="303" y="797"/>
                </a:lnTo>
                <a:lnTo>
                  <a:pt x="304" y="797"/>
                </a:lnTo>
                <a:lnTo>
                  <a:pt x="304" y="797"/>
                </a:lnTo>
                <a:lnTo>
                  <a:pt x="305" y="797"/>
                </a:lnTo>
                <a:lnTo>
                  <a:pt x="305" y="797"/>
                </a:lnTo>
                <a:lnTo>
                  <a:pt x="305" y="797"/>
                </a:lnTo>
                <a:lnTo>
                  <a:pt x="307" y="797"/>
                </a:lnTo>
                <a:lnTo>
                  <a:pt x="307" y="797"/>
                </a:lnTo>
                <a:lnTo>
                  <a:pt x="307" y="799"/>
                </a:lnTo>
                <a:lnTo>
                  <a:pt x="308" y="799"/>
                </a:lnTo>
                <a:lnTo>
                  <a:pt x="308" y="799"/>
                </a:lnTo>
                <a:lnTo>
                  <a:pt x="308" y="799"/>
                </a:lnTo>
                <a:lnTo>
                  <a:pt x="308" y="800"/>
                </a:lnTo>
                <a:lnTo>
                  <a:pt x="308" y="799"/>
                </a:lnTo>
                <a:lnTo>
                  <a:pt x="308" y="799"/>
                </a:lnTo>
                <a:lnTo>
                  <a:pt x="309" y="799"/>
                </a:lnTo>
                <a:lnTo>
                  <a:pt x="309" y="800"/>
                </a:lnTo>
                <a:lnTo>
                  <a:pt x="308" y="800"/>
                </a:lnTo>
                <a:lnTo>
                  <a:pt x="308" y="800"/>
                </a:lnTo>
                <a:lnTo>
                  <a:pt x="309" y="800"/>
                </a:lnTo>
                <a:lnTo>
                  <a:pt x="309" y="800"/>
                </a:lnTo>
                <a:lnTo>
                  <a:pt x="309" y="800"/>
                </a:lnTo>
                <a:lnTo>
                  <a:pt x="311" y="800"/>
                </a:lnTo>
                <a:lnTo>
                  <a:pt x="311" y="801"/>
                </a:lnTo>
                <a:lnTo>
                  <a:pt x="311" y="801"/>
                </a:lnTo>
                <a:lnTo>
                  <a:pt x="311" y="801"/>
                </a:lnTo>
                <a:lnTo>
                  <a:pt x="311" y="801"/>
                </a:lnTo>
                <a:lnTo>
                  <a:pt x="311" y="803"/>
                </a:lnTo>
                <a:lnTo>
                  <a:pt x="311" y="801"/>
                </a:lnTo>
                <a:lnTo>
                  <a:pt x="312" y="801"/>
                </a:lnTo>
                <a:lnTo>
                  <a:pt x="312" y="801"/>
                </a:lnTo>
                <a:lnTo>
                  <a:pt x="312" y="803"/>
                </a:lnTo>
                <a:lnTo>
                  <a:pt x="314" y="803"/>
                </a:lnTo>
                <a:lnTo>
                  <a:pt x="314" y="803"/>
                </a:lnTo>
                <a:lnTo>
                  <a:pt x="314" y="803"/>
                </a:lnTo>
                <a:lnTo>
                  <a:pt x="314" y="803"/>
                </a:lnTo>
                <a:lnTo>
                  <a:pt x="314" y="803"/>
                </a:lnTo>
                <a:lnTo>
                  <a:pt x="314" y="804"/>
                </a:lnTo>
                <a:lnTo>
                  <a:pt x="314" y="804"/>
                </a:lnTo>
                <a:lnTo>
                  <a:pt x="314" y="806"/>
                </a:lnTo>
                <a:lnTo>
                  <a:pt x="314" y="806"/>
                </a:lnTo>
                <a:lnTo>
                  <a:pt x="314" y="806"/>
                </a:lnTo>
                <a:lnTo>
                  <a:pt x="314" y="806"/>
                </a:lnTo>
                <a:lnTo>
                  <a:pt x="315" y="807"/>
                </a:lnTo>
                <a:lnTo>
                  <a:pt x="315" y="807"/>
                </a:lnTo>
                <a:lnTo>
                  <a:pt x="314" y="807"/>
                </a:lnTo>
                <a:lnTo>
                  <a:pt x="314" y="808"/>
                </a:lnTo>
                <a:lnTo>
                  <a:pt x="315" y="808"/>
                </a:lnTo>
                <a:lnTo>
                  <a:pt x="315" y="808"/>
                </a:lnTo>
                <a:lnTo>
                  <a:pt x="315" y="808"/>
                </a:lnTo>
                <a:lnTo>
                  <a:pt x="315" y="808"/>
                </a:lnTo>
                <a:lnTo>
                  <a:pt x="315" y="810"/>
                </a:lnTo>
                <a:lnTo>
                  <a:pt x="315" y="810"/>
                </a:lnTo>
                <a:lnTo>
                  <a:pt x="315" y="810"/>
                </a:lnTo>
                <a:lnTo>
                  <a:pt x="314" y="810"/>
                </a:lnTo>
                <a:lnTo>
                  <a:pt x="315" y="810"/>
                </a:lnTo>
                <a:lnTo>
                  <a:pt x="315" y="810"/>
                </a:lnTo>
                <a:lnTo>
                  <a:pt x="315" y="811"/>
                </a:lnTo>
                <a:lnTo>
                  <a:pt x="316" y="810"/>
                </a:lnTo>
                <a:lnTo>
                  <a:pt x="316" y="810"/>
                </a:lnTo>
                <a:lnTo>
                  <a:pt x="316" y="811"/>
                </a:lnTo>
                <a:lnTo>
                  <a:pt x="316" y="811"/>
                </a:lnTo>
                <a:lnTo>
                  <a:pt x="318" y="811"/>
                </a:lnTo>
                <a:lnTo>
                  <a:pt x="318" y="811"/>
                </a:lnTo>
                <a:lnTo>
                  <a:pt x="318" y="811"/>
                </a:lnTo>
                <a:lnTo>
                  <a:pt x="318" y="811"/>
                </a:lnTo>
                <a:lnTo>
                  <a:pt x="319" y="811"/>
                </a:lnTo>
                <a:lnTo>
                  <a:pt x="319" y="811"/>
                </a:lnTo>
                <a:lnTo>
                  <a:pt x="319" y="810"/>
                </a:lnTo>
                <a:lnTo>
                  <a:pt x="319" y="810"/>
                </a:lnTo>
                <a:lnTo>
                  <a:pt x="319" y="811"/>
                </a:lnTo>
                <a:lnTo>
                  <a:pt x="320" y="811"/>
                </a:lnTo>
                <a:lnTo>
                  <a:pt x="320" y="811"/>
                </a:lnTo>
                <a:lnTo>
                  <a:pt x="322" y="811"/>
                </a:lnTo>
                <a:lnTo>
                  <a:pt x="322" y="811"/>
                </a:lnTo>
                <a:lnTo>
                  <a:pt x="322" y="811"/>
                </a:lnTo>
                <a:lnTo>
                  <a:pt x="322" y="812"/>
                </a:lnTo>
                <a:lnTo>
                  <a:pt x="322" y="812"/>
                </a:lnTo>
                <a:lnTo>
                  <a:pt x="322" y="812"/>
                </a:lnTo>
                <a:lnTo>
                  <a:pt x="322" y="812"/>
                </a:lnTo>
                <a:lnTo>
                  <a:pt x="322" y="812"/>
                </a:lnTo>
                <a:lnTo>
                  <a:pt x="323" y="812"/>
                </a:lnTo>
                <a:lnTo>
                  <a:pt x="323" y="812"/>
                </a:lnTo>
                <a:lnTo>
                  <a:pt x="323" y="814"/>
                </a:lnTo>
                <a:lnTo>
                  <a:pt x="323" y="814"/>
                </a:lnTo>
                <a:lnTo>
                  <a:pt x="324" y="814"/>
                </a:lnTo>
                <a:lnTo>
                  <a:pt x="324" y="814"/>
                </a:lnTo>
                <a:lnTo>
                  <a:pt x="324" y="814"/>
                </a:lnTo>
                <a:lnTo>
                  <a:pt x="324" y="814"/>
                </a:lnTo>
                <a:lnTo>
                  <a:pt x="324" y="814"/>
                </a:lnTo>
                <a:lnTo>
                  <a:pt x="324" y="814"/>
                </a:lnTo>
                <a:lnTo>
                  <a:pt x="326" y="814"/>
                </a:lnTo>
                <a:lnTo>
                  <a:pt x="326" y="815"/>
                </a:lnTo>
                <a:lnTo>
                  <a:pt x="326" y="815"/>
                </a:lnTo>
                <a:lnTo>
                  <a:pt x="326" y="815"/>
                </a:lnTo>
                <a:lnTo>
                  <a:pt x="326" y="815"/>
                </a:lnTo>
                <a:lnTo>
                  <a:pt x="326" y="816"/>
                </a:lnTo>
                <a:lnTo>
                  <a:pt x="326" y="816"/>
                </a:lnTo>
                <a:lnTo>
                  <a:pt x="326" y="816"/>
                </a:lnTo>
                <a:lnTo>
                  <a:pt x="326" y="816"/>
                </a:lnTo>
                <a:lnTo>
                  <a:pt x="326" y="818"/>
                </a:lnTo>
                <a:lnTo>
                  <a:pt x="326" y="816"/>
                </a:lnTo>
                <a:lnTo>
                  <a:pt x="327" y="816"/>
                </a:lnTo>
                <a:lnTo>
                  <a:pt x="327" y="818"/>
                </a:lnTo>
                <a:lnTo>
                  <a:pt x="327" y="818"/>
                </a:lnTo>
                <a:lnTo>
                  <a:pt x="327" y="818"/>
                </a:lnTo>
                <a:lnTo>
                  <a:pt x="327" y="818"/>
                </a:lnTo>
                <a:lnTo>
                  <a:pt x="327" y="819"/>
                </a:lnTo>
                <a:lnTo>
                  <a:pt x="327" y="819"/>
                </a:lnTo>
                <a:lnTo>
                  <a:pt x="327" y="819"/>
                </a:lnTo>
                <a:lnTo>
                  <a:pt x="327" y="819"/>
                </a:lnTo>
                <a:lnTo>
                  <a:pt x="329" y="819"/>
                </a:lnTo>
                <a:lnTo>
                  <a:pt x="329" y="819"/>
                </a:lnTo>
                <a:lnTo>
                  <a:pt x="329" y="819"/>
                </a:lnTo>
                <a:lnTo>
                  <a:pt x="329" y="821"/>
                </a:lnTo>
                <a:lnTo>
                  <a:pt x="330" y="821"/>
                </a:lnTo>
                <a:lnTo>
                  <a:pt x="329" y="821"/>
                </a:lnTo>
                <a:lnTo>
                  <a:pt x="330" y="821"/>
                </a:lnTo>
                <a:lnTo>
                  <a:pt x="330" y="821"/>
                </a:lnTo>
                <a:lnTo>
                  <a:pt x="330" y="821"/>
                </a:lnTo>
                <a:lnTo>
                  <a:pt x="330" y="821"/>
                </a:lnTo>
                <a:lnTo>
                  <a:pt x="330" y="821"/>
                </a:lnTo>
                <a:lnTo>
                  <a:pt x="330" y="821"/>
                </a:lnTo>
                <a:lnTo>
                  <a:pt x="331" y="821"/>
                </a:lnTo>
                <a:lnTo>
                  <a:pt x="331" y="822"/>
                </a:lnTo>
                <a:lnTo>
                  <a:pt x="331" y="822"/>
                </a:lnTo>
                <a:lnTo>
                  <a:pt x="331" y="822"/>
                </a:lnTo>
                <a:lnTo>
                  <a:pt x="331" y="822"/>
                </a:lnTo>
                <a:lnTo>
                  <a:pt x="330" y="822"/>
                </a:lnTo>
                <a:lnTo>
                  <a:pt x="330" y="822"/>
                </a:lnTo>
                <a:lnTo>
                  <a:pt x="330" y="823"/>
                </a:lnTo>
                <a:lnTo>
                  <a:pt x="331" y="823"/>
                </a:lnTo>
                <a:lnTo>
                  <a:pt x="330" y="823"/>
                </a:lnTo>
                <a:lnTo>
                  <a:pt x="330" y="823"/>
                </a:lnTo>
                <a:lnTo>
                  <a:pt x="331" y="823"/>
                </a:lnTo>
                <a:lnTo>
                  <a:pt x="331" y="825"/>
                </a:lnTo>
                <a:lnTo>
                  <a:pt x="331" y="825"/>
                </a:lnTo>
                <a:lnTo>
                  <a:pt x="331" y="825"/>
                </a:lnTo>
                <a:lnTo>
                  <a:pt x="331" y="825"/>
                </a:lnTo>
                <a:lnTo>
                  <a:pt x="331" y="825"/>
                </a:lnTo>
                <a:lnTo>
                  <a:pt x="333" y="825"/>
                </a:lnTo>
                <a:lnTo>
                  <a:pt x="333" y="825"/>
                </a:lnTo>
                <a:lnTo>
                  <a:pt x="333" y="826"/>
                </a:lnTo>
                <a:lnTo>
                  <a:pt x="333" y="826"/>
                </a:lnTo>
                <a:lnTo>
                  <a:pt x="333" y="826"/>
                </a:lnTo>
                <a:lnTo>
                  <a:pt x="334" y="826"/>
                </a:lnTo>
                <a:lnTo>
                  <a:pt x="334" y="826"/>
                </a:lnTo>
                <a:lnTo>
                  <a:pt x="334" y="826"/>
                </a:lnTo>
                <a:lnTo>
                  <a:pt x="334" y="827"/>
                </a:lnTo>
                <a:lnTo>
                  <a:pt x="335" y="827"/>
                </a:lnTo>
                <a:lnTo>
                  <a:pt x="335" y="827"/>
                </a:lnTo>
                <a:lnTo>
                  <a:pt x="335" y="826"/>
                </a:lnTo>
                <a:lnTo>
                  <a:pt x="335" y="827"/>
                </a:lnTo>
                <a:lnTo>
                  <a:pt x="335" y="826"/>
                </a:lnTo>
                <a:lnTo>
                  <a:pt x="337" y="826"/>
                </a:lnTo>
                <a:lnTo>
                  <a:pt x="337" y="827"/>
                </a:lnTo>
                <a:lnTo>
                  <a:pt x="337" y="827"/>
                </a:lnTo>
                <a:lnTo>
                  <a:pt x="338" y="826"/>
                </a:lnTo>
                <a:lnTo>
                  <a:pt x="338" y="827"/>
                </a:lnTo>
                <a:lnTo>
                  <a:pt x="338" y="827"/>
                </a:lnTo>
                <a:lnTo>
                  <a:pt x="338" y="826"/>
                </a:lnTo>
                <a:lnTo>
                  <a:pt x="338" y="826"/>
                </a:lnTo>
                <a:lnTo>
                  <a:pt x="340" y="826"/>
                </a:lnTo>
                <a:lnTo>
                  <a:pt x="340" y="826"/>
                </a:lnTo>
                <a:lnTo>
                  <a:pt x="341" y="826"/>
                </a:lnTo>
                <a:lnTo>
                  <a:pt x="341" y="826"/>
                </a:lnTo>
                <a:lnTo>
                  <a:pt x="341" y="826"/>
                </a:lnTo>
                <a:lnTo>
                  <a:pt x="341" y="826"/>
                </a:lnTo>
                <a:lnTo>
                  <a:pt x="342" y="826"/>
                </a:lnTo>
                <a:lnTo>
                  <a:pt x="342" y="826"/>
                </a:lnTo>
                <a:lnTo>
                  <a:pt x="344" y="826"/>
                </a:lnTo>
                <a:lnTo>
                  <a:pt x="344" y="827"/>
                </a:lnTo>
                <a:lnTo>
                  <a:pt x="344" y="826"/>
                </a:lnTo>
                <a:lnTo>
                  <a:pt x="344" y="826"/>
                </a:lnTo>
                <a:lnTo>
                  <a:pt x="344" y="827"/>
                </a:lnTo>
                <a:lnTo>
                  <a:pt x="344" y="827"/>
                </a:lnTo>
                <a:lnTo>
                  <a:pt x="345" y="827"/>
                </a:lnTo>
                <a:lnTo>
                  <a:pt x="345" y="827"/>
                </a:lnTo>
                <a:lnTo>
                  <a:pt x="345" y="827"/>
                </a:lnTo>
                <a:lnTo>
                  <a:pt x="345" y="827"/>
                </a:lnTo>
                <a:lnTo>
                  <a:pt x="346" y="827"/>
                </a:lnTo>
                <a:lnTo>
                  <a:pt x="346" y="827"/>
                </a:lnTo>
                <a:lnTo>
                  <a:pt x="346" y="827"/>
                </a:lnTo>
                <a:lnTo>
                  <a:pt x="346" y="827"/>
                </a:lnTo>
                <a:lnTo>
                  <a:pt x="346" y="827"/>
                </a:lnTo>
                <a:lnTo>
                  <a:pt x="348" y="827"/>
                </a:lnTo>
                <a:lnTo>
                  <a:pt x="348" y="827"/>
                </a:lnTo>
                <a:lnTo>
                  <a:pt x="348" y="827"/>
                </a:lnTo>
                <a:lnTo>
                  <a:pt x="349" y="827"/>
                </a:lnTo>
                <a:lnTo>
                  <a:pt x="349" y="829"/>
                </a:lnTo>
                <a:lnTo>
                  <a:pt x="349" y="829"/>
                </a:lnTo>
                <a:lnTo>
                  <a:pt x="349" y="829"/>
                </a:lnTo>
                <a:lnTo>
                  <a:pt x="349" y="830"/>
                </a:lnTo>
                <a:lnTo>
                  <a:pt x="349" y="830"/>
                </a:lnTo>
                <a:lnTo>
                  <a:pt x="349" y="830"/>
                </a:lnTo>
                <a:lnTo>
                  <a:pt x="350" y="830"/>
                </a:lnTo>
                <a:lnTo>
                  <a:pt x="350" y="830"/>
                </a:lnTo>
                <a:lnTo>
                  <a:pt x="350" y="830"/>
                </a:lnTo>
                <a:lnTo>
                  <a:pt x="350" y="832"/>
                </a:lnTo>
                <a:lnTo>
                  <a:pt x="352" y="832"/>
                </a:lnTo>
                <a:lnTo>
                  <a:pt x="352" y="832"/>
                </a:lnTo>
                <a:lnTo>
                  <a:pt x="352" y="832"/>
                </a:lnTo>
                <a:lnTo>
                  <a:pt x="352" y="830"/>
                </a:lnTo>
                <a:lnTo>
                  <a:pt x="353" y="830"/>
                </a:lnTo>
                <a:lnTo>
                  <a:pt x="353" y="830"/>
                </a:lnTo>
                <a:lnTo>
                  <a:pt x="353" y="830"/>
                </a:lnTo>
                <a:lnTo>
                  <a:pt x="355" y="830"/>
                </a:lnTo>
                <a:lnTo>
                  <a:pt x="355" y="830"/>
                </a:lnTo>
                <a:lnTo>
                  <a:pt x="355" y="830"/>
                </a:lnTo>
                <a:lnTo>
                  <a:pt x="355" y="830"/>
                </a:lnTo>
                <a:lnTo>
                  <a:pt x="356" y="830"/>
                </a:lnTo>
                <a:lnTo>
                  <a:pt x="356" y="830"/>
                </a:lnTo>
                <a:lnTo>
                  <a:pt x="356" y="829"/>
                </a:lnTo>
                <a:lnTo>
                  <a:pt x="357" y="829"/>
                </a:lnTo>
                <a:lnTo>
                  <a:pt x="357" y="829"/>
                </a:lnTo>
                <a:lnTo>
                  <a:pt x="357" y="829"/>
                </a:lnTo>
                <a:lnTo>
                  <a:pt x="357" y="829"/>
                </a:lnTo>
                <a:lnTo>
                  <a:pt x="359" y="829"/>
                </a:lnTo>
                <a:lnTo>
                  <a:pt x="359" y="829"/>
                </a:lnTo>
                <a:lnTo>
                  <a:pt x="359" y="827"/>
                </a:lnTo>
                <a:lnTo>
                  <a:pt x="360" y="827"/>
                </a:lnTo>
                <a:lnTo>
                  <a:pt x="360" y="829"/>
                </a:lnTo>
                <a:lnTo>
                  <a:pt x="360" y="829"/>
                </a:lnTo>
                <a:lnTo>
                  <a:pt x="360" y="827"/>
                </a:lnTo>
                <a:lnTo>
                  <a:pt x="360" y="827"/>
                </a:lnTo>
                <a:lnTo>
                  <a:pt x="361" y="827"/>
                </a:lnTo>
                <a:lnTo>
                  <a:pt x="361" y="827"/>
                </a:lnTo>
                <a:lnTo>
                  <a:pt x="361" y="827"/>
                </a:lnTo>
                <a:lnTo>
                  <a:pt x="361" y="827"/>
                </a:lnTo>
                <a:lnTo>
                  <a:pt x="363" y="827"/>
                </a:lnTo>
                <a:lnTo>
                  <a:pt x="361" y="826"/>
                </a:lnTo>
                <a:lnTo>
                  <a:pt x="363" y="826"/>
                </a:lnTo>
                <a:lnTo>
                  <a:pt x="361" y="823"/>
                </a:lnTo>
                <a:lnTo>
                  <a:pt x="361" y="823"/>
                </a:lnTo>
                <a:lnTo>
                  <a:pt x="361" y="822"/>
                </a:lnTo>
                <a:lnTo>
                  <a:pt x="361" y="822"/>
                </a:lnTo>
                <a:lnTo>
                  <a:pt x="360" y="821"/>
                </a:lnTo>
                <a:lnTo>
                  <a:pt x="360" y="819"/>
                </a:lnTo>
                <a:lnTo>
                  <a:pt x="360" y="816"/>
                </a:lnTo>
                <a:lnTo>
                  <a:pt x="360" y="815"/>
                </a:lnTo>
                <a:lnTo>
                  <a:pt x="360" y="815"/>
                </a:lnTo>
                <a:lnTo>
                  <a:pt x="359" y="812"/>
                </a:lnTo>
                <a:lnTo>
                  <a:pt x="357" y="811"/>
                </a:lnTo>
                <a:lnTo>
                  <a:pt x="357" y="811"/>
                </a:lnTo>
                <a:lnTo>
                  <a:pt x="357" y="810"/>
                </a:lnTo>
                <a:lnTo>
                  <a:pt x="357" y="810"/>
                </a:lnTo>
                <a:lnTo>
                  <a:pt x="357" y="808"/>
                </a:lnTo>
                <a:lnTo>
                  <a:pt x="357" y="808"/>
                </a:lnTo>
                <a:lnTo>
                  <a:pt x="357" y="808"/>
                </a:lnTo>
                <a:lnTo>
                  <a:pt x="357" y="807"/>
                </a:lnTo>
                <a:lnTo>
                  <a:pt x="357" y="806"/>
                </a:lnTo>
                <a:lnTo>
                  <a:pt x="357" y="804"/>
                </a:lnTo>
                <a:lnTo>
                  <a:pt x="357" y="803"/>
                </a:lnTo>
                <a:lnTo>
                  <a:pt x="356" y="803"/>
                </a:lnTo>
                <a:lnTo>
                  <a:pt x="356" y="803"/>
                </a:lnTo>
                <a:lnTo>
                  <a:pt x="355" y="803"/>
                </a:lnTo>
                <a:lnTo>
                  <a:pt x="355" y="803"/>
                </a:lnTo>
                <a:lnTo>
                  <a:pt x="352" y="803"/>
                </a:lnTo>
                <a:lnTo>
                  <a:pt x="350" y="803"/>
                </a:lnTo>
                <a:lnTo>
                  <a:pt x="349" y="803"/>
                </a:lnTo>
                <a:lnTo>
                  <a:pt x="346" y="803"/>
                </a:lnTo>
                <a:lnTo>
                  <a:pt x="344" y="803"/>
                </a:lnTo>
                <a:lnTo>
                  <a:pt x="342" y="800"/>
                </a:lnTo>
                <a:lnTo>
                  <a:pt x="342" y="800"/>
                </a:lnTo>
                <a:lnTo>
                  <a:pt x="342" y="799"/>
                </a:lnTo>
                <a:lnTo>
                  <a:pt x="341" y="799"/>
                </a:lnTo>
                <a:lnTo>
                  <a:pt x="341" y="799"/>
                </a:lnTo>
                <a:lnTo>
                  <a:pt x="341" y="799"/>
                </a:lnTo>
                <a:lnTo>
                  <a:pt x="341" y="800"/>
                </a:lnTo>
                <a:lnTo>
                  <a:pt x="341" y="799"/>
                </a:lnTo>
                <a:lnTo>
                  <a:pt x="340" y="799"/>
                </a:lnTo>
                <a:lnTo>
                  <a:pt x="340" y="799"/>
                </a:lnTo>
                <a:lnTo>
                  <a:pt x="338" y="799"/>
                </a:lnTo>
                <a:lnTo>
                  <a:pt x="338" y="799"/>
                </a:lnTo>
                <a:lnTo>
                  <a:pt x="338" y="800"/>
                </a:lnTo>
                <a:lnTo>
                  <a:pt x="338" y="799"/>
                </a:lnTo>
                <a:lnTo>
                  <a:pt x="338" y="799"/>
                </a:lnTo>
                <a:lnTo>
                  <a:pt x="338" y="799"/>
                </a:lnTo>
                <a:lnTo>
                  <a:pt x="338" y="799"/>
                </a:lnTo>
                <a:lnTo>
                  <a:pt x="338" y="797"/>
                </a:lnTo>
                <a:lnTo>
                  <a:pt x="338" y="797"/>
                </a:lnTo>
                <a:lnTo>
                  <a:pt x="338" y="797"/>
                </a:lnTo>
                <a:lnTo>
                  <a:pt x="338" y="797"/>
                </a:lnTo>
                <a:lnTo>
                  <a:pt x="340" y="797"/>
                </a:lnTo>
                <a:lnTo>
                  <a:pt x="340" y="796"/>
                </a:lnTo>
                <a:lnTo>
                  <a:pt x="340" y="796"/>
                </a:lnTo>
                <a:lnTo>
                  <a:pt x="340" y="796"/>
                </a:lnTo>
                <a:lnTo>
                  <a:pt x="340" y="795"/>
                </a:lnTo>
                <a:lnTo>
                  <a:pt x="340" y="795"/>
                </a:lnTo>
                <a:lnTo>
                  <a:pt x="338" y="793"/>
                </a:lnTo>
                <a:lnTo>
                  <a:pt x="338" y="793"/>
                </a:lnTo>
                <a:lnTo>
                  <a:pt x="338" y="792"/>
                </a:lnTo>
                <a:lnTo>
                  <a:pt x="337" y="791"/>
                </a:lnTo>
                <a:lnTo>
                  <a:pt x="335" y="792"/>
                </a:lnTo>
                <a:lnTo>
                  <a:pt x="334" y="795"/>
                </a:lnTo>
                <a:lnTo>
                  <a:pt x="334" y="793"/>
                </a:lnTo>
                <a:lnTo>
                  <a:pt x="333" y="792"/>
                </a:lnTo>
                <a:lnTo>
                  <a:pt x="331" y="788"/>
                </a:lnTo>
                <a:lnTo>
                  <a:pt x="330" y="786"/>
                </a:lnTo>
                <a:lnTo>
                  <a:pt x="330" y="786"/>
                </a:lnTo>
                <a:lnTo>
                  <a:pt x="330" y="786"/>
                </a:lnTo>
                <a:lnTo>
                  <a:pt x="327" y="781"/>
                </a:lnTo>
                <a:lnTo>
                  <a:pt x="326" y="781"/>
                </a:lnTo>
                <a:lnTo>
                  <a:pt x="322" y="781"/>
                </a:lnTo>
                <a:lnTo>
                  <a:pt x="320" y="781"/>
                </a:lnTo>
                <a:lnTo>
                  <a:pt x="320" y="781"/>
                </a:lnTo>
                <a:lnTo>
                  <a:pt x="319" y="780"/>
                </a:lnTo>
                <a:lnTo>
                  <a:pt x="319" y="778"/>
                </a:lnTo>
                <a:lnTo>
                  <a:pt x="318" y="777"/>
                </a:lnTo>
                <a:lnTo>
                  <a:pt x="318" y="777"/>
                </a:lnTo>
                <a:lnTo>
                  <a:pt x="318" y="775"/>
                </a:lnTo>
                <a:lnTo>
                  <a:pt x="318" y="775"/>
                </a:lnTo>
                <a:lnTo>
                  <a:pt x="318" y="771"/>
                </a:lnTo>
                <a:lnTo>
                  <a:pt x="318" y="769"/>
                </a:lnTo>
                <a:lnTo>
                  <a:pt x="318" y="766"/>
                </a:lnTo>
                <a:lnTo>
                  <a:pt x="318" y="765"/>
                </a:lnTo>
                <a:lnTo>
                  <a:pt x="318" y="763"/>
                </a:lnTo>
                <a:lnTo>
                  <a:pt x="318" y="762"/>
                </a:lnTo>
                <a:lnTo>
                  <a:pt x="318" y="762"/>
                </a:lnTo>
                <a:lnTo>
                  <a:pt x="318" y="762"/>
                </a:lnTo>
                <a:lnTo>
                  <a:pt x="318" y="760"/>
                </a:lnTo>
                <a:lnTo>
                  <a:pt x="316" y="756"/>
                </a:lnTo>
                <a:lnTo>
                  <a:pt x="316" y="754"/>
                </a:lnTo>
                <a:lnTo>
                  <a:pt x="315" y="751"/>
                </a:lnTo>
                <a:lnTo>
                  <a:pt x="315" y="749"/>
                </a:lnTo>
                <a:lnTo>
                  <a:pt x="316" y="749"/>
                </a:lnTo>
                <a:lnTo>
                  <a:pt x="315" y="749"/>
                </a:lnTo>
                <a:lnTo>
                  <a:pt x="315" y="749"/>
                </a:lnTo>
                <a:lnTo>
                  <a:pt x="315" y="749"/>
                </a:lnTo>
                <a:lnTo>
                  <a:pt x="315" y="749"/>
                </a:lnTo>
                <a:lnTo>
                  <a:pt x="314" y="749"/>
                </a:lnTo>
                <a:lnTo>
                  <a:pt x="314" y="749"/>
                </a:lnTo>
                <a:lnTo>
                  <a:pt x="314" y="749"/>
                </a:lnTo>
                <a:lnTo>
                  <a:pt x="314" y="749"/>
                </a:lnTo>
                <a:lnTo>
                  <a:pt x="314" y="749"/>
                </a:lnTo>
                <a:lnTo>
                  <a:pt x="314" y="748"/>
                </a:lnTo>
                <a:lnTo>
                  <a:pt x="314" y="748"/>
                </a:lnTo>
                <a:lnTo>
                  <a:pt x="314" y="748"/>
                </a:lnTo>
                <a:lnTo>
                  <a:pt x="312" y="748"/>
                </a:lnTo>
                <a:lnTo>
                  <a:pt x="312" y="748"/>
                </a:lnTo>
                <a:lnTo>
                  <a:pt x="312" y="748"/>
                </a:lnTo>
                <a:lnTo>
                  <a:pt x="312" y="748"/>
                </a:lnTo>
                <a:lnTo>
                  <a:pt x="311" y="748"/>
                </a:lnTo>
                <a:lnTo>
                  <a:pt x="311" y="748"/>
                </a:lnTo>
                <a:lnTo>
                  <a:pt x="311" y="748"/>
                </a:lnTo>
                <a:lnTo>
                  <a:pt x="311" y="747"/>
                </a:lnTo>
                <a:lnTo>
                  <a:pt x="309" y="747"/>
                </a:lnTo>
                <a:lnTo>
                  <a:pt x="309" y="747"/>
                </a:lnTo>
                <a:lnTo>
                  <a:pt x="309" y="747"/>
                </a:lnTo>
                <a:lnTo>
                  <a:pt x="309" y="747"/>
                </a:lnTo>
                <a:lnTo>
                  <a:pt x="308" y="747"/>
                </a:lnTo>
                <a:lnTo>
                  <a:pt x="308" y="747"/>
                </a:lnTo>
                <a:lnTo>
                  <a:pt x="308" y="747"/>
                </a:lnTo>
                <a:lnTo>
                  <a:pt x="308" y="745"/>
                </a:lnTo>
                <a:lnTo>
                  <a:pt x="308" y="745"/>
                </a:lnTo>
                <a:lnTo>
                  <a:pt x="307" y="745"/>
                </a:lnTo>
                <a:lnTo>
                  <a:pt x="307" y="745"/>
                </a:lnTo>
                <a:lnTo>
                  <a:pt x="305" y="745"/>
                </a:lnTo>
                <a:lnTo>
                  <a:pt x="305" y="745"/>
                </a:lnTo>
                <a:lnTo>
                  <a:pt x="305" y="745"/>
                </a:lnTo>
                <a:lnTo>
                  <a:pt x="305" y="745"/>
                </a:lnTo>
                <a:lnTo>
                  <a:pt x="305" y="745"/>
                </a:lnTo>
                <a:lnTo>
                  <a:pt x="305" y="745"/>
                </a:lnTo>
                <a:lnTo>
                  <a:pt x="304" y="745"/>
                </a:lnTo>
                <a:lnTo>
                  <a:pt x="304" y="745"/>
                </a:lnTo>
                <a:lnTo>
                  <a:pt x="304" y="747"/>
                </a:lnTo>
                <a:lnTo>
                  <a:pt x="304" y="747"/>
                </a:lnTo>
                <a:lnTo>
                  <a:pt x="304" y="745"/>
                </a:lnTo>
                <a:lnTo>
                  <a:pt x="304" y="747"/>
                </a:lnTo>
                <a:lnTo>
                  <a:pt x="303" y="747"/>
                </a:lnTo>
                <a:lnTo>
                  <a:pt x="303" y="747"/>
                </a:lnTo>
                <a:lnTo>
                  <a:pt x="303" y="747"/>
                </a:lnTo>
                <a:lnTo>
                  <a:pt x="301" y="747"/>
                </a:lnTo>
                <a:lnTo>
                  <a:pt x="301" y="747"/>
                </a:lnTo>
                <a:lnTo>
                  <a:pt x="301" y="747"/>
                </a:lnTo>
                <a:lnTo>
                  <a:pt x="300" y="747"/>
                </a:lnTo>
                <a:lnTo>
                  <a:pt x="300" y="747"/>
                </a:lnTo>
                <a:lnTo>
                  <a:pt x="300" y="745"/>
                </a:lnTo>
                <a:lnTo>
                  <a:pt x="300" y="745"/>
                </a:lnTo>
                <a:lnTo>
                  <a:pt x="300" y="747"/>
                </a:lnTo>
                <a:lnTo>
                  <a:pt x="300" y="747"/>
                </a:lnTo>
                <a:lnTo>
                  <a:pt x="300" y="747"/>
                </a:lnTo>
                <a:lnTo>
                  <a:pt x="300" y="747"/>
                </a:lnTo>
                <a:lnTo>
                  <a:pt x="298" y="747"/>
                </a:lnTo>
                <a:lnTo>
                  <a:pt x="298" y="747"/>
                </a:lnTo>
                <a:lnTo>
                  <a:pt x="298" y="745"/>
                </a:lnTo>
                <a:lnTo>
                  <a:pt x="298" y="747"/>
                </a:lnTo>
                <a:lnTo>
                  <a:pt x="298" y="747"/>
                </a:lnTo>
                <a:lnTo>
                  <a:pt x="297" y="747"/>
                </a:lnTo>
                <a:lnTo>
                  <a:pt x="297" y="747"/>
                </a:lnTo>
                <a:lnTo>
                  <a:pt x="297" y="747"/>
                </a:lnTo>
                <a:lnTo>
                  <a:pt x="297" y="747"/>
                </a:lnTo>
                <a:lnTo>
                  <a:pt x="296" y="747"/>
                </a:lnTo>
                <a:lnTo>
                  <a:pt x="296" y="747"/>
                </a:lnTo>
                <a:lnTo>
                  <a:pt x="296" y="748"/>
                </a:lnTo>
                <a:lnTo>
                  <a:pt x="294" y="748"/>
                </a:lnTo>
                <a:lnTo>
                  <a:pt x="294" y="748"/>
                </a:lnTo>
                <a:lnTo>
                  <a:pt x="294" y="748"/>
                </a:lnTo>
                <a:lnTo>
                  <a:pt x="294" y="748"/>
                </a:lnTo>
                <a:lnTo>
                  <a:pt x="293" y="748"/>
                </a:lnTo>
                <a:lnTo>
                  <a:pt x="293" y="748"/>
                </a:lnTo>
                <a:lnTo>
                  <a:pt x="293" y="747"/>
                </a:lnTo>
                <a:lnTo>
                  <a:pt x="293" y="748"/>
                </a:lnTo>
                <a:lnTo>
                  <a:pt x="292" y="748"/>
                </a:lnTo>
                <a:lnTo>
                  <a:pt x="293" y="748"/>
                </a:lnTo>
                <a:lnTo>
                  <a:pt x="293" y="748"/>
                </a:lnTo>
                <a:lnTo>
                  <a:pt x="292" y="748"/>
                </a:lnTo>
                <a:lnTo>
                  <a:pt x="292" y="748"/>
                </a:lnTo>
                <a:lnTo>
                  <a:pt x="292" y="748"/>
                </a:lnTo>
                <a:lnTo>
                  <a:pt x="292" y="749"/>
                </a:lnTo>
                <a:lnTo>
                  <a:pt x="292" y="749"/>
                </a:lnTo>
                <a:lnTo>
                  <a:pt x="292" y="749"/>
                </a:lnTo>
                <a:lnTo>
                  <a:pt x="290" y="749"/>
                </a:lnTo>
                <a:lnTo>
                  <a:pt x="290" y="749"/>
                </a:lnTo>
                <a:lnTo>
                  <a:pt x="289" y="749"/>
                </a:lnTo>
                <a:lnTo>
                  <a:pt x="289" y="751"/>
                </a:lnTo>
                <a:lnTo>
                  <a:pt x="289" y="751"/>
                </a:lnTo>
                <a:lnTo>
                  <a:pt x="289" y="751"/>
                </a:lnTo>
                <a:lnTo>
                  <a:pt x="289" y="749"/>
                </a:lnTo>
                <a:lnTo>
                  <a:pt x="289" y="749"/>
                </a:lnTo>
                <a:lnTo>
                  <a:pt x="289" y="749"/>
                </a:lnTo>
                <a:lnTo>
                  <a:pt x="288" y="749"/>
                </a:lnTo>
                <a:lnTo>
                  <a:pt x="288" y="748"/>
                </a:lnTo>
                <a:lnTo>
                  <a:pt x="288" y="748"/>
                </a:lnTo>
                <a:lnTo>
                  <a:pt x="286" y="748"/>
                </a:lnTo>
                <a:lnTo>
                  <a:pt x="283" y="747"/>
                </a:lnTo>
                <a:lnTo>
                  <a:pt x="279" y="743"/>
                </a:lnTo>
                <a:lnTo>
                  <a:pt x="278" y="743"/>
                </a:lnTo>
                <a:lnTo>
                  <a:pt x="275" y="741"/>
                </a:lnTo>
                <a:lnTo>
                  <a:pt x="272" y="739"/>
                </a:lnTo>
                <a:lnTo>
                  <a:pt x="272" y="739"/>
                </a:lnTo>
                <a:lnTo>
                  <a:pt x="271" y="739"/>
                </a:lnTo>
                <a:lnTo>
                  <a:pt x="271" y="737"/>
                </a:lnTo>
                <a:lnTo>
                  <a:pt x="270" y="737"/>
                </a:lnTo>
                <a:lnTo>
                  <a:pt x="270" y="737"/>
                </a:lnTo>
                <a:lnTo>
                  <a:pt x="270" y="737"/>
                </a:lnTo>
                <a:lnTo>
                  <a:pt x="270" y="739"/>
                </a:lnTo>
                <a:lnTo>
                  <a:pt x="270" y="739"/>
                </a:lnTo>
                <a:lnTo>
                  <a:pt x="270" y="739"/>
                </a:lnTo>
                <a:lnTo>
                  <a:pt x="270" y="739"/>
                </a:lnTo>
                <a:lnTo>
                  <a:pt x="270" y="740"/>
                </a:lnTo>
                <a:lnTo>
                  <a:pt x="270" y="740"/>
                </a:lnTo>
                <a:lnTo>
                  <a:pt x="270" y="740"/>
                </a:lnTo>
                <a:lnTo>
                  <a:pt x="270" y="740"/>
                </a:lnTo>
                <a:lnTo>
                  <a:pt x="270" y="741"/>
                </a:lnTo>
                <a:lnTo>
                  <a:pt x="270" y="741"/>
                </a:lnTo>
                <a:lnTo>
                  <a:pt x="270" y="741"/>
                </a:lnTo>
                <a:lnTo>
                  <a:pt x="270" y="741"/>
                </a:lnTo>
                <a:lnTo>
                  <a:pt x="270" y="743"/>
                </a:lnTo>
                <a:lnTo>
                  <a:pt x="270" y="743"/>
                </a:lnTo>
                <a:lnTo>
                  <a:pt x="270" y="743"/>
                </a:lnTo>
                <a:lnTo>
                  <a:pt x="270" y="743"/>
                </a:lnTo>
                <a:lnTo>
                  <a:pt x="270" y="744"/>
                </a:lnTo>
                <a:lnTo>
                  <a:pt x="270" y="744"/>
                </a:lnTo>
                <a:lnTo>
                  <a:pt x="270" y="744"/>
                </a:lnTo>
                <a:lnTo>
                  <a:pt x="270" y="745"/>
                </a:lnTo>
                <a:lnTo>
                  <a:pt x="270" y="745"/>
                </a:lnTo>
                <a:lnTo>
                  <a:pt x="270" y="745"/>
                </a:lnTo>
                <a:lnTo>
                  <a:pt x="270" y="745"/>
                </a:lnTo>
                <a:lnTo>
                  <a:pt x="270" y="747"/>
                </a:lnTo>
                <a:lnTo>
                  <a:pt x="270" y="745"/>
                </a:lnTo>
                <a:lnTo>
                  <a:pt x="268" y="745"/>
                </a:lnTo>
                <a:lnTo>
                  <a:pt x="268" y="747"/>
                </a:lnTo>
                <a:lnTo>
                  <a:pt x="268" y="747"/>
                </a:lnTo>
                <a:lnTo>
                  <a:pt x="268" y="747"/>
                </a:lnTo>
                <a:lnTo>
                  <a:pt x="267" y="747"/>
                </a:lnTo>
                <a:lnTo>
                  <a:pt x="267" y="748"/>
                </a:lnTo>
                <a:lnTo>
                  <a:pt x="267" y="748"/>
                </a:lnTo>
                <a:lnTo>
                  <a:pt x="267" y="748"/>
                </a:lnTo>
                <a:lnTo>
                  <a:pt x="267" y="748"/>
                </a:lnTo>
                <a:lnTo>
                  <a:pt x="267" y="749"/>
                </a:lnTo>
                <a:lnTo>
                  <a:pt x="267" y="749"/>
                </a:lnTo>
                <a:lnTo>
                  <a:pt x="267" y="751"/>
                </a:lnTo>
                <a:lnTo>
                  <a:pt x="267" y="751"/>
                </a:lnTo>
                <a:lnTo>
                  <a:pt x="267" y="751"/>
                </a:lnTo>
                <a:lnTo>
                  <a:pt x="267" y="751"/>
                </a:lnTo>
                <a:lnTo>
                  <a:pt x="267" y="752"/>
                </a:lnTo>
                <a:lnTo>
                  <a:pt x="267" y="752"/>
                </a:lnTo>
                <a:lnTo>
                  <a:pt x="266" y="752"/>
                </a:lnTo>
                <a:lnTo>
                  <a:pt x="266" y="752"/>
                </a:lnTo>
                <a:lnTo>
                  <a:pt x="266" y="754"/>
                </a:lnTo>
                <a:lnTo>
                  <a:pt x="264" y="754"/>
                </a:lnTo>
                <a:lnTo>
                  <a:pt x="264" y="754"/>
                </a:lnTo>
                <a:lnTo>
                  <a:pt x="264" y="754"/>
                </a:lnTo>
                <a:lnTo>
                  <a:pt x="264" y="754"/>
                </a:lnTo>
                <a:lnTo>
                  <a:pt x="264" y="755"/>
                </a:lnTo>
                <a:lnTo>
                  <a:pt x="264" y="755"/>
                </a:lnTo>
                <a:lnTo>
                  <a:pt x="263" y="755"/>
                </a:lnTo>
                <a:lnTo>
                  <a:pt x="263" y="754"/>
                </a:lnTo>
                <a:lnTo>
                  <a:pt x="263" y="754"/>
                </a:lnTo>
                <a:lnTo>
                  <a:pt x="263" y="755"/>
                </a:lnTo>
                <a:lnTo>
                  <a:pt x="263" y="755"/>
                </a:lnTo>
                <a:lnTo>
                  <a:pt x="262" y="755"/>
                </a:lnTo>
                <a:lnTo>
                  <a:pt x="262" y="756"/>
                </a:lnTo>
                <a:lnTo>
                  <a:pt x="262" y="756"/>
                </a:lnTo>
                <a:lnTo>
                  <a:pt x="262" y="755"/>
                </a:lnTo>
                <a:lnTo>
                  <a:pt x="262" y="756"/>
                </a:lnTo>
                <a:lnTo>
                  <a:pt x="262" y="756"/>
                </a:lnTo>
                <a:lnTo>
                  <a:pt x="260" y="756"/>
                </a:lnTo>
                <a:lnTo>
                  <a:pt x="260" y="756"/>
                </a:lnTo>
                <a:lnTo>
                  <a:pt x="260" y="756"/>
                </a:lnTo>
                <a:lnTo>
                  <a:pt x="260" y="756"/>
                </a:lnTo>
                <a:lnTo>
                  <a:pt x="259" y="756"/>
                </a:lnTo>
                <a:lnTo>
                  <a:pt x="259" y="756"/>
                </a:lnTo>
                <a:lnTo>
                  <a:pt x="259" y="756"/>
                </a:lnTo>
                <a:lnTo>
                  <a:pt x="259" y="758"/>
                </a:lnTo>
                <a:lnTo>
                  <a:pt x="259" y="758"/>
                </a:lnTo>
                <a:lnTo>
                  <a:pt x="259" y="759"/>
                </a:lnTo>
                <a:lnTo>
                  <a:pt x="257" y="759"/>
                </a:lnTo>
                <a:lnTo>
                  <a:pt x="256" y="762"/>
                </a:lnTo>
                <a:lnTo>
                  <a:pt x="255" y="758"/>
                </a:lnTo>
                <a:lnTo>
                  <a:pt x="253" y="759"/>
                </a:lnTo>
                <a:lnTo>
                  <a:pt x="253" y="758"/>
                </a:lnTo>
                <a:lnTo>
                  <a:pt x="253" y="758"/>
                </a:lnTo>
                <a:lnTo>
                  <a:pt x="253" y="756"/>
                </a:lnTo>
                <a:lnTo>
                  <a:pt x="251" y="756"/>
                </a:lnTo>
                <a:lnTo>
                  <a:pt x="251" y="756"/>
                </a:lnTo>
                <a:lnTo>
                  <a:pt x="249" y="756"/>
                </a:lnTo>
                <a:lnTo>
                  <a:pt x="248" y="756"/>
                </a:lnTo>
                <a:lnTo>
                  <a:pt x="248" y="756"/>
                </a:lnTo>
                <a:lnTo>
                  <a:pt x="246" y="756"/>
                </a:lnTo>
                <a:lnTo>
                  <a:pt x="244" y="756"/>
                </a:lnTo>
                <a:lnTo>
                  <a:pt x="242" y="756"/>
                </a:lnTo>
                <a:lnTo>
                  <a:pt x="242" y="756"/>
                </a:lnTo>
                <a:lnTo>
                  <a:pt x="241" y="756"/>
                </a:lnTo>
                <a:lnTo>
                  <a:pt x="241" y="756"/>
                </a:lnTo>
                <a:lnTo>
                  <a:pt x="240" y="756"/>
                </a:lnTo>
                <a:lnTo>
                  <a:pt x="238" y="756"/>
                </a:lnTo>
                <a:lnTo>
                  <a:pt x="237" y="756"/>
                </a:lnTo>
                <a:lnTo>
                  <a:pt x="234" y="756"/>
                </a:lnTo>
                <a:lnTo>
                  <a:pt x="234" y="756"/>
                </a:lnTo>
                <a:lnTo>
                  <a:pt x="234" y="755"/>
                </a:lnTo>
                <a:lnTo>
                  <a:pt x="234" y="754"/>
                </a:lnTo>
                <a:lnTo>
                  <a:pt x="234" y="754"/>
                </a:lnTo>
                <a:lnTo>
                  <a:pt x="234" y="754"/>
                </a:lnTo>
                <a:lnTo>
                  <a:pt x="234" y="751"/>
                </a:lnTo>
                <a:lnTo>
                  <a:pt x="234" y="751"/>
                </a:lnTo>
                <a:lnTo>
                  <a:pt x="234" y="751"/>
                </a:lnTo>
                <a:lnTo>
                  <a:pt x="234" y="749"/>
                </a:lnTo>
                <a:lnTo>
                  <a:pt x="234" y="748"/>
                </a:lnTo>
                <a:lnTo>
                  <a:pt x="234" y="747"/>
                </a:lnTo>
                <a:lnTo>
                  <a:pt x="234" y="747"/>
                </a:lnTo>
                <a:lnTo>
                  <a:pt x="233" y="745"/>
                </a:lnTo>
                <a:lnTo>
                  <a:pt x="231" y="745"/>
                </a:lnTo>
                <a:lnTo>
                  <a:pt x="231" y="745"/>
                </a:lnTo>
                <a:lnTo>
                  <a:pt x="230" y="745"/>
                </a:lnTo>
                <a:lnTo>
                  <a:pt x="229" y="745"/>
                </a:lnTo>
                <a:lnTo>
                  <a:pt x="227" y="743"/>
                </a:lnTo>
                <a:lnTo>
                  <a:pt x="226" y="743"/>
                </a:lnTo>
                <a:lnTo>
                  <a:pt x="226" y="743"/>
                </a:lnTo>
                <a:lnTo>
                  <a:pt x="226" y="744"/>
                </a:lnTo>
                <a:lnTo>
                  <a:pt x="226" y="745"/>
                </a:lnTo>
                <a:lnTo>
                  <a:pt x="226" y="745"/>
                </a:lnTo>
                <a:lnTo>
                  <a:pt x="225" y="745"/>
                </a:lnTo>
                <a:lnTo>
                  <a:pt x="223" y="745"/>
                </a:lnTo>
                <a:lnTo>
                  <a:pt x="222" y="745"/>
                </a:lnTo>
                <a:lnTo>
                  <a:pt x="222" y="745"/>
                </a:lnTo>
                <a:lnTo>
                  <a:pt x="220" y="745"/>
                </a:lnTo>
                <a:lnTo>
                  <a:pt x="219" y="747"/>
                </a:lnTo>
                <a:lnTo>
                  <a:pt x="219" y="747"/>
                </a:lnTo>
                <a:lnTo>
                  <a:pt x="218" y="748"/>
                </a:lnTo>
                <a:lnTo>
                  <a:pt x="218" y="748"/>
                </a:lnTo>
                <a:lnTo>
                  <a:pt x="216" y="748"/>
                </a:lnTo>
                <a:lnTo>
                  <a:pt x="216" y="748"/>
                </a:lnTo>
                <a:lnTo>
                  <a:pt x="216" y="747"/>
                </a:lnTo>
                <a:lnTo>
                  <a:pt x="215" y="747"/>
                </a:lnTo>
                <a:lnTo>
                  <a:pt x="215" y="747"/>
                </a:lnTo>
                <a:lnTo>
                  <a:pt x="215" y="747"/>
                </a:lnTo>
                <a:lnTo>
                  <a:pt x="215" y="745"/>
                </a:lnTo>
                <a:lnTo>
                  <a:pt x="215" y="745"/>
                </a:lnTo>
                <a:lnTo>
                  <a:pt x="215" y="745"/>
                </a:lnTo>
                <a:lnTo>
                  <a:pt x="214" y="745"/>
                </a:lnTo>
                <a:lnTo>
                  <a:pt x="214" y="745"/>
                </a:lnTo>
                <a:lnTo>
                  <a:pt x="212" y="745"/>
                </a:lnTo>
                <a:lnTo>
                  <a:pt x="214" y="747"/>
                </a:lnTo>
                <a:lnTo>
                  <a:pt x="214" y="747"/>
                </a:lnTo>
                <a:lnTo>
                  <a:pt x="212" y="748"/>
                </a:lnTo>
                <a:lnTo>
                  <a:pt x="212" y="748"/>
                </a:lnTo>
                <a:lnTo>
                  <a:pt x="211" y="748"/>
                </a:lnTo>
                <a:lnTo>
                  <a:pt x="211" y="748"/>
                </a:lnTo>
                <a:lnTo>
                  <a:pt x="210" y="748"/>
                </a:lnTo>
                <a:lnTo>
                  <a:pt x="208" y="748"/>
                </a:lnTo>
                <a:lnTo>
                  <a:pt x="208" y="748"/>
                </a:lnTo>
                <a:lnTo>
                  <a:pt x="207" y="749"/>
                </a:lnTo>
                <a:lnTo>
                  <a:pt x="207" y="749"/>
                </a:lnTo>
                <a:lnTo>
                  <a:pt x="205" y="749"/>
                </a:lnTo>
                <a:lnTo>
                  <a:pt x="203" y="749"/>
                </a:lnTo>
                <a:lnTo>
                  <a:pt x="201" y="749"/>
                </a:lnTo>
                <a:lnTo>
                  <a:pt x="201" y="749"/>
                </a:lnTo>
                <a:lnTo>
                  <a:pt x="201" y="748"/>
                </a:lnTo>
                <a:lnTo>
                  <a:pt x="200" y="748"/>
                </a:lnTo>
                <a:lnTo>
                  <a:pt x="200" y="748"/>
                </a:lnTo>
                <a:lnTo>
                  <a:pt x="201" y="745"/>
                </a:lnTo>
                <a:lnTo>
                  <a:pt x="201" y="745"/>
                </a:lnTo>
                <a:lnTo>
                  <a:pt x="200" y="745"/>
                </a:lnTo>
                <a:lnTo>
                  <a:pt x="199" y="745"/>
                </a:lnTo>
                <a:lnTo>
                  <a:pt x="199" y="745"/>
                </a:lnTo>
                <a:lnTo>
                  <a:pt x="196" y="747"/>
                </a:lnTo>
                <a:lnTo>
                  <a:pt x="193" y="745"/>
                </a:lnTo>
                <a:lnTo>
                  <a:pt x="193" y="745"/>
                </a:lnTo>
                <a:lnTo>
                  <a:pt x="190" y="745"/>
                </a:lnTo>
                <a:lnTo>
                  <a:pt x="189" y="745"/>
                </a:lnTo>
                <a:lnTo>
                  <a:pt x="188" y="745"/>
                </a:lnTo>
                <a:lnTo>
                  <a:pt x="188" y="745"/>
                </a:lnTo>
                <a:lnTo>
                  <a:pt x="186" y="745"/>
                </a:lnTo>
                <a:lnTo>
                  <a:pt x="185" y="745"/>
                </a:lnTo>
                <a:lnTo>
                  <a:pt x="185" y="745"/>
                </a:lnTo>
                <a:lnTo>
                  <a:pt x="182" y="745"/>
                </a:lnTo>
                <a:lnTo>
                  <a:pt x="182" y="745"/>
                </a:lnTo>
                <a:lnTo>
                  <a:pt x="182" y="745"/>
                </a:lnTo>
                <a:lnTo>
                  <a:pt x="181" y="745"/>
                </a:lnTo>
                <a:lnTo>
                  <a:pt x="179" y="745"/>
                </a:lnTo>
                <a:lnTo>
                  <a:pt x="178" y="745"/>
                </a:lnTo>
                <a:lnTo>
                  <a:pt x="177" y="745"/>
                </a:lnTo>
                <a:lnTo>
                  <a:pt x="175" y="745"/>
                </a:lnTo>
                <a:lnTo>
                  <a:pt x="174" y="745"/>
                </a:lnTo>
                <a:lnTo>
                  <a:pt x="173" y="745"/>
                </a:lnTo>
                <a:lnTo>
                  <a:pt x="171" y="745"/>
                </a:lnTo>
                <a:lnTo>
                  <a:pt x="171" y="747"/>
                </a:lnTo>
                <a:lnTo>
                  <a:pt x="170" y="747"/>
                </a:lnTo>
                <a:lnTo>
                  <a:pt x="168" y="747"/>
                </a:lnTo>
                <a:lnTo>
                  <a:pt x="167" y="747"/>
                </a:lnTo>
                <a:lnTo>
                  <a:pt x="166" y="747"/>
                </a:lnTo>
                <a:lnTo>
                  <a:pt x="166" y="747"/>
                </a:lnTo>
                <a:lnTo>
                  <a:pt x="166" y="747"/>
                </a:lnTo>
                <a:lnTo>
                  <a:pt x="164" y="747"/>
                </a:lnTo>
                <a:lnTo>
                  <a:pt x="164" y="745"/>
                </a:lnTo>
                <a:lnTo>
                  <a:pt x="163" y="745"/>
                </a:lnTo>
                <a:lnTo>
                  <a:pt x="162" y="745"/>
                </a:lnTo>
                <a:lnTo>
                  <a:pt x="160" y="745"/>
                </a:lnTo>
                <a:lnTo>
                  <a:pt x="160" y="745"/>
                </a:lnTo>
                <a:lnTo>
                  <a:pt x="158" y="744"/>
                </a:lnTo>
                <a:lnTo>
                  <a:pt x="158" y="744"/>
                </a:lnTo>
                <a:lnTo>
                  <a:pt x="158" y="744"/>
                </a:lnTo>
                <a:lnTo>
                  <a:pt x="158" y="743"/>
                </a:lnTo>
                <a:lnTo>
                  <a:pt x="158" y="743"/>
                </a:lnTo>
                <a:lnTo>
                  <a:pt x="158" y="743"/>
                </a:lnTo>
                <a:lnTo>
                  <a:pt x="158" y="741"/>
                </a:lnTo>
                <a:lnTo>
                  <a:pt x="158" y="741"/>
                </a:lnTo>
                <a:lnTo>
                  <a:pt x="158" y="741"/>
                </a:lnTo>
                <a:lnTo>
                  <a:pt x="159" y="741"/>
                </a:lnTo>
                <a:lnTo>
                  <a:pt x="159" y="740"/>
                </a:lnTo>
                <a:lnTo>
                  <a:pt x="158" y="740"/>
                </a:lnTo>
                <a:lnTo>
                  <a:pt x="158" y="740"/>
                </a:lnTo>
                <a:lnTo>
                  <a:pt x="158" y="740"/>
                </a:lnTo>
                <a:lnTo>
                  <a:pt x="158" y="739"/>
                </a:lnTo>
                <a:lnTo>
                  <a:pt x="158" y="739"/>
                </a:lnTo>
                <a:lnTo>
                  <a:pt x="158" y="737"/>
                </a:lnTo>
                <a:lnTo>
                  <a:pt x="159" y="737"/>
                </a:lnTo>
                <a:lnTo>
                  <a:pt x="160" y="736"/>
                </a:lnTo>
                <a:lnTo>
                  <a:pt x="160" y="736"/>
                </a:lnTo>
                <a:lnTo>
                  <a:pt x="160" y="734"/>
                </a:lnTo>
                <a:lnTo>
                  <a:pt x="160" y="734"/>
                </a:lnTo>
                <a:lnTo>
                  <a:pt x="162" y="734"/>
                </a:lnTo>
                <a:lnTo>
                  <a:pt x="162" y="733"/>
                </a:lnTo>
                <a:lnTo>
                  <a:pt x="163" y="732"/>
                </a:lnTo>
                <a:lnTo>
                  <a:pt x="163" y="732"/>
                </a:lnTo>
                <a:lnTo>
                  <a:pt x="163" y="732"/>
                </a:lnTo>
                <a:lnTo>
                  <a:pt x="163" y="732"/>
                </a:lnTo>
                <a:lnTo>
                  <a:pt x="163" y="730"/>
                </a:lnTo>
                <a:lnTo>
                  <a:pt x="164" y="730"/>
                </a:lnTo>
                <a:lnTo>
                  <a:pt x="164" y="729"/>
                </a:lnTo>
                <a:lnTo>
                  <a:pt x="164" y="729"/>
                </a:lnTo>
                <a:lnTo>
                  <a:pt x="166" y="729"/>
                </a:lnTo>
                <a:lnTo>
                  <a:pt x="166" y="728"/>
                </a:lnTo>
                <a:lnTo>
                  <a:pt x="166" y="726"/>
                </a:lnTo>
                <a:lnTo>
                  <a:pt x="166" y="726"/>
                </a:lnTo>
                <a:lnTo>
                  <a:pt x="164" y="726"/>
                </a:lnTo>
                <a:lnTo>
                  <a:pt x="163" y="728"/>
                </a:lnTo>
                <a:lnTo>
                  <a:pt x="163" y="728"/>
                </a:lnTo>
                <a:lnTo>
                  <a:pt x="162" y="728"/>
                </a:lnTo>
                <a:lnTo>
                  <a:pt x="162" y="728"/>
                </a:lnTo>
                <a:lnTo>
                  <a:pt x="162" y="728"/>
                </a:lnTo>
                <a:lnTo>
                  <a:pt x="162" y="729"/>
                </a:lnTo>
                <a:lnTo>
                  <a:pt x="162" y="729"/>
                </a:lnTo>
                <a:lnTo>
                  <a:pt x="160" y="729"/>
                </a:lnTo>
                <a:lnTo>
                  <a:pt x="160" y="729"/>
                </a:lnTo>
                <a:lnTo>
                  <a:pt x="160" y="730"/>
                </a:lnTo>
                <a:lnTo>
                  <a:pt x="160" y="730"/>
                </a:lnTo>
                <a:lnTo>
                  <a:pt x="159" y="730"/>
                </a:lnTo>
                <a:lnTo>
                  <a:pt x="159" y="732"/>
                </a:lnTo>
                <a:lnTo>
                  <a:pt x="159" y="732"/>
                </a:lnTo>
                <a:lnTo>
                  <a:pt x="158" y="732"/>
                </a:lnTo>
                <a:lnTo>
                  <a:pt x="158" y="732"/>
                </a:lnTo>
                <a:lnTo>
                  <a:pt x="158" y="732"/>
                </a:lnTo>
                <a:lnTo>
                  <a:pt x="158" y="732"/>
                </a:lnTo>
                <a:lnTo>
                  <a:pt x="156" y="732"/>
                </a:lnTo>
                <a:lnTo>
                  <a:pt x="156" y="732"/>
                </a:lnTo>
                <a:lnTo>
                  <a:pt x="156" y="733"/>
                </a:lnTo>
                <a:lnTo>
                  <a:pt x="155" y="733"/>
                </a:lnTo>
                <a:lnTo>
                  <a:pt x="155" y="733"/>
                </a:lnTo>
                <a:lnTo>
                  <a:pt x="155" y="734"/>
                </a:lnTo>
                <a:lnTo>
                  <a:pt x="153" y="734"/>
                </a:lnTo>
                <a:lnTo>
                  <a:pt x="153" y="734"/>
                </a:lnTo>
                <a:lnTo>
                  <a:pt x="152" y="736"/>
                </a:lnTo>
                <a:lnTo>
                  <a:pt x="152" y="736"/>
                </a:lnTo>
                <a:lnTo>
                  <a:pt x="152" y="737"/>
                </a:lnTo>
                <a:lnTo>
                  <a:pt x="151" y="737"/>
                </a:lnTo>
                <a:lnTo>
                  <a:pt x="151" y="737"/>
                </a:lnTo>
                <a:lnTo>
                  <a:pt x="151" y="737"/>
                </a:lnTo>
                <a:lnTo>
                  <a:pt x="149" y="737"/>
                </a:lnTo>
                <a:lnTo>
                  <a:pt x="149" y="739"/>
                </a:lnTo>
                <a:lnTo>
                  <a:pt x="149" y="739"/>
                </a:lnTo>
                <a:lnTo>
                  <a:pt x="149" y="739"/>
                </a:lnTo>
                <a:lnTo>
                  <a:pt x="149" y="740"/>
                </a:lnTo>
                <a:lnTo>
                  <a:pt x="149" y="740"/>
                </a:lnTo>
                <a:lnTo>
                  <a:pt x="148" y="740"/>
                </a:lnTo>
                <a:lnTo>
                  <a:pt x="148" y="740"/>
                </a:lnTo>
                <a:lnTo>
                  <a:pt x="148" y="740"/>
                </a:lnTo>
                <a:lnTo>
                  <a:pt x="148" y="741"/>
                </a:lnTo>
                <a:lnTo>
                  <a:pt x="148" y="741"/>
                </a:lnTo>
                <a:lnTo>
                  <a:pt x="147" y="741"/>
                </a:lnTo>
                <a:lnTo>
                  <a:pt x="147" y="743"/>
                </a:lnTo>
                <a:lnTo>
                  <a:pt x="147" y="743"/>
                </a:lnTo>
                <a:lnTo>
                  <a:pt x="147" y="743"/>
                </a:lnTo>
                <a:lnTo>
                  <a:pt x="147" y="743"/>
                </a:lnTo>
                <a:lnTo>
                  <a:pt x="147" y="743"/>
                </a:lnTo>
                <a:lnTo>
                  <a:pt x="145" y="743"/>
                </a:lnTo>
                <a:lnTo>
                  <a:pt x="145" y="743"/>
                </a:lnTo>
                <a:lnTo>
                  <a:pt x="144" y="743"/>
                </a:lnTo>
                <a:lnTo>
                  <a:pt x="144" y="743"/>
                </a:lnTo>
                <a:lnTo>
                  <a:pt x="144" y="743"/>
                </a:lnTo>
                <a:lnTo>
                  <a:pt x="142" y="743"/>
                </a:lnTo>
                <a:lnTo>
                  <a:pt x="142" y="743"/>
                </a:lnTo>
                <a:lnTo>
                  <a:pt x="141" y="743"/>
                </a:lnTo>
                <a:lnTo>
                  <a:pt x="141" y="743"/>
                </a:lnTo>
                <a:lnTo>
                  <a:pt x="141" y="743"/>
                </a:lnTo>
                <a:lnTo>
                  <a:pt x="141" y="743"/>
                </a:lnTo>
                <a:lnTo>
                  <a:pt x="140" y="743"/>
                </a:lnTo>
                <a:lnTo>
                  <a:pt x="140" y="743"/>
                </a:lnTo>
                <a:lnTo>
                  <a:pt x="140" y="744"/>
                </a:lnTo>
                <a:lnTo>
                  <a:pt x="140" y="744"/>
                </a:lnTo>
                <a:lnTo>
                  <a:pt x="140" y="744"/>
                </a:lnTo>
                <a:lnTo>
                  <a:pt x="140" y="745"/>
                </a:lnTo>
                <a:lnTo>
                  <a:pt x="138" y="745"/>
                </a:lnTo>
                <a:lnTo>
                  <a:pt x="138" y="745"/>
                </a:lnTo>
                <a:lnTo>
                  <a:pt x="138" y="745"/>
                </a:lnTo>
                <a:lnTo>
                  <a:pt x="138" y="747"/>
                </a:lnTo>
                <a:lnTo>
                  <a:pt x="137" y="748"/>
                </a:lnTo>
                <a:lnTo>
                  <a:pt x="137" y="748"/>
                </a:lnTo>
                <a:lnTo>
                  <a:pt x="136" y="748"/>
                </a:lnTo>
                <a:lnTo>
                  <a:pt x="136" y="748"/>
                </a:lnTo>
                <a:lnTo>
                  <a:pt x="136" y="748"/>
                </a:lnTo>
                <a:lnTo>
                  <a:pt x="134" y="748"/>
                </a:lnTo>
                <a:lnTo>
                  <a:pt x="134" y="748"/>
                </a:lnTo>
                <a:lnTo>
                  <a:pt x="134" y="747"/>
                </a:lnTo>
                <a:lnTo>
                  <a:pt x="134" y="747"/>
                </a:lnTo>
                <a:lnTo>
                  <a:pt x="136" y="747"/>
                </a:lnTo>
                <a:lnTo>
                  <a:pt x="134" y="745"/>
                </a:lnTo>
                <a:lnTo>
                  <a:pt x="134" y="745"/>
                </a:lnTo>
                <a:lnTo>
                  <a:pt x="134" y="745"/>
                </a:lnTo>
                <a:lnTo>
                  <a:pt x="134" y="744"/>
                </a:lnTo>
                <a:lnTo>
                  <a:pt x="133" y="743"/>
                </a:lnTo>
                <a:lnTo>
                  <a:pt x="133" y="743"/>
                </a:lnTo>
                <a:lnTo>
                  <a:pt x="133" y="743"/>
                </a:lnTo>
                <a:lnTo>
                  <a:pt x="133" y="741"/>
                </a:lnTo>
                <a:lnTo>
                  <a:pt x="133" y="741"/>
                </a:lnTo>
                <a:lnTo>
                  <a:pt x="133" y="740"/>
                </a:lnTo>
                <a:lnTo>
                  <a:pt x="133" y="740"/>
                </a:lnTo>
                <a:lnTo>
                  <a:pt x="133" y="740"/>
                </a:lnTo>
                <a:lnTo>
                  <a:pt x="132" y="737"/>
                </a:lnTo>
                <a:lnTo>
                  <a:pt x="132" y="737"/>
                </a:lnTo>
                <a:lnTo>
                  <a:pt x="132" y="737"/>
                </a:lnTo>
                <a:lnTo>
                  <a:pt x="132" y="736"/>
                </a:lnTo>
                <a:lnTo>
                  <a:pt x="132" y="736"/>
                </a:lnTo>
                <a:lnTo>
                  <a:pt x="132" y="734"/>
                </a:lnTo>
                <a:lnTo>
                  <a:pt x="132" y="734"/>
                </a:lnTo>
                <a:lnTo>
                  <a:pt x="133" y="734"/>
                </a:lnTo>
                <a:lnTo>
                  <a:pt x="133" y="734"/>
                </a:lnTo>
                <a:lnTo>
                  <a:pt x="133" y="734"/>
                </a:lnTo>
                <a:lnTo>
                  <a:pt x="134" y="734"/>
                </a:lnTo>
                <a:lnTo>
                  <a:pt x="134" y="734"/>
                </a:lnTo>
                <a:lnTo>
                  <a:pt x="134" y="734"/>
                </a:lnTo>
                <a:lnTo>
                  <a:pt x="136" y="734"/>
                </a:lnTo>
                <a:lnTo>
                  <a:pt x="136" y="734"/>
                </a:lnTo>
                <a:lnTo>
                  <a:pt x="136" y="733"/>
                </a:lnTo>
                <a:lnTo>
                  <a:pt x="137" y="733"/>
                </a:lnTo>
                <a:lnTo>
                  <a:pt x="137" y="732"/>
                </a:lnTo>
                <a:lnTo>
                  <a:pt x="137" y="732"/>
                </a:lnTo>
                <a:lnTo>
                  <a:pt x="138" y="732"/>
                </a:lnTo>
                <a:lnTo>
                  <a:pt x="138" y="733"/>
                </a:lnTo>
                <a:lnTo>
                  <a:pt x="138" y="733"/>
                </a:lnTo>
                <a:lnTo>
                  <a:pt x="138" y="732"/>
                </a:lnTo>
                <a:lnTo>
                  <a:pt x="138" y="733"/>
                </a:lnTo>
                <a:lnTo>
                  <a:pt x="138" y="733"/>
                </a:lnTo>
                <a:lnTo>
                  <a:pt x="138" y="734"/>
                </a:lnTo>
                <a:lnTo>
                  <a:pt x="138" y="734"/>
                </a:lnTo>
                <a:lnTo>
                  <a:pt x="138" y="734"/>
                </a:lnTo>
                <a:lnTo>
                  <a:pt x="140" y="734"/>
                </a:lnTo>
                <a:lnTo>
                  <a:pt x="140" y="736"/>
                </a:lnTo>
                <a:lnTo>
                  <a:pt x="140" y="736"/>
                </a:lnTo>
                <a:lnTo>
                  <a:pt x="140" y="737"/>
                </a:lnTo>
                <a:lnTo>
                  <a:pt x="141" y="737"/>
                </a:lnTo>
                <a:lnTo>
                  <a:pt x="141" y="737"/>
                </a:lnTo>
                <a:lnTo>
                  <a:pt x="141" y="736"/>
                </a:lnTo>
                <a:lnTo>
                  <a:pt x="141" y="736"/>
                </a:lnTo>
                <a:lnTo>
                  <a:pt x="141" y="736"/>
                </a:lnTo>
                <a:lnTo>
                  <a:pt x="142" y="736"/>
                </a:lnTo>
                <a:lnTo>
                  <a:pt x="142" y="736"/>
                </a:lnTo>
                <a:lnTo>
                  <a:pt x="142" y="736"/>
                </a:lnTo>
                <a:lnTo>
                  <a:pt x="144" y="736"/>
                </a:lnTo>
                <a:lnTo>
                  <a:pt x="144" y="734"/>
                </a:lnTo>
                <a:lnTo>
                  <a:pt x="144" y="734"/>
                </a:lnTo>
                <a:lnTo>
                  <a:pt x="144" y="734"/>
                </a:lnTo>
                <a:lnTo>
                  <a:pt x="144" y="734"/>
                </a:lnTo>
                <a:lnTo>
                  <a:pt x="145" y="734"/>
                </a:lnTo>
                <a:lnTo>
                  <a:pt x="145" y="734"/>
                </a:lnTo>
                <a:lnTo>
                  <a:pt x="145" y="734"/>
                </a:lnTo>
                <a:lnTo>
                  <a:pt x="145" y="734"/>
                </a:lnTo>
                <a:lnTo>
                  <a:pt x="145" y="734"/>
                </a:lnTo>
                <a:lnTo>
                  <a:pt x="147" y="734"/>
                </a:lnTo>
                <a:lnTo>
                  <a:pt x="147" y="734"/>
                </a:lnTo>
                <a:lnTo>
                  <a:pt x="147" y="733"/>
                </a:lnTo>
                <a:lnTo>
                  <a:pt x="147" y="733"/>
                </a:lnTo>
                <a:lnTo>
                  <a:pt x="147" y="733"/>
                </a:lnTo>
                <a:lnTo>
                  <a:pt x="147" y="733"/>
                </a:lnTo>
                <a:lnTo>
                  <a:pt x="147" y="733"/>
                </a:lnTo>
                <a:lnTo>
                  <a:pt x="147" y="733"/>
                </a:lnTo>
                <a:lnTo>
                  <a:pt x="147" y="732"/>
                </a:lnTo>
                <a:lnTo>
                  <a:pt x="147" y="732"/>
                </a:lnTo>
                <a:lnTo>
                  <a:pt x="147" y="732"/>
                </a:lnTo>
                <a:lnTo>
                  <a:pt x="148" y="732"/>
                </a:lnTo>
                <a:lnTo>
                  <a:pt x="148" y="732"/>
                </a:lnTo>
                <a:lnTo>
                  <a:pt x="148" y="732"/>
                </a:lnTo>
                <a:lnTo>
                  <a:pt x="148" y="732"/>
                </a:lnTo>
                <a:lnTo>
                  <a:pt x="148" y="732"/>
                </a:lnTo>
                <a:lnTo>
                  <a:pt x="148" y="730"/>
                </a:lnTo>
                <a:lnTo>
                  <a:pt x="148" y="732"/>
                </a:lnTo>
                <a:lnTo>
                  <a:pt x="149" y="732"/>
                </a:lnTo>
                <a:lnTo>
                  <a:pt x="149" y="732"/>
                </a:lnTo>
                <a:lnTo>
                  <a:pt x="149" y="730"/>
                </a:lnTo>
                <a:lnTo>
                  <a:pt x="149" y="730"/>
                </a:lnTo>
                <a:lnTo>
                  <a:pt x="149" y="730"/>
                </a:lnTo>
                <a:lnTo>
                  <a:pt x="151" y="730"/>
                </a:lnTo>
                <a:lnTo>
                  <a:pt x="151" y="729"/>
                </a:lnTo>
                <a:lnTo>
                  <a:pt x="151" y="729"/>
                </a:lnTo>
                <a:lnTo>
                  <a:pt x="151" y="729"/>
                </a:lnTo>
                <a:lnTo>
                  <a:pt x="151" y="729"/>
                </a:lnTo>
                <a:lnTo>
                  <a:pt x="152" y="729"/>
                </a:lnTo>
                <a:lnTo>
                  <a:pt x="152" y="728"/>
                </a:lnTo>
                <a:lnTo>
                  <a:pt x="152" y="728"/>
                </a:lnTo>
                <a:lnTo>
                  <a:pt x="152" y="728"/>
                </a:lnTo>
                <a:lnTo>
                  <a:pt x="153" y="728"/>
                </a:lnTo>
                <a:lnTo>
                  <a:pt x="153" y="728"/>
                </a:lnTo>
                <a:lnTo>
                  <a:pt x="153" y="728"/>
                </a:lnTo>
                <a:lnTo>
                  <a:pt x="153" y="726"/>
                </a:lnTo>
                <a:lnTo>
                  <a:pt x="155" y="726"/>
                </a:lnTo>
                <a:lnTo>
                  <a:pt x="155" y="726"/>
                </a:lnTo>
                <a:lnTo>
                  <a:pt x="155" y="728"/>
                </a:lnTo>
                <a:lnTo>
                  <a:pt x="155" y="728"/>
                </a:lnTo>
                <a:lnTo>
                  <a:pt x="155" y="728"/>
                </a:lnTo>
                <a:lnTo>
                  <a:pt x="156" y="728"/>
                </a:lnTo>
                <a:lnTo>
                  <a:pt x="156" y="728"/>
                </a:lnTo>
                <a:lnTo>
                  <a:pt x="158" y="728"/>
                </a:lnTo>
                <a:lnTo>
                  <a:pt x="158" y="728"/>
                </a:lnTo>
                <a:lnTo>
                  <a:pt x="158" y="728"/>
                </a:lnTo>
                <a:lnTo>
                  <a:pt x="158" y="728"/>
                </a:lnTo>
                <a:lnTo>
                  <a:pt x="158" y="726"/>
                </a:lnTo>
                <a:lnTo>
                  <a:pt x="158" y="726"/>
                </a:lnTo>
                <a:lnTo>
                  <a:pt x="158" y="726"/>
                </a:lnTo>
                <a:lnTo>
                  <a:pt x="158" y="726"/>
                </a:lnTo>
                <a:lnTo>
                  <a:pt x="158" y="726"/>
                </a:lnTo>
                <a:lnTo>
                  <a:pt x="158" y="725"/>
                </a:lnTo>
                <a:lnTo>
                  <a:pt x="159" y="725"/>
                </a:lnTo>
                <a:lnTo>
                  <a:pt x="159" y="725"/>
                </a:lnTo>
                <a:lnTo>
                  <a:pt x="159" y="725"/>
                </a:lnTo>
                <a:lnTo>
                  <a:pt x="160" y="725"/>
                </a:lnTo>
                <a:lnTo>
                  <a:pt x="160" y="723"/>
                </a:lnTo>
                <a:lnTo>
                  <a:pt x="160" y="723"/>
                </a:lnTo>
                <a:lnTo>
                  <a:pt x="160" y="723"/>
                </a:lnTo>
                <a:lnTo>
                  <a:pt x="160" y="723"/>
                </a:lnTo>
                <a:lnTo>
                  <a:pt x="162" y="723"/>
                </a:lnTo>
                <a:lnTo>
                  <a:pt x="162" y="723"/>
                </a:lnTo>
                <a:lnTo>
                  <a:pt x="162" y="723"/>
                </a:lnTo>
                <a:lnTo>
                  <a:pt x="163" y="723"/>
                </a:lnTo>
                <a:lnTo>
                  <a:pt x="163" y="723"/>
                </a:lnTo>
                <a:lnTo>
                  <a:pt x="163" y="723"/>
                </a:lnTo>
                <a:lnTo>
                  <a:pt x="164" y="723"/>
                </a:lnTo>
                <a:lnTo>
                  <a:pt x="164" y="723"/>
                </a:lnTo>
                <a:lnTo>
                  <a:pt x="164" y="725"/>
                </a:lnTo>
                <a:lnTo>
                  <a:pt x="164" y="725"/>
                </a:lnTo>
                <a:lnTo>
                  <a:pt x="166" y="725"/>
                </a:lnTo>
                <a:lnTo>
                  <a:pt x="166" y="725"/>
                </a:lnTo>
                <a:lnTo>
                  <a:pt x="166" y="725"/>
                </a:lnTo>
                <a:lnTo>
                  <a:pt x="167" y="725"/>
                </a:lnTo>
                <a:lnTo>
                  <a:pt x="167" y="725"/>
                </a:lnTo>
                <a:lnTo>
                  <a:pt x="167" y="723"/>
                </a:lnTo>
                <a:lnTo>
                  <a:pt x="168" y="723"/>
                </a:lnTo>
                <a:lnTo>
                  <a:pt x="168" y="723"/>
                </a:lnTo>
                <a:lnTo>
                  <a:pt x="168" y="723"/>
                </a:lnTo>
                <a:lnTo>
                  <a:pt x="168" y="723"/>
                </a:lnTo>
                <a:lnTo>
                  <a:pt x="168" y="722"/>
                </a:lnTo>
                <a:lnTo>
                  <a:pt x="168" y="722"/>
                </a:lnTo>
                <a:lnTo>
                  <a:pt x="168" y="721"/>
                </a:lnTo>
                <a:lnTo>
                  <a:pt x="170" y="721"/>
                </a:lnTo>
                <a:lnTo>
                  <a:pt x="170" y="719"/>
                </a:lnTo>
                <a:lnTo>
                  <a:pt x="170" y="718"/>
                </a:lnTo>
                <a:lnTo>
                  <a:pt x="170" y="718"/>
                </a:lnTo>
                <a:lnTo>
                  <a:pt x="171" y="718"/>
                </a:lnTo>
                <a:lnTo>
                  <a:pt x="171" y="717"/>
                </a:lnTo>
                <a:lnTo>
                  <a:pt x="171" y="715"/>
                </a:lnTo>
                <a:lnTo>
                  <a:pt x="171" y="715"/>
                </a:lnTo>
                <a:lnTo>
                  <a:pt x="171" y="715"/>
                </a:lnTo>
                <a:lnTo>
                  <a:pt x="173" y="715"/>
                </a:lnTo>
                <a:lnTo>
                  <a:pt x="173" y="714"/>
                </a:lnTo>
                <a:lnTo>
                  <a:pt x="174" y="714"/>
                </a:lnTo>
                <a:lnTo>
                  <a:pt x="173" y="714"/>
                </a:lnTo>
                <a:lnTo>
                  <a:pt x="174" y="714"/>
                </a:lnTo>
                <a:lnTo>
                  <a:pt x="174" y="713"/>
                </a:lnTo>
                <a:lnTo>
                  <a:pt x="173" y="713"/>
                </a:lnTo>
                <a:lnTo>
                  <a:pt x="173" y="713"/>
                </a:lnTo>
                <a:lnTo>
                  <a:pt x="173" y="711"/>
                </a:lnTo>
                <a:lnTo>
                  <a:pt x="173" y="711"/>
                </a:lnTo>
                <a:lnTo>
                  <a:pt x="173" y="711"/>
                </a:lnTo>
                <a:lnTo>
                  <a:pt x="173" y="710"/>
                </a:lnTo>
                <a:lnTo>
                  <a:pt x="173" y="710"/>
                </a:lnTo>
                <a:lnTo>
                  <a:pt x="173" y="710"/>
                </a:lnTo>
                <a:lnTo>
                  <a:pt x="174" y="710"/>
                </a:lnTo>
                <a:lnTo>
                  <a:pt x="174" y="710"/>
                </a:lnTo>
                <a:lnTo>
                  <a:pt x="174" y="708"/>
                </a:lnTo>
                <a:lnTo>
                  <a:pt x="174" y="708"/>
                </a:lnTo>
                <a:lnTo>
                  <a:pt x="174" y="708"/>
                </a:lnTo>
                <a:lnTo>
                  <a:pt x="175" y="708"/>
                </a:lnTo>
                <a:lnTo>
                  <a:pt x="175" y="707"/>
                </a:lnTo>
                <a:lnTo>
                  <a:pt x="175" y="707"/>
                </a:lnTo>
                <a:lnTo>
                  <a:pt x="175" y="707"/>
                </a:lnTo>
                <a:lnTo>
                  <a:pt x="175" y="707"/>
                </a:lnTo>
                <a:lnTo>
                  <a:pt x="175" y="706"/>
                </a:lnTo>
                <a:lnTo>
                  <a:pt x="177" y="706"/>
                </a:lnTo>
                <a:lnTo>
                  <a:pt x="177" y="706"/>
                </a:lnTo>
                <a:lnTo>
                  <a:pt x="177" y="704"/>
                </a:lnTo>
                <a:lnTo>
                  <a:pt x="177" y="704"/>
                </a:lnTo>
                <a:lnTo>
                  <a:pt x="177" y="704"/>
                </a:lnTo>
                <a:lnTo>
                  <a:pt x="177" y="704"/>
                </a:lnTo>
                <a:lnTo>
                  <a:pt x="177" y="703"/>
                </a:lnTo>
                <a:lnTo>
                  <a:pt x="177" y="703"/>
                </a:lnTo>
                <a:lnTo>
                  <a:pt x="177" y="703"/>
                </a:lnTo>
                <a:lnTo>
                  <a:pt x="177" y="702"/>
                </a:lnTo>
                <a:lnTo>
                  <a:pt x="177" y="702"/>
                </a:lnTo>
                <a:lnTo>
                  <a:pt x="177" y="702"/>
                </a:lnTo>
                <a:lnTo>
                  <a:pt x="177" y="700"/>
                </a:lnTo>
                <a:lnTo>
                  <a:pt x="177" y="700"/>
                </a:lnTo>
                <a:lnTo>
                  <a:pt x="177" y="699"/>
                </a:lnTo>
                <a:lnTo>
                  <a:pt x="177" y="699"/>
                </a:lnTo>
                <a:lnTo>
                  <a:pt x="177" y="699"/>
                </a:lnTo>
                <a:lnTo>
                  <a:pt x="177" y="699"/>
                </a:lnTo>
                <a:lnTo>
                  <a:pt x="177" y="699"/>
                </a:lnTo>
                <a:lnTo>
                  <a:pt x="177" y="697"/>
                </a:lnTo>
                <a:lnTo>
                  <a:pt x="177" y="697"/>
                </a:lnTo>
                <a:lnTo>
                  <a:pt x="177" y="696"/>
                </a:lnTo>
                <a:lnTo>
                  <a:pt x="177" y="696"/>
                </a:lnTo>
                <a:lnTo>
                  <a:pt x="177" y="696"/>
                </a:lnTo>
                <a:lnTo>
                  <a:pt x="177" y="696"/>
                </a:lnTo>
                <a:lnTo>
                  <a:pt x="177" y="695"/>
                </a:lnTo>
                <a:lnTo>
                  <a:pt x="177" y="695"/>
                </a:lnTo>
                <a:lnTo>
                  <a:pt x="177" y="693"/>
                </a:lnTo>
                <a:lnTo>
                  <a:pt x="177" y="693"/>
                </a:lnTo>
                <a:lnTo>
                  <a:pt x="177" y="693"/>
                </a:lnTo>
                <a:lnTo>
                  <a:pt x="177" y="692"/>
                </a:lnTo>
                <a:lnTo>
                  <a:pt x="177" y="692"/>
                </a:lnTo>
                <a:lnTo>
                  <a:pt x="177" y="691"/>
                </a:lnTo>
                <a:lnTo>
                  <a:pt x="177" y="691"/>
                </a:lnTo>
                <a:lnTo>
                  <a:pt x="177" y="691"/>
                </a:lnTo>
                <a:lnTo>
                  <a:pt x="177" y="691"/>
                </a:lnTo>
                <a:lnTo>
                  <a:pt x="178" y="689"/>
                </a:lnTo>
                <a:lnTo>
                  <a:pt x="178" y="689"/>
                </a:lnTo>
                <a:lnTo>
                  <a:pt x="179" y="689"/>
                </a:lnTo>
                <a:lnTo>
                  <a:pt x="179" y="689"/>
                </a:lnTo>
                <a:lnTo>
                  <a:pt x="179" y="689"/>
                </a:lnTo>
                <a:lnTo>
                  <a:pt x="181" y="688"/>
                </a:lnTo>
                <a:lnTo>
                  <a:pt x="181" y="687"/>
                </a:lnTo>
                <a:lnTo>
                  <a:pt x="182" y="687"/>
                </a:lnTo>
                <a:lnTo>
                  <a:pt x="182" y="685"/>
                </a:lnTo>
                <a:lnTo>
                  <a:pt x="182" y="685"/>
                </a:lnTo>
                <a:lnTo>
                  <a:pt x="182" y="685"/>
                </a:lnTo>
                <a:lnTo>
                  <a:pt x="184" y="685"/>
                </a:lnTo>
                <a:lnTo>
                  <a:pt x="184" y="685"/>
                </a:lnTo>
                <a:lnTo>
                  <a:pt x="185" y="685"/>
                </a:lnTo>
                <a:lnTo>
                  <a:pt x="185" y="684"/>
                </a:lnTo>
                <a:lnTo>
                  <a:pt x="186" y="684"/>
                </a:lnTo>
                <a:lnTo>
                  <a:pt x="186" y="682"/>
                </a:lnTo>
                <a:lnTo>
                  <a:pt x="186" y="682"/>
                </a:lnTo>
                <a:lnTo>
                  <a:pt x="186" y="682"/>
                </a:lnTo>
                <a:lnTo>
                  <a:pt x="186" y="681"/>
                </a:lnTo>
                <a:lnTo>
                  <a:pt x="186" y="681"/>
                </a:lnTo>
                <a:lnTo>
                  <a:pt x="189" y="680"/>
                </a:lnTo>
                <a:lnTo>
                  <a:pt x="189" y="680"/>
                </a:lnTo>
                <a:lnTo>
                  <a:pt x="190" y="680"/>
                </a:lnTo>
                <a:lnTo>
                  <a:pt x="190" y="680"/>
                </a:lnTo>
                <a:lnTo>
                  <a:pt x="190" y="680"/>
                </a:lnTo>
                <a:lnTo>
                  <a:pt x="190" y="680"/>
                </a:lnTo>
                <a:lnTo>
                  <a:pt x="192" y="680"/>
                </a:lnTo>
                <a:lnTo>
                  <a:pt x="192" y="678"/>
                </a:lnTo>
                <a:lnTo>
                  <a:pt x="193" y="678"/>
                </a:lnTo>
                <a:lnTo>
                  <a:pt x="193" y="678"/>
                </a:lnTo>
                <a:lnTo>
                  <a:pt x="193" y="678"/>
                </a:lnTo>
                <a:lnTo>
                  <a:pt x="193" y="677"/>
                </a:lnTo>
                <a:lnTo>
                  <a:pt x="193" y="677"/>
                </a:lnTo>
                <a:lnTo>
                  <a:pt x="194" y="677"/>
                </a:lnTo>
                <a:lnTo>
                  <a:pt x="196" y="677"/>
                </a:lnTo>
                <a:lnTo>
                  <a:pt x="196" y="677"/>
                </a:lnTo>
                <a:lnTo>
                  <a:pt x="197" y="677"/>
                </a:lnTo>
                <a:lnTo>
                  <a:pt x="197" y="677"/>
                </a:lnTo>
                <a:lnTo>
                  <a:pt x="199" y="677"/>
                </a:lnTo>
                <a:lnTo>
                  <a:pt x="199" y="676"/>
                </a:lnTo>
                <a:lnTo>
                  <a:pt x="199" y="676"/>
                </a:lnTo>
                <a:lnTo>
                  <a:pt x="199" y="674"/>
                </a:lnTo>
                <a:lnTo>
                  <a:pt x="199" y="674"/>
                </a:lnTo>
                <a:lnTo>
                  <a:pt x="199" y="674"/>
                </a:lnTo>
                <a:lnTo>
                  <a:pt x="200" y="674"/>
                </a:lnTo>
                <a:lnTo>
                  <a:pt x="200" y="673"/>
                </a:lnTo>
                <a:lnTo>
                  <a:pt x="200" y="673"/>
                </a:lnTo>
                <a:lnTo>
                  <a:pt x="200" y="673"/>
                </a:lnTo>
                <a:lnTo>
                  <a:pt x="200" y="671"/>
                </a:lnTo>
                <a:lnTo>
                  <a:pt x="201" y="671"/>
                </a:lnTo>
                <a:lnTo>
                  <a:pt x="200" y="671"/>
                </a:lnTo>
                <a:lnTo>
                  <a:pt x="200" y="671"/>
                </a:lnTo>
                <a:lnTo>
                  <a:pt x="200" y="671"/>
                </a:lnTo>
                <a:lnTo>
                  <a:pt x="199" y="671"/>
                </a:lnTo>
                <a:lnTo>
                  <a:pt x="199" y="670"/>
                </a:lnTo>
                <a:lnTo>
                  <a:pt x="199" y="670"/>
                </a:lnTo>
                <a:lnTo>
                  <a:pt x="200" y="669"/>
                </a:lnTo>
                <a:lnTo>
                  <a:pt x="200" y="667"/>
                </a:lnTo>
                <a:lnTo>
                  <a:pt x="200" y="667"/>
                </a:lnTo>
                <a:lnTo>
                  <a:pt x="201" y="666"/>
                </a:lnTo>
                <a:lnTo>
                  <a:pt x="201" y="666"/>
                </a:lnTo>
                <a:lnTo>
                  <a:pt x="201" y="666"/>
                </a:lnTo>
                <a:lnTo>
                  <a:pt x="201" y="665"/>
                </a:lnTo>
                <a:lnTo>
                  <a:pt x="201" y="665"/>
                </a:lnTo>
                <a:lnTo>
                  <a:pt x="201" y="663"/>
                </a:lnTo>
                <a:lnTo>
                  <a:pt x="201" y="663"/>
                </a:lnTo>
                <a:lnTo>
                  <a:pt x="201" y="662"/>
                </a:lnTo>
                <a:lnTo>
                  <a:pt x="201" y="662"/>
                </a:lnTo>
                <a:lnTo>
                  <a:pt x="203" y="661"/>
                </a:lnTo>
                <a:lnTo>
                  <a:pt x="203" y="661"/>
                </a:lnTo>
                <a:lnTo>
                  <a:pt x="203" y="661"/>
                </a:lnTo>
                <a:lnTo>
                  <a:pt x="203" y="659"/>
                </a:lnTo>
                <a:lnTo>
                  <a:pt x="203" y="659"/>
                </a:lnTo>
                <a:lnTo>
                  <a:pt x="203" y="658"/>
                </a:lnTo>
                <a:lnTo>
                  <a:pt x="204" y="658"/>
                </a:lnTo>
                <a:lnTo>
                  <a:pt x="204" y="658"/>
                </a:lnTo>
                <a:lnTo>
                  <a:pt x="204" y="656"/>
                </a:lnTo>
                <a:lnTo>
                  <a:pt x="204" y="656"/>
                </a:lnTo>
                <a:lnTo>
                  <a:pt x="205" y="656"/>
                </a:lnTo>
                <a:lnTo>
                  <a:pt x="207" y="656"/>
                </a:lnTo>
                <a:lnTo>
                  <a:pt x="207" y="656"/>
                </a:lnTo>
                <a:lnTo>
                  <a:pt x="208" y="656"/>
                </a:lnTo>
                <a:lnTo>
                  <a:pt x="208" y="656"/>
                </a:lnTo>
                <a:lnTo>
                  <a:pt x="210" y="656"/>
                </a:lnTo>
                <a:lnTo>
                  <a:pt x="210" y="656"/>
                </a:lnTo>
                <a:lnTo>
                  <a:pt x="210" y="655"/>
                </a:lnTo>
                <a:lnTo>
                  <a:pt x="210" y="655"/>
                </a:lnTo>
                <a:lnTo>
                  <a:pt x="210" y="655"/>
                </a:lnTo>
                <a:lnTo>
                  <a:pt x="211" y="651"/>
                </a:lnTo>
                <a:lnTo>
                  <a:pt x="212" y="650"/>
                </a:lnTo>
                <a:lnTo>
                  <a:pt x="214" y="647"/>
                </a:lnTo>
                <a:lnTo>
                  <a:pt x="214" y="646"/>
                </a:lnTo>
                <a:lnTo>
                  <a:pt x="215" y="644"/>
                </a:lnTo>
                <a:lnTo>
                  <a:pt x="215" y="644"/>
                </a:lnTo>
                <a:lnTo>
                  <a:pt x="216" y="644"/>
                </a:lnTo>
                <a:lnTo>
                  <a:pt x="216" y="644"/>
                </a:lnTo>
                <a:lnTo>
                  <a:pt x="218" y="644"/>
                </a:lnTo>
                <a:lnTo>
                  <a:pt x="218" y="644"/>
                </a:lnTo>
                <a:lnTo>
                  <a:pt x="218" y="644"/>
                </a:lnTo>
                <a:lnTo>
                  <a:pt x="219" y="644"/>
                </a:lnTo>
                <a:lnTo>
                  <a:pt x="219" y="644"/>
                </a:lnTo>
                <a:lnTo>
                  <a:pt x="220" y="644"/>
                </a:lnTo>
                <a:lnTo>
                  <a:pt x="220" y="644"/>
                </a:lnTo>
                <a:lnTo>
                  <a:pt x="222" y="644"/>
                </a:lnTo>
                <a:lnTo>
                  <a:pt x="222" y="644"/>
                </a:lnTo>
                <a:lnTo>
                  <a:pt x="223" y="644"/>
                </a:lnTo>
                <a:lnTo>
                  <a:pt x="223" y="643"/>
                </a:lnTo>
                <a:lnTo>
                  <a:pt x="223" y="643"/>
                </a:lnTo>
                <a:lnTo>
                  <a:pt x="222" y="643"/>
                </a:lnTo>
                <a:lnTo>
                  <a:pt x="222" y="641"/>
                </a:lnTo>
                <a:lnTo>
                  <a:pt x="222" y="641"/>
                </a:lnTo>
                <a:lnTo>
                  <a:pt x="222" y="641"/>
                </a:lnTo>
                <a:lnTo>
                  <a:pt x="222" y="641"/>
                </a:lnTo>
                <a:lnTo>
                  <a:pt x="222" y="640"/>
                </a:lnTo>
                <a:lnTo>
                  <a:pt x="220" y="640"/>
                </a:lnTo>
                <a:lnTo>
                  <a:pt x="220" y="639"/>
                </a:lnTo>
                <a:lnTo>
                  <a:pt x="220" y="639"/>
                </a:lnTo>
                <a:lnTo>
                  <a:pt x="220" y="639"/>
                </a:lnTo>
                <a:lnTo>
                  <a:pt x="220" y="637"/>
                </a:lnTo>
                <a:lnTo>
                  <a:pt x="220" y="636"/>
                </a:lnTo>
                <a:lnTo>
                  <a:pt x="220" y="636"/>
                </a:lnTo>
                <a:lnTo>
                  <a:pt x="219" y="636"/>
                </a:lnTo>
                <a:lnTo>
                  <a:pt x="219" y="635"/>
                </a:lnTo>
                <a:lnTo>
                  <a:pt x="219" y="635"/>
                </a:lnTo>
                <a:lnTo>
                  <a:pt x="219" y="633"/>
                </a:lnTo>
                <a:lnTo>
                  <a:pt x="218" y="633"/>
                </a:lnTo>
                <a:lnTo>
                  <a:pt x="218" y="633"/>
                </a:lnTo>
                <a:lnTo>
                  <a:pt x="218" y="633"/>
                </a:lnTo>
                <a:lnTo>
                  <a:pt x="218" y="632"/>
                </a:lnTo>
                <a:lnTo>
                  <a:pt x="218" y="632"/>
                </a:lnTo>
                <a:lnTo>
                  <a:pt x="218" y="630"/>
                </a:lnTo>
                <a:lnTo>
                  <a:pt x="218" y="630"/>
                </a:lnTo>
                <a:lnTo>
                  <a:pt x="216" y="629"/>
                </a:lnTo>
                <a:lnTo>
                  <a:pt x="216" y="629"/>
                </a:lnTo>
                <a:lnTo>
                  <a:pt x="216" y="628"/>
                </a:lnTo>
                <a:lnTo>
                  <a:pt x="215" y="628"/>
                </a:lnTo>
                <a:lnTo>
                  <a:pt x="215" y="626"/>
                </a:lnTo>
                <a:lnTo>
                  <a:pt x="215" y="625"/>
                </a:lnTo>
                <a:lnTo>
                  <a:pt x="214" y="625"/>
                </a:lnTo>
                <a:lnTo>
                  <a:pt x="214" y="624"/>
                </a:lnTo>
                <a:lnTo>
                  <a:pt x="212" y="621"/>
                </a:lnTo>
                <a:lnTo>
                  <a:pt x="211" y="617"/>
                </a:lnTo>
                <a:lnTo>
                  <a:pt x="210" y="615"/>
                </a:lnTo>
                <a:lnTo>
                  <a:pt x="210" y="614"/>
                </a:lnTo>
                <a:lnTo>
                  <a:pt x="210" y="614"/>
                </a:lnTo>
                <a:lnTo>
                  <a:pt x="210" y="613"/>
                </a:lnTo>
                <a:lnTo>
                  <a:pt x="210" y="613"/>
                </a:lnTo>
                <a:lnTo>
                  <a:pt x="208" y="613"/>
                </a:lnTo>
                <a:lnTo>
                  <a:pt x="208" y="611"/>
                </a:lnTo>
                <a:lnTo>
                  <a:pt x="208" y="609"/>
                </a:lnTo>
                <a:lnTo>
                  <a:pt x="208" y="607"/>
                </a:lnTo>
                <a:lnTo>
                  <a:pt x="208" y="606"/>
                </a:lnTo>
                <a:lnTo>
                  <a:pt x="208" y="606"/>
                </a:lnTo>
                <a:lnTo>
                  <a:pt x="207" y="604"/>
                </a:lnTo>
                <a:lnTo>
                  <a:pt x="207" y="603"/>
                </a:lnTo>
                <a:lnTo>
                  <a:pt x="207" y="602"/>
                </a:lnTo>
                <a:lnTo>
                  <a:pt x="207" y="599"/>
                </a:lnTo>
                <a:lnTo>
                  <a:pt x="207" y="599"/>
                </a:lnTo>
                <a:lnTo>
                  <a:pt x="208" y="599"/>
                </a:lnTo>
                <a:lnTo>
                  <a:pt x="210" y="600"/>
                </a:lnTo>
                <a:lnTo>
                  <a:pt x="210" y="600"/>
                </a:lnTo>
                <a:lnTo>
                  <a:pt x="211" y="600"/>
                </a:lnTo>
                <a:lnTo>
                  <a:pt x="212" y="600"/>
                </a:lnTo>
                <a:lnTo>
                  <a:pt x="212" y="599"/>
                </a:lnTo>
                <a:lnTo>
                  <a:pt x="212" y="598"/>
                </a:lnTo>
                <a:lnTo>
                  <a:pt x="212" y="596"/>
                </a:lnTo>
                <a:lnTo>
                  <a:pt x="214" y="596"/>
                </a:lnTo>
                <a:lnTo>
                  <a:pt x="214" y="595"/>
                </a:lnTo>
                <a:lnTo>
                  <a:pt x="214" y="595"/>
                </a:lnTo>
                <a:lnTo>
                  <a:pt x="214" y="595"/>
                </a:lnTo>
                <a:lnTo>
                  <a:pt x="214" y="592"/>
                </a:lnTo>
                <a:lnTo>
                  <a:pt x="214" y="591"/>
                </a:lnTo>
                <a:lnTo>
                  <a:pt x="214" y="589"/>
                </a:lnTo>
                <a:lnTo>
                  <a:pt x="214" y="588"/>
                </a:lnTo>
                <a:lnTo>
                  <a:pt x="214" y="587"/>
                </a:lnTo>
                <a:lnTo>
                  <a:pt x="214" y="584"/>
                </a:lnTo>
                <a:lnTo>
                  <a:pt x="214" y="584"/>
                </a:lnTo>
                <a:lnTo>
                  <a:pt x="215" y="583"/>
                </a:lnTo>
                <a:lnTo>
                  <a:pt x="215" y="581"/>
                </a:lnTo>
                <a:lnTo>
                  <a:pt x="215" y="581"/>
                </a:lnTo>
                <a:lnTo>
                  <a:pt x="215" y="581"/>
                </a:lnTo>
                <a:lnTo>
                  <a:pt x="215" y="580"/>
                </a:lnTo>
                <a:lnTo>
                  <a:pt x="215" y="580"/>
                </a:lnTo>
                <a:lnTo>
                  <a:pt x="215" y="578"/>
                </a:lnTo>
                <a:lnTo>
                  <a:pt x="215" y="578"/>
                </a:lnTo>
                <a:lnTo>
                  <a:pt x="215" y="577"/>
                </a:lnTo>
                <a:lnTo>
                  <a:pt x="214" y="577"/>
                </a:lnTo>
                <a:lnTo>
                  <a:pt x="214" y="576"/>
                </a:lnTo>
                <a:lnTo>
                  <a:pt x="214" y="576"/>
                </a:lnTo>
                <a:lnTo>
                  <a:pt x="214" y="574"/>
                </a:lnTo>
                <a:lnTo>
                  <a:pt x="212" y="574"/>
                </a:lnTo>
                <a:lnTo>
                  <a:pt x="212" y="574"/>
                </a:lnTo>
                <a:lnTo>
                  <a:pt x="212" y="573"/>
                </a:lnTo>
                <a:lnTo>
                  <a:pt x="212" y="572"/>
                </a:lnTo>
                <a:lnTo>
                  <a:pt x="211" y="572"/>
                </a:lnTo>
                <a:lnTo>
                  <a:pt x="211" y="570"/>
                </a:lnTo>
                <a:lnTo>
                  <a:pt x="211" y="570"/>
                </a:lnTo>
                <a:lnTo>
                  <a:pt x="210" y="568"/>
                </a:lnTo>
                <a:lnTo>
                  <a:pt x="210" y="566"/>
                </a:lnTo>
                <a:lnTo>
                  <a:pt x="208" y="565"/>
                </a:lnTo>
                <a:lnTo>
                  <a:pt x="208" y="565"/>
                </a:lnTo>
                <a:lnTo>
                  <a:pt x="207" y="565"/>
                </a:lnTo>
                <a:lnTo>
                  <a:pt x="207" y="563"/>
                </a:lnTo>
                <a:lnTo>
                  <a:pt x="207" y="563"/>
                </a:lnTo>
                <a:lnTo>
                  <a:pt x="207" y="563"/>
                </a:lnTo>
                <a:lnTo>
                  <a:pt x="207" y="562"/>
                </a:lnTo>
                <a:lnTo>
                  <a:pt x="207" y="562"/>
                </a:lnTo>
                <a:lnTo>
                  <a:pt x="207" y="561"/>
                </a:lnTo>
                <a:lnTo>
                  <a:pt x="205" y="561"/>
                </a:lnTo>
                <a:lnTo>
                  <a:pt x="205" y="561"/>
                </a:lnTo>
                <a:lnTo>
                  <a:pt x="205" y="559"/>
                </a:lnTo>
                <a:lnTo>
                  <a:pt x="204" y="559"/>
                </a:lnTo>
                <a:lnTo>
                  <a:pt x="204" y="558"/>
                </a:lnTo>
                <a:lnTo>
                  <a:pt x="204" y="557"/>
                </a:lnTo>
                <a:lnTo>
                  <a:pt x="204" y="557"/>
                </a:lnTo>
                <a:lnTo>
                  <a:pt x="203" y="557"/>
                </a:lnTo>
                <a:lnTo>
                  <a:pt x="203" y="557"/>
                </a:lnTo>
                <a:lnTo>
                  <a:pt x="203" y="555"/>
                </a:lnTo>
                <a:lnTo>
                  <a:pt x="203" y="555"/>
                </a:lnTo>
                <a:lnTo>
                  <a:pt x="201" y="554"/>
                </a:lnTo>
                <a:lnTo>
                  <a:pt x="201" y="554"/>
                </a:lnTo>
                <a:lnTo>
                  <a:pt x="201" y="554"/>
                </a:lnTo>
                <a:lnTo>
                  <a:pt x="201" y="552"/>
                </a:lnTo>
                <a:lnTo>
                  <a:pt x="200" y="552"/>
                </a:lnTo>
                <a:lnTo>
                  <a:pt x="200" y="551"/>
                </a:lnTo>
                <a:lnTo>
                  <a:pt x="199" y="551"/>
                </a:lnTo>
                <a:lnTo>
                  <a:pt x="199" y="551"/>
                </a:lnTo>
                <a:lnTo>
                  <a:pt x="197" y="550"/>
                </a:lnTo>
                <a:lnTo>
                  <a:pt x="196" y="548"/>
                </a:lnTo>
                <a:lnTo>
                  <a:pt x="196" y="548"/>
                </a:lnTo>
                <a:lnTo>
                  <a:pt x="196" y="548"/>
                </a:lnTo>
                <a:lnTo>
                  <a:pt x="196" y="546"/>
                </a:lnTo>
                <a:lnTo>
                  <a:pt x="196" y="544"/>
                </a:lnTo>
                <a:lnTo>
                  <a:pt x="196" y="544"/>
                </a:lnTo>
                <a:lnTo>
                  <a:pt x="196" y="543"/>
                </a:lnTo>
                <a:lnTo>
                  <a:pt x="196" y="543"/>
                </a:lnTo>
                <a:lnTo>
                  <a:pt x="194" y="543"/>
                </a:lnTo>
                <a:lnTo>
                  <a:pt x="194" y="543"/>
                </a:lnTo>
                <a:lnTo>
                  <a:pt x="193" y="542"/>
                </a:lnTo>
                <a:lnTo>
                  <a:pt x="193" y="542"/>
                </a:lnTo>
                <a:lnTo>
                  <a:pt x="192" y="540"/>
                </a:lnTo>
                <a:lnTo>
                  <a:pt x="192" y="540"/>
                </a:lnTo>
                <a:lnTo>
                  <a:pt x="190" y="540"/>
                </a:lnTo>
                <a:lnTo>
                  <a:pt x="190" y="539"/>
                </a:lnTo>
                <a:lnTo>
                  <a:pt x="189" y="537"/>
                </a:lnTo>
                <a:lnTo>
                  <a:pt x="189" y="537"/>
                </a:lnTo>
                <a:lnTo>
                  <a:pt x="188" y="537"/>
                </a:lnTo>
                <a:lnTo>
                  <a:pt x="188" y="536"/>
                </a:lnTo>
                <a:lnTo>
                  <a:pt x="186" y="536"/>
                </a:lnTo>
                <a:lnTo>
                  <a:pt x="186" y="536"/>
                </a:lnTo>
                <a:lnTo>
                  <a:pt x="185" y="536"/>
                </a:lnTo>
                <a:lnTo>
                  <a:pt x="185" y="535"/>
                </a:lnTo>
                <a:lnTo>
                  <a:pt x="184" y="535"/>
                </a:lnTo>
                <a:lnTo>
                  <a:pt x="184" y="535"/>
                </a:lnTo>
                <a:lnTo>
                  <a:pt x="182" y="535"/>
                </a:lnTo>
                <a:lnTo>
                  <a:pt x="182" y="533"/>
                </a:lnTo>
                <a:lnTo>
                  <a:pt x="182" y="533"/>
                </a:lnTo>
                <a:lnTo>
                  <a:pt x="182" y="532"/>
                </a:lnTo>
                <a:lnTo>
                  <a:pt x="181" y="532"/>
                </a:lnTo>
                <a:lnTo>
                  <a:pt x="181" y="532"/>
                </a:lnTo>
                <a:lnTo>
                  <a:pt x="181" y="532"/>
                </a:lnTo>
                <a:lnTo>
                  <a:pt x="181" y="532"/>
                </a:lnTo>
                <a:lnTo>
                  <a:pt x="179" y="532"/>
                </a:lnTo>
                <a:lnTo>
                  <a:pt x="179" y="531"/>
                </a:lnTo>
                <a:lnTo>
                  <a:pt x="178" y="531"/>
                </a:lnTo>
                <a:lnTo>
                  <a:pt x="178" y="529"/>
                </a:lnTo>
                <a:lnTo>
                  <a:pt x="177" y="529"/>
                </a:lnTo>
                <a:lnTo>
                  <a:pt x="177" y="529"/>
                </a:lnTo>
                <a:lnTo>
                  <a:pt x="177" y="529"/>
                </a:lnTo>
                <a:lnTo>
                  <a:pt x="175" y="528"/>
                </a:lnTo>
                <a:lnTo>
                  <a:pt x="174" y="526"/>
                </a:lnTo>
                <a:lnTo>
                  <a:pt x="175" y="526"/>
                </a:lnTo>
                <a:lnTo>
                  <a:pt x="175" y="525"/>
                </a:lnTo>
                <a:lnTo>
                  <a:pt x="177" y="524"/>
                </a:lnTo>
                <a:lnTo>
                  <a:pt x="178" y="522"/>
                </a:lnTo>
                <a:lnTo>
                  <a:pt x="179" y="522"/>
                </a:lnTo>
                <a:lnTo>
                  <a:pt x="179" y="521"/>
                </a:lnTo>
                <a:lnTo>
                  <a:pt x="182" y="518"/>
                </a:lnTo>
                <a:lnTo>
                  <a:pt x="184" y="517"/>
                </a:lnTo>
                <a:lnTo>
                  <a:pt x="185" y="516"/>
                </a:lnTo>
                <a:lnTo>
                  <a:pt x="185" y="514"/>
                </a:lnTo>
                <a:lnTo>
                  <a:pt x="185" y="514"/>
                </a:lnTo>
                <a:lnTo>
                  <a:pt x="186" y="513"/>
                </a:lnTo>
                <a:lnTo>
                  <a:pt x="186" y="513"/>
                </a:lnTo>
                <a:lnTo>
                  <a:pt x="188" y="511"/>
                </a:lnTo>
                <a:lnTo>
                  <a:pt x="188" y="511"/>
                </a:lnTo>
                <a:lnTo>
                  <a:pt x="189" y="510"/>
                </a:lnTo>
                <a:lnTo>
                  <a:pt x="190" y="507"/>
                </a:lnTo>
                <a:lnTo>
                  <a:pt x="190" y="507"/>
                </a:lnTo>
                <a:lnTo>
                  <a:pt x="192" y="507"/>
                </a:lnTo>
                <a:lnTo>
                  <a:pt x="192" y="507"/>
                </a:lnTo>
                <a:lnTo>
                  <a:pt x="190" y="506"/>
                </a:lnTo>
                <a:lnTo>
                  <a:pt x="190" y="505"/>
                </a:lnTo>
                <a:lnTo>
                  <a:pt x="189" y="505"/>
                </a:lnTo>
                <a:lnTo>
                  <a:pt x="188" y="506"/>
                </a:lnTo>
                <a:lnTo>
                  <a:pt x="188" y="507"/>
                </a:lnTo>
                <a:lnTo>
                  <a:pt x="188" y="507"/>
                </a:lnTo>
                <a:lnTo>
                  <a:pt x="188" y="507"/>
                </a:lnTo>
                <a:lnTo>
                  <a:pt x="188" y="507"/>
                </a:lnTo>
                <a:lnTo>
                  <a:pt x="186" y="507"/>
                </a:lnTo>
                <a:lnTo>
                  <a:pt x="186" y="507"/>
                </a:lnTo>
                <a:lnTo>
                  <a:pt x="186" y="507"/>
                </a:lnTo>
                <a:lnTo>
                  <a:pt x="185" y="507"/>
                </a:lnTo>
                <a:lnTo>
                  <a:pt x="185" y="507"/>
                </a:lnTo>
                <a:lnTo>
                  <a:pt x="185" y="507"/>
                </a:lnTo>
                <a:lnTo>
                  <a:pt x="185" y="507"/>
                </a:lnTo>
                <a:lnTo>
                  <a:pt x="185" y="509"/>
                </a:lnTo>
                <a:lnTo>
                  <a:pt x="185" y="509"/>
                </a:lnTo>
                <a:lnTo>
                  <a:pt x="185" y="510"/>
                </a:lnTo>
                <a:lnTo>
                  <a:pt x="185" y="510"/>
                </a:lnTo>
                <a:lnTo>
                  <a:pt x="185" y="510"/>
                </a:lnTo>
                <a:lnTo>
                  <a:pt x="185" y="510"/>
                </a:lnTo>
                <a:lnTo>
                  <a:pt x="184" y="510"/>
                </a:lnTo>
                <a:lnTo>
                  <a:pt x="184" y="510"/>
                </a:lnTo>
                <a:lnTo>
                  <a:pt x="184" y="510"/>
                </a:lnTo>
                <a:lnTo>
                  <a:pt x="182" y="510"/>
                </a:lnTo>
                <a:lnTo>
                  <a:pt x="182" y="511"/>
                </a:lnTo>
                <a:lnTo>
                  <a:pt x="182" y="510"/>
                </a:lnTo>
                <a:lnTo>
                  <a:pt x="182" y="510"/>
                </a:lnTo>
                <a:lnTo>
                  <a:pt x="182" y="510"/>
                </a:lnTo>
                <a:lnTo>
                  <a:pt x="182" y="510"/>
                </a:lnTo>
                <a:lnTo>
                  <a:pt x="181" y="510"/>
                </a:lnTo>
                <a:lnTo>
                  <a:pt x="181" y="510"/>
                </a:lnTo>
                <a:lnTo>
                  <a:pt x="181" y="510"/>
                </a:lnTo>
                <a:lnTo>
                  <a:pt x="181" y="510"/>
                </a:lnTo>
                <a:lnTo>
                  <a:pt x="179" y="510"/>
                </a:lnTo>
                <a:lnTo>
                  <a:pt x="179" y="510"/>
                </a:lnTo>
                <a:lnTo>
                  <a:pt x="179" y="510"/>
                </a:lnTo>
                <a:lnTo>
                  <a:pt x="178" y="510"/>
                </a:lnTo>
                <a:lnTo>
                  <a:pt x="178" y="510"/>
                </a:lnTo>
                <a:lnTo>
                  <a:pt x="178" y="510"/>
                </a:lnTo>
                <a:lnTo>
                  <a:pt x="177" y="510"/>
                </a:lnTo>
                <a:lnTo>
                  <a:pt x="177" y="510"/>
                </a:lnTo>
                <a:lnTo>
                  <a:pt x="177" y="510"/>
                </a:lnTo>
                <a:lnTo>
                  <a:pt x="177" y="510"/>
                </a:lnTo>
                <a:lnTo>
                  <a:pt x="177" y="510"/>
                </a:lnTo>
                <a:lnTo>
                  <a:pt x="177" y="510"/>
                </a:lnTo>
                <a:lnTo>
                  <a:pt x="177" y="511"/>
                </a:lnTo>
                <a:lnTo>
                  <a:pt x="177" y="511"/>
                </a:lnTo>
                <a:lnTo>
                  <a:pt x="177" y="513"/>
                </a:lnTo>
                <a:lnTo>
                  <a:pt x="175" y="513"/>
                </a:lnTo>
                <a:lnTo>
                  <a:pt x="175" y="513"/>
                </a:lnTo>
                <a:lnTo>
                  <a:pt x="175" y="513"/>
                </a:lnTo>
                <a:lnTo>
                  <a:pt x="175" y="514"/>
                </a:lnTo>
                <a:lnTo>
                  <a:pt x="175" y="514"/>
                </a:lnTo>
                <a:lnTo>
                  <a:pt x="174" y="514"/>
                </a:lnTo>
                <a:lnTo>
                  <a:pt x="174" y="516"/>
                </a:lnTo>
                <a:lnTo>
                  <a:pt x="174" y="516"/>
                </a:lnTo>
                <a:lnTo>
                  <a:pt x="174" y="514"/>
                </a:lnTo>
                <a:lnTo>
                  <a:pt x="173" y="514"/>
                </a:lnTo>
                <a:lnTo>
                  <a:pt x="173" y="514"/>
                </a:lnTo>
                <a:lnTo>
                  <a:pt x="173" y="514"/>
                </a:lnTo>
                <a:lnTo>
                  <a:pt x="173" y="514"/>
                </a:lnTo>
                <a:lnTo>
                  <a:pt x="173" y="514"/>
                </a:lnTo>
                <a:lnTo>
                  <a:pt x="171" y="514"/>
                </a:lnTo>
                <a:lnTo>
                  <a:pt x="171" y="513"/>
                </a:lnTo>
                <a:lnTo>
                  <a:pt x="171" y="513"/>
                </a:lnTo>
                <a:lnTo>
                  <a:pt x="171" y="513"/>
                </a:lnTo>
                <a:lnTo>
                  <a:pt x="171" y="514"/>
                </a:lnTo>
                <a:lnTo>
                  <a:pt x="170" y="514"/>
                </a:lnTo>
                <a:lnTo>
                  <a:pt x="170" y="514"/>
                </a:lnTo>
                <a:lnTo>
                  <a:pt x="168" y="514"/>
                </a:lnTo>
                <a:lnTo>
                  <a:pt x="168" y="514"/>
                </a:lnTo>
                <a:lnTo>
                  <a:pt x="167" y="514"/>
                </a:lnTo>
                <a:lnTo>
                  <a:pt x="167" y="514"/>
                </a:lnTo>
                <a:lnTo>
                  <a:pt x="166" y="514"/>
                </a:lnTo>
                <a:lnTo>
                  <a:pt x="166" y="514"/>
                </a:lnTo>
                <a:lnTo>
                  <a:pt x="166" y="514"/>
                </a:lnTo>
                <a:lnTo>
                  <a:pt x="166" y="514"/>
                </a:lnTo>
                <a:lnTo>
                  <a:pt x="166" y="516"/>
                </a:lnTo>
                <a:lnTo>
                  <a:pt x="164" y="516"/>
                </a:lnTo>
                <a:lnTo>
                  <a:pt x="164" y="516"/>
                </a:lnTo>
                <a:lnTo>
                  <a:pt x="164" y="516"/>
                </a:lnTo>
                <a:lnTo>
                  <a:pt x="163" y="516"/>
                </a:lnTo>
                <a:lnTo>
                  <a:pt x="163" y="516"/>
                </a:lnTo>
                <a:lnTo>
                  <a:pt x="163" y="516"/>
                </a:lnTo>
                <a:lnTo>
                  <a:pt x="162" y="516"/>
                </a:lnTo>
                <a:lnTo>
                  <a:pt x="162" y="516"/>
                </a:lnTo>
                <a:lnTo>
                  <a:pt x="162" y="517"/>
                </a:lnTo>
                <a:lnTo>
                  <a:pt x="160" y="517"/>
                </a:lnTo>
                <a:lnTo>
                  <a:pt x="160" y="517"/>
                </a:lnTo>
                <a:lnTo>
                  <a:pt x="160" y="518"/>
                </a:lnTo>
                <a:lnTo>
                  <a:pt x="159" y="518"/>
                </a:lnTo>
                <a:lnTo>
                  <a:pt x="159" y="518"/>
                </a:lnTo>
                <a:lnTo>
                  <a:pt x="158" y="520"/>
                </a:lnTo>
                <a:lnTo>
                  <a:pt x="158" y="520"/>
                </a:lnTo>
                <a:lnTo>
                  <a:pt x="158" y="520"/>
                </a:lnTo>
                <a:lnTo>
                  <a:pt x="158" y="521"/>
                </a:lnTo>
                <a:lnTo>
                  <a:pt x="158" y="521"/>
                </a:lnTo>
                <a:lnTo>
                  <a:pt x="158" y="521"/>
                </a:lnTo>
                <a:lnTo>
                  <a:pt x="158" y="521"/>
                </a:lnTo>
                <a:lnTo>
                  <a:pt x="158" y="522"/>
                </a:lnTo>
                <a:lnTo>
                  <a:pt x="158" y="522"/>
                </a:lnTo>
                <a:lnTo>
                  <a:pt x="158" y="522"/>
                </a:lnTo>
                <a:lnTo>
                  <a:pt x="158" y="524"/>
                </a:lnTo>
                <a:lnTo>
                  <a:pt x="158" y="524"/>
                </a:lnTo>
                <a:lnTo>
                  <a:pt x="158" y="524"/>
                </a:lnTo>
                <a:lnTo>
                  <a:pt x="158" y="525"/>
                </a:lnTo>
                <a:lnTo>
                  <a:pt x="158" y="525"/>
                </a:lnTo>
                <a:lnTo>
                  <a:pt x="158" y="526"/>
                </a:lnTo>
                <a:lnTo>
                  <a:pt x="158" y="526"/>
                </a:lnTo>
                <a:lnTo>
                  <a:pt x="158" y="526"/>
                </a:lnTo>
                <a:lnTo>
                  <a:pt x="156" y="526"/>
                </a:lnTo>
                <a:lnTo>
                  <a:pt x="156" y="528"/>
                </a:lnTo>
                <a:lnTo>
                  <a:pt x="156" y="528"/>
                </a:lnTo>
                <a:lnTo>
                  <a:pt x="156" y="528"/>
                </a:lnTo>
                <a:lnTo>
                  <a:pt x="156" y="529"/>
                </a:lnTo>
                <a:lnTo>
                  <a:pt x="155" y="529"/>
                </a:lnTo>
                <a:lnTo>
                  <a:pt x="155" y="529"/>
                </a:lnTo>
                <a:lnTo>
                  <a:pt x="155" y="529"/>
                </a:lnTo>
                <a:lnTo>
                  <a:pt x="155" y="529"/>
                </a:lnTo>
                <a:lnTo>
                  <a:pt x="155" y="531"/>
                </a:lnTo>
                <a:lnTo>
                  <a:pt x="153" y="531"/>
                </a:lnTo>
                <a:lnTo>
                  <a:pt x="153" y="531"/>
                </a:lnTo>
                <a:lnTo>
                  <a:pt x="153" y="531"/>
                </a:lnTo>
                <a:lnTo>
                  <a:pt x="153" y="532"/>
                </a:lnTo>
                <a:lnTo>
                  <a:pt x="152" y="532"/>
                </a:lnTo>
                <a:lnTo>
                  <a:pt x="152" y="532"/>
                </a:lnTo>
                <a:lnTo>
                  <a:pt x="152" y="533"/>
                </a:lnTo>
                <a:lnTo>
                  <a:pt x="152" y="533"/>
                </a:lnTo>
                <a:lnTo>
                  <a:pt x="152" y="535"/>
                </a:lnTo>
                <a:lnTo>
                  <a:pt x="152" y="535"/>
                </a:lnTo>
                <a:lnTo>
                  <a:pt x="152" y="535"/>
                </a:lnTo>
                <a:lnTo>
                  <a:pt x="152" y="535"/>
                </a:lnTo>
                <a:lnTo>
                  <a:pt x="151" y="535"/>
                </a:lnTo>
                <a:lnTo>
                  <a:pt x="151" y="535"/>
                </a:lnTo>
                <a:lnTo>
                  <a:pt x="149" y="535"/>
                </a:lnTo>
                <a:lnTo>
                  <a:pt x="149" y="535"/>
                </a:lnTo>
                <a:lnTo>
                  <a:pt x="149" y="535"/>
                </a:lnTo>
                <a:lnTo>
                  <a:pt x="149" y="535"/>
                </a:lnTo>
                <a:lnTo>
                  <a:pt x="148" y="533"/>
                </a:lnTo>
                <a:lnTo>
                  <a:pt x="148" y="535"/>
                </a:lnTo>
                <a:lnTo>
                  <a:pt x="148" y="535"/>
                </a:lnTo>
                <a:lnTo>
                  <a:pt x="147" y="535"/>
                </a:lnTo>
                <a:lnTo>
                  <a:pt x="147" y="533"/>
                </a:lnTo>
                <a:lnTo>
                  <a:pt x="147" y="533"/>
                </a:lnTo>
                <a:lnTo>
                  <a:pt x="147" y="535"/>
                </a:lnTo>
                <a:lnTo>
                  <a:pt x="147" y="533"/>
                </a:lnTo>
                <a:lnTo>
                  <a:pt x="147" y="535"/>
                </a:lnTo>
                <a:lnTo>
                  <a:pt x="147" y="535"/>
                </a:lnTo>
                <a:lnTo>
                  <a:pt x="147" y="535"/>
                </a:lnTo>
                <a:lnTo>
                  <a:pt x="147" y="535"/>
                </a:lnTo>
                <a:lnTo>
                  <a:pt x="145" y="535"/>
                </a:lnTo>
                <a:lnTo>
                  <a:pt x="145" y="535"/>
                </a:lnTo>
                <a:lnTo>
                  <a:pt x="144" y="535"/>
                </a:lnTo>
                <a:lnTo>
                  <a:pt x="145" y="535"/>
                </a:lnTo>
                <a:lnTo>
                  <a:pt x="145" y="536"/>
                </a:lnTo>
                <a:lnTo>
                  <a:pt x="144" y="536"/>
                </a:lnTo>
                <a:lnTo>
                  <a:pt x="144" y="536"/>
                </a:lnTo>
                <a:lnTo>
                  <a:pt x="144" y="536"/>
                </a:lnTo>
                <a:lnTo>
                  <a:pt x="142" y="536"/>
                </a:lnTo>
                <a:lnTo>
                  <a:pt x="142" y="536"/>
                </a:lnTo>
                <a:lnTo>
                  <a:pt x="141" y="536"/>
                </a:lnTo>
                <a:lnTo>
                  <a:pt x="141" y="536"/>
                </a:lnTo>
                <a:lnTo>
                  <a:pt x="141" y="537"/>
                </a:lnTo>
                <a:lnTo>
                  <a:pt x="141" y="537"/>
                </a:lnTo>
                <a:lnTo>
                  <a:pt x="141" y="537"/>
                </a:lnTo>
                <a:lnTo>
                  <a:pt x="140" y="537"/>
                </a:lnTo>
                <a:lnTo>
                  <a:pt x="140" y="539"/>
                </a:lnTo>
                <a:lnTo>
                  <a:pt x="140" y="539"/>
                </a:lnTo>
                <a:lnTo>
                  <a:pt x="140" y="539"/>
                </a:lnTo>
                <a:lnTo>
                  <a:pt x="138" y="539"/>
                </a:lnTo>
                <a:lnTo>
                  <a:pt x="138" y="540"/>
                </a:lnTo>
                <a:lnTo>
                  <a:pt x="138" y="540"/>
                </a:lnTo>
                <a:lnTo>
                  <a:pt x="138" y="540"/>
                </a:lnTo>
                <a:lnTo>
                  <a:pt x="137" y="542"/>
                </a:lnTo>
                <a:lnTo>
                  <a:pt x="137" y="542"/>
                </a:lnTo>
                <a:lnTo>
                  <a:pt x="137" y="543"/>
                </a:lnTo>
                <a:lnTo>
                  <a:pt x="138" y="543"/>
                </a:lnTo>
                <a:lnTo>
                  <a:pt x="137" y="543"/>
                </a:lnTo>
                <a:lnTo>
                  <a:pt x="137" y="543"/>
                </a:lnTo>
                <a:lnTo>
                  <a:pt x="136" y="543"/>
                </a:lnTo>
                <a:lnTo>
                  <a:pt x="136" y="543"/>
                </a:lnTo>
                <a:lnTo>
                  <a:pt x="136" y="543"/>
                </a:lnTo>
                <a:lnTo>
                  <a:pt x="136" y="543"/>
                </a:lnTo>
                <a:lnTo>
                  <a:pt x="136" y="544"/>
                </a:lnTo>
                <a:lnTo>
                  <a:pt x="136" y="544"/>
                </a:lnTo>
                <a:lnTo>
                  <a:pt x="134" y="544"/>
                </a:lnTo>
                <a:lnTo>
                  <a:pt x="134" y="546"/>
                </a:lnTo>
                <a:lnTo>
                  <a:pt x="134" y="546"/>
                </a:lnTo>
                <a:lnTo>
                  <a:pt x="133" y="546"/>
                </a:lnTo>
                <a:lnTo>
                  <a:pt x="133" y="547"/>
                </a:lnTo>
                <a:lnTo>
                  <a:pt x="133" y="547"/>
                </a:lnTo>
                <a:lnTo>
                  <a:pt x="133" y="548"/>
                </a:lnTo>
                <a:lnTo>
                  <a:pt x="133" y="548"/>
                </a:lnTo>
                <a:lnTo>
                  <a:pt x="133" y="547"/>
                </a:lnTo>
                <a:lnTo>
                  <a:pt x="134" y="547"/>
                </a:lnTo>
                <a:lnTo>
                  <a:pt x="134" y="547"/>
                </a:lnTo>
                <a:lnTo>
                  <a:pt x="136" y="547"/>
                </a:lnTo>
                <a:lnTo>
                  <a:pt x="136" y="548"/>
                </a:lnTo>
                <a:lnTo>
                  <a:pt x="136" y="548"/>
                </a:lnTo>
                <a:lnTo>
                  <a:pt x="136" y="548"/>
                </a:lnTo>
                <a:lnTo>
                  <a:pt x="136" y="550"/>
                </a:lnTo>
                <a:lnTo>
                  <a:pt x="136" y="550"/>
                </a:lnTo>
                <a:lnTo>
                  <a:pt x="134" y="551"/>
                </a:lnTo>
                <a:lnTo>
                  <a:pt x="134" y="551"/>
                </a:lnTo>
                <a:lnTo>
                  <a:pt x="134" y="551"/>
                </a:lnTo>
                <a:lnTo>
                  <a:pt x="134" y="551"/>
                </a:lnTo>
                <a:lnTo>
                  <a:pt x="134" y="551"/>
                </a:lnTo>
                <a:lnTo>
                  <a:pt x="134" y="551"/>
                </a:lnTo>
                <a:lnTo>
                  <a:pt x="133" y="551"/>
                </a:lnTo>
                <a:lnTo>
                  <a:pt x="133" y="551"/>
                </a:lnTo>
                <a:lnTo>
                  <a:pt x="133" y="552"/>
                </a:lnTo>
                <a:lnTo>
                  <a:pt x="133" y="552"/>
                </a:lnTo>
                <a:lnTo>
                  <a:pt x="133" y="552"/>
                </a:lnTo>
                <a:lnTo>
                  <a:pt x="133" y="552"/>
                </a:lnTo>
                <a:lnTo>
                  <a:pt x="132" y="552"/>
                </a:lnTo>
                <a:lnTo>
                  <a:pt x="132" y="552"/>
                </a:lnTo>
                <a:lnTo>
                  <a:pt x="132" y="552"/>
                </a:lnTo>
                <a:lnTo>
                  <a:pt x="130" y="552"/>
                </a:lnTo>
                <a:lnTo>
                  <a:pt x="130" y="552"/>
                </a:lnTo>
                <a:lnTo>
                  <a:pt x="130" y="554"/>
                </a:lnTo>
                <a:lnTo>
                  <a:pt x="130" y="554"/>
                </a:lnTo>
                <a:lnTo>
                  <a:pt x="129" y="554"/>
                </a:lnTo>
                <a:lnTo>
                  <a:pt x="129" y="554"/>
                </a:lnTo>
                <a:lnTo>
                  <a:pt x="129" y="552"/>
                </a:lnTo>
                <a:lnTo>
                  <a:pt x="127" y="552"/>
                </a:lnTo>
                <a:lnTo>
                  <a:pt x="127" y="552"/>
                </a:lnTo>
                <a:lnTo>
                  <a:pt x="127" y="552"/>
                </a:lnTo>
                <a:lnTo>
                  <a:pt x="127" y="552"/>
                </a:lnTo>
                <a:lnTo>
                  <a:pt x="126" y="552"/>
                </a:lnTo>
                <a:lnTo>
                  <a:pt x="126" y="551"/>
                </a:lnTo>
                <a:lnTo>
                  <a:pt x="126" y="551"/>
                </a:lnTo>
                <a:lnTo>
                  <a:pt x="125" y="551"/>
                </a:lnTo>
                <a:lnTo>
                  <a:pt x="125" y="551"/>
                </a:lnTo>
                <a:lnTo>
                  <a:pt x="125" y="551"/>
                </a:lnTo>
                <a:lnTo>
                  <a:pt x="125" y="551"/>
                </a:lnTo>
                <a:lnTo>
                  <a:pt x="125" y="551"/>
                </a:lnTo>
                <a:lnTo>
                  <a:pt x="123" y="551"/>
                </a:lnTo>
                <a:lnTo>
                  <a:pt x="123" y="551"/>
                </a:lnTo>
                <a:lnTo>
                  <a:pt x="123" y="551"/>
                </a:lnTo>
                <a:lnTo>
                  <a:pt x="122" y="551"/>
                </a:lnTo>
                <a:lnTo>
                  <a:pt x="122" y="550"/>
                </a:lnTo>
                <a:lnTo>
                  <a:pt x="122" y="550"/>
                </a:lnTo>
                <a:lnTo>
                  <a:pt x="122" y="550"/>
                </a:lnTo>
                <a:lnTo>
                  <a:pt x="121" y="550"/>
                </a:lnTo>
                <a:lnTo>
                  <a:pt x="121" y="550"/>
                </a:lnTo>
                <a:lnTo>
                  <a:pt x="119" y="550"/>
                </a:lnTo>
                <a:lnTo>
                  <a:pt x="119" y="550"/>
                </a:lnTo>
                <a:lnTo>
                  <a:pt x="119" y="550"/>
                </a:lnTo>
                <a:lnTo>
                  <a:pt x="119" y="551"/>
                </a:lnTo>
                <a:lnTo>
                  <a:pt x="118" y="551"/>
                </a:lnTo>
                <a:lnTo>
                  <a:pt x="118" y="551"/>
                </a:lnTo>
                <a:lnTo>
                  <a:pt x="118" y="551"/>
                </a:lnTo>
                <a:lnTo>
                  <a:pt x="116" y="551"/>
                </a:lnTo>
                <a:lnTo>
                  <a:pt x="116" y="551"/>
                </a:lnTo>
                <a:lnTo>
                  <a:pt x="116" y="551"/>
                </a:lnTo>
                <a:lnTo>
                  <a:pt x="115" y="551"/>
                </a:lnTo>
                <a:lnTo>
                  <a:pt x="115" y="551"/>
                </a:lnTo>
                <a:lnTo>
                  <a:pt x="115" y="551"/>
                </a:lnTo>
                <a:lnTo>
                  <a:pt x="115" y="551"/>
                </a:lnTo>
                <a:lnTo>
                  <a:pt x="114" y="551"/>
                </a:lnTo>
                <a:lnTo>
                  <a:pt x="114" y="551"/>
                </a:lnTo>
                <a:lnTo>
                  <a:pt x="114" y="551"/>
                </a:lnTo>
                <a:lnTo>
                  <a:pt x="114" y="551"/>
                </a:lnTo>
                <a:lnTo>
                  <a:pt x="114" y="551"/>
                </a:lnTo>
                <a:lnTo>
                  <a:pt x="114" y="551"/>
                </a:lnTo>
                <a:lnTo>
                  <a:pt x="114" y="551"/>
                </a:lnTo>
                <a:lnTo>
                  <a:pt x="112" y="551"/>
                </a:lnTo>
                <a:lnTo>
                  <a:pt x="112" y="551"/>
                </a:lnTo>
                <a:lnTo>
                  <a:pt x="112" y="551"/>
                </a:lnTo>
                <a:lnTo>
                  <a:pt x="112" y="550"/>
                </a:lnTo>
                <a:lnTo>
                  <a:pt x="112" y="550"/>
                </a:lnTo>
                <a:lnTo>
                  <a:pt x="112" y="548"/>
                </a:lnTo>
                <a:lnTo>
                  <a:pt x="112" y="548"/>
                </a:lnTo>
                <a:lnTo>
                  <a:pt x="112" y="548"/>
                </a:lnTo>
                <a:lnTo>
                  <a:pt x="112" y="548"/>
                </a:lnTo>
                <a:lnTo>
                  <a:pt x="114" y="548"/>
                </a:lnTo>
                <a:lnTo>
                  <a:pt x="114" y="547"/>
                </a:lnTo>
                <a:lnTo>
                  <a:pt x="114" y="547"/>
                </a:lnTo>
                <a:lnTo>
                  <a:pt x="114" y="547"/>
                </a:lnTo>
                <a:lnTo>
                  <a:pt x="114" y="546"/>
                </a:lnTo>
                <a:lnTo>
                  <a:pt x="114" y="546"/>
                </a:lnTo>
                <a:lnTo>
                  <a:pt x="114" y="546"/>
                </a:lnTo>
                <a:lnTo>
                  <a:pt x="114" y="544"/>
                </a:lnTo>
                <a:lnTo>
                  <a:pt x="115" y="544"/>
                </a:lnTo>
                <a:lnTo>
                  <a:pt x="115" y="544"/>
                </a:lnTo>
                <a:lnTo>
                  <a:pt x="115" y="544"/>
                </a:lnTo>
                <a:lnTo>
                  <a:pt x="115" y="543"/>
                </a:lnTo>
                <a:lnTo>
                  <a:pt x="116" y="543"/>
                </a:lnTo>
                <a:lnTo>
                  <a:pt x="116" y="543"/>
                </a:lnTo>
                <a:lnTo>
                  <a:pt x="116" y="543"/>
                </a:lnTo>
                <a:lnTo>
                  <a:pt x="116" y="543"/>
                </a:lnTo>
                <a:lnTo>
                  <a:pt x="116" y="543"/>
                </a:lnTo>
                <a:lnTo>
                  <a:pt x="118" y="543"/>
                </a:lnTo>
                <a:lnTo>
                  <a:pt x="118" y="543"/>
                </a:lnTo>
                <a:lnTo>
                  <a:pt x="118" y="543"/>
                </a:lnTo>
                <a:lnTo>
                  <a:pt x="118" y="543"/>
                </a:lnTo>
                <a:lnTo>
                  <a:pt x="119" y="543"/>
                </a:lnTo>
                <a:lnTo>
                  <a:pt x="119" y="543"/>
                </a:lnTo>
                <a:lnTo>
                  <a:pt x="119" y="543"/>
                </a:lnTo>
                <a:lnTo>
                  <a:pt x="119" y="543"/>
                </a:lnTo>
                <a:lnTo>
                  <a:pt x="121" y="543"/>
                </a:lnTo>
                <a:lnTo>
                  <a:pt x="121" y="543"/>
                </a:lnTo>
                <a:lnTo>
                  <a:pt x="121" y="543"/>
                </a:lnTo>
                <a:lnTo>
                  <a:pt x="122" y="543"/>
                </a:lnTo>
                <a:lnTo>
                  <a:pt x="122" y="542"/>
                </a:lnTo>
                <a:lnTo>
                  <a:pt x="122" y="542"/>
                </a:lnTo>
                <a:lnTo>
                  <a:pt x="122" y="542"/>
                </a:lnTo>
                <a:lnTo>
                  <a:pt x="122" y="542"/>
                </a:lnTo>
                <a:lnTo>
                  <a:pt x="123" y="542"/>
                </a:lnTo>
                <a:lnTo>
                  <a:pt x="123" y="542"/>
                </a:lnTo>
                <a:lnTo>
                  <a:pt x="123" y="542"/>
                </a:lnTo>
                <a:lnTo>
                  <a:pt x="125" y="543"/>
                </a:lnTo>
                <a:lnTo>
                  <a:pt x="125" y="543"/>
                </a:lnTo>
                <a:lnTo>
                  <a:pt x="125" y="542"/>
                </a:lnTo>
                <a:lnTo>
                  <a:pt x="125" y="542"/>
                </a:lnTo>
                <a:lnTo>
                  <a:pt x="126" y="542"/>
                </a:lnTo>
                <a:lnTo>
                  <a:pt x="126" y="542"/>
                </a:lnTo>
                <a:lnTo>
                  <a:pt x="126" y="540"/>
                </a:lnTo>
                <a:lnTo>
                  <a:pt x="126" y="540"/>
                </a:lnTo>
                <a:lnTo>
                  <a:pt x="127" y="540"/>
                </a:lnTo>
                <a:lnTo>
                  <a:pt x="127" y="540"/>
                </a:lnTo>
                <a:lnTo>
                  <a:pt x="127" y="540"/>
                </a:lnTo>
                <a:lnTo>
                  <a:pt x="127" y="539"/>
                </a:lnTo>
                <a:lnTo>
                  <a:pt x="127" y="539"/>
                </a:lnTo>
                <a:lnTo>
                  <a:pt x="127" y="539"/>
                </a:lnTo>
                <a:lnTo>
                  <a:pt x="129" y="539"/>
                </a:lnTo>
                <a:lnTo>
                  <a:pt x="129" y="537"/>
                </a:lnTo>
                <a:lnTo>
                  <a:pt x="130" y="537"/>
                </a:lnTo>
                <a:lnTo>
                  <a:pt x="129" y="537"/>
                </a:lnTo>
                <a:lnTo>
                  <a:pt x="129" y="537"/>
                </a:lnTo>
                <a:lnTo>
                  <a:pt x="130" y="537"/>
                </a:lnTo>
                <a:lnTo>
                  <a:pt x="130" y="536"/>
                </a:lnTo>
                <a:lnTo>
                  <a:pt x="130" y="535"/>
                </a:lnTo>
                <a:lnTo>
                  <a:pt x="130" y="535"/>
                </a:lnTo>
                <a:lnTo>
                  <a:pt x="130" y="533"/>
                </a:lnTo>
                <a:lnTo>
                  <a:pt x="130" y="533"/>
                </a:lnTo>
                <a:lnTo>
                  <a:pt x="132" y="532"/>
                </a:lnTo>
                <a:lnTo>
                  <a:pt x="132" y="532"/>
                </a:lnTo>
                <a:lnTo>
                  <a:pt x="132" y="532"/>
                </a:lnTo>
                <a:lnTo>
                  <a:pt x="133" y="532"/>
                </a:lnTo>
                <a:lnTo>
                  <a:pt x="133" y="532"/>
                </a:lnTo>
                <a:lnTo>
                  <a:pt x="133" y="531"/>
                </a:lnTo>
                <a:lnTo>
                  <a:pt x="133" y="531"/>
                </a:lnTo>
                <a:lnTo>
                  <a:pt x="133" y="531"/>
                </a:lnTo>
                <a:lnTo>
                  <a:pt x="134" y="531"/>
                </a:lnTo>
                <a:lnTo>
                  <a:pt x="134" y="532"/>
                </a:lnTo>
                <a:lnTo>
                  <a:pt x="134" y="532"/>
                </a:lnTo>
                <a:lnTo>
                  <a:pt x="136" y="532"/>
                </a:lnTo>
                <a:lnTo>
                  <a:pt x="136" y="531"/>
                </a:lnTo>
                <a:lnTo>
                  <a:pt x="136" y="531"/>
                </a:lnTo>
                <a:lnTo>
                  <a:pt x="136" y="529"/>
                </a:lnTo>
                <a:lnTo>
                  <a:pt x="136" y="529"/>
                </a:lnTo>
                <a:lnTo>
                  <a:pt x="136" y="529"/>
                </a:lnTo>
                <a:lnTo>
                  <a:pt x="137" y="529"/>
                </a:lnTo>
                <a:lnTo>
                  <a:pt x="137" y="529"/>
                </a:lnTo>
                <a:lnTo>
                  <a:pt x="137" y="529"/>
                </a:lnTo>
                <a:lnTo>
                  <a:pt x="137" y="528"/>
                </a:lnTo>
                <a:lnTo>
                  <a:pt x="138" y="528"/>
                </a:lnTo>
                <a:lnTo>
                  <a:pt x="138" y="528"/>
                </a:lnTo>
                <a:lnTo>
                  <a:pt x="138" y="526"/>
                </a:lnTo>
                <a:lnTo>
                  <a:pt x="138" y="526"/>
                </a:lnTo>
                <a:lnTo>
                  <a:pt x="138" y="526"/>
                </a:lnTo>
                <a:lnTo>
                  <a:pt x="138" y="526"/>
                </a:lnTo>
                <a:lnTo>
                  <a:pt x="138" y="525"/>
                </a:lnTo>
                <a:lnTo>
                  <a:pt x="140" y="525"/>
                </a:lnTo>
                <a:lnTo>
                  <a:pt x="140" y="525"/>
                </a:lnTo>
                <a:lnTo>
                  <a:pt x="140" y="525"/>
                </a:lnTo>
                <a:lnTo>
                  <a:pt x="140" y="524"/>
                </a:lnTo>
                <a:lnTo>
                  <a:pt x="141" y="524"/>
                </a:lnTo>
                <a:lnTo>
                  <a:pt x="141" y="524"/>
                </a:lnTo>
                <a:lnTo>
                  <a:pt x="141" y="524"/>
                </a:lnTo>
                <a:lnTo>
                  <a:pt x="141" y="524"/>
                </a:lnTo>
                <a:lnTo>
                  <a:pt x="141" y="524"/>
                </a:lnTo>
                <a:lnTo>
                  <a:pt x="141" y="522"/>
                </a:lnTo>
                <a:lnTo>
                  <a:pt x="141" y="522"/>
                </a:lnTo>
                <a:lnTo>
                  <a:pt x="141" y="522"/>
                </a:lnTo>
                <a:lnTo>
                  <a:pt x="141" y="521"/>
                </a:lnTo>
                <a:lnTo>
                  <a:pt x="141" y="521"/>
                </a:lnTo>
                <a:lnTo>
                  <a:pt x="141" y="521"/>
                </a:lnTo>
                <a:lnTo>
                  <a:pt x="141" y="521"/>
                </a:lnTo>
                <a:lnTo>
                  <a:pt x="141" y="521"/>
                </a:lnTo>
                <a:lnTo>
                  <a:pt x="142" y="521"/>
                </a:lnTo>
                <a:lnTo>
                  <a:pt x="142" y="521"/>
                </a:lnTo>
                <a:lnTo>
                  <a:pt x="144" y="521"/>
                </a:lnTo>
                <a:lnTo>
                  <a:pt x="144" y="520"/>
                </a:lnTo>
                <a:lnTo>
                  <a:pt x="144" y="520"/>
                </a:lnTo>
                <a:lnTo>
                  <a:pt x="144" y="520"/>
                </a:lnTo>
                <a:lnTo>
                  <a:pt x="144" y="520"/>
                </a:lnTo>
                <a:lnTo>
                  <a:pt x="144" y="518"/>
                </a:lnTo>
                <a:lnTo>
                  <a:pt x="145" y="518"/>
                </a:lnTo>
                <a:lnTo>
                  <a:pt x="145" y="518"/>
                </a:lnTo>
                <a:lnTo>
                  <a:pt x="145" y="518"/>
                </a:lnTo>
                <a:lnTo>
                  <a:pt x="145" y="518"/>
                </a:lnTo>
                <a:lnTo>
                  <a:pt x="147" y="518"/>
                </a:lnTo>
                <a:lnTo>
                  <a:pt x="147" y="517"/>
                </a:lnTo>
                <a:lnTo>
                  <a:pt x="147" y="517"/>
                </a:lnTo>
                <a:lnTo>
                  <a:pt x="147" y="517"/>
                </a:lnTo>
                <a:lnTo>
                  <a:pt x="147" y="517"/>
                </a:lnTo>
                <a:lnTo>
                  <a:pt x="148" y="517"/>
                </a:lnTo>
                <a:lnTo>
                  <a:pt x="148" y="516"/>
                </a:lnTo>
                <a:lnTo>
                  <a:pt x="148" y="516"/>
                </a:lnTo>
                <a:lnTo>
                  <a:pt x="149" y="516"/>
                </a:lnTo>
                <a:lnTo>
                  <a:pt x="149" y="516"/>
                </a:lnTo>
                <a:lnTo>
                  <a:pt x="149" y="516"/>
                </a:lnTo>
                <a:lnTo>
                  <a:pt x="151" y="516"/>
                </a:lnTo>
                <a:lnTo>
                  <a:pt x="151" y="516"/>
                </a:lnTo>
                <a:lnTo>
                  <a:pt x="151" y="516"/>
                </a:lnTo>
                <a:lnTo>
                  <a:pt x="151" y="514"/>
                </a:lnTo>
                <a:lnTo>
                  <a:pt x="152" y="514"/>
                </a:lnTo>
                <a:lnTo>
                  <a:pt x="152" y="514"/>
                </a:lnTo>
                <a:lnTo>
                  <a:pt x="152" y="514"/>
                </a:lnTo>
                <a:lnTo>
                  <a:pt x="152" y="514"/>
                </a:lnTo>
                <a:lnTo>
                  <a:pt x="152" y="513"/>
                </a:lnTo>
                <a:lnTo>
                  <a:pt x="153" y="513"/>
                </a:lnTo>
                <a:lnTo>
                  <a:pt x="153" y="513"/>
                </a:lnTo>
                <a:lnTo>
                  <a:pt x="153" y="513"/>
                </a:lnTo>
                <a:lnTo>
                  <a:pt x="155" y="513"/>
                </a:lnTo>
                <a:lnTo>
                  <a:pt x="155" y="513"/>
                </a:lnTo>
                <a:lnTo>
                  <a:pt x="155" y="513"/>
                </a:lnTo>
                <a:lnTo>
                  <a:pt x="155" y="513"/>
                </a:lnTo>
                <a:lnTo>
                  <a:pt x="155" y="511"/>
                </a:lnTo>
                <a:lnTo>
                  <a:pt x="156" y="511"/>
                </a:lnTo>
                <a:lnTo>
                  <a:pt x="156" y="511"/>
                </a:lnTo>
                <a:lnTo>
                  <a:pt x="158" y="511"/>
                </a:lnTo>
                <a:lnTo>
                  <a:pt x="158" y="511"/>
                </a:lnTo>
                <a:lnTo>
                  <a:pt x="158" y="513"/>
                </a:lnTo>
                <a:lnTo>
                  <a:pt x="158" y="513"/>
                </a:lnTo>
                <a:lnTo>
                  <a:pt x="159" y="511"/>
                </a:lnTo>
                <a:lnTo>
                  <a:pt x="159" y="511"/>
                </a:lnTo>
                <a:lnTo>
                  <a:pt x="158" y="510"/>
                </a:lnTo>
                <a:lnTo>
                  <a:pt x="158" y="510"/>
                </a:lnTo>
                <a:lnTo>
                  <a:pt x="158" y="510"/>
                </a:lnTo>
                <a:lnTo>
                  <a:pt x="158" y="510"/>
                </a:lnTo>
                <a:lnTo>
                  <a:pt x="158" y="510"/>
                </a:lnTo>
                <a:lnTo>
                  <a:pt x="156" y="510"/>
                </a:lnTo>
                <a:lnTo>
                  <a:pt x="156" y="509"/>
                </a:lnTo>
                <a:lnTo>
                  <a:pt x="156" y="509"/>
                </a:lnTo>
                <a:lnTo>
                  <a:pt x="156" y="509"/>
                </a:lnTo>
                <a:lnTo>
                  <a:pt x="155" y="509"/>
                </a:lnTo>
                <a:lnTo>
                  <a:pt x="155" y="507"/>
                </a:lnTo>
                <a:lnTo>
                  <a:pt x="155" y="507"/>
                </a:lnTo>
                <a:lnTo>
                  <a:pt x="155" y="507"/>
                </a:lnTo>
                <a:lnTo>
                  <a:pt x="155" y="507"/>
                </a:lnTo>
                <a:lnTo>
                  <a:pt x="155" y="507"/>
                </a:lnTo>
                <a:lnTo>
                  <a:pt x="155" y="506"/>
                </a:lnTo>
                <a:lnTo>
                  <a:pt x="155" y="506"/>
                </a:lnTo>
                <a:lnTo>
                  <a:pt x="156" y="505"/>
                </a:lnTo>
                <a:lnTo>
                  <a:pt x="156" y="505"/>
                </a:lnTo>
                <a:lnTo>
                  <a:pt x="156" y="505"/>
                </a:lnTo>
                <a:lnTo>
                  <a:pt x="156" y="503"/>
                </a:lnTo>
                <a:lnTo>
                  <a:pt x="156" y="505"/>
                </a:lnTo>
                <a:lnTo>
                  <a:pt x="158" y="505"/>
                </a:lnTo>
                <a:lnTo>
                  <a:pt x="158" y="505"/>
                </a:lnTo>
                <a:lnTo>
                  <a:pt x="159" y="503"/>
                </a:lnTo>
                <a:lnTo>
                  <a:pt x="159" y="503"/>
                </a:lnTo>
                <a:lnTo>
                  <a:pt x="159" y="503"/>
                </a:lnTo>
                <a:lnTo>
                  <a:pt x="159" y="502"/>
                </a:lnTo>
                <a:lnTo>
                  <a:pt x="159" y="502"/>
                </a:lnTo>
                <a:lnTo>
                  <a:pt x="160" y="502"/>
                </a:lnTo>
                <a:lnTo>
                  <a:pt x="160" y="502"/>
                </a:lnTo>
                <a:lnTo>
                  <a:pt x="160" y="501"/>
                </a:lnTo>
                <a:lnTo>
                  <a:pt x="160" y="501"/>
                </a:lnTo>
                <a:lnTo>
                  <a:pt x="160" y="501"/>
                </a:lnTo>
                <a:lnTo>
                  <a:pt x="162" y="501"/>
                </a:lnTo>
                <a:lnTo>
                  <a:pt x="162" y="501"/>
                </a:lnTo>
                <a:lnTo>
                  <a:pt x="162" y="499"/>
                </a:lnTo>
                <a:lnTo>
                  <a:pt x="163" y="499"/>
                </a:lnTo>
                <a:lnTo>
                  <a:pt x="163" y="501"/>
                </a:lnTo>
                <a:lnTo>
                  <a:pt x="163" y="499"/>
                </a:lnTo>
                <a:lnTo>
                  <a:pt x="164" y="499"/>
                </a:lnTo>
                <a:lnTo>
                  <a:pt x="164" y="499"/>
                </a:lnTo>
                <a:lnTo>
                  <a:pt x="164" y="499"/>
                </a:lnTo>
                <a:lnTo>
                  <a:pt x="166" y="499"/>
                </a:lnTo>
                <a:lnTo>
                  <a:pt x="166" y="498"/>
                </a:lnTo>
                <a:lnTo>
                  <a:pt x="166" y="498"/>
                </a:lnTo>
                <a:lnTo>
                  <a:pt x="166" y="498"/>
                </a:lnTo>
                <a:lnTo>
                  <a:pt x="167" y="498"/>
                </a:lnTo>
                <a:lnTo>
                  <a:pt x="167" y="496"/>
                </a:lnTo>
                <a:lnTo>
                  <a:pt x="167" y="496"/>
                </a:lnTo>
                <a:lnTo>
                  <a:pt x="167" y="496"/>
                </a:lnTo>
                <a:lnTo>
                  <a:pt x="167" y="496"/>
                </a:lnTo>
                <a:lnTo>
                  <a:pt x="167" y="495"/>
                </a:lnTo>
                <a:lnTo>
                  <a:pt x="167" y="495"/>
                </a:lnTo>
                <a:lnTo>
                  <a:pt x="167" y="495"/>
                </a:lnTo>
                <a:lnTo>
                  <a:pt x="167" y="495"/>
                </a:lnTo>
                <a:lnTo>
                  <a:pt x="167" y="494"/>
                </a:lnTo>
                <a:lnTo>
                  <a:pt x="167" y="494"/>
                </a:lnTo>
                <a:lnTo>
                  <a:pt x="168" y="494"/>
                </a:lnTo>
                <a:lnTo>
                  <a:pt x="168" y="494"/>
                </a:lnTo>
                <a:lnTo>
                  <a:pt x="168" y="492"/>
                </a:lnTo>
                <a:lnTo>
                  <a:pt x="168" y="492"/>
                </a:lnTo>
                <a:lnTo>
                  <a:pt x="168" y="492"/>
                </a:lnTo>
                <a:lnTo>
                  <a:pt x="168" y="491"/>
                </a:lnTo>
                <a:lnTo>
                  <a:pt x="168" y="491"/>
                </a:lnTo>
                <a:lnTo>
                  <a:pt x="167" y="491"/>
                </a:lnTo>
                <a:lnTo>
                  <a:pt x="167" y="491"/>
                </a:lnTo>
                <a:lnTo>
                  <a:pt x="167" y="490"/>
                </a:lnTo>
                <a:lnTo>
                  <a:pt x="167" y="490"/>
                </a:lnTo>
                <a:lnTo>
                  <a:pt x="167" y="490"/>
                </a:lnTo>
                <a:lnTo>
                  <a:pt x="167" y="488"/>
                </a:lnTo>
                <a:lnTo>
                  <a:pt x="168" y="488"/>
                </a:lnTo>
                <a:lnTo>
                  <a:pt x="168" y="488"/>
                </a:lnTo>
                <a:lnTo>
                  <a:pt x="168" y="488"/>
                </a:lnTo>
                <a:lnTo>
                  <a:pt x="168" y="488"/>
                </a:lnTo>
                <a:lnTo>
                  <a:pt x="168" y="488"/>
                </a:lnTo>
                <a:lnTo>
                  <a:pt x="168" y="487"/>
                </a:lnTo>
                <a:lnTo>
                  <a:pt x="168" y="487"/>
                </a:lnTo>
                <a:lnTo>
                  <a:pt x="168" y="485"/>
                </a:lnTo>
                <a:lnTo>
                  <a:pt x="168" y="485"/>
                </a:lnTo>
                <a:lnTo>
                  <a:pt x="168" y="485"/>
                </a:lnTo>
                <a:lnTo>
                  <a:pt x="168" y="484"/>
                </a:lnTo>
                <a:lnTo>
                  <a:pt x="170" y="485"/>
                </a:lnTo>
                <a:lnTo>
                  <a:pt x="170" y="484"/>
                </a:lnTo>
                <a:lnTo>
                  <a:pt x="170" y="483"/>
                </a:lnTo>
                <a:lnTo>
                  <a:pt x="171" y="483"/>
                </a:lnTo>
                <a:lnTo>
                  <a:pt x="171" y="483"/>
                </a:lnTo>
                <a:lnTo>
                  <a:pt x="171" y="481"/>
                </a:lnTo>
                <a:lnTo>
                  <a:pt x="170" y="481"/>
                </a:lnTo>
                <a:lnTo>
                  <a:pt x="170" y="481"/>
                </a:lnTo>
                <a:lnTo>
                  <a:pt x="170" y="481"/>
                </a:lnTo>
                <a:lnTo>
                  <a:pt x="170" y="481"/>
                </a:lnTo>
                <a:lnTo>
                  <a:pt x="170" y="481"/>
                </a:lnTo>
                <a:lnTo>
                  <a:pt x="168" y="480"/>
                </a:lnTo>
                <a:lnTo>
                  <a:pt x="168" y="481"/>
                </a:lnTo>
                <a:lnTo>
                  <a:pt x="168" y="481"/>
                </a:lnTo>
                <a:lnTo>
                  <a:pt x="168" y="481"/>
                </a:lnTo>
                <a:lnTo>
                  <a:pt x="168" y="480"/>
                </a:lnTo>
                <a:lnTo>
                  <a:pt x="167" y="480"/>
                </a:lnTo>
                <a:lnTo>
                  <a:pt x="167" y="480"/>
                </a:lnTo>
                <a:lnTo>
                  <a:pt x="167" y="480"/>
                </a:lnTo>
                <a:lnTo>
                  <a:pt x="166" y="480"/>
                </a:lnTo>
                <a:lnTo>
                  <a:pt x="166" y="480"/>
                </a:lnTo>
                <a:lnTo>
                  <a:pt x="166" y="480"/>
                </a:lnTo>
                <a:lnTo>
                  <a:pt x="166" y="479"/>
                </a:lnTo>
                <a:lnTo>
                  <a:pt x="166" y="479"/>
                </a:lnTo>
                <a:lnTo>
                  <a:pt x="166" y="479"/>
                </a:lnTo>
                <a:lnTo>
                  <a:pt x="166" y="479"/>
                </a:lnTo>
                <a:lnTo>
                  <a:pt x="166" y="479"/>
                </a:lnTo>
                <a:lnTo>
                  <a:pt x="166" y="477"/>
                </a:lnTo>
                <a:lnTo>
                  <a:pt x="164" y="477"/>
                </a:lnTo>
                <a:lnTo>
                  <a:pt x="164" y="477"/>
                </a:lnTo>
                <a:lnTo>
                  <a:pt x="164" y="477"/>
                </a:lnTo>
                <a:lnTo>
                  <a:pt x="164" y="476"/>
                </a:lnTo>
                <a:lnTo>
                  <a:pt x="166" y="476"/>
                </a:lnTo>
                <a:lnTo>
                  <a:pt x="164" y="476"/>
                </a:lnTo>
                <a:lnTo>
                  <a:pt x="164" y="476"/>
                </a:lnTo>
                <a:lnTo>
                  <a:pt x="166" y="476"/>
                </a:lnTo>
                <a:lnTo>
                  <a:pt x="166" y="475"/>
                </a:lnTo>
                <a:lnTo>
                  <a:pt x="164" y="475"/>
                </a:lnTo>
                <a:lnTo>
                  <a:pt x="164" y="475"/>
                </a:lnTo>
                <a:lnTo>
                  <a:pt x="164" y="475"/>
                </a:lnTo>
                <a:lnTo>
                  <a:pt x="164" y="473"/>
                </a:lnTo>
                <a:lnTo>
                  <a:pt x="164" y="473"/>
                </a:lnTo>
                <a:lnTo>
                  <a:pt x="164" y="472"/>
                </a:lnTo>
                <a:lnTo>
                  <a:pt x="164" y="472"/>
                </a:lnTo>
                <a:lnTo>
                  <a:pt x="164" y="472"/>
                </a:lnTo>
                <a:lnTo>
                  <a:pt x="164" y="472"/>
                </a:lnTo>
                <a:lnTo>
                  <a:pt x="164" y="470"/>
                </a:lnTo>
                <a:lnTo>
                  <a:pt x="166" y="470"/>
                </a:lnTo>
                <a:lnTo>
                  <a:pt x="166" y="470"/>
                </a:lnTo>
                <a:lnTo>
                  <a:pt x="166" y="469"/>
                </a:lnTo>
                <a:lnTo>
                  <a:pt x="164" y="469"/>
                </a:lnTo>
                <a:lnTo>
                  <a:pt x="164" y="469"/>
                </a:lnTo>
                <a:lnTo>
                  <a:pt x="166" y="469"/>
                </a:lnTo>
                <a:lnTo>
                  <a:pt x="166" y="469"/>
                </a:lnTo>
                <a:lnTo>
                  <a:pt x="166" y="468"/>
                </a:lnTo>
                <a:lnTo>
                  <a:pt x="164" y="468"/>
                </a:lnTo>
                <a:lnTo>
                  <a:pt x="164" y="468"/>
                </a:lnTo>
                <a:lnTo>
                  <a:pt x="164" y="466"/>
                </a:lnTo>
                <a:lnTo>
                  <a:pt x="166" y="466"/>
                </a:lnTo>
                <a:lnTo>
                  <a:pt x="166" y="468"/>
                </a:lnTo>
                <a:lnTo>
                  <a:pt x="166" y="466"/>
                </a:lnTo>
                <a:lnTo>
                  <a:pt x="166" y="468"/>
                </a:lnTo>
                <a:lnTo>
                  <a:pt x="166" y="466"/>
                </a:lnTo>
                <a:lnTo>
                  <a:pt x="166" y="466"/>
                </a:lnTo>
                <a:lnTo>
                  <a:pt x="166" y="466"/>
                </a:lnTo>
                <a:lnTo>
                  <a:pt x="166" y="466"/>
                </a:lnTo>
                <a:lnTo>
                  <a:pt x="166" y="466"/>
                </a:lnTo>
                <a:lnTo>
                  <a:pt x="166" y="466"/>
                </a:lnTo>
                <a:lnTo>
                  <a:pt x="166" y="465"/>
                </a:lnTo>
                <a:lnTo>
                  <a:pt x="166" y="465"/>
                </a:lnTo>
                <a:lnTo>
                  <a:pt x="166" y="465"/>
                </a:lnTo>
                <a:lnTo>
                  <a:pt x="166" y="464"/>
                </a:lnTo>
                <a:lnTo>
                  <a:pt x="166" y="464"/>
                </a:lnTo>
                <a:lnTo>
                  <a:pt x="166" y="464"/>
                </a:lnTo>
                <a:lnTo>
                  <a:pt x="166" y="464"/>
                </a:lnTo>
                <a:lnTo>
                  <a:pt x="166" y="464"/>
                </a:lnTo>
                <a:lnTo>
                  <a:pt x="166" y="462"/>
                </a:lnTo>
                <a:lnTo>
                  <a:pt x="166" y="462"/>
                </a:lnTo>
                <a:lnTo>
                  <a:pt x="166" y="461"/>
                </a:lnTo>
                <a:lnTo>
                  <a:pt x="164" y="461"/>
                </a:lnTo>
                <a:lnTo>
                  <a:pt x="164" y="461"/>
                </a:lnTo>
                <a:lnTo>
                  <a:pt x="164" y="461"/>
                </a:lnTo>
                <a:lnTo>
                  <a:pt x="164" y="461"/>
                </a:lnTo>
                <a:lnTo>
                  <a:pt x="164" y="459"/>
                </a:lnTo>
                <a:lnTo>
                  <a:pt x="163" y="459"/>
                </a:lnTo>
                <a:lnTo>
                  <a:pt x="163" y="459"/>
                </a:lnTo>
                <a:lnTo>
                  <a:pt x="163" y="459"/>
                </a:lnTo>
                <a:lnTo>
                  <a:pt x="163" y="459"/>
                </a:lnTo>
                <a:lnTo>
                  <a:pt x="163" y="459"/>
                </a:lnTo>
                <a:lnTo>
                  <a:pt x="163" y="459"/>
                </a:lnTo>
                <a:lnTo>
                  <a:pt x="163" y="459"/>
                </a:lnTo>
                <a:lnTo>
                  <a:pt x="163" y="459"/>
                </a:lnTo>
                <a:lnTo>
                  <a:pt x="162" y="459"/>
                </a:lnTo>
                <a:lnTo>
                  <a:pt x="163" y="459"/>
                </a:lnTo>
                <a:lnTo>
                  <a:pt x="163" y="458"/>
                </a:lnTo>
                <a:lnTo>
                  <a:pt x="162" y="458"/>
                </a:lnTo>
                <a:lnTo>
                  <a:pt x="162" y="458"/>
                </a:lnTo>
                <a:lnTo>
                  <a:pt x="162" y="458"/>
                </a:lnTo>
                <a:lnTo>
                  <a:pt x="160" y="458"/>
                </a:lnTo>
                <a:lnTo>
                  <a:pt x="160" y="458"/>
                </a:lnTo>
                <a:lnTo>
                  <a:pt x="160" y="457"/>
                </a:lnTo>
                <a:lnTo>
                  <a:pt x="160" y="457"/>
                </a:lnTo>
                <a:lnTo>
                  <a:pt x="162" y="457"/>
                </a:lnTo>
                <a:lnTo>
                  <a:pt x="162" y="455"/>
                </a:lnTo>
                <a:lnTo>
                  <a:pt x="162" y="455"/>
                </a:lnTo>
                <a:lnTo>
                  <a:pt x="162" y="455"/>
                </a:lnTo>
                <a:lnTo>
                  <a:pt x="162" y="455"/>
                </a:lnTo>
                <a:lnTo>
                  <a:pt x="162" y="454"/>
                </a:lnTo>
                <a:lnTo>
                  <a:pt x="162" y="454"/>
                </a:lnTo>
                <a:lnTo>
                  <a:pt x="163" y="454"/>
                </a:lnTo>
                <a:lnTo>
                  <a:pt x="163" y="453"/>
                </a:lnTo>
                <a:lnTo>
                  <a:pt x="163" y="453"/>
                </a:lnTo>
                <a:lnTo>
                  <a:pt x="163" y="453"/>
                </a:lnTo>
                <a:lnTo>
                  <a:pt x="163" y="451"/>
                </a:lnTo>
                <a:lnTo>
                  <a:pt x="163" y="451"/>
                </a:lnTo>
                <a:lnTo>
                  <a:pt x="163" y="451"/>
                </a:lnTo>
                <a:lnTo>
                  <a:pt x="163" y="451"/>
                </a:lnTo>
                <a:lnTo>
                  <a:pt x="163" y="451"/>
                </a:lnTo>
                <a:lnTo>
                  <a:pt x="163" y="451"/>
                </a:lnTo>
                <a:lnTo>
                  <a:pt x="163" y="450"/>
                </a:lnTo>
                <a:lnTo>
                  <a:pt x="163" y="450"/>
                </a:lnTo>
                <a:lnTo>
                  <a:pt x="162" y="450"/>
                </a:lnTo>
                <a:lnTo>
                  <a:pt x="162" y="449"/>
                </a:lnTo>
                <a:lnTo>
                  <a:pt x="163" y="449"/>
                </a:lnTo>
                <a:lnTo>
                  <a:pt x="162" y="449"/>
                </a:lnTo>
                <a:lnTo>
                  <a:pt x="162" y="449"/>
                </a:lnTo>
                <a:lnTo>
                  <a:pt x="162" y="447"/>
                </a:lnTo>
                <a:lnTo>
                  <a:pt x="162" y="447"/>
                </a:lnTo>
                <a:lnTo>
                  <a:pt x="162" y="447"/>
                </a:lnTo>
                <a:lnTo>
                  <a:pt x="162" y="446"/>
                </a:lnTo>
                <a:lnTo>
                  <a:pt x="162" y="446"/>
                </a:lnTo>
                <a:lnTo>
                  <a:pt x="162" y="444"/>
                </a:lnTo>
                <a:lnTo>
                  <a:pt x="162" y="444"/>
                </a:lnTo>
                <a:lnTo>
                  <a:pt x="162" y="444"/>
                </a:lnTo>
                <a:lnTo>
                  <a:pt x="160" y="444"/>
                </a:lnTo>
                <a:lnTo>
                  <a:pt x="160" y="444"/>
                </a:lnTo>
                <a:lnTo>
                  <a:pt x="160" y="444"/>
                </a:lnTo>
                <a:lnTo>
                  <a:pt x="160" y="443"/>
                </a:lnTo>
                <a:lnTo>
                  <a:pt x="160" y="443"/>
                </a:lnTo>
                <a:lnTo>
                  <a:pt x="160" y="443"/>
                </a:lnTo>
                <a:lnTo>
                  <a:pt x="159" y="443"/>
                </a:lnTo>
                <a:lnTo>
                  <a:pt x="159" y="442"/>
                </a:lnTo>
                <a:lnTo>
                  <a:pt x="159" y="442"/>
                </a:lnTo>
                <a:lnTo>
                  <a:pt x="159" y="442"/>
                </a:lnTo>
                <a:lnTo>
                  <a:pt x="158" y="442"/>
                </a:lnTo>
                <a:lnTo>
                  <a:pt x="158" y="442"/>
                </a:lnTo>
                <a:lnTo>
                  <a:pt x="158" y="442"/>
                </a:lnTo>
                <a:lnTo>
                  <a:pt x="158" y="440"/>
                </a:lnTo>
                <a:lnTo>
                  <a:pt x="156" y="440"/>
                </a:lnTo>
                <a:lnTo>
                  <a:pt x="156" y="440"/>
                </a:lnTo>
                <a:lnTo>
                  <a:pt x="156" y="439"/>
                </a:lnTo>
                <a:lnTo>
                  <a:pt x="156" y="439"/>
                </a:lnTo>
                <a:lnTo>
                  <a:pt x="156" y="439"/>
                </a:lnTo>
                <a:lnTo>
                  <a:pt x="156" y="439"/>
                </a:lnTo>
                <a:lnTo>
                  <a:pt x="156" y="439"/>
                </a:lnTo>
                <a:lnTo>
                  <a:pt x="156" y="439"/>
                </a:lnTo>
                <a:lnTo>
                  <a:pt x="156" y="439"/>
                </a:lnTo>
                <a:lnTo>
                  <a:pt x="156" y="439"/>
                </a:lnTo>
                <a:lnTo>
                  <a:pt x="156" y="438"/>
                </a:lnTo>
                <a:lnTo>
                  <a:pt x="156" y="438"/>
                </a:lnTo>
                <a:lnTo>
                  <a:pt x="155" y="436"/>
                </a:lnTo>
                <a:lnTo>
                  <a:pt x="156" y="436"/>
                </a:lnTo>
                <a:lnTo>
                  <a:pt x="155" y="436"/>
                </a:lnTo>
                <a:lnTo>
                  <a:pt x="155" y="436"/>
                </a:lnTo>
                <a:lnTo>
                  <a:pt x="155" y="436"/>
                </a:lnTo>
                <a:lnTo>
                  <a:pt x="155" y="435"/>
                </a:lnTo>
                <a:lnTo>
                  <a:pt x="155" y="435"/>
                </a:lnTo>
                <a:lnTo>
                  <a:pt x="155" y="433"/>
                </a:lnTo>
                <a:lnTo>
                  <a:pt x="155" y="433"/>
                </a:lnTo>
                <a:lnTo>
                  <a:pt x="155" y="433"/>
                </a:lnTo>
                <a:lnTo>
                  <a:pt x="155" y="433"/>
                </a:lnTo>
                <a:lnTo>
                  <a:pt x="155" y="432"/>
                </a:lnTo>
                <a:lnTo>
                  <a:pt x="155" y="432"/>
                </a:lnTo>
                <a:lnTo>
                  <a:pt x="155" y="432"/>
                </a:lnTo>
                <a:lnTo>
                  <a:pt x="156" y="432"/>
                </a:lnTo>
                <a:lnTo>
                  <a:pt x="156" y="431"/>
                </a:lnTo>
                <a:lnTo>
                  <a:pt x="156" y="431"/>
                </a:lnTo>
                <a:lnTo>
                  <a:pt x="156" y="431"/>
                </a:lnTo>
                <a:lnTo>
                  <a:pt x="158" y="431"/>
                </a:lnTo>
                <a:lnTo>
                  <a:pt x="158" y="431"/>
                </a:lnTo>
                <a:lnTo>
                  <a:pt x="158" y="431"/>
                </a:lnTo>
                <a:lnTo>
                  <a:pt x="158" y="429"/>
                </a:lnTo>
                <a:lnTo>
                  <a:pt x="158" y="429"/>
                </a:lnTo>
                <a:lnTo>
                  <a:pt x="158" y="428"/>
                </a:lnTo>
                <a:lnTo>
                  <a:pt x="158" y="428"/>
                </a:lnTo>
                <a:lnTo>
                  <a:pt x="158" y="428"/>
                </a:lnTo>
                <a:lnTo>
                  <a:pt x="158" y="428"/>
                </a:lnTo>
                <a:lnTo>
                  <a:pt x="158" y="427"/>
                </a:lnTo>
                <a:lnTo>
                  <a:pt x="158" y="427"/>
                </a:lnTo>
                <a:lnTo>
                  <a:pt x="158" y="425"/>
                </a:lnTo>
                <a:lnTo>
                  <a:pt x="159" y="425"/>
                </a:lnTo>
                <a:lnTo>
                  <a:pt x="159" y="425"/>
                </a:lnTo>
                <a:lnTo>
                  <a:pt x="159" y="425"/>
                </a:lnTo>
                <a:lnTo>
                  <a:pt x="159" y="424"/>
                </a:lnTo>
                <a:lnTo>
                  <a:pt x="159" y="424"/>
                </a:lnTo>
                <a:lnTo>
                  <a:pt x="159" y="423"/>
                </a:lnTo>
                <a:lnTo>
                  <a:pt x="159" y="423"/>
                </a:lnTo>
                <a:lnTo>
                  <a:pt x="159" y="423"/>
                </a:lnTo>
                <a:lnTo>
                  <a:pt x="159" y="421"/>
                </a:lnTo>
                <a:lnTo>
                  <a:pt x="159" y="421"/>
                </a:lnTo>
                <a:lnTo>
                  <a:pt x="159" y="420"/>
                </a:lnTo>
                <a:lnTo>
                  <a:pt x="158" y="420"/>
                </a:lnTo>
                <a:lnTo>
                  <a:pt x="158" y="420"/>
                </a:lnTo>
                <a:lnTo>
                  <a:pt x="158" y="420"/>
                </a:lnTo>
                <a:lnTo>
                  <a:pt x="158" y="420"/>
                </a:lnTo>
                <a:lnTo>
                  <a:pt x="158" y="418"/>
                </a:lnTo>
                <a:lnTo>
                  <a:pt x="158" y="418"/>
                </a:lnTo>
                <a:lnTo>
                  <a:pt x="158" y="417"/>
                </a:lnTo>
                <a:lnTo>
                  <a:pt x="158" y="417"/>
                </a:lnTo>
                <a:lnTo>
                  <a:pt x="158" y="417"/>
                </a:lnTo>
                <a:lnTo>
                  <a:pt x="158" y="417"/>
                </a:lnTo>
                <a:lnTo>
                  <a:pt x="156" y="416"/>
                </a:lnTo>
                <a:lnTo>
                  <a:pt x="156" y="416"/>
                </a:lnTo>
                <a:lnTo>
                  <a:pt x="156" y="414"/>
                </a:lnTo>
                <a:lnTo>
                  <a:pt x="156" y="414"/>
                </a:lnTo>
                <a:lnTo>
                  <a:pt x="156" y="414"/>
                </a:lnTo>
                <a:lnTo>
                  <a:pt x="156" y="413"/>
                </a:lnTo>
                <a:lnTo>
                  <a:pt x="156" y="413"/>
                </a:lnTo>
                <a:lnTo>
                  <a:pt x="156" y="413"/>
                </a:lnTo>
                <a:lnTo>
                  <a:pt x="155" y="413"/>
                </a:lnTo>
                <a:lnTo>
                  <a:pt x="155" y="413"/>
                </a:lnTo>
                <a:lnTo>
                  <a:pt x="155" y="412"/>
                </a:lnTo>
                <a:lnTo>
                  <a:pt x="155" y="412"/>
                </a:lnTo>
                <a:lnTo>
                  <a:pt x="155" y="412"/>
                </a:lnTo>
                <a:lnTo>
                  <a:pt x="153" y="412"/>
                </a:lnTo>
                <a:lnTo>
                  <a:pt x="153" y="412"/>
                </a:lnTo>
                <a:lnTo>
                  <a:pt x="153" y="410"/>
                </a:lnTo>
                <a:lnTo>
                  <a:pt x="153" y="410"/>
                </a:lnTo>
                <a:lnTo>
                  <a:pt x="153" y="410"/>
                </a:lnTo>
                <a:lnTo>
                  <a:pt x="153" y="409"/>
                </a:lnTo>
                <a:lnTo>
                  <a:pt x="153" y="409"/>
                </a:lnTo>
                <a:lnTo>
                  <a:pt x="152" y="409"/>
                </a:lnTo>
                <a:lnTo>
                  <a:pt x="152" y="409"/>
                </a:lnTo>
                <a:lnTo>
                  <a:pt x="152" y="410"/>
                </a:lnTo>
                <a:lnTo>
                  <a:pt x="151" y="410"/>
                </a:lnTo>
                <a:lnTo>
                  <a:pt x="151" y="412"/>
                </a:lnTo>
                <a:lnTo>
                  <a:pt x="149" y="412"/>
                </a:lnTo>
                <a:lnTo>
                  <a:pt x="149" y="412"/>
                </a:lnTo>
                <a:lnTo>
                  <a:pt x="149" y="412"/>
                </a:lnTo>
                <a:lnTo>
                  <a:pt x="149" y="410"/>
                </a:lnTo>
                <a:lnTo>
                  <a:pt x="147" y="409"/>
                </a:lnTo>
                <a:lnTo>
                  <a:pt x="147" y="409"/>
                </a:lnTo>
                <a:lnTo>
                  <a:pt x="147" y="409"/>
                </a:lnTo>
                <a:lnTo>
                  <a:pt x="147" y="409"/>
                </a:lnTo>
                <a:lnTo>
                  <a:pt x="147" y="409"/>
                </a:lnTo>
                <a:lnTo>
                  <a:pt x="145" y="407"/>
                </a:lnTo>
                <a:lnTo>
                  <a:pt x="145" y="409"/>
                </a:lnTo>
                <a:lnTo>
                  <a:pt x="145" y="409"/>
                </a:lnTo>
                <a:lnTo>
                  <a:pt x="145" y="410"/>
                </a:lnTo>
                <a:lnTo>
                  <a:pt x="144" y="410"/>
                </a:lnTo>
                <a:lnTo>
                  <a:pt x="144" y="412"/>
                </a:lnTo>
                <a:lnTo>
                  <a:pt x="142" y="412"/>
                </a:lnTo>
                <a:lnTo>
                  <a:pt x="142" y="412"/>
                </a:lnTo>
                <a:lnTo>
                  <a:pt x="142" y="413"/>
                </a:lnTo>
                <a:lnTo>
                  <a:pt x="140" y="413"/>
                </a:lnTo>
                <a:lnTo>
                  <a:pt x="138" y="414"/>
                </a:lnTo>
                <a:lnTo>
                  <a:pt x="137" y="414"/>
                </a:lnTo>
                <a:lnTo>
                  <a:pt x="136" y="414"/>
                </a:lnTo>
                <a:lnTo>
                  <a:pt x="136" y="414"/>
                </a:lnTo>
                <a:lnTo>
                  <a:pt x="136" y="414"/>
                </a:lnTo>
                <a:lnTo>
                  <a:pt x="134" y="414"/>
                </a:lnTo>
                <a:lnTo>
                  <a:pt x="134" y="414"/>
                </a:lnTo>
                <a:lnTo>
                  <a:pt x="133" y="414"/>
                </a:lnTo>
                <a:lnTo>
                  <a:pt x="133" y="414"/>
                </a:lnTo>
                <a:lnTo>
                  <a:pt x="133" y="416"/>
                </a:lnTo>
                <a:lnTo>
                  <a:pt x="133" y="416"/>
                </a:lnTo>
                <a:lnTo>
                  <a:pt x="132" y="416"/>
                </a:lnTo>
                <a:lnTo>
                  <a:pt x="132" y="416"/>
                </a:lnTo>
                <a:lnTo>
                  <a:pt x="132" y="416"/>
                </a:lnTo>
                <a:lnTo>
                  <a:pt x="130" y="416"/>
                </a:lnTo>
                <a:lnTo>
                  <a:pt x="130" y="417"/>
                </a:lnTo>
                <a:lnTo>
                  <a:pt x="130" y="417"/>
                </a:lnTo>
                <a:lnTo>
                  <a:pt x="129" y="417"/>
                </a:lnTo>
                <a:lnTo>
                  <a:pt x="129" y="417"/>
                </a:lnTo>
                <a:lnTo>
                  <a:pt x="127" y="417"/>
                </a:lnTo>
                <a:lnTo>
                  <a:pt x="127" y="417"/>
                </a:lnTo>
                <a:lnTo>
                  <a:pt x="127" y="417"/>
                </a:lnTo>
                <a:lnTo>
                  <a:pt x="127" y="417"/>
                </a:lnTo>
                <a:lnTo>
                  <a:pt x="126" y="417"/>
                </a:lnTo>
                <a:lnTo>
                  <a:pt x="126" y="418"/>
                </a:lnTo>
                <a:lnTo>
                  <a:pt x="125" y="418"/>
                </a:lnTo>
                <a:lnTo>
                  <a:pt x="125" y="418"/>
                </a:lnTo>
                <a:lnTo>
                  <a:pt x="125" y="418"/>
                </a:lnTo>
                <a:lnTo>
                  <a:pt x="125" y="418"/>
                </a:lnTo>
                <a:lnTo>
                  <a:pt x="125" y="420"/>
                </a:lnTo>
                <a:lnTo>
                  <a:pt x="125" y="420"/>
                </a:lnTo>
                <a:lnTo>
                  <a:pt x="125" y="420"/>
                </a:lnTo>
                <a:lnTo>
                  <a:pt x="125" y="420"/>
                </a:lnTo>
                <a:lnTo>
                  <a:pt x="123" y="420"/>
                </a:lnTo>
                <a:lnTo>
                  <a:pt x="123" y="420"/>
                </a:lnTo>
                <a:lnTo>
                  <a:pt x="123" y="420"/>
                </a:lnTo>
                <a:lnTo>
                  <a:pt x="122" y="420"/>
                </a:lnTo>
                <a:lnTo>
                  <a:pt x="122" y="421"/>
                </a:lnTo>
                <a:lnTo>
                  <a:pt x="122" y="421"/>
                </a:lnTo>
                <a:lnTo>
                  <a:pt x="122" y="421"/>
                </a:lnTo>
                <a:lnTo>
                  <a:pt x="122" y="421"/>
                </a:lnTo>
                <a:lnTo>
                  <a:pt x="121" y="421"/>
                </a:lnTo>
                <a:lnTo>
                  <a:pt x="121" y="423"/>
                </a:lnTo>
                <a:lnTo>
                  <a:pt x="121" y="423"/>
                </a:lnTo>
                <a:lnTo>
                  <a:pt x="121" y="423"/>
                </a:lnTo>
                <a:lnTo>
                  <a:pt x="119" y="423"/>
                </a:lnTo>
                <a:lnTo>
                  <a:pt x="119" y="423"/>
                </a:lnTo>
                <a:lnTo>
                  <a:pt x="119" y="423"/>
                </a:lnTo>
                <a:lnTo>
                  <a:pt x="119" y="424"/>
                </a:lnTo>
                <a:lnTo>
                  <a:pt x="119" y="424"/>
                </a:lnTo>
                <a:lnTo>
                  <a:pt x="119" y="424"/>
                </a:lnTo>
                <a:lnTo>
                  <a:pt x="118" y="424"/>
                </a:lnTo>
                <a:lnTo>
                  <a:pt x="118" y="425"/>
                </a:lnTo>
                <a:lnTo>
                  <a:pt x="116" y="425"/>
                </a:lnTo>
                <a:lnTo>
                  <a:pt x="115" y="425"/>
                </a:lnTo>
                <a:lnTo>
                  <a:pt x="115" y="427"/>
                </a:lnTo>
                <a:lnTo>
                  <a:pt x="114" y="427"/>
                </a:lnTo>
                <a:lnTo>
                  <a:pt x="114" y="427"/>
                </a:lnTo>
                <a:lnTo>
                  <a:pt x="114" y="427"/>
                </a:lnTo>
                <a:lnTo>
                  <a:pt x="112" y="428"/>
                </a:lnTo>
                <a:lnTo>
                  <a:pt x="111" y="428"/>
                </a:lnTo>
                <a:lnTo>
                  <a:pt x="110" y="428"/>
                </a:lnTo>
                <a:lnTo>
                  <a:pt x="110" y="429"/>
                </a:lnTo>
                <a:lnTo>
                  <a:pt x="110" y="429"/>
                </a:lnTo>
                <a:lnTo>
                  <a:pt x="108" y="429"/>
                </a:lnTo>
                <a:lnTo>
                  <a:pt x="108" y="431"/>
                </a:lnTo>
                <a:lnTo>
                  <a:pt x="108" y="431"/>
                </a:lnTo>
                <a:lnTo>
                  <a:pt x="107" y="429"/>
                </a:lnTo>
                <a:lnTo>
                  <a:pt x="107" y="429"/>
                </a:lnTo>
                <a:lnTo>
                  <a:pt x="107" y="428"/>
                </a:lnTo>
                <a:lnTo>
                  <a:pt x="107" y="428"/>
                </a:lnTo>
                <a:lnTo>
                  <a:pt x="107" y="428"/>
                </a:lnTo>
                <a:lnTo>
                  <a:pt x="107" y="427"/>
                </a:lnTo>
                <a:lnTo>
                  <a:pt x="106" y="427"/>
                </a:lnTo>
                <a:lnTo>
                  <a:pt x="106" y="425"/>
                </a:lnTo>
                <a:lnTo>
                  <a:pt x="106" y="425"/>
                </a:lnTo>
                <a:lnTo>
                  <a:pt x="106" y="425"/>
                </a:lnTo>
                <a:lnTo>
                  <a:pt x="106" y="425"/>
                </a:lnTo>
                <a:lnTo>
                  <a:pt x="104" y="425"/>
                </a:lnTo>
                <a:lnTo>
                  <a:pt x="104" y="425"/>
                </a:lnTo>
                <a:lnTo>
                  <a:pt x="104" y="425"/>
                </a:lnTo>
                <a:lnTo>
                  <a:pt x="104" y="424"/>
                </a:lnTo>
                <a:lnTo>
                  <a:pt x="103" y="424"/>
                </a:lnTo>
                <a:lnTo>
                  <a:pt x="103" y="425"/>
                </a:lnTo>
                <a:lnTo>
                  <a:pt x="101" y="425"/>
                </a:lnTo>
                <a:lnTo>
                  <a:pt x="101" y="425"/>
                </a:lnTo>
                <a:lnTo>
                  <a:pt x="101" y="425"/>
                </a:lnTo>
                <a:lnTo>
                  <a:pt x="101" y="425"/>
                </a:lnTo>
                <a:lnTo>
                  <a:pt x="100" y="425"/>
                </a:lnTo>
                <a:lnTo>
                  <a:pt x="100" y="425"/>
                </a:lnTo>
                <a:lnTo>
                  <a:pt x="100" y="425"/>
                </a:lnTo>
                <a:lnTo>
                  <a:pt x="99" y="425"/>
                </a:lnTo>
                <a:lnTo>
                  <a:pt x="99" y="425"/>
                </a:lnTo>
                <a:lnTo>
                  <a:pt x="97" y="425"/>
                </a:lnTo>
                <a:lnTo>
                  <a:pt x="97" y="424"/>
                </a:lnTo>
                <a:lnTo>
                  <a:pt x="97" y="424"/>
                </a:lnTo>
                <a:lnTo>
                  <a:pt x="97" y="424"/>
                </a:lnTo>
                <a:lnTo>
                  <a:pt x="96" y="424"/>
                </a:lnTo>
                <a:lnTo>
                  <a:pt x="96" y="423"/>
                </a:lnTo>
                <a:lnTo>
                  <a:pt x="96" y="423"/>
                </a:lnTo>
                <a:lnTo>
                  <a:pt x="96" y="423"/>
                </a:lnTo>
                <a:lnTo>
                  <a:pt x="96" y="421"/>
                </a:lnTo>
                <a:lnTo>
                  <a:pt x="95" y="423"/>
                </a:lnTo>
                <a:lnTo>
                  <a:pt x="95" y="423"/>
                </a:lnTo>
                <a:lnTo>
                  <a:pt x="95" y="423"/>
                </a:lnTo>
                <a:lnTo>
                  <a:pt x="95" y="423"/>
                </a:lnTo>
                <a:lnTo>
                  <a:pt x="95" y="424"/>
                </a:lnTo>
                <a:lnTo>
                  <a:pt x="95" y="424"/>
                </a:lnTo>
                <a:lnTo>
                  <a:pt x="95" y="425"/>
                </a:lnTo>
                <a:lnTo>
                  <a:pt x="95" y="425"/>
                </a:lnTo>
                <a:lnTo>
                  <a:pt x="95" y="425"/>
                </a:lnTo>
                <a:lnTo>
                  <a:pt x="95" y="425"/>
                </a:lnTo>
                <a:lnTo>
                  <a:pt x="95" y="427"/>
                </a:lnTo>
                <a:lnTo>
                  <a:pt x="95" y="427"/>
                </a:lnTo>
                <a:lnTo>
                  <a:pt x="95" y="428"/>
                </a:lnTo>
                <a:lnTo>
                  <a:pt x="95" y="428"/>
                </a:lnTo>
                <a:lnTo>
                  <a:pt x="95" y="428"/>
                </a:lnTo>
                <a:lnTo>
                  <a:pt x="95" y="428"/>
                </a:lnTo>
                <a:lnTo>
                  <a:pt x="95" y="428"/>
                </a:lnTo>
                <a:lnTo>
                  <a:pt x="95" y="429"/>
                </a:lnTo>
                <a:lnTo>
                  <a:pt x="95" y="429"/>
                </a:lnTo>
                <a:lnTo>
                  <a:pt x="95" y="431"/>
                </a:lnTo>
                <a:lnTo>
                  <a:pt x="95" y="431"/>
                </a:lnTo>
                <a:lnTo>
                  <a:pt x="95" y="431"/>
                </a:lnTo>
                <a:lnTo>
                  <a:pt x="95" y="431"/>
                </a:lnTo>
                <a:lnTo>
                  <a:pt x="95" y="431"/>
                </a:lnTo>
                <a:lnTo>
                  <a:pt x="95" y="431"/>
                </a:lnTo>
                <a:lnTo>
                  <a:pt x="95" y="432"/>
                </a:lnTo>
                <a:lnTo>
                  <a:pt x="95" y="431"/>
                </a:lnTo>
                <a:lnTo>
                  <a:pt x="95" y="431"/>
                </a:lnTo>
                <a:lnTo>
                  <a:pt x="95" y="431"/>
                </a:lnTo>
                <a:lnTo>
                  <a:pt x="93" y="431"/>
                </a:lnTo>
                <a:lnTo>
                  <a:pt x="93" y="431"/>
                </a:lnTo>
                <a:lnTo>
                  <a:pt x="93" y="431"/>
                </a:lnTo>
                <a:lnTo>
                  <a:pt x="93" y="431"/>
                </a:lnTo>
                <a:lnTo>
                  <a:pt x="92" y="431"/>
                </a:lnTo>
                <a:lnTo>
                  <a:pt x="92" y="429"/>
                </a:lnTo>
                <a:lnTo>
                  <a:pt x="92" y="429"/>
                </a:lnTo>
                <a:lnTo>
                  <a:pt x="92" y="429"/>
                </a:lnTo>
                <a:lnTo>
                  <a:pt x="92" y="429"/>
                </a:lnTo>
                <a:lnTo>
                  <a:pt x="92" y="429"/>
                </a:lnTo>
                <a:lnTo>
                  <a:pt x="92" y="428"/>
                </a:lnTo>
                <a:lnTo>
                  <a:pt x="91" y="428"/>
                </a:lnTo>
                <a:lnTo>
                  <a:pt x="89" y="429"/>
                </a:lnTo>
                <a:lnTo>
                  <a:pt x="89" y="429"/>
                </a:lnTo>
                <a:lnTo>
                  <a:pt x="88" y="429"/>
                </a:lnTo>
                <a:lnTo>
                  <a:pt x="88" y="431"/>
                </a:lnTo>
                <a:lnTo>
                  <a:pt x="86" y="431"/>
                </a:lnTo>
                <a:lnTo>
                  <a:pt x="86" y="431"/>
                </a:lnTo>
                <a:lnTo>
                  <a:pt x="86" y="431"/>
                </a:lnTo>
                <a:lnTo>
                  <a:pt x="85" y="431"/>
                </a:lnTo>
                <a:lnTo>
                  <a:pt x="84" y="431"/>
                </a:lnTo>
                <a:lnTo>
                  <a:pt x="84" y="431"/>
                </a:lnTo>
                <a:lnTo>
                  <a:pt x="84" y="431"/>
                </a:lnTo>
                <a:lnTo>
                  <a:pt x="84" y="431"/>
                </a:lnTo>
                <a:lnTo>
                  <a:pt x="82" y="431"/>
                </a:lnTo>
                <a:lnTo>
                  <a:pt x="82" y="431"/>
                </a:lnTo>
                <a:lnTo>
                  <a:pt x="81" y="431"/>
                </a:lnTo>
                <a:lnTo>
                  <a:pt x="81" y="431"/>
                </a:lnTo>
                <a:lnTo>
                  <a:pt x="81" y="431"/>
                </a:lnTo>
                <a:lnTo>
                  <a:pt x="80" y="431"/>
                </a:lnTo>
                <a:lnTo>
                  <a:pt x="80" y="431"/>
                </a:lnTo>
                <a:lnTo>
                  <a:pt x="80" y="432"/>
                </a:lnTo>
                <a:lnTo>
                  <a:pt x="78" y="432"/>
                </a:lnTo>
                <a:lnTo>
                  <a:pt x="78" y="432"/>
                </a:lnTo>
                <a:lnTo>
                  <a:pt x="78" y="432"/>
                </a:lnTo>
                <a:lnTo>
                  <a:pt x="77" y="432"/>
                </a:lnTo>
                <a:lnTo>
                  <a:pt x="77" y="433"/>
                </a:lnTo>
                <a:lnTo>
                  <a:pt x="77" y="433"/>
                </a:lnTo>
                <a:lnTo>
                  <a:pt x="75" y="433"/>
                </a:lnTo>
                <a:lnTo>
                  <a:pt x="75" y="433"/>
                </a:lnTo>
                <a:lnTo>
                  <a:pt x="75" y="433"/>
                </a:lnTo>
                <a:lnTo>
                  <a:pt x="74" y="433"/>
                </a:lnTo>
                <a:lnTo>
                  <a:pt x="74" y="435"/>
                </a:lnTo>
                <a:lnTo>
                  <a:pt x="74" y="435"/>
                </a:lnTo>
                <a:lnTo>
                  <a:pt x="73" y="435"/>
                </a:lnTo>
                <a:lnTo>
                  <a:pt x="73" y="433"/>
                </a:lnTo>
                <a:lnTo>
                  <a:pt x="73" y="433"/>
                </a:lnTo>
                <a:lnTo>
                  <a:pt x="73" y="433"/>
                </a:lnTo>
                <a:lnTo>
                  <a:pt x="71" y="433"/>
                </a:lnTo>
                <a:lnTo>
                  <a:pt x="71" y="433"/>
                </a:lnTo>
                <a:lnTo>
                  <a:pt x="71" y="433"/>
                </a:lnTo>
                <a:lnTo>
                  <a:pt x="70" y="433"/>
                </a:lnTo>
                <a:lnTo>
                  <a:pt x="69" y="433"/>
                </a:lnTo>
                <a:lnTo>
                  <a:pt x="69" y="433"/>
                </a:lnTo>
                <a:lnTo>
                  <a:pt x="67" y="433"/>
                </a:lnTo>
                <a:lnTo>
                  <a:pt x="67" y="433"/>
                </a:lnTo>
                <a:lnTo>
                  <a:pt x="67" y="433"/>
                </a:lnTo>
                <a:lnTo>
                  <a:pt x="66" y="433"/>
                </a:lnTo>
                <a:lnTo>
                  <a:pt x="66" y="433"/>
                </a:lnTo>
                <a:lnTo>
                  <a:pt x="65" y="433"/>
                </a:lnTo>
                <a:lnTo>
                  <a:pt x="65" y="433"/>
                </a:lnTo>
                <a:lnTo>
                  <a:pt x="65" y="433"/>
                </a:lnTo>
                <a:lnTo>
                  <a:pt x="65" y="433"/>
                </a:lnTo>
                <a:lnTo>
                  <a:pt x="63" y="433"/>
                </a:lnTo>
                <a:lnTo>
                  <a:pt x="63" y="433"/>
                </a:lnTo>
                <a:lnTo>
                  <a:pt x="63" y="433"/>
                </a:lnTo>
                <a:lnTo>
                  <a:pt x="63" y="432"/>
                </a:lnTo>
                <a:lnTo>
                  <a:pt x="62" y="432"/>
                </a:lnTo>
                <a:lnTo>
                  <a:pt x="62" y="432"/>
                </a:lnTo>
                <a:lnTo>
                  <a:pt x="62" y="432"/>
                </a:lnTo>
                <a:lnTo>
                  <a:pt x="62" y="431"/>
                </a:lnTo>
                <a:lnTo>
                  <a:pt x="62" y="432"/>
                </a:lnTo>
                <a:lnTo>
                  <a:pt x="60" y="432"/>
                </a:lnTo>
                <a:lnTo>
                  <a:pt x="60" y="432"/>
                </a:lnTo>
                <a:lnTo>
                  <a:pt x="58" y="432"/>
                </a:lnTo>
                <a:lnTo>
                  <a:pt x="58" y="432"/>
                </a:lnTo>
                <a:lnTo>
                  <a:pt x="56" y="432"/>
                </a:lnTo>
                <a:lnTo>
                  <a:pt x="56" y="432"/>
                </a:lnTo>
                <a:lnTo>
                  <a:pt x="56" y="431"/>
                </a:lnTo>
                <a:lnTo>
                  <a:pt x="56" y="431"/>
                </a:lnTo>
                <a:lnTo>
                  <a:pt x="56" y="431"/>
                </a:lnTo>
                <a:lnTo>
                  <a:pt x="55" y="431"/>
                </a:lnTo>
                <a:lnTo>
                  <a:pt x="55" y="431"/>
                </a:lnTo>
                <a:lnTo>
                  <a:pt x="55" y="429"/>
                </a:lnTo>
                <a:lnTo>
                  <a:pt x="55" y="429"/>
                </a:lnTo>
                <a:lnTo>
                  <a:pt x="54" y="429"/>
                </a:lnTo>
                <a:lnTo>
                  <a:pt x="52" y="431"/>
                </a:lnTo>
                <a:lnTo>
                  <a:pt x="51" y="431"/>
                </a:lnTo>
                <a:lnTo>
                  <a:pt x="51" y="431"/>
                </a:lnTo>
                <a:lnTo>
                  <a:pt x="51" y="431"/>
                </a:lnTo>
                <a:lnTo>
                  <a:pt x="51" y="431"/>
                </a:lnTo>
                <a:lnTo>
                  <a:pt x="49" y="431"/>
                </a:lnTo>
                <a:lnTo>
                  <a:pt x="49" y="431"/>
                </a:lnTo>
                <a:lnTo>
                  <a:pt x="48" y="431"/>
                </a:lnTo>
                <a:lnTo>
                  <a:pt x="48" y="432"/>
                </a:lnTo>
                <a:lnTo>
                  <a:pt x="48" y="432"/>
                </a:lnTo>
                <a:lnTo>
                  <a:pt x="48" y="432"/>
                </a:lnTo>
                <a:lnTo>
                  <a:pt x="48" y="433"/>
                </a:lnTo>
                <a:lnTo>
                  <a:pt x="48" y="433"/>
                </a:lnTo>
                <a:lnTo>
                  <a:pt x="48" y="433"/>
                </a:lnTo>
                <a:lnTo>
                  <a:pt x="48" y="435"/>
                </a:lnTo>
                <a:lnTo>
                  <a:pt x="48" y="435"/>
                </a:lnTo>
                <a:lnTo>
                  <a:pt x="48" y="435"/>
                </a:lnTo>
                <a:lnTo>
                  <a:pt x="48" y="436"/>
                </a:lnTo>
                <a:lnTo>
                  <a:pt x="48" y="436"/>
                </a:lnTo>
                <a:lnTo>
                  <a:pt x="48" y="436"/>
                </a:lnTo>
                <a:lnTo>
                  <a:pt x="48" y="436"/>
                </a:lnTo>
                <a:lnTo>
                  <a:pt x="48" y="438"/>
                </a:lnTo>
                <a:lnTo>
                  <a:pt x="48" y="438"/>
                </a:lnTo>
                <a:lnTo>
                  <a:pt x="48" y="439"/>
                </a:lnTo>
                <a:lnTo>
                  <a:pt x="48" y="439"/>
                </a:lnTo>
                <a:lnTo>
                  <a:pt x="48" y="439"/>
                </a:lnTo>
                <a:lnTo>
                  <a:pt x="48" y="439"/>
                </a:lnTo>
                <a:lnTo>
                  <a:pt x="48" y="439"/>
                </a:lnTo>
                <a:lnTo>
                  <a:pt x="48" y="440"/>
                </a:lnTo>
                <a:lnTo>
                  <a:pt x="48" y="440"/>
                </a:lnTo>
                <a:lnTo>
                  <a:pt x="47" y="440"/>
                </a:lnTo>
                <a:lnTo>
                  <a:pt x="47" y="440"/>
                </a:lnTo>
                <a:lnTo>
                  <a:pt x="47" y="439"/>
                </a:lnTo>
                <a:lnTo>
                  <a:pt x="47" y="439"/>
                </a:lnTo>
                <a:lnTo>
                  <a:pt x="45" y="439"/>
                </a:lnTo>
                <a:lnTo>
                  <a:pt x="45" y="439"/>
                </a:lnTo>
                <a:lnTo>
                  <a:pt x="45" y="439"/>
                </a:lnTo>
                <a:lnTo>
                  <a:pt x="44" y="439"/>
                </a:lnTo>
                <a:lnTo>
                  <a:pt x="44" y="439"/>
                </a:lnTo>
                <a:lnTo>
                  <a:pt x="43" y="439"/>
                </a:lnTo>
                <a:lnTo>
                  <a:pt x="41" y="439"/>
                </a:lnTo>
                <a:lnTo>
                  <a:pt x="41" y="439"/>
                </a:lnTo>
                <a:lnTo>
                  <a:pt x="40" y="439"/>
                </a:lnTo>
                <a:lnTo>
                  <a:pt x="40" y="439"/>
                </a:lnTo>
                <a:lnTo>
                  <a:pt x="39" y="439"/>
                </a:lnTo>
                <a:lnTo>
                  <a:pt x="39" y="439"/>
                </a:lnTo>
                <a:lnTo>
                  <a:pt x="39" y="439"/>
                </a:lnTo>
                <a:lnTo>
                  <a:pt x="37" y="439"/>
                </a:lnTo>
                <a:lnTo>
                  <a:pt x="37" y="438"/>
                </a:lnTo>
                <a:lnTo>
                  <a:pt x="37" y="438"/>
                </a:lnTo>
                <a:lnTo>
                  <a:pt x="37" y="436"/>
                </a:lnTo>
                <a:lnTo>
                  <a:pt x="37" y="436"/>
                </a:lnTo>
                <a:lnTo>
                  <a:pt x="36" y="436"/>
                </a:lnTo>
                <a:lnTo>
                  <a:pt x="36" y="436"/>
                </a:lnTo>
                <a:lnTo>
                  <a:pt x="34" y="436"/>
                </a:lnTo>
                <a:lnTo>
                  <a:pt x="34" y="435"/>
                </a:lnTo>
                <a:lnTo>
                  <a:pt x="34" y="435"/>
                </a:lnTo>
                <a:lnTo>
                  <a:pt x="33" y="435"/>
                </a:lnTo>
                <a:lnTo>
                  <a:pt x="33" y="435"/>
                </a:lnTo>
                <a:lnTo>
                  <a:pt x="32" y="435"/>
                </a:lnTo>
                <a:lnTo>
                  <a:pt x="32" y="435"/>
                </a:lnTo>
                <a:lnTo>
                  <a:pt x="32" y="433"/>
                </a:lnTo>
                <a:lnTo>
                  <a:pt x="32" y="433"/>
                </a:lnTo>
                <a:lnTo>
                  <a:pt x="30" y="433"/>
                </a:lnTo>
                <a:lnTo>
                  <a:pt x="30" y="433"/>
                </a:lnTo>
                <a:lnTo>
                  <a:pt x="29" y="433"/>
                </a:lnTo>
                <a:lnTo>
                  <a:pt x="29" y="433"/>
                </a:lnTo>
                <a:lnTo>
                  <a:pt x="29" y="433"/>
                </a:lnTo>
                <a:lnTo>
                  <a:pt x="28" y="433"/>
                </a:lnTo>
                <a:lnTo>
                  <a:pt x="28" y="433"/>
                </a:lnTo>
                <a:lnTo>
                  <a:pt x="28" y="433"/>
                </a:lnTo>
                <a:lnTo>
                  <a:pt x="28" y="433"/>
                </a:lnTo>
                <a:lnTo>
                  <a:pt x="28" y="432"/>
                </a:lnTo>
                <a:lnTo>
                  <a:pt x="28" y="432"/>
                </a:lnTo>
                <a:lnTo>
                  <a:pt x="26" y="432"/>
                </a:lnTo>
                <a:lnTo>
                  <a:pt x="26" y="431"/>
                </a:lnTo>
                <a:lnTo>
                  <a:pt x="26" y="431"/>
                </a:lnTo>
                <a:lnTo>
                  <a:pt x="26" y="431"/>
                </a:lnTo>
                <a:lnTo>
                  <a:pt x="26" y="431"/>
                </a:lnTo>
                <a:lnTo>
                  <a:pt x="25" y="431"/>
                </a:lnTo>
                <a:lnTo>
                  <a:pt x="25" y="431"/>
                </a:lnTo>
                <a:lnTo>
                  <a:pt x="25" y="431"/>
                </a:lnTo>
                <a:lnTo>
                  <a:pt x="23" y="431"/>
                </a:lnTo>
                <a:lnTo>
                  <a:pt x="23" y="431"/>
                </a:lnTo>
                <a:lnTo>
                  <a:pt x="23" y="431"/>
                </a:lnTo>
                <a:lnTo>
                  <a:pt x="23" y="431"/>
                </a:lnTo>
                <a:lnTo>
                  <a:pt x="23" y="429"/>
                </a:lnTo>
                <a:lnTo>
                  <a:pt x="22" y="429"/>
                </a:lnTo>
                <a:lnTo>
                  <a:pt x="22" y="429"/>
                </a:lnTo>
                <a:lnTo>
                  <a:pt x="21" y="429"/>
                </a:lnTo>
                <a:lnTo>
                  <a:pt x="21" y="428"/>
                </a:lnTo>
                <a:lnTo>
                  <a:pt x="21" y="428"/>
                </a:lnTo>
                <a:lnTo>
                  <a:pt x="19" y="428"/>
                </a:lnTo>
                <a:lnTo>
                  <a:pt x="19" y="428"/>
                </a:lnTo>
                <a:lnTo>
                  <a:pt x="19" y="428"/>
                </a:lnTo>
                <a:lnTo>
                  <a:pt x="19" y="427"/>
                </a:lnTo>
                <a:lnTo>
                  <a:pt x="18" y="427"/>
                </a:lnTo>
                <a:lnTo>
                  <a:pt x="18" y="427"/>
                </a:lnTo>
                <a:lnTo>
                  <a:pt x="18" y="427"/>
                </a:lnTo>
                <a:lnTo>
                  <a:pt x="18" y="427"/>
                </a:lnTo>
                <a:lnTo>
                  <a:pt x="17" y="427"/>
                </a:lnTo>
                <a:lnTo>
                  <a:pt x="17" y="427"/>
                </a:lnTo>
                <a:lnTo>
                  <a:pt x="17" y="427"/>
                </a:lnTo>
                <a:lnTo>
                  <a:pt x="15" y="427"/>
                </a:lnTo>
                <a:lnTo>
                  <a:pt x="15" y="427"/>
                </a:lnTo>
                <a:lnTo>
                  <a:pt x="15" y="427"/>
                </a:lnTo>
                <a:lnTo>
                  <a:pt x="15" y="427"/>
                </a:lnTo>
                <a:lnTo>
                  <a:pt x="14" y="427"/>
                </a:lnTo>
                <a:lnTo>
                  <a:pt x="14" y="427"/>
                </a:lnTo>
                <a:lnTo>
                  <a:pt x="13" y="427"/>
                </a:lnTo>
                <a:lnTo>
                  <a:pt x="13" y="427"/>
                </a:lnTo>
                <a:lnTo>
                  <a:pt x="13" y="427"/>
                </a:lnTo>
                <a:lnTo>
                  <a:pt x="11" y="427"/>
                </a:lnTo>
                <a:lnTo>
                  <a:pt x="11" y="425"/>
                </a:lnTo>
                <a:lnTo>
                  <a:pt x="11" y="425"/>
                </a:lnTo>
                <a:lnTo>
                  <a:pt x="10" y="425"/>
                </a:lnTo>
                <a:lnTo>
                  <a:pt x="10" y="425"/>
                </a:lnTo>
                <a:lnTo>
                  <a:pt x="10" y="425"/>
                </a:lnTo>
                <a:lnTo>
                  <a:pt x="8" y="425"/>
                </a:lnTo>
                <a:lnTo>
                  <a:pt x="8" y="427"/>
                </a:lnTo>
                <a:lnTo>
                  <a:pt x="8" y="427"/>
                </a:lnTo>
                <a:lnTo>
                  <a:pt x="8" y="425"/>
                </a:lnTo>
                <a:lnTo>
                  <a:pt x="7" y="427"/>
                </a:lnTo>
                <a:lnTo>
                  <a:pt x="7" y="427"/>
                </a:lnTo>
                <a:lnTo>
                  <a:pt x="0" y="427"/>
                </a:lnTo>
                <a:lnTo>
                  <a:pt x="2" y="425"/>
                </a:lnTo>
                <a:lnTo>
                  <a:pt x="3" y="424"/>
                </a:lnTo>
                <a:lnTo>
                  <a:pt x="4" y="423"/>
                </a:lnTo>
                <a:lnTo>
                  <a:pt x="4" y="423"/>
                </a:lnTo>
                <a:lnTo>
                  <a:pt x="6" y="421"/>
                </a:lnTo>
                <a:lnTo>
                  <a:pt x="6" y="420"/>
                </a:lnTo>
                <a:lnTo>
                  <a:pt x="7" y="417"/>
                </a:lnTo>
                <a:lnTo>
                  <a:pt x="7" y="417"/>
                </a:lnTo>
                <a:lnTo>
                  <a:pt x="7" y="416"/>
                </a:lnTo>
                <a:lnTo>
                  <a:pt x="7" y="416"/>
                </a:lnTo>
                <a:lnTo>
                  <a:pt x="7" y="414"/>
                </a:lnTo>
                <a:lnTo>
                  <a:pt x="7" y="413"/>
                </a:lnTo>
                <a:lnTo>
                  <a:pt x="7" y="412"/>
                </a:lnTo>
                <a:lnTo>
                  <a:pt x="8" y="409"/>
                </a:lnTo>
                <a:lnTo>
                  <a:pt x="10" y="407"/>
                </a:lnTo>
                <a:lnTo>
                  <a:pt x="11" y="406"/>
                </a:lnTo>
                <a:lnTo>
                  <a:pt x="13" y="405"/>
                </a:lnTo>
                <a:lnTo>
                  <a:pt x="14" y="405"/>
                </a:lnTo>
                <a:lnTo>
                  <a:pt x="15" y="403"/>
                </a:lnTo>
                <a:lnTo>
                  <a:pt x="18" y="402"/>
                </a:lnTo>
                <a:lnTo>
                  <a:pt x="18" y="401"/>
                </a:lnTo>
                <a:lnTo>
                  <a:pt x="19" y="399"/>
                </a:lnTo>
                <a:lnTo>
                  <a:pt x="21" y="399"/>
                </a:lnTo>
                <a:lnTo>
                  <a:pt x="21" y="398"/>
                </a:lnTo>
                <a:lnTo>
                  <a:pt x="22" y="397"/>
                </a:lnTo>
                <a:lnTo>
                  <a:pt x="22" y="394"/>
                </a:lnTo>
                <a:lnTo>
                  <a:pt x="22" y="392"/>
                </a:lnTo>
                <a:lnTo>
                  <a:pt x="23" y="391"/>
                </a:lnTo>
                <a:lnTo>
                  <a:pt x="23" y="390"/>
                </a:lnTo>
                <a:lnTo>
                  <a:pt x="23" y="387"/>
                </a:lnTo>
                <a:lnTo>
                  <a:pt x="25" y="386"/>
                </a:lnTo>
                <a:lnTo>
                  <a:pt x="25" y="384"/>
                </a:lnTo>
                <a:lnTo>
                  <a:pt x="26" y="381"/>
                </a:lnTo>
                <a:lnTo>
                  <a:pt x="26" y="380"/>
                </a:lnTo>
                <a:lnTo>
                  <a:pt x="28" y="379"/>
                </a:lnTo>
                <a:lnTo>
                  <a:pt x="28" y="376"/>
                </a:lnTo>
                <a:lnTo>
                  <a:pt x="29" y="375"/>
                </a:lnTo>
                <a:lnTo>
                  <a:pt x="29" y="373"/>
                </a:lnTo>
                <a:lnTo>
                  <a:pt x="30" y="372"/>
                </a:lnTo>
                <a:lnTo>
                  <a:pt x="32" y="371"/>
                </a:lnTo>
                <a:lnTo>
                  <a:pt x="32" y="368"/>
                </a:lnTo>
                <a:lnTo>
                  <a:pt x="33" y="366"/>
                </a:lnTo>
                <a:lnTo>
                  <a:pt x="33" y="364"/>
                </a:lnTo>
                <a:lnTo>
                  <a:pt x="34" y="362"/>
                </a:lnTo>
                <a:lnTo>
                  <a:pt x="34" y="360"/>
                </a:lnTo>
                <a:lnTo>
                  <a:pt x="34" y="357"/>
                </a:lnTo>
                <a:lnTo>
                  <a:pt x="33" y="354"/>
                </a:lnTo>
                <a:lnTo>
                  <a:pt x="33" y="354"/>
                </a:lnTo>
                <a:lnTo>
                  <a:pt x="33" y="353"/>
                </a:lnTo>
                <a:lnTo>
                  <a:pt x="33" y="350"/>
                </a:lnTo>
                <a:lnTo>
                  <a:pt x="33" y="347"/>
                </a:lnTo>
                <a:lnTo>
                  <a:pt x="33" y="346"/>
                </a:lnTo>
                <a:lnTo>
                  <a:pt x="33" y="343"/>
                </a:lnTo>
                <a:lnTo>
                  <a:pt x="34" y="340"/>
                </a:lnTo>
                <a:lnTo>
                  <a:pt x="34" y="339"/>
                </a:lnTo>
                <a:lnTo>
                  <a:pt x="34" y="336"/>
                </a:lnTo>
                <a:lnTo>
                  <a:pt x="36" y="335"/>
                </a:lnTo>
                <a:lnTo>
                  <a:pt x="37" y="334"/>
                </a:lnTo>
                <a:lnTo>
                  <a:pt x="37" y="332"/>
                </a:lnTo>
                <a:lnTo>
                  <a:pt x="39" y="330"/>
                </a:lnTo>
                <a:lnTo>
                  <a:pt x="40" y="328"/>
                </a:lnTo>
                <a:lnTo>
                  <a:pt x="40" y="327"/>
                </a:lnTo>
                <a:lnTo>
                  <a:pt x="40" y="327"/>
                </a:lnTo>
                <a:lnTo>
                  <a:pt x="40" y="324"/>
                </a:lnTo>
                <a:lnTo>
                  <a:pt x="41" y="323"/>
                </a:lnTo>
                <a:lnTo>
                  <a:pt x="43" y="321"/>
                </a:lnTo>
                <a:lnTo>
                  <a:pt x="43" y="319"/>
                </a:lnTo>
                <a:lnTo>
                  <a:pt x="44" y="317"/>
                </a:lnTo>
                <a:lnTo>
                  <a:pt x="45" y="316"/>
                </a:lnTo>
                <a:lnTo>
                  <a:pt x="47" y="314"/>
                </a:lnTo>
                <a:lnTo>
                  <a:pt x="47" y="313"/>
                </a:lnTo>
                <a:lnTo>
                  <a:pt x="48" y="312"/>
                </a:lnTo>
                <a:lnTo>
                  <a:pt x="49" y="310"/>
                </a:lnTo>
                <a:lnTo>
                  <a:pt x="51" y="310"/>
                </a:lnTo>
                <a:lnTo>
                  <a:pt x="52" y="312"/>
                </a:lnTo>
                <a:lnTo>
                  <a:pt x="54" y="313"/>
                </a:lnTo>
                <a:lnTo>
                  <a:pt x="56" y="313"/>
                </a:lnTo>
                <a:lnTo>
                  <a:pt x="58" y="314"/>
                </a:lnTo>
                <a:lnTo>
                  <a:pt x="58" y="314"/>
                </a:lnTo>
                <a:lnTo>
                  <a:pt x="59" y="314"/>
                </a:lnTo>
                <a:lnTo>
                  <a:pt x="62" y="316"/>
                </a:lnTo>
                <a:lnTo>
                  <a:pt x="63" y="316"/>
                </a:lnTo>
                <a:lnTo>
                  <a:pt x="65" y="317"/>
                </a:lnTo>
                <a:lnTo>
                  <a:pt x="67" y="319"/>
                </a:lnTo>
                <a:lnTo>
                  <a:pt x="69" y="319"/>
                </a:lnTo>
                <a:lnTo>
                  <a:pt x="69" y="319"/>
                </a:lnTo>
                <a:lnTo>
                  <a:pt x="70" y="316"/>
                </a:lnTo>
                <a:lnTo>
                  <a:pt x="71" y="314"/>
                </a:lnTo>
                <a:lnTo>
                  <a:pt x="71" y="313"/>
                </a:lnTo>
                <a:lnTo>
                  <a:pt x="73" y="310"/>
                </a:lnTo>
                <a:lnTo>
                  <a:pt x="73" y="309"/>
                </a:lnTo>
                <a:lnTo>
                  <a:pt x="73" y="308"/>
                </a:lnTo>
                <a:lnTo>
                  <a:pt x="74" y="305"/>
                </a:lnTo>
                <a:lnTo>
                  <a:pt x="74" y="302"/>
                </a:lnTo>
                <a:lnTo>
                  <a:pt x="74" y="299"/>
                </a:lnTo>
                <a:lnTo>
                  <a:pt x="75" y="298"/>
                </a:lnTo>
                <a:lnTo>
                  <a:pt x="75" y="297"/>
                </a:lnTo>
                <a:lnTo>
                  <a:pt x="77" y="295"/>
                </a:lnTo>
                <a:lnTo>
                  <a:pt x="77" y="295"/>
                </a:lnTo>
                <a:lnTo>
                  <a:pt x="78" y="294"/>
                </a:lnTo>
                <a:lnTo>
                  <a:pt x="80" y="293"/>
                </a:lnTo>
                <a:lnTo>
                  <a:pt x="82" y="291"/>
                </a:lnTo>
                <a:lnTo>
                  <a:pt x="84" y="291"/>
                </a:lnTo>
                <a:lnTo>
                  <a:pt x="85" y="291"/>
                </a:lnTo>
                <a:lnTo>
                  <a:pt x="86" y="291"/>
                </a:lnTo>
                <a:lnTo>
                  <a:pt x="89" y="291"/>
                </a:lnTo>
                <a:lnTo>
                  <a:pt x="92" y="293"/>
                </a:lnTo>
                <a:lnTo>
                  <a:pt x="93" y="291"/>
                </a:lnTo>
                <a:lnTo>
                  <a:pt x="95" y="291"/>
                </a:lnTo>
                <a:lnTo>
                  <a:pt x="97" y="290"/>
                </a:lnTo>
                <a:lnTo>
                  <a:pt x="99" y="288"/>
                </a:lnTo>
                <a:lnTo>
                  <a:pt x="100" y="287"/>
                </a:lnTo>
                <a:lnTo>
                  <a:pt x="100" y="286"/>
                </a:lnTo>
                <a:lnTo>
                  <a:pt x="101" y="284"/>
                </a:lnTo>
                <a:lnTo>
                  <a:pt x="103" y="283"/>
                </a:lnTo>
                <a:lnTo>
                  <a:pt x="104" y="282"/>
                </a:lnTo>
                <a:lnTo>
                  <a:pt x="106" y="280"/>
                </a:lnTo>
                <a:lnTo>
                  <a:pt x="106" y="279"/>
                </a:lnTo>
                <a:lnTo>
                  <a:pt x="107" y="278"/>
                </a:lnTo>
                <a:lnTo>
                  <a:pt x="108" y="276"/>
                </a:lnTo>
                <a:lnTo>
                  <a:pt x="111" y="275"/>
                </a:lnTo>
                <a:lnTo>
                  <a:pt x="112" y="273"/>
                </a:lnTo>
                <a:lnTo>
                  <a:pt x="114" y="273"/>
                </a:lnTo>
                <a:lnTo>
                  <a:pt x="116" y="272"/>
                </a:lnTo>
                <a:lnTo>
                  <a:pt x="118" y="272"/>
                </a:lnTo>
                <a:lnTo>
                  <a:pt x="121" y="272"/>
                </a:lnTo>
                <a:lnTo>
                  <a:pt x="122" y="272"/>
                </a:lnTo>
                <a:lnTo>
                  <a:pt x="123" y="272"/>
                </a:lnTo>
                <a:lnTo>
                  <a:pt x="126" y="272"/>
                </a:lnTo>
                <a:lnTo>
                  <a:pt x="129" y="272"/>
                </a:lnTo>
                <a:lnTo>
                  <a:pt x="132" y="272"/>
                </a:lnTo>
                <a:lnTo>
                  <a:pt x="133" y="271"/>
                </a:lnTo>
                <a:lnTo>
                  <a:pt x="136" y="271"/>
                </a:lnTo>
                <a:lnTo>
                  <a:pt x="138" y="271"/>
                </a:lnTo>
                <a:lnTo>
                  <a:pt x="140" y="271"/>
                </a:lnTo>
                <a:lnTo>
                  <a:pt x="141" y="271"/>
                </a:lnTo>
                <a:lnTo>
                  <a:pt x="142" y="269"/>
                </a:lnTo>
                <a:lnTo>
                  <a:pt x="144" y="269"/>
                </a:lnTo>
                <a:lnTo>
                  <a:pt x="145" y="269"/>
                </a:lnTo>
                <a:lnTo>
                  <a:pt x="145" y="269"/>
                </a:lnTo>
                <a:lnTo>
                  <a:pt x="147" y="269"/>
                </a:lnTo>
                <a:lnTo>
                  <a:pt x="148" y="269"/>
                </a:lnTo>
                <a:lnTo>
                  <a:pt x="149" y="269"/>
                </a:lnTo>
                <a:lnTo>
                  <a:pt x="149" y="269"/>
                </a:lnTo>
                <a:lnTo>
                  <a:pt x="152" y="269"/>
                </a:lnTo>
                <a:lnTo>
                  <a:pt x="153" y="269"/>
                </a:lnTo>
                <a:lnTo>
                  <a:pt x="155" y="269"/>
                </a:lnTo>
                <a:lnTo>
                  <a:pt x="158" y="268"/>
                </a:lnTo>
                <a:lnTo>
                  <a:pt x="159" y="267"/>
                </a:lnTo>
                <a:lnTo>
                  <a:pt x="160" y="267"/>
                </a:lnTo>
                <a:lnTo>
                  <a:pt x="162" y="265"/>
                </a:lnTo>
                <a:lnTo>
                  <a:pt x="163" y="264"/>
                </a:lnTo>
                <a:lnTo>
                  <a:pt x="163" y="261"/>
                </a:lnTo>
                <a:lnTo>
                  <a:pt x="164" y="260"/>
                </a:lnTo>
                <a:lnTo>
                  <a:pt x="164" y="257"/>
                </a:lnTo>
                <a:lnTo>
                  <a:pt x="164" y="256"/>
                </a:lnTo>
                <a:lnTo>
                  <a:pt x="166" y="253"/>
                </a:lnTo>
                <a:lnTo>
                  <a:pt x="166" y="253"/>
                </a:lnTo>
                <a:lnTo>
                  <a:pt x="166" y="252"/>
                </a:lnTo>
                <a:lnTo>
                  <a:pt x="166" y="250"/>
                </a:lnTo>
                <a:lnTo>
                  <a:pt x="166" y="250"/>
                </a:lnTo>
                <a:lnTo>
                  <a:pt x="166" y="247"/>
                </a:lnTo>
                <a:lnTo>
                  <a:pt x="166" y="245"/>
                </a:lnTo>
                <a:lnTo>
                  <a:pt x="166" y="243"/>
                </a:lnTo>
                <a:lnTo>
                  <a:pt x="166" y="241"/>
                </a:lnTo>
                <a:lnTo>
                  <a:pt x="166" y="239"/>
                </a:lnTo>
                <a:lnTo>
                  <a:pt x="164" y="238"/>
                </a:lnTo>
                <a:lnTo>
                  <a:pt x="164" y="238"/>
                </a:lnTo>
                <a:lnTo>
                  <a:pt x="166" y="238"/>
                </a:lnTo>
                <a:lnTo>
                  <a:pt x="166" y="238"/>
                </a:lnTo>
                <a:lnTo>
                  <a:pt x="167" y="238"/>
                </a:lnTo>
                <a:lnTo>
                  <a:pt x="167" y="238"/>
                </a:lnTo>
                <a:lnTo>
                  <a:pt x="167" y="236"/>
                </a:lnTo>
                <a:lnTo>
                  <a:pt x="168" y="236"/>
                </a:lnTo>
                <a:lnTo>
                  <a:pt x="168" y="236"/>
                </a:lnTo>
                <a:lnTo>
                  <a:pt x="168" y="236"/>
                </a:lnTo>
                <a:lnTo>
                  <a:pt x="170" y="236"/>
                </a:lnTo>
                <a:lnTo>
                  <a:pt x="170" y="236"/>
                </a:lnTo>
                <a:lnTo>
                  <a:pt x="171" y="236"/>
                </a:lnTo>
                <a:lnTo>
                  <a:pt x="171" y="236"/>
                </a:lnTo>
                <a:lnTo>
                  <a:pt x="171" y="236"/>
                </a:lnTo>
                <a:lnTo>
                  <a:pt x="173" y="236"/>
                </a:lnTo>
                <a:lnTo>
                  <a:pt x="173" y="236"/>
                </a:lnTo>
                <a:lnTo>
                  <a:pt x="174" y="236"/>
                </a:lnTo>
                <a:lnTo>
                  <a:pt x="174" y="236"/>
                </a:lnTo>
                <a:lnTo>
                  <a:pt x="174" y="236"/>
                </a:lnTo>
                <a:lnTo>
                  <a:pt x="174" y="236"/>
                </a:lnTo>
                <a:lnTo>
                  <a:pt x="174" y="235"/>
                </a:lnTo>
                <a:lnTo>
                  <a:pt x="174" y="235"/>
                </a:lnTo>
                <a:lnTo>
                  <a:pt x="175" y="235"/>
                </a:lnTo>
                <a:lnTo>
                  <a:pt x="175" y="235"/>
                </a:lnTo>
                <a:lnTo>
                  <a:pt x="175" y="235"/>
                </a:lnTo>
                <a:lnTo>
                  <a:pt x="177" y="235"/>
                </a:lnTo>
                <a:lnTo>
                  <a:pt x="177" y="235"/>
                </a:lnTo>
                <a:lnTo>
                  <a:pt x="177" y="234"/>
                </a:lnTo>
                <a:lnTo>
                  <a:pt x="177" y="234"/>
                </a:lnTo>
                <a:lnTo>
                  <a:pt x="177" y="234"/>
                </a:lnTo>
                <a:lnTo>
                  <a:pt x="178" y="234"/>
                </a:lnTo>
                <a:lnTo>
                  <a:pt x="178" y="234"/>
                </a:lnTo>
                <a:lnTo>
                  <a:pt x="179" y="234"/>
                </a:lnTo>
                <a:lnTo>
                  <a:pt x="179" y="234"/>
                </a:lnTo>
                <a:lnTo>
                  <a:pt x="179" y="234"/>
                </a:lnTo>
                <a:lnTo>
                  <a:pt x="179" y="234"/>
                </a:lnTo>
                <a:lnTo>
                  <a:pt x="179" y="234"/>
                </a:lnTo>
                <a:lnTo>
                  <a:pt x="179" y="232"/>
                </a:lnTo>
                <a:lnTo>
                  <a:pt x="181" y="232"/>
                </a:lnTo>
                <a:lnTo>
                  <a:pt x="179" y="232"/>
                </a:lnTo>
                <a:lnTo>
                  <a:pt x="179" y="232"/>
                </a:lnTo>
                <a:lnTo>
                  <a:pt x="179" y="232"/>
                </a:lnTo>
                <a:lnTo>
                  <a:pt x="179" y="231"/>
                </a:lnTo>
                <a:lnTo>
                  <a:pt x="179" y="231"/>
                </a:lnTo>
                <a:lnTo>
                  <a:pt x="179" y="231"/>
                </a:lnTo>
                <a:lnTo>
                  <a:pt x="178" y="231"/>
                </a:lnTo>
                <a:lnTo>
                  <a:pt x="178" y="230"/>
                </a:lnTo>
                <a:lnTo>
                  <a:pt x="178" y="230"/>
                </a:lnTo>
                <a:lnTo>
                  <a:pt x="178" y="230"/>
                </a:lnTo>
                <a:lnTo>
                  <a:pt x="178" y="230"/>
                </a:lnTo>
                <a:lnTo>
                  <a:pt x="179" y="230"/>
                </a:lnTo>
                <a:lnTo>
                  <a:pt x="179" y="228"/>
                </a:lnTo>
                <a:lnTo>
                  <a:pt x="179" y="228"/>
                </a:lnTo>
                <a:lnTo>
                  <a:pt x="179" y="228"/>
                </a:lnTo>
                <a:lnTo>
                  <a:pt x="179" y="228"/>
                </a:lnTo>
                <a:lnTo>
                  <a:pt x="179" y="228"/>
                </a:lnTo>
                <a:lnTo>
                  <a:pt x="181" y="228"/>
                </a:lnTo>
                <a:lnTo>
                  <a:pt x="181" y="227"/>
                </a:lnTo>
                <a:lnTo>
                  <a:pt x="181" y="227"/>
                </a:lnTo>
                <a:lnTo>
                  <a:pt x="182" y="227"/>
                </a:lnTo>
                <a:lnTo>
                  <a:pt x="182" y="227"/>
                </a:lnTo>
                <a:lnTo>
                  <a:pt x="182" y="227"/>
                </a:lnTo>
                <a:lnTo>
                  <a:pt x="182" y="227"/>
                </a:lnTo>
                <a:lnTo>
                  <a:pt x="184" y="227"/>
                </a:lnTo>
                <a:lnTo>
                  <a:pt x="184" y="226"/>
                </a:lnTo>
                <a:lnTo>
                  <a:pt x="184" y="226"/>
                </a:lnTo>
                <a:lnTo>
                  <a:pt x="182" y="226"/>
                </a:lnTo>
                <a:lnTo>
                  <a:pt x="182" y="226"/>
                </a:lnTo>
                <a:lnTo>
                  <a:pt x="182" y="224"/>
                </a:lnTo>
                <a:lnTo>
                  <a:pt x="184" y="224"/>
                </a:lnTo>
                <a:lnTo>
                  <a:pt x="184" y="224"/>
                </a:lnTo>
                <a:lnTo>
                  <a:pt x="182" y="224"/>
                </a:lnTo>
                <a:lnTo>
                  <a:pt x="182" y="223"/>
                </a:lnTo>
                <a:lnTo>
                  <a:pt x="182" y="223"/>
                </a:lnTo>
                <a:lnTo>
                  <a:pt x="182" y="223"/>
                </a:lnTo>
                <a:lnTo>
                  <a:pt x="182" y="223"/>
                </a:lnTo>
                <a:lnTo>
                  <a:pt x="184" y="223"/>
                </a:lnTo>
                <a:lnTo>
                  <a:pt x="184" y="223"/>
                </a:lnTo>
                <a:lnTo>
                  <a:pt x="184" y="221"/>
                </a:lnTo>
                <a:lnTo>
                  <a:pt x="184" y="221"/>
                </a:lnTo>
                <a:lnTo>
                  <a:pt x="184" y="221"/>
                </a:lnTo>
                <a:lnTo>
                  <a:pt x="185" y="221"/>
                </a:lnTo>
                <a:lnTo>
                  <a:pt x="185" y="220"/>
                </a:lnTo>
                <a:lnTo>
                  <a:pt x="185" y="220"/>
                </a:lnTo>
                <a:lnTo>
                  <a:pt x="185" y="220"/>
                </a:lnTo>
                <a:lnTo>
                  <a:pt x="185" y="220"/>
                </a:lnTo>
                <a:lnTo>
                  <a:pt x="185" y="220"/>
                </a:lnTo>
                <a:lnTo>
                  <a:pt x="186" y="220"/>
                </a:lnTo>
                <a:lnTo>
                  <a:pt x="186" y="220"/>
                </a:lnTo>
                <a:lnTo>
                  <a:pt x="188" y="220"/>
                </a:lnTo>
                <a:lnTo>
                  <a:pt x="188" y="219"/>
                </a:lnTo>
                <a:lnTo>
                  <a:pt x="188" y="219"/>
                </a:lnTo>
                <a:lnTo>
                  <a:pt x="188" y="219"/>
                </a:lnTo>
                <a:lnTo>
                  <a:pt x="188" y="219"/>
                </a:lnTo>
                <a:lnTo>
                  <a:pt x="188" y="217"/>
                </a:lnTo>
                <a:lnTo>
                  <a:pt x="188" y="217"/>
                </a:lnTo>
                <a:lnTo>
                  <a:pt x="188" y="217"/>
                </a:lnTo>
                <a:lnTo>
                  <a:pt x="189" y="217"/>
                </a:lnTo>
                <a:lnTo>
                  <a:pt x="189" y="217"/>
                </a:lnTo>
                <a:lnTo>
                  <a:pt x="189" y="217"/>
                </a:lnTo>
                <a:lnTo>
                  <a:pt x="189" y="216"/>
                </a:lnTo>
                <a:lnTo>
                  <a:pt x="190" y="216"/>
                </a:lnTo>
                <a:lnTo>
                  <a:pt x="190" y="216"/>
                </a:lnTo>
                <a:lnTo>
                  <a:pt x="190" y="215"/>
                </a:lnTo>
                <a:lnTo>
                  <a:pt x="190" y="215"/>
                </a:lnTo>
                <a:lnTo>
                  <a:pt x="190" y="215"/>
                </a:lnTo>
                <a:lnTo>
                  <a:pt x="190" y="215"/>
                </a:lnTo>
                <a:lnTo>
                  <a:pt x="190" y="215"/>
                </a:lnTo>
                <a:lnTo>
                  <a:pt x="190" y="213"/>
                </a:lnTo>
                <a:lnTo>
                  <a:pt x="192" y="213"/>
                </a:lnTo>
                <a:lnTo>
                  <a:pt x="192" y="213"/>
                </a:lnTo>
                <a:lnTo>
                  <a:pt x="193" y="213"/>
                </a:lnTo>
                <a:lnTo>
                  <a:pt x="193" y="213"/>
                </a:lnTo>
                <a:lnTo>
                  <a:pt x="193" y="213"/>
                </a:lnTo>
                <a:lnTo>
                  <a:pt x="193" y="213"/>
                </a:lnTo>
                <a:lnTo>
                  <a:pt x="193" y="212"/>
                </a:lnTo>
                <a:lnTo>
                  <a:pt x="193" y="212"/>
                </a:lnTo>
                <a:lnTo>
                  <a:pt x="194" y="212"/>
                </a:lnTo>
                <a:lnTo>
                  <a:pt x="194" y="212"/>
                </a:lnTo>
                <a:lnTo>
                  <a:pt x="194" y="212"/>
                </a:lnTo>
                <a:lnTo>
                  <a:pt x="194" y="212"/>
                </a:lnTo>
                <a:lnTo>
                  <a:pt x="196" y="212"/>
                </a:lnTo>
                <a:lnTo>
                  <a:pt x="196" y="212"/>
                </a:lnTo>
                <a:lnTo>
                  <a:pt x="196" y="210"/>
                </a:lnTo>
                <a:lnTo>
                  <a:pt x="196" y="210"/>
                </a:lnTo>
                <a:lnTo>
                  <a:pt x="196" y="210"/>
                </a:lnTo>
                <a:lnTo>
                  <a:pt x="196" y="209"/>
                </a:lnTo>
                <a:lnTo>
                  <a:pt x="196" y="209"/>
                </a:lnTo>
                <a:lnTo>
                  <a:pt x="196" y="209"/>
                </a:lnTo>
                <a:lnTo>
                  <a:pt x="197" y="209"/>
                </a:lnTo>
                <a:lnTo>
                  <a:pt x="197" y="209"/>
                </a:lnTo>
                <a:lnTo>
                  <a:pt x="197" y="209"/>
                </a:lnTo>
                <a:lnTo>
                  <a:pt x="197" y="208"/>
                </a:lnTo>
                <a:lnTo>
                  <a:pt x="197" y="208"/>
                </a:lnTo>
                <a:lnTo>
                  <a:pt x="197" y="206"/>
                </a:lnTo>
                <a:lnTo>
                  <a:pt x="197" y="206"/>
                </a:lnTo>
                <a:lnTo>
                  <a:pt x="199" y="206"/>
                </a:lnTo>
                <a:lnTo>
                  <a:pt x="199" y="206"/>
                </a:lnTo>
                <a:lnTo>
                  <a:pt x="199" y="205"/>
                </a:lnTo>
                <a:lnTo>
                  <a:pt x="199" y="205"/>
                </a:lnTo>
                <a:lnTo>
                  <a:pt x="197" y="205"/>
                </a:lnTo>
                <a:lnTo>
                  <a:pt x="199" y="205"/>
                </a:lnTo>
                <a:lnTo>
                  <a:pt x="199" y="204"/>
                </a:lnTo>
                <a:lnTo>
                  <a:pt x="199" y="204"/>
                </a:lnTo>
                <a:lnTo>
                  <a:pt x="199" y="204"/>
                </a:lnTo>
                <a:lnTo>
                  <a:pt x="199" y="204"/>
                </a:lnTo>
                <a:lnTo>
                  <a:pt x="199" y="202"/>
                </a:lnTo>
                <a:lnTo>
                  <a:pt x="199" y="202"/>
                </a:lnTo>
                <a:lnTo>
                  <a:pt x="199" y="201"/>
                </a:lnTo>
                <a:lnTo>
                  <a:pt x="199" y="201"/>
                </a:lnTo>
                <a:lnTo>
                  <a:pt x="199" y="201"/>
                </a:lnTo>
                <a:lnTo>
                  <a:pt x="199" y="201"/>
                </a:lnTo>
                <a:lnTo>
                  <a:pt x="199" y="201"/>
                </a:lnTo>
                <a:lnTo>
                  <a:pt x="199" y="200"/>
                </a:lnTo>
                <a:lnTo>
                  <a:pt x="199" y="200"/>
                </a:lnTo>
                <a:lnTo>
                  <a:pt x="199" y="200"/>
                </a:lnTo>
                <a:lnTo>
                  <a:pt x="199" y="198"/>
                </a:lnTo>
                <a:lnTo>
                  <a:pt x="199" y="198"/>
                </a:lnTo>
                <a:lnTo>
                  <a:pt x="199" y="198"/>
                </a:lnTo>
                <a:lnTo>
                  <a:pt x="199" y="197"/>
                </a:lnTo>
                <a:lnTo>
                  <a:pt x="200" y="197"/>
                </a:lnTo>
                <a:lnTo>
                  <a:pt x="200" y="198"/>
                </a:lnTo>
                <a:lnTo>
                  <a:pt x="200" y="198"/>
                </a:lnTo>
                <a:lnTo>
                  <a:pt x="200" y="198"/>
                </a:lnTo>
                <a:lnTo>
                  <a:pt x="201" y="198"/>
                </a:lnTo>
                <a:lnTo>
                  <a:pt x="201" y="198"/>
                </a:lnTo>
                <a:lnTo>
                  <a:pt x="201" y="198"/>
                </a:lnTo>
                <a:lnTo>
                  <a:pt x="201" y="198"/>
                </a:lnTo>
                <a:lnTo>
                  <a:pt x="201" y="197"/>
                </a:lnTo>
                <a:lnTo>
                  <a:pt x="201" y="197"/>
                </a:lnTo>
                <a:lnTo>
                  <a:pt x="201" y="197"/>
                </a:lnTo>
                <a:lnTo>
                  <a:pt x="201" y="197"/>
                </a:lnTo>
                <a:lnTo>
                  <a:pt x="201" y="197"/>
                </a:lnTo>
                <a:lnTo>
                  <a:pt x="201" y="197"/>
                </a:lnTo>
                <a:lnTo>
                  <a:pt x="203" y="197"/>
                </a:lnTo>
                <a:lnTo>
                  <a:pt x="203" y="195"/>
                </a:lnTo>
                <a:lnTo>
                  <a:pt x="203" y="195"/>
                </a:lnTo>
                <a:lnTo>
                  <a:pt x="204" y="195"/>
                </a:lnTo>
                <a:lnTo>
                  <a:pt x="204" y="195"/>
                </a:lnTo>
                <a:lnTo>
                  <a:pt x="203" y="195"/>
                </a:lnTo>
                <a:lnTo>
                  <a:pt x="204" y="194"/>
                </a:lnTo>
                <a:lnTo>
                  <a:pt x="204" y="194"/>
                </a:lnTo>
                <a:lnTo>
                  <a:pt x="204" y="194"/>
                </a:lnTo>
                <a:lnTo>
                  <a:pt x="204" y="193"/>
                </a:lnTo>
                <a:lnTo>
                  <a:pt x="204" y="193"/>
                </a:lnTo>
                <a:lnTo>
                  <a:pt x="204" y="193"/>
                </a:lnTo>
                <a:lnTo>
                  <a:pt x="204" y="193"/>
                </a:lnTo>
                <a:lnTo>
                  <a:pt x="204" y="193"/>
                </a:lnTo>
                <a:lnTo>
                  <a:pt x="205" y="193"/>
                </a:lnTo>
                <a:lnTo>
                  <a:pt x="205" y="193"/>
                </a:lnTo>
                <a:lnTo>
                  <a:pt x="205" y="193"/>
                </a:lnTo>
                <a:lnTo>
                  <a:pt x="205" y="193"/>
                </a:lnTo>
                <a:lnTo>
                  <a:pt x="207" y="193"/>
                </a:lnTo>
                <a:lnTo>
                  <a:pt x="207" y="193"/>
                </a:lnTo>
                <a:lnTo>
                  <a:pt x="207" y="193"/>
                </a:lnTo>
                <a:lnTo>
                  <a:pt x="207" y="191"/>
                </a:lnTo>
                <a:lnTo>
                  <a:pt x="207" y="193"/>
                </a:lnTo>
                <a:lnTo>
                  <a:pt x="207" y="193"/>
                </a:lnTo>
                <a:lnTo>
                  <a:pt x="207" y="191"/>
                </a:lnTo>
                <a:lnTo>
                  <a:pt x="207" y="193"/>
                </a:lnTo>
                <a:lnTo>
                  <a:pt x="208" y="191"/>
                </a:lnTo>
                <a:lnTo>
                  <a:pt x="208" y="191"/>
                </a:lnTo>
                <a:lnTo>
                  <a:pt x="208" y="190"/>
                </a:lnTo>
                <a:lnTo>
                  <a:pt x="208" y="190"/>
                </a:lnTo>
                <a:lnTo>
                  <a:pt x="208" y="190"/>
                </a:lnTo>
                <a:lnTo>
                  <a:pt x="208" y="190"/>
                </a:lnTo>
                <a:lnTo>
                  <a:pt x="210" y="190"/>
                </a:lnTo>
                <a:lnTo>
                  <a:pt x="210" y="190"/>
                </a:lnTo>
                <a:lnTo>
                  <a:pt x="210" y="190"/>
                </a:lnTo>
                <a:lnTo>
                  <a:pt x="210" y="190"/>
                </a:lnTo>
                <a:lnTo>
                  <a:pt x="210" y="190"/>
                </a:lnTo>
                <a:lnTo>
                  <a:pt x="210" y="189"/>
                </a:lnTo>
                <a:lnTo>
                  <a:pt x="211" y="189"/>
                </a:lnTo>
                <a:lnTo>
                  <a:pt x="211" y="189"/>
                </a:lnTo>
                <a:lnTo>
                  <a:pt x="211" y="189"/>
                </a:lnTo>
                <a:lnTo>
                  <a:pt x="211" y="187"/>
                </a:lnTo>
                <a:lnTo>
                  <a:pt x="212" y="187"/>
                </a:lnTo>
                <a:lnTo>
                  <a:pt x="212" y="187"/>
                </a:lnTo>
                <a:lnTo>
                  <a:pt x="212" y="187"/>
                </a:lnTo>
                <a:lnTo>
                  <a:pt x="212" y="187"/>
                </a:lnTo>
                <a:lnTo>
                  <a:pt x="212" y="187"/>
                </a:lnTo>
                <a:lnTo>
                  <a:pt x="212" y="186"/>
                </a:lnTo>
                <a:lnTo>
                  <a:pt x="212" y="186"/>
                </a:lnTo>
                <a:lnTo>
                  <a:pt x="212" y="185"/>
                </a:lnTo>
                <a:lnTo>
                  <a:pt x="212" y="185"/>
                </a:lnTo>
                <a:lnTo>
                  <a:pt x="212" y="185"/>
                </a:lnTo>
                <a:lnTo>
                  <a:pt x="212" y="185"/>
                </a:lnTo>
                <a:lnTo>
                  <a:pt x="211" y="185"/>
                </a:lnTo>
                <a:lnTo>
                  <a:pt x="211" y="185"/>
                </a:lnTo>
                <a:lnTo>
                  <a:pt x="212" y="185"/>
                </a:lnTo>
                <a:lnTo>
                  <a:pt x="212" y="183"/>
                </a:lnTo>
                <a:lnTo>
                  <a:pt x="212" y="183"/>
                </a:lnTo>
                <a:lnTo>
                  <a:pt x="212" y="183"/>
                </a:lnTo>
                <a:lnTo>
                  <a:pt x="212" y="182"/>
                </a:lnTo>
                <a:lnTo>
                  <a:pt x="212" y="182"/>
                </a:lnTo>
                <a:lnTo>
                  <a:pt x="212" y="183"/>
                </a:lnTo>
                <a:lnTo>
                  <a:pt x="214" y="183"/>
                </a:lnTo>
                <a:lnTo>
                  <a:pt x="214" y="182"/>
                </a:lnTo>
                <a:lnTo>
                  <a:pt x="214" y="182"/>
                </a:lnTo>
                <a:lnTo>
                  <a:pt x="214" y="182"/>
                </a:lnTo>
                <a:lnTo>
                  <a:pt x="214" y="182"/>
                </a:lnTo>
                <a:lnTo>
                  <a:pt x="214" y="180"/>
                </a:lnTo>
                <a:lnTo>
                  <a:pt x="214" y="180"/>
                </a:lnTo>
                <a:lnTo>
                  <a:pt x="214" y="180"/>
                </a:lnTo>
                <a:lnTo>
                  <a:pt x="214" y="180"/>
                </a:lnTo>
                <a:lnTo>
                  <a:pt x="214" y="179"/>
                </a:lnTo>
                <a:lnTo>
                  <a:pt x="215" y="179"/>
                </a:lnTo>
                <a:lnTo>
                  <a:pt x="215" y="179"/>
                </a:lnTo>
                <a:lnTo>
                  <a:pt x="215" y="178"/>
                </a:lnTo>
                <a:lnTo>
                  <a:pt x="215" y="178"/>
                </a:lnTo>
                <a:lnTo>
                  <a:pt x="214" y="176"/>
                </a:lnTo>
                <a:lnTo>
                  <a:pt x="215" y="176"/>
                </a:lnTo>
                <a:lnTo>
                  <a:pt x="215" y="176"/>
                </a:lnTo>
                <a:lnTo>
                  <a:pt x="215" y="176"/>
                </a:lnTo>
                <a:lnTo>
                  <a:pt x="215" y="176"/>
                </a:lnTo>
                <a:lnTo>
                  <a:pt x="216" y="176"/>
                </a:lnTo>
                <a:lnTo>
                  <a:pt x="216" y="176"/>
                </a:lnTo>
                <a:lnTo>
                  <a:pt x="216" y="176"/>
                </a:lnTo>
                <a:lnTo>
                  <a:pt x="216" y="176"/>
                </a:lnTo>
                <a:lnTo>
                  <a:pt x="216" y="176"/>
                </a:lnTo>
                <a:lnTo>
                  <a:pt x="218" y="176"/>
                </a:lnTo>
                <a:lnTo>
                  <a:pt x="218" y="176"/>
                </a:lnTo>
                <a:lnTo>
                  <a:pt x="218" y="176"/>
                </a:lnTo>
                <a:lnTo>
                  <a:pt x="219" y="176"/>
                </a:lnTo>
                <a:lnTo>
                  <a:pt x="219" y="176"/>
                </a:lnTo>
                <a:lnTo>
                  <a:pt x="220" y="176"/>
                </a:lnTo>
                <a:lnTo>
                  <a:pt x="220" y="176"/>
                </a:lnTo>
                <a:lnTo>
                  <a:pt x="220" y="175"/>
                </a:lnTo>
                <a:lnTo>
                  <a:pt x="220" y="175"/>
                </a:lnTo>
                <a:lnTo>
                  <a:pt x="222" y="175"/>
                </a:lnTo>
                <a:lnTo>
                  <a:pt x="222" y="175"/>
                </a:lnTo>
                <a:lnTo>
                  <a:pt x="222" y="174"/>
                </a:lnTo>
                <a:lnTo>
                  <a:pt x="222" y="174"/>
                </a:lnTo>
                <a:lnTo>
                  <a:pt x="222" y="174"/>
                </a:lnTo>
                <a:lnTo>
                  <a:pt x="222" y="174"/>
                </a:lnTo>
                <a:lnTo>
                  <a:pt x="222" y="174"/>
                </a:lnTo>
                <a:lnTo>
                  <a:pt x="222" y="172"/>
                </a:lnTo>
                <a:lnTo>
                  <a:pt x="222" y="172"/>
                </a:lnTo>
                <a:lnTo>
                  <a:pt x="222" y="171"/>
                </a:lnTo>
                <a:lnTo>
                  <a:pt x="223" y="171"/>
                </a:lnTo>
                <a:lnTo>
                  <a:pt x="223" y="171"/>
                </a:lnTo>
                <a:lnTo>
                  <a:pt x="223" y="171"/>
                </a:lnTo>
                <a:lnTo>
                  <a:pt x="223" y="171"/>
                </a:lnTo>
                <a:lnTo>
                  <a:pt x="223" y="171"/>
                </a:lnTo>
                <a:lnTo>
                  <a:pt x="225" y="171"/>
                </a:lnTo>
                <a:lnTo>
                  <a:pt x="225" y="171"/>
                </a:lnTo>
                <a:lnTo>
                  <a:pt x="226" y="171"/>
                </a:lnTo>
                <a:lnTo>
                  <a:pt x="226" y="171"/>
                </a:lnTo>
                <a:lnTo>
                  <a:pt x="226" y="171"/>
                </a:lnTo>
                <a:lnTo>
                  <a:pt x="227" y="171"/>
                </a:lnTo>
                <a:lnTo>
                  <a:pt x="227" y="171"/>
                </a:lnTo>
                <a:lnTo>
                  <a:pt x="229" y="171"/>
                </a:lnTo>
                <a:lnTo>
                  <a:pt x="229" y="171"/>
                </a:lnTo>
                <a:lnTo>
                  <a:pt x="229" y="171"/>
                </a:lnTo>
                <a:lnTo>
                  <a:pt x="229" y="171"/>
                </a:lnTo>
                <a:lnTo>
                  <a:pt x="230" y="171"/>
                </a:lnTo>
                <a:lnTo>
                  <a:pt x="230" y="171"/>
                </a:lnTo>
                <a:lnTo>
                  <a:pt x="231" y="171"/>
                </a:lnTo>
                <a:lnTo>
                  <a:pt x="231" y="171"/>
                </a:lnTo>
                <a:lnTo>
                  <a:pt x="231" y="171"/>
                </a:lnTo>
                <a:lnTo>
                  <a:pt x="231" y="171"/>
                </a:lnTo>
                <a:lnTo>
                  <a:pt x="231" y="171"/>
                </a:lnTo>
                <a:lnTo>
                  <a:pt x="233" y="171"/>
                </a:lnTo>
                <a:lnTo>
                  <a:pt x="233" y="171"/>
                </a:lnTo>
                <a:lnTo>
                  <a:pt x="233" y="171"/>
                </a:lnTo>
                <a:lnTo>
                  <a:pt x="233" y="171"/>
                </a:lnTo>
                <a:lnTo>
                  <a:pt x="233" y="171"/>
                </a:lnTo>
                <a:lnTo>
                  <a:pt x="233" y="171"/>
                </a:lnTo>
                <a:lnTo>
                  <a:pt x="234" y="171"/>
                </a:lnTo>
                <a:lnTo>
                  <a:pt x="234" y="171"/>
                </a:lnTo>
                <a:lnTo>
                  <a:pt x="234" y="171"/>
                </a:lnTo>
                <a:lnTo>
                  <a:pt x="234" y="171"/>
                </a:lnTo>
                <a:lnTo>
                  <a:pt x="236" y="171"/>
                </a:lnTo>
                <a:lnTo>
                  <a:pt x="236" y="171"/>
                </a:lnTo>
                <a:lnTo>
                  <a:pt x="237" y="171"/>
                </a:lnTo>
                <a:lnTo>
                  <a:pt x="237" y="171"/>
                </a:lnTo>
                <a:lnTo>
                  <a:pt x="237" y="171"/>
                </a:lnTo>
                <a:lnTo>
                  <a:pt x="238" y="171"/>
                </a:lnTo>
                <a:lnTo>
                  <a:pt x="238" y="171"/>
                </a:lnTo>
                <a:lnTo>
                  <a:pt x="238" y="171"/>
                </a:lnTo>
                <a:lnTo>
                  <a:pt x="240" y="171"/>
                </a:lnTo>
                <a:lnTo>
                  <a:pt x="240" y="171"/>
                </a:lnTo>
                <a:lnTo>
                  <a:pt x="240" y="171"/>
                </a:lnTo>
                <a:lnTo>
                  <a:pt x="241" y="171"/>
                </a:lnTo>
                <a:lnTo>
                  <a:pt x="241" y="171"/>
                </a:lnTo>
                <a:lnTo>
                  <a:pt x="241" y="171"/>
                </a:lnTo>
                <a:lnTo>
                  <a:pt x="242" y="171"/>
                </a:lnTo>
                <a:lnTo>
                  <a:pt x="242" y="171"/>
                </a:lnTo>
                <a:lnTo>
                  <a:pt x="242" y="171"/>
                </a:lnTo>
                <a:lnTo>
                  <a:pt x="242" y="169"/>
                </a:lnTo>
                <a:lnTo>
                  <a:pt x="244" y="169"/>
                </a:lnTo>
                <a:lnTo>
                  <a:pt x="244" y="169"/>
                </a:lnTo>
                <a:lnTo>
                  <a:pt x="245" y="169"/>
                </a:lnTo>
                <a:lnTo>
                  <a:pt x="245" y="169"/>
                </a:lnTo>
                <a:lnTo>
                  <a:pt x="245" y="169"/>
                </a:lnTo>
                <a:lnTo>
                  <a:pt x="246" y="169"/>
                </a:lnTo>
                <a:lnTo>
                  <a:pt x="246" y="168"/>
                </a:lnTo>
                <a:lnTo>
                  <a:pt x="246" y="168"/>
                </a:lnTo>
                <a:lnTo>
                  <a:pt x="246" y="168"/>
                </a:lnTo>
                <a:lnTo>
                  <a:pt x="248" y="168"/>
                </a:lnTo>
                <a:lnTo>
                  <a:pt x="248" y="168"/>
                </a:lnTo>
                <a:lnTo>
                  <a:pt x="248" y="168"/>
                </a:lnTo>
                <a:lnTo>
                  <a:pt x="248" y="167"/>
                </a:lnTo>
                <a:lnTo>
                  <a:pt x="248" y="167"/>
                </a:lnTo>
                <a:lnTo>
                  <a:pt x="249" y="167"/>
                </a:lnTo>
                <a:lnTo>
                  <a:pt x="249" y="167"/>
                </a:lnTo>
                <a:lnTo>
                  <a:pt x="249" y="167"/>
                </a:lnTo>
                <a:lnTo>
                  <a:pt x="249" y="165"/>
                </a:lnTo>
                <a:lnTo>
                  <a:pt x="251" y="165"/>
                </a:lnTo>
                <a:lnTo>
                  <a:pt x="251" y="165"/>
                </a:lnTo>
                <a:lnTo>
                  <a:pt x="251" y="165"/>
                </a:lnTo>
                <a:lnTo>
                  <a:pt x="252" y="164"/>
                </a:lnTo>
                <a:lnTo>
                  <a:pt x="252" y="164"/>
                </a:lnTo>
                <a:lnTo>
                  <a:pt x="252" y="163"/>
                </a:lnTo>
                <a:lnTo>
                  <a:pt x="252" y="163"/>
                </a:lnTo>
                <a:lnTo>
                  <a:pt x="253" y="163"/>
                </a:lnTo>
                <a:lnTo>
                  <a:pt x="253" y="163"/>
                </a:lnTo>
                <a:lnTo>
                  <a:pt x="253" y="163"/>
                </a:lnTo>
                <a:lnTo>
                  <a:pt x="253" y="163"/>
                </a:lnTo>
                <a:lnTo>
                  <a:pt x="253" y="161"/>
                </a:lnTo>
                <a:lnTo>
                  <a:pt x="253" y="161"/>
                </a:lnTo>
                <a:lnTo>
                  <a:pt x="253" y="161"/>
                </a:lnTo>
                <a:lnTo>
                  <a:pt x="255" y="161"/>
                </a:lnTo>
                <a:lnTo>
                  <a:pt x="255" y="163"/>
                </a:lnTo>
                <a:lnTo>
                  <a:pt x="255" y="161"/>
                </a:lnTo>
                <a:lnTo>
                  <a:pt x="255" y="161"/>
                </a:lnTo>
                <a:lnTo>
                  <a:pt x="255" y="161"/>
                </a:lnTo>
                <a:lnTo>
                  <a:pt x="255" y="160"/>
                </a:lnTo>
                <a:lnTo>
                  <a:pt x="255" y="160"/>
                </a:lnTo>
                <a:lnTo>
                  <a:pt x="255" y="160"/>
                </a:lnTo>
                <a:lnTo>
                  <a:pt x="256" y="160"/>
                </a:lnTo>
                <a:lnTo>
                  <a:pt x="256" y="159"/>
                </a:lnTo>
                <a:lnTo>
                  <a:pt x="256" y="159"/>
                </a:lnTo>
                <a:lnTo>
                  <a:pt x="255" y="159"/>
                </a:lnTo>
                <a:lnTo>
                  <a:pt x="255" y="159"/>
                </a:lnTo>
                <a:lnTo>
                  <a:pt x="255" y="157"/>
                </a:lnTo>
                <a:lnTo>
                  <a:pt x="255" y="157"/>
                </a:lnTo>
                <a:lnTo>
                  <a:pt x="255" y="157"/>
                </a:lnTo>
                <a:lnTo>
                  <a:pt x="255" y="157"/>
                </a:lnTo>
                <a:lnTo>
                  <a:pt x="255" y="156"/>
                </a:lnTo>
                <a:lnTo>
                  <a:pt x="256" y="156"/>
                </a:lnTo>
                <a:lnTo>
                  <a:pt x="256" y="156"/>
                </a:lnTo>
                <a:lnTo>
                  <a:pt x="256" y="156"/>
                </a:lnTo>
                <a:lnTo>
                  <a:pt x="256" y="156"/>
                </a:lnTo>
                <a:lnTo>
                  <a:pt x="256" y="156"/>
                </a:lnTo>
                <a:lnTo>
                  <a:pt x="257" y="156"/>
                </a:lnTo>
                <a:lnTo>
                  <a:pt x="257" y="154"/>
                </a:lnTo>
                <a:lnTo>
                  <a:pt x="257" y="154"/>
                </a:lnTo>
                <a:lnTo>
                  <a:pt x="256" y="154"/>
                </a:lnTo>
                <a:lnTo>
                  <a:pt x="256" y="154"/>
                </a:lnTo>
                <a:lnTo>
                  <a:pt x="257" y="154"/>
                </a:lnTo>
                <a:lnTo>
                  <a:pt x="257" y="153"/>
                </a:lnTo>
                <a:lnTo>
                  <a:pt x="257" y="153"/>
                </a:lnTo>
                <a:lnTo>
                  <a:pt x="257" y="152"/>
                </a:lnTo>
                <a:lnTo>
                  <a:pt x="256" y="152"/>
                </a:lnTo>
                <a:lnTo>
                  <a:pt x="256" y="152"/>
                </a:lnTo>
                <a:lnTo>
                  <a:pt x="257" y="152"/>
                </a:lnTo>
                <a:lnTo>
                  <a:pt x="257" y="152"/>
                </a:lnTo>
                <a:lnTo>
                  <a:pt x="259" y="152"/>
                </a:lnTo>
                <a:lnTo>
                  <a:pt x="259" y="152"/>
                </a:lnTo>
                <a:lnTo>
                  <a:pt x="259" y="150"/>
                </a:lnTo>
                <a:lnTo>
                  <a:pt x="259" y="150"/>
                </a:lnTo>
                <a:lnTo>
                  <a:pt x="259" y="150"/>
                </a:lnTo>
                <a:lnTo>
                  <a:pt x="259" y="149"/>
                </a:lnTo>
                <a:lnTo>
                  <a:pt x="259" y="149"/>
                </a:lnTo>
                <a:lnTo>
                  <a:pt x="259" y="149"/>
                </a:lnTo>
                <a:lnTo>
                  <a:pt x="259" y="149"/>
                </a:lnTo>
                <a:lnTo>
                  <a:pt x="259" y="149"/>
                </a:lnTo>
                <a:lnTo>
                  <a:pt x="259" y="149"/>
                </a:lnTo>
                <a:lnTo>
                  <a:pt x="260" y="149"/>
                </a:lnTo>
                <a:lnTo>
                  <a:pt x="260" y="149"/>
                </a:lnTo>
                <a:lnTo>
                  <a:pt x="260" y="149"/>
                </a:lnTo>
                <a:lnTo>
                  <a:pt x="262" y="149"/>
                </a:lnTo>
                <a:lnTo>
                  <a:pt x="262" y="149"/>
                </a:lnTo>
                <a:lnTo>
                  <a:pt x="262" y="149"/>
                </a:lnTo>
                <a:lnTo>
                  <a:pt x="262" y="148"/>
                </a:lnTo>
                <a:lnTo>
                  <a:pt x="262" y="148"/>
                </a:lnTo>
                <a:lnTo>
                  <a:pt x="262" y="148"/>
                </a:lnTo>
                <a:lnTo>
                  <a:pt x="262" y="146"/>
                </a:lnTo>
                <a:lnTo>
                  <a:pt x="262" y="146"/>
                </a:lnTo>
                <a:lnTo>
                  <a:pt x="262" y="146"/>
                </a:lnTo>
                <a:lnTo>
                  <a:pt x="262" y="146"/>
                </a:lnTo>
                <a:lnTo>
                  <a:pt x="262" y="145"/>
                </a:lnTo>
                <a:lnTo>
                  <a:pt x="262" y="145"/>
                </a:lnTo>
                <a:lnTo>
                  <a:pt x="262" y="145"/>
                </a:lnTo>
                <a:lnTo>
                  <a:pt x="263" y="145"/>
                </a:lnTo>
                <a:lnTo>
                  <a:pt x="263" y="143"/>
                </a:lnTo>
                <a:lnTo>
                  <a:pt x="263" y="143"/>
                </a:lnTo>
                <a:lnTo>
                  <a:pt x="263" y="143"/>
                </a:lnTo>
                <a:lnTo>
                  <a:pt x="263" y="142"/>
                </a:lnTo>
                <a:lnTo>
                  <a:pt x="264" y="142"/>
                </a:lnTo>
                <a:lnTo>
                  <a:pt x="264" y="142"/>
                </a:lnTo>
                <a:lnTo>
                  <a:pt x="264" y="142"/>
                </a:lnTo>
                <a:lnTo>
                  <a:pt x="264" y="141"/>
                </a:lnTo>
                <a:lnTo>
                  <a:pt x="264" y="141"/>
                </a:lnTo>
                <a:lnTo>
                  <a:pt x="264" y="141"/>
                </a:lnTo>
                <a:lnTo>
                  <a:pt x="264" y="139"/>
                </a:lnTo>
                <a:lnTo>
                  <a:pt x="264" y="139"/>
                </a:lnTo>
                <a:lnTo>
                  <a:pt x="264" y="138"/>
                </a:lnTo>
                <a:lnTo>
                  <a:pt x="264" y="138"/>
                </a:lnTo>
                <a:lnTo>
                  <a:pt x="264" y="138"/>
                </a:lnTo>
                <a:lnTo>
                  <a:pt x="264" y="137"/>
                </a:lnTo>
                <a:lnTo>
                  <a:pt x="264" y="137"/>
                </a:lnTo>
                <a:lnTo>
                  <a:pt x="264" y="137"/>
                </a:lnTo>
                <a:lnTo>
                  <a:pt x="264" y="135"/>
                </a:lnTo>
                <a:lnTo>
                  <a:pt x="264" y="135"/>
                </a:lnTo>
                <a:lnTo>
                  <a:pt x="264" y="135"/>
                </a:lnTo>
                <a:lnTo>
                  <a:pt x="264" y="134"/>
                </a:lnTo>
                <a:lnTo>
                  <a:pt x="264" y="134"/>
                </a:lnTo>
                <a:lnTo>
                  <a:pt x="266" y="134"/>
                </a:lnTo>
                <a:lnTo>
                  <a:pt x="266" y="134"/>
                </a:lnTo>
                <a:lnTo>
                  <a:pt x="266" y="133"/>
                </a:lnTo>
                <a:lnTo>
                  <a:pt x="266" y="133"/>
                </a:lnTo>
                <a:lnTo>
                  <a:pt x="267" y="133"/>
                </a:lnTo>
                <a:lnTo>
                  <a:pt x="267" y="133"/>
                </a:lnTo>
                <a:lnTo>
                  <a:pt x="267" y="133"/>
                </a:lnTo>
                <a:lnTo>
                  <a:pt x="267" y="133"/>
                </a:lnTo>
                <a:lnTo>
                  <a:pt x="267" y="131"/>
                </a:lnTo>
                <a:lnTo>
                  <a:pt x="267" y="131"/>
                </a:lnTo>
                <a:lnTo>
                  <a:pt x="268" y="131"/>
                </a:lnTo>
                <a:lnTo>
                  <a:pt x="268" y="131"/>
                </a:lnTo>
                <a:lnTo>
                  <a:pt x="270" y="131"/>
                </a:lnTo>
                <a:lnTo>
                  <a:pt x="270" y="131"/>
                </a:lnTo>
                <a:lnTo>
                  <a:pt x="270" y="130"/>
                </a:lnTo>
                <a:lnTo>
                  <a:pt x="270" y="130"/>
                </a:lnTo>
                <a:lnTo>
                  <a:pt x="268" y="130"/>
                </a:lnTo>
                <a:lnTo>
                  <a:pt x="270" y="130"/>
                </a:lnTo>
                <a:lnTo>
                  <a:pt x="270" y="130"/>
                </a:lnTo>
                <a:lnTo>
                  <a:pt x="270" y="130"/>
                </a:lnTo>
                <a:lnTo>
                  <a:pt x="271" y="128"/>
                </a:lnTo>
                <a:lnTo>
                  <a:pt x="270" y="128"/>
                </a:lnTo>
                <a:lnTo>
                  <a:pt x="270" y="128"/>
                </a:lnTo>
                <a:lnTo>
                  <a:pt x="270" y="127"/>
                </a:lnTo>
                <a:lnTo>
                  <a:pt x="270" y="127"/>
                </a:lnTo>
                <a:lnTo>
                  <a:pt x="270" y="127"/>
                </a:lnTo>
                <a:lnTo>
                  <a:pt x="270" y="127"/>
                </a:lnTo>
                <a:lnTo>
                  <a:pt x="271" y="127"/>
                </a:lnTo>
                <a:lnTo>
                  <a:pt x="271" y="126"/>
                </a:lnTo>
                <a:lnTo>
                  <a:pt x="272" y="126"/>
                </a:lnTo>
                <a:lnTo>
                  <a:pt x="272" y="126"/>
                </a:lnTo>
                <a:lnTo>
                  <a:pt x="271" y="124"/>
                </a:lnTo>
                <a:lnTo>
                  <a:pt x="271" y="124"/>
                </a:lnTo>
                <a:lnTo>
                  <a:pt x="272" y="124"/>
                </a:lnTo>
                <a:lnTo>
                  <a:pt x="272" y="124"/>
                </a:lnTo>
                <a:lnTo>
                  <a:pt x="272" y="124"/>
                </a:lnTo>
                <a:lnTo>
                  <a:pt x="274" y="124"/>
                </a:lnTo>
                <a:lnTo>
                  <a:pt x="274" y="123"/>
                </a:lnTo>
                <a:lnTo>
                  <a:pt x="274" y="123"/>
                </a:lnTo>
                <a:lnTo>
                  <a:pt x="274" y="122"/>
                </a:lnTo>
                <a:lnTo>
                  <a:pt x="274" y="122"/>
                </a:lnTo>
                <a:lnTo>
                  <a:pt x="275" y="122"/>
                </a:lnTo>
                <a:lnTo>
                  <a:pt x="275" y="122"/>
                </a:lnTo>
                <a:lnTo>
                  <a:pt x="275" y="122"/>
                </a:lnTo>
                <a:lnTo>
                  <a:pt x="275" y="122"/>
                </a:lnTo>
                <a:lnTo>
                  <a:pt x="275" y="122"/>
                </a:lnTo>
                <a:lnTo>
                  <a:pt x="275" y="120"/>
                </a:lnTo>
                <a:lnTo>
                  <a:pt x="275" y="120"/>
                </a:lnTo>
                <a:lnTo>
                  <a:pt x="275" y="120"/>
                </a:lnTo>
                <a:lnTo>
                  <a:pt x="275" y="119"/>
                </a:lnTo>
                <a:lnTo>
                  <a:pt x="275" y="119"/>
                </a:lnTo>
                <a:lnTo>
                  <a:pt x="277" y="119"/>
                </a:lnTo>
                <a:lnTo>
                  <a:pt x="277" y="119"/>
                </a:lnTo>
                <a:lnTo>
                  <a:pt x="277" y="119"/>
                </a:lnTo>
                <a:lnTo>
                  <a:pt x="278" y="119"/>
                </a:lnTo>
                <a:lnTo>
                  <a:pt x="278" y="119"/>
                </a:lnTo>
                <a:lnTo>
                  <a:pt x="278" y="119"/>
                </a:lnTo>
                <a:lnTo>
                  <a:pt x="278" y="119"/>
                </a:lnTo>
                <a:lnTo>
                  <a:pt x="279" y="119"/>
                </a:lnTo>
                <a:lnTo>
                  <a:pt x="279" y="117"/>
                </a:lnTo>
                <a:lnTo>
                  <a:pt x="278" y="117"/>
                </a:lnTo>
                <a:lnTo>
                  <a:pt x="279" y="117"/>
                </a:lnTo>
                <a:lnTo>
                  <a:pt x="279" y="116"/>
                </a:lnTo>
                <a:lnTo>
                  <a:pt x="279" y="116"/>
                </a:lnTo>
                <a:lnTo>
                  <a:pt x="281" y="116"/>
                </a:lnTo>
                <a:lnTo>
                  <a:pt x="281" y="116"/>
                </a:lnTo>
                <a:lnTo>
                  <a:pt x="281" y="116"/>
                </a:lnTo>
                <a:lnTo>
                  <a:pt x="281" y="116"/>
                </a:lnTo>
                <a:lnTo>
                  <a:pt x="281" y="115"/>
                </a:lnTo>
                <a:lnTo>
                  <a:pt x="281" y="115"/>
                </a:lnTo>
                <a:lnTo>
                  <a:pt x="281" y="115"/>
                </a:lnTo>
                <a:lnTo>
                  <a:pt x="281" y="113"/>
                </a:lnTo>
                <a:lnTo>
                  <a:pt x="281" y="113"/>
                </a:lnTo>
                <a:lnTo>
                  <a:pt x="281" y="113"/>
                </a:lnTo>
                <a:lnTo>
                  <a:pt x="281" y="113"/>
                </a:lnTo>
                <a:lnTo>
                  <a:pt x="281" y="112"/>
                </a:lnTo>
                <a:lnTo>
                  <a:pt x="281" y="112"/>
                </a:lnTo>
                <a:lnTo>
                  <a:pt x="281" y="111"/>
                </a:lnTo>
                <a:lnTo>
                  <a:pt x="281" y="111"/>
                </a:lnTo>
                <a:lnTo>
                  <a:pt x="281" y="111"/>
                </a:lnTo>
                <a:lnTo>
                  <a:pt x="281" y="111"/>
                </a:lnTo>
                <a:lnTo>
                  <a:pt x="281" y="111"/>
                </a:lnTo>
                <a:lnTo>
                  <a:pt x="279" y="111"/>
                </a:lnTo>
                <a:lnTo>
                  <a:pt x="279" y="111"/>
                </a:lnTo>
                <a:lnTo>
                  <a:pt x="279" y="111"/>
                </a:lnTo>
                <a:lnTo>
                  <a:pt x="281" y="111"/>
                </a:lnTo>
                <a:lnTo>
                  <a:pt x="281" y="109"/>
                </a:lnTo>
                <a:lnTo>
                  <a:pt x="281" y="109"/>
                </a:lnTo>
                <a:lnTo>
                  <a:pt x="281" y="109"/>
                </a:lnTo>
                <a:lnTo>
                  <a:pt x="281" y="108"/>
                </a:lnTo>
                <a:lnTo>
                  <a:pt x="281" y="108"/>
                </a:lnTo>
                <a:lnTo>
                  <a:pt x="281" y="108"/>
                </a:lnTo>
                <a:lnTo>
                  <a:pt x="281" y="108"/>
                </a:lnTo>
                <a:lnTo>
                  <a:pt x="281" y="107"/>
                </a:lnTo>
                <a:lnTo>
                  <a:pt x="281" y="107"/>
                </a:lnTo>
                <a:lnTo>
                  <a:pt x="281" y="105"/>
                </a:lnTo>
                <a:lnTo>
                  <a:pt x="281" y="105"/>
                </a:lnTo>
                <a:lnTo>
                  <a:pt x="281" y="105"/>
                </a:lnTo>
                <a:lnTo>
                  <a:pt x="281" y="105"/>
                </a:lnTo>
                <a:lnTo>
                  <a:pt x="281" y="105"/>
                </a:lnTo>
                <a:lnTo>
                  <a:pt x="279" y="104"/>
                </a:lnTo>
                <a:lnTo>
                  <a:pt x="279" y="104"/>
                </a:lnTo>
                <a:lnTo>
                  <a:pt x="279" y="102"/>
                </a:lnTo>
                <a:lnTo>
                  <a:pt x="281" y="102"/>
                </a:lnTo>
                <a:lnTo>
                  <a:pt x="281" y="102"/>
                </a:lnTo>
                <a:lnTo>
                  <a:pt x="281" y="102"/>
                </a:lnTo>
                <a:lnTo>
                  <a:pt x="281" y="102"/>
                </a:lnTo>
                <a:lnTo>
                  <a:pt x="281" y="102"/>
                </a:lnTo>
                <a:lnTo>
                  <a:pt x="281" y="101"/>
                </a:lnTo>
                <a:lnTo>
                  <a:pt x="282" y="101"/>
                </a:lnTo>
                <a:lnTo>
                  <a:pt x="282" y="101"/>
                </a:lnTo>
                <a:lnTo>
                  <a:pt x="281" y="101"/>
                </a:lnTo>
                <a:lnTo>
                  <a:pt x="281" y="101"/>
                </a:lnTo>
                <a:lnTo>
                  <a:pt x="281" y="101"/>
                </a:lnTo>
                <a:lnTo>
                  <a:pt x="281" y="100"/>
                </a:lnTo>
                <a:lnTo>
                  <a:pt x="279" y="100"/>
                </a:lnTo>
                <a:lnTo>
                  <a:pt x="279" y="100"/>
                </a:lnTo>
                <a:lnTo>
                  <a:pt x="279" y="98"/>
                </a:lnTo>
                <a:lnTo>
                  <a:pt x="279" y="98"/>
                </a:lnTo>
                <a:lnTo>
                  <a:pt x="278" y="97"/>
                </a:lnTo>
                <a:lnTo>
                  <a:pt x="278" y="97"/>
                </a:lnTo>
                <a:lnTo>
                  <a:pt x="278" y="97"/>
                </a:lnTo>
                <a:lnTo>
                  <a:pt x="278" y="96"/>
                </a:lnTo>
                <a:lnTo>
                  <a:pt x="278" y="96"/>
                </a:lnTo>
                <a:lnTo>
                  <a:pt x="278" y="96"/>
                </a:lnTo>
                <a:lnTo>
                  <a:pt x="278" y="94"/>
                </a:lnTo>
                <a:lnTo>
                  <a:pt x="277" y="94"/>
                </a:lnTo>
                <a:lnTo>
                  <a:pt x="277" y="94"/>
                </a:lnTo>
                <a:lnTo>
                  <a:pt x="277" y="94"/>
                </a:lnTo>
                <a:lnTo>
                  <a:pt x="277" y="94"/>
                </a:lnTo>
                <a:lnTo>
                  <a:pt x="277" y="93"/>
                </a:lnTo>
                <a:lnTo>
                  <a:pt x="277" y="93"/>
                </a:lnTo>
                <a:lnTo>
                  <a:pt x="277" y="93"/>
                </a:lnTo>
                <a:lnTo>
                  <a:pt x="277" y="91"/>
                </a:lnTo>
                <a:lnTo>
                  <a:pt x="278" y="91"/>
                </a:lnTo>
                <a:lnTo>
                  <a:pt x="278" y="91"/>
                </a:lnTo>
                <a:lnTo>
                  <a:pt x="278" y="91"/>
                </a:lnTo>
                <a:lnTo>
                  <a:pt x="278" y="90"/>
                </a:lnTo>
                <a:lnTo>
                  <a:pt x="278" y="90"/>
                </a:lnTo>
                <a:lnTo>
                  <a:pt x="278" y="89"/>
                </a:lnTo>
                <a:lnTo>
                  <a:pt x="278" y="89"/>
                </a:lnTo>
                <a:lnTo>
                  <a:pt x="277" y="89"/>
                </a:lnTo>
                <a:lnTo>
                  <a:pt x="277" y="87"/>
                </a:lnTo>
                <a:lnTo>
                  <a:pt x="277" y="87"/>
                </a:lnTo>
                <a:lnTo>
                  <a:pt x="277" y="87"/>
                </a:lnTo>
                <a:lnTo>
                  <a:pt x="277" y="87"/>
                </a:lnTo>
                <a:lnTo>
                  <a:pt x="277" y="86"/>
                </a:lnTo>
                <a:lnTo>
                  <a:pt x="277" y="86"/>
                </a:lnTo>
                <a:lnTo>
                  <a:pt x="277" y="86"/>
                </a:lnTo>
                <a:lnTo>
                  <a:pt x="277" y="86"/>
                </a:lnTo>
                <a:lnTo>
                  <a:pt x="275" y="86"/>
                </a:lnTo>
                <a:lnTo>
                  <a:pt x="275" y="86"/>
                </a:lnTo>
                <a:lnTo>
                  <a:pt x="275" y="85"/>
                </a:lnTo>
                <a:lnTo>
                  <a:pt x="275" y="85"/>
                </a:lnTo>
                <a:lnTo>
                  <a:pt x="275" y="83"/>
                </a:lnTo>
                <a:lnTo>
                  <a:pt x="275" y="83"/>
                </a:lnTo>
                <a:lnTo>
                  <a:pt x="275" y="83"/>
                </a:lnTo>
                <a:lnTo>
                  <a:pt x="275" y="83"/>
                </a:lnTo>
                <a:lnTo>
                  <a:pt x="275" y="82"/>
                </a:lnTo>
                <a:lnTo>
                  <a:pt x="275" y="82"/>
                </a:lnTo>
                <a:lnTo>
                  <a:pt x="275" y="81"/>
                </a:lnTo>
                <a:lnTo>
                  <a:pt x="277" y="81"/>
                </a:lnTo>
                <a:lnTo>
                  <a:pt x="277" y="81"/>
                </a:lnTo>
                <a:lnTo>
                  <a:pt x="277" y="81"/>
                </a:lnTo>
                <a:lnTo>
                  <a:pt x="278" y="81"/>
                </a:lnTo>
                <a:lnTo>
                  <a:pt x="278" y="81"/>
                </a:lnTo>
                <a:lnTo>
                  <a:pt x="278" y="81"/>
                </a:lnTo>
                <a:lnTo>
                  <a:pt x="278" y="81"/>
                </a:lnTo>
                <a:lnTo>
                  <a:pt x="279" y="81"/>
                </a:lnTo>
                <a:lnTo>
                  <a:pt x="279" y="81"/>
                </a:lnTo>
                <a:lnTo>
                  <a:pt x="279" y="81"/>
                </a:lnTo>
                <a:lnTo>
                  <a:pt x="279" y="79"/>
                </a:lnTo>
                <a:lnTo>
                  <a:pt x="281" y="79"/>
                </a:lnTo>
                <a:lnTo>
                  <a:pt x="281" y="79"/>
                </a:lnTo>
                <a:lnTo>
                  <a:pt x="281" y="79"/>
                </a:lnTo>
                <a:lnTo>
                  <a:pt x="281" y="78"/>
                </a:lnTo>
                <a:lnTo>
                  <a:pt x="281" y="78"/>
                </a:lnTo>
                <a:lnTo>
                  <a:pt x="282" y="78"/>
                </a:lnTo>
                <a:lnTo>
                  <a:pt x="282" y="78"/>
                </a:lnTo>
                <a:lnTo>
                  <a:pt x="283" y="78"/>
                </a:lnTo>
                <a:lnTo>
                  <a:pt x="283" y="78"/>
                </a:lnTo>
                <a:lnTo>
                  <a:pt x="283" y="78"/>
                </a:lnTo>
                <a:lnTo>
                  <a:pt x="283" y="78"/>
                </a:lnTo>
                <a:lnTo>
                  <a:pt x="283" y="78"/>
                </a:lnTo>
                <a:lnTo>
                  <a:pt x="283" y="76"/>
                </a:lnTo>
                <a:lnTo>
                  <a:pt x="283" y="76"/>
                </a:lnTo>
                <a:lnTo>
                  <a:pt x="283" y="75"/>
                </a:lnTo>
                <a:lnTo>
                  <a:pt x="285" y="75"/>
                </a:lnTo>
                <a:lnTo>
                  <a:pt x="285" y="75"/>
                </a:lnTo>
                <a:lnTo>
                  <a:pt x="283" y="75"/>
                </a:lnTo>
                <a:lnTo>
                  <a:pt x="283" y="74"/>
                </a:lnTo>
                <a:lnTo>
                  <a:pt x="283" y="74"/>
                </a:lnTo>
                <a:lnTo>
                  <a:pt x="283" y="74"/>
                </a:lnTo>
                <a:lnTo>
                  <a:pt x="283" y="72"/>
                </a:lnTo>
                <a:lnTo>
                  <a:pt x="283" y="72"/>
                </a:lnTo>
                <a:lnTo>
                  <a:pt x="283" y="72"/>
                </a:lnTo>
                <a:lnTo>
                  <a:pt x="283" y="72"/>
                </a:lnTo>
                <a:lnTo>
                  <a:pt x="283" y="71"/>
                </a:lnTo>
                <a:lnTo>
                  <a:pt x="285" y="71"/>
                </a:lnTo>
                <a:lnTo>
                  <a:pt x="285" y="71"/>
                </a:lnTo>
                <a:lnTo>
                  <a:pt x="285" y="71"/>
                </a:lnTo>
                <a:lnTo>
                  <a:pt x="285" y="70"/>
                </a:lnTo>
                <a:lnTo>
                  <a:pt x="286" y="70"/>
                </a:lnTo>
                <a:lnTo>
                  <a:pt x="286" y="70"/>
                </a:lnTo>
                <a:lnTo>
                  <a:pt x="286" y="70"/>
                </a:lnTo>
                <a:lnTo>
                  <a:pt x="286" y="68"/>
                </a:lnTo>
                <a:lnTo>
                  <a:pt x="286" y="68"/>
                </a:lnTo>
                <a:lnTo>
                  <a:pt x="286" y="68"/>
                </a:lnTo>
                <a:lnTo>
                  <a:pt x="286" y="67"/>
                </a:lnTo>
                <a:lnTo>
                  <a:pt x="286" y="67"/>
                </a:lnTo>
                <a:lnTo>
                  <a:pt x="286" y="67"/>
                </a:lnTo>
                <a:lnTo>
                  <a:pt x="286" y="67"/>
                </a:lnTo>
                <a:lnTo>
                  <a:pt x="286" y="65"/>
                </a:lnTo>
                <a:lnTo>
                  <a:pt x="286" y="65"/>
                </a:lnTo>
                <a:lnTo>
                  <a:pt x="286" y="65"/>
                </a:lnTo>
                <a:lnTo>
                  <a:pt x="286" y="64"/>
                </a:lnTo>
                <a:lnTo>
                  <a:pt x="288" y="64"/>
                </a:lnTo>
                <a:lnTo>
                  <a:pt x="288" y="64"/>
                </a:lnTo>
                <a:lnTo>
                  <a:pt x="288" y="64"/>
                </a:lnTo>
                <a:lnTo>
                  <a:pt x="288" y="63"/>
                </a:lnTo>
                <a:lnTo>
                  <a:pt x="288" y="63"/>
                </a:lnTo>
                <a:lnTo>
                  <a:pt x="288" y="63"/>
                </a:lnTo>
                <a:lnTo>
                  <a:pt x="288" y="61"/>
                </a:lnTo>
                <a:lnTo>
                  <a:pt x="289" y="61"/>
                </a:lnTo>
                <a:lnTo>
                  <a:pt x="289" y="61"/>
                </a:lnTo>
                <a:lnTo>
                  <a:pt x="289" y="61"/>
                </a:lnTo>
                <a:lnTo>
                  <a:pt x="289" y="60"/>
                </a:lnTo>
                <a:lnTo>
                  <a:pt x="289" y="60"/>
                </a:lnTo>
                <a:lnTo>
                  <a:pt x="289" y="59"/>
                </a:lnTo>
                <a:lnTo>
                  <a:pt x="289" y="59"/>
                </a:lnTo>
                <a:lnTo>
                  <a:pt x="289" y="59"/>
                </a:lnTo>
                <a:lnTo>
                  <a:pt x="289" y="59"/>
                </a:lnTo>
                <a:lnTo>
                  <a:pt x="289" y="57"/>
                </a:lnTo>
                <a:lnTo>
                  <a:pt x="290" y="57"/>
                </a:lnTo>
                <a:lnTo>
                  <a:pt x="290" y="57"/>
                </a:lnTo>
                <a:lnTo>
                  <a:pt x="290" y="57"/>
                </a:lnTo>
                <a:lnTo>
                  <a:pt x="290" y="56"/>
                </a:lnTo>
                <a:lnTo>
                  <a:pt x="290" y="56"/>
                </a:lnTo>
                <a:lnTo>
                  <a:pt x="290" y="56"/>
                </a:lnTo>
                <a:lnTo>
                  <a:pt x="290" y="55"/>
                </a:lnTo>
                <a:lnTo>
                  <a:pt x="292" y="55"/>
                </a:lnTo>
                <a:lnTo>
                  <a:pt x="292" y="53"/>
                </a:lnTo>
                <a:lnTo>
                  <a:pt x="292" y="53"/>
                </a:lnTo>
                <a:lnTo>
                  <a:pt x="292" y="53"/>
                </a:lnTo>
                <a:lnTo>
                  <a:pt x="292" y="53"/>
                </a:lnTo>
                <a:lnTo>
                  <a:pt x="292" y="52"/>
                </a:lnTo>
                <a:lnTo>
                  <a:pt x="292" y="52"/>
                </a:lnTo>
                <a:lnTo>
                  <a:pt x="293" y="52"/>
                </a:lnTo>
                <a:lnTo>
                  <a:pt x="293" y="52"/>
                </a:lnTo>
                <a:lnTo>
                  <a:pt x="294" y="52"/>
                </a:lnTo>
                <a:lnTo>
                  <a:pt x="294" y="52"/>
                </a:lnTo>
                <a:lnTo>
                  <a:pt x="294" y="52"/>
                </a:lnTo>
                <a:lnTo>
                  <a:pt x="294" y="52"/>
                </a:lnTo>
                <a:lnTo>
                  <a:pt x="296" y="50"/>
                </a:lnTo>
                <a:lnTo>
                  <a:pt x="296" y="50"/>
                </a:lnTo>
                <a:lnTo>
                  <a:pt x="297" y="50"/>
                </a:lnTo>
                <a:lnTo>
                  <a:pt x="297" y="50"/>
                </a:lnTo>
                <a:lnTo>
                  <a:pt x="297" y="49"/>
                </a:lnTo>
                <a:lnTo>
                  <a:pt x="298" y="49"/>
                </a:lnTo>
                <a:lnTo>
                  <a:pt x="298" y="49"/>
                </a:lnTo>
                <a:lnTo>
                  <a:pt x="300" y="49"/>
                </a:lnTo>
                <a:lnTo>
                  <a:pt x="300" y="49"/>
                </a:lnTo>
                <a:lnTo>
                  <a:pt x="300" y="49"/>
                </a:lnTo>
                <a:lnTo>
                  <a:pt x="301" y="49"/>
                </a:lnTo>
                <a:lnTo>
                  <a:pt x="301" y="49"/>
                </a:lnTo>
                <a:lnTo>
                  <a:pt x="301" y="49"/>
                </a:lnTo>
                <a:lnTo>
                  <a:pt x="303" y="49"/>
                </a:lnTo>
                <a:lnTo>
                  <a:pt x="303" y="48"/>
                </a:lnTo>
                <a:lnTo>
                  <a:pt x="303" y="48"/>
                </a:lnTo>
                <a:lnTo>
                  <a:pt x="303" y="49"/>
                </a:lnTo>
                <a:lnTo>
                  <a:pt x="303" y="49"/>
                </a:lnTo>
                <a:lnTo>
                  <a:pt x="303" y="49"/>
                </a:lnTo>
                <a:lnTo>
                  <a:pt x="304" y="49"/>
                </a:lnTo>
                <a:lnTo>
                  <a:pt x="304" y="49"/>
                </a:lnTo>
                <a:lnTo>
                  <a:pt x="305" y="49"/>
                </a:lnTo>
                <a:lnTo>
                  <a:pt x="305" y="48"/>
                </a:lnTo>
                <a:lnTo>
                  <a:pt x="305" y="48"/>
                </a:lnTo>
                <a:lnTo>
                  <a:pt x="305" y="48"/>
                </a:lnTo>
                <a:lnTo>
                  <a:pt x="305" y="49"/>
                </a:lnTo>
                <a:lnTo>
                  <a:pt x="307" y="49"/>
                </a:lnTo>
                <a:lnTo>
                  <a:pt x="307" y="49"/>
                </a:lnTo>
                <a:lnTo>
                  <a:pt x="307" y="48"/>
                </a:lnTo>
                <a:lnTo>
                  <a:pt x="308" y="48"/>
                </a:lnTo>
                <a:lnTo>
                  <a:pt x="308" y="48"/>
                </a:lnTo>
                <a:lnTo>
                  <a:pt x="308" y="48"/>
                </a:lnTo>
                <a:lnTo>
                  <a:pt x="308" y="48"/>
                </a:lnTo>
                <a:lnTo>
                  <a:pt x="309" y="48"/>
                </a:lnTo>
                <a:lnTo>
                  <a:pt x="309" y="48"/>
                </a:lnTo>
                <a:lnTo>
                  <a:pt x="311" y="48"/>
                </a:lnTo>
                <a:lnTo>
                  <a:pt x="311" y="48"/>
                </a:lnTo>
                <a:lnTo>
                  <a:pt x="311" y="48"/>
                </a:lnTo>
                <a:lnTo>
                  <a:pt x="311" y="46"/>
                </a:lnTo>
                <a:lnTo>
                  <a:pt x="311" y="46"/>
                </a:lnTo>
                <a:lnTo>
                  <a:pt x="311" y="46"/>
                </a:lnTo>
                <a:lnTo>
                  <a:pt x="312" y="46"/>
                </a:lnTo>
                <a:lnTo>
                  <a:pt x="312" y="45"/>
                </a:lnTo>
                <a:lnTo>
                  <a:pt x="312" y="45"/>
                </a:lnTo>
                <a:lnTo>
                  <a:pt x="312" y="45"/>
                </a:lnTo>
                <a:lnTo>
                  <a:pt x="312" y="45"/>
                </a:lnTo>
                <a:lnTo>
                  <a:pt x="312" y="44"/>
                </a:lnTo>
                <a:lnTo>
                  <a:pt x="312" y="44"/>
                </a:lnTo>
                <a:lnTo>
                  <a:pt x="312" y="42"/>
                </a:lnTo>
                <a:lnTo>
                  <a:pt x="312" y="42"/>
                </a:lnTo>
                <a:lnTo>
                  <a:pt x="312" y="42"/>
                </a:lnTo>
                <a:lnTo>
                  <a:pt x="314" y="42"/>
                </a:lnTo>
                <a:lnTo>
                  <a:pt x="314" y="42"/>
                </a:lnTo>
                <a:lnTo>
                  <a:pt x="314" y="41"/>
                </a:lnTo>
                <a:lnTo>
                  <a:pt x="314" y="41"/>
                </a:lnTo>
                <a:lnTo>
                  <a:pt x="314" y="40"/>
                </a:lnTo>
                <a:lnTo>
                  <a:pt x="314" y="40"/>
                </a:lnTo>
                <a:lnTo>
                  <a:pt x="315" y="40"/>
                </a:lnTo>
                <a:lnTo>
                  <a:pt x="315" y="40"/>
                </a:lnTo>
                <a:lnTo>
                  <a:pt x="315" y="40"/>
                </a:lnTo>
                <a:lnTo>
                  <a:pt x="315" y="40"/>
                </a:lnTo>
                <a:lnTo>
                  <a:pt x="316" y="38"/>
                </a:lnTo>
                <a:lnTo>
                  <a:pt x="316" y="38"/>
                </a:lnTo>
                <a:lnTo>
                  <a:pt x="315" y="37"/>
                </a:lnTo>
                <a:lnTo>
                  <a:pt x="316" y="37"/>
                </a:lnTo>
                <a:lnTo>
                  <a:pt x="316" y="37"/>
                </a:lnTo>
                <a:lnTo>
                  <a:pt x="316" y="37"/>
                </a:lnTo>
                <a:lnTo>
                  <a:pt x="316" y="37"/>
                </a:lnTo>
                <a:lnTo>
                  <a:pt x="316" y="37"/>
                </a:lnTo>
                <a:lnTo>
                  <a:pt x="318" y="37"/>
                </a:lnTo>
                <a:lnTo>
                  <a:pt x="318" y="35"/>
                </a:lnTo>
                <a:lnTo>
                  <a:pt x="318" y="35"/>
                </a:lnTo>
                <a:lnTo>
                  <a:pt x="319" y="35"/>
                </a:lnTo>
                <a:lnTo>
                  <a:pt x="319" y="35"/>
                </a:lnTo>
                <a:lnTo>
                  <a:pt x="319" y="35"/>
                </a:lnTo>
                <a:lnTo>
                  <a:pt x="319" y="35"/>
                </a:lnTo>
                <a:lnTo>
                  <a:pt x="320" y="34"/>
                </a:lnTo>
                <a:lnTo>
                  <a:pt x="320" y="34"/>
                </a:lnTo>
                <a:lnTo>
                  <a:pt x="320" y="34"/>
                </a:lnTo>
                <a:lnTo>
                  <a:pt x="320" y="33"/>
                </a:lnTo>
                <a:lnTo>
                  <a:pt x="320" y="33"/>
                </a:lnTo>
                <a:lnTo>
                  <a:pt x="320" y="33"/>
                </a:lnTo>
                <a:lnTo>
                  <a:pt x="322" y="33"/>
                </a:lnTo>
                <a:lnTo>
                  <a:pt x="322" y="33"/>
                </a:lnTo>
                <a:lnTo>
                  <a:pt x="322" y="31"/>
                </a:lnTo>
                <a:lnTo>
                  <a:pt x="322" y="31"/>
                </a:lnTo>
                <a:lnTo>
                  <a:pt x="322" y="31"/>
                </a:lnTo>
                <a:lnTo>
                  <a:pt x="323" y="31"/>
                </a:lnTo>
                <a:lnTo>
                  <a:pt x="323" y="31"/>
                </a:lnTo>
                <a:lnTo>
                  <a:pt x="323" y="31"/>
                </a:lnTo>
                <a:lnTo>
                  <a:pt x="324" y="30"/>
                </a:lnTo>
                <a:lnTo>
                  <a:pt x="324" y="30"/>
                </a:lnTo>
                <a:lnTo>
                  <a:pt x="324" y="30"/>
                </a:lnTo>
                <a:lnTo>
                  <a:pt x="326" y="30"/>
                </a:lnTo>
                <a:lnTo>
                  <a:pt x="326" y="30"/>
                </a:lnTo>
                <a:lnTo>
                  <a:pt x="327" y="30"/>
                </a:lnTo>
                <a:lnTo>
                  <a:pt x="327" y="30"/>
                </a:lnTo>
                <a:lnTo>
                  <a:pt x="327" y="30"/>
                </a:lnTo>
                <a:lnTo>
                  <a:pt x="327" y="30"/>
                </a:lnTo>
                <a:lnTo>
                  <a:pt x="329" y="30"/>
                </a:lnTo>
                <a:lnTo>
                  <a:pt x="329" y="30"/>
                </a:lnTo>
                <a:lnTo>
                  <a:pt x="330" y="30"/>
                </a:lnTo>
                <a:lnTo>
                  <a:pt x="330" y="30"/>
                </a:lnTo>
                <a:lnTo>
                  <a:pt x="330" y="30"/>
                </a:lnTo>
                <a:lnTo>
                  <a:pt x="330" y="31"/>
                </a:lnTo>
                <a:lnTo>
                  <a:pt x="330" y="31"/>
                </a:lnTo>
                <a:lnTo>
                  <a:pt x="331" y="31"/>
                </a:lnTo>
                <a:lnTo>
                  <a:pt x="331" y="31"/>
                </a:lnTo>
                <a:lnTo>
                  <a:pt x="331" y="31"/>
                </a:lnTo>
                <a:lnTo>
                  <a:pt x="331" y="33"/>
                </a:lnTo>
                <a:lnTo>
                  <a:pt x="331" y="33"/>
                </a:lnTo>
                <a:lnTo>
                  <a:pt x="331" y="33"/>
                </a:lnTo>
                <a:lnTo>
                  <a:pt x="331" y="34"/>
                </a:lnTo>
                <a:lnTo>
                  <a:pt x="331" y="34"/>
                </a:lnTo>
                <a:lnTo>
                  <a:pt x="333" y="34"/>
                </a:lnTo>
                <a:lnTo>
                  <a:pt x="333" y="34"/>
                </a:lnTo>
                <a:lnTo>
                  <a:pt x="333" y="35"/>
                </a:lnTo>
                <a:lnTo>
                  <a:pt x="333" y="35"/>
                </a:lnTo>
                <a:lnTo>
                  <a:pt x="333" y="35"/>
                </a:lnTo>
                <a:lnTo>
                  <a:pt x="334" y="35"/>
                </a:lnTo>
                <a:lnTo>
                  <a:pt x="334" y="37"/>
                </a:lnTo>
                <a:lnTo>
                  <a:pt x="334" y="37"/>
                </a:lnTo>
                <a:lnTo>
                  <a:pt x="335" y="37"/>
                </a:lnTo>
                <a:lnTo>
                  <a:pt x="335" y="37"/>
                </a:lnTo>
                <a:lnTo>
                  <a:pt x="335" y="37"/>
                </a:lnTo>
                <a:lnTo>
                  <a:pt x="335" y="37"/>
                </a:lnTo>
                <a:lnTo>
                  <a:pt x="335" y="37"/>
                </a:lnTo>
                <a:lnTo>
                  <a:pt x="337" y="37"/>
                </a:lnTo>
                <a:lnTo>
                  <a:pt x="337" y="38"/>
                </a:lnTo>
                <a:lnTo>
                  <a:pt x="338" y="38"/>
                </a:lnTo>
                <a:lnTo>
                  <a:pt x="338" y="38"/>
                </a:lnTo>
                <a:lnTo>
                  <a:pt x="338" y="38"/>
                </a:lnTo>
                <a:lnTo>
                  <a:pt x="340" y="38"/>
                </a:lnTo>
                <a:lnTo>
                  <a:pt x="340" y="38"/>
                </a:lnTo>
                <a:lnTo>
                  <a:pt x="341" y="38"/>
                </a:lnTo>
                <a:lnTo>
                  <a:pt x="341" y="38"/>
                </a:lnTo>
                <a:lnTo>
                  <a:pt x="341" y="38"/>
                </a:lnTo>
                <a:lnTo>
                  <a:pt x="341" y="40"/>
                </a:lnTo>
                <a:lnTo>
                  <a:pt x="342" y="40"/>
                </a:lnTo>
                <a:lnTo>
                  <a:pt x="342" y="40"/>
                </a:lnTo>
                <a:lnTo>
                  <a:pt x="342" y="40"/>
                </a:lnTo>
                <a:lnTo>
                  <a:pt x="344" y="40"/>
                </a:lnTo>
                <a:lnTo>
                  <a:pt x="344" y="40"/>
                </a:lnTo>
                <a:lnTo>
                  <a:pt x="344" y="40"/>
                </a:lnTo>
                <a:lnTo>
                  <a:pt x="345" y="40"/>
                </a:lnTo>
                <a:lnTo>
                  <a:pt x="345" y="40"/>
                </a:lnTo>
                <a:lnTo>
                  <a:pt x="346" y="40"/>
                </a:lnTo>
                <a:lnTo>
                  <a:pt x="346" y="40"/>
                </a:lnTo>
                <a:lnTo>
                  <a:pt x="346" y="40"/>
                </a:lnTo>
                <a:lnTo>
                  <a:pt x="346" y="38"/>
                </a:lnTo>
                <a:lnTo>
                  <a:pt x="346" y="38"/>
                </a:lnTo>
                <a:lnTo>
                  <a:pt x="346" y="37"/>
                </a:lnTo>
                <a:lnTo>
                  <a:pt x="346" y="37"/>
                </a:lnTo>
                <a:lnTo>
                  <a:pt x="348" y="37"/>
                </a:lnTo>
                <a:lnTo>
                  <a:pt x="348" y="37"/>
                </a:lnTo>
                <a:lnTo>
                  <a:pt x="348" y="35"/>
                </a:lnTo>
                <a:lnTo>
                  <a:pt x="348" y="35"/>
                </a:lnTo>
                <a:lnTo>
                  <a:pt x="348" y="34"/>
                </a:lnTo>
                <a:lnTo>
                  <a:pt x="348" y="34"/>
                </a:lnTo>
                <a:lnTo>
                  <a:pt x="348" y="34"/>
                </a:lnTo>
                <a:lnTo>
                  <a:pt x="348" y="33"/>
                </a:lnTo>
                <a:lnTo>
                  <a:pt x="349" y="33"/>
                </a:lnTo>
                <a:lnTo>
                  <a:pt x="349" y="33"/>
                </a:lnTo>
                <a:lnTo>
                  <a:pt x="349" y="31"/>
                </a:lnTo>
                <a:lnTo>
                  <a:pt x="348" y="31"/>
                </a:lnTo>
                <a:lnTo>
                  <a:pt x="348" y="31"/>
                </a:lnTo>
                <a:lnTo>
                  <a:pt x="349" y="31"/>
                </a:lnTo>
                <a:lnTo>
                  <a:pt x="349" y="30"/>
                </a:lnTo>
                <a:lnTo>
                  <a:pt x="349" y="30"/>
                </a:lnTo>
                <a:lnTo>
                  <a:pt x="349" y="29"/>
                </a:lnTo>
                <a:lnTo>
                  <a:pt x="349" y="29"/>
                </a:lnTo>
                <a:lnTo>
                  <a:pt x="348" y="29"/>
                </a:lnTo>
                <a:lnTo>
                  <a:pt x="348" y="29"/>
                </a:lnTo>
                <a:lnTo>
                  <a:pt x="346" y="29"/>
                </a:lnTo>
                <a:lnTo>
                  <a:pt x="346" y="29"/>
                </a:lnTo>
                <a:lnTo>
                  <a:pt x="346" y="27"/>
                </a:lnTo>
                <a:lnTo>
                  <a:pt x="348" y="27"/>
                </a:lnTo>
                <a:lnTo>
                  <a:pt x="348" y="27"/>
                </a:lnTo>
                <a:lnTo>
                  <a:pt x="348" y="26"/>
                </a:lnTo>
                <a:lnTo>
                  <a:pt x="348" y="26"/>
                </a:lnTo>
                <a:lnTo>
                  <a:pt x="348" y="26"/>
                </a:lnTo>
                <a:lnTo>
                  <a:pt x="348" y="24"/>
                </a:lnTo>
                <a:lnTo>
                  <a:pt x="348" y="24"/>
                </a:lnTo>
                <a:lnTo>
                  <a:pt x="348" y="23"/>
                </a:lnTo>
                <a:lnTo>
                  <a:pt x="348" y="23"/>
                </a:lnTo>
                <a:lnTo>
                  <a:pt x="348" y="23"/>
                </a:lnTo>
                <a:lnTo>
                  <a:pt x="348" y="23"/>
                </a:lnTo>
                <a:lnTo>
                  <a:pt x="348" y="22"/>
                </a:lnTo>
                <a:lnTo>
                  <a:pt x="348" y="22"/>
                </a:lnTo>
                <a:lnTo>
                  <a:pt x="348" y="22"/>
                </a:lnTo>
                <a:lnTo>
                  <a:pt x="348" y="22"/>
                </a:lnTo>
                <a:lnTo>
                  <a:pt x="348" y="20"/>
                </a:lnTo>
                <a:lnTo>
                  <a:pt x="349" y="20"/>
                </a:lnTo>
                <a:lnTo>
                  <a:pt x="349" y="20"/>
                </a:lnTo>
                <a:lnTo>
                  <a:pt x="349" y="19"/>
                </a:lnTo>
                <a:lnTo>
                  <a:pt x="349" y="19"/>
                </a:lnTo>
                <a:lnTo>
                  <a:pt x="349" y="19"/>
                </a:lnTo>
                <a:lnTo>
                  <a:pt x="349" y="19"/>
                </a:lnTo>
                <a:lnTo>
                  <a:pt x="349" y="18"/>
                </a:lnTo>
                <a:lnTo>
                  <a:pt x="349" y="18"/>
                </a:lnTo>
                <a:lnTo>
                  <a:pt x="350" y="18"/>
                </a:lnTo>
                <a:lnTo>
                  <a:pt x="350" y="18"/>
                </a:lnTo>
                <a:lnTo>
                  <a:pt x="352" y="18"/>
                </a:lnTo>
                <a:lnTo>
                  <a:pt x="352" y="18"/>
                </a:lnTo>
                <a:lnTo>
                  <a:pt x="352" y="18"/>
                </a:lnTo>
                <a:lnTo>
                  <a:pt x="352" y="16"/>
                </a:lnTo>
                <a:lnTo>
                  <a:pt x="353" y="16"/>
                </a:lnTo>
                <a:lnTo>
                  <a:pt x="353" y="16"/>
                </a:lnTo>
                <a:lnTo>
                  <a:pt x="353" y="15"/>
                </a:lnTo>
                <a:lnTo>
                  <a:pt x="355" y="15"/>
                </a:lnTo>
                <a:lnTo>
                  <a:pt x="355" y="15"/>
                </a:lnTo>
                <a:lnTo>
                  <a:pt x="355" y="15"/>
                </a:lnTo>
                <a:lnTo>
                  <a:pt x="355" y="15"/>
                </a:lnTo>
                <a:lnTo>
                  <a:pt x="355" y="15"/>
                </a:lnTo>
                <a:lnTo>
                  <a:pt x="355" y="14"/>
                </a:lnTo>
                <a:lnTo>
                  <a:pt x="356" y="14"/>
                </a:lnTo>
                <a:lnTo>
                  <a:pt x="356" y="14"/>
                </a:lnTo>
                <a:lnTo>
                  <a:pt x="356" y="14"/>
                </a:lnTo>
                <a:lnTo>
                  <a:pt x="357" y="14"/>
                </a:lnTo>
                <a:lnTo>
                  <a:pt x="357" y="12"/>
                </a:lnTo>
                <a:lnTo>
                  <a:pt x="357" y="12"/>
                </a:lnTo>
                <a:lnTo>
                  <a:pt x="357" y="12"/>
                </a:lnTo>
                <a:lnTo>
                  <a:pt x="357" y="11"/>
                </a:lnTo>
                <a:lnTo>
                  <a:pt x="357" y="11"/>
                </a:lnTo>
                <a:lnTo>
                  <a:pt x="357" y="11"/>
                </a:lnTo>
                <a:lnTo>
                  <a:pt x="357" y="11"/>
                </a:lnTo>
                <a:lnTo>
                  <a:pt x="357" y="9"/>
                </a:lnTo>
                <a:lnTo>
                  <a:pt x="359" y="9"/>
                </a:lnTo>
                <a:lnTo>
                  <a:pt x="359" y="9"/>
                </a:lnTo>
                <a:lnTo>
                  <a:pt x="359" y="9"/>
                </a:lnTo>
                <a:lnTo>
                  <a:pt x="359" y="9"/>
                </a:lnTo>
                <a:lnTo>
                  <a:pt x="359" y="8"/>
                </a:lnTo>
                <a:lnTo>
                  <a:pt x="359" y="8"/>
                </a:lnTo>
                <a:lnTo>
                  <a:pt x="359" y="8"/>
                </a:lnTo>
                <a:lnTo>
                  <a:pt x="359" y="7"/>
                </a:lnTo>
                <a:lnTo>
                  <a:pt x="359" y="7"/>
                </a:lnTo>
                <a:lnTo>
                  <a:pt x="359" y="7"/>
                </a:lnTo>
                <a:lnTo>
                  <a:pt x="359" y="7"/>
                </a:lnTo>
                <a:lnTo>
                  <a:pt x="359" y="5"/>
                </a:lnTo>
                <a:lnTo>
                  <a:pt x="359" y="5"/>
                </a:lnTo>
                <a:lnTo>
                  <a:pt x="360" y="5"/>
                </a:lnTo>
                <a:lnTo>
                  <a:pt x="360" y="4"/>
                </a:lnTo>
                <a:lnTo>
                  <a:pt x="360" y="4"/>
                </a:lnTo>
                <a:lnTo>
                  <a:pt x="360" y="4"/>
                </a:lnTo>
                <a:lnTo>
                  <a:pt x="360" y="4"/>
                </a:lnTo>
                <a:lnTo>
                  <a:pt x="361" y="4"/>
                </a:lnTo>
                <a:lnTo>
                  <a:pt x="361" y="4"/>
                </a:lnTo>
                <a:lnTo>
                  <a:pt x="363" y="4"/>
                </a:lnTo>
                <a:lnTo>
                  <a:pt x="363" y="4"/>
                </a:lnTo>
                <a:lnTo>
                  <a:pt x="363" y="4"/>
                </a:lnTo>
                <a:lnTo>
                  <a:pt x="364" y="4"/>
                </a:lnTo>
                <a:lnTo>
                  <a:pt x="364" y="4"/>
                </a:lnTo>
                <a:lnTo>
                  <a:pt x="364" y="3"/>
                </a:lnTo>
                <a:lnTo>
                  <a:pt x="366" y="3"/>
                </a:lnTo>
                <a:lnTo>
                  <a:pt x="366" y="3"/>
                </a:lnTo>
                <a:lnTo>
                  <a:pt x="366" y="3"/>
                </a:lnTo>
                <a:lnTo>
                  <a:pt x="366" y="1"/>
                </a:lnTo>
                <a:lnTo>
                  <a:pt x="366" y="1"/>
                </a:lnTo>
                <a:lnTo>
                  <a:pt x="366" y="1"/>
                </a:lnTo>
                <a:lnTo>
                  <a:pt x="366" y="1"/>
                </a:lnTo>
                <a:lnTo>
                  <a:pt x="367" y="0"/>
                </a:lnTo>
                <a:lnTo>
                  <a:pt x="367" y="0"/>
                </a:lnTo>
                <a:lnTo>
                  <a:pt x="368" y="1"/>
                </a:lnTo>
                <a:lnTo>
                  <a:pt x="368" y="1"/>
                </a:lnTo>
                <a:lnTo>
                  <a:pt x="368" y="1"/>
                </a:lnTo>
                <a:lnTo>
                  <a:pt x="368" y="0"/>
                </a:lnTo>
                <a:lnTo>
                  <a:pt x="370" y="0"/>
                </a:lnTo>
                <a:lnTo>
                  <a:pt x="370" y="0"/>
                </a:lnTo>
                <a:lnTo>
                  <a:pt x="371" y="0"/>
                </a:lnTo>
                <a:lnTo>
                  <a:pt x="371" y="0"/>
                </a:lnTo>
                <a:lnTo>
                  <a:pt x="371" y="0"/>
                </a:lnTo>
                <a:lnTo>
                  <a:pt x="371" y="0"/>
                </a:lnTo>
                <a:lnTo>
                  <a:pt x="372" y="0"/>
                </a:lnTo>
                <a:lnTo>
                  <a:pt x="374" y="0"/>
                </a:lnTo>
                <a:lnTo>
                  <a:pt x="372" y="0"/>
                </a:lnTo>
                <a:lnTo>
                  <a:pt x="372" y="1"/>
                </a:lnTo>
                <a:lnTo>
                  <a:pt x="374" y="1"/>
                </a:lnTo>
                <a:lnTo>
                  <a:pt x="374" y="1"/>
                </a:lnTo>
                <a:lnTo>
                  <a:pt x="374" y="1"/>
                </a:lnTo>
                <a:lnTo>
                  <a:pt x="374" y="3"/>
                </a:lnTo>
                <a:lnTo>
                  <a:pt x="374" y="3"/>
                </a:lnTo>
                <a:lnTo>
                  <a:pt x="374" y="3"/>
                </a:lnTo>
                <a:lnTo>
                  <a:pt x="374" y="4"/>
                </a:lnTo>
                <a:lnTo>
                  <a:pt x="374" y="4"/>
                </a:lnTo>
                <a:lnTo>
                  <a:pt x="374" y="4"/>
                </a:lnTo>
                <a:lnTo>
                  <a:pt x="374" y="4"/>
                </a:lnTo>
                <a:lnTo>
                  <a:pt x="374" y="5"/>
                </a:lnTo>
                <a:lnTo>
                  <a:pt x="374" y="5"/>
                </a:lnTo>
                <a:lnTo>
                  <a:pt x="374" y="7"/>
                </a:lnTo>
                <a:lnTo>
                  <a:pt x="374" y="7"/>
                </a:lnTo>
                <a:lnTo>
                  <a:pt x="374" y="7"/>
                </a:lnTo>
                <a:lnTo>
                  <a:pt x="374" y="7"/>
                </a:lnTo>
                <a:lnTo>
                  <a:pt x="374" y="7"/>
                </a:lnTo>
                <a:lnTo>
                  <a:pt x="374" y="8"/>
                </a:lnTo>
                <a:lnTo>
                  <a:pt x="372" y="8"/>
                </a:lnTo>
                <a:lnTo>
                  <a:pt x="372" y="8"/>
                </a:lnTo>
                <a:lnTo>
                  <a:pt x="374" y="8"/>
                </a:lnTo>
                <a:lnTo>
                  <a:pt x="374" y="9"/>
                </a:lnTo>
                <a:lnTo>
                  <a:pt x="372" y="9"/>
                </a:lnTo>
                <a:lnTo>
                  <a:pt x="372" y="9"/>
                </a:lnTo>
                <a:lnTo>
                  <a:pt x="374" y="9"/>
                </a:lnTo>
                <a:lnTo>
                  <a:pt x="374" y="9"/>
                </a:lnTo>
                <a:lnTo>
                  <a:pt x="372" y="9"/>
                </a:lnTo>
                <a:lnTo>
                  <a:pt x="372" y="11"/>
                </a:lnTo>
                <a:lnTo>
                  <a:pt x="374" y="11"/>
                </a:lnTo>
                <a:lnTo>
                  <a:pt x="374" y="11"/>
                </a:lnTo>
                <a:lnTo>
                  <a:pt x="374" y="12"/>
                </a:lnTo>
                <a:lnTo>
                  <a:pt x="374" y="12"/>
                </a:lnTo>
                <a:lnTo>
                  <a:pt x="374" y="12"/>
                </a:lnTo>
                <a:lnTo>
                  <a:pt x="372" y="12"/>
                </a:lnTo>
                <a:lnTo>
                  <a:pt x="372" y="14"/>
                </a:lnTo>
                <a:lnTo>
                  <a:pt x="374" y="14"/>
                </a:lnTo>
                <a:lnTo>
                  <a:pt x="372" y="14"/>
                </a:lnTo>
                <a:lnTo>
                  <a:pt x="372" y="14"/>
                </a:lnTo>
                <a:lnTo>
                  <a:pt x="372" y="14"/>
                </a:lnTo>
                <a:lnTo>
                  <a:pt x="372" y="15"/>
                </a:lnTo>
                <a:lnTo>
                  <a:pt x="372" y="15"/>
                </a:lnTo>
                <a:lnTo>
                  <a:pt x="371" y="15"/>
                </a:lnTo>
                <a:lnTo>
                  <a:pt x="371" y="15"/>
                </a:lnTo>
                <a:lnTo>
                  <a:pt x="371" y="15"/>
                </a:lnTo>
                <a:lnTo>
                  <a:pt x="371" y="16"/>
                </a:lnTo>
                <a:lnTo>
                  <a:pt x="370" y="18"/>
                </a:lnTo>
                <a:lnTo>
                  <a:pt x="368" y="18"/>
                </a:lnTo>
                <a:lnTo>
                  <a:pt x="368" y="19"/>
                </a:lnTo>
                <a:lnTo>
                  <a:pt x="368" y="20"/>
                </a:lnTo>
                <a:lnTo>
                  <a:pt x="367" y="22"/>
                </a:lnTo>
                <a:lnTo>
                  <a:pt x="366" y="23"/>
                </a:lnTo>
                <a:lnTo>
                  <a:pt x="366" y="26"/>
                </a:lnTo>
                <a:lnTo>
                  <a:pt x="364" y="27"/>
                </a:lnTo>
                <a:lnTo>
                  <a:pt x="364" y="29"/>
                </a:lnTo>
                <a:lnTo>
                  <a:pt x="363" y="30"/>
                </a:lnTo>
                <a:lnTo>
                  <a:pt x="363" y="30"/>
                </a:lnTo>
                <a:lnTo>
                  <a:pt x="363" y="31"/>
                </a:lnTo>
                <a:lnTo>
                  <a:pt x="361" y="34"/>
                </a:lnTo>
                <a:lnTo>
                  <a:pt x="361" y="37"/>
                </a:lnTo>
                <a:lnTo>
                  <a:pt x="361" y="37"/>
                </a:lnTo>
                <a:lnTo>
                  <a:pt x="361" y="37"/>
                </a:lnTo>
                <a:lnTo>
                  <a:pt x="360" y="38"/>
                </a:lnTo>
                <a:lnTo>
                  <a:pt x="360" y="40"/>
                </a:lnTo>
                <a:lnTo>
                  <a:pt x="360" y="40"/>
                </a:lnTo>
                <a:lnTo>
                  <a:pt x="360" y="40"/>
                </a:lnTo>
                <a:lnTo>
                  <a:pt x="360" y="41"/>
                </a:lnTo>
                <a:lnTo>
                  <a:pt x="360" y="41"/>
                </a:lnTo>
                <a:lnTo>
                  <a:pt x="361" y="42"/>
                </a:lnTo>
                <a:lnTo>
                  <a:pt x="361" y="42"/>
                </a:lnTo>
                <a:lnTo>
                  <a:pt x="361" y="42"/>
                </a:lnTo>
                <a:lnTo>
                  <a:pt x="361" y="44"/>
                </a:lnTo>
                <a:lnTo>
                  <a:pt x="360" y="45"/>
                </a:lnTo>
                <a:lnTo>
                  <a:pt x="360" y="45"/>
                </a:lnTo>
                <a:lnTo>
                  <a:pt x="360" y="46"/>
                </a:lnTo>
                <a:lnTo>
                  <a:pt x="360" y="48"/>
                </a:lnTo>
                <a:lnTo>
                  <a:pt x="360" y="48"/>
                </a:lnTo>
                <a:lnTo>
                  <a:pt x="360" y="49"/>
                </a:lnTo>
                <a:lnTo>
                  <a:pt x="361" y="50"/>
                </a:lnTo>
                <a:lnTo>
                  <a:pt x="361" y="50"/>
                </a:lnTo>
                <a:lnTo>
                  <a:pt x="361" y="52"/>
                </a:lnTo>
                <a:lnTo>
                  <a:pt x="361" y="52"/>
                </a:lnTo>
                <a:lnTo>
                  <a:pt x="361" y="53"/>
                </a:lnTo>
                <a:lnTo>
                  <a:pt x="361" y="53"/>
                </a:lnTo>
                <a:lnTo>
                  <a:pt x="363" y="53"/>
                </a:lnTo>
                <a:lnTo>
                  <a:pt x="363" y="53"/>
                </a:lnTo>
                <a:lnTo>
                  <a:pt x="363" y="55"/>
                </a:lnTo>
                <a:lnTo>
                  <a:pt x="361" y="55"/>
                </a:lnTo>
                <a:lnTo>
                  <a:pt x="361" y="55"/>
                </a:lnTo>
                <a:lnTo>
                  <a:pt x="361" y="55"/>
                </a:lnTo>
                <a:lnTo>
                  <a:pt x="361" y="56"/>
                </a:lnTo>
                <a:lnTo>
                  <a:pt x="360" y="56"/>
                </a:lnTo>
                <a:lnTo>
                  <a:pt x="360" y="56"/>
                </a:lnTo>
                <a:lnTo>
                  <a:pt x="360" y="57"/>
                </a:lnTo>
                <a:lnTo>
                  <a:pt x="360" y="57"/>
                </a:lnTo>
                <a:lnTo>
                  <a:pt x="361" y="59"/>
                </a:lnTo>
                <a:lnTo>
                  <a:pt x="361" y="59"/>
                </a:lnTo>
                <a:lnTo>
                  <a:pt x="361" y="59"/>
                </a:lnTo>
                <a:lnTo>
                  <a:pt x="361" y="59"/>
                </a:lnTo>
                <a:lnTo>
                  <a:pt x="361" y="60"/>
                </a:lnTo>
                <a:lnTo>
                  <a:pt x="361" y="60"/>
                </a:lnTo>
                <a:lnTo>
                  <a:pt x="361" y="61"/>
                </a:lnTo>
                <a:lnTo>
                  <a:pt x="361" y="61"/>
                </a:lnTo>
                <a:lnTo>
                  <a:pt x="363" y="61"/>
                </a:lnTo>
                <a:lnTo>
                  <a:pt x="363" y="61"/>
                </a:lnTo>
                <a:lnTo>
                  <a:pt x="363" y="63"/>
                </a:lnTo>
                <a:lnTo>
                  <a:pt x="363" y="63"/>
                </a:lnTo>
                <a:lnTo>
                  <a:pt x="363" y="64"/>
                </a:lnTo>
                <a:lnTo>
                  <a:pt x="363" y="64"/>
                </a:lnTo>
                <a:lnTo>
                  <a:pt x="363" y="64"/>
                </a:lnTo>
                <a:lnTo>
                  <a:pt x="363" y="64"/>
                </a:lnTo>
                <a:lnTo>
                  <a:pt x="364" y="64"/>
                </a:lnTo>
                <a:lnTo>
                  <a:pt x="364" y="64"/>
                </a:lnTo>
                <a:lnTo>
                  <a:pt x="364" y="65"/>
                </a:lnTo>
                <a:lnTo>
                  <a:pt x="364" y="65"/>
                </a:lnTo>
                <a:lnTo>
                  <a:pt x="366" y="67"/>
                </a:lnTo>
                <a:lnTo>
                  <a:pt x="366" y="67"/>
                </a:lnTo>
                <a:lnTo>
                  <a:pt x="366" y="67"/>
                </a:lnTo>
                <a:lnTo>
                  <a:pt x="367" y="67"/>
                </a:lnTo>
                <a:lnTo>
                  <a:pt x="367" y="67"/>
                </a:lnTo>
                <a:lnTo>
                  <a:pt x="367" y="67"/>
                </a:lnTo>
                <a:lnTo>
                  <a:pt x="367" y="68"/>
                </a:lnTo>
                <a:lnTo>
                  <a:pt x="367" y="68"/>
                </a:lnTo>
                <a:lnTo>
                  <a:pt x="368" y="68"/>
                </a:lnTo>
                <a:lnTo>
                  <a:pt x="368" y="70"/>
                </a:lnTo>
                <a:lnTo>
                  <a:pt x="368" y="70"/>
                </a:lnTo>
                <a:lnTo>
                  <a:pt x="368" y="70"/>
                </a:lnTo>
                <a:lnTo>
                  <a:pt x="368" y="71"/>
                </a:lnTo>
                <a:lnTo>
                  <a:pt x="368" y="71"/>
                </a:lnTo>
                <a:lnTo>
                  <a:pt x="368" y="72"/>
                </a:lnTo>
                <a:lnTo>
                  <a:pt x="368" y="72"/>
                </a:lnTo>
                <a:lnTo>
                  <a:pt x="368" y="72"/>
                </a:lnTo>
                <a:lnTo>
                  <a:pt x="368" y="72"/>
                </a:lnTo>
                <a:lnTo>
                  <a:pt x="368" y="72"/>
                </a:lnTo>
                <a:lnTo>
                  <a:pt x="368" y="74"/>
                </a:lnTo>
                <a:lnTo>
                  <a:pt x="370" y="74"/>
                </a:lnTo>
                <a:lnTo>
                  <a:pt x="370" y="75"/>
                </a:lnTo>
                <a:lnTo>
                  <a:pt x="370" y="75"/>
                </a:lnTo>
                <a:lnTo>
                  <a:pt x="370" y="75"/>
                </a:lnTo>
                <a:lnTo>
                  <a:pt x="370" y="75"/>
                </a:lnTo>
                <a:lnTo>
                  <a:pt x="370" y="75"/>
                </a:lnTo>
                <a:lnTo>
                  <a:pt x="370" y="76"/>
                </a:lnTo>
                <a:lnTo>
                  <a:pt x="370" y="76"/>
                </a:lnTo>
                <a:lnTo>
                  <a:pt x="371" y="76"/>
                </a:lnTo>
                <a:lnTo>
                  <a:pt x="371" y="78"/>
                </a:lnTo>
                <a:lnTo>
                  <a:pt x="371" y="78"/>
                </a:lnTo>
                <a:lnTo>
                  <a:pt x="371" y="78"/>
                </a:lnTo>
                <a:lnTo>
                  <a:pt x="371" y="78"/>
                </a:lnTo>
                <a:lnTo>
                  <a:pt x="371" y="79"/>
                </a:lnTo>
                <a:lnTo>
                  <a:pt x="371" y="79"/>
                </a:lnTo>
                <a:lnTo>
                  <a:pt x="371" y="81"/>
                </a:lnTo>
                <a:lnTo>
                  <a:pt x="371" y="81"/>
                </a:lnTo>
                <a:lnTo>
                  <a:pt x="371" y="82"/>
                </a:lnTo>
                <a:lnTo>
                  <a:pt x="371" y="83"/>
                </a:lnTo>
                <a:lnTo>
                  <a:pt x="370" y="85"/>
                </a:lnTo>
                <a:lnTo>
                  <a:pt x="370" y="86"/>
                </a:lnTo>
                <a:lnTo>
                  <a:pt x="370" y="86"/>
                </a:lnTo>
                <a:lnTo>
                  <a:pt x="370" y="87"/>
                </a:lnTo>
                <a:lnTo>
                  <a:pt x="370" y="87"/>
                </a:lnTo>
                <a:lnTo>
                  <a:pt x="368" y="89"/>
                </a:lnTo>
                <a:lnTo>
                  <a:pt x="368" y="89"/>
                </a:lnTo>
                <a:lnTo>
                  <a:pt x="368" y="90"/>
                </a:lnTo>
                <a:lnTo>
                  <a:pt x="368" y="91"/>
                </a:lnTo>
                <a:lnTo>
                  <a:pt x="368" y="93"/>
                </a:lnTo>
                <a:lnTo>
                  <a:pt x="368" y="94"/>
                </a:lnTo>
                <a:lnTo>
                  <a:pt x="367" y="96"/>
                </a:lnTo>
                <a:lnTo>
                  <a:pt x="367" y="97"/>
                </a:lnTo>
                <a:lnTo>
                  <a:pt x="367" y="98"/>
                </a:lnTo>
                <a:lnTo>
                  <a:pt x="367" y="100"/>
                </a:lnTo>
                <a:lnTo>
                  <a:pt x="367" y="100"/>
                </a:lnTo>
                <a:lnTo>
                  <a:pt x="366" y="100"/>
                </a:lnTo>
                <a:lnTo>
                  <a:pt x="366" y="101"/>
                </a:lnTo>
                <a:lnTo>
                  <a:pt x="366" y="102"/>
                </a:lnTo>
                <a:lnTo>
                  <a:pt x="366" y="104"/>
                </a:lnTo>
                <a:lnTo>
                  <a:pt x="366" y="105"/>
                </a:lnTo>
                <a:lnTo>
                  <a:pt x="366" y="107"/>
                </a:lnTo>
                <a:lnTo>
                  <a:pt x="368" y="107"/>
                </a:lnTo>
                <a:lnTo>
                  <a:pt x="370" y="108"/>
                </a:lnTo>
                <a:lnTo>
                  <a:pt x="371" y="109"/>
                </a:lnTo>
                <a:lnTo>
                  <a:pt x="372" y="111"/>
                </a:lnTo>
                <a:lnTo>
                  <a:pt x="372" y="111"/>
                </a:lnTo>
                <a:lnTo>
                  <a:pt x="372" y="111"/>
                </a:lnTo>
                <a:lnTo>
                  <a:pt x="372" y="112"/>
                </a:lnTo>
                <a:lnTo>
                  <a:pt x="372" y="113"/>
                </a:lnTo>
                <a:lnTo>
                  <a:pt x="372" y="115"/>
                </a:lnTo>
                <a:lnTo>
                  <a:pt x="372" y="116"/>
                </a:lnTo>
                <a:lnTo>
                  <a:pt x="372" y="116"/>
                </a:lnTo>
                <a:lnTo>
                  <a:pt x="374" y="119"/>
                </a:lnTo>
                <a:lnTo>
                  <a:pt x="374" y="119"/>
                </a:lnTo>
                <a:lnTo>
                  <a:pt x="375" y="120"/>
                </a:lnTo>
                <a:lnTo>
                  <a:pt x="375" y="122"/>
                </a:lnTo>
                <a:lnTo>
                  <a:pt x="375" y="123"/>
                </a:lnTo>
                <a:lnTo>
                  <a:pt x="376" y="124"/>
                </a:lnTo>
                <a:lnTo>
                  <a:pt x="376" y="124"/>
                </a:lnTo>
                <a:lnTo>
                  <a:pt x="376" y="126"/>
                </a:lnTo>
                <a:lnTo>
                  <a:pt x="376" y="126"/>
                </a:lnTo>
                <a:lnTo>
                  <a:pt x="376" y="127"/>
                </a:lnTo>
                <a:lnTo>
                  <a:pt x="376" y="127"/>
                </a:lnTo>
                <a:lnTo>
                  <a:pt x="376" y="127"/>
                </a:lnTo>
                <a:lnTo>
                  <a:pt x="376" y="128"/>
                </a:lnTo>
                <a:lnTo>
                  <a:pt x="376" y="128"/>
                </a:lnTo>
                <a:lnTo>
                  <a:pt x="376" y="130"/>
                </a:lnTo>
                <a:lnTo>
                  <a:pt x="376" y="130"/>
                </a:lnTo>
                <a:lnTo>
                  <a:pt x="376" y="130"/>
                </a:lnTo>
                <a:lnTo>
                  <a:pt x="378" y="130"/>
                </a:lnTo>
                <a:lnTo>
                  <a:pt x="378" y="130"/>
                </a:lnTo>
                <a:lnTo>
                  <a:pt x="378" y="131"/>
                </a:lnTo>
                <a:lnTo>
                  <a:pt x="378" y="131"/>
                </a:lnTo>
                <a:lnTo>
                  <a:pt x="378" y="131"/>
                </a:lnTo>
                <a:lnTo>
                  <a:pt x="379" y="131"/>
                </a:lnTo>
                <a:lnTo>
                  <a:pt x="379" y="133"/>
                </a:lnTo>
                <a:lnTo>
                  <a:pt x="379" y="133"/>
                </a:lnTo>
                <a:lnTo>
                  <a:pt x="379" y="133"/>
                </a:lnTo>
                <a:lnTo>
                  <a:pt x="379" y="134"/>
                </a:lnTo>
                <a:lnTo>
                  <a:pt x="379" y="134"/>
                </a:lnTo>
                <a:lnTo>
                  <a:pt x="379" y="134"/>
                </a:lnTo>
                <a:lnTo>
                  <a:pt x="379" y="135"/>
                </a:lnTo>
                <a:lnTo>
                  <a:pt x="379" y="135"/>
                </a:lnTo>
                <a:lnTo>
                  <a:pt x="379" y="135"/>
                </a:lnTo>
                <a:lnTo>
                  <a:pt x="379" y="137"/>
                </a:lnTo>
                <a:lnTo>
                  <a:pt x="381" y="137"/>
                </a:lnTo>
                <a:lnTo>
                  <a:pt x="381" y="137"/>
                </a:lnTo>
                <a:lnTo>
                  <a:pt x="382" y="137"/>
                </a:lnTo>
                <a:lnTo>
                  <a:pt x="382" y="138"/>
                </a:lnTo>
                <a:lnTo>
                  <a:pt x="382" y="138"/>
                </a:lnTo>
                <a:lnTo>
                  <a:pt x="382" y="138"/>
                </a:lnTo>
                <a:lnTo>
                  <a:pt x="382" y="138"/>
                </a:lnTo>
                <a:lnTo>
                  <a:pt x="382" y="138"/>
                </a:lnTo>
                <a:lnTo>
                  <a:pt x="383" y="138"/>
                </a:lnTo>
                <a:lnTo>
                  <a:pt x="383" y="139"/>
                </a:lnTo>
                <a:lnTo>
                  <a:pt x="383" y="139"/>
                </a:lnTo>
                <a:lnTo>
                  <a:pt x="383" y="139"/>
                </a:lnTo>
                <a:lnTo>
                  <a:pt x="383" y="141"/>
                </a:lnTo>
                <a:lnTo>
                  <a:pt x="383" y="141"/>
                </a:lnTo>
                <a:lnTo>
                  <a:pt x="383" y="141"/>
                </a:lnTo>
                <a:lnTo>
                  <a:pt x="383" y="141"/>
                </a:lnTo>
                <a:lnTo>
                  <a:pt x="383" y="142"/>
                </a:lnTo>
                <a:lnTo>
                  <a:pt x="385" y="142"/>
                </a:lnTo>
                <a:lnTo>
                  <a:pt x="385" y="141"/>
                </a:lnTo>
                <a:lnTo>
                  <a:pt x="385" y="142"/>
                </a:lnTo>
                <a:lnTo>
                  <a:pt x="385" y="142"/>
                </a:lnTo>
                <a:lnTo>
                  <a:pt x="385" y="142"/>
                </a:lnTo>
                <a:lnTo>
                  <a:pt x="385" y="143"/>
                </a:lnTo>
                <a:lnTo>
                  <a:pt x="385" y="143"/>
                </a:lnTo>
                <a:lnTo>
                  <a:pt x="385" y="143"/>
                </a:lnTo>
                <a:lnTo>
                  <a:pt x="386" y="143"/>
                </a:lnTo>
                <a:lnTo>
                  <a:pt x="386" y="143"/>
                </a:lnTo>
                <a:lnTo>
                  <a:pt x="386" y="145"/>
                </a:lnTo>
                <a:lnTo>
                  <a:pt x="386" y="145"/>
                </a:lnTo>
                <a:lnTo>
                  <a:pt x="386" y="145"/>
                </a:lnTo>
                <a:lnTo>
                  <a:pt x="387" y="145"/>
                </a:lnTo>
                <a:lnTo>
                  <a:pt x="387" y="145"/>
                </a:lnTo>
                <a:lnTo>
                  <a:pt x="387" y="145"/>
                </a:lnTo>
                <a:lnTo>
                  <a:pt x="387" y="145"/>
                </a:lnTo>
                <a:lnTo>
                  <a:pt x="387" y="145"/>
                </a:lnTo>
                <a:lnTo>
                  <a:pt x="389" y="145"/>
                </a:lnTo>
                <a:lnTo>
                  <a:pt x="389" y="146"/>
                </a:lnTo>
                <a:lnTo>
                  <a:pt x="387" y="146"/>
                </a:lnTo>
                <a:lnTo>
                  <a:pt x="387" y="146"/>
                </a:lnTo>
                <a:lnTo>
                  <a:pt x="387" y="146"/>
                </a:lnTo>
                <a:lnTo>
                  <a:pt x="389" y="146"/>
                </a:lnTo>
                <a:lnTo>
                  <a:pt x="389" y="146"/>
                </a:lnTo>
                <a:lnTo>
                  <a:pt x="389" y="148"/>
                </a:lnTo>
                <a:lnTo>
                  <a:pt x="389" y="148"/>
                </a:lnTo>
                <a:lnTo>
                  <a:pt x="389" y="148"/>
                </a:lnTo>
                <a:lnTo>
                  <a:pt x="389" y="149"/>
                </a:lnTo>
                <a:lnTo>
                  <a:pt x="389" y="149"/>
                </a:lnTo>
                <a:lnTo>
                  <a:pt x="389" y="149"/>
                </a:lnTo>
                <a:lnTo>
                  <a:pt x="389" y="149"/>
                </a:lnTo>
                <a:lnTo>
                  <a:pt x="389" y="149"/>
                </a:lnTo>
                <a:lnTo>
                  <a:pt x="389" y="149"/>
                </a:lnTo>
                <a:lnTo>
                  <a:pt x="389" y="150"/>
                </a:lnTo>
                <a:lnTo>
                  <a:pt x="389" y="150"/>
                </a:lnTo>
                <a:lnTo>
                  <a:pt x="389" y="150"/>
                </a:lnTo>
                <a:lnTo>
                  <a:pt x="389" y="150"/>
                </a:lnTo>
                <a:lnTo>
                  <a:pt x="389" y="152"/>
                </a:lnTo>
                <a:lnTo>
                  <a:pt x="389" y="152"/>
                </a:lnTo>
                <a:lnTo>
                  <a:pt x="389" y="152"/>
                </a:lnTo>
                <a:lnTo>
                  <a:pt x="387" y="152"/>
                </a:lnTo>
                <a:lnTo>
                  <a:pt x="387" y="152"/>
                </a:lnTo>
                <a:lnTo>
                  <a:pt x="387" y="152"/>
                </a:lnTo>
                <a:lnTo>
                  <a:pt x="387" y="152"/>
                </a:lnTo>
                <a:lnTo>
                  <a:pt x="387" y="152"/>
                </a:lnTo>
                <a:lnTo>
                  <a:pt x="386" y="152"/>
                </a:lnTo>
                <a:lnTo>
                  <a:pt x="386" y="150"/>
                </a:lnTo>
                <a:lnTo>
                  <a:pt x="386" y="150"/>
                </a:lnTo>
                <a:lnTo>
                  <a:pt x="386" y="150"/>
                </a:lnTo>
                <a:lnTo>
                  <a:pt x="386" y="149"/>
                </a:lnTo>
                <a:lnTo>
                  <a:pt x="385" y="149"/>
                </a:lnTo>
                <a:lnTo>
                  <a:pt x="385" y="149"/>
                </a:lnTo>
                <a:lnTo>
                  <a:pt x="385" y="149"/>
                </a:lnTo>
                <a:lnTo>
                  <a:pt x="385" y="149"/>
                </a:lnTo>
                <a:lnTo>
                  <a:pt x="385" y="149"/>
                </a:lnTo>
                <a:lnTo>
                  <a:pt x="383" y="149"/>
                </a:lnTo>
                <a:lnTo>
                  <a:pt x="383" y="149"/>
                </a:lnTo>
                <a:lnTo>
                  <a:pt x="383" y="149"/>
                </a:lnTo>
                <a:lnTo>
                  <a:pt x="383" y="149"/>
                </a:lnTo>
                <a:lnTo>
                  <a:pt x="382" y="149"/>
                </a:lnTo>
                <a:lnTo>
                  <a:pt x="382" y="149"/>
                </a:lnTo>
                <a:lnTo>
                  <a:pt x="382" y="149"/>
                </a:lnTo>
                <a:lnTo>
                  <a:pt x="382" y="149"/>
                </a:lnTo>
                <a:lnTo>
                  <a:pt x="381" y="149"/>
                </a:lnTo>
                <a:lnTo>
                  <a:pt x="379" y="150"/>
                </a:lnTo>
                <a:lnTo>
                  <a:pt x="376" y="153"/>
                </a:lnTo>
                <a:lnTo>
                  <a:pt x="372" y="156"/>
                </a:lnTo>
                <a:lnTo>
                  <a:pt x="370" y="157"/>
                </a:lnTo>
                <a:lnTo>
                  <a:pt x="367" y="159"/>
                </a:lnTo>
                <a:lnTo>
                  <a:pt x="361" y="161"/>
                </a:lnTo>
                <a:lnTo>
                  <a:pt x="361" y="161"/>
                </a:lnTo>
                <a:lnTo>
                  <a:pt x="361" y="161"/>
                </a:lnTo>
                <a:lnTo>
                  <a:pt x="361" y="163"/>
                </a:lnTo>
                <a:lnTo>
                  <a:pt x="361" y="163"/>
                </a:lnTo>
                <a:lnTo>
                  <a:pt x="361" y="163"/>
                </a:lnTo>
                <a:lnTo>
                  <a:pt x="361" y="163"/>
                </a:lnTo>
                <a:lnTo>
                  <a:pt x="363" y="163"/>
                </a:lnTo>
                <a:lnTo>
                  <a:pt x="363" y="164"/>
                </a:lnTo>
                <a:lnTo>
                  <a:pt x="363" y="164"/>
                </a:lnTo>
                <a:lnTo>
                  <a:pt x="363" y="164"/>
                </a:lnTo>
                <a:lnTo>
                  <a:pt x="363" y="164"/>
                </a:lnTo>
                <a:lnTo>
                  <a:pt x="364" y="164"/>
                </a:lnTo>
                <a:lnTo>
                  <a:pt x="364" y="164"/>
                </a:lnTo>
                <a:lnTo>
                  <a:pt x="364" y="165"/>
                </a:lnTo>
                <a:lnTo>
                  <a:pt x="366" y="165"/>
                </a:lnTo>
                <a:lnTo>
                  <a:pt x="366" y="165"/>
                </a:lnTo>
                <a:lnTo>
                  <a:pt x="366" y="165"/>
                </a:lnTo>
                <a:lnTo>
                  <a:pt x="366" y="165"/>
                </a:lnTo>
                <a:lnTo>
                  <a:pt x="367" y="165"/>
                </a:lnTo>
                <a:lnTo>
                  <a:pt x="367" y="165"/>
                </a:lnTo>
                <a:lnTo>
                  <a:pt x="367" y="167"/>
                </a:lnTo>
                <a:lnTo>
                  <a:pt x="367" y="167"/>
                </a:lnTo>
                <a:lnTo>
                  <a:pt x="367" y="167"/>
                </a:lnTo>
                <a:lnTo>
                  <a:pt x="368" y="167"/>
                </a:lnTo>
                <a:lnTo>
                  <a:pt x="368" y="168"/>
                </a:lnTo>
                <a:lnTo>
                  <a:pt x="368" y="168"/>
                </a:lnTo>
                <a:lnTo>
                  <a:pt x="368" y="168"/>
                </a:lnTo>
                <a:lnTo>
                  <a:pt x="368" y="168"/>
                </a:lnTo>
                <a:lnTo>
                  <a:pt x="368" y="168"/>
                </a:lnTo>
                <a:lnTo>
                  <a:pt x="370" y="168"/>
                </a:lnTo>
                <a:lnTo>
                  <a:pt x="370" y="169"/>
                </a:lnTo>
                <a:lnTo>
                  <a:pt x="370" y="169"/>
                </a:lnTo>
                <a:lnTo>
                  <a:pt x="370" y="169"/>
                </a:lnTo>
                <a:lnTo>
                  <a:pt x="371" y="169"/>
                </a:lnTo>
                <a:lnTo>
                  <a:pt x="371" y="171"/>
                </a:lnTo>
                <a:lnTo>
                  <a:pt x="371" y="169"/>
                </a:lnTo>
                <a:lnTo>
                  <a:pt x="371" y="171"/>
                </a:lnTo>
                <a:lnTo>
                  <a:pt x="371" y="171"/>
                </a:lnTo>
                <a:lnTo>
                  <a:pt x="371" y="171"/>
                </a:lnTo>
                <a:lnTo>
                  <a:pt x="372" y="171"/>
                </a:lnTo>
                <a:lnTo>
                  <a:pt x="372" y="171"/>
                </a:lnTo>
                <a:lnTo>
                  <a:pt x="372" y="172"/>
                </a:lnTo>
                <a:lnTo>
                  <a:pt x="374" y="172"/>
                </a:lnTo>
                <a:lnTo>
                  <a:pt x="374" y="172"/>
                </a:lnTo>
                <a:lnTo>
                  <a:pt x="374" y="171"/>
                </a:lnTo>
                <a:lnTo>
                  <a:pt x="374" y="171"/>
                </a:lnTo>
                <a:lnTo>
                  <a:pt x="374" y="171"/>
                </a:lnTo>
                <a:lnTo>
                  <a:pt x="375" y="171"/>
                </a:lnTo>
                <a:lnTo>
                  <a:pt x="374" y="171"/>
                </a:lnTo>
                <a:lnTo>
                  <a:pt x="375" y="171"/>
                </a:lnTo>
                <a:lnTo>
                  <a:pt x="375" y="172"/>
                </a:lnTo>
                <a:lnTo>
                  <a:pt x="375" y="172"/>
                </a:lnTo>
                <a:lnTo>
                  <a:pt x="375" y="172"/>
                </a:lnTo>
                <a:lnTo>
                  <a:pt x="376" y="172"/>
                </a:lnTo>
                <a:lnTo>
                  <a:pt x="376" y="174"/>
                </a:lnTo>
                <a:lnTo>
                  <a:pt x="376" y="174"/>
                </a:lnTo>
                <a:lnTo>
                  <a:pt x="376" y="174"/>
                </a:lnTo>
                <a:lnTo>
                  <a:pt x="376" y="174"/>
                </a:lnTo>
                <a:lnTo>
                  <a:pt x="376" y="175"/>
                </a:lnTo>
                <a:lnTo>
                  <a:pt x="376" y="175"/>
                </a:lnTo>
                <a:lnTo>
                  <a:pt x="378" y="175"/>
                </a:lnTo>
                <a:lnTo>
                  <a:pt x="378" y="176"/>
                </a:lnTo>
                <a:lnTo>
                  <a:pt x="379" y="176"/>
                </a:lnTo>
                <a:lnTo>
                  <a:pt x="379" y="176"/>
                </a:lnTo>
                <a:lnTo>
                  <a:pt x="379" y="176"/>
                </a:lnTo>
                <a:lnTo>
                  <a:pt x="379" y="176"/>
                </a:lnTo>
                <a:lnTo>
                  <a:pt x="379" y="178"/>
                </a:lnTo>
                <a:lnTo>
                  <a:pt x="379" y="178"/>
                </a:lnTo>
                <a:lnTo>
                  <a:pt x="379" y="179"/>
                </a:lnTo>
                <a:lnTo>
                  <a:pt x="379" y="179"/>
                </a:lnTo>
                <a:lnTo>
                  <a:pt x="379" y="179"/>
                </a:lnTo>
                <a:lnTo>
                  <a:pt x="381" y="179"/>
                </a:lnTo>
                <a:lnTo>
                  <a:pt x="381" y="180"/>
                </a:lnTo>
                <a:lnTo>
                  <a:pt x="381" y="180"/>
                </a:lnTo>
                <a:lnTo>
                  <a:pt x="381" y="180"/>
                </a:lnTo>
                <a:lnTo>
                  <a:pt x="381" y="182"/>
                </a:lnTo>
                <a:lnTo>
                  <a:pt x="381" y="182"/>
                </a:lnTo>
                <a:lnTo>
                  <a:pt x="382" y="182"/>
                </a:lnTo>
                <a:lnTo>
                  <a:pt x="382" y="182"/>
                </a:lnTo>
                <a:lnTo>
                  <a:pt x="382" y="182"/>
                </a:lnTo>
                <a:lnTo>
                  <a:pt x="382" y="183"/>
                </a:lnTo>
                <a:lnTo>
                  <a:pt x="382" y="183"/>
                </a:lnTo>
                <a:lnTo>
                  <a:pt x="382" y="183"/>
                </a:lnTo>
                <a:lnTo>
                  <a:pt x="383" y="183"/>
                </a:lnTo>
                <a:lnTo>
                  <a:pt x="383" y="183"/>
                </a:lnTo>
                <a:lnTo>
                  <a:pt x="383" y="185"/>
                </a:lnTo>
                <a:lnTo>
                  <a:pt x="385" y="185"/>
                </a:lnTo>
                <a:lnTo>
                  <a:pt x="385" y="185"/>
                </a:lnTo>
                <a:lnTo>
                  <a:pt x="385" y="185"/>
                </a:lnTo>
                <a:lnTo>
                  <a:pt x="385" y="185"/>
                </a:lnTo>
                <a:lnTo>
                  <a:pt x="387" y="189"/>
                </a:lnTo>
                <a:lnTo>
                  <a:pt x="389" y="189"/>
                </a:lnTo>
                <a:lnTo>
                  <a:pt x="390" y="189"/>
                </a:lnTo>
                <a:lnTo>
                  <a:pt x="392" y="189"/>
                </a:lnTo>
                <a:lnTo>
                  <a:pt x="393" y="190"/>
                </a:lnTo>
                <a:lnTo>
                  <a:pt x="396" y="190"/>
                </a:lnTo>
                <a:lnTo>
                  <a:pt x="400" y="190"/>
                </a:lnTo>
                <a:lnTo>
                  <a:pt x="404" y="191"/>
                </a:lnTo>
                <a:lnTo>
                  <a:pt x="407" y="191"/>
                </a:lnTo>
                <a:lnTo>
                  <a:pt x="409" y="191"/>
                </a:lnTo>
                <a:lnTo>
                  <a:pt x="409" y="191"/>
                </a:lnTo>
                <a:lnTo>
                  <a:pt x="408" y="191"/>
                </a:lnTo>
                <a:lnTo>
                  <a:pt x="408" y="193"/>
                </a:lnTo>
                <a:lnTo>
                  <a:pt x="408" y="193"/>
                </a:lnTo>
                <a:lnTo>
                  <a:pt x="408" y="193"/>
                </a:lnTo>
                <a:lnTo>
                  <a:pt x="408" y="193"/>
                </a:lnTo>
                <a:lnTo>
                  <a:pt x="407" y="193"/>
                </a:lnTo>
                <a:lnTo>
                  <a:pt x="407" y="193"/>
                </a:lnTo>
                <a:lnTo>
                  <a:pt x="407" y="193"/>
                </a:lnTo>
                <a:lnTo>
                  <a:pt x="405" y="193"/>
                </a:lnTo>
                <a:lnTo>
                  <a:pt x="405" y="193"/>
                </a:lnTo>
                <a:lnTo>
                  <a:pt x="405" y="194"/>
                </a:lnTo>
                <a:lnTo>
                  <a:pt x="404" y="194"/>
                </a:lnTo>
                <a:lnTo>
                  <a:pt x="404" y="194"/>
                </a:lnTo>
                <a:lnTo>
                  <a:pt x="404" y="194"/>
                </a:lnTo>
                <a:lnTo>
                  <a:pt x="402" y="194"/>
                </a:lnTo>
                <a:lnTo>
                  <a:pt x="402" y="194"/>
                </a:lnTo>
                <a:lnTo>
                  <a:pt x="401" y="194"/>
                </a:lnTo>
                <a:lnTo>
                  <a:pt x="401" y="194"/>
                </a:lnTo>
                <a:lnTo>
                  <a:pt x="400" y="195"/>
                </a:lnTo>
                <a:lnTo>
                  <a:pt x="400" y="195"/>
                </a:lnTo>
                <a:lnTo>
                  <a:pt x="398" y="198"/>
                </a:lnTo>
                <a:lnTo>
                  <a:pt x="398" y="200"/>
                </a:lnTo>
                <a:lnTo>
                  <a:pt x="398" y="200"/>
                </a:lnTo>
                <a:lnTo>
                  <a:pt x="398" y="201"/>
                </a:lnTo>
                <a:lnTo>
                  <a:pt x="398" y="201"/>
                </a:lnTo>
                <a:lnTo>
                  <a:pt x="398" y="204"/>
                </a:lnTo>
                <a:lnTo>
                  <a:pt x="398" y="205"/>
                </a:lnTo>
                <a:lnTo>
                  <a:pt x="400" y="208"/>
                </a:lnTo>
                <a:lnTo>
                  <a:pt x="400" y="209"/>
                </a:lnTo>
                <a:lnTo>
                  <a:pt x="401" y="210"/>
                </a:lnTo>
                <a:lnTo>
                  <a:pt x="401" y="212"/>
                </a:lnTo>
                <a:lnTo>
                  <a:pt x="401" y="213"/>
                </a:lnTo>
                <a:lnTo>
                  <a:pt x="401" y="213"/>
                </a:lnTo>
                <a:lnTo>
                  <a:pt x="402" y="216"/>
                </a:lnTo>
                <a:lnTo>
                  <a:pt x="402" y="217"/>
                </a:lnTo>
                <a:lnTo>
                  <a:pt x="402" y="219"/>
                </a:lnTo>
                <a:lnTo>
                  <a:pt x="402" y="220"/>
                </a:lnTo>
                <a:lnTo>
                  <a:pt x="402" y="223"/>
                </a:lnTo>
                <a:lnTo>
                  <a:pt x="402" y="224"/>
                </a:lnTo>
                <a:lnTo>
                  <a:pt x="402" y="227"/>
                </a:lnTo>
                <a:lnTo>
                  <a:pt x="402" y="228"/>
                </a:lnTo>
                <a:lnTo>
                  <a:pt x="397" y="247"/>
                </a:lnTo>
                <a:lnTo>
                  <a:pt x="398" y="247"/>
                </a:lnTo>
                <a:lnTo>
                  <a:pt x="400" y="249"/>
                </a:lnTo>
                <a:lnTo>
                  <a:pt x="401" y="249"/>
                </a:lnTo>
                <a:lnTo>
                  <a:pt x="401" y="249"/>
                </a:lnTo>
                <a:lnTo>
                  <a:pt x="402" y="250"/>
                </a:lnTo>
                <a:lnTo>
                  <a:pt x="402" y="250"/>
                </a:lnTo>
                <a:lnTo>
                  <a:pt x="402" y="252"/>
                </a:lnTo>
                <a:lnTo>
                  <a:pt x="402" y="252"/>
                </a:lnTo>
                <a:lnTo>
                  <a:pt x="402" y="253"/>
                </a:lnTo>
                <a:lnTo>
                  <a:pt x="402" y="253"/>
                </a:lnTo>
                <a:lnTo>
                  <a:pt x="404" y="253"/>
                </a:lnTo>
                <a:lnTo>
                  <a:pt x="404" y="253"/>
                </a:lnTo>
                <a:lnTo>
                  <a:pt x="404" y="254"/>
                </a:lnTo>
                <a:lnTo>
                  <a:pt x="404" y="256"/>
                </a:lnTo>
                <a:lnTo>
                  <a:pt x="404" y="256"/>
                </a:lnTo>
                <a:lnTo>
                  <a:pt x="404" y="256"/>
                </a:lnTo>
                <a:lnTo>
                  <a:pt x="405" y="257"/>
                </a:lnTo>
                <a:lnTo>
                  <a:pt x="405" y="258"/>
                </a:lnTo>
                <a:lnTo>
                  <a:pt x="407" y="258"/>
                </a:lnTo>
                <a:lnTo>
                  <a:pt x="407" y="261"/>
                </a:lnTo>
                <a:lnTo>
                  <a:pt x="407" y="261"/>
                </a:lnTo>
                <a:lnTo>
                  <a:pt x="408" y="264"/>
                </a:lnTo>
                <a:lnTo>
                  <a:pt x="408" y="264"/>
                </a:lnTo>
                <a:lnTo>
                  <a:pt x="409" y="264"/>
                </a:lnTo>
                <a:lnTo>
                  <a:pt x="409" y="265"/>
                </a:lnTo>
                <a:lnTo>
                  <a:pt x="409" y="267"/>
                </a:lnTo>
                <a:lnTo>
                  <a:pt x="409" y="267"/>
                </a:lnTo>
                <a:lnTo>
                  <a:pt x="409" y="267"/>
                </a:lnTo>
                <a:lnTo>
                  <a:pt x="409" y="268"/>
                </a:lnTo>
                <a:lnTo>
                  <a:pt x="409" y="268"/>
                </a:lnTo>
                <a:lnTo>
                  <a:pt x="409" y="269"/>
                </a:lnTo>
                <a:lnTo>
                  <a:pt x="407" y="271"/>
                </a:lnTo>
                <a:lnTo>
                  <a:pt x="407" y="271"/>
                </a:lnTo>
                <a:lnTo>
                  <a:pt x="404" y="273"/>
                </a:lnTo>
                <a:lnTo>
                  <a:pt x="402" y="275"/>
                </a:lnTo>
                <a:lnTo>
                  <a:pt x="401" y="275"/>
                </a:lnTo>
                <a:lnTo>
                  <a:pt x="401" y="276"/>
                </a:lnTo>
                <a:lnTo>
                  <a:pt x="400" y="276"/>
                </a:lnTo>
                <a:lnTo>
                  <a:pt x="400" y="276"/>
                </a:lnTo>
                <a:lnTo>
                  <a:pt x="400" y="278"/>
                </a:lnTo>
                <a:lnTo>
                  <a:pt x="398" y="278"/>
                </a:lnTo>
                <a:lnTo>
                  <a:pt x="398" y="278"/>
                </a:lnTo>
                <a:lnTo>
                  <a:pt x="398" y="278"/>
                </a:lnTo>
                <a:lnTo>
                  <a:pt x="397" y="279"/>
                </a:lnTo>
                <a:lnTo>
                  <a:pt x="397" y="279"/>
                </a:lnTo>
                <a:lnTo>
                  <a:pt x="394" y="282"/>
                </a:lnTo>
                <a:lnTo>
                  <a:pt x="393" y="283"/>
                </a:lnTo>
                <a:lnTo>
                  <a:pt x="393" y="283"/>
                </a:lnTo>
                <a:lnTo>
                  <a:pt x="393" y="283"/>
                </a:lnTo>
                <a:lnTo>
                  <a:pt x="393" y="284"/>
                </a:lnTo>
                <a:lnTo>
                  <a:pt x="393" y="286"/>
                </a:lnTo>
                <a:lnTo>
                  <a:pt x="393" y="287"/>
                </a:lnTo>
                <a:lnTo>
                  <a:pt x="393" y="288"/>
                </a:lnTo>
                <a:lnTo>
                  <a:pt x="394" y="288"/>
                </a:lnTo>
                <a:lnTo>
                  <a:pt x="396" y="287"/>
                </a:lnTo>
                <a:lnTo>
                  <a:pt x="396" y="287"/>
                </a:lnTo>
                <a:lnTo>
                  <a:pt x="396" y="287"/>
                </a:lnTo>
                <a:lnTo>
                  <a:pt x="397" y="287"/>
                </a:lnTo>
                <a:lnTo>
                  <a:pt x="398" y="287"/>
                </a:lnTo>
                <a:lnTo>
                  <a:pt x="398" y="288"/>
                </a:lnTo>
                <a:lnTo>
                  <a:pt x="398" y="290"/>
                </a:lnTo>
                <a:lnTo>
                  <a:pt x="400" y="290"/>
                </a:lnTo>
                <a:lnTo>
                  <a:pt x="400" y="291"/>
                </a:lnTo>
                <a:lnTo>
                  <a:pt x="401" y="291"/>
                </a:lnTo>
                <a:lnTo>
                  <a:pt x="402" y="291"/>
                </a:lnTo>
                <a:lnTo>
                  <a:pt x="404" y="291"/>
                </a:lnTo>
                <a:lnTo>
                  <a:pt x="404" y="293"/>
                </a:lnTo>
                <a:lnTo>
                  <a:pt x="405" y="293"/>
                </a:lnTo>
                <a:lnTo>
                  <a:pt x="407" y="291"/>
                </a:lnTo>
                <a:lnTo>
                  <a:pt x="408" y="293"/>
                </a:lnTo>
                <a:lnTo>
                  <a:pt x="408" y="294"/>
                </a:lnTo>
                <a:lnTo>
                  <a:pt x="409" y="295"/>
                </a:lnTo>
                <a:lnTo>
                  <a:pt x="411" y="297"/>
                </a:lnTo>
                <a:lnTo>
                  <a:pt x="409" y="297"/>
                </a:lnTo>
                <a:lnTo>
                  <a:pt x="411" y="297"/>
                </a:lnTo>
                <a:lnTo>
                  <a:pt x="411" y="298"/>
                </a:lnTo>
                <a:lnTo>
                  <a:pt x="412" y="299"/>
                </a:lnTo>
                <a:lnTo>
                  <a:pt x="412" y="301"/>
                </a:lnTo>
                <a:lnTo>
                  <a:pt x="412" y="302"/>
                </a:lnTo>
                <a:lnTo>
                  <a:pt x="412" y="304"/>
                </a:lnTo>
                <a:lnTo>
                  <a:pt x="411" y="305"/>
                </a:lnTo>
                <a:lnTo>
                  <a:pt x="411" y="306"/>
                </a:lnTo>
                <a:lnTo>
                  <a:pt x="409" y="308"/>
                </a:lnTo>
                <a:lnTo>
                  <a:pt x="409" y="308"/>
                </a:lnTo>
                <a:lnTo>
                  <a:pt x="408" y="308"/>
                </a:lnTo>
                <a:lnTo>
                  <a:pt x="408" y="308"/>
                </a:lnTo>
                <a:lnTo>
                  <a:pt x="407" y="308"/>
                </a:lnTo>
                <a:lnTo>
                  <a:pt x="405" y="308"/>
                </a:lnTo>
                <a:lnTo>
                  <a:pt x="404" y="308"/>
                </a:lnTo>
                <a:lnTo>
                  <a:pt x="404" y="308"/>
                </a:lnTo>
                <a:lnTo>
                  <a:pt x="404" y="306"/>
                </a:lnTo>
                <a:lnTo>
                  <a:pt x="404" y="305"/>
                </a:lnTo>
                <a:lnTo>
                  <a:pt x="402" y="305"/>
                </a:lnTo>
                <a:lnTo>
                  <a:pt x="401" y="306"/>
                </a:lnTo>
                <a:lnTo>
                  <a:pt x="402" y="308"/>
                </a:lnTo>
                <a:lnTo>
                  <a:pt x="402" y="309"/>
                </a:lnTo>
                <a:lnTo>
                  <a:pt x="402" y="310"/>
                </a:lnTo>
                <a:lnTo>
                  <a:pt x="402" y="310"/>
                </a:lnTo>
                <a:lnTo>
                  <a:pt x="402" y="312"/>
                </a:lnTo>
                <a:lnTo>
                  <a:pt x="402" y="313"/>
                </a:lnTo>
                <a:lnTo>
                  <a:pt x="402" y="314"/>
                </a:lnTo>
                <a:lnTo>
                  <a:pt x="402" y="316"/>
                </a:lnTo>
                <a:lnTo>
                  <a:pt x="402" y="317"/>
                </a:lnTo>
                <a:lnTo>
                  <a:pt x="402" y="317"/>
                </a:lnTo>
                <a:lnTo>
                  <a:pt x="404" y="319"/>
                </a:lnTo>
                <a:lnTo>
                  <a:pt x="404" y="320"/>
                </a:lnTo>
                <a:lnTo>
                  <a:pt x="404" y="321"/>
                </a:lnTo>
                <a:lnTo>
                  <a:pt x="404" y="323"/>
                </a:lnTo>
                <a:lnTo>
                  <a:pt x="404" y="323"/>
                </a:lnTo>
                <a:lnTo>
                  <a:pt x="404" y="324"/>
                </a:lnTo>
                <a:lnTo>
                  <a:pt x="404" y="325"/>
                </a:lnTo>
                <a:lnTo>
                  <a:pt x="402" y="325"/>
                </a:lnTo>
                <a:lnTo>
                  <a:pt x="402" y="327"/>
                </a:lnTo>
                <a:lnTo>
                  <a:pt x="402" y="330"/>
                </a:lnTo>
                <a:lnTo>
                  <a:pt x="402" y="330"/>
                </a:lnTo>
                <a:lnTo>
                  <a:pt x="402" y="331"/>
                </a:lnTo>
                <a:lnTo>
                  <a:pt x="402" y="331"/>
                </a:lnTo>
                <a:lnTo>
                  <a:pt x="402" y="332"/>
                </a:lnTo>
                <a:lnTo>
                  <a:pt x="402" y="332"/>
                </a:lnTo>
                <a:lnTo>
                  <a:pt x="404" y="334"/>
                </a:lnTo>
                <a:lnTo>
                  <a:pt x="404" y="335"/>
                </a:lnTo>
                <a:lnTo>
                  <a:pt x="404" y="335"/>
                </a:lnTo>
                <a:lnTo>
                  <a:pt x="404" y="338"/>
                </a:lnTo>
                <a:lnTo>
                  <a:pt x="404" y="339"/>
                </a:lnTo>
                <a:lnTo>
                  <a:pt x="404" y="339"/>
                </a:lnTo>
                <a:lnTo>
                  <a:pt x="404" y="339"/>
                </a:lnTo>
                <a:lnTo>
                  <a:pt x="405" y="340"/>
                </a:lnTo>
                <a:lnTo>
                  <a:pt x="407" y="339"/>
                </a:lnTo>
                <a:lnTo>
                  <a:pt x="408" y="339"/>
                </a:lnTo>
                <a:lnTo>
                  <a:pt x="408" y="340"/>
                </a:lnTo>
                <a:lnTo>
                  <a:pt x="409" y="340"/>
                </a:lnTo>
                <a:lnTo>
                  <a:pt x="409" y="340"/>
                </a:lnTo>
                <a:lnTo>
                  <a:pt x="409" y="342"/>
                </a:lnTo>
                <a:lnTo>
                  <a:pt x="409" y="343"/>
                </a:lnTo>
                <a:lnTo>
                  <a:pt x="409" y="343"/>
                </a:lnTo>
                <a:lnTo>
                  <a:pt x="411" y="345"/>
                </a:lnTo>
                <a:lnTo>
                  <a:pt x="412" y="345"/>
                </a:lnTo>
                <a:lnTo>
                  <a:pt x="412" y="346"/>
                </a:lnTo>
                <a:lnTo>
                  <a:pt x="412" y="346"/>
                </a:lnTo>
                <a:lnTo>
                  <a:pt x="412" y="349"/>
                </a:lnTo>
                <a:lnTo>
                  <a:pt x="411" y="349"/>
                </a:lnTo>
                <a:lnTo>
                  <a:pt x="409" y="349"/>
                </a:lnTo>
                <a:lnTo>
                  <a:pt x="409" y="347"/>
                </a:lnTo>
                <a:lnTo>
                  <a:pt x="408" y="347"/>
                </a:lnTo>
                <a:lnTo>
                  <a:pt x="407" y="349"/>
                </a:lnTo>
                <a:lnTo>
                  <a:pt x="407" y="349"/>
                </a:lnTo>
                <a:lnTo>
                  <a:pt x="407" y="350"/>
                </a:lnTo>
                <a:lnTo>
                  <a:pt x="407" y="350"/>
                </a:lnTo>
                <a:lnTo>
                  <a:pt x="407" y="351"/>
                </a:lnTo>
                <a:lnTo>
                  <a:pt x="408" y="351"/>
                </a:lnTo>
                <a:lnTo>
                  <a:pt x="409" y="351"/>
                </a:lnTo>
                <a:lnTo>
                  <a:pt x="409" y="351"/>
                </a:lnTo>
                <a:lnTo>
                  <a:pt x="409" y="350"/>
                </a:lnTo>
                <a:lnTo>
                  <a:pt x="411" y="350"/>
                </a:lnTo>
                <a:lnTo>
                  <a:pt x="412" y="349"/>
                </a:lnTo>
                <a:lnTo>
                  <a:pt x="412" y="350"/>
                </a:lnTo>
                <a:lnTo>
                  <a:pt x="412" y="351"/>
                </a:lnTo>
                <a:lnTo>
                  <a:pt x="412" y="353"/>
                </a:lnTo>
                <a:lnTo>
                  <a:pt x="411" y="353"/>
                </a:lnTo>
                <a:lnTo>
                  <a:pt x="409" y="354"/>
                </a:lnTo>
                <a:lnTo>
                  <a:pt x="409" y="354"/>
                </a:lnTo>
                <a:lnTo>
                  <a:pt x="409" y="354"/>
                </a:lnTo>
                <a:lnTo>
                  <a:pt x="411" y="354"/>
                </a:lnTo>
                <a:lnTo>
                  <a:pt x="412" y="354"/>
                </a:lnTo>
                <a:lnTo>
                  <a:pt x="412" y="354"/>
                </a:lnTo>
                <a:lnTo>
                  <a:pt x="412" y="356"/>
                </a:lnTo>
                <a:lnTo>
                  <a:pt x="413" y="356"/>
                </a:lnTo>
                <a:lnTo>
                  <a:pt x="415" y="356"/>
                </a:lnTo>
                <a:lnTo>
                  <a:pt x="416" y="356"/>
                </a:lnTo>
                <a:lnTo>
                  <a:pt x="418" y="356"/>
                </a:lnTo>
                <a:lnTo>
                  <a:pt x="419" y="354"/>
                </a:lnTo>
                <a:lnTo>
                  <a:pt x="420" y="356"/>
                </a:lnTo>
                <a:lnTo>
                  <a:pt x="420" y="357"/>
                </a:lnTo>
                <a:lnTo>
                  <a:pt x="420" y="357"/>
                </a:lnTo>
                <a:lnTo>
                  <a:pt x="420" y="358"/>
                </a:lnTo>
                <a:lnTo>
                  <a:pt x="420" y="360"/>
                </a:lnTo>
                <a:lnTo>
                  <a:pt x="420" y="361"/>
                </a:lnTo>
                <a:lnTo>
                  <a:pt x="420" y="362"/>
                </a:lnTo>
                <a:lnTo>
                  <a:pt x="422" y="362"/>
                </a:lnTo>
                <a:lnTo>
                  <a:pt x="422" y="364"/>
                </a:lnTo>
                <a:lnTo>
                  <a:pt x="423" y="364"/>
                </a:lnTo>
                <a:lnTo>
                  <a:pt x="423" y="365"/>
                </a:lnTo>
                <a:lnTo>
                  <a:pt x="426" y="365"/>
                </a:lnTo>
                <a:lnTo>
                  <a:pt x="426" y="365"/>
                </a:lnTo>
                <a:lnTo>
                  <a:pt x="426" y="365"/>
                </a:lnTo>
                <a:lnTo>
                  <a:pt x="427" y="366"/>
                </a:lnTo>
                <a:lnTo>
                  <a:pt x="427" y="368"/>
                </a:lnTo>
                <a:lnTo>
                  <a:pt x="427" y="369"/>
                </a:lnTo>
                <a:lnTo>
                  <a:pt x="427" y="371"/>
                </a:lnTo>
                <a:lnTo>
                  <a:pt x="427" y="372"/>
                </a:lnTo>
                <a:lnTo>
                  <a:pt x="427" y="373"/>
                </a:lnTo>
                <a:lnTo>
                  <a:pt x="428" y="373"/>
                </a:lnTo>
                <a:lnTo>
                  <a:pt x="428" y="373"/>
                </a:lnTo>
                <a:lnTo>
                  <a:pt x="428" y="372"/>
                </a:lnTo>
                <a:lnTo>
                  <a:pt x="430" y="372"/>
                </a:lnTo>
                <a:lnTo>
                  <a:pt x="430" y="371"/>
                </a:lnTo>
                <a:lnTo>
                  <a:pt x="431" y="371"/>
                </a:lnTo>
                <a:lnTo>
                  <a:pt x="431" y="369"/>
                </a:lnTo>
                <a:lnTo>
                  <a:pt x="433" y="368"/>
                </a:lnTo>
                <a:lnTo>
                  <a:pt x="434" y="368"/>
                </a:lnTo>
                <a:lnTo>
                  <a:pt x="434" y="368"/>
                </a:lnTo>
                <a:lnTo>
                  <a:pt x="434" y="368"/>
                </a:lnTo>
                <a:lnTo>
                  <a:pt x="435" y="368"/>
                </a:lnTo>
                <a:lnTo>
                  <a:pt x="435" y="366"/>
                </a:lnTo>
                <a:lnTo>
                  <a:pt x="437" y="366"/>
                </a:lnTo>
                <a:lnTo>
                  <a:pt x="437" y="365"/>
                </a:lnTo>
                <a:lnTo>
                  <a:pt x="437" y="365"/>
                </a:lnTo>
                <a:lnTo>
                  <a:pt x="437" y="364"/>
                </a:lnTo>
                <a:lnTo>
                  <a:pt x="438" y="362"/>
                </a:lnTo>
                <a:lnTo>
                  <a:pt x="438" y="362"/>
                </a:lnTo>
                <a:lnTo>
                  <a:pt x="439" y="361"/>
                </a:lnTo>
                <a:lnTo>
                  <a:pt x="439" y="361"/>
                </a:lnTo>
                <a:lnTo>
                  <a:pt x="441" y="361"/>
                </a:lnTo>
                <a:lnTo>
                  <a:pt x="441" y="360"/>
                </a:lnTo>
                <a:lnTo>
                  <a:pt x="441" y="358"/>
                </a:lnTo>
                <a:lnTo>
                  <a:pt x="442" y="358"/>
                </a:lnTo>
                <a:lnTo>
                  <a:pt x="442" y="357"/>
                </a:lnTo>
                <a:lnTo>
                  <a:pt x="442" y="354"/>
                </a:lnTo>
                <a:lnTo>
                  <a:pt x="442" y="353"/>
                </a:lnTo>
                <a:lnTo>
                  <a:pt x="442" y="353"/>
                </a:lnTo>
                <a:lnTo>
                  <a:pt x="442" y="351"/>
                </a:lnTo>
                <a:lnTo>
                  <a:pt x="444" y="351"/>
                </a:lnTo>
                <a:lnTo>
                  <a:pt x="445" y="350"/>
                </a:lnTo>
                <a:lnTo>
                  <a:pt x="445" y="349"/>
                </a:lnTo>
                <a:lnTo>
                  <a:pt x="445" y="349"/>
                </a:lnTo>
                <a:lnTo>
                  <a:pt x="445" y="347"/>
                </a:lnTo>
                <a:lnTo>
                  <a:pt x="446" y="346"/>
                </a:lnTo>
                <a:lnTo>
                  <a:pt x="448" y="346"/>
                </a:lnTo>
                <a:lnTo>
                  <a:pt x="449" y="346"/>
                </a:lnTo>
                <a:lnTo>
                  <a:pt x="450" y="345"/>
                </a:lnTo>
                <a:lnTo>
                  <a:pt x="450" y="345"/>
                </a:lnTo>
                <a:lnTo>
                  <a:pt x="450" y="346"/>
                </a:lnTo>
                <a:lnTo>
                  <a:pt x="452" y="347"/>
                </a:lnTo>
                <a:lnTo>
                  <a:pt x="453" y="347"/>
                </a:lnTo>
                <a:lnTo>
                  <a:pt x="454" y="347"/>
                </a:lnTo>
                <a:lnTo>
                  <a:pt x="456" y="349"/>
                </a:lnTo>
                <a:lnTo>
                  <a:pt x="457" y="349"/>
                </a:lnTo>
                <a:lnTo>
                  <a:pt x="459" y="349"/>
                </a:lnTo>
                <a:lnTo>
                  <a:pt x="460" y="347"/>
                </a:lnTo>
                <a:lnTo>
                  <a:pt x="461" y="347"/>
                </a:lnTo>
                <a:lnTo>
                  <a:pt x="463" y="347"/>
                </a:lnTo>
                <a:lnTo>
                  <a:pt x="464" y="346"/>
                </a:lnTo>
                <a:lnTo>
                  <a:pt x="464" y="347"/>
                </a:lnTo>
                <a:lnTo>
                  <a:pt x="465" y="347"/>
                </a:lnTo>
                <a:lnTo>
                  <a:pt x="467" y="346"/>
                </a:lnTo>
                <a:lnTo>
                  <a:pt x="468" y="346"/>
                </a:lnTo>
                <a:lnTo>
                  <a:pt x="470" y="347"/>
                </a:lnTo>
                <a:lnTo>
                  <a:pt x="471" y="347"/>
                </a:lnTo>
                <a:lnTo>
                  <a:pt x="472" y="347"/>
                </a:lnTo>
                <a:lnTo>
                  <a:pt x="474" y="346"/>
                </a:lnTo>
                <a:lnTo>
                  <a:pt x="475" y="346"/>
                </a:lnTo>
                <a:lnTo>
                  <a:pt x="476" y="346"/>
                </a:lnTo>
                <a:lnTo>
                  <a:pt x="476" y="346"/>
                </a:lnTo>
                <a:lnTo>
                  <a:pt x="476" y="346"/>
                </a:lnTo>
                <a:lnTo>
                  <a:pt x="476" y="347"/>
                </a:lnTo>
                <a:lnTo>
                  <a:pt x="478" y="349"/>
                </a:lnTo>
                <a:lnTo>
                  <a:pt x="476" y="350"/>
                </a:lnTo>
                <a:lnTo>
                  <a:pt x="476" y="351"/>
                </a:lnTo>
                <a:lnTo>
                  <a:pt x="475" y="351"/>
                </a:lnTo>
                <a:lnTo>
                  <a:pt x="475" y="353"/>
                </a:lnTo>
                <a:lnTo>
                  <a:pt x="475" y="353"/>
                </a:lnTo>
                <a:lnTo>
                  <a:pt x="475" y="354"/>
                </a:lnTo>
                <a:lnTo>
                  <a:pt x="474" y="356"/>
                </a:lnTo>
                <a:lnTo>
                  <a:pt x="474" y="356"/>
                </a:lnTo>
                <a:lnTo>
                  <a:pt x="472" y="357"/>
                </a:lnTo>
                <a:lnTo>
                  <a:pt x="474" y="358"/>
                </a:lnTo>
                <a:lnTo>
                  <a:pt x="475" y="360"/>
                </a:lnTo>
                <a:lnTo>
                  <a:pt x="475" y="360"/>
                </a:lnTo>
                <a:lnTo>
                  <a:pt x="475" y="361"/>
                </a:lnTo>
                <a:lnTo>
                  <a:pt x="475" y="362"/>
                </a:lnTo>
                <a:lnTo>
                  <a:pt x="474" y="362"/>
                </a:lnTo>
                <a:lnTo>
                  <a:pt x="474" y="364"/>
                </a:lnTo>
                <a:lnTo>
                  <a:pt x="474" y="364"/>
                </a:lnTo>
                <a:lnTo>
                  <a:pt x="474" y="365"/>
                </a:lnTo>
                <a:lnTo>
                  <a:pt x="474" y="365"/>
                </a:lnTo>
                <a:lnTo>
                  <a:pt x="475" y="366"/>
                </a:lnTo>
                <a:lnTo>
                  <a:pt x="475" y="368"/>
                </a:lnTo>
                <a:lnTo>
                  <a:pt x="475" y="368"/>
                </a:lnTo>
                <a:lnTo>
                  <a:pt x="475" y="368"/>
                </a:lnTo>
                <a:lnTo>
                  <a:pt x="474" y="368"/>
                </a:lnTo>
                <a:lnTo>
                  <a:pt x="474" y="368"/>
                </a:lnTo>
                <a:lnTo>
                  <a:pt x="475" y="368"/>
                </a:lnTo>
                <a:lnTo>
                  <a:pt x="474" y="369"/>
                </a:lnTo>
                <a:lnTo>
                  <a:pt x="474" y="371"/>
                </a:lnTo>
                <a:lnTo>
                  <a:pt x="474" y="371"/>
                </a:lnTo>
                <a:lnTo>
                  <a:pt x="472" y="372"/>
                </a:lnTo>
                <a:lnTo>
                  <a:pt x="472" y="373"/>
                </a:lnTo>
                <a:lnTo>
                  <a:pt x="472" y="373"/>
                </a:lnTo>
                <a:lnTo>
                  <a:pt x="472" y="375"/>
                </a:lnTo>
                <a:lnTo>
                  <a:pt x="472" y="376"/>
                </a:lnTo>
                <a:lnTo>
                  <a:pt x="472" y="376"/>
                </a:lnTo>
                <a:lnTo>
                  <a:pt x="472" y="377"/>
                </a:lnTo>
                <a:lnTo>
                  <a:pt x="472" y="379"/>
                </a:lnTo>
                <a:lnTo>
                  <a:pt x="474" y="379"/>
                </a:lnTo>
                <a:lnTo>
                  <a:pt x="474" y="380"/>
                </a:lnTo>
                <a:lnTo>
                  <a:pt x="474" y="381"/>
                </a:lnTo>
                <a:lnTo>
                  <a:pt x="474" y="383"/>
                </a:lnTo>
                <a:lnTo>
                  <a:pt x="474" y="384"/>
                </a:lnTo>
                <a:lnTo>
                  <a:pt x="475" y="384"/>
                </a:lnTo>
                <a:lnTo>
                  <a:pt x="475" y="386"/>
                </a:lnTo>
                <a:lnTo>
                  <a:pt x="474" y="386"/>
                </a:lnTo>
                <a:lnTo>
                  <a:pt x="474" y="387"/>
                </a:lnTo>
                <a:lnTo>
                  <a:pt x="474" y="387"/>
                </a:lnTo>
                <a:lnTo>
                  <a:pt x="472" y="388"/>
                </a:lnTo>
                <a:lnTo>
                  <a:pt x="472" y="390"/>
                </a:lnTo>
                <a:lnTo>
                  <a:pt x="471" y="390"/>
                </a:lnTo>
                <a:lnTo>
                  <a:pt x="470" y="390"/>
                </a:lnTo>
                <a:lnTo>
                  <a:pt x="471" y="391"/>
                </a:lnTo>
                <a:lnTo>
                  <a:pt x="471" y="392"/>
                </a:lnTo>
                <a:lnTo>
                  <a:pt x="471" y="392"/>
                </a:lnTo>
                <a:lnTo>
                  <a:pt x="471" y="394"/>
                </a:lnTo>
                <a:lnTo>
                  <a:pt x="470" y="395"/>
                </a:lnTo>
                <a:lnTo>
                  <a:pt x="471" y="395"/>
                </a:lnTo>
                <a:lnTo>
                  <a:pt x="470" y="397"/>
                </a:lnTo>
                <a:lnTo>
                  <a:pt x="470" y="398"/>
                </a:lnTo>
                <a:lnTo>
                  <a:pt x="470" y="398"/>
                </a:lnTo>
                <a:lnTo>
                  <a:pt x="470" y="399"/>
                </a:lnTo>
                <a:lnTo>
                  <a:pt x="470" y="401"/>
                </a:lnTo>
                <a:lnTo>
                  <a:pt x="470" y="401"/>
                </a:lnTo>
                <a:lnTo>
                  <a:pt x="470" y="402"/>
                </a:lnTo>
                <a:lnTo>
                  <a:pt x="470" y="402"/>
                </a:lnTo>
                <a:lnTo>
                  <a:pt x="470" y="403"/>
                </a:lnTo>
                <a:lnTo>
                  <a:pt x="470" y="405"/>
                </a:lnTo>
                <a:lnTo>
                  <a:pt x="470" y="406"/>
                </a:lnTo>
                <a:close/>
              </a:path>
            </a:pathLst>
          </a:custGeom>
          <a:solidFill>
            <a:schemeClr val="accent5">
              <a:lumMod val="60000"/>
              <a:lumOff val="40000"/>
            </a:schemeClr>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7">
            <a:extLst>
              <a:ext uri="{FF2B5EF4-FFF2-40B4-BE49-F238E27FC236}">
                <a16:creationId xmlns:a16="http://schemas.microsoft.com/office/drawing/2014/main" id="{DA91E6B6-9827-4A0D-97AA-9246FA137248}"/>
              </a:ext>
            </a:extLst>
          </p:cNvPr>
          <p:cNvSpPr>
            <a:spLocks/>
          </p:cNvSpPr>
          <p:nvPr/>
        </p:nvSpPr>
        <p:spPr bwMode="auto">
          <a:xfrm>
            <a:off x="3679827" y="3495675"/>
            <a:ext cx="852488" cy="1377950"/>
          </a:xfrm>
          <a:custGeom>
            <a:avLst/>
            <a:gdLst>
              <a:gd name="T0" fmla="*/ 211 w 537"/>
              <a:gd name="T1" fmla="*/ 814 h 868"/>
              <a:gd name="T2" fmla="*/ 44 w 537"/>
              <a:gd name="T3" fmla="*/ 719 h 868"/>
              <a:gd name="T4" fmla="*/ 59 w 537"/>
              <a:gd name="T5" fmla="*/ 705 h 868"/>
              <a:gd name="T6" fmla="*/ 74 w 537"/>
              <a:gd name="T7" fmla="*/ 689 h 868"/>
              <a:gd name="T8" fmla="*/ 96 w 537"/>
              <a:gd name="T9" fmla="*/ 658 h 868"/>
              <a:gd name="T10" fmla="*/ 61 w 537"/>
              <a:gd name="T11" fmla="*/ 638 h 868"/>
              <a:gd name="T12" fmla="*/ 35 w 537"/>
              <a:gd name="T13" fmla="*/ 609 h 868"/>
              <a:gd name="T14" fmla="*/ 46 w 537"/>
              <a:gd name="T15" fmla="*/ 571 h 868"/>
              <a:gd name="T16" fmla="*/ 65 w 537"/>
              <a:gd name="T17" fmla="*/ 541 h 868"/>
              <a:gd name="T18" fmla="*/ 93 w 537"/>
              <a:gd name="T19" fmla="*/ 505 h 868"/>
              <a:gd name="T20" fmla="*/ 69 w 537"/>
              <a:gd name="T21" fmla="*/ 486 h 868"/>
              <a:gd name="T22" fmla="*/ 103 w 537"/>
              <a:gd name="T23" fmla="*/ 470 h 868"/>
              <a:gd name="T24" fmla="*/ 119 w 537"/>
              <a:gd name="T25" fmla="*/ 494 h 868"/>
              <a:gd name="T26" fmla="*/ 145 w 537"/>
              <a:gd name="T27" fmla="*/ 500 h 868"/>
              <a:gd name="T28" fmla="*/ 177 w 537"/>
              <a:gd name="T29" fmla="*/ 503 h 868"/>
              <a:gd name="T30" fmla="*/ 199 w 537"/>
              <a:gd name="T31" fmla="*/ 527 h 868"/>
              <a:gd name="T32" fmla="*/ 199 w 537"/>
              <a:gd name="T33" fmla="*/ 490 h 868"/>
              <a:gd name="T34" fmla="*/ 230 w 537"/>
              <a:gd name="T35" fmla="*/ 453 h 868"/>
              <a:gd name="T36" fmla="*/ 286 w 537"/>
              <a:gd name="T37" fmla="*/ 461 h 868"/>
              <a:gd name="T38" fmla="*/ 319 w 537"/>
              <a:gd name="T39" fmla="*/ 442 h 868"/>
              <a:gd name="T40" fmla="*/ 345 w 537"/>
              <a:gd name="T41" fmla="*/ 449 h 868"/>
              <a:gd name="T42" fmla="*/ 319 w 537"/>
              <a:gd name="T43" fmla="*/ 399 h 868"/>
              <a:gd name="T44" fmla="*/ 299 w 537"/>
              <a:gd name="T45" fmla="*/ 368 h 868"/>
              <a:gd name="T46" fmla="*/ 251 w 537"/>
              <a:gd name="T47" fmla="*/ 382 h 868"/>
              <a:gd name="T48" fmla="*/ 211 w 537"/>
              <a:gd name="T49" fmla="*/ 397 h 868"/>
              <a:gd name="T50" fmla="*/ 178 w 537"/>
              <a:gd name="T51" fmla="*/ 403 h 868"/>
              <a:gd name="T52" fmla="*/ 156 w 537"/>
              <a:gd name="T53" fmla="*/ 412 h 868"/>
              <a:gd name="T54" fmla="*/ 170 w 537"/>
              <a:gd name="T55" fmla="*/ 446 h 868"/>
              <a:gd name="T56" fmla="*/ 141 w 537"/>
              <a:gd name="T57" fmla="*/ 479 h 868"/>
              <a:gd name="T58" fmla="*/ 128 w 537"/>
              <a:gd name="T59" fmla="*/ 456 h 868"/>
              <a:gd name="T60" fmla="*/ 118 w 537"/>
              <a:gd name="T61" fmla="*/ 422 h 868"/>
              <a:gd name="T62" fmla="*/ 92 w 537"/>
              <a:gd name="T63" fmla="*/ 401 h 868"/>
              <a:gd name="T64" fmla="*/ 59 w 537"/>
              <a:gd name="T65" fmla="*/ 386 h 868"/>
              <a:gd name="T66" fmla="*/ 67 w 537"/>
              <a:gd name="T67" fmla="*/ 368 h 868"/>
              <a:gd name="T68" fmla="*/ 52 w 537"/>
              <a:gd name="T69" fmla="*/ 355 h 868"/>
              <a:gd name="T70" fmla="*/ 50 w 537"/>
              <a:gd name="T71" fmla="*/ 359 h 868"/>
              <a:gd name="T72" fmla="*/ 26 w 537"/>
              <a:gd name="T73" fmla="*/ 341 h 868"/>
              <a:gd name="T74" fmla="*/ 3 w 537"/>
              <a:gd name="T75" fmla="*/ 290 h 868"/>
              <a:gd name="T76" fmla="*/ 25 w 537"/>
              <a:gd name="T77" fmla="*/ 244 h 868"/>
              <a:gd name="T78" fmla="*/ 133 w 537"/>
              <a:gd name="T79" fmla="*/ 68 h 868"/>
              <a:gd name="T80" fmla="*/ 222 w 537"/>
              <a:gd name="T81" fmla="*/ 32 h 868"/>
              <a:gd name="T82" fmla="*/ 269 w 537"/>
              <a:gd name="T83" fmla="*/ 16 h 868"/>
              <a:gd name="T84" fmla="*/ 330 w 537"/>
              <a:gd name="T85" fmla="*/ 6 h 868"/>
              <a:gd name="T86" fmla="*/ 340 w 537"/>
              <a:gd name="T87" fmla="*/ 54 h 868"/>
              <a:gd name="T88" fmla="*/ 329 w 537"/>
              <a:gd name="T89" fmla="*/ 99 h 868"/>
              <a:gd name="T90" fmla="*/ 296 w 537"/>
              <a:gd name="T91" fmla="*/ 135 h 868"/>
              <a:gd name="T92" fmla="*/ 314 w 537"/>
              <a:gd name="T93" fmla="*/ 130 h 868"/>
              <a:gd name="T94" fmla="*/ 356 w 537"/>
              <a:gd name="T95" fmla="*/ 103 h 868"/>
              <a:gd name="T96" fmla="*/ 389 w 537"/>
              <a:gd name="T97" fmla="*/ 176 h 868"/>
              <a:gd name="T98" fmla="*/ 371 w 537"/>
              <a:gd name="T99" fmla="*/ 270 h 868"/>
              <a:gd name="T100" fmla="*/ 332 w 537"/>
              <a:gd name="T101" fmla="*/ 318 h 868"/>
              <a:gd name="T102" fmla="*/ 316 w 537"/>
              <a:gd name="T103" fmla="*/ 336 h 868"/>
              <a:gd name="T104" fmla="*/ 382 w 537"/>
              <a:gd name="T105" fmla="*/ 341 h 868"/>
              <a:gd name="T106" fmla="*/ 444 w 537"/>
              <a:gd name="T107" fmla="*/ 333 h 868"/>
              <a:gd name="T108" fmla="*/ 500 w 537"/>
              <a:gd name="T109" fmla="*/ 374 h 868"/>
              <a:gd name="T110" fmla="*/ 514 w 537"/>
              <a:gd name="T111" fmla="*/ 419 h 868"/>
              <a:gd name="T112" fmla="*/ 485 w 537"/>
              <a:gd name="T113" fmla="*/ 393 h 868"/>
              <a:gd name="T114" fmla="*/ 426 w 537"/>
              <a:gd name="T115" fmla="*/ 431 h 868"/>
              <a:gd name="T116" fmla="*/ 408 w 537"/>
              <a:gd name="T117" fmla="*/ 489 h 868"/>
              <a:gd name="T118" fmla="*/ 330 w 537"/>
              <a:gd name="T119" fmla="*/ 530 h 868"/>
              <a:gd name="T120" fmla="*/ 267 w 537"/>
              <a:gd name="T121" fmla="*/ 593 h 868"/>
              <a:gd name="T122" fmla="*/ 265 w 537"/>
              <a:gd name="T123" fmla="*/ 698 h 868"/>
              <a:gd name="T124" fmla="*/ 263 w 537"/>
              <a:gd name="T125" fmla="*/ 771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7" h="868">
                <a:moveTo>
                  <a:pt x="285" y="793"/>
                </a:moveTo>
                <a:lnTo>
                  <a:pt x="285" y="793"/>
                </a:lnTo>
                <a:lnTo>
                  <a:pt x="285" y="793"/>
                </a:lnTo>
                <a:lnTo>
                  <a:pt x="285" y="794"/>
                </a:lnTo>
                <a:lnTo>
                  <a:pt x="285" y="794"/>
                </a:lnTo>
                <a:lnTo>
                  <a:pt x="285" y="795"/>
                </a:lnTo>
                <a:lnTo>
                  <a:pt x="286" y="795"/>
                </a:lnTo>
                <a:lnTo>
                  <a:pt x="286" y="797"/>
                </a:lnTo>
                <a:lnTo>
                  <a:pt x="286" y="798"/>
                </a:lnTo>
                <a:lnTo>
                  <a:pt x="286" y="798"/>
                </a:lnTo>
                <a:lnTo>
                  <a:pt x="288" y="801"/>
                </a:lnTo>
                <a:lnTo>
                  <a:pt x="288" y="801"/>
                </a:lnTo>
                <a:lnTo>
                  <a:pt x="288" y="802"/>
                </a:lnTo>
                <a:lnTo>
                  <a:pt x="288" y="803"/>
                </a:lnTo>
                <a:lnTo>
                  <a:pt x="288" y="803"/>
                </a:lnTo>
                <a:lnTo>
                  <a:pt x="288" y="803"/>
                </a:lnTo>
                <a:lnTo>
                  <a:pt x="288" y="805"/>
                </a:lnTo>
                <a:lnTo>
                  <a:pt x="288" y="805"/>
                </a:lnTo>
                <a:lnTo>
                  <a:pt x="288" y="805"/>
                </a:lnTo>
                <a:lnTo>
                  <a:pt x="288" y="806"/>
                </a:lnTo>
                <a:lnTo>
                  <a:pt x="288" y="806"/>
                </a:lnTo>
                <a:lnTo>
                  <a:pt x="288" y="806"/>
                </a:lnTo>
                <a:lnTo>
                  <a:pt x="288" y="808"/>
                </a:lnTo>
                <a:lnTo>
                  <a:pt x="289" y="808"/>
                </a:lnTo>
                <a:lnTo>
                  <a:pt x="289" y="808"/>
                </a:lnTo>
                <a:lnTo>
                  <a:pt x="289" y="809"/>
                </a:lnTo>
                <a:lnTo>
                  <a:pt x="289" y="809"/>
                </a:lnTo>
                <a:lnTo>
                  <a:pt x="289" y="809"/>
                </a:lnTo>
                <a:lnTo>
                  <a:pt x="289" y="809"/>
                </a:lnTo>
                <a:lnTo>
                  <a:pt x="289" y="810"/>
                </a:lnTo>
                <a:lnTo>
                  <a:pt x="289" y="810"/>
                </a:lnTo>
                <a:lnTo>
                  <a:pt x="289" y="812"/>
                </a:lnTo>
                <a:lnTo>
                  <a:pt x="289" y="812"/>
                </a:lnTo>
                <a:lnTo>
                  <a:pt x="290" y="812"/>
                </a:lnTo>
                <a:lnTo>
                  <a:pt x="290" y="813"/>
                </a:lnTo>
                <a:lnTo>
                  <a:pt x="290" y="813"/>
                </a:lnTo>
                <a:lnTo>
                  <a:pt x="290" y="813"/>
                </a:lnTo>
                <a:lnTo>
                  <a:pt x="290" y="814"/>
                </a:lnTo>
                <a:lnTo>
                  <a:pt x="290" y="814"/>
                </a:lnTo>
                <a:lnTo>
                  <a:pt x="290" y="814"/>
                </a:lnTo>
                <a:lnTo>
                  <a:pt x="290" y="814"/>
                </a:lnTo>
                <a:lnTo>
                  <a:pt x="290" y="816"/>
                </a:lnTo>
                <a:lnTo>
                  <a:pt x="290" y="816"/>
                </a:lnTo>
                <a:lnTo>
                  <a:pt x="290" y="817"/>
                </a:lnTo>
                <a:lnTo>
                  <a:pt x="292" y="817"/>
                </a:lnTo>
                <a:lnTo>
                  <a:pt x="292" y="817"/>
                </a:lnTo>
                <a:lnTo>
                  <a:pt x="292" y="817"/>
                </a:lnTo>
                <a:lnTo>
                  <a:pt x="292" y="819"/>
                </a:lnTo>
                <a:lnTo>
                  <a:pt x="292" y="820"/>
                </a:lnTo>
                <a:lnTo>
                  <a:pt x="292" y="820"/>
                </a:lnTo>
                <a:lnTo>
                  <a:pt x="292" y="820"/>
                </a:lnTo>
                <a:lnTo>
                  <a:pt x="292" y="821"/>
                </a:lnTo>
                <a:lnTo>
                  <a:pt x="292" y="821"/>
                </a:lnTo>
                <a:lnTo>
                  <a:pt x="292" y="823"/>
                </a:lnTo>
                <a:lnTo>
                  <a:pt x="293" y="823"/>
                </a:lnTo>
                <a:lnTo>
                  <a:pt x="293" y="823"/>
                </a:lnTo>
                <a:lnTo>
                  <a:pt x="293" y="824"/>
                </a:lnTo>
                <a:lnTo>
                  <a:pt x="293" y="824"/>
                </a:lnTo>
                <a:lnTo>
                  <a:pt x="293" y="824"/>
                </a:lnTo>
                <a:lnTo>
                  <a:pt x="293" y="825"/>
                </a:lnTo>
                <a:lnTo>
                  <a:pt x="293" y="825"/>
                </a:lnTo>
                <a:lnTo>
                  <a:pt x="293" y="825"/>
                </a:lnTo>
                <a:lnTo>
                  <a:pt x="293" y="827"/>
                </a:lnTo>
                <a:lnTo>
                  <a:pt x="293" y="828"/>
                </a:lnTo>
                <a:lnTo>
                  <a:pt x="293" y="828"/>
                </a:lnTo>
                <a:lnTo>
                  <a:pt x="293" y="828"/>
                </a:lnTo>
                <a:lnTo>
                  <a:pt x="293" y="829"/>
                </a:lnTo>
                <a:lnTo>
                  <a:pt x="293" y="829"/>
                </a:lnTo>
                <a:lnTo>
                  <a:pt x="293" y="831"/>
                </a:lnTo>
                <a:lnTo>
                  <a:pt x="293" y="831"/>
                </a:lnTo>
                <a:lnTo>
                  <a:pt x="295" y="831"/>
                </a:lnTo>
                <a:lnTo>
                  <a:pt x="295" y="832"/>
                </a:lnTo>
                <a:lnTo>
                  <a:pt x="295" y="832"/>
                </a:lnTo>
                <a:lnTo>
                  <a:pt x="295" y="834"/>
                </a:lnTo>
                <a:lnTo>
                  <a:pt x="295" y="834"/>
                </a:lnTo>
                <a:lnTo>
                  <a:pt x="295" y="834"/>
                </a:lnTo>
                <a:lnTo>
                  <a:pt x="295" y="835"/>
                </a:lnTo>
                <a:lnTo>
                  <a:pt x="296" y="836"/>
                </a:lnTo>
                <a:lnTo>
                  <a:pt x="296" y="838"/>
                </a:lnTo>
                <a:lnTo>
                  <a:pt x="296" y="838"/>
                </a:lnTo>
                <a:lnTo>
                  <a:pt x="296" y="839"/>
                </a:lnTo>
                <a:lnTo>
                  <a:pt x="296" y="839"/>
                </a:lnTo>
                <a:lnTo>
                  <a:pt x="296" y="840"/>
                </a:lnTo>
                <a:lnTo>
                  <a:pt x="296" y="840"/>
                </a:lnTo>
                <a:lnTo>
                  <a:pt x="296" y="842"/>
                </a:lnTo>
                <a:lnTo>
                  <a:pt x="296" y="842"/>
                </a:lnTo>
                <a:lnTo>
                  <a:pt x="296" y="842"/>
                </a:lnTo>
                <a:lnTo>
                  <a:pt x="297" y="843"/>
                </a:lnTo>
                <a:lnTo>
                  <a:pt x="297" y="845"/>
                </a:lnTo>
                <a:lnTo>
                  <a:pt x="297" y="845"/>
                </a:lnTo>
                <a:lnTo>
                  <a:pt x="297" y="846"/>
                </a:lnTo>
                <a:lnTo>
                  <a:pt x="297" y="846"/>
                </a:lnTo>
                <a:lnTo>
                  <a:pt x="299" y="847"/>
                </a:lnTo>
                <a:lnTo>
                  <a:pt x="299" y="847"/>
                </a:lnTo>
                <a:lnTo>
                  <a:pt x="299" y="850"/>
                </a:lnTo>
                <a:lnTo>
                  <a:pt x="299" y="851"/>
                </a:lnTo>
                <a:lnTo>
                  <a:pt x="300" y="853"/>
                </a:lnTo>
                <a:lnTo>
                  <a:pt x="300" y="854"/>
                </a:lnTo>
                <a:lnTo>
                  <a:pt x="300" y="854"/>
                </a:lnTo>
                <a:lnTo>
                  <a:pt x="301" y="855"/>
                </a:lnTo>
                <a:lnTo>
                  <a:pt x="301" y="857"/>
                </a:lnTo>
                <a:lnTo>
                  <a:pt x="301" y="858"/>
                </a:lnTo>
                <a:lnTo>
                  <a:pt x="304" y="868"/>
                </a:lnTo>
                <a:lnTo>
                  <a:pt x="301" y="866"/>
                </a:lnTo>
                <a:lnTo>
                  <a:pt x="299" y="864"/>
                </a:lnTo>
                <a:lnTo>
                  <a:pt x="296" y="864"/>
                </a:lnTo>
                <a:lnTo>
                  <a:pt x="296" y="862"/>
                </a:lnTo>
                <a:lnTo>
                  <a:pt x="293" y="861"/>
                </a:lnTo>
                <a:lnTo>
                  <a:pt x="290" y="860"/>
                </a:lnTo>
                <a:lnTo>
                  <a:pt x="288" y="858"/>
                </a:lnTo>
                <a:lnTo>
                  <a:pt x="285" y="857"/>
                </a:lnTo>
                <a:lnTo>
                  <a:pt x="282" y="855"/>
                </a:lnTo>
                <a:lnTo>
                  <a:pt x="280" y="854"/>
                </a:lnTo>
                <a:lnTo>
                  <a:pt x="277" y="853"/>
                </a:lnTo>
                <a:lnTo>
                  <a:pt x="274" y="850"/>
                </a:lnTo>
                <a:lnTo>
                  <a:pt x="271" y="850"/>
                </a:lnTo>
                <a:lnTo>
                  <a:pt x="270" y="847"/>
                </a:lnTo>
                <a:lnTo>
                  <a:pt x="267" y="847"/>
                </a:lnTo>
                <a:lnTo>
                  <a:pt x="265" y="845"/>
                </a:lnTo>
                <a:lnTo>
                  <a:pt x="262" y="843"/>
                </a:lnTo>
                <a:lnTo>
                  <a:pt x="259" y="842"/>
                </a:lnTo>
                <a:lnTo>
                  <a:pt x="256" y="840"/>
                </a:lnTo>
                <a:lnTo>
                  <a:pt x="254" y="839"/>
                </a:lnTo>
                <a:lnTo>
                  <a:pt x="251" y="838"/>
                </a:lnTo>
                <a:lnTo>
                  <a:pt x="248" y="836"/>
                </a:lnTo>
                <a:lnTo>
                  <a:pt x="245" y="835"/>
                </a:lnTo>
                <a:lnTo>
                  <a:pt x="243" y="834"/>
                </a:lnTo>
                <a:lnTo>
                  <a:pt x="240" y="831"/>
                </a:lnTo>
                <a:lnTo>
                  <a:pt x="237" y="829"/>
                </a:lnTo>
                <a:lnTo>
                  <a:pt x="234" y="828"/>
                </a:lnTo>
                <a:lnTo>
                  <a:pt x="232" y="827"/>
                </a:lnTo>
                <a:lnTo>
                  <a:pt x="230" y="825"/>
                </a:lnTo>
                <a:lnTo>
                  <a:pt x="228" y="824"/>
                </a:lnTo>
                <a:lnTo>
                  <a:pt x="225" y="823"/>
                </a:lnTo>
                <a:lnTo>
                  <a:pt x="222" y="821"/>
                </a:lnTo>
                <a:lnTo>
                  <a:pt x="219" y="820"/>
                </a:lnTo>
                <a:lnTo>
                  <a:pt x="217" y="819"/>
                </a:lnTo>
                <a:lnTo>
                  <a:pt x="214" y="817"/>
                </a:lnTo>
                <a:lnTo>
                  <a:pt x="214" y="817"/>
                </a:lnTo>
                <a:lnTo>
                  <a:pt x="211" y="814"/>
                </a:lnTo>
                <a:lnTo>
                  <a:pt x="208" y="814"/>
                </a:lnTo>
                <a:lnTo>
                  <a:pt x="206" y="812"/>
                </a:lnTo>
                <a:lnTo>
                  <a:pt x="203" y="810"/>
                </a:lnTo>
                <a:lnTo>
                  <a:pt x="200" y="809"/>
                </a:lnTo>
                <a:lnTo>
                  <a:pt x="199" y="809"/>
                </a:lnTo>
                <a:lnTo>
                  <a:pt x="197" y="808"/>
                </a:lnTo>
                <a:lnTo>
                  <a:pt x="195" y="806"/>
                </a:lnTo>
                <a:lnTo>
                  <a:pt x="192" y="805"/>
                </a:lnTo>
                <a:lnTo>
                  <a:pt x="189" y="803"/>
                </a:lnTo>
                <a:lnTo>
                  <a:pt x="187" y="802"/>
                </a:lnTo>
                <a:lnTo>
                  <a:pt x="184" y="801"/>
                </a:lnTo>
                <a:lnTo>
                  <a:pt x="181" y="798"/>
                </a:lnTo>
                <a:lnTo>
                  <a:pt x="178" y="798"/>
                </a:lnTo>
                <a:lnTo>
                  <a:pt x="176" y="795"/>
                </a:lnTo>
                <a:lnTo>
                  <a:pt x="174" y="794"/>
                </a:lnTo>
                <a:lnTo>
                  <a:pt x="171" y="793"/>
                </a:lnTo>
                <a:lnTo>
                  <a:pt x="169" y="791"/>
                </a:lnTo>
                <a:lnTo>
                  <a:pt x="166" y="790"/>
                </a:lnTo>
                <a:lnTo>
                  <a:pt x="163" y="788"/>
                </a:lnTo>
                <a:lnTo>
                  <a:pt x="161" y="787"/>
                </a:lnTo>
                <a:lnTo>
                  <a:pt x="158" y="786"/>
                </a:lnTo>
                <a:lnTo>
                  <a:pt x="155" y="784"/>
                </a:lnTo>
                <a:lnTo>
                  <a:pt x="152" y="782"/>
                </a:lnTo>
                <a:lnTo>
                  <a:pt x="150" y="782"/>
                </a:lnTo>
                <a:lnTo>
                  <a:pt x="147" y="779"/>
                </a:lnTo>
                <a:lnTo>
                  <a:pt x="144" y="777"/>
                </a:lnTo>
                <a:lnTo>
                  <a:pt x="141" y="776"/>
                </a:lnTo>
                <a:lnTo>
                  <a:pt x="139" y="775"/>
                </a:lnTo>
                <a:lnTo>
                  <a:pt x="137" y="773"/>
                </a:lnTo>
                <a:lnTo>
                  <a:pt x="135" y="772"/>
                </a:lnTo>
                <a:lnTo>
                  <a:pt x="132" y="771"/>
                </a:lnTo>
                <a:lnTo>
                  <a:pt x="129" y="769"/>
                </a:lnTo>
                <a:lnTo>
                  <a:pt x="126" y="768"/>
                </a:lnTo>
                <a:lnTo>
                  <a:pt x="124" y="765"/>
                </a:lnTo>
                <a:lnTo>
                  <a:pt x="121" y="765"/>
                </a:lnTo>
                <a:lnTo>
                  <a:pt x="118" y="762"/>
                </a:lnTo>
                <a:lnTo>
                  <a:pt x="115" y="761"/>
                </a:lnTo>
                <a:lnTo>
                  <a:pt x="113" y="760"/>
                </a:lnTo>
                <a:lnTo>
                  <a:pt x="110" y="758"/>
                </a:lnTo>
                <a:lnTo>
                  <a:pt x="107" y="757"/>
                </a:lnTo>
                <a:lnTo>
                  <a:pt x="104" y="756"/>
                </a:lnTo>
                <a:lnTo>
                  <a:pt x="102" y="754"/>
                </a:lnTo>
                <a:lnTo>
                  <a:pt x="99" y="753"/>
                </a:lnTo>
                <a:lnTo>
                  <a:pt x="96" y="751"/>
                </a:lnTo>
                <a:lnTo>
                  <a:pt x="93" y="749"/>
                </a:lnTo>
                <a:lnTo>
                  <a:pt x="91" y="749"/>
                </a:lnTo>
                <a:lnTo>
                  <a:pt x="88" y="746"/>
                </a:lnTo>
                <a:lnTo>
                  <a:pt x="85" y="745"/>
                </a:lnTo>
                <a:lnTo>
                  <a:pt x="83" y="743"/>
                </a:lnTo>
                <a:lnTo>
                  <a:pt x="80" y="742"/>
                </a:lnTo>
                <a:lnTo>
                  <a:pt x="78" y="741"/>
                </a:lnTo>
                <a:lnTo>
                  <a:pt x="76" y="739"/>
                </a:lnTo>
                <a:lnTo>
                  <a:pt x="73" y="738"/>
                </a:lnTo>
                <a:lnTo>
                  <a:pt x="70" y="736"/>
                </a:lnTo>
                <a:lnTo>
                  <a:pt x="67" y="735"/>
                </a:lnTo>
                <a:lnTo>
                  <a:pt x="65" y="732"/>
                </a:lnTo>
                <a:lnTo>
                  <a:pt x="62" y="732"/>
                </a:lnTo>
                <a:lnTo>
                  <a:pt x="59" y="730"/>
                </a:lnTo>
                <a:lnTo>
                  <a:pt x="57" y="728"/>
                </a:lnTo>
                <a:lnTo>
                  <a:pt x="55" y="727"/>
                </a:lnTo>
                <a:lnTo>
                  <a:pt x="58" y="721"/>
                </a:lnTo>
                <a:lnTo>
                  <a:pt x="58" y="721"/>
                </a:lnTo>
                <a:lnTo>
                  <a:pt x="58" y="721"/>
                </a:lnTo>
                <a:lnTo>
                  <a:pt x="59" y="721"/>
                </a:lnTo>
                <a:lnTo>
                  <a:pt x="59" y="721"/>
                </a:lnTo>
                <a:lnTo>
                  <a:pt x="59" y="721"/>
                </a:lnTo>
                <a:lnTo>
                  <a:pt x="61" y="721"/>
                </a:lnTo>
                <a:lnTo>
                  <a:pt x="61" y="721"/>
                </a:lnTo>
                <a:lnTo>
                  <a:pt x="61" y="721"/>
                </a:lnTo>
                <a:lnTo>
                  <a:pt x="61" y="721"/>
                </a:lnTo>
                <a:lnTo>
                  <a:pt x="61" y="721"/>
                </a:lnTo>
                <a:lnTo>
                  <a:pt x="62" y="721"/>
                </a:lnTo>
                <a:lnTo>
                  <a:pt x="62" y="721"/>
                </a:lnTo>
                <a:lnTo>
                  <a:pt x="62" y="720"/>
                </a:lnTo>
                <a:lnTo>
                  <a:pt x="63" y="720"/>
                </a:lnTo>
                <a:lnTo>
                  <a:pt x="63" y="721"/>
                </a:lnTo>
                <a:lnTo>
                  <a:pt x="63" y="720"/>
                </a:lnTo>
                <a:lnTo>
                  <a:pt x="63" y="720"/>
                </a:lnTo>
                <a:lnTo>
                  <a:pt x="63" y="720"/>
                </a:lnTo>
                <a:lnTo>
                  <a:pt x="63" y="720"/>
                </a:lnTo>
                <a:lnTo>
                  <a:pt x="63" y="719"/>
                </a:lnTo>
                <a:lnTo>
                  <a:pt x="63" y="719"/>
                </a:lnTo>
                <a:lnTo>
                  <a:pt x="65" y="719"/>
                </a:lnTo>
                <a:lnTo>
                  <a:pt x="65" y="717"/>
                </a:lnTo>
                <a:lnTo>
                  <a:pt x="63" y="717"/>
                </a:lnTo>
                <a:lnTo>
                  <a:pt x="63" y="716"/>
                </a:lnTo>
                <a:lnTo>
                  <a:pt x="63" y="716"/>
                </a:lnTo>
                <a:lnTo>
                  <a:pt x="63" y="716"/>
                </a:lnTo>
                <a:lnTo>
                  <a:pt x="63" y="715"/>
                </a:lnTo>
                <a:lnTo>
                  <a:pt x="63" y="715"/>
                </a:lnTo>
                <a:lnTo>
                  <a:pt x="63" y="715"/>
                </a:lnTo>
                <a:lnTo>
                  <a:pt x="62" y="715"/>
                </a:lnTo>
                <a:lnTo>
                  <a:pt x="62" y="713"/>
                </a:lnTo>
                <a:lnTo>
                  <a:pt x="62" y="713"/>
                </a:lnTo>
                <a:lnTo>
                  <a:pt x="62" y="713"/>
                </a:lnTo>
                <a:lnTo>
                  <a:pt x="62" y="713"/>
                </a:lnTo>
                <a:lnTo>
                  <a:pt x="61" y="713"/>
                </a:lnTo>
                <a:lnTo>
                  <a:pt x="61" y="712"/>
                </a:lnTo>
                <a:lnTo>
                  <a:pt x="61" y="712"/>
                </a:lnTo>
                <a:lnTo>
                  <a:pt x="61" y="712"/>
                </a:lnTo>
                <a:lnTo>
                  <a:pt x="59" y="712"/>
                </a:lnTo>
                <a:lnTo>
                  <a:pt x="59" y="712"/>
                </a:lnTo>
                <a:lnTo>
                  <a:pt x="58" y="712"/>
                </a:lnTo>
                <a:lnTo>
                  <a:pt x="58" y="712"/>
                </a:lnTo>
                <a:lnTo>
                  <a:pt x="58" y="712"/>
                </a:lnTo>
                <a:lnTo>
                  <a:pt x="58" y="712"/>
                </a:lnTo>
                <a:lnTo>
                  <a:pt x="57" y="713"/>
                </a:lnTo>
                <a:lnTo>
                  <a:pt x="57" y="713"/>
                </a:lnTo>
                <a:lnTo>
                  <a:pt x="55" y="713"/>
                </a:lnTo>
                <a:lnTo>
                  <a:pt x="55" y="713"/>
                </a:lnTo>
                <a:lnTo>
                  <a:pt x="55" y="712"/>
                </a:lnTo>
                <a:lnTo>
                  <a:pt x="54" y="712"/>
                </a:lnTo>
                <a:lnTo>
                  <a:pt x="54" y="712"/>
                </a:lnTo>
                <a:lnTo>
                  <a:pt x="52" y="712"/>
                </a:lnTo>
                <a:lnTo>
                  <a:pt x="52" y="712"/>
                </a:lnTo>
                <a:lnTo>
                  <a:pt x="52" y="713"/>
                </a:lnTo>
                <a:lnTo>
                  <a:pt x="52" y="713"/>
                </a:lnTo>
                <a:lnTo>
                  <a:pt x="52" y="713"/>
                </a:lnTo>
                <a:lnTo>
                  <a:pt x="52" y="713"/>
                </a:lnTo>
                <a:lnTo>
                  <a:pt x="51" y="713"/>
                </a:lnTo>
                <a:lnTo>
                  <a:pt x="51" y="715"/>
                </a:lnTo>
                <a:lnTo>
                  <a:pt x="51" y="715"/>
                </a:lnTo>
                <a:lnTo>
                  <a:pt x="51" y="715"/>
                </a:lnTo>
                <a:lnTo>
                  <a:pt x="50" y="715"/>
                </a:lnTo>
                <a:lnTo>
                  <a:pt x="50" y="716"/>
                </a:lnTo>
                <a:lnTo>
                  <a:pt x="50" y="716"/>
                </a:lnTo>
                <a:lnTo>
                  <a:pt x="50" y="716"/>
                </a:lnTo>
                <a:lnTo>
                  <a:pt x="48" y="716"/>
                </a:lnTo>
                <a:lnTo>
                  <a:pt x="48" y="716"/>
                </a:lnTo>
                <a:lnTo>
                  <a:pt x="48" y="716"/>
                </a:lnTo>
                <a:lnTo>
                  <a:pt x="47" y="716"/>
                </a:lnTo>
                <a:lnTo>
                  <a:pt x="47" y="716"/>
                </a:lnTo>
                <a:lnTo>
                  <a:pt x="47" y="716"/>
                </a:lnTo>
                <a:lnTo>
                  <a:pt x="46" y="716"/>
                </a:lnTo>
                <a:lnTo>
                  <a:pt x="46" y="716"/>
                </a:lnTo>
                <a:lnTo>
                  <a:pt x="44" y="716"/>
                </a:lnTo>
                <a:lnTo>
                  <a:pt x="44" y="717"/>
                </a:lnTo>
                <a:lnTo>
                  <a:pt x="44" y="719"/>
                </a:lnTo>
                <a:lnTo>
                  <a:pt x="44" y="719"/>
                </a:lnTo>
                <a:lnTo>
                  <a:pt x="44" y="719"/>
                </a:lnTo>
                <a:lnTo>
                  <a:pt x="44" y="720"/>
                </a:lnTo>
                <a:lnTo>
                  <a:pt x="44" y="721"/>
                </a:lnTo>
                <a:lnTo>
                  <a:pt x="43" y="721"/>
                </a:lnTo>
                <a:lnTo>
                  <a:pt x="43" y="721"/>
                </a:lnTo>
                <a:lnTo>
                  <a:pt x="43" y="720"/>
                </a:lnTo>
                <a:lnTo>
                  <a:pt x="41" y="720"/>
                </a:lnTo>
                <a:lnTo>
                  <a:pt x="41" y="720"/>
                </a:lnTo>
                <a:lnTo>
                  <a:pt x="41" y="721"/>
                </a:lnTo>
                <a:lnTo>
                  <a:pt x="41" y="720"/>
                </a:lnTo>
                <a:lnTo>
                  <a:pt x="41" y="720"/>
                </a:lnTo>
                <a:lnTo>
                  <a:pt x="41" y="720"/>
                </a:lnTo>
                <a:lnTo>
                  <a:pt x="41" y="720"/>
                </a:lnTo>
                <a:lnTo>
                  <a:pt x="41" y="719"/>
                </a:lnTo>
                <a:lnTo>
                  <a:pt x="41" y="719"/>
                </a:lnTo>
                <a:lnTo>
                  <a:pt x="41" y="719"/>
                </a:lnTo>
                <a:lnTo>
                  <a:pt x="41" y="719"/>
                </a:lnTo>
                <a:lnTo>
                  <a:pt x="41" y="719"/>
                </a:lnTo>
                <a:lnTo>
                  <a:pt x="43" y="719"/>
                </a:lnTo>
                <a:lnTo>
                  <a:pt x="43" y="719"/>
                </a:lnTo>
                <a:lnTo>
                  <a:pt x="43" y="717"/>
                </a:lnTo>
                <a:lnTo>
                  <a:pt x="43" y="717"/>
                </a:lnTo>
                <a:lnTo>
                  <a:pt x="41" y="717"/>
                </a:lnTo>
                <a:lnTo>
                  <a:pt x="43" y="716"/>
                </a:lnTo>
                <a:lnTo>
                  <a:pt x="43" y="716"/>
                </a:lnTo>
                <a:lnTo>
                  <a:pt x="43" y="716"/>
                </a:lnTo>
                <a:lnTo>
                  <a:pt x="43" y="716"/>
                </a:lnTo>
                <a:lnTo>
                  <a:pt x="43" y="716"/>
                </a:lnTo>
                <a:lnTo>
                  <a:pt x="43" y="715"/>
                </a:lnTo>
                <a:lnTo>
                  <a:pt x="41" y="715"/>
                </a:lnTo>
                <a:lnTo>
                  <a:pt x="41" y="715"/>
                </a:lnTo>
                <a:lnTo>
                  <a:pt x="41" y="715"/>
                </a:lnTo>
                <a:lnTo>
                  <a:pt x="41" y="715"/>
                </a:lnTo>
                <a:lnTo>
                  <a:pt x="41" y="715"/>
                </a:lnTo>
                <a:lnTo>
                  <a:pt x="41" y="716"/>
                </a:lnTo>
                <a:lnTo>
                  <a:pt x="41" y="715"/>
                </a:lnTo>
                <a:lnTo>
                  <a:pt x="41" y="715"/>
                </a:lnTo>
                <a:lnTo>
                  <a:pt x="40" y="715"/>
                </a:lnTo>
                <a:lnTo>
                  <a:pt x="40" y="713"/>
                </a:lnTo>
                <a:lnTo>
                  <a:pt x="40" y="713"/>
                </a:lnTo>
                <a:lnTo>
                  <a:pt x="40" y="713"/>
                </a:lnTo>
                <a:lnTo>
                  <a:pt x="40" y="713"/>
                </a:lnTo>
                <a:lnTo>
                  <a:pt x="40" y="713"/>
                </a:lnTo>
                <a:lnTo>
                  <a:pt x="40" y="713"/>
                </a:lnTo>
                <a:lnTo>
                  <a:pt x="40" y="712"/>
                </a:lnTo>
                <a:lnTo>
                  <a:pt x="39" y="712"/>
                </a:lnTo>
                <a:lnTo>
                  <a:pt x="39" y="712"/>
                </a:lnTo>
                <a:lnTo>
                  <a:pt x="39" y="712"/>
                </a:lnTo>
                <a:lnTo>
                  <a:pt x="39" y="712"/>
                </a:lnTo>
                <a:lnTo>
                  <a:pt x="39" y="710"/>
                </a:lnTo>
                <a:lnTo>
                  <a:pt x="39" y="710"/>
                </a:lnTo>
                <a:lnTo>
                  <a:pt x="39" y="710"/>
                </a:lnTo>
                <a:lnTo>
                  <a:pt x="39" y="710"/>
                </a:lnTo>
                <a:lnTo>
                  <a:pt x="39" y="710"/>
                </a:lnTo>
                <a:lnTo>
                  <a:pt x="39" y="710"/>
                </a:lnTo>
                <a:lnTo>
                  <a:pt x="39" y="710"/>
                </a:lnTo>
                <a:lnTo>
                  <a:pt x="40" y="710"/>
                </a:lnTo>
                <a:lnTo>
                  <a:pt x="40" y="710"/>
                </a:lnTo>
                <a:lnTo>
                  <a:pt x="40" y="710"/>
                </a:lnTo>
                <a:lnTo>
                  <a:pt x="40" y="712"/>
                </a:lnTo>
                <a:lnTo>
                  <a:pt x="41" y="712"/>
                </a:lnTo>
                <a:lnTo>
                  <a:pt x="41" y="712"/>
                </a:lnTo>
                <a:lnTo>
                  <a:pt x="41" y="712"/>
                </a:lnTo>
                <a:lnTo>
                  <a:pt x="43" y="712"/>
                </a:lnTo>
                <a:lnTo>
                  <a:pt x="43" y="712"/>
                </a:lnTo>
                <a:lnTo>
                  <a:pt x="43" y="710"/>
                </a:lnTo>
                <a:lnTo>
                  <a:pt x="44" y="710"/>
                </a:lnTo>
                <a:lnTo>
                  <a:pt x="44" y="710"/>
                </a:lnTo>
                <a:lnTo>
                  <a:pt x="44" y="709"/>
                </a:lnTo>
                <a:lnTo>
                  <a:pt x="44" y="709"/>
                </a:lnTo>
                <a:lnTo>
                  <a:pt x="44" y="709"/>
                </a:lnTo>
                <a:lnTo>
                  <a:pt x="44" y="710"/>
                </a:lnTo>
                <a:lnTo>
                  <a:pt x="44" y="710"/>
                </a:lnTo>
                <a:lnTo>
                  <a:pt x="44" y="710"/>
                </a:lnTo>
                <a:lnTo>
                  <a:pt x="44" y="710"/>
                </a:lnTo>
                <a:lnTo>
                  <a:pt x="44" y="710"/>
                </a:lnTo>
                <a:lnTo>
                  <a:pt x="46" y="710"/>
                </a:lnTo>
                <a:lnTo>
                  <a:pt x="46" y="712"/>
                </a:lnTo>
                <a:lnTo>
                  <a:pt x="46" y="712"/>
                </a:lnTo>
                <a:lnTo>
                  <a:pt x="47" y="712"/>
                </a:lnTo>
                <a:lnTo>
                  <a:pt x="47" y="710"/>
                </a:lnTo>
                <a:lnTo>
                  <a:pt x="47" y="710"/>
                </a:lnTo>
                <a:lnTo>
                  <a:pt x="48" y="710"/>
                </a:lnTo>
                <a:lnTo>
                  <a:pt x="48" y="710"/>
                </a:lnTo>
                <a:lnTo>
                  <a:pt x="48" y="710"/>
                </a:lnTo>
                <a:lnTo>
                  <a:pt x="50" y="710"/>
                </a:lnTo>
                <a:lnTo>
                  <a:pt x="50" y="710"/>
                </a:lnTo>
                <a:lnTo>
                  <a:pt x="50" y="710"/>
                </a:lnTo>
                <a:lnTo>
                  <a:pt x="51" y="710"/>
                </a:lnTo>
                <a:lnTo>
                  <a:pt x="51" y="710"/>
                </a:lnTo>
                <a:lnTo>
                  <a:pt x="52" y="710"/>
                </a:lnTo>
                <a:lnTo>
                  <a:pt x="52" y="710"/>
                </a:lnTo>
                <a:lnTo>
                  <a:pt x="52" y="710"/>
                </a:lnTo>
                <a:lnTo>
                  <a:pt x="52" y="710"/>
                </a:lnTo>
                <a:lnTo>
                  <a:pt x="54" y="710"/>
                </a:lnTo>
                <a:lnTo>
                  <a:pt x="54" y="710"/>
                </a:lnTo>
                <a:lnTo>
                  <a:pt x="54" y="710"/>
                </a:lnTo>
                <a:lnTo>
                  <a:pt x="54" y="710"/>
                </a:lnTo>
                <a:lnTo>
                  <a:pt x="54" y="710"/>
                </a:lnTo>
                <a:lnTo>
                  <a:pt x="54" y="710"/>
                </a:lnTo>
                <a:lnTo>
                  <a:pt x="54" y="709"/>
                </a:lnTo>
                <a:lnTo>
                  <a:pt x="54" y="709"/>
                </a:lnTo>
                <a:lnTo>
                  <a:pt x="54" y="709"/>
                </a:lnTo>
                <a:lnTo>
                  <a:pt x="54" y="708"/>
                </a:lnTo>
                <a:lnTo>
                  <a:pt x="55" y="708"/>
                </a:lnTo>
                <a:lnTo>
                  <a:pt x="54" y="708"/>
                </a:lnTo>
                <a:lnTo>
                  <a:pt x="54" y="708"/>
                </a:lnTo>
                <a:lnTo>
                  <a:pt x="54" y="706"/>
                </a:lnTo>
                <a:lnTo>
                  <a:pt x="54" y="706"/>
                </a:lnTo>
                <a:lnTo>
                  <a:pt x="54" y="706"/>
                </a:lnTo>
                <a:lnTo>
                  <a:pt x="54" y="705"/>
                </a:lnTo>
                <a:lnTo>
                  <a:pt x="52" y="705"/>
                </a:lnTo>
                <a:lnTo>
                  <a:pt x="52" y="705"/>
                </a:lnTo>
                <a:lnTo>
                  <a:pt x="52" y="705"/>
                </a:lnTo>
                <a:lnTo>
                  <a:pt x="52" y="704"/>
                </a:lnTo>
                <a:lnTo>
                  <a:pt x="52" y="704"/>
                </a:lnTo>
                <a:lnTo>
                  <a:pt x="54" y="704"/>
                </a:lnTo>
                <a:lnTo>
                  <a:pt x="54" y="702"/>
                </a:lnTo>
                <a:lnTo>
                  <a:pt x="52" y="702"/>
                </a:lnTo>
                <a:lnTo>
                  <a:pt x="52" y="702"/>
                </a:lnTo>
                <a:lnTo>
                  <a:pt x="52" y="702"/>
                </a:lnTo>
                <a:lnTo>
                  <a:pt x="52" y="701"/>
                </a:lnTo>
                <a:lnTo>
                  <a:pt x="54" y="701"/>
                </a:lnTo>
                <a:lnTo>
                  <a:pt x="54" y="702"/>
                </a:lnTo>
                <a:lnTo>
                  <a:pt x="54" y="702"/>
                </a:lnTo>
                <a:lnTo>
                  <a:pt x="55" y="702"/>
                </a:lnTo>
                <a:lnTo>
                  <a:pt x="55" y="702"/>
                </a:lnTo>
                <a:lnTo>
                  <a:pt x="55" y="702"/>
                </a:lnTo>
                <a:lnTo>
                  <a:pt x="55" y="702"/>
                </a:lnTo>
                <a:lnTo>
                  <a:pt x="55" y="702"/>
                </a:lnTo>
                <a:lnTo>
                  <a:pt x="57" y="702"/>
                </a:lnTo>
                <a:lnTo>
                  <a:pt x="57" y="704"/>
                </a:lnTo>
                <a:lnTo>
                  <a:pt x="57" y="704"/>
                </a:lnTo>
                <a:lnTo>
                  <a:pt x="57" y="704"/>
                </a:lnTo>
                <a:lnTo>
                  <a:pt x="58" y="704"/>
                </a:lnTo>
                <a:lnTo>
                  <a:pt x="58" y="704"/>
                </a:lnTo>
                <a:lnTo>
                  <a:pt x="58" y="705"/>
                </a:lnTo>
                <a:lnTo>
                  <a:pt x="58" y="705"/>
                </a:lnTo>
                <a:lnTo>
                  <a:pt x="58" y="705"/>
                </a:lnTo>
                <a:lnTo>
                  <a:pt x="59" y="705"/>
                </a:lnTo>
                <a:lnTo>
                  <a:pt x="59" y="705"/>
                </a:lnTo>
                <a:lnTo>
                  <a:pt x="59" y="706"/>
                </a:lnTo>
                <a:lnTo>
                  <a:pt x="59" y="706"/>
                </a:lnTo>
                <a:lnTo>
                  <a:pt x="59" y="706"/>
                </a:lnTo>
                <a:lnTo>
                  <a:pt x="59" y="706"/>
                </a:lnTo>
                <a:lnTo>
                  <a:pt x="59" y="706"/>
                </a:lnTo>
                <a:lnTo>
                  <a:pt x="61" y="706"/>
                </a:lnTo>
                <a:lnTo>
                  <a:pt x="61" y="708"/>
                </a:lnTo>
                <a:lnTo>
                  <a:pt x="61" y="708"/>
                </a:lnTo>
                <a:lnTo>
                  <a:pt x="61" y="708"/>
                </a:lnTo>
                <a:lnTo>
                  <a:pt x="61" y="708"/>
                </a:lnTo>
                <a:lnTo>
                  <a:pt x="61" y="708"/>
                </a:lnTo>
                <a:lnTo>
                  <a:pt x="62" y="708"/>
                </a:lnTo>
                <a:lnTo>
                  <a:pt x="62" y="709"/>
                </a:lnTo>
                <a:lnTo>
                  <a:pt x="62" y="709"/>
                </a:lnTo>
                <a:lnTo>
                  <a:pt x="62" y="709"/>
                </a:lnTo>
                <a:lnTo>
                  <a:pt x="62" y="710"/>
                </a:lnTo>
                <a:lnTo>
                  <a:pt x="62" y="709"/>
                </a:lnTo>
                <a:lnTo>
                  <a:pt x="63" y="709"/>
                </a:lnTo>
                <a:lnTo>
                  <a:pt x="63" y="709"/>
                </a:lnTo>
                <a:lnTo>
                  <a:pt x="63" y="709"/>
                </a:lnTo>
                <a:lnTo>
                  <a:pt x="63" y="709"/>
                </a:lnTo>
                <a:lnTo>
                  <a:pt x="65" y="709"/>
                </a:lnTo>
                <a:lnTo>
                  <a:pt x="65" y="709"/>
                </a:lnTo>
                <a:lnTo>
                  <a:pt x="66" y="709"/>
                </a:lnTo>
                <a:lnTo>
                  <a:pt x="66" y="709"/>
                </a:lnTo>
                <a:lnTo>
                  <a:pt x="66" y="710"/>
                </a:lnTo>
                <a:lnTo>
                  <a:pt x="66" y="710"/>
                </a:lnTo>
                <a:lnTo>
                  <a:pt x="66" y="710"/>
                </a:lnTo>
                <a:lnTo>
                  <a:pt x="66" y="710"/>
                </a:lnTo>
                <a:lnTo>
                  <a:pt x="66" y="710"/>
                </a:lnTo>
                <a:lnTo>
                  <a:pt x="67" y="710"/>
                </a:lnTo>
                <a:lnTo>
                  <a:pt x="67" y="710"/>
                </a:lnTo>
                <a:lnTo>
                  <a:pt x="69" y="710"/>
                </a:lnTo>
                <a:lnTo>
                  <a:pt x="69" y="712"/>
                </a:lnTo>
                <a:lnTo>
                  <a:pt x="67" y="712"/>
                </a:lnTo>
                <a:lnTo>
                  <a:pt x="69" y="712"/>
                </a:lnTo>
                <a:lnTo>
                  <a:pt x="69" y="712"/>
                </a:lnTo>
                <a:lnTo>
                  <a:pt x="69" y="712"/>
                </a:lnTo>
                <a:lnTo>
                  <a:pt x="70" y="712"/>
                </a:lnTo>
                <a:lnTo>
                  <a:pt x="70" y="713"/>
                </a:lnTo>
                <a:lnTo>
                  <a:pt x="70" y="713"/>
                </a:lnTo>
                <a:lnTo>
                  <a:pt x="70" y="713"/>
                </a:lnTo>
                <a:lnTo>
                  <a:pt x="70" y="713"/>
                </a:lnTo>
                <a:lnTo>
                  <a:pt x="70" y="715"/>
                </a:lnTo>
                <a:lnTo>
                  <a:pt x="72" y="715"/>
                </a:lnTo>
                <a:lnTo>
                  <a:pt x="72" y="715"/>
                </a:lnTo>
                <a:lnTo>
                  <a:pt x="72" y="715"/>
                </a:lnTo>
                <a:lnTo>
                  <a:pt x="72" y="715"/>
                </a:lnTo>
                <a:lnTo>
                  <a:pt x="72" y="715"/>
                </a:lnTo>
                <a:lnTo>
                  <a:pt x="73" y="715"/>
                </a:lnTo>
                <a:lnTo>
                  <a:pt x="73" y="715"/>
                </a:lnTo>
                <a:lnTo>
                  <a:pt x="73" y="715"/>
                </a:lnTo>
                <a:lnTo>
                  <a:pt x="74" y="715"/>
                </a:lnTo>
                <a:lnTo>
                  <a:pt x="74" y="715"/>
                </a:lnTo>
                <a:lnTo>
                  <a:pt x="74" y="715"/>
                </a:lnTo>
                <a:lnTo>
                  <a:pt x="74" y="715"/>
                </a:lnTo>
                <a:lnTo>
                  <a:pt x="76" y="715"/>
                </a:lnTo>
                <a:lnTo>
                  <a:pt x="76" y="713"/>
                </a:lnTo>
                <a:lnTo>
                  <a:pt x="76" y="713"/>
                </a:lnTo>
                <a:lnTo>
                  <a:pt x="76" y="713"/>
                </a:lnTo>
                <a:lnTo>
                  <a:pt x="76" y="713"/>
                </a:lnTo>
                <a:lnTo>
                  <a:pt x="76" y="713"/>
                </a:lnTo>
                <a:lnTo>
                  <a:pt x="76" y="712"/>
                </a:lnTo>
                <a:lnTo>
                  <a:pt x="74" y="712"/>
                </a:lnTo>
                <a:lnTo>
                  <a:pt x="74" y="712"/>
                </a:lnTo>
                <a:lnTo>
                  <a:pt x="74" y="710"/>
                </a:lnTo>
                <a:lnTo>
                  <a:pt x="74" y="710"/>
                </a:lnTo>
                <a:lnTo>
                  <a:pt x="74" y="710"/>
                </a:lnTo>
                <a:lnTo>
                  <a:pt x="74" y="710"/>
                </a:lnTo>
                <a:lnTo>
                  <a:pt x="74" y="710"/>
                </a:lnTo>
                <a:lnTo>
                  <a:pt x="74" y="709"/>
                </a:lnTo>
                <a:lnTo>
                  <a:pt x="74" y="709"/>
                </a:lnTo>
                <a:lnTo>
                  <a:pt x="74" y="709"/>
                </a:lnTo>
                <a:lnTo>
                  <a:pt x="74" y="708"/>
                </a:lnTo>
                <a:lnTo>
                  <a:pt x="74" y="708"/>
                </a:lnTo>
                <a:lnTo>
                  <a:pt x="73" y="708"/>
                </a:lnTo>
                <a:lnTo>
                  <a:pt x="73" y="708"/>
                </a:lnTo>
                <a:lnTo>
                  <a:pt x="72" y="708"/>
                </a:lnTo>
                <a:lnTo>
                  <a:pt x="72" y="706"/>
                </a:lnTo>
                <a:lnTo>
                  <a:pt x="72" y="706"/>
                </a:lnTo>
                <a:lnTo>
                  <a:pt x="72" y="706"/>
                </a:lnTo>
                <a:lnTo>
                  <a:pt x="72" y="705"/>
                </a:lnTo>
                <a:lnTo>
                  <a:pt x="72" y="705"/>
                </a:lnTo>
                <a:lnTo>
                  <a:pt x="72" y="705"/>
                </a:lnTo>
                <a:lnTo>
                  <a:pt x="70" y="705"/>
                </a:lnTo>
                <a:lnTo>
                  <a:pt x="70" y="705"/>
                </a:lnTo>
                <a:lnTo>
                  <a:pt x="70" y="705"/>
                </a:lnTo>
                <a:lnTo>
                  <a:pt x="70" y="704"/>
                </a:lnTo>
                <a:lnTo>
                  <a:pt x="70" y="704"/>
                </a:lnTo>
                <a:lnTo>
                  <a:pt x="70" y="702"/>
                </a:lnTo>
                <a:lnTo>
                  <a:pt x="70" y="702"/>
                </a:lnTo>
                <a:lnTo>
                  <a:pt x="69" y="702"/>
                </a:lnTo>
                <a:lnTo>
                  <a:pt x="69" y="702"/>
                </a:lnTo>
                <a:lnTo>
                  <a:pt x="70" y="702"/>
                </a:lnTo>
                <a:lnTo>
                  <a:pt x="70" y="702"/>
                </a:lnTo>
                <a:lnTo>
                  <a:pt x="70" y="702"/>
                </a:lnTo>
                <a:lnTo>
                  <a:pt x="72" y="702"/>
                </a:lnTo>
                <a:lnTo>
                  <a:pt x="72" y="702"/>
                </a:lnTo>
                <a:lnTo>
                  <a:pt x="72" y="702"/>
                </a:lnTo>
                <a:lnTo>
                  <a:pt x="72" y="701"/>
                </a:lnTo>
                <a:lnTo>
                  <a:pt x="73" y="701"/>
                </a:lnTo>
                <a:lnTo>
                  <a:pt x="73" y="701"/>
                </a:lnTo>
                <a:lnTo>
                  <a:pt x="74" y="701"/>
                </a:lnTo>
                <a:lnTo>
                  <a:pt x="74" y="701"/>
                </a:lnTo>
                <a:lnTo>
                  <a:pt x="74" y="701"/>
                </a:lnTo>
                <a:lnTo>
                  <a:pt x="74" y="700"/>
                </a:lnTo>
                <a:lnTo>
                  <a:pt x="74" y="700"/>
                </a:lnTo>
                <a:lnTo>
                  <a:pt x="74" y="700"/>
                </a:lnTo>
                <a:lnTo>
                  <a:pt x="76" y="698"/>
                </a:lnTo>
                <a:lnTo>
                  <a:pt x="76" y="698"/>
                </a:lnTo>
                <a:lnTo>
                  <a:pt x="76" y="697"/>
                </a:lnTo>
                <a:lnTo>
                  <a:pt x="74" y="697"/>
                </a:lnTo>
                <a:lnTo>
                  <a:pt x="74" y="697"/>
                </a:lnTo>
                <a:lnTo>
                  <a:pt x="74" y="697"/>
                </a:lnTo>
                <a:lnTo>
                  <a:pt x="74" y="697"/>
                </a:lnTo>
                <a:lnTo>
                  <a:pt x="74" y="697"/>
                </a:lnTo>
                <a:lnTo>
                  <a:pt x="73" y="697"/>
                </a:lnTo>
                <a:lnTo>
                  <a:pt x="73" y="695"/>
                </a:lnTo>
                <a:lnTo>
                  <a:pt x="73" y="695"/>
                </a:lnTo>
                <a:lnTo>
                  <a:pt x="73" y="694"/>
                </a:lnTo>
                <a:lnTo>
                  <a:pt x="73" y="694"/>
                </a:lnTo>
                <a:lnTo>
                  <a:pt x="73" y="694"/>
                </a:lnTo>
                <a:lnTo>
                  <a:pt x="72" y="694"/>
                </a:lnTo>
                <a:lnTo>
                  <a:pt x="72" y="694"/>
                </a:lnTo>
                <a:lnTo>
                  <a:pt x="72" y="693"/>
                </a:lnTo>
                <a:lnTo>
                  <a:pt x="72" y="693"/>
                </a:lnTo>
                <a:lnTo>
                  <a:pt x="73" y="693"/>
                </a:lnTo>
                <a:lnTo>
                  <a:pt x="73" y="691"/>
                </a:lnTo>
                <a:lnTo>
                  <a:pt x="73" y="691"/>
                </a:lnTo>
                <a:lnTo>
                  <a:pt x="72" y="691"/>
                </a:lnTo>
                <a:lnTo>
                  <a:pt x="73" y="691"/>
                </a:lnTo>
                <a:lnTo>
                  <a:pt x="73" y="691"/>
                </a:lnTo>
                <a:lnTo>
                  <a:pt x="73" y="690"/>
                </a:lnTo>
                <a:lnTo>
                  <a:pt x="73" y="690"/>
                </a:lnTo>
                <a:lnTo>
                  <a:pt x="74" y="690"/>
                </a:lnTo>
                <a:lnTo>
                  <a:pt x="74" y="689"/>
                </a:lnTo>
                <a:lnTo>
                  <a:pt x="74" y="689"/>
                </a:lnTo>
                <a:lnTo>
                  <a:pt x="74" y="689"/>
                </a:lnTo>
                <a:lnTo>
                  <a:pt x="74" y="689"/>
                </a:lnTo>
                <a:lnTo>
                  <a:pt x="74" y="689"/>
                </a:lnTo>
                <a:lnTo>
                  <a:pt x="74" y="689"/>
                </a:lnTo>
                <a:lnTo>
                  <a:pt x="74" y="689"/>
                </a:lnTo>
                <a:lnTo>
                  <a:pt x="74" y="687"/>
                </a:lnTo>
                <a:lnTo>
                  <a:pt x="76" y="687"/>
                </a:lnTo>
                <a:lnTo>
                  <a:pt x="76" y="687"/>
                </a:lnTo>
                <a:lnTo>
                  <a:pt x="74" y="687"/>
                </a:lnTo>
                <a:lnTo>
                  <a:pt x="74" y="686"/>
                </a:lnTo>
                <a:lnTo>
                  <a:pt x="76" y="686"/>
                </a:lnTo>
                <a:lnTo>
                  <a:pt x="76" y="686"/>
                </a:lnTo>
                <a:lnTo>
                  <a:pt x="74" y="686"/>
                </a:lnTo>
                <a:lnTo>
                  <a:pt x="74" y="686"/>
                </a:lnTo>
                <a:lnTo>
                  <a:pt x="76" y="686"/>
                </a:lnTo>
                <a:lnTo>
                  <a:pt x="74" y="686"/>
                </a:lnTo>
                <a:lnTo>
                  <a:pt x="76" y="686"/>
                </a:lnTo>
                <a:lnTo>
                  <a:pt x="76" y="684"/>
                </a:lnTo>
                <a:lnTo>
                  <a:pt x="76" y="684"/>
                </a:lnTo>
                <a:lnTo>
                  <a:pt x="76" y="684"/>
                </a:lnTo>
                <a:lnTo>
                  <a:pt x="76" y="684"/>
                </a:lnTo>
                <a:lnTo>
                  <a:pt x="76" y="683"/>
                </a:lnTo>
                <a:lnTo>
                  <a:pt x="76" y="683"/>
                </a:lnTo>
                <a:lnTo>
                  <a:pt x="76" y="683"/>
                </a:lnTo>
                <a:lnTo>
                  <a:pt x="76" y="683"/>
                </a:lnTo>
                <a:lnTo>
                  <a:pt x="76" y="682"/>
                </a:lnTo>
                <a:lnTo>
                  <a:pt x="76" y="682"/>
                </a:lnTo>
                <a:lnTo>
                  <a:pt x="76" y="680"/>
                </a:lnTo>
                <a:lnTo>
                  <a:pt x="76" y="680"/>
                </a:lnTo>
                <a:lnTo>
                  <a:pt x="76" y="680"/>
                </a:lnTo>
                <a:lnTo>
                  <a:pt x="76" y="680"/>
                </a:lnTo>
                <a:lnTo>
                  <a:pt x="76" y="680"/>
                </a:lnTo>
                <a:lnTo>
                  <a:pt x="77" y="680"/>
                </a:lnTo>
                <a:lnTo>
                  <a:pt x="77" y="680"/>
                </a:lnTo>
                <a:lnTo>
                  <a:pt x="77" y="679"/>
                </a:lnTo>
                <a:lnTo>
                  <a:pt x="77" y="679"/>
                </a:lnTo>
                <a:lnTo>
                  <a:pt x="77" y="679"/>
                </a:lnTo>
                <a:lnTo>
                  <a:pt x="77" y="678"/>
                </a:lnTo>
                <a:lnTo>
                  <a:pt x="78" y="678"/>
                </a:lnTo>
                <a:lnTo>
                  <a:pt x="78" y="678"/>
                </a:lnTo>
                <a:lnTo>
                  <a:pt x="78" y="678"/>
                </a:lnTo>
                <a:lnTo>
                  <a:pt x="78" y="678"/>
                </a:lnTo>
                <a:lnTo>
                  <a:pt x="78" y="676"/>
                </a:lnTo>
                <a:lnTo>
                  <a:pt x="80" y="676"/>
                </a:lnTo>
                <a:lnTo>
                  <a:pt x="80" y="676"/>
                </a:lnTo>
                <a:lnTo>
                  <a:pt x="80" y="676"/>
                </a:lnTo>
                <a:lnTo>
                  <a:pt x="80" y="675"/>
                </a:lnTo>
                <a:lnTo>
                  <a:pt x="80" y="675"/>
                </a:lnTo>
                <a:lnTo>
                  <a:pt x="80" y="675"/>
                </a:lnTo>
                <a:lnTo>
                  <a:pt x="80" y="675"/>
                </a:lnTo>
                <a:lnTo>
                  <a:pt x="81" y="675"/>
                </a:lnTo>
                <a:lnTo>
                  <a:pt x="81" y="675"/>
                </a:lnTo>
                <a:lnTo>
                  <a:pt x="81" y="674"/>
                </a:lnTo>
                <a:lnTo>
                  <a:pt x="83" y="674"/>
                </a:lnTo>
                <a:lnTo>
                  <a:pt x="83" y="675"/>
                </a:lnTo>
                <a:lnTo>
                  <a:pt x="83" y="675"/>
                </a:lnTo>
                <a:lnTo>
                  <a:pt x="83" y="674"/>
                </a:lnTo>
                <a:lnTo>
                  <a:pt x="83" y="674"/>
                </a:lnTo>
                <a:lnTo>
                  <a:pt x="83" y="674"/>
                </a:lnTo>
                <a:lnTo>
                  <a:pt x="83" y="674"/>
                </a:lnTo>
                <a:lnTo>
                  <a:pt x="83" y="672"/>
                </a:lnTo>
                <a:lnTo>
                  <a:pt x="83" y="672"/>
                </a:lnTo>
                <a:lnTo>
                  <a:pt x="83" y="672"/>
                </a:lnTo>
                <a:lnTo>
                  <a:pt x="83" y="672"/>
                </a:lnTo>
                <a:lnTo>
                  <a:pt x="83" y="672"/>
                </a:lnTo>
                <a:lnTo>
                  <a:pt x="84" y="672"/>
                </a:lnTo>
                <a:lnTo>
                  <a:pt x="84" y="672"/>
                </a:lnTo>
                <a:lnTo>
                  <a:pt x="85" y="672"/>
                </a:lnTo>
                <a:lnTo>
                  <a:pt x="85" y="672"/>
                </a:lnTo>
                <a:lnTo>
                  <a:pt x="85" y="671"/>
                </a:lnTo>
                <a:lnTo>
                  <a:pt x="85" y="671"/>
                </a:lnTo>
                <a:lnTo>
                  <a:pt x="85" y="671"/>
                </a:lnTo>
                <a:lnTo>
                  <a:pt x="85" y="669"/>
                </a:lnTo>
                <a:lnTo>
                  <a:pt x="85" y="669"/>
                </a:lnTo>
                <a:lnTo>
                  <a:pt x="85" y="669"/>
                </a:lnTo>
                <a:lnTo>
                  <a:pt x="85" y="669"/>
                </a:lnTo>
                <a:lnTo>
                  <a:pt x="87" y="669"/>
                </a:lnTo>
                <a:lnTo>
                  <a:pt x="87" y="669"/>
                </a:lnTo>
                <a:lnTo>
                  <a:pt x="87" y="669"/>
                </a:lnTo>
                <a:lnTo>
                  <a:pt x="88" y="669"/>
                </a:lnTo>
                <a:lnTo>
                  <a:pt x="88" y="669"/>
                </a:lnTo>
                <a:lnTo>
                  <a:pt x="88" y="668"/>
                </a:lnTo>
                <a:lnTo>
                  <a:pt x="88" y="669"/>
                </a:lnTo>
                <a:lnTo>
                  <a:pt x="88" y="669"/>
                </a:lnTo>
                <a:lnTo>
                  <a:pt x="88" y="669"/>
                </a:lnTo>
                <a:lnTo>
                  <a:pt x="89" y="669"/>
                </a:lnTo>
                <a:lnTo>
                  <a:pt x="89" y="669"/>
                </a:lnTo>
                <a:lnTo>
                  <a:pt x="89" y="668"/>
                </a:lnTo>
                <a:lnTo>
                  <a:pt x="89" y="668"/>
                </a:lnTo>
                <a:lnTo>
                  <a:pt x="89" y="668"/>
                </a:lnTo>
                <a:lnTo>
                  <a:pt x="89" y="668"/>
                </a:lnTo>
                <a:lnTo>
                  <a:pt x="89" y="668"/>
                </a:lnTo>
                <a:lnTo>
                  <a:pt x="89" y="667"/>
                </a:lnTo>
                <a:lnTo>
                  <a:pt x="89" y="667"/>
                </a:lnTo>
                <a:lnTo>
                  <a:pt x="89" y="667"/>
                </a:lnTo>
                <a:lnTo>
                  <a:pt x="91" y="667"/>
                </a:lnTo>
                <a:lnTo>
                  <a:pt x="91" y="667"/>
                </a:lnTo>
                <a:lnTo>
                  <a:pt x="91" y="667"/>
                </a:lnTo>
                <a:lnTo>
                  <a:pt x="91" y="668"/>
                </a:lnTo>
                <a:lnTo>
                  <a:pt x="91" y="668"/>
                </a:lnTo>
                <a:lnTo>
                  <a:pt x="91" y="668"/>
                </a:lnTo>
                <a:lnTo>
                  <a:pt x="92" y="668"/>
                </a:lnTo>
                <a:lnTo>
                  <a:pt x="92" y="669"/>
                </a:lnTo>
                <a:lnTo>
                  <a:pt x="92" y="669"/>
                </a:lnTo>
                <a:lnTo>
                  <a:pt x="92" y="669"/>
                </a:lnTo>
                <a:lnTo>
                  <a:pt x="93" y="669"/>
                </a:lnTo>
                <a:lnTo>
                  <a:pt x="93" y="669"/>
                </a:lnTo>
                <a:lnTo>
                  <a:pt x="93" y="669"/>
                </a:lnTo>
                <a:lnTo>
                  <a:pt x="93" y="669"/>
                </a:lnTo>
                <a:lnTo>
                  <a:pt x="95" y="669"/>
                </a:lnTo>
                <a:lnTo>
                  <a:pt x="95" y="669"/>
                </a:lnTo>
                <a:lnTo>
                  <a:pt x="95" y="669"/>
                </a:lnTo>
                <a:lnTo>
                  <a:pt x="95" y="669"/>
                </a:lnTo>
                <a:lnTo>
                  <a:pt x="96" y="669"/>
                </a:lnTo>
                <a:lnTo>
                  <a:pt x="96" y="668"/>
                </a:lnTo>
                <a:lnTo>
                  <a:pt x="96" y="668"/>
                </a:lnTo>
                <a:lnTo>
                  <a:pt x="96" y="667"/>
                </a:lnTo>
                <a:lnTo>
                  <a:pt x="96" y="667"/>
                </a:lnTo>
                <a:lnTo>
                  <a:pt x="96" y="667"/>
                </a:lnTo>
                <a:lnTo>
                  <a:pt x="96" y="665"/>
                </a:lnTo>
                <a:lnTo>
                  <a:pt x="96" y="665"/>
                </a:lnTo>
                <a:lnTo>
                  <a:pt x="96" y="665"/>
                </a:lnTo>
                <a:lnTo>
                  <a:pt x="96" y="664"/>
                </a:lnTo>
                <a:lnTo>
                  <a:pt x="96" y="664"/>
                </a:lnTo>
                <a:lnTo>
                  <a:pt x="96" y="664"/>
                </a:lnTo>
                <a:lnTo>
                  <a:pt x="96" y="665"/>
                </a:lnTo>
                <a:lnTo>
                  <a:pt x="96" y="664"/>
                </a:lnTo>
                <a:lnTo>
                  <a:pt x="96" y="664"/>
                </a:lnTo>
                <a:lnTo>
                  <a:pt x="96" y="664"/>
                </a:lnTo>
                <a:lnTo>
                  <a:pt x="96" y="664"/>
                </a:lnTo>
                <a:lnTo>
                  <a:pt x="96" y="663"/>
                </a:lnTo>
                <a:lnTo>
                  <a:pt x="96" y="663"/>
                </a:lnTo>
                <a:lnTo>
                  <a:pt x="96" y="661"/>
                </a:lnTo>
                <a:lnTo>
                  <a:pt x="96" y="661"/>
                </a:lnTo>
                <a:lnTo>
                  <a:pt x="96" y="661"/>
                </a:lnTo>
                <a:lnTo>
                  <a:pt x="96" y="660"/>
                </a:lnTo>
                <a:lnTo>
                  <a:pt x="96" y="660"/>
                </a:lnTo>
                <a:lnTo>
                  <a:pt x="96" y="660"/>
                </a:lnTo>
                <a:lnTo>
                  <a:pt x="96" y="658"/>
                </a:lnTo>
                <a:lnTo>
                  <a:pt x="96" y="658"/>
                </a:lnTo>
                <a:lnTo>
                  <a:pt x="96" y="658"/>
                </a:lnTo>
                <a:lnTo>
                  <a:pt x="96" y="658"/>
                </a:lnTo>
                <a:lnTo>
                  <a:pt x="96" y="658"/>
                </a:lnTo>
                <a:lnTo>
                  <a:pt x="96" y="657"/>
                </a:lnTo>
                <a:lnTo>
                  <a:pt x="95" y="657"/>
                </a:lnTo>
                <a:lnTo>
                  <a:pt x="95" y="657"/>
                </a:lnTo>
                <a:lnTo>
                  <a:pt x="95" y="657"/>
                </a:lnTo>
                <a:lnTo>
                  <a:pt x="95" y="656"/>
                </a:lnTo>
                <a:lnTo>
                  <a:pt x="93" y="656"/>
                </a:lnTo>
                <a:lnTo>
                  <a:pt x="93" y="656"/>
                </a:lnTo>
                <a:lnTo>
                  <a:pt x="93" y="656"/>
                </a:lnTo>
                <a:lnTo>
                  <a:pt x="93" y="656"/>
                </a:lnTo>
                <a:lnTo>
                  <a:pt x="93" y="656"/>
                </a:lnTo>
                <a:lnTo>
                  <a:pt x="93" y="654"/>
                </a:lnTo>
                <a:lnTo>
                  <a:pt x="95" y="654"/>
                </a:lnTo>
                <a:lnTo>
                  <a:pt x="95" y="654"/>
                </a:lnTo>
                <a:lnTo>
                  <a:pt x="95" y="653"/>
                </a:lnTo>
                <a:lnTo>
                  <a:pt x="93" y="653"/>
                </a:lnTo>
                <a:lnTo>
                  <a:pt x="93" y="653"/>
                </a:lnTo>
                <a:lnTo>
                  <a:pt x="93" y="653"/>
                </a:lnTo>
                <a:lnTo>
                  <a:pt x="93" y="653"/>
                </a:lnTo>
                <a:lnTo>
                  <a:pt x="92" y="653"/>
                </a:lnTo>
                <a:lnTo>
                  <a:pt x="92" y="653"/>
                </a:lnTo>
                <a:lnTo>
                  <a:pt x="92" y="653"/>
                </a:lnTo>
                <a:lnTo>
                  <a:pt x="91" y="653"/>
                </a:lnTo>
                <a:lnTo>
                  <a:pt x="91" y="653"/>
                </a:lnTo>
                <a:lnTo>
                  <a:pt x="91" y="653"/>
                </a:lnTo>
                <a:lnTo>
                  <a:pt x="91" y="653"/>
                </a:lnTo>
                <a:lnTo>
                  <a:pt x="91" y="653"/>
                </a:lnTo>
                <a:lnTo>
                  <a:pt x="91" y="652"/>
                </a:lnTo>
                <a:lnTo>
                  <a:pt x="89" y="652"/>
                </a:lnTo>
                <a:lnTo>
                  <a:pt x="89" y="652"/>
                </a:lnTo>
                <a:lnTo>
                  <a:pt x="89" y="650"/>
                </a:lnTo>
                <a:lnTo>
                  <a:pt x="89" y="650"/>
                </a:lnTo>
                <a:lnTo>
                  <a:pt x="88" y="650"/>
                </a:lnTo>
                <a:lnTo>
                  <a:pt x="89" y="650"/>
                </a:lnTo>
                <a:lnTo>
                  <a:pt x="88" y="650"/>
                </a:lnTo>
                <a:lnTo>
                  <a:pt x="88" y="650"/>
                </a:lnTo>
                <a:lnTo>
                  <a:pt x="88" y="650"/>
                </a:lnTo>
                <a:lnTo>
                  <a:pt x="87" y="650"/>
                </a:lnTo>
                <a:lnTo>
                  <a:pt x="87" y="650"/>
                </a:lnTo>
                <a:lnTo>
                  <a:pt x="87" y="650"/>
                </a:lnTo>
                <a:lnTo>
                  <a:pt x="85" y="650"/>
                </a:lnTo>
                <a:lnTo>
                  <a:pt x="85" y="652"/>
                </a:lnTo>
                <a:lnTo>
                  <a:pt x="87" y="652"/>
                </a:lnTo>
                <a:lnTo>
                  <a:pt x="85" y="652"/>
                </a:lnTo>
                <a:lnTo>
                  <a:pt x="85" y="652"/>
                </a:lnTo>
                <a:lnTo>
                  <a:pt x="85" y="652"/>
                </a:lnTo>
                <a:lnTo>
                  <a:pt x="84" y="652"/>
                </a:lnTo>
                <a:lnTo>
                  <a:pt x="84" y="652"/>
                </a:lnTo>
                <a:lnTo>
                  <a:pt x="83" y="652"/>
                </a:lnTo>
                <a:lnTo>
                  <a:pt x="83" y="652"/>
                </a:lnTo>
                <a:lnTo>
                  <a:pt x="83" y="652"/>
                </a:lnTo>
                <a:lnTo>
                  <a:pt x="83" y="652"/>
                </a:lnTo>
                <a:lnTo>
                  <a:pt x="83" y="652"/>
                </a:lnTo>
                <a:lnTo>
                  <a:pt x="83" y="653"/>
                </a:lnTo>
                <a:lnTo>
                  <a:pt x="83" y="653"/>
                </a:lnTo>
                <a:lnTo>
                  <a:pt x="83" y="653"/>
                </a:lnTo>
                <a:lnTo>
                  <a:pt x="83" y="653"/>
                </a:lnTo>
                <a:lnTo>
                  <a:pt x="81" y="653"/>
                </a:lnTo>
                <a:lnTo>
                  <a:pt x="81" y="653"/>
                </a:lnTo>
                <a:lnTo>
                  <a:pt x="81" y="654"/>
                </a:lnTo>
                <a:lnTo>
                  <a:pt x="81" y="654"/>
                </a:lnTo>
                <a:lnTo>
                  <a:pt x="81" y="654"/>
                </a:lnTo>
                <a:lnTo>
                  <a:pt x="81" y="653"/>
                </a:lnTo>
                <a:lnTo>
                  <a:pt x="81" y="654"/>
                </a:lnTo>
                <a:lnTo>
                  <a:pt x="80" y="654"/>
                </a:lnTo>
                <a:lnTo>
                  <a:pt x="80" y="653"/>
                </a:lnTo>
                <a:lnTo>
                  <a:pt x="80" y="653"/>
                </a:lnTo>
                <a:lnTo>
                  <a:pt x="80" y="653"/>
                </a:lnTo>
                <a:lnTo>
                  <a:pt x="80" y="653"/>
                </a:lnTo>
                <a:lnTo>
                  <a:pt x="80" y="653"/>
                </a:lnTo>
                <a:lnTo>
                  <a:pt x="80" y="652"/>
                </a:lnTo>
                <a:lnTo>
                  <a:pt x="81" y="652"/>
                </a:lnTo>
                <a:lnTo>
                  <a:pt x="81" y="652"/>
                </a:lnTo>
                <a:lnTo>
                  <a:pt x="81" y="650"/>
                </a:lnTo>
                <a:lnTo>
                  <a:pt x="81" y="650"/>
                </a:lnTo>
                <a:lnTo>
                  <a:pt x="81" y="650"/>
                </a:lnTo>
                <a:lnTo>
                  <a:pt x="81" y="649"/>
                </a:lnTo>
                <a:lnTo>
                  <a:pt x="80" y="649"/>
                </a:lnTo>
                <a:lnTo>
                  <a:pt x="80" y="649"/>
                </a:lnTo>
                <a:lnTo>
                  <a:pt x="80" y="649"/>
                </a:lnTo>
                <a:lnTo>
                  <a:pt x="80" y="648"/>
                </a:lnTo>
                <a:lnTo>
                  <a:pt x="80" y="648"/>
                </a:lnTo>
                <a:lnTo>
                  <a:pt x="80" y="648"/>
                </a:lnTo>
                <a:lnTo>
                  <a:pt x="78" y="648"/>
                </a:lnTo>
                <a:lnTo>
                  <a:pt x="78" y="648"/>
                </a:lnTo>
                <a:lnTo>
                  <a:pt x="77" y="648"/>
                </a:lnTo>
                <a:lnTo>
                  <a:pt x="77" y="648"/>
                </a:lnTo>
                <a:lnTo>
                  <a:pt x="77" y="648"/>
                </a:lnTo>
                <a:lnTo>
                  <a:pt x="77" y="648"/>
                </a:lnTo>
                <a:lnTo>
                  <a:pt x="76" y="648"/>
                </a:lnTo>
                <a:lnTo>
                  <a:pt x="76" y="646"/>
                </a:lnTo>
                <a:lnTo>
                  <a:pt x="76" y="646"/>
                </a:lnTo>
                <a:lnTo>
                  <a:pt x="76" y="646"/>
                </a:lnTo>
                <a:lnTo>
                  <a:pt x="74" y="646"/>
                </a:lnTo>
                <a:lnTo>
                  <a:pt x="74" y="645"/>
                </a:lnTo>
                <a:lnTo>
                  <a:pt x="74" y="645"/>
                </a:lnTo>
                <a:lnTo>
                  <a:pt x="74" y="645"/>
                </a:lnTo>
                <a:lnTo>
                  <a:pt x="74" y="645"/>
                </a:lnTo>
                <a:lnTo>
                  <a:pt x="74" y="645"/>
                </a:lnTo>
                <a:lnTo>
                  <a:pt x="73" y="645"/>
                </a:lnTo>
                <a:lnTo>
                  <a:pt x="73" y="643"/>
                </a:lnTo>
                <a:lnTo>
                  <a:pt x="73" y="643"/>
                </a:lnTo>
                <a:lnTo>
                  <a:pt x="72" y="643"/>
                </a:lnTo>
                <a:lnTo>
                  <a:pt x="72" y="643"/>
                </a:lnTo>
                <a:lnTo>
                  <a:pt x="72" y="642"/>
                </a:lnTo>
                <a:lnTo>
                  <a:pt x="72" y="642"/>
                </a:lnTo>
                <a:lnTo>
                  <a:pt x="72" y="642"/>
                </a:lnTo>
                <a:lnTo>
                  <a:pt x="70" y="642"/>
                </a:lnTo>
                <a:lnTo>
                  <a:pt x="70" y="642"/>
                </a:lnTo>
                <a:lnTo>
                  <a:pt x="69" y="642"/>
                </a:lnTo>
                <a:lnTo>
                  <a:pt x="69" y="642"/>
                </a:lnTo>
                <a:lnTo>
                  <a:pt x="69" y="641"/>
                </a:lnTo>
                <a:lnTo>
                  <a:pt x="69" y="641"/>
                </a:lnTo>
                <a:lnTo>
                  <a:pt x="69" y="641"/>
                </a:lnTo>
                <a:lnTo>
                  <a:pt x="67" y="641"/>
                </a:lnTo>
                <a:lnTo>
                  <a:pt x="67" y="641"/>
                </a:lnTo>
                <a:lnTo>
                  <a:pt x="67" y="639"/>
                </a:lnTo>
                <a:lnTo>
                  <a:pt x="67" y="639"/>
                </a:lnTo>
                <a:lnTo>
                  <a:pt x="67" y="639"/>
                </a:lnTo>
                <a:lnTo>
                  <a:pt x="67" y="639"/>
                </a:lnTo>
                <a:lnTo>
                  <a:pt x="66" y="639"/>
                </a:lnTo>
                <a:lnTo>
                  <a:pt x="66" y="638"/>
                </a:lnTo>
                <a:lnTo>
                  <a:pt x="66" y="638"/>
                </a:lnTo>
                <a:lnTo>
                  <a:pt x="66" y="638"/>
                </a:lnTo>
                <a:lnTo>
                  <a:pt x="66" y="637"/>
                </a:lnTo>
                <a:lnTo>
                  <a:pt x="66" y="637"/>
                </a:lnTo>
                <a:lnTo>
                  <a:pt x="65" y="637"/>
                </a:lnTo>
                <a:lnTo>
                  <a:pt x="65" y="637"/>
                </a:lnTo>
                <a:lnTo>
                  <a:pt x="65" y="637"/>
                </a:lnTo>
                <a:lnTo>
                  <a:pt x="65" y="637"/>
                </a:lnTo>
                <a:lnTo>
                  <a:pt x="63" y="637"/>
                </a:lnTo>
                <a:lnTo>
                  <a:pt x="63" y="635"/>
                </a:lnTo>
                <a:lnTo>
                  <a:pt x="63" y="635"/>
                </a:lnTo>
                <a:lnTo>
                  <a:pt x="63" y="637"/>
                </a:lnTo>
                <a:lnTo>
                  <a:pt x="62" y="637"/>
                </a:lnTo>
                <a:lnTo>
                  <a:pt x="62" y="637"/>
                </a:lnTo>
                <a:lnTo>
                  <a:pt x="62" y="637"/>
                </a:lnTo>
                <a:lnTo>
                  <a:pt x="61" y="637"/>
                </a:lnTo>
                <a:lnTo>
                  <a:pt x="61" y="638"/>
                </a:lnTo>
                <a:lnTo>
                  <a:pt x="61" y="638"/>
                </a:lnTo>
                <a:lnTo>
                  <a:pt x="61" y="638"/>
                </a:lnTo>
                <a:lnTo>
                  <a:pt x="59" y="638"/>
                </a:lnTo>
                <a:lnTo>
                  <a:pt x="59" y="638"/>
                </a:lnTo>
                <a:lnTo>
                  <a:pt x="58" y="638"/>
                </a:lnTo>
                <a:lnTo>
                  <a:pt x="58" y="637"/>
                </a:lnTo>
                <a:lnTo>
                  <a:pt x="58" y="637"/>
                </a:lnTo>
                <a:lnTo>
                  <a:pt x="58" y="637"/>
                </a:lnTo>
                <a:lnTo>
                  <a:pt x="58" y="637"/>
                </a:lnTo>
                <a:lnTo>
                  <a:pt x="58" y="637"/>
                </a:lnTo>
                <a:lnTo>
                  <a:pt x="58" y="635"/>
                </a:lnTo>
                <a:lnTo>
                  <a:pt x="58" y="635"/>
                </a:lnTo>
                <a:lnTo>
                  <a:pt x="57" y="635"/>
                </a:lnTo>
                <a:lnTo>
                  <a:pt x="57" y="634"/>
                </a:lnTo>
                <a:lnTo>
                  <a:pt x="57" y="634"/>
                </a:lnTo>
                <a:lnTo>
                  <a:pt x="55" y="634"/>
                </a:lnTo>
                <a:lnTo>
                  <a:pt x="55" y="635"/>
                </a:lnTo>
                <a:lnTo>
                  <a:pt x="55" y="635"/>
                </a:lnTo>
                <a:lnTo>
                  <a:pt x="55" y="635"/>
                </a:lnTo>
                <a:lnTo>
                  <a:pt x="54" y="635"/>
                </a:lnTo>
                <a:lnTo>
                  <a:pt x="54" y="635"/>
                </a:lnTo>
                <a:lnTo>
                  <a:pt x="52" y="635"/>
                </a:lnTo>
                <a:lnTo>
                  <a:pt x="52" y="635"/>
                </a:lnTo>
                <a:lnTo>
                  <a:pt x="52" y="635"/>
                </a:lnTo>
                <a:lnTo>
                  <a:pt x="52" y="635"/>
                </a:lnTo>
                <a:lnTo>
                  <a:pt x="52" y="635"/>
                </a:lnTo>
                <a:lnTo>
                  <a:pt x="51" y="635"/>
                </a:lnTo>
                <a:lnTo>
                  <a:pt x="51" y="634"/>
                </a:lnTo>
                <a:lnTo>
                  <a:pt x="51" y="634"/>
                </a:lnTo>
                <a:lnTo>
                  <a:pt x="51" y="632"/>
                </a:lnTo>
                <a:lnTo>
                  <a:pt x="51" y="632"/>
                </a:lnTo>
                <a:lnTo>
                  <a:pt x="51" y="631"/>
                </a:lnTo>
                <a:lnTo>
                  <a:pt x="51" y="631"/>
                </a:lnTo>
                <a:lnTo>
                  <a:pt x="51" y="631"/>
                </a:lnTo>
                <a:lnTo>
                  <a:pt x="51" y="631"/>
                </a:lnTo>
                <a:lnTo>
                  <a:pt x="51" y="630"/>
                </a:lnTo>
                <a:lnTo>
                  <a:pt x="51" y="630"/>
                </a:lnTo>
                <a:lnTo>
                  <a:pt x="52" y="630"/>
                </a:lnTo>
                <a:lnTo>
                  <a:pt x="52" y="628"/>
                </a:lnTo>
                <a:lnTo>
                  <a:pt x="52" y="628"/>
                </a:lnTo>
                <a:lnTo>
                  <a:pt x="52" y="628"/>
                </a:lnTo>
                <a:lnTo>
                  <a:pt x="52" y="628"/>
                </a:lnTo>
                <a:lnTo>
                  <a:pt x="54" y="627"/>
                </a:lnTo>
                <a:lnTo>
                  <a:pt x="54" y="627"/>
                </a:lnTo>
                <a:lnTo>
                  <a:pt x="55" y="627"/>
                </a:lnTo>
                <a:lnTo>
                  <a:pt x="55" y="627"/>
                </a:lnTo>
                <a:lnTo>
                  <a:pt x="54" y="626"/>
                </a:lnTo>
                <a:lnTo>
                  <a:pt x="54" y="626"/>
                </a:lnTo>
                <a:lnTo>
                  <a:pt x="54" y="626"/>
                </a:lnTo>
                <a:lnTo>
                  <a:pt x="54" y="624"/>
                </a:lnTo>
                <a:lnTo>
                  <a:pt x="54" y="624"/>
                </a:lnTo>
                <a:lnTo>
                  <a:pt x="54" y="623"/>
                </a:lnTo>
                <a:lnTo>
                  <a:pt x="54" y="623"/>
                </a:lnTo>
                <a:lnTo>
                  <a:pt x="54" y="623"/>
                </a:lnTo>
                <a:lnTo>
                  <a:pt x="52" y="622"/>
                </a:lnTo>
                <a:lnTo>
                  <a:pt x="52" y="622"/>
                </a:lnTo>
                <a:lnTo>
                  <a:pt x="52" y="622"/>
                </a:lnTo>
                <a:lnTo>
                  <a:pt x="51" y="622"/>
                </a:lnTo>
                <a:lnTo>
                  <a:pt x="51" y="623"/>
                </a:lnTo>
                <a:lnTo>
                  <a:pt x="51" y="623"/>
                </a:lnTo>
                <a:lnTo>
                  <a:pt x="51" y="623"/>
                </a:lnTo>
                <a:lnTo>
                  <a:pt x="50" y="623"/>
                </a:lnTo>
                <a:lnTo>
                  <a:pt x="50" y="623"/>
                </a:lnTo>
                <a:lnTo>
                  <a:pt x="50" y="623"/>
                </a:lnTo>
                <a:lnTo>
                  <a:pt x="50" y="623"/>
                </a:lnTo>
                <a:lnTo>
                  <a:pt x="48" y="623"/>
                </a:lnTo>
                <a:lnTo>
                  <a:pt x="48" y="623"/>
                </a:lnTo>
                <a:lnTo>
                  <a:pt x="48" y="623"/>
                </a:lnTo>
                <a:lnTo>
                  <a:pt x="48" y="623"/>
                </a:lnTo>
                <a:lnTo>
                  <a:pt x="50" y="623"/>
                </a:lnTo>
                <a:lnTo>
                  <a:pt x="50" y="622"/>
                </a:lnTo>
                <a:lnTo>
                  <a:pt x="50" y="622"/>
                </a:lnTo>
                <a:lnTo>
                  <a:pt x="50" y="622"/>
                </a:lnTo>
                <a:lnTo>
                  <a:pt x="50" y="620"/>
                </a:lnTo>
                <a:lnTo>
                  <a:pt x="50" y="620"/>
                </a:lnTo>
                <a:lnTo>
                  <a:pt x="51" y="620"/>
                </a:lnTo>
                <a:lnTo>
                  <a:pt x="51" y="620"/>
                </a:lnTo>
                <a:lnTo>
                  <a:pt x="51" y="620"/>
                </a:lnTo>
                <a:lnTo>
                  <a:pt x="51" y="619"/>
                </a:lnTo>
                <a:lnTo>
                  <a:pt x="52" y="619"/>
                </a:lnTo>
                <a:lnTo>
                  <a:pt x="52" y="619"/>
                </a:lnTo>
                <a:lnTo>
                  <a:pt x="51" y="617"/>
                </a:lnTo>
                <a:lnTo>
                  <a:pt x="51" y="617"/>
                </a:lnTo>
                <a:lnTo>
                  <a:pt x="51" y="617"/>
                </a:lnTo>
                <a:lnTo>
                  <a:pt x="51" y="616"/>
                </a:lnTo>
                <a:lnTo>
                  <a:pt x="51" y="616"/>
                </a:lnTo>
                <a:lnTo>
                  <a:pt x="51" y="615"/>
                </a:lnTo>
                <a:lnTo>
                  <a:pt x="51" y="615"/>
                </a:lnTo>
                <a:lnTo>
                  <a:pt x="51" y="615"/>
                </a:lnTo>
                <a:lnTo>
                  <a:pt x="51" y="613"/>
                </a:lnTo>
                <a:lnTo>
                  <a:pt x="51" y="613"/>
                </a:lnTo>
                <a:lnTo>
                  <a:pt x="51" y="612"/>
                </a:lnTo>
                <a:lnTo>
                  <a:pt x="51" y="612"/>
                </a:lnTo>
                <a:lnTo>
                  <a:pt x="52" y="612"/>
                </a:lnTo>
                <a:lnTo>
                  <a:pt x="52" y="612"/>
                </a:lnTo>
                <a:lnTo>
                  <a:pt x="51" y="612"/>
                </a:lnTo>
                <a:lnTo>
                  <a:pt x="51" y="611"/>
                </a:lnTo>
                <a:lnTo>
                  <a:pt x="51" y="611"/>
                </a:lnTo>
                <a:lnTo>
                  <a:pt x="50" y="611"/>
                </a:lnTo>
                <a:lnTo>
                  <a:pt x="50" y="609"/>
                </a:lnTo>
                <a:lnTo>
                  <a:pt x="50" y="609"/>
                </a:lnTo>
                <a:lnTo>
                  <a:pt x="50" y="609"/>
                </a:lnTo>
                <a:lnTo>
                  <a:pt x="50" y="609"/>
                </a:lnTo>
                <a:lnTo>
                  <a:pt x="50" y="608"/>
                </a:lnTo>
                <a:lnTo>
                  <a:pt x="50" y="608"/>
                </a:lnTo>
                <a:lnTo>
                  <a:pt x="48" y="608"/>
                </a:lnTo>
                <a:lnTo>
                  <a:pt x="48" y="606"/>
                </a:lnTo>
                <a:lnTo>
                  <a:pt x="48" y="606"/>
                </a:lnTo>
                <a:lnTo>
                  <a:pt x="47" y="606"/>
                </a:lnTo>
                <a:lnTo>
                  <a:pt x="47" y="606"/>
                </a:lnTo>
                <a:lnTo>
                  <a:pt x="47" y="606"/>
                </a:lnTo>
                <a:lnTo>
                  <a:pt x="46" y="606"/>
                </a:lnTo>
                <a:lnTo>
                  <a:pt x="46" y="606"/>
                </a:lnTo>
                <a:lnTo>
                  <a:pt x="44" y="606"/>
                </a:lnTo>
                <a:lnTo>
                  <a:pt x="44" y="606"/>
                </a:lnTo>
                <a:lnTo>
                  <a:pt x="44" y="606"/>
                </a:lnTo>
                <a:lnTo>
                  <a:pt x="44" y="606"/>
                </a:lnTo>
                <a:lnTo>
                  <a:pt x="44" y="608"/>
                </a:lnTo>
                <a:lnTo>
                  <a:pt x="43" y="608"/>
                </a:lnTo>
                <a:lnTo>
                  <a:pt x="43" y="608"/>
                </a:lnTo>
                <a:lnTo>
                  <a:pt x="41" y="606"/>
                </a:lnTo>
                <a:lnTo>
                  <a:pt x="41" y="608"/>
                </a:lnTo>
                <a:lnTo>
                  <a:pt x="41" y="608"/>
                </a:lnTo>
                <a:lnTo>
                  <a:pt x="41" y="608"/>
                </a:lnTo>
                <a:lnTo>
                  <a:pt x="40" y="608"/>
                </a:lnTo>
                <a:lnTo>
                  <a:pt x="40" y="608"/>
                </a:lnTo>
                <a:lnTo>
                  <a:pt x="40" y="608"/>
                </a:lnTo>
                <a:lnTo>
                  <a:pt x="40" y="609"/>
                </a:lnTo>
                <a:lnTo>
                  <a:pt x="40" y="609"/>
                </a:lnTo>
                <a:lnTo>
                  <a:pt x="40" y="609"/>
                </a:lnTo>
                <a:lnTo>
                  <a:pt x="40" y="609"/>
                </a:lnTo>
                <a:lnTo>
                  <a:pt x="40" y="611"/>
                </a:lnTo>
                <a:lnTo>
                  <a:pt x="39" y="611"/>
                </a:lnTo>
                <a:lnTo>
                  <a:pt x="39" y="611"/>
                </a:lnTo>
                <a:lnTo>
                  <a:pt x="39" y="611"/>
                </a:lnTo>
                <a:lnTo>
                  <a:pt x="39" y="611"/>
                </a:lnTo>
                <a:lnTo>
                  <a:pt x="37" y="611"/>
                </a:lnTo>
                <a:lnTo>
                  <a:pt x="36" y="611"/>
                </a:lnTo>
                <a:lnTo>
                  <a:pt x="36" y="611"/>
                </a:lnTo>
                <a:lnTo>
                  <a:pt x="36" y="611"/>
                </a:lnTo>
                <a:lnTo>
                  <a:pt x="35" y="611"/>
                </a:lnTo>
                <a:lnTo>
                  <a:pt x="35" y="609"/>
                </a:lnTo>
                <a:lnTo>
                  <a:pt x="36" y="609"/>
                </a:lnTo>
                <a:lnTo>
                  <a:pt x="36" y="609"/>
                </a:lnTo>
                <a:lnTo>
                  <a:pt x="36" y="609"/>
                </a:lnTo>
                <a:lnTo>
                  <a:pt x="37" y="609"/>
                </a:lnTo>
                <a:lnTo>
                  <a:pt x="37" y="609"/>
                </a:lnTo>
                <a:lnTo>
                  <a:pt x="37" y="608"/>
                </a:lnTo>
                <a:lnTo>
                  <a:pt x="39" y="608"/>
                </a:lnTo>
                <a:lnTo>
                  <a:pt x="39" y="608"/>
                </a:lnTo>
                <a:lnTo>
                  <a:pt x="37" y="608"/>
                </a:lnTo>
                <a:lnTo>
                  <a:pt x="37" y="606"/>
                </a:lnTo>
                <a:lnTo>
                  <a:pt x="37" y="606"/>
                </a:lnTo>
                <a:lnTo>
                  <a:pt x="37" y="606"/>
                </a:lnTo>
                <a:lnTo>
                  <a:pt x="37" y="606"/>
                </a:lnTo>
                <a:lnTo>
                  <a:pt x="39" y="606"/>
                </a:lnTo>
                <a:lnTo>
                  <a:pt x="39" y="606"/>
                </a:lnTo>
                <a:lnTo>
                  <a:pt x="39" y="606"/>
                </a:lnTo>
                <a:lnTo>
                  <a:pt x="39" y="606"/>
                </a:lnTo>
                <a:lnTo>
                  <a:pt x="40" y="606"/>
                </a:lnTo>
                <a:lnTo>
                  <a:pt x="40" y="606"/>
                </a:lnTo>
                <a:lnTo>
                  <a:pt x="40" y="605"/>
                </a:lnTo>
                <a:lnTo>
                  <a:pt x="41" y="605"/>
                </a:lnTo>
                <a:lnTo>
                  <a:pt x="41" y="605"/>
                </a:lnTo>
                <a:lnTo>
                  <a:pt x="41" y="605"/>
                </a:lnTo>
                <a:lnTo>
                  <a:pt x="41" y="605"/>
                </a:lnTo>
                <a:lnTo>
                  <a:pt x="43" y="605"/>
                </a:lnTo>
                <a:lnTo>
                  <a:pt x="43" y="605"/>
                </a:lnTo>
                <a:lnTo>
                  <a:pt x="43" y="604"/>
                </a:lnTo>
                <a:lnTo>
                  <a:pt x="44" y="604"/>
                </a:lnTo>
                <a:lnTo>
                  <a:pt x="44" y="604"/>
                </a:lnTo>
                <a:lnTo>
                  <a:pt x="44" y="604"/>
                </a:lnTo>
                <a:lnTo>
                  <a:pt x="44" y="604"/>
                </a:lnTo>
                <a:lnTo>
                  <a:pt x="44" y="602"/>
                </a:lnTo>
                <a:lnTo>
                  <a:pt x="46" y="602"/>
                </a:lnTo>
                <a:lnTo>
                  <a:pt x="46" y="602"/>
                </a:lnTo>
                <a:lnTo>
                  <a:pt x="46" y="601"/>
                </a:lnTo>
                <a:lnTo>
                  <a:pt x="46" y="601"/>
                </a:lnTo>
                <a:lnTo>
                  <a:pt x="46" y="601"/>
                </a:lnTo>
                <a:lnTo>
                  <a:pt x="46" y="600"/>
                </a:lnTo>
                <a:lnTo>
                  <a:pt x="44" y="600"/>
                </a:lnTo>
                <a:lnTo>
                  <a:pt x="44" y="600"/>
                </a:lnTo>
                <a:lnTo>
                  <a:pt x="44" y="600"/>
                </a:lnTo>
                <a:lnTo>
                  <a:pt x="44" y="600"/>
                </a:lnTo>
                <a:lnTo>
                  <a:pt x="44" y="598"/>
                </a:lnTo>
                <a:lnTo>
                  <a:pt x="43" y="598"/>
                </a:lnTo>
                <a:lnTo>
                  <a:pt x="43" y="600"/>
                </a:lnTo>
                <a:lnTo>
                  <a:pt x="43" y="600"/>
                </a:lnTo>
                <a:lnTo>
                  <a:pt x="43" y="598"/>
                </a:lnTo>
                <a:lnTo>
                  <a:pt x="43" y="600"/>
                </a:lnTo>
                <a:lnTo>
                  <a:pt x="41" y="600"/>
                </a:lnTo>
                <a:lnTo>
                  <a:pt x="41" y="598"/>
                </a:lnTo>
                <a:lnTo>
                  <a:pt x="43" y="598"/>
                </a:lnTo>
                <a:lnTo>
                  <a:pt x="43" y="598"/>
                </a:lnTo>
                <a:lnTo>
                  <a:pt x="43" y="598"/>
                </a:lnTo>
                <a:lnTo>
                  <a:pt x="43" y="597"/>
                </a:lnTo>
                <a:lnTo>
                  <a:pt x="43" y="597"/>
                </a:lnTo>
                <a:lnTo>
                  <a:pt x="43" y="596"/>
                </a:lnTo>
                <a:lnTo>
                  <a:pt x="43" y="596"/>
                </a:lnTo>
                <a:lnTo>
                  <a:pt x="43" y="596"/>
                </a:lnTo>
                <a:lnTo>
                  <a:pt x="43" y="596"/>
                </a:lnTo>
                <a:lnTo>
                  <a:pt x="43" y="594"/>
                </a:lnTo>
                <a:lnTo>
                  <a:pt x="43" y="594"/>
                </a:lnTo>
                <a:lnTo>
                  <a:pt x="41" y="594"/>
                </a:lnTo>
                <a:lnTo>
                  <a:pt x="41" y="593"/>
                </a:lnTo>
                <a:lnTo>
                  <a:pt x="41" y="593"/>
                </a:lnTo>
                <a:lnTo>
                  <a:pt x="41" y="593"/>
                </a:lnTo>
                <a:lnTo>
                  <a:pt x="43" y="593"/>
                </a:lnTo>
                <a:lnTo>
                  <a:pt x="43" y="591"/>
                </a:lnTo>
                <a:lnTo>
                  <a:pt x="43" y="591"/>
                </a:lnTo>
                <a:lnTo>
                  <a:pt x="43" y="591"/>
                </a:lnTo>
                <a:lnTo>
                  <a:pt x="44" y="590"/>
                </a:lnTo>
                <a:lnTo>
                  <a:pt x="44" y="590"/>
                </a:lnTo>
                <a:lnTo>
                  <a:pt x="43" y="590"/>
                </a:lnTo>
                <a:lnTo>
                  <a:pt x="43" y="590"/>
                </a:lnTo>
                <a:lnTo>
                  <a:pt x="41" y="590"/>
                </a:lnTo>
                <a:lnTo>
                  <a:pt x="41" y="589"/>
                </a:lnTo>
                <a:lnTo>
                  <a:pt x="43" y="589"/>
                </a:lnTo>
                <a:lnTo>
                  <a:pt x="43" y="589"/>
                </a:lnTo>
                <a:lnTo>
                  <a:pt x="43" y="589"/>
                </a:lnTo>
                <a:lnTo>
                  <a:pt x="43" y="587"/>
                </a:lnTo>
                <a:lnTo>
                  <a:pt x="44" y="587"/>
                </a:lnTo>
                <a:lnTo>
                  <a:pt x="44" y="587"/>
                </a:lnTo>
                <a:lnTo>
                  <a:pt x="44" y="587"/>
                </a:lnTo>
                <a:lnTo>
                  <a:pt x="44" y="587"/>
                </a:lnTo>
                <a:lnTo>
                  <a:pt x="44" y="587"/>
                </a:lnTo>
                <a:lnTo>
                  <a:pt x="44" y="587"/>
                </a:lnTo>
                <a:lnTo>
                  <a:pt x="44" y="586"/>
                </a:lnTo>
                <a:lnTo>
                  <a:pt x="44" y="586"/>
                </a:lnTo>
                <a:lnTo>
                  <a:pt x="44" y="585"/>
                </a:lnTo>
                <a:lnTo>
                  <a:pt x="44" y="585"/>
                </a:lnTo>
                <a:lnTo>
                  <a:pt x="44" y="585"/>
                </a:lnTo>
                <a:lnTo>
                  <a:pt x="44" y="585"/>
                </a:lnTo>
                <a:lnTo>
                  <a:pt x="44" y="583"/>
                </a:lnTo>
                <a:lnTo>
                  <a:pt x="44" y="583"/>
                </a:lnTo>
                <a:lnTo>
                  <a:pt x="43" y="583"/>
                </a:lnTo>
                <a:lnTo>
                  <a:pt x="43" y="583"/>
                </a:lnTo>
                <a:lnTo>
                  <a:pt x="43" y="582"/>
                </a:lnTo>
                <a:lnTo>
                  <a:pt x="41" y="582"/>
                </a:lnTo>
                <a:lnTo>
                  <a:pt x="41" y="582"/>
                </a:lnTo>
                <a:lnTo>
                  <a:pt x="41" y="582"/>
                </a:lnTo>
                <a:lnTo>
                  <a:pt x="41" y="582"/>
                </a:lnTo>
                <a:lnTo>
                  <a:pt x="43" y="580"/>
                </a:lnTo>
                <a:lnTo>
                  <a:pt x="43" y="580"/>
                </a:lnTo>
                <a:lnTo>
                  <a:pt x="43" y="579"/>
                </a:lnTo>
                <a:lnTo>
                  <a:pt x="44" y="579"/>
                </a:lnTo>
                <a:lnTo>
                  <a:pt x="44" y="579"/>
                </a:lnTo>
                <a:lnTo>
                  <a:pt x="44" y="579"/>
                </a:lnTo>
                <a:lnTo>
                  <a:pt x="44" y="578"/>
                </a:lnTo>
                <a:lnTo>
                  <a:pt x="44" y="578"/>
                </a:lnTo>
                <a:lnTo>
                  <a:pt x="44" y="576"/>
                </a:lnTo>
                <a:lnTo>
                  <a:pt x="44" y="576"/>
                </a:lnTo>
                <a:lnTo>
                  <a:pt x="44" y="576"/>
                </a:lnTo>
                <a:lnTo>
                  <a:pt x="44" y="576"/>
                </a:lnTo>
                <a:lnTo>
                  <a:pt x="43" y="576"/>
                </a:lnTo>
                <a:lnTo>
                  <a:pt x="43" y="575"/>
                </a:lnTo>
                <a:lnTo>
                  <a:pt x="43" y="575"/>
                </a:lnTo>
                <a:lnTo>
                  <a:pt x="41" y="575"/>
                </a:lnTo>
                <a:lnTo>
                  <a:pt x="41" y="576"/>
                </a:lnTo>
                <a:lnTo>
                  <a:pt x="41" y="576"/>
                </a:lnTo>
                <a:lnTo>
                  <a:pt x="41" y="576"/>
                </a:lnTo>
                <a:lnTo>
                  <a:pt x="41" y="575"/>
                </a:lnTo>
                <a:lnTo>
                  <a:pt x="40" y="575"/>
                </a:lnTo>
                <a:lnTo>
                  <a:pt x="41" y="575"/>
                </a:lnTo>
                <a:lnTo>
                  <a:pt x="41" y="575"/>
                </a:lnTo>
                <a:lnTo>
                  <a:pt x="41" y="574"/>
                </a:lnTo>
                <a:lnTo>
                  <a:pt x="41" y="574"/>
                </a:lnTo>
                <a:lnTo>
                  <a:pt x="41" y="574"/>
                </a:lnTo>
                <a:lnTo>
                  <a:pt x="43" y="574"/>
                </a:lnTo>
                <a:lnTo>
                  <a:pt x="43" y="574"/>
                </a:lnTo>
                <a:lnTo>
                  <a:pt x="44" y="574"/>
                </a:lnTo>
                <a:lnTo>
                  <a:pt x="44" y="574"/>
                </a:lnTo>
                <a:lnTo>
                  <a:pt x="44" y="572"/>
                </a:lnTo>
                <a:lnTo>
                  <a:pt x="44" y="572"/>
                </a:lnTo>
                <a:lnTo>
                  <a:pt x="44" y="571"/>
                </a:lnTo>
                <a:lnTo>
                  <a:pt x="44" y="571"/>
                </a:lnTo>
                <a:lnTo>
                  <a:pt x="44" y="571"/>
                </a:lnTo>
                <a:lnTo>
                  <a:pt x="44" y="571"/>
                </a:lnTo>
                <a:lnTo>
                  <a:pt x="44" y="571"/>
                </a:lnTo>
                <a:lnTo>
                  <a:pt x="44" y="570"/>
                </a:lnTo>
                <a:lnTo>
                  <a:pt x="44" y="571"/>
                </a:lnTo>
                <a:lnTo>
                  <a:pt x="46" y="571"/>
                </a:lnTo>
                <a:lnTo>
                  <a:pt x="46" y="571"/>
                </a:lnTo>
                <a:lnTo>
                  <a:pt x="47" y="571"/>
                </a:lnTo>
                <a:lnTo>
                  <a:pt x="47" y="571"/>
                </a:lnTo>
                <a:lnTo>
                  <a:pt x="47" y="571"/>
                </a:lnTo>
                <a:lnTo>
                  <a:pt x="48" y="570"/>
                </a:lnTo>
                <a:lnTo>
                  <a:pt x="48" y="570"/>
                </a:lnTo>
                <a:lnTo>
                  <a:pt x="48" y="570"/>
                </a:lnTo>
                <a:lnTo>
                  <a:pt x="50" y="570"/>
                </a:lnTo>
                <a:lnTo>
                  <a:pt x="50" y="568"/>
                </a:lnTo>
                <a:lnTo>
                  <a:pt x="50" y="568"/>
                </a:lnTo>
                <a:lnTo>
                  <a:pt x="50" y="568"/>
                </a:lnTo>
                <a:lnTo>
                  <a:pt x="51" y="568"/>
                </a:lnTo>
                <a:lnTo>
                  <a:pt x="51" y="568"/>
                </a:lnTo>
                <a:lnTo>
                  <a:pt x="51" y="568"/>
                </a:lnTo>
                <a:lnTo>
                  <a:pt x="52" y="568"/>
                </a:lnTo>
                <a:lnTo>
                  <a:pt x="52" y="568"/>
                </a:lnTo>
                <a:lnTo>
                  <a:pt x="52" y="568"/>
                </a:lnTo>
                <a:lnTo>
                  <a:pt x="52" y="567"/>
                </a:lnTo>
                <a:lnTo>
                  <a:pt x="54" y="567"/>
                </a:lnTo>
                <a:lnTo>
                  <a:pt x="54" y="567"/>
                </a:lnTo>
                <a:lnTo>
                  <a:pt x="55" y="565"/>
                </a:lnTo>
                <a:lnTo>
                  <a:pt x="55" y="565"/>
                </a:lnTo>
                <a:lnTo>
                  <a:pt x="55" y="565"/>
                </a:lnTo>
                <a:lnTo>
                  <a:pt x="55" y="564"/>
                </a:lnTo>
                <a:lnTo>
                  <a:pt x="55" y="564"/>
                </a:lnTo>
                <a:lnTo>
                  <a:pt x="55" y="563"/>
                </a:lnTo>
                <a:lnTo>
                  <a:pt x="55" y="563"/>
                </a:lnTo>
                <a:lnTo>
                  <a:pt x="57" y="563"/>
                </a:lnTo>
                <a:lnTo>
                  <a:pt x="57" y="563"/>
                </a:lnTo>
                <a:lnTo>
                  <a:pt x="57" y="563"/>
                </a:lnTo>
                <a:lnTo>
                  <a:pt x="57" y="561"/>
                </a:lnTo>
                <a:lnTo>
                  <a:pt x="57" y="561"/>
                </a:lnTo>
                <a:lnTo>
                  <a:pt x="58" y="561"/>
                </a:lnTo>
                <a:lnTo>
                  <a:pt x="58" y="561"/>
                </a:lnTo>
                <a:lnTo>
                  <a:pt x="58" y="560"/>
                </a:lnTo>
                <a:lnTo>
                  <a:pt x="58" y="560"/>
                </a:lnTo>
                <a:lnTo>
                  <a:pt x="58" y="560"/>
                </a:lnTo>
                <a:lnTo>
                  <a:pt x="59" y="560"/>
                </a:lnTo>
                <a:lnTo>
                  <a:pt x="59" y="560"/>
                </a:lnTo>
                <a:lnTo>
                  <a:pt x="59" y="559"/>
                </a:lnTo>
                <a:lnTo>
                  <a:pt x="59" y="559"/>
                </a:lnTo>
                <a:lnTo>
                  <a:pt x="59" y="557"/>
                </a:lnTo>
                <a:lnTo>
                  <a:pt x="59" y="557"/>
                </a:lnTo>
                <a:lnTo>
                  <a:pt x="59" y="557"/>
                </a:lnTo>
                <a:lnTo>
                  <a:pt x="58" y="556"/>
                </a:lnTo>
                <a:lnTo>
                  <a:pt x="58" y="556"/>
                </a:lnTo>
                <a:lnTo>
                  <a:pt x="58" y="556"/>
                </a:lnTo>
                <a:lnTo>
                  <a:pt x="58" y="554"/>
                </a:lnTo>
                <a:lnTo>
                  <a:pt x="58" y="554"/>
                </a:lnTo>
                <a:lnTo>
                  <a:pt x="58" y="556"/>
                </a:lnTo>
                <a:lnTo>
                  <a:pt x="57" y="556"/>
                </a:lnTo>
                <a:lnTo>
                  <a:pt x="57" y="556"/>
                </a:lnTo>
                <a:lnTo>
                  <a:pt x="55" y="556"/>
                </a:lnTo>
                <a:lnTo>
                  <a:pt x="55" y="556"/>
                </a:lnTo>
                <a:lnTo>
                  <a:pt x="55" y="556"/>
                </a:lnTo>
                <a:lnTo>
                  <a:pt x="55" y="556"/>
                </a:lnTo>
                <a:lnTo>
                  <a:pt x="55" y="556"/>
                </a:lnTo>
                <a:lnTo>
                  <a:pt x="54" y="556"/>
                </a:lnTo>
                <a:lnTo>
                  <a:pt x="54" y="556"/>
                </a:lnTo>
                <a:lnTo>
                  <a:pt x="52" y="556"/>
                </a:lnTo>
                <a:lnTo>
                  <a:pt x="52" y="556"/>
                </a:lnTo>
                <a:lnTo>
                  <a:pt x="52" y="556"/>
                </a:lnTo>
                <a:lnTo>
                  <a:pt x="51" y="556"/>
                </a:lnTo>
                <a:lnTo>
                  <a:pt x="51" y="554"/>
                </a:lnTo>
                <a:lnTo>
                  <a:pt x="52" y="554"/>
                </a:lnTo>
                <a:lnTo>
                  <a:pt x="51" y="554"/>
                </a:lnTo>
                <a:lnTo>
                  <a:pt x="52" y="554"/>
                </a:lnTo>
                <a:lnTo>
                  <a:pt x="52" y="554"/>
                </a:lnTo>
                <a:lnTo>
                  <a:pt x="52" y="553"/>
                </a:lnTo>
                <a:lnTo>
                  <a:pt x="52" y="553"/>
                </a:lnTo>
                <a:lnTo>
                  <a:pt x="52" y="552"/>
                </a:lnTo>
                <a:lnTo>
                  <a:pt x="52" y="552"/>
                </a:lnTo>
                <a:lnTo>
                  <a:pt x="52" y="552"/>
                </a:lnTo>
                <a:lnTo>
                  <a:pt x="52" y="552"/>
                </a:lnTo>
                <a:lnTo>
                  <a:pt x="51" y="552"/>
                </a:lnTo>
                <a:lnTo>
                  <a:pt x="51" y="552"/>
                </a:lnTo>
                <a:lnTo>
                  <a:pt x="50" y="550"/>
                </a:lnTo>
                <a:lnTo>
                  <a:pt x="50" y="550"/>
                </a:lnTo>
                <a:lnTo>
                  <a:pt x="50" y="550"/>
                </a:lnTo>
                <a:lnTo>
                  <a:pt x="48" y="550"/>
                </a:lnTo>
                <a:lnTo>
                  <a:pt x="48" y="550"/>
                </a:lnTo>
                <a:lnTo>
                  <a:pt x="50" y="549"/>
                </a:lnTo>
                <a:lnTo>
                  <a:pt x="48" y="549"/>
                </a:lnTo>
                <a:lnTo>
                  <a:pt x="48" y="549"/>
                </a:lnTo>
                <a:lnTo>
                  <a:pt x="50" y="549"/>
                </a:lnTo>
                <a:lnTo>
                  <a:pt x="50" y="549"/>
                </a:lnTo>
                <a:lnTo>
                  <a:pt x="50" y="548"/>
                </a:lnTo>
                <a:lnTo>
                  <a:pt x="48" y="548"/>
                </a:lnTo>
                <a:lnTo>
                  <a:pt x="48" y="548"/>
                </a:lnTo>
                <a:lnTo>
                  <a:pt x="48" y="546"/>
                </a:lnTo>
                <a:lnTo>
                  <a:pt x="47" y="546"/>
                </a:lnTo>
                <a:lnTo>
                  <a:pt x="47" y="546"/>
                </a:lnTo>
                <a:lnTo>
                  <a:pt x="47" y="546"/>
                </a:lnTo>
                <a:lnTo>
                  <a:pt x="47" y="546"/>
                </a:lnTo>
                <a:lnTo>
                  <a:pt x="47" y="546"/>
                </a:lnTo>
                <a:lnTo>
                  <a:pt x="47" y="545"/>
                </a:lnTo>
                <a:lnTo>
                  <a:pt x="47" y="545"/>
                </a:lnTo>
                <a:lnTo>
                  <a:pt x="47" y="545"/>
                </a:lnTo>
                <a:lnTo>
                  <a:pt x="48" y="544"/>
                </a:lnTo>
                <a:lnTo>
                  <a:pt x="48" y="544"/>
                </a:lnTo>
                <a:lnTo>
                  <a:pt x="50" y="544"/>
                </a:lnTo>
                <a:lnTo>
                  <a:pt x="50" y="544"/>
                </a:lnTo>
                <a:lnTo>
                  <a:pt x="50" y="544"/>
                </a:lnTo>
                <a:lnTo>
                  <a:pt x="50" y="544"/>
                </a:lnTo>
                <a:lnTo>
                  <a:pt x="50" y="544"/>
                </a:lnTo>
                <a:lnTo>
                  <a:pt x="51" y="542"/>
                </a:lnTo>
                <a:lnTo>
                  <a:pt x="51" y="542"/>
                </a:lnTo>
                <a:lnTo>
                  <a:pt x="51" y="544"/>
                </a:lnTo>
                <a:lnTo>
                  <a:pt x="52" y="544"/>
                </a:lnTo>
                <a:lnTo>
                  <a:pt x="52" y="544"/>
                </a:lnTo>
                <a:lnTo>
                  <a:pt x="52" y="544"/>
                </a:lnTo>
                <a:lnTo>
                  <a:pt x="52" y="544"/>
                </a:lnTo>
                <a:lnTo>
                  <a:pt x="52" y="545"/>
                </a:lnTo>
                <a:lnTo>
                  <a:pt x="54" y="545"/>
                </a:lnTo>
                <a:lnTo>
                  <a:pt x="54" y="545"/>
                </a:lnTo>
                <a:lnTo>
                  <a:pt x="54" y="545"/>
                </a:lnTo>
                <a:lnTo>
                  <a:pt x="55" y="545"/>
                </a:lnTo>
                <a:lnTo>
                  <a:pt x="55" y="546"/>
                </a:lnTo>
                <a:lnTo>
                  <a:pt x="55" y="546"/>
                </a:lnTo>
                <a:lnTo>
                  <a:pt x="57" y="546"/>
                </a:lnTo>
                <a:lnTo>
                  <a:pt x="57" y="546"/>
                </a:lnTo>
                <a:lnTo>
                  <a:pt x="58" y="546"/>
                </a:lnTo>
                <a:lnTo>
                  <a:pt x="58" y="546"/>
                </a:lnTo>
                <a:lnTo>
                  <a:pt x="58" y="546"/>
                </a:lnTo>
                <a:lnTo>
                  <a:pt x="58" y="546"/>
                </a:lnTo>
                <a:lnTo>
                  <a:pt x="59" y="545"/>
                </a:lnTo>
                <a:lnTo>
                  <a:pt x="59" y="545"/>
                </a:lnTo>
                <a:lnTo>
                  <a:pt x="59" y="544"/>
                </a:lnTo>
                <a:lnTo>
                  <a:pt x="61" y="544"/>
                </a:lnTo>
                <a:lnTo>
                  <a:pt x="61" y="544"/>
                </a:lnTo>
                <a:lnTo>
                  <a:pt x="61" y="544"/>
                </a:lnTo>
                <a:lnTo>
                  <a:pt x="61" y="544"/>
                </a:lnTo>
                <a:lnTo>
                  <a:pt x="61" y="544"/>
                </a:lnTo>
                <a:lnTo>
                  <a:pt x="62" y="544"/>
                </a:lnTo>
                <a:lnTo>
                  <a:pt x="62" y="542"/>
                </a:lnTo>
                <a:lnTo>
                  <a:pt x="62" y="542"/>
                </a:lnTo>
                <a:lnTo>
                  <a:pt x="63" y="542"/>
                </a:lnTo>
                <a:lnTo>
                  <a:pt x="63" y="542"/>
                </a:lnTo>
                <a:lnTo>
                  <a:pt x="63" y="541"/>
                </a:lnTo>
                <a:lnTo>
                  <a:pt x="65" y="541"/>
                </a:lnTo>
                <a:lnTo>
                  <a:pt x="65" y="541"/>
                </a:lnTo>
                <a:lnTo>
                  <a:pt x="65" y="541"/>
                </a:lnTo>
                <a:lnTo>
                  <a:pt x="65" y="539"/>
                </a:lnTo>
                <a:lnTo>
                  <a:pt x="65" y="539"/>
                </a:lnTo>
                <a:lnTo>
                  <a:pt x="65" y="538"/>
                </a:lnTo>
                <a:lnTo>
                  <a:pt x="65" y="538"/>
                </a:lnTo>
                <a:lnTo>
                  <a:pt x="65" y="538"/>
                </a:lnTo>
                <a:lnTo>
                  <a:pt x="65" y="537"/>
                </a:lnTo>
                <a:lnTo>
                  <a:pt x="65" y="537"/>
                </a:lnTo>
                <a:lnTo>
                  <a:pt x="65" y="535"/>
                </a:lnTo>
                <a:lnTo>
                  <a:pt x="65" y="535"/>
                </a:lnTo>
                <a:lnTo>
                  <a:pt x="65" y="535"/>
                </a:lnTo>
                <a:lnTo>
                  <a:pt x="65" y="534"/>
                </a:lnTo>
                <a:lnTo>
                  <a:pt x="66" y="534"/>
                </a:lnTo>
                <a:lnTo>
                  <a:pt x="66" y="534"/>
                </a:lnTo>
                <a:lnTo>
                  <a:pt x="66" y="534"/>
                </a:lnTo>
                <a:lnTo>
                  <a:pt x="66" y="533"/>
                </a:lnTo>
                <a:lnTo>
                  <a:pt x="66" y="533"/>
                </a:lnTo>
                <a:lnTo>
                  <a:pt x="66" y="533"/>
                </a:lnTo>
                <a:lnTo>
                  <a:pt x="67" y="533"/>
                </a:lnTo>
                <a:lnTo>
                  <a:pt x="67" y="533"/>
                </a:lnTo>
                <a:lnTo>
                  <a:pt x="69" y="533"/>
                </a:lnTo>
                <a:lnTo>
                  <a:pt x="69" y="534"/>
                </a:lnTo>
                <a:lnTo>
                  <a:pt x="67" y="534"/>
                </a:lnTo>
                <a:lnTo>
                  <a:pt x="67" y="534"/>
                </a:lnTo>
                <a:lnTo>
                  <a:pt x="67" y="535"/>
                </a:lnTo>
                <a:lnTo>
                  <a:pt x="69" y="535"/>
                </a:lnTo>
                <a:lnTo>
                  <a:pt x="69" y="535"/>
                </a:lnTo>
                <a:lnTo>
                  <a:pt x="69" y="535"/>
                </a:lnTo>
                <a:lnTo>
                  <a:pt x="69" y="537"/>
                </a:lnTo>
                <a:lnTo>
                  <a:pt x="69" y="537"/>
                </a:lnTo>
                <a:lnTo>
                  <a:pt x="69" y="538"/>
                </a:lnTo>
                <a:lnTo>
                  <a:pt x="69" y="538"/>
                </a:lnTo>
                <a:lnTo>
                  <a:pt x="69" y="538"/>
                </a:lnTo>
                <a:lnTo>
                  <a:pt x="70" y="538"/>
                </a:lnTo>
                <a:lnTo>
                  <a:pt x="70" y="538"/>
                </a:lnTo>
                <a:lnTo>
                  <a:pt x="70" y="538"/>
                </a:lnTo>
                <a:lnTo>
                  <a:pt x="72" y="538"/>
                </a:lnTo>
                <a:lnTo>
                  <a:pt x="72" y="538"/>
                </a:lnTo>
                <a:lnTo>
                  <a:pt x="72" y="538"/>
                </a:lnTo>
                <a:lnTo>
                  <a:pt x="73" y="538"/>
                </a:lnTo>
                <a:lnTo>
                  <a:pt x="73" y="538"/>
                </a:lnTo>
                <a:lnTo>
                  <a:pt x="74" y="538"/>
                </a:lnTo>
                <a:lnTo>
                  <a:pt x="74" y="538"/>
                </a:lnTo>
                <a:lnTo>
                  <a:pt x="74" y="538"/>
                </a:lnTo>
                <a:lnTo>
                  <a:pt x="74" y="538"/>
                </a:lnTo>
                <a:lnTo>
                  <a:pt x="76" y="538"/>
                </a:lnTo>
                <a:lnTo>
                  <a:pt x="76" y="538"/>
                </a:lnTo>
                <a:lnTo>
                  <a:pt x="76" y="538"/>
                </a:lnTo>
                <a:lnTo>
                  <a:pt x="77" y="537"/>
                </a:lnTo>
                <a:lnTo>
                  <a:pt x="77" y="537"/>
                </a:lnTo>
                <a:lnTo>
                  <a:pt x="77" y="537"/>
                </a:lnTo>
                <a:lnTo>
                  <a:pt x="77" y="535"/>
                </a:lnTo>
                <a:lnTo>
                  <a:pt x="77" y="535"/>
                </a:lnTo>
                <a:lnTo>
                  <a:pt x="78" y="535"/>
                </a:lnTo>
                <a:lnTo>
                  <a:pt x="78" y="535"/>
                </a:lnTo>
                <a:lnTo>
                  <a:pt x="80" y="535"/>
                </a:lnTo>
                <a:lnTo>
                  <a:pt x="80" y="535"/>
                </a:lnTo>
                <a:lnTo>
                  <a:pt x="80" y="535"/>
                </a:lnTo>
                <a:lnTo>
                  <a:pt x="80" y="535"/>
                </a:lnTo>
                <a:lnTo>
                  <a:pt x="80" y="535"/>
                </a:lnTo>
                <a:lnTo>
                  <a:pt x="81" y="535"/>
                </a:lnTo>
                <a:lnTo>
                  <a:pt x="81" y="535"/>
                </a:lnTo>
                <a:lnTo>
                  <a:pt x="81" y="535"/>
                </a:lnTo>
                <a:lnTo>
                  <a:pt x="83" y="535"/>
                </a:lnTo>
                <a:lnTo>
                  <a:pt x="83" y="535"/>
                </a:lnTo>
                <a:lnTo>
                  <a:pt x="83" y="535"/>
                </a:lnTo>
                <a:lnTo>
                  <a:pt x="83" y="535"/>
                </a:lnTo>
                <a:lnTo>
                  <a:pt x="84" y="535"/>
                </a:lnTo>
                <a:lnTo>
                  <a:pt x="84" y="535"/>
                </a:lnTo>
                <a:lnTo>
                  <a:pt x="84" y="535"/>
                </a:lnTo>
                <a:lnTo>
                  <a:pt x="84" y="535"/>
                </a:lnTo>
                <a:lnTo>
                  <a:pt x="84" y="534"/>
                </a:lnTo>
                <a:lnTo>
                  <a:pt x="85" y="534"/>
                </a:lnTo>
                <a:lnTo>
                  <a:pt x="85" y="534"/>
                </a:lnTo>
                <a:lnTo>
                  <a:pt x="85" y="533"/>
                </a:lnTo>
                <a:lnTo>
                  <a:pt x="85" y="533"/>
                </a:lnTo>
                <a:lnTo>
                  <a:pt x="85" y="533"/>
                </a:lnTo>
                <a:lnTo>
                  <a:pt x="85" y="531"/>
                </a:lnTo>
                <a:lnTo>
                  <a:pt x="85" y="531"/>
                </a:lnTo>
                <a:lnTo>
                  <a:pt x="85" y="530"/>
                </a:lnTo>
                <a:lnTo>
                  <a:pt x="85" y="530"/>
                </a:lnTo>
                <a:lnTo>
                  <a:pt x="85" y="529"/>
                </a:lnTo>
                <a:lnTo>
                  <a:pt x="85" y="529"/>
                </a:lnTo>
                <a:lnTo>
                  <a:pt x="85" y="529"/>
                </a:lnTo>
                <a:lnTo>
                  <a:pt x="85" y="527"/>
                </a:lnTo>
                <a:lnTo>
                  <a:pt x="85" y="527"/>
                </a:lnTo>
                <a:lnTo>
                  <a:pt x="85" y="527"/>
                </a:lnTo>
                <a:lnTo>
                  <a:pt x="85" y="524"/>
                </a:lnTo>
                <a:lnTo>
                  <a:pt x="85" y="524"/>
                </a:lnTo>
                <a:lnTo>
                  <a:pt x="85" y="524"/>
                </a:lnTo>
                <a:lnTo>
                  <a:pt x="85" y="523"/>
                </a:lnTo>
                <a:lnTo>
                  <a:pt x="85" y="523"/>
                </a:lnTo>
                <a:lnTo>
                  <a:pt x="84" y="523"/>
                </a:lnTo>
                <a:lnTo>
                  <a:pt x="84" y="522"/>
                </a:lnTo>
                <a:lnTo>
                  <a:pt x="84" y="522"/>
                </a:lnTo>
                <a:lnTo>
                  <a:pt x="84" y="520"/>
                </a:lnTo>
                <a:lnTo>
                  <a:pt x="84" y="520"/>
                </a:lnTo>
                <a:lnTo>
                  <a:pt x="84" y="519"/>
                </a:lnTo>
                <a:lnTo>
                  <a:pt x="84" y="519"/>
                </a:lnTo>
                <a:lnTo>
                  <a:pt x="85" y="519"/>
                </a:lnTo>
                <a:lnTo>
                  <a:pt x="85" y="519"/>
                </a:lnTo>
                <a:lnTo>
                  <a:pt x="85" y="519"/>
                </a:lnTo>
                <a:lnTo>
                  <a:pt x="85" y="518"/>
                </a:lnTo>
                <a:lnTo>
                  <a:pt x="85" y="518"/>
                </a:lnTo>
                <a:lnTo>
                  <a:pt x="85" y="516"/>
                </a:lnTo>
                <a:lnTo>
                  <a:pt x="85" y="516"/>
                </a:lnTo>
                <a:lnTo>
                  <a:pt x="85" y="516"/>
                </a:lnTo>
                <a:lnTo>
                  <a:pt x="85" y="515"/>
                </a:lnTo>
                <a:lnTo>
                  <a:pt x="85" y="515"/>
                </a:lnTo>
                <a:lnTo>
                  <a:pt x="85" y="513"/>
                </a:lnTo>
                <a:lnTo>
                  <a:pt x="85" y="513"/>
                </a:lnTo>
                <a:lnTo>
                  <a:pt x="85" y="513"/>
                </a:lnTo>
                <a:lnTo>
                  <a:pt x="85" y="513"/>
                </a:lnTo>
                <a:lnTo>
                  <a:pt x="85" y="512"/>
                </a:lnTo>
                <a:lnTo>
                  <a:pt x="85" y="512"/>
                </a:lnTo>
                <a:lnTo>
                  <a:pt x="87" y="512"/>
                </a:lnTo>
                <a:lnTo>
                  <a:pt x="87" y="511"/>
                </a:lnTo>
                <a:lnTo>
                  <a:pt x="87" y="511"/>
                </a:lnTo>
                <a:lnTo>
                  <a:pt x="88" y="511"/>
                </a:lnTo>
                <a:lnTo>
                  <a:pt x="88" y="511"/>
                </a:lnTo>
                <a:lnTo>
                  <a:pt x="88" y="511"/>
                </a:lnTo>
                <a:lnTo>
                  <a:pt x="88" y="511"/>
                </a:lnTo>
                <a:lnTo>
                  <a:pt x="88" y="509"/>
                </a:lnTo>
                <a:lnTo>
                  <a:pt x="88" y="509"/>
                </a:lnTo>
                <a:lnTo>
                  <a:pt x="88" y="509"/>
                </a:lnTo>
                <a:lnTo>
                  <a:pt x="89" y="509"/>
                </a:lnTo>
                <a:lnTo>
                  <a:pt x="89" y="508"/>
                </a:lnTo>
                <a:lnTo>
                  <a:pt x="89" y="508"/>
                </a:lnTo>
                <a:lnTo>
                  <a:pt x="89" y="508"/>
                </a:lnTo>
                <a:lnTo>
                  <a:pt x="91" y="508"/>
                </a:lnTo>
                <a:lnTo>
                  <a:pt x="91" y="508"/>
                </a:lnTo>
                <a:lnTo>
                  <a:pt x="91" y="507"/>
                </a:lnTo>
                <a:lnTo>
                  <a:pt x="91" y="507"/>
                </a:lnTo>
                <a:lnTo>
                  <a:pt x="91" y="505"/>
                </a:lnTo>
                <a:lnTo>
                  <a:pt x="92" y="505"/>
                </a:lnTo>
                <a:lnTo>
                  <a:pt x="92" y="505"/>
                </a:lnTo>
                <a:lnTo>
                  <a:pt x="92" y="505"/>
                </a:lnTo>
                <a:lnTo>
                  <a:pt x="93" y="505"/>
                </a:lnTo>
                <a:lnTo>
                  <a:pt x="93" y="505"/>
                </a:lnTo>
                <a:lnTo>
                  <a:pt x="93" y="505"/>
                </a:lnTo>
                <a:lnTo>
                  <a:pt x="93" y="504"/>
                </a:lnTo>
                <a:lnTo>
                  <a:pt x="93" y="504"/>
                </a:lnTo>
                <a:lnTo>
                  <a:pt x="95" y="504"/>
                </a:lnTo>
                <a:lnTo>
                  <a:pt x="95" y="504"/>
                </a:lnTo>
                <a:lnTo>
                  <a:pt x="96" y="504"/>
                </a:lnTo>
                <a:lnTo>
                  <a:pt x="96" y="503"/>
                </a:lnTo>
                <a:lnTo>
                  <a:pt x="96" y="503"/>
                </a:lnTo>
                <a:lnTo>
                  <a:pt x="96" y="503"/>
                </a:lnTo>
                <a:lnTo>
                  <a:pt x="96" y="503"/>
                </a:lnTo>
                <a:lnTo>
                  <a:pt x="96" y="501"/>
                </a:lnTo>
                <a:lnTo>
                  <a:pt x="98" y="501"/>
                </a:lnTo>
                <a:lnTo>
                  <a:pt x="98" y="501"/>
                </a:lnTo>
                <a:lnTo>
                  <a:pt x="98" y="500"/>
                </a:lnTo>
                <a:lnTo>
                  <a:pt x="98" y="500"/>
                </a:lnTo>
                <a:lnTo>
                  <a:pt x="98" y="500"/>
                </a:lnTo>
                <a:lnTo>
                  <a:pt x="98" y="500"/>
                </a:lnTo>
                <a:lnTo>
                  <a:pt x="98" y="498"/>
                </a:lnTo>
                <a:lnTo>
                  <a:pt x="99" y="498"/>
                </a:lnTo>
                <a:lnTo>
                  <a:pt x="99" y="497"/>
                </a:lnTo>
                <a:lnTo>
                  <a:pt x="99" y="497"/>
                </a:lnTo>
                <a:lnTo>
                  <a:pt x="99" y="497"/>
                </a:lnTo>
                <a:lnTo>
                  <a:pt x="99" y="497"/>
                </a:lnTo>
                <a:lnTo>
                  <a:pt x="99" y="496"/>
                </a:lnTo>
                <a:lnTo>
                  <a:pt x="99" y="496"/>
                </a:lnTo>
                <a:lnTo>
                  <a:pt x="99" y="494"/>
                </a:lnTo>
                <a:lnTo>
                  <a:pt x="100" y="494"/>
                </a:lnTo>
                <a:lnTo>
                  <a:pt x="100" y="494"/>
                </a:lnTo>
                <a:lnTo>
                  <a:pt x="100" y="494"/>
                </a:lnTo>
                <a:lnTo>
                  <a:pt x="100" y="494"/>
                </a:lnTo>
                <a:lnTo>
                  <a:pt x="100" y="493"/>
                </a:lnTo>
                <a:lnTo>
                  <a:pt x="100" y="493"/>
                </a:lnTo>
                <a:lnTo>
                  <a:pt x="100" y="492"/>
                </a:lnTo>
                <a:lnTo>
                  <a:pt x="100" y="492"/>
                </a:lnTo>
                <a:lnTo>
                  <a:pt x="100" y="492"/>
                </a:lnTo>
                <a:lnTo>
                  <a:pt x="100" y="490"/>
                </a:lnTo>
                <a:lnTo>
                  <a:pt x="100" y="490"/>
                </a:lnTo>
                <a:lnTo>
                  <a:pt x="102" y="489"/>
                </a:lnTo>
                <a:lnTo>
                  <a:pt x="102" y="489"/>
                </a:lnTo>
                <a:lnTo>
                  <a:pt x="102" y="489"/>
                </a:lnTo>
                <a:lnTo>
                  <a:pt x="100" y="489"/>
                </a:lnTo>
                <a:lnTo>
                  <a:pt x="100" y="489"/>
                </a:lnTo>
                <a:lnTo>
                  <a:pt x="99" y="489"/>
                </a:lnTo>
                <a:lnTo>
                  <a:pt x="99" y="489"/>
                </a:lnTo>
                <a:lnTo>
                  <a:pt x="99" y="489"/>
                </a:lnTo>
                <a:lnTo>
                  <a:pt x="99" y="489"/>
                </a:lnTo>
                <a:lnTo>
                  <a:pt x="99" y="489"/>
                </a:lnTo>
                <a:lnTo>
                  <a:pt x="98" y="489"/>
                </a:lnTo>
                <a:lnTo>
                  <a:pt x="98" y="487"/>
                </a:lnTo>
                <a:lnTo>
                  <a:pt x="98" y="487"/>
                </a:lnTo>
                <a:lnTo>
                  <a:pt x="98" y="489"/>
                </a:lnTo>
                <a:lnTo>
                  <a:pt x="96" y="489"/>
                </a:lnTo>
                <a:lnTo>
                  <a:pt x="96" y="489"/>
                </a:lnTo>
                <a:lnTo>
                  <a:pt x="96" y="489"/>
                </a:lnTo>
                <a:lnTo>
                  <a:pt x="95" y="489"/>
                </a:lnTo>
                <a:lnTo>
                  <a:pt x="95" y="489"/>
                </a:lnTo>
                <a:lnTo>
                  <a:pt x="93" y="489"/>
                </a:lnTo>
                <a:lnTo>
                  <a:pt x="93" y="489"/>
                </a:lnTo>
                <a:lnTo>
                  <a:pt x="93" y="489"/>
                </a:lnTo>
                <a:lnTo>
                  <a:pt x="93" y="489"/>
                </a:lnTo>
                <a:lnTo>
                  <a:pt x="93" y="490"/>
                </a:lnTo>
                <a:lnTo>
                  <a:pt x="92" y="490"/>
                </a:lnTo>
                <a:lnTo>
                  <a:pt x="92" y="490"/>
                </a:lnTo>
                <a:lnTo>
                  <a:pt x="92" y="492"/>
                </a:lnTo>
                <a:lnTo>
                  <a:pt x="92" y="492"/>
                </a:lnTo>
                <a:lnTo>
                  <a:pt x="91" y="492"/>
                </a:lnTo>
                <a:lnTo>
                  <a:pt x="91" y="492"/>
                </a:lnTo>
                <a:lnTo>
                  <a:pt x="91" y="493"/>
                </a:lnTo>
                <a:lnTo>
                  <a:pt x="91" y="493"/>
                </a:lnTo>
                <a:lnTo>
                  <a:pt x="91" y="493"/>
                </a:lnTo>
                <a:lnTo>
                  <a:pt x="89" y="493"/>
                </a:lnTo>
                <a:lnTo>
                  <a:pt x="89" y="494"/>
                </a:lnTo>
                <a:lnTo>
                  <a:pt x="89" y="494"/>
                </a:lnTo>
                <a:lnTo>
                  <a:pt x="88" y="494"/>
                </a:lnTo>
                <a:lnTo>
                  <a:pt x="88" y="494"/>
                </a:lnTo>
                <a:lnTo>
                  <a:pt x="88" y="494"/>
                </a:lnTo>
                <a:lnTo>
                  <a:pt x="88" y="494"/>
                </a:lnTo>
                <a:lnTo>
                  <a:pt x="88" y="494"/>
                </a:lnTo>
                <a:lnTo>
                  <a:pt x="87" y="494"/>
                </a:lnTo>
                <a:lnTo>
                  <a:pt x="87" y="494"/>
                </a:lnTo>
                <a:lnTo>
                  <a:pt x="87" y="496"/>
                </a:lnTo>
                <a:lnTo>
                  <a:pt x="85" y="496"/>
                </a:lnTo>
                <a:lnTo>
                  <a:pt x="85" y="496"/>
                </a:lnTo>
                <a:lnTo>
                  <a:pt x="85" y="496"/>
                </a:lnTo>
                <a:lnTo>
                  <a:pt x="85" y="497"/>
                </a:lnTo>
                <a:lnTo>
                  <a:pt x="85" y="497"/>
                </a:lnTo>
                <a:lnTo>
                  <a:pt x="85" y="497"/>
                </a:lnTo>
                <a:lnTo>
                  <a:pt x="84" y="497"/>
                </a:lnTo>
                <a:lnTo>
                  <a:pt x="84" y="497"/>
                </a:lnTo>
                <a:lnTo>
                  <a:pt x="84" y="496"/>
                </a:lnTo>
                <a:lnTo>
                  <a:pt x="83" y="496"/>
                </a:lnTo>
                <a:lnTo>
                  <a:pt x="83" y="494"/>
                </a:lnTo>
                <a:lnTo>
                  <a:pt x="83" y="494"/>
                </a:lnTo>
                <a:lnTo>
                  <a:pt x="81" y="494"/>
                </a:lnTo>
                <a:lnTo>
                  <a:pt x="81" y="494"/>
                </a:lnTo>
                <a:lnTo>
                  <a:pt x="80" y="494"/>
                </a:lnTo>
                <a:lnTo>
                  <a:pt x="80" y="493"/>
                </a:lnTo>
                <a:lnTo>
                  <a:pt x="80" y="493"/>
                </a:lnTo>
                <a:lnTo>
                  <a:pt x="80" y="493"/>
                </a:lnTo>
                <a:lnTo>
                  <a:pt x="80" y="492"/>
                </a:lnTo>
                <a:lnTo>
                  <a:pt x="78" y="492"/>
                </a:lnTo>
                <a:lnTo>
                  <a:pt x="78" y="492"/>
                </a:lnTo>
                <a:lnTo>
                  <a:pt x="77" y="492"/>
                </a:lnTo>
                <a:lnTo>
                  <a:pt x="77" y="492"/>
                </a:lnTo>
                <a:lnTo>
                  <a:pt x="77" y="492"/>
                </a:lnTo>
                <a:lnTo>
                  <a:pt x="76" y="492"/>
                </a:lnTo>
                <a:lnTo>
                  <a:pt x="76" y="492"/>
                </a:lnTo>
                <a:lnTo>
                  <a:pt x="76" y="492"/>
                </a:lnTo>
                <a:lnTo>
                  <a:pt x="76" y="492"/>
                </a:lnTo>
                <a:lnTo>
                  <a:pt x="76" y="493"/>
                </a:lnTo>
                <a:lnTo>
                  <a:pt x="74" y="493"/>
                </a:lnTo>
                <a:lnTo>
                  <a:pt x="74" y="493"/>
                </a:lnTo>
                <a:lnTo>
                  <a:pt x="74" y="494"/>
                </a:lnTo>
                <a:lnTo>
                  <a:pt x="74" y="494"/>
                </a:lnTo>
                <a:lnTo>
                  <a:pt x="74" y="494"/>
                </a:lnTo>
                <a:lnTo>
                  <a:pt x="73" y="494"/>
                </a:lnTo>
                <a:lnTo>
                  <a:pt x="73" y="494"/>
                </a:lnTo>
                <a:lnTo>
                  <a:pt x="72" y="494"/>
                </a:lnTo>
                <a:lnTo>
                  <a:pt x="72" y="494"/>
                </a:lnTo>
                <a:lnTo>
                  <a:pt x="72" y="494"/>
                </a:lnTo>
                <a:lnTo>
                  <a:pt x="72" y="494"/>
                </a:lnTo>
                <a:lnTo>
                  <a:pt x="72" y="494"/>
                </a:lnTo>
                <a:lnTo>
                  <a:pt x="72" y="493"/>
                </a:lnTo>
                <a:lnTo>
                  <a:pt x="70" y="493"/>
                </a:lnTo>
                <a:lnTo>
                  <a:pt x="70" y="493"/>
                </a:lnTo>
                <a:lnTo>
                  <a:pt x="70" y="492"/>
                </a:lnTo>
                <a:lnTo>
                  <a:pt x="69" y="492"/>
                </a:lnTo>
                <a:lnTo>
                  <a:pt x="69" y="492"/>
                </a:lnTo>
                <a:lnTo>
                  <a:pt x="69" y="492"/>
                </a:lnTo>
                <a:lnTo>
                  <a:pt x="69" y="492"/>
                </a:lnTo>
                <a:lnTo>
                  <a:pt x="69" y="490"/>
                </a:lnTo>
                <a:lnTo>
                  <a:pt x="69" y="490"/>
                </a:lnTo>
                <a:lnTo>
                  <a:pt x="67" y="490"/>
                </a:lnTo>
                <a:lnTo>
                  <a:pt x="67" y="489"/>
                </a:lnTo>
                <a:lnTo>
                  <a:pt x="67" y="489"/>
                </a:lnTo>
                <a:lnTo>
                  <a:pt x="67" y="489"/>
                </a:lnTo>
                <a:lnTo>
                  <a:pt x="69" y="489"/>
                </a:lnTo>
                <a:lnTo>
                  <a:pt x="69" y="487"/>
                </a:lnTo>
                <a:lnTo>
                  <a:pt x="69" y="487"/>
                </a:lnTo>
                <a:lnTo>
                  <a:pt x="69" y="486"/>
                </a:lnTo>
                <a:lnTo>
                  <a:pt x="69" y="486"/>
                </a:lnTo>
                <a:lnTo>
                  <a:pt x="69" y="486"/>
                </a:lnTo>
                <a:lnTo>
                  <a:pt x="69" y="485"/>
                </a:lnTo>
                <a:lnTo>
                  <a:pt x="69" y="485"/>
                </a:lnTo>
                <a:lnTo>
                  <a:pt x="69" y="485"/>
                </a:lnTo>
                <a:lnTo>
                  <a:pt x="69" y="485"/>
                </a:lnTo>
                <a:lnTo>
                  <a:pt x="69" y="485"/>
                </a:lnTo>
                <a:lnTo>
                  <a:pt x="69" y="486"/>
                </a:lnTo>
                <a:lnTo>
                  <a:pt x="70" y="486"/>
                </a:lnTo>
                <a:lnTo>
                  <a:pt x="70" y="486"/>
                </a:lnTo>
                <a:lnTo>
                  <a:pt x="72" y="486"/>
                </a:lnTo>
                <a:lnTo>
                  <a:pt x="72" y="486"/>
                </a:lnTo>
                <a:lnTo>
                  <a:pt x="73" y="486"/>
                </a:lnTo>
                <a:lnTo>
                  <a:pt x="73" y="486"/>
                </a:lnTo>
                <a:lnTo>
                  <a:pt x="74" y="486"/>
                </a:lnTo>
                <a:lnTo>
                  <a:pt x="74" y="486"/>
                </a:lnTo>
                <a:lnTo>
                  <a:pt x="74" y="486"/>
                </a:lnTo>
                <a:lnTo>
                  <a:pt x="76" y="486"/>
                </a:lnTo>
                <a:lnTo>
                  <a:pt x="76" y="486"/>
                </a:lnTo>
                <a:lnTo>
                  <a:pt x="76" y="486"/>
                </a:lnTo>
                <a:lnTo>
                  <a:pt x="77" y="486"/>
                </a:lnTo>
                <a:lnTo>
                  <a:pt x="77" y="485"/>
                </a:lnTo>
                <a:lnTo>
                  <a:pt x="77" y="485"/>
                </a:lnTo>
                <a:lnTo>
                  <a:pt x="77" y="485"/>
                </a:lnTo>
                <a:lnTo>
                  <a:pt x="77" y="485"/>
                </a:lnTo>
                <a:lnTo>
                  <a:pt x="77" y="483"/>
                </a:lnTo>
                <a:lnTo>
                  <a:pt x="77" y="483"/>
                </a:lnTo>
                <a:lnTo>
                  <a:pt x="78" y="483"/>
                </a:lnTo>
                <a:lnTo>
                  <a:pt x="78" y="483"/>
                </a:lnTo>
                <a:lnTo>
                  <a:pt x="78" y="482"/>
                </a:lnTo>
                <a:lnTo>
                  <a:pt x="78" y="482"/>
                </a:lnTo>
                <a:lnTo>
                  <a:pt x="78" y="482"/>
                </a:lnTo>
                <a:lnTo>
                  <a:pt x="78" y="481"/>
                </a:lnTo>
                <a:lnTo>
                  <a:pt x="80" y="481"/>
                </a:lnTo>
                <a:lnTo>
                  <a:pt x="80" y="481"/>
                </a:lnTo>
                <a:lnTo>
                  <a:pt x="80" y="481"/>
                </a:lnTo>
                <a:lnTo>
                  <a:pt x="80" y="481"/>
                </a:lnTo>
                <a:lnTo>
                  <a:pt x="80" y="481"/>
                </a:lnTo>
                <a:lnTo>
                  <a:pt x="80" y="481"/>
                </a:lnTo>
                <a:lnTo>
                  <a:pt x="80" y="481"/>
                </a:lnTo>
                <a:lnTo>
                  <a:pt x="81" y="481"/>
                </a:lnTo>
                <a:lnTo>
                  <a:pt x="81" y="481"/>
                </a:lnTo>
                <a:lnTo>
                  <a:pt x="83" y="481"/>
                </a:lnTo>
                <a:lnTo>
                  <a:pt x="83" y="481"/>
                </a:lnTo>
                <a:lnTo>
                  <a:pt x="83" y="481"/>
                </a:lnTo>
                <a:lnTo>
                  <a:pt x="83" y="481"/>
                </a:lnTo>
                <a:lnTo>
                  <a:pt x="83" y="481"/>
                </a:lnTo>
                <a:lnTo>
                  <a:pt x="84" y="481"/>
                </a:lnTo>
                <a:lnTo>
                  <a:pt x="84" y="479"/>
                </a:lnTo>
                <a:lnTo>
                  <a:pt x="84" y="479"/>
                </a:lnTo>
                <a:lnTo>
                  <a:pt x="84" y="479"/>
                </a:lnTo>
                <a:lnTo>
                  <a:pt x="84" y="478"/>
                </a:lnTo>
                <a:lnTo>
                  <a:pt x="84" y="478"/>
                </a:lnTo>
                <a:lnTo>
                  <a:pt x="84" y="478"/>
                </a:lnTo>
                <a:lnTo>
                  <a:pt x="85" y="477"/>
                </a:lnTo>
                <a:lnTo>
                  <a:pt x="85" y="477"/>
                </a:lnTo>
                <a:lnTo>
                  <a:pt x="85" y="475"/>
                </a:lnTo>
                <a:lnTo>
                  <a:pt x="85" y="475"/>
                </a:lnTo>
                <a:lnTo>
                  <a:pt x="84" y="475"/>
                </a:lnTo>
                <a:lnTo>
                  <a:pt x="84" y="475"/>
                </a:lnTo>
                <a:lnTo>
                  <a:pt x="84" y="475"/>
                </a:lnTo>
                <a:lnTo>
                  <a:pt x="84" y="474"/>
                </a:lnTo>
                <a:lnTo>
                  <a:pt x="84" y="474"/>
                </a:lnTo>
                <a:lnTo>
                  <a:pt x="83" y="474"/>
                </a:lnTo>
                <a:lnTo>
                  <a:pt x="83" y="472"/>
                </a:lnTo>
                <a:lnTo>
                  <a:pt x="83" y="472"/>
                </a:lnTo>
                <a:lnTo>
                  <a:pt x="84" y="472"/>
                </a:lnTo>
                <a:lnTo>
                  <a:pt x="84" y="472"/>
                </a:lnTo>
                <a:lnTo>
                  <a:pt x="84" y="472"/>
                </a:lnTo>
                <a:lnTo>
                  <a:pt x="84" y="471"/>
                </a:lnTo>
                <a:lnTo>
                  <a:pt x="85" y="471"/>
                </a:lnTo>
                <a:lnTo>
                  <a:pt x="85" y="471"/>
                </a:lnTo>
                <a:lnTo>
                  <a:pt x="85" y="472"/>
                </a:lnTo>
                <a:lnTo>
                  <a:pt x="85" y="472"/>
                </a:lnTo>
                <a:lnTo>
                  <a:pt x="87" y="472"/>
                </a:lnTo>
                <a:lnTo>
                  <a:pt x="87" y="472"/>
                </a:lnTo>
                <a:lnTo>
                  <a:pt x="88" y="472"/>
                </a:lnTo>
                <a:lnTo>
                  <a:pt x="88" y="472"/>
                </a:lnTo>
                <a:lnTo>
                  <a:pt x="88" y="472"/>
                </a:lnTo>
                <a:lnTo>
                  <a:pt x="88" y="472"/>
                </a:lnTo>
                <a:lnTo>
                  <a:pt x="89" y="472"/>
                </a:lnTo>
                <a:lnTo>
                  <a:pt x="89" y="472"/>
                </a:lnTo>
                <a:lnTo>
                  <a:pt x="89" y="474"/>
                </a:lnTo>
                <a:lnTo>
                  <a:pt x="89" y="474"/>
                </a:lnTo>
                <a:lnTo>
                  <a:pt x="91" y="474"/>
                </a:lnTo>
                <a:lnTo>
                  <a:pt x="91" y="475"/>
                </a:lnTo>
                <a:lnTo>
                  <a:pt x="91" y="475"/>
                </a:lnTo>
                <a:lnTo>
                  <a:pt x="91" y="475"/>
                </a:lnTo>
                <a:lnTo>
                  <a:pt x="92" y="475"/>
                </a:lnTo>
                <a:lnTo>
                  <a:pt x="92" y="475"/>
                </a:lnTo>
                <a:lnTo>
                  <a:pt x="93" y="475"/>
                </a:lnTo>
                <a:lnTo>
                  <a:pt x="93" y="475"/>
                </a:lnTo>
                <a:lnTo>
                  <a:pt x="93" y="475"/>
                </a:lnTo>
                <a:lnTo>
                  <a:pt x="93" y="475"/>
                </a:lnTo>
                <a:lnTo>
                  <a:pt x="93" y="477"/>
                </a:lnTo>
                <a:lnTo>
                  <a:pt x="95" y="477"/>
                </a:lnTo>
                <a:lnTo>
                  <a:pt x="95" y="477"/>
                </a:lnTo>
                <a:lnTo>
                  <a:pt x="96" y="477"/>
                </a:lnTo>
                <a:lnTo>
                  <a:pt x="96" y="475"/>
                </a:lnTo>
                <a:lnTo>
                  <a:pt x="96" y="475"/>
                </a:lnTo>
                <a:lnTo>
                  <a:pt x="96" y="477"/>
                </a:lnTo>
                <a:lnTo>
                  <a:pt x="96" y="477"/>
                </a:lnTo>
                <a:lnTo>
                  <a:pt x="98" y="477"/>
                </a:lnTo>
                <a:lnTo>
                  <a:pt x="98" y="478"/>
                </a:lnTo>
                <a:lnTo>
                  <a:pt x="98" y="478"/>
                </a:lnTo>
                <a:lnTo>
                  <a:pt x="98" y="478"/>
                </a:lnTo>
                <a:lnTo>
                  <a:pt x="98" y="478"/>
                </a:lnTo>
                <a:lnTo>
                  <a:pt x="98" y="479"/>
                </a:lnTo>
                <a:lnTo>
                  <a:pt x="99" y="479"/>
                </a:lnTo>
                <a:lnTo>
                  <a:pt x="99" y="479"/>
                </a:lnTo>
                <a:lnTo>
                  <a:pt x="99" y="479"/>
                </a:lnTo>
                <a:lnTo>
                  <a:pt x="99" y="481"/>
                </a:lnTo>
                <a:lnTo>
                  <a:pt x="99" y="481"/>
                </a:lnTo>
                <a:lnTo>
                  <a:pt x="100" y="481"/>
                </a:lnTo>
                <a:lnTo>
                  <a:pt x="100" y="479"/>
                </a:lnTo>
                <a:lnTo>
                  <a:pt x="102" y="479"/>
                </a:lnTo>
                <a:lnTo>
                  <a:pt x="102" y="479"/>
                </a:lnTo>
                <a:lnTo>
                  <a:pt x="102" y="479"/>
                </a:lnTo>
                <a:lnTo>
                  <a:pt x="102" y="478"/>
                </a:lnTo>
                <a:lnTo>
                  <a:pt x="102" y="478"/>
                </a:lnTo>
                <a:lnTo>
                  <a:pt x="102" y="478"/>
                </a:lnTo>
                <a:lnTo>
                  <a:pt x="103" y="478"/>
                </a:lnTo>
                <a:lnTo>
                  <a:pt x="103" y="478"/>
                </a:lnTo>
                <a:lnTo>
                  <a:pt x="103" y="477"/>
                </a:lnTo>
                <a:lnTo>
                  <a:pt x="103" y="477"/>
                </a:lnTo>
                <a:lnTo>
                  <a:pt x="103" y="475"/>
                </a:lnTo>
                <a:lnTo>
                  <a:pt x="103" y="475"/>
                </a:lnTo>
                <a:lnTo>
                  <a:pt x="103" y="475"/>
                </a:lnTo>
                <a:lnTo>
                  <a:pt x="103" y="474"/>
                </a:lnTo>
                <a:lnTo>
                  <a:pt x="103" y="474"/>
                </a:lnTo>
                <a:lnTo>
                  <a:pt x="103" y="472"/>
                </a:lnTo>
                <a:lnTo>
                  <a:pt x="104" y="472"/>
                </a:lnTo>
                <a:lnTo>
                  <a:pt x="104" y="472"/>
                </a:lnTo>
                <a:lnTo>
                  <a:pt x="103" y="472"/>
                </a:lnTo>
                <a:lnTo>
                  <a:pt x="103" y="472"/>
                </a:lnTo>
                <a:lnTo>
                  <a:pt x="103" y="471"/>
                </a:lnTo>
                <a:lnTo>
                  <a:pt x="103" y="471"/>
                </a:lnTo>
                <a:lnTo>
                  <a:pt x="103" y="470"/>
                </a:lnTo>
                <a:lnTo>
                  <a:pt x="103" y="470"/>
                </a:lnTo>
                <a:lnTo>
                  <a:pt x="103" y="470"/>
                </a:lnTo>
                <a:lnTo>
                  <a:pt x="103" y="468"/>
                </a:lnTo>
                <a:lnTo>
                  <a:pt x="103" y="468"/>
                </a:lnTo>
                <a:lnTo>
                  <a:pt x="103" y="467"/>
                </a:lnTo>
                <a:lnTo>
                  <a:pt x="103" y="467"/>
                </a:lnTo>
                <a:lnTo>
                  <a:pt x="104" y="467"/>
                </a:lnTo>
                <a:lnTo>
                  <a:pt x="104" y="467"/>
                </a:lnTo>
                <a:lnTo>
                  <a:pt x="104" y="467"/>
                </a:lnTo>
                <a:lnTo>
                  <a:pt x="104" y="466"/>
                </a:lnTo>
                <a:lnTo>
                  <a:pt x="104" y="466"/>
                </a:lnTo>
                <a:lnTo>
                  <a:pt x="106" y="466"/>
                </a:lnTo>
                <a:lnTo>
                  <a:pt x="106" y="466"/>
                </a:lnTo>
                <a:lnTo>
                  <a:pt x="106" y="466"/>
                </a:lnTo>
                <a:lnTo>
                  <a:pt x="106" y="466"/>
                </a:lnTo>
                <a:lnTo>
                  <a:pt x="107" y="466"/>
                </a:lnTo>
                <a:lnTo>
                  <a:pt x="107" y="466"/>
                </a:lnTo>
                <a:lnTo>
                  <a:pt x="107" y="464"/>
                </a:lnTo>
                <a:lnTo>
                  <a:pt x="107" y="464"/>
                </a:lnTo>
                <a:lnTo>
                  <a:pt x="107" y="464"/>
                </a:lnTo>
                <a:lnTo>
                  <a:pt x="107" y="464"/>
                </a:lnTo>
                <a:lnTo>
                  <a:pt x="107" y="463"/>
                </a:lnTo>
                <a:lnTo>
                  <a:pt x="107" y="463"/>
                </a:lnTo>
                <a:lnTo>
                  <a:pt x="107" y="463"/>
                </a:lnTo>
                <a:lnTo>
                  <a:pt x="107" y="463"/>
                </a:lnTo>
                <a:lnTo>
                  <a:pt x="109" y="463"/>
                </a:lnTo>
                <a:lnTo>
                  <a:pt x="109" y="464"/>
                </a:lnTo>
                <a:lnTo>
                  <a:pt x="109" y="464"/>
                </a:lnTo>
                <a:lnTo>
                  <a:pt x="109" y="464"/>
                </a:lnTo>
                <a:lnTo>
                  <a:pt x="110" y="464"/>
                </a:lnTo>
                <a:lnTo>
                  <a:pt x="110" y="464"/>
                </a:lnTo>
                <a:lnTo>
                  <a:pt x="110" y="466"/>
                </a:lnTo>
                <a:lnTo>
                  <a:pt x="110" y="466"/>
                </a:lnTo>
                <a:lnTo>
                  <a:pt x="110" y="466"/>
                </a:lnTo>
                <a:lnTo>
                  <a:pt x="110" y="467"/>
                </a:lnTo>
                <a:lnTo>
                  <a:pt x="109" y="467"/>
                </a:lnTo>
                <a:lnTo>
                  <a:pt x="109" y="467"/>
                </a:lnTo>
                <a:lnTo>
                  <a:pt x="109" y="467"/>
                </a:lnTo>
                <a:lnTo>
                  <a:pt x="109" y="468"/>
                </a:lnTo>
                <a:lnTo>
                  <a:pt x="109" y="468"/>
                </a:lnTo>
                <a:lnTo>
                  <a:pt x="109" y="470"/>
                </a:lnTo>
                <a:lnTo>
                  <a:pt x="107" y="470"/>
                </a:lnTo>
                <a:lnTo>
                  <a:pt x="107" y="470"/>
                </a:lnTo>
                <a:lnTo>
                  <a:pt x="107" y="470"/>
                </a:lnTo>
                <a:lnTo>
                  <a:pt x="107" y="471"/>
                </a:lnTo>
                <a:lnTo>
                  <a:pt x="107" y="471"/>
                </a:lnTo>
                <a:lnTo>
                  <a:pt x="107" y="472"/>
                </a:lnTo>
                <a:lnTo>
                  <a:pt x="107" y="472"/>
                </a:lnTo>
                <a:lnTo>
                  <a:pt x="107" y="472"/>
                </a:lnTo>
                <a:lnTo>
                  <a:pt x="107" y="474"/>
                </a:lnTo>
                <a:lnTo>
                  <a:pt x="106" y="474"/>
                </a:lnTo>
                <a:lnTo>
                  <a:pt x="106" y="475"/>
                </a:lnTo>
                <a:lnTo>
                  <a:pt x="106" y="475"/>
                </a:lnTo>
                <a:lnTo>
                  <a:pt x="106" y="475"/>
                </a:lnTo>
                <a:lnTo>
                  <a:pt x="106" y="477"/>
                </a:lnTo>
                <a:lnTo>
                  <a:pt x="106" y="477"/>
                </a:lnTo>
                <a:lnTo>
                  <a:pt x="106" y="478"/>
                </a:lnTo>
                <a:lnTo>
                  <a:pt x="106" y="478"/>
                </a:lnTo>
                <a:lnTo>
                  <a:pt x="106" y="478"/>
                </a:lnTo>
                <a:lnTo>
                  <a:pt x="106" y="479"/>
                </a:lnTo>
                <a:lnTo>
                  <a:pt x="106" y="479"/>
                </a:lnTo>
                <a:lnTo>
                  <a:pt x="106" y="481"/>
                </a:lnTo>
                <a:lnTo>
                  <a:pt x="106" y="481"/>
                </a:lnTo>
                <a:lnTo>
                  <a:pt x="104" y="481"/>
                </a:lnTo>
                <a:lnTo>
                  <a:pt x="104" y="481"/>
                </a:lnTo>
                <a:lnTo>
                  <a:pt x="104" y="482"/>
                </a:lnTo>
                <a:lnTo>
                  <a:pt x="104" y="482"/>
                </a:lnTo>
                <a:lnTo>
                  <a:pt x="104" y="483"/>
                </a:lnTo>
                <a:lnTo>
                  <a:pt x="104" y="483"/>
                </a:lnTo>
                <a:lnTo>
                  <a:pt x="104" y="483"/>
                </a:lnTo>
                <a:lnTo>
                  <a:pt x="104" y="483"/>
                </a:lnTo>
                <a:lnTo>
                  <a:pt x="104" y="485"/>
                </a:lnTo>
                <a:lnTo>
                  <a:pt x="104" y="485"/>
                </a:lnTo>
                <a:lnTo>
                  <a:pt x="104" y="485"/>
                </a:lnTo>
                <a:lnTo>
                  <a:pt x="103" y="485"/>
                </a:lnTo>
                <a:lnTo>
                  <a:pt x="103" y="485"/>
                </a:lnTo>
                <a:lnTo>
                  <a:pt x="103" y="486"/>
                </a:lnTo>
                <a:lnTo>
                  <a:pt x="102" y="486"/>
                </a:lnTo>
                <a:lnTo>
                  <a:pt x="102" y="486"/>
                </a:lnTo>
                <a:lnTo>
                  <a:pt x="102" y="486"/>
                </a:lnTo>
                <a:lnTo>
                  <a:pt x="102" y="486"/>
                </a:lnTo>
                <a:lnTo>
                  <a:pt x="102" y="486"/>
                </a:lnTo>
                <a:lnTo>
                  <a:pt x="102" y="486"/>
                </a:lnTo>
                <a:lnTo>
                  <a:pt x="102" y="487"/>
                </a:lnTo>
                <a:lnTo>
                  <a:pt x="102" y="487"/>
                </a:lnTo>
                <a:lnTo>
                  <a:pt x="100" y="487"/>
                </a:lnTo>
                <a:lnTo>
                  <a:pt x="100" y="489"/>
                </a:lnTo>
                <a:lnTo>
                  <a:pt x="102" y="489"/>
                </a:lnTo>
                <a:lnTo>
                  <a:pt x="102" y="489"/>
                </a:lnTo>
                <a:lnTo>
                  <a:pt x="102" y="489"/>
                </a:lnTo>
                <a:lnTo>
                  <a:pt x="102" y="489"/>
                </a:lnTo>
                <a:lnTo>
                  <a:pt x="102" y="489"/>
                </a:lnTo>
                <a:lnTo>
                  <a:pt x="102" y="490"/>
                </a:lnTo>
                <a:lnTo>
                  <a:pt x="103" y="490"/>
                </a:lnTo>
                <a:lnTo>
                  <a:pt x="103" y="490"/>
                </a:lnTo>
                <a:lnTo>
                  <a:pt x="103" y="490"/>
                </a:lnTo>
                <a:lnTo>
                  <a:pt x="103" y="490"/>
                </a:lnTo>
                <a:lnTo>
                  <a:pt x="103" y="492"/>
                </a:lnTo>
                <a:lnTo>
                  <a:pt x="103" y="492"/>
                </a:lnTo>
                <a:lnTo>
                  <a:pt x="103" y="492"/>
                </a:lnTo>
                <a:lnTo>
                  <a:pt x="103" y="493"/>
                </a:lnTo>
                <a:lnTo>
                  <a:pt x="103" y="493"/>
                </a:lnTo>
                <a:lnTo>
                  <a:pt x="103" y="494"/>
                </a:lnTo>
                <a:lnTo>
                  <a:pt x="103" y="494"/>
                </a:lnTo>
                <a:lnTo>
                  <a:pt x="104" y="494"/>
                </a:lnTo>
                <a:lnTo>
                  <a:pt x="104" y="494"/>
                </a:lnTo>
                <a:lnTo>
                  <a:pt x="104" y="494"/>
                </a:lnTo>
                <a:lnTo>
                  <a:pt x="104" y="494"/>
                </a:lnTo>
                <a:lnTo>
                  <a:pt x="104" y="494"/>
                </a:lnTo>
                <a:lnTo>
                  <a:pt x="106" y="494"/>
                </a:lnTo>
                <a:lnTo>
                  <a:pt x="106" y="496"/>
                </a:lnTo>
                <a:lnTo>
                  <a:pt x="107" y="496"/>
                </a:lnTo>
                <a:lnTo>
                  <a:pt x="107" y="496"/>
                </a:lnTo>
                <a:lnTo>
                  <a:pt x="107" y="496"/>
                </a:lnTo>
                <a:lnTo>
                  <a:pt x="109" y="494"/>
                </a:lnTo>
                <a:lnTo>
                  <a:pt x="109" y="494"/>
                </a:lnTo>
                <a:lnTo>
                  <a:pt x="110" y="494"/>
                </a:lnTo>
                <a:lnTo>
                  <a:pt x="110" y="494"/>
                </a:lnTo>
                <a:lnTo>
                  <a:pt x="110" y="494"/>
                </a:lnTo>
                <a:lnTo>
                  <a:pt x="110" y="494"/>
                </a:lnTo>
                <a:lnTo>
                  <a:pt x="111" y="494"/>
                </a:lnTo>
                <a:lnTo>
                  <a:pt x="111" y="496"/>
                </a:lnTo>
                <a:lnTo>
                  <a:pt x="111" y="496"/>
                </a:lnTo>
                <a:lnTo>
                  <a:pt x="113" y="496"/>
                </a:lnTo>
                <a:lnTo>
                  <a:pt x="113" y="496"/>
                </a:lnTo>
                <a:lnTo>
                  <a:pt x="113" y="497"/>
                </a:lnTo>
                <a:lnTo>
                  <a:pt x="113" y="497"/>
                </a:lnTo>
                <a:lnTo>
                  <a:pt x="113" y="496"/>
                </a:lnTo>
                <a:lnTo>
                  <a:pt x="114" y="496"/>
                </a:lnTo>
                <a:lnTo>
                  <a:pt x="114" y="496"/>
                </a:lnTo>
                <a:lnTo>
                  <a:pt x="115" y="497"/>
                </a:lnTo>
                <a:lnTo>
                  <a:pt x="115" y="497"/>
                </a:lnTo>
                <a:lnTo>
                  <a:pt x="115" y="496"/>
                </a:lnTo>
                <a:lnTo>
                  <a:pt x="117" y="496"/>
                </a:lnTo>
                <a:lnTo>
                  <a:pt x="117" y="496"/>
                </a:lnTo>
                <a:lnTo>
                  <a:pt x="117" y="494"/>
                </a:lnTo>
                <a:lnTo>
                  <a:pt x="117" y="494"/>
                </a:lnTo>
                <a:lnTo>
                  <a:pt x="118" y="494"/>
                </a:lnTo>
                <a:lnTo>
                  <a:pt x="118" y="494"/>
                </a:lnTo>
                <a:lnTo>
                  <a:pt x="118" y="494"/>
                </a:lnTo>
                <a:lnTo>
                  <a:pt x="119" y="494"/>
                </a:lnTo>
                <a:lnTo>
                  <a:pt x="119" y="494"/>
                </a:lnTo>
                <a:lnTo>
                  <a:pt x="121" y="494"/>
                </a:lnTo>
                <a:lnTo>
                  <a:pt x="121" y="494"/>
                </a:lnTo>
                <a:lnTo>
                  <a:pt x="121" y="494"/>
                </a:lnTo>
                <a:lnTo>
                  <a:pt x="121" y="496"/>
                </a:lnTo>
                <a:lnTo>
                  <a:pt x="119" y="496"/>
                </a:lnTo>
                <a:lnTo>
                  <a:pt x="119" y="496"/>
                </a:lnTo>
                <a:lnTo>
                  <a:pt x="119" y="497"/>
                </a:lnTo>
                <a:lnTo>
                  <a:pt x="121" y="497"/>
                </a:lnTo>
                <a:lnTo>
                  <a:pt x="121" y="497"/>
                </a:lnTo>
                <a:lnTo>
                  <a:pt x="121" y="497"/>
                </a:lnTo>
                <a:lnTo>
                  <a:pt x="121" y="497"/>
                </a:lnTo>
                <a:lnTo>
                  <a:pt x="122" y="497"/>
                </a:lnTo>
                <a:lnTo>
                  <a:pt x="122" y="497"/>
                </a:lnTo>
                <a:lnTo>
                  <a:pt x="122" y="498"/>
                </a:lnTo>
                <a:lnTo>
                  <a:pt x="124" y="498"/>
                </a:lnTo>
                <a:lnTo>
                  <a:pt x="122" y="498"/>
                </a:lnTo>
                <a:lnTo>
                  <a:pt x="122" y="498"/>
                </a:lnTo>
                <a:lnTo>
                  <a:pt x="122" y="498"/>
                </a:lnTo>
                <a:lnTo>
                  <a:pt x="122" y="500"/>
                </a:lnTo>
                <a:lnTo>
                  <a:pt x="122" y="500"/>
                </a:lnTo>
                <a:lnTo>
                  <a:pt x="122" y="500"/>
                </a:lnTo>
                <a:lnTo>
                  <a:pt x="124" y="500"/>
                </a:lnTo>
                <a:lnTo>
                  <a:pt x="124" y="500"/>
                </a:lnTo>
                <a:lnTo>
                  <a:pt x="124" y="501"/>
                </a:lnTo>
                <a:lnTo>
                  <a:pt x="124" y="501"/>
                </a:lnTo>
                <a:lnTo>
                  <a:pt x="124" y="500"/>
                </a:lnTo>
                <a:lnTo>
                  <a:pt x="125" y="500"/>
                </a:lnTo>
                <a:lnTo>
                  <a:pt x="125" y="500"/>
                </a:lnTo>
                <a:lnTo>
                  <a:pt x="126" y="500"/>
                </a:lnTo>
                <a:lnTo>
                  <a:pt x="126" y="500"/>
                </a:lnTo>
                <a:lnTo>
                  <a:pt x="126" y="500"/>
                </a:lnTo>
                <a:lnTo>
                  <a:pt x="126" y="501"/>
                </a:lnTo>
                <a:lnTo>
                  <a:pt x="126" y="501"/>
                </a:lnTo>
                <a:lnTo>
                  <a:pt x="126" y="501"/>
                </a:lnTo>
                <a:lnTo>
                  <a:pt x="126" y="503"/>
                </a:lnTo>
                <a:lnTo>
                  <a:pt x="126" y="503"/>
                </a:lnTo>
                <a:lnTo>
                  <a:pt x="126" y="503"/>
                </a:lnTo>
                <a:lnTo>
                  <a:pt x="128" y="503"/>
                </a:lnTo>
                <a:lnTo>
                  <a:pt x="128" y="503"/>
                </a:lnTo>
                <a:lnTo>
                  <a:pt x="128" y="503"/>
                </a:lnTo>
                <a:lnTo>
                  <a:pt x="129" y="503"/>
                </a:lnTo>
                <a:lnTo>
                  <a:pt x="129" y="503"/>
                </a:lnTo>
                <a:lnTo>
                  <a:pt x="129" y="503"/>
                </a:lnTo>
                <a:lnTo>
                  <a:pt x="129" y="503"/>
                </a:lnTo>
                <a:lnTo>
                  <a:pt x="130" y="503"/>
                </a:lnTo>
                <a:lnTo>
                  <a:pt x="130" y="503"/>
                </a:lnTo>
                <a:lnTo>
                  <a:pt x="132" y="503"/>
                </a:lnTo>
                <a:lnTo>
                  <a:pt x="132" y="503"/>
                </a:lnTo>
                <a:lnTo>
                  <a:pt x="132" y="503"/>
                </a:lnTo>
                <a:lnTo>
                  <a:pt x="132" y="503"/>
                </a:lnTo>
                <a:lnTo>
                  <a:pt x="132" y="503"/>
                </a:lnTo>
                <a:lnTo>
                  <a:pt x="130" y="503"/>
                </a:lnTo>
                <a:lnTo>
                  <a:pt x="130" y="503"/>
                </a:lnTo>
                <a:lnTo>
                  <a:pt x="130" y="504"/>
                </a:lnTo>
                <a:lnTo>
                  <a:pt x="129" y="504"/>
                </a:lnTo>
                <a:lnTo>
                  <a:pt x="129" y="504"/>
                </a:lnTo>
                <a:lnTo>
                  <a:pt x="129" y="505"/>
                </a:lnTo>
                <a:lnTo>
                  <a:pt x="130" y="505"/>
                </a:lnTo>
                <a:lnTo>
                  <a:pt x="130" y="505"/>
                </a:lnTo>
                <a:lnTo>
                  <a:pt x="130" y="507"/>
                </a:lnTo>
                <a:lnTo>
                  <a:pt x="130" y="507"/>
                </a:lnTo>
                <a:lnTo>
                  <a:pt x="132" y="507"/>
                </a:lnTo>
                <a:lnTo>
                  <a:pt x="132" y="507"/>
                </a:lnTo>
                <a:lnTo>
                  <a:pt x="132" y="508"/>
                </a:lnTo>
                <a:lnTo>
                  <a:pt x="132" y="508"/>
                </a:lnTo>
                <a:lnTo>
                  <a:pt x="132" y="508"/>
                </a:lnTo>
                <a:lnTo>
                  <a:pt x="132" y="508"/>
                </a:lnTo>
                <a:lnTo>
                  <a:pt x="132" y="509"/>
                </a:lnTo>
                <a:lnTo>
                  <a:pt x="132" y="509"/>
                </a:lnTo>
                <a:lnTo>
                  <a:pt x="132" y="508"/>
                </a:lnTo>
                <a:lnTo>
                  <a:pt x="132" y="509"/>
                </a:lnTo>
                <a:lnTo>
                  <a:pt x="133" y="509"/>
                </a:lnTo>
                <a:lnTo>
                  <a:pt x="133" y="509"/>
                </a:lnTo>
                <a:lnTo>
                  <a:pt x="135" y="509"/>
                </a:lnTo>
                <a:lnTo>
                  <a:pt x="135" y="509"/>
                </a:lnTo>
                <a:lnTo>
                  <a:pt x="136" y="509"/>
                </a:lnTo>
                <a:lnTo>
                  <a:pt x="136" y="509"/>
                </a:lnTo>
                <a:lnTo>
                  <a:pt x="137" y="509"/>
                </a:lnTo>
                <a:lnTo>
                  <a:pt x="137" y="509"/>
                </a:lnTo>
                <a:lnTo>
                  <a:pt x="137" y="509"/>
                </a:lnTo>
                <a:lnTo>
                  <a:pt x="137" y="509"/>
                </a:lnTo>
                <a:lnTo>
                  <a:pt x="139" y="509"/>
                </a:lnTo>
                <a:lnTo>
                  <a:pt x="139" y="511"/>
                </a:lnTo>
                <a:lnTo>
                  <a:pt x="139" y="511"/>
                </a:lnTo>
                <a:lnTo>
                  <a:pt x="140" y="511"/>
                </a:lnTo>
                <a:lnTo>
                  <a:pt x="140" y="511"/>
                </a:lnTo>
                <a:lnTo>
                  <a:pt x="140" y="511"/>
                </a:lnTo>
                <a:lnTo>
                  <a:pt x="140" y="511"/>
                </a:lnTo>
                <a:lnTo>
                  <a:pt x="141" y="511"/>
                </a:lnTo>
                <a:lnTo>
                  <a:pt x="141" y="511"/>
                </a:lnTo>
                <a:lnTo>
                  <a:pt x="143" y="511"/>
                </a:lnTo>
                <a:lnTo>
                  <a:pt x="143" y="512"/>
                </a:lnTo>
                <a:lnTo>
                  <a:pt x="143" y="512"/>
                </a:lnTo>
                <a:lnTo>
                  <a:pt x="143" y="512"/>
                </a:lnTo>
                <a:lnTo>
                  <a:pt x="143" y="512"/>
                </a:lnTo>
                <a:lnTo>
                  <a:pt x="143" y="511"/>
                </a:lnTo>
                <a:lnTo>
                  <a:pt x="143" y="511"/>
                </a:lnTo>
                <a:lnTo>
                  <a:pt x="143" y="511"/>
                </a:lnTo>
                <a:lnTo>
                  <a:pt x="141" y="511"/>
                </a:lnTo>
                <a:lnTo>
                  <a:pt x="141" y="509"/>
                </a:lnTo>
                <a:lnTo>
                  <a:pt x="143" y="509"/>
                </a:lnTo>
                <a:lnTo>
                  <a:pt x="143" y="509"/>
                </a:lnTo>
                <a:lnTo>
                  <a:pt x="141" y="509"/>
                </a:lnTo>
                <a:lnTo>
                  <a:pt x="141" y="508"/>
                </a:lnTo>
                <a:lnTo>
                  <a:pt x="141" y="508"/>
                </a:lnTo>
                <a:lnTo>
                  <a:pt x="140" y="508"/>
                </a:lnTo>
                <a:lnTo>
                  <a:pt x="140" y="508"/>
                </a:lnTo>
                <a:lnTo>
                  <a:pt x="140" y="508"/>
                </a:lnTo>
                <a:lnTo>
                  <a:pt x="140" y="508"/>
                </a:lnTo>
                <a:lnTo>
                  <a:pt x="139" y="508"/>
                </a:lnTo>
                <a:lnTo>
                  <a:pt x="139" y="508"/>
                </a:lnTo>
                <a:lnTo>
                  <a:pt x="139" y="507"/>
                </a:lnTo>
                <a:lnTo>
                  <a:pt x="139" y="507"/>
                </a:lnTo>
                <a:lnTo>
                  <a:pt x="137" y="507"/>
                </a:lnTo>
                <a:lnTo>
                  <a:pt x="137" y="505"/>
                </a:lnTo>
                <a:lnTo>
                  <a:pt x="139" y="505"/>
                </a:lnTo>
                <a:lnTo>
                  <a:pt x="139" y="505"/>
                </a:lnTo>
                <a:lnTo>
                  <a:pt x="140" y="505"/>
                </a:lnTo>
                <a:lnTo>
                  <a:pt x="140" y="505"/>
                </a:lnTo>
                <a:lnTo>
                  <a:pt x="140" y="505"/>
                </a:lnTo>
                <a:lnTo>
                  <a:pt x="140" y="505"/>
                </a:lnTo>
                <a:lnTo>
                  <a:pt x="140" y="505"/>
                </a:lnTo>
                <a:lnTo>
                  <a:pt x="140" y="505"/>
                </a:lnTo>
                <a:lnTo>
                  <a:pt x="141" y="505"/>
                </a:lnTo>
                <a:lnTo>
                  <a:pt x="141" y="505"/>
                </a:lnTo>
                <a:lnTo>
                  <a:pt x="141" y="505"/>
                </a:lnTo>
                <a:lnTo>
                  <a:pt x="141" y="504"/>
                </a:lnTo>
                <a:lnTo>
                  <a:pt x="143" y="504"/>
                </a:lnTo>
                <a:lnTo>
                  <a:pt x="143" y="504"/>
                </a:lnTo>
                <a:lnTo>
                  <a:pt x="143" y="504"/>
                </a:lnTo>
                <a:lnTo>
                  <a:pt x="143" y="504"/>
                </a:lnTo>
                <a:lnTo>
                  <a:pt x="144" y="503"/>
                </a:lnTo>
                <a:lnTo>
                  <a:pt x="144" y="503"/>
                </a:lnTo>
                <a:lnTo>
                  <a:pt x="144" y="503"/>
                </a:lnTo>
                <a:lnTo>
                  <a:pt x="144" y="503"/>
                </a:lnTo>
                <a:lnTo>
                  <a:pt x="144" y="501"/>
                </a:lnTo>
                <a:lnTo>
                  <a:pt x="144" y="501"/>
                </a:lnTo>
                <a:lnTo>
                  <a:pt x="144" y="500"/>
                </a:lnTo>
                <a:lnTo>
                  <a:pt x="144" y="500"/>
                </a:lnTo>
                <a:lnTo>
                  <a:pt x="145" y="500"/>
                </a:lnTo>
                <a:lnTo>
                  <a:pt x="145" y="500"/>
                </a:lnTo>
                <a:lnTo>
                  <a:pt x="145" y="500"/>
                </a:lnTo>
                <a:lnTo>
                  <a:pt x="145" y="500"/>
                </a:lnTo>
                <a:lnTo>
                  <a:pt x="145" y="501"/>
                </a:lnTo>
                <a:lnTo>
                  <a:pt x="145" y="501"/>
                </a:lnTo>
                <a:lnTo>
                  <a:pt x="147" y="501"/>
                </a:lnTo>
                <a:lnTo>
                  <a:pt x="145" y="501"/>
                </a:lnTo>
                <a:lnTo>
                  <a:pt x="145" y="503"/>
                </a:lnTo>
                <a:lnTo>
                  <a:pt x="145" y="503"/>
                </a:lnTo>
                <a:lnTo>
                  <a:pt x="145" y="503"/>
                </a:lnTo>
                <a:lnTo>
                  <a:pt x="145" y="504"/>
                </a:lnTo>
                <a:lnTo>
                  <a:pt x="145" y="504"/>
                </a:lnTo>
                <a:lnTo>
                  <a:pt x="147" y="504"/>
                </a:lnTo>
                <a:lnTo>
                  <a:pt x="147" y="505"/>
                </a:lnTo>
                <a:lnTo>
                  <a:pt x="147" y="505"/>
                </a:lnTo>
                <a:lnTo>
                  <a:pt x="147" y="505"/>
                </a:lnTo>
                <a:lnTo>
                  <a:pt x="147" y="505"/>
                </a:lnTo>
                <a:lnTo>
                  <a:pt x="148" y="505"/>
                </a:lnTo>
                <a:lnTo>
                  <a:pt x="148" y="507"/>
                </a:lnTo>
                <a:lnTo>
                  <a:pt x="148" y="507"/>
                </a:lnTo>
                <a:lnTo>
                  <a:pt x="148" y="507"/>
                </a:lnTo>
                <a:lnTo>
                  <a:pt x="148" y="507"/>
                </a:lnTo>
                <a:lnTo>
                  <a:pt x="150" y="507"/>
                </a:lnTo>
                <a:lnTo>
                  <a:pt x="150" y="508"/>
                </a:lnTo>
                <a:lnTo>
                  <a:pt x="150" y="508"/>
                </a:lnTo>
                <a:lnTo>
                  <a:pt x="151" y="508"/>
                </a:lnTo>
                <a:lnTo>
                  <a:pt x="151" y="508"/>
                </a:lnTo>
                <a:lnTo>
                  <a:pt x="151" y="508"/>
                </a:lnTo>
                <a:lnTo>
                  <a:pt x="151" y="508"/>
                </a:lnTo>
                <a:lnTo>
                  <a:pt x="151" y="509"/>
                </a:lnTo>
                <a:lnTo>
                  <a:pt x="151" y="509"/>
                </a:lnTo>
                <a:lnTo>
                  <a:pt x="151" y="511"/>
                </a:lnTo>
                <a:lnTo>
                  <a:pt x="151" y="511"/>
                </a:lnTo>
                <a:lnTo>
                  <a:pt x="151" y="511"/>
                </a:lnTo>
                <a:lnTo>
                  <a:pt x="151" y="511"/>
                </a:lnTo>
                <a:lnTo>
                  <a:pt x="151" y="511"/>
                </a:lnTo>
                <a:lnTo>
                  <a:pt x="151" y="512"/>
                </a:lnTo>
                <a:lnTo>
                  <a:pt x="151" y="512"/>
                </a:lnTo>
                <a:lnTo>
                  <a:pt x="151" y="513"/>
                </a:lnTo>
                <a:lnTo>
                  <a:pt x="151" y="513"/>
                </a:lnTo>
                <a:lnTo>
                  <a:pt x="151" y="513"/>
                </a:lnTo>
                <a:lnTo>
                  <a:pt x="151" y="515"/>
                </a:lnTo>
                <a:lnTo>
                  <a:pt x="151" y="515"/>
                </a:lnTo>
                <a:lnTo>
                  <a:pt x="151" y="515"/>
                </a:lnTo>
                <a:lnTo>
                  <a:pt x="151" y="516"/>
                </a:lnTo>
                <a:lnTo>
                  <a:pt x="152" y="516"/>
                </a:lnTo>
                <a:lnTo>
                  <a:pt x="152" y="516"/>
                </a:lnTo>
                <a:lnTo>
                  <a:pt x="154" y="516"/>
                </a:lnTo>
                <a:lnTo>
                  <a:pt x="154" y="516"/>
                </a:lnTo>
                <a:lnTo>
                  <a:pt x="154" y="516"/>
                </a:lnTo>
                <a:lnTo>
                  <a:pt x="154" y="518"/>
                </a:lnTo>
                <a:lnTo>
                  <a:pt x="155" y="518"/>
                </a:lnTo>
                <a:lnTo>
                  <a:pt x="155" y="519"/>
                </a:lnTo>
                <a:lnTo>
                  <a:pt x="155" y="519"/>
                </a:lnTo>
                <a:lnTo>
                  <a:pt x="155" y="519"/>
                </a:lnTo>
                <a:lnTo>
                  <a:pt x="156" y="519"/>
                </a:lnTo>
                <a:lnTo>
                  <a:pt x="156" y="519"/>
                </a:lnTo>
                <a:lnTo>
                  <a:pt x="156" y="519"/>
                </a:lnTo>
                <a:lnTo>
                  <a:pt x="156" y="519"/>
                </a:lnTo>
                <a:lnTo>
                  <a:pt x="158" y="518"/>
                </a:lnTo>
                <a:lnTo>
                  <a:pt x="158" y="518"/>
                </a:lnTo>
                <a:lnTo>
                  <a:pt x="158" y="516"/>
                </a:lnTo>
                <a:lnTo>
                  <a:pt x="158" y="516"/>
                </a:lnTo>
                <a:lnTo>
                  <a:pt x="158" y="516"/>
                </a:lnTo>
                <a:lnTo>
                  <a:pt x="158" y="515"/>
                </a:lnTo>
                <a:lnTo>
                  <a:pt x="158" y="515"/>
                </a:lnTo>
                <a:lnTo>
                  <a:pt x="158" y="513"/>
                </a:lnTo>
                <a:lnTo>
                  <a:pt x="156" y="513"/>
                </a:lnTo>
                <a:lnTo>
                  <a:pt x="156" y="513"/>
                </a:lnTo>
                <a:lnTo>
                  <a:pt x="158" y="513"/>
                </a:lnTo>
                <a:lnTo>
                  <a:pt x="158" y="512"/>
                </a:lnTo>
                <a:lnTo>
                  <a:pt x="159" y="512"/>
                </a:lnTo>
                <a:lnTo>
                  <a:pt x="159" y="512"/>
                </a:lnTo>
                <a:lnTo>
                  <a:pt x="159" y="512"/>
                </a:lnTo>
                <a:lnTo>
                  <a:pt x="159" y="512"/>
                </a:lnTo>
                <a:lnTo>
                  <a:pt x="161" y="512"/>
                </a:lnTo>
                <a:lnTo>
                  <a:pt x="161" y="511"/>
                </a:lnTo>
                <a:lnTo>
                  <a:pt x="162" y="511"/>
                </a:lnTo>
                <a:lnTo>
                  <a:pt x="162" y="511"/>
                </a:lnTo>
                <a:lnTo>
                  <a:pt x="162" y="511"/>
                </a:lnTo>
                <a:lnTo>
                  <a:pt x="163" y="511"/>
                </a:lnTo>
                <a:lnTo>
                  <a:pt x="163" y="511"/>
                </a:lnTo>
                <a:lnTo>
                  <a:pt x="163" y="511"/>
                </a:lnTo>
                <a:lnTo>
                  <a:pt x="163" y="511"/>
                </a:lnTo>
                <a:lnTo>
                  <a:pt x="163" y="509"/>
                </a:lnTo>
                <a:lnTo>
                  <a:pt x="163" y="509"/>
                </a:lnTo>
                <a:lnTo>
                  <a:pt x="163" y="508"/>
                </a:lnTo>
                <a:lnTo>
                  <a:pt x="163" y="508"/>
                </a:lnTo>
                <a:lnTo>
                  <a:pt x="163" y="508"/>
                </a:lnTo>
                <a:lnTo>
                  <a:pt x="163" y="507"/>
                </a:lnTo>
                <a:lnTo>
                  <a:pt x="163" y="507"/>
                </a:lnTo>
                <a:lnTo>
                  <a:pt x="163" y="505"/>
                </a:lnTo>
                <a:lnTo>
                  <a:pt x="163" y="505"/>
                </a:lnTo>
                <a:lnTo>
                  <a:pt x="163" y="505"/>
                </a:lnTo>
                <a:lnTo>
                  <a:pt x="163" y="505"/>
                </a:lnTo>
                <a:lnTo>
                  <a:pt x="163" y="504"/>
                </a:lnTo>
                <a:lnTo>
                  <a:pt x="162" y="504"/>
                </a:lnTo>
                <a:lnTo>
                  <a:pt x="162" y="504"/>
                </a:lnTo>
                <a:lnTo>
                  <a:pt x="162" y="504"/>
                </a:lnTo>
                <a:lnTo>
                  <a:pt x="162" y="504"/>
                </a:lnTo>
                <a:lnTo>
                  <a:pt x="162" y="503"/>
                </a:lnTo>
                <a:lnTo>
                  <a:pt x="162" y="503"/>
                </a:lnTo>
                <a:lnTo>
                  <a:pt x="162" y="503"/>
                </a:lnTo>
                <a:lnTo>
                  <a:pt x="162" y="503"/>
                </a:lnTo>
                <a:lnTo>
                  <a:pt x="162" y="503"/>
                </a:lnTo>
                <a:lnTo>
                  <a:pt x="162" y="503"/>
                </a:lnTo>
                <a:lnTo>
                  <a:pt x="162" y="501"/>
                </a:lnTo>
                <a:lnTo>
                  <a:pt x="162" y="501"/>
                </a:lnTo>
                <a:lnTo>
                  <a:pt x="163" y="501"/>
                </a:lnTo>
                <a:lnTo>
                  <a:pt x="163" y="501"/>
                </a:lnTo>
                <a:lnTo>
                  <a:pt x="165" y="501"/>
                </a:lnTo>
                <a:lnTo>
                  <a:pt x="165" y="501"/>
                </a:lnTo>
                <a:lnTo>
                  <a:pt x="165" y="500"/>
                </a:lnTo>
                <a:lnTo>
                  <a:pt x="165" y="500"/>
                </a:lnTo>
                <a:lnTo>
                  <a:pt x="165" y="500"/>
                </a:lnTo>
                <a:lnTo>
                  <a:pt x="165" y="500"/>
                </a:lnTo>
                <a:lnTo>
                  <a:pt x="165" y="500"/>
                </a:lnTo>
                <a:lnTo>
                  <a:pt x="166" y="501"/>
                </a:lnTo>
                <a:lnTo>
                  <a:pt x="166" y="501"/>
                </a:lnTo>
                <a:lnTo>
                  <a:pt x="167" y="503"/>
                </a:lnTo>
                <a:lnTo>
                  <a:pt x="167" y="503"/>
                </a:lnTo>
                <a:lnTo>
                  <a:pt x="167" y="503"/>
                </a:lnTo>
                <a:lnTo>
                  <a:pt x="169" y="503"/>
                </a:lnTo>
                <a:lnTo>
                  <a:pt x="169" y="503"/>
                </a:lnTo>
                <a:lnTo>
                  <a:pt x="169" y="503"/>
                </a:lnTo>
                <a:lnTo>
                  <a:pt x="170" y="503"/>
                </a:lnTo>
                <a:lnTo>
                  <a:pt x="170" y="503"/>
                </a:lnTo>
                <a:lnTo>
                  <a:pt x="170" y="503"/>
                </a:lnTo>
                <a:lnTo>
                  <a:pt x="171" y="503"/>
                </a:lnTo>
                <a:lnTo>
                  <a:pt x="171" y="503"/>
                </a:lnTo>
                <a:lnTo>
                  <a:pt x="173" y="503"/>
                </a:lnTo>
                <a:lnTo>
                  <a:pt x="173" y="503"/>
                </a:lnTo>
                <a:lnTo>
                  <a:pt x="173" y="503"/>
                </a:lnTo>
                <a:lnTo>
                  <a:pt x="174" y="503"/>
                </a:lnTo>
                <a:lnTo>
                  <a:pt x="174" y="503"/>
                </a:lnTo>
                <a:lnTo>
                  <a:pt x="174" y="503"/>
                </a:lnTo>
                <a:lnTo>
                  <a:pt x="176" y="503"/>
                </a:lnTo>
                <a:lnTo>
                  <a:pt x="176" y="503"/>
                </a:lnTo>
                <a:lnTo>
                  <a:pt x="176" y="503"/>
                </a:lnTo>
                <a:lnTo>
                  <a:pt x="177" y="503"/>
                </a:lnTo>
                <a:lnTo>
                  <a:pt x="177" y="503"/>
                </a:lnTo>
                <a:lnTo>
                  <a:pt x="177" y="504"/>
                </a:lnTo>
                <a:lnTo>
                  <a:pt x="177" y="504"/>
                </a:lnTo>
                <a:lnTo>
                  <a:pt x="177" y="505"/>
                </a:lnTo>
                <a:lnTo>
                  <a:pt x="177" y="505"/>
                </a:lnTo>
                <a:lnTo>
                  <a:pt x="177" y="505"/>
                </a:lnTo>
                <a:lnTo>
                  <a:pt x="177" y="507"/>
                </a:lnTo>
                <a:lnTo>
                  <a:pt x="177" y="507"/>
                </a:lnTo>
                <a:lnTo>
                  <a:pt x="178" y="507"/>
                </a:lnTo>
                <a:lnTo>
                  <a:pt x="178" y="507"/>
                </a:lnTo>
                <a:lnTo>
                  <a:pt x="178" y="508"/>
                </a:lnTo>
                <a:lnTo>
                  <a:pt x="180" y="508"/>
                </a:lnTo>
                <a:lnTo>
                  <a:pt x="178" y="508"/>
                </a:lnTo>
                <a:lnTo>
                  <a:pt x="178" y="508"/>
                </a:lnTo>
                <a:lnTo>
                  <a:pt x="178" y="508"/>
                </a:lnTo>
                <a:lnTo>
                  <a:pt x="178" y="508"/>
                </a:lnTo>
                <a:lnTo>
                  <a:pt x="178" y="508"/>
                </a:lnTo>
                <a:lnTo>
                  <a:pt x="178" y="509"/>
                </a:lnTo>
                <a:lnTo>
                  <a:pt x="178" y="509"/>
                </a:lnTo>
                <a:lnTo>
                  <a:pt x="178" y="511"/>
                </a:lnTo>
                <a:lnTo>
                  <a:pt x="178" y="511"/>
                </a:lnTo>
                <a:lnTo>
                  <a:pt x="178" y="511"/>
                </a:lnTo>
                <a:lnTo>
                  <a:pt x="178" y="512"/>
                </a:lnTo>
                <a:lnTo>
                  <a:pt x="180" y="512"/>
                </a:lnTo>
                <a:lnTo>
                  <a:pt x="180" y="512"/>
                </a:lnTo>
                <a:lnTo>
                  <a:pt x="180" y="512"/>
                </a:lnTo>
                <a:lnTo>
                  <a:pt x="181" y="513"/>
                </a:lnTo>
                <a:lnTo>
                  <a:pt x="181" y="513"/>
                </a:lnTo>
                <a:lnTo>
                  <a:pt x="181" y="513"/>
                </a:lnTo>
                <a:lnTo>
                  <a:pt x="182" y="513"/>
                </a:lnTo>
                <a:lnTo>
                  <a:pt x="182" y="513"/>
                </a:lnTo>
                <a:lnTo>
                  <a:pt x="182" y="513"/>
                </a:lnTo>
                <a:lnTo>
                  <a:pt x="182" y="515"/>
                </a:lnTo>
                <a:lnTo>
                  <a:pt x="182" y="515"/>
                </a:lnTo>
                <a:lnTo>
                  <a:pt x="182" y="516"/>
                </a:lnTo>
                <a:lnTo>
                  <a:pt x="182" y="516"/>
                </a:lnTo>
                <a:lnTo>
                  <a:pt x="182" y="516"/>
                </a:lnTo>
                <a:lnTo>
                  <a:pt x="182" y="518"/>
                </a:lnTo>
                <a:lnTo>
                  <a:pt x="182" y="518"/>
                </a:lnTo>
                <a:lnTo>
                  <a:pt x="182" y="519"/>
                </a:lnTo>
                <a:lnTo>
                  <a:pt x="184" y="519"/>
                </a:lnTo>
                <a:lnTo>
                  <a:pt x="184" y="519"/>
                </a:lnTo>
                <a:lnTo>
                  <a:pt x="184" y="518"/>
                </a:lnTo>
                <a:lnTo>
                  <a:pt x="185" y="518"/>
                </a:lnTo>
                <a:lnTo>
                  <a:pt x="187" y="518"/>
                </a:lnTo>
                <a:lnTo>
                  <a:pt x="187" y="518"/>
                </a:lnTo>
                <a:lnTo>
                  <a:pt x="187" y="516"/>
                </a:lnTo>
                <a:lnTo>
                  <a:pt x="187" y="516"/>
                </a:lnTo>
                <a:lnTo>
                  <a:pt x="188" y="516"/>
                </a:lnTo>
                <a:lnTo>
                  <a:pt x="188" y="516"/>
                </a:lnTo>
                <a:lnTo>
                  <a:pt x="189" y="516"/>
                </a:lnTo>
                <a:lnTo>
                  <a:pt x="189" y="518"/>
                </a:lnTo>
                <a:lnTo>
                  <a:pt x="189" y="518"/>
                </a:lnTo>
                <a:lnTo>
                  <a:pt x="189" y="519"/>
                </a:lnTo>
                <a:lnTo>
                  <a:pt x="189" y="519"/>
                </a:lnTo>
                <a:lnTo>
                  <a:pt x="191" y="519"/>
                </a:lnTo>
                <a:lnTo>
                  <a:pt x="191" y="520"/>
                </a:lnTo>
                <a:lnTo>
                  <a:pt x="189" y="520"/>
                </a:lnTo>
                <a:lnTo>
                  <a:pt x="189" y="520"/>
                </a:lnTo>
                <a:lnTo>
                  <a:pt x="189" y="522"/>
                </a:lnTo>
                <a:lnTo>
                  <a:pt x="189" y="522"/>
                </a:lnTo>
                <a:lnTo>
                  <a:pt x="189" y="522"/>
                </a:lnTo>
                <a:lnTo>
                  <a:pt x="189" y="522"/>
                </a:lnTo>
                <a:lnTo>
                  <a:pt x="189" y="522"/>
                </a:lnTo>
                <a:lnTo>
                  <a:pt x="188" y="522"/>
                </a:lnTo>
                <a:lnTo>
                  <a:pt x="188" y="522"/>
                </a:lnTo>
                <a:lnTo>
                  <a:pt x="187" y="522"/>
                </a:lnTo>
                <a:lnTo>
                  <a:pt x="187" y="522"/>
                </a:lnTo>
                <a:lnTo>
                  <a:pt x="187" y="522"/>
                </a:lnTo>
                <a:lnTo>
                  <a:pt x="185" y="522"/>
                </a:lnTo>
                <a:lnTo>
                  <a:pt x="185" y="522"/>
                </a:lnTo>
                <a:lnTo>
                  <a:pt x="184" y="523"/>
                </a:lnTo>
                <a:lnTo>
                  <a:pt x="184" y="523"/>
                </a:lnTo>
                <a:lnTo>
                  <a:pt x="184" y="523"/>
                </a:lnTo>
                <a:lnTo>
                  <a:pt x="184" y="524"/>
                </a:lnTo>
                <a:lnTo>
                  <a:pt x="184" y="524"/>
                </a:lnTo>
                <a:lnTo>
                  <a:pt x="184" y="524"/>
                </a:lnTo>
                <a:lnTo>
                  <a:pt x="182" y="524"/>
                </a:lnTo>
                <a:lnTo>
                  <a:pt x="182" y="526"/>
                </a:lnTo>
                <a:lnTo>
                  <a:pt x="182" y="526"/>
                </a:lnTo>
                <a:lnTo>
                  <a:pt x="182" y="527"/>
                </a:lnTo>
                <a:lnTo>
                  <a:pt x="182" y="527"/>
                </a:lnTo>
                <a:lnTo>
                  <a:pt x="182" y="527"/>
                </a:lnTo>
                <a:lnTo>
                  <a:pt x="182" y="529"/>
                </a:lnTo>
                <a:lnTo>
                  <a:pt x="182" y="529"/>
                </a:lnTo>
                <a:lnTo>
                  <a:pt x="181" y="529"/>
                </a:lnTo>
                <a:lnTo>
                  <a:pt x="182" y="530"/>
                </a:lnTo>
                <a:lnTo>
                  <a:pt x="182" y="530"/>
                </a:lnTo>
                <a:lnTo>
                  <a:pt x="181" y="530"/>
                </a:lnTo>
                <a:lnTo>
                  <a:pt x="181" y="530"/>
                </a:lnTo>
                <a:lnTo>
                  <a:pt x="182" y="530"/>
                </a:lnTo>
                <a:lnTo>
                  <a:pt x="182" y="531"/>
                </a:lnTo>
                <a:lnTo>
                  <a:pt x="182" y="531"/>
                </a:lnTo>
                <a:lnTo>
                  <a:pt x="184" y="531"/>
                </a:lnTo>
                <a:lnTo>
                  <a:pt x="184" y="531"/>
                </a:lnTo>
                <a:lnTo>
                  <a:pt x="184" y="533"/>
                </a:lnTo>
                <a:lnTo>
                  <a:pt x="184" y="533"/>
                </a:lnTo>
                <a:lnTo>
                  <a:pt x="184" y="533"/>
                </a:lnTo>
                <a:lnTo>
                  <a:pt x="184" y="533"/>
                </a:lnTo>
                <a:lnTo>
                  <a:pt x="185" y="533"/>
                </a:lnTo>
                <a:lnTo>
                  <a:pt x="185" y="533"/>
                </a:lnTo>
                <a:lnTo>
                  <a:pt x="187" y="533"/>
                </a:lnTo>
                <a:lnTo>
                  <a:pt x="187" y="533"/>
                </a:lnTo>
                <a:lnTo>
                  <a:pt x="187" y="533"/>
                </a:lnTo>
                <a:lnTo>
                  <a:pt x="188" y="531"/>
                </a:lnTo>
                <a:lnTo>
                  <a:pt x="188" y="531"/>
                </a:lnTo>
                <a:lnTo>
                  <a:pt x="188" y="531"/>
                </a:lnTo>
                <a:lnTo>
                  <a:pt x="189" y="530"/>
                </a:lnTo>
                <a:lnTo>
                  <a:pt x="189" y="530"/>
                </a:lnTo>
                <a:lnTo>
                  <a:pt x="189" y="530"/>
                </a:lnTo>
                <a:lnTo>
                  <a:pt x="191" y="530"/>
                </a:lnTo>
                <a:lnTo>
                  <a:pt x="191" y="530"/>
                </a:lnTo>
                <a:lnTo>
                  <a:pt x="192" y="530"/>
                </a:lnTo>
                <a:lnTo>
                  <a:pt x="192" y="530"/>
                </a:lnTo>
                <a:lnTo>
                  <a:pt x="192" y="530"/>
                </a:lnTo>
                <a:lnTo>
                  <a:pt x="192" y="530"/>
                </a:lnTo>
                <a:lnTo>
                  <a:pt x="192" y="530"/>
                </a:lnTo>
                <a:lnTo>
                  <a:pt x="192" y="530"/>
                </a:lnTo>
                <a:lnTo>
                  <a:pt x="193" y="530"/>
                </a:lnTo>
                <a:lnTo>
                  <a:pt x="193" y="529"/>
                </a:lnTo>
                <a:lnTo>
                  <a:pt x="193" y="529"/>
                </a:lnTo>
                <a:lnTo>
                  <a:pt x="193" y="529"/>
                </a:lnTo>
                <a:lnTo>
                  <a:pt x="195" y="529"/>
                </a:lnTo>
                <a:lnTo>
                  <a:pt x="195" y="529"/>
                </a:lnTo>
                <a:lnTo>
                  <a:pt x="195" y="529"/>
                </a:lnTo>
                <a:lnTo>
                  <a:pt x="196" y="529"/>
                </a:lnTo>
                <a:lnTo>
                  <a:pt x="196" y="527"/>
                </a:lnTo>
                <a:lnTo>
                  <a:pt x="196" y="527"/>
                </a:lnTo>
                <a:lnTo>
                  <a:pt x="196" y="527"/>
                </a:lnTo>
                <a:lnTo>
                  <a:pt x="196" y="527"/>
                </a:lnTo>
                <a:lnTo>
                  <a:pt x="196" y="529"/>
                </a:lnTo>
                <a:lnTo>
                  <a:pt x="197" y="529"/>
                </a:lnTo>
                <a:lnTo>
                  <a:pt x="197" y="527"/>
                </a:lnTo>
                <a:lnTo>
                  <a:pt x="197" y="527"/>
                </a:lnTo>
                <a:lnTo>
                  <a:pt x="197" y="527"/>
                </a:lnTo>
                <a:lnTo>
                  <a:pt x="199" y="527"/>
                </a:lnTo>
                <a:lnTo>
                  <a:pt x="199" y="527"/>
                </a:lnTo>
                <a:lnTo>
                  <a:pt x="199" y="527"/>
                </a:lnTo>
                <a:lnTo>
                  <a:pt x="199" y="527"/>
                </a:lnTo>
                <a:lnTo>
                  <a:pt x="199" y="527"/>
                </a:lnTo>
                <a:lnTo>
                  <a:pt x="200" y="527"/>
                </a:lnTo>
                <a:lnTo>
                  <a:pt x="200" y="527"/>
                </a:lnTo>
                <a:lnTo>
                  <a:pt x="200" y="527"/>
                </a:lnTo>
                <a:lnTo>
                  <a:pt x="200" y="526"/>
                </a:lnTo>
                <a:lnTo>
                  <a:pt x="202" y="526"/>
                </a:lnTo>
                <a:lnTo>
                  <a:pt x="202" y="526"/>
                </a:lnTo>
                <a:lnTo>
                  <a:pt x="203" y="524"/>
                </a:lnTo>
                <a:lnTo>
                  <a:pt x="203" y="524"/>
                </a:lnTo>
                <a:lnTo>
                  <a:pt x="203" y="524"/>
                </a:lnTo>
                <a:lnTo>
                  <a:pt x="204" y="523"/>
                </a:lnTo>
                <a:lnTo>
                  <a:pt x="206" y="523"/>
                </a:lnTo>
                <a:lnTo>
                  <a:pt x="206" y="523"/>
                </a:lnTo>
                <a:lnTo>
                  <a:pt x="206" y="523"/>
                </a:lnTo>
                <a:lnTo>
                  <a:pt x="207" y="523"/>
                </a:lnTo>
                <a:lnTo>
                  <a:pt x="207" y="523"/>
                </a:lnTo>
                <a:lnTo>
                  <a:pt x="208" y="523"/>
                </a:lnTo>
                <a:lnTo>
                  <a:pt x="208" y="523"/>
                </a:lnTo>
                <a:lnTo>
                  <a:pt x="208" y="522"/>
                </a:lnTo>
                <a:lnTo>
                  <a:pt x="208" y="522"/>
                </a:lnTo>
                <a:lnTo>
                  <a:pt x="210" y="522"/>
                </a:lnTo>
                <a:lnTo>
                  <a:pt x="210" y="520"/>
                </a:lnTo>
                <a:lnTo>
                  <a:pt x="210" y="520"/>
                </a:lnTo>
                <a:lnTo>
                  <a:pt x="211" y="519"/>
                </a:lnTo>
                <a:lnTo>
                  <a:pt x="211" y="519"/>
                </a:lnTo>
                <a:lnTo>
                  <a:pt x="211" y="519"/>
                </a:lnTo>
                <a:lnTo>
                  <a:pt x="211" y="518"/>
                </a:lnTo>
                <a:lnTo>
                  <a:pt x="211" y="518"/>
                </a:lnTo>
                <a:lnTo>
                  <a:pt x="211" y="516"/>
                </a:lnTo>
                <a:lnTo>
                  <a:pt x="210" y="516"/>
                </a:lnTo>
                <a:lnTo>
                  <a:pt x="210" y="516"/>
                </a:lnTo>
                <a:lnTo>
                  <a:pt x="211" y="516"/>
                </a:lnTo>
                <a:lnTo>
                  <a:pt x="211" y="516"/>
                </a:lnTo>
                <a:lnTo>
                  <a:pt x="211" y="516"/>
                </a:lnTo>
                <a:lnTo>
                  <a:pt x="211" y="516"/>
                </a:lnTo>
                <a:lnTo>
                  <a:pt x="213" y="516"/>
                </a:lnTo>
                <a:lnTo>
                  <a:pt x="213" y="516"/>
                </a:lnTo>
                <a:lnTo>
                  <a:pt x="213" y="516"/>
                </a:lnTo>
                <a:lnTo>
                  <a:pt x="213" y="516"/>
                </a:lnTo>
                <a:lnTo>
                  <a:pt x="213" y="516"/>
                </a:lnTo>
                <a:lnTo>
                  <a:pt x="213" y="515"/>
                </a:lnTo>
                <a:lnTo>
                  <a:pt x="213" y="515"/>
                </a:lnTo>
                <a:lnTo>
                  <a:pt x="214" y="515"/>
                </a:lnTo>
                <a:lnTo>
                  <a:pt x="214" y="515"/>
                </a:lnTo>
                <a:lnTo>
                  <a:pt x="214" y="516"/>
                </a:lnTo>
                <a:lnTo>
                  <a:pt x="214" y="516"/>
                </a:lnTo>
                <a:lnTo>
                  <a:pt x="215" y="516"/>
                </a:lnTo>
                <a:lnTo>
                  <a:pt x="215" y="516"/>
                </a:lnTo>
                <a:lnTo>
                  <a:pt x="215" y="516"/>
                </a:lnTo>
                <a:lnTo>
                  <a:pt x="217" y="516"/>
                </a:lnTo>
                <a:lnTo>
                  <a:pt x="217" y="516"/>
                </a:lnTo>
                <a:lnTo>
                  <a:pt x="217" y="515"/>
                </a:lnTo>
                <a:lnTo>
                  <a:pt x="218" y="515"/>
                </a:lnTo>
                <a:lnTo>
                  <a:pt x="217" y="515"/>
                </a:lnTo>
                <a:lnTo>
                  <a:pt x="217" y="515"/>
                </a:lnTo>
                <a:lnTo>
                  <a:pt x="217" y="515"/>
                </a:lnTo>
                <a:lnTo>
                  <a:pt x="217" y="516"/>
                </a:lnTo>
                <a:lnTo>
                  <a:pt x="217" y="516"/>
                </a:lnTo>
                <a:lnTo>
                  <a:pt x="217" y="515"/>
                </a:lnTo>
                <a:lnTo>
                  <a:pt x="217" y="515"/>
                </a:lnTo>
                <a:lnTo>
                  <a:pt x="217" y="515"/>
                </a:lnTo>
                <a:lnTo>
                  <a:pt x="217" y="513"/>
                </a:lnTo>
                <a:lnTo>
                  <a:pt x="217" y="513"/>
                </a:lnTo>
                <a:lnTo>
                  <a:pt x="218" y="513"/>
                </a:lnTo>
                <a:lnTo>
                  <a:pt x="218" y="512"/>
                </a:lnTo>
                <a:lnTo>
                  <a:pt x="218" y="512"/>
                </a:lnTo>
                <a:lnTo>
                  <a:pt x="218" y="511"/>
                </a:lnTo>
                <a:lnTo>
                  <a:pt x="219" y="511"/>
                </a:lnTo>
                <a:lnTo>
                  <a:pt x="219" y="511"/>
                </a:lnTo>
                <a:lnTo>
                  <a:pt x="219" y="511"/>
                </a:lnTo>
                <a:lnTo>
                  <a:pt x="218" y="511"/>
                </a:lnTo>
                <a:lnTo>
                  <a:pt x="218" y="509"/>
                </a:lnTo>
                <a:lnTo>
                  <a:pt x="219" y="509"/>
                </a:lnTo>
                <a:lnTo>
                  <a:pt x="219" y="509"/>
                </a:lnTo>
                <a:lnTo>
                  <a:pt x="219" y="508"/>
                </a:lnTo>
                <a:lnTo>
                  <a:pt x="219" y="508"/>
                </a:lnTo>
                <a:lnTo>
                  <a:pt x="218" y="508"/>
                </a:lnTo>
                <a:lnTo>
                  <a:pt x="218" y="507"/>
                </a:lnTo>
                <a:lnTo>
                  <a:pt x="218" y="507"/>
                </a:lnTo>
                <a:lnTo>
                  <a:pt x="217" y="505"/>
                </a:lnTo>
                <a:lnTo>
                  <a:pt x="217" y="505"/>
                </a:lnTo>
                <a:lnTo>
                  <a:pt x="215" y="505"/>
                </a:lnTo>
                <a:lnTo>
                  <a:pt x="215" y="505"/>
                </a:lnTo>
                <a:lnTo>
                  <a:pt x="215" y="504"/>
                </a:lnTo>
                <a:lnTo>
                  <a:pt x="215" y="504"/>
                </a:lnTo>
                <a:lnTo>
                  <a:pt x="214" y="504"/>
                </a:lnTo>
                <a:lnTo>
                  <a:pt x="214" y="503"/>
                </a:lnTo>
                <a:lnTo>
                  <a:pt x="214" y="503"/>
                </a:lnTo>
                <a:lnTo>
                  <a:pt x="214" y="503"/>
                </a:lnTo>
                <a:lnTo>
                  <a:pt x="214" y="503"/>
                </a:lnTo>
                <a:lnTo>
                  <a:pt x="213" y="503"/>
                </a:lnTo>
                <a:lnTo>
                  <a:pt x="213" y="503"/>
                </a:lnTo>
                <a:lnTo>
                  <a:pt x="214" y="503"/>
                </a:lnTo>
                <a:lnTo>
                  <a:pt x="214" y="503"/>
                </a:lnTo>
                <a:lnTo>
                  <a:pt x="214" y="503"/>
                </a:lnTo>
                <a:lnTo>
                  <a:pt x="214" y="504"/>
                </a:lnTo>
                <a:lnTo>
                  <a:pt x="214" y="504"/>
                </a:lnTo>
                <a:lnTo>
                  <a:pt x="214" y="504"/>
                </a:lnTo>
                <a:lnTo>
                  <a:pt x="214" y="504"/>
                </a:lnTo>
                <a:lnTo>
                  <a:pt x="214" y="504"/>
                </a:lnTo>
                <a:lnTo>
                  <a:pt x="213" y="504"/>
                </a:lnTo>
                <a:lnTo>
                  <a:pt x="213" y="503"/>
                </a:lnTo>
                <a:lnTo>
                  <a:pt x="213" y="503"/>
                </a:lnTo>
                <a:lnTo>
                  <a:pt x="211" y="503"/>
                </a:lnTo>
                <a:lnTo>
                  <a:pt x="211" y="503"/>
                </a:lnTo>
                <a:lnTo>
                  <a:pt x="210" y="501"/>
                </a:lnTo>
                <a:lnTo>
                  <a:pt x="210" y="501"/>
                </a:lnTo>
                <a:lnTo>
                  <a:pt x="208" y="500"/>
                </a:lnTo>
                <a:lnTo>
                  <a:pt x="208" y="500"/>
                </a:lnTo>
                <a:lnTo>
                  <a:pt x="208" y="500"/>
                </a:lnTo>
                <a:lnTo>
                  <a:pt x="208" y="500"/>
                </a:lnTo>
                <a:lnTo>
                  <a:pt x="208" y="500"/>
                </a:lnTo>
                <a:lnTo>
                  <a:pt x="208" y="498"/>
                </a:lnTo>
                <a:lnTo>
                  <a:pt x="207" y="498"/>
                </a:lnTo>
                <a:lnTo>
                  <a:pt x="207" y="498"/>
                </a:lnTo>
                <a:lnTo>
                  <a:pt x="206" y="498"/>
                </a:lnTo>
                <a:lnTo>
                  <a:pt x="206" y="497"/>
                </a:lnTo>
                <a:lnTo>
                  <a:pt x="206" y="497"/>
                </a:lnTo>
                <a:lnTo>
                  <a:pt x="206" y="497"/>
                </a:lnTo>
                <a:lnTo>
                  <a:pt x="206" y="497"/>
                </a:lnTo>
                <a:lnTo>
                  <a:pt x="204" y="497"/>
                </a:lnTo>
                <a:lnTo>
                  <a:pt x="204" y="496"/>
                </a:lnTo>
                <a:lnTo>
                  <a:pt x="204" y="496"/>
                </a:lnTo>
                <a:lnTo>
                  <a:pt x="204" y="496"/>
                </a:lnTo>
                <a:lnTo>
                  <a:pt x="203" y="496"/>
                </a:lnTo>
                <a:lnTo>
                  <a:pt x="203" y="496"/>
                </a:lnTo>
                <a:lnTo>
                  <a:pt x="203" y="494"/>
                </a:lnTo>
                <a:lnTo>
                  <a:pt x="203" y="494"/>
                </a:lnTo>
                <a:lnTo>
                  <a:pt x="203" y="494"/>
                </a:lnTo>
                <a:lnTo>
                  <a:pt x="203" y="493"/>
                </a:lnTo>
                <a:lnTo>
                  <a:pt x="203" y="493"/>
                </a:lnTo>
                <a:lnTo>
                  <a:pt x="202" y="493"/>
                </a:lnTo>
                <a:lnTo>
                  <a:pt x="202" y="492"/>
                </a:lnTo>
                <a:lnTo>
                  <a:pt x="202" y="492"/>
                </a:lnTo>
                <a:lnTo>
                  <a:pt x="202" y="492"/>
                </a:lnTo>
                <a:lnTo>
                  <a:pt x="200" y="492"/>
                </a:lnTo>
                <a:lnTo>
                  <a:pt x="200" y="492"/>
                </a:lnTo>
                <a:lnTo>
                  <a:pt x="200" y="490"/>
                </a:lnTo>
                <a:lnTo>
                  <a:pt x="200" y="490"/>
                </a:lnTo>
                <a:lnTo>
                  <a:pt x="200" y="490"/>
                </a:lnTo>
                <a:lnTo>
                  <a:pt x="199" y="490"/>
                </a:lnTo>
                <a:lnTo>
                  <a:pt x="199" y="489"/>
                </a:lnTo>
                <a:lnTo>
                  <a:pt x="199" y="489"/>
                </a:lnTo>
                <a:lnTo>
                  <a:pt x="199" y="489"/>
                </a:lnTo>
                <a:lnTo>
                  <a:pt x="197" y="489"/>
                </a:lnTo>
                <a:lnTo>
                  <a:pt x="197" y="489"/>
                </a:lnTo>
                <a:lnTo>
                  <a:pt x="196" y="487"/>
                </a:lnTo>
                <a:lnTo>
                  <a:pt x="196" y="487"/>
                </a:lnTo>
                <a:lnTo>
                  <a:pt x="196" y="486"/>
                </a:lnTo>
                <a:lnTo>
                  <a:pt x="196" y="486"/>
                </a:lnTo>
                <a:lnTo>
                  <a:pt x="196" y="486"/>
                </a:lnTo>
                <a:lnTo>
                  <a:pt x="196" y="486"/>
                </a:lnTo>
                <a:lnTo>
                  <a:pt x="195" y="486"/>
                </a:lnTo>
                <a:lnTo>
                  <a:pt x="195" y="485"/>
                </a:lnTo>
                <a:lnTo>
                  <a:pt x="195" y="485"/>
                </a:lnTo>
                <a:lnTo>
                  <a:pt x="195" y="483"/>
                </a:lnTo>
                <a:lnTo>
                  <a:pt x="195" y="483"/>
                </a:lnTo>
                <a:lnTo>
                  <a:pt x="195" y="483"/>
                </a:lnTo>
                <a:lnTo>
                  <a:pt x="195" y="482"/>
                </a:lnTo>
                <a:lnTo>
                  <a:pt x="195" y="482"/>
                </a:lnTo>
                <a:lnTo>
                  <a:pt x="195" y="482"/>
                </a:lnTo>
                <a:lnTo>
                  <a:pt x="195" y="481"/>
                </a:lnTo>
                <a:lnTo>
                  <a:pt x="195" y="481"/>
                </a:lnTo>
                <a:lnTo>
                  <a:pt x="195" y="481"/>
                </a:lnTo>
                <a:lnTo>
                  <a:pt x="193" y="481"/>
                </a:lnTo>
                <a:lnTo>
                  <a:pt x="193" y="481"/>
                </a:lnTo>
                <a:lnTo>
                  <a:pt x="193" y="481"/>
                </a:lnTo>
                <a:lnTo>
                  <a:pt x="193" y="479"/>
                </a:lnTo>
                <a:lnTo>
                  <a:pt x="193" y="479"/>
                </a:lnTo>
                <a:lnTo>
                  <a:pt x="193" y="478"/>
                </a:lnTo>
                <a:lnTo>
                  <a:pt x="195" y="478"/>
                </a:lnTo>
                <a:lnTo>
                  <a:pt x="195" y="478"/>
                </a:lnTo>
                <a:lnTo>
                  <a:pt x="195" y="477"/>
                </a:lnTo>
                <a:lnTo>
                  <a:pt x="195" y="477"/>
                </a:lnTo>
                <a:lnTo>
                  <a:pt x="195" y="477"/>
                </a:lnTo>
                <a:lnTo>
                  <a:pt x="195" y="477"/>
                </a:lnTo>
                <a:lnTo>
                  <a:pt x="195" y="475"/>
                </a:lnTo>
                <a:lnTo>
                  <a:pt x="195" y="475"/>
                </a:lnTo>
                <a:lnTo>
                  <a:pt x="195" y="475"/>
                </a:lnTo>
                <a:lnTo>
                  <a:pt x="195" y="474"/>
                </a:lnTo>
                <a:lnTo>
                  <a:pt x="195" y="474"/>
                </a:lnTo>
                <a:lnTo>
                  <a:pt x="196" y="474"/>
                </a:lnTo>
                <a:lnTo>
                  <a:pt x="196" y="472"/>
                </a:lnTo>
                <a:lnTo>
                  <a:pt x="196" y="472"/>
                </a:lnTo>
                <a:lnTo>
                  <a:pt x="196" y="472"/>
                </a:lnTo>
                <a:lnTo>
                  <a:pt x="196" y="471"/>
                </a:lnTo>
                <a:lnTo>
                  <a:pt x="196" y="471"/>
                </a:lnTo>
                <a:lnTo>
                  <a:pt x="197" y="471"/>
                </a:lnTo>
                <a:lnTo>
                  <a:pt x="197" y="470"/>
                </a:lnTo>
                <a:lnTo>
                  <a:pt x="197" y="470"/>
                </a:lnTo>
                <a:lnTo>
                  <a:pt x="197" y="470"/>
                </a:lnTo>
                <a:lnTo>
                  <a:pt x="197" y="470"/>
                </a:lnTo>
                <a:lnTo>
                  <a:pt x="197" y="468"/>
                </a:lnTo>
                <a:lnTo>
                  <a:pt x="197" y="468"/>
                </a:lnTo>
                <a:lnTo>
                  <a:pt x="197" y="468"/>
                </a:lnTo>
                <a:lnTo>
                  <a:pt x="197" y="467"/>
                </a:lnTo>
                <a:lnTo>
                  <a:pt x="197" y="467"/>
                </a:lnTo>
                <a:lnTo>
                  <a:pt x="199" y="467"/>
                </a:lnTo>
                <a:lnTo>
                  <a:pt x="199" y="467"/>
                </a:lnTo>
                <a:lnTo>
                  <a:pt x="199" y="467"/>
                </a:lnTo>
                <a:lnTo>
                  <a:pt x="199" y="466"/>
                </a:lnTo>
                <a:lnTo>
                  <a:pt x="199" y="466"/>
                </a:lnTo>
                <a:lnTo>
                  <a:pt x="199" y="466"/>
                </a:lnTo>
                <a:lnTo>
                  <a:pt x="199" y="466"/>
                </a:lnTo>
                <a:lnTo>
                  <a:pt x="199" y="464"/>
                </a:lnTo>
                <a:lnTo>
                  <a:pt x="199" y="464"/>
                </a:lnTo>
                <a:lnTo>
                  <a:pt x="199" y="464"/>
                </a:lnTo>
                <a:lnTo>
                  <a:pt x="200" y="463"/>
                </a:lnTo>
                <a:lnTo>
                  <a:pt x="200" y="463"/>
                </a:lnTo>
                <a:lnTo>
                  <a:pt x="200" y="463"/>
                </a:lnTo>
                <a:lnTo>
                  <a:pt x="200" y="463"/>
                </a:lnTo>
                <a:lnTo>
                  <a:pt x="202" y="463"/>
                </a:lnTo>
                <a:lnTo>
                  <a:pt x="202" y="461"/>
                </a:lnTo>
                <a:lnTo>
                  <a:pt x="203" y="461"/>
                </a:lnTo>
                <a:lnTo>
                  <a:pt x="203" y="461"/>
                </a:lnTo>
                <a:lnTo>
                  <a:pt x="203" y="461"/>
                </a:lnTo>
                <a:lnTo>
                  <a:pt x="204" y="461"/>
                </a:lnTo>
                <a:lnTo>
                  <a:pt x="204" y="461"/>
                </a:lnTo>
                <a:lnTo>
                  <a:pt x="206" y="461"/>
                </a:lnTo>
                <a:lnTo>
                  <a:pt x="206" y="460"/>
                </a:lnTo>
                <a:lnTo>
                  <a:pt x="206" y="460"/>
                </a:lnTo>
                <a:lnTo>
                  <a:pt x="206" y="460"/>
                </a:lnTo>
                <a:lnTo>
                  <a:pt x="207" y="460"/>
                </a:lnTo>
                <a:lnTo>
                  <a:pt x="207" y="460"/>
                </a:lnTo>
                <a:lnTo>
                  <a:pt x="208" y="460"/>
                </a:lnTo>
                <a:lnTo>
                  <a:pt x="208" y="460"/>
                </a:lnTo>
                <a:lnTo>
                  <a:pt x="208" y="460"/>
                </a:lnTo>
                <a:lnTo>
                  <a:pt x="210" y="460"/>
                </a:lnTo>
                <a:lnTo>
                  <a:pt x="210" y="460"/>
                </a:lnTo>
                <a:lnTo>
                  <a:pt x="211" y="460"/>
                </a:lnTo>
                <a:lnTo>
                  <a:pt x="211" y="460"/>
                </a:lnTo>
                <a:lnTo>
                  <a:pt x="211" y="460"/>
                </a:lnTo>
                <a:lnTo>
                  <a:pt x="211" y="459"/>
                </a:lnTo>
                <a:lnTo>
                  <a:pt x="213" y="459"/>
                </a:lnTo>
                <a:lnTo>
                  <a:pt x="213" y="459"/>
                </a:lnTo>
                <a:lnTo>
                  <a:pt x="213" y="459"/>
                </a:lnTo>
                <a:lnTo>
                  <a:pt x="214" y="459"/>
                </a:lnTo>
                <a:lnTo>
                  <a:pt x="214" y="459"/>
                </a:lnTo>
                <a:lnTo>
                  <a:pt x="214" y="457"/>
                </a:lnTo>
                <a:lnTo>
                  <a:pt x="214" y="457"/>
                </a:lnTo>
                <a:lnTo>
                  <a:pt x="215" y="457"/>
                </a:lnTo>
                <a:lnTo>
                  <a:pt x="215" y="457"/>
                </a:lnTo>
                <a:lnTo>
                  <a:pt x="217" y="457"/>
                </a:lnTo>
                <a:lnTo>
                  <a:pt x="217" y="457"/>
                </a:lnTo>
                <a:lnTo>
                  <a:pt x="217" y="457"/>
                </a:lnTo>
                <a:lnTo>
                  <a:pt x="218" y="457"/>
                </a:lnTo>
                <a:lnTo>
                  <a:pt x="218" y="457"/>
                </a:lnTo>
                <a:lnTo>
                  <a:pt x="219" y="457"/>
                </a:lnTo>
                <a:lnTo>
                  <a:pt x="219" y="456"/>
                </a:lnTo>
                <a:lnTo>
                  <a:pt x="219" y="456"/>
                </a:lnTo>
                <a:lnTo>
                  <a:pt x="219" y="456"/>
                </a:lnTo>
                <a:lnTo>
                  <a:pt x="219" y="456"/>
                </a:lnTo>
                <a:lnTo>
                  <a:pt x="219" y="456"/>
                </a:lnTo>
                <a:lnTo>
                  <a:pt x="221" y="456"/>
                </a:lnTo>
                <a:lnTo>
                  <a:pt x="221" y="455"/>
                </a:lnTo>
                <a:lnTo>
                  <a:pt x="221" y="455"/>
                </a:lnTo>
                <a:lnTo>
                  <a:pt x="221" y="455"/>
                </a:lnTo>
                <a:lnTo>
                  <a:pt x="222" y="455"/>
                </a:lnTo>
                <a:lnTo>
                  <a:pt x="222" y="455"/>
                </a:lnTo>
                <a:lnTo>
                  <a:pt x="222" y="455"/>
                </a:lnTo>
                <a:lnTo>
                  <a:pt x="222" y="455"/>
                </a:lnTo>
                <a:lnTo>
                  <a:pt x="222" y="455"/>
                </a:lnTo>
                <a:lnTo>
                  <a:pt x="223" y="455"/>
                </a:lnTo>
                <a:lnTo>
                  <a:pt x="223" y="455"/>
                </a:lnTo>
                <a:lnTo>
                  <a:pt x="225" y="455"/>
                </a:lnTo>
                <a:lnTo>
                  <a:pt x="225" y="455"/>
                </a:lnTo>
                <a:lnTo>
                  <a:pt x="225" y="455"/>
                </a:lnTo>
                <a:lnTo>
                  <a:pt x="226" y="455"/>
                </a:lnTo>
                <a:lnTo>
                  <a:pt x="226" y="453"/>
                </a:lnTo>
                <a:lnTo>
                  <a:pt x="226" y="453"/>
                </a:lnTo>
                <a:lnTo>
                  <a:pt x="228" y="453"/>
                </a:lnTo>
                <a:lnTo>
                  <a:pt x="228" y="453"/>
                </a:lnTo>
                <a:lnTo>
                  <a:pt x="228" y="453"/>
                </a:lnTo>
                <a:lnTo>
                  <a:pt x="228" y="453"/>
                </a:lnTo>
                <a:lnTo>
                  <a:pt x="229" y="453"/>
                </a:lnTo>
                <a:lnTo>
                  <a:pt x="229" y="453"/>
                </a:lnTo>
                <a:lnTo>
                  <a:pt x="229" y="453"/>
                </a:lnTo>
                <a:lnTo>
                  <a:pt x="230" y="453"/>
                </a:lnTo>
                <a:lnTo>
                  <a:pt x="230" y="453"/>
                </a:lnTo>
                <a:lnTo>
                  <a:pt x="230" y="453"/>
                </a:lnTo>
                <a:lnTo>
                  <a:pt x="230" y="453"/>
                </a:lnTo>
                <a:lnTo>
                  <a:pt x="232" y="453"/>
                </a:lnTo>
                <a:lnTo>
                  <a:pt x="232" y="453"/>
                </a:lnTo>
                <a:lnTo>
                  <a:pt x="233" y="453"/>
                </a:lnTo>
                <a:lnTo>
                  <a:pt x="233" y="453"/>
                </a:lnTo>
                <a:lnTo>
                  <a:pt x="233" y="453"/>
                </a:lnTo>
                <a:lnTo>
                  <a:pt x="233" y="453"/>
                </a:lnTo>
                <a:lnTo>
                  <a:pt x="234" y="453"/>
                </a:lnTo>
                <a:lnTo>
                  <a:pt x="234" y="453"/>
                </a:lnTo>
                <a:lnTo>
                  <a:pt x="236" y="453"/>
                </a:lnTo>
                <a:lnTo>
                  <a:pt x="236" y="453"/>
                </a:lnTo>
                <a:lnTo>
                  <a:pt x="236" y="453"/>
                </a:lnTo>
                <a:lnTo>
                  <a:pt x="237" y="453"/>
                </a:lnTo>
                <a:lnTo>
                  <a:pt x="237" y="453"/>
                </a:lnTo>
                <a:lnTo>
                  <a:pt x="239" y="453"/>
                </a:lnTo>
                <a:lnTo>
                  <a:pt x="239" y="453"/>
                </a:lnTo>
                <a:lnTo>
                  <a:pt x="239" y="453"/>
                </a:lnTo>
                <a:lnTo>
                  <a:pt x="239" y="453"/>
                </a:lnTo>
                <a:lnTo>
                  <a:pt x="240" y="453"/>
                </a:lnTo>
                <a:lnTo>
                  <a:pt x="240" y="455"/>
                </a:lnTo>
                <a:lnTo>
                  <a:pt x="240" y="455"/>
                </a:lnTo>
                <a:lnTo>
                  <a:pt x="240" y="455"/>
                </a:lnTo>
                <a:lnTo>
                  <a:pt x="241" y="455"/>
                </a:lnTo>
                <a:lnTo>
                  <a:pt x="241" y="456"/>
                </a:lnTo>
                <a:lnTo>
                  <a:pt x="241" y="456"/>
                </a:lnTo>
                <a:lnTo>
                  <a:pt x="241" y="456"/>
                </a:lnTo>
                <a:lnTo>
                  <a:pt x="241" y="456"/>
                </a:lnTo>
                <a:lnTo>
                  <a:pt x="241" y="456"/>
                </a:lnTo>
                <a:lnTo>
                  <a:pt x="243" y="456"/>
                </a:lnTo>
                <a:lnTo>
                  <a:pt x="243" y="456"/>
                </a:lnTo>
                <a:lnTo>
                  <a:pt x="244" y="457"/>
                </a:lnTo>
                <a:lnTo>
                  <a:pt x="244" y="457"/>
                </a:lnTo>
                <a:lnTo>
                  <a:pt x="244" y="457"/>
                </a:lnTo>
                <a:lnTo>
                  <a:pt x="244" y="457"/>
                </a:lnTo>
                <a:lnTo>
                  <a:pt x="244" y="459"/>
                </a:lnTo>
                <a:lnTo>
                  <a:pt x="245" y="459"/>
                </a:lnTo>
                <a:lnTo>
                  <a:pt x="245" y="459"/>
                </a:lnTo>
                <a:lnTo>
                  <a:pt x="245" y="459"/>
                </a:lnTo>
                <a:lnTo>
                  <a:pt x="245" y="459"/>
                </a:lnTo>
                <a:lnTo>
                  <a:pt x="247" y="459"/>
                </a:lnTo>
                <a:lnTo>
                  <a:pt x="247" y="459"/>
                </a:lnTo>
                <a:lnTo>
                  <a:pt x="247" y="459"/>
                </a:lnTo>
                <a:lnTo>
                  <a:pt x="248" y="459"/>
                </a:lnTo>
                <a:lnTo>
                  <a:pt x="248" y="460"/>
                </a:lnTo>
                <a:lnTo>
                  <a:pt x="249" y="460"/>
                </a:lnTo>
                <a:lnTo>
                  <a:pt x="249" y="460"/>
                </a:lnTo>
                <a:lnTo>
                  <a:pt x="249" y="460"/>
                </a:lnTo>
                <a:lnTo>
                  <a:pt x="249" y="460"/>
                </a:lnTo>
                <a:lnTo>
                  <a:pt x="251" y="460"/>
                </a:lnTo>
                <a:lnTo>
                  <a:pt x="251" y="460"/>
                </a:lnTo>
                <a:lnTo>
                  <a:pt x="252" y="460"/>
                </a:lnTo>
                <a:lnTo>
                  <a:pt x="252" y="460"/>
                </a:lnTo>
                <a:lnTo>
                  <a:pt x="252" y="460"/>
                </a:lnTo>
                <a:lnTo>
                  <a:pt x="254" y="460"/>
                </a:lnTo>
                <a:lnTo>
                  <a:pt x="254" y="460"/>
                </a:lnTo>
                <a:lnTo>
                  <a:pt x="255" y="461"/>
                </a:lnTo>
                <a:lnTo>
                  <a:pt x="255" y="461"/>
                </a:lnTo>
                <a:lnTo>
                  <a:pt x="255" y="461"/>
                </a:lnTo>
                <a:lnTo>
                  <a:pt x="255" y="460"/>
                </a:lnTo>
                <a:lnTo>
                  <a:pt x="255" y="460"/>
                </a:lnTo>
                <a:lnTo>
                  <a:pt x="255" y="459"/>
                </a:lnTo>
                <a:lnTo>
                  <a:pt x="256" y="459"/>
                </a:lnTo>
                <a:lnTo>
                  <a:pt x="256" y="459"/>
                </a:lnTo>
                <a:lnTo>
                  <a:pt x="256" y="459"/>
                </a:lnTo>
                <a:lnTo>
                  <a:pt x="258" y="459"/>
                </a:lnTo>
                <a:lnTo>
                  <a:pt x="258" y="459"/>
                </a:lnTo>
                <a:lnTo>
                  <a:pt x="258" y="459"/>
                </a:lnTo>
                <a:lnTo>
                  <a:pt x="258" y="457"/>
                </a:lnTo>
                <a:lnTo>
                  <a:pt x="259" y="457"/>
                </a:lnTo>
                <a:lnTo>
                  <a:pt x="259" y="457"/>
                </a:lnTo>
                <a:lnTo>
                  <a:pt x="260" y="457"/>
                </a:lnTo>
                <a:lnTo>
                  <a:pt x="260" y="457"/>
                </a:lnTo>
                <a:lnTo>
                  <a:pt x="260" y="459"/>
                </a:lnTo>
                <a:lnTo>
                  <a:pt x="260" y="459"/>
                </a:lnTo>
                <a:lnTo>
                  <a:pt x="262" y="459"/>
                </a:lnTo>
                <a:lnTo>
                  <a:pt x="262" y="457"/>
                </a:lnTo>
                <a:lnTo>
                  <a:pt x="263" y="457"/>
                </a:lnTo>
                <a:lnTo>
                  <a:pt x="263" y="457"/>
                </a:lnTo>
                <a:lnTo>
                  <a:pt x="263" y="459"/>
                </a:lnTo>
                <a:lnTo>
                  <a:pt x="263" y="459"/>
                </a:lnTo>
                <a:lnTo>
                  <a:pt x="263" y="459"/>
                </a:lnTo>
                <a:lnTo>
                  <a:pt x="263" y="460"/>
                </a:lnTo>
                <a:lnTo>
                  <a:pt x="265" y="460"/>
                </a:lnTo>
                <a:lnTo>
                  <a:pt x="265" y="460"/>
                </a:lnTo>
                <a:lnTo>
                  <a:pt x="265" y="461"/>
                </a:lnTo>
                <a:lnTo>
                  <a:pt x="265" y="461"/>
                </a:lnTo>
                <a:lnTo>
                  <a:pt x="265" y="461"/>
                </a:lnTo>
                <a:lnTo>
                  <a:pt x="266" y="461"/>
                </a:lnTo>
                <a:lnTo>
                  <a:pt x="266" y="461"/>
                </a:lnTo>
                <a:lnTo>
                  <a:pt x="266" y="461"/>
                </a:lnTo>
                <a:lnTo>
                  <a:pt x="266" y="461"/>
                </a:lnTo>
                <a:lnTo>
                  <a:pt x="266" y="461"/>
                </a:lnTo>
                <a:lnTo>
                  <a:pt x="267" y="461"/>
                </a:lnTo>
                <a:lnTo>
                  <a:pt x="267" y="461"/>
                </a:lnTo>
                <a:lnTo>
                  <a:pt x="267" y="461"/>
                </a:lnTo>
                <a:lnTo>
                  <a:pt x="267" y="461"/>
                </a:lnTo>
                <a:lnTo>
                  <a:pt x="269" y="461"/>
                </a:lnTo>
                <a:lnTo>
                  <a:pt x="269" y="461"/>
                </a:lnTo>
                <a:lnTo>
                  <a:pt x="269" y="461"/>
                </a:lnTo>
                <a:lnTo>
                  <a:pt x="269" y="461"/>
                </a:lnTo>
                <a:lnTo>
                  <a:pt x="270" y="461"/>
                </a:lnTo>
                <a:lnTo>
                  <a:pt x="270" y="463"/>
                </a:lnTo>
                <a:lnTo>
                  <a:pt x="270" y="463"/>
                </a:lnTo>
                <a:lnTo>
                  <a:pt x="271" y="463"/>
                </a:lnTo>
                <a:lnTo>
                  <a:pt x="271" y="463"/>
                </a:lnTo>
                <a:lnTo>
                  <a:pt x="271" y="463"/>
                </a:lnTo>
                <a:lnTo>
                  <a:pt x="273" y="463"/>
                </a:lnTo>
                <a:lnTo>
                  <a:pt x="273" y="463"/>
                </a:lnTo>
                <a:lnTo>
                  <a:pt x="273" y="463"/>
                </a:lnTo>
                <a:lnTo>
                  <a:pt x="274" y="463"/>
                </a:lnTo>
                <a:lnTo>
                  <a:pt x="274" y="463"/>
                </a:lnTo>
                <a:lnTo>
                  <a:pt x="274" y="464"/>
                </a:lnTo>
                <a:lnTo>
                  <a:pt x="274" y="464"/>
                </a:lnTo>
                <a:lnTo>
                  <a:pt x="275" y="464"/>
                </a:lnTo>
                <a:lnTo>
                  <a:pt x="275" y="464"/>
                </a:lnTo>
                <a:lnTo>
                  <a:pt x="277" y="464"/>
                </a:lnTo>
                <a:lnTo>
                  <a:pt x="277" y="463"/>
                </a:lnTo>
                <a:lnTo>
                  <a:pt x="277" y="463"/>
                </a:lnTo>
                <a:lnTo>
                  <a:pt x="277" y="463"/>
                </a:lnTo>
                <a:lnTo>
                  <a:pt x="277" y="463"/>
                </a:lnTo>
                <a:lnTo>
                  <a:pt x="278" y="463"/>
                </a:lnTo>
                <a:lnTo>
                  <a:pt x="278" y="463"/>
                </a:lnTo>
                <a:lnTo>
                  <a:pt x="280" y="463"/>
                </a:lnTo>
                <a:lnTo>
                  <a:pt x="280" y="464"/>
                </a:lnTo>
                <a:lnTo>
                  <a:pt x="280" y="464"/>
                </a:lnTo>
                <a:lnTo>
                  <a:pt x="280" y="464"/>
                </a:lnTo>
                <a:lnTo>
                  <a:pt x="280" y="464"/>
                </a:lnTo>
                <a:lnTo>
                  <a:pt x="281" y="464"/>
                </a:lnTo>
                <a:lnTo>
                  <a:pt x="281" y="464"/>
                </a:lnTo>
                <a:lnTo>
                  <a:pt x="282" y="464"/>
                </a:lnTo>
                <a:lnTo>
                  <a:pt x="282" y="464"/>
                </a:lnTo>
                <a:lnTo>
                  <a:pt x="282" y="464"/>
                </a:lnTo>
                <a:lnTo>
                  <a:pt x="284" y="464"/>
                </a:lnTo>
                <a:lnTo>
                  <a:pt x="284" y="464"/>
                </a:lnTo>
                <a:lnTo>
                  <a:pt x="284" y="463"/>
                </a:lnTo>
                <a:lnTo>
                  <a:pt x="284" y="463"/>
                </a:lnTo>
                <a:lnTo>
                  <a:pt x="285" y="463"/>
                </a:lnTo>
                <a:lnTo>
                  <a:pt x="285" y="461"/>
                </a:lnTo>
                <a:lnTo>
                  <a:pt x="285" y="461"/>
                </a:lnTo>
                <a:lnTo>
                  <a:pt x="285" y="461"/>
                </a:lnTo>
                <a:lnTo>
                  <a:pt x="286" y="461"/>
                </a:lnTo>
                <a:lnTo>
                  <a:pt x="286" y="461"/>
                </a:lnTo>
                <a:lnTo>
                  <a:pt x="288" y="461"/>
                </a:lnTo>
                <a:lnTo>
                  <a:pt x="288" y="463"/>
                </a:lnTo>
                <a:lnTo>
                  <a:pt x="288" y="463"/>
                </a:lnTo>
                <a:lnTo>
                  <a:pt x="288" y="463"/>
                </a:lnTo>
                <a:lnTo>
                  <a:pt x="289" y="463"/>
                </a:lnTo>
                <a:lnTo>
                  <a:pt x="289" y="463"/>
                </a:lnTo>
                <a:lnTo>
                  <a:pt x="290" y="463"/>
                </a:lnTo>
                <a:lnTo>
                  <a:pt x="290" y="463"/>
                </a:lnTo>
                <a:lnTo>
                  <a:pt x="290" y="463"/>
                </a:lnTo>
                <a:lnTo>
                  <a:pt x="290" y="463"/>
                </a:lnTo>
                <a:lnTo>
                  <a:pt x="290" y="461"/>
                </a:lnTo>
                <a:lnTo>
                  <a:pt x="292" y="461"/>
                </a:lnTo>
                <a:lnTo>
                  <a:pt x="292" y="461"/>
                </a:lnTo>
                <a:lnTo>
                  <a:pt x="292" y="461"/>
                </a:lnTo>
                <a:lnTo>
                  <a:pt x="292" y="461"/>
                </a:lnTo>
                <a:lnTo>
                  <a:pt x="293" y="461"/>
                </a:lnTo>
                <a:lnTo>
                  <a:pt x="293" y="461"/>
                </a:lnTo>
                <a:lnTo>
                  <a:pt x="293" y="461"/>
                </a:lnTo>
                <a:lnTo>
                  <a:pt x="293" y="463"/>
                </a:lnTo>
                <a:lnTo>
                  <a:pt x="295" y="463"/>
                </a:lnTo>
                <a:lnTo>
                  <a:pt x="295" y="463"/>
                </a:lnTo>
                <a:lnTo>
                  <a:pt x="296" y="463"/>
                </a:lnTo>
                <a:lnTo>
                  <a:pt x="296" y="463"/>
                </a:lnTo>
                <a:lnTo>
                  <a:pt x="296" y="463"/>
                </a:lnTo>
                <a:lnTo>
                  <a:pt x="297" y="463"/>
                </a:lnTo>
                <a:lnTo>
                  <a:pt x="297" y="463"/>
                </a:lnTo>
                <a:lnTo>
                  <a:pt x="297" y="463"/>
                </a:lnTo>
                <a:lnTo>
                  <a:pt x="299" y="463"/>
                </a:lnTo>
                <a:lnTo>
                  <a:pt x="299" y="463"/>
                </a:lnTo>
                <a:lnTo>
                  <a:pt x="299" y="463"/>
                </a:lnTo>
                <a:lnTo>
                  <a:pt x="300" y="463"/>
                </a:lnTo>
                <a:lnTo>
                  <a:pt x="300" y="463"/>
                </a:lnTo>
                <a:lnTo>
                  <a:pt x="301" y="463"/>
                </a:lnTo>
                <a:lnTo>
                  <a:pt x="301" y="463"/>
                </a:lnTo>
                <a:lnTo>
                  <a:pt x="301" y="463"/>
                </a:lnTo>
                <a:lnTo>
                  <a:pt x="303" y="463"/>
                </a:lnTo>
                <a:lnTo>
                  <a:pt x="303" y="463"/>
                </a:lnTo>
                <a:lnTo>
                  <a:pt x="304" y="463"/>
                </a:lnTo>
                <a:lnTo>
                  <a:pt x="304" y="463"/>
                </a:lnTo>
                <a:lnTo>
                  <a:pt x="304" y="463"/>
                </a:lnTo>
                <a:lnTo>
                  <a:pt x="304" y="463"/>
                </a:lnTo>
                <a:lnTo>
                  <a:pt x="304" y="461"/>
                </a:lnTo>
                <a:lnTo>
                  <a:pt x="306" y="463"/>
                </a:lnTo>
                <a:lnTo>
                  <a:pt x="306" y="463"/>
                </a:lnTo>
                <a:lnTo>
                  <a:pt x="307" y="463"/>
                </a:lnTo>
                <a:lnTo>
                  <a:pt x="307" y="461"/>
                </a:lnTo>
                <a:lnTo>
                  <a:pt x="307" y="461"/>
                </a:lnTo>
                <a:lnTo>
                  <a:pt x="307" y="461"/>
                </a:lnTo>
                <a:lnTo>
                  <a:pt x="307" y="461"/>
                </a:lnTo>
                <a:lnTo>
                  <a:pt x="307" y="461"/>
                </a:lnTo>
                <a:lnTo>
                  <a:pt x="308" y="461"/>
                </a:lnTo>
                <a:lnTo>
                  <a:pt x="308" y="461"/>
                </a:lnTo>
                <a:lnTo>
                  <a:pt x="310" y="461"/>
                </a:lnTo>
                <a:lnTo>
                  <a:pt x="310" y="461"/>
                </a:lnTo>
                <a:lnTo>
                  <a:pt x="310" y="461"/>
                </a:lnTo>
                <a:lnTo>
                  <a:pt x="311" y="461"/>
                </a:lnTo>
                <a:lnTo>
                  <a:pt x="311" y="463"/>
                </a:lnTo>
                <a:lnTo>
                  <a:pt x="312" y="463"/>
                </a:lnTo>
                <a:lnTo>
                  <a:pt x="312" y="463"/>
                </a:lnTo>
                <a:lnTo>
                  <a:pt x="312" y="461"/>
                </a:lnTo>
                <a:lnTo>
                  <a:pt x="312" y="461"/>
                </a:lnTo>
                <a:lnTo>
                  <a:pt x="314" y="461"/>
                </a:lnTo>
                <a:lnTo>
                  <a:pt x="314" y="461"/>
                </a:lnTo>
                <a:lnTo>
                  <a:pt x="314" y="461"/>
                </a:lnTo>
                <a:lnTo>
                  <a:pt x="314" y="460"/>
                </a:lnTo>
                <a:lnTo>
                  <a:pt x="314" y="460"/>
                </a:lnTo>
                <a:lnTo>
                  <a:pt x="314" y="459"/>
                </a:lnTo>
                <a:lnTo>
                  <a:pt x="314" y="459"/>
                </a:lnTo>
                <a:lnTo>
                  <a:pt x="315" y="459"/>
                </a:lnTo>
                <a:lnTo>
                  <a:pt x="315" y="457"/>
                </a:lnTo>
                <a:lnTo>
                  <a:pt x="315" y="457"/>
                </a:lnTo>
                <a:lnTo>
                  <a:pt x="315" y="457"/>
                </a:lnTo>
                <a:lnTo>
                  <a:pt x="315" y="456"/>
                </a:lnTo>
                <a:lnTo>
                  <a:pt x="315" y="456"/>
                </a:lnTo>
                <a:lnTo>
                  <a:pt x="315" y="456"/>
                </a:lnTo>
                <a:lnTo>
                  <a:pt x="315" y="456"/>
                </a:lnTo>
                <a:lnTo>
                  <a:pt x="315" y="456"/>
                </a:lnTo>
                <a:lnTo>
                  <a:pt x="315" y="456"/>
                </a:lnTo>
                <a:lnTo>
                  <a:pt x="315" y="455"/>
                </a:lnTo>
                <a:lnTo>
                  <a:pt x="315" y="455"/>
                </a:lnTo>
                <a:lnTo>
                  <a:pt x="315" y="453"/>
                </a:lnTo>
                <a:lnTo>
                  <a:pt x="315" y="453"/>
                </a:lnTo>
                <a:lnTo>
                  <a:pt x="315" y="453"/>
                </a:lnTo>
                <a:lnTo>
                  <a:pt x="315" y="452"/>
                </a:lnTo>
                <a:lnTo>
                  <a:pt x="315" y="452"/>
                </a:lnTo>
                <a:lnTo>
                  <a:pt x="314" y="452"/>
                </a:lnTo>
                <a:lnTo>
                  <a:pt x="314" y="452"/>
                </a:lnTo>
                <a:lnTo>
                  <a:pt x="314" y="452"/>
                </a:lnTo>
                <a:lnTo>
                  <a:pt x="312" y="452"/>
                </a:lnTo>
                <a:lnTo>
                  <a:pt x="312" y="451"/>
                </a:lnTo>
                <a:lnTo>
                  <a:pt x="312" y="451"/>
                </a:lnTo>
                <a:lnTo>
                  <a:pt x="311" y="451"/>
                </a:lnTo>
                <a:lnTo>
                  <a:pt x="311" y="451"/>
                </a:lnTo>
                <a:lnTo>
                  <a:pt x="311" y="451"/>
                </a:lnTo>
                <a:lnTo>
                  <a:pt x="310" y="451"/>
                </a:lnTo>
                <a:lnTo>
                  <a:pt x="310" y="451"/>
                </a:lnTo>
                <a:lnTo>
                  <a:pt x="310" y="449"/>
                </a:lnTo>
                <a:lnTo>
                  <a:pt x="310" y="449"/>
                </a:lnTo>
                <a:lnTo>
                  <a:pt x="310" y="448"/>
                </a:lnTo>
                <a:lnTo>
                  <a:pt x="310" y="448"/>
                </a:lnTo>
                <a:lnTo>
                  <a:pt x="310" y="448"/>
                </a:lnTo>
                <a:lnTo>
                  <a:pt x="310" y="446"/>
                </a:lnTo>
                <a:lnTo>
                  <a:pt x="310" y="446"/>
                </a:lnTo>
                <a:lnTo>
                  <a:pt x="310" y="445"/>
                </a:lnTo>
                <a:lnTo>
                  <a:pt x="310" y="445"/>
                </a:lnTo>
                <a:lnTo>
                  <a:pt x="310" y="445"/>
                </a:lnTo>
                <a:lnTo>
                  <a:pt x="308" y="445"/>
                </a:lnTo>
                <a:lnTo>
                  <a:pt x="308" y="444"/>
                </a:lnTo>
                <a:lnTo>
                  <a:pt x="308" y="444"/>
                </a:lnTo>
                <a:lnTo>
                  <a:pt x="308" y="444"/>
                </a:lnTo>
                <a:lnTo>
                  <a:pt x="308" y="444"/>
                </a:lnTo>
                <a:lnTo>
                  <a:pt x="310" y="444"/>
                </a:lnTo>
                <a:lnTo>
                  <a:pt x="310" y="444"/>
                </a:lnTo>
                <a:lnTo>
                  <a:pt x="310" y="442"/>
                </a:lnTo>
                <a:lnTo>
                  <a:pt x="310" y="442"/>
                </a:lnTo>
                <a:lnTo>
                  <a:pt x="310" y="442"/>
                </a:lnTo>
                <a:lnTo>
                  <a:pt x="310" y="442"/>
                </a:lnTo>
                <a:lnTo>
                  <a:pt x="311" y="441"/>
                </a:lnTo>
                <a:lnTo>
                  <a:pt x="311" y="441"/>
                </a:lnTo>
                <a:lnTo>
                  <a:pt x="311" y="440"/>
                </a:lnTo>
                <a:lnTo>
                  <a:pt x="311" y="440"/>
                </a:lnTo>
                <a:lnTo>
                  <a:pt x="311" y="440"/>
                </a:lnTo>
                <a:lnTo>
                  <a:pt x="312" y="440"/>
                </a:lnTo>
                <a:lnTo>
                  <a:pt x="312" y="440"/>
                </a:lnTo>
                <a:lnTo>
                  <a:pt x="312" y="440"/>
                </a:lnTo>
                <a:lnTo>
                  <a:pt x="314" y="441"/>
                </a:lnTo>
                <a:lnTo>
                  <a:pt x="315" y="441"/>
                </a:lnTo>
                <a:lnTo>
                  <a:pt x="315" y="441"/>
                </a:lnTo>
                <a:lnTo>
                  <a:pt x="315" y="440"/>
                </a:lnTo>
                <a:lnTo>
                  <a:pt x="316" y="441"/>
                </a:lnTo>
                <a:lnTo>
                  <a:pt x="316" y="441"/>
                </a:lnTo>
                <a:lnTo>
                  <a:pt x="318" y="441"/>
                </a:lnTo>
                <a:lnTo>
                  <a:pt x="318" y="441"/>
                </a:lnTo>
                <a:lnTo>
                  <a:pt x="318" y="441"/>
                </a:lnTo>
                <a:lnTo>
                  <a:pt x="319" y="441"/>
                </a:lnTo>
                <a:lnTo>
                  <a:pt x="319" y="442"/>
                </a:lnTo>
                <a:lnTo>
                  <a:pt x="321" y="442"/>
                </a:lnTo>
                <a:lnTo>
                  <a:pt x="321" y="442"/>
                </a:lnTo>
                <a:lnTo>
                  <a:pt x="319" y="442"/>
                </a:lnTo>
                <a:lnTo>
                  <a:pt x="319" y="444"/>
                </a:lnTo>
                <a:lnTo>
                  <a:pt x="318" y="444"/>
                </a:lnTo>
                <a:lnTo>
                  <a:pt x="318" y="444"/>
                </a:lnTo>
                <a:lnTo>
                  <a:pt x="316" y="445"/>
                </a:lnTo>
                <a:lnTo>
                  <a:pt x="316" y="444"/>
                </a:lnTo>
                <a:lnTo>
                  <a:pt x="316" y="444"/>
                </a:lnTo>
                <a:lnTo>
                  <a:pt x="315" y="445"/>
                </a:lnTo>
                <a:lnTo>
                  <a:pt x="315" y="445"/>
                </a:lnTo>
                <a:lnTo>
                  <a:pt x="315" y="445"/>
                </a:lnTo>
                <a:lnTo>
                  <a:pt x="315" y="445"/>
                </a:lnTo>
                <a:lnTo>
                  <a:pt x="314" y="445"/>
                </a:lnTo>
                <a:lnTo>
                  <a:pt x="314" y="446"/>
                </a:lnTo>
                <a:lnTo>
                  <a:pt x="314" y="446"/>
                </a:lnTo>
                <a:lnTo>
                  <a:pt x="315" y="446"/>
                </a:lnTo>
                <a:lnTo>
                  <a:pt x="315" y="446"/>
                </a:lnTo>
                <a:lnTo>
                  <a:pt x="315" y="446"/>
                </a:lnTo>
                <a:lnTo>
                  <a:pt x="316" y="446"/>
                </a:lnTo>
                <a:lnTo>
                  <a:pt x="316" y="446"/>
                </a:lnTo>
                <a:lnTo>
                  <a:pt x="316" y="446"/>
                </a:lnTo>
                <a:lnTo>
                  <a:pt x="318" y="446"/>
                </a:lnTo>
                <a:lnTo>
                  <a:pt x="318" y="446"/>
                </a:lnTo>
                <a:lnTo>
                  <a:pt x="318" y="445"/>
                </a:lnTo>
                <a:lnTo>
                  <a:pt x="318" y="445"/>
                </a:lnTo>
                <a:lnTo>
                  <a:pt x="318" y="445"/>
                </a:lnTo>
                <a:lnTo>
                  <a:pt x="318" y="445"/>
                </a:lnTo>
                <a:lnTo>
                  <a:pt x="318" y="445"/>
                </a:lnTo>
                <a:lnTo>
                  <a:pt x="319" y="445"/>
                </a:lnTo>
                <a:lnTo>
                  <a:pt x="319" y="444"/>
                </a:lnTo>
                <a:lnTo>
                  <a:pt x="319" y="444"/>
                </a:lnTo>
                <a:lnTo>
                  <a:pt x="319" y="444"/>
                </a:lnTo>
                <a:lnTo>
                  <a:pt x="319" y="442"/>
                </a:lnTo>
                <a:lnTo>
                  <a:pt x="321" y="442"/>
                </a:lnTo>
                <a:lnTo>
                  <a:pt x="321" y="442"/>
                </a:lnTo>
                <a:lnTo>
                  <a:pt x="321" y="442"/>
                </a:lnTo>
                <a:lnTo>
                  <a:pt x="321" y="442"/>
                </a:lnTo>
                <a:lnTo>
                  <a:pt x="321" y="441"/>
                </a:lnTo>
                <a:lnTo>
                  <a:pt x="321" y="441"/>
                </a:lnTo>
                <a:lnTo>
                  <a:pt x="321" y="441"/>
                </a:lnTo>
                <a:lnTo>
                  <a:pt x="322" y="441"/>
                </a:lnTo>
                <a:lnTo>
                  <a:pt x="322" y="440"/>
                </a:lnTo>
                <a:lnTo>
                  <a:pt x="322" y="440"/>
                </a:lnTo>
                <a:lnTo>
                  <a:pt x="322" y="440"/>
                </a:lnTo>
                <a:lnTo>
                  <a:pt x="322" y="440"/>
                </a:lnTo>
                <a:lnTo>
                  <a:pt x="322" y="440"/>
                </a:lnTo>
                <a:lnTo>
                  <a:pt x="321" y="440"/>
                </a:lnTo>
                <a:lnTo>
                  <a:pt x="321" y="441"/>
                </a:lnTo>
                <a:lnTo>
                  <a:pt x="321" y="440"/>
                </a:lnTo>
                <a:lnTo>
                  <a:pt x="321" y="440"/>
                </a:lnTo>
                <a:lnTo>
                  <a:pt x="322" y="440"/>
                </a:lnTo>
                <a:lnTo>
                  <a:pt x="322" y="440"/>
                </a:lnTo>
                <a:lnTo>
                  <a:pt x="322" y="440"/>
                </a:lnTo>
                <a:lnTo>
                  <a:pt x="322" y="438"/>
                </a:lnTo>
                <a:lnTo>
                  <a:pt x="323" y="438"/>
                </a:lnTo>
                <a:lnTo>
                  <a:pt x="323" y="438"/>
                </a:lnTo>
                <a:lnTo>
                  <a:pt x="323" y="438"/>
                </a:lnTo>
                <a:lnTo>
                  <a:pt x="323" y="437"/>
                </a:lnTo>
                <a:lnTo>
                  <a:pt x="323" y="437"/>
                </a:lnTo>
                <a:lnTo>
                  <a:pt x="323" y="437"/>
                </a:lnTo>
                <a:lnTo>
                  <a:pt x="325" y="437"/>
                </a:lnTo>
                <a:lnTo>
                  <a:pt x="323" y="437"/>
                </a:lnTo>
                <a:lnTo>
                  <a:pt x="323" y="437"/>
                </a:lnTo>
                <a:lnTo>
                  <a:pt x="325" y="437"/>
                </a:lnTo>
                <a:lnTo>
                  <a:pt x="325" y="438"/>
                </a:lnTo>
                <a:lnTo>
                  <a:pt x="325" y="438"/>
                </a:lnTo>
                <a:lnTo>
                  <a:pt x="325" y="440"/>
                </a:lnTo>
                <a:lnTo>
                  <a:pt x="325" y="440"/>
                </a:lnTo>
                <a:lnTo>
                  <a:pt x="325" y="440"/>
                </a:lnTo>
                <a:lnTo>
                  <a:pt x="325" y="440"/>
                </a:lnTo>
                <a:lnTo>
                  <a:pt x="326" y="441"/>
                </a:lnTo>
                <a:lnTo>
                  <a:pt x="326" y="441"/>
                </a:lnTo>
                <a:lnTo>
                  <a:pt x="326" y="442"/>
                </a:lnTo>
                <a:lnTo>
                  <a:pt x="326" y="442"/>
                </a:lnTo>
                <a:lnTo>
                  <a:pt x="326" y="442"/>
                </a:lnTo>
                <a:lnTo>
                  <a:pt x="326" y="442"/>
                </a:lnTo>
                <a:lnTo>
                  <a:pt x="326" y="444"/>
                </a:lnTo>
                <a:lnTo>
                  <a:pt x="326" y="444"/>
                </a:lnTo>
                <a:lnTo>
                  <a:pt x="326" y="444"/>
                </a:lnTo>
                <a:lnTo>
                  <a:pt x="326" y="444"/>
                </a:lnTo>
                <a:lnTo>
                  <a:pt x="326" y="445"/>
                </a:lnTo>
                <a:lnTo>
                  <a:pt x="326" y="445"/>
                </a:lnTo>
                <a:lnTo>
                  <a:pt x="327" y="445"/>
                </a:lnTo>
                <a:lnTo>
                  <a:pt x="327" y="445"/>
                </a:lnTo>
                <a:lnTo>
                  <a:pt x="327" y="445"/>
                </a:lnTo>
                <a:lnTo>
                  <a:pt x="327" y="446"/>
                </a:lnTo>
                <a:lnTo>
                  <a:pt x="327" y="446"/>
                </a:lnTo>
                <a:lnTo>
                  <a:pt x="329" y="446"/>
                </a:lnTo>
                <a:lnTo>
                  <a:pt x="329" y="448"/>
                </a:lnTo>
                <a:lnTo>
                  <a:pt x="329" y="448"/>
                </a:lnTo>
                <a:lnTo>
                  <a:pt x="329" y="448"/>
                </a:lnTo>
                <a:lnTo>
                  <a:pt x="329" y="448"/>
                </a:lnTo>
                <a:lnTo>
                  <a:pt x="329" y="449"/>
                </a:lnTo>
                <a:lnTo>
                  <a:pt x="330" y="449"/>
                </a:lnTo>
                <a:lnTo>
                  <a:pt x="330" y="449"/>
                </a:lnTo>
                <a:lnTo>
                  <a:pt x="330" y="449"/>
                </a:lnTo>
                <a:lnTo>
                  <a:pt x="330" y="451"/>
                </a:lnTo>
                <a:lnTo>
                  <a:pt x="332" y="451"/>
                </a:lnTo>
                <a:lnTo>
                  <a:pt x="332" y="451"/>
                </a:lnTo>
                <a:lnTo>
                  <a:pt x="332" y="451"/>
                </a:lnTo>
                <a:lnTo>
                  <a:pt x="332" y="451"/>
                </a:lnTo>
                <a:lnTo>
                  <a:pt x="332" y="452"/>
                </a:lnTo>
                <a:lnTo>
                  <a:pt x="332" y="452"/>
                </a:lnTo>
                <a:lnTo>
                  <a:pt x="332" y="452"/>
                </a:lnTo>
                <a:lnTo>
                  <a:pt x="333" y="452"/>
                </a:lnTo>
                <a:lnTo>
                  <a:pt x="333" y="453"/>
                </a:lnTo>
                <a:lnTo>
                  <a:pt x="333" y="453"/>
                </a:lnTo>
                <a:lnTo>
                  <a:pt x="334" y="453"/>
                </a:lnTo>
                <a:lnTo>
                  <a:pt x="334" y="453"/>
                </a:lnTo>
                <a:lnTo>
                  <a:pt x="334" y="453"/>
                </a:lnTo>
                <a:lnTo>
                  <a:pt x="334" y="453"/>
                </a:lnTo>
                <a:lnTo>
                  <a:pt x="334" y="453"/>
                </a:lnTo>
                <a:lnTo>
                  <a:pt x="334" y="455"/>
                </a:lnTo>
                <a:lnTo>
                  <a:pt x="336" y="455"/>
                </a:lnTo>
                <a:lnTo>
                  <a:pt x="336" y="455"/>
                </a:lnTo>
                <a:lnTo>
                  <a:pt x="337" y="455"/>
                </a:lnTo>
                <a:lnTo>
                  <a:pt x="337" y="455"/>
                </a:lnTo>
                <a:lnTo>
                  <a:pt x="337" y="455"/>
                </a:lnTo>
                <a:lnTo>
                  <a:pt x="337" y="455"/>
                </a:lnTo>
                <a:lnTo>
                  <a:pt x="337" y="453"/>
                </a:lnTo>
                <a:lnTo>
                  <a:pt x="338" y="453"/>
                </a:lnTo>
                <a:lnTo>
                  <a:pt x="338" y="453"/>
                </a:lnTo>
                <a:lnTo>
                  <a:pt x="340" y="453"/>
                </a:lnTo>
                <a:lnTo>
                  <a:pt x="340" y="453"/>
                </a:lnTo>
                <a:lnTo>
                  <a:pt x="340" y="453"/>
                </a:lnTo>
                <a:lnTo>
                  <a:pt x="340" y="453"/>
                </a:lnTo>
                <a:lnTo>
                  <a:pt x="340" y="453"/>
                </a:lnTo>
                <a:lnTo>
                  <a:pt x="341" y="453"/>
                </a:lnTo>
                <a:lnTo>
                  <a:pt x="341" y="452"/>
                </a:lnTo>
                <a:lnTo>
                  <a:pt x="341" y="452"/>
                </a:lnTo>
                <a:lnTo>
                  <a:pt x="341" y="452"/>
                </a:lnTo>
                <a:lnTo>
                  <a:pt x="342" y="452"/>
                </a:lnTo>
                <a:lnTo>
                  <a:pt x="342" y="451"/>
                </a:lnTo>
                <a:lnTo>
                  <a:pt x="342" y="451"/>
                </a:lnTo>
                <a:lnTo>
                  <a:pt x="342" y="451"/>
                </a:lnTo>
                <a:lnTo>
                  <a:pt x="342" y="451"/>
                </a:lnTo>
                <a:lnTo>
                  <a:pt x="342" y="451"/>
                </a:lnTo>
                <a:lnTo>
                  <a:pt x="342" y="449"/>
                </a:lnTo>
                <a:lnTo>
                  <a:pt x="344" y="449"/>
                </a:lnTo>
                <a:lnTo>
                  <a:pt x="344" y="449"/>
                </a:lnTo>
                <a:lnTo>
                  <a:pt x="344" y="449"/>
                </a:lnTo>
                <a:lnTo>
                  <a:pt x="345" y="449"/>
                </a:lnTo>
                <a:lnTo>
                  <a:pt x="345" y="448"/>
                </a:lnTo>
                <a:lnTo>
                  <a:pt x="345" y="448"/>
                </a:lnTo>
                <a:lnTo>
                  <a:pt x="345" y="448"/>
                </a:lnTo>
                <a:lnTo>
                  <a:pt x="345" y="448"/>
                </a:lnTo>
                <a:lnTo>
                  <a:pt x="347" y="448"/>
                </a:lnTo>
                <a:lnTo>
                  <a:pt x="347" y="448"/>
                </a:lnTo>
                <a:lnTo>
                  <a:pt x="347" y="446"/>
                </a:lnTo>
                <a:lnTo>
                  <a:pt x="347" y="446"/>
                </a:lnTo>
                <a:lnTo>
                  <a:pt x="347" y="445"/>
                </a:lnTo>
                <a:lnTo>
                  <a:pt x="347" y="445"/>
                </a:lnTo>
                <a:lnTo>
                  <a:pt x="347" y="445"/>
                </a:lnTo>
                <a:lnTo>
                  <a:pt x="347" y="444"/>
                </a:lnTo>
                <a:lnTo>
                  <a:pt x="347" y="444"/>
                </a:lnTo>
                <a:lnTo>
                  <a:pt x="348" y="444"/>
                </a:lnTo>
                <a:lnTo>
                  <a:pt x="348" y="442"/>
                </a:lnTo>
                <a:lnTo>
                  <a:pt x="348" y="442"/>
                </a:lnTo>
                <a:lnTo>
                  <a:pt x="348" y="442"/>
                </a:lnTo>
                <a:lnTo>
                  <a:pt x="348" y="442"/>
                </a:lnTo>
                <a:lnTo>
                  <a:pt x="348" y="441"/>
                </a:lnTo>
                <a:lnTo>
                  <a:pt x="348" y="440"/>
                </a:lnTo>
                <a:lnTo>
                  <a:pt x="348" y="440"/>
                </a:lnTo>
                <a:lnTo>
                  <a:pt x="348" y="440"/>
                </a:lnTo>
                <a:lnTo>
                  <a:pt x="348" y="438"/>
                </a:lnTo>
                <a:lnTo>
                  <a:pt x="348" y="438"/>
                </a:lnTo>
                <a:lnTo>
                  <a:pt x="348" y="437"/>
                </a:lnTo>
                <a:lnTo>
                  <a:pt x="348" y="437"/>
                </a:lnTo>
                <a:lnTo>
                  <a:pt x="348" y="437"/>
                </a:lnTo>
                <a:lnTo>
                  <a:pt x="348" y="437"/>
                </a:lnTo>
                <a:lnTo>
                  <a:pt x="348" y="435"/>
                </a:lnTo>
                <a:lnTo>
                  <a:pt x="348" y="435"/>
                </a:lnTo>
                <a:lnTo>
                  <a:pt x="347" y="435"/>
                </a:lnTo>
                <a:lnTo>
                  <a:pt x="347" y="434"/>
                </a:lnTo>
                <a:lnTo>
                  <a:pt x="347" y="434"/>
                </a:lnTo>
                <a:lnTo>
                  <a:pt x="347" y="434"/>
                </a:lnTo>
                <a:lnTo>
                  <a:pt x="347" y="433"/>
                </a:lnTo>
                <a:lnTo>
                  <a:pt x="347" y="433"/>
                </a:lnTo>
                <a:lnTo>
                  <a:pt x="345" y="431"/>
                </a:lnTo>
                <a:lnTo>
                  <a:pt x="345" y="431"/>
                </a:lnTo>
                <a:lnTo>
                  <a:pt x="345" y="431"/>
                </a:lnTo>
                <a:lnTo>
                  <a:pt x="345" y="431"/>
                </a:lnTo>
                <a:lnTo>
                  <a:pt x="345" y="431"/>
                </a:lnTo>
                <a:lnTo>
                  <a:pt x="344" y="431"/>
                </a:lnTo>
                <a:lnTo>
                  <a:pt x="344" y="431"/>
                </a:lnTo>
                <a:lnTo>
                  <a:pt x="342" y="431"/>
                </a:lnTo>
                <a:lnTo>
                  <a:pt x="342" y="433"/>
                </a:lnTo>
                <a:lnTo>
                  <a:pt x="342" y="433"/>
                </a:lnTo>
                <a:lnTo>
                  <a:pt x="342" y="433"/>
                </a:lnTo>
                <a:lnTo>
                  <a:pt x="341" y="433"/>
                </a:lnTo>
                <a:lnTo>
                  <a:pt x="341" y="433"/>
                </a:lnTo>
                <a:lnTo>
                  <a:pt x="341" y="433"/>
                </a:lnTo>
                <a:lnTo>
                  <a:pt x="340" y="433"/>
                </a:lnTo>
                <a:lnTo>
                  <a:pt x="340" y="433"/>
                </a:lnTo>
                <a:lnTo>
                  <a:pt x="340" y="431"/>
                </a:lnTo>
                <a:lnTo>
                  <a:pt x="338" y="431"/>
                </a:lnTo>
                <a:lnTo>
                  <a:pt x="338" y="433"/>
                </a:lnTo>
                <a:lnTo>
                  <a:pt x="338" y="433"/>
                </a:lnTo>
                <a:lnTo>
                  <a:pt x="337" y="431"/>
                </a:lnTo>
                <a:lnTo>
                  <a:pt x="337" y="431"/>
                </a:lnTo>
                <a:lnTo>
                  <a:pt x="337" y="431"/>
                </a:lnTo>
                <a:lnTo>
                  <a:pt x="337" y="431"/>
                </a:lnTo>
                <a:lnTo>
                  <a:pt x="337" y="430"/>
                </a:lnTo>
                <a:lnTo>
                  <a:pt x="336" y="430"/>
                </a:lnTo>
                <a:lnTo>
                  <a:pt x="336" y="430"/>
                </a:lnTo>
                <a:lnTo>
                  <a:pt x="336" y="429"/>
                </a:lnTo>
                <a:lnTo>
                  <a:pt x="336" y="429"/>
                </a:lnTo>
                <a:lnTo>
                  <a:pt x="336" y="429"/>
                </a:lnTo>
                <a:lnTo>
                  <a:pt x="336" y="427"/>
                </a:lnTo>
                <a:lnTo>
                  <a:pt x="336" y="427"/>
                </a:lnTo>
                <a:lnTo>
                  <a:pt x="336" y="427"/>
                </a:lnTo>
                <a:lnTo>
                  <a:pt x="336" y="426"/>
                </a:lnTo>
                <a:lnTo>
                  <a:pt x="336" y="426"/>
                </a:lnTo>
                <a:lnTo>
                  <a:pt x="336" y="425"/>
                </a:lnTo>
                <a:lnTo>
                  <a:pt x="334" y="425"/>
                </a:lnTo>
                <a:lnTo>
                  <a:pt x="334" y="423"/>
                </a:lnTo>
                <a:lnTo>
                  <a:pt x="334" y="423"/>
                </a:lnTo>
                <a:lnTo>
                  <a:pt x="334" y="423"/>
                </a:lnTo>
                <a:lnTo>
                  <a:pt x="334" y="422"/>
                </a:lnTo>
                <a:lnTo>
                  <a:pt x="334" y="422"/>
                </a:lnTo>
                <a:lnTo>
                  <a:pt x="334" y="420"/>
                </a:lnTo>
                <a:lnTo>
                  <a:pt x="334" y="420"/>
                </a:lnTo>
                <a:lnTo>
                  <a:pt x="334" y="420"/>
                </a:lnTo>
                <a:lnTo>
                  <a:pt x="333" y="420"/>
                </a:lnTo>
                <a:lnTo>
                  <a:pt x="333" y="419"/>
                </a:lnTo>
                <a:lnTo>
                  <a:pt x="333" y="419"/>
                </a:lnTo>
                <a:lnTo>
                  <a:pt x="333" y="418"/>
                </a:lnTo>
                <a:lnTo>
                  <a:pt x="333" y="418"/>
                </a:lnTo>
                <a:lnTo>
                  <a:pt x="333" y="418"/>
                </a:lnTo>
                <a:lnTo>
                  <a:pt x="332" y="418"/>
                </a:lnTo>
                <a:lnTo>
                  <a:pt x="332" y="416"/>
                </a:lnTo>
                <a:lnTo>
                  <a:pt x="332" y="416"/>
                </a:lnTo>
                <a:lnTo>
                  <a:pt x="332" y="415"/>
                </a:lnTo>
                <a:lnTo>
                  <a:pt x="332" y="415"/>
                </a:lnTo>
                <a:lnTo>
                  <a:pt x="332" y="415"/>
                </a:lnTo>
                <a:lnTo>
                  <a:pt x="332" y="415"/>
                </a:lnTo>
                <a:lnTo>
                  <a:pt x="332" y="414"/>
                </a:lnTo>
                <a:lnTo>
                  <a:pt x="332" y="414"/>
                </a:lnTo>
                <a:lnTo>
                  <a:pt x="330" y="412"/>
                </a:lnTo>
                <a:lnTo>
                  <a:pt x="330" y="412"/>
                </a:lnTo>
                <a:lnTo>
                  <a:pt x="330" y="412"/>
                </a:lnTo>
                <a:lnTo>
                  <a:pt x="330" y="412"/>
                </a:lnTo>
                <a:lnTo>
                  <a:pt x="330" y="411"/>
                </a:lnTo>
                <a:lnTo>
                  <a:pt x="330" y="411"/>
                </a:lnTo>
                <a:lnTo>
                  <a:pt x="329" y="411"/>
                </a:lnTo>
                <a:lnTo>
                  <a:pt x="329" y="409"/>
                </a:lnTo>
                <a:lnTo>
                  <a:pt x="329" y="409"/>
                </a:lnTo>
                <a:lnTo>
                  <a:pt x="329" y="409"/>
                </a:lnTo>
                <a:lnTo>
                  <a:pt x="329" y="409"/>
                </a:lnTo>
                <a:lnTo>
                  <a:pt x="329" y="408"/>
                </a:lnTo>
                <a:lnTo>
                  <a:pt x="329" y="408"/>
                </a:lnTo>
                <a:lnTo>
                  <a:pt x="329" y="408"/>
                </a:lnTo>
                <a:lnTo>
                  <a:pt x="329" y="407"/>
                </a:lnTo>
                <a:lnTo>
                  <a:pt x="327" y="407"/>
                </a:lnTo>
                <a:lnTo>
                  <a:pt x="327" y="407"/>
                </a:lnTo>
                <a:lnTo>
                  <a:pt x="327" y="407"/>
                </a:lnTo>
                <a:lnTo>
                  <a:pt x="327" y="405"/>
                </a:lnTo>
                <a:lnTo>
                  <a:pt x="327" y="405"/>
                </a:lnTo>
                <a:lnTo>
                  <a:pt x="327" y="405"/>
                </a:lnTo>
                <a:lnTo>
                  <a:pt x="327" y="404"/>
                </a:lnTo>
                <a:lnTo>
                  <a:pt x="326" y="404"/>
                </a:lnTo>
                <a:lnTo>
                  <a:pt x="326" y="404"/>
                </a:lnTo>
                <a:lnTo>
                  <a:pt x="326" y="404"/>
                </a:lnTo>
                <a:lnTo>
                  <a:pt x="326" y="404"/>
                </a:lnTo>
                <a:lnTo>
                  <a:pt x="326" y="404"/>
                </a:lnTo>
                <a:lnTo>
                  <a:pt x="325" y="404"/>
                </a:lnTo>
                <a:lnTo>
                  <a:pt x="325" y="404"/>
                </a:lnTo>
                <a:lnTo>
                  <a:pt x="325" y="403"/>
                </a:lnTo>
                <a:lnTo>
                  <a:pt x="323" y="403"/>
                </a:lnTo>
                <a:lnTo>
                  <a:pt x="323" y="403"/>
                </a:lnTo>
                <a:lnTo>
                  <a:pt x="323" y="403"/>
                </a:lnTo>
                <a:lnTo>
                  <a:pt x="323" y="403"/>
                </a:lnTo>
                <a:lnTo>
                  <a:pt x="322" y="403"/>
                </a:lnTo>
                <a:lnTo>
                  <a:pt x="322" y="401"/>
                </a:lnTo>
                <a:lnTo>
                  <a:pt x="322" y="401"/>
                </a:lnTo>
                <a:lnTo>
                  <a:pt x="321" y="401"/>
                </a:lnTo>
                <a:lnTo>
                  <a:pt x="321" y="401"/>
                </a:lnTo>
                <a:lnTo>
                  <a:pt x="321" y="401"/>
                </a:lnTo>
                <a:lnTo>
                  <a:pt x="321" y="400"/>
                </a:lnTo>
                <a:lnTo>
                  <a:pt x="321" y="400"/>
                </a:lnTo>
                <a:lnTo>
                  <a:pt x="321" y="399"/>
                </a:lnTo>
                <a:lnTo>
                  <a:pt x="319" y="399"/>
                </a:lnTo>
                <a:lnTo>
                  <a:pt x="319" y="399"/>
                </a:lnTo>
                <a:lnTo>
                  <a:pt x="319" y="399"/>
                </a:lnTo>
                <a:lnTo>
                  <a:pt x="319" y="397"/>
                </a:lnTo>
                <a:lnTo>
                  <a:pt x="319" y="397"/>
                </a:lnTo>
                <a:lnTo>
                  <a:pt x="318" y="397"/>
                </a:lnTo>
                <a:lnTo>
                  <a:pt x="318" y="396"/>
                </a:lnTo>
                <a:lnTo>
                  <a:pt x="319" y="396"/>
                </a:lnTo>
                <a:lnTo>
                  <a:pt x="319" y="396"/>
                </a:lnTo>
                <a:lnTo>
                  <a:pt x="319" y="396"/>
                </a:lnTo>
                <a:lnTo>
                  <a:pt x="318" y="394"/>
                </a:lnTo>
                <a:lnTo>
                  <a:pt x="318" y="394"/>
                </a:lnTo>
                <a:lnTo>
                  <a:pt x="318" y="394"/>
                </a:lnTo>
                <a:lnTo>
                  <a:pt x="316" y="394"/>
                </a:lnTo>
                <a:lnTo>
                  <a:pt x="316" y="394"/>
                </a:lnTo>
                <a:lnTo>
                  <a:pt x="316" y="394"/>
                </a:lnTo>
                <a:lnTo>
                  <a:pt x="316" y="393"/>
                </a:lnTo>
                <a:lnTo>
                  <a:pt x="315" y="393"/>
                </a:lnTo>
                <a:lnTo>
                  <a:pt x="315" y="393"/>
                </a:lnTo>
                <a:lnTo>
                  <a:pt x="315" y="393"/>
                </a:lnTo>
                <a:lnTo>
                  <a:pt x="315" y="393"/>
                </a:lnTo>
                <a:lnTo>
                  <a:pt x="315" y="393"/>
                </a:lnTo>
                <a:lnTo>
                  <a:pt x="315" y="392"/>
                </a:lnTo>
                <a:lnTo>
                  <a:pt x="314" y="392"/>
                </a:lnTo>
                <a:lnTo>
                  <a:pt x="314" y="392"/>
                </a:lnTo>
                <a:lnTo>
                  <a:pt x="314" y="390"/>
                </a:lnTo>
                <a:lnTo>
                  <a:pt x="312" y="390"/>
                </a:lnTo>
                <a:lnTo>
                  <a:pt x="312" y="390"/>
                </a:lnTo>
                <a:lnTo>
                  <a:pt x="312" y="390"/>
                </a:lnTo>
                <a:lnTo>
                  <a:pt x="312" y="390"/>
                </a:lnTo>
                <a:lnTo>
                  <a:pt x="311" y="389"/>
                </a:lnTo>
                <a:lnTo>
                  <a:pt x="311" y="389"/>
                </a:lnTo>
                <a:lnTo>
                  <a:pt x="311" y="389"/>
                </a:lnTo>
                <a:lnTo>
                  <a:pt x="310" y="389"/>
                </a:lnTo>
                <a:lnTo>
                  <a:pt x="310" y="389"/>
                </a:lnTo>
                <a:lnTo>
                  <a:pt x="310" y="389"/>
                </a:lnTo>
                <a:lnTo>
                  <a:pt x="308" y="389"/>
                </a:lnTo>
                <a:lnTo>
                  <a:pt x="308" y="389"/>
                </a:lnTo>
                <a:lnTo>
                  <a:pt x="307" y="388"/>
                </a:lnTo>
                <a:lnTo>
                  <a:pt x="307" y="388"/>
                </a:lnTo>
                <a:lnTo>
                  <a:pt x="307" y="388"/>
                </a:lnTo>
                <a:lnTo>
                  <a:pt x="308" y="388"/>
                </a:lnTo>
                <a:lnTo>
                  <a:pt x="308" y="386"/>
                </a:lnTo>
                <a:lnTo>
                  <a:pt x="308" y="386"/>
                </a:lnTo>
                <a:lnTo>
                  <a:pt x="307" y="386"/>
                </a:lnTo>
                <a:lnTo>
                  <a:pt x="307" y="386"/>
                </a:lnTo>
                <a:lnTo>
                  <a:pt x="307" y="386"/>
                </a:lnTo>
                <a:lnTo>
                  <a:pt x="306" y="385"/>
                </a:lnTo>
                <a:lnTo>
                  <a:pt x="306" y="386"/>
                </a:lnTo>
                <a:lnTo>
                  <a:pt x="306" y="385"/>
                </a:lnTo>
                <a:lnTo>
                  <a:pt x="306" y="385"/>
                </a:lnTo>
                <a:lnTo>
                  <a:pt x="304" y="385"/>
                </a:lnTo>
                <a:lnTo>
                  <a:pt x="304" y="384"/>
                </a:lnTo>
                <a:lnTo>
                  <a:pt x="304" y="384"/>
                </a:lnTo>
                <a:lnTo>
                  <a:pt x="304" y="385"/>
                </a:lnTo>
                <a:lnTo>
                  <a:pt x="303" y="385"/>
                </a:lnTo>
                <a:lnTo>
                  <a:pt x="303" y="384"/>
                </a:lnTo>
                <a:lnTo>
                  <a:pt x="303" y="384"/>
                </a:lnTo>
                <a:lnTo>
                  <a:pt x="301" y="384"/>
                </a:lnTo>
                <a:lnTo>
                  <a:pt x="301" y="382"/>
                </a:lnTo>
                <a:lnTo>
                  <a:pt x="303" y="382"/>
                </a:lnTo>
                <a:lnTo>
                  <a:pt x="303" y="382"/>
                </a:lnTo>
                <a:lnTo>
                  <a:pt x="303" y="382"/>
                </a:lnTo>
                <a:lnTo>
                  <a:pt x="303" y="382"/>
                </a:lnTo>
                <a:lnTo>
                  <a:pt x="304" y="382"/>
                </a:lnTo>
                <a:lnTo>
                  <a:pt x="304" y="382"/>
                </a:lnTo>
                <a:lnTo>
                  <a:pt x="304" y="382"/>
                </a:lnTo>
                <a:lnTo>
                  <a:pt x="304" y="381"/>
                </a:lnTo>
                <a:lnTo>
                  <a:pt x="304" y="381"/>
                </a:lnTo>
                <a:lnTo>
                  <a:pt x="306" y="381"/>
                </a:lnTo>
                <a:lnTo>
                  <a:pt x="306" y="379"/>
                </a:lnTo>
                <a:lnTo>
                  <a:pt x="306" y="379"/>
                </a:lnTo>
                <a:lnTo>
                  <a:pt x="306" y="379"/>
                </a:lnTo>
                <a:lnTo>
                  <a:pt x="306" y="379"/>
                </a:lnTo>
                <a:lnTo>
                  <a:pt x="306" y="378"/>
                </a:lnTo>
                <a:lnTo>
                  <a:pt x="306" y="378"/>
                </a:lnTo>
                <a:lnTo>
                  <a:pt x="306" y="378"/>
                </a:lnTo>
                <a:lnTo>
                  <a:pt x="306" y="377"/>
                </a:lnTo>
                <a:lnTo>
                  <a:pt x="307" y="377"/>
                </a:lnTo>
                <a:lnTo>
                  <a:pt x="307" y="377"/>
                </a:lnTo>
                <a:lnTo>
                  <a:pt x="306" y="377"/>
                </a:lnTo>
                <a:lnTo>
                  <a:pt x="306" y="377"/>
                </a:lnTo>
                <a:lnTo>
                  <a:pt x="307" y="377"/>
                </a:lnTo>
                <a:lnTo>
                  <a:pt x="307" y="377"/>
                </a:lnTo>
                <a:lnTo>
                  <a:pt x="307" y="375"/>
                </a:lnTo>
                <a:lnTo>
                  <a:pt x="307" y="375"/>
                </a:lnTo>
                <a:lnTo>
                  <a:pt x="307" y="374"/>
                </a:lnTo>
                <a:lnTo>
                  <a:pt x="307" y="374"/>
                </a:lnTo>
                <a:lnTo>
                  <a:pt x="307" y="374"/>
                </a:lnTo>
                <a:lnTo>
                  <a:pt x="307" y="374"/>
                </a:lnTo>
                <a:lnTo>
                  <a:pt x="307" y="373"/>
                </a:lnTo>
                <a:lnTo>
                  <a:pt x="307" y="373"/>
                </a:lnTo>
                <a:lnTo>
                  <a:pt x="307" y="371"/>
                </a:lnTo>
                <a:lnTo>
                  <a:pt x="307" y="371"/>
                </a:lnTo>
                <a:lnTo>
                  <a:pt x="307" y="371"/>
                </a:lnTo>
                <a:lnTo>
                  <a:pt x="307" y="370"/>
                </a:lnTo>
                <a:lnTo>
                  <a:pt x="307" y="370"/>
                </a:lnTo>
                <a:lnTo>
                  <a:pt x="307" y="368"/>
                </a:lnTo>
                <a:lnTo>
                  <a:pt x="307" y="368"/>
                </a:lnTo>
                <a:lnTo>
                  <a:pt x="307" y="368"/>
                </a:lnTo>
                <a:lnTo>
                  <a:pt x="307" y="367"/>
                </a:lnTo>
                <a:lnTo>
                  <a:pt x="307" y="367"/>
                </a:lnTo>
                <a:lnTo>
                  <a:pt x="308" y="366"/>
                </a:lnTo>
                <a:lnTo>
                  <a:pt x="308" y="366"/>
                </a:lnTo>
                <a:lnTo>
                  <a:pt x="308" y="366"/>
                </a:lnTo>
                <a:lnTo>
                  <a:pt x="308" y="366"/>
                </a:lnTo>
                <a:lnTo>
                  <a:pt x="308" y="364"/>
                </a:lnTo>
                <a:lnTo>
                  <a:pt x="310" y="364"/>
                </a:lnTo>
                <a:lnTo>
                  <a:pt x="310" y="364"/>
                </a:lnTo>
                <a:lnTo>
                  <a:pt x="310" y="364"/>
                </a:lnTo>
                <a:lnTo>
                  <a:pt x="310" y="363"/>
                </a:lnTo>
                <a:lnTo>
                  <a:pt x="310" y="363"/>
                </a:lnTo>
                <a:lnTo>
                  <a:pt x="310" y="363"/>
                </a:lnTo>
                <a:lnTo>
                  <a:pt x="310" y="363"/>
                </a:lnTo>
                <a:lnTo>
                  <a:pt x="310" y="362"/>
                </a:lnTo>
                <a:lnTo>
                  <a:pt x="310" y="362"/>
                </a:lnTo>
                <a:lnTo>
                  <a:pt x="308" y="362"/>
                </a:lnTo>
                <a:lnTo>
                  <a:pt x="308" y="362"/>
                </a:lnTo>
                <a:lnTo>
                  <a:pt x="307" y="362"/>
                </a:lnTo>
                <a:lnTo>
                  <a:pt x="307" y="362"/>
                </a:lnTo>
                <a:lnTo>
                  <a:pt x="307" y="362"/>
                </a:lnTo>
                <a:lnTo>
                  <a:pt x="306" y="362"/>
                </a:lnTo>
                <a:lnTo>
                  <a:pt x="306" y="363"/>
                </a:lnTo>
                <a:lnTo>
                  <a:pt x="306" y="363"/>
                </a:lnTo>
                <a:lnTo>
                  <a:pt x="306" y="363"/>
                </a:lnTo>
                <a:lnTo>
                  <a:pt x="304" y="363"/>
                </a:lnTo>
                <a:lnTo>
                  <a:pt x="304" y="363"/>
                </a:lnTo>
                <a:lnTo>
                  <a:pt x="304" y="363"/>
                </a:lnTo>
                <a:lnTo>
                  <a:pt x="304" y="364"/>
                </a:lnTo>
                <a:lnTo>
                  <a:pt x="304" y="364"/>
                </a:lnTo>
                <a:lnTo>
                  <a:pt x="304" y="364"/>
                </a:lnTo>
                <a:lnTo>
                  <a:pt x="303" y="366"/>
                </a:lnTo>
                <a:lnTo>
                  <a:pt x="303" y="366"/>
                </a:lnTo>
                <a:lnTo>
                  <a:pt x="301" y="366"/>
                </a:lnTo>
                <a:lnTo>
                  <a:pt x="301" y="367"/>
                </a:lnTo>
                <a:lnTo>
                  <a:pt x="301" y="367"/>
                </a:lnTo>
                <a:lnTo>
                  <a:pt x="300" y="367"/>
                </a:lnTo>
                <a:lnTo>
                  <a:pt x="300" y="368"/>
                </a:lnTo>
                <a:lnTo>
                  <a:pt x="300" y="368"/>
                </a:lnTo>
                <a:lnTo>
                  <a:pt x="299" y="368"/>
                </a:lnTo>
                <a:lnTo>
                  <a:pt x="299" y="368"/>
                </a:lnTo>
                <a:lnTo>
                  <a:pt x="299" y="368"/>
                </a:lnTo>
                <a:lnTo>
                  <a:pt x="297" y="368"/>
                </a:lnTo>
                <a:lnTo>
                  <a:pt x="297" y="368"/>
                </a:lnTo>
                <a:lnTo>
                  <a:pt x="297" y="368"/>
                </a:lnTo>
                <a:lnTo>
                  <a:pt x="296" y="368"/>
                </a:lnTo>
                <a:lnTo>
                  <a:pt x="296" y="368"/>
                </a:lnTo>
                <a:lnTo>
                  <a:pt x="296" y="367"/>
                </a:lnTo>
                <a:lnTo>
                  <a:pt x="296" y="367"/>
                </a:lnTo>
                <a:lnTo>
                  <a:pt x="296" y="367"/>
                </a:lnTo>
                <a:lnTo>
                  <a:pt x="295" y="367"/>
                </a:lnTo>
                <a:lnTo>
                  <a:pt x="295" y="366"/>
                </a:lnTo>
                <a:lnTo>
                  <a:pt x="293" y="366"/>
                </a:lnTo>
                <a:lnTo>
                  <a:pt x="293" y="366"/>
                </a:lnTo>
                <a:lnTo>
                  <a:pt x="292" y="366"/>
                </a:lnTo>
                <a:lnTo>
                  <a:pt x="292" y="364"/>
                </a:lnTo>
                <a:lnTo>
                  <a:pt x="292" y="364"/>
                </a:lnTo>
                <a:lnTo>
                  <a:pt x="292" y="364"/>
                </a:lnTo>
                <a:lnTo>
                  <a:pt x="290" y="364"/>
                </a:lnTo>
                <a:lnTo>
                  <a:pt x="290" y="364"/>
                </a:lnTo>
                <a:lnTo>
                  <a:pt x="290" y="363"/>
                </a:lnTo>
                <a:lnTo>
                  <a:pt x="290" y="364"/>
                </a:lnTo>
                <a:lnTo>
                  <a:pt x="289" y="363"/>
                </a:lnTo>
                <a:lnTo>
                  <a:pt x="289" y="363"/>
                </a:lnTo>
                <a:lnTo>
                  <a:pt x="288" y="363"/>
                </a:lnTo>
                <a:lnTo>
                  <a:pt x="288" y="363"/>
                </a:lnTo>
                <a:lnTo>
                  <a:pt x="286" y="363"/>
                </a:lnTo>
                <a:lnTo>
                  <a:pt x="286" y="363"/>
                </a:lnTo>
                <a:lnTo>
                  <a:pt x="286" y="364"/>
                </a:lnTo>
                <a:lnTo>
                  <a:pt x="285" y="364"/>
                </a:lnTo>
                <a:lnTo>
                  <a:pt x="285" y="364"/>
                </a:lnTo>
                <a:lnTo>
                  <a:pt x="285" y="364"/>
                </a:lnTo>
                <a:lnTo>
                  <a:pt x="285" y="366"/>
                </a:lnTo>
                <a:lnTo>
                  <a:pt x="284" y="366"/>
                </a:lnTo>
                <a:lnTo>
                  <a:pt x="284" y="366"/>
                </a:lnTo>
                <a:lnTo>
                  <a:pt x="284" y="366"/>
                </a:lnTo>
                <a:lnTo>
                  <a:pt x="282" y="366"/>
                </a:lnTo>
                <a:lnTo>
                  <a:pt x="282" y="366"/>
                </a:lnTo>
                <a:lnTo>
                  <a:pt x="282" y="366"/>
                </a:lnTo>
                <a:lnTo>
                  <a:pt x="281" y="367"/>
                </a:lnTo>
                <a:lnTo>
                  <a:pt x="281" y="367"/>
                </a:lnTo>
                <a:lnTo>
                  <a:pt x="281" y="367"/>
                </a:lnTo>
                <a:lnTo>
                  <a:pt x="280" y="368"/>
                </a:lnTo>
                <a:lnTo>
                  <a:pt x="280" y="368"/>
                </a:lnTo>
                <a:lnTo>
                  <a:pt x="280" y="368"/>
                </a:lnTo>
                <a:lnTo>
                  <a:pt x="280" y="370"/>
                </a:lnTo>
                <a:lnTo>
                  <a:pt x="280" y="370"/>
                </a:lnTo>
                <a:lnTo>
                  <a:pt x="280" y="370"/>
                </a:lnTo>
                <a:lnTo>
                  <a:pt x="278" y="371"/>
                </a:lnTo>
                <a:lnTo>
                  <a:pt x="278" y="371"/>
                </a:lnTo>
                <a:lnTo>
                  <a:pt x="277" y="371"/>
                </a:lnTo>
                <a:lnTo>
                  <a:pt x="277" y="371"/>
                </a:lnTo>
                <a:lnTo>
                  <a:pt x="277" y="371"/>
                </a:lnTo>
                <a:lnTo>
                  <a:pt x="277" y="371"/>
                </a:lnTo>
                <a:lnTo>
                  <a:pt x="275" y="371"/>
                </a:lnTo>
                <a:lnTo>
                  <a:pt x="275" y="371"/>
                </a:lnTo>
                <a:lnTo>
                  <a:pt x="274" y="373"/>
                </a:lnTo>
                <a:lnTo>
                  <a:pt x="274" y="373"/>
                </a:lnTo>
                <a:lnTo>
                  <a:pt x="274" y="373"/>
                </a:lnTo>
                <a:lnTo>
                  <a:pt x="273" y="373"/>
                </a:lnTo>
                <a:lnTo>
                  <a:pt x="273" y="373"/>
                </a:lnTo>
                <a:lnTo>
                  <a:pt x="271" y="373"/>
                </a:lnTo>
                <a:lnTo>
                  <a:pt x="271" y="373"/>
                </a:lnTo>
                <a:lnTo>
                  <a:pt x="271" y="373"/>
                </a:lnTo>
                <a:lnTo>
                  <a:pt x="270" y="373"/>
                </a:lnTo>
                <a:lnTo>
                  <a:pt x="270" y="373"/>
                </a:lnTo>
                <a:lnTo>
                  <a:pt x="269" y="373"/>
                </a:lnTo>
                <a:lnTo>
                  <a:pt x="269" y="374"/>
                </a:lnTo>
                <a:lnTo>
                  <a:pt x="269" y="374"/>
                </a:lnTo>
                <a:lnTo>
                  <a:pt x="269" y="374"/>
                </a:lnTo>
                <a:lnTo>
                  <a:pt x="269" y="374"/>
                </a:lnTo>
                <a:lnTo>
                  <a:pt x="269" y="374"/>
                </a:lnTo>
                <a:lnTo>
                  <a:pt x="267" y="374"/>
                </a:lnTo>
                <a:lnTo>
                  <a:pt x="267" y="375"/>
                </a:lnTo>
                <a:lnTo>
                  <a:pt x="267" y="375"/>
                </a:lnTo>
                <a:lnTo>
                  <a:pt x="266" y="375"/>
                </a:lnTo>
                <a:lnTo>
                  <a:pt x="266" y="375"/>
                </a:lnTo>
                <a:lnTo>
                  <a:pt x="266" y="375"/>
                </a:lnTo>
                <a:lnTo>
                  <a:pt x="266" y="377"/>
                </a:lnTo>
                <a:lnTo>
                  <a:pt x="266" y="377"/>
                </a:lnTo>
                <a:lnTo>
                  <a:pt x="266" y="377"/>
                </a:lnTo>
                <a:lnTo>
                  <a:pt x="266" y="378"/>
                </a:lnTo>
                <a:lnTo>
                  <a:pt x="265" y="378"/>
                </a:lnTo>
                <a:lnTo>
                  <a:pt x="265" y="378"/>
                </a:lnTo>
                <a:lnTo>
                  <a:pt x="265" y="378"/>
                </a:lnTo>
                <a:lnTo>
                  <a:pt x="263" y="379"/>
                </a:lnTo>
                <a:lnTo>
                  <a:pt x="263" y="379"/>
                </a:lnTo>
                <a:lnTo>
                  <a:pt x="263" y="379"/>
                </a:lnTo>
                <a:lnTo>
                  <a:pt x="263" y="381"/>
                </a:lnTo>
                <a:lnTo>
                  <a:pt x="263" y="381"/>
                </a:lnTo>
                <a:lnTo>
                  <a:pt x="262" y="381"/>
                </a:lnTo>
                <a:lnTo>
                  <a:pt x="262" y="381"/>
                </a:lnTo>
                <a:lnTo>
                  <a:pt x="262" y="382"/>
                </a:lnTo>
                <a:lnTo>
                  <a:pt x="260" y="382"/>
                </a:lnTo>
                <a:lnTo>
                  <a:pt x="260" y="382"/>
                </a:lnTo>
                <a:lnTo>
                  <a:pt x="260" y="384"/>
                </a:lnTo>
                <a:lnTo>
                  <a:pt x="260" y="384"/>
                </a:lnTo>
                <a:lnTo>
                  <a:pt x="260" y="385"/>
                </a:lnTo>
                <a:lnTo>
                  <a:pt x="260" y="385"/>
                </a:lnTo>
                <a:lnTo>
                  <a:pt x="262" y="385"/>
                </a:lnTo>
                <a:lnTo>
                  <a:pt x="262" y="385"/>
                </a:lnTo>
                <a:lnTo>
                  <a:pt x="262" y="385"/>
                </a:lnTo>
                <a:lnTo>
                  <a:pt x="262" y="385"/>
                </a:lnTo>
                <a:lnTo>
                  <a:pt x="262" y="386"/>
                </a:lnTo>
                <a:lnTo>
                  <a:pt x="262" y="386"/>
                </a:lnTo>
                <a:lnTo>
                  <a:pt x="262" y="386"/>
                </a:lnTo>
                <a:lnTo>
                  <a:pt x="260" y="386"/>
                </a:lnTo>
                <a:lnTo>
                  <a:pt x="260" y="386"/>
                </a:lnTo>
                <a:lnTo>
                  <a:pt x="260" y="386"/>
                </a:lnTo>
                <a:lnTo>
                  <a:pt x="260" y="386"/>
                </a:lnTo>
                <a:lnTo>
                  <a:pt x="260" y="385"/>
                </a:lnTo>
                <a:lnTo>
                  <a:pt x="260" y="385"/>
                </a:lnTo>
                <a:lnTo>
                  <a:pt x="259" y="385"/>
                </a:lnTo>
                <a:lnTo>
                  <a:pt x="259" y="385"/>
                </a:lnTo>
                <a:lnTo>
                  <a:pt x="258" y="385"/>
                </a:lnTo>
                <a:lnTo>
                  <a:pt x="258" y="385"/>
                </a:lnTo>
                <a:lnTo>
                  <a:pt x="258" y="385"/>
                </a:lnTo>
                <a:lnTo>
                  <a:pt x="258" y="385"/>
                </a:lnTo>
                <a:lnTo>
                  <a:pt x="256" y="385"/>
                </a:lnTo>
                <a:lnTo>
                  <a:pt x="256" y="385"/>
                </a:lnTo>
                <a:lnTo>
                  <a:pt x="255" y="385"/>
                </a:lnTo>
                <a:lnTo>
                  <a:pt x="255" y="385"/>
                </a:lnTo>
                <a:lnTo>
                  <a:pt x="255" y="386"/>
                </a:lnTo>
                <a:lnTo>
                  <a:pt x="255" y="386"/>
                </a:lnTo>
                <a:lnTo>
                  <a:pt x="254" y="386"/>
                </a:lnTo>
                <a:lnTo>
                  <a:pt x="254" y="386"/>
                </a:lnTo>
                <a:lnTo>
                  <a:pt x="254" y="386"/>
                </a:lnTo>
                <a:lnTo>
                  <a:pt x="252" y="386"/>
                </a:lnTo>
                <a:lnTo>
                  <a:pt x="252" y="386"/>
                </a:lnTo>
                <a:lnTo>
                  <a:pt x="252" y="385"/>
                </a:lnTo>
                <a:lnTo>
                  <a:pt x="254" y="385"/>
                </a:lnTo>
                <a:lnTo>
                  <a:pt x="254" y="385"/>
                </a:lnTo>
                <a:lnTo>
                  <a:pt x="254" y="384"/>
                </a:lnTo>
                <a:lnTo>
                  <a:pt x="254" y="384"/>
                </a:lnTo>
                <a:lnTo>
                  <a:pt x="254" y="384"/>
                </a:lnTo>
                <a:lnTo>
                  <a:pt x="254" y="382"/>
                </a:lnTo>
                <a:lnTo>
                  <a:pt x="252" y="382"/>
                </a:lnTo>
                <a:lnTo>
                  <a:pt x="252" y="382"/>
                </a:lnTo>
                <a:lnTo>
                  <a:pt x="252" y="382"/>
                </a:lnTo>
                <a:lnTo>
                  <a:pt x="251" y="382"/>
                </a:lnTo>
                <a:lnTo>
                  <a:pt x="251" y="382"/>
                </a:lnTo>
                <a:lnTo>
                  <a:pt x="249" y="382"/>
                </a:lnTo>
                <a:lnTo>
                  <a:pt x="249" y="382"/>
                </a:lnTo>
                <a:lnTo>
                  <a:pt x="249" y="382"/>
                </a:lnTo>
                <a:lnTo>
                  <a:pt x="248" y="384"/>
                </a:lnTo>
                <a:lnTo>
                  <a:pt x="248" y="384"/>
                </a:lnTo>
                <a:lnTo>
                  <a:pt x="248" y="384"/>
                </a:lnTo>
                <a:lnTo>
                  <a:pt x="247" y="384"/>
                </a:lnTo>
                <a:lnTo>
                  <a:pt x="247" y="384"/>
                </a:lnTo>
                <a:lnTo>
                  <a:pt x="247" y="384"/>
                </a:lnTo>
                <a:lnTo>
                  <a:pt x="245" y="384"/>
                </a:lnTo>
                <a:lnTo>
                  <a:pt x="245" y="384"/>
                </a:lnTo>
                <a:lnTo>
                  <a:pt x="244" y="384"/>
                </a:lnTo>
                <a:lnTo>
                  <a:pt x="244" y="384"/>
                </a:lnTo>
                <a:lnTo>
                  <a:pt x="244" y="384"/>
                </a:lnTo>
                <a:lnTo>
                  <a:pt x="244" y="384"/>
                </a:lnTo>
                <a:lnTo>
                  <a:pt x="244" y="384"/>
                </a:lnTo>
                <a:lnTo>
                  <a:pt x="243" y="384"/>
                </a:lnTo>
                <a:lnTo>
                  <a:pt x="243" y="384"/>
                </a:lnTo>
                <a:lnTo>
                  <a:pt x="243" y="385"/>
                </a:lnTo>
                <a:lnTo>
                  <a:pt x="241" y="385"/>
                </a:lnTo>
                <a:lnTo>
                  <a:pt x="241" y="385"/>
                </a:lnTo>
                <a:lnTo>
                  <a:pt x="241" y="385"/>
                </a:lnTo>
                <a:lnTo>
                  <a:pt x="241" y="385"/>
                </a:lnTo>
                <a:lnTo>
                  <a:pt x="241" y="385"/>
                </a:lnTo>
                <a:lnTo>
                  <a:pt x="240" y="385"/>
                </a:lnTo>
                <a:lnTo>
                  <a:pt x="240" y="385"/>
                </a:lnTo>
                <a:lnTo>
                  <a:pt x="240" y="385"/>
                </a:lnTo>
                <a:lnTo>
                  <a:pt x="240" y="385"/>
                </a:lnTo>
                <a:lnTo>
                  <a:pt x="239" y="384"/>
                </a:lnTo>
                <a:lnTo>
                  <a:pt x="239" y="384"/>
                </a:lnTo>
                <a:lnTo>
                  <a:pt x="239" y="382"/>
                </a:lnTo>
                <a:lnTo>
                  <a:pt x="239" y="382"/>
                </a:lnTo>
                <a:lnTo>
                  <a:pt x="239" y="382"/>
                </a:lnTo>
                <a:lnTo>
                  <a:pt x="237" y="382"/>
                </a:lnTo>
                <a:lnTo>
                  <a:pt x="237" y="382"/>
                </a:lnTo>
                <a:lnTo>
                  <a:pt x="236" y="382"/>
                </a:lnTo>
                <a:lnTo>
                  <a:pt x="236" y="382"/>
                </a:lnTo>
                <a:lnTo>
                  <a:pt x="236" y="382"/>
                </a:lnTo>
                <a:lnTo>
                  <a:pt x="236" y="382"/>
                </a:lnTo>
                <a:lnTo>
                  <a:pt x="234" y="382"/>
                </a:lnTo>
                <a:lnTo>
                  <a:pt x="234" y="384"/>
                </a:lnTo>
                <a:lnTo>
                  <a:pt x="234" y="384"/>
                </a:lnTo>
                <a:lnTo>
                  <a:pt x="234" y="385"/>
                </a:lnTo>
                <a:lnTo>
                  <a:pt x="234" y="385"/>
                </a:lnTo>
                <a:lnTo>
                  <a:pt x="234" y="385"/>
                </a:lnTo>
                <a:lnTo>
                  <a:pt x="234" y="385"/>
                </a:lnTo>
                <a:lnTo>
                  <a:pt x="234" y="385"/>
                </a:lnTo>
                <a:lnTo>
                  <a:pt x="234" y="386"/>
                </a:lnTo>
                <a:lnTo>
                  <a:pt x="236" y="386"/>
                </a:lnTo>
                <a:lnTo>
                  <a:pt x="236" y="386"/>
                </a:lnTo>
                <a:lnTo>
                  <a:pt x="236" y="386"/>
                </a:lnTo>
                <a:lnTo>
                  <a:pt x="236" y="388"/>
                </a:lnTo>
                <a:lnTo>
                  <a:pt x="236" y="388"/>
                </a:lnTo>
                <a:lnTo>
                  <a:pt x="236" y="388"/>
                </a:lnTo>
                <a:lnTo>
                  <a:pt x="236" y="388"/>
                </a:lnTo>
                <a:lnTo>
                  <a:pt x="236" y="388"/>
                </a:lnTo>
                <a:lnTo>
                  <a:pt x="236" y="389"/>
                </a:lnTo>
                <a:lnTo>
                  <a:pt x="236" y="389"/>
                </a:lnTo>
                <a:lnTo>
                  <a:pt x="236" y="389"/>
                </a:lnTo>
                <a:lnTo>
                  <a:pt x="234" y="389"/>
                </a:lnTo>
                <a:lnTo>
                  <a:pt x="234" y="389"/>
                </a:lnTo>
                <a:lnTo>
                  <a:pt x="233" y="389"/>
                </a:lnTo>
                <a:lnTo>
                  <a:pt x="233" y="389"/>
                </a:lnTo>
                <a:lnTo>
                  <a:pt x="233" y="389"/>
                </a:lnTo>
                <a:lnTo>
                  <a:pt x="232" y="389"/>
                </a:lnTo>
                <a:lnTo>
                  <a:pt x="232" y="389"/>
                </a:lnTo>
                <a:lnTo>
                  <a:pt x="232" y="390"/>
                </a:lnTo>
                <a:lnTo>
                  <a:pt x="230" y="390"/>
                </a:lnTo>
                <a:lnTo>
                  <a:pt x="230" y="390"/>
                </a:lnTo>
                <a:lnTo>
                  <a:pt x="230" y="390"/>
                </a:lnTo>
                <a:lnTo>
                  <a:pt x="230" y="390"/>
                </a:lnTo>
                <a:lnTo>
                  <a:pt x="229" y="390"/>
                </a:lnTo>
                <a:lnTo>
                  <a:pt x="229" y="390"/>
                </a:lnTo>
                <a:lnTo>
                  <a:pt x="229" y="392"/>
                </a:lnTo>
                <a:lnTo>
                  <a:pt x="229" y="392"/>
                </a:lnTo>
                <a:lnTo>
                  <a:pt x="229" y="392"/>
                </a:lnTo>
                <a:lnTo>
                  <a:pt x="228" y="392"/>
                </a:lnTo>
                <a:lnTo>
                  <a:pt x="228" y="393"/>
                </a:lnTo>
                <a:lnTo>
                  <a:pt x="228" y="393"/>
                </a:lnTo>
                <a:lnTo>
                  <a:pt x="228" y="393"/>
                </a:lnTo>
                <a:lnTo>
                  <a:pt x="226" y="393"/>
                </a:lnTo>
                <a:lnTo>
                  <a:pt x="226" y="393"/>
                </a:lnTo>
                <a:lnTo>
                  <a:pt x="226" y="393"/>
                </a:lnTo>
                <a:lnTo>
                  <a:pt x="225" y="393"/>
                </a:lnTo>
                <a:lnTo>
                  <a:pt x="225" y="393"/>
                </a:lnTo>
                <a:lnTo>
                  <a:pt x="225" y="394"/>
                </a:lnTo>
                <a:lnTo>
                  <a:pt x="225" y="394"/>
                </a:lnTo>
                <a:lnTo>
                  <a:pt x="225" y="396"/>
                </a:lnTo>
                <a:lnTo>
                  <a:pt x="225" y="396"/>
                </a:lnTo>
                <a:lnTo>
                  <a:pt x="225" y="396"/>
                </a:lnTo>
                <a:lnTo>
                  <a:pt x="225" y="396"/>
                </a:lnTo>
                <a:lnTo>
                  <a:pt x="225" y="397"/>
                </a:lnTo>
                <a:lnTo>
                  <a:pt x="225" y="397"/>
                </a:lnTo>
                <a:lnTo>
                  <a:pt x="225" y="397"/>
                </a:lnTo>
                <a:lnTo>
                  <a:pt x="225" y="399"/>
                </a:lnTo>
                <a:lnTo>
                  <a:pt x="223" y="399"/>
                </a:lnTo>
                <a:lnTo>
                  <a:pt x="223" y="399"/>
                </a:lnTo>
                <a:lnTo>
                  <a:pt x="223" y="399"/>
                </a:lnTo>
                <a:lnTo>
                  <a:pt x="222" y="399"/>
                </a:lnTo>
                <a:lnTo>
                  <a:pt x="222" y="399"/>
                </a:lnTo>
                <a:lnTo>
                  <a:pt x="222" y="399"/>
                </a:lnTo>
                <a:lnTo>
                  <a:pt x="221" y="399"/>
                </a:lnTo>
                <a:lnTo>
                  <a:pt x="221" y="399"/>
                </a:lnTo>
                <a:lnTo>
                  <a:pt x="219" y="399"/>
                </a:lnTo>
                <a:lnTo>
                  <a:pt x="219" y="399"/>
                </a:lnTo>
                <a:lnTo>
                  <a:pt x="219" y="399"/>
                </a:lnTo>
                <a:lnTo>
                  <a:pt x="219" y="400"/>
                </a:lnTo>
                <a:lnTo>
                  <a:pt x="219" y="400"/>
                </a:lnTo>
                <a:lnTo>
                  <a:pt x="219" y="401"/>
                </a:lnTo>
                <a:lnTo>
                  <a:pt x="219" y="401"/>
                </a:lnTo>
                <a:lnTo>
                  <a:pt x="219" y="401"/>
                </a:lnTo>
                <a:lnTo>
                  <a:pt x="219" y="401"/>
                </a:lnTo>
                <a:lnTo>
                  <a:pt x="219" y="401"/>
                </a:lnTo>
                <a:lnTo>
                  <a:pt x="219" y="401"/>
                </a:lnTo>
                <a:lnTo>
                  <a:pt x="218" y="401"/>
                </a:lnTo>
                <a:lnTo>
                  <a:pt x="218" y="403"/>
                </a:lnTo>
                <a:lnTo>
                  <a:pt x="218" y="403"/>
                </a:lnTo>
                <a:lnTo>
                  <a:pt x="218" y="403"/>
                </a:lnTo>
                <a:lnTo>
                  <a:pt x="218" y="403"/>
                </a:lnTo>
                <a:lnTo>
                  <a:pt x="217" y="403"/>
                </a:lnTo>
                <a:lnTo>
                  <a:pt x="217" y="403"/>
                </a:lnTo>
                <a:lnTo>
                  <a:pt x="217" y="403"/>
                </a:lnTo>
                <a:lnTo>
                  <a:pt x="215" y="403"/>
                </a:lnTo>
                <a:lnTo>
                  <a:pt x="215" y="401"/>
                </a:lnTo>
                <a:lnTo>
                  <a:pt x="215" y="401"/>
                </a:lnTo>
                <a:lnTo>
                  <a:pt x="214" y="401"/>
                </a:lnTo>
                <a:lnTo>
                  <a:pt x="214" y="401"/>
                </a:lnTo>
                <a:lnTo>
                  <a:pt x="214" y="401"/>
                </a:lnTo>
                <a:lnTo>
                  <a:pt x="214" y="401"/>
                </a:lnTo>
                <a:lnTo>
                  <a:pt x="213" y="401"/>
                </a:lnTo>
                <a:lnTo>
                  <a:pt x="213" y="400"/>
                </a:lnTo>
                <a:lnTo>
                  <a:pt x="211" y="400"/>
                </a:lnTo>
                <a:lnTo>
                  <a:pt x="211" y="400"/>
                </a:lnTo>
                <a:lnTo>
                  <a:pt x="211" y="399"/>
                </a:lnTo>
                <a:lnTo>
                  <a:pt x="211" y="399"/>
                </a:lnTo>
                <a:lnTo>
                  <a:pt x="211" y="399"/>
                </a:lnTo>
                <a:lnTo>
                  <a:pt x="211" y="399"/>
                </a:lnTo>
                <a:lnTo>
                  <a:pt x="211" y="399"/>
                </a:lnTo>
                <a:lnTo>
                  <a:pt x="211" y="399"/>
                </a:lnTo>
                <a:lnTo>
                  <a:pt x="211" y="397"/>
                </a:lnTo>
                <a:lnTo>
                  <a:pt x="211" y="397"/>
                </a:lnTo>
                <a:lnTo>
                  <a:pt x="211" y="396"/>
                </a:lnTo>
                <a:lnTo>
                  <a:pt x="210" y="396"/>
                </a:lnTo>
                <a:lnTo>
                  <a:pt x="210" y="396"/>
                </a:lnTo>
                <a:lnTo>
                  <a:pt x="208" y="396"/>
                </a:lnTo>
                <a:lnTo>
                  <a:pt x="210" y="396"/>
                </a:lnTo>
                <a:lnTo>
                  <a:pt x="210" y="397"/>
                </a:lnTo>
                <a:lnTo>
                  <a:pt x="208" y="397"/>
                </a:lnTo>
                <a:lnTo>
                  <a:pt x="208" y="397"/>
                </a:lnTo>
                <a:lnTo>
                  <a:pt x="208" y="397"/>
                </a:lnTo>
                <a:lnTo>
                  <a:pt x="208" y="399"/>
                </a:lnTo>
                <a:lnTo>
                  <a:pt x="208" y="399"/>
                </a:lnTo>
                <a:lnTo>
                  <a:pt x="207" y="399"/>
                </a:lnTo>
                <a:lnTo>
                  <a:pt x="207" y="399"/>
                </a:lnTo>
                <a:lnTo>
                  <a:pt x="207" y="397"/>
                </a:lnTo>
                <a:lnTo>
                  <a:pt x="207" y="399"/>
                </a:lnTo>
                <a:lnTo>
                  <a:pt x="207" y="397"/>
                </a:lnTo>
                <a:lnTo>
                  <a:pt x="206" y="397"/>
                </a:lnTo>
                <a:lnTo>
                  <a:pt x="206" y="397"/>
                </a:lnTo>
                <a:lnTo>
                  <a:pt x="206" y="397"/>
                </a:lnTo>
                <a:lnTo>
                  <a:pt x="206" y="397"/>
                </a:lnTo>
                <a:lnTo>
                  <a:pt x="204" y="397"/>
                </a:lnTo>
                <a:lnTo>
                  <a:pt x="204" y="397"/>
                </a:lnTo>
                <a:lnTo>
                  <a:pt x="204" y="397"/>
                </a:lnTo>
                <a:lnTo>
                  <a:pt x="204" y="397"/>
                </a:lnTo>
                <a:lnTo>
                  <a:pt x="204" y="397"/>
                </a:lnTo>
                <a:lnTo>
                  <a:pt x="204" y="397"/>
                </a:lnTo>
                <a:lnTo>
                  <a:pt x="203" y="397"/>
                </a:lnTo>
                <a:lnTo>
                  <a:pt x="203" y="397"/>
                </a:lnTo>
                <a:lnTo>
                  <a:pt x="203" y="397"/>
                </a:lnTo>
                <a:lnTo>
                  <a:pt x="202" y="397"/>
                </a:lnTo>
                <a:lnTo>
                  <a:pt x="202" y="396"/>
                </a:lnTo>
                <a:lnTo>
                  <a:pt x="202" y="396"/>
                </a:lnTo>
                <a:lnTo>
                  <a:pt x="202" y="396"/>
                </a:lnTo>
                <a:lnTo>
                  <a:pt x="202" y="396"/>
                </a:lnTo>
                <a:lnTo>
                  <a:pt x="200" y="396"/>
                </a:lnTo>
                <a:lnTo>
                  <a:pt x="200" y="394"/>
                </a:lnTo>
                <a:lnTo>
                  <a:pt x="200" y="394"/>
                </a:lnTo>
                <a:lnTo>
                  <a:pt x="200" y="394"/>
                </a:lnTo>
                <a:lnTo>
                  <a:pt x="200" y="393"/>
                </a:lnTo>
                <a:lnTo>
                  <a:pt x="200" y="393"/>
                </a:lnTo>
                <a:lnTo>
                  <a:pt x="200" y="393"/>
                </a:lnTo>
                <a:lnTo>
                  <a:pt x="199" y="393"/>
                </a:lnTo>
                <a:lnTo>
                  <a:pt x="199" y="393"/>
                </a:lnTo>
                <a:lnTo>
                  <a:pt x="199" y="392"/>
                </a:lnTo>
                <a:lnTo>
                  <a:pt x="199" y="392"/>
                </a:lnTo>
                <a:lnTo>
                  <a:pt x="199" y="390"/>
                </a:lnTo>
                <a:lnTo>
                  <a:pt x="199" y="390"/>
                </a:lnTo>
                <a:lnTo>
                  <a:pt x="199" y="392"/>
                </a:lnTo>
                <a:lnTo>
                  <a:pt x="199" y="392"/>
                </a:lnTo>
                <a:lnTo>
                  <a:pt x="199" y="392"/>
                </a:lnTo>
                <a:lnTo>
                  <a:pt x="199" y="392"/>
                </a:lnTo>
                <a:lnTo>
                  <a:pt x="199" y="392"/>
                </a:lnTo>
                <a:lnTo>
                  <a:pt x="197" y="392"/>
                </a:lnTo>
                <a:lnTo>
                  <a:pt x="197" y="392"/>
                </a:lnTo>
                <a:lnTo>
                  <a:pt x="197" y="390"/>
                </a:lnTo>
                <a:lnTo>
                  <a:pt x="197" y="390"/>
                </a:lnTo>
                <a:lnTo>
                  <a:pt x="197" y="392"/>
                </a:lnTo>
                <a:lnTo>
                  <a:pt x="197" y="392"/>
                </a:lnTo>
                <a:lnTo>
                  <a:pt x="197" y="392"/>
                </a:lnTo>
                <a:lnTo>
                  <a:pt x="197" y="392"/>
                </a:lnTo>
                <a:lnTo>
                  <a:pt x="196" y="392"/>
                </a:lnTo>
                <a:lnTo>
                  <a:pt x="196" y="392"/>
                </a:lnTo>
                <a:lnTo>
                  <a:pt x="196" y="393"/>
                </a:lnTo>
                <a:lnTo>
                  <a:pt x="196" y="393"/>
                </a:lnTo>
                <a:lnTo>
                  <a:pt x="195" y="393"/>
                </a:lnTo>
                <a:lnTo>
                  <a:pt x="195" y="393"/>
                </a:lnTo>
                <a:lnTo>
                  <a:pt x="195" y="393"/>
                </a:lnTo>
                <a:lnTo>
                  <a:pt x="195" y="393"/>
                </a:lnTo>
                <a:lnTo>
                  <a:pt x="195" y="394"/>
                </a:lnTo>
                <a:lnTo>
                  <a:pt x="195" y="394"/>
                </a:lnTo>
                <a:lnTo>
                  <a:pt x="193" y="394"/>
                </a:lnTo>
                <a:lnTo>
                  <a:pt x="193" y="394"/>
                </a:lnTo>
                <a:lnTo>
                  <a:pt x="193" y="394"/>
                </a:lnTo>
                <a:lnTo>
                  <a:pt x="192" y="394"/>
                </a:lnTo>
                <a:lnTo>
                  <a:pt x="193" y="394"/>
                </a:lnTo>
                <a:lnTo>
                  <a:pt x="193" y="394"/>
                </a:lnTo>
                <a:lnTo>
                  <a:pt x="193" y="394"/>
                </a:lnTo>
                <a:lnTo>
                  <a:pt x="193" y="393"/>
                </a:lnTo>
                <a:lnTo>
                  <a:pt x="193" y="393"/>
                </a:lnTo>
                <a:lnTo>
                  <a:pt x="193" y="394"/>
                </a:lnTo>
                <a:lnTo>
                  <a:pt x="192" y="394"/>
                </a:lnTo>
                <a:lnTo>
                  <a:pt x="192" y="394"/>
                </a:lnTo>
                <a:lnTo>
                  <a:pt x="192" y="394"/>
                </a:lnTo>
                <a:lnTo>
                  <a:pt x="192" y="396"/>
                </a:lnTo>
                <a:lnTo>
                  <a:pt x="192" y="396"/>
                </a:lnTo>
                <a:lnTo>
                  <a:pt x="191" y="396"/>
                </a:lnTo>
                <a:lnTo>
                  <a:pt x="191" y="396"/>
                </a:lnTo>
                <a:lnTo>
                  <a:pt x="189" y="396"/>
                </a:lnTo>
                <a:lnTo>
                  <a:pt x="189" y="396"/>
                </a:lnTo>
                <a:lnTo>
                  <a:pt x="189" y="396"/>
                </a:lnTo>
                <a:lnTo>
                  <a:pt x="188" y="396"/>
                </a:lnTo>
                <a:lnTo>
                  <a:pt x="188" y="396"/>
                </a:lnTo>
                <a:lnTo>
                  <a:pt x="187" y="396"/>
                </a:lnTo>
                <a:lnTo>
                  <a:pt x="187" y="396"/>
                </a:lnTo>
                <a:lnTo>
                  <a:pt x="187" y="396"/>
                </a:lnTo>
                <a:lnTo>
                  <a:pt x="187" y="396"/>
                </a:lnTo>
                <a:lnTo>
                  <a:pt x="185" y="396"/>
                </a:lnTo>
                <a:lnTo>
                  <a:pt x="185" y="396"/>
                </a:lnTo>
                <a:lnTo>
                  <a:pt x="184" y="396"/>
                </a:lnTo>
                <a:lnTo>
                  <a:pt x="184" y="396"/>
                </a:lnTo>
                <a:lnTo>
                  <a:pt x="184" y="396"/>
                </a:lnTo>
                <a:lnTo>
                  <a:pt x="184" y="396"/>
                </a:lnTo>
                <a:lnTo>
                  <a:pt x="182" y="396"/>
                </a:lnTo>
                <a:lnTo>
                  <a:pt x="182" y="397"/>
                </a:lnTo>
                <a:lnTo>
                  <a:pt x="182" y="397"/>
                </a:lnTo>
                <a:lnTo>
                  <a:pt x="182" y="396"/>
                </a:lnTo>
                <a:lnTo>
                  <a:pt x="182" y="396"/>
                </a:lnTo>
                <a:lnTo>
                  <a:pt x="181" y="396"/>
                </a:lnTo>
                <a:lnTo>
                  <a:pt x="181" y="396"/>
                </a:lnTo>
                <a:lnTo>
                  <a:pt x="181" y="396"/>
                </a:lnTo>
                <a:lnTo>
                  <a:pt x="181" y="396"/>
                </a:lnTo>
                <a:lnTo>
                  <a:pt x="181" y="396"/>
                </a:lnTo>
                <a:lnTo>
                  <a:pt x="181" y="396"/>
                </a:lnTo>
                <a:lnTo>
                  <a:pt x="181" y="396"/>
                </a:lnTo>
                <a:lnTo>
                  <a:pt x="181" y="396"/>
                </a:lnTo>
                <a:lnTo>
                  <a:pt x="181" y="397"/>
                </a:lnTo>
                <a:lnTo>
                  <a:pt x="181" y="397"/>
                </a:lnTo>
                <a:lnTo>
                  <a:pt x="181" y="399"/>
                </a:lnTo>
                <a:lnTo>
                  <a:pt x="181" y="399"/>
                </a:lnTo>
                <a:lnTo>
                  <a:pt x="181" y="399"/>
                </a:lnTo>
                <a:lnTo>
                  <a:pt x="181" y="399"/>
                </a:lnTo>
                <a:lnTo>
                  <a:pt x="181" y="399"/>
                </a:lnTo>
                <a:lnTo>
                  <a:pt x="180" y="400"/>
                </a:lnTo>
                <a:lnTo>
                  <a:pt x="180" y="400"/>
                </a:lnTo>
                <a:lnTo>
                  <a:pt x="180" y="400"/>
                </a:lnTo>
                <a:lnTo>
                  <a:pt x="180" y="400"/>
                </a:lnTo>
                <a:lnTo>
                  <a:pt x="180" y="400"/>
                </a:lnTo>
                <a:lnTo>
                  <a:pt x="180" y="401"/>
                </a:lnTo>
                <a:lnTo>
                  <a:pt x="180" y="401"/>
                </a:lnTo>
                <a:lnTo>
                  <a:pt x="180" y="401"/>
                </a:lnTo>
                <a:lnTo>
                  <a:pt x="180" y="401"/>
                </a:lnTo>
                <a:lnTo>
                  <a:pt x="180" y="403"/>
                </a:lnTo>
                <a:lnTo>
                  <a:pt x="178" y="403"/>
                </a:lnTo>
                <a:lnTo>
                  <a:pt x="180" y="403"/>
                </a:lnTo>
                <a:lnTo>
                  <a:pt x="180" y="403"/>
                </a:lnTo>
                <a:lnTo>
                  <a:pt x="178" y="404"/>
                </a:lnTo>
                <a:lnTo>
                  <a:pt x="178" y="404"/>
                </a:lnTo>
                <a:lnTo>
                  <a:pt x="178" y="403"/>
                </a:lnTo>
                <a:lnTo>
                  <a:pt x="178" y="403"/>
                </a:lnTo>
                <a:lnTo>
                  <a:pt x="178" y="403"/>
                </a:lnTo>
                <a:lnTo>
                  <a:pt x="178" y="403"/>
                </a:lnTo>
                <a:lnTo>
                  <a:pt x="178" y="401"/>
                </a:lnTo>
                <a:lnTo>
                  <a:pt x="178" y="401"/>
                </a:lnTo>
                <a:lnTo>
                  <a:pt x="178" y="401"/>
                </a:lnTo>
                <a:lnTo>
                  <a:pt x="178" y="401"/>
                </a:lnTo>
                <a:lnTo>
                  <a:pt x="178" y="400"/>
                </a:lnTo>
                <a:lnTo>
                  <a:pt x="178" y="400"/>
                </a:lnTo>
                <a:lnTo>
                  <a:pt x="178" y="400"/>
                </a:lnTo>
                <a:lnTo>
                  <a:pt x="177" y="400"/>
                </a:lnTo>
                <a:lnTo>
                  <a:pt x="177" y="399"/>
                </a:lnTo>
                <a:lnTo>
                  <a:pt x="177" y="399"/>
                </a:lnTo>
                <a:lnTo>
                  <a:pt x="176" y="399"/>
                </a:lnTo>
                <a:lnTo>
                  <a:pt x="176" y="399"/>
                </a:lnTo>
                <a:lnTo>
                  <a:pt x="176" y="399"/>
                </a:lnTo>
                <a:lnTo>
                  <a:pt x="176" y="399"/>
                </a:lnTo>
                <a:lnTo>
                  <a:pt x="176" y="400"/>
                </a:lnTo>
                <a:lnTo>
                  <a:pt x="176" y="400"/>
                </a:lnTo>
                <a:lnTo>
                  <a:pt x="174" y="400"/>
                </a:lnTo>
                <a:lnTo>
                  <a:pt x="174" y="400"/>
                </a:lnTo>
                <a:lnTo>
                  <a:pt x="173" y="400"/>
                </a:lnTo>
                <a:lnTo>
                  <a:pt x="173" y="400"/>
                </a:lnTo>
                <a:lnTo>
                  <a:pt x="173" y="400"/>
                </a:lnTo>
                <a:lnTo>
                  <a:pt x="173" y="400"/>
                </a:lnTo>
                <a:lnTo>
                  <a:pt x="171" y="400"/>
                </a:lnTo>
                <a:lnTo>
                  <a:pt x="171" y="400"/>
                </a:lnTo>
                <a:lnTo>
                  <a:pt x="171" y="400"/>
                </a:lnTo>
                <a:lnTo>
                  <a:pt x="170" y="400"/>
                </a:lnTo>
                <a:lnTo>
                  <a:pt x="170" y="400"/>
                </a:lnTo>
                <a:lnTo>
                  <a:pt x="170" y="400"/>
                </a:lnTo>
                <a:lnTo>
                  <a:pt x="170" y="401"/>
                </a:lnTo>
                <a:lnTo>
                  <a:pt x="169" y="400"/>
                </a:lnTo>
                <a:lnTo>
                  <a:pt x="169" y="401"/>
                </a:lnTo>
                <a:lnTo>
                  <a:pt x="169" y="401"/>
                </a:lnTo>
                <a:lnTo>
                  <a:pt x="169" y="400"/>
                </a:lnTo>
                <a:lnTo>
                  <a:pt x="169" y="401"/>
                </a:lnTo>
                <a:lnTo>
                  <a:pt x="167" y="401"/>
                </a:lnTo>
                <a:lnTo>
                  <a:pt x="169" y="400"/>
                </a:lnTo>
                <a:lnTo>
                  <a:pt x="167" y="400"/>
                </a:lnTo>
                <a:lnTo>
                  <a:pt x="167" y="401"/>
                </a:lnTo>
                <a:lnTo>
                  <a:pt x="167" y="401"/>
                </a:lnTo>
                <a:lnTo>
                  <a:pt x="167" y="401"/>
                </a:lnTo>
                <a:lnTo>
                  <a:pt x="167" y="401"/>
                </a:lnTo>
                <a:lnTo>
                  <a:pt x="167" y="401"/>
                </a:lnTo>
                <a:lnTo>
                  <a:pt x="167" y="401"/>
                </a:lnTo>
                <a:lnTo>
                  <a:pt x="167" y="401"/>
                </a:lnTo>
                <a:lnTo>
                  <a:pt x="166" y="401"/>
                </a:lnTo>
                <a:lnTo>
                  <a:pt x="166" y="403"/>
                </a:lnTo>
                <a:lnTo>
                  <a:pt x="165" y="403"/>
                </a:lnTo>
                <a:lnTo>
                  <a:pt x="166" y="403"/>
                </a:lnTo>
                <a:lnTo>
                  <a:pt x="166" y="403"/>
                </a:lnTo>
                <a:lnTo>
                  <a:pt x="165" y="403"/>
                </a:lnTo>
                <a:lnTo>
                  <a:pt x="165" y="403"/>
                </a:lnTo>
                <a:lnTo>
                  <a:pt x="165" y="403"/>
                </a:lnTo>
                <a:lnTo>
                  <a:pt x="165" y="403"/>
                </a:lnTo>
                <a:lnTo>
                  <a:pt x="165" y="403"/>
                </a:lnTo>
                <a:lnTo>
                  <a:pt x="165" y="403"/>
                </a:lnTo>
                <a:lnTo>
                  <a:pt x="165" y="403"/>
                </a:lnTo>
                <a:lnTo>
                  <a:pt x="163" y="403"/>
                </a:lnTo>
                <a:lnTo>
                  <a:pt x="163" y="403"/>
                </a:lnTo>
                <a:lnTo>
                  <a:pt x="163" y="401"/>
                </a:lnTo>
                <a:lnTo>
                  <a:pt x="162" y="401"/>
                </a:lnTo>
                <a:lnTo>
                  <a:pt x="162" y="401"/>
                </a:lnTo>
                <a:lnTo>
                  <a:pt x="162" y="401"/>
                </a:lnTo>
                <a:lnTo>
                  <a:pt x="162" y="401"/>
                </a:lnTo>
                <a:lnTo>
                  <a:pt x="162" y="403"/>
                </a:lnTo>
                <a:lnTo>
                  <a:pt x="162" y="403"/>
                </a:lnTo>
                <a:lnTo>
                  <a:pt x="161" y="403"/>
                </a:lnTo>
                <a:lnTo>
                  <a:pt x="161" y="401"/>
                </a:lnTo>
                <a:lnTo>
                  <a:pt x="161" y="403"/>
                </a:lnTo>
                <a:lnTo>
                  <a:pt x="161" y="403"/>
                </a:lnTo>
                <a:lnTo>
                  <a:pt x="161" y="403"/>
                </a:lnTo>
                <a:lnTo>
                  <a:pt x="159" y="403"/>
                </a:lnTo>
                <a:lnTo>
                  <a:pt x="159" y="404"/>
                </a:lnTo>
                <a:lnTo>
                  <a:pt x="159" y="404"/>
                </a:lnTo>
                <a:lnTo>
                  <a:pt x="159" y="404"/>
                </a:lnTo>
                <a:lnTo>
                  <a:pt x="158" y="404"/>
                </a:lnTo>
                <a:lnTo>
                  <a:pt x="158" y="403"/>
                </a:lnTo>
                <a:lnTo>
                  <a:pt x="158" y="403"/>
                </a:lnTo>
                <a:lnTo>
                  <a:pt x="158" y="403"/>
                </a:lnTo>
                <a:lnTo>
                  <a:pt x="158" y="403"/>
                </a:lnTo>
                <a:lnTo>
                  <a:pt x="158" y="401"/>
                </a:lnTo>
                <a:lnTo>
                  <a:pt x="156" y="401"/>
                </a:lnTo>
                <a:lnTo>
                  <a:pt x="156" y="403"/>
                </a:lnTo>
                <a:lnTo>
                  <a:pt x="156" y="403"/>
                </a:lnTo>
                <a:lnTo>
                  <a:pt x="156" y="403"/>
                </a:lnTo>
                <a:lnTo>
                  <a:pt x="155" y="403"/>
                </a:lnTo>
                <a:lnTo>
                  <a:pt x="155" y="403"/>
                </a:lnTo>
                <a:lnTo>
                  <a:pt x="155" y="403"/>
                </a:lnTo>
                <a:lnTo>
                  <a:pt x="155" y="404"/>
                </a:lnTo>
                <a:lnTo>
                  <a:pt x="155" y="404"/>
                </a:lnTo>
                <a:lnTo>
                  <a:pt x="155" y="404"/>
                </a:lnTo>
                <a:lnTo>
                  <a:pt x="154" y="404"/>
                </a:lnTo>
                <a:lnTo>
                  <a:pt x="154" y="405"/>
                </a:lnTo>
                <a:lnTo>
                  <a:pt x="154" y="405"/>
                </a:lnTo>
                <a:lnTo>
                  <a:pt x="154" y="405"/>
                </a:lnTo>
                <a:lnTo>
                  <a:pt x="154" y="405"/>
                </a:lnTo>
                <a:lnTo>
                  <a:pt x="154" y="405"/>
                </a:lnTo>
                <a:lnTo>
                  <a:pt x="154" y="407"/>
                </a:lnTo>
                <a:lnTo>
                  <a:pt x="154" y="407"/>
                </a:lnTo>
                <a:lnTo>
                  <a:pt x="154" y="407"/>
                </a:lnTo>
                <a:lnTo>
                  <a:pt x="154" y="407"/>
                </a:lnTo>
                <a:lnTo>
                  <a:pt x="154" y="408"/>
                </a:lnTo>
                <a:lnTo>
                  <a:pt x="154" y="408"/>
                </a:lnTo>
                <a:lnTo>
                  <a:pt x="154" y="407"/>
                </a:lnTo>
                <a:lnTo>
                  <a:pt x="154" y="408"/>
                </a:lnTo>
                <a:lnTo>
                  <a:pt x="152" y="408"/>
                </a:lnTo>
                <a:lnTo>
                  <a:pt x="152" y="408"/>
                </a:lnTo>
                <a:lnTo>
                  <a:pt x="154" y="408"/>
                </a:lnTo>
                <a:lnTo>
                  <a:pt x="154" y="408"/>
                </a:lnTo>
                <a:lnTo>
                  <a:pt x="154" y="408"/>
                </a:lnTo>
                <a:lnTo>
                  <a:pt x="154" y="408"/>
                </a:lnTo>
                <a:lnTo>
                  <a:pt x="154" y="408"/>
                </a:lnTo>
                <a:lnTo>
                  <a:pt x="154" y="409"/>
                </a:lnTo>
                <a:lnTo>
                  <a:pt x="154" y="409"/>
                </a:lnTo>
                <a:lnTo>
                  <a:pt x="154" y="409"/>
                </a:lnTo>
                <a:lnTo>
                  <a:pt x="152" y="409"/>
                </a:lnTo>
                <a:lnTo>
                  <a:pt x="154" y="409"/>
                </a:lnTo>
                <a:lnTo>
                  <a:pt x="154" y="409"/>
                </a:lnTo>
                <a:lnTo>
                  <a:pt x="154" y="411"/>
                </a:lnTo>
                <a:lnTo>
                  <a:pt x="154" y="411"/>
                </a:lnTo>
                <a:lnTo>
                  <a:pt x="154" y="411"/>
                </a:lnTo>
                <a:lnTo>
                  <a:pt x="154" y="412"/>
                </a:lnTo>
                <a:lnTo>
                  <a:pt x="154" y="412"/>
                </a:lnTo>
                <a:lnTo>
                  <a:pt x="154" y="411"/>
                </a:lnTo>
                <a:lnTo>
                  <a:pt x="154" y="411"/>
                </a:lnTo>
                <a:lnTo>
                  <a:pt x="154" y="411"/>
                </a:lnTo>
                <a:lnTo>
                  <a:pt x="154" y="411"/>
                </a:lnTo>
                <a:lnTo>
                  <a:pt x="154" y="411"/>
                </a:lnTo>
                <a:lnTo>
                  <a:pt x="154" y="409"/>
                </a:lnTo>
                <a:lnTo>
                  <a:pt x="154" y="409"/>
                </a:lnTo>
                <a:lnTo>
                  <a:pt x="155" y="409"/>
                </a:lnTo>
                <a:lnTo>
                  <a:pt x="155" y="409"/>
                </a:lnTo>
                <a:lnTo>
                  <a:pt x="155" y="409"/>
                </a:lnTo>
                <a:lnTo>
                  <a:pt x="155" y="411"/>
                </a:lnTo>
                <a:lnTo>
                  <a:pt x="155" y="411"/>
                </a:lnTo>
                <a:lnTo>
                  <a:pt x="155" y="411"/>
                </a:lnTo>
                <a:lnTo>
                  <a:pt x="156" y="411"/>
                </a:lnTo>
                <a:lnTo>
                  <a:pt x="156" y="411"/>
                </a:lnTo>
                <a:lnTo>
                  <a:pt x="156" y="412"/>
                </a:lnTo>
                <a:lnTo>
                  <a:pt x="155" y="412"/>
                </a:lnTo>
                <a:lnTo>
                  <a:pt x="155" y="412"/>
                </a:lnTo>
                <a:lnTo>
                  <a:pt x="156" y="412"/>
                </a:lnTo>
                <a:lnTo>
                  <a:pt x="156" y="412"/>
                </a:lnTo>
                <a:lnTo>
                  <a:pt x="156" y="412"/>
                </a:lnTo>
                <a:lnTo>
                  <a:pt x="156" y="412"/>
                </a:lnTo>
                <a:lnTo>
                  <a:pt x="156" y="414"/>
                </a:lnTo>
                <a:lnTo>
                  <a:pt x="156" y="414"/>
                </a:lnTo>
                <a:lnTo>
                  <a:pt x="156" y="414"/>
                </a:lnTo>
                <a:lnTo>
                  <a:pt x="156" y="414"/>
                </a:lnTo>
                <a:lnTo>
                  <a:pt x="156" y="414"/>
                </a:lnTo>
                <a:lnTo>
                  <a:pt x="155" y="414"/>
                </a:lnTo>
                <a:lnTo>
                  <a:pt x="155" y="412"/>
                </a:lnTo>
                <a:lnTo>
                  <a:pt x="155" y="412"/>
                </a:lnTo>
                <a:lnTo>
                  <a:pt x="154" y="412"/>
                </a:lnTo>
                <a:lnTo>
                  <a:pt x="154" y="412"/>
                </a:lnTo>
                <a:lnTo>
                  <a:pt x="154" y="412"/>
                </a:lnTo>
                <a:lnTo>
                  <a:pt x="154" y="412"/>
                </a:lnTo>
                <a:lnTo>
                  <a:pt x="154" y="412"/>
                </a:lnTo>
                <a:lnTo>
                  <a:pt x="154" y="412"/>
                </a:lnTo>
                <a:lnTo>
                  <a:pt x="154" y="412"/>
                </a:lnTo>
                <a:lnTo>
                  <a:pt x="154" y="414"/>
                </a:lnTo>
                <a:lnTo>
                  <a:pt x="154" y="414"/>
                </a:lnTo>
                <a:lnTo>
                  <a:pt x="154" y="414"/>
                </a:lnTo>
                <a:lnTo>
                  <a:pt x="155" y="414"/>
                </a:lnTo>
                <a:lnTo>
                  <a:pt x="155" y="414"/>
                </a:lnTo>
                <a:lnTo>
                  <a:pt x="155" y="414"/>
                </a:lnTo>
                <a:lnTo>
                  <a:pt x="156" y="414"/>
                </a:lnTo>
                <a:lnTo>
                  <a:pt x="156" y="414"/>
                </a:lnTo>
                <a:lnTo>
                  <a:pt x="156" y="414"/>
                </a:lnTo>
                <a:lnTo>
                  <a:pt x="156" y="414"/>
                </a:lnTo>
                <a:lnTo>
                  <a:pt x="156" y="414"/>
                </a:lnTo>
                <a:lnTo>
                  <a:pt x="158" y="414"/>
                </a:lnTo>
                <a:lnTo>
                  <a:pt x="158" y="415"/>
                </a:lnTo>
                <a:lnTo>
                  <a:pt x="158" y="415"/>
                </a:lnTo>
                <a:lnTo>
                  <a:pt x="158" y="415"/>
                </a:lnTo>
                <a:lnTo>
                  <a:pt x="158" y="415"/>
                </a:lnTo>
                <a:lnTo>
                  <a:pt x="159" y="415"/>
                </a:lnTo>
                <a:lnTo>
                  <a:pt x="159" y="416"/>
                </a:lnTo>
                <a:lnTo>
                  <a:pt x="159" y="416"/>
                </a:lnTo>
                <a:lnTo>
                  <a:pt x="159" y="416"/>
                </a:lnTo>
                <a:lnTo>
                  <a:pt x="159" y="416"/>
                </a:lnTo>
                <a:lnTo>
                  <a:pt x="159" y="418"/>
                </a:lnTo>
                <a:lnTo>
                  <a:pt x="161" y="418"/>
                </a:lnTo>
                <a:lnTo>
                  <a:pt x="161" y="418"/>
                </a:lnTo>
                <a:lnTo>
                  <a:pt x="161" y="418"/>
                </a:lnTo>
                <a:lnTo>
                  <a:pt x="162" y="418"/>
                </a:lnTo>
                <a:lnTo>
                  <a:pt x="162" y="418"/>
                </a:lnTo>
                <a:lnTo>
                  <a:pt x="162" y="418"/>
                </a:lnTo>
                <a:lnTo>
                  <a:pt x="162" y="419"/>
                </a:lnTo>
                <a:lnTo>
                  <a:pt x="162" y="419"/>
                </a:lnTo>
                <a:lnTo>
                  <a:pt x="163" y="419"/>
                </a:lnTo>
                <a:lnTo>
                  <a:pt x="163" y="419"/>
                </a:lnTo>
                <a:lnTo>
                  <a:pt x="165" y="419"/>
                </a:lnTo>
                <a:lnTo>
                  <a:pt x="165" y="419"/>
                </a:lnTo>
                <a:lnTo>
                  <a:pt x="165" y="419"/>
                </a:lnTo>
                <a:lnTo>
                  <a:pt x="165" y="419"/>
                </a:lnTo>
                <a:lnTo>
                  <a:pt x="166" y="419"/>
                </a:lnTo>
                <a:lnTo>
                  <a:pt x="166" y="419"/>
                </a:lnTo>
                <a:lnTo>
                  <a:pt x="167" y="419"/>
                </a:lnTo>
                <a:lnTo>
                  <a:pt x="167" y="418"/>
                </a:lnTo>
                <a:lnTo>
                  <a:pt x="167" y="418"/>
                </a:lnTo>
                <a:lnTo>
                  <a:pt x="167" y="418"/>
                </a:lnTo>
                <a:lnTo>
                  <a:pt x="169" y="418"/>
                </a:lnTo>
                <a:lnTo>
                  <a:pt x="169" y="418"/>
                </a:lnTo>
                <a:lnTo>
                  <a:pt x="169" y="418"/>
                </a:lnTo>
                <a:lnTo>
                  <a:pt x="170" y="418"/>
                </a:lnTo>
                <a:lnTo>
                  <a:pt x="170" y="418"/>
                </a:lnTo>
                <a:lnTo>
                  <a:pt x="170" y="419"/>
                </a:lnTo>
                <a:lnTo>
                  <a:pt x="170" y="419"/>
                </a:lnTo>
                <a:lnTo>
                  <a:pt x="170" y="419"/>
                </a:lnTo>
                <a:lnTo>
                  <a:pt x="170" y="419"/>
                </a:lnTo>
                <a:lnTo>
                  <a:pt x="170" y="420"/>
                </a:lnTo>
                <a:lnTo>
                  <a:pt x="170" y="420"/>
                </a:lnTo>
                <a:lnTo>
                  <a:pt x="171" y="420"/>
                </a:lnTo>
                <a:lnTo>
                  <a:pt x="171" y="422"/>
                </a:lnTo>
                <a:lnTo>
                  <a:pt x="171" y="422"/>
                </a:lnTo>
                <a:lnTo>
                  <a:pt x="171" y="423"/>
                </a:lnTo>
                <a:lnTo>
                  <a:pt x="171" y="423"/>
                </a:lnTo>
                <a:lnTo>
                  <a:pt x="171" y="423"/>
                </a:lnTo>
                <a:lnTo>
                  <a:pt x="171" y="423"/>
                </a:lnTo>
                <a:lnTo>
                  <a:pt x="171" y="425"/>
                </a:lnTo>
                <a:lnTo>
                  <a:pt x="171" y="425"/>
                </a:lnTo>
                <a:lnTo>
                  <a:pt x="173" y="425"/>
                </a:lnTo>
                <a:lnTo>
                  <a:pt x="171" y="425"/>
                </a:lnTo>
                <a:lnTo>
                  <a:pt x="171" y="426"/>
                </a:lnTo>
                <a:lnTo>
                  <a:pt x="173" y="426"/>
                </a:lnTo>
                <a:lnTo>
                  <a:pt x="173" y="426"/>
                </a:lnTo>
                <a:lnTo>
                  <a:pt x="173" y="426"/>
                </a:lnTo>
                <a:lnTo>
                  <a:pt x="173" y="427"/>
                </a:lnTo>
                <a:lnTo>
                  <a:pt x="173" y="427"/>
                </a:lnTo>
                <a:lnTo>
                  <a:pt x="173" y="429"/>
                </a:lnTo>
                <a:lnTo>
                  <a:pt x="173" y="429"/>
                </a:lnTo>
                <a:lnTo>
                  <a:pt x="173" y="429"/>
                </a:lnTo>
                <a:lnTo>
                  <a:pt x="173" y="429"/>
                </a:lnTo>
                <a:lnTo>
                  <a:pt x="173" y="430"/>
                </a:lnTo>
                <a:lnTo>
                  <a:pt x="173" y="430"/>
                </a:lnTo>
                <a:lnTo>
                  <a:pt x="173" y="431"/>
                </a:lnTo>
                <a:lnTo>
                  <a:pt x="174" y="431"/>
                </a:lnTo>
                <a:lnTo>
                  <a:pt x="174" y="431"/>
                </a:lnTo>
                <a:lnTo>
                  <a:pt x="174" y="431"/>
                </a:lnTo>
                <a:lnTo>
                  <a:pt x="174" y="433"/>
                </a:lnTo>
                <a:lnTo>
                  <a:pt x="176" y="433"/>
                </a:lnTo>
                <a:lnTo>
                  <a:pt x="176" y="434"/>
                </a:lnTo>
                <a:lnTo>
                  <a:pt x="176" y="434"/>
                </a:lnTo>
                <a:lnTo>
                  <a:pt x="176" y="434"/>
                </a:lnTo>
                <a:lnTo>
                  <a:pt x="176" y="435"/>
                </a:lnTo>
                <a:lnTo>
                  <a:pt x="177" y="435"/>
                </a:lnTo>
                <a:lnTo>
                  <a:pt x="177" y="435"/>
                </a:lnTo>
                <a:lnTo>
                  <a:pt x="177" y="437"/>
                </a:lnTo>
                <a:lnTo>
                  <a:pt x="176" y="437"/>
                </a:lnTo>
                <a:lnTo>
                  <a:pt x="176" y="437"/>
                </a:lnTo>
                <a:lnTo>
                  <a:pt x="176" y="437"/>
                </a:lnTo>
                <a:lnTo>
                  <a:pt x="176" y="438"/>
                </a:lnTo>
                <a:lnTo>
                  <a:pt x="176" y="438"/>
                </a:lnTo>
                <a:lnTo>
                  <a:pt x="176" y="438"/>
                </a:lnTo>
                <a:lnTo>
                  <a:pt x="176" y="440"/>
                </a:lnTo>
                <a:lnTo>
                  <a:pt x="176" y="440"/>
                </a:lnTo>
                <a:lnTo>
                  <a:pt x="176" y="440"/>
                </a:lnTo>
                <a:lnTo>
                  <a:pt x="176" y="441"/>
                </a:lnTo>
                <a:lnTo>
                  <a:pt x="176" y="441"/>
                </a:lnTo>
                <a:lnTo>
                  <a:pt x="176" y="441"/>
                </a:lnTo>
                <a:lnTo>
                  <a:pt x="176" y="442"/>
                </a:lnTo>
                <a:lnTo>
                  <a:pt x="174" y="442"/>
                </a:lnTo>
                <a:lnTo>
                  <a:pt x="174" y="442"/>
                </a:lnTo>
                <a:lnTo>
                  <a:pt x="174" y="442"/>
                </a:lnTo>
                <a:lnTo>
                  <a:pt x="174" y="442"/>
                </a:lnTo>
                <a:lnTo>
                  <a:pt x="173" y="442"/>
                </a:lnTo>
                <a:lnTo>
                  <a:pt x="173" y="442"/>
                </a:lnTo>
                <a:lnTo>
                  <a:pt x="173" y="444"/>
                </a:lnTo>
                <a:lnTo>
                  <a:pt x="173" y="444"/>
                </a:lnTo>
                <a:lnTo>
                  <a:pt x="173" y="445"/>
                </a:lnTo>
                <a:lnTo>
                  <a:pt x="173" y="445"/>
                </a:lnTo>
                <a:lnTo>
                  <a:pt x="173" y="445"/>
                </a:lnTo>
                <a:lnTo>
                  <a:pt x="173" y="445"/>
                </a:lnTo>
                <a:lnTo>
                  <a:pt x="171" y="445"/>
                </a:lnTo>
                <a:lnTo>
                  <a:pt x="171" y="446"/>
                </a:lnTo>
                <a:lnTo>
                  <a:pt x="171" y="446"/>
                </a:lnTo>
                <a:lnTo>
                  <a:pt x="170" y="446"/>
                </a:lnTo>
                <a:lnTo>
                  <a:pt x="170" y="446"/>
                </a:lnTo>
                <a:lnTo>
                  <a:pt x="170" y="448"/>
                </a:lnTo>
                <a:lnTo>
                  <a:pt x="170" y="448"/>
                </a:lnTo>
                <a:lnTo>
                  <a:pt x="170" y="448"/>
                </a:lnTo>
                <a:lnTo>
                  <a:pt x="170" y="448"/>
                </a:lnTo>
                <a:lnTo>
                  <a:pt x="170" y="448"/>
                </a:lnTo>
                <a:lnTo>
                  <a:pt x="169" y="448"/>
                </a:lnTo>
                <a:lnTo>
                  <a:pt x="169" y="448"/>
                </a:lnTo>
                <a:lnTo>
                  <a:pt x="169" y="446"/>
                </a:lnTo>
                <a:lnTo>
                  <a:pt x="167" y="446"/>
                </a:lnTo>
                <a:lnTo>
                  <a:pt x="167" y="446"/>
                </a:lnTo>
                <a:lnTo>
                  <a:pt x="167" y="446"/>
                </a:lnTo>
                <a:lnTo>
                  <a:pt x="166" y="446"/>
                </a:lnTo>
                <a:lnTo>
                  <a:pt x="166" y="446"/>
                </a:lnTo>
                <a:lnTo>
                  <a:pt x="166" y="448"/>
                </a:lnTo>
                <a:lnTo>
                  <a:pt x="166" y="448"/>
                </a:lnTo>
                <a:lnTo>
                  <a:pt x="166" y="448"/>
                </a:lnTo>
                <a:lnTo>
                  <a:pt x="166" y="448"/>
                </a:lnTo>
                <a:lnTo>
                  <a:pt x="166" y="448"/>
                </a:lnTo>
                <a:lnTo>
                  <a:pt x="165" y="449"/>
                </a:lnTo>
                <a:lnTo>
                  <a:pt x="165" y="449"/>
                </a:lnTo>
                <a:lnTo>
                  <a:pt x="165" y="451"/>
                </a:lnTo>
                <a:lnTo>
                  <a:pt x="165" y="451"/>
                </a:lnTo>
                <a:lnTo>
                  <a:pt x="165" y="451"/>
                </a:lnTo>
                <a:lnTo>
                  <a:pt x="165" y="451"/>
                </a:lnTo>
                <a:lnTo>
                  <a:pt x="165" y="451"/>
                </a:lnTo>
                <a:lnTo>
                  <a:pt x="163" y="452"/>
                </a:lnTo>
                <a:lnTo>
                  <a:pt x="163" y="452"/>
                </a:lnTo>
                <a:lnTo>
                  <a:pt x="162" y="452"/>
                </a:lnTo>
                <a:lnTo>
                  <a:pt x="162" y="452"/>
                </a:lnTo>
                <a:lnTo>
                  <a:pt x="162" y="453"/>
                </a:lnTo>
                <a:lnTo>
                  <a:pt x="162" y="453"/>
                </a:lnTo>
                <a:lnTo>
                  <a:pt x="162" y="453"/>
                </a:lnTo>
                <a:lnTo>
                  <a:pt x="162" y="453"/>
                </a:lnTo>
                <a:lnTo>
                  <a:pt x="161" y="453"/>
                </a:lnTo>
                <a:lnTo>
                  <a:pt x="161" y="455"/>
                </a:lnTo>
                <a:lnTo>
                  <a:pt x="161" y="455"/>
                </a:lnTo>
                <a:lnTo>
                  <a:pt x="161" y="455"/>
                </a:lnTo>
                <a:lnTo>
                  <a:pt x="159" y="455"/>
                </a:lnTo>
                <a:lnTo>
                  <a:pt x="159" y="456"/>
                </a:lnTo>
                <a:lnTo>
                  <a:pt x="159" y="456"/>
                </a:lnTo>
                <a:lnTo>
                  <a:pt x="159" y="456"/>
                </a:lnTo>
                <a:lnTo>
                  <a:pt x="159" y="456"/>
                </a:lnTo>
                <a:lnTo>
                  <a:pt x="159" y="457"/>
                </a:lnTo>
                <a:lnTo>
                  <a:pt x="159" y="457"/>
                </a:lnTo>
                <a:lnTo>
                  <a:pt x="159" y="457"/>
                </a:lnTo>
                <a:lnTo>
                  <a:pt x="158" y="457"/>
                </a:lnTo>
                <a:lnTo>
                  <a:pt x="158" y="459"/>
                </a:lnTo>
                <a:lnTo>
                  <a:pt x="158" y="459"/>
                </a:lnTo>
                <a:lnTo>
                  <a:pt x="156" y="459"/>
                </a:lnTo>
                <a:lnTo>
                  <a:pt x="156" y="459"/>
                </a:lnTo>
                <a:lnTo>
                  <a:pt x="156" y="459"/>
                </a:lnTo>
                <a:lnTo>
                  <a:pt x="156" y="459"/>
                </a:lnTo>
                <a:lnTo>
                  <a:pt x="156" y="459"/>
                </a:lnTo>
                <a:lnTo>
                  <a:pt x="155" y="459"/>
                </a:lnTo>
                <a:lnTo>
                  <a:pt x="155" y="459"/>
                </a:lnTo>
                <a:lnTo>
                  <a:pt x="155" y="459"/>
                </a:lnTo>
                <a:lnTo>
                  <a:pt x="154" y="459"/>
                </a:lnTo>
                <a:lnTo>
                  <a:pt x="154" y="460"/>
                </a:lnTo>
                <a:lnTo>
                  <a:pt x="154" y="460"/>
                </a:lnTo>
                <a:lnTo>
                  <a:pt x="154" y="461"/>
                </a:lnTo>
                <a:lnTo>
                  <a:pt x="155" y="461"/>
                </a:lnTo>
                <a:lnTo>
                  <a:pt x="155" y="461"/>
                </a:lnTo>
                <a:lnTo>
                  <a:pt x="156" y="461"/>
                </a:lnTo>
                <a:lnTo>
                  <a:pt x="156" y="461"/>
                </a:lnTo>
                <a:lnTo>
                  <a:pt x="156" y="463"/>
                </a:lnTo>
                <a:lnTo>
                  <a:pt x="155" y="463"/>
                </a:lnTo>
                <a:lnTo>
                  <a:pt x="155" y="463"/>
                </a:lnTo>
                <a:lnTo>
                  <a:pt x="154" y="463"/>
                </a:lnTo>
                <a:lnTo>
                  <a:pt x="154" y="463"/>
                </a:lnTo>
                <a:lnTo>
                  <a:pt x="154" y="464"/>
                </a:lnTo>
                <a:lnTo>
                  <a:pt x="154" y="464"/>
                </a:lnTo>
                <a:lnTo>
                  <a:pt x="154" y="464"/>
                </a:lnTo>
                <a:lnTo>
                  <a:pt x="152" y="464"/>
                </a:lnTo>
                <a:lnTo>
                  <a:pt x="152" y="464"/>
                </a:lnTo>
                <a:lnTo>
                  <a:pt x="152" y="464"/>
                </a:lnTo>
                <a:lnTo>
                  <a:pt x="151" y="464"/>
                </a:lnTo>
                <a:lnTo>
                  <a:pt x="151" y="464"/>
                </a:lnTo>
                <a:lnTo>
                  <a:pt x="151" y="464"/>
                </a:lnTo>
                <a:lnTo>
                  <a:pt x="151" y="464"/>
                </a:lnTo>
                <a:lnTo>
                  <a:pt x="151" y="464"/>
                </a:lnTo>
                <a:lnTo>
                  <a:pt x="150" y="464"/>
                </a:lnTo>
                <a:lnTo>
                  <a:pt x="150" y="464"/>
                </a:lnTo>
                <a:lnTo>
                  <a:pt x="148" y="464"/>
                </a:lnTo>
                <a:lnTo>
                  <a:pt x="148" y="466"/>
                </a:lnTo>
                <a:lnTo>
                  <a:pt x="148" y="466"/>
                </a:lnTo>
                <a:lnTo>
                  <a:pt x="148" y="466"/>
                </a:lnTo>
                <a:lnTo>
                  <a:pt x="148" y="466"/>
                </a:lnTo>
                <a:lnTo>
                  <a:pt x="147" y="467"/>
                </a:lnTo>
                <a:lnTo>
                  <a:pt x="147" y="467"/>
                </a:lnTo>
                <a:lnTo>
                  <a:pt x="147" y="467"/>
                </a:lnTo>
                <a:lnTo>
                  <a:pt x="147" y="467"/>
                </a:lnTo>
                <a:lnTo>
                  <a:pt x="147" y="468"/>
                </a:lnTo>
                <a:lnTo>
                  <a:pt x="147" y="468"/>
                </a:lnTo>
                <a:lnTo>
                  <a:pt x="147" y="468"/>
                </a:lnTo>
                <a:lnTo>
                  <a:pt x="147" y="470"/>
                </a:lnTo>
                <a:lnTo>
                  <a:pt x="148" y="470"/>
                </a:lnTo>
                <a:lnTo>
                  <a:pt x="148" y="470"/>
                </a:lnTo>
                <a:lnTo>
                  <a:pt x="148" y="470"/>
                </a:lnTo>
                <a:lnTo>
                  <a:pt x="148" y="470"/>
                </a:lnTo>
                <a:lnTo>
                  <a:pt x="148" y="470"/>
                </a:lnTo>
                <a:lnTo>
                  <a:pt x="148" y="470"/>
                </a:lnTo>
                <a:lnTo>
                  <a:pt x="147" y="470"/>
                </a:lnTo>
                <a:lnTo>
                  <a:pt x="147" y="470"/>
                </a:lnTo>
                <a:lnTo>
                  <a:pt x="147" y="470"/>
                </a:lnTo>
                <a:lnTo>
                  <a:pt x="147" y="471"/>
                </a:lnTo>
                <a:lnTo>
                  <a:pt x="145" y="471"/>
                </a:lnTo>
                <a:lnTo>
                  <a:pt x="145" y="471"/>
                </a:lnTo>
                <a:lnTo>
                  <a:pt x="145" y="472"/>
                </a:lnTo>
                <a:lnTo>
                  <a:pt x="145" y="472"/>
                </a:lnTo>
                <a:lnTo>
                  <a:pt x="145" y="471"/>
                </a:lnTo>
                <a:lnTo>
                  <a:pt x="144" y="471"/>
                </a:lnTo>
                <a:lnTo>
                  <a:pt x="144" y="471"/>
                </a:lnTo>
                <a:lnTo>
                  <a:pt x="143" y="471"/>
                </a:lnTo>
                <a:lnTo>
                  <a:pt x="143" y="471"/>
                </a:lnTo>
                <a:lnTo>
                  <a:pt x="143" y="471"/>
                </a:lnTo>
                <a:lnTo>
                  <a:pt x="143" y="471"/>
                </a:lnTo>
                <a:lnTo>
                  <a:pt x="141" y="471"/>
                </a:lnTo>
                <a:lnTo>
                  <a:pt x="141" y="472"/>
                </a:lnTo>
                <a:lnTo>
                  <a:pt x="141" y="472"/>
                </a:lnTo>
                <a:lnTo>
                  <a:pt x="143" y="472"/>
                </a:lnTo>
                <a:lnTo>
                  <a:pt x="143" y="472"/>
                </a:lnTo>
                <a:lnTo>
                  <a:pt x="143" y="474"/>
                </a:lnTo>
                <a:lnTo>
                  <a:pt x="143" y="474"/>
                </a:lnTo>
                <a:lnTo>
                  <a:pt x="141" y="474"/>
                </a:lnTo>
                <a:lnTo>
                  <a:pt x="141" y="475"/>
                </a:lnTo>
                <a:lnTo>
                  <a:pt x="141" y="475"/>
                </a:lnTo>
                <a:lnTo>
                  <a:pt x="141" y="475"/>
                </a:lnTo>
                <a:lnTo>
                  <a:pt x="143" y="475"/>
                </a:lnTo>
                <a:lnTo>
                  <a:pt x="143" y="475"/>
                </a:lnTo>
                <a:lnTo>
                  <a:pt x="143" y="475"/>
                </a:lnTo>
                <a:lnTo>
                  <a:pt x="144" y="477"/>
                </a:lnTo>
                <a:lnTo>
                  <a:pt x="144" y="477"/>
                </a:lnTo>
                <a:lnTo>
                  <a:pt x="144" y="478"/>
                </a:lnTo>
                <a:lnTo>
                  <a:pt x="143" y="478"/>
                </a:lnTo>
                <a:lnTo>
                  <a:pt x="143" y="478"/>
                </a:lnTo>
                <a:lnTo>
                  <a:pt x="143" y="478"/>
                </a:lnTo>
                <a:lnTo>
                  <a:pt x="143" y="479"/>
                </a:lnTo>
                <a:lnTo>
                  <a:pt x="143" y="479"/>
                </a:lnTo>
                <a:lnTo>
                  <a:pt x="141" y="479"/>
                </a:lnTo>
                <a:lnTo>
                  <a:pt x="141" y="479"/>
                </a:lnTo>
                <a:lnTo>
                  <a:pt x="141" y="479"/>
                </a:lnTo>
                <a:lnTo>
                  <a:pt x="141" y="481"/>
                </a:lnTo>
                <a:lnTo>
                  <a:pt x="140" y="481"/>
                </a:lnTo>
                <a:lnTo>
                  <a:pt x="140" y="481"/>
                </a:lnTo>
                <a:lnTo>
                  <a:pt x="140" y="481"/>
                </a:lnTo>
                <a:lnTo>
                  <a:pt x="140" y="482"/>
                </a:lnTo>
                <a:lnTo>
                  <a:pt x="140" y="482"/>
                </a:lnTo>
                <a:lnTo>
                  <a:pt x="140" y="482"/>
                </a:lnTo>
                <a:lnTo>
                  <a:pt x="139" y="482"/>
                </a:lnTo>
                <a:lnTo>
                  <a:pt x="139" y="482"/>
                </a:lnTo>
                <a:lnTo>
                  <a:pt x="139" y="482"/>
                </a:lnTo>
                <a:lnTo>
                  <a:pt x="139" y="482"/>
                </a:lnTo>
                <a:lnTo>
                  <a:pt x="139" y="481"/>
                </a:lnTo>
                <a:lnTo>
                  <a:pt x="139" y="481"/>
                </a:lnTo>
                <a:lnTo>
                  <a:pt x="139" y="481"/>
                </a:lnTo>
                <a:lnTo>
                  <a:pt x="137" y="481"/>
                </a:lnTo>
                <a:lnTo>
                  <a:pt x="137" y="479"/>
                </a:lnTo>
                <a:lnTo>
                  <a:pt x="137" y="479"/>
                </a:lnTo>
                <a:lnTo>
                  <a:pt x="137" y="479"/>
                </a:lnTo>
                <a:lnTo>
                  <a:pt x="136" y="479"/>
                </a:lnTo>
                <a:lnTo>
                  <a:pt x="136" y="479"/>
                </a:lnTo>
                <a:lnTo>
                  <a:pt x="135" y="479"/>
                </a:lnTo>
                <a:lnTo>
                  <a:pt x="135" y="479"/>
                </a:lnTo>
                <a:lnTo>
                  <a:pt x="135" y="481"/>
                </a:lnTo>
                <a:lnTo>
                  <a:pt x="135" y="481"/>
                </a:lnTo>
                <a:lnTo>
                  <a:pt x="135" y="481"/>
                </a:lnTo>
                <a:lnTo>
                  <a:pt x="135" y="481"/>
                </a:lnTo>
                <a:lnTo>
                  <a:pt x="135" y="482"/>
                </a:lnTo>
                <a:lnTo>
                  <a:pt x="135" y="482"/>
                </a:lnTo>
                <a:lnTo>
                  <a:pt x="135" y="482"/>
                </a:lnTo>
                <a:lnTo>
                  <a:pt x="135" y="482"/>
                </a:lnTo>
                <a:lnTo>
                  <a:pt x="133" y="482"/>
                </a:lnTo>
                <a:lnTo>
                  <a:pt x="133" y="482"/>
                </a:lnTo>
                <a:lnTo>
                  <a:pt x="132" y="482"/>
                </a:lnTo>
                <a:lnTo>
                  <a:pt x="132" y="482"/>
                </a:lnTo>
                <a:lnTo>
                  <a:pt x="132" y="481"/>
                </a:lnTo>
                <a:lnTo>
                  <a:pt x="132" y="481"/>
                </a:lnTo>
                <a:lnTo>
                  <a:pt x="132" y="481"/>
                </a:lnTo>
                <a:lnTo>
                  <a:pt x="132" y="481"/>
                </a:lnTo>
                <a:lnTo>
                  <a:pt x="132" y="481"/>
                </a:lnTo>
                <a:lnTo>
                  <a:pt x="130" y="481"/>
                </a:lnTo>
                <a:lnTo>
                  <a:pt x="130" y="479"/>
                </a:lnTo>
                <a:lnTo>
                  <a:pt x="132" y="479"/>
                </a:lnTo>
                <a:lnTo>
                  <a:pt x="132" y="479"/>
                </a:lnTo>
                <a:lnTo>
                  <a:pt x="132" y="479"/>
                </a:lnTo>
                <a:lnTo>
                  <a:pt x="132" y="478"/>
                </a:lnTo>
                <a:lnTo>
                  <a:pt x="132" y="478"/>
                </a:lnTo>
                <a:lnTo>
                  <a:pt x="132" y="478"/>
                </a:lnTo>
                <a:lnTo>
                  <a:pt x="132" y="477"/>
                </a:lnTo>
                <a:lnTo>
                  <a:pt x="132" y="477"/>
                </a:lnTo>
                <a:lnTo>
                  <a:pt x="130" y="477"/>
                </a:lnTo>
                <a:lnTo>
                  <a:pt x="130" y="477"/>
                </a:lnTo>
                <a:lnTo>
                  <a:pt x="130" y="475"/>
                </a:lnTo>
                <a:lnTo>
                  <a:pt x="129" y="475"/>
                </a:lnTo>
                <a:lnTo>
                  <a:pt x="129" y="477"/>
                </a:lnTo>
                <a:lnTo>
                  <a:pt x="129" y="475"/>
                </a:lnTo>
                <a:lnTo>
                  <a:pt x="129" y="475"/>
                </a:lnTo>
                <a:lnTo>
                  <a:pt x="130" y="475"/>
                </a:lnTo>
                <a:lnTo>
                  <a:pt x="130" y="475"/>
                </a:lnTo>
                <a:lnTo>
                  <a:pt x="130" y="475"/>
                </a:lnTo>
                <a:lnTo>
                  <a:pt x="132" y="475"/>
                </a:lnTo>
                <a:lnTo>
                  <a:pt x="132" y="475"/>
                </a:lnTo>
                <a:lnTo>
                  <a:pt x="132" y="475"/>
                </a:lnTo>
                <a:lnTo>
                  <a:pt x="132" y="474"/>
                </a:lnTo>
                <a:lnTo>
                  <a:pt x="132" y="474"/>
                </a:lnTo>
                <a:lnTo>
                  <a:pt x="133" y="474"/>
                </a:lnTo>
                <a:lnTo>
                  <a:pt x="133" y="474"/>
                </a:lnTo>
                <a:lnTo>
                  <a:pt x="133" y="475"/>
                </a:lnTo>
                <a:lnTo>
                  <a:pt x="135" y="475"/>
                </a:lnTo>
                <a:lnTo>
                  <a:pt x="135" y="475"/>
                </a:lnTo>
                <a:lnTo>
                  <a:pt x="135" y="474"/>
                </a:lnTo>
                <a:lnTo>
                  <a:pt x="135" y="474"/>
                </a:lnTo>
                <a:lnTo>
                  <a:pt x="135" y="474"/>
                </a:lnTo>
                <a:lnTo>
                  <a:pt x="135" y="472"/>
                </a:lnTo>
                <a:lnTo>
                  <a:pt x="135" y="472"/>
                </a:lnTo>
                <a:lnTo>
                  <a:pt x="136" y="472"/>
                </a:lnTo>
                <a:lnTo>
                  <a:pt x="136" y="472"/>
                </a:lnTo>
                <a:lnTo>
                  <a:pt x="136" y="472"/>
                </a:lnTo>
                <a:lnTo>
                  <a:pt x="137" y="472"/>
                </a:lnTo>
                <a:lnTo>
                  <a:pt x="137" y="472"/>
                </a:lnTo>
                <a:lnTo>
                  <a:pt x="137" y="472"/>
                </a:lnTo>
                <a:lnTo>
                  <a:pt x="137" y="471"/>
                </a:lnTo>
                <a:lnTo>
                  <a:pt x="139" y="471"/>
                </a:lnTo>
                <a:lnTo>
                  <a:pt x="139" y="471"/>
                </a:lnTo>
                <a:lnTo>
                  <a:pt x="139" y="470"/>
                </a:lnTo>
                <a:lnTo>
                  <a:pt x="139" y="470"/>
                </a:lnTo>
                <a:lnTo>
                  <a:pt x="139" y="470"/>
                </a:lnTo>
                <a:lnTo>
                  <a:pt x="137" y="468"/>
                </a:lnTo>
                <a:lnTo>
                  <a:pt x="137" y="468"/>
                </a:lnTo>
                <a:lnTo>
                  <a:pt x="137" y="468"/>
                </a:lnTo>
                <a:lnTo>
                  <a:pt x="137" y="468"/>
                </a:lnTo>
                <a:lnTo>
                  <a:pt x="136" y="467"/>
                </a:lnTo>
                <a:lnTo>
                  <a:pt x="136" y="467"/>
                </a:lnTo>
                <a:lnTo>
                  <a:pt x="136" y="467"/>
                </a:lnTo>
                <a:lnTo>
                  <a:pt x="136" y="467"/>
                </a:lnTo>
                <a:lnTo>
                  <a:pt x="135" y="467"/>
                </a:lnTo>
                <a:lnTo>
                  <a:pt x="135" y="466"/>
                </a:lnTo>
                <a:lnTo>
                  <a:pt x="135" y="466"/>
                </a:lnTo>
                <a:lnTo>
                  <a:pt x="136" y="466"/>
                </a:lnTo>
                <a:lnTo>
                  <a:pt x="136" y="464"/>
                </a:lnTo>
                <a:lnTo>
                  <a:pt x="136" y="464"/>
                </a:lnTo>
                <a:lnTo>
                  <a:pt x="135" y="464"/>
                </a:lnTo>
                <a:lnTo>
                  <a:pt x="135" y="463"/>
                </a:lnTo>
                <a:lnTo>
                  <a:pt x="135" y="463"/>
                </a:lnTo>
                <a:lnTo>
                  <a:pt x="135" y="463"/>
                </a:lnTo>
                <a:lnTo>
                  <a:pt x="135" y="461"/>
                </a:lnTo>
                <a:lnTo>
                  <a:pt x="135" y="461"/>
                </a:lnTo>
                <a:lnTo>
                  <a:pt x="133" y="461"/>
                </a:lnTo>
                <a:lnTo>
                  <a:pt x="133" y="461"/>
                </a:lnTo>
                <a:lnTo>
                  <a:pt x="132" y="461"/>
                </a:lnTo>
                <a:lnTo>
                  <a:pt x="132" y="460"/>
                </a:lnTo>
                <a:lnTo>
                  <a:pt x="132" y="460"/>
                </a:lnTo>
                <a:lnTo>
                  <a:pt x="132" y="460"/>
                </a:lnTo>
                <a:lnTo>
                  <a:pt x="130" y="461"/>
                </a:lnTo>
                <a:lnTo>
                  <a:pt x="130" y="461"/>
                </a:lnTo>
                <a:lnTo>
                  <a:pt x="130" y="461"/>
                </a:lnTo>
                <a:lnTo>
                  <a:pt x="130" y="461"/>
                </a:lnTo>
                <a:lnTo>
                  <a:pt x="130" y="463"/>
                </a:lnTo>
                <a:lnTo>
                  <a:pt x="129" y="463"/>
                </a:lnTo>
                <a:lnTo>
                  <a:pt x="129" y="461"/>
                </a:lnTo>
                <a:lnTo>
                  <a:pt x="129" y="461"/>
                </a:lnTo>
                <a:lnTo>
                  <a:pt x="128" y="461"/>
                </a:lnTo>
                <a:lnTo>
                  <a:pt x="128" y="461"/>
                </a:lnTo>
                <a:lnTo>
                  <a:pt x="126" y="461"/>
                </a:lnTo>
                <a:lnTo>
                  <a:pt x="126" y="461"/>
                </a:lnTo>
                <a:lnTo>
                  <a:pt x="126" y="461"/>
                </a:lnTo>
                <a:lnTo>
                  <a:pt x="126" y="461"/>
                </a:lnTo>
                <a:lnTo>
                  <a:pt x="126" y="461"/>
                </a:lnTo>
                <a:lnTo>
                  <a:pt x="126" y="460"/>
                </a:lnTo>
                <a:lnTo>
                  <a:pt x="126" y="460"/>
                </a:lnTo>
                <a:lnTo>
                  <a:pt x="126" y="460"/>
                </a:lnTo>
                <a:lnTo>
                  <a:pt x="126" y="460"/>
                </a:lnTo>
                <a:lnTo>
                  <a:pt x="126" y="459"/>
                </a:lnTo>
                <a:lnTo>
                  <a:pt x="126" y="459"/>
                </a:lnTo>
                <a:lnTo>
                  <a:pt x="126" y="459"/>
                </a:lnTo>
                <a:lnTo>
                  <a:pt x="126" y="459"/>
                </a:lnTo>
                <a:lnTo>
                  <a:pt x="126" y="457"/>
                </a:lnTo>
                <a:lnTo>
                  <a:pt x="128" y="457"/>
                </a:lnTo>
                <a:lnTo>
                  <a:pt x="128" y="456"/>
                </a:lnTo>
                <a:lnTo>
                  <a:pt x="128" y="456"/>
                </a:lnTo>
                <a:lnTo>
                  <a:pt x="128" y="456"/>
                </a:lnTo>
                <a:lnTo>
                  <a:pt x="128" y="455"/>
                </a:lnTo>
                <a:lnTo>
                  <a:pt x="126" y="455"/>
                </a:lnTo>
                <a:lnTo>
                  <a:pt x="126" y="455"/>
                </a:lnTo>
                <a:lnTo>
                  <a:pt x="126" y="455"/>
                </a:lnTo>
                <a:lnTo>
                  <a:pt x="125" y="455"/>
                </a:lnTo>
                <a:lnTo>
                  <a:pt x="125" y="455"/>
                </a:lnTo>
                <a:lnTo>
                  <a:pt x="124" y="455"/>
                </a:lnTo>
                <a:lnTo>
                  <a:pt x="124" y="455"/>
                </a:lnTo>
                <a:lnTo>
                  <a:pt x="124" y="455"/>
                </a:lnTo>
                <a:lnTo>
                  <a:pt x="122" y="455"/>
                </a:lnTo>
                <a:lnTo>
                  <a:pt x="122" y="455"/>
                </a:lnTo>
                <a:lnTo>
                  <a:pt x="121" y="455"/>
                </a:lnTo>
                <a:lnTo>
                  <a:pt x="121" y="455"/>
                </a:lnTo>
                <a:lnTo>
                  <a:pt x="121" y="453"/>
                </a:lnTo>
                <a:lnTo>
                  <a:pt x="121" y="453"/>
                </a:lnTo>
                <a:lnTo>
                  <a:pt x="121" y="453"/>
                </a:lnTo>
                <a:lnTo>
                  <a:pt x="121" y="453"/>
                </a:lnTo>
                <a:lnTo>
                  <a:pt x="122" y="453"/>
                </a:lnTo>
                <a:lnTo>
                  <a:pt x="122" y="453"/>
                </a:lnTo>
                <a:lnTo>
                  <a:pt x="124" y="453"/>
                </a:lnTo>
                <a:lnTo>
                  <a:pt x="124" y="453"/>
                </a:lnTo>
                <a:lnTo>
                  <a:pt x="124" y="452"/>
                </a:lnTo>
                <a:lnTo>
                  <a:pt x="124" y="452"/>
                </a:lnTo>
                <a:lnTo>
                  <a:pt x="124" y="452"/>
                </a:lnTo>
                <a:lnTo>
                  <a:pt x="124" y="451"/>
                </a:lnTo>
                <a:lnTo>
                  <a:pt x="124" y="451"/>
                </a:lnTo>
                <a:lnTo>
                  <a:pt x="125" y="451"/>
                </a:lnTo>
                <a:lnTo>
                  <a:pt x="125" y="449"/>
                </a:lnTo>
                <a:lnTo>
                  <a:pt x="124" y="449"/>
                </a:lnTo>
                <a:lnTo>
                  <a:pt x="124" y="449"/>
                </a:lnTo>
                <a:lnTo>
                  <a:pt x="124" y="449"/>
                </a:lnTo>
                <a:lnTo>
                  <a:pt x="122" y="449"/>
                </a:lnTo>
                <a:lnTo>
                  <a:pt x="122" y="449"/>
                </a:lnTo>
                <a:lnTo>
                  <a:pt x="121" y="449"/>
                </a:lnTo>
                <a:lnTo>
                  <a:pt x="121" y="449"/>
                </a:lnTo>
                <a:lnTo>
                  <a:pt x="122" y="448"/>
                </a:lnTo>
                <a:lnTo>
                  <a:pt x="122" y="448"/>
                </a:lnTo>
                <a:lnTo>
                  <a:pt x="122" y="448"/>
                </a:lnTo>
                <a:lnTo>
                  <a:pt x="122" y="448"/>
                </a:lnTo>
                <a:lnTo>
                  <a:pt x="124" y="448"/>
                </a:lnTo>
                <a:lnTo>
                  <a:pt x="124" y="446"/>
                </a:lnTo>
                <a:lnTo>
                  <a:pt x="124" y="446"/>
                </a:lnTo>
                <a:lnTo>
                  <a:pt x="124" y="446"/>
                </a:lnTo>
                <a:lnTo>
                  <a:pt x="125" y="446"/>
                </a:lnTo>
                <a:lnTo>
                  <a:pt x="125" y="445"/>
                </a:lnTo>
                <a:lnTo>
                  <a:pt x="125" y="445"/>
                </a:lnTo>
                <a:lnTo>
                  <a:pt x="124" y="445"/>
                </a:lnTo>
                <a:lnTo>
                  <a:pt x="124" y="445"/>
                </a:lnTo>
                <a:lnTo>
                  <a:pt x="125" y="445"/>
                </a:lnTo>
                <a:lnTo>
                  <a:pt x="124" y="445"/>
                </a:lnTo>
                <a:lnTo>
                  <a:pt x="124" y="444"/>
                </a:lnTo>
                <a:lnTo>
                  <a:pt x="124" y="444"/>
                </a:lnTo>
                <a:lnTo>
                  <a:pt x="124" y="445"/>
                </a:lnTo>
                <a:lnTo>
                  <a:pt x="122" y="445"/>
                </a:lnTo>
                <a:lnTo>
                  <a:pt x="122" y="445"/>
                </a:lnTo>
                <a:lnTo>
                  <a:pt x="121" y="445"/>
                </a:lnTo>
                <a:lnTo>
                  <a:pt x="121" y="445"/>
                </a:lnTo>
                <a:lnTo>
                  <a:pt x="121" y="445"/>
                </a:lnTo>
                <a:lnTo>
                  <a:pt x="121" y="445"/>
                </a:lnTo>
                <a:lnTo>
                  <a:pt x="119" y="445"/>
                </a:lnTo>
                <a:lnTo>
                  <a:pt x="119" y="445"/>
                </a:lnTo>
                <a:lnTo>
                  <a:pt x="118" y="445"/>
                </a:lnTo>
                <a:lnTo>
                  <a:pt x="118" y="445"/>
                </a:lnTo>
                <a:lnTo>
                  <a:pt x="118" y="445"/>
                </a:lnTo>
                <a:lnTo>
                  <a:pt x="118" y="445"/>
                </a:lnTo>
                <a:lnTo>
                  <a:pt x="118" y="444"/>
                </a:lnTo>
                <a:lnTo>
                  <a:pt x="118" y="444"/>
                </a:lnTo>
                <a:lnTo>
                  <a:pt x="118" y="442"/>
                </a:lnTo>
                <a:lnTo>
                  <a:pt x="118" y="442"/>
                </a:lnTo>
                <a:lnTo>
                  <a:pt x="118" y="442"/>
                </a:lnTo>
                <a:lnTo>
                  <a:pt x="118" y="442"/>
                </a:lnTo>
                <a:lnTo>
                  <a:pt x="118" y="442"/>
                </a:lnTo>
                <a:lnTo>
                  <a:pt x="118" y="441"/>
                </a:lnTo>
                <a:lnTo>
                  <a:pt x="118" y="441"/>
                </a:lnTo>
                <a:lnTo>
                  <a:pt x="118" y="440"/>
                </a:lnTo>
                <a:lnTo>
                  <a:pt x="118" y="440"/>
                </a:lnTo>
                <a:lnTo>
                  <a:pt x="118" y="440"/>
                </a:lnTo>
                <a:lnTo>
                  <a:pt x="118" y="438"/>
                </a:lnTo>
                <a:lnTo>
                  <a:pt x="118" y="438"/>
                </a:lnTo>
                <a:lnTo>
                  <a:pt x="118" y="438"/>
                </a:lnTo>
                <a:lnTo>
                  <a:pt x="118" y="437"/>
                </a:lnTo>
                <a:lnTo>
                  <a:pt x="118" y="437"/>
                </a:lnTo>
                <a:lnTo>
                  <a:pt x="118" y="437"/>
                </a:lnTo>
                <a:lnTo>
                  <a:pt x="118" y="437"/>
                </a:lnTo>
                <a:lnTo>
                  <a:pt x="119" y="437"/>
                </a:lnTo>
                <a:lnTo>
                  <a:pt x="119" y="437"/>
                </a:lnTo>
                <a:lnTo>
                  <a:pt x="121" y="437"/>
                </a:lnTo>
                <a:lnTo>
                  <a:pt x="121" y="437"/>
                </a:lnTo>
                <a:lnTo>
                  <a:pt x="121" y="437"/>
                </a:lnTo>
                <a:lnTo>
                  <a:pt x="122" y="437"/>
                </a:lnTo>
                <a:lnTo>
                  <a:pt x="122" y="435"/>
                </a:lnTo>
                <a:lnTo>
                  <a:pt x="122" y="435"/>
                </a:lnTo>
                <a:lnTo>
                  <a:pt x="122" y="434"/>
                </a:lnTo>
                <a:lnTo>
                  <a:pt x="122" y="434"/>
                </a:lnTo>
                <a:lnTo>
                  <a:pt x="122" y="434"/>
                </a:lnTo>
                <a:lnTo>
                  <a:pt x="122" y="433"/>
                </a:lnTo>
                <a:lnTo>
                  <a:pt x="122" y="433"/>
                </a:lnTo>
                <a:lnTo>
                  <a:pt x="122" y="433"/>
                </a:lnTo>
                <a:lnTo>
                  <a:pt x="122" y="431"/>
                </a:lnTo>
                <a:lnTo>
                  <a:pt x="124" y="431"/>
                </a:lnTo>
                <a:lnTo>
                  <a:pt x="124" y="431"/>
                </a:lnTo>
                <a:lnTo>
                  <a:pt x="124" y="431"/>
                </a:lnTo>
                <a:lnTo>
                  <a:pt x="124" y="431"/>
                </a:lnTo>
                <a:lnTo>
                  <a:pt x="124" y="431"/>
                </a:lnTo>
                <a:lnTo>
                  <a:pt x="125" y="431"/>
                </a:lnTo>
                <a:lnTo>
                  <a:pt x="125" y="431"/>
                </a:lnTo>
                <a:lnTo>
                  <a:pt x="125" y="430"/>
                </a:lnTo>
                <a:lnTo>
                  <a:pt x="125" y="430"/>
                </a:lnTo>
                <a:lnTo>
                  <a:pt x="126" y="430"/>
                </a:lnTo>
                <a:lnTo>
                  <a:pt x="126" y="429"/>
                </a:lnTo>
                <a:lnTo>
                  <a:pt x="126" y="429"/>
                </a:lnTo>
                <a:lnTo>
                  <a:pt x="126" y="429"/>
                </a:lnTo>
                <a:lnTo>
                  <a:pt x="125" y="429"/>
                </a:lnTo>
                <a:lnTo>
                  <a:pt x="125" y="427"/>
                </a:lnTo>
                <a:lnTo>
                  <a:pt x="125" y="427"/>
                </a:lnTo>
                <a:lnTo>
                  <a:pt x="125" y="427"/>
                </a:lnTo>
                <a:lnTo>
                  <a:pt x="125" y="426"/>
                </a:lnTo>
                <a:lnTo>
                  <a:pt x="124" y="426"/>
                </a:lnTo>
                <a:lnTo>
                  <a:pt x="124" y="426"/>
                </a:lnTo>
                <a:lnTo>
                  <a:pt x="124" y="426"/>
                </a:lnTo>
                <a:lnTo>
                  <a:pt x="124" y="427"/>
                </a:lnTo>
                <a:lnTo>
                  <a:pt x="122" y="427"/>
                </a:lnTo>
                <a:lnTo>
                  <a:pt x="122" y="427"/>
                </a:lnTo>
                <a:lnTo>
                  <a:pt x="121" y="427"/>
                </a:lnTo>
                <a:lnTo>
                  <a:pt x="121" y="426"/>
                </a:lnTo>
                <a:lnTo>
                  <a:pt x="121" y="426"/>
                </a:lnTo>
                <a:lnTo>
                  <a:pt x="121" y="426"/>
                </a:lnTo>
                <a:lnTo>
                  <a:pt x="121" y="426"/>
                </a:lnTo>
                <a:lnTo>
                  <a:pt x="121" y="426"/>
                </a:lnTo>
                <a:lnTo>
                  <a:pt x="121" y="425"/>
                </a:lnTo>
                <a:lnTo>
                  <a:pt x="119" y="425"/>
                </a:lnTo>
                <a:lnTo>
                  <a:pt x="119" y="425"/>
                </a:lnTo>
                <a:lnTo>
                  <a:pt x="119" y="423"/>
                </a:lnTo>
                <a:lnTo>
                  <a:pt x="119" y="423"/>
                </a:lnTo>
                <a:lnTo>
                  <a:pt x="119" y="423"/>
                </a:lnTo>
                <a:lnTo>
                  <a:pt x="119" y="423"/>
                </a:lnTo>
                <a:lnTo>
                  <a:pt x="119" y="422"/>
                </a:lnTo>
                <a:lnTo>
                  <a:pt x="118" y="422"/>
                </a:lnTo>
                <a:lnTo>
                  <a:pt x="118" y="422"/>
                </a:lnTo>
                <a:lnTo>
                  <a:pt x="118" y="420"/>
                </a:lnTo>
                <a:lnTo>
                  <a:pt x="118" y="420"/>
                </a:lnTo>
                <a:lnTo>
                  <a:pt x="118" y="420"/>
                </a:lnTo>
                <a:lnTo>
                  <a:pt x="118" y="420"/>
                </a:lnTo>
                <a:lnTo>
                  <a:pt x="118" y="419"/>
                </a:lnTo>
                <a:lnTo>
                  <a:pt x="117" y="419"/>
                </a:lnTo>
                <a:lnTo>
                  <a:pt x="117" y="419"/>
                </a:lnTo>
                <a:lnTo>
                  <a:pt x="117" y="419"/>
                </a:lnTo>
                <a:lnTo>
                  <a:pt x="115" y="419"/>
                </a:lnTo>
                <a:lnTo>
                  <a:pt x="115" y="419"/>
                </a:lnTo>
                <a:lnTo>
                  <a:pt x="115" y="419"/>
                </a:lnTo>
                <a:lnTo>
                  <a:pt x="115" y="420"/>
                </a:lnTo>
                <a:lnTo>
                  <a:pt x="114" y="420"/>
                </a:lnTo>
                <a:lnTo>
                  <a:pt x="114" y="420"/>
                </a:lnTo>
                <a:lnTo>
                  <a:pt x="113" y="420"/>
                </a:lnTo>
                <a:lnTo>
                  <a:pt x="113" y="419"/>
                </a:lnTo>
                <a:lnTo>
                  <a:pt x="113" y="419"/>
                </a:lnTo>
                <a:lnTo>
                  <a:pt x="113" y="419"/>
                </a:lnTo>
                <a:lnTo>
                  <a:pt x="113" y="419"/>
                </a:lnTo>
                <a:lnTo>
                  <a:pt x="113" y="418"/>
                </a:lnTo>
                <a:lnTo>
                  <a:pt x="111" y="418"/>
                </a:lnTo>
                <a:lnTo>
                  <a:pt x="111" y="418"/>
                </a:lnTo>
                <a:lnTo>
                  <a:pt x="110" y="418"/>
                </a:lnTo>
                <a:lnTo>
                  <a:pt x="110" y="418"/>
                </a:lnTo>
                <a:lnTo>
                  <a:pt x="110" y="418"/>
                </a:lnTo>
                <a:lnTo>
                  <a:pt x="110" y="418"/>
                </a:lnTo>
                <a:lnTo>
                  <a:pt x="110" y="418"/>
                </a:lnTo>
                <a:lnTo>
                  <a:pt x="109" y="418"/>
                </a:lnTo>
                <a:lnTo>
                  <a:pt x="109" y="418"/>
                </a:lnTo>
                <a:lnTo>
                  <a:pt x="107" y="418"/>
                </a:lnTo>
                <a:lnTo>
                  <a:pt x="107" y="419"/>
                </a:lnTo>
                <a:lnTo>
                  <a:pt x="107" y="419"/>
                </a:lnTo>
                <a:lnTo>
                  <a:pt x="107" y="419"/>
                </a:lnTo>
                <a:lnTo>
                  <a:pt x="107" y="419"/>
                </a:lnTo>
                <a:lnTo>
                  <a:pt x="106" y="419"/>
                </a:lnTo>
                <a:lnTo>
                  <a:pt x="106" y="420"/>
                </a:lnTo>
                <a:lnTo>
                  <a:pt x="106" y="420"/>
                </a:lnTo>
                <a:lnTo>
                  <a:pt x="106" y="420"/>
                </a:lnTo>
                <a:lnTo>
                  <a:pt x="107" y="420"/>
                </a:lnTo>
                <a:lnTo>
                  <a:pt x="107" y="422"/>
                </a:lnTo>
                <a:lnTo>
                  <a:pt x="107" y="422"/>
                </a:lnTo>
                <a:lnTo>
                  <a:pt x="106" y="422"/>
                </a:lnTo>
                <a:lnTo>
                  <a:pt x="106" y="423"/>
                </a:lnTo>
                <a:lnTo>
                  <a:pt x="106" y="423"/>
                </a:lnTo>
                <a:lnTo>
                  <a:pt x="106" y="422"/>
                </a:lnTo>
                <a:lnTo>
                  <a:pt x="104" y="422"/>
                </a:lnTo>
                <a:lnTo>
                  <a:pt x="104" y="422"/>
                </a:lnTo>
                <a:lnTo>
                  <a:pt x="104" y="422"/>
                </a:lnTo>
                <a:lnTo>
                  <a:pt x="104" y="422"/>
                </a:lnTo>
                <a:lnTo>
                  <a:pt x="103" y="422"/>
                </a:lnTo>
                <a:lnTo>
                  <a:pt x="103" y="420"/>
                </a:lnTo>
                <a:lnTo>
                  <a:pt x="103" y="420"/>
                </a:lnTo>
                <a:lnTo>
                  <a:pt x="103" y="420"/>
                </a:lnTo>
                <a:lnTo>
                  <a:pt x="102" y="420"/>
                </a:lnTo>
                <a:lnTo>
                  <a:pt x="102" y="420"/>
                </a:lnTo>
                <a:lnTo>
                  <a:pt x="102" y="420"/>
                </a:lnTo>
                <a:lnTo>
                  <a:pt x="102" y="420"/>
                </a:lnTo>
                <a:lnTo>
                  <a:pt x="102" y="419"/>
                </a:lnTo>
                <a:lnTo>
                  <a:pt x="102" y="419"/>
                </a:lnTo>
                <a:lnTo>
                  <a:pt x="102" y="419"/>
                </a:lnTo>
                <a:lnTo>
                  <a:pt x="102" y="418"/>
                </a:lnTo>
                <a:lnTo>
                  <a:pt x="102" y="418"/>
                </a:lnTo>
                <a:lnTo>
                  <a:pt x="102" y="418"/>
                </a:lnTo>
                <a:lnTo>
                  <a:pt x="102" y="416"/>
                </a:lnTo>
                <a:lnTo>
                  <a:pt x="100" y="416"/>
                </a:lnTo>
                <a:lnTo>
                  <a:pt x="100" y="416"/>
                </a:lnTo>
                <a:lnTo>
                  <a:pt x="100" y="415"/>
                </a:lnTo>
                <a:lnTo>
                  <a:pt x="100" y="415"/>
                </a:lnTo>
                <a:lnTo>
                  <a:pt x="100" y="415"/>
                </a:lnTo>
                <a:lnTo>
                  <a:pt x="99" y="415"/>
                </a:lnTo>
                <a:lnTo>
                  <a:pt x="99" y="415"/>
                </a:lnTo>
                <a:lnTo>
                  <a:pt x="99" y="414"/>
                </a:lnTo>
                <a:lnTo>
                  <a:pt x="99" y="414"/>
                </a:lnTo>
                <a:lnTo>
                  <a:pt x="98" y="414"/>
                </a:lnTo>
                <a:lnTo>
                  <a:pt x="98" y="412"/>
                </a:lnTo>
                <a:lnTo>
                  <a:pt x="99" y="412"/>
                </a:lnTo>
                <a:lnTo>
                  <a:pt x="99" y="412"/>
                </a:lnTo>
                <a:lnTo>
                  <a:pt x="99" y="412"/>
                </a:lnTo>
                <a:lnTo>
                  <a:pt x="99" y="412"/>
                </a:lnTo>
                <a:lnTo>
                  <a:pt x="100" y="412"/>
                </a:lnTo>
                <a:lnTo>
                  <a:pt x="100" y="412"/>
                </a:lnTo>
                <a:lnTo>
                  <a:pt x="100" y="411"/>
                </a:lnTo>
                <a:lnTo>
                  <a:pt x="100" y="411"/>
                </a:lnTo>
                <a:lnTo>
                  <a:pt x="100" y="409"/>
                </a:lnTo>
                <a:lnTo>
                  <a:pt x="99" y="409"/>
                </a:lnTo>
                <a:lnTo>
                  <a:pt x="99" y="409"/>
                </a:lnTo>
                <a:lnTo>
                  <a:pt x="99" y="409"/>
                </a:lnTo>
                <a:lnTo>
                  <a:pt x="99" y="409"/>
                </a:lnTo>
                <a:lnTo>
                  <a:pt x="99" y="409"/>
                </a:lnTo>
                <a:lnTo>
                  <a:pt x="98" y="409"/>
                </a:lnTo>
                <a:lnTo>
                  <a:pt x="98" y="408"/>
                </a:lnTo>
                <a:lnTo>
                  <a:pt x="98" y="408"/>
                </a:lnTo>
                <a:lnTo>
                  <a:pt x="96" y="408"/>
                </a:lnTo>
                <a:lnTo>
                  <a:pt x="96" y="408"/>
                </a:lnTo>
                <a:lnTo>
                  <a:pt x="96" y="409"/>
                </a:lnTo>
                <a:lnTo>
                  <a:pt x="96" y="409"/>
                </a:lnTo>
                <a:lnTo>
                  <a:pt x="95" y="409"/>
                </a:lnTo>
                <a:lnTo>
                  <a:pt x="95" y="409"/>
                </a:lnTo>
                <a:lnTo>
                  <a:pt x="93" y="409"/>
                </a:lnTo>
                <a:lnTo>
                  <a:pt x="93" y="409"/>
                </a:lnTo>
                <a:lnTo>
                  <a:pt x="93" y="409"/>
                </a:lnTo>
                <a:lnTo>
                  <a:pt x="93" y="409"/>
                </a:lnTo>
                <a:lnTo>
                  <a:pt x="93" y="409"/>
                </a:lnTo>
                <a:lnTo>
                  <a:pt x="93" y="409"/>
                </a:lnTo>
                <a:lnTo>
                  <a:pt x="93" y="408"/>
                </a:lnTo>
                <a:lnTo>
                  <a:pt x="93" y="408"/>
                </a:lnTo>
                <a:lnTo>
                  <a:pt x="93" y="408"/>
                </a:lnTo>
                <a:lnTo>
                  <a:pt x="93" y="408"/>
                </a:lnTo>
                <a:lnTo>
                  <a:pt x="93" y="407"/>
                </a:lnTo>
                <a:lnTo>
                  <a:pt x="93" y="407"/>
                </a:lnTo>
                <a:lnTo>
                  <a:pt x="93" y="407"/>
                </a:lnTo>
                <a:lnTo>
                  <a:pt x="95" y="407"/>
                </a:lnTo>
                <a:lnTo>
                  <a:pt x="95" y="407"/>
                </a:lnTo>
                <a:lnTo>
                  <a:pt x="95" y="405"/>
                </a:lnTo>
                <a:lnTo>
                  <a:pt x="95" y="405"/>
                </a:lnTo>
                <a:lnTo>
                  <a:pt x="95" y="405"/>
                </a:lnTo>
                <a:lnTo>
                  <a:pt x="96" y="404"/>
                </a:lnTo>
                <a:lnTo>
                  <a:pt x="96" y="404"/>
                </a:lnTo>
                <a:lnTo>
                  <a:pt x="96" y="404"/>
                </a:lnTo>
                <a:lnTo>
                  <a:pt x="96" y="404"/>
                </a:lnTo>
                <a:lnTo>
                  <a:pt x="96" y="404"/>
                </a:lnTo>
                <a:lnTo>
                  <a:pt x="96" y="403"/>
                </a:lnTo>
                <a:lnTo>
                  <a:pt x="98" y="403"/>
                </a:lnTo>
                <a:lnTo>
                  <a:pt x="98" y="403"/>
                </a:lnTo>
                <a:lnTo>
                  <a:pt x="98" y="401"/>
                </a:lnTo>
                <a:lnTo>
                  <a:pt x="98" y="401"/>
                </a:lnTo>
                <a:lnTo>
                  <a:pt x="98" y="401"/>
                </a:lnTo>
                <a:lnTo>
                  <a:pt x="98" y="401"/>
                </a:lnTo>
                <a:lnTo>
                  <a:pt x="98" y="400"/>
                </a:lnTo>
                <a:lnTo>
                  <a:pt x="96" y="400"/>
                </a:lnTo>
                <a:lnTo>
                  <a:pt x="96" y="400"/>
                </a:lnTo>
                <a:lnTo>
                  <a:pt x="96" y="400"/>
                </a:lnTo>
                <a:lnTo>
                  <a:pt x="95" y="400"/>
                </a:lnTo>
                <a:lnTo>
                  <a:pt x="95" y="401"/>
                </a:lnTo>
                <a:lnTo>
                  <a:pt x="95" y="401"/>
                </a:lnTo>
                <a:lnTo>
                  <a:pt x="93" y="401"/>
                </a:lnTo>
                <a:lnTo>
                  <a:pt x="93" y="401"/>
                </a:lnTo>
                <a:lnTo>
                  <a:pt x="93" y="401"/>
                </a:lnTo>
                <a:lnTo>
                  <a:pt x="92" y="401"/>
                </a:lnTo>
                <a:lnTo>
                  <a:pt x="92" y="401"/>
                </a:lnTo>
                <a:lnTo>
                  <a:pt x="92" y="401"/>
                </a:lnTo>
                <a:lnTo>
                  <a:pt x="92" y="403"/>
                </a:lnTo>
                <a:lnTo>
                  <a:pt x="91" y="403"/>
                </a:lnTo>
                <a:lnTo>
                  <a:pt x="91" y="403"/>
                </a:lnTo>
                <a:lnTo>
                  <a:pt x="91" y="404"/>
                </a:lnTo>
                <a:lnTo>
                  <a:pt x="91" y="404"/>
                </a:lnTo>
                <a:lnTo>
                  <a:pt x="91" y="404"/>
                </a:lnTo>
                <a:lnTo>
                  <a:pt x="91" y="404"/>
                </a:lnTo>
                <a:lnTo>
                  <a:pt x="89" y="404"/>
                </a:lnTo>
                <a:lnTo>
                  <a:pt x="89" y="404"/>
                </a:lnTo>
                <a:lnTo>
                  <a:pt x="89" y="404"/>
                </a:lnTo>
                <a:lnTo>
                  <a:pt x="89" y="404"/>
                </a:lnTo>
                <a:lnTo>
                  <a:pt x="88" y="404"/>
                </a:lnTo>
                <a:lnTo>
                  <a:pt x="88" y="404"/>
                </a:lnTo>
                <a:lnTo>
                  <a:pt x="88" y="404"/>
                </a:lnTo>
                <a:lnTo>
                  <a:pt x="88" y="404"/>
                </a:lnTo>
                <a:lnTo>
                  <a:pt x="88" y="405"/>
                </a:lnTo>
                <a:lnTo>
                  <a:pt x="88" y="404"/>
                </a:lnTo>
                <a:lnTo>
                  <a:pt x="87" y="404"/>
                </a:lnTo>
                <a:lnTo>
                  <a:pt x="87" y="405"/>
                </a:lnTo>
                <a:lnTo>
                  <a:pt x="87" y="404"/>
                </a:lnTo>
                <a:lnTo>
                  <a:pt x="87" y="405"/>
                </a:lnTo>
                <a:lnTo>
                  <a:pt x="87" y="404"/>
                </a:lnTo>
                <a:lnTo>
                  <a:pt x="85" y="404"/>
                </a:lnTo>
                <a:lnTo>
                  <a:pt x="85" y="404"/>
                </a:lnTo>
                <a:lnTo>
                  <a:pt x="85" y="404"/>
                </a:lnTo>
                <a:lnTo>
                  <a:pt x="85" y="404"/>
                </a:lnTo>
                <a:lnTo>
                  <a:pt x="84" y="404"/>
                </a:lnTo>
                <a:lnTo>
                  <a:pt x="84" y="404"/>
                </a:lnTo>
                <a:lnTo>
                  <a:pt x="83" y="404"/>
                </a:lnTo>
                <a:lnTo>
                  <a:pt x="83" y="404"/>
                </a:lnTo>
                <a:lnTo>
                  <a:pt x="83" y="404"/>
                </a:lnTo>
                <a:lnTo>
                  <a:pt x="83" y="404"/>
                </a:lnTo>
                <a:lnTo>
                  <a:pt x="81" y="404"/>
                </a:lnTo>
                <a:lnTo>
                  <a:pt x="83" y="404"/>
                </a:lnTo>
                <a:lnTo>
                  <a:pt x="83" y="405"/>
                </a:lnTo>
                <a:lnTo>
                  <a:pt x="81" y="405"/>
                </a:lnTo>
                <a:lnTo>
                  <a:pt x="83" y="405"/>
                </a:lnTo>
                <a:lnTo>
                  <a:pt x="83" y="405"/>
                </a:lnTo>
                <a:lnTo>
                  <a:pt x="83" y="407"/>
                </a:lnTo>
                <a:lnTo>
                  <a:pt x="81" y="407"/>
                </a:lnTo>
                <a:lnTo>
                  <a:pt x="81" y="405"/>
                </a:lnTo>
                <a:lnTo>
                  <a:pt x="81" y="407"/>
                </a:lnTo>
                <a:lnTo>
                  <a:pt x="81" y="407"/>
                </a:lnTo>
                <a:lnTo>
                  <a:pt x="80" y="407"/>
                </a:lnTo>
                <a:lnTo>
                  <a:pt x="80" y="407"/>
                </a:lnTo>
                <a:lnTo>
                  <a:pt x="80" y="408"/>
                </a:lnTo>
                <a:lnTo>
                  <a:pt x="80" y="408"/>
                </a:lnTo>
                <a:lnTo>
                  <a:pt x="80" y="407"/>
                </a:lnTo>
                <a:lnTo>
                  <a:pt x="80" y="407"/>
                </a:lnTo>
                <a:lnTo>
                  <a:pt x="78" y="407"/>
                </a:lnTo>
                <a:lnTo>
                  <a:pt x="78" y="408"/>
                </a:lnTo>
                <a:lnTo>
                  <a:pt x="78" y="408"/>
                </a:lnTo>
                <a:lnTo>
                  <a:pt x="78" y="407"/>
                </a:lnTo>
                <a:lnTo>
                  <a:pt x="78" y="407"/>
                </a:lnTo>
                <a:lnTo>
                  <a:pt x="78" y="407"/>
                </a:lnTo>
                <a:lnTo>
                  <a:pt x="77" y="407"/>
                </a:lnTo>
                <a:lnTo>
                  <a:pt x="77" y="405"/>
                </a:lnTo>
                <a:lnTo>
                  <a:pt x="77" y="405"/>
                </a:lnTo>
                <a:lnTo>
                  <a:pt x="77" y="405"/>
                </a:lnTo>
                <a:lnTo>
                  <a:pt x="77" y="404"/>
                </a:lnTo>
                <a:lnTo>
                  <a:pt x="77" y="404"/>
                </a:lnTo>
                <a:lnTo>
                  <a:pt x="76" y="404"/>
                </a:lnTo>
                <a:lnTo>
                  <a:pt x="76" y="403"/>
                </a:lnTo>
                <a:lnTo>
                  <a:pt x="76" y="403"/>
                </a:lnTo>
                <a:lnTo>
                  <a:pt x="76" y="403"/>
                </a:lnTo>
                <a:lnTo>
                  <a:pt x="74" y="403"/>
                </a:lnTo>
                <a:lnTo>
                  <a:pt x="74" y="403"/>
                </a:lnTo>
                <a:lnTo>
                  <a:pt x="74" y="403"/>
                </a:lnTo>
                <a:lnTo>
                  <a:pt x="73" y="403"/>
                </a:lnTo>
                <a:lnTo>
                  <a:pt x="73" y="401"/>
                </a:lnTo>
                <a:lnTo>
                  <a:pt x="73" y="401"/>
                </a:lnTo>
                <a:lnTo>
                  <a:pt x="73" y="401"/>
                </a:lnTo>
                <a:lnTo>
                  <a:pt x="73" y="401"/>
                </a:lnTo>
                <a:lnTo>
                  <a:pt x="73" y="401"/>
                </a:lnTo>
                <a:lnTo>
                  <a:pt x="73" y="400"/>
                </a:lnTo>
                <a:lnTo>
                  <a:pt x="73" y="400"/>
                </a:lnTo>
                <a:lnTo>
                  <a:pt x="73" y="399"/>
                </a:lnTo>
                <a:lnTo>
                  <a:pt x="72" y="399"/>
                </a:lnTo>
                <a:lnTo>
                  <a:pt x="72" y="399"/>
                </a:lnTo>
                <a:lnTo>
                  <a:pt x="72" y="400"/>
                </a:lnTo>
                <a:lnTo>
                  <a:pt x="72" y="400"/>
                </a:lnTo>
                <a:lnTo>
                  <a:pt x="72" y="400"/>
                </a:lnTo>
                <a:lnTo>
                  <a:pt x="70" y="400"/>
                </a:lnTo>
                <a:lnTo>
                  <a:pt x="70" y="400"/>
                </a:lnTo>
                <a:lnTo>
                  <a:pt x="70" y="401"/>
                </a:lnTo>
                <a:lnTo>
                  <a:pt x="69" y="401"/>
                </a:lnTo>
                <a:lnTo>
                  <a:pt x="69" y="400"/>
                </a:lnTo>
                <a:lnTo>
                  <a:pt x="69" y="400"/>
                </a:lnTo>
                <a:lnTo>
                  <a:pt x="67" y="400"/>
                </a:lnTo>
                <a:lnTo>
                  <a:pt x="67" y="400"/>
                </a:lnTo>
                <a:lnTo>
                  <a:pt x="67" y="400"/>
                </a:lnTo>
                <a:lnTo>
                  <a:pt x="67" y="399"/>
                </a:lnTo>
                <a:lnTo>
                  <a:pt x="66" y="399"/>
                </a:lnTo>
                <a:lnTo>
                  <a:pt x="66" y="399"/>
                </a:lnTo>
                <a:lnTo>
                  <a:pt x="67" y="399"/>
                </a:lnTo>
                <a:lnTo>
                  <a:pt x="67" y="399"/>
                </a:lnTo>
                <a:lnTo>
                  <a:pt x="67" y="399"/>
                </a:lnTo>
                <a:lnTo>
                  <a:pt x="67" y="399"/>
                </a:lnTo>
                <a:lnTo>
                  <a:pt x="69" y="399"/>
                </a:lnTo>
                <a:lnTo>
                  <a:pt x="69" y="399"/>
                </a:lnTo>
                <a:lnTo>
                  <a:pt x="69" y="397"/>
                </a:lnTo>
                <a:lnTo>
                  <a:pt x="69" y="397"/>
                </a:lnTo>
                <a:lnTo>
                  <a:pt x="69" y="396"/>
                </a:lnTo>
                <a:lnTo>
                  <a:pt x="69" y="396"/>
                </a:lnTo>
                <a:lnTo>
                  <a:pt x="69" y="396"/>
                </a:lnTo>
                <a:lnTo>
                  <a:pt x="69" y="396"/>
                </a:lnTo>
                <a:lnTo>
                  <a:pt x="69" y="394"/>
                </a:lnTo>
                <a:lnTo>
                  <a:pt x="69" y="394"/>
                </a:lnTo>
                <a:lnTo>
                  <a:pt x="69" y="394"/>
                </a:lnTo>
                <a:lnTo>
                  <a:pt x="69" y="393"/>
                </a:lnTo>
                <a:lnTo>
                  <a:pt x="67" y="393"/>
                </a:lnTo>
                <a:lnTo>
                  <a:pt x="67" y="393"/>
                </a:lnTo>
                <a:lnTo>
                  <a:pt x="67" y="393"/>
                </a:lnTo>
                <a:lnTo>
                  <a:pt x="66" y="393"/>
                </a:lnTo>
                <a:lnTo>
                  <a:pt x="66" y="392"/>
                </a:lnTo>
                <a:lnTo>
                  <a:pt x="66" y="392"/>
                </a:lnTo>
                <a:lnTo>
                  <a:pt x="66" y="392"/>
                </a:lnTo>
                <a:lnTo>
                  <a:pt x="66" y="393"/>
                </a:lnTo>
                <a:lnTo>
                  <a:pt x="65" y="393"/>
                </a:lnTo>
                <a:lnTo>
                  <a:pt x="65" y="393"/>
                </a:lnTo>
                <a:lnTo>
                  <a:pt x="63" y="393"/>
                </a:lnTo>
                <a:lnTo>
                  <a:pt x="63" y="393"/>
                </a:lnTo>
                <a:lnTo>
                  <a:pt x="63" y="392"/>
                </a:lnTo>
                <a:lnTo>
                  <a:pt x="63" y="392"/>
                </a:lnTo>
                <a:lnTo>
                  <a:pt x="62" y="392"/>
                </a:lnTo>
                <a:lnTo>
                  <a:pt x="62" y="390"/>
                </a:lnTo>
                <a:lnTo>
                  <a:pt x="62" y="390"/>
                </a:lnTo>
                <a:lnTo>
                  <a:pt x="61" y="390"/>
                </a:lnTo>
                <a:lnTo>
                  <a:pt x="61" y="389"/>
                </a:lnTo>
                <a:lnTo>
                  <a:pt x="61" y="389"/>
                </a:lnTo>
                <a:lnTo>
                  <a:pt x="61" y="389"/>
                </a:lnTo>
                <a:lnTo>
                  <a:pt x="61" y="389"/>
                </a:lnTo>
                <a:lnTo>
                  <a:pt x="61" y="388"/>
                </a:lnTo>
                <a:lnTo>
                  <a:pt x="61" y="388"/>
                </a:lnTo>
                <a:lnTo>
                  <a:pt x="61" y="388"/>
                </a:lnTo>
                <a:lnTo>
                  <a:pt x="59" y="388"/>
                </a:lnTo>
                <a:lnTo>
                  <a:pt x="59" y="386"/>
                </a:lnTo>
                <a:lnTo>
                  <a:pt x="59" y="386"/>
                </a:lnTo>
                <a:lnTo>
                  <a:pt x="59" y="386"/>
                </a:lnTo>
                <a:lnTo>
                  <a:pt x="58" y="386"/>
                </a:lnTo>
                <a:lnTo>
                  <a:pt x="58" y="385"/>
                </a:lnTo>
                <a:lnTo>
                  <a:pt x="58" y="385"/>
                </a:lnTo>
                <a:lnTo>
                  <a:pt x="58" y="385"/>
                </a:lnTo>
                <a:lnTo>
                  <a:pt x="58" y="385"/>
                </a:lnTo>
                <a:lnTo>
                  <a:pt x="58" y="385"/>
                </a:lnTo>
                <a:lnTo>
                  <a:pt x="58" y="384"/>
                </a:lnTo>
                <a:lnTo>
                  <a:pt x="57" y="384"/>
                </a:lnTo>
                <a:lnTo>
                  <a:pt x="57" y="384"/>
                </a:lnTo>
                <a:lnTo>
                  <a:pt x="58" y="384"/>
                </a:lnTo>
                <a:lnTo>
                  <a:pt x="59" y="384"/>
                </a:lnTo>
                <a:lnTo>
                  <a:pt x="59" y="384"/>
                </a:lnTo>
                <a:lnTo>
                  <a:pt x="61" y="384"/>
                </a:lnTo>
                <a:lnTo>
                  <a:pt x="61" y="384"/>
                </a:lnTo>
                <a:lnTo>
                  <a:pt x="61" y="384"/>
                </a:lnTo>
                <a:lnTo>
                  <a:pt x="61" y="384"/>
                </a:lnTo>
                <a:lnTo>
                  <a:pt x="62" y="384"/>
                </a:lnTo>
                <a:lnTo>
                  <a:pt x="62" y="384"/>
                </a:lnTo>
                <a:lnTo>
                  <a:pt x="62" y="382"/>
                </a:lnTo>
                <a:lnTo>
                  <a:pt x="63" y="382"/>
                </a:lnTo>
                <a:lnTo>
                  <a:pt x="63" y="382"/>
                </a:lnTo>
                <a:lnTo>
                  <a:pt x="63" y="382"/>
                </a:lnTo>
                <a:lnTo>
                  <a:pt x="63" y="382"/>
                </a:lnTo>
                <a:lnTo>
                  <a:pt x="63" y="382"/>
                </a:lnTo>
                <a:lnTo>
                  <a:pt x="65" y="382"/>
                </a:lnTo>
                <a:lnTo>
                  <a:pt x="65" y="381"/>
                </a:lnTo>
                <a:lnTo>
                  <a:pt x="66" y="381"/>
                </a:lnTo>
                <a:lnTo>
                  <a:pt x="66" y="381"/>
                </a:lnTo>
                <a:lnTo>
                  <a:pt x="66" y="381"/>
                </a:lnTo>
                <a:lnTo>
                  <a:pt x="66" y="379"/>
                </a:lnTo>
                <a:lnTo>
                  <a:pt x="66" y="379"/>
                </a:lnTo>
                <a:lnTo>
                  <a:pt x="66" y="379"/>
                </a:lnTo>
                <a:lnTo>
                  <a:pt x="66" y="379"/>
                </a:lnTo>
                <a:lnTo>
                  <a:pt x="66" y="378"/>
                </a:lnTo>
                <a:lnTo>
                  <a:pt x="66" y="378"/>
                </a:lnTo>
                <a:lnTo>
                  <a:pt x="66" y="378"/>
                </a:lnTo>
                <a:lnTo>
                  <a:pt x="66" y="378"/>
                </a:lnTo>
                <a:lnTo>
                  <a:pt x="66" y="378"/>
                </a:lnTo>
                <a:lnTo>
                  <a:pt x="66" y="378"/>
                </a:lnTo>
                <a:lnTo>
                  <a:pt x="66" y="378"/>
                </a:lnTo>
                <a:lnTo>
                  <a:pt x="66" y="378"/>
                </a:lnTo>
                <a:lnTo>
                  <a:pt x="66" y="377"/>
                </a:lnTo>
                <a:lnTo>
                  <a:pt x="66" y="377"/>
                </a:lnTo>
                <a:lnTo>
                  <a:pt x="66" y="377"/>
                </a:lnTo>
                <a:lnTo>
                  <a:pt x="66" y="377"/>
                </a:lnTo>
                <a:lnTo>
                  <a:pt x="66" y="375"/>
                </a:lnTo>
                <a:lnTo>
                  <a:pt x="66" y="375"/>
                </a:lnTo>
                <a:lnTo>
                  <a:pt x="66" y="374"/>
                </a:lnTo>
                <a:lnTo>
                  <a:pt x="67" y="374"/>
                </a:lnTo>
                <a:lnTo>
                  <a:pt x="67" y="374"/>
                </a:lnTo>
                <a:lnTo>
                  <a:pt x="67" y="374"/>
                </a:lnTo>
                <a:lnTo>
                  <a:pt x="67" y="374"/>
                </a:lnTo>
                <a:lnTo>
                  <a:pt x="69" y="374"/>
                </a:lnTo>
                <a:lnTo>
                  <a:pt x="69" y="374"/>
                </a:lnTo>
                <a:lnTo>
                  <a:pt x="69" y="374"/>
                </a:lnTo>
                <a:lnTo>
                  <a:pt x="69" y="374"/>
                </a:lnTo>
                <a:lnTo>
                  <a:pt x="69" y="374"/>
                </a:lnTo>
                <a:lnTo>
                  <a:pt x="69" y="375"/>
                </a:lnTo>
                <a:lnTo>
                  <a:pt x="70" y="375"/>
                </a:lnTo>
                <a:lnTo>
                  <a:pt x="70" y="375"/>
                </a:lnTo>
                <a:lnTo>
                  <a:pt x="70" y="377"/>
                </a:lnTo>
                <a:lnTo>
                  <a:pt x="70" y="377"/>
                </a:lnTo>
                <a:lnTo>
                  <a:pt x="70" y="377"/>
                </a:lnTo>
                <a:lnTo>
                  <a:pt x="70" y="377"/>
                </a:lnTo>
                <a:lnTo>
                  <a:pt x="72" y="377"/>
                </a:lnTo>
                <a:lnTo>
                  <a:pt x="72" y="377"/>
                </a:lnTo>
                <a:lnTo>
                  <a:pt x="72" y="377"/>
                </a:lnTo>
                <a:lnTo>
                  <a:pt x="72" y="377"/>
                </a:lnTo>
                <a:lnTo>
                  <a:pt x="73" y="377"/>
                </a:lnTo>
                <a:lnTo>
                  <a:pt x="73" y="378"/>
                </a:lnTo>
                <a:lnTo>
                  <a:pt x="73" y="378"/>
                </a:lnTo>
                <a:lnTo>
                  <a:pt x="73" y="377"/>
                </a:lnTo>
                <a:lnTo>
                  <a:pt x="74" y="377"/>
                </a:lnTo>
                <a:lnTo>
                  <a:pt x="74" y="377"/>
                </a:lnTo>
                <a:lnTo>
                  <a:pt x="74" y="377"/>
                </a:lnTo>
                <a:lnTo>
                  <a:pt x="74" y="378"/>
                </a:lnTo>
                <a:lnTo>
                  <a:pt x="74" y="377"/>
                </a:lnTo>
                <a:lnTo>
                  <a:pt x="76" y="377"/>
                </a:lnTo>
                <a:lnTo>
                  <a:pt x="76" y="377"/>
                </a:lnTo>
                <a:lnTo>
                  <a:pt x="76" y="377"/>
                </a:lnTo>
                <a:lnTo>
                  <a:pt x="76" y="377"/>
                </a:lnTo>
                <a:lnTo>
                  <a:pt x="76" y="377"/>
                </a:lnTo>
                <a:lnTo>
                  <a:pt x="77" y="377"/>
                </a:lnTo>
                <a:lnTo>
                  <a:pt x="77" y="377"/>
                </a:lnTo>
                <a:lnTo>
                  <a:pt x="77" y="377"/>
                </a:lnTo>
                <a:lnTo>
                  <a:pt x="77" y="375"/>
                </a:lnTo>
                <a:lnTo>
                  <a:pt x="78" y="375"/>
                </a:lnTo>
                <a:lnTo>
                  <a:pt x="78" y="375"/>
                </a:lnTo>
                <a:lnTo>
                  <a:pt x="80" y="374"/>
                </a:lnTo>
                <a:lnTo>
                  <a:pt x="80" y="374"/>
                </a:lnTo>
                <a:lnTo>
                  <a:pt x="80" y="374"/>
                </a:lnTo>
                <a:lnTo>
                  <a:pt x="80" y="374"/>
                </a:lnTo>
                <a:lnTo>
                  <a:pt x="81" y="374"/>
                </a:lnTo>
                <a:lnTo>
                  <a:pt x="81" y="374"/>
                </a:lnTo>
                <a:lnTo>
                  <a:pt x="81" y="374"/>
                </a:lnTo>
                <a:lnTo>
                  <a:pt x="81" y="374"/>
                </a:lnTo>
                <a:lnTo>
                  <a:pt x="81" y="373"/>
                </a:lnTo>
                <a:lnTo>
                  <a:pt x="81" y="373"/>
                </a:lnTo>
                <a:lnTo>
                  <a:pt x="81" y="373"/>
                </a:lnTo>
                <a:lnTo>
                  <a:pt x="81" y="373"/>
                </a:lnTo>
                <a:lnTo>
                  <a:pt x="80" y="373"/>
                </a:lnTo>
                <a:lnTo>
                  <a:pt x="80" y="373"/>
                </a:lnTo>
                <a:lnTo>
                  <a:pt x="80" y="373"/>
                </a:lnTo>
                <a:lnTo>
                  <a:pt x="80" y="371"/>
                </a:lnTo>
                <a:lnTo>
                  <a:pt x="78" y="371"/>
                </a:lnTo>
                <a:lnTo>
                  <a:pt x="78" y="371"/>
                </a:lnTo>
                <a:lnTo>
                  <a:pt x="78" y="371"/>
                </a:lnTo>
                <a:lnTo>
                  <a:pt x="77" y="371"/>
                </a:lnTo>
                <a:lnTo>
                  <a:pt x="77" y="371"/>
                </a:lnTo>
                <a:lnTo>
                  <a:pt x="77" y="371"/>
                </a:lnTo>
                <a:lnTo>
                  <a:pt x="76" y="371"/>
                </a:lnTo>
                <a:lnTo>
                  <a:pt x="76" y="371"/>
                </a:lnTo>
                <a:lnTo>
                  <a:pt x="76" y="371"/>
                </a:lnTo>
                <a:lnTo>
                  <a:pt x="74" y="371"/>
                </a:lnTo>
                <a:lnTo>
                  <a:pt x="74" y="371"/>
                </a:lnTo>
                <a:lnTo>
                  <a:pt x="74" y="371"/>
                </a:lnTo>
                <a:lnTo>
                  <a:pt x="74" y="371"/>
                </a:lnTo>
                <a:lnTo>
                  <a:pt x="73" y="371"/>
                </a:lnTo>
                <a:lnTo>
                  <a:pt x="73" y="371"/>
                </a:lnTo>
                <a:lnTo>
                  <a:pt x="72" y="371"/>
                </a:lnTo>
                <a:lnTo>
                  <a:pt x="72" y="371"/>
                </a:lnTo>
                <a:lnTo>
                  <a:pt x="72" y="371"/>
                </a:lnTo>
                <a:lnTo>
                  <a:pt x="70" y="371"/>
                </a:lnTo>
                <a:lnTo>
                  <a:pt x="70" y="371"/>
                </a:lnTo>
                <a:lnTo>
                  <a:pt x="70" y="371"/>
                </a:lnTo>
                <a:lnTo>
                  <a:pt x="69" y="371"/>
                </a:lnTo>
                <a:lnTo>
                  <a:pt x="69" y="371"/>
                </a:lnTo>
                <a:lnTo>
                  <a:pt x="69" y="371"/>
                </a:lnTo>
                <a:lnTo>
                  <a:pt x="69" y="371"/>
                </a:lnTo>
                <a:lnTo>
                  <a:pt x="69" y="371"/>
                </a:lnTo>
                <a:lnTo>
                  <a:pt x="67" y="371"/>
                </a:lnTo>
                <a:lnTo>
                  <a:pt x="67" y="371"/>
                </a:lnTo>
                <a:lnTo>
                  <a:pt x="66" y="371"/>
                </a:lnTo>
                <a:lnTo>
                  <a:pt x="66" y="371"/>
                </a:lnTo>
                <a:lnTo>
                  <a:pt x="66" y="370"/>
                </a:lnTo>
                <a:lnTo>
                  <a:pt x="66" y="370"/>
                </a:lnTo>
                <a:lnTo>
                  <a:pt x="66" y="368"/>
                </a:lnTo>
                <a:lnTo>
                  <a:pt x="66" y="368"/>
                </a:lnTo>
                <a:lnTo>
                  <a:pt x="66" y="368"/>
                </a:lnTo>
                <a:lnTo>
                  <a:pt x="67" y="368"/>
                </a:lnTo>
                <a:lnTo>
                  <a:pt x="67" y="368"/>
                </a:lnTo>
                <a:lnTo>
                  <a:pt x="67" y="368"/>
                </a:lnTo>
                <a:lnTo>
                  <a:pt x="69" y="367"/>
                </a:lnTo>
                <a:lnTo>
                  <a:pt x="69" y="367"/>
                </a:lnTo>
                <a:lnTo>
                  <a:pt x="69" y="367"/>
                </a:lnTo>
                <a:lnTo>
                  <a:pt x="69" y="366"/>
                </a:lnTo>
                <a:lnTo>
                  <a:pt x="70" y="366"/>
                </a:lnTo>
                <a:lnTo>
                  <a:pt x="70" y="366"/>
                </a:lnTo>
                <a:lnTo>
                  <a:pt x="72" y="366"/>
                </a:lnTo>
                <a:lnTo>
                  <a:pt x="72" y="366"/>
                </a:lnTo>
                <a:lnTo>
                  <a:pt x="72" y="367"/>
                </a:lnTo>
                <a:lnTo>
                  <a:pt x="72" y="367"/>
                </a:lnTo>
                <a:lnTo>
                  <a:pt x="73" y="367"/>
                </a:lnTo>
                <a:lnTo>
                  <a:pt x="73" y="367"/>
                </a:lnTo>
                <a:lnTo>
                  <a:pt x="74" y="367"/>
                </a:lnTo>
                <a:lnTo>
                  <a:pt x="74" y="366"/>
                </a:lnTo>
                <a:lnTo>
                  <a:pt x="74" y="366"/>
                </a:lnTo>
                <a:lnTo>
                  <a:pt x="74" y="366"/>
                </a:lnTo>
                <a:lnTo>
                  <a:pt x="76" y="366"/>
                </a:lnTo>
                <a:lnTo>
                  <a:pt x="76" y="366"/>
                </a:lnTo>
                <a:lnTo>
                  <a:pt x="76" y="366"/>
                </a:lnTo>
                <a:lnTo>
                  <a:pt x="77" y="366"/>
                </a:lnTo>
                <a:lnTo>
                  <a:pt x="77" y="364"/>
                </a:lnTo>
                <a:lnTo>
                  <a:pt x="77" y="364"/>
                </a:lnTo>
                <a:lnTo>
                  <a:pt x="77" y="364"/>
                </a:lnTo>
                <a:lnTo>
                  <a:pt x="77" y="363"/>
                </a:lnTo>
                <a:lnTo>
                  <a:pt x="77" y="363"/>
                </a:lnTo>
                <a:lnTo>
                  <a:pt x="77" y="363"/>
                </a:lnTo>
                <a:lnTo>
                  <a:pt x="77" y="363"/>
                </a:lnTo>
                <a:lnTo>
                  <a:pt x="77" y="362"/>
                </a:lnTo>
                <a:lnTo>
                  <a:pt x="78" y="362"/>
                </a:lnTo>
                <a:lnTo>
                  <a:pt x="78" y="362"/>
                </a:lnTo>
                <a:lnTo>
                  <a:pt x="78" y="362"/>
                </a:lnTo>
                <a:lnTo>
                  <a:pt x="78" y="360"/>
                </a:lnTo>
                <a:lnTo>
                  <a:pt x="78" y="360"/>
                </a:lnTo>
                <a:lnTo>
                  <a:pt x="78" y="360"/>
                </a:lnTo>
                <a:lnTo>
                  <a:pt x="78" y="360"/>
                </a:lnTo>
                <a:lnTo>
                  <a:pt x="77" y="360"/>
                </a:lnTo>
                <a:lnTo>
                  <a:pt x="77" y="360"/>
                </a:lnTo>
                <a:lnTo>
                  <a:pt x="77" y="359"/>
                </a:lnTo>
                <a:lnTo>
                  <a:pt x="77" y="359"/>
                </a:lnTo>
                <a:lnTo>
                  <a:pt x="76" y="360"/>
                </a:lnTo>
                <a:lnTo>
                  <a:pt x="76" y="359"/>
                </a:lnTo>
                <a:lnTo>
                  <a:pt x="76" y="360"/>
                </a:lnTo>
                <a:lnTo>
                  <a:pt x="76" y="360"/>
                </a:lnTo>
                <a:lnTo>
                  <a:pt x="76" y="359"/>
                </a:lnTo>
                <a:lnTo>
                  <a:pt x="74" y="359"/>
                </a:lnTo>
                <a:lnTo>
                  <a:pt x="74" y="359"/>
                </a:lnTo>
                <a:lnTo>
                  <a:pt x="74" y="359"/>
                </a:lnTo>
                <a:lnTo>
                  <a:pt x="74" y="358"/>
                </a:lnTo>
                <a:lnTo>
                  <a:pt x="74" y="358"/>
                </a:lnTo>
                <a:lnTo>
                  <a:pt x="74" y="358"/>
                </a:lnTo>
                <a:lnTo>
                  <a:pt x="74" y="358"/>
                </a:lnTo>
                <a:lnTo>
                  <a:pt x="74" y="358"/>
                </a:lnTo>
                <a:lnTo>
                  <a:pt x="74" y="356"/>
                </a:lnTo>
                <a:lnTo>
                  <a:pt x="74" y="356"/>
                </a:lnTo>
                <a:lnTo>
                  <a:pt x="74" y="356"/>
                </a:lnTo>
                <a:lnTo>
                  <a:pt x="73" y="356"/>
                </a:lnTo>
                <a:lnTo>
                  <a:pt x="73" y="355"/>
                </a:lnTo>
                <a:lnTo>
                  <a:pt x="74" y="355"/>
                </a:lnTo>
                <a:lnTo>
                  <a:pt x="74" y="355"/>
                </a:lnTo>
                <a:lnTo>
                  <a:pt x="74" y="355"/>
                </a:lnTo>
                <a:lnTo>
                  <a:pt x="74" y="355"/>
                </a:lnTo>
                <a:lnTo>
                  <a:pt x="74" y="355"/>
                </a:lnTo>
                <a:lnTo>
                  <a:pt x="76" y="355"/>
                </a:lnTo>
                <a:lnTo>
                  <a:pt x="76" y="355"/>
                </a:lnTo>
                <a:lnTo>
                  <a:pt x="76" y="353"/>
                </a:lnTo>
                <a:lnTo>
                  <a:pt x="77" y="353"/>
                </a:lnTo>
                <a:lnTo>
                  <a:pt x="77" y="352"/>
                </a:lnTo>
                <a:lnTo>
                  <a:pt x="77" y="352"/>
                </a:lnTo>
                <a:lnTo>
                  <a:pt x="77" y="352"/>
                </a:lnTo>
                <a:lnTo>
                  <a:pt x="77" y="352"/>
                </a:lnTo>
                <a:lnTo>
                  <a:pt x="77" y="352"/>
                </a:lnTo>
                <a:lnTo>
                  <a:pt x="77" y="351"/>
                </a:lnTo>
                <a:lnTo>
                  <a:pt x="77" y="351"/>
                </a:lnTo>
                <a:lnTo>
                  <a:pt x="77" y="349"/>
                </a:lnTo>
                <a:lnTo>
                  <a:pt x="77" y="349"/>
                </a:lnTo>
                <a:lnTo>
                  <a:pt x="77" y="349"/>
                </a:lnTo>
                <a:lnTo>
                  <a:pt x="76" y="349"/>
                </a:lnTo>
                <a:lnTo>
                  <a:pt x="76" y="349"/>
                </a:lnTo>
                <a:lnTo>
                  <a:pt x="76" y="349"/>
                </a:lnTo>
                <a:lnTo>
                  <a:pt x="74" y="349"/>
                </a:lnTo>
                <a:lnTo>
                  <a:pt x="74" y="351"/>
                </a:lnTo>
                <a:lnTo>
                  <a:pt x="74" y="351"/>
                </a:lnTo>
                <a:lnTo>
                  <a:pt x="74" y="351"/>
                </a:lnTo>
                <a:lnTo>
                  <a:pt x="74" y="351"/>
                </a:lnTo>
                <a:lnTo>
                  <a:pt x="74" y="352"/>
                </a:lnTo>
                <a:lnTo>
                  <a:pt x="73" y="352"/>
                </a:lnTo>
                <a:lnTo>
                  <a:pt x="73" y="352"/>
                </a:lnTo>
                <a:lnTo>
                  <a:pt x="72" y="352"/>
                </a:lnTo>
                <a:lnTo>
                  <a:pt x="72" y="353"/>
                </a:lnTo>
                <a:lnTo>
                  <a:pt x="72" y="353"/>
                </a:lnTo>
                <a:lnTo>
                  <a:pt x="72" y="353"/>
                </a:lnTo>
                <a:lnTo>
                  <a:pt x="70" y="355"/>
                </a:lnTo>
                <a:lnTo>
                  <a:pt x="70" y="355"/>
                </a:lnTo>
                <a:lnTo>
                  <a:pt x="69" y="355"/>
                </a:lnTo>
                <a:lnTo>
                  <a:pt x="69" y="355"/>
                </a:lnTo>
                <a:lnTo>
                  <a:pt x="69" y="355"/>
                </a:lnTo>
                <a:lnTo>
                  <a:pt x="67" y="355"/>
                </a:lnTo>
                <a:lnTo>
                  <a:pt x="67" y="356"/>
                </a:lnTo>
                <a:lnTo>
                  <a:pt x="67" y="356"/>
                </a:lnTo>
                <a:lnTo>
                  <a:pt x="67" y="356"/>
                </a:lnTo>
                <a:lnTo>
                  <a:pt x="66" y="356"/>
                </a:lnTo>
                <a:lnTo>
                  <a:pt x="66" y="358"/>
                </a:lnTo>
                <a:lnTo>
                  <a:pt x="66" y="358"/>
                </a:lnTo>
                <a:lnTo>
                  <a:pt x="65" y="358"/>
                </a:lnTo>
                <a:lnTo>
                  <a:pt x="65" y="358"/>
                </a:lnTo>
                <a:lnTo>
                  <a:pt x="63" y="358"/>
                </a:lnTo>
                <a:lnTo>
                  <a:pt x="63" y="356"/>
                </a:lnTo>
                <a:lnTo>
                  <a:pt x="63" y="356"/>
                </a:lnTo>
                <a:lnTo>
                  <a:pt x="63" y="355"/>
                </a:lnTo>
                <a:lnTo>
                  <a:pt x="63" y="355"/>
                </a:lnTo>
                <a:lnTo>
                  <a:pt x="63" y="355"/>
                </a:lnTo>
                <a:lnTo>
                  <a:pt x="63" y="355"/>
                </a:lnTo>
                <a:lnTo>
                  <a:pt x="63" y="355"/>
                </a:lnTo>
                <a:lnTo>
                  <a:pt x="63" y="353"/>
                </a:lnTo>
                <a:lnTo>
                  <a:pt x="62" y="353"/>
                </a:lnTo>
                <a:lnTo>
                  <a:pt x="62" y="353"/>
                </a:lnTo>
                <a:lnTo>
                  <a:pt x="61" y="353"/>
                </a:lnTo>
                <a:lnTo>
                  <a:pt x="61" y="353"/>
                </a:lnTo>
                <a:lnTo>
                  <a:pt x="61" y="353"/>
                </a:lnTo>
                <a:lnTo>
                  <a:pt x="61" y="352"/>
                </a:lnTo>
                <a:lnTo>
                  <a:pt x="61" y="353"/>
                </a:lnTo>
                <a:lnTo>
                  <a:pt x="59" y="353"/>
                </a:lnTo>
                <a:lnTo>
                  <a:pt x="59" y="353"/>
                </a:lnTo>
                <a:lnTo>
                  <a:pt x="59" y="353"/>
                </a:lnTo>
                <a:lnTo>
                  <a:pt x="58" y="353"/>
                </a:lnTo>
                <a:lnTo>
                  <a:pt x="58" y="355"/>
                </a:lnTo>
                <a:lnTo>
                  <a:pt x="58" y="355"/>
                </a:lnTo>
                <a:lnTo>
                  <a:pt x="58" y="355"/>
                </a:lnTo>
                <a:lnTo>
                  <a:pt x="57" y="355"/>
                </a:lnTo>
                <a:lnTo>
                  <a:pt x="57" y="355"/>
                </a:lnTo>
                <a:lnTo>
                  <a:pt x="55" y="355"/>
                </a:lnTo>
                <a:lnTo>
                  <a:pt x="55" y="355"/>
                </a:lnTo>
                <a:lnTo>
                  <a:pt x="55" y="355"/>
                </a:lnTo>
                <a:lnTo>
                  <a:pt x="55" y="355"/>
                </a:lnTo>
                <a:lnTo>
                  <a:pt x="54" y="355"/>
                </a:lnTo>
                <a:lnTo>
                  <a:pt x="54" y="355"/>
                </a:lnTo>
                <a:lnTo>
                  <a:pt x="54" y="355"/>
                </a:lnTo>
                <a:lnTo>
                  <a:pt x="52" y="355"/>
                </a:lnTo>
                <a:lnTo>
                  <a:pt x="52" y="355"/>
                </a:lnTo>
                <a:lnTo>
                  <a:pt x="52" y="355"/>
                </a:lnTo>
                <a:lnTo>
                  <a:pt x="52" y="356"/>
                </a:lnTo>
                <a:lnTo>
                  <a:pt x="52" y="356"/>
                </a:lnTo>
                <a:lnTo>
                  <a:pt x="52" y="356"/>
                </a:lnTo>
                <a:lnTo>
                  <a:pt x="52" y="356"/>
                </a:lnTo>
                <a:lnTo>
                  <a:pt x="52" y="356"/>
                </a:lnTo>
                <a:lnTo>
                  <a:pt x="52" y="358"/>
                </a:lnTo>
                <a:lnTo>
                  <a:pt x="52" y="358"/>
                </a:lnTo>
                <a:lnTo>
                  <a:pt x="54" y="358"/>
                </a:lnTo>
                <a:lnTo>
                  <a:pt x="54" y="358"/>
                </a:lnTo>
                <a:lnTo>
                  <a:pt x="54" y="358"/>
                </a:lnTo>
                <a:lnTo>
                  <a:pt x="55" y="358"/>
                </a:lnTo>
                <a:lnTo>
                  <a:pt x="55" y="359"/>
                </a:lnTo>
                <a:lnTo>
                  <a:pt x="55" y="359"/>
                </a:lnTo>
                <a:lnTo>
                  <a:pt x="55" y="359"/>
                </a:lnTo>
                <a:lnTo>
                  <a:pt x="55" y="359"/>
                </a:lnTo>
                <a:lnTo>
                  <a:pt x="57" y="359"/>
                </a:lnTo>
                <a:lnTo>
                  <a:pt x="57" y="359"/>
                </a:lnTo>
                <a:lnTo>
                  <a:pt x="58" y="359"/>
                </a:lnTo>
                <a:lnTo>
                  <a:pt x="58" y="359"/>
                </a:lnTo>
                <a:lnTo>
                  <a:pt x="58" y="360"/>
                </a:lnTo>
                <a:lnTo>
                  <a:pt x="58" y="360"/>
                </a:lnTo>
                <a:lnTo>
                  <a:pt x="58" y="360"/>
                </a:lnTo>
                <a:lnTo>
                  <a:pt x="58" y="360"/>
                </a:lnTo>
                <a:lnTo>
                  <a:pt x="58" y="362"/>
                </a:lnTo>
                <a:lnTo>
                  <a:pt x="59" y="362"/>
                </a:lnTo>
                <a:lnTo>
                  <a:pt x="59" y="362"/>
                </a:lnTo>
                <a:lnTo>
                  <a:pt x="59" y="362"/>
                </a:lnTo>
                <a:lnTo>
                  <a:pt x="59" y="363"/>
                </a:lnTo>
                <a:lnTo>
                  <a:pt x="59" y="363"/>
                </a:lnTo>
                <a:lnTo>
                  <a:pt x="58" y="363"/>
                </a:lnTo>
                <a:lnTo>
                  <a:pt x="58" y="362"/>
                </a:lnTo>
                <a:lnTo>
                  <a:pt x="58" y="362"/>
                </a:lnTo>
                <a:lnTo>
                  <a:pt x="58" y="362"/>
                </a:lnTo>
                <a:lnTo>
                  <a:pt x="58" y="362"/>
                </a:lnTo>
                <a:lnTo>
                  <a:pt x="58" y="360"/>
                </a:lnTo>
                <a:lnTo>
                  <a:pt x="57" y="360"/>
                </a:lnTo>
                <a:lnTo>
                  <a:pt x="57" y="360"/>
                </a:lnTo>
                <a:lnTo>
                  <a:pt x="57" y="360"/>
                </a:lnTo>
                <a:lnTo>
                  <a:pt x="55" y="360"/>
                </a:lnTo>
                <a:lnTo>
                  <a:pt x="55" y="360"/>
                </a:lnTo>
                <a:lnTo>
                  <a:pt x="55" y="362"/>
                </a:lnTo>
                <a:lnTo>
                  <a:pt x="55" y="362"/>
                </a:lnTo>
                <a:lnTo>
                  <a:pt x="55" y="362"/>
                </a:lnTo>
                <a:lnTo>
                  <a:pt x="55" y="363"/>
                </a:lnTo>
                <a:lnTo>
                  <a:pt x="55" y="363"/>
                </a:lnTo>
                <a:lnTo>
                  <a:pt x="55" y="363"/>
                </a:lnTo>
                <a:lnTo>
                  <a:pt x="55" y="363"/>
                </a:lnTo>
                <a:lnTo>
                  <a:pt x="55" y="363"/>
                </a:lnTo>
                <a:lnTo>
                  <a:pt x="55" y="363"/>
                </a:lnTo>
                <a:lnTo>
                  <a:pt x="55" y="363"/>
                </a:lnTo>
                <a:lnTo>
                  <a:pt x="55" y="363"/>
                </a:lnTo>
                <a:lnTo>
                  <a:pt x="54" y="363"/>
                </a:lnTo>
                <a:lnTo>
                  <a:pt x="54" y="363"/>
                </a:lnTo>
                <a:lnTo>
                  <a:pt x="54" y="364"/>
                </a:lnTo>
                <a:lnTo>
                  <a:pt x="52" y="364"/>
                </a:lnTo>
                <a:lnTo>
                  <a:pt x="52" y="364"/>
                </a:lnTo>
                <a:lnTo>
                  <a:pt x="52" y="364"/>
                </a:lnTo>
                <a:lnTo>
                  <a:pt x="52" y="364"/>
                </a:lnTo>
                <a:lnTo>
                  <a:pt x="51" y="364"/>
                </a:lnTo>
                <a:lnTo>
                  <a:pt x="51" y="366"/>
                </a:lnTo>
                <a:lnTo>
                  <a:pt x="51" y="366"/>
                </a:lnTo>
                <a:lnTo>
                  <a:pt x="50" y="366"/>
                </a:lnTo>
                <a:lnTo>
                  <a:pt x="50" y="366"/>
                </a:lnTo>
                <a:lnTo>
                  <a:pt x="50" y="366"/>
                </a:lnTo>
                <a:lnTo>
                  <a:pt x="50" y="367"/>
                </a:lnTo>
                <a:lnTo>
                  <a:pt x="51" y="367"/>
                </a:lnTo>
                <a:lnTo>
                  <a:pt x="51" y="367"/>
                </a:lnTo>
                <a:lnTo>
                  <a:pt x="52" y="367"/>
                </a:lnTo>
                <a:lnTo>
                  <a:pt x="52" y="367"/>
                </a:lnTo>
                <a:lnTo>
                  <a:pt x="52" y="367"/>
                </a:lnTo>
                <a:lnTo>
                  <a:pt x="52" y="367"/>
                </a:lnTo>
                <a:lnTo>
                  <a:pt x="54" y="367"/>
                </a:lnTo>
                <a:lnTo>
                  <a:pt x="54" y="367"/>
                </a:lnTo>
                <a:lnTo>
                  <a:pt x="54" y="368"/>
                </a:lnTo>
                <a:lnTo>
                  <a:pt x="55" y="368"/>
                </a:lnTo>
                <a:lnTo>
                  <a:pt x="55" y="368"/>
                </a:lnTo>
                <a:lnTo>
                  <a:pt x="54" y="368"/>
                </a:lnTo>
                <a:lnTo>
                  <a:pt x="54" y="370"/>
                </a:lnTo>
                <a:lnTo>
                  <a:pt x="54" y="370"/>
                </a:lnTo>
                <a:lnTo>
                  <a:pt x="54" y="370"/>
                </a:lnTo>
                <a:lnTo>
                  <a:pt x="52" y="370"/>
                </a:lnTo>
                <a:lnTo>
                  <a:pt x="52" y="370"/>
                </a:lnTo>
                <a:lnTo>
                  <a:pt x="52" y="370"/>
                </a:lnTo>
                <a:lnTo>
                  <a:pt x="51" y="370"/>
                </a:lnTo>
                <a:lnTo>
                  <a:pt x="51" y="370"/>
                </a:lnTo>
                <a:lnTo>
                  <a:pt x="50" y="370"/>
                </a:lnTo>
                <a:lnTo>
                  <a:pt x="50" y="370"/>
                </a:lnTo>
                <a:lnTo>
                  <a:pt x="50" y="370"/>
                </a:lnTo>
                <a:lnTo>
                  <a:pt x="50" y="371"/>
                </a:lnTo>
                <a:lnTo>
                  <a:pt x="50" y="371"/>
                </a:lnTo>
                <a:lnTo>
                  <a:pt x="50" y="371"/>
                </a:lnTo>
                <a:lnTo>
                  <a:pt x="50" y="373"/>
                </a:lnTo>
                <a:lnTo>
                  <a:pt x="50" y="373"/>
                </a:lnTo>
                <a:lnTo>
                  <a:pt x="50" y="373"/>
                </a:lnTo>
                <a:lnTo>
                  <a:pt x="50" y="373"/>
                </a:lnTo>
                <a:lnTo>
                  <a:pt x="50" y="373"/>
                </a:lnTo>
                <a:lnTo>
                  <a:pt x="48" y="373"/>
                </a:lnTo>
                <a:lnTo>
                  <a:pt x="48" y="371"/>
                </a:lnTo>
                <a:lnTo>
                  <a:pt x="48" y="371"/>
                </a:lnTo>
                <a:lnTo>
                  <a:pt x="47" y="371"/>
                </a:lnTo>
                <a:lnTo>
                  <a:pt x="47" y="371"/>
                </a:lnTo>
                <a:lnTo>
                  <a:pt x="47" y="371"/>
                </a:lnTo>
                <a:lnTo>
                  <a:pt x="47" y="371"/>
                </a:lnTo>
                <a:lnTo>
                  <a:pt x="47" y="371"/>
                </a:lnTo>
                <a:lnTo>
                  <a:pt x="47" y="371"/>
                </a:lnTo>
                <a:lnTo>
                  <a:pt x="47" y="370"/>
                </a:lnTo>
                <a:lnTo>
                  <a:pt x="47" y="370"/>
                </a:lnTo>
                <a:lnTo>
                  <a:pt x="47" y="368"/>
                </a:lnTo>
                <a:lnTo>
                  <a:pt x="47" y="368"/>
                </a:lnTo>
                <a:lnTo>
                  <a:pt x="47" y="368"/>
                </a:lnTo>
                <a:lnTo>
                  <a:pt x="47" y="368"/>
                </a:lnTo>
                <a:lnTo>
                  <a:pt x="46" y="368"/>
                </a:lnTo>
                <a:lnTo>
                  <a:pt x="46" y="368"/>
                </a:lnTo>
                <a:lnTo>
                  <a:pt x="46" y="367"/>
                </a:lnTo>
                <a:lnTo>
                  <a:pt x="46" y="367"/>
                </a:lnTo>
                <a:lnTo>
                  <a:pt x="46" y="367"/>
                </a:lnTo>
                <a:lnTo>
                  <a:pt x="46" y="366"/>
                </a:lnTo>
                <a:lnTo>
                  <a:pt x="46" y="366"/>
                </a:lnTo>
                <a:lnTo>
                  <a:pt x="47" y="366"/>
                </a:lnTo>
                <a:lnTo>
                  <a:pt x="47" y="366"/>
                </a:lnTo>
                <a:lnTo>
                  <a:pt x="47" y="366"/>
                </a:lnTo>
                <a:lnTo>
                  <a:pt x="47" y="364"/>
                </a:lnTo>
                <a:lnTo>
                  <a:pt x="47" y="364"/>
                </a:lnTo>
                <a:lnTo>
                  <a:pt x="47" y="364"/>
                </a:lnTo>
                <a:lnTo>
                  <a:pt x="48" y="364"/>
                </a:lnTo>
                <a:lnTo>
                  <a:pt x="48" y="363"/>
                </a:lnTo>
                <a:lnTo>
                  <a:pt x="48" y="363"/>
                </a:lnTo>
                <a:lnTo>
                  <a:pt x="50" y="363"/>
                </a:lnTo>
                <a:lnTo>
                  <a:pt x="50" y="363"/>
                </a:lnTo>
                <a:lnTo>
                  <a:pt x="50" y="363"/>
                </a:lnTo>
                <a:lnTo>
                  <a:pt x="50" y="363"/>
                </a:lnTo>
                <a:lnTo>
                  <a:pt x="50" y="362"/>
                </a:lnTo>
                <a:lnTo>
                  <a:pt x="50" y="362"/>
                </a:lnTo>
                <a:lnTo>
                  <a:pt x="50" y="360"/>
                </a:lnTo>
                <a:lnTo>
                  <a:pt x="50" y="360"/>
                </a:lnTo>
                <a:lnTo>
                  <a:pt x="50" y="360"/>
                </a:lnTo>
                <a:lnTo>
                  <a:pt x="50" y="360"/>
                </a:lnTo>
                <a:lnTo>
                  <a:pt x="50" y="359"/>
                </a:lnTo>
                <a:lnTo>
                  <a:pt x="50" y="359"/>
                </a:lnTo>
                <a:lnTo>
                  <a:pt x="50" y="358"/>
                </a:lnTo>
                <a:lnTo>
                  <a:pt x="48" y="358"/>
                </a:lnTo>
                <a:lnTo>
                  <a:pt x="48" y="358"/>
                </a:lnTo>
                <a:lnTo>
                  <a:pt x="48" y="358"/>
                </a:lnTo>
                <a:lnTo>
                  <a:pt x="48" y="356"/>
                </a:lnTo>
                <a:lnTo>
                  <a:pt x="48" y="356"/>
                </a:lnTo>
                <a:lnTo>
                  <a:pt x="47" y="356"/>
                </a:lnTo>
                <a:lnTo>
                  <a:pt x="47" y="355"/>
                </a:lnTo>
                <a:lnTo>
                  <a:pt x="47" y="355"/>
                </a:lnTo>
                <a:lnTo>
                  <a:pt x="47" y="355"/>
                </a:lnTo>
                <a:lnTo>
                  <a:pt x="47" y="356"/>
                </a:lnTo>
                <a:lnTo>
                  <a:pt x="46" y="356"/>
                </a:lnTo>
                <a:lnTo>
                  <a:pt x="46" y="356"/>
                </a:lnTo>
                <a:lnTo>
                  <a:pt x="46" y="356"/>
                </a:lnTo>
                <a:lnTo>
                  <a:pt x="46" y="356"/>
                </a:lnTo>
                <a:lnTo>
                  <a:pt x="46" y="356"/>
                </a:lnTo>
                <a:lnTo>
                  <a:pt x="44" y="358"/>
                </a:lnTo>
                <a:lnTo>
                  <a:pt x="44" y="358"/>
                </a:lnTo>
                <a:lnTo>
                  <a:pt x="44" y="358"/>
                </a:lnTo>
                <a:lnTo>
                  <a:pt x="44" y="358"/>
                </a:lnTo>
                <a:lnTo>
                  <a:pt x="43" y="358"/>
                </a:lnTo>
                <a:lnTo>
                  <a:pt x="43" y="358"/>
                </a:lnTo>
                <a:lnTo>
                  <a:pt x="41" y="358"/>
                </a:lnTo>
                <a:lnTo>
                  <a:pt x="41" y="358"/>
                </a:lnTo>
                <a:lnTo>
                  <a:pt x="41" y="358"/>
                </a:lnTo>
                <a:lnTo>
                  <a:pt x="41" y="358"/>
                </a:lnTo>
                <a:lnTo>
                  <a:pt x="41" y="358"/>
                </a:lnTo>
                <a:lnTo>
                  <a:pt x="41" y="359"/>
                </a:lnTo>
                <a:lnTo>
                  <a:pt x="40" y="359"/>
                </a:lnTo>
                <a:lnTo>
                  <a:pt x="40" y="359"/>
                </a:lnTo>
                <a:lnTo>
                  <a:pt x="40" y="359"/>
                </a:lnTo>
                <a:lnTo>
                  <a:pt x="39" y="359"/>
                </a:lnTo>
                <a:lnTo>
                  <a:pt x="39" y="359"/>
                </a:lnTo>
                <a:lnTo>
                  <a:pt x="39" y="359"/>
                </a:lnTo>
                <a:lnTo>
                  <a:pt x="39" y="359"/>
                </a:lnTo>
                <a:lnTo>
                  <a:pt x="37" y="359"/>
                </a:lnTo>
                <a:lnTo>
                  <a:pt x="37" y="359"/>
                </a:lnTo>
                <a:lnTo>
                  <a:pt x="37" y="359"/>
                </a:lnTo>
                <a:lnTo>
                  <a:pt x="36" y="359"/>
                </a:lnTo>
                <a:lnTo>
                  <a:pt x="36" y="360"/>
                </a:lnTo>
                <a:lnTo>
                  <a:pt x="36" y="360"/>
                </a:lnTo>
                <a:lnTo>
                  <a:pt x="36" y="359"/>
                </a:lnTo>
                <a:lnTo>
                  <a:pt x="36" y="359"/>
                </a:lnTo>
                <a:lnTo>
                  <a:pt x="36" y="359"/>
                </a:lnTo>
                <a:lnTo>
                  <a:pt x="36" y="358"/>
                </a:lnTo>
                <a:lnTo>
                  <a:pt x="36" y="358"/>
                </a:lnTo>
                <a:lnTo>
                  <a:pt x="36" y="358"/>
                </a:lnTo>
                <a:lnTo>
                  <a:pt x="36" y="358"/>
                </a:lnTo>
                <a:lnTo>
                  <a:pt x="36" y="356"/>
                </a:lnTo>
                <a:lnTo>
                  <a:pt x="35" y="356"/>
                </a:lnTo>
                <a:lnTo>
                  <a:pt x="35" y="355"/>
                </a:lnTo>
                <a:lnTo>
                  <a:pt x="35" y="355"/>
                </a:lnTo>
                <a:lnTo>
                  <a:pt x="35" y="355"/>
                </a:lnTo>
                <a:lnTo>
                  <a:pt x="35" y="355"/>
                </a:lnTo>
                <a:lnTo>
                  <a:pt x="35" y="355"/>
                </a:lnTo>
                <a:lnTo>
                  <a:pt x="35" y="355"/>
                </a:lnTo>
                <a:lnTo>
                  <a:pt x="36" y="355"/>
                </a:lnTo>
                <a:lnTo>
                  <a:pt x="35" y="355"/>
                </a:lnTo>
                <a:lnTo>
                  <a:pt x="36" y="355"/>
                </a:lnTo>
                <a:lnTo>
                  <a:pt x="36" y="355"/>
                </a:lnTo>
                <a:lnTo>
                  <a:pt x="36" y="356"/>
                </a:lnTo>
                <a:lnTo>
                  <a:pt x="36" y="356"/>
                </a:lnTo>
                <a:lnTo>
                  <a:pt x="36" y="356"/>
                </a:lnTo>
                <a:lnTo>
                  <a:pt x="36" y="358"/>
                </a:lnTo>
                <a:lnTo>
                  <a:pt x="36" y="358"/>
                </a:lnTo>
                <a:lnTo>
                  <a:pt x="36" y="358"/>
                </a:lnTo>
                <a:lnTo>
                  <a:pt x="36" y="358"/>
                </a:lnTo>
                <a:lnTo>
                  <a:pt x="36" y="358"/>
                </a:lnTo>
                <a:lnTo>
                  <a:pt x="36" y="359"/>
                </a:lnTo>
                <a:lnTo>
                  <a:pt x="36" y="359"/>
                </a:lnTo>
                <a:lnTo>
                  <a:pt x="36" y="358"/>
                </a:lnTo>
                <a:lnTo>
                  <a:pt x="37" y="358"/>
                </a:lnTo>
                <a:lnTo>
                  <a:pt x="37" y="358"/>
                </a:lnTo>
                <a:lnTo>
                  <a:pt x="37" y="358"/>
                </a:lnTo>
                <a:lnTo>
                  <a:pt x="37" y="358"/>
                </a:lnTo>
                <a:lnTo>
                  <a:pt x="37" y="356"/>
                </a:lnTo>
                <a:lnTo>
                  <a:pt x="37" y="356"/>
                </a:lnTo>
                <a:lnTo>
                  <a:pt x="37" y="355"/>
                </a:lnTo>
                <a:lnTo>
                  <a:pt x="37" y="355"/>
                </a:lnTo>
                <a:lnTo>
                  <a:pt x="39" y="355"/>
                </a:lnTo>
                <a:lnTo>
                  <a:pt x="39" y="355"/>
                </a:lnTo>
                <a:lnTo>
                  <a:pt x="39" y="353"/>
                </a:lnTo>
                <a:lnTo>
                  <a:pt x="39" y="353"/>
                </a:lnTo>
                <a:lnTo>
                  <a:pt x="39" y="352"/>
                </a:lnTo>
                <a:lnTo>
                  <a:pt x="39" y="352"/>
                </a:lnTo>
                <a:lnTo>
                  <a:pt x="39" y="352"/>
                </a:lnTo>
                <a:lnTo>
                  <a:pt x="39" y="352"/>
                </a:lnTo>
                <a:lnTo>
                  <a:pt x="39" y="351"/>
                </a:lnTo>
                <a:lnTo>
                  <a:pt x="39" y="351"/>
                </a:lnTo>
                <a:lnTo>
                  <a:pt x="39" y="349"/>
                </a:lnTo>
                <a:lnTo>
                  <a:pt x="37" y="349"/>
                </a:lnTo>
                <a:lnTo>
                  <a:pt x="37" y="349"/>
                </a:lnTo>
                <a:lnTo>
                  <a:pt x="37" y="349"/>
                </a:lnTo>
                <a:lnTo>
                  <a:pt x="37" y="348"/>
                </a:lnTo>
                <a:lnTo>
                  <a:pt x="37" y="348"/>
                </a:lnTo>
                <a:lnTo>
                  <a:pt x="37" y="347"/>
                </a:lnTo>
                <a:lnTo>
                  <a:pt x="36" y="347"/>
                </a:lnTo>
                <a:lnTo>
                  <a:pt x="36" y="347"/>
                </a:lnTo>
                <a:lnTo>
                  <a:pt x="36" y="347"/>
                </a:lnTo>
                <a:lnTo>
                  <a:pt x="36" y="345"/>
                </a:lnTo>
                <a:lnTo>
                  <a:pt x="36" y="345"/>
                </a:lnTo>
                <a:lnTo>
                  <a:pt x="36" y="345"/>
                </a:lnTo>
                <a:lnTo>
                  <a:pt x="35" y="345"/>
                </a:lnTo>
                <a:lnTo>
                  <a:pt x="35" y="345"/>
                </a:lnTo>
                <a:lnTo>
                  <a:pt x="35" y="344"/>
                </a:lnTo>
                <a:lnTo>
                  <a:pt x="33" y="344"/>
                </a:lnTo>
                <a:lnTo>
                  <a:pt x="33" y="344"/>
                </a:lnTo>
                <a:lnTo>
                  <a:pt x="33" y="344"/>
                </a:lnTo>
                <a:lnTo>
                  <a:pt x="32" y="344"/>
                </a:lnTo>
                <a:lnTo>
                  <a:pt x="32" y="344"/>
                </a:lnTo>
                <a:lnTo>
                  <a:pt x="32" y="345"/>
                </a:lnTo>
                <a:lnTo>
                  <a:pt x="31" y="345"/>
                </a:lnTo>
                <a:lnTo>
                  <a:pt x="31" y="345"/>
                </a:lnTo>
                <a:lnTo>
                  <a:pt x="31" y="345"/>
                </a:lnTo>
                <a:lnTo>
                  <a:pt x="31" y="345"/>
                </a:lnTo>
                <a:lnTo>
                  <a:pt x="29" y="345"/>
                </a:lnTo>
                <a:lnTo>
                  <a:pt x="29" y="347"/>
                </a:lnTo>
                <a:lnTo>
                  <a:pt x="29" y="345"/>
                </a:lnTo>
                <a:lnTo>
                  <a:pt x="28" y="345"/>
                </a:lnTo>
                <a:lnTo>
                  <a:pt x="28" y="345"/>
                </a:lnTo>
                <a:lnTo>
                  <a:pt x="28" y="345"/>
                </a:lnTo>
                <a:lnTo>
                  <a:pt x="28" y="345"/>
                </a:lnTo>
                <a:lnTo>
                  <a:pt x="28" y="347"/>
                </a:lnTo>
                <a:lnTo>
                  <a:pt x="26" y="347"/>
                </a:lnTo>
                <a:lnTo>
                  <a:pt x="26" y="347"/>
                </a:lnTo>
                <a:lnTo>
                  <a:pt x="26" y="347"/>
                </a:lnTo>
                <a:lnTo>
                  <a:pt x="26" y="345"/>
                </a:lnTo>
                <a:lnTo>
                  <a:pt x="26" y="345"/>
                </a:lnTo>
                <a:lnTo>
                  <a:pt x="26" y="345"/>
                </a:lnTo>
                <a:lnTo>
                  <a:pt x="26" y="344"/>
                </a:lnTo>
                <a:lnTo>
                  <a:pt x="26" y="344"/>
                </a:lnTo>
                <a:lnTo>
                  <a:pt x="26" y="344"/>
                </a:lnTo>
                <a:lnTo>
                  <a:pt x="26" y="344"/>
                </a:lnTo>
                <a:lnTo>
                  <a:pt x="28" y="344"/>
                </a:lnTo>
                <a:lnTo>
                  <a:pt x="28" y="344"/>
                </a:lnTo>
                <a:lnTo>
                  <a:pt x="26" y="344"/>
                </a:lnTo>
                <a:lnTo>
                  <a:pt x="28" y="342"/>
                </a:lnTo>
                <a:lnTo>
                  <a:pt x="26" y="342"/>
                </a:lnTo>
                <a:lnTo>
                  <a:pt x="26" y="341"/>
                </a:lnTo>
                <a:lnTo>
                  <a:pt x="26" y="341"/>
                </a:lnTo>
                <a:lnTo>
                  <a:pt x="25" y="341"/>
                </a:lnTo>
                <a:lnTo>
                  <a:pt x="25" y="341"/>
                </a:lnTo>
                <a:lnTo>
                  <a:pt x="25" y="341"/>
                </a:lnTo>
                <a:lnTo>
                  <a:pt x="26" y="341"/>
                </a:lnTo>
                <a:lnTo>
                  <a:pt x="25" y="341"/>
                </a:lnTo>
                <a:lnTo>
                  <a:pt x="25" y="340"/>
                </a:lnTo>
                <a:lnTo>
                  <a:pt x="26" y="340"/>
                </a:lnTo>
                <a:lnTo>
                  <a:pt x="26" y="340"/>
                </a:lnTo>
                <a:lnTo>
                  <a:pt x="26" y="338"/>
                </a:lnTo>
                <a:lnTo>
                  <a:pt x="26" y="338"/>
                </a:lnTo>
                <a:lnTo>
                  <a:pt x="26" y="338"/>
                </a:lnTo>
                <a:lnTo>
                  <a:pt x="26" y="338"/>
                </a:lnTo>
                <a:lnTo>
                  <a:pt x="26" y="337"/>
                </a:lnTo>
                <a:lnTo>
                  <a:pt x="26" y="337"/>
                </a:lnTo>
                <a:lnTo>
                  <a:pt x="26" y="336"/>
                </a:lnTo>
                <a:lnTo>
                  <a:pt x="26" y="336"/>
                </a:lnTo>
                <a:lnTo>
                  <a:pt x="25" y="336"/>
                </a:lnTo>
                <a:lnTo>
                  <a:pt x="25" y="334"/>
                </a:lnTo>
                <a:lnTo>
                  <a:pt x="25" y="333"/>
                </a:lnTo>
                <a:lnTo>
                  <a:pt x="25" y="333"/>
                </a:lnTo>
                <a:lnTo>
                  <a:pt x="25" y="333"/>
                </a:lnTo>
                <a:lnTo>
                  <a:pt x="25" y="333"/>
                </a:lnTo>
                <a:lnTo>
                  <a:pt x="25" y="332"/>
                </a:lnTo>
                <a:lnTo>
                  <a:pt x="25" y="332"/>
                </a:lnTo>
                <a:lnTo>
                  <a:pt x="25" y="330"/>
                </a:lnTo>
                <a:lnTo>
                  <a:pt x="25" y="330"/>
                </a:lnTo>
                <a:lnTo>
                  <a:pt x="25" y="330"/>
                </a:lnTo>
                <a:lnTo>
                  <a:pt x="25" y="330"/>
                </a:lnTo>
                <a:lnTo>
                  <a:pt x="25" y="330"/>
                </a:lnTo>
                <a:lnTo>
                  <a:pt x="24" y="330"/>
                </a:lnTo>
                <a:lnTo>
                  <a:pt x="24" y="330"/>
                </a:lnTo>
                <a:lnTo>
                  <a:pt x="24" y="330"/>
                </a:lnTo>
                <a:lnTo>
                  <a:pt x="22" y="330"/>
                </a:lnTo>
                <a:lnTo>
                  <a:pt x="22" y="330"/>
                </a:lnTo>
                <a:lnTo>
                  <a:pt x="22" y="330"/>
                </a:lnTo>
                <a:lnTo>
                  <a:pt x="22" y="329"/>
                </a:lnTo>
                <a:lnTo>
                  <a:pt x="21" y="329"/>
                </a:lnTo>
                <a:lnTo>
                  <a:pt x="21" y="327"/>
                </a:lnTo>
                <a:lnTo>
                  <a:pt x="21" y="327"/>
                </a:lnTo>
                <a:lnTo>
                  <a:pt x="20" y="327"/>
                </a:lnTo>
                <a:lnTo>
                  <a:pt x="20" y="326"/>
                </a:lnTo>
                <a:lnTo>
                  <a:pt x="20" y="326"/>
                </a:lnTo>
                <a:lnTo>
                  <a:pt x="20" y="325"/>
                </a:lnTo>
                <a:lnTo>
                  <a:pt x="20" y="325"/>
                </a:lnTo>
                <a:lnTo>
                  <a:pt x="20" y="325"/>
                </a:lnTo>
                <a:lnTo>
                  <a:pt x="18" y="323"/>
                </a:lnTo>
                <a:lnTo>
                  <a:pt x="18" y="323"/>
                </a:lnTo>
                <a:lnTo>
                  <a:pt x="18" y="322"/>
                </a:lnTo>
                <a:lnTo>
                  <a:pt x="18" y="321"/>
                </a:lnTo>
                <a:lnTo>
                  <a:pt x="17" y="319"/>
                </a:lnTo>
                <a:lnTo>
                  <a:pt x="17" y="319"/>
                </a:lnTo>
                <a:lnTo>
                  <a:pt x="17" y="319"/>
                </a:lnTo>
                <a:lnTo>
                  <a:pt x="17" y="318"/>
                </a:lnTo>
                <a:lnTo>
                  <a:pt x="17" y="318"/>
                </a:lnTo>
                <a:lnTo>
                  <a:pt x="17" y="316"/>
                </a:lnTo>
                <a:lnTo>
                  <a:pt x="17" y="316"/>
                </a:lnTo>
                <a:lnTo>
                  <a:pt x="17" y="316"/>
                </a:lnTo>
                <a:lnTo>
                  <a:pt x="17" y="316"/>
                </a:lnTo>
                <a:lnTo>
                  <a:pt x="17" y="316"/>
                </a:lnTo>
                <a:lnTo>
                  <a:pt x="17" y="315"/>
                </a:lnTo>
                <a:lnTo>
                  <a:pt x="17" y="315"/>
                </a:lnTo>
                <a:lnTo>
                  <a:pt x="17" y="314"/>
                </a:lnTo>
                <a:lnTo>
                  <a:pt x="17" y="314"/>
                </a:lnTo>
                <a:lnTo>
                  <a:pt x="17" y="314"/>
                </a:lnTo>
                <a:lnTo>
                  <a:pt x="15" y="314"/>
                </a:lnTo>
                <a:lnTo>
                  <a:pt x="15" y="312"/>
                </a:lnTo>
                <a:lnTo>
                  <a:pt x="15" y="312"/>
                </a:lnTo>
                <a:lnTo>
                  <a:pt x="14" y="311"/>
                </a:lnTo>
                <a:lnTo>
                  <a:pt x="14" y="311"/>
                </a:lnTo>
                <a:lnTo>
                  <a:pt x="14" y="311"/>
                </a:lnTo>
                <a:lnTo>
                  <a:pt x="14" y="311"/>
                </a:lnTo>
                <a:lnTo>
                  <a:pt x="14" y="311"/>
                </a:lnTo>
                <a:lnTo>
                  <a:pt x="14" y="310"/>
                </a:lnTo>
                <a:lnTo>
                  <a:pt x="13" y="310"/>
                </a:lnTo>
                <a:lnTo>
                  <a:pt x="13" y="310"/>
                </a:lnTo>
                <a:lnTo>
                  <a:pt x="11" y="308"/>
                </a:lnTo>
                <a:lnTo>
                  <a:pt x="11" y="308"/>
                </a:lnTo>
                <a:lnTo>
                  <a:pt x="11" y="308"/>
                </a:lnTo>
                <a:lnTo>
                  <a:pt x="11" y="308"/>
                </a:lnTo>
                <a:lnTo>
                  <a:pt x="10" y="308"/>
                </a:lnTo>
                <a:lnTo>
                  <a:pt x="10" y="308"/>
                </a:lnTo>
                <a:lnTo>
                  <a:pt x="9" y="308"/>
                </a:lnTo>
                <a:lnTo>
                  <a:pt x="9" y="308"/>
                </a:lnTo>
                <a:lnTo>
                  <a:pt x="9" y="308"/>
                </a:lnTo>
                <a:lnTo>
                  <a:pt x="9" y="308"/>
                </a:lnTo>
                <a:lnTo>
                  <a:pt x="7" y="310"/>
                </a:lnTo>
                <a:lnTo>
                  <a:pt x="7" y="310"/>
                </a:lnTo>
                <a:lnTo>
                  <a:pt x="7" y="308"/>
                </a:lnTo>
                <a:lnTo>
                  <a:pt x="6" y="308"/>
                </a:lnTo>
                <a:lnTo>
                  <a:pt x="6" y="308"/>
                </a:lnTo>
                <a:lnTo>
                  <a:pt x="6" y="308"/>
                </a:lnTo>
                <a:lnTo>
                  <a:pt x="6" y="308"/>
                </a:lnTo>
                <a:lnTo>
                  <a:pt x="6" y="307"/>
                </a:lnTo>
                <a:lnTo>
                  <a:pt x="5" y="307"/>
                </a:lnTo>
                <a:lnTo>
                  <a:pt x="5" y="307"/>
                </a:lnTo>
                <a:lnTo>
                  <a:pt x="5" y="306"/>
                </a:lnTo>
                <a:lnTo>
                  <a:pt x="5" y="306"/>
                </a:lnTo>
                <a:lnTo>
                  <a:pt x="5" y="306"/>
                </a:lnTo>
                <a:lnTo>
                  <a:pt x="5" y="304"/>
                </a:lnTo>
                <a:lnTo>
                  <a:pt x="5" y="303"/>
                </a:lnTo>
                <a:lnTo>
                  <a:pt x="5" y="303"/>
                </a:lnTo>
                <a:lnTo>
                  <a:pt x="6" y="303"/>
                </a:lnTo>
                <a:lnTo>
                  <a:pt x="6" y="303"/>
                </a:lnTo>
                <a:lnTo>
                  <a:pt x="6" y="303"/>
                </a:lnTo>
                <a:lnTo>
                  <a:pt x="6" y="303"/>
                </a:lnTo>
                <a:lnTo>
                  <a:pt x="6" y="301"/>
                </a:lnTo>
                <a:lnTo>
                  <a:pt x="6" y="301"/>
                </a:lnTo>
                <a:lnTo>
                  <a:pt x="6" y="300"/>
                </a:lnTo>
                <a:lnTo>
                  <a:pt x="5" y="300"/>
                </a:lnTo>
                <a:lnTo>
                  <a:pt x="5" y="300"/>
                </a:lnTo>
                <a:lnTo>
                  <a:pt x="5" y="299"/>
                </a:lnTo>
                <a:lnTo>
                  <a:pt x="3" y="299"/>
                </a:lnTo>
                <a:lnTo>
                  <a:pt x="3" y="297"/>
                </a:lnTo>
                <a:lnTo>
                  <a:pt x="3" y="297"/>
                </a:lnTo>
                <a:lnTo>
                  <a:pt x="2" y="296"/>
                </a:lnTo>
                <a:lnTo>
                  <a:pt x="0" y="296"/>
                </a:lnTo>
                <a:lnTo>
                  <a:pt x="0" y="295"/>
                </a:lnTo>
                <a:lnTo>
                  <a:pt x="2" y="295"/>
                </a:lnTo>
                <a:lnTo>
                  <a:pt x="2" y="295"/>
                </a:lnTo>
                <a:lnTo>
                  <a:pt x="2" y="295"/>
                </a:lnTo>
                <a:lnTo>
                  <a:pt x="3" y="295"/>
                </a:lnTo>
                <a:lnTo>
                  <a:pt x="3" y="295"/>
                </a:lnTo>
                <a:lnTo>
                  <a:pt x="3" y="295"/>
                </a:lnTo>
                <a:lnTo>
                  <a:pt x="3" y="295"/>
                </a:lnTo>
                <a:lnTo>
                  <a:pt x="5" y="293"/>
                </a:lnTo>
                <a:lnTo>
                  <a:pt x="5" y="293"/>
                </a:lnTo>
                <a:lnTo>
                  <a:pt x="6" y="293"/>
                </a:lnTo>
                <a:lnTo>
                  <a:pt x="6" y="293"/>
                </a:lnTo>
                <a:lnTo>
                  <a:pt x="6" y="292"/>
                </a:lnTo>
                <a:lnTo>
                  <a:pt x="6" y="292"/>
                </a:lnTo>
                <a:lnTo>
                  <a:pt x="5" y="292"/>
                </a:lnTo>
                <a:lnTo>
                  <a:pt x="5" y="292"/>
                </a:lnTo>
                <a:lnTo>
                  <a:pt x="3" y="292"/>
                </a:lnTo>
                <a:lnTo>
                  <a:pt x="3" y="292"/>
                </a:lnTo>
                <a:lnTo>
                  <a:pt x="3" y="292"/>
                </a:lnTo>
                <a:lnTo>
                  <a:pt x="3" y="292"/>
                </a:lnTo>
                <a:lnTo>
                  <a:pt x="3" y="292"/>
                </a:lnTo>
                <a:lnTo>
                  <a:pt x="3" y="290"/>
                </a:lnTo>
                <a:lnTo>
                  <a:pt x="3" y="290"/>
                </a:lnTo>
                <a:lnTo>
                  <a:pt x="5" y="290"/>
                </a:lnTo>
                <a:lnTo>
                  <a:pt x="5" y="290"/>
                </a:lnTo>
                <a:lnTo>
                  <a:pt x="5" y="292"/>
                </a:lnTo>
                <a:lnTo>
                  <a:pt x="6" y="292"/>
                </a:lnTo>
                <a:lnTo>
                  <a:pt x="6" y="292"/>
                </a:lnTo>
                <a:lnTo>
                  <a:pt x="6" y="292"/>
                </a:lnTo>
                <a:lnTo>
                  <a:pt x="7" y="292"/>
                </a:lnTo>
                <a:lnTo>
                  <a:pt x="7" y="292"/>
                </a:lnTo>
                <a:lnTo>
                  <a:pt x="9" y="292"/>
                </a:lnTo>
                <a:lnTo>
                  <a:pt x="9" y="292"/>
                </a:lnTo>
                <a:lnTo>
                  <a:pt x="9" y="292"/>
                </a:lnTo>
                <a:lnTo>
                  <a:pt x="9" y="292"/>
                </a:lnTo>
                <a:lnTo>
                  <a:pt x="10" y="290"/>
                </a:lnTo>
                <a:lnTo>
                  <a:pt x="10" y="290"/>
                </a:lnTo>
                <a:lnTo>
                  <a:pt x="10" y="289"/>
                </a:lnTo>
                <a:lnTo>
                  <a:pt x="11" y="289"/>
                </a:lnTo>
                <a:lnTo>
                  <a:pt x="11" y="289"/>
                </a:lnTo>
                <a:lnTo>
                  <a:pt x="11" y="289"/>
                </a:lnTo>
                <a:lnTo>
                  <a:pt x="13" y="289"/>
                </a:lnTo>
                <a:lnTo>
                  <a:pt x="13" y="289"/>
                </a:lnTo>
                <a:lnTo>
                  <a:pt x="14" y="289"/>
                </a:lnTo>
                <a:lnTo>
                  <a:pt x="14" y="289"/>
                </a:lnTo>
                <a:lnTo>
                  <a:pt x="14" y="289"/>
                </a:lnTo>
                <a:lnTo>
                  <a:pt x="14" y="289"/>
                </a:lnTo>
                <a:lnTo>
                  <a:pt x="15" y="289"/>
                </a:lnTo>
                <a:lnTo>
                  <a:pt x="14" y="289"/>
                </a:lnTo>
                <a:lnTo>
                  <a:pt x="14" y="289"/>
                </a:lnTo>
                <a:lnTo>
                  <a:pt x="15" y="288"/>
                </a:lnTo>
                <a:lnTo>
                  <a:pt x="17" y="288"/>
                </a:lnTo>
                <a:lnTo>
                  <a:pt x="17" y="288"/>
                </a:lnTo>
                <a:lnTo>
                  <a:pt x="17" y="286"/>
                </a:lnTo>
                <a:lnTo>
                  <a:pt x="17" y="286"/>
                </a:lnTo>
                <a:lnTo>
                  <a:pt x="17" y="286"/>
                </a:lnTo>
                <a:lnTo>
                  <a:pt x="17" y="286"/>
                </a:lnTo>
                <a:lnTo>
                  <a:pt x="17" y="286"/>
                </a:lnTo>
                <a:lnTo>
                  <a:pt x="17" y="285"/>
                </a:lnTo>
                <a:lnTo>
                  <a:pt x="17" y="285"/>
                </a:lnTo>
                <a:lnTo>
                  <a:pt x="17" y="285"/>
                </a:lnTo>
                <a:lnTo>
                  <a:pt x="17" y="285"/>
                </a:lnTo>
                <a:lnTo>
                  <a:pt x="17" y="284"/>
                </a:lnTo>
                <a:lnTo>
                  <a:pt x="18" y="284"/>
                </a:lnTo>
                <a:lnTo>
                  <a:pt x="18" y="284"/>
                </a:lnTo>
                <a:lnTo>
                  <a:pt x="17" y="284"/>
                </a:lnTo>
                <a:lnTo>
                  <a:pt x="17" y="282"/>
                </a:lnTo>
                <a:lnTo>
                  <a:pt x="15" y="282"/>
                </a:lnTo>
                <a:lnTo>
                  <a:pt x="15" y="282"/>
                </a:lnTo>
                <a:lnTo>
                  <a:pt x="15" y="281"/>
                </a:lnTo>
                <a:lnTo>
                  <a:pt x="15" y="281"/>
                </a:lnTo>
                <a:lnTo>
                  <a:pt x="17" y="281"/>
                </a:lnTo>
                <a:lnTo>
                  <a:pt x="17" y="281"/>
                </a:lnTo>
                <a:lnTo>
                  <a:pt x="17" y="280"/>
                </a:lnTo>
                <a:lnTo>
                  <a:pt x="17" y="280"/>
                </a:lnTo>
                <a:lnTo>
                  <a:pt x="15" y="280"/>
                </a:lnTo>
                <a:lnTo>
                  <a:pt x="15" y="278"/>
                </a:lnTo>
                <a:lnTo>
                  <a:pt x="17" y="278"/>
                </a:lnTo>
                <a:lnTo>
                  <a:pt x="17" y="277"/>
                </a:lnTo>
                <a:lnTo>
                  <a:pt x="18" y="277"/>
                </a:lnTo>
                <a:lnTo>
                  <a:pt x="18" y="277"/>
                </a:lnTo>
                <a:lnTo>
                  <a:pt x="20" y="277"/>
                </a:lnTo>
                <a:lnTo>
                  <a:pt x="20" y="275"/>
                </a:lnTo>
                <a:lnTo>
                  <a:pt x="21" y="275"/>
                </a:lnTo>
                <a:lnTo>
                  <a:pt x="21" y="275"/>
                </a:lnTo>
                <a:lnTo>
                  <a:pt x="21" y="274"/>
                </a:lnTo>
                <a:lnTo>
                  <a:pt x="21" y="274"/>
                </a:lnTo>
                <a:lnTo>
                  <a:pt x="21" y="273"/>
                </a:lnTo>
                <a:lnTo>
                  <a:pt x="22" y="273"/>
                </a:lnTo>
                <a:lnTo>
                  <a:pt x="22" y="273"/>
                </a:lnTo>
                <a:lnTo>
                  <a:pt x="21" y="271"/>
                </a:lnTo>
                <a:lnTo>
                  <a:pt x="21" y="271"/>
                </a:lnTo>
                <a:lnTo>
                  <a:pt x="21" y="270"/>
                </a:lnTo>
                <a:lnTo>
                  <a:pt x="20" y="270"/>
                </a:lnTo>
                <a:lnTo>
                  <a:pt x="20" y="270"/>
                </a:lnTo>
                <a:lnTo>
                  <a:pt x="20" y="270"/>
                </a:lnTo>
                <a:lnTo>
                  <a:pt x="18" y="270"/>
                </a:lnTo>
                <a:lnTo>
                  <a:pt x="18" y="270"/>
                </a:lnTo>
                <a:lnTo>
                  <a:pt x="17" y="270"/>
                </a:lnTo>
                <a:lnTo>
                  <a:pt x="17" y="270"/>
                </a:lnTo>
                <a:lnTo>
                  <a:pt x="17" y="270"/>
                </a:lnTo>
                <a:lnTo>
                  <a:pt x="17" y="270"/>
                </a:lnTo>
                <a:lnTo>
                  <a:pt x="17" y="269"/>
                </a:lnTo>
                <a:lnTo>
                  <a:pt x="17" y="267"/>
                </a:lnTo>
                <a:lnTo>
                  <a:pt x="18" y="267"/>
                </a:lnTo>
                <a:lnTo>
                  <a:pt x="18" y="267"/>
                </a:lnTo>
                <a:lnTo>
                  <a:pt x="20" y="266"/>
                </a:lnTo>
                <a:lnTo>
                  <a:pt x="20" y="266"/>
                </a:lnTo>
                <a:lnTo>
                  <a:pt x="20" y="264"/>
                </a:lnTo>
                <a:lnTo>
                  <a:pt x="20" y="264"/>
                </a:lnTo>
                <a:lnTo>
                  <a:pt x="20" y="264"/>
                </a:lnTo>
                <a:lnTo>
                  <a:pt x="20" y="263"/>
                </a:lnTo>
                <a:lnTo>
                  <a:pt x="20" y="263"/>
                </a:lnTo>
                <a:lnTo>
                  <a:pt x="20" y="262"/>
                </a:lnTo>
                <a:lnTo>
                  <a:pt x="20" y="262"/>
                </a:lnTo>
                <a:lnTo>
                  <a:pt x="20" y="262"/>
                </a:lnTo>
                <a:lnTo>
                  <a:pt x="20" y="262"/>
                </a:lnTo>
                <a:lnTo>
                  <a:pt x="21" y="262"/>
                </a:lnTo>
                <a:lnTo>
                  <a:pt x="21" y="260"/>
                </a:lnTo>
                <a:lnTo>
                  <a:pt x="21" y="260"/>
                </a:lnTo>
                <a:lnTo>
                  <a:pt x="21" y="259"/>
                </a:lnTo>
                <a:lnTo>
                  <a:pt x="21" y="259"/>
                </a:lnTo>
                <a:lnTo>
                  <a:pt x="21" y="259"/>
                </a:lnTo>
                <a:lnTo>
                  <a:pt x="21" y="258"/>
                </a:lnTo>
                <a:lnTo>
                  <a:pt x="22" y="258"/>
                </a:lnTo>
                <a:lnTo>
                  <a:pt x="22" y="258"/>
                </a:lnTo>
                <a:lnTo>
                  <a:pt x="22" y="256"/>
                </a:lnTo>
                <a:lnTo>
                  <a:pt x="22" y="256"/>
                </a:lnTo>
                <a:lnTo>
                  <a:pt x="22" y="256"/>
                </a:lnTo>
                <a:lnTo>
                  <a:pt x="22" y="256"/>
                </a:lnTo>
                <a:lnTo>
                  <a:pt x="22" y="255"/>
                </a:lnTo>
                <a:lnTo>
                  <a:pt x="22" y="255"/>
                </a:lnTo>
                <a:lnTo>
                  <a:pt x="22" y="255"/>
                </a:lnTo>
                <a:lnTo>
                  <a:pt x="22" y="254"/>
                </a:lnTo>
                <a:lnTo>
                  <a:pt x="22" y="254"/>
                </a:lnTo>
                <a:lnTo>
                  <a:pt x="22" y="254"/>
                </a:lnTo>
                <a:lnTo>
                  <a:pt x="22" y="255"/>
                </a:lnTo>
                <a:lnTo>
                  <a:pt x="22" y="255"/>
                </a:lnTo>
                <a:lnTo>
                  <a:pt x="22" y="254"/>
                </a:lnTo>
                <a:lnTo>
                  <a:pt x="22" y="254"/>
                </a:lnTo>
                <a:lnTo>
                  <a:pt x="21" y="254"/>
                </a:lnTo>
                <a:lnTo>
                  <a:pt x="21" y="252"/>
                </a:lnTo>
                <a:lnTo>
                  <a:pt x="21" y="252"/>
                </a:lnTo>
                <a:lnTo>
                  <a:pt x="21" y="251"/>
                </a:lnTo>
                <a:lnTo>
                  <a:pt x="22" y="251"/>
                </a:lnTo>
                <a:lnTo>
                  <a:pt x="22" y="251"/>
                </a:lnTo>
                <a:lnTo>
                  <a:pt x="22" y="251"/>
                </a:lnTo>
                <a:lnTo>
                  <a:pt x="22" y="249"/>
                </a:lnTo>
                <a:lnTo>
                  <a:pt x="22" y="249"/>
                </a:lnTo>
                <a:lnTo>
                  <a:pt x="22" y="248"/>
                </a:lnTo>
                <a:lnTo>
                  <a:pt x="22" y="248"/>
                </a:lnTo>
                <a:lnTo>
                  <a:pt x="24" y="248"/>
                </a:lnTo>
                <a:lnTo>
                  <a:pt x="24" y="248"/>
                </a:lnTo>
                <a:lnTo>
                  <a:pt x="24" y="247"/>
                </a:lnTo>
                <a:lnTo>
                  <a:pt x="24" y="247"/>
                </a:lnTo>
                <a:lnTo>
                  <a:pt x="24" y="247"/>
                </a:lnTo>
                <a:lnTo>
                  <a:pt x="25" y="245"/>
                </a:lnTo>
                <a:lnTo>
                  <a:pt x="24" y="245"/>
                </a:lnTo>
                <a:lnTo>
                  <a:pt x="25" y="245"/>
                </a:lnTo>
                <a:lnTo>
                  <a:pt x="25" y="245"/>
                </a:lnTo>
                <a:lnTo>
                  <a:pt x="25" y="245"/>
                </a:lnTo>
                <a:lnTo>
                  <a:pt x="25" y="244"/>
                </a:lnTo>
                <a:lnTo>
                  <a:pt x="25" y="244"/>
                </a:lnTo>
                <a:lnTo>
                  <a:pt x="26" y="244"/>
                </a:lnTo>
                <a:lnTo>
                  <a:pt x="26" y="243"/>
                </a:lnTo>
                <a:lnTo>
                  <a:pt x="26" y="243"/>
                </a:lnTo>
                <a:lnTo>
                  <a:pt x="26" y="244"/>
                </a:lnTo>
                <a:lnTo>
                  <a:pt x="28" y="244"/>
                </a:lnTo>
                <a:lnTo>
                  <a:pt x="28" y="244"/>
                </a:lnTo>
                <a:lnTo>
                  <a:pt x="28" y="243"/>
                </a:lnTo>
                <a:lnTo>
                  <a:pt x="28" y="243"/>
                </a:lnTo>
                <a:lnTo>
                  <a:pt x="28" y="243"/>
                </a:lnTo>
                <a:lnTo>
                  <a:pt x="28" y="243"/>
                </a:lnTo>
                <a:lnTo>
                  <a:pt x="28" y="243"/>
                </a:lnTo>
                <a:lnTo>
                  <a:pt x="28" y="241"/>
                </a:lnTo>
                <a:lnTo>
                  <a:pt x="28" y="241"/>
                </a:lnTo>
                <a:lnTo>
                  <a:pt x="25" y="237"/>
                </a:lnTo>
                <a:lnTo>
                  <a:pt x="26" y="236"/>
                </a:lnTo>
                <a:lnTo>
                  <a:pt x="28" y="234"/>
                </a:lnTo>
                <a:lnTo>
                  <a:pt x="28" y="234"/>
                </a:lnTo>
                <a:lnTo>
                  <a:pt x="28" y="234"/>
                </a:lnTo>
                <a:lnTo>
                  <a:pt x="28" y="233"/>
                </a:lnTo>
                <a:lnTo>
                  <a:pt x="29" y="232"/>
                </a:lnTo>
                <a:lnTo>
                  <a:pt x="31" y="230"/>
                </a:lnTo>
                <a:lnTo>
                  <a:pt x="33" y="229"/>
                </a:lnTo>
                <a:lnTo>
                  <a:pt x="33" y="228"/>
                </a:lnTo>
                <a:lnTo>
                  <a:pt x="35" y="226"/>
                </a:lnTo>
                <a:lnTo>
                  <a:pt x="36" y="226"/>
                </a:lnTo>
                <a:lnTo>
                  <a:pt x="36" y="225"/>
                </a:lnTo>
                <a:lnTo>
                  <a:pt x="37" y="223"/>
                </a:lnTo>
                <a:lnTo>
                  <a:pt x="37" y="222"/>
                </a:lnTo>
                <a:lnTo>
                  <a:pt x="39" y="221"/>
                </a:lnTo>
                <a:lnTo>
                  <a:pt x="39" y="219"/>
                </a:lnTo>
                <a:lnTo>
                  <a:pt x="40" y="218"/>
                </a:lnTo>
                <a:lnTo>
                  <a:pt x="40" y="217"/>
                </a:lnTo>
                <a:lnTo>
                  <a:pt x="41" y="217"/>
                </a:lnTo>
                <a:lnTo>
                  <a:pt x="41" y="215"/>
                </a:lnTo>
                <a:lnTo>
                  <a:pt x="43" y="213"/>
                </a:lnTo>
                <a:lnTo>
                  <a:pt x="44" y="213"/>
                </a:lnTo>
                <a:lnTo>
                  <a:pt x="46" y="210"/>
                </a:lnTo>
                <a:lnTo>
                  <a:pt x="47" y="210"/>
                </a:lnTo>
                <a:lnTo>
                  <a:pt x="48" y="208"/>
                </a:lnTo>
                <a:lnTo>
                  <a:pt x="50" y="207"/>
                </a:lnTo>
                <a:lnTo>
                  <a:pt x="52" y="206"/>
                </a:lnTo>
                <a:lnTo>
                  <a:pt x="52" y="204"/>
                </a:lnTo>
                <a:lnTo>
                  <a:pt x="55" y="204"/>
                </a:lnTo>
                <a:lnTo>
                  <a:pt x="57" y="203"/>
                </a:lnTo>
                <a:lnTo>
                  <a:pt x="58" y="202"/>
                </a:lnTo>
                <a:lnTo>
                  <a:pt x="59" y="200"/>
                </a:lnTo>
                <a:lnTo>
                  <a:pt x="61" y="199"/>
                </a:lnTo>
                <a:lnTo>
                  <a:pt x="61" y="197"/>
                </a:lnTo>
                <a:lnTo>
                  <a:pt x="62" y="196"/>
                </a:lnTo>
                <a:lnTo>
                  <a:pt x="63" y="193"/>
                </a:lnTo>
                <a:lnTo>
                  <a:pt x="63" y="192"/>
                </a:lnTo>
                <a:lnTo>
                  <a:pt x="63" y="191"/>
                </a:lnTo>
                <a:lnTo>
                  <a:pt x="63" y="188"/>
                </a:lnTo>
                <a:lnTo>
                  <a:pt x="63" y="188"/>
                </a:lnTo>
                <a:lnTo>
                  <a:pt x="63" y="185"/>
                </a:lnTo>
                <a:lnTo>
                  <a:pt x="63" y="182"/>
                </a:lnTo>
                <a:lnTo>
                  <a:pt x="63" y="181"/>
                </a:lnTo>
                <a:lnTo>
                  <a:pt x="63" y="180"/>
                </a:lnTo>
                <a:lnTo>
                  <a:pt x="62" y="178"/>
                </a:lnTo>
                <a:lnTo>
                  <a:pt x="62" y="177"/>
                </a:lnTo>
                <a:lnTo>
                  <a:pt x="62" y="177"/>
                </a:lnTo>
                <a:lnTo>
                  <a:pt x="61" y="174"/>
                </a:lnTo>
                <a:lnTo>
                  <a:pt x="61" y="171"/>
                </a:lnTo>
                <a:lnTo>
                  <a:pt x="61" y="170"/>
                </a:lnTo>
                <a:lnTo>
                  <a:pt x="61" y="170"/>
                </a:lnTo>
                <a:lnTo>
                  <a:pt x="59" y="169"/>
                </a:lnTo>
                <a:lnTo>
                  <a:pt x="59" y="166"/>
                </a:lnTo>
                <a:lnTo>
                  <a:pt x="59" y="163"/>
                </a:lnTo>
                <a:lnTo>
                  <a:pt x="61" y="163"/>
                </a:lnTo>
                <a:lnTo>
                  <a:pt x="62" y="162"/>
                </a:lnTo>
                <a:lnTo>
                  <a:pt x="63" y="161"/>
                </a:lnTo>
                <a:lnTo>
                  <a:pt x="65" y="159"/>
                </a:lnTo>
                <a:lnTo>
                  <a:pt x="66" y="158"/>
                </a:lnTo>
                <a:lnTo>
                  <a:pt x="67" y="156"/>
                </a:lnTo>
                <a:lnTo>
                  <a:pt x="69" y="155"/>
                </a:lnTo>
                <a:lnTo>
                  <a:pt x="69" y="154"/>
                </a:lnTo>
                <a:lnTo>
                  <a:pt x="70" y="151"/>
                </a:lnTo>
                <a:lnTo>
                  <a:pt x="70" y="151"/>
                </a:lnTo>
                <a:lnTo>
                  <a:pt x="70" y="150"/>
                </a:lnTo>
                <a:lnTo>
                  <a:pt x="70" y="147"/>
                </a:lnTo>
                <a:lnTo>
                  <a:pt x="72" y="145"/>
                </a:lnTo>
                <a:lnTo>
                  <a:pt x="72" y="143"/>
                </a:lnTo>
                <a:lnTo>
                  <a:pt x="72" y="141"/>
                </a:lnTo>
                <a:lnTo>
                  <a:pt x="73" y="139"/>
                </a:lnTo>
                <a:lnTo>
                  <a:pt x="73" y="137"/>
                </a:lnTo>
                <a:lnTo>
                  <a:pt x="73" y="137"/>
                </a:lnTo>
                <a:lnTo>
                  <a:pt x="74" y="135"/>
                </a:lnTo>
                <a:lnTo>
                  <a:pt x="74" y="133"/>
                </a:lnTo>
                <a:lnTo>
                  <a:pt x="74" y="130"/>
                </a:lnTo>
                <a:lnTo>
                  <a:pt x="76" y="129"/>
                </a:lnTo>
                <a:lnTo>
                  <a:pt x="76" y="128"/>
                </a:lnTo>
                <a:lnTo>
                  <a:pt x="77" y="125"/>
                </a:lnTo>
                <a:lnTo>
                  <a:pt x="77" y="122"/>
                </a:lnTo>
                <a:lnTo>
                  <a:pt x="77" y="121"/>
                </a:lnTo>
                <a:lnTo>
                  <a:pt x="78" y="119"/>
                </a:lnTo>
                <a:lnTo>
                  <a:pt x="80" y="117"/>
                </a:lnTo>
                <a:lnTo>
                  <a:pt x="80" y="114"/>
                </a:lnTo>
                <a:lnTo>
                  <a:pt x="80" y="113"/>
                </a:lnTo>
                <a:lnTo>
                  <a:pt x="81" y="111"/>
                </a:lnTo>
                <a:lnTo>
                  <a:pt x="81" y="109"/>
                </a:lnTo>
                <a:lnTo>
                  <a:pt x="83" y="106"/>
                </a:lnTo>
                <a:lnTo>
                  <a:pt x="83" y="104"/>
                </a:lnTo>
                <a:lnTo>
                  <a:pt x="83" y="103"/>
                </a:lnTo>
                <a:lnTo>
                  <a:pt x="83" y="100"/>
                </a:lnTo>
                <a:lnTo>
                  <a:pt x="84" y="98"/>
                </a:lnTo>
                <a:lnTo>
                  <a:pt x="83" y="98"/>
                </a:lnTo>
                <a:lnTo>
                  <a:pt x="84" y="96"/>
                </a:lnTo>
                <a:lnTo>
                  <a:pt x="85" y="95"/>
                </a:lnTo>
                <a:lnTo>
                  <a:pt x="88" y="94"/>
                </a:lnTo>
                <a:lnTo>
                  <a:pt x="89" y="92"/>
                </a:lnTo>
                <a:lnTo>
                  <a:pt x="91" y="92"/>
                </a:lnTo>
                <a:lnTo>
                  <a:pt x="93" y="92"/>
                </a:lnTo>
                <a:lnTo>
                  <a:pt x="95" y="91"/>
                </a:lnTo>
                <a:lnTo>
                  <a:pt x="96" y="89"/>
                </a:lnTo>
                <a:lnTo>
                  <a:pt x="99" y="89"/>
                </a:lnTo>
                <a:lnTo>
                  <a:pt x="100" y="88"/>
                </a:lnTo>
                <a:lnTo>
                  <a:pt x="102" y="87"/>
                </a:lnTo>
                <a:lnTo>
                  <a:pt x="104" y="87"/>
                </a:lnTo>
                <a:lnTo>
                  <a:pt x="106" y="87"/>
                </a:lnTo>
                <a:lnTo>
                  <a:pt x="109" y="85"/>
                </a:lnTo>
                <a:lnTo>
                  <a:pt x="110" y="85"/>
                </a:lnTo>
                <a:lnTo>
                  <a:pt x="113" y="85"/>
                </a:lnTo>
                <a:lnTo>
                  <a:pt x="115" y="84"/>
                </a:lnTo>
                <a:lnTo>
                  <a:pt x="118" y="84"/>
                </a:lnTo>
                <a:lnTo>
                  <a:pt x="119" y="84"/>
                </a:lnTo>
                <a:lnTo>
                  <a:pt x="122" y="84"/>
                </a:lnTo>
                <a:lnTo>
                  <a:pt x="124" y="83"/>
                </a:lnTo>
                <a:lnTo>
                  <a:pt x="124" y="83"/>
                </a:lnTo>
                <a:lnTo>
                  <a:pt x="124" y="81"/>
                </a:lnTo>
                <a:lnTo>
                  <a:pt x="125" y="81"/>
                </a:lnTo>
                <a:lnTo>
                  <a:pt x="125" y="81"/>
                </a:lnTo>
                <a:lnTo>
                  <a:pt x="126" y="80"/>
                </a:lnTo>
                <a:lnTo>
                  <a:pt x="128" y="78"/>
                </a:lnTo>
                <a:lnTo>
                  <a:pt x="129" y="77"/>
                </a:lnTo>
                <a:lnTo>
                  <a:pt x="130" y="76"/>
                </a:lnTo>
                <a:lnTo>
                  <a:pt x="130" y="73"/>
                </a:lnTo>
                <a:lnTo>
                  <a:pt x="132" y="72"/>
                </a:lnTo>
                <a:lnTo>
                  <a:pt x="132" y="70"/>
                </a:lnTo>
                <a:lnTo>
                  <a:pt x="132" y="68"/>
                </a:lnTo>
                <a:lnTo>
                  <a:pt x="133" y="68"/>
                </a:lnTo>
                <a:lnTo>
                  <a:pt x="133" y="66"/>
                </a:lnTo>
                <a:lnTo>
                  <a:pt x="135" y="65"/>
                </a:lnTo>
                <a:lnTo>
                  <a:pt x="137" y="65"/>
                </a:lnTo>
                <a:lnTo>
                  <a:pt x="137" y="62"/>
                </a:lnTo>
                <a:lnTo>
                  <a:pt x="139" y="61"/>
                </a:lnTo>
                <a:lnTo>
                  <a:pt x="140" y="59"/>
                </a:lnTo>
                <a:lnTo>
                  <a:pt x="140" y="57"/>
                </a:lnTo>
                <a:lnTo>
                  <a:pt x="141" y="57"/>
                </a:lnTo>
                <a:lnTo>
                  <a:pt x="141" y="55"/>
                </a:lnTo>
                <a:lnTo>
                  <a:pt x="141" y="52"/>
                </a:lnTo>
                <a:lnTo>
                  <a:pt x="141" y="51"/>
                </a:lnTo>
                <a:lnTo>
                  <a:pt x="141" y="48"/>
                </a:lnTo>
                <a:lnTo>
                  <a:pt x="141" y="46"/>
                </a:lnTo>
                <a:lnTo>
                  <a:pt x="141" y="44"/>
                </a:lnTo>
                <a:lnTo>
                  <a:pt x="141" y="43"/>
                </a:lnTo>
                <a:lnTo>
                  <a:pt x="140" y="42"/>
                </a:lnTo>
                <a:lnTo>
                  <a:pt x="140" y="39"/>
                </a:lnTo>
                <a:lnTo>
                  <a:pt x="141" y="36"/>
                </a:lnTo>
                <a:lnTo>
                  <a:pt x="143" y="35"/>
                </a:lnTo>
                <a:lnTo>
                  <a:pt x="143" y="33"/>
                </a:lnTo>
                <a:lnTo>
                  <a:pt x="145" y="32"/>
                </a:lnTo>
                <a:lnTo>
                  <a:pt x="147" y="32"/>
                </a:lnTo>
                <a:lnTo>
                  <a:pt x="147" y="32"/>
                </a:lnTo>
                <a:lnTo>
                  <a:pt x="148" y="31"/>
                </a:lnTo>
                <a:lnTo>
                  <a:pt x="151" y="31"/>
                </a:lnTo>
                <a:lnTo>
                  <a:pt x="154" y="31"/>
                </a:lnTo>
                <a:lnTo>
                  <a:pt x="155" y="29"/>
                </a:lnTo>
                <a:lnTo>
                  <a:pt x="158" y="29"/>
                </a:lnTo>
                <a:lnTo>
                  <a:pt x="159" y="29"/>
                </a:lnTo>
                <a:lnTo>
                  <a:pt x="162" y="28"/>
                </a:lnTo>
                <a:lnTo>
                  <a:pt x="163" y="26"/>
                </a:lnTo>
                <a:lnTo>
                  <a:pt x="165" y="26"/>
                </a:lnTo>
                <a:lnTo>
                  <a:pt x="166" y="25"/>
                </a:lnTo>
                <a:lnTo>
                  <a:pt x="167" y="25"/>
                </a:lnTo>
                <a:lnTo>
                  <a:pt x="167" y="25"/>
                </a:lnTo>
                <a:lnTo>
                  <a:pt x="167" y="25"/>
                </a:lnTo>
                <a:lnTo>
                  <a:pt x="169" y="24"/>
                </a:lnTo>
                <a:lnTo>
                  <a:pt x="170" y="22"/>
                </a:lnTo>
                <a:lnTo>
                  <a:pt x="170" y="22"/>
                </a:lnTo>
                <a:lnTo>
                  <a:pt x="171" y="21"/>
                </a:lnTo>
                <a:lnTo>
                  <a:pt x="173" y="21"/>
                </a:lnTo>
                <a:lnTo>
                  <a:pt x="174" y="20"/>
                </a:lnTo>
                <a:lnTo>
                  <a:pt x="181" y="20"/>
                </a:lnTo>
                <a:lnTo>
                  <a:pt x="181" y="20"/>
                </a:lnTo>
                <a:lnTo>
                  <a:pt x="182" y="18"/>
                </a:lnTo>
                <a:lnTo>
                  <a:pt x="182" y="20"/>
                </a:lnTo>
                <a:lnTo>
                  <a:pt x="182" y="20"/>
                </a:lnTo>
                <a:lnTo>
                  <a:pt x="182" y="18"/>
                </a:lnTo>
                <a:lnTo>
                  <a:pt x="184" y="18"/>
                </a:lnTo>
                <a:lnTo>
                  <a:pt x="184" y="18"/>
                </a:lnTo>
                <a:lnTo>
                  <a:pt x="184" y="18"/>
                </a:lnTo>
                <a:lnTo>
                  <a:pt x="185" y="18"/>
                </a:lnTo>
                <a:lnTo>
                  <a:pt x="185" y="18"/>
                </a:lnTo>
                <a:lnTo>
                  <a:pt x="185" y="20"/>
                </a:lnTo>
                <a:lnTo>
                  <a:pt x="187" y="20"/>
                </a:lnTo>
                <a:lnTo>
                  <a:pt x="187" y="20"/>
                </a:lnTo>
                <a:lnTo>
                  <a:pt x="187" y="20"/>
                </a:lnTo>
                <a:lnTo>
                  <a:pt x="188" y="20"/>
                </a:lnTo>
                <a:lnTo>
                  <a:pt x="188" y="20"/>
                </a:lnTo>
                <a:lnTo>
                  <a:pt x="189" y="20"/>
                </a:lnTo>
                <a:lnTo>
                  <a:pt x="189" y="20"/>
                </a:lnTo>
                <a:lnTo>
                  <a:pt x="189" y="20"/>
                </a:lnTo>
                <a:lnTo>
                  <a:pt x="189" y="20"/>
                </a:lnTo>
                <a:lnTo>
                  <a:pt x="191" y="20"/>
                </a:lnTo>
                <a:lnTo>
                  <a:pt x="191" y="20"/>
                </a:lnTo>
                <a:lnTo>
                  <a:pt x="191" y="20"/>
                </a:lnTo>
                <a:lnTo>
                  <a:pt x="192" y="20"/>
                </a:lnTo>
                <a:lnTo>
                  <a:pt x="192" y="20"/>
                </a:lnTo>
                <a:lnTo>
                  <a:pt x="192" y="20"/>
                </a:lnTo>
                <a:lnTo>
                  <a:pt x="192" y="20"/>
                </a:lnTo>
                <a:lnTo>
                  <a:pt x="193" y="20"/>
                </a:lnTo>
                <a:lnTo>
                  <a:pt x="193" y="21"/>
                </a:lnTo>
                <a:lnTo>
                  <a:pt x="193" y="21"/>
                </a:lnTo>
                <a:lnTo>
                  <a:pt x="193" y="21"/>
                </a:lnTo>
                <a:lnTo>
                  <a:pt x="195" y="21"/>
                </a:lnTo>
                <a:lnTo>
                  <a:pt x="195" y="21"/>
                </a:lnTo>
                <a:lnTo>
                  <a:pt x="195" y="22"/>
                </a:lnTo>
                <a:lnTo>
                  <a:pt x="196" y="22"/>
                </a:lnTo>
                <a:lnTo>
                  <a:pt x="196" y="22"/>
                </a:lnTo>
                <a:lnTo>
                  <a:pt x="197" y="22"/>
                </a:lnTo>
                <a:lnTo>
                  <a:pt x="197" y="24"/>
                </a:lnTo>
                <a:lnTo>
                  <a:pt x="197" y="24"/>
                </a:lnTo>
                <a:lnTo>
                  <a:pt x="197" y="24"/>
                </a:lnTo>
                <a:lnTo>
                  <a:pt x="197" y="24"/>
                </a:lnTo>
                <a:lnTo>
                  <a:pt x="199" y="24"/>
                </a:lnTo>
                <a:lnTo>
                  <a:pt x="199" y="24"/>
                </a:lnTo>
                <a:lnTo>
                  <a:pt x="199" y="24"/>
                </a:lnTo>
                <a:lnTo>
                  <a:pt x="200" y="24"/>
                </a:lnTo>
                <a:lnTo>
                  <a:pt x="200" y="24"/>
                </a:lnTo>
                <a:lnTo>
                  <a:pt x="200" y="24"/>
                </a:lnTo>
                <a:lnTo>
                  <a:pt x="200" y="24"/>
                </a:lnTo>
                <a:lnTo>
                  <a:pt x="200" y="25"/>
                </a:lnTo>
                <a:lnTo>
                  <a:pt x="202" y="25"/>
                </a:lnTo>
                <a:lnTo>
                  <a:pt x="202" y="25"/>
                </a:lnTo>
                <a:lnTo>
                  <a:pt x="202" y="26"/>
                </a:lnTo>
                <a:lnTo>
                  <a:pt x="202" y="26"/>
                </a:lnTo>
                <a:lnTo>
                  <a:pt x="202" y="26"/>
                </a:lnTo>
                <a:lnTo>
                  <a:pt x="202" y="26"/>
                </a:lnTo>
                <a:lnTo>
                  <a:pt x="203" y="26"/>
                </a:lnTo>
                <a:lnTo>
                  <a:pt x="203" y="26"/>
                </a:lnTo>
                <a:lnTo>
                  <a:pt x="203" y="26"/>
                </a:lnTo>
                <a:lnTo>
                  <a:pt x="204" y="26"/>
                </a:lnTo>
                <a:lnTo>
                  <a:pt x="204" y="26"/>
                </a:lnTo>
                <a:lnTo>
                  <a:pt x="206" y="26"/>
                </a:lnTo>
                <a:lnTo>
                  <a:pt x="206" y="26"/>
                </a:lnTo>
                <a:lnTo>
                  <a:pt x="206" y="28"/>
                </a:lnTo>
                <a:lnTo>
                  <a:pt x="206" y="28"/>
                </a:lnTo>
                <a:lnTo>
                  <a:pt x="207" y="28"/>
                </a:lnTo>
                <a:lnTo>
                  <a:pt x="207" y="28"/>
                </a:lnTo>
                <a:lnTo>
                  <a:pt x="208" y="28"/>
                </a:lnTo>
                <a:lnTo>
                  <a:pt x="208" y="28"/>
                </a:lnTo>
                <a:lnTo>
                  <a:pt x="208" y="29"/>
                </a:lnTo>
                <a:lnTo>
                  <a:pt x="210" y="29"/>
                </a:lnTo>
                <a:lnTo>
                  <a:pt x="210" y="29"/>
                </a:lnTo>
                <a:lnTo>
                  <a:pt x="211" y="29"/>
                </a:lnTo>
                <a:lnTo>
                  <a:pt x="211" y="29"/>
                </a:lnTo>
                <a:lnTo>
                  <a:pt x="211" y="31"/>
                </a:lnTo>
                <a:lnTo>
                  <a:pt x="211" y="31"/>
                </a:lnTo>
                <a:lnTo>
                  <a:pt x="211" y="32"/>
                </a:lnTo>
                <a:lnTo>
                  <a:pt x="213" y="32"/>
                </a:lnTo>
                <a:lnTo>
                  <a:pt x="213" y="32"/>
                </a:lnTo>
                <a:lnTo>
                  <a:pt x="213" y="32"/>
                </a:lnTo>
                <a:lnTo>
                  <a:pt x="214" y="32"/>
                </a:lnTo>
                <a:lnTo>
                  <a:pt x="214" y="32"/>
                </a:lnTo>
                <a:lnTo>
                  <a:pt x="215" y="32"/>
                </a:lnTo>
                <a:lnTo>
                  <a:pt x="215" y="32"/>
                </a:lnTo>
                <a:lnTo>
                  <a:pt x="217" y="32"/>
                </a:lnTo>
                <a:lnTo>
                  <a:pt x="218" y="32"/>
                </a:lnTo>
                <a:lnTo>
                  <a:pt x="218" y="32"/>
                </a:lnTo>
                <a:lnTo>
                  <a:pt x="219" y="32"/>
                </a:lnTo>
                <a:lnTo>
                  <a:pt x="219" y="32"/>
                </a:lnTo>
                <a:lnTo>
                  <a:pt x="219" y="32"/>
                </a:lnTo>
                <a:lnTo>
                  <a:pt x="221" y="32"/>
                </a:lnTo>
                <a:lnTo>
                  <a:pt x="221" y="32"/>
                </a:lnTo>
                <a:lnTo>
                  <a:pt x="221" y="33"/>
                </a:lnTo>
                <a:lnTo>
                  <a:pt x="221" y="33"/>
                </a:lnTo>
                <a:lnTo>
                  <a:pt x="222" y="33"/>
                </a:lnTo>
                <a:lnTo>
                  <a:pt x="222" y="33"/>
                </a:lnTo>
                <a:lnTo>
                  <a:pt x="222" y="32"/>
                </a:lnTo>
                <a:lnTo>
                  <a:pt x="222" y="32"/>
                </a:lnTo>
                <a:lnTo>
                  <a:pt x="222" y="32"/>
                </a:lnTo>
                <a:lnTo>
                  <a:pt x="222" y="32"/>
                </a:lnTo>
                <a:lnTo>
                  <a:pt x="222" y="32"/>
                </a:lnTo>
                <a:lnTo>
                  <a:pt x="222" y="31"/>
                </a:lnTo>
                <a:lnTo>
                  <a:pt x="222" y="31"/>
                </a:lnTo>
                <a:lnTo>
                  <a:pt x="222" y="29"/>
                </a:lnTo>
                <a:lnTo>
                  <a:pt x="222" y="29"/>
                </a:lnTo>
                <a:lnTo>
                  <a:pt x="222" y="29"/>
                </a:lnTo>
                <a:lnTo>
                  <a:pt x="222" y="29"/>
                </a:lnTo>
                <a:lnTo>
                  <a:pt x="222" y="28"/>
                </a:lnTo>
                <a:lnTo>
                  <a:pt x="222" y="28"/>
                </a:lnTo>
                <a:lnTo>
                  <a:pt x="222" y="28"/>
                </a:lnTo>
                <a:lnTo>
                  <a:pt x="222" y="26"/>
                </a:lnTo>
                <a:lnTo>
                  <a:pt x="222" y="26"/>
                </a:lnTo>
                <a:lnTo>
                  <a:pt x="222" y="26"/>
                </a:lnTo>
                <a:lnTo>
                  <a:pt x="222" y="25"/>
                </a:lnTo>
                <a:lnTo>
                  <a:pt x="222" y="25"/>
                </a:lnTo>
                <a:lnTo>
                  <a:pt x="222" y="25"/>
                </a:lnTo>
                <a:lnTo>
                  <a:pt x="222" y="24"/>
                </a:lnTo>
                <a:lnTo>
                  <a:pt x="223" y="24"/>
                </a:lnTo>
                <a:lnTo>
                  <a:pt x="223" y="24"/>
                </a:lnTo>
                <a:lnTo>
                  <a:pt x="225" y="24"/>
                </a:lnTo>
                <a:lnTo>
                  <a:pt x="225" y="24"/>
                </a:lnTo>
                <a:lnTo>
                  <a:pt x="225" y="24"/>
                </a:lnTo>
                <a:lnTo>
                  <a:pt x="225" y="24"/>
                </a:lnTo>
                <a:lnTo>
                  <a:pt x="226" y="24"/>
                </a:lnTo>
                <a:lnTo>
                  <a:pt x="228" y="22"/>
                </a:lnTo>
                <a:lnTo>
                  <a:pt x="229" y="22"/>
                </a:lnTo>
                <a:lnTo>
                  <a:pt x="229" y="22"/>
                </a:lnTo>
                <a:lnTo>
                  <a:pt x="229" y="24"/>
                </a:lnTo>
                <a:lnTo>
                  <a:pt x="229" y="24"/>
                </a:lnTo>
                <a:lnTo>
                  <a:pt x="230" y="24"/>
                </a:lnTo>
                <a:lnTo>
                  <a:pt x="230" y="24"/>
                </a:lnTo>
                <a:lnTo>
                  <a:pt x="230" y="24"/>
                </a:lnTo>
                <a:lnTo>
                  <a:pt x="230" y="25"/>
                </a:lnTo>
                <a:lnTo>
                  <a:pt x="230" y="25"/>
                </a:lnTo>
                <a:lnTo>
                  <a:pt x="232" y="25"/>
                </a:lnTo>
                <a:lnTo>
                  <a:pt x="232" y="25"/>
                </a:lnTo>
                <a:lnTo>
                  <a:pt x="234" y="25"/>
                </a:lnTo>
                <a:lnTo>
                  <a:pt x="234" y="25"/>
                </a:lnTo>
                <a:lnTo>
                  <a:pt x="236" y="25"/>
                </a:lnTo>
                <a:lnTo>
                  <a:pt x="236" y="24"/>
                </a:lnTo>
                <a:lnTo>
                  <a:pt x="236" y="25"/>
                </a:lnTo>
                <a:lnTo>
                  <a:pt x="236" y="25"/>
                </a:lnTo>
                <a:lnTo>
                  <a:pt x="236" y="25"/>
                </a:lnTo>
                <a:lnTo>
                  <a:pt x="237" y="25"/>
                </a:lnTo>
                <a:lnTo>
                  <a:pt x="237" y="26"/>
                </a:lnTo>
                <a:lnTo>
                  <a:pt x="237" y="26"/>
                </a:lnTo>
                <a:lnTo>
                  <a:pt x="237" y="26"/>
                </a:lnTo>
                <a:lnTo>
                  <a:pt x="239" y="26"/>
                </a:lnTo>
                <a:lnTo>
                  <a:pt x="239" y="26"/>
                </a:lnTo>
                <a:lnTo>
                  <a:pt x="239" y="26"/>
                </a:lnTo>
                <a:lnTo>
                  <a:pt x="239" y="26"/>
                </a:lnTo>
                <a:lnTo>
                  <a:pt x="240" y="26"/>
                </a:lnTo>
                <a:lnTo>
                  <a:pt x="240" y="26"/>
                </a:lnTo>
                <a:lnTo>
                  <a:pt x="241" y="26"/>
                </a:lnTo>
                <a:lnTo>
                  <a:pt x="241" y="26"/>
                </a:lnTo>
                <a:lnTo>
                  <a:pt x="241" y="26"/>
                </a:lnTo>
                <a:lnTo>
                  <a:pt x="243" y="26"/>
                </a:lnTo>
                <a:lnTo>
                  <a:pt x="243" y="26"/>
                </a:lnTo>
                <a:lnTo>
                  <a:pt x="244" y="26"/>
                </a:lnTo>
                <a:lnTo>
                  <a:pt x="245" y="26"/>
                </a:lnTo>
                <a:lnTo>
                  <a:pt x="245" y="26"/>
                </a:lnTo>
                <a:lnTo>
                  <a:pt x="245" y="26"/>
                </a:lnTo>
                <a:lnTo>
                  <a:pt x="247" y="26"/>
                </a:lnTo>
                <a:lnTo>
                  <a:pt x="247" y="26"/>
                </a:lnTo>
                <a:lnTo>
                  <a:pt x="247" y="26"/>
                </a:lnTo>
                <a:lnTo>
                  <a:pt x="247" y="28"/>
                </a:lnTo>
                <a:lnTo>
                  <a:pt x="248" y="28"/>
                </a:lnTo>
                <a:lnTo>
                  <a:pt x="248" y="28"/>
                </a:lnTo>
                <a:lnTo>
                  <a:pt x="248" y="26"/>
                </a:lnTo>
                <a:lnTo>
                  <a:pt x="249" y="26"/>
                </a:lnTo>
                <a:lnTo>
                  <a:pt x="249" y="26"/>
                </a:lnTo>
                <a:lnTo>
                  <a:pt x="249" y="26"/>
                </a:lnTo>
                <a:lnTo>
                  <a:pt x="251" y="26"/>
                </a:lnTo>
                <a:lnTo>
                  <a:pt x="251" y="26"/>
                </a:lnTo>
                <a:lnTo>
                  <a:pt x="251" y="25"/>
                </a:lnTo>
                <a:lnTo>
                  <a:pt x="252" y="25"/>
                </a:lnTo>
                <a:lnTo>
                  <a:pt x="252" y="25"/>
                </a:lnTo>
                <a:lnTo>
                  <a:pt x="252" y="25"/>
                </a:lnTo>
                <a:lnTo>
                  <a:pt x="254" y="25"/>
                </a:lnTo>
                <a:lnTo>
                  <a:pt x="254" y="24"/>
                </a:lnTo>
                <a:lnTo>
                  <a:pt x="254" y="24"/>
                </a:lnTo>
                <a:lnTo>
                  <a:pt x="255" y="24"/>
                </a:lnTo>
                <a:lnTo>
                  <a:pt x="255" y="24"/>
                </a:lnTo>
                <a:lnTo>
                  <a:pt x="255" y="24"/>
                </a:lnTo>
                <a:lnTo>
                  <a:pt x="256" y="24"/>
                </a:lnTo>
                <a:lnTo>
                  <a:pt x="256" y="24"/>
                </a:lnTo>
                <a:lnTo>
                  <a:pt x="258" y="24"/>
                </a:lnTo>
                <a:lnTo>
                  <a:pt x="258" y="24"/>
                </a:lnTo>
                <a:lnTo>
                  <a:pt x="258" y="24"/>
                </a:lnTo>
                <a:lnTo>
                  <a:pt x="258" y="24"/>
                </a:lnTo>
                <a:lnTo>
                  <a:pt x="259" y="24"/>
                </a:lnTo>
                <a:lnTo>
                  <a:pt x="260" y="24"/>
                </a:lnTo>
                <a:lnTo>
                  <a:pt x="260" y="24"/>
                </a:lnTo>
                <a:lnTo>
                  <a:pt x="260" y="24"/>
                </a:lnTo>
                <a:lnTo>
                  <a:pt x="262" y="24"/>
                </a:lnTo>
                <a:lnTo>
                  <a:pt x="262" y="22"/>
                </a:lnTo>
                <a:lnTo>
                  <a:pt x="263" y="22"/>
                </a:lnTo>
                <a:lnTo>
                  <a:pt x="263" y="22"/>
                </a:lnTo>
                <a:lnTo>
                  <a:pt x="265" y="21"/>
                </a:lnTo>
                <a:lnTo>
                  <a:pt x="266" y="21"/>
                </a:lnTo>
                <a:lnTo>
                  <a:pt x="266" y="22"/>
                </a:lnTo>
                <a:lnTo>
                  <a:pt x="266" y="22"/>
                </a:lnTo>
                <a:lnTo>
                  <a:pt x="266" y="22"/>
                </a:lnTo>
                <a:lnTo>
                  <a:pt x="266" y="22"/>
                </a:lnTo>
                <a:lnTo>
                  <a:pt x="266" y="22"/>
                </a:lnTo>
                <a:lnTo>
                  <a:pt x="266" y="24"/>
                </a:lnTo>
                <a:lnTo>
                  <a:pt x="267" y="24"/>
                </a:lnTo>
                <a:lnTo>
                  <a:pt x="267" y="24"/>
                </a:lnTo>
                <a:lnTo>
                  <a:pt x="267" y="24"/>
                </a:lnTo>
                <a:lnTo>
                  <a:pt x="267" y="24"/>
                </a:lnTo>
                <a:lnTo>
                  <a:pt x="269" y="24"/>
                </a:lnTo>
                <a:lnTo>
                  <a:pt x="269" y="24"/>
                </a:lnTo>
                <a:lnTo>
                  <a:pt x="269" y="24"/>
                </a:lnTo>
                <a:lnTo>
                  <a:pt x="269" y="25"/>
                </a:lnTo>
                <a:lnTo>
                  <a:pt x="269" y="24"/>
                </a:lnTo>
                <a:lnTo>
                  <a:pt x="269" y="24"/>
                </a:lnTo>
                <a:lnTo>
                  <a:pt x="269" y="24"/>
                </a:lnTo>
                <a:lnTo>
                  <a:pt x="269" y="24"/>
                </a:lnTo>
                <a:lnTo>
                  <a:pt x="269" y="24"/>
                </a:lnTo>
                <a:lnTo>
                  <a:pt x="269" y="24"/>
                </a:lnTo>
                <a:lnTo>
                  <a:pt x="269" y="22"/>
                </a:lnTo>
                <a:lnTo>
                  <a:pt x="269" y="22"/>
                </a:lnTo>
                <a:lnTo>
                  <a:pt x="269" y="21"/>
                </a:lnTo>
                <a:lnTo>
                  <a:pt x="269" y="21"/>
                </a:lnTo>
                <a:lnTo>
                  <a:pt x="269" y="21"/>
                </a:lnTo>
                <a:lnTo>
                  <a:pt x="269" y="21"/>
                </a:lnTo>
                <a:lnTo>
                  <a:pt x="269" y="21"/>
                </a:lnTo>
                <a:lnTo>
                  <a:pt x="269" y="20"/>
                </a:lnTo>
                <a:lnTo>
                  <a:pt x="269" y="20"/>
                </a:lnTo>
                <a:lnTo>
                  <a:pt x="269" y="18"/>
                </a:lnTo>
                <a:lnTo>
                  <a:pt x="269" y="18"/>
                </a:lnTo>
                <a:lnTo>
                  <a:pt x="269" y="18"/>
                </a:lnTo>
                <a:lnTo>
                  <a:pt x="269" y="18"/>
                </a:lnTo>
                <a:lnTo>
                  <a:pt x="269" y="17"/>
                </a:lnTo>
                <a:lnTo>
                  <a:pt x="269" y="17"/>
                </a:lnTo>
                <a:lnTo>
                  <a:pt x="269" y="16"/>
                </a:lnTo>
                <a:lnTo>
                  <a:pt x="269" y="16"/>
                </a:lnTo>
                <a:lnTo>
                  <a:pt x="269" y="16"/>
                </a:lnTo>
                <a:lnTo>
                  <a:pt x="269" y="16"/>
                </a:lnTo>
                <a:lnTo>
                  <a:pt x="270" y="14"/>
                </a:lnTo>
                <a:lnTo>
                  <a:pt x="270" y="16"/>
                </a:lnTo>
                <a:lnTo>
                  <a:pt x="270" y="16"/>
                </a:lnTo>
                <a:lnTo>
                  <a:pt x="270" y="16"/>
                </a:lnTo>
                <a:lnTo>
                  <a:pt x="270" y="17"/>
                </a:lnTo>
                <a:lnTo>
                  <a:pt x="271" y="17"/>
                </a:lnTo>
                <a:lnTo>
                  <a:pt x="271" y="17"/>
                </a:lnTo>
                <a:lnTo>
                  <a:pt x="271" y="17"/>
                </a:lnTo>
                <a:lnTo>
                  <a:pt x="271" y="18"/>
                </a:lnTo>
                <a:lnTo>
                  <a:pt x="273" y="18"/>
                </a:lnTo>
                <a:lnTo>
                  <a:pt x="273" y="18"/>
                </a:lnTo>
                <a:lnTo>
                  <a:pt x="274" y="18"/>
                </a:lnTo>
                <a:lnTo>
                  <a:pt x="274" y="18"/>
                </a:lnTo>
                <a:lnTo>
                  <a:pt x="274" y="18"/>
                </a:lnTo>
                <a:lnTo>
                  <a:pt x="275" y="18"/>
                </a:lnTo>
                <a:lnTo>
                  <a:pt x="275" y="18"/>
                </a:lnTo>
                <a:lnTo>
                  <a:pt x="275" y="18"/>
                </a:lnTo>
                <a:lnTo>
                  <a:pt x="275" y="18"/>
                </a:lnTo>
                <a:lnTo>
                  <a:pt x="277" y="18"/>
                </a:lnTo>
                <a:lnTo>
                  <a:pt x="277" y="17"/>
                </a:lnTo>
                <a:lnTo>
                  <a:pt x="278" y="17"/>
                </a:lnTo>
                <a:lnTo>
                  <a:pt x="278" y="18"/>
                </a:lnTo>
                <a:lnTo>
                  <a:pt x="278" y="18"/>
                </a:lnTo>
                <a:lnTo>
                  <a:pt x="278" y="18"/>
                </a:lnTo>
                <a:lnTo>
                  <a:pt x="280" y="18"/>
                </a:lnTo>
                <a:lnTo>
                  <a:pt x="280" y="18"/>
                </a:lnTo>
                <a:lnTo>
                  <a:pt x="280" y="18"/>
                </a:lnTo>
                <a:lnTo>
                  <a:pt x="280" y="18"/>
                </a:lnTo>
                <a:lnTo>
                  <a:pt x="280" y="20"/>
                </a:lnTo>
                <a:lnTo>
                  <a:pt x="281" y="20"/>
                </a:lnTo>
                <a:lnTo>
                  <a:pt x="281" y="21"/>
                </a:lnTo>
                <a:lnTo>
                  <a:pt x="281" y="21"/>
                </a:lnTo>
                <a:lnTo>
                  <a:pt x="281" y="21"/>
                </a:lnTo>
                <a:lnTo>
                  <a:pt x="281" y="22"/>
                </a:lnTo>
                <a:lnTo>
                  <a:pt x="281" y="22"/>
                </a:lnTo>
                <a:lnTo>
                  <a:pt x="282" y="24"/>
                </a:lnTo>
                <a:lnTo>
                  <a:pt x="282" y="24"/>
                </a:lnTo>
                <a:lnTo>
                  <a:pt x="282" y="22"/>
                </a:lnTo>
                <a:lnTo>
                  <a:pt x="284" y="22"/>
                </a:lnTo>
                <a:lnTo>
                  <a:pt x="284" y="22"/>
                </a:lnTo>
                <a:lnTo>
                  <a:pt x="284" y="21"/>
                </a:lnTo>
                <a:lnTo>
                  <a:pt x="285" y="21"/>
                </a:lnTo>
                <a:lnTo>
                  <a:pt x="286" y="21"/>
                </a:lnTo>
                <a:lnTo>
                  <a:pt x="288" y="20"/>
                </a:lnTo>
                <a:lnTo>
                  <a:pt x="288" y="20"/>
                </a:lnTo>
                <a:lnTo>
                  <a:pt x="288" y="20"/>
                </a:lnTo>
                <a:lnTo>
                  <a:pt x="289" y="20"/>
                </a:lnTo>
                <a:lnTo>
                  <a:pt x="289" y="18"/>
                </a:lnTo>
                <a:lnTo>
                  <a:pt x="290" y="18"/>
                </a:lnTo>
                <a:lnTo>
                  <a:pt x="292" y="18"/>
                </a:lnTo>
                <a:lnTo>
                  <a:pt x="292" y="17"/>
                </a:lnTo>
                <a:lnTo>
                  <a:pt x="293" y="17"/>
                </a:lnTo>
                <a:lnTo>
                  <a:pt x="293" y="17"/>
                </a:lnTo>
                <a:lnTo>
                  <a:pt x="293" y="17"/>
                </a:lnTo>
                <a:lnTo>
                  <a:pt x="293" y="16"/>
                </a:lnTo>
                <a:lnTo>
                  <a:pt x="293" y="16"/>
                </a:lnTo>
                <a:lnTo>
                  <a:pt x="293" y="16"/>
                </a:lnTo>
                <a:lnTo>
                  <a:pt x="295" y="16"/>
                </a:lnTo>
                <a:lnTo>
                  <a:pt x="295" y="16"/>
                </a:lnTo>
                <a:lnTo>
                  <a:pt x="295" y="16"/>
                </a:lnTo>
                <a:lnTo>
                  <a:pt x="295" y="14"/>
                </a:lnTo>
                <a:lnTo>
                  <a:pt x="296" y="14"/>
                </a:lnTo>
                <a:lnTo>
                  <a:pt x="296" y="14"/>
                </a:lnTo>
                <a:lnTo>
                  <a:pt x="296" y="14"/>
                </a:lnTo>
                <a:lnTo>
                  <a:pt x="296" y="14"/>
                </a:lnTo>
                <a:lnTo>
                  <a:pt x="296" y="13"/>
                </a:lnTo>
                <a:lnTo>
                  <a:pt x="297" y="13"/>
                </a:lnTo>
                <a:lnTo>
                  <a:pt x="297" y="13"/>
                </a:lnTo>
                <a:lnTo>
                  <a:pt x="297" y="13"/>
                </a:lnTo>
                <a:lnTo>
                  <a:pt x="299" y="13"/>
                </a:lnTo>
                <a:lnTo>
                  <a:pt x="299" y="13"/>
                </a:lnTo>
                <a:lnTo>
                  <a:pt x="299" y="13"/>
                </a:lnTo>
                <a:lnTo>
                  <a:pt x="299" y="13"/>
                </a:lnTo>
                <a:lnTo>
                  <a:pt x="299" y="11"/>
                </a:lnTo>
                <a:lnTo>
                  <a:pt x="299" y="11"/>
                </a:lnTo>
                <a:lnTo>
                  <a:pt x="299" y="11"/>
                </a:lnTo>
                <a:lnTo>
                  <a:pt x="299" y="11"/>
                </a:lnTo>
                <a:lnTo>
                  <a:pt x="300" y="11"/>
                </a:lnTo>
                <a:lnTo>
                  <a:pt x="300" y="10"/>
                </a:lnTo>
                <a:lnTo>
                  <a:pt x="301" y="10"/>
                </a:lnTo>
                <a:lnTo>
                  <a:pt x="301" y="10"/>
                </a:lnTo>
                <a:lnTo>
                  <a:pt x="301" y="10"/>
                </a:lnTo>
                <a:lnTo>
                  <a:pt x="301" y="10"/>
                </a:lnTo>
                <a:lnTo>
                  <a:pt x="303" y="10"/>
                </a:lnTo>
                <a:lnTo>
                  <a:pt x="303" y="10"/>
                </a:lnTo>
                <a:lnTo>
                  <a:pt x="304" y="10"/>
                </a:lnTo>
                <a:lnTo>
                  <a:pt x="304" y="10"/>
                </a:lnTo>
                <a:lnTo>
                  <a:pt x="304" y="9"/>
                </a:lnTo>
                <a:lnTo>
                  <a:pt x="306" y="9"/>
                </a:lnTo>
                <a:lnTo>
                  <a:pt x="306" y="9"/>
                </a:lnTo>
                <a:lnTo>
                  <a:pt x="306" y="9"/>
                </a:lnTo>
                <a:lnTo>
                  <a:pt x="307" y="9"/>
                </a:lnTo>
                <a:lnTo>
                  <a:pt x="307" y="9"/>
                </a:lnTo>
                <a:lnTo>
                  <a:pt x="307" y="7"/>
                </a:lnTo>
                <a:lnTo>
                  <a:pt x="307" y="7"/>
                </a:lnTo>
                <a:lnTo>
                  <a:pt x="308" y="7"/>
                </a:lnTo>
                <a:lnTo>
                  <a:pt x="308" y="7"/>
                </a:lnTo>
                <a:lnTo>
                  <a:pt x="310" y="7"/>
                </a:lnTo>
                <a:lnTo>
                  <a:pt x="310" y="7"/>
                </a:lnTo>
                <a:lnTo>
                  <a:pt x="310" y="7"/>
                </a:lnTo>
                <a:lnTo>
                  <a:pt x="311" y="7"/>
                </a:lnTo>
                <a:lnTo>
                  <a:pt x="312" y="7"/>
                </a:lnTo>
                <a:lnTo>
                  <a:pt x="314" y="6"/>
                </a:lnTo>
                <a:lnTo>
                  <a:pt x="316" y="6"/>
                </a:lnTo>
                <a:lnTo>
                  <a:pt x="316" y="5"/>
                </a:lnTo>
                <a:lnTo>
                  <a:pt x="316" y="5"/>
                </a:lnTo>
                <a:lnTo>
                  <a:pt x="318" y="5"/>
                </a:lnTo>
                <a:lnTo>
                  <a:pt x="318" y="3"/>
                </a:lnTo>
                <a:lnTo>
                  <a:pt x="319" y="3"/>
                </a:lnTo>
                <a:lnTo>
                  <a:pt x="319" y="2"/>
                </a:lnTo>
                <a:lnTo>
                  <a:pt x="319" y="2"/>
                </a:lnTo>
                <a:lnTo>
                  <a:pt x="319" y="0"/>
                </a:lnTo>
                <a:lnTo>
                  <a:pt x="321" y="2"/>
                </a:lnTo>
                <a:lnTo>
                  <a:pt x="321" y="2"/>
                </a:lnTo>
                <a:lnTo>
                  <a:pt x="321" y="2"/>
                </a:lnTo>
                <a:lnTo>
                  <a:pt x="321" y="2"/>
                </a:lnTo>
                <a:lnTo>
                  <a:pt x="321" y="2"/>
                </a:lnTo>
                <a:lnTo>
                  <a:pt x="323" y="3"/>
                </a:lnTo>
                <a:lnTo>
                  <a:pt x="323" y="5"/>
                </a:lnTo>
                <a:lnTo>
                  <a:pt x="323" y="5"/>
                </a:lnTo>
                <a:lnTo>
                  <a:pt x="323" y="5"/>
                </a:lnTo>
                <a:lnTo>
                  <a:pt x="325" y="5"/>
                </a:lnTo>
                <a:lnTo>
                  <a:pt x="325" y="3"/>
                </a:lnTo>
                <a:lnTo>
                  <a:pt x="326" y="3"/>
                </a:lnTo>
                <a:lnTo>
                  <a:pt x="326" y="2"/>
                </a:lnTo>
                <a:lnTo>
                  <a:pt x="326" y="2"/>
                </a:lnTo>
                <a:lnTo>
                  <a:pt x="327" y="2"/>
                </a:lnTo>
                <a:lnTo>
                  <a:pt x="327" y="2"/>
                </a:lnTo>
                <a:lnTo>
                  <a:pt x="327" y="3"/>
                </a:lnTo>
                <a:lnTo>
                  <a:pt x="327" y="3"/>
                </a:lnTo>
                <a:lnTo>
                  <a:pt x="327" y="3"/>
                </a:lnTo>
                <a:lnTo>
                  <a:pt x="327" y="5"/>
                </a:lnTo>
                <a:lnTo>
                  <a:pt x="327" y="5"/>
                </a:lnTo>
                <a:lnTo>
                  <a:pt x="329" y="5"/>
                </a:lnTo>
                <a:lnTo>
                  <a:pt x="329" y="5"/>
                </a:lnTo>
                <a:lnTo>
                  <a:pt x="329" y="5"/>
                </a:lnTo>
                <a:lnTo>
                  <a:pt x="329" y="6"/>
                </a:lnTo>
                <a:lnTo>
                  <a:pt x="329" y="6"/>
                </a:lnTo>
                <a:lnTo>
                  <a:pt x="330" y="6"/>
                </a:lnTo>
                <a:lnTo>
                  <a:pt x="330" y="6"/>
                </a:lnTo>
                <a:lnTo>
                  <a:pt x="330" y="6"/>
                </a:lnTo>
                <a:lnTo>
                  <a:pt x="330" y="7"/>
                </a:lnTo>
                <a:lnTo>
                  <a:pt x="330" y="7"/>
                </a:lnTo>
                <a:lnTo>
                  <a:pt x="330" y="7"/>
                </a:lnTo>
                <a:lnTo>
                  <a:pt x="330" y="9"/>
                </a:lnTo>
                <a:lnTo>
                  <a:pt x="330" y="9"/>
                </a:lnTo>
                <a:lnTo>
                  <a:pt x="332" y="10"/>
                </a:lnTo>
                <a:lnTo>
                  <a:pt x="332" y="10"/>
                </a:lnTo>
                <a:lnTo>
                  <a:pt x="332" y="10"/>
                </a:lnTo>
                <a:lnTo>
                  <a:pt x="332" y="10"/>
                </a:lnTo>
                <a:lnTo>
                  <a:pt x="332" y="11"/>
                </a:lnTo>
                <a:lnTo>
                  <a:pt x="332" y="11"/>
                </a:lnTo>
                <a:lnTo>
                  <a:pt x="332" y="13"/>
                </a:lnTo>
                <a:lnTo>
                  <a:pt x="332" y="13"/>
                </a:lnTo>
                <a:lnTo>
                  <a:pt x="332" y="13"/>
                </a:lnTo>
                <a:lnTo>
                  <a:pt x="332" y="13"/>
                </a:lnTo>
                <a:lnTo>
                  <a:pt x="333" y="13"/>
                </a:lnTo>
                <a:lnTo>
                  <a:pt x="333" y="14"/>
                </a:lnTo>
                <a:lnTo>
                  <a:pt x="333" y="14"/>
                </a:lnTo>
                <a:lnTo>
                  <a:pt x="333" y="16"/>
                </a:lnTo>
                <a:lnTo>
                  <a:pt x="333" y="16"/>
                </a:lnTo>
                <a:lnTo>
                  <a:pt x="333" y="16"/>
                </a:lnTo>
                <a:lnTo>
                  <a:pt x="333" y="17"/>
                </a:lnTo>
                <a:lnTo>
                  <a:pt x="333" y="17"/>
                </a:lnTo>
                <a:lnTo>
                  <a:pt x="333" y="18"/>
                </a:lnTo>
                <a:lnTo>
                  <a:pt x="333" y="18"/>
                </a:lnTo>
                <a:lnTo>
                  <a:pt x="333" y="18"/>
                </a:lnTo>
                <a:lnTo>
                  <a:pt x="332" y="18"/>
                </a:lnTo>
                <a:lnTo>
                  <a:pt x="332" y="20"/>
                </a:lnTo>
                <a:lnTo>
                  <a:pt x="332" y="20"/>
                </a:lnTo>
                <a:lnTo>
                  <a:pt x="332" y="21"/>
                </a:lnTo>
                <a:lnTo>
                  <a:pt x="332" y="21"/>
                </a:lnTo>
                <a:lnTo>
                  <a:pt x="332" y="21"/>
                </a:lnTo>
                <a:lnTo>
                  <a:pt x="332" y="21"/>
                </a:lnTo>
                <a:lnTo>
                  <a:pt x="332" y="22"/>
                </a:lnTo>
                <a:lnTo>
                  <a:pt x="332" y="22"/>
                </a:lnTo>
                <a:lnTo>
                  <a:pt x="332" y="24"/>
                </a:lnTo>
                <a:lnTo>
                  <a:pt x="332" y="24"/>
                </a:lnTo>
                <a:lnTo>
                  <a:pt x="332" y="24"/>
                </a:lnTo>
                <a:lnTo>
                  <a:pt x="330" y="24"/>
                </a:lnTo>
                <a:lnTo>
                  <a:pt x="330" y="24"/>
                </a:lnTo>
                <a:lnTo>
                  <a:pt x="330" y="24"/>
                </a:lnTo>
                <a:lnTo>
                  <a:pt x="330" y="25"/>
                </a:lnTo>
                <a:lnTo>
                  <a:pt x="329" y="25"/>
                </a:lnTo>
                <a:lnTo>
                  <a:pt x="329" y="25"/>
                </a:lnTo>
                <a:lnTo>
                  <a:pt x="329" y="25"/>
                </a:lnTo>
                <a:lnTo>
                  <a:pt x="329" y="26"/>
                </a:lnTo>
                <a:lnTo>
                  <a:pt x="329" y="26"/>
                </a:lnTo>
                <a:lnTo>
                  <a:pt x="329" y="26"/>
                </a:lnTo>
                <a:lnTo>
                  <a:pt x="329" y="26"/>
                </a:lnTo>
                <a:lnTo>
                  <a:pt x="329" y="28"/>
                </a:lnTo>
                <a:lnTo>
                  <a:pt x="329" y="28"/>
                </a:lnTo>
                <a:lnTo>
                  <a:pt x="329" y="29"/>
                </a:lnTo>
                <a:lnTo>
                  <a:pt x="329" y="29"/>
                </a:lnTo>
                <a:lnTo>
                  <a:pt x="329" y="29"/>
                </a:lnTo>
                <a:lnTo>
                  <a:pt x="330" y="29"/>
                </a:lnTo>
                <a:lnTo>
                  <a:pt x="329" y="29"/>
                </a:lnTo>
                <a:lnTo>
                  <a:pt x="330" y="31"/>
                </a:lnTo>
                <a:lnTo>
                  <a:pt x="330" y="31"/>
                </a:lnTo>
                <a:lnTo>
                  <a:pt x="330" y="32"/>
                </a:lnTo>
                <a:lnTo>
                  <a:pt x="330" y="32"/>
                </a:lnTo>
                <a:lnTo>
                  <a:pt x="330" y="32"/>
                </a:lnTo>
                <a:lnTo>
                  <a:pt x="330" y="32"/>
                </a:lnTo>
                <a:lnTo>
                  <a:pt x="330" y="32"/>
                </a:lnTo>
                <a:lnTo>
                  <a:pt x="330" y="32"/>
                </a:lnTo>
                <a:lnTo>
                  <a:pt x="330" y="32"/>
                </a:lnTo>
                <a:lnTo>
                  <a:pt x="330" y="32"/>
                </a:lnTo>
                <a:lnTo>
                  <a:pt x="330" y="33"/>
                </a:lnTo>
                <a:lnTo>
                  <a:pt x="330" y="33"/>
                </a:lnTo>
                <a:lnTo>
                  <a:pt x="332" y="33"/>
                </a:lnTo>
                <a:lnTo>
                  <a:pt x="332" y="35"/>
                </a:lnTo>
                <a:lnTo>
                  <a:pt x="332" y="35"/>
                </a:lnTo>
                <a:lnTo>
                  <a:pt x="332" y="35"/>
                </a:lnTo>
                <a:lnTo>
                  <a:pt x="333" y="35"/>
                </a:lnTo>
                <a:lnTo>
                  <a:pt x="333" y="35"/>
                </a:lnTo>
                <a:lnTo>
                  <a:pt x="333" y="35"/>
                </a:lnTo>
                <a:lnTo>
                  <a:pt x="333" y="36"/>
                </a:lnTo>
                <a:lnTo>
                  <a:pt x="334" y="36"/>
                </a:lnTo>
                <a:lnTo>
                  <a:pt x="334" y="36"/>
                </a:lnTo>
                <a:lnTo>
                  <a:pt x="334" y="36"/>
                </a:lnTo>
                <a:lnTo>
                  <a:pt x="334" y="37"/>
                </a:lnTo>
                <a:lnTo>
                  <a:pt x="334" y="37"/>
                </a:lnTo>
                <a:lnTo>
                  <a:pt x="334" y="37"/>
                </a:lnTo>
                <a:lnTo>
                  <a:pt x="336" y="37"/>
                </a:lnTo>
                <a:lnTo>
                  <a:pt x="336" y="37"/>
                </a:lnTo>
                <a:lnTo>
                  <a:pt x="336" y="37"/>
                </a:lnTo>
                <a:lnTo>
                  <a:pt x="336" y="39"/>
                </a:lnTo>
                <a:lnTo>
                  <a:pt x="336" y="39"/>
                </a:lnTo>
                <a:lnTo>
                  <a:pt x="336" y="40"/>
                </a:lnTo>
                <a:lnTo>
                  <a:pt x="336" y="40"/>
                </a:lnTo>
                <a:lnTo>
                  <a:pt x="336" y="40"/>
                </a:lnTo>
                <a:lnTo>
                  <a:pt x="336" y="42"/>
                </a:lnTo>
                <a:lnTo>
                  <a:pt x="336" y="42"/>
                </a:lnTo>
                <a:lnTo>
                  <a:pt x="337" y="42"/>
                </a:lnTo>
                <a:lnTo>
                  <a:pt x="336" y="42"/>
                </a:lnTo>
                <a:lnTo>
                  <a:pt x="336" y="43"/>
                </a:lnTo>
                <a:lnTo>
                  <a:pt x="337" y="43"/>
                </a:lnTo>
                <a:lnTo>
                  <a:pt x="337" y="43"/>
                </a:lnTo>
                <a:lnTo>
                  <a:pt x="337" y="44"/>
                </a:lnTo>
                <a:lnTo>
                  <a:pt x="337" y="44"/>
                </a:lnTo>
                <a:lnTo>
                  <a:pt x="337" y="44"/>
                </a:lnTo>
                <a:lnTo>
                  <a:pt x="337" y="44"/>
                </a:lnTo>
                <a:lnTo>
                  <a:pt x="337" y="44"/>
                </a:lnTo>
                <a:lnTo>
                  <a:pt x="337" y="44"/>
                </a:lnTo>
                <a:lnTo>
                  <a:pt x="337" y="46"/>
                </a:lnTo>
                <a:lnTo>
                  <a:pt x="337" y="46"/>
                </a:lnTo>
                <a:lnTo>
                  <a:pt x="337" y="46"/>
                </a:lnTo>
                <a:lnTo>
                  <a:pt x="337" y="47"/>
                </a:lnTo>
                <a:lnTo>
                  <a:pt x="336" y="47"/>
                </a:lnTo>
                <a:lnTo>
                  <a:pt x="336" y="47"/>
                </a:lnTo>
                <a:lnTo>
                  <a:pt x="336" y="48"/>
                </a:lnTo>
                <a:lnTo>
                  <a:pt x="336" y="48"/>
                </a:lnTo>
                <a:lnTo>
                  <a:pt x="336" y="48"/>
                </a:lnTo>
                <a:lnTo>
                  <a:pt x="336" y="48"/>
                </a:lnTo>
                <a:lnTo>
                  <a:pt x="336" y="50"/>
                </a:lnTo>
                <a:lnTo>
                  <a:pt x="334" y="50"/>
                </a:lnTo>
                <a:lnTo>
                  <a:pt x="334" y="50"/>
                </a:lnTo>
                <a:lnTo>
                  <a:pt x="334" y="51"/>
                </a:lnTo>
                <a:lnTo>
                  <a:pt x="334" y="51"/>
                </a:lnTo>
                <a:lnTo>
                  <a:pt x="336" y="51"/>
                </a:lnTo>
                <a:lnTo>
                  <a:pt x="336" y="51"/>
                </a:lnTo>
                <a:lnTo>
                  <a:pt x="336" y="51"/>
                </a:lnTo>
                <a:lnTo>
                  <a:pt x="337" y="51"/>
                </a:lnTo>
                <a:lnTo>
                  <a:pt x="337" y="52"/>
                </a:lnTo>
                <a:lnTo>
                  <a:pt x="336" y="52"/>
                </a:lnTo>
                <a:lnTo>
                  <a:pt x="337" y="52"/>
                </a:lnTo>
                <a:lnTo>
                  <a:pt x="337" y="52"/>
                </a:lnTo>
                <a:lnTo>
                  <a:pt x="337" y="52"/>
                </a:lnTo>
                <a:lnTo>
                  <a:pt x="337" y="52"/>
                </a:lnTo>
                <a:lnTo>
                  <a:pt x="337" y="52"/>
                </a:lnTo>
                <a:lnTo>
                  <a:pt x="337" y="52"/>
                </a:lnTo>
                <a:lnTo>
                  <a:pt x="337" y="52"/>
                </a:lnTo>
                <a:lnTo>
                  <a:pt x="337" y="52"/>
                </a:lnTo>
                <a:lnTo>
                  <a:pt x="338" y="52"/>
                </a:lnTo>
                <a:lnTo>
                  <a:pt x="338" y="54"/>
                </a:lnTo>
                <a:lnTo>
                  <a:pt x="338" y="54"/>
                </a:lnTo>
                <a:lnTo>
                  <a:pt x="338" y="54"/>
                </a:lnTo>
                <a:lnTo>
                  <a:pt x="338" y="54"/>
                </a:lnTo>
                <a:lnTo>
                  <a:pt x="340" y="54"/>
                </a:lnTo>
                <a:lnTo>
                  <a:pt x="340" y="55"/>
                </a:lnTo>
                <a:lnTo>
                  <a:pt x="340" y="55"/>
                </a:lnTo>
                <a:lnTo>
                  <a:pt x="340" y="57"/>
                </a:lnTo>
                <a:lnTo>
                  <a:pt x="340" y="57"/>
                </a:lnTo>
                <a:lnTo>
                  <a:pt x="340" y="57"/>
                </a:lnTo>
                <a:lnTo>
                  <a:pt x="340" y="57"/>
                </a:lnTo>
                <a:lnTo>
                  <a:pt x="340" y="57"/>
                </a:lnTo>
                <a:lnTo>
                  <a:pt x="340" y="58"/>
                </a:lnTo>
                <a:lnTo>
                  <a:pt x="340" y="58"/>
                </a:lnTo>
                <a:lnTo>
                  <a:pt x="340" y="58"/>
                </a:lnTo>
                <a:lnTo>
                  <a:pt x="340" y="59"/>
                </a:lnTo>
                <a:lnTo>
                  <a:pt x="340" y="59"/>
                </a:lnTo>
                <a:lnTo>
                  <a:pt x="340" y="59"/>
                </a:lnTo>
                <a:lnTo>
                  <a:pt x="340" y="59"/>
                </a:lnTo>
                <a:lnTo>
                  <a:pt x="340" y="59"/>
                </a:lnTo>
                <a:lnTo>
                  <a:pt x="340" y="59"/>
                </a:lnTo>
                <a:lnTo>
                  <a:pt x="340" y="61"/>
                </a:lnTo>
                <a:lnTo>
                  <a:pt x="340" y="59"/>
                </a:lnTo>
                <a:lnTo>
                  <a:pt x="340" y="61"/>
                </a:lnTo>
                <a:lnTo>
                  <a:pt x="340" y="59"/>
                </a:lnTo>
                <a:lnTo>
                  <a:pt x="338" y="59"/>
                </a:lnTo>
                <a:lnTo>
                  <a:pt x="338" y="61"/>
                </a:lnTo>
                <a:lnTo>
                  <a:pt x="338" y="61"/>
                </a:lnTo>
                <a:lnTo>
                  <a:pt x="340" y="61"/>
                </a:lnTo>
                <a:lnTo>
                  <a:pt x="340" y="62"/>
                </a:lnTo>
                <a:lnTo>
                  <a:pt x="340" y="62"/>
                </a:lnTo>
                <a:lnTo>
                  <a:pt x="338" y="62"/>
                </a:lnTo>
                <a:lnTo>
                  <a:pt x="338" y="62"/>
                </a:lnTo>
                <a:lnTo>
                  <a:pt x="340" y="62"/>
                </a:lnTo>
                <a:lnTo>
                  <a:pt x="340" y="63"/>
                </a:lnTo>
                <a:lnTo>
                  <a:pt x="340" y="63"/>
                </a:lnTo>
                <a:lnTo>
                  <a:pt x="338" y="63"/>
                </a:lnTo>
                <a:lnTo>
                  <a:pt x="338" y="65"/>
                </a:lnTo>
                <a:lnTo>
                  <a:pt x="338" y="65"/>
                </a:lnTo>
                <a:lnTo>
                  <a:pt x="338" y="65"/>
                </a:lnTo>
                <a:lnTo>
                  <a:pt x="338" y="65"/>
                </a:lnTo>
                <a:lnTo>
                  <a:pt x="338" y="66"/>
                </a:lnTo>
                <a:lnTo>
                  <a:pt x="338" y="66"/>
                </a:lnTo>
                <a:lnTo>
                  <a:pt x="338" y="68"/>
                </a:lnTo>
                <a:lnTo>
                  <a:pt x="338" y="68"/>
                </a:lnTo>
                <a:lnTo>
                  <a:pt x="338" y="68"/>
                </a:lnTo>
                <a:lnTo>
                  <a:pt x="340" y="68"/>
                </a:lnTo>
                <a:lnTo>
                  <a:pt x="340" y="69"/>
                </a:lnTo>
                <a:lnTo>
                  <a:pt x="338" y="69"/>
                </a:lnTo>
                <a:lnTo>
                  <a:pt x="338" y="69"/>
                </a:lnTo>
                <a:lnTo>
                  <a:pt x="340" y="69"/>
                </a:lnTo>
                <a:lnTo>
                  <a:pt x="338" y="69"/>
                </a:lnTo>
                <a:lnTo>
                  <a:pt x="338" y="70"/>
                </a:lnTo>
                <a:lnTo>
                  <a:pt x="338" y="70"/>
                </a:lnTo>
                <a:lnTo>
                  <a:pt x="338" y="70"/>
                </a:lnTo>
                <a:lnTo>
                  <a:pt x="340" y="70"/>
                </a:lnTo>
                <a:lnTo>
                  <a:pt x="340" y="72"/>
                </a:lnTo>
                <a:lnTo>
                  <a:pt x="340" y="72"/>
                </a:lnTo>
                <a:lnTo>
                  <a:pt x="340" y="72"/>
                </a:lnTo>
                <a:lnTo>
                  <a:pt x="340" y="72"/>
                </a:lnTo>
                <a:lnTo>
                  <a:pt x="340" y="72"/>
                </a:lnTo>
                <a:lnTo>
                  <a:pt x="340" y="73"/>
                </a:lnTo>
                <a:lnTo>
                  <a:pt x="340" y="73"/>
                </a:lnTo>
                <a:lnTo>
                  <a:pt x="340" y="73"/>
                </a:lnTo>
                <a:lnTo>
                  <a:pt x="341" y="73"/>
                </a:lnTo>
                <a:lnTo>
                  <a:pt x="341" y="73"/>
                </a:lnTo>
                <a:lnTo>
                  <a:pt x="341" y="73"/>
                </a:lnTo>
                <a:lnTo>
                  <a:pt x="342" y="73"/>
                </a:lnTo>
                <a:lnTo>
                  <a:pt x="342" y="74"/>
                </a:lnTo>
                <a:lnTo>
                  <a:pt x="342" y="74"/>
                </a:lnTo>
                <a:lnTo>
                  <a:pt x="342" y="74"/>
                </a:lnTo>
                <a:lnTo>
                  <a:pt x="342" y="73"/>
                </a:lnTo>
                <a:lnTo>
                  <a:pt x="344" y="74"/>
                </a:lnTo>
                <a:lnTo>
                  <a:pt x="344" y="74"/>
                </a:lnTo>
                <a:lnTo>
                  <a:pt x="344" y="74"/>
                </a:lnTo>
                <a:lnTo>
                  <a:pt x="344" y="74"/>
                </a:lnTo>
                <a:lnTo>
                  <a:pt x="344" y="74"/>
                </a:lnTo>
                <a:lnTo>
                  <a:pt x="345" y="74"/>
                </a:lnTo>
                <a:lnTo>
                  <a:pt x="345" y="76"/>
                </a:lnTo>
                <a:lnTo>
                  <a:pt x="345" y="76"/>
                </a:lnTo>
                <a:lnTo>
                  <a:pt x="342" y="78"/>
                </a:lnTo>
                <a:lnTo>
                  <a:pt x="342" y="78"/>
                </a:lnTo>
                <a:lnTo>
                  <a:pt x="342" y="78"/>
                </a:lnTo>
                <a:lnTo>
                  <a:pt x="342" y="80"/>
                </a:lnTo>
                <a:lnTo>
                  <a:pt x="342" y="80"/>
                </a:lnTo>
                <a:lnTo>
                  <a:pt x="342" y="81"/>
                </a:lnTo>
                <a:lnTo>
                  <a:pt x="342" y="81"/>
                </a:lnTo>
                <a:lnTo>
                  <a:pt x="342" y="81"/>
                </a:lnTo>
                <a:lnTo>
                  <a:pt x="342" y="81"/>
                </a:lnTo>
                <a:lnTo>
                  <a:pt x="342" y="81"/>
                </a:lnTo>
                <a:lnTo>
                  <a:pt x="341" y="81"/>
                </a:lnTo>
                <a:lnTo>
                  <a:pt x="341" y="83"/>
                </a:lnTo>
                <a:lnTo>
                  <a:pt x="341" y="83"/>
                </a:lnTo>
                <a:lnTo>
                  <a:pt x="341" y="83"/>
                </a:lnTo>
                <a:lnTo>
                  <a:pt x="341" y="84"/>
                </a:lnTo>
                <a:lnTo>
                  <a:pt x="341" y="84"/>
                </a:lnTo>
                <a:lnTo>
                  <a:pt x="342" y="84"/>
                </a:lnTo>
                <a:lnTo>
                  <a:pt x="342" y="84"/>
                </a:lnTo>
                <a:lnTo>
                  <a:pt x="342" y="85"/>
                </a:lnTo>
                <a:lnTo>
                  <a:pt x="342" y="85"/>
                </a:lnTo>
                <a:lnTo>
                  <a:pt x="342" y="85"/>
                </a:lnTo>
                <a:lnTo>
                  <a:pt x="342" y="87"/>
                </a:lnTo>
                <a:lnTo>
                  <a:pt x="342" y="87"/>
                </a:lnTo>
                <a:lnTo>
                  <a:pt x="341" y="87"/>
                </a:lnTo>
                <a:lnTo>
                  <a:pt x="341" y="87"/>
                </a:lnTo>
                <a:lnTo>
                  <a:pt x="341" y="88"/>
                </a:lnTo>
                <a:lnTo>
                  <a:pt x="341" y="88"/>
                </a:lnTo>
                <a:lnTo>
                  <a:pt x="341" y="88"/>
                </a:lnTo>
                <a:lnTo>
                  <a:pt x="341" y="88"/>
                </a:lnTo>
                <a:lnTo>
                  <a:pt x="341" y="89"/>
                </a:lnTo>
                <a:lnTo>
                  <a:pt x="341" y="89"/>
                </a:lnTo>
                <a:lnTo>
                  <a:pt x="341" y="89"/>
                </a:lnTo>
                <a:lnTo>
                  <a:pt x="341" y="89"/>
                </a:lnTo>
                <a:lnTo>
                  <a:pt x="341" y="91"/>
                </a:lnTo>
                <a:lnTo>
                  <a:pt x="340" y="91"/>
                </a:lnTo>
                <a:lnTo>
                  <a:pt x="340" y="91"/>
                </a:lnTo>
                <a:lnTo>
                  <a:pt x="340" y="91"/>
                </a:lnTo>
                <a:lnTo>
                  <a:pt x="340" y="92"/>
                </a:lnTo>
                <a:lnTo>
                  <a:pt x="338" y="92"/>
                </a:lnTo>
                <a:lnTo>
                  <a:pt x="338" y="92"/>
                </a:lnTo>
                <a:lnTo>
                  <a:pt x="338" y="92"/>
                </a:lnTo>
                <a:lnTo>
                  <a:pt x="337" y="92"/>
                </a:lnTo>
                <a:lnTo>
                  <a:pt x="337" y="94"/>
                </a:lnTo>
                <a:lnTo>
                  <a:pt x="337" y="92"/>
                </a:lnTo>
                <a:lnTo>
                  <a:pt x="336" y="92"/>
                </a:lnTo>
                <a:lnTo>
                  <a:pt x="336" y="94"/>
                </a:lnTo>
                <a:lnTo>
                  <a:pt x="336" y="94"/>
                </a:lnTo>
                <a:lnTo>
                  <a:pt x="334" y="94"/>
                </a:lnTo>
                <a:lnTo>
                  <a:pt x="334" y="94"/>
                </a:lnTo>
                <a:lnTo>
                  <a:pt x="334" y="94"/>
                </a:lnTo>
                <a:lnTo>
                  <a:pt x="334" y="95"/>
                </a:lnTo>
                <a:lnTo>
                  <a:pt x="334" y="95"/>
                </a:lnTo>
                <a:lnTo>
                  <a:pt x="333" y="95"/>
                </a:lnTo>
                <a:lnTo>
                  <a:pt x="333" y="95"/>
                </a:lnTo>
                <a:lnTo>
                  <a:pt x="333" y="96"/>
                </a:lnTo>
                <a:lnTo>
                  <a:pt x="333" y="96"/>
                </a:lnTo>
                <a:lnTo>
                  <a:pt x="333" y="96"/>
                </a:lnTo>
                <a:lnTo>
                  <a:pt x="332" y="98"/>
                </a:lnTo>
                <a:lnTo>
                  <a:pt x="332" y="98"/>
                </a:lnTo>
                <a:lnTo>
                  <a:pt x="330" y="98"/>
                </a:lnTo>
                <a:lnTo>
                  <a:pt x="330" y="96"/>
                </a:lnTo>
                <a:lnTo>
                  <a:pt x="330" y="98"/>
                </a:lnTo>
                <a:lnTo>
                  <a:pt x="330" y="98"/>
                </a:lnTo>
                <a:lnTo>
                  <a:pt x="330" y="98"/>
                </a:lnTo>
                <a:lnTo>
                  <a:pt x="329" y="99"/>
                </a:lnTo>
                <a:lnTo>
                  <a:pt x="329" y="99"/>
                </a:lnTo>
                <a:lnTo>
                  <a:pt x="329" y="100"/>
                </a:lnTo>
                <a:lnTo>
                  <a:pt x="329" y="100"/>
                </a:lnTo>
                <a:lnTo>
                  <a:pt x="329" y="100"/>
                </a:lnTo>
                <a:lnTo>
                  <a:pt x="329" y="100"/>
                </a:lnTo>
                <a:lnTo>
                  <a:pt x="329" y="100"/>
                </a:lnTo>
                <a:lnTo>
                  <a:pt x="329" y="102"/>
                </a:lnTo>
                <a:lnTo>
                  <a:pt x="330" y="102"/>
                </a:lnTo>
                <a:lnTo>
                  <a:pt x="330" y="102"/>
                </a:lnTo>
                <a:lnTo>
                  <a:pt x="330" y="102"/>
                </a:lnTo>
                <a:lnTo>
                  <a:pt x="330" y="103"/>
                </a:lnTo>
                <a:lnTo>
                  <a:pt x="332" y="103"/>
                </a:lnTo>
                <a:lnTo>
                  <a:pt x="332" y="103"/>
                </a:lnTo>
                <a:lnTo>
                  <a:pt x="332" y="103"/>
                </a:lnTo>
                <a:lnTo>
                  <a:pt x="332" y="103"/>
                </a:lnTo>
                <a:lnTo>
                  <a:pt x="332" y="103"/>
                </a:lnTo>
                <a:lnTo>
                  <a:pt x="333" y="104"/>
                </a:lnTo>
                <a:lnTo>
                  <a:pt x="333" y="104"/>
                </a:lnTo>
                <a:lnTo>
                  <a:pt x="332" y="106"/>
                </a:lnTo>
                <a:lnTo>
                  <a:pt x="332" y="106"/>
                </a:lnTo>
                <a:lnTo>
                  <a:pt x="332" y="104"/>
                </a:lnTo>
                <a:lnTo>
                  <a:pt x="332" y="104"/>
                </a:lnTo>
                <a:lnTo>
                  <a:pt x="330" y="104"/>
                </a:lnTo>
                <a:lnTo>
                  <a:pt x="330" y="104"/>
                </a:lnTo>
                <a:lnTo>
                  <a:pt x="329" y="104"/>
                </a:lnTo>
                <a:lnTo>
                  <a:pt x="329" y="106"/>
                </a:lnTo>
                <a:lnTo>
                  <a:pt x="329" y="106"/>
                </a:lnTo>
                <a:lnTo>
                  <a:pt x="329" y="106"/>
                </a:lnTo>
                <a:lnTo>
                  <a:pt x="329" y="106"/>
                </a:lnTo>
                <a:lnTo>
                  <a:pt x="327" y="106"/>
                </a:lnTo>
                <a:lnTo>
                  <a:pt x="327" y="106"/>
                </a:lnTo>
                <a:lnTo>
                  <a:pt x="327" y="106"/>
                </a:lnTo>
                <a:lnTo>
                  <a:pt x="326" y="106"/>
                </a:lnTo>
                <a:lnTo>
                  <a:pt x="326" y="107"/>
                </a:lnTo>
                <a:lnTo>
                  <a:pt x="326" y="107"/>
                </a:lnTo>
                <a:lnTo>
                  <a:pt x="326" y="107"/>
                </a:lnTo>
                <a:lnTo>
                  <a:pt x="326" y="107"/>
                </a:lnTo>
                <a:lnTo>
                  <a:pt x="325" y="107"/>
                </a:lnTo>
                <a:lnTo>
                  <a:pt x="325" y="109"/>
                </a:lnTo>
                <a:lnTo>
                  <a:pt x="325" y="109"/>
                </a:lnTo>
                <a:lnTo>
                  <a:pt x="325" y="109"/>
                </a:lnTo>
                <a:lnTo>
                  <a:pt x="323" y="109"/>
                </a:lnTo>
                <a:lnTo>
                  <a:pt x="323" y="109"/>
                </a:lnTo>
                <a:lnTo>
                  <a:pt x="323" y="109"/>
                </a:lnTo>
                <a:lnTo>
                  <a:pt x="322" y="109"/>
                </a:lnTo>
                <a:lnTo>
                  <a:pt x="322" y="109"/>
                </a:lnTo>
                <a:lnTo>
                  <a:pt x="322" y="110"/>
                </a:lnTo>
                <a:lnTo>
                  <a:pt x="321" y="110"/>
                </a:lnTo>
                <a:lnTo>
                  <a:pt x="321" y="110"/>
                </a:lnTo>
                <a:lnTo>
                  <a:pt x="321" y="110"/>
                </a:lnTo>
                <a:lnTo>
                  <a:pt x="321" y="110"/>
                </a:lnTo>
                <a:lnTo>
                  <a:pt x="321" y="111"/>
                </a:lnTo>
                <a:lnTo>
                  <a:pt x="319" y="111"/>
                </a:lnTo>
                <a:lnTo>
                  <a:pt x="319" y="111"/>
                </a:lnTo>
                <a:lnTo>
                  <a:pt x="319" y="111"/>
                </a:lnTo>
                <a:lnTo>
                  <a:pt x="319" y="111"/>
                </a:lnTo>
                <a:lnTo>
                  <a:pt x="318" y="111"/>
                </a:lnTo>
                <a:lnTo>
                  <a:pt x="318" y="113"/>
                </a:lnTo>
                <a:lnTo>
                  <a:pt x="318" y="113"/>
                </a:lnTo>
                <a:lnTo>
                  <a:pt x="318" y="113"/>
                </a:lnTo>
                <a:lnTo>
                  <a:pt x="318" y="113"/>
                </a:lnTo>
                <a:lnTo>
                  <a:pt x="318" y="114"/>
                </a:lnTo>
                <a:lnTo>
                  <a:pt x="316" y="114"/>
                </a:lnTo>
                <a:lnTo>
                  <a:pt x="316" y="114"/>
                </a:lnTo>
                <a:lnTo>
                  <a:pt x="315" y="114"/>
                </a:lnTo>
                <a:lnTo>
                  <a:pt x="315" y="114"/>
                </a:lnTo>
                <a:lnTo>
                  <a:pt x="315" y="114"/>
                </a:lnTo>
                <a:lnTo>
                  <a:pt x="315" y="114"/>
                </a:lnTo>
                <a:lnTo>
                  <a:pt x="315" y="114"/>
                </a:lnTo>
                <a:lnTo>
                  <a:pt x="315" y="115"/>
                </a:lnTo>
                <a:lnTo>
                  <a:pt x="315" y="115"/>
                </a:lnTo>
                <a:lnTo>
                  <a:pt x="315" y="115"/>
                </a:lnTo>
                <a:lnTo>
                  <a:pt x="315" y="117"/>
                </a:lnTo>
                <a:lnTo>
                  <a:pt x="315" y="117"/>
                </a:lnTo>
                <a:lnTo>
                  <a:pt x="315" y="117"/>
                </a:lnTo>
                <a:lnTo>
                  <a:pt x="315" y="117"/>
                </a:lnTo>
                <a:lnTo>
                  <a:pt x="315" y="117"/>
                </a:lnTo>
                <a:lnTo>
                  <a:pt x="314" y="117"/>
                </a:lnTo>
                <a:lnTo>
                  <a:pt x="314" y="118"/>
                </a:lnTo>
                <a:lnTo>
                  <a:pt x="314" y="118"/>
                </a:lnTo>
                <a:lnTo>
                  <a:pt x="314" y="118"/>
                </a:lnTo>
                <a:lnTo>
                  <a:pt x="312" y="118"/>
                </a:lnTo>
                <a:lnTo>
                  <a:pt x="312" y="119"/>
                </a:lnTo>
                <a:lnTo>
                  <a:pt x="312" y="119"/>
                </a:lnTo>
                <a:lnTo>
                  <a:pt x="312" y="119"/>
                </a:lnTo>
                <a:lnTo>
                  <a:pt x="312" y="119"/>
                </a:lnTo>
                <a:lnTo>
                  <a:pt x="312" y="121"/>
                </a:lnTo>
                <a:lnTo>
                  <a:pt x="312" y="121"/>
                </a:lnTo>
                <a:lnTo>
                  <a:pt x="311" y="121"/>
                </a:lnTo>
                <a:lnTo>
                  <a:pt x="311" y="122"/>
                </a:lnTo>
                <a:lnTo>
                  <a:pt x="311" y="122"/>
                </a:lnTo>
                <a:lnTo>
                  <a:pt x="311" y="122"/>
                </a:lnTo>
                <a:lnTo>
                  <a:pt x="310" y="122"/>
                </a:lnTo>
                <a:lnTo>
                  <a:pt x="310" y="122"/>
                </a:lnTo>
                <a:lnTo>
                  <a:pt x="310" y="122"/>
                </a:lnTo>
                <a:lnTo>
                  <a:pt x="310" y="124"/>
                </a:lnTo>
                <a:lnTo>
                  <a:pt x="310" y="124"/>
                </a:lnTo>
                <a:lnTo>
                  <a:pt x="310" y="125"/>
                </a:lnTo>
                <a:lnTo>
                  <a:pt x="308" y="125"/>
                </a:lnTo>
                <a:lnTo>
                  <a:pt x="308" y="125"/>
                </a:lnTo>
                <a:lnTo>
                  <a:pt x="308" y="124"/>
                </a:lnTo>
                <a:lnTo>
                  <a:pt x="307" y="124"/>
                </a:lnTo>
                <a:lnTo>
                  <a:pt x="307" y="124"/>
                </a:lnTo>
                <a:lnTo>
                  <a:pt x="307" y="124"/>
                </a:lnTo>
                <a:lnTo>
                  <a:pt x="307" y="125"/>
                </a:lnTo>
                <a:lnTo>
                  <a:pt x="307" y="125"/>
                </a:lnTo>
                <a:lnTo>
                  <a:pt x="306" y="125"/>
                </a:lnTo>
                <a:lnTo>
                  <a:pt x="306" y="125"/>
                </a:lnTo>
                <a:lnTo>
                  <a:pt x="306" y="125"/>
                </a:lnTo>
                <a:lnTo>
                  <a:pt x="304" y="126"/>
                </a:lnTo>
                <a:lnTo>
                  <a:pt x="304" y="126"/>
                </a:lnTo>
                <a:lnTo>
                  <a:pt x="304" y="128"/>
                </a:lnTo>
                <a:lnTo>
                  <a:pt x="304" y="128"/>
                </a:lnTo>
                <a:lnTo>
                  <a:pt x="304" y="129"/>
                </a:lnTo>
                <a:lnTo>
                  <a:pt x="304" y="130"/>
                </a:lnTo>
                <a:lnTo>
                  <a:pt x="303" y="130"/>
                </a:lnTo>
                <a:lnTo>
                  <a:pt x="303" y="130"/>
                </a:lnTo>
                <a:lnTo>
                  <a:pt x="304" y="130"/>
                </a:lnTo>
                <a:lnTo>
                  <a:pt x="303" y="130"/>
                </a:lnTo>
                <a:lnTo>
                  <a:pt x="303" y="132"/>
                </a:lnTo>
                <a:lnTo>
                  <a:pt x="301" y="132"/>
                </a:lnTo>
                <a:lnTo>
                  <a:pt x="301" y="132"/>
                </a:lnTo>
                <a:lnTo>
                  <a:pt x="301" y="132"/>
                </a:lnTo>
                <a:lnTo>
                  <a:pt x="301" y="133"/>
                </a:lnTo>
                <a:lnTo>
                  <a:pt x="301" y="133"/>
                </a:lnTo>
                <a:lnTo>
                  <a:pt x="301" y="133"/>
                </a:lnTo>
                <a:lnTo>
                  <a:pt x="300" y="133"/>
                </a:lnTo>
                <a:lnTo>
                  <a:pt x="300" y="133"/>
                </a:lnTo>
                <a:lnTo>
                  <a:pt x="300" y="135"/>
                </a:lnTo>
                <a:lnTo>
                  <a:pt x="300" y="135"/>
                </a:lnTo>
                <a:lnTo>
                  <a:pt x="299" y="135"/>
                </a:lnTo>
                <a:lnTo>
                  <a:pt x="299" y="135"/>
                </a:lnTo>
                <a:lnTo>
                  <a:pt x="299" y="136"/>
                </a:lnTo>
                <a:lnTo>
                  <a:pt x="299" y="136"/>
                </a:lnTo>
                <a:lnTo>
                  <a:pt x="297" y="135"/>
                </a:lnTo>
                <a:lnTo>
                  <a:pt x="297" y="135"/>
                </a:lnTo>
                <a:lnTo>
                  <a:pt x="297" y="135"/>
                </a:lnTo>
                <a:lnTo>
                  <a:pt x="296" y="135"/>
                </a:lnTo>
                <a:lnTo>
                  <a:pt x="296" y="135"/>
                </a:lnTo>
                <a:lnTo>
                  <a:pt x="296" y="135"/>
                </a:lnTo>
                <a:lnTo>
                  <a:pt x="296" y="135"/>
                </a:lnTo>
                <a:lnTo>
                  <a:pt x="296" y="136"/>
                </a:lnTo>
                <a:lnTo>
                  <a:pt x="295" y="136"/>
                </a:lnTo>
                <a:lnTo>
                  <a:pt x="295" y="136"/>
                </a:lnTo>
                <a:lnTo>
                  <a:pt x="295" y="136"/>
                </a:lnTo>
                <a:lnTo>
                  <a:pt x="293" y="136"/>
                </a:lnTo>
                <a:lnTo>
                  <a:pt x="293" y="136"/>
                </a:lnTo>
                <a:lnTo>
                  <a:pt x="293" y="136"/>
                </a:lnTo>
                <a:lnTo>
                  <a:pt x="293" y="136"/>
                </a:lnTo>
                <a:lnTo>
                  <a:pt x="292" y="136"/>
                </a:lnTo>
                <a:lnTo>
                  <a:pt x="292" y="136"/>
                </a:lnTo>
                <a:lnTo>
                  <a:pt x="292" y="136"/>
                </a:lnTo>
                <a:lnTo>
                  <a:pt x="292" y="136"/>
                </a:lnTo>
                <a:lnTo>
                  <a:pt x="290" y="136"/>
                </a:lnTo>
                <a:lnTo>
                  <a:pt x="290" y="136"/>
                </a:lnTo>
                <a:lnTo>
                  <a:pt x="290" y="136"/>
                </a:lnTo>
                <a:lnTo>
                  <a:pt x="290" y="136"/>
                </a:lnTo>
                <a:lnTo>
                  <a:pt x="290" y="136"/>
                </a:lnTo>
                <a:lnTo>
                  <a:pt x="289" y="136"/>
                </a:lnTo>
                <a:lnTo>
                  <a:pt x="289" y="137"/>
                </a:lnTo>
                <a:lnTo>
                  <a:pt x="289" y="137"/>
                </a:lnTo>
                <a:lnTo>
                  <a:pt x="289" y="137"/>
                </a:lnTo>
                <a:lnTo>
                  <a:pt x="288" y="137"/>
                </a:lnTo>
                <a:lnTo>
                  <a:pt x="288" y="139"/>
                </a:lnTo>
                <a:lnTo>
                  <a:pt x="288" y="139"/>
                </a:lnTo>
                <a:lnTo>
                  <a:pt x="288" y="139"/>
                </a:lnTo>
                <a:lnTo>
                  <a:pt x="288" y="140"/>
                </a:lnTo>
                <a:lnTo>
                  <a:pt x="288" y="140"/>
                </a:lnTo>
                <a:lnTo>
                  <a:pt x="288" y="140"/>
                </a:lnTo>
                <a:lnTo>
                  <a:pt x="288" y="141"/>
                </a:lnTo>
                <a:lnTo>
                  <a:pt x="286" y="141"/>
                </a:lnTo>
                <a:lnTo>
                  <a:pt x="286" y="141"/>
                </a:lnTo>
                <a:lnTo>
                  <a:pt x="286" y="141"/>
                </a:lnTo>
                <a:lnTo>
                  <a:pt x="286" y="141"/>
                </a:lnTo>
                <a:lnTo>
                  <a:pt x="286" y="143"/>
                </a:lnTo>
                <a:lnTo>
                  <a:pt x="286" y="143"/>
                </a:lnTo>
                <a:lnTo>
                  <a:pt x="286" y="144"/>
                </a:lnTo>
                <a:lnTo>
                  <a:pt x="286" y="144"/>
                </a:lnTo>
                <a:lnTo>
                  <a:pt x="286" y="144"/>
                </a:lnTo>
                <a:lnTo>
                  <a:pt x="288" y="144"/>
                </a:lnTo>
                <a:lnTo>
                  <a:pt x="288" y="144"/>
                </a:lnTo>
                <a:lnTo>
                  <a:pt x="288" y="144"/>
                </a:lnTo>
                <a:lnTo>
                  <a:pt x="288" y="144"/>
                </a:lnTo>
                <a:lnTo>
                  <a:pt x="288" y="144"/>
                </a:lnTo>
                <a:lnTo>
                  <a:pt x="288" y="144"/>
                </a:lnTo>
                <a:lnTo>
                  <a:pt x="288" y="144"/>
                </a:lnTo>
                <a:lnTo>
                  <a:pt x="289" y="144"/>
                </a:lnTo>
                <a:lnTo>
                  <a:pt x="289" y="144"/>
                </a:lnTo>
                <a:lnTo>
                  <a:pt x="289" y="144"/>
                </a:lnTo>
                <a:lnTo>
                  <a:pt x="289" y="144"/>
                </a:lnTo>
                <a:lnTo>
                  <a:pt x="290" y="144"/>
                </a:lnTo>
                <a:lnTo>
                  <a:pt x="290" y="144"/>
                </a:lnTo>
                <a:lnTo>
                  <a:pt x="290" y="144"/>
                </a:lnTo>
                <a:lnTo>
                  <a:pt x="292" y="144"/>
                </a:lnTo>
                <a:lnTo>
                  <a:pt x="292" y="144"/>
                </a:lnTo>
                <a:lnTo>
                  <a:pt x="292" y="144"/>
                </a:lnTo>
                <a:lnTo>
                  <a:pt x="293" y="144"/>
                </a:lnTo>
                <a:lnTo>
                  <a:pt x="293" y="143"/>
                </a:lnTo>
                <a:lnTo>
                  <a:pt x="293" y="143"/>
                </a:lnTo>
                <a:lnTo>
                  <a:pt x="293" y="143"/>
                </a:lnTo>
                <a:lnTo>
                  <a:pt x="295" y="143"/>
                </a:lnTo>
                <a:lnTo>
                  <a:pt x="295" y="143"/>
                </a:lnTo>
                <a:lnTo>
                  <a:pt x="296" y="143"/>
                </a:lnTo>
                <a:lnTo>
                  <a:pt x="296" y="143"/>
                </a:lnTo>
                <a:lnTo>
                  <a:pt x="296" y="143"/>
                </a:lnTo>
                <a:lnTo>
                  <a:pt x="296" y="144"/>
                </a:lnTo>
                <a:lnTo>
                  <a:pt x="297" y="144"/>
                </a:lnTo>
                <a:lnTo>
                  <a:pt x="297" y="144"/>
                </a:lnTo>
                <a:lnTo>
                  <a:pt x="297" y="144"/>
                </a:lnTo>
                <a:lnTo>
                  <a:pt x="299" y="144"/>
                </a:lnTo>
                <a:lnTo>
                  <a:pt x="299" y="144"/>
                </a:lnTo>
                <a:lnTo>
                  <a:pt x="299" y="144"/>
                </a:lnTo>
                <a:lnTo>
                  <a:pt x="299" y="144"/>
                </a:lnTo>
                <a:lnTo>
                  <a:pt x="299" y="144"/>
                </a:lnTo>
                <a:lnTo>
                  <a:pt x="300" y="144"/>
                </a:lnTo>
                <a:lnTo>
                  <a:pt x="300" y="144"/>
                </a:lnTo>
                <a:lnTo>
                  <a:pt x="300" y="145"/>
                </a:lnTo>
                <a:lnTo>
                  <a:pt x="301" y="145"/>
                </a:lnTo>
                <a:lnTo>
                  <a:pt x="301" y="145"/>
                </a:lnTo>
                <a:lnTo>
                  <a:pt x="301" y="145"/>
                </a:lnTo>
                <a:lnTo>
                  <a:pt x="301" y="145"/>
                </a:lnTo>
                <a:lnTo>
                  <a:pt x="303" y="145"/>
                </a:lnTo>
                <a:lnTo>
                  <a:pt x="303" y="147"/>
                </a:lnTo>
                <a:lnTo>
                  <a:pt x="303" y="147"/>
                </a:lnTo>
                <a:lnTo>
                  <a:pt x="304" y="147"/>
                </a:lnTo>
                <a:lnTo>
                  <a:pt x="304" y="147"/>
                </a:lnTo>
                <a:lnTo>
                  <a:pt x="304" y="145"/>
                </a:lnTo>
                <a:lnTo>
                  <a:pt x="304" y="145"/>
                </a:lnTo>
                <a:lnTo>
                  <a:pt x="306" y="145"/>
                </a:lnTo>
                <a:lnTo>
                  <a:pt x="306" y="145"/>
                </a:lnTo>
                <a:lnTo>
                  <a:pt x="306" y="145"/>
                </a:lnTo>
                <a:lnTo>
                  <a:pt x="307" y="145"/>
                </a:lnTo>
                <a:lnTo>
                  <a:pt x="307" y="145"/>
                </a:lnTo>
                <a:lnTo>
                  <a:pt x="307" y="145"/>
                </a:lnTo>
                <a:lnTo>
                  <a:pt x="307" y="145"/>
                </a:lnTo>
                <a:lnTo>
                  <a:pt x="307" y="144"/>
                </a:lnTo>
                <a:lnTo>
                  <a:pt x="307" y="144"/>
                </a:lnTo>
                <a:lnTo>
                  <a:pt x="308" y="144"/>
                </a:lnTo>
                <a:lnTo>
                  <a:pt x="308" y="144"/>
                </a:lnTo>
                <a:lnTo>
                  <a:pt x="308" y="144"/>
                </a:lnTo>
                <a:lnTo>
                  <a:pt x="308" y="144"/>
                </a:lnTo>
                <a:lnTo>
                  <a:pt x="308" y="144"/>
                </a:lnTo>
                <a:lnTo>
                  <a:pt x="308" y="144"/>
                </a:lnTo>
                <a:lnTo>
                  <a:pt x="310" y="143"/>
                </a:lnTo>
                <a:lnTo>
                  <a:pt x="310" y="143"/>
                </a:lnTo>
                <a:lnTo>
                  <a:pt x="310" y="141"/>
                </a:lnTo>
                <a:lnTo>
                  <a:pt x="310" y="141"/>
                </a:lnTo>
                <a:lnTo>
                  <a:pt x="310" y="141"/>
                </a:lnTo>
                <a:lnTo>
                  <a:pt x="310" y="140"/>
                </a:lnTo>
                <a:lnTo>
                  <a:pt x="308" y="140"/>
                </a:lnTo>
                <a:lnTo>
                  <a:pt x="308" y="140"/>
                </a:lnTo>
                <a:lnTo>
                  <a:pt x="307" y="140"/>
                </a:lnTo>
                <a:lnTo>
                  <a:pt x="307" y="141"/>
                </a:lnTo>
                <a:lnTo>
                  <a:pt x="307" y="141"/>
                </a:lnTo>
                <a:lnTo>
                  <a:pt x="307" y="140"/>
                </a:lnTo>
                <a:lnTo>
                  <a:pt x="307" y="140"/>
                </a:lnTo>
                <a:lnTo>
                  <a:pt x="307" y="139"/>
                </a:lnTo>
                <a:lnTo>
                  <a:pt x="308" y="139"/>
                </a:lnTo>
                <a:lnTo>
                  <a:pt x="308" y="139"/>
                </a:lnTo>
                <a:lnTo>
                  <a:pt x="308" y="137"/>
                </a:lnTo>
                <a:lnTo>
                  <a:pt x="310" y="137"/>
                </a:lnTo>
                <a:lnTo>
                  <a:pt x="310" y="137"/>
                </a:lnTo>
                <a:lnTo>
                  <a:pt x="310" y="136"/>
                </a:lnTo>
                <a:lnTo>
                  <a:pt x="310" y="136"/>
                </a:lnTo>
                <a:lnTo>
                  <a:pt x="310" y="136"/>
                </a:lnTo>
                <a:lnTo>
                  <a:pt x="310" y="136"/>
                </a:lnTo>
                <a:lnTo>
                  <a:pt x="311" y="136"/>
                </a:lnTo>
                <a:lnTo>
                  <a:pt x="311" y="136"/>
                </a:lnTo>
                <a:lnTo>
                  <a:pt x="312" y="136"/>
                </a:lnTo>
                <a:lnTo>
                  <a:pt x="311" y="136"/>
                </a:lnTo>
                <a:lnTo>
                  <a:pt x="311" y="135"/>
                </a:lnTo>
                <a:lnTo>
                  <a:pt x="311" y="135"/>
                </a:lnTo>
                <a:lnTo>
                  <a:pt x="312" y="133"/>
                </a:lnTo>
                <a:lnTo>
                  <a:pt x="312" y="133"/>
                </a:lnTo>
                <a:lnTo>
                  <a:pt x="312" y="133"/>
                </a:lnTo>
                <a:lnTo>
                  <a:pt x="312" y="132"/>
                </a:lnTo>
                <a:lnTo>
                  <a:pt x="314" y="132"/>
                </a:lnTo>
                <a:lnTo>
                  <a:pt x="314" y="132"/>
                </a:lnTo>
                <a:lnTo>
                  <a:pt x="314" y="132"/>
                </a:lnTo>
                <a:lnTo>
                  <a:pt x="314" y="130"/>
                </a:lnTo>
                <a:lnTo>
                  <a:pt x="315" y="130"/>
                </a:lnTo>
                <a:lnTo>
                  <a:pt x="315" y="130"/>
                </a:lnTo>
                <a:lnTo>
                  <a:pt x="315" y="130"/>
                </a:lnTo>
                <a:lnTo>
                  <a:pt x="315" y="129"/>
                </a:lnTo>
                <a:lnTo>
                  <a:pt x="315" y="129"/>
                </a:lnTo>
                <a:lnTo>
                  <a:pt x="316" y="129"/>
                </a:lnTo>
                <a:lnTo>
                  <a:pt x="316" y="129"/>
                </a:lnTo>
                <a:lnTo>
                  <a:pt x="318" y="129"/>
                </a:lnTo>
                <a:lnTo>
                  <a:pt x="318" y="129"/>
                </a:lnTo>
                <a:lnTo>
                  <a:pt x="318" y="129"/>
                </a:lnTo>
                <a:lnTo>
                  <a:pt x="319" y="129"/>
                </a:lnTo>
                <a:lnTo>
                  <a:pt x="319" y="128"/>
                </a:lnTo>
                <a:lnTo>
                  <a:pt x="318" y="128"/>
                </a:lnTo>
                <a:lnTo>
                  <a:pt x="319" y="128"/>
                </a:lnTo>
                <a:lnTo>
                  <a:pt x="319" y="128"/>
                </a:lnTo>
                <a:lnTo>
                  <a:pt x="321" y="128"/>
                </a:lnTo>
                <a:lnTo>
                  <a:pt x="321" y="128"/>
                </a:lnTo>
                <a:lnTo>
                  <a:pt x="321" y="128"/>
                </a:lnTo>
                <a:lnTo>
                  <a:pt x="321" y="128"/>
                </a:lnTo>
                <a:lnTo>
                  <a:pt x="321" y="126"/>
                </a:lnTo>
                <a:lnTo>
                  <a:pt x="321" y="128"/>
                </a:lnTo>
                <a:lnTo>
                  <a:pt x="321" y="126"/>
                </a:lnTo>
                <a:lnTo>
                  <a:pt x="321" y="126"/>
                </a:lnTo>
                <a:lnTo>
                  <a:pt x="321" y="128"/>
                </a:lnTo>
                <a:lnTo>
                  <a:pt x="322" y="128"/>
                </a:lnTo>
                <a:lnTo>
                  <a:pt x="322" y="128"/>
                </a:lnTo>
                <a:lnTo>
                  <a:pt x="322" y="126"/>
                </a:lnTo>
                <a:lnTo>
                  <a:pt x="323" y="128"/>
                </a:lnTo>
                <a:lnTo>
                  <a:pt x="323" y="128"/>
                </a:lnTo>
                <a:lnTo>
                  <a:pt x="323" y="128"/>
                </a:lnTo>
                <a:lnTo>
                  <a:pt x="323" y="128"/>
                </a:lnTo>
                <a:lnTo>
                  <a:pt x="325" y="128"/>
                </a:lnTo>
                <a:lnTo>
                  <a:pt x="325" y="128"/>
                </a:lnTo>
                <a:lnTo>
                  <a:pt x="326" y="128"/>
                </a:lnTo>
                <a:lnTo>
                  <a:pt x="326" y="128"/>
                </a:lnTo>
                <a:lnTo>
                  <a:pt x="326" y="128"/>
                </a:lnTo>
                <a:lnTo>
                  <a:pt x="326" y="128"/>
                </a:lnTo>
                <a:lnTo>
                  <a:pt x="326" y="126"/>
                </a:lnTo>
                <a:lnTo>
                  <a:pt x="326" y="126"/>
                </a:lnTo>
                <a:lnTo>
                  <a:pt x="326" y="125"/>
                </a:lnTo>
                <a:lnTo>
                  <a:pt x="326" y="125"/>
                </a:lnTo>
                <a:lnTo>
                  <a:pt x="327" y="125"/>
                </a:lnTo>
                <a:lnTo>
                  <a:pt x="327" y="124"/>
                </a:lnTo>
                <a:lnTo>
                  <a:pt x="327" y="124"/>
                </a:lnTo>
                <a:lnTo>
                  <a:pt x="327" y="124"/>
                </a:lnTo>
                <a:lnTo>
                  <a:pt x="329" y="124"/>
                </a:lnTo>
                <a:lnTo>
                  <a:pt x="329" y="122"/>
                </a:lnTo>
                <a:lnTo>
                  <a:pt x="329" y="122"/>
                </a:lnTo>
                <a:lnTo>
                  <a:pt x="329" y="122"/>
                </a:lnTo>
                <a:lnTo>
                  <a:pt x="329" y="122"/>
                </a:lnTo>
                <a:lnTo>
                  <a:pt x="330" y="122"/>
                </a:lnTo>
                <a:lnTo>
                  <a:pt x="330" y="121"/>
                </a:lnTo>
                <a:lnTo>
                  <a:pt x="330" y="121"/>
                </a:lnTo>
                <a:lnTo>
                  <a:pt x="330" y="121"/>
                </a:lnTo>
                <a:lnTo>
                  <a:pt x="330" y="119"/>
                </a:lnTo>
                <a:lnTo>
                  <a:pt x="332" y="119"/>
                </a:lnTo>
                <a:lnTo>
                  <a:pt x="332" y="119"/>
                </a:lnTo>
                <a:lnTo>
                  <a:pt x="332" y="119"/>
                </a:lnTo>
                <a:lnTo>
                  <a:pt x="332" y="118"/>
                </a:lnTo>
                <a:lnTo>
                  <a:pt x="332" y="118"/>
                </a:lnTo>
                <a:lnTo>
                  <a:pt x="332" y="117"/>
                </a:lnTo>
                <a:lnTo>
                  <a:pt x="332" y="117"/>
                </a:lnTo>
                <a:lnTo>
                  <a:pt x="332" y="117"/>
                </a:lnTo>
                <a:lnTo>
                  <a:pt x="332" y="115"/>
                </a:lnTo>
                <a:lnTo>
                  <a:pt x="332" y="115"/>
                </a:lnTo>
                <a:lnTo>
                  <a:pt x="332" y="115"/>
                </a:lnTo>
                <a:lnTo>
                  <a:pt x="332" y="114"/>
                </a:lnTo>
                <a:lnTo>
                  <a:pt x="332" y="114"/>
                </a:lnTo>
                <a:lnTo>
                  <a:pt x="332" y="114"/>
                </a:lnTo>
                <a:lnTo>
                  <a:pt x="332" y="114"/>
                </a:lnTo>
                <a:lnTo>
                  <a:pt x="332" y="113"/>
                </a:lnTo>
                <a:lnTo>
                  <a:pt x="332" y="113"/>
                </a:lnTo>
                <a:lnTo>
                  <a:pt x="332" y="113"/>
                </a:lnTo>
                <a:lnTo>
                  <a:pt x="333" y="111"/>
                </a:lnTo>
                <a:lnTo>
                  <a:pt x="333" y="111"/>
                </a:lnTo>
                <a:lnTo>
                  <a:pt x="334" y="111"/>
                </a:lnTo>
                <a:lnTo>
                  <a:pt x="334" y="110"/>
                </a:lnTo>
                <a:lnTo>
                  <a:pt x="334" y="110"/>
                </a:lnTo>
                <a:lnTo>
                  <a:pt x="336" y="110"/>
                </a:lnTo>
                <a:lnTo>
                  <a:pt x="336" y="109"/>
                </a:lnTo>
                <a:lnTo>
                  <a:pt x="336" y="109"/>
                </a:lnTo>
                <a:lnTo>
                  <a:pt x="337" y="109"/>
                </a:lnTo>
                <a:lnTo>
                  <a:pt x="337" y="109"/>
                </a:lnTo>
                <a:lnTo>
                  <a:pt x="337" y="109"/>
                </a:lnTo>
                <a:lnTo>
                  <a:pt x="338" y="109"/>
                </a:lnTo>
                <a:lnTo>
                  <a:pt x="338" y="109"/>
                </a:lnTo>
                <a:lnTo>
                  <a:pt x="338" y="109"/>
                </a:lnTo>
                <a:lnTo>
                  <a:pt x="340" y="109"/>
                </a:lnTo>
                <a:lnTo>
                  <a:pt x="340" y="107"/>
                </a:lnTo>
                <a:lnTo>
                  <a:pt x="340" y="107"/>
                </a:lnTo>
                <a:lnTo>
                  <a:pt x="340" y="107"/>
                </a:lnTo>
                <a:lnTo>
                  <a:pt x="340" y="107"/>
                </a:lnTo>
                <a:lnTo>
                  <a:pt x="341" y="107"/>
                </a:lnTo>
                <a:lnTo>
                  <a:pt x="341" y="107"/>
                </a:lnTo>
                <a:lnTo>
                  <a:pt x="342" y="107"/>
                </a:lnTo>
                <a:lnTo>
                  <a:pt x="342" y="107"/>
                </a:lnTo>
                <a:lnTo>
                  <a:pt x="344" y="107"/>
                </a:lnTo>
                <a:lnTo>
                  <a:pt x="344" y="107"/>
                </a:lnTo>
                <a:lnTo>
                  <a:pt x="345" y="107"/>
                </a:lnTo>
                <a:lnTo>
                  <a:pt x="345" y="106"/>
                </a:lnTo>
                <a:lnTo>
                  <a:pt x="345" y="106"/>
                </a:lnTo>
                <a:lnTo>
                  <a:pt x="345" y="106"/>
                </a:lnTo>
                <a:lnTo>
                  <a:pt x="345" y="107"/>
                </a:lnTo>
                <a:lnTo>
                  <a:pt x="347" y="107"/>
                </a:lnTo>
                <a:lnTo>
                  <a:pt x="347" y="107"/>
                </a:lnTo>
                <a:lnTo>
                  <a:pt x="347" y="107"/>
                </a:lnTo>
                <a:lnTo>
                  <a:pt x="347" y="107"/>
                </a:lnTo>
                <a:lnTo>
                  <a:pt x="347" y="107"/>
                </a:lnTo>
                <a:lnTo>
                  <a:pt x="348" y="107"/>
                </a:lnTo>
                <a:lnTo>
                  <a:pt x="348" y="109"/>
                </a:lnTo>
                <a:lnTo>
                  <a:pt x="348" y="109"/>
                </a:lnTo>
                <a:lnTo>
                  <a:pt x="348" y="107"/>
                </a:lnTo>
                <a:lnTo>
                  <a:pt x="349" y="107"/>
                </a:lnTo>
                <a:lnTo>
                  <a:pt x="349" y="107"/>
                </a:lnTo>
                <a:lnTo>
                  <a:pt x="349" y="106"/>
                </a:lnTo>
                <a:lnTo>
                  <a:pt x="349" y="106"/>
                </a:lnTo>
                <a:lnTo>
                  <a:pt x="349" y="106"/>
                </a:lnTo>
                <a:lnTo>
                  <a:pt x="351" y="106"/>
                </a:lnTo>
                <a:lnTo>
                  <a:pt x="351" y="104"/>
                </a:lnTo>
                <a:lnTo>
                  <a:pt x="351" y="104"/>
                </a:lnTo>
                <a:lnTo>
                  <a:pt x="351" y="103"/>
                </a:lnTo>
                <a:lnTo>
                  <a:pt x="351" y="103"/>
                </a:lnTo>
                <a:lnTo>
                  <a:pt x="351" y="103"/>
                </a:lnTo>
                <a:lnTo>
                  <a:pt x="351" y="103"/>
                </a:lnTo>
                <a:lnTo>
                  <a:pt x="351" y="103"/>
                </a:lnTo>
                <a:lnTo>
                  <a:pt x="351" y="103"/>
                </a:lnTo>
                <a:lnTo>
                  <a:pt x="352" y="103"/>
                </a:lnTo>
                <a:lnTo>
                  <a:pt x="352" y="103"/>
                </a:lnTo>
                <a:lnTo>
                  <a:pt x="352" y="103"/>
                </a:lnTo>
                <a:lnTo>
                  <a:pt x="353" y="103"/>
                </a:lnTo>
                <a:lnTo>
                  <a:pt x="353" y="103"/>
                </a:lnTo>
                <a:lnTo>
                  <a:pt x="353" y="103"/>
                </a:lnTo>
                <a:lnTo>
                  <a:pt x="355" y="103"/>
                </a:lnTo>
                <a:lnTo>
                  <a:pt x="355" y="103"/>
                </a:lnTo>
                <a:lnTo>
                  <a:pt x="355" y="103"/>
                </a:lnTo>
                <a:lnTo>
                  <a:pt x="355" y="103"/>
                </a:lnTo>
                <a:lnTo>
                  <a:pt x="356" y="103"/>
                </a:lnTo>
                <a:lnTo>
                  <a:pt x="356" y="103"/>
                </a:lnTo>
                <a:lnTo>
                  <a:pt x="356" y="103"/>
                </a:lnTo>
                <a:lnTo>
                  <a:pt x="356" y="103"/>
                </a:lnTo>
                <a:lnTo>
                  <a:pt x="356" y="104"/>
                </a:lnTo>
                <a:lnTo>
                  <a:pt x="356" y="103"/>
                </a:lnTo>
                <a:lnTo>
                  <a:pt x="358" y="103"/>
                </a:lnTo>
                <a:lnTo>
                  <a:pt x="358" y="103"/>
                </a:lnTo>
                <a:lnTo>
                  <a:pt x="358" y="103"/>
                </a:lnTo>
                <a:lnTo>
                  <a:pt x="359" y="103"/>
                </a:lnTo>
                <a:lnTo>
                  <a:pt x="359" y="103"/>
                </a:lnTo>
                <a:lnTo>
                  <a:pt x="359" y="103"/>
                </a:lnTo>
                <a:lnTo>
                  <a:pt x="359" y="103"/>
                </a:lnTo>
                <a:lnTo>
                  <a:pt x="359" y="102"/>
                </a:lnTo>
                <a:lnTo>
                  <a:pt x="359" y="102"/>
                </a:lnTo>
                <a:lnTo>
                  <a:pt x="359" y="100"/>
                </a:lnTo>
                <a:lnTo>
                  <a:pt x="359" y="100"/>
                </a:lnTo>
                <a:lnTo>
                  <a:pt x="359" y="100"/>
                </a:lnTo>
                <a:lnTo>
                  <a:pt x="359" y="100"/>
                </a:lnTo>
                <a:lnTo>
                  <a:pt x="360" y="100"/>
                </a:lnTo>
                <a:lnTo>
                  <a:pt x="360" y="100"/>
                </a:lnTo>
                <a:lnTo>
                  <a:pt x="360" y="100"/>
                </a:lnTo>
                <a:lnTo>
                  <a:pt x="362" y="100"/>
                </a:lnTo>
                <a:lnTo>
                  <a:pt x="362" y="100"/>
                </a:lnTo>
                <a:lnTo>
                  <a:pt x="362" y="100"/>
                </a:lnTo>
                <a:lnTo>
                  <a:pt x="362" y="100"/>
                </a:lnTo>
                <a:lnTo>
                  <a:pt x="362" y="99"/>
                </a:lnTo>
                <a:lnTo>
                  <a:pt x="363" y="98"/>
                </a:lnTo>
                <a:lnTo>
                  <a:pt x="364" y="98"/>
                </a:lnTo>
                <a:lnTo>
                  <a:pt x="364" y="99"/>
                </a:lnTo>
                <a:lnTo>
                  <a:pt x="366" y="100"/>
                </a:lnTo>
                <a:lnTo>
                  <a:pt x="366" y="100"/>
                </a:lnTo>
                <a:lnTo>
                  <a:pt x="364" y="100"/>
                </a:lnTo>
                <a:lnTo>
                  <a:pt x="364" y="100"/>
                </a:lnTo>
                <a:lnTo>
                  <a:pt x="363" y="103"/>
                </a:lnTo>
                <a:lnTo>
                  <a:pt x="362" y="104"/>
                </a:lnTo>
                <a:lnTo>
                  <a:pt x="362" y="104"/>
                </a:lnTo>
                <a:lnTo>
                  <a:pt x="360" y="106"/>
                </a:lnTo>
                <a:lnTo>
                  <a:pt x="360" y="106"/>
                </a:lnTo>
                <a:lnTo>
                  <a:pt x="359" y="107"/>
                </a:lnTo>
                <a:lnTo>
                  <a:pt x="359" y="107"/>
                </a:lnTo>
                <a:lnTo>
                  <a:pt x="359" y="109"/>
                </a:lnTo>
                <a:lnTo>
                  <a:pt x="358" y="110"/>
                </a:lnTo>
                <a:lnTo>
                  <a:pt x="356" y="111"/>
                </a:lnTo>
                <a:lnTo>
                  <a:pt x="353" y="114"/>
                </a:lnTo>
                <a:lnTo>
                  <a:pt x="353" y="115"/>
                </a:lnTo>
                <a:lnTo>
                  <a:pt x="352" y="115"/>
                </a:lnTo>
                <a:lnTo>
                  <a:pt x="351" y="117"/>
                </a:lnTo>
                <a:lnTo>
                  <a:pt x="349" y="118"/>
                </a:lnTo>
                <a:lnTo>
                  <a:pt x="349" y="119"/>
                </a:lnTo>
                <a:lnTo>
                  <a:pt x="348" y="119"/>
                </a:lnTo>
                <a:lnTo>
                  <a:pt x="349" y="121"/>
                </a:lnTo>
                <a:lnTo>
                  <a:pt x="351" y="122"/>
                </a:lnTo>
                <a:lnTo>
                  <a:pt x="351" y="122"/>
                </a:lnTo>
                <a:lnTo>
                  <a:pt x="351" y="122"/>
                </a:lnTo>
                <a:lnTo>
                  <a:pt x="352" y="122"/>
                </a:lnTo>
                <a:lnTo>
                  <a:pt x="352" y="124"/>
                </a:lnTo>
                <a:lnTo>
                  <a:pt x="353" y="124"/>
                </a:lnTo>
                <a:lnTo>
                  <a:pt x="353" y="125"/>
                </a:lnTo>
                <a:lnTo>
                  <a:pt x="355" y="125"/>
                </a:lnTo>
                <a:lnTo>
                  <a:pt x="355" y="125"/>
                </a:lnTo>
                <a:lnTo>
                  <a:pt x="355" y="125"/>
                </a:lnTo>
                <a:lnTo>
                  <a:pt x="355" y="125"/>
                </a:lnTo>
                <a:lnTo>
                  <a:pt x="356" y="125"/>
                </a:lnTo>
                <a:lnTo>
                  <a:pt x="356" y="126"/>
                </a:lnTo>
                <a:lnTo>
                  <a:pt x="356" y="126"/>
                </a:lnTo>
                <a:lnTo>
                  <a:pt x="356" y="128"/>
                </a:lnTo>
                <a:lnTo>
                  <a:pt x="358" y="128"/>
                </a:lnTo>
                <a:lnTo>
                  <a:pt x="358" y="128"/>
                </a:lnTo>
                <a:lnTo>
                  <a:pt x="359" y="128"/>
                </a:lnTo>
                <a:lnTo>
                  <a:pt x="359" y="129"/>
                </a:lnTo>
                <a:lnTo>
                  <a:pt x="360" y="129"/>
                </a:lnTo>
                <a:lnTo>
                  <a:pt x="360" y="129"/>
                </a:lnTo>
                <a:lnTo>
                  <a:pt x="362" y="129"/>
                </a:lnTo>
                <a:lnTo>
                  <a:pt x="362" y="130"/>
                </a:lnTo>
                <a:lnTo>
                  <a:pt x="363" y="130"/>
                </a:lnTo>
                <a:lnTo>
                  <a:pt x="363" y="130"/>
                </a:lnTo>
                <a:lnTo>
                  <a:pt x="364" y="132"/>
                </a:lnTo>
                <a:lnTo>
                  <a:pt x="364" y="133"/>
                </a:lnTo>
                <a:lnTo>
                  <a:pt x="366" y="133"/>
                </a:lnTo>
                <a:lnTo>
                  <a:pt x="366" y="133"/>
                </a:lnTo>
                <a:lnTo>
                  <a:pt x="367" y="135"/>
                </a:lnTo>
                <a:lnTo>
                  <a:pt x="367" y="135"/>
                </a:lnTo>
                <a:lnTo>
                  <a:pt x="368" y="136"/>
                </a:lnTo>
                <a:lnTo>
                  <a:pt x="368" y="136"/>
                </a:lnTo>
                <a:lnTo>
                  <a:pt x="370" y="136"/>
                </a:lnTo>
                <a:lnTo>
                  <a:pt x="370" y="136"/>
                </a:lnTo>
                <a:lnTo>
                  <a:pt x="370" y="137"/>
                </a:lnTo>
                <a:lnTo>
                  <a:pt x="370" y="137"/>
                </a:lnTo>
                <a:lnTo>
                  <a:pt x="370" y="139"/>
                </a:lnTo>
                <a:lnTo>
                  <a:pt x="370" y="141"/>
                </a:lnTo>
                <a:lnTo>
                  <a:pt x="370" y="141"/>
                </a:lnTo>
                <a:lnTo>
                  <a:pt x="370" y="141"/>
                </a:lnTo>
                <a:lnTo>
                  <a:pt x="371" y="143"/>
                </a:lnTo>
                <a:lnTo>
                  <a:pt x="373" y="144"/>
                </a:lnTo>
                <a:lnTo>
                  <a:pt x="373" y="144"/>
                </a:lnTo>
                <a:lnTo>
                  <a:pt x="374" y="144"/>
                </a:lnTo>
                <a:lnTo>
                  <a:pt x="374" y="145"/>
                </a:lnTo>
                <a:lnTo>
                  <a:pt x="375" y="145"/>
                </a:lnTo>
                <a:lnTo>
                  <a:pt x="375" y="147"/>
                </a:lnTo>
                <a:lnTo>
                  <a:pt x="375" y="147"/>
                </a:lnTo>
                <a:lnTo>
                  <a:pt x="375" y="147"/>
                </a:lnTo>
                <a:lnTo>
                  <a:pt x="377" y="148"/>
                </a:lnTo>
                <a:lnTo>
                  <a:pt x="377" y="148"/>
                </a:lnTo>
                <a:lnTo>
                  <a:pt x="377" y="150"/>
                </a:lnTo>
                <a:lnTo>
                  <a:pt x="377" y="150"/>
                </a:lnTo>
                <a:lnTo>
                  <a:pt x="378" y="150"/>
                </a:lnTo>
                <a:lnTo>
                  <a:pt x="378" y="150"/>
                </a:lnTo>
                <a:lnTo>
                  <a:pt x="378" y="151"/>
                </a:lnTo>
                <a:lnTo>
                  <a:pt x="378" y="152"/>
                </a:lnTo>
                <a:lnTo>
                  <a:pt x="379" y="152"/>
                </a:lnTo>
                <a:lnTo>
                  <a:pt x="379" y="154"/>
                </a:lnTo>
                <a:lnTo>
                  <a:pt x="379" y="154"/>
                </a:lnTo>
                <a:lnTo>
                  <a:pt x="381" y="154"/>
                </a:lnTo>
                <a:lnTo>
                  <a:pt x="381" y="155"/>
                </a:lnTo>
                <a:lnTo>
                  <a:pt x="381" y="155"/>
                </a:lnTo>
                <a:lnTo>
                  <a:pt x="381" y="156"/>
                </a:lnTo>
                <a:lnTo>
                  <a:pt x="381" y="156"/>
                </a:lnTo>
                <a:lnTo>
                  <a:pt x="381" y="156"/>
                </a:lnTo>
                <a:lnTo>
                  <a:pt x="381" y="158"/>
                </a:lnTo>
                <a:lnTo>
                  <a:pt x="382" y="158"/>
                </a:lnTo>
                <a:lnTo>
                  <a:pt x="382" y="158"/>
                </a:lnTo>
                <a:lnTo>
                  <a:pt x="384" y="159"/>
                </a:lnTo>
                <a:lnTo>
                  <a:pt x="384" y="161"/>
                </a:lnTo>
                <a:lnTo>
                  <a:pt x="385" y="163"/>
                </a:lnTo>
                <a:lnTo>
                  <a:pt x="385" y="163"/>
                </a:lnTo>
                <a:lnTo>
                  <a:pt x="385" y="165"/>
                </a:lnTo>
                <a:lnTo>
                  <a:pt x="386" y="165"/>
                </a:lnTo>
                <a:lnTo>
                  <a:pt x="386" y="166"/>
                </a:lnTo>
                <a:lnTo>
                  <a:pt x="386" y="167"/>
                </a:lnTo>
                <a:lnTo>
                  <a:pt x="386" y="167"/>
                </a:lnTo>
                <a:lnTo>
                  <a:pt x="388" y="167"/>
                </a:lnTo>
                <a:lnTo>
                  <a:pt x="388" y="169"/>
                </a:lnTo>
                <a:lnTo>
                  <a:pt x="388" y="169"/>
                </a:lnTo>
                <a:lnTo>
                  <a:pt x="388" y="170"/>
                </a:lnTo>
                <a:lnTo>
                  <a:pt x="389" y="170"/>
                </a:lnTo>
                <a:lnTo>
                  <a:pt x="389" y="171"/>
                </a:lnTo>
                <a:lnTo>
                  <a:pt x="389" y="171"/>
                </a:lnTo>
                <a:lnTo>
                  <a:pt x="389" y="173"/>
                </a:lnTo>
                <a:lnTo>
                  <a:pt x="389" y="173"/>
                </a:lnTo>
                <a:lnTo>
                  <a:pt x="389" y="174"/>
                </a:lnTo>
                <a:lnTo>
                  <a:pt x="389" y="174"/>
                </a:lnTo>
                <a:lnTo>
                  <a:pt x="389" y="174"/>
                </a:lnTo>
                <a:lnTo>
                  <a:pt x="389" y="176"/>
                </a:lnTo>
                <a:lnTo>
                  <a:pt x="388" y="177"/>
                </a:lnTo>
                <a:lnTo>
                  <a:pt x="388" y="177"/>
                </a:lnTo>
                <a:lnTo>
                  <a:pt x="388" y="180"/>
                </a:lnTo>
                <a:lnTo>
                  <a:pt x="388" y="181"/>
                </a:lnTo>
                <a:lnTo>
                  <a:pt x="388" y="182"/>
                </a:lnTo>
                <a:lnTo>
                  <a:pt x="388" y="184"/>
                </a:lnTo>
                <a:lnTo>
                  <a:pt x="388" y="185"/>
                </a:lnTo>
                <a:lnTo>
                  <a:pt x="388" y="188"/>
                </a:lnTo>
                <a:lnTo>
                  <a:pt x="388" y="188"/>
                </a:lnTo>
                <a:lnTo>
                  <a:pt x="388" y="188"/>
                </a:lnTo>
                <a:lnTo>
                  <a:pt x="388" y="189"/>
                </a:lnTo>
                <a:lnTo>
                  <a:pt x="386" y="189"/>
                </a:lnTo>
                <a:lnTo>
                  <a:pt x="386" y="191"/>
                </a:lnTo>
                <a:lnTo>
                  <a:pt x="386" y="192"/>
                </a:lnTo>
                <a:lnTo>
                  <a:pt x="386" y="193"/>
                </a:lnTo>
                <a:lnTo>
                  <a:pt x="385" y="193"/>
                </a:lnTo>
                <a:lnTo>
                  <a:pt x="384" y="193"/>
                </a:lnTo>
                <a:lnTo>
                  <a:pt x="384" y="193"/>
                </a:lnTo>
                <a:lnTo>
                  <a:pt x="382" y="192"/>
                </a:lnTo>
                <a:lnTo>
                  <a:pt x="381" y="192"/>
                </a:lnTo>
                <a:lnTo>
                  <a:pt x="381" y="192"/>
                </a:lnTo>
                <a:lnTo>
                  <a:pt x="381" y="195"/>
                </a:lnTo>
                <a:lnTo>
                  <a:pt x="381" y="196"/>
                </a:lnTo>
                <a:lnTo>
                  <a:pt x="381" y="197"/>
                </a:lnTo>
                <a:lnTo>
                  <a:pt x="382" y="199"/>
                </a:lnTo>
                <a:lnTo>
                  <a:pt x="382" y="199"/>
                </a:lnTo>
                <a:lnTo>
                  <a:pt x="382" y="200"/>
                </a:lnTo>
                <a:lnTo>
                  <a:pt x="382" y="202"/>
                </a:lnTo>
                <a:lnTo>
                  <a:pt x="382" y="204"/>
                </a:lnTo>
                <a:lnTo>
                  <a:pt x="382" y="206"/>
                </a:lnTo>
                <a:lnTo>
                  <a:pt x="384" y="206"/>
                </a:lnTo>
                <a:lnTo>
                  <a:pt x="384" y="206"/>
                </a:lnTo>
                <a:lnTo>
                  <a:pt x="384" y="207"/>
                </a:lnTo>
                <a:lnTo>
                  <a:pt x="384" y="207"/>
                </a:lnTo>
                <a:lnTo>
                  <a:pt x="384" y="208"/>
                </a:lnTo>
                <a:lnTo>
                  <a:pt x="385" y="210"/>
                </a:lnTo>
                <a:lnTo>
                  <a:pt x="386" y="214"/>
                </a:lnTo>
                <a:lnTo>
                  <a:pt x="388" y="217"/>
                </a:lnTo>
                <a:lnTo>
                  <a:pt x="388" y="218"/>
                </a:lnTo>
                <a:lnTo>
                  <a:pt x="389" y="218"/>
                </a:lnTo>
                <a:lnTo>
                  <a:pt x="389" y="219"/>
                </a:lnTo>
                <a:lnTo>
                  <a:pt x="389" y="221"/>
                </a:lnTo>
                <a:lnTo>
                  <a:pt x="390" y="221"/>
                </a:lnTo>
                <a:lnTo>
                  <a:pt x="390" y="222"/>
                </a:lnTo>
                <a:lnTo>
                  <a:pt x="390" y="222"/>
                </a:lnTo>
                <a:lnTo>
                  <a:pt x="392" y="223"/>
                </a:lnTo>
                <a:lnTo>
                  <a:pt x="392" y="223"/>
                </a:lnTo>
                <a:lnTo>
                  <a:pt x="392" y="225"/>
                </a:lnTo>
                <a:lnTo>
                  <a:pt x="392" y="225"/>
                </a:lnTo>
                <a:lnTo>
                  <a:pt x="392" y="226"/>
                </a:lnTo>
                <a:lnTo>
                  <a:pt x="392" y="226"/>
                </a:lnTo>
                <a:lnTo>
                  <a:pt x="392" y="226"/>
                </a:lnTo>
                <a:lnTo>
                  <a:pt x="393" y="226"/>
                </a:lnTo>
                <a:lnTo>
                  <a:pt x="393" y="228"/>
                </a:lnTo>
                <a:lnTo>
                  <a:pt x="393" y="228"/>
                </a:lnTo>
                <a:lnTo>
                  <a:pt x="393" y="229"/>
                </a:lnTo>
                <a:lnTo>
                  <a:pt x="394" y="229"/>
                </a:lnTo>
                <a:lnTo>
                  <a:pt x="394" y="229"/>
                </a:lnTo>
                <a:lnTo>
                  <a:pt x="394" y="230"/>
                </a:lnTo>
                <a:lnTo>
                  <a:pt x="394" y="232"/>
                </a:lnTo>
                <a:lnTo>
                  <a:pt x="394" y="232"/>
                </a:lnTo>
                <a:lnTo>
                  <a:pt x="394" y="232"/>
                </a:lnTo>
                <a:lnTo>
                  <a:pt x="394" y="233"/>
                </a:lnTo>
                <a:lnTo>
                  <a:pt x="396" y="233"/>
                </a:lnTo>
                <a:lnTo>
                  <a:pt x="396" y="234"/>
                </a:lnTo>
                <a:lnTo>
                  <a:pt x="396" y="234"/>
                </a:lnTo>
                <a:lnTo>
                  <a:pt x="396" y="234"/>
                </a:lnTo>
                <a:lnTo>
                  <a:pt x="396" y="234"/>
                </a:lnTo>
                <a:lnTo>
                  <a:pt x="396" y="236"/>
                </a:lnTo>
                <a:lnTo>
                  <a:pt x="397" y="236"/>
                </a:lnTo>
                <a:lnTo>
                  <a:pt x="397" y="236"/>
                </a:lnTo>
                <a:lnTo>
                  <a:pt x="397" y="237"/>
                </a:lnTo>
                <a:lnTo>
                  <a:pt x="396" y="237"/>
                </a:lnTo>
                <a:lnTo>
                  <a:pt x="396" y="237"/>
                </a:lnTo>
                <a:lnTo>
                  <a:pt x="394" y="237"/>
                </a:lnTo>
                <a:lnTo>
                  <a:pt x="394" y="237"/>
                </a:lnTo>
                <a:lnTo>
                  <a:pt x="393" y="237"/>
                </a:lnTo>
                <a:lnTo>
                  <a:pt x="393" y="237"/>
                </a:lnTo>
                <a:lnTo>
                  <a:pt x="392" y="237"/>
                </a:lnTo>
                <a:lnTo>
                  <a:pt x="392" y="237"/>
                </a:lnTo>
                <a:lnTo>
                  <a:pt x="392" y="237"/>
                </a:lnTo>
                <a:lnTo>
                  <a:pt x="390" y="237"/>
                </a:lnTo>
                <a:lnTo>
                  <a:pt x="390" y="237"/>
                </a:lnTo>
                <a:lnTo>
                  <a:pt x="389" y="237"/>
                </a:lnTo>
                <a:lnTo>
                  <a:pt x="389" y="237"/>
                </a:lnTo>
                <a:lnTo>
                  <a:pt x="388" y="239"/>
                </a:lnTo>
                <a:lnTo>
                  <a:pt x="388" y="240"/>
                </a:lnTo>
                <a:lnTo>
                  <a:pt x="386" y="243"/>
                </a:lnTo>
                <a:lnTo>
                  <a:pt x="385" y="244"/>
                </a:lnTo>
                <a:lnTo>
                  <a:pt x="384" y="248"/>
                </a:lnTo>
                <a:lnTo>
                  <a:pt x="384" y="248"/>
                </a:lnTo>
                <a:lnTo>
                  <a:pt x="384" y="248"/>
                </a:lnTo>
                <a:lnTo>
                  <a:pt x="384" y="249"/>
                </a:lnTo>
                <a:lnTo>
                  <a:pt x="384" y="249"/>
                </a:lnTo>
                <a:lnTo>
                  <a:pt x="382" y="249"/>
                </a:lnTo>
                <a:lnTo>
                  <a:pt x="382" y="249"/>
                </a:lnTo>
                <a:lnTo>
                  <a:pt x="381" y="249"/>
                </a:lnTo>
                <a:lnTo>
                  <a:pt x="381" y="249"/>
                </a:lnTo>
                <a:lnTo>
                  <a:pt x="379" y="249"/>
                </a:lnTo>
                <a:lnTo>
                  <a:pt x="378" y="249"/>
                </a:lnTo>
                <a:lnTo>
                  <a:pt x="378" y="249"/>
                </a:lnTo>
                <a:lnTo>
                  <a:pt x="378" y="251"/>
                </a:lnTo>
                <a:lnTo>
                  <a:pt x="378" y="251"/>
                </a:lnTo>
                <a:lnTo>
                  <a:pt x="377" y="251"/>
                </a:lnTo>
                <a:lnTo>
                  <a:pt x="377" y="252"/>
                </a:lnTo>
                <a:lnTo>
                  <a:pt x="377" y="252"/>
                </a:lnTo>
                <a:lnTo>
                  <a:pt x="377" y="254"/>
                </a:lnTo>
                <a:lnTo>
                  <a:pt x="377" y="254"/>
                </a:lnTo>
                <a:lnTo>
                  <a:pt x="377" y="254"/>
                </a:lnTo>
                <a:lnTo>
                  <a:pt x="375" y="255"/>
                </a:lnTo>
                <a:lnTo>
                  <a:pt x="375" y="255"/>
                </a:lnTo>
                <a:lnTo>
                  <a:pt x="375" y="256"/>
                </a:lnTo>
                <a:lnTo>
                  <a:pt x="375" y="256"/>
                </a:lnTo>
                <a:lnTo>
                  <a:pt x="375" y="258"/>
                </a:lnTo>
                <a:lnTo>
                  <a:pt x="375" y="258"/>
                </a:lnTo>
                <a:lnTo>
                  <a:pt x="375" y="259"/>
                </a:lnTo>
                <a:lnTo>
                  <a:pt x="375" y="259"/>
                </a:lnTo>
                <a:lnTo>
                  <a:pt x="375" y="259"/>
                </a:lnTo>
                <a:lnTo>
                  <a:pt x="374" y="260"/>
                </a:lnTo>
                <a:lnTo>
                  <a:pt x="374" y="260"/>
                </a:lnTo>
                <a:lnTo>
                  <a:pt x="374" y="262"/>
                </a:lnTo>
                <a:lnTo>
                  <a:pt x="373" y="263"/>
                </a:lnTo>
                <a:lnTo>
                  <a:pt x="373" y="263"/>
                </a:lnTo>
                <a:lnTo>
                  <a:pt x="373" y="264"/>
                </a:lnTo>
                <a:lnTo>
                  <a:pt x="374" y="264"/>
                </a:lnTo>
                <a:lnTo>
                  <a:pt x="374" y="264"/>
                </a:lnTo>
                <a:lnTo>
                  <a:pt x="374" y="264"/>
                </a:lnTo>
                <a:lnTo>
                  <a:pt x="375" y="264"/>
                </a:lnTo>
                <a:lnTo>
                  <a:pt x="374" y="264"/>
                </a:lnTo>
                <a:lnTo>
                  <a:pt x="374" y="266"/>
                </a:lnTo>
                <a:lnTo>
                  <a:pt x="374" y="266"/>
                </a:lnTo>
                <a:lnTo>
                  <a:pt x="374" y="266"/>
                </a:lnTo>
                <a:lnTo>
                  <a:pt x="374" y="267"/>
                </a:lnTo>
                <a:lnTo>
                  <a:pt x="373" y="267"/>
                </a:lnTo>
                <a:lnTo>
                  <a:pt x="373" y="267"/>
                </a:lnTo>
                <a:lnTo>
                  <a:pt x="373" y="267"/>
                </a:lnTo>
                <a:lnTo>
                  <a:pt x="373" y="269"/>
                </a:lnTo>
                <a:lnTo>
                  <a:pt x="373" y="269"/>
                </a:lnTo>
                <a:lnTo>
                  <a:pt x="373" y="270"/>
                </a:lnTo>
                <a:lnTo>
                  <a:pt x="371" y="270"/>
                </a:lnTo>
                <a:lnTo>
                  <a:pt x="371" y="270"/>
                </a:lnTo>
                <a:lnTo>
                  <a:pt x="370" y="270"/>
                </a:lnTo>
                <a:lnTo>
                  <a:pt x="370" y="270"/>
                </a:lnTo>
                <a:lnTo>
                  <a:pt x="368" y="270"/>
                </a:lnTo>
                <a:lnTo>
                  <a:pt x="367" y="270"/>
                </a:lnTo>
                <a:lnTo>
                  <a:pt x="367" y="270"/>
                </a:lnTo>
                <a:lnTo>
                  <a:pt x="367" y="271"/>
                </a:lnTo>
                <a:lnTo>
                  <a:pt x="367" y="271"/>
                </a:lnTo>
                <a:lnTo>
                  <a:pt x="367" y="271"/>
                </a:lnTo>
                <a:lnTo>
                  <a:pt x="366" y="271"/>
                </a:lnTo>
                <a:lnTo>
                  <a:pt x="366" y="273"/>
                </a:lnTo>
                <a:lnTo>
                  <a:pt x="364" y="273"/>
                </a:lnTo>
                <a:lnTo>
                  <a:pt x="364" y="273"/>
                </a:lnTo>
                <a:lnTo>
                  <a:pt x="364" y="273"/>
                </a:lnTo>
                <a:lnTo>
                  <a:pt x="364" y="273"/>
                </a:lnTo>
                <a:lnTo>
                  <a:pt x="363" y="273"/>
                </a:lnTo>
                <a:lnTo>
                  <a:pt x="363" y="273"/>
                </a:lnTo>
                <a:lnTo>
                  <a:pt x="360" y="274"/>
                </a:lnTo>
                <a:lnTo>
                  <a:pt x="360" y="274"/>
                </a:lnTo>
                <a:lnTo>
                  <a:pt x="360" y="275"/>
                </a:lnTo>
                <a:lnTo>
                  <a:pt x="360" y="275"/>
                </a:lnTo>
                <a:lnTo>
                  <a:pt x="360" y="275"/>
                </a:lnTo>
                <a:lnTo>
                  <a:pt x="360" y="277"/>
                </a:lnTo>
                <a:lnTo>
                  <a:pt x="359" y="277"/>
                </a:lnTo>
                <a:lnTo>
                  <a:pt x="359" y="278"/>
                </a:lnTo>
                <a:lnTo>
                  <a:pt x="358" y="278"/>
                </a:lnTo>
                <a:lnTo>
                  <a:pt x="358" y="278"/>
                </a:lnTo>
                <a:lnTo>
                  <a:pt x="356" y="278"/>
                </a:lnTo>
                <a:lnTo>
                  <a:pt x="356" y="278"/>
                </a:lnTo>
                <a:lnTo>
                  <a:pt x="356" y="278"/>
                </a:lnTo>
                <a:lnTo>
                  <a:pt x="356" y="280"/>
                </a:lnTo>
                <a:lnTo>
                  <a:pt x="355" y="280"/>
                </a:lnTo>
                <a:lnTo>
                  <a:pt x="355" y="281"/>
                </a:lnTo>
                <a:lnTo>
                  <a:pt x="353" y="282"/>
                </a:lnTo>
                <a:lnTo>
                  <a:pt x="353" y="282"/>
                </a:lnTo>
                <a:lnTo>
                  <a:pt x="353" y="282"/>
                </a:lnTo>
                <a:lnTo>
                  <a:pt x="352" y="282"/>
                </a:lnTo>
                <a:lnTo>
                  <a:pt x="352" y="282"/>
                </a:lnTo>
                <a:lnTo>
                  <a:pt x="351" y="284"/>
                </a:lnTo>
                <a:lnTo>
                  <a:pt x="351" y="284"/>
                </a:lnTo>
                <a:lnTo>
                  <a:pt x="351" y="284"/>
                </a:lnTo>
                <a:lnTo>
                  <a:pt x="351" y="284"/>
                </a:lnTo>
                <a:lnTo>
                  <a:pt x="351" y="285"/>
                </a:lnTo>
                <a:lnTo>
                  <a:pt x="351" y="285"/>
                </a:lnTo>
                <a:lnTo>
                  <a:pt x="351" y="286"/>
                </a:lnTo>
                <a:lnTo>
                  <a:pt x="351" y="286"/>
                </a:lnTo>
                <a:lnTo>
                  <a:pt x="351" y="286"/>
                </a:lnTo>
                <a:lnTo>
                  <a:pt x="351" y="288"/>
                </a:lnTo>
                <a:lnTo>
                  <a:pt x="351" y="288"/>
                </a:lnTo>
                <a:lnTo>
                  <a:pt x="351" y="289"/>
                </a:lnTo>
                <a:lnTo>
                  <a:pt x="351" y="289"/>
                </a:lnTo>
                <a:lnTo>
                  <a:pt x="351" y="289"/>
                </a:lnTo>
                <a:lnTo>
                  <a:pt x="351" y="289"/>
                </a:lnTo>
                <a:lnTo>
                  <a:pt x="351" y="290"/>
                </a:lnTo>
                <a:lnTo>
                  <a:pt x="351" y="290"/>
                </a:lnTo>
                <a:lnTo>
                  <a:pt x="351" y="292"/>
                </a:lnTo>
                <a:lnTo>
                  <a:pt x="351" y="292"/>
                </a:lnTo>
                <a:lnTo>
                  <a:pt x="351" y="292"/>
                </a:lnTo>
                <a:lnTo>
                  <a:pt x="351" y="292"/>
                </a:lnTo>
                <a:lnTo>
                  <a:pt x="351" y="292"/>
                </a:lnTo>
                <a:lnTo>
                  <a:pt x="351" y="293"/>
                </a:lnTo>
                <a:lnTo>
                  <a:pt x="351" y="293"/>
                </a:lnTo>
                <a:lnTo>
                  <a:pt x="351" y="295"/>
                </a:lnTo>
                <a:lnTo>
                  <a:pt x="351" y="295"/>
                </a:lnTo>
                <a:lnTo>
                  <a:pt x="351" y="295"/>
                </a:lnTo>
                <a:lnTo>
                  <a:pt x="351" y="296"/>
                </a:lnTo>
                <a:lnTo>
                  <a:pt x="351" y="296"/>
                </a:lnTo>
                <a:lnTo>
                  <a:pt x="351" y="296"/>
                </a:lnTo>
                <a:lnTo>
                  <a:pt x="351" y="297"/>
                </a:lnTo>
                <a:lnTo>
                  <a:pt x="351" y="297"/>
                </a:lnTo>
                <a:lnTo>
                  <a:pt x="351" y="297"/>
                </a:lnTo>
                <a:lnTo>
                  <a:pt x="351" y="297"/>
                </a:lnTo>
                <a:lnTo>
                  <a:pt x="351" y="299"/>
                </a:lnTo>
                <a:lnTo>
                  <a:pt x="351" y="299"/>
                </a:lnTo>
                <a:lnTo>
                  <a:pt x="349" y="299"/>
                </a:lnTo>
                <a:lnTo>
                  <a:pt x="349" y="300"/>
                </a:lnTo>
                <a:lnTo>
                  <a:pt x="349" y="300"/>
                </a:lnTo>
                <a:lnTo>
                  <a:pt x="349" y="300"/>
                </a:lnTo>
                <a:lnTo>
                  <a:pt x="349" y="300"/>
                </a:lnTo>
                <a:lnTo>
                  <a:pt x="349" y="301"/>
                </a:lnTo>
                <a:lnTo>
                  <a:pt x="348" y="301"/>
                </a:lnTo>
                <a:lnTo>
                  <a:pt x="348" y="301"/>
                </a:lnTo>
                <a:lnTo>
                  <a:pt x="348" y="301"/>
                </a:lnTo>
                <a:lnTo>
                  <a:pt x="348" y="303"/>
                </a:lnTo>
                <a:lnTo>
                  <a:pt x="348" y="303"/>
                </a:lnTo>
                <a:lnTo>
                  <a:pt x="347" y="303"/>
                </a:lnTo>
                <a:lnTo>
                  <a:pt x="347" y="303"/>
                </a:lnTo>
                <a:lnTo>
                  <a:pt x="347" y="303"/>
                </a:lnTo>
                <a:lnTo>
                  <a:pt x="347" y="304"/>
                </a:lnTo>
                <a:lnTo>
                  <a:pt x="347" y="304"/>
                </a:lnTo>
                <a:lnTo>
                  <a:pt x="347" y="304"/>
                </a:lnTo>
                <a:lnTo>
                  <a:pt x="347" y="306"/>
                </a:lnTo>
                <a:lnTo>
                  <a:pt x="347" y="306"/>
                </a:lnTo>
                <a:lnTo>
                  <a:pt x="348" y="306"/>
                </a:lnTo>
                <a:lnTo>
                  <a:pt x="348" y="307"/>
                </a:lnTo>
                <a:lnTo>
                  <a:pt x="347" y="307"/>
                </a:lnTo>
                <a:lnTo>
                  <a:pt x="348" y="307"/>
                </a:lnTo>
                <a:lnTo>
                  <a:pt x="347" y="307"/>
                </a:lnTo>
                <a:lnTo>
                  <a:pt x="347" y="308"/>
                </a:lnTo>
                <a:lnTo>
                  <a:pt x="345" y="308"/>
                </a:lnTo>
                <a:lnTo>
                  <a:pt x="345" y="308"/>
                </a:lnTo>
                <a:lnTo>
                  <a:pt x="345" y="308"/>
                </a:lnTo>
                <a:lnTo>
                  <a:pt x="345" y="310"/>
                </a:lnTo>
                <a:lnTo>
                  <a:pt x="345" y="311"/>
                </a:lnTo>
                <a:lnTo>
                  <a:pt x="344" y="311"/>
                </a:lnTo>
                <a:lnTo>
                  <a:pt x="344" y="311"/>
                </a:lnTo>
                <a:lnTo>
                  <a:pt x="344" y="312"/>
                </a:lnTo>
                <a:lnTo>
                  <a:pt x="344" y="314"/>
                </a:lnTo>
                <a:lnTo>
                  <a:pt x="342" y="314"/>
                </a:lnTo>
                <a:lnTo>
                  <a:pt x="342" y="315"/>
                </a:lnTo>
                <a:lnTo>
                  <a:pt x="342" y="315"/>
                </a:lnTo>
                <a:lnTo>
                  <a:pt x="342" y="316"/>
                </a:lnTo>
                <a:lnTo>
                  <a:pt x="342" y="316"/>
                </a:lnTo>
                <a:lnTo>
                  <a:pt x="342" y="316"/>
                </a:lnTo>
                <a:lnTo>
                  <a:pt x="342" y="316"/>
                </a:lnTo>
                <a:lnTo>
                  <a:pt x="341" y="316"/>
                </a:lnTo>
                <a:lnTo>
                  <a:pt x="341" y="318"/>
                </a:lnTo>
                <a:lnTo>
                  <a:pt x="341" y="318"/>
                </a:lnTo>
                <a:lnTo>
                  <a:pt x="340" y="318"/>
                </a:lnTo>
                <a:lnTo>
                  <a:pt x="340" y="318"/>
                </a:lnTo>
                <a:lnTo>
                  <a:pt x="340" y="318"/>
                </a:lnTo>
                <a:lnTo>
                  <a:pt x="338" y="318"/>
                </a:lnTo>
                <a:lnTo>
                  <a:pt x="338" y="318"/>
                </a:lnTo>
                <a:lnTo>
                  <a:pt x="338" y="316"/>
                </a:lnTo>
                <a:lnTo>
                  <a:pt x="338" y="316"/>
                </a:lnTo>
                <a:lnTo>
                  <a:pt x="337" y="316"/>
                </a:lnTo>
                <a:lnTo>
                  <a:pt x="337" y="316"/>
                </a:lnTo>
                <a:lnTo>
                  <a:pt x="337" y="316"/>
                </a:lnTo>
                <a:lnTo>
                  <a:pt x="336" y="316"/>
                </a:lnTo>
                <a:lnTo>
                  <a:pt x="336" y="316"/>
                </a:lnTo>
                <a:lnTo>
                  <a:pt x="336" y="316"/>
                </a:lnTo>
                <a:lnTo>
                  <a:pt x="334" y="316"/>
                </a:lnTo>
                <a:lnTo>
                  <a:pt x="334" y="316"/>
                </a:lnTo>
                <a:lnTo>
                  <a:pt x="334" y="316"/>
                </a:lnTo>
                <a:lnTo>
                  <a:pt x="334" y="316"/>
                </a:lnTo>
                <a:lnTo>
                  <a:pt x="334" y="318"/>
                </a:lnTo>
                <a:lnTo>
                  <a:pt x="333" y="318"/>
                </a:lnTo>
                <a:lnTo>
                  <a:pt x="333" y="318"/>
                </a:lnTo>
                <a:lnTo>
                  <a:pt x="333" y="318"/>
                </a:lnTo>
                <a:lnTo>
                  <a:pt x="332" y="318"/>
                </a:lnTo>
                <a:lnTo>
                  <a:pt x="332" y="319"/>
                </a:lnTo>
                <a:lnTo>
                  <a:pt x="332" y="319"/>
                </a:lnTo>
                <a:lnTo>
                  <a:pt x="332" y="319"/>
                </a:lnTo>
                <a:lnTo>
                  <a:pt x="332" y="319"/>
                </a:lnTo>
                <a:lnTo>
                  <a:pt x="332" y="319"/>
                </a:lnTo>
                <a:lnTo>
                  <a:pt x="332" y="321"/>
                </a:lnTo>
                <a:lnTo>
                  <a:pt x="332" y="321"/>
                </a:lnTo>
                <a:lnTo>
                  <a:pt x="332" y="321"/>
                </a:lnTo>
                <a:lnTo>
                  <a:pt x="332" y="321"/>
                </a:lnTo>
                <a:lnTo>
                  <a:pt x="330" y="321"/>
                </a:lnTo>
                <a:lnTo>
                  <a:pt x="330" y="321"/>
                </a:lnTo>
                <a:lnTo>
                  <a:pt x="329" y="321"/>
                </a:lnTo>
                <a:lnTo>
                  <a:pt x="329" y="321"/>
                </a:lnTo>
                <a:lnTo>
                  <a:pt x="329" y="321"/>
                </a:lnTo>
                <a:lnTo>
                  <a:pt x="329" y="319"/>
                </a:lnTo>
                <a:lnTo>
                  <a:pt x="329" y="319"/>
                </a:lnTo>
                <a:lnTo>
                  <a:pt x="327" y="319"/>
                </a:lnTo>
                <a:lnTo>
                  <a:pt x="327" y="321"/>
                </a:lnTo>
                <a:lnTo>
                  <a:pt x="327" y="321"/>
                </a:lnTo>
                <a:lnTo>
                  <a:pt x="327" y="321"/>
                </a:lnTo>
                <a:lnTo>
                  <a:pt x="326" y="321"/>
                </a:lnTo>
                <a:lnTo>
                  <a:pt x="326" y="321"/>
                </a:lnTo>
                <a:lnTo>
                  <a:pt x="326" y="321"/>
                </a:lnTo>
                <a:lnTo>
                  <a:pt x="326" y="322"/>
                </a:lnTo>
                <a:lnTo>
                  <a:pt x="325" y="322"/>
                </a:lnTo>
                <a:lnTo>
                  <a:pt x="325" y="322"/>
                </a:lnTo>
                <a:lnTo>
                  <a:pt x="325" y="322"/>
                </a:lnTo>
                <a:lnTo>
                  <a:pt x="325" y="322"/>
                </a:lnTo>
                <a:lnTo>
                  <a:pt x="325" y="323"/>
                </a:lnTo>
                <a:lnTo>
                  <a:pt x="323" y="323"/>
                </a:lnTo>
                <a:lnTo>
                  <a:pt x="323" y="323"/>
                </a:lnTo>
                <a:lnTo>
                  <a:pt x="323" y="323"/>
                </a:lnTo>
                <a:lnTo>
                  <a:pt x="323" y="325"/>
                </a:lnTo>
                <a:lnTo>
                  <a:pt x="323" y="325"/>
                </a:lnTo>
                <a:lnTo>
                  <a:pt x="322" y="325"/>
                </a:lnTo>
                <a:lnTo>
                  <a:pt x="322" y="323"/>
                </a:lnTo>
                <a:lnTo>
                  <a:pt x="322" y="325"/>
                </a:lnTo>
                <a:lnTo>
                  <a:pt x="322" y="325"/>
                </a:lnTo>
                <a:lnTo>
                  <a:pt x="322" y="325"/>
                </a:lnTo>
                <a:lnTo>
                  <a:pt x="322" y="325"/>
                </a:lnTo>
                <a:lnTo>
                  <a:pt x="322" y="325"/>
                </a:lnTo>
                <a:lnTo>
                  <a:pt x="321" y="325"/>
                </a:lnTo>
                <a:lnTo>
                  <a:pt x="321" y="325"/>
                </a:lnTo>
                <a:lnTo>
                  <a:pt x="321" y="325"/>
                </a:lnTo>
                <a:lnTo>
                  <a:pt x="321" y="326"/>
                </a:lnTo>
                <a:lnTo>
                  <a:pt x="321" y="326"/>
                </a:lnTo>
                <a:lnTo>
                  <a:pt x="321" y="326"/>
                </a:lnTo>
                <a:lnTo>
                  <a:pt x="321" y="326"/>
                </a:lnTo>
                <a:lnTo>
                  <a:pt x="321" y="326"/>
                </a:lnTo>
                <a:lnTo>
                  <a:pt x="321" y="326"/>
                </a:lnTo>
                <a:lnTo>
                  <a:pt x="321" y="327"/>
                </a:lnTo>
                <a:lnTo>
                  <a:pt x="321" y="327"/>
                </a:lnTo>
                <a:lnTo>
                  <a:pt x="319" y="327"/>
                </a:lnTo>
                <a:lnTo>
                  <a:pt x="319" y="327"/>
                </a:lnTo>
                <a:lnTo>
                  <a:pt x="319" y="327"/>
                </a:lnTo>
                <a:lnTo>
                  <a:pt x="319" y="327"/>
                </a:lnTo>
                <a:lnTo>
                  <a:pt x="319" y="327"/>
                </a:lnTo>
                <a:lnTo>
                  <a:pt x="318" y="327"/>
                </a:lnTo>
                <a:lnTo>
                  <a:pt x="318" y="327"/>
                </a:lnTo>
                <a:lnTo>
                  <a:pt x="318" y="327"/>
                </a:lnTo>
                <a:lnTo>
                  <a:pt x="318" y="327"/>
                </a:lnTo>
                <a:lnTo>
                  <a:pt x="318" y="329"/>
                </a:lnTo>
                <a:lnTo>
                  <a:pt x="316" y="329"/>
                </a:lnTo>
                <a:lnTo>
                  <a:pt x="316" y="329"/>
                </a:lnTo>
                <a:lnTo>
                  <a:pt x="316" y="329"/>
                </a:lnTo>
                <a:lnTo>
                  <a:pt x="315" y="329"/>
                </a:lnTo>
                <a:lnTo>
                  <a:pt x="315" y="329"/>
                </a:lnTo>
                <a:lnTo>
                  <a:pt x="315" y="329"/>
                </a:lnTo>
                <a:lnTo>
                  <a:pt x="315" y="330"/>
                </a:lnTo>
                <a:lnTo>
                  <a:pt x="315" y="330"/>
                </a:lnTo>
                <a:lnTo>
                  <a:pt x="314" y="330"/>
                </a:lnTo>
                <a:lnTo>
                  <a:pt x="314" y="329"/>
                </a:lnTo>
                <a:lnTo>
                  <a:pt x="314" y="329"/>
                </a:lnTo>
                <a:lnTo>
                  <a:pt x="314" y="327"/>
                </a:lnTo>
                <a:lnTo>
                  <a:pt x="312" y="327"/>
                </a:lnTo>
                <a:lnTo>
                  <a:pt x="312" y="327"/>
                </a:lnTo>
                <a:lnTo>
                  <a:pt x="312" y="327"/>
                </a:lnTo>
                <a:lnTo>
                  <a:pt x="312" y="326"/>
                </a:lnTo>
                <a:lnTo>
                  <a:pt x="312" y="326"/>
                </a:lnTo>
                <a:lnTo>
                  <a:pt x="312" y="325"/>
                </a:lnTo>
                <a:lnTo>
                  <a:pt x="312" y="326"/>
                </a:lnTo>
                <a:lnTo>
                  <a:pt x="312" y="326"/>
                </a:lnTo>
                <a:lnTo>
                  <a:pt x="312" y="325"/>
                </a:lnTo>
                <a:lnTo>
                  <a:pt x="311" y="325"/>
                </a:lnTo>
                <a:lnTo>
                  <a:pt x="311" y="325"/>
                </a:lnTo>
                <a:lnTo>
                  <a:pt x="311" y="326"/>
                </a:lnTo>
                <a:lnTo>
                  <a:pt x="310" y="326"/>
                </a:lnTo>
                <a:lnTo>
                  <a:pt x="310" y="327"/>
                </a:lnTo>
                <a:lnTo>
                  <a:pt x="310" y="327"/>
                </a:lnTo>
                <a:lnTo>
                  <a:pt x="308" y="327"/>
                </a:lnTo>
                <a:lnTo>
                  <a:pt x="308" y="327"/>
                </a:lnTo>
                <a:lnTo>
                  <a:pt x="308" y="327"/>
                </a:lnTo>
                <a:lnTo>
                  <a:pt x="307" y="327"/>
                </a:lnTo>
                <a:lnTo>
                  <a:pt x="307" y="327"/>
                </a:lnTo>
                <a:lnTo>
                  <a:pt x="307" y="327"/>
                </a:lnTo>
                <a:lnTo>
                  <a:pt x="306" y="327"/>
                </a:lnTo>
                <a:lnTo>
                  <a:pt x="306" y="327"/>
                </a:lnTo>
                <a:lnTo>
                  <a:pt x="306" y="329"/>
                </a:lnTo>
                <a:lnTo>
                  <a:pt x="306" y="329"/>
                </a:lnTo>
                <a:lnTo>
                  <a:pt x="306" y="330"/>
                </a:lnTo>
                <a:lnTo>
                  <a:pt x="306" y="330"/>
                </a:lnTo>
                <a:lnTo>
                  <a:pt x="306" y="330"/>
                </a:lnTo>
                <a:lnTo>
                  <a:pt x="307" y="333"/>
                </a:lnTo>
                <a:lnTo>
                  <a:pt x="307" y="333"/>
                </a:lnTo>
                <a:lnTo>
                  <a:pt x="307" y="333"/>
                </a:lnTo>
                <a:lnTo>
                  <a:pt x="307" y="334"/>
                </a:lnTo>
                <a:lnTo>
                  <a:pt x="307" y="334"/>
                </a:lnTo>
                <a:lnTo>
                  <a:pt x="307" y="336"/>
                </a:lnTo>
                <a:lnTo>
                  <a:pt x="307" y="336"/>
                </a:lnTo>
                <a:lnTo>
                  <a:pt x="307" y="336"/>
                </a:lnTo>
                <a:lnTo>
                  <a:pt x="308" y="337"/>
                </a:lnTo>
                <a:lnTo>
                  <a:pt x="308" y="338"/>
                </a:lnTo>
                <a:lnTo>
                  <a:pt x="308" y="338"/>
                </a:lnTo>
                <a:lnTo>
                  <a:pt x="308" y="338"/>
                </a:lnTo>
                <a:lnTo>
                  <a:pt x="310" y="340"/>
                </a:lnTo>
                <a:lnTo>
                  <a:pt x="308" y="340"/>
                </a:lnTo>
                <a:lnTo>
                  <a:pt x="308" y="340"/>
                </a:lnTo>
                <a:lnTo>
                  <a:pt x="308" y="341"/>
                </a:lnTo>
                <a:lnTo>
                  <a:pt x="308" y="341"/>
                </a:lnTo>
                <a:lnTo>
                  <a:pt x="310" y="341"/>
                </a:lnTo>
                <a:lnTo>
                  <a:pt x="310" y="341"/>
                </a:lnTo>
                <a:lnTo>
                  <a:pt x="310" y="341"/>
                </a:lnTo>
                <a:lnTo>
                  <a:pt x="311" y="341"/>
                </a:lnTo>
                <a:lnTo>
                  <a:pt x="311" y="341"/>
                </a:lnTo>
                <a:lnTo>
                  <a:pt x="312" y="340"/>
                </a:lnTo>
                <a:lnTo>
                  <a:pt x="312" y="338"/>
                </a:lnTo>
                <a:lnTo>
                  <a:pt x="312" y="338"/>
                </a:lnTo>
                <a:lnTo>
                  <a:pt x="312" y="338"/>
                </a:lnTo>
                <a:lnTo>
                  <a:pt x="314" y="338"/>
                </a:lnTo>
                <a:lnTo>
                  <a:pt x="314" y="337"/>
                </a:lnTo>
                <a:lnTo>
                  <a:pt x="314" y="337"/>
                </a:lnTo>
                <a:lnTo>
                  <a:pt x="314" y="337"/>
                </a:lnTo>
                <a:lnTo>
                  <a:pt x="314" y="336"/>
                </a:lnTo>
                <a:lnTo>
                  <a:pt x="314" y="336"/>
                </a:lnTo>
                <a:lnTo>
                  <a:pt x="315" y="336"/>
                </a:lnTo>
                <a:lnTo>
                  <a:pt x="315" y="336"/>
                </a:lnTo>
                <a:lnTo>
                  <a:pt x="315" y="336"/>
                </a:lnTo>
                <a:lnTo>
                  <a:pt x="315" y="336"/>
                </a:lnTo>
                <a:lnTo>
                  <a:pt x="316" y="336"/>
                </a:lnTo>
                <a:lnTo>
                  <a:pt x="316" y="336"/>
                </a:lnTo>
                <a:lnTo>
                  <a:pt x="318" y="336"/>
                </a:lnTo>
                <a:lnTo>
                  <a:pt x="318" y="336"/>
                </a:lnTo>
                <a:lnTo>
                  <a:pt x="318" y="336"/>
                </a:lnTo>
                <a:lnTo>
                  <a:pt x="319" y="336"/>
                </a:lnTo>
                <a:lnTo>
                  <a:pt x="319" y="336"/>
                </a:lnTo>
                <a:lnTo>
                  <a:pt x="321" y="336"/>
                </a:lnTo>
                <a:lnTo>
                  <a:pt x="321" y="336"/>
                </a:lnTo>
                <a:lnTo>
                  <a:pt x="321" y="336"/>
                </a:lnTo>
                <a:lnTo>
                  <a:pt x="321" y="336"/>
                </a:lnTo>
                <a:lnTo>
                  <a:pt x="321" y="336"/>
                </a:lnTo>
                <a:lnTo>
                  <a:pt x="321" y="334"/>
                </a:lnTo>
                <a:lnTo>
                  <a:pt x="322" y="334"/>
                </a:lnTo>
                <a:lnTo>
                  <a:pt x="322" y="334"/>
                </a:lnTo>
                <a:lnTo>
                  <a:pt x="322" y="333"/>
                </a:lnTo>
                <a:lnTo>
                  <a:pt x="322" y="333"/>
                </a:lnTo>
                <a:lnTo>
                  <a:pt x="322" y="333"/>
                </a:lnTo>
                <a:lnTo>
                  <a:pt x="323" y="333"/>
                </a:lnTo>
                <a:lnTo>
                  <a:pt x="323" y="333"/>
                </a:lnTo>
                <a:lnTo>
                  <a:pt x="323" y="332"/>
                </a:lnTo>
                <a:lnTo>
                  <a:pt x="323" y="332"/>
                </a:lnTo>
                <a:lnTo>
                  <a:pt x="323" y="332"/>
                </a:lnTo>
                <a:lnTo>
                  <a:pt x="323" y="330"/>
                </a:lnTo>
                <a:lnTo>
                  <a:pt x="325" y="330"/>
                </a:lnTo>
                <a:lnTo>
                  <a:pt x="325" y="330"/>
                </a:lnTo>
                <a:lnTo>
                  <a:pt x="325" y="330"/>
                </a:lnTo>
                <a:lnTo>
                  <a:pt x="326" y="330"/>
                </a:lnTo>
                <a:lnTo>
                  <a:pt x="326" y="329"/>
                </a:lnTo>
                <a:lnTo>
                  <a:pt x="326" y="329"/>
                </a:lnTo>
                <a:lnTo>
                  <a:pt x="327" y="327"/>
                </a:lnTo>
                <a:lnTo>
                  <a:pt x="327" y="327"/>
                </a:lnTo>
                <a:lnTo>
                  <a:pt x="329" y="327"/>
                </a:lnTo>
                <a:lnTo>
                  <a:pt x="329" y="326"/>
                </a:lnTo>
                <a:lnTo>
                  <a:pt x="329" y="326"/>
                </a:lnTo>
                <a:lnTo>
                  <a:pt x="330" y="326"/>
                </a:lnTo>
                <a:lnTo>
                  <a:pt x="330" y="325"/>
                </a:lnTo>
                <a:lnTo>
                  <a:pt x="330" y="325"/>
                </a:lnTo>
                <a:lnTo>
                  <a:pt x="332" y="325"/>
                </a:lnTo>
                <a:lnTo>
                  <a:pt x="332" y="325"/>
                </a:lnTo>
                <a:lnTo>
                  <a:pt x="332" y="325"/>
                </a:lnTo>
                <a:lnTo>
                  <a:pt x="332" y="325"/>
                </a:lnTo>
                <a:lnTo>
                  <a:pt x="333" y="325"/>
                </a:lnTo>
                <a:lnTo>
                  <a:pt x="333" y="325"/>
                </a:lnTo>
                <a:lnTo>
                  <a:pt x="333" y="323"/>
                </a:lnTo>
                <a:lnTo>
                  <a:pt x="334" y="323"/>
                </a:lnTo>
                <a:lnTo>
                  <a:pt x="334" y="323"/>
                </a:lnTo>
                <a:lnTo>
                  <a:pt x="334" y="322"/>
                </a:lnTo>
                <a:lnTo>
                  <a:pt x="334" y="322"/>
                </a:lnTo>
                <a:lnTo>
                  <a:pt x="336" y="322"/>
                </a:lnTo>
                <a:lnTo>
                  <a:pt x="336" y="322"/>
                </a:lnTo>
                <a:lnTo>
                  <a:pt x="336" y="321"/>
                </a:lnTo>
                <a:lnTo>
                  <a:pt x="336" y="321"/>
                </a:lnTo>
                <a:lnTo>
                  <a:pt x="336" y="321"/>
                </a:lnTo>
                <a:lnTo>
                  <a:pt x="337" y="321"/>
                </a:lnTo>
                <a:lnTo>
                  <a:pt x="337" y="321"/>
                </a:lnTo>
                <a:lnTo>
                  <a:pt x="338" y="319"/>
                </a:lnTo>
                <a:lnTo>
                  <a:pt x="340" y="319"/>
                </a:lnTo>
                <a:lnTo>
                  <a:pt x="340" y="319"/>
                </a:lnTo>
                <a:lnTo>
                  <a:pt x="340" y="321"/>
                </a:lnTo>
                <a:lnTo>
                  <a:pt x="340" y="322"/>
                </a:lnTo>
                <a:lnTo>
                  <a:pt x="338" y="322"/>
                </a:lnTo>
                <a:lnTo>
                  <a:pt x="338" y="322"/>
                </a:lnTo>
                <a:lnTo>
                  <a:pt x="338" y="323"/>
                </a:lnTo>
                <a:lnTo>
                  <a:pt x="337" y="323"/>
                </a:lnTo>
                <a:lnTo>
                  <a:pt x="337" y="325"/>
                </a:lnTo>
                <a:lnTo>
                  <a:pt x="337" y="325"/>
                </a:lnTo>
                <a:lnTo>
                  <a:pt x="337" y="325"/>
                </a:lnTo>
                <a:lnTo>
                  <a:pt x="337" y="325"/>
                </a:lnTo>
                <a:lnTo>
                  <a:pt x="336" y="326"/>
                </a:lnTo>
                <a:lnTo>
                  <a:pt x="336" y="327"/>
                </a:lnTo>
                <a:lnTo>
                  <a:pt x="334" y="327"/>
                </a:lnTo>
                <a:lnTo>
                  <a:pt x="334" y="327"/>
                </a:lnTo>
                <a:lnTo>
                  <a:pt x="334" y="329"/>
                </a:lnTo>
                <a:lnTo>
                  <a:pt x="334" y="329"/>
                </a:lnTo>
                <a:lnTo>
                  <a:pt x="333" y="330"/>
                </a:lnTo>
                <a:lnTo>
                  <a:pt x="332" y="330"/>
                </a:lnTo>
                <a:lnTo>
                  <a:pt x="332" y="332"/>
                </a:lnTo>
                <a:lnTo>
                  <a:pt x="332" y="332"/>
                </a:lnTo>
                <a:lnTo>
                  <a:pt x="332" y="333"/>
                </a:lnTo>
                <a:lnTo>
                  <a:pt x="332" y="333"/>
                </a:lnTo>
                <a:lnTo>
                  <a:pt x="332" y="333"/>
                </a:lnTo>
                <a:lnTo>
                  <a:pt x="333" y="333"/>
                </a:lnTo>
                <a:lnTo>
                  <a:pt x="333" y="334"/>
                </a:lnTo>
                <a:lnTo>
                  <a:pt x="332" y="334"/>
                </a:lnTo>
                <a:lnTo>
                  <a:pt x="332" y="334"/>
                </a:lnTo>
                <a:lnTo>
                  <a:pt x="332" y="334"/>
                </a:lnTo>
                <a:lnTo>
                  <a:pt x="332" y="336"/>
                </a:lnTo>
                <a:lnTo>
                  <a:pt x="332" y="336"/>
                </a:lnTo>
                <a:lnTo>
                  <a:pt x="332" y="336"/>
                </a:lnTo>
                <a:lnTo>
                  <a:pt x="332" y="337"/>
                </a:lnTo>
                <a:lnTo>
                  <a:pt x="332" y="337"/>
                </a:lnTo>
                <a:lnTo>
                  <a:pt x="332" y="337"/>
                </a:lnTo>
                <a:lnTo>
                  <a:pt x="334" y="338"/>
                </a:lnTo>
                <a:lnTo>
                  <a:pt x="334" y="338"/>
                </a:lnTo>
                <a:lnTo>
                  <a:pt x="336" y="338"/>
                </a:lnTo>
                <a:lnTo>
                  <a:pt x="337" y="338"/>
                </a:lnTo>
                <a:lnTo>
                  <a:pt x="338" y="338"/>
                </a:lnTo>
                <a:lnTo>
                  <a:pt x="338" y="340"/>
                </a:lnTo>
                <a:lnTo>
                  <a:pt x="340" y="340"/>
                </a:lnTo>
                <a:lnTo>
                  <a:pt x="340" y="340"/>
                </a:lnTo>
                <a:lnTo>
                  <a:pt x="340" y="340"/>
                </a:lnTo>
                <a:lnTo>
                  <a:pt x="341" y="340"/>
                </a:lnTo>
                <a:lnTo>
                  <a:pt x="342" y="340"/>
                </a:lnTo>
                <a:lnTo>
                  <a:pt x="344" y="340"/>
                </a:lnTo>
                <a:lnTo>
                  <a:pt x="345" y="340"/>
                </a:lnTo>
                <a:lnTo>
                  <a:pt x="345" y="338"/>
                </a:lnTo>
                <a:lnTo>
                  <a:pt x="347" y="338"/>
                </a:lnTo>
                <a:lnTo>
                  <a:pt x="348" y="338"/>
                </a:lnTo>
                <a:lnTo>
                  <a:pt x="349" y="338"/>
                </a:lnTo>
                <a:lnTo>
                  <a:pt x="351" y="338"/>
                </a:lnTo>
                <a:lnTo>
                  <a:pt x="352" y="338"/>
                </a:lnTo>
                <a:lnTo>
                  <a:pt x="353" y="338"/>
                </a:lnTo>
                <a:lnTo>
                  <a:pt x="355" y="338"/>
                </a:lnTo>
                <a:lnTo>
                  <a:pt x="356" y="338"/>
                </a:lnTo>
                <a:lnTo>
                  <a:pt x="356" y="338"/>
                </a:lnTo>
                <a:lnTo>
                  <a:pt x="356" y="338"/>
                </a:lnTo>
                <a:lnTo>
                  <a:pt x="359" y="338"/>
                </a:lnTo>
                <a:lnTo>
                  <a:pt x="359" y="338"/>
                </a:lnTo>
                <a:lnTo>
                  <a:pt x="360" y="338"/>
                </a:lnTo>
                <a:lnTo>
                  <a:pt x="362" y="338"/>
                </a:lnTo>
                <a:lnTo>
                  <a:pt x="362" y="338"/>
                </a:lnTo>
                <a:lnTo>
                  <a:pt x="363" y="338"/>
                </a:lnTo>
                <a:lnTo>
                  <a:pt x="364" y="338"/>
                </a:lnTo>
                <a:lnTo>
                  <a:pt x="367" y="338"/>
                </a:lnTo>
                <a:lnTo>
                  <a:pt x="367" y="338"/>
                </a:lnTo>
                <a:lnTo>
                  <a:pt x="370" y="340"/>
                </a:lnTo>
                <a:lnTo>
                  <a:pt x="373" y="338"/>
                </a:lnTo>
                <a:lnTo>
                  <a:pt x="373" y="338"/>
                </a:lnTo>
                <a:lnTo>
                  <a:pt x="374" y="338"/>
                </a:lnTo>
                <a:lnTo>
                  <a:pt x="375" y="338"/>
                </a:lnTo>
                <a:lnTo>
                  <a:pt x="375" y="338"/>
                </a:lnTo>
                <a:lnTo>
                  <a:pt x="374" y="341"/>
                </a:lnTo>
                <a:lnTo>
                  <a:pt x="374" y="341"/>
                </a:lnTo>
                <a:lnTo>
                  <a:pt x="375" y="341"/>
                </a:lnTo>
                <a:lnTo>
                  <a:pt x="375" y="342"/>
                </a:lnTo>
                <a:lnTo>
                  <a:pt x="375" y="342"/>
                </a:lnTo>
                <a:lnTo>
                  <a:pt x="377" y="342"/>
                </a:lnTo>
                <a:lnTo>
                  <a:pt x="379" y="342"/>
                </a:lnTo>
                <a:lnTo>
                  <a:pt x="381" y="342"/>
                </a:lnTo>
                <a:lnTo>
                  <a:pt x="381" y="342"/>
                </a:lnTo>
                <a:lnTo>
                  <a:pt x="382" y="341"/>
                </a:lnTo>
                <a:lnTo>
                  <a:pt x="382" y="341"/>
                </a:lnTo>
                <a:lnTo>
                  <a:pt x="384" y="341"/>
                </a:lnTo>
                <a:lnTo>
                  <a:pt x="385" y="341"/>
                </a:lnTo>
                <a:lnTo>
                  <a:pt x="385" y="341"/>
                </a:lnTo>
                <a:lnTo>
                  <a:pt x="386" y="341"/>
                </a:lnTo>
                <a:lnTo>
                  <a:pt x="386" y="341"/>
                </a:lnTo>
                <a:lnTo>
                  <a:pt x="388" y="340"/>
                </a:lnTo>
                <a:lnTo>
                  <a:pt x="388" y="340"/>
                </a:lnTo>
                <a:lnTo>
                  <a:pt x="386" y="338"/>
                </a:lnTo>
                <a:lnTo>
                  <a:pt x="388" y="338"/>
                </a:lnTo>
                <a:lnTo>
                  <a:pt x="388" y="338"/>
                </a:lnTo>
                <a:lnTo>
                  <a:pt x="389" y="338"/>
                </a:lnTo>
                <a:lnTo>
                  <a:pt x="389" y="338"/>
                </a:lnTo>
                <a:lnTo>
                  <a:pt x="389" y="338"/>
                </a:lnTo>
                <a:lnTo>
                  <a:pt x="389" y="340"/>
                </a:lnTo>
                <a:lnTo>
                  <a:pt x="389" y="340"/>
                </a:lnTo>
                <a:lnTo>
                  <a:pt x="389" y="340"/>
                </a:lnTo>
                <a:lnTo>
                  <a:pt x="390" y="340"/>
                </a:lnTo>
                <a:lnTo>
                  <a:pt x="390" y="341"/>
                </a:lnTo>
                <a:lnTo>
                  <a:pt x="390" y="341"/>
                </a:lnTo>
                <a:lnTo>
                  <a:pt x="392" y="341"/>
                </a:lnTo>
                <a:lnTo>
                  <a:pt x="392" y="341"/>
                </a:lnTo>
                <a:lnTo>
                  <a:pt x="393" y="340"/>
                </a:lnTo>
                <a:lnTo>
                  <a:pt x="393" y="340"/>
                </a:lnTo>
                <a:lnTo>
                  <a:pt x="394" y="338"/>
                </a:lnTo>
                <a:lnTo>
                  <a:pt x="396" y="338"/>
                </a:lnTo>
                <a:lnTo>
                  <a:pt x="396" y="338"/>
                </a:lnTo>
                <a:lnTo>
                  <a:pt x="397" y="338"/>
                </a:lnTo>
                <a:lnTo>
                  <a:pt x="399" y="338"/>
                </a:lnTo>
                <a:lnTo>
                  <a:pt x="400" y="338"/>
                </a:lnTo>
                <a:lnTo>
                  <a:pt x="400" y="338"/>
                </a:lnTo>
                <a:lnTo>
                  <a:pt x="400" y="337"/>
                </a:lnTo>
                <a:lnTo>
                  <a:pt x="400" y="336"/>
                </a:lnTo>
                <a:lnTo>
                  <a:pt x="400" y="336"/>
                </a:lnTo>
                <a:lnTo>
                  <a:pt x="401" y="336"/>
                </a:lnTo>
                <a:lnTo>
                  <a:pt x="403" y="338"/>
                </a:lnTo>
                <a:lnTo>
                  <a:pt x="404" y="338"/>
                </a:lnTo>
                <a:lnTo>
                  <a:pt x="405" y="338"/>
                </a:lnTo>
                <a:lnTo>
                  <a:pt x="405" y="338"/>
                </a:lnTo>
                <a:lnTo>
                  <a:pt x="407" y="338"/>
                </a:lnTo>
                <a:lnTo>
                  <a:pt x="408" y="340"/>
                </a:lnTo>
                <a:lnTo>
                  <a:pt x="408" y="340"/>
                </a:lnTo>
                <a:lnTo>
                  <a:pt x="408" y="341"/>
                </a:lnTo>
                <a:lnTo>
                  <a:pt x="408" y="342"/>
                </a:lnTo>
                <a:lnTo>
                  <a:pt x="408" y="344"/>
                </a:lnTo>
                <a:lnTo>
                  <a:pt x="408" y="344"/>
                </a:lnTo>
                <a:lnTo>
                  <a:pt x="408" y="344"/>
                </a:lnTo>
                <a:lnTo>
                  <a:pt x="408" y="347"/>
                </a:lnTo>
                <a:lnTo>
                  <a:pt x="408" y="347"/>
                </a:lnTo>
                <a:lnTo>
                  <a:pt x="408" y="347"/>
                </a:lnTo>
                <a:lnTo>
                  <a:pt x="408" y="348"/>
                </a:lnTo>
                <a:lnTo>
                  <a:pt x="408" y="349"/>
                </a:lnTo>
                <a:lnTo>
                  <a:pt x="408" y="349"/>
                </a:lnTo>
                <a:lnTo>
                  <a:pt x="411" y="349"/>
                </a:lnTo>
                <a:lnTo>
                  <a:pt x="412" y="349"/>
                </a:lnTo>
                <a:lnTo>
                  <a:pt x="414" y="349"/>
                </a:lnTo>
                <a:lnTo>
                  <a:pt x="415" y="349"/>
                </a:lnTo>
                <a:lnTo>
                  <a:pt x="415" y="349"/>
                </a:lnTo>
                <a:lnTo>
                  <a:pt x="416" y="349"/>
                </a:lnTo>
                <a:lnTo>
                  <a:pt x="416" y="349"/>
                </a:lnTo>
                <a:lnTo>
                  <a:pt x="418" y="349"/>
                </a:lnTo>
                <a:lnTo>
                  <a:pt x="420" y="349"/>
                </a:lnTo>
                <a:lnTo>
                  <a:pt x="422" y="349"/>
                </a:lnTo>
                <a:lnTo>
                  <a:pt x="422" y="349"/>
                </a:lnTo>
                <a:lnTo>
                  <a:pt x="423" y="349"/>
                </a:lnTo>
                <a:lnTo>
                  <a:pt x="425" y="349"/>
                </a:lnTo>
                <a:lnTo>
                  <a:pt x="425" y="349"/>
                </a:lnTo>
                <a:lnTo>
                  <a:pt x="427" y="349"/>
                </a:lnTo>
                <a:lnTo>
                  <a:pt x="427" y="351"/>
                </a:lnTo>
                <a:lnTo>
                  <a:pt x="427" y="351"/>
                </a:lnTo>
                <a:lnTo>
                  <a:pt x="427" y="352"/>
                </a:lnTo>
                <a:lnTo>
                  <a:pt x="429" y="351"/>
                </a:lnTo>
                <a:lnTo>
                  <a:pt x="430" y="355"/>
                </a:lnTo>
                <a:lnTo>
                  <a:pt x="431" y="352"/>
                </a:lnTo>
                <a:lnTo>
                  <a:pt x="433" y="352"/>
                </a:lnTo>
                <a:lnTo>
                  <a:pt x="433" y="351"/>
                </a:lnTo>
                <a:lnTo>
                  <a:pt x="433" y="351"/>
                </a:lnTo>
                <a:lnTo>
                  <a:pt x="433" y="349"/>
                </a:lnTo>
                <a:lnTo>
                  <a:pt x="433" y="349"/>
                </a:lnTo>
                <a:lnTo>
                  <a:pt x="433" y="349"/>
                </a:lnTo>
                <a:lnTo>
                  <a:pt x="434" y="349"/>
                </a:lnTo>
                <a:lnTo>
                  <a:pt x="434" y="349"/>
                </a:lnTo>
                <a:lnTo>
                  <a:pt x="434" y="349"/>
                </a:lnTo>
                <a:lnTo>
                  <a:pt x="434" y="349"/>
                </a:lnTo>
                <a:lnTo>
                  <a:pt x="436" y="349"/>
                </a:lnTo>
                <a:lnTo>
                  <a:pt x="436" y="349"/>
                </a:lnTo>
                <a:lnTo>
                  <a:pt x="436" y="348"/>
                </a:lnTo>
                <a:lnTo>
                  <a:pt x="436" y="349"/>
                </a:lnTo>
                <a:lnTo>
                  <a:pt x="436" y="349"/>
                </a:lnTo>
                <a:lnTo>
                  <a:pt x="436" y="348"/>
                </a:lnTo>
                <a:lnTo>
                  <a:pt x="437" y="348"/>
                </a:lnTo>
                <a:lnTo>
                  <a:pt x="437" y="348"/>
                </a:lnTo>
                <a:lnTo>
                  <a:pt x="437" y="347"/>
                </a:lnTo>
                <a:lnTo>
                  <a:pt x="437" y="347"/>
                </a:lnTo>
                <a:lnTo>
                  <a:pt x="437" y="348"/>
                </a:lnTo>
                <a:lnTo>
                  <a:pt x="438" y="348"/>
                </a:lnTo>
                <a:lnTo>
                  <a:pt x="438" y="348"/>
                </a:lnTo>
                <a:lnTo>
                  <a:pt x="438" y="347"/>
                </a:lnTo>
                <a:lnTo>
                  <a:pt x="438" y="347"/>
                </a:lnTo>
                <a:lnTo>
                  <a:pt x="438" y="347"/>
                </a:lnTo>
                <a:lnTo>
                  <a:pt x="438" y="347"/>
                </a:lnTo>
                <a:lnTo>
                  <a:pt x="440" y="347"/>
                </a:lnTo>
                <a:lnTo>
                  <a:pt x="440" y="345"/>
                </a:lnTo>
                <a:lnTo>
                  <a:pt x="440" y="345"/>
                </a:lnTo>
                <a:lnTo>
                  <a:pt x="441" y="345"/>
                </a:lnTo>
                <a:lnTo>
                  <a:pt x="441" y="345"/>
                </a:lnTo>
                <a:lnTo>
                  <a:pt x="441" y="344"/>
                </a:lnTo>
                <a:lnTo>
                  <a:pt x="441" y="344"/>
                </a:lnTo>
                <a:lnTo>
                  <a:pt x="441" y="344"/>
                </a:lnTo>
                <a:lnTo>
                  <a:pt x="441" y="344"/>
                </a:lnTo>
                <a:lnTo>
                  <a:pt x="441" y="342"/>
                </a:lnTo>
                <a:lnTo>
                  <a:pt x="441" y="342"/>
                </a:lnTo>
                <a:lnTo>
                  <a:pt x="441" y="341"/>
                </a:lnTo>
                <a:lnTo>
                  <a:pt x="441" y="341"/>
                </a:lnTo>
                <a:lnTo>
                  <a:pt x="441" y="341"/>
                </a:lnTo>
                <a:lnTo>
                  <a:pt x="441" y="341"/>
                </a:lnTo>
                <a:lnTo>
                  <a:pt x="441" y="340"/>
                </a:lnTo>
                <a:lnTo>
                  <a:pt x="442" y="340"/>
                </a:lnTo>
                <a:lnTo>
                  <a:pt x="442" y="340"/>
                </a:lnTo>
                <a:lnTo>
                  <a:pt x="442" y="340"/>
                </a:lnTo>
                <a:lnTo>
                  <a:pt x="442" y="338"/>
                </a:lnTo>
                <a:lnTo>
                  <a:pt x="444" y="338"/>
                </a:lnTo>
                <a:lnTo>
                  <a:pt x="444" y="340"/>
                </a:lnTo>
                <a:lnTo>
                  <a:pt x="444" y="338"/>
                </a:lnTo>
                <a:lnTo>
                  <a:pt x="444" y="338"/>
                </a:lnTo>
                <a:lnTo>
                  <a:pt x="444" y="338"/>
                </a:lnTo>
                <a:lnTo>
                  <a:pt x="444" y="338"/>
                </a:lnTo>
                <a:lnTo>
                  <a:pt x="444" y="337"/>
                </a:lnTo>
                <a:lnTo>
                  <a:pt x="444" y="337"/>
                </a:lnTo>
                <a:lnTo>
                  <a:pt x="444" y="337"/>
                </a:lnTo>
                <a:lnTo>
                  <a:pt x="444" y="336"/>
                </a:lnTo>
                <a:lnTo>
                  <a:pt x="444" y="336"/>
                </a:lnTo>
                <a:lnTo>
                  <a:pt x="444" y="336"/>
                </a:lnTo>
                <a:lnTo>
                  <a:pt x="444" y="336"/>
                </a:lnTo>
                <a:lnTo>
                  <a:pt x="444" y="334"/>
                </a:lnTo>
                <a:lnTo>
                  <a:pt x="444" y="334"/>
                </a:lnTo>
                <a:lnTo>
                  <a:pt x="444" y="334"/>
                </a:lnTo>
                <a:lnTo>
                  <a:pt x="444" y="334"/>
                </a:lnTo>
                <a:lnTo>
                  <a:pt x="444" y="333"/>
                </a:lnTo>
                <a:lnTo>
                  <a:pt x="444" y="333"/>
                </a:lnTo>
                <a:lnTo>
                  <a:pt x="444" y="333"/>
                </a:lnTo>
                <a:lnTo>
                  <a:pt x="444" y="333"/>
                </a:lnTo>
                <a:lnTo>
                  <a:pt x="444" y="332"/>
                </a:lnTo>
                <a:lnTo>
                  <a:pt x="444" y="332"/>
                </a:lnTo>
                <a:lnTo>
                  <a:pt x="444" y="332"/>
                </a:lnTo>
                <a:lnTo>
                  <a:pt x="444" y="332"/>
                </a:lnTo>
                <a:lnTo>
                  <a:pt x="444" y="330"/>
                </a:lnTo>
                <a:lnTo>
                  <a:pt x="444" y="330"/>
                </a:lnTo>
                <a:lnTo>
                  <a:pt x="444" y="330"/>
                </a:lnTo>
                <a:lnTo>
                  <a:pt x="445" y="330"/>
                </a:lnTo>
                <a:lnTo>
                  <a:pt x="445" y="332"/>
                </a:lnTo>
                <a:lnTo>
                  <a:pt x="446" y="332"/>
                </a:lnTo>
                <a:lnTo>
                  <a:pt x="446" y="332"/>
                </a:lnTo>
                <a:lnTo>
                  <a:pt x="449" y="334"/>
                </a:lnTo>
                <a:lnTo>
                  <a:pt x="452" y="336"/>
                </a:lnTo>
                <a:lnTo>
                  <a:pt x="453" y="336"/>
                </a:lnTo>
                <a:lnTo>
                  <a:pt x="457" y="340"/>
                </a:lnTo>
                <a:lnTo>
                  <a:pt x="460" y="341"/>
                </a:lnTo>
                <a:lnTo>
                  <a:pt x="462" y="341"/>
                </a:lnTo>
                <a:lnTo>
                  <a:pt x="462" y="341"/>
                </a:lnTo>
                <a:lnTo>
                  <a:pt x="462" y="342"/>
                </a:lnTo>
                <a:lnTo>
                  <a:pt x="463" y="342"/>
                </a:lnTo>
                <a:lnTo>
                  <a:pt x="463" y="342"/>
                </a:lnTo>
                <a:lnTo>
                  <a:pt x="463" y="342"/>
                </a:lnTo>
                <a:lnTo>
                  <a:pt x="463" y="344"/>
                </a:lnTo>
                <a:lnTo>
                  <a:pt x="463" y="344"/>
                </a:lnTo>
                <a:lnTo>
                  <a:pt x="463" y="344"/>
                </a:lnTo>
                <a:lnTo>
                  <a:pt x="463" y="342"/>
                </a:lnTo>
                <a:lnTo>
                  <a:pt x="464" y="342"/>
                </a:lnTo>
                <a:lnTo>
                  <a:pt x="464" y="342"/>
                </a:lnTo>
                <a:lnTo>
                  <a:pt x="466" y="342"/>
                </a:lnTo>
                <a:lnTo>
                  <a:pt x="466" y="342"/>
                </a:lnTo>
                <a:lnTo>
                  <a:pt x="466" y="342"/>
                </a:lnTo>
                <a:lnTo>
                  <a:pt x="466" y="341"/>
                </a:lnTo>
                <a:lnTo>
                  <a:pt x="466" y="341"/>
                </a:lnTo>
                <a:lnTo>
                  <a:pt x="466" y="341"/>
                </a:lnTo>
                <a:lnTo>
                  <a:pt x="467" y="341"/>
                </a:lnTo>
                <a:lnTo>
                  <a:pt x="467" y="341"/>
                </a:lnTo>
                <a:lnTo>
                  <a:pt x="466" y="341"/>
                </a:lnTo>
                <a:lnTo>
                  <a:pt x="467" y="341"/>
                </a:lnTo>
                <a:lnTo>
                  <a:pt x="467" y="340"/>
                </a:lnTo>
                <a:lnTo>
                  <a:pt x="467" y="341"/>
                </a:lnTo>
                <a:lnTo>
                  <a:pt x="467" y="341"/>
                </a:lnTo>
                <a:lnTo>
                  <a:pt x="468" y="341"/>
                </a:lnTo>
                <a:lnTo>
                  <a:pt x="468" y="341"/>
                </a:lnTo>
                <a:lnTo>
                  <a:pt x="468" y="341"/>
                </a:lnTo>
                <a:lnTo>
                  <a:pt x="468" y="341"/>
                </a:lnTo>
                <a:lnTo>
                  <a:pt x="470" y="341"/>
                </a:lnTo>
                <a:lnTo>
                  <a:pt x="470" y="340"/>
                </a:lnTo>
                <a:lnTo>
                  <a:pt x="470" y="340"/>
                </a:lnTo>
                <a:lnTo>
                  <a:pt x="471" y="340"/>
                </a:lnTo>
                <a:lnTo>
                  <a:pt x="471" y="340"/>
                </a:lnTo>
                <a:lnTo>
                  <a:pt x="471" y="340"/>
                </a:lnTo>
                <a:lnTo>
                  <a:pt x="471" y="340"/>
                </a:lnTo>
                <a:lnTo>
                  <a:pt x="472" y="340"/>
                </a:lnTo>
                <a:lnTo>
                  <a:pt x="472" y="340"/>
                </a:lnTo>
                <a:lnTo>
                  <a:pt x="472" y="338"/>
                </a:lnTo>
                <a:lnTo>
                  <a:pt x="472" y="340"/>
                </a:lnTo>
                <a:lnTo>
                  <a:pt x="472" y="340"/>
                </a:lnTo>
                <a:lnTo>
                  <a:pt x="474" y="340"/>
                </a:lnTo>
                <a:lnTo>
                  <a:pt x="474" y="340"/>
                </a:lnTo>
                <a:lnTo>
                  <a:pt x="474" y="340"/>
                </a:lnTo>
                <a:lnTo>
                  <a:pt x="474" y="340"/>
                </a:lnTo>
                <a:lnTo>
                  <a:pt x="474" y="338"/>
                </a:lnTo>
                <a:lnTo>
                  <a:pt x="474" y="338"/>
                </a:lnTo>
                <a:lnTo>
                  <a:pt x="474" y="340"/>
                </a:lnTo>
                <a:lnTo>
                  <a:pt x="474" y="340"/>
                </a:lnTo>
                <a:lnTo>
                  <a:pt x="475" y="340"/>
                </a:lnTo>
                <a:lnTo>
                  <a:pt x="475" y="340"/>
                </a:lnTo>
                <a:lnTo>
                  <a:pt x="475" y="340"/>
                </a:lnTo>
                <a:lnTo>
                  <a:pt x="477" y="340"/>
                </a:lnTo>
                <a:lnTo>
                  <a:pt x="477" y="340"/>
                </a:lnTo>
                <a:lnTo>
                  <a:pt x="477" y="340"/>
                </a:lnTo>
                <a:lnTo>
                  <a:pt x="478" y="340"/>
                </a:lnTo>
                <a:lnTo>
                  <a:pt x="478" y="338"/>
                </a:lnTo>
                <a:lnTo>
                  <a:pt x="478" y="340"/>
                </a:lnTo>
                <a:lnTo>
                  <a:pt x="478" y="340"/>
                </a:lnTo>
                <a:lnTo>
                  <a:pt x="478" y="338"/>
                </a:lnTo>
                <a:lnTo>
                  <a:pt x="478" y="338"/>
                </a:lnTo>
                <a:lnTo>
                  <a:pt x="479" y="338"/>
                </a:lnTo>
                <a:lnTo>
                  <a:pt x="479" y="338"/>
                </a:lnTo>
                <a:lnTo>
                  <a:pt x="479" y="338"/>
                </a:lnTo>
                <a:lnTo>
                  <a:pt x="479" y="338"/>
                </a:lnTo>
                <a:lnTo>
                  <a:pt x="479" y="338"/>
                </a:lnTo>
                <a:lnTo>
                  <a:pt x="479" y="338"/>
                </a:lnTo>
                <a:lnTo>
                  <a:pt x="481" y="338"/>
                </a:lnTo>
                <a:lnTo>
                  <a:pt x="481" y="338"/>
                </a:lnTo>
                <a:lnTo>
                  <a:pt x="482" y="338"/>
                </a:lnTo>
                <a:lnTo>
                  <a:pt x="482" y="338"/>
                </a:lnTo>
                <a:lnTo>
                  <a:pt x="482" y="340"/>
                </a:lnTo>
                <a:lnTo>
                  <a:pt x="482" y="340"/>
                </a:lnTo>
                <a:lnTo>
                  <a:pt x="482" y="340"/>
                </a:lnTo>
                <a:lnTo>
                  <a:pt x="483" y="340"/>
                </a:lnTo>
                <a:lnTo>
                  <a:pt x="483" y="340"/>
                </a:lnTo>
                <a:lnTo>
                  <a:pt x="483" y="340"/>
                </a:lnTo>
                <a:lnTo>
                  <a:pt x="483" y="340"/>
                </a:lnTo>
                <a:lnTo>
                  <a:pt x="485" y="340"/>
                </a:lnTo>
                <a:lnTo>
                  <a:pt x="485" y="341"/>
                </a:lnTo>
                <a:lnTo>
                  <a:pt x="485" y="341"/>
                </a:lnTo>
                <a:lnTo>
                  <a:pt x="485" y="341"/>
                </a:lnTo>
                <a:lnTo>
                  <a:pt x="486" y="341"/>
                </a:lnTo>
                <a:lnTo>
                  <a:pt x="486" y="341"/>
                </a:lnTo>
                <a:lnTo>
                  <a:pt x="486" y="341"/>
                </a:lnTo>
                <a:lnTo>
                  <a:pt x="486" y="341"/>
                </a:lnTo>
                <a:lnTo>
                  <a:pt x="488" y="341"/>
                </a:lnTo>
                <a:lnTo>
                  <a:pt x="488" y="341"/>
                </a:lnTo>
                <a:lnTo>
                  <a:pt x="488" y="341"/>
                </a:lnTo>
                <a:lnTo>
                  <a:pt x="488" y="342"/>
                </a:lnTo>
                <a:lnTo>
                  <a:pt x="488" y="342"/>
                </a:lnTo>
                <a:lnTo>
                  <a:pt x="488" y="342"/>
                </a:lnTo>
                <a:lnTo>
                  <a:pt x="488" y="342"/>
                </a:lnTo>
                <a:lnTo>
                  <a:pt x="488" y="342"/>
                </a:lnTo>
                <a:lnTo>
                  <a:pt x="489" y="342"/>
                </a:lnTo>
                <a:lnTo>
                  <a:pt x="489" y="342"/>
                </a:lnTo>
                <a:lnTo>
                  <a:pt x="489" y="342"/>
                </a:lnTo>
                <a:lnTo>
                  <a:pt x="489" y="342"/>
                </a:lnTo>
                <a:lnTo>
                  <a:pt x="490" y="342"/>
                </a:lnTo>
                <a:lnTo>
                  <a:pt x="489" y="342"/>
                </a:lnTo>
                <a:lnTo>
                  <a:pt x="489" y="344"/>
                </a:lnTo>
                <a:lnTo>
                  <a:pt x="490" y="347"/>
                </a:lnTo>
                <a:lnTo>
                  <a:pt x="490" y="349"/>
                </a:lnTo>
                <a:lnTo>
                  <a:pt x="492" y="353"/>
                </a:lnTo>
                <a:lnTo>
                  <a:pt x="492" y="355"/>
                </a:lnTo>
                <a:lnTo>
                  <a:pt x="492" y="355"/>
                </a:lnTo>
                <a:lnTo>
                  <a:pt x="492" y="355"/>
                </a:lnTo>
                <a:lnTo>
                  <a:pt x="492" y="356"/>
                </a:lnTo>
                <a:lnTo>
                  <a:pt x="492" y="358"/>
                </a:lnTo>
                <a:lnTo>
                  <a:pt x="492" y="359"/>
                </a:lnTo>
                <a:lnTo>
                  <a:pt x="492" y="362"/>
                </a:lnTo>
                <a:lnTo>
                  <a:pt x="492" y="364"/>
                </a:lnTo>
                <a:lnTo>
                  <a:pt x="492" y="368"/>
                </a:lnTo>
                <a:lnTo>
                  <a:pt x="492" y="368"/>
                </a:lnTo>
                <a:lnTo>
                  <a:pt x="492" y="370"/>
                </a:lnTo>
                <a:lnTo>
                  <a:pt x="492" y="370"/>
                </a:lnTo>
                <a:lnTo>
                  <a:pt x="493" y="371"/>
                </a:lnTo>
                <a:lnTo>
                  <a:pt x="493" y="373"/>
                </a:lnTo>
                <a:lnTo>
                  <a:pt x="494" y="374"/>
                </a:lnTo>
                <a:lnTo>
                  <a:pt x="494" y="374"/>
                </a:lnTo>
                <a:lnTo>
                  <a:pt x="496" y="374"/>
                </a:lnTo>
                <a:lnTo>
                  <a:pt x="500" y="374"/>
                </a:lnTo>
                <a:lnTo>
                  <a:pt x="501" y="374"/>
                </a:lnTo>
                <a:lnTo>
                  <a:pt x="504" y="379"/>
                </a:lnTo>
                <a:lnTo>
                  <a:pt x="504" y="379"/>
                </a:lnTo>
                <a:lnTo>
                  <a:pt x="504" y="379"/>
                </a:lnTo>
                <a:lnTo>
                  <a:pt x="505" y="381"/>
                </a:lnTo>
                <a:lnTo>
                  <a:pt x="507" y="385"/>
                </a:lnTo>
                <a:lnTo>
                  <a:pt x="508" y="386"/>
                </a:lnTo>
                <a:lnTo>
                  <a:pt x="508" y="388"/>
                </a:lnTo>
                <a:lnTo>
                  <a:pt x="509" y="385"/>
                </a:lnTo>
                <a:lnTo>
                  <a:pt x="511" y="384"/>
                </a:lnTo>
                <a:lnTo>
                  <a:pt x="512" y="385"/>
                </a:lnTo>
                <a:lnTo>
                  <a:pt x="512" y="386"/>
                </a:lnTo>
                <a:lnTo>
                  <a:pt x="512" y="386"/>
                </a:lnTo>
                <a:lnTo>
                  <a:pt x="514" y="388"/>
                </a:lnTo>
                <a:lnTo>
                  <a:pt x="514" y="388"/>
                </a:lnTo>
                <a:lnTo>
                  <a:pt x="514" y="389"/>
                </a:lnTo>
                <a:lnTo>
                  <a:pt x="514" y="389"/>
                </a:lnTo>
                <a:lnTo>
                  <a:pt x="514" y="389"/>
                </a:lnTo>
                <a:lnTo>
                  <a:pt x="514" y="390"/>
                </a:lnTo>
                <a:lnTo>
                  <a:pt x="512" y="390"/>
                </a:lnTo>
                <a:lnTo>
                  <a:pt x="512" y="390"/>
                </a:lnTo>
                <a:lnTo>
                  <a:pt x="512" y="390"/>
                </a:lnTo>
                <a:lnTo>
                  <a:pt x="512" y="390"/>
                </a:lnTo>
                <a:lnTo>
                  <a:pt x="512" y="392"/>
                </a:lnTo>
                <a:lnTo>
                  <a:pt x="512" y="392"/>
                </a:lnTo>
                <a:lnTo>
                  <a:pt x="512" y="392"/>
                </a:lnTo>
                <a:lnTo>
                  <a:pt x="512" y="392"/>
                </a:lnTo>
                <a:lnTo>
                  <a:pt x="512" y="393"/>
                </a:lnTo>
                <a:lnTo>
                  <a:pt x="512" y="392"/>
                </a:lnTo>
                <a:lnTo>
                  <a:pt x="512" y="392"/>
                </a:lnTo>
                <a:lnTo>
                  <a:pt x="514" y="392"/>
                </a:lnTo>
                <a:lnTo>
                  <a:pt x="514" y="392"/>
                </a:lnTo>
                <a:lnTo>
                  <a:pt x="515" y="392"/>
                </a:lnTo>
                <a:lnTo>
                  <a:pt x="515" y="393"/>
                </a:lnTo>
                <a:lnTo>
                  <a:pt x="515" y="392"/>
                </a:lnTo>
                <a:lnTo>
                  <a:pt x="515" y="392"/>
                </a:lnTo>
                <a:lnTo>
                  <a:pt x="515" y="392"/>
                </a:lnTo>
                <a:lnTo>
                  <a:pt x="516" y="392"/>
                </a:lnTo>
                <a:lnTo>
                  <a:pt x="516" y="393"/>
                </a:lnTo>
                <a:lnTo>
                  <a:pt x="516" y="393"/>
                </a:lnTo>
                <a:lnTo>
                  <a:pt x="518" y="396"/>
                </a:lnTo>
                <a:lnTo>
                  <a:pt x="520" y="396"/>
                </a:lnTo>
                <a:lnTo>
                  <a:pt x="523" y="396"/>
                </a:lnTo>
                <a:lnTo>
                  <a:pt x="524" y="396"/>
                </a:lnTo>
                <a:lnTo>
                  <a:pt x="526" y="396"/>
                </a:lnTo>
                <a:lnTo>
                  <a:pt x="529" y="396"/>
                </a:lnTo>
                <a:lnTo>
                  <a:pt x="529" y="396"/>
                </a:lnTo>
                <a:lnTo>
                  <a:pt x="530" y="396"/>
                </a:lnTo>
                <a:lnTo>
                  <a:pt x="530" y="396"/>
                </a:lnTo>
                <a:lnTo>
                  <a:pt x="531" y="396"/>
                </a:lnTo>
                <a:lnTo>
                  <a:pt x="531" y="397"/>
                </a:lnTo>
                <a:lnTo>
                  <a:pt x="531" y="399"/>
                </a:lnTo>
                <a:lnTo>
                  <a:pt x="531" y="400"/>
                </a:lnTo>
                <a:lnTo>
                  <a:pt x="531" y="401"/>
                </a:lnTo>
                <a:lnTo>
                  <a:pt x="531" y="401"/>
                </a:lnTo>
                <a:lnTo>
                  <a:pt x="531" y="401"/>
                </a:lnTo>
                <a:lnTo>
                  <a:pt x="531" y="403"/>
                </a:lnTo>
                <a:lnTo>
                  <a:pt x="531" y="403"/>
                </a:lnTo>
                <a:lnTo>
                  <a:pt x="531" y="404"/>
                </a:lnTo>
                <a:lnTo>
                  <a:pt x="531" y="404"/>
                </a:lnTo>
                <a:lnTo>
                  <a:pt x="533" y="405"/>
                </a:lnTo>
                <a:lnTo>
                  <a:pt x="534" y="408"/>
                </a:lnTo>
                <a:lnTo>
                  <a:pt x="534" y="408"/>
                </a:lnTo>
                <a:lnTo>
                  <a:pt x="534" y="409"/>
                </a:lnTo>
                <a:lnTo>
                  <a:pt x="534" y="412"/>
                </a:lnTo>
                <a:lnTo>
                  <a:pt x="534" y="414"/>
                </a:lnTo>
                <a:lnTo>
                  <a:pt x="535" y="415"/>
                </a:lnTo>
                <a:lnTo>
                  <a:pt x="535" y="415"/>
                </a:lnTo>
                <a:lnTo>
                  <a:pt x="535" y="416"/>
                </a:lnTo>
                <a:lnTo>
                  <a:pt x="535" y="416"/>
                </a:lnTo>
                <a:lnTo>
                  <a:pt x="537" y="419"/>
                </a:lnTo>
                <a:lnTo>
                  <a:pt x="535" y="419"/>
                </a:lnTo>
                <a:lnTo>
                  <a:pt x="537" y="420"/>
                </a:lnTo>
                <a:lnTo>
                  <a:pt x="535" y="420"/>
                </a:lnTo>
                <a:lnTo>
                  <a:pt x="535" y="420"/>
                </a:lnTo>
                <a:lnTo>
                  <a:pt x="535" y="420"/>
                </a:lnTo>
                <a:lnTo>
                  <a:pt x="535" y="420"/>
                </a:lnTo>
                <a:lnTo>
                  <a:pt x="534" y="420"/>
                </a:lnTo>
                <a:lnTo>
                  <a:pt x="534" y="420"/>
                </a:lnTo>
                <a:lnTo>
                  <a:pt x="534" y="422"/>
                </a:lnTo>
                <a:lnTo>
                  <a:pt x="534" y="422"/>
                </a:lnTo>
                <a:lnTo>
                  <a:pt x="534" y="420"/>
                </a:lnTo>
                <a:lnTo>
                  <a:pt x="533" y="420"/>
                </a:lnTo>
                <a:lnTo>
                  <a:pt x="533" y="422"/>
                </a:lnTo>
                <a:lnTo>
                  <a:pt x="533" y="422"/>
                </a:lnTo>
                <a:lnTo>
                  <a:pt x="531" y="422"/>
                </a:lnTo>
                <a:lnTo>
                  <a:pt x="531" y="422"/>
                </a:lnTo>
                <a:lnTo>
                  <a:pt x="531" y="422"/>
                </a:lnTo>
                <a:lnTo>
                  <a:pt x="531" y="422"/>
                </a:lnTo>
                <a:lnTo>
                  <a:pt x="530" y="422"/>
                </a:lnTo>
                <a:lnTo>
                  <a:pt x="530" y="423"/>
                </a:lnTo>
                <a:lnTo>
                  <a:pt x="530" y="423"/>
                </a:lnTo>
                <a:lnTo>
                  <a:pt x="529" y="423"/>
                </a:lnTo>
                <a:lnTo>
                  <a:pt x="529" y="423"/>
                </a:lnTo>
                <a:lnTo>
                  <a:pt x="529" y="423"/>
                </a:lnTo>
                <a:lnTo>
                  <a:pt x="529" y="423"/>
                </a:lnTo>
                <a:lnTo>
                  <a:pt x="527" y="423"/>
                </a:lnTo>
                <a:lnTo>
                  <a:pt x="527" y="423"/>
                </a:lnTo>
                <a:lnTo>
                  <a:pt x="527" y="423"/>
                </a:lnTo>
                <a:lnTo>
                  <a:pt x="526" y="423"/>
                </a:lnTo>
                <a:lnTo>
                  <a:pt x="526" y="425"/>
                </a:lnTo>
                <a:lnTo>
                  <a:pt x="526" y="425"/>
                </a:lnTo>
                <a:lnTo>
                  <a:pt x="526" y="425"/>
                </a:lnTo>
                <a:lnTo>
                  <a:pt x="524" y="425"/>
                </a:lnTo>
                <a:lnTo>
                  <a:pt x="524" y="423"/>
                </a:lnTo>
                <a:lnTo>
                  <a:pt x="524" y="423"/>
                </a:lnTo>
                <a:lnTo>
                  <a:pt x="524" y="423"/>
                </a:lnTo>
                <a:lnTo>
                  <a:pt x="523" y="423"/>
                </a:lnTo>
                <a:lnTo>
                  <a:pt x="523" y="423"/>
                </a:lnTo>
                <a:lnTo>
                  <a:pt x="523" y="423"/>
                </a:lnTo>
                <a:lnTo>
                  <a:pt x="523" y="422"/>
                </a:lnTo>
                <a:lnTo>
                  <a:pt x="523" y="422"/>
                </a:lnTo>
                <a:lnTo>
                  <a:pt x="523" y="422"/>
                </a:lnTo>
                <a:lnTo>
                  <a:pt x="523" y="420"/>
                </a:lnTo>
                <a:lnTo>
                  <a:pt x="522" y="420"/>
                </a:lnTo>
                <a:lnTo>
                  <a:pt x="522" y="420"/>
                </a:lnTo>
                <a:lnTo>
                  <a:pt x="522" y="420"/>
                </a:lnTo>
                <a:lnTo>
                  <a:pt x="520" y="420"/>
                </a:lnTo>
                <a:lnTo>
                  <a:pt x="520" y="420"/>
                </a:lnTo>
                <a:lnTo>
                  <a:pt x="520" y="420"/>
                </a:lnTo>
                <a:lnTo>
                  <a:pt x="520" y="420"/>
                </a:lnTo>
                <a:lnTo>
                  <a:pt x="520" y="420"/>
                </a:lnTo>
                <a:lnTo>
                  <a:pt x="519" y="420"/>
                </a:lnTo>
                <a:lnTo>
                  <a:pt x="519" y="420"/>
                </a:lnTo>
                <a:lnTo>
                  <a:pt x="519" y="420"/>
                </a:lnTo>
                <a:lnTo>
                  <a:pt x="519" y="420"/>
                </a:lnTo>
                <a:lnTo>
                  <a:pt x="518" y="420"/>
                </a:lnTo>
                <a:lnTo>
                  <a:pt x="518" y="420"/>
                </a:lnTo>
                <a:lnTo>
                  <a:pt x="518" y="419"/>
                </a:lnTo>
                <a:lnTo>
                  <a:pt x="518" y="419"/>
                </a:lnTo>
                <a:lnTo>
                  <a:pt x="518" y="420"/>
                </a:lnTo>
                <a:lnTo>
                  <a:pt x="518" y="419"/>
                </a:lnTo>
                <a:lnTo>
                  <a:pt x="516" y="419"/>
                </a:lnTo>
                <a:lnTo>
                  <a:pt x="516" y="419"/>
                </a:lnTo>
                <a:lnTo>
                  <a:pt x="515" y="419"/>
                </a:lnTo>
                <a:lnTo>
                  <a:pt x="515" y="419"/>
                </a:lnTo>
                <a:lnTo>
                  <a:pt x="515" y="419"/>
                </a:lnTo>
                <a:lnTo>
                  <a:pt x="515" y="419"/>
                </a:lnTo>
                <a:lnTo>
                  <a:pt x="514" y="419"/>
                </a:lnTo>
                <a:lnTo>
                  <a:pt x="514" y="419"/>
                </a:lnTo>
                <a:lnTo>
                  <a:pt x="512" y="419"/>
                </a:lnTo>
                <a:lnTo>
                  <a:pt x="512" y="419"/>
                </a:lnTo>
                <a:lnTo>
                  <a:pt x="512" y="420"/>
                </a:lnTo>
                <a:lnTo>
                  <a:pt x="512" y="420"/>
                </a:lnTo>
                <a:lnTo>
                  <a:pt x="512" y="419"/>
                </a:lnTo>
                <a:lnTo>
                  <a:pt x="511" y="420"/>
                </a:lnTo>
                <a:lnTo>
                  <a:pt x="511" y="420"/>
                </a:lnTo>
                <a:lnTo>
                  <a:pt x="511" y="419"/>
                </a:lnTo>
                <a:lnTo>
                  <a:pt x="509" y="419"/>
                </a:lnTo>
                <a:lnTo>
                  <a:pt x="509" y="420"/>
                </a:lnTo>
                <a:lnTo>
                  <a:pt x="509" y="419"/>
                </a:lnTo>
                <a:lnTo>
                  <a:pt x="509" y="420"/>
                </a:lnTo>
                <a:lnTo>
                  <a:pt x="509" y="420"/>
                </a:lnTo>
                <a:lnTo>
                  <a:pt x="508" y="420"/>
                </a:lnTo>
                <a:lnTo>
                  <a:pt x="508" y="419"/>
                </a:lnTo>
                <a:lnTo>
                  <a:pt x="508" y="419"/>
                </a:lnTo>
                <a:lnTo>
                  <a:pt x="508" y="419"/>
                </a:lnTo>
                <a:lnTo>
                  <a:pt x="507" y="419"/>
                </a:lnTo>
                <a:lnTo>
                  <a:pt x="507" y="419"/>
                </a:lnTo>
                <a:lnTo>
                  <a:pt x="507" y="419"/>
                </a:lnTo>
                <a:lnTo>
                  <a:pt x="507" y="418"/>
                </a:lnTo>
                <a:lnTo>
                  <a:pt x="507" y="418"/>
                </a:lnTo>
                <a:lnTo>
                  <a:pt x="505" y="418"/>
                </a:lnTo>
                <a:lnTo>
                  <a:pt x="505" y="418"/>
                </a:lnTo>
                <a:lnTo>
                  <a:pt x="505" y="418"/>
                </a:lnTo>
                <a:lnTo>
                  <a:pt x="505" y="418"/>
                </a:lnTo>
                <a:lnTo>
                  <a:pt x="505" y="418"/>
                </a:lnTo>
                <a:lnTo>
                  <a:pt x="505" y="416"/>
                </a:lnTo>
                <a:lnTo>
                  <a:pt x="504" y="416"/>
                </a:lnTo>
                <a:lnTo>
                  <a:pt x="504" y="416"/>
                </a:lnTo>
                <a:lnTo>
                  <a:pt x="505" y="416"/>
                </a:lnTo>
                <a:lnTo>
                  <a:pt x="504" y="416"/>
                </a:lnTo>
                <a:lnTo>
                  <a:pt x="504" y="415"/>
                </a:lnTo>
                <a:lnTo>
                  <a:pt x="504" y="415"/>
                </a:lnTo>
                <a:lnTo>
                  <a:pt x="505" y="415"/>
                </a:lnTo>
                <a:lnTo>
                  <a:pt x="505" y="415"/>
                </a:lnTo>
                <a:lnTo>
                  <a:pt x="505" y="415"/>
                </a:lnTo>
                <a:lnTo>
                  <a:pt x="505" y="415"/>
                </a:lnTo>
                <a:lnTo>
                  <a:pt x="505" y="414"/>
                </a:lnTo>
                <a:lnTo>
                  <a:pt x="504" y="414"/>
                </a:lnTo>
                <a:lnTo>
                  <a:pt x="504" y="414"/>
                </a:lnTo>
                <a:lnTo>
                  <a:pt x="504" y="414"/>
                </a:lnTo>
                <a:lnTo>
                  <a:pt x="504" y="414"/>
                </a:lnTo>
                <a:lnTo>
                  <a:pt x="504" y="414"/>
                </a:lnTo>
                <a:lnTo>
                  <a:pt x="504" y="414"/>
                </a:lnTo>
                <a:lnTo>
                  <a:pt x="503" y="414"/>
                </a:lnTo>
                <a:lnTo>
                  <a:pt x="504" y="414"/>
                </a:lnTo>
                <a:lnTo>
                  <a:pt x="503" y="414"/>
                </a:lnTo>
                <a:lnTo>
                  <a:pt x="503" y="412"/>
                </a:lnTo>
                <a:lnTo>
                  <a:pt x="503" y="412"/>
                </a:lnTo>
                <a:lnTo>
                  <a:pt x="503" y="412"/>
                </a:lnTo>
                <a:lnTo>
                  <a:pt x="501" y="412"/>
                </a:lnTo>
                <a:lnTo>
                  <a:pt x="501" y="412"/>
                </a:lnTo>
                <a:lnTo>
                  <a:pt x="501" y="412"/>
                </a:lnTo>
                <a:lnTo>
                  <a:pt x="501" y="412"/>
                </a:lnTo>
                <a:lnTo>
                  <a:pt x="501" y="411"/>
                </a:lnTo>
                <a:lnTo>
                  <a:pt x="501" y="411"/>
                </a:lnTo>
                <a:lnTo>
                  <a:pt x="501" y="411"/>
                </a:lnTo>
                <a:lnTo>
                  <a:pt x="501" y="411"/>
                </a:lnTo>
                <a:lnTo>
                  <a:pt x="501" y="409"/>
                </a:lnTo>
                <a:lnTo>
                  <a:pt x="500" y="409"/>
                </a:lnTo>
                <a:lnTo>
                  <a:pt x="500" y="411"/>
                </a:lnTo>
                <a:lnTo>
                  <a:pt x="500" y="409"/>
                </a:lnTo>
                <a:lnTo>
                  <a:pt x="500" y="409"/>
                </a:lnTo>
                <a:lnTo>
                  <a:pt x="500" y="409"/>
                </a:lnTo>
                <a:lnTo>
                  <a:pt x="500" y="409"/>
                </a:lnTo>
                <a:lnTo>
                  <a:pt x="500" y="408"/>
                </a:lnTo>
                <a:lnTo>
                  <a:pt x="500" y="408"/>
                </a:lnTo>
                <a:lnTo>
                  <a:pt x="500" y="408"/>
                </a:lnTo>
                <a:lnTo>
                  <a:pt x="500" y="408"/>
                </a:lnTo>
                <a:lnTo>
                  <a:pt x="500" y="407"/>
                </a:lnTo>
                <a:lnTo>
                  <a:pt x="498" y="407"/>
                </a:lnTo>
                <a:lnTo>
                  <a:pt x="498" y="407"/>
                </a:lnTo>
                <a:lnTo>
                  <a:pt x="498" y="407"/>
                </a:lnTo>
                <a:lnTo>
                  <a:pt x="498" y="407"/>
                </a:lnTo>
                <a:lnTo>
                  <a:pt x="498" y="407"/>
                </a:lnTo>
                <a:lnTo>
                  <a:pt x="498" y="407"/>
                </a:lnTo>
                <a:lnTo>
                  <a:pt x="497" y="407"/>
                </a:lnTo>
                <a:lnTo>
                  <a:pt x="497" y="407"/>
                </a:lnTo>
                <a:lnTo>
                  <a:pt x="497" y="405"/>
                </a:lnTo>
                <a:lnTo>
                  <a:pt x="497" y="405"/>
                </a:lnTo>
                <a:lnTo>
                  <a:pt x="496" y="405"/>
                </a:lnTo>
                <a:lnTo>
                  <a:pt x="496" y="405"/>
                </a:lnTo>
                <a:lnTo>
                  <a:pt x="496" y="405"/>
                </a:lnTo>
                <a:lnTo>
                  <a:pt x="496" y="405"/>
                </a:lnTo>
                <a:lnTo>
                  <a:pt x="496" y="405"/>
                </a:lnTo>
                <a:lnTo>
                  <a:pt x="496" y="404"/>
                </a:lnTo>
                <a:lnTo>
                  <a:pt x="496" y="404"/>
                </a:lnTo>
                <a:lnTo>
                  <a:pt x="496" y="404"/>
                </a:lnTo>
                <a:lnTo>
                  <a:pt x="494" y="404"/>
                </a:lnTo>
                <a:lnTo>
                  <a:pt x="494" y="404"/>
                </a:lnTo>
                <a:lnTo>
                  <a:pt x="493" y="404"/>
                </a:lnTo>
                <a:lnTo>
                  <a:pt x="493" y="403"/>
                </a:lnTo>
                <a:lnTo>
                  <a:pt x="493" y="403"/>
                </a:lnTo>
                <a:lnTo>
                  <a:pt x="493" y="404"/>
                </a:lnTo>
                <a:lnTo>
                  <a:pt x="493" y="404"/>
                </a:lnTo>
                <a:lnTo>
                  <a:pt x="492" y="404"/>
                </a:lnTo>
                <a:lnTo>
                  <a:pt x="492" y="404"/>
                </a:lnTo>
                <a:lnTo>
                  <a:pt x="492" y="404"/>
                </a:lnTo>
                <a:lnTo>
                  <a:pt x="492" y="404"/>
                </a:lnTo>
                <a:lnTo>
                  <a:pt x="490" y="404"/>
                </a:lnTo>
                <a:lnTo>
                  <a:pt x="490" y="404"/>
                </a:lnTo>
                <a:lnTo>
                  <a:pt x="490" y="403"/>
                </a:lnTo>
                <a:lnTo>
                  <a:pt x="490" y="403"/>
                </a:lnTo>
                <a:lnTo>
                  <a:pt x="489" y="404"/>
                </a:lnTo>
                <a:lnTo>
                  <a:pt x="489" y="403"/>
                </a:lnTo>
                <a:lnTo>
                  <a:pt x="489" y="403"/>
                </a:lnTo>
                <a:lnTo>
                  <a:pt x="488" y="403"/>
                </a:lnTo>
                <a:lnTo>
                  <a:pt x="489" y="403"/>
                </a:lnTo>
                <a:lnTo>
                  <a:pt x="489" y="403"/>
                </a:lnTo>
                <a:lnTo>
                  <a:pt x="489" y="403"/>
                </a:lnTo>
                <a:lnTo>
                  <a:pt x="489" y="401"/>
                </a:lnTo>
                <a:lnTo>
                  <a:pt x="489" y="401"/>
                </a:lnTo>
                <a:lnTo>
                  <a:pt x="489" y="401"/>
                </a:lnTo>
                <a:lnTo>
                  <a:pt x="489" y="401"/>
                </a:lnTo>
                <a:lnTo>
                  <a:pt x="488" y="401"/>
                </a:lnTo>
                <a:lnTo>
                  <a:pt x="488" y="400"/>
                </a:lnTo>
                <a:lnTo>
                  <a:pt x="489" y="400"/>
                </a:lnTo>
                <a:lnTo>
                  <a:pt x="489" y="400"/>
                </a:lnTo>
                <a:lnTo>
                  <a:pt x="488" y="399"/>
                </a:lnTo>
                <a:lnTo>
                  <a:pt x="488" y="399"/>
                </a:lnTo>
                <a:lnTo>
                  <a:pt x="488" y="399"/>
                </a:lnTo>
                <a:lnTo>
                  <a:pt x="488" y="399"/>
                </a:lnTo>
                <a:lnTo>
                  <a:pt x="488" y="397"/>
                </a:lnTo>
                <a:lnTo>
                  <a:pt x="488" y="397"/>
                </a:lnTo>
                <a:lnTo>
                  <a:pt x="488" y="396"/>
                </a:lnTo>
                <a:lnTo>
                  <a:pt x="488" y="396"/>
                </a:lnTo>
                <a:lnTo>
                  <a:pt x="488" y="396"/>
                </a:lnTo>
                <a:lnTo>
                  <a:pt x="488" y="396"/>
                </a:lnTo>
                <a:lnTo>
                  <a:pt x="488" y="396"/>
                </a:lnTo>
                <a:lnTo>
                  <a:pt x="486" y="396"/>
                </a:lnTo>
                <a:lnTo>
                  <a:pt x="486" y="394"/>
                </a:lnTo>
                <a:lnTo>
                  <a:pt x="486" y="394"/>
                </a:lnTo>
                <a:lnTo>
                  <a:pt x="485" y="394"/>
                </a:lnTo>
                <a:lnTo>
                  <a:pt x="485" y="396"/>
                </a:lnTo>
                <a:lnTo>
                  <a:pt x="485" y="394"/>
                </a:lnTo>
                <a:lnTo>
                  <a:pt x="485" y="394"/>
                </a:lnTo>
                <a:lnTo>
                  <a:pt x="485" y="394"/>
                </a:lnTo>
                <a:lnTo>
                  <a:pt x="485" y="394"/>
                </a:lnTo>
                <a:lnTo>
                  <a:pt x="485" y="393"/>
                </a:lnTo>
                <a:lnTo>
                  <a:pt x="483" y="393"/>
                </a:lnTo>
                <a:lnTo>
                  <a:pt x="483" y="393"/>
                </a:lnTo>
                <a:lnTo>
                  <a:pt x="483" y="393"/>
                </a:lnTo>
                <a:lnTo>
                  <a:pt x="482" y="393"/>
                </a:lnTo>
                <a:lnTo>
                  <a:pt x="482" y="393"/>
                </a:lnTo>
                <a:lnTo>
                  <a:pt x="483" y="393"/>
                </a:lnTo>
                <a:lnTo>
                  <a:pt x="483" y="392"/>
                </a:lnTo>
                <a:lnTo>
                  <a:pt x="482" y="392"/>
                </a:lnTo>
                <a:lnTo>
                  <a:pt x="482" y="392"/>
                </a:lnTo>
                <a:lnTo>
                  <a:pt x="482" y="393"/>
                </a:lnTo>
                <a:lnTo>
                  <a:pt x="482" y="392"/>
                </a:lnTo>
                <a:lnTo>
                  <a:pt x="482" y="392"/>
                </a:lnTo>
                <a:lnTo>
                  <a:pt x="482" y="392"/>
                </a:lnTo>
                <a:lnTo>
                  <a:pt x="481" y="392"/>
                </a:lnTo>
                <a:lnTo>
                  <a:pt x="481" y="390"/>
                </a:lnTo>
                <a:lnTo>
                  <a:pt x="481" y="390"/>
                </a:lnTo>
                <a:lnTo>
                  <a:pt x="479" y="390"/>
                </a:lnTo>
                <a:lnTo>
                  <a:pt x="479" y="390"/>
                </a:lnTo>
                <a:lnTo>
                  <a:pt x="479" y="390"/>
                </a:lnTo>
                <a:lnTo>
                  <a:pt x="478" y="390"/>
                </a:lnTo>
                <a:lnTo>
                  <a:pt x="478" y="390"/>
                </a:lnTo>
                <a:lnTo>
                  <a:pt x="477" y="390"/>
                </a:lnTo>
                <a:lnTo>
                  <a:pt x="477" y="390"/>
                </a:lnTo>
                <a:lnTo>
                  <a:pt x="477" y="390"/>
                </a:lnTo>
                <a:lnTo>
                  <a:pt x="477" y="390"/>
                </a:lnTo>
                <a:lnTo>
                  <a:pt x="477" y="390"/>
                </a:lnTo>
                <a:lnTo>
                  <a:pt x="475" y="390"/>
                </a:lnTo>
                <a:lnTo>
                  <a:pt x="475" y="390"/>
                </a:lnTo>
                <a:lnTo>
                  <a:pt x="475" y="390"/>
                </a:lnTo>
                <a:lnTo>
                  <a:pt x="477" y="390"/>
                </a:lnTo>
                <a:lnTo>
                  <a:pt x="475" y="390"/>
                </a:lnTo>
                <a:lnTo>
                  <a:pt x="475" y="392"/>
                </a:lnTo>
                <a:lnTo>
                  <a:pt x="475" y="392"/>
                </a:lnTo>
                <a:lnTo>
                  <a:pt x="475" y="392"/>
                </a:lnTo>
                <a:lnTo>
                  <a:pt x="474" y="392"/>
                </a:lnTo>
                <a:lnTo>
                  <a:pt x="474" y="392"/>
                </a:lnTo>
                <a:lnTo>
                  <a:pt x="474" y="392"/>
                </a:lnTo>
                <a:lnTo>
                  <a:pt x="474" y="392"/>
                </a:lnTo>
                <a:lnTo>
                  <a:pt x="474" y="392"/>
                </a:lnTo>
                <a:lnTo>
                  <a:pt x="472" y="392"/>
                </a:lnTo>
                <a:lnTo>
                  <a:pt x="472" y="392"/>
                </a:lnTo>
                <a:lnTo>
                  <a:pt x="472" y="390"/>
                </a:lnTo>
                <a:lnTo>
                  <a:pt x="471" y="390"/>
                </a:lnTo>
                <a:lnTo>
                  <a:pt x="471" y="390"/>
                </a:lnTo>
                <a:lnTo>
                  <a:pt x="471" y="390"/>
                </a:lnTo>
                <a:lnTo>
                  <a:pt x="470" y="390"/>
                </a:lnTo>
                <a:lnTo>
                  <a:pt x="470" y="392"/>
                </a:lnTo>
                <a:lnTo>
                  <a:pt x="470" y="392"/>
                </a:lnTo>
                <a:lnTo>
                  <a:pt x="468" y="392"/>
                </a:lnTo>
                <a:lnTo>
                  <a:pt x="468" y="392"/>
                </a:lnTo>
                <a:lnTo>
                  <a:pt x="468" y="392"/>
                </a:lnTo>
                <a:lnTo>
                  <a:pt x="468" y="392"/>
                </a:lnTo>
                <a:lnTo>
                  <a:pt x="468" y="390"/>
                </a:lnTo>
                <a:lnTo>
                  <a:pt x="468" y="390"/>
                </a:lnTo>
                <a:lnTo>
                  <a:pt x="468" y="390"/>
                </a:lnTo>
                <a:lnTo>
                  <a:pt x="468" y="390"/>
                </a:lnTo>
                <a:lnTo>
                  <a:pt x="468" y="390"/>
                </a:lnTo>
                <a:lnTo>
                  <a:pt x="467" y="390"/>
                </a:lnTo>
                <a:lnTo>
                  <a:pt x="467" y="390"/>
                </a:lnTo>
                <a:lnTo>
                  <a:pt x="467" y="392"/>
                </a:lnTo>
                <a:lnTo>
                  <a:pt x="466" y="392"/>
                </a:lnTo>
                <a:lnTo>
                  <a:pt x="466" y="392"/>
                </a:lnTo>
                <a:lnTo>
                  <a:pt x="466" y="392"/>
                </a:lnTo>
                <a:lnTo>
                  <a:pt x="464" y="392"/>
                </a:lnTo>
                <a:lnTo>
                  <a:pt x="464" y="392"/>
                </a:lnTo>
                <a:lnTo>
                  <a:pt x="464" y="392"/>
                </a:lnTo>
                <a:lnTo>
                  <a:pt x="463" y="392"/>
                </a:lnTo>
                <a:lnTo>
                  <a:pt x="463" y="392"/>
                </a:lnTo>
                <a:lnTo>
                  <a:pt x="463" y="392"/>
                </a:lnTo>
                <a:lnTo>
                  <a:pt x="463" y="390"/>
                </a:lnTo>
                <a:lnTo>
                  <a:pt x="462" y="390"/>
                </a:lnTo>
                <a:lnTo>
                  <a:pt x="462" y="390"/>
                </a:lnTo>
                <a:lnTo>
                  <a:pt x="460" y="390"/>
                </a:lnTo>
                <a:lnTo>
                  <a:pt x="460" y="390"/>
                </a:lnTo>
                <a:lnTo>
                  <a:pt x="460" y="390"/>
                </a:lnTo>
                <a:lnTo>
                  <a:pt x="460" y="390"/>
                </a:lnTo>
                <a:lnTo>
                  <a:pt x="459" y="390"/>
                </a:lnTo>
                <a:lnTo>
                  <a:pt x="459" y="390"/>
                </a:lnTo>
                <a:lnTo>
                  <a:pt x="457" y="390"/>
                </a:lnTo>
                <a:lnTo>
                  <a:pt x="459" y="390"/>
                </a:lnTo>
                <a:lnTo>
                  <a:pt x="459" y="390"/>
                </a:lnTo>
                <a:lnTo>
                  <a:pt x="457" y="390"/>
                </a:lnTo>
                <a:lnTo>
                  <a:pt x="457" y="390"/>
                </a:lnTo>
                <a:lnTo>
                  <a:pt x="457" y="390"/>
                </a:lnTo>
                <a:lnTo>
                  <a:pt x="457" y="390"/>
                </a:lnTo>
                <a:lnTo>
                  <a:pt x="457" y="389"/>
                </a:lnTo>
                <a:lnTo>
                  <a:pt x="456" y="389"/>
                </a:lnTo>
                <a:lnTo>
                  <a:pt x="456" y="389"/>
                </a:lnTo>
                <a:lnTo>
                  <a:pt x="456" y="388"/>
                </a:lnTo>
                <a:lnTo>
                  <a:pt x="456" y="388"/>
                </a:lnTo>
                <a:lnTo>
                  <a:pt x="455" y="388"/>
                </a:lnTo>
                <a:lnTo>
                  <a:pt x="455" y="388"/>
                </a:lnTo>
                <a:lnTo>
                  <a:pt x="455" y="388"/>
                </a:lnTo>
                <a:lnTo>
                  <a:pt x="455" y="389"/>
                </a:lnTo>
                <a:lnTo>
                  <a:pt x="455" y="389"/>
                </a:lnTo>
                <a:lnTo>
                  <a:pt x="455" y="388"/>
                </a:lnTo>
                <a:lnTo>
                  <a:pt x="455" y="388"/>
                </a:lnTo>
                <a:lnTo>
                  <a:pt x="453" y="388"/>
                </a:lnTo>
                <a:lnTo>
                  <a:pt x="453" y="389"/>
                </a:lnTo>
                <a:lnTo>
                  <a:pt x="453" y="390"/>
                </a:lnTo>
                <a:lnTo>
                  <a:pt x="452" y="393"/>
                </a:lnTo>
                <a:lnTo>
                  <a:pt x="451" y="394"/>
                </a:lnTo>
                <a:lnTo>
                  <a:pt x="451" y="394"/>
                </a:lnTo>
                <a:lnTo>
                  <a:pt x="449" y="397"/>
                </a:lnTo>
                <a:lnTo>
                  <a:pt x="449" y="399"/>
                </a:lnTo>
                <a:lnTo>
                  <a:pt x="448" y="399"/>
                </a:lnTo>
                <a:lnTo>
                  <a:pt x="446" y="403"/>
                </a:lnTo>
                <a:lnTo>
                  <a:pt x="446" y="403"/>
                </a:lnTo>
                <a:lnTo>
                  <a:pt x="444" y="405"/>
                </a:lnTo>
                <a:lnTo>
                  <a:pt x="444" y="407"/>
                </a:lnTo>
                <a:lnTo>
                  <a:pt x="444" y="407"/>
                </a:lnTo>
                <a:lnTo>
                  <a:pt x="442" y="407"/>
                </a:lnTo>
                <a:lnTo>
                  <a:pt x="442" y="407"/>
                </a:lnTo>
                <a:lnTo>
                  <a:pt x="441" y="407"/>
                </a:lnTo>
                <a:lnTo>
                  <a:pt x="438" y="407"/>
                </a:lnTo>
                <a:lnTo>
                  <a:pt x="438" y="407"/>
                </a:lnTo>
                <a:lnTo>
                  <a:pt x="436" y="408"/>
                </a:lnTo>
                <a:lnTo>
                  <a:pt x="433" y="408"/>
                </a:lnTo>
                <a:lnTo>
                  <a:pt x="431" y="409"/>
                </a:lnTo>
                <a:lnTo>
                  <a:pt x="429" y="412"/>
                </a:lnTo>
                <a:lnTo>
                  <a:pt x="429" y="414"/>
                </a:lnTo>
                <a:lnTo>
                  <a:pt x="427" y="415"/>
                </a:lnTo>
                <a:lnTo>
                  <a:pt x="427" y="416"/>
                </a:lnTo>
                <a:lnTo>
                  <a:pt x="427" y="419"/>
                </a:lnTo>
                <a:lnTo>
                  <a:pt x="427" y="419"/>
                </a:lnTo>
                <a:lnTo>
                  <a:pt x="427" y="420"/>
                </a:lnTo>
                <a:lnTo>
                  <a:pt x="427" y="420"/>
                </a:lnTo>
                <a:lnTo>
                  <a:pt x="427" y="420"/>
                </a:lnTo>
                <a:lnTo>
                  <a:pt x="426" y="423"/>
                </a:lnTo>
                <a:lnTo>
                  <a:pt x="426" y="425"/>
                </a:lnTo>
                <a:lnTo>
                  <a:pt x="426" y="426"/>
                </a:lnTo>
                <a:lnTo>
                  <a:pt x="427" y="426"/>
                </a:lnTo>
                <a:lnTo>
                  <a:pt x="427" y="426"/>
                </a:lnTo>
                <a:lnTo>
                  <a:pt x="426" y="427"/>
                </a:lnTo>
                <a:lnTo>
                  <a:pt x="426" y="429"/>
                </a:lnTo>
                <a:lnTo>
                  <a:pt x="426" y="429"/>
                </a:lnTo>
                <a:lnTo>
                  <a:pt x="426" y="429"/>
                </a:lnTo>
                <a:lnTo>
                  <a:pt x="426" y="431"/>
                </a:lnTo>
                <a:lnTo>
                  <a:pt x="426" y="431"/>
                </a:lnTo>
                <a:lnTo>
                  <a:pt x="426" y="431"/>
                </a:lnTo>
                <a:lnTo>
                  <a:pt x="426" y="433"/>
                </a:lnTo>
                <a:lnTo>
                  <a:pt x="426" y="433"/>
                </a:lnTo>
                <a:lnTo>
                  <a:pt x="425" y="434"/>
                </a:lnTo>
                <a:lnTo>
                  <a:pt x="425" y="434"/>
                </a:lnTo>
                <a:lnTo>
                  <a:pt x="425" y="434"/>
                </a:lnTo>
                <a:lnTo>
                  <a:pt x="425" y="435"/>
                </a:lnTo>
                <a:lnTo>
                  <a:pt x="425" y="435"/>
                </a:lnTo>
                <a:lnTo>
                  <a:pt x="425" y="437"/>
                </a:lnTo>
                <a:lnTo>
                  <a:pt x="425" y="437"/>
                </a:lnTo>
                <a:lnTo>
                  <a:pt x="425" y="437"/>
                </a:lnTo>
                <a:lnTo>
                  <a:pt x="425" y="438"/>
                </a:lnTo>
                <a:lnTo>
                  <a:pt x="425" y="440"/>
                </a:lnTo>
                <a:lnTo>
                  <a:pt x="425" y="441"/>
                </a:lnTo>
                <a:lnTo>
                  <a:pt x="425" y="442"/>
                </a:lnTo>
                <a:lnTo>
                  <a:pt x="425" y="442"/>
                </a:lnTo>
                <a:lnTo>
                  <a:pt x="425" y="442"/>
                </a:lnTo>
                <a:lnTo>
                  <a:pt x="425" y="442"/>
                </a:lnTo>
                <a:lnTo>
                  <a:pt x="423" y="444"/>
                </a:lnTo>
                <a:lnTo>
                  <a:pt x="423" y="444"/>
                </a:lnTo>
                <a:lnTo>
                  <a:pt x="422" y="445"/>
                </a:lnTo>
                <a:lnTo>
                  <a:pt x="422" y="445"/>
                </a:lnTo>
                <a:lnTo>
                  <a:pt x="422" y="445"/>
                </a:lnTo>
                <a:lnTo>
                  <a:pt x="420" y="446"/>
                </a:lnTo>
                <a:lnTo>
                  <a:pt x="419" y="448"/>
                </a:lnTo>
                <a:lnTo>
                  <a:pt x="419" y="448"/>
                </a:lnTo>
                <a:lnTo>
                  <a:pt x="419" y="448"/>
                </a:lnTo>
                <a:lnTo>
                  <a:pt x="418" y="448"/>
                </a:lnTo>
                <a:lnTo>
                  <a:pt x="418" y="449"/>
                </a:lnTo>
                <a:lnTo>
                  <a:pt x="416" y="449"/>
                </a:lnTo>
                <a:lnTo>
                  <a:pt x="416" y="451"/>
                </a:lnTo>
                <a:lnTo>
                  <a:pt x="416" y="451"/>
                </a:lnTo>
                <a:lnTo>
                  <a:pt x="416" y="451"/>
                </a:lnTo>
                <a:lnTo>
                  <a:pt x="416" y="451"/>
                </a:lnTo>
                <a:lnTo>
                  <a:pt x="415" y="452"/>
                </a:lnTo>
                <a:lnTo>
                  <a:pt x="415" y="452"/>
                </a:lnTo>
                <a:lnTo>
                  <a:pt x="414" y="452"/>
                </a:lnTo>
                <a:lnTo>
                  <a:pt x="414" y="453"/>
                </a:lnTo>
                <a:lnTo>
                  <a:pt x="414" y="453"/>
                </a:lnTo>
                <a:lnTo>
                  <a:pt x="414" y="453"/>
                </a:lnTo>
                <a:lnTo>
                  <a:pt x="412" y="453"/>
                </a:lnTo>
                <a:lnTo>
                  <a:pt x="412" y="453"/>
                </a:lnTo>
                <a:lnTo>
                  <a:pt x="411" y="455"/>
                </a:lnTo>
                <a:lnTo>
                  <a:pt x="411" y="455"/>
                </a:lnTo>
                <a:lnTo>
                  <a:pt x="411" y="455"/>
                </a:lnTo>
                <a:lnTo>
                  <a:pt x="410" y="455"/>
                </a:lnTo>
                <a:lnTo>
                  <a:pt x="410" y="455"/>
                </a:lnTo>
                <a:lnTo>
                  <a:pt x="408" y="456"/>
                </a:lnTo>
                <a:lnTo>
                  <a:pt x="408" y="456"/>
                </a:lnTo>
                <a:lnTo>
                  <a:pt x="408" y="456"/>
                </a:lnTo>
                <a:lnTo>
                  <a:pt x="408" y="456"/>
                </a:lnTo>
                <a:lnTo>
                  <a:pt x="408" y="456"/>
                </a:lnTo>
                <a:lnTo>
                  <a:pt x="408" y="457"/>
                </a:lnTo>
                <a:lnTo>
                  <a:pt x="408" y="457"/>
                </a:lnTo>
                <a:lnTo>
                  <a:pt x="408" y="457"/>
                </a:lnTo>
                <a:lnTo>
                  <a:pt x="408" y="457"/>
                </a:lnTo>
                <a:lnTo>
                  <a:pt x="408" y="457"/>
                </a:lnTo>
                <a:lnTo>
                  <a:pt x="407" y="457"/>
                </a:lnTo>
                <a:lnTo>
                  <a:pt x="407" y="457"/>
                </a:lnTo>
                <a:lnTo>
                  <a:pt x="407" y="457"/>
                </a:lnTo>
                <a:lnTo>
                  <a:pt x="407" y="459"/>
                </a:lnTo>
                <a:lnTo>
                  <a:pt x="407" y="459"/>
                </a:lnTo>
                <a:lnTo>
                  <a:pt x="407" y="459"/>
                </a:lnTo>
                <a:lnTo>
                  <a:pt x="407" y="459"/>
                </a:lnTo>
                <a:lnTo>
                  <a:pt x="407" y="459"/>
                </a:lnTo>
                <a:lnTo>
                  <a:pt x="407" y="460"/>
                </a:lnTo>
                <a:lnTo>
                  <a:pt x="407" y="459"/>
                </a:lnTo>
                <a:lnTo>
                  <a:pt x="407" y="460"/>
                </a:lnTo>
                <a:lnTo>
                  <a:pt x="408" y="460"/>
                </a:lnTo>
                <a:lnTo>
                  <a:pt x="407" y="460"/>
                </a:lnTo>
                <a:lnTo>
                  <a:pt x="407" y="461"/>
                </a:lnTo>
                <a:lnTo>
                  <a:pt x="407" y="461"/>
                </a:lnTo>
                <a:lnTo>
                  <a:pt x="407" y="461"/>
                </a:lnTo>
                <a:lnTo>
                  <a:pt x="407" y="463"/>
                </a:lnTo>
                <a:lnTo>
                  <a:pt x="407" y="463"/>
                </a:lnTo>
                <a:lnTo>
                  <a:pt x="407" y="463"/>
                </a:lnTo>
                <a:lnTo>
                  <a:pt x="407" y="464"/>
                </a:lnTo>
                <a:lnTo>
                  <a:pt x="407" y="464"/>
                </a:lnTo>
                <a:lnTo>
                  <a:pt x="407" y="464"/>
                </a:lnTo>
                <a:lnTo>
                  <a:pt x="407" y="464"/>
                </a:lnTo>
                <a:lnTo>
                  <a:pt x="407" y="464"/>
                </a:lnTo>
                <a:lnTo>
                  <a:pt x="407" y="466"/>
                </a:lnTo>
                <a:lnTo>
                  <a:pt x="407" y="466"/>
                </a:lnTo>
                <a:lnTo>
                  <a:pt x="407" y="466"/>
                </a:lnTo>
                <a:lnTo>
                  <a:pt x="407" y="467"/>
                </a:lnTo>
                <a:lnTo>
                  <a:pt x="407" y="467"/>
                </a:lnTo>
                <a:lnTo>
                  <a:pt x="407" y="467"/>
                </a:lnTo>
                <a:lnTo>
                  <a:pt x="407" y="468"/>
                </a:lnTo>
                <a:lnTo>
                  <a:pt x="407" y="468"/>
                </a:lnTo>
                <a:lnTo>
                  <a:pt x="407" y="470"/>
                </a:lnTo>
                <a:lnTo>
                  <a:pt x="408" y="471"/>
                </a:lnTo>
                <a:lnTo>
                  <a:pt x="408" y="472"/>
                </a:lnTo>
                <a:lnTo>
                  <a:pt x="408" y="472"/>
                </a:lnTo>
                <a:lnTo>
                  <a:pt x="408" y="474"/>
                </a:lnTo>
                <a:lnTo>
                  <a:pt x="408" y="474"/>
                </a:lnTo>
                <a:lnTo>
                  <a:pt x="408" y="475"/>
                </a:lnTo>
                <a:lnTo>
                  <a:pt x="408" y="475"/>
                </a:lnTo>
                <a:lnTo>
                  <a:pt x="408" y="475"/>
                </a:lnTo>
                <a:lnTo>
                  <a:pt x="408" y="475"/>
                </a:lnTo>
                <a:lnTo>
                  <a:pt x="408" y="477"/>
                </a:lnTo>
                <a:lnTo>
                  <a:pt x="408" y="477"/>
                </a:lnTo>
                <a:lnTo>
                  <a:pt x="408" y="478"/>
                </a:lnTo>
                <a:lnTo>
                  <a:pt x="408" y="478"/>
                </a:lnTo>
                <a:lnTo>
                  <a:pt x="410" y="478"/>
                </a:lnTo>
                <a:lnTo>
                  <a:pt x="410" y="478"/>
                </a:lnTo>
                <a:lnTo>
                  <a:pt x="410" y="478"/>
                </a:lnTo>
                <a:lnTo>
                  <a:pt x="410" y="479"/>
                </a:lnTo>
                <a:lnTo>
                  <a:pt x="411" y="479"/>
                </a:lnTo>
                <a:lnTo>
                  <a:pt x="411" y="479"/>
                </a:lnTo>
                <a:lnTo>
                  <a:pt x="411" y="479"/>
                </a:lnTo>
                <a:lnTo>
                  <a:pt x="411" y="481"/>
                </a:lnTo>
                <a:lnTo>
                  <a:pt x="411" y="481"/>
                </a:lnTo>
                <a:lnTo>
                  <a:pt x="411" y="481"/>
                </a:lnTo>
                <a:lnTo>
                  <a:pt x="412" y="481"/>
                </a:lnTo>
                <a:lnTo>
                  <a:pt x="412" y="481"/>
                </a:lnTo>
                <a:lnTo>
                  <a:pt x="411" y="481"/>
                </a:lnTo>
                <a:lnTo>
                  <a:pt x="411" y="482"/>
                </a:lnTo>
                <a:lnTo>
                  <a:pt x="411" y="482"/>
                </a:lnTo>
                <a:lnTo>
                  <a:pt x="411" y="483"/>
                </a:lnTo>
                <a:lnTo>
                  <a:pt x="412" y="483"/>
                </a:lnTo>
                <a:lnTo>
                  <a:pt x="412" y="483"/>
                </a:lnTo>
                <a:lnTo>
                  <a:pt x="412" y="483"/>
                </a:lnTo>
                <a:lnTo>
                  <a:pt x="414" y="483"/>
                </a:lnTo>
                <a:lnTo>
                  <a:pt x="414" y="483"/>
                </a:lnTo>
                <a:lnTo>
                  <a:pt x="414" y="485"/>
                </a:lnTo>
                <a:lnTo>
                  <a:pt x="414" y="485"/>
                </a:lnTo>
                <a:lnTo>
                  <a:pt x="412" y="485"/>
                </a:lnTo>
                <a:lnTo>
                  <a:pt x="412" y="486"/>
                </a:lnTo>
                <a:lnTo>
                  <a:pt x="412" y="486"/>
                </a:lnTo>
                <a:lnTo>
                  <a:pt x="412" y="486"/>
                </a:lnTo>
                <a:lnTo>
                  <a:pt x="412" y="486"/>
                </a:lnTo>
                <a:lnTo>
                  <a:pt x="412" y="487"/>
                </a:lnTo>
                <a:lnTo>
                  <a:pt x="411" y="487"/>
                </a:lnTo>
                <a:lnTo>
                  <a:pt x="411" y="487"/>
                </a:lnTo>
                <a:lnTo>
                  <a:pt x="411" y="487"/>
                </a:lnTo>
                <a:lnTo>
                  <a:pt x="411" y="489"/>
                </a:lnTo>
                <a:lnTo>
                  <a:pt x="410" y="489"/>
                </a:lnTo>
                <a:lnTo>
                  <a:pt x="410" y="489"/>
                </a:lnTo>
                <a:lnTo>
                  <a:pt x="410" y="489"/>
                </a:lnTo>
                <a:lnTo>
                  <a:pt x="410" y="489"/>
                </a:lnTo>
                <a:lnTo>
                  <a:pt x="408" y="489"/>
                </a:lnTo>
                <a:lnTo>
                  <a:pt x="407" y="492"/>
                </a:lnTo>
                <a:lnTo>
                  <a:pt x="405" y="492"/>
                </a:lnTo>
                <a:lnTo>
                  <a:pt x="405" y="492"/>
                </a:lnTo>
                <a:lnTo>
                  <a:pt x="405" y="493"/>
                </a:lnTo>
                <a:lnTo>
                  <a:pt x="404" y="493"/>
                </a:lnTo>
                <a:lnTo>
                  <a:pt x="404" y="493"/>
                </a:lnTo>
                <a:lnTo>
                  <a:pt x="403" y="493"/>
                </a:lnTo>
                <a:lnTo>
                  <a:pt x="403" y="494"/>
                </a:lnTo>
                <a:lnTo>
                  <a:pt x="403" y="494"/>
                </a:lnTo>
                <a:lnTo>
                  <a:pt x="401" y="494"/>
                </a:lnTo>
                <a:lnTo>
                  <a:pt x="401" y="494"/>
                </a:lnTo>
                <a:lnTo>
                  <a:pt x="400" y="494"/>
                </a:lnTo>
                <a:lnTo>
                  <a:pt x="400" y="494"/>
                </a:lnTo>
                <a:lnTo>
                  <a:pt x="400" y="494"/>
                </a:lnTo>
                <a:lnTo>
                  <a:pt x="399" y="494"/>
                </a:lnTo>
                <a:lnTo>
                  <a:pt x="399" y="496"/>
                </a:lnTo>
                <a:lnTo>
                  <a:pt x="397" y="496"/>
                </a:lnTo>
                <a:lnTo>
                  <a:pt x="397" y="496"/>
                </a:lnTo>
                <a:lnTo>
                  <a:pt x="396" y="497"/>
                </a:lnTo>
                <a:lnTo>
                  <a:pt x="394" y="497"/>
                </a:lnTo>
                <a:lnTo>
                  <a:pt x="394" y="497"/>
                </a:lnTo>
                <a:lnTo>
                  <a:pt x="394" y="497"/>
                </a:lnTo>
                <a:lnTo>
                  <a:pt x="394" y="497"/>
                </a:lnTo>
                <a:lnTo>
                  <a:pt x="393" y="497"/>
                </a:lnTo>
                <a:lnTo>
                  <a:pt x="393" y="497"/>
                </a:lnTo>
                <a:lnTo>
                  <a:pt x="392" y="497"/>
                </a:lnTo>
                <a:lnTo>
                  <a:pt x="392" y="498"/>
                </a:lnTo>
                <a:lnTo>
                  <a:pt x="392" y="498"/>
                </a:lnTo>
                <a:lnTo>
                  <a:pt x="392" y="498"/>
                </a:lnTo>
                <a:lnTo>
                  <a:pt x="390" y="498"/>
                </a:lnTo>
                <a:lnTo>
                  <a:pt x="390" y="500"/>
                </a:lnTo>
                <a:lnTo>
                  <a:pt x="390" y="500"/>
                </a:lnTo>
                <a:lnTo>
                  <a:pt x="390" y="500"/>
                </a:lnTo>
                <a:lnTo>
                  <a:pt x="389" y="500"/>
                </a:lnTo>
                <a:lnTo>
                  <a:pt x="389" y="500"/>
                </a:lnTo>
                <a:lnTo>
                  <a:pt x="389" y="500"/>
                </a:lnTo>
                <a:lnTo>
                  <a:pt x="389" y="501"/>
                </a:lnTo>
                <a:lnTo>
                  <a:pt x="389" y="501"/>
                </a:lnTo>
                <a:lnTo>
                  <a:pt x="389" y="501"/>
                </a:lnTo>
                <a:lnTo>
                  <a:pt x="388" y="501"/>
                </a:lnTo>
                <a:lnTo>
                  <a:pt x="388" y="503"/>
                </a:lnTo>
                <a:lnTo>
                  <a:pt x="386" y="503"/>
                </a:lnTo>
                <a:lnTo>
                  <a:pt x="386" y="503"/>
                </a:lnTo>
                <a:lnTo>
                  <a:pt x="386" y="504"/>
                </a:lnTo>
                <a:lnTo>
                  <a:pt x="385" y="504"/>
                </a:lnTo>
                <a:lnTo>
                  <a:pt x="385" y="504"/>
                </a:lnTo>
                <a:lnTo>
                  <a:pt x="385" y="505"/>
                </a:lnTo>
                <a:lnTo>
                  <a:pt x="384" y="505"/>
                </a:lnTo>
                <a:lnTo>
                  <a:pt x="384" y="505"/>
                </a:lnTo>
                <a:lnTo>
                  <a:pt x="384" y="505"/>
                </a:lnTo>
                <a:lnTo>
                  <a:pt x="384" y="505"/>
                </a:lnTo>
                <a:lnTo>
                  <a:pt x="382" y="505"/>
                </a:lnTo>
                <a:lnTo>
                  <a:pt x="382" y="507"/>
                </a:lnTo>
                <a:lnTo>
                  <a:pt x="381" y="507"/>
                </a:lnTo>
                <a:lnTo>
                  <a:pt x="381" y="507"/>
                </a:lnTo>
                <a:lnTo>
                  <a:pt x="379" y="508"/>
                </a:lnTo>
                <a:lnTo>
                  <a:pt x="378" y="508"/>
                </a:lnTo>
                <a:lnTo>
                  <a:pt x="378" y="508"/>
                </a:lnTo>
                <a:lnTo>
                  <a:pt x="378" y="508"/>
                </a:lnTo>
                <a:lnTo>
                  <a:pt x="377" y="509"/>
                </a:lnTo>
                <a:lnTo>
                  <a:pt x="377" y="509"/>
                </a:lnTo>
                <a:lnTo>
                  <a:pt x="375" y="509"/>
                </a:lnTo>
                <a:lnTo>
                  <a:pt x="375" y="509"/>
                </a:lnTo>
                <a:lnTo>
                  <a:pt x="375" y="511"/>
                </a:lnTo>
                <a:lnTo>
                  <a:pt x="374" y="511"/>
                </a:lnTo>
                <a:lnTo>
                  <a:pt x="373" y="511"/>
                </a:lnTo>
                <a:lnTo>
                  <a:pt x="373" y="511"/>
                </a:lnTo>
                <a:lnTo>
                  <a:pt x="373" y="511"/>
                </a:lnTo>
                <a:lnTo>
                  <a:pt x="371" y="512"/>
                </a:lnTo>
                <a:lnTo>
                  <a:pt x="370" y="512"/>
                </a:lnTo>
                <a:lnTo>
                  <a:pt x="370" y="512"/>
                </a:lnTo>
                <a:lnTo>
                  <a:pt x="370" y="513"/>
                </a:lnTo>
                <a:lnTo>
                  <a:pt x="368" y="513"/>
                </a:lnTo>
                <a:lnTo>
                  <a:pt x="368" y="513"/>
                </a:lnTo>
                <a:lnTo>
                  <a:pt x="367" y="513"/>
                </a:lnTo>
                <a:lnTo>
                  <a:pt x="367" y="513"/>
                </a:lnTo>
                <a:lnTo>
                  <a:pt x="366" y="513"/>
                </a:lnTo>
                <a:lnTo>
                  <a:pt x="366" y="513"/>
                </a:lnTo>
                <a:lnTo>
                  <a:pt x="364" y="513"/>
                </a:lnTo>
                <a:lnTo>
                  <a:pt x="364" y="513"/>
                </a:lnTo>
                <a:lnTo>
                  <a:pt x="364" y="515"/>
                </a:lnTo>
                <a:lnTo>
                  <a:pt x="364" y="513"/>
                </a:lnTo>
                <a:lnTo>
                  <a:pt x="364" y="515"/>
                </a:lnTo>
                <a:lnTo>
                  <a:pt x="363" y="515"/>
                </a:lnTo>
                <a:lnTo>
                  <a:pt x="363" y="515"/>
                </a:lnTo>
                <a:lnTo>
                  <a:pt x="362" y="515"/>
                </a:lnTo>
                <a:lnTo>
                  <a:pt x="362" y="515"/>
                </a:lnTo>
                <a:lnTo>
                  <a:pt x="362" y="515"/>
                </a:lnTo>
                <a:lnTo>
                  <a:pt x="362" y="515"/>
                </a:lnTo>
                <a:lnTo>
                  <a:pt x="360" y="515"/>
                </a:lnTo>
                <a:lnTo>
                  <a:pt x="360" y="515"/>
                </a:lnTo>
                <a:lnTo>
                  <a:pt x="359" y="515"/>
                </a:lnTo>
                <a:lnTo>
                  <a:pt x="359" y="516"/>
                </a:lnTo>
                <a:lnTo>
                  <a:pt x="359" y="516"/>
                </a:lnTo>
                <a:lnTo>
                  <a:pt x="359" y="516"/>
                </a:lnTo>
                <a:lnTo>
                  <a:pt x="359" y="516"/>
                </a:lnTo>
                <a:lnTo>
                  <a:pt x="358" y="516"/>
                </a:lnTo>
                <a:lnTo>
                  <a:pt x="358" y="516"/>
                </a:lnTo>
                <a:lnTo>
                  <a:pt x="358" y="516"/>
                </a:lnTo>
                <a:lnTo>
                  <a:pt x="356" y="518"/>
                </a:lnTo>
                <a:lnTo>
                  <a:pt x="356" y="518"/>
                </a:lnTo>
                <a:lnTo>
                  <a:pt x="356" y="518"/>
                </a:lnTo>
                <a:lnTo>
                  <a:pt x="355" y="519"/>
                </a:lnTo>
                <a:lnTo>
                  <a:pt x="355" y="519"/>
                </a:lnTo>
                <a:lnTo>
                  <a:pt x="353" y="519"/>
                </a:lnTo>
                <a:lnTo>
                  <a:pt x="353" y="519"/>
                </a:lnTo>
                <a:lnTo>
                  <a:pt x="353" y="519"/>
                </a:lnTo>
                <a:lnTo>
                  <a:pt x="353" y="520"/>
                </a:lnTo>
                <a:lnTo>
                  <a:pt x="353" y="520"/>
                </a:lnTo>
                <a:lnTo>
                  <a:pt x="352" y="520"/>
                </a:lnTo>
                <a:lnTo>
                  <a:pt x="352" y="520"/>
                </a:lnTo>
                <a:lnTo>
                  <a:pt x="351" y="522"/>
                </a:lnTo>
                <a:lnTo>
                  <a:pt x="349" y="522"/>
                </a:lnTo>
                <a:lnTo>
                  <a:pt x="349" y="523"/>
                </a:lnTo>
                <a:lnTo>
                  <a:pt x="348" y="523"/>
                </a:lnTo>
                <a:lnTo>
                  <a:pt x="348" y="523"/>
                </a:lnTo>
                <a:lnTo>
                  <a:pt x="348" y="524"/>
                </a:lnTo>
                <a:lnTo>
                  <a:pt x="347" y="524"/>
                </a:lnTo>
                <a:lnTo>
                  <a:pt x="347" y="524"/>
                </a:lnTo>
                <a:lnTo>
                  <a:pt x="345" y="524"/>
                </a:lnTo>
                <a:lnTo>
                  <a:pt x="345" y="524"/>
                </a:lnTo>
                <a:lnTo>
                  <a:pt x="345" y="524"/>
                </a:lnTo>
                <a:lnTo>
                  <a:pt x="344" y="526"/>
                </a:lnTo>
                <a:lnTo>
                  <a:pt x="344" y="526"/>
                </a:lnTo>
                <a:lnTo>
                  <a:pt x="342" y="526"/>
                </a:lnTo>
                <a:lnTo>
                  <a:pt x="341" y="526"/>
                </a:lnTo>
                <a:lnTo>
                  <a:pt x="340" y="527"/>
                </a:lnTo>
                <a:lnTo>
                  <a:pt x="338" y="527"/>
                </a:lnTo>
                <a:lnTo>
                  <a:pt x="338" y="527"/>
                </a:lnTo>
                <a:lnTo>
                  <a:pt x="337" y="527"/>
                </a:lnTo>
                <a:lnTo>
                  <a:pt x="336" y="527"/>
                </a:lnTo>
                <a:lnTo>
                  <a:pt x="334" y="529"/>
                </a:lnTo>
                <a:lnTo>
                  <a:pt x="334" y="529"/>
                </a:lnTo>
                <a:lnTo>
                  <a:pt x="334" y="529"/>
                </a:lnTo>
                <a:lnTo>
                  <a:pt x="333" y="529"/>
                </a:lnTo>
                <a:lnTo>
                  <a:pt x="333" y="529"/>
                </a:lnTo>
                <a:lnTo>
                  <a:pt x="332" y="529"/>
                </a:lnTo>
                <a:lnTo>
                  <a:pt x="332" y="530"/>
                </a:lnTo>
                <a:lnTo>
                  <a:pt x="332" y="530"/>
                </a:lnTo>
                <a:lnTo>
                  <a:pt x="330" y="530"/>
                </a:lnTo>
                <a:lnTo>
                  <a:pt x="329" y="530"/>
                </a:lnTo>
                <a:lnTo>
                  <a:pt x="329" y="531"/>
                </a:lnTo>
                <a:lnTo>
                  <a:pt x="327" y="531"/>
                </a:lnTo>
                <a:lnTo>
                  <a:pt x="327" y="531"/>
                </a:lnTo>
                <a:lnTo>
                  <a:pt x="326" y="533"/>
                </a:lnTo>
                <a:lnTo>
                  <a:pt x="326" y="533"/>
                </a:lnTo>
                <a:lnTo>
                  <a:pt x="326" y="533"/>
                </a:lnTo>
                <a:lnTo>
                  <a:pt x="325" y="533"/>
                </a:lnTo>
                <a:lnTo>
                  <a:pt x="325" y="533"/>
                </a:lnTo>
                <a:lnTo>
                  <a:pt x="323" y="534"/>
                </a:lnTo>
                <a:lnTo>
                  <a:pt x="322" y="534"/>
                </a:lnTo>
                <a:lnTo>
                  <a:pt x="322" y="534"/>
                </a:lnTo>
                <a:lnTo>
                  <a:pt x="321" y="534"/>
                </a:lnTo>
                <a:lnTo>
                  <a:pt x="321" y="535"/>
                </a:lnTo>
                <a:lnTo>
                  <a:pt x="321" y="535"/>
                </a:lnTo>
                <a:lnTo>
                  <a:pt x="321" y="535"/>
                </a:lnTo>
                <a:lnTo>
                  <a:pt x="319" y="535"/>
                </a:lnTo>
                <a:lnTo>
                  <a:pt x="318" y="535"/>
                </a:lnTo>
                <a:lnTo>
                  <a:pt x="318" y="537"/>
                </a:lnTo>
                <a:lnTo>
                  <a:pt x="318" y="537"/>
                </a:lnTo>
                <a:lnTo>
                  <a:pt x="316" y="537"/>
                </a:lnTo>
                <a:lnTo>
                  <a:pt x="316" y="538"/>
                </a:lnTo>
                <a:lnTo>
                  <a:pt x="315" y="538"/>
                </a:lnTo>
                <a:lnTo>
                  <a:pt x="315" y="538"/>
                </a:lnTo>
                <a:lnTo>
                  <a:pt x="315" y="538"/>
                </a:lnTo>
                <a:lnTo>
                  <a:pt x="314" y="538"/>
                </a:lnTo>
                <a:lnTo>
                  <a:pt x="314" y="538"/>
                </a:lnTo>
                <a:lnTo>
                  <a:pt x="312" y="539"/>
                </a:lnTo>
                <a:lnTo>
                  <a:pt x="312" y="541"/>
                </a:lnTo>
                <a:lnTo>
                  <a:pt x="312" y="541"/>
                </a:lnTo>
                <a:lnTo>
                  <a:pt x="311" y="541"/>
                </a:lnTo>
                <a:lnTo>
                  <a:pt x="311" y="542"/>
                </a:lnTo>
                <a:lnTo>
                  <a:pt x="310" y="542"/>
                </a:lnTo>
                <a:lnTo>
                  <a:pt x="310" y="542"/>
                </a:lnTo>
                <a:lnTo>
                  <a:pt x="310" y="544"/>
                </a:lnTo>
                <a:lnTo>
                  <a:pt x="308" y="544"/>
                </a:lnTo>
                <a:lnTo>
                  <a:pt x="308" y="544"/>
                </a:lnTo>
                <a:lnTo>
                  <a:pt x="307" y="544"/>
                </a:lnTo>
                <a:lnTo>
                  <a:pt x="307" y="542"/>
                </a:lnTo>
                <a:lnTo>
                  <a:pt x="307" y="542"/>
                </a:lnTo>
                <a:lnTo>
                  <a:pt x="307" y="542"/>
                </a:lnTo>
                <a:lnTo>
                  <a:pt x="306" y="542"/>
                </a:lnTo>
                <a:lnTo>
                  <a:pt x="304" y="542"/>
                </a:lnTo>
                <a:lnTo>
                  <a:pt x="304" y="542"/>
                </a:lnTo>
                <a:lnTo>
                  <a:pt x="304" y="542"/>
                </a:lnTo>
                <a:lnTo>
                  <a:pt x="303" y="542"/>
                </a:lnTo>
                <a:lnTo>
                  <a:pt x="303" y="541"/>
                </a:lnTo>
                <a:lnTo>
                  <a:pt x="301" y="541"/>
                </a:lnTo>
                <a:lnTo>
                  <a:pt x="301" y="541"/>
                </a:lnTo>
                <a:lnTo>
                  <a:pt x="301" y="542"/>
                </a:lnTo>
                <a:lnTo>
                  <a:pt x="300" y="542"/>
                </a:lnTo>
                <a:lnTo>
                  <a:pt x="300" y="542"/>
                </a:lnTo>
                <a:lnTo>
                  <a:pt x="300" y="542"/>
                </a:lnTo>
                <a:lnTo>
                  <a:pt x="299" y="542"/>
                </a:lnTo>
                <a:lnTo>
                  <a:pt x="299" y="544"/>
                </a:lnTo>
                <a:lnTo>
                  <a:pt x="299" y="544"/>
                </a:lnTo>
                <a:lnTo>
                  <a:pt x="299" y="544"/>
                </a:lnTo>
                <a:lnTo>
                  <a:pt x="297" y="544"/>
                </a:lnTo>
                <a:lnTo>
                  <a:pt x="297" y="544"/>
                </a:lnTo>
                <a:lnTo>
                  <a:pt x="296" y="542"/>
                </a:lnTo>
                <a:lnTo>
                  <a:pt x="296" y="542"/>
                </a:lnTo>
                <a:lnTo>
                  <a:pt x="296" y="542"/>
                </a:lnTo>
                <a:lnTo>
                  <a:pt x="295" y="542"/>
                </a:lnTo>
                <a:lnTo>
                  <a:pt x="295" y="542"/>
                </a:lnTo>
                <a:lnTo>
                  <a:pt x="295" y="544"/>
                </a:lnTo>
                <a:lnTo>
                  <a:pt x="295" y="545"/>
                </a:lnTo>
                <a:lnTo>
                  <a:pt x="295" y="546"/>
                </a:lnTo>
                <a:lnTo>
                  <a:pt x="293" y="546"/>
                </a:lnTo>
                <a:lnTo>
                  <a:pt x="293" y="548"/>
                </a:lnTo>
                <a:lnTo>
                  <a:pt x="295" y="548"/>
                </a:lnTo>
                <a:lnTo>
                  <a:pt x="295" y="548"/>
                </a:lnTo>
                <a:lnTo>
                  <a:pt x="295" y="548"/>
                </a:lnTo>
                <a:lnTo>
                  <a:pt x="295" y="548"/>
                </a:lnTo>
                <a:lnTo>
                  <a:pt x="293" y="549"/>
                </a:lnTo>
                <a:lnTo>
                  <a:pt x="293" y="549"/>
                </a:lnTo>
                <a:lnTo>
                  <a:pt x="292" y="549"/>
                </a:lnTo>
                <a:lnTo>
                  <a:pt x="290" y="550"/>
                </a:lnTo>
                <a:lnTo>
                  <a:pt x="290" y="550"/>
                </a:lnTo>
                <a:lnTo>
                  <a:pt x="289" y="553"/>
                </a:lnTo>
                <a:lnTo>
                  <a:pt x="288" y="554"/>
                </a:lnTo>
                <a:lnTo>
                  <a:pt x="288" y="556"/>
                </a:lnTo>
                <a:lnTo>
                  <a:pt x="286" y="556"/>
                </a:lnTo>
                <a:lnTo>
                  <a:pt x="286" y="557"/>
                </a:lnTo>
                <a:lnTo>
                  <a:pt x="285" y="557"/>
                </a:lnTo>
                <a:lnTo>
                  <a:pt x="285" y="557"/>
                </a:lnTo>
                <a:lnTo>
                  <a:pt x="285" y="559"/>
                </a:lnTo>
                <a:lnTo>
                  <a:pt x="285" y="560"/>
                </a:lnTo>
                <a:lnTo>
                  <a:pt x="284" y="560"/>
                </a:lnTo>
                <a:lnTo>
                  <a:pt x="282" y="560"/>
                </a:lnTo>
                <a:lnTo>
                  <a:pt x="280" y="560"/>
                </a:lnTo>
                <a:lnTo>
                  <a:pt x="280" y="560"/>
                </a:lnTo>
                <a:lnTo>
                  <a:pt x="277" y="560"/>
                </a:lnTo>
                <a:lnTo>
                  <a:pt x="275" y="560"/>
                </a:lnTo>
                <a:lnTo>
                  <a:pt x="275" y="560"/>
                </a:lnTo>
                <a:lnTo>
                  <a:pt x="274" y="561"/>
                </a:lnTo>
                <a:lnTo>
                  <a:pt x="274" y="563"/>
                </a:lnTo>
                <a:lnTo>
                  <a:pt x="274" y="563"/>
                </a:lnTo>
                <a:lnTo>
                  <a:pt x="274" y="563"/>
                </a:lnTo>
                <a:lnTo>
                  <a:pt x="273" y="563"/>
                </a:lnTo>
                <a:lnTo>
                  <a:pt x="273" y="564"/>
                </a:lnTo>
                <a:lnTo>
                  <a:pt x="271" y="565"/>
                </a:lnTo>
                <a:lnTo>
                  <a:pt x="271" y="567"/>
                </a:lnTo>
                <a:lnTo>
                  <a:pt x="271" y="567"/>
                </a:lnTo>
                <a:lnTo>
                  <a:pt x="270" y="568"/>
                </a:lnTo>
                <a:lnTo>
                  <a:pt x="269" y="570"/>
                </a:lnTo>
                <a:lnTo>
                  <a:pt x="269" y="570"/>
                </a:lnTo>
                <a:lnTo>
                  <a:pt x="269" y="570"/>
                </a:lnTo>
                <a:lnTo>
                  <a:pt x="269" y="571"/>
                </a:lnTo>
                <a:lnTo>
                  <a:pt x="269" y="571"/>
                </a:lnTo>
                <a:lnTo>
                  <a:pt x="269" y="571"/>
                </a:lnTo>
                <a:lnTo>
                  <a:pt x="269" y="572"/>
                </a:lnTo>
                <a:lnTo>
                  <a:pt x="269" y="572"/>
                </a:lnTo>
                <a:lnTo>
                  <a:pt x="269" y="574"/>
                </a:lnTo>
                <a:lnTo>
                  <a:pt x="267" y="574"/>
                </a:lnTo>
                <a:lnTo>
                  <a:pt x="267" y="574"/>
                </a:lnTo>
                <a:lnTo>
                  <a:pt x="267" y="575"/>
                </a:lnTo>
                <a:lnTo>
                  <a:pt x="267" y="575"/>
                </a:lnTo>
                <a:lnTo>
                  <a:pt x="267" y="576"/>
                </a:lnTo>
                <a:lnTo>
                  <a:pt x="267" y="576"/>
                </a:lnTo>
                <a:lnTo>
                  <a:pt x="267" y="576"/>
                </a:lnTo>
                <a:lnTo>
                  <a:pt x="267" y="578"/>
                </a:lnTo>
                <a:lnTo>
                  <a:pt x="267" y="578"/>
                </a:lnTo>
                <a:lnTo>
                  <a:pt x="266" y="579"/>
                </a:lnTo>
                <a:lnTo>
                  <a:pt x="266" y="580"/>
                </a:lnTo>
                <a:lnTo>
                  <a:pt x="266" y="582"/>
                </a:lnTo>
                <a:lnTo>
                  <a:pt x="266" y="582"/>
                </a:lnTo>
                <a:lnTo>
                  <a:pt x="266" y="583"/>
                </a:lnTo>
                <a:lnTo>
                  <a:pt x="266" y="583"/>
                </a:lnTo>
                <a:lnTo>
                  <a:pt x="266" y="585"/>
                </a:lnTo>
                <a:lnTo>
                  <a:pt x="266" y="585"/>
                </a:lnTo>
                <a:lnTo>
                  <a:pt x="266" y="585"/>
                </a:lnTo>
                <a:lnTo>
                  <a:pt x="266" y="586"/>
                </a:lnTo>
                <a:lnTo>
                  <a:pt x="266" y="586"/>
                </a:lnTo>
                <a:lnTo>
                  <a:pt x="266" y="587"/>
                </a:lnTo>
                <a:lnTo>
                  <a:pt x="266" y="589"/>
                </a:lnTo>
                <a:lnTo>
                  <a:pt x="266" y="590"/>
                </a:lnTo>
                <a:lnTo>
                  <a:pt x="266" y="590"/>
                </a:lnTo>
                <a:lnTo>
                  <a:pt x="267" y="590"/>
                </a:lnTo>
                <a:lnTo>
                  <a:pt x="267" y="591"/>
                </a:lnTo>
                <a:lnTo>
                  <a:pt x="267" y="593"/>
                </a:lnTo>
                <a:lnTo>
                  <a:pt x="267" y="593"/>
                </a:lnTo>
                <a:lnTo>
                  <a:pt x="267" y="594"/>
                </a:lnTo>
                <a:lnTo>
                  <a:pt x="267" y="596"/>
                </a:lnTo>
                <a:lnTo>
                  <a:pt x="267" y="597"/>
                </a:lnTo>
                <a:lnTo>
                  <a:pt x="269" y="598"/>
                </a:lnTo>
                <a:lnTo>
                  <a:pt x="269" y="598"/>
                </a:lnTo>
                <a:lnTo>
                  <a:pt x="267" y="598"/>
                </a:lnTo>
                <a:lnTo>
                  <a:pt x="267" y="600"/>
                </a:lnTo>
                <a:lnTo>
                  <a:pt x="267" y="601"/>
                </a:lnTo>
                <a:lnTo>
                  <a:pt x="266" y="601"/>
                </a:lnTo>
                <a:lnTo>
                  <a:pt x="266" y="602"/>
                </a:lnTo>
                <a:lnTo>
                  <a:pt x="266" y="601"/>
                </a:lnTo>
                <a:lnTo>
                  <a:pt x="266" y="602"/>
                </a:lnTo>
                <a:lnTo>
                  <a:pt x="266" y="604"/>
                </a:lnTo>
                <a:lnTo>
                  <a:pt x="265" y="605"/>
                </a:lnTo>
                <a:lnTo>
                  <a:pt x="265" y="605"/>
                </a:lnTo>
                <a:lnTo>
                  <a:pt x="265" y="606"/>
                </a:lnTo>
                <a:lnTo>
                  <a:pt x="263" y="606"/>
                </a:lnTo>
                <a:lnTo>
                  <a:pt x="263" y="606"/>
                </a:lnTo>
                <a:lnTo>
                  <a:pt x="263" y="608"/>
                </a:lnTo>
                <a:lnTo>
                  <a:pt x="263" y="609"/>
                </a:lnTo>
                <a:lnTo>
                  <a:pt x="263" y="609"/>
                </a:lnTo>
                <a:lnTo>
                  <a:pt x="263" y="609"/>
                </a:lnTo>
                <a:lnTo>
                  <a:pt x="263" y="611"/>
                </a:lnTo>
                <a:lnTo>
                  <a:pt x="263" y="611"/>
                </a:lnTo>
                <a:lnTo>
                  <a:pt x="263" y="612"/>
                </a:lnTo>
                <a:lnTo>
                  <a:pt x="263" y="612"/>
                </a:lnTo>
                <a:lnTo>
                  <a:pt x="263" y="612"/>
                </a:lnTo>
                <a:lnTo>
                  <a:pt x="263" y="613"/>
                </a:lnTo>
                <a:lnTo>
                  <a:pt x="263" y="613"/>
                </a:lnTo>
                <a:lnTo>
                  <a:pt x="263" y="615"/>
                </a:lnTo>
                <a:lnTo>
                  <a:pt x="262" y="615"/>
                </a:lnTo>
                <a:lnTo>
                  <a:pt x="262" y="615"/>
                </a:lnTo>
                <a:lnTo>
                  <a:pt x="262" y="616"/>
                </a:lnTo>
                <a:lnTo>
                  <a:pt x="262" y="617"/>
                </a:lnTo>
                <a:lnTo>
                  <a:pt x="262" y="617"/>
                </a:lnTo>
                <a:lnTo>
                  <a:pt x="262" y="619"/>
                </a:lnTo>
                <a:lnTo>
                  <a:pt x="262" y="619"/>
                </a:lnTo>
                <a:lnTo>
                  <a:pt x="262" y="620"/>
                </a:lnTo>
                <a:lnTo>
                  <a:pt x="262" y="620"/>
                </a:lnTo>
                <a:lnTo>
                  <a:pt x="262" y="622"/>
                </a:lnTo>
                <a:lnTo>
                  <a:pt x="262" y="623"/>
                </a:lnTo>
                <a:lnTo>
                  <a:pt x="262" y="623"/>
                </a:lnTo>
                <a:lnTo>
                  <a:pt x="262" y="624"/>
                </a:lnTo>
                <a:lnTo>
                  <a:pt x="260" y="627"/>
                </a:lnTo>
                <a:lnTo>
                  <a:pt x="260" y="630"/>
                </a:lnTo>
                <a:lnTo>
                  <a:pt x="260" y="631"/>
                </a:lnTo>
                <a:lnTo>
                  <a:pt x="260" y="631"/>
                </a:lnTo>
                <a:lnTo>
                  <a:pt x="260" y="634"/>
                </a:lnTo>
                <a:lnTo>
                  <a:pt x="260" y="634"/>
                </a:lnTo>
                <a:lnTo>
                  <a:pt x="260" y="635"/>
                </a:lnTo>
                <a:lnTo>
                  <a:pt x="260" y="638"/>
                </a:lnTo>
                <a:lnTo>
                  <a:pt x="260" y="639"/>
                </a:lnTo>
                <a:lnTo>
                  <a:pt x="260" y="641"/>
                </a:lnTo>
                <a:lnTo>
                  <a:pt x="260" y="642"/>
                </a:lnTo>
                <a:lnTo>
                  <a:pt x="260" y="645"/>
                </a:lnTo>
                <a:lnTo>
                  <a:pt x="260" y="645"/>
                </a:lnTo>
                <a:lnTo>
                  <a:pt x="260" y="646"/>
                </a:lnTo>
                <a:lnTo>
                  <a:pt x="260" y="649"/>
                </a:lnTo>
                <a:lnTo>
                  <a:pt x="260" y="650"/>
                </a:lnTo>
                <a:lnTo>
                  <a:pt x="259" y="650"/>
                </a:lnTo>
                <a:lnTo>
                  <a:pt x="259" y="650"/>
                </a:lnTo>
                <a:lnTo>
                  <a:pt x="259" y="650"/>
                </a:lnTo>
                <a:lnTo>
                  <a:pt x="259" y="652"/>
                </a:lnTo>
                <a:lnTo>
                  <a:pt x="258" y="652"/>
                </a:lnTo>
                <a:lnTo>
                  <a:pt x="258" y="653"/>
                </a:lnTo>
                <a:lnTo>
                  <a:pt x="258" y="653"/>
                </a:lnTo>
                <a:lnTo>
                  <a:pt x="258" y="654"/>
                </a:lnTo>
                <a:lnTo>
                  <a:pt x="258" y="654"/>
                </a:lnTo>
                <a:lnTo>
                  <a:pt x="256" y="656"/>
                </a:lnTo>
                <a:lnTo>
                  <a:pt x="256" y="656"/>
                </a:lnTo>
                <a:lnTo>
                  <a:pt x="256" y="656"/>
                </a:lnTo>
                <a:lnTo>
                  <a:pt x="255" y="656"/>
                </a:lnTo>
                <a:lnTo>
                  <a:pt x="256" y="657"/>
                </a:lnTo>
                <a:lnTo>
                  <a:pt x="256" y="657"/>
                </a:lnTo>
                <a:lnTo>
                  <a:pt x="256" y="657"/>
                </a:lnTo>
                <a:lnTo>
                  <a:pt x="256" y="658"/>
                </a:lnTo>
                <a:lnTo>
                  <a:pt x="256" y="658"/>
                </a:lnTo>
                <a:lnTo>
                  <a:pt x="258" y="658"/>
                </a:lnTo>
                <a:lnTo>
                  <a:pt x="258" y="658"/>
                </a:lnTo>
                <a:lnTo>
                  <a:pt x="258" y="660"/>
                </a:lnTo>
                <a:lnTo>
                  <a:pt x="258" y="660"/>
                </a:lnTo>
                <a:lnTo>
                  <a:pt x="258" y="661"/>
                </a:lnTo>
                <a:lnTo>
                  <a:pt x="258" y="661"/>
                </a:lnTo>
                <a:lnTo>
                  <a:pt x="258" y="661"/>
                </a:lnTo>
                <a:lnTo>
                  <a:pt x="259" y="661"/>
                </a:lnTo>
                <a:lnTo>
                  <a:pt x="259" y="663"/>
                </a:lnTo>
                <a:lnTo>
                  <a:pt x="259" y="663"/>
                </a:lnTo>
                <a:lnTo>
                  <a:pt x="258" y="663"/>
                </a:lnTo>
                <a:lnTo>
                  <a:pt x="259" y="663"/>
                </a:lnTo>
                <a:lnTo>
                  <a:pt x="259" y="664"/>
                </a:lnTo>
                <a:lnTo>
                  <a:pt x="259" y="664"/>
                </a:lnTo>
                <a:lnTo>
                  <a:pt x="258" y="664"/>
                </a:lnTo>
                <a:lnTo>
                  <a:pt x="258" y="664"/>
                </a:lnTo>
                <a:lnTo>
                  <a:pt x="258" y="665"/>
                </a:lnTo>
                <a:lnTo>
                  <a:pt x="258" y="665"/>
                </a:lnTo>
                <a:lnTo>
                  <a:pt x="258" y="665"/>
                </a:lnTo>
                <a:lnTo>
                  <a:pt x="258" y="667"/>
                </a:lnTo>
                <a:lnTo>
                  <a:pt x="258" y="667"/>
                </a:lnTo>
                <a:lnTo>
                  <a:pt x="258" y="667"/>
                </a:lnTo>
                <a:lnTo>
                  <a:pt x="258" y="668"/>
                </a:lnTo>
                <a:lnTo>
                  <a:pt x="258" y="668"/>
                </a:lnTo>
                <a:lnTo>
                  <a:pt x="258" y="669"/>
                </a:lnTo>
                <a:lnTo>
                  <a:pt x="258" y="669"/>
                </a:lnTo>
                <a:lnTo>
                  <a:pt x="258" y="669"/>
                </a:lnTo>
                <a:lnTo>
                  <a:pt x="259" y="669"/>
                </a:lnTo>
                <a:lnTo>
                  <a:pt x="259" y="671"/>
                </a:lnTo>
                <a:lnTo>
                  <a:pt x="259" y="671"/>
                </a:lnTo>
                <a:lnTo>
                  <a:pt x="259" y="672"/>
                </a:lnTo>
                <a:lnTo>
                  <a:pt x="259" y="672"/>
                </a:lnTo>
                <a:lnTo>
                  <a:pt x="259" y="674"/>
                </a:lnTo>
                <a:lnTo>
                  <a:pt x="259" y="674"/>
                </a:lnTo>
                <a:lnTo>
                  <a:pt x="259" y="675"/>
                </a:lnTo>
                <a:lnTo>
                  <a:pt x="259" y="676"/>
                </a:lnTo>
                <a:lnTo>
                  <a:pt x="260" y="678"/>
                </a:lnTo>
                <a:lnTo>
                  <a:pt x="260" y="678"/>
                </a:lnTo>
                <a:lnTo>
                  <a:pt x="260" y="678"/>
                </a:lnTo>
                <a:lnTo>
                  <a:pt x="260" y="679"/>
                </a:lnTo>
                <a:lnTo>
                  <a:pt x="260" y="680"/>
                </a:lnTo>
                <a:lnTo>
                  <a:pt x="260" y="680"/>
                </a:lnTo>
                <a:lnTo>
                  <a:pt x="260" y="682"/>
                </a:lnTo>
                <a:lnTo>
                  <a:pt x="260" y="683"/>
                </a:lnTo>
                <a:lnTo>
                  <a:pt x="262" y="684"/>
                </a:lnTo>
                <a:lnTo>
                  <a:pt x="262" y="686"/>
                </a:lnTo>
                <a:lnTo>
                  <a:pt x="262" y="687"/>
                </a:lnTo>
                <a:lnTo>
                  <a:pt x="263" y="690"/>
                </a:lnTo>
                <a:lnTo>
                  <a:pt x="263" y="691"/>
                </a:lnTo>
                <a:lnTo>
                  <a:pt x="263" y="693"/>
                </a:lnTo>
                <a:lnTo>
                  <a:pt x="263" y="693"/>
                </a:lnTo>
                <a:lnTo>
                  <a:pt x="263" y="694"/>
                </a:lnTo>
                <a:lnTo>
                  <a:pt x="263" y="694"/>
                </a:lnTo>
                <a:lnTo>
                  <a:pt x="263" y="695"/>
                </a:lnTo>
                <a:lnTo>
                  <a:pt x="263" y="695"/>
                </a:lnTo>
                <a:lnTo>
                  <a:pt x="263" y="698"/>
                </a:lnTo>
                <a:lnTo>
                  <a:pt x="263" y="698"/>
                </a:lnTo>
                <a:lnTo>
                  <a:pt x="263" y="698"/>
                </a:lnTo>
                <a:lnTo>
                  <a:pt x="263" y="698"/>
                </a:lnTo>
                <a:lnTo>
                  <a:pt x="265" y="698"/>
                </a:lnTo>
                <a:lnTo>
                  <a:pt x="265" y="697"/>
                </a:lnTo>
                <a:lnTo>
                  <a:pt x="265" y="698"/>
                </a:lnTo>
                <a:lnTo>
                  <a:pt x="265" y="698"/>
                </a:lnTo>
                <a:lnTo>
                  <a:pt x="265" y="697"/>
                </a:lnTo>
                <a:lnTo>
                  <a:pt x="266" y="697"/>
                </a:lnTo>
                <a:lnTo>
                  <a:pt x="266" y="697"/>
                </a:lnTo>
                <a:lnTo>
                  <a:pt x="266" y="698"/>
                </a:lnTo>
                <a:lnTo>
                  <a:pt x="266" y="698"/>
                </a:lnTo>
                <a:lnTo>
                  <a:pt x="267" y="698"/>
                </a:lnTo>
                <a:lnTo>
                  <a:pt x="267" y="698"/>
                </a:lnTo>
                <a:lnTo>
                  <a:pt x="267" y="698"/>
                </a:lnTo>
                <a:lnTo>
                  <a:pt x="267" y="700"/>
                </a:lnTo>
                <a:lnTo>
                  <a:pt x="269" y="700"/>
                </a:lnTo>
                <a:lnTo>
                  <a:pt x="267" y="700"/>
                </a:lnTo>
                <a:lnTo>
                  <a:pt x="267" y="700"/>
                </a:lnTo>
                <a:lnTo>
                  <a:pt x="267" y="700"/>
                </a:lnTo>
                <a:lnTo>
                  <a:pt x="266" y="701"/>
                </a:lnTo>
                <a:lnTo>
                  <a:pt x="265" y="702"/>
                </a:lnTo>
                <a:lnTo>
                  <a:pt x="265" y="702"/>
                </a:lnTo>
                <a:lnTo>
                  <a:pt x="263" y="702"/>
                </a:lnTo>
                <a:lnTo>
                  <a:pt x="262" y="705"/>
                </a:lnTo>
                <a:lnTo>
                  <a:pt x="260" y="706"/>
                </a:lnTo>
                <a:lnTo>
                  <a:pt x="260" y="706"/>
                </a:lnTo>
                <a:lnTo>
                  <a:pt x="260" y="708"/>
                </a:lnTo>
                <a:lnTo>
                  <a:pt x="259" y="708"/>
                </a:lnTo>
                <a:lnTo>
                  <a:pt x="259" y="708"/>
                </a:lnTo>
                <a:lnTo>
                  <a:pt x="258" y="709"/>
                </a:lnTo>
                <a:lnTo>
                  <a:pt x="258" y="709"/>
                </a:lnTo>
                <a:lnTo>
                  <a:pt x="256" y="709"/>
                </a:lnTo>
                <a:lnTo>
                  <a:pt x="256" y="710"/>
                </a:lnTo>
                <a:lnTo>
                  <a:pt x="255" y="712"/>
                </a:lnTo>
                <a:lnTo>
                  <a:pt x="254" y="713"/>
                </a:lnTo>
                <a:lnTo>
                  <a:pt x="252" y="713"/>
                </a:lnTo>
                <a:lnTo>
                  <a:pt x="252" y="715"/>
                </a:lnTo>
                <a:lnTo>
                  <a:pt x="249" y="716"/>
                </a:lnTo>
                <a:lnTo>
                  <a:pt x="248" y="717"/>
                </a:lnTo>
                <a:lnTo>
                  <a:pt x="249" y="721"/>
                </a:lnTo>
                <a:lnTo>
                  <a:pt x="249" y="723"/>
                </a:lnTo>
                <a:lnTo>
                  <a:pt x="249" y="724"/>
                </a:lnTo>
                <a:lnTo>
                  <a:pt x="249" y="724"/>
                </a:lnTo>
                <a:lnTo>
                  <a:pt x="249" y="724"/>
                </a:lnTo>
                <a:lnTo>
                  <a:pt x="249" y="725"/>
                </a:lnTo>
                <a:lnTo>
                  <a:pt x="249" y="727"/>
                </a:lnTo>
                <a:lnTo>
                  <a:pt x="249" y="728"/>
                </a:lnTo>
                <a:lnTo>
                  <a:pt x="251" y="730"/>
                </a:lnTo>
                <a:lnTo>
                  <a:pt x="251" y="730"/>
                </a:lnTo>
                <a:lnTo>
                  <a:pt x="251" y="731"/>
                </a:lnTo>
                <a:lnTo>
                  <a:pt x="252" y="731"/>
                </a:lnTo>
                <a:lnTo>
                  <a:pt x="252" y="732"/>
                </a:lnTo>
                <a:lnTo>
                  <a:pt x="252" y="732"/>
                </a:lnTo>
                <a:lnTo>
                  <a:pt x="252" y="732"/>
                </a:lnTo>
                <a:lnTo>
                  <a:pt x="252" y="734"/>
                </a:lnTo>
                <a:lnTo>
                  <a:pt x="252" y="734"/>
                </a:lnTo>
                <a:lnTo>
                  <a:pt x="254" y="734"/>
                </a:lnTo>
                <a:lnTo>
                  <a:pt x="254" y="735"/>
                </a:lnTo>
                <a:lnTo>
                  <a:pt x="255" y="735"/>
                </a:lnTo>
                <a:lnTo>
                  <a:pt x="255" y="735"/>
                </a:lnTo>
                <a:lnTo>
                  <a:pt x="255" y="736"/>
                </a:lnTo>
                <a:lnTo>
                  <a:pt x="255" y="736"/>
                </a:lnTo>
                <a:lnTo>
                  <a:pt x="256" y="736"/>
                </a:lnTo>
                <a:lnTo>
                  <a:pt x="256" y="738"/>
                </a:lnTo>
                <a:lnTo>
                  <a:pt x="256" y="738"/>
                </a:lnTo>
                <a:lnTo>
                  <a:pt x="258" y="738"/>
                </a:lnTo>
                <a:lnTo>
                  <a:pt x="258" y="738"/>
                </a:lnTo>
                <a:lnTo>
                  <a:pt x="258" y="739"/>
                </a:lnTo>
                <a:lnTo>
                  <a:pt x="258" y="739"/>
                </a:lnTo>
                <a:lnTo>
                  <a:pt x="258" y="739"/>
                </a:lnTo>
                <a:lnTo>
                  <a:pt x="259" y="739"/>
                </a:lnTo>
                <a:lnTo>
                  <a:pt x="259" y="741"/>
                </a:lnTo>
                <a:lnTo>
                  <a:pt x="259" y="741"/>
                </a:lnTo>
                <a:lnTo>
                  <a:pt x="258" y="742"/>
                </a:lnTo>
                <a:lnTo>
                  <a:pt x="258" y="742"/>
                </a:lnTo>
                <a:lnTo>
                  <a:pt x="258" y="742"/>
                </a:lnTo>
                <a:lnTo>
                  <a:pt x="258" y="743"/>
                </a:lnTo>
                <a:lnTo>
                  <a:pt x="258" y="743"/>
                </a:lnTo>
                <a:lnTo>
                  <a:pt x="258" y="743"/>
                </a:lnTo>
                <a:lnTo>
                  <a:pt x="258" y="745"/>
                </a:lnTo>
                <a:lnTo>
                  <a:pt x="258" y="745"/>
                </a:lnTo>
                <a:lnTo>
                  <a:pt x="258" y="746"/>
                </a:lnTo>
                <a:lnTo>
                  <a:pt x="258" y="746"/>
                </a:lnTo>
                <a:lnTo>
                  <a:pt x="258" y="746"/>
                </a:lnTo>
                <a:lnTo>
                  <a:pt x="258" y="746"/>
                </a:lnTo>
                <a:lnTo>
                  <a:pt x="259" y="747"/>
                </a:lnTo>
                <a:lnTo>
                  <a:pt x="259" y="747"/>
                </a:lnTo>
                <a:lnTo>
                  <a:pt x="259" y="747"/>
                </a:lnTo>
                <a:lnTo>
                  <a:pt x="260" y="749"/>
                </a:lnTo>
                <a:lnTo>
                  <a:pt x="260" y="749"/>
                </a:lnTo>
                <a:lnTo>
                  <a:pt x="260" y="749"/>
                </a:lnTo>
                <a:lnTo>
                  <a:pt x="260" y="750"/>
                </a:lnTo>
                <a:lnTo>
                  <a:pt x="260" y="750"/>
                </a:lnTo>
                <a:lnTo>
                  <a:pt x="260" y="750"/>
                </a:lnTo>
                <a:lnTo>
                  <a:pt x="260" y="751"/>
                </a:lnTo>
                <a:lnTo>
                  <a:pt x="260" y="751"/>
                </a:lnTo>
                <a:lnTo>
                  <a:pt x="260" y="751"/>
                </a:lnTo>
                <a:lnTo>
                  <a:pt x="260" y="751"/>
                </a:lnTo>
                <a:lnTo>
                  <a:pt x="260" y="753"/>
                </a:lnTo>
                <a:lnTo>
                  <a:pt x="260" y="753"/>
                </a:lnTo>
                <a:lnTo>
                  <a:pt x="260" y="754"/>
                </a:lnTo>
                <a:lnTo>
                  <a:pt x="260" y="754"/>
                </a:lnTo>
                <a:lnTo>
                  <a:pt x="260" y="754"/>
                </a:lnTo>
                <a:lnTo>
                  <a:pt x="260" y="754"/>
                </a:lnTo>
                <a:lnTo>
                  <a:pt x="260" y="756"/>
                </a:lnTo>
                <a:lnTo>
                  <a:pt x="262" y="756"/>
                </a:lnTo>
                <a:lnTo>
                  <a:pt x="262" y="756"/>
                </a:lnTo>
                <a:lnTo>
                  <a:pt x="262" y="757"/>
                </a:lnTo>
                <a:lnTo>
                  <a:pt x="263" y="757"/>
                </a:lnTo>
                <a:lnTo>
                  <a:pt x="263" y="757"/>
                </a:lnTo>
                <a:lnTo>
                  <a:pt x="263" y="757"/>
                </a:lnTo>
                <a:lnTo>
                  <a:pt x="263" y="758"/>
                </a:lnTo>
                <a:lnTo>
                  <a:pt x="263" y="758"/>
                </a:lnTo>
                <a:lnTo>
                  <a:pt x="263" y="758"/>
                </a:lnTo>
                <a:lnTo>
                  <a:pt x="263" y="758"/>
                </a:lnTo>
                <a:lnTo>
                  <a:pt x="263" y="760"/>
                </a:lnTo>
                <a:lnTo>
                  <a:pt x="263" y="760"/>
                </a:lnTo>
                <a:lnTo>
                  <a:pt x="263" y="760"/>
                </a:lnTo>
                <a:lnTo>
                  <a:pt x="263" y="761"/>
                </a:lnTo>
                <a:lnTo>
                  <a:pt x="263" y="762"/>
                </a:lnTo>
                <a:lnTo>
                  <a:pt x="265" y="762"/>
                </a:lnTo>
                <a:lnTo>
                  <a:pt x="265" y="764"/>
                </a:lnTo>
                <a:lnTo>
                  <a:pt x="265" y="764"/>
                </a:lnTo>
                <a:lnTo>
                  <a:pt x="265" y="764"/>
                </a:lnTo>
                <a:lnTo>
                  <a:pt x="265" y="764"/>
                </a:lnTo>
                <a:lnTo>
                  <a:pt x="265" y="765"/>
                </a:lnTo>
                <a:lnTo>
                  <a:pt x="263" y="765"/>
                </a:lnTo>
                <a:lnTo>
                  <a:pt x="263" y="765"/>
                </a:lnTo>
                <a:lnTo>
                  <a:pt x="263" y="765"/>
                </a:lnTo>
                <a:lnTo>
                  <a:pt x="263" y="767"/>
                </a:lnTo>
                <a:lnTo>
                  <a:pt x="263" y="767"/>
                </a:lnTo>
                <a:lnTo>
                  <a:pt x="263" y="768"/>
                </a:lnTo>
                <a:lnTo>
                  <a:pt x="263" y="768"/>
                </a:lnTo>
                <a:lnTo>
                  <a:pt x="263" y="768"/>
                </a:lnTo>
                <a:lnTo>
                  <a:pt x="262" y="768"/>
                </a:lnTo>
                <a:lnTo>
                  <a:pt x="262" y="769"/>
                </a:lnTo>
                <a:lnTo>
                  <a:pt x="262" y="769"/>
                </a:lnTo>
                <a:lnTo>
                  <a:pt x="262" y="769"/>
                </a:lnTo>
                <a:lnTo>
                  <a:pt x="262" y="769"/>
                </a:lnTo>
                <a:lnTo>
                  <a:pt x="262" y="771"/>
                </a:lnTo>
                <a:lnTo>
                  <a:pt x="262" y="771"/>
                </a:lnTo>
                <a:lnTo>
                  <a:pt x="262" y="771"/>
                </a:lnTo>
                <a:lnTo>
                  <a:pt x="262" y="771"/>
                </a:lnTo>
                <a:lnTo>
                  <a:pt x="262" y="771"/>
                </a:lnTo>
                <a:lnTo>
                  <a:pt x="263" y="771"/>
                </a:lnTo>
                <a:lnTo>
                  <a:pt x="263" y="772"/>
                </a:lnTo>
                <a:lnTo>
                  <a:pt x="263" y="772"/>
                </a:lnTo>
                <a:lnTo>
                  <a:pt x="263" y="772"/>
                </a:lnTo>
                <a:lnTo>
                  <a:pt x="263" y="772"/>
                </a:lnTo>
                <a:lnTo>
                  <a:pt x="263" y="773"/>
                </a:lnTo>
                <a:lnTo>
                  <a:pt x="263" y="773"/>
                </a:lnTo>
                <a:lnTo>
                  <a:pt x="265" y="773"/>
                </a:lnTo>
                <a:lnTo>
                  <a:pt x="265" y="773"/>
                </a:lnTo>
                <a:lnTo>
                  <a:pt x="266" y="773"/>
                </a:lnTo>
                <a:lnTo>
                  <a:pt x="266" y="773"/>
                </a:lnTo>
                <a:lnTo>
                  <a:pt x="266" y="773"/>
                </a:lnTo>
                <a:lnTo>
                  <a:pt x="267" y="773"/>
                </a:lnTo>
                <a:lnTo>
                  <a:pt x="267" y="773"/>
                </a:lnTo>
                <a:lnTo>
                  <a:pt x="267" y="775"/>
                </a:lnTo>
                <a:lnTo>
                  <a:pt x="269" y="775"/>
                </a:lnTo>
                <a:lnTo>
                  <a:pt x="269" y="775"/>
                </a:lnTo>
                <a:lnTo>
                  <a:pt x="269" y="775"/>
                </a:lnTo>
                <a:lnTo>
                  <a:pt x="269" y="776"/>
                </a:lnTo>
                <a:lnTo>
                  <a:pt x="269" y="776"/>
                </a:lnTo>
                <a:lnTo>
                  <a:pt x="269" y="776"/>
                </a:lnTo>
                <a:lnTo>
                  <a:pt x="269" y="776"/>
                </a:lnTo>
                <a:lnTo>
                  <a:pt x="269" y="776"/>
                </a:lnTo>
                <a:lnTo>
                  <a:pt x="270" y="776"/>
                </a:lnTo>
                <a:lnTo>
                  <a:pt x="270" y="776"/>
                </a:lnTo>
                <a:lnTo>
                  <a:pt x="270" y="776"/>
                </a:lnTo>
                <a:lnTo>
                  <a:pt x="270" y="777"/>
                </a:lnTo>
                <a:lnTo>
                  <a:pt x="271" y="777"/>
                </a:lnTo>
                <a:lnTo>
                  <a:pt x="271" y="777"/>
                </a:lnTo>
                <a:lnTo>
                  <a:pt x="271" y="777"/>
                </a:lnTo>
                <a:lnTo>
                  <a:pt x="271" y="779"/>
                </a:lnTo>
                <a:lnTo>
                  <a:pt x="271" y="779"/>
                </a:lnTo>
                <a:lnTo>
                  <a:pt x="271" y="779"/>
                </a:lnTo>
                <a:lnTo>
                  <a:pt x="273" y="779"/>
                </a:lnTo>
                <a:lnTo>
                  <a:pt x="273" y="779"/>
                </a:lnTo>
                <a:lnTo>
                  <a:pt x="273" y="779"/>
                </a:lnTo>
                <a:lnTo>
                  <a:pt x="273" y="779"/>
                </a:lnTo>
                <a:lnTo>
                  <a:pt x="273" y="780"/>
                </a:lnTo>
                <a:lnTo>
                  <a:pt x="273" y="780"/>
                </a:lnTo>
                <a:lnTo>
                  <a:pt x="273" y="782"/>
                </a:lnTo>
                <a:lnTo>
                  <a:pt x="273" y="782"/>
                </a:lnTo>
                <a:lnTo>
                  <a:pt x="273" y="782"/>
                </a:lnTo>
                <a:lnTo>
                  <a:pt x="271" y="782"/>
                </a:lnTo>
                <a:lnTo>
                  <a:pt x="273" y="782"/>
                </a:lnTo>
                <a:lnTo>
                  <a:pt x="273" y="783"/>
                </a:lnTo>
                <a:lnTo>
                  <a:pt x="273" y="783"/>
                </a:lnTo>
                <a:lnTo>
                  <a:pt x="274" y="783"/>
                </a:lnTo>
                <a:lnTo>
                  <a:pt x="274" y="783"/>
                </a:lnTo>
                <a:lnTo>
                  <a:pt x="274" y="783"/>
                </a:lnTo>
                <a:lnTo>
                  <a:pt x="274" y="783"/>
                </a:lnTo>
                <a:lnTo>
                  <a:pt x="274" y="784"/>
                </a:lnTo>
                <a:lnTo>
                  <a:pt x="275" y="784"/>
                </a:lnTo>
                <a:lnTo>
                  <a:pt x="275" y="784"/>
                </a:lnTo>
                <a:lnTo>
                  <a:pt x="275" y="784"/>
                </a:lnTo>
                <a:lnTo>
                  <a:pt x="277" y="784"/>
                </a:lnTo>
                <a:lnTo>
                  <a:pt x="277" y="786"/>
                </a:lnTo>
                <a:lnTo>
                  <a:pt x="277" y="786"/>
                </a:lnTo>
                <a:lnTo>
                  <a:pt x="277" y="786"/>
                </a:lnTo>
                <a:lnTo>
                  <a:pt x="278" y="786"/>
                </a:lnTo>
                <a:lnTo>
                  <a:pt x="278" y="787"/>
                </a:lnTo>
                <a:lnTo>
                  <a:pt x="278" y="787"/>
                </a:lnTo>
                <a:lnTo>
                  <a:pt x="278" y="787"/>
                </a:lnTo>
                <a:lnTo>
                  <a:pt x="280" y="787"/>
                </a:lnTo>
                <a:lnTo>
                  <a:pt x="280" y="787"/>
                </a:lnTo>
                <a:lnTo>
                  <a:pt x="280" y="787"/>
                </a:lnTo>
                <a:lnTo>
                  <a:pt x="280" y="788"/>
                </a:lnTo>
                <a:lnTo>
                  <a:pt x="280" y="788"/>
                </a:lnTo>
                <a:lnTo>
                  <a:pt x="280" y="790"/>
                </a:lnTo>
                <a:lnTo>
                  <a:pt x="280" y="790"/>
                </a:lnTo>
                <a:lnTo>
                  <a:pt x="280" y="790"/>
                </a:lnTo>
                <a:lnTo>
                  <a:pt x="280" y="791"/>
                </a:lnTo>
                <a:lnTo>
                  <a:pt x="280" y="791"/>
                </a:lnTo>
                <a:lnTo>
                  <a:pt x="280" y="793"/>
                </a:lnTo>
                <a:lnTo>
                  <a:pt x="280" y="793"/>
                </a:lnTo>
                <a:lnTo>
                  <a:pt x="281" y="793"/>
                </a:lnTo>
                <a:lnTo>
                  <a:pt x="281" y="793"/>
                </a:lnTo>
                <a:lnTo>
                  <a:pt x="282" y="793"/>
                </a:lnTo>
                <a:lnTo>
                  <a:pt x="282" y="793"/>
                </a:lnTo>
                <a:lnTo>
                  <a:pt x="282" y="793"/>
                </a:lnTo>
                <a:lnTo>
                  <a:pt x="284" y="793"/>
                </a:lnTo>
                <a:lnTo>
                  <a:pt x="285" y="793"/>
                </a:lnTo>
                <a:close/>
              </a:path>
            </a:pathLst>
          </a:custGeom>
          <a:solidFill>
            <a:schemeClr val="accent5">
              <a:lumMod val="60000"/>
              <a:lumOff val="40000"/>
            </a:schemeClr>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8">
            <a:extLst>
              <a:ext uri="{FF2B5EF4-FFF2-40B4-BE49-F238E27FC236}">
                <a16:creationId xmlns:a16="http://schemas.microsoft.com/office/drawing/2014/main" id="{C30704DD-9981-486E-BEE7-7C0361B04607}"/>
              </a:ext>
            </a:extLst>
          </p:cNvPr>
          <p:cNvSpPr>
            <a:spLocks/>
          </p:cNvSpPr>
          <p:nvPr/>
        </p:nvSpPr>
        <p:spPr bwMode="auto">
          <a:xfrm>
            <a:off x="4573589" y="3489325"/>
            <a:ext cx="1871663" cy="2343150"/>
          </a:xfrm>
          <a:custGeom>
            <a:avLst/>
            <a:gdLst>
              <a:gd name="T0" fmla="*/ 579 w 1179"/>
              <a:gd name="T1" fmla="*/ 74 h 1476"/>
              <a:gd name="T2" fmla="*/ 683 w 1179"/>
              <a:gd name="T3" fmla="*/ 130 h 1476"/>
              <a:gd name="T4" fmla="*/ 756 w 1179"/>
              <a:gd name="T5" fmla="*/ 201 h 1476"/>
              <a:gd name="T6" fmla="*/ 814 w 1179"/>
              <a:gd name="T7" fmla="*/ 229 h 1476"/>
              <a:gd name="T8" fmla="*/ 834 w 1179"/>
              <a:gd name="T9" fmla="*/ 148 h 1476"/>
              <a:gd name="T10" fmla="*/ 951 w 1179"/>
              <a:gd name="T11" fmla="*/ 259 h 1476"/>
              <a:gd name="T12" fmla="*/ 947 w 1179"/>
              <a:gd name="T13" fmla="*/ 334 h 1476"/>
              <a:gd name="T14" fmla="*/ 912 w 1179"/>
              <a:gd name="T15" fmla="*/ 404 h 1476"/>
              <a:gd name="T16" fmla="*/ 940 w 1179"/>
              <a:gd name="T17" fmla="*/ 450 h 1476"/>
              <a:gd name="T18" fmla="*/ 933 w 1179"/>
              <a:gd name="T19" fmla="*/ 482 h 1476"/>
              <a:gd name="T20" fmla="*/ 892 w 1179"/>
              <a:gd name="T21" fmla="*/ 504 h 1476"/>
              <a:gd name="T22" fmla="*/ 869 w 1179"/>
              <a:gd name="T23" fmla="*/ 527 h 1476"/>
              <a:gd name="T24" fmla="*/ 822 w 1179"/>
              <a:gd name="T25" fmla="*/ 534 h 1476"/>
              <a:gd name="T26" fmla="*/ 787 w 1179"/>
              <a:gd name="T27" fmla="*/ 583 h 1476"/>
              <a:gd name="T28" fmla="*/ 759 w 1179"/>
              <a:gd name="T29" fmla="*/ 620 h 1476"/>
              <a:gd name="T30" fmla="*/ 732 w 1179"/>
              <a:gd name="T31" fmla="*/ 654 h 1476"/>
              <a:gd name="T32" fmla="*/ 784 w 1179"/>
              <a:gd name="T33" fmla="*/ 668 h 1476"/>
              <a:gd name="T34" fmla="*/ 830 w 1179"/>
              <a:gd name="T35" fmla="*/ 668 h 1476"/>
              <a:gd name="T36" fmla="*/ 886 w 1179"/>
              <a:gd name="T37" fmla="*/ 630 h 1476"/>
              <a:gd name="T38" fmla="*/ 930 w 1179"/>
              <a:gd name="T39" fmla="*/ 650 h 1476"/>
              <a:gd name="T40" fmla="*/ 930 w 1179"/>
              <a:gd name="T41" fmla="*/ 688 h 1476"/>
              <a:gd name="T42" fmla="*/ 930 w 1179"/>
              <a:gd name="T43" fmla="*/ 724 h 1476"/>
              <a:gd name="T44" fmla="*/ 836 w 1179"/>
              <a:gd name="T45" fmla="*/ 749 h 1476"/>
              <a:gd name="T46" fmla="*/ 871 w 1179"/>
              <a:gd name="T47" fmla="*/ 810 h 1476"/>
              <a:gd name="T48" fmla="*/ 904 w 1179"/>
              <a:gd name="T49" fmla="*/ 857 h 1476"/>
              <a:gd name="T50" fmla="*/ 895 w 1179"/>
              <a:gd name="T51" fmla="*/ 903 h 1476"/>
              <a:gd name="T52" fmla="*/ 903 w 1179"/>
              <a:gd name="T53" fmla="*/ 942 h 1476"/>
              <a:gd name="T54" fmla="*/ 929 w 1179"/>
              <a:gd name="T55" fmla="*/ 992 h 1476"/>
              <a:gd name="T56" fmla="*/ 958 w 1179"/>
              <a:gd name="T57" fmla="*/ 1063 h 1476"/>
              <a:gd name="T58" fmla="*/ 973 w 1179"/>
              <a:gd name="T59" fmla="*/ 1136 h 1476"/>
              <a:gd name="T60" fmla="*/ 1016 w 1179"/>
              <a:gd name="T61" fmla="*/ 1188 h 1476"/>
              <a:gd name="T62" fmla="*/ 1068 w 1179"/>
              <a:gd name="T63" fmla="*/ 1233 h 1476"/>
              <a:gd name="T64" fmla="*/ 1110 w 1179"/>
              <a:gd name="T65" fmla="*/ 1297 h 1476"/>
              <a:gd name="T66" fmla="*/ 1140 w 1179"/>
              <a:gd name="T67" fmla="*/ 1366 h 1476"/>
              <a:gd name="T68" fmla="*/ 1162 w 1179"/>
              <a:gd name="T69" fmla="*/ 1434 h 1476"/>
              <a:gd name="T70" fmla="*/ 1157 w 1179"/>
              <a:gd name="T71" fmla="*/ 1467 h 1476"/>
              <a:gd name="T72" fmla="*/ 1088 w 1179"/>
              <a:gd name="T73" fmla="*/ 1387 h 1476"/>
              <a:gd name="T74" fmla="*/ 1007 w 1179"/>
              <a:gd name="T75" fmla="*/ 1383 h 1476"/>
              <a:gd name="T76" fmla="*/ 902 w 1179"/>
              <a:gd name="T77" fmla="*/ 1294 h 1476"/>
              <a:gd name="T78" fmla="*/ 834 w 1179"/>
              <a:gd name="T79" fmla="*/ 1216 h 1476"/>
              <a:gd name="T80" fmla="*/ 865 w 1179"/>
              <a:gd name="T81" fmla="*/ 1186 h 1476"/>
              <a:gd name="T82" fmla="*/ 814 w 1179"/>
              <a:gd name="T83" fmla="*/ 1141 h 1476"/>
              <a:gd name="T84" fmla="*/ 700 w 1179"/>
              <a:gd name="T85" fmla="*/ 1078 h 1476"/>
              <a:gd name="T86" fmla="*/ 661 w 1179"/>
              <a:gd name="T87" fmla="*/ 1032 h 1476"/>
              <a:gd name="T88" fmla="*/ 592 w 1179"/>
              <a:gd name="T89" fmla="*/ 925 h 1476"/>
              <a:gd name="T90" fmla="*/ 562 w 1179"/>
              <a:gd name="T91" fmla="*/ 900 h 1476"/>
              <a:gd name="T92" fmla="*/ 528 w 1179"/>
              <a:gd name="T93" fmla="*/ 862 h 1476"/>
              <a:gd name="T94" fmla="*/ 477 w 1179"/>
              <a:gd name="T95" fmla="*/ 835 h 1476"/>
              <a:gd name="T96" fmla="*/ 312 w 1179"/>
              <a:gd name="T97" fmla="*/ 687 h 1476"/>
              <a:gd name="T98" fmla="*/ 253 w 1179"/>
              <a:gd name="T99" fmla="*/ 582 h 1476"/>
              <a:gd name="T100" fmla="*/ 182 w 1179"/>
              <a:gd name="T101" fmla="*/ 534 h 1476"/>
              <a:gd name="T102" fmla="*/ 115 w 1179"/>
              <a:gd name="T103" fmla="*/ 549 h 1476"/>
              <a:gd name="T104" fmla="*/ 86 w 1179"/>
              <a:gd name="T105" fmla="*/ 600 h 1476"/>
              <a:gd name="T106" fmla="*/ 23 w 1179"/>
              <a:gd name="T107" fmla="*/ 438 h 1476"/>
              <a:gd name="T108" fmla="*/ 93 w 1179"/>
              <a:gd name="T109" fmla="*/ 422 h 1476"/>
              <a:gd name="T110" fmla="*/ 78 w 1179"/>
              <a:gd name="T111" fmla="*/ 367 h 1476"/>
              <a:gd name="T112" fmla="*/ 139 w 1179"/>
              <a:gd name="T113" fmla="*/ 409 h 1476"/>
              <a:gd name="T114" fmla="*/ 213 w 1179"/>
              <a:gd name="T115" fmla="*/ 337 h 1476"/>
              <a:gd name="T116" fmla="*/ 264 w 1179"/>
              <a:gd name="T117" fmla="*/ 334 h 1476"/>
              <a:gd name="T118" fmla="*/ 302 w 1179"/>
              <a:gd name="T119" fmla="*/ 244 h 1476"/>
              <a:gd name="T120" fmla="*/ 319 w 1179"/>
              <a:gd name="T121" fmla="*/ 218 h 1476"/>
              <a:gd name="T122" fmla="*/ 336 w 1179"/>
              <a:gd name="T123" fmla="*/ 117 h 1476"/>
              <a:gd name="T124" fmla="*/ 409 w 1179"/>
              <a:gd name="T125" fmla="*/ 20 h 1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79" h="1476">
                <a:moveTo>
                  <a:pt x="538" y="9"/>
                </a:moveTo>
                <a:lnTo>
                  <a:pt x="538" y="10"/>
                </a:lnTo>
                <a:lnTo>
                  <a:pt x="538" y="11"/>
                </a:lnTo>
                <a:lnTo>
                  <a:pt x="538" y="11"/>
                </a:lnTo>
                <a:lnTo>
                  <a:pt x="538" y="13"/>
                </a:lnTo>
                <a:lnTo>
                  <a:pt x="538" y="14"/>
                </a:lnTo>
                <a:lnTo>
                  <a:pt x="539" y="14"/>
                </a:lnTo>
                <a:lnTo>
                  <a:pt x="539" y="15"/>
                </a:lnTo>
                <a:lnTo>
                  <a:pt x="540" y="17"/>
                </a:lnTo>
                <a:lnTo>
                  <a:pt x="540" y="18"/>
                </a:lnTo>
                <a:lnTo>
                  <a:pt x="543" y="21"/>
                </a:lnTo>
                <a:lnTo>
                  <a:pt x="543" y="22"/>
                </a:lnTo>
                <a:lnTo>
                  <a:pt x="543" y="22"/>
                </a:lnTo>
                <a:lnTo>
                  <a:pt x="543" y="24"/>
                </a:lnTo>
                <a:lnTo>
                  <a:pt x="543" y="25"/>
                </a:lnTo>
                <a:lnTo>
                  <a:pt x="543" y="25"/>
                </a:lnTo>
                <a:lnTo>
                  <a:pt x="543" y="25"/>
                </a:lnTo>
                <a:lnTo>
                  <a:pt x="543" y="26"/>
                </a:lnTo>
                <a:lnTo>
                  <a:pt x="543" y="28"/>
                </a:lnTo>
                <a:lnTo>
                  <a:pt x="546" y="28"/>
                </a:lnTo>
                <a:lnTo>
                  <a:pt x="546" y="29"/>
                </a:lnTo>
                <a:lnTo>
                  <a:pt x="547" y="29"/>
                </a:lnTo>
                <a:lnTo>
                  <a:pt x="546" y="29"/>
                </a:lnTo>
                <a:lnTo>
                  <a:pt x="546" y="30"/>
                </a:lnTo>
                <a:lnTo>
                  <a:pt x="546" y="30"/>
                </a:lnTo>
                <a:lnTo>
                  <a:pt x="546" y="32"/>
                </a:lnTo>
                <a:lnTo>
                  <a:pt x="546" y="32"/>
                </a:lnTo>
                <a:lnTo>
                  <a:pt x="547" y="35"/>
                </a:lnTo>
                <a:lnTo>
                  <a:pt x="549" y="36"/>
                </a:lnTo>
                <a:lnTo>
                  <a:pt x="550" y="39"/>
                </a:lnTo>
                <a:lnTo>
                  <a:pt x="550" y="39"/>
                </a:lnTo>
                <a:lnTo>
                  <a:pt x="550" y="40"/>
                </a:lnTo>
                <a:lnTo>
                  <a:pt x="551" y="41"/>
                </a:lnTo>
                <a:lnTo>
                  <a:pt x="551" y="41"/>
                </a:lnTo>
                <a:lnTo>
                  <a:pt x="551" y="43"/>
                </a:lnTo>
                <a:lnTo>
                  <a:pt x="551" y="44"/>
                </a:lnTo>
                <a:lnTo>
                  <a:pt x="553" y="47"/>
                </a:lnTo>
                <a:lnTo>
                  <a:pt x="554" y="47"/>
                </a:lnTo>
                <a:lnTo>
                  <a:pt x="554" y="47"/>
                </a:lnTo>
                <a:lnTo>
                  <a:pt x="554" y="48"/>
                </a:lnTo>
                <a:lnTo>
                  <a:pt x="554" y="48"/>
                </a:lnTo>
                <a:lnTo>
                  <a:pt x="554" y="50"/>
                </a:lnTo>
                <a:lnTo>
                  <a:pt x="554" y="50"/>
                </a:lnTo>
                <a:lnTo>
                  <a:pt x="554" y="50"/>
                </a:lnTo>
                <a:lnTo>
                  <a:pt x="555" y="50"/>
                </a:lnTo>
                <a:lnTo>
                  <a:pt x="555" y="51"/>
                </a:lnTo>
                <a:lnTo>
                  <a:pt x="555" y="51"/>
                </a:lnTo>
                <a:lnTo>
                  <a:pt x="555" y="51"/>
                </a:lnTo>
                <a:lnTo>
                  <a:pt x="557" y="51"/>
                </a:lnTo>
                <a:lnTo>
                  <a:pt x="557" y="51"/>
                </a:lnTo>
                <a:lnTo>
                  <a:pt x="558" y="51"/>
                </a:lnTo>
                <a:lnTo>
                  <a:pt x="559" y="51"/>
                </a:lnTo>
                <a:lnTo>
                  <a:pt x="559" y="51"/>
                </a:lnTo>
                <a:lnTo>
                  <a:pt x="559" y="51"/>
                </a:lnTo>
                <a:lnTo>
                  <a:pt x="559" y="52"/>
                </a:lnTo>
                <a:lnTo>
                  <a:pt x="561" y="52"/>
                </a:lnTo>
                <a:lnTo>
                  <a:pt x="561" y="52"/>
                </a:lnTo>
                <a:lnTo>
                  <a:pt x="562" y="52"/>
                </a:lnTo>
                <a:lnTo>
                  <a:pt x="562" y="52"/>
                </a:lnTo>
                <a:lnTo>
                  <a:pt x="562" y="52"/>
                </a:lnTo>
                <a:lnTo>
                  <a:pt x="562" y="52"/>
                </a:lnTo>
                <a:lnTo>
                  <a:pt x="564" y="52"/>
                </a:lnTo>
                <a:lnTo>
                  <a:pt x="564" y="52"/>
                </a:lnTo>
                <a:lnTo>
                  <a:pt x="564" y="51"/>
                </a:lnTo>
                <a:lnTo>
                  <a:pt x="564" y="51"/>
                </a:lnTo>
                <a:lnTo>
                  <a:pt x="565" y="51"/>
                </a:lnTo>
                <a:lnTo>
                  <a:pt x="565" y="51"/>
                </a:lnTo>
                <a:lnTo>
                  <a:pt x="565" y="51"/>
                </a:lnTo>
                <a:lnTo>
                  <a:pt x="565" y="51"/>
                </a:lnTo>
                <a:lnTo>
                  <a:pt x="566" y="51"/>
                </a:lnTo>
                <a:lnTo>
                  <a:pt x="566" y="51"/>
                </a:lnTo>
                <a:lnTo>
                  <a:pt x="566" y="50"/>
                </a:lnTo>
                <a:lnTo>
                  <a:pt x="568" y="50"/>
                </a:lnTo>
                <a:lnTo>
                  <a:pt x="568" y="51"/>
                </a:lnTo>
                <a:lnTo>
                  <a:pt x="568" y="50"/>
                </a:lnTo>
                <a:lnTo>
                  <a:pt x="569" y="50"/>
                </a:lnTo>
                <a:lnTo>
                  <a:pt x="569" y="50"/>
                </a:lnTo>
                <a:lnTo>
                  <a:pt x="569" y="51"/>
                </a:lnTo>
                <a:lnTo>
                  <a:pt x="570" y="51"/>
                </a:lnTo>
                <a:lnTo>
                  <a:pt x="570" y="51"/>
                </a:lnTo>
                <a:lnTo>
                  <a:pt x="570" y="51"/>
                </a:lnTo>
                <a:lnTo>
                  <a:pt x="570" y="52"/>
                </a:lnTo>
                <a:lnTo>
                  <a:pt x="572" y="52"/>
                </a:lnTo>
                <a:lnTo>
                  <a:pt x="572" y="52"/>
                </a:lnTo>
                <a:lnTo>
                  <a:pt x="570" y="52"/>
                </a:lnTo>
                <a:lnTo>
                  <a:pt x="570" y="54"/>
                </a:lnTo>
                <a:lnTo>
                  <a:pt x="570" y="54"/>
                </a:lnTo>
                <a:lnTo>
                  <a:pt x="572" y="54"/>
                </a:lnTo>
                <a:lnTo>
                  <a:pt x="572" y="55"/>
                </a:lnTo>
                <a:lnTo>
                  <a:pt x="572" y="55"/>
                </a:lnTo>
                <a:lnTo>
                  <a:pt x="572" y="55"/>
                </a:lnTo>
                <a:lnTo>
                  <a:pt x="573" y="55"/>
                </a:lnTo>
                <a:lnTo>
                  <a:pt x="573" y="55"/>
                </a:lnTo>
                <a:lnTo>
                  <a:pt x="573" y="55"/>
                </a:lnTo>
                <a:lnTo>
                  <a:pt x="573" y="55"/>
                </a:lnTo>
                <a:lnTo>
                  <a:pt x="573" y="55"/>
                </a:lnTo>
                <a:lnTo>
                  <a:pt x="575" y="55"/>
                </a:lnTo>
                <a:lnTo>
                  <a:pt x="575" y="55"/>
                </a:lnTo>
                <a:lnTo>
                  <a:pt x="575" y="54"/>
                </a:lnTo>
                <a:lnTo>
                  <a:pt x="575" y="54"/>
                </a:lnTo>
                <a:lnTo>
                  <a:pt x="576" y="52"/>
                </a:lnTo>
                <a:lnTo>
                  <a:pt x="576" y="52"/>
                </a:lnTo>
                <a:lnTo>
                  <a:pt x="576" y="52"/>
                </a:lnTo>
                <a:lnTo>
                  <a:pt x="576" y="52"/>
                </a:lnTo>
                <a:lnTo>
                  <a:pt x="576" y="52"/>
                </a:lnTo>
                <a:lnTo>
                  <a:pt x="576" y="51"/>
                </a:lnTo>
                <a:lnTo>
                  <a:pt x="576" y="52"/>
                </a:lnTo>
                <a:lnTo>
                  <a:pt x="576" y="52"/>
                </a:lnTo>
                <a:lnTo>
                  <a:pt x="576" y="51"/>
                </a:lnTo>
                <a:lnTo>
                  <a:pt x="576" y="51"/>
                </a:lnTo>
                <a:lnTo>
                  <a:pt x="576" y="51"/>
                </a:lnTo>
                <a:lnTo>
                  <a:pt x="577" y="51"/>
                </a:lnTo>
                <a:lnTo>
                  <a:pt x="577" y="50"/>
                </a:lnTo>
                <a:lnTo>
                  <a:pt x="577" y="50"/>
                </a:lnTo>
                <a:lnTo>
                  <a:pt x="579" y="50"/>
                </a:lnTo>
                <a:lnTo>
                  <a:pt x="579" y="51"/>
                </a:lnTo>
                <a:lnTo>
                  <a:pt x="579" y="50"/>
                </a:lnTo>
                <a:lnTo>
                  <a:pt x="579" y="50"/>
                </a:lnTo>
                <a:lnTo>
                  <a:pt x="579" y="50"/>
                </a:lnTo>
                <a:lnTo>
                  <a:pt x="579" y="50"/>
                </a:lnTo>
                <a:lnTo>
                  <a:pt x="580" y="50"/>
                </a:lnTo>
                <a:lnTo>
                  <a:pt x="580" y="50"/>
                </a:lnTo>
                <a:lnTo>
                  <a:pt x="580" y="51"/>
                </a:lnTo>
                <a:lnTo>
                  <a:pt x="580" y="51"/>
                </a:lnTo>
                <a:lnTo>
                  <a:pt x="580" y="52"/>
                </a:lnTo>
                <a:lnTo>
                  <a:pt x="580" y="52"/>
                </a:lnTo>
                <a:lnTo>
                  <a:pt x="580" y="52"/>
                </a:lnTo>
                <a:lnTo>
                  <a:pt x="580" y="54"/>
                </a:lnTo>
                <a:lnTo>
                  <a:pt x="580" y="54"/>
                </a:lnTo>
                <a:lnTo>
                  <a:pt x="579" y="54"/>
                </a:lnTo>
                <a:lnTo>
                  <a:pt x="579" y="54"/>
                </a:lnTo>
                <a:lnTo>
                  <a:pt x="579" y="55"/>
                </a:lnTo>
                <a:lnTo>
                  <a:pt x="579" y="55"/>
                </a:lnTo>
                <a:lnTo>
                  <a:pt x="579" y="55"/>
                </a:lnTo>
                <a:lnTo>
                  <a:pt x="579" y="56"/>
                </a:lnTo>
                <a:lnTo>
                  <a:pt x="579" y="56"/>
                </a:lnTo>
                <a:lnTo>
                  <a:pt x="579" y="58"/>
                </a:lnTo>
                <a:lnTo>
                  <a:pt x="579" y="58"/>
                </a:lnTo>
                <a:lnTo>
                  <a:pt x="579" y="58"/>
                </a:lnTo>
                <a:lnTo>
                  <a:pt x="579" y="59"/>
                </a:lnTo>
                <a:lnTo>
                  <a:pt x="579" y="62"/>
                </a:lnTo>
                <a:lnTo>
                  <a:pt x="579" y="66"/>
                </a:lnTo>
                <a:lnTo>
                  <a:pt x="577" y="69"/>
                </a:lnTo>
                <a:lnTo>
                  <a:pt x="577" y="70"/>
                </a:lnTo>
                <a:lnTo>
                  <a:pt x="579" y="70"/>
                </a:lnTo>
                <a:lnTo>
                  <a:pt x="579" y="70"/>
                </a:lnTo>
                <a:lnTo>
                  <a:pt x="579" y="72"/>
                </a:lnTo>
                <a:lnTo>
                  <a:pt x="579" y="72"/>
                </a:lnTo>
                <a:lnTo>
                  <a:pt x="579" y="72"/>
                </a:lnTo>
                <a:lnTo>
                  <a:pt x="579" y="73"/>
                </a:lnTo>
                <a:lnTo>
                  <a:pt x="579" y="73"/>
                </a:lnTo>
                <a:lnTo>
                  <a:pt x="579" y="74"/>
                </a:lnTo>
                <a:lnTo>
                  <a:pt x="579" y="74"/>
                </a:lnTo>
                <a:lnTo>
                  <a:pt x="579" y="74"/>
                </a:lnTo>
                <a:lnTo>
                  <a:pt x="579" y="76"/>
                </a:lnTo>
                <a:lnTo>
                  <a:pt x="579" y="76"/>
                </a:lnTo>
                <a:lnTo>
                  <a:pt x="579" y="76"/>
                </a:lnTo>
                <a:lnTo>
                  <a:pt x="579" y="76"/>
                </a:lnTo>
                <a:lnTo>
                  <a:pt x="579" y="76"/>
                </a:lnTo>
                <a:lnTo>
                  <a:pt x="579" y="76"/>
                </a:lnTo>
                <a:lnTo>
                  <a:pt x="577" y="76"/>
                </a:lnTo>
                <a:lnTo>
                  <a:pt x="577" y="77"/>
                </a:lnTo>
                <a:lnTo>
                  <a:pt x="577" y="77"/>
                </a:lnTo>
                <a:lnTo>
                  <a:pt x="577" y="77"/>
                </a:lnTo>
                <a:lnTo>
                  <a:pt x="577" y="77"/>
                </a:lnTo>
                <a:lnTo>
                  <a:pt x="577" y="78"/>
                </a:lnTo>
                <a:lnTo>
                  <a:pt x="577" y="78"/>
                </a:lnTo>
                <a:lnTo>
                  <a:pt x="577" y="80"/>
                </a:lnTo>
                <a:lnTo>
                  <a:pt x="577" y="80"/>
                </a:lnTo>
                <a:lnTo>
                  <a:pt x="576" y="80"/>
                </a:lnTo>
                <a:lnTo>
                  <a:pt x="576" y="80"/>
                </a:lnTo>
                <a:lnTo>
                  <a:pt x="576" y="81"/>
                </a:lnTo>
                <a:lnTo>
                  <a:pt x="576" y="81"/>
                </a:lnTo>
                <a:lnTo>
                  <a:pt x="576" y="81"/>
                </a:lnTo>
                <a:lnTo>
                  <a:pt x="575" y="81"/>
                </a:lnTo>
                <a:lnTo>
                  <a:pt x="575" y="81"/>
                </a:lnTo>
                <a:lnTo>
                  <a:pt x="575" y="80"/>
                </a:lnTo>
                <a:lnTo>
                  <a:pt x="573" y="80"/>
                </a:lnTo>
                <a:lnTo>
                  <a:pt x="573" y="80"/>
                </a:lnTo>
                <a:lnTo>
                  <a:pt x="573" y="81"/>
                </a:lnTo>
                <a:lnTo>
                  <a:pt x="573" y="81"/>
                </a:lnTo>
                <a:lnTo>
                  <a:pt x="573" y="82"/>
                </a:lnTo>
                <a:lnTo>
                  <a:pt x="573" y="82"/>
                </a:lnTo>
                <a:lnTo>
                  <a:pt x="573" y="82"/>
                </a:lnTo>
                <a:lnTo>
                  <a:pt x="573" y="82"/>
                </a:lnTo>
                <a:lnTo>
                  <a:pt x="573" y="84"/>
                </a:lnTo>
                <a:lnTo>
                  <a:pt x="573" y="84"/>
                </a:lnTo>
                <a:lnTo>
                  <a:pt x="573" y="84"/>
                </a:lnTo>
                <a:lnTo>
                  <a:pt x="573" y="84"/>
                </a:lnTo>
                <a:lnTo>
                  <a:pt x="573" y="85"/>
                </a:lnTo>
                <a:lnTo>
                  <a:pt x="573" y="85"/>
                </a:lnTo>
                <a:lnTo>
                  <a:pt x="572" y="85"/>
                </a:lnTo>
                <a:lnTo>
                  <a:pt x="572" y="85"/>
                </a:lnTo>
                <a:lnTo>
                  <a:pt x="572" y="85"/>
                </a:lnTo>
                <a:lnTo>
                  <a:pt x="572" y="87"/>
                </a:lnTo>
                <a:lnTo>
                  <a:pt x="572" y="87"/>
                </a:lnTo>
                <a:lnTo>
                  <a:pt x="572" y="88"/>
                </a:lnTo>
                <a:lnTo>
                  <a:pt x="572" y="88"/>
                </a:lnTo>
                <a:lnTo>
                  <a:pt x="572" y="88"/>
                </a:lnTo>
                <a:lnTo>
                  <a:pt x="572" y="89"/>
                </a:lnTo>
                <a:lnTo>
                  <a:pt x="572" y="89"/>
                </a:lnTo>
                <a:lnTo>
                  <a:pt x="572" y="91"/>
                </a:lnTo>
                <a:lnTo>
                  <a:pt x="572" y="91"/>
                </a:lnTo>
                <a:lnTo>
                  <a:pt x="572" y="91"/>
                </a:lnTo>
                <a:lnTo>
                  <a:pt x="572" y="92"/>
                </a:lnTo>
                <a:lnTo>
                  <a:pt x="570" y="92"/>
                </a:lnTo>
                <a:lnTo>
                  <a:pt x="570" y="92"/>
                </a:lnTo>
                <a:lnTo>
                  <a:pt x="570" y="92"/>
                </a:lnTo>
                <a:lnTo>
                  <a:pt x="569" y="92"/>
                </a:lnTo>
                <a:lnTo>
                  <a:pt x="568" y="92"/>
                </a:lnTo>
                <a:lnTo>
                  <a:pt x="568" y="92"/>
                </a:lnTo>
                <a:lnTo>
                  <a:pt x="568" y="92"/>
                </a:lnTo>
                <a:lnTo>
                  <a:pt x="566" y="92"/>
                </a:lnTo>
                <a:lnTo>
                  <a:pt x="566" y="93"/>
                </a:lnTo>
                <a:lnTo>
                  <a:pt x="566" y="95"/>
                </a:lnTo>
                <a:lnTo>
                  <a:pt x="566" y="96"/>
                </a:lnTo>
                <a:lnTo>
                  <a:pt x="565" y="96"/>
                </a:lnTo>
                <a:lnTo>
                  <a:pt x="565" y="96"/>
                </a:lnTo>
                <a:lnTo>
                  <a:pt x="565" y="95"/>
                </a:lnTo>
                <a:lnTo>
                  <a:pt x="565" y="95"/>
                </a:lnTo>
                <a:lnTo>
                  <a:pt x="565" y="95"/>
                </a:lnTo>
                <a:lnTo>
                  <a:pt x="564" y="98"/>
                </a:lnTo>
                <a:lnTo>
                  <a:pt x="564" y="100"/>
                </a:lnTo>
                <a:lnTo>
                  <a:pt x="564" y="100"/>
                </a:lnTo>
                <a:lnTo>
                  <a:pt x="564" y="100"/>
                </a:lnTo>
                <a:lnTo>
                  <a:pt x="562" y="100"/>
                </a:lnTo>
                <a:lnTo>
                  <a:pt x="562" y="99"/>
                </a:lnTo>
                <a:lnTo>
                  <a:pt x="562" y="99"/>
                </a:lnTo>
                <a:lnTo>
                  <a:pt x="562" y="99"/>
                </a:lnTo>
                <a:lnTo>
                  <a:pt x="562" y="99"/>
                </a:lnTo>
                <a:lnTo>
                  <a:pt x="562" y="99"/>
                </a:lnTo>
                <a:lnTo>
                  <a:pt x="561" y="100"/>
                </a:lnTo>
                <a:lnTo>
                  <a:pt x="561" y="102"/>
                </a:lnTo>
                <a:lnTo>
                  <a:pt x="561" y="102"/>
                </a:lnTo>
                <a:lnTo>
                  <a:pt x="561" y="102"/>
                </a:lnTo>
                <a:lnTo>
                  <a:pt x="559" y="102"/>
                </a:lnTo>
                <a:lnTo>
                  <a:pt x="559" y="102"/>
                </a:lnTo>
                <a:lnTo>
                  <a:pt x="559" y="102"/>
                </a:lnTo>
                <a:lnTo>
                  <a:pt x="559" y="102"/>
                </a:lnTo>
                <a:lnTo>
                  <a:pt x="559" y="102"/>
                </a:lnTo>
                <a:lnTo>
                  <a:pt x="558" y="102"/>
                </a:lnTo>
                <a:lnTo>
                  <a:pt x="558" y="103"/>
                </a:lnTo>
                <a:lnTo>
                  <a:pt x="558" y="104"/>
                </a:lnTo>
                <a:lnTo>
                  <a:pt x="557" y="104"/>
                </a:lnTo>
                <a:lnTo>
                  <a:pt x="557" y="104"/>
                </a:lnTo>
                <a:lnTo>
                  <a:pt x="557" y="104"/>
                </a:lnTo>
                <a:lnTo>
                  <a:pt x="557" y="104"/>
                </a:lnTo>
                <a:lnTo>
                  <a:pt x="555" y="104"/>
                </a:lnTo>
                <a:lnTo>
                  <a:pt x="555" y="106"/>
                </a:lnTo>
                <a:lnTo>
                  <a:pt x="555" y="106"/>
                </a:lnTo>
                <a:lnTo>
                  <a:pt x="555" y="107"/>
                </a:lnTo>
                <a:lnTo>
                  <a:pt x="555" y="107"/>
                </a:lnTo>
                <a:lnTo>
                  <a:pt x="555" y="107"/>
                </a:lnTo>
                <a:lnTo>
                  <a:pt x="555" y="107"/>
                </a:lnTo>
                <a:lnTo>
                  <a:pt x="555" y="108"/>
                </a:lnTo>
                <a:lnTo>
                  <a:pt x="555" y="110"/>
                </a:lnTo>
                <a:lnTo>
                  <a:pt x="555" y="110"/>
                </a:lnTo>
                <a:lnTo>
                  <a:pt x="555" y="111"/>
                </a:lnTo>
                <a:lnTo>
                  <a:pt x="555" y="111"/>
                </a:lnTo>
                <a:lnTo>
                  <a:pt x="555" y="113"/>
                </a:lnTo>
                <a:lnTo>
                  <a:pt x="555" y="113"/>
                </a:lnTo>
                <a:lnTo>
                  <a:pt x="555" y="113"/>
                </a:lnTo>
                <a:lnTo>
                  <a:pt x="554" y="114"/>
                </a:lnTo>
                <a:lnTo>
                  <a:pt x="554" y="115"/>
                </a:lnTo>
                <a:lnTo>
                  <a:pt x="554" y="115"/>
                </a:lnTo>
                <a:lnTo>
                  <a:pt x="554" y="115"/>
                </a:lnTo>
                <a:lnTo>
                  <a:pt x="555" y="115"/>
                </a:lnTo>
                <a:lnTo>
                  <a:pt x="557" y="115"/>
                </a:lnTo>
                <a:lnTo>
                  <a:pt x="558" y="115"/>
                </a:lnTo>
                <a:lnTo>
                  <a:pt x="561" y="115"/>
                </a:lnTo>
                <a:lnTo>
                  <a:pt x="566" y="117"/>
                </a:lnTo>
                <a:lnTo>
                  <a:pt x="568" y="117"/>
                </a:lnTo>
                <a:lnTo>
                  <a:pt x="573" y="117"/>
                </a:lnTo>
                <a:lnTo>
                  <a:pt x="577" y="118"/>
                </a:lnTo>
                <a:lnTo>
                  <a:pt x="584" y="118"/>
                </a:lnTo>
                <a:lnTo>
                  <a:pt x="591" y="119"/>
                </a:lnTo>
                <a:lnTo>
                  <a:pt x="595" y="119"/>
                </a:lnTo>
                <a:lnTo>
                  <a:pt x="596" y="119"/>
                </a:lnTo>
                <a:lnTo>
                  <a:pt x="603" y="121"/>
                </a:lnTo>
                <a:lnTo>
                  <a:pt x="610" y="122"/>
                </a:lnTo>
                <a:lnTo>
                  <a:pt x="611" y="122"/>
                </a:lnTo>
                <a:lnTo>
                  <a:pt x="611" y="122"/>
                </a:lnTo>
                <a:lnTo>
                  <a:pt x="618" y="123"/>
                </a:lnTo>
                <a:lnTo>
                  <a:pt x="620" y="123"/>
                </a:lnTo>
                <a:lnTo>
                  <a:pt x="625" y="123"/>
                </a:lnTo>
                <a:lnTo>
                  <a:pt x="629" y="123"/>
                </a:lnTo>
                <a:lnTo>
                  <a:pt x="633" y="125"/>
                </a:lnTo>
                <a:lnTo>
                  <a:pt x="636" y="125"/>
                </a:lnTo>
                <a:lnTo>
                  <a:pt x="639" y="125"/>
                </a:lnTo>
                <a:lnTo>
                  <a:pt x="643" y="126"/>
                </a:lnTo>
                <a:lnTo>
                  <a:pt x="646" y="126"/>
                </a:lnTo>
                <a:lnTo>
                  <a:pt x="650" y="126"/>
                </a:lnTo>
                <a:lnTo>
                  <a:pt x="657" y="128"/>
                </a:lnTo>
                <a:lnTo>
                  <a:pt x="658" y="128"/>
                </a:lnTo>
                <a:lnTo>
                  <a:pt x="658" y="128"/>
                </a:lnTo>
                <a:lnTo>
                  <a:pt x="659" y="128"/>
                </a:lnTo>
                <a:lnTo>
                  <a:pt x="659" y="128"/>
                </a:lnTo>
                <a:lnTo>
                  <a:pt x="663" y="128"/>
                </a:lnTo>
                <a:lnTo>
                  <a:pt x="666" y="129"/>
                </a:lnTo>
                <a:lnTo>
                  <a:pt x="668" y="129"/>
                </a:lnTo>
                <a:lnTo>
                  <a:pt x="672" y="129"/>
                </a:lnTo>
                <a:lnTo>
                  <a:pt x="672" y="129"/>
                </a:lnTo>
                <a:lnTo>
                  <a:pt x="677" y="129"/>
                </a:lnTo>
                <a:lnTo>
                  <a:pt x="678" y="130"/>
                </a:lnTo>
                <a:lnTo>
                  <a:pt x="678" y="130"/>
                </a:lnTo>
                <a:lnTo>
                  <a:pt x="683" y="130"/>
                </a:lnTo>
                <a:lnTo>
                  <a:pt x="683" y="130"/>
                </a:lnTo>
                <a:lnTo>
                  <a:pt x="684" y="130"/>
                </a:lnTo>
                <a:lnTo>
                  <a:pt x="684" y="130"/>
                </a:lnTo>
                <a:lnTo>
                  <a:pt x="685" y="130"/>
                </a:lnTo>
                <a:lnTo>
                  <a:pt x="688" y="132"/>
                </a:lnTo>
                <a:lnTo>
                  <a:pt x="692" y="132"/>
                </a:lnTo>
                <a:lnTo>
                  <a:pt x="694" y="132"/>
                </a:lnTo>
                <a:lnTo>
                  <a:pt x="694" y="132"/>
                </a:lnTo>
                <a:lnTo>
                  <a:pt x="695" y="132"/>
                </a:lnTo>
                <a:lnTo>
                  <a:pt x="696" y="132"/>
                </a:lnTo>
                <a:lnTo>
                  <a:pt x="698" y="132"/>
                </a:lnTo>
                <a:lnTo>
                  <a:pt x="699" y="132"/>
                </a:lnTo>
                <a:lnTo>
                  <a:pt x="702" y="133"/>
                </a:lnTo>
                <a:lnTo>
                  <a:pt x="709" y="133"/>
                </a:lnTo>
                <a:lnTo>
                  <a:pt x="710" y="133"/>
                </a:lnTo>
                <a:lnTo>
                  <a:pt x="714" y="134"/>
                </a:lnTo>
                <a:lnTo>
                  <a:pt x="721" y="134"/>
                </a:lnTo>
                <a:lnTo>
                  <a:pt x="722" y="134"/>
                </a:lnTo>
                <a:lnTo>
                  <a:pt x="725" y="134"/>
                </a:lnTo>
                <a:lnTo>
                  <a:pt x="728" y="136"/>
                </a:lnTo>
                <a:lnTo>
                  <a:pt x="732" y="136"/>
                </a:lnTo>
                <a:lnTo>
                  <a:pt x="740" y="137"/>
                </a:lnTo>
                <a:lnTo>
                  <a:pt x="743" y="137"/>
                </a:lnTo>
                <a:lnTo>
                  <a:pt x="746" y="137"/>
                </a:lnTo>
                <a:lnTo>
                  <a:pt x="747" y="137"/>
                </a:lnTo>
                <a:lnTo>
                  <a:pt x="747" y="139"/>
                </a:lnTo>
                <a:lnTo>
                  <a:pt x="747" y="139"/>
                </a:lnTo>
                <a:lnTo>
                  <a:pt x="747" y="140"/>
                </a:lnTo>
                <a:lnTo>
                  <a:pt x="746" y="140"/>
                </a:lnTo>
                <a:lnTo>
                  <a:pt x="746" y="140"/>
                </a:lnTo>
                <a:lnTo>
                  <a:pt x="746" y="140"/>
                </a:lnTo>
                <a:lnTo>
                  <a:pt x="744" y="141"/>
                </a:lnTo>
                <a:lnTo>
                  <a:pt x="744" y="141"/>
                </a:lnTo>
                <a:lnTo>
                  <a:pt x="744" y="143"/>
                </a:lnTo>
                <a:lnTo>
                  <a:pt x="743" y="143"/>
                </a:lnTo>
                <a:lnTo>
                  <a:pt x="743" y="143"/>
                </a:lnTo>
                <a:lnTo>
                  <a:pt x="743" y="144"/>
                </a:lnTo>
                <a:lnTo>
                  <a:pt x="743" y="144"/>
                </a:lnTo>
                <a:lnTo>
                  <a:pt x="743" y="145"/>
                </a:lnTo>
                <a:lnTo>
                  <a:pt x="743" y="145"/>
                </a:lnTo>
                <a:lnTo>
                  <a:pt x="743" y="145"/>
                </a:lnTo>
                <a:lnTo>
                  <a:pt x="743" y="147"/>
                </a:lnTo>
                <a:lnTo>
                  <a:pt x="744" y="147"/>
                </a:lnTo>
                <a:lnTo>
                  <a:pt x="744" y="148"/>
                </a:lnTo>
                <a:lnTo>
                  <a:pt x="744" y="148"/>
                </a:lnTo>
                <a:lnTo>
                  <a:pt x="744" y="148"/>
                </a:lnTo>
                <a:lnTo>
                  <a:pt x="743" y="149"/>
                </a:lnTo>
                <a:lnTo>
                  <a:pt x="743" y="149"/>
                </a:lnTo>
                <a:lnTo>
                  <a:pt x="743" y="151"/>
                </a:lnTo>
                <a:lnTo>
                  <a:pt x="743" y="151"/>
                </a:lnTo>
                <a:lnTo>
                  <a:pt x="743" y="152"/>
                </a:lnTo>
                <a:lnTo>
                  <a:pt x="743" y="152"/>
                </a:lnTo>
                <a:lnTo>
                  <a:pt x="743" y="152"/>
                </a:lnTo>
                <a:lnTo>
                  <a:pt x="743" y="154"/>
                </a:lnTo>
                <a:lnTo>
                  <a:pt x="743" y="154"/>
                </a:lnTo>
                <a:lnTo>
                  <a:pt x="743" y="154"/>
                </a:lnTo>
                <a:lnTo>
                  <a:pt x="743" y="155"/>
                </a:lnTo>
                <a:lnTo>
                  <a:pt x="743" y="155"/>
                </a:lnTo>
                <a:lnTo>
                  <a:pt x="743" y="156"/>
                </a:lnTo>
                <a:lnTo>
                  <a:pt x="741" y="156"/>
                </a:lnTo>
                <a:lnTo>
                  <a:pt x="741" y="156"/>
                </a:lnTo>
                <a:lnTo>
                  <a:pt x="740" y="158"/>
                </a:lnTo>
                <a:lnTo>
                  <a:pt x="740" y="158"/>
                </a:lnTo>
                <a:lnTo>
                  <a:pt x="740" y="159"/>
                </a:lnTo>
                <a:lnTo>
                  <a:pt x="740" y="159"/>
                </a:lnTo>
                <a:lnTo>
                  <a:pt x="740" y="159"/>
                </a:lnTo>
                <a:lnTo>
                  <a:pt x="740" y="160"/>
                </a:lnTo>
                <a:lnTo>
                  <a:pt x="740" y="160"/>
                </a:lnTo>
                <a:lnTo>
                  <a:pt x="740" y="162"/>
                </a:lnTo>
                <a:lnTo>
                  <a:pt x="740" y="162"/>
                </a:lnTo>
                <a:lnTo>
                  <a:pt x="740" y="162"/>
                </a:lnTo>
                <a:lnTo>
                  <a:pt x="740" y="163"/>
                </a:lnTo>
                <a:lnTo>
                  <a:pt x="740" y="163"/>
                </a:lnTo>
                <a:lnTo>
                  <a:pt x="740" y="165"/>
                </a:lnTo>
                <a:lnTo>
                  <a:pt x="740" y="165"/>
                </a:lnTo>
                <a:lnTo>
                  <a:pt x="740" y="165"/>
                </a:lnTo>
                <a:lnTo>
                  <a:pt x="740" y="166"/>
                </a:lnTo>
                <a:lnTo>
                  <a:pt x="740" y="166"/>
                </a:lnTo>
                <a:lnTo>
                  <a:pt x="740" y="167"/>
                </a:lnTo>
                <a:lnTo>
                  <a:pt x="740" y="167"/>
                </a:lnTo>
                <a:lnTo>
                  <a:pt x="740" y="167"/>
                </a:lnTo>
                <a:lnTo>
                  <a:pt x="740" y="169"/>
                </a:lnTo>
                <a:lnTo>
                  <a:pt x="740" y="170"/>
                </a:lnTo>
                <a:lnTo>
                  <a:pt x="740" y="171"/>
                </a:lnTo>
                <a:lnTo>
                  <a:pt x="740" y="173"/>
                </a:lnTo>
                <a:lnTo>
                  <a:pt x="740" y="174"/>
                </a:lnTo>
                <a:lnTo>
                  <a:pt x="741" y="175"/>
                </a:lnTo>
                <a:lnTo>
                  <a:pt x="741" y="175"/>
                </a:lnTo>
                <a:lnTo>
                  <a:pt x="741" y="175"/>
                </a:lnTo>
                <a:lnTo>
                  <a:pt x="741" y="175"/>
                </a:lnTo>
                <a:lnTo>
                  <a:pt x="741" y="177"/>
                </a:lnTo>
                <a:lnTo>
                  <a:pt x="743" y="177"/>
                </a:lnTo>
                <a:lnTo>
                  <a:pt x="743" y="177"/>
                </a:lnTo>
                <a:lnTo>
                  <a:pt x="744" y="178"/>
                </a:lnTo>
                <a:lnTo>
                  <a:pt x="744" y="178"/>
                </a:lnTo>
                <a:lnTo>
                  <a:pt x="746" y="178"/>
                </a:lnTo>
                <a:lnTo>
                  <a:pt x="746" y="178"/>
                </a:lnTo>
                <a:lnTo>
                  <a:pt x="746" y="180"/>
                </a:lnTo>
                <a:lnTo>
                  <a:pt x="747" y="180"/>
                </a:lnTo>
                <a:lnTo>
                  <a:pt x="747" y="181"/>
                </a:lnTo>
                <a:lnTo>
                  <a:pt x="747" y="181"/>
                </a:lnTo>
                <a:lnTo>
                  <a:pt x="747" y="181"/>
                </a:lnTo>
                <a:lnTo>
                  <a:pt x="747" y="182"/>
                </a:lnTo>
                <a:lnTo>
                  <a:pt x="747" y="182"/>
                </a:lnTo>
                <a:lnTo>
                  <a:pt x="747" y="184"/>
                </a:lnTo>
                <a:lnTo>
                  <a:pt x="748" y="184"/>
                </a:lnTo>
                <a:lnTo>
                  <a:pt x="748" y="184"/>
                </a:lnTo>
                <a:lnTo>
                  <a:pt x="748" y="185"/>
                </a:lnTo>
                <a:lnTo>
                  <a:pt x="747" y="185"/>
                </a:lnTo>
                <a:lnTo>
                  <a:pt x="747" y="186"/>
                </a:lnTo>
                <a:lnTo>
                  <a:pt x="748" y="186"/>
                </a:lnTo>
                <a:lnTo>
                  <a:pt x="748" y="186"/>
                </a:lnTo>
                <a:lnTo>
                  <a:pt x="748" y="186"/>
                </a:lnTo>
                <a:lnTo>
                  <a:pt x="748" y="188"/>
                </a:lnTo>
                <a:lnTo>
                  <a:pt x="750" y="188"/>
                </a:lnTo>
                <a:lnTo>
                  <a:pt x="750" y="188"/>
                </a:lnTo>
                <a:lnTo>
                  <a:pt x="751" y="188"/>
                </a:lnTo>
                <a:lnTo>
                  <a:pt x="751" y="188"/>
                </a:lnTo>
                <a:lnTo>
                  <a:pt x="751" y="188"/>
                </a:lnTo>
                <a:lnTo>
                  <a:pt x="751" y="189"/>
                </a:lnTo>
                <a:lnTo>
                  <a:pt x="751" y="189"/>
                </a:lnTo>
                <a:lnTo>
                  <a:pt x="751" y="189"/>
                </a:lnTo>
                <a:lnTo>
                  <a:pt x="751" y="189"/>
                </a:lnTo>
                <a:lnTo>
                  <a:pt x="751" y="191"/>
                </a:lnTo>
                <a:lnTo>
                  <a:pt x="751" y="191"/>
                </a:lnTo>
                <a:lnTo>
                  <a:pt x="751" y="192"/>
                </a:lnTo>
                <a:lnTo>
                  <a:pt x="751" y="192"/>
                </a:lnTo>
                <a:lnTo>
                  <a:pt x="751" y="192"/>
                </a:lnTo>
                <a:lnTo>
                  <a:pt x="751" y="193"/>
                </a:lnTo>
                <a:lnTo>
                  <a:pt x="751" y="193"/>
                </a:lnTo>
                <a:lnTo>
                  <a:pt x="751" y="195"/>
                </a:lnTo>
                <a:lnTo>
                  <a:pt x="751" y="195"/>
                </a:lnTo>
                <a:lnTo>
                  <a:pt x="751" y="195"/>
                </a:lnTo>
                <a:lnTo>
                  <a:pt x="752" y="195"/>
                </a:lnTo>
                <a:lnTo>
                  <a:pt x="752" y="195"/>
                </a:lnTo>
                <a:lnTo>
                  <a:pt x="752" y="195"/>
                </a:lnTo>
                <a:lnTo>
                  <a:pt x="752" y="196"/>
                </a:lnTo>
                <a:lnTo>
                  <a:pt x="752" y="196"/>
                </a:lnTo>
                <a:lnTo>
                  <a:pt x="752" y="197"/>
                </a:lnTo>
                <a:lnTo>
                  <a:pt x="754" y="197"/>
                </a:lnTo>
                <a:lnTo>
                  <a:pt x="754" y="197"/>
                </a:lnTo>
                <a:lnTo>
                  <a:pt x="754" y="197"/>
                </a:lnTo>
                <a:lnTo>
                  <a:pt x="755" y="197"/>
                </a:lnTo>
                <a:lnTo>
                  <a:pt x="755" y="197"/>
                </a:lnTo>
                <a:lnTo>
                  <a:pt x="755" y="197"/>
                </a:lnTo>
                <a:lnTo>
                  <a:pt x="756" y="197"/>
                </a:lnTo>
                <a:lnTo>
                  <a:pt x="756" y="197"/>
                </a:lnTo>
                <a:lnTo>
                  <a:pt x="756" y="199"/>
                </a:lnTo>
                <a:lnTo>
                  <a:pt x="756" y="199"/>
                </a:lnTo>
                <a:lnTo>
                  <a:pt x="756" y="200"/>
                </a:lnTo>
                <a:lnTo>
                  <a:pt x="756" y="200"/>
                </a:lnTo>
                <a:lnTo>
                  <a:pt x="756" y="200"/>
                </a:lnTo>
                <a:lnTo>
                  <a:pt x="756" y="201"/>
                </a:lnTo>
                <a:lnTo>
                  <a:pt x="756" y="201"/>
                </a:lnTo>
                <a:lnTo>
                  <a:pt x="756" y="203"/>
                </a:lnTo>
                <a:lnTo>
                  <a:pt x="756" y="203"/>
                </a:lnTo>
                <a:lnTo>
                  <a:pt x="756" y="203"/>
                </a:lnTo>
                <a:lnTo>
                  <a:pt x="756" y="204"/>
                </a:lnTo>
                <a:lnTo>
                  <a:pt x="756" y="204"/>
                </a:lnTo>
                <a:lnTo>
                  <a:pt x="756" y="204"/>
                </a:lnTo>
                <a:lnTo>
                  <a:pt x="756" y="206"/>
                </a:lnTo>
                <a:lnTo>
                  <a:pt x="756" y="206"/>
                </a:lnTo>
                <a:lnTo>
                  <a:pt x="756" y="206"/>
                </a:lnTo>
                <a:lnTo>
                  <a:pt x="756" y="206"/>
                </a:lnTo>
                <a:lnTo>
                  <a:pt x="756" y="207"/>
                </a:lnTo>
                <a:lnTo>
                  <a:pt x="756" y="207"/>
                </a:lnTo>
                <a:lnTo>
                  <a:pt x="756" y="208"/>
                </a:lnTo>
                <a:lnTo>
                  <a:pt x="756" y="208"/>
                </a:lnTo>
                <a:lnTo>
                  <a:pt x="756" y="208"/>
                </a:lnTo>
                <a:lnTo>
                  <a:pt x="756" y="210"/>
                </a:lnTo>
                <a:lnTo>
                  <a:pt x="756" y="210"/>
                </a:lnTo>
                <a:lnTo>
                  <a:pt x="756" y="211"/>
                </a:lnTo>
                <a:lnTo>
                  <a:pt x="756" y="211"/>
                </a:lnTo>
                <a:lnTo>
                  <a:pt x="756" y="211"/>
                </a:lnTo>
                <a:lnTo>
                  <a:pt x="756" y="211"/>
                </a:lnTo>
                <a:lnTo>
                  <a:pt x="756" y="212"/>
                </a:lnTo>
                <a:lnTo>
                  <a:pt x="756" y="212"/>
                </a:lnTo>
                <a:lnTo>
                  <a:pt x="756" y="214"/>
                </a:lnTo>
                <a:lnTo>
                  <a:pt x="756" y="214"/>
                </a:lnTo>
                <a:lnTo>
                  <a:pt x="756" y="214"/>
                </a:lnTo>
                <a:lnTo>
                  <a:pt x="756" y="214"/>
                </a:lnTo>
                <a:lnTo>
                  <a:pt x="756" y="214"/>
                </a:lnTo>
                <a:lnTo>
                  <a:pt x="756" y="214"/>
                </a:lnTo>
                <a:lnTo>
                  <a:pt x="756" y="215"/>
                </a:lnTo>
                <a:lnTo>
                  <a:pt x="756" y="215"/>
                </a:lnTo>
                <a:lnTo>
                  <a:pt x="756" y="217"/>
                </a:lnTo>
                <a:lnTo>
                  <a:pt x="756" y="217"/>
                </a:lnTo>
                <a:lnTo>
                  <a:pt x="756" y="217"/>
                </a:lnTo>
                <a:lnTo>
                  <a:pt x="756" y="218"/>
                </a:lnTo>
                <a:lnTo>
                  <a:pt x="758" y="218"/>
                </a:lnTo>
                <a:lnTo>
                  <a:pt x="758" y="218"/>
                </a:lnTo>
                <a:lnTo>
                  <a:pt x="758" y="219"/>
                </a:lnTo>
                <a:lnTo>
                  <a:pt x="756" y="219"/>
                </a:lnTo>
                <a:lnTo>
                  <a:pt x="756" y="219"/>
                </a:lnTo>
                <a:lnTo>
                  <a:pt x="756" y="219"/>
                </a:lnTo>
                <a:lnTo>
                  <a:pt x="756" y="219"/>
                </a:lnTo>
                <a:lnTo>
                  <a:pt x="756" y="219"/>
                </a:lnTo>
                <a:lnTo>
                  <a:pt x="756" y="221"/>
                </a:lnTo>
                <a:lnTo>
                  <a:pt x="756" y="221"/>
                </a:lnTo>
                <a:lnTo>
                  <a:pt x="756" y="221"/>
                </a:lnTo>
                <a:lnTo>
                  <a:pt x="756" y="222"/>
                </a:lnTo>
                <a:lnTo>
                  <a:pt x="756" y="222"/>
                </a:lnTo>
                <a:lnTo>
                  <a:pt x="756" y="222"/>
                </a:lnTo>
                <a:lnTo>
                  <a:pt x="756" y="222"/>
                </a:lnTo>
                <a:lnTo>
                  <a:pt x="756" y="222"/>
                </a:lnTo>
                <a:lnTo>
                  <a:pt x="756" y="222"/>
                </a:lnTo>
                <a:lnTo>
                  <a:pt x="756" y="222"/>
                </a:lnTo>
                <a:lnTo>
                  <a:pt x="756" y="223"/>
                </a:lnTo>
                <a:lnTo>
                  <a:pt x="755" y="223"/>
                </a:lnTo>
                <a:lnTo>
                  <a:pt x="755" y="225"/>
                </a:lnTo>
                <a:lnTo>
                  <a:pt x="754" y="225"/>
                </a:lnTo>
                <a:lnTo>
                  <a:pt x="754" y="225"/>
                </a:lnTo>
                <a:lnTo>
                  <a:pt x="754" y="225"/>
                </a:lnTo>
                <a:lnTo>
                  <a:pt x="754" y="225"/>
                </a:lnTo>
                <a:lnTo>
                  <a:pt x="754" y="226"/>
                </a:lnTo>
                <a:lnTo>
                  <a:pt x="755" y="226"/>
                </a:lnTo>
                <a:lnTo>
                  <a:pt x="755" y="226"/>
                </a:lnTo>
                <a:lnTo>
                  <a:pt x="754" y="226"/>
                </a:lnTo>
                <a:lnTo>
                  <a:pt x="754" y="227"/>
                </a:lnTo>
                <a:lnTo>
                  <a:pt x="754" y="227"/>
                </a:lnTo>
                <a:lnTo>
                  <a:pt x="754" y="227"/>
                </a:lnTo>
                <a:lnTo>
                  <a:pt x="754" y="227"/>
                </a:lnTo>
                <a:lnTo>
                  <a:pt x="754" y="227"/>
                </a:lnTo>
                <a:lnTo>
                  <a:pt x="752" y="227"/>
                </a:lnTo>
                <a:lnTo>
                  <a:pt x="752" y="227"/>
                </a:lnTo>
                <a:lnTo>
                  <a:pt x="751" y="227"/>
                </a:lnTo>
                <a:lnTo>
                  <a:pt x="751" y="229"/>
                </a:lnTo>
                <a:lnTo>
                  <a:pt x="751" y="229"/>
                </a:lnTo>
                <a:lnTo>
                  <a:pt x="751" y="229"/>
                </a:lnTo>
                <a:lnTo>
                  <a:pt x="751" y="230"/>
                </a:lnTo>
                <a:lnTo>
                  <a:pt x="751" y="230"/>
                </a:lnTo>
                <a:lnTo>
                  <a:pt x="751" y="230"/>
                </a:lnTo>
                <a:lnTo>
                  <a:pt x="750" y="230"/>
                </a:lnTo>
                <a:lnTo>
                  <a:pt x="750" y="230"/>
                </a:lnTo>
                <a:lnTo>
                  <a:pt x="748" y="229"/>
                </a:lnTo>
                <a:lnTo>
                  <a:pt x="748" y="230"/>
                </a:lnTo>
                <a:lnTo>
                  <a:pt x="750" y="230"/>
                </a:lnTo>
                <a:lnTo>
                  <a:pt x="750" y="230"/>
                </a:lnTo>
                <a:lnTo>
                  <a:pt x="750" y="230"/>
                </a:lnTo>
                <a:lnTo>
                  <a:pt x="750" y="230"/>
                </a:lnTo>
                <a:lnTo>
                  <a:pt x="751" y="230"/>
                </a:lnTo>
                <a:lnTo>
                  <a:pt x="751" y="230"/>
                </a:lnTo>
                <a:lnTo>
                  <a:pt x="751" y="230"/>
                </a:lnTo>
                <a:lnTo>
                  <a:pt x="751" y="230"/>
                </a:lnTo>
                <a:lnTo>
                  <a:pt x="751" y="230"/>
                </a:lnTo>
                <a:lnTo>
                  <a:pt x="752" y="230"/>
                </a:lnTo>
                <a:lnTo>
                  <a:pt x="754" y="229"/>
                </a:lnTo>
                <a:lnTo>
                  <a:pt x="754" y="229"/>
                </a:lnTo>
                <a:lnTo>
                  <a:pt x="755" y="227"/>
                </a:lnTo>
                <a:lnTo>
                  <a:pt x="756" y="227"/>
                </a:lnTo>
                <a:lnTo>
                  <a:pt x="756" y="227"/>
                </a:lnTo>
                <a:lnTo>
                  <a:pt x="756" y="226"/>
                </a:lnTo>
                <a:lnTo>
                  <a:pt x="758" y="226"/>
                </a:lnTo>
                <a:lnTo>
                  <a:pt x="758" y="226"/>
                </a:lnTo>
                <a:lnTo>
                  <a:pt x="759" y="225"/>
                </a:lnTo>
                <a:lnTo>
                  <a:pt x="759" y="225"/>
                </a:lnTo>
                <a:lnTo>
                  <a:pt x="759" y="223"/>
                </a:lnTo>
                <a:lnTo>
                  <a:pt x="759" y="222"/>
                </a:lnTo>
                <a:lnTo>
                  <a:pt x="759" y="222"/>
                </a:lnTo>
                <a:lnTo>
                  <a:pt x="759" y="221"/>
                </a:lnTo>
                <a:lnTo>
                  <a:pt x="759" y="221"/>
                </a:lnTo>
                <a:lnTo>
                  <a:pt x="762" y="221"/>
                </a:lnTo>
                <a:lnTo>
                  <a:pt x="766" y="221"/>
                </a:lnTo>
                <a:lnTo>
                  <a:pt x="769" y="219"/>
                </a:lnTo>
                <a:lnTo>
                  <a:pt x="770" y="219"/>
                </a:lnTo>
                <a:lnTo>
                  <a:pt x="773" y="221"/>
                </a:lnTo>
                <a:lnTo>
                  <a:pt x="773" y="221"/>
                </a:lnTo>
                <a:lnTo>
                  <a:pt x="776" y="222"/>
                </a:lnTo>
                <a:lnTo>
                  <a:pt x="776" y="222"/>
                </a:lnTo>
                <a:lnTo>
                  <a:pt x="778" y="223"/>
                </a:lnTo>
                <a:lnTo>
                  <a:pt x="781" y="225"/>
                </a:lnTo>
                <a:lnTo>
                  <a:pt x="782" y="225"/>
                </a:lnTo>
                <a:lnTo>
                  <a:pt x="784" y="225"/>
                </a:lnTo>
                <a:lnTo>
                  <a:pt x="785" y="226"/>
                </a:lnTo>
                <a:lnTo>
                  <a:pt x="785" y="226"/>
                </a:lnTo>
                <a:lnTo>
                  <a:pt x="787" y="226"/>
                </a:lnTo>
                <a:lnTo>
                  <a:pt x="787" y="226"/>
                </a:lnTo>
                <a:lnTo>
                  <a:pt x="787" y="226"/>
                </a:lnTo>
                <a:lnTo>
                  <a:pt x="789" y="227"/>
                </a:lnTo>
                <a:lnTo>
                  <a:pt x="789" y="227"/>
                </a:lnTo>
                <a:lnTo>
                  <a:pt x="791" y="227"/>
                </a:lnTo>
                <a:lnTo>
                  <a:pt x="792" y="227"/>
                </a:lnTo>
                <a:lnTo>
                  <a:pt x="793" y="227"/>
                </a:lnTo>
                <a:lnTo>
                  <a:pt x="795" y="227"/>
                </a:lnTo>
                <a:lnTo>
                  <a:pt x="795" y="227"/>
                </a:lnTo>
                <a:lnTo>
                  <a:pt x="795" y="229"/>
                </a:lnTo>
                <a:lnTo>
                  <a:pt x="798" y="229"/>
                </a:lnTo>
                <a:lnTo>
                  <a:pt x="798" y="229"/>
                </a:lnTo>
                <a:lnTo>
                  <a:pt x="806" y="232"/>
                </a:lnTo>
                <a:lnTo>
                  <a:pt x="811" y="233"/>
                </a:lnTo>
                <a:lnTo>
                  <a:pt x="811" y="233"/>
                </a:lnTo>
                <a:lnTo>
                  <a:pt x="811" y="233"/>
                </a:lnTo>
                <a:lnTo>
                  <a:pt x="811" y="232"/>
                </a:lnTo>
                <a:lnTo>
                  <a:pt x="811" y="232"/>
                </a:lnTo>
                <a:lnTo>
                  <a:pt x="813" y="232"/>
                </a:lnTo>
                <a:lnTo>
                  <a:pt x="813" y="230"/>
                </a:lnTo>
                <a:lnTo>
                  <a:pt x="813" y="230"/>
                </a:lnTo>
                <a:lnTo>
                  <a:pt x="813" y="230"/>
                </a:lnTo>
                <a:lnTo>
                  <a:pt x="814" y="230"/>
                </a:lnTo>
                <a:lnTo>
                  <a:pt x="814" y="230"/>
                </a:lnTo>
                <a:lnTo>
                  <a:pt x="814" y="230"/>
                </a:lnTo>
                <a:lnTo>
                  <a:pt x="814" y="229"/>
                </a:lnTo>
                <a:lnTo>
                  <a:pt x="814" y="229"/>
                </a:lnTo>
                <a:lnTo>
                  <a:pt x="814" y="229"/>
                </a:lnTo>
                <a:lnTo>
                  <a:pt x="814" y="229"/>
                </a:lnTo>
                <a:lnTo>
                  <a:pt x="814" y="229"/>
                </a:lnTo>
                <a:lnTo>
                  <a:pt x="814" y="227"/>
                </a:lnTo>
                <a:lnTo>
                  <a:pt x="815" y="227"/>
                </a:lnTo>
                <a:lnTo>
                  <a:pt x="815" y="227"/>
                </a:lnTo>
                <a:lnTo>
                  <a:pt x="815" y="227"/>
                </a:lnTo>
                <a:lnTo>
                  <a:pt x="815" y="227"/>
                </a:lnTo>
                <a:lnTo>
                  <a:pt x="815" y="226"/>
                </a:lnTo>
                <a:lnTo>
                  <a:pt x="815" y="226"/>
                </a:lnTo>
                <a:lnTo>
                  <a:pt x="815" y="226"/>
                </a:lnTo>
                <a:lnTo>
                  <a:pt x="815" y="226"/>
                </a:lnTo>
                <a:lnTo>
                  <a:pt x="815" y="225"/>
                </a:lnTo>
                <a:lnTo>
                  <a:pt x="815" y="225"/>
                </a:lnTo>
                <a:lnTo>
                  <a:pt x="815" y="225"/>
                </a:lnTo>
                <a:lnTo>
                  <a:pt x="815" y="225"/>
                </a:lnTo>
                <a:lnTo>
                  <a:pt x="815" y="223"/>
                </a:lnTo>
                <a:lnTo>
                  <a:pt x="815" y="223"/>
                </a:lnTo>
                <a:lnTo>
                  <a:pt x="815" y="223"/>
                </a:lnTo>
                <a:lnTo>
                  <a:pt x="815" y="222"/>
                </a:lnTo>
                <a:lnTo>
                  <a:pt x="815" y="222"/>
                </a:lnTo>
                <a:lnTo>
                  <a:pt x="817" y="222"/>
                </a:lnTo>
                <a:lnTo>
                  <a:pt x="817" y="221"/>
                </a:lnTo>
                <a:lnTo>
                  <a:pt x="817" y="221"/>
                </a:lnTo>
                <a:lnTo>
                  <a:pt x="817" y="219"/>
                </a:lnTo>
                <a:lnTo>
                  <a:pt x="817" y="219"/>
                </a:lnTo>
                <a:lnTo>
                  <a:pt x="817" y="219"/>
                </a:lnTo>
                <a:lnTo>
                  <a:pt x="817" y="218"/>
                </a:lnTo>
                <a:lnTo>
                  <a:pt x="817" y="218"/>
                </a:lnTo>
                <a:lnTo>
                  <a:pt x="817" y="217"/>
                </a:lnTo>
                <a:lnTo>
                  <a:pt x="817" y="217"/>
                </a:lnTo>
                <a:lnTo>
                  <a:pt x="817" y="217"/>
                </a:lnTo>
                <a:lnTo>
                  <a:pt x="815" y="217"/>
                </a:lnTo>
                <a:lnTo>
                  <a:pt x="815" y="217"/>
                </a:lnTo>
                <a:lnTo>
                  <a:pt x="815" y="215"/>
                </a:lnTo>
                <a:lnTo>
                  <a:pt x="815" y="215"/>
                </a:lnTo>
                <a:lnTo>
                  <a:pt x="815" y="215"/>
                </a:lnTo>
                <a:lnTo>
                  <a:pt x="815" y="214"/>
                </a:lnTo>
                <a:lnTo>
                  <a:pt x="815" y="214"/>
                </a:lnTo>
                <a:lnTo>
                  <a:pt x="815" y="214"/>
                </a:lnTo>
                <a:lnTo>
                  <a:pt x="815" y="214"/>
                </a:lnTo>
                <a:lnTo>
                  <a:pt x="817" y="214"/>
                </a:lnTo>
                <a:lnTo>
                  <a:pt x="817" y="212"/>
                </a:lnTo>
                <a:lnTo>
                  <a:pt x="817" y="212"/>
                </a:lnTo>
                <a:lnTo>
                  <a:pt x="817" y="212"/>
                </a:lnTo>
                <a:lnTo>
                  <a:pt x="817" y="211"/>
                </a:lnTo>
                <a:lnTo>
                  <a:pt x="817" y="211"/>
                </a:lnTo>
                <a:lnTo>
                  <a:pt x="817" y="211"/>
                </a:lnTo>
                <a:lnTo>
                  <a:pt x="817" y="211"/>
                </a:lnTo>
                <a:lnTo>
                  <a:pt x="817" y="211"/>
                </a:lnTo>
                <a:lnTo>
                  <a:pt x="817" y="211"/>
                </a:lnTo>
                <a:lnTo>
                  <a:pt x="817" y="210"/>
                </a:lnTo>
                <a:lnTo>
                  <a:pt x="818" y="210"/>
                </a:lnTo>
                <a:lnTo>
                  <a:pt x="818" y="210"/>
                </a:lnTo>
                <a:lnTo>
                  <a:pt x="818" y="210"/>
                </a:lnTo>
                <a:lnTo>
                  <a:pt x="818" y="208"/>
                </a:lnTo>
                <a:lnTo>
                  <a:pt x="818" y="208"/>
                </a:lnTo>
                <a:lnTo>
                  <a:pt x="824" y="208"/>
                </a:lnTo>
                <a:lnTo>
                  <a:pt x="825" y="208"/>
                </a:lnTo>
                <a:lnTo>
                  <a:pt x="825" y="208"/>
                </a:lnTo>
                <a:lnTo>
                  <a:pt x="828" y="208"/>
                </a:lnTo>
                <a:lnTo>
                  <a:pt x="828" y="208"/>
                </a:lnTo>
                <a:lnTo>
                  <a:pt x="829" y="208"/>
                </a:lnTo>
                <a:lnTo>
                  <a:pt x="829" y="208"/>
                </a:lnTo>
                <a:lnTo>
                  <a:pt x="829" y="208"/>
                </a:lnTo>
                <a:lnTo>
                  <a:pt x="829" y="207"/>
                </a:lnTo>
                <a:lnTo>
                  <a:pt x="830" y="207"/>
                </a:lnTo>
                <a:lnTo>
                  <a:pt x="830" y="207"/>
                </a:lnTo>
                <a:lnTo>
                  <a:pt x="830" y="206"/>
                </a:lnTo>
                <a:lnTo>
                  <a:pt x="830" y="206"/>
                </a:lnTo>
                <a:lnTo>
                  <a:pt x="832" y="206"/>
                </a:lnTo>
                <a:lnTo>
                  <a:pt x="833" y="204"/>
                </a:lnTo>
                <a:lnTo>
                  <a:pt x="833" y="203"/>
                </a:lnTo>
                <a:lnTo>
                  <a:pt x="834" y="201"/>
                </a:lnTo>
                <a:lnTo>
                  <a:pt x="836" y="200"/>
                </a:lnTo>
                <a:lnTo>
                  <a:pt x="837" y="199"/>
                </a:lnTo>
                <a:lnTo>
                  <a:pt x="837" y="192"/>
                </a:lnTo>
                <a:lnTo>
                  <a:pt x="836" y="180"/>
                </a:lnTo>
                <a:lnTo>
                  <a:pt x="834" y="180"/>
                </a:lnTo>
                <a:lnTo>
                  <a:pt x="833" y="180"/>
                </a:lnTo>
                <a:lnTo>
                  <a:pt x="830" y="180"/>
                </a:lnTo>
                <a:lnTo>
                  <a:pt x="830" y="180"/>
                </a:lnTo>
                <a:lnTo>
                  <a:pt x="830" y="178"/>
                </a:lnTo>
                <a:lnTo>
                  <a:pt x="829" y="178"/>
                </a:lnTo>
                <a:lnTo>
                  <a:pt x="829" y="178"/>
                </a:lnTo>
                <a:lnTo>
                  <a:pt x="829" y="178"/>
                </a:lnTo>
                <a:lnTo>
                  <a:pt x="829" y="178"/>
                </a:lnTo>
                <a:lnTo>
                  <a:pt x="829" y="177"/>
                </a:lnTo>
                <a:lnTo>
                  <a:pt x="829" y="177"/>
                </a:lnTo>
                <a:lnTo>
                  <a:pt x="829" y="177"/>
                </a:lnTo>
                <a:lnTo>
                  <a:pt x="829" y="175"/>
                </a:lnTo>
                <a:lnTo>
                  <a:pt x="829" y="175"/>
                </a:lnTo>
                <a:lnTo>
                  <a:pt x="829" y="175"/>
                </a:lnTo>
                <a:lnTo>
                  <a:pt x="829" y="175"/>
                </a:lnTo>
                <a:lnTo>
                  <a:pt x="829" y="174"/>
                </a:lnTo>
                <a:lnTo>
                  <a:pt x="829" y="174"/>
                </a:lnTo>
                <a:lnTo>
                  <a:pt x="829" y="173"/>
                </a:lnTo>
                <a:lnTo>
                  <a:pt x="828" y="173"/>
                </a:lnTo>
                <a:lnTo>
                  <a:pt x="828" y="173"/>
                </a:lnTo>
                <a:lnTo>
                  <a:pt x="829" y="173"/>
                </a:lnTo>
                <a:lnTo>
                  <a:pt x="829" y="173"/>
                </a:lnTo>
                <a:lnTo>
                  <a:pt x="828" y="173"/>
                </a:lnTo>
                <a:lnTo>
                  <a:pt x="829" y="171"/>
                </a:lnTo>
                <a:lnTo>
                  <a:pt x="829" y="171"/>
                </a:lnTo>
                <a:lnTo>
                  <a:pt x="828" y="171"/>
                </a:lnTo>
                <a:lnTo>
                  <a:pt x="829" y="171"/>
                </a:lnTo>
                <a:lnTo>
                  <a:pt x="829" y="170"/>
                </a:lnTo>
                <a:lnTo>
                  <a:pt x="829" y="170"/>
                </a:lnTo>
                <a:lnTo>
                  <a:pt x="829" y="170"/>
                </a:lnTo>
                <a:lnTo>
                  <a:pt x="828" y="170"/>
                </a:lnTo>
                <a:lnTo>
                  <a:pt x="828" y="169"/>
                </a:lnTo>
                <a:lnTo>
                  <a:pt x="829" y="169"/>
                </a:lnTo>
                <a:lnTo>
                  <a:pt x="829" y="167"/>
                </a:lnTo>
                <a:lnTo>
                  <a:pt x="828" y="167"/>
                </a:lnTo>
                <a:lnTo>
                  <a:pt x="828" y="167"/>
                </a:lnTo>
                <a:lnTo>
                  <a:pt x="829" y="167"/>
                </a:lnTo>
                <a:lnTo>
                  <a:pt x="828" y="167"/>
                </a:lnTo>
                <a:lnTo>
                  <a:pt x="828" y="166"/>
                </a:lnTo>
                <a:lnTo>
                  <a:pt x="828" y="166"/>
                </a:lnTo>
                <a:lnTo>
                  <a:pt x="829" y="166"/>
                </a:lnTo>
                <a:lnTo>
                  <a:pt x="829" y="165"/>
                </a:lnTo>
                <a:lnTo>
                  <a:pt x="829" y="165"/>
                </a:lnTo>
                <a:lnTo>
                  <a:pt x="828" y="165"/>
                </a:lnTo>
                <a:lnTo>
                  <a:pt x="828" y="165"/>
                </a:lnTo>
                <a:lnTo>
                  <a:pt x="829" y="165"/>
                </a:lnTo>
                <a:lnTo>
                  <a:pt x="829" y="163"/>
                </a:lnTo>
                <a:lnTo>
                  <a:pt x="829" y="163"/>
                </a:lnTo>
                <a:lnTo>
                  <a:pt x="829" y="162"/>
                </a:lnTo>
                <a:lnTo>
                  <a:pt x="829" y="162"/>
                </a:lnTo>
                <a:lnTo>
                  <a:pt x="829" y="162"/>
                </a:lnTo>
                <a:lnTo>
                  <a:pt x="828" y="162"/>
                </a:lnTo>
                <a:lnTo>
                  <a:pt x="828" y="160"/>
                </a:lnTo>
                <a:lnTo>
                  <a:pt x="829" y="160"/>
                </a:lnTo>
                <a:lnTo>
                  <a:pt x="829" y="160"/>
                </a:lnTo>
                <a:lnTo>
                  <a:pt x="829" y="158"/>
                </a:lnTo>
                <a:lnTo>
                  <a:pt x="829" y="158"/>
                </a:lnTo>
                <a:lnTo>
                  <a:pt x="829" y="156"/>
                </a:lnTo>
                <a:lnTo>
                  <a:pt x="829" y="156"/>
                </a:lnTo>
                <a:lnTo>
                  <a:pt x="829" y="156"/>
                </a:lnTo>
                <a:lnTo>
                  <a:pt x="829" y="155"/>
                </a:lnTo>
                <a:lnTo>
                  <a:pt x="830" y="155"/>
                </a:lnTo>
                <a:lnTo>
                  <a:pt x="830" y="155"/>
                </a:lnTo>
                <a:lnTo>
                  <a:pt x="830" y="154"/>
                </a:lnTo>
                <a:lnTo>
                  <a:pt x="830" y="154"/>
                </a:lnTo>
                <a:lnTo>
                  <a:pt x="830" y="154"/>
                </a:lnTo>
                <a:lnTo>
                  <a:pt x="830" y="154"/>
                </a:lnTo>
                <a:lnTo>
                  <a:pt x="830" y="154"/>
                </a:lnTo>
                <a:lnTo>
                  <a:pt x="830" y="152"/>
                </a:lnTo>
                <a:lnTo>
                  <a:pt x="830" y="152"/>
                </a:lnTo>
                <a:lnTo>
                  <a:pt x="830" y="152"/>
                </a:lnTo>
                <a:lnTo>
                  <a:pt x="830" y="151"/>
                </a:lnTo>
                <a:lnTo>
                  <a:pt x="830" y="151"/>
                </a:lnTo>
                <a:lnTo>
                  <a:pt x="830" y="151"/>
                </a:lnTo>
                <a:lnTo>
                  <a:pt x="830" y="149"/>
                </a:lnTo>
                <a:lnTo>
                  <a:pt x="832" y="149"/>
                </a:lnTo>
                <a:lnTo>
                  <a:pt x="834" y="148"/>
                </a:lnTo>
                <a:lnTo>
                  <a:pt x="839" y="148"/>
                </a:lnTo>
                <a:lnTo>
                  <a:pt x="840" y="147"/>
                </a:lnTo>
                <a:lnTo>
                  <a:pt x="841" y="147"/>
                </a:lnTo>
                <a:lnTo>
                  <a:pt x="843" y="145"/>
                </a:lnTo>
                <a:lnTo>
                  <a:pt x="845" y="145"/>
                </a:lnTo>
                <a:lnTo>
                  <a:pt x="848" y="144"/>
                </a:lnTo>
                <a:lnTo>
                  <a:pt x="850" y="144"/>
                </a:lnTo>
                <a:lnTo>
                  <a:pt x="852" y="143"/>
                </a:lnTo>
                <a:lnTo>
                  <a:pt x="854" y="143"/>
                </a:lnTo>
                <a:lnTo>
                  <a:pt x="856" y="141"/>
                </a:lnTo>
                <a:lnTo>
                  <a:pt x="862" y="140"/>
                </a:lnTo>
                <a:lnTo>
                  <a:pt x="863" y="139"/>
                </a:lnTo>
                <a:lnTo>
                  <a:pt x="869" y="137"/>
                </a:lnTo>
                <a:lnTo>
                  <a:pt x="874" y="136"/>
                </a:lnTo>
                <a:lnTo>
                  <a:pt x="876" y="134"/>
                </a:lnTo>
                <a:lnTo>
                  <a:pt x="881" y="133"/>
                </a:lnTo>
                <a:lnTo>
                  <a:pt x="884" y="132"/>
                </a:lnTo>
                <a:lnTo>
                  <a:pt x="884" y="132"/>
                </a:lnTo>
                <a:lnTo>
                  <a:pt x="884" y="133"/>
                </a:lnTo>
                <a:lnTo>
                  <a:pt x="885" y="133"/>
                </a:lnTo>
                <a:lnTo>
                  <a:pt x="885" y="133"/>
                </a:lnTo>
                <a:lnTo>
                  <a:pt x="885" y="134"/>
                </a:lnTo>
                <a:lnTo>
                  <a:pt x="885" y="134"/>
                </a:lnTo>
                <a:lnTo>
                  <a:pt x="884" y="134"/>
                </a:lnTo>
                <a:lnTo>
                  <a:pt x="884" y="134"/>
                </a:lnTo>
                <a:lnTo>
                  <a:pt x="884" y="136"/>
                </a:lnTo>
                <a:lnTo>
                  <a:pt x="885" y="137"/>
                </a:lnTo>
                <a:lnTo>
                  <a:pt x="885" y="137"/>
                </a:lnTo>
                <a:lnTo>
                  <a:pt x="885" y="137"/>
                </a:lnTo>
                <a:lnTo>
                  <a:pt x="885" y="137"/>
                </a:lnTo>
                <a:lnTo>
                  <a:pt x="885" y="139"/>
                </a:lnTo>
                <a:lnTo>
                  <a:pt x="885" y="139"/>
                </a:lnTo>
                <a:lnTo>
                  <a:pt x="885" y="139"/>
                </a:lnTo>
                <a:lnTo>
                  <a:pt x="885" y="140"/>
                </a:lnTo>
                <a:lnTo>
                  <a:pt x="886" y="140"/>
                </a:lnTo>
                <a:lnTo>
                  <a:pt x="886" y="140"/>
                </a:lnTo>
                <a:lnTo>
                  <a:pt x="886" y="140"/>
                </a:lnTo>
                <a:lnTo>
                  <a:pt x="886" y="141"/>
                </a:lnTo>
                <a:lnTo>
                  <a:pt x="886" y="141"/>
                </a:lnTo>
                <a:lnTo>
                  <a:pt x="886" y="143"/>
                </a:lnTo>
                <a:lnTo>
                  <a:pt x="886" y="143"/>
                </a:lnTo>
                <a:lnTo>
                  <a:pt x="886" y="143"/>
                </a:lnTo>
                <a:lnTo>
                  <a:pt x="886" y="144"/>
                </a:lnTo>
                <a:lnTo>
                  <a:pt x="886" y="144"/>
                </a:lnTo>
                <a:lnTo>
                  <a:pt x="886" y="145"/>
                </a:lnTo>
                <a:lnTo>
                  <a:pt x="886" y="147"/>
                </a:lnTo>
                <a:lnTo>
                  <a:pt x="886" y="148"/>
                </a:lnTo>
                <a:lnTo>
                  <a:pt x="888" y="148"/>
                </a:lnTo>
                <a:lnTo>
                  <a:pt x="888" y="148"/>
                </a:lnTo>
                <a:lnTo>
                  <a:pt x="888" y="148"/>
                </a:lnTo>
                <a:lnTo>
                  <a:pt x="888" y="148"/>
                </a:lnTo>
                <a:lnTo>
                  <a:pt x="888" y="149"/>
                </a:lnTo>
                <a:lnTo>
                  <a:pt x="888" y="149"/>
                </a:lnTo>
                <a:lnTo>
                  <a:pt x="888" y="149"/>
                </a:lnTo>
                <a:lnTo>
                  <a:pt x="888" y="151"/>
                </a:lnTo>
                <a:lnTo>
                  <a:pt x="888" y="152"/>
                </a:lnTo>
                <a:lnTo>
                  <a:pt x="888" y="152"/>
                </a:lnTo>
                <a:lnTo>
                  <a:pt x="886" y="152"/>
                </a:lnTo>
                <a:lnTo>
                  <a:pt x="886" y="154"/>
                </a:lnTo>
                <a:lnTo>
                  <a:pt x="886" y="154"/>
                </a:lnTo>
                <a:lnTo>
                  <a:pt x="886" y="154"/>
                </a:lnTo>
                <a:lnTo>
                  <a:pt x="886" y="155"/>
                </a:lnTo>
                <a:lnTo>
                  <a:pt x="886" y="155"/>
                </a:lnTo>
                <a:lnTo>
                  <a:pt x="885" y="156"/>
                </a:lnTo>
                <a:lnTo>
                  <a:pt x="885" y="156"/>
                </a:lnTo>
                <a:lnTo>
                  <a:pt x="886" y="156"/>
                </a:lnTo>
                <a:lnTo>
                  <a:pt x="888" y="165"/>
                </a:lnTo>
                <a:lnTo>
                  <a:pt x="891" y="171"/>
                </a:lnTo>
                <a:lnTo>
                  <a:pt x="891" y="171"/>
                </a:lnTo>
                <a:lnTo>
                  <a:pt x="891" y="171"/>
                </a:lnTo>
                <a:lnTo>
                  <a:pt x="891" y="173"/>
                </a:lnTo>
                <a:lnTo>
                  <a:pt x="891" y="173"/>
                </a:lnTo>
                <a:lnTo>
                  <a:pt x="891" y="173"/>
                </a:lnTo>
                <a:lnTo>
                  <a:pt x="891" y="173"/>
                </a:lnTo>
                <a:lnTo>
                  <a:pt x="892" y="173"/>
                </a:lnTo>
                <a:lnTo>
                  <a:pt x="892" y="174"/>
                </a:lnTo>
                <a:lnTo>
                  <a:pt x="892" y="174"/>
                </a:lnTo>
                <a:lnTo>
                  <a:pt x="892" y="175"/>
                </a:lnTo>
                <a:lnTo>
                  <a:pt x="892" y="175"/>
                </a:lnTo>
                <a:lnTo>
                  <a:pt x="892" y="175"/>
                </a:lnTo>
                <a:lnTo>
                  <a:pt x="892" y="177"/>
                </a:lnTo>
                <a:lnTo>
                  <a:pt x="895" y="184"/>
                </a:lnTo>
                <a:lnTo>
                  <a:pt x="902" y="193"/>
                </a:lnTo>
                <a:lnTo>
                  <a:pt x="914" y="211"/>
                </a:lnTo>
                <a:lnTo>
                  <a:pt x="921" y="215"/>
                </a:lnTo>
                <a:lnTo>
                  <a:pt x="923" y="217"/>
                </a:lnTo>
                <a:lnTo>
                  <a:pt x="923" y="218"/>
                </a:lnTo>
                <a:lnTo>
                  <a:pt x="925" y="219"/>
                </a:lnTo>
                <a:lnTo>
                  <a:pt x="925" y="222"/>
                </a:lnTo>
                <a:lnTo>
                  <a:pt x="925" y="226"/>
                </a:lnTo>
                <a:lnTo>
                  <a:pt x="926" y="227"/>
                </a:lnTo>
                <a:lnTo>
                  <a:pt x="926" y="233"/>
                </a:lnTo>
                <a:lnTo>
                  <a:pt x="928" y="233"/>
                </a:lnTo>
                <a:lnTo>
                  <a:pt x="928" y="233"/>
                </a:lnTo>
                <a:lnTo>
                  <a:pt x="929" y="236"/>
                </a:lnTo>
                <a:lnTo>
                  <a:pt x="929" y="238"/>
                </a:lnTo>
                <a:lnTo>
                  <a:pt x="930" y="241"/>
                </a:lnTo>
                <a:lnTo>
                  <a:pt x="933" y="240"/>
                </a:lnTo>
                <a:lnTo>
                  <a:pt x="934" y="238"/>
                </a:lnTo>
                <a:lnTo>
                  <a:pt x="937" y="238"/>
                </a:lnTo>
                <a:lnTo>
                  <a:pt x="937" y="240"/>
                </a:lnTo>
                <a:lnTo>
                  <a:pt x="937" y="240"/>
                </a:lnTo>
                <a:lnTo>
                  <a:pt x="938" y="238"/>
                </a:lnTo>
                <a:lnTo>
                  <a:pt x="938" y="238"/>
                </a:lnTo>
                <a:lnTo>
                  <a:pt x="940" y="238"/>
                </a:lnTo>
                <a:lnTo>
                  <a:pt x="940" y="238"/>
                </a:lnTo>
                <a:lnTo>
                  <a:pt x="940" y="238"/>
                </a:lnTo>
                <a:lnTo>
                  <a:pt x="941" y="238"/>
                </a:lnTo>
                <a:lnTo>
                  <a:pt x="941" y="238"/>
                </a:lnTo>
                <a:lnTo>
                  <a:pt x="943" y="237"/>
                </a:lnTo>
                <a:lnTo>
                  <a:pt x="944" y="238"/>
                </a:lnTo>
                <a:lnTo>
                  <a:pt x="944" y="238"/>
                </a:lnTo>
                <a:lnTo>
                  <a:pt x="945" y="238"/>
                </a:lnTo>
                <a:lnTo>
                  <a:pt x="945" y="238"/>
                </a:lnTo>
                <a:lnTo>
                  <a:pt x="947" y="240"/>
                </a:lnTo>
                <a:lnTo>
                  <a:pt x="947" y="240"/>
                </a:lnTo>
                <a:lnTo>
                  <a:pt x="948" y="240"/>
                </a:lnTo>
                <a:lnTo>
                  <a:pt x="948" y="241"/>
                </a:lnTo>
                <a:lnTo>
                  <a:pt x="948" y="241"/>
                </a:lnTo>
                <a:lnTo>
                  <a:pt x="948" y="241"/>
                </a:lnTo>
                <a:lnTo>
                  <a:pt x="949" y="241"/>
                </a:lnTo>
                <a:lnTo>
                  <a:pt x="949" y="241"/>
                </a:lnTo>
                <a:lnTo>
                  <a:pt x="949" y="241"/>
                </a:lnTo>
                <a:lnTo>
                  <a:pt x="951" y="241"/>
                </a:lnTo>
                <a:lnTo>
                  <a:pt x="951" y="241"/>
                </a:lnTo>
                <a:lnTo>
                  <a:pt x="951" y="241"/>
                </a:lnTo>
                <a:lnTo>
                  <a:pt x="951" y="241"/>
                </a:lnTo>
                <a:lnTo>
                  <a:pt x="951" y="243"/>
                </a:lnTo>
                <a:lnTo>
                  <a:pt x="952" y="243"/>
                </a:lnTo>
                <a:lnTo>
                  <a:pt x="952" y="243"/>
                </a:lnTo>
                <a:lnTo>
                  <a:pt x="952" y="244"/>
                </a:lnTo>
                <a:lnTo>
                  <a:pt x="952" y="244"/>
                </a:lnTo>
                <a:lnTo>
                  <a:pt x="955" y="244"/>
                </a:lnTo>
                <a:lnTo>
                  <a:pt x="955" y="245"/>
                </a:lnTo>
                <a:lnTo>
                  <a:pt x="955" y="247"/>
                </a:lnTo>
                <a:lnTo>
                  <a:pt x="955" y="247"/>
                </a:lnTo>
                <a:lnTo>
                  <a:pt x="954" y="248"/>
                </a:lnTo>
                <a:lnTo>
                  <a:pt x="954" y="248"/>
                </a:lnTo>
                <a:lnTo>
                  <a:pt x="954" y="248"/>
                </a:lnTo>
                <a:lnTo>
                  <a:pt x="952" y="248"/>
                </a:lnTo>
                <a:lnTo>
                  <a:pt x="951" y="249"/>
                </a:lnTo>
                <a:lnTo>
                  <a:pt x="951" y="249"/>
                </a:lnTo>
                <a:lnTo>
                  <a:pt x="952" y="251"/>
                </a:lnTo>
                <a:lnTo>
                  <a:pt x="952" y="251"/>
                </a:lnTo>
                <a:lnTo>
                  <a:pt x="952" y="252"/>
                </a:lnTo>
                <a:lnTo>
                  <a:pt x="952" y="252"/>
                </a:lnTo>
                <a:lnTo>
                  <a:pt x="952" y="253"/>
                </a:lnTo>
                <a:lnTo>
                  <a:pt x="952" y="253"/>
                </a:lnTo>
                <a:lnTo>
                  <a:pt x="952" y="255"/>
                </a:lnTo>
                <a:lnTo>
                  <a:pt x="952" y="255"/>
                </a:lnTo>
                <a:lnTo>
                  <a:pt x="952" y="256"/>
                </a:lnTo>
                <a:lnTo>
                  <a:pt x="952" y="258"/>
                </a:lnTo>
                <a:lnTo>
                  <a:pt x="951" y="259"/>
                </a:lnTo>
                <a:lnTo>
                  <a:pt x="954" y="260"/>
                </a:lnTo>
                <a:lnTo>
                  <a:pt x="955" y="260"/>
                </a:lnTo>
                <a:lnTo>
                  <a:pt x="956" y="260"/>
                </a:lnTo>
                <a:lnTo>
                  <a:pt x="956" y="262"/>
                </a:lnTo>
                <a:lnTo>
                  <a:pt x="956" y="263"/>
                </a:lnTo>
                <a:lnTo>
                  <a:pt x="956" y="263"/>
                </a:lnTo>
                <a:lnTo>
                  <a:pt x="955" y="263"/>
                </a:lnTo>
                <a:lnTo>
                  <a:pt x="955" y="264"/>
                </a:lnTo>
                <a:lnTo>
                  <a:pt x="955" y="264"/>
                </a:lnTo>
                <a:lnTo>
                  <a:pt x="955" y="264"/>
                </a:lnTo>
                <a:lnTo>
                  <a:pt x="955" y="266"/>
                </a:lnTo>
                <a:lnTo>
                  <a:pt x="956" y="273"/>
                </a:lnTo>
                <a:lnTo>
                  <a:pt x="956" y="274"/>
                </a:lnTo>
                <a:lnTo>
                  <a:pt x="956" y="275"/>
                </a:lnTo>
                <a:lnTo>
                  <a:pt x="956" y="277"/>
                </a:lnTo>
                <a:lnTo>
                  <a:pt x="956" y="278"/>
                </a:lnTo>
                <a:lnTo>
                  <a:pt x="956" y="278"/>
                </a:lnTo>
                <a:lnTo>
                  <a:pt x="956" y="279"/>
                </a:lnTo>
                <a:lnTo>
                  <a:pt x="958" y="279"/>
                </a:lnTo>
                <a:lnTo>
                  <a:pt x="958" y="279"/>
                </a:lnTo>
                <a:lnTo>
                  <a:pt x="959" y="279"/>
                </a:lnTo>
                <a:lnTo>
                  <a:pt x="959" y="279"/>
                </a:lnTo>
                <a:lnTo>
                  <a:pt x="959" y="279"/>
                </a:lnTo>
                <a:lnTo>
                  <a:pt x="959" y="281"/>
                </a:lnTo>
                <a:lnTo>
                  <a:pt x="960" y="281"/>
                </a:lnTo>
                <a:lnTo>
                  <a:pt x="960" y="281"/>
                </a:lnTo>
                <a:lnTo>
                  <a:pt x="962" y="281"/>
                </a:lnTo>
                <a:lnTo>
                  <a:pt x="962" y="282"/>
                </a:lnTo>
                <a:lnTo>
                  <a:pt x="963" y="282"/>
                </a:lnTo>
                <a:lnTo>
                  <a:pt x="964" y="284"/>
                </a:lnTo>
                <a:lnTo>
                  <a:pt x="964" y="285"/>
                </a:lnTo>
                <a:lnTo>
                  <a:pt x="964" y="285"/>
                </a:lnTo>
                <a:lnTo>
                  <a:pt x="966" y="286"/>
                </a:lnTo>
                <a:lnTo>
                  <a:pt x="967" y="286"/>
                </a:lnTo>
                <a:lnTo>
                  <a:pt x="967" y="286"/>
                </a:lnTo>
                <a:lnTo>
                  <a:pt x="967" y="288"/>
                </a:lnTo>
                <a:lnTo>
                  <a:pt x="970" y="289"/>
                </a:lnTo>
                <a:lnTo>
                  <a:pt x="970" y="289"/>
                </a:lnTo>
                <a:lnTo>
                  <a:pt x="971" y="289"/>
                </a:lnTo>
                <a:lnTo>
                  <a:pt x="971" y="290"/>
                </a:lnTo>
                <a:lnTo>
                  <a:pt x="973" y="290"/>
                </a:lnTo>
                <a:lnTo>
                  <a:pt x="973" y="290"/>
                </a:lnTo>
                <a:lnTo>
                  <a:pt x="974" y="290"/>
                </a:lnTo>
                <a:lnTo>
                  <a:pt x="975" y="290"/>
                </a:lnTo>
                <a:lnTo>
                  <a:pt x="975" y="292"/>
                </a:lnTo>
                <a:lnTo>
                  <a:pt x="975" y="292"/>
                </a:lnTo>
                <a:lnTo>
                  <a:pt x="977" y="292"/>
                </a:lnTo>
                <a:lnTo>
                  <a:pt x="977" y="292"/>
                </a:lnTo>
                <a:lnTo>
                  <a:pt x="977" y="293"/>
                </a:lnTo>
                <a:lnTo>
                  <a:pt x="977" y="293"/>
                </a:lnTo>
                <a:lnTo>
                  <a:pt x="978" y="294"/>
                </a:lnTo>
                <a:lnTo>
                  <a:pt x="978" y="296"/>
                </a:lnTo>
                <a:lnTo>
                  <a:pt x="978" y="297"/>
                </a:lnTo>
                <a:lnTo>
                  <a:pt x="980" y="299"/>
                </a:lnTo>
                <a:lnTo>
                  <a:pt x="980" y="299"/>
                </a:lnTo>
                <a:lnTo>
                  <a:pt x="980" y="299"/>
                </a:lnTo>
                <a:lnTo>
                  <a:pt x="980" y="300"/>
                </a:lnTo>
                <a:lnTo>
                  <a:pt x="980" y="300"/>
                </a:lnTo>
                <a:lnTo>
                  <a:pt x="980" y="301"/>
                </a:lnTo>
                <a:lnTo>
                  <a:pt x="981" y="301"/>
                </a:lnTo>
                <a:lnTo>
                  <a:pt x="981" y="304"/>
                </a:lnTo>
                <a:lnTo>
                  <a:pt x="981" y="304"/>
                </a:lnTo>
                <a:lnTo>
                  <a:pt x="981" y="305"/>
                </a:lnTo>
                <a:lnTo>
                  <a:pt x="981" y="308"/>
                </a:lnTo>
                <a:lnTo>
                  <a:pt x="982" y="308"/>
                </a:lnTo>
                <a:lnTo>
                  <a:pt x="981" y="308"/>
                </a:lnTo>
                <a:lnTo>
                  <a:pt x="981" y="310"/>
                </a:lnTo>
                <a:lnTo>
                  <a:pt x="984" y="316"/>
                </a:lnTo>
                <a:lnTo>
                  <a:pt x="982" y="316"/>
                </a:lnTo>
                <a:lnTo>
                  <a:pt x="982" y="316"/>
                </a:lnTo>
                <a:lnTo>
                  <a:pt x="981" y="316"/>
                </a:lnTo>
                <a:lnTo>
                  <a:pt x="981" y="318"/>
                </a:lnTo>
                <a:lnTo>
                  <a:pt x="981" y="318"/>
                </a:lnTo>
                <a:lnTo>
                  <a:pt x="981" y="316"/>
                </a:lnTo>
                <a:lnTo>
                  <a:pt x="981" y="316"/>
                </a:lnTo>
                <a:lnTo>
                  <a:pt x="981" y="316"/>
                </a:lnTo>
                <a:lnTo>
                  <a:pt x="980" y="316"/>
                </a:lnTo>
                <a:lnTo>
                  <a:pt x="980" y="315"/>
                </a:lnTo>
                <a:lnTo>
                  <a:pt x="980" y="316"/>
                </a:lnTo>
                <a:lnTo>
                  <a:pt x="980" y="315"/>
                </a:lnTo>
                <a:lnTo>
                  <a:pt x="980" y="315"/>
                </a:lnTo>
                <a:lnTo>
                  <a:pt x="978" y="315"/>
                </a:lnTo>
                <a:lnTo>
                  <a:pt x="980" y="315"/>
                </a:lnTo>
                <a:lnTo>
                  <a:pt x="980" y="315"/>
                </a:lnTo>
                <a:lnTo>
                  <a:pt x="978" y="315"/>
                </a:lnTo>
                <a:lnTo>
                  <a:pt x="978" y="315"/>
                </a:lnTo>
                <a:lnTo>
                  <a:pt x="978" y="315"/>
                </a:lnTo>
                <a:lnTo>
                  <a:pt x="978" y="315"/>
                </a:lnTo>
                <a:lnTo>
                  <a:pt x="978" y="314"/>
                </a:lnTo>
                <a:lnTo>
                  <a:pt x="977" y="314"/>
                </a:lnTo>
                <a:lnTo>
                  <a:pt x="977" y="312"/>
                </a:lnTo>
                <a:lnTo>
                  <a:pt x="978" y="312"/>
                </a:lnTo>
                <a:lnTo>
                  <a:pt x="977" y="312"/>
                </a:lnTo>
                <a:lnTo>
                  <a:pt x="977" y="312"/>
                </a:lnTo>
                <a:lnTo>
                  <a:pt x="977" y="312"/>
                </a:lnTo>
                <a:lnTo>
                  <a:pt x="975" y="312"/>
                </a:lnTo>
                <a:lnTo>
                  <a:pt x="975" y="312"/>
                </a:lnTo>
                <a:lnTo>
                  <a:pt x="975" y="312"/>
                </a:lnTo>
                <a:lnTo>
                  <a:pt x="975" y="312"/>
                </a:lnTo>
                <a:lnTo>
                  <a:pt x="974" y="312"/>
                </a:lnTo>
                <a:lnTo>
                  <a:pt x="974" y="314"/>
                </a:lnTo>
                <a:lnTo>
                  <a:pt x="974" y="314"/>
                </a:lnTo>
                <a:lnTo>
                  <a:pt x="973" y="314"/>
                </a:lnTo>
                <a:lnTo>
                  <a:pt x="973" y="314"/>
                </a:lnTo>
                <a:lnTo>
                  <a:pt x="973" y="314"/>
                </a:lnTo>
                <a:lnTo>
                  <a:pt x="973" y="315"/>
                </a:lnTo>
                <a:lnTo>
                  <a:pt x="973" y="315"/>
                </a:lnTo>
                <a:lnTo>
                  <a:pt x="973" y="314"/>
                </a:lnTo>
                <a:lnTo>
                  <a:pt x="971" y="314"/>
                </a:lnTo>
                <a:lnTo>
                  <a:pt x="971" y="314"/>
                </a:lnTo>
                <a:lnTo>
                  <a:pt x="970" y="314"/>
                </a:lnTo>
                <a:lnTo>
                  <a:pt x="970" y="314"/>
                </a:lnTo>
                <a:lnTo>
                  <a:pt x="970" y="314"/>
                </a:lnTo>
                <a:lnTo>
                  <a:pt x="967" y="315"/>
                </a:lnTo>
                <a:lnTo>
                  <a:pt x="966" y="316"/>
                </a:lnTo>
                <a:lnTo>
                  <a:pt x="966" y="316"/>
                </a:lnTo>
                <a:lnTo>
                  <a:pt x="960" y="320"/>
                </a:lnTo>
                <a:lnTo>
                  <a:pt x="959" y="322"/>
                </a:lnTo>
                <a:lnTo>
                  <a:pt x="959" y="322"/>
                </a:lnTo>
                <a:lnTo>
                  <a:pt x="959" y="323"/>
                </a:lnTo>
                <a:lnTo>
                  <a:pt x="959" y="323"/>
                </a:lnTo>
                <a:lnTo>
                  <a:pt x="959" y="323"/>
                </a:lnTo>
                <a:lnTo>
                  <a:pt x="958" y="323"/>
                </a:lnTo>
                <a:lnTo>
                  <a:pt x="958" y="325"/>
                </a:lnTo>
                <a:lnTo>
                  <a:pt x="956" y="325"/>
                </a:lnTo>
                <a:lnTo>
                  <a:pt x="956" y="325"/>
                </a:lnTo>
                <a:lnTo>
                  <a:pt x="956" y="325"/>
                </a:lnTo>
                <a:lnTo>
                  <a:pt x="956" y="326"/>
                </a:lnTo>
                <a:lnTo>
                  <a:pt x="955" y="326"/>
                </a:lnTo>
                <a:lnTo>
                  <a:pt x="955" y="326"/>
                </a:lnTo>
                <a:lnTo>
                  <a:pt x="955" y="327"/>
                </a:lnTo>
                <a:lnTo>
                  <a:pt x="954" y="327"/>
                </a:lnTo>
                <a:lnTo>
                  <a:pt x="954" y="327"/>
                </a:lnTo>
                <a:lnTo>
                  <a:pt x="954" y="327"/>
                </a:lnTo>
                <a:lnTo>
                  <a:pt x="954" y="329"/>
                </a:lnTo>
                <a:lnTo>
                  <a:pt x="952" y="329"/>
                </a:lnTo>
                <a:lnTo>
                  <a:pt x="952" y="329"/>
                </a:lnTo>
                <a:lnTo>
                  <a:pt x="951" y="329"/>
                </a:lnTo>
                <a:lnTo>
                  <a:pt x="951" y="329"/>
                </a:lnTo>
                <a:lnTo>
                  <a:pt x="951" y="329"/>
                </a:lnTo>
                <a:lnTo>
                  <a:pt x="949" y="329"/>
                </a:lnTo>
                <a:lnTo>
                  <a:pt x="948" y="329"/>
                </a:lnTo>
                <a:lnTo>
                  <a:pt x="947" y="329"/>
                </a:lnTo>
                <a:lnTo>
                  <a:pt x="945" y="329"/>
                </a:lnTo>
                <a:lnTo>
                  <a:pt x="947" y="330"/>
                </a:lnTo>
                <a:lnTo>
                  <a:pt x="947" y="330"/>
                </a:lnTo>
                <a:lnTo>
                  <a:pt x="945" y="331"/>
                </a:lnTo>
                <a:lnTo>
                  <a:pt x="945" y="331"/>
                </a:lnTo>
                <a:lnTo>
                  <a:pt x="945" y="333"/>
                </a:lnTo>
                <a:lnTo>
                  <a:pt x="945" y="333"/>
                </a:lnTo>
                <a:lnTo>
                  <a:pt x="947" y="333"/>
                </a:lnTo>
                <a:lnTo>
                  <a:pt x="947" y="334"/>
                </a:lnTo>
                <a:lnTo>
                  <a:pt x="947" y="334"/>
                </a:lnTo>
                <a:lnTo>
                  <a:pt x="948" y="334"/>
                </a:lnTo>
                <a:lnTo>
                  <a:pt x="948" y="334"/>
                </a:lnTo>
                <a:lnTo>
                  <a:pt x="948" y="334"/>
                </a:lnTo>
                <a:lnTo>
                  <a:pt x="948" y="336"/>
                </a:lnTo>
                <a:lnTo>
                  <a:pt x="948" y="336"/>
                </a:lnTo>
                <a:lnTo>
                  <a:pt x="949" y="336"/>
                </a:lnTo>
                <a:lnTo>
                  <a:pt x="949" y="336"/>
                </a:lnTo>
                <a:lnTo>
                  <a:pt x="949" y="336"/>
                </a:lnTo>
                <a:lnTo>
                  <a:pt x="951" y="336"/>
                </a:lnTo>
                <a:lnTo>
                  <a:pt x="951" y="336"/>
                </a:lnTo>
                <a:lnTo>
                  <a:pt x="951" y="336"/>
                </a:lnTo>
                <a:lnTo>
                  <a:pt x="951" y="334"/>
                </a:lnTo>
                <a:lnTo>
                  <a:pt x="952" y="334"/>
                </a:lnTo>
                <a:lnTo>
                  <a:pt x="952" y="334"/>
                </a:lnTo>
                <a:lnTo>
                  <a:pt x="954" y="334"/>
                </a:lnTo>
                <a:lnTo>
                  <a:pt x="954" y="334"/>
                </a:lnTo>
                <a:lnTo>
                  <a:pt x="954" y="334"/>
                </a:lnTo>
                <a:lnTo>
                  <a:pt x="954" y="334"/>
                </a:lnTo>
                <a:lnTo>
                  <a:pt x="955" y="334"/>
                </a:lnTo>
                <a:lnTo>
                  <a:pt x="955" y="334"/>
                </a:lnTo>
                <a:lnTo>
                  <a:pt x="956" y="334"/>
                </a:lnTo>
                <a:lnTo>
                  <a:pt x="956" y="334"/>
                </a:lnTo>
                <a:lnTo>
                  <a:pt x="956" y="334"/>
                </a:lnTo>
                <a:lnTo>
                  <a:pt x="956" y="334"/>
                </a:lnTo>
                <a:lnTo>
                  <a:pt x="958" y="334"/>
                </a:lnTo>
                <a:lnTo>
                  <a:pt x="958" y="334"/>
                </a:lnTo>
                <a:lnTo>
                  <a:pt x="959" y="334"/>
                </a:lnTo>
                <a:lnTo>
                  <a:pt x="959" y="334"/>
                </a:lnTo>
                <a:lnTo>
                  <a:pt x="959" y="333"/>
                </a:lnTo>
                <a:lnTo>
                  <a:pt x="959" y="333"/>
                </a:lnTo>
                <a:lnTo>
                  <a:pt x="960" y="333"/>
                </a:lnTo>
                <a:lnTo>
                  <a:pt x="960" y="333"/>
                </a:lnTo>
                <a:lnTo>
                  <a:pt x="962" y="333"/>
                </a:lnTo>
                <a:lnTo>
                  <a:pt x="962" y="333"/>
                </a:lnTo>
                <a:lnTo>
                  <a:pt x="962" y="333"/>
                </a:lnTo>
                <a:lnTo>
                  <a:pt x="962" y="333"/>
                </a:lnTo>
                <a:lnTo>
                  <a:pt x="962" y="333"/>
                </a:lnTo>
                <a:lnTo>
                  <a:pt x="963" y="333"/>
                </a:lnTo>
                <a:lnTo>
                  <a:pt x="963" y="334"/>
                </a:lnTo>
                <a:lnTo>
                  <a:pt x="963" y="334"/>
                </a:lnTo>
                <a:lnTo>
                  <a:pt x="963" y="334"/>
                </a:lnTo>
                <a:lnTo>
                  <a:pt x="964" y="334"/>
                </a:lnTo>
                <a:lnTo>
                  <a:pt x="964" y="334"/>
                </a:lnTo>
                <a:lnTo>
                  <a:pt x="963" y="334"/>
                </a:lnTo>
                <a:lnTo>
                  <a:pt x="963" y="336"/>
                </a:lnTo>
                <a:lnTo>
                  <a:pt x="963" y="336"/>
                </a:lnTo>
                <a:lnTo>
                  <a:pt x="962" y="336"/>
                </a:lnTo>
                <a:lnTo>
                  <a:pt x="962" y="336"/>
                </a:lnTo>
                <a:lnTo>
                  <a:pt x="962" y="336"/>
                </a:lnTo>
                <a:lnTo>
                  <a:pt x="962" y="336"/>
                </a:lnTo>
                <a:lnTo>
                  <a:pt x="962" y="337"/>
                </a:lnTo>
                <a:lnTo>
                  <a:pt x="962" y="337"/>
                </a:lnTo>
                <a:lnTo>
                  <a:pt x="960" y="337"/>
                </a:lnTo>
                <a:lnTo>
                  <a:pt x="960" y="337"/>
                </a:lnTo>
                <a:lnTo>
                  <a:pt x="960" y="338"/>
                </a:lnTo>
                <a:lnTo>
                  <a:pt x="960" y="337"/>
                </a:lnTo>
                <a:lnTo>
                  <a:pt x="962" y="337"/>
                </a:lnTo>
                <a:lnTo>
                  <a:pt x="962" y="338"/>
                </a:lnTo>
                <a:lnTo>
                  <a:pt x="962" y="338"/>
                </a:lnTo>
                <a:lnTo>
                  <a:pt x="962" y="340"/>
                </a:lnTo>
                <a:lnTo>
                  <a:pt x="960" y="340"/>
                </a:lnTo>
                <a:lnTo>
                  <a:pt x="960" y="340"/>
                </a:lnTo>
                <a:lnTo>
                  <a:pt x="960" y="340"/>
                </a:lnTo>
                <a:lnTo>
                  <a:pt x="960" y="340"/>
                </a:lnTo>
                <a:lnTo>
                  <a:pt x="960" y="341"/>
                </a:lnTo>
                <a:lnTo>
                  <a:pt x="960" y="341"/>
                </a:lnTo>
                <a:lnTo>
                  <a:pt x="959" y="341"/>
                </a:lnTo>
                <a:lnTo>
                  <a:pt x="959" y="342"/>
                </a:lnTo>
                <a:lnTo>
                  <a:pt x="959" y="342"/>
                </a:lnTo>
                <a:lnTo>
                  <a:pt x="959" y="342"/>
                </a:lnTo>
                <a:lnTo>
                  <a:pt x="959" y="342"/>
                </a:lnTo>
                <a:lnTo>
                  <a:pt x="959" y="344"/>
                </a:lnTo>
                <a:lnTo>
                  <a:pt x="959" y="344"/>
                </a:lnTo>
                <a:lnTo>
                  <a:pt x="959" y="345"/>
                </a:lnTo>
                <a:lnTo>
                  <a:pt x="959" y="345"/>
                </a:lnTo>
                <a:lnTo>
                  <a:pt x="959" y="345"/>
                </a:lnTo>
                <a:lnTo>
                  <a:pt x="959" y="345"/>
                </a:lnTo>
                <a:lnTo>
                  <a:pt x="960" y="346"/>
                </a:lnTo>
                <a:lnTo>
                  <a:pt x="960" y="346"/>
                </a:lnTo>
                <a:lnTo>
                  <a:pt x="960" y="346"/>
                </a:lnTo>
                <a:lnTo>
                  <a:pt x="962" y="346"/>
                </a:lnTo>
                <a:lnTo>
                  <a:pt x="962" y="346"/>
                </a:lnTo>
                <a:lnTo>
                  <a:pt x="962" y="348"/>
                </a:lnTo>
                <a:lnTo>
                  <a:pt x="962" y="348"/>
                </a:lnTo>
                <a:lnTo>
                  <a:pt x="963" y="348"/>
                </a:lnTo>
                <a:lnTo>
                  <a:pt x="963" y="348"/>
                </a:lnTo>
                <a:lnTo>
                  <a:pt x="964" y="348"/>
                </a:lnTo>
                <a:lnTo>
                  <a:pt x="964" y="348"/>
                </a:lnTo>
                <a:lnTo>
                  <a:pt x="964" y="348"/>
                </a:lnTo>
                <a:lnTo>
                  <a:pt x="964" y="348"/>
                </a:lnTo>
                <a:lnTo>
                  <a:pt x="964" y="349"/>
                </a:lnTo>
                <a:lnTo>
                  <a:pt x="964" y="349"/>
                </a:lnTo>
                <a:lnTo>
                  <a:pt x="964" y="351"/>
                </a:lnTo>
                <a:lnTo>
                  <a:pt x="964" y="351"/>
                </a:lnTo>
                <a:lnTo>
                  <a:pt x="964" y="351"/>
                </a:lnTo>
                <a:lnTo>
                  <a:pt x="964" y="352"/>
                </a:lnTo>
                <a:lnTo>
                  <a:pt x="964" y="352"/>
                </a:lnTo>
                <a:lnTo>
                  <a:pt x="964" y="353"/>
                </a:lnTo>
                <a:lnTo>
                  <a:pt x="964" y="353"/>
                </a:lnTo>
                <a:lnTo>
                  <a:pt x="964" y="353"/>
                </a:lnTo>
                <a:lnTo>
                  <a:pt x="964" y="353"/>
                </a:lnTo>
                <a:lnTo>
                  <a:pt x="964" y="355"/>
                </a:lnTo>
                <a:lnTo>
                  <a:pt x="964" y="355"/>
                </a:lnTo>
                <a:lnTo>
                  <a:pt x="964" y="356"/>
                </a:lnTo>
                <a:lnTo>
                  <a:pt x="964" y="356"/>
                </a:lnTo>
                <a:lnTo>
                  <a:pt x="963" y="356"/>
                </a:lnTo>
                <a:lnTo>
                  <a:pt x="963" y="356"/>
                </a:lnTo>
                <a:lnTo>
                  <a:pt x="963" y="357"/>
                </a:lnTo>
                <a:lnTo>
                  <a:pt x="963" y="357"/>
                </a:lnTo>
                <a:lnTo>
                  <a:pt x="962" y="359"/>
                </a:lnTo>
                <a:lnTo>
                  <a:pt x="962" y="359"/>
                </a:lnTo>
                <a:lnTo>
                  <a:pt x="960" y="360"/>
                </a:lnTo>
                <a:lnTo>
                  <a:pt x="959" y="362"/>
                </a:lnTo>
                <a:lnTo>
                  <a:pt x="958" y="363"/>
                </a:lnTo>
                <a:lnTo>
                  <a:pt x="956" y="366"/>
                </a:lnTo>
                <a:lnTo>
                  <a:pt x="955" y="367"/>
                </a:lnTo>
                <a:lnTo>
                  <a:pt x="954" y="367"/>
                </a:lnTo>
                <a:lnTo>
                  <a:pt x="952" y="370"/>
                </a:lnTo>
                <a:lnTo>
                  <a:pt x="951" y="371"/>
                </a:lnTo>
                <a:lnTo>
                  <a:pt x="951" y="371"/>
                </a:lnTo>
                <a:lnTo>
                  <a:pt x="948" y="374"/>
                </a:lnTo>
                <a:lnTo>
                  <a:pt x="948" y="375"/>
                </a:lnTo>
                <a:lnTo>
                  <a:pt x="947" y="375"/>
                </a:lnTo>
                <a:lnTo>
                  <a:pt x="945" y="377"/>
                </a:lnTo>
                <a:lnTo>
                  <a:pt x="943" y="379"/>
                </a:lnTo>
                <a:lnTo>
                  <a:pt x="940" y="381"/>
                </a:lnTo>
                <a:lnTo>
                  <a:pt x="940" y="382"/>
                </a:lnTo>
                <a:lnTo>
                  <a:pt x="940" y="382"/>
                </a:lnTo>
                <a:lnTo>
                  <a:pt x="938" y="383"/>
                </a:lnTo>
                <a:lnTo>
                  <a:pt x="938" y="383"/>
                </a:lnTo>
                <a:lnTo>
                  <a:pt x="937" y="383"/>
                </a:lnTo>
                <a:lnTo>
                  <a:pt x="937" y="385"/>
                </a:lnTo>
                <a:lnTo>
                  <a:pt x="934" y="388"/>
                </a:lnTo>
                <a:lnTo>
                  <a:pt x="933" y="388"/>
                </a:lnTo>
                <a:lnTo>
                  <a:pt x="933" y="389"/>
                </a:lnTo>
                <a:lnTo>
                  <a:pt x="932" y="389"/>
                </a:lnTo>
                <a:lnTo>
                  <a:pt x="930" y="390"/>
                </a:lnTo>
                <a:lnTo>
                  <a:pt x="929" y="392"/>
                </a:lnTo>
                <a:lnTo>
                  <a:pt x="928" y="393"/>
                </a:lnTo>
                <a:lnTo>
                  <a:pt x="926" y="394"/>
                </a:lnTo>
                <a:lnTo>
                  <a:pt x="925" y="394"/>
                </a:lnTo>
                <a:lnTo>
                  <a:pt x="923" y="396"/>
                </a:lnTo>
                <a:lnTo>
                  <a:pt x="922" y="397"/>
                </a:lnTo>
                <a:lnTo>
                  <a:pt x="921" y="397"/>
                </a:lnTo>
                <a:lnTo>
                  <a:pt x="921" y="398"/>
                </a:lnTo>
                <a:lnTo>
                  <a:pt x="919" y="400"/>
                </a:lnTo>
                <a:lnTo>
                  <a:pt x="919" y="400"/>
                </a:lnTo>
                <a:lnTo>
                  <a:pt x="918" y="400"/>
                </a:lnTo>
                <a:lnTo>
                  <a:pt x="915" y="403"/>
                </a:lnTo>
                <a:lnTo>
                  <a:pt x="914" y="403"/>
                </a:lnTo>
                <a:lnTo>
                  <a:pt x="914" y="404"/>
                </a:lnTo>
                <a:lnTo>
                  <a:pt x="914" y="404"/>
                </a:lnTo>
                <a:lnTo>
                  <a:pt x="912" y="404"/>
                </a:lnTo>
                <a:lnTo>
                  <a:pt x="912" y="405"/>
                </a:lnTo>
                <a:lnTo>
                  <a:pt x="911" y="405"/>
                </a:lnTo>
                <a:lnTo>
                  <a:pt x="910" y="405"/>
                </a:lnTo>
                <a:lnTo>
                  <a:pt x="910" y="405"/>
                </a:lnTo>
                <a:lnTo>
                  <a:pt x="911" y="405"/>
                </a:lnTo>
                <a:lnTo>
                  <a:pt x="911" y="405"/>
                </a:lnTo>
                <a:lnTo>
                  <a:pt x="911" y="407"/>
                </a:lnTo>
                <a:lnTo>
                  <a:pt x="911" y="407"/>
                </a:lnTo>
                <a:lnTo>
                  <a:pt x="911" y="408"/>
                </a:lnTo>
                <a:lnTo>
                  <a:pt x="911" y="408"/>
                </a:lnTo>
                <a:lnTo>
                  <a:pt x="910" y="408"/>
                </a:lnTo>
                <a:lnTo>
                  <a:pt x="910" y="408"/>
                </a:lnTo>
                <a:lnTo>
                  <a:pt x="911" y="408"/>
                </a:lnTo>
                <a:lnTo>
                  <a:pt x="911" y="409"/>
                </a:lnTo>
                <a:lnTo>
                  <a:pt x="911" y="409"/>
                </a:lnTo>
                <a:lnTo>
                  <a:pt x="911" y="411"/>
                </a:lnTo>
                <a:lnTo>
                  <a:pt x="911" y="411"/>
                </a:lnTo>
                <a:lnTo>
                  <a:pt x="911" y="411"/>
                </a:lnTo>
                <a:lnTo>
                  <a:pt x="911" y="411"/>
                </a:lnTo>
                <a:lnTo>
                  <a:pt x="912" y="411"/>
                </a:lnTo>
                <a:lnTo>
                  <a:pt x="912" y="411"/>
                </a:lnTo>
                <a:lnTo>
                  <a:pt x="912" y="411"/>
                </a:lnTo>
                <a:lnTo>
                  <a:pt x="914" y="411"/>
                </a:lnTo>
                <a:lnTo>
                  <a:pt x="914" y="411"/>
                </a:lnTo>
                <a:lnTo>
                  <a:pt x="915" y="411"/>
                </a:lnTo>
                <a:lnTo>
                  <a:pt x="915" y="412"/>
                </a:lnTo>
                <a:lnTo>
                  <a:pt x="914" y="412"/>
                </a:lnTo>
                <a:lnTo>
                  <a:pt x="915" y="412"/>
                </a:lnTo>
                <a:lnTo>
                  <a:pt x="915" y="413"/>
                </a:lnTo>
                <a:lnTo>
                  <a:pt x="915" y="413"/>
                </a:lnTo>
                <a:lnTo>
                  <a:pt x="915" y="413"/>
                </a:lnTo>
                <a:lnTo>
                  <a:pt x="915" y="413"/>
                </a:lnTo>
                <a:lnTo>
                  <a:pt x="915" y="413"/>
                </a:lnTo>
                <a:lnTo>
                  <a:pt x="917" y="413"/>
                </a:lnTo>
                <a:lnTo>
                  <a:pt x="917" y="413"/>
                </a:lnTo>
                <a:lnTo>
                  <a:pt x="917" y="415"/>
                </a:lnTo>
                <a:lnTo>
                  <a:pt x="917" y="415"/>
                </a:lnTo>
                <a:lnTo>
                  <a:pt x="917" y="416"/>
                </a:lnTo>
                <a:lnTo>
                  <a:pt x="918" y="416"/>
                </a:lnTo>
                <a:lnTo>
                  <a:pt x="918" y="418"/>
                </a:lnTo>
                <a:lnTo>
                  <a:pt x="918" y="418"/>
                </a:lnTo>
                <a:lnTo>
                  <a:pt x="918" y="418"/>
                </a:lnTo>
                <a:lnTo>
                  <a:pt x="918" y="418"/>
                </a:lnTo>
                <a:lnTo>
                  <a:pt x="918" y="419"/>
                </a:lnTo>
                <a:lnTo>
                  <a:pt x="919" y="419"/>
                </a:lnTo>
                <a:lnTo>
                  <a:pt x="919" y="419"/>
                </a:lnTo>
                <a:lnTo>
                  <a:pt x="918" y="419"/>
                </a:lnTo>
                <a:lnTo>
                  <a:pt x="919" y="419"/>
                </a:lnTo>
                <a:lnTo>
                  <a:pt x="919" y="419"/>
                </a:lnTo>
                <a:lnTo>
                  <a:pt x="919" y="419"/>
                </a:lnTo>
                <a:lnTo>
                  <a:pt x="919" y="419"/>
                </a:lnTo>
                <a:lnTo>
                  <a:pt x="919" y="420"/>
                </a:lnTo>
                <a:lnTo>
                  <a:pt x="919" y="420"/>
                </a:lnTo>
                <a:lnTo>
                  <a:pt x="919" y="422"/>
                </a:lnTo>
                <a:lnTo>
                  <a:pt x="919" y="422"/>
                </a:lnTo>
                <a:lnTo>
                  <a:pt x="921" y="422"/>
                </a:lnTo>
                <a:lnTo>
                  <a:pt x="921" y="422"/>
                </a:lnTo>
                <a:lnTo>
                  <a:pt x="921" y="422"/>
                </a:lnTo>
                <a:lnTo>
                  <a:pt x="921" y="423"/>
                </a:lnTo>
                <a:lnTo>
                  <a:pt x="921" y="423"/>
                </a:lnTo>
                <a:lnTo>
                  <a:pt x="922" y="423"/>
                </a:lnTo>
                <a:lnTo>
                  <a:pt x="922" y="423"/>
                </a:lnTo>
                <a:lnTo>
                  <a:pt x="922" y="424"/>
                </a:lnTo>
                <a:lnTo>
                  <a:pt x="922" y="424"/>
                </a:lnTo>
                <a:lnTo>
                  <a:pt x="922" y="424"/>
                </a:lnTo>
                <a:lnTo>
                  <a:pt x="922" y="424"/>
                </a:lnTo>
                <a:lnTo>
                  <a:pt x="923" y="426"/>
                </a:lnTo>
                <a:lnTo>
                  <a:pt x="923" y="426"/>
                </a:lnTo>
                <a:lnTo>
                  <a:pt x="923" y="426"/>
                </a:lnTo>
                <a:lnTo>
                  <a:pt x="923" y="426"/>
                </a:lnTo>
                <a:lnTo>
                  <a:pt x="925" y="426"/>
                </a:lnTo>
                <a:lnTo>
                  <a:pt x="925" y="427"/>
                </a:lnTo>
                <a:lnTo>
                  <a:pt x="925" y="427"/>
                </a:lnTo>
                <a:lnTo>
                  <a:pt x="925" y="427"/>
                </a:lnTo>
                <a:lnTo>
                  <a:pt x="925" y="427"/>
                </a:lnTo>
                <a:lnTo>
                  <a:pt x="926" y="427"/>
                </a:lnTo>
                <a:lnTo>
                  <a:pt x="926" y="429"/>
                </a:lnTo>
                <a:lnTo>
                  <a:pt x="925" y="429"/>
                </a:lnTo>
                <a:lnTo>
                  <a:pt x="925" y="429"/>
                </a:lnTo>
                <a:lnTo>
                  <a:pt x="926" y="429"/>
                </a:lnTo>
                <a:lnTo>
                  <a:pt x="926" y="430"/>
                </a:lnTo>
                <a:lnTo>
                  <a:pt x="926" y="430"/>
                </a:lnTo>
                <a:lnTo>
                  <a:pt x="926" y="430"/>
                </a:lnTo>
                <a:lnTo>
                  <a:pt x="928" y="430"/>
                </a:lnTo>
                <a:lnTo>
                  <a:pt x="928" y="431"/>
                </a:lnTo>
                <a:lnTo>
                  <a:pt x="928" y="431"/>
                </a:lnTo>
                <a:lnTo>
                  <a:pt x="928" y="433"/>
                </a:lnTo>
                <a:lnTo>
                  <a:pt x="929" y="433"/>
                </a:lnTo>
                <a:lnTo>
                  <a:pt x="929" y="433"/>
                </a:lnTo>
                <a:lnTo>
                  <a:pt x="929" y="433"/>
                </a:lnTo>
                <a:lnTo>
                  <a:pt x="929" y="433"/>
                </a:lnTo>
                <a:lnTo>
                  <a:pt x="929" y="433"/>
                </a:lnTo>
                <a:lnTo>
                  <a:pt x="929" y="434"/>
                </a:lnTo>
                <a:lnTo>
                  <a:pt x="929" y="434"/>
                </a:lnTo>
                <a:lnTo>
                  <a:pt x="929" y="435"/>
                </a:lnTo>
                <a:lnTo>
                  <a:pt x="929" y="435"/>
                </a:lnTo>
                <a:lnTo>
                  <a:pt x="929" y="435"/>
                </a:lnTo>
                <a:lnTo>
                  <a:pt x="930" y="435"/>
                </a:lnTo>
                <a:lnTo>
                  <a:pt x="930" y="435"/>
                </a:lnTo>
                <a:lnTo>
                  <a:pt x="930" y="435"/>
                </a:lnTo>
                <a:lnTo>
                  <a:pt x="930" y="435"/>
                </a:lnTo>
                <a:lnTo>
                  <a:pt x="932" y="435"/>
                </a:lnTo>
                <a:lnTo>
                  <a:pt x="932" y="435"/>
                </a:lnTo>
                <a:lnTo>
                  <a:pt x="932" y="435"/>
                </a:lnTo>
                <a:lnTo>
                  <a:pt x="932" y="437"/>
                </a:lnTo>
                <a:lnTo>
                  <a:pt x="932" y="437"/>
                </a:lnTo>
                <a:lnTo>
                  <a:pt x="932" y="438"/>
                </a:lnTo>
                <a:lnTo>
                  <a:pt x="932" y="438"/>
                </a:lnTo>
                <a:lnTo>
                  <a:pt x="932" y="438"/>
                </a:lnTo>
                <a:lnTo>
                  <a:pt x="932" y="438"/>
                </a:lnTo>
                <a:lnTo>
                  <a:pt x="932" y="439"/>
                </a:lnTo>
                <a:lnTo>
                  <a:pt x="933" y="439"/>
                </a:lnTo>
                <a:lnTo>
                  <a:pt x="933" y="439"/>
                </a:lnTo>
                <a:lnTo>
                  <a:pt x="933" y="439"/>
                </a:lnTo>
                <a:lnTo>
                  <a:pt x="933" y="441"/>
                </a:lnTo>
                <a:lnTo>
                  <a:pt x="934" y="441"/>
                </a:lnTo>
                <a:lnTo>
                  <a:pt x="934" y="441"/>
                </a:lnTo>
                <a:lnTo>
                  <a:pt x="934" y="441"/>
                </a:lnTo>
                <a:lnTo>
                  <a:pt x="934" y="441"/>
                </a:lnTo>
                <a:lnTo>
                  <a:pt x="934" y="442"/>
                </a:lnTo>
                <a:lnTo>
                  <a:pt x="934" y="442"/>
                </a:lnTo>
                <a:lnTo>
                  <a:pt x="934" y="444"/>
                </a:lnTo>
                <a:lnTo>
                  <a:pt x="936" y="444"/>
                </a:lnTo>
                <a:lnTo>
                  <a:pt x="936" y="444"/>
                </a:lnTo>
                <a:lnTo>
                  <a:pt x="936" y="444"/>
                </a:lnTo>
                <a:lnTo>
                  <a:pt x="936" y="444"/>
                </a:lnTo>
                <a:lnTo>
                  <a:pt x="936" y="444"/>
                </a:lnTo>
                <a:lnTo>
                  <a:pt x="936" y="445"/>
                </a:lnTo>
                <a:lnTo>
                  <a:pt x="936" y="445"/>
                </a:lnTo>
                <a:lnTo>
                  <a:pt x="936" y="445"/>
                </a:lnTo>
                <a:lnTo>
                  <a:pt x="936" y="446"/>
                </a:lnTo>
                <a:lnTo>
                  <a:pt x="936" y="446"/>
                </a:lnTo>
                <a:lnTo>
                  <a:pt x="936" y="446"/>
                </a:lnTo>
                <a:lnTo>
                  <a:pt x="937" y="446"/>
                </a:lnTo>
                <a:lnTo>
                  <a:pt x="937" y="446"/>
                </a:lnTo>
                <a:lnTo>
                  <a:pt x="937" y="446"/>
                </a:lnTo>
                <a:lnTo>
                  <a:pt x="937" y="448"/>
                </a:lnTo>
                <a:lnTo>
                  <a:pt x="937" y="448"/>
                </a:lnTo>
                <a:lnTo>
                  <a:pt x="937" y="449"/>
                </a:lnTo>
                <a:lnTo>
                  <a:pt x="937" y="449"/>
                </a:lnTo>
                <a:lnTo>
                  <a:pt x="937" y="449"/>
                </a:lnTo>
                <a:lnTo>
                  <a:pt x="937" y="449"/>
                </a:lnTo>
                <a:lnTo>
                  <a:pt x="937" y="449"/>
                </a:lnTo>
                <a:lnTo>
                  <a:pt x="938" y="449"/>
                </a:lnTo>
                <a:lnTo>
                  <a:pt x="938" y="449"/>
                </a:lnTo>
                <a:lnTo>
                  <a:pt x="938" y="448"/>
                </a:lnTo>
                <a:lnTo>
                  <a:pt x="938" y="449"/>
                </a:lnTo>
                <a:lnTo>
                  <a:pt x="938" y="449"/>
                </a:lnTo>
                <a:lnTo>
                  <a:pt x="938" y="449"/>
                </a:lnTo>
                <a:lnTo>
                  <a:pt x="938" y="450"/>
                </a:lnTo>
                <a:lnTo>
                  <a:pt x="938" y="450"/>
                </a:lnTo>
                <a:lnTo>
                  <a:pt x="940" y="450"/>
                </a:lnTo>
                <a:lnTo>
                  <a:pt x="940" y="450"/>
                </a:lnTo>
                <a:lnTo>
                  <a:pt x="940" y="452"/>
                </a:lnTo>
                <a:lnTo>
                  <a:pt x="940" y="452"/>
                </a:lnTo>
                <a:lnTo>
                  <a:pt x="941" y="452"/>
                </a:lnTo>
                <a:lnTo>
                  <a:pt x="941" y="452"/>
                </a:lnTo>
                <a:lnTo>
                  <a:pt x="943" y="452"/>
                </a:lnTo>
                <a:lnTo>
                  <a:pt x="943" y="452"/>
                </a:lnTo>
                <a:lnTo>
                  <a:pt x="943" y="452"/>
                </a:lnTo>
                <a:lnTo>
                  <a:pt x="944" y="452"/>
                </a:lnTo>
                <a:lnTo>
                  <a:pt x="944" y="452"/>
                </a:lnTo>
                <a:lnTo>
                  <a:pt x="943" y="452"/>
                </a:lnTo>
                <a:lnTo>
                  <a:pt x="943" y="452"/>
                </a:lnTo>
                <a:lnTo>
                  <a:pt x="943" y="452"/>
                </a:lnTo>
                <a:lnTo>
                  <a:pt x="943" y="450"/>
                </a:lnTo>
                <a:lnTo>
                  <a:pt x="943" y="450"/>
                </a:lnTo>
                <a:lnTo>
                  <a:pt x="943" y="450"/>
                </a:lnTo>
                <a:lnTo>
                  <a:pt x="944" y="450"/>
                </a:lnTo>
                <a:lnTo>
                  <a:pt x="944" y="450"/>
                </a:lnTo>
                <a:lnTo>
                  <a:pt x="944" y="450"/>
                </a:lnTo>
                <a:lnTo>
                  <a:pt x="945" y="450"/>
                </a:lnTo>
                <a:lnTo>
                  <a:pt x="945" y="452"/>
                </a:lnTo>
                <a:lnTo>
                  <a:pt x="944" y="452"/>
                </a:lnTo>
                <a:lnTo>
                  <a:pt x="944" y="452"/>
                </a:lnTo>
                <a:lnTo>
                  <a:pt x="945" y="452"/>
                </a:lnTo>
                <a:lnTo>
                  <a:pt x="945" y="452"/>
                </a:lnTo>
                <a:lnTo>
                  <a:pt x="945" y="452"/>
                </a:lnTo>
                <a:lnTo>
                  <a:pt x="947" y="452"/>
                </a:lnTo>
                <a:lnTo>
                  <a:pt x="947" y="452"/>
                </a:lnTo>
                <a:lnTo>
                  <a:pt x="948" y="453"/>
                </a:lnTo>
                <a:lnTo>
                  <a:pt x="948" y="453"/>
                </a:lnTo>
                <a:lnTo>
                  <a:pt x="948" y="453"/>
                </a:lnTo>
                <a:lnTo>
                  <a:pt x="948" y="455"/>
                </a:lnTo>
                <a:lnTo>
                  <a:pt x="948" y="455"/>
                </a:lnTo>
                <a:lnTo>
                  <a:pt x="947" y="455"/>
                </a:lnTo>
                <a:lnTo>
                  <a:pt x="947" y="455"/>
                </a:lnTo>
                <a:lnTo>
                  <a:pt x="947" y="455"/>
                </a:lnTo>
                <a:lnTo>
                  <a:pt x="947" y="456"/>
                </a:lnTo>
                <a:lnTo>
                  <a:pt x="947" y="456"/>
                </a:lnTo>
                <a:lnTo>
                  <a:pt x="947" y="456"/>
                </a:lnTo>
                <a:lnTo>
                  <a:pt x="947" y="457"/>
                </a:lnTo>
                <a:lnTo>
                  <a:pt x="947" y="457"/>
                </a:lnTo>
                <a:lnTo>
                  <a:pt x="947" y="457"/>
                </a:lnTo>
                <a:lnTo>
                  <a:pt x="947" y="459"/>
                </a:lnTo>
                <a:lnTo>
                  <a:pt x="945" y="459"/>
                </a:lnTo>
                <a:lnTo>
                  <a:pt x="945" y="459"/>
                </a:lnTo>
                <a:lnTo>
                  <a:pt x="945" y="459"/>
                </a:lnTo>
                <a:lnTo>
                  <a:pt x="945" y="460"/>
                </a:lnTo>
                <a:lnTo>
                  <a:pt x="947" y="460"/>
                </a:lnTo>
                <a:lnTo>
                  <a:pt x="947" y="460"/>
                </a:lnTo>
                <a:lnTo>
                  <a:pt x="945" y="460"/>
                </a:lnTo>
                <a:lnTo>
                  <a:pt x="945" y="460"/>
                </a:lnTo>
                <a:lnTo>
                  <a:pt x="945" y="461"/>
                </a:lnTo>
                <a:lnTo>
                  <a:pt x="945" y="461"/>
                </a:lnTo>
                <a:lnTo>
                  <a:pt x="945" y="461"/>
                </a:lnTo>
                <a:lnTo>
                  <a:pt x="947" y="463"/>
                </a:lnTo>
                <a:lnTo>
                  <a:pt x="947" y="463"/>
                </a:lnTo>
                <a:lnTo>
                  <a:pt x="948" y="463"/>
                </a:lnTo>
                <a:lnTo>
                  <a:pt x="948" y="463"/>
                </a:lnTo>
                <a:lnTo>
                  <a:pt x="949" y="463"/>
                </a:lnTo>
                <a:lnTo>
                  <a:pt x="948" y="463"/>
                </a:lnTo>
                <a:lnTo>
                  <a:pt x="948" y="463"/>
                </a:lnTo>
                <a:lnTo>
                  <a:pt x="948" y="464"/>
                </a:lnTo>
                <a:lnTo>
                  <a:pt x="948" y="464"/>
                </a:lnTo>
                <a:lnTo>
                  <a:pt x="947" y="464"/>
                </a:lnTo>
                <a:lnTo>
                  <a:pt x="947" y="464"/>
                </a:lnTo>
                <a:lnTo>
                  <a:pt x="947" y="465"/>
                </a:lnTo>
                <a:lnTo>
                  <a:pt x="947" y="465"/>
                </a:lnTo>
                <a:lnTo>
                  <a:pt x="948" y="465"/>
                </a:lnTo>
                <a:lnTo>
                  <a:pt x="948" y="465"/>
                </a:lnTo>
                <a:lnTo>
                  <a:pt x="948" y="467"/>
                </a:lnTo>
                <a:lnTo>
                  <a:pt x="948" y="467"/>
                </a:lnTo>
                <a:lnTo>
                  <a:pt x="948" y="468"/>
                </a:lnTo>
                <a:lnTo>
                  <a:pt x="948" y="468"/>
                </a:lnTo>
                <a:lnTo>
                  <a:pt x="948" y="468"/>
                </a:lnTo>
                <a:lnTo>
                  <a:pt x="948" y="468"/>
                </a:lnTo>
                <a:lnTo>
                  <a:pt x="948" y="468"/>
                </a:lnTo>
                <a:lnTo>
                  <a:pt x="948" y="468"/>
                </a:lnTo>
                <a:lnTo>
                  <a:pt x="948" y="468"/>
                </a:lnTo>
                <a:lnTo>
                  <a:pt x="948" y="468"/>
                </a:lnTo>
                <a:lnTo>
                  <a:pt x="947" y="467"/>
                </a:lnTo>
                <a:lnTo>
                  <a:pt x="947" y="467"/>
                </a:lnTo>
                <a:lnTo>
                  <a:pt x="947" y="465"/>
                </a:lnTo>
                <a:lnTo>
                  <a:pt x="947" y="465"/>
                </a:lnTo>
                <a:lnTo>
                  <a:pt x="947" y="465"/>
                </a:lnTo>
                <a:lnTo>
                  <a:pt x="945" y="465"/>
                </a:lnTo>
                <a:lnTo>
                  <a:pt x="945" y="465"/>
                </a:lnTo>
                <a:lnTo>
                  <a:pt x="945" y="465"/>
                </a:lnTo>
                <a:lnTo>
                  <a:pt x="945" y="465"/>
                </a:lnTo>
                <a:lnTo>
                  <a:pt x="944" y="465"/>
                </a:lnTo>
                <a:lnTo>
                  <a:pt x="944" y="465"/>
                </a:lnTo>
                <a:lnTo>
                  <a:pt x="944" y="465"/>
                </a:lnTo>
                <a:lnTo>
                  <a:pt x="943" y="465"/>
                </a:lnTo>
                <a:lnTo>
                  <a:pt x="943" y="467"/>
                </a:lnTo>
                <a:lnTo>
                  <a:pt x="943" y="467"/>
                </a:lnTo>
                <a:lnTo>
                  <a:pt x="943" y="467"/>
                </a:lnTo>
                <a:lnTo>
                  <a:pt x="943" y="467"/>
                </a:lnTo>
                <a:lnTo>
                  <a:pt x="943" y="467"/>
                </a:lnTo>
                <a:lnTo>
                  <a:pt x="941" y="467"/>
                </a:lnTo>
                <a:lnTo>
                  <a:pt x="941" y="467"/>
                </a:lnTo>
                <a:lnTo>
                  <a:pt x="941" y="467"/>
                </a:lnTo>
                <a:lnTo>
                  <a:pt x="940" y="467"/>
                </a:lnTo>
                <a:lnTo>
                  <a:pt x="940" y="468"/>
                </a:lnTo>
                <a:lnTo>
                  <a:pt x="940" y="467"/>
                </a:lnTo>
                <a:lnTo>
                  <a:pt x="940" y="468"/>
                </a:lnTo>
                <a:lnTo>
                  <a:pt x="940" y="468"/>
                </a:lnTo>
                <a:lnTo>
                  <a:pt x="940" y="468"/>
                </a:lnTo>
                <a:lnTo>
                  <a:pt x="940" y="468"/>
                </a:lnTo>
                <a:lnTo>
                  <a:pt x="940" y="468"/>
                </a:lnTo>
                <a:lnTo>
                  <a:pt x="940" y="468"/>
                </a:lnTo>
                <a:lnTo>
                  <a:pt x="940" y="470"/>
                </a:lnTo>
                <a:lnTo>
                  <a:pt x="940" y="470"/>
                </a:lnTo>
                <a:lnTo>
                  <a:pt x="940" y="471"/>
                </a:lnTo>
                <a:lnTo>
                  <a:pt x="940" y="471"/>
                </a:lnTo>
                <a:lnTo>
                  <a:pt x="940" y="471"/>
                </a:lnTo>
                <a:lnTo>
                  <a:pt x="940" y="471"/>
                </a:lnTo>
                <a:lnTo>
                  <a:pt x="940" y="471"/>
                </a:lnTo>
                <a:lnTo>
                  <a:pt x="940" y="471"/>
                </a:lnTo>
                <a:lnTo>
                  <a:pt x="940" y="472"/>
                </a:lnTo>
                <a:lnTo>
                  <a:pt x="938" y="472"/>
                </a:lnTo>
                <a:lnTo>
                  <a:pt x="938" y="472"/>
                </a:lnTo>
                <a:lnTo>
                  <a:pt x="940" y="474"/>
                </a:lnTo>
                <a:lnTo>
                  <a:pt x="940" y="474"/>
                </a:lnTo>
                <a:lnTo>
                  <a:pt x="938" y="474"/>
                </a:lnTo>
                <a:lnTo>
                  <a:pt x="938" y="474"/>
                </a:lnTo>
                <a:lnTo>
                  <a:pt x="938" y="474"/>
                </a:lnTo>
                <a:lnTo>
                  <a:pt x="938" y="474"/>
                </a:lnTo>
                <a:lnTo>
                  <a:pt x="937" y="474"/>
                </a:lnTo>
                <a:lnTo>
                  <a:pt x="937" y="475"/>
                </a:lnTo>
                <a:lnTo>
                  <a:pt x="937" y="475"/>
                </a:lnTo>
                <a:lnTo>
                  <a:pt x="937" y="475"/>
                </a:lnTo>
                <a:lnTo>
                  <a:pt x="937" y="475"/>
                </a:lnTo>
                <a:lnTo>
                  <a:pt x="937" y="475"/>
                </a:lnTo>
                <a:lnTo>
                  <a:pt x="937" y="476"/>
                </a:lnTo>
                <a:lnTo>
                  <a:pt x="937" y="476"/>
                </a:lnTo>
                <a:lnTo>
                  <a:pt x="937" y="476"/>
                </a:lnTo>
                <a:lnTo>
                  <a:pt x="937" y="478"/>
                </a:lnTo>
                <a:lnTo>
                  <a:pt x="937" y="478"/>
                </a:lnTo>
                <a:lnTo>
                  <a:pt x="937" y="479"/>
                </a:lnTo>
                <a:lnTo>
                  <a:pt x="937" y="479"/>
                </a:lnTo>
                <a:lnTo>
                  <a:pt x="937" y="479"/>
                </a:lnTo>
                <a:lnTo>
                  <a:pt x="937" y="479"/>
                </a:lnTo>
                <a:lnTo>
                  <a:pt x="937" y="481"/>
                </a:lnTo>
                <a:lnTo>
                  <a:pt x="937" y="481"/>
                </a:lnTo>
                <a:lnTo>
                  <a:pt x="937" y="481"/>
                </a:lnTo>
                <a:lnTo>
                  <a:pt x="937" y="481"/>
                </a:lnTo>
                <a:lnTo>
                  <a:pt x="936" y="481"/>
                </a:lnTo>
                <a:lnTo>
                  <a:pt x="936" y="481"/>
                </a:lnTo>
                <a:lnTo>
                  <a:pt x="936" y="482"/>
                </a:lnTo>
                <a:lnTo>
                  <a:pt x="934" y="482"/>
                </a:lnTo>
                <a:lnTo>
                  <a:pt x="934" y="482"/>
                </a:lnTo>
                <a:lnTo>
                  <a:pt x="934" y="482"/>
                </a:lnTo>
                <a:lnTo>
                  <a:pt x="934" y="482"/>
                </a:lnTo>
                <a:lnTo>
                  <a:pt x="934" y="482"/>
                </a:lnTo>
                <a:lnTo>
                  <a:pt x="933" y="482"/>
                </a:lnTo>
                <a:lnTo>
                  <a:pt x="933" y="482"/>
                </a:lnTo>
                <a:lnTo>
                  <a:pt x="933" y="482"/>
                </a:lnTo>
                <a:lnTo>
                  <a:pt x="933" y="482"/>
                </a:lnTo>
                <a:lnTo>
                  <a:pt x="932" y="482"/>
                </a:lnTo>
                <a:lnTo>
                  <a:pt x="932" y="483"/>
                </a:lnTo>
                <a:lnTo>
                  <a:pt x="932" y="483"/>
                </a:lnTo>
                <a:lnTo>
                  <a:pt x="932" y="483"/>
                </a:lnTo>
                <a:lnTo>
                  <a:pt x="932" y="485"/>
                </a:lnTo>
                <a:lnTo>
                  <a:pt x="932" y="485"/>
                </a:lnTo>
                <a:lnTo>
                  <a:pt x="932" y="485"/>
                </a:lnTo>
                <a:lnTo>
                  <a:pt x="932" y="485"/>
                </a:lnTo>
                <a:lnTo>
                  <a:pt x="930" y="485"/>
                </a:lnTo>
                <a:lnTo>
                  <a:pt x="930" y="486"/>
                </a:lnTo>
                <a:lnTo>
                  <a:pt x="930" y="486"/>
                </a:lnTo>
                <a:lnTo>
                  <a:pt x="930" y="487"/>
                </a:lnTo>
                <a:lnTo>
                  <a:pt x="930" y="487"/>
                </a:lnTo>
                <a:lnTo>
                  <a:pt x="929" y="487"/>
                </a:lnTo>
                <a:lnTo>
                  <a:pt x="929" y="487"/>
                </a:lnTo>
                <a:lnTo>
                  <a:pt x="929" y="487"/>
                </a:lnTo>
                <a:lnTo>
                  <a:pt x="929" y="487"/>
                </a:lnTo>
                <a:lnTo>
                  <a:pt x="929" y="487"/>
                </a:lnTo>
                <a:lnTo>
                  <a:pt x="929" y="489"/>
                </a:lnTo>
                <a:lnTo>
                  <a:pt x="929" y="489"/>
                </a:lnTo>
                <a:lnTo>
                  <a:pt x="929" y="489"/>
                </a:lnTo>
                <a:lnTo>
                  <a:pt x="929" y="487"/>
                </a:lnTo>
                <a:lnTo>
                  <a:pt x="928" y="487"/>
                </a:lnTo>
                <a:lnTo>
                  <a:pt x="928" y="489"/>
                </a:lnTo>
                <a:lnTo>
                  <a:pt x="928" y="489"/>
                </a:lnTo>
                <a:lnTo>
                  <a:pt x="926" y="489"/>
                </a:lnTo>
                <a:lnTo>
                  <a:pt x="926" y="489"/>
                </a:lnTo>
                <a:lnTo>
                  <a:pt x="926" y="489"/>
                </a:lnTo>
                <a:lnTo>
                  <a:pt x="926" y="489"/>
                </a:lnTo>
                <a:lnTo>
                  <a:pt x="926" y="489"/>
                </a:lnTo>
                <a:lnTo>
                  <a:pt x="926" y="489"/>
                </a:lnTo>
                <a:lnTo>
                  <a:pt x="926" y="489"/>
                </a:lnTo>
                <a:lnTo>
                  <a:pt x="925" y="489"/>
                </a:lnTo>
                <a:lnTo>
                  <a:pt x="925" y="489"/>
                </a:lnTo>
                <a:lnTo>
                  <a:pt x="923" y="489"/>
                </a:lnTo>
                <a:lnTo>
                  <a:pt x="923" y="489"/>
                </a:lnTo>
                <a:lnTo>
                  <a:pt x="923" y="489"/>
                </a:lnTo>
                <a:lnTo>
                  <a:pt x="923" y="490"/>
                </a:lnTo>
                <a:lnTo>
                  <a:pt x="923" y="490"/>
                </a:lnTo>
                <a:lnTo>
                  <a:pt x="923" y="490"/>
                </a:lnTo>
                <a:lnTo>
                  <a:pt x="923" y="490"/>
                </a:lnTo>
                <a:lnTo>
                  <a:pt x="923" y="490"/>
                </a:lnTo>
                <a:lnTo>
                  <a:pt x="922" y="490"/>
                </a:lnTo>
                <a:lnTo>
                  <a:pt x="922" y="490"/>
                </a:lnTo>
                <a:lnTo>
                  <a:pt x="922" y="491"/>
                </a:lnTo>
                <a:lnTo>
                  <a:pt x="923" y="491"/>
                </a:lnTo>
                <a:lnTo>
                  <a:pt x="923" y="491"/>
                </a:lnTo>
                <a:lnTo>
                  <a:pt x="923" y="491"/>
                </a:lnTo>
                <a:lnTo>
                  <a:pt x="923" y="491"/>
                </a:lnTo>
                <a:lnTo>
                  <a:pt x="922" y="491"/>
                </a:lnTo>
                <a:lnTo>
                  <a:pt x="923" y="491"/>
                </a:lnTo>
                <a:lnTo>
                  <a:pt x="922" y="493"/>
                </a:lnTo>
                <a:lnTo>
                  <a:pt x="922" y="491"/>
                </a:lnTo>
                <a:lnTo>
                  <a:pt x="922" y="491"/>
                </a:lnTo>
                <a:lnTo>
                  <a:pt x="922" y="493"/>
                </a:lnTo>
                <a:lnTo>
                  <a:pt x="921" y="493"/>
                </a:lnTo>
                <a:lnTo>
                  <a:pt x="921" y="493"/>
                </a:lnTo>
                <a:lnTo>
                  <a:pt x="921" y="493"/>
                </a:lnTo>
                <a:lnTo>
                  <a:pt x="921" y="493"/>
                </a:lnTo>
                <a:lnTo>
                  <a:pt x="921" y="493"/>
                </a:lnTo>
                <a:lnTo>
                  <a:pt x="921" y="493"/>
                </a:lnTo>
                <a:lnTo>
                  <a:pt x="921" y="493"/>
                </a:lnTo>
                <a:lnTo>
                  <a:pt x="919" y="493"/>
                </a:lnTo>
                <a:lnTo>
                  <a:pt x="919" y="494"/>
                </a:lnTo>
                <a:lnTo>
                  <a:pt x="919" y="494"/>
                </a:lnTo>
                <a:lnTo>
                  <a:pt x="919" y="494"/>
                </a:lnTo>
                <a:lnTo>
                  <a:pt x="918" y="494"/>
                </a:lnTo>
                <a:lnTo>
                  <a:pt x="918" y="496"/>
                </a:lnTo>
                <a:lnTo>
                  <a:pt x="918" y="496"/>
                </a:lnTo>
                <a:lnTo>
                  <a:pt x="918" y="496"/>
                </a:lnTo>
                <a:lnTo>
                  <a:pt x="918" y="496"/>
                </a:lnTo>
                <a:lnTo>
                  <a:pt x="918" y="496"/>
                </a:lnTo>
                <a:lnTo>
                  <a:pt x="918" y="497"/>
                </a:lnTo>
                <a:lnTo>
                  <a:pt x="918" y="497"/>
                </a:lnTo>
                <a:lnTo>
                  <a:pt x="918" y="497"/>
                </a:lnTo>
                <a:lnTo>
                  <a:pt x="918" y="497"/>
                </a:lnTo>
                <a:lnTo>
                  <a:pt x="918" y="498"/>
                </a:lnTo>
                <a:lnTo>
                  <a:pt x="917" y="498"/>
                </a:lnTo>
                <a:lnTo>
                  <a:pt x="917" y="497"/>
                </a:lnTo>
                <a:lnTo>
                  <a:pt x="917" y="498"/>
                </a:lnTo>
                <a:lnTo>
                  <a:pt x="917" y="498"/>
                </a:lnTo>
                <a:lnTo>
                  <a:pt x="917" y="498"/>
                </a:lnTo>
                <a:lnTo>
                  <a:pt x="917" y="498"/>
                </a:lnTo>
                <a:lnTo>
                  <a:pt x="915" y="498"/>
                </a:lnTo>
                <a:lnTo>
                  <a:pt x="915" y="498"/>
                </a:lnTo>
                <a:lnTo>
                  <a:pt x="915" y="498"/>
                </a:lnTo>
                <a:lnTo>
                  <a:pt x="915" y="498"/>
                </a:lnTo>
                <a:lnTo>
                  <a:pt x="915" y="498"/>
                </a:lnTo>
                <a:lnTo>
                  <a:pt x="914" y="498"/>
                </a:lnTo>
                <a:lnTo>
                  <a:pt x="914" y="500"/>
                </a:lnTo>
                <a:lnTo>
                  <a:pt x="914" y="500"/>
                </a:lnTo>
                <a:lnTo>
                  <a:pt x="914" y="500"/>
                </a:lnTo>
                <a:lnTo>
                  <a:pt x="912" y="500"/>
                </a:lnTo>
                <a:lnTo>
                  <a:pt x="912" y="501"/>
                </a:lnTo>
                <a:lnTo>
                  <a:pt x="912" y="501"/>
                </a:lnTo>
                <a:lnTo>
                  <a:pt x="912" y="501"/>
                </a:lnTo>
                <a:lnTo>
                  <a:pt x="912" y="501"/>
                </a:lnTo>
                <a:lnTo>
                  <a:pt x="912" y="501"/>
                </a:lnTo>
                <a:lnTo>
                  <a:pt x="912" y="501"/>
                </a:lnTo>
                <a:lnTo>
                  <a:pt x="911" y="501"/>
                </a:lnTo>
                <a:lnTo>
                  <a:pt x="911" y="501"/>
                </a:lnTo>
                <a:lnTo>
                  <a:pt x="911" y="501"/>
                </a:lnTo>
                <a:lnTo>
                  <a:pt x="911" y="502"/>
                </a:lnTo>
                <a:lnTo>
                  <a:pt x="910" y="502"/>
                </a:lnTo>
                <a:lnTo>
                  <a:pt x="910" y="502"/>
                </a:lnTo>
                <a:lnTo>
                  <a:pt x="910" y="502"/>
                </a:lnTo>
                <a:lnTo>
                  <a:pt x="910" y="502"/>
                </a:lnTo>
                <a:lnTo>
                  <a:pt x="910" y="502"/>
                </a:lnTo>
                <a:lnTo>
                  <a:pt x="908" y="502"/>
                </a:lnTo>
                <a:lnTo>
                  <a:pt x="908" y="504"/>
                </a:lnTo>
                <a:lnTo>
                  <a:pt x="908" y="504"/>
                </a:lnTo>
                <a:lnTo>
                  <a:pt x="907" y="504"/>
                </a:lnTo>
                <a:lnTo>
                  <a:pt x="907" y="504"/>
                </a:lnTo>
                <a:lnTo>
                  <a:pt x="907" y="504"/>
                </a:lnTo>
                <a:lnTo>
                  <a:pt x="907" y="504"/>
                </a:lnTo>
                <a:lnTo>
                  <a:pt x="907" y="504"/>
                </a:lnTo>
                <a:lnTo>
                  <a:pt x="907" y="505"/>
                </a:lnTo>
                <a:lnTo>
                  <a:pt x="906" y="505"/>
                </a:lnTo>
                <a:lnTo>
                  <a:pt x="906" y="505"/>
                </a:lnTo>
                <a:lnTo>
                  <a:pt x="906" y="504"/>
                </a:lnTo>
                <a:lnTo>
                  <a:pt x="904" y="504"/>
                </a:lnTo>
                <a:lnTo>
                  <a:pt x="904" y="504"/>
                </a:lnTo>
                <a:lnTo>
                  <a:pt x="904" y="504"/>
                </a:lnTo>
                <a:lnTo>
                  <a:pt x="904" y="505"/>
                </a:lnTo>
                <a:lnTo>
                  <a:pt x="903" y="505"/>
                </a:lnTo>
                <a:lnTo>
                  <a:pt x="903" y="505"/>
                </a:lnTo>
                <a:lnTo>
                  <a:pt x="902" y="505"/>
                </a:lnTo>
                <a:lnTo>
                  <a:pt x="902" y="505"/>
                </a:lnTo>
                <a:lnTo>
                  <a:pt x="902" y="505"/>
                </a:lnTo>
                <a:lnTo>
                  <a:pt x="902" y="505"/>
                </a:lnTo>
                <a:lnTo>
                  <a:pt x="900" y="505"/>
                </a:lnTo>
                <a:lnTo>
                  <a:pt x="900" y="505"/>
                </a:lnTo>
                <a:lnTo>
                  <a:pt x="900" y="505"/>
                </a:lnTo>
                <a:lnTo>
                  <a:pt x="899" y="505"/>
                </a:lnTo>
                <a:lnTo>
                  <a:pt x="899" y="505"/>
                </a:lnTo>
                <a:lnTo>
                  <a:pt x="899" y="505"/>
                </a:lnTo>
                <a:lnTo>
                  <a:pt x="897" y="505"/>
                </a:lnTo>
                <a:lnTo>
                  <a:pt x="897" y="505"/>
                </a:lnTo>
                <a:lnTo>
                  <a:pt x="896" y="505"/>
                </a:lnTo>
                <a:lnTo>
                  <a:pt x="896" y="505"/>
                </a:lnTo>
                <a:lnTo>
                  <a:pt x="896" y="505"/>
                </a:lnTo>
                <a:lnTo>
                  <a:pt x="896" y="505"/>
                </a:lnTo>
                <a:lnTo>
                  <a:pt x="895" y="505"/>
                </a:lnTo>
                <a:lnTo>
                  <a:pt x="895" y="505"/>
                </a:lnTo>
                <a:lnTo>
                  <a:pt x="895" y="504"/>
                </a:lnTo>
                <a:lnTo>
                  <a:pt x="893" y="504"/>
                </a:lnTo>
                <a:lnTo>
                  <a:pt x="893" y="504"/>
                </a:lnTo>
                <a:lnTo>
                  <a:pt x="893" y="504"/>
                </a:lnTo>
                <a:lnTo>
                  <a:pt x="892" y="504"/>
                </a:lnTo>
                <a:lnTo>
                  <a:pt x="892" y="504"/>
                </a:lnTo>
                <a:lnTo>
                  <a:pt x="891" y="504"/>
                </a:lnTo>
                <a:lnTo>
                  <a:pt x="891" y="504"/>
                </a:lnTo>
                <a:lnTo>
                  <a:pt x="891" y="504"/>
                </a:lnTo>
                <a:lnTo>
                  <a:pt x="889" y="504"/>
                </a:lnTo>
                <a:lnTo>
                  <a:pt x="889" y="504"/>
                </a:lnTo>
                <a:lnTo>
                  <a:pt x="888" y="504"/>
                </a:lnTo>
                <a:lnTo>
                  <a:pt x="888" y="504"/>
                </a:lnTo>
                <a:lnTo>
                  <a:pt x="888" y="505"/>
                </a:lnTo>
                <a:lnTo>
                  <a:pt x="888" y="504"/>
                </a:lnTo>
                <a:lnTo>
                  <a:pt x="886" y="504"/>
                </a:lnTo>
                <a:lnTo>
                  <a:pt x="886" y="505"/>
                </a:lnTo>
                <a:lnTo>
                  <a:pt x="886" y="505"/>
                </a:lnTo>
                <a:lnTo>
                  <a:pt x="886" y="505"/>
                </a:lnTo>
                <a:lnTo>
                  <a:pt x="886" y="507"/>
                </a:lnTo>
                <a:lnTo>
                  <a:pt x="885" y="507"/>
                </a:lnTo>
                <a:lnTo>
                  <a:pt x="885" y="507"/>
                </a:lnTo>
                <a:lnTo>
                  <a:pt x="885" y="507"/>
                </a:lnTo>
                <a:lnTo>
                  <a:pt x="885" y="507"/>
                </a:lnTo>
                <a:lnTo>
                  <a:pt x="884" y="507"/>
                </a:lnTo>
                <a:lnTo>
                  <a:pt x="884" y="507"/>
                </a:lnTo>
                <a:lnTo>
                  <a:pt x="884" y="507"/>
                </a:lnTo>
                <a:lnTo>
                  <a:pt x="882" y="507"/>
                </a:lnTo>
                <a:lnTo>
                  <a:pt x="882" y="505"/>
                </a:lnTo>
                <a:lnTo>
                  <a:pt x="882" y="505"/>
                </a:lnTo>
                <a:lnTo>
                  <a:pt x="882" y="507"/>
                </a:lnTo>
                <a:lnTo>
                  <a:pt x="882" y="507"/>
                </a:lnTo>
                <a:lnTo>
                  <a:pt x="881" y="507"/>
                </a:lnTo>
                <a:lnTo>
                  <a:pt x="881" y="505"/>
                </a:lnTo>
                <a:lnTo>
                  <a:pt x="881" y="505"/>
                </a:lnTo>
                <a:lnTo>
                  <a:pt x="880" y="504"/>
                </a:lnTo>
                <a:lnTo>
                  <a:pt x="880" y="504"/>
                </a:lnTo>
                <a:lnTo>
                  <a:pt x="880" y="504"/>
                </a:lnTo>
                <a:lnTo>
                  <a:pt x="880" y="504"/>
                </a:lnTo>
                <a:lnTo>
                  <a:pt x="880" y="504"/>
                </a:lnTo>
                <a:lnTo>
                  <a:pt x="878" y="504"/>
                </a:lnTo>
                <a:lnTo>
                  <a:pt x="878" y="504"/>
                </a:lnTo>
                <a:lnTo>
                  <a:pt x="877" y="504"/>
                </a:lnTo>
                <a:lnTo>
                  <a:pt x="877" y="504"/>
                </a:lnTo>
                <a:lnTo>
                  <a:pt x="877" y="502"/>
                </a:lnTo>
                <a:lnTo>
                  <a:pt x="877" y="504"/>
                </a:lnTo>
                <a:lnTo>
                  <a:pt x="876" y="504"/>
                </a:lnTo>
                <a:lnTo>
                  <a:pt x="876" y="502"/>
                </a:lnTo>
                <a:lnTo>
                  <a:pt x="876" y="502"/>
                </a:lnTo>
                <a:lnTo>
                  <a:pt x="876" y="504"/>
                </a:lnTo>
                <a:lnTo>
                  <a:pt x="874" y="502"/>
                </a:lnTo>
                <a:lnTo>
                  <a:pt x="874" y="502"/>
                </a:lnTo>
                <a:lnTo>
                  <a:pt x="874" y="501"/>
                </a:lnTo>
                <a:lnTo>
                  <a:pt x="874" y="501"/>
                </a:lnTo>
                <a:lnTo>
                  <a:pt x="873" y="501"/>
                </a:lnTo>
                <a:lnTo>
                  <a:pt x="873" y="501"/>
                </a:lnTo>
                <a:lnTo>
                  <a:pt x="873" y="501"/>
                </a:lnTo>
                <a:lnTo>
                  <a:pt x="871" y="501"/>
                </a:lnTo>
                <a:lnTo>
                  <a:pt x="871" y="501"/>
                </a:lnTo>
                <a:lnTo>
                  <a:pt x="871" y="501"/>
                </a:lnTo>
                <a:lnTo>
                  <a:pt x="871" y="502"/>
                </a:lnTo>
                <a:lnTo>
                  <a:pt x="870" y="502"/>
                </a:lnTo>
                <a:lnTo>
                  <a:pt x="870" y="502"/>
                </a:lnTo>
                <a:lnTo>
                  <a:pt x="869" y="504"/>
                </a:lnTo>
                <a:lnTo>
                  <a:pt x="869" y="504"/>
                </a:lnTo>
                <a:lnTo>
                  <a:pt x="869" y="505"/>
                </a:lnTo>
                <a:lnTo>
                  <a:pt x="869" y="505"/>
                </a:lnTo>
                <a:lnTo>
                  <a:pt x="869" y="505"/>
                </a:lnTo>
                <a:lnTo>
                  <a:pt x="869" y="507"/>
                </a:lnTo>
                <a:lnTo>
                  <a:pt x="867" y="508"/>
                </a:lnTo>
                <a:lnTo>
                  <a:pt x="866" y="509"/>
                </a:lnTo>
                <a:lnTo>
                  <a:pt x="866" y="509"/>
                </a:lnTo>
                <a:lnTo>
                  <a:pt x="866" y="509"/>
                </a:lnTo>
                <a:lnTo>
                  <a:pt x="866" y="511"/>
                </a:lnTo>
                <a:lnTo>
                  <a:pt x="866" y="511"/>
                </a:lnTo>
                <a:lnTo>
                  <a:pt x="866" y="512"/>
                </a:lnTo>
                <a:lnTo>
                  <a:pt x="866" y="512"/>
                </a:lnTo>
                <a:lnTo>
                  <a:pt x="866" y="513"/>
                </a:lnTo>
                <a:lnTo>
                  <a:pt x="866" y="513"/>
                </a:lnTo>
                <a:lnTo>
                  <a:pt x="866" y="513"/>
                </a:lnTo>
                <a:lnTo>
                  <a:pt x="866" y="515"/>
                </a:lnTo>
                <a:lnTo>
                  <a:pt x="867" y="515"/>
                </a:lnTo>
                <a:lnTo>
                  <a:pt x="867" y="515"/>
                </a:lnTo>
                <a:lnTo>
                  <a:pt x="867" y="515"/>
                </a:lnTo>
                <a:lnTo>
                  <a:pt x="869" y="515"/>
                </a:lnTo>
                <a:lnTo>
                  <a:pt x="869" y="515"/>
                </a:lnTo>
                <a:lnTo>
                  <a:pt x="869" y="515"/>
                </a:lnTo>
                <a:lnTo>
                  <a:pt x="869" y="515"/>
                </a:lnTo>
                <a:lnTo>
                  <a:pt x="870" y="515"/>
                </a:lnTo>
                <a:lnTo>
                  <a:pt x="870" y="516"/>
                </a:lnTo>
                <a:lnTo>
                  <a:pt x="870" y="516"/>
                </a:lnTo>
                <a:lnTo>
                  <a:pt x="871" y="516"/>
                </a:lnTo>
                <a:lnTo>
                  <a:pt x="871" y="516"/>
                </a:lnTo>
                <a:lnTo>
                  <a:pt x="871" y="516"/>
                </a:lnTo>
                <a:lnTo>
                  <a:pt x="871" y="516"/>
                </a:lnTo>
                <a:lnTo>
                  <a:pt x="871" y="517"/>
                </a:lnTo>
                <a:lnTo>
                  <a:pt x="873" y="517"/>
                </a:lnTo>
                <a:lnTo>
                  <a:pt x="873" y="517"/>
                </a:lnTo>
                <a:lnTo>
                  <a:pt x="874" y="517"/>
                </a:lnTo>
                <a:lnTo>
                  <a:pt x="874" y="517"/>
                </a:lnTo>
                <a:lnTo>
                  <a:pt x="874" y="517"/>
                </a:lnTo>
                <a:lnTo>
                  <a:pt x="876" y="517"/>
                </a:lnTo>
                <a:lnTo>
                  <a:pt x="876" y="517"/>
                </a:lnTo>
                <a:lnTo>
                  <a:pt x="876" y="517"/>
                </a:lnTo>
                <a:lnTo>
                  <a:pt x="877" y="517"/>
                </a:lnTo>
                <a:lnTo>
                  <a:pt x="877" y="517"/>
                </a:lnTo>
                <a:lnTo>
                  <a:pt x="877" y="517"/>
                </a:lnTo>
                <a:lnTo>
                  <a:pt x="877" y="519"/>
                </a:lnTo>
                <a:lnTo>
                  <a:pt x="877" y="519"/>
                </a:lnTo>
                <a:lnTo>
                  <a:pt x="877" y="520"/>
                </a:lnTo>
                <a:lnTo>
                  <a:pt x="878" y="520"/>
                </a:lnTo>
                <a:lnTo>
                  <a:pt x="878" y="520"/>
                </a:lnTo>
                <a:lnTo>
                  <a:pt x="878" y="520"/>
                </a:lnTo>
                <a:lnTo>
                  <a:pt x="878" y="520"/>
                </a:lnTo>
                <a:lnTo>
                  <a:pt x="880" y="520"/>
                </a:lnTo>
                <a:lnTo>
                  <a:pt x="880" y="522"/>
                </a:lnTo>
                <a:lnTo>
                  <a:pt x="880" y="522"/>
                </a:lnTo>
                <a:lnTo>
                  <a:pt x="878" y="522"/>
                </a:lnTo>
                <a:lnTo>
                  <a:pt x="878" y="522"/>
                </a:lnTo>
                <a:lnTo>
                  <a:pt x="878" y="522"/>
                </a:lnTo>
                <a:lnTo>
                  <a:pt x="878" y="522"/>
                </a:lnTo>
                <a:lnTo>
                  <a:pt x="877" y="522"/>
                </a:lnTo>
                <a:lnTo>
                  <a:pt x="877" y="522"/>
                </a:lnTo>
                <a:lnTo>
                  <a:pt x="877" y="522"/>
                </a:lnTo>
                <a:lnTo>
                  <a:pt x="877" y="522"/>
                </a:lnTo>
                <a:lnTo>
                  <a:pt x="877" y="520"/>
                </a:lnTo>
                <a:lnTo>
                  <a:pt x="877" y="520"/>
                </a:lnTo>
                <a:lnTo>
                  <a:pt x="877" y="520"/>
                </a:lnTo>
                <a:lnTo>
                  <a:pt x="876" y="520"/>
                </a:lnTo>
                <a:lnTo>
                  <a:pt x="876" y="520"/>
                </a:lnTo>
                <a:lnTo>
                  <a:pt x="876" y="520"/>
                </a:lnTo>
                <a:lnTo>
                  <a:pt x="876" y="520"/>
                </a:lnTo>
                <a:lnTo>
                  <a:pt x="876" y="522"/>
                </a:lnTo>
                <a:lnTo>
                  <a:pt x="876" y="522"/>
                </a:lnTo>
                <a:lnTo>
                  <a:pt x="874" y="522"/>
                </a:lnTo>
                <a:lnTo>
                  <a:pt x="874" y="523"/>
                </a:lnTo>
                <a:lnTo>
                  <a:pt x="874" y="522"/>
                </a:lnTo>
                <a:lnTo>
                  <a:pt x="874" y="522"/>
                </a:lnTo>
                <a:lnTo>
                  <a:pt x="873" y="522"/>
                </a:lnTo>
                <a:lnTo>
                  <a:pt x="873" y="523"/>
                </a:lnTo>
                <a:lnTo>
                  <a:pt x="873" y="523"/>
                </a:lnTo>
                <a:lnTo>
                  <a:pt x="871" y="523"/>
                </a:lnTo>
                <a:lnTo>
                  <a:pt x="871" y="523"/>
                </a:lnTo>
                <a:lnTo>
                  <a:pt x="871" y="523"/>
                </a:lnTo>
                <a:lnTo>
                  <a:pt x="871" y="523"/>
                </a:lnTo>
                <a:lnTo>
                  <a:pt x="870" y="523"/>
                </a:lnTo>
                <a:lnTo>
                  <a:pt x="870" y="523"/>
                </a:lnTo>
                <a:lnTo>
                  <a:pt x="870" y="524"/>
                </a:lnTo>
                <a:lnTo>
                  <a:pt x="869" y="524"/>
                </a:lnTo>
                <a:lnTo>
                  <a:pt x="869" y="524"/>
                </a:lnTo>
                <a:lnTo>
                  <a:pt x="869" y="524"/>
                </a:lnTo>
                <a:lnTo>
                  <a:pt x="869" y="526"/>
                </a:lnTo>
                <a:lnTo>
                  <a:pt x="869" y="526"/>
                </a:lnTo>
                <a:lnTo>
                  <a:pt x="869" y="526"/>
                </a:lnTo>
                <a:lnTo>
                  <a:pt x="867" y="526"/>
                </a:lnTo>
                <a:lnTo>
                  <a:pt x="867" y="526"/>
                </a:lnTo>
                <a:lnTo>
                  <a:pt x="867" y="527"/>
                </a:lnTo>
                <a:lnTo>
                  <a:pt x="869" y="527"/>
                </a:lnTo>
                <a:lnTo>
                  <a:pt x="869" y="527"/>
                </a:lnTo>
                <a:lnTo>
                  <a:pt x="869" y="528"/>
                </a:lnTo>
                <a:lnTo>
                  <a:pt x="869" y="528"/>
                </a:lnTo>
                <a:lnTo>
                  <a:pt x="867" y="528"/>
                </a:lnTo>
                <a:lnTo>
                  <a:pt x="867" y="530"/>
                </a:lnTo>
                <a:lnTo>
                  <a:pt x="867" y="530"/>
                </a:lnTo>
                <a:lnTo>
                  <a:pt x="867" y="530"/>
                </a:lnTo>
                <a:lnTo>
                  <a:pt x="867" y="530"/>
                </a:lnTo>
                <a:lnTo>
                  <a:pt x="867" y="531"/>
                </a:lnTo>
                <a:lnTo>
                  <a:pt x="867" y="531"/>
                </a:lnTo>
                <a:lnTo>
                  <a:pt x="867" y="531"/>
                </a:lnTo>
                <a:lnTo>
                  <a:pt x="867" y="531"/>
                </a:lnTo>
                <a:lnTo>
                  <a:pt x="866" y="531"/>
                </a:lnTo>
                <a:lnTo>
                  <a:pt x="866" y="531"/>
                </a:lnTo>
                <a:lnTo>
                  <a:pt x="866" y="531"/>
                </a:lnTo>
                <a:lnTo>
                  <a:pt x="866" y="530"/>
                </a:lnTo>
                <a:lnTo>
                  <a:pt x="866" y="530"/>
                </a:lnTo>
                <a:lnTo>
                  <a:pt x="865" y="530"/>
                </a:lnTo>
                <a:lnTo>
                  <a:pt x="865" y="530"/>
                </a:lnTo>
                <a:lnTo>
                  <a:pt x="863" y="530"/>
                </a:lnTo>
                <a:lnTo>
                  <a:pt x="863" y="530"/>
                </a:lnTo>
                <a:lnTo>
                  <a:pt x="863" y="530"/>
                </a:lnTo>
                <a:lnTo>
                  <a:pt x="863" y="530"/>
                </a:lnTo>
                <a:lnTo>
                  <a:pt x="863" y="530"/>
                </a:lnTo>
                <a:lnTo>
                  <a:pt x="862" y="530"/>
                </a:lnTo>
                <a:lnTo>
                  <a:pt x="862" y="531"/>
                </a:lnTo>
                <a:lnTo>
                  <a:pt x="862" y="531"/>
                </a:lnTo>
                <a:lnTo>
                  <a:pt x="862" y="531"/>
                </a:lnTo>
                <a:lnTo>
                  <a:pt x="862" y="531"/>
                </a:lnTo>
                <a:lnTo>
                  <a:pt x="860" y="531"/>
                </a:lnTo>
                <a:lnTo>
                  <a:pt x="860" y="530"/>
                </a:lnTo>
                <a:lnTo>
                  <a:pt x="860" y="530"/>
                </a:lnTo>
                <a:lnTo>
                  <a:pt x="860" y="530"/>
                </a:lnTo>
                <a:lnTo>
                  <a:pt x="860" y="531"/>
                </a:lnTo>
                <a:lnTo>
                  <a:pt x="859" y="531"/>
                </a:lnTo>
                <a:lnTo>
                  <a:pt x="859" y="531"/>
                </a:lnTo>
                <a:lnTo>
                  <a:pt x="859" y="531"/>
                </a:lnTo>
                <a:lnTo>
                  <a:pt x="860" y="531"/>
                </a:lnTo>
                <a:lnTo>
                  <a:pt x="860" y="533"/>
                </a:lnTo>
                <a:lnTo>
                  <a:pt x="859" y="533"/>
                </a:lnTo>
                <a:lnTo>
                  <a:pt x="859" y="533"/>
                </a:lnTo>
                <a:lnTo>
                  <a:pt x="858" y="533"/>
                </a:lnTo>
                <a:lnTo>
                  <a:pt x="858" y="533"/>
                </a:lnTo>
                <a:lnTo>
                  <a:pt x="859" y="533"/>
                </a:lnTo>
                <a:lnTo>
                  <a:pt x="859" y="534"/>
                </a:lnTo>
                <a:lnTo>
                  <a:pt x="858" y="534"/>
                </a:lnTo>
                <a:lnTo>
                  <a:pt x="858" y="533"/>
                </a:lnTo>
                <a:lnTo>
                  <a:pt x="858" y="533"/>
                </a:lnTo>
                <a:lnTo>
                  <a:pt x="858" y="533"/>
                </a:lnTo>
                <a:lnTo>
                  <a:pt x="858" y="533"/>
                </a:lnTo>
                <a:lnTo>
                  <a:pt x="856" y="533"/>
                </a:lnTo>
                <a:lnTo>
                  <a:pt x="856" y="533"/>
                </a:lnTo>
                <a:lnTo>
                  <a:pt x="856" y="531"/>
                </a:lnTo>
                <a:lnTo>
                  <a:pt x="855" y="531"/>
                </a:lnTo>
                <a:lnTo>
                  <a:pt x="855" y="533"/>
                </a:lnTo>
                <a:lnTo>
                  <a:pt x="855" y="533"/>
                </a:lnTo>
                <a:lnTo>
                  <a:pt x="855" y="533"/>
                </a:lnTo>
                <a:lnTo>
                  <a:pt x="855" y="533"/>
                </a:lnTo>
                <a:lnTo>
                  <a:pt x="855" y="534"/>
                </a:lnTo>
                <a:lnTo>
                  <a:pt x="855" y="534"/>
                </a:lnTo>
                <a:lnTo>
                  <a:pt x="855" y="534"/>
                </a:lnTo>
                <a:lnTo>
                  <a:pt x="855" y="535"/>
                </a:lnTo>
                <a:lnTo>
                  <a:pt x="855" y="535"/>
                </a:lnTo>
                <a:lnTo>
                  <a:pt x="855" y="535"/>
                </a:lnTo>
                <a:lnTo>
                  <a:pt x="854" y="535"/>
                </a:lnTo>
                <a:lnTo>
                  <a:pt x="854" y="535"/>
                </a:lnTo>
                <a:lnTo>
                  <a:pt x="854" y="535"/>
                </a:lnTo>
                <a:lnTo>
                  <a:pt x="852" y="535"/>
                </a:lnTo>
                <a:lnTo>
                  <a:pt x="852" y="537"/>
                </a:lnTo>
                <a:lnTo>
                  <a:pt x="852" y="535"/>
                </a:lnTo>
                <a:lnTo>
                  <a:pt x="852" y="535"/>
                </a:lnTo>
                <a:lnTo>
                  <a:pt x="852" y="535"/>
                </a:lnTo>
                <a:lnTo>
                  <a:pt x="851" y="535"/>
                </a:lnTo>
                <a:lnTo>
                  <a:pt x="851" y="535"/>
                </a:lnTo>
                <a:lnTo>
                  <a:pt x="850" y="535"/>
                </a:lnTo>
                <a:lnTo>
                  <a:pt x="850" y="535"/>
                </a:lnTo>
                <a:lnTo>
                  <a:pt x="850" y="534"/>
                </a:lnTo>
                <a:lnTo>
                  <a:pt x="850" y="534"/>
                </a:lnTo>
                <a:lnTo>
                  <a:pt x="850" y="534"/>
                </a:lnTo>
                <a:lnTo>
                  <a:pt x="848" y="534"/>
                </a:lnTo>
                <a:lnTo>
                  <a:pt x="848" y="534"/>
                </a:lnTo>
                <a:lnTo>
                  <a:pt x="848" y="534"/>
                </a:lnTo>
                <a:lnTo>
                  <a:pt x="847" y="534"/>
                </a:lnTo>
                <a:lnTo>
                  <a:pt x="847" y="534"/>
                </a:lnTo>
                <a:lnTo>
                  <a:pt x="847" y="534"/>
                </a:lnTo>
                <a:lnTo>
                  <a:pt x="845" y="534"/>
                </a:lnTo>
                <a:lnTo>
                  <a:pt x="845" y="533"/>
                </a:lnTo>
                <a:lnTo>
                  <a:pt x="845" y="533"/>
                </a:lnTo>
                <a:lnTo>
                  <a:pt x="845" y="533"/>
                </a:lnTo>
                <a:lnTo>
                  <a:pt x="845" y="531"/>
                </a:lnTo>
                <a:lnTo>
                  <a:pt x="844" y="531"/>
                </a:lnTo>
                <a:lnTo>
                  <a:pt x="844" y="531"/>
                </a:lnTo>
                <a:lnTo>
                  <a:pt x="844" y="533"/>
                </a:lnTo>
                <a:lnTo>
                  <a:pt x="844" y="533"/>
                </a:lnTo>
                <a:lnTo>
                  <a:pt x="844" y="533"/>
                </a:lnTo>
                <a:lnTo>
                  <a:pt x="844" y="534"/>
                </a:lnTo>
                <a:lnTo>
                  <a:pt x="843" y="534"/>
                </a:lnTo>
                <a:lnTo>
                  <a:pt x="843" y="534"/>
                </a:lnTo>
                <a:lnTo>
                  <a:pt x="843" y="533"/>
                </a:lnTo>
                <a:lnTo>
                  <a:pt x="841" y="533"/>
                </a:lnTo>
                <a:lnTo>
                  <a:pt x="841" y="533"/>
                </a:lnTo>
                <a:lnTo>
                  <a:pt x="840" y="533"/>
                </a:lnTo>
                <a:lnTo>
                  <a:pt x="840" y="533"/>
                </a:lnTo>
                <a:lnTo>
                  <a:pt x="840" y="533"/>
                </a:lnTo>
                <a:lnTo>
                  <a:pt x="840" y="533"/>
                </a:lnTo>
                <a:lnTo>
                  <a:pt x="839" y="533"/>
                </a:lnTo>
                <a:lnTo>
                  <a:pt x="839" y="533"/>
                </a:lnTo>
                <a:lnTo>
                  <a:pt x="839" y="533"/>
                </a:lnTo>
                <a:lnTo>
                  <a:pt x="839" y="533"/>
                </a:lnTo>
                <a:lnTo>
                  <a:pt x="837" y="533"/>
                </a:lnTo>
                <a:lnTo>
                  <a:pt x="837" y="533"/>
                </a:lnTo>
                <a:lnTo>
                  <a:pt x="837" y="533"/>
                </a:lnTo>
                <a:lnTo>
                  <a:pt x="837" y="531"/>
                </a:lnTo>
                <a:lnTo>
                  <a:pt x="836" y="531"/>
                </a:lnTo>
                <a:lnTo>
                  <a:pt x="836" y="531"/>
                </a:lnTo>
                <a:lnTo>
                  <a:pt x="836" y="531"/>
                </a:lnTo>
                <a:lnTo>
                  <a:pt x="836" y="531"/>
                </a:lnTo>
                <a:lnTo>
                  <a:pt x="836" y="531"/>
                </a:lnTo>
                <a:lnTo>
                  <a:pt x="836" y="531"/>
                </a:lnTo>
                <a:lnTo>
                  <a:pt x="834" y="531"/>
                </a:lnTo>
                <a:lnTo>
                  <a:pt x="834" y="531"/>
                </a:lnTo>
                <a:lnTo>
                  <a:pt x="834" y="531"/>
                </a:lnTo>
                <a:lnTo>
                  <a:pt x="833" y="531"/>
                </a:lnTo>
                <a:lnTo>
                  <a:pt x="833" y="533"/>
                </a:lnTo>
                <a:lnTo>
                  <a:pt x="833" y="533"/>
                </a:lnTo>
                <a:lnTo>
                  <a:pt x="833" y="533"/>
                </a:lnTo>
                <a:lnTo>
                  <a:pt x="833" y="533"/>
                </a:lnTo>
                <a:lnTo>
                  <a:pt x="832" y="533"/>
                </a:lnTo>
                <a:lnTo>
                  <a:pt x="832" y="533"/>
                </a:lnTo>
                <a:lnTo>
                  <a:pt x="832" y="533"/>
                </a:lnTo>
                <a:lnTo>
                  <a:pt x="830" y="533"/>
                </a:lnTo>
                <a:lnTo>
                  <a:pt x="830" y="533"/>
                </a:lnTo>
                <a:lnTo>
                  <a:pt x="830" y="533"/>
                </a:lnTo>
                <a:lnTo>
                  <a:pt x="830" y="533"/>
                </a:lnTo>
                <a:lnTo>
                  <a:pt x="829" y="533"/>
                </a:lnTo>
                <a:lnTo>
                  <a:pt x="829" y="533"/>
                </a:lnTo>
                <a:lnTo>
                  <a:pt x="828" y="533"/>
                </a:lnTo>
                <a:lnTo>
                  <a:pt x="828" y="533"/>
                </a:lnTo>
                <a:lnTo>
                  <a:pt x="828" y="533"/>
                </a:lnTo>
                <a:lnTo>
                  <a:pt x="828" y="533"/>
                </a:lnTo>
                <a:lnTo>
                  <a:pt x="826" y="533"/>
                </a:lnTo>
                <a:lnTo>
                  <a:pt x="826" y="534"/>
                </a:lnTo>
                <a:lnTo>
                  <a:pt x="826" y="534"/>
                </a:lnTo>
                <a:lnTo>
                  <a:pt x="825" y="534"/>
                </a:lnTo>
                <a:lnTo>
                  <a:pt x="825" y="534"/>
                </a:lnTo>
                <a:lnTo>
                  <a:pt x="825" y="533"/>
                </a:lnTo>
                <a:lnTo>
                  <a:pt x="825" y="533"/>
                </a:lnTo>
                <a:lnTo>
                  <a:pt x="824" y="533"/>
                </a:lnTo>
                <a:lnTo>
                  <a:pt x="824" y="533"/>
                </a:lnTo>
                <a:lnTo>
                  <a:pt x="824" y="533"/>
                </a:lnTo>
                <a:lnTo>
                  <a:pt x="822" y="533"/>
                </a:lnTo>
                <a:lnTo>
                  <a:pt x="822" y="534"/>
                </a:lnTo>
                <a:lnTo>
                  <a:pt x="822" y="534"/>
                </a:lnTo>
                <a:lnTo>
                  <a:pt x="822" y="534"/>
                </a:lnTo>
                <a:lnTo>
                  <a:pt x="822" y="534"/>
                </a:lnTo>
                <a:lnTo>
                  <a:pt x="822" y="535"/>
                </a:lnTo>
                <a:lnTo>
                  <a:pt x="822" y="535"/>
                </a:lnTo>
                <a:lnTo>
                  <a:pt x="822" y="537"/>
                </a:lnTo>
                <a:lnTo>
                  <a:pt x="822" y="537"/>
                </a:lnTo>
                <a:lnTo>
                  <a:pt x="821" y="537"/>
                </a:lnTo>
                <a:lnTo>
                  <a:pt x="821" y="537"/>
                </a:lnTo>
                <a:lnTo>
                  <a:pt x="821" y="537"/>
                </a:lnTo>
                <a:lnTo>
                  <a:pt x="819" y="538"/>
                </a:lnTo>
                <a:lnTo>
                  <a:pt x="819" y="538"/>
                </a:lnTo>
                <a:lnTo>
                  <a:pt x="819" y="538"/>
                </a:lnTo>
                <a:lnTo>
                  <a:pt x="819" y="538"/>
                </a:lnTo>
                <a:lnTo>
                  <a:pt x="818" y="538"/>
                </a:lnTo>
                <a:lnTo>
                  <a:pt x="818" y="538"/>
                </a:lnTo>
                <a:lnTo>
                  <a:pt x="817" y="538"/>
                </a:lnTo>
                <a:lnTo>
                  <a:pt x="817" y="538"/>
                </a:lnTo>
                <a:lnTo>
                  <a:pt x="817" y="538"/>
                </a:lnTo>
                <a:lnTo>
                  <a:pt x="817" y="538"/>
                </a:lnTo>
                <a:lnTo>
                  <a:pt x="817" y="539"/>
                </a:lnTo>
                <a:lnTo>
                  <a:pt x="817" y="539"/>
                </a:lnTo>
                <a:lnTo>
                  <a:pt x="815" y="539"/>
                </a:lnTo>
                <a:lnTo>
                  <a:pt x="815" y="539"/>
                </a:lnTo>
                <a:lnTo>
                  <a:pt x="815" y="539"/>
                </a:lnTo>
                <a:lnTo>
                  <a:pt x="815" y="541"/>
                </a:lnTo>
                <a:lnTo>
                  <a:pt x="814" y="541"/>
                </a:lnTo>
                <a:lnTo>
                  <a:pt x="814" y="539"/>
                </a:lnTo>
                <a:lnTo>
                  <a:pt x="814" y="541"/>
                </a:lnTo>
                <a:lnTo>
                  <a:pt x="814" y="541"/>
                </a:lnTo>
                <a:lnTo>
                  <a:pt x="814" y="541"/>
                </a:lnTo>
                <a:lnTo>
                  <a:pt x="813" y="541"/>
                </a:lnTo>
                <a:lnTo>
                  <a:pt x="814" y="542"/>
                </a:lnTo>
                <a:lnTo>
                  <a:pt x="814" y="542"/>
                </a:lnTo>
                <a:lnTo>
                  <a:pt x="814" y="542"/>
                </a:lnTo>
                <a:lnTo>
                  <a:pt x="814" y="543"/>
                </a:lnTo>
                <a:lnTo>
                  <a:pt x="814" y="543"/>
                </a:lnTo>
                <a:lnTo>
                  <a:pt x="814" y="545"/>
                </a:lnTo>
                <a:lnTo>
                  <a:pt x="814" y="545"/>
                </a:lnTo>
                <a:lnTo>
                  <a:pt x="814" y="545"/>
                </a:lnTo>
                <a:lnTo>
                  <a:pt x="814" y="545"/>
                </a:lnTo>
                <a:lnTo>
                  <a:pt x="814" y="546"/>
                </a:lnTo>
                <a:lnTo>
                  <a:pt x="814" y="546"/>
                </a:lnTo>
                <a:lnTo>
                  <a:pt x="813" y="546"/>
                </a:lnTo>
                <a:lnTo>
                  <a:pt x="813" y="546"/>
                </a:lnTo>
                <a:lnTo>
                  <a:pt x="813" y="548"/>
                </a:lnTo>
                <a:lnTo>
                  <a:pt x="811" y="548"/>
                </a:lnTo>
                <a:lnTo>
                  <a:pt x="811" y="548"/>
                </a:lnTo>
                <a:lnTo>
                  <a:pt x="811" y="548"/>
                </a:lnTo>
                <a:lnTo>
                  <a:pt x="811" y="548"/>
                </a:lnTo>
                <a:lnTo>
                  <a:pt x="810" y="548"/>
                </a:lnTo>
                <a:lnTo>
                  <a:pt x="810" y="548"/>
                </a:lnTo>
                <a:lnTo>
                  <a:pt x="810" y="549"/>
                </a:lnTo>
                <a:lnTo>
                  <a:pt x="810" y="549"/>
                </a:lnTo>
                <a:lnTo>
                  <a:pt x="808" y="549"/>
                </a:lnTo>
                <a:lnTo>
                  <a:pt x="808" y="549"/>
                </a:lnTo>
                <a:lnTo>
                  <a:pt x="808" y="549"/>
                </a:lnTo>
                <a:lnTo>
                  <a:pt x="808" y="549"/>
                </a:lnTo>
                <a:lnTo>
                  <a:pt x="808" y="550"/>
                </a:lnTo>
                <a:lnTo>
                  <a:pt x="807" y="550"/>
                </a:lnTo>
                <a:lnTo>
                  <a:pt x="807" y="550"/>
                </a:lnTo>
                <a:lnTo>
                  <a:pt x="807" y="550"/>
                </a:lnTo>
                <a:lnTo>
                  <a:pt x="806" y="550"/>
                </a:lnTo>
                <a:lnTo>
                  <a:pt x="806" y="550"/>
                </a:lnTo>
                <a:lnTo>
                  <a:pt x="806" y="550"/>
                </a:lnTo>
                <a:lnTo>
                  <a:pt x="806" y="550"/>
                </a:lnTo>
                <a:lnTo>
                  <a:pt x="804" y="550"/>
                </a:lnTo>
                <a:lnTo>
                  <a:pt x="804" y="550"/>
                </a:lnTo>
                <a:lnTo>
                  <a:pt x="804" y="550"/>
                </a:lnTo>
                <a:lnTo>
                  <a:pt x="803" y="550"/>
                </a:lnTo>
                <a:lnTo>
                  <a:pt x="803" y="550"/>
                </a:lnTo>
                <a:lnTo>
                  <a:pt x="803" y="550"/>
                </a:lnTo>
                <a:lnTo>
                  <a:pt x="803" y="550"/>
                </a:lnTo>
                <a:lnTo>
                  <a:pt x="802" y="550"/>
                </a:lnTo>
                <a:lnTo>
                  <a:pt x="802" y="550"/>
                </a:lnTo>
                <a:lnTo>
                  <a:pt x="800" y="550"/>
                </a:lnTo>
                <a:lnTo>
                  <a:pt x="800" y="550"/>
                </a:lnTo>
                <a:lnTo>
                  <a:pt x="800" y="552"/>
                </a:lnTo>
                <a:lnTo>
                  <a:pt x="791" y="560"/>
                </a:lnTo>
                <a:lnTo>
                  <a:pt x="789" y="561"/>
                </a:lnTo>
                <a:lnTo>
                  <a:pt x="789" y="561"/>
                </a:lnTo>
                <a:lnTo>
                  <a:pt x="789" y="561"/>
                </a:lnTo>
                <a:lnTo>
                  <a:pt x="789" y="561"/>
                </a:lnTo>
                <a:lnTo>
                  <a:pt x="789" y="561"/>
                </a:lnTo>
                <a:lnTo>
                  <a:pt x="789" y="561"/>
                </a:lnTo>
                <a:lnTo>
                  <a:pt x="789" y="563"/>
                </a:lnTo>
                <a:lnTo>
                  <a:pt x="788" y="563"/>
                </a:lnTo>
                <a:lnTo>
                  <a:pt x="789" y="563"/>
                </a:lnTo>
                <a:lnTo>
                  <a:pt x="789" y="563"/>
                </a:lnTo>
                <a:lnTo>
                  <a:pt x="789" y="563"/>
                </a:lnTo>
                <a:lnTo>
                  <a:pt x="789" y="563"/>
                </a:lnTo>
                <a:lnTo>
                  <a:pt x="789" y="563"/>
                </a:lnTo>
                <a:lnTo>
                  <a:pt x="789" y="564"/>
                </a:lnTo>
                <a:lnTo>
                  <a:pt x="789" y="564"/>
                </a:lnTo>
                <a:lnTo>
                  <a:pt x="789" y="563"/>
                </a:lnTo>
                <a:lnTo>
                  <a:pt x="791" y="563"/>
                </a:lnTo>
                <a:lnTo>
                  <a:pt x="791" y="564"/>
                </a:lnTo>
                <a:lnTo>
                  <a:pt x="791" y="564"/>
                </a:lnTo>
                <a:lnTo>
                  <a:pt x="791" y="564"/>
                </a:lnTo>
                <a:lnTo>
                  <a:pt x="791" y="565"/>
                </a:lnTo>
                <a:lnTo>
                  <a:pt x="792" y="565"/>
                </a:lnTo>
                <a:lnTo>
                  <a:pt x="792" y="565"/>
                </a:lnTo>
                <a:lnTo>
                  <a:pt x="792" y="567"/>
                </a:lnTo>
                <a:lnTo>
                  <a:pt x="792" y="565"/>
                </a:lnTo>
                <a:lnTo>
                  <a:pt x="792" y="567"/>
                </a:lnTo>
                <a:lnTo>
                  <a:pt x="792" y="567"/>
                </a:lnTo>
                <a:lnTo>
                  <a:pt x="792" y="567"/>
                </a:lnTo>
                <a:lnTo>
                  <a:pt x="792" y="568"/>
                </a:lnTo>
                <a:lnTo>
                  <a:pt x="792" y="568"/>
                </a:lnTo>
                <a:lnTo>
                  <a:pt x="792" y="569"/>
                </a:lnTo>
                <a:lnTo>
                  <a:pt x="792" y="569"/>
                </a:lnTo>
                <a:lnTo>
                  <a:pt x="792" y="569"/>
                </a:lnTo>
                <a:lnTo>
                  <a:pt x="792" y="571"/>
                </a:lnTo>
                <a:lnTo>
                  <a:pt x="792" y="571"/>
                </a:lnTo>
                <a:lnTo>
                  <a:pt x="792" y="572"/>
                </a:lnTo>
                <a:lnTo>
                  <a:pt x="792" y="572"/>
                </a:lnTo>
                <a:lnTo>
                  <a:pt x="792" y="572"/>
                </a:lnTo>
                <a:lnTo>
                  <a:pt x="791" y="572"/>
                </a:lnTo>
                <a:lnTo>
                  <a:pt x="791" y="572"/>
                </a:lnTo>
                <a:lnTo>
                  <a:pt x="791" y="572"/>
                </a:lnTo>
                <a:lnTo>
                  <a:pt x="791" y="572"/>
                </a:lnTo>
                <a:lnTo>
                  <a:pt x="789" y="572"/>
                </a:lnTo>
                <a:lnTo>
                  <a:pt x="789" y="572"/>
                </a:lnTo>
                <a:lnTo>
                  <a:pt x="789" y="574"/>
                </a:lnTo>
                <a:lnTo>
                  <a:pt x="789" y="574"/>
                </a:lnTo>
                <a:lnTo>
                  <a:pt x="789" y="574"/>
                </a:lnTo>
                <a:lnTo>
                  <a:pt x="789" y="575"/>
                </a:lnTo>
                <a:lnTo>
                  <a:pt x="789" y="575"/>
                </a:lnTo>
                <a:lnTo>
                  <a:pt x="789" y="575"/>
                </a:lnTo>
                <a:lnTo>
                  <a:pt x="789" y="575"/>
                </a:lnTo>
                <a:lnTo>
                  <a:pt x="789" y="575"/>
                </a:lnTo>
                <a:lnTo>
                  <a:pt x="789" y="576"/>
                </a:lnTo>
                <a:lnTo>
                  <a:pt x="789" y="576"/>
                </a:lnTo>
                <a:lnTo>
                  <a:pt x="789" y="576"/>
                </a:lnTo>
                <a:lnTo>
                  <a:pt x="789" y="576"/>
                </a:lnTo>
                <a:lnTo>
                  <a:pt x="789" y="578"/>
                </a:lnTo>
                <a:lnTo>
                  <a:pt x="789" y="578"/>
                </a:lnTo>
                <a:lnTo>
                  <a:pt x="789" y="578"/>
                </a:lnTo>
                <a:lnTo>
                  <a:pt x="789" y="578"/>
                </a:lnTo>
                <a:lnTo>
                  <a:pt x="788" y="578"/>
                </a:lnTo>
                <a:lnTo>
                  <a:pt x="788" y="579"/>
                </a:lnTo>
                <a:lnTo>
                  <a:pt x="788" y="579"/>
                </a:lnTo>
                <a:lnTo>
                  <a:pt x="788" y="579"/>
                </a:lnTo>
                <a:lnTo>
                  <a:pt x="788" y="580"/>
                </a:lnTo>
                <a:lnTo>
                  <a:pt x="788" y="580"/>
                </a:lnTo>
                <a:lnTo>
                  <a:pt x="787" y="580"/>
                </a:lnTo>
                <a:lnTo>
                  <a:pt x="787" y="580"/>
                </a:lnTo>
                <a:lnTo>
                  <a:pt x="787" y="580"/>
                </a:lnTo>
                <a:lnTo>
                  <a:pt x="787" y="582"/>
                </a:lnTo>
                <a:lnTo>
                  <a:pt x="787" y="582"/>
                </a:lnTo>
                <a:lnTo>
                  <a:pt x="787" y="582"/>
                </a:lnTo>
                <a:lnTo>
                  <a:pt x="787" y="583"/>
                </a:lnTo>
                <a:lnTo>
                  <a:pt x="787" y="583"/>
                </a:lnTo>
                <a:lnTo>
                  <a:pt x="787" y="583"/>
                </a:lnTo>
                <a:lnTo>
                  <a:pt x="787" y="583"/>
                </a:lnTo>
                <a:lnTo>
                  <a:pt x="787" y="583"/>
                </a:lnTo>
                <a:lnTo>
                  <a:pt x="788" y="584"/>
                </a:lnTo>
                <a:lnTo>
                  <a:pt x="787" y="584"/>
                </a:lnTo>
                <a:lnTo>
                  <a:pt x="787" y="586"/>
                </a:lnTo>
                <a:lnTo>
                  <a:pt x="788" y="586"/>
                </a:lnTo>
                <a:lnTo>
                  <a:pt x="788" y="586"/>
                </a:lnTo>
                <a:lnTo>
                  <a:pt x="788" y="586"/>
                </a:lnTo>
                <a:lnTo>
                  <a:pt x="788" y="587"/>
                </a:lnTo>
                <a:lnTo>
                  <a:pt x="788" y="587"/>
                </a:lnTo>
                <a:lnTo>
                  <a:pt x="789" y="587"/>
                </a:lnTo>
                <a:lnTo>
                  <a:pt x="789" y="589"/>
                </a:lnTo>
                <a:lnTo>
                  <a:pt x="789" y="589"/>
                </a:lnTo>
                <a:lnTo>
                  <a:pt x="789" y="589"/>
                </a:lnTo>
                <a:lnTo>
                  <a:pt x="789" y="589"/>
                </a:lnTo>
                <a:lnTo>
                  <a:pt x="789" y="589"/>
                </a:lnTo>
                <a:lnTo>
                  <a:pt x="789" y="590"/>
                </a:lnTo>
                <a:lnTo>
                  <a:pt x="789" y="590"/>
                </a:lnTo>
                <a:lnTo>
                  <a:pt x="788" y="590"/>
                </a:lnTo>
                <a:lnTo>
                  <a:pt x="788" y="591"/>
                </a:lnTo>
                <a:lnTo>
                  <a:pt x="789" y="591"/>
                </a:lnTo>
                <a:lnTo>
                  <a:pt x="789" y="591"/>
                </a:lnTo>
                <a:lnTo>
                  <a:pt x="788" y="591"/>
                </a:lnTo>
                <a:lnTo>
                  <a:pt x="788" y="591"/>
                </a:lnTo>
                <a:lnTo>
                  <a:pt x="789" y="591"/>
                </a:lnTo>
                <a:lnTo>
                  <a:pt x="788" y="593"/>
                </a:lnTo>
                <a:lnTo>
                  <a:pt x="789" y="593"/>
                </a:lnTo>
                <a:lnTo>
                  <a:pt x="788" y="593"/>
                </a:lnTo>
                <a:lnTo>
                  <a:pt x="788" y="593"/>
                </a:lnTo>
                <a:lnTo>
                  <a:pt x="788" y="593"/>
                </a:lnTo>
                <a:lnTo>
                  <a:pt x="788" y="594"/>
                </a:lnTo>
                <a:lnTo>
                  <a:pt x="788" y="594"/>
                </a:lnTo>
                <a:lnTo>
                  <a:pt x="788" y="594"/>
                </a:lnTo>
                <a:lnTo>
                  <a:pt x="788" y="595"/>
                </a:lnTo>
                <a:lnTo>
                  <a:pt x="788" y="595"/>
                </a:lnTo>
                <a:lnTo>
                  <a:pt x="788" y="595"/>
                </a:lnTo>
                <a:lnTo>
                  <a:pt x="789" y="595"/>
                </a:lnTo>
                <a:lnTo>
                  <a:pt x="789" y="597"/>
                </a:lnTo>
                <a:lnTo>
                  <a:pt x="789" y="597"/>
                </a:lnTo>
                <a:lnTo>
                  <a:pt x="789" y="597"/>
                </a:lnTo>
                <a:lnTo>
                  <a:pt x="789" y="597"/>
                </a:lnTo>
                <a:lnTo>
                  <a:pt x="789" y="597"/>
                </a:lnTo>
                <a:lnTo>
                  <a:pt x="789" y="598"/>
                </a:lnTo>
                <a:lnTo>
                  <a:pt x="789" y="598"/>
                </a:lnTo>
                <a:lnTo>
                  <a:pt x="789" y="598"/>
                </a:lnTo>
                <a:lnTo>
                  <a:pt x="789" y="598"/>
                </a:lnTo>
                <a:lnTo>
                  <a:pt x="789" y="600"/>
                </a:lnTo>
                <a:lnTo>
                  <a:pt x="789" y="600"/>
                </a:lnTo>
                <a:lnTo>
                  <a:pt x="789" y="600"/>
                </a:lnTo>
                <a:lnTo>
                  <a:pt x="789" y="600"/>
                </a:lnTo>
                <a:lnTo>
                  <a:pt x="789" y="601"/>
                </a:lnTo>
                <a:lnTo>
                  <a:pt x="789" y="601"/>
                </a:lnTo>
                <a:lnTo>
                  <a:pt x="789" y="602"/>
                </a:lnTo>
                <a:lnTo>
                  <a:pt x="789" y="602"/>
                </a:lnTo>
                <a:lnTo>
                  <a:pt x="789" y="602"/>
                </a:lnTo>
                <a:lnTo>
                  <a:pt x="789" y="602"/>
                </a:lnTo>
                <a:lnTo>
                  <a:pt x="789" y="604"/>
                </a:lnTo>
                <a:lnTo>
                  <a:pt x="789" y="604"/>
                </a:lnTo>
                <a:lnTo>
                  <a:pt x="789" y="605"/>
                </a:lnTo>
                <a:lnTo>
                  <a:pt x="789" y="605"/>
                </a:lnTo>
                <a:lnTo>
                  <a:pt x="789" y="605"/>
                </a:lnTo>
                <a:lnTo>
                  <a:pt x="789" y="605"/>
                </a:lnTo>
                <a:lnTo>
                  <a:pt x="789" y="606"/>
                </a:lnTo>
                <a:lnTo>
                  <a:pt x="789" y="606"/>
                </a:lnTo>
                <a:lnTo>
                  <a:pt x="789" y="606"/>
                </a:lnTo>
                <a:lnTo>
                  <a:pt x="791" y="606"/>
                </a:lnTo>
                <a:lnTo>
                  <a:pt x="791" y="606"/>
                </a:lnTo>
                <a:lnTo>
                  <a:pt x="791" y="606"/>
                </a:lnTo>
                <a:lnTo>
                  <a:pt x="791" y="606"/>
                </a:lnTo>
                <a:lnTo>
                  <a:pt x="792" y="606"/>
                </a:lnTo>
                <a:lnTo>
                  <a:pt x="791" y="606"/>
                </a:lnTo>
                <a:lnTo>
                  <a:pt x="791" y="608"/>
                </a:lnTo>
                <a:lnTo>
                  <a:pt x="791" y="608"/>
                </a:lnTo>
                <a:lnTo>
                  <a:pt x="792" y="608"/>
                </a:lnTo>
                <a:lnTo>
                  <a:pt x="792" y="608"/>
                </a:lnTo>
                <a:lnTo>
                  <a:pt x="792" y="608"/>
                </a:lnTo>
                <a:lnTo>
                  <a:pt x="792" y="608"/>
                </a:lnTo>
                <a:lnTo>
                  <a:pt x="792" y="608"/>
                </a:lnTo>
                <a:lnTo>
                  <a:pt x="793" y="608"/>
                </a:lnTo>
                <a:lnTo>
                  <a:pt x="793" y="608"/>
                </a:lnTo>
                <a:lnTo>
                  <a:pt x="793" y="608"/>
                </a:lnTo>
                <a:lnTo>
                  <a:pt x="793" y="608"/>
                </a:lnTo>
                <a:lnTo>
                  <a:pt x="793" y="609"/>
                </a:lnTo>
                <a:lnTo>
                  <a:pt x="793" y="609"/>
                </a:lnTo>
                <a:lnTo>
                  <a:pt x="795" y="609"/>
                </a:lnTo>
                <a:lnTo>
                  <a:pt x="795" y="609"/>
                </a:lnTo>
                <a:lnTo>
                  <a:pt x="795" y="609"/>
                </a:lnTo>
                <a:lnTo>
                  <a:pt x="795" y="610"/>
                </a:lnTo>
                <a:lnTo>
                  <a:pt x="795" y="610"/>
                </a:lnTo>
                <a:lnTo>
                  <a:pt x="795" y="610"/>
                </a:lnTo>
                <a:lnTo>
                  <a:pt x="795" y="612"/>
                </a:lnTo>
                <a:lnTo>
                  <a:pt x="796" y="612"/>
                </a:lnTo>
                <a:lnTo>
                  <a:pt x="796" y="612"/>
                </a:lnTo>
                <a:lnTo>
                  <a:pt x="796" y="613"/>
                </a:lnTo>
                <a:lnTo>
                  <a:pt x="795" y="613"/>
                </a:lnTo>
                <a:lnTo>
                  <a:pt x="795" y="613"/>
                </a:lnTo>
                <a:lnTo>
                  <a:pt x="795" y="613"/>
                </a:lnTo>
                <a:lnTo>
                  <a:pt x="795" y="613"/>
                </a:lnTo>
                <a:lnTo>
                  <a:pt x="795" y="613"/>
                </a:lnTo>
                <a:lnTo>
                  <a:pt x="793" y="613"/>
                </a:lnTo>
                <a:lnTo>
                  <a:pt x="793" y="612"/>
                </a:lnTo>
                <a:lnTo>
                  <a:pt x="792" y="612"/>
                </a:lnTo>
                <a:lnTo>
                  <a:pt x="792" y="612"/>
                </a:lnTo>
                <a:lnTo>
                  <a:pt x="792" y="612"/>
                </a:lnTo>
                <a:lnTo>
                  <a:pt x="792" y="612"/>
                </a:lnTo>
                <a:lnTo>
                  <a:pt x="791" y="612"/>
                </a:lnTo>
                <a:lnTo>
                  <a:pt x="791" y="612"/>
                </a:lnTo>
                <a:lnTo>
                  <a:pt x="789" y="612"/>
                </a:lnTo>
                <a:lnTo>
                  <a:pt x="789" y="612"/>
                </a:lnTo>
                <a:lnTo>
                  <a:pt x="789" y="610"/>
                </a:lnTo>
                <a:lnTo>
                  <a:pt x="789" y="610"/>
                </a:lnTo>
                <a:lnTo>
                  <a:pt x="788" y="610"/>
                </a:lnTo>
                <a:lnTo>
                  <a:pt x="788" y="610"/>
                </a:lnTo>
                <a:lnTo>
                  <a:pt x="788" y="610"/>
                </a:lnTo>
                <a:lnTo>
                  <a:pt x="788" y="610"/>
                </a:lnTo>
                <a:lnTo>
                  <a:pt x="787" y="610"/>
                </a:lnTo>
                <a:lnTo>
                  <a:pt x="787" y="610"/>
                </a:lnTo>
                <a:lnTo>
                  <a:pt x="787" y="610"/>
                </a:lnTo>
                <a:lnTo>
                  <a:pt x="787" y="610"/>
                </a:lnTo>
                <a:lnTo>
                  <a:pt x="787" y="610"/>
                </a:lnTo>
                <a:lnTo>
                  <a:pt x="785" y="610"/>
                </a:lnTo>
                <a:lnTo>
                  <a:pt x="785" y="610"/>
                </a:lnTo>
                <a:lnTo>
                  <a:pt x="785" y="612"/>
                </a:lnTo>
                <a:lnTo>
                  <a:pt x="785" y="612"/>
                </a:lnTo>
                <a:lnTo>
                  <a:pt x="784" y="612"/>
                </a:lnTo>
                <a:lnTo>
                  <a:pt x="784" y="612"/>
                </a:lnTo>
                <a:lnTo>
                  <a:pt x="784" y="612"/>
                </a:lnTo>
                <a:lnTo>
                  <a:pt x="784" y="613"/>
                </a:lnTo>
                <a:lnTo>
                  <a:pt x="784" y="613"/>
                </a:lnTo>
                <a:lnTo>
                  <a:pt x="784" y="613"/>
                </a:lnTo>
                <a:lnTo>
                  <a:pt x="784" y="613"/>
                </a:lnTo>
                <a:lnTo>
                  <a:pt x="784" y="615"/>
                </a:lnTo>
                <a:lnTo>
                  <a:pt x="784" y="613"/>
                </a:lnTo>
                <a:lnTo>
                  <a:pt x="782" y="613"/>
                </a:lnTo>
                <a:lnTo>
                  <a:pt x="780" y="613"/>
                </a:lnTo>
                <a:lnTo>
                  <a:pt x="778" y="613"/>
                </a:lnTo>
                <a:lnTo>
                  <a:pt x="776" y="613"/>
                </a:lnTo>
                <a:lnTo>
                  <a:pt x="774" y="615"/>
                </a:lnTo>
                <a:lnTo>
                  <a:pt x="773" y="616"/>
                </a:lnTo>
                <a:lnTo>
                  <a:pt x="770" y="617"/>
                </a:lnTo>
                <a:lnTo>
                  <a:pt x="769" y="619"/>
                </a:lnTo>
                <a:lnTo>
                  <a:pt x="769" y="619"/>
                </a:lnTo>
                <a:lnTo>
                  <a:pt x="767" y="619"/>
                </a:lnTo>
                <a:lnTo>
                  <a:pt x="767" y="619"/>
                </a:lnTo>
                <a:lnTo>
                  <a:pt x="766" y="619"/>
                </a:lnTo>
                <a:lnTo>
                  <a:pt x="765" y="619"/>
                </a:lnTo>
                <a:lnTo>
                  <a:pt x="763" y="619"/>
                </a:lnTo>
                <a:lnTo>
                  <a:pt x="762" y="619"/>
                </a:lnTo>
                <a:lnTo>
                  <a:pt x="762" y="619"/>
                </a:lnTo>
                <a:lnTo>
                  <a:pt x="762" y="619"/>
                </a:lnTo>
                <a:lnTo>
                  <a:pt x="762" y="620"/>
                </a:lnTo>
                <a:lnTo>
                  <a:pt x="761" y="620"/>
                </a:lnTo>
                <a:lnTo>
                  <a:pt x="759" y="620"/>
                </a:lnTo>
                <a:lnTo>
                  <a:pt x="759" y="620"/>
                </a:lnTo>
                <a:lnTo>
                  <a:pt x="758" y="620"/>
                </a:lnTo>
                <a:lnTo>
                  <a:pt x="758" y="621"/>
                </a:lnTo>
                <a:lnTo>
                  <a:pt x="756" y="621"/>
                </a:lnTo>
                <a:lnTo>
                  <a:pt x="756" y="621"/>
                </a:lnTo>
                <a:lnTo>
                  <a:pt x="756" y="621"/>
                </a:lnTo>
                <a:lnTo>
                  <a:pt x="755" y="621"/>
                </a:lnTo>
                <a:lnTo>
                  <a:pt x="754" y="621"/>
                </a:lnTo>
                <a:lnTo>
                  <a:pt x="752" y="623"/>
                </a:lnTo>
                <a:lnTo>
                  <a:pt x="752" y="623"/>
                </a:lnTo>
                <a:lnTo>
                  <a:pt x="751" y="624"/>
                </a:lnTo>
                <a:lnTo>
                  <a:pt x="750" y="624"/>
                </a:lnTo>
                <a:lnTo>
                  <a:pt x="748" y="626"/>
                </a:lnTo>
                <a:lnTo>
                  <a:pt x="748" y="626"/>
                </a:lnTo>
                <a:lnTo>
                  <a:pt x="748" y="626"/>
                </a:lnTo>
                <a:lnTo>
                  <a:pt x="748" y="626"/>
                </a:lnTo>
                <a:lnTo>
                  <a:pt x="747" y="624"/>
                </a:lnTo>
                <a:lnTo>
                  <a:pt x="747" y="624"/>
                </a:lnTo>
                <a:lnTo>
                  <a:pt x="746" y="624"/>
                </a:lnTo>
                <a:lnTo>
                  <a:pt x="746" y="624"/>
                </a:lnTo>
                <a:lnTo>
                  <a:pt x="746" y="624"/>
                </a:lnTo>
                <a:lnTo>
                  <a:pt x="744" y="624"/>
                </a:lnTo>
                <a:lnTo>
                  <a:pt x="744" y="624"/>
                </a:lnTo>
                <a:lnTo>
                  <a:pt x="743" y="624"/>
                </a:lnTo>
                <a:lnTo>
                  <a:pt x="743" y="626"/>
                </a:lnTo>
                <a:lnTo>
                  <a:pt x="743" y="627"/>
                </a:lnTo>
                <a:lnTo>
                  <a:pt x="743" y="628"/>
                </a:lnTo>
                <a:lnTo>
                  <a:pt x="740" y="628"/>
                </a:lnTo>
                <a:lnTo>
                  <a:pt x="740" y="628"/>
                </a:lnTo>
                <a:lnTo>
                  <a:pt x="739" y="628"/>
                </a:lnTo>
                <a:lnTo>
                  <a:pt x="737" y="628"/>
                </a:lnTo>
                <a:lnTo>
                  <a:pt x="735" y="627"/>
                </a:lnTo>
                <a:lnTo>
                  <a:pt x="732" y="627"/>
                </a:lnTo>
                <a:lnTo>
                  <a:pt x="730" y="626"/>
                </a:lnTo>
                <a:lnTo>
                  <a:pt x="729" y="624"/>
                </a:lnTo>
                <a:lnTo>
                  <a:pt x="729" y="624"/>
                </a:lnTo>
                <a:lnTo>
                  <a:pt x="729" y="624"/>
                </a:lnTo>
                <a:lnTo>
                  <a:pt x="728" y="623"/>
                </a:lnTo>
                <a:lnTo>
                  <a:pt x="728" y="623"/>
                </a:lnTo>
                <a:lnTo>
                  <a:pt x="728" y="621"/>
                </a:lnTo>
                <a:lnTo>
                  <a:pt x="726" y="620"/>
                </a:lnTo>
                <a:lnTo>
                  <a:pt x="726" y="620"/>
                </a:lnTo>
                <a:lnTo>
                  <a:pt x="726" y="619"/>
                </a:lnTo>
                <a:lnTo>
                  <a:pt x="726" y="619"/>
                </a:lnTo>
                <a:lnTo>
                  <a:pt x="725" y="619"/>
                </a:lnTo>
                <a:lnTo>
                  <a:pt x="724" y="619"/>
                </a:lnTo>
                <a:lnTo>
                  <a:pt x="724" y="620"/>
                </a:lnTo>
                <a:lnTo>
                  <a:pt x="722" y="620"/>
                </a:lnTo>
                <a:lnTo>
                  <a:pt x="722" y="620"/>
                </a:lnTo>
                <a:lnTo>
                  <a:pt x="722" y="620"/>
                </a:lnTo>
                <a:lnTo>
                  <a:pt x="721" y="620"/>
                </a:lnTo>
                <a:lnTo>
                  <a:pt x="721" y="621"/>
                </a:lnTo>
                <a:lnTo>
                  <a:pt x="720" y="621"/>
                </a:lnTo>
                <a:lnTo>
                  <a:pt x="720" y="621"/>
                </a:lnTo>
                <a:lnTo>
                  <a:pt x="718" y="621"/>
                </a:lnTo>
                <a:lnTo>
                  <a:pt x="718" y="621"/>
                </a:lnTo>
                <a:lnTo>
                  <a:pt x="717" y="621"/>
                </a:lnTo>
                <a:lnTo>
                  <a:pt x="715" y="621"/>
                </a:lnTo>
                <a:lnTo>
                  <a:pt x="714" y="621"/>
                </a:lnTo>
                <a:lnTo>
                  <a:pt x="714" y="621"/>
                </a:lnTo>
                <a:lnTo>
                  <a:pt x="714" y="621"/>
                </a:lnTo>
                <a:lnTo>
                  <a:pt x="713" y="621"/>
                </a:lnTo>
                <a:lnTo>
                  <a:pt x="713" y="621"/>
                </a:lnTo>
                <a:lnTo>
                  <a:pt x="713" y="621"/>
                </a:lnTo>
                <a:lnTo>
                  <a:pt x="711" y="623"/>
                </a:lnTo>
                <a:lnTo>
                  <a:pt x="711" y="624"/>
                </a:lnTo>
                <a:lnTo>
                  <a:pt x="711" y="626"/>
                </a:lnTo>
                <a:lnTo>
                  <a:pt x="709" y="631"/>
                </a:lnTo>
                <a:lnTo>
                  <a:pt x="709" y="631"/>
                </a:lnTo>
                <a:lnTo>
                  <a:pt x="709" y="632"/>
                </a:lnTo>
                <a:lnTo>
                  <a:pt x="709" y="632"/>
                </a:lnTo>
                <a:lnTo>
                  <a:pt x="709" y="632"/>
                </a:lnTo>
                <a:lnTo>
                  <a:pt x="709" y="634"/>
                </a:lnTo>
                <a:lnTo>
                  <a:pt x="710" y="634"/>
                </a:lnTo>
                <a:lnTo>
                  <a:pt x="710" y="634"/>
                </a:lnTo>
                <a:lnTo>
                  <a:pt x="711" y="632"/>
                </a:lnTo>
                <a:lnTo>
                  <a:pt x="711" y="632"/>
                </a:lnTo>
                <a:lnTo>
                  <a:pt x="713" y="632"/>
                </a:lnTo>
                <a:lnTo>
                  <a:pt x="713" y="632"/>
                </a:lnTo>
                <a:lnTo>
                  <a:pt x="713" y="632"/>
                </a:lnTo>
                <a:lnTo>
                  <a:pt x="714" y="632"/>
                </a:lnTo>
                <a:lnTo>
                  <a:pt x="714" y="632"/>
                </a:lnTo>
                <a:lnTo>
                  <a:pt x="714" y="632"/>
                </a:lnTo>
                <a:lnTo>
                  <a:pt x="715" y="632"/>
                </a:lnTo>
                <a:lnTo>
                  <a:pt x="715" y="632"/>
                </a:lnTo>
                <a:lnTo>
                  <a:pt x="715" y="632"/>
                </a:lnTo>
                <a:lnTo>
                  <a:pt x="715" y="632"/>
                </a:lnTo>
                <a:lnTo>
                  <a:pt x="717" y="632"/>
                </a:lnTo>
                <a:lnTo>
                  <a:pt x="717" y="632"/>
                </a:lnTo>
                <a:lnTo>
                  <a:pt x="717" y="634"/>
                </a:lnTo>
                <a:lnTo>
                  <a:pt x="717" y="634"/>
                </a:lnTo>
                <a:lnTo>
                  <a:pt x="717" y="634"/>
                </a:lnTo>
                <a:lnTo>
                  <a:pt x="718" y="634"/>
                </a:lnTo>
                <a:lnTo>
                  <a:pt x="718" y="635"/>
                </a:lnTo>
                <a:lnTo>
                  <a:pt x="718" y="635"/>
                </a:lnTo>
                <a:lnTo>
                  <a:pt x="718" y="635"/>
                </a:lnTo>
                <a:lnTo>
                  <a:pt x="718" y="635"/>
                </a:lnTo>
                <a:lnTo>
                  <a:pt x="718" y="635"/>
                </a:lnTo>
                <a:lnTo>
                  <a:pt x="718" y="636"/>
                </a:lnTo>
                <a:lnTo>
                  <a:pt x="720" y="636"/>
                </a:lnTo>
                <a:lnTo>
                  <a:pt x="720" y="636"/>
                </a:lnTo>
                <a:lnTo>
                  <a:pt x="721" y="636"/>
                </a:lnTo>
                <a:lnTo>
                  <a:pt x="721" y="636"/>
                </a:lnTo>
                <a:lnTo>
                  <a:pt x="721" y="636"/>
                </a:lnTo>
                <a:lnTo>
                  <a:pt x="721" y="638"/>
                </a:lnTo>
                <a:lnTo>
                  <a:pt x="721" y="638"/>
                </a:lnTo>
                <a:lnTo>
                  <a:pt x="721" y="638"/>
                </a:lnTo>
                <a:lnTo>
                  <a:pt x="721" y="638"/>
                </a:lnTo>
                <a:lnTo>
                  <a:pt x="722" y="638"/>
                </a:lnTo>
                <a:lnTo>
                  <a:pt x="722" y="638"/>
                </a:lnTo>
                <a:lnTo>
                  <a:pt x="724" y="639"/>
                </a:lnTo>
                <a:lnTo>
                  <a:pt x="722" y="641"/>
                </a:lnTo>
                <a:lnTo>
                  <a:pt x="722" y="642"/>
                </a:lnTo>
                <a:lnTo>
                  <a:pt x="722" y="643"/>
                </a:lnTo>
                <a:lnTo>
                  <a:pt x="722" y="643"/>
                </a:lnTo>
                <a:lnTo>
                  <a:pt x="724" y="643"/>
                </a:lnTo>
                <a:lnTo>
                  <a:pt x="724" y="643"/>
                </a:lnTo>
                <a:lnTo>
                  <a:pt x="724" y="645"/>
                </a:lnTo>
                <a:lnTo>
                  <a:pt x="725" y="645"/>
                </a:lnTo>
                <a:lnTo>
                  <a:pt x="725" y="645"/>
                </a:lnTo>
                <a:lnTo>
                  <a:pt x="725" y="645"/>
                </a:lnTo>
                <a:lnTo>
                  <a:pt x="726" y="646"/>
                </a:lnTo>
                <a:lnTo>
                  <a:pt x="726" y="646"/>
                </a:lnTo>
                <a:lnTo>
                  <a:pt x="726" y="646"/>
                </a:lnTo>
                <a:lnTo>
                  <a:pt x="726" y="646"/>
                </a:lnTo>
                <a:lnTo>
                  <a:pt x="726" y="647"/>
                </a:lnTo>
                <a:lnTo>
                  <a:pt x="726" y="647"/>
                </a:lnTo>
                <a:lnTo>
                  <a:pt x="726" y="647"/>
                </a:lnTo>
                <a:lnTo>
                  <a:pt x="726" y="647"/>
                </a:lnTo>
                <a:lnTo>
                  <a:pt x="726" y="649"/>
                </a:lnTo>
                <a:lnTo>
                  <a:pt x="726" y="649"/>
                </a:lnTo>
                <a:lnTo>
                  <a:pt x="726" y="649"/>
                </a:lnTo>
                <a:lnTo>
                  <a:pt x="728" y="649"/>
                </a:lnTo>
                <a:lnTo>
                  <a:pt x="728" y="650"/>
                </a:lnTo>
                <a:lnTo>
                  <a:pt x="728" y="650"/>
                </a:lnTo>
                <a:lnTo>
                  <a:pt x="728" y="650"/>
                </a:lnTo>
                <a:lnTo>
                  <a:pt x="728" y="652"/>
                </a:lnTo>
                <a:lnTo>
                  <a:pt x="728" y="652"/>
                </a:lnTo>
                <a:lnTo>
                  <a:pt x="729" y="652"/>
                </a:lnTo>
                <a:lnTo>
                  <a:pt x="729" y="653"/>
                </a:lnTo>
                <a:lnTo>
                  <a:pt x="729" y="653"/>
                </a:lnTo>
                <a:lnTo>
                  <a:pt x="729" y="652"/>
                </a:lnTo>
                <a:lnTo>
                  <a:pt x="729" y="652"/>
                </a:lnTo>
                <a:lnTo>
                  <a:pt x="730" y="652"/>
                </a:lnTo>
                <a:lnTo>
                  <a:pt x="730" y="652"/>
                </a:lnTo>
                <a:lnTo>
                  <a:pt x="732" y="652"/>
                </a:lnTo>
                <a:lnTo>
                  <a:pt x="732" y="653"/>
                </a:lnTo>
                <a:lnTo>
                  <a:pt x="730" y="653"/>
                </a:lnTo>
                <a:lnTo>
                  <a:pt x="730" y="653"/>
                </a:lnTo>
                <a:lnTo>
                  <a:pt x="730" y="654"/>
                </a:lnTo>
                <a:lnTo>
                  <a:pt x="730" y="654"/>
                </a:lnTo>
                <a:lnTo>
                  <a:pt x="730" y="654"/>
                </a:lnTo>
                <a:lnTo>
                  <a:pt x="730" y="654"/>
                </a:lnTo>
                <a:lnTo>
                  <a:pt x="732" y="654"/>
                </a:lnTo>
                <a:lnTo>
                  <a:pt x="732" y="656"/>
                </a:lnTo>
                <a:lnTo>
                  <a:pt x="732" y="656"/>
                </a:lnTo>
                <a:lnTo>
                  <a:pt x="733" y="656"/>
                </a:lnTo>
                <a:lnTo>
                  <a:pt x="733" y="656"/>
                </a:lnTo>
                <a:lnTo>
                  <a:pt x="735" y="656"/>
                </a:lnTo>
                <a:lnTo>
                  <a:pt x="735" y="656"/>
                </a:lnTo>
                <a:lnTo>
                  <a:pt x="735" y="656"/>
                </a:lnTo>
                <a:lnTo>
                  <a:pt x="735" y="656"/>
                </a:lnTo>
                <a:lnTo>
                  <a:pt x="735" y="657"/>
                </a:lnTo>
                <a:lnTo>
                  <a:pt x="736" y="657"/>
                </a:lnTo>
                <a:lnTo>
                  <a:pt x="736" y="656"/>
                </a:lnTo>
                <a:lnTo>
                  <a:pt x="736" y="656"/>
                </a:lnTo>
                <a:lnTo>
                  <a:pt x="736" y="654"/>
                </a:lnTo>
                <a:lnTo>
                  <a:pt x="737" y="654"/>
                </a:lnTo>
                <a:lnTo>
                  <a:pt x="737" y="654"/>
                </a:lnTo>
                <a:lnTo>
                  <a:pt x="737" y="654"/>
                </a:lnTo>
                <a:lnTo>
                  <a:pt x="739" y="654"/>
                </a:lnTo>
                <a:lnTo>
                  <a:pt x="739" y="656"/>
                </a:lnTo>
                <a:lnTo>
                  <a:pt x="739" y="656"/>
                </a:lnTo>
                <a:lnTo>
                  <a:pt x="740" y="656"/>
                </a:lnTo>
                <a:lnTo>
                  <a:pt x="740" y="654"/>
                </a:lnTo>
                <a:lnTo>
                  <a:pt x="740" y="654"/>
                </a:lnTo>
                <a:lnTo>
                  <a:pt x="740" y="654"/>
                </a:lnTo>
                <a:lnTo>
                  <a:pt x="740" y="656"/>
                </a:lnTo>
                <a:lnTo>
                  <a:pt x="740" y="656"/>
                </a:lnTo>
                <a:lnTo>
                  <a:pt x="740" y="656"/>
                </a:lnTo>
                <a:lnTo>
                  <a:pt x="741" y="656"/>
                </a:lnTo>
                <a:lnTo>
                  <a:pt x="741" y="656"/>
                </a:lnTo>
                <a:lnTo>
                  <a:pt x="741" y="656"/>
                </a:lnTo>
                <a:lnTo>
                  <a:pt x="743" y="656"/>
                </a:lnTo>
                <a:lnTo>
                  <a:pt x="743" y="656"/>
                </a:lnTo>
                <a:lnTo>
                  <a:pt x="743" y="656"/>
                </a:lnTo>
                <a:lnTo>
                  <a:pt x="744" y="656"/>
                </a:lnTo>
                <a:lnTo>
                  <a:pt x="744" y="656"/>
                </a:lnTo>
                <a:lnTo>
                  <a:pt x="746" y="656"/>
                </a:lnTo>
                <a:lnTo>
                  <a:pt x="746" y="656"/>
                </a:lnTo>
                <a:lnTo>
                  <a:pt x="746" y="656"/>
                </a:lnTo>
                <a:lnTo>
                  <a:pt x="746" y="656"/>
                </a:lnTo>
                <a:lnTo>
                  <a:pt x="746" y="656"/>
                </a:lnTo>
                <a:lnTo>
                  <a:pt x="746" y="657"/>
                </a:lnTo>
                <a:lnTo>
                  <a:pt x="747" y="657"/>
                </a:lnTo>
                <a:lnTo>
                  <a:pt x="747" y="657"/>
                </a:lnTo>
                <a:lnTo>
                  <a:pt x="747" y="657"/>
                </a:lnTo>
                <a:lnTo>
                  <a:pt x="748" y="657"/>
                </a:lnTo>
                <a:lnTo>
                  <a:pt x="748" y="657"/>
                </a:lnTo>
                <a:lnTo>
                  <a:pt x="748" y="657"/>
                </a:lnTo>
                <a:lnTo>
                  <a:pt x="748" y="657"/>
                </a:lnTo>
                <a:lnTo>
                  <a:pt x="750" y="657"/>
                </a:lnTo>
                <a:lnTo>
                  <a:pt x="750" y="657"/>
                </a:lnTo>
                <a:lnTo>
                  <a:pt x="751" y="657"/>
                </a:lnTo>
                <a:lnTo>
                  <a:pt x="751" y="658"/>
                </a:lnTo>
                <a:lnTo>
                  <a:pt x="751" y="658"/>
                </a:lnTo>
                <a:lnTo>
                  <a:pt x="751" y="658"/>
                </a:lnTo>
                <a:lnTo>
                  <a:pt x="751" y="660"/>
                </a:lnTo>
                <a:lnTo>
                  <a:pt x="751" y="660"/>
                </a:lnTo>
                <a:lnTo>
                  <a:pt x="751" y="660"/>
                </a:lnTo>
                <a:lnTo>
                  <a:pt x="751" y="660"/>
                </a:lnTo>
                <a:lnTo>
                  <a:pt x="752" y="660"/>
                </a:lnTo>
                <a:lnTo>
                  <a:pt x="752" y="660"/>
                </a:lnTo>
                <a:lnTo>
                  <a:pt x="752" y="660"/>
                </a:lnTo>
                <a:lnTo>
                  <a:pt x="752" y="660"/>
                </a:lnTo>
                <a:lnTo>
                  <a:pt x="754" y="658"/>
                </a:lnTo>
                <a:lnTo>
                  <a:pt x="754" y="658"/>
                </a:lnTo>
                <a:lnTo>
                  <a:pt x="754" y="658"/>
                </a:lnTo>
                <a:lnTo>
                  <a:pt x="754" y="660"/>
                </a:lnTo>
                <a:lnTo>
                  <a:pt x="755" y="660"/>
                </a:lnTo>
                <a:lnTo>
                  <a:pt x="755" y="660"/>
                </a:lnTo>
                <a:lnTo>
                  <a:pt x="755" y="660"/>
                </a:lnTo>
                <a:lnTo>
                  <a:pt x="756" y="660"/>
                </a:lnTo>
                <a:lnTo>
                  <a:pt x="756" y="660"/>
                </a:lnTo>
                <a:lnTo>
                  <a:pt x="756" y="660"/>
                </a:lnTo>
                <a:lnTo>
                  <a:pt x="756" y="660"/>
                </a:lnTo>
                <a:lnTo>
                  <a:pt x="758" y="660"/>
                </a:lnTo>
                <a:lnTo>
                  <a:pt x="758" y="660"/>
                </a:lnTo>
                <a:lnTo>
                  <a:pt x="758" y="660"/>
                </a:lnTo>
                <a:lnTo>
                  <a:pt x="759" y="660"/>
                </a:lnTo>
                <a:lnTo>
                  <a:pt x="759" y="660"/>
                </a:lnTo>
                <a:lnTo>
                  <a:pt x="759" y="660"/>
                </a:lnTo>
                <a:lnTo>
                  <a:pt x="759" y="660"/>
                </a:lnTo>
                <a:lnTo>
                  <a:pt x="759" y="660"/>
                </a:lnTo>
                <a:lnTo>
                  <a:pt x="759" y="658"/>
                </a:lnTo>
                <a:lnTo>
                  <a:pt x="761" y="658"/>
                </a:lnTo>
                <a:lnTo>
                  <a:pt x="761" y="658"/>
                </a:lnTo>
                <a:lnTo>
                  <a:pt x="761" y="658"/>
                </a:lnTo>
                <a:lnTo>
                  <a:pt x="762" y="658"/>
                </a:lnTo>
                <a:lnTo>
                  <a:pt x="762" y="658"/>
                </a:lnTo>
                <a:lnTo>
                  <a:pt x="762" y="658"/>
                </a:lnTo>
                <a:lnTo>
                  <a:pt x="762" y="657"/>
                </a:lnTo>
                <a:lnTo>
                  <a:pt x="763" y="657"/>
                </a:lnTo>
                <a:lnTo>
                  <a:pt x="763" y="657"/>
                </a:lnTo>
                <a:lnTo>
                  <a:pt x="765" y="657"/>
                </a:lnTo>
                <a:lnTo>
                  <a:pt x="765" y="658"/>
                </a:lnTo>
                <a:lnTo>
                  <a:pt x="765" y="658"/>
                </a:lnTo>
                <a:lnTo>
                  <a:pt x="765" y="658"/>
                </a:lnTo>
                <a:lnTo>
                  <a:pt x="765" y="660"/>
                </a:lnTo>
                <a:lnTo>
                  <a:pt x="765" y="660"/>
                </a:lnTo>
                <a:lnTo>
                  <a:pt x="765" y="660"/>
                </a:lnTo>
                <a:lnTo>
                  <a:pt x="765" y="660"/>
                </a:lnTo>
                <a:lnTo>
                  <a:pt x="765" y="660"/>
                </a:lnTo>
                <a:lnTo>
                  <a:pt x="763" y="660"/>
                </a:lnTo>
                <a:lnTo>
                  <a:pt x="763" y="661"/>
                </a:lnTo>
                <a:lnTo>
                  <a:pt x="763" y="661"/>
                </a:lnTo>
                <a:lnTo>
                  <a:pt x="765" y="662"/>
                </a:lnTo>
                <a:lnTo>
                  <a:pt x="765" y="662"/>
                </a:lnTo>
                <a:lnTo>
                  <a:pt x="765" y="662"/>
                </a:lnTo>
                <a:lnTo>
                  <a:pt x="766" y="662"/>
                </a:lnTo>
                <a:lnTo>
                  <a:pt x="766" y="662"/>
                </a:lnTo>
                <a:lnTo>
                  <a:pt x="767" y="662"/>
                </a:lnTo>
                <a:lnTo>
                  <a:pt x="767" y="662"/>
                </a:lnTo>
                <a:lnTo>
                  <a:pt x="767" y="662"/>
                </a:lnTo>
                <a:lnTo>
                  <a:pt x="767" y="662"/>
                </a:lnTo>
                <a:lnTo>
                  <a:pt x="769" y="662"/>
                </a:lnTo>
                <a:lnTo>
                  <a:pt x="769" y="664"/>
                </a:lnTo>
                <a:lnTo>
                  <a:pt x="769" y="664"/>
                </a:lnTo>
                <a:lnTo>
                  <a:pt x="770" y="664"/>
                </a:lnTo>
                <a:lnTo>
                  <a:pt x="770" y="664"/>
                </a:lnTo>
                <a:lnTo>
                  <a:pt x="770" y="664"/>
                </a:lnTo>
                <a:lnTo>
                  <a:pt x="770" y="664"/>
                </a:lnTo>
                <a:lnTo>
                  <a:pt x="770" y="662"/>
                </a:lnTo>
                <a:lnTo>
                  <a:pt x="770" y="662"/>
                </a:lnTo>
                <a:lnTo>
                  <a:pt x="772" y="662"/>
                </a:lnTo>
                <a:lnTo>
                  <a:pt x="772" y="662"/>
                </a:lnTo>
                <a:lnTo>
                  <a:pt x="773" y="662"/>
                </a:lnTo>
                <a:lnTo>
                  <a:pt x="773" y="662"/>
                </a:lnTo>
                <a:lnTo>
                  <a:pt x="773" y="662"/>
                </a:lnTo>
                <a:lnTo>
                  <a:pt x="774" y="662"/>
                </a:lnTo>
                <a:lnTo>
                  <a:pt x="774" y="662"/>
                </a:lnTo>
                <a:lnTo>
                  <a:pt x="776" y="662"/>
                </a:lnTo>
                <a:lnTo>
                  <a:pt x="776" y="662"/>
                </a:lnTo>
                <a:lnTo>
                  <a:pt x="776" y="662"/>
                </a:lnTo>
                <a:lnTo>
                  <a:pt x="776" y="662"/>
                </a:lnTo>
                <a:lnTo>
                  <a:pt x="776" y="664"/>
                </a:lnTo>
                <a:lnTo>
                  <a:pt x="776" y="664"/>
                </a:lnTo>
                <a:lnTo>
                  <a:pt x="777" y="665"/>
                </a:lnTo>
                <a:lnTo>
                  <a:pt x="777" y="665"/>
                </a:lnTo>
                <a:lnTo>
                  <a:pt x="777" y="665"/>
                </a:lnTo>
                <a:lnTo>
                  <a:pt x="777" y="665"/>
                </a:lnTo>
                <a:lnTo>
                  <a:pt x="778" y="665"/>
                </a:lnTo>
                <a:lnTo>
                  <a:pt x="778" y="665"/>
                </a:lnTo>
                <a:lnTo>
                  <a:pt x="778" y="665"/>
                </a:lnTo>
                <a:lnTo>
                  <a:pt x="778" y="665"/>
                </a:lnTo>
                <a:lnTo>
                  <a:pt x="780" y="665"/>
                </a:lnTo>
                <a:lnTo>
                  <a:pt x="780" y="665"/>
                </a:lnTo>
                <a:lnTo>
                  <a:pt x="781" y="665"/>
                </a:lnTo>
                <a:lnTo>
                  <a:pt x="781" y="665"/>
                </a:lnTo>
                <a:lnTo>
                  <a:pt x="781" y="665"/>
                </a:lnTo>
                <a:lnTo>
                  <a:pt x="781" y="665"/>
                </a:lnTo>
                <a:lnTo>
                  <a:pt x="781" y="665"/>
                </a:lnTo>
                <a:lnTo>
                  <a:pt x="782" y="665"/>
                </a:lnTo>
                <a:lnTo>
                  <a:pt x="782" y="667"/>
                </a:lnTo>
                <a:lnTo>
                  <a:pt x="782" y="667"/>
                </a:lnTo>
                <a:lnTo>
                  <a:pt x="782" y="668"/>
                </a:lnTo>
                <a:lnTo>
                  <a:pt x="784" y="668"/>
                </a:lnTo>
                <a:lnTo>
                  <a:pt x="784" y="667"/>
                </a:lnTo>
                <a:lnTo>
                  <a:pt x="784" y="667"/>
                </a:lnTo>
                <a:lnTo>
                  <a:pt x="785" y="667"/>
                </a:lnTo>
                <a:lnTo>
                  <a:pt x="785" y="667"/>
                </a:lnTo>
                <a:lnTo>
                  <a:pt x="785" y="667"/>
                </a:lnTo>
                <a:lnTo>
                  <a:pt x="785" y="668"/>
                </a:lnTo>
                <a:lnTo>
                  <a:pt x="787" y="668"/>
                </a:lnTo>
                <a:lnTo>
                  <a:pt x="787" y="668"/>
                </a:lnTo>
                <a:lnTo>
                  <a:pt x="787" y="668"/>
                </a:lnTo>
                <a:lnTo>
                  <a:pt x="787" y="668"/>
                </a:lnTo>
                <a:lnTo>
                  <a:pt x="788" y="668"/>
                </a:lnTo>
                <a:lnTo>
                  <a:pt x="788" y="668"/>
                </a:lnTo>
                <a:lnTo>
                  <a:pt x="788" y="668"/>
                </a:lnTo>
                <a:lnTo>
                  <a:pt x="787" y="669"/>
                </a:lnTo>
                <a:lnTo>
                  <a:pt x="787" y="669"/>
                </a:lnTo>
                <a:lnTo>
                  <a:pt x="787" y="671"/>
                </a:lnTo>
                <a:lnTo>
                  <a:pt x="787" y="671"/>
                </a:lnTo>
                <a:lnTo>
                  <a:pt x="787" y="671"/>
                </a:lnTo>
                <a:lnTo>
                  <a:pt x="787" y="671"/>
                </a:lnTo>
                <a:lnTo>
                  <a:pt x="787" y="672"/>
                </a:lnTo>
                <a:lnTo>
                  <a:pt x="787" y="672"/>
                </a:lnTo>
                <a:lnTo>
                  <a:pt x="787" y="672"/>
                </a:lnTo>
                <a:lnTo>
                  <a:pt x="788" y="672"/>
                </a:lnTo>
                <a:lnTo>
                  <a:pt x="788" y="672"/>
                </a:lnTo>
                <a:lnTo>
                  <a:pt x="788" y="673"/>
                </a:lnTo>
                <a:lnTo>
                  <a:pt x="788" y="673"/>
                </a:lnTo>
                <a:lnTo>
                  <a:pt x="788" y="673"/>
                </a:lnTo>
                <a:lnTo>
                  <a:pt x="789" y="673"/>
                </a:lnTo>
                <a:lnTo>
                  <a:pt x="789" y="675"/>
                </a:lnTo>
                <a:lnTo>
                  <a:pt x="789" y="675"/>
                </a:lnTo>
                <a:lnTo>
                  <a:pt x="791" y="675"/>
                </a:lnTo>
                <a:lnTo>
                  <a:pt x="791" y="675"/>
                </a:lnTo>
                <a:lnTo>
                  <a:pt x="792" y="675"/>
                </a:lnTo>
                <a:lnTo>
                  <a:pt x="792" y="676"/>
                </a:lnTo>
                <a:lnTo>
                  <a:pt x="792" y="676"/>
                </a:lnTo>
                <a:lnTo>
                  <a:pt x="792" y="676"/>
                </a:lnTo>
                <a:lnTo>
                  <a:pt x="792" y="676"/>
                </a:lnTo>
                <a:lnTo>
                  <a:pt x="792" y="676"/>
                </a:lnTo>
                <a:lnTo>
                  <a:pt x="793" y="676"/>
                </a:lnTo>
                <a:lnTo>
                  <a:pt x="793" y="676"/>
                </a:lnTo>
                <a:lnTo>
                  <a:pt x="795" y="678"/>
                </a:lnTo>
                <a:lnTo>
                  <a:pt x="795" y="678"/>
                </a:lnTo>
                <a:lnTo>
                  <a:pt x="795" y="678"/>
                </a:lnTo>
                <a:lnTo>
                  <a:pt x="795" y="679"/>
                </a:lnTo>
                <a:lnTo>
                  <a:pt x="796" y="679"/>
                </a:lnTo>
                <a:lnTo>
                  <a:pt x="796" y="679"/>
                </a:lnTo>
                <a:lnTo>
                  <a:pt x="796" y="678"/>
                </a:lnTo>
                <a:lnTo>
                  <a:pt x="798" y="678"/>
                </a:lnTo>
                <a:lnTo>
                  <a:pt x="798" y="678"/>
                </a:lnTo>
                <a:lnTo>
                  <a:pt x="799" y="678"/>
                </a:lnTo>
                <a:lnTo>
                  <a:pt x="799" y="678"/>
                </a:lnTo>
                <a:lnTo>
                  <a:pt x="800" y="678"/>
                </a:lnTo>
                <a:lnTo>
                  <a:pt x="800" y="678"/>
                </a:lnTo>
                <a:lnTo>
                  <a:pt x="800" y="678"/>
                </a:lnTo>
                <a:lnTo>
                  <a:pt x="800" y="678"/>
                </a:lnTo>
                <a:lnTo>
                  <a:pt x="802" y="678"/>
                </a:lnTo>
                <a:lnTo>
                  <a:pt x="802" y="678"/>
                </a:lnTo>
                <a:lnTo>
                  <a:pt x="803" y="678"/>
                </a:lnTo>
                <a:lnTo>
                  <a:pt x="803" y="678"/>
                </a:lnTo>
                <a:lnTo>
                  <a:pt x="803" y="679"/>
                </a:lnTo>
                <a:lnTo>
                  <a:pt x="803" y="679"/>
                </a:lnTo>
                <a:lnTo>
                  <a:pt x="803" y="679"/>
                </a:lnTo>
                <a:lnTo>
                  <a:pt x="803" y="680"/>
                </a:lnTo>
                <a:lnTo>
                  <a:pt x="803" y="680"/>
                </a:lnTo>
                <a:lnTo>
                  <a:pt x="803" y="682"/>
                </a:lnTo>
                <a:lnTo>
                  <a:pt x="803" y="682"/>
                </a:lnTo>
                <a:lnTo>
                  <a:pt x="803" y="682"/>
                </a:lnTo>
                <a:lnTo>
                  <a:pt x="803" y="683"/>
                </a:lnTo>
                <a:lnTo>
                  <a:pt x="804" y="683"/>
                </a:lnTo>
                <a:lnTo>
                  <a:pt x="804" y="684"/>
                </a:lnTo>
                <a:lnTo>
                  <a:pt x="806" y="684"/>
                </a:lnTo>
                <a:lnTo>
                  <a:pt x="806" y="683"/>
                </a:lnTo>
                <a:lnTo>
                  <a:pt x="806" y="683"/>
                </a:lnTo>
                <a:lnTo>
                  <a:pt x="807" y="683"/>
                </a:lnTo>
                <a:lnTo>
                  <a:pt x="807" y="683"/>
                </a:lnTo>
                <a:lnTo>
                  <a:pt x="808" y="683"/>
                </a:lnTo>
                <a:lnTo>
                  <a:pt x="808" y="683"/>
                </a:lnTo>
                <a:lnTo>
                  <a:pt x="808" y="683"/>
                </a:lnTo>
                <a:lnTo>
                  <a:pt x="810" y="682"/>
                </a:lnTo>
                <a:lnTo>
                  <a:pt x="810" y="682"/>
                </a:lnTo>
                <a:lnTo>
                  <a:pt x="810" y="682"/>
                </a:lnTo>
                <a:lnTo>
                  <a:pt x="810" y="682"/>
                </a:lnTo>
                <a:lnTo>
                  <a:pt x="810" y="680"/>
                </a:lnTo>
                <a:lnTo>
                  <a:pt x="811" y="680"/>
                </a:lnTo>
                <a:lnTo>
                  <a:pt x="811" y="680"/>
                </a:lnTo>
                <a:lnTo>
                  <a:pt x="811" y="680"/>
                </a:lnTo>
                <a:lnTo>
                  <a:pt x="811" y="679"/>
                </a:lnTo>
                <a:lnTo>
                  <a:pt x="811" y="679"/>
                </a:lnTo>
                <a:lnTo>
                  <a:pt x="811" y="679"/>
                </a:lnTo>
                <a:lnTo>
                  <a:pt x="811" y="679"/>
                </a:lnTo>
                <a:lnTo>
                  <a:pt x="810" y="678"/>
                </a:lnTo>
                <a:lnTo>
                  <a:pt x="810" y="678"/>
                </a:lnTo>
                <a:lnTo>
                  <a:pt x="810" y="676"/>
                </a:lnTo>
                <a:lnTo>
                  <a:pt x="810" y="676"/>
                </a:lnTo>
                <a:lnTo>
                  <a:pt x="810" y="676"/>
                </a:lnTo>
                <a:lnTo>
                  <a:pt x="810" y="676"/>
                </a:lnTo>
                <a:lnTo>
                  <a:pt x="810" y="676"/>
                </a:lnTo>
                <a:lnTo>
                  <a:pt x="810" y="675"/>
                </a:lnTo>
                <a:lnTo>
                  <a:pt x="811" y="675"/>
                </a:lnTo>
                <a:lnTo>
                  <a:pt x="811" y="675"/>
                </a:lnTo>
                <a:lnTo>
                  <a:pt x="811" y="673"/>
                </a:lnTo>
                <a:lnTo>
                  <a:pt x="811" y="673"/>
                </a:lnTo>
                <a:lnTo>
                  <a:pt x="811" y="673"/>
                </a:lnTo>
                <a:lnTo>
                  <a:pt x="813" y="673"/>
                </a:lnTo>
                <a:lnTo>
                  <a:pt x="813" y="673"/>
                </a:lnTo>
                <a:lnTo>
                  <a:pt x="814" y="673"/>
                </a:lnTo>
                <a:lnTo>
                  <a:pt x="814" y="672"/>
                </a:lnTo>
                <a:lnTo>
                  <a:pt x="814" y="672"/>
                </a:lnTo>
                <a:lnTo>
                  <a:pt x="814" y="672"/>
                </a:lnTo>
                <a:lnTo>
                  <a:pt x="814" y="671"/>
                </a:lnTo>
                <a:lnTo>
                  <a:pt x="814" y="671"/>
                </a:lnTo>
                <a:lnTo>
                  <a:pt x="815" y="671"/>
                </a:lnTo>
                <a:lnTo>
                  <a:pt x="815" y="671"/>
                </a:lnTo>
                <a:lnTo>
                  <a:pt x="817" y="671"/>
                </a:lnTo>
                <a:lnTo>
                  <a:pt x="817" y="671"/>
                </a:lnTo>
                <a:lnTo>
                  <a:pt x="817" y="671"/>
                </a:lnTo>
                <a:lnTo>
                  <a:pt x="817" y="671"/>
                </a:lnTo>
                <a:lnTo>
                  <a:pt x="818" y="671"/>
                </a:lnTo>
                <a:lnTo>
                  <a:pt x="818" y="669"/>
                </a:lnTo>
                <a:lnTo>
                  <a:pt x="818" y="669"/>
                </a:lnTo>
                <a:lnTo>
                  <a:pt x="819" y="669"/>
                </a:lnTo>
                <a:lnTo>
                  <a:pt x="819" y="669"/>
                </a:lnTo>
                <a:lnTo>
                  <a:pt x="819" y="669"/>
                </a:lnTo>
                <a:lnTo>
                  <a:pt x="819" y="668"/>
                </a:lnTo>
                <a:lnTo>
                  <a:pt x="819" y="668"/>
                </a:lnTo>
                <a:lnTo>
                  <a:pt x="819" y="668"/>
                </a:lnTo>
                <a:lnTo>
                  <a:pt x="821" y="668"/>
                </a:lnTo>
                <a:lnTo>
                  <a:pt x="821" y="668"/>
                </a:lnTo>
                <a:lnTo>
                  <a:pt x="821" y="668"/>
                </a:lnTo>
                <a:lnTo>
                  <a:pt x="822" y="669"/>
                </a:lnTo>
                <a:lnTo>
                  <a:pt x="822" y="669"/>
                </a:lnTo>
                <a:lnTo>
                  <a:pt x="822" y="671"/>
                </a:lnTo>
                <a:lnTo>
                  <a:pt x="822" y="671"/>
                </a:lnTo>
                <a:lnTo>
                  <a:pt x="822" y="669"/>
                </a:lnTo>
                <a:lnTo>
                  <a:pt x="824" y="669"/>
                </a:lnTo>
                <a:lnTo>
                  <a:pt x="824" y="669"/>
                </a:lnTo>
                <a:lnTo>
                  <a:pt x="824" y="669"/>
                </a:lnTo>
                <a:lnTo>
                  <a:pt x="825" y="669"/>
                </a:lnTo>
                <a:lnTo>
                  <a:pt x="825" y="669"/>
                </a:lnTo>
                <a:lnTo>
                  <a:pt x="825" y="668"/>
                </a:lnTo>
                <a:lnTo>
                  <a:pt x="825" y="668"/>
                </a:lnTo>
                <a:lnTo>
                  <a:pt x="826" y="668"/>
                </a:lnTo>
                <a:lnTo>
                  <a:pt x="826" y="668"/>
                </a:lnTo>
                <a:lnTo>
                  <a:pt x="828" y="668"/>
                </a:lnTo>
                <a:lnTo>
                  <a:pt x="828" y="668"/>
                </a:lnTo>
                <a:lnTo>
                  <a:pt x="829" y="669"/>
                </a:lnTo>
                <a:lnTo>
                  <a:pt x="829" y="669"/>
                </a:lnTo>
                <a:lnTo>
                  <a:pt x="830" y="669"/>
                </a:lnTo>
                <a:lnTo>
                  <a:pt x="830" y="669"/>
                </a:lnTo>
                <a:lnTo>
                  <a:pt x="830" y="669"/>
                </a:lnTo>
                <a:lnTo>
                  <a:pt x="830" y="668"/>
                </a:lnTo>
                <a:lnTo>
                  <a:pt x="830" y="668"/>
                </a:lnTo>
                <a:lnTo>
                  <a:pt x="830" y="668"/>
                </a:lnTo>
                <a:lnTo>
                  <a:pt x="832" y="667"/>
                </a:lnTo>
                <a:lnTo>
                  <a:pt x="832" y="667"/>
                </a:lnTo>
                <a:lnTo>
                  <a:pt x="833" y="667"/>
                </a:lnTo>
                <a:lnTo>
                  <a:pt x="833" y="665"/>
                </a:lnTo>
                <a:lnTo>
                  <a:pt x="832" y="665"/>
                </a:lnTo>
                <a:lnTo>
                  <a:pt x="832" y="665"/>
                </a:lnTo>
                <a:lnTo>
                  <a:pt x="832" y="665"/>
                </a:lnTo>
                <a:lnTo>
                  <a:pt x="830" y="665"/>
                </a:lnTo>
                <a:lnTo>
                  <a:pt x="830" y="665"/>
                </a:lnTo>
                <a:lnTo>
                  <a:pt x="830" y="664"/>
                </a:lnTo>
                <a:lnTo>
                  <a:pt x="830" y="664"/>
                </a:lnTo>
                <a:lnTo>
                  <a:pt x="832" y="664"/>
                </a:lnTo>
                <a:lnTo>
                  <a:pt x="832" y="662"/>
                </a:lnTo>
                <a:lnTo>
                  <a:pt x="833" y="662"/>
                </a:lnTo>
                <a:lnTo>
                  <a:pt x="833" y="662"/>
                </a:lnTo>
                <a:lnTo>
                  <a:pt x="834" y="662"/>
                </a:lnTo>
                <a:lnTo>
                  <a:pt x="836" y="662"/>
                </a:lnTo>
                <a:lnTo>
                  <a:pt x="836" y="662"/>
                </a:lnTo>
                <a:lnTo>
                  <a:pt x="836" y="662"/>
                </a:lnTo>
                <a:lnTo>
                  <a:pt x="836" y="662"/>
                </a:lnTo>
                <a:lnTo>
                  <a:pt x="836" y="662"/>
                </a:lnTo>
                <a:lnTo>
                  <a:pt x="837" y="662"/>
                </a:lnTo>
                <a:lnTo>
                  <a:pt x="837" y="661"/>
                </a:lnTo>
                <a:lnTo>
                  <a:pt x="837" y="661"/>
                </a:lnTo>
                <a:lnTo>
                  <a:pt x="837" y="660"/>
                </a:lnTo>
                <a:lnTo>
                  <a:pt x="837" y="660"/>
                </a:lnTo>
                <a:lnTo>
                  <a:pt x="839" y="660"/>
                </a:lnTo>
                <a:lnTo>
                  <a:pt x="839" y="660"/>
                </a:lnTo>
                <a:lnTo>
                  <a:pt x="839" y="660"/>
                </a:lnTo>
                <a:lnTo>
                  <a:pt x="840" y="660"/>
                </a:lnTo>
                <a:lnTo>
                  <a:pt x="840" y="660"/>
                </a:lnTo>
                <a:lnTo>
                  <a:pt x="841" y="660"/>
                </a:lnTo>
                <a:lnTo>
                  <a:pt x="841" y="660"/>
                </a:lnTo>
                <a:lnTo>
                  <a:pt x="841" y="660"/>
                </a:lnTo>
                <a:lnTo>
                  <a:pt x="843" y="658"/>
                </a:lnTo>
                <a:lnTo>
                  <a:pt x="843" y="658"/>
                </a:lnTo>
                <a:lnTo>
                  <a:pt x="844" y="658"/>
                </a:lnTo>
                <a:lnTo>
                  <a:pt x="844" y="658"/>
                </a:lnTo>
                <a:lnTo>
                  <a:pt x="844" y="660"/>
                </a:lnTo>
                <a:lnTo>
                  <a:pt x="845" y="660"/>
                </a:lnTo>
                <a:lnTo>
                  <a:pt x="845" y="660"/>
                </a:lnTo>
                <a:lnTo>
                  <a:pt x="847" y="658"/>
                </a:lnTo>
                <a:lnTo>
                  <a:pt x="847" y="658"/>
                </a:lnTo>
                <a:lnTo>
                  <a:pt x="847" y="657"/>
                </a:lnTo>
                <a:lnTo>
                  <a:pt x="847" y="657"/>
                </a:lnTo>
                <a:lnTo>
                  <a:pt x="847" y="657"/>
                </a:lnTo>
                <a:lnTo>
                  <a:pt x="847" y="656"/>
                </a:lnTo>
                <a:lnTo>
                  <a:pt x="847" y="656"/>
                </a:lnTo>
                <a:lnTo>
                  <a:pt x="847" y="654"/>
                </a:lnTo>
                <a:lnTo>
                  <a:pt x="847" y="654"/>
                </a:lnTo>
                <a:lnTo>
                  <a:pt x="847" y="654"/>
                </a:lnTo>
                <a:lnTo>
                  <a:pt x="848" y="654"/>
                </a:lnTo>
                <a:lnTo>
                  <a:pt x="850" y="654"/>
                </a:lnTo>
                <a:lnTo>
                  <a:pt x="850" y="654"/>
                </a:lnTo>
                <a:lnTo>
                  <a:pt x="850" y="654"/>
                </a:lnTo>
                <a:lnTo>
                  <a:pt x="850" y="656"/>
                </a:lnTo>
                <a:lnTo>
                  <a:pt x="850" y="656"/>
                </a:lnTo>
                <a:lnTo>
                  <a:pt x="851" y="657"/>
                </a:lnTo>
                <a:lnTo>
                  <a:pt x="851" y="657"/>
                </a:lnTo>
                <a:lnTo>
                  <a:pt x="852" y="657"/>
                </a:lnTo>
                <a:lnTo>
                  <a:pt x="852" y="656"/>
                </a:lnTo>
                <a:lnTo>
                  <a:pt x="852" y="656"/>
                </a:lnTo>
                <a:lnTo>
                  <a:pt x="854" y="656"/>
                </a:lnTo>
                <a:lnTo>
                  <a:pt x="854" y="656"/>
                </a:lnTo>
                <a:lnTo>
                  <a:pt x="855" y="657"/>
                </a:lnTo>
                <a:lnTo>
                  <a:pt x="855" y="656"/>
                </a:lnTo>
                <a:lnTo>
                  <a:pt x="855" y="656"/>
                </a:lnTo>
                <a:lnTo>
                  <a:pt x="856" y="657"/>
                </a:lnTo>
                <a:lnTo>
                  <a:pt x="856" y="657"/>
                </a:lnTo>
                <a:lnTo>
                  <a:pt x="858" y="657"/>
                </a:lnTo>
                <a:lnTo>
                  <a:pt x="858" y="657"/>
                </a:lnTo>
                <a:lnTo>
                  <a:pt x="858" y="657"/>
                </a:lnTo>
                <a:lnTo>
                  <a:pt x="859" y="657"/>
                </a:lnTo>
                <a:lnTo>
                  <a:pt x="859" y="657"/>
                </a:lnTo>
                <a:lnTo>
                  <a:pt x="860" y="657"/>
                </a:lnTo>
                <a:lnTo>
                  <a:pt x="860" y="657"/>
                </a:lnTo>
                <a:lnTo>
                  <a:pt x="860" y="656"/>
                </a:lnTo>
                <a:lnTo>
                  <a:pt x="860" y="656"/>
                </a:lnTo>
                <a:lnTo>
                  <a:pt x="860" y="656"/>
                </a:lnTo>
                <a:lnTo>
                  <a:pt x="862" y="654"/>
                </a:lnTo>
                <a:lnTo>
                  <a:pt x="863" y="654"/>
                </a:lnTo>
                <a:lnTo>
                  <a:pt x="863" y="654"/>
                </a:lnTo>
                <a:lnTo>
                  <a:pt x="863" y="654"/>
                </a:lnTo>
                <a:lnTo>
                  <a:pt x="863" y="653"/>
                </a:lnTo>
                <a:lnTo>
                  <a:pt x="863" y="653"/>
                </a:lnTo>
                <a:lnTo>
                  <a:pt x="863" y="652"/>
                </a:lnTo>
                <a:lnTo>
                  <a:pt x="863" y="652"/>
                </a:lnTo>
                <a:lnTo>
                  <a:pt x="865" y="652"/>
                </a:lnTo>
                <a:lnTo>
                  <a:pt x="865" y="650"/>
                </a:lnTo>
                <a:lnTo>
                  <a:pt x="866" y="649"/>
                </a:lnTo>
                <a:lnTo>
                  <a:pt x="866" y="649"/>
                </a:lnTo>
                <a:lnTo>
                  <a:pt x="866" y="647"/>
                </a:lnTo>
                <a:lnTo>
                  <a:pt x="866" y="646"/>
                </a:lnTo>
                <a:lnTo>
                  <a:pt x="866" y="646"/>
                </a:lnTo>
                <a:lnTo>
                  <a:pt x="866" y="645"/>
                </a:lnTo>
                <a:lnTo>
                  <a:pt x="866" y="643"/>
                </a:lnTo>
                <a:lnTo>
                  <a:pt x="866" y="643"/>
                </a:lnTo>
                <a:lnTo>
                  <a:pt x="866" y="643"/>
                </a:lnTo>
                <a:lnTo>
                  <a:pt x="866" y="642"/>
                </a:lnTo>
                <a:lnTo>
                  <a:pt x="866" y="641"/>
                </a:lnTo>
                <a:lnTo>
                  <a:pt x="866" y="641"/>
                </a:lnTo>
                <a:lnTo>
                  <a:pt x="866" y="641"/>
                </a:lnTo>
                <a:lnTo>
                  <a:pt x="866" y="639"/>
                </a:lnTo>
                <a:lnTo>
                  <a:pt x="866" y="638"/>
                </a:lnTo>
                <a:lnTo>
                  <a:pt x="866" y="638"/>
                </a:lnTo>
                <a:lnTo>
                  <a:pt x="867" y="638"/>
                </a:lnTo>
                <a:lnTo>
                  <a:pt x="867" y="638"/>
                </a:lnTo>
                <a:lnTo>
                  <a:pt x="867" y="636"/>
                </a:lnTo>
                <a:lnTo>
                  <a:pt x="869" y="636"/>
                </a:lnTo>
                <a:lnTo>
                  <a:pt x="869" y="636"/>
                </a:lnTo>
                <a:lnTo>
                  <a:pt x="869" y="636"/>
                </a:lnTo>
                <a:lnTo>
                  <a:pt x="869" y="638"/>
                </a:lnTo>
                <a:lnTo>
                  <a:pt x="870" y="638"/>
                </a:lnTo>
                <a:lnTo>
                  <a:pt x="870" y="638"/>
                </a:lnTo>
                <a:lnTo>
                  <a:pt x="870" y="638"/>
                </a:lnTo>
                <a:lnTo>
                  <a:pt x="871" y="638"/>
                </a:lnTo>
                <a:lnTo>
                  <a:pt x="871" y="636"/>
                </a:lnTo>
                <a:lnTo>
                  <a:pt x="871" y="636"/>
                </a:lnTo>
                <a:lnTo>
                  <a:pt x="871" y="635"/>
                </a:lnTo>
                <a:lnTo>
                  <a:pt x="871" y="635"/>
                </a:lnTo>
                <a:lnTo>
                  <a:pt x="871" y="635"/>
                </a:lnTo>
                <a:lnTo>
                  <a:pt x="873" y="635"/>
                </a:lnTo>
                <a:lnTo>
                  <a:pt x="873" y="635"/>
                </a:lnTo>
                <a:lnTo>
                  <a:pt x="874" y="635"/>
                </a:lnTo>
                <a:lnTo>
                  <a:pt x="873" y="634"/>
                </a:lnTo>
                <a:lnTo>
                  <a:pt x="873" y="634"/>
                </a:lnTo>
                <a:lnTo>
                  <a:pt x="874" y="632"/>
                </a:lnTo>
                <a:lnTo>
                  <a:pt x="874" y="632"/>
                </a:lnTo>
                <a:lnTo>
                  <a:pt x="874" y="632"/>
                </a:lnTo>
                <a:lnTo>
                  <a:pt x="874" y="632"/>
                </a:lnTo>
                <a:lnTo>
                  <a:pt x="876" y="632"/>
                </a:lnTo>
                <a:lnTo>
                  <a:pt x="876" y="632"/>
                </a:lnTo>
                <a:lnTo>
                  <a:pt x="877" y="632"/>
                </a:lnTo>
                <a:lnTo>
                  <a:pt x="877" y="632"/>
                </a:lnTo>
                <a:lnTo>
                  <a:pt x="877" y="632"/>
                </a:lnTo>
                <a:lnTo>
                  <a:pt x="878" y="632"/>
                </a:lnTo>
                <a:lnTo>
                  <a:pt x="878" y="631"/>
                </a:lnTo>
                <a:lnTo>
                  <a:pt x="880" y="631"/>
                </a:lnTo>
                <a:lnTo>
                  <a:pt x="880" y="631"/>
                </a:lnTo>
                <a:lnTo>
                  <a:pt x="880" y="631"/>
                </a:lnTo>
                <a:lnTo>
                  <a:pt x="881" y="631"/>
                </a:lnTo>
                <a:lnTo>
                  <a:pt x="881" y="631"/>
                </a:lnTo>
                <a:lnTo>
                  <a:pt x="882" y="631"/>
                </a:lnTo>
                <a:lnTo>
                  <a:pt x="882" y="631"/>
                </a:lnTo>
                <a:lnTo>
                  <a:pt x="882" y="632"/>
                </a:lnTo>
                <a:lnTo>
                  <a:pt x="882" y="632"/>
                </a:lnTo>
                <a:lnTo>
                  <a:pt x="884" y="631"/>
                </a:lnTo>
                <a:lnTo>
                  <a:pt x="884" y="631"/>
                </a:lnTo>
                <a:lnTo>
                  <a:pt x="885" y="631"/>
                </a:lnTo>
                <a:lnTo>
                  <a:pt x="885" y="630"/>
                </a:lnTo>
                <a:lnTo>
                  <a:pt x="885" y="630"/>
                </a:lnTo>
                <a:lnTo>
                  <a:pt x="885" y="630"/>
                </a:lnTo>
                <a:lnTo>
                  <a:pt x="886" y="630"/>
                </a:lnTo>
                <a:lnTo>
                  <a:pt x="886" y="630"/>
                </a:lnTo>
                <a:lnTo>
                  <a:pt x="888" y="630"/>
                </a:lnTo>
                <a:lnTo>
                  <a:pt x="888" y="630"/>
                </a:lnTo>
                <a:lnTo>
                  <a:pt x="888" y="630"/>
                </a:lnTo>
                <a:lnTo>
                  <a:pt x="888" y="630"/>
                </a:lnTo>
                <a:lnTo>
                  <a:pt x="889" y="630"/>
                </a:lnTo>
                <a:lnTo>
                  <a:pt x="889" y="630"/>
                </a:lnTo>
                <a:lnTo>
                  <a:pt x="889" y="631"/>
                </a:lnTo>
                <a:lnTo>
                  <a:pt x="891" y="631"/>
                </a:lnTo>
                <a:lnTo>
                  <a:pt x="891" y="631"/>
                </a:lnTo>
                <a:lnTo>
                  <a:pt x="891" y="631"/>
                </a:lnTo>
                <a:lnTo>
                  <a:pt x="891" y="632"/>
                </a:lnTo>
                <a:lnTo>
                  <a:pt x="892" y="632"/>
                </a:lnTo>
                <a:lnTo>
                  <a:pt x="892" y="634"/>
                </a:lnTo>
                <a:lnTo>
                  <a:pt x="892" y="634"/>
                </a:lnTo>
                <a:lnTo>
                  <a:pt x="892" y="634"/>
                </a:lnTo>
                <a:lnTo>
                  <a:pt x="892" y="635"/>
                </a:lnTo>
                <a:lnTo>
                  <a:pt x="892" y="635"/>
                </a:lnTo>
                <a:lnTo>
                  <a:pt x="892" y="635"/>
                </a:lnTo>
                <a:lnTo>
                  <a:pt x="892" y="636"/>
                </a:lnTo>
                <a:lnTo>
                  <a:pt x="892" y="636"/>
                </a:lnTo>
                <a:lnTo>
                  <a:pt x="892" y="638"/>
                </a:lnTo>
                <a:lnTo>
                  <a:pt x="892" y="638"/>
                </a:lnTo>
                <a:lnTo>
                  <a:pt x="893" y="638"/>
                </a:lnTo>
                <a:lnTo>
                  <a:pt x="893" y="639"/>
                </a:lnTo>
                <a:lnTo>
                  <a:pt x="893" y="639"/>
                </a:lnTo>
                <a:lnTo>
                  <a:pt x="893" y="641"/>
                </a:lnTo>
                <a:lnTo>
                  <a:pt x="893" y="641"/>
                </a:lnTo>
                <a:lnTo>
                  <a:pt x="893" y="641"/>
                </a:lnTo>
                <a:lnTo>
                  <a:pt x="893" y="641"/>
                </a:lnTo>
                <a:lnTo>
                  <a:pt x="893" y="642"/>
                </a:lnTo>
                <a:lnTo>
                  <a:pt x="895" y="642"/>
                </a:lnTo>
                <a:lnTo>
                  <a:pt x="895" y="643"/>
                </a:lnTo>
                <a:lnTo>
                  <a:pt x="895" y="643"/>
                </a:lnTo>
                <a:lnTo>
                  <a:pt x="895" y="643"/>
                </a:lnTo>
                <a:lnTo>
                  <a:pt x="895" y="643"/>
                </a:lnTo>
                <a:lnTo>
                  <a:pt x="896" y="643"/>
                </a:lnTo>
                <a:lnTo>
                  <a:pt x="895" y="645"/>
                </a:lnTo>
                <a:lnTo>
                  <a:pt x="895" y="645"/>
                </a:lnTo>
                <a:lnTo>
                  <a:pt x="895" y="646"/>
                </a:lnTo>
                <a:lnTo>
                  <a:pt x="896" y="646"/>
                </a:lnTo>
                <a:lnTo>
                  <a:pt x="896" y="646"/>
                </a:lnTo>
                <a:lnTo>
                  <a:pt x="896" y="646"/>
                </a:lnTo>
                <a:lnTo>
                  <a:pt x="896" y="646"/>
                </a:lnTo>
                <a:lnTo>
                  <a:pt x="896" y="647"/>
                </a:lnTo>
                <a:lnTo>
                  <a:pt x="896" y="647"/>
                </a:lnTo>
                <a:lnTo>
                  <a:pt x="896" y="647"/>
                </a:lnTo>
                <a:lnTo>
                  <a:pt x="897" y="647"/>
                </a:lnTo>
                <a:lnTo>
                  <a:pt x="897" y="647"/>
                </a:lnTo>
                <a:lnTo>
                  <a:pt x="899" y="647"/>
                </a:lnTo>
                <a:lnTo>
                  <a:pt x="899" y="647"/>
                </a:lnTo>
                <a:lnTo>
                  <a:pt x="899" y="647"/>
                </a:lnTo>
                <a:lnTo>
                  <a:pt x="900" y="647"/>
                </a:lnTo>
                <a:lnTo>
                  <a:pt x="900" y="647"/>
                </a:lnTo>
                <a:lnTo>
                  <a:pt x="900" y="647"/>
                </a:lnTo>
                <a:lnTo>
                  <a:pt x="902" y="647"/>
                </a:lnTo>
                <a:lnTo>
                  <a:pt x="902" y="647"/>
                </a:lnTo>
                <a:lnTo>
                  <a:pt x="902" y="647"/>
                </a:lnTo>
                <a:lnTo>
                  <a:pt x="903" y="647"/>
                </a:lnTo>
                <a:lnTo>
                  <a:pt x="903" y="647"/>
                </a:lnTo>
                <a:lnTo>
                  <a:pt x="904" y="649"/>
                </a:lnTo>
                <a:lnTo>
                  <a:pt x="904" y="649"/>
                </a:lnTo>
                <a:lnTo>
                  <a:pt x="904" y="649"/>
                </a:lnTo>
                <a:lnTo>
                  <a:pt x="904" y="649"/>
                </a:lnTo>
                <a:lnTo>
                  <a:pt x="906" y="649"/>
                </a:lnTo>
                <a:lnTo>
                  <a:pt x="906" y="649"/>
                </a:lnTo>
                <a:lnTo>
                  <a:pt x="906" y="649"/>
                </a:lnTo>
                <a:lnTo>
                  <a:pt x="906" y="647"/>
                </a:lnTo>
                <a:lnTo>
                  <a:pt x="907" y="647"/>
                </a:lnTo>
                <a:lnTo>
                  <a:pt x="907" y="647"/>
                </a:lnTo>
                <a:lnTo>
                  <a:pt x="907" y="647"/>
                </a:lnTo>
                <a:lnTo>
                  <a:pt x="907" y="647"/>
                </a:lnTo>
                <a:lnTo>
                  <a:pt x="908" y="647"/>
                </a:lnTo>
                <a:lnTo>
                  <a:pt x="908" y="646"/>
                </a:lnTo>
                <a:lnTo>
                  <a:pt x="908" y="646"/>
                </a:lnTo>
                <a:lnTo>
                  <a:pt x="908" y="646"/>
                </a:lnTo>
                <a:lnTo>
                  <a:pt x="910" y="646"/>
                </a:lnTo>
                <a:lnTo>
                  <a:pt x="910" y="646"/>
                </a:lnTo>
                <a:lnTo>
                  <a:pt x="910" y="645"/>
                </a:lnTo>
                <a:lnTo>
                  <a:pt x="911" y="645"/>
                </a:lnTo>
                <a:lnTo>
                  <a:pt x="911" y="645"/>
                </a:lnTo>
                <a:lnTo>
                  <a:pt x="911" y="643"/>
                </a:lnTo>
                <a:lnTo>
                  <a:pt x="911" y="643"/>
                </a:lnTo>
                <a:lnTo>
                  <a:pt x="912" y="643"/>
                </a:lnTo>
                <a:lnTo>
                  <a:pt x="912" y="643"/>
                </a:lnTo>
                <a:lnTo>
                  <a:pt x="912" y="642"/>
                </a:lnTo>
                <a:lnTo>
                  <a:pt x="912" y="642"/>
                </a:lnTo>
                <a:lnTo>
                  <a:pt x="912" y="641"/>
                </a:lnTo>
                <a:lnTo>
                  <a:pt x="914" y="641"/>
                </a:lnTo>
                <a:lnTo>
                  <a:pt x="914" y="641"/>
                </a:lnTo>
                <a:lnTo>
                  <a:pt x="915" y="641"/>
                </a:lnTo>
                <a:lnTo>
                  <a:pt x="915" y="641"/>
                </a:lnTo>
                <a:lnTo>
                  <a:pt x="915" y="641"/>
                </a:lnTo>
                <a:lnTo>
                  <a:pt x="915" y="642"/>
                </a:lnTo>
                <a:lnTo>
                  <a:pt x="915" y="642"/>
                </a:lnTo>
                <a:lnTo>
                  <a:pt x="915" y="642"/>
                </a:lnTo>
                <a:lnTo>
                  <a:pt x="917" y="642"/>
                </a:lnTo>
                <a:lnTo>
                  <a:pt x="917" y="642"/>
                </a:lnTo>
                <a:lnTo>
                  <a:pt x="918" y="642"/>
                </a:lnTo>
                <a:lnTo>
                  <a:pt x="918" y="642"/>
                </a:lnTo>
                <a:lnTo>
                  <a:pt x="918" y="642"/>
                </a:lnTo>
                <a:lnTo>
                  <a:pt x="918" y="642"/>
                </a:lnTo>
                <a:lnTo>
                  <a:pt x="919" y="642"/>
                </a:lnTo>
                <a:lnTo>
                  <a:pt x="919" y="641"/>
                </a:lnTo>
                <a:lnTo>
                  <a:pt x="919" y="641"/>
                </a:lnTo>
                <a:lnTo>
                  <a:pt x="919" y="641"/>
                </a:lnTo>
                <a:lnTo>
                  <a:pt x="921" y="641"/>
                </a:lnTo>
                <a:lnTo>
                  <a:pt x="921" y="641"/>
                </a:lnTo>
                <a:lnTo>
                  <a:pt x="921" y="641"/>
                </a:lnTo>
                <a:lnTo>
                  <a:pt x="921" y="641"/>
                </a:lnTo>
                <a:lnTo>
                  <a:pt x="922" y="641"/>
                </a:lnTo>
                <a:lnTo>
                  <a:pt x="922" y="641"/>
                </a:lnTo>
                <a:lnTo>
                  <a:pt x="923" y="641"/>
                </a:lnTo>
                <a:lnTo>
                  <a:pt x="923" y="641"/>
                </a:lnTo>
                <a:lnTo>
                  <a:pt x="923" y="642"/>
                </a:lnTo>
                <a:lnTo>
                  <a:pt x="923" y="642"/>
                </a:lnTo>
                <a:lnTo>
                  <a:pt x="923" y="642"/>
                </a:lnTo>
                <a:lnTo>
                  <a:pt x="923" y="643"/>
                </a:lnTo>
                <a:lnTo>
                  <a:pt x="923" y="643"/>
                </a:lnTo>
                <a:lnTo>
                  <a:pt x="925" y="643"/>
                </a:lnTo>
                <a:lnTo>
                  <a:pt x="925" y="643"/>
                </a:lnTo>
                <a:lnTo>
                  <a:pt x="925" y="645"/>
                </a:lnTo>
                <a:lnTo>
                  <a:pt x="925" y="645"/>
                </a:lnTo>
                <a:lnTo>
                  <a:pt x="926" y="645"/>
                </a:lnTo>
                <a:lnTo>
                  <a:pt x="926" y="643"/>
                </a:lnTo>
                <a:lnTo>
                  <a:pt x="926" y="643"/>
                </a:lnTo>
                <a:lnTo>
                  <a:pt x="926" y="643"/>
                </a:lnTo>
                <a:lnTo>
                  <a:pt x="926" y="643"/>
                </a:lnTo>
                <a:lnTo>
                  <a:pt x="928" y="643"/>
                </a:lnTo>
                <a:lnTo>
                  <a:pt x="928" y="643"/>
                </a:lnTo>
                <a:lnTo>
                  <a:pt x="928" y="643"/>
                </a:lnTo>
                <a:lnTo>
                  <a:pt x="929" y="643"/>
                </a:lnTo>
                <a:lnTo>
                  <a:pt x="929" y="643"/>
                </a:lnTo>
                <a:lnTo>
                  <a:pt x="929" y="643"/>
                </a:lnTo>
                <a:lnTo>
                  <a:pt x="929" y="643"/>
                </a:lnTo>
                <a:lnTo>
                  <a:pt x="930" y="643"/>
                </a:lnTo>
                <a:lnTo>
                  <a:pt x="930" y="645"/>
                </a:lnTo>
                <a:lnTo>
                  <a:pt x="929" y="645"/>
                </a:lnTo>
                <a:lnTo>
                  <a:pt x="929" y="645"/>
                </a:lnTo>
                <a:lnTo>
                  <a:pt x="929" y="646"/>
                </a:lnTo>
                <a:lnTo>
                  <a:pt x="929" y="646"/>
                </a:lnTo>
                <a:lnTo>
                  <a:pt x="929" y="646"/>
                </a:lnTo>
                <a:lnTo>
                  <a:pt x="929" y="646"/>
                </a:lnTo>
                <a:lnTo>
                  <a:pt x="930" y="646"/>
                </a:lnTo>
                <a:lnTo>
                  <a:pt x="930" y="647"/>
                </a:lnTo>
                <a:lnTo>
                  <a:pt x="930" y="647"/>
                </a:lnTo>
                <a:lnTo>
                  <a:pt x="930" y="649"/>
                </a:lnTo>
                <a:lnTo>
                  <a:pt x="930" y="649"/>
                </a:lnTo>
                <a:lnTo>
                  <a:pt x="930" y="649"/>
                </a:lnTo>
                <a:lnTo>
                  <a:pt x="930" y="649"/>
                </a:lnTo>
                <a:lnTo>
                  <a:pt x="930" y="650"/>
                </a:lnTo>
                <a:lnTo>
                  <a:pt x="930" y="650"/>
                </a:lnTo>
                <a:lnTo>
                  <a:pt x="930" y="650"/>
                </a:lnTo>
                <a:lnTo>
                  <a:pt x="930" y="652"/>
                </a:lnTo>
                <a:lnTo>
                  <a:pt x="932" y="652"/>
                </a:lnTo>
                <a:lnTo>
                  <a:pt x="932" y="652"/>
                </a:lnTo>
                <a:lnTo>
                  <a:pt x="930" y="652"/>
                </a:lnTo>
                <a:lnTo>
                  <a:pt x="930" y="652"/>
                </a:lnTo>
                <a:lnTo>
                  <a:pt x="929" y="652"/>
                </a:lnTo>
                <a:lnTo>
                  <a:pt x="929" y="652"/>
                </a:lnTo>
                <a:lnTo>
                  <a:pt x="929" y="652"/>
                </a:lnTo>
                <a:lnTo>
                  <a:pt x="929" y="653"/>
                </a:lnTo>
                <a:lnTo>
                  <a:pt x="928" y="653"/>
                </a:lnTo>
                <a:lnTo>
                  <a:pt x="929" y="653"/>
                </a:lnTo>
                <a:lnTo>
                  <a:pt x="929" y="654"/>
                </a:lnTo>
                <a:lnTo>
                  <a:pt x="929" y="654"/>
                </a:lnTo>
                <a:lnTo>
                  <a:pt x="929" y="654"/>
                </a:lnTo>
                <a:lnTo>
                  <a:pt x="929" y="654"/>
                </a:lnTo>
                <a:lnTo>
                  <a:pt x="929" y="654"/>
                </a:lnTo>
                <a:lnTo>
                  <a:pt x="929" y="656"/>
                </a:lnTo>
                <a:lnTo>
                  <a:pt x="929" y="656"/>
                </a:lnTo>
                <a:lnTo>
                  <a:pt x="929" y="656"/>
                </a:lnTo>
                <a:lnTo>
                  <a:pt x="929" y="656"/>
                </a:lnTo>
                <a:lnTo>
                  <a:pt x="929" y="657"/>
                </a:lnTo>
                <a:lnTo>
                  <a:pt x="928" y="657"/>
                </a:lnTo>
                <a:lnTo>
                  <a:pt x="928" y="656"/>
                </a:lnTo>
                <a:lnTo>
                  <a:pt x="926" y="656"/>
                </a:lnTo>
                <a:lnTo>
                  <a:pt x="926" y="657"/>
                </a:lnTo>
                <a:lnTo>
                  <a:pt x="926" y="657"/>
                </a:lnTo>
                <a:lnTo>
                  <a:pt x="926" y="657"/>
                </a:lnTo>
                <a:lnTo>
                  <a:pt x="926" y="657"/>
                </a:lnTo>
                <a:lnTo>
                  <a:pt x="926" y="657"/>
                </a:lnTo>
                <a:lnTo>
                  <a:pt x="926" y="658"/>
                </a:lnTo>
                <a:lnTo>
                  <a:pt x="926" y="658"/>
                </a:lnTo>
                <a:lnTo>
                  <a:pt x="926" y="658"/>
                </a:lnTo>
                <a:lnTo>
                  <a:pt x="926" y="660"/>
                </a:lnTo>
                <a:lnTo>
                  <a:pt x="926" y="660"/>
                </a:lnTo>
                <a:lnTo>
                  <a:pt x="925" y="660"/>
                </a:lnTo>
                <a:lnTo>
                  <a:pt x="925" y="660"/>
                </a:lnTo>
                <a:lnTo>
                  <a:pt x="925" y="660"/>
                </a:lnTo>
                <a:lnTo>
                  <a:pt x="925" y="660"/>
                </a:lnTo>
                <a:lnTo>
                  <a:pt x="925" y="660"/>
                </a:lnTo>
                <a:lnTo>
                  <a:pt x="925" y="661"/>
                </a:lnTo>
                <a:lnTo>
                  <a:pt x="925" y="661"/>
                </a:lnTo>
                <a:lnTo>
                  <a:pt x="925" y="661"/>
                </a:lnTo>
                <a:lnTo>
                  <a:pt x="925" y="661"/>
                </a:lnTo>
                <a:lnTo>
                  <a:pt x="923" y="661"/>
                </a:lnTo>
                <a:lnTo>
                  <a:pt x="923" y="661"/>
                </a:lnTo>
                <a:lnTo>
                  <a:pt x="923" y="662"/>
                </a:lnTo>
                <a:lnTo>
                  <a:pt x="923" y="662"/>
                </a:lnTo>
                <a:lnTo>
                  <a:pt x="923" y="662"/>
                </a:lnTo>
                <a:lnTo>
                  <a:pt x="923" y="662"/>
                </a:lnTo>
                <a:lnTo>
                  <a:pt x="925" y="662"/>
                </a:lnTo>
                <a:lnTo>
                  <a:pt x="925" y="664"/>
                </a:lnTo>
                <a:lnTo>
                  <a:pt x="923" y="664"/>
                </a:lnTo>
                <a:lnTo>
                  <a:pt x="923" y="664"/>
                </a:lnTo>
                <a:lnTo>
                  <a:pt x="923" y="664"/>
                </a:lnTo>
                <a:lnTo>
                  <a:pt x="922" y="665"/>
                </a:lnTo>
                <a:lnTo>
                  <a:pt x="922" y="665"/>
                </a:lnTo>
                <a:lnTo>
                  <a:pt x="922" y="665"/>
                </a:lnTo>
                <a:lnTo>
                  <a:pt x="923" y="665"/>
                </a:lnTo>
                <a:lnTo>
                  <a:pt x="923" y="667"/>
                </a:lnTo>
                <a:lnTo>
                  <a:pt x="923" y="667"/>
                </a:lnTo>
                <a:lnTo>
                  <a:pt x="922" y="667"/>
                </a:lnTo>
                <a:lnTo>
                  <a:pt x="922" y="667"/>
                </a:lnTo>
                <a:lnTo>
                  <a:pt x="921" y="667"/>
                </a:lnTo>
                <a:lnTo>
                  <a:pt x="922" y="668"/>
                </a:lnTo>
                <a:lnTo>
                  <a:pt x="922" y="668"/>
                </a:lnTo>
                <a:lnTo>
                  <a:pt x="922" y="668"/>
                </a:lnTo>
                <a:lnTo>
                  <a:pt x="922" y="668"/>
                </a:lnTo>
                <a:lnTo>
                  <a:pt x="922" y="668"/>
                </a:lnTo>
                <a:lnTo>
                  <a:pt x="921" y="668"/>
                </a:lnTo>
                <a:lnTo>
                  <a:pt x="921" y="669"/>
                </a:lnTo>
                <a:lnTo>
                  <a:pt x="921" y="669"/>
                </a:lnTo>
                <a:lnTo>
                  <a:pt x="921" y="671"/>
                </a:lnTo>
                <a:lnTo>
                  <a:pt x="921" y="671"/>
                </a:lnTo>
                <a:lnTo>
                  <a:pt x="921" y="671"/>
                </a:lnTo>
                <a:lnTo>
                  <a:pt x="921" y="671"/>
                </a:lnTo>
                <a:lnTo>
                  <a:pt x="921" y="671"/>
                </a:lnTo>
                <a:lnTo>
                  <a:pt x="921" y="672"/>
                </a:lnTo>
                <a:lnTo>
                  <a:pt x="921" y="672"/>
                </a:lnTo>
                <a:lnTo>
                  <a:pt x="921" y="673"/>
                </a:lnTo>
                <a:lnTo>
                  <a:pt x="921" y="673"/>
                </a:lnTo>
                <a:lnTo>
                  <a:pt x="921" y="673"/>
                </a:lnTo>
                <a:lnTo>
                  <a:pt x="921" y="673"/>
                </a:lnTo>
                <a:lnTo>
                  <a:pt x="921" y="673"/>
                </a:lnTo>
                <a:lnTo>
                  <a:pt x="922" y="673"/>
                </a:lnTo>
                <a:lnTo>
                  <a:pt x="921" y="675"/>
                </a:lnTo>
                <a:lnTo>
                  <a:pt x="921" y="675"/>
                </a:lnTo>
                <a:lnTo>
                  <a:pt x="921" y="676"/>
                </a:lnTo>
                <a:lnTo>
                  <a:pt x="921" y="676"/>
                </a:lnTo>
                <a:lnTo>
                  <a:pt x="921" y="676"/>
                </a:lnTo>
                <a:lnTo>
                  <a:pt x="919" y="676"/>
                </a:lnTo>
                <a:lnTo>
                  <a:pt x="919" y="676"/>
                </a:lnTo>
                <a:lnTo>
                  <a:pt x="919" y="676"/>
                </a:lnTo>
                <a:lnTo>
                  <a:pt x="919" y="678"/>
                </a:lnTo>
                <a:lnTo>
                  <a:pt x="921" y="678"/>
                </a:lnTo>
                <a:lnTo>
                  <a:pt x="921" y="678"/>
                </a:lnTo>
                <a:lnTo>
                  <a:pt x="921" y="678"/>
                </a:lnTo>
                <a:lnTo>
                  <a:pt x="922" y="678"/>
                </a:lnTo>
                <a:lnTo>
                  <a:pt x="922" y="678"/>
                </a:lnTo>
                <a:lnTo>
                  <a:pt x="922" y="678"/>
                </a:lnTo>
                <a:lnTo>
                  <a:pt x="923" y="678"/>
                </a:lnTo>
                <a:lnTo>
                  <a:pt x="923" y="678"/>
                </a:lnTo>
                <a:lnTo>
                  <a:pt x="923" y="679"/>
                </a:lnTo>
                <a:lnTo>
                  <a:pt x="923" y="679"/>
                </a:lnTo>
                <a:lnTo>
                  <a:pt x="923" y="679"/>
                </a:lnTo>
                <a:lnTo>
                  <a:pt x="925" y="679"/>
                </a:lnTo>
                <a:lnTo>
                  <a:pt x="925" y="679"/>
                </a:lnTo>
                <a:lnTo>
                  <a:pt x="926" y="679"/>
                </a:lnTo>
                <a:lnTo>
                  <a:pt x="926" y="679"/>
                </a:lnTo>
                <a:lnTo>
                  <a:pt x="926" y="679"/>
                </a:lnTo>
                <a:lnTo>
                  <a:pt x="926" y="680"/>
                </a:lnTo>
                <a:lnTo>
                  <a:pt x="926" y="680"/>
                </a:lnTo>
                <a:lnTo>
                  <a:pt x="926" y="680"/>
                </a:lnTo>
                <a:lnTo>
                  <a:pt x="925" y="680"/>
                </a:lnTo>
                <a:lnTo>
                  <a:pt x="925" y="680"/>
                </a:lnTo>
                <a:lnTo>
                  <a:pt x="925" y="682"/>
                </a:lnTo>
                <a:lnTo>
                  <a:pt x="926" y="682"/>
                </a:lnTo>
                <a:lnTo>
                  <a:pt x="926" y="682"/>
                </a:lnTo>
                <a:lnTo>
                  <a:pt x="925" y="682"/>
                </a:lnTo>
                <a:lnTo>
                  <a:pt x="925" y="682"/>
                </a:lnTo>
                <a:lnTo>
                  <a:pt x="926" y="682"/>
                </a:lnTo>
                <a:lnTo>
                  <a:pt x="926" y="682"/>
                </a:lnTo>
                <a:lnTo>
                  <a:pt x="926" y="682"/>
                </a:lnTo>
                <a:lnTo>
                  <a:pt x="928" y="682"/>
                </a:lnTo>
                <a:lnTo>
                  <a:pt x="928" y="682"/>
                </a:lnTo>
                <a:lnTo>
                  <a:pt x="928" y="682"/>
                </a:lnTo>
                <a:lnTo>
                  <a:pt x="928" y="683"/>
                </a:lnTo>
                <a:lnTo>
                  <a:pt x="928" y="683"/>
                </a:lnTo>
                <a:lnTo>
                  <a:pt x="928" y="684"/>
                </a:lnTo>
                <a:lnTo>
                  <a:pt x="928" y="684"/>
                </a:lnTo>
                <a:lnTo>
                  <a:pt x="926" y="684"/>
                </a:lnTo>
                <a:lnTo>
                  <a:pt x="928" y="684"/>
                </a:lnTo>
                <a:lnTo>
                  <a:pt x="928" y="684"/>
                </a:lnTo>
                <a:lnTo>
                  <a:pt x="929" y="684"/>
                </a:lnTo>
                <a:lnTo>
                  <a:pt x="929" y="684"/>
                </a:lnTo>
                <a:lnTo>
                  <a:pt x="929" y="686"/>
                </a:lnTo>
                <a:lnTo>
                  <a:pt x="929" y="686"/>
                </a:lnTo>
                <a:lnTo>
                  <a:pt x="929" y="686"/>
                </a:lnTo>
                <a:lnTo>
                  <a:pt x="928" y="686"/>
                </a:lnTo>
                <a:lnTo>
                  <a:pt x="928" y="687"/>
                </a:lnTo>
                <a:lnTo>
                  <a:pt x="929" y="687"/>
                </a:lnTo>
                <a:lnTo>
                  <a:pt x="929" y="687"/>
                </a:lnTo>
                <a:lnTo>
                  <a:pt x="929" y="687"/>
                </a:lnTo>
                <a:lnTo>
                  <a:pt x="929" y="687"/>
                </a:lnTo>
                <a:lnTo>
                  <a:pt x="929" y="687"/>
                </a:lnTo>
                <a:lnTo>
                  <a:pt x="929" y="687"/>
                </a:lnTo>
                <a:lnTo>
                  <a:pt x="929" y="687"/>
                </a:lnTo>
                <a:lnTo>
                  <a:pt x="929" y="688"/>
                </a:lnTo>
                <a:lnTo>
                  <a:pt x="929" y="687"/>
                </a:lnTo>
                <a:lnTo>
                  <a:pt x="929" y="688"/>
                </a:lnTo>
                <a:lnTo>
                  <a:pt x="929" y="688"/>
                </a:lnTo>
                <a:lnTo>
                  <a:pt x="930" y="688"/>
                </a:lnTo>
                <a:lnTo>
                  <a:pt x="930" y="688"/>
                </a:lnTo>
                <a:lnTo>
                  <a:pt x="930" y="688"/>
                </a:lnTo>
                <a:lnTo>
                  <a:pt x="932" y="688"/>
                </a:lnTo>
                <a:lnTo>
                  <a:pt x="932" y="690"/>
                </a:lnTo>
                <a:lnTo>
                  <a:pt x="932" y="690"/>
                </a:lnTo>
                <a:lnTo>
                  <a:pt x="932" y="690"/>
                </a:lnTo>
                <a:lnTo>
                  <a:pt x="932" y="690"/>
                </a:lnTo>
                <a:lnTo>
                  <a:pt x="932" y="690"/>
                </a:lnTo>
                <a:lnTo>
                  <a:pt x="932" y="690"/>
                </a:lnTo>
                <a:lnTo>
                  <a:pt x="932" y="690"/>
                </a:lnTo>
                <a:lnTo>
                  <a:pt x="932" y="691"/>
                </a:lnTo>
                <a:lnTo>
                  <a:pt x="932" y="691"/>
                </a:lnTo>
                <a:lnTo>
                  <a:pt x="932" y="691"/>
                </a:lnTo>
                <a:lnTo>
                  <a:pt x="932" y="691"/>
                </a:lnTo>
                <a:lnTo>
                  <a:pt x="932" y="691"/>
                </a:lnTo>
                <a:lnTo>
                  <a:pt x="932" y="691"/>
                </a:lnTo>
                <a:lnTo>
                  <a:pt x="932" y="693"/>
                </a:lnTo>
                <a:lnTo>
                  <a:pt x="932" y="693"/>
                </a:lnTo>
                <a:lnTo>
                  <a:pt x="932" y="693"/>
                </a:lnTo>
                <a:lnTo>
                  <a:pt x="932" y="693"/>
                </a:lnTo>
                <a:lnTo>
                  <a:pt x="932" y="693"/>
                </a:lnTo>
                <a:lnTo>
                  <a:pt x="932" y="693"/>
                </a:lnTo>
                <a:lnTo>
                  <a:pt x="930" y="693"/>
                </a:lnTo>
                <a:lnTo>
                  <a:pt x="930" y="693"/>
                </a:lnTo>
                <a:lnTo>
                  <a:pt x="930" y="694"/>
                </a:lnTo>
                <a:lnTo>
                  <a:pt x="930" y="694"/>
                </a:lnTo>
                <a:lnTo>
                  <a:pt x="932" y="694"/>
                </a:lnTo>
                <a:lnTo>
                  <a:pt x="932" y="694"/>
                </a:lnTo>
                <a:lnTo>
                  <a:pt x="930" y="694"/>
                </a:lnTo>
                <a:lnTo>
                  <a:pt x="930" y="695"/>
                </a:lnTo>
                <a:lnTo>
                  <a:pt x="930" y="695"/>
                </a:lnTo>
                <a:lnTo>
                  <a:pt x="930" y="695"/>
                </a:lnTo>
                <a:lnTo>
                  <a:pt x="930" y="695"/>
                </a:lnTo>
                <a:lnTo>
                  <a:pt x="930" y="695"/>
                </a:lnTo>
                <a:lnTo>
                  <a:pt x="932" y="695"/>
                </a:lnTo>
                <a:lnTo>
                  <a:pt x="932" y="695"/>
                </a:lnTo>
                <a:lnTo>
                  <a:pt x="932" y="697"/>
                </a:lnTo>
                <a:lnTo>
                  <a:pt x="932" y="697"/>
                </a:lnTo>
                <a:lnTo>
                  <a:pt x="932" y="697"/>
                </a:lnTo>
                <a:lnTo>
                  <a:pt x="932" y="697"/>
                </a:lnTo>
                <a:lnTo>
                  <a:pt x="932" y="697"/>
                </a:lnTo>
                <a:lnTo>
                  <a:pt x="932" y="698"/>
                </a:lnTo>
                <a:lnTo>
                  <a:pt x="932" y="698"/>
                </a:lnTo>
                <a:lnTo>
                  <a:pt x="932" y="698"/>
                </a:lnTo>
                <a:lnTo>
                  <a:pt x="932" y="698"/>
                </a:lnTo>
                <a:lnTo>
                  <a:pt x="932" y="698"/>
                </a:lnTo>
                <a:lnTo>
                  <a:pt x="932" y="699"/>
                </a:lnTo>
                <a:lnTo>
                  <a:pt x="933" y="699"/>
                </a:lnTo>
                <a:lnTo>
                  <a:pt x="933" y="699"/>
                </a:lnTo>
                <a:lnTo>
                  <a:pt x="933" y="701"/>
                </a:lnTo>
                <a:lnTo>
                  <a:pt x="933" y="701"/>
                </a:lnTo>
                <a:lnTo>
                  <a:pt x="933" y="701"/>
                </a:lnTo>
                <a:lnTo>
                  <a:pt x="933" y="701"/>
                </a:lnTo>
                <a:lnTo>
                  <a:pt x="933" y="701"/>
                </a:lnTo>
                <a:lnTo>
                  <a:pt x="932" y="701"/>
                </a:lnTo>
                <a:lnTo>
                  <a:pt x="932" y="701"/>
                </a:lnTo>
                <a:lnTo>
                  <a:pt x="932" y="699"/>
                </a:lnTo>
                <a:lnTo>
                  <a:pt x="932" y="701"/>
                </a:lnTo>
                <a:lnTo>
                  <a:pt x="932" y="701"/>
                </a:lnTo>
                <a:lnTo>
                  <a:pt x="932" y="701"/>
                </a:lnTo>
                <a:lnTo>
                  <a:pt x="930" y="701"/>
                </a:lnTo>
                <a:lnTo>
                  <a:pt x="930" y="701"/>
                </a:lnTo>
                <a:lnTo>
                  <a:pt x="930" y="701"/>
                </a:lnTo>
                <a:lnTo>
                  <a:pt x="929" y="701"/>
                </a:lnTo>
                <a:lnTo>
                  <a:pt x="929" y="702"/>
                </a:lnTo>
                <a:lnTo>
                  <a:pt x="930" y="702"/>
                </a:lnTo>
                <a:lnTo>
                  <a:pt x="930" y="702"/>
                </a:lnTo>
                <a:lnTo>
                  <a:pt x="930" y="702"/>
                </a:lnTo>
                <a:lnTo>
                  <a:pt x="932" y="702"/>
                </a:lnTo>
                <a:lnTo>
                  <a:pt x="932" y="702"/>
                </a:lnTo>
                <a:lnTo>
                  <a:pt x="932" y="702"/>
                </a:lnTo>
                <a:lnTo>
                  <a:pt x="932" y="702"/>
                </a:lnTo>
                <a:lnTo>
                  <a:pt x="933" y="704"/>
                </a:lnTo>
                <a:lnTo>
                  <a:pt x="933" y="702"/>
                </a:lnTo>
                <a:lnTo>
                  <a:pt x="934" y="702"/>
                </a:lnTo>
                <a:lnTo>
                  <a:pt x="934" y="702"/>
                </a:lnTo>
                <a:lnTo>
                  <a:pt x="934" y="704"/>
                </a:lnTo>
                <a:lnTo>
                  <a:pt x="934" y="704"/>
                </a:lnTo>
                <a:lnTo>
                  <a:pt x="936" y="704"/>
                </a:lnTo>
                <a:lnTo>
                  <a:pt x="936" y="704"/>
                </a:lnTo>
                <a:lnTo>
                  <a:pt x="937" y="704"/>
                </a:lnTo>
                <a:lnTo>
                  <a:pt x="937" y="704"/>
                </a:lnTo>
                <a:lnTo>
                  <a:pt x="937" y="704"/>
                </a:lnTo>
                <a:lnTo>
                  <a:pt x="937" y="704"/>
                </a:lnTo>
                <a:lnTo>
                  <a:pt x="937" y="705"/>
                </a:lnTo>
                <a:lnTo>
                  <a:pt x="937" y="705"/>
                </a:lnTo>
                <a:lnTo>
                  <a:pt x="936" y="705"/>
                </a:lnTo>
                <a:lnTo>
                  <a:pt x="936" y="706"/>
                </a:lnTo>
                <a:lnTo>
                  <a:pt x="937" y="706"/>
                </a:lnTo>
                <a:lnTo>
                  <a:pt x="937" y="705"/>
                </a:lnTo>
                <a:lnTo>
                  <a:pt x="937" y="705"/>
                </a:lnTo>
                <a:lnTo>
                  <a:pt x="938" y="705"/>
                </a:lnTo>
                <a:lnTo>
                  <a:pt x="938" y="706"/>
                </a:lnTo>
                <a:lnTo>
                  <a:pt x="938" y="706"/>
                </a:lnTo>
                <a:lnTo>
                  <a:pt x="938" y="706"/>
                </a:lnTo>
                <a:lnTo>
                  <a:pt x="938" y="706"/>
                </a:lnTo>
                <a:lnTo>
                  <a:pt x="938" y="706"/>
                </a:lnTo>
                <a:lnTo>
                  <a:pt x="938" y="708"/>
                </a:lnTo>
                <a:lnTo>
                  <a:pt x="938" y="706"/>
                </a:lnTo>
                <a:lnTo>
                  <a:pt x="937" y="706"/>
                </a:lnTo>
                <a:lnTo>
                  <a:pt x="937" y="706"/>
                </a:lnTo>
                <a:lnTo>
                  <a:pt x="937" y="708"/>
                </a:lnTo>
                <a:lnTo>
                  <a:pt x="937" y="708"/>
                </a:lnTo>
                <a:lnTo>
                  <a:pt x="936" y="708"/>
                </a:lnTo>
                <a:lnTo>
                  <a:pt x="936" y="708"/>
                </a:lnTo>
                <a:lnTo>
                  <a:pt x="937" y="708"/>
                </a:lnTo>
                <a:lnTo>
                  <a:pt x="937" y="708"/>
                </a:lnTo>
                <a:lnTo>
                  <a:pt x="937" y="709"/>
                </a:lnTo>
                <a:lnTo>
                  <a:pt x="937" y="709"/>
                </a:lnTo>
                <a:lnTo>
                  <a:pt x="937" y="709"/>
                </a:lnTo>
                <a:lnTo>
                  <a:pt x="937" y="709"/>
                </a:lnTo>
                <a:lnTo>
                  <a:pt x="937" y="709"/>
                </a:lnTo>
                <a:lnTo>
                  <a:pt x="936" y="709"/>
                </a:lnTo>
                <a:lnTo>
                  <a:pt x="936" y="709"/>
                </a:lnTo>
                <a:lnTo>
                  <a:pt x="934" y="709"/>
                </a:lnTo>
                <a:lnTo>
                  <a:pt x="934" y="710"/>
                </a:lnTo>
                <a:lnTo>
                  <a:pt x="934" y="710"/>
                </a:lnTo>
                <a:lnTo>
                  <a:pt x="934" y="710"/>
                </a:lnTo>
                <a:lnTo>
                  <a:pt x="934" y="710"/>
                </a:lnTo>
                <a:lnTo>
                  <a:pt x="933" y="710"/>
                </a:lnTo>
                <a:lnTo>
                  <a:pt x="933" y="710"/>
                </a:lnTo>
                <a:lnTo>
                  <a:pt x="933" y="712"/>
                </a:lnTo>
                <a:lnTo>
                  <a:pt x="932" y="712"/>
                </a:lnTo>
                <a:lnTo>
                  <a:pt x="932" y="712"/>
                </a:lnTo>
                <a:lnTo>
                  <a:pt x="932" y="712"/>
                </a:lnTo>
                <a:lnTo>
                  <a:pt x="932" y="713"/>
                </a:lnTo>
                <a:lnTo>
                  <a:pt x="932" y="713"/>
                </a:lnTo>
                <a:lnTo>
                  <a:pt x="932" y="713"/>
                </a:lnTo>
                <a:lnTo>
                  <a:pt x="930" y="713"/>
                </a:lnTo>
                <a:lnTo>
                  <a:pt x="930" y="713"/>
                </a:lnTo>
                <a:lnTo>
                  <a:pt x="930" y="714"/>
                </a:lnTo>
                <a:lnTo>
                  <a:pt x="930" y="714"/>
                </a:lnTo>
                <a:lnTo>
                  <a:pt x="930" y="714"/>
                </a:lnTo>
                <a:lnTo>
                  <a:pt x="930" y="714"/>
                </a:lnTo>
                <a:lnTo>
                  <a:pt x="930" y="716"/>
                </a:lnTo>
                <a:lnTo>
                  <a:pt x="930" y="716"/>
                </a:lnTo>
                <a:lnTo>
                  <a:pt x="930" y="717"/>
                </a:lnTo>
                <a:lnTo>
                  <a:pt x="932" y="717"/>
                </a:lnTo>
                <a:lnTo>
                  <a:pt x="932" y="717"/>
                </a:lnTo>
                <a:lnTo>
                  <a:pt x="932" y="717"/>
                </a:lnTo>
                <a:lnTo>
                  <a:pt x="932" y="717"/>
                </a:lnTo>
                <a:lnTo>
                  <a:pt x="932" y="717"/>
                </a:lnTo>
                <a:lnTo>
                  <a:pt x="932" y="719"/>
                </a:lnTo>
                <a:lnTo>
                  <a:pt x="932" y="719"/>
                </a:lnTo>
                <a:lnTo>
                  <a:pt x="932" y="720"/>
                </a:lnTo>
                <a:lnTo>
                  <a:pt x="932" y="720"/>
                </a:lnTo>
                <a:lnTo>
                  <a:pt x="932" y="720"/>
                </a:lnTo>
                <a:lnTo>
                  <a:pt x="930" y="720"/>
                </a:lnTo>
                <a:lnTo>
                  <a:pt x="930" y="721"/>
                </a:lnTo>
                <a:lnTo>
                  <a:pt x="932" y="721"/>
                </a:lnTo>
                <a:lnTo>
                  <a:pt x="932" y="723"/>
                </a:lnTo>
                <a:lnTo>
                  <a:pt x="932" y="723"/>
                </a:lnTo>
                <a:lnTo>
                  <a:pt x="932" y="723"/>
                </a:lnTo>
                <a:lnTo>
                  <a:pt x="930" y="723"/>
                </a:lnTo>
                <a:lnTo>
                  <a:pt x="930" y="724"/>
                </a:lnTo>
                <a:lnTo>
                  <a:pt x="930" y="724"/>
                </a:lnTo>
                <a:lnTo>
                  <a:pt x="930" y="725"/>
                </a:lnTo>
                <a:lnTo>
                  <a:pt x="930" y="725"/>
                </a:lnTo>
                <a:lnTo>
                  <a:pt x="930" y="725"/>
                </a:lnTo>
                <a:lnTo>
                  <a:pt x="930" y="725"/>
                </a:lnTo>
                <a:lnTo>
                  <a:pt x="930" y="727"/>
                </a:lnTo>
                <a:lnTo>
                  <a:pt x="929" y="727"/>
                </a:lnTo>
                <a:lnTo>
                  <a:pt x="929" y="727"/>
                </a:lnTo>
                <a:lnTo>
                  <a:pt x="930" y="727"/>
                </a:lnTo>
                <a:lnTo>
                  <a:pt x="930" y="728"/>
                </a:lnTo>
                <a:lnTo>
                  <a:pt x="930" y="728"/>
                </a:lnTo>
                <a:lnTo>
                  <a:pt x="930" y="728"/>
                </a:lnTo>
                <a:lnTo>
                  <a:pt x="930" y="729"/>
                </a:lnTo>
                <a:lnTo>
                  <a:pt x="930" y="729"/>
                </a:lnTo>
                <a:lnTo>
                  <a:pt x="930" y="729"/>
                </a:lnTo>
                <a:lnTo>
                  <a:pt x="930" y="731"/>
                </a:lnTo>
                <a:lnTo>
                  <a:pt x="930" y="731"/>
                </a:lnTo>
                <a:lnTo>
                  <a:pt x="930" y="731"/>
                </a:lnTo>
                <a:lnTo>
                  <a:pt x="930" y="732"/>
                </a:lnTo>
                <a:lnTo>
                  <a:pt x="930" y="732"/>
                </a:lnTo>
                <a:lnTo>
                  <a:pt x="930" y="732"/>
                </a:lnTo>
                <a:lnTo>
                  <a:pt x="929" y="732"/>
                </a:lnTo>
                <a:lnTo>
                  <a:pt x="929" y="734"/>
                </a:lnTo>
                <a:lnTo>
                  <a:pt x="929" y="734"/>
                </a:lnTo>
                <a:lnTo>
                  <a:pt x="929" y="734"/>
                </a:lnTo>
                <a:lnTo>
                  <a:pt x="929" y="734"/>
                </a:lnTo>
                <a:lnTo>
                  <a:pt x="929" y="735"/>
                </a:lnTo>
                <a:lnTo>
                  <a:pt x="929" y="735"/>
                </a:lnTo>
                <a:lnTo>
                  <a:pt x="929" y="735"/>
                </a:lnTo>
                <a:lnTo>
                  <a:pt x="928" y="735"/>
                </a:lnTo>
                <a:lnTo>
                  <a:pt x="928" y="735"/>
                </a:lnTo>
                <a:lnTo>
                  <a:pt x="928" y="736"/>
                </a:lnTo>
                <a:lnTo>
                  <a:pt x="928" y="736"/>
                </a:lnTo>
                <a:lnTo>
                  <a:pt x="926" y="736"/>
                </a:lnTo>
                <a:lnTo>
                  <a:pt x="926" y="736"/>
                </a:lnTo>
                <a:lnTo>
                  <a:pt x="926" y="736"/>
                </a:lnTo>
                <a:lnTo>
                  <a:pt x="926" y="738"/>
                </a:lnTo>
                <a:lnTo>
                  <a:pt x="926" y="738"/>
                </a:lnTo>
                <a:lnTo>
                  <a:pt x="926" y="738"/>
                </a:lnTo>
                <a:lnTo>
                  <a:pt x="926" y="739"/>
                </a:lnTo>
                <a:lnTo>
                  <a:pt x="926" y="739"/>
                </a:lnTo>
                <a:lnTo>
                  <a:pt x="921" y="742"/>
                </a:lnTo>
                <a:lnTo>
                  <a:pt x="921" y="743"/>
                </a:lnTo>
                <a:lnTo>
                  <a:pt x="919" y="743"/>
                </a:lnTo>
                <a:lnTo>
                  <a:pt x="919" y="743"/>
                </a:lnTo>
                <a:lnTo>
                  <a:pt x="919" y="745"/>
                </a:lnTo>
                <a:lnTo>
                  <a:pt x="919" y="745"/>
                </a:lnTo>
                <a:lnTo>
                  <a:pt x="919" y="745"/>
                </a:lnTo>
                <a:lnTo>
                  <a:pt x="919" y="745"/>
                </a:lnTo>
                <a:lnTo>
                  <a:pt x="919" y="746"/>
                </a:lnTo>
                <a:lnTo>
                  <a:pt x="919" y="746"/>
                </a:lnTo>
                <a:lnTo>
                  <a:pt x="919" y="747"/>
                </a:lnTo>
                <a:lnTo>
                  <a:pt x="918" y="747"/>
                </a:lnTo>
                <a:lnTo>
                  <a:pt x="918" y="747"/>
                </a:lnTo>
                <a:lnTo>
                  <a:pt x="918" y="747"/>
                </a:lnTo>
                <a:lnTo>
                  <a:pt x="918" y="747"/>
                </a:lnTo>
                <a:lnTo>
                  <a:pt x="918" y="749"/>
                </a:lnTo>
                <a:lnTo>
                  <a:pt x="918" y="749"/>
                </a:lnTo>
                <a:lnTo>
                  <a:pt x="918" y="749"/>
                </a:lnTo>
                <a:lnTo>
                  <a:pt x="917" y="749"/>
                </a:lnTo>
                <a:lnTo>
                  <a:pt x="917" y="749"/>
                </a:lnTo>
                <a:lnTo>
                  <a:pt x="917" y="750"/>
                </a:lnTo>
                <a:lnTo>
                  <a:pt x="915" y="750"/>
                </a:lnTo>
                <a:lnTo>
                  <a:pt x="915" y="750"/>
                </a:lnTo>
                <a:lnTo>
                  <a:pt x="915" y="750"/>
                </a:lnTo>
                <a:lnTo>
                  <a:pt x="915" y="750"/>
                </a:lnTo>
                <a:lnTo>
                  <a:pt x="915" y="751"/>
                </a:lnTo>
                <a:lnTo>
                  <a:pt x="915" y="751"/>
                </a:lnTo>
                <a:lnTo>
                  <a:pt x="915" y="753"/>
                </a:lnTo>
                <a:lnTo>
                  <a:pt x="915" y="753"/>
                </a:lnTo>
                <a:lnTo>
                  <a:pt x="915" y="753"/>
                </a:lnTo>
                <a:lnTo>
                  <a:pt x="915" y="753"/>
                </a:lnTo>
                <a:lnTo>
                  <a:pt x="915" y="754"/>
                </a:lnTo>
                <a:lnTo>
                  <a:pt x="915" y="754"/>
                </a:lnTo>
                <a:lnTo>
                  <a:pt x="915" y="755"/>
                </a:lnTo>
                <a:lnTo>
                  <a:pt x="914" y="755"/>
                </a:lnTo>
                <a:lnTo>
                  <a:pt x="915" y="755"/>
                </a:lnTo>
                <a:lnTo>
                  <a:pt x="915" y="755"/>
                </a:lnTo>
                <a:lnTo>
                  <a:pt x="914" y="755"/>
                </a:lnTo>
                <a:lnTo>
                  <a:pt x="914" y="755"/>
                </a:lnTo>
                <a:lnTo>
                  <a:pt x="914" y="757"/>
                </a:lnTo>
                <a:lnTo>
                  <a:pt x="914" y="757"/>
                </a:lnTo>
                <a:lnTo>
                  <a:pt x="914" y="757"/>
                </a:lnTo>
                <a:lnTo>
                  <a:pt x="914" y="758"/>
                </a:lnTo>
                <a:lnTo>
                  <a:pt x="912" y="758"/>
                </a:lnTo>
                <a:lnTo>
                  <a:pt x="912" y="758"/>
                </a:lnTo>
                <a:lnTo>
                  <a:pt x="912" y="758"/>
                </a:lnTo>
                <a:lnTo>
                  <a:pt x="912" y="760"/>
                </a:lnTo>
                <a:lnTo>
                  <a:pt x="912" y="760"/>
                </a:lnTo>
                <a:lnTo>
                  <a:pt x="912" y="760"/>
                </a:lnTo>
                <a:lnTo>
                  <a:pt x="912" y="761"/>
                </a:lnTo>
                <a:lnTo>
                  <a:pt x="912" y="761"/>
                </a:lnTo>
                <a:lnTo>
                  <a:pt x="911" y="761"/>
                </a:lnTo>
                <a:lnTo>
                  <a:pt x="911" y="761"/>
                </a:lnTo>
                <a:lnTo>
                  <a:pt x="911" y="761"/>
                </a:lnTo>
                <a:lnTo>
                  <a:pt x="911" y="761"/>
                </a:lnTo>
                <a:lnTo>
                  <a:pt x="911" y="762"/>
                </a:lnTo>
                <a:lnTo>
                  <a:pt x="910" y="762"/>
                </a:lnTo>
                <a:lnTo>
                  <a:pt x="910" y="762"/>
                </a:lnTo>
                <a:lnTo>
                  <a:pt x="910" y="762"/>
                </a:lnTo>
                <a:lnTo>
                  <a:pt x="910" y="764"/>
                </a:lnTo>
                <a:lnTo>
                  <a:pt x="904" y="758"/>
                </a:lnTo>
                <a:lnTo>
                  <a:pt x="903" y="757"/>
                </a:lnTo>
                <a:lnTo>
                  <a:pt x="902" y="755"/>
                </a:lnTo>
                <a:lnTo>
                  <a:pt x="902" y="755"/>
                </a:lnTo>
                <a:lnTo>
                  <a:pt x="902" y="755"/>
                </a:lnTo>
                <a:lnTo>
                  <a:pt x="900" y="754"/>
                </a:lnTo>
                <a:lnTo>
                  <a:pt x="900" y="754"/>
                </a:lnTo>
                <a:lnTo>
                  <a:pt x="899" y="754"/>
                </a:lnTo>
                <a:lnTo>
                  <a:pt x="899" y="753"/>
                </a:lnTo>
                <a:lnTo>
                  <a:pt x="897" y="753"/>
                </a:lnTo>
                <a:lnTo>
                  <a:pt x="896" y="751"/>
                </a:lnTo>
                <a:lnTo>
                  <a:pt x="896" y="750"/>
                </a:lnTo>
                <a:lnTo>
                  <a:pt x="895" y="750"/>
                </a:lnTo>
                <a:lnTo>
                  <a:pt x="893" y="749"/>
                </a:lnTo>
                <a:lnTo>
                  <a:pt x="893" y="749"/>
                </a:lnTo>
                <a:lnTo>
                  <a:pt x="893" y="749"/>
                </a:lnTo>
                <a:lnTo>
                  <a:pt x="892" y="747"/>
                </a:lnTo>
                <a:lnTo>
                  <a:pt x="892" y="747"/>
                </a:lnTo>
                <a:lnTo>
                  <a:pt x="891" y="746"/>
                </a:lnTo>
                <a:lnTo>
                  <a:pt x="891" y="745"/>
                </a:lnTo>
                <a:lnTo>
                  <a:pt x="888" y="745"/>
                </a:lnTo>
                <a:lnTo>
                  <a:pt x="888" y="745"/>
                </a:lnTo>
                <a:lnTo>
                  <a:pt x="885" y="745"/>
                </a:lnTo>
                <a:lnTo>
                  <a:pt x="885" y="745"/>
                </a:lnTo>
                <a:lnTo>
                  <a:pt x="884" y="745"/>
                </a:lnTo>
                <a:lnTo>
                  <a:pt x="882" y="745"/>
                </a:lnTo>
                <a:lnTo>
                  <a:pt x="881" y="745"/>
                </a:lnTo>
                <a:lnTo>
                  <a:pt x="880" y="745"/>
                </a:lnTo>
                <a:lnTo>
                  <a:pt x="878" y="745"/>
                </a:lnTo>
                <a:lnTo>
                  <a:pt x="877" y="745"/>
                </a:lnTo>
                <a:lnTo>
                  <a:pt x="877" y="745"/>
                </a:lnTo>
                <a:lnTo>
                  <a:pt x="876" y="746"/>
                </a:lnTo>
                <a:lnTo>
                  <a:pt x="876" y="746"/>
                </a:lnTo>
                <a:lnTo>
                  <a:pt x="874" y="746"/>
                </a:lnTo>
                <a:lnTo>
                  <a:pt x="874" y="746"/>
                </a:lnTo>
                <a:lnTo>
                  <a:pt x="874" y="746"/>
                </a:lnTo>
                <a:lnTo>
                  <a:pt x="873" y="746"/>
                </a:lnTo>
                <a:lnTo>
                  <a:pt x="873" y="746"/>
                </a:lnTo>
                <a:lnTo>
                  <a:pt x="871" y="746"/>
                </a:lnTo>
                <a:lnTo>
                  <a:pt x="871" y="746"/>
                </a:lnTo>
                <a:lnTo>
                  <a:pt x="871" y="746"/>
                </a:lnTo>
                <a:lnTo>
                  <a:pt x="869" y="746"/>
                </a:lnTo>
                <a:lnTo>
                  <a:pt x="865" y="746"/>
                </a:lnTo>
                <a:lnTo>
                  <a:pt x="859" y="747"/>
                </a:lnTo>
                <a:lnTo>
                  <a:pt x="856" y="747"/>
                </a:lnTo>
                <a:lnTo>
                  <a:pt x="851" y="747"/>
                </a:lnTo>
                <a:lnTo>
                  <a:pt x="850" y="747"/>
                </a:lnTo>
                <a:lnTo>
                  <a:pt x="847" y="747"/>
                </a:lnTo>
                <a:lnTo>
                  <a:pt x="844" y="747"/>
                </a:lnTo>
                <a:lnTo>
                  <a:pt x="844" y="747"/>
                </a:lnTo>
                <a:lnTo>
                  <a:pt x="840" y="749"/>
                </a:lnTo>
                <a:lnTo>
                  <a:pt x="836" y="749"/>
                </a:lnTo>
                <a:lnTo>
                  <a:pt x="833" y="749"/>
                </a:lnTo>
                <a:lnTo>
                  <a:pt x="833" y="749"/>
                </a:lnTo>
                <a:lnTo>
                  <a:pt x="833" y="750"/>
                </a:lnTo>
                <a:lnTo>
                  <a:pt x="833" y="750"/>
                </a:lnTo>
                <a:lnTo>
                  <a:pt x="834" y="750"/>
                </a:lnTo>
                <a:lnTo>
                  <a:pt x="834" y="750"/>
                </a:lnTo>
                <a:lnTo>
                  <a:pt x="834" y="751"/>
                </a:lnTo>
                <a:lnTo>
                  <a:pt x="834" y="755"/>
                </a:lnTo>
                <a:lnTo>
                  <a:pt x="834" y="761"/>
                </a:lnTo>
                <a:lnTo>
                  <a:pt x="834" y="761"/>
                </a:lnTo>
                <a:lnTo>
                  <a:pt x="834" y="766"/>
                </a:lnTo>
                <a:lnTo>
                  <a:pt x="836" y="766"/>
                </a:lnTo>
                <a:lnTo>
                  <a:pt x="836" y="766"/>
                </a:lnTo>
                <a:lnTo>
                  <a:pt x="837" y="768"/>
                </a:lnTo>
                <a:lnTo>
                  <a:pt x="837" y="768"/>
                </a:lnTo>
                <a:lnTo>
                  <a:pt x="837" y="769"/>
                </a:lnTo>
                <a:lnTo>
                  <a:pt x="837" y="769"/>
                </a:lnTo>
                <a:lnTo>
                  <a:pt x="837" y="769"/>
                </a:lnTo>
                <a:lnTo>
                  <a:pt x="837" y="769"/>
                </a:lnTo>
                <a:lnTo>
                  <a:pt x="839" y="771"/>
                </a:lnTo>
                <a:lnTo>
                  <a:pt x="839" y="769"/>
                </a:lnTo>
                <a:lnTo>
                  <a:pt x="839" y="769"/>
                </a:lnTo>
                <a:lnTo>
                  <a:pt x="840" y="769"/>
                </a:lnTo>
                <a:lnTo>
                  <a:pt x="840" y="769"/>
                </a:lnTo>
                <a:lnTo>
                  <a:pt x="841" y="771"/>
                </a:lnTo>
                <a:lnTo>
                  <a:pt x="841" y="769"/>
                </a:lnTo>
                <a:lnTo>
                  <a:pt x="841" y="771"/>
                </a:lnTo>
                <a:lnTo>
                  <a:pt x="841" y="771"/>
                </a:lnTo>
                <a:lnTo>
                  <a:pt x="843" y="771"/>
                </a:lnTo>
                <a:lnTo>
                  <a:pt x="843" y="771"/>
                </a:lnTo>
                <a:lnTo>
                  <a:pt x="843" y="771"/>
                </a:lnTo>
                <a:lnTo>
                  <a:pt x="844" y="771"/>
                </a:lnTo>
                <a:lnTo>
                  <a:pt x="844" y="772"/>
                </a:lnTo>
                <a:lnTo>
                  <a:pt x="844" y="772"/>
                </a:lnTo>
                <a:lnTo>
                  <a:pt x="844" y="772"/>
                </a:lnTo>
                <a:lnTo>
                  <a:pt x="845" y="772"/>
                </a:lnTo>
                <a:lnTo>
                  <a:pt x="845" y="772"/>
                </a:lnTo>
                <a:lnTo>
                  <a:pt x="845" y="773"/>
                </a:lnTo>
                <a:lnTo>
                  <a:pt x="845" y="773"/>
                </a:lnTo>
                <a:lnTo>
                  <a:pt x="845" y="775"/>
                </a:lnTo>
                <a:lnTo>
                  <a:pt x="847" y="775"/>
                </a:lnTo>
                <a:lnTo>
                  <a:pt x="847" y="775"/>
                </a:lnTo>
                <a:lnTo>
                  <a:pt x="847" y="775"/>
                </a:lnTo>
                <a:lnTo>
                  <a:pt x="847" y="775"/>
                </a:lnTo>
                <a:lnTo>
                  <a:pt x="847" y="776"/>
                </a:lnTo>
                <a:lnTo>
                  <a:pt x="848" y="776"/>
                </a:lnTo>
                <a:lnTo>
                  <a:pt x="848" y="777"/>
                </a:lnTo>
                <a:lnTo>
                  <a:pt x="848" y="777"/>
                </a:lnTo>
                <a:lnTo>
                  <a:pt x="850" y="777"/>
                </a:lnTo>
                <a:lnTo>
                  <a:pt x="850" y="777"/>
                </a:lnTo>
                <a:lnTo>
                  <a:pt x="850" y="779"/>
                </a:lnTo>
                <a:lnTo>
                  <a:pt x="850" y="779"/>
                </a:lnTo>
                <a:lnTo>
                  <a:pt x="850" y="780"/>
                </a:lnTo>
                <a:lnTo>
                  <a:pt x="850" y="780"/>
                </a:lnTo>
                <a:lnTo>
                  <a:pt x="851" y="780"/>
                </a:lnTo>
                <a:lnTo>
                  <a:pt x="851" y="780"/>
                </a:lnTo>
                <a:lnTo>
                  <a:pt x="851" y="781"/>
                </a:lnTo>
                <a:lnTo>
                  <a:pt x="851" y="783"/>
                </a:lnTo>
                <a:lnTo>
                  <a:pt x="851" y="783"/>
                </a:lnTo>
                <a:lnTo>
                  <a:pt x="852" y="783"/>
                </a:lnTo>
                <a:lnTo>
                  <a:pt x="852" y="783"/>
                </a:lnTo>
                <a:lnTo>
                  <a:pt x="852" y="784"/>
                </a:lnTo>
                <a:lnTo>
                  <a:pt x="852" y="784"/>
                </a:lnTo>
                <a:lnTo>
                  <a:pt x="852" y="784"/>
                </a:lnTo>
                <a:lnTo>
                  <a:pt x="852" y="786"/>
                </a:lnTo>
                <a:lnTo>
                  <a:pt x="852" y="786"/>
                </a:lnTo>
                <a:lnTo>
                  <a:pt x="852" y="786"/>
                </a:lnTo>
                <a:lnTo>
                  <a:pt x="852" y="786"/>
                </a:lnTo>
                <a:lnTo>
                  <a:pt x="852" y="787"/>
                </a:lnTo>
                <a:lnTo>
                  <a:pt x="854" y="787"/>
                </a:lnTo>
                <a:lnTo>
                  <a:pt x="854" y="787"/>
                </a:lnTo>
                <a:lnTo>
                  <a:pt x="854" y="787"/>
                </a:lnTo>
                <a:lnTo>
                  <a:pt x="854" y="788"/>
                </a:lnTo>
                <a:lnTo>
                  <a:pt x="854" y="788"/>
                </a:lnTo>
                <a:lnTo>
                  <a:pt x="854" y="788"/>
                </a:lnTo>
                <a:lnTo>
                  <a:pt x="854" y="790"/>
                </a:lnTo>
                <a:lnTo>
                  <a:pt x="855" y="790"/>
                </a:lnTo>
                <a:lnTo>
                  <a:pt x="855" y="790"/>
                </a:lnTo>
                <a:lnTo>
                  <a:pt x="855" y="791"/>
                </a:lnTo>
                <a:lnTo>
                  <a:pt x="855" y="791"/>
                </a:lnTo>
                <a:lnTo>
                  <a:pt x="855" y="791"/>
                </a:lnTo>
                <a:lnTo>
                  <a:pt x="855" y="791"/>
                </a:lnTo>
                <a:lnTo>
                  <a:pt x="855" y="791"/>
                </a:lnTo>
                <a:lnTo>
                  <a:pt x="856" y="791"/>
                </a:lnTo>
                <a:lnTo>
                  <a:pt x="856" y="792"/>
                </a:lnTo>
                <a:lnTo>
                  <a:pt x="856" y="792"/>
                </a:lnTo>
                <a:lnTo>
                  <a:pt x="856" y="792"/>
                </a:lnTo>
                <a:lnTo>
                  <a:pt x="858" y="792"/>
                </a:lnTo>
                <a:lnTo>
                  <a:pt x="858" y="794"/>
                </a:lnTo>
                <a:lnTo>
                  <a:pt x="856" y="794"/>
                </a:lnTo>
                <a:lnTo>
                  <a:pt x="856" y="794"/>
                </a:lnTo>
                <a:lnTo>
                  <a:pt x="858" y="794"/>
                </a:lnTo>
                <a:lnTo>
                  <a:pt x="858" y="794"/>
                </a:lnTo>
                <a:lnTo>
                  <a:pt x="858" y="795"/>
                </a:lnTo>
                <a:lnTo>
                  <a:pt x="858" y="795"/>
                </a:lnTo>
                <a:lnTo>
                  <a:pt x="858" y="795"/>
                </a:lnTo>
                <a:lnTo>
                  <a:pt x="859" y="795"/>
                </a:lnTo>
                <a:lnTo>
                  <a:pt x="859" y="797"/>
                </a:lnTo>
                <a:lnTo>
                  <a:pt x="859" y="797"/>
                </a:lnTo>
                <a:lnTo>
                  <a:pt x="859" y="797"/>
                </a:lnTo>
                <a:lnTo>
                  <a:pt x="859" y="797"/>
                </a:lnTo>
                <a:lnTo>
                  <a:pt x="860" y="797"/>
                </a:lnTo>
                <a:lnTo>
                  <a:pt x="860" y="798"/>
                </a:lnTo>
                <a:lnTo>
                  <a:pt x="860" y="798"/>
                </a:lnTo>
                <a:lnTo>
                  <a:pt x="860" y="798"/>
                </a:lnTo>
                <a:lnTo>
                  <a:pt x="860" y="799"/>
                </a:lnTo>
                <a:lnTo>
                  <a:pt x="860" y="799"/>
                </a:lnTo>
                <a:lnTo>
                  <a:pt x="860" y="799"/>
                </a:lnTo>
                <a:lnTo>
                  <a:pt x="860" y="799"/>
                </a:lnTo>
                <a:lnTo>
                  <a:pt x="860" y="799"/>
                </a:lnTo>
                <a:lnTo>
                  <a:pt x="860" y="799"/>
                </a:lnTo>
                <a:lnTo>
                  <a:pt x="862" y="799"/>
                </a:lnTo>
                <a:lnTo>
                  <a:pt x="862" y="801"/>
                </a:lnTo>
                <a:lnTo>
                  <a:pt x="862" y="801"/>
                </a:lnTo>
                <a:lnTo>
                  <a:pt x="862" y="801"/>
                </a:lnTo>
                <a:lnTo>
                  <a:pt x="863" y="801"/>
                </a:lnTo>
                <a:lnTo>
                  <a:pt x="863" y="802"/>
                </a:lnTo>
                <a:lnTo>
                  <a:pt x="863" y="802"/>
                </a:lnTo>
                <a:lnTo>
                  <a:pt x="863" y="802"/>
                </a:lnTo>
                <a:lnTo>
                  <a:pt x="863" y="802"/>
                </a:lnTo>
                <a:lnTo>
                  <a:pt x="863" y="802"/>
                </a:lnTo>
                <a:lnTo>
                  <a:pt x="863" y="803"/>
                </a:lnTo>
                <a:lnTo>
                  <a:pt x="865" y="803"/>
                </a:lnTo>
                <a:lnTo>
                  <a:pt x="865" y="803"/>
                </a:lnTo>
                <a:lnTo>
                  <a:pt x="865" y="805"/>
                </a:lnTo>
                <a:lnTo>
                  <a:pt x="865" y="805"/>
                </a:lnTo>
                <a:lnTo>
                  <a:pt x="865" y="805"/>
                </a:lnTo>
                <a:lnTo>
                  <a:pt x="866" y="805"/>
                </a:lnTo>
                <a:lnTo>
                  <a:pt x="866" y="805"/>
                </a:lnTo>
                <a:lnTo>
                  <a:pt x="866" y="805"/>
                </a:lnTo>
                <a:lnTo>
                  <a:pt x="866" y="805"/>
                </a:lnTo>
                <a:lnTo>
                  <a:pt x="867" y="805"/>
                </a:lnTo>
                <a:lnTo>
                  <a:pt x="867" y="805"/>
                </a:lnTo>
                <a:lnTo>
                  <a:pt x="869" y="805"/>
                </a:lnTo>
                <a:lnTo>
                  <a:pt x="869" y="806"/>
                </a:lnTo>
                <a:lnTo>
                  <a:pt x="869" y="806"/>
                </a:lnTo>
                <a:lnTo>
                  <a:pt x="869" y="806"/>
                </a:lnTo>
                <a:lnTo>
                  <a:pt x="869" y="807"/>
                </a:lnTo>
                <a:lnTo>
                  <a:pt x="870" y="807"/>
                </a:lnTo>
                <a:lnTo>
                  <a:pt x="870" y="807"/>
                </a:lnTo>
                <a:lnTo>
                  <a:pt x="870" y="807"/>
                </a:lnTo>
                <a:lnTo>
                  <a:pt x="870" y="809"/>
                </a:lnTo>
                <a:lnTo>
                  <a:pt x="869" y="809"/>
                </a:lnTo>
                <a:lnTo>
                  <a:pt x="869" y="809"/>
                </a:lnTo>
                <a:lnTo>
                  <a:pt x="869" y="810"/>
                </a:lnTo>
                <a:lnTo>
                  <a:pt x="870" y="810"/>
                </a:lnTo>
                <a:lnTo>
                  <a:pt x="870" y="810"/>
                </a:lnTo>
                <a:lnTo>
                  <a:pt x="870" y="810"/>
                </a:lnTo>
                <a:lnTo>
                  <a:pt x="870" y="810"/>
                </a:lnTo>
                <a:lnTo>
                  <a:pt x="870" y="810"/>
                </a:lnTo>
                <a:lnTo>
                  <a:pt x="870" y="812"/>
                </a:lnTo>
                <a:lnTo>
                  <a:pt x="871" y="812"/>
                </a:lnTo>
                <a:lnTo>
                  <a:pt x="871" y="810"/>
                </a:lnTo>
                <a:lnTo>
                  <a:pt x="871" y="812"/>
                </a:lnTo>
                <a:lnTo>
                  <a:pt x="871" y="812"/>
                </a:lnTo>
                <a:lnTo>
                  <a:pt x="871" y="813"/>
                </a:lnTo>
                <a:lnTo>
                  <a:pt x="871" y="813"/>
                </a:lnTo>
                <a:lnTo>
                  <a:pt x="871" y="813"/>
                </a:lnTo>
                <a:lnTo>
                  <a:pt x="871" y="814"/>
                </a:lnTo>
                <a:lnTo>
                  <a:pt x="871" y="814"/>
                </a:lnTo>
                <a:lnTo>
                  <a:pt x="871" y="814"/>
                </a:lnTo>
                <a:lnTo>
                  <a:pt x="873" y="814"/>
                </a:lnTo>
                <a:lnTo>
                  <a:pt x="871" y="816"/>
                </a:lnTo>
                <a:lnTo>
                  <a:pt x="873" y="816"/>
                </a:lnTo>
                <a:lnTo>
                  <a:pt x="873" y="816"/>
                </a:lnTo>
                <a:lnTo>
                  <a:pt x="873" y="817"/>
                </a:lnTo>
                <a:lnTo>
                  <a:pt x="873" y="817"/>
                </a:lnTo>
                <a:lnTo>
                  <a:pt x="873" y="817"/>
                </a:lnTo>
                <a:lnTo>
                  <a:pt x="873" y="818"/>
                </a:lnTo>
                <a:lnTo>
                  <a:pt x="873" y="818"/>
                </a:lnTo>
                <a:lnTo>
                  <a:pt x="873" y="818"/>
                </a:lnTo>
                <a:lnTo>
                  <a:pt x="873" y="818"/>
                </a:lnTo>
                <a:lnTo>
                  <a:pt x="874" y="818"/>
                </a:lnTo>
                <a:lnTo>
                  <a:pt x="874" y="820"/>
                </a:lnTo>
                <a:lnTo>
                  <a:pt x="874" y="820"/>
                </a:lnTo>
                <a:lnTo>
                  <a:pt x="874" y="820"/>
                </a:lnTo>
                <a:lnTo>
                  <a:pt x="874" y="820"/>
                </a:lnTo>
                <a:lnTo>
                  <a:pt x="874" y="821"/>
                </a:lnTo>
                <a:lnTo>
                  <a:pt x="876" y="821"/>
                </a:lnTo>
                <a:lnTo>
                  <a:pt x="876" y="821"/>
                </a:lnTo>
                <a:lnTo>
                  <a:pt x="876" y="821"/>
                </a:lnTo>
                <a:lnTo>
                  <a:pt x="876" y="823"/>
                </a:lnTo>
                <a:lnTo>
                  <a:pt x="877" y="823"/>
                </a:lnTo>
                <a:lnTo>
                  <a:pt x="877" y="823"/>
                </a:lnTo>
                <a:lnTo>
                  <a:pt x="877" y="824"/>
                </a:lnTo>
                <a:lnTo>
                  <a:pt x="877" y="824"/>
                </a:lnTo>
                <a:lnTo>
                  <a:pt x="877" y="824"/>
                </a:lnTo>
                <a:lnTo>
                  <a:pt x="877" y="824"/>
                </a:lnTo>
                <a:lnTo>
                  <a:pt x="877" y="825"/>
                </a:lnTo>
                <a:lnTo>
                  <a:pt x="877" y="825"/>
                </a:lnTo>
                <a:lnTo>
                  <a:pt x="877" y="827"/>
                </a:lnTo>
                <a:lnTo>
                  <a:pt x="877" y="827"/>
                </a:lnTo>
                <a:lnTo>
                  <a:pt x="878" y="827"/>
                </a:lnTo>
                <a:lnTo>
                  <a:pt x="878" y="827"/>
                </a:lnTo>
                <a:lnTo>
                  <a:pt x="878" y="827"/>
                </a:lnTo>
                <a:lnTo>
                  <a:pt x="880" y="827"/>
                </a:lnTo>
                <a:lnTo>
                  <a:pt x="880" y="827"/>
                </a:lnTo>
                <a:lnTo>
                  <a:pt x="880" y="827"/>
                </a:lnTo>
                <a:lnTo>
                  <a:pt x="880" y="828"/>
                </a:lnTo>
                <a:lnTo>
                  <a:pt x="880" y="828"/>
                </a:lnTo>
                <a:lnTo>
                  <a:pt x="880" y="829"/>
                </a:lnTo>
                <a:lnTo>
                  <a:pt x="880" y="829"/>
                </a:lnTo>
                <a:lnTo>
                  <a:pt x="880" y="829"/>
                </a:lnTo>
                <a:lnTo>
                  <a:pt x="880" y="831"/>
                </a:lnTo>
                <a:lnTo>
                  <a:pt x="880" y="831"/>
                </a:lnTo>
                <a:lnTo>
                  <a:pt x="880" y="831"/>
                </a:lnTo>
                <a:lnTo>
                  <a:pt x="880" y="832"/>
                </a:lnTo>
                <a:lnTo>
                  <a:pt x="881" y="832"/>
                </a:lnTo>
                <a:lnTo>
                  <a:pt x="881" y="832"/>
                </a:lnTo>
                <a:lnTo>
                  <a:pt x="881" y="832"/>
                </a:lnTo>
                <a:lnTo>
                  <a:pt x="881" y="832"/>
                </a:lnTo>
                <a:lnTo>
                  <a:pt x="881" y="833"/>
                </a:lnTo>
                <a:lnTo>
                  <a:pt x="882" y="833"/>
                </a:lnTo>
                <a:lnTo>
                  <a:pt x="882" y="833"/>
                </a:lnTo>
                <a:lnTo>
                  <a:pt x="882" y="835"/>
                </a:lnTo>
                <a:lnTo>
                  <a:pt x="882" y="835"/>
                </a:lnTo>
                <a:lnTo>
                  <a:pt x="882" y="835"/>
                </a:lnTo>
                <a:lnTo>
                  <a:pt x="882" y="835"/>
                </a:lnTo>
                <a:lnTo>
                  <a:pt x="884" y="835"/>
                </a:lnTo>
                <a:lnTo>
                  <a:pt x="884" y="835"/>
                </a:lnTo>
                <a:lnTo>
                  <a:pt x="884" y="836"/>
                </a:lnTo>
                <a:lnTo>
                  <a:pt x="884" y="836"/>
                </a:lnTo>
                <a:lnTo>
                  <a:pt x="884" y="838"/>
                </a:lnTo>
                <a:lnTo>
                  <a:pt x="884" y="838"/>
                </a:lnTo>
                <a:lnTo>
                  <a:pt x="884" y="838"/>
                </a:lnTo>
                <a:lnTo>
                  <a:pt x="884" y="838"/>
                </a:lnTo>
                <a:lnTo>
                  <a:pt x="884" y="839"/>
                </a:lnTo>
                <a:lnTo>
                  <a:pt x="884" y="839"/>
                </a:lnTo>
                <a:lnTo>
                  <a:pt x="884" y="839"/>
                </a:lnTo>
                <a:lnTo>
                  <a:pt x="884" y="839"/>
                </a:lnTo>
                <a:lnTo>
                  <a:pt x="885" y="840"/>
                </a:lnTo>
                <a:lnTo>
                  <a:pt x="885" y="840"/>
                </a:lnTo>
                <a:lnTo>
                  <a:pt x="885" y="840"/>
                </a:lnTo>
                <a:lnTo>
                  <a:pt x="885" y="842"/>
                </a:lnTo>
                <a:lnTo>
                  <a:pt x="885" y="842"/>
                </a:lnTo>
                <a:lnTo>
                  <a:pt x="885" y="842"/>
                </a:lnTo>
                <a:lnTo>
                  <a:pt x="885" y="843"/>
                </a:lnTo>
                <a:lnTo>
                  <a:pt x="885" y="843"/>
                </a:lnTo>
                <a:lnTo>
                  <a:pt x="886" y="843"/>
                </a:lnTo>
                <a:lnTo>
                  <a:pt x="886" y="844"/>
                </a:lnTo>
                <a:lnTo>
                  <a:pt x="886" y="844"/>
                </a:lnTo>
                <a:lnTo>
                  <a:pt x="886" y="846"/>
                </a:lnTo>
                <a:lnTo>
                  <a:pt x="886" y="846"/>
                </a:lnTo>
                <a:lnTo>
                  <a:pt x="886" y="846"/>
                </a:lnTo>
                <a:lnTo>
                  <a:pt x="886" y="846"/>
                </a:lnTo>
                <a:lnTo>
                  <a:pt x="888" y="847"/>
                </a:lnTo>
                <a:lnTo>
                  <a:pt x="888" y="846"/>
                </a:lnTo>
                <a:lnTo>
                  <a:pt x="888" y="846"/>
                </a:lnTo>
                <a:lnTo>
                  <a:pt x="888" y="846"/>
                </a:lnTo>
                <a:lnTo>
                  <a:pt x="888" y="847"/>
                </a:lnTo>
                <a:lnTo>
                  <a:pt x="888" y="847"/>
                </a:lnTo>
                <a:lnTo>
                  <a:pt x="889" y="847"/>
                </a:lnTo>
                <a:lnTo>
                  <a:pt x="889" y="849"/>
                </a:lnTo>
                <a:lnTo>
                  <a:pt x="889" y="849"/>
                </a:lnTo>
                <a:lnTo>
                  <a:pt x="889" y="849"/>
                </a:lnTo>
                <a:lnTo>
                  <a:pt x="889" y="849"/>
                </a:lnTo>
                <a:lnTo>
                  <a:pt x="891" y="849"/>
                </a:lnTo>
                <a:lnTo>
                  <a:pt x="891" y="849"/>
                </a:lnTo>
                <a:lnTo>
                  <a:pt x="891" y="850"/>
                </a:lnTo>
                <a:lnTo>
                  <a:pt x="891" y="850"/>
                </a:lnTo>
                <a:lnTo>
                  <a:pt x="891" y="851"/>
                </a:lnTo>
                <a:lnTo>
                  <a:pt x="891" y="851"/>
                </a:lnTo>
                <a:lnTo>
                  <a:pt x="891" y="851"/>
                </a:lnTo>
                <a:lnTo>
                  <a:pt x="891" y="851"/>
                </a:lnTo>
                <a:lnTo>
                  <a:pt x="891" y="851"/>
                </a:lnTo>
                <a:lnTo>
                  <a:pt x="892" y="851"/>
                </a:lnTo>
                <a:lnTo>
                  <a:pt x="891" y="851"/>
                </a:lnTo>
                <a:lnTo>
                  <a:pt x="892" y="853"/>
                </a:lnTo>
                <a:lnTo>
                  <a:pt x="892" y="853"/>
                </a:lnTo>
                <a:lnTo>
                  <a:pt x="892" y="851"/>
                </a:lnTo>
                <a:lnTo>
                  <a:pt x="892" y="853"/>
                </a:lnTo>
                <a:lnTo>
                  <a:pt x="893" y="853"/>
                </a:lnTo>
                <a:lnTo>
                  <a:pt x="893" y="853"/>
                </a:lnTo>
                <a:lnTo>
                  <a:pt x="893" y="851"/>
                </a:lnTo>
                <a:lnTo>
                  <a:pt x="893" y="851"/>
                </a:lnTo>
                <a:lnTo>
                  <a:pt x="895" y="851"/>
                </a:lnTo>
                <a:lnTo>
                  <a:pt x="895" y="851"/>
                </a:lnTo>
                <a:lnTo>
                  <a:pt x="895" y="853"/>
                </a:lnTo>
                <a:lnTo>
                  <a:pt x="896" y="851"/>
                </a:lnTo>
                <a:lnTo>
                  <a:pt x="896" y="851"/>
                </a:lnTo>
                <a:lnTo>
                  <a:pt x="896" y="851"/>
                </a:lnTo>
                <a:lnTo>
                  <a:pt x="896" y="851"/>
                </a:lnTo>
                <a:lnTo>
                  <a:pt x="897" y="851"/>
                </a:lnTo>
                <a:lnTo>
                  <a:pt x="897" y="851"/>
                </a:lnTo>
                <a:lnTo>
                  <a:pt x="899" y="851"/>
                </a:lnTo>
                <a:lnTo>
                  <a:pt x="899" y="851"/>
                </a:lnTo>
                <a:lnTo>
                  <a:pt x="899" y="851"/>
                </a:lnTo>
                <a:lnTo>
                  <a:pt x="899" y="853"/>
                </a:lnTo>
                <a:lnTo>
                  <a:pt x="899" y="853"/>
                </a:lnTo>
                <a:lnTo>
                  <a:pt x="899" y="851"/>
                </a:lnTo>
                <a:lnTo>
                  <a:pt x="900" y="851"/>
                </a:lnTo>
                <a:lnTo>
                  <a:pt x="900" y="853"/>
                </a:lnTo>
                <a:lnTo>
                  <a:pt x="902" y="853"/>
                </a:lnTo>
                <a:lnTo>
                  <a:pt x="902" y="853"/>
                </a:lnTo>
                <a:lnTo>
                  <a:pt x="902" y="854"/>
                </a:lnTo>
                <a:lnTo>
                  <a:pt x="902" y="854"/>
                </a:lnTo>
                <a:lnTo>
                  <a:pt x="903" y="854"/>
                </a:lnTo>
                <a:lnTo>
                  <a:pt x="903" y="853"/>
                </a:lnTo>
                <a:lnTo>
                  <a:pt x="903" y="853"/>
                </a:lnTo>
                <a:lnTo>
                  <a:pt x="903" y="854"/>
                </a:lnTo>
                <a:lnTo>
                  <a:pt x="903" y="854"/>
                </a:lnTo>
                <a:lnTo>
                  <a:pt x="903" y="854"/>
                </a:lnTo>
                <a:lnTo>
                  <a:pt x="904" y="854"/>
                </a:lnTo>
                <a:lnTo>
                  <a:pt x="904" y="855"/>
                </a:lnTo>
                <a:lnTo>
                  <a:pt x="904" y="855"/>
                </a:lnTo>
                <a:lnTo>
                  <a:pt x="904" y="857"/>
                </a:lnTo>
                <a:lnTo>
                  <a:pt x="904" y="857"/>
                </a:lnTo>
                <a:lnTo>
                  <a:pt x="904" y="857"/>
                </a:lnTo>
                <a:lnTo>
                  <a:pt x="904" y="857"/>
                </a:lnTo>
                <a:lnTo>
                  <a:pt x="904" y="858"/>
                </a:lnTo>
                <a:lnTo>
                  <a:pt x="906" y="858"/>
                </a:lnTo>
                <a:lnTo>
                  <a:pt x="906" y="857"/>
                </a:lnTo>
                <a:lnTo>
                  <a:pt x="906" y="857"/>
                </a:lnTo>
                <a:lnTo>
                  <a:pt x="906" y="858"/>
                </a:lnTo>
                <a:lnTo>
                  <a:pt x="906" y="858"/>
                </a:lnTo>
                <a:lnTo>
                  <a:pt x="907" y="858"/>
                </a:lnTo>
                <a:lnTo>
                  <a:pt x="907" y="859"/>
                </a:lnTo>
                <a:lnTo>
                  <a:pt x="907" y="859"/>
                </a:lnTo>
                <a:lnTo>
                  <a:pt x="907" y="859"/>
                </a:lnTo>
                <a:lnTo>
                  <a:pt x="908" y="859"/>
                </a:lnTo>
                <a:lnTo>
                  <a:pt x="908" y="859"/>
                </a:lnTo>
                <a:lnTo>
                  <a:pt x="908" y="859"/>
                </a:lnTo>
                <a:lnTo>
                  <a:pt x="908" y="859"/>
                </a:lnTo>
                <a:lnTo>
                  <a:pt x="908" y="859"/>
                </a:lnTo>
                <a:lnTo>
                  <a:pt x="908" y="861"/>
                </a:lnTo>
                <a:lnTo>
                  <a:pt x="908" y="861"/>
                </a:lnTo>
                <a:lnTo>
                  <a:pt x="908" y="862"/>
                </a:lnTo>
                <a:lnTo>
                  <a:pt x="910" y="862"/>
                </a:lnTo>
                <a:lnTo>
                  <a:pt x="910" y="862"/>
                </a:lnTo>
                <a:lnTo>
                  <a:pt x="910" y="862"/>
                </a:lnTo>
                <a:lnTo>
                  <a:pt x="910" y="862"/>
                </a:lnTo>
                <a:lnTo>
                  <a:pt x="910" y="862"/>
                </a:lnTo>
                <a:lnTo>
                  <a:pt x="910" y="864"/>
                </a:lnTo>
                <a:lnTo>
                  <a:pt x="911" y="864"/>
                </a:lnTo>
                <a:lnTo>
                  <a:pt x="911" y="864"/>
                </a:lnTo>
                <a:lnTo>
                  <a:pt x="911" y="865"/>
                </a:lnTo>
                <a:lnTo>
                  <a:pt x="911" y="865"/>
                </a:lnTo>
                <a:lnTo>
                  <a:pt x="911" y="865"/>
                </a:lnTo>
                <a:lnTo>
                  <a:pt x="912" y="865"/>
                </a:lnTo>
                <a:lnTo>
                  <a:pt x="912" y="865"/>
                </a:lnTo>
                <a:lnTo>
                  <a:pt x="911" y="865"/>
                </a:lnTo>
                <a:lnTo>
                  <a:pt x="911" y="866"/>
                </a:lnTo>
                <a:lnTo>
                  <a:pt x="911" y="866"/>
                </a:lnTo>
                <a:lnTo>
                  <a:pt x="912" y="868"/>
                </a:lnTo>
                <a:lnTo>
                  <a:pt x="912" y="866"/>
                </a:lnTo>
                <a:lnTo>
                  <a:pt x="912" y="866"/>
                </a:lnTo>
                <a:lnTo>
                  <a:pt x="912" y="866"/>
                </a:lnTo>
                <a:lnTo>
                  <a:pt x="912" y="866"/>
                </a:lnTo>
                <a:lnTo>
                  <a:pt x="914" y="866"/>
                </a:lnTo>
                <a:lnTo>
                  <a:pt x="914" y="866"/>
                </a:lnTo>
                <a:lnTo>
                  <a:pt x="914" y="866"/>
                </a:lnTo>
                <a:lnTo>
                  <a:pt x="914" y="866"/>
                </a:lnTo>
                <a:lnTo>
                  <a:pt x="914" y="868"/>
                </a:lnTo>
                <a:lnTo>
                  <a:pt x="914" y="868"/>
                </a:lnTo>
                <a:lnTo>
                  <a:pt x="914" y="868"/>
                </a:lnTo>
                <a:lnTo>
                  <a:pt x="914" y="868"/>
                </a:lnTo>
                <a:lnTo>
                  <a:pt x="914" y="869"/>
                </a:lnTo>
                <a:lnTo>
                  <a:pt x="914" y="869"/>
                </a:lnTo>
                <a:lnTo>
                  <a:pt x="914" y="870"/>
                </a:lnTo>
                <a:lnTo>
                  <a:pt x="914" y="870"/>
                </a:lnTo>
                <a:lnTo>
                  <a:pt x="914" y="870"/>
                </a:lnTo>
                <a:lnTo>
                  <a:pt x="915" y="870"/>
                </a:lnTo>
                <a:lnTo>
                  <a:pt x="915" y="872"/>
                </a:lnTo>
                <a:lnTo>
                  <a:pt x="915" y="872"/>
                </a:lnTo>
                <a:lnTo>
                  <a:pt x="915" y="873"/>
                </a:lnTo>
                <a:lnTo>
                  <a:pt x="915" y="873"/>
                </a:lnTo>
                <a:lnTo>
                  <a:pt x="915" y="873"/>
                </a:lnTo>
                <a:lnTo>
                  <a:pt x="915" y="873"/>
                </a:lnTo>
                <a:lnTo>
                  <a:pt x="915" y="874"/>
                </a:lnTo>
                <a:lnTo>
                  <a:pt x="915" y="874"/>
                </a:lnTo>
                <a:lnTo>
                  <a:pt x="915" y="876"/>
                </a:lnTo>
                <a:lnTo>
                  <a:pt x="915" y="876"/>
                </a:lnTo>
                <a:lnTo>
                  <a:pt x="915" y="876"/>
                </a:lnTo>
                <a:lnTo>
                  <a:pt x="917" y="876"/>
                </a:lnTo>
                <a:lnTo>
                  <a:pt x="917" y="876"/>
                </a:lnTo>
                <a:lnTo>
                  <a:pt x="915" y="877"/>
                </a:lnTo>
                <a:lnTo>
                  <a:pt x="915" y="877"/>
                </a:lnTo>
                <a:lnTo>
                  <a:pt x="917" y="877"/>
                </a:lnTo>
                <a:lnTo>
                  <a:pt x="917" y="879"/>
                </a:lnTo>
                <a:lnTo>
                  <a:pt x="917" y="879"/>
                </a:lnTo>
                <a:lnTo>
                  <a:pt x="917" y="879"/>
                </a:lnTo>
                <a:lnTo>
                  <a:pt x="917" y="879"/>
                </a:lnTo>
                <a:lnTo>
                  <a:pt x="917" y="880"/>
                </a:lnTo>
                <a:lnTo>
                  <a:pt x="917" y="880"/>
                </a:lnTo>
                <a:lnTo>
                  <a:pt x="917" y="880"/>
                </a:lnTo>
                <a:lnTo>
                  <a:pt x="917" y="881"/>
                </a:lnTo>
                <a:lnTo>
                  <a:pt x="917" y="881"/>
                </a:lnTo>
                <a:lnTo>
                  <a:pt x="918" y="881"/>
                </a:lnTo>
                <a:lnTo>
                  <a:pt x="917" y="881"/>
                </a:lnTo>
                <a:lnTo>
                  <a:pt x="918" y="883"/>
                </a:lnTo>
                <a:lnTo>
                  <a:pt x="918" y="883"/>
                </a:lnTo>
                <a:lnTo>
                  <a:pt x="917" y="883"/>
                </a:lnTo>
                <a:lnTo>
                  <a:pt x="917" y="884"/>
                </a:lnTo>
                <a:lnTo>
                  <a:pt x="918" y="884"/>
                </a:lnTo>
                <a:lnTo>
                  <a:pt x="918" y="884"/>
                </a:lnTo>
                <a:lnTo>
                  <a:pt x="918" y="884"/>
                </a:lnTo>
                <a:lnTo>
                  <a:pt x="918" y="884"/>
                </a:lnTo>
                <a:lnTo>
                  <a:pt x="918" y="884"/>
                </a:lnTo>
                <a:lnTo>
                  <a:pt x="919" y="884"/>
                </a:lnTo>
                <a:lnTo>
                  <a:pt x="918" y="884"/>
                </a:lnTo>
                <a:lnTo>
                  <a:pt x="918" y="885"/>
                </a:lnTo>
                <a:lnTo>
                  <a:pt x="918" y="885"/>
                </a:lnTo>
                <a:lnTo>
                  <a:pt x="918" y="885"/>
                </a:lnTo>
                <a:lnTo>
                  <a:pt x="919" y="885"/>
                </a:lnTo>
                <a:lnTo>
                  <a:pt x="919" y="887"/>
                </a:lnTo>
                <a:lnTo>
                  <a:pt x="918" y="887"/>
                </a:lnTo>
                <a:lnTo>
                  <a:pt x="918" y="887"/>
                </a:lnTo>
                <a:lnTo>
                  <a:pt x="917" y="887"/>
                </a:lnTo>
                <a:lnTo>
                  <a:pt x="915" y="887"/>
                </a:lnTo>
                <a:lnTo>
                  <a:pt x="915" y="887"/>
                </a:lnTo>
                <a:lnTo>
                  <a:pt x="914" y="888"/>
                </a:lnTo>
                <a:lnTo>
                  <a:pt x="912" y="888"/>
                </a:lnTo>
                <a:lnTo>
                  <a:pt x="912" y="890"/>
                </a:lnTo>
                <a:lnTo>
                  <a:pt x="912" y="890"/>
                </a:lnTo>
                <a:lnTo>
                  <a:pt x="912" y="890"/>
                </a:lnTo>
                <a:lnTo>
                  <a:pt x="911" y="890"/>
                </a:lnTo>
                <a:lnTo>
                  <a:pt x="911" y="890"/>
                </a:lnTo>
                <a:lnTo>
                  <a:pt x="911" y="891"/>
                </a:lnTo>
                <a:lnTo>
                  <a:pt x="910" y="891"/>
                </a:lnTo>
                <a:lnTo>
                  <a:pt x="910" y="891"/>
                </a:lnTo>
                <a:lnTo>
                  <a:pt x="910" y="892"/>
                </a:lnTo>
                <a:lnTo>
                  <a:pt x="910" y="892"/>
                </a:lnTo>
                <a:lnTo>
                  <a:pt x="910" y="892"/>
                </a:lnTo>
                <a:lnTo>
                  <a:pt x="908" y="892"/>
                </a:lnTo>
                <a:lnTo>
                  <a:pt x="908" y="892"/>
                </a:lnTo>
                <a:lnTo>
                  <a:pt x="908" y="892"/>
                </a:lnTo>
                <a:lnTo>
                  <a:pt x="908" y="894"/>
                </a:lnTo>
                <a:lnTo>
                  <a:pt x="907" y="894"/>
                </a:lnTo>
                <a:lnTo>
                  <a:pt x="907" y="894"/>
                </a:lnTo>
                <a:lnTo>
                  <a:pt x="907" y="895"/>
                </a:lnTo>
                <a:lnTo>
                  <a:pt x="906" y="895"/>
                </a:lnTo>
                <a:lnTo>
                  <a:pt x="906" y="895"/>
                </a:lnTo>
                <a:lnTo>
                  <a:pt x="906" y="895"/>
                </a:lnTo>
                <a:lnTo>
                  <a:pt x="906" y="895"/>
                </a:lnTo>
                <a:lnTo>
                  <a:pt x="904" y="895"/>
                </a:lnTo>
                <a:lnTo>
                  <a:pt x="904" y="896"/>
                </a:lnTo>
                <a:lnTo>
                  <a:pt x="904" y="896"/>
                </a:lnTo>
                <a:lnTo>
                  <a:pt x="904" y="896"/>
                </a:lnTo>
                <a:lnTo>
                  <a:pt x="904" y="898"/>
                </a:lnTo>
                <a:lnTo>
                  <a:pt x="904" y="898"/>
                </a:lnTo>
                <a:lnTo>
                  <a:pt x="904" y="898"/>
                </a:lnTo>
                <a:lnTo>
                  <a:pt x="904" y="899"/>
                </a:lnTo>
                <a:lnTo>
                  <a:pt x="904" y="899"/>
                </a:lnTo>
                <a:lnTo>
                  <a:pt x="904" y="900"/>
                </a:lnTo>
                <a:lnTo>
                  <a:pt x="903" y="900"/>
                </a:lnTo>
                <a:lnTo>
                  <a:pt x="903" y="900"/>
                </a:lnTo>
                <a:lnTo>
                  <a:pt x="903" y="900"/>
                </a:lnTo>
                <a:lnTo>
                  <a:pt x="903" y="902"/>
                </a:lnTo>
                <a:lnTo>
                  <a:pt x="902" y="902"/>
                </a:lnTo>
                <a:lnTo>
                  <a:pt x="902" y="902"/>
                </a:lnTo>
                <a:lnTo>
                  <a:pt x="902" y="902"/>
                </a:lnTo>
                <a:lnTo>
                  <a:pt x="900" y="902"/>
                </a:lnTo>
                <a:lnTo>
                  <a:pt x="900" y="902"/>
                </a:lnTo>
                <a:lnTo>
                  <a:pt x="899" y="902"/>
                </a:lnTo>
                <a:lnTo>
                  <a:pt x="899" y="902"/>
                </a:lnTo>
                <a:lnTo>
                  <a:pt x="897" y="902"/>
                </a:lnTo>
                <a:lnTo>
                  <a:pt x="897" y="902"/>
                </a:lnTo>
                <a:lnTo>
                  <a:pt x="896" y="903"/>
                </a:lnTo>
                <a:lnTo>
                  <a:pt x="895" y="903"/>
                </a:lnTo>
                <a:lnTo>
                  <a:pt x="895" y="903"/>
                </a:lnTo>
                <a:lnTo>
                  <a:pt x="893" y="903"/>
                </a:lnTo>
                <a:lnTo>
                  <a:pt x="893" y="903"/>
                </a:lnTo>
                <a:lnTo>
                  <a:pt x="893" y="903"/>
                </a:lnTo>
                <a:lnTo>
                  <a:pt x="893" y="903"/>
                </a:lnTo>
                <a:lnTo>
                  <a:pt x="892" y="903"/>
                </a:lnTo>
                <a:lnTo>
                  <a:pt x="892" y="903"/>
                </a:lnTo>
                <a:lnTo>
                  <a:pt x="891" y="905"/>
                </a:lnTo>
                <a:lnTo>
                  <a:pt x="891" y="905"/>
                </a:lnTo>
                <a:lnTo>
                  <a:pt x="889" y="905"/>
                </a:lnTo>
                <a:lnTo>
                  <a:pt x="889" y="905"/>
                </a:lnTo>
                <a:lnTo>
                  <a:pt x="888" y="905"/>
                </a:lnTo>
                <a:lnTo>
                  <a:pt x="888" y="906"/>
                </a:lnTo>
                <a:lnTo>
                  <a:pt x="888" y="906"/>
                </a:lnTo>
                <a:lnTo>
                  <a:pt x="886" y="906"/>
                </a:lnTo>
                <a:lnTo>
                  <a:pt x="886" y="906"/>
                </a:lnTo>
                <a:lnTo>
                  <a:pt x="885" y="905"/>
                </a:lnTo>
                <a:lnTo>
                  <a:pt x="885" y="905"/>
                </a:lnTo>
                <a:lnTo>
                  <a:pt x="885" y="905"/>
                </a:lnTo>
                <a:lnTo>
                  <a:pt x="885" y="905"/>
                </a:lnTo>
                <a:lnTo>
                  <a:pt x="884" y="905"/>
                </a:lnTo>
                <a:lnTo>
                  <a:pt x="884" y="905"/>
                </a:lnTo>
                <a:lnTo>
                  <a:pt x="882" y="905"/>
                </a:lnTo>
                <a:lnTo>
                  <a:pt x="882" y="903"/>
                </a:lnTo>
                <a:lnTo>
                  <a:pt x="882" y="903"/>
                </a:lnTo>
                <a:lnTo>
                  <a:pt x="881" y="903"/>
                </a:lnTo>
                <a:lnTo>
                  <a:pt x="881" y="903"/>
                </a:lnTo>
                <a:lnTo>
                  <a:pt x="880" y="903"/>
                </a:lnTo>
                <a:lnTo>
                  <a:pt x="880" y="903"/>
                </a:lnTo>
                <a:lnTo>
                  <a:pt x="880" y="902"/>
                </a:lnTo>
                <a:lnTo>
                  <a:pt x="878" y="902"/>
                </a:lnTo>
                <a:lnTo>
                  <a:pt x="878" y="902"/>
                </a:lnTo>
                <a:lnTo>
                  <a:pt x="877" y="903"/>
                </a:lnTo>
                <a:lnTo>
                  <a:pt x="877" y="903"/>
                </a:lnTo>
                <a:lnTo>
                  <a:pt x="877" y="903"/>
                </a:lnTo>
                <a:lnTo>
                  <a:pt x="876" y="903"/>
                </a:lnTo>
                <a:lnTo>
                  <a:pt x="876" y="903"/>
                </a:lnTo>
                <a:lnTo>
                  <a:pt x="874" y="903"/>
                </a:lnTo>
                <a:lnTo>
                  <a:pt x="874" y="903"/>
                </a:lnTo>
                <a:lnTo>
                  <a:pt x="874" y="903"/>
                </a:lnTo>
                <a:lnTo>
                  <a:pt x="874" y="905"/>
                </a:lnTo>
                <a:lnTo>
                  <a:pt x="874" y="905"/>
                </a:lnTo>
                <a:lnTo>
                  <a:pt x="874" y="905"/>
                </a:lnTo>
                <a:lnTo>
                  <a:pt x="873" y="905"/>
                </a:lnTo>
                <a:lnTo>
                  <a:pt x="873" y="906"/>
                </a:lnTo>
                <a:lnTo>
                  <a:pt x="873" y="906"/>
                </a:lnTo>
                <a:lnTo>
                  <a:pt x="871" y="906"/>
                </a:lnTo>
                <a:lnTo>
                  <a:pt x="873" y="906"/>
                </a:lnTo>
                <a:lnTo>
                  <a:pt x="873" y="907"/>
                </a:lnTo>
                <a:lnTo>
                  <a:pt x="873" y="907"/>
                </a:lnTo>
                <a:lnTo>
                  <a:pt x="873" y="909"/>
                </a:lnTo>
                <a:lnTo>
                  <a:pt x="874" y="909"/>
                </a:lnTo>
                <a:lnTo>
                  <a:pt x="874" y="909"/>
                </a:lnTo>
                <a:lnTo>
                  <a:pt x="874" y="909"/>
                </a:lnTo>
                <a:lnTo>
                  <a:pt x="874" y="909"/>
                </a:lnTo>
                <a:lnTo>
                  <a:pt x="874" y="910"/>
                </a:lnTo>
                <a:lnTo>
                  <a:pt x="874" y="910"/>
                </a:lnTo>
                <a:lnTo>
                  <a:pt x="876" y="910"/>
                </a:lnTo>
                <a:lnTo>
                  <a:pt x="876" y="909"/>
                </a:lnTo>
                <a:lnTo>
                  <a:pt x="876" y="909"/>
                </a:lnTo>
                <a:lnTo>
                  <a:pt x="877" y="909"/>
                </a:lnTo>
                <a:lnTo>
                  <a:pt x="877" y="909"/>
                </a:lnTo>
                <a:lnTo>
                  <a:pt x="877" y="910"/>
                </a:lnTo>
                <a:lnTo>
                  <a:pt x="877" y="910"/>
                </a:lnTo>
                <a:lnTo>
                  <a:pt x="878" y="910"/>
                </a:lnTo>
                <a:lnTo>
                  <a:pt x="878" y="910"/>
                </a:lnTo>
                <a:lnTo>
                  <a:pt x="880" y="910"/>
                </a:lnTo>
                <a:lnTo>
                  <a:pt x="880" y="911"/>
                </a:lnTo>
                <a:lnTo>
                  <a:pt x="880" y="911"/>
                </a:lnTo>
                <a:lnTo>
                  <a:pt x="880" y="911"/>
                </a:lnTo>
                <a:lnTo>
                  <a:pt x="880" y="911"/>
                </a:lnTo>
                <a:lnTo>
                  <a:pt x="880" y="913"/>
                </a:lnTo>
                <a:lnTo>
                  <a:pt x="881" y="913"/>
                </a:lnTo>
                <a:lnTo>
                  <a:pt x="881" y="914"/>
                </a:lnTo>
                <a:lnTo>
                  <a:pt x="881" y="914"/>
                </a:lnTo>
                <a:lnTo>
                  <a:pt x="881" y="914"/>
                </a:lnTo>
                <a:lnTo>
                  <a:pt x="881" y="914"/>
                </a:lnTo>
                <a:lnTo>
                  <a:pt x="882" y="916"/>
                </a:lnTo>
                <a:lnTo>
                  <a:pt x="882" y="916"/>
                </a:lnTo>
                <a:lnTo>
                  <a:pt x="882" y="916"/>
                </a:lnTo>
                <a:lnTo>
                  <a:pt x="884" y="916"/>
                </a:lnTo>
                <a:lnTo>
                  <a:pt x="884" y="917"/>
                </a:lnTo>
                <a:lnTo>
                  <a:pt x="884" y="917"/>
                </a:lnTo>
                <a:lnTo>
                  <a:pt x="884" y="917"/>
                </a:lnTo>
                <a:lnTo>
                  <a:pt x="884" y="917"/>
                </a:lnTo>
                <a:lnTo>
                  <a:pt x="884" y="918"/>
                </a:lnTo>
                <a:lnTo>
                  <a:pt x="885" y="918"/>
                </a:lnTo>
                <a:lnTo>
                  <a:pt x="885" y="920"/>
                </a:lnTo>
                <a:lnTo>
                  <a:pt x="885" y="920"/>
                </a:lnTo>
                <a:lnTo>
                  <a:pt x="885" y="920"/>
                </a:lnTo>
                <a:lnTo>
                  <a:pt x="885" y="920"/>
                </a:lnTo>
                <a:lnTo>
                  <a:pt x="885" y="921"/>
                </a:lnTo>
                <a:lnTo>
                  <a:pt x="885" y="921"/>
                </a:lnTo>
                <a:lnTo>
                  <a:pt x="886" y="921"/>
                </a:lnTo>
                <a:lnTo>
                  <a:pt x="886" y="922"/>
                </a:lnTo>
                <a:lnTo>
                  <a:pt x="886" y="922"/>
                </a:lnTo>
                <a:lnTo>
                  <a:pt x="886" y="922"/>
                </a:lnTo>
                <a:lnTo>
                  <a:pt x="886" y="922"/>
                </a:lnTo>
                <a:lnTo>
                  <a:pt x="886" y="924"/>
                </a:lnTo>
                <a:lnTo>
                  <a:pt x="888" y="924"/>
                </a:lnTo>
                <a:lnTo>
                  <a:pt x="888" y="924"/>
                </a:lnTo>
                <a:lnTo>
                  <a:pt x="888" y="924"/>
                </a:lnTo>
                <a:lnTo>
                  <a:pt x="888" y="925"/>
                </a:lnTo>
                <a:lnTo>
                  <a:pt x="888" y="925"/>
                </a:lnTo>
                <a:lnTo>
                  <a:pt x="888" y="925"/>
                </a:lnTo>
                <a:lnTo>
                  <a:pt x="889" y="925"/>
                </a:lnTo>
                <a:lnTo>
                  <a:pt x="889" y="925"/>
                </a:lnTo>
                <a:lnTo>
                  <a:pt x="889" y="925"/>
                </a:lnTo>
                <a:lnTo>
                  <a:pt x="889" y="926"/>
                </a:lnTo>
                <a:lnTo>
                  <a:pt x="891" y="926"/>
                </a:lnTo>
                <a:lnTo>
                  <a:pt x="891" y="926"/>
                </a:lnTo>
                <a:lnTo>
                  <a:pt x="891" y="928"/>
                </a:lnTo>
                <a:lnTo>
                  <a:pt x="891" y="928"/>
                </a:lnTo>
                <a:lnTo>
                  <a:pt x="892" y="928"/>
                </a:lnTo>
                <a:lnTo>
                  <a:pt x="892" y="926"/>
                </a:lnTo>
                <a:lnTo>
                  <a:pt x="893" y="928"/>
                </a:lnTo>
                <a:lnTo>
                  <a:pt x="893" y="928"/>
                </a:lnTo>
                <a:lnTo>
                  <a:pt x="893" y="928"/>
                </a:lnTo>
                <a:lnTo>
                  <a:pt x="893" y="928"/>
                </a:lnTo>
                <a:lnTo>
                  <a:pt x="893" y="929"/>
                </a:lnTo>
                <a:lnTo>
                  <a:pt x="893" y="929"/>
                </a:lnTo>
                <a:lnTo>
                  <a:pt x="893" y="931"/>
                </a:lnTo>
                <a:lnTo>
                  <a:pt x="893" y="931"/>
                </a:lnTo>
                <a:lnTo>
                  <a:pt x="893" y="931"/>
                </a:lnTo>
                <a:lnTo>
                  <a:pt x="895" y="932"/>
                </a:lnTo>
                <a:lnTo>
                  <a:pt x="895" y="932"/>
                </a:lnTo>
                <a:lnTo>
                  <a:pt x="895" y="932"/>
                </a:lnTo>
                <a:lnTo>
                  <a:pt x="895" y="933"/>
                </a:lnTo>
                <a:lnTo>
                  <a:pt x="896" y="933"/>
                </a:lnTo>
                <a:lnTo>
                  <a:pt x="896" y="933"/>
                </a:lnTo>
                <a:lnTo>
                  <a:pt x="896" y="933"/>
                </a:lnTo>
                <a:lnTo>
                  <a:pt x="896" y="933"/>
                </a:lnTo>
                <a:lnTo>
                  <a:pt x="896" y="935"/>
                </a:lnTo>
                <a:lnTo>
                  <a:pt x="896" y="935"/>
                </a:lnTo>
                <a:lnTo>
                  <a:pt x="896" y="935"/>
                </a:lnTo>
                <a:lnTo>
                  <a:pt x="896" y="936"/>
                </a:lnTo>
                <a:lnTo>
                  <a:pt x="897" y="936"/>
                </a:lnTo>
                <a:lnTo>
                  <a:pt x="897" y="936"/>
                </a:lnTo>
                <a:lnTo>
                  <a:pt x="897" y="936"/>
                </a:lnTo>
                <a:lnTo>
                  <a:pt x="899" y="936"/>
                </a:lnTo>
                <a:lnTo>
                  <a:pt x="899" y="937"/>
                </a:lnTo>
                <a:lnTo>
                  <a:pt x="899" y="937"/>
                </a:lnTo>
                <a:lnTo>
                  <a:pt x="899" y="937"/>
                </a:lnTo>
                <a:lnTo>
                  <a:pt x="899" y="937"/>
                </a:lnTo>
                <a:lnTo>
                  <a:pt x="900" y="939"/>
                </a:lnTo>
                <a:lnTo>
                  <a:pt x="900" y="939"/>
                </a:lnTo>
                <a:lnTo>
                  <a:pt x="902" y="939"/>
                </a:lnTo>
                <a:lnTo>
                  <a:pt x="902" y="939"/>
                </a:lnTo>
                <a:lnTo>
                  <a:pt x="902" y="939"/>
                </a:lnTo>
                <a:lnTo>
                  <a:pt x="902" y="939"/>
                </a:lnTo>
                <a:lnTo>
                  <a:pt x="902" y="940"/>
                </a:lnTo>
                <a:lnTo>
                  <a:pt x="902" y="940"/>
                </a:lnTo>
                <a:lnTo>
                  <a:pt x="903" y="942"/>
                </a:lnTo>
                <a:lnTo>
                  <a:pt x="903" y="942"/>
                </a:lnTo>
                <a:lnTo>
                  <a:pt x="903" y="942"/>
                </a:lnTo>
                <a:lnTo>
                  <a:pt x="903" y="942"/>
                </a:lnTo>
                <a:lnTo>
                  <a:pt x="903" y="943"/>
                </a:lnTo>
                <a:lnTo>
                  <a:pt x="903" y="943"/>
                </a:lnTo>
                <a:lnTo>
                  <a:pt x="903" y="943"/>
                </a:lnTo>
                <a:lnTo>
                  <a:pt x="903" y="944"/>
                </a:lnTo>
                <a:lnTo>
                  <a:pt x="904" y="944"/>
                </a:lnTo>
                <a:lnTo>
                  <a:pt x="904" y="944"/>
                </a:lnTo>
                <a:lnTo>
                  <a:pt x="904" y="944"/>
                </a:lnTo>
                <a:lnTo>
                  <a:pt x="904" y="944"/>
                </a:lnTo>
                <a:lnTo>
                  <a:pt x="904" y="944"/>
                </a:lnTo>
                <a:lnTo>
                  <a:pt x="904" y="946"/>
                </a:lnTo>
                <a:lnTo>
                  <a:pt x="904" y="946"/>
                </a:lnTo>
                <a:lnTo>
                  <a:pt x="906" y="946"/>
                </a:lnTo>
                <a:lnTo>
                  <a:pt x="906" y="947"/>
                </a:lnTo>
                <a:lnTo>
                  <a:pt x="906" y="947"/>
                </a:lnTo>
                <a:lnTo>
                  <a:pt x="906" y="947"/>
                </a:lnTo>
                <a:lnTo>
                  <a:pt x="906" y="948"/>
                </a:lnTo>
                <a:lnTo>
                  <a:pt x="906" y="948"/>
                </a:lnTo>
                <a:lnTo>
                  <a:pt x="906" y="950"/>
                </a:lnTo>
                <a:lnTo>
                  <a:pt x="907" y="950"/>
                </a:lnTo>
                <a:lnTo>
                  <a:pt x="907" y="950"/>
                </a:lnTo>
                <a:lnTo>
                  <a:pt x="907" y="950"/>
                </a:lnTo>
                <a:lnTo>
                  <a:pt x="907" y="950"/>
                </a:lnTo>
                <a:lnTo>
                  <a:pt x="907" y="950"/>
                </a:lnTo>
                <a:lnTo>
                  <a:pt x="907" y="951"/>
                </a:lnTo>
                <a:lnTo>
                  <a:pt x="907" y="951"/>
                </a:lnTo>
                <a:lnTo>
                  <a:pt x="908" y="951"/>
                </a:lnTo>
                <a:lnTo>
                  <a:pt x="908" y="952"/>
                </a:lnTo>
                <a:lnTo>
                  <a:pt x="908" y="952"/>
                </a:lnTo>
                <a:lnTo>
                  <a:pt x="910" y="952"/>
                </a:lnTo>
                <a:lnTo>
                  <a:pt x="910" y="952"/>
                </a:lnTo>
                <a:lnTo>
                  <a:pt x="910" y="954"/>
                </a:lnTo>
                <a:lnTo>
                  <a:pt x="910" y="954"/>
                </a:lnTo>
                <a:lnTo>
                  <a:pt x="910" y="955"/>
                </a:lnTo>
                <a:lnTo>
                  <a:pt x="910" y="955"/>
                </a:lnTo>
                <a:lnTo>
                  <a:pt x="910" y="955"/>
                </a:lnTo>
                <a:lnTo>
                  <a:pt x="910" y="955"/>
                </a:lnTo>
                <a:lnTo>
                  <a:pt x="911" y="955"/>
                </a:lnTo>
                <a:lnTo>
                  <a:pt x="911" y="955"/>
                </a:lnTo>
                <a:lnTo>
                  <a:pt x="911" y="957"/>
                </a:lnTo>
                <a:lnTo>
                  <a:pt x="911" y="957"/>
                </a:lnTo>
                <a:lnTo>
                  <a:pt x="911" y="957"/>
                </a:lnTo>
                <a:lnTo>
                  <a:pt x="911" y="958"/>
                </a:lnTo>
                <a:lnTo>
                  <a:pt x="912" y="958"/>
                </a:lnTo>
                <a:lnTo>
                  <a:pt x="912" y="958"/>
                </a:lnTo>
                <a:lnTo>
                  <a:pt x="912" y="958"/>
                </a:lnTo>
                <a:lnTo>
                  <a:pt x="912" y="958"/>
                </a:lnTo>
                <a:lnTo>
                  <a:pt x="912" y="959"/>
                </a:lnTo>
                <a:lnTo>
                  <a:pt x="912" y="959"/>
                </a:lnTo>
                <a:lnTo>
                  <a:pt x="912" y="961"/>
                </a:lnTo>
                <a:lnTo>
                  <a:pt x="914" y="961"/>
                </a:lnTo>
                <a:lnTo>
                  <a:pt x="914" y="961"/>
                </a:lnTo>
                <a:lnTo>
                  <a:pt x="914" y="961"/>
                </a:lnTo>
                <a:lnTo>
                  <a:pt x="914" y="962"/>
                </a:lnTo>
                <a:lnTo>
                  <a:pt x="912" y="962"/>
                </a:lnTo>
                <a:lnTo>
                  <a:pt x="912" y="962"/>
                </a:lnTo>
                <a:lnTo>
                  <a:pt x="912" y="962"/>
                </a:lnTo>
                <a:lnTo>
                  <a:pt x="912" y="963"/>
                </a:lnTo>
                <a:lnTo>
                  <a:pt x="912" y="963"/>
                </a:lnTo>
                <a:lnTo>
                  <a:pt x="912" y="963"/>
                </a:lnTo>
                <a:lnTo>
                  <a:pt x="914" y="963"/>
                </a:lnTo>
                <a:lnTo>
                  <a:pt x="914" y="963"/>
                </a:lnTo>
                <a:lnTo>
                  <a:pt x="915" y="963"/>
                </a:lnTo>
                <a:lnTo>
                  <a:pt x="915" y="963"/>
                </a:lnTo>
                <a:lnTo>
                  <a:pt x="914" y="963"/>
                </a:lnTo>
                <a:lnTo>
                  <a:pt x="914" y="965"/>
                </a:lnTo>
                <a:lnTo>
                  <a:pt x="914" y="965"/>
                </a:lnTo>
                <a:lnTo>
                  <a:pt x="914" y="965"/>
                </a:lnTo>
                <a:lnTo>
                  <a:pt x="914" y="965"/>
                </a:lnTo>
                <a:lnTo>
                  <a:pt x="915" y="965"/>
                </a:lnTo>
                <a:lnTo>
                  <a:pt x="915" y="965"/>
                </a:lnTo>
                <a:lnTo>
                  <a:pt x="915" y="966"/>
                </a:lnTo>
                <a:lnTo>
                  <a:pt x="915" y="966"/>
                </a:lnTo>
                <a:lnTo>
                  <a:pt x="915" y="966"/>
                </a:lnTo>
                <a:lnTo>
                  <a:pt x="915" y="966"/>
                </a:lnTo>
                <a:lnTo>
                  <a:pt x="915" y="968"/>
                </a:lnTo>
                <a:lnTo>
                  <a:pt x="917" y="968"/>
                </a:lnTo>
                <a:lnTo>
                  <a:pt x="917" y="968"/>
                </a:lnTo>
                <a:lnTo>
                  <a:pt x="918" y="968"/>
                </a:lnTo>
                <a:lnTo>
                  <a:pt x="918" y="969"/>
                </a:lnTo>
                <a:lnTo>
                  <a:pt x="918" y="969"/>
                </a:lnTo>
                <a:lnTo>
                  <a:pt x="918" y="969"/>
                </a:lnTo>
                <a:lnTo>
                  <a:pt x="918" y="969"/>
                </a:lnTo>
                <a:lnTo>
                  <a:pt x="919" y="969"/>
                </a:lnTo>
                <a:lnTo>
                  <a:pt x="919" y="969"/>
                </a:lnTo>
                <a:lnTo>
                  <a:pt x="921" y="969"/>
                </a:lnTo>
                <a:lnTo>
                  <a:pt x="921" y="969"/>
                </a:lnTo>
                <a:lnTo>
                  <a:pt x="921" y="970"/>
                </a:lnTo>
                <a:lnTo>
                  <a:pt x="921" y="970"/>
                </a:lnTo>
                <a:lnTo>
                  <a:pt x="921" y="972"/>
                </a:lnTo>
                <a:lnTo>
                  <a:pt x="921" y="972"/>
                </a:lnTo>
                <a:lnTo>
                  <a:pt x="921" y="972"/>
                </a:lnTo>
                <a:lnTo>
                  <a:pt x="921" y="973"/>
                </a:lnTo>
                <a:lnTo>
                  <a:pt x="921" y="973"/>
                </a:lnTo>
                <a:lnTo>
                  <a:pt x="919" y="973"/>
                </a:lnTo>
                <a:lnTo>
                  <a:pt x="919" y="974"/>
                </a:lnTo>
                <a:lnTo>
                  <a:pt x="919" y="974"/>
                </a:lnTo>
                <a:lnTo>
                  <a:pt x="919" y="974"/>
                </a:lnTo>
                <a:lnTo>
                  <a:pt x="919" y="976"/>
                </a:lnTo>
                <a:lnTo>
                  <a:pt x="921" y="976"/>
                </a:lnTo>
                <a:lnTo>
                  <a:pt x="921" y="976"/>
                </a:lnTo>
                <a:lnTo>
                  <a:pt x="921" y="976"/>
                </a:lnTo>
                <a:lnTo>
                  <a:pt x="921" y="976"/>
                </a:lnTo>
                <a:lnTo>
                  <a:pt x="922" y="976"/>
                </a:lnTo>
                <a:lnTo>
                  <a:pt x="922" y="977"/>
                </a:lnTo>
                <a:lnTo>
                  <a:pt x="922" y="977"/>
                </a:lnTo>
                <a:lnTo>
                  <a:pt x="922" y="976"/>
                </a:lnTo>
                <a:lnTo>
                  <a:pt x="923" y="976"/>
                </a:lnTo>
                <a:lnTo>
                  <a:pt x="923" y="976"/>
                </a:lnTo>
                <a:lnTo>
                  <a:pt x="923" y="976"/>
                </a:lnTo>
                <a:lnTo>
                  <a:pt x="923" y="976"/>
                </a:lnTo>
                <a:lnTo>
                  <a:pt x="923" y="976"/>
                </a:lnTo>
                <a:lnTo>
                  <a:pt x="923" y="977"/>
                </a:lnTo>
                <a:lnTo>
                  <a:pt x="923" y="977"/>
                </a:lnTo>
                <a:lnTo>
                  <a:pt x="923" y="977"/>
                </a:lnTo>
                <a:lnTo>
                  <a:pt x="923" y="978"/>
                </a:lnTo>
                <a:lnTo>
                  <a:pt x="925" y="978"/>
                </a:lnTo>
                <a:lnTo>
                  <a:pt x="925" y="978"/>
                </a:lnTo>
                <a:lnTo>
                  <a:pt x="925" y="978"/>
                </a:lnTo>
                <a:lnTo>
                  <a:pt x="925" y="980"/>
                </a:lnTo>
                <a:lnTo>
                  <a:pt x="926" y="980"/>
                </a:lnTo>
                <a:lnTo>
                  <a:pt x="926" y="978"/>
                </a:lnTo>
                <a:lnTo>
                  <a:pt x="926" y="978"/>
                </a:lnTo>
                <a:lnTo>
                  <a:pt x="926" y="980"/>
                </a:lnTo>
                <a:lnTo>
                  <a:pt x="926" y="980"/>
                </a:lnTo>
                <a:lnTo>
                  <a:pt x="926" y="980"/>
                </a:lnTo>
                <a:lnTo>
                  <a:pt x="926" y="980"/>
                </a:lnTo>
                <a:lnTo>
                  <a:pt x="926" y="981"/>
                </a:lnTo>
                <a:lnTo>
                  <a:pt x="926" y="983"/>
                </a:lnTo>
                <a:lnTo>
                  <a:pt x="926" y="983"/>
                </a:lnTo>
                <a:lnTo>
                  <a:pt x="926" y="983"/>
                </a:lnTo>
                <a:lnTo>
                  <a:pt x="926" y="983"/>
                </a:lnTo>
                <a:lnTo>
                  <a:pt x="926" y="984"/>
                </a:lnTo>
                <a:lnTo>
                  <a:pt x="926" y="985"/>
                </a:lnTo>
                <a:lnTo>
                  <a:pt x="926" y="985"/>
                </a:lnTo>
                <a:lnTo>
                  <a:pt x="926" y="987"/>
                </a:lnTo>
                <a:lnTo>
                  <a:pt x="926" y="987"/>
                </a:lnTo>
                <a:lnTo>
                  <a:pt x="926" y="987"/>
                </a:lnTo>
                <a:lnTo>
                  <a:pt x="926" y="987"/>
                </a:lnTo>
                <a:lnTo>
                  <a:pt x="928" y="987"/>
                </a:lnTo>
                <a:lnTo>
                  <a:pt x="928" y="987"/>
                </a:lnTo>
                <a:lnTo>
                  <a:pt x="929" y="987"/>
                </a:lnTo>
                <a:lnTo>
                  <a:pt x="929" y="987"/>
                </a:lnTo>
                <a:lnTo>
                  <a:pt x="929" y="988"/>
                </a:lnTo>
                <a:lnTo>
                  <a:pt x="929" y="988"/>
                </a:lnTo>
                <a:lnTo>
                  <a:pt x="929" y="989"/>
                </a:lnTo>
                <a:lnTo>
                  <a:pt x="929" y="989"/>
                </a:lnTo>
                <a:lnTo>
                  <a:pt x="929" y="991"/>
                </a:lnTo>
                <a:lnTo>
                  <a:pt x="929" y="991"/>
                </a:lnTo>
                <a:lnTo>
                  <a:pt x="929" y="991"/>
                </a:lnTo>
                <a:lnTo>
                  <a:pt x="929" y="992"/>
                </a:lnTo>
                <a:lnTo>
                  <a:pt x="929" y="992"/>
                </a:lnTo>
                <a:lnTo>
                  <a:pt x="930" y="992"/>
                </a:lnTo>
                <a:lnTo>
                  <a:pt x="930" y="994"/>
                </a:lnTo>
                <a:lnTo>
                  <a:pt x="930" y="994"/>
                </a:lnTo>
                <a:lnTo>
                  <a:pt x="932" y="994"/>
                </a:lnTo>
                <a:lnTo>
                  <a:pt x="932" y="994"/>
                </a:lnTo>
                <a:lnTo>
                  <a:pt x="932" y="995"/>
                </a:lnTo>
                <a:lnTo>
                  <a:pt x="932" y="995"/>
                </a:lnTo>
                <a:lnTo>
                  <a:pt x="932" y="996"/>
                </a:lnTo>
                <a:lnTo>
                  <a:pt x="932" y="996"/>
                </a:lnTo>
                <a:lnTo>
                  <a:pt x="932" y="998"/>
                </a:lnTo>
                <a:lnTo>
                  <a:pt x="932" y="998"/>
                </a:lnTo>
                <a:lnTo>
                  <a:pt x="933" y="998"/>
                </a:lnTo>
                <a:lnTo>
                  <a:pt x="933" y="999"/>
                </a:lnTo>
                <a:lnTo>
                  <a:pt x="933" y="999"/>
                </a:lnTo>
                <a:lnTo>
                  <a:pt x="933" y="999"/>
                </a:lnTo>
                <a:lnTo>
                  <a:pt x="933" y="1000"/>
                </a:lnTo>
                <a:lnTo>
                  <a:pt x="933" y="1000"/>
                </a:lnTo>
                <a:lnTo>
                  <a:pt x="933" y="1002"/>
                </a:lnTo>
                <a:lnTo>
                  <a:pt x="933" y="1002"/>
                </a:lnTo>
                <a:lnTo>
                  <a:pt x="933" y="1002"/>
                </a:lnTo>
                <a:lnTo>
                  <a:pt x="933" y="1002"/>
                </a:lnTo>
                <a:lnTo>
                  <a:pt x="933" y="1002"/>
                </a:lnTo>
                <a:lnTo>
                  <a:pt x="933" y="1003"/>
                </a:lnTo>
                <a:lnTo>
                  <a:pt x="933" y="1003"/>
                </a:lnTo>
                <a:lnTo>
                  <a:pt x="933" y="1003"/>
                </a:lnTo>
                <a:lnTo>
                  <a:pt x="933" y="1004"/>
                </a:lnTo>
                <a:lnTo>
                  <a:pt x="933" y="1004"/>
                </a:lnTo>
                <a:lnTo>
                  <a:pt x="933" y="1004"/>
                </a:lnTo>
                <a:lnTo>
                  <a:pt x="933" y="1004"/>
                </a:lnTo>
                <a:lnTo>
                  <a:pt x="933" y="1006"/>
                </a:lnTo>
                <a:lnTo>
                  <a:pt x="933" y="1006"/>
                </a:lnTo>
                <a:lnTo>
                  <a:pt x="933" y="1007"/>
                </a:lnTo>
                <a:lnTo>
                  <a:pt x="933" y="1007"/>
                </a:lnTo>
                <a:lnTo>
                  <a:pt x="933" y="1007"/>
                </a:lnTo>
                <a:lnTo>
                  <a:pt x="932" y="1007"/>
                </a:lnTo>
                <a:lnTo>
                  <a:pt x="932" y="1007"/>
                </a:lnTo>
                <a:lnTo>
                  <a:pt x="932" y="1009"/>
                </a:lnTo>
                <a:lnTo>
                  <a:pt x="932" y="1009"/>
                </a:lnTo>
                <a:lnTo>
                  <a:pt x="932" y="1010"/>
                </a:lnTo>
                <a:lnTo>
                  <a:pt x="932" y="1010"/>
                </a:lnTo>
                <a:lnTo>
                  <a:pt x="930" y="1010"/>
                </a:lnTo>
                <a:lnTo>
                  <a:pt x="930" y="1010"/>
                </a:lnTo>
                <a:lnTo>
                  <a:pt x="930" y="1009"/>
                </a:lnTo>
                <a:lnTo>
                  <a:pt x="929" y="1009"/>
                </a:lnTo>
                <a:lnTo>
                  <a:pt x="929" y="1009"/>
                </a:lnTo>
                <a:lnTo>
                  <a:pt x="929" y="1009"/>
                </a:lnTo>
                <a:lnTo>
                  <a:pt x="928" y="1009"/>
                </a:lnTo>
                <a:lnTo>
                  <a:pt x="928" y="1010"/>
                </a:lnTo>
                <a:lnTo>
                  <a:pt x="926" y="1010"/>
                </a:lnTo>
                <a:lnTo>
                  <a:pt x="926" y="1011"/>
                </a:lnTo>
                <a:lnTo>
                  <a:pt x="928" y="1011"/>
                </a:lnTo>
                <a:lnTo>
                  <a:pt x="928" y="1013"/>
                </a:lnTo>
                <a:lnTo>
                  <a:pt x="926" y="1013"/>
                </a:lnTo>
                <a:lnTo>
                  <a:pt x="926" y="1013"/>
                </a:lnTo>
                <a:lnTo>
                  <a:pt x="926" y="1014"/>
                </a:lnTo>
                <a:lnTo>
                  <a:pt x="928" y="1014"/>
                </a:lnTo>
                <a:lnTo>
                  <a:pt x="928" y="1015"/>
                </a:lnTo>
                <a:lnTo>
                  <a:pt x="929" y="1015"/>
                </a:lnTo>
                <a:lnTo>
                  <a:pt x="929" y="1017"/>
                </a:lnTo>
                <a:lnTo>
                  <a:pt x="929" y="1018"/>
                </a:lnTo>
                <a:lnTo>
                  <a:pt x="929" y="1018"/>
                </a:lnTo>
                <a:lnTo>
                  <a:pt x="929" y="1019"/>
                </a:lnTo>
                <a:lnTo>
                  <a:pt x="930" y="1021"/>
                </a:lnTo>
                <a:lnTo>
                  <a:pt x="930" y="1021"/>
                </a:lnTo>
                <a:lnTo>
                  <a:pt x="932" y="1022"/>
                </a:lnTo>
                <a:lnTo>
                  <a:pt x="933" y="1024"/>
                </a:lnTo>
                <a:lnTo>
                  <a:pt x="934" y="1024"/>
                </a:lnTo>
                <a:lnTo>
                  <a:pt x="936" y="1026"/>
                </a:lnTo>
                <a:lnTo>
                  <a:pt x="937" y="1026"/>
                </a:lnTo>
                <a:lnTo>
                  <a:pt x="937" y="1026"/>
                </a:lnTo>
                <a:lnTo>
                  <a:pt x="937" y="1028"/>
                </a:lnTo>
                <a:lnTo>
                  <a:pt x="938" y="1028"/>
                </a:lnTo>
                <a:lnTo>
                  <a:pt x="938" y="1028"/>
                </a:lnTo>
                <a:lnTo>
                  <a:pt x="938" y="1029"/>
                </a:lnTo>
                <a:lnTo>
                  <a:pt x="940" y="1030"/>
                </a:lnTo>
                <a:lnTo>
                  <a:pt x="941" y="1032"/>
                </a:lnTo>
                <a:lnTo>
                  <a:pt x="941" y="1032"/>
                </a:lnTo>
                <a:lnTo>
                  <a:pt x="943" y="1033"/>
                </a:lnTo>
                <a:lnTo>
                  <a:pt x="943" y="1033"/>
                </a:lnTo>
                <a:lnTo>
                  <a:pt x="943" y="1033"/>
                </a:lnTo>
                <a:lnTo>
                  <a:pt x="944" y="1033"/>
                </a:lnTo>
                <a:lnTo>
                  <a:pt x="944" y="1035"/>
                </a:lnTo>
                <a:lnTo>
                  <a:pt x="945" y="1035"/>
                </a:lnTo>
                <a:lnTo>
                  <a:pt x="945" y="1035"/>
                </a:lnTo>
                <a:lnTo>
                  <a:pt x="945" y="1035"/>
                </a:lnTo>
                <a:lnTo>
                  <a:pt x="947" y="1035"/>
                </a:lnTo>
                <a:lnTo>
                  <a:pt x="947" y="1035"/>
                </a:lnTo>
                <a:lnTo>
                  <a:pt x="948" y="1036"/>
                </a:lnTo>
                <a:lnTo>
                  <a:pt x="948" y="1036"/>
                </a:lnTo>
                <a:lnTo>
                  <a:pt x="948" y="1037"/>
                </a:lnTo>
                <a:lnTo>
                  <a:pt x="948" y="1037"/>
                </a:lnTo>
                <a:lnTo>
                  <a:pt x="947" y="1037"/>
                </a:lnTo>
                <a:lnTo>
                  <a:pt x="947" y="1037"/>
                </a:lnTo>
                <a:lnTo>
                  <a:pt x="945" y="1037"/>
                </a:lnTo>
                <a:lnTo>
                  <a:pt x="945" y="1039"/>
                </a:lnTo>
                <a:lnTo>
                  <a:pt x="945" y="1040"/>
                </a:lnTo>
                <a:lnTo>
                  <a:pt x="945" y="1040"/>
                </a:lnTo>
                <a:lnTo>
                  <a:pt x="944" y="1040"/>
                </a:lnTo>
                <a:lnTo>
                  <a:pt x="945" y="1040"/>
                </a:lnTo>
                <a:lnTo>
                  <a:pt x="945" y="1041"/>
                </a:lnTo>
                <a:lnTo>
                  <a:pt x="945" y="1041"/>
                </a:lnTo>
                <a:lnTo>
                  <a:pt x="945" y="1043"/>
                </a:lnTo>
                <a:lnTo>
                  <a:pt x="945" y="1043"/>
                </a:lnTo>
                <a:lnTo>
                  <a:pt x="945" y="1043"/>
                </a:lnTo>
                <a:lnTo>
                  <a:pt x="945" y="1044"/>
                </a:lnTo>
                <a:lnTo>
                  <a:pt x="945" y="1044"/>
                </a:lnTo>
                <a:lnTo>
                  <a:pt x="947" y="1044"/>
                </a:lnTo>
                <a:lnTo>
                  <a:pt x="947" y="1044"/>
                </a:lnTo>
                <a:lnTo>
                  <a:pt x="948" y="1043"/>
                </a:lnTo>
                <a:lnTo>
                  <a:pt x="948" y="1044"/>
                </a:lnTo>
                <a:lnTo>
                  <a:pt x="949" y="1044"/>
                </a:lnTo>
                <a:lnTo>
                  <a:pt x="951" y="1045"/>
                </a:lnTo>
                <a:lnTo>
                  <a:pt x="951" y="1045"/>
                </a:lnTo>
                <a:lnTo>
                  <a:pt x="951" y="1047"/>
                </a:lnTo>
                <a:lnTo>
                  <a:pt x="951" y="1047"/>
                </a:lnTo>
                <a:lnTo>
                  <a:pt x="951" y="1048"/>
                </a:lnTo>
                <a:lnTo>
                  <a:pt x="951" y="1048"/>
                </a:lnTo>
                <a:lnTo>
                  <a:pt x="951" y="1050"/>
                </a:lnTo>
                <a:lnTo>
                  <a:pt x="951" y="1050"/>
                </a:lnTo>
                <a:lnTo>
                  <a:pt x="951" y="1051"/>
                </a:lnTo>
                <a:lnTo>
                  <a:pt x="952" y="1051"/>
                </a:lnTo>
                <a:lnTo>
                  <a:pt x="952" y="1052"/>
                </a:lnTo>
                <a:lnTo>
                  <a:pt x="951" y="1052"/>
                </a:lnTo>
                <a:lnTo>
                  <a:pt x="951" y="1052"/>
                </a:lnTo>
                <a:lnTo>
                  <a:pt x="951" y="1054"/>
                </a:lnTo>
                <a:lnTo>
                  <a:pt x="952" y="1054"/>
                </a:lnTo>
                <a:lnTo>
                  <a:pt x="952" y="1054"/>
                </a:lnTo>
                <a:lnTo>
                  <a:pt x="952" y="1054"/>
                </a:lnTo>
                <a:lnTo>
                  <a:pt x="952" y="1055"/>
                </a:lnTo>
                <a:lnTo>
                  <a:pt x="952" y="1055"/>
                </a:lnTo>
                <a:lnTo>
                  <a:pt x="952" y="1056"/>
                </a:lnTo>
                <a:lnTo>
                  <a:pt x="954" y="1056"/>
                </a:lnTo>
                <a:lnTo>
                  <a:pt x="954" y="1056"/>
                </a:lnTo>
                <a:lnTo>
                  <a:pt x="954" y="1056"/>
                </a:lnTo>
                <a:lnTo>
                  <a:pt x="954" y="1058"/>
                </a:lnTo>
                <a:lnTo>
                  <a:pt x="954" y="1058"/>
                </a:lnTo>
                <a:lnTo>
                  <a:pt x="954" y="1059"/>
                </a:lnTo>
                <a:lnTo>
                  <a:pt x="952" y="1059"/>
                </a:lnTo>
                <a:lnTo>
                  <a:pt x="952" y="1059"/>
                </a:lnTo>
                <a:lnTo>
                  <a:pt x="952" y="1059"/>
                </a:lnTo>
                <a:lnTo>
                  <a:pt x="952" y="1061"/>
                </a:lnTo>
                <a:lnTo>
                  <a:pt x="954" y="1061"/>
                </a:lnTo>
                <a:lnTo>
                  <a:pt x="954" y="1061"/>
                </a:lnTo>
                <a:lnTo>
                  <a:pt x="954" y="1061"/>
                </a:lnTo>
                <a:lnTo>
                  <a:pt x="955" y="1061"/>
                </a:lnTo>
                <a:lnTo>
                  <a:pt x="956" y="1061"/>
                </a:lnTo>
                <a:lnTo>
                  <a:pt x="956" y="1061"/>
                </a:lnTo>
                <a:lnTo>
                  <a:pt x="958" y="1061"/>
                </a:lnTo>
                <a:lnTo>
                  <a:pt x="958" y="1061"/>
                </a:lnTo>
                <a:lnTo>
                  <a:pt x="958" y="1062"/>
                </a:lnTo>
                <a:lnTo>
                  <a:pt x="958" y="1062"/>
                </a:lnTo>
                <a:lnTo>
                  <a:pt x="958" y="1063"/>
                </a:lnTo>
                <a:lnTo>
                  <a:pt x="958" y="1063"/>
                </a:lnTo>
                <a:lnTo>
                  <a:pt x="956" y="1063"/>
                </a:lnTo>
                <a:lnTo>
                  <a:pt x="956" y="1065"/>
                </a:lnTo>
                <a:lnTo>
                  <a:pt x="956" y="1065"/>
                </a:lnTo>
                <a:lnTo>
                  <a:pt x="956" y="1065"/>
                </a:lnTo>
                <a:lnTo>
                  <a:pt x="956" y="1066"/>
                </a:lnTo>
                <a:lnTo>
                  <a:pt x="956" y="1066"/>
                </a:lnTo>
                <a:lnTo>
                  <a:pt x="955" y="1067"/>
                </a:lnTo>
                <a:lnTo>
                  <a:pt x="955" y="1067"/>
                </a:lnTo>
                <a:lnTo>
                  <a:pt x="955" y="1069"/>
                </a:lnTo>
                <a:lnTo>
                  <a:pt x="956" y="1069"/>
                </a:lnTo>
                <a:lnTo>
                  <a:pt x="956" y="1070"/>
                </a:lnTo>
                <a:lnTo>
                  <a:pt x="955" y="1070"/>
                </a:lnTo>
                <a:lnTo>
                  <a:pt x="955" y="1071"/>
                </a:lnTo>
                <a:lnTo>
                  <a:pt x="955" y="1071"/>
                </a:lnTo>
                <a:lnTo>
                  <a:pt x="955" y="1073"/>
                </a:lnTo>
                <a:lnTo>
                  <a:pt x="955" y="1073"/>
                </a:lnTo>
                <a:lnTo>
                  <a:pt x="956" y="1073"/>
                </a:lnTo>
                <a:lnTo>
                  <a:pt x="956" y="1074"/>
                </a:lnTo>
                <a:lnTo>
                  <a:pt x="956" y="1076"/>
                </a:lnTo>
                <a:lnTo>
                  <a:pt x="958" y="1076"/>
                </a:lnTo>
                <a:lnTo>
                  <a:pt x="958" y="1076"/>
                </a:lnTo>
                <a:lnTo>
                  <a:pt x="958" y="1077"/>
                </a:lnTo>
                <a:lnTo>
                  <a:pt x="958" y="1078"/>
                </a:lnTo>
                <a:lnTo>
                  <a:pt x="958" y="1078"/>
                </a:lnTo>
                <a:lnTo>
                  <a:pt x="958" y="1078"/>
                </a:lnTo>
                <a:lnTo>
                  <a:pt x="956" y="1080"/>
                </a:lnTo>
                <a:lnTo>
                  <a:pt x="956" y="1080"/>
                </a:lnTo>
                <a:lnTo>
                  <a:pt x="956" y="1081"/>
                </a:lnTo>
                <a:lnTo>
                  <a:pt x="956" y="1081"/>
                </a:lnTo>
                <a:lnTo>
                  <a:pt x="958" y="1081"/>
                </a:lnTo>
                <a:lnTo>
                  <a:pt x="958" y="1082"/>
                </a:lnTo>
                <a:lnTo>
                  <a:pt x="958" y="1084"/>
                </a:lnTo>
                <a:lnTo>
                  <a:pt x="956" y="1082"/>
                </a:lnTo>
                <a:lnTo>
                  <a:pt x="956" y="1084"/>
                </a:lnTo>
                <a:lnTo>
                  <a:pt x="956" y="1084"/>
                </a:lnTo>
                <a:lnTo>
                  <a:pt x="958" y="1084"/>
                </a:lnTo>
                <a:lnTo>
                  <a:pt x="958" y="1084"/>
                </a:lnTo>
                <a:lnTo>
                  <a:pt x="958" y="1085"/>
                </a:lnTo>
                <a:lnTo>
                  <a:pt x="958" y="1085"/>
                </a:lnTo>
                <a:lnTo>
                  <a:pt x="958" y="1087"/>
                </a:lnTo>
                <a:lnTo>
                  <a:pt x="958" y="1087"/>
                </a:lnTo>
                <a:lnTo>
                  <a:pt x="959" y="1087"/>
                </a:lnTo>
                <a:lnTo>
                  <a:pt x="959" y="1087"/>
                </a:lnTo>
                <a:lnTo>
                  <a:pt x="959" y="1088"/>
                </a:lnTo>
                <a:lnTo>
                  <a:pt x="959" y="1088"/>
                </a:lnTo>
                <a:lnTo>
                  <a:pt x="959" y="1088"/>
                </a:lnTo>
                <a:lnTo>
                  <a:pt x="959" y="1089"/>
                </a:lnTo>
                <a:lnTo>
                  <a:pt x="959" y="1089"/>
                </a:lnTo>
                <a:lnTo>
                  <a:pt x="959" y="1089"/>
                </a:lnTo>
                <a:lnTo>
                  <a:pt x="959" y="1091"/>
                </a:lnTo>
                <a:lnTo>
                  <a:pt x="959" y="1091"/>
                </a:lnTo>
                <a:lnTo>
                  <a:pt x="959" y="1092"/>
                </a:lnTo>
                <a:lnTo>
                  <a:pt x="960" y="1092"/>
                </a:lnTo>
                <a:lnTo>
                  <a:pt x="960" y="1092"/>
                </a:lnTo>
                <a:lnTo>
                  <a:pt x="960" y="1093"/>
                </a:lnTo>
                <a:lnTo>
                  <a:pt x="960" y="1093"/>
                </a:lnTo>
                <a:lnTo>
                  <a:pt x="962" y="1093"/>
                </a:lnTo>
                <a:lnTo>
                  <a:pt x="962" y="1093"/>
                </a:lnTo>
                <a:lnTo>
                  <a:pt x="962" y="1095"/>
                </a:lnTo>
                <a:lnTo>
                  <a:pt x="962" y="1095"/>
                </a:lnTo>
                <a:lnTo>
                  <a:pt x="962" y="1095"/>
                </a:lnTo>
                <a:lnTo>
                  <a:pt x="962" y="1096"/>
                </a:lnTo>
                <a:lnTo>
                  <a:pt x="962" y="1096"/>
                </a:lnTo>
                <a:lnTo>
                  <a:pt x="962" y="1096"/>
                </a:lnTo>
                <a:lnTo>
                  <a:pt x="962" y="1096"/>
                </a:lnTo>
                <a:lnTo>
                  <a:pt x="962" y="1097"/>
                </a:lnTo>
                <a:lnTo>
                  <a:pt x="963" y="1097"/>
                </a:lnTo>
                <a:lnTo>
                  <a:pt x="963" y="1097"/>
                </a:lnTo>
                <a:lnTo>
                  <a:pt x="963" y="1097"/>
                </a:lnTo>
                <a:lnTo>
                  <a:pt x="964" y="1097"/>
                </a:lnTo>
                <a:lnTo>
                  <a:pt x="964" y="1097"/>
                </a:lnTo>
                <a:lnTo>
                  <a:pt x="964" y="1099"/>
                </a:lnTo>
                <a:lnTo>
                  <a:pt x="964" y="1099"/>
                </a:lnTo>
                <a:lnTo>
                  <a:pt x="964" y="1100"/>
                </a:lnTo>
                <a:lnTo>
                  <a:pt x="964" y="1100"/>
                </a:lnTo>
                <a:lnTo>
                  <a:pt x="964" y="1100"/>
                </a:lnTo>
                <a:lnTo>
                  <a:pt x="964" y="1100"/>
                </a:lnTo>
                <a:lnTo>
                  <a:pt x="966" y="1100"/>
                </a:lnTo>
                <a:lnTo>
                  <a:pt x="966" y="1102"/>
                </a:lnTo>
                <a:lnTo>
                  <a:pt x="966" y="1102"/>
                </a:lnTo>
                <a:lnTo>
                  <a:pt x="966" y="1102"/>
                </a:lnTo>
                <a:lnTo>
                  <a:pt x="966" y="1103"/>
                </a:lnTo>
                <a:lnTo>
                  <a:pt x="966" y="1103"/>
                </a:lnTo>
                <a:lnTo>
                  <a:pt x="966" y="1103"/>
                </a:lnTo>
                <a:lnTo>
                  <a:pt x="966" y="1103"/>
                </a:lnTo>
                <a:lnTo>
                  <a:pt x="966" y="1104"/>
                </a:lnTo>
                <a:lnTo>
                  <a:pt x="964" y="1104"/>
                </a:lnTo>
                <a:lnTo>
                  <a:pt x="966" y="1106"/>
                </a:lnTo>
                <a:lnTo>
                  <a:pt x="966" y="1106"/>
                </a:lnTo>
                <a:lnTo>
                  <a:pt x="967" y="1106"/>
                </a:lnTo>
                <a:lnTo>
                  <a:pt x="967" y="1106"/>
                </a:lnTo>
                <a:lnTo>
                  <a:pt x="967" y="1106"/>
                </a:lnTo>
                <a:lnTo>
                  <a:pt x="967" y="1107"/>
                </a:lnTo>
                <a:lnTo>
                  <a:pt x="967" y="1107"/>
                </a:lnTo>
                <a:lnTo>
                  <a:pt x="967" y="1107"/>
                </a:lnTo>
                <a:lnTo>
                  <a:pt x="967" y="1108"/>
                </a:lnTo>
                <a:lnTo>
                  <a:pt x="967" y="1108"/>
                </a:lnTo>
                <a:lnTo>
                  <a:pt x="967" y="1108"/>
                </a:lnTo>
                <a:lnTo>
                  <a:pt x="966" y="1108"/>
                </a:lnTo>
                <a:lnTo>
                  <a:pt x="966" y="1110"/>
                </a:lnTo>
                <a:lnTo>
                  <a:pt x="966" y="1110"/>
                </a:lnTo>
                <a:lnTo>
                  <a:pt x="966" y="1110"/>
                </a:lnTo>
                <a:lnTo>
                  <a:pt x="966" y="1111"/>
                </a:lnTo>
                <a:lnTo>
                  <a:pt x="966" y="1111"/>
                </a:lnTo>
                <a:lnTo>
                  <a:pt x="966" y="1111"/>
                </a:lnTo>
                <a:lnTo>
                  <a:pt x="967" y="1111"/>
                </a:lnTo>
                <a:lnTo>
                  <a:pt x="967" y="1111"/>
                </a:lnTo>
                <a:lnTo>
                  <a:pt x="969" y="1111"/>
                </a:lnTo>
                <a:lnTo>
                  <a:pt x="969" y="1111"/>
                </a:lnTo>
                <a:lnTo>
                  <a:pt x="970" y="1111"/>
                </a:lnTo>
                <a:lnTo>
                  <a:pt x="970" y="1113"/>
                </a:lnTo>
                <a:lnTo>
                  <a:pt x="970" y="1114"/>
                </a:lnTo>
                <a:lnTo>
                  <a:pt x="970" y="1114"/>
                </a:lnTo>
                <a:lnTo>
                  <a:pt x="970" y="1115"/>
                </a:lnTo>
                <a:lnTo>
                  <a:pt x="971" y="1115"/>
                </a:lnTo>
                <a:lnTo>
                  <a:pt x="971" y="1117"/>
                </a:lnTo>
                <a:lnTo>
                  <a:pt x="971" y="1118"/>
                </a:lnTo>
                <a:lnTo>
                  <a:pt x="971" y="1118"/>
                </a:lnTo>
                <a:lnTo>
                  <a:pt x="971" y="1119"/>
                </a:lnTo>
                <a:lnTo>
                  <a:pt x="971" y="1119"/>
                </a:lnTo>
                <a:lnTo>
                  <a:pt x="971" y="1119"/>
                </a:lnTo>
                <a:lnTo>
                  <a:pt x="971" y="1119"/>
                </a:lnTo>
                <a:lnTo>
                  <a:pt x="971" y="1121"/>
                </a:lnTo>
                <a:lnTo>
                  <a:pt x="971" y="1121"/>
                </a:lnTo>
                <a:lnTo>
                  <a:pt x="973" y="1121"/>
                </a:lnTo>
                <a:lnTo>
                  <a:pt x="973" y="1122"/>
                </a:lnTo>
                <a:lnTo>
                  <a:pt x="973" y="1122"/>
                </a:lnTo>
                <a:lnTo>
                  <a:pt x="973" y="1122"/>
                </a:lnTo>
                <a:lnTo>
                  <a:pt x="973" y="1122"/>
                </a:lnTo>
                <a:lnTo>
                  <a:pt x="973" y="1123"/>
                </a:lnTo>
                <a:lnTo>
                  <a:pt x="973" y="1123"/>
                </a:lnTo>
                <a:lnTo>
                  <a:pt x="973" y="1123"/>
                </a:lnTo>
                <a:lnTo>
                  <a:pt x="973" y="1125"/>
                </a:lnTo>
                <a:lnTo>
                  <a:pt x="973" y="1125"/>
                </a:lnTo>
                <a:lnTo>
                  <a:pt x="973" y="1125"/>
                </a:lnTo>
                <a:lnTo>
                  <a:pt x="973" y="1126"/>
                </a:lnTo>
                <a:lnTo>
                  <a:pt x="973" y="1126"/>
                </a:lnTo>
                <a:lnTo>
                  <a:pt x="973" y="1128"/>
                </a:lnTo>
                <a:lnTo>
                  <a:pt x="973" y="1128"/>
                </a:lnTo>
                <a:lnTo>
                  <a:pt x="973" y="1128"/>
                </a:lnTo>
                <a:lnTo>
                  <a:pt x="973" y="1129"/>
                </a:lnTo>
                <a:lnTo>
                  <a:pt x="973" y="1130"/>
                </a:lnTo>
                <a:lnTo>
                  <a:pt x="973" y="1130"/>
                </a:lnTo>
                <a:lnTo>
                  <a:pt x="973" y="1130"/>
                </a:lnTo>
                <a:lnTo>
                  <a:pt x="973" y="1132"/>
                </a:lnTo>
                <a:lnTo>
                  <a:pt x="973" y="1132"/>
                </a:lnTo>
                <a:lnTo>
                  <a:pt x="973" y="1133"/>
                </a:lnTo>
                <a:lnTo>
                  <a:pt x="973" y="1133"/>
                </a:lnTo>
                <a:lnTo>
                  <a:pt x="973" y="1133"/>
                </a:lnTo>
                <a:lnTo>
                  <a:pt x="973" y="1134"/>
                </a:lnTo>
                <a:lnTo>
                  <a:pt x="973" y="1134"/>
                </a:lnTo>
                <a:lnTo>
                  <a:pt x="973" y="1136"/>
                </a:lnTo>
                <a:lnTo>
                  <a:pt x="973" y="1136"/>
                </a:lnTo>
                <a:lnTo>
                  <a:pt x="973" y="1136"/>
                </a:lnTo>
                <a:lnTo>
                  <a:pt x="973" y="1136"/>
                </a:lnTo>
                <a:lnTo>
                  <a:pt x="973" y="1137"/>
                </a:lnTo>
                <a:lnTo>
                  <a:pt x="973" y="1137"/>
                </a:lnTo>
                <a:lnTo>
                  <a:pt x="973" y="1139"/>
                </a:lnTo>
                <a:lnTo>
                  <a:pt x="973" y="1139"/>
                </a:lnTo>
                <a:lnTo>
                  <a:pt x="973" y="1139"/>
                </a:lnTo>
                <a:lnTo>
                  <a:pt x="973" y="1140"/>
                </a:lnTo>
                <a:lnTo>
                  <a:pt x="973" y="1140"/>
                </a:lnTo>
                <a:lnTo>
                  <a:pt x="973" y="1141"/>
                </a:lnTo>
                <a:lnTo>
                  <a:pt x="973" y="1141"/>
                </a:lnTo>
                <a:lnTo>
                  <a:pt x="971" y="1143"/>
                </a:lnTo>
                <a:lnTo>
                  <a:pt x="971" y="1144"/>
                </a:lnTo>
                <a:lnTo>
                  <a:pt x="971" y="1145"/>
                </a:lnTo>
                <a:lnTo>
                  <a:pt x="971" y="1147"/>
                </a:lnTo>
                <a:lnTo>
                  <a:pt x="971" y="1148"/>
                </a:lnTo>
                <a:lnTo>
                  <a:pt x="971" y="1149"/>
                </a:lnTo>
                <a:lnTo>
                  <a:pt x="973" y="1149"/>
                </a:lnTo>
                <a:lnTo>
                  <a:pt x="973" y="1151"/>
                </a:lnTo>
                <a:lnTo>
                  <a:pt x="973" y="1151"/>
                </a:lnTo>
                <a:lnTo>
                  <a:pt x="974" y="1151"/>
                </a:lnTo>
                <a:lnTo>
                  <a:pt x="974" y="1152"/>
                </a:lnTo>
                <a:lnTo>
                  <a:pt x="975" y="1152"/>
                </a:lnTo>
                <a:lnTo>
                  <a:pt x="975" y="1152"/>
                </a:lnTo>
                <a:lnTo>
                  <a:pt x="975" y="1154"/>
                </a:lnTo>
                <a:lnTo>
                  <a:pt x="975" y="1155"/>
                </a:lnTo>
                <a:lnTo>
                  <a:pt x="975" y="1155"/>
                </a:lnTo>
                <a:lnTo>
                  <a:pt x="975" y="1156"/>
                </a:lnTo>
                <a:lnTo>
                  <a:pt x="975" y="1156"/>
                </a:lnTo>
                <a:lnTo>
                  <a:pt x="975" y="1158"/>
                </a:lnTo>
                <a:lnTo>
                  <a:pt x="975" y="1158"/>
                </a:lnTo>
                <a:lnTo>
                  <a:pt x="975" y="1159"/>
                </a:lnTo>
                <a:lnTo>
                  <a:pt x="975" y="1160"/>
                </a:lnTo>
                <a:lnTo>
                  <a:pt x="975" y="1160"/>
                </a:lnTo>
                <a:lnTo>
                  <a:pt x="977" y="1160"/>
                </a:lnTo>
                <a:lnTo>
                  <a:pt x="977" y="1160"/>
                </a:lnTo>
                <a:lnTo>
                  <a:pt x="978" y="1160"/>
                </a:lnTo>
                <a:lnTo>
                  <a:pt x="978" y="1160"/>
                </a:lnTo>
                <a:lnTo>
                  <a:pt x="980" y="1159"/>
                </a:lnTo>
                <a:lnTo>
                  <a:pt x="980" y="1159"/>
                </a:lnTo>
                <a:lnTo>
                  <a:pt x="981" y="1159"/>
                </a:lnTo>
                <a:lnTo>
                  <a:pt x="982" y="1159"/>
                </a:lnTo>
                <a:lnTo>
                  <a:pt x="984" y="1158"/>
                </a:lnTo>
                <a:lnTo>
                  <a:pt x="984" y="1158"/>
                </a:lnTo>
                <a:lnTo>
                  <a:pt x="985" y="1158"/>
                </a:lnTo>
                <a:lnTo>
                  <a:pt x="986" y="1156"/>
                </a:lnTo>
                <a:lnTo>
                  <a:pt x="988" y="1156"/>
                </a:lnTo>
                <a:lnTo>
                  <a:pt x="988" y="1156"/>
                </a:lnTo>
                <a:lnTo>
                  <a:pt x="989" y="1156"/>
                </a:lnTo>
                <a:lnTo>
                  <a:pt x="989" y="1156"/>
                </a:lnTo>
                <a:lnTo>
                  <a:pt x="990" y="1156"/>
                </a:lnTo>
                <a:lnTo>
                  <a:pt x="992" y="1155"/>
                </a:lnTo>
                <a:lnTo>
                  <a:pt x="993" y="1155"/>
                </a:lnTo>
                <a:lnTo>
                  <a:pt x="995" y="1154"/>
                </a:lnTo>
                <a:lnTo>
                  <a:pt x="996" y="1154"/>
                </a:lnTo>
                <a:lnTo>
                  <a:pt x="997" y="1154"/>
                </a:lnTo>
                <a:lnTo>
                  <a:pt x="997" y="1155"/>
                </a:lnTo>
                <a:lnTo>
                  <a:pt x="997" y="1155"/>
                </a:lnTo>
                <a:lnTo>
                  <a:pt x="997" y="1155"/>
                </a:lnTo>
                <a:lnTo>
                  <a:pt x="997" y="1155"/>
                </a:lnTo>
                <a:lnTo>
                  <a:pt x="997" y="1156"/>
                </a:lnTo>
                <a:lnTo>
                  <a:pt x="997" y="1156"/>
                </a:lnTo>
                <a:lnTo>
                  <a:pt x="997" y="1156"/>
                </a:lnTo>
                <a:lnTo>
                  <a:pt x="997" y="1158"/>
                </a:lnTo>
                <a:lnTo>
                  <a:pt x="997" y="1158"/>
                </a:lnTo>
                <a:lnTo>
                  <a:pt x="999" y="1158"/>
                </a:lnTo>
                <a:lnTo>
                  <a:pt x="999" y="1159"/>
                </a:lnTo>
                <a:lnTo>
                  <a:pt x="999" y="1159"/>
                </a:lnTo>
                <a:lnTo>
                  <a:pt x="1000" y="1159"/>
                </a:lnTo>
                <a:lnTo>
                  <a:pt x="1000" y="1160"/>
                </a:lnTo>
                <a:lnTo>
                  <a:pt x="1000" y="1160"/>
                </a:lnTo>
                <a:lnTo>
                  <a:pt x="1000" y="1160"/>
                </a:lnTo>
                <a:lnTo>
                  <a:pt x="1001" y="1160"/>
                </a:lnTo>
                <a:lnTo>
                  <a:pt x="1001" y="1160"/>
                </a:lnTo>
                <a:lnTo>
                  <a:pt x="1001" y="1160"/>
                </a:lnTo>
                <a:lnTo>
                  <a:pt x="1003" y="1160"/>
                </a:lnTo>
                <a:lnTo>
                  <a:pt x="1003" y="1160"/>
                </a:lnTo>
                <a:lnTo>
                  <a:pt x="1003" y="1160"/>
                </a:lnTo>
                <a:lnTo>
                  <a:pt x="1004" y="1160"/>
                </a:lnTo>
                <a:lnTo>
                  <a:pt x="1006" y="1160"/>
                </a:lnTo>
                <a:lnTo>
                  <a:pt x="1006" y="1160"/>
                </a:lnTo>
                <a:lnTo>
                  <a:pt x="1006" y="1162"/>
                </a:lnTo>
                <a:lnTo>
                  <a:pt x="1006" y="1162"/>
                </a:lnTo>
                <a:lnTo>
                  <a:pt x="1007" y="1162"/>
                </a:lnTo>
                <a:lnTo>
                  <a:pt x="1007" y="1162"/>
                </a:lnTo>
                <a:lnTo>
                  <a:pt x="1007" y="1162"/>
                </a:lnTo>
                <a:lnTo>
                  <a:pt x="1007" y="1163"/>
                </a:lnTo>
                <a:lnTo>
                  <a:pt x="1008" y="1163"/>
                </a:lnTo>
                <a:lnTo>
                  <a:pt x="1008" y="1163"/>
                </a:lnTo>
                <a:lnTo>
                  <a:pt x="1008" y="1163"/>
                </a:lnTo>
                <a:lnTo>
                  <a:pt x="1008" y="1164"/>
                </a:lnTo>
                <a:lnTo>
                  <a:pt x="1008" y="1164"/>
                </a:lnTo>
                <a:lnTo>
                  <a:pt x="1007" y="1166"/>
                </a:lnTo>
                <a:lnTo>
                  <a:pt x="1007" y="1166"/>
                </a:lnTo>
                <a:lnTo>
                  <a:pt x="1007" y="1166"/>
                </a:lnTo>
                <a:lnTo>
                  <a:pt x="1007" y="1167"/>
                </a:lnTo>
                <a:lnTo>
                  <a:pt x="1008" y="1167"/>
                </a:lnTo>
                <a:lnTo>
                  <a:pt x="1008" y="1169"/>
                </a:lnTo>
                <a:lnTo>
                  <a:pt x="1008" y="1169"/>
                </a:lnTo>
                <a:lnTo>
                  <a:pt x="1008" y="1169"/>
                </a:lnTo>
                <a:lnTo>
                  <a:pt x="1010" y="1169"/>
                </a:lnTo>
                <a:lnTo>
                  <a:pt x="1010" y="1169"/>
                </a:lnTo>
                <a:lnTo>
                  <a:pt x="1010" y="1170"/>
                </a:lnTo>
                <a:lnTo>
                  <a:pt x="1010" y="1170"/>
                </a:lnTo>
                <a:lnTo>
                  <a:pt x="1010" y="1171"/>
                </a:lnTo>
                <a:lnTo>
                  <a:pt x="1010" y="1171"/>
                </a:lnTo>
                <a:lnTo>
                  <a:pt x="1010" y="1171"/>
                </a:lnTo>
                <a:lnTo>
                  <a:pt x="1010" y="1171"/>
                </a:lnTo>
                <a:lnTo>
                  <a:pt x="1010" y="1173"/>
                </a:lnTo>
                <a:lnTo>
                  <a:pt x="1010" y="1173"/>
                </a:lnTo>
                <a:lnTo>
                  <a:pt x="1011" y="1174"/>
                </a:lnTo>
                <a:lnTo>
                  <a:pt x="1011" y="1174"/>
                </a:lnTo>
                <a:lnTo>
                  <a:pt x="1011" y="1174"/>
                </a:lnTo>
                <a:lnTo>
                  <a:pt x="1011" y="1175"/>
                </a:lnTo>
                <a:lnTo>
                  <a:pt x="1011" y="1175"/>
                </a:lnTo>
                <a:lnTo>
                  <a:pt x="1011" y="1177"/>
                </a:lnTo>
                <a:lnTo>
                  <a:pt x="1011" y="1177"/>
                </a:lnTo>
                <a:lnTo>
                  <a:pt x="1011" y="1177"/>
                </a:lnTo>
                <a:lnTo>
                  <a:pt x="1012" y="1177"/>
                </a:lnTo>
                <a:lnTo>
                  <a:pt x="1012" y="1178"/>
                </a:lnTo>
                <a:lnTo>
                  <a:pt x="1012" y="1178"/>
                </a:lnTo>
                <a:lnTo>
                  <a:pt x="1012" y="1178"/>
                </a:lnTo>
                <a:lnTo>
                  <a:pt x="1014" y="1178"/>
                </a:lnTo>
                <a:lnTo>
                  <a:pt x="1014" y="1178"/>
                </a:lnTo>
                <a:lnTo>
                  <a:pt x="1014" y="1180"/>
                </a:lnTo>
                <a:lnTo>
                  <a:pt x="1015" y="1180"/>
                </a:lnTo>
                <a:lnTo>
                  <a:pt x="1015" y="1180"/>
                </a:lnTo>
                <a:lnTo>
                  <a:pt x="1015" y="1180"/>
                </a:lnTo>
                <a:lnTo>
                  <a:pt x="1015" y="1180"/>
                </a:lnTo>
                <a:lnTo>
                  <a:pt x="1015" y="1180"/>
                </a:lnTo>
                <a:lnTo>
                  <a:pt x="1014" y="1181"/>
                </a:lnTo>
                <a:lnTo>
                  <a:pt x="1014" y="1181"/>
                </a:lnTo>
                <a:lnTo>
                  <a:pt x="1014" y="1181"/>
                </a:lnTo>
                <a:lnTo>
                  <a:pt x="1014" y="1181"/>
                </a:lnTo>
                <a:lnTo>
                  <a:pt x="1012" y="1181"/>
                </a:lnTo>
                <a:lnTo>
                  <a:pt x="1012" y="1182"/>
                </a:lnTo>
                <a:lnTo>
                  <a:pt x="1012" y="1182"/>
                </a:lnTo>
                <a:lnTo>
                  <a:pt x="1012" y="1182"/>
                </a:lnTo>
                <a:lnTo>
                  <a:pt x="1014" y="1182"/>
                </a:lnTo>
                <a:lnTo>
                  <a:pt x="1014" y="1182"/>
                </a:lnTo>
                <a:lnTo>
                  <a:pt x="1014" y="1182"/>
                </a:lnTo>
                <a:lnTo>
                  <a:pt x="1015" y="1184"/>
                </a:lnTo>
                <a:lnTo>
                  <a:pt x="1015" y="1184"/>
                </a:lnTo>
                <a:lnTo>
                  <a:pt x="1015" y="1185"/>
                </a:lnTo>
                <a:lnTo>
                  <a:pt x="1015" y="1185"/>
                </a:lnTo>
                <a:lnTo>
                  <a:pt x="1015" y="1185"/>
                </a:lnTo>
                <a:lnTo>
                  <a:pt x="1015" y="1186"/>
                </a:lnTo>
                <a:lnTo>
                  <a:pt x="1015" y="1186"/>
                </a:lnTo>
                <a:lnTo>
                  <a:pt x="1015" y="1188"/>
                </a:lnTo>
                <a:lnTo>
                  <a:pt x="1016" y="1188"/>
                </a:lnTo>
                <a:lnTo>
                  <a:pt x="1016" y="1188"/>
                </a:lnTo>
                <a:lnTo>
                  <a:pt x="1016" y="1188"/>
                </a:lnTo>
                <a:lnTo>
                  <a:pt x="1016" y="1189"/>
                </a:lnTo>
                <a:lnTo>
                  <a:pt x="1016" y="1189"/>
                </a:lnTo>
                <a:lnTo>
                  <a:pt x="1016" y="1190"/>
                </a:lnTo>
                <a:lnTo>
                  <a:pt x="1016" y="1190"/>
                </a:lnTo>
                <a:lnTo>
                  <a:pt x="1016" y="1190"/>
                </a:lnTo>
                <a:lnTo>
                  <a:pt x="1016" y="1192"/>
                </a:lnTo>
                <a:lnTo>
                  <a:pt x="1016" y="1192"/>
                </a:lnTo>
                <a:lnTo>
                  <a:pt x="1016" y="1193"/>
                </a:lnTo>
                <a:lnTo>
                  <a:pt x="1016" y="1193"/>
                </a:lnTo>
                <a:lnTo>
                  <a:pt x="1016" y="1193"/>
                </a:lnTo>
                <a:lnTo>
                  <a:pt x="1016" y="1193"/>
                </a:lnTo>
                <a:lnTo>
                  <a:pt x="1016" y="1193"/>
                </a:lnTo>
                <a:lnTo>
                  <a:pt x="1018" y="1195"/>
                </a:lnTo>
                <a:lnTo>
                  <a:pt x="1018" y="1195"/>
                </a:lnTo>
                <a:lnTo>
                  <a:pt x="1018" y="1195"/>
                </a:lnTo>
                <a:lnTo>
                  <a:pt x="1018" y="1196"/>
                </a:lnTo>
                <a:lnTo>
                  <a:pt x="1018" y="1196"/>
                </a:lnTo>
                <a:lnTo>
                  <a:pt x="1018" y="1196"/>
                </a:lnTo>
                <a:lnTo>
                  <a:pt x="1018" y="1197"/>
                </a:lnTo>
                <a:lnTo>
                  <a:pt x="1018" y="1197"/>
                </a:lnTo>
                <a:lnTo>
                  <a:pt x="1018" y="1197"/>
                </a:lnTo>
                <a:lnTo>
                  <a:pt x="1019" y="1197"/>
                </a:lnTo>
                <a:lnTo>
                  <a:pt x="1019" y="1197"/>
                </a:lnTo>
                <a:lnTo>
                  <a:pt x="1019" y="1196"/>
                </a:lnTo>
                <a:lnTo>
                  <a:pt x="1019" y="1196"/>
                </a:lnTo>
                <a:lnTo>
                  <a:pt x="1021" y="1197"/>
                </a:lnTo>
                <a:lnTo>
                  <a:pt x="1021" y="1197"/>
                </a:lnTo>
                <a:lnTo>
                  <a:pt x="1021" y="1199"/>
                </a:lnTo>
                <a:lnTo>
                  <a:pt x="1022" y="1199"/>
                </a:lnTo>
                <a:lnTo>
                  <a:pt x="1022" y="1199"/>
                </a:lnTo>
                <a:lnTo>
                  <a:pt x="1022" y="1199"/>
                </a:lnTo>
                <a:lnTo>
                  <a:pt x="1022" y="1200"/>
                </a:lnTo>
                <a:lnTo>
                  <a:pt x="1022" y="1200"/>
                </a:lnTo>
                <a:lnTo>
                  <a:pt x="1022" y="1201"/>
                </a:lnTo>
                <a:lnTo>
                  <a:pt x="1022" y="1201"/>
                </a:lnTo>
                <a:lnTo>
                  <a:pt x="1023" y="1201"/>
                </a:lnTo>
                <a:lnTo>
                  <a:pt x="1023" y="1201"/>
                </a:lnTo>
                <a:lnTo>
                  <a:pt x="1025" y="1201"/>
                </a:lnTo>
                <a:lnTo>
                  <a:pt x="1025" y="1201"/>
                </a:lnTo>
                <a:lnTo>
                  <a:pt x="1025" y="1201"/>
                </a:lnTo>
                <a:lnTo>
                  <a:pt x="1026" y="1201"/>
                </a:lnTo>
                <a:lnTo>
                  <a:pt x="1026" y="1201"/>
                </a:lnTo>
                <a:lnTo>
                  <a:pt x="1026" y="1201"/>
                </a:lnTo>
                <a:lnTo>
                  <a:pt x="1026" y="1203"/>
                </a:lnTo>
                <a:lnTo>
                  <a:pt x="1026" y="1203"/>
                </a:lnTo>
                <a:lnTo>
                  <a:pt x="1026" y="1204"/>
                </a:lnTo>
                <a:lnTo>
                  <a:pt x="1027" y="1204"/>
                </a:lnTo>
                <a:lnTo>
                  <a:pt x="1027" y="1204"/>
                </a:lnTo>
                <a:lnTo>
                  <a:pt x="1027" y="1204"/>
                </a:lnTo>
                <a:lnTo>
                  <a:pt x="1027" y="1206"/>
                </a:lnTo>
                <a:lnTo>
                  <a:pt x="1029" y="1206"/>
                </a:lnTo>
                <a:lnTo>
                  <a:pt x="1029" y="1206"/>
                </a:lnTo>
                <a:lnTo>
                  <a:pt x="1030" y="1206"/>
                </a:lnTo>
                <a:lnTo>
                  <a:pt x="1030" y="1206"/>
                </a:lnTo>
                <a:lnTo>
                  <a:pt x="1030" y="1206"/>
                </a:lnTo>
                <a:lnTo>
                  <a:pt x="1030" y="1207"/>
                </a:lnTo>
                <a:lnTo>
                  <a:pt x="1032" y="1207"/>
                </a:lnTo>
                <a:lnTo>
                  <a:pt x="1032" y="1207"/>
                </a:lnTo>
                <a:lnTo>
                  <a:pt x="1032" y="1207"/>
                </a:lnTo>
                <a:lnTo>
                  <a:pt x="1032" y="1208"/>
                </a:lnTo>
                <a:lnTo>
                  <a:pt x="1030" y="1208"/>
                </a:lnTo>
                <a:lnTo>
                  <a:pt x="1030" y="1208"/>
                </a:lnTo>
                <a:lnTo>
                  <a:pt x="1030" y="1210"/>
                </a:lnTo>
                <a:lnTo>
                  <a:pt x="1030" y="1210"/>
                </a:lnTo>
                <a:lnTo>
                  <a:pt x="1030" y="1210"/>
                </a:lnTo>
                <a:lnTo>
                  <a:pt x="1030" y="1211"/>
                </a:lnTo>
                <a:lnTo>
                  <a:pt x="1030" y="1211"/>
                </a:lnTo>
                <a:lnTo>
                  <a:pt x="1030" y="1212"/>
                </a:lnTo>
                <a:lnTo>
                  <a:pt x="1030" y="1212"/>
                </a:lnTo>
                <a:lnTo>
                  <a:pt x="1032" y="1212"/>
                </a:lnTo>
                <a:lnTo>
                  <a:pt x="1032" y="1212"/>
                </a:lnTo>
                <a:lnTo>
                  <a:pt x="1033" y="1212"/>
                </a:lnTo>
                <a:lnTo>
                  <a:pt x="1033" y="1212"/>
                </a:lnTo>
                <a:lnTo>
                  <a:pt x="1033" y="1214"/>
                </a:lnTo>
                <a:lnTo>
                  <a:pt x="1033" y="1214"/>
                </a:lnTo>
                <a:lnTo>
                  <a:pt x="1033" y="1215"/>
                </a:lnTo>
                <a:lnTo>
                  <a:pt x="1033" y="1215"/>
                </a:lnTo>
                <a:lnTo>
                  <a:pt x="1033" y="1215"/>
                </a:lnTo>
                <a:lnTo>
                  <a:pt x="1033" y="1216"/>
                </a:lnTo>
                <a:lnTo>
                  <a:pt x="1033" y="1216"/>
                </a:lnTo>
                <a:lnTo>
                  <a:pt x="1033" y="1216"/>
                </a:lnTo>
                <a:lnTo>
                  <a:pt x="1033" y="1218"/>
                </a:lnTo>
                <a:lnTo>
                  <a:pt x="1034" y="1218"/>
                </a:lnTo>
                <a:lnTo>
                  <a:pt x="1034" y="1218"/>
                </a:lnTo>
                <a:lnTo>
                  <a:pt x="1034" y="1218"/>
                </a:lnTo>
                <a:lnTo>
                  <a:pt x="1036" y="1218"/>
                </a:lnTo>
                <a:lnTo>
                  <a:pt x="1036" y="1219"/>
                </a:lnTo>
                <a:lnTo>
                  <a:pt x="1036" y="1219"/>
                </a:lnTo>
                <a:lnTo>
                  <a:pt x="1038" y="1221"/>
                </a:lnTo>
                <a:lnTo>
                  <a:pt x="1038" y="1221"/>
                </a:lnTo>
                <a:lnTo>
                  <a:pt x="1038" y="1221"/>
                </a:lnTo>
                <a:lnTo>
                  <a:pt x="1040" y="1221"/>
                </a:lnTo>
                <a:lnTo>
                  <a:pt x="1040" y="1221"/>
                </a:lnTo>
                <a:lnTo>
                  <a:pt x="1041" y="1221"/>
                </a:lnTo>
                <a:lnTo>
                  <a:pt x="1041" y="1221"/>
                </a:lnTo>
                <a:lnTo>
                  <a:pt x="1041" y="1221"/>
                </a:lnTo>
                <a:lnTo>
                  <a:pt x="1042" y="1221"/>
                </a:lnTo>
                <a:lnTo>
                  <a:pt x="1042" y="1221"/>
                </a:lnTo>
                <a:lnTo>
                  <a:pt x="1044" y="1221"/>
                </a:lnTo>
                <a:lnTo>
                  <a:pt x="1044" y="1221"/>
                </a:lnTo>
                <a:lnTo>
                  <a:pt x="1044" y="1221"/>
                </a:lnTo>
                <a:lnTo>
                  <a:pt x="1045" y="1221"/>
                </a:lnTo>
                <a:lnTo>
                  <a:pt x="1045" y="1221"/>
                </a:lnTo>
                <a:lnTo>
                  <a:pt x="1045" y="1222"/>
                </a:lnTo>
                <a:lnTo>
                  <a:pt x="1047" y="1222"/>
                </a:lnTo>
                <a:lnTo>
                  <a:pt x="1047" y="1223"/>
                </a:lnTo>
                <a:lnTo>
                  <a:pt x="1047" y="1223"/>
                </a:lnTo>
                <a:lnTo>
                  <a:pt x="1047" y="1223"/>
                </a:lnTo>
                <a:lnTo>
                  <a:pt x="1047" y="1223"/>
                </a:lnTo>
                <a:lnTo>
                  <a:pt x="1048" y="1223"/>
                </a:lnTo>
                <a:lnTo>
                  <a:pt x="1048" y="1223"/>
                </a:lnTo>
                <a:lnTo>
                  <a:pt x="1049" y="1223"/>
                </a:lnTo>
                <a:lnTo>
                  <a:pt x="1049" y="1225"/>
                </a:lnTo>
                <a:lnTo>
                  <a:pt x="1049" y="1225"/>
                </a:lnTo>
                <a:lnTo>
                  <a:pt x="1051" y="1225"/>
                </a:lnTo>
                <a:lnTo>
                  <a:pt x="1052" y="1226"/>
                </a:lnTo>
                <a:lnTo>
                  <a:pt x="1052" y="1226"/>
                </a:lnTo>
                <a:lnTo>
                  <a:pt x="1052" y="1226"/>
                </a:lnTo>
                <a:lnTo>
                  <a:pt x="1052" y="1226"/>
                </a:lnTo>
                <a:lnTo>
                  <a:pt x="1053" y="1226"/>
                </a:lnTo>
                <a:lnTo>
                  <a:pt x="1053" y="1226"/>
                </a:lnTo>
                <a:lnTo>
                  <a:pt x="1055" y="1226"/>
                </a:lnTo>
                <a:lnTo>
                  <a:pt x="1055" y="1226"/>
                </a:lnTo>
                <a:lnTo>
                  <a:pt x="1055" y="1227"/>
                </a:lnTo>
                <a:lnTo>
                  <a:pt x="1055" y="1227"/>
                </a:lnTo>
                <a:lnTo>
                  <a:pt x="1056" y="1227"/>
                </a:lnTo>
                <a:lnTo>
                  <a:pt x="1056" y="1227"/>
                </a:lnTo>
                <a:lnTo>
                  <a:pt x="1058" y="1227"/>
                </a:lnTo>
                <a:lnTo>
                  <a:pt x="1058" y="1227"/>
                </a:lnTo>
                <a:lnTo>
                  <a:pt x="1058" y="1227"/>
                </a:lnTo>
                <a:lnTo>
                  <a:pt x="1059" y="1227"/>
                </a:lnTo>
                <a:lnTo>
                  <a:pt x="1059" y="1227"/>
                </a:lnTo>
                <a:lnTo>
                  <a:pt x="1060" y="1227"/>
                </a:lnTo>
                <a:lnTo>
                  <a:pt x="1060" y="1227"/>
                </a:lnTo>
                <a:lnTo>
                  <a:pt x="1060" y="1229"/>
                </a:lnTo>
                <a:lnTo>
                  <a:pt x="1062" y="1229"/>
                </a:lnTo>
                <a:lnTo>
                  <a:pt x="1062" y="1229"/>
                </a:lnTo>
                <a:lnTo>
                  <a:pt x="1063" y="1230"/>
                </a:lnTo>
                <a:lnTo>
                  <a:pt x="1063" y="1230"/>
                </a:lnTo>
                <a:lnTo>
                  <a:pt x="1063" y="1230"/>
                </a:lnTo>
                <a:lnTo>
                  <a:pt x="1063" y="1232"/>
                </a:lnTo>
                <a:lnTo>
                  <a:pt x="1063" y="1232"/>
                </a:lnTo>
                <a:lnTo>
                  <a:pt x="1064" y="1233"/>
                </a:lnTo>
                <a:lnTo>
                  <a:pt x="1064" y="1233"/>
                </a:lnTo>
                <a:lnTo>
                  <a:pt x="1064" y="1233"/>
                </a:lnTo>
                <a:lnTo>
                  <a:pt x="1066" y="1233"/>
                </a:lnTo>
                <a:lnTo>
                  <a:pt x="1066" y="1233"/>
                </a:lnTo>
                <a:lnTo>
                  <a:pt x="1066" y="1233"/>
                </a:lnTo>
                <a:lnTo>
                  <a:pt x="1067" y="1233"/>
                </a:lnTo>
                <a:lnTo>
                  <a:pt x="1067" y="1233"/>
                </a:lnTo>
                <a:lnTo>
                  <a:pt x="1068" y="1233"/>
                </a:lnTo>
                <a:lnTo>
                  <a:pt x="1068" y="1233"/>
                </a:lnTo>
                <a:lnTo>
                  <a:pt x="1068" y="1233"/>
                </a:lnTo>
                <a:lnTo>
                  <a:pt x="1068" y="1234"/>
                </a:lnTo>
                <a:lnTo>
                  <a:pt x="1070" y="1234"/>
                </a:lnTo>
                <a:lnTo>
                  <a:pt x="1070" y="1234"/>
                </a:lnTo>
                <a:lnTo>
                  <a:pt x="1070" y="1234"/>
                </a:lnTo>
                <a:lnTo>
                  <a:pt x="1070" y="1236"/>
                </a:lnTo>
                <a:lnTo>
                  <a:pt x="1070" y="1237"/>
                </a:lnTo>
                <a:lnTo>
                  <a:pt x="1070" y="1237"/>
                </a:lnTo>
                <a:lnTo>
                  <a:pt x="1070" y="1237"/>
                </a:lnTo>
                <a:lnTo>
                  <a:pt x="1071" y="1238"/>
                </a:lnTo>
                <a:lnTo>
                  <a:pt x="1071" y="1240"/>
                </a:lnTo>
                <a:lnTo>
                  <a:pt x="1071" y="1240"/>
                </a:lnTo>
                <a:lnTo>
                  <a:pt x="1071" y="1240"/>
                </a:lnTo>
                <a:lnTo>
                  <a:pt x="1071" y="1240"/>
                </a:lnTo>
                <a:lnTo>
                  <a:pt x="1071" y="1241"/>
                </a:lnTo>
                <a:lnTo>
                  <a:pt x="1071" y="1241"/>
                </a:lnTo>
                <a:lnTo>
                  <a:pt x="1071" y="1242"/>
                </a:lnTo>
                <a:lnTo>
                  <a:pt x="1071" y="1242"/>
                </a:lnTo>
                <a:lnTo>
                  <a:pt x="1071" y="1244"/>
                </a:lnTo>
                <a:lnTo>
                  <a:pt x="1073" y="1244"/>
                </a:lnTo>
                <a:lnTo>
                  <a:pt x="1073" y="1245"/>
                </a:lnTo>
                <a:lnTo>
                  <a:pt x="1073" y="1245"/>
                </a:lnTo>
                <a:lnTo>
                  <a:pt x="1073" y="1245"/>
                </a:lnTo>
                <a:lnTo>
                  <a:pt x="1073" y="1247"/>
                </a:lnTo>
                <a:lnTo>
                  <a:pt x="1073" y="1247"/>
                </a:lnTo>
                <a:lnTo>
                  <a:pt x="1073" y="1248"/>
                </a:lnTo>
                <a:lnTo>
                  <a:pt x="1073" y="1248"/>
                </a:lnTo>
                <a:lnTo>
                  <a:pt x="1073" y="1248"/>
                </a:lnTo>
                <a:lnTo>
                  <a:pt x="1074" y="1249"/>
                </a:lnTo>
                <a:lnTo>
                  <a:pt x="1074" y="1249"/>
                </a:lnTo>
                <a:lnTo>
                  <a:pt x="1074" y="1251"/>
                </a:lnTo>
                <a:lnTo>
                  <a:pt x="1074" y="1251"/>
                </a:lnTo>
                <a:lnTo>
                  <a:pt x="1074" y="1251"/>
                </a:lnTo>
                <a:lnTo>
                  <a:pt x="1074" y="1251"/>
                </a:lnTo>
                <a:lnTo>
                  <a:pt x="1075" y="1251"/>
                </a:lnTo>
                <a:lnTo>
                  <a:pt x="1075" y="1251"/>
                </a:lnTo>
                <a:lnTo>
                  <a:pt x="1077" y="1251"/>
                </a:lnTo>
                <a:lnTo>
                  <a:pt x="1077" y="1251"/>
                </a:lnTo>
                <a:lnTo>
                  <a:pt x="1077" y="1251"/>
                </a:lnTo>
                <a:lnTo>
                  <a:pt x="1078" y="1252"/>
                </a:lnTo>
                <a:lnTo>
                  <a:pt x="1078" y="1252"/>
                </a:lnTo>
                <a:lnTo>
                  <a:pt x="1078" y="1253"/>
                </a:lnTo>
                <a:lnTo>
                  <a:pt x="1079" y="1253"/>
                </a:lnTo>
                <a:lnTo>
                  <a:pt x="1079" y="1255"/>
                </a:lnTo>
                <a:lnTo>
                  <a:pt x="1079" y="1255"/>
                </a:lnTo>
                <a:lnTo>
                  <a:pt x="1081" y="1255"/>
                </a:lnTo>
                <a:lnTo>
                  <a:pt x="1081" y="1255"/>
                </a:lnTo>
                <a:lnTo>
                  <a:pt x="1082" y="1255"/>
                </a:lnTo>
                <a:lnTo>
                  <a:pt x="1082" y="1255"/>
                </a:lnTo>
                <a:lnTo>
                  <a:pt x="1082" y="1256"/>
                </a:lnTo>
                <a:lnTo>
                  <a:pt x="1082" y="1256"/>
                </a:lnTo>
                <a:lnTo>
                  <a:pt x="1084" y="1256"/>
                </a:lnTo>
                <a:lnTo>
                  <a:pt x="1084" y="1258"/>
                </a:lnTo>
                <a:lnTo>
                  <a:pt x="1084" y="1258"/>
                </a:lnTo>
                <a:lnTo>
                  <a:pt x="1085" y="1258"/>
                </a:lnTo>
                <a:lnTo>
                  <a:pt x="1085" y="1259"/>
                </a:lnTo>
                <a:lnTo>
                  <a:pt x="1085" y="1259"/>
                </a:lnTo>
                <a:lnTo>
                  <a:pt x="1085" y="1259"/>
                </a:lnTo>
                <a:lnTo>
                  <a:pt x="1086" y="1259"/>
                </a:lnTo>
                <a:lnTo>
                  <a:pt x="1086" y="1259"/>
                </a:lnTo>
                <a:lnTo>
                  <a:pt x="1088" y="1259"/>
                </a:lnTo>
                <a:lnTo>
                  <a:pt x="1088" y="1259"/>
                </a:lnTo>
                <a:lnTo>
                  <a:pt x="1088" y="1259"/>
                </a:lnTo>
                <a:lnTo>
                  <a:pt x="1089" y="1259"/>
                </a:lnTo>
                <a:lnTo>
                  <a:pt x="1089" y="1259"/>
                </a:lnTo>
                <a:lnTo>
                  <a:pt x="1089" y="1259"/>
                </a:lnTo>
                <a:lnTo>
                  <a:pt x="1090" y="1259"/>
                </a:lnTo>
                <a:lnTo>
                  <a:pt x="1090" y="1259"/>
                </a:lnTo>
                <a:lnTo>
                  <a:pt x="1090" y="1259"/>
                </a:lnTo>
                <a:lnTo>
                  <a:pt x="1092" y="1259"/>
                </a:lnTo>
                <a:lnTo>
                  <a:pt x="1092" y="1259"/>
                </a:lnTo>
                <a:lnTo>
                  <a:pt x="1093" y="1259"/>
                </a:lnTo>
                <a:lnTo>
                  <a:pt x="1093" y="1259"/>
                </a:lnTo>
                <a:lnTo>
                  <a:pt x="1093" y="1260"/>
                </a:lnTo>
                <a:lnTo>
                  <a:pt x="1093" y="1260"/>
                </a:lnTo>
                <a:lnTo>
                  <a:pt x="1093" y="1262"/>
                </a:lnTo>
                <a:lnTo>
                  <a:pt x="1093" y="1262"/>
                </a:lnTo>
                <a:lnTo>
                  <a:pt x="1094" y="1262"/>
                </a:lnTo>
                <a:lnTo>
                  <a:pt x="1094" y="1262"/>
                </a:lnTo>
                <a:lnTo>
                  <a:pt x="1094" y="1263"/>
                </a:lnTo>
                <a:lnTo>
                  <a:pt x="1094" y="1263"/>
                </a:lnTo>
                <a:lnTo>
                  <a:pt x="1094" y="1264"/>
                </a:lnTo>
                <a:lnTo>
                  <a:pt x="1094" y="1264"/>
                </a:lnTo>
                <a:lnTo>
                  <a:pt x="1094" y="1264"/>
                </a:lnTo>
                <a:lnTo>
                  <a:pt x="1094" y="1266"/>
                </a:lnTo>
                <a:lnTo>
                  <a:pt x="1094" y="1266"/>
                </a:lnTo>
                <a:lnTo>
                  <a:pt x="1096" y="1266"/>
                </a:lnTo>
                <a:lnTo>
                  <a:pt x="1096" y="1267"/>
                </a:lnTo>
                <a:lnTo>
                  <a:pt x="1096" y="1267"/>
                </a:lnTo>
                <a:lnTo>
                  <a:pt x="1096" y="1267"/>
                </a:lnTo>
                <a:lnTo>
                  <a:pt x="1096" y="1268"/>
                </a:lnTo>
                <a:lnTo>
                  <a:pt x="1096" y="1268"/>
                </a:lnTo>
                <a:lnTo>
                  <a:pt x="1096" y="1270"/>
                </a:lnTo>
                <a:lnTo>
                  <a:pt x="1096" y="1270"/>
                </a:lnTo>
                <a:lnTo>
                  <a:pt x="1096" y="1270"/>
                </a:lnTo>
                <a:lnTo>
                  <a:pt x="1096" y="1271"/>
                </a:lnTo>
                <a:lnTo>
                  <a:pt x="1097" y="1271"/>
                </a:lnTo>
                <a:lnTo>
                  <a:pt x="1097" y="1271"/>
                </a:lnTo>
                <a:lnTo>
                  <a:pt x="1097" y="1273"/>
                </a:lnTo>
                <a:lnTo>
                  <a:pt x="1097" y="1273"/>
                </a:lnTo>
                <a:lnTo>
                  <a:pt x="1097" y="1274"/>
                </a:lnTo>
                <a:lnTo>
                  <a:pt x="1097" y="1274"/>
                </a:lnTo>
                <a:lnTo>
                  <a:pt x="1097" y="1275"/>
                </a:lnTo>
                <a:lnTo>
                  <a:pt x="1097" y="1275"/>
                </a:lnTo>
                <a:lnTo>
                  <a:pt x="1097" y="1275"/>
                </a:lnTo>
                <a:lnTo>
                  <a:pt x="1097" y="1277"/>
                </a:lnTo>
                <a:lnTo>
                  <a:pt x="1097" y="1277"/>
                </a:lnTo>
                <a:lnTo>
                  <a:pt x="1099" y="1278"/>
                </a:lnTo>
                <a:lnTo>
                  <a:pt x="1099" y="1278"/>
                </a:lnTo>
                <a:lnTo>
                  <a:pt x="1099" y="1278"/>
                </a:lnTo>
                <a:lnTo>
                  <a:pt x="1099" y="1279"/>
                </a:lnTo>
                <a:lnTo>
                  <a:pt x="1099" y="1279"/>
                </a:lnTo>
                <a:lnTo>
                  <a:pt x="1099" y="1281"/>
                </a:lnTo>
                <a:lnTo>
                  <a:pt x="1099" y="1281"/>
                </a:lnTo>
                <a:lnTo>
                  <a:pt x="1099" y="1281"/>
                </a:lnTo>
                <a:lnTo>
                  <a:pt x="1099" y="1282"/>
                </a:lnTo>
                <a:lnTo>
                  <a:pt x="1099" y="1282"/>
                </a:lnTo>
                <a:lnTo>
                  <a:pt x="1100" y="1282"/>
                </a:lnTo>
                <a:lnTo>
                  <a:pt x="1100" y="1284"/>
                </a:lnTo>
                <a:lnTo>
                  <a:pt x="1101" y="1284"/>
                </a:lnTo>
                <a:lnTo>
                  <a:pt x="1101" y="1284"/>
                </a:lnTo>
                <a:lnTo>
                  <a:pt x="1101" y="1284"/>
                </a:lnTo>
                <a:lnTo>
                  <a:pt x="1101" y="1284"/>
                </a:lnTo>
                <a:lnTo>
                  <a:pt x="1103" y="1285"/>
                </a:lnTo>
                <a:lnTo>
                  <a:pt x="1103" y="1285"/>
                </a:lnTo>
                <a:lnTo>
                  <a:pt x="1103" y="1286"/>
                </a:lnTo>
                <a:lnTo>
                  <a:pt x="1103" y="1286"/>
                </a:lnTo>
                <a:lnTo>
                  <a:pt x="1103" y="1286"/>
                </a:lnTo>
                <a:lnTo>
                  <a:pt x="1103" y="1286"/>
                </a:lnTo>
                <a:lnTo>
                  <a:pt x="1104" y="1288"/>
                </a:lnTo>
                <a:lnTo>
                  <a:pt x="1104" y="1288"/>
                </a:lnTo>
                <a:lnTo>
                  <a:pt x="1104" y="1289"/>
                </a:lnTo>
                <a:lnTo>
                  <a:pt x="1105" y="1289"/>
                </a:lnTo>
                <a:lnTo>
                  <a:pt x="1105" y="1289"/>
                </a:lnTo>
                <a:lnTo>
                  <a:pt x="1107" y="1289"/>
                </a:lnTo>
                <a:lnTo>
                  <a:pt x="1107" y="1289"/>
                </a:lnTo>
                <a:lnTo>
                  <a:pt x="1107" y="1289"/>
                </a:lnTo>
                <a:lnTo>
                  <a:pt x="1107" y="1289"/>
                </a:lnTo>
                <a:lnTo>
                  <a:pt x="1108" y="1289"/>
                </a:lnTo>
                <a:lnTo>
                  <a:pt x="1108" y="1289"/>
                </a:lnTo>
                <a:lnTo>
                  <a:pt x="1108" y="1290"/>
                </a:lnTo>
                <a:lnTo>
                  <a:pt x="1108" y="1290"/>
                </a:lnTo>
                <a:lnTo>
                  <a:pt x="1108" y="1292"/>
                </a:lnTo>
                <a:lnTo>
                  <a:pt x="1108" y="1292"/>
                </a:lnTo>
                <a:lnTo>
                  <a:pt x="1108" y="1292"/>
                </a:lnTo>
                <a:lnTo>
                  <a:pt x="1108" y="1293"/>
                </a:lnTo>
                <a:lnTo>
                  <a:pt x="1108" y="1293"/>
                </a:lnTo>
                <a:lnTo>
                  <a:pt x="1108" y="1293"/>
                </a:lnTo>
                <a:lnTo>
                  <a:pt x="1110" y="1294"/>
                </a:lnTo>
                <a:lnTo>
                  <a:pt x="1110" y="1294"/>
                </a:lnTo>
                <a:lnTo>
                  <a:pt x="1110" y="1294"/>
                </a:lnTo>
                <a:lnTo>
                  <a:pt x="1110" y="1294"/>
                </a:lnTo>
                <a:lnTo>
                  <a:pt x="1110" y="1296"/>
                </a:lnTo>
                <a:lnTo>
                  <a:pt x="1110" y="1297"/>
                </a:lnTo>
                <a:lnTo>
                  <a:pt x="1110" y="1297"/>
                </a:lnTo>
                <a:lnTo>
                  <a:pt x="1111" y="1299"/>
                </a:lnTo>
                <a:lnTo>
                  <a:pt x="1111" y="1299"/>
                </a:lnTo>
                <a:lnTo>
                  <a:pt x="1111" y="1300"/>
                </a:lnTo>
                <a:lnTo>
                  <a:pt x="1111" y="1300"/>
                </a:lnTo>
                <a:lnTo>
                  <a:pt x="1111" y="1300"/>
                </a:lnTo>
                <a:lnTo>
                  <a:pt x="1111" y="1301"/>
                </a:lnTo>
                <a:lnTo>
                  <a:pt x="1111" y="1301"/>
                </a:lnTo>
                <a:lnTo>
                  <a:pt x="1111" y="1303"/>
                </a:lnTo>
                <a:lnTo>
                  <a:pt x="1111" y="1303"/>
                </a:lnTo>
                <a:lnTo>
                  <a:pt x="1111" y="1303"/>
                </a:lnTo>
                <a:lnTo>
                  <a:pt x="1112" y="1304"/>
                </a:lnTo>
                <a:lnTo>
                  <a:pt x="1112" y="1304"/>
                </a:lnTo>
                <a:lnTo>
                  <a:pt x="1112" y="1305"/>
                </a:lnTo>
                <a:lnTo>
                  <a:pt x="1112" y="1305"/>
                </a:lnTo>
                <a:lnTo>
                  <a:pt x="1112" y="1305"/>
                </a:lnTo>
                <a:lnTo>
                  <a:pt x="1112" y="1305"/>
                </a:lnTo>
                <a:lnTo>
                  <a:pt x="1112" y="1307"/>
                </a:lnTo>
                <a:lnTo>
                  <a:pt x="1112" y="1307"/>
                </a:lnTo>
                <a:lnTo>
                  <a:pt x="1112" y="1307"/>
                </a:lnTo>
                <a:lnTo>
                  <a:pt x="1112" y="1307"/>
                </a:lnTo>
                <a:lnTo>
                  <a:pt x="1112" y="1308"/>
                </a:lnTo>
                <a:lnTo>
                  <a:pt x="1114" y="1308"/>
                </a:lnTo>
                <a:lnTo>
                  <a:pt x="1114" y="1308"/>
                </a:lnTo>
                <a:lnTo>
                  <a:pt x="1115" y="1308"/>
                </a:lnTo>
                <a:lnTo>
                  <a:pt x="1115" y="1308"/>
                </a:lnTo>
                <a:lnTo>
                  <a:pt x="1115" y="1308"/>
                </a:lnTo>
                <a:lnTo>
                  <a:pt x="1116" y="1308"/>
                </a:lnTo>
                <a:lnTo>
                  <a:pt x="1116" y="1308"/>
                </a:lnTo>
                <a:lnTo>
                  <a:pt x="1116" y="1308"/>
                </a:lnTo>
                <a:lnTo>
                  <a:pt x="1116" y="1309"/>
                </a:lnTo>
                <a:lnTo>
                  <a:pt x="1118" y="1309"/>
                </a:lnTo>
                <a:lnTo>
                  <a:pt x="1118" y="1309"/>
                </a:lnTo>
                <a:lnTo>
                  <a:pt x="1118" y="1311"/>
                </a:lnTo>
                <a:lnTo>
                  <a:pt x="1118" y="1311"/>
                </a:lnTo>
                <a:lnTo>
                  <a:pt x="1118" y="1311"/>
                </a:lnTo>
                <a:lnTo>
                  <a:pt x="1118" y="1311"/>
                </a:lnTo>
                <a:lnTo>
                  <a:pt x="1116" y="1311"/>
                </a:lnTo>
                <a:lnTo>
                  <a:pt x="1116" y="1312"/>
                </a:lnTo>
                <a:lnTo>
                  <a:pt x="1116" y="1312"/>
                </a:lnTo>
                <a:lnTo>
                  <a:pt x="1115" y="1312"/>
                </a:lnTo>
                <a:lnTo>
                  <a:pt x="1115" y="1312"/>
                </a:lnTo>
                <a:lnTo>
                  <a:pt x="1115" y="1312"/>
                </a:lnTo>
                <a:lnTo>
                  <a:pt x="1115" y="1314"/>
                </a:lnTo>
                <a:lnTo>
                  <a:pt x="1115" y="1314"/>
                </a:lnTo>
                <a:lnTo>
                  <a:pt x="1115" y="1314"/>
                </a:lnTo>
                <a:lnTo>
                  <a:pt x="1116" y="1314"/>
                </a:lnTo>
                <a:lnTo>
                  <a:pt x="1116" y="1315"/>
                </a:lnTo>
                <a:lnTo>
                  <a:pt x="1116" y="1315"/>
                </a:lnTo>
                <a:lnTo>
                  <a:pt x="1116" y="1315"/>
                </a:lnTo>
                <a:lnTo>
                  <a:pt x="1116" y="1316"/>
                </a:lnTo>
                <a:lnTo>
                  <a:pt x="1116" y="1316"/>
                </a:lnTo>
                <a:lnTo>
                  <a:pt x="1118" y="1316"/>
                </a:lnTo>
                <a:lnTo>
                  <a:pt x="1118" y="1316"/>
                </a:lnTo>
                <a:lnTo>
                  <a:pt x="1118" y="1318"/>
                </a:lnTo>
                <a:lnTo>
                  <a:pt x="1118" y="1318"/>
                </a:lnTo>
                <a:lnTo>
                  <a:pt x="1118" y="1319"/>
                </a:lnTo>
                <a:lnTo>
                  <a:pt x="1118" y="1319"/>
                </a:lnTo>
                <a:lnTo>
                  <a:pt x="1118" y="1319"/>
                </a:lnTo>
                <a:lnTo>
                  <a:pt x="1118" y="1319"/>
                </a:lnTo>
                <a:lnTo>
                  <a:pt x="1118" y="1320"/>
                </a:lnTo>
                <a:lnTo>
                  <a:pt x="1118" y="1320"/>
                </a:lnTo>
                <a:lnTo>
                  <a:pt x="1118" y="1322"/>
                </a:lnTo>
                <a:lnTo>
                  <a:pt x="1119" y="1322"/>
                </a:lnTo>
                <a:lnTo>
                  <a:pt x="1119" y="1322"/>
                </a:lnTo>
                <a:lnTo>
                  <a:pt x="1120" y="1322"/>
                </a:lnTo>
                <a:lnTo>
                  <a:pt x="1120" y="1322"/>
                </a:lnTo>
                <a:lnTo>
                  <a:pt x="1120" y="1322"/>
                </a:lnTo>
                <a:lnTo>
                  <a:pt x="1122" y="1323"/>
                </a:lnTo>
                <a:lnTo>
                  <a:pt x="1122" y="1325"/>
                </a:lnTo>
                <a:lnTo>
                  <a:pt x="1122" y="1325"/>
                </a:lnTo>
                <a:lnTo>
                  <a:pt x="1122" y="1325"/>
                </a:lnTo>
                <a:lnTo>
                  <a:pt x="1122" y="1326"/>
                </a:lnTo>
                <a:lnTo>
                  <a:pt x="1122" y="1326"/>
                </a:lnTo>
                <a:lnTo>
                  <a:pt x="1122" y="1327"/>
                </a:lnTo>
                <a:lnTo>
                  <a:pt x="1122" y="1327"/>
                </a:lnTo>
                <a:lnTo>
                  <a:pt x="1123" y="1327"/>
                </a:lnTo>
                <a:lnTo>
                  <a:pt x="1123" y="1327"/>
                </a:lnTo>
                <a:lnTo>
                  <a:pt x="1123" y="1329"/>
                </a:lnTo>
                <a:lnTo>
                  <a:pt x="1123" y="1329"/>
                </a:lnTo>
                <a:lnTo>
                  <a:pt x="1123" y="1330"/>
                </a:lnTo>
                <a:lnTo>
                  <a:pt x="1125" y="1331"/>
                </a:lnTo>
                <a:lnTo>
                  <a:pt x="1125" y="1331"/>
                </a:lnTo>
                <a:lnTo>
                  <a:pt x="1125" y="1333"/>
                </a:lnTo>
                <a:lnTo>
                  <a:pt x="1125" y="1333"/>
                </a:lnTo>
                <a:lnTo>
                  <a:pt x="1126" y="1334"/>
                </a:lnTo>
                <a:lnTo>
                  <a:pt x="1126" y="1334"/>
                </a:lnTo>
                <a:lnTo>
                  <a:pt x="1126" y="1335"/>
                </a:lnTo>
                <a:lnTo>
                  <a:pt x="1126" y="1335"/>
                </a:lnTo>
                <a:lnTo>
                  <a:pt x="1126" y="1337"/>
                </a:lnTo>
                <a:lnTo>
                  <a:pt x="1126" y="1337"/>
                </a:lnTo>
                <a:lnTo>
                  <a:pt x="1126" y="1338"/>
                </a:lnTo>
                <a:lnTo>
                  <a:pt x="1127" y="1338"/>
                </a:lnTo>
                <a:lnTo>
                  <a:pt x="1127" y="1338"/>
                </a:lnTo>
                <a:lnTo>
                  <a:pt x="1127" y="1340"/>
                </a:lnTo>
                <a:lnTo>
                  <a:pt x="1127" y="1340"/>
                </a:lnTo>
                <a:lnTo>
                  <a:pt x="1127" y="1341"/>
                </a:lnTo>
                <a:lnTo>
                  <a:pt x="1127" y="1341"/>
                </a:lnTo>
                <a:lnTo>
                  <a:pt x="1127" y="1341"/>
                </a:lnTo>
                <a:lnTo>
                  <a:pt x="1127" y="1341"/>
                </a:lnTo>
                <a:lnTo>
                  <a:pt x="1127" y="1342"/>
                </a:lnTo>
                <a:lnTo>
                  <a:pt x="1129" y="1342"/>
                </a:lnTo>
                <a:lnTo>
                  <a:pt x="1129" y="1342"/>
                </a:lnTo>
                <a:lnTo>
                  <a:pt x="1129" y="1344"/>
                </a:lnTo>
                <a:lnTo>
                  <a:pt x="1129" y="1344"/>
                </a:lnTo>
                <a:lnTo>
                  <a:pt x="1129" y="1344"/>
                </a:lnTo>
                <a:lnTo>
                  <a:pt x="1129" y="1345"/>
                </a:lnTo>
                <a:lnTo>
                  <a:pt x="1129" y="1345"/>
                </a:lnTo>
                <a:lnTo>
                  <a:pt x="1129" y="1346"/>
                </a:lnTo>
                <a:lnTo>
                  <a:pt x="1129" y="1346"/>
                </a:lnTo>
                <a:lnTo>
                  <a:pt x="1129" y="1346"/>
                </a:lnTo>
                <a:lnTo>
                  <a:pt x="1130" y="1346"/>
                </a:lnTo>
                <a:lnTo>
                  <a:pt x="1130" y="1346"/>
                </a:lnTo>
                <a:lnTo>
                  <a:pt x="1130" y="1346"/>
                </a:lnTo>
                <a:lnTo>
                  <a:pt x="1130" y="1348"/>
                </a:lnTo>
                <a:lnTo>
                  <a:pt x="1131" y="1348"/>
                </a:lnTo>
                <a:lnTo>
                  <a:pt x="1131" y="1349"/>
                </a:lnTo>
                <a:lnTo>
                  <a:pt x="1131" y="1349"/>
                </a:lnTo>
                <a:lnTo>
                  <a:pt x="1133" y="1349"/>
                </a:lnTo>
                <a:lnTo>
                  <a:pt x="1133" y="1349"/>
                </a:lnTo>
                <a:lnTo>
                  <a:pt x="1134" y="1349"/>
                </a:lnTo>
                <a:lnTo>
                  <a:pt x="1134" y="1351"/>
                </a:lnTo>
                <a:lnTo>
                  <a:pt x="1134" y="1351"/>
                </a:lnTo>
                <a:lnTo>
                  <a:pt x="1134" y="1352"/>
                </a:lnTo>
                <a:lnTo>
                  <a:pt x="1134" y="1352"/>
                </a:lnTo>
                <a:lnTo>
                  <a:pt x="1134" y="1352"/>
                </a:lnTo>
                <a:lnTo>
                  <a:pt x="1134" y="1353"/>
                </a:lnTo>
                <a:lnTo>
                  <a:pt x="1134" y="1353"/>
                </a:lnTo>
                <a:lnTo>
                  <a:pt x="1134" y="1353"/>
                </a:lnTo>
                <a:lnTo>
                  <a:pt x="1134" y="1355"/>
                </a:lnTo>
                <a:lnTo>
                  <a:pt x="1134" y="1355"/>
                </a:lnTo>
                <a:lnTo>
                  <a:pt x="1136" y="1355"/>
                </a:lnTo>
                <a:lnTo>
                  <a:pt x="1136" y="1355"/>
                </a:lnTo>
                <a:lnTo>
                  <a:pt x="1136" y="1356"/>
                </a:lnTo>
                <a:lnTo>
                  <a:pt x="1136" y="1356"/>
                </a:lnTo>
                <a:lnTo>
                  <a:pt x="1136" y="1357"/>
                </a:lnTo>
                <a:lnTo>
                  <a:pt x="1137" y="1357"/>
                </a:lnTo>
                <a:lnTo>
                  <a:pt x="1137" y="1357"/>
                </a:lnTo>
                <a:lnTo>
                  <a:pt x="1137" y="1357"/>
                </a:lnTo>
                <a:lnTo>
                  <a:pt x="1137" y="1359"/>
                </a:lnTo>
                <a:lnTo>
                  <a:pt x="1137" y="1359"/>
                </a:lnTo>
                <a:lnTo>
                  <a:pt x="1137" y="1360"/>
                </a:lnTo>
                <a:lnTo>
                  <a:pt x="1137" y="1360"/>
                </a:lnTo>
                <a:lnTo>
                  <a:pt x="1137" y="1360"/>
                </a:lnTo>
                <a:lnTo>
                  <a:pt x="1137" y="1360"/>
                </a:lnTo>
                <a:lnTo>
                  <a:pt x="1137" y="1361"/>
                </a:lnTo>
                <a:lnTo>
                  <a:pt x="1137" y="1361"/>
                </a:lnTo>
                <a:lnTo>
                  <a:pt x="1137" y="1363"/>
                </a:lnTo>
                <a:lnTo>
                  <a:pt x="1138" y="1363"/>
                </a:lnTo>
                <a:lnTo>
                  <a:pt x="1138" y="1363"/>
                </a:lnTo>
                <a:lnTo>
                  <a:pt x="1138" y="1364"/>
                </a:lnTo>
                <a:lnTo>
                  <a:pt x="1138" y="1364"/>
                </a:lnTo>
                <a:lnTo>
                  <a:pt x="1140" y="1366"/>
                </a:lnTo>
                <a:lnTo>
                  <a:pt x="1140" y="1366"/>
                </a:lnTo>
                <a:lnTo>
                  <a:pt x="1140" y="1367"/>
                </a:lnTo>
                <a:lnTo>
                  <a:pt x="1140" y="1367"/>
                </a:lnTo>
                <a:lnTo>
                  <a:pt x="1140" y="1368"/>
                </a:lnTo>
                <a:lnTo>
                  <a:pt x="1141" y="1368"/>
                </a:lnTo>
                <a:lnTo>
                  <a:pt x="1141" y="1370"/>
                </a:lnTo>
                <a:lnTo>
                  <a:pt x="1141" y="1370"/>
                </a:lnTo>
                <a:lnTo>
                  <a:pt x="1141" y="1371"/>
                </a:lnTo>
                <a:lnTo>
                  <a:pt x="1141" y="1371"/>
                </a:lnTo>
                <a:lnTo>
                  <a:pt x="1142" y="1371"/>
                </a:lnTo>
                <a:lnTo>
                  <a:pt x="1142" y="1372"/>
                </a:lnTo>
                <a:lnTo>
                  <a:pt x="1142" y="1372"/>
                </a:lnTo>
                <a:lnTo>
                  <a:pt x="1142" y="1374"/>
                </a:lnTo>
                <a:lnTo>
                  <a:pt x="1142" y="1374"/>
                </a:lnTo>
                <a:lnTo>
                  <a:pt x="1142" y="1374"/>
                </a:lnTo>
                <a:lnTo>
                  <a:pt x="1142" y="1375"/>
                </a:lnTo>
                <a:lnTo>
                  <a:pt x="1142" y="1375"/>
                </a:lnTo>
                <a:lnTo>
                  <a:pt x="1144" y="1375"/>
                </a:lnTo>
                <a:lnTo>
                  <a:pt x="1144" y="1377"/>
                </a:lnTo>
                <a:lnTo>
                  <a:pt x="1144" y="1377"/>
                </a:lnTo>
                <a:lnTo>
                  <a:pt x="1144" y="1377"/>
                </a:lnTo>
                <a:lnTo>
                  <a:pt x="1144" y="1378"/>
                </a:lnTo>
                <a:lnTo>
                  <a:pt x="1145" y="1378"/>
                </a:lnTo>
                <a:lnTo>
                  <a:pt x="1145" y="1378"/>
                </a:lnTo>
                <a:lnTo>
                  <a:pt x="1145" y="1378"/>
                </a:lnTo>
                <a:lnTo>
                  <a:pt x="1145" y="1379"/>
                </a:lnTo>
                <a:lnTo>
                  <a:pt x="1145" y="1379"/>
                </a:lnTo>
                <a:lnTo>
                  <a:pt x="1145" y="1379"/>
                </a:lnTo>
                <a:lnTo>
                  <a:pt x="1145" y="1381"/>
                </a:lnTo>
                <a:lnTo>
                  <a:pt x="1146" y="1381"/>
                </a:lnTo>
                <a:lnTo>
                  <a:pt x="1146" y="1382"/>
                </a:lnTo>
                <a:lnTo>
                  <a:pt x="1146" y="1382"/>
                </a:lnTo>
                <a:lnTo>
                  <a:pt x="1146" y="1382"/>
                </a:lnTo>
                <a:lnTo>
                  <a:pt x="1146" y="1383"/>
                </a:lnTo>
                <a:lnTo>
                  <a:pt x="1146" y="1383"/>
                </a:lnTo>
                <a:lnTo>
                  <a:pt x="1146" y="1385"/>
                </a:lnTo>
                <a:lnTo>
                  <a:pt x="1146" y="1385"/>
                </a:lnTo>
                <a:lnTo>
                  <a:pt x="1148" y="1385"/>
                </a:lnTo>
                <a:lnTo>
                  <a:pt x="1148" y="1385"/>
                </a:lnTo>
                <a:lnTo>
                  <a:pt x="1148" y="1386"/>
                </a:lnTo>
                <a:lnTo>
                  <a:pt x="1148" y="1386"/>
                </a:lnTo>
                <a:lnTo>
                  <a:pt x="1148" y="1387"/>
                </a:lnTo>
                <a:lnTo>
                  <a:pt x="1149" y="1387"/>
                </a:lnTo>
                <a:lnTo>
                  <a:pt x="1149" y="1387"/>
                </a:lnTo>
                <a:lnTo>
                  <a:pt x="1149" y="1387"/>
                </a:lnTo>
                <a:lnTo>
                  <a:pt x="1149" y="1389"/>
                </a:lnTo>
                <a:lnTo>
                  <a:pt x="1149" y="1389"/>
                </a:lnTo>
                <a:lnTo>
                  <a:pt x="1151" y="1390"/>
                </a:lnTo>
                <a:lnTo>
                  <a:pt x="1151" y="1390"/>
                </a:lnTo>
                <a:lnTo>
                  <a:pt x="1151" y="1390"/>
                </a:lnTo>
                <a:lnTo>
                  <a:pt x="1151" y="1390"/>
                </a:lnTo>
                <a:lnTo>
                  <a:pt x="1151" y="1392"/>
                </a:lnTo>
                <a:lnTo>
                  <a:pt x="1151" y="1392"/>
                </a:lnTo>
                <a:lnTo>
                  <a:pt x="1151" y="1393"/>
                </a:lnTo>
                <a:lnTo>
                  <a:pt x="1151" y="1393"/>
                </a:lnTo>
                <a:lnTo>
                  <a:pt x="1152" y="1393"/>
                </a:lnTo>
                <a:lnTo>
                  <a:pt x="1152" y="1394"/>
                </a:lnTo>
                <a:lnTo>
                  <a:pt x="1152" y="1394"/>
                </a:lnTo>
                <a:lnTo>
                  <a:pt x="1152" y="1396"/>
                </a:lnTo>
                <a:lnTo>
                  <a:pt x="1152" y="1396"/>
                </a:lnTo>
                <a:lnTo>
                  <a:pt x="1152" y="1396"/>
                </a:lnTo>
                <a:lnTo>
                  <a:pt x="1152" y="1396"/>
                </a:lnTo>
                <a:lnTo>
                  <a:pt x="1153" y="1397"/>
                </a:lnTo>
                <a:lnTo>
                  <a:pt x="1153" y="1397"/>
                </a:lnTo>
                <a:lnTo>
                  <a:pt x="1153" y="1398"/>
                </a:lnTo>
                <a:lnTo>
                  <a:pt x="1153" y="1398"/>
                </a:lnTo>
                <a:lnTo>
                  <a:pt x="1153" y="1398"/>
                </a:lnTo>
                <a:lnTo>
                  <a:pt x="1153" y="1400"/>
                </a:lnTo>
                <a:lnTo>
                  <a:pt x="1153" y="1400"/>
                </a:lnTo>
                <a:lnTo>
                  <a:pt x="1153" y="1401"/>
                </a:lnTo>
                <a:lnTo>
                  <a:pt x="1152" y="1401"/>
                </a:lnTo>
                <a:lnTo>
                  <a:pt x="1152" y="1401"/>
                </a:lnTo>
                <a:lnTo>
                  <a:pt x="1151" y="1401"/>
                </a:lnTo>
                <a:lnTo>
                  <a:pt x="1151" y="1401"/>
                </a:lnTo>
                <a:lnTo>
                  <a:pt x="1151" y="1401"/>
                </a:lnTo>
                <a:lnTo>
                  <a:pt x="1151" y="1401"/>
                </a:lnTo>
                <a:lnTo>
                  <a:pt x="1151" y="1403"/>
                </a:lnTo>
                <a:lnTo>
                  <a:pt x="1151" y="1403"/>
                </a:lnTo>
                <a:lnTo>
                  <a:pt x="1151" y="1404"/>
                </a:lnTo>
                <a:lnTo>
                  <a:pt x="1151" y="1404"/>
                </a:lnTo>
                <a:lnTo>
                  <a:pt x="1151" y="1404"/>
                </a:lnTo>
                <a:lnTo>
                  <a:pt x="1151" y="1405"/>
                </a:lnTo>
                <a:lnTo>
                  <a:pt x="1149" y="1405"/>
                </a:lnTo>
                <a:lnTo>
                  <a:pt x="1149" y="1407"/>
                </a:lnTo>
                <a:lnTo>
                  <a:pt x="1149" y="1407"/>
                </a:lnTo>
                <a:lnTo>
                  <a:pt x="1149" y="1407"/>
                </a:lnTo>
                <a:lnTo>
                  <a:pt x="1148" y="1407"/>
                </a:lnTo>
                <a:lnTo>
                  <a:pt x="1148" y="1408"/>
                </a:lnTo>
                <a:lnTo>
                  <a:pt x="1148" y="1408"/>
                </a:lnTo>
                <a:lnTo>
                  <a:pt x="1148" y="1409"/>
                </a:lnTo>
                <a:lnTo>
                  <a:pt x="1149" y="1409"/>
                </a:lnTo>
                <a:lnTo>
                  <a:pt x="1149" y="1409"/>
                </a:lnTo>
                <a:lnTo>
                  <a:pt x="1151" y="1409"/>
                </a:lnTo>
                <a:lnTo>
                  <a:pt x="1151" y="1409"/>
                </a:lnTo>
                <a:lnTo>
                  <a:pt x="1151" y="1409"/>
                </a:lnTo>
                <a:lnTo>
                  <a:pt x="1151" y="1409"/>
                </a:lnTo>
                <a:lnTo>
                  <a:pt x="1152" y="1411"/>
                </a:lnTo>
                <a:lnTo>
                  <a:pt x="1152" y="1411"/>
                </a:lnTo>
                <a:lnTo>
                  <a:pt x="1152" y="1412"/>
                </a:lnTo>
                <a:lnTo>
                  <a:pt x="1152" y="1412"/>
                </a:lnTo>
                <a:lnTo>
                  <a:pt x="1152" y="1412"/>
                </a:lnTo>
                <a:lnTo>
                  <a:pt x="1152" y="1413"/>
                </a:lnTo>
                <a:lnTo>
                  <a:pt x="1152" y="1413"/>
                </a:lnTo>
                <a:lnTo>
                  <a:pt x="1152" y="1415"/>
                </a:lnTo>
                <a:lnTo>
                  <a:pt x="1152" y="1415"/>
                </a:lnTo>
                <a:lnTo>
                  <a:pt x="1152" y="1415"/>
                </a:lnTo>
                <a:lnTo>
                  <a:pt x="1153" y="1416"/>
                </a:lnTo>
                <a:lnTo>
                  <a:pt x="1153" y="1416"/>
                </a:lnTo>
                <a:lnTo>
                  <a:pt x="1153" y="1418"/>
                </a:lnTo>
                <a:lnTo>
                  <a:pt x="1153" y="1418"/>
                </a:lnTo>
                <a:lnTo>
                  <a:pt x="1153" y="1418"/>
                </a:lnTo>
                <a:lnTo>
                  <a:pt x="1153" y="1419"/>
                </a:lnTo>
                <a:lnTo>
                  <a:pt x="1153" y="1419"/>
                </a:lnTo>
                <a:lnTo>
                  <a:pt x="1153" y="1420"/>
                </a:lnTo>
                <a:lnTo>
                  <a:pt x="1153" y="1420"/>
                </a:lnTo>
                <a:lnTo>
                  <a:pt x="1153" y="1420"/>
                </a:lnTo>
                <a:lnTo>
                  <a:pt x="1153" y="1420"/>
                </a:lnTo>
                <a:lnTo>
                  <a:pt x="1152" y="1422"/>
                </a:lnTo>
                <a:lnTo>
                  <a:pt x="1152" y="1422"/>
                </a:lnTo>
                <a:lnTo>
                  <a:pt x="1152" y="1423"/>
                </a:lnTo>
                <a:lnTo>
                  <a:pt x="1152" y="1423"/>
                </a:lnTo>
                <a:lnTo>
                  <a:pt x="1153" y="1423"/>
                </a:lnTo>
                <a:lnTo>
                  <a:pt x="1153" y="1424"/>
                </a:lnTo>
                <a:lnTo>
                  <a:pt x="1155" y="1424"/>
                </a:lnTo>
                <a:lnTo>
                  <a:pt x="1155" y="1424"/>
                </a:lnTo>
                <a:lnTo>
                  <a:pt x="1156" y="1424"/>
                </a:lnTo>
                <a:lnTo>
                  <a:pt x="1156" y="1424"/>
                </a:lnTo>
                <a:lnTo>
                  <a:pt x="1156" y="1426"/>
                </a:lnTo>
                <a:lnTo>
                  <a:pt x="1156" y="1426"/>
                </a:lnTo>
                <a:lnTo>
                  <a:pt x="1156" y="1426"/>
                </a:lnTo>
                <a:lnTo>
                  <a:pt x="1156" y="1427"/>
                </a:lnTo>
                <a:lnTo>
                  <a:pt x="1156" y="1427"/>
                </a:lnTo>
                <a:lnTo>
                  <a:pt x="1156" y="1429"/>
                </a:lnTo>
                <a:lnTo>
                  <a:pt x="1156" y="1429"/>
                </a:lnTo>
                <a:lnTo>
                  <a:pt x="1157" y="1429"/>
                </a:lnTo>
                <a:lnTo>
                  <a:pt x="1159" y="1429"/>
                </a:lnTo>
                <a:lnTo>
                  <a:pt x="1159" y="1429"/>
                </a:lnTo>
                <a:lnTo>
                  <a:pt x="1159" y="1430"/>
                </a:lnTo>
                <a:lnTo>
                  <a:pt x="1159" y="1430"/>
                </a:lnTo>
                <a:lnTo>
                  <a:pt x="1159" y="1431"/>
                </a:lnTo>
                <a:lnTo>
                  <a:pt x="1159" y="1431"/>
                </a:lnTo>
                <a:lnTo>
                  <a:pt x="1159" y="1431"/>
                </a:lnTo>
                <a:lnTo>
                  <a:pt x="1159" y="1433"/>
                </a:lnTo>
                <a:lnTo>
                  <a:pt x="1159" y="1433"/>
                </a:lnTo>
                <a:lnTo>
                  <a:pt x="1157" y="1433"/>
                </a:lnTo>
                <a:lnTo>
                  <a:pt x="1157" y="1434"/>
                </a:lnTo>
                <a:lnTo>
                  <a:pt x="1159" y="1434"/>
                </a:lnTo>
                <a:lnTo>
                  <a:pt x="1159" y="1434"/>
                </a:lnTo>
                <a:lnTo>
                  <a:pt x="1159" y="1434"/>
                </a:lnTo>
                <a:lnTo>
                  <a:pt x="1159" y="1434"/>
                </a:lnTo>
                <a:lnTo>
                  <a:pt x="1160" y="1434"/>
                </a:lnTo>
                <a:lnTo>
                  <a:pt x="1160" y="1434"/>
                </a:lnTo>
                <a:lnTo>
                  <a:pt x="1162" y="1434"/>
                </a:lnTo>
                <a:lnTo>
                  <a:pt x="1162" y="1434"/>
                </a:lnTo>
                <a:lnTo>
                  <a:pt x="1162" y="1434"/>
                </a:lnTo>
                <a:lnTo>
                  <a:pt x="1162" y="1434"/>
                </a:lnTo>
                <a:lnTo>
                  <a:pt x="1162" y="1434"/>
                </a:lnTo>
                <a:lnTo>
                  <a:pt x="1163" y="1434"/>
                </a:lnTo>
                <a:lnTo>
                  <a:pt x="1163" y="1435"/>
                </a:lnTo>
                <a:lnTo>
                  <a:pt x="1163" y="1435"/>
                </a:lnTo>
                <a:lnTo>
                  <a:pt x="1162" y="1435"/>
                </a:lnTo>
                <a:lnTo>
                  <a:pt x="1162" y="1437"/>
                </a:lnTo>
                <a:lnTo>
                  <a:pt x="1162" y="1437"/>
                </a:lnTo>
                <a:lnTo>
                  <a:pt x="1162" y="1437"/>
                </a:lnTo>
                <a:lnTo>
                  <a:pt x="1162" y="1438"/>
                </a:lnTo>
                <a:lnTo>
                  <a:pt x="1162" y="1438"/>
                </a:lnTo>
                <a:lnTo>
                  <a:pt x="1162" y="1439"/>
                </a:lnTo>
                <a:lnTo>
                  <a:pt x="1162" y="1439"/>
                </a:lnTo>
                <a:lnTo>
                  <a:pt x="1162" y="1439"/>
                </a:lnTo>
                <a:lnTo>
                  <a:pt x="1162" y="1439"/>
                </a:lnTo>
                <a:lnTo>
                  <a:pt x="1163" y="1439"/>
                </a:lnTo>
                <a:lnTo>
                  <a:pt x="1163" y="1439"/>
                </a:lnTo>
                <a:lnTo>
                  <a:pt x="1164" y="1439"/>
                </a:lnTo>
                <a:lnTo>
                  <a:pt x="1164" y="1439"/>
                </a:lnTo>
                <a:lnTo>
                  <a:pt x="1164" y="1439"/>
                </a:lnTo>
                <a:lnTo>
                  <a:pt x="1164" y="1441"/>
                </a:lnTo>
                <a:lnTo>
                  <a:pt x="1164" y="1441"/>
                </a:lnTo>
                <a:lnTo>
                  <a:pt x="1164" y="1442"/>
                </a:lnTo>
                <a:lnTo>
                  <a:pt x="1164" y="1442"/>
                </a:lnTo>
                <a:lnTo>
                  <a:pt x="1164" y="1442"/>
                </a:lnTo>
                <a:lnTo>
                  <a:pt x="1166" y="1444"/>
                </a:lnTo>
                <a:lnTo>
                  <a:pt x="1166" y="1444"/>
                </a:lnTo>
                <a:lnTo>
                  <a:pt x="1166" y="1444"/>
                </a:lnTo>
                <a:lnTo>
                  <a:pt x="1166" y="1445"/>
                </a:lnTo>
                <a:lnTo>
                  <a:pt x="1167" y="1445"/>
                </a:lnTo>
                <a:lnTo>
                  <a:pt x="1167" y="1445"/>
                </a:lnTo>
                <a:lnTo>
                  <a:pt x="1167" y="1445"/>
                </a:lnTo>
                <a:lnTo>
                  <a:pt x="1167" y="1446"/>
                </a:lnTo>
                <a:lnTo>
                  <a:pt x="1167" y="1446"/>
                </a:lnTo>
                <a:lnTo>
                  <a:pt x="1167" y="1446"/>
                </a:lnTo>
                <a:lnTo>
                  <a:pt x="1167" y="1448"/>
                </a:lnTo>
                <a:lnTo>
                  <a:pt x="1167" y="1448"/>
                </a:lnTo>
                <a:lnTo>
                  <a:pt x="1168" y="1448"/>
                </a:lnTo>
                <a:lnTo>
                  <a:pt x="1168" y="1448"/>
                </a:lnTo>
                <a:lnTo>
                  <a:pt x="1168" y="1449"/>
                </a:lnTo>
                <a:lnTo>
                  <a:pt x="1168" y="1449"/>
                </a:lnTo>
                <a:lnTo>
                  <a:pt x="1168" y="1449"/>
                </a:lnTo>
                <a:lnTo>
                  <a:pt x="1168" y="1450"/>
                </a:lnTo>
                <a:lnTo>
                  <a:pt x="1170" y="1450"/>
                </a:lnTo>
                <a:lnTo>
                  <a:pt x="1170" y="1450"/>
                </a:lnTo>
                <a:lnTo>
                  <a:pt x="1170" y="1450"/>
                </a:lnTo>
                <a:lnTo>
                  <a:pt x="1170" y="1450"/>
                </a:lnTo>
                <a:lnTo>
                  <a:pt x="1170" y="1452"/>
                </a:lnTo>
                <a:lnTo>
                  <a:pt x="1170" y="1452"/>
                </a:lnTo>
                <a:lnTo>
                  <a:pt x="1170" y="1453"/>
                </a:lnTo>
                <a:lnTo>
                  <a:pt x="1170" y="1453"/>
                </a:lnTo>
                <a:lnTo>
                  <a:pt x="1170" y="1453"/>
                </a:lnTo>
                <a:lnTo>
                  <a:pt x="1170" y="1455"/>
                </a:lnTo>
                <a:lnTo>
                  <a:pt x="1170" y="1456"/>
                </a:lnTo>
                <a:lnTo>
                  <a:pt x="1171" y="1456"/>
                </a:lnTo>
                <a:lnTo>
                  <a:pt x="1172" y="1456"/>
                </a:lnTo>
                <a:lnTo>
                  <a:pt x="1172" y="1456"/>
                </a:lnTo>
                <a:lnTo>
                  <a:pt x="1172" y="1456"/>
                </a:lnTo>
                <a:lnTo>
                  <a:pt x="1174" y="1456"/>
                </a:lnTo>
                <a:lnTo>
                  <a:pt x="1174" y="1456"/>
                </a:lnTo>
                <a:lnTo>
                  <a:pt x="1175" y="1456"/>
                </a:lnTo>
                <a:lnTo>
                  <a:pt x="1175" y="1456"/>
                </a:lnTo>
                <a:lnTo>
                  <a:pt x="1175" y="1456"/>
                </a:lnTo>
                <a:lnTo>
                  <a:pt x="1175" y="1457"/>
                </a:lnTo>
                <a:lnTo>
                  <a:pt x="1175" y="1457"/>
                </a:lnTo>
                <a:lnTo>
                  <a:pt x="1175" y="1459"/>
                </a:lnTo>
                <a:lnTo>
                  <a:pt x="1175" y="1459"/>
                </a:lnTo>
                <a:lnTo>
                  <a:pt x="1175" y="1459"/>
                </a:lnTo>
                <a:lnTo>
                  <a:pt x="1175" y="1459"/>
                </a:lnTo>
                <a:lnTo>
                  <a:pt x="1177" y="1459"/>
                </a:lnTo>
                <a:lnTo>
                  <a:pt x="1177" y="1460"/>
                </a:lnTo>
                <a:lnTo>
                  <a:pt x="1177" y="1460"/>
                </a:lnTo>
                <a:lnTo>
                  <a:pt x="1177" y="1460"/>
                </a:lnTo>
                <a:lnTo>
                  <a:pt x="1177" y="1461"/>
                </a:lnTo>
                <a:lnTo>
                  <a:pt x="1177" y="1461"/>
                </a:lnTo>
                <a:lnTo>
                  <a:pt x="1177" y="1461"/>
                </a:lnTo>
                <a:lnTo>
                  <a:pt x="1177" y="1461"/>
                </a:lnTo>
                <a:lnTo>
                  <a:pt x="1177" y="1463"/>
                </a:lnTo>
                <a:lnTo>
                  <a:pt x="1177" y="1463"/>
                </a:lnTo>
                <a:lnTo>
                  <a:pt x="1177" y="1463"/>
                </a:lnTo>
                <a:lnTo>
                  <a:pt x="1178" y="1463"/>
                </a:lnTo>
                <a:lnTo>
                  <a:pt x="1178" y="1463"/>
                </a:lnTo>
                <a:lnTo>
                  <a:pt x="1178" y="1463"/>
                </a:lnTo>
                <a:lnTo>
                  <a:pt x="1179" y="1463"/>
                </a:lnTo>
                <a:lnTo>
                  <a:pt x="1179" y="1463"/>
                </a:lnTo>
                <a:lnTo>
                  <a:pt x="1179" y="1464"/>
                </a:lnTo>
                <a:lnTo>
                  <a:pt x="1179" y="1464"/>
                </a:lnTo>
                <a:lnTo>
                  <a:pt x="1179" y="1472"/>
                </a:lnTo>
                <a:lnTo>
                  <a:pt x="1179" y="1472"/>
                </a:lnTo>
                <a:lnTo>
                  <a:pt x="1179" y="1474"/>
                </a:lnTo>
                <a:lnTo>
                  <a:pt x="1179" y="1474"/>
                </a:lnTo>
                <a:lnTo>
                  <a:pt x="1178" y="1474"/>
                </a:lnTo>
                <a:lnTo>
                  <a:pt x="1178" y="1474"/>
                </a:lnTo>
                <a:lnTo>
                  <a:pt x="1178" y="1474"/>
                </a:lnTo>
                <a:lnTo>
                  <a:pt x="1177" y="1474"/>
                </a:lnTo>
                <a:lnTo>
                  <a:pt x="1177" y="1474"/>
                </a:lnTo>
                <a:lnTo>
                  <a:pt x="1177" y="1472"/>
                </a:lnTo>
                <a:lnTo>
                  <a:pt x="1175" y="1472"/>
                </a:lnTo>
                <a:lnTo>
                  <a:pt x="1175" y="1472"/>
                </a:lnTo>
                <a:lnTo>
                  <a:pt x="1175" y="1471"/>
                </a:lnTo>
                <a:lnTo>
                  <a:pt x="1175" y="1471"/>
                </a:lnTo>
                <a:lnTo>
                  <a:pt x="1175" y="1472"/>
                </a:lnTo>
                <a:lnTo>
                  <a:pt x="1174" y="1472"/>
                </a:lnTo>
                <a:lnTo>
                  <a:pt x="1174" y="1472"/>
                </a:lnTo>
                <a:lnTo>
                  <a:pt x="1174" y="1472"/>
                </a:lnTo>
                <a:lnTo>
                  <a:pt x="1172" y="1472"/>
                </a:lnTo>
                <a:lnTo>
                  <a:pt x="1172" y="1472"/>
                </a:lnTo>
                <a:lnTo>
                  <a:pt x="1172" y="1474"/>
                </a:lnTo>
                <a:lnTo>
                  <a:pt x="1171" y="1474"/>
                </a:lnTo>
                <a:lnTo>
                  <a:pt x="1171" y="1474"/>
                </a:lnTo>
                <a:lnTo>
                  <a:pt x="1170" y="1474"/>
                </a:lnTo>
                <a:lnTo>
                  <a:pt x="1170" y="1475"/>
                </a:lnTo>
                <a:lnTo>
                  <a:pt x="1170" y="1475"/>
                </a:lnTo>
                <a:lnTo>
                  <a:pt x="1170" y="1474"/>
                </a:lnTo>
                <a:lnTo>
                  <a:pt x="1168" y="1474"/>
                </a:lnTo>
                <a:lnTo>
                  <a:pt x="1168" y="1474"/>
                </a:lnTo>
                <a:lnTo>
                  <a:pt x="1167" y="1474"/>
                </a:lnTo>
                <a:lnTo>
                  <a:pt x="1167" y="1474"/>
                </a:lnTo>
                <a:lnTo>
                  <a:pt x="1167" y="1475"/>
                </a:lnTo>
                <a:lnTo>
                  <a:pt x="1167" y="1475"/>
                </a:lnTo>
                <a:lnTo>
                  <a:pt x="1167" y="1475"/>
                </a:lnTo>
                <a:lnTo>
                  <a:pt x="1167" y="1475"/>
                </a:lnTo>
                <a:lnTo>
                  <a:pt x="1167" y="1475"/>
                </a:lnTo>
                <a:lnTo>
                  <a:pt x="1166" y="1475"/>
                </a:lnTo>
                <a:lnTo>
                  <a:pt x="1166" y="1475"/>
                </a:lnTo>
                <a:lnTo>
                  <a:pt x="1166" y="1475"/>
                </a:lnTo>
                <a:lnTo>
                  <a:pt x="1164" y="1475"/>
                </a:lnTo>
                <a:lnTo>
                  <a:pt x="1164" y="1476"/>
                </a:lnTo>
                <a:lnTo>
                  <a:pt x="1164" y="1476"/>
                </a:lnTo>
                <a:lnTo>
                  <a:pt x="1164" y="1476"/>
                </a:lnTo>
                <a:lnTo>
                  <a:pt x="1164" y="1476"/>
                </a:lnTo>
                <a:lnTo>
                  <a:pt x="1163" y="1476"/>
                </a:lnTo>
                <a:lnTo>
                  <a:pt x="1163" y="1475"/>
                </a:lnTo>
                <a:lnTo>
                  <a:pt x="1163" y="1475"/>
                </a:lnTo>
                <a:lnTo>
                  <a:pt x="1163" y="1475"/>
                </a:lnTo>
                <a:lnTo>
                  <a:pt x="1162" y="1474"/>
                </a:lnTo>
                <a:lnTo>
                  <a:pt x="1162" y="1474"/>
                </a:lnTo>
                <a:lnTo>
                  <a:pt x="1162" y="1472"/>
                </a:lnTo>
                <a:lnTo>
                  <a:pt x="1162" y="1472"/>
                </a:lnTo>
                <a:lnTo>
                  <a:pt x="1162" y="1472"/>
                </a:lnTo>
                <a:lnTo>
                  <a:pt x="1160" y="1471"/>
                </a:lnTo>
                <a:lnTo>
                  <a:pt x="1160" y="1470"/>
                </a:lnTo>
                <a:lnTo>
                  <a:pt x="1160" y="1470"/>
                </a:lnTo>
                <a:lnTo>
                  <a:pt x="1160" y="1470"/>
                </a:lnTo>
                <a:lnTo>
                  <a:pt x="1160" y="1470"/>
                </a:lnTo>
                <a:lnTo>
                  <a:pt x="1159" y="1470"/>
                </a:lnTo>
                <a:lnTo>
                  <a:pt x="1159" y="1468"/>
                </a:lnTo>
                <a:lnTo>
                  <a:pt x="1159" y="1468"/>
                </a:lnTo>
                <a:lnTo>
                  <a:pt x="1159" y="1467"/>
                </a:lnTo>
                <a:lnTo>
                  <a:pt x="1157" y="1467"/>
                </a:lnTo>
                <a:lnTo>
                  <a:pt x="1157" y="1467"/>
                </a:lnTo>
                <a:lnTo>
                  <a:pt x="1157" y="1467"/>
                </a:lnTo>
                <a:lnTo>
                  <a:pt x="1156" y="1467"/>
                </a:lnTo>
                <a:lnTo>
                  <a:pt x="1156" y="1465"/>
                </a:lnTo>
                <a:lnTo>
                  <a:pt x="1156" y="1465"/>
                </a:lnTo>
                <a:lnTo>
                  <a:pt x="1155" y="1464"/>
                </a:lnTo>
                <a:lnTo>
                  <a:pt x="1153" y="1464"/>
                </a:lnTo>
                <a:lnTo>
                  <a:pt x="1153" y="1464"/>
                </a:lnTo>
                <a:lnTo>
                  <a:pt x="1153" y="1463"/>
                </a:lnTo>
                <a:lnTo>
                  <a:pt x="1152" y="1463"/>
                </a:lnTo>
                <a:lnTo>
                  <a:pt x="1152" y="1461"/>
                </a:lnTo>
                <a:lnTo>
                  <a:pt x="1151" y="1460"/>
                </a:lnTo>
                <a:lnTo>
                  <a:pt x="1151" y="1460"/>
                </a:lnTo>
                <a:lnTo>
                  <a:pt x="1149" y="1459"/>
                </a:lnTo>
                <a:lnTo>
                  <a:pt x="1149" y="1459"/>
                </a:lnTo>
                <a:lnTo>
                  <a:pt x="1148" y="1457"/>
                </a:lnTo>
                <a:lnTo>
                  <a:pt x="1148" y="1457"/>
                </a:lnTo>
                <a:lnTo>
                  <a:pt x="1148" y="1456"/>
                </a:lnTo>
                <a:lnTo>
                  <a:pt x="1148" y="1456"/>
                </a:lnTo>
                <a:lnTo>
                  <a:pt x="1148" y="1456"/>
                </a:lnTo>
                <a:lnTo>
                  <a:pt x="1146" y="1455"/>
                </a:lnTo>
                <a:lnTo>
                  <a:pt x="1146" y="1453"/>
                </a:lnTo>
                <a:lnTo>
                  <a:pt x="1145" y="1453"/>
                </a:lnTo>
                <a:lnTo>
                  <a:pt x="1145" y="1453"/>
                </a:lnTo>
                <a:lnTo>
                  <a:pt x="1145" y="1453"/>
                </a:lnTo>
                <a:lnTo>
                  <a:pt x="1145" y="1452"/>
                </a:lnTo>
                <a:lnTo>
                  <a:pt x="1145" y="1452"/>
                </a:lnTo>
                <a:lnTo>
                  <a:pt x="1144" y="1452"/>
                </a:lnTo>
                <a:lnTo>
                  <a:pt x="1144" y="1452"/>
                </a:lnTo>
                <a:lnTo>
                  <a:pt x="1144" y="1452"/>
                </a:lnTo>
                <a:lnTo>
                  <a:pt x="1142" y="1452"/>
                </a:lnTo>
                <a:lnTo>
                  <a:pt x="1142" y="1452"/>
                </a:lnTo>
                <a:lnTo>
                  <a:pt x="1141" y="1452"/>
                </a:lnTo>
                <a:lnTo>
                  <a:pt x="1141" y="1452"/>
                </a:lnTo>
                <a:lnTo>
                  <a:pt x="1140" y="1452"/>
                </a:lnTo>
                <a:lnTo>
                  <a:pt x="1140" y="1452"/>
                </a:lnTo>
                <a:lnTo>
                  <a:pt x="1140" y="1452"/>
                </a:lnTo>
                <a:lnTo>
                  <a:pt x="1138" y="1452"/>
                </a:lnTo>
                <a:lnTo>
                  <a:pt x="1138" y="1452"/>
                </a:lnTo>
                <a:lnTo>
                  <a:pt x="1137" y="1450"/>
                </a:lnTo>
                <a:lnTo>
                  <a:pt x="1137" y="1450"/>
                </a:lnTo>
                <a:lnTo>
                  <a:pt x="1137" y="1450"/>
                </a:lnTo>
                <a:lnTo>
                  <a:pt x="1137" y="1450"/>
                </a:lnTo>
                <a:lnTo>
                  <a:pt x="1137" y="1450"/>
                </a:lnTo>
                <a:lnTo>
                  <a:pt x="1136" y="1450"/>
                </a:lnTo>
                <a:lnTo>
                  <a:pt x="1136" y="1449"/>
                </a:lnTo>
                <a:lnTo>
                  <a:pt x="1136" y="1449"/>
                </a:lnTo>
                <a:lnTo>
                  <a:pt x="1134" y="1449"/>
                </a:lnTo>
                <a:lnTo>
                  <a:pt x="1134" y="1448"/>
                </a:lnTo>
                <a:lnTo>
                  <a:pt x="1133" y="1448"/>
                </a:lnTo>
                <a:lnTo>
                  <a:pt x="1131" y="1446"/>
                </a:lnTo>
                <a:lnTo>
                  <a:pt x="1131" y="1445"/>
                </a:lnTo>
                <a:lnTo>
                  <a:pt x="1131" y="1445"/>
                </a:lnTo>
                <a:lnTo>
                  <a:pt x="1131" y="1445"/>
                </a:lnTo>
                <a:lnTo>
                  <a:pt x="1130" y="1444"/>
                </a:lnTo>
                <a:lnTo>
                  <a:pt x="1129" y="1444"/>
                </a:lnTo>
                <a:lnTo>
                  <a:pt x="1129" y="1442"/>
                </a:lnTo>
                <a:lnTo>
                  <a:pt x="1129" y="1442"/>
                </a:lnTo>
                <a:lnTo>
                  <a:pt x="1127" y="1442"/>
                </a:lnTo>
                <a:lnTo>
                  <a:pt x="1127" y="1442"/>
                </a:lnTo>
                <a:lnTo>
                  <a:pt x="1127" y="1441"/>
                </a:lnTo>
                <a:lnTo>
                  <a:pt x="1126" y="1441"/>
                </a:lnTo>
                <a:lnTo>
                  <a:pt x="1126" y="1441"/>
                </a:lnTo>
                <a:lnTo>
                  <a:pt x="1126" y="1439"/>
                </a:lnTo>
                <a:lnTo>
                  <a:pt x="1126" y="1439"/>
                </a:lnTo>
                <a:lnTo>
                  <a:pt x="1126" y="1439"/>
                </a:lnTo>
                <a:lnTo>
                  <a:pt x="1125" y="1438"/>
                </a:lnTo>
                <a:lnTo>
                  <a:pt x="1125" y="1438"/>
                </a:lnTo>
                <a:lnTo>
                  <a:pt x="1125" y="1437"/>
                </a:lnTo>
                <a:lnTo>
                  <a:pt x="1123" y="1437"/>
                </a:lnTo>
                <a:lnTo>
                  <a:pt x="1123" y="1437"/>
                </a:lnTo>
                <a:lnTo>
                  <a:pt x="1123" y="1437"/>
                </a:lnTo>
                <a:lnTo>
                  <a:pt x="1123" y="1435"/>
                </a:lnTo>
                <a:lnTo>
                  <a:pt x="1123" y="1435"/>
                </a:lnTo>
                <a:lnTo>
                  <a:pt x="1122" y="1434"/>
                </a:lnTo>
                <a:lnTo>
                  <a:pt x="1120" y="1433"/>
                </a:lnTo>
                <a:lnTo>
                  <a:pt x="1120" y="1431"/>
                </a:lnTo>
                <a:lnTo>
                  <a:pt x="1120" y="1431"/>
                </a:lnTo>
                <a:lnTo>
                  <a:pt x="1119" y="1430"/>
                </a:lnTo>
                <a:lnTo>
                  <a:pt x="1119" y="1430"/>
                </a:lnTo>
                <a:lnTo>
                  <a:pt x="1119" y="1430"/>
                </a:lnTo>
                <a:lnTo>
                  <a:pt x="1118" y="1429"/>
                </a:lnTo>
                <a:lnTo>
                  <a:pt x="1118" y="1429"/>
                </a:lnTo>
                <a:lnTo>
                  <a:pt x="1118" y="1429"/>
                </a:lnTo>
                <a:lnTo>
                  <a:pt x="1118" y="1427"/>
                </a:lnTo>
                <a:lnTo>
                  <a:pt x="1116" y="1426"/>
                </a:lnTo>
                <a:lnTo>
                  <a:pt x="1116" y="1426"/>
                </a:lnTo>
                <a:lnTo>
                  <a:pt x="1115" y="1423"/>
                </a:lnTo>
                <a:lnTo>
                  <a:pt x="1115" y="1423"/>
                </a:lnTo>
                <a:lnTo>
                  <a:pt x="1115" y="1423"/>
                </a:lnTo>
                <a:lnTo>
                  <a:pt x="1114" y="1422"/>
                </a:lnTo>
                <a:lnTo>
                  <a:pt x="1114" y="1422"/>
                </a:lnTo>
                <a:lnTo>
                  <a:pt x="1114" y="1420"/>
                </a:lnTo>
                <a:lnTo>
                  <a:pt x="1112" y="1420"/>
                </a:lnTo>
                <a:lnTo>
                  <a:pt x="1112" y="1420"/>
                </a:lnTo>
                <a:lnTo>
                  <a:pt x="1112" y="1419"/>
                </a:lnTo>
                <a:lnTo>
                  <a:pt x="1112" y="1419"/>
                </a:lnTo>
                <a:lnTo>
                  <a:pt x="1112" y="1418"/>
                </a:lnTo>
                <a:lnTo>
                  <a:pt x="1111" y="1418"/>
                </a:lnTo>
                <a:lnTo>
                  <a:pt x="1111" y="1418"/>
                </a:lnTo>
                <a:lnTo>
                  <a:pt x="1111" y="1416"/>
                </a:lnTo>
                <a:lnTo>
                  <a:pt x="1111" y="1416"/>
                </a:lnTo>
                <a:lnTo>
                  <a:pt x="1110" y="1416"/>
                </a:lnTo>
                <a:lnTo>
                  <a:pt x="1110" y="1415"/>
                </a:lnTo>
                <a:lnTo>
                  <a:pt x="1110" y="1415"/>
                </a:lnTo>
                <a:lnTo>
                  <a:pt x="1110" y="1415"/>
                </a:lnTo>
                <a:lnTo>
                  <a:pt x="1108" y="1415"/>
                </a:lnTo>
                <a:lnTo>
                  <a:pt x="1108" y="1413"/>
                </a:lnTo>
                <a:lnTo>
                  <a:pt x="1108" y="1413"/>
                </a:lnTo>
                <a:lnTo>
                  <a:pt x="1107" y="1412"/>
                </a:lnTo>
                <a:lnTo>
                  <a:pt x="1107" y="1412"/>
                </a:lnTo>
                <a:lnTo>
                  <a:pt x="1107" y="1412"/>
                </a:lnTo>
                <a:lnTo>
                  <a:pt x="1105" y="1411"/>
                </a:lnTo>
                <a:lnTo>
                  <a:pt x="1105" y="1411"/>
                </a:lnTo>
                <a:lnTo>
                  <a:pt x="1105" y="1411"/>
                </a:lnTo>
                <a:lnTo>
                  <a:pt x="1104" y="1411"/>
                </a:lnTo>
                <a:lnTo>
                  <a:pt x="1104" y="1409"/>
                </a:lnTo>
                <a:lnTo>
                  <a:pt x="1104" y="1409"/>
                </a:lnTo>
                <a:lnTo>
                  <a:pt x="1104" y="1409"/>
                </a:lnTo>
                <a:lnTo>
                  <a:pt x="1104" y="1409"/>
                </a:lnTo>
                <a:lnTo>
                  <a:pt x="1103" y="1408"/>
                </a:lnTo>
                <a:lnTo>
                  <a:pt x="1103" y="1408"/>
                </a:lnTo>
                <a:lnTo>
                  <a:pt x="1101" y="1407"/>
                </a:lnTo>
                <a:lnTo>
                  <a:pt x="1101" y="1407"/>
                </a:lnTo>
                <a:lnTo>
                  <a:pt x="1101" y="1405"/>
                </a:lnTo>
                <a:lnTo>
                  <a:pt x="1101" y="1405"/>
                </a:lnTo>
                <a:lnTo>
                  <a:pt x="1100" y="1404"/>
                </a:lnTo>
                <a:lnTo>
                  <a:pt x="1100" y="1404"/>
                </a:lnTo>
                <a:lnTo>
                  <a:pt x="1099" y="1403"/>
                </a:lnTo>
                <a:lnTo>
                  <a:pt x="1099" y="1403"/>
                </a:lnTo>
                <a:lnTo>
                  <a:pt x="1099" y="1401"/>
                </a:lnTo>
                <a:lnTo>
                  <a:pt x="1099" y="1401"/>
                </a:lnTo>
                <a:lnTo>
                  <a:pt x="1099" y="1401"/>
                </a:lnTo>
                <a:lnTo>
                  <a:pt x="1097" y="1401"/>
                </a:lnTo>
                <a:lnTo>
                  <a:pt x="1097" y="1400"/>
                </a:lnTo>
                <a:lnTo>
                  <a:pt x="1096" y="1398"/>
                </a:lnTo>
                <a:lnTo>
                  <a:pt x="1096" y="1397"/>
                </a:lnTo>
                <a:lnTo>
                  <a:pt x="1096" y="1397"/>
                </a:lnTo>
                <a:lnTo>
                  <a:pt x="1094" y="1396"/>
                </a:lnTo>
                <a:lnTo>
                  <a:pt x="1093" y="1394"/>
                </a:lnTo>
                <a:lnTo>
                  <a:pt x="1093" y="1393"/>
                </a:lnTo>
                <a:lnTo>
                  <a:pt x="1092" y="1393"/>
                </a:lnTo>
                <a:lnTo>
                  <a:pt x="1092" y="1393"/>
                </a:lnTo>
                <a:lnTo>
                  <a:pt x="1092" y="1392"/>
                </a:lnTo>
                <a:lnTo>
                  <a:pt x="1090" y="1390"/>
                </a:lnTo>
                <a:lnTo>
                  <a:pt x="1090" y="1390"/>
                </a:lnTo>
                <a:lnTo>
                  <a:pt x="1089" y="1390"/>
                </a:lnTo>
                <a:lnTo>
                  <a:pt x="1089" y="1389"/>
                </a:lnTo>
                <a:lnTo>
                  <a:pt x="1089" y="1389"/>
                </a:lnTo>
                <a:lnTo>
                  <a:pt x="1088" y="1389"/>
                </a:lnTo>
                <a:lnTo>
                  <a:pt x="1088" y="1387"/>
                </a:lnTo>
                <a:lnTo>
                  <a:pt x="1088" y="1387"/>
                </a:lnTo>
                <a:lnTo>
                  <a:pt x="1088" y="1387"/>
                </a:lnTo>
                <a:lnTo>
                  <a:pt x="1088" y="1387"/>
                </a:lnTo>
                <a:lnTo>
                  <a:pt x="1086" y="1387"/>
                </a:lnTo>
                <a:lnTo>
                  <a:pt x="1086" y="1386"/>
                </a:lnTo>
                <a:lnTo>
                  <a:pt x="1085" y="1386"/>
                </a:lnTo>
                <a:lnTo>
                  <a:pt x="1085" y="1386"/>
                </a:lnTo>
                <a:lnTo>
                  <a:pt x="1085" y="1385"/>
                </a:lnTo>
                <a:lnTo>
                  <a:pt x="1085" y="1385"/>
                </a:lnTo>
                <a:lnTo>
                  <a:pt x="1084" y="1385"/>
                </a:lnTo>
                <a:lnTo>
                  <a:pt x="1082" y="1383"/>
                </a:lnTo>
                <a:lnTo>
                  <a:pt x="1082" y="1382"/>
                </a:lnTo>
                <a:lnTo>
                  <a:pt x="1081" y="1382"/>
                </a:lnTo>
                <a:lnTo>
                  <a:pt x="1081" y="1382"/>
                </a:lnTo>
                <a:lnTo>
                  <a:pt x="1079" y="1381"/>
                </a:lnTo>
                <a:lnTo>
                  <a:pt x="1078" y="1381"/>
                </a:lnTo>
                <a:lnTo>
                  <a:pt x="1077" y="1379"/>
                </a:lnTo>
                <a:lnTo>
                  <a:pt x="1077" y="1379"/>
                </a:lnTo>
                <a:lnTo>
                  <a:pt x="1077" y="1379"/>
                </a:lnTo>
                <a:lnTo>
                  <a:pt x="1075" y="1378"/>
                </a:lnTo>
                <a:lnTo>
                  <a:pt x="1074" y="1377"/>
                </a:lnTo>
                <a:lnTo>
                  <a:pt x="1073" y="1377"/>
                </a:lnTo>
                <a:lnTo>
                  <a:pt x="1073" y="1377"/>
                </a:lnTo>
                <a:lnTo>
                  <a:pt x="1071" y="1375"/>
                </a:lnTo>
                <a:lnTo>
                  <a:pt x="1071" y="1375"/>
                </a:lnTo>
                <a:lnTo>
                  <a:pt x="1071" y="1375"/>
                </a:lnTo>
                <a:lnTo>
                  <a:pt x="1071" y="1374"/>
                </a:lnTo>
                <a:lnTo>
                  <a:pt x="1070" y="1374"/>
                </a:lnTo>
                <a:lnTo>
                  <a:pt x="1070" y="1374"/>
                </a:lnTo>
                <a:lnTo>
                  <a:pt x="1068" y="1374"/>
                </a:lnTo>
                <a:lnTo>
                  <a:pt x="1068" y="1374"/>
                </a:lnTo>
                <a:lnTo>
                  <a:pt x="1067" y="1372"/>
                </a:lnTo>
                <a:lnTo>
                  <a:pt x="1066" y="1371"/>
                </a:lnTo>
                <a:lnTo>
                  <a:pt x="1066" y="1371"/>
                </a:lnTo>
                <a:lnTo>
                  <a:pt x="1066" y="1371"/>
                </a:lnTo>
                <a:lnTo>
                  <a:pt x="1064" y="1371"/>
                </a:lnTo>
                <a:lnTo>
                  <a:pt x="1063" y="1368"/>
                </a:lnTo>
                <a:lnTo>
                  <a:pt x="1062" y="1368"/>
                </a:lnTo>
                <a:lnTo>
                  <a:pt x="1060" y="1367"/>
                </a:lnTo>
                <a:lnTo>
                  <a:pt x="1059" y="1366"/>
                </a:lnTo>
                <a:lnTo>
                  <a:pt x="1058" y="1366"/>
                </a:lnTo>
                <a:lnTo>
                  <a:pt x="1058" y="1366"/>
                </a:lnTo>
                <a:lnTo>
                  <a:pt x="1056" y="1366"/>
                </a:lnTo>
                <a:lnTo>
                  <a:pt x="1055" y="1364"/>
                </a:lnTo>
                <a:lnTo>
                  <a:pt x="1053" y="1363"/>
                </a:lnTo>
                <a:lnTo>
                  <a:pt x="1052" y="1363"/>
                </a:lnTo>
                <a:lnTo>
                  <a:pt x="1052" y="1363"/>
                </a:lnTo>
                <a:lnTo>
                  <a:pt x="1052" y="1363"/>
                </a:lnTo>
                <a:lnTo>
                  <a:pt x="1051" y="1361"/>
                </a:lnTo>
                <a:lnTo>
                  <a:pt x="1051" y="1361"/>
                </a:lnTo>
                <a:lnTo>
                  <a:pt x="1051" y="1360"/>
                </a:lnTo>
                <a:lnTo>
                  <a:pt x="1051" y="1359"/>
                </a:lnTo>
                <a:lnTo>
                  <a:pt x="1051" y="1357"/>
                </a:lnTo>
                <a:lnTo>
                  <a:pt x="1051" y="1357"/>
                </a:lnTo>
                <a:lnTo>
                  <a:pt x="1051" y="1357"/>
                </a:lnTo>
                <a:lnTo>
                  <a:pt x="1049" y="1357"/>
                </a:lnTo>
                <a:lnTo>
                  <a:pt x="1049" y="1357"/>
                </a:lnTo>
                <a:lnTo>
                  <a:pt x="1049" y="1359"/>
                </a:lnTo>
                <a:lnTo>
                  <a:pt x="1049" y="1359"/>
                </a:lnTo>
                <a:lnTo>
                  <a:pt x="1049" y="1360"/>
                </a:lnTo>
                <a:lnTo>
                  <a:pt x="1049" y="1360"/>
                </a:lnTo>
                <a:lnTo>
                  <a:pt x="1049" y="1360"/>
                </a:lnTo>
                <a:lnTo>
                  <a:pt x="1049" y="1360"/>
                </a:lnTo>
                <a:lnTo>
                  <a:pt x="1049" y="1361"/>
                </a:lnTo>
                <a:lnTo>
                  <a:pt x="1049" y="1361"/>
                </a:lnTo>
                <a:lnTo>
                  <a:pt x="1049" y="1363"/>
                </a:lnTo>
                <a:lnTo>
                  <a:pt x="1049" y="1363"/>
                </a:lnTo>
                <a:lnTo>
                  <a:pt x="1048" y="1363"/>
                </a:lnTo>
                <a:lnTo>
                  <a:pt x="1048" y="1363"/>
                </a:lnTo>
                <a:lnTo>
                  <a:pt x="1048" y="1363"/>
                </a:lnTo>
                <a:lnTo>
                  <a:pt x="1047" y="1363"/>
                </a:lnTo>
                <a:lnTo>
                  <a:pt x="1047" y="1364"/>
                </a:lnTo>
                <a:lnTo>
                  <a:pt x="1047" y="1364"/>
                </a:lnTo>
                <a:lnTo>
                  <a:pt x="1047" y="1364"/>
                </a:lnTo>
                <a:lnTo>
                  <a:pt x="1047" y="1364"/>
                </a:lnTo>
                <a:lnTo>
                  <a:pt x="1045" y="1364"/>
                </a:lnTo>
                <a:lnTo>
                  <a:pt x="1045" y="1364"/>
                </a:lnTo>
                <a:lnTo>
                  <a:pt x="1044" y="1364"/>
                </a:lnTo>
                <a:lnTo>
                  <a:pt x="1044" y="1364"/>
                </a:lnTo>
                <a:lnTo>
                  <a:pt x="1044" y="1364"/>
                </a:lnTo>
                <a:lnTo>
                  <a:pt x="1042" y="1364"/>
                </a:lnTo>
                <a:lnTo>
                  <a:pt x="1042" y="1364"/>
                </a:lnTo>
                <a:lnTo>
                  <a:pt x="1042" y="1364"/>
                </a:lnTo>
                <a:lnTo>
                  <a:pt x="1041" y="1364"/>
                </a:lnTo>
                <a:lnTo>
                  <a:pt x="1041" y="1364"/>
                </a:lnTo>
                <a:lnTo>
                  <a:pt x="1041" y="1364"/>
                </a:lnTo>
                <a:lnTo>
                  <a:pt x="1041" y="1364"/>
                </a:lnTo>
                <a:lnTo>
                  <a:pt x="1040" y="1364"/>
                </a:lnTo>
                <a:lnTo>
                  <a:pt x="1040" y="1364"/>
                </a:lnTo>
                <a:lnTo>
                  <a:pt x="1040" y="1364"/>
                </a:lnTo>
                <a:lnTo>
                  <a:pt x="1038" y="1364"/>
                </a:lnTo>
                <a:lnTo>
                  <a:pt x="1038" y="1364"/>
                </a:lnTo>
                <a:lnTo>
                  <a:pt x="1038" y="1364"/>
                </a:lnTo>
                <a:lnTo>
                  <a:pt x="1037" y="1364"/>
                </a:lnTo>
                <a:lnTo>
                  <a:pt x="1037" y="1366"/>
                </a:lnTo>
                <a:lnTo>
                  <a:pt x="1036" y="1366"/>
                </a:lnTo>
                <a:lnTo>
                  <a:pt x="1036" y="1366"/>
                </a:lnTo>
                <a:lnTo>
                  <a:pt x="1036" y="1367"/>
                </a:lnTo>
                <a:lnTo>
                  <a:pt x="1036" y="1367"/>
                </a:lnTo>
                <a:lnTo>
                  <a:pt x="1034" y="1367"/>
                </a:lnTo>
                <a:lnTo>
                  <a:pt x="1034" y="1367"/>
                </a:lnTo>
                <a:lnTo>
                  <a:pt x="1033" y="1367"/>
                </a:lnTo>
                <a:lnTo>
                  <a:pt x="1033" y="1368"/>
                </a:lnTo>
                <a:lnTo>
                  <a:pt x="1033" y="1368"/>
                </a:lnTo>
                <a:lnTo>
                  <a:pt x="1033" y="1368"/>
                </a:lnTo>
                <a:lnTo>
                  <a:pt x="1033" y="1370"/>
                </a:lnTo>
                <a:lnTo>
                  <a:pt x="1033" y="1370"/>
                </a:lnTo>
                <a:lnTo>
                  <a:pt x="1032" y="1370"/>
                </a:lnTo>
                <a:lnTo>
                  <a:pt x="1032" y="1370"/>
                </a:lnTo>
                <a:lnTo>
                  <a:pt x="1032" y="1371"/>
                </a:lnTo>
                <a:lnTo>
                  <a:pt x="1030" y="1371"/>
                </a:lnTo>
                <a:lnTo>
                  <a:pt x="1030" y="1371"/>
                </a:lnTo>
                <a:lnTo>
                  <a:pt x="1030" y="1371"/>
                </a:lnTo>
                <a:lnTo>
                  <a:pt x="1029" y="1371"/>
                </a:lnTo>
                <a:lnTo>
                  <a:pt x="1029" y="1371"/>
                </a:lnTo>
                <a:lnTo>
                  <a:pt x="1027" y="1371"/>
                </a:lnTo>
                <a:lnTo>
                  <a:pt x="1027" y="1372"/>
                </a:lnTo>
                <a:lnTo>
                  <a:pt x="1027" y="1372"/>
                </a:lnTo>
                <a:lnTo>
                  <a:pt x="1027" y="1372"/>
                </a:lnTo>
                <a:lnTo>
                  <a:pt x="1026" y="1372"/>
                </a:lnTo>
                <a:lnTo>
                  <a:pt x="1026" y="1374"/>
                </a:lnTo>
                <a:lnTo>
                  <a:pt x="1025" y="1374"/>
                </a:lnTo>
                <a:lnTo>
                  <a:pt x="1023" y="1374"/>
                </a:lnTo>
                <a:lnTo>
                  <a:pt x="1023" y="1375"/>
                </a:lnTo>
                <a:lnTo>
                  <a:pt x="1022" y="1375"/>
                </a:lnTo>
                <a:lnTo>
                  <a:pt x="1022" y="1375"/>
                </a:lnTo>
                <a:lnTo>
                  <a:pt x="1022" y="1375"/>
                </a:lnTo>
                <a:lnTo>
                  <a:pt x="1021" y="1377"/>
                </a:lnTo>
                <a:lnTo>
                  <a:pt x="1019" y="1377"/>
                </a:lnTo>
                <a:lnTo>
                  <a:pt x="1019" y="1377"/>
                </a:lnTo>
                <a:lnTo>
                  <a:pt x="1019" y="1377"/>
                </a:lnTo>
                <a:lnTo>
                  <a:pt x="1018" y="1378"/>
                </a:lnTo>
                <a:lnTo>
                  <a:pt x="1018" y="1378"/>
                </a:lnTo>
                <a:lnTo>
                  <a:pt x="1016" y="1378"/>
                </a:lnTo>
                <a:lnTo>
                  <a:pt x="1016" y="1378"/>
                </a:lnTo>
                <a:lnTo>
                  <a:pt x="1016" y="1378"/>
                </a:lnTo>
                <a:lnTo>
                  <a:pt x="1016" y="1379"/>
                </a:lnTo>
                <a:lnTo>
                  <a:pt x="1015" y="1379"/>
                </a:lnTo>
                <a:lnTo>
                  <a:pt x="1015" y="1379"/>
                </a:lnTo>
                <a:lnTo>
                  <a:pt x="1015" y="1379"/>
                </a:lnTo>
                <a:lnTo>
                  <a:pt x="1014" y="1379"/>
                </a:lnTo>
                <a:lnTo>
                  <a:pt x="1014" y="1379"/>
                </a:lnTo>
                <a:lnTo>
                  <a:pt x="1014" y="1379"/>
                </a:lnTo>
                <a:lnTo>
                  <a:pt x="1012" y="1381"/>
                </a:lnTo>
                <a:lnTo>
                  <a:pt x="1012" y="1381"/>
                </a:lnTo>
                <a:lnTo>
                  <a:pt x="1011" y="1381"/>
                </a:lnTo>
                <a:lnTo>
                  <a:pt x="1011" y="1381"/>
                </a:lnTo>
                <a:lnTo>
                  <a:pt x="1011" y="1382"/>
                </a:lnTo>
                <a:lnTo>
                  <a:pt x="1010" y="1382"/>
                </a:lnTo>
                <a:lnTo>
                  <a:pt x="1010" y="1382"/>
                </a:lnTo>
                <a:lnTo>
                  <a:pt x="1010" y="1382"/>
                </a:lnTo>
                <a:lnTo>
                  <a:pt x="1008" y="1382"/>
                </a:lnTo>
                <a:lnTo>
                  <a:pt x="1008" y="1382"/>
                </a:lnTo>
                <a:lnTo>
                  <a:pt x="1008" y="1382"/>
                </a:lnTo>
                <a:lnTo>
                  <a:pt x="1008" y="1382"/>
                </a:lnTo>
                <a:lnTo>
                  <a:pt x="1007" y="1383"/>
                </a:lnTo>
                <a:lnTo>
                  <a:pt x="1007" y="1383"/>
                </a:lnTo>
                <a:lnTo>
                  <a:pt x="1006" y="1383"/>
                </a:lnTo>
                <a:lnTo>
                  <a:pt x="1006" y="1383"/>
                </a:lnTo>
                <a:lnTo>
                  <a:pt x="1006" y="1385"/>
                </a:lnTo>
                <a:lnTo>
                  <a:pt x="1004" y="1385"/>
                </a:lnTo>
                <a:lnTo>
                  <a:pt x="1003" y="1385"/>
                </a:lnTo>
                <a:lnTo>
                  <a:pt x="1001" y="1386"/>
                </a:lnTo>
                <a:lnTo>
                  <a:pt x="1001" y="1386"/>
                </a:lnTo>
                <a:lnTo>
                  <a:pt x="999" y="1387"/>
                </a:lnTo>
                <a:lnTo>
                  <a:pt x="988" y="1393"/>
                </a:lnTo>
                <a:lnTo>
                  <a:pt x="981" y="1397"/>
                </a:lnTo>
                <a:lnTo>
                  <a:pt x="978" y="1398"/>
                </a:lnTo>
                <a:lnTo>
                  <a:pt x="970" y="1394"/>
                </a:lnTo>
                <a:lnTo>
                  <a:pt x="964" y="1393"/>
                </a:lnTo>
                <a:lnTo>
                  <a:pt x="964" y="1392"/>
                </a:lnTo>
                <a:lnTo>
                  <a:pt x="964" y="1392"/>
                </a:lnTo>
                <a:lnTo>
                  <a:pt x="963" y="1390"/>
                </a:lnTo>
                <a:lnTo>
                  <a:pt x="963" y="1390"/>
                </a:lnTo>
                <a:lnTo>
                  <a:pt x="962" y="1390"/>
                </a:lnTo>
                <a:lnTo>
                  <a:pt x="962" y="1389"/>
                </a:lnTo>
                <a:lnTo>
                  <a:pt x="962" y="1389"/>
                </a:lnTo>
                <a:lnTo>
                  <a:pt x="962" y="1387"/>
                </a:lnTo>
                <a:lnTo>
                  <a:pt x="962" y="1387"/>
                </a:lnTo>
                <a:lnTo>
                  <a:pt x="962" y="1387"/>
                </a:lnTo>
                <a:lnTo>
                  <a:pt x="962" y="1386"/>
                </a:lnTo>
                <a:lnTo>
                  <a:pt x="962" y="1386"/>
                </a:lnTo>
                <a:lnTo>
                  <a:pt x="960" y="1386"/>
                </a:lnTo>
                <a:lnTo>
                  <a:pt x="960" y="1385"/>
                </a:lnTo>
                <a:lnTo>
                  <a:pt x="960" y="1385"/>
                </a:lnTo>
                <a:lnTo>
                  <a:pt x="960" y="1385"/>
                </a:lnTo>
                <a:lnTo>
                  <a:pt x="960" y="1383"/>
                </a:lnTo>
                <a:lnTo>
                  <a:pt x="960" y="1383"/>
                </a:lnTo>
                <a:lnTo>
                  <a:pt x="960" y="1382"/>
                </a:lnTo>
                <a:lnTo>
                  <a:pt x="960" y="1382"/>
                </a:lnTo>
                <a:lnTo>
                  <a:pt x="960" y="1381"/>
                </a:lnTo>
                <a:lnTo>
                  <a:pt x="960" y="1379"/>
                </a:lnTo>
                <a:lnTo>
                  <a:pt x="962" y="1379"/>
                </a:lnTo>
                <a:lnTo>
                  <a:pt x="962" y="1379"/>
                </a:lnTo>
                <a:lnTo>
                  <a:pt x="962" y="1379"/>
                </a:lnTo>
                <a:lnTo>
                  <a:pt x="962" y="1377"/>
                </a:lnTo>
                <a:lnTo>
                  <a:pt x="962" y="1374"/>
                </a:lnTo>
                <a:lnTo>
                  <a:pt x="962" y="1372"/>
                </a:lnTo>
                <a:lnTo>
                  <a:pt x="962" y="1372"/>
                </a:lnTo>
                <a:lnTo>
                  <a:pt x="962" y="1371"/>
                </a:lnTo>
                <a:lnTo>
                  <a:pt x="962" y="1371"/>
                </a:lnTo>
                <a:lnTo>
                  <a:pt x="960" y="1371"/>
                </a:lnTo>
                <a:lnTo>
                  <a:pt x="960" y="1370"/>
                </a:lnTo>
                <a:lnTo>
                  <a:pt x="960" y="1370"/>
                </a:lnTo>
                <a:lnTo>
                  <a:pt x="960" y="1368"/>
                </a:lnTo>
                <a:lnTo>
                  <a:pt x="959" y="1368"/>
                </a:lnTo>
                <a:lnTo>
                  <a:pt x="959" y="1368"/>
                </a:lnTo>
                <a:lnTo>
                  <a:pt x="959" y="1367"/>
                </a:lnTo>
                <a:lnTo>
                  <a:pt x="959" y="1367"/>
                </a:lnTo>
                <a:lnTo>
                  <a:pt x="959" y="1367"/>
                </a:lnTo>
                <a:lnTo>
                  <a:pt x="958" y="1367"/>
                </a:lnTo>
                <a:lnTo>
                  <a:pt x="958" y="1366"/>
                </a:lnTo>
                <a:lnTo>
                  <a:pt x="958" y="1366"/>
                </a:lnTo>
                <a:lnTo>
                  <a:pt x="956" y="1366"/>
                </a:lnTo>
                <a:lnTo>
                  <a:pt x="956" y="1366"/>
                </a:lnTo>
                <a:lnTo>
                  <a:pt x="955" y="1366"/>
                </a:lnTo>
                <a:lnTo>
                  <a:pt x="955" y="1366"/>
                </a:lnTo>
                <a:lnTo>
                  <a:pt x="954" y="1366"/>
                </a:lnTo>
                <a:lnTo>
                  <a:pt x="954" y="1366"/>
                </a:lnTo>
                <a:lnTo>
                  <a:pt x="954" y="1366"/>
                </a:lnTo>
                <a:lnTo>
                  <a:pt x="952" y="1366"/>
                </a:lnTo>
                <a:lnTo>
                  <a:pt x="952" y="1366"/>
                </a:lnTo>
                <a:lnTo>
                  <a:pt x="951" y="1366"/>
                </a:lnTo>
                <a:lnTo>
                  <a:pt x="951" y="1366"/>
                </a:lnTo>
                <a:lnTo>
                  <a:pt x="951" y="1366"/>
                </a:lnTo>
                <a:lnTo>
                  <a:pt x="951" y="1364"/>
                </a:lnTo>
                <a:lnTo>
                  <a:pt x="951" y="1364"/>
                </a:lnTo>
                <a:lnTo>
                  <a:pt x="951" y="1363"/>
                </a:lnTo>
                <a:lnTo>
                  <a:pt x="949" y="1363"/>
                </a:lnTo>
                <a:lnTo>
                  <a:pt x="949" y="1361"/>
                </a:lnTo>
                <a:lnTo>
                  <a:pt x="949" y="1361"/>
                </a:lnTo>
                <a:lnTo>
                  <a:pt x="949" y="1360"/>
                </a:lnTo>
                <a:lnTo>
                  <a:pt x="949" y="1360"/>
                </a:lnTo>
                <a:lnTo>
                  <a:pt x="949" y="1360"/>
                </a:lnTo>
                <a:lnTo>
                  <a:pt x="948" y="1359"/>
                </a:lnTo>
                <a:lnTo>
                  <a:pt x="948" y="1359"/>
                </a:lnTo>
                <a:lnTo>
                  <a:pt x="948" y="1357"/>
                </a:lnTo>
                <a:lnTo>
                  <a:pt x="948" y="1357"/>
                </a:lnTo>
                <a:lnTo>
                  <a:pt x="948" y="1357"/>
                </a:lnTo>
                <a:lnTo>
                  <a:pt x="948" y="1356"/>
                </a:lnTo>
                <a:lnTo>
                  <a:pt x="948" y="1355"/>
                </a:lnTo>
                <a:lnTo>
                  <a:pt x="947" y="1355"/>
                </a:lnTo>
                <a:lnTo>
                  <a:pt x="945" y="1353"/>
                </a:lnTo>
                <a:lnTo>
                  <a:pt x="945" y="1352"/>
                </a:lnTo>
                <a:lnTo>
                  <a:pt x="944" y="1352"/>
                </a:lnTo>
                <a:lnTo>
                  <a:pt x="943" y="1351"/>
                </a:lnTo>
                <a:lnTo>
                  <a:pt x="943" y="1351"/>
                </a:lnTo>
                <a:lnTo>
                  <a:pt x="943" y="1351"/>
                </a:lnTo>
                <a:lnTo>
                  <a:pt x="943" y="1349"/>
                </a:lnTo>
                <a:lnTo>
                  <a:pt x="943" y="1349"/>
                </a:lnTo>
                <a:lnTo>
                  <a:pt x="941" y="1349"/>
                </a:lnTo>
                <a:lnTo>
                  <a:pt x="941" y="1348"/>
                </a:lnTo>
                <a:lnTo>
                  <a:pt x="941" y="1346"/>
                </a:lnTo>
                <a:lnTo>
                  <a:pt x="940" y="1346"/>
                </a:lnTo>
                <a:lnTo>
                  <a:pt x="940" y="1346"/>
                </a:lnTo>
                <a:lnTo>
                  <a:pt x="940" y="1345"/>
                </a:lnTo>
                <a:lnTo>
                  <a:pt x="940" y="1344"/>
                </a:lnTo>
                <a:lnTo>
                  <a:pt x="938" y="1344"/>
                </a:lnTo>
                <a:lnTo>
                  <a:pt x="938" y="1344"/>
                </a:lnTo>
                <a:lnTo>
                  <a:pt x="938" y="1342"/>
                </a:lnTo>
                <a:lnTo>
                  <a:pt x="938" y="1342"/>
                </a:lnTo>
                <a:lnTo>
                  <a:pt x="937" y="1341"/>
                </a:lnTo>
                <a:lnTo>
                  <a:pt x="937" y="1341"/>
                </a:lnTo>
                <a:lnTo>
                  <a:pt x="937" y="1340"/>
                </a:lnTo>
                <a:lnTo>
                  <a:pt x="937" y="1340"/>
                </a:lnTo>
                <a:lnTo>
                  <a:pt x="937" y="1338"/>
                </a:lnTo>
                <a:lnTo>
                  <a:pt x="937" y="1338"/>
                </a:lnTo>
                <a:lnTo>
                  <a:pt x="936" y="1338"/>
                </a:lnTo>
                <a:lnTo>
                  <a:pt x="934" y="1335"/>
                </a:lnTo>
                <a:lnTo>
                  <a:pt x="932" y="1330"/>
                </a:lnTo>
                <a:lnTo>
                  <a:pt x="930" y="1327"/>
                </a:lnTo>
                <a:lnTo>
                  <a:pt x="930" y="1327"/>
                </a:lnTo>
                <a:lnTo>
                  <a:pt x="929" y="1326"/>
                </a:lnTo>
                <a:lnTo>
                  <a:pt x="929" y="1326"/>
                </a:lnTo>
                <a:lnTo>
                  <a:pt x="929" y="1325"/>
                </a:lnTo>
                <a:lnTo>
                  <a:pt x="928" y="1325"/>
                </a:lnTo>
                <a:lnTo>
                  <a:pt x="928" y="1325"/>
                </a:lnTo>
                <a:lnTo>
                  <a:pt x="928" y="1325"/>
                </a:lnTo>
                <a:lnTo>
                  <a:pt x="926" y="1323"/>
                </a:lnTo>
                <a:lnTo>
                  <a:pt x="926" y="1323"/>
                </a:lnTo>
                <a:lnTo>
                  <a:pt x="926" y="1322"/>
                </a:lnTo>
                <a:lnTo>
                  <a:pt x="926" y="1322"/>
                </a:lnTo>
                <a:lnTo>
                  <a:pt x="926" y="1322"/>
                </a:lnTo>
                <a:lnTo>
                  <a:pt x="922" y="1319"/>
                </a:lnTo>
                <a:lnTo>
                  <a:pt x="918" y="1314"/>
                </a:lnTo>
                <a:lnTo>
                  <a:pt x="915" y="1311"/>
                </a:lnTo>
                <a:lnTo>
                  <a:pt x="912" y="1308"/>
                </a:lnTo>
                <a:lnTo>
                  <a:pt x="912" y="1308"/>
                </a:lnTo>
                <a:lnTo>
                  <a:pt x="912" y="1307"/>
                </a:lnTo>
                <a:lnTo>
                  <a:pt x="911" y="1305"/>
                </a:lnTo>
                <a:lnTo>
                  <a:pt x="911" y="1305"/>
                </a:lnTo>
                <a:lnTo>
                  <a:pt x="911" y="1305"/>
                </a:lnTo>
                <a:lnTo>
                  <a:pt x="910" y="1304"/>
                </a:lnTo>
                <a:lnTo>
                  <a:pt x="910" y="1304"/>
                </a:lnTo>
                <a:lnTo>
                  <a:pt x="910" y="1304"/>
                </a:lnTo>
                <a:lnTo>
                  <a:pt x="910" y="1303"/>
                </a:lnTo>
                <a:lnTo>
                  <a:pt x="908" y="1303"/>
                </a:lnTo>
                <a:lnTo>
                  <a:pt x="908" y="1303"/>
                </a:lnTo>
                <a:lnTo>
                  <a:pt x="907" y="1301"/>
                </a:lnTo>
                <a:lnTo>
                  <a:pt x="907" y="1300"/>
                </a:lnTo>
                <a:lnTo>
                  <a:pt x="906" y="1299"/>
                </a:lnTo>
                <a:lnTo>
                  <a:pt x="904" y="1299"/>
                </a:lnTo>
                <a:lnTo>
                  <a:pt x="904" y="1297"/>
                </a:lnTo>
                <a:lnTo>
                  <a:pt x="904" y="1297"/>
                </a:lnTo>
                <a:lnTo>
                  <a:pt x="903" y="1297"/>
                </a:lnTo>
                <a:lnTo>
                  <a:pt x="903" y="1296"/>
                </a:lnTo>
                <a:lnTo>
                  <a:pt x="903" y="1296"/>
                </a:lnTo>
                <a:lnTo>
                  <a:pt x="902" y="1294"/>
                </a:lnTo>
                <a:lnTo>
                  <a:pt x="902" y="1294"/>
                </a:lnTo>
                <a:lnTo>
                  <a:pt x="902" y="1293"/>
                </a:lnTo>
                <a:lnTo>
                  <a:pt x="900" y="1293"/>
                </a:lnTo>
                <a:lnTo>
                  <a:pt x="900" y="1292"/>
                </a:lnTo>
                <a:lnTo>
                  <a:pt x="899" y="1292"/>
                </a:lnTo>
                <a:lnTo>
                  <a:pt x="899" y="1292"/>
                </a:lnTo>
                <a:lnTo>
                  <a:pt x="899" y="1290"/>
                </a:lnTo>
                <a:lnTo>
                  <a:pt x="897" y="1290"/>
                </a:lnTo>
                <a:lnTo>
                  <a:pt x="896" y="1289"/>
                </a:lnTo>
                <a:lnTo>
                  <a:pt x="893" y="1285"/>
                </a:lnTo>
                <a:lnTo>
                  <a:pt x="891" y="1282"/>
                </a:lnTo>
                <a:lnTo>
                  <a:pt x="891" y="1282"/>
                </a:lnTo>
                <a:lnTo>
                  <a:pt x="891" y="1281"/>
                </a:lnTo>
                <a:lnTo>
                  <a:pt x="889" y="1279"/>
                </a:lnTo>
                <a:lnTo>
                  <a:pt x="888" y="1278"/>
                </a:lnTo>
                <a:lnTo>
                  <a:pt x="888" y="1278"/>
                </a:lnTo>
                <a:lnTo>
                  <a:pt x="888" y="1278"/>
                </a:lnTo>
                <a:lnTo>
                  <a:pt x="888" y="1278"/>
                </a:lnTo>
                <a:lnTo>
                  <a:pt x="886" y="1277"/>
                </a:lnTo>
                <a:lnTo>
                  <a:pt x="886" y="1277"/>
                </a:lnTo>
                <a:lnTo>
                  <a:pt x="885" y="1275"/>
                </a:lnTo>
                <a:lnTo>
                  <a:pt x="885" y="1275"/>
                </a:lnTo>
                <a:lnTo>
                  <a:pt x="885" y="1275"/>
                </a:lnTo>
                <a:lnTo>
                  <a:pt x="885" y="1274"/>
                </a:lnTo>
                <a:lnTo>
                  <a:pt x="884" y="1274"/>
                </a:lnTo>
                <a:lnTo>
                  <a:pt x="884" y="1273"/>
                </a:lnTo>
                <a:lnTo>
                  <a:pt x="884" y="1273"/>
                </a:lnTo>
                <a:lnTo>
                  <a:pt x="882" y="1273"/>
                </a:lnTo>
                <a:lnTo>
                  <a:pt x="882" y="1273"/>
                </a:lnTo>
                <a:lnTo>
                  <a:pt x="882" y="1273"/>
                </a:lnTo>
                <a:lnTo>
                  <a:pt x="882" y="1271"/>
                </a:lnTo>
                <a:lnTo>
                  <a:pt x="882" y="1271"/>
                </a:lnTo>
                <a:lnTo>
                  <a:pt x="881" y="1270"/>
                </a:lnTo>
                <a:lnTo>
                  <a:pt x="881" y="1270"/>
                </a:lnTo>
                <a:lnTo>
                  <a:pt x="881" y="1270"/>
                </a:lnTo>
                <a:lnTo>
                  <a:pt x="880" y="1270"/>
                </a:lnTo>
                <a:lnTo>
                  <a:pt x="880" y="1268"/>
                </a:lnTo>
                <a:lnTo>
                  <a:pt x="880" y="1268"/>
                </a:lnTo>
                <a:lnTo>
                  <a:pt x="880" y="1268"/>
                </a:lnTo>
                <a:lnTo>
                  <a:pt x="880" y="1267"/>
                </a:lnTo>
                <a:lnTo>
                  <a:pt x="878" y="1267"/>
                </a:lnTo>
                <a:lnTo>
                  <a:pt x="878" y="1267"/>
                </a:lnTo>
                <a:lnTo>
                  <a:pt x="878" y="1267"/>
                </a:lnTo>
                <a:lnTo>
                  <a:pt x="877" y="1267"/>
                </a:lnTo>
                <a:lnTo>
                  <a:pt x="877" y="1266"/>
                </a:lnTo>
                <a:lnTo>
                  <a:pt x="877" y="1266"/>
                </a:lnTo>
                <a:lnTo>
                  <a:pt x="877" y="1264"/>
                </a:lnTo>
                <a:lnTo>
                  <a:pt x="876" y="1264"/>
                </a:lnTo>
                <a:lnTo>
                  <a:pt x="874" y="1263"/>
                </a:lnTo>
                <a:lnTo>
                  <a:pt x="874" y="1262"/>
                </a:lnTo>
                <a:lnTo>
                  <a:pt x="874" y="1262"/>
                </a:lnTo>
                <a:lnTo>
                  <a:pt x="873" y="1262"/>
                </a:lnTo>
                <a:lnTo>
                  <a:pt x="873" y="1260"/>
                </a:lnTo>
                <a:lnTo>
                  <a:pt x="871" y="1260"/>
                </a:lnTo>
                <a:lnTo>
                  <a:pt x="871" y="1259"/>
                </a:lnTo>
                <a:lnTo>
                  <a:pt x="871" y="1259"/>
                </a:lnTo>
                <a:lnTo>
                  <a:pt x="871" y="1259"/>
                </a:lnTo>
                <a:lnTo>
                  <a:pt x="870" y="1258"/>
                </a:lnTo>
                <a:lnTo>
                  <a:pt x="870" y="1258"/>
                </a:lnTo>
                <a:lnTo>
                  <a:pt x="869" y="1256"/>
                </a:lnTo>
                <a:lnTo>
                  <a:pt x="869" y="1256"/>
                </a:lnTo>
                <a:lnTo>
                  <a:pt x="869" y="1255"/>
                </a:lnTo>
                <a:lnTo>
                  <a:pt x="867" y="1255"/>
                </a:lnTo>
                <a:lnTo>
                  <a:pt x="867" y="1255"/>
                </a:lnTo>
                <a:lnTo>
                  <a:pt x="867" y="1253"/>
                </a:lnTo>
                <a:lnTo>
                  <a:pt x="866" y="1253"/>
                </a:lnTo>
                <a:lnTo>
                  <a:pt x="866" y="1253"/>
                </a:lnTo>
                <a:lnTo>
                  <a:pt x="866" y="1252"/>
                </a:lnTo>
                <a:lnTo>
                  <a:pt x="866" y="1252"/>
                </a:lnTo>
                <a:lnTo>
                  <a:pt x="865" y="1252"/>
                </a:lnTo>
                <a:lnTo>
                  <a:pt x="865" y="1251"/>
                </a:lnTo>
                <a:lnTo>
                  <a:pt x="863" y="1251"/>
                </a:lnTo>
                <a:lnTo>
                  <a:pt x="863" y="1251"/>
                </a:lnTo>
                <a:lnTo>
                  <a:pt x="863" y="1249"/>
                </a:lnTo>
                <a:lnTo>
                  <a:pt x="863" y="1249"/>
                </a:lnTo>
                <a:lnTo>
                  <a:pt x="862" y="1248"/>
                </a:lnTo>
                <a:lnTo>
                  <a:pt x="862" y="1248"/>
                </a:lnTo>
                <a:lnTo>
                  <a:pt x="860" y="1248"/>
                </a:lnTo>
                <a:lnTo>
                  <a:pt x="860" y="1247"/>
                </a:lnTo>
                <a:lnTo>
                  <a:pt x="860" y="1247"/>
                </a:lnTo>
                <a:lnTo>
                  <a:pt x="860" y="1245"/>
                </a:lnTo>
                <a:lnTo>
                  <a:pt x="859" y="1245"/>
                </a:lnTo>
                <a:lnTo>
                  <a:pt x="859" y="1245"/>
                </a:lnTo>
                <a:lnTo>
                  <a:pt x="859" y="1245"/>
                </a:lnTo>
                <a:lnTo>
                  <a:pt x="858" y="1244"/>
                </a:lnTo>
                <a:lnTo>
                  <a:pt x="858" y="1244"/>
                </a:lnTo>
                <a:lnTo>
                  <a:pt x="858" y="1242"/>
                </a:lnTo>
                <a:lnTo>
                  <a:pt x="858" y="1242"/>
                </a:lnTo>
                <a:lnTo>
                  <a:pt x="856" y="1242"/>
                </a:lnTo>
                <a:lnTo>
                  <a:pt x="856" y="1242"/>
                </a:lnTo>
                <a:lnTo>
                  <a:pt x="856" y="1241"/>
                </a:lnTo>
                <a:lnTo>
                  <a:pt x="855" y="1241"/>
                </a:lnTo>
                <a:lnTo>
                  <a:pt x="855" y="1241"/>
                </a:lnTo>
                <a:lnTo>
                  <a:pt x="855" y="1240"/>
                </a:lnTo>
                <a:lnTo>
                  <a:pt x="855" y="1240"/>
                </a:lnTo>
                <a:lnTo>
                  <a:pt x="855" y="1240"/>
                </a:lnTo>
                <a:lnTo>
                  <a:pt x="854" y="1240"/>
                </a:lnTo>
                <a:lnTo>
                  <a:pt x="854" y="1238"/>
                </a:lnTo>
                <a:lnTo>
                  <a:pt x="854" y="1238"/>
                </a:lnTo>
                <a:lnTo>
                  <a:pt x="854" y="1238"/>
                </a:lnTo>
                <a:lnTo>
                  <a:pt x="852" y="1238"/>
                </a:lnTo>
                <a:lnTo>
                  <a:pt x="852" y="1237"/>
                </a:lnTo>
                <a:lnTo>
                  <a:pt x="852" y="1237"/>
                </a:lnTo>
                <a:lnTo>
                  <a:pt x="852" y="1237"/>
                </a:lnTo>
                <a:lnTo>
                  <a:pt x="852" y="1237"/>
                </a:lnTo>
                <a:lnTo>
                  <a:pt x="852" y="1237"/>
                </a:lnTo>
                <a:lnTo>
                  <a:pt x="851" y="1236"/>
                </a:lnTo>
                <a:lnTo>
                  <a:pt x="851" y="1236"/>
                </a:lnTo>
                <a:lnTo>
                  <a:pt x="850" y="1234"/>
                </a:lnTo>
                <a:lnTo>
                  <a:pt x="850" y="1234"/>
                </a:lnTo>
                <a:lnTo>
                  <a:pt x="850" y="1234"/>
                </a:lnTo>
                <a:lnTo>
                  <a:pt x="850" y="1233"/>
                </a:lnTo>
                <a:lnTo>
                  <a:pt x="848" y="1233"/>
                </a:lnTo>
                <a:lnTo>
                  <a:pt x="848" y="1233"/>
                </a:lnTo>
                <a:lnTo>
                  <a:pt x="848" y="1232"/>
                </a:lnTo>
                <a:lnTo>
                  <a:pt x="847" y="1232"/>
                </a:lnTo>
                <a:lnTo>
                  <a:pt x="847" y="1232"/>
                </a:lnTo>
                <a:lnTo>
                  <a:pt x="847" y="1230"/>
                </a:lnTo>
                <a:lnTo>
                  <a:pt x="845" y="1230"/>
                </a:lnTo>
                <a:lnTo>
                  <a:pt x="845" y="1229"/>
                </a:lnTo>
                <a:lnTo>
                  <a:pt x="845" y="1229"/>
                </a:lnTo>
                <a:lnTo>
                  <a:pt x="845" y="1229"/>
                </a:lnTo>
                <a:lnTo>
                  <a:pt x="844" y="1229"/>
                </a:lnTo>
                <a:lnTo>
                  <a:pt x="844" y="1229"/>
                </a:lnTo>
                <a:lnTo>
                  <a:pt x="844" y="1227"/>
                </a:lnTo>
                <a:lnTo>
                  <a:pt x="844" y="1227"/>
                </a:lnTo>
                <a:lnTo>
                  <a:pt x="843" y="1227"/>
                </a:lnTo>
                <a:lnTo>
                  <a:pt x="843" y="1226"/>
                </a:lnTo>
                <a:lnTo>
                  <a:pt x="843" y="1226"/>
                </a:lnTo>
                <a:lnTo>
                  <a:pt x="843" y="1226"/>
                </a:lnTo>
                <a:lnTo>
                  <a:pt x="841" y="1226"/>
                </a:lnTo>
                <a:lnTo>
                  <a:pt x="841" y="1225"/>
                </a:lnTo>
                <a:lnTo>
                  <a:pt x="841" y="1225"/>
                </a:lnTo>
                <a:lnTo>
                  <a:pt x="841" y="1225"/>
                </a:lnTo>
                <a:lnTo>
                  <a:pt x="841" y="1223"/>
                </a:lnTo>
                <a:lnTo>
                  <a:pt x="840" y="1223"/>
                </a:lnTo>
                <a:lnTo>
                  <a:pt x="840" y="1223"/>
                </a:lnTo>
                <a:lnTo>
                  <a:pt x="840" y="1223"/>
                </a:lnTo>
                <a:lnTo>
                  <a:pt x="840" y="1223"/>
                </a:lnTo>
                <a:lnTo>
                  <a:pt x="839" y="1222"/>
                </a:lnTo>
                <a:lnTo>
                  <a:pt x="839" y="1222"/>
                </a:lnTo>
                <a:lnTo>
                  <a:pt x="839" y="1221"/>
                </a:lnTo>
                <a:lnTo>
                  <a:pt x="839" y="1221"/>
                </a:lnTo>
                <a:lnTo>
                  <a:pt x="837" y="1221"/>
                </a:lnTo>
                <a:lnTo>
                  <a:pt x="837" y="1221"/>
                </a:lnTo>
                <a:lnTo>
                  <a:pt x="837" y="1221"/>
                </a:lnTo>
                <a:lnTo>
                  <a:pt x="837" y="1219"/>
                </a:lnTo>
                <a:lnTo>
                  <a:pt x="836" y="1219"/>
                </a:lnTo>
                <a:lnTo>
                  <a:pt x="836" y="1219"/>
                </a:lnTo>
                <a:lnTo>
                  <a:pt x="836" y="1218"/>
                </a:lnTo>
                <a:lnTo>
                  <a:pt x="836" y="1218"/>
                </a:lnTo>
                <a:lnTo>
                  <a:pt x="834" y="1218"/>
                </a:lnTo>
                <a:lnTo>
                  <a:pt x="834" y="1216"/>
                </a:lnTo>
                <a:lnTo>
                  <a:pt x="834" y="1216"/>
                </a:lnTo>
                <a:lnTo>
                  <a:pt x="834" y="1216"/>
                </a:lnTo>
                <a:lnTo>
                  <a:pt x="834" y="1215"/>
                </a:lnTo>
                <a:lnTo>
                  <a:pt x="836" y="1215"/>
                </a:lnTo>
                <a:lnTo>
                  <a:pt x="836" y="1216"/>
                </a:lnTo>
                <a:lnTo>
                  <a:pt x="836" y="1216"/>
                </a:lnTo>
                <a:lnTo>
                  <a:pt x="836" y="1215"/>
                </a:lnTo>
                <a:lnTo>
                  <a:pt x="836" y="1215"/>
                </a:lnTo>
                <a:lnTo>
                  <a:pt x="837" y="1215"/>
                </a:lnTo>
                <a:lnTo>
                  <a:pt x="837" y="1216"/>
                </a:lnTo>
                <a:lnTo>
                  <a:pt x="837" y="1216"/>
                </a:lnTo>
                <a:lnTo>
                  <a:pt x="837" y="1215"/>
                </a:lnTo>
                <a:lnTo>
                  <a:pt x="839" y="1215"/>
                </a:lnTo>
                <a:lnTo>
                  <a:pt x="839" y="1215"/>
                </a:lnTo>
                <a:lnTo>
                  <a:pt x="839" y="1215"/>
                </a:lnTo>
                <a:lnTo>
                  <a:pt x="839" y="1215"/>
                </a:lnTo>
                <a:lnTo>
                  <a:pt x="839" y="1214"/>
                </a:lnTo>
                <a:lnTo>
                  <a:pt x="839" y="1214"/>
                </a:lnTo>
                <a:lnTo>
                  <a:pt x="839" y="1214"/>
                </a:lnTo>
                <a:lnTo>
                  <a:pt x="839" y="1212"/>
                </a:lnTo>
                <a:lnTo>
                  <a:pt x="839" y="1212"/>
                </a:lnTo>
                <a:lnTo>
                  <a:pt x="839" y="1212"/>
                </a:lnTo>
                <a:lnTo>
                  <a:pt x="840" y="1212"/>
                </a:lnTo>
                <a:lnTo>
                  <a:pt x="840" y="1212"/>
                </a:lnTo>
                <a:lnTo>
                  <a:pt x="840" y="1212"/>
                </a:lnTo>
                <a:lnTo>
                  <a:pt x="840" y="1212"/>
                </a:lnTo>
                <a:lnTo>
                  <a:pt x="840" y="1211"/>
                </a:lnTo>
                <a:lnTo>
                  <a:pt x="840" y="1211"/>
                </a:lnTo>
                <a:lnTo>
                  <a:pt x="841" y="1211"/>
                </a:lnTo>
                <a:lnTo>
                  <a:pt x="841" y="1211"/>
                </a:lnTo>
                <a:lnTo>
                  <a:pt x="841" y="1211"/>
                </a:lnTo>
                <a:lnTo>
                  <a:pt x="843" y="1211"/>
                </a:lnTo>
                <a:lnTo>
                  <a:pt x="843" y="1211"/>
                </a:lnTo>
                <a:lnTo>
                  <a:pt x="843" y="1211"/>
                </a:lnTo>
                <a:lnTo>
                  <a:pt x="843" y="1212"/>
                </a:lnTo>
                <a:lnTo>
                  <a:pt x="844" y="1212"/>
                </a:lnTo>
                <a:lnTo>
                  <a:pt x="844" y="1212"/>
                </a:lnTo>
                <a:lnTo>
                  <a:pt x="844" y="1212"/>
                </a:lnTo>
                <a:lnTo>
                  <a:pt x="844" y="1212"/>
                </a:lnTo>
                <a:lnTo>
                  <a:pt x="844" y="1214"/>
                </a:lnTo>
                <a:lnTo>
                  <a:pt x="844" y="1214"/>
                </a:lnTo>
                <a:lnTo>
                  <a:pt x="845" y="1214"/>
                </a:lnTo>
                <a:lnTo>
                  <a:pt x="845" y="1212"/>
                </a:lnTo>
                <a:lnTo>
                  <a:pt x="845" y="1212"/>
                </a:lnTo>
                <a:lnTo>
                  <a:pt x="845" y="1212"/>
                </a:lnTo>
                <a:lnTo>
                  <a:pt x="847" y="1212"/>
                </a:lnTo>
                <a:lnTo>
                  <a:pt x="847" y="1212"/>
                </a:lnTo>
                <a:lnTo>
                  <a:pt x="847" y="1212"/>
                </a:lnTo>
                <a:lnTo>
                  <a:pt x="847" y="1212"/>
                </a:lnTo>
                <a:lnTo>
                  <a:pt x="847" y="1212"/>
                </a:lnTo>
                <a:lnTo>
                  <a:pt x="848" y="1212"/>
                </a:lnTo>
                <a:lnTo>
                  <a:pt x="848" y="1212"/>
                </a:lnTo>
                <a:lnTo>
                  <a:pt x="848" y="1211"/>
                </a:lnTo>
                <a:lnTo>
                  <a:pt x="848" y="1211"/>
                </a:lnTo>
                <a:lnTo>
                  <a:pt x="847" y="1211"/>
                </a:lnTo>
                <a:lnTo>
                  <a:pt x="847" y="1210"/>
                </a:lnTo>
                <a:lnTo>
                  <a:pt x="847" y="1210"/>
                </a:lnTo>
                <a:lnTo>
                  <a:pt x="848" y="1210"/>
                </a:lnTo>
                <a:lnTo>
                  <a:pt x="848" y="1210"/>
                </a:lnTo>
                <a:lnTo>
                  <a:pt x="848" y="1210"/>
                </a:lnTo>
                <a:lnTo>
                  <a:pt x="850" y="1210"/>
                </a:lnTo>
                <a:lnTo>
                  <a:pt x="850" y="1211"/>
                </a:lnTo>
                <a:lnTo>
                  <a:pt x="850" y="1211"/>
                </a:lnTo>
                <a:lnTo>
                  <a:pt x="850" y="1211"/>
                </a:lnTo>
                <a:lnTo>
                  <a:pt x="850" y="1211"/>
                </a:lnTo>
                <a:lnTo>
                  <a:pt x="850" y="1211"/>
                </a:lnTo>
                <a:lnTo>
                  <a:pt x="851" y="1211"/>
                </a:lnTo>
                <a:lnTo>
                  <a:pt x="851" y="1211"/>
                </a:lnTo>
                <a:lnTo>
                  <a:pt x="852" y="1211"/>
                </a:lnTo>
                <a:lnTo>
                  <a:pt x="852" y="1211"/>
                </a:lnTo>
                <a:lnTo>
                  <a:pt x="852" y="1211"/>
                </a:lnTo>
                <a:lnTo>
                  <a:pt x="852" y="1212"/>
                </a:lnTo>
                <a:lnTo>
                  <a:pt x="852" y="1212"/>
                </a:lnTo>
                <a:lnTo>
                  <a:pt x="854" y="1212"/>
                </a:lnTo>
                <a:lnTo>
                  <a:pt x="854" y="1211"/>
                </a:lnTo>
                <a:lnTo>
                  <a:pt x="854" y="1211"/>
                </a:lnTo>
                <a:lnTo>
                  <a:pt x="854" y="1210"/>
                </a:lnTo>
                <a:lnTo>
                  <a:pt x="854" y="1210"/>
                </a:lnTo>
                <a:lnTo>
                  <a:pt x="854" y="1210"/>
                </a:lnTo>
                <a:lnTo>
                  <a:pt x="854" y="1210"/>
                </a:lnTo>
                <a:lnTo>
                  <a:pt x="854" y="1208"/>
                </a:lnTo>
                <a:lnTo>
                  <a:pt x="855" y="1208"/>
                </a:lnTo>
                <a:lnTo>
                  <a:pt x="855" y="1208"/>
                </a:lnTo>
                <a:lnTo>
                  <a:pt x="855" y="1208"/>
                </a:lnTo>
                <a:lnTo>
                  <a:pt x="855" y="1208"/>
                </a:lnTo>
                <a:lnTo>
                  <a:pt x="856" y="1208"/>
                </a:lnTo>
                <a:lnTo>
                  <a:pt x="856" y="1207"/>
                </a:lnTo>
                <a:lnTo>
                  <a:pt x="856" y="1207"/>
                </a:lnTo>
                <a:lnTo>
                  <a:pt x="858" y="1207"/>
                </a:lnTo>
                <a:lnTo>
                  <a:pt x="858" y="1207"/>
                </a:lnTo>
                <a:lnTo>
                  <a:pt x="858" y="1207"/>
                </a:lnTo>
                <a:lnTo>
                  <a:pt x="858" y="1207"/>
                </a:lnTo>
                <a:lnTo>
                  <a:pt x="858" y="1207"/>
                </a:lnTo>
                <a:lnTo>
                  <a:pt x="859" y="1207"/>
                </a:lnTo>
                <a:lnTo>
                  <a:pt x="859" y="1208"/>
                </a:lnTo>
                <a:lnTo>
                  <a:pt x="859" y="1208"/>
                </a:lnTo>
                <a:lnTo>
                  <a:pt x="860" y="1208"/>
                </a:lnTo>
                <a:lnTo>
                  <a:pt x="860" y="1208"/>
                </a:lnTo>
                <a:lnTo>
                  <a:pt x="860" y="1208"/>
                </a:lnTo>
                <a:lnTo>
                  <a:pt x="862" y="1208"/>
                </a:lnTo>
                <a:lnTo>
                  <a:pt x="862" y="1207"/>
                </a:lnTo>
                <a:lnTo>
                  <a:pt x="862" y="1207"/>
                </a:lnTo>
                <a:lnTo>
                  <a:pt x="863" y="1207"/>
                </a:lnTo>
                <a:lnTo>
                  <a:pt x="863" y="1207"/>
                </a:lnTo>
                <a:lnTo>
                  <a:pt x="863" y="1207"/>
                </a:lnTo>
                <a:lnTo>
                  <a:pt x="862" y="1207"/>
                </a:lnTo>
                <a:lnTo>
                  <a:pt x="862" y="1206"/>
                </a:lnTo>
                <a:lnTo>
                  <a:pt x="862" y="1206"/>
                </a:lnTo>
                <a:lnTo>
                  <a:pt x="860" y="1206"/>
                </a:lnTo>
                <a:lnTo>
                  <a:pt x="860" y="1204"/>
                </a:lnTo>
                <a:lnTo>
                  <a:pt x="862" y="1204"/>
                </a:lnTo>
                <a:lnTo>
                  <a:pt x="862" y="1204"/>
                </a:lnTo>
                <a:lnTo>
                  <a:pt x="863" y="1204"/>
                </a:lnTo>
                <a:lnTo>
                  <a:pt x="863" y="1204"/>
                </a:lnTo>
                <a:lnTo>
                  <a:pt x="863" y="1204"/>
                </a:lnTo>
                <a:lnTo>
                  <a:pt x="863" y="1204"/>
                </a:lnTo>
                <a:lnTo>
                  <a:pt x="863" y="1203"/>
                </a:lnTo>
                <a:lnTo>
                  <a:pt x="863" y="1203"/>
                </a:lnTo>
                <a:lnTo>
                  <a:pt x="863" y="1201"/>
                </a:lnTo>
                <a:lnTo>
                  <a:pt x="863" y="1201"/>
                </a:lnTo>
                <a:lnTo>
                  <a:pt x="863" y="1201"/>
                </a:lnTo>
                <a:lnTo>
                  <a:pt x="863" y="1200"/>
                </a:lnTo>
                <a:lnTo>
                  <a:pt x="863" y="1200"/>
                </a:lnTo>
                <a:lnTo>
                  <a:pt x="863" y="1200"/>
                </a:lnTo>
                <a:lnTo>
                  <a:pt x="863" y="1199"/>
                </a:lnTo>
                <a:lnTo>
                  <a:pt x="865" y="1199"/>
                </a:lnTo>
                <a:lnTo>
                  <a:pt x="865" y="1199"/>
                </a:lnTo>
                <a:lnTo>
                  <a:pt x="866" y="1199"/>
                </a:lnTo>
                <a:lnTo>
                  <a:pt x="866" y="1199"/>
                </a:lnTo>
                <a:lnTo>
                  <a:pt x="866" y="1199"/>
                </a:lnTo>
                <a:lnTo>
                  <a:pt x="866" y="1197"/>
                </a:lnTo>
                <a:lnTo>
                  <a:pt x="865" y="1197"/>
                </a:lnTo>
                <a:lnTo>
                  <a:pt x="865" y="1197"/>
                </a:lnTo>
                <a:lnTo>
                  <a:pt x="865" y="1196"/>
                </a:lnTo>
                <a:lnTo>
                  <a:pt x="865" y="1196"/>
                </a:lnTo>
                <a:lnTo>
                  <a:pt x="866" y="1196"/>
                </a:lnTo>
                <a:lnTo>
                  <a:pt x="866" y="1195"/>
                </a:lnTo>
                <a:lnTo>
                  <a:pt x="866" y="1195"/>
                </a:lnTo>
                <a:lnTo>
                  <a:pt x="866" y="1193"/>
                </a:lnTo>
                <a:lnTo>
                  <a:pt x="866" y="1193"/>
                </a:lnTo>
                <a:lnTo>
                  <a:pt x="866" y="1193"/>
                </a:lnTo>
                <a:lnTo>
                  <a:pt x="866" y="1192"/>
                </a:lnTo>
                <a:lnTo>
                  <a:pt x="866" y="1192"/>
                </a:lnTo>
                <a:lnTo>
                  <a:pt x="866" y="1190"/>
                </a:lnTo>
                <a:lnTo>
                  <a:pt x="866" y="1190"/>
                </a:lnTo>
                <a:lnTo>
                  <a:pt x="866" y="1190"/>
                </a:lnTo>
                <a:lnTo>
                  <a:pt x="865" y="1189"/>
                </a:lnTo>
                <a:lnTo>
                  <a:pt x="865" y="1189"/>
                </a:lnTo>
                <a:lnTo>
                  <a:pt x="865" y="1188"/>
                </a:lnTo>
                <a:lnTo>
                  <a:pt x="865" y="1188"/>
                </a:lnTo>
                <a:lnTo>
                  <a:pt x="865" y="1188"/>
                </a:lnTo>
                <a:lnTo>
                  <a:pt x="865" y="1188"/>
                </a:lnTo>
                <a:lnTo>
                  <a:pt x="865" y="1186"/>
                </a:lnTo>
                <a:lnTo>
                  <a:pt x="865" y="1186"/>
                </a:lnTo>
                <a:lnTo>
                  <a:pt x="865" y="1186"/>
                </a:lnTo>
                <a:lnTo>
                  <a:pt x="865" y="1186"/>
                </a:lnTo>
                <a:lnTo>
                  <a:pt x="865" y="1185"/>
                </a:lnTo>
                <a:lnTo>
                  <a:pt x="865" y="1185"/>
                </a:lnTo>
                <a:lnTo>
                  <a:pt x="865" y="1185"/>
                </a:lnTo>
                <a:lnTo>
                  <a:pt x="865" y="1185"/>
                </a:lnTo>
                <a:lnTo>
                  <a:pt x="866" y="1185"/>
                </a:lnTo>
                <a:lnTo>
                  <a:pt x="866" y="1184"/>
                </a:lnTo>
                <a:lnTo>
                  <a:pt x="866" y="1184"/>
                </a:lnTo>
                <a:lnTo>
                  <a:pt x="866" y="1185"/>
                </a:lnTo>
                <a:lnTo>
                  <a:pt x="866" y="1184"/>
                </a:lnTo>
                <a:lnTo>
                  <a:pt x="866" y="1184"/>
                </a:lnTo>
                <a:lnTo>
                  <a:pt x="866" y="1184"/>
                </a:lnTo>
                <a:lnTo>
                  <a:pt x="867" y="1184"/>
                </a:lnTo>
                <a:lnTo>
                  <a:pt x="867" y="1182"/>
                </a:lnTo>
                <a:lnTo>
                  <a:pt x="867" y="1182"/>
                </a:lnTo>
                <a:lnTo>
                  <a:pt x="867" y="1184"/>
                </a:lnTo>
                <a:lnTo>
                  <a:pt x="867" y="1182"/>
                </a:lnTo>
                <a:lnTo>
                  <a:pt x="869" y="1182"/>
                </a:lnTo>
                <a:lnTo>
                  <a:pt x="869" y="1182"/>
                </a:lnTo>
                <a:lnTo>
                  <a:pt x="869" y="1182"/>
                </a:lnTo>
                <a:lnTo>
                  <a:pt x="869" y="1182"/>
                </a:lnTo>
                <a:lnTo>
                  <a:pt x="869" y="1181"/>
                </a:lnTo>
                <a:lnTo>
                  <a:pt x="869" y="1181"/>
                </a:lnTo>
                <a:lnTo>
                  <a:pt x="869" y="1181"/>
                </a:lnTo>
                <a:lnTo>
                  <a:pt x="869" y="1180"/>
                </a:lnTo>
                <a:lnTo>
                  <a:pt x="869" y="1180"/>
                </a:lnTo>
                <a:lnTo>
                  <a:pt x="870" y="1180"/>
                </a:lnTo>
                <a:lnTo>
                  <a:pt x="870" y="1180"/>
                </a:lnTo>
                <a:lnTo>
                  <a:pt x="870" y="1180"/>
                </a:lnTo>
                <a:lnTo>
                  <a:pt x="871" y="1180"/>
                </a:lnTo>
                <a:lnTo>
                  <a:pt x="871" y="1178"/>
                </a:lnTo>
                <a:lnTo>
                  <a:pt x="871" y="1178"/>
                </a:lnTo>
                <a:lnTo>
                  <a:pt x="871" y="1178"/>
                </a:lnTo>
                <a:lnTo>
                  <a:pt x="871" y="1178"/>
                </a:lnTo>
                <a:lnTo>
                  <a:pt x="871" y="1177"/>
                </a:lnTo>
                <a:lnTo>
                  <a:pt x="871" y="1177"/>
                </a:lnTo>
                <a:lnTo>
                  <a:pt x="873" y="1177"/>
                </a:lnTo>
                <a:lnTo>
                  <a:pt x="873" y="1177"/>
                </a:lnTo>
                <a:lnTo>
                  <a:pt x="873" y="1175"/>
                </a:lnTo>
                <a:lnTo>
                  <a:pt x="874" y="1175"/>
                </a:lnTo>
                <a:lnTo>
                  <a:pt x="874" y="1175"/>
                </a:lnTo>
                <a:lnTo>
                  <a:pt x="874" y="1175"/>
                </a:lnTo>
                <a:lnTo>
                  <a:pt x="874" y="1174"/>
                </a:lnTo>
                <a:lnTo>
                  <a:pt x="874" y="1174"/>
                </a:lnTo>
                <a:lnTo>
                  <a:pt x="874" y="1174"/>
                </a:lnTo>
                <a:lnTo>
                  <a:pt x="874" y="1174"/>
                </a:lnTo>
                <a:lnTo>
                  <a:pt x="874" y="1173"/>
                </a:lnTo>
                <a:lnTo>
                  <a:pt x="876" y="1173"/>
                </a:lnTo>
                <a:lnTo>
                  <a:pt x="876" y="1173"/>
                </a:lnTo>
                <a:lnTo>
                  <a:pt x="876" y="1173"/>
                </a:lnTo>
                <a:lnTo>
                  <a:pt x="876" y="1171"/>
                </a:lnTo>
                <a:lnTo>
                  <a:pt x="877" y="1171"/>
                </a:lnTo>
                <a:lnTo>
                  <a:pt x="877" y="1171"/>
                </a:lnTo>
                <a:lnTo>
                  <a:pt x="877" y="1171"/>
                </a:lnTo>
                <a:lnTo>
                  <a:pt x="877" y="1171"/>
                </a:lnTo>
                <a:lnTo>
                  <a:pt x="878" y="1171"/>
                </a:lnTo>
                <a:lnTo>
                  <a:pt x="878" y="1171"/>
                </a:lnTo>
                <a:lnTo>
                  <a:pt x="880" y="1170"/>
                </a:lnTo>
                <a:lnTo>
                  <a:pt x="880" y="1170"/>
                </a:lnTo>
                <a:lnTo>
                  <a:pt x="880" y="1170"/>
                </a:lnTo>
                <a:lnTo>
                  <a:pt x="881" y="1170"/>
                </a:lnTo>
                <a:lnTo>
                  <a:pt x="881" y="1170"/>
                </a:lnTo>
                <a:lnTo>
                  <a:pt x="882" y="1170"/>
                </a:lnTo>
                <a:lnTo>
                  <a:pt x="882" y="1170"/>
                </a:lnTo>
                <a:lnTo>
                  <a:pt x="882" y="1171"/>
                </a:lnTo>
                <a:lnTo>
                  <a:pt x="882" y="1171"/>
                </a:lnTo>
                <a:lnTo>
                  <a:pt x="882" y="1170"/>
                </a:lnTo>
                <a:lnTo>
                  <a:pt x="882" y="1170"/>
                </a:lnTo>
                <a:lnTo>
                  <a:pt x="882" y="1169"/>
                </a:lnTo>
                <a:lnTo>
                  <a:pt x="882" y="1169"/>
                </a:lnTo>
                <a:lnTo>
                  <a:pt x="881" y="1169"/>
                </a:lnTo>
                <a:lnTo>
                  <a:pt x="877" y="1167"/>
                </a:lnTo>
                <a:lnTo>
                  <a:pt x="877" y="1167"/>
                </a:lnTo>
                <a:lnTo>
                  <a:pt x="877" y="1167"/>
                </a:lnTo>
                <a:lnTo>
                  <a:pt x="877" y="1166"/>
                </a:lnTo>
                <a:lnTo>
                  <a:pt x="877" y="1166"/>
                </a:lnTo>
                <a:lnTo>
                  <a:pt x="877" y="1164"/>
                </a:lnTo>
                <a:lnTo>
                  <a:pt x="877" y="1163"/>
                </a:lnTo>
                <a:lnTo>
                  <a:pt x="876" y="1163"/>
                </a:lnTo>
                <a:lnTo>
                  <a:pt x="876" y="1162"/>
                </a:lnTo>
                <a:lnTo>
                  <a:pt x="874" y="1162"/>
                </a:lnTo>
                <a:lnTo>
                  <a:pt x="874" y="1160"/>
                </a:lnTo>
                <a:lnTo>
                  <a:pt x="874" y="1160"/>
                </a:lnTo>
                <a:lnTo>
                  <a:pt x="873" y="1160"/>
                </a:lnTo>
                <a:lnTo>
                  <a:pt x="873" y="1160"/>
                </a:lnTo>
                <a:lnTo>
                  <a:pt x="871" y="1160"/>
                </a:lnTo>
                <a:lnTo>
                  <a:pt x="871" y="1160"/>
                </a:lnTo>
                <a:lnTo>
                  <a:pt x="871" y="1160"/>
                </a:lnTo>
                <a:lnTo>
                  <a:pt x="870" y="1160"/>
                </a:lnTo>
                <a:lnTo>
                  <a:pt x="869" y="1160"/>
                </a:lnTo>
                <a:lnTo>
                  <a:pt x="863" y="1158"/>
                </a:lnTo>
                <a:lnTo>
                  <a:pt x="862" y="1158"/>
                </a:lnTo>
                <a:lnTo>
                  <a:pt x="860" y="1158"/>
                </a:lnTo>
                <a:lnTo>
                  <a:pt x="860" y="1156"/>
                </a:lnTo>
                <a:lnTo>
                  <a:pt x="859" y="1158"/>
                </a:lnTo>
                <a:lnTo>
                  <a:pt x="856" y="1158"/>
                </a:lnTo>
                <a:lnTo>
                  <a:pt x="855" y="1158"/>
                </a:lnTo>
                <a:lnTo>
                  <a:pt x="854" y="1158"/>
                </a:lnTo>
                <a:lnTo>
                  <a:pt x="851" y="1158"/>
                </a:lnTo>
                <a:lnTo>
                  <a:pt x="848" y="1158"/>
                </a:lnTo>
                <a:lnTo>
                  <a:pt x="845" y="1159"/>
                </a:lnTo>
                <a:lnTo>
                  <a:pt x="844" y="1159"/>
                </a:lnTo>
                <a:lnTo>
                  <a:pt x="843" y="1159"/>
                </a:lnTo>
                <a:lnTo>
                  <a:pt x="843" y="1159"/>
                </a:lnTo>
                <a:lnTo>
                  <a:pt x="839" y="1158"/>
                </a:lnTo>
                <a:lnTo>
                  <a:pt x="839" y="1158"/>
                </a:lnTo>
                <a:lnTo>
                  <a:pt x="836" y="1156"/>
                </a:lnTo>
                <a:lnTo>
                  <a:pt x="834" y="1156"/>
                </a:lnTo>
                <a:lnTo>
                  <a:pt x="834" y="1156"/>
                </a:lnTo>
                <a:lnTo>
                  <a:pt x="834" y="1156"/>
                </a:lnTo>
                <a:lnTo>
                  <a:pt x="833" y="1156"/>
                </a:lnTo>
                <a:lnTo>
                  <a:pt x="833" y="1156"/>
                </a:lnTo>
                <a:lnTo>
                  <a:pt x="833" y="1156"/>
                </a:lnTo>
                <a:lnTo>
                  <a:pt x="832" y="1155"/>
                </a:lnTo>
                <a:lnTo>
                  <a:pt x="830" y="1155"/>
                </a:lnTo>
                <a:lnTo>
                  <a:pt x="830" y="1155"/>
                </a:lnTo>
                <a:lnTo>
                  <a:pt x="830" y="1154"/>
                </a:lnTo>
                <a:lnTo>
                  <a:pt x="829" y="1154"/>
                </a:lnTo>
                <a:lnTo>
                  <a:pt x="828" y="1152"/>
                </a:lnTo>
                <a:lnTo>
                  <a:pt x="828" y="1152"/>
                </a:lnTo>
                <a:lnTo>
                  <a:pt x="828" y="1152"/>
                </a:lnTo>
                <a:lnTo>
                  <a:pt x="828" y="1152"/>
                </a:lnTo>
                <a:lnTo>
                  <a:pt x="828" y="1151"/>
                </a:lnTo>
                <a:lnTo>
                  <a:pt x="826" y="1151"/>
                </a:lnTo>
                <a:lnTo>
                  <a:pt x="826" y="1151"/>
                </a:lnTo>
                <a:lnTo>
                  <a:pt x="825" y="1149"/>
                </a:lnTo>
                <a:lnTo>
                  <a:pt x="825" y="1149"/>
                </a:lnTo>
                <a:lnTo>
                  <a:pt x="825" y="1149"/>
                </a:lnTo>
                <a:lnTo>
                  <a:pt x="824" y="1148"/>
                </a:lnTo>
                <a:lnTo>
                  <a:pt x="822" y="1147"/>
                </a:lnTo>
                <a:lnTo>
                  <a:pt x="822" y="1145"/>
                </a:lnTo>
                <a:lnTo>
                  <a:pt x="821" y="1145"/>
                </a:lnTo>
                <a:lnTo>
                  <a:pt x="821" y="1145"/>
                </a:lnTo>
                <a:lnTo>
                  <a:pt x="819" y="1145"/>
                </a:lnTo>
                <a:lnTo>
                  <a:pt x="819" y="1145"/>
                </a:lnTo>
                <a:lnTo>
                  <a:pt x="819" y="1145"/>
                </a:lnTo>
                <a:lnTo>
                  <a:pt x="817" y="1147"/>
                </a:lnTo>
                <a:lnTo>
                  <a:pt x="817" y="1147"/>
                </a:lnTo>
                <a:lnTo>
                  <a:pt x="817" y="1147"/>
                </a:lnTo>
                <a:lnTo>
                  <a:pt x="817" y="1145"/>
                </a:lnTo>
                <a:lnTo>
                  <a:pt x="815" y="1145"/>
                </a:lnTo>
                <a:lnTo>
                  <a:pt x="815" y="1145"/>
                </a:lnTo>
                <a:lnTo>
                  <a:pt x="814" y="1145"/>
                </a:lnTo>
                <a:lnTo>
                  <a:pt x="814" y="1144"/>
                </a:lnTo>
                <a:lnTo>
                  <a:pt x="814" y="1144"/>
                </a:lnTo>
                <a:lnTo>
                  <a:pt x="814" y="1144"/>
                </a:lnTo>
                <a:lnTo>
                  <a:pt x="814" y="1143"/>
                </a:lnTo>
                <a:lnTo>
                  <a:pt x="814" y="1143"/>
                </a:lnTo>
                <a:lnTo>
                  <a:pt x="814" y="1141"/>
                </a:lnTo>
                <a:lnTo>
                  <a:pt x="814" y="1141"/>
                </a:lnTo>
                <a:lnTo>
                  <a:pt x="814" y="1141"/>
                </a:lnTo>
                <a:lnTo>
                  <a:pt x="814" y="1141"/>
                </a:lnTo>
                <a:lnTo>
                  <a:pt x="814" y="1140"/>
                </a:lnTo>
                <a:lnTo>
                  <a:pt x="813" y="1140"/>
                </a:lnTo>
                <a:lnTo>
                  <a:pt x="813" y="1140"/>
                </a:lnTo>
                <a:lnTo>
                  <a:pt x="811" y="1140"/>
                </a:lnTo>
                <a:lnTo>
                  <a:pt x="811" y="1140"/>
                </a:lnTo>
                <a:lnTo>
                  <a:pt x="811" y="1139"/>
                </a:lnTo>
                <a:lnTo>
                  <a:pt x="811" y="1139"/>
                </a:lnTo>
                <a:lnTo>
                  <a:pt x="811" y="1139"/>
                </a:lnTo>
                <a:lnTo>
                  <a:pt x="811" y="1139"/>
                </a:lnTo>
                <a:lnTo>
                  <a:pt x="810" y="1139"/>
                </a:lnTo>
                <a:lnTo>
                  <a:pt x="810" y="1137"/>
                </a:lnTo>
                <a:lnTo>
                  <a:pt x="808" y="1137"/>
                </a:lnTo>
                <a:lnTo>
                  <a:pt x="808" y="1137"/>
                </a:lnTo>
                <a:lnTo>
                  <a:pt x="807" y="1137"/>
                </a:lnTo>
                <a:lnTo>
                  <a:pt x="807" y="1137"/>
                </a:lnTo>
                <a:lnTo>
                  <a:pt x="807" y="1136"/>
                </a:lnTo>
                <a:lnTo>
                  <a:pt x="806" y="1136"/>
                </a:lnTo>
                <a:lnTo>
                  <a:pt x="803" y="1136"/>
                </a:lnTo>
                <a:lnTo>
                  <a:pt x="798" y="1133"/>
                </a:lnTo>
                <a:lnTo>
                  <a:pt x="793" y="1132"/>
                </a:lnTo>
                <a:lnTo>
                  <a:pt x="792" y="1132"/>
                </a:lnTo>
                <a:lnTo>
                  <a:pt x="792" y="1130"/>
                </a:lnTo>
                <a:lnTo>
                  <a:pt x="791" y="1130"/>
                </a:lnTo>
                <a:lnTo>
                  <a:pt x="789" y="1130"/>
                </a:lnTo>
                <a:lnTo>
                  <a:pt x="789" y="1130"/>
                </a:lnTo>
                <a:lnTo>
                  <a:pt x="788" y="1129"/>
                </a:lnTo>
                <a:lnTo>
                  <a:pt x="787" y="1129"/>
                </a:lnTo>
                <a:lnTo>
                  <a:pt x="787" y="1129"/>
                </a:lnTo>
                <a:lnTo>
                  <a:pt x="787" y="1129"/>
                </a:lnTo>
                <a:lnTo>
                  <a:pt x="787" y="1128"/>
                </a:lnTo>
                <a:lnTo>
                  <a:pt x="785" y="1128"/>
                </a:lnTo>
                <a:lnTo>
                  <a:pt x="785" y="1128"/>
                </a:lnTo>
                <a:lnTo>
                  <a:pt x="784" y="1128"/>
                </a:lnTo>
                <a:lnTo>
                  <a:pt x="784" y="1128"/>
                </a:lnTo>
                <a:lnTo>
                  <a:pt x="782" y="1128"/>
                </a:lnTo>
                <a:lnTo>
                  <a:pt x="781" y="1126"/>
                </a:lnTo>
                <a:lnTo>
                  <a:pt x="781" y="1126"/>
                </a:lnTo>
                <a:lnTo>
                  <a:pt x="780" y="1125"/>
                </a:lnTo>
                <a:lnTo>
                  <a:pt x="778" y="1125"/>
                </a:lnTo>
                <a:lnTo>
                  <a:pt x="778" y="1125"/>
                </a:lnTo>
                <a:lnTo>
                  <a:pt x="778" y="1125"/>
                </a:lnTo>
                <a:lnTo>
                  <a:pt x="777" y="1125"/>
                </a:lnTo>
                <a:lnTo>
                  <a:pt x="777" y="1123"/>
                </a:lnTo>
                <a:lnTo>
                  <a:pt x="776" y="1123"/>
                </a:lnTo>
                <a:lnTo>
                  <a:pt x="776" y="1123"/>
                </a:lnTo>
                <a:lnTo>
                  <a:pt x="776" y="1122"/>
                </a:lnTo>
                <a:lnTo>
                  <a:pt x="774" y="1122"/>
                </a:lnTo>
                <a:lnTo>
                  <a:pt x="774" y="1122"/>
                </a:lnTo>
                <a:lnTo>
                  <a:pt x="773" y="1122"/>
                </a:lnTo>
                <a:lnTo>
                  <a:pt x="773" y="1121"/>
                </a:lnTo>
                <a:lnTo>
                  <a:pt x="773" y="1121"/>
                </a:lnTo>
                <a:lnTo>
                  <a:pt x="772" y="1121"/>
                </a:lnTo>
                <a:lnTo>
                  <a:pt x="772" y="1119"/>
                </a:lnTo>
                <a:lnTo>
                  <a:pt x="770" y="1119"/>
                </a:lnTo>
                <a:lnTo>
                  <a:pt x="770" y="1119"/>
                </a:lnTo>
                <a:lnTo>
                  <a:pt x="770" y="1119"/>
                </a:lnTo>
                <a:lnTo>
                  <a:pt x="769" y="1118"/>
                </a:lnTo>
                <a:lnTo>
                  <a:pt x="769" y="1118"/>
                </a:lnTo>
                <a:lnTo>
                  <a:pt x="767" y="1118"/>
                </a:lnTo>
                <a:lnTo>
                  <a:pt x="767" y="1117"/>
                </a:lnTo>
                <a:lnTo>
                  <a:pt x="767" y="1117"/>
                </a:lnTo>
                <a:lnTo>
                  <a:pt x="766" y="1117"/>
                </a:lnTo>
                <a:lnTo>
                  <a:pt x="766" y="1117"/>
                </a:lnTo>
                <a:lnTo>
                  <a:pt x="765" y="1115"/>
                </a:lnTo>
                <a:lnTo>
                  <a:pt x="765" y="1115"/>
                </a:lnTo>
                <a:lnTo>
                  <a:pt x="765" y="1114"/>
                </a:lnTo>
                <a:lnTo>
                  <a:pt x="763" y="1114"/>
                </a:lnTo>
                <a:lnTo>
                  <a:pt x="762" y="1114"/>
                </a:lnTo>
                <a:lnTo>
                  <a:pt x="762" y="1114"/>
                </a:lnTo>
                <a:lnTo>
                  <a:pt x="762" y="1113"/>
                </a:lnTo>
                <a:lnTo>
                  <a:pt x="761" y="1111"/>
                </a:lnTo>
                <a:lnTo>
                  <a:pt x="759" y="1111"/>
                </a:lnTo>
                <a:lnTo>
                  <a:pt x="759" y="1111"/>
                </a:lnTo>
                <a:lnTo>
                  <a:pt x="758" y="1111"/>
                </a:lnTo>
                <a:lnTo>
                  <a:pt x="758" y="1110"/>
                </a:lnTo>
                <a:lnTo>
                  <a:pt x="756" y="1110"/>
                </a:lnTo>
                <a:lnTo>
                  <a:pt x="755" y="1108"/>
                </a:lnTo>
                <a:lnTo>
                  <a:pt x="752" y="1106"/>
                </a:lnTo>
                <a:lnTo>
                  <a:pt x="752" y="1106"/>
                </a:lnTo>
                <a:lnTo>
                  <a:pt x="752" y="1106"/>
                </a:lnTo>
                <a:lnTo>
                  <a:pt x="751" y="1106"/>
                </a:lnTo>
                <a:lnTo>
                  <a:pt x="751" y="1106"/>
                </a:lnTo>
                <a:lnTo>
                  <a:pt x="751" y="1106"/>
                </a:lnTo>
                <a:lnTo>
                  <a:pt x="751" y="1106"/>
                </a:lnTo>
                <a:lnTo>
                  <a:pt x="750" y="1104"/>
                </a:lnTo>
                <a:lnTo>
                  <a:pt x="750" y="1104"/>
                </a:lnTo>
                <a:lnTo>
                  <a:pt x="748" y="1104"/>
                </a:lnTo>
                <a:lnTo>
                  <a:pt x="748" y="1104"/>
                </a:lnTo>
                <a:lnTo>
                  <a:pt x="748" y="1103"/>
                </a:lnTo>
                <a:lnTo>
                  <a:pt x="747" y="1103"/>
                </a:lnTo>
                <a:lnTo>
                  <a:pt x="747" y="1103"/>
                </a:lnTo>
                <a:lnTo>
                  <a:pt x="747" y="1103"/>
                </a:lnTo>
                <a:lnTo>
                  <a:pt x="746" y="1103"/>
                </a:lnTo>
                <a:lnTo>
                  <a:pt x="746" y="1103"/>
                </a:lnTo>
                <a:lnTo>
                  <a:pt x="746" y="1103"/>
                </a:lnTo>
                <a:lnTo>
                  <a:pt x="744" y="1102"/>
                </a:lnTo>
                <a:lnTo>
                  <a:pt x="743" y="1102"/>
                </a:lnTo>
                <a:lnTo>
                  <a:pt x="743" y="1102"/>
                </a:lnTo>
                <a:lnTo>
                  <a:pt x="741" y="1102"/>
                </a:lnTo>
                <a:lnTo>
                  <a:pt x="737" y="1102"/>
                </a:lnTo>
                <a:lnTo>
                  <a:pt x="735" y="1100"/>
                </a:lnTo>
                <a:lnTo>
                  <a:pt x="730" y="1100"/>
                </a:lnTo>
                <a:lnTo>
                  <a:pt x="728" y="1100"/>
                </a:lnTo>
                <a:lnTo>
                  <a:pt x="726" y="1100"/>
                </a:lnTo>
                <a:lnTo>
                  <a:pt x="726" y="1100"/>
                </a:lnTo>
                <a:lnTo>
                  <a:pt x="726" y="1100"/>
                </a:lnTo>
                <a:lnTo>
                  <a:pt x="725" y="1100"/>
                </a:lnTo>
                <a:lnTo>
                  <a:pt x="725" y="1099"/>
                </a:lnTo>
                <a:lnTo>
                  <a:pt x="725" y="1099"/>
                </a:lnTo>
                <a:lnTo>
                  <a:pt x="725" y="1099"/>
                </a:lnTo>
                <a:lnTo>
                  <a:pt x="724" y="1099"/>
                </a:lnTo>
                <a:lnTo>
                  <a:pt x="724" y="1097"/>
                </a:lnTo>
                <a:lnTo>
                  <a:pt x="724" y="1097"/>
                </a:lnTo>
                <a:lnTo>
                  <a:pt x="722" y="1097"/>
                </a:lnTo>
                <a:lnTo>
                  <a:pt x="722" y="1097"/>
                </a:lnTo>
                <a:lnTo>
                  <a:pt x="721" y="1099"/>
                </a:lnTo>
                <a:lnTo>
                  <a:pt x="721" y="1099"/>
                </a:lnTo>
                <a:lnTo>
                  <a:pt x="721" y="1099"/>
                </a:lnTo>
                <a:lnTo>
                  <a:pt x="720" y="1097"/>
                </a:lnTo>
                <a:lnTo>
                  <a:pt x="718" y="1097"/>
                </a:lnTo>
                <a:lnTo>
                  <a:pt x="717" y="1096"/>
                </a:lnTo>
                <a:lnTo>
                  <a:pt x="715" y="1096"/>
                </a:lnTo>
                <a:lnTo>
                  <a:pt x="715" y="1095"/>
                </a:lnTo>
                <a:lnTo>
                  <a:pt x="714" y="1095"/>
                </a:lnTo>
                <a:lnTo>
                  <a:pt x="714" y="1095"/>
                </a:lnTo>
                <a:lnTo>
                  <a:pt x="713" y="1095"/>
                </a:lnTo>
                <a:lnTo>
                  <a:pt x="713" y="1095"/>
                </a:lnTo>
                <a:lnTo>
                  <a:pt x="713" y="1093"/>
                </a:lnTo>
                <a:lnTo>
                  <a:pt x="713" y="1091"/>
                </a:lnTo>
                <a:lnTo>
                  <a:pt x="713" y="1089"/>
                </a:lnTo>
                <a:lnTo>
                  <a:pt x="711" y="1088"/>
                </a:lnTo>
                <a:lnTo>
                  <a:pt x="711" y="1088"/>
                </a:lnTo>
                <a:lnTo>
                  <a:pt x="711" y="1087"/>
                </a:lnTo>
                <a:lnTo>
                  <a:pt x="710" y="1087"/>
                </a:lnTo>
                <a:lnTo>
                  <a:pt x="710" y="1085"/>
                </a:lnTo>
                <a:lnTo>
                  <a:pt x="709" y="1084"/>
                </a:lnTo>
                <a:lnTo>
                  <a:pt x="709" y="1084"/>
                </a:lnTo>
                <a:lnTo>
                  <a:pt x="709" y="1082"/>
                </a:lnTo>
                <a:lnTo>
                  <a:pt x="709" y="1082"/>
                </a:lnTo>
                <a:lnTo>
                  <a:pt x="707" y="1081"/>
                </a:lnTo>
                <a:lnTo>
                  <a:pt x="707" y="1081"/>
                </a:lnTo>
                <a:lnTo>
                  <a:pt x="706" y="1081"/>
                </a:lnTo>
                <a:lnTo>
                  <a:pt x="706" y="1081"/>
                </a:lnTo>
                <a:lnTo>
                  <a:pt x="704" y="1081"/>
                </a:lnTo>
                <a:lnTo>
                  <a:pt x="704" y="1081"/>
                </a:lnTo>
                <a:lnTo>
                  <a:pt x="704" y="1080"/>
                </a:lnTo>
                <a:lnTo>
                  <a:pt x="703" y="1080"/>
                </a:lnTo>
                <a:lnTo>
                  <a:pt x="703" y="1080"/>
                </a:lnTo>
                <a:lnTo>
                  <a:pt x="703" y="1078"/>
                </a:lnTo>
                <a:lnTo>
                  <a:pt x="702" y="1078"/>
                </a:lnTo>
                <a:lnTo>
                  <a:pt x="702" y="1078"/>
                </a:lnTo>
                <a:lnTo>
                  <a:pt x="702" y="1078"/>
                </a:lnTo>
                <a:lnTo>
                  <a:pt x="700" y="1078"/>
                </a:lnTo>
                <a:lnTo>
                  <a:pt x="700" y="1078"/>
                </a:lnTo>
                <a:lnTo>
                  <a:pt x="700" y="1077"/>
                </a:lnTo>
                <a:lnTo>
                  <a:pt x="700" y="1076"/>
                </a:lnTo>
                <a:lnTo>
                  <a:pt x="700" y="1076"/>
                </a:lnTo>
                <a:lnTo>
                  <a:pt x="699" y="1076"/>
                </a:lnTo>
                <a:lnTo>
                  <a:pt x="699" y="1076"/>
                </a:lnTo>
                <a:lnTo>
                  <a:pt x="699" y="1074"/>
                </a:lnTo>
                <a:lnTo>
                  <a:pt x="698" y="1073"/>
                </a:lnTo>
                <a:lnTo>
                  <a:pt x="696" y="1073"/>
                </a:lnTo>
                <a:lnTo>
                  <a:pt x="696" y="1073"/>
                </a:lnTo>
                <a:lnTo>
                  <a:pt x="696" y="1073"/>
                </a:lnTo>
                <a:lnTo>
                  <a:pt x="695" y="1073"/>
                </a:lnTo>
                <a:lnTo>
                  <a:pt x="695" y="1073"/>
                </a:lnTo>
                <a:lnTo>
                  <a:pt x="694" y="1073"/>
                </a:lnTo>
                <a:lnTo>
                  <a:pt x="694" y="1073"/>
                </a:lnTo>
                <a:lnTo>
                  <a:pt x="694" y="1071"/>
                </a:lnTo>
                <a:lnTo>
                  <a:pt x="694" y="1071"/>
                </a:lnTo>
                <a:lnTo>
                  <a:pt x="692" y="1071"/>
                </a:lnTo>
                <a:lnTo>
                  <a:pt x="692" y="1071"/>
                </a:lnTo>
                <a:lnTo>
                  <a:pt x="691" y="1071"/>
                </a:lnTo>
                <a:lnTo>
                  <a:pt x="691" y="1071"/>
                </a:lnTo>
                <a:lnTo>
                  <a:pt x="691" y="1071"/>
                </a:lnTo>
                <a:lnTo>
                  <a:pt x="689" y="1071"/>
                </a:lnTo>
                <a:lnTo>
                  <a:pt x="689" y="1071"/>
                </a:lnTo>
                <a:lnTo>
                  <a:pt x="688" y="1071"/>
                </a:lnTo>
                <a:lnTo>
                  <a:pt x="688" y="1071"/>
                </a:lnTo>
                <a:lnTo>
                  <a:pt x="688" y="1071"/>
                </a:lnTo>
                <a:lnTo>
                  <a:pt x="687" y="1071"/>
                </a:lnTo>
                <a:lnTo>
                  <a:pt x="687" y="1071"/>
                </a:lnTo>
                <a:lnTo>
                  <a:pt x="685" y="1071"/>
                </a:lnTo>
                <a:lnTo>
                  <a:pt x="685" y="1071"/>
                </a:lnTo>
                <a:lnTo>
                  <a:pt x="685" y="1073"/>
                </a:lnTo>
                <a:lnTo>
                  <a:pt x="684" y="1073"/>
                </a:lnTo>
                <a:lnTo>
                  <a:pt x="684" y="1071"/>
                </a:lnTo>
                <a:lnTo>
                  <a:pt x="684" y="1071"/>
                </a:lnTo>
                <a:lnTo>
                  <a:pt x="683" y="1071"/>
                </a:lnTo>
                <a:lnTo>
                  <a:pt x="683" y="1071"/>
                </a:lnTo>
                <a:lnTo>
                  <a:pt x="683" y="1071"/>
                </a:lnTo>
                <a:lnTo>
                  <a:pt x="683" y="1071"/>
                </a:lnTo>
                <a:lnTo>
                  <a:pt x="683" y="1071"/>
                </a:lnTo>
                <a:lnTo>
                  <a:pt x="681" y="1071"/>
                </a:lnTo>
                <a:lnTo>
                  <a:pt x="681" y="1071"/>
                </a:lnTo>
                <a:lnTo>
                  <a:pt x="680" y="1073"/>
                </a:lnTo>
                <a:lnTo>
                  <a:pt x="680" y="1073"/>
                </a:lnTo>
                <a:lnTo>
                  <a:pt x="680" y="1073"/>
                </a:lnTo>
                <a:lnTo>
                  <a:pt x="678" y="1073"/>
                </a:lnTo>
                <a:lnTo>
                  <a:pt x="678" y="1073"/>
                </a:lnTo>
                <a:lnTo>
                  <a:pt x="677" y="1073"/>
                </a:lnTo>
                <a:lnTo>
                  <a:pt x="677" y="1071"/>
                </a:lnTo>
                <a:lnTo>
                  <a:pt x="677" y="1071"/>
                </a:lnTo>
                <a:lnTo>
                  <a:pt x="677" y="1071"/>
                </a:lnTo>
                <a:lnTo>
                  <a:pt x="677" y="1070"/>
                </a:lnTo>
                <a:lnTo>
                  <a:pt x="676" y="1070"/>
                </a:lnTo>
                <a:lnTo>
                  <a:pt x="676" y="1070"/>
                </a:lnTo>
                <a:lnTo>
                  <a:pt x="677" y="1069"/>
                </a:lnTo>
                <a:lnTo>
                  <a:pt x="677" y="1069"/>
                </a:lnTo>
                <a:lnTo>
                  <a:pt x="677" y="1067"/>
                </a:lnTo>
                <a:lnTo>
                  <a:pt x="676" y="1067"/>
                </a:lnTo>
                <a:lnTo>
                  <a:pt x="676" y="1067"/>
                </a:lnTo>
                <a:lnTo>
                  <a:pt x="674" y="1067"/>
                </a:lnTo>
                <a:lnTo>
                  <a:pt x="674" y="1067"/>
                </a:lnTo>
                <a:lnTo>
                  <a:pt x="674" y="1067"/>
                </a:lnTo>
                <a:lnTo>
                  <a:pt x="674" y="1067"/>
                </a:lnTo>
                <a:lnTo>
                  <a:pt x="673" y="1067"/>
                </a:lnTo>
                <a:lnTo>
                  <a:pt x="673" y="1066"/>
                </a:lnTo>
                <a:lnTo>
                  <a:pt x="672" y="1066"/>
                </a:lnTo>
                <a:lnTo>
                  <a:pt x="672" y="1066"/>
                </a:lnTo>
                <a:lnTo>
                  <a:pt x="672" y="1065"/>
                </a:lnTo>
                <a:lnTo>
                  <a:pt x="672" y="1065"/>
                </a:lnTo>
                <a:lnTo>
                  <a:pt x="672" y="1065"/>
                </a:lnTo>
                <a:lnTo>
                  <a:pt x="672" y="1063"/>
                </a:lnTo>
                <a:lnTo>
                  <a:pt x="670" y="1063"/>
                </a:lnTo>
                <a:lnTo>
                  <a:pt x="670" y="1063"/>
                </a:lnTo>
                <a:lnTo>
                  <a:pt x="670" y="1062"/>
                </a:lnTo>
                <a:lnTo>
                  <a:pt x="670" y="1062"/>
                </a:lnTo>
                <a:lnTo>
                  <a:pt x="669" y="1062"/>
                </a:lnTo>
                <a:lnTo>
                  <a:pt x="669" y="1062"/>
                </a:lnTo>
                <a:lnTo>
                  <a:pt x="669" y="1062"/>
                </a:lnTo>
                <a:lnTo>
                  <a:pt x="669" y="1061"/>
                </a:lnTo>
                <a:lnTo>
                  <a:pt x="669" y="1061"/>
                </a:lnTo>
                <a:lnTo>
                  <a:pt x="669" y="1061"/>
                </a:lnTo>
                <a:lnTo>
                  <a:pt x="669" y="1059"/>
                </a:lnTo>
                <a:lnTo>
                  <a:pt x="668" y="1059"/>
                </a:lnTo>
                <a:lnTo>
                  <a:pt x="668" y="1059"/>
                </a:lnTo>
                <a:lnTo>
                  <a:pt x="666" y="1059"/>
                </a:lnTo>
                <a:lnTo>
                  <a:pt x="666" y="1058"/>
                </a:lnTo>
                <a:lnTo>
                  <a:pt x="666" y="1058"/>
                </a:lnTo>
                <a:lnTo>
                  <a:pt x="666" y="1056"/>
                </a:lnTo>
                <a:lnTo>
                  <a:pt x="666" y="1056"/>
                </a:lnTo>
                <a:lnTo>
                  <a:pt x="666" y="1055"/>
                </a:lnTo>
                <a:lnTo>
                  <a:pt x="666" y="1055"/>
                </a:lnTo>
                <a:lnTo>
                  <a:pt x="666" y="1055"/>
                </a:lnTo>
                <a:lnTo>
                  <a:pt x="666" y="1055"/>
                </a:lnTo>
                <a:lnTo>
                  <a:pt x="665" y="1054"/>
                </a:lnTo>
                <a:lnTo>
                  <a:pt x="665" y="1054"/>
                </a:lnTo>
                <a:lnTo>
                  <a:pt x="665" y="1054"/>
                </a:lnTo>
                <a:lnTo>
                  <a:pt x="666" y="1054"/>
                </a:lnTo>
                <a:lnTo>
                  <a:pt x="666" y="1054"/>
                </a:lnTo>
                <a:lnTo>
                  <a:pt x="668" y="1054"/>
                </a:lnTo>
                <a:lnTo>
                  <a:pt x="668" y="1052"/>
                </a:lnTo>
                <a:lnTo>
                  <a:pt x="668" y="1051"/>
                </a:lnTo>
                <a:lnTo>
                  <a:pt x="668" y="1051"/>
                </a:lnTo>
                <a:lnTo>
                  <a:pt x="668" y="1050"/>
                </a:lnTo>
                <a:lnTo>
                  <a:pt x="668" y="1050"/>
                </a:lnTo>
                <a:lnTo>
                  <a:pt x="669" y="1048"/>
                </a:lnTo>
                <a:lnTo>
                  <a:pt x="669" y="1048"/>
                </a:lnTo>
                <a:lnTo>
                  <a:pt x="668" y="1047"/>
                </a:lnTo>
                <a:lnTo>
                  <a:pt x="668" y="1047"/>
                </a:lnTo>
                <a:lnTo>
                  <a:pt x="669" y="1045"/>
                </a:lnTo>
                <a:lnTo>
                  <a:pt x="669" y="1045"/>
                </a:lnTo>
                <a:lnTo>
                  <a:pt x="669" y="1044"/>
                </a:lnTo>
                <a:lnTo>
                  <a:pt x="669" y="1044"/>
                </a:lnTo>
                <a:lnTo>
                  <a:pt x="669" y="1043"/>
                </a:lnTo>
                <a:lnTo>
                  <a:pt x="669" y="1043"/>
                </a:lnTo>
                <a:lnTo>
                  <a:pt x="668" y="1043"/>
                </a:lnTo>
                <a:lnTo>
                  <a:pt x="668" y="1041"/>
                </a:lnTo>
                <a:lnTo>
                  <a:pt x="668" y="1041"/>
                </a:lnTo>
                <a:lnTo>
                  <a:pt x="666" y="1041"/>
                </a:lnTo>
                <a:lnTo>
                  <a:pt x="666" y="1040"/>
                </a:lnTo>
                <a:lnTo>
                  <a:pt x="666" y="1040"/>
                </a:lnTo>
                <a:lnTo>
                  <a:pt x="666" y="1040"/>
                </a:lnTo>
                <a:lnTo>
                  <a:pt x="666" y="1039"/>
                </a:lnTo>
                <a:lnTo>
                  <a:pt x="666" y="1039"/>
                </a:lnTo>
                <a:lnTo>
                  <a:pt x="666" y="1039"/>
                </a:lnTo>
                <a:lnTo>
                  <a:pt x="666" y="1037"/>
                </a:lnTo>
                <a:lnTo>
                  <a:pt x="665" y="1037"/>
                </a:lnTo>
                <a:lnTo>
                  <a:pt x="665" y="1037"/>
                </a:lnTo>
                <a:lnTo>
                  <a:pt x="665" y="1037"/>
                </a:lnTo>
                <a:lnTo>
                  <a:pt x="663" y="1037"/>
                </a:lnTo>
                <a:lnTo>
                  <a:pt x="663" y="1037"/>
                </a:lnTo>
                <a:lnTo>
                  <a:pt x="663" y="1037"/>
                </a:lnTo>
                <a:lnTo>
                  <a:pt x="663" y="1037"/>
                </a:lnTo>
                <a:lnTo>
                  <a:pt x="663" y="1036"/>
                </a:lnTo>
                <a:lnTo>
                  <a:pt x="662" y="1036"/>
                </a:lnTo>
                <a:lnTo>
                  <a:pt x="662" y="1036"/>
                </a:lnTo>
                <a:lnTo>
                  <a:pt x="661" y="1036"/>
                </a:lnTo>
                <a:lnTo>
                  <a:pt x="661" y="1036"/>
                </a:lnTo>
                <a:lnTo>
                  <a:pt x="661" y="1036"/>
                </a:lnTo>
                <a:lnTo>
                  <a:pt x="661" y="1035"/>
                </a:lnTo>
                <a:lnTo>
                  <a:pt x="661" y="1035"/>
                </a:lnTo>
                <a:lnTo>
                  <a:pt x="661" y="1035"/>
                </a:lnTo>
                <a:lnTo>
                  <a:pt x="661" y="1035"/>
                </a:lnTo>
                <a:lnTo>
                  <a:pt x="662" y="1035"/>
                </a:lnTo>
                <a:lnTo>
                  <a:pt x="662" y="1035"/>
                </a:lnTo>
                <a:lnTo>
                  <a:pt x="663" y="1035"/>
                </a:lnTo>
                <a:lnTo>
                  <a:pt x="663" y="1033"/>
                </a:lnTo>
                <a:lnTo>
                  <a:pt x="663" y="1033"/>
                </a:lnTo>
                <a:lnTo>
                  <a:pt x="663" y="1033"/>
                </a:lnTo>
                <a:lnTo>
                  <a:pt x="663" y="1032"/>
                </a:lnTo>
                <a:lnTo>
                  <a:pt x="662" y="1032"/>
                </a:lnTo>
                <a:lnTo>
                  <a:pt x="662" y="1032"/>
                </a:lnTo>
                <a:lnTo>
                  <a:pt x="661" y="1032"/>
                </a:lnTo>
                <a:lnTo>
                  <a:pt x="661" y="1032"/>
                </a:lnTo>
                <a:lnTo>
                  <a:pt x="661" y="1030"/>
                </a:lnTo>
                <a:lnTo>
                  <a:pt x="661" y="1029"/>
                </a:lnTo>
                <a:lnTo>
                  <a:pt x="661" y="1029"/>
                </a:lnTo>
                <a:lnTo>
                  <a:pt x="662" y="1029"/>
                </a:lnTo>
                <a:lnTo>
                  <a:pt x="662" y="1029"/>
                </a:lnTo>
                <a:lnTo>
                  <a:pt x="662" y="1028"/>
                </a:lnTo>
                <a:lnTo>
                  <a:pt x="662" y="1028"/>
                </a:lnTo>
                <a:lnTo>
                  <a:pt x="662" y="1028"/>
                </a:lnTo>
                <a:lnTo>
                  <a:pt x="661" y="1028"/>
                </a:lnTo>
                <a:lnTo>
                  <a:pt x="661" y="1026"/>
                </a:lnTo>
                <a:lnTo>
                  <a:pt x="661" y="1026"/>
                </a:lnTo>
                <a:lnTo>
                  <a:pt x="661" y="1026"/>
                </a:lnTo>
                <a:lnTo>
                  <a:pt x="661" y="1026"/>
                </a:lnTo>
                <a:lnTo>
                  <a:pt x="661" y="1025"/>
                </a:lnTo>
                <a:lnTo>
                  <a:pt x="662" y="1024"/>
                </a:lnTo>
                <a:lnTo>
                  <a:pt x="663" y="1022"/>
                </a:lnTo>
                <a:lnTo>
                  <a:pt x="663" y="1022"/>
                </a:lnTo>
                <a:lnTo>
                  <a:pt x="665" y="1022"/>
                </a:lnTo>
                <a:lnTo>
                  <a:pt x="665" y="1021"/>
                </a:lnTo>
                <a:lnTo>
                  <a:pt x="665" y="1021"/>
                </a:lnTo>
                <a:lnTo>
                  <a:pt x="665" y="1021"/>
                </a:lnTo>
                <a:lnTo>
                  <a:pt x="665" y="1021"/>
                </a:lnTo>
                <a:lnTo>
                  <a:pt x="665" y="1019"/>
                </a:lnTo>
                <a:lnTo>
                  <a:pt x="663" y="1019"/>
                </a:lnTo>
                <a:lnTo>
                  <a:pt x="663" y="1018"/>
                </a:lnTo>
                <a:lnTo>
                  <a:pt x="665" y="1018"/>
                </a:lnTo>
                <a:lnTo>
                  <a:pt x="665" y="1018"/>
                </a:lnTo>
                <a:lnTo>
                  <a:pt x="665" y="1018"/>
                </a:lnTo>
                <a:lnTo>
                  <a:pt x="665" y="1018"/>
                </a:lnTo>
                <a:lnTo>
                  <a:pt x="665" y="1017"/>
                </a:lnTo>
                <a:lnTo>
                  <a:pt x="666" y="1017"/>
                </a:lnTo>
                <a:lnTo>
                  <a:pt x="666" y="1015"/>
                </a:lnTo>
                <a:lnTo>
                  <a:pt x="666" y="1015"/>
                </a:lnTo>
                <a:lnTo>
                  <a:pt x="666" y="1015"/>
                </a:lnTo>
                <a:lnTo>
                  <a:pt x="668" y="1014"/>
                </a:lnTo>
                <a:lnTo>
                  <a:pt x="668" y="1014"/>
                </a:lnTo>
                <a:lnTo>
                  <a:pt x="668" y="1013"/>
                </a:lnTo>
                <a:lnTo>
                  <a:pt x="668" y="1013"/>
                </a:lnTo>
                <a:lnTo>
                  <a:pt x="668" y="1013"/>
                </a:lnTo>
                <a:lnTo>
                  <a:pt x="666" y="1013"/>
                </a:lnTo>
                <a:lnTo>
                  <a:pt x="666" y="1013"/>
                </a:lnTo>
                <a:lnTo>
                  <a:pt x="666" y="1013"/>
                </a:lnTo>
                <a:lnTo>
                  <a:pt x="665" y="1013"/>
                </a:lnTo>
                <a:lnTo>
                  <a:pt x="665" y="1013"/>
                </a:lnTo>
                <a:lnTo>
                  <a:pt x="665" y="1013"/>
                </a:lnTo>
                <a:lnTo>
                  <a:pt x="665" y="1011"/>
                </a:lnTo>
                <a:lnTo>
                  <a:pt x="665" y="1011"/>
                </a:lnTo>
                <a:lnTo>
                  <a:pt x="665" y="1010"/>
                </a:lnTo>
                <a:lnTo>
                  <a:pt x="665" y="1010"/>
                </a:lnTo>
                <a:lnTo>
                  <a:pt x="666" y="1010"/>
                </a:lnTo>
                <a:lnTo>
                  <a:pt x="666" y="1009"/>
                </a:lnTo>
                <a:lnTo>
                  <a:pt x="666" y="1009"/>
                </a:lnTo>
                <a:lnTo>
                  <a:pt x="666" y="1009"/>
                </a:lnTo>
                <a:lnTo>
                  <a:pt x="666" y="1009"/>
                </a:lnTo>
                <a:lnTo>
                  <a:pt x="666" y="1007"/>
                </a:lnTo>
                <a:lnTo>
                  <a:pt x="666" y="1007"/>
                </a:lnTo>
                <a:lnTo>
                  <a:pt x="666" y="1007"/>
                </a:lnTo>
                <a:lnTo>
                  <a:pt x="666" y="1007"/>
                </a:lnTo>
                <a:lnTo>
                  <a:pt x="666" y="1007"/>
                </a:lnTo>
                <a:lnTo>
                  <a:pt x="666" y="1006"/>
                </a:lnTo>
                <a:lnTo>
                  <a:pt x="665" y="1006"/>
                </a:lnTo>
                <a:lnTo>
                  <a:pt x="665" y="1006"/>
                </a:lnTo>
                <a:lnTo>
                  <a:pt x="663" y="1006"/>
                </a:lnTo>
                <a:lnTo>
                  <a:pt x="663" y="1006"/>
                </a:lnTo>
                <a:lnTo>
                  <a:pt x="663" y="1006"/>
                </a:lnTo>
                <a:lnTo>
                  <a:pt x="663" y="1004"/>
                </a:lnTo>
                <a:lnTo>
                  <a:pt x="663" y="1004"/>
                </a:lnTo>
                <a:lnTo>
                  <a:pt x="663" y="1003"/>
                </a:lnTo>
                <a:lnTo>
                  <a:pt x="662" y="1003"/>
                </a:lnTo>
                <a:lnTo>
                  <a:pt x="663" y="1002"/>
                </a:lnTo>
                <a:lnTo>
                  <a:pt x="663" y="1000"/>
                </a:lnTo>
                <a:lnTo>
                  <a:pt x="663" y="999"/>
                </a:lnTo>
                <a:lnTo>
                  <a:pt x="663" y="999"/>
                </a:lnTo>
                <a:lnTo>
                  <a:pt x="663" y="998"/>
                </a:lnTo>
                <a:lnTo>
                  <a:pt x="663" y="998"/>
                </a:lnTo>
                <a:lnTo>
                  <a:pt x="663" y="998"/>
                </a:lnTo>
                <a:lnTo>
                  <a:pt x="662" y="996"/>
                </a:lnTo>
                <a:lnTo>
                  <a:pt x="662" y="996"/>
                </a:lnTo>
                <a:lnTo>
                  <a:pt x="661" y="996"/>
                </a:lnTo>
                <a:lnTo>
                  <a:pt x="661" y="996"/>
                </a:lnTo>
                <a:lnTo>
                  <a:pt x="661" y="996"/>
                </a:lnTo>
                <a:lnTo>
                  <a:pt x="661" y="996"/>
                </a:lnTo>
                <a:lnTo>
                  <a:pt x="659" y="996"/>
                </a:lnTo>
                <a:lnTo>
                  <a:pt x="659" y="996"/>
                </a:lnTo>
                <a:lnTo>
                  <a:pt x="659" y="998"/>
                </a:lnTo>
                <a:lnTo>
                  <a:pt x="658" y="998"/>
                </a:lnTo>
                <a:lnTo>
                  <a:pt x="658" y="998"/>
                </a:lnTo>
                <a:lnTo>
                  <a:pt x="658" y="998"/>
                </a:lnTo>
                <a:lnTo>
                  <a:pt x="657" y="998"/>
                </a:lnTo>
                <a:lnTo>
                  <a:pt x="657" y="998"/>
                </a:lnTo>
                <a:lnTo>
                  <a:pt x="655" y="998"/>
                </a:lnTo>
                <a:lnTo>
                  <a:pt x="655" y="998"/>
                </a:lnTo>
                <a:lnTo>
                  <a:pt x="655" y="998"/>
                </a:lnTo>
                <a:lnTo>
                  <a:pt x="654" y="998"/>
                </a:lnTo>
                <a:lnTo>
                  <a:pt x="653" y="998"/>
                </a:lnTo>
                <a:lnTo>
                  <a:pt x="653" y="998"/>
                </a:lnTo>
                <a:lnTo>
                  <a:pt x="653" y="998"/>
                </a:lnTo>
                <a:lnTo>
                  <a:pt x="651" y="996"/>
                </a:lnTo>
                <a:lnTo>
                  <a:pt x="651" y="996"/>
                </a:lnTo>
                <a:lnTo>
                  <a:pt x="650" y="996"/>
                </a:lnTo>
                <a:lnTo>
                  <a:pt x="650" y="996"/>
                </a:lnTo>
                <a:lnTo>
                  <a:pt x="650" y="996"/>
                </a:lnTo>
                <a:lnTo>
                  <a:pt x="648" y="995"/>
                </a:lnTo>
                <a:lnTo>
                  <a:pt x="648" y="995"/>
                </a:lnTo>
                <a:lnTo>
                  <a:pt x="647" y="994"/>
                </a:lnTo>
                <a:lnTo>
                  <a:pt x="643" y="988"/>
                </a:lnTo>
                <a:lnTo>
                  <a:pt x="637" y="980"/>
                </a:lnTo>
                <a:lnTo>
                  <a:pt x="635" y="976"/>
                </a:lnTo>
                <a:lnTo>
                  <a:pt x="633" y="974"/>
                </a:lnTo>
                <a:lnTo>
                  <a:pt x="632" y="973"/>
                </a:lnTo>
                <a:lnTo>
                  <a:pt x="629" y="969"/>
                </a:lnTo>
                <a:lnTo>
                  <a:pt x="627" y="965"/>
                </a:lnTo>
                <a:lnTo>
                  <a:pt x="625" y="965"/>
                </a:lnTo>
                <a:lnTo>
                  <a:pt x="622" y="961"/>
                </a:lnTo>
                <a:lnTo>
                  <a:pt x="620" y="957"/>
                </a:lnTo>
                <a:lnTo>
                  <a:pt x="620" y="955"/>
                </a:lnTo>
                <a:lnTo>
                  <a:pt x="617" y="954"/>
                </a:lnTo>
                <a:lnTo>
                  <a:pt x="617" y="954"/>
                </a:lnTo>
                <a:lnTo>
                  <a:pt x="616" y="950"/>
                </a:lnTo>
                <a:lnTo>
                  <a:pt x="613" y="947"/>
                </a:lnTo>
                <a:lnTo>
                  <a:pt x="611" y="946"/>
                </a:lnTo>
                <a:lnTo>
                  <a:pt x="609" y="942"/>
                </a:lnTo>
                <a:lnTo>
                  <a:pt x="607" y="943"/>
                </a:lnTo>
                <a:lnTo>
                  <a:pt x="606" y="944"/>
                </a:lnTo>
                <a:lnTo>
                  <a:pt x="603" y="939"/>
                </a:lnTo>
                <a:lnTo>
                  <a:pt x="603" y="939"/>
                </a:lnTo>
                <a:lnTo>
                  <a:pt x="603" y="939"/>
                </a:lnTo>
                <a:lnTo>
                  <a:pt x="605" y="937"/>
                </a:lnTo>
                <a:lnTo>
                  <a:pt x="606" y="937"/>
                </a:lnTo>
                <a:lnTo>
                  <a:pt x="605" y="936"/>
                </a:lnTo>
                <a:lnTo>
                  <a:pt x="603" y="936"/>
                </a:lnTo>
                <a:lnTo>
                  <a:pt x="602" y="933"/>
                </a:lnTo>
                <a:lnTo>
                  <a:pt x="601" y="932"/>
                </a:lnTo>
                <a:lnTo>
                  <a:pt x="601" y="931"/>
                </a:lnTo>
                <a:lnTo>
                  <a:pt x="601" y="931"/>
                </a:lnTo>
                <a:lnTo>
                  <a:pt x="601" y="929"/>
                </a:lnTo>
                <a:lnTo>
                  <a:pt x="599" y="929"/>
                </a:lnTo>
                <a:lnTo>
                  <a:pt x="599" y="928"/>
                </a:lnTo>
                <a:lnTo>
                  <a:pt x="598" y="928"/>
                </a:lnTo>
                <a:lnTo>
                  <a:pt x="598" y="926"/>
                </a:lnTo>
                <a:lnTo>
                  <a:pt x="598" y="926"/>
                </a:lnTo>
                <a:lnTo>
                  <a:pt x="598" y="926"/>
                </a:lnTo>
                <a:lnTo>
                  <a:pt x="598" y="926"/>
                </a:lnTo>
                <a:lnTo>
                  <a:pt x="596" y="926"/>
                </a:lnTo>
                <a:lnTo>
                  <a:pt x="596" y="926"/>
                </a:lnTo>
                <a:lnTo>
                  <a:pt x="595" y="926"/>
                </a:lnTo>
                <a:lnTo>
                  <a:pt x="595" y="926"/>
                </a:lnTo>
                <a:lnTo>
                  <a:pt x="595" y="928"/>
                </a:lnTo>
                <a:lnTo>
                  <a:pt x="595" y="928"/>
                </a:lnTo>
                <a:lnTo>
                  <a:pt x="594" y="926"/>
                </a:lnTo>
                <a:lnTo>
                  <a:pt x="592" y="926"/>
                </a:lnTo>
                <a:lnTo>
                  <a:pt x="592" y="926"/>
                </a:lnTo>
                <a:lnTo>
                  <a:pt x="592" y="925"/>
                </a:lnTo>
                <a:lnTo>
                  <a:pt x="592" y="925"/>
                </a:lnTo>
                <a:lnTo>
                  <a:pt x="591" y="924"/>
                </a:lnTo>
                <a:lnTo>
                  <a:pt x="591" y="924"/>
                </a:lnTo>
                <a:lnTo>
                  <a:pt x="590" y="922"/>
                </a:lnTo>
                <a:lnTo>
                  <a:pt x="590" y="922"/>
                </a:lnTo>
                <a:lnTo>
                  <a:pt x="590" y="922"/>
                </a:lnTo>
                <a:lnTo>
                  <a:pt x="590" y="921"/>
                </a:lnTo>
                <a:lnTo>
                  <a:pt x="590" y="921"/>
                </a:lnTo>
                <a:lnTo>
                  <a:pt x="590" y="920"/>
                </a:lnTo>
                <a:lnTo>
                  <a:pt x="590" y="920"/>
                </a:lnTo>
                <a:lnTo>
                  <a:pt x="590" y="920"/>
                </a:lnTo>
                <a:lnTo>
                  <a:pt x="590" y="918"/>
                </a:lnTo>
                <a:lnTo>
                  <a:pt x="591" y="918"/>
                </a:lnTo>
                <a:lnTo>
                  <a:pt x="591" y="918"/>
                </a:lnTo>
                <a:lnTo>
                  <a:pt x="592" y="918"/>
                </a:lnTo>
                <a:lnTo>
                  <a:pt x="592" y="917"/>
                </a:lnTo>
                <a:lnTo>
                  <a:pt x="592" y="917"/>
                </a:lnTo>
                <a:lnTo>
                  <a:pt x="592" y="916"/>
                </a:lnTo>
                <a:lnTo>
                  <a:pt x="592" y="914"/>
                </a:lnTo>
                <a:lnTo>
                  <a:pt x="592" y="914"/>
                </a:lnTo>
                <a:lnTo>
                  <a:pt x="592" y="914"/>
                </a:lnTo>
                <a:lnTo>
                  <a:pt x="592" y="913"/>
                </a:lnTo>
                <a:lnTo>
                  <a:pt x="592" y="913"/>
                </a:lnTo>
                <a:lnTo>
                  <a:pt x="592" y="911"/>
                </a:lnTo>
                <a:lnTo>
                  <a:pt x="592" y="911"/>
                </a:lnTo>
                <a:lnTo>
                  <a:pt x="592" y="911"/>
                </a:lnTo>
                <a:lnTo>
                  <a:pt x="592" y="911"/>
                </a:lnTo>
                <a:lnTo>
                  <a:pt x="592" y="910"/>
                </a:lnTo>
                <a:lnTo>
                  <a:pt x="594" y="910"/>
                </a:lnTo>
                <a:lnTo>
                  <a:pt x="594" y="910"/>
                </a:lnTo>
                <a:lnTo>
                  <a:pt x="595" y="909"/>
                </a:lnTo>
                <a:lnTo>
                  <a:pt x="595" y="909"/>
                </a:lnTo>
                <a:lnTo>
                  <a:pt x="595" y="909"/>
                </a:lnTo>
                <a:lnTo>
                  <a:pt x="595" y="907"/>
                </a:lnTo>
                <a:lnTo>
                  <a:pt x="595" y="907"/>
                </a:lnTo>
                <a:lnTo>
                  <a:pt x="596" y="907"/>
                </a:lnTo>
                <a:lnTo>
                  <a:pt x="596" y="906"/>
                </a:lnTo>
                <a:lnTo>
                  <a:pt x="596" y="906"/>
                </a:lnTo>
                <a:lnTo>
                  <a:pt x="596" y="906"/>
                </a:lnTo>
                <a:lnTo>
                  <a:pt x="596" y="905"/>
                </a:lnTo>
                <a:lnTo>
                  <a:pt x="596" y="905"/>
                </a:lnTo>
                <a:lnTo>
                  <a:pt x="596" y="905"/>
                </a:lnTo>
                <a:lnTo>
                  <a:pt x="595" y="903"/>
                </a:lnTo>
                <a:lnTo>
                  <a:pt x="595" y="903"/>
                </a:lnTo>
                <a:lnTo>
                  <a:pt x="595" y="903"/>
                </a:lnTo>
                <a:lnTo>
                  <a:pt x="595" y="903"/>
                </a:lnTo>
                <a:lnTo>
                  <a:pt x="595" y="902"/>
                </a:lnTo>
                <a:lnTo>
                  <a:pt x="595" y="902"/>
                </a:lnTo>
                <a:lnTo>
                  <a:pt x="596" y="900"/>
                </a:lnTo>
                <a:lnTo>
                  <a:pt x="596" y="900"/>
                </a:lnTo>
                <a:lnTo>
                  <a:pt x="596" y="900"/>
                </a:lnTo>
                <a:lnTo>
                  <a:pt x="596" y="899"/>
                </a:lnTo>
                <a:lnTo>
                  <a:pt x="596" y="899"/>
                </a:lnTo>
                <a:lnTo>
                  <a:pt x="598" y="899"/>
                </a:lnTo>
                <a:lnTo>
                  <a:pt x="598" y="898"/>
                </a:lnTo>
                <a:lnTo>
                  <a:pt x="598" y="898"/>
                </a:lnTo>
                <a:lnTo>
                  <a:pt x="598" y="898"/>
                </a:lnTo>
                <a:lnTo>
                  <a:pt x="598" y="898"/>
                </a:lnTo>
                <a:lnTo>
                  <a:pt x="598" y="896"/>
                </a:lnTo>
                <a:lnTo>
                  <a:pt x="598" y="896"/>
                </a:lnTo>
                <a:lnTo>
                  <a:pt x="596" y="896"/>
                </a:lnTo>
                <a:lnTo>
                  <a:pt x="596" y="896"/>
                </a:lnTo>
                <a:lnTo>
                  <a:pt x="595" y="896"/>
                </a:lnTo>
                <a:lnTo>
                  <a:pt x="595" y="895"/>
                </a:lnTo>
                <a:lnTo>
                  <a:pt x="595" y="895"/>
                </a:lnTo>
                <a:lnTo>
                  <a:pt x="595" y="895"/>
                </a:lnTo>
                <a:lnTo>
                  <a:pt x="594" y="895"/>
                </a:lnTo>
                <a:lnTo>
                  <a:pt x="594" y="895"/>
                </a:lnTo>
                <a:lnTo>
                  <a:pt x="592" y="895"/>
                </a:lnTo>
                <a:lnTo>
                  <a:pt x="592" y="895"/>
                </a:lnTo>
                <a:lnTo>
                  <a:pt x="592" y="894"/>
                </a:lnTo>
                <a:lnTo>
                  <a:pt x="591" y="894"/>
                </a:lnTo>
                <a:lnTo>
                  <a:pt x="591" y="894"/>
                </a:lnTo>
                <a:lnTo>
                  <a:pt x="591" y="894"/>
                </a:lnTo>
                <a:lnTo>
                  <a:pt x="590" y="894"/>
                </a:lnTo>
                <a:lnTo>
                  <a:pt x="590" y="894"/>
                </a:lnTo>
                <a:lnTo>
                  <a:pt x="590" y="892"/>
                </a:lnTo>
                <a:lnTo>
                  <a:pt x="590" y="892"/>
                </a:lnTo>
                <a:lnTo>
                  <a:pt x="588" y="892"/>
                </a:lnTo>
                <a:lnTo>
                  <a:pt x="588" y="892"/>
                </a:lnTo>
                <a:lnTo>
                  <a:pt x="587" y="892"/>
                </a:lnTo>
                <a:lnTo>
                  <a:pt x="587" y="892"/>
                </a:lnTo>
                <a:lnTo>
                  <a:pt x="587" y="891"/>
                </a:lnTo>
                <a:lnTo>
                  <a:pt x="587" y="891"/>
                </a:lnTo>
                <a:lnTo>
                  <a:pt x="587" y="891"/>
                </a:lnTo>
                <a:lnTo>
                  <a:pt x="587" y="890"/>
                </a:lnTo>
                <a:lnTo>
                  <a:pt x="587" y="890"/>
                </a:lnTo>
                <a:lnTo>
                  <a:pt x="587" y="890"/>
                </a:lnTo>
                <a:lnTo>
                  <a:pt x="585" y="890"/>
                </a:lnTo>
                <a:lnTo>
                  <a:pt x="585" y="890"/>
                </a:lnTo>
                <a:lnTo>
                  <a:pt x="585" y="888"/>
                </a:lnTo>
                <a:lnTo>
                  <a:pt x="584" y="888"/>
                </a:lnTo>
                <a:lnTo>
                  <a:pt x="584" y="890"/>
                </a:lnTo>
                <a:lnTo>
                  <a:pt x="584" y="890"/>
                </a:lnTo>
                <a:lnTo>
                  <a:pt x="583" y="890"/>
                </a:lnTo>
                <a:lnTo>
                  <a:pt x="583" y="890"/>
                </a:lnTo>
                <a:lnTo>
                  <a:pt x="581" y="890"/>
                </a:lnTo>
                <a:lnTo>
                  <a:pt x="581" y="890"/>
                </a:lnTo>
                <a:lnTo>
                  <a:pt x="581" y="890"/>
                </a:lnTo>
                <a:lnTo>
                  <a:pt x="581" y="890"/>
                </a:lnTo>
                <a:lnTo>
                  <a:pt x="580" y="890"/>
                </a:lnTo>
                <a:lnTo>
                  <a:pt x="580" y="890"/>
                </a:lnTo>
                <a:lnTo>
                  <a:pt x="580" y="890"/>
                </a:lnTo>
                <a:lnTo>
                  <a:pt x="579" y="890"/>
                </a:lnTo>
                <a:lnTo>
                  <a:pt x="579" y="890"/>
                </a:lnTo>
                <a:lnTo>
                  <a:pt x="579" y="890"/>
                </a:lnTo>
                <a:lnTo>
                  <a:pt x="579" y="890"/>
                </a:lnTo>
                <a:lnTo>
                  <a:pt x="577" y="890"/>
                </a:lnTo>
                <a:lnTo>
                  <a:pt x="577" y="890"/>
                </a:lnTo>
                <a:lnTo>
                  <a:pt x="576" y="890"/>
                </a:lnTo>
                <a:lnTo>
                  <a:pt x="576" y="891"/>
                </a:lnTo>
                <a:lnTo>
                  <a:pt x="576" y="891"/>
                </a:lnTo>
                <a:lnTo>
                  <a:pt x="576" y="891"/>
                </a:lnTo>
                <a:lnTo>
                  <a:pt x="576" y="892"/>
                </a:lnTo>
                <a:lnTo>
                  <a:pt x="576" y="892"/>
                </a:lnTo>
                <a:lnTo>
                  <a:pt x="575" y="892"/>
                </a:lnTo>
                <a:lnTo>
                  <a:pt x="575" y="892"/>
                </a:lnTo>
                <a:lnTo>
                  <a:pt x="575" y="892"/>
                </a:lnTo>
                <a:lnTo>
                  <a:pt x="575" y="892"/>
                </a:lnTo>
                <a:lnTo>
                  <a:pt x="573" y="892"/>
                </a:lnTo>
                <a:lnTo>
                  <a:pt x="573" y="892"/>
                </a:lnTo>
                <a:lnTo>
                  <a:pt x="573" y="894"/>
                </a:lnTo>
                <a:lnTo>
                  <a:pt x="572" y="894"/>
                </a:lnTo>
                <a:lnTo>
                  <a:pt x="572" y="894"/>
                </a:lnTo>
                <a:lnTo>
                  <a:pt x="572" y="895"/>
                </a:lnTo>
                <a:lnTo>
                  <a:pt x="570" y="895"/>
                </a:lnTo>
                <a:lnTo>
                  <a:pt x="570" y="895"/>
                </a:lnTo>
                <a:lnTo>
                  <a:pt x="570" y="895"/>
                </a:lnTo>
                <a:lnTo>
                  <a:pt x="570" y="895"/>
                </a:lnTo>
                <a:lnTo>
                  <a:pt x="570" y="895"/>
                </a:lnTo>
                <a:lnTo>
                  <a:pt x="569" y="895"/>
                </a:lnTo>
                <a:lnTo>
                  <a:pt x="569" y="896"/>
                </a:lnTo>
                <a:lnTo>
                  <a:pt x="569" y="896"/>
                </a:lnTo>
                <a:lnTo>
                  <a:pt x="569" y="895"/>
                </a:lnTo>
                <a:lnTo>
                  <a:pt x="568" y="895"/>
                </a:lnTo>
                <a:lnTo>
                  <a:pt x="568" y="896"/>
                </a:lnTo>
                <a:lnTo>
                  <a:pt x="568" y="896"/>
                </a:lnTo>
                <a:lnTo>
                  <a:pt x="568" y="896"/>
                </a:lnTo>
                <a:lnTo>
                  <a:pt x="568" y="896"/>
                </a:lnTo>
                <a:lnTo>
                  <a:pt x="568" y="898"/>
                </a:lnTo>
                <a:lnTo>
                  <a:pt x="566" y="898"/>
                </a:lnTo>
                <a:lnTo>
                  <a:pt x="566" y="898"/>
                </a:lnTo>
                <a:lnTo>
                  <a:pt x="566" y="898"/>
                </a:lnTo>
                <a:lnTo>
                  <a:pt x="565" y="898"/>
                </a:lnTo>
                <a:lnTo>
                  <a:pt x="565" y="898"/>
                </a:lnTo>
                <a:lnTo>
                  <a:pt x="565" y="899"/>
                </a:lnTo>
                <a:lnTo>
                  <a:pt x="565" y="899"/>
                </a:lnTo>
                <a:lnTo>
                  <a:pt x="565" y="899"/>
                </a:lnTo>
                <a:lnTo>
                  <a:pt x="564" y="899"/>
                </a:lnTo>
                <a:lnTo>
                  <a:pt x="564" y="900"/>
                </a:lnTo>
                <a:lnTo>
                  <a:pt x="564" y="900"/>
                </a:lnTo>
                <a:lnTo>
                  <a:pt x="564" y="900"/>
                </a:lnTo>
                <a:lnTo>
                  <a:pt x="562" y="900"/>
                </a:lnTo>
                <a:lnTo>
                  <a:pt x="562" y="900"/>
                </a:lnTo>
                <a:lnTo>
                  <a:pt x="562" y="900"/>
                </a:lnTo>
                <a:lnTo>
                  <a:pt x="562" y="900"/>
                </a:lnTo>
                <a:lnTo>
                  <a:pt x="561" y="899"/>
                </a:lnTo>
                <a:lnTo>
                  <a:pt x="561" y="899"/>
                </a:lnTo>
                <a:lnTo>
                  <a:pt x="561" y="898"/>
                </a:lnTo>
                <a:lnTo>
                  <a:pt x="559" y="898"/>
                </a:lnTo>
                <a:lnTo>
                  <a:pt x="559" y="898"/>
                </a:lnTo>
                <a:lnTo>
                  <a:pt x="559" y="896"/>
                </a:lnTo>
                <a:lnTo>
                  <a:pt x="559" y="896"/>
                </a:lnTo>
                <a:lnTo>
                  <a:pt x="559" y="895"/>
                </a:lnTo>
                <a:lnTo>
                  <a:pt x="559" y="895"/>
                </a:lnTo>
                <a:lnTo>
                  <a:pt x="561" y="894"/>
                </a:lnTo>
                <a:lnTo>
                  <a:pt x="561" y="892"/>
                </a:lnTo>
                <a:lnTo>
                  <a:pt x="561" y="891"/>
                </a:lnTo>
                <a:lnTo>
                  <a:pt x="561" y="891"/>
                </a:lnTo>
                <a:lnTo>
                  <a:pt x="561" y="890"/>
                </a:lnTo>
                <a:lnTo>
                  <a:pt x="561" y="890"/>
                </a:lnTo>
                <a:lnTo>
                  <a:pt x="562" y="888"/>
                </a:lnTo>
                <a:lnTo>
                  <a:pt x="562" y="887"/>
                </a:lnTo>
                <a:lnTo>
                  <a:pt x="562" y="885"/>
                </a:lnTo>
                <a:lnTo>
                  <a:pt x="562" y="884"/>
                </a:lnTo>
                <a:lnTo>
                  <a:pt x="562" y="884"/>
                </a:lnTo>
                <a:lnTo>
                  <a:pt x="562" y="884"/>
                </a:lnTo>
                <a:lnTo>
                  <a:pt x="562" y="883"/>
                </a:lnTo>
                <a:lnTo>
                  <a:pt x="562" y="883"/>
                </a:lnTo>
                <a:lnTo>
                  <a:pt x="562" y="883"/>
                </a:lnTo>
                <a:lnTo>
                  <a:pt x="562" y="881"/>
                </a:lnTo>
                <a:lnTo>
                  <a:pt x="562" y="881"/>
                </a:lnTo>
                <a:lnTo>
                  <a:pt x="562" y="881"/>
                </a:lnTo>
                <a:lnTo>
                  <a:pt x="562" y="880"/>
                </a:lnTo>
                <a:lnTo>
                  <a:pt x="564" y="880"/>
                </a:lnTo>
                <a:lnTo>
                  <a:pt x="564" y="879"/>
                </a:lnTo>
                <a:lnTo>
                  <a:pt x="564" y="879"/>
                </a:lnTo>
                <a:lnTo>
                  <a:pt x="564" y="879"/>
                </a:lnTo>
                <a:lnTo>
                  <a:pt x="564" y="877"/>
                </a:lnTo>
                <a:lnTo>
                  <a:pt x="564" y="876"/>
                </a:lnTo>
                <a:lnTo>
                  <a:pt x="564" y="876"/>
                </a:lnTo>
                <a:lnTo>
                  <a:pt x="564" y="876"/>
                </a:lnTo>
                <a:lnTo>
                  <a:pt x="564" y="874"/>
                </a:lnTo>
                <a:lnTo>
                  <a:pt x="564" y="874"/>
                </a:lnTo>
                <a:lnTo>
                  <a:pt x="565" y="874"/>
                </a:lnTo>
                <a:lnTo>
                  <a:pt x="565" y="873"/>
                </a:lnTo>
                <a:lnTo>
                  <a:pt x="565" y="873"/>
                </a:lnTo>
                <a:lnTo>
                  <a:pt x="566" y="873"/>
                </a:lnTo>
                <a:lnTo>
                  <a:pt x="566" y="872"/>
                </a:lnTo>
                <a:lnTo>
                  <a:pt x="565" y="872"/>
                </a:lnTo>
                <a:lnTo>
                  <a:pt x="565" y="872"/>
                </a:lnTo>
                <a:lnTo>
                  <a:pt x="565" y="872"/>
                </a:lnTo>
                <a:lnTo>
                  <a:pt x="565" y="870"/>
                </a:lnTo>
                <a:lnTo>
                  <a:pt x="564" y="870"/>
                </a:lnTo>
                <a:lnTo>
                  <a:pt x="564" y="870"/>
                </a:lnTo>
                <a:lnTo>
                  <a:pt x="562" y="870"/>
                </a:lnTo>
                <a:lnTo>
                  <a:pt x="562" y="870"/>
                </a:lnTo>
                <a:lnTo>
                  <a:pt x="562" y="870"/>
                </a:lnTo>
                <a:lnTo>
                  <a:pt x="562" y="870"/>
                </a:lnTo>
                <a:lnTo>
                  <a:pt x="561" y="870"/>
                </a:lnTo>
                <a:lnTo>
                  <a:pt x="561" y="870"/>
                </a:lnTo>
                <a:lnTo>
                  <a:pt x="559" y="870"/>
                </a:lnTo>
                <a:lnTo>
                  <a:pt x="559" y="870"/>
                </a:lnTo>
                <a:lnTo>
                  <a:pt x="559" y="870"/>
                </a:lnTo>
                <a:lnTo>
                  <a:pt x="559" y="870"/>
                </a:lnTo>
                <a:lnTo>
                  <a:pt x="559" y="870"/>
                </a:lnTo>
                <a:lnTo>
                  <a:pt x="558" y="870"/>
                </a:lnTo>
                <a:lnTo>
                  <a:pt x="558" y="870"/>
                </a:lnTo>
                <a:lnTo>
                  <a:pt x="557" y="870"/>
                </a:lnTo>
                <a:lnTo>
                  <a:pt x="557" y="870"/>
                </a:lnTo>
                <a:lnTo>
                  <a:pt x="557" y="870"/>
                </a:lnTo>
                <a:lnTo>
                  <a:pt x="557" y="870"/>
                </a:lnTo>
                <a:lnTo>
                  <a:pt x="557" y="869"/>
                </a:lnTo>
                <a:lnTo>
                  <a:pt x="557" y="869"/>
                </a:lnTo>
                <a:lnTo>
                  <a:pt x="557" y="869"/>
                </a:lnTo>
                <a:lnTo>
                  <a:pt x="555" y="869"/>
                </a:lnTo>
                <a:lnTo>
                  <a:pt x="555" y="869"/>
                </a:lnTo>
                <a:lnTo>
                  <a:pt x="555" y="869"/>
                </a:lnTo>
                <a:lnTo>
                  <a:pt x="555" y="869"/>
                </a:lnTo>
                <a:lnTo>
                  <a:pt x="554" y="869"/>
                </a:lnTo>
                <a:lnTo>
                  <a:pt x="554" y="869"/>
                </a:lnTo>
                <a:lnTo>
                  <a:pt x="554" y="869"/>
                </a:lnTo>
                <a:lnTo>
                  <a:pt x="554" y="868"/>
                </a:lnTo>
                <a:lnTo>
                  <a:pt x="553" y="868"/>
                </a:lnTo>
                <a:lnTo>
                  <a:pt x="551" y="868"/>
                </a:lnTo>
                <a:lnTo>
                  <a:pt x="551" y="868"/>
                </a:lnTo>
                <a:lnTo>
                  <a:pt x="551" y="866"/>
                </a:lnTo>
                <a:lnTo>
                  <a:pt x="551" y="868"/>
                </a:lnTo>
                <a:lnTo>
                  <a:pt x="551" y="866"/>
                </a:lnTo>
                <a:lnTo>
                  <a:pt x="550" y="866"/>
                </a:lnTo>
                <a:lnTo>
                  <a:pt x="550" y="866"/>
                </a:lnTo>
                <a:lnTo>
                  <a:pt x="549" y="866"/>
                </a:lnTo>
                <a:lnTo>
                  <a:pt x="549" y="866"/>
                </a:lnTo>
                <a:lnTo>
                  <a:pt x="549" y="866"/>
                </a:lnTo>
                <a:lnTo>
                  <a:pt x="549" y="865"/>
                </a:lnTo>
                <a:lnTo>
                  <a:pt x="549" y="865"/>
                </a:lnTo>
                <a:lnTo>
                  <a:pt x="549" y="865"/>
                </a:lnTo>
                <a:lnTo>
                  <a:pt x="549" y="865"/>
                </a:lnTo>
                <a:lnTo>
                  <a:pt x="547" y="865"/>
                </a:lnTo>
                <a:lnTo>
                  <a:pt x="547" y="865"/>
                </a:lnTo>
                <a:lnTo>
                  <a:pt x="547" y="864"/>
                </a:lnTo>
                <a:lnTo>
                  <a:pt x="547" y="864"/>
                </a:lnTo>
                <a:lnTo>
                  <a:pt x="547" y="862"/>
                </a:lnTo>
                <a:lnTo>
                  <a:pt x="547" y="862"/>
                </a:lnTo>
                <a:lnTo>
                  <a:pt x="546" y="862"/>
                </a:lnTo>
                <a:lnTo>
                  <a:pt x="546" y="862"/>
                </a:lnTo>
                <a:lnTo>
                  <a:pt x="546" y="862"/>
                </a:lnTo>
                <a:lnTo>
                  <a:pt x="546" y="862"/>
                </a:lnTo>
                <a:lnTo>
                  <a:pt x="544" y="862"/>
                </a:lnTo>
                <a:lnTo>
                  <a:pt x="544" y="862"/>
                </a:lnTo>
                <a:lnTo>
                  <a:pt x="544" y="862"/>
                </a:lnTo>
                <a:lnTo>
                  <a:pt x="543" y="862"/>
                </a:lnTo>
                <a:lnTo>
                  <a:pt x="543" y="864"/>
                </a:lnTo>
                <a:lnTo>
                  <a:pt x="543" y="862"/>
                </a:lnTo>
                <a:lnTo>
                  <a:pt x="543" y="862"/>
                </a:lnTo>
                <a:lnTo>
                  <a:pt x="542" y="862"/>
                </a:lnTo>
                <a:lnTo>
                  <a:pt x="542" y="862"/>
                </a:lnTo>
                <a:lnTo>
                  <a:pt x="540" y="862"/>
                </a:lnTo>
                <a:lnTo>
                  <a:pt x="540" y="862"/>
                </a:lnTo>
                <a:lnTo>
                  <a:pt x="540" y="862"/>
                </a:lnTo>
                <a:lnTo>
                  <a:pt x="540" y="862"/>
                </a:lnTo>
                <a:lnTo>
                  <a:pt x="539" y="862"/>
                </a:lnTo>
                <a:lnTo>
                  <a:pt x="539" y="862"/>
                </a:lnTo>
                <a:lnTo>
                  <a:pt x="538" y="862"/>
                </a:lnTo>
                <a:lnTo>
                  <a:pt x="538" y="861"/>
                </a:lnTo>
                <a:lnTo>
                  <a:pt x="538" y="861"/>
                </a:lnTo>
                <a:lnTo>
                  <a:pt x="538" y="861"/>
                </a:lnTo>
                <a:lnTo>
                  <a:pt x="538" y="859"/>
                </a:lnTo>
                <a:lnTo>
                  <a:pt x="536" y="861"/>
                </a:lnTo>
                <a:lnTo>
                  <a:pt x="536" y="861"/>
                </a:lnTo>
                <a:lnTo>
                  <a:pt x="535" y="861"/>
                </a:lnTo>
                <a:lnTo>
                  <a:pt x="535" y="861"/>
                </a:lnTo>
                <a:lnTo>
                  <a:pt x="535" y="861"/>
                </a:lnTo>
                <a:lnTo>
                  <a:pt x="535" y="862"/>
                </a:lnTo>
                <a:lnTo>
                  <a:pt x="535" y="862"/>
                </a:lnTo>
                <a:lnTo>
                  <a:pt x="535" y="862"/>
                </a:lnTo>
                <a:lnTo>
                  <a:pt x="533" y="862"/>
                </a:lnTo>
                <a:lnTo>
                  <a:pt x="533" y="862"/>
                </a:lnTo>
                <a:lnTo>
                  <a:pt x="533" y="862"/>
                </a:lnTo>
                <a:lnTo>
                  <a:pt x="533" y="862"/>
                </a:lnTo>
                <a:lnTo>
                  <a:pt x="533" y="862"/>
                </a:lnTo>
                <a:lnTo>
                  <a:pt x="532" y="862"/>
                </a:lnTo>
                <a:lnTo>
                  <a:pt x="532" y="864"/>
                </a:lnTo>
                <a:lnTo>
                  <a:pt x="532" y="862"/>
                </a:lnTo>
                <a:lnTo>
                  <a:pt x="532" y="862"/>
                </a:lnTo>
                <a:lnTo>
                  <a:pt x="532" y="862"/>
                </a:lnTo>
                <a:lnTo>
                  <a:pt x="532" y="862"/>
                </a:lnTo>
                <a:lnTo>
                  <a:pt x="531" y="862"/>
                </a:lnTo>
                <a:lnTo>
                  <a:pt x="531" y="864"/>
                </a:lnTo>
                <a:lnTo>
                  <a:pt x="531" y="864"/>
                </a:lnTo>
                <a:lnTo>
                  <a:pt x="531" y="862"/>
                </a:lnTo>
                <a:lnTo>
                  <a:pt x="529" y="862"/>
                </a:lnTo>
                <a:lnTo>
                  <a:pt x="529" y="862"/>
                </a:lnTo>
                <a:lnTo>
                  <a:pt x="529" y="862"/>
                </a:lnTo>
                <a:lnTo>
                  <a:pt x="528" y="862"/>
                </a:lnTo>
                <a:lnTo>
                  <a:pt x="528" y="862"/>
                </a:lnTo>
                <a:lnTo>
                  <a:pt x="528" y="862"/>
                </a:lnTo>
                <a:lnTo>
                  <a:pt x="527" y="862"/>
                </a:lnTo>
                <a:lnTo>
                  <a:pt x="527" y="862"/>
                </a:lnTo>
                <a:lnTo>
                  <a:pt x="527" y="862"/>
                </a:lnTo>
                <a:lnTo>
                  <a:pt x="527" y="862"/>
                </a:lnTo>
                <a:lnTo>
                  <a:pt x="525" y="862"/>
                </a:lnTo>
                <a:lnTo>
                  <a:pt x="525" y="862"/>
                </a:lnTo>
                <a:lnTo>
                  <a:pt x="524" y="862"/>
                </a:lnTo>
                <a:lnTo>
                  <a:pt x="524" y="862"/>
                </a:lnTo>
                <a:lnTo>
                  <a:pt x="524" y="864"/>
                </a:lnTo>
                <a:lnTo>
                  <a:pt x="524" y="864"/>
                </a:lnTo>
                <a:lnTo>
                  <a:pt x="523" y="862"/>
                </a:lnTo>
                <a:lnTo>
                  <a:pt x="523" y="862"/>
                </a:lnTo>
                <a:lnTo>
                  <a:pt x="523" y="862"/>
                </a:lnTo>
                <a:lnTo>
                  <a:pt x="523" y="862"/>
                </a:lnTo>
                <a:lnTo>
                  <a:pt x="523" y="862"/>
                </a:lnTo>
                <a:lnTo>
                  <a:pt x="521" y="862"/>
                </a:lnTo>
                <a:lnTo>
                  <a:pt x="521" y="862"/>
                </a:lnTo>
                <a:lnTo>
                  <a:pt x="521" y="862"/>
                </a:lnTo>
                <a:lnTo>
                  <a:pt x="521" y="862"/>
                </a:lnTo>
                <a:lnTo>
                  <a:pt x="520" y="862"/>
                </a:lnTo>
                <a:lnTo>
                  <a:pt x="520" y="862"/>
                </a:lnTo>
                <a:lnTo>
                  <a:pt x="520" y="864"/>
                </a:lnTo>
                <a:lnTo>
                  <a:pt x="518" y="864"/>
                </a:lnTo>
                <a:lnTo>
                  <a:pt x="518" y="864"/>
                </a:lnTo>
                <a:lnTo>
                  <a:pt x="518" y="862"/>
                </a:lnTo>
                <a:lnTo>
                  <a:pt x="518" y="864"/>
                </a:lnTo>
                <a:lnTo>
                  <a:pt x="518" y="862"/>
                </a:lnTo>
                <a:lnTo>
                  <a:pt x="518" y="864"/>
                </a:lnTo>
                <a:lnTo>
                  <a:pt x="518" y="864"/>
                </a:lnTo>
                <a:lnTo>
                  <a:pt x="517" y="864"/>
                </a:lnTo>
                <a:lnTo>
                  <a:pt x="517" y="862"/>
                </a:lnTo>
                <a:lnTo>
                  <a:pt x="517" y="864"/>
                </a:lnTo>
                <a:lnTo>
                  <a:pt x="517" y="862"/>
                </a:lnTo>
                <a:lnTo>
                  <a:pt x="517" y="862"/>
                </a:lnTo>
                <a:lnTo>
                  <a:pt x="517" y="864"/>
                </a:lnTo>
                <a:lnTo>
                  <a:pt x="517" y="862"/>
                </a:lnTo>
                <a:lnTo>
                  <a:pt x="517" y="862"/>
                </a:lnTo>
                <a:lnTo>
                  <a:pt x="516" y="862"/>
                </a:lnTo>
                <a:lnTo>
                  <a:pt x="516" y="862"/>
                </a:lnTo>
                <a:lnTo>
                  <a:pt x="516" y="862"/>
                </a:lnTo>
                <a:lnTo>
                  <a:pt x="516" y="862"/>
                </a:lnTo>
                <a:lnTo>
                  <a:pt x="516" y="862"/>
                </a:lnTo>
                <a:lnTo>
                  <a:pt x="516" y="862"/>
                </a:lnTo>
                <a:lnTo>
                  <a:pt x="514" y="862"/>
                </a:lnTo>
                <a:lnTo>
                  <a:pt x="514" y="862"/>
                </a:lnTo>
                <a:lnTo>
                  <a:pt x="513" y="862"/>
                </a:lnTo>
                <a:lnTo>
                  <a:pt x="513" y="862"/>
                </a:lnTo>
                <a:lnTo>
                  <a:pt x="513" y="862"/>
                </a:lnTo>
                <a:lnTo>
                  <a:pt x="512" y="862"/>
                </a:lnTo>
                <a:lnTo>
                  <a:pt x="512" y="862"/>
                </a:lnTo>
                <a:lnTo>
                  <a:pt x="510" y="862"/>
                </a:lnTo>
                <a:lnTo>
                  <a:pt x="510" y="862"/>
                </a:lnTo>
                <a:lnTo>
                  <a:pt x="510" y="862"/>
                </a:lnTo>
                <a:lnTo>
                  <a:pt x="510" y="861"/>
                </a:lnTo>
                <a:lnTo>
                  <a:pt x="509" y="861"/>
                </a:lnTo>
                <a:lnTo>
                  <a:pt x="509" y="861"/>
                </a:lnTo>
                <a:lnTo>
                  <a:pt x="509" y="861"/>
                </a:lnTo>
                <a:lnTo>
                  <a:pt x="507" y="861"/>
                </a:lnTo>
                <a:lnTo>
                  <a:pt x="507" y="861"/>
                </a:lnTo>
                <a:lnTo>
                  <a:pt x="507" y="861"/>
                </a:lnTo>
                <a:lnTo>
                  <a:pt x="507" y="861"/>
                </a:lnTo>
                <a:lnTo>
                  <a:pt x="507" y="861"/>
                </a:lnTo>
                <a:lnTo>
                  <a:pt x="507" y="859"/>
                </a:lnTo>
                <a:lnTo>
                  <a:pt x="506" y="859"/>
                </a:lnTo>
                <a:lnTo>
                  <a:pt x="506" y="859"/>
                </a:lnTo>
                <a:lnTo>
                  <a:pt x="506" y="859"/>
                </a:lnTo>
                <a:lnTo>
                  <a:pt x="506" y="859"/>
                </a:lnTo>
                <a:lnTo>
                  <a:pt x="506" y="859"/>
                </a:lnTo>
                <a:lnTo>
                  <a:pt x="506" y="859"/>
                </a:lnTo>
                <a:lnTo>
                  <a:pt x="506" y="859"/>
                </a:lnTo>
                <a:lnTo>
                  <a:pt x="505" y="859"/>
                </a:lnTo>
                <a:lnTo>
                  <a:pt x="505" y="859"/>
                </a:lnTo>
                <a:lnTo>
                  <a:pt x="505" y="859"/>
                </a:lnTo>
                <a:lnTo>
                  <a:pt x="505" y="859"/>
                </a:lnTo>
                <a:lnTo>
                  <a:pt x="505" y="859"/>
                </a:lnTo>
                <a:lnTo>
                  <a:pt x="503" y="859"/>
                </a:lnTo>
                <a:lnTo>
                  <a:pt x="503" y="858"/>
                </a:lnTo>
                <a:lnTo>
                  <a:pt x="503" y="858"/>
                </a:lnTo>
                <a:lnTo>
                  <a:pt x="503" y="858"/>
                </a:lnTo>
                <a:lnTo>
                  <a:pt x="502" y="858"/>
                </a:lnTo>
                <a:lnTo>
                  <a:pt x="502" y="858"/>
                </a:lnTo>
                <a:lnTo>
                  <a:pt x="502" y="857"/>
                </a:lnTo>
                <a:lnTo>
                  <a:pt x="502" y="857"/>
                </a:lnTo>
                <a:lnTo>
                  <a:pt x="502" y="857"/>
                </a:lnTo>
                <a:lnTo>
                  <a:pt x="501" y="857"/>
                </a:lnTo>
                <a:lnTo>
                  <a:pt x="501" y="857"/>
                </a:lnTo>
                <a:lnTo>
                  <a:pt x="501" y="857"/>
                </a:lnTo>
                <a:lnTo>
                  <a:pt x="501" y="855"/>
                </a:lnTo>
                <a:lnTo>
                  <a:pt x="499" y="855"/>
                </a:lnTo>
                <a:lnTo>
                  <a:pt x="499" y="855"/>
                </a:lnTo>
                <a:lnTo>
                  <a:pt x="499" y="855"/>
                </a:lnTo>
                <a:lnTo>
                  <a:pt x="499" y="855"/>
                </a:lnTo>
                <a:lnTo>
                  <a:pt x="499" y="854"/>
                </a:lnTo>
                <a:lnTo>
                  <a:pt x="498" y="854"/>
                </a:lnTo>
                <a:lnTo>
                  <a:pt x="498" y="854"/>
                </a:lnTo>
                <a:lnTo>
                  <a:pt x="498" y="854"/>
                </a:lnTo>
                <a:lnTo>
                  <a:pt x="497" y="853"/>
                </a:lnTo>
                <a:lnTo>
                  <a:pt x="497" y="853"/>
                </a:lnTo>
                <a:lnTo>
                  <a:pt x="497" y="851"/>
                </a:lnTo>
                <a:lnTo>
                  <a:pt x="495" y="851"/>
                </a:lnTo>
                <a:lnTo>
                  <a:pt x="495" y="851"/>
                </a:lnTo>
                <a:lnTo>
                  <a:pt x="494" y="851"/>
                </a:lnTo>
                <a:lnTo>
                  <a:pt x="494" y="850"/>
                </a:lnTo>
                <a:lnTo>
                  <a:pt x="492" y="849"/>
                </a:lnTo>
                <a:lnTo>
                  <a:pt x="492" y="849"/>
                </a:lnTo>
                <a:lnTo>
                  <a:pt x="490" y="850"/>
                </a:lnTo>
                <a:lnTo>
                  <a:pt x="490" y="850"/>
                </a:lnTo>
                <a:lnTo>
                  <a:pt x="488" y="850"/>
                </a:lnTo>
                <a:lnTo>
                  <a:pt x="488" y="849"/>
                </a:lnTo>
                <a:lnTo>
                  <a:pt x="488" y="849"/>
                </a:lnTo>
                <a:lnTo>
                  <a:pt x="487" y="847"/>
                </a:lnTo>
                <a:lnTo>
                  <a:pt x="487" y="847"/>
                </a:lnTo>
                <a:lnTo>
                  <a:pt x="487" y="846"/>
                </a:lnTo>
                <a:lnTo>
                  <a:pt x="487" y="846"/>
                </a:lnTo>
                <a:lnTo>
                  <a:pt x="486" y="846"/>
                </a:lnTo>
                <a:lnTo>
                  <a:pt x="486" y="846"/>
                </a:lnTo>
                <a:lnTo>
                  <a:pt x="486" y="844"/>
                </a:lnTo>
                <a:lnTo>
                  <a:pt x="486" y="844"/>
                </a:lnTo>
                <a:lnTo>
                  <a:pt x="486" y="843"/>
                </a:lnTo>
                <a:lnTo>
                  <a:pt x="486" y="843"/>
                </a:lnTo>
                <a:lnTo>
                  <a:pt x="486" y="843"/>
                </a:lnTo>
                <a:lnTo>
                  <a:pt x="486" y="843"/>
                </a:lnTo>
                <a:lnTo>
                  <a:pt x="484" y="843"/>
                </a:lnTo>
                <a:lnTo>
                  <a:pt x="484" y="842"/>
                </a:lnTo>
                <a:lnTo>
                  <a:pt x="484" y="842"/>
                </a:lnTo>
                <a:lnTo>
                  <a:pt x="484" y="840"/>
                </a:lnTo>
                <a:lnTo>
                  <a:pt x="484" y="840"/>
                </a:lnTo>
                <a:lnTo>
                  <a:pt x="483" y="840"/>
                </a:lnTo>
                <a:lnTo>
                  <a:pt x="483" y="840"/>
                </a:lnTo>
                <a:lnTo>
                  <a:pt x="483" y="840"/>
                </a:lnTo>
                <a:lnTo>
                  <a:pt x="481" y="840"/>
                </a:lnTo>
                <a:lnTo>
                  <a:pt x="481" y="840"/>
                </a:lnTo>
                <a:lnTo>
                  <a:pt x="481" y="840"/>
                </a:lnTo>
                <a:lnTo>
                  <a:pt x="481" y="840"/>
                </a:lnTo>
                <a:lnTo>
                  <a:pt x="480" y="840"/>
                </a:lnTo>
                <a:lnTo>
                  <a:pt x="480" y="839"/>
                </a:lnTo>
                <a:lnTo>
                  <a:pt x="480" y="839"/>
                </a:lnTo>
                <a:lnTo>
                  <a:pt x="481" y="839"/>
                </a:lnTo>
                <a:lnTo>
                  <a:pt x="480" y="839"/>
                </a:lnTo>
                <a:lnTo>
                  <a:pt x="480" y="838"/>
                </a:lnTo>
                <a:lnTo>
                  <a:pt x="480" y="838"/>
                </a:lnTo>
                <a:lnTo>
                  <a:pt x="480" y="838"/>
                </a:lnTo>
                <a:lnTo>
                  <a:pt x="479" y="838"/>
                </a:lnTo>
                <a:lnTo>
                  <a:pt x="479" y="838"/>
                </a:lnTo>
                <a:lnTo>
                  <a:pt x="477" y="838"/>
                </a:lnTo>
                <a:lnTo>
                  <a:pt x="477" y="836"/>
                </a:lnTo>
                <a:lnTo>
                  <a:pt x="477" y="836"/>
                </a:lnTo>
                <a:lnTo>
                  <a:pt x="479" y="836"/>
                </a:lnTo>
                <a:lnTo>
                  <a:pt x="479" y="835"/>
                </a:lnTo>
                <a:lnTo>
                  <a:pt x="479" y="835"/>
                </a:lnTo>
                <a:lnTo>
                  <a:pt x="479" y="835"/>
                </a:lnTo>
                <a:lnTo>
                  <a:pt x="477" y="835"/>
                </a:lnTo>
                <a:lnTo>
                  <a:pt x="477" y="833"/>
                </a:lnTo>
                <a:lnTo>
                  <a:pt x="477" y="833"/>
                </a:lnTo>
                <a:lnTo>
                  <a:pt x="477" y="833"/>
                </a:lnTo>
                <a:lnTo>
                  <a:pt x="477" y="832"/>
                </a:lnTo>
                <a:lnTo>
                  <a:pt x="477" y="832"/>
                </a:lnTo>
                <a:lnTo>
                  <a:pt x="477" y="832"/>
                </a:lnTo>
                <a:lnTo>
                  <a:pt x="477" y="831"/>
                </a:lnTo>
                <a:lnTo>
                  <a:pt x="476" y="831"/>
                </a:lnTo>
                <a:lnTo>
                  <a:pt x="476" y="831"/>
                </a:lnTo>
                <a:lnTo>
                  <a:pt x="473" y="829"/>
                </a:lnTo>
                <a:lnTo>
                  <a:pt x="473" y="829"/>
                </a:lnTo>
                <a:lnTo>
                  <a:pt x="472" y="829"/>
                </a:lnTo>
                <a:lnTo>
                  <a:pt x="471" y="829"/>
                </a:lnTo>
                <a:lnTo>
                  <a:pt x="469" y="829"/>
                </a:lnTo>
                <a:lnTo>
                  <a:pt x="469" y="829"/>
                </a:lnTo>
                <a:lnTo>
                  <a:pt x="468" y="829"/>
                </a:lnTo>
                <a:lnTo>
                  <a:pt x="466" y="829"/>
                </a:lnTo>
                <a:lnTo>
                  <a:pt x="466" y="828"/>
                </a:lnTo>
                <a:lnTo>
                  <a:pt x="464" y="828"/>
                </a:lnTo>
                <a:lnTo>
                  <a:pt x="461" y="828"/>
                </a:lnTo>
                <a:lnTo>
                  <a:pt x="461" y="828"/>
                </a:lnTo>
                <a:lnTo>
                  <a:pt x="460" y="827"/>
                </a:lnTo>
                <a:lnTo>
                  <a:pt x="458" y="827"/>
                </a:lnTo>
                <a:lnTo>
                  <a:pt x="458" y="827"/>
                </a:lnTo>
                <a:lnTo>
                  <a:pt x="457" y="827"/>
                </a:lnTo>
                <a:lnTo>
                  <a:pt x="457" y="827"/>
                </a:lnTo>
                <a:lnTo>
                  <a:pt x="455" y="827"/>
                </a:lnTo>
                <a:lnTo>
                  <a:pt x="455" y="827"/>
                </a:lnTo>
                <a:lnTo>
                  <a:pt x="455" y="827"/>
                </a:lnTo>
                <a:lnTo>
                  <a:pt x="454" y="827"/>
                </a:lnTo>
                <a:lnTo>
                  <a:pt x="454" y="827"/>
                </a:lnTo>
                <a:lnTo>
                  <a:pt x="453" y="827"/>
                </a:lnTo>
                <a:lnTo>
                  <a:pt x="451" y="825"/>
                </a:lnTo>
                <a:lnTo>
                  <a:pt x="451" y="825"/>
                </a:lnTo>
                <a:lnTo>
                  <a:pt x="450" y="825"/>
                </a:lnTo>
                <a:lnTo>
                  <a:pt x="449" y="825"/>
                </a:lnTo>
                <a:lnTo>
                  <a:pt x="446" y="824"/>
                </a:lnTo>
                <a:lnTo>
                  <a:pt x="442" y="824"/>
                </a:lnTo>
                <a:lnTo>
                  <a:pt x="439" y="824"/>
                </a:lnTo>
                <a:lnTo>
                  <a:pt x="439" y="824"/>
                </a:lnTo>
                <a:lnTo>
                  <a:pt x="439" y="824"/>
                </a:lnTo>
                <a:lnTo>
                  <a:pt x="432" y="821"/>
                </a:lnTo>
                <a:lnTo>
                  <a:pt x="431" y="821"/>
                </a:lnTo>
                <a:lnTo>
                  <a:pt x="425" y="821"/>
                </a:lnTo>
                <a:lnTo>
                  <a:pt x="421" y="820"/>
                </a:lnTo>
                <a:lnTo>
                  <a:pt x="420" y="820"/>
                </a:lnTo>
                <a:lnTo>
                  <a:pt x="417" y="818"/>
                </a:lnTo>
                <a:lnTo>
                  <a:pt x="414" y="818"/>
                </a:lnTo>
                <a:lnTo>
                  <a:pt x="414" y="818"/>
                </a:lnTo>
                <a:lnTo>
                  <a:pt x="412" y="818"/>
                </a:lnTo>
                <a:lnTo>
                  <a:pt x="412" y="817"/>
                </a:lnTo>
                <a:lnTo>
                  <a:pt x="414" y="814"/>
                </a:lnTo>
                <a:lnTo>
                  <a:pt x="414" y="813"/>
                </a:lnTo>
                <a:lnTo>
                  <a:pt x="416" y="813"/>
                </a:lnTo>
                <a:lnTo>
                  <a:pt x="416" y="813"/>
                </a:lnTo>
                <a:lnTo>
                  <a:pt x="417" y="812"/>
                </a:lnTo>
                <a:lnTo>
                  <a:pt x="417" y="810"/>
                </a:lnTo>
                <a:lnTo>
                  <a:pt x="419" y="809"/>
                </a:lnTo>
                <a:lnTo>
                  <a:pt x="420" y="807"/>
                </a:lnTo>
                <a:lnTo>
                  <a:pt x="420" y="807"/>
                </a:lnTo>
                <a:lnTo>
                  <a:pt x="420" y="805"/>
                </a:lnTo>
                <a:lnTo>
                  <a:pt x="421" y="805"/>
                </a:lnTo>
                <a:lnTo>
                  <a:pt x="421" y="802"/>
                </a:lnTo>
                <a:lnTo>
                  <a:pt x="423" y="798"/>
                </a:lnTo>
                <a:lnTo>
                  <a:pt x="424" y="791"/>
                </a:lnTo>
                <a:lnTo>
                  <a:pt x="425" y="786"/>
                </a:lnTo>
                <a:lnTo>
                  <a:pt x="428" y="780"/>
                </a:lnTo>
                <a:lnTo>
                  <a:pt x="428" y="777"/>
                </a:lnTo>
                <a:lnTo>
                  <a:pt x="428" y="776"/>
                </a:lnTo>
                <a:lnTo>
                  <a:pt x="429" y="775"/>
                </a:lnTo>
                <a:lnTo>
                  <a:pt x="429" y="773"/>
                </a:lnTo>
                <a:lnTo>
                  <a:pt x="428" y="773"/>
                </a:lnTo>
                <a:lnTo>
                  <a:pt x="427" y="772"/>
                </a:lnTo>
                <a:lnTo>
                  <a:pt x="425" y="772"/>
                </a:lnTo>
                <a:lnTo>
                  <a:pt x="424" y="769"/>
                </a:lnTo>
                <a:lnTo>
                  <a:pt x="424" y="769"/>
                </a:lnTo>
                <a:lnTo>
                  <a:pt x="423" y="769"/>
                </a:lnTo>
                <a:lnTo>
                  <a:pt x="421" y="768"/>
                </a:lnTo>
                <a:lnTo>
                  <a:pt x="420" y="766"/>
                </a:lnTo>
                <a:lnTo>
                  <a:pt x="417" y="765"/>
                </a:lnTo>
                <a:lnTo>
                  <a:pt x="416" y="764"/>
                </a:lnTo>
                <a:lnTo>
                  <a:pt x="416" y="764"/>
                </a:lnTo>
                <a:lnTo>
                  <a:pt x="414" y="762"/>
                </a:lnTo>
                <a:lnTo>
                  <a:pt x="414" y="762"/>
                </a:lnTo>
                <a:lnTo>
                  <a:pt x="413" y="761"/>
                </a:lnTo>
                <a:lnTo>
                  <a:pt x="413" y="761"/>
                </a:lnTo>
                <a:lnTo>
                  <a:pt x="412" y="761"/>
                </a:lnTo>
                <a:lnTo>
                  <a:pt x="412" y="761"/>
                </a:lnTo>
                <a:lnTo>
                  <a:pt x="410" y="760"/>
                </a:lnTo>
                <a:lnTo>
                  <a:pt x="409" y="760"/>
                </a:lnTo>
                <a:lnTo>
                  <a:pt x="409" y="758"/>
                </a:lnTo>
                <a:lnTo>
                  <a:pt x="408" y="758"/>
                </a:lnTo>
                <a:lnTo>
                  <a:pt x="406" y="758"/>
                </a:lnTo>
                <a:lnTo>
                  <a:pt x="405" y="757"/>
                </a:lnTo>
                <a:lnTo>
                  <a:pt x="403" y="757"/>
                </a:lnTo>
                <a:lnTo>
                  <a:pt x="403" y="757"/>
                </a:lnTo>
                <a:lnTo>
                  <a:pt x="401" y="755"/>
                </a:lnTo>
                <a:lnTo>
                  <a:pt x="401" y="755"/>
                </a:lnTo>
                <a:lnTo>
                  <a:pt x="398" y="754"/>
                </a:lnTo>
                <a:lnTo>
                  <a:pt x="393" y="751"/>
                </a:lnTo>
                <a:lnTo>
                  <a:pt x="390" y="750"/>
                </a:lnTo>
                <a:lnTo>
                  <a:pt x="386" y="749"/>
                </a:lnTo>
                <a:lnTo>
                  <a:pt x="384" y="747"/>
                </a:lnTo>
                <a:lnTo>
                  <a:pt x="384" y="747"/>
                </a:lnTo>
                <a:lnTo>
                  <a:pt x="377" y="745"/>
                </a:lnTo>
                <a:lnTo>
                  <a:pt x="365" y="739"/>
                </a:lnTo>
                <a:lnTo>
                  <a:pt x="353" y="732"/>
                </a:lnTo>
                <a:lnTo>
                  <a:pt x="351" y="732"/>
                </a:lnTo>
                <a:lnTo>
                  <a:pt x="351" y="731"/>
                </a:lnTo>
                <a:lnTo>
                  <a:pt x="351" y="731"/>
                </a:lnTo>
                <a:lnTo>
                  <a:pt x="351" y="729"/>
                </a:lnTo>
                <a:lnTo>
                  <a:pt x="350" y="728"/>
                </a:lnTo>
                <a:lnTo>
                  <a:pt x="350" y="728"/>
                </a:lnTo>
                <a:lnTo>
                  <a:pt x="350" y="728"/>
                </a:lnTo>
                <a:lnTo>
                  <a:pt x="349" y="727"/>
                </a:lnTo>
                <a:lnTo>
                  <a:pt x="349" y="727"/>
                </a:lnTo>
                <a:lnTo>
                  <a:pt x="349" y="725"/>
                </a:lnTo>
                <a:lnTo>
                  <a:pt x="349" y="725"/>
                </a:lnTo>
                <a:lnTo>
                  <a:pt x="349" y="725"/>
                </a:lnTo>
                <a:lnTo>
                  <a:pt x="349" y="725"/>
                </a:lnTo>
                <a:lnTo>
                  <a:pt x="347" y="724"/>
                </a:lnTo>
                <a:lnTo>
                  <a:pt x="347" y="723"/>
                </a:lnTo>
                <a:lnTo>
                  <a:pt x="346" y="723"/>
                </a:lnTo>
                <a:lnTo>
                  <a:pt x="346" y="720"/>
                </a:lnTo>
                <a:lnTo>
                  <a:pt x="345" y="717"/>
                </a:lnTo>
                <a:lnTo>
                  <a:pt x="343" y="716"/>
                </a:lnTo>
                <a:lnTo>
                  <a:pt x="343" y="716"/>
                </a:lnTo>
                <a:lnTo>
                  <a:pt x="342" y="713"/>
                </a:lnTo>
                <a:lnTo>
                  <a:pt x="341" y="712"/>
                </a:lnTo>
                <a:lnTo>
                  <a:pt x="341" y="712"/>
                </a:lnTo>
                <a:lnTo>
                  <a:pt x="341" y="710"/>
                </a:lnTo>
                <a:lnTo>
                  <a:pt x="341" y="709"/>
                </a:lnTo>
                <a:lnTo>
                  <a:pt x="339" y="708"/>
                </a:lnTo>
                <a:lnTo>
                  <a:pt x="338" y="706"/>
                </a:lnTo>
                <a:lnTo>
                  <a:pt x="338" y="706"/>
                </a:lnTo>
                <a:lnTo>
                  <a:pt x="338" y="705"/>
                </a:lnTo>
                <a:lnTo>
                  <a:pt x="336" y="704"/>
                </a:lnTo>
                <a:lnTo>
                  <a:pt x="336" y="704"/>
                </a:lnTo>
                <a:lnTo>
                  <a:pt x="335" y="701"/>
                </a:lnTo>
                <a:lnTo>
                  <a:pt x="332" y="695"/>
                </a:lnTo>
                <a:lnTo>
                  <a:pt x="331" y="693"/>
                </a:lnTo>
                <a:lnTo>
                  <a:pt x="330" y="693"/>
                </a:lnTo>
                <a:lnTo>
                  <a:pt x="330" y="691"/>
                </a:lnTo>
                <a:lnTo>
                  <a:pt x="330" y="690"/>
                </a:lnTo>
                <a:lnTo>
                  <a:pt x="328" y="688"/>
                </a:lnTo>
                <a:lnTo>
                  <a:pt x="325" y="682"/>
                </a:lnTo>
                <a:lnTo>
                  <a:pt x="323" y="683"/>
                </a:lnTo>
                <a:lnTo>
                  <a:pt x="320" y="683"/>
                </a:lnTo>
                <a:lnTo>
                  <a:pt x="320" y="684"/>
                </a:lnTo>
                <a:lnTo>
                  <a:pt x="315" y="686"/>
                </a:lnTo>
                <a:lnTo>
                  <a:pt x="313" y="686"/>
                </a:lnTo>
                <a:lnTo>
                  <a:pt x="312" y="686"/>
                </a:lnTo>
                <a:lnTo>
                  <a:pt x="312" y="687"/>
                </a:lnTo>
                <a:lnTo>
                  <a:pt x="308" y="687"/>
                </a:lnTo>
                <a:lnTo>
                  <a:pt x="308" y="687"/>
                </a:lnTo>
                <a:lnTo>
                  <a:pt x="306" y="688"/>
                </a:lnTo>
                <a:lnTo>
                  <a:pt x="305" y="688"/>
                </a:lnTo>
                <a:lnTo>
                  <a:pt x="304" y="688"/>
                </a:lnTo>
                <a:lnTo>
                  <a:pt x="302" y="690"/>
                </a:lnTo>
                <a:lnTo>
                  <a:pt x="302" y="688"/>
                </a:lnTo>
                <a:lnTo>
                  <a:pt x="302" y="688"/>
                </a:lnTo>
                <a:lnTo>
                  <a:pt x="302" y="687"/>
                </a:lnTo>
                <a:lnTo>
                  <a:pt x="301" y="687"/>
                </a:lnTo>
                <a:lnTo>
                  <a:pt x="301" y="686"/>
                </a:lnTo>
                <a:lnTo>
                  <a:pt x="299" y="684"/>
                </a:lnTo>
                <a:lnTo>
                  <a:pt x="299" y="684"/>
                </a:lnTo>
                <a:lnTo>
                  <a:pt x="299" y="683"/>
                </a:lnTo>
                <a:lnTo>
                  <a:pt x="298" y="682"/>
                </a:lnTo>
                <a:lnTo>
                  <a:pt x="295" y="682"/>
                </a:lnTo>
                <a:lnTo>
                  <a:pt x="295" y="682"/>
                </a:lnTo>
                <a:lnTo>
                  <a:pt x="297" y="680"/>
                </a:lnTo>
                <a:lnTo>
                  <a:pt x="297" y="680"/>
                </a:lnTo>
                <a:lnTo>
                  <a:pt x="297" y="680"/>
                </a:lnTo>
                <a:lnTo>
                  <a:pt x="297" y="679"/>
                </a:lnTo>
                <a:lnTo>
                  <a:pt x="297" y="679"/>
                </a:lnTo>
                <a:lnTo>
                  <a:pt x="297" y="679"/>
                </a:lnTo>
                <a:lnTo>
                  <a:pt x="295" y="678"/>
                </a:lnTo>
                <a:lnTo>
                  <a:pt x="295" y="676"/>
                </a:lnTo>
                <a:lnTo>
                  <a:pt x="294" y="676"/>
                </a:lnTo>
                <a:lnTo>
                  <a:pt x="294" y="675"/>
                </a:lnTo>
                <a:lnTo>
                  <a:pt x="293" y="673"/>
                </a:lnTo>
                <a:lnTo>
                  <a:pt x="293" y="672"/>
                </a:lnTo>
                <a:lnTo>
                  <a:pt x="291" y="671"/>
                </a:lnTo>
                <a:lnTo>
                  <a:pt x="290" y="667"/>
                </a:lnTo>
                <a:lnTo>
                  <a:pt x="289" y="665"/>
                </a:lnTo>
                <a:lnTo>
                  <a:pt x="289" y="665"/>
                </a:lnTo>
                <a:lnTo>
                  <a:pt x="287" y="661"/>
                </a:lnTo>
                <a:lnTo>
                  <a:pt x="286" y="657"/>
                </a:lnTo>
                <a:lnTo>
                  <a:pt x="286" y="657"/>
                </a:lnTo>
                <a:lnTo>
                  <a:pt x="286" y="654"/>
                </a:lnTo>
                <a:lnTo>
                  <a:pt x="284" y="652"/>
                </a:lnTo>
                <a:lnTo>
                  <a:pt x="289" y="649"/>
                </a:lnTo>
                <a:lnTo>
                  <a:pt x="291" y="646"/>
                </a:lnTo>
                <a:lnTo>
                  <a:pt x="291" y="645"/>
                </a:lnTo>
                <a:lnTo>
                  <a:pt x="294" y="642"/>
                </a:lnTo>
                <a:lnTo>
                  <a:pt x="294" y="642"/>
                </a:lnTo>
                <a:lnTo>
                  <a:pt x="295" y="641"/>
                </a:lnTo>
                <a:lnTo>
                  <a:pt x="295" y="641"/>
                </a:lnTo>
                <a:lnTo>
                  <a:pt x="297" y="641"/>
                </a:lnTo>
                <a:lnTo>
                  <a:pt x="297" y="634"/>
                </a:lnTo>
                <a:lnTo>
                  <a:pt x="297" y="632"/>
                </a:lnTo>
                <a:lnTo>
                  <a:pt x="297" y="632"/>
                </a:lnTo>
                <a:lnTo>
                  <a:pt x="294" y="630"/>
                </a:lnTo>
                <a:lnTo>
                  <a:pt x="298" y="626"/>
                </a:lnTo>
                <a:lnTo>
                  <a:pt x="298" y="626"/>
                </a:lnTo>
                <a:lnTo>
                  <a:pt x="297" y="624"/>
                </a:lnTo>
                <a:lnTo>
                  <a:pt x="297" y="624"/>
                </a:lnTo>
                <a:lnTo>
                  <a:pt x="297" y="624"/>
                </a:lnTo>
                <a:lnTo>
                  <a:pt x="297" y="626"/>
                </a:lnTo>
                <a:lnTo>
                  <a:pt x="297" y="626"/>
                </a:lnTo>
                <a:lnTo>
                  <a:pt x="297" y="624"/>
                </a:lnTo>
                <a:lnTo>
                  <a:pt x="295" y="624"/>
                </a:lnTo>
                <a:lnTo>
                  <a:pt x="295" y="624"/>
                </a:lnTo>
                <a:lnTo>
                  <a:pt x="295" y="624"/>
                </a:lnTo>
                <a:lnTo>
                  <a:pt x="294" y="624"/>
                </a:lnTo>
                <a:lnTo>
                  <a:pt x="294" y="623"/>
                </a:lnTo>
                <a:lnTo>
                  <a:pt x="294" y="623"/>
                </a:lnTo>
                <a:lnTo>
                  <a:pt x="294" y="623"/>
                </a:lnTo>
                <a:lnTo>
                  <a:pt x="294" y="623"/>
                </a:lnTo>
                <a:lnTo>
                  <a:pt x="293" y="621"/>
                </a:lnTo>
                <a:lnTo>
                  <a:pt x="293" y="621"/>
                </a:lnTo>
                <a:lnTo>
                  <a:pt x="293" y="621"/>
                </a:lnTo>
                <a:lnTo>
                  <a:pt x="291" y="621"/>
                </a:lnTo>
                <a:lnTo>
                  <a:pt x="291" y="621"/>
                </a:lnTo>
                <a:lnTo>
                  <a:pt x="291" y="621"/>
                </a:lnTo>
                <a:lnTo>
                  <a:pt x="291" y="621"/>
                </a:lnTo>
                <a:lnTo>
                  <a:pt x="290" y="621"/>
                </a:lnTo>
                <a:lnTo>
                  <a:pt x="290" y="621"/>
                </a:lnTo>
                <a:lnTo>
                  <a:pt x="290" y="620"/>
                </a:lnTo>
                <a:lnTo>
                  <a:pt x="289" y="620"/>
                </a:lnTo>
                <a:lnTo>
                  <a:pt x="289" y="620"/>
                </a:lnTo>
                <a:lnTo>
                  <a:pt x="289" y="619"/>
                </a:lnTo>
                <a:lnTo>
                  <a:pt x="289" y="619"/>
                </a:lnTo>
                <a:lnTo>
                  <a:pt x="289" y="619"/>
                </a:lnTo>
                <a:lnTo>
                  <a:pt x="289" y="619"/>
                </a:lnTo>
                <a:lnTo>
                  <a:pt x="289" y="619"/>
                </a:lnTo>
                <a:lnTo>
                  <a:pt x="287" y="619"/>
                </a:lnTo>
                <a:lnTo>
                  <a:pt x="287" y="619"/>
                </a:lnTo>
                <a:lnTo>
                  <a:pt x="287" y="617"/>
                </a:lnTo>
                <a:lnTo>
                  <a:pt x="286" y="617"/>
                </a:lnTo>
                <a:lnTo>
                  <a:pt x="286" y="617"/>
                </a:lnTo>
                <a:lnTo>
                  <a:pt x="286" y="617"/>
                </a:lnTo>
                <a:lnTo>
                  <a:pt x="286" y="617"/>
                </a:lnTo>
                <a:lnTo>
                  <a:pt x="286" y="616"/>
                </a:lnTo>
                <a:lnTo>
                  <a:pt x="286" y="616"/>
                </a:lnTo>
                <a:lnTo>
                  <a:pt x="284" y="616"/>
                </a:lnTo>
                <a:lnTo>
                  <a:pt x="284" y="616"/>
                </a:lnTo>
                <a:lnTo>
                  <a:pt x="286" y="616"/>
                </a:lnTo>
                <a:lnTo>
                  <a:pt x="286" y="615"/>
                </a:lnTo>
                <a:lnTo>
                  <a:pt x="286" y="615"/>
                </a:lnTo>
                <a:lnTo>
                  <a:pt x="286" y="613"/>
                </a:lnTo>
                <a:lnTo>
                  <a:pt x="284" y="613"/>
                </a:lnTo>
                <a:lnTo>
                  <a:pt x="284" y="613"/>
                </a:lnTo>
                <a:lnTo>
                  <a:pt x="286" y="613"/>
                </a:lnTo>
                <a:lnTo>
                  <a:pt x="284" y="613"/>
                </a:lnTo>
                <a:lnTo>
                  <a:pt x="284" y="613"/>
                </a:lnTo>
                <a:lnTo>
                  <a:pt x="284" y="612"/>
                </a:lnTo>
                <a:lnTo>
                  <a:pt x="284" y="612"/>
                </a:lnTo>
                <a:lnTo>
                  <a:pt x="284" y="612"/>
                </a:lnTo>
                <a:lnTo>
                  <a:pt x="283" y="610"/>
                </a:lnTo>
                <a:lnTo>
                  <a:pt x="283" y="610"/>
                </a:lnTo>
                <a:lnTo>
                  <a:pt x="283" y="610"/>
                </a:lnTo>
                <a:lnTo>
                  <a:pt x="283" y="610"/>
                </a:lnTo>
                <a:lnTo>
                  <a:pt x="283" y="609"/>
                </a:lnTo>
                <a:lnTo>
                  <a:pt x="283" y="609"/>
                </a:lnTo>
                <a:lnTo>
                  <a:pt x="283" y="609"/>
                </a:lnTo>
                <a:lnTo>
                  <a:pt x="283" y="608"/>
                </a:lnTo>
                <a:lnTo>
                  <a:pt x="283" y="608"/>
                </a:lnTo>
                <a:lnTo>
                  <a:pt x="283" y="608"/>
                </a:lnTo>
                <a:lnTo>
                  <a:pt x="283" y="606"/>
                </a:lnTo>
                <a:lnTo>
                  <a:pt x="283" y="606"/>
                </a:lnTo>
                <a:lnTo>
                  <a:pt x="283" y="605"/>
                </a:lnTo>
                <a:lnTo>
                  <a:pt x="283" y="605"/>
                </a:lnTo>
                <a:lnTo>
                  <a:pt x="282" y="605"/>
                </a:lnTo>
                <a:lnTo>
                  <a:pt x="282" y="605"/>
                </a:lnTo>
                <a:lnTo>
                  <a:pt x="282" y="605"/>
                </a:lnTo>
                <a:lnTo>
                  <a:pt x="280" y="605"/>
                </a:lnTo>
                <a:lnTo>
                  <a:pt x="280" y="605"/>
                </a:lnTo>
                <a:lnTo>
                  <a:pt x="280" y="605"/>
                </a:lnTo>
                <a:lnTo>
                  <a:pt x="280" y="605"/>
                </a:lnTo>
                <a:lnTo>
                  <a:pt x="279" y="605"/>
                </a:lnTo>
                <a:lnTo>
                  <a:pt x="279" y="605"/>
                </a:lnTo>
                <a:lnTo>
                  <a:pt x="279" y="605"/>
                </a:lnTo>
                <a:lnTo>
                  <a:pt x="279" y="605"/>
                </a:lnTo>
                <a:lnTo>
                  <a:pt x="278" y="605"/>
                </a:lnTo>
                <a:lnTo>
                  <a:pt x="263" y="591"/>
                </a:lnTo>
                <a:lnTo>
                  <a:pt x="263" y="590"/>
                </a:lnTo>
                <a:lnTo>
                  <a:pt x="263" y="590"/>
                </a:lnTo>
                <a:lnTo>
                  <a:pt x="261" y="584"/>
                </a:lnTo>
                <a:lnTo>
                  <a:pt x="261" y="580"/>
                </a:lnTo>
                <a:lnTo>
                  <a:pt x="261" y="582"/>
                </a:lnTo>
                <a:lnTo>
                  <a:pt x="261" y="579"/>
                </a:lnTo>
                <a:lnTo>
                  <a:pt x="261" y="579"/>
                </a:lnTo>
                <a:lnTo>
                  <a:pt x="261" y="578"/>
                </a:lnTo>
                <a:lnTo>
                  <a:pt x="261" y="578"/>
                </a:lnTo>
                <a:lnTo>
                  <a:pt x="261" y="578"/>
                </a:lnTo>
                <a:lnTo>
                  <a:pt x="261" y="578"/>
                </a:lnTo>
                <a:lnTo>
                  <a:pt x="260" y="578"/>
                </a:lnTo>
                <a:lnTo>
                  <a:pt x="260" y="578"/>
                </a:lnTo>
                <a:lnTo>
                  <a:pt x="258" y="578"/>
                </a:lnTo>
                <a:lnTo>
                  <a:pt x="258" y="578"/>
                </a:lnTo>
                <a:lnTo>
                  <a:pt x="258" y="579"/>
                </a:lnTo>
                <a:lnTo>
                  <a:pt x="258" y="579"/>
                </a:lnTo>
                <a:lnTo>
                  <a:pt x="257" y="579"/>
                </a:lnTo>
                <a:lnTo>
                  <a:pt x="257" y="579"/>
                </a:lnTo>
                <a:lnTo>
                  <a:pt x="253" y="582"/>
                </a:lnTo>
                <a:lnTo>
                  <a:pt x="249" y="583"/>
                </a:lnTo>
                <a:lnTo>
                  <a:pt x="243" y="586"/>
                </a:lnTo>
                <a:lnTo>
                  <a:pt x="243" y="587"/>
                </a:lnTo>
                <a:lnTo>
                  <a:pt x="242" y="587"/>
                </a:lnTo>
                <a:lnTo>
                  <a:pt x="239" y="589"/>
                </a:lnTo>
                <a:lnTo>
                  <a:pt x="235" y="591"/>
                </a:lnTo>
                <a:lnTo>
                  <a:pt x="234" y="591"/>
                </a:lnTo>
                <a:lnTo>
                  <a:pt x="234" y="591"/>
                </a:lnTo>
                <a:lnTo>
                  <a:pt x="234" y="590"/>
                </a:lnTo>
                <a:lnTo>
                  <a:pt x="234" y="590"/>
                </a:lnTo>
                <a:lnTo>
                  <a:pt x="234" y="590"/>
                </a:lnTo>
                <a:lnTo>
                  <a:pt x="232" y="589"/>
                </a:lnTo>
                <a:lnTo>
                  <a:pt x="230" y="587"/>
                </a:lnTo>
                <a:lnTo>
                  <a:pt x="230" y="587"/>
                </a:lnTo>
                <a:lnTo>
                  <a:pt x="228" y="586"/>
                </a:lnTo>
                <a:lnTo>
                  <a:pt x="228" y="586"/>
                </a:lnTo>
                <a:lnTo>
                  <a:pt x="228" y="586"/>
                </a:lnTo>
                <a:lnTo>
                  <a:pt x="224" y="590"/>
                </a:lnTo>
                <a:lnTo>
                  <a:pt x="221" y="591"/>
                </a:lnTo>
                <a:lnTo>
                  <a:pt x="219" y="593"/>
                </a:lnTo>
                <a:lnTo>
                  <a:pt x="217" y="594"/>
                </a:lnTo>
                <a:lnTo>
                  <a:pt x="217" y="595"/>
                </a:lnTo>
                <a:lnTo>
                  <a:pt x="216" y="595"/>
                </a:lnTo>
                <a:lnTo>
                  <a:pt x="215" y="597"/>
                </a:lnTo>
                <a:lnTo>
                  <a:pt x="215" y="597"/>
                </a:lnTo>
                <a:lnTo>
                  <a:pt x="213" y="597"/>
                </a:lnTo>
                <a:lnTo>
                  <a:pt x="212" y="600"/>
                </a:lnTo>
                <a:lnTo>
                  <a:pt x="212" y="600"/>
                </a:lnTo>
                <a:lnTo>
                  <a:pt x="211" y="600"/>
                </a:lnTo>
                <a:lnTo>
                  <a:pt x="211" y="600"/>
                </a:lnTo>
                <a:lnTo>
                  <a:pt x="211" y="600"/>
                </a:lnTo>
                <a:lnTo>
                  <a:pt x="209" y="601"/>
                </a:lnTo>
                <a:lnTo>
                  <a:pt x="209" y="601"/>
                </a:lnTo>
                <a:lnTo>
                  <a:pt x="209" y="601"/>
                </a:lnTo>
                <a:lnTo>
                  <a:pt x="208" y="602"/>
                </a:lnTo>
                <a:lnTo>
                  <a:pt x="206" y="604"/>
                </a:lnTo>
                <a:lnTo>
                  <a:pt x="205" y="604"/>
                </a:lnTo>
                <a:lnTo>
                  <a:pt x="205" y="605"/>
                </a:lnTo>
                <a:lnTo>
                  <a:pt x="204" y="605"/>
                </a:lnTo>
                <a:lnTo>
                  <a:pt x="204" y="605"/>
                </a:lnTo>
                <a:lnTo>
                  <a:pt x="198" y="602"/>
                </a:lnTo>
                <a:lnTo>
                  <a:pt x="198" y="602"/>
                </a:lnTo>
                <a:lnTo>
                  <a:pt x="198" y="602"/>
                </a:lnTo>
                <a:lnTo>
                  <a:pt x="198" y="602"/>
                </a:lnTo>
                <a:lnTo>
                  <a:pt x="198" y="601"/>
                </a:lnTo>
                <a:lnTo>
                  <a:pt x="198" y="601"/>
                </a:lnTo>
                <a:lnTo>
                  <a:pt x="198" y="600"/>
                </a:lnTo>
                <a:lnTo>
                  <a:pt x="198" y="600"/>
                </a:lnTo>
                <a:lnTo>
                  <a:pt x="198" y="600"/>
                </a:lnTo>
                <a:lnTo>
                  <a:pt x="195" y="597"/>
                </a:lnTo>
                <a:lnTo>
                  <a:pt x="195" y="597"/>
                </a:lnTo>
                <a:lnTo>
                  <a:pt x="194" y="594"/>
                </a:lnTo>
                <a:lnTo>
                  <a:pt x="193" y="591"/>
                </a:lnTo>
                <a:lnTo>
                  <a:pt x="191" y="591"/>
                </a:lnTo>
                <a:lnTo>
                  <a:pt x="191" y="591"/>
                </a:lnTo>
                <a:lnTo>
                  <a:pt x="190" y="590"/>
                </a:lnTo>
                <a:lnTo>
                  <a:pt x="190" y="589"/>
                </a:lnTo>
                <a:lnTo>
                  <a:pt x="189" y="587"/>
                </a:lnTo>
                <a:lnTo>
                  <a:pt x="187" y="584"/>
                </a:lnTo>
                <a:lnTo>
                  <a:pt x="186" y="584"/>
                </a:lnTo>
                <a:lnTo>
                  <a:pt x="183" y="580"/>
                </a:lnTo>
                <a:lnTo>
                  <a:pt x="182" y="580"/>
                </a:lnTo>
                <a:lnTo>
                  <a:pt x="178" y="582"/>
                </a:lnTo>
                <a:lnTo>
                  <a:pt x="178" y="580"/>
                </a:lnTo>
                <a:lnTo>
                  <a:pt x="178" y="580"/>
                </a:lnTo>
                <a:lnTo>
                  <a:pt x="178" y="580"/>
                </a:lnTo>
                <a:lnTo>
                  <a:pt x="178" y="579"/>
                </a:lnTo>
                <a:lnTo>
                  <a:pt x="176" y="579"/>
                </a:lnTo>
                <a:lnTo>
                  <a:pt x="176" y="578"/>
                </a:lnTo>
                <a:lnTo>
                  <a:pt x="176" y="578"/>
                </a:lnTo>
                <a:lnTo>
                  <a:pt x="176" y="578"/>
                </a:lnTo>
                <a:lnTo>
                  <a:pt x="176" y="576"/>
                </a:lnTo>
                <a:lnTo>
                  <a:pt x="176" y="576"/>
                </a:lnTo>
                <a:lnTo>
                  <a:pt x="180" y="576"/>
                </a:lnTo>
                <a:lnTo>
                  <a:pt x="182" y="576"/>
                </a:lnTo>
                <a:lnTo>
                  <a:pt x="187" y="576"/>
                </a:lnTo>
                <a:lnTo>
                  <a:pt x="190" y="575"/>
                </a:lnTo>
                <a:lnTo>
                  <a:pt x="193" y="575"/>
                </a:lnTo>
                <a:lnTo>
                  <a:pt x="195" y="578"/>
                </a:lnTo>
                <a:lnTo>
                  <a:pt x="198" y="582"/>
                </a:lnTo>
                <a:lnTo>
                  <a:pt x="201" y="583"/>
                </a:lnTo>
                <a:lnTo>
                  <a:pt x="201" y="583"/>
                </a:lnTo>
                <a:lnTo>
                  <a:pt x="205" y="587"/>
                </a:lnTo>
                <a:lnTo>
                  <a:pt x="206" y="586"/>
                </a:lnTo>
                <a:lnTo>
                  <a:pt x="206" y="586"/>
                </a:lnTo>
                <a:lnTo>
                  <a:pt x="206" y="586"/>
                </a:lnTo>
                <a:lnTo>
                  <a:pt x="206" y="584"/>
                </a:lnTo>
                <a:lnTo>
                  <a:pt x="208" y="584"/>
                </a:lnTo>
                <a:lnTo>
                  <a:pt x="208" y="584"/>
                </a:lnTo>
                <a:lnTo>
                  <a:pt x="208" y="584"/>
                </a:lnTo>
                <a:lnTo>
                  <a:pt x="209" y="583"/>
                </a:lnTo>
                <a:lnTo>
                  <a:pt x="209" y="583"/>
                </a:lnTo>
                <a:lnTo>
                  <a:pt x="209" y="583"/>
                </a:lnTo>
                <a:lnTo>
                  <a:pt x="209" y="583"/>
                </a:lnTo>
                <a:lnTo>
                  <a:pt x="212" y="580"/>
                </a:lnTo>
                <a:lnTo>
                  <a:pt x="215" y="576"/>
                </a:lnTo>
                <a:lnTo>
                  <a:pt x="215" y="576"/>
                </a:lnTo>
                <a:lnTo>
                  <a:pt x="217" y="574"/>
                </a:lnTo>
                <a:lnTo>
                  <a:pt x="216" y="571"/>
                </a:lnTo>
                <a:lnTo>
                  <a:pt x="215" y="568"/>
                </a:lnTo>
                <a:lnTo>
                  <a:pt x="212" y="563"/>
                </a:lnTo>
                <a:lnTo>
                  <a:pt x="211" y="561"/>
                </a:lnTo>
                <a:lnTo>
                  <a:pt x="211" y="560"/>
                </a:lnTo>
                <a:lnTo>
                  <a:pt x="209" y="558"/>
                </a:lnTo>
                <a:lnTo>
                  <a:pt x="206" y="550"/>
                </a:lnTo>
                <a:lnTo>
                  <a:pt x="205" y="550"/>
                </a:lnTo>
                <a:lnTo>
                  <a:pt x="205" y="549"/>
                </a:lnTo>
                <a:lnTo>
                  <a:pt x="204" y="549"/>
                </a:lnTo>
                <a:lnTo>
                  <a:pt x="204" y="549"/>
                </a:lnTo>
                <a:lnTo>
                  <a:pt x="204" y="548"/>
                </a:lnTo>
                <a:lnTo>
                  <a:pt x="204" y="548"/>
                </a:lnTo>
                <a:lnTo>
                  <a:pt x="204" y="548"/>
                </a:lnTo>
                <a:lnTo>
                  <a:pt x="204" y="548"/>
                </a:lnTo>
                <a:lnTo>
                  <a:pt x="204" y="548"/>
                </a:lnTo>
                <a:lnTo>
                  <a:pt x="204" y="548"/>
                </a:lnTo>
                <a:lnTo>
                  <a:pt x="204" y="546"/>
                </a:lnTo>
                <a:lnTo>
                  <a:pt x="204" y="546"/>
                </a:lnTo>
                <a:lnTo>
                  <a:pt x="204" y="546"/>
                </a:lnTo>
                <a:lnTo>
                  <a:pt x="204" y="545"/>
                </a:lnTo>
                <a:lnTo>
                  <a:pt x="204" y="545"/>
                </a:lnTo>
                <a:lnTo>
                  <a:pt x="204" y="545"/>
                </a:lnTo>
                <a:lnTo>
                  <a:pt x="204" y="545"/>
                </a:lnTo>
                <a:lnTo>
                  <a:pt x="202" y="545"/>
                </a:lnTo>
                <a:lnTo>
                  <a:pt x="202" y="545"/>
                </a:lnTo>
                <a:lnTo>
                  <a:pt x="201" y="545"/>
                </a:lnTo>
                <a:lnTo>
                  <a:pt x="201" y="545"/>
                </a:lnTo>
                <a:lnTo>
                  <a:pt x="201" y="545"/>
                </a:lnTo>
                <a:lnTo>
                  <a:pt x="200" y="545"/>
                </a:lnTo>
                <a:lnTo>
                  <a:pt x="200" y="545"/>
                </a:lnTo>
                <a:lnTo>
                  <a:pt x="200" y="545"/>
                </a:lnTo>
                <a:lnTo>
                  <a:pt x="198" y="545"/>
                </a:lnTo>
                <a:lnTo>
                  <a:pt x="198" y="545"/>
                </a:lnTo>
                <a:lnTo>
                  <a:pt x="198" y="543"/>
                </a:lnTo>
                <a:lnTo>
                  <a:pt x="198" y="543"/>
                </a:lnTo>
                <a:lnTo>
                  <a:pt x="195" y="542"/>
                </a:lnTo>
                <a:lnTo>
                  <a:pt x="195" y="542"/>
                </a:lnTo>
                <a:lnTo>
                  <a:pt x="193" y="542"/>
                </a:lnTo>
                <a:lnTo>
                  <a:pt x="193" y="542"/>
                </a:lnTo>
                <a:lnTo>
                  <a:pt x="191" y="542"/>
                </a:lnTo>
                <a:lnTo>
                  <a:pt x="191" y="542"/>
                </a:lnTo>
                <a:lnTo>
                  <a:pt x="190" y="542"/>
                </a:lnTo>
                <a:lnTo>
                  <a:pt x="190" y="542"/>
                </a:lnTo>
                <a:lnTo>
                  <a:pt x="187" y="541"/>
                </a:lnTo>
                <a:lnTo>
                  <a:pt x="186" y="539"/>
                </a:lnTo>
                <a:lnTo>
                  <a:pt x="185" y="537"/>
                </a:lnTo>
                <a:lnTo>
                  <a:pt x="185" y="537"/>
                </a:lnTo>
                <a:lnTo>
                  <a:pt x="185" y="537"/>
                </a:lnTo>
                <a:lnTo>
                  <a:pt x="183" y="535"/>
                </a:lnTo>
                <a:lnTo>
                  <a:pt x="183" y="534"/>
                </a:lnTo>
                <a:lnTo>
                  <a:pt x="183" y="534"/>
                </a:lnTo>
                <a:lnTo>
                  <a:pt x="182" y="534"/>
                </a:lnTo>
                <a:lnTo>
                  <a:pt x="182" y="534"/>
                </a:lnTo>
                <a:lnTo>
                  <a:pt x="182" y="534"/>
                </a:lnTo>
                <a:lnTo>
                  <a:pt x="180" y="533"/>
                </a:lnTo>
                <a:lnTo>
                  <a:pt x="179" y="533"/>
                </a:lnTo>
                <a:lnTo>
                  <a:pt x="179" y="531"/>
                </a:lnTo>
                <a:lnTo>
                  <a:pt x="179" y="531"/>
                </a:lnTo>
                <a:lnTo>
                  <a:pt x="179" y="531"/>
                </a:lnTo>
                <a:lnTo>
                  <a:pt x="176" y="531"/>
                </a:lnTo>
                <a:lnTo>
                  <a:pt x="176" y="530"/>
                </a:lnTo>
                <a:lnTo>
                  <a:pt x="176" y="530"/>
                </a:lnTo>
                <a:lnTo>
                  <a:pt x="174" y="530"/>
                </a:lnTo>
                <a:lnTo>
                  <a:pt x="174" y="528"/>
                </a:lnTo>
                <a:lnTo>
                  <a:pt x="172" y="528"/>
                </a:lnTo>
                <a:lnTo>
                  <a:pt x="168" y="526"/>
                </a:lnTo>
                <a:lnTo>
                  <a:pt x="168" y="526"/>
                </a:lnTo>
                <a:lnTo>
                  <a:pt x="167" y="524"/>
                </a:lnTo>
                <a:lnTo>
                  <a:pt x="165" y="524"/>
                </a:lnTo>
                <a:lnTo>
                  <a:pt x="165" y="523"/>
                </a:lnTo>
                <a:lnTo>
                  <a:pt x="164" y="523"/>
                </a:lnTo>
                <a:lnTo>
                  <a:pt x="163" y="523"/>
                </a:lnTo>
                <a:lnTo>
                  <a:pt x="163" y="523"/>
                </a:lnTo>
                <a:lnTo>
                  <a:pt x="163" y="523"/>
                </a:lnTo>
                <a:lnTo>
                  <a:pt x="161" y="523"/>
                </a:lnTo>
                <a:lnTo>
                  <a:pt x="161" y="522"/>
                </a:lnTo>
                <a:lnTo>
                  <a:pt x="160" y="522"/>
                </a:lnTo>
                <a:lnTo>
                  <a:pt x="160" y="522"/>
                </a:lnTo>
                <a:lnTo>
                  <a:pt x="160" y="520"/>
                </a:lnTo>
                <a:lnTo>
                  <a:pt x="160" y="520"/>
                </a:lnTo>
                <a:lnTo>
                  <a:pt x="161" y="519"/>
                </a:lnTo>
                <a:lnTo>
                  <a:pt x="161" y="516"/>
                </a:lnTo>
                <a:lnTo>
                  <a:pt x="163" y="515"/>
                </a:lnTo>
                <a:lnTo>
                  <a:pt x="163" y="513"/>
                </a:lnTo>
                <a:lnTo>
                  <a:pt x="163" y="513"/>
                </a:lnTo>
                <a:lnTo>
                  <a:pt x="163" y="512"/>
                </a:lnTo>
                <a:lnTo>
                  <a:pt x="163" y="512"/>
                </a:lnTo>
                <a:lnTo>
                  <a:pt x="161" y="512"/>
                </a:lnTo>
                <a:lnTo>
                  <a:pt x="161" y="511"/>
                </a:lnTo>
                <a:lnTo>
                  <a:pt x="160" y="511"/>
                </a:lnTo>
                <a:lnTo>
                  <a:pt x="160" y="511"/>
                </a:lnTo>
                <a:lnTo>
                  <a:pt x="160" y="512"/>
                </a:lnTo>
                <a:lnTo>
                  <a:pt x="160" y="512"/>
                </a:lnTo>
                <a:lnTo>
                  <a:pt x="159" y="512"/>
                </a:lnTo>
                <a:lnTo>
                  <a:pt x="159" y="513"/>
                </a:lnTo>
                <a:lnTo>
                  <a:pt x="159" y="513"/>
                </a:lnTo>
                <a:lnTo>
                  <a:pt x="157" y="513"/>
                </a:lnTo>
                <a:lnTo>
                  <a:pt x="156" y="513"/>
                </a:lnTo>
                <a:lnTo>
                  <a:pt x="154" y="515"/>
                </a:lnTo>
                <a:lnTo>
                  <a:pt x="153" y="515"/>
                </a:lnTo>
                <a:lnTo>
                  <a:pt x="153" y="515"/>
                </a:lnTo>
                <a:lnTo>
                  <a:pt x="153" y="513"/>
                </a:lnTo>
                <a:lnTo>
                  <a:pt x="154" y="512"/>
                </a:lnTo>
                <a:lnTo>
                  <a:pt x="154" y="511"/>
                </a:lnTo>
                <a:lnTo>
                  <a:pt x="154" y="511"/>
                </a:lnTo>
                <a:lnTo>
                  <a:pt x="153" y="508"/>
                </a:lnTo>
                <a:lnTo>
                  <a:pt x="153" y="508"/>
                </a:lnTo>
                <a:lnTo>
                  <a:pt x="152" y="508"/>
                </a:lnTo>
                <a:lnTo>
                  <a:pt x="150" y="507"/>
                </a:lnTo>
                <a:lnTo>
                  <a:pt x="150" y="507"/>
                </a:lnTo>
                <a:lnTo>
                  <a:pt x="149" y="507"/>
                </a:lnTo>
                <a:lnTo>
                  <a:pt x="148" y="507"/>
                </a:lnTo>
                <a:lnTo>
                  <a:pt x="148" y="507"/>
                </a:lnTo>
                <a:lnTo>
                  <a:pt x="146" y="507"/>
                </a:lnTo>
                <a:lnTo>
                  <a:pt x="146" y="508"/>
                </a:lnTo>
                <a:lnTo>
                  <a:pt x="146" y="508"/>
                </a:lnTo>
                <a:lnTo>
                  <a:pt x="146" y="508"/>
                </a:lnTo>
                <a:lnTo>
                  <a:pt x="146" y="509"/>
                </a:lnTo>
                <a:lnTo>
                  <a:pt x="146" y="509"/>
                </a:lnTo>
                <a:lnTo>
                  <a:pt x="146" y="511"/>
                </a:lnTo>
                <a:lnTo>
                  <a:pt x="146" y="512"/>
                </a:lnTo>
                <a:lnTo>
                  <a:pt x="146" y="512"/>
                </a:lnTo>
                <a:lnTo>
                  <a:pt x="146" y="512"/>
                </a:lnTo>
                <a:lnTo>
                  <a:pt x="146" y="513"/>
                </a:lnTo>
                <a:lnTo>
                  <a:pt x="146" y="513"/>
                </a:lnTo>
                <a:lnTo>
                  <a:pt x="145" y="515"/>
                </a:lnTo>
                <a:lnTo>
                  <a:pt x="145" y="516"/>
                </a:lnTo>
                <a:lnTo>
                  <a:pt x="145" y="516"/>
                </a:lnTo>
                <a:lnTo>
                  <a:pt x="143" y="517"/>
                </a:lnTo>
                <a:lnTo>
                  <a:pt x="143" y="519"/>
                </a:lnTo>
                <a:lnTo>
                  <a:pt x="143" y="522"/>
                </a:lnTo>
                <a:lnTo>
                  <a:pt x="142" y="522"/>
                </a:lnTo>
                <a:lnTo>
                  <a:pt x="142" y="523"/>
                </a:lnTo>
                <a:lnTo>
                  <a:pt x="141" y="524"/>
                </a:lnTo>
                <a:lnTo>
                  <a:pt x="141" y="527"/>
                </a:lnTo>
                <a:lnTo>
                  <a:pt x="139" y="528"/>
                </a:lnTo>
                <a:lnTo>
                  <a:pt x="139" y="530"/>
                </a:lnTo>
                <a:lnTo>
                  <a:pt x="139" y="530"/>
                </a:lnTo>
                <a:lnTo>
                  <a:pt x="138" y="534"/>
                </a:lnTo>
                <a:lnTo>
                  <a:pt x="138" y="534"/>
                </a:lnTo>
                <a:lnTo>
                  <a:pt x="138" y="537"/>
                </a:lnTo>
                <a:lnTo>
                  <a:pt x="138" y="538"/>
                </a:lnTo>
                <a:lnTo>
                  <a:pt x="138" y="538"/>
                </a:lnTo>
                <a:lnTo>
                  <a:pt x="137" y="538"/>
                </a:lnTo>
                <a:lnTo>
                  <a:pt x="134" y="537"/>
                </a:lnTo>
                <a:lnTo>
                  <a:pt x="134" y="537"/>
                </a:lnTo>
                <a:lnTo>
                  <a:pt x="130" y="537"/>
                </a:lnTo>
                <a:lnTo>
                  <a:pt x="130" y="537"/>
                </a:lnTo>
                <a:lnTo>
                  <a:pt x="130" y="537"/>
                </a:lnTo>
                <a:lnTo>
                  <a:pt x="128" y="537"/>
                </a:lnTo>
                <a:lnTo>
                  <a:pt x="127" y="537"/>
                </a:lnTo>
                <a:lnTo>
                  <a:pt x="126" y="535"/>
                </a:lnTo>
                <a:lnTo>
                  <a:pt x="124" y="535"/>
                </a:lnTo>
                <a:lnTo>
                  <a:pt x="124" y="535"/>
                </a:lnTo>
                <a:lnTo>
                  <a:pt x="124" y="535"/>
                </a:lnTo>
                <a:lnTo>
                  <a:pt x="124" y="537"/>
                </a:lnTo>
                <a:lnTo>
                  <a:pt x="124" y="537"/>
                </a:lnTo>
                <a:lnTo>
                  <a:pt x="123" y="537"/>
                </a:lnTo>
                <a:lnTo>
                  <a:pt x="123" y="537"/>
                </a:lnTo>
                <a:lnTo>
                  <a:pt x="123" y="537"/>
                </a:lnTo>
                <a:lnTo>
                  <a:pt x="122" y="537"/>
                </a:lnTo>
                <a:lnTo>
                  <a:pt x="122" y="538"/>
                </a:lnTo>
                <a:lnTo>
                  <a:pt x="122" y="538"/>
                </a:lnTo>
                <a:lnTo>
                  <a:pt x="122" y="538"/>
                </a:lnTo>
                <a:lnTo>
                  <a:pt x="122" y="538"/>
                </a:lnTo>
                <a:lnTo>
                  <a:pt x="122" y="538"/>
                </a:lnTo>
                <a:lnTo>
                  <a:pt x="122" y="539"/>
                </a:lnTo>
                <a:lnTo>
                  <a:pt x="122" y="539"/>
                </a:lnTo>
                <a:lnTo>
                  <a:pt x="120" y="539"/>
                </a:lnTo>
                <a:lnTo>
                  <a:pt x="120" y="539"/>
                </a:lnTo>
                <a:lnTo>
                  <a:pt x="120" y="539"/>
                </a:lnTo>
                <a:lnTo>
                  <a:pt x="120" y="539"/>
                </a:lnTo>
                <a:lnTo>
                  <a:pt x="120" y="541"/>
                </a:lnTo>
                <a:lnTo>
                  <a:pt x="120" y="541"/>
                </a:lnTo>
                <a:lnTo>
                  <a:pt x="119" y="541"/>
                </a:lnTo>
                <a:lnTo>
                  <a:pt x="119" y="542"/>
                </a:lnTo>
                <a:lnTo>
                  <a:pt x="119" y="542"/>
                </a:lnTo>
                <a:lnTo>
                  <a:pt x="119" y="542"/>
                </a:lnTo>
                <a:lnTo>
                  <a:pt x="119" y="542"/>
                </a:lnTo>
                <a:lnTo>
                  <a:pt x="119" y="542"/>
                </a:lnTo>
                <a:lnTo>
                  <a:pt x="117" y="542"/>
                </a:lnTo>
                <a:lnTo>
                  <a:pt x="117" y="542"/>
                </a:lnTo>
                <a:lnTo>
                  <a:pt x="117" y="543"/>
                </a:lnTo>
                <a:lnTo>
                  <a:pt x="116" y="543"/>
                </a:lnTo>
                <a:lnTo>
                  <a:pt x="116" y="543"/>
                </a:lnTo>
                <a:lnTo>
                  <a:pt x="116" y="543"/>
                </a:lnTo>
                <a:lnTo>
                  <a:pt x="116" y="543"/>
                </a:lnTo>
                <a:lnTo>
                  <a:pt x="115" y="543"/>
                </a:lnTo>
                <a:lnTo>
                  <a:pt x="115" y="543"/>
                </a:lnTo>
                <a:lnTo>
                  <a:pt x="115" y="545"/>
                </a:lnTo>
                <a:lnTo>
                  <a:pt x="113" y="545"/>
                </a:lnTo>
                <a:lnTo>
                  <a:pt x="113" y="546"/>
                </a:lnTo>
                <a:lnTo>
                  <a:pt x="113" y="546"/>
                </a:lnTo>
                <a:lnTo>
                  <a:pt x="113" y="548"/>
                </a:lnTo>
                <a:lnTo>
                  <a:pt x="113" y="546"/>
                </a:lnTo>
                <a:lnTo>
                  <a:pt x="113" y="546"/>
                </a:lnTo>
                <a:lnTo>
                  <a:pt x="115" y="546"/>
                </a:lnTo>
                <a:lnTo>
                  <a:pt x="115" y="546"/>
                </a:lnTo>
                <a:lnTo>
                  <a:pt x="115" y="548"/>
                </a:lnTo>
                <a:lnTo>
                  <a:pt x="115" y="548"/>
                </a:lnTo>
                <a:lnTo>
                  <a:pt x="113" y="548"/>
                </a:lnTo>
                <a:lnTo>
                  <a:pt x="113" y="548"/>
                </a:lnTo>
                <a:lnTo>
                  <a:pt x="115" y="548"/>
                </a:lnTo>
                <a:lnTo>
                  <a:pt x="115" y="549"/>
                </a:lnTo>
                <a:lnTo>
                  <a:pt x="113" y="549"/>
                </a:lnTo>
                <a:lnTo>
                  <a:pt x="115" y="549"/>
                </a:lnTo>
                <a:lnTo>
                  <a:pt x="115" y="549"/>
                </a:lnTo>
                <a:lnTo>
                  <a:pt x="115" y="550"/>
                </a:lnTo>
                <a:lnTo>
                  <a:pt x="115" y="550"/>
                </a:lnTo>
                <a:lnTo>
                  <a:pt x="113" y="550"/>
                </a:lnTo>
                <a:lnTo>
                  <a:pt x="115" y="550"/>
                </a:lnTo>
                <a:lnTo>
                  <a:pt x="115" y="550"/>
                </a:lnTo>
                <a:lnTo>
                  <a:pt x="115" y="550"/>
                </a:lnTo>
                <a:lnTo>
                  <a:pt x="115" y="550"/>
                </a:lnTo>
                <a:lnTo>
                  <a:pt x="115" y="552"/>
                </a:lnTo>
                <a:lnTo>
                  <a:pt x="115" y="552"/>
                </a:lnTo>
                <a:lnTo>
                  <a:pt x="113" y="552"/>
                </a:lnTo>
                <a:lnTo>
                  <a:pt x="113" y="553"/>
                </a:lnTo>
                <a:lnTo>
                  <a:pt x="113" y="553"/>
                </a:lnTo>
                <a:lnTo>
                  <a:pt x="113" y="553"/>
                </a:lnTo>
                <a:lnTo>
                  <a:pt x="113" y="554"/>
                </a:lnTo>
                <a:lnTo>
                  <a:pt x="113" y="554"/>
                </a:lnTo>
                <a:lnTo>
                  <a:pt x="113" y="554"/>
                </a:lnTo>
                <a:lnTo>
                  <a:pt x="113" y="556"/>
                </a:lnTo>
                <a:lnTo>
                  <a:pt x="113" y="556"/>
                </a:lnTo>
                <a:lnTo>
                  <a:pt x="113" y="556"/>
                </a:lnTo>
                <a:lnTo>
                  <a:pt x="113" y="556"/>
                </a:lnTo>
                <a:lnTo>
                  <a:pt x="112" y="556"/>
                </a:lnTo>
                <a:lnTo>
                  <a:pt x="112" y="557"/>
                </a:lnTo>
                <a:lnTo>
                  <a:pt x="112" y="557"/>
                </a:lnTo>
                <a:lnTo>
                  <a:pt x="112" y="558"/>
                </a:lnTo>
                <a:lnTo>
                  <a:pt x="111" y="558"/>
                </a:lnTo>
                <a:lnTo>
                  <a:pt x="111" y="558"/>
                </a:lnTo>
                <a:lnTo>
                  <a:pt x="111" y="558"/>
                </a:lnTo>
                <a:lnTo>
                  <a:pt x="111" y="558"/>
                </a:lnTo>
                <a:lnTo>
                  <a:pt x="111" y="558"/>
                </a:lnTo>
                <a:lnTo>
                  <a:pt x="111" y="560"/>
                </a:lnTo>
                <a:lnTo>
                  <a:pt x="109" y="560"/>
                </a:lnTo>
                <a:lnTo>
                  <a:pt x="109" y="560"/>
                </a:lnTo>
                <a:lnTo>
                  <a:pt x="109" y="560"/>
                </a:lnTo>
                <a:lnTo>
                  <a:pt x="109" y="561"/>
                </a:lnTo>
                <a:lnTo>
                  <a:pt x="108" y="561"/>
                </a:lnTo>
                <a:lnTo>
                  <a:pt x="108" y="561"/>
                </a:lnTo>
                <a:lnTo>
                  <a:pt x="108" y="561"/>
                </a:lnTo>
                <a:lnTo>
                  <a:pt x="108" y="561"/>
                </a:lnTo>
                <a:lnTo>
                  <a:pt x="107" y="563"/>
                </a:lnTo>
                <a:lnTo>
                  <a:pt x="107" y="563"/>
                </a:lnTo>
                <a:lnTo>
                  <a:pt x="107" y="564"/>
                </a:lnTo>
                <a:lnTo>
                  <a:pt x="107" y="564"/>
                </a:lnTo>
                <a:lnTo>
                  <a:pt x="107" y="564"/>
                </a:lnTo>
                <a:lnTo>
                  <a:pt x="107" y="564"/>
                </a:lnTo>
                <a:lnTo>
                  <a:pt x="107" y="565"/>
                </a:lnTo>
                <a:lnTo>
                  <a:pt x="105" y="565"/>
                </a:lnTo>
                <a:lnTo>
                  <a:pt x="105" y="565"/>
                </a:lnTo>
                <a:lnTo>
                  <a:pt x="105" y="567"/>
                </a:lnTo>
                <a:lnTo>
                  <a:pt x="105" y="567"/>
                </a:lnTo>
                <a:lnTo>
                  <a:pt x="105" y="567"/>
                </a:lnTo>
                <a:lnTo>
                  <a:pt x="105" y="567"/>
                </a:lnTo>
                <a:lnTo>
                  <a:pt x="105" y="567"/>
                </a:lnTo>
                <a:lnTo>
                  <a:pt x="105" y="567"/>
                </a:lnTo>
                <a:lnTo>
                  <a:pt x="105" y="568"/>
                </a:lnTo>
                <a:lnTo>
                  <a:pt x="105" y="568"/>
                </a:lnTo>
                <a:lnTo>
                  <a:pt x="105" y="568"/>
                </a:lnTo>
                <a:lnTo>
                  <a:pt x="105" y="568"/>
                </a:lnTo>
                <a:lnTo>
                  <a:pt x="105" y="569"/>
                </a:lnTo>
                <a:lnTo>
                  <a:pt x="105" y="569"/>
                </a:lnTo>
                <a:lnTo>
                  <a:pt x="105" y="569"/>
                </a:lnTo>
                <a:lnTo>
                  <a:pt x="105" y="569"/>
                </a:lnTo>
                <a:lnTo>
                  <a:pt x="104" y="569"/>
                </a:lnTo>
                <a:lnTo>
                  <a:pt x="104" y="571"/>
                </a:lnTo>
                <a:lnTo>
                  <a:pt x="104" y="571"/>
                </a:lnTo>
                <a:lnTo>
                  <a:pt x="104" y="571"/>
                </a:lnTo>
                <a:lnTo>
                  <a:pt x="104" y="571"/>
                </a:lnTo>
                <a:lnTo>
                  <a:pt x="104" y="572"/>
                </a:lnTo>
                <a:lnTo>
                  <a:pt x="104" y="572"/>
                </a:lnTo>
                <a:lnTo>
                  <a:pt x="105" y="572"/>
                </a:lnTo>
                <a:lnTo>
                  <a:pt x="105" y="572"/>
                </a:lnTo>
                <a:lnTo>
                  <a:pt x="104" y="572"/>
                </a:lnTo>
                <a:lnTo>
                  <a:pt x="104" y="574"/>
                </a:lnTo>
                <a:lnTo>
                  <a:pt x="104" y="574"/>
                </a:lnTo>
                <a:lnTo>
                  <a:pt x="104" y="575"/>
                </a:lnTo>
                <a:lnTo>
                  <a:pt x="104" y="575"/>
                </a:lnTo>
                <a:lnTo>
                  <a:pt x="104" y="575"/>
                </a:lnTo>
                <a:lnTo>
                  <a:pt x="104" y="576"/>
                </a:lnTo>
                <a:lnTo>
                  <a:pt x="104" y="576"/>
                </a:lnTo>
                <a:lnTo>
                  <a:pt x="104" y="578"/>
                </a:lnTo>
                <a:lnTo>
                  <a:pt x="104" y="578"/>
                </a:lnTo>
                <a:lnTo>
                  <a:pt x="104" y="578"/>
                </a:lnTo>
                <a:lnTo>
                  <a:pt x="102" y="578"/>
                </a:lnTo>
                <a:lnTo>
                  <a:pt x="102" y="578"/>
                </a:lnTo>
                <a:lnTo>
                  <a:pt x="102" y="579"/>
                </a:lnTo>
                <a:lnTo>
                  <a:pt x="102" y="579"/>
                </a:lnTo>
                <a:lnTo>
                  <a:pt x="102" y="580"/>
                </a:lnTo>
                <a:lnTo>
                  <a:pt x="102" y="580"/>
                </a:lnTo>
                <a:lnTo>
                  <a:pt x="102" y="580"/>
                </a:lnTo>
                <a:lnTo>
                  <a:pt x="102" y="582"/>
                </a:lnTo>
                <a:lnTo>
                  <a:pt x="102" y="582"/>
                </a:lnTo>
                <a:lnTo>
                  <a:pt x="102" y="582"/>
                </a:lnTo>
                <a:lnTo>
                  <a:pt x="101" y="582"/>
                </a:lnTo>
                <a:lnTo>
                  <a:pt x="101" y="583"/>
                </a:lnTo>
                <a:lnTo>
                  <a:pt x="101" y="583"/>
                </a:lnTo>
                <a:lnTo>
                  <a:pt x="101" y="583"/>
                </a:lnTo>
                <a:lnTo>
                  <a:pt x="101" y="583"/>
                </a:lnTo>
                <a:lnTo>
                  <a:pt x="101" y="584"/>
                </a:lnTo>
                <a:lnTo>
                  <a:pt x="100" y="584"/>
                </a:lnTo>
                <a:lnTo>
                  <a:pt x="100" y="584"/>
                </a:lnTo>
                <a:lnTo>
                  <a:pt x="100" y="584"/>
                </a:lnTo>
                <a:lnTo>
                  <a:pt x="98" y="584"/>
                </a:lnTo>
                <a:lnTo>
                  <a:pt x="98" y="584"/>
                </a:lnTo>
                <a:lnTo>
                  <a:pt x="98" y="586"/>
                </a:lnTo>
                <a:lnTo>
                  <a:pt x="98" y="586"/>
                </a:lnTo>
                <a:lnTo>
                  <a:pt x="97" y="586"/>
                </a:lnTo>
                <a:lnTo>
                  <a:pt x="97" y="586"/>
                </a:lnTo>
                <a:lnTo>
                  <a:pt x="97" y="587"/>
                </a:lnTo>
                <a:lnTo>
                  <a:pt x="97" y="587"/>
                </a:lnTo>
                <a:lnTo>
                  <a:pt x="97" y="587"/>
                </a:lnTo>
                <a:lnTo>
                  <a:pt x="97" y="587"/>
                </a:lnTo>
                <a:lnTo>
                  <a:pt x="97" y="589"/>
                </a:lnTo>
                <a:lnTo>
                  <a:pt x="97" y="589"/>
                </a:lnTo>
                <a:lnTo>
                  <a:pt x="97" y="589"/>
                </a:lnTo>
                <a:lnTo>
                  <a:pt x="97" y="590"/>
                </a:lnTo>
                <a:lnTo>
                  <a:pt x="97" y="590"/>
                </a:lnTo>
                <a:lnTo>
                  <a:pt x="96" y="590"/>
                </a:lnTo>
                <a:lnTo>
                  <a:pt x="96" y="591"/>
                </a:lnTo>
                <a:lnTo>
                  <a:pt x="96" y="591"/>
                </a:lnTo>
                <a:lnTo>
                  <a:pt x="96" y="591"/>
                </a:lnTo>
                <a:lnTo>
                  <a:pt x="96" y="593"/>
                </a:lnTo>
                <a:lnTo>
                  <a:pt x="96" y="593"/>
                </a:lnTo>
                <a:lnTo>
                  <a:pt x="94" y="593"/>
                </a:lnTo>
                <a:lnTo>
                  <a:pt x="94" y="593"/>
                </a:lnTo>
                <a:lnTo>
                  <a:pt x="94" y="593"/>
                </a:lnTo>
                <a:lnTo>
                  <a:pt x="94" y="593"/>
                </a:lnTo>
                <a:lnTo>
                  <a:pt x="94" y="594"/>
                </a:lnTo>
                <a:lnTo>
                  <a:pt x="93" y="594"/>
                </a:lnTo>
                <a:lnTo>
                  <a:pt x="93" y="594"/>
                </a:lnTo>
                <a:lnTo>
                  <a:pt x="91" y="594"/>
                </a:lnTo>
                <a:lnTo>
                  <a:pt x="91" y="594"/>
                </a:lnTo>
                <a:lnTo>
                  <a:pt x="91" y="595"/>
                </a:lnTo>
                <a:lnTo>
                  <a:pt x="91" y="595"/>
                </a:lnTo>
                <a:lnTo>
                  <a:pt x="91" y="595"/>
                </a:lnTo>
                <a:lnTo>
                  <a:pt x="91" y="597"/>
                </a:lnTo>
                <a:lnTo>
                  <a:pt x="91" y="597"/>
                </a:lnTo>
                <a:lnTo>
                  <a:pt x="91" y="597"/>
                </a:lnTo>
                <a:lnTo>
                  <a:pt x="90" y="597"/>
                </a:lnTo>
                <a:lnTo>
                  <a:pt x="90" y="598"/>
                </a:lnTo>
                <a:lnTo>
                  <a:pt x="90" y="598"/>
                </a:lnTo>
                <a:lnTo>
                  <a:pt x="90" y="598"/>
                </a:lnTo>
                <a:lnTo>
                  <a:pt x="89" y="598"/>
                </a:lnTo>
                <a:lnTo>
                  <a:pt x="89" y="600"/>
                </a:lnTo>
                <a:lnTo>
                  <a:pt x="89" y="600"/>
                </a:lnTo>
                <a:lnTo>
                  <a:pt x="89" y="600"/>
                </a:lnTo>
                <a:lnTo>
                  <a:pt x="89" y="601"/>
                </a:lnTo>
                <a:lnTo>
                  <a:pt x="89" y="601"/>
                </a:lnTo>
                <a:lnTo>
                  <a:pt x="89" y="601"/>
                </a:lnTo>
                <a:lnTo>
                  <a:pt x="89" y="601"/>
                </a:lnTo>
                <a:lnTo>
                  <a:pt x="89" y="601"/>
                </a:lnTo>
                <a:lnTo>
                  <a:pt x="87" y="601"/>
                </a:lnTo>
                <a:lnTo>
                  <a:pt x="87" y="600"/>
                </a:lnTo>
                <a:lnTo>
                  <a:pt x="86" y="600"/>
                </a:lnTo>
                <a:lnTo>
                  <a:pt x="86" y="600"/>
                </a:lnTo>
                <a:lnTo>
                  <a:pt x="86" y="597"/>
                </a:lnTo>
                <a:lnTo>
                  <a:pt x="85" y="597"/>
                </a:lnTo>
                <a:lnTo>
                  <a:pt x="85" y="597"/>
                </a:lnTo>
                <a:lnTo>
                  <a:pt x="83" y="597"/>
                </a:lnTo>
                <a:lnTo>
                  <a:pt x="83" y="595"/>
                </a:lnTo>
                <a:lnTo>
                  <a:pt x="83" y="595"/>
                </a:lnTo>
                <a:lnTo>
                  <a:pt x="82" y="594"/>
                </a:lnTo>
                <a:lnTo>
                  <a:pt x="81" y="594"/>
                </a:lnTo>
                <a:lnTo>
                  <a:pt x="81" y="593"/>
                </a:lnTo>
                <a:lnTo>
                  <a:pt x="81" y="593"/>
                </a:lnTo>
                <a:lnTo>
                  <a:pt x="79" y="591"/>
                </a:lnTo>
                <a:lnTo>
                  <a:pt x="78" y="591"/>
                </a:lnTo>
                <a:lnTo>
                  <a:pt x="78" y="591"/>
                </a:lnTo>
                <a:lnTo>
                  <a:pt x="76" y="590"/>
                </a:lnTo>
                <a:lnTo>
                  <a:pt x="75" y="590"/>
                </a:lnTo>
                <a:lnTo>
                  <a:pt x="75" y="589"/>
                </a:lnTo>
                <a:lnTo>
                  <a:pt x="75" y="589"/>
                </a:lnTo>
                <a:lnTo>
                  <a:pt x="71" y="583"/>
                </a:lnTo>
                <a:lnTo>
                  <a:pt x="71" y="583"/>
                </a:lnTo>
                <a:lnTo>
                  <a:pt x="70" y="582"/>
                </a:lnTo>
                <a:lnTo>
                  <a:pt x="70" y="580"/>
                </a:lnTo>
                <a:lnTo>
                  <a:pt x="70" y="580"/>
                </a:lnTo>
                <a:lnTo>
                  <a:pt x="70" y="579"/>
                </a:lnTo>
                <a:lnTo>
                  <a:pt x="70" y="578"/>
                </a:lnTo>
                <a:lnTo>
                  <a:pt x="70" y="576"/>
                </a:lnTo>
                <a:lnTo>
                  <a:pt x="70" y="575"/>
                </a:lnTo>
                <a:lnTo>
                  <a:pt x="70" y="572"/>
                </a:lnTo>
                <a:lnTo>
                  <a:pt x="68" y="572"/>
                </a:lnTo>
                <a:lnTo>
                  <a:pt x="68" y="569"/>
                </a:lnTo>
                <a:lnTo>
                  <a:pt x="68" y="569"/>
                </a:lnTo>
                <a:lnTo>
                  <a:pt x="67" y="564"/>
                </a:lnTo>
                <a:lnTo>
                  <a:pt x="67" y="564"/>
                </a:lnTo>
                <a:lnTo>
                  <a:pt x="67" y="564"/>
                </a:lnTo>
                <a:lnTo>
                  <a:pt x="67" y="564"/>
                </a:lnTo>
                <a:lnTo>
                  <a:pt x="65" y="565"/>
                </a:lnTo>
                <a:lnTo>
                  <a:pt x="64" y="565"/>
                </a:lnTo>
                <a:lnTo>
                  <a:pt x="64" y="565"/>
                </a:lnTo>
                <a:lnTo>
                  <a:pt x="64" y="565"/>
                </a:lnTo>
                <a:lnTo>
                  <a:pt x="63" y="565"/>
                </a:lnTo>
                <a:lnTo>
                  <a:pt x="63" y="564"/>
                </a:lnTo>
                <a:lnTo>
                  <a:pt x="61" y="564"/>
                </a:lnTo>
                <a:lnTo>
                  <a:pt x="60" y="563"/>
                </a:lnTo>
                <a:lnTo>
                  <a:pt x="60" y="561"/>
                </a:lnTo>
                <a:lnTo>
                  <a:pt x="59" y="561"/>
                </a:lnTo>
                <a:lnTo>
                  <a:pt x="59" y="560"/>
                </a:lnTo>
                <a:lnTo>
                  <a:pt x="55" y="561"/>
                </a:lnTo>
                <a:lnTo>
                  <a:pt x="55" y="561"/>
                </a:lnTo>
                <a:lnTo>
                  <a:pt x="53" y="558"/>
                </a:lnTo>
                <a:lnTo>
                  <a:pt x="52" y="556"/>
                </a:lnTo>
                <a:lnTo>
                  <a:pt x="50" y="553"/>
                </a:lnTo>
                <a:lnTo>
                  <a:pt x="48" y="550"/>
                </a:lnTo>
                <a:lnTo>
                  <a:pt x="49" y="550"/>
                </a:lnTo>
                <a:lnTo>
                  <a:pt x="49" y="549"/>
                </a:lnTo>
                <a:lnTo>
                  <a:pt x="50" y="549"/>
                </a:lnTo>
                <a:lnTo>
                  <a:pt x="49" y="549"/>
                </a:lnTo>
                <a:lnTo>
                  <a:pt x="50" y="549"/>
                </a:lnTo>
                <a:lnTo>
                  <a:pt x="50" y="548"/>
                </a:lnTo>
                <a:lnTo>
                  <a:pt x="50" y="548"/>
                </a:lnTo>
                <a:lnTo>
                  <a:pt x="50" y="548"/>
                </a:lnTo>
                <a:lnTo>
                  <a:pt x="50" y="546"/>
                </a:lnTo>
                <a:lnTo>
                  <a:pt x="50" y="546"/>
                </a:lnTo>
                <a:lnTo>
                  <a:pt x="50" y="546"/>
                </a:lnTo>
                <a:lnTo>
                  <a:pt x="50" y="545"/>
                </a:lnTo>
                <a:lnTo>
                  <a:pt x="52" y="545"/>
                </a:lnTo>
                <a:lnTo>
                  <a:pt x="52" y="545"/>
                </a:lnTo>
                <a:lnTo>
                  <a:pt x="52" y="545"/>
                </a:lnTo>
                <a:lnTo>
                  <a:pt x="50" y="545"/>
                </a:lnTo>
                <a:lnTo>
                  <a:pt x="52" y="545"/>
                </a:lnTo>
                <a:lnTo>
                  <a:pt x="52" y="545"/>
                </a:lnTo>
                <a:lnTo>
                  <a:pt x="52" y="543"/>
                </a:lnTo>
                <a:lnTo>
                  <a:pt x="52" y="543"/>
                </a:lnTo>
                <a:lnTo>
                  <a:pt x="53" y="542"/>
                </a:lnTo>
                <a:lnTo>
                  <a:pt x="53" y="542"/>
                </a:lnTo>
                <a:lnTo>
                  <a:pt x="53" y="542"/>
                </a:lnTo>
                <a:lnTo>
                  <a:pt x="53" y="542"/>
                </a:lnTo>
                <a:lnTo>
                  <a:pt x="55" y="542"/>
                </a:lnTo>
                <a:lnTo>
                  <a:pt x="55" y="542"/>
                </a:lnTo>
                <a:lnTo>
                  <a:pt x="55" y="541"/>
                </a:lnTo>
                <a:lnTo>
                  <a:pt x="55" y="541"/>
                </a:lnTo>
                <a:lnTo>
                  <a:pt x="56" y="541"/>
                </a:lnTo>
                <a:lnTo>
                  <a:pt x="56" y="539"/>
                </a:lnTo>
                <a:lnTo>
                  <a:pt x="56" y="539"/>
                </a:lnTo>
                <a:lnTo>
                  <a:pt x="55" y="538"/>
                </a:lnTo>
                <a:lnTo>
                  <a:pt x="55" y="538"/>
                </a:lnTo>
                <a:lnTo>
                  <a:pt x="50" y="531"/>
                </a:lnTo>
                <a:lnTo>
                  <a:pt x="50" y="530"/>
                </a:lnTo>
                <a:lnTo>
                  <a:pt x="49" y="530"/>
                </a:lnTo>
                <a:lnTo>
                  <a:pt x="49" y="528"/>
                </a:lnTo>
                <a:lnTo>
                  <a:pt x="49" y="528"/>
                </a:lnTo>
                <a:lnTo>
                  <a:pt x="49" y="528"/>
                </a:lnTo>
                <a:lnTo>
                  <a:pt x="48" y="527"/>
                </a:lnTo>
                <a:lnTo>
                  <a:pt x="48" y="526"/>
                </a:lnTo>
                <a:lnTo>
                  <a:pt x="46" y="524"/>
                </a:lnTo>
                <a:lnTo>
                  <a:pt x="45" y="523"/>
                </a:lnTo>
                <a:lnTo>
                  <a:pt x="45" y="522"/>
                </a:lnTo>
                <a:lnTo>
                  <a:pt x="42" y="519"/>
                </a:lnTo>
                <a:lnTo>
                  <a:pt x="41" y="516"/>
                </a:lnTo>
                <a:lnTo>
                  <a:pt x="41" y="515"/>
                </a:lnTo>
                <a:lnTo>
                  <a:pt x="39" y="513"/>
                </a:lnTo>
                <a:lnTo>
                  <a:pt x="39" y="513"/>
                </a:lnTo>
                <a:lnTo>
                  <a:pt x="37" y="509"/>
                </a:lnTo>
                <a:lnTo>
                  <a:pt x="35" y="507"/>
                </a:lnTo>
                <a:lnTo>
                  <a:pt x="33" y="501"/>
                </a:lnTo>
                <a:lnTo>
                  <a:pt x="31" y="500"/>
                </a:lnTo>
                <a:lnTo>
                  <a:pt x="31" y="498"/>
                </a:lnTo>
                <a:lnTo>
                  <a:pt x="29" y="496"/>
                </a:lnTo>
                <a:lnTo>
                  <a:pt x="26" y="490"/>
                </a:lnTo>
                <a:lnTo>
                  <a:pt x="24" y="487"/>
                </a:lnTo>
                <a:lnTo>
                  <a:pt x="23" y="486"/>
                </a:lnTo>
                <a:lnTo>
                  <a:pt x="22" y="483"/>
                </a:lnTo>
                <a:lnTo>
                  <a:pt x="20" y="482"/>
                </a:lnTo>
                <a:lnTo>
                  <a:pt x="18" y="476"/>
                </a:lnTo>
                <a:lnTo>
                  <a:pt x="16" y="474"/>
                </a:lnTo>
                <a:lnTo>
                  <a:pt x="15" y="472"/>
                </a:lnTo>
                <a:lnTo>
                  <a:pt x="15" y="471"/>
                </a:lnTo>
                <a:lnTo>
                  <a:pt x="12" y="468"/>
                </a:lnTo>
                <a:lnTo>
                  <a:pt x="12" y="468"/>
                </a:lnTo>
                <a:lnTo>
                  <a:pt x="11" y="467"/>
                </a:lnTo>
                <a:lnTo>
                  <a:pt x="9" y="465"/>
                </a:lnTo>
                <a:lnTo>
                  <a:pt x="9" y="464"/>
                </a:lnTo>
                <a:lnTo>
                  <a:pt x="8" y="463"/>
                </a:lnTo>
                <a:lnTo>
                  <a:pt x="8" y="461"/>
                </a:lnTo>
                <a:lnTo>
                  <a:pt x="7" y="460"/>
                </a:lnTo>
                <a:lnTo>
                  <a:pt x="5" y="457"/>
                </a:lnTo>
                <a:lnTo>
                  <a:pt x="4" y="456"/>
                </a:lnTo>
                <a:lnTo>
                  <a:pt x="3" y="452"/>
                </a:lnTo>
                <a:lnTo>
                  <a:pt x="1" y="450"/>
                </a:lnTo>
                <a:lnTo>
                  <a:pt x="0" y="449"/>
                </a:lnTo>
                <a:lnTo>
                  <a:pt x="1" y="448"/>
                </a:lnTo>
                <a:lnTo>
                  <a:pt x="1" y="448"/>
                </a:lnTo>
                <a:lnTo>
                  <a:pt x="1" y="448"/>
                </a:lnTo>
                <a:lnTo>
                  <a:pt x="4" y="448"/>
                </a:lnTo>
                <a:lnTo>
                  <a:pt x="4" y="446"/>
                </a:lnTo>
                <a:lnTo>
                  <a:pt x="4" y="446"/>
                </a:lnTo>
                <a:lnTo>
                  <a:pt x="5" y="446"/>
                </a:lnTo>
                <a:lnTo>
                  <a:pt x="5" y="446"/>
                </a:lnTo>
                <a:lnTo>
                  <a:pt x="7" y="446"/>
                </a:lnTo>
                <a:lnTo>
                  <a:pt x="7" y="446"/>
                </a:lnTo>
                <a:lnTo>
                  <a:pt x="8" y="446"/>
                </a:lnTo>
                <a:lnTo>
                  <a:pt x="8" y="445"/>
                </a:lnTo>
                <a:lnTo>
                  <a:pt x="9" y="445"/>
                </a:lnTo>
                <a:lnTo>
                  <a:pt x="11" y="445"/>
                </a:lnTo>
                <a:lnTo>
                  <a:pt x="13" y="444"/>
                </a:lnTo>
                <a:lnTo>
                  <a:pt x="15" y="444"/>
                </a:lnTo>
                <a:lnTo>
                  <a:pt x="18" y="441"/>
                </a:lnTo>
                <a:lnTo>
                  <a:pt x="18" y="441"/>
                </a:lnTo>
                <a:lnTo>
                  <a:pt x="20" y="441"/>
                </a:lnTo>
                <a:lnTo>
                  <a:pt x="20" y="439"/>
                </a:lnTo>
                <a:lnTo>
                  <a:pt x="20" y="439"/>
                </a:lnTo>
                <a:lnTo>
                  <a:pt x="22" y="439"/>
                </a:lnTo>
                <a:lnTo>
                  <a:pt x="22" y="438"/>
                </a:lnTo>
                <a:lnTo>
                  <a:pt x="23" y="438"/>
                </a:lnTo>
                <a:lnTo>
                  <a:pt x="23" y="438"/>
                </a:lnTo>
                <a:lnTo>
                  <a:pt x="24" y="438"/>
                </a:lnTo>
                <a:lnTo>
                  <a:pt x="26" y="438"/>
                </a:lnTo>
                <a:lnTo>
                  <a:pt x="26" y="438"/>
                </a:lnTo>
                <a:lnTo>
                  <a:pt x="27" y="438"/>
                </a:lnTo>
                <a:lnTo>
                  <a:pt x="27" y="438"/>
                </a:lnTo>
                <a:lnTo>
                  <a:pt x="29" y="438"/>
                </a:lnTo>
                <a:lnTo>
                  <a:pt x="29" y="438"/>
                </a:lnTo>
                <a:lnTo>
                  <a:pt x="33" y="437"/>
                </a:lnTo>
                <a:lnTo>
                  <a:pt x="34" y="437"/>
                </a:lnTo>
                <a:lnTo>
                  <a:pt x="34" y="435"/>
                </a:lnTo>
                <a:lnTo>
                  <a:pt x="34" y="435"/>
                </a:lnTo>
                <a:lnTo>
                  <a:pt x="35" y="435"/>
                </a:lnTo>
                <a:lnTo>
                  <a:pt x="35" y="437"/>
                </a:lnTo>
                <a:lnTo>
                  <a:pt x="37" y="437"/>
                </a:lnTo>
                <a:lnTo>
                  <a:pt x="37" y="437"/>
                </a:lnTo>
                <a:lnTo>
                  <a:pt x="37" y="437"/>
                </a:lnTo>
                <a:lnTo>
                  <a:pt x="38" y="437"/>
                </a:lnTo>
                <a:lnTo>
                  <a:pt x="38" y="437"/>
                </a:lnTo>
                <a:lnTo>
                  <a:pt x="39" y="437"/>
                </a:lnTo>
                <a:lnTo>
                  <a:pt x="39" y="437"/>
                </a:lnTo>
                <a:lnTo>
                  <a:pt x="39" y="437"/>
                </a:lnTo>
                <a:lnTo>
                  <a:pt x="41" y="437"/>
                </a:lnTo>
                <a:lnTo>
                  <a:pt x="41" y="437"/>
                </a:lnTo>
                <a:lnTo>
                  <a:pt x="42" y="437"/>
                </a:lnTo>
                <a:lnTo>
                  <a:pt x="42" y="437"/>
                </a:lnTo>
                <a:lnTo>
                  <a:pt x="42" y="437"/>
                </a:lnTo>
                <a:lnTo>
                  <a:pt x="42" y="435"/>
                </a:lnTo>
                <a:lnTo>
                  <a:pt x="42" y="435"/>
                </a:lnTo>
                <a:lnTo>
                  <a:pt x="44" y="435"/>
                </a:lnTo>
                <a:lnTo>
                  <a:pt x="44" y="434"/>
                </a:lnTo>
                <a:lnTo>
                  <a:pt x="44" y="434"/>
                </a:lnTo>
                <a:lnTo>
                  <a:pt x="44" y="433"/>
                </a:lnTo>
                <a:lnTo>
                  <a:pt x="44" y="433"/>
                </a:lnTo>
                <a:lnTo>
                  <a:pt x="44" y="433"/>
                </a:lnTo>
                <a:lnTo>
                  <a:pt x="45" y="433"/>
                </a:lnTo>
                <a:lnTo>
                  <a:pt x="45" y="433"/>
                </a:lnTo>
                <a:lnTo>
                  <a:pt x="50" y="435"/>
                </a:lnTo>
                <a:lnTo>
                  <a:pt x="53" y="435"/>
                </a:lnTo>
                <a:lnTo>
                  <a:pt x="55" y="437"/>
                </a:lnTo>
                <a:lnTo>
                  <a:pt x="56" y="438"/>
                </a:lnTo>
                <a:lnTo>
                  <a:pt x="57" y="438"/>
                </a:lnTo>
                <a:lnTo>
                  <a:pt x="59" y="439"/>
                </a:lnTo>
                <a:lnTo>
                  <a:pt x="59" y="439"/>
                </a:lnTo>
                <a:lnTo>
                  <a:pt x="59" y="439"/>
                </a:lnTo>
                <a:lnTo>
                  <a:pt x="60" y="439"/>
                </a:lnTo>
                <a:lnTo>
                  <a:pt x="60" y="441"/>
                </a:lnTo>
                <a:lnTo>
                  <a:pt x="60" y="441"/>
                </a:lnTo>
                <a:lnTo>
                  <a:pt x="60" y="441"/>
                </a:lnTo>
                <a:lnTo>
                  <a:pt x="61" y="441"/>
                </a:lnTo>
                <a:lnTo>
                  <a:pt x="61" y="441"/>
                </a:lnTo>
                <a:lnTo>
                  <a:pt x="60" y="442"/>
                </a:lnTo>
                <a:lnTo>
                  <a:pt x="60" y="444"/>
                </a:lnTo>
                <a:lnTo>
                  <a:pt x="60" y="445"/>
                </a:lnTo>
                <a:lnTo>
                  <a:pt x="60" y="446"/>
                </a:lnTo>
                <a:lnTo>
                  <a:pt x="60" y="446"/>
                </a:lnTo>
                <a:lnTo>
                  <a:pt x="60" y="446"/>
                </a:lnTo>
                <a:lnTo>
                  <a:pt x="60" y="448"/>
                </a:lnTo>
                <a:lnTo>
                  <a:pt x="60" y="449"/>
                </a:lnTo>
                <a:lnTo>
                  <a:pt x="60" y="449"/>
                </a:lnTo>
                <a:lnTo>
                  <a:pt x="60" y="449"/>
                </a:lnTo>
                <a:lnTo>
                  <a:pt x="63" y="450"/>
                </a:lnTo>
                <a:lnTo>
                  <a:pt x="64" y="450"/>
                </a:lnTo>
                <a:lnTo>
                  <a:pt x="64" y="450"/>
                </a:lnTo>
                <a:lnTo>
                  <a:pt x="64" y="450"/>
                </a:lnTo>
                <a:lnTo>
                  <a:pt x="64" y="449"/>
                </a:lnTo>
                <a:lnTo>
                  <a:pt x="64" y="449"/>
                </a:lnTo>
                <a:lnTo>
                  <a:pt x="64" y="449"/>
                </a:lnTo>
                <a:lnTo>
                  <a:pt x="64" y="449"/>
                </a:lnTo>
                <a:lnTo>
                  <a:pt x="64" y="448"/>
                </a:lnTo>
                <a:lnTo>
                  <a:pt x="65" y="448"/>
                </a:lnTo>
                <a:lnTo>
                  <a:pt x="65" y="448"/>
                </a:lnTo>
                <a:lnTo>
                  <a:pt x="64" y="446"/>
                </a:lnTo>
                <a:lnTo>
                  <a:pt x="65" y="446"/>
                </a:lnTo>
                <a:lnTo>
                  <a:pt x="65" y="446"/>
                </a:lnTo>
                <a:lnTo>
                  <a:pt x="65" y="445"/>
                </a:lnTo>
                <a:lnTo>
                  <a:pt x="65" y="445"/>
                </a:lnTo>
                <a:lnTo>
                  <a:pt x="65" y="444"/>
                </a:lnTo>
                <a:lnTo>
                  <a:pt x="67" y="444"/>
                </a:lnTo>
                <a:lnTo>
                  <a:pt x="67" y="444"/>
                </a:lnTo>
                <a:lnTo>
                  <a:pt x="67" y="442"/>
                </a:lnTo>
                <a:lnTo>
                  <a:pt x="68" y="442"/>
                </a:lnTo>
                <a:lnTo>
                  <a:pt x="68" y="442"/>
                </a:lnTo>
                <a:lnTo>
                  <a:pt x="68" y="442"/>
                </a:lnTo>
                <a:lnTo>
                  <a:pt x="68" y="441"/>
                </a:lnTo>
                <a:lnTo>
                  <a:pt x="68" y="441"/>
                </a:lnTo>
                <a:lnTo>
                  <a:pt x="68" y="439"/>
                </a:lnTo>
                <a:lnTo>
                  <a:pt x="68" y="439"/>
                </a:lnTo>
                <a:lnTo>
                  <a:pt x="68" y="438"/>
                </a:lnTo>
                <a:lnTo>
                  <a:pt x="70" y="438"/>
                </a:lnTo>
                <a:lnTo>
                  <a:pt x="70" y="438"/>
                </a:lnTo>
                <a:lnTo>
                  <a:pt x="70" y="439"/>
                </a:lnTo>
                <a:lnTo>
                  <a:pt x="70" y="439"/>
                </a:lnTo>
                <a:lnTo>
                  <a:pt x="70" y="439"/>
                </a:lnTo>
                <a:lnTo>
                  <a:pt x="71" y="439"/>
                </a:lnTo>
                <a:lnTo>
                  <a:pt x="71" y="441"/>
                </a:lnTo>
                <a:lnTo>
                  <a:pt x="71" y="441"/>
                </a:lnTo>
                <a:lnTo>
                  <a:pt x="72" y="441"/>
                </a:lnTo>
                <a:lnTo>
                  <a:pt x="72" y="441"/>
                </a:lnTo>
                <a:lnTo>
                  <a:pt x="72" y="442"/>
                </a:lnTo>
                <a:lnTo>
                  <a:pt x="72" y="442"/>
                </a:lnTo>
                <a:lnTo>
                  <a:pt x="72" y="444"/>
                </a:lnTo>
                <a:lnTo>
                  <a:pt x="72" y="444"/>
                </a:lnTo>
                <a:lnTo>
                  <a:pt x="72" y="445"/>
                </a:lnTo>
                <a:lnTo>
                  <a:pt x="72" y="445"/>
                </a:lnTo>
                <a:lnTo>
                  <a:pt x="74" y="445"/>
                </a:lnTo>
                <a:lnTo>
                  <a:pt x="75" y="444"/>
                </a:lnTo>
                <a:lnTo>
                  <a:pt x="78" y="444"/>
                </a:lnTo>
                <a:lnTo>
                  <a:pt x="78" y="444"/>
                </a:lnTo>
                <a:lnTo>
                  <a:pt x="78" y="445"/>
                </a:lnTo>
                <a:lnTo>
                  <a:pt x="78" y="445"/>
                </a:lnTo>
                <a:lnTo>
                  <a:pt x="79" y="445"/>
                </a:lnTo>
                <a:lnTo>
                  <a:pt x="79" y="445"/>
                </a:lnTo>
                <a:lnTo>
                  <a:pt x="81" y="445"/>
                </a:lnTo>
                <a:lnTo>
                  <a:pt x="81" y="444"/>
                </a:lnTo>
                <a:lnTo>
                  <a:pt x="82" y="444"/>
                </a:lnTo>
                <a:lnTo>
                  <a:pt x="82" y="444"/>
                </a:lnTo>
                <a:lnTo>
                  <a:pt x="83" y="444"/>
                </a:lnTo>
                <a:lnTo>
                  <a:pt x="83" y="444"/>
                </a:lnTo>
                <a:lnTo>
                  <a:pt x="83" y="442"/>
                </a:lnTo>
                <a:lnTo>
                  <a:pt x="83" y="442"/>
                </a:lnTo>
                <a:lnTo>
                  <a:pt x="83" y="441"/>
                </a:lnTo>
                <a:lnTo>
                  <a:pt x="83" y="438"/>
                </a:lnTo>
                <a:lnTo>
                  <a:pt x="86" y="437"/>
                </a:lnTo>
                <a:lnTo>
                  <a:pt x="86" y="437"/>
                </a:lnTo>
                <a:lnTo>
                  <a:pt x="86" y="437"/>
                </a:lnTo>
                <a:lnTo>
                  <a:pt x="87" y="437"/>
                </a:lnTo>
                <a:lnTo>
                  <a:pt x="89" y="437"/>
                </a:lnTo>
                <a:lnTo>
                  <a:pt x="89" y="437"/>
                </a:lnTo>
                <a:lnTo>
                  <a:pt x="89" y="435"/>
                </a:lnTo>
                <a:lnTo>
                  <a:pt x="90" y="435"/>
                </a:lnTo>
                <a:lnTo>
                  <a:pt x="90" y="435"/>
                </a:lnTo>
                <a:lnTo>
                  <a:pt x="90" y="435"/>
                </a:lnTo>
                <a:lnTo>
                  <a:pt x="90" y="434"/>
                </a:lnTo>
                <a:lnTo>
                  <a:pt x="90" y="434"/>
                </a:lnTo>
                <a:lnTo>
                  <a:pt x="91" y="434"/>
                </a:lnTo>
                <a:lnTo>
                  <a:pt x="91" y="433"/>
                </a:lnTo>
                <a:lnTo>
                  <a:pt x="91" y="433"/>
                </a:lnTo>
                <a:lnTo>
                  <a:pt x="91" y="431"/>
                </a:lnTo>
                <a:lnTo>
                  <a:pt x="91" y="430"/>
                </a:lnTo>
                <a:lnTo>
                  <a:pt x="91" y="430"/>
                </a:lnTo>
                <a:lnTo>
                  <a:pt x="91" y="430"/>
                </a:lnTo>
                <a:lnTo>
                  <a:pt x="91" y="430"/>
                </a:lnTo>
                <a:lnTo>
                  <a:pt x="91" y="429"/>
                </a:lnTo>
                <a:lnTo>
                  <a:pt x="91" y="429"/>
                </a:lnTo>
                <a:lnTo>
                  <a:pt x="91" y="429"/>
                </a:lnTo>
                <a:lnTo>
                  <a:pt x="91" y="429"/>
                </a:lnTo>
                <a:lnTo>
                  <a:pt x="91" y="427"/>
                </a:lnTo>
                <a:lnTo>
                  <a:pt x="91" y="427"/>
                </a:lnTo>
                <a:lnTo>
                  <a:pt x="93" y="426"/>
                </a:lnTo>
                <a:lnTo>
                  <a:pt x="93" y="424"/>
                </a:lnTo>
                <a:lnTo>
                  <a:pt x="93" y="424"/>
                </a:lnTo>
                <a:lnTo>
                  <a:pt x="93" y="423"/>
                </a:lnTo>
                <a:lnTo>
                  <a:pt x="93" y="422"/>
                </a:lnTo>
                <a:lnTo>
                  <a:pt x="93" y="422"/>
                </a:lnTo>
                <a:lnTo>
                  <a:pt x="93" y="420"/>
                </a:lnTo>
                <a:lnTo>
                  <a:pt x="93" y="419"/>
                </a:lnTo>
                <a:lnTo>
                  <a:pt x="93" y="419"/>
                </a:lnTo>
                <a:lnTo>
                  <a:pt x="91" y="418"/>
                </a:lnTo>
                <a:lnTo>
                  <a:pt x="91" y="418"/>
                </a:lnTo>
                <a:lnTo>
                  <a:pt x="93" y="418"/>
                </a:lnTo>
                <a:lnTo>
                  <a:pt x="93" y="416"/>
                </a:lnTo>
                <a:lnTo>
                  <a:pt x="93" y="416"/>
                </a:lnTo>
                <a:lnTo>
                  <a:pt x="93" y="416"/>
                </a:lnTo>
                <a:lnTo>
                  <a:pt x="93" y="416"/>
                </a:lnTo>
                <a:lnTo>
                  <a:pt x="93" y="415"/>
                </a:lnTo>
                <a:lnTo>
                  <a:pt x="91" y="415"/>
                </a:lnTo>
                <a:lnTo>
                  <a:pt x="91" y="413"/>
                </a:lnTo>
                <a:lnTo>
                  <a:pt x="93" y="413"/>
                </a:lnTo>
                <a:lnTo>
                  <a:pt x="93" y="412"/>
                </a:lnTo>
                <a:lnTo>
                  <a:pt x="93" y="412"/>
                </a:lnTo>
                <a:lnTo>
                  <a:pt x="93" y="411"/>
                </a:lnTo>
                <a:lnTo>
                  <a:pt x="93" y="411"/>
                </a:lnTo>
                <a:lnTo>
                  <a:pt x="93" y="411"/>
                </a:lnTo>
                <a:lnTo>
                  <a:pt x="94" y="411"/>
                </a:lnTo>
                <a:lnTo>
                  <a:pt x="94" y="411"/>
                </a:lnTo>
                <a:lnTo>
                  <a:pt x="94" y="411"/>
                </a:lnTo>
                <a:lnTo>
                  <a:pt x="94" y="411"/>
                </a:lnTo>
                <a:lnTo>
                  <a:pt x="94" y="409"/>
                </a:lnTo>
                <a:lnTo>
                  <a:pt x="96" y="409"/>
                </a:lnTo>
                <a:lnTo>
                  <a:pt x="96" y="408"/>
                </a:lnTo>
                <a:lnTo>
                  <a:pt x="96" y="408"/>
                </a:lnTo>
                <a:lnTo>
                  <a:pt x="96" y="408"/>
                </a:lnTo>
                <a:lnTo>
                  <a:pt x="96" y="407"/>
                </a:lnTo>
                <a:lnTo>
                  <a:pt x="97" y="407"/>
                </a:lnTo>
                <a:lnTo>
                  <a:pt x="97" y="407"/>
                </a:lnTo>
                <a:lnTo>
                  <a:pt x="97" y="405"/>
                </a:lnTo>
                <a:lnTo>
                  <a:pt x="98" y="405"/>
                </a:lnTo>
                <a:lnTo>
                  <a:pt x="100" y="405"/>
                </a:lnTo>
                <a:lnTo>
                  <a:pt x="97" y="404"/>
                </a:lnTo>
                <a:lnTo>
                  <a:pt x="97" y="404"/>
                </a:lnTo>
                <a:lnTo>
                  <a:pt x="97" y="403"/>
                </a:lnTo>
                <a:lnTo>
                  <a:pt x="97" y="403"/>
                </a:lnTo>
                <a:lnTo>
                  <a:pt x="97" y="401"/>
                </a:lnTo>
                <a:lnTo>
                  <a:pt x="97" y="400"/>
                </a:lnTo>
                <a:lnTo>
                  <a:pt x="97" y="400"/>
                </a:lnTo>
                <a:lnTo>
                  <a:pt x="97" y="400"/>
                </a:lnTo>
                <a:lnTo>
                  <a:pt x="97" y="398"/>
                </a:lnTo>
                <a:lnTo>
                  <a:pt x="97" y="398"/>
                </a:lnTo>
                <a:lnTo>
                  <a:pt x="97" y="397"/>
                </a:lnTo>
                <a:lnTo>
                  <a:pt x="97" y="397"/>
                </a:lnTo>
                <a:lnTo>
                  <a:pt x="98" y="396"/>
                </a:lnTo>
                <a:lnTo>
                  <a:pt x="98" y="396"/>
                </a:lnTo>
                <a:lnTo>
                  <a:pt x="97" y="396"/>
                </a:lnTo>
                <a:lnTo>
                  <a:pt x="97" y="396"/>
                </a:lnTo>
                <a:lnTo>
                  <a:pt x="97" y="396"/>
                </a:lnTo>
                <a:lnTo>
                  <a:pt x="96" y="396"/>
                </a:lnTo>
                <a:lnTo>
                  <a:pt x="96" y="396"/>
                </a:lnTo>
                <a:lnTo>
                  <a:pt x="94" y="396"/>
                </a:lnTo>
                <a:lnTo>
                  <a:pt x="94" y="396"/>
                </a:lnTo>
                <a:lnTo>
                  <a:pt x="94" y="396"/>
                </a:lnTo>
                <a:lnTo>
                  <a:pt x="93" y="396"/>
                </a:lnTo>
                <a:lnTo>
                  <a:pt x="91" y="396"/>
                </a:lnTo>
                <a:lnTo>
                  <a:pt x="91" y="396"/>
                </a:lnTo>
                <a:lnTo>
                  <a:pt x="91" y="394"/>
                </a:lnTo>
                <a:lnTo>
                  <a:pt x="91" y="394"/>
                </a:lnTo>
                <a:lnTo>
                  <a:pt x="90" y="394"/>
                </a:lnTo>
                <a:lnTo>
                  <a:pt x="90" y="393"/>
                </a:lnTo>
                <a:lnTo>
                  <a:pt x="91" y="393"/>
                </a:lnTo>
                <a:lnTo>
                  <a:pt x="90" y="393"/>
                </a:lnTo>
                <a:lnTo>
                  <a:pt x="90" y="392"/>
                </a:lnTo>
                <a:lnTo>
                  <a:pt x="90" y="392"/>
                </a:lnTo>
                <a:lnTo>
                  <a:pt x="89" y="392"/>
                </a:lnTo>
                <a:lnTo>
                  <a:pt x="89" y="392"/>
                </a:lnTo>
                <a:lnTo>
                  <a:pt x="89" y="392"/>
                </a:lnTo>
                <a:lnTo>
                  <a:pt x="87" y="392"/>
                </a:lnTo>
                <a:lnTo>
                  <a:pt x="87" y="390"/>
                </a:lnTo>
                <a:lnTo>
                  <a:pt x="87" y="390"/>
                </a:lnTo>
                <a:lnTo>
                  <a:pt x="86" y="390"/>
                </a:lnTo>
                <a:lnTo>
                  <a:pt x="86" y="392"/>
                </a:lnTo>
                <a:lnTo>
                  <a:pt x="85" y="392"/>
                </a:lnTo>
                <a:lnTo>
                  <a:pt x="85" y="392"/>
                </a:lnTo>
                <a:lnTo>
                  <a:pt x="85" y="392"/>
                </a:lnTo>
                <a:lnTo>
                  <a:pt x="83" y="392"/>
                </a:lnTo>
                <a:lnTo>
                  <a:pt x="83" y="392"/>
                </a:lnTo>
                <a:lnTo>
                  <a:pt x="83" y="392"/>
                </a:lnTo>
                <a:lnTo>
                  <a:pt x="82" y="392"/>
                </a:lnTo>
                <a:lnTo>
                  <a:pt x="82" y="392"/>
                </a:lnTo>
                <a:lnTo>
                  <a:pt x="81" y="390"/>
                </a:lnTo>
                <a:lnTo>
                  <a:pt x="81" y="392"/>
                </a:lnTo>
                <a:lnTo>
                  <a:pt x="81" y="392"/>
                </a:lnTo>
                <a:lnTo>
                  <a:pt x="79" y="392"/>
                </a:lnTo>
                <a:lnTo>
                  <a:pt x="78" y="392"/>
                </a:lnTo>
                <a:lnTo>
                  <a:pt x="78" y="392"/>
                </a:lnTo>
                <a:lnTo>
                  <a:pt x="78" y="392"/>
                </a:lnTo>
                <a:lnTo>
                  <a:pt x="78" y="392"/>
                </a:lnTo>
                <a:lnTo>
                  <a:pt x="78" y="393"/>
                </a:lnTo>
                <a:lnTo>
                  <a:pt x="78" y="393"/>
                </a:lnTo>
                <a:lnTo>
                  <a:pt x="76" y="393"/>
                </a:lnTo>
                <a:lnTo>
                  <a:pt x="76" y="394"/>
                </a:lnTo>
                <a:lnTo>
                  <a:pt x="75" y="394"/>
                </a:lnTo>
                <a:lnTo>
                  <a:pt x="75" y="394"/>
                </a:lnTo>
                <a:lnTo>
                  <a:pt x="75" y="393"/>
                </a:lnTo>
                <a:lnTo>
                  <a:pt x="75" y="393"/>
                </a:lnTo>
                <a:lnTo>
                  <a:pt x="74" y="392"/>
                </a:lnTo>
                <a:lnTo>
                  <a:pt x="74" y="392"/>
                </a:lnTo>
                <a:lnTo>
                  <a:pt x="72" y="392"/>
                </a:lnTo>
                <a:lnTo>
                  <a:pt x="72" y="392"/>
                </a:lnTo>
                <a:lnTo>
                  <a:pt x="72" y="392"/>
                </a:lnTo>
                <a:lnTo>
                  <a:pt x="72" y="390"/>
                </a:lnTo>
                <a:lnTo>
                  <a:pt x="72" y="389"/>
                </a:lnTo>
                <a:lnTo>
                  <a:pt x="72" y="389"/>
                </a:lnTo>
                <a:lnTo>
                  <a:pt x="72" y="389"/>
                </a:lnTo>
                <a:lnTo>
                  <a:pt x="71" y="389"/>
                </a:lnTo>
                <a:lnTo>
                  <a:pt x="71" y="388"/>
                </a:lnTo>
                <a:lnTo>
                  <a:pt x="72" y="388"/>
                </a:lnTo>
                <a:lnTo>
                  <a:pt x="72" y="386"/>
                </a:lnTo>
                <a:lnTo>
                  <a:pt x="72" y="386"/>
                </a:lnTo>
                <a:lnTo>
                  <a:pt x="71" y="385"/>
                </a:lnTo>
                <a:lnTo>
                  <a:pt x="71" y="385"/>
                </a:lnTo>
                <a:lnTo>
                  <a:pt x="71" y="383"/>
                </a:lnTo>
                <a:lnTo>
                  <a:pt x="71" y="383"/>
                </a:lnTo>
                <a:lnTo>
                  <a:pt x="71" y="383"/>
                </a:lnTo>
                <a:lnTo>
                  <a:pt x="70" y="383"/>
                </a:lnTo>
                <a:lnTo>
                  <a:pt x="70" y="383"/>
                </a:lnTo>
                <a:lnTo>
                  <a:pt x="70" y="382"/>
                </a:lnTo>
                <a:lnTo>
                  <a:pt x="70" y="382"/>
                </a:lnTo>
                <a:lnTo>
                  <a:pt x="70" y="381"/>
                </a:lnTo>
                <a:lnTo>
                  <a:pt x="70" y="381"/>
                </a:lnTo>
                <a:lnTo>
                  <a:pt x="70" y="381"/>
                </a:lnTo>
                <a:lnTo>
                  <a:pt x="71" y="381"/>
                </a:lnTo>
                <a:lnTo>
                  <a:pt x="71" y="379"/>
                </a:lnTo>
                <a:lnTo>
                  <a:pt x="72" y="381"/>
                </a:lnTo>
                <a:lnTo>
                  <a:pt x="74" y="379"/>
                </a:lnTo>
                <a:lnTo>
                  <a:pt x="74" y="379"/>
                </a:lnTo>
                <a:lnTo>
                  <a:pt x="75" y="378"/>
                </a:lnTo>
                <a:lnTo>
                  <a:pt x="75" y="378"/>
                </a:lnTo>
                <a:lnTo>
                  <a:pt x="76" y="378"/>
                </a:lnTo>
                <a:lnTo>
                  <a:pt x="76" y="378"/>
                </a:lnTo>
                <a:lnTo>
                  <a:pt x="76" y="377"/>
                </a:lnTo>
                <a:lnTo>
                  <a:pt x="76" y="377"/>
                </a:lnTo>
                <a:lnTo>
                  <a:pt x="76" y="375"/>
                </a:lnTo>
                <a:lnTo>
                  <a:pt x="76" y="375"/>
                </a:lnTo>
                <a:lnTo>
                  <a:pt x="76" y="375"/>
                </a:lnTo>
                <a:lnTo>
                  <a:pt x="78" y="375"/>
                </a:lnTo>
                <a:lnTo>
                  <a:pt x="78" y="374"/>
                </a:lnTo>
                <a:lnTo>
                  <a:pt x="78" y="374"/>
                </a:lnTo>
                <a:lnTo>
                  <a:pt x="81" y="372"/>
                </a:lnTo>
                <a:lnTo>
                  <a:pt x="81" y="372"/>
                </a:lnTo>
                <a:lnTo>
                  <a:pt x="81" y="371"/>
                </a:lnTo>
                <a:lnTo>
                  <a:pt x="81" y="371"/>
                </a:lnTo>
                <a:lnTo>
                  <a:pt x="81" y="370"/>
                </a:lnTo>
                <a:lnTo>
                  <a:pt x="79" y="370"/>
                </a:lnTo>
                <a:lnTo>
                  <a:pt x="79" y="370"/>
                </a:lnTo>
                <a:lnTo>
                  <a:pt x="78" y="368"/>
                </a:lnTo>
                <a:lnTo>
                  <a:pt x="78" y="368"/>
                </a:lnTo>
                <a:lnTo>
                  <a:pt x="78" y="367"/>
                </a:lnTo>
                <a:lnTo>
                  <a:pt x="78" y="367"/>
                </a:lnTo>
                <a:lnTo>
                  <a:pt x="78" y="366"/>
                </a:lnTo>
                <a:lnTo>
                  <a:pt x="78" y="364"/>
                </a:lnTo>
                <a:lnTo>
                  <a:pt x="79" y="364"/>
                </a:lnTo>
                <a:lnTo>
                  <a:pt x="79" y="364"/>
                </a:lnTo>
                <a:lnTo>
                  <a:pt x="81" y="364"/>
                </a:lnTo>
                <a:lnTo>
                  <a:pt x="81" y="364"/>
                </a:lnTo>
                <a:lnTo>
                  <a:pt x="81" y="364"/>
                </a:lnTo>
                <a:lnTo>
                  <a:pt x="81" y="363"/>
                </a:lnTo>
                <a:lnTo>
                  <a:pt x="82" y="363"/>
                </a:lnTo>
                <a:lnTo>
                  <a:pt x="82" y="362"/>
                </a:lnTo>
                <a:lnTo>
                  <a:pt x="82" y="362"/>
                </a:lnTo>
                <a:lnTo>
                  <a:pt x="82" y="362"/>
                </a:lnTo>
                <a:lnTo>
                  <a:pt x="83" y="362"/>
                </a:lnTo>
                <a:lnTo>
                  <a:pt x="83" y="360"/>
                </a:lnTo>
                <a:lnTo>
                  <a:pt x="83" y="360"/>
                </a:lnTo>
                <a:lnTo>
                  <a:pt x="83" y="359"/>
                </a:lnTo>
                <a:lnTo>
                  <a:pt x="85" y="359"/>
                </a:lnTo>
                <a:lnTo>
                  <a:pt x="85" y="359"/>
                </a:lnTo>
                <a:lnTo>
                  <a:pt x="85" y="359"/>
                </a:lnTo>
                <a:lnTo>
                  <a:pt x="86" y="357"/>
                </a:lnTo>
                <a:lnTo>
                  <a:pt x="86" y="357"/>
                </a:lnTo>
                <a:lnTo>
                  <a:pt x="86" y="357"/>
                </a:lnTo>
                <a:lnTo>
                  <a:pt x="86" y="356"/>
                </a:lnTo>
                <a:lnTo>
                  <a:pt x="87" y="356"/>
                </a:lnTo>
                <a:lnTo>
                  <a:pt x="87" y="356"/>
                </a:lnTo>
                <a:lnTo>
                  <a:pt x="87" y="356"/>
                </a:lnTo>
                <a:lnTo>
                  <a:pt x="87" y="357"/>
                </a:lnTo>
                <a:lnTo>
                  <a:pt x="87" y="357"/>
                </a:lnTo>
                <a:lnTo>
                  <a:pt x="89" y="359"/>
                </a:lnTo>
                <a:lnTo>
                  <a:pt x="89" y="359"/>
                </a:lnTo>
                <a:lnTo>
                  <a:pt x="89" y="359"/>
                </a:lnTo>
                <a:lnTo>
                  <a:pt x="89" y="359"/>
                </a:lnTo>
                <a:lnTo>
                  <a:pt x="89" y="360"/>
                </a:lnTo>
                <a:lnTo>
                  <a:pt x="89" y="360"/>
                </a:lnTo>
                <a:lnTo>
                  <a:pt x="89" y="362"/>
                </a:lnTo>
                <a:lnTo>
                  <a:pt x="89" y="362"/>
                </a:lnTo>
                <a:lnTo>
                  <a:pt x="89" y="362"/>
                </a:lnTo>
                <a:lnTo>
                  <a:pt x="89" y="363"/>
                </a:lnTo>
                <a:lnTo>
                  <a:pt x="90" y="363"/>
                </a:lnTo>
                <a:lnTo>
                  <a:pt x="90" y="363"/>
                </a:lnTo>
                <a:lnTo>
                  <a:pt x="90" y="363"/>
                </a:lnTo>
                <a:lnTo>
                  <a:pt x="94" y="362"/>
                </a:lnTo>
                <a:lnTo>
                  <a:pt x="94" y="362"/>
                </a:lnTo>
                <a:lnTo>
                  <a:pt x="94" y="362"/>
                </a:lnTo>
                <a:lnTo>
                  <a:pt x="96" y="362"/>
                </a:lnTo>
                <a:lnTo>
                  <a:pt x="96" y="362"/>
                </a:lnTo>
                <a:lnTo>
                  <a:pt x="97" y="362"/>
                </a:lnTo>
                <a:lnTo>
                  <a:pt x="97" y="362"/>
                </a:lnTo>
                <a:lnTo>
                  <a:pt x="100" y="362"/>
                </a:lnTo>
                <a:lnTo>
                  <a:pt x="100" y="362"/>
                </a:lnTo>
                <a:lnTo>
                  <a:pt x="101" y="362"/>
                </a:lnTo>
                <a:lnTo>
                  <a:pt x="101" y="362"/>
                </a:lnTo>
                <a:lnTo>
                  <a:pt x="102" y="362"/>
                </a:lnTo>
                <a:lnTo>
                  <a:pt x="104" y="362"/>
                </a:lnTo>
                <a:lnTo>
                  <a:pt x="105" y="362"/>
                </a:lnTo>
                <a:lnTo>
                  <a:pt x="105" y="362"/>
                </a:lnTo>
                <a:lnTo>
                  <a:pt x="105" y="362"/>
                </a:lnTo>
                <a:lnTo>
                  <a:pt x="105" y="362"/>
                </a:lnTo>
                <a:lnTo>
                  <a:pt x="105" y="363"/>
                </a:lnTo>
                <a:lnTo>
                  <a:pt x="105" y="363"/>
                </a:lnTo>
                <a:lnTo>
                  <a:pt x="105" y="364"/>
                </a:lnTo>
                <a:lnTo>
                  <a:pt x="105" y="364"/>
                </a:lnTo>
                <a:lnTo>
                  <a:pt x="105" y="366"/>
                </a:lnTo>
                <a:lnTo>
                  <a:pt x="105" y="366"/>
                </a:lnTo>
                <a:lnTo>
                  <a:pt x="105" y="367"/>
                </a:lnTo>
                <a:lnTo>
                  <a:pt x="105" y="367"/>
                </a:lnTo>
                <a:lnTo>
                  <a:pt x="105" y="368"/>
                </a:lnTo>
                <a:lnTo>
                  <a:pt x="105" y="368"/>
                </a:lnTo>
                <a:lnTo>
                  <a:pt x="105" y="368"/>
                </a:lnTo>
                <a:lnTo>
                  <a:pt x="105" y="370"/>
                </a:lnTo>
                <a:lnTo>
                  <a:pt x="105" y="370"/>
                </a:lnTo>
                <a:lnTo>
                  <a:pt x="105" y="370"/>
                </a:lnTo>
                <a:lnTo>
                  <a:pt x="107" y="371"/>
                </a:lnTo>
                <a:lnTo>
                  <a:pt x="107" y="371"/>
                </a:lnTo>
                <a:lnTo>
                  <a:pt x="107" y="372"/>
                </a:lnTo>
                <a:lnTo>
                  <a:pt x="107" y="374"/>
                </a:lnTo>
                <a:lnTo>
                  <a:pt x="108" y="375"/>
                </a:lnTo>
                <a:lnTo>
                  <a:pt x="108" y="375"/>
                </a:lnTo>
                <a:lnTo>
                  <a:pt x="108" y="375"/>
                </a:lnTo>
                <a:lnTo>
                  <a:pt x="109" y="375"/>
                </a:lnTo>
                <a:lnTo>
                  <a:pt x="109" y="377"/>
                </a:lnTo>
                <a:lnTo>
                  <a:pt x="111" y="378"/>
                </a:lnTo>
                <a:lnTo>
                  <a:pt x="111" y="378"/>
                </a:lnTo>
                <a:lnTo>
                  <a:pt x="112" y="379"/>
                </a:lnTo>
                <a:lnTo>
                  <a:pt x="112" y="379"/>
                </a:lnTo>
                <a:lnTo>
                  <a:pt x="112" y="381"/>
                </a:lnTo>
                <a:lnTo>
                  <a:pt x="112" y="381"/>
                </a:lnTo>
                <a:lnTo>
                  <a:pt x="113" y="381"/>
                </a:lnTo>
                <a:lnTo>
                  <a:pt x="113" y="382"/>
                </a:lnTo>
                <a:lnTo>
                  <a:pt x="115" y="383"/>
                </a:lnTo>
                <a:lnTo>
                  <a:pt x="115" y="383"/>
                </a:lnTo>
                <a:lnTo>
                  <a:pt x="116" y="385"/>
                </a:lnTo>
                <a:lnTo>
                  <a:pt x="116" y="386"/>
                </a:lnTo>
                <a:lnTo>
                  <a:pt x="116" y="386"/>
                </a:lnTo>
                <a:lnTo>
                  <a:pt x="117" y="388"/>
                </a:lnTo>
                <a:lnTo>
                  <a:pt x="119" y="390"/>
                </a:lnTo>
                <a:lnTo>
                  <a:pt x="122" y="393"/>
                </a:lnTo>
                <a:lnTo>
                  <a:pt x="122" y="393"/>
                </a:lnTo>
                <a:lnTo>
                  <a:pt x="120" y="396"/>
                </a:lnTo>
                <a:lnTo>
                  <a:pt x="119" y="398"/>
                </a:lnTo>
                <a:lnTo>
                  <a:pt x="119" y="400"/>
                </a:lnTo>
                <a:lnTo>
                  <a:pt x="119" y="400"/>
                </a:lnTo>
                <a:lnTo>
                  <a:pt x="119" y="401"/>
                </a:lnTo>
                <a:lnTo>
                  <a:pt x="119" y="403"/>
                </a:lnTo>
                <a:lnTo>
                  <a:pt x="119" y="405"/>
                </a:lnTo>
                <a:lnTo>
                  <a:pt x="119" y="405"/>
                </a:lnTo>
                <a:lnTo>
                  <a:pt x="119" y="407"/>
                </a:lnTo>
                <a:lnTo>
                  <a:pt x="119" y="409"/>
                </a:lnTo>
                <a:lnTo>
                  <a:pt x="119" y="411"/>
                </a:lnTo>
                <a:lnTo>
                  <a:pt x="119" y="411"/>
                </a:lnTo>
                <a:lnTo>
                  <a:pt x="119" y="412"/>
                </a:lnTo>
                <a:lnTo>
                  <a:pt x="119" y="413"/>
                </a:lnTo>
                <a:lnTo>
                  <a:pt x="119" y="413"/>
                </a:lnTo>
                <a:lnTo>
                  <a:pt x="119" y="413"/>
                </a:lnTo>
                <a:lnTo>
                  <a:pt x="120" y="413"/>
                </a:lnTo>
                <a:lnTo>
                  <a:pt x="120" y="415"/>
                </a:lnTo>
                <a:lnTo>
                  <a:pt x="122" y="415"/>
                </a:lnTo>
                <a:lnTo>
                  <a:pt x="122" y="415"/>
                </a:lnTo>
                <a:lnTo>
                  <a:pt x="122" y="416"/>
                </a:lnTo>
                <a:lnTo>
                  <a:pt x="123" y="416"/>
                </a:lnTo>
                <a:lnTo>
                  <a:pt x="123" y="416"/>
                </a:lnTo>
                <a:lnTo>
                  <a:pt x="124" y="416"/>
                </a:lnTo>
                <a:lnTo>
                  <a:pt x="124" y="416"/>
                </a:lnTo>
                <a:lnTo>
                  <a:pt x="124" y="416"/>
                </a:lnTo>
                <a:lnTo>
                  <a:pt x="126" y="416"/>
                </a:lnTo>
                <a:lnTo>
                  <a:pt x="126" y="416"/>
                </a:lnTo>
                <a:lnTo>
                  <a:pt x="127" y="416"/>
                </a:lnTo>
                <a:lnTo>
                  <a:pt x="127" y="416"/>
                </a:lnTo>
                <a:lnTo>
                  <a:pt x="127" y="416"/>
                </a:lnTo>
                <a:lnTo>
                  <a:pt x="127" y="416"/>
                </a:lnTo>
                <a:lnTo>
                  <a:pt x="128" y="416"/>
                </a:lnTo>
                <a:lnTo>
                  <a:pt x="128" y="418"/>
                </a:lnTo>
                <a:lnTo>
                  <a:pt x="128" y="418"/>
                </a:lnTo>
                <a:lnTo>
                  <a:pt x="128" y="418"/>
                </a:lnTo>
                <a:lnTo>
                  <a:pt x="130" y="418"/>
                </a:lnTo>
                <a:lnTo>
                  <a:pt x="130" y="419"/>
                </a:lnTo>
                <a:lnTo>
                  <a:pt x="130" y="419"/>
                </a:lnTo>
                <a:lnTo>
                  <a:pt x="130" y="419"/>
                </a:lnTo>
                <a:lnTo>
                  <a:pt x="131" y="419"/>
                </a:lnTo>
                <a:lnTo>
                  <a:pt x="131" y="419"/>
                </a:lnTo>
                <a:lnTo>
                  <a:pt x="133" y="419"/>
                </a:lnTo>
                <a:lnTo>
                  <a:pt x="133" y="419"/>
                </a:lnTo>
                <a:lnTo>
                  <a:pt x="133" y="419"/>
                </a:lnTo>
                <a:lnTo>
                  <a:pt x="133" y="419"/>
                </a:lnTo>
                <a:lnTo>
                  <a:pt x="134" y="419"/>
                </a:lnTo>
                <a:lnTo>
                  <a:pt x="134" y="419"/>
                </a:lnTo>
                <a:lnTo>
                  <a:pt x="134" y="418"/>
                </a:lnTo>
                <a:lnTo>
                  <a:pt x="135" y="415"/>
                </a:lnTo>
                <a:lnTo>
                  <a:pt x="135" y="415"/>
                </a:lnTo>
                <a:lnTo>
                  <a:pt x="138" y="411"/>
                </a:lnTo>
                <a:lnTo>
                  <a:pt x="138" y="411"/>
                </a:lnTo>
                <a:lnTo>
                  <a:pt x="139" y="409"/>
                </a:lnTo>
                <a:lnTo>
                  <a:pt x="139" y="409"/>
                </a:lnTo>
                <a:lnTo>
                  <a:pt x="139" y="408"/>
                </a:lnTo>
                <a:lnTo>
                  <a:pt x="139" y="408"/>
                </a:lnTo>
                <a:lnTo>
                  <a:pt x="138" y="407"/>
                </a:lnTo>
                <a:lnTo>
                  <a:pt x="137" y="407"/>
                </a:lnTo>
                <a:lnTo>
                  <a:pt x="138" y="405"/>
                </a:lnTo>
                <a:lnTo>
                  <a:pt x="138" y="404"/>
                </a:lnTo>
                <a:lnTo>
                  <a:pt x="139" y="404"/>
                </a:lnTo>
                <a:lnTo>
                  <a:pt x="141" y="403"/>
                </a:lnTo>
                <a:lnTo>
                  <a:pt x="141" y="400"/>
                </a:lnTo>
                <a:lnTo>
                  <a:pt x="142" y="398"/>
                </a:lnTo>
                <a:lnTo>
                  <a:pt x="143" y="397"/>
                </a:lnTo>
                <a:lnTo>
                  <a:pt x="143" y="394"/>
                </a:lnTo>
                <a:lnTo>
                  <a:pt x="143" y="393"/>
                </a:lnTo>
                <a:lnTo>
                  <a:pt x="143" y="392"/>
                </a:lnTo>
                <a:lnTo>
                  <a:pt x="145" y="392"/>
                </a:lnTo>
                <a:lnTo>
                  <a:pt x="145" y="389"/>
                </a:lnTo>
                <a:lnTo>
                  <a:pt x="143" y="388"/>
                </a:lnTo>
                <a:lnTo>
                  <a:pt x="143" y="388"/>
                </a:lnTo>
                <a:lnTo>
                  <a:pt x="143" y="386"/>
                </a:lnTo>
                <a:lnTo>
                  <a:pt x="143" y="386"/>
                </a:lnTo>
                <a:lnTo>
                  <a:pt x="145" y="383"/>
                </a:lnTo>
                <a:lnTo>
                  <a:pt x="143" y="381"/>
                </a:lnTo>
                <a:lnTo>
                  <a:pt x="143" y="379"/>
                </a:lnTo>
                <a:lnTo>
                  <a:pt x="143" y="378"/>
                </a:lnTo>
                <a:lnTo>
                  <a:pt x="143" y="375"/>
                </a:lnTo>
                <a:lnTo>
                  <a:pt x="145" y="375"/>
                </a:lnTo>
                <a:lnTo>
                  <a:pt x="145" y="375"/>
                </a:lnTo>
                <a:lnTo>
                  <a:pt x="146" y="375"/>
                </a:lnTo>
                <a:lnTo>
                  <a:pt x="146" y="375"/>
                </a:lnTo>
                <a:lnTo>
                  <a:pt x="146" y="374"/>
                </a:lnTo>
                <a:lnTo>
                  <a:pt x="148" y="372"/>
                </a:lnTo>
                <a:lnTo>
                  <a:pt x="148" y="372"/>
                </a:lnTo>
                <a:lnTo>
                  <a:pt x="149" y="371"/>
                </a:lnTo>
                <a:lnTo>
                  <a:pt x="149" y="371"/>
                </a:lnTo>
                <a:lnTo>
                  <a:pt x="150" y="371"/>
                </a:lnTo>
                <a:lnTo>
                  <a:pt x="150" y="371"/>
                </a:lnTo>
                <a:lnTo>
                  <a:pt x="152" y="372"/>
                </a:lnTo>
                <a:lnTo>
                  <a:pt x="152" y="372"/>
                </a:lnTo>
                <a:lnTo>
                  <a:pt x="152" y="374"/>
                </a:lnTo>
                <a:lnTo>
                  <a:pt x="153" y="374"/>
                </a:lnTo>
                <a:lnTo>
                  <a:pt x="153" y="374"/>
                </a:lnTo>
                <a:lnTo>
                  <a:pt x="153" y="375"/>
                </a:lnTo>
                <a:lnTo>
                  <a:pt x="153" y="375"/>
                </a:lnTo>
                <a:lnTo>
                  <a:pt x="154" y="375"/>
                </a:lnTo>
                <a:lnTo>
                  <a:pt x="154" y="375"/>
                </a:lnTo>
                <a:lnTo>
                  <a:pt x="154" y="377"/>
                </a:lnTo>
                <a:lnTo>
                  <a:pt x="154" y="377"/>
                </a:lnTo>
                <a:lnTo>
                  <a:pt x="154" y="378"/>
                </a:lnTo>
                <a:lnTo>
                  <a:pt x="154" y="378"/>
                </a:lnTo>
                <a:lnTo>
                  <a:pt x="154" y="378"/>
                </a:lnTo>
                <a:lnTo>
                  <a:pt x="156" y="378"/>
                </a:lnTo>
                <a:lnTo>
                  <a:pt x="156" y="378"/>
                </a:lnTo>
                <a:lnTo>
                  <a:pt x="156" y="378"/>
                </a:lnTo>
                <a:lnTo>
                  <a:pt x="157" y="378"/>
                </a:lnTo>
                <a:lnTo>
                  <a:pt x="157" y="377"/>
                </a:lnTo>
                <a:lnTo>
                  <a:pt x="159" y="375"/>
                </a:lnTo>
                <a:lnTo>
                  <a:pt x="161" y="370"/>
                </a:lnTo>
                <a:lnTo>
                  <a:pt x="164" y="367"/>
                </a:lnTo>
                <a:lnTo>
                  <a:pt x="165" y="364"/>
                </a:lnTo>
                <a:lnTo>
                  <a:pt x="165" y="364"/>
                </a:lnTo>
                <a:lnTo>
                  <a:pt x="168" y="360"/>
                </a:lnTo>
                <a:lnTo>
                  <a:pt x="169" y="359"/>
                </a:lnTo>
                <a:lnTo>
                  <a:pt x="169" y="359"/>
                </a:lnTo>
                <a:lnTo>
                  <a:pt x="172" y="355"/>
                </a:lnTo>
                <a:lnTo>
                  <a:pt x="174" y="353"/>
                </a:lnTo>
                <a:lnTo>
                  <a:pt x="174" y="352"/>
                </a:lnTo>
                <a:lnTo>
                  <a:pt x="176" y="348"/>
                </a:lnTo>
                <a:lnTo>
                  <a:pt x="178" y="346"/>
                </a:lnTo>
                <a:lnTo>
                  <a:pt x="178" y="348"/>
                </a:lnTo>
                <a:lnTo>
                  <a:pt x="179" y="348"/>
                </a:lnTo>
                <a:lnTo>
                  <a:pt x="179" y="348"/>
                </a:lnTo>
                <a:lnTo>
                  <a:pt x="185" y="352"/>
                </a:lnTo>
                <a:lnTo>
                  <a:pt x="185" y="352"/>
                </a:lnTo>
                <a:lnTo>
                  <a:pt x="186" y="351"/>
                </a:lnTo>
                <a:lnTo>
                  <a:pt x="187" y="352"/>
                </a:lnTo>
                <a:lnTo>
                  <a:pt x="189" y="356"/>
                </a:lnTo>
                <a:lnTo>
                  <a:pt x="190" y="357"/>
                </a:lnTo>
                <a:lnTo>
                  <a:pt x="190" y="357"/>
                </a:lnTo>
                <a:lnTo>
                  <a:pt x="190" y="359"/>
                </a:lnTo>
                <a:lnTo>
                  <a:pt x="191" y="362"/>
                </a:lnTo>
                <a:lnTo>
                  <a:pt x="191" y="363"/>
                </a:lnTo>
                <a:lnTo>
                  <a:pt x="193" y="364"/>
                </a:lnTo>
                <a:lnTo>
                  <a:pt x="193" y="364"/>
                </a:lnTo>
                <a:lnTo>
                  <a:pt x="194" y="364"/>
                </a:lnTo>
                <a:lnTo>
                  <a:pt x="195" y="363"/>
                </a:lnTo>
                <a:lnTo>
                  <a:pt x="197" y="363"/>
                </a:lnTo>
                <a:lnTo>
                  <a:pt x="197" y="362"/>
                </a:lnTo>
                <a:lnTo>
                  <a:pt x="197" y="362"/>
                </a:lnTo>
                <a:lnTo>
                  <a:pt x="197" y="362"/>
                </a:lnTo>
                <a:lnTo>
                  <a:pt x="197" y="362"/>
                </a:lnTo>
                <a:lnTo>
                  <a:pt x="197" y="362"/>
                </a:lnTo>
                <a:lnTo>
                  <a:pt x="197" y="360"/>
                </a:lnTo>
                <a:lnTo>
                  <a:pt x="197" y="360"/>
                </a:lnTo>
                <a:lnTo>
                  <a:pt x="197" y="359"/>
                </a:lnTo>
                <a:lnTo>
                  <a:pt x="198" y="359"/>
                </a:lnTo>
                <a:lnTo>
                  <a:pt x="198" y="359"/>
                </a:lnTo>
                <a:lnTo>
                  <a:pt x="198" y="359"/>
                </a:lnTo>
                <a:lnTo>
                  <a:pt x="200" y="359"/>
                </a:lnTo>
                <a:lnTo>
                  <a:pt x="200" y="359"/>
                </a:lnTo>
                <a:lnTo>
                  <a:pt x="200" y="359"/>
                </a:lnTo>
                <a:lnTo>
                  <a:pt x="200" y="357"/>
                </a:lnTo>
                <a:lnTo>
                  <a:pt x="200" y="357"/>
                </a:lnTo>
                <a:lnTo>
                  <a:pt x="201" y="357"/>
                </a:lnTo>
                <a:lnTo>
                  <a:pt x="201" y="356"/>
                </a:lnTo>
                <a:lnTo>
                  <a:pt x="201" y="356"/>
                </a:lnTo>
                <a:lnTo>
                  <a:pt x="201" y="356"/>
                </a:lnTo>
                <a:lnTo>
                  <a:pt x="202" y="355"/>
                </a:lnTo>
                <a:lnTo>
                  <a:pt x="202" y="355"/>
                </a:lnTo>
                <a:lnTo>
                  <a:pt x="204" y="353"/>
                </a:lnTo>
                <a:lnTo>
                  <a:pt x="204" y="353"/>
                </a:lnTo>
                <a:lnTo>
                  <a:pt x="204" y="353"/>
                </a:lnTo>
                <a:lnTo>
                  <a:pt x="204" y="353"/>
                </a:lnTo>
                <a:lnTo>
                  <a:pt x="204" y="353"/>
                </a:lnTo>
                <a:lnTo>
                  <a:pt x="205" y="353"/>
                </a:lnTo>
                <a:lnTo>
                  <a:pt x="205" y="352"/>
                </a:lnTo>
                <a:lnTo>
                  <a:pt x="205" y="352"/>
                </a:lnTo>
                <a:lnTo>
                  <a:pt x="205" y="352"/>
                </a:lnTo>
                <a:lnTo>
                  <a:pt x="205" y="351"/>
                </a:lnTo>
                <a:lnTo>
                  <a:pt x="206" y="351"/>
                </a:lnTo>
                <a:lnTo>
                  <a:pt x="206" y="349"/>
                </a:lnTo>
                <a:lnTo>
                  <a:pt x="206" y="349"/>
                </a:lnTo>
                <a:lnTo>
                  <a:pt x="206" y="348"/>
                </a:lnTo>
                <a:lnTo>
                  <a:pt x="206" y="348"/>
                </a:lnTo>
                <a:lnTo>
                  <a:pt x="206" y="348"/>
                </a:lnTo>
                <a:lnTo>
                  <a:pt x="206" y="346"/>
                </a:lnTo>
                <a:lnTo>
                  <a:pt x="208" y="346"/>
                </a:lnTo>
                <a:lnTo>
                  <a:pt x="208" y="346"/>
                </a:lnTo>
                <a:lnTo>
                  <a:pt x="208" y="346"/>
                </a:lnTo>
                <a:lnTo>
                  <a:pt x="209" y="345"/>
                </a:lnTo>
                <a:lnTo>
                  <a:pt x="209" y="345"/>
                </a:lnTo>
                <a:lnTo>
                  <a:pt x="209" y="345"/>
                </a:lnTo>
                <a:lnTo>
                  <a:pt x="209" y="344"/>
                </a:lnTo>
                <a:lnTo>
                  <a:pt x="209" y="344"/>
                </a:lnTo>
                <a:lnTo>
                  <a:pt x="209" y="342"/>
                </a:lnTo>
                <a:lnTo>
                  <a:pt x="209" y="342"/>
                </a:lnTo>
                <a:lnTo>
                  <a:pt x="209" y="342"/>
                </a:lnTo>
                <a:lnTo>
                  <a:pt x="209" y="342"/>
                </a:lnTo>
                <a:lnTo>
                  <a:pt x="209" y="342"/>
                </a:lnTo>
                <a:lnTo>
                  <a:pt x="209" y="342"/>
                </a:lnTo>
                <a:lnTo>
                  <a:pt x="211" y="342"/>
                </a:lnTo>
                <a:lnTo>
                  <a:pt x="211" y="341"/>
                </a:lnTo>
                <a:lnTo>
                  <a:pt x="211" y="341"/>
                </a:lnTo>
                <a:lnTo>
                  <a:pt x="211" y="341"/>
                </a:lnTo>
                <a:lnTo>
                  <a:pt x="211" y="340"/>
                </a:lnTo>
                <a:lnTo>
                  <a:pt x="212" y="340"/>
                </a:lnTo>
                <a:lnTo>
                  <a:pt x="212" y="340"/>
                </a:lnTo>
                <a:lnTo>
                  <a:pt x="212" y="340"/>
                </a:lnTo>
                <a:lnTo>
                  <a:pt x="212" y="338"/>
                </a:lnTo>
                <a:lnTo>
                  <a:pt x="213" y="338"/>
                </a:lnTo>
                <a:lnTo>
                  <a:pt x="213" y="338"/>
                </a:lnTo>
                <a:lnTo>
                  <a:pt x="213" y="337"/>
                </a:lnTo>
                <a:lnTo>
                  <a:pt x="213" y="337"/>
                </a:lnTo>
                <a:lnTo>
                  <a:pt x="213" y="337"/>
                </a:lnTo>
                <a:lnTo>
                  <a:pt x="213" y="337"/>
                </a:lnTo>
                <a:lnTo>
                  <a:pt x="215" y="336"/>
                </a:lnTo>
                <a:lnTo>
                  <a:pt x="213" y="336"/>
                </a:lnTo>
                <a:lnTo>
                  <a:pt x="213" y="336"/>
                </a:lnTo>
                <a:lnTo>
                  <a:pt x="215" y="334"/>
                </a:lnTo>
                <a:lnTo>
                  <a:pt x="215" y="334"/>
                </a:lnTo>
                <a:lnTo>
                  <a:pt x="215" y="334"/>
                </a:lnTo>
                <a:lnTo>
                  <a:pt x="215" y="333"/>
                </a:lnTo>
                <a:lnTo>
                  <a:pt x="215" y="333"/>
                </a:lnTo>
                <a:lnTo>
                  <a:pt x="215" y="333"/>
                </a:lnTo>
                <a:lnTo>
                  <a:pt x="215" y="331"/>
                </a:lnTo>
                <a:lnTo>
                  <a:pt x="215" y="331"/>
                </a:lnTo>
                <a:lnTo>
                  <a:pt x="215" y="331"/>
                </a:lnTo>
                <a:lnTo>
                  <a:pt x="215" y="331"/>
                </a:lnTo>
                <a:lnTo>
                  <a:pt x="215" y="330"/>
                </a:lnTo>
                <a:lnTo>
                  <a:pt x="216" y="330"/>
                </a:lnTo>
                <a:lnTo>
                  <a:pt x="216" y="329"/>
                </a:lnTo>
                <a:lnTo>
                  <a:pt x="216" y="329"/>
                </a:lnTo>
                <a:lnTo>
                  <a:pt x="216" y="327"/>
                </a:lnTo>
                <a:lnTo>
                  <a:pt x="216" y="327"/>
                </a:lnTo>
                <a:lnTo>
                  <a:pt x="216" y="326"/>
                </a:lnTo>
                <a:lnTo>
                  <a:pt x="215" y="326"/>
                </a:lnTo>
                <a:lnTo>
                  <a:pt x="215" y="326"/>
                </a:lnTo>
                <a:lnTo>
                  <a:pt x="215" y="325"/>
                </a:lnTo>
                <a:lnTo>
                  <a:pt x="215" y="325"/>
                </a:lnTo>
                <a:lnTo>
                  <a:pt x="215" y="323"/>
                </a:lnTo>
                <a:lnTo>
                  <a:pt x="213" y="323"/>
                </a:lnTo>
                <a:lnTo>
                  <a:pt x="213" y="323"/>
                </a:lnTo>
                <a:lnTo>
                  <a:pt x="212" y="323"/>
                </a:lnTo>
                <a:lnTo>
                  <a:pt x="212" y="322"/>
                </a:lnTo>
                <a:lnTo>
                  <a:pt x="211" y="320"/>
                </a:lnTo>
                <a:lnTo>
                  <a:pt x="209" y="320"/>
                </a:lnTo>
                <a:lnTo>
                  <a:pt x="209" y="318"/>
                </a:lnTo>
                <a:lnTo>
                  <a:pt x="206" y="316"/>
                </a:lnTo>
                <a:lnTo>
                  <a:pt x="206" y="316"/>
                </a:lnTo>
                <a:lnTo>
                  <a:pt x="205" y="315"/>
                </a:lnTo>
                <a:lnTo>
                  <a:pt x="204" y="312"/>
                </a:lnTo>
                <a:lnTo>
                  <a:pt x="204" y="312"/>
                </a:lnTo>
                <a:lnTo>
                  <a:pt x="201" y="310"/>
                </a:lnTo>
                <a:lnTo>
                  <a:pt x="200" y="308"/>
                </a:lnTo>
                <a:lnTo>
                  <a:pt x="198" y="307"/>
                </a:lnTo>
                <a:lnTo>
                  <a:pt x="198" y="304"/>
                </a:lnTo>
                <a:lnTo>
                  <a:pt x="200" y="301"/>
                </a:lnTo>
                <a:lnTo>
                  <a:pt x="200" y="301"/>
                </a:lnTo>
                <a:lnTo>
                  <a:pt x="200" y="301"/>
                </a:lnTo>
                <a:lnTo>
                  <a:pt x="201" y="299"/>
                </a:lnTo>
                <a:lnTo>
                  <a:pt x="201" y="299"/>
                </a:lnTo>
                <a:lnTo>
                  <a:pt x="201" y="296"/>
                </a:lnTo>
                <a:lnTo>
                  <a:pt x="204" y="297"/>
                </a:lnTo>
                <a:lnTo>
                  <a:pt x="206" y="299"/>
                </a:lnTo>
                <a:lnTo>
                  <a:pt x="208" y="299"/>
                </a:lnTo>
                <a:lnTo>
                  <a:pt x="208" y="299"/>
                </a:lnTo>
                <a:lnTo>
                  <a:pt x="208" y="300"/>
                </a:lnTo>
                <a:lnTo>
                  <a:pt x="209" y="300"/>
                </a:lnTo>
                <a:lnTo>
                  <a:pt x="209" y="299"/>
                </a:lnTo>
                <a:lnTo>
                  <a:pt x="209" y="299"/>
                </a:lnTo>
                <a:lnTo>
                  <a:pt x="209" y="300"/>
                </a:lnTo>
                <a:lnTo>
                  <a:pt x="209" y="300"/>
                </a:lnTo>
                <a:lnTo>
                  <a:pt x="209" y="300"/>
                </a:lnTo>
                <a:lnTo>
                  <a:pt x="209" y="300"/>
                </a:lnTo>
                <a:lnTo>
                  <a:pt x="209" y="301"/>
                </a:lnTo>
                <a:lnTo>
                  <a:pt x="209" y="301"/>
                </a:lnTo>
                <a:lnTo>
                  <a:pt x="209" y="301"/>
                </a:lnTo>
                <a:lnTo>
                  <a:pt x="209" y="301"/>
                </a:lnTo>
                <a:lnTo>
                  <a:pt x="211" y="301"/>
                </a:lnTo>
                <a:lnTo>
                  <a:pt x="211" y="303"/>
                </a:lnTo>
                <a:lnTo>
                  <a:pt x="211" y="303"/>
                </a:lnTo>
                <a:lnTo>
                  <a:pt x="211" y="303"/>
                </a:lnTo>
                <a:lnTo>
                  <a:pt x="212" y="304"/>
                </a:lnTo>
                <a:lnTo>
                  <a:pt x="211" y="304"/>
                </a:lnTo>
                <a:lnTo>
                  <a:pt x="211" y="304"/>
                </a:lnTo>
                <a:lnTo>
                  <a:pt x="211" y="304"/>
                </a:lnTo>
                <a:lnTo>
                  <a:pt x="211" y="305"/>
                </a:lnTo>
                <a:lnTo>
                  <a:pt x="211" y="305"/>
                </a:lnTo>
                <a:lnTo>
                  <a:pt x="211" y="307"/>
                </a:lnTo>
                <a:lnTo>
                  <a:pt x="212" y="307"/>
                </a:lnTo>
                <a:lnTo>
                  <a:pt x="211" y="307"/>
                </a:lnTo>
                <a:lnTo>
                  <a:pt x="211" y="308"/>
                </a:lnTo>
                <a:lnTo>
                  <a:pt x="211" y="308"/>
                </a:lnTo>
                <a:lnTo>
                  <a:pt x="211" y="310"/>
                </a:lnTo>
                <a:lnTo>
                  <a:pt x="211" y="310"/>
                </a:lnTo>
                <a:lnTo>
                  <a:pt x="211" y="311"/>
                </a:lnTo>
                <a:lnTo>
                  <a:pt x="212" y="311"/>
                </a:lnTo>
                <a:lnTo>
                  <a:pt x="211" y="311"/>
                </a:lnTo>
                <a:lnTo>
                  <a:pt x="212" y="312"/>
                </a:lnTo>
                <a:lnTo>
                  <a:pt x="213" y="311"/>
                </a:lnTo>
                <a:lnTo>
                  <a:pt x="213" y="311"/>
                </a:lnTo>
                <a:lnTo>
                  <a:pt x="215" y="311"/>
                </a:lnTo>
                <a:lnTo>
                  <a:pt x="216" y="311"/>
                </a:lnTo>
                <a:lnTo>
                  <a:pt x="217" y="311"/>
                </a:lnTo>
                <a:lnTo>
                  <a:pt x="217" y="311"/>
                </a:lnTo>
                <a:lnTo>
                  <a:pt x="220" y="311"/>
                </a:lnTo>
                <a:lnTo>
                  <a:pt x="223" y="310"/>
                </a:lnTo>
                <a:lnTo>
                  <a:pt x="224" y="310"/>
                </a:lnTo>
                <a:lnTo>
                  <a:pt x="224" y="311"/>
                </a:lnTo>
                <a:lnTo>
                  <a:pt x="224" y="312"/>
                </a:lnTo>
                <a:lnTo>
                  <a:pt x="226" y="315"/>
                </a:lnTo>
                <a:lnTo>
                  <a:pt x="226" y="316"/>
                </a:lnTo>
                <a:lnTo>
                  <a:pt x="226" y="316"/>
                </a:lnTo>
                <a:lnTo>
                  <a:pt x="226" y="318"/>
                </a:lnTo>
                <a:lnTo>
                  <a:pt x="226" y="319"/>
                </a:lnTo>
                <a:lnTo>
                  <a:pt x="226" y="320"/>
                </a:lnTo>
                <a:lnTo>
                  <a:pt x="227" y="320"/>
                </a:lnTo>
                <a:lnTo>
                  <a:pt x="227" y="322"/>
                </a:lnTo>
                <a:lnTo>
                  <a:pt x="227" y="322"/>
                </a:lnTo>
                <a:lnTo>
                  <a:pt x="228" y="322"/>
                </a:lnTo>
                <a:lnTo>
                  <a:pt x="228" y="322"/>
                </a:lnTo>
                <a:lnTo>
                  <a:pt x="230" y="322"/>
                </a:lnTo>
                <a:lnTo>
                  <a:pt x="231" y="323"/>
                </a:lnTo>
                <a:lnTo>
                  <a:pt x="231" y="323"/>
                </a:lnTo>
                <a:lnTo>
                  <a:pt x="232" y="323"/>
                </a:lnTo>
                <a:lnTo>
                  <a:pt x="234" y="323"/>
                </a:lnTo>
                <a:lnTo>
                  <a:pt x="234" y="323"/>
                </a:lnTo>
                <a:lnTo>
                  <a:pt x="235" y="325"/>
                </a:lnTo>
                <a:lnTo>
                  <a:pt x="237" y="325"/>
                </a:lnTo>
                <a:lnTo>
                  <a:pt x="238" y="325"/>
                </a:lnTo>
                <a:lnTo>
                  <a:pt x="238" y="325"/>
                </a:lnTo>
                <a:lnTo>
                  <a:pt x="239" y="326"/>
                </a:lnTo>
                <a:lnTo>
                  <a:pt x="239" y="326"/>
                </a:lnTo>
                <a:lnTo>
                  <a:pt x="241" y="326"/>
                </a:lnTo>
                <a:lnTo>
                  <a:pt x="241" y="326"/>
                </a:lnTo>
                <a:lnTo>
                  <a:pt x="242" y="327"/>
                </a:lnTo>
                <a:lnTo>
                  <a:pt x="242" y="329"/>
                </a:lnTo>
                <a:lnTo>
                  <a:pt x="242" y="329"/>
                </a:lnTo>
                <a:lnTo>
                  <a:pt x="243" y="330"/>
                </a:lnTo>
                <a:lnTo>
                  <a:pt x="243" y="330"/>
                </a:lnTo>
                <a:lnTo>
                  <a:pt x="245" y="331"/>
                </a:lnTo>
                <a:lnTo>
                  <a:pt x="245" y="331"/>
                </a:lnTo>
                <a:lnTo>
                  <a:pt x="245" y="331"/>
                </a:lnTo>
                <a:lnTo>
                  <a:pt x="246" y="331"/>
                </a:lnTo>
                <a:lnTo>
                  <a:pt x="247" y="331"/>
                </a:lnTo>
                <a:lnTo>
                  <a:pt x="247" y="333"/>
                </a:lnTo>
                <a:lnTo>
                  <a:pt x="247" y="333"/>
                </a:lnTo>
                <a:lnTo>
                  <a:pt x="247" y="333"/>
                </a:lnTo>
                <a:lnTo>
                  <a:pt x="249" y="333"/>
                </a:lnTo>
                <a:lnTo>
                  <a:pt x="250" y="334"/>
                </a:lnTo>
                <a:lnTo>
                  <a:pt x="252" y="334"/>
                </a:lnTo>
                <a:lnTo>
                  <a:pt x="252" y="334"/>
                </a:lnTo>
                <a:lnTo>
                  <a:pt x="253" y="334"/>
                </a:lnTo>
                <a:lnTo>
                  <a:pt x="254" y="336"/>
                </a:lnTo>
                <a:lnTo>
                  <a:pt x="254" y="336"/>
                </a:lnTo>
                <a:lnTo>
                  <a:pt x="258" y="337"/>
                </a:lnTo>
                <a:lnTo>
                  <a:pt x="258" y="337"/>
                </a:lnTo>
                <a:lnTo>
                  <a:pt x="258" y="337"/>
                </a:lnTo>
                <a:lnTo>
                  <a:pt x="260" y="337"/>
                </a:lnTo>
                <a:lnTo>
                  <a:pt x="260" y="337"/>
                </a:lnTo>
                <a:lnTo>
                  <a:pt x="261" y="337"/>
                </a:lnTo>
                <a:lnTo>
                  <a:pt x="261" y="337"/>
                </a:lnTo>
                <a:lnTo>
                  <a:pt x="261" y="336"/>
                </a:lnTo>
                <a:lnTo>
                  <a:pt x="263" y="336"/>
                </a:lnTo>
                <a:lnTo>
                  <a:pt x="264" y="334"/>
                </a:lnTo>
                <a:lnTo>
                  <a:pt x="264" y="334"/>
                </a:lnTo>
                <a:lnTo>
                  <a:pt x="264" y="334"/>
                </a:lnTo>
                <a:lnTo>
                  <a:pt x="264" y="333"/>
                </a:lnTo>
                <a:lnTo>
                  <a:pt x="265" y="333"/>
                </a:lnTo>
                <a:lnTo>
                  <a:pt x="267" y="331"/>
                </a:lnTo>
                <a:lnTo>
                  <a:pt x="267" y="331"/>
                </a:lnTo>
                <a:lnTo>
                  <a:pt x="267" y="331"/>
                </a:lnTo>
                <a:lnTo>
                  <a:pt x="268" y="331"/>
                </a:lnTo>
                <a:lnTo>
                  <a:pt x="268" y="330"/>
                </a:lnTo>
                <a:lnTo>
                  <a:pt x="267" y="329"/>
                </a:lnTo>
                <a:lnTo>
                  <a:pt x="267" y="327"/>
                </a:lnTo>
                <a:lnTo>
                  <a:pt x="267" y="326"/>
                </a:lnTo>
                <a:lnTo>
                  <a:pt x="267" y="325"/>
                </a:lnTo>
                <a:lnTo>
                  <a:pt x="267" y="323"/>
                </a:lnTo>
                <a:lnTo>
                  <a:pt x="267" y="322"/>
                </a:lnTo>
                <a:lnTo>
                  <a:pt x="267" y="320"/>
                </a:lnTo>
                <a:lnTo>
                  <a:pt x="267" y="319"/>
                </a:lnTo>
                <a:lnTo>
                  <a:pt x="265" y="318"/>
                </a:lnTo>
                <a:lnTo>
                  <a:pt x="265" y="316"/>
                </a:lnTo>
                <a:lnTo>
                  <a:pt x="265" y="315"/>
                </a:lnTo>
                <a:lnTo>
                  <a:pt x="265" y="315"/>
                </a:lnTo>
                <a:lnTo>
                  <a:pt x="265" y="314"/>
                </a:lnTo>
                <a:lnTo>
                  <a:pt x="265" y="312"/>
                </a:lnTo>
                <a:lnTo>
                  <a:pt x="265" y="312"/>
                </a:lnTo>
                <a:lnTo>
                  <a:pt x="265" y="311"/>
                </a:lnTo>
                <a:lnTo>
                  <a:pt x="265" y="310"/>
                </a:lnTo>
                <a:lnTo>
                  <a:pt x="265" y="310"/>
                </a:lnTo>
                <a:lnTo>
                  <a:pt x="267" y="310"/>
                </a:lnTo>
                <a:lnTo>
                  <a:pt x="267" y="310"/>
                </a:lnTo>
                <a:lnTo>
                  <a:pt x="268" y="310"/>
                </a:lnTo>
                <a:lnTo>
                  <a:pt x="268" y="310"/>
                </a:lnTo>
                <a:lnTo>
                  <a:pt x="269" y="310"/>
                </a:lnTo>
                <a:lnTo>
                  <a:pt x="269" y="310"/>
                </a:lnTo>
                <a:lnTo>
                  <a:pt x="271" y="310"/>
                </a:lnTo>
                <a:lnTo>
                  <a:pt x="271" y="310"/>
                </a:lnTo>
                <a:lnTo>
                  <a:pt x="272" y="311"/>
                </a:lnTo>
                <a:lnTo>
                  <a:pt x="273" y="311"/>
                </a:lnTo>
                <a:lnTo>
                  <a:pt x="273" y="307"/>
                </a:lnTo>
                <a:lnTo>
                  <a:pt x="273" y="307"/>
                </a:lnTo>
                <a:lnTo>
                  <a:pt x="273" y="305"/>
                </a:lnTo>
                <a:lnTo>
                  <a:pt x="273" y="303"/>
                </a:lnTo>
                <a:lnTo>
                  <a:pt x="273" y="301"/>
                </a:lnTo>
                <a:lnTo>
                  <a:pt x="275" y="301"/>
                </a:lnTo>
                <a:lnTo>
                  <a:pt x="275" y="299"/>
                </a:lnTo>
                <a:lnTo>
                  <a:pt x="275" y="296"/>
                </a:lnTo>
                <a:lnTo>
                  <a:pt x="275" y="294"/>
                </a:lnTo>
                <a:lnTo>
                  <a:pt x="275" y="294"/>
                </a:lnTo>
                <a:lnTo>
                  <a:pt x="275" y="293"/>
                </a:lnTo>
                <a:lnTo>
                  <a:pt x="275" y="292"/>
                </a:lnTo>
                <a:lnTo>
                  <a:pt x="276" y="292"/>
                </a:lnTo>
                <a:lnTo>
                  <a:pt x="276" y="290"/>
                </a:lnTo>
                <a:lnTo>
                  <a:pt x="276" y="290"/>
                </a:lnTo>
                <a:lnTo>
                  <a:pt x="276" y="289"/>
                </a:lnTo>
                <a:lnTo>
                  <a:pt x="276" y="289"/>
                </a:lnTo>
                <a:lnTo>
                  <a:pt x="276" y="288"/>
                </a:lnTo>
                <a:lnTo>
                  <a:pt x="276" y="288"/>
                </a:lnTo>
                <a:lnTo>
                  <a:pt x="278" y="286"/>
                </a:lnTo>
                <a:lnTo>
                  <a:pt x="278" y="285"/>
                </a:lnTo>
                <a:lnTo>
                  <a:pt x="278" y="282"/>
                </a:lnTo>
                <a:lnTo>
                  <a:pt x="278" y="282"/>
                </a:lnTo>
                <a:lnTo>
                  <a:pt x="278" y="281"/>
                </a:lnTo>
                <a:lnTo>
                  <a:pt x="278" y="279"/>
                </a:lnTo>
                <a:lnTo>
                  <a:pt x="279" y="278"/>
                </a:lnTo>
                <a:lnTo>
                  <a:pt x="279" y="278"/>
                </a:lnTo>
                <a:lnTo>
                  <a:pt x="279" y="277"/>
                </a:lnTo>
                <a:lnTo>
                  <a:pt x="279" y="275"/>
                </a:lnTo>
                <a:lnTo>
                  <a:pt x="279" y="273"/>
                </a:lnTo>
                <a:lnTo>
                  <a:pt x="280" y="271"/>
                </a:lnTo>
                <a:lnTo>
                  <a:pt x="280" y="268"/>
                </a:lnTo>
                <a:lnTo>
                  <a:pt x="280" y="266"/>
                </a:lnTo>
                <a:lnTo>
                  <a:pt x="280" y="266"/>
                </a:lnTo>
                <a:lnTo>
                  <a:pt x="280" y="266"/>
                </a:lnTo>
                <a:lnTo>
                  <a:pt x="280" y="264"/>
                </a:lnTo>
                <a:lnTo>
                  <a:pt x="280" y="263"/>
                </a:lnTo>
                <a:lnTo>
                  <a:pt x="280" y="263"/>
                </a:lnTo>
                <a:lnTo>
                  <a:pt x="280" y="263"/>
                </a:lnTo>
                <a:lnTo>
                  <a:pt x="280" y="262"/>
                </a:lnTo>
                <a:lnTo>
                  <a:pt x="282" y="262"/>
                </a:lnTo>
                <a:lnTo>
                  <a:pt x="283" y="262"/>
                </a:lnTo>
                <a:lnTo>
                  <a:pt x="283" y="262"/>
                </a:lnTo>
                <a:lnTo>
                  <a:pt x="286" y="260"/>
                </a:lnTo>
                <a:lnTo>
                  <a:pt x="289" y="260"/>
                </a:lnTo>
                <a:lnTo>
                  <a:pt x="290" y="260"/>
                </a:lnTo>
                <a:lnTo>
                  <a:pt x="290" y="259"/>
                </a:lnTo>
                <a:lnTo>
                  <a:pt x="291" y="259"/>
                </a:lnTo>
                <a:lnTo>
                  <a:pt x="293" y="259"/>
                </a:lnTo>
                <a:lnTo>
                  <a:pt x="294" y="259"/>
                </a:lnTo>
                <a:lnTo>
                  <a:pt x="294" y="259"/>
                </a:lnTo>
                <a:lnTo>
                  <a:pt x="294" y="258"/>
                </a:lnTo>
                <a:lnTo>
                  <a:pt x="295" y="258"/>
                </a:lnTo>
                <a:lnTo>
                  <a:pt x="297" y="258"/>
                </a:lnTo>
                <a:lnTo>
                  <a:pt x="298" y="258"/>
                </a:lnTo>
                <a:lnTo>
                  <a:pt x="298" y="258"/>
                </a:lnTo>
                <a:lnTo>
                  <a:pt x="299" y="258"/>
                </a:lnTo>
                <a:lnTo>
                  <a:pt x="299" y="256"/>
                </a:lnTo>
                <a:lnTo>
                  <a:pt x="301" y="256"/>
                </a:lnTo>
                <a:lnTo>
                  <a:pt x="299" y="255"/>
                </a:lnTo>
                <a:lnTo>
                  <a:pt x="299" y="255"/>
                </a:lnTo>
                <a:lnTo>
                  <a:pt x="299" y="255"/>
                </a:lnTo>
                <a:lnTo>
                  <a:pt x="301" y="255"/>
                </a:lnTo>
                <a:lnTo>
                  <a:pt x="299" y="253"/>
                </a:lnTo>
                <a:lnTo>
                  <a:pt x="299" y="253"/>
                </a:lnTo>
                <a:lnTo>
                  <a:pt x="299" y="252"/>
                </a:lnTo>
                <a:lnTo>
                  <a:pt x="299" y="252"/>
                </a:lnTo>
                <a:lnTo>
                  <a:pt x="299" y="252"/>
                </a:lnTo>
                <a:lnTo>
                  <a:pt x="299" y="252"/>
                </a:lnTo>
                <a:lnTo>
                  <a:pt x="299" y="251"/>
                </a:lnTo>
                <a:lnTo>
                  <a:pt x="299" y="251"/>
                </a:lnTo>
                <a:lnTo>
                  <a:pt x="299" y="251"/>
                </a:lnTo>
                <a:lnTo>
                  <a:pt x="299" y="249"/>
                </a:lnTo>
                <a:lnTo>
                  <a:pt x="299" y="249"/>
                </a:lnTo>
                <a:lnTo>
                  <a:pt x="299" y="249"/>
                </a:lnTo>
                <a:lnTo>
                  <a:pt x="299" y="249"/>
                </a:lnTo>
                <a:lnTo>
                  <a:pt x="299" y="249"/>
                </a:lnTo>
                <a:lnTo>
                  <a:pt x="298" y="249"/>
                </a:lnTo>
                <a:lnTo>
                  <a:pt x="298" y="249"/>
                </a:lnTo>
                <a:lnTo>
                  <a:pt x="298" y="249"/>
                </a:lnTo>
                <a:lnTo>
                  <a:pt x="297" y="249"/>
                </a:lnTo>
                <a:lnTo>
                  <a:pt x="297" y="249"/>
                </a:lnTo>
                <a:lnTo>
                  <a:pt x="297" y="249"/>
                </a:lnTo>
                <a:lnTo>
                  <a:pt x="297" y="249"/>
                </a:lnTo>
                <a:lnTo>
                  <a:pt x="297" y="249"/>
                </a:lnTo>
                <a:lnTo>
                  <a:pt x="297" y="248"/>
                </a:lnTo>
                <a:lnTo>
                  <a:pt x="295" y="248"/>
                </a:lnTo>
                <a:lnTo>
                  <a:pt x="295" y="248"/>
                </a:lnTo>
                <a:lnTo>
                  <a:pt x="295" y="248"/>
                </a:lnTo>
                <a:lnTo>
                  <a:pt x="295" y="248"/>
                </a:lnTo>
                <a:lnTo>
                  <a:pt x="294" y="248"/>
                </a:lnTo>
                <a:lnTo>
                  <a:pt x="294" y="248"/>
                </a:lnTo>
                <a:lnTo>
                  <a:pt x="295" y="248"/>
                </a:lnTo>
                <a:lnTo>
                  <a:pt x="294" y="248"/>
                </a:lnTo>
                <a:lnTo>
                  <a:pt x="294" y="247"/>
                </a:lnTo>
                <a:lnTo>
                  <a:pt x="294" y="248"/>
                </a:lnTo>
                <a:lnTo>
                  <a:pt x="294" y="248"/>
                </a:lnTo>
                <a:lnTo>
                  <a:pt x="294" y="247"/>
                </a:lnTo>
                <a:lnTo>
                  <a:pt x="294" y="247"/>
                </a:lnTo>
                <a:lnTo>
                  <a:pt x="294" y="247"/>
                </a:lnTo>
                <a:lnTo>
                  <a:pt x="294" y="247"/>
                </a:lnTo>
                <a:lnTo>
                  <a:pt x="294" y="247"/>
                </a:lnTo>
                <a:lnTo>
                  <a:pt x="293" y="247"/>
                </a:lnTo>
                <a:lnTo>
                  <a:pt x="293" y="247"/>
                </a:lnTo>
                <a:lnTo>
                  <a:pt x="293" y="245"/>
                </a:lnTo>
                <a:lnTo>
                  <a:pt x="294" y="245"/>
                </a:lnTo>
                <a:lnTo>
                  <a:pt x="294" y="245"/>
                </a:lnTo>
                <a:lnTo>
                  <a:pt x="294" y="245"/>
                </a:lnTo>
                <a:lnTo>
                  <a:pt x="294" y="245"/>
                </a:lnTo>
                <a:lnTo>
                  <a:pt x="295" y="245"/>
                </a:lnTo>
                <a:lnTo>
                  <a:pt x="295" y="245"/>
                </a:lnTo>
                <a:lnTo>
                  <a:pt x="297" y="244"/>
                </a:lnTo>
                <a:lnTo>
                  <a:pt x="297" y="244"/>
                </a:lnTo>
                <a:lnTo>
                  <a:pt x="298" y="244"/>
                </a:lnTo>
                <a:lnTo>
                  <a:pt x="298" y="244"/>
                </a:lnTo>
                <a:lnTo>
                  <a:pt x="301" y="244"/>
                </a:lnTo>
                <a:lnTo>
                  <a:pt x="302" y="244"/>
                </a:lnTo>
                <a:lnTo>
                  <a:pt x="302" y="244"/>
                </a:lnTo>
                <a:lnTo>
                  <a:pt x="302" y="244"/>
                </a:lnTo>
                <a:lnTo>
                  <a:pt x="302" y="244"/>
                </a:lnTo>
                <a:lnTo>
                  <a:pt x="304" y="245"/>
                </a:lnTo>
                <a:lnTo>
                  <a:pt x="305" y="245"/>
                </a:lnTo>
                <a:lnTo>
                  <a:pt x="305" y="247"/>
                </a:lnTo>
                <a:lnTo>
                  <a:pt x="306" y="247"/>
                </a:lnTo>
                <a:lnTo>
                  <a:pt x="306" y="247"/>
                </a:lnTo>
                <a:lnTo>
                  <a:pt x="308" y="248"/>
                </a:lnTo>
                <a:lnTo>
                  <a:pt x="308" y="248"/>
                </a:lnTo>
                <a:lnTo>
                  <a:pt x="308" y="248"/>
                </a:lnTo>
                <a:lnTo>
                  <a:pt x="309" y="249"/>
                </a:lnTo>
                <a:lnTo>
                  <a:pt x="310" y="249"/>
                </a:lnTo>
                <a:lnTo>
                  <a:pt x="312" y="251"/>
                </a:lnTo>
                <a:lnTo>
                  <a:pt x="313" y="252"/>
                </a:lnTo>
                <a:lnTo>
                  <a:pt x="313" y="252"/>
                </a:lnTo>
                <a:lnTo>
                  <a:pt x="315" y="252"/>
                </a:lnTo>
                <a:lnTo>
                  <a:pt x="315" y="253"/>
                </a:lnTo>
                <a:lnTo>
                  <a:pt x="315" y="253"/>
                </a:lnTo>
                <a:lnTo>
                  <a:pt x="316" y="255"/>
                </a:lnTo>
                <a:lnTo>
                  <a:pt x="316" y="255"/>
                </a:lnTo>
                <a:lnTo>
                  <a:pt x="316" y="256"/>
                </a:lnTo>
                <a:lnTo>
                  <a:pt x="316" y="256"/>
                </a:lnTo>
                <a:lnTo>
                  <a:pt x="317" y="258"/>
                </a:lnTo>
                <a:lnTo>
                  <a:pt x="319" y="259"/>
                </a:lnTo>
                <a:lnTo>
                  <a:pt x="319" y="260"/>
                </a:lnTo>
                <a:lnTo>
                  <a:pt x="320" y="260"/>
                </a:lnTo>
                <a:lnTo>
                  <a:pt x="320" y="262"/>
                </a:lnTo>
                <a:lnTo>
                  <a:pt x="320" y="262"/>
                </a:lnTo>
                <a:lnTo>
                  <a:pt x="320" y="263"/>
                </a:lnTo>
                <a:lnTo>
                  <a:pt x="321" y="263"/>
                </a:lnTo>
                <a:lnTo>
                  <a:pt x="321" y="263"/>
                </a:lnTo>
                <a:lnTo>
                  <a:pt x="321" y="263"/>
                </a:lnTo>
                <a:lnTo>
                  <a:pt x="321" y="263"/>
                </a:lnTo>
                <a:lnTo>
                  <a:pt x="323" y="264"/>
                </a:lnTo>
                <a:lnTo>
                  <a:pt x="323" y="264"/>
                </a:lnTo>
                <a:lnTo>
                  <a:pt x="323" y="266"/>
                </a:lnTo>
                <a:lnTo>
                  <a:pt x="324" y="267"/>
                </a:lnTo>
                <a:lnTo>
                  <a:pt x="324" y="267"/>
                </a:lnTo>
                <a:lnTo>
                  <a:pt x="324" y="268"/>
                </a:lnTo>
                <a:lnTo>
                  <a:pt x="325" y="268"/>
                </a:lnTo>
                <a:lnTo>
                  <a:pt x="325" y="268"/>
                </a:lnTo>
                <a:lnTo>
                  <a:pt x="325" y="268"/>
                </a:lnTo>
                <a:lnTo>
                  <a:pt x="327" y="270"/>
                </a:lnTo>
                <a:lnTo>
                  <a:pt x="327" y="270"/>
                </a:lnTo>
                <a:lnTo>
                  <a:pt x="327" y="271"/>
                </a:lnTo>
                <a:lnTo>
                  <a:pt x="327" y="271"/>
                </a:lnTo>
                <a:lnTo>
                  <a:pt x="327" y="271"/>
                </a:lnTo>
                <a:lnTo>
                  <a:pt x="328" y="273"/>
                </a:lnTo>
                <a:lnTo>
                  <a:pt x="330" y="277"/>
                </a:lnTo>
                <a:lnTo>
                  <a:pt x="331" y="278"/>
                </a:lnTo>
                <a:lnTo>
                  <a:pt x="331" y="279"/>
                </a:lnTo>
                <a:lnTo>
                  <a:pt x="332" y="279"/>
                </a:lnTo>
                <a:lnTo>
                  <a:pt x="332" y="281"/>
                </a:lnTo>
                <a:lnTo>
                  <a:pt x="332" y="281"/>
                </a:lnTo>
                <a:lnTo>
                  <a:pt x="332" y="282"/>
                </a:lnTo>
                <a:lnTo>
                  <a:pt x="332" y="282"/>
                </a:lnTo>
                <a:lnTo>
                  <a:pt x="332" y="284"/>
                </a:lnTo>
                <a:lnTo>
                  <a:pt x="334" y="284"/>
                </a:lnTo>
                <a:lnTo>
                  <a:pt x="334" y="285"/>
                </a:lnTo>
                <a:lnTo>
                  <a:pt x="334" y="285"/>
                </a:lnTo>
                <a:lnTo>
                  <a:pt x="334" y="285"/>
                </a:lnTo>
                <a:lnTo>
                  <a:pt x="334" y="285"/>
                </a:lnTo>
                <a:lnTo>
                  <a:pt x="335" y="285"/>
                </a:lnTo>
                <a:lnTo>
                  <a:pt x="335" y="285"/>
                </a:lnTo>
                <a:lnTo>
                  <a:pt x="335" y="285"/>
                </a:lnTo>
                <a:lnTo>
                  <a:pt x="335" y="285"/>
                </a:lnTo>
                <a:lnTo>
                  <a:pt x="336" y="285"/>
                </a:lnTo>
                <a:lnTo>
                  <a:pt x="336" y="285"/>
                </a:lnTo>
                <a:lnTo>
                  <a:pt x="338" y="285"/>
                </a:lnTo>
                <a:lnTo>
                  <a:pt x="339" y="285"/>
                </a:lnTo>
                <a:lnTo>
                  <a:pt x="341" y="285"/>
                </a:lnTo>
                <a:lnTo>
                  <a:pt x="341" y="285"/>
                </a:lnTo>
                <a:lnTo>
                  <a:pt x="343" y="288"/>
                </a:lnTo>
                <a:lnTo>
                  <a:pt x="343" y="286"/>
                </a:lnTo>
                <a:lnTo>
                  <a:pt x="343" y="286"/>
                </a:lnTo>
                <a:lnTo>
                  <a:pt x="345" y="285"/>
                </a:lnTo>
                <a:lnTo>
                  <a:pt x="345" y="285"/>
                </a:lnTo>
                <a:lnTo>
                  <a:pt x="346" y="282"/>
                </a:lnTo>
                <a:lnTo>
                  <a:pt x="346" y="281"/>
                </a:lnTo>
                <a:lnTo>
                  <a:pt x="346" y="279"/>
                </a:lnTo>
                <a:lnTo>
                  <a:pt x="346" y="279"/>
                </a:lnTo>
                <a:lnTo>
                  <a:pt x="349" y="278"/>
                </a:lnTo>
                <a:lnTo>
                  <a:pt x="349" y="278"/>
                </a:lnTo>
                <a:lnTo>
                  <a:pt x="349" y="277"/>
                </a:lnTo>
                <a:lnTo>
                  <a:pt x="349" y="277"/>
                </a:lnTo>
                <a:lnTo>
                  <a:pt x="350" y="273"/>
                </a:lnTo>
                <a:lnTo>
                  <a:pt x="350" y="271"/>
                </a:lnTo>
                <a:lnTo>
                  <a:pt x="351" y="271"/>
                </a:lnTo>
                <a:lnTo>
                  <a:pt x="351" y="268"/>
                </a:lnTo>
                <a:lnTo>
                  <a:pt x="351" y="268"/>
                </a:lnTo>
                <a:lnTo>
                  <a:pt x="351" y="266"/>
                </a:lnTo>
                <a:lnTo>
                  <a:pt x="351" y="266"/>
                </a:lnTo>
                <a:lnTo>
                  <a:pt x="349" y="264"/>
                </a:lnTo>
                <a:lnTo>
                  <a:pt x="349" y="264"/>
                </a:lnTo>
                <a:lnTo>
                  <a:pt x="349" y="263"/>
                </a:lnTo>
                <a:lnTo>
                  <a:pt x="349" y="263"/>
                </a:lnTo>
                <a:lnTo>
                  <a:pt x="347" y="263"/>
                </a:lnTo>
                <a:lnTo>
                  <a:pt x="347" y="262"/>
                </a:lnTo>
                <a:lnTo>
                  <a:pt x="347" y="262"/>
                </a:lnTo>
                <a:lnTo>
                  <a:pt x="347" y="262"/>
                </a:lnTo>
                <a:lnTo>
                  <a:pt x="346" y="260"/>
                </a:lnTo>
                <a:lnTo>
                  <a:pt x="346" y="260"/>
                </a:lnTo>
                <a:lnTo>
                  <a:pt x="346" y="260"/>
                </a:lnTo>
                <a:lnTo>
                  <a:pt x="346" y="260"/>
                </a:lnTo>
                <a:lnTo>
                  <a:pt x="346" y="259"/>
                </a:lnTo>
                <a:lnTo>
                  <a:pt x="345" y="259"/>
                </a:lnTo>
                <a:lnTo>
                  <a:pt x="345" y="258"/>
                </a:lnTo>
                <a:lnTo>
                  <a:pt x="345" y="258"/>
                </a:lnTo>
                <a:lnTo>
                  <a:pt x="345" y="258"/>
                </a:lnTo>
                <a:lnTo>
                  <a:pt x="343" y="258"/>
                </a:lnTo>
                <a:lnTo>
                  <a:pt x="343" y="258"/>
                </a:lnTo>
                <a:lnTo>
                  <a:pt x="343" y="256"/>
                </a:lnTo>
                <a:lnTo>
                  <a:pt x="343" y="256"/>
                </a:lnTo>
                <a:lnTo>
                  <a:pt x="343" y="256"/>
                </a:lnTo>
                <a:lnTo>
                  <a:pt x="342" y="255"/>
                </a:lnTo>
                <a:lnTo>
                  <a:pt x="342" y="255"/>
                </a:lnTo>
                <a:lnTo>
                  <a:pt x="342" y="255"/>
                </a:lnTo>
                <a:lnTo>
                  <a:pt x="341" y="255"/>
                </a:lnTo>
                <a:lnTo>
                  <a:pt x="341" y="255"/>
                </a:lnTo>
                <a:lnTo>
                  <a:pt x="341" y="255"/>
                </a:lnTo>
                <a:lnTo>
                  <a:pt x="341" y="253"/>
                </a:lnTo>
                <a:lnTo>
                  <a:pt x="341" y="253"/>
                </a:lnTo>
                <a:lnTo>
                  <a:pt x="341" y="252"/>
                </a:lnTo>
                <a:lnTo>
                  <a:pt x="338" y="252"/>
                </a:lnTo>
                <a:lnTo>
                  <a:pt x="339" y="251"/>
                </a:lnTo>
                <a:lnTo>
                  <a:pt x="341" y="249"/>
                </a:lnTo>
                <a:lnTo>
                  <a:pt x="342" y="248"/>
                </a:lnTo>
                <a:lnTo>
                  <a:pt x="342" y="248"/>
                </a:lnTo>
                <a:lnTo>
                  <a:pt x="341" y="247"/>
                </a:lnTo>
                <a:lnTo>
                  <a:pt x="343" y="244"/>
                </a:lnTo>
                <a:lnTo>
                  <a:pt x="343" y="243"/>
                </a:lnTo>
                <a:lnTo>
                  <a:pt x="343" y="243"/>
                </a:lnTo>
                <a:lnTo>
                  <a:pt x="342" y="241"/>
                </a:lnTo>
                <a:lnTo>
                  <a:pt x="339" y="241"/>
                </a:lnTo>
                <a:lnTo>
                  <a:pt x="338" y="240"/>
                </a:lnTo>
                <a:lnTo>
                  <a:pt x="338" y="240"/>
                </a:lnTo>
                <a:lnTo>
                  <a:pt x="338" y="238"/>
                </a:lnTo>
                <a:lnTo>
                  <a:pt x="336" y="238"/>
                </a:lnTo>
                <a:lnTo>
                  <a:pt x="336" y="238"/>
                </a:lnTo>
                <a:lnTo>
                  <a:pt x="335" y="237"/>
                </a:lnTo>
                <a:lnTo>
                  <a:pt x="332" y="232"/>
                </a:lnTo>
                <a:lnTo>
                  <a:pt x="332" y="230"/>
                </a:lnTo>
                <a:lnTo>
                  <a:pt x="331" y="229"/>
                </a:lnTo>
                <a:lnTo>
                  <a:pt x="325" y="227"/>
                </a:lnTo>
                <a:lnTo>
                  <a:pt x="325" y="227"/>
                </a:lnTo>
                <a:lnTo>
                  <a:pt x="324" y="225"/>
                </a:lnTo>
                <a:lnTo>
                  <a:pt x="324" y="222"/>
                </a:lnTo>
                <a:lnTo>
                  <a:pt x="324" y="222"/>
                </a:lnTo>
                <a:lnTo>
                  <a:pt x="323" y="222"/>
                </a:lnTo>
                <a:lnTo>
                  <a:pt x="321" y="222"/>
                </a:lnTo>
                <a:lnTo>
                  <a:pt x="320" y="219"/>
                </a:lnTo>
                <a:lnTo>
                  <a:pt x="319" y="218"/>
                </a:lnTo>
                <a:lnTo>
                  <a:pt x="319" y="217"/>
                </a:lnTo>
                <a:lnTo>
                  <a:pt x="317" y="217"/>
                </a:lnTo>
                <a:lnTo>
                  <a:pt x="317" y="215"/>
                </a:lnTo>
                <a:lnTo>
                  <a:pt x="317" y="215"/>
                </a:lnTo>
                <a:lnTo>
                  <a:pt x="317" y="214"/>
                </a:lnTo>
                <a:lnTo>
                  <a:pt x="317" y="214"/>
                </a:lnTo>
                <a:lnTo>
                  <a:pt x="319" y="212"/>
                </a:lnTo>
                <a:lnTo>
                  <a:pt x="319" y="212"/>
                </a:lnTo>
                <a:lnTo>
                  <a:pt x="319" y="212"/>
                </a:lnTo>
                <a:lnTo>
                  <a:pt x="319" y="211"/>
                </a:lnTo>
                <a:lnTo>
                  <a:pt x="320" y="211"/>
                </a:lnTo>
                <a:lnTo>
                  <a:pt x="320" y="211"/>
                </a:lnTo>
                <a:lnTo>
                  <a:pt x="320" y="211"/>
                </a:lnTo>
                <a:lnTo>
                  <a:pt x="321" y="211"/>
                </a:lnTo>
                <a:lnTo>
                  <a:pt x="321" y="211"/>
                </a:lnTo>
                <a:lnTo>
                  <a:pt x="321" y="211"/>
                </a:lnTo>
                <a:lnTo>
                  <a:pt x="321" y="210"/>
                </a:lnTo>
                <a:lnTo>
                  <a:pt x="323" y="210"/>
                </a:lnTo>
                <a:lnTo>
                  <a:pt x="323" y="210"/>
                </a:lnTo>
                <a:lnTo>
                  <a:pt x="323" y="210"/>
                </a:lnTo>
                <a:lnTo>
                  <a:pt x="324" y="208"/>
                </a:lnTo>
                <a:lnTo>
                  <a:pt x="324" y="208"/>
                </a:lnTo>
                <a:lnTo>
                  <a:pt x="324" y="208"/>
                </a:lnTo>
                <a:lnTo>
                  <a:pt x="325" y="208"/>
                </a:lnTo>
                <a:lnTo>
                  <a:pt x="325" y="208"/>
                </a:lnTo>
                <a:lnTo>
                  <a:pt x="325" y="208"/>
                </a:lnTo>
                <a:lnTo>
                  <a:pt x="325" y="207"/>
                </a:lnTo>
                <a:lnTo>
                  <a:pt x="325" y="207"/>
                </a:lnTo>
                <a:lnTo>
                  <a:pt x="325" y="208"/>
                </a:lnTo>
                <a:lnTo>
                  <a:pt x="324" y="208"/>
                </a:lnTo>
                <a:lnTo>
                  <a:pt x="324" y="207"/>
                </a:lnTo>
                <a:lnTo>
                  <a:pt x="324" y="207"/>
                </a:lnTo>
                <a:lnTo>
                  <a:pt x="324" y="207"/>
                </a:lnTo>
                <a:lnTo>
                  <a:pt x="324" y="206"/>
                </a:lnTo>
                <a:lnTo>
                  <a:pt x="324" y="206"/>
                </a:lnTo>
                <a:lnTo>
                  <a:pt x="324" y="206"/>
                </a:lnTo>
                <a:lnTo>
                  <a:pt x="324" y="206"/>
                </a:lnTo>
                <a:lnTo>
                  <a:pt x="324" y="206"/>
                </a:lnTo>
                <a:lnTo>
                  <a:pt x="324" y="204"/>
                </a:lnTo>
                <a:lnTo>
                  <a:pt x="324" y="204"/>
                </a:lnTo>
                <a:lnTo>
                  <a:pt x="324" y="203"/>
                </a:lnTo>
                <a:lnTo>
                  <a:pt x="324" y="203"/>
                </a:lnTo>
                <a:lnTo>
                  <a:pt x="324" y="203"/>
                </a:lnTo>
                <a:lnTo>
                  <a:pt x="324" y="203"/>
                </a:lnTo>
                <a:lnTo>
                  <a:pt x="324" y="203"/>
                </a:lnTo>
                <a:lnTo>
                  <a:pt x="324" y="201"/>
                </a:lnTo>
                <a:lnTo>
                  <a:pt x="324" y="201"/>
                </a:lnTo>
                <a:lnTo>
                  <a:pt x="324" y="200"/>
                </a:lnTo>
                <a:lnTo>
                  <a:pt x="324" y="200"/>
                </a:lnTo>
                <a:lnTo>
                  <a:pt x="324" y="200"/>
                </a:lnTo>
                <a:lnTo>
                  <a:pt x="324" y="199"/>
                </a:lnTo>
                <a:lnTo>
                  <a:pt x="324" y="199"/>
                </a:lnTo>
                <a:lnTo>
                  <a:pt x="324" y="197"/>
                </a:lnTo>
                <a:lnTo>
                  <a:pt x="324" y="197"/>
                </a:lnTo>
                <a:lnTo>
                  <a:pt x="324" y="196"/>
                </a:lnTo>
                <a:lnTo>
                  <a:pt x="324" y="196"/>
                </a:lnTo>
                <a:lnTo>
                  <a:pt x="324" y="195"/>
                </a:lnTo>
                <a:lnTo>
                  <a:pt x="324" y="195"/>
                </a:lnTo>
                <a:lnTo>
                  <a:pt x="324" y="195"/>
                </a:lnTo>
                <a:lnTo>
                  <a:pt x="324" y="193"/>
                </a:lnTo>
                <a:lnTo>
                  <a:pt x="324" y="193"/>
                </a:lnTo>
                <a:lnTo>
                  <a:pt x="323" y="193"/>
                </a:lnTo>
                <a:lnTo>
                  <a:pt x="324" y="193"/>
                </a:lnTo>
                <a:lnTo>
                  <a:pt x="324" y="192"/>
                </a:lnTo>
                <a:lnTo>
                  <a:pt x="324" y="192"/>
                </a:lnTo>
                <a:lnTo>
                  <a:pt x="324" y="192"/>
                </a:lnTo>
                <a:lnTo>
                  <a:pt x="323" y="192"/>
                </a:lnTo>
                <a:lnTo>
                  <a:pt x="323" y="191"/>
                </a:lnTo>
                <a:lnTo>
                  <a:pt x="323" y="191"/>
                </a:lnTo>
                <a:lnTo>
                  <a:pt x="324" y="191"/>
                </a:lnTo>
                <a:lnTo>
                  <a:pt x="324" y="189"/>
                </a:lnTo>
                <a:lnTo>
                  <a:pt x="323" y="189"/>
                </a:lnTo>
                <a:lnTo>
                  <a:pt x="323" y="189"/>
                </a:lnTo>
                <a:lnTo>
                  <a:pt x="323" y="189"/>
                </a:lnTo>
                <a:lnTo>
                  <a:pt x="323" y="189"/>
                </a:lnTo>
                <a:lnTo>
                  <a:pt x="323" y="188"/>
                </a:lnTo>
                <a:lnTo>
                  <a:pt x="323" y="188"/>
                </a:lnTo>
                <a:lnTo>
                  <a:pt x="323" y="186"/>
                </a:lnTo>
                <a:lnTo>
                  <a:pt x="323" y="186"/>
                </a:lnTo>
                <a:lnTo>
                  <a:pt x="323" y="186"/>
                </a:lnTo>
                <a:lnTo>
                  <a:pt x="323" y="186"/>
                </a:lnTo>
                <a:lnTo>
                  <a:pt x="323" y="186"/>
                </a:lnTo>
                <a:lnTo>
                  <a:pt x="321" y="186"/>
                </a:lnTo>
                <a:lnTo>
                  <a:pt x="321" y="185"/>
                </a:lnTo>
                <a:lnTo>
                  <a:pt x="321" y="185"/>
                </a:lnTo>
                <a:lnTo>
                  <a:pt x="321" y="184"/>
                </a:lnTo>
                <a:lnTo>
                  <a:pt x="321" y="184"/>
                </a:lnTo>
                <a:lnTo>
                  <a:pt x="321" y="184"/>
                </a:lnTo>
                <a:lnTo>
                  <a:pt x="321" y="184"/>
                </a:lnTo>
                <a:lnTo>
                  <a:pt x="321" y="184"/>
                </a:lnTo>
                <a:lnTo>
                  <a:pt x="321" y="182"/>
                </a:lnTo>
                <a:lnTo>
                  <a:pt x="321" y="182"/>
                </a:lnTo>
                <a:lnTo>
                  <a:pt x="321" y="182"/>
                </a:lnTo>
                <a:lnTo>
                  <a:pt x="319" y="177"/>
                </a:lnTo>
                <a:lnTo>
                  <a:pt x="319" y="177"/>
                </a:lnTo>
                <a:lnTo>
                  <a:pt x="319" y="175"/>
                </a:lnTo>
                <a:lnTo>
                  <a:pt x="317" y="175"/>
                </a:lnTo>
                <a:lnTo>
                  <a:pt x="317" y="175"/>
                </a:lnTo>
                <a:lnTo>
                  <a:pt x="319" y="175"/>
                </a:lnTo>
                <a:lnTo>
                  <a:pt x="317" y="175"/>
                </a:lnTo>
                <a:lnTo>
                  <a:pt x="317" y="174"/>
                </a:lnTo>
                <a:lnTo>
                  <a:pt x="317" y="174"/>
                </a:lnTo>
                <a:lnTo>
                  <a:pt x="317" y="173"/>
                </a:lnTo>
                <a:lnTo>
                  <a:pt x="317" y="173"/>
                </a:lnTo>
                <a:lnTo>
                  <a:pt x="317" y="173"/>
                </a:lnTo>
                <a:lnTo>
                  <a:pt x="317" y="173"/>
                </a:lnTo>
                <a:lnTo>
                  <a:pt x="317" y="173"/>
                </a:lnTo>
                <a:lnTo>
                  <a:pt x="317" y="173"/>
                </a:lnTo>
                <a:lnTo>
                  <a:pt x="317" y="171"/>
                </a:lnTo>
                <a:lnTo>
                  <a:pt x="317" y="171"/>
                </a:lnTo>
                <a:lnTo>
                  <a:pt x="316" y="171"/>
                </a:lnTo>
                <a:lnTo>
                  <a:pt x="316" y="170"/>
                </a:lnTo>
                <a:lnTo>
                  <a:pt x="316" y="170"/>
                </a:lnTo>
                <a:lnTo>
                  <a:pt x="316" y="170"/>
                </a:lnTo>
                <a:lnTo>
                  <a:pt x="316" y="170"/>
                </a:lnTo>
                <a:lnTo>
                  <a:pt x="316" y="167"/>
                </a:lnTo>
                <a:lnTo>
                  <a:pt x="315" y="166"/>
                </a:lnTo>
                <a:lnTo>
                  <a:pt x="315" y="165"/>
                </a:lnTo>
                <a:lnTo>
                  <a:pt x="316" y="165"/>
                </a:lnTo>
                <a:lnTo>
                  <a:pt x="316" y="162"/>
                </a:lnTo>
                <a:lnTo>
                  <a:pt x="317" y="162"/>
                </a:lnTo>
                <a:lnTo>
                  <a:pt x="317" y="160"/>
                </a:lnTo>
                <a:lnTo>
                  <a:pt x="319" y="158"/>
                </a:lnTo>
                <a:lnTo>
                  <a:pt x="319" y="158"/>
                </a:lnTo>
                <a:lnTo>
                  <a:pt x="319" y="156"/>
                </a:lnTo>
                <a:lnTo>
                  <a:pt x="319" y="156"/>
                </a:lnTo>
                <a:lnTo>
                  <a:pt x="320" y="155"/>
                </a:lnTo>
                <a:lnTo>
                  <a:pt x="320" y="155"/>
                </a:lnTo>
                <a:lnTo>
                  <a:pt x="320" y="154"/>
                </a:lnTo>
                <a:lnTo>
                  <a:pt x="320" y="154"/>
                </a:lnTo>
                <a:lnTo>
                  <a:pt x="321" y="154"/>
                </a:lnTo>
                <a:lnTo>
                  <a:pt x="321" y="152"/>
                </a:lnTo>
                <a:lnTo>
                  <a:pt x="321" y="151"/>
                </a:lnTo>
                <a:lnTo>
                  <a:pt x="321" y="151"/>
                </a:lnTo>
                <a:lnTo>
                  <a:pt x="323" y="149"/>
                </a:lnTo>
                <a:lnTo>
                  <a:pt x="323" y="148"/>
                </a:lnTo>
                <a:lnTo>
                  <a:pt x="324" y="145"/>
                </a:lnTo>
                <a:lnTo>
                  <a:pt x="324" y="144"/>
                </a:lnTo>
                <a:lnTo>
                  <a:pt x="325" y="143"/>
                </a:lnTo>
                <a:lnTo>
                  <a:pt x="325" y="143"/>
                </a:lnTo>
                <a:lnTo>
                  <a:pt x="328" y="137"/>
                </a:lnTo>
                <a:lnTo>
                  <a:pt x="330" y="132"/>
                </a:lnTo>
                <a:lnTo>
                  <a:pt x="331" y="132"/>
                </a:lnTo>
                <a:lnTo>
                  <a:pt x="332" y="129"/>
                </a:lnTo>
                <a:lnTo>
                  <a:pt x="332" y="129"/>
                </a:lnTo>
                <a:lnTo>
                  <a:pt x="332" y="128"/>
                </a:lnTo>
                <a:lnTo>
                  <a:pt x="335" y="122"/>
                </a:lnTo>
                <a:lnTo>
                  <a:pt x="335" y="122"/>
                </a:lnTo>
                <a:lnTo>
                  <a:pt x="335" y="121"/>
                </a:lnTo>
                <a:lnTo>
                  <a:pt x="335" y="121"/>
                </a:lnTo>
                <a:lnTo>
                  <a:pt x="335" y="121"/>
                </a:lnTo>
                <a:lnTo>
                  <a:pt x="335" y="119"/>
                </a:lnTo>
                <a:lnTo>
                  <a:pt x="336" y="117"/>
                </a:lnTo>
                <a:lnTo>
                  <a:pt x="336" y="117"/>
                </a:lnTo>
                <a:lnTo>
                  <a:pt x="336" y="115"/>
                </a:lnTo>
                <a:lnTo>
                  <a:pt x="335" y="114"/>
                </a:lnTo>
                <a:lnTo>
                  <a:pt x="335" y="113"/>
                </a:lnTo>
                <a:lnTo>
                  <a:pt x="335" y="110"/>
                </a:lnTo>
                <a:lnTo>
                  <a:pt x="335" y="110"/>
                </a:lnTo>
                <a:lnTo>
                  <a:pt x="334" y="107"/>
                </a:lnTo>
                <a:lnTo>
                  <a:pt x="334" y="106"/>
                </a:lnTo>
                <a:lnTo>
                  <a:pt x="334" y="104"/>
                </a:lnTo>
                <a:lnTo>
                  <a:pt x="334" y="104"/>
                </a:lnTo>
                <a:lnTo>
                  <a:pt x="332" y="100"/>
                </a:lnTo>
                <a:lnTo>
                  <a:pt x="332" y="99"/>
                </a:lnTo>
                <a:lnTo>
                  <a:pt x="332" y="96"/>
                </a:lnTo>
                <a:lnTo>
                  <a:pt x="331" y="95"/>
                </a:lnTo>
                <a:lnTo>
                  <a:pt x="331" y="95"/>
                </a:lnTo>
                <a:lnTo>
                  <a:pt x="330" y="92"/>
                </a:lnTo>
                <a:lnTo>
                  <a:pt x="331" y="91"/>
                </a:lnTo>
                <a:lnTo>
                  <a:pt x="331" y="91"/>
                </a:lnTo>
                <a:lnTo>
                  <a:pt x="331" y="91"/>
                </a:lnTo>
                <a:lnTo>
                  <a:pt x="332" y="89"/>
                </a:lnTo>
                <a:lnTo>
                  <a:pt x="332" y="89"/>
                </a:lnTo>
                <a:lnTo>
                  <a:pt x="332" y="88"/>
                </a:lnTo>
                <a:lnTo>
                  <a:pt x="332" y="88"/>
                </a:lnTo>
                <a:lnTo>
                  <a:pt x="334" y="88"/>
                </a:lnTo>
                <a:lnTo>
                  <a:pt x="334" y="88"/>
                </a:lnTo>
                <a:lnTo>
                  <a:pt x="335" y="87"/>
                </a:lnTo>
                <a:lnTo>
                  <a:pt x="335" y="87"/>
                </a:lnTo>
                <a:lnTo>
                  <a:pt x="335" y="87"/>
                </a:lnTo>
                <a:lnTo>
                  <a:pt x="335" y="87"/>
                </a:lnTo>
                <a:lnTo>
                  <a:pt x="341" y="85"/>
                </a:lnTo>
                <a:lnTo>
                  <a:pt x="343" y="84"/>
                </a:lnTo>
                <a:lnTo>
                  <a:pt x="346" y="84"/>
                </a:lnTo>
                <a:lnTo>
                  <a:pt x="357" y="80"/>
                </a:lnTo>
                <a:lnTo>
                  <a:pt x="357" y="80"/>
                </a:lnTo>
                <a:lnTo>
                  <a:pt x="358" y="80"/>
                </a:lnTo>
                <a:lnTo>
                  <a:pt x="360" y="78"/>
                </a:lnTo>
                <a:lnTo>
                  <a:pt x="362" y="76"/>
                </a:lnTo>
                <a:lnTo>
                  <a:pt x="362" y="74"/>
                </a:lnTo>
                <a:lnTo>
                  <a:pt x="364" y="74"/>
                </a:lnTo>
                <a:lnTo>
                  <a:pt x="364" y="74"/>
                </a:lnTo>
                <a:lnTo>
                  <a:pt x="364" y="74"/>
                </a:lnTo>
                <a:lnTo>
                  <a:pt x="364" y="73"/>
                </a:lnTo>
                <a:lnTo>
                  <a:pt x="365" y="72"/>
                </a:lnTo>
                <a:lnTo>
                  <a:pt x="367" y="72"/>
                </a:lnTo>
                <a:lnTo>
                  <a:pt x="367" y="72"/>
                </a:lnTo>
                <a:lnTo>
                  <a:pt x="368" y="70"/>
                </a:lnTo>
                <a:lnTo>
                  <a:pt x="368" y="69"/>
                </a:lnTo>
                <a:lnTo>
                  <a:pt x="368" y="69"/>
                </a:lnTo>
                <a:lnTo>
                  <a:pt x="369" y="69"/>
                </a:lnTo>
                <a:lnTo>
                  <a:pt x="369" y="67"/>
                </a:lnTo>
                <a:lnTo>
                  <a:pt x="371" y="66"/>
                </a:lnTo>
                <a:lnTo>
                  <a:pt x="372" y="66"/>
                </a:lnTo>
                <a:lnTo>
                  <a:pt x="373" y="65"/>
                </a:lnTo>
                <a:lnTo>
                  <a:pt x="373" y="63"/>
                </a:lnTo>
                <a:lnTo>
                  <a:pt x="376" y="62"/>
                </a:lnTo>
                <a:lnTo>
                  <a:pt x="377" y="61"/>
                </a:lnTo>
                <a:lnTo>
                  <a:pt x="379" y="59"/>
                </a:lnTo>
                <a:lnTo>
                  <a:pt x="379" y="59"/>
                </a:lnTo>
                <a:lnTo>
                  <a:pt x="379" y="58"/>
                </a:lnTo>
                <a:lnTo>
                  <a:pt x="379" y="58"/>
                </a:lnTo>
                <a:lnTo>
                  <a:pt x="380" y="58"/>
                </a:lnTo>
                <a:lnTo>
                  <a:pt x="380" y="56"/>
                </a:lnTo>
                <a:lnTo>
                  <a:pt x="380" y="56"/>
                </a:lnTo>
                <a:lnTo>
                  <a:pt x="382" y="55"/>
                </a:lnTo>
                <a:lnTo>
                  <a:pt x="382" y="55"/>
                </a:lnTo>
                <a:lnTo>
                  <a:pt x="382" y="54"/>
                </a:lnTo>
                <a:lnTo>
                  <a:pt x="383" y="52"/>
                </a:lnTo>
                <a:lnTo>
                  <a:pt x="383" y="52"/>
                </a:lnTo>
                <a:lnTo>
                  <a:pt x="383" y="52"/>
                </a:lnTo>
                <a:lnTo>
                  <a:pt x="384" y="51"/>
                </a:lnTo>
                <a:lnTo>
                  <a:pt x="384" y="51"/>
                </a:lnTo>
                <a:lnTo>
                  <a:pt x="384" y="50"/>
                </a:lnTo>
                <a:lnTo>
                  <a:pt x="384" y="50"/>
                </a:lnTo>
                <a:lnTo>
                  <a:pt x="386" y="48"/>
                </a:lnTo>
                <a:lnTo>
                  <a:pt x="386" y="48"/>
                </a:lnTo>
                <a:lnTo>
                  <a:pt x="387" y="47"/>
                </a:lnTo>
                <a:lnTo>
                  <a:pt x="387" y="46"/>
                </a:lnTo>
                <a:lnTo>
                  <a:pt x="387" y="46"/>
                </a:lnTo>
                <a:lnTo>
                  <a:pt x="387" y="46"/>
                </a:lnTo>
                <a:lnTo>
                  <a:pt x="387" y="44"/>
                </a:lnTo>
                <a:lnTo>
                  <a:pt x="388" y="44"/>
                </a:lnTo>
                <a:lnTo>
                  <a:pt x="388" y="44"/>
                </a:lnTo>
                <a:lnTo>
                  <a:pt x="388" y="43"/>
                </a:lnTo>
                <a:lnTo>
                  <a:pt x="390" y="41"/>
                </a:lnTo>
                <a:lnTo>
                  <a:pt x="390" y="41"/>
                </a:lnTo>
                <a:lnTo>
                  <a:pt x="390" y="41"/>
                </a:lnTo>
                <a:lnTo>
                  <a:pt x="390" y="41"/>
                </a:lnTo>
                <a:lnTo>
                  <a:pt x="390" y="40"/>
                </a:lnTo>
                <a:lnTo>
                  <a:pt x="391" y="40"/>
                </a:lnTo>
                <a:lnTo>
                  <a:pt x="391" y="39"/>
                </a:lnTo>
                <a:lnTo>
                  <a:pt x="393" y="37"/>
                </a:lnTo>
                <a:lnTo>
                  <a:pt x="393" y="36"/>
                </a:lnTo>
                <a:lnTo>
                  <a:pt x="393" y="36"/>
                </a:lnTo>
                <a:lnTo>
                  <a:pt x="395" y="32"/>
                </a:lnTo>
                <a:lnTo>
                  <a:pt x="397" y="30"/>
                </a:lnTo>
                <a:lnTo>
                  <a:pt x="397" y="30"/>
                </a:lnTo>
                <a:lnTo>
                  <a:pt x="397" y="29"/>
                </a:lnTo>
                <a:lnTo>
                  <a:pt x="398" y="29"/>
                </a:lnTo>
                <a:lnTo>
                  <a:pt x="398" y="28"/>
                </a:lnTo>
                <a:lnTo>
                  <a:pt x="398" y="28"/>
                </a:lnTo>
                <a:lnTo>
                  <a:pt x="398" y="28"/>
                </a:lnTo>
                <a:lnTo>
                  <a:pt x="398" y="26"/>
                </a:lnTo>
                <a:lnTo>
                  <a:pt x="399" y="26"/>
                </a:lnTo>
                <a:lnTo>
                  <a:pt x="399" y="26"/>
                </a:lnTo>
                <a:lnTo>
                  <a:pt x="399" y="25"/>
                </a:lnTo>
                <a:lnTo>
                  <a:pt x="399" y="25"/>
                </a:lnTo>
                <a:lnTo>
                  <a:pt x="401" y="25"/>
                </a:lnTo>
                <a:lnTo>
                  <a:pt x="401" y="25"/>
                </a:lnTo>
                <a:lnTo>
                  <a:pt x="401" y="22"/>
                </a:lnTo>
                <a:lnTo>
                  <a:pt x="402" y="22"/>
                </a:lnTo>
                <a:lnTo>
                  <a:pt x="402" y="21"/>
                </a:lnTo>
                <a:lnTo>
                  <a:pt x="403" y="20"/>
                </a:lnTo>
                <a:lnTo>
                  <a:pt x="403" y="18"/>
                </a:lnTo>
                <a:lnTo>
                  <a:pt x="403" y="18"/>
                </a:lnTo>
                <a:lnTo>
                  <a:pt x="405" y="17"/>
                </a:lnTo>
                <a:lnTo>
                  <a:pt x="405" y="17"/>
                </a:lnTo>
                <a:lnTo>
                  <a:pt x="405" y="15"/>
                </a:lnTo>
                <a:lnTo>
                  <a:pt x="405" y="15"/>
                </a:lnTo>
                <a:lnTo>
                  <a:pt x="405" y="15"/>
                </a:lnTo>
                <a:lnTo>
                  <a:pt x="405" y="14"/>
                </a:lnTo>
                <a:lnTo>
                  <a:pt x="405" y="14"/>
                </a:lnTo>
                <a:lnTo>
                  <a:pt x="406" y="14"/>
                </a:lnTo>
                <a:lnTo>
                  <a:pt x="406" y="14"/>
                </a:lnTo>
                <a:lnTo>
                  <a:pt x="406" y="13"/>
                </a:lnTo>
                <a:lnTo>
                  <a:pt x="406" y="13"/>
                </a:lnTo>
                <a:lnTo>
                  <a:pt x="406" y="13"/>
                </a:lnTo>
                <a:lnTo>
                  <a:pt x="406" y="13"/>
                </a:lnTo>
                <a:lnTo>
                  <a:pt x="408" y="13"/>
                </a:lnTo>
                <a:lnTo>
                  <a:pt x="408" y="11"/>
                </a:lnTo>
                <a:lnTo>
                  <a:pt x="409" y="11"/>
                </a:lnTo>
                <a:lnTo>
                  <a:pt x="409" y="11"/>
                </a:lnTo>
                <a:lnTo>
                  <a:pt x="410" y="10"/>
                </a:lnTo>
                <a:lnTo>
                  <a:pt x="412" y="10"/>
                </a:lnTo>
                <a:lnTo>
                  <a:pt x="412" y="10"/>
                </a:lnTo>
                <a:lnTo>
                  <a:pt x="412" y="10"/>
                </a:lnTo>
                <a:lnTo>
                  <a:pt x="412" y="10"/>
                </a:lnTo>
                <a:lnTo>
                  <a:pt x="412" y="11"/>
                </a:lnTo>
                <a:lnTo>
                  <a:pt x="410" y="11"/>
                </a:lnTo>
                <a:lnTo>
                  <a:pt x="410" y="11"/>
                </a:lnTo>
                <a:lnTo>
                  <a:pt x="410" y="13"/>
                </a:lnTo>
                <a:lnTo>
                  <a:pt x="410" y="13"/>
                </a:lnTo>
                <a:lnTo>
                  <a:pt x="410" y="14"/>
                </a:lnTo>
                <a:lnTo>
                  <a:pt x="410" y="14"/>
                </a:lnTo>
                <a:lnTo>
                  <a:pt x="410" y="14"/>
                </a:lnTo>
                <a:lnTo>
                  <a:pt x="410" y="14"/>
                </a:lnTo>
                <a:lnTo>
                  <a:pt x="409" y="17"/>
                </a:lnTo>
                <a:lnTo>
                  <a:pt x="409" y="17"/>
                </a:lnTo>
                <a:lnTo>
                  <a:pt x="409" y="17"/>
                </a:lnTo>
                <a:lnTo>
                  <a:pt x="409" y="18"/>
                </a:lnTo>
                <a:lnTo>
                  <a:pt x="409" y="18"/>
                </a:lnTo>
                <a:lnTo>
                  <a:pt x="409" y="20"/>
                </a:lnTo>
                <a:lnTo>
                  <a:pt x="409" y="20"/>
                </a:lnTo>
                <a:lnTo>
                  <a:pt x="409" y="20"/>
                </a:lnTo>
                <a:lnTo>
                  <a:pt x="409" y="21"/>
                </a:lnTo>
                <a:lnTo>
                  <a:pt x="409" y="21"/>
                </a:lnTo>
                <a:lnTo>
                  <a:pt x="409" y="21"/>
                </a:lnTo>
                <a:lnTo>
                  <a:pt x="409" y="22"/>
                </a:lnTo>
                <a:lnTo>
                  <a:pt x="409" y="22"/>
                </a:lnTo>
                <a:lnTo>
                  <a:pt x="409" y="22"/>
                </a:lnTo>
                <a:lnTo>
                  <a:pt x="410" y="22"/>
                </a:lnTo>
                <a:lnTo>
                  <a:pt x="412" y="22"/>
                </a:lnTo>
                <a:lnTo>
                  <a:pt x="413" y="22"/>
                </a:lnTo>
                <a:lnTo>
                  <a:pt x="414" y="22"/>
                </a:lnTo>
                <a:lnTo>
                  <a:pt x="416" y="22"/>
                </a:lnTo>
                <a:lnTo>
                  <a:pt x="416" y="22"/>
                </a:lnTo>
                <a:lnTo>
                  <a:pt x="417" y="22"/>
                </a:lnTo>
                <a:lnTo>
                  <a:pt x="419" y="22"/>
                </a:lnTo>
                <a:lnTo>
                  <a:pt x="420" y="22"/>
                </a:lnTo>
                <a:lnTo>
                  <a:pt x="421" y="22"/>
                </a:lnTo>
                <a:lnTo>
                  <a:pt x="423" y="22"/>
                </a:lnTo>
                <a:lnTo>
                  <a:pt x="425" y="22"/>
                </a:lnTo>
                <a:lnTo>
                  <a:pt x="427" y="22"/>
                </a:lnTo>
                <a:lnTo>
                  <a:pt x="428" y="22"/>
                </a:lnTo>
                <a:lnTo>
                  <a:pt x="428" y="22"/>
                </a:lnTo>
                <a:lnTo>
                  <a:pt x="428" y="22"/>
                </a:lnTo>
                <a:lnTo>
                  <a:pt x="431" y="22"/>
                </a:lnTo>
                <a:lnTo>
                  <a:pt x="431" y="22"/>
                </a:lnTo>
                <a:lnTo>
                  <a:pt x="431" y="22"/>
                </a:lnTo>
                <a:lnTo>
                  <a:pt x="432" y="22"/>
                </a:lnTo>
                <a:lnTo>
                  <a:pt x="432" y="22"/>
                </a:lnTo>
                <a:lnTo>
                  <a:pt x="436" y="22"/>
                </a:lnTo>
                <a:lnTo>
                  <a:pt x="436" y="22"/>
                </a:lnTo>
                <a:lnTo>
                  <a:pt x="439" y="22"/>
                </a:lnTo>
                <a:lnTo>
                  <a:pt x="440" y="22"/>
                </a:lnTo>
                <a:lnTo>
                  <a:pt x="442" y="22"/>
                </a:lnTo>
                <a:lnTo>
                  <a:pt x="442" y="22"/>
                </a:lnTo>
                <a:lnTo>
                  <a:pt x="446" y="22"/>
                </a:lnTo>
                <a:lnTo>
                  <a:pt x="447" y="22"/>
                </a:lnTo>
                <a:lnTo>
                  <a:pt x="449" y="22"/>
                </a:lnTo>
                <a:lnTo>
                  <a:pt x="453" y="22"/>
                </a:lnTo>
                <a:lnTo>
                  <a:pt x="454" y="22"/>
                </a:lnTo>
                <a:lnTo>
                  <a:pt x="457" y="22"/>
                </a:lnTo>
                <a:lnTo>
                  <a:pt x="460" y="22"/>
                </a:lnTo>
                <a:lnTo>
                  <a:pt x="464" y="22"/>
                </a:lnTo>
                <a:lnTo>
                  <a:pt x="468" y="22"/>
                </a:lnTo>
                <a:lnTo>
                  <a:pt x="472" y="22"/>
                </a:lnTo>
                <a:lnTo>
                  <a:pt x="472" y="22"/>
                </a:lnTo>
                <a:lnTo>
                  <a:pt x="483" y="21"/>
                </a:lnTo>
                <a:lnTo>
                  <a:pt x="483" y="21"/>
                </a:lnTo>
                <a:lnTo>
                  <a:pt x="483" y="21"/>
                </a:lnTo>
                <a:lnTo>
                  <a:pt x="484" y="21"/>
                </a:lnTo>
                <a:lnTo>
                  <a:pt x="484" y="20"/>
                </a:lnTo>
                <a:lnTo>
                  <a:pt x="486" y="20"/>
                </a:lnTo>
                <a:lnTo>
                  <a:pt x="486" y="20"/>
                </a:lnTo>
                <a:lnTo>
                  <a:pt x="487" y="20"/>
                </a:lnTo>
                <a:lnTo>
                  <a:pt x="488" y="20"/>
                </a:lnTo>
                <a:lnTo>
                  <a:pt x="488" y="20"/>
                </a:lnTo>
                <a:lnTo>
                  <a:pt x="488" y="20"/>
                </a:lnTo>
                <a:lnTo>
                  <a:pt x="488" y="20"/>
                </a:lnTo>
                <a:lnTo>
                  <a:pt x="490" y="20"/>
                </a:lnTo>
                <a:lnTo>
                  <a:pt x="490" y="20"/>
                </a:lnTo>
                <a:lnTo>
                  <a:pt x="491" y="20"/>
                </a:lnTo>
                <a:lnTo>
                  <a:pt x="491" y="20"/>
                </a:lnTo>
                <a:lnTo>
                  <a:pt x="491" y="20"/>
                </a:lnTo>
                <a:lnTo>
                  <a:pt x="492" y="20"/>
                </a:lnTo>
                <a:lnTo>
                  <a:pt x="492" y="20"/>
                </a:lnTo>
                <a:lnTo>
                  <a:pt x="494" y="20"/>
                </a:lnTo>
                <a:lnTo>
                  <a:pt x="497" y="20"/>
                </a:lnTo>
                <a:lnTo>
                  <a:pt x="497" y="20"/>
                </a:lnTo>
                <a:lnTo>
                  <a:pt x="497" y="20"/>
                </a:lnTo>
                <a:lnTo>
                  <a:pt x="499" y="20"/>
                </a:lnTo>
                <a:lnTo>
                  <a:pt x="499" y="20"/>
                </a:lnTo>
                <a:lnTo>
                  <a:pt x="502" y="18"/>
                </a:lnTo>
                <a:lnTo>
                  <a:pt x="502" y="18"/>
                </a:lnTo>
                <a:lnTo>
                  <a:pt x="505" y="17"/>
                </a:lnTo>
                <a:lnTo>
                  <a:pt x="506" y="17"/>
                </a:lnTo>
                <a:lnTo>
                  <a:pt x="506" y="15"/>
                </a:lnTo>
                <a:lnTo>
                  <a:pt x="507" y="14"/>
                </a:lnTo>
                <a:lnTo>
                  <a:pt x="510" y="11"/>
                </a:lnTo>
                <a:lnTo>
                  <a:pt x="510" y="11"/>
                </a:lnTo>
                <a:lnTo>
                  <a:pt x="510" y="10"/>
                </a:lnTo>
                <a:lnTo>
                  <a:pt x="510" y="10"/>
                </a:lnTo>
                <a:lnTo>
                  <a:pt x="510" y="10"/>
                </a:lnTo>
                <a:lnTo>
                  <a:pt x="510" y="9"/>
                </a:lnTo>
                <a:lnTo>
                  <a:pt x="510" y="9"/>
                </a:lnTo>
                <a:lnTo>
                  <a:pt x="510" y="9"/>
                </a:lnTo>
                <a:lnTo>
                  <a:pt x="512" y="9"/>
                </a:lnTo>
                <a:lnTo>
                  <a:pt x="512" y="9"/>
                </a:lnTo>
                <a:lnTo>
                  <a:pt x="513" y="6"/>
                </a:lnTo>
                <a:lnTo>
                  <a:pt x="513" y="4"/>
                </a:lnTo>
                <a:lnTo>
                  <a:pt x="516" y="4"/>
                </a:lnTo>
                <a:lnTo>
                  <a:pt x="518" y="3"/>
                </a:lnTo>
                <a:lnTo>
                  <a:pt x="523" y="2"/>
                </a:lnTo>
                <a:lnTo>
                  <a:pt x="524" y="0"/>
                </a:lnTo>
                <a:lnTo>
                  <a:pt x="527" y="0"/>
                </a:lnTo>
                <a:lnTo>
                  <a:pt x="527" y="0"/>
                </a:lnTo>
                <a:lnTo>
                  <a:pt x="528" y="0"/>
                </a:lnTo>
                <a:lnTo>
                  <a:pt x="529" y="2"/>
                </a:lnTo>
                <a:lnTo>
                  <a:pt x="531" y="2"/>
                </a:lnTo>
                <a:lnTo>
                  <a:pt x="531" y="3"/>
                </a:lnTo>
                <a:lnTo>
                  <a:pt x="532" y="3"/>
                </a:lnTo>
                <a:lnTo>
                  <a:pt x="532" y="3"/>
                </a:lnTo>
                <a:lnTo>
                  <a:pt x="533" y="4"/>
                </a:lnTo>
                <a:lnTo>
                  <a:pt x="533" y="4"/>
                </a:lnTo>
                <a:lnTo>
                  <a:pt x="535" y="6"/>
                </a:lnTo>
                <a:lnTo>
                  <a:pt x="536" y="6"/>
                </a:lnTo>
                <a:lnTo>
                  <a:pt x="536" y="6"/>
                </a:lnTo>
                <a:lnTo>
                  <a:pt x="538" y="6"/>
                </a:lnTo>
                <a:lnTo>
                  <a:pt x="538" y="7"/>
                </a:lnTo>
                <a:lnTo>
                  <a:pt x="538" y="9"/>
                </a:lnTo>
                <a:close/>
              </a:path>
            </a:pathLst>
          </a:custGeom>
          <a:solidFill>
            <a:schemeClr val="accent5"/>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9">
            <a:extLst>
              <a:ext uri="{FF2B5EF4-FFF2-40B4-BE49-F238E27FC236}">
                <a16:creationId xmlns:a16="http://schemas.microsoft.com/office/drawing/2014/main" id="{BDECA980-01FB-4705-8576-395363472719}"/>
              </a:ext>
            </a:extLst>
          </p:cNvPr>
          <p:cNvSpPr>
            <a:spLocks noEditPoints="1"/>
          </p:cNvSpPr>
          <p:nvPr/>
        </p:nvSpPr>
        <p:spPr bwMode="auto">
          <a:xfrm>
            <a:off x="3711577" y="960438"/>
            <a:ext cx="4800600" cy="4992688"/>
          </a:xfrm>
          <a:custGeom>
            <a:avLst/>
            <a:gdLst>
              <a:gd name="T0" fmla="*/ 566 w 3024"/>
              <a:gd name="T1" fmla="*/ 1494 h 3145"/>
              <a:gd name="T2" fmla="*/ 539 w 3024"/>
              <a:gd name="T3" fmla="*/ 1339 h 3145"/>
              <a:gd name="T4" fmla="*/ 524 w 3024"/>
              <a:gd name="T5" fmla="*/ 1208 h 3145"/>
              <a:gd name="T6" fmla="*/ 474 w 3024"/>
              <a:gd name="T7" fmla="*/ 1223 h 3145"/>
              <a:gd name="T8" fmla="*/ 435 w 3024"/>
              <a:gd name="T9" fmla="*/ 1298 h 3145"/>
              <a:gd name="T10" fmla="*/ 385 w 3024"/>
              <a:gd name="T11" fmla="*/ 1361 h 3145"/>
              <a:gd name="T12" fmla="*/ 333 w 3024"/>
              <a:gd name="T13" fmla="*/ 1418 h 3145"/>
              <a:gd name="T14" fmla="*/ 373 w 3024"/>
              <a:gd name="T15" fmla="*/ 1101 h 3145"/>
              <a:gd name="T16" fmla="*/ 203 w 3024"/>
              <a:gd name="T17" fmla="*/ 726 h 3145"/>
              <a:gd name="T18" fmla="*/ 90 w 3024"/>
              <a:gd name="T19" fmla="*/ 450 h 3145"/>
              <a:gd name="T20" fmla="*/ 684 w 3024"/>
              <a:gd name="T21" fmla="*/ 157 h 3145"/>
              <a:gd name="T22" fmla="*/ 714 w 3024"/>
              <a:gd name="T23" fmla="*/ 411 h 3145"/>
              <a:gd name="T24" fmla="*/ 728 w 3024"/>
              <a:gd name="T25" fmla="*/ 589 h 3145"/>
              <a:gd name="T26" fmla="*/ 811 w 3024"/>
              <a:gd name="T27" fmla="*/ 696 h 3145"/>
              <a:gd name="T28" fmla="*/ 893 w 3024"/>
              <a:gd name="T29" fmla="*/ 830 h 3145"/>
              <a:gd name="T30" fmla="*/ 1014 w 3024"/>
              <a:gd name="T31" fmla="*/ 1008 h 3145"/>
              <a:gd name="T32" fmla="*/ 1033 w 3024"/>
              <a:gd name="T33" fmla="*/ 849 h 3145"/>
              <a:gd name="T34" fmla="*/ 877 w 3024"/>
              <a:gd name="T35" fmla="*/ 684 h 3145"/>
              <a:gd name="T36" fmla="*/ 847 w 3024"/>
              <a:gd name="T37" fmla="*/ 395 h 3145"/>
              <a:gd name="T38" fmla="*/ 1729 w 3024"/>
              <a:gd name="T39" fmla="*/ 540 h 3145"/>
              <a:gd name="T40" fmla="*/ 2710 w 3024"/>
              <a:gd name="T41" fmla="*/ 395 h 3145"/>
              <a:gd name="T42" fmla="*/ 2868 w 3024"/>
              <a:gd name="T43" fmla="*/ 629 h 3145"/>
              <a:gd name="T44" fmla="*/ 2445 w 3024"/>
              <a:gd name="T45" fmla="*/ 2852 h 3145"/>
              <a:gd name="T46" fmla="*/ 2328 w 3024"/>
              <a:gd name="T47" fmla="*/ 2913 h 3145"/>
              <a:gd name="T48" fmla="*/ 1878 w 3024"/>
              <a:gd name="T49" fmla="*/ 3090 h 3145"/>
              <a:gd name="T50" fmla="*/ 1715 w 3024"/>
              <a:gd name="T51" fmla="*/ 3049 h 3145"/>
              <a:gd name="T52" fmla="*/ 1677 w 3024"/>
              <a:gd name="T53" fmla="*/ 2944 h 3145"/>
              <a:gd name="T54" fmla="*/ 1617 w 3024"/>
              <a:gd name="T55" fmla="*/ 2844 h 3145"/>
              <a:gd name="T56" fmla="*/ 1550 w 3024"/>
              <a:gd name="T57" fmla="*/ 2760 h 3145"/>
              <a:gd name="T58" fmla="*/ 1501 w 3024"/>
              <a:gd name="T59" fmla="*/ 2655 h 3145"/>
              <a:gd name="T60" fmla="*/ 1457 w 3024"/>
              <a:gd name="T61" fmla="*/ 2556 h 3145"/>
              <a:gd name="T62" fmla="*/ 1449 w 3024"/>
              <a:gd name="T63" fmla="*/ 2488 h 3145"/>
              <a:gd name="T64" fmla="*/ 1420 w 3024"/>
              <a:gd name="T65" fmla="*/ 2420 h 3145"/>
              <a:gd name="T66" fmla="*/ 1447 w 3024"/>
              <a:gd name="T67" fmla="*/ 2351 h 3145"/>
              <a:gd name="T68" fmla="*/ 1472 w 3024"/>
              <a:gd name="T69" fmla="*/ 2280 h 3145"/>
              <a:gd name="T70" fmla="*/ 1445 w 3024"/>
              <a:gd name="T71" fmla="*/ 2240 h 3145"/>
              <a:gd name="T72" fmla="*/ 1362 w 3024"/>
              <a:gd name="T73" fmla="*/ 2262 h 3145"/>
              <a:gd name="T74" fmla="*/ 1286 w 3024"/>
              <a:gd name="T75" fmla="*/ 2249 h 3145"/>
              <a:gd name="T76" fmla="*/ 1338 w 3024"/>
              <a:gd name="T77" fmla="*/ 2206 h 3145"/>
              <a:gd name="T78" fmla="*/ 1364 w 3024"/>
              <a:gd name="T79" fmla="*/ 2130 h 3145"/>
              <a:gd name="T80" fmla="*/ 1409 w 3024"/>
              <a:gd name="T81" fmla="*/ 2106 h 3145"/>
              <a:gd name="T82" fmla="*/ 1480 w 3024"/>
              <a:gd name="T83" fmla="*/ 2071 h 3145"/>
              <a:gd name="T84" fmla="*/ 1461 w 3024"/>
              <a:gd name="T85" fmla="*/ 2012 h 3145"/>
              <a:gd name="T86" fmla="*/ 1513 w 3024"/>
              <a:gd name="T87" fmla="*/ 1907 h 3145"/>
              <a:gd name="T88" fmla="*/ 1428 w 3024"/>
              <a:gd name="T89" fmla="*/ 1727 h 3145"/>
              <a:gd name="T90" fmla="*/ 1293 w 3024"/>
              <a:gd name="T91" fmla="*/ 1823 h 3145"/>
              <a:gd name="T92" fmla="*/ 1220 w 3024"/>
              <a:gd name="T93" fmla="*/ 1722 h 3145"/>
              <a:gd name="T94" fmla="*/ 1105 w 3024"/>
              <a:gd name="T95" fmla="*/ 1645 h 3145"/>
              <a:gd name="T96" fmla="*/ 930 w 3024"/>
              <a:gd name="T97" fmla="*/ 1639 h 3145"/>
              <a:gd name="T98" fmla="*/ 875 w 3024"/>
              <a:gd name="T99" fmla="*/ 1825 h 3145"/>
              <a:gd name="T100" fmla="*/ 763 w 3024"/>
              <a:gd name="T101" fmla="*/ 1785 h 3145"/>
              <a:gd name="T102" fmla="*/ 695 w 3024"/>
              <a:gd name="T103" fmla="*/ 1825 h 3145"/>
              <a:gd name="T104" fmla="*/ 619 w 3024"/>
              <a:gd name="T105" fmla="*/ 1729 h 3145"/>
              <a:gd name="T106" fmla="*/ 1024 w 3024"/>
              <a:gd name="T107" fmla="*/ 2433 h 3145"/>
              <a:gd name="T108" fmla="*/ 1109 w 3024"/>
              <a:gd name="T109" fmla="*/ 2466 h 3145"/>
              <a:gd name="T110" fmla="*/ 1176 w 3024"/>
              <a:gd name="T111" fmla="*/ 2567 h 3145"/>
              <a:gd name="T112" fmla="*/ 1234 w 3024"/>
              <a:gd name="T113" fmla="*/ 2664 h 3145"/>
              <a:gd name="T114" fmla="*/ 1417 w 3024"/>
              <a:gd name="T115" fmla="*/ 2753 h 3145"/>
              <a:gd name="T116" fmla="*/ 1379 w 3024"/>
              <a:gd name="T117" fmla="*/ 2812 h 3145"/>
              <a:gd name="T118" fmla="*/ 1499 w 3024"/>
              <a:gd name="T119" fmla="*/ 2959 h 3145"/>
              <a:gd name="T120" fmla="*/ 1176 w 3024"/>
              <a:gd name="T121" fmla="*/ 2961 h 3145"/>
              <a:gd name="T122" fmla="*/ 778 w 3024"/>
              <a:gd name="T123" fmla="*/ 2647 h 3145"/>
              <a:gd name="T124" fmla="*/ 790 w 3024"/>
              <a:gd name="T125" fmla="*/ 2570 h 3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24" h="3145">
                <a:moveTo>
                  <a:pt x="624" y="1596"/>
                </a:moveTo>
                <a:lnTo>
                  <a:pt x="624" y="1593"/>
                </a:lnTo>
                <a:lnTo>
                  <a:pt x="624" y="1592"/>
                </a:lnTo>
                <a:lnTo>
                  <a:pt x="624" y="1592"/>
                </a:lnTo>
                <a:lnTo>
                  <a:pt x="624" y="1591"/>
                </a:lnTo>
                <a:lnTo>
                  <a:pt x="624" y="1591"/>
                </a:lnTo>
                <a:lnTo>
                  <a:pt x="624" y="1589"/>
                </a:lnTo>
                <a:lnTo>
                  <a:pt x="624" y="1588"/>
                </a:lnTo>
                <a:lnTo>
                  <a:pt x="624" y="1588"/>
                </a:lnTo>
                <a:lnTo>
                  <a:pt x="624" y="1587"/>
                </a:lnTo>
                <a:lnTo>
                  <a:pt x="625" y="1585"/>
                </a:lnTo>
                <a:lnTo>
                  <a:pt x="624" y="1585"/>
                </a:lnTo>
                <a:lnTo>
                  <a:pt x="625" y="1584"/>
                </a:lnTo>
                <a:lnTo>
                  <a:pt x="625" y="1582"/>
                </a:lnTo>
                <a:lnTo>
                  <a:pt x="625" y="1582"/>
                </a:lnTo>
                <a:lnTo>
                  <a:pt x="625" y="1581"/>
                </a:lnTo>
                <a:lnTo>
                  <a:pt x="624" y="1580"/>
                </a:lnTo>
                <a:lnTo>
                  <a:pt x="625" y="1580"/>
                </a:lnTo>
                <a:lnTo>
                  <a:pt x="626" y="1580"/>
                </a:lnTo>
                <a:lnTo>
                  <a:pt x="626" y="1578"/>
                </a:lnTo>
                <a:lnTo>
                  <a:pt x="628" y="1577"/>
                </a:lnTo>
                <a:lnTo>
                  <a:pt x="629" y="1576"/>
                </a:lnTo>
                <a:lnTo>
                  <a:pt x="629" y="1574"/>
                </a:lnTo>
                <a:lnTo>
                  <a:pt x="628" y="1574"/>
                </a:lnTo>
                <a:lnTo>
                  <a:pt x="628" y="1573"/>
                </a:lnTo>
                <a:lnTo>
                  <a:pt x="628" y="1571"/>
                </a:lnTo>
                <a:lnTo>
                  <a:pt x="628" y="1570"/>
                </a:lnTo>
                <a:lnTo>
                  <a:pt x="628" y="1569"/>
                </a:lnTo>
                <a:lnTo>
                  <a:pt x="626" y="1569"/>
                </a:lnTo>
                <a:lnTo>
                  <a:pt x="626" y="1567"/>
                </a:lnTo>
                <a:lnTo>
                  <a:pt x="626" y="1566"/>
                </a:lnTo>
                <a:lnTo>
                  <a:pt x="626" y="1566"/>
                </a:lnTo>
                <a:lnTo>
                  <a:pt x="626" y="1565"/>
                </a:lnTo>
                <a:lnTo>
                  <a:pt x="626" y="1563"/>
                </a:lnTo>
                <a:lnTo>
                  <a:pt x="626" y="1563"/>
                </a:lnTo>
                <a:lnTo>
                  <a:pt x="626" y="1562"/>
                </a:lnTo>
                <a:lnTo>
                  <a:pt x="628" y="1561"/>
                </a:lnTo>
                <a:lnTo>
                  <a:pt x="628" y="1561"/>
                </a:lnTo>
                <a:lnTo>
                  <a:pt x="628" y="1559"/>
                </a:lnTo>
                <a:lnTo>
                  <a:pt x="629" y="1558"/>
                </a:lnTo>
                <a:lnTo>
                  <a:pt x="628" y="1558"/>
                </a:lnTo>
                <a:lnTo>
                  <a:pt x="628" y="1558"/>
                </a:lnTo>
                <a:lnTo>
                  <a:pt x="629" y="1558"/>
                </a:lnTo>
                <a:lnTo>
                  <a:pt x="629" y="1558"/>
                </a:lnTo>
                <a:lnTo>
                  <a:pt x="629" y="1558"/>
                </a:lnTo>
                <a:lnTo>
                  <a:pt x="629" y="1556"/>
                </a:lnTo>
                <a:lnTo>
                  <a:pt x="628" y="1555"/>
                </a:lnTo>
                <a:lnTo>
                  <a:pt x="628" y="1555"/>
                </a:lnTo>
                <a:lnTo>
                  <a:pt x="628" y="1554"/>
                </a:lnTo>
                <a:lnTo>
                  <a:pt x="628" y="1554"/>
                </a:lnTo>
                <a:lnTo>
                  <a:pt x="628" y="1552"/>
                </a:lnTo>
                <a:lnTo>
                  <a:pt x="629" y="1552"/>
                </a:lnTo>
                <a:lnTo>
                  <a:pt x="629" y="1551"/>
                </a:lnTo>
                <a:lnTo>
                  <a:pt x="629" y="1550"/>
                </a:lnTo>
                <a:lnTo>
                  <a:pt x="629" y="1550"/>
                </a:lnTo>
                <a:lnTo>
                  <a:pt x="628" y="1548"/>
                </a:lnTo>
                <a:lnTo>
                  <a:pt x="626" y="1547"/>
                </a:lnTo>
                <a:lnTo>
                  <a:pt x="628" y="1546"/>
                </a:lnTo>
                <a:lnTo>
                  <a:pt x="628" y="1546"/>
                </a:lnTo>
                <a:lnTo>
                  <a:pt x="629" y="1544"/>
                </a:lnTo>
                <a:lnTo>
                  <a:pt x="629" y="1543"/>
                </a:lnTo>
                <a:lnTo>
                  <a:pt x="629" y="1543"/>
                </a:lnTo>
                <a:lnTo>
                  <a:pt x="629" y="1541"/>
                </a:lnTo>
                <a:lnTo>
                  <a:pt x="630" y="1541"/>
                </a:lnTo>
                <a:lnTo>
                  <a:pt x="630" y="1540"/>
                </a:lnTo>
                <a:lnTo>
                  <a:pt x="632" y="1539"/>
                </a:lnTo>
                <a:lnTo>
                  <a:pt x="630" y="1537"/>
                </a:lnTo>
                <a:lnTo>
                  <a:pt x="630" y="1536"/>
                </a:lnTo>
                <a:lnTo>
                  <a:pt x="630" y="1536"/>
                </a:lnTo>
                <a:lnTo>
                  <a:pt x="630" y="1536"/>
                </a:lnTo>
                <a:lnTo>
                  <a:pt x="629" y="1536"/>
                </a:lnTo>
                <a:lnTo>
                  <a:pt x="628" y="1536"/>
                </a:lnTo>
                <a:lnTo>
                  <a:pt x="626" y="1537"/>
                </a:lnTo>
                <a:lnTo>
                  <a:pt x="625" y="1537"/>
                </a:lnTo>
                <a:lnTo>
                  <a:pt x="624" y="1537"/>
                </a:lnTo>
                <a:lnTo>
                  <a:pt x="622" y="1536"/>
                </a:lnTo>
                <a:lnTo>
                  <a:pt x="621" y="1536"/>
                </a:lnTo>
                <a:lnTo>
                  <a:pt x="619" y="1537"/>
                </a:lnTo>
                <a:lnTo>
                  <a:pt x="618" y="1537"/>
                </a:lnTo>
                <a:lnTo>
                  <a:pt x="618" y="1536"/>
                </a:lnTo>
                <a:lnTo>
                  <a:pt x="617" y="1537"/>
                </a:lnTo>
                <a:lnTo>
                  <a:pt x="615" y="1537"/>
                </a:lnTo>
                <a:lnTo>
                  <a:pt x="614" y="1537"/>
                </a:lnTo>
                <a:lnTo>
                  <a:pt x="613" y="1539"/>
                </a:lnTo>
                <a:lnTo>
                  <a:pt x="611" y="1539"/>
                </a:lnTo>
                <a:lnTo>
                  <a:pt x="610" y="1539"/>
                </a:lnTo>
                <a:lnTo>
                  <a:pt x="608" y="1537"/>
                </a:lnTo>
                <a:lnTo>
                  <a:pt x="607" y="1537"/>
                </a:lnTo>
                <a:lnTo>
                  <a:pt x="606" y="1537"/>
                </a:lnTo>
                <a:lnTo>
                  <a:pt x="604" y="1536"/>
                </a:lnTo>
                <a:lnTo>
                  <a:pt x="604" y="1535"/>
                </a:lnTo>
                <a:lnTo>
                  <a:pt x="604" y="1535"/>
                </a:lnTo>
                <a:lnTo>
                  <a:pt x="603" y="1536"/>
                </a:lnTo>
                <a:lnTo>
                  <a:pt x="602" y="1536"/>
                </a:lnTo>
                <a:lnTo>
                  <a:pt x="600" y="1536"/>
                </a:lnTo>
                <a:lnTo>
                  <a:pt x="599" y="1537"/>
                </a:lnTo>
                <a:lnTo>
                  <a:pt x="599" y="1539"/>
                </a:lnTo>
                <a:lnTo>
                  <a:pt x="599" y="1539"/>
                </a:lnTo>
                <a:lnTo>
                  <a:pt x="599" y="1540"/>
                </a:lnTo>
                <a:lnTo>
                  <a:pt x="598" y="1541"/>
                </a:lnTo>
                <a:lnTo>
                  <a:pt x="596" y="1541"/>
                </a:lnTo>
                <a:lnTo>
                  <a:pt x="596" y="1543"/>
                </a:lnTo>
                <a:lnTo>
                  <a:pt x="596" y="1543"/>
                </a:lnTo>
                <a:lnTo>
                  <a:pt x="596" y="1544"/>
                </a:lnTo>
                <a:lnTo>
                  <a:pt x="596" y="1547"/>
                </a:lnTo>
                <a:lnTo>
                  <a:pt x="596" y="1548"/>
                </a:lnTo>
                <a:lnTo>
                  <a:pt x="595" y="1548"/>
                </a:lnTo>
                <a:lnTo>
                  <a:pt x="595" y="1550"/>
                </a:lnTo>
                <a:lnTo>
                  <a:pt x="595" y="1551"/>
                </a:lnTo>
                <a:lnTo>
                  <a:pt x="593" y="1551"/>
                </a:lnTo>
                <a:lnTo>
                  <a:pt x="593" y="1551"/>
                </a:lnTo>
                <a:lnTo>
                  <a:pt x="592" y="1552"/>
                </a:lnTo>
                <a:lnTo>
                  <a:pt x="592" y="1552"/>
                </a:lnTo>
                <a:lnTo>
                  <a:pt x="591" y="1554"/>
                </a:lnTo>
                <a:lnTo>
                  <a:pt x="591" y="1555"/>
                </a:lnTo>
                <a:lnTo>
                  <a:pt x="591" y="1555"/>
                </a:lnTo>
                <a:lnTo>
                  <a:pt x="591" y="1556"/>
                </a:lnTo>
                <a:lnTo>
                  <a:pt x="589" y="1556"/>
                </a:lnTo>
                <a:lnTo>
                  <a:pt x="589" y="1558"/>
                </a:lnTo>
                <a:lnTo>
                  <a:pt x="588" y="1558"/>
                </a:lnTo>
                <a:lnTo>
                  <a:pt x="588" y="1558"/>
                </a:lnTo>
                <a:lnTo>
                  <a:pt x="588" y="1558"/>
                </a:lnTo>
                <a:lnTo>
                  <a:pt x="587" y="1558"/>
                </a:lnTo>
                <a:lnTo>
                  <a:pt x="585" y="1559"/>
                </a:lnTo>
                <a:lnTo>
                  <a:pt x="585" y="1561"/>
                </a:lnTo>
                <a:lnTo>
                  <a:pt x="584" y="1561"/>
                </a:lnTo>
                <a:lnTo>
                  <a:pt x="584" y="1562"/>
                </a:lnTo>
                <a:lnTo>
                  <a:pt x="582" y="1562"/>
                </a:lnTo>
                <a:lnTo>
                  <a:pt x="582" y="1563"/>
                </a:lnTo>
                <a:lnTo>
                  <a:pt x="582" y="1563"/>
                </a:lnTo>
                <a:lnTo>
                  <a:pt x="581" y="1563"/>
                </a:lnTo>
                <a:lnTo>
                  <a:pt x="581" y="1562"/>
                </a:lnTo>
                <a:lnTo>
                  <a:pt x="581" y="1561"/>
                </a:lnTo>
                <a:lnTo>
                  <a:pt x="581" y="1559"/>
                </a:lnTo>
                <a:lnTo>
                  <a:pt x="581" y="1558"/>
                </a:lnTo>
                <a:lnTo>
                  <a:pt x="581" y="1556"/>
                </a:lnTo>
                <a:lnTo>
                  <a:pt x="580" y="1555"/>
                </a:lnTo>
                <a:lnTo>
                  <a:pt x="580" y="1555"/>
                </a:lnTo>
                <a:lnTo>
                  <a:pt x="580" y="1555"/>
                </a:lnTo>
                <a:lnTo>
                  <a:pt x="577" y="1555"/>
                </a:lnTo>
                <a:lnTo>
                  <a:pt x="577" y="1554"/>
                </a:lnTo>
                <a:lnTo>
                  <a:pt x="576" y="1554"/>
                </a:lnTo>
                <a:lnTo>
                  <a:pt x="576" y="1552"/>
                </a:lnTo>
                <a:lnTo>
                  <a:pt x="574" y="1552"/>
                </a:lnTo>
                <a:lnTo>
                  <a:pt x="574" y="1551"/>
                </a:lnTo>
                <a:lnTo>
                  <a:pt x="574" y="1550"/>
                </a:lnTo>
                <a:lnTo>
                  <a:pt x="574" y="1548"/>
                </a:lnTo>
                <a:lnTo>
                  <a:pt x="574" y="1547"/>
                </a:lnTo>
                <a:lnTo>
                  <a:pt x="574" y="1547"/>
                </a:lnTo>
                <a:lnTo>
                  <a:pt x="574" y="1546"/>
                </a:lnTo>
                <a:lnTo>
                  <a:pt x="573" y="1544"/>
                </a:lnTo>
                <a:lnTo>
                  <a:pt x="572" y="1546"/>
                </a:lnTo>
                <a:lnTo>
                  <a:pt x="570" y="1546"/>
                </a:lnTo>
                <a:lnTo>
                  <a:pt x="569" y="1546"/>
                </a:lnTo>
                <a:lnTo>
                  <a:pt x="567" y="1546"/>
                </a:lnTo>
                <a:lnTo>
                  <a:pt x="566" y="1546"/>
                </a:lnTo>
                <a:lnTo>
                  <a:pt x="566" y="1544"/>
                </a:lnTo>
                <a:lnTo>
                  <a:pt x="566" y="1544"/>
                </a:lnTo>
                <a:lnTo>
                  <a:pt x="565" y="1544"/>
                </a:lnTo>
                <a:lnTo>
                  <a:pt x="563" y="1544"/>
                </a:lnTo>
                <a:lnTo>
                  <a:pt x="563" y="1544"/>
                </a:lnTo>
                <a:lnTo>
                  <a:pt x="563" y="1544"/>
                </a:lnTo>
                <a:lnTo>
                  <a:pt x="565" y="1543"/>
                </a:lnTo>
                <a:lnTo>
                  <a:pt x="566" y="1543"/>
                </a:lnTo>
                <a:lnTo>
                  <a:pt x="566" y="1541"/>
                </a:lnTo>
                <a:lnTo>
                  <a:pt x="566" y="1540"/>
                </a:lnTo>
                <a:lnTo>
                  <a:pt x="566" y="1539"/>
                </a:lnTo>
                <a:lnTo>
                  <a:pt x="565" y="1540"/>
                </a:lnTo>
                <a:lnTo>
                  <a:pt x="563" y="1540"/>
                </a:lnTo>
                <a:lnTo>
                  <a:pt x="563" y="1541"/>
                </a:lnTo>
                <a:lnTo>
                  <a:pt x="563" y="1541"/>
                </a:lnTo>
                <a:lnTo>
                  <a:pt x="562" y="1541"/>
                </a:lnTo>
                <a:lnTo>
                  <a:pt x="561" y="1541"/>
                </a:lnTo>
                <a:lnTo>
                  <a:pt x="561" y="1540"/>
                </a:lnTo>
                <a:lnTo>
                  <a:pt x="561" y="1540"/>
                </a:lnTo>
                <a:lnTo>
                  <a:pt x="561" y="1539"/>
                </a:lnTo>
                <a:lnTo>
                  <a:pt x="561" y="1539"/>
                </a:lnTo>
                <a:lnTo>
                  <a:pt x="562" y="1537"/>
                </a:lnTo>
                <a:lnTo>
                  <a:pt x="563" y="1537"/>
                </a:lnTo>
                <a:lnTo>
                  <a:pt x="563" y="1539"/>
                </a:lnTo>
                <a:lnTo>
                  <a:pt x="565" y="1539"/>
                </a:lnTo>
                <a:lnTo>
                  <a:pt x="566" y="1539"/>
                </a:lnTo>
                <a:lnTo>
                  <a:pt x="566" y="1536"/>
                </a:lnTo>
                <a:lnTo>
                  <a:pt x="566" y="1536"/>
                </a:lnTo>
                <a:lnTo>
                  <a:pt x="566" y="1535"/>
                </a:lnTo>
                <a:lnTo>
                  <a:pt x="565" y="1535"/>
                </a:lnTo>
                <a:lnTo>
                  <a:pt x="563" y="1533"/>
                </a:lnTo>
                <a:lnTo>
                  <a:pt x="563" y="1533"/>
                </a:lnTo>
                <a:lnTo>
                  <a:pt x="563" y="1532"/>
                </a:lnTo>
                <a:lnTo>
                  <a:pt x="563" y="1530"/>
                </a:lnTo>
                <a:lnTo>
                  <a:pt x="563" y="1530"/>
                </a:lnTo>
                <a:lnTo>
                  <a:pt x="562" y="1530"/>
                </a:lnTo>
                <a:lnTo>
                  <a:pt x="562" y="1529"/>
                </a:lnTo>
                <a:lnTo>
                  <a:pt x="561" y="1529"/>
                </a:lnTo>
                <a:lnTo>
                  <a:pt x="559" y="1530"/>
                </a:lnTo>
                <a:lnTo>
                  <a:pt x="558" y="1529"/>
                </a:lnTo>
                <a:lnTo>
                  <a:pt x="558" y="1529"/>
                </a:lnTo>
                <a:lnTo>
                  <a:pt x="558" y="1529"/>
                </a:lnTo>
                <a:lnTo>
                  <a:pt x="558" y="1528"/>
                </a:lnTo>
                <a:lnTo>
                  <a:pt x="558" y="1525"/>
                </a:lnTo>
                <a:lnTo>
                  <a:pt x="558" y="1525"/>
                </a:lnTo>
                <a:lnTo>
                  <a:pt x="558" y="1524"/>
                </a:lnTo>
                <a:lnTo>
                  <a:pt x="556" y="1522"/>
                </a:lnTo>
                <a:lnTo>
                  <a:pt x="556" y="1522"/>
                </a:lnTo>
                <a:lnTo>
                  <a:pt x="556" y="1521"/>
                </a:lnTo>
                <a:lnTo>
                  <a:pt x="556" y="1521"/>
                </a:lnTo>
                <a:lnTo>
                  <a:pt x="556" y="1520"/>
                </a:lnTo>
                <a:lnTo>
                  <a:pt x="556" y="1520"/>
                </a:lnTo>
                <a:lnTo>
                  <a:pt x="556" y="1517"/>
                </a:lnTo>
                <a:lnTo>
                  <a:pt x="556" y="1515"/>
                </a:lnTo>
                <a:lnTo>
                  <a:pt x="558" y="1515"/>
                </a:lnTo>
                <a:lnTo>
                  <a:pt x="558" y="1514"/>
                </a:lnTo>
                <a:lnTo>
                  <a:pt x="558" y="1513"/>
                </a:lnTo>
                <a:lnTo>
                  <a:pt x="558" y="1513"/>
                </a:lnTo>
                <a:lnTo>
                  <a:pt x="558" y="1511"/>
                </a:lnTo>
                <a:lnTo>
                  <a:pt x="558" y="1510"/>
                </a:lnTo>
                <a:lnTo>
                  <a:pt x="558" y="1509"/>
                </a:lnTo>
                <a:lnTo>
                  <a:pt x="556" y="1507"/>
                </a:lnTo>
                <a:lnTo>
                  <a:pt x="556" y="1507"/>
                </a:lnTo>
                <a:lnTo>
                  <a:pt x="556" y="1506"/>
                </a:lnTo>
                <a:lnTo>
                  <a:pt x="556" y="1504"/>
                </a:lnTo>
                <a:lnTo>
                  <a:pt x="556" y="1503"/>
                </a:lnTo>
                <a:lnTo>
                  <a:pt x="556" y="1502"/>
                </a:lnTo>
                <a:lnTo>
                  <a:pt x="556" y="1500"/>
                </a:lnTo>
                <a:lnTo>
                  <a:pt x="556" y="1500"/>
                </a:lnTo>
                <a:lnTo>
                  <a:pt x="556" y="1499"/>
                </a:lnTo>
                <a:lnTo>
                  <a:pt x="556" y="1498"/>
                </a:lnTo>
                <a:lnTo>
                  <a:pt x="555" y="1496"/>
                </a:lnTo>
                <a:lnTo>
                  <a:pt x="556" y="1495"/>
                </a:lnTo>
                <a:lnTo>
                  <a:pt x="558" y="1495"/>
                </a:lnTo>
                <a:lnTo>
                  <a:pt x="558" y="1496"/>
                </a:lnTo>
                <a:lnTo>
                  <a:pt x="558" y="1498"/>
                </a:lnTo>
                <a:lnTo>
                  <a:pt x="558" y="1498"/>
                </a:lnTo>
                <a:lnTo>
                  <a:pt x="559" y="1498"/>
                </a:lnTo>
                <a:lnTo>
                  <a:pt x="561" y="1498"/>
                </a:lnTo>
                <a:lnTo>
                  <a:pt x="562" y="1498"/>
                </a:lnTo>
                <a:lnTo>
                  <a:pt x="562" y="1498"/>
                </a:lnTo>
                <a:lnTo>
                  <a:pt x="563" y="1498"/>
                </a:lnTo>
                <a:lnTo>
                  <a:pt x="563" y="1498"/>
                </a:lnTo>
                <a:lnTo>
                  <a:pt x="565" y="1496"/>
                </a:lnTo>
                <a:lnTo>
                  <a:pt x="565" y="1495"/>
                </a:lnTo>
                <a:lnTo>
                  <a:pt x="566" y="1494"/>
                </a:lnTo>
                <a:lnTo>
                  <a:pt x="566" y="1492"/>
                </a:lnTo>
                <a:lnTo>
                  <a:pt x="566" y="1491"/>
                </a:lnTo>
                <a:lnTo>
                  <a:pt x="566" y="1489"/>
                </a:lnTo>
                <a:lnTo>
                  <a:pt x="565" y="1488"/>
                </a:lnTo>
                <a:lnTo>
                  <a:pt x="565" y="1487"/>
                </a:lnTo>
                <a:lnTo>
                  <a:pt x="563" y="1487"/>
                </a:lnTo>
                <a:lnTo>
                  <a:pt x="565" y="1487"/>
                </a:lnTo>
                <a:lnTo>
                  <a:pt x="563" y="1485"/>
                </a:lnTo>
                <a:lnTo>
                  <a:pt x="562" y="1484"/>
                </a:lnTo>
                <a:lnTo>
                  <a:pt x="562" y="1483"/>
                </a:lnTo>
                <a:lnTo>
                  <a:pt x="561" y="1481"/>
                </a:lnTo>
                <a:lnTo>
                  <a:pt x="559" y="1483"/>
                </a:lnTo>
                <a:lnTo>
                  <a:pt x="558" y="1483"/>
                </a:lnTo>
                <a:lnTo>
                  <a:pt x="558" y="1481"/>
                </a:lnTo>
                <a:lnTo>
                  <a:pt x="556" y="1481"/>
                </a:lnTo>
                <a:lnTo>
                  <a:pt x="555" y="1481"/>
                </a:lnTo>
                <a:lnTo>
                  <a:pt x="554" y="1481"/>
                </a:lnTo>
                <a:lnTo>
                  <a:pt x="554" y="1480"/>
                </a:lnTo>
                <a:lnTo>
                  <a:pt x="552" y="1480"/>
                </a:lnTo>
                <a:lnTo>
                  <a:pt x="552" y="1478"/>
                </a:lnTo>
                <a:lnTo>
                  <a:pt x="552" y="1477"/>
                </a:lnTo>
                <a:lnTo>
                  <a:pt x="551" y="1477"/>
                </a:lnTo>
                <a:lnTo>
                  <a:pt x="550" y="1477"/>
                </a:lnTo>
                <a:lnTo>
                  <a:pt x="550" y="1477"/>
                </a:lnTo>
                <a:lnTo>
                  <a:pt x="550" y="1477"/>
                </a:lnTo>
                <a:lnTo>
                  <a:pt x="548" y="1478"/>
                </a:lnTo>
                <a:lnTo>
                  <a:pt x="547" y="1478"/>
                </a:lnTo>
                <a:lnTo>
                  <a:pt x="547" y="1477"/>
                </a:lnTo>
                <a:lnTo>
                  <a:pt x="547" y="1476"/>
                </a:lnTo>
                <a:lnTo>
                  <a:pt x="547" y="1474"/>
                </a:lnTo>
                <a:lnTo>
                  <a:pt x="547" y="1473"/>
                </a:lnTo>
                <a:lnTo>
                  <a:pt x="547" y="1473"/>
                </a:lnTo>
                <a:lnTo>
                  <a:pt x="547" y="1473"/>
                </a:lnTo>
                <a:lnTo>
                  <a:pt x="548" y="1472"/>
                </a:lnTo>
                <a:lnTo>
                  <a:pt x="551" y="1469"/>
                </a:lnTo>
                <a:lnTo>
                  <a:pt x="551" y="1469"/>
                </a:lnTo>
                <a:lnTo>
                  <a:pt x="552" y="1468"/>
                </a:lnTo>
                <a:lnTo>
                  <a:pt x="552" y="1468"/>
                </a:lnTo>
                <a:lnTo>
                  <a:pt x="552" y="1468"/>
                </a:lnTo>
                <a:lnTo>
                  <a:pt x="554" y="1468"/>
                </a:lnTo>
                <a:lnTo>
                  <a:pt x="554" y="1466"/>
                </a:lnTo>
                <a:lnTo>
                  <a:pt x="554" y="1466"/>
                </a:lnTo>
                <a:lnTo>
                  <a:pt x="555" y="1466"/>
                </a:lnTo>
                <a:lnTo>
                  <a:pt x="555" y="1465"/>
                </a:lnTo>
                <a:lnTo>
                  <a:pt x="556" y="1465"/>
                </a:lnTo>
                <a:lnTo>
                  <a:pt x="558" y="1463"/>
                </a:lnTo>
                <a:lnTo>
                  <a:pt x="561" y="1461"/>
                </a:lnTo>
                <a:lnTo>
                  <a:pt x="561" y="1461"/>
                </a:lnTo>
                <a:lnTo>
                  <a:pt x="563" y="1459"/>
                </a:lnTo>
                <a:lnTo>
                  <a:pt x="563" y="1458"/>
                </a:lnTo>
                <a:lnTo>
                  <a:pt x="563" y="1458"/>
                </a:lnTo>
                <a:lnTo>
                  <a:pt x="563" y="1457"/>
                </a:lnTo>
                <a:lnTo>
                  <a:pt x="563" y="1457"/>
                </a:lnTo>
                <a:lnTo>
                  <a:pt x="563" y="1457"/>
                </a:lnTo>
                <a:lnTo>
                  <a:pt x="563" y="1455"/>
                </a:lnTo>
                <a:lnTo>
                  <a:pt x="563" y="1454"/>
                </a:lnTo>
                <a:lnTo>
                  <a:pt x="562" y="1454"/>
                </a:lnTo>
                <a:lnTo>
                  <a:pt x="562" y="1454"/>
                </a:lnTo>
                <a:lnTo>
                  <a:pt x="561" y="1451"/>
                </a:lnTo>
                <a:lnTo>
                  <a:pt x="561" y="1451"/>
                </a:lnTo>
                <a:lnTo>
                  <a:pt x="561" y="1448"/>
                </a:lnTo>
                <a:lnTo>
                  <a:pt x="559" y="1448"/>
                </a:lnTo>
                <a:lnTo>
                  <a:pt x="559" y="1447"/>
                </a:lnTo>
                <a:lnTo>
                  <a:pt x="558" y="1446"/>
                </a:lnTo>
                <a:lnTo>
                  <a:pt x="558" y="1446"/>
                </a:lnTo>
                <a:lnTo>
                  <a:pt x="558" y="1446"/>
                </a:lnTo>
                <a:lnTo>
                  <a:pt x="558" y="1444"/>
                </a:lnTo>
                <a:lnTo>
                  <a:pt x="558" y="1443"/>
                </a:lnTo>
                <a:lnTo>
                  <a:pt x="558" y="1443"/>
                </a:lnTo>
                <a:lnTo>
                  <a:pt x="556" y="1443"/>
                </a:lnTo>
                <a:lnTo>
                  <a:pt x="556" y="1443"/>
                </a:lnTo>
                <a:lnTo>
                  <a:pt x="556" y="1442"/>
                </a:lnTo>
                <a:lnTo>
                  <a:pt x="556" y="1442"/>
                </a:lnTo>
                <a:lnTo>
                  <a:pt x="556" y="1440"/>
                </a:lnTo>
                <a:lnTo>
                  <a:pt x="556" y="1440"/>
                </a:lnTo>
                <a:lnTo>
                  <a:pt x="555" y="1439"/>
                </a:lnTo>
                <a:lnTo>
                  <a:pt x="555" y="1439"/>
                </a:lnTo>
                <a:lnTo>
                  <a:pt x="554" y="1439"/>
                </a:lnTo>
                <a:lnTo>
                  <a:pt x="552" y="1437"/>
                </a:lnTo>
                <a:lnTo>
                  <a:pt x="551" y="1437"/>
                </a:lnTo>
                <a:lnTo>
                  <a:pt x="556" y="1418"/>
                </a:lnTo>
                <a:lnTo>
                  <a:pt x="556" y="1417"/>
                </a:lnTo>
                <a:lnTo>
                  <a:pt x="556" y="1414"/>
                </a:lnTo>
                <a:lnTo>
                  <a:pt x="556" y="1413"/>
                </a:lnTo>
                <a:lnTo>
                  <a:pt x="556" y="1410"/>
                </a:lnTo>
                <a:lnTo>
                  <a:pt x="556" y="1409"/>
                </a:lnTo>
                <a:lnTo>
                  <a:pt x="556" y="1407"/>
                </a:lnTo>
                <a:lnTo>
                  <a:pt x="556" y="1406"/>
                </a:lnTo>
                <a:lnTo>
                  <a:pt x="555" y="1403"/>
                </a:lnTo>
                <a:lnTo>
                  <a:pt x="555" y="1403"/>
                </a:lnTo>
                <a:lnTo>
                  <a:pt x="555" y="1402"/>
                </a:lnTo>
                <a:lnTo>
                  <a:pt x="555" y="1400"/>
                </a:lnTo>
                <a:lnTo>
                  <a:pt x="554" y="1399"/>
                </a:lnTo>
                <a:lnTo>
                  <a:pt x="554" y="1398"/>
                </a:lnTo>
                <a:lnTo>
                  <a:pt x="552" y="1395"/>
                </a:lnTo>
                <a:lnTo>
                  <a:pt x="552" y="1394"/>
                </a:lnTo>
                <a:lnTo>
                  <a:pt x="552" y="1391"/>
                </a:lnTo>
                <a:lnTo>
                  <a:pt x="552" y="1391"/>
                </a:lnTo>
                <a:lnTo>
                  <a:pt x="552" y="1390"/>
                </a:lnTo>
                <a:lnTo>
                  <a:pt x="552" y="1390"/>
                </a:lnTo>
                <a:lnTo>
                  <a:pt x="552" y="1388"/>
                </a:lnTo>
                <a:lnTo>
                  <a:pt x="554" y="1385"/>
                </a:lnTo>
                <a:lnTo>
                  <a:pt x="554" y="1385"/>
                </a:lnTo>
                <a:lnTo>
                  <a:pt x="555" y="1384"/>
                </a:lnTo>
                <a:lnTo>
                  <a:pt x="555" y="1384"/>
                </a:lnTo>
                <a:lnTo>
                  <a:pt x="556" y="1384"/>
                </a:lnTo>
                <a:lnTo>
                  <a:pt x="556" y="1384"/>
                </a:lnTo>
                <a:lnTo>
                  <a:pt x="558" y="1384"/>
                </a:lnTo>
                <a:lnTo>
                  <a:pt x="558" y="1384"/>
                </a:lnTo>
                <a:lnTo>
                  <a:pt x="558" y="1384"/>
                </a:lnTo>
                <a:lnTo>
                  <a:pt x="559" y="1384"/>
                </a:lnTo>
                <a:lnTo>
                  <a:pt x="559" y="1383"/>
                </a:lnTo>
                <a:lnTo>
                  <a:pt x="559" y="1383"/>
                </a:lnTo>
                <a:lnTo>
                  <a:pt x="561" y="1383"/>
                </a:lnTo>
                <a:lnTo>
                  <a:pt x="561" y="1383"/>
                </a:lnTo>
                <a:lnTo>
                  <a:pt x="561" y="1383"/>
                </a:lnTo>
                <a:lnTo>
                  <a:pt x="562" y="1383"/>
                </a:lnTo>
                <a:lnTo>
                  <a:pt x="562" y="1383"/>
                </a:lnTo>
                <a:lnTo>
                  <a:pt x="562" y="1383"/>
                </a:lnTo>
                <a:lnTo>
                  <a:pt x="562" y="1383"/>
                </a:lnTo>
                <a:lnTo>
                  <a:pt x="562" y="1381"/>
                </a:lnTo>
                <a:lnTo>
                  <a:pt x="563" y="1381"/>
                </a:lnTo>
                <a:lnTo>
                  <a:pt x="563" y="1381"/>
                </a:lnTo>
                <a:lnTo>
                  <a:pt x="561" y="1381"/>
                </a:lnTo>
                <a:lnTo>
                  <a:pt x="558" y="1381"/>
                </a:lnTo>
                <a:lnTo>
                  <a:pt x="554" y="1380"/>
                </a:lnTo>
                <a:lnTo>
                  <a:pt x="550" y="1380"/>
                </a:lnTo>
                <a:lnTo>
                  <a:pt x="547" y="1380"/>
                </a:lnTo>
                <a:lnTo>
                  <a:pt x="546" y="1379"/>
                </a:lnTo>
                <a:lnTo>
                  <a:pt x="544" y="1379"/>
                </a:lnTo>
                <a:lnTo>
                  <a:pt x="543" y="1379"/>
                </a:lnTo>
                <a:lnTo>
                  <a:pt x="541" y="1379"/>
                </a:lnTo>
                <a:lnTo>
                  <a:pt x="539" y="1375"/>
                </a:lnTo>
                <a:lnTo>
                  <a:pt x="539" y="1375"/>
                </a:lnTo>
                <a:lnTo>
                  <a:pt x="539" y="1375"/>
                </a:lnTo>
                <a:lnTo>
                  <a:pt x="539" y="1375"/>
                </a:lnTo>
                <a:lnTo>
                  <a:pt x="537" y="1375"/>
                </a:lnTo>
                <a:lnTo>
                  <a:pt x="537" y="1373"/>
                </a:lnTo>
                <a:lnTo>
                  <a:pt x="537" y="1373"/>
                </a:lnTo>
                <a:lnTo>
                  <a:pt x="536" y="1373"/>
                </a:lnTo>
                <a:lnTo>
                  <a:pt x="536" y="1373"/>
                </a:lnTo>
                <a:lnTo>
                  <a:pt x="536" y="1373"/>
                </a:lnTo>
                <a:lnTo>
                  <a:pt x="536" y="1372"/>
                </a:lnTo>
                <a:lnTo>
                  <a:pt x="536" y="1372"/>
                </a:lnTo>
                <a:lnTo>
                  <a:pt x="536" y="1372"/>
                </a:lnTo>
                <a:lnTo>
                  <a:pt x="535" y="1372"/>
                </a:lnTo>
                <a:lnTo>
                  <a:pt x="535" y="1372"/>
                </a:lnTo>
                <a:lnTo>
                  <a:pt x="535" y="1370"/>
                </a:lnTo>
                <a:lnTo>
                  <a:pt x="535" y="1370"/>
                </a:lnTo>
                <a:lnTo>
                  <a:pt x="535" y="1370"/>
                </a:lnTo>
                <a:lnTo>
                  <a:pt x="535" y="1369"/>
                </a:lnTo>
                <a:lnTo>
                  <a:pt x="533" y="1369"/>
                </a:lnTo>
                <a:lnTo>
                  <a:pt x="533" y="1369"/>
                </a:lnTo>
                <a:lnTo>
                  <a:pt x="533" y="1369"/>
                </a:lnTo>
                <a:lnTo>
                  <a:pt x="533" y="1368"/>
                </a:lnTo>
                <a:lnTo>
                  <a:pt x="533" y="1368"/>
                </a:lnTo>
                <a:lnTo>
                  <a:pt x="533" y="1366"/>
                </a:lnTo>
                <a:lnTo>
                  <a:pt x="533" y="1366"/>
                </a:lnTo>
                <a:lnTo>
                  <a:pt x="533" y="1366"/>
                </a:lnTo>
                <a:lnTo>
                  <a:pt x="533" y="1366"/>
                </a:lnTo>
                <a:lnTo>
                  <a:pt x="532" y="1366"/>
                </a:lnTo>
                <a:lnTo>
                  <a:pt x="532" y="1365"/>
                </a:lnTo>
                <a:lnTo>
                  <a:pt x="530" y="1365"/>
                </a:lnTo>
                <a:lnTo>
                  <a:pt x="530" y="1365"/>
                </a:lnTo>
                <a:lnTo>
                  <a:pt x="530" y="1364"/>
                </a:lnTo>
                <a:lnTo>
                  <a:pt x="530" y="1364"/>
                </a:lnTo>
                <a:lnTo>
                  <a:pt x="530" y="1364"/>
                </a:lnTo>
                <a:lnTo>
                  <a:pt x="530" y="1364"/>
                </a:lnTo>
                <a:lnTo>
                  <a:pt x="530" y="1362"/>
                </a:lnTo>
                <a:lnTo>
                  <a:pt x="529" y="1362"/>
                </a:lnTo>
                <a:lnTo>
                  <a:pt x="529" y="1362"/>
                </a:lnTo>
                <a:lnTo>
                  <a:pt x="529" y="1362"/>
                </a:lnTo>
                <a:lnTo>
                  <a:pt x="529" y="1361"/>
                </a:lnTo>
                <a:lnTo>
                  <a:pt x="528" y="1361"/>
                </a:lnTo>
                <a:lnTo>
                  <a:pt x="529" y="1361"/>
                </a:lnTo>
                <a:lnTo>
                  <a:pt x="528" y="1361"/>
                </a:lnTo>
                <a:lnTo>
                  <a:pt x="528" y="1361"/>
                </a:lnTo>
                <a:lnTo>
                  <a:pt x="528" y="1361"/>
                </a:lnTo>
                <a:lnTo>
                  <a:pt x="528" y="1362"/>
                </a:lnTo>
                <a:lnTo>
                  <a:pt x="528" y="1362"/>
                </a:lnTo>
                <a:lnTo>
                  <a:pt x="526" y="1362"/>
                </a:lnTo>
                <a:lnTo>
                  <a:pt x="526" y="1361"/>
                </a:lnTo>
                <a:lnTo>
                  <a:pt x="526" y="1361"/>
                </a:lnTo>
                <a:lnTo>
                  <a:pt x="525" y="1361"/>
                </a:lnTo>
                <a:lnTo>
                  <a:pt x="525" y="1361"/>
                </a:lnTo>
                <a:lnTo>
                  <a:pt x="525" y="1361"/>
                </a:lnTo>
                <a:lnTo>
                  <a:pt x="525" y="1359"/>
                </a:lnTo>
                <a:lnTo>
                  <a:pt x="525" y="1361"/>
                </a:lnTo>
                <a:lnTo>
                  <a:pt x="525" y="1359"/>
                </a:lnTo>
                <a:lnTo>
                  <a:pt x="524" y="1359"/>
                </a:lnTo>
                <a:lnTo>
                  <a:pt x="524" y="1359"/>
                </a:lnTo>
                <a:lnTo>
                  <a:pt x="524" y="1359"/>
                </a:lnTo>
                <a:lnTo>
                  <a:pt x="524" y="1358"/>
                </a:lnTo>
                <a:lnTo>
                  <a:pt x="522" y="1358"/>
                </a:lnTo>
                <a:lnTo>
                  <a:pt x="522" y="1358"/>
                </a:lnTo>
                <a:lnTo>
                  <a:pt x="522" y="1358"/>
                </a:lnTo>
                <a:lnTo>
                  <a:pt x="522" y="1358"/>
                </a:lnTo>
                <a:lnTo>
                  <a:pt x="522" y="1358"/>
                </a:lnTo>
                <a:lnTo>
                  <a:pt x="522" y="1357"/>
                </a:lnTo>
                <a:lnTo>
                  <a:pt x="521" y="1357"/>
                </a:lnTo>
                <a:lnTo>
                  <a:pt x="521" y="1357"/>
                </a:lnTo>
                <a:lnTo>
                  <a:pt x="521" y="1357"/>
                </a:lnTo>
                <a:lnTo>
                  <a:pt x="521" y="1355"/>
                </a:lnTo>
                <a:lnTo>
                  <a:pt x="521" y="1355"/>
                </a:lnTo>
                <a:lnTo>
                  <a:pt x="520" y="1355"/>
                </a:lnTo>
                <a:lnTo>
                  <a:pt x="520" y="1355"/>
                </a:lnTo>
                <a:lnTo>
                  <a:pt x="520" y="1355"/>
                </a:lnTo>
                <a:lnTo>
                  <a:pt x="520" y="1355"/>
                </a:lnTo>
                <a:lnTo>
                  <a:pt x="518" y="1355"/>
                </a:lnTo>
                <a:lnTo>
                  <a:pt x="518" y="1354"/>
                </a:lnTo>
                <a:lnTo>
                  <a:pt x="518" y="1354"/>
                </a:lnTo>
                <a:lnTo>
                  <a:pt x="517" y="1354"/>
                </a:lnTo>
                <a:lnTo>
                  <a:pt x="517" y="1354"/>
                </a:lnTo>
                <a:lnTo>
                  <a:pt x="517" y="1354"/>
                </a:lnTo>
                <a:lnTo>
                  <a:pt x="517" y="1354"/>
                </a:lnTo>
                <a:lnTo>
                  <a:pt x="517" y="1353"/>
                </a:lnTo>
                <a:lnTo>
                  <a:pt x="515" y="1353"/>
                </a:lnTo>
                <a:lnTo>
                  <a:pt x="515" y="1353"/>
                </a:lnTo>
                <a:lnTo>
                  <a:pt x="515" y="1353"/>
                </a:lnTo>
                <a:lnTo>
                  <a:pt x="515" y="1353"/>
                </a:lnTo>
                <a:lnTo>
                  <a:pt x="515" y="1351"/>
                </a:lnTo>
                <a:lnTo>
                  <a:pt x="515" y="1351"/>
                </a:lnTo>
                <a:lnTo>
                  <a:pt x="515" y="1351"/>
                </a:lnTo>
                <a:lnTo>
                  <a:pt x="521" y="1349"/>
                </a:lnTo>
                <a:lnTo>
                  <a:pt x="524" y="1347"/>
                </a:lnTo>
                <a:lnTo>
                  <a:pt x="526" y="1346"/>
                </a:lnTo>
                <a:lnTo>
                  <a:pt x="530" y="1343"/>
                </a:lnTo>
                <a:lnTo>
                  <a:pt x="533" y="1340"/>
                </a:lnTo>
                <a:lnTo>
                  <a:pt x="535" y="1339"/>
                </a:lnTo>
                <a:lnTo>
                  <a:pt x="536" y="1339"/>
                </a:lnTo>
                <a:lnTo>
                  <a:pt x="536" y="1339"/>
                </a:lnTo>
                <a:lnTo>
                  <a:pt x="536" y="1339"/>
                </a:lnTo>
                <a:lnTo>
                  <a:pt x="536" y="1339"/>
                </a:lnTo>
                <a:lnTo>
                  <a:pt x="537" y="1339"/>
                </a:lnTo>
                <a:lnTo>
                  <a:pt x="537" y="1339"/>
                </a:lnTo>
                <a:lnTo>
                  <a:pt x="537" y="1339"/>
                </a:lnTo>
                <a:lnTo>
                  <a:pt x="537" y="1339"/>
                </a:lnTo>
                <a:lnTo>
                  <a:pt x="539" y="1339"/>
                </a:lnTo>
                <a:lnTo>
                  <a:pt x="539" y="1339"/>
                </a:lnTo>
                <a:lnTo>
                  <a:pt x="539" y="1339"/>
                </a:lnTo>
                <a:lnTo>
                  <a:pt x="539" y="1339"/>
                </a:lnTo>
                <a:lnTo>
                  <a:pt x="539" y="1339"/>
                </a:lnTo>
                <a:lnTo>
                  <a:pt x="540" y="1339"/>
                </a:lnTo>
                <a:lnTo>
                  <a:pt x="540" y="1340"/>
                </a:lnTo>
                <a:lnTo>
                  <a:pt x="540" y="1340"/>
                </a:lnTo>
                <a:lnTo>
                  <a:pt x="540" y="1340"/>
                </a:lnTo>
                <a:lnTo>
                  <a:pt x="540" y="1342"/>
                </a:lnTo>
                <a:lnTo>
                  <a:pt x="541" y="1342"/>
                </a:lnTo>
                <a:lnTo>
                  <a:pt x="541" y="1342"/>
                </a:lnTo>
                <a:lnTo>
                  <a:pt x="541" y="1342"/>
                </a:lnTo>
                <a:lnTo>
                  <a:pt x="541" y="1342"/>
                </a:lnTo>
                <a:lnTo>
                  <a:pt x="541" y="1342"/>
                </a:lnTo>
                <a:lnTo>
                  <a:pt x="543" y="1342"/>
                </a:lnTo>
                <a:lnTo>
                  <a:pt x="543" y="1342"/>
                </a:lnTo>
                <a:lnTo>
                  <a:pt x="543" y="1342"/>
                </a:lnTo>
                <a:lnTo>
                  <a:pt x="543" y="1340"/>
                </a:lnTo>
                <a:lnTo>
                  <a:pt x="543" y="1340"/>
                </a:lnTo>
                <a:lnTo>
                  <a:pt x="543" y="1340"/>
                </a:lnTo>
                <a:lnTo>
                  <a:pt x="543" y="1340"/>
                </a:lnTo>
                <a:lnTo>
                  <a:pt x="543" y="1339"/>
                </a:lnTo>
                <a:lnTo>
                  <a:pt x="543" y="1339"/>
                </a:lnTo>
                <a:lnTo>
                  <a:pt x="543" y="1339"/>
                </a:lnTo>
                <a:lnTo>
                  <a:pt x="543" y="1339"/>
                </a:lnTo>
                <a:lnTo>
                  <a:pt x="543" y="1339"/>
                </a:lnTo>
                <a:lnTo>
                  <a:pt x="543" y="1339"/>
                </a:lnTo>
                <a:lnTo>
                  <a:pt x="543" y="1338"/>
                </a:lnTo>
                <a:lnTo>
                  <a:pt x="543" y="1338"/>
                </a:lnTo>
                <a:lnTo>
                  <a:pt x="543" y="1338"/>
                </a:lnTo>
                <a:lnTo>
                  <a:pt x="543" y="1336"/>
                </a:lnTo>
                <a:lnTo>
                  <a:pt x="543" y="1336"/>
                </a:lnTo>
                <a:lnTo>
                  <a:pt x="541" y="1336"/>
                </a:lnTo>
                <a:lnTo>
                  <a:pt x="541" y="1336"/>
                </a:lnTo>
                <a:lnTo>
                  <a:pt x="541" y="1336"/>
                </a:lnTo>
                <a:lnTo>
                  <a:pt x="543" y="1336"/>
                </a:lnTo>
                <a:lnTo>
                  <a:pt x="543" y="1335"/>
                </a:lnTo>
                <a:lnTo>
                  <a:pt x="541" y="1335"/>
                </a:lnTo>
                <a:lnTo>
                  <a:pt x="541" y="1335"/>
                </a:lnTo>
                <a:lnTo>
                  <a:pt x="541" y="1335"/>
                </a:lnTo>
                <a:lnTo>
                  <a:pt x="541" y="1335"/>
                </a:lnTo>
                <a:lnTo>
                  <a:pt x="541" y="1335"/>
                </a:lnTo>
                <a:lnTo>
                  <a:pt x="540" y="1335"/>
                </a:lnTo>
                <a:lnTo>
                  <a:pt x="540" y="1335"/>
                </a:lnTo>
                <a:lnTo>
                  <a:pt x="540" y="1335"/>
                </a:lnTo>
                <a:lnTo>
                  <a:pt x="540" y="1333"/>
                </a:lnTo>
                <a:lnTo>
                  <a:pt x="540" y="1333"/>
                </a:lnTo>
                <a:lnTo>
                  <a:pt x="539" y="1333"/>
                </a:lnTo>
                <a:lnTo>
                  <a:pt x="539" y="1333"/>
                </a:lnTo>
                <a:lnTo>
                  <a:pt x="539" y="1333"/>
                </a:lnTo>
                <a:lnTo>
                  <a:pt x="539" y="1332"/>
                </a:lnTo>
                <a:lnTo>
                  <a:pt x="539" y="1332"/>
                </a:lnTo>
                <a:lnTo>
                  <a:pt x="539" y="1332"/>
                </a:lnTo>
                <a:lnTo>
                  <a:pt x="539" y="1331"/>
                </a:lnTo>
                <a:lnTo>
                  <a:pt x="539" y="1332"/>
                </a:lnTo>
                <a:lnTo>
                  <a:pt x="537" y="1332"/>
                </a:lnTo>
                <a:lnTo>
                  <a:pt x="537" y="1331"/>
                </a:lnTo>
                <a:lnTo>
                  <a:pt x="537" y="1331"/>
                </a:lnTo>
                <a:lnTo>
                  <a:pt x="537" y="1331"/>
                </a:lnTo>
                <a:lnTo>
                  <a:pt x="537" y="1331"/>
                </a:lnTo>
                <a:lnTo>
                  <a:pt x="537" y="1329"/>
                </a:lnTo>
                <a:lnTo>
                  <a:pt x="537" y="1329"/>
                </a:lnTo>
                <a:lnTo>
                  <a:pt x="537" y="1329"/>
                </a:lnTo>
                <a:lnTo>
                  <a:pt x="537" y="1328"/>
                </a:lnTo>
                <a:lnTo>
                  <a:pt x="536" y="1328"/>
                </a:lnTo>
                <a:lnTo>
                  <a:pt x="536" y="1328"/>
                </a:lnTo>
                <a:lnTo>
                  <a:pt x="536" y="1328"/>
                </a:lnTo>
                <a:lnTo>
                  <a:pt x="536" y="1328"/>
                </a:lnTo>
                <a:lnTo>
                  <a:pt x="536" y="1328"/>
                </a:lnTo>
                <a:lnTo>
                  <a:pt x="536" y="1327"/>
                </a:lnTo>
                <a:lnTo>
                  <a:pt x="535" y="1327"/>
                </a:lnTo>
                <a:lnTo>
                  <a:pt x="535" y="1327"/>
                </a:lnTo>
                <a:lnTo>
                  <a:pt x="533" y="1327"/>
                </a:lnTo>
                <a:lnTo>
                  <a:pt x="533" y="1325"/>
                </a:lnTo>
                <a:lnTo>
                  <a:pt x="533" y="1325"/>
                </a:lnTo>
                <a:lnTo>
                  <a:pt x="533" y="1325"/>
                </a:lnTo>
                <a:lnTo>
                  <a:pt x="533" y="1324"/>
                </a:lnTo>
                <a:lnTo>
                  <a:pt x="533" y="1324"/>
                </a:lnTo>
                <a:lnTo>
                  <a:pt x="533" y="1324"/>
                </a:lnTo>
                <a:lnTo>
                  <a:pt x="533" y="1323"/>
                </a:lnTo>
                <a:lnTo>
                  <a:pt x="533" y="1323"/>
                </a:lnTo>
                <a:lnTo>
                  <a:pt x="533" y="1323"/>
                </a:lnTo>
                <a:lnTo>
                  <a:pt x="533" y="1321"/>
                </a:lnTo>
                <a:lnTo>
                  <a:pt x="532" y="1321"/>
                </a:lnTo>
                <a:lnTo>
                  <a:pt x="532" y="1321"/>
                </a:lnTo>
                <a:lnTo>
                  <a:pt x="532" y="1321"/>
                </a:lnTo>
                <a:lnTo>
                  <a:pt x="532" y="1320"/>
                </a:lnTo>
                <a:lnTo>
                  <a:pt x="532" y="1320"/>
                </a:lnTo>
                <a:lnTo>
                  <a:pt x="530" y="1320"/>
                </a:lnTo>
                <a:lnTo>
                  <a:pt x="530" y="1320"/>
                </a:lnTo>
                <a:lnTo>
                  <a:pt x="530" y="1320"/>
                </a:lnTo>
                <a:lnTo>
                  <a:pt x="530" y="1318"/>
                </a:lnTo>
                <a:lnTo>
                  <a:pt x="530" y="1318"/>
                </a:lnTo>
                <a:lnTo>
                  <a:pt x="530" y="1317"/>
                </a:lnTo>
                <a:lnTo>
                  <a:pt x="530" y="1317"/>
                </a:lnTo>
                <a:lnTo>
                  <a:pt x="530" y="1317"/>
                </a:lnTo>
                <a:lnTo>
                  <a:pt x="530" y="1316"/>
                </a:lnTo>
                <a:lnTo>
                  <a:pt x="530" y="1316"/>
                </a:lnTo>
                <a:lnTo>
                  <a:pt x="530" y="1314"/>
                </a:lnTo>
                <a:lnTo>
                  <a:pt x="530" y="1314"/>
                </a:lnTo>
                <a:lnTo>
                  <a:pt x="529" y="1313"/>
                </a:lnTo>
                <a:lnTo>
                  <a:pt x="529" y="1312"/>
                </a:lnTo>
                <a:lnTo>
                  <a:pt x="529" y="1310"/>
                </a:lnTo>
                <a:lnTo>
                  <a:pt x="528" y="1309"/>
                </a:lnTo>
                <a:lnTo>
                  <a:pt x="528" y="1309"/>
                </a:lnTo>
                <a:lnTo>
                  <a:pt x="526" y="1306"/>
                </a:lnTo>
                <a:lnTo>
                  <a:pt x="526" y="1306"/>
                </a:lnTo>
                <a:lnTo>
                  <a:pt x="526" y="1305"/>
                </a:lnTo>
                <a:lnTo>
                  <a:pt x="526" y="1303"/>
                </a:lnTo>
                <a:lnTo>
                  <a:pt x="526" y="1302"/>
                </a:lnTo>
                <a:lnTo>
                  <a:pt x="526" y="1301"/>
                </a:lnTo>
                <a:lnTo>
                  <a:pt x="526" y="1301"/>
                </a:lnTo>
                <a:lnTo>
                  <a:pt x="526" y="1301"/>
                </a:lnTo>
                <a:lnTo>
                  <a:pt x="525" y="1299"/>
                </a:lnTo>
                <a:lnTo>
                  <a:pt x="524" y="1298"/>
                </a:lnTo>
                <a:lnTo>
                  <a:pt x="522" y="1297"/>
                </a:lnTo>
                <a:lnTo>
                  <a:pt x="520" y="1297"/>
                </a:lnTo>
                <a:lnTo>
                  <a:pt x="520" y="1295"/>
                </a:lnTo>
                <a:lnTo>
                  <a:pt x="520" y="1294"/>
                </a:lnTo>
                <a:lnTo>
                  <a:pt x="520" y="1292"/>
                </a:lnTo>
                <a:lnTo>
                  <a:pt x="520" y="1291"/>
                </a:lnTo>
                <a:lnTo>
                  <a:pt x="520" y="1290"/>
                </a:lnTo>
                <a:lnTo>
                  <a:pt x="521" y="1290"/>
                </a:lnTo>
                <a:lnTo>
                  <a:pt x="521" y="1290"/>
                </a:lnTo>
                <a:lnTo>
                  <a:pt x="521" y="1288"/>
                </a:lnTo>
                <a:lnTo>
                  <a:pt x="521" y="1287"/>
                </a:lnTo>
                <a:lnTo>
                  <a:pt x="521" y="1286"/>
                </a:lnTo>
                <a:lnTo>
                  <a:pt x="522" y="1284"/>
                </a:lnTo>
                <a:lnTo>
                  <a:pt x="522" y="1283"/>
                </a:lnTo>
                <a:lnTo>
                  <a:pt x="522" y="1281"/>
                </a:lnTo>
                <a:lnTo>
                  <a:pt x="522" y="1280"/>
                </a:lnTo>
                <a:lnTo>
                  <a:pt x="522" y="1279"/>
                </a:lnTo>
                <a:lnTo>
                  <a:pt x="522" y="1279"/>
                </a:lnTo>
                <a:lnTo>
                  <a:pt x="524" y="1277"/>
                </a:lnTo>
                <a:lnTo>
                  <a:pt x="524" y="1277"/>
                </a:lnTo>
                <a:lnTo>
                  <a:pt x="524" y="1276"/>
                </a:lnTo>
                <a:lnTo>
                  <a:pt x="524" y="1276"/>
                </a:lnTo>
                <a:lnTo>
                  <a:pt x="524" y="1275"/>
                </a:lnTo>
                <a:lnTo>
                  <a:pt x="525" y="1273"/>
                </a:lnTo>
                <a:lnTo>
                  <a:pt x="525" y="1272"/>
                </a:lnTo>
                <a:lnTo>
                  <a:pt x="525" y="1271"/>
                </a:lnTo>
                <a:lnTo>
                  <a:pt x="525" y="1271"/>
                </a:lnTo>
                <a:lnTo>
                  <a:pt x="525" y="1269"/>
                </a:lnTo>
                <a:lnTo>
                  <a:pt x="525" y="1269"/>
                </a:lnTo>
                <a:lnTo>
                  <a:pt x="525" y="1268"/>
                </a:lnTo>
                <a:lnTo>
                  <a:pt x="525" y="1268"/>
                </a:lnTo>
                <a:lnTo>
                  <a:pt x="525" y="1268"/>
                </a:lnTo>
                <a:lnTo>
                  <a:pt x="525" y="1268"/>
                </a:lnTo>
                <a:lnTo>
                  <a:pt x="525" y="1266"/>
                </a:lnTo>
                <a:lnTo>
                  <a:pt x="524" y="1266"/>
                </a:lnTo>
                <a:lnTo>
                  <a:pt x="524" y="1266"/>
                </a:lnTo>
                <a:lnTo>
                  <a:pt x="524" y="1265"/>
                </a:lnTo>
                <a:lnTo>
                  <a:pt x="524" y="1265"/>
                </a:lnTo>
                <a:lnTo>
                  <a:pt x="524" y="1265"/>
                </a:lnTo>
                <a:lnTo>
                  <a:pt x="524" y="1265"/>
                </a:lnTo>
                <a:lnTo>
                  <a:pt x="524" y="1265"/>
                </a:lnTo>
                <a:lnTo>
                  <a:pt x="524" y="1264"/>
                </a:lnTo>
                <a:lnTo>
                  <a:pt x="522" y="1264"/>
                </a:lnTo>
                <a:lnTo>
                  <a:pt x="522" y="1262"/>
                </a:lnTo>
                <a:lnTo>
                  <a:pt x="522" y="1262"/>
                </a:lnTo>
                <a:lnTo>
                  <a:pt x="522" y="1262"/>
                </a:lnTo>
                <a:lnTo>
                  <a:pt x="522" y="1262"/>
                </a:lnTo>
                <a:lnTo>
                  <a:pt x="522" y="1262"/>
                </a:lnTo>
                <a:lnTo>
                  <a:pt x="522" y="1261"/>
                </a:lnTo>
                <a:lnTo>
                  <a:pt x="522" y="1261"/>
                </a:lnTo>
                <a:lnTo>
                  <a:pt x="522" y="1260"/>
                </a:lnTo>
                <a:lnTo>
                  <a:pt x="522" y="1260"/>
                </a:lnTo>
                <a:lnTo>
                  <a:pt x="522" y="1260"/>
                </a:lnTo>
                <a:lnTo>
                  <a:pt x="522" y="1258"/>
                </a:lnTo>
                <a:lnTo>
                  <a:pt x="521" y="1258"/>
                </a:lnTo>
                <a:lnTo>
                  <a:pt x="521" y="1258"/>
                </a:lnTo>
                <a:lnTo>
                  <a:pt x="521" y="1257"/>
                </a:lnTo>
                <a:lnTo>
                  <a:pt x="521" y="1257"/>
                </a:lnTo>
                <a:lnTo>
                  <a:pt x="521" y="1257"/>
                </a:lnTo>
                <a:lnTo>
                  <a:pt x="520" y="1257"/>
                </a:lnTo>
                <a:lnTo>
                  <a:pt x="520" y="1257"/>
                </a:lnTo>
                <a:lnTo>
                  <a:pt x="520" y="1257"/>
                </a:lnTo>
                <a:lnTo>
                  <a:pt x="518" y="1255"/>
                </a:lnTo>
                <a:lnTo>
                  <a:pt x="518" y="1255"/>
                </a:lnTo>
                <a:lnTo>
                  <a:pt x="518" y="1254"/>
                </a:lnTo>
                <a:lnTo>
                  <a:pt x="518" y="1254"/>
                </a:lnTo>
                <a:lnTo>
                  <a:pt x="517" y="1254"/>
                </a:lnTo>
                <a:lnTo>
                  <a:pt x="517" y="1254"/>
                </a:lnTo>
                <a:lnTo>
                  <a:pt x="517" y="1254"/>
                </a:lnTo>
                <a:lnTo>
                  <a:pt x="517" y="1254"/>
                </a:lnTo>
                <a:lnTo>
                  <a:pt x="517" y="1253"/>
                </a:lnTo>
                <a:lnTo>
                  <a:pt x="517" y="1253"/>
                </a:lnTo>
                <a:lnTo>
                  <a:pt x="517" y="1251"/>
                </a:lnTo>
                <a:lnTo>
                  <a:pt x="517" y="1251"/>
                </a:lnTo>
                <a:lnTo>
                  <a:pt x="515" y="1251"/>
                </a:lnTo>
                <a:lnTo>
                  <a:pt x="515" y="1251"/>
                </a:lnTo>
                <a:lnTo>
                  <a:pt x="515" y="1250"/>
                </a:lnTo>
                <a:lnTo>
                  <a:pt x="515" y="1250"/>
                </a:lnTo>
                <a:lnTo>
                  <a:pt x="515" y="1249"/>
                </a:lnTo>
                <a:lnTo>
                  <a:pt x="515" y="1249"/>
                </a:lnTo>
                <a:lnTo>
                  <a:pt x="515" y="1249"/>
                </a:lnTo>
                <a:lnTo>
                  <a:pt x="515" y="1249"/>
                </a:lnTo>
                <a:lnTo>
                  <a:pt x="514" y="1247"/>
                </a:lnTo>
                <a:lnTo>
                  <a:pt x="514" y="1247"/>
                </a:lnTo>
                <a:lnTo>
                  <a:pt x="514" y="1246"/>
                </a:lnTo>
                <a:lnTo>
                  <a:pt x="514" y="1246"/>
                </a:lnTo>
                <a:lnTo>
                  <a:pt x="515" y="1246"/>
                </a:lnTo>
                <a:lnTo>
                  <a:pt x="515" y="1245"/>
                </a:lnTo>
                <a:lnTo>
                  <a:pt x="515" y="1245"/>
                </a:lnTo>
                <a:lnTo>
                  <a:pt x="515" y="1245"/>
                </a:lnTo>
                <a:lnTo>
                  <a:pt x="517" y="1245"/>
                </a:lnTo>
                <a:lnTo>
                  <a:pt x="517" y="1243"/>
                </a:lnTo>
                <a:lnTo>
                  <a:pt x="517" y="1243"/>
                </a:lnTo>
                <a:lnTo>
                  <a:pt x="515" y="1243"/>
                </a:lnTo>
                <a:lnTo>
                  <a:pt x="515" y="1243"/>
                </a:lnTo>
                <a:lnTo>
                  <a:pt x="515" y="1242"/>
                </a:lnTo>
                <a:lnTo>
                  <a:pt x="515" y="1242"/>
                </a:lnTo>
                <a:lnTo>
                  <a:pt x="515" y="1240"/>
                </a:lnTo>
                <a:lnTo>
                  <a:pt x="515" y="1240"/>
                </a:lnTo>
                <a:lnTo>
                  <a:pt x="514" y="1239"/>
                </a:lnTo>
                <a:lnTo>
                  <a:pt x="514" y="1238"/>
                </a:lnTo>
                <a:lnTo>
                  <a:pt x="514" y="1238"/>
                </a:lnTo>
                <a:lnTo>
                  <a:pt x="514" y="1236"/>
                </a:lnTo>
                <a:lnTo>
                  <a:pt x="514" y="1235"/>
                </a:lnTo>
                <a:lnTo>
                  <a:pt x="514" y="1235"/>
                </a:lnTo>
                <a:lnTo>
                  <a:pt x="515" y="1234"/>
                </a:lnTo>
                <a:lnTo>
                  <a:pt x="515" y="1232"/>
                </a:lnTo>
                <a:lnTo>
                  <a:pt x="515" y="1232"/>
                </a:lnTo>
                <a:lnTo>
                  <a:pt x="515" y="1232"/>
                </a:lnTo>
                <a:lnTo>
                  <a:pt x="514" y="1231"/>
                </a:lnTo>
                <a:lnTo>
                  <a:pt x="514" y="1231"/>
                </a:lnTo>
                <a:lnTo>
                  <a:pt x="514" y="1230"/>
                </a:lnTo>
                <a:lnTo>
                  <a:pt x="514" y="1230"/>
                </a:lnTo>
                <a:lnTo>
                  <a:pt x="514" y="1230"/>
                </a:lnTo>
                <a:lnTo>
                  <a:pt x="514" y="1228"/>
                </a:lnTo>
                <a:lnTo>
                  <a:pt x="515" y="1227"/>
                </a:lnTo>
                <a:lnTo>
                  <a:pt x="515" y="1227"/>
                </a:lnTo>
                <a:lnTo>
                  <a:pt x="515" y="1227"/>
                </a:lnTo>
                <a:lnTo>
                  <a:pt x="515" y="1224"/>
                </a:lnTo>
                <a:lnTo>
                  <a:pt x="517" y="1221"/>
                </a:lnTo>
                <a:lnTo>
                  <a:pt x="517" y="1220"/>
                </a:lnTo>
                <a:lnTo>
                  <a:pt x="517" y="1220"/>
                </a:lnTo>
                <a:lnTo>
                  <a:pt x="518" y="1219"/>
                </a:lnTo>
                <a:lnTo>
                  <a:pt x="518" y="1217"/>
                </a:lnTo>
                <a:lnTo>
                  <a:pt x="520" y="1216"/>
                </a:lnTo>
                <a:lnTo>
                  <a:pt x="520" y="1213"/>
                </a:lnTo>
                <a:lnTo>
                  <a:pt x="521" y="1212"/>
                </a:lnTo>
                <a:lnTo>
                  <a:pt x="522" y="1210"/>
                </a:lnTo>
                <a:lnTo>
                  <a:pt x="522" y="1209"/>
                </a:lnTo>
                <a:lnTo>
                  <a:pt x="522" y="1208"/>
                </a:lnTo>
                <a:lnTo>
                  <a:pt x="524" y="1208"/>
                </a:lnTo>
                <a:lnTo>
                  <a:pt x="525" y="1206"/>
                </a:lnTo>
                <a:lnTo>
                  <a:pt x="525" y="1205"/>
                </a:lnTo>
                <a:lnTo>
                  <a:pt x="525" y="1205"/>
                </a:lnTo>
                <a:lnTo>
                  <a:pt x="525" y="1205"/>
                </a:lnTo>
                <a:lnTo>
                  <a:pt x="526" y="1205"/>
                </a:lnTo>
                <a:lnTo>
                  <a:pt x="526" y="1205"/>
                </a:lnTo>
                <a:lnTo>
                  <a:pt x="526" y="1204"/>
                </a:lnTo>
                <a:lnTo>
                  <a:pt x="526" y="1204"/>
                </a:lnTo>
                <a:lnTo>
                  <a:pt x="526" y="1204"/>
                </a:lnTo>
                <a:lnTo>
                  <a:pt x="528" y="1204"/>
                </a:lnTo>
                <a:lnTo>
                  <a:pt x="526" y="1204"/>
                </a:lnTo>
                <a:lnTo>
                  <a:pt x="526" y="1202"/>
                </a:lnTo>
                <a:lnTo>
                  <a:pt x="528" y="1202"/>
                </a:lnTo>
                <a:lnTo>
                  <a:pt x="528" y="1202"/>
                </a:lnTo>
                <a:lnTo>
                  <a:pt x="528" y="1202"/>
                </a:lnTo>
                <a:lnTo>
                  <a:pt x="528" y="1201"/>
                </a:lnTo>
                <a:lnTo>
                  <a:pt x="528" y="1201"/>
                </a:lnTo>
                <a:lnTo>
                  <a:pt x="526" y="1201"/>
                </a:lnTo>
                <a:lnTo>
                  <a:pt x="526" y="1199"/>
                </a:lnTo>
                <a:lnTo>
                  <a:pt x="528" y="1199"/>
                </a:lnTo>
                <a:lnTo>
                  <a:pt x="528" y="1199"/>
                </a:lnTo>
                <a:lnTo>
                  <a:pt x="526" y="1199"/>
                </a:lnTo>
                <a:lnTo>
                  <a:pt x="526" y="1199"/>
                </a:lnTo>
                <a:lnTo>
                  <a:pt x="528" y="1199"/>
                </a:lnTo>
                <a:lnTo>
                  <a:pt x="528" y="1198"/>
                </a:lnTo>
                <a:lnTo>
                  <a:pt x="526" y="1198"/>
                </a:lnTo>
                <a:lnTo>
                  <a:pt x="526" y="1198"/>
                </a:lnTo>
                <a:lnTo>
                  <a:pt x="528" y="1198"/>
                </a:lnTo>
                <a:lnTo>
                  <a:pt x="528" y="1197"/>
                </a:lnTo>
                <a:lnTo>
                  <a:pt x="528" y="1197"/>
                </a:lnTo>
                <a:lnTo>
                  <a:pt x="528" y="1197"/>
                </a:lnTo>
                <a:lnTo>
                  <a:pt x="528" y="1197"/>
                </a:lnTo>
                <a:lnTo>
                  <a:pt x="528" y="1197"/>
                </a:lnTo>
                <a:lnTo>
                  <a:pt x="528" y="1195"/>
                </a:lnTo>
                <a:lnTo>
                  <a:pt x="528" y="1195"/>
                </a:lnTo>
                <a:lnTo>
                  <a:pt x="528" y="1194"/>
                </a:lnTo>
                <a:lnTo>
                  <a:pt x="528" y="1194"/>
                </a:lnTo>
                <a:lnTo>
                  <a:pt x="528" y="1194"/>
                </a:lnTo>
                <a:lnTo>
                  <a:pt x="528" y="1194"/>
                </a:lnTo>
                <a:lnTo>
                  <a:pt x="528" y="1193"/>
                </a:lnTo>
                <a:lnTo>
                  <a:pt x="528" y="1193"/>
                </a:lnTo>
                <a:lnTo>
                  <a:pt x="528" y="1193"/>
                </a:lnTo>
                <a:lnTo>
                  <a:pt x="528" y="1191"/>
                </a:lnTo>
                <a:lnTo>
                  <a:pt x="528" y="1191"/>
                </a:lnTo>
                <a:lnTo>
                  <a:pt x="528" y="1191"/>
                </a:lnTo>
                <a:lnTo>
                  <a:pt x="526" y="1191"/>
                </a:lnTo>
                <a:lnTo>
                  <a:pt x="526" y="1190"/>
                </a:lnTo>
                <a:lnTo>
                  <a:pt x="528" y="1190"/>
                </a:lnTo>
                <a:lnTo>
                  <a:pt x="526" y="1190"/>
                </a:lnTo>
                <a:lnTo>
                  <a:pt x="525" y="1190"/>
                </a:lnTo>
                <a:lnTo>
                  <a:pt x="525" y="1190"/>
                </a:lnTo>
                <a:lnTo>
                  <a:pt x="525" y="1190"/>
                </a:lnTo>
                <a:lnTo>
                  <a:pt x="525" y="1190"/>
                </a:lnTo>
                <a:lnTo>
                  <a:pt x="524" y="1190"/>
                </a:lnTo>
                <a:lnTo>
                  <a:pt x="524" y="1190"/>
                </a:lnTo>
                <a:lnTo>
                  <a:pt x="522" y="1190"/>
                </a:lnTo>
                <a:lnTo>
                  <a:pt x="522" y="1191"/>
                </a:lnTo>
                <a:lnTo>
                  <a:pt x="522" y="1191"/>
                </a:lnTo>
                <a:lnTo>
                  <a:pt x="522" y="1191"/>
                </a:lnTo>
                <a:lnTo>
                  <a:pt x="521" y="1190"/>
                </a:lnTo>
                <a:lnTo>
                  <a:pt x="521" y="1190"/>
                </a:lnTo>
                <a:lnTo>
                  <a:pt x="520" y="1191"/>
                </a:lnTo>
                <a:lnTo>
                  <a:pt x="520" y="1191"/>
                </a:lnTo>
                <a:lnTo>
                  <a:pt x="520" y="1191"/>
                </a:lnTo>
                <a:lnTo>
                  <a:pt x="520" y="1191"/>
                </a:lnTo>
                <a:lnTo>
                  <a:pt x="520" y="1193"/>
                </a:lnTo>
                <a:lnTo>
                  <a:pt x="520" y="1193"/>
                </a:lnTo>
                <a:lnTo>
                  <a:pt x="520" y="1193"/>
                </a:lnTo>
                <a:lnTo>
                  <a:pt x="518" y="1193"/>
                </a:lnTo>
                <a:lnTo>
                  <a:pt x="518" y="1194"/>
                </a:lnTo>
                <a:lnTo>
                  <a:pt x="518" y="1194"/>
                </a:lnTo>
                <a:lnTo>
                  <a:pt x="517" y="1194"/>
                </a:lnTo>
                <a:lnTo>
                  <a:pt x="517" y="1194"/>
                </a:lnTo>
                <a:lnTo>
                  <a:pt x="517" y="1194"/>
                </a:lnTo>
                <a:lnTo>
                  <a:pt x="515" y="1194"/>
                </a:lnTo>
                <a:lnTo>
                  <a:pt x="515" y="1194"/>
                </a:lnTo>
                <a:lnTo>
                  <a:pt x="514" y="1194"/>
                </a:lnTo>
                <a:lnTo>
                  <a:pt x="514" y="1194"/>
                </a:lnTo>
                <a:lnTo>
                  <a:pt x="514" y="1194"/>
                </a:lnTo>
                <a:lnTo>
                  <a:pt x="514" y="1194"/>
                </a:lnTo>
                <a:lnTo>
                  <a:pt x="514" y="1195"/>
                </a:lnTo>
                <a:lnTo>
                  <a:pt x="513" y="1195"/>
                </a:lnTo>
                <a:lnTo>
                  <a:pt x="513" y="1195"/>
                </a:lnTo>
                <a:lnTo>
                  <a:pt x="513" y="1197"/>
                </a:lnTo>
                <a:lnTo>
                  <a:pt x="513" y="1197"/>
                </a:lnTo>
                <a:lnTo>
                  <a:pt x="513" y="1197"/>
                </a:lnTo>
                <a:lnTo>
                  <a:pt x="513" y="1197"/>
                </a:lnTo>
                <a:lnTo>
                  <a:pt x="513" y="1198"/>
                </a:lnTo>
                <a:lnTo>
                  <a:pt x="513" y="1198"/>
                </a:lnTo>
                <a:lnTo>
                  <a:pt x="513" y="1198"/>
                </a:lnTo>
                <a:lnTo>
                  <a:pt x="513" y="1199"/>
                </a:lnTo>
                <a:lnTo>
                  <a:pt x="513" y="1199"/>
                </a:lnTo>
                <a:lnTo>
                  <a:pt x="513" y="1199"/>
                </a:lnTo>
                <a:lnTo>
                  <a:pt x="513" y="1199"/>
                </a:lnTo>
                <a:lnTo>
                  <a:pt x="511" y="1199"/>
                </a:lnTo>
                <a:lnTo>
                  <a:pt x="511" y="1201"/>
                </a:lnTo>
                <a:lnTo>
                  <a:pt x="511" y="1201"/>
                </a:lnTo>
                <a:lnTo>
                  <a:pt x="511" y="1201"/>
                </a:lnTo>
                <a:lnTo>
                  <a:pt x="511" y="1201"/>
                </a:lnTo>
                <a:lnTo>
                  <a:pt x="511" y="1202"/>
                </a:lnTo>
                <a:lnTo>
                  <a:pt x="511" y="1202"/>
                </a:lnTo>
                <a:lnTo>
                  <a:pt x="511" y="1202"/>
                </a:lnTo>
                <a:lnTo>
                  <a:pt x="511" y="1204"/>
                </a:lnTo>
                <a:lnTo>
                  <a:pt x="510" y="1204"/>
                </a:lnTo>
                <a:lnTo>
                  <a:pt x="510" y="1204"/>
                </a:lnTo>
                <a:lnTo>
                  <a:pt x="510" y="1204"/>
                </a:lnTo>
                <a:lnTo>
                  <a:pt x="509" y="1204"/>
                </a:lnTo>
                <a:lnTo>
                  <a:pt x="509" y="1205"/>
                </a:lnTo>
                <a:lnTo>
                  <a:pt x="509" y="1205"/>
                </a:lnTo>
                <a:lnTo>
                  <a:pt x="509" y="1205"/>
                </a:lnTo>
                <a:lnTo>
                  <a:pt x="509" y="1205"/>
                </a:lnTo>
                <a:lnTo>
                  <a:pt x="509" y="1205"/>
                </a:lnTo>
                <a:lnTo>
                  <a:pt x="507" y="1205"/>
                </a:lnTo>
                <a:lnTo>
                  <a:pt x="507" y="1206"/>
                </a:lnTo>
                <a:lnTo>
                  <a:pt x="507" y="1206"/>
                </a:lnTo>
                <a:lnTo>
                  <a:pt x="506" y="1206"/>
                </a:lnTo>
                <a:lnTo>
                  <a:pt x="506" y="1208"/>
                </a:lnTo>
                <a:lnTo>
                  <a:pt x="506" y="1208"/>
                </a:lnTo>
                <a:lnTo>
                  <a:pt x="506" y="1208"/>
                </a:lnTo>
                <a:lnTo>
                  <a:pt x="504" y="1208"/>
                </a:lnTo>
                <a:lnTo>
                  <a:pt x="504" y="1208"/>
                </a:lnTo>
                <a:lnTo>
                  <a:pt x="503" y="1208"/>
                </a:lnTo>
                <a:lnTo>
                  <a:pt x="503" y="1208"/>
                </a:lnTo>
                <a:lnTo>
                  <a:pt x="503" y="1209"/>
                </a:lnTo>
                <a:lnTo>
                  <a:pt x="503" y="1209"/>
                </a:lnTo>
                <a:lnTo>
                  <a:pt x="503" y="1209"/>
                </a:lnTo>
                <a:lnTo>
                  <a:pt x="503" y="1209"/>
                </a:lnTo>
                <a:lnTo>
                  <a:pt x="503" y="1210"/>
                </a:lnTo>
                <a:lnTo>
                  <a:pt x="503" y="1210"/>
                </a:lnTo>
                <a:lnTo>
                  <a:pt x="502" y="1210"/>
                </a:lnTo>
                <a:lnTo>
                  <a:pt x="502" y="1212"/>
                </a:lnTo>
                <a:lnTo>
                  <a:pt x="502" y="1212"/>
                </a:lnTo>
                <a:lnTo>
                  <a:pt x="502" y="1212"/>
                </a:lnTo>
                <a:lnTo>
                  <a:pt x="502" y="1212"/>
                </a:lnTo>
                <a:lnTo>
                  <a:pt x="502" y="1213"/>
                </a:lnTo>
                <a:lnTo>
                  <a:pt x="502" y="1213"/>
                </a:lnTo>
                <a:lnTo>
                  <a:pt x="502" y="1213"/>
                </a:lnTo>
                <a:lnTo>
                  <a:pt x="502" y="1213"/>
                </a:lnTo>
                <a:lnTo>
                  <a:pt x="502" y="1214"/>
                </a:lnTo>
                <a:lnTo>
                  <a:pt x="502" y="1214"/>
                </a:lnTo>
                <a:lnTo>
                  <a:pt x="502" y="1216"/>
                </a:lnTo>
                <a:lnTo>
                  <a:pt x="502" y="1216"/>
                </a:lnTo>
                <a:lnTo>
                  <a:pt x="502" y="1216"/>
                </a:lnTo>
                <a:lnTo>
                  <a:pt x="502" y="1217"/>
                </a:lnTo>
                <a:lnTo>
                  <a:pt x="502" y="1217"/>
                </a:lnTo>
                <a:lnTo>
                  <a:pt x="500" y="1217"/>
                </a:lnTo>
                <a:lnTo>
                  <a:pt x="500" y="1219"/>
                </a:lnTo>
                <a:lnTo>
                  <a:pt x="500" y="1219"/>
                </a:lnTo>
                <a:lnTo>
                  <a:pt x="502" y="1219"/>
                </a:lnTo>
                <a:lnTo>
                  <a:pt x="502" y="1219"/>
                </a:lnTo>
                <a:lnTo>
                  <a:pt x="503" y="1219"/>
                </a:lnTo>
                <a:lnTo>
                  <a:pt x="503" y="1219"/>
                </a:lnTo>
                <a:lnTo>
                  <a:pt x="503" y="1220"/>
                </a:lnTo>
                <a:lnTo>
                  <a:pt x="503" y="1220"/>
                </a:lnTo>
                <a:lnTo>
                  <a:pt x="503" y="1221"/>
                </a:lnTo>
                <a:lnTo>
                  <a:pt x="502" y="1221"/>
                </a:lnTo>
                <a:lnTo>
                  <a:pt x="502" y="1221"/>
                </a:lnTo>
                <a:lnTo>
                  <a:pt x="503" y="1221"/>
                </a:lnTo>
                <a:lnTo>
                  <a:pt x="503" y="1223"/>
                </a:lnTo>
                <a:lnTo>
                  <a:pt x="503" y="1223"/>
                </a:lnTo>
                <a:lnTo>
                  <a:pt x="502" y="1223"/>
                </a:lnTo>
                <a:lnTo>
                  <a:pt x="502" y="1224"/>
                </a:lnTo>
                <a:lnTo>
                  <a:pt x="502" y="1224"/>
                </a:lnTo>
                <a:lnTo>
                  <a:pt x="502" y="1224"/>
                </a:lnTo>
                <a:lnTo>
                  <a:pt x="502" y="1225"/>
                </a:lnTo>
                <a:lnTo>
                  <a:pt x="502" y="1225"/>
                </a:lnTo>
                <a:lnTo>
                  <a:pt x="502" y="1227"/>
                </a:lnTo>
                <a:lnTo>
                  <a:pt x="502" y="1227"/>
                </a:lnTo>
                <a:lnTo>
                  <a:pt x="500" y="1227"/>
                </a:lnTo>
                <a:lnTo>
                  <a:pt x="500" y="1227"/>
                </a:lnTo>
                <a:lnTo>
                  <a:pt x="500" y="1228"/>
                </a:lnTo>
                <a:lnTo>
                  <a:pt x="500" y="1228"/>
                </a:lnTo>
                <a:lnTo>
                  <a:pt x="500" y="1230"/>
                </a:lnTo>
                <a:lnTo>
                  <a:pt x="500" y="1230"/>
                </a:lnTo>
                <a:lnTo>
                  <a:pt x="500" y="1230"/>
                </a:lnTo>
                <a:lnTo>
                  <a:pt x="499" y="1230"/>
                </a:lnTo>
                <a:lnTo>
                  <a:pt x="499" y="1230"/>
                </a:lnTo>
                <a:lnTo>
                  <a:pt x="498" y="1230"/>
                </a:lnTo>
                <a:lnTo>
                  <a:pt x="498" y="1230"/>
                </a:lnTo>
                <a:lnTo>
                  <a:pt x="498" y="1230"/>
                </a:lnTo>
                <a:lnTo>
                  <a:pt x="496" y="1230"/>
                </a:lnTo>
                <a:lnTo>
                  <a:pt x="496" y="1230"/>
                </a:lnTo>
                <a:lnTo>
                  <a:pt x="496" y="1230"/>
                </a:lnTo>
                <a:lnTo>
                  <a:pt x="495" y="1230"/>
                </a:lnTo>
                <a:lnTo>
                  <a:pt x="495" y="1228"/>
                </a:lnTo>
                <a:lnTo>
                  <a:pt x="495" y="1228"/>
                </a:lnTo>
                <a:lnTo>
                  <a:pt x="495" y="1228"/>
                </a:lnTo>
                <a:lnTo>
                  <a:pt x="494" y="1228"/>
                </a:lnTo>
                <a:lnTo>
                  <a:pt x="494" y="1228"/>
                </a:lnTo>
                <a:lnTo>
                  <a:pt x="492" y="1228"/>
                </a:lnTo>
                <a:lnTo>
                  <a:pt x="492" y="1228"/>
                </a:lnTo>
                <a:lnTo>
                  <a:pt x="492" y="1228"/>
                </a:lnTo>
                <a:lnTo>
                  <a:pt x="491" y="1228"/>
                </a:lnTo>
                <a:lnTo>
                  <a:pt x="491" y="1227"/>
                </a:lnTo>
                <a:lnTo>
                  <a:pt x="489" y="1227"/>
                </a:lnTo>
                <a:lnTo>
                  <a:pt x="489" y="1227"/>
                </a:lnTo>
                <a:lnTo>
                  <a:pt x="489" y="1227"/>
                </a:lnTo>
                <a:lnTo>
                  <a:pt x="489" y="1227"/>
                </a:lnTo>
                <a:lnTo>
                  <a:pt x="489" y="1227"/>
                </a:lnTo>
                <a:lnTo>
                  <a:pt x="488" y="1227"/>
                </a:lnTo>
                <a:lnTo>
                  <a:pt x="488" y="1227"/>
                </a:lnTo>
                <a:lnTo>
                  <a:pt x="488" y="1225"/>
                </a:lnTo>
                <a:lnTo>
                  <a:pt x="487" y="1225"/>
                </a:lnTo>
                <a:lnTo>
                  <a:pt x="487" y="1225"/>
                </a:lnTo>
                <a:lnTo>
                  <a:pt x="487" y="1225"/>
                </a:lnTo>
                <a:lnTo>
                  <a:pt x="487" y="1224"/>
                </a:lnTo>
                <a:lnTo>
                  <a:pt x="487" y="1224"/>
                </a:lnTo>
                <a:lnTo>
                  <a:pt x="485" y="1224"/>
                </a:lnTo>
                <a:lnTo>
                  <a:pt x="485" y="1224"/>
                </a:lnTo>
                <a:lnTo>
                  <a:pt x="485" y="1223"/>
                </a:lnTo>
                <a:lnTo>
                  <a:pt x="485" y="1223"/>
                </a:lnTo>
                <a:lnTo>
                  <a:pt x="485" y="1223"/>
                </a:lnTo>
                <a:lnTo>
                  <a:pt x="485" y="1221"/>
                </a:lnTo>
                <a:lnTo>
                  <a:pt x="485" y="1221"/>
                </a:lnTo>
                <a:lnTo>
                  <a:pt x="485" y="1221"/>
                </a:lnTo>
                <a:lnTo>
                  <a:pt x="484" y="1221"/>
                </a:lnTo>
                <a:lnTo>
                  <a:pt x="484" y="1221"/>
                </a:lnTo>
                <a:lnTo>
                  <a:pt x="484" y="1220"/>
                </a:lnTo>
                <a:lnTo>
                  <a:pt x="484" y="1220"/>
                </a:lnTo>
                <a:lnTo>
                  <a:pt x="484" y="1220"/>
                </a:lnTo>
                <a:lnTo>
                  <a:pt x="483" y="1220"/>
                </a:lnTo>
                <a:lnTo>
                  <a:pt x="483" y="1220"/>
                </a:lnTo>
                <a:lnTo>
                  <a:pt x="481" y="1220"/>
                </a:lnTo>
                <a:lnTo>
                  <a:pt x="481" y="1220"/>
                </a:lnTo>
                <a:lnTo>
                  <a:pt x="481" y="1220"/>
                </a:lnTo>
                <a:lnTo>
                  <a:pt x="481" y="1220"/>
                </a:lnTo>
                <a:lnTo>
                  <a:pt x="480" y="1220"/>
                </a:lnTo>
                <a:lnTo>
                  <a:pt x="480" y="1220"/>
                </a:lnTo>
                <a:lnTo>
                  <a:pt x="478" y="1220"/>
                </a:lnTo>
                <a:lnTo>
                  <a:pt x="478" y="1220"/>
                </a:lnTo>
                <a:lnTo>
                  <a:pt x="478" y="1220"/>
                </a:lnTo>
                <a:lnTo>
                  <a:pt x="477" y="1221"/>
                </a:lnTo>
                <a:lnTo>
                  <a:pt x="477" y="1221"/>
                </a:lnTo>
                <a:lnTo>
                  <a:pt x="477" y="1221"/>
                </a:lnTo>
                <a:lnTo>
                  <a:pt x="476" y="1221"/>
                </a:lnTo>
                <a:lnTo>
                  <a:pt x="476" y="1221"/>
                </a:lnTo>
                <a:lnTo>
                  <a:pt x="476" y="1221"/>
                </a:lnTo>
                <a:lnTo>
                  <a:pt x="476" y="1223"/>
                </a:lnTo>
                <a:lnTo>
                  <a:pt x="476" y="1223"/>
                </a:lnTo>
                <a:lnTo>
                  <a:pt x="474" y="1223"/>
                </a:lnTo>
                <a:lnTo>
                  <a:pt x="474" y="1223"/>
                </a:lnTo>
                <a:lnTo>
                  <a:pt x="474" y="1223"/>
                </a:lnTo>
                <a:lnTo>
                  <a:pt x="474" y="1224"/>
                </a:lnTo>
                <a:lnTo>
                  <a:pt x="474" y="1224"/>
                </a:lnTo>
                <a:lnTo>
                  <a:pt x="474" y="1224"/>
                </a:lnTo>
                <a:lnTo>
                  <a:pt x="473" y="1225"/>
                </a:lnTo>
                <a:lnTo>
                  <a:pt x="473" y="1225"/>
                </a:lnTo>
                <a:lnTo>
                  <a:pt x="473" y="1225"/>
                </a:lnTo>
                <a:lnTo>
                  <a:pt x="473" y="1225"/>
                </a:lnTo>
                <a:lnTo>
                  <a:pt x="472" y="1225"/>
                </a:lnTo>
                <a:lnTo>
                  <a:pt x="472" y="1225"/>
                </a:lnTo>
                <a:lnTo>
                  <a:pt x="472" y="1227"/>
                </a:lnTo>
                <a:lnTo>
                  <a:pt x="470" y="1227"/>
                </a:lnTo>
                <a:lnTo>
                  <a:pt x="470" y="1227"/>
                </a:lnTo>
                <a:lnTo>
                  <a:pt x="470" y="1227"/>
                </a:lnTo>
                <a:lnTo>
                  <a:pt x="470" y="1227"/>
                </a:lnTo>
                <a:lnTo>
                  <a:pt x="470" y="1227"/>
                </a:lnTo>
                <a:lnTo>
                  <a:pt x="469" y="1227"/>
                </a:lnTo>
                <a:lnTo>
                  <a:pt x="470" y="1228"/>
                </a:lnTo>
                <a:lnTo>
                  <a:pt x="470" y="1228"/>
                </a:lnTo>
                <a:lnTo>
                  <a:pt x="469" y="1230"/>
                </a:lnTo>
                <a:lnTo>
                  <a:pt x="469" y="1230"/>
                </a:lnTo>
                <a:lnTo>
                  <a:pt x="469" y="1230"/>
                </a:lnTo>
                <a:lnTo>
                  <a:pt x="469" y="1230"/>
                </a:lnTo>
                <a:lnTo>
                  <a:pt x="468" y="1230"/>
                </a:lnTo>
                <a:lnTo>
                  <a:pt x="468" y="1230"/>
                </a:lnTo>
                <a:lnTo>
                  <a:pt x="468" y="1231"/>
                </a:lnTo>
                <a:lnTo>
                  <a:pt x="468" y="1231"/>
                </a:lnTo>
                <a:lnTo>
                  <a:pt x="468" y="1232"/>
                </a:lnTo>
                <a:lnTo>
                  <a:pt x="468" y="1232"/>
                </a:lnTo>
                <a:lnTo>
                  <a:pt x="466" y="1232"/>
                </a:lnTo>
                <a:lnTo>
                  <a:pt x="466" y="1232"/>
                </a:lnTo>
                <a:lnTo>
                  <a:pt x="466" y="1232"/>
                </a:lnTo>
                <a:lnTo>
                  <a:pt x="466" y="1234"/>
                </a:lnTo>
                <a:lnTo>
                  <a:pt x="466" y="1234"/>
                </a:lnTo>
                <a:lnTo>
                  <a:pt x="466" y="1235"/>
                </a:lnTo>
                <a:lnTo>
                  <a:pt x="466" y="1235"/>
                </a:lnTo>
                <a:lnTo>
                  <a:pt x="466" y="1235"/>
                </a:lnTo>
                <a:lnTo>
                  <a:pt x="466" y="1235"/>
                </a:lnTo>
                <a:lnTo>
                  <a:pt x="466" y="1236"/>
                </a:lnTo>
                <a:lnTo>
                  <a:pt x="465" y="1236"/>
                </a:lnTo>
                <a:lnTo>
                  <a:pt x="465" y="1236"/>
                </a:lnTo>
                <a:lnTo>
                  <a:pt x="465" y="1236"/>
                </a:lnTo>
                <a:lnTo>
                  <a:pt x="465" y="1238"/>
                </a:lnTo>
                <a:lnTo>
                  <a:pt x="465" y="1238"/>
                </a:lnTo>
                <a:lnTo>
                  <a:pt x="465" y="1238"/>
                </a:lnTo>
                <a:lnTo>
                  <a:pt x="463" y="1238"/>
                </a:lnTo>
                <a:lnTo>
                  <a:pt x="463" y="1238"/>
                </a:lnTo>
                <a:lnTo>
                  <a:pt x="462" y="1238"/>
                </a:lnTo>
                <a:lnTo>
                  <a:pt x="462" y="1238"/>
                </a:lnTo>
                <a:lnTo>
                  <a:pt x="462" y="1238"/>
                </a:lnTo>
                <a:lnTo>
                  <a:pt x="462" y="1238"/>
                </a:lnTo>
                <a:lnTo>
                  <a:pt x="461" y="1238"/>
                </a:lnTo>
                <a:lnTo>
                  <a:pt x="461" y="1239"/>
                </a:lnTo>
                <a:lnTo>
                  <a:pt x="461" y="1239"/>
                </a:lnTo>
                <a:lnTo>
                  <a:pt x="459" y="1239"/>
                </a:lnTo>
                <a:lnTo>
                  <a:pt x="459" y="1238"/>
                </a:lnTo>
                <a:lnTo>
                  <a:pt x="459" y="1238"/>
                </a:lnTo>
                <a:lnTo>
                  <a:pt x="459" y="1238"/>
                </a:lnTo>
                <a:lnTo>
                  <a:pt x="459" y="1239"/>
                </a:lnTo>
                <a:lnTo>
                  <a:pt x="458" y="1239"/>
                </a:lnTo>
                <a:lnTo>
                  <a:pt x="458" y="1239"/>
                </a:lnTo>
                <a:lnTo>
                  <a:pt x="457" y="1239"/>
                </a:lnTo>
                <a:lnTo>
                  <a:pt x="457" y="1239"/>
                </a:lnTo>
                <a:lnTo>
                  <a:pt x="457" y="1239"/>
                </a:lnTo>
                <a:lnTo>
                  <a:pt x="457" y="1238"/>
                </a:lnTo>
                <a:lnTo>
                  <a:pt x="457" y="1238"/>
                </a:lnTo>
                <a:lnTo>
                  <a:pt x="457" y="1239"/>
                </a:lnTo>
                <a:lnTo>
                  <a:pt x="455" y="1239"/>
                </a:lnTo>
                <a:lnTo>
                  <a:pt x="455" y="1239"/>
                </a:lnTo>
                <a:lnTo>
                  <a:pt x="455" y="1239"/>
                </a:lnTo>
                <a:lnTo>
                  <a:pt x="454" y="1239"/>
                </a:lnTo>
                <a:lnTo>
                  <a:pt x="454" y="1239"/>
                </a:lnTo>
                <a:lnTo>
                  <a:pt x="454" y="1239"/>
                </a:lnTo>
                <a:lnTo>
                  <a:pt x="452" y="1239"/>
                </a:lnTo>
                <a:lnTo>
                  <a:pt x="452" y="1239"/>
                </a:lnTo>
                <a:lnTo>
                  <a:pt x="451" y="1239"/>
                </a:lnTo>
                <a:lnTo>
                  <a:pt x="451" y="1240"/>
                </a:lnTo>
                <a:lnTo>
                  <a:pt x="451" y="1240"/>
                </a:lnTo>
                <a:lnTo>
                  <a:pt x="450" y="1240"/>
                </a:lnTo>
                <a:lnTo>
                  <a:pt x="450" y="1240"/>
                </a:lnTo>
                <a:lnTo>
                  <a:pt x="448" y="1242"/>
                </a:lnTo>
                <a:lnTo>
                  <a:pt x="448" y="1242"/>
                </a:lnTo>
                <a:lnTo>
                  <a:pt x="448" y="1242"/>
                </a:lnTo>
                <a:lnTo>
                  <a:pt x="448" y="1242"/>
                </a:lnTo>
                <a:lnTo>
                  <a:pt x="447" y="1242"/>
                </a:lnTo>
                <a:lnTo>
                  <a:pt x="447" y="1242"/>
                </a:lnTo>
                <a:lnTo>
                  <a:pt x="446" y="1242"/>
                </a:lnTo>
                <a:lnTo>
                  <a:pt x="446" y="1242"/>
                </a:lnTo>
                <a:lnTo>
                  <a:pt x="446" y="1243"/>
                </a:lnTo>
                <a:lnTo>
                  <a:pt x="446" y="1243"/>
                </a:lnTo>
                <a:lnTo>
                  <a:pt x="446" y="1243"/>
                </a:lnTo>
                <a:lnTo>
                  <a:pt x="446" y="1243"/>
                </a:lnTo>
                <a:lnTo>
                  <a:pt x="446" y="1245"/>
                </a:lnTo>
                <a:lnTo>
                  <a:pt x="444" y="1245"/>
                </a:lnTo>
                <a:lnTo>
                  <a:pt x="444" y="1246"/>
                </a:lnTo>
                <a:lnTo>
                  <a:pt x="444" y="1246"/>
                </a:lnTo>
                <a:lnTo>
                  <a:pt x="444" y="1246"/>
                </a:lnTo>
                <a:lnTo>
                  <a:pt x="444" y="1247"/>
                </a:lnTo>
                <a:lnTo>
                  <a:pt x="444" y="1247"/>
                </a:lnTo>
                <a:lnTo>
                  <a:pt x="444" y="1247"/>
                </a:lnTo>
                <a:lnTo>
                  <a:pt x="443" y="1247"/>
                </a:lnTo>
                <a:lnTo>
                  <a:pt x="443" y="1249"/>
                </a:lnTo>
                <a:lnTo>
                  <a:pt x="443" y="1249"/>
                </a:lnTo>
                <a:lnTo>
                  <a:pt x="443" y="1249"/>
                </a:lnTo>
                <a:lnTo>
                  <a:pt x="443" y="1249"/>
                </a:lnTo>
                <a:lnTo>
                  <a:pt x="443" y="1250"/>
                </a:lnTo>
                <a:lnTo>
                  <a:pt x="443" y="1250"/>
                </a:lnTo>
                <a:lnTo>
                  <a:pt x="443" y="1251"/>
                </a:lnTo>
                <a:lnTo>
                  <a:pt x="443" y="1251"/>
                </a:lnTo>
                <a:lnTo>
                  <a:pt x="443" y="1251"/>
                </a:lnTo>
                <a:lnTo>
                  <a:pt x="442" y="1251"/>
                </a:lnTo>
                <a:lnTo>
                  <a:pt x="442" y="1253"/>
                </a:lnTo>
                <a:lnTo>
                  <a:pt x="442" y="1253"/>
                </a:lnTo>
                <a:lnTo>
                  <a:pt x="442" y="1253"/>
                </a:lnTo>
                <a:lnTo>
                  <a:pt x="442" y="1254"/>
                </a:lnTo>
                <a:lnTo>
                  <a:pt x="442" y="1254"/>
                </a:lnTo>
                <a:lnTo>
                  <a:pt x="442" y="1254"/>
                </a:lnTo>
                <a:lnTo>
                  <a:pt x="440" y="1254"/>
                </a:lnTo>
                <a:lnTo>
                  <a:pt x="440" y="1255"/>
                </a:lnTo>
                <a:lnTo>
                  <a:pt x="440" y="1255"/>
                </a:lnTo>
                <a:lnTo>
                  <a:pt x="440" y="1255"/>
                </a:lnTo>
                <a:lnTo>
                  <a:pt x="440" y="1257"/>
                </a:lnTo>
                <a:lnTo>
                  <a:pt x="440" y="1257"/>
                </a:lnTo>
                <a:lnTo>
                  <a:pt x="440" y="1257"/>
                </a:lnTo>
                <a:lnTo>
                  <a:pt x="440" y="1257"/>
                </a:lnTo>
                <a:lnTo>
                  <a:pt x="440" y="1258"/>
                </a:lnTo>
                <a:lnTo>
                  <a:pt x="440" y="1258"/>
                </a:lnTo>
                <a:lnTo>
                  <a:pt x="440" y="1258"/>
                </a:lnTo>
                <a:lnTo>
                  <a:pt x="440" y="1260"/>
                </a:lnTo>
                <a:lnTo>
                  <a:pt x="440" y="1260"/>
                </a:lnTo>
                <a:lnTo>
                  <a:pt x="440" y="1260"/>
                </a:lnTo>
                <a:lnTo>
                  <a:pt x="439" y="1260"/>
                </a:lnTo>
                <a:lnTo>
                  <a:pt x="439" y="1261"/>
                </a:lnTo>
                <a:lnTo>
                  <a:pt x="439" y="1261"/>
                </a:lnTo>
                <a:lnTo>
                  <a:pt x="439" y="1261"/>
                </a:lnTo>
                <a:lnTo>
                  <a:pt x="437" y="1261"/>
                </a:lnTo>
                <a:lnTo>
                  <a:pt x="437" y="1262"/>
                </a:lnTo>
                <a:lnTo>
                  <a:pt x="437" y="1262"/>
                </a:lnTo>
                <a:lnTo>
                  <a:pt x="437" y="1262"/>
                </a:lnTo>
                <a:lnTo>
                  <a:pt x="437" y="1262"/>
                </a:lnTo>
                <a:lnTo>
                  <a:pt x="437" y="1264"/>
                </a:lnTo>
                <a:lnTo>
                  <a:pt x="437" y="1264"/>
                </a:lnTo>
                <a:lnTo>
                  <a:pt x="437" y="1264"/>
                </a:lnTo>
                <a:lnTo>
                  <a:pt x="437" y="1265"/>
                </a:lnTo>
                <a:lnTo>
                  <a:pt x="439" y="1265"/>
                </a:lnTo>
                <a:lnTo>
                  <a:pt x="439" y="1265"/>
                </a:lnTo>
                <a:lnTo>
                  <a:pt x="437" y="1265"/>
                </a:lnTo>
                <a:lnTo>
                  <a:pt x="437" y="1266"/>
                </a:lnTo>
                <a:lnTo>
                  <a:pt x="437" y="1266"/>
                </a:lnTo>
                <a:lnTo>
                  <a:pt x="437" y="1268"/>
                </a:lnTo>
                <a:lnTo>
                  <a:pt x="437" y="1268"/>
                </a:lnTo>
                <a:lnTo>
                  <a:pt x="437" y="1268"/>
                </a:lnTo>
                <a:lnTo>
                  <a:pt x="437" y="1268"/>
                </a:lnTo>
                <a:lnTo>
                  <a:pt x="437" y="1268"/>
                </a:lnTo>
                <a:lnTo>
                  <a:pt x="436" y="1268"/>
                </a:lnTo>
                <a:lnTo>
                  <a:pt x="436" y="1268"/>
                </a:lnTo>
                <a:lnTo>
                  <a:pt x="435" y="1268"/>
                </a:lnTo>
                <a:lnTo>
                  <a:pt x="435" y="1268"/>
                </a:lnTo>
                <a:lnTo>
                  <a:pt x="435" y="1269"/>
                </a:lnTo>
                <a:lnTo>
                  <a:pt x="435" y="1269"/>
                </a:lnTo>
                <a:lnTo>
                  <a:pt x="435" y="1269"/>
                </a:lnTo>
                <a:lnTo>
                  <a:pt x="433" y="1269"/>
                </a:lnTo>
                <a:lnTo>
                  <a:pt x="433" y="1271"/>
                </a:lnTo>
                <a:lnTo>
                  <a:pt x="433" y="1271"/>
                </a:lnTo>
                <a:lnTo>
                  <a:pt x="433" y="1271"/>
                </a:lnTo>
                <a:lnTo>
                  <a:pt x="432" y="1271"/>
                </a:lnTo>
                <a:lnTo>
                  <a:pt x="432" y="1271"/>
                </a:lnTo>
                <a:lnTo>
                  <a:pt x="432" y="1271"/>
                </a:lnTo>
                <a:lnTo>
                  <a:pt x="432" y="1271"/>
                </a:lnTo>
                <a:lnTo>
                  <a:pt x="431" y="1271"/>
                </a:lnTo>
                <a:lnTo>
                  <a:pt x="431" y="1271"/>
                </a:lnTo>
                <a:lnTo>
                  <a:pt x="431" y="1271"/>
                </a:lnTo>
                <a:lnTo>
                  <a:pt x="429" y="1271"/>
                </a:lnTo>
                <a:lnTo>
                  <a:pt x="429" y="1272"/>
                </a:lnTo>
                <a:lnTo>
                  <a:pt x="429" y="1272"/>
                </a:lnTo>
                <a:lnTo>
                  <a:pt x="429" y="1273"/>
                </a:lnTo>
                <a:lnTo>
                  <a:pt x="429" y="1273"/>
                </a:lnTo>
                <a:lnTo>
                  <a:pt x="429" y="1273"/>
                </a:lnTo>
                <a:lnTo>
                  <a:pt x="429" y="1273"/>
                </a:lnTo>
                <a:lnTo>
                  <a:pt x="429" y="1275"/>
                </a:lnTo>
                <a:lnTo>
                  <a:pt x="429" y="1275"/>
                </a:lnTo>
                <a:lnTo>
                  <a:pt x="429" y="1276"/>
                </a:lnTo>
                <a:lnTo>
                  <a:pt x="429" y="1276"/>
                </a:lnTo>
                <a:lnTo>
                  <a:pt x="431" y="1276"/>
                </a:lnTo>
                <a:lnTo>
                  <a:pt x="431" y="1276"/>
                </a:lnTo>
                <a:lnTo>
                  <a:pt x="431" y="1276"/>
                </a:lnTo>
                <a:lnTo>
                  <a:pt x="431" y="1276"/>
                </a:lnTo>
                <a:lnTo>
                  <a:pt x="431" y="1277"/>
                </a:lnTo>
                <a:lnTo>
                  <a:pt x="431" y="1277"/>
                </a:lnTo>
                <a:lnTo>
                  <a:pt x="431" y="1277"/>
                </a:lnTo>
                <a:lnTo>
                  <a:pt x="431" y="1277"/>
                </a:lnTo>
                <a:lnTo>
                  <a:pt x="431" y="1279"/>
                </a:lnTo>
                <a:lnTo>
                  <a:pt x="432" y="1279"/>
                </a:lnTo>
                <a:lnTo>
                  <a:pt x="432" y="1279"/>
                </a:lnTo>
                <a:lnTo>
                  <a:pt x="432" y="1280"/>
                </a:lnTo>
                <a:lnTo>
                  <a:pt x="432" y="1280"/>
                </a:lnTo>
                <a:lnTo>
                  <a:pt x="432" y="1281"/>
                </a:lnTo>
                <a:lnTo>
                  <a:pt x="432" y="1281"/>
                </a:lnTo>
                <a:lnTo>
                  <a:pt x="432" y="1281"/>
                </a:lnTo>
                <a:lnTo>
                  <a:pt x="431" y="1281"/>
                </a:lnTo>
                <a:lnTo>
                  <a:pt x="431" y="1283"/>
                </a:lnTo>
                <a:lnTo>
                  <a:pt x="431" y="1283"/>
                </a:lnTo>
                <a:lnTo>
                  <a:pt x="431" y="1283"/>
                </a:lnTo>
                <a:lnTo>
                  <a:pt x="431" y="1284"/>
                </a:lnTo>
                <a:lnTo>
                  <a:pt x="431" y="1284"/>
                </a:lnTo>
                <a:lnTo>
                  <a:pt x="431" y="1284"/>
                </a:lnTo>
                <a:lnTo>
                  <a:pt x="431" y="1284"/>
                </a:lnTo>
                <a:lnTo>
                  <a:pt x="432" y="1284"/>
                </a:lnTo>
                <a:lnTo>
                  <a:pt x="432" y="1286"/>
                </a:lnTo>
                <a:lnTo>
                  <a:pt x="432" y="1286"/>
                </a:lnTo>
                <a:lnTo>
                  <a:pt x="432" y="1286"/>
                </a:lnTo>
                <a:lnTo>
                  <a:pt x="432" y="1287"/>
                </a:lnTo>
                <a:lnTo>
                  <a:pt x="432" y="1287"/>
                </a:lnTo>
                <a:lnTo>
                  <a:pt x="432" y="1287"/>
                </a:lnTo>
                <a:lnTo>
                  <a:pt x="433" y="1288"/>
                </a:lnTo>
                <a:lnTo>
                  <a:pt x="433" y="1288"/>
                </a:lnTo>
                <a:lnTo>
                  <a:pt x="433" y="1290"/>
                </a:lnTo>
                <a:lnTo>
                  <a:pt x="433" y="1290"/>
                </a:lnTo>
                <a:lnTo>
                  <a:pt x="435" y="1290"/>
                </a:lnTo>
                <a:lnTo>
                  <a:pt x="435" y="1291"/>
                </a:lnTo>
                <a:lnTo>
                  <a:pt x="435" y="1291"/>
                </a:lnTo>
                <a:lnTo>
                  <a:pt x="435" y="1291"/>
                </a:lnTo>
                <a:lnTo>
                  <a:pt x="436" y="1291"/>
                </a:lnTo>
                <a:lnTo>
                  <a:pt x="436" y="1291"/>
                </a:lnTo>
                <a:lnTo>
                  <a:pt x="435" y="1291"/>
                </a:lnTo>
                <a:lnTo>
                  <a:pt x="435" y="1292"/>
                </a:lnTo>
                <a:lnTo>
                  <a:pt x="435" y="1292"/>
                </a:lnTo>
                <a:lnTo>
                  <a:pt x="435" y="1292"/>
                </a:lnTo>
                <a:lnTo>
                  <a:pt x="435" y="1292"/>
                </a:lnTo>
                <a:lnTo>
                  <a:pt x="435" y="1292"/>
                </a:lnTo>
                <a:lnTo>
                  <a:pt x="433" y="1292"/>
                </a:lnTo>
                <a:lnTo>
                  <a:pt x="433" y="1294"/>
                </a:lnTo>
                <a:lnTo>
                  <a:pt x="433" y="1294"/>
                </a:lnTo>
                <a:lnTo>
                  <a:pt x="435" y="1295"/>
                </a:lnTo>
                <a:lnTo>
                  <a:pt x="435" y="1295"/>
                </a:lnTo>
                <a:lnTo>
                  <a:pt x="435" y="1295"/>
                </a:lnTo>
                <a:lnTo>
                  <a:pt x="435" y="1295"/>
                </a:lnTo>
                <a:lnTo>
                  <a:pt x="435" y="1295"/>
                </a:lnTo>
                <a:lnTo>
                  <a:pt x="435" y="1297"/>
                </a:lnTo>
                <a:lnTo>
                  <a:pt x="435" y="1297"/>
                </a:lnTo>
                <a:lnTo>
                  <a:pt x="435" y="1298"/>
                </a:lnTo>
                <a:lnTo>
                  <a:pt x="435" y="1298"/>
                </a:lnTo>
                <a:lnTo>
                  <a:pt x="435" y="1298"/>
                </a:lnTo>
                <a:lnTo>
                  <a:pt x="435" y="1298"/>
                </a:lnTo>
                <a:lnTo>
                  <a:pt x="435" y="1299"/>
                </a:lnTo>
                <a:lnTo>
                  <a:pt x="435" y="1299"/>
                </a:lnTo>
                <a:lnTo>
                  <a:pt x="435" y="1299"/>
                </a:lnTo>
                <a:lnTo>
                  <a:pt x="435" y="1301"/>
                </a:lnTo>
                <a:lnTo>
                  <a:pt x="433" y="1301"/>
                </a:lnTo>
                <a:lnTo>
                  <a:pt x="433" y="1301"/>
                </a:lnTo>
                <a:lnTo>
                  <a:pt x="433" y="1301"/>
                </a:lnTo>
                <a:lnTo>
                  <a:pt x="435" y="1301"/>
                </a:lnTo>
                <a:lnTo>
                  <a:pt x="435" y="1301"/>
                </a:lnTo>
                <a:lnTo>
                  <a:pt x="435" y="1301"/>
                </a:lnTo>
                <a:lnTo>
                  <a:pt x="435" y="1301"/>
                </a:lnTo>
                <a:lnTo>
                  <a:pt x="435" y="1301"/>
                </a:lnTo>
                <a:lnTo>
                  <a:pt x="435" y="1302"/>
                </a:lnTo>
                <a:lnTo>
                  <a:pt x="435" y="1302"/>
                </a:lnTo>
                <a:lnTo>
                  <a:pt x="435" y="1303"/>
                </a:lnTo>
                <a:lnTo>
                  <a:pt x="435" y="1303"/>
                </a:lnTo>
                <a:lnTo>
                  <a:pt x="435" y="1303"/>
                </a:lnTo>
                <a:lnTo>
                  <a:pt x="435" y="1303"/>
                </a:lnTo>
                <a:lnTo>
                  <a:pt x="435" y="1305"/>
                </a:lnTo>
                <a:lnTo>
                  <a:pt x="435" y="1305"/>
                </a:lnTo>
                <a:lnTo>
                  <a:pt x="435" y="1305"/>
                </a:lnTo>
                <a:lnTo>
                  <a:pt x="435" y="1306"/>
                </a:lnTo>
                <a:lnTo>
                  <a:pt x="435" y="1306"/>
                </a:lnTo>
                <a:lnTo>
                  <a:pt x="435" y="1306"/>
                </a:lnTo>
                <a:lnTo>
                  <a:pt x="435" y="1306"/>
                </a:lnTo>
                <a:lnTo>
                  <a:pt x="433" y="1306"/>
                </a:lnTo>
                <a:lnTo>
                  <a:pt x="433" y="1306"/>
                </a:lnTo>
                <a:lnTo>
                  <a:pt x="433" y="1307"/>
                </a:lnTo>
                <a:lnTo>
                  <a:pt x="432" y="1307"/>
                </a:lnTo>
                <a:lnTo>
                  <a:pt x="433" y="1307"/>
                </a:lnTo>
                <a:lnTo>
                  <a:pt x="433" y="1309"/>
                </a:lnTo>
                <a:lnTo>
                  <a:pt x="432" y="1309"/>
                </a:lnTo>
                <a:lnTo>
                  <a:pt x="432" y="1309"/>
                </a:lnTo>
                <a:lnTo>
                  <a:pt x="432" y="1309"/>
                </a:lnTo>
                <a:lnTo>
                  <a:pt x="432" y="1309"/>
                </a:lnTo>
                <a:lnTo>
                  <a:pt x="431" y="1309"/>
                </a:lnTo>
                <a:lnTo>
                  <a:pt x="431" y="1309"/>
                </a:lnTo>
                <a:lnTo>
                  <a:pt x="431" y="1309"/>
                </a:lnTo>
                <a:lnTo>
                  <a:pt x="429" y="1309"/>
                </a:lnTo>
                <a:lnTo>
                  <a:pt x="429" y="1309"/>
                </a:lnTo>
                <a:lnTo>
                  <a:pt x="429" y="1310"/>
                </a:lnTo>
                <a:lnTo>
                  <a:pt x="429" y="1310"/>
                </a:lnTo>
                <a:lnTo>
                  <a:pt x="429" y="1310"/>
                </a:lnTo>
                <a:lnTo>
                  <a:pt x="429" y="1312"/>
                </a:lnTo>
                <a:lnTo>
                  <a:pt x="429" y="1312"/>
                </a:lnTo>
                <a:lnTo>
                  <a:pt x="429" y="1312"/>
                </a:lnTo>
                <a:lnTo>
                  <a:pt x="429" y="1312"/>
                </a:lnTo>
                <a:lnTo>
                  <a:pt x="429" y="1312"/>
                </a:lnTo>
                <a:lnTo>
                  <a:pt x="428" y="1312"/>
                </a:lnTo>
                <a:lnTo>
                  <a:pt x="428" y="1312"/>
                </a:lnTo>
                <a:lnTo>
                  <a:pt x="428" y="1313"/>
                </a:lnTo>
                <a:lnTo>
                  <a:pt x="428" y="1313"/>
                </a:lnTo>
                <a:lnTo>
                  <a:pt x="428" y="1314"/>
                </a:lnTo>
                <a:lnTo>
                  <a:pt x="426" y="1314"/>
                </a:lnTo>
                <a:lnTo>
                  <a:pt x="426" y="1314"/>
                </a:lnTo>
                <a:lnTo>
                  <a:pt x="426" y="1314"/>
                </a:lnTo>
                <a:lnTo>
                  <a:pt x="425" y="1314"/>
                </a:lnTo>
                <a:lnTo>
                  <a:pt x="425" y="1314"/>
                </a:lnTo>
                <a:lnTo>
                  <a:pt x="426" y="1316"/>
                </a:lnTo>
                <a:lnTo>
                  <a:pt x="426" y="1316"/>
                </a:lnTo>
                <a:lnTo>
                  <a:pt x="425" y="1316"/>
                </a:lnTo>
                <a:lnTo>
                  <a:pt x="425" y="1317"/>
                </a:lnTo>
                <a:lnTo>
                  <a:pt x="424" y="1317"/>
                </a:lnTo>
                <a:lnTo>
                  <a:pt x="424" y="1317"/>
                </a:lnTo>
                <a:lnTo>
                  <a:pt x="424" y="1317"/>
                </a:lnTo>
                <a:lnTo>
                  <a:pt x="424" y="1317"/>
                </a:lnTo>
                <a:lnTo>
                  <a:pt x="424" y="1318"/>
                </a:lnTo>
                <a:lnTo>
                  <a:pt x="424" y="1318"/>
                </a:lnTo>
                <a:lnTo>
                  <a:pt x="425" y="1318"/>
                </a:lnTo>
                <a:lnTo>
                  <a:pt x="424" y="1320"/>
                </a:lnTo>
                <a:lnTo>
                  <a:pt x="424" y="1320"/>
                </a:lnTo>
                <a:lnTo>
                  <a:pt x="424" y="1320"/>
                </a:lnTo>
                <a:lnTo>
                  <a:pt x="422" y="1320"/>
                </a:lnTo>
                <a:lnTo>
                  <a:pt x="424" y="1320"/>
                </a:lnTo>
                <a:lnTo>
                  <a:pt x="424" y="1320"/>
                </a:lnTo>
                <a:lnTo>
                  <a:pt x="424" y="1321"/>
                </a:lnTo>
                <a:lnTo>
                  <a:pt x="424" y="1321"/>
                </a:lnTo>
                <a:lnTo>
                  <a:pt x="422" y="1321"/>
                </a:lnTo>
                <a:lnTo>
                  <a:pt x="422" y="1321"/>
                </a:lnTo>
                <a:lnTo>
                  <a:pt x="421" y="1321"/>
                </a:lnTo>
                <a:lnTo>
                  <a:pt x="421" y="1321"/>
                </a:lnTo>
                <a:lnTo>
                  <a:pt x="421" y="1323"/>
                </a:lnTo>
                <a:lnTo>
                  <a:pt x="421" y="1323"/>
                </a:lnTo>
                <a:lnTo>
                  <a:pt x="421" y="1323"/>
                </a:lnTo>
                <a:lnTo>
                  <a:pt x="421" y="1323"/>
                </a:lnTo>
                <a:lnTo>
                  <a:pt x="420" y="1323"/>
                </a:lnTo>
                <a:lnTo>
                  <a:pt x="420" y="1323"/>
                </a:lnTo>
                <a:lnTo>
                  <a:pt x="420" y="1324"/>
                </a:lnTo>
                <a:lnTo>
                  <a:pt x="420" y="1324"/>
                </a:lnTo>
                <a:lnTo>
                  <a:pt x="418" y="1324"/>
                </a:lnTo>
                <a:lnTo>
                  <a:pt x="418" y="1324"/>
                </a:lnTo>
                <a:lnTo>
                  <a:pt x="418" y="1325"/>
                </a:lnTo>
                <a:lnTo>
                  <a:pt x="418" y="1325"/>
                </a:lnTo>
                <a:lnTo>
                  <a:pt x="418" y="1325"/>
                </a:lnTo>
                <a:lnTo>
                  <a:pt x="418" y="1327"/>
                </a:lnTo>
                <a:lnTo>
                  <a:pt x="418" y="1327"/>
                </a:lnTo>
                <a:lnTo>
                  <a:pt x="418" y="1327"/>
                </a:lnTo>
                <a:lnTo>
                  <a:pt x="418" y="1328"/>
                </a:lnTo>
                <a:lnTo>
                  <a:pt x="418" y="1328"/>
                </a:lnTo>
                <a:lnTo>
                  <a:pt x="418" y="1328"/>
                </a:lnTo>
                <a:lnTo>
                  <a:pt x="418" y="1329"/>
                </a:lnTo>
                <a:lnTo>
                  <a:pt x="418" y="1329"/>
                </a:lnTo>
                <a:lnTo>
                  <a:pt x="418" y="1331"/>
                </a:lnTo>
                <a:lnTo>
                  <a:pt x="418" y="1331"/>
                </a:lnTo>
                <a:lnTo>
                  <a:pt x="418" y="1331"/>
                </a:lnTo>
                <a:lnTo>
                  <a:pt x="418" y="1332"/>
                </a:lnTo>
                <a:lnTo>
                  <a:pt x="418" y="1332"/>
                </a:lnTo>
                <a:lnTo>
                  <a:pt x="418" y="1332"/>
                </a:lnTo>
                <a:lnTo>
                  <a:pt x="417" y="1332"/>
                </a:lnTo>
                <a:lnTo>
                  <a:pt x="417" y="1333"/>
                </a:lnTo>
                <a:lnTo>
                  <a:pt x="417" y="1333"/>
                </a:lnTo>
                <a:lnTo>
                  <a:pt x="417" y="1333"/>
                </a:lnTo>
                <a:lnTo>
                  <a:pt x="417" y="1335"/>
                </a:lnTo>
                <a:lnTo>
                  <a:pt x="416" y="1335"/>
                </a:lnTo>
                <a:lnTo>
                  <a:pt x="416" y="1335"/>
                </a:lnTo>
                <a:lnTo>
                  <a:pt x="416" y="1335"/>
                </a:lnTo>
                <a:lnTo>
                  <a:pt x="416" y="1336"/>
                </a:lnTo>
                <a:lnTo>
                  <a:pt x="416" y="1336"/>
                </a:lnTo>
                <a:lnTo>
                  <a:pt x="416" y="1336"/>
                </a:lnTo>
                <a:lnTo>
                  <a:pt x="416" y="1336"/>
                </a:lnTo>
                <a:lnTo>
                  <a:pt x="416" y="1338"/>
                </a:lnTo>
                <a:lnTo>
                  <a:pt x="416" y="1338"/>
                </a:lnTo>
                <a:lnTo>
                  <a:pt x="416" y="1338"/>
                </a:lnTo>
                <a:lnTo>
                  <a:pt x="416" y="1339"/>
                </a:lnTo>
                <a:lnTo>
                  <a:pt x="416" y="1339"/>
                </a:lnTo>
                <a:lnTo>
                  <a:pt x="416" y="1339"/>
                </a:lnTo>
                <a:lnTo>
                  <a:pt x="414" y="1339"/>
                </a:lnTo>
                <a:lnTo>
                  <a:pt x="414" y="1339"/>
                </a:lnTo>
                <a:lnTo>
                  <a:pt x="414" y="1339"/>
                </a:lnTo>
                <a:lnTo>
                  <a:pt x="413" y="1339"/>
                </a:lnTo>
                <a:lnTo>
                  <a:pt x="413" y="1339"/>
                </a:lnTo>
                <a:lnTo>
                  <a:pt x="413" y="1339"/>
                </a:lnTo>
                <a:lnTo>
                  <a:pt x="413" y="1339"/>
                </a:lnTo>
                <a:lnTo>
                  <a:pt x="413" y="1339"/>
                </a:lnTo>
                <a:lnTo>
                  <a:pt x="413" y="1339"/>
                </a:lnTo>
                <a:lnTo>
                  <a:pt x="413" y="1340"/>
                </a:lnTo>
                <a:lnTo>
                  <a:pt x="413" y="1340"/>
                </a:lnTo>
                <a:lnTo>
                  <a:pt x="413" y="1340"/>
                </a:lnTo>
                <a:lnTo>
                  <a:pt x="413" y="1342"/>
                </a:lnTo>
                <a:lnTo>
                  <a:pt x="413" y="1342"/>
                </a:lnTo>
                <a:lnTo>
                  <a:pt x="411" y="1342"/>
                </a:lnTo>
                <a:lnTo>
                  <a:pt x="411" y="1342"/>
                </a:lnTo>
                <a:lnTo>
                  <a:pt x="410" y="1342"/>
                </a:lnTo>
                <a:lnTo>
                  <a:pt x="410" y="1342"/>
                </a:lnTo>
                <a:lnTo>
                  <a:pt x="411" y="1342"/>
                </a:lnTo>
                <a:lnTo>
                  <a:pt x="411" y="1343"/>
                </a:lnTo>
                <a:lnTo>
                  <a:pt x="411" y="1343"/>
                </a:lnTo>
                <a:lnTo>
                  <a:pt x="411" y="1344"/>
                </a:lnTo>
                <a:lnTo>
                  <a:pt x="410" y="1344"/>
                </a:lnTo>
                <a:lnTo>
                  <a:pt x="410" y="1344"/>
                </a:lnTo>
                <a:lnTo>
                  <a:pt x="411" y="1344"/>
                </a:lnTo>
                <a:lnTo>
                  <a:pt x="411" y="1344"/>
                </a:lnTo>
                <a:lnTo>
                  <a:pt x="411" y="1346"/>
                </a:lnTo>
                <a:lnTo>
                  <a:pt x="410" y="1346"/>
                </a:lnTo>
                <a:lnTo>
                  <a:pt x="410" y="1346"/>
                </a:lnTo>
                <a:lnTo>
                  <a:pt x="410" y="1346"/>
                </a:lnTo>
                <a:lnTo>
                  <a:pt x="410" y="1346"/>
                </a:lnTo>
                <a:lnTo>
                  <a:pt x="410" y="1346"/>
                </a:lnTo>
                <a:lnTo>
                  <a:pt x="409" y="1346"/>
                </a:lnTo>
                <a:lnTo>
                  <a:pt x="409" y="1347"/>
                </a:lnTo>
                <a:lnTo>
                  <a:pt x="409" y="1347"/>
                </a:lnTo>
                <a:lnTo>
                  <a:pt x="409" y="1347"/>
                </a:lnTo>
                <a:lnTo>
                  <a:pt x="409" y="1347"/>
                </a:lnTo>
                <a:lnTo>
                  <a:pt x="409" y="1349"/>
                </a:lnTo>
                <a:lnTo>
                  <a:pt x="409" y="1349"/>
                </a:lnTo>
                <a:lnTo>
                  <a:pt x="410" y="1349"/>
                </a:lnTo>
                <a:lnTo>
                  <a:pt x="410" y="1349"/>
                </a:lnTo>
                <a:lnTo>
                  <a:pt x="410" y="1350"/>
                </a:lnTo>
                <a:lnTo>
                  <a:pt x="409" y="1350"/>
                </a:lnTo>
                <a:lnTo>
                  <a:pt x="409" y="1350"/>
                </a:lnTo>
                <a:lnTo>
                  <a:pt x="409" y="1350"/>
                </a:lnTo>
                <a:lnTo>
                  <a:pt x="409" y="1351"/>
                </a:lnTo>
                <a:lnTo>
                  <a:pt x="409" y="1351"/>
                </a:lnTo>
                <a:lnTo>
                  <a:pt x="409" y="1351"/>
                </a:lnTo>
                <a:lnTo>
                  <a:pt x="409" y="1353"/>
                </a:lnTo>
                <a:lnTo>
                  <a:pt x="409" y="1351"/>
                </a:lnTo>
                <a:lnTo>
                  <a:pt x="407" y="1351"/>
                </a:lnTo>
                <a:lnTo>
                  <a:pt x="407" y="1351"/>
                </a:lnTo>
                <a:lnTo>
                  <a:pt x="407" y="1351"/>
                </a:lnTo>
                <a:lnTo>
                  <a:pt x="407" y="1353"/>
                </a:lnTo>
                <a:lnTo>
                  <a:pt x="407" y="1353"/>
                </a:lnTo>
                <a:lnTo>
                  <a:pt x="407" y="1353"/>
                </a:lnTo>
                <a:lnTo>
                  <a:pt x="407" y="1353"/>
                </a:lnTo>
                <a:lnTo>
                  <a:pt x="406" y="1353"/>
                </a:lnTo>
                <a:lnTo>
                  <a:pt x="406" y="1353"/>
                </a:lnTo>
                <a:lnTo>
                  <a:pt x="406" y="1354"/>
                </a:lnTo>
                <a:lnTo>
                  <a:pt x="406" y="1354"/>
                </a:lnTo>
                <a:lnTo>
                  <a:pt x="405" y="1355"/>
                </a:lnTo>
                <a:lnTo>
                  <a:pt x="405" y="1355"/>
                </a:lnTo>
                <a:lnTo>
                  <a:pt x="405" y="1355"/>
                </a:lnTo>
                <a:lnTo>
                  <a:pt x="403" y="1355"/>
                </a:lnTo>
                <a:lnTo>
                  <a:pt x="403" y="1357"/>
                </a:lnTo>
                <a:lnTo>
                  <a:pt x="403" y="1357"/>
                </a:lnTo>
                <a:lnTo>
                  <a:pt x="403" y="1357"/>
                </a:lnTo>
                <a:lnTo>
                  <a:pt x="402" y="1357"/>
                </a:lnTo>
                <a:lnTo>
                  <a:pt x="402" y="1357"/>
                </a:lnTo>
                <a:lnTo>
                  <a:pt x="402" y="1358"/>
                </a:lnTo>
                <a:lnTo>
                  <a:pt x="402" y="1358"/>
                </a:lnTo>
                <a:lnTo>
                  <a:pt x="402" y="1358"/>
                </a:lnTo>
                <a:lnTo>
                  <a:pt x="400" y="1358"/>
                </a:lnTo>
                <a:lnTo>
                  <a:pt x="400" y="1358"/>
                </a:lnTo>
                <a:lnTo>
                  <a:pt x="400" y="1358"/>
                </a:lnTo>
                <a:lnTo>
                  <a:pt x="400" y="1359"/>
                </a:lnTo>
                <a:lnTo>
                  <a:pt x="399" y="1359"/>
                </a:lnTo>
                <a:lnTo>
                  <a:pt x="399" y="1359"/>
                </a:lnTo>
                <a:lnTo>
                  <a:pt x="399" y="1359"/>
                </a:lnTo>
                <a:lnTo>
                  <a:pt x="398" y="1359"/>
                </a:lnTo>
                <a:lnTo>
                  <a:pt x="398" y="1359"/>
                </a:lnTo>
                <a:lnTo>
                  <a:pt x="396" y="1359"/>
                </a:lnTo>
                <a:lnTo>
                  <a:pt x="396" y="1361"/>
                </a:lnTo>
                <a:lnTo>
                  <a:pt x="396" y="1361"/>
                </a:lnTo>
                <a:lnTo>
                  <a:pt x="396" y="1361"/>
                </a:lnTo>
                <a:lnTo>
                  <a:pt x="395" y="1361"/>
                </a:lnTo>
                <a:lnTo>
                  <a:pt x="395" y="1361"/>
                </a:lnTo>
                <a:lnTo>
                  <a:pt x="395" y="1361"/>
                </a:lnTo>
                <a:lnTo>
                  <a:pt x="394" y="1361"/>
                </a:lnTo>
                <a:lnTo>
                  <a:pt x="394" y="1361"/>
                </a:lnTo>
                <a:lnTo>
                  <a:pt x="394" y="1361"/>
                </a:lnTo>
                <a:lnTo>
                  <a:pt x="392" y="1361"/>
                </a:lnTo>
                <a:lnTo>
                  <a:pt x="392" y="1361"/>
                </a:lnTo>
                <a:lnTo>
                  <a:pt x="392" y="1361"/>
                </a:lnTo>
                <a:lnTo>
                  <a:pt x="391" y="1361"/>
                </a:lnTo>
                <a:lnTo>
                  <a:pt x="391" y="1361"/>
                </a:lnTo>
                <a:lnTo>
                  <a:pt x="391" y="1361"/>
                </a:lnTo>
                <a:lnTo>
                  <a:pt x="390" y="1361"/>
                </a:lnTo>
                <a:lnTo>
                  <a:pt x="390" y="1361"/>
                </a:lnTo>
                <a:lnTo>
                  <a:pt x="388" y="1361"/>
                </a:lnTo>
                <a:lnTo>
                  <a:pt x="388" y="1361"/>
                </a:lnTo>
                <a:lnTo>
                  <a:pt x="388" y="1361"/>
                </a:lnTo>
                <a:lnTo>
                  <a:pt x="388" y="1361"/>
                </a:lnTo>
                <a:lnTo>
                  <a:pt x="387" y="1361"/>
                </a:lnTo>
                <a:lnTo>
                  <a:pt x="387" y="1361"/>
                </a:lnTo>
                <a:lnTo>
                  <a:pt x="387" y="1361"/>
                </a:lnTo>
                <a:lnTo>
                  <a:pt x="387" y="1361"/>
                </a:lnTo>
                <a:lnTo>
                  <a:pt x="387" y="1361"/>
                </a:lnTo>
                <a:lnTo>
                  <a:pt x="387" y="1361"/>
                </a:lnTo>
                <a:lnTo>
                  <a:pt x="385" y="1361"/>
                </a:lnTo>
                <a:lnTo>
                  <a:pt x="385" y="1361"/>
                </a:lnTo>
                <a:lnTo>
                  <a:pt x="385" y="1361"/>
                </a:lnTo>
                <a:lnTo>
                  <a:pt x="385" y="1361"/>
                </a:lnTo>
                <a:lnTo>
                  <a:pt x="385" y="1361"/>
                </a:lnTo>
                <a:lnTo>
                  <a:pt x="384" y="1361"/>
                </a:lnTo>
                <a:lnTo>
                  <a:pt x="384" y="1361"/>
                </a:lnTo>
                <a:lnTo>
                  <a:pt x="383" y="1361"/>
                </a:lnTo>
                <a:lnTo>
                  <a:pt x="383" y="1361"/>
                </a:lnTo>
                <a:lnTo>
                  <a:pt x="383" y="1361"/>
                </a:lnTo>
                <a:lnTo>
                  <a:pt x="383" y="1361"/>
                </a:lnTo>
                <a:lnTo>
                  <a:pt x="381" y="1361"/>
                </a:lnTo>
                <a:lnTo>
                  <a:pt x="381" y="1361"/>
                </a:lnTo>
                <a:lnTo>
                  <a:pt x="380" y="1361"/>
                </a:lnTo>
                <a:lnTo>
                  <a:pt x="380" y="1361"/>
                </a:lnTo>
                <a:lnTo>
                  <a:pt x="380" y="1361"/>
                </a:lnTo>
                <a:lnTo>
                  <a:pt x="379" y="1361"/>
                </a:lnTo>
                <a:lnTo>
                  <a:pt x="379" y="1361"/>
                </a:lnTo>
                <a:lnTo>
                  <a:pt x="377" y="1361"/>
                </a:lnTo>
                <a:lnTo>
                  <a:pt x="377" y="1361"/>
                </a:lnTo>
                <a:lnTo>
                  <a:pt x="377" y="1361"/>
                </a:lnTo>
                <a:lnTo>
                  <a:pt x="377" y="1361"/>
                </a:lnTo>
                <a:lnTo>
                  <a:pt x="377" y="1361"/>
                </a:lnTo>
                <a:lnTo>
                  <a:pt x="376" y="1361"/>
                </a:lnTo>
                <a:lnTo>
                  <a:pt x="376" y="1362"/>
                </a:lnTo>
                <a:lnTo>
                  <a:pt x="376" y="1362"/>
                </a:lnTo>
                <a:lnTo>
                  <a:pt x="376" y="1364"/>
                </a:lnTo>
                <a:lnTo>
                  <a:pt x="376" y="1364"/>
                </a:lnTo>
                <a:lnTo>
                  <a:pt x="376" y="1364"/>
                </a:lnTo>
                <a:lnTo>
                  <a:pt x="376" y="1364"/>
                </a:lnTo>
                <a:lnTo>
                  <a:pt x="376" y="1364"/>
                </a:lnTo>
                <a:lnTo>
                  <a:pt x="376" y="1365"/>
                </a:lnTo>
                <a:lnTo>
                  <a:pt x="376" y="1365"/>
                </a:lnTo>
                <a:lnTo>
                  <a:pt x="374" y="1365"/>
                </a:lnTo>
                <a:lnTo>
                  <a:pt x="374" y="1365"/>
                </a:lnTo>
                <a:lnTo>
                  <a:pt x="374" y="1366"/>
                </a:lnTo>
                <a:lnTo>
                  <a:pt x="374" y="1366"/>
                </a:lnTo>
                <a:lnTo>
                  <a:pt x="373" y="1366"/>
                </a:lnTo>
                <a:lnTo>
                  <a:pt x="373" y="1366"/>
                </a:lnTo>
                <a:lnTo>
                  <a:pt x="372" y="1366"/>
                </a:lnTo>
                <a:lnTo>
                  <a:pt x="372" y="1366"/>
                </a:lnTo>
                <a:lnTo>
                  <a:pt x="372" y="1366"/>
                </a:lnTo>
                <a:lnTo>
                  <a:pt x="370" y="1366"/>
                </a:lnTo>
                <a:lnTo>
                  <a:pt x="370" y="1366"/>
                </a:lnTo>
                <a:lnTo>
                  <a:pt x="370" y="1366"/>
                </a:lnTo>
                <a:lnTo>
                  <a:pt x="370" y="1366"/>
                </a:lnTo>
                <a:lnTo>
                  <a:pt x="370" y="1366"/>
                </a:lnTo>
                <a:lnTo>
                  <a:pt x="369" y="1366"/>
                </a:lnTo>
                <a:lnTo>
                  <a:pt x="369" y="1366"/>
                </a:lnTo>
                <a:lnTo>
                  <a:pt x="369" y="1366"/>
                </a:lnTo>
                <a:lnTo>
                  <a:pt x="369" y="1366"/>
                </a:lnTo>
                <a:lnTo>
                  <a:pt x="368" y="1366"/>
                </a:lnTo>
                <a:lnTo>
                  <a:pt x="369" y="1368"/>
                </a:lnTo>
                <a:lnTo>
                  <a:pt x="369" y="1368"/>
                </a:lnTo>
                <a:lnTo>
                  <a:pt x="369" y="1369"/>
                </a:lnTo>
                <a:lnTo>
                  <a:pt x="369" y="1369"/>
                </a:lnTo>
                <a:lnTo>
                  <a:pt x="368" y="1369"/>
                </a:lnTo>
                <a:lnTo>
                  <a:pt x="368" y="1370"/>
                </a:lnTo>
                <a:lnTo>
                  <a:pt x="368" y="1370"/>
                </a:lnTo>
                <a:lnTo>
                  <a:pt x="368" y="1370"/>
                </a:lnTo>
                <a:lnTo>
                  <a:pt x="368" y="1370"/>
                </a:lnTo>
                <a:lnTo>
                  <a:pt x="368" y="1372"/>
                </a:lnTo>
                <a:lnTo>
                  <a:pt x="368" y="1372"/>
                </a:lnTo>
                <a:lnTo>
                  <a:pt x="368" y="1372"/>
                </a:lnTo>
                <a:lnTo>
                  <a:pt x="368" y="1372"/>
                </a:lnTo>
                <a:lnTo>
                  <a:pt x="368" y="1373"/>
                </a:lnTo>
                <a:lnTo>
                  <a:pt x="366" y="1373"/>
                </a:lnTo>
                <a:lnTo>
                  <a:pt x="366" y="1372"/>
                </a:lnTo>
                <a:lnTo>
                  <a:pt x="366" y="1372"/>
                </a:lnTo>
                <a:lnTo>
                  <a:pt x="366" y="1373"/>
                </a:lnTo>
                <a:lnTo>
                  <a:pt x="366" y="1373"/>
                </a:lnTo>
                <a:lnTo>
                  <a:pt x="366" y="1373"/>
                </a:lnTo>
                <a:lnTo>
                  <a:pt x="366" y="1375"/>
                </a:lnTo>
                <a:lnTo>
                  <a:pt x="365" y="1375"/>
                </a:lnTo>
                <a:lnTo>
                  <a:pt x="365" y="1375"/>
                </a:lnTo>
                <a:lnTo>
                  <a:pt x="366" y="1375"/>
                </a:lnTo>
                <a:lnTo>
                  <a:pt x="366" y="1375"/>
                </a:lnTo>
                <a:lnTo>
                  <a:pt x="366" y="1375"/>
                </a:lnTo>
                <a:lnTo>
                  <a:pt x="366" y="1375"/>
                </a:lnTo>
                <a:lnTo>
                  <a:pt x="366" y="1376"/>
                </a:lnTo>
                <a:lnTo>
                  <a:pt x="366" y="1376"/>
                </a:lnTo>
                <a:lnTo>
                  <a:pt x="366" y="1377"/>
                </a:lnTo>
                <a:lnTo>
                  <a:pt x="366" y="1377"/>
                </a:lnTo>
                <a:lnTo>
                  <a:pt x="366" y="1377"/>
                </a:lnTo>
                <a:lnTo>
                  <a:pt x="366" y="1377"/>
                </a:lnTo>
                <a:lnTo>
                  <a:pt x="366" y="1377"/>
                </a:lnTo>
                <a:lnTo>
                  <a:pt x="365" y="1377"/>
                </a:lnTo>
                <a:lnTo>
                  <a:pt x="365" y="1379"/>
                </a:lnTo>
                <a:lnTo>
                  <a:pt x="365" y="1379"/>
                </a:lnTo>
                <a:lnTo>
                  <a:pt x="365" y="1379"/>
                </a:lnTo>
                <a:lnTo>
                  <a:pt x="364" y="1379"/>
                </a:lnTo>
                <a:lnTo>
                  <a:pt x="364" y="1380"/>
                </a:lnTo>
                <a:lnTo>
                  <a:pt x="364" y="1380"/>
                </a:lnTo>
                <a:lnTo>
                  <a:pt x="364" y="1380"/>
                </a:lnTo>
                <a:lnTo>
                  <a:pt x="364" y="1380"/>
                </a:lnTo>
                <a:lnTo>
                  <a:pt x="364" y="1380"/>
                </a:lnTo>
                <a:lnTo>
                  <a:pt x="362" y="1380"/>
                </a:lnTo>
                <a:lnTo>
                  <a:pt x="362" y="1380"/>
                </a:lnTo>
                <a:lnTo>
                  <a:pt x="362" y="1380"/>
                </a:lnTo>
                <a:lnTo>
                  <a:pt x="362" y="1380"/>
                </a:lnTo>
                <a:lnTo>
                  <a:pt x="362" y="1381"/>
                </a:lnTo>
                <a:lnTo>
                  <a:pt x="362" y="1381"/>
                </a:lnTo>
                <a:lnTo>
                  <a:pt x="361" y="1383"/>
                </a:lnTo>
                <a:lnTo>
                  <a:pt x="361" y="1381"/>
                </a:lnTo>
                <a:lnTo>
                  <a:pt x="361" y="1383"/>
                </a:lnTo>
                <a:lnTo>
                  <a:pt x="361" y="1383"/>
                </a:lnTo>
                <a:lnTo>
                  <a:pt x="361" y="1381"/>
                </a:lnTo>
                <a:lnTo>
                  <a:pt x="361" y="1383"/>
                </a:lnTo>
                <a:lnTo>
                  <a:pt x="361" y="1383"/>
                </a:lnTo>
                <a:lnTo>
                  <a:pt x="361" y="1383"/>
                </a:lnTo>
                <a:lnTo>
                  <a:pt x="359" y="1383"/>
                </a:lnTo>
                <a:lnTo>
                  <a:pt x="359" y="1383"/>
                </a:lnTo>
                <a:lnTo>
                  <a:pt x="359" y="1383"/>
                </a:lnTo>
                <a:lnTo>
                  <a:pt x="359" y="1383"/>
                </a:lnTo>
                <a:lnTo>
                  <a:pt x="358" y="1383"/>
                </a:lnTo>
                <a:lnTo>
                  <a:pt x="358" y="1383"/>
                </a:lnTo>
                <a:lnTo>
                  <a:pt x="358" y="1383"/>
                </a:lnTo>
                <a:lnTo>
                  <a:pt x="358" y="1383"/>
                </a:lnTo>
                <a:lnTo>
                  <a:pt x="358" y="1383"/>
                </a:lnTo>
                <a:lnTo>
                  <a:pt x="358" y="1384"/>
                </a:lnTo>
                <a:lnTo>
                  <a:pt x="358" y="1384"/>
                </a:lnTo>
                <a:lnTo>
                  <a:pt x="358" y="1384"/>
                </a:lnTo>
                <a:lnTo>
                  <a:pt x="357" y="1385"/>
                </a:lnTo>
                <a:lnTo>
                  <a:pt x="358" y="1385"/>
                </a:lnTo>
                <a:lnTo>
                  <a:pt x="358" y="1385"/>
                </a:lnTo>
                <a:lnTo>
                  <a:pt x="357" y="1385"/>
                </a:lnTo>
                <a:lnTo>
                  <a:pt x="357" y="1385"/>
                </a:lnTo>
                <a:lnTo>
                  <a:pt x="357" y="1387"/>
                </a:lnTo>
                <a:lnTo>
                  <a:pt x="355" y="1387"/>
                </a:lnTo>
                <a:lnTo>
                  <a:pt x="355" y="1387"/>
                </a:lnTo>
                <a:lnTo>
                  <a:pt x="355" y="1387"/>
                </a:lnTo>
                <a:lnTo>
                  <a:pt x="355" y="1387"/>
                </a:lnTo>
                <a:lnTo>
                  <a:pt x="355" y="1387"/>
                </a:lnTo>
                <a:lnTo>
                  <a:pt x="355" y="1387"/>
                </a:lnTo>
                <a:lnTo>
                  <a:pt x="355" y="1388"/>
                </a:lnTo>
                <a:lnTo>
                  <a:pt x="355" y="1388"/>
                </a:lnTo>
                <a:lnTo>
                  <a:pt x="355" y="1388"/>
                </a:lnTo>
                <a:lnTo>
                  <a:pt x="355" y="1388"/>
                </a:lnTo>
                <a:lnTo>
                  <a:pt x="354" y="1388"/>
                </a:lnTo>
                <a:lnTo>
                  <a:pt x="354" y="1388"/>
                </a:lnTo>
                <a:lnTo>
                  <a:pt x="354" y="1388"/>
                </a:lnTo>
                <a:lnTo>
                  <a:pt x="354" y="1387"/>
                </a:lnTo>
                <a:lnTo>
                  <a:pt x="353" y="1387"/>
                </a:lnTo>
                <a:lnTo>
                  <a:pt x="353" y="1388"/>
                </a:lnTo>
                <a:lnTo>
                  <a:pt x="353" y="1388"/>
                </a:lnTo>
                <a:lnTo>
                  <a:pt x="353" y="1388"/>
                </a:lnTo>
                <a:lnTo>
                  <a:pt x="353" y="1390"/>
                </a:lnTo>
                <a:lnTo>
                  <a:pt x="353" y="1390"/>
                </a:lnTo>
                <a:lnTo>
                  <a:pt x="353" y="1390"/>
                </a:lnTo>
                <a:lnTo>
                  <a:pt x="353" y="1391"/>
                </a:lnTo>
                <a:lnTo>
                  <a:pt x="353" y="1391"/>
                </a:lnTo>
                <a:lnTo>
                  <a:pt x="353" y="1391"/>
                </a:lnTo>
                <a:lnTo>
                  <a:pt x="353" y="1391"/>
                </a:lnTo>
                <a:lnTo>
                  <a:pt x="353" y="1391"/>
                </a:lnTo>
                <a:lnTo>
                  <a:pt x="353" y="1392"/>
                </a:lnTo>
                <a:lnTo>
                  <a:pt x="353" y="1392"/>
                </a:lnTo>
                <a:lnTo>
                  <a:pt x="353" y="1394"/>
                </a:lnTo>
                <a:lnTo>
                  <a:pt x="353" y="1394"/>
                </a:lnTo>
                <a:lnTo>
                  <a:pt x="353" y="1394"/>
                </a:lnTo>
                <a:lnTo>
                  <a:pt x="353" y="1394"/>
                </a:lnTo>
                <a:lnTo>
                  <a:pt x="353" y="1395"/>
                </a:lnTo>
                <a:lnTo>
                  <a:pt x="351" y="1395"/>
                </a:lnTo>
                <a:lnTo>
                  <a:pt x="353" y="1395"/>
                </a:lnTo>
                <a:lnTo>
                  <a:pt x="353" y="1395"/>
                </a:lnTo>
                <a:lnTo>
                  <a:pt x="353" y="1396"/>
                </a:lnTo>
                <a:lnTo>
                  <a:pt x="353" y="1396"/>
                </a:lnTo>
                <a:lnTo>
                  <a:pt x="351" y="1396"/>
                </a:lnTo>
                <a:lnTo>
                  <a:pt x="351" y="1396"/>
                </a:lnTo>
                <a:lnTo>
                  <a:pt x="351" y="1398"/>
                </a:lnTo>
                <a:lnTo>
                  <a:pt x="351" y="1398"/>
                </a:lnTo>
                <a:lnTo>
                  <a:pt x="351" y="1399"/>
                </a:lnTo>
                <a:lnTo>
                  <a:pt x="351" y="1399"/>
                </a:lnTo>
                <a:lnTo>
                  <a:pt x="351" y="1399"/>
                </a:lnTo>
                <a:lnTo>
                  <a:pt x="350" y="1399"/>
                </a:lnTo>
                <a:lnTo>
                  <a:pt x="350" y="1399"/>
                </a:lnTo>
                <a:lnTo>
                  <a:pt x="350" y="1399"/>
                </a:lnTo>
                <a:lnTo>
                  <a:pt x="350" y="1400"/>
                </a:lnTo>
                <a:lnTo>
                  <a:pt x="350" y="1400"/>
                </a:lnTo>
                <a:lnTo>
                  <a:pt x="350" y="1400"/>
                </a:lnTo>
                <a:lnTo>
                  <a:pt x="350" y="1402"/>
                </a:lnTo>
                <a:lnTo>
                  <a:pt x="350" y="1402"/>
                </a:lnTo>
                <a:lnTo>
                  <a:pt x="348" y="1402"/>
                </a:lnTo>
                <a:lnTo>
                  <a:pt x="348" y="1402"/>
                </a:lnTo>
                <a:lnTo>
                  <a:pt x="348" y="1402"/>
                </a:lnTo>
                <a:lnTo>
                  <a:pt x="348" y="1402"/>
                </a:lnTo>
                <a:lnTo>
                  <a:pt x="347" y="1402"/>
                </a:lnTo>
                <a:lnTo>
                  <a:pt x="347" y="1402"/>
                </a:lnTo>
                <a:lnTo>
                  <a:pt x="347" y="1403"/>
                </a:lnTo>
                <a:lnTo>
                  <a:pt x="347" y="1403"/>
                </a:lnTo>
                <a:lnTo>
                  <a:pt x="347" y="1403"/>
                </a:lnTo>
                <a:lnTo>
                  <a:pt x="347" y="1403"/>
                </a:lnTo>
                <a:lnTo>
                  <a:pt x="346" y="1403"/>
                </a:lnTo>
                <a:lnTo>
                  <a:pt x="346" y="1403"/>
                </a:lnTo>
                <a:lnTo>
                  <a:pt x="344" y="1403"/>
                </a:lnTo>
                <a:lnTo>
                  <a:pt x="344" y="1405"/>
                </a:lnTo>
                <a:lnTo>
                  <a:pt x="344" y="1405"/>
                </a:lnTo>
                <a:lnTo>
                  <a:pt x="344" y="1405"/>
                </a:lnTo>
                <a:lnTo>
                  <a:pt x="344" y="1405"/>
                </a:lnTo>
                <a:lnTo>
                  <a:pt x="344" y="1405"/>
                </a:lnTo>
                <a:lnTo>
                  <a:pt x="344" y="1406"/>
                </a:lnTo>
                <a:lnTo>
                  <a:pt x="344" y="1406"/>
                </a:lnTo>
                <a:lnTo>
                  <a:pt x="343" y="1406"/>
                </a:lnTo>
                <a:lnTo>
                  <a:pt x="343" y="1407"/>
                </a:lnTo>
                <a:lnTo>
                  <a:pt x="343" y="1407"/>
                </a:lnTo>
                <a:lnTo>
                  <a:pt x="343" y="1407"/>
                </a:lnTo>
                <a:lnTo>
                  <a:pt x="342" y="1407"/>
                </a:lnTo>
                <a:lnTo>
                  <a:pt x="342" y="1407"/>
                </a:lnTo>
                <a:lnTo>
                  <a:pt x="342" y="1407"/>
                </a:lnTo>
                <a:lnTo>
                  <a:pt x="342" y="1409"/>
                </a:lnTo>
                <a:lnTo>
                  <a:pt x="342" y="1409"/>
                </a:lnTo>
                <a:lnTo>
                  <a:pt x="342" y="1409"/>
                </a:lnTo>
                <a:lnTo>
                  <a:pt x="342" y="1409"/>
                </a:lnTo>
                <a:lnTo>
                  <a:pt x="342" y="1410"/>
                </a:lnTo>
                <a:lnTo>
                  <a:pt x="340" y="1410"/>
                </a:lnTo>
                <a:lnTo>
                  <a:pt x="340" y="1410"/>
                </a:lnTo>
                <a:lnTo>
                  <a:pt x="339" y="1410"/>
                </a:lnTo>
                <a:lnTo>
                  <a:pt x="339" y="1410"/>
                </a:lnTo>
                <a:lnTo>
                  <a:pt x="339" y="1410"/>
                </a:lnTo>
                <a:lnTo>
                  <a:pt x="339" y="1410"/>
                </a:lnTo>
                <a:lnTo>
                  <a:pt x="339" y="1410"/>
                </a:lnTo>
                <a:lnTo>
                  <a:pt x="339" y="1411"/>
                </a:lnTo>
                <a:lnTo>
                  <a:pt x="338" y="1411"/>
                </a:lnTo>
                <a:lnTo>
                  <a:pt x="338" y="1411"/>
                </a:lnTo>
                <a:lnTo>
                  <a:pt x="338" y="1411"/>
                </a:lnTo>
                <a:lnTo>
                  <a:pt x="338" y="1413"/>
                </a:lnTo>
                <a:lnTo>
                  <a:pt x="338" y="1413"/>
                </a:lnTo>
                <a:lnTo>
                  <a:pt x="336" y="1413"/>
                </a:lnTo>
                <a:lnTo>
                  <a:pt x="336" y="1413"/>
                </a:lnTo>
                <a:lnTo>
                  <a:pt x="336" y="1413"/>
                </a:lnTo>
                <a:lnTo>
                  <a:pt x="336" y="1413"/>
                </a:lnTo>
                <a:lnTo>
                  <a:pt x="336" y="1414"/>
                </a:lnTo>
                <a:lnTo>
                  <a:pt x="338" y="1414"/>
                </a:lnTo>
                <a:lnTo>
                  <a:pt x="338" y="1414"/>
                </a:lnTo>
                <a:lnTo>
                  <a:pt x="336" y="1414"/>
                </a:lnTo>
                <a:lnTo>
                  <a:pt x="336" y="1416"/>
                </a:lnTo>
                <a:lnTo>
                  <a:pt x="336" y="1416"/>
                </a:lnTo>
                <a:lnTo>
                  <a:pt x="338" y="1416"/>
                </a:lnTo>
                <a:lnTo>
                  <a:pt x="338" y="1416"/>
                </a:lnTo>
                <a:lnTo>
                  <a:pt x="338" y="1417"/>
                </a:lnTo>
                <a:lnTo>
                  <a:pt x="336" y="1417"/>
                </a:lnTo>
                <a:lnTo>
                  <a:pt x="336" y="1417"/>
                </a:lnTo>
                <a:lnTo>
                  <a:pt x="336" y="1417"/>
                </a:lnTo>
                <a:lnTo>
                  <a:pt x="336" y="1417"/>
                </a:lnTo>
                <a:lnTo>
                  <a:pt x="335" y="1417"/>
                </a:lnTo>
                <a:lnTo>
                  <a:pt x="335" y="1417"/>
                </a:lnTo>
                <a:lnTo>
                  <a:pt x="335" y="1418"/>
                </a:lnTo>
                <a:lnTo>
                  <a:pt x="333" y="1418"/>
                </a:lnTo>
                <a:lnTo>
                  <a:pt x="333" y="1418"/>
                </a:lnTo>
                <a:lnTo>
                  <a:pt x="333" y="1418"/>
                </a:lnTo>
                <a:lnTo>
                  <a:pt x="333" y="1418"/>
                </a:lnTo>
                <a:lnTo>
                  <a:pt x="333" y="1418"/>
                </a:lnTo>
                <a:lnTo>
                  <a:pt x="333" y="1420"/>
                </a:lnTo>
                <a:lnTo>
                  <a:pt x="332" y="1420"/>
                </a:lnTo>
                <a:lnTo>
                  <a:pt x="332" y="1420"/>
                </a:lnTo>
                <a:lnTo>
                  <a:pt x="332" y="1420"/>
                </a:lnTo>
                <a:lnTo>
                  <a:pt x="332" y="1420"/>
                </a:lnTo>
                <a:lnTo>
                  <a:pt x="332" y="1421"/>
                </a:lnTo>
                <a:lnTo>
                  <a:pt x="333" y="1421"/>
                </a:lnTo>
                <a:lnTo>
                  <a:pt x="333" y="1421"/>
                </a:lnTo>
                <a:lnTo>
                  <a:pt x="333" y="1421"/>
                </a:lnTo>
                <a:lnTo>
                  <a:pt x="333" y="1422"/>
                </a:lnTo>
                <a:lnTo>
                  <a:pt x="333" y="1422"/>
                </a:lnTo>
                <a:lnTo>
                  <a:pt x="333" y="1422"/>
                </a:lnTo>
                <a:lnTo>
                  <a:pt x="335" y="1422"/>
                </a:lnTo>
                <a:lnTo>
                  <a:pt x="333" y="1422"/>
                </a:lnTo>
                <a:lnTo>
                  <a:pt x="333" y="1424"/>
                </a:lnTo>
                <a:lnTo>
                  <a:pt x="333" y="1424"/>
                </a:lnTo>
                <a:lnTo>
                  <a:pt x="333" y="1424"/>
                </a:lnTo>
                <a:lnTo>
                  <a:pt x="333" y="1424"/>
                </a:lnTo>
                <a:lnTo>
                  <a:pt x="333" y="1424"/>
                </a:lnTo>
                <a:lnTo>
                  <a:pt x="332" y="1424"/>
                </a:lnTo>
                <a:lnTo>
                  <a:pt x="332" y="1424"/>
                </a:lnTo>
                <a:lnTo>
                  <a:pt x="331" y="1424"/>
                </a:lnTo>
                <a:lnTo>
                  <a:pt x="331" y="1424"/>
                </a:lnTo>
                <a:lnTo>
                  <a:pt x="331" y="1424"/>
                </a:lnTo>
                <a:lnTo>
                  <a:pt x="331" y="1425"/>
                </a:lnTo>
                <a:lnTo>
                  <a:pt x="331" y="1425"/>
                </a:lnTo>
                <a:lnTo>
                  <a:pt x="329" y="1425"/>
                </a:lnTo>
                <a:lnTo>
                  <a:pt x="329" y="1425"/>
                </a:lnTo>
                <a:lnTo>
                  <a:pt x="329" y="1425"/>
                </a:lnTo>
                <a:lnTo>
                  <a:pt x="328" y="1425"/>
                </a:lnTo>
                <a:lnTo>
                  <a:pt x="328" y="1425"/>
                </a:lnTo>
                <a:lnTo>
                  <a:pt x="328" y="1426"/>
                </a:lnTo>
                <a:lnTo>
                  <a:pt x="328" y="1426"/>
                </a:lnTo>
                <a:lnTo>
                  <a:pt x="328" y="1426"/>
                </a:lnTo>
                <a:lnTo>
                  <a:pt x="328" y="1426"/>
                </a:lnTo>
                <a:lnTo>
                  <a:pt x="327" y="1426"/>
                </a:lnTo>
                <a:lnTo>
                  <a:pt x="327" y="1426"/>
                </a:lnTo>
                <a:lnTo>
                  <a:pt x="325" y="1426"/>
                </a:lnTo>
                <a:lnTo>
                  <a:pt x="325" y="1426"/>
                </a:lnTo>
                <a:lnTo>
                  <a:pt x="325" y="1426"/>
                </a:lnTo>
                <a:lnTo>
                  <a:pt x="324" y="1426"/>
                </a:lnTo>
                <a:lnTo>
                  <a:pt x="324" y="1426"/>
                </a:lnTo>
                <a:lnTo>
                  <a:pt x="322" y="1426"/>
                </a:lnTo>
                <a:lnTo>
                  <a:pt x="322" y="1426"/>
                </a:lnTo>
                <a:lnTo>
                  <a:pt x="322" y="1426"/>
                </a:lnTo>
                <a:lnTo>
                  <a:pt x="321" y="1426"/>
                </a:lnTo>
                <a:lnTo>
                  <a:pt x="321" y="1428"/>
                </a:lnTo>
                <a:lnTo>
                  <a:pt x="321" y="1428"/>
                </a:lnTo>
                <a:lnTo>
                  <a:pt x="320" y="1428"/>
                </a:lnTo>
                <a:lnTo>
                  <a:pt x="320" y="1428"/>
                </a:lnTo>
                <a:lnTo>
                  <a:pt x="318" y="1428"/>
                </a:lnTo>
                <a:lnTo>
                  <a:pt x="318" y="1426"/>
                </a:lnTo>
                <a:lnTo>
                  <a:pt x="318" y="1426"/>
                </a:lnTo>
                <a:lnTo>
                  <a:pt x="317" y="1424"/>
                </a:lnTo>
                <a:lnTo>
                  <a:pt x="317" y="1422"/>
                </a:lnTo>
                <a:lnTo>
                  <a:pt x="316" y="1421"/>
                </a:lnTo>
                <a:lnTo>
                  <a:pt x="314" y="1420"/>
                </a:lnTo>
                <a:lnTo>
                  <a:pt x="313" y="1418"/>
                </a:lnTo>
                <a:lnTo>
                  <a:pt x="312" y="1418"/>
                </a:lnTo>
                <a:lnTo>
                  <a:pt x="310" y="1416"/>
                </a:lnTo>
                <a:lnTo>
                  <a:pt x="309" y="1414"/>
                </a:lnTo>
                <a:lnTo>
                  <a:pt x="309" y="1413"/>
                </a:lnTo>
                <a:lnTo>
                  <a:pt x="309" y="1410"/>
                </a:lnTo>
                <a:lnTo>
                  <a:pt x="309" y="1407"/>
                </a:lnTo>
                <a:lnTo>
                  <a:pt x="310" y="1405"/>
                </a:lnTo>
                <a:lnTo>
                  <a:pt x="310" y="1403"/>
                </a:lnTo>
                <a:lnTo>
                  <a:pt x="310" y="1400"/>
                </a:lnTo>
                <a:lnTo>
                  <a:pt x="309" y="1399"/>
                </a:lnTo>
                <a:lnTo>
                  <a:pt x="309" y="1398"/>
                </a:lnTo>
                <a:lnTo>
                  <a:pt x="306" y="1396"/>
                </a:lnTo>
                <a:lnTo>
                  <a:pt x="306" y="1394"/>
                </a:lnTo>
                <a:lnTo>
                  <a:pt x="305" y="1394"/>
                </a:lnTo>
                <a:lnTo>
                  <a:pt x="306" y="1391"/>
                </a:lnTo>
                <a:lnTo>
                  <a:pt x="306" y="1391"/>
                </a:lnTo>
                <a:lnTo>
                  <a:pt x="307" y="1391"/>
                </a:lnTo>
                <a:lnTo>
                  <a:pt x="309" y="1390"/>
                </a:lnTo>
                <a:lnTo>
                  <a:pt x="312" y="1388"/>
                </a:lnTo>
                <a:lnTo>
                  <a:pt x="313" y="1387"/>
                </a:lnTo>
                <a:lnTo>
                  <a:pt x="314" y="1387"/>
                </a:lnTo>
                <a:lnTo>
                  <a:pt x="317" y="1385"/>
                </a:lnTo>
                <a:lnTo>
                  <a:pt x="318" y="1385"/>
                </a:lnTo>
                <a:lnTo>
                  <a:pt x="320" y="1384"/>
                </a:lnTo>
                <a:lnTo>
                  <a:pt x="322" y="1384"/>
                </a:lnTo>
                <a:lnTo>
                  <a:pt x="325" y="1383"/>
                </a:lnTo>
                <a:lnTo>
                  <a:pt x="327" y="1383"/>
                </a:lnTo>
                <a:lnTo>
                  <a:pt x="328" y="1381"/>
                </a:lnTo>
                <a:lnTo>
                  <a:pt x="329" y="1380"/>
                </a:lnTo>
                <a:lnTo>
                  <a:pt x="331" y="1379"/>
                </a:lnTo>
                <a:lnTo>
                  <a:pt x="331" y="1376"/>
                </a:lnTo>
                <a:lnTo>
                  <a:pt x="331" y="1375"/>
                </a:lnTo>
                <a:lnTo>
                  <a:pt x="332" y="1372"/>
                </a:lnTo>
                <a:lnTo>
                  <a:pt x="332" y="1370"/>
                </a:lnTo>
                <a:lnTo>
                  <a:pt x="332" y="1368"/>
                </a:lnTo>
                <a:lnTo>
                  <a:pt x="333" y="1366"/>
                </a:lnTo>
                <a:lnTo>
                  <a:pt x="333" y="1364"/>
                </a:lnTo>
                <a:lnTo>
                  <a:pt x="333" y="1361"/>
                </a:lnTo>
                <a:lnTo>
                  <a:pt x="335" y="1359"/>
                </a:lnTo>
                <a:lnTo>
                  <a:pt x="335" y="1357"/>
                </a:lnTo>
                <a:lnTo>
                  <a:pt x="335" y="1355"/>
                </a:lnTo>
                <a:lnTo>
                  <a:pt x="336" y="1353"/>
                </a:lnTo>
                <a:lnTo>
                  <a:pt x="336" y="1353"/>
                </a:lnTo>
                <a:lnTo>
                  <a:pt x="336" y="1351"/>
                </a:lnTo>
                <a:lnTo>
                  <a:pt x="336" y="1349"/>
                </a:lnTo>
                <a:lnTo>
                  <a:pt x="338" y="1347"/>
                </a:lnTo>
                <a:lnTo>
                  <a:pt x="339" y="1346"/>
                </a:lnTo>
                <a:lnTo>
                  <a:pt x="339" y="1344"/>
                </a:lnTo>
                <a:lnTo>
                  <a:pt x="340" y="1342"/>
                </a:lnTo>
                <a:lnTo>
                  <a:pt x="342" y="1340"/>
                </a:lnTo>
                <a:lnTo>
                  <a:pt x="342" y="1339"/>
                </a:lnTo>
                <a:lnTo>
                  <a:pt x="343" y="1338"/>
                </a:lnTo>
                <a:lnTo>
                  <a:pt x="344" y="1336"/>
                </a:lnTo>
                <a:lnTo>
                  <a:pt x="344" y="1333"/>
                </a:lnTo>
                <a:lnTo>
                  <a:pt x="346" y="1333"/>
                </a:lnTo>
                <a:lnTo>
                  <a:pt x="347" y="1331"/>
                </a:lnTo>
                <a:lnTo>
                  <a:pt x="348" y="1331"/>
                </a:lnTo>
                <a:lnTo>
                  <a:pt x="350" y="1329"/>
                </a:lnTo>
                <a:lnTo>
                  <a:pt x="353" y="1328"/>
                </a:lnTo>
                <a:lnTo>
                  <a:pt x="355" y="1328"/>
                </a:lnTo>
                <a:lnTo>
                  <a:pt x="357" y="1328"/>
                </a:lnTo>
                <a:lnTo>
                  <a:pt x="359" y="1328"/>
                </a:lnTo>
                <a:lnTo>
                  <a:pt x="361" y="1327"/>
                </a:lnTo>
                <a:lnTo>
                  <a:pt x="364" y="1325"/>
                </a:lnTo>
                <a:lnTo>
                  <a:pt x="365" y="1325"/>
                </a:lnTo>
                <a:lnTo>
                  <a:pt x="366" y="1324"/>
                </a:lnTo>
                <a:lnTo>
                  <a:pt x="366" y="1323"/>
                </a:lnTo>
                <a:lnTo>
                  <a:pt x="368" y="1320"/>
                </a:lnTo>
                <a:lnTo>
                  <a:pt x="369" y="1320"/>
                </a:lnTo>
                <a:lnTo>
                  <a:pt x="370" y="1317"/>
                </a:lnTo>
                <a:lnTo>
                  <a:pt x="372" y="1316"/>
                </a:lnTo>
                <a:lnTo>
                  <a:pt x="372" y="1314"/>
                </a:lnTo>
                <a:lnTo>
                  <a:pt x="372" y="1312"/>
                </a:lnTo>
                <a:lnTo>
                  <a:pt x="373" y="1310"/>
                </a:lnTo>
                <a:lnTo>
                  <a:pt x="374" y="1309"/>
                </a:lnTo>
                <a:lnTo>
                  <a:pt x="374" y="1306"/>
                </a:lnTo>
                <a:lnTo>
                  <a:pt x="374" y="1305"/>
                </a:lnTo>
                <a:lnTo>
                  <a:pt x="376" y="1303"/>
                </a:lnTo>
                <a:lnTo>
                  <a:pt x="377" y="1301"/>
                </a:lnTo>
                <a:lnTo>
                  <a:pt x="377" y="1299"/>
                </a:lnTo>
                <a:lnTo>
                  <a:pt x="379" y="1298"/>
                </a:lnTo>
                <a:lnTo>
                  <a:pt x="380" y="1297"/>
                </a:lnTo>
                <a:lnTo>
                  <a:pt x="381" y="1295"/>
                </a:lnTo>
                <a:lnTo>
                  <a:pt x="381" y="1292"/>
                </a:lnTo>
                <a:lnTo>
                  <a:pt x="383" y="1291"/>
                </a:lnTo>
                <a:lnTo>
                  <a:pt x="383" y="1290"/>
                </a:lnTo>
                <a:lnTo>
                  <a:pt x="384" y="1288"/>
                </a:lnTo>
                <a:lnTo>
                  <a:pt x="384" y="1287"/>
                </a:lnTo>
                <a:lnTo>
                  <a:pt x="384" y="1284"/>
                </a:lnTo>
                <a:lnTo>
                  <a:pt x="384" y="1281"/>
                </a:lnTo>
                <a:lnTo>
                  <a:pt x="384" y="1279"/>
                </a:lnTo>
                <a:lnTo>
                  <a:pt x="384" y="1276"/>
                </a:lnTo>
                <a:lnTo>
                  <a:pt x="384" y="1273"/>
                </a:lnTo>
                <a:lnTo>
                  <a:pt x="384" y="1271"/>
                </a:lnTo>
                <a:lnTo>
                  <a:pt x="384" y="1268"/>
                </a:lnTo>
                <a:lnTo>
                  <a:pt x="384" y="1265"/>
                </a:lnTo>
                <a:lnTo>
                  <a:pt x="384" y="1262"/>
                </a:lnTo>
                <a:lnTo>
                  <a:pt x="384" y="1261"/>
                </a:lnTo>
                <a:lnTo>
                  <a:pt x="384" y="1258"/>
                </a:lnTo>
                <a:lnTo>
                  <a:pt x="384" y="1255"/>
                </a:lnTo>
                <a:lnTo>
                  <a:pt x="384" y="1253"/>
                </a:lnTo>
                <a:lnTo>
                  <a:pt x="384" y="1250"/>
                </a:lnTo>
                <a:lnTo>
                  <a:pt x="384" y="1247"/>
                </a:lnTo>
                <a:lnTo>
                  <a:pt x="384" y="1245"/>
                </a:lnTo>
                <a:lnTo>
                  <a:pt x="384" y="1242"/>
                </a:lnTo>
                <a:lnTo>
                  <a:pt x="384" y="1240"/>
                </a:lnTo>
                <a:lnTo>
                  <a:pt x="384" y="1238"/>
                </a:lnTo>
                <a:lnTo>
                  <a:pt x="384" y="1235"/>
                </a:lnTo>
                <a:lnTo>
                  <a:pt x="384" y="1232"/>
                </a:lnTo>
                <a:lnTo>
                  <a:pt x="384" y="1230"/>
                </a:lnTo>
                <a:lnTo>
                  <a:pt x="384" y="1227"/>
                </a:lnTo>
                <a:lnTo>
                  <a:pt x="384" y="1224"/>
                </a:lnTo>
                <a:lnTo>
                  <a:pt x="384" y="1221"/>
                </a:lnTo>
                <a:lnTo>
                  <a:pt x="384" y="1221"/>
                </a:lnTo>
                <a:lnTo>
                  <a:pt x="384" y="1219"/>
                </a:lnTo>
                <a:lnTo>
                  <a:pt x="384" y="1216"/>
                </a:lnTo>
                <a:lnTo>
                  <a:pt x="384" y="1213"/>
                </a:lnTo>
                <a:lnTo>
                  <a:pt x="384" y="1210"/>
                </a:lnTo>
                <a:lnTo>
                  <a:pt x="384" y="1208"/>
                </a:lnTo>
                <a:lnTo>
                  <a:pt x="384" y="1208"/>
                </a:lnTo>
                <a:lnTo>
                  <a:pt x="385" y="1206"/>
                </a:lnTo>
                <a:lnTo>
                  <a:pt x="387" y="1205"/>
                </a:lnTo>
                <a:lnTo>
                  <a:pt x="388" y="1202"/>
                </a:lnTo>
                <a:lnTo>
                  <a:pt x="388" y="1201"/>
                </a:lnTo>
                <a:lnTo>
                  <a:pt x="390" y="1199"/>
                </a:lnTo>
                <a:lnTo>
                  <a:pt x="391" y="1198"/>
                </a:lnTo>
                <a:lnTo>
                  <a:pt x="391" y="1197"/>
                </a:lnTo>
                <a:lnTo>
                  <a:pt x="392" y="1195"/>
                </a:lnTo>
                <a:lnTo>
                  <a:pt x="394" y="1194"/>
                </a:lnTo>
                <a:lnTo>
                  <a:pt x="395" y="1191"/>
                </a:lnTo>
                <a:lnTo>
                  <a:pt x="394" y="1191"/>
                </a:lnTo>
                <a:lnTo>
                  <a:pt x="394" y="1188"/>
                </a:lnTo>
                <a:lnTo>
                  <a:pt x="391" y="1188"/>
                </a:lnTo>
                <a:lnTo>
                  <a:pt x="391" y="1186"/>
                </a:lnTo>
                <a:lnTo>
                  <a:pt x="388" y="1186"/>
                </a:lnTo>
                <a:lnTo>
                  <a:pt x="388" y="1184"/>
                </a:lnTo>
                <a:lnTo>
                  <a:pt x="387" y="1183"/>
                </a:lnTo>
                <a:lnTo>
                  <a:pt x="385" y="1180"/>
                </a:lnTo>
                <a:lnTo>
                  <a:pt x="384" y="1180"/>
                </a:lnTo>
                <a:lnTo>
                  <a:pt x="384" y="1180"/>
                </a:lnTo>
                <a:lnTo>
                  <a:pt x="383" y="1178"/>
                </a:lnTo>
                <a:lnTo>
                  <a:pt x="381" y="1178"/>
                </a:lnTo>
                <a:lnTo>
                  <a:pt x="380" y="1175"/>
                </a:lnTo>
                <a:lnTo>
                  <a:pt x="380" y="1173"/>
                </a:lnTo>
                <a:lnTo>
                  <a:pt x="379" y="1172"/>
                </a:lnTo>
                <a:lnTo>
                  <a:pt x="377" y="1171"/>
                </a:lnTo>
                <a:lnTo>
                  <a:pt x="377" y="1168"/>
                </a:lnTo>
                <a:lnTo>
                  <a:pt x="377" y="1167"/>
                </a:lnTo>
                <a:lnTo>
                  <a:pt x="377" y="1164"/>
                </a:lnTo>
                <a:lnTo>
                  <a:pt x="377" y="1161"/>
                </a:lnTo>
                <a:lnTo>
                  <a:pt x="377" y="1161"/>
                </a:lnTo>
                <a:lnTo>
                  <a:pt x="377" y="1158"/>
                </a:lnTo>
                <a:lnTo>
                  <a:pt x="376" y="1156"/>
                </a:lnTo>
                <a:lnTo>
                  <a:pt x="376" y="1153"/>
                </a:lnTo>
                <a:lnTo>
                  <a:pt x="376" y="1150"/>
                </a:lnTo>
                <a:lnTo>
                  <a:pt x="376" y="1147"/>
                </a:lnTo>
                <a:lnTo>
                  <a:pt x="376" y="1146"/>
                </a:lnTo>
                <a:lnTo>
                  <a:pt x="376" y="1143"/>
                </a:lnTo>
                <a:lnTo>
                  <a:pt x="377" y="1141"/>
                </a:lnTo>
                <a:lnTo>
                  <a:pt x="377" y="1139"/>
                </a:lnTo>
                <a:lnTo>
                  <a:pt x="377" y="1136"/>
                </a:lnTo>
                <a:lnTo>
                  <a:pt x="379" y="1136"/>
                </a:lnTo>
                <a:lnTo>
                  <a:pt x="380" y="1134"/>
                </a:lnTo>
                <a:lnTo>
                  <a:pt x="381" y="1132"/>
                </a:lnTo>
                <a:lnTo>
                  <a:pt x="381" y="1131"/>
                </a:lnTo>
                <a:lnTo>
                  <a:pt x="383" y="1128"/>
                </a:lnTo>
                <a:lnTo>
                  <a:pt x="383" y="1127"/>
                </a:lnTo>
                <a:lnTo>
                  <a:pt x="383" y="1124"/>
                </a:lnTo>
                <a:lnTo>
                  <a:pt x="381" y="1123"/>
                </a:lnTo>
                <a:lnTo>
                  <a:pt x="380" y="1120"/>
                </a:lnTo>
                <a:lnTo>
                  <a:pt x="380" y="1119"/>
                </a:lnTo>
                <a:lnTo>
                  <a:pt x="379" y="1117"/>
                </a:lnTo>
                <a:lnTo>
                  <a:pt x="379" y="1115"/>
                </a:lnTo>
                <a:lnTo>
                  <a:pt x="377" y="1113"/>
                </a:lnTo>
                <a:lnTo>
                  <a:pt x="377" y="1112"/>
                </a:lnTo>
                <a:lnTo>
                  <a:pt x="376" y="1109"/>
                </a:lnTo>
                <a:lnTo>
                  <a:pt x="376" y="1108"/>
                </a:lnTo>
                <a:lnTo>
                  <a:pt x="374" y="1105"/>
                </a:lnTo>
                <a:lnTo>
                  <a:pt x="374" y="1104"/>
                </a:lnTo>
                <a:lnTo>
                  <a:pt x="373" y="1101"/>
                </a:lnTo>
                <a:lnTo>
                  <a:pt x="372" y="1100"/>
                </a:lnTo>
                <a:lnTo>
                  <a:pt x="372" y="1098"/>
                </a:lnTo>
                <a:lnTo>
                  <a:pt x="372" y="1095"/>
                </a:lnTo>
                <a:lnTo>
                  <a:pt x="370" y="1094"/>
                </a:lnTo>
                <a:lnTo>
                  <a:pt x="369" y="1093"/>
                </a:lnTo>
                <a:lnTo>
                  <a:pt x="369" y="1090"/>
                </a:lnTo>
                <a:lnTo>
                  <a:pt x="368" y="1089"/>
                </a:lnTo>
                <a:lnTo>
                  <a:pt x="366" y="1087"/>
                </a:lnTo>
                <a:lnTo>
                  <a:pt x="366" y="1085"/>
                </a:lnTo>
                <a:lnTo>
                  <a:pt x="365" y="1083"/>
                </a:lnTo>
                <a:lnTo>
                  <a:pt x="364" y="1082"/>
                </a:lnTo>
                <a:lnTo>
                  <a:pt x="364" y="1079"/>
                </a:lnTo>
                <a:lnTo>
                  <a:pt x="364" y="1078"/>
                </a:lnTo>
                <a:lnTo>
                  <a:pt x="362" y="1076"/>
                </a:lnTo>
                <a:lnTo>
                  <a:pt x="361" y="1074"/>
                </a:lnTo>
                <a:lnTo>
                  <a:pt x="361" y="1072"/>
                </a:lnTo>
                <a:lnTo>
                  <a:pt x="361" y="1069"/>
                </a:lnTo>
                <a:lnTo>
                  <a:pt x="359" y="1068"/>
                </a:lnTo>
                <a:lnTo>
                  <a:pt x="359" y="1065"/>
                </a:lnTo>
                <a:lnTo>
                  <a:pt x="358" y="1064"/>
                </a:lnTo>
                <a:lnTo>
                  <a:pt x="358" y="1063"/>
                </a:lnTo>
                <a:lnTo>
                  <a:pt x="357" y="1060"/>
                </a:lnTo>
                <a:lnTo>
                  <a:pt x="355" y="1059"/>
                </a:lnTo>
                <a:lnTo>
                  <a:pt x="355" y="1057"/>
                </a:lnTo>
                <a:lnTo>
                  <a:pt x="354" y="1054"/>
                </a:lnTo>
                <a:lnTo>
                  <a:pt x="353" y="1053"/>
                </a:lnTo>
                <a:lnTo>
                  <a:pt x="353" y="1052"/>
                </a:lnTo>
                <a:lnTo>
                  <a:pt x="351" y="1049"/>
                </a:lnTo>
                <a:lnTo>
                  <a:pt x="351" y="1048"/>
                </a:lnTo>
                <a:lnTo>
                  <a:pt x="350" y="1045"/>
                </a:lnTo>
                <a:lnTo>
                  <a:pt x="350" y="1043"/>
                </a:lnTo>
                <a:lnTo>
                  <a:pt x="350" y="1041"/>
                </a:lnTo>
                <a:lnTo>
                  <a:pt x="348" y="1039"/>
                </a:lnTo>
                <a:lnTo>
                  <a:pt x="347" y="1037"/>
                </a:lnTo>
                <a:lnTo>
                  <a:pt x="347" y="1035"/>
                </a:lnTo>
                <a:lnTo>
                  <a:pt x="346" y="1034"/>
                </a:lnTo>
                <a:lnTo>
                  <a:pt x="346" y="1031"/>
                </a:lnTo>
                <a:lnTo>
                  <a:pt x="344" y="1030"/>
                </a:lnTo>
                <a:lnTo>
                  <a:pt x="344" y="1028"/>
                </a:lnTo>
                <a:lnTo>
                  <a:pt x="343" y="1027"/>
                </a:lnTo>
                <a:lnTo>
                  <a:pt x="342" y="1024"/>
                </a:lnTo>
                <a:lnTo>
                  <a:pt x="342" y="1023"/>
                </a:lnTo>
                <a:lnTo>
                  <a:pt x="340" y="1022"/>
                </a:lnTo>
                <a:lnTo>
                  <a:pt x="340" y="1019"/>
                </a:lnTo>
                <a:lnTo>
                  <a:pt x="339" y="1016"/>
                </a:lnTo>
                <a:lnTo>
                  <a:pt x="339" y="1015"/>
                </a:lnTo>
                <a:lnTo>
                  <a:pt x="339" y="1013"/>
                </a:lnTo>
                <a:lnTo>
                  <a:pt x="339" y="1012"/>
                </a:lnTo>
                <a:lnTo>
                  <a:pt x="339" y="1009"/>
                </a:lnTo>
                <a:lnTo>
                  <a:pt x="339" y="1008"/>
                </a:lnTo>
                <a:lnTo>
                  <a:pt x="339" y="1005"/>
                </a:lnTo>
                <a:lnTo>
                  <a:pt x="339" y="1004"/>
                </a:lnTo>
                <a:lnTo>
                  <a:pt x="342" y="1002"/>
                </a:lnTo>
                <a:lnTo>
                  <a:pt x="342" y="1001"/>
                </a:lnTo>
                <a:lnTo>
                  <a:pt x="344" y="1000"/>
                </a:lnTo>
                <a:lnTo>
                  <a:pt x="346" y="998"/>
                </a:lnTo>
                <a:lnTo>
                  <a:pt x="347" y="997"/>
                </a:lnTo>
                <a:lnTo>
                  <a:pt x="348" y="997"/>
                </a:lnTo>
                <a:lnTo>
                  <a:pt x="350" y="996"/>
                </a:lnTo>
                <a:lnTo>
                  <a:pt x="353" y="994"/>
                </a:lnTo>
                <a:lnTo>
                  <a:pt x="354" y="994"/>
                </a:lnTo>
                <a:lnTo>
                  <a:pt x="355" y="994"/>
                </a:lnTo>
                <a:lnTo>
                  <a:pt x="358" y="993"/>
                </a:lnTo>
                <a:lnTo>
                  <a:pt x="359" y="991"/>
                </a:lnTo>
                <a:lnTo>
                  <a:pt x="361" y="991"/>
                </a:lnTo>
                <a:lnTo>
                  <a:pt x="362" y="989"/>
                </a:lnTo>
                <a:lnTo>
                  <a:pt x="362" y="986"/>
                </a:lnTo>
                <a:lnTo>
                  <a:pt x="361" y="985"/>
                </a:lnTo>
                <a:lnTo>
                  <a:pt x="361" y="982"/>
                </a:lnTo>
                <a:lnTo>
                  <a:pt x="361" y="981"/>
                </a:lnTo>
                <a:lnTo>
                  <a:pt x="361" y="978"/>
                </a:lnTo>
                <a:lnTo>
                  <a:pt x="361" y="975"/>
                </a:lnTo>
                <a:lnTo>
                  <a:pt x="361" y="972"/>
                </a:lnTo>
                <a:lnTo>
                  <a:pt x="361" y="970"/>
                </a:lnTo>
                <a:lnTo>
                  <a:pt x="361" y="970"/>
                </a:lnTo>
                <a:lnTo>
                  <a:pt x="361" y="967"/>
                </a:lnTo>
                <a:lnTo>
                  <a:pt x="357" y="967"/>
                </a:lnTo>
                <a:lnTo>
                  <a:pt x="354" y="965"/>
                </a:lnTo>
                <a:lnTo>
                  <a:pt x="353" y="964"/>
                </a:lnTo>
                <a:lnTo>
                  <a:pt x="351" y="964"/>
                </a:lnTo>
                <a:lnTo>
                  <a:pt x="350" y="961"/>
                </a:lnTo>
                <a:lnTo>
                  <a:pt x="348" y="960"/>
                </a:lnTo>
                <a:lnTo>
                  <a:pt x="347" y="959"/>
                </a:lnTo>
                <a:lnTo>
                  <a:pt x="347" y="957"/>
                </a:lnTo>
                <a:lnTo>
                  <a:pt x="346" y="956"/>
                </a:lnTo>
                <a:lnTo>
                  <a:pt x="346" y="953"/>
                </a:lnTo>
                <a:lnTo>
                  <a:pt x="346" y="950"/>
                </a:lnTo>
                <a:lnTo>
                  <a:pt x="346" y="948"/>
                </a:lnTo>
                <a:lnTo>
                  <a:pt x="344" y="946"/>
                </a:lnTo>
                <a:lnTo>
                  <a:pt x="344" y="944"/>
                </a:lnTo>
                <a:lnTo>
                  <a:pt x="344" y="941"/>
                </a:lnTo>
                <a:lnTo>
                  <a:pt x="344" y="938"/>
                </a:lnTo>
                <a:lnTo>
                  <a:pt x="344" y="935"/>
                </a:lnTo>
                <a:lnTo>
                  <a:pt x="344" y="934"/>
                </a:lnTo>
                <a:lnTo>
                  <a:pt x="343" y="931"/>
                </a:lnTo>
                <a:lnTo>
                  <a:pt x="342" y="930"/>
                </a:lnTo>
                <a:lnTo>
                  <a:pt x="340" y="929"/>
                </a:lnTo>
                <a:lnTo>
                  <a:pt x="339" y="929"/>
                </a:lnTo>
                <a:lnTo>
                  <a:pt x="338" y="930"/>
                </a:lnTo>
                <a:lnTo>
                  <a:pt x="336" y="931"/>
                </a:lnTo>
                <a:lnTo>
                  <a:pt x="335" y="934"/>
                </a:lnTo>
                <a:lnTo>
                  <a:pt x="333" y="935"/>
                </a:lnTo>
                <a:lnTo>
                  <a:pt x="333" y="937"/>
                </a:lnTo>
                <a:lnTo>
                  <a:pt x="332" y="938"/>
                </a:lnTo>
                <a:lnTo>
                  <a:pt x="329" y="937"/>
                </a:lnTo>
                <a:lnTo>
                  <a:pt x="328" y="937"/>
                </a:lnTo>
                <a:lnTo>
                  <a:pt x="327" y="935"/>
                </a:lnTo>
                <a:lnTo>
                  <a:pt x="325" y="934"/>
                </a:lnTo>
                <a:lnTo>
                  <a:pt x="324" y="931"/>
                </a:lnTo>
                <a:lnTo>
                  <a:pt x="322" y="931"/>
                </a:lnTo>
                <a:lnTo>
                  <a:pt x="322" y="929"/>
                </a:lnTo>
                <a:lnTo>
                  <a:pt x="321" y="927"/>
                </a:lnTo>
                <a:lnTo>
                  <a:pt x="320" y="926"/>
                </a:lnTo>
                <a:lnTo>
                  <a:pt x="320" y="924"/>
                </a:lnTo>
                <a:lnTo>
                  <a:pt x="318" y="922"/>
                </a:lnTo>
                <a:lnTo>
                  <a:pt x="317" y="920"/>
                </a:lnTo>
                <a:lnTo>
                  <a:pt x="317" y="919"/>
                </a:lnTo>
                <a:lnTo>
                  <a:pt x="316" y="918"/>
                </a:lnTo>
                <a:lnTo>
                  <a:pt x="314" y="915"/>
                </a:lnTo>
                <a:lnTo>
                  <a:pt x="313" y="915"/>
                </a:lnTo>
                <a:lnTo>
                  <a:pt x="312" y="912"/>
                </a:lnTo>
                <a:lnTo>
                  <a:pt x="312" y="911"/>
                </a:lnTo>
                <a:lnTo>
                  <a:pt x="310" y="909"/>
                </a:lnTo>
                <a:lnTo>
                  <a:pt x="309" y="908"/>
                </a:lnTo>
                <a:lnTo>
                  <a:pt x="309" y="907"/>
                </a:lnTo>
                <a:lnTo>
                  <a:pt x="307" y="904"/>
                </a:lnTo>
                <a:lnTo>
                  <a:pt x="306" y="903"/>
                </a:lnTo>
                <a:lnTo>
                  <a:pt x="306" y="901"/>
                </a:lnTo>
                <a:lnTo>
                  <a:pt x="305" y="900"/>
                </a:lnTo>
                <a:lnTo>
                  <a:pt x="303" y="897"/>
                </a:lnTo>
                <a:lnTo>
                  <a:pt x="303" y="894"/>
                </a:lnTo>
                <a:lnTo>
                  <a:pt x="305" y="893"/>
                </a:lnTo>
                <a:lnTo>
                  <a:pt x="303" y="890"/>
                </a:lnTo>
                <a:lnTo>
                  <a:pt x="303" y="888"/>
                </a:lnTo>
                <a:lnTo>
                  <a:pt x="303" y="885"/>
                </a:lnTo>
                <a:lnTo>
                  <a:pt x="303" y="882"/>
                </a:lnTo>
                <a:lnTo>
                  <a:pt x="303" y="879"/>
                </a:lnTo>
                <a:lnTo>
                  <a:pt x="303" y="878"/>
                </a:lnTo>
                <a:lnTo>
                  <a:pt x="303" y="875"/>
                </a:lnTo>
                <a:lnTo>
                  <a:pt x="303" y="872"/>
                </a:lnTo>
                <a:lnTo>
                  <a:pt x="303" y="870"/>
                </a:lnTo>
                <a:lnTo>
                  <a:pt x="302" y="868"/>
                </a:lnTo>
                <a:lnTo>
                  <a:pt x="302" y="866"/>
                </a:lnTo>
                <a:lnTo>
                  <a:pt x="302" y="863"/>
                </a:lnTo>
                <a:lnTo>
                  <a:pt x="301" y="860"/>
                </a:lnTo>
                <a:lnTo>
                  <a:pt x="301" y="859"/>
                </a:lnTo>
                <a:lnTo>
                  <a:pt x="301" y="856"/>
                </a:lnTo>
                <a:lnTo>
                  <a:pt x="299" y="855"/>
                </a:lnTo>
                <a:lnTo>
                  <a:pt x="299" y="852"/>
                </a:lnTo>
                <a:lnTo>
                  <a:pt x="298" y="852"/>
                </a:lnTo>
                <a:lnTo>
                  <a:pt x="296" y="849"/>
                </a:lnTo>
                <a:lnTo>
                  <a:pt x="295" y="848"/>
                </a:lnTo>
                <a:lnTo>
                  <a:pt x="295" y="846"/>
                </a:lnTo>
                <a:lnTo>
                  <a:pt x="295" y="844"/>
                </a:lnTo>
                <a:lnTo>
                  <a:pt x="294" y="842"/>
                </a:lnTo>
                <a:lnTo>
                  <a:pt x="292" y="841"/>
                </a:lnTo>
                <a:lnTo>
                  <a:pt x="292" y="838"/>
                </a:lnTo>
                <a:lnTo>
                  <a:pt x="292" y="837"/>
                </a:lnTo>
                <a:lnTo>
                  <a:pt x="290" y="836"/>
                </a:lnTo>
                <a:lnTo>
                  <a:pt x="290" y="834"/>
                </a:lnTo>
                <a:lnTo>
                  <a:pt x="287" y="834"/>
                </a:lnTo>
                <a:lnTo>
                  <a:pt x="284" y="834"/>
                </a:lnTo>
                <a:lnTo>
                  <a:pt x="281" y="834"/>
                </a:lnTo>
                <a:lnTo>
                  <a:pt x="279" y="834"/>
                </a:lnTo>
                <a:lnTo>
                  <a:pt x="279" y="833"/>
                </a:lnTo>
                <a:lnTo>
                  <a:pt x="277" y="831"/>
                </a:lnTo>
                <a:lnTo>
                  <a:pt x="276" y="830"/>
                </a:lnTo>
                <a:lnTo>
                  <a:pt x="276" y="827"/>
                </a:lnTo>
                <a:lnTo>
                  <a:pt x="275" y="826"/>
                </a:lnTo>
                <a:lnTo>
                  <a:pt x="273" y="825"/>
                </a:lnTo>
                <a:lnTo>
                  <a:pt x="272" y="823"/>
                </a:lnTo>
                <a:lnTo>
                  <a:pt x="270" y="825"/>
                </a:lnTo>
                <a:lnTo>
                  <a:pt x="269" y="826"/>
                </a:lnTo>
                <a:lnTo>
                  <a:pt x="268" y="827"/>
                </a:lnTo>
                <a:lnTo>
                  <a:pt x="266" y="829"/>
                </a:lnTo>
                <a:lnTo>
                  <a:pt x="265" y="830"/>
                </a:lnTo>
                <a:lnTo>
                  <a:pt x="264" y="831"/>
                </a:lnTo>
                <a:lnTo>
                  <a:pt x="262" y="833"/>
                </a:lnTo>
                <a:lnTo>
                  <a:pt x="260" y="833"/>
                </a:lnTo>
                <a:lnTo>
                  <a:pt x="257" y="833"/>
                </a:lnTo>
                <a:lnTo>
                  <a:pt x="255" y="833"/>
                </a:lnTo>
                <a:lnTo>
                  <a:pt x="254" y="831"/>
                </a:lnTo>
                <a:lnTo>
                  <a:pt x="253" y="830"/>
                </a:lnTo>
                <a:lnTo>
                  <a:pt x="251" y="829"/>
                </a:lnTo>
                <a:lnTo>
                  <a:pt x="250" y="827"/>
                </a:lnTo>
                <a:lnTo>
                  <a:pt x="249" y="826"/>
                </a:lnTo>
                <a:lnTo>
                  <a:pt x="249" y="823"/>
                </a:lnTo>
                <a:lnTo>
                  <a:pt x="247" y="822"/>
                </a:lnTo>
                <a:lnTo>
                  <a:pt x="246" y="820"/>
                </a:lnTo>
                <a:lnTo>
                  <a:pt x="246" y="819"/>
                </a:lnTo>
                <a:lnTo>
                  <a:pt x="245" y="818"/>
                </a:lnTo>
                <a:lnTo>
                  <a:pt x="243" y="815"/>
                </a:lnTo>
                <a:lnTo>
                  <a:pt x="243" y="814"/>
                </a:lnTo>
                <a:lnTo>
                  <a:pt x="242" y="812"/>
                </a:lnTo>
                <a:lnTo>
                  <a:pt x="240" y="811"/>
                </a:lnTo>
                <a:lnTo>
                  <a:pt x="238" y="811"/>
                </a:lnTo>
                <a:lnTo>
                  <a:pt x="236" y="810"/>
                </a:lnTo>
                <a:lnTo>
                  <a:pt x="235" y="808"/>
                </a:lnTo>
                <a:lnTo>
                  <a:pt x="234" y="808"/>
                </a:lnTo>
                <a:lnTo>
                  <a:pt x="232" y="807"/>
                </a:lnTo>
                <a:lnTo>
                  <a:pt x="231" y="805"/>
                </a:lnTo>
                <a:lnTo>
                  <a:pt x="229" y="804"/>
                </a:lnTo>
                <a:lnTo>
                  <a:pt x="228" y="803"/>
                </a:lnTo>
                <a:lnTo>
                  <a:pt x="228" y="800"/>
                </a:lnTo>
                <a:lnTo>
                  <a:pt x="228" y="797"/>
                </a:lnTo>
                <a:lnTo>
                  <a:pt x="228" y="795"/>
                </a:lnTo>
                <a:lnTo>
                  <a:pt x="227" y="792"/>
                </a:lnTo>
                <a:lnTo>
                  <a:pt x="227" y="790"/>
                </a:lnTo>
                <a:lnTo>
                  <a:pt x="227" y="788"/>
                </a:lnTo>
                <a:lnTo>
                  <a:pt x="227" y="785"/>
                </a:lnTo>
                <a:lnTo>
                  <a:pt x="227" y="784"/>
                </a:lnTo>
                <a:lnTo>
                  <a:pt x="227" y="781"/>
                </a:lnTo>
                <a:lnTo>
                  <a:pt x="225" y="779"/>
                </a:lnTo>
                <a:lnTo>
                  <a:pt x="225" y="778"/>
                </a:lnTo>
                <a:lnTo>
                  <a:pt x="225" y="777"/>
                </a:lnTo>
                <a:lnTo>
                  <a:pt x="224" y="775"/>
                </a:lnTo>
                <a:lnTo>
                  <a:pt x="224" y="773"/>
                </a:lnTo>
                <a:lnTo>
                  <a:pt x="223" y="771"/>
                </a:lnTo>
                <a:lnTo>
                  <a:pt x="221" y="769"/>
                </a:lnTo>
                <a:lnTo>
                  <a:pt x="221" y="767"/>
                </a:lnTo>
                <a:lnTo>
                  <a:pt x="221" y="764"/>
                </a:lnTo>
                <a:lnTo>
                  <a:pt x="221" y="762"/>
                </a:lnTo>
                <a:lnTo>
                  <a:pt x="221" y="759"/>
                </a:lnTo>
                <a:lnTo>
                  <a:pt x="221" y="756"/>
                </a:lnTo>
                <a:lnTo>
                  <a:pt x="223" y="755"/>
                </a:lnTo>
                <a:lnTo>
                  <a:pt x="223" y="752"/>
                </a:lnTo>
                <a:lnTo>
                  <a:pt x="221" y="749"/>
                </a:lnTo>
                <a:lnTo>
                  <a:pt x="221" y="748"/>
                </a:lnTo>
                <a:lnTo>
                  <a:pt x="221" y="745"/>
                </a:lnTo>
                <a:lnTo>
                  <a:pt x="220" y="744"/>
                </a:lnTo>
                <a:lnTo>
                  <a:pt x="219" y="743"/>
                </a:lnTo>
                <a:lnTo>
                  <a:pt x="219" y="740"/>
                </a:lnTo>
                <a:lnTo>
                  <a:pt x="217" y="738"/>
                </a:lnTo>
                <a:lnTo>
                  <a:pt x="216" y="737"/>
                </a:lnTo>
                <a:lnTo>
                  <a:pt x="214" y="736"/>
                </a:lnTo>
                <a:lnTo>
                  <a:pt x="213" y="734"/>
                </a:lnTo>
                <a:lnTo>
                  <a:pt x="213" y="732"/>
                </a:lnTo>
                <a:lnTo>
                  <a:pt x="212" y="732"/>
                </a:lnTo>
                <a:lnTo>
                  <a:pt x="210" y="730"/>
                </a:lnTo>
                <a:lnTo>
                  <a:pt x="209" y="729"/>
                </a:lnTo>
                <a:lnTo>
                  <a:pt x="205" y="727"/>
                </a:lnTo>
                <a:lnTo>
                  <a:pt x="203" y="726"/>
                </a:lnTo>
                <a:lnTo>
                  <a:pt x="202" y="726"/>
                </a:lnTo>
                <a:lnTo>
                  <a:pt x="199" y="725"/>
                </a:lnTo>
                <a:lnTo>
                  <a:pt x="198" y="723"/>
                </a:lnTo>
                <a:lnTo>
                  <a:pt x="197" y="723"/>
                </a:lnTo>
                <a:lnTo>
                  <a:pt x="194" y="725"/>
                </a:lnTo>
                <a:lnTo>
                  <a:pt x="194" y="725"/>
                </a:lnTo>
                <a:lnTo>
                  <a:pt x="193" y="726"/>
                </a:lnTo>
                <a:lnTo>
                  <a:pt x="191" y="726"/>
                </a:lnTo>
                <a:lnTo>
                  <a:pt x="191" y="726"/>
                </a:lnTo>
                <a:lnTo>
                  <a:pt x="190" y="725"/>
                </a:lnTo>
                <a:lnTo>
                  <a:pt x="188" y="723"/>
                </a:lnTo>
                <a:lnTo>
                  <a:pt x="187" y="722"/>
                </a:lnTo>
                <a:lnTo>
                  <a:pt x="186" y="721"/>
                </a:lnTo>
                <a:lnTo>
                  <a:pt x="184" y="719"/>
                </a:lnTo>
                <a:lnTo>
                  <a:pt x="183" y="718"/>
                </a:lnTo>
                <a:lnTo>
                  <a:pt x="183" y="717"/>
                </a:lnTo>
                <a:lnTo>
                  <a:pt x="182" y="715"/>
                </a:lnTo>
                <a:lnTo>
                  <a:pt x="180" y="714"/>
                </a:lnTo>
                <a:lnTo>
                  <a:pt x="179" y="712"/>
                </a:lnTo>
                <a:lnTo>
                  <a:pt x="177" y="712"/>
                </a:lnTo>
                <a:lnTo>
                  <a:pt x="177" y="711"/>
                </a:lnTo>
                <a:lnTo>
                  <a:pt x="176" y="710"/>
                </a:lnTo>
                <a:lnTo>
                  <a:pt x="176" y="707"/>
                </a:lnTo>
                <a:lnTo>
                  <a:pt x="176" y="704"/>
                </a:lnTo>
                <a:lnTo>
                  <a:pt x="176" y="703"/>
                </a:lnTo>
                <a:lnTo>
                  <a:pt x="176" y="700"/>
                </a:lnTo>
                <a:lnTo>
                  <a:pt x="176" y="697"/>
                </a:lnTo>
                <a:lnTo>
                  <a:pt x="176" y="696"/>
                </a:lnTo>
                <a:lnTo>
                  <a:pt x="176" y="695"/>
                </a:lnTo>
                <a:lnTo>
                  <a:pt x="176" y="693"/>
                </a:lnTo>
                <a:lnTo>
                  <a:pt x="176" y="691"/>
                </a:lnTo>
                <a:lnTo>
                  <a:pt x="176" y="688"/>
                </a:lnTo>
                <a:lnTo>
                  <a:pt x="176" y="685"/>
                </a:lnTo>
                <a:lnTo>
                  <a:pt x="176" y="682"/>
                </a:lnTo>
                <a:lnTo>
                  <a:pt x="176" y="680"/>
                </a:lnTo>
                <a:lnTo>
                  <a:pt x="176" y="677"/>
                </a:lnTo>
                <a:lnTo>
                  <a:pt x="176" y="674"/>
                </a:lnTo>
                <a:lnTo>
                  <a:pt x="175" y="673"/>
                </a:lnTo>
                <a:lnTo>
                  <a:pt x="175" y="671"/>
                </a:lnTo>
                <a:lnTo>
                  <a:pt x="173" y="670"/>
                </a:lnTo>
                <a:lnTo>
                  <a:pt x="173" y="670"/>
                </a:lnTo>
                <a:lnTo>
                  <a:pt x="172" y="667"/>
                </a:lnTo>
                <a:lnTo>
                  <a:pt x="172" y="666"/>
                </a:lnTo>
                <a:lnTo>
                  <a:pt x="171" y="663"/>
                </a:lnTo>
                <a:lnTo>
                  <a:pt x="171" y="662"/>
                </a:lnTo>
                <a:lnTo>
                  <a:pt x="169" y="659"/>
                </a:lnTo>
                <a:lnTo>
                  <a:pt x="169" y="659"/>
                </a:lnTo>
                <a:lnTo>
                  <a:pt x="169" y="658"/>
                </a:lnTo>
                <a:lnTo>
                  <a:pt x="169" y="655"/>
                </a:lnTo>
                <a:lnTo>
                  <a:pt x="169" y="652"/>
                </a:lnTo>
                <a:lnTo>
                  <a:pt x="169" y="649"/>
                </a:lnTo>
                <a:lnTo>
                  <a:pt x="168" y="648"/>
                </a:lnTo>
                <a:lnTo>
                  <a:pt x="167" y="647"/>
                </a:lnTo>
                <a:lnTo>
                  <a:pt x="167" y="644"/>
                </a:lnTo>
                <a:lnTo>
                  <a:pt x="165" y="643"/>
                </a:lnTo>
                <a:lnTo>
                  <a:pt x="164" y="641"/>
                </a:lnTo>
                <a:lnTo>
                  <a:pt x="164" y="640"/>
                </a:lnTo>
                <a:lnTo>
                  <a:pt x="161" y="639"/>
                </a:lnTo>
                <a:lnTo>
                  <a:pt x="161" y="637"/>
                </a:lnTo>
                <a:lnTo>
                  <a:pt x="158" y="636"/>
                </a:lnTo>
                <a:lnTo>
                  <a:pt x="158" y="634"/>
                </a:lnTo>
                <a:lnTo>
                  <a:pt x="157" y="633"/>
                </a:lnTo>
                <a:lnTo>
                  <a:pt x="157" y="630"/>
                </a:lnTo>
                <a:lnTo>
                  <a:pt x="157" y="629"/>
                </a:lnTo>
                <a:lnTo>
                  <a:pt x="157" y="626"/>
                </a:lnTo>
                <a:lnTo>
                  <a:pt x="157" y="624"/>
                </a:lnTo>
                <a:lnTo>
                  <a:pt x="158" y="622"/>
                </a:lnTo>
                <a:lnTo>
                  <a:pt x="158" y="621"/>
                </a:lnTo>
                <a:lnTo>
                  <a:pt x="158" y="619"/>
                </a:lnTo>
                <a:lnTo>
                  <a:pt x="160" y="618"/>
                </a:lnTo>
                <a:lnTo>
                  <a:pt x="161" y="617"/>
                </a:lnTo>
                <a:lnTo>
                  <a:pt x="161" y="615"/>
                </a:lnTo>
                <a:lnTo>
                  <a:pt x="162" y="614"/>
                </a:lnTo>
                <a:lnTo>
                  <a:pt x="162" y="611"/>
                </a:lnTo>
                <a:lnTo>
                  <a:pt x="161" y="608"/>
                </a:lnTo>
                <a:lnTo>
                  <a:pt x="161" y="607"/>
                </a:lnTo>
                <a:lnTo>
                  <a:pt x="160" y="606"/>
                </a:lnTo>
                <a:lnTo>
                  <a:pt x="158" y="604"/>
                </a:lnTo>
                <a:lnTo>
                  <a:pt x="158" y="603"/>
                </a:lnTo>
                <a:lnTo>
                  <a:pt x="157" y="600"/>
                </a:lnTo>
                <a:lnTo>
                  <a:pt x="156" y="599"/>
                </a:lnTo>
                <a:lnTo>
                  <a:pt x="156" y="598"/>
                </a:lnTo>
                <a:lnTo>
                  <a:pt x="156" y="595"/>
                </a:lnTo>
                <a:lnTo>
                  <a:pt x="157" y="593"/>
                </a:lnTo>
                <a:lnTo>
                  <a:pt x="157" y="593"/>
                </a:lnTo>
                <a:lnTo>
                  <a:pt x="158" y="592"/>
                </a:lnTo>
                <a:lnTo>
                  <a:pt x="161" y="592"/>
                </a:lnTo>
                <a:lnTo>
                  <a:pt x="162" y="591"/>
                </a:lnTo>
                <a:lnTo>
                  <a:pt x="164" y="591"/>
                </a:lnTo>
                <a:lnTo>
                  <a:pt x="167" y="589"/>
                </a:lnTo>
                <a:lnTo>
                  <a:pt x="168" y="588"/>
                </a:lnTo>
                <a:lnTo>
                  <a:pt x="169" y="588"/>
                </a:lnTo>
                <a:lnTo>
                  <a:pt x="169" y="588"/>
                </a:lnTo>
                <a:lnTo>
                  <a:pt x="172" y="587"/>
                </a:lnTo>
                <a:lnTo>
                  <a:pt x="172" y="585"/>
                </a:lnTo>
                <a:lnTo>
                  <a:pt x="173" y="585"/>
                </a:lnTo>
                <a:lnTo>
                  <a:pt x="175" y="584"/>
                </a:lnTo>
                <a:lnTo>
                  <a:pt x="175" y="582"/>
                </a:lnTo>
                <a:lnTo>
                  <a:pt x="176" y="581"/>
                </a:lnTo>
                <a:lnTo>
                  <a:pt x="176" y="578"/>
                </a:lnTo>
                <a:lnTo>
                  <a:pt x="177" y="577"/>
                </a:lnTo>
                <a:lnTo>
                  <a:pt x="177" y="574"/>
                </a:lnTo>
                <a:lnTo>
                  <a:pt x="177" y="573"/>
                </a:lnTo>
                <a:lnTo>
                  <a:pt x="177" y="570"/>
                </a:lnTo>
                <a:lnTo>
                  <a:pt x="177" y="567"/>
                </a:lnTo>
                <a:lnTo>
                  <a:pt x="177" y="565"/>
                </a:lnTo>
                <a:lnTo>
                  <a:pt x="177" y="562"/>
                </a:lnTo>
                <a:lnTo>
                  <a:pt x="177" y="561"/>
                </a:lnTo>
                <a:lnTo>
                  <a:pt x="179" y="558"/>
                </a:lnTo>
                <a:lnTo>
                  <a:pt x="179" y="556"/>
                </a:lnTo>
                <a:lnTo>
                  <a:pt x="179" y="554"/>
                </a:lnTo>
                <a:lnTo>
                  <a:pt x="179" y="551"/>
                </a:lnTo>
                <a:lnTo>
                  <a:pt x="180" y="548"/>
                </a:lnTo>
                <a:lnTo>
                  <a:pt x="180" y="547"/>
                </a:lnTo>
                <a:lnTo>
                  <a:pt x="180" y="544"/>
                </a:lnTo>
                <a:lnTo>
                  <a:pt x="180" y="541"/>
                </a:lnTo>
                <a:lnTo>
                  <a:pt x="180" y="540"/>
                </a:lnTo>
                <a:lnTo>
                  <a:pt x="180" y="537"/>
                </a:lnTo>
                <a:lnTo>
                  <a:pt x="180" y="535"/>
                </a:lnTo>
                <a:lnTo>
                  <a:pt x="180" y="532"/>
                </a:lnTo>
                <a:lnTo>
                  <a:pt x="180" y="529"/>
                </a:lnTo>
                <a:lnTo>
                  <a:pt x="180" y="528"/>
                </a:lnTo>
                <a:lnTo>
                  <a:pt x="180" y="525"/>
                </a:lnTo>
                <a:lnTo>
                  <a:pt x="180" y="522"/>
                </a:lnTo>
                <a:lnTo>
                  <a:pt x="177" y="521"/>
                </a:lnTo>
                <a:lnTo>
                  <a:pt x="176" y="521"/>
                </a:lnTo>
                <a:lnTo>
                  <a:pt x="175" y="520"/>
                </a:lnTo>
                <a:lnTo>
                  <a:pt x="173" y="518"/>
                </a:lnTo>
                <a:lnTo>
                  <a:pt x="171" y="518"/>
                </a:lnTo>
                <a:lnTo>
                  <a:pt x="169" y="518"/>
                </a:lnTo>
                <a:lnTo>
                  <a:pt x="167" y="518"/>
                </a:lnTo>
                <a:lnTo>
                  <a:pt x="164" y="517"/>
                </a:lnTo>
                <a:lnTo>
                  <a:pt x="162" y="517"/>
                </a:lnTo>
                <a:lnTo>
                  <a:pt x="161" y="515"/>
                </a:lnTo>
                <a:lnTo>
                  <a:pt x="158" y="515"/>
                </a:lnTo>
                <a:lnTo>
                  <a:pt x="158" y="513"/>
                </a:lnTo>
                <a:lnTo>
                  <a:pt x="157" y="511"/>
                </a:lnTo>
                <a:lnTo>
                  <a:pt x="156" y="510"/>
                </a:lnTo>
                <a:lnTo>
                  <a:pt x="156" y="507"/>
                </a:lnTo>
                <a:lnTo>
                  <a:pt x="154" y="506"/>
                </a:lnTo>
                <a:lnTo>
                  <a:pt x="153" y="504"/>
                </a:lnTo>
                <a:lnTo>
                  <a:pt x="153" y="503"/>
                </a:lnTo>
                <a:lnTo>
                  <a:pt x="151" y="502"/>
                </a:lnTo>
                <a:lnTo>
                  <a:pt x="150" y="500"/>
                </a:lnTo>
                <a:lnTo>
                  <a:pt x="149" y="499"/>
                </a:lnTo>
                <a:lnTo>
                  <a:pt x="146" y="499"/>
                </a:lnTo>
                <a:lnTo>
                  <a:pt x="145" y="499"/>
                </a:lnTo>
                <a:lnTo>
                  <a:pt x="142" y="498"/>
                </a:lnTo>
                <a:lnTo>
                  <a:pt x="141" y="498"/>
                </a:lnTo>
                <a:lnTo>
                  <a:pt x="138" y="496"/>
                </a:lnTo>
                <a:lnTo>
                  <a:pt x="136" y="498"/>
                </a:lnTo>
                <a:lnTo>
                  <a:pt x="134" y="498"/>
                </a:lnTo>
                <a:lnTo>
                  <a:pt x="131" y="499"/>
                </a:lnTo>
                <a:lnTo>
                  <a:pt x="130" y="499"/>
                </a:lnTo>
                <a:lnTo>
                  <a:pt x="128" y="500"/>
                </a:lnTo>
                <a:lnTo>
                  <a:pt x="127" y="502"/>
                </a:lnTo>
                <a:lnTo>
                  <a:pt x="127" y="502"/>
                </a:lnTo>
                <a:lnTo>
                  <a:pt x="127" y="503"/>
                </a:lnTo>
                <a:lnTo>
                  <a:pt x="125" y="504"/>
                </a:lnTo>
                <a:lnTo>
                  <a:pt x="124" y="507"/>
                </a:lnTo>
                <a:lnTo>
                  <a:pt x="123" y="509"/>
                </a:lnTo>
                <a:lnTo>
                  <a:pt x="123" y="509"/>
                </a:lnTo>
                <a:lnTo>
                  <a:pt x="123" y="510"/>
                </a:lnTo>
                <a:lnTo>
                  <a:pt x="120" y="510"/>
                </a:lnTo>
                <a:lnTo>
                  <a:pt x="120" y="510"/>
                </a:lnTo>
                <a:lnTo>
                  <a:pt x="119" y="510"/>
                </a:lnTo>
                <a:lnTo>
                  <a:pt x="117" y="510"/>
                </a:lnTo>
                <a:lnTo>
                  <a:pt x="117" y="507"/>
                </a:lnTo>
                <a:lnTo>
                  <a:pt x="116" y="506"/>
                </a:lnTo>
                <a:lnTo>
                  <a:pt x="116" y="504"/>
                </a:lnTo>
                <a:lnTo>
                  <a:pt x="116" y="502"/>
                </a:lnTo>
                <a:lnTo>
                  <a:pt x="116" y="499"/>
                </a:lnTo>
                <a:lnTo>
                  <a:pt x="116" y="496"/>
                </a:lnTo>
                <a:lnTo>
                  <a:pt x="115" y="495"/>
                </a:lnTo>
                <a:lnTo>
                  <a:pt x="113" y="494"/>
                </a:lnTo>
                <a:lnTo>
                  <a:pt x="112" y="492"/>
                </a:lnTo>
                <a:lnTo>
                  <a:pt x="110" y="491"/>
                </a:lnTo>
                <a:lnTo>
                  <a:pt x="109" y="491"/>
                </a:lnTo>
                <a:lnTo>
                  <a:pt x="108" y="489"/>
                </a:lnTo>
                <a:lnTo>
                  <a:pt x="106" y="488"/>
                </a:lnTo>
                <a:lnTo>
                  <a:pt x="104" y="488"/>
                </a:lnTo>
                <a:lnTo>
                  <a:pt x="104" y="487"/>
                </a:lnTo>
                <a:lnTo>
                  <a:pt x="104" y="484"/>
                </a:lnTo>
                <a:lnTo>
                  <a:pt x="104" y="483"/>
                </a:lnTo>
                <a:lnTo>
                  <a:pt x="105" y="480"/>
                </a:lnTo>
                <a:lnTo>
                  <a:pt x="104" y="479"/>
                </a:lnTo>
                <a:lnTo>
                  <a:pt x="101" y="479"/>
                </a:lnTo>
                <a:lnTo>
                  <a:pt x="98" y="479"/>
                </a:lnTo>
                <a:lnTo>
                  <a:pt x="97" y="480"/>
                </a:lnTo>
                <a:lnTo>
                  <a:pt x="95" y="480"/>
                </a:lnTo>
                <a:lnTo>
                  <a:pt x="93" y="481"/>
                </a:lnTo>
                <a:lnTo>
                  <a:pt x="91" y="483"/>
                </a:lnTo>
                <a:lnTo>
                  <a:pt x="90" y="483"/>
                </a:lnTo>
                <a:lnTo>
                  <a:pt x="89" y="481"/>
                </a:lnTo>
                <a:lnTo>
                  <a:pt x="87" y="481"/>
                </a:lnTo>
                <a:lnTo>
                  <a:pt x="87" y="481"/>
                </a:lnTo>
                <a:lnTo>
                  <a:pt x="84" y="481"/>
                </a:lnTo>
                <a:lnTo>
                  <a:pt x="83" y="481"/>
                </a:lnTo>
                <a:lnTo>
                  <a:pt x="80" y="483"/>
                </a:lnTo>
                <a:lnTo>
                  <a:pt x="79" y="483"/>
                </a:lnTo>
                <a:lnTo>
                  <a:pt x="76" y="483"/>
                </a:lnTo>
                <a:lnTo>
                  <a:pt x="73" y="484"/>
                </a:lnTo>
                <a:lnTo>
                  <a:pt x="72" y="483"/>
                </a:lnTo>
                <a:lnTo>
                  <a:pt x="71" y="483"/>
                </a:lnTo>
                <a:lnTo>
                  <a:pt x="69" y="483"/>
                </a:lnTo>
                <a:lnTo>
                  <a:pt x="68" y="481"/>
                </a:lnTo>
                <a:lnTo>
                  <a:pt x="68" y="480"/>
                </a:lnTo>
                <a:lnTo>
                  <a:pt x="69" y="479"/>
                </a:lnTo>
                <a:lnTo>
                  <a:pt x="71" y="477"/>
                </a:lnTo>
                <a:lnTo>
                  <a:pt x="73" y="477"/>
                </a:lnTo>
                <a:lnTo>
                  <a:pt x="73" y="477"/>
                </a:lnTo>
                <a:lnTo>
                  <a:pt x="75" y="476"/>
                </a:lnTo>
                <a:lnTo>
                  <a:pt x="78" y="474"/>
                </a:lnTo>
                <a:lnTo>
                  <a:pt x="79" y="474"/>
                </a:lnTo>
                <a:lnTo>
                  <a:pt x="79" y="472"/>
                </a:lnTo>
                <a:lnTo>
                  <a:pt x="78" y="470"/>
                </a:lnTo>
                <a:lnTo>
                  <a:pt x="76" y="469"/>
                </a:lnTo>
                <a:lnTo>
                  <a:pt x="73" y="469"/>
                </a:lnTo>
                <a:lnTo>
                  <a:pt x="72" y="469"/>
                </a:lnTo>
                <a:lnTo>
                  <a:pt x="69" y="469"/>
                </a:lnTo>
                <a:lnTo>
                  <a:pt x="67" y="469"/>
                </a:lnTo>
                <a:lnTo>
                  <a:pt x="67" y="469"/>
                </a:lnTo>
                <a:lnTo>
                  <a:pt x="65" y="469"/>
                </a:lnTo>
                <a:lnTo>
                  <a:pt x="64" y="468"/>
                </a:lnTo>
                <a:lnTo>
                  <a:pt x="64" y="465"/>
                </a:lnTo>
                <a:lnTo>
                  <a:pt x="65" y="463"/>
                </a:lnTo>
                <a:lnTo>
                  <a:pt x="67" y="462"/>
                </a:lnTo>
                <a:lnTo>
                  <a:pt x="68" y="461"/>
                </a:lnTo>
                <a:lnTo>
                  <a:pt x="69" y="459"/>
                </a:lnTo>
                <a:lnTo>
                  <a:pt x="71" y="458"/>
                </a:lnTo>
                <a:lnTo>
                  <a:pt x="73" y="458"/>
                </a:lnTo>
                <a:lnTo>
                  <a:pt x="76" y="458"/>
                </a:lnTo>
                <a:lnTo>
                  <a:pt x="78" y="458"/>
                </a:lnTo>
                <a:lnTo>
                  <a:pt x="80" y="458"/>
                </a:lnTo>
                <a:lnTo>
                  <a:pt x="83" y="458"/>
                </a:lnTo>
                <a:lnTo>
                  <a:pt x="84" y="458"/>
                </a:lnTo>
                <a:lnTo>
                  <a:pt x="87" y="457"/>
                </a:lnTo>
                <a:lnTo>
                  <a:pt x="89" y="455"/>
                </a:lnTo>
                <a:lnTo>
                  <a:pt x="89" y="455"/>
                </a:lnTo>
                <a:lnTo>
                  <a:pt x="90" y="454"/>
                </a:lnTo>
                <a:lnTo>
                  <a:pt x="90" y="453"/>
                </a:lnTo>
                <a:lnTo>
                  <a:pt x="90" y="450"/>
                </a:lnTo>
                <a:lnTo>
                  <a:pt x="90" y="448"/>
                </a:lnTo>
                <a:lnTo>
                  <a:pt x="89" y="446"/>
                </a:lnTo>
                <a:lnTo>
                  <a:pt x="89" y="444"/>
                </a:lnTo>
                <a:lnTo>
                  <a:pt x="87" y="442"/>
                </a:lnTo>
                <a:lnTo>
                  <a:pt x="86" y="442"/>
                </a:lnTo>
                <a:lnTo>
                  <a:pt x="84" y="440"/>
                </a:lnTo>
                <a:lnTo>
                  <a:pt x="82" y="439"/>
                </a:lnTo>
                <a:lnTo>
                  <a:pt x="80" y="439"/>
                </a:lnTo>
                <a:lnTo>
                  <a:pt x="78" y="439"/>
                </a:lnTo>
                <a:lnTo>
                  <a:pt x="75" y="439"/>
                </a:lnTo>
                <a:lnTo>
                  <a:pt x="73" y="440"/>
                </a:lnTo>
                <a:lnTo>
                  <a:pt x="71" y="440"/>
                </a:lnTo>
                <a:lnTo>
                  <a:pt x="69" y="442"/>
                </a:lnTo>
                <a:lnTo>
                  <a:pt x="68" y="442"/>
                </a:lnTo>
                <a:lnTo>
                  <a:pt x="65" y="442"/>
                </a:lnTo>
                <a:lnTo>
                  <a:pt x="63" y="442"/>
                </a:lnTo>
                <a:lnTo>
                  <a:pt x="61" y="442"/>
                </a:lnTo>
                <a:lnTo>
                  <a:pt x="58" y="440"/>
                </a:lnTo>
                <a:lnTo>
                  <a:pt x="57" y="442"/>
                </a:lnTo>
                <a:lnTo>
                  <a:pt x="54" y="442"/>
                </a:lnTo>
                <a:lnTo>
                  <a:pt x="54" y="443"/>
                </a:lnTo>
                <a:lnTo>
                  <a:pt x="53" y="444"/>
                </a:lnTo>
                <a:lnTo>
                  <a:pt x="52" y="446"/>
                </a:lnTo>
                <a:lnTo>
                  <a:pt x="49" y="447"/>
                </a:lnTo>
                <a:lnTo>
                  <a:pt x="47" y="447"/>
                </a:lnTo>
                <a:lnTo>
                  <a:pt x="45" y="446"/>
                </a:lnTo>
                <a:lnTo>
                  <a:pt x="43" y="446"/>
                </a:lnTo>
                <a:lnTo>
                  <a:pt x="42" y="444"/>
                </a:lnTo>
                <a:lnTo>
                  <a:pt x="41" y="443"/>
                </a:lnTo>
                <a:lnTo>
                  <a:pt x="41" y="440"/>
                </a:lnTo>
                <a:lnTo>
                  <a:pt x="41" y="439"/>
                </a:lnTo>
                <a:lnTo>
                  <a:pt x="42" y="437"/>
                </a:lnTo>
                <a:lnTo>
                  <a:pt x="43" y="436"/>
                </a:lnTo>
                <a:lnTo>
                  <a:pt x="43" y="435"/>
                </a:lnTo>
                <a:lnTo>
                  <a:pt x="46" y="433"/>
                </a:lnTo>
                <a:lnTo>
                  <a:pt x="46" y="432"/>
                </a:lnTo>
                <a:lnTo>
                  <a:pt x="47" y="431"/>
                </a:lnTo>
                <a:lnTo>
                  <a:pt x="49" y="429"/>
                </a:lnTo>
                <a:lnTo>
                  <a:pt x="50" y="427"/>
                </a:lnTo>
                <a:lnTo>
                  <a:pt x="50" y="425"/>
                </a:lnTo>
                <a:lnTo>
                  <a:pt x="50" y="422"/>
                </a:lnTo>
                <a:lnTo>
                  <a:pt x="52" y="421"/>
                </a:lnTo>
                <a:lnTo>
                  <a:pt x="52" y="418"/>
                </a:lnTo>
                <a:lnTo>
                  <a:pt x="52" y="417"/>
                </a:lnTo>
                <a:lnTo>
                  <a:pt x="52" y="414"/>
                </a:lnTo>
                <a:lnTo>
                  <a:pt x="52" y="413"/>
                </a:lnTo>
                <a:lnTo>
                  <a:pt x="50" y="411"/>
                </a:lnTo>
                <a:lnTo>
                  <a:pt x="49" y="409"/>
                </a:lnTo>
                <a:lnTo>
                  <a:pt x="47" y="409"/>
                </a:lnTo>
                <a:lnTo>
                  <a:pt x="46" y="407"/>
                </a:lnTo>
                <a:lnTo>
                  <a:pt x="45" y="406"/>
                </a:lnTo>
                <a:lnTo>
                  <a:pt x="43" y="405"/>
                </a:lnTo>
                <a:lnTo>
                  <a:pt x="42" y="403"/>
                </a:lnTo>
                <a:lnTo>
                  <a:pt x="41" y="403"/>
                </a:lnTo>
                <a:lnTo>
                  <a:pt x="39" y="401"/>
                </a:lnTo>
                <a:lnTo>
                  <a:pt x="38" y="401"/>
                </a:lnTo>
                <a:lnTo>
                  <a:pt x="37" y="399"/>
                </a:lnTo>
                <a:lnTo>
                  <a:pt x="35" y="398"/>
                </a:lnTo>
                <a:lnTo>
                  <a:pt x="34" y="396"/>
                </a:lnTo>
                <a:lnTo>
                  <a:pt x="34" y="394"/>
                </a:lnTo>
                <a:lnTo>
                  <a:pt x="32" y="392"/>
                </a:lnTo>
                <a:lnTo>
                  <a:pt x="32" y="391"/>
                </a:lnTo>
                <a:lnTo>
                  <a:pt x="32" y="388"/>
                </a:lnTo>
                <a:lnTo>
                  <a:pt x="32" y="385"/>
                </a:lnTo>
                <a:lnTo>
                  <a:pt x="32" y="385"/>
                </a:lnTo>
                <a:lnTo>
                  <a:pt x="32" y="384"/>
                </a:lnTo>
                <a:lnTo>
                  <a:pt x="34" y="383"/>
                </a:lnTo>
                <a:lnTo>
                  <a:pt x="35" y="381"/>
                </a:lnTo>
                <a:lnTo>
                  <a:pt x="37" y="380"/>
                </a:lnTo>
                <a:lnTo>
                  <a:pt x="38" y="379"/>
                </a:lnTo>
                <a:lnTo>
                  <a:pt x="38" y="377"/>
                </a:lnTo>
                <a:lnTo>
                  <a:pt x="38" y="376"/>
                </a:lnTo>
                <a:lnTo>
                  <a:pt x="38" y="373"/>
                </a:lnTo>
                <a:lnTo>
                  <a:pt x="38" y="370"/>
                </a:lnTo>
                <a:lnTo>
                  <a:pt x="38" y="369"/>
                </a:lnTo>
                <a:lnTo>
                  <a:pt x="38" y="366"/>
                </a:lnTo>
                <a:lnTo>
                  <a:pt x="37" y="365"/>
                </a:lnTo>
                <a:lnTo>
                  <a:pt x="37" y="362"/>
                </a:lnTo>
                <a:lnTo>
                  <a:pt x="37" y="359"/>
                </a:lnTo>
                <a:lnTo>
                  <a:pt x="35" y="358"/>
                </a:lnTo>
                <a:lnTo>
                  <a:pt x="34" y="357"/>
                </a:lnTo>
                <a:lnTo>
                  <a:pt x="32" y="357"/>
                </a:lnTo>
                <a:lnTo>
                  <a:pt x="31" y="355"/>
                </a:lnTo>
                <a:lnTo>
                  <a:pt x="30" y="354"/>
                </a:lnTo>
                <a:lnTo>
                  <a:pt x="28" y="353"/>
                </a:lnTo>
                <a:lnTo>
                  <a:pt x="27" y="351"/>
                </a:lnTo>
                <a:lnTo>
                  <a:pt x="26" y="350"/>
                </a:lnTo>
                <a:lnTo>
                  <a:pt x="24" y="349"/>
                </a:lnTo>
                <a:lnTo>
                  <a:pt x="24" y="346"/>
                </a:lnTo>
                <a:lnTo>
                  <a:pt x="26" y="343"/>
                </a:lnTo>
                <a:lnTo>
                  <a:pt x="26" y="342"/>
                </a:lnTo>
                <a:lnTo>
                  <a:pt x="26" y="340"/>
                </a:lnTo>
                <a:lnTo>
                  <a:pt x="27" y="340"/>
                </a:lnTo>
                <a:lnTo>
                  <a:pt x="27" y="338"/>
                </a:lnTo>
                <a:lnTo>
                  <a:pt x="27" y="335"/>
                </a:lnTo>
                <a:lnTo>
                  <a:pt x="27" y="332"/>
                </a:lnTo>
                <a:lnTo>
                  <a:pt x="27" y="331"/>
                </a:lnTo>
                <a:lnTo>
                  <a:pt x="26" y="329"/>
                </a:lnTo>
                <a:lnTo>
                  <a:pt x="24" y="328"/>
                </a:lnTo>
                <a:lnTo>
                  <a:pt x="23" y="327"/>
                </a:lnTo>
                <a:lnTo>
                  <a:pt x="21" y="325"/>
                </a:lnTo>
                <a:lnTo>
                  <a:pt x="21" y="324"/>
                </a:lnTo>
                <a:lnTo>
                  <a:pt x="19" y="323"/>
                </a:lnTo>
                <a:lnTo>
                  <a:pt x="17" y="321"/>
                </a:lnTo>
                <a:lnTo>
                  <a:pt x="16" y="320"/>
                </a:lnTo>
                <a:lnTo>
                  <a:pt x="15" y="318"/>
                </a:lnTo>
                <a:lnTo>
                  <a:pt x="13" y="318"/>
                </a:lnTo>
                <a:lnTo>
                  <a:pt x="12" y="317"/>
                </a:lnTo>
                <a:lnTo>
                  <a:pt x="11" y="316"/>
                </a:lnTo>
                <a:lnTo>
                  <a:pt x="8" y="316"/>
                </a:lnTo>
                <a:lnTo>
                  <a:pt x="6" y="314"/>
                </a:lnTo>
                <a:lnTo>
                  <a:pt x="5" y="313"/>
                </a:lnTo>
                <a:lnTo>
                  <a:pt x="2" y="313"/>
                </a:lnTo>
                <a:lnTo>
                  <a:pt x="2" y="313"/>
                </a:lnTo>
                <a:lnTo>
                  <a:pt x="1" y="312"/>
                </a:lnTo>
                <a:lnTo>
                  <a:pt x="1" y="313"/>
                </a:lnTo>
                <a:lnTo>
                  <a:pt x="0" y="313"/>
                </a:lnTo>
                <a:lnTo>
                  <a:pt x="1" y="313"/>
                </a:lnTo>
                <a:lnTo>
                  <a:pt x="1" y="312"/>
                </a:lnTo>
                <a:lnTo>
                  <a:pt x="2" y="310"/>
                </a:lnTo>
                <a:lnTo>
                  <a:pt x="4" y="310"/>
                </a:lnTo>
                <a:lnTo>
                  <a:pt x="5" y="308"/>
                </a:lnTo>
                <a:lnTo>
                  <a:pt x="6" y="308"/>
                </a:lnTo>
                <a:lnTo>
                  <a:pt x="8" y="305"/>
                </a:lnTo>
                <a:lnTo>
                  <a:pt x="9" y="305"/>
                </a:lnTo>
                <a:lnTo>
                  <a:pt x="11" y="303"/>
                </a:lnTo>
                <a:lnTo>
                  <a:pt x="11" y="302"/>
                </a:lnTo>
                <a:lnTo>
                  <a:pt x="12" y="302"/>
                </a:lnTo>
                <a:lnTo>
                  <a:pt x="13" y="299"/>
                </a:lnTo>
                <a:lnTo>
                  <a:pt x="16" y="297"/>
                </a:lnTo>
                <a:lnTo>
                  <a:pt x="19" y="295"/>
                </a:lnTo>
                <a:lnTo>
                  <a:pt x="19" y="294"/>
                </a:lnTo>
                <a:lnTo>
                  <a:pt x="19" y="294"/>
                </a:lnTo>
                <a:lnTo>
                  <a:pt x="21" y="292"/>
                </a:lnTo>
                <a:lnTo>
                  <a:pt x="24" y="290"/>
                </a:lnTo>
                <a:lnTo>
                  <a:pt x="26" y="288"/>
                </a:lnTo>
                <a:lnTo>
                  <a:pt x="27" y="287"/>
                </a:lnTo>
                <a:lnTo>
                  <a:pt x="27" y="287"/>
                </a:lnTo>
                <a:lnTo>
                  <a:pt x="30" y="284"/>
                </a:lnTo>
                <a:lnTo>
                  <a:pt x="32" y="282"/>
                </a:lnTo>
                <a:lnTo>
                  <a:pt x="34" y="280"/>
                </a:lnTo>
                <a:lnTo>
                  <a:pt x="35" y="277"/>
                </a:lnTo>
                <a:lnTo>
                  <a:pt x="37" y="277"/>
                </a:lnTo>
                <a:lnTo>
                  <a:pt x="38" y="276"/>
                </a:lnTo>
                <a:lnTo>
                  <a:pt x="39" y="275"/>
                </a:lnTo>
                <a:lnTo>
                  <a:pt x="42" y="272"/>
                </a:lnTo>
                <a:lnTo>
                  <a:pt x="43" y="271"/>
                </a:lnTo>
                <a:lnTo>
                  <a:pt x="45" y="269"/>
                </a:lnTo>
                <a:lnTo>
                  <a:pt x="45" y="269"/>
                </a:lnTo>
                <a:lnTo>
                  <a:pt x="46" y="266"/>
                </a:lnTo>
                <a:lnTo>
                  <a:pt x="49" y="264"/>
                </a:lnTo>
                <a:lnTo>
                  <a:pt x="52" y="262"/>
                </a:lnTo>
                <a:lnTo>
                  <a:pt x="54" y="260"/>
                </a:lnTo>
                <a:lnTo>
                  <a:pt x="57" y="257"/>
                </a:lnTo>
                <a:lnTo>
                  <a:pt x="60" y="254"/>
                </a:lnTo>
                <a:lnTo>
                  <a:pt x="60" y="254"/>
                </a:lnTo>
                <a:lnTo>
                  <a:pt x="63" y="253"/>
                </a:lnTo>
                <a:lnTo>
                  <a:pt x="63" y="251"/>
                </a:lnTo>
                <a:lnTo>
                  <a:pt x="65" y="250"/>
                </a:lnTo>
                <a:lnTo>
                  <a:pt x="67" y="247"/>
                </a:lnTo>
                <a:lnTo>
                  <a:pt x="69" y="245"/>
                </a:lnTo>
                <a:lnTo>
                  <a:pt x="72" y="242"/>
                </a:lnTo>
                <a:lnTo>
                  <a:pt x="75" y="239"/>
                </a:lnTo>
                <a:lnTo>
                  <a:pt x="75" y="239"/>
                </a:lnTo>
                <a:lnTo>
                  <a:pt x="78" y="236"/>
                </a:lnTo>
                <a:lnTo>
                  <a:pt x="78" y="236"/>
                </a:lnTo>
                <a:lnTo>
                  <a:pt x="79" y="234"/>
                </a:lnTo>
                <a:lnTo>
                  <a:pt x="82" y="232"/>
                </a:lnTo>
                <a:lnTo>
                  <a:pt x="83" y="231"/>
                </a:lnTo>
                <a:lnTo>
                  <a:pt x="84" y="230"/>
                </a:lnTo>
                <a:lnTo>
                  <a:pt x="87" y="227"/>
                </a:lnTo>
                <a:lnTo>
                  <a:pt x="89" y="225"/>
                </a:lnTo>
                <a:lnTo>
                  <a:pt x="90" y="224"/>
                </a:lnTo>
                <a:lnTo>
                  <a:pt x="93" y="221"/>
                </a:lnTo>
                <a:lnTo>
                  <a:pt x="95" y="220"/>
                </a:lnTo>
                <a:lnTo>
                  <a:pt x="98" y="217"/>
                </a:lnTo>
                <a:lnTo>
                  <a:pt x="99" y="214"/>
                </a:lnTo>
                <a:lnTo>
                  <a:pt x="101" y="213"/>
                </a:lnTo>
                <a:lnTo>
                  <a:pt x="102" y="212"/>
                </a:lnTo>
                <a:lnTo>
                  <a:pt x="104" y="212"/>
                </a:lnTo>
                <a:lnTo>
                  <a:pt x="105" y="209"/>
                </a:lnTo>
                <a:lnTo>
                  <a:pt x="108" y="206"/>
                </a:lnTo>
                <a:lnTo>
                  <a:pt x="108" y="206"/>
                </a:lnTo>
                <a:lnTo>
                  <a:pt x="109" y="206"/>
                </a:lnTo>
                <a:lnTo>
                  <a:pt x="110" y="205"/>
                </a:lnTo>
                <a:lnTo>
                  <a:pt x="110" y="204"/>
                </a:lnTo>
                <a:lnTo>
                  <a:pt x="112" y="202"/>
                </a:lnTo>
                <a:lnTo>
                  <a:pt x="115" y="199"/>
                </a:lnTo>
                <a:lnTo>
                  <a:pt x="117" y="197"/>
                </a:lnTo>
                <a:lnTo>
                  <a:pt x="120" y="195"/>
                </a:lnTo>
                <a:lnTo>
                  <a:pt x="120" y="194"/>
                </a:lnTo>
                <a:lnTo>
                  <a:pt x="120" y="194"/>
                </a:lnTo>
                <a:lnTo>
                  <a:pt x="123" y="193"/>
                </a:lnTo>
                <a:lnTo>
                  <a:pt x="125" y="190"/>
                </a:lnTo>
                <a:lnTo>
                  <a:pt x="128" y="187"/>
                </a:lnTo>
                <a:lnTo>
                  <a:pt x="128" y="187"/>
                </a:lnTo>
                <a:lnTo>
                  <a:pt x="128" y="187"/>
                </a:lnTo>
                <a:lnTo>
                  <a:pt x="128" y="187"/>
                </a:lnTo>
                <a:lnTo>
                  <a:pt x="131" y="184"/>
                </a:lnTo>
                <a:lnTo>
                  <a:pt x="132" y="182"/>
                </a:lnTo>
                <a:lnTo>
                  <a:pt x="132" y="182"/>
                </a:lnTo>
                <a:lnTo>
                  <a:pt x="135" y="179"/>
                </a:lnTo>
                <a:lnTo>
                  <a:pt x="135" y="179"/>
                </a:lnTo>
                <a:lnTo>
                  <a:pt x="136" y="179"/>
                </a:lnTo>
                <a:lnTo>
                  <a:pt x="138" y="176"/>
                </a:lnTo>
                <a:lnTo>
                  <a:pt x="141" y="173"/>
                </a:lnTo>
                <a:lnTo>
                  <a:pt x="143" y="172"/>
                </a:lnTo>
                <a:lnTo>
                  <a:pt x="145" y="169"/>
                </a:lnTo>
                <a:lnTo>
                  <a:pt x="147" y="167"/>
                </a:lnTo>
                <a:lnTo>
                  <a:pt x="154" y="161"/>
                </a:lnTo>
                <a:lnTo>
                  <a:pt x="168" y="154"/>
                </a:lnTo>
                <a:lnTo>
                  <a:pt x="183" y="147"/>
                </a:lnTo>
                <a:lnTo>
                  <a:pt x="210" y="132"/>
                </a:lnTo>
                <a:lnTo>
                  <a:pt x="265" y="104"/>
                </a:lnTo>
                <a:lnTo>
                  <a:pt x="421" y="44"/>
                </a:lnTo>
                <a:lnTo>
                  <a:pt x="424" y="42"/>
                </a:lnTo>
                <a:lnTo>
                  <a:pt x="481" y="24"/>
                </a:lnTo>
                <a:lnTo>
                  <a:pt x="489" y="35"/>
                </a:lnTo>
                <a:lnTo>
                  <a:pt x="536" y="4"/>
                </a:lnTo>
                <a:lnTo>
                  <a:pt x="541" y="0"/>
                </a:lnTo>
                <a:lnTo>
                  <a:pt x="546" y="0"/>
                </a:lnTo>
                <a:lnTo>
                  <a:pt x="550" y="4"/>
                </a:lnTo>
                <a:lnTo>
                  <a:pt x="546" y="20"/>
                </a:lnTo>
                <a:lnTo>
                  <a:pt x="535" y="49"/>
                </a:lnTo>
                <a:lnTo>
                  <a:pt x="561" y="46"/>
                </a:lnTo>
                <a:lnTo>
                  <a:pt x="569" y="45"/>
                </a:lnTo>
                <a:lnTo>
                  <a:pt x="570" y="45"/>
                </a:lnTo>
                <a:lnTo>
                  <a:pt x="578" y="46"/>
                </a:lnTo>
                <a:lnTo>
                  <a:pt x="589" y="48"/>
                </a:lnTo>
                <a:lnTo>
                  <a:pt x="591" y="48"/>
                </a:lnTo>
                <a:lnTo>
                  <a:pt x="593" y="56"/>
                </a:lnTo>
                <a:lnTo>
                  <a:pt x="580" y="97"/>
                </a:lnTo>
                <a:lnTo>
                  <a:pt x="613" y="157"/>
                </a:lnTo>
                <a:lnTo>
                  <a:pt x="656" y="164"/>
                </a:lnTo>
                <a:lnTo>
                  <a:pt x="658" y="149"/>
                </a:lnTo>
                <a:lnTo>
                  <a:pt x="663" y="141"/>
                </a:lnTo>
                <a:lnTo>
                  <a:pt x="670" y="138"/>
                </a:lnTo>
                <a:lnTo>
                  <a:pt x="673" y="138"/>
                </a:lnTo>
                <a:lnTo>
                  <a:pt x="680" y="139"/>
                </a:lnTo>
                <a:lnTo>
                  <a:pt x="684" y="141"/>
                </a:lnTo>
                <a:lnTo>
                  <a:pt x="684" y="157"/>
                </a:lnTo>
                <a:lnTo>
                  <a:pt x="684" y="157"/>
                </a:lnTo>
                <a:lnTo>
                  <a:pt x="692" y="157"/>
                </a:lnTo>
                <a:lnTo>
                  <a:pt x="717" y="157"/>
                </a:lnTo>
                <a:lnTo>
                  <a:pt x="747" y="157"/>
                </a:lnTo>
                <a:lnTo>
                  <a:pt x="748" y="157"/>
                </a:lnTo>
                <a:lnTo>
                  <a:pt x="747" y="158"/>
                </a:lnTo>
                <a:lnTo>
                  <a:pt x="747" y="163"/>
                </a:lnTo>
                <a:lnTo>
                  <a:pt x="744" y="173"/>
                </a:lnTo>
                <a:lnTo>
                  <a:pt x="747" y="175"/>
                </a:lnTo>
                <a:lnTo>
                  <a:pt x="751" y="176"/>
                </a:lnTo>
                <a:lnTo>
                  <a:pt x="752" y="176"/>
                </a:lnTo>
                <a:lnTo>
                  <a:pt x="752" y="179"/>
                </a:lnTo>
                <a:lnTo>
                  <a:pt x="752" y="182"/>
                </a:lnTo>
                <a:lnTo>
                  <a:pt x="752" y="182"/>
                </a:lnTo>
                <a:lnTo>
                  <a:pt x="749" y="183"/>
                </a:lnTo>
                <a:lnTo>
                  <a:pt x="744" y="187"/>
                </a:lnTo>
                <a:lnTo>
                  <a:pt x="744" y="187"/>
                </a:lnTo>
                <a:lnTo>
                  <a:pt x="747" y="190"/>
                </a:lnTo>
                <a:lnTo>
                  <a:pt x="747" y="190"/>
                </a:lnTo>
                <a:lnTo>
                  <a:pt x="749" y="193"/>
                </a:lnTo>
                <a:lnTo>
                  <a:pt x="751" y="193"/>
                </a:lnTo>
                <a:lnTo>
                  <a:pt x="747" y="195"/>
                </a:lnTo>
                <a:lnTo>
                  <a:pt x="747" y="197"/>
                </a:lnTo>
                <a:lnTo>
                  <a:pt x="747" y="198"/>
                </a:lnTo>
                <a:lnTo>
                  <a:pt x="747" y="198"/>
                </a:lnTo>
                <a:lnTo>
                  <a:pt x="745" y="199"/>
                </a:lnTo>
                <a:lnTo>
                  <a:pt x="745" y="199"/>
                </a:lnTo>
                <a:lnTo>
                  <a:pt x="745" y="201"/>
                </a:lnTo>
                <a:lnTo>
                  <a:pt x="745" y="201"/>
                </a:lnTo>
                <a:lnTo>
                  <a:pt x="745" y="202"/>
                </a:lnTo>
                <a:lnTo>
                  <a:pt x="744" y="204"/>
                </a:lnTo>
                <a:lnTo>
                  <a:pt x="744" y="204"/>
                </a:lnTo>
                <a:lnTo>
                  <a:pt x="744" y="205"/>
                </a:lnTo>
                <a:lnTo>
                  <a:pt x="744" y="206"/>
                </a:lnTo>
                <a:lnTo>
                  <a:pt x="744" y="206"/>
                </a:lnTo>
                <a:lnTo>
                  <a:pt x="745" y="206"/>
                </a:lnTo>
                <a:lnTo>
                  <a:pt x="745" y="206"/>
                </a:lnTo>
                <a:lnTo>
                  <a:pt x="745" y="206"/>
                </a:lnTo>
                <a:lnTo>
                  <a:pt x="745" y="208"/>
                </a:lnTo>
                <a:lnTo>
                  <a:pt x="747" y="209"/>
                </a:lnTo>
                <a:lnTo>
                  <a:pt x="747" y="210"/>
                </a:lnTo>
                <a:lnTo>
                  <a:pt x="747" y="210"/>
                </a:lnTo>
                <a:lnTo>
                  <a:pt x="747" y="212"/>
                </a:lnTo>
                <a:lnTo>
                  <a:pt x="748" y="212"/>
                </a:lnTo>
                <a:lnTo>
                  <a:pt x="748" y="212"/>
                </a:lnTo>
                <a:lnTo>
                  <a:pt x="748" y="213"/>
                </a:lnTo>
                <a:lnTo>
                  <a:pt x="748" y="214"/>
                </a:lnTo>
                <a:lnTo>
                  <a:pt x="748" y="216"/>
                </a:lnTo>
                <a:lnTo>
                  <a:pt x="748" y="217"/>
                </a:lnTo>
                <a:lnTo>
                  <a:pt x="748" y="219"/>
                </a:lnTo>
                <a:lnTo>
                  <a:pt x="748" y="220"/>
                </a:lnTo>
                <a:lnTo>
                  <a:pt x="748" y="223"/>
                </a:lnTo>
                <a:lnTo>
                  <a:pt x="747" y="223"/>
                </a:lnTo>
                <a:lnTo>
                  <a:pt x="747" y="223"/>
                </a:lnTo>
                <a:lnTo>
                  <a:pt x="747" y="224"/>
                </a:lnTo>
                <a:lnTo>
                  <a:pt x="747" y="225"/>
                </a:lnTo>
                <a:lnTo>
                  <a:pt x="747" y="225"/>
                </a:lnTo>
                <a:lnTo>
                  <a:pt x="747" y="225"/>
                </a:lnTo>
                <a:lnTo>
                  <a:pt x="747" y="227"/>
                </a:lnTo>
                <a:lnTo>
                  <a:pt x="747" y="227"/>
                </a:lnTo>
                <a:lnTo>
                  <a:pt x="745" y="228"/>
                </a:lnTo>
                <a:lnTo>
                  <a:pt x="745" y="228"/>
                </a:lnTo>
                <a:lnTo>
                  <a:pt x="745" y="230"/>
                </a:lnTo>
                <a:lnTo>
                  <a:pt x="745" y="230"/>
                </a:lnTo>
                <a:lnTo>
                  <a:pt x="744" y="232"/>
                </a:lnTo>
                <a:lnTo>
                  <a:pt x="743" y="234"/>
                </a:lnTo>
                <a:lnTo>
                  <a:pt x="743" y="234"/>
                </a:lnTo>
                <a:lnTo>
                  <a:pt x="743" y="235"/>
                </a:lnTo>
                <a:lnTo>
                  <a:pt x="743" y="236"/>
                </a:lnTo>
                <a:lnTo>
                  <a:pt x="741" y="236"/>
                </a:lnTo>
                <a:lnTo>
                  <a:pt x="741" y="236"/>
                </a:lnTo>
                <a:lnTo>
                  <a:pt x="741" y="239"/>
                </a:lnTo>
                <a:lnTo>
                  <a:pt x="741" y="239"/>
                </a:lnTo>
                <a:lnTo>
                  <a:pt x="741" y="240"/>
                </a:lnTo>
                <a:lnTo>
                  <a:pt x="741" y="242"/>
                </a:lnTo>
                <a:lnTo>
                  <a:pt x="741" y="242"/>
                </a:lnTo>
                <a:lnTo>
                  <a:pt x="741" y="243"/>
                </a:lnTo>
                <a:lnTo>
                  <a:pt x="741" y="243"/>
                </a:lnTo>
                <a:lnTo>
                  <a:pt x="741" y="242"/>
                </a:lnTo>
                <a:lnTo>
                  <a:pt x="741" y="242"/>
                </a:lnTo>
                <a:lnTo>
                  <a:pt x="741" y="242"/>
                </a:lnTo>
                <a:lnTo>
                  <a:pt x="743" y="242"/>
                </a:lnTo>
                <a:lnTo>
                  <a:pt x="743" y="242"/>
                </a:lnTo>
                <a:lnTo>
                  <a:pt x="741" y="242"/>
                </a:lnTo>
                <a:lnTo>
                  <a:pt x="741" y="243"/>
                </a:lnTo>
                <a:lnTo>
                  <a:pt x="740" y="246"/>
                </a:lnTo>
                <a:lnTo>
                  <a:pt x="740" y="246"/>
                </a:lnTo>
                <a:lnTo>
                  <a:pt x="738" y="247"/>
                </a:lnTo>
                <a:lnTo>
                  <a:pt x="738" y="249"/>
                </a:lnTo>
                <a:lnTo>
                  <a:pt x="738" y="250"/>
                </a:lnTo>
                <a:lnTo>
                  <a:pt x="738" y="250"/>
                </a:lnTo>
                <a:lnTo>
                  <a:pt x="738" y="251"/>
                </a:lnTo>
                <a:lnTo>
                  <a:pt x="738" y="253"/>
                </a:lnTo>
                <a:lnTo>
                  <a:pt x="738" y="254"/>
                </a:lnTo>
                <a:lnTo>
                  <a:pt x="737" y="256"/>
                </a:lnTo>
                <a:lnTo>
                  <a:pt x="737" y="257"/>
                </a:lnTo>
                <a:lnTo>
                  <a:pt x="737" y="258"/>
                </a:lnTo>
                <a:lnTo>
                  <a:pt x="737" y="258"/>
                </a:lnTo>
                <a:lnTo>
                  <a:pt x="737" y="260"/>
                </a:lnTo>
                <a:lnTo>
                  <a:pt x="737" y="261"/>
                </a:lnTo>
                <a:lnTo>
                  <a:pt x="737" y="262"/>
                </a:lnTo>
                <a:lnTo>
                  <a:pt x="737" y="262"/>
                </a:lnTo>
                <a:lnTo>
                  <a:pt x="737" y="264"/>
                </a:lnTo>
                <a:lnTo>
                  <a:pt x="736" y="265"/>
                </a:lnTo>
                <a:lnTo>
                  <a:pt x="736" y="268"/>
                </a:lnTo>
                <a:lnTo>
                  <a:pt x="736" y="268"/>
                </a:lnTo>
                <a:lnTo>
                  <a:pt x="736" y="269"/>
                </a:lnTo>
                <a:lnTo>
                  <a:pt x="736" y="271"/>
                </a:lnTo>
                <a:lnTo>
                  <a:pt x="737" y="272"/>
                </a:lnTo>
                <a:lnTo>
                  <a:pt x="737" y="273"/>
                </a:lnTo>
                <a:lnTo>
                  <a:pt x="737" y="275"/>
                </a:lnTo>
                <a:lnTo>
                  <a:pt x="736" y="276"/>
                </a:lnTo>
                <a:lnTo>
                  <a:pt x="737" y="277"/>
                </a:lnTo>
                <a:lnTo>
                  <a:pt x="737" y="279"/>
                </a:lnTo>
                <a:lnTo>
                  <a:pt x="737" y="280"/>
                </a:lnTo>
                <a:lnTo>
                  <a:pt x="737" y="283"/>
                </a:lnTo>
                <a:lnTo>
                  <a:pt x="737" y="286"/>
                </a:lnTo>
                <a:lnTo>
                  <a:pt x="737" y="287"/>
                </a:lnTo>
                <a:lnTo>
                  <a:pt x="737" y="288"/>
                </a:lnTo>
                <a:lnTo>
                  <a:pt x="737" y="288"/>
                </a:lnTo>
                <a:lnTo>
                  <a:pt x="737" y="290"/>
                </a:lnTo>
                <a:lnTo>
                  <a:pt x="738" y="291"/>
                </a:lnTo>
                <a:lnTo>
                  <a:pt x="738" y="294"/>
                </a:lnTo>
                <a:lnTo>
                  <a:pt x="738" y="294"/>
                </a:lnTo>
                <a:lnTo>
                  <a:pt x="738" y="295"/>
                </a:lnTo>
                <a:lnTo>
                  <a:pt x="738" y="297"/>
                </a:lnTo>
                <a:lnTo>
                  <a:pt x="738" y="298"/>
                </a:lnTo>
                <a:lnTo>
                  <a:pt x="738" y="299"/>
                </a:lnTo>
                <a:lnTo>
                  <a:pt x="738" y="302"/>
                </a:lnTo>
                <a:lnTo>
                  <a:pt x="737" y="302"/>
                </a:lnTo>
                <a:lnTo>
                  <a:pt x="737" y="303"/>
                </a:lnTo>
                <a:lnTo>
                  <a:pt x="737" y="305"/>
                </a:lnTo>
                <a:lnTo>
                  <a:pt x="737" y="306"/>
                </a:lnTo>
                <a:lnTo>
                  <a:pt x="737" y="306"/>
                </a:lnTo>
                <a:lnTo>
                  <a:pt x="738" y="308"/>
                </a:lnTo>
                <a:lnTo>
                  <a:pt x="738" y="308"/>
                </a:lnTo>
                <a:lnTo>
                  <a:pt x="738" y="310"/>
                </a:lnTo>
                <a:lnTo>
                  <a:pt x="738" y="310"/>
                </a:lnTo>
                <a:lnTo>
                  <a:pt x="738" y="310"/>
                </a:lnTo>
                <a:lnTo>
                  <a:pt x="738" y="310"/>
                </a:lnTo>
                <a:lnTo>
                  <a:pt x="738" y="312"/>
                </a:lnTo>
                <a:lnTo>
                  <a:pt x="738" y="312"/>
                </a:lnTo>
                <a:lnTo>
                  <a:pt x="738" y="313"/>
                </a:lnTo>
                <a:lnTo>
                  <a:pt x="738" y="313"/>
                </a:lnTo>
                <a:lnTo>
                  <a:pt x="738" y="314"/>
                </a:lnTo>
                <a:lnTo>
                  <a:pt x="738" y="316"/>
                </a:lnTo>
                <a:lnTo>
                  <a:pt x="738" y="316"/>
                </a:lnTo>
                <a:lnTo>
                  <a:pt x="738" y="317"/>
                </a:lnTo>
                <a:lnTo>
                  <a:pt x="738" y="318"/>
                </a:lnTo>
                <a:lnTo>
                  <a:pt x="738" y="320"/>
                </a:lnTo>
                <a:lnTo>
                  <a:pt x="738" y="321"/>
                </a:lnTo>
                <a:lnTo>
                  <a:pt x="738" y="323"/>
                </a:lnTo>
                <a:lnTo>
                  <a:pt x="738" y="325"/>
                </a:lnTo>
                <a:lnTo>
                  <a:pt x="738" y="327"/>
                </a:lnTo>
                <a:lnTo>
                  <a:pt x="738" y="328"/>
                </a:lnTo>
                <a:lnTo>
                  <a:pt x="738" y="329"/>
                </a:lnTo>
                <a:lnTo>
                  <a:pt x="738" y="329"/>
                </a:lnTo>
                <a:lnTo>
                  <a:pt x="738" y="329"/>
                </a:lnTo>
                <a:lnTo>
                  <a:pt x="738" y="331"/>
                </a:lnTo>
                <a:lnTo>
                  <a:pt x="738" y="331"/>
                </a:lnTo>
                <a:lnTo>
                  <a:pt x="738" y="335"/>
                </a:lnTo>
                <a:lnTo>
                  <a:pt x="738" y="336"/>
                </a:lnTo>
                <a:lnTo>
                  <a:pt x="738" y="338"/>
                </a:lnTo>
                <a:lnTo>
                  <a:pt x="738" y="339"/>
                </a:lnTo>
                <a:lnTo>
                  <a:pt x="738" y="340"/>
                </a:lnTo>
                <a:lnTo>
                  <a:pt x="738" y="340"/>
                </a:lnTo>
                <a:lnTo>
                  <a:pt x="740" y="342"/>
                </a:lnTo>
                <a:lnTo>
                  <a:pt x="740" y="343"/>
                </a:lnTo>
                <a:lnTo>
                  <a:pt x="740" y="343"/>
                </a:lnTo>
                <a:lnTo>
                  <a:pt x="740" y="344"/>
                </a:lnTo>
                <a:lnTo>
                  <a:pt x="740" y="344"/>
                </a:lnTo>
                <a:lnTo>
                  <a:pt x="741" y="346"/>
                </a:lnTo>
                <a:lnTo>
                  <a:pt x="741" y="346"/>
                </a:lnTo>
                <a:lnTo>
                  <a:pt x="741" y="347"/>
                </a:lnTo>
                <a:lnTo>
                  <a:pt x="741" y="347"/>
                </a:lnTo>
                <a:lnTo>
                  <a:pt x="743" y="347"/>
                </a:lnTo>
                <a:lnTo>
                  <a:pt x="741" y="349"/>
                </a:lnTo>
                <a:lnTo>
                  <a:pt x="741" y="349"/>
                </a:lnTo>
                <a:lnTo>
                  <a:pt x="741" y="349"/>
                </a:lnTo>
                <a:lnTo>
                  <a:pt x="741" y="351"/>
                </a:lnTo>
                <a:lnTo>
                  <a:pt x="738" y="354"/>
                </a:lnTo>
                <a:lnTo>
                  <a:pt x="738" y="355"/>
                </a:lnTo>
                <a:lnTo>
                  <a:pt x="737" y="357"/>
                </a:lnTo>
                <a:lnTo>
                  <a:pt x="736" y="359"/>
                </a:lnTo>
                <a:lnTo>
                  <a:pt x="736" y="359"/>
                </a:lnTo>
                <a:lnTo>
                  <a:pt x="734" y="361"/>
                </a:lnTo>
                <a:lnTo>
                  <a:pt x="734" y="362"/>
                </a:lnTo>
                <a:lnTo>
                  <a:pt x="734" y="362"/>
                </a:lnTo>
                <a:lnTo>
                  <a:pt x="733" y="364"/>
                </a:lnTo>
                <a:lnTo>
                  <a:pt x="733" y="365"/>
                </a:lnTo>
                <a:lnTo>
                  <a:pt x="732" y="368"/>
                </a:lnTo>
                <a:lnTo>
                  <a:pt x="730" y="368"/>
                </a:lnTo>
                <a:lnTo>
                  <a:pt x="730" y="368"/>
                </a:lnTo>
                <a:lnTo>
                  <a:pt x="730" y="369"/>
                </a:lnTo>
                <a:lnTo>
                  <a:pt x="729" y="370"/>
                </a:lnTo>
                <a:lnTo>
                  <a:pt x="729" y="372"/>
                </a:lnTo>
                <a:lnTo>
                  <a:pt x="729" y="372"/>
                </a:lnTo>
                <a:lnTo>
                  <a:pt x="729" y="373"/>
                </a:lnTo>
                <a:lnTo>
                  <a:pt x="728" y="373"/>
                </a:lnTo>
                <a:lnTo>
                  <a:pt x="728" y="373"/>
                </a:lnTo>
                <a:lnTo>
                  <a:pt x="728" y="375"/>
                </a:lnTo>
                <a:lnTo>
                  <a:pt x="728" y="376"/>
                </a:lnTo>
                <a:lnTo>
                  <a:pt x="726" y="376"/>
                </a:lnTo>
                <a:lnTo>
                  <a:pt x="725" y="379"/>
                </a:lnTo>
                <a:lnTo>
                  <a:pt x="725" y="380"/>
                </a:lnTo>
                <a:lnTo>
                  <a:pt x="725" y="381"/>
                </a:lnTo>
                <a:lnTo>
                  <a:pt x="725" y="381"/>
                </a:lnTo>
                <a:lnTo>
                  <a:pt x="725" y="381"/>
                </a:lnTo>
                <a:lnTo>
                  <a:pt x="723" y="383"/>
                </a:lnTo>
                <a:lnTo>
                  <a:pt x="723" y="384"/>
                </a:lnTo>
                <a:lnTo>
                  <a:pt x="722" y="384"/>
                </a:lnTo>
                <a:lnTo>
                  <a:pt x="722" y="387"/>
                </a:lnTo>
                <a:lnTo>
                  <a:pt x="721" y="388"/>
                </a:lnTo>
                <a:lnTo>
                  <a:pt x="721" y="388"/>
                </a:lnTo>
                <a:lnTo>
                  <a:pt x="721" y="390"/>
                </a:lnTo>
                <a:lnTo>
                  <a:pt x="719" y="390"/>
                </a:lnTo>
                <a:lnTo>
                  <a:pt x="719" y="391"/>
                </a:lnTo>
                <a:lnTo>
                  <a:pt x="719" y="392"/>
                </a:lnTo>
                <a:lnTo>
                  <a:pt x="718" y="394"/>
                </a:lnTo>
                <a:lnTo>
                  <a:pt x="718" y="394"/>
                </a:lnTo>
                <a:lnTo>
                  <a:pt x="718" y="394"/>
                </a:lnTo>
                <a:lnTo>
                  <a:pt x="717" y="395"/>
                </a:lnTo>
                <a:lnTo>
                  <a:pt x="717" y="396"/>
                </a:lnTo>
                <a:lnTo>
                  <a:pt x="715" y="398"/>
                </a:lnTo>
                <a:lnTo>
                  <a:pt x="714" y="399"/>
                </a:lnTo>
                <a:lnTo>
                  <a:pt x="714" y="401"/>
                </a:lnTo>
                <a:lnTo>
                  <a:pt x="714" y="401"/>
                </a:lnTo>
                <a:lnTo>
                  <a:pt x="714" y="402"/>
                </a:lnTo>
                <a:lnTo>
                  <a:pt x="714" y="403"/>
                </a:lnTo>
                <a:lnTo>
                  <a:pt x="714" y="403"/>
                </a:lnTo>
                <a:lnTo>
                  <a:pt x="714" y="403"/>
                </a:lnTo>
                <a:lnTo>
                  <a:pt x="714" y="403"/>
                </a:lnTo>
                <a:lnTo>
                  <a:pt x="714" y="405"/>
                </a:lnTo>
                <a:lnTo>
                  <a:pt x="715" y="405"/>
                </a:lnTo>
                <a:lnTo>
                  <a:pt x="715" y="406"/>
                </a:lnTo>
                <a:lnTo>
                  <a:pt x="715" y="406"/>
                </a:lnTo>
                <a:lnTo>
                  <a:pt x="715" y="406"/>
                </a:lnTo>
                <a:lnTo>
                  <a:pt x="715" y="407"/>
                </a:lnTo>
                <a:lnTo>
                  <a:pt x="714" y="409"/>
                </a:lnTo>
                <a:lnTo>
                  <a:pt x="714" y="409"/>
                </a:lnTo>
                <a:lnTo>
                  <a:pt x="714" y="410"/>
                </a:lnTo>
                <a:lnTo>
                  <a:pt x="714" y="411"/>
                </a:lnTo>
                <a:lnTo>
                  <a:pt x="714" y="411"/>
                </a:lnTo>
                <a:lnTo>
                  <a:pt x="712" y="411"/>
                </a:lnTo>
                <a:lnTo>
                  <a:pt x="712" y="413"/>
                </a:lnTo>
                <a:lnTo>
                  <a:pt x="712" y="414"/>
                </a:lnTo>
                <a:lnTo>
                  <a:pt x="712" y="414"/>
                </a:lnTo>
                <a:lnTo>
                  <a:pt x="711" y="414"/>
                </a:lnTo>
                <a:lnTo>
                  <a:pt x="711" y="416"/>
                </a:lnTo>
                <a:lnTo>
                  <a:pt x="711" y="417"/>
                </a:lnTo>
                <a:lnTo>
                  <a:pt x="710" y="418"/>
                </a:lnTo>
                <a:lnTo>
                  <a:pt x="710" y="420"/>
                </a:lnTo>
                <a:lnTo>
                  <a:pt x="710" y="420"/>
                </a:lnTo>
                <a:lnTo>
                  <a:pt x="710" y="421"/>
                </a:lnTo>
                <a:lnTo>
                  <a:pt x="710" y="421"/>
                </a:lnTo>
                <a:lnTo>
                  <a:pt x="710" y="422"/>
                </a:lnTo>
                <a:lnTo>
                  <a:pt x="710" y="424"/>
                </a:lnTo>
                <a:lnTo>
                  <a:pt x="711" y="425"/>
                </a:lnTo>
                <a:lnTo>
                  <a:pt x="711" y="425"/>
                </a:lnTo>
                <a:lnTo>
                  <a:pt x="711" y="427"/>
                </a:lnTo>
                <a:lnTo>
                  <a:pt x="711" y="427"/>
                </a:lnTo>
                <a:lnTo>
                  <a:pt x="711" y="428"/>
                </a:lnTo>
                <a:lnTo>
                  <a:pt x="711" y="428"/>
                </a:lnTo>
                <a:lnTo>
                  <a:pt x="711" y="428"/>
                </a:lnTo>
                <a:lnTo>
                  <a:pt x="711" y="429"/>
                </a:lnTo>
                <a:lnTo>
                  <a:pt x="711" y="429"/>
                </a:lnTo>
                <a:lnTo>
                  <a:pt x="711" y="431"/>
                </a:lnTo>
                <a:lnTo>
                  <a:pt x="711" y="433"/>
                </a:lnTo>
                <a:lnTo>
                  <a:pt x="711" y="433"/>
                </a:lnTo>
                <a:lnTo>
                  <a:pt x="711" y="437"/>
                </a:lnTo>
                <a:lnTo>
                  <a:pt x="711" y="439"/>
                </a:lnTo>
                <a:lnTo>
                  <a:pt x="711" y="439"/>
                </a:lnTo>
                <a:lnTo>
                  <a:pt x="711" y="439"/>
                </a:lnTo>
                <a:lnTo>
                  <a:pt x="711" y="440"/>
                </a:lnTo>
                <a:lnTo>
                  <a:pt x="711" y="442"/>
                </a:lnTo>
                <a:lnTo>
                  <a:pt x="712" y="442"/>
                </a:lnTo>
                <a:lnTo>
                  <a:pt x="712" y="443"/>
                </a:lnTo>
                <a:lnTo>
                  <a:pt x="714" y="443"/>
                </a:lnTo>
                <a:lnTo>
                  <a:pt x="714" y="443"/>
                </a:lnTo>
                <a:lnTo>
                  <a:pt x="714" y="444"/>
                </a:lnTo>
                <a:lnTo>
                  <a:pt x="714" y="444"/>
                </a:lnTo>
                <a:lnTo>
                  <a:pt x="714" y="446"/>
                </a:lnTo>
                <a:lnTo>
                  <a:pt x="714" y="447"/>
                </a:lnTo>
                <a:lnTo>
                  <a:pt x="714" y="447"/>
                </a:lnTo>
                <a:lnTo>
                  <a:pt x="712" y="450"/>
                </a:lnTo>
                <a:lnTo>
                  <a:pt x="712" y="450"/>
                </a:lnTo>
                <a:lnTo>
                  <a:pt x="712" y="450"/>
                </a:lnTo>
                <a:lnTo>
                  <a:pt x="712" y="451"/>
                </a:lnTo>
                <a:lnTo>
                  <a:pt x="712" y="453"/>
                </a:lnTo>
                <a:lnTo>
                  <a:pt x="712" y="453"/>
                </a:lnTo>
                <a:lnTo>
                  <a:pt x="712" y="453"/>
                </a:lnTo>
                <a:lnTo>
                  <a:pt x="711" y="454"/>
                </a:lnTo>
                <a:lnTo>
                  <a:pt x="711" y="455"/>
                </a:lnTo>
                <a:lnTo>
                  <a:pt x="711" y="455"/>
                </a:lnTo>
                <a:lnTo>
                  <a:pt x="712" y="455"/>
                </a:lnTo>
                <a:lnTo>
                  <a:pt x="712" y="455"/>
                </a:lnTo>
                <a:lnTo>
                  <a:pt x="712" y="457"/>
                </a:lnTo>
                <a:lnTo>
                  <a:pt x="712" y="457"/>
                </a:lnTo>
                <a:lnTo>
                  <a:pt x="714" y="457"/>
                </a:lnTo>
                <a:lnTo>
                  <a:pt x="714" y="458"/>
                </a:lnTo>
                <a:lnTo>
                  <a:pt x="714" y="458"/>
                </a:lnTo>
                <a:lnTo>
                  <a:pt x="714" y="458"/>
                </a:lnTo>
                <a:lnTo>
                  <a:pt x="714" y="459"/>
                </a:lnTo>
                <a:lnTo>
                  <a:pt x="714" y="459"/>
                </a:lnTo>
                <a:lnTo>
                  <a:pt x="714" y="462"/>
                </a:lnTo>
                <a:lnTo>
                  <a:pt x="712" y="462"/>
                </a:lnTo>
                <a:lnTo>
                  <a:pt x="712" y="463"/>
                </a:lnTo>
                <a:lnTo>
                  <a:pt x="712" y="463"/>
                </a:lnTo>
                <a:lnTo>
                  <a:pt x="712" y="463"/>
                </a:lnTo>
                <a:lnTo>
                  <a:pt x="712" y="465"/>
                </a:lnTo>
                <a:lnTo>
                  <a:pt x="712" y="466"/>
                </a:lnTo>
                <a:lnTo>
                  <a:pt x="712" y="466"/>
                </a:lnTo>
                <a:lnTo>
                  <a:pt x="711" y="466"/>
                </a:lnTo>
                <a:lnTo>
                  <a:pt x="711" y="468"/>
                </a:lnTo>
                <a:lnTo>
                  <a:pt x="712" y="469"/>
                </a:lnTo>
                <a:lnTo>
                  <a:pt x="712" y="470"/>
                </a:lnTo>
                <a:lnTo>
                  <a:pt x="711" y="472"/>
                </a:lnTo>
                <a:lnTo>
                  <a:pt x="711" y="473"/>
                </a:lnTo>
                <a:lnTo>
                  <a:pt x="711" y="476"/>
                </a:lnTo>
                <a:lnTo>
                  <a:pt x="711" y="477"/>
                </a:lnTo>
                <a:lnTo>
                  <a:pt x="711" y="477"/>
                </a:lnTo>
                <a:lnTo>
                  <a:pt x="711" y="479"/>
                </a:lnTo>
                <a:lnTo>
                  <a:pt x="711" y="479"/>
                </a:lnTo>
                <a:lnTo>
                  <a:pt x="711" y="480"/>
                </a:lnTo>
                <a:lnTo>
                  <a:pt x="711" y="480"/>
                </a:lnTo>
                <a:lnTo>
                  <a:pt x="711" y="480"/>
                </a:lnTo>
                <a:lnTo>
                  <a:pt x="711" y="481"/>
                </a:lnTo>
                <a:lnTo>
                  <a:pt x="710" y="483"/>
                </a:lnTo>
                <a:lnTo>
                  <a:pt x="710" y="483"/>
                </a:lnTo>
                <a:lnTo>
                  <a:pt x="710" y="484"/>
                </a:lnTo>
                <a:lnTo>
                  <a:pt x="710" y="485"/>
                </a:lnTo>
                <a:lnTo>
                  <a:pt x="710" y="485"/>
                </a:lnTo>
                <a:lnTo>
                  <a:pt x="710" y="488"/>
                </a:lnTo>
                <a:lnTo>
                  <a:pt x="710" y="488"/>
                </a:lnTo>
                <a:lnTo>
                  <a:pt x="710" y="489"/>
                </a:lnTo>
                <a:lnTo>
                  <a:pt x="708" y="492"/>
                </a:lnTo>
                <a:lnTo>
                  <a:pt x="707" y="494"/>
                </a:lnTo>
                <a:lnTo>
                  <a:pt x="707" y="494"/>
                </a:lnTo>
                <a:lnTo>
                  <a:pt x="706" y="495"/>
                </a:lnTo>
                <a:lnTo>
                  <a:pt x="706" y="496"/>
                </a:lnTo>
                <a:lnTo>
                  <a:pt x="704" y="498"/>
                </a:lnTo>
                <a:lnTo>
                  <a:pt x="704" y="499"/>
                </a:lnTo>
                <a:lnTo>
                  <a:pt x="703" y="500"/>
                </a:lnTo>
                <a:lnTo>
                  <a:pt x="703" y="502"/>
                </a:lnTo>
                <a:lnTo>
                  <a:pt x="703" y="502"/>
                </a:lnTo>
                <a:lnTo>
                  <a:pt x="703" y="503"/>
                </a:lnTo>
                <a:lnTo>
                  <a:pt x="703" y="504"/>
                </a:lnTo>
                <a:lnTo>
                  <a:pt x="703" y="504"/>
                </a:lnTo>
                <a:lnTo>
                  <a:pt x="703" y="506"/>
                </a:lnTo>
                <a:lnTo>
                  <a:pt x="703" y="507"/>
                </a:lnTo>
                <a:lnTo>
                  <a:pt x="703" y="507"/>
                </a:lnTo>
                <a:lnTo>
                  <a:pt x="703" y="509"/>
                </a:lnTo>
                <a:lnTo>
                  <a:pt x="703" y="509"/>
                </a:lnTo>
                <a:lnTo>
                  <a:pt x="703" y="510"/>
                </a:lnTo>
                <a:lnTo>
                  <a:pt x="703" y="510"/>
                </a:lnTo>
                <a:lnTo>
                  <a:pt x="703" y="510"/>
                </a:lnTo>
                <a:lnTo>
                  <a:pt x="703" y="510"/>
                </a:lnTo>
                <a:lnTo>
                  <a:pt x="704" y="510"/>
                </a:lnTo>
                <a:lnTo>
                  <a:pt x="704" y="511"/>
                </a:lnTo>
                <a:lnTo>
                  <a:pt x="703" y="513"/>
                </a:lnTo>
                <a:lnTo>
                  <a:pt x="703" y="514"/>
                </a:lnTo>
                <a:lnTo>
                  <a:pt x="703" y="514"/>
                </a:lnTo>
                <a:lnTo>
                  <a:pt x="703" y="515"/>
                </a:lnTo>
                <a:lnTo>
                  <a:pt x="703" y="517"/>
                </a:lnTo>
                <a:lnTo>
                  <a:pt x="703" y="518"/>
                </a:lnTo>
                <a:lnTo>
                  <a:pt x="704" y="520"/>
                </a:lnTo>
                <a:lnTo>
                  <a:pt x="704" y="520"/>
                </a:lnTo>
                <a:lnTo>
                  <a:pt x="706" y="520"/>
                </a:lnTo>
                <a:lnTo>
                  <a:pt x="706" y="521"/>
                </a:lnTo>
                <a:lnTo>
                  <a:pt x="704" y="521"/>
                </a:lnTo>
                <a:lnTo>
                  <a:pt x="704" y="522"/>
                </a:lnTo>
                <a:lnTo>
                  <a:pt x="704" y="524"/>
                </a:lnTo>
                <a:lnTo>
                  <a:pt x="704" y="524"/>
                </a:lnTo>
                <a:lnTo>
                  <a:pt x="704" y="524"/>
                </a:lnTo>
                <a:lnTo>
                  <a:pt x="704" y="524"/>
                </a:lnTo>
                <a:lnTo>
                  <a:pt x="704" y="525"/>
                </a:lnTo>
                <a:lnTo>
                  <a:pt x="704" y="526"/>
                </a:lnTo>
                <a:lnTo>
                  <a:pt x="704" y="526"/>
                </a:lnTo>
                <a:lnTo>
                  <a:pt x="703" y="528"/>
                </a:lnTo>
                <a:lnTo>
                  <a:pt x="703" y="528"/>
                </a:lnTo>
                <a:lnTo>
                  <a:pt x="703" y="529"/>
                </a:lnTo>
                <a:lnTo>
                  <a:pt x="703" y="529"/>
                </a:lnTo>
                <a:lnTo>
                  <a:pt x="703" y="530"/>
                </a:lnTo>
                <a:lnTo>
                  <a:pt x="703" y="530"/>
                </a:lnTo>
                <a:lnTo>
                  <a:pt x="703" y="532"/>
                </a:lnTo>
                <a:lnTo>
                  <a:pt x="703" y="533"/>
                </a:lnTo>
                <a:lnTo>
                  <a:pt x="703" y="535"/>
                </a:lnTo>
                <a:lnTo>
                  <a:pt x="703" y="535"/>
                </a:lnTo>
                <a:lnTo>
                  <a:pt x="703" y="536"/>
                </a:lnTo>
                <a:lnTo>
                  <a:pt x="703" y="536"/>
                </a:lnTo>
                <a:lnTo>
                  <a:pt x="703" y="537"/>
                </a:lnTo>
                <a:lnTo>
                  <a:pt x="703" y="537"/>
                </a:lnTo>
                <a:lnTo>
                  <a:pt x="703" y="537"/>
                </a:lnTo>
                <a:lnTo>
                  <a:pt x="703" y="539"/>
                </a:lnTo>
                <a:lnTo>
                  <a:pt x="703" y="539"/>
                </a:lnTo>
                <a:lnTo>
                  <a:pt x="703" y="540"/>
                </a:lnTo>
                <a:lnTo>
                  <a:pt x="703" y="540"/>
                </a:lnTo>
                <a:lnTo>
                  <a:pt x="703" y="541"/>
                </a:lnTo>
                <a:lnTo>
                  <a:pt x="703" y="543"/>
                </a:lnTo>
                <a:lnTo>
                  <a:pt x="703" y="543"/>
                </a:lnTo>
                <a:lnTo>
                  <a:pt x="703" y="544"/>
                </a:lnTo>
                <a:lnTo>
                  <a:pt x="703" y="546"/>
                </a:lnTo>
                <a:lnTo>
                  <a:pt x="703" y="547"/>
                </a:lnTo>
                <a:lnTo>
                  <a:pt x="704" y="548"/>
                </a:lnTo>
                <a:lnTo>
                  <a:pt x="706" y="550"/>
                </a:lnTo>
                <a:lnTo>
                  <a:pt x="707" y="552"/>
                </a:lnTo>
                <a:lnTo>
                  <a:pt x="707" y="554"/>
                </a:lnTo>
                <a:lnTo>
                  <a:pt x="708" y="554"/>
                </a:lnTo>
                <a:lnTo>
                  <a:pt x="708" y="554"/>
                </a:lnTo>
                <a:lnTo>
                  <a:pt x="708" y="555"/>
                </a:lnTo>
                <a:lnTo>
                  <a:pt x="710" y="556"/>
                </a:lnTo>
                <a:lnTo>
                  <a:pt x="711" y="556"/>
                </a:lnTo>
                <a:lnTo>
                  <a:pt x="711" y="556"/>
                </a:lnTo>
                <a:lnTo>
                  <a:pt x="712" y="556"/>
                </a:lnTo>
                <a:lnTo>
                  <a:pt x="712" y="556"/>
                </a:lnTo>
                <a:lnTo>
                  <a:pt x="714" y="556"/>
                </a:lnTo>
                <a:lnTo>
                  <a:pt x="714" y="556"/>
                </a:lnTo>
                <a:lnTo>
                  <a:pt x="714" y="558"/>
                </a:lnTo>
                <a:lnTo>
                  <a:pt x="715" y="558"/>
                </a:lnTo>
                <a:lnTo>
                  <a:pt x="715" y="558"/>
                </a:lnTo>
                <a:lnTo>
                  <a:pt x="717" y="558"/>
                </a:lnTo>
                <a:lnTo>
                  <a:pt x="717" y="558"/>
                </a:lnTo>
                <a:lnTo>
                  <a:pt x="717" y="558"/>
                </a:lnTo>
                <a:lnTo>
                  <a:pt x="718" y="559"/>
                </a:lnTo>
                <a:lnTo>
                  <a:pt x="718" y="559"/>
                </a:lnTo>
                <a:lnTo>
                  <a:pt x="719" y="559"/>
                </a:lnTo>
                <a:lnTo>
                  <a:pt x="719" y="561"/>
                </a:lnTo>
                <a:lnTo>
                  <a:pt x="721" y="562"/>
                </a:lnTo>
                <a:lnTo>
                  <a:pt x="722" y="562"/>
                </a:lnTo>
                <a:lnTo>
                  <a:pt x="722" y="563"/>
                </a:lnTo>
                <a:lnTo>
                  <a:pt x="723" y="565"/>
                </a:lnTo>
                <a:lnTo>
                  <a:pt x="725" y="566"/>
                </a:lnTo>
                <a:lnTo>
                  <a:pt x="725" y="566"/>
                </a:lnTo>
                <a:lnTo>
                  <a:pt x="726" y="567"/>
                </a:lnTo>
                <a:lnTo>
                  <a:pt x="728" y="569"/>
                </a:lnTo>
                <a:lnTo>
                  <a:pt x="730" y="570"/>
                </a:lnTo>
                <a:lnTo>
                  <a:pt x="730" y="570"/>
                </a:lnTo>
                <a:lnTo>
                  <a:pt x="732" y="570"/>
                </a:lnTo>
                <a:lnTo>
                  <a:pt x="733" y="572"/>
                </a:lnTo>
                <a:lnTo>
                  <a:pt x="733" y="572"/>
                </a:lnTo>
                <a:lnTo>
                  <a:pt x="733" y="573"/>
                </a:lnTo>
                <a:lnTo>
                  <a:pt x="732" y="573"/>
                </a:lnTo>
                <a:lnTo>
                  <a:pt x="732" y="573"/>
                </a:lnTo>
                <a:lnTo>
                  <a:pt x="732" y="573"/>
                </a:lnTo>
                <a:lnTo>
                  <a:pt x="730" y="573"/>
                </a:lnTo>
                <a:lnTo>
                  <a:pt x="730" y="573"/>
                </a:lnTo>
                <a:lnTo>
                  <a:pt x="730" y="573"/>
                </a:lnTo>
                <a:lnTo>
                  <a:pt x="729" y="573"/>
                </a:lnTo>
                <a:lnTo>
                  <a:pt x="729" y="573"/>
                </a:lnTo>
                <a:lnTo>
                  <a:pt x="729" y="573"/>
                </a:lnTo>
                <a:lnTo>
                  <a:pt x="730" y="573"/>
                </a:lnTo>
                <a:lnTo>
                  <a:pt x="730" y="573"/>
                </a:lnTo>
                <a:lnTo>
                  <a:pt x="730" y="573"/>
                </a:lnTo>
                <a:lnTo>
                  <a:pt x="732" y="573"/>
                </a:lnTo>
                <a:lnTo>
                  <a:pt x="732" y="573"/>
                </a:lnTo>
                <a:lnTo>
                  <a:pt x="733" y="573"/>
                </a:lnTo>
                <a:lnTo>
                  <a:pt x="733" y="573"/>
                </a:lnTo>
                <a:lnTo>
                  <a:pt x="732" y="574"/>
                </a:lnTo>
                <a:lnTo>
                  <a:pt x="732" y="574"/>
                </a:lnTo>
                <a:lnTo>
                  <a:pt x="732" y="576"/>
                </a:lnTo>
                <a:lnTo>
                  <a:pt x="732" y="576"/>
                </a:lnTo>
                <a:lnTo>
                  <a:pt x="732" y="576"/>
                </a:lnTo>
                <a:lnTo>
                  <a:pt x="732" y="576"/>
                </a:lnTo>
                <a:lnTo>
                  <a:pt x="732" y="577"/>
                </a:lnTo>
                <a:lnTo>
                  <a:pt x="730" y="577"/>
                </a:lnTo>
                <a:lnTo>
                  <a:pt x="730" y="578"/>
                </a:lnTo>
                <a:lnTo>
                  <a:pt x="730" y="578"/>
                </a:lnTo>
                <a:lnTo>
                  <a:pt x="730" y="580"/>
                </a:lnTo>
                <a:lnTo>
                  <a:pt x="729" y="580"/>
                </a:lnTo>
                <a:lnTo>
                  <a:pt x="729" y="581"/>
                </a:lnTo>
                <a:lnTo>
                  <a:pt x="729" y="581"/>
                </a:lnTo>
                <a:lnTo>
                  <a:pt x="729" y="582"/>
                </a:lnTo>
                <a:lnTo>
                  <a:pt x="728" y="582"/>
                </a:lnTo>
                <a:lnTo>
                  <a:pt x="728" y="584"/>
                </a:lnTo>
                <a:lnTo>
                  <a:pt x="728" y="584"/>
                </a:lnTo>
                <a:lnTo>
                  <a:pt x="726" y="585"/>
                </a:lnTo>
                <a:lnTo>
                  <a:pt x="726" y="585"/>
                </a:lnTo>
                <a:lnTo>
                  <a:pt x="726" y="587"/>
                </a:lnTo>
                <a:lnTo>
                  <a:pt x="726" y="588"/>
                </a:lnTo>
                <a:lnTo>
                  <a:pt x="725" y="588"/>
                </a:lnTo>
                <a:lnTo>
                  <a:pt x="725" y="589"/>
                </a:lnTo>
                <a:lnTo>
                  <a:pt x="726" y="589"/>
                </a:lnTo>
                <a:lnTo>
                  <a:pt x="726" y="589"/>
                </a:lnTo>
                <a:lnTo>
                  <a:pt x="726" y="589"/>
                </a:lnTo>
                <a:lnTo>
                  <a:pt x="728" y="589"/>
                </a:lnTo>
                <a:lnTo>
                  <a:pt x="728" y="589"/>
                </a:lnTo>
                <a:lnTo>
                  <a:pt x="728" y="589"/>
                </a:lnTo>
                <a:lnTo>
                  <a:pt x="729" y="591"/>
                </a:lnTo>
                <a:lnTo>
                  <a:pt x="730" y="591"/>
                </a:lnTo>
                <a:lnTo>
                  <a:pt x="730" y="592"/>
                </a:lnTo>
                <a:lnTo>
                  <a:pt x="730" y="592"/>
                </a:lnTo>
                <a:lnTo>
                  <a:pt x="732" y="593"/>
                </a:lnTo>
                <a:lnTo>
                  <a:pt x="732" y="595"/>
                </a:lnTo>
                <a:lnTo>
                  <a:pt x="733" y="595"/>
                </a:lnTo>
                <a:lnTo>
                  <a:pt x="733" y="595"/>
                </a:lnTo>
                <a:lnTo>
                  <a:pt x="733" y="595"/>
                </a:lnTo>
                <a:lnTo>
                  <a:pt x="734" y="595"/>
                </a:lnTo>
                <a:lnTo>
                  <a:pt x="736" y="595"/>
                </a:lnTo>
                <a:lnTo>
                  <a:pt x="736" y="595"/>
                </a:lnTo>
                <a:lnTo>
                  <a:pt x="736" y="595"/>
                </a:lnTo>
                <a:lnTo>
                  <a:pt x="737" y="595"/>
                </a:lnTo>
                <a:lnTo>
                  <a:pt x="737" y="595"/>
                </a:lnTo>
                <a:lnTo>
                  <a:pt x="738" y="593"/>
                </a:lnTo>
                <a:lnTo>
                  <a:pt x="738" y="593"/>
                </a:lnTo>
                <a:lnTo>
                  <a:pt x="738" y="593"/>
                </a:lnTo>
                <a:lnTo>
                  <a:pt x="740" y="593"/>
                </a:lnTo>
                <a:lnTo>
                  <a:pt x="740" y="592"/>
                </a:lnTo>
                <a:lnTo>
                  <a:pt x="741" y="592"/>
                </a:lnTo>
                <a:lnTo>
                  <a:pt x="741" y="592"/>
                </a:lnTo>
                <a:lnTo>
                  <a:pt x="741" y="592"/>
                </a:lnTo>
                <a:lnTo>
                  <a:pt x="741" y="591"/>
                </a:lnTo>
                <a:lnTo>
                  <a:pt x="741" y="591"/>
                </a:lnTo>
                <a:lnTo>
                  <a:pt x="743" y="589"/>
                </a:lnTo>
                <a:lnTo>
                  <a:pt x="743" y="588"/>
                </a:lnTo>
                <a:lnTo>
                  <a:pt x="743" y="588"/>
                </a:lnTo>
                <a:lnTo>
                  <a:pt x="743" y="587"/>
                </a:lnTo>
                <a:lnTo>
                  <a:pt x="743" y="587"/>
                </a:lnTo>
                <a:lnTo>
                  <a:pt x="743" y="587"/>
                </a:lnTo>
                <a:lnTo>
                  <a:pt x="743" y="584"/>
                </a:lnTo>
                <a:lnTo>
                  <a:pt x="743" y="584"/>
                </a:lnTo>
                <a:lnTo>
                  <a:pt x="743" y="584"/>
                </a:lnTo>
                <a:lnTo>
                  <a:pt x="741" y="584"/>
                </a:lnTo>
                <a:lnTo>
                  <a:pt x="741" y="582"/>
                </a:lnTo>
                <a:lnTo>
                  <a:pt x="741" y="582"/>
                </a:lnTo>
                <a:lnTo>
                  <a:pt x="743" y="582"/>
                </a:lnTo>
                <a:lnTo>
                  <a:pt x="743" y="581"/>
                </a:lnTo>
                <a:lnTo>
                  <a:pt x="743" y="581"/>
                </a:lnTo>
                <a:lnTo>
                  <a:pt x="741" y="580"/>
                </a:lnTo>
                <a:lnTo>
                  <a:pt x="741" y="580"/>
                </a:lnTo>
                <a:lnTo>
                  <a:pt x="741" y="578"/>
                </a:lnTo>
                <a:lnTo>
                  <a:pt x="741" y="578"/>
                </a:lnTo>
                <a:lnTo>
                  <a:pt x="741" y="578"/>
                </a:lnTo>
                <a:lnTo>
                  <a:pt x="741" y="577"/>
                </a:lnTo>
                <a:lnTo>
                  <a:pt x="740" y="577"/>
                </a:lnTo>
                <a:lnTo>
                  <a:pt x="738" y="576"/>
                </a:lnTo>
                <a:lnTo>
                  <a:pt x="738" y="576"/>
                </a:lnTo>
                <a:lnTo>
                  <a:pt x="738" y="574"/>
                </a:lnTo>
                <a:lnTo>
                  <a:pt x="738" y="574"/>
                </a:lnTo>
                <a:lnTo>
                  <a:pt x="738" y="574"/>
                </a:lnTo>
                <a:lnTo>
                  <a:pt x="738" y="574"/>
                </a:lnTo>
                <a:lnTo>
                  <a:pt x="738" y="574"/>
                </a:lnTo>
                <a:lnTo>
                  <a:pt x="737" y="573"/>
                </a:lnTo>
                <a:lnTo>
                  <a:pt x="737" y="573"/>
                </a:lnTo>
                <a:lnTo>
                  <a:pt x="737" y="573"/>
                </a:lnTo>
                <a:lnTo>
                  <a:pt x="737" y="572"/>
                </a:lnTo>
                <a:lnTo>
                  <a:pt x="738" y="572"/>
                </a:lnTo>
                <a:lnTo>
                  <a:pt x="738" y="570"/>
                </a:lnTo>
                <a:lnTo>
                  <a:pt x="738" y="570"/>
                </a:lnTo>
                <a:lnTo>
                  <a:pt x="737" y="570"/>
                </a:lnTo>
                <a:lnTo>
                  <a:pt x="737" y="570"/>
                </a:lnTo>
                <a:lnTo>
                  <a:pt x="737" y="570"/>
                </a:lnTo>
                <a:lnTo>
                  <a:pt x="737" y="570"/>
                </a:lnTo>
                <a:lnTo>
                  <a:pt x="736" y="570"/>
                </a:lnTo>
                <a:lnTo>
                  <a:pt x="736" y="572"/>
                </a:lnTo>
                <a:lnTo>
                  <a:pt x="736" y="572"/>
                </a:lnTo>
                <a:lnTo>
                  <a:pt x="734" y="570"/>
                </a:lnTo>
                <a:lnTo>
                  <a:pt x="736" y="570"/>
                </a:lnTo>
                <a:lnTo>
                  <a:pt x="736" y="570"/>
                </a:lnTo>
                <a:lnTo>
                  <a:pt x="736" y="570"/>
                </a:lnTo>
                <a:lnTo>
                  <a:pt x="736" y="569"/>
                </a:lnTo>
                <a:lnTo>
                  <a:pt x="736" y="569"/>
                </a:lnTo>
                <a:lnTo>
                  <a:pt x="736" y="567"/>
                </a:lnTo>
                <a:lnTo>
                  <a:pt x="736" y="567"/>
                </a:lnTo>
                <a:lnTo>
                  <a:pt x="736" y="567"/>
                </a:lnTo>
                <a:lnTo>
                  <a:pt x="736" y="567"/>
                </a:lnTo>
                <a:lnTo>
                  <a:pt x="737" y="566"/>
                </a:lnTo>
                <a:lnTo>
                  <a:pt x="737" y="566"/>
                </a:lnTo>
                <a:lnTo>
                  <a:pt x="738" y="566"/>
                </a:lnTo>
                <a:lnTo>
                  <a:pt x="738" y="566"/>
                </a:lnTo>
                <a:lnTo>
                  <a:pt x="738" y="566"/>
                </a:lnTo>
                <a:lnTo>
                  <a:pt x="740" y="566"/>
                </a:lnTo>
                <a:lnTo>
                  <a:pt x="740" y="566"/>
                </a:lnTo>
                <a:lnTo>
                  <a:pt x="741" y="567"/>
                </a:lnTo>
                <a:lnTo>
                  <a:pt x="741" y="567"/>
                </a:lnTo>
                <a:lnTo>
                  <a:pt x="741" y="567"/>
                </a:lnTo>
                <a:lnTo>
                  <a:pt x="743" y="569"/>
                </a:lnTo>
                <a:lnTo>
                  <a:pt x="744" y="570"/>
                </a:lnTo>
                <a:lnTo>
                  <a:pt x="744" y="573"/>
                </a:lnTo>
                <a:lnTo>
                  <a:pt x="744" y="573"/>
                </a:lnTo>
                <a:lnTo>
                  <a:pt x="744" y="574"/>
                </a:lnTo>
                <a:lnTo>
                  <a:pt x="744" y="574"/>
                </a:lnTo>
                <a:lnTo>
                  <a:pt x="744" y="576"/>
                </a:lnTo>
                <a:lnTo>
                  <a:pt x="744" y="576"/>
                </a:lnTo>
                <a:lnTo>
                  <a:pt x="744" y="576"/>
                </a:lnTo>
                <a:lnTo>
                  <a:pt x="744" y="577"/>
                </a:lnTo>
                <a:lnTo>
                  <a:pt x="745" y="577"/>
                </a:lnTo>
                <a:lnTo>
                  <a:pt x="745" y="578"/>
                </a:lnTo>
                <a:lnTo>
                  <a:pt x="745" y="578"/>
                </a:lnTo>
                <a:lnTo>
                  <a:pt x="745" y="580"/>
                </a:lnTo>
                <a:lnTo>
                  <a:pt x="745" y="580"/>
                </a:lnTo>
                <a:lnTo>
                  <a:pt x="745" y="580"/>
                </a:lnTo>
                <a:lnTo>
                  <a:pt x="745" y="581"/>
                </a:lnTo>
                <a:lnTo>
                  <a:pt x="745" y="581"/>
                </a:lnTo>
                <a:lnTo>
                  <a:pt x="745" y="581"/>
                </a:lnTo>
                <a:lnTo>
                  <a:pt x="745" y="584"/>
                </a:lnTo>
                <a:lnTo>
                  <a:pt x="745" y="584"/>
                </a:lnTo>
                <a:lnTo>
                  <a:pt x="745" y="587"/>
                </a:lnTo>
                <a:lnTo>
                  <a:pt x="747" y="587"/>
                </a:lnTo>
                <a:lnTo>
                  <a:pt x="747" y="588"/>
                </a:lnTo>
                <a:lnTo>
                  <a:pt x="747" y="589"/>
                </a:lnTo>
                <a:lnTo>
                  <a:pt x="747" y="589"/>
                </a:lnTo>
                <a:lnTo>
                  <a:pt x="747" y="589"/>
                </a:lnTo>
                <a:lnTo>
                  <a:pt x="747" y="592"/>
                </a:lnTo>
                <a:lnTo>
                  <a:pt x="747" y="593"/>
                </a:lnTo>
                <a:lnTo>
                  <a:pt x="747" y="595"/>
                </a:lnTo>
                <a:lnTo>
                  <a:pt x="747" y="595"/>
                </a:lnTo>
                <a:lnTo>
                  <a:pt x="747" y="596"/>
                </a:lnTo>
                <a:lnTo>
                  <a:pt x="747" y="596"/>
                </a:lnTo>
                <a:lnTo>
                  <a:pt x="747" y="598"/>
                </a:lnTo>
                <a:lnTo>
                  <a:pt x="748" y="598"/>
                </a:lnTo>
                <a:lnTo>
                  <a:pt x="747" y="598"/>
                </a:lnTo>
                <a:lnTo>
                  <a:pt x="747" y="599"/>
                </a:lnTo>
                <a:lnTo>
                  <a:pt x="747" y="600"/>
                </a:lnTo>
                <a:lnTo>
                  <a:pt x="747" y="600"/>
                </a:lnTo>
                <a:lnTo>
                  <a:pt x="747" y="603"/>
                </a:lnTo>
                <a:lnTo>
                  <a:pt x="747" y="603"/>
                </a:lnTo>
                <a:lnTo>
                  <a:pt x="745" y="604"/>
                </a:lnTo>
                <a:lnTo>
                  <a:pt x="745" y="606"/>
                </a:lnTo>
                <a:lnTo>
                  <a:pt x="745" y="607"/>
                </a:lnTo>
                <a:lnTo>
                  <a:pt x="744" y="607"/>
                </a:lnTo>
                <a:lnTo>
                  <a:pt x="744" y="607"/>
                </a:lnTo>
                <a:lnTo>
                  <a:pt x="744" y="608"/>
                </a:lnTo>
                <a:lnTo>
                  <a:pt x="744" y="608"/>
                </a:lnTo>
                <a:lnTo>
                  <a:pt x="744" y="608"/>
                </a:lnTo>
                <a:lnTo>
                  <a:pt x="744" y="610"/>
                </a:lnTo>
                <a:lnTo>
                  <a:pt x="744" y="611"/>
                </a:lnTo>
                <a:lnTo>
                  <a:pt x="744" y="611"/>
                </a:lnTo>
                <a:lnTo>
                  <a:pt x="744" y="613"/>
                </a:lnTo>
                <a:lnTo>
                  <a:pt x="744" y="613"/>
                </a:lnTo>
                <a:lnTo>
                  <a:pt x="743" y="614"/>
                </a:lnTo>
                <a:lnTo>
                  <a:pt x="743" y="615"/>
                </a:lnTo>
                <a:lnTo>
                  <a:pt x="743" y="617"/>
                </a:lnTo>
                <a:lnTo>
                  <a:pt x="743" y="619"/>
                </a:lnTo>
                <a:lnTo>
                  <a:pt x="741" y="621"/>
                </a:lnTo>
                <a:lnTo>
                  <a:pt x="741" y="622"/>
                </a:lnTo>
                <a:lnTo>
                  <a:pt x="741" y="625"/>
                </a:lnTo>
                <a:lnTo>
                  <a:pt x="743" y="626"/>
                </a:lnTo>
                <a:lnTo>
                  <a:pt x="743" y="628"/>
                </a:lnTo>
                <a:lnTo>
                  <a:pt x="743" y="628"/>
                </a:lnTo>
                <a:lnTo>
                  <a:pt x="743" y="628"/>
                </a:lnTo>
                <a:lnTo>
                  <a:pt x="743" y="629"/>
                </a:lnTo>
                <a:lnTo>
                  <a:pt x="743" y="629"/>
                </a:lnTo>
                <a:lnTo>
                  <a:pt x="743" y="630"/>
                </a:lnTo>
                <a:lnTo>
                  <a:pt x="744" y="632"/>
                </a:lnTo>
                <a:lnTo>
                  <a:pt x="744" y="633"/>
                </a:lnTo>
                <a:lnTo>
                  <a:pt x="743" y="633"/>
                </a:lnTo>
                <a:lnTo>
                  <a:pt x="743" y="636"/>
                </a:lnTo>
                <a:lnTo>
                  <a:pt x="743" y="637"/>
                </a:lnTo>
                <a:lnTo>
                  <a:pt x="743" y="639"/>
                </a:lnTo>
                <a:lnTo>
                  <a:pt x="744" y="640"/>
                </a:lnTo>
                <a:lnTo>
                  <a:pt x="744" y="645"/>
                </a:lnTo>
                <a:lnTo>
                  <a:pt x="744" y="647"/>
                </a:lnTo>
                <a:lnTo>
                  <a:pt x="744" y="648"/>
                </a:lnTo>
                <a:lnTo>
                  <a:pt x="744" y="649"/>
                </a:lnTo>
                <a:lnTo>
                  <a:pt x="745" y="651"/>
                </a:lnTo>
                <a:lnTo>
                  <a:pt x="745" y="652"/>
                </a:lnTo>
                <a:lnTo>
                  <a:pt x="747" y="652"/>
                </a:lnTo>
                <a:lnTo>
                  <a:pt x="747" y="654"/>
                </a:lnTo>
                <a:lnTo>
                  <a:pt x="747" y="654"/>
                </a:lnTo>
                <a:lnTo>
                  <a:pt x="748" y="654"/>
                </a:lnTo>
                <a:lnTo>
                  <a:pt x="748" y="654"/>
                </a:lnTo>
                <a:lnTo>
                  <a:pt x="749" y="652"/>
                </a:lnTo>
                <a:lnTo>
                  <a:pt x="751" y="652"/>
                </a:lnTo>
                <a:lnTo>
                  <a:pt x="752" y="652"/>
                </a:lnTo>
                <a:lnTo>
                  <a:pt x="754" y="654"/>
                </a:lnTo>
                <a:lnTo>
                  <a:pt x="755" y="654"/>
                </a:lnTo>
                <a:lnTo>
                  <a:pt x="756" y="655"/>
                </a:lnTo>
                <a:lnTo>
                  <a:pt x="758" y="655"/>
                </a:lnTo>
                <a:lnTo>
                  <a:pt x="758" y="655"/>
                </a:lnTo>
                <a:lnTo>
                  <a:pt x="759" y="656"/>
                </a:lnTo>
                <a:lnTo>
                  <a:pt x="760" y="656"/>
                </a:lnTo>
                <a:lnTo>
                  <a:pt x="760" y="658"/>
                </a:lnTo>
                <a:lnTo>
                  <a:pt x="760" y="658"/>
                </a:lnTo>
                <a:lnTo>
                  <a:pt x="762" y="658"/>
                </a:lnTo>
                <a:lnTo>
                  <a:pt x="763" y="659"/>
                </a:lnTo>
                <a:lnTo>
                  <a:pt x="764" y="660"/>
                </a:lnTo>
                <a:lnTo>
                  <a:pt x="766" y="662"/>
                </a:lnTo>
                <a:lnTo>
                  <a:pt x="766" y="663"/>
                </a:lnTo>
                <a:lnTo>
                  <a:pt x="766" y="663"/>
                </a:lnTo>
                <a:lnTo>
                  <a:pt x="767" y="663"/>
                </a:lnTo>
                <a:lnTo>
                  <a:pt x="769" y="665"/>
                </a:lnTo>
                <a:lnTo>
                  <a:pt x="770" y="666"/>
                </a:lnTo>
                <a:lnTo>
                  <a:pt x="771" y="667"/>
                </a:lnTo>
                <a:lnTo>
                  <a:pt x="771" y="669"/>
                </a:lnTo>
                <a:lnTo>
                  <a:pt x="771" y="670"/>
                </a:lnTo>
                <a:lnTo>
                  <a:pt x="773" y="671"/>
                </a:lnTo>
                <a:lnTo>
                  <a:pt x="773" y="671"/>
                </a:lnTo>
                <a:lnTo>
                  <a:pt x="773" y="673"/>
                </a:lnTo>
                <a:lnTo>
                  <a:pt x="774" y="674"/>
                </a:lnTo>
                <a:lnTo>
                  <a:pt x="774" y="675"/>
                </a:lnTo>
                <a:lnTo>
                  <a:pt x="774" y="677"/>
                </a:lnTo>
                <a:lnTo>
                  <a:pt x="774" y="678"/>
                </a:lnTo>
                <a:lnTo>
                  <a:pt x="775" y="680"/>
                </a:lnTo>
                <a:lnTo>
                  <a:pt x="775" y="681"/>
                </a:lnTo>
                <a:lnTo>
                  <a:pt x="775" y="682"/>
                </a:lnTo>
                <a:lnTo>
                  <a:pt x="777" y="685"/>
                </a:lnTo>
                <a:lnTo>
                  <a:pt x="777" y="685"/>
                </a:lnTo>
                <a:lnTo>
                  <a:pt x="778" y="685"/>
                </a:lnTo>
                <a:lnTo>
                  <a:pt x="780" y="686"/>
                </a:lnTo>
                <a:lnTo>
                  <a:pt x="781" y="686"/>
                </a:lnTo>
                <a:lnTo>
                  <a:pt x="782" y="688"/>
                </a:lnTo>
                <a:lnTo>
                  <a:pt x="784" y="688"/>
                </a:lnTo>
                <a:lnTo>
                  <a:pt x="785" y="688"/>
                </a:lnTo>
                <a:lnTo>
                  <a:pt x="785" y="688"/>
                </a:lnTo>
                <a:lnTo>
                  <a:pt x="788" y="689"/>
                </a:lnTo>
                <a:lnTo>
                  <a:pt x="788" y="691"/>
                </a:lnTo>
                <a:lnTo>
                  <a:pt x="790" y="691"/>
                </a:lnTo>
                <a:lnTo>
                  <a:pt x="790" y="691"/>
                </a:lnTo>
                <a:lnTo>
                  <a:pt x="792" y="692"/>
                </a:lnTo>
                <a:lnTo>
                  <a:pt x="793" y="693"/>
                </a:lnTo>
                <a:lnTo>
                  <a:pt x="795" y="693"/>
                </a:lnTo>
                <a:lnTo>
                  <a:pt x="796" y="695"/>
                </a:lnTo>
                <a:lnTo>
                  <a:pt x="797" y="695"/>
                </a:lnTo>
                <a:lnTo>
                  <a:pt x="799" y="695"/>
                </a:lnTo>
                <a:lnTo>
                  <a:pt x="799" y="693"/>
                </a:lnTo>
                <a:lnTo>
                  <a:pt x="800" y="695"/>
                </a:lnTo>
                <a:lnTo>
                  <a:pt x="801" y="695"/>
                </a:lnTo>
                <a:lnTo>
                  <a:pt x="801" y="695"/>
                </a:lnTo>
                <a:lnTo>
                  <a:pt x="801" y="695"/>
                </a:lnTo>
                <a:lnTo>
                  <a:pt x="803" y="695"/>
                </a:lnTo>
                <a:lnTo>
                  <a:pt x="804" y="696"/>
                </a:lnTo>
                <a:lnTo>
                  <a:pt x="806" y="696"/>
                </a:lnTo>
                <a:lnTo>
                  <a:pt x="807" y="696"/>
                </a:lnTo>
                <a:lnTo>
                  <a:pt x="807" y="696"/>
                </a:lnTo>
                <a:lnTo>
                  <a:pt x="810" y="696"/>
                </a:lnTo>
                <a:lnTo>
                  <a:pt x="810" y="696"/>
                </a:lnTo>
                <a:lnTo>
                  <a:pt x="811" y="696"/>
                </a:lnTo>
                <a:lnTo>
                  <a:pt x="812" y="697"/>
                </a:lnTo>
                <a:lnTo>
                  <a:pt x="812" y="699"/>
                </a:lnTo>
                <a:lnTo>
                  <a:pt x="812" y="699"/>
                </a:lnTo>
                <a:lnTo>
                  <a:pt x="812" y="699"/>
                </a:lnTo>
                <a:lnTo>
                  <a:pt x="814" y="699"/>
                </a:lnTo>
                <a:lnTo>
                  <a:pt x="814" y="699"/>
                </a:lnTo>
                <a:lnTo>
                  <a:pt x="815" y="699"/>
                </a:lnTo>
                <a:lnTo>
                  <a:pt x="815" y="699"/>
                </a:lnTo>
                <a:lnTo>
                  <a:pt x="816" y="700"/>
                </a:lnTo>
                <a:lnTo>
                  <a:pt x="818" y="700"/>
                </a:lnTo>
                <a:lnTo>
                  <a:pt x="819" y="700"/>
                </a:lnTo>
                <a:lnTo>
                  <a:pt x="821" y="700"/>
                </a:lnTo>
                <a:lnTo>
                  <a:pt x="821" y="700"/>
                </a:lnTo>
                <a:lnTo>
                  <a:pt x="821" y="700"/>
                </a:lnTo>
                <a:lnTo>
                  <a:pt x="822" y="699"/>
                </a:lnTo>
                <a:lnTo>
                  <a:pt x="822" y="699"/>
                </a:lnTo>
                <a:lnTo>
                  <a:pt x="822" y="699"/>
                </a:lnTo>
                <a:lnTo>
                  <a:pt x="821" y="697"/>
                </a:lnTo>
                <a:lnTo>
                  <a:pt x="821" y="697"/>
                </a:lnTo>
                <a:lnTo>
                  <a:pt x="822" y="696"/>
                </a:lnTo>
                <a:lnTo>
                  <a:pt x="822" y="696"/>
                </a:lnTo>
                <a:lnTo>
                  <a:pt x="823" y="696"/>
                </a:lnTo>
                <a:lnTo>
                  <a:pt x="823" y="696"/>
                </a:lnTo>
                <a:lnTo>
                  <a:pt x="823" y="696"/>
                </a:lnTo>
                <a:lnTo>
                  <a:pt x="825" y="696"/>
                </a:lnTo>
                <a:lnTo>
                  <a:pt x="825" y="696"/>
                </a:lnTo>
                <a:lnTo>
                  <a:pt x="825" y="697"/>
                </a:lnTo>
                <a:lnTo>
                  <a:pt x="825" y="699"/>
                </a:lnTo>
                <a:lnTo>
                  <a:pt x="825" y="700"/>
                </a:lnTo>
                <a:lnTo>
                  <a:pt x="825" y="701"/>
                </a:lnTo>
                <a:lnTo>
                  <a:pt x="825" y="701"/>
                </a:lnTo>
                <a:lnTo>
                  <a:pt x="825" y="704"/>
                </a:lnTo>
                <a:lnTo>
                  <a:pt x="825" y="706"/>
                </a:lnTo>
                <a:lnTo>
                  <a:pt x="825" y="708"/>
                </a:lnTo>
                <a:lnTo>
                  <a:pt x="823" y="711"/>
                </a:lnTo>
                <a:lnTo>
                  <a:pt x="823" y="711"/>
                </a:lnTo>
                <a:lnTo>
                  <a:pt x="822" y="715"/>
                </a:lnTo>
                <a:lnTo>
                  <a:pt x="821" y="718"/>
                </a:lnTo>
                <a:lnTo>
                  <a:pt x="821" y="721"/>
                </a:lnTo>
                <a:lnTo>
                  <a:pt x="821" y="722"/>
                </a:lnTo>
                <a:lnTo>
                  <a:pt x="821" y="723"/>
                </a:lnTo>
                <a:lnTo>
                  <a:pt x="821" y="725"/>
                </a:lnTo>
                <a:lnTo>
                  <a:pt x="821" y="725"/>
                </a:lnTo>
                <a:lnTo>
                  <a:pt x="822" y="725"/>
                </a:lnTo>
                <a:lnTo>
                  <a:pt x="822" y="725"/>
                </a:lnTo>
                <a:lnTo>
                  <a:pt x="823" y="726"/>
                </a:lnTo>
                <a:lnTo>
                  <a:pt x="823" y="726"/>
                </a:lnTo>
                <a:lnTo>
                  <a:pt x="823" y="727"/>
                </a:lnTo>
                <a:lnTo>
                  <a:pt x="823" y="729"/>
                </a:lnTo>
                <a:lnTo>
                  <a:pt x="825" y="729"/>
                </a:lnTo>
                <a:lnTo>
                  <a:pt x="825" y="732"/>
                </a:lnTo>
                <a:lnTo>
                  <a:pt x="825" y="733"/>
                </a:lnTo>
                <a:lnTo>
                  <a:pt x="825" y="736"/>
                </a:lnTo>
                <a:lnTo>
                  <a:pt x="825" y="737"/>
                </a:lnTo>
                <a:lnTo>
                  <a:pt x="825" y="740"/>
                </a:lnTo>
                <a:lnTo>
                  <a:pt x="823" y="743"/>
                </a:lnTo>
                <a:lnTo>
                  <a:pt x="823" y="744"/>
                </a:lnTo>
                <a:lnTo>
                  <a:pt x="825" y="744"/>
                </a:lnTo>
                <a:lnTo>
                  <a:pt x="825" y="745"/>
                </a:lnTo>
                <a:lnTo>
                  <a:pt x="825" y="745"/>
                </a:lnTo>
                <a:lnTo>
                  <a:pt x="825" y="747"/>
                </a:lnTo>
                <a:lnTo>
                  <a:pt x="825" y="748"/>
                </a:lnTo>
                <a:lnTo>
                  <a:pt x="825" y="749"/>
                </a:lnTo>
                <a:lnTo>
                  <a:pt x="825" y="749"/>
                </a:lnTo>
                <a:lnTo>
                  <a:pt x="823" y="751"/>
                </a:lnTo>
                <a:lnTo>
                  <a:pt x="823" y="751"/>
                </a:lnTo>
                <a:lnTo>
                  <a:pt x="823" y="751"/>
                </a:lnTo>
                <a:lnTo>
                  <a:pt x="822" y="751"/>
                </a:lnTo>
                <a:lnTo>
                  <a:pt x="822" y="751"/>
                </a:lnTo>
                <a:lnTo>
                  <a:pt x="821" y="751"/>
                </a:lnTo>
                <a:lnTo>
                  <a:pt x="821" y="752"/>
                </a:lnTo>
                <a:lnTo>
                  <a:pt x="821" y="752"/>
                </a:lnTo>
                <a:lnTo>
                  <a:pt x="821" y="752"/>
                </a:lnTo>
                <a:lnTo>
                  <a:pt x="821" y="753"/>
                </a:lnTo>
                <a:lnTo>
                  <a:pt x="821" y="753"/>
                </a:lnTo>
                <a:lnTo>
                  <a:pt x="821" y="753"/>
                </a:lnTo>
                <a:lnTo>
                  <a:pt x="821" y="756"/>
                </a:lnTo>
                <a:lnTo>
                  <a:pt x="821" y="756"/>
                </a:lnTo>
                <a:lnTo>
                  <a:pt x="821" y="756"/>
                </a:lnTo>
                <a:lnTo>
                  <a:pt x="821" y="758"/>
                </a:lnTo>
                <a:lnTo>
                  <a:pt x="821" y="758"/>
                </a:lnTo>
                <a:lnTo>
                  <a:pt x="821" y="759"/>
                </a:lnTo>
                <a:lnTo>
                  <a:pt x="821" y="760"/>
                </a:lnTo>
                <a:lnTo>
                  <a:pt x="821" y="763"/>
                </a:lnTo>
                <a:lnTo>
                  <a:pt x="821" y="763"/>
                </a:lnTo>
                <a:lnTo>
                  <a:pt x="821" y="764"/>
                </a:lnTo>
                <a:lnTo>
                  <a:pt x="821" y="764"/>
                </a:lnTo>
                <a:lnTo>
                  <a:pt x="821" y="766"/>
                </a:lnTo>
                <a:lnTo>
                  <a:pt x="821" y="766"/>
                </a:lnTo>
                <a:lnTo>
                  <a:pt x="819" y="767"/>
                </a:lnTo>
                <a:lnTo>
                  <a:pt x="819" y="769"/>
                </a:lnTo>
                <a:lnTo>
                  <a:pt x="819" y="770"/>
                </a:lnTo>
                <a:lnTo>
                  <a:pt x="819" y="770"/>
                </a:lnTo>
                <a:lnTo>
                  <a:pt x="819" y="770"/>
                </a:lnTo>
                <a:lnTo>
                  <a:pt x="819" y="771"/>
                </a:lnTo>
                <a:lnTo>
                  <a:pt x="819" y="771"/>
                </a:lnTo>
                <a:lnTo>
                  <a:pt x="818" y="773"/>
                </a:lnTo>
                <a:lnTo>
                  <a:pt x="819" y="774"/>
                </a:lnTo>
                <a:lnTo>
                  <a:pt x="818" y="774"/>
                </a:lnTo>
                <a:lnTo>
                  <a:pt x="818" y="775"/>
                </a:lnTo>
                <a:lnTo>
                  <a:pt x="818" y="775"/>
                </a:lnTo>
                <a:lnTo>
                  <a:pt x="816" y="775"/>
                </a:lnTo>
                <a:lnTo>
                  <a:pt x="816" y="777"/>
                </a:lnTo>
                <a:lnTo>
                  <a:pt x="816" y="777"/>
                </a:lnTo>
                <a:lnTo>
                  <a:pt x="815" y="779"/>
                </a:lnTo>
                <a:lnTo>
                  <a:pt x="815" y="779"/>
                </a:lnTo>
                <a:lnTo>
                  <a:pt x="815" y="781"/>
                </a:lnTo>
                <a:lnTo>
                  <a:pt x="815" y="781"/>
                </a:lnTo>
                <a:lnTo>
                  <a:pt x="815" y="784"/>
                </a:lnTo>
                <a:lnTo>
                  <a:pt x="815" y="784"/>
                </a:lnTo>
                <a:lnTo>
                  <a:pt x="814" y="785"/>
                </a:lnTo>
                <a:lnTo>
                  <a:pt x="814" y="786"/>
                </a:lnTo>
                <a:lnTo>
                  <a:pt x="814" y="788"/>
                </a:lnTo>
                <a:lnTo>
                  <a:pt x="815" y="788"/>
                </a:lnTo>
                <a:lnTo>
                  <a:pt x="815" y="788"/>
                </a:lnTo>
                <a:lnTo>
                  <a:pt x="815" y="788"/>
                </a:lnTo>
                <a:lnTo>
                  <a:pt x="815" y="788"/>
                </a:lnTo>
                <a:lnTo>
                  <a:pt x="816" y="788"/>
                </a:lnTo>
                <a:lnTo>
                  <a:pt x="816" y="788"/>
                </a:lnTo>
                <a:lnTo>
                  <a:pt x="816" y="789"/>
                </a:lnTo>
                <a:lnTo>
                  <a:pt x="816" y="789"/>
                </a:lnTo>
                <a:lnTo>
                  <a:pt x="816" y="790"/>
                </a:lnTo>
                <a:lnTo>
                  <a:pt x="816" y="790"/>
                </a:lnTo>
                <a:lnTo>
                  <a:pt x="816" y="789"/>
                </a:lnTo>
                <a:lnTo>
                  <a:pt x="818" y="789"/>
                </a:lnTo>
                <a:lnTo>
                  <a:pt x="818" y="789"/>
                </a:lnTo>
                <a:lnTo>
                  <a:pt x="818" y="789"/>
                </a:lnTo>
                <a:lnTo>
                  <a:pt x="819" y="788"/>
                </a:lnTo>
                <a:lnTo>
                  <a:pt x="819" y="789"/>
                </a:lnTo>
                <a:lnTo>
                  <a:pt x="819" y="789"/>
                </a:lnTo>
                <a:lnTo>
                  <a:pt x="819" y="789"/>
                </a:lnTo>
                <a:lnTo>
                  <a:pt x="819" y="789"/>
                </a:lnTo>
                <a:lnTo>
                  <a:pt x="819" y="790"/>
                </a:lnTo>
                <a:lnTo>
                  <a:pt x="819" y="790"/>
                </a:lnTo>
                <a:lnTo>
                  <a:pt x="818" y="792"/>
                </a:lnTo>
                <a:lnTo>
                  <a:pt x="818" y="792"/>
                </a:lnTo>
                <a:lnTo>
                  <a:pt x="818" y="792"/>
                </a:lnTo>
                <a:lnTo>
                  <a:pt x="818" y="793"/>
                </a:lnTo>
                <a:lnTo>
                  <a:pt x="818" y="793"/>
                </a:lnTo>
                <a:lnTo>
                  <a:pt x="819" y="792"/>
                </a:lnTo>
                <a:lnTo>
                  <a:pt x="819" y="792"/>
                </a:lnTo>
                <a:lnTo>
                  <a:pt x="821" y="792"/>
                </a:lnTo>
                <a:lnTo>
                  <a:pt x="821" y="792"/>
                </a:lnTo>
                <a:lnTo>
                  <a:pt x="822" y="792"/>
                </a:lnTo>
                <a:lnTo>
                  <a:pt x="822" y="792"/>
                </a:lnTo>
                <a:lnTo>
                  <a:pt x="823" y="792"/>
                </a:lnTo>
                <a:lnTo>
                  <a:pt x="823" y="792"/>
                </a:lnTo>
                <a:lnTo>
                  <a:pt x="825" y="792"/>
                </a:lnTo>
                <a:lnTo>
                  <a:pt x="827" y="792"/>
                </a:lnTo>
                <a:lnTo>
                  <a:pt x="829" y="792"/>
                </a:lnTo>
                <a:lnTo>
                  <a:pt x="829" y="793"/>
                </a:lnTo>
                <a:lnTo>
                  <a:pt x="829" y="793"/>
                </a:lnTo>
                <a:lnTo>
                  <a:pt x="830" y="793"/>
                </a:lnTo>
                <a:lnTo>
                  <a:pt x="832" y="793"/>
                </a:lnTo>
                <a:lnTo>
                  <a:pt x="832" y="792"/>
                </a:lnTo>
                <a:lnTo>
                  <a:pt x="832" y="792"/>
                </a:lnTo>
                <a:lnTo>
                  <a:pt x="833" y="792"/>
                </a:lnTo>
                <a:lnTo>
                  <a:pt x="834" y="793"/>
                </a:lnTo>
                <a:lnTo>
                  <a:pt x="834" y="793"/>
                </a:lnTo>
                <a:lnTo>
                  <a:pt x="836" y="793"/>
                </a:lnTo>
                <a:lnTo>
                  <a:pt x="836" y="793"/>
                </a:lnTo>
                <a:lnTo>
                  <a:pt x="837" y="793"/>
                </a:lnTo>
                <a:lnTo>
                  <a:pt x="838" y="793"/>
                </a:lnTo>
                <a:lnTo>
                  <a:pt x="838" y="792"/>
                </a:lnTo>
                <a:lnTo>
                  <a:pt x="840" y="792"/>
                </a:lnTo>
                <a:lnTo>
                  <a:pt x="840" y="792"/>
                </a:lnTo>
                <a:lnTo>
                  <a:pt x="841" y="793"/>
                </a:lnTo>
                <a:lnTo>
                  <a:pt x="841" y="793"/>
                </a:lnTo>
                <a:lnTo>
                  <a:pt x="842" y="795"/>
                </a:lnTo>
                <a:lnTo>
                  <a:pt x="842" y="795"/>
                </a:lnTo>
                <a:lnTo>
                  <a:pt x="845" y="795"/>
                </a:lnTo>
                <a:lnTo>
                  <a:pt x="847" y="795"/>
                </a:lnTo>
                <a:lnTo>
                  <a:pt x="849" y="796"/>
                </a:lnTo>
                <a:lnTo>
                  <a:pt x="851" y="796"/>
                </a:lnTo>
                <a:lnTo>
                  <a:pt x="851" y="797"/>
                </a:lnTo>
                <a:lnTo>
                  <a:pt x="852" y="797"/>
                </a:lnTo>
                <a:lnTo>
                  <a:pt x="853" y="797"/>
                </a:lnTo>
                <a:lnTo>
                  <a:pt x="853" y="797"/>
                </a:lnTo>
                <a:lnTo>
                  <a:pt x="853" y="796"/>
                </a:lnTo>
                <a:lnTo>
                  <a:pt x="853" y="796"/>
                </a:lnTo>
                <a:lnTo>
                  <a:pt x="855" y="797"/>
                </a:lnTo>
                <a:lnTo>
                  <a:pt x="855" y="797"/>
                </a:lnTo>
                <a:lnTo>
                  <a:pt x="856" y="797"/>
                </a:lnTo>
                <a:lnTo>
                  <a:pt x="856" y="797"/>
                </a:lnTo>
                <a:lnTo>
                  <a:pt x="856" y="797"/>
                </a:lnTo>
                <a:lnTo>
                  <a:pt x="859" y="797"/>
                </a:lnTo>
                <a:lnTo>
                  <a:pt x="860" y="799"/>
                </a:lnTo>
                <a:lnTo>
                  <a:pt x="860" y="800"/>
                </a:lnTo>
                <a:lnTo>
                  <a:pt x="862" y="800"/>
                </a:lnTo>
                <a:lnTo>
                  <a:pt x="862" y="800"/>
                </a:lnTo>
                <a:lnTo>
                  <a:pt x="862" y="799"/>
                </a:lnTo>
                <a:lnTo>
                  <a:pt x="863" y="799"/>
                </a:lnTo>
                <a:lnTo>
                  <a:pt x="864" y="799"/>
                </a:lnTo>
                <a:lnTo>
                  <a:pt x="864" y="797"/>
                </a:lnTo>
                <a:lnTo>
                  <a:pt x="864" y="797"/>
                </a:lnTo>
                <a:lnTo>
                  <a:pt x="864" y="796"/>
                </a:lnTo>
                <a:lnTo>
                  <a:pt x="864" y="796"/>
                </a:lnTo>
                <a:lnTo>
                  <a:pt x="864" y="795"/>
                </a:lnTo>
                <a:lnTo>
                  <a:pt x="864" y="795"/>
                </a:lnTo>
                <a:lnTo>
                  <a:pt x="864" y="795"/>
                </a:lnTo>
                <a:lnTo>
                  <a:pt x="864" y="793"/>
                </a:lnTo>
                <a:lnTo>
                  <a:pt x="864" y="793"/>
                </a:lnTo>
                <a:lnTo>
                  <a:pt x="864" y="795"/>
                </a:lnTo>
                <a:lnTo>
                  <a:pt x="864" y="795"/>
                </a:lnTo>
                <a:lnTo>
                  <a:pt x="866" y="795"/>
                </a:lnTo>
                <a:lnTo>
                  <a:pt x="866" y="796"/>
                </a:lnTo>
                <a:lnTo>
                  <a:pt x="866" y="797"/>
                </a:lnTo>
                <a:lnTo>
                  <a:pt x="866" y="799"/>
                </a:lnTo>
                <a:lnTo>
                  <a:pt x="866" y="799"/>
                </a:lnTo>
                <a:lnTo>
                  <a:pt x="867" y="800"/>
                </a:lnTo>
                <a:lnTo>
                  <a:pt x="867" y="800"/>
                </a:lnTo>
                <a:lnTo>
                  <a:pt x="867" y="803"/>
                </a:lnTo>
                <a:lnTo>
                  <a:pt x="867" y="804"/>
                </a:lnTo>
                <a:lnTo>
                  <a:pt x="867" y="805"/>
                </a:lnTo>
                <a:lnTo>
                  <a:pt x="867" y="807"/>
                </a:lnTo>
                <a:lnTo>
                  <a:pt x="867" y="808"/>
                </a:lnTo>
                <a:lnTo>
                  <a:pt x="868" y="808"/>
                </a:lnTo>
                <a:lnTo>
                  <a:pt x="868" y="810"/>
                </a:lnTo>
                <a:lnTo>
                  <a:pt x="870" y="812"/>
                </a:lnTo>
                <a:lnTo>
                  <a:pt x="870" y="814"/>
                </a:lnTo>
                <a:lnTo>
                  <a:pt x="870" y="815"/>
                </a:lnTo>
                <a:lnTo>
                  <a:pt x="870" y="816"/>
                </a:lnTo>
                <a:lnTo>
                  <a:pt x="871" y="818"/>
                </a:lnTo>
                <a:lnTo>
                  <a:pt x="873" y="819"/>
                </a:lnTo>
                <a:lnTo>
                  <a:pt x="874" y="820"/>
                </a:lnTo>
                <a:lnTo>
                  <a:pt x="875" y="822"/>
                </a:lnTo>
                <a:lnTo>
                  <a:pt x="877" y="822"/>
                </a:lnTo>
                <a:lnTo>
                  <a:pt x="878" y="823"/>
                </a:lnTo>
                <a:lnTo>
                  <a:pt x="879" y="823"/>
                </a:lnTo>
                <a:lnTo>
                  <a:pt x="881" y="823"/>
                </a:lnTo>
                <a:lnTo>
                  <a:pt x="881" y="823"/>
                </a:lnTo>
                <a:lnTo>
                  <a:pt x="882" y="823"/>
                </a:lnTo>
                <a:lnTo>
                  <a:pt x="884" y="825"/>
                </a:lnTo>
                <a:lnTo>
                  <a:pt x="884" y="825"/>
                </a:lnTo>
                <a:lnTo>
                  <a:pt x="885" y="825"/>
                </a:lnTo>
                <a:lnTo>
                  <a:pt x="886" y="826"/>
                </a:lnTo>
                <a:lnTo>
                  <a:pt x="888" y="826"/>
                </a:lnTo>
                <a:lnTo>
                  <a:pt x="888" y="827"/>
                </a:lnTo>
                <a:lnTo>
                  <a:pt x="889" y="827"/>
                </a:lnTo>
                <a:lnTo>
                  <a:pt x="889" y="829"/>
                </a:lnTo>
                <a:lnTo>
                  <a:pt x="892" y="829"/>
                </a:lnTo>
                <a:lnTo>
                  <a:pt x="893" y="830"/>
                </a:lnTo>
                <a:lnTo>
                  <a:pt x="894" y="830"/>
                </a:lnTo>
                <a:lnTo>
                  <a:pt x="894" y="830"/>
                </a:lnTo>
                <a:lnTo>
                  <a:pt x="896" y="830"/>
                </a:lnTo>
                <a:lnTo>
                  <a:pt x="897" y="831"/>
                </a:lnTo>
                <a:lnTo>
                  <a:pt x="899" y="833"/>
                </a:lnTo>
                <a:lnTo>
                  <a:pt x="900" y="833"/>
                </a:lnTo>
                <a:lnTo>
                  <a:pt x="901" y="833"/>
                </a:lnTo>
                <a:lnTo>
                  <a:pt x="903" y="833"/>
                </a:lnTo>
                <a:lnTo>
                  <a:pt x="904" y="833"/>
                </a:lnTo>
                <a:lnTo>
                  <a:pt x="904" y="833"/>
                </a:lnTo>
                <a:lnTo>
                  <a:pt x="905" y="834"/>
                </a:lnTo>
                <a:lnTo>
                  <a:pt x="905" y="836"/>
                </a:lnTo>
                <a:lnTo>
                  <a:pt x="907" y="836"/>
                </a:lnTo>
                <a:lnTo>
                  <a:pt x="907" y="837"/>
                </a:lnTo>
                <a:lnTo>
                  <a:pt x="908" y="837"/>
                </a:lnTo>
                <a:lnTo>
                  <a:pt x="908" y="838"/>
                </a:lnTo>
                <a:lnTo>
                  <a:pt x="910" y="838"/>
                </a:lnTo>
                <a:lnTo>
                  <a:pt x="912" y="842"/>
                </a:lnTo>
                <a:lnTo>
                  <a:pt x="914" y="844"/>
                </a:lnTo>
                <a:lnTo>
                  <a:pt x="914" y="844"/>
                </a:lnTo>
                <a:lnTo>
                  <a:pt x="914" y="845"/>
                </a:lnTo>
                <a:lnTo>
                  <a:pt x="915" y="846"/>
                </a:lnTo>
                <a:lnTo>
                  <a:pt x="915" y="846"/>
                </a:lnTo>
                <a:lnTo>
                  <a:pt x="915" y="848"/>
                </a:lnTo>
                <a:lnTo>
                  <a:pt x="915" y="848"/>
                </a:lnTo>
                <a:lnTo>
                  <a:pt x="915" y="849"/>
                </a:lnTo>
                <a:lnTo>
                  <a:pt x="915" y="851"/>
                </a:lnTo>
                <a:lnTo>
                  <a:pt x="916" y="852"/>
                </a:lnTo>
                <a:lnTo>
                  <a:pt x="916" y="853"/>
                </a:lnTo>
                <a:lnTo>
                  <a:pt x="918" y="855"/>
                </a:lnTo>
                <a:lnTo>
                  <a:pt x="918" y="856"/>
                </a:lnTo>
                <a:lnTo>
                  <a:pt x="918" y="856"/>
                </a:lnTo>
                <a:lnTo>
                  <a:pt x="919" y="857"/>
                </a:lnTo>
                <a:lnTo>
                  <a:pt x="920" y="860"/>
                </a:lnTo>
                <a:lnTo>
                  <a:pt x="922" y="862"/>
                </a:lnTo>
                <a:lnTo>
                  <a:pt x="922" y="863"/>
                </a:lnTo>
                <a:lnTo>
                  <a:pt x="922" y="864"/>
                </a:lnTo>
                <a:lnTo>
                  <a:pt x="923" y="866"/>
                </a:lnTo>
                <a:lnTo>
                  <a:pt x="925" y="866"/>
                </a:lnTo>
                <a:lnTo>
                  <a:pt x="925" y="868"/>
                </a:lnTo>
                <a:lnTo>
                  <a:pt x="926" y="870"/>
                </a:lnTo>
                <a:lnTo>
                  <a:pt x="926" y="870"/>
                </a:lnTo>
                <a:lnTo>
                  <a:pt x="927" y="871"/>
                </a:lnTo>
                <a:lnTo>
                  <a:pt x="927" y="874"/>
                </a:lnTo>
                <a:lnTo>
                  <a:pt x="927" y="874"/>
                </a:lnTo>
                <a:lnTo>
                  <a:pt x="927" y="875"/>
                </a:lnTo>
                <a:lnTo>
                  <a:pt x="927" y="877"/>
                </a:lnTo>
                <a:lnTo>
                  <a:pt x="927" y="878"/>
                </a:lnTo>
                <a:lnTo>
                  <a:pt x="927" y="879"/>
                </a:lnTo>
                <a:lnTo>
                  <a:pt x="927" y="881"/>
                </a:lnTo>
                <a:lnTo>
                  <a:pt x="927" y="882"/>
                </a:lnTo>
                <a:lnTo>
                  <a:pt x="929" y="882"/>
                </a:lnTo>
                <a:lnTo>
                  <a:pt x="930" y="883"/>
                </a:lnTo>
                <a:lnTo>
                  <a:pt x="930" y="885"/>
                </a:lnTo>
                <a:lnTo>
                  <a:pt x="930" y="885"/>
                </a:lnTo>
                <a:lnTo>
                  <a:pt x="930" y="886"/>
                </a:lnTo>
                <a:lnTo>
                  <a:pt x="930" y="888"/>
                </a:lnTo>
                <a:lnTo>
                  <a:pt x="931" y="888"/>
                </a:lnTo>
                <a:lnTo>
                  <a:pt x="931" y="889"/>
                </a:lnTo>
                <a:lnTo>
                  <a:pt x="933" y="890"/>
                </a:lnTo>
                <a:lnTo>
                  <a:pt x="936" y="890"/>
                </a:lnTo>
                <a:lnTo>
                  <a:pt x="936" y="892"/>
                </a:lnTo>
                <a:lnTo>
                  <a:pt x="937" y="892"/>
                </a:lnTo>
                <a:lnTo>
                  <a:pt x="938" y="893"/>
                </a:lnTo>
                <a:lnTo>
                  <a:pt x="938" y="893"/>
                </a:lnTo>
                <a:lnTo>
                  <a:pt x="937" y="894"/>
                </a:lnTo>
                <a:lnTo>
                  <a:pt x="936" y="896"/>
                </a:lnTo>
                <a:lnTo>
                  <a:pt x="936" y="897"/>
                </a:lnTo>
                <a:lnTo>
                  <a:pt x="934" y="898"/>
                </a:lnTo>
                <a:lnTo>
                  <a:pt x="933" y="900"/>
                </a:lnTo>
                <a:lnTo>
                  <a:pt x="933" y="901"/>
                </a:lnTo>
                <a:lnTo>
                  <a:pt x="933" y="903"/>
                </a:lnTo>
                <a:lnTo>
                  <a:pt x="933" y="904"/>
                </a:lnTo>
                <a:lnTo>
                  <a:pt x="933" y="905"/>
                </a:lnTo>
                <a:lnTo>
                  <a:pt x="933" y="907"/>
                </a:lnTo>
                <a:lnTo>
                  <a:pt x="933" y="908"/>
                </a:lnTo>
                <a:lnTo>
                  <a:pt x="933" y="909"/>
                </a:lnTo>
                <a:lnTo>
                  <a:pt x="933" y="912"/>
                </a:lnTo>
                <a:lnTo>
                  <a:pt x="933" y="914"/>
                </a:lnTo>
                <a:lnTo>
                  <a:pt x="933" y="915"/>
                </a:lnTo>
                <a:lnTo>
                  <a:pt x="934" y="916"/>
                </a:lnTo>
                <a:lnTo>
                  <a:pt x="934" y="918"/>
                </a:lnTo>
                <a:lnTo>
                  <a:pt x="934" y="919"/>
                </a:lnTo>
                <a:lnTo>
                  <a:pt x="936" y="920"/>
                </a:lnTo>
                <a:lnTo>
                  <a:pt x="936" y="922"/>
                </a:lnTo>
                <a:lnTo>
                  <a:pt x="936" y="923"/>
                </a:lnTo>
                <a:lnTo>
                  <a:pt x="937" y="924"/>
                </a:lnTo>
                <a:lnTo>
                  <a:pt x="938" y="924"/>
                </a:lnTo>
                <a:lnTo>
                  <a:pt x="938" y="926"/>
                </a:lnTo>
                <a:lnTo>
                  <a:pt x="938" y="927"/>
                </a:lnTo>
                <a:lnTo>
                  <a:pt x="940" y="929"/>
                </a:lnTo>
                <a:lnTo>
                  <a:pt x="941" y="929"/>
                </a:lnTo>
                <a:lnTo>
                  <a:pt x="944" y="929"/>
                </a:lnTo>
                <a:lnTo>
                  <a:pt x="946" y="929"/>
                </a:lnTo>
                <a:lnTo>
                  <a:pt x="946" y="929"/>
                </a:lnTo>
                <a:lnTo>
                  <a:pt x="948" y="930"/>
                </a:lnTo>
                <a:lnTo>
                  <a:pt x="948" y="931"/>
                </a:lnTo>
                <a:lnTo>
                  <a:pt x="948" y="933"/>
                </a:lnTo>
                <a:lnTo>
                  <a:pt x="948" y="933"/>
                </a:lnTo>
                <a:lnTo>
                  <a:pt x="949" y="935"/>
                </a:lnTo>
                <a:lnTo>
                  <a:pt x="952" y="937"/>
                </a:lnTo>
                <a:lnTo>
                  <a:pt x="953" y="940"/>
                </a:lnTo>
                <a:lnTo>
                  <a:pt x="955" y="941"/>
                </a:lnTo>
                <a:lnTo>
                  <a:pt x="955" y="942"/>
                </a:lnTo>
                <a:lnTo>
                  <a:pt x="956" y="944"/>
                </a:lnTo>
                <a:lnTo>
                  <a:pt x="957" y="945"/>
                </a:lnTo>
                <a:lnTo>
                  <a:pt x="960" y="945"/>
                </a:lnTo>
                <a:lnTo>
                  <a:pt x="963" y="948"/>
                </a:lnTo>
                <a:lnTo>
                  <a:pt x="963" y="948"/>
                </a:lnTo>
                <a:lnTo>
                  <a:pt x="963" y="949"/>
                </a:lnTo>
                <a:lnTo>
                  <a:pt x="964" y="952"/>
                </a:lnTo>
                <a:lnTo>
                  <a:pt x="964" y="953"/>
                </a:lnTo>
                <a:lnTo>
                  <a:pt x="966" y="956"/>
                </a:lnTo>
                <a:lnTo>
                  <a:pt x="967" y="959"/>
                </a:lnTo>
                <a:lnTo>
                  <a:pt x="967" y="960"/>
                </a:lnTo>
                <a:lnTo>
                  <a:pt x="967" y="961"/>
                </a:lnTo>
                <a:lnTo>
                  <a:pt x="967" y="961"/>
                </a:lnTo>
                <a:lnTo>
                  <a:pt x="968" y="961"/>
                </a:lnTo>
                <a:lnTo>
                  <a:pt x="968" y="963"/>
                </a:lnTo>
                <a:lnTo>
                  <a:pt x="968" y="964"/>
                </a:lnTo>
                <a:lnTo>
                  <a:pt x="968" y="965"/>
                </a:lnTo>
                <a:lnTo>
                  <a:pt x="968" y="970"/>
                </a:lnTo>
                <a:lnTo>
                  <a:pt x="970" y="971"/>
                </a:lnTo>
                <a:lnTo>
                  <a:pt x="968" y="972"/>
                </a:lnTo>
                <a:lnTo>
                  <a:pt x="968" y="974"/>
                </a:lnTo>
                <a:lnTo>
                  <a:pt x="968" y="975"/>
                </a:lnTo>
                <a:lnTo>
                  <a:pt x="968" y="978"/>
                </a:lnTo>
                <a:lnTo>
                  <a:pt x="968" y="978"/>
                </a:lnTo>
                <a:lnTo>
                  <a:pt x="968" y="981"/>
                </a:lnTo>
                <a:lnTo>
                  <a:pt x="968" y="981"/>
                </a:lnTo>
                <a:lnTo>
                  <a:pt x="968" y="983"/>
                </a:lnTo>
                <a:lnTo>
                  <a:pt x="968" y="985"/>
                </a:lnTo>
                <a:lnTo>
                  <a:pt x="967" y="986"/>
                </a:lnTo>
                <a:lnTo>
                  <a:pt x="967" y="989"/>
                </a:lnTo>
                <a:lnTo>
                  <a:pt x="967" y="990"/>
                </a:lnTo>
                <a:lnTo>
                  <a:pt x="967" y="991"/>
                </a:lnTo>
                <a:lnTo>
                  <a:pt x="968" y="993"/>
                </a:lnTo>
                <a:lnTo>
                  <a:pt x="968" y="994"/>
                </a:lnTo>
                <a:lnTo>
                  <a:pt x="968" y="996"/>
                </a:lnTo>
                <a:lnTo>
                  <a:pt x="970" y="997"/>
                </a:lnTo>
                <a:lnTo>
                  <a:pt x="970" y="997"/>
                </a:lnTo>
                <a:lnTo>
                  <a:pt x="970" y="998"/>
                </a:lnTo>
                <a:lnTo>
                  <a:pt x="971" y="1000"/>
                </a:lnTo>
                <a:lnTo>
                  <a:pt x="971" y="1001"/>
                </a:lnTo>
                <a:lnTo>
                  <a:pt x="971" y="1002"/>
                </a:lnTo>
                <a:lnTo>
                  <a:pt x="971" y="1004"/>
                </a:lnTo>
                <a:lnTo>
                  <a:pt x="972" y="1005"/>
                </a:lnTo>
                <a:lnTo>
                  <a:pt x="972" y="1007"/>
                </a:lnTo>
                <a:lnTo>
                  <a:pt x="972" y="1007"/>
                </a:lnTo>
                <a:lnTo>
                  <a:pt x="974" y="1008"/>
                </a:lnTo>
                <a:lnTo>
                  <a:pt x="974" y="1008"/>
                </a:lnTo>
                <a:lnTo>
                  <a:pt x="975" y="1008"/>
                </a:lnTo>
                <a:lnTo>
                  <a:pt x="977" y="1008"/>
                </a:lnTo>
                <a:lnTo>
                  <a:pt x="977" y="1009"/>
                </a:lnTo>
                <a:lnTo>
                  <a:pt x="978" y="1009"/>
                </a:lnTo>
                <a:lnTo>
                  <a:pt x="978" y="1011"/>
                </a:lnTo>
                <a:lnTo>
                  <a:pt x="979" y="1011"/>
                </a:lnTo>
                <a:lnTo>
                  <a:pt x="979" y="1011"/>
                </a:lnTo>
                <a:lnTo>
                  <a:pt x="981" y="1011"/>
                </a:lnTo>
                <a:lnTo>
                  <a:pt x="982" y="1011"/>
                </a:lnTo>
                <a:lnTo>
                  <a:pt x="982" y="1009"/>
                </a:lnTo>
                <a:lnTo>
                  <a:pt x="983" y="1008"/>
                </a:lnTo>
                <a:lnTo>
                  <a:pt x="983" y="1008"/>
                </a:lnTo>
                <a:lnTo>
                  <a:pt x="985" y="1008"/>
                </a:lnTo>
                <a:lnTo>
                  <a:pt x="985" y="1008"/>
                </a:lnTo>
                <a:lnTo>
                  <a:pt x="985" y="1008"/>
                </a:lnTo>
                <a:lnTo>
                  <a:pt x="986" y="1008"/>
                </a:lnTo>
                <a:lnTo>
                  <a:pt x="988" y="1008"/>
                </a:lnTo>
                <a:lnTo>
                  <a:pt x="988" y="1008"/>
                </a:lnTo>
                <a:lnTo>
                  <a:pt x="988" y="1008"/>
                </a:lnTo>
                <a:lnTo>
                  <a:pt x="988" y="1007"/>
                </a:lnTo>
                <a:lnTo>
                  <a:pt x="989" y="1007"/>
                </a:lnTo>
                <a:lnTo>
                  <a:pt x="990" y="1007"/>
                </a:lnTo>
                <a:lnTo>
                  <a:pt x="990" y="1007"/>
                </a:lnTo>
                <a:lnTo>
                  <a:pt x="992" y="1007"/>
                </a:lnTo>
                <a:lnTo>
                  <a:pt x="993" y="1005"/>
                </a:lnTo>
                <a:lnTo>
                  <a:pt x="993" y="1005"/>
                </a:lnTo>
                <a:lnTo>
                  <a:pt x="993" y="1005"/>
                </a:lnTo>
                <a:lnTo>
                  <a:pt x="994" y="1005"/>
                </a:lnTo>
                <a:lnTo>
                  <a:pt x="996" y="1007"/>
                </a:lnTo>
                <a:lnTo>
                  <a:pt x="997" y="1008"/>
                </a:lnTo>
                <a:lnTo>
                  <a:pt x="997" y="1008"/>
                </a:lnTo>
                <a:lnTo>
                  <a:pt x="998" y="1008"/>
                </a:lnTo>
                <a:lnTo>
                  <a:pt x="998" y="1009"/>
                </a:lnTo>
                <a:lnTo>
                  <a:pt x="998" y="1009"/>
                </a:lnTo>
                <a:lnTo>
                  <a:pt x="998" y="1011"/>
                </a:lnTo>
                <a:lnTo>
                  <a:pt x="998" y="1011"/>
                </a:lnTo>
                <a:lnTo>
                  <a:pt x="1000" y="1011"/>
                </a:lnTo>
                <a:lnTo>
                  <a:pt x="1000" y="1011"/>
                </a:lnTo>
                <a:lnTo>
                  <a:pt x="1001" y="1011"/>
                </a:lnTo>
                <a:lnTo>
                  <a:pt x="1001" y="1011"/>
                </a:lnTo>
                <a:lnTo>
                  <a:pt x="1001" y="1011"/>
                </a:lnTo>
                <a:lnTo>
                  <a:pt x="1003" y="1011"/>
                </a:lnTo>
                <a:lnTo>
                  <a:pt x="1003" y="1011"/>
                </a:lnTo>
                <a:lnTo>
                  <a:pt x="1004" y="1011"/>
                </a:lnTo>
                <a:lnTo>
                  <a:pt x="1004" y="1009"/>
                </a:lnTo>
                <a:lnTo>
                  <a:pt x="1004" y="1009"/>
                </a:lnTo>
                <a:lnTo>
                  <a:pt x="1004" y="1009"/>
                </a:lnTo>
                <a:lnTo>
                  <a:pt x="1005" y="1008"/>
                </a:lnTo>
                <a:lnTo>
                  <a:pt x="1005" y="1008"/>
                </a:lnTo>
                <a:lnTo>
                  <a:pt x="1005" y="1007"/>
                </a:lnTo>
                <a:lnTo>
                  <a:pt x="1005" y="1005"/>
                </a:lnTo>
                <a:lnTo>
                  <a:pt x="1005" y="1005"/>
                </a:lnTo>
                <a:lnTo>
                  <a:pt x="1004" y="1005"/>
                </a:lnTo>
                <a:lnTo>
                  <a:pt x="1004" y="1004"/>
                </a:lnTo>
                <a:lnTo>
                  <a:pt x="1005" y="1004"/>
                </a:lnTo>
                <a:lnTo>
                  <a:pt x="1005" y="1004"/>
                </a:lnTo>
                <a:lnTo>
                  <a:pt x="1007" y="1004"/>
                </a:lnTo>
                <a:lnTo>
                  <a:pt x="1007" y="1004"/>
                </a:lnTo>
                <a:lnTo>
                  <a:pt x="1007" y="1004"/>
                </a:lnTo>
                <a:lnTo>
                  <a:pt x="1008" y="1005"/>
                </a:lnTo>
                <a:lnTo>
                  <a:pt x="1008" y="1005"/>
                </a:lnTo>
                <a:lnTo>
                  <a:pt x="1008" y="1005"/>
                </a:lnTo>
                <a:lnTo>
                  <a:pt x="1008" y="1005"/>
                </a:lnTo>
                <a:lnTo>
                  <a:pt x="1008" y="1007"/>
                </a:lnTo>
                <a:lnTo>
                  <a:pt x="1009" y="1007"/>
                </a:lnTo>
                <a:lnTo>
                  <a:pt x="1009" y="1007"/>
                </a:lnTo>
                <a:lnTo>
                  <a:pt x="1009" y="1008"/>
                </a:lnTo>
                <a:lnTo>
                  <a:pt x="1009" y="1008"/>
                </a:lnTo>
                <a:lnTo>
                  <a:pt x="1009" y="1008"/>
                </a:lnTo>
                <a:lnTo>
                  <a:pt x="1011" y="1008"/>
                </a:lnTo>
                <a:lnTo>
                  <a:pt x="1011" y="1008"/>
                </a:lnTo>
                <a:lnTo>
                  <a:pt x="1011" y="1007"/>
                </a:lnTo>
                <a:lnTo>
                  <a:pt x="1011" y="1005"/>
                </a:lnTo>
                <a:lnTo>
                  <a:pt x="1012" y="1005"/>
                </a:lnTo>
                <a:lnTo>
                  <a:pt x="1012" y="1007"/>
                </a:lnTo>
                <a:lnTo>
                  <a:pt x="1012" y="1007"/>
                </a:lnTo>
                <a:lnTo>
                  <a:pt x="1011" y="1008"/>
                </a:lnTo>
                <a:lnTo>
                  <a:pt x="1011" y="1008"/>
                </a:lnTo>
                <a:lnTo>
                  <a:pt x="1011" y="1009"/>
                </a:lnTo>
                <a:lnTo>
                  <a:pt x="1011" y="1009"/>
                </a:lnTo>
                <a:lnTo>
                  <a:pt x="1011" y="1011"/>
                </a:lnTo>
                <a:lnTo>
                  <a:pt x="1011" y="1011"/>
                </a:lnTo>
                <a:lnTo>
                  <a:pt x="1011" y="1012"/>
                </a:lnTo>
                <a:lnTo>
                  <a:pt x="1011" y="1012"/>
                </a:lnTo>
                <a:lnTo>
                  <a:pt x="1011" y="1013"/>
                </a:lnTo>
                <a:lnTo>
                  <a:pt x="1012" y="1013"/>
                </a:lnTo>
                <a:lnTo>
                  <a:pt x="1012" y="1012"/>
                </a:lnTo>
                <a:lnTo>
                  <a:pt x="1012" y="1011"/>
                </a:lnTo>
                <a:lnTo>
                  <a:pt x="1014" y="1011"/>
                </a:lnTo>
                <a:lnTo>
                  <a:pt x="1014" y="1009"/>
                </a:lnTo>
                <a:lnTo>
                  <a:pt x="1014" y="1008"/>
                </a:lnTo>
                <a:lnTo>
                  <a:pt x="1014" y="1008"/>
                </a:lnTo>
                <a:lnTo>
                  <a:pt x="1014" y="1007"/>
                </a:lnTo>
                <a:lnTo>
                  <a:pt x="1014" y="1005"/>
                </a:lnTo>
                <a:lnTo>
                  <a:pt x="1014" y="1005"/>
                </a:lnTo>
                <a:lnTo>
                  <a:pt x="1014" y="1005"/>
                </a:lnTo>
                <a:lnTo>
                  <a:pt x="1014" y="1004"/>
                </a:lnTo>
                <a:lnTo>
                  <a:pt x="1014" y="1004"/>
                </a:lnTo>
                <a:lnTo>
                  <a:pt x="1014" y="1002"/>
                </a:lnTo>
                <a:lnTo>
                  <a:pt x="1014" y="1004"/>
                </a:lnTo>
                <a:lnTo>
                  <a:pt x="1014" y="1004"/>
                </a:lnTo>
                <a:lnTo>
                  <a:pt x="1015" y="1005"/>
                </a:lnTo>
                <a:lnTo>
                  <a:pt x="1015" y="1005"/>
                </a:lnTo>
                <a:lnTo>
                  <a:pt x="1015" y="1004"/>
                </a:lnTo>
                <a:lnTo>
                  <a:pt x="1015" y="1002"/>
                </a:lnTo>
                <a:lnTo>
                  <a:pt x="1016" y="1002"/>
                </a:lnTo>
                <a:lnTo>
                  <a:pt x="1016" y="1002"/>
                </a:lnTo>
                <a:lnTo>
                  <a:pt x="1018" y="1002"/>
                </a:lnTo>
                <a:lnTo>
                  <a:pt x="1018" y="1002"/>
                </a:lnTo>
                <a:lnTo>
                  <a:pt x="1018" y="1002"/>
                </a:lnTo>
                <a:lnTo>
                  <a:pt x="1019" y="1001"/>
                </a:lnTo>
                <a:lnTo>
                  <a:pt x="1019" y="1001"/>
                </a:lnTo>
                <a:lnTo>
                  <a:pt x="1019" y="1000"/>
                </a:lnTo>
                <a:lnTo>
                  <a:pt x="1020" y="1000"/>
                </a:lnTo>
                <a:lnTo>
                  <a:pt x="1020" y="998"/>
                </a:lnTo>
                <a:lnTo>
                  <a:pt x="1020" y="997"/>
                </a:lnTo>
                <a:lnTo>
                  <a:pt x="1020" y="997"/>
                </a:lnTo>
                <a:lnTo>
                  <a:pt x="1022" y="996"/>
                </a:lnTo>
                <a:lnTo>
                  <a:pt x="1023" y="994"/>
                </a:lnTo>
                <a:lnTo>
                  <a:pt x="1023" y="994"/>
                </a:lnTo>
                <a:lnTo>
                  <a:pt x="1023" y="993"/>
                </a:lnTo>
                <a:lnTo>
                  <a:pt x="1024" y="991"/>
                </a:lnTo>
                <a:lnTo>
                  <a:pt x="1024" y="991"/>
                </a:lnTo>
                <a:lnTo>
                  <a:pt x="1026" y="991"/>
                </a:lnTo>
                <a:lnTo>
                  <a:pt x="1026" y="990"/>
                </a:lnTo>
                <a:lnTo>
                  <a:pt x="1027" y="989"/>
                </a:lnTo>
                <a:lnTo>
                  <a:pt x="1027" y="989"/>
                </a:lnTo>
                <a:lnTo>
                  <a:pt x="1029" y="987"/>
                </a:lnTo>
                <a:lnTo>
                  <a:pt x="1029" y="987"/>
                </a:lnTo>
                <a:lnTo>
                  <a:pt x="1030" y="987"/>
                </a:lnTo>
                <a:lnTo>
                  <a:pt x="1031" y="987"/>
                </a:lnTo>
                <a:lnTo>
                  <a:pt x="1031" y="989"/>
                </a:lnTo>
                <a:lnTo>
                  <a:pt x="1033" y="989"/>
                </a:lnTo>
                <a:lnTo>
                  <a:pt x="1033" y="989"/>
                </a:lnTo>
                <a:lnTo>
                  <a:pt x="1034" y="989"/>
                </a:lnTo>
                <a:lnTo>
                  <a:pt x="1034" y="989"/>
                </a:lnTo>
                <a:lnTo>
                  <a:pt x="1035" y="989"/>
                </a:lnTo>
                <a:lnTo>
                  <a:pt x="1035" y="987"/>
                </a:lnTo>
                <a:lnTo>
                  <a:pt x="1035" y="987"/>
                </a:lnTo>
                <a:lnTo>
                  <a:pt x="1034" y="986"/>
                </a:lnTo>
                <a:lnTo>
                  <a:pt x="1034" y="986"/>
                </a:lnTo>
                <a:lnTo>
                  <a:pt x="1034" y="985"/>
                </a:lnTo>
                <a:lnTo>
                  <a:pt x="1034" y="983"/>
                </a:lnTo>
                <a:lnTo>
                  <a:pt x="1034" y="983"/>
                </a:lnTo>
                <a:lnTo>
                  <a:pt x="1035" y="983"/>
                </a:lnTo>
                <a:lnTo>
                  <a:pt x="1035" y="982"/>
                </a:lnTo>
                <a:lnTo>
                  <a:pt x="1037" y="981"/>
                </a:lnTo>
                <a:lnTo>
                  <a:pt x="1037" y="981"/>
                </a:lnTo>
                <a:lnTo>
                  <a:pt x="1037" y="979"/>
                </a:lnTo>
                <a:lnTo>
                  <a:pt x="1037" y="978"/>
                </a:lnTo>
                <a:lnTo>
                  <a:pt x="1037" y="978"/>
                </a:lnTo>
                <a:lnTo>
                  <a:pt x="1035" y="976"/>
                </a:lnTo>
                <a:lnTo>
                  <a:pt x="1035" y="976"/>
                </a:lnTo>
                <a:lnTo>
                  <a:pt x="1035" y="975"/>
                </a:lnTo>
                <a:lnTo>
                  <a:pt x="1035" y="975"/>
                </a:lnTo>
                <a:lnTo>
                  <a:pt x="1037" y="974"/>
                </a:lnTo>
                <a:lnTo>
                  <a:pt x="1037" y="974"/>
                </a:lnTo>
                <a:lnTo>
                  <a:pt x="1037" y="972"/>
                </a:lnTo>
                <a:lnTo>
                  <a:pt x="1037" y="972"/>
                </a:lnTo>
                <a:lnTo>
                  <a:pt x="1037" y="971"/>
                </a:lnTo>
                <a:lnTo>
                  <a:pt x="1035" y="971"/>
                </a:lnTo>
                <a:lnTo>
                  <a:pt x="1035" y="970"/>
                </a:lnTo>
                <a:lnTo>
                  <a:pt x="1035" y="970"/>
                </a:lnTo>
                <a:lnTo>
                  <a:pt x="1035" y="968"/>
                </a:lnTo>
                <a:lnTo>
                  <a:pt x="1035" y="968"/>
                </a:lnTo>
                <a:lnTo>
                  <a:pt x="1035" y="967"/>
                </a:lnTo>
                <a:lnTo>
                  <a:pt x="1035" y="967"/>
                </a:lnTo>
                <a:lnTo>
                  <a:pt x="1035" y="967"/>
                </a:lnTo>
                <a:lnTo>
                  <a:pt x="1034" y="965"/>
                </a:lnTo>
                <a:lnTo>
                  <a:pt x="1034" y="964"/>
                </a:lnTo>
                <a:lnTo>
                  <a:pt x="1034" y="964"/>
                </a:lnTo>
                <a:lnTo>
                  <a:pt x="1034" y="963"/>
                </a:lnTo>
                <a:lnTo>
                  <a:pt x="1034" y="963"/>
                </a:lnTo>
                <a:lnTo>
                  <a:pt x="1034" y="961"/>
                </a:lnTo>
                <a:lnTo>
                  <a:pt x="1034" y="961"/>
                </a:lnTo>
                <a:lnTo>
                  <a:pt x="1033" y="960"/>
                </a:lnTo>
                <a:lnTo>
                  <a:pt x="1033" y="959"/>
                </a:lnTo>
                <a:lnTo>
                  <a:pt x="1033" y="959"/>
                </a:lnTo>
                <a:lnTo>
                  <a:pt x="1031" y="957"/>
                </a:lnTo>
                <a:lnTo>
                  <a:pt x="1031" y="957"/>
                </a:lnTo>
                <a:lnTo>
                  <a:pt x="1031" y="956"/>
                </a:lnTo>
                <a:lnTo>
                  <a:pt x="1031" y="956"/>
                </a:lnTo>
                <a:lnTo>
                  <a:pt x="1031" y="953"/>
                </a:lnTo>
                <a:lnTo>
                  <a:pt x="1031" y="953"/>
                </a:lnTo>
                <a:lnTo>
                  <a:pt x="1031" y="952"/>
                </a:lnTo>
                <a:lnTo>
                  <a:pt x="1031" y="950"/>
                </a:lnTo>
                <a:lnTo>
                  <a:pt x="1031" y="949"/>
                </a:lnTo>
                <a:lnTo>
                  <a:pt x="1031" y="948"/>
                </a:lnTo>
                <a:lnTo>
                  <a:pt x="1031" y="948"/>
                </a:lnTo>
                <a:lnTo>
                  <a:pt x="1033" y="948"/>
                </a:lnTo>
                <a:lnTo>
                  <a:pt x="1033" y="946"/>
                </a:lnTo>
                <a:lnTo>
                  <a:pt x="1034" y="945"/>
                </a:lnTo>
                <a:lnTo>
                  <a:pt x="1035" y="942"/>
                </a:lnTo>
                <a:lnTo>
                  <a:pt x="1035" y="941"/>
                </a:lnTo>
                <a:lnTo>
                  <a:pt x="1035" y="941"/>
                </a:lnTo>
                <a:lnTo>
                  <a:pt x="1035" y="940"/>
                </a:lnTo>
                <a:lnTo>
                  <a:pt x="1035" y="940"/>
                </a:lnTo>
                <a:lnTo>
                  <a:pt x="1035" y="938"/>
                </a:lnTo>
                <a:lnTo>
                  <a:pt x="1034" y="937"/>
                </a:lnTo>
                <a:lnTo>
                  <a:pt x="1034" y="935"/>
                </a:lnTo>
                <a:lnTo>
                  <a:pt x="1034" y="934"/>
                </a:lnTo>
                <a:lnTo>
                  <a:pt x="1034" y="934"/>
                </a:lnTo>
                <a:lnTo>
                  <a:pt x="1034" y="934"/>
                </a:lnTo>
                <a:lnTo>
                  <a:pt x="1034" y="933"/>
                </a:lnTo>
                <a:lnTo>
                  <a:pt x="1034" y="933"/>
                </a:lnTo>
                <a:lnTo>
                  <a:pt x="1034" y="931"/>
                </a:lnTo>
                <a:lnTo>
                  <a:pt x="1034" y="929"/>
                </a:lnTo>
                <a:lnTo>
                  <a:pt x="1034" y="926"/>
                </a:lnTo>
                <a:lnTo>
                  <a:pt x="1034" y="923"/>
                </a:lnTo>
                <a:lnTo>
                  <a:pt x="1034" y="923"/>
                </a:lnTo>
                <a:lnTo>
                  <a:pt x="1034" y="923"/>
                </a:lnTo>
                <a:lnTo>
                  <a:pt x="1034" y="922"/>
                </a:lnTo>
                <a:lnTo>
                  <a:pt x="1034" y="922"/>
                </a:lnTo>
                <a:lnTo>
                  <a:pt x="1034" y="920"/>
                </a:lnTo>
                <a:lnTo>
                  <a:pt x="1034" y="920"/>
                </a:lnTo>
                <a:lnTo>
                  <a:pt x="1034" y="920"/>
                </a:lnTo>
                <a:lnTo>
                  <a:pt x="1034" y="919"/>
                </a:lnTo>
                <a:lnTo>
                  <a:pt x="1034" y="918"/>
                </a:lnTo>
                <a:lnTo>
                  <a:pt x="1033" y="918"/>
                </a:lnTo>
                <a:lnTo>
                  <a:pt x="1033" y="916"/>
                </a:lnTo>
                <a:lnTo>
                  <a:pt x="1033" y="915"/>
                </a:lnTo>
                <a:lnTo>
                  <a:pt x="1033" y="915"/>
                </a:lnTo>
                <a:lnTo>
                  <a:pt x="1031" y="915"/>
                </a:lnTo>
                <a:lnTo>
                  <a:pt x="1031" y="914"/>
                </a:lnTo>
                <a:lnTo>
                  <a:pt x="1031" y="914"/>
                </a:lnTo>
                <a:lnTo>
                  <a:pt x="1031" y="912"/>
                </a:lnTo>
                <a:lnTo>
                  <a:pt x="1031" y="912"/>
                </a:lnTo>
                <a:lnTo>
                  <a:pt x="1031" y="911"/>
                </a:lnTo>
                <a:lnTo>
                  <a:pt x="1031" y="909"/>
                </a:lnTo>
                <a:lnTo>
                  <a:pt x="1031" y="909"/>
                </a:lnTo>
                <a:lnTo>
                  <a:pt x="1031" y="909"/>
                </a:lnTo>
                <a:lnTo>
                  <a:pt x="1033" y="908"/>
                </a:lnTo>
                <a:lnTo>
                  <a:pt x="1033" y="907"/>
                </a:lnTo>
                <a:lnTo>
                  <a:pt x="1033" y="907"/>
                </a:lnTo>
                <a:lnTo>
                  <a:pt x="1033" y="905"/>
                </a:lnTo>
                <a:lnTo>
                  <a:pt x="1033" y="905"/>
                </a:lnTo>
                <a:lnTo>
                  <a:pt x="1033" y="904"/>
                </a:lnTo>
                <a:lnTo>
                  <a:pt x="1033" y="903"/>
                </a:lnTo>
                <a:lnTo>
                  <a:pt x="1033" y="903"/>
                </a:lnTo>
                <a:lnTo>
                  <a:pt x="1031" y="901"/>
                </a:lnTo>
                <a:lnTo>
                  <a:pt x="1031" y="901"/>
                </a:lnTo>
                <a:lnTo>
                  <a:pt x="1031" y="901"/>
                </a:lnTo>
                <a:lnTo>
                  <a:pt x="1031" y="901"/>
                </a:lnTo>
                <a:lnTo>
                  <a:pt x="1031" y="900"/>
                </a:lnTo>
                <a:lnTo>
                  <a:pt x="1030" y="900"/>
                </a:lnTo>
                <a:lnTo>
                  <a:pt x="1030" y="898"/>
                </a:lnTo>
                <a:lnTo>
                  <a:pt x="1030" y="898"/>
                </a:lnTo>
                <a:lnTo>
                  <a:pt x="1030" y="898"/>
                </a:lnTo>
                <a:lnTo>
                  <a:pt x="1030" y="897"/>
                </a:lnTo>
                <a:lnTo>
                  <a:pt x="1030" y="897"/>
                </a:lnTo>
                <a:lnTo>
                  <a:pt x="1030" y="896"/>
                </a:lnTo>
                <a:lnTo>
                  <a:pt x="1031" y="896"/>
                </a:lnTo>
                <a:lnTo>
                  <a:pt x="1031" y="896"/>
                </a:lnTo>
                <a:lnTo>
                  <a:pt x="1031" y="896"/>
                </a:lnTo>
                <a:lnTo>
                  <a:pt x="1031" y="894"/>
                </a:lnTo>
                <a:lnTo>
                  <a:pt x="1031" y="894"/>
                </a:lnTo>
                <a:lnTo>
                  <a:pt x="1031" y="893"/>
                </a:lnTo>
                <a:lnTo>
                  <a:pt x="1030" y="893"/>
                </a:lnTo>
                <a:lnTo>
                  <a:pt x="1030" y="893"/>
                </a:lnTo>
                <a:lnTo>
                  <a:pt x="1030" y="893"/>
                </a:lnTo>
                <a:lnTo>
                  <a:pt x="1029" y="892"/>
                </a:lnTo>
                <a:lnTo>
                  <a:pt x="1029" y="890"/>
                </a:lnTo>
                <a:lnTo>
                  <a:pt x="1029" y="890"/>
                </a:lnTo>
                <a:lnTo>
                  <a:pt x="1029" y="890"/>
                </a:lnTo>
                <a:lnTo>
                  <a:pt x="1029" y="889"/>
                </a:lnTo>
                <a:lnTo>
                  <a:pt x="1030" y="888"/>
                </a:lnTo>
                <a:lnTo>
                  <a:pt x="1031" y="888"/>
                </a:lnTo>
                <a:lnTo>
                  <a:pt x="1031" y="888"/>
                </a:lnTo>
                <a:lnTo>
                  <a:pt x="1031" y="889"/>
                </a:lnTo>
                <a:lnTo>
                  <a:pt x="1033" y="889"/>
                </a:lnTo>
                <a:lnTo>
                  <a:pt x="1034" y="889"/>
                </a:lnTo>
                <a:lnTo>
                  <a:pt x="1034" y="889"/>
                </a:lnTo>
                <a:lnTo>
                  <a:pt x="1035" y="889"/>
                </a:lnTo>
                <a:lnTo>
                  <a:pt x="1035" y="888"/>
                </a:lnTo>
                <a:lnTo>
                  <a:pt x="1037" y="888"/>
                </a:lnTo>
                <a:lnTo>
                  <a:pt x="1037" y="886"/>
                </a:lnTo>
                <a:lnTo>
                  <a:pt x="1037" y="885"/>
                </a:lnTo>
                <a:lnTo>
                  <a:pt x="1037" y="882"/>
                </a:lnTo>
                <a:lnTo>
                  <a:pt x="1037" y="881"/>
                </a:lnTo>
                <a:lnTo>
                  <a:pt x="1037" y="881"/>
                </a:lnTo>
                <a:lnTo>
                  <a:pt x="1037" y="879"/>
                </a:lnTo>
                <a:lnTo>
                  <a:pt x="1037" y="879"/>
                </a:lnTo>
                <a:lnTo>
                  <a:pt x="1035" y="877"/>
                </a:lnTo>
                <a:lnTo>
                  <a:pt x="1035" y="877"/>
                </a:lnTo>
                <a:lnTo>
                  <a:pt x="1035" y="877"/>
                </a:lnTo>
                <a:lnTo>
                  <a:pt x="1037" y="874"/>
                </a:lnTo>
                <a:lnTo>
                  <a:pt x="1037" y="874"/>
                </a:lnTo>
                <a:lnTo>
                  <a:pt x="1037" y="872"/>
                </a:lnTo>
                <a:lnTo>
                  <a:pt x="1037" y="872"/>
                </a:lnTo>
                <a:lnTo>
                  <a:pt x="1037" y="871"/>
                </a:lnTo>
                <a:lnTo>
                  <a:pt x="1037" y="871"/>
                </a:lnTo>
                <a:lnTo>
                  <a:pt x="1037" y="871"/>
                </a:lnTo>
                <a:lnTo>
                  <a:pt x="1037" y="870"/>
                </a:lnTo>
                <a:lnTo>
                  <a:pt x="1037" y="870"/>
                </a:lnTo>
                <a:lnTo>
                  <a:pt x="1037" y="868"/>
                </a:lnTo>
                <a:lnTo>
                  <a:pt x="1037" y="868"/>
                </a:lnTo>
                <a:lnTo>
                  <a:pt x="1037" y="868"/>
                </a:lnTo>
                <a:lnTo>
                  <a:pt x="1037" y="868"/>
                </a:lnTo>
                <a:lnTo>
                  <a:pt x="1037" y="867"/>
                </a:lnTo>
                <a:lnTo>
                  <a:pt x="1037" y="867"/>
                </a:lnTo>
                <a:lnTo>
                  <a:pt x="1037" y="866"/>
                </a:lnTo>
                <a:lnTo>
                  <a:pt x="1037" y="866"/>
                </a:lnTo>
                <a:lnTo>
                  <a:pt x="1037" y="866"/>
                </a:lnTo>
                <a:lnTo>
                  <a:pt x="1037" y="864"/>
                </a:lnTo>
                <a:lnTo>
                  <a:pt x="1037" y="864"/>
                </a:lnTo>
                <a:lnTo>
                  <a:pt x="1035" y="863"/>
                </a:lnTo>
                <a:lnTo>
                  <a:pt x="1035" y="863"/>
                </a:lnTo>
                <a:lnTo>
                  <a:pt x="1034" y="863"/>
                </a:lnTo>
                <a:lnTo>
                  <a:pt x="1034" y="863"/>
                </a:lnTo>
                <a:lnTo>
                  <a:pt x="1034" y="863"/>
                </a:lnTo>
                <a:lnTo>
                  <a:pt x="1034" y="863"/>
                </a:lnTo>
                <a:lnTo>
                  <a:pt x="1034" y="862"/>
                </a:lnTo>
                <a:lnTo>
                  <a:pt x="1034" y="862"/>
                </a:lnTo>
                <a:lnTo>
                  <a:pt x="1034" y="862"/>
                </a:lnTo>
                <a:lnTo>
                  <a:pt x="1034" y="860"/>
                </a:lnTo>
                <a:lnTo>
                  <a:pt x="1035" y="860"/>
                </a:lnTo>
                <a:lnTo>
                  <a:pt x="1035" y="860"/>
                </a:lnTo>
                <a:lnTo>
                  <a:pt x="1035" y="860"/>
                </a:lnTo>
                <a:lnTo>
                  <a:pt x="1035" y="859"/>
                </a:lnTo>
                <a:lnTo>
                  <a:pt x="1035" y="859"/>
                </a:lnTo>
                <a:lnTo>
                  <a:pt x="1035" y="857"/>
                </a:lnTo>
                <a:lnTo>
                  <a:pt x="1035" y="857"/>
                </a:lnTo>
                <a:lnTo>
                  <a:pt x="1034" y="857"/>
                </a:lnTo>
                <a:lnTo>
                  <a:pt x="1034" y="856"/>
                </a:lnTo>
                <a:lnTo>
                  <a:pt x="1034" y="856"/>
                </a:lnTo>
                <a:lnTo>
                  <a:pt x="1034" y="855"/>
                </a:lnTo>
                <a:lnTo>
                  <a:pt x="1034" y="855"/>
                </a:lnTo>
                <a:lnTo>
                  <a:pt x="1034" y="853"/>
                </a:lnTo>
                <a:lnTo>
                  <a:pt x="1034" y="853"/>
                </a:lnTo>
                <a:lnTo>
                  <a:pt x="1034" y="852"/>
                </a:lnTo>
                <a:lnTo>
                  <a:pt x="1034" y="852"/>
                </a:lnTo>
                <a:lnTo>
                  <a:pt x="1034" y="851"/>
                </a:lnTo>
                <a:lnTo>
                  <a:pt x="1033" y="849"/>
                </a:lnTo>
                <a:lnTo>
                  <a:pt x="1033" y="849"/>
                </a:lnTo>
                <a:lnTo>
                  <a:pt x="1033" y="848"/>
                </a:lnTo>
                <a:lnTo>
                  <a:pt x="1033" y="846"/>
                </a:lnTo>
                <a:lnTo>
                  <a:pt x="1033" y="846"/>
                </a:lnTo>
                <a:lnTo>
                  <a:pt x="1034" y="846"/>
                </a:lnTo>
                <a:lnTo>
                  <a:pt x="1034" y="846"/>
                </a:lnTo>
                <a:lnTo>
                  <a:pt x="1034" y="846"/>
                </a:lnTo>
                <a:lnTo>
                  <a:pt x="1035" y="848"/>
                </a:lnTo>
                <a:lnTo>
                  <a:pt x="1035" y="848"/>
                </a:lnTo>
                <a:lnTo>
                  <a:pt x="1037" y="846"/>
                </a:lnTo>
                <a:lnTo>
                  <a:pt x="1037" y="846"/>
                </a:lnTo>
                <a:lnTo>
                  <a:pt x="1037" y="845"/>
                </a:lnTo>
                <a:lnTo>
                  <a:pt x="1037" y="844"/>
                </a:lnTo>
                <a:lnTo>
                  <a:pt x="1037" y="844"/>
                </a:lnTo>
                <a:lnTo>
                  <a:pt x="1037" y="842"/>
                </a:lnTo>
                <a:lnTo>
                  <a:pt x="1037" y="842"/>
                </a:lnTo>
                <a:lnTo>
                  <a:pt x="1037" y="841"/>
                </a:lnTo>
                <a:lnTo>
                  <a:pt x="1037" y="840"/>
                </a:lnTo>
                <a:lnTo>
                  <a:pt x="1037" y="838"/>
                </a:lnTo>
                <a:lnTo>
                  <a:pt x="1037" y="838"/>
                </a:lnTo>
                <a:lnTo>
                  <a:pt x="1035" y="837"/>
                </a:lnTo>
                <a:lnTo>
                  <a:pt x="1037" y="837"/>
                </a:lnTo>
                <a:lnTo>
                  <a:pt x="1035" y="837"/>
                </a:lnTo>
                <a:lnTo>
                  <a:pt x="1035" y="837"/>
                </a:lnTo>
                <a:lnTo>
                  <a:pt x="1035" y="836"/>
                </a:lnTo>
                <a:lnTo>
                  <a:pt x="1035" y="836"/>
                </a:lnTo>
                <a:lnTo>
                  <a:pt x="1035" y="834"/>
                </a:lnTo>
                <a:lnTo>
                  <a:pt x="1034" y="833"/>
                </a:lnTo>
                <a:lnTo>
                  <a:pt x="1034" y="833"/>
                </a:lnTo>
                <a:lnTo>
                  <a:pt x="1034" y="831"/>
                </a:lnTo>
                <a:lnTo>
                  <a:pt x="1034" y="831"/>
                </a:lnTo>
                <a:lnTo>
                  <a:pt x="1033" y="831"/>
                </a:lnTo>
                <a:lnTo>
                  <a:pt x="1033" y="830"/>
                </a:lnTo>
                <a:lnTo>
                  <a:pt x="1031" y="830"/>
                </a:lnTo>
                <a:lnTo>
                  <a:pt x="1031" y="830"/>
                </a:lnTo>
                <a:lnTo>
                  <a:pt x="1031" y="829"/>
                </a:lnTo>
                <a:lnTo>
                  <a:pt x="1030" y="827"/>
                </a:lnTo>
                <a:lnTo>
                  <a:pt x="1030" y="827"/>
                </a:lnTo>
                <a:lnTo>
                  <a:pt x="1030" y="827"/>
                </a:lnTo>
                <a:lnTo>
                  <a:pt x="1029" y="826"/>
                </a:lnTo>
                <a:lnTo>
                  <a:pt x="1029" y="825"/>
                </a:lnTo>
                <a:lnTo>
                  <a:pt x="1029" y="825"/>
                </a:lnTo>
                <a:lnTo>
                  <a:pt x="1029" y="825"/>
                </a:lnTo>
                <a:lnTo>
                  <a:pt x="1027" y="825"/>
                </a:lnTo>
                <a:lnTo>
                  <a:pt x="1027" y="825"/>
                </a:lnTo>
                <a:lnTo>
                  <a:pt x="1026" y="825"/>
                </a:lnTo>
                <a:lnTo>
                  <a:pt x="1026" y="825"/>
                </a:lnTo>
                <a:lnTo>
                  <a:pt x="1024" y="825"/>
                </a:lnTo>
                <a:lnTo>
                  <a:pt x="1024" y="823"/>
                </a:lnTo>
                <a:lnTo>
                  <a:pt x="1023" y="823"/>
                </a:lnTo>
                <a:lnTo>
                  <a:pt x="1023" y="823"/>
                </a:lnTo>
                <a:lnTo>
                  <a:pt x="1023" y="823"/>
                </a:lnTo>
                <a:lnTo>
                  <a:pt x="1022" y="823"/>
                </a:lnTo>
                <a:lnTo>
                  <a:pt x="1022" y="822"/>
                </a:lnTo>
                <a:lnTo>
                  <a:pt x="1022" y="822"/>
                </a:lnTo>
                <a:lnTo>
                  <a:pt x="1022" y="822"/>
                </a:lnTo>
                <a:lnTo>
                  <a:pt x="1022" y="820"/>
                </a:lnTo>
                <a:lnTo>
                  <a:pt x="1020" y="820"/>
                </a:lnTo>
                <a:lnTo>
                  <a:pt x="1020" y="820"/>
                </a:lnTo>
                <a:lnTo>
                  <a:pt x="1019" y="820"/>
                </a:lnTo>
                <a:lnTo>
                  <a:pt x="1018" y="820"/>
                </a:lnTo>
                <a:lnTo>
                  <a:pt x="1018" y="820"/>
                </a:lnTo>
                <a:lnTo>
                  <a:pt x="1016" y="820"/>
                </a:lnTo>
                <a:lnTo>
                  <a:pt x="1015" y="822"/>
                </a:lnTo>
                <a:lnTo>
                  <a:pt x="1015" y="822"/>
                </a:lnTo>
                <a:lnTo>
                  <a:pt x="1014" y="822"/>
                </a:lnTo>
                <a:lnTo>
                  <a:pt x="1012" y="822"/>
                </a:lnTo>
                <a:lnTo>
                  <a:pt x="1012" y="822"/>
                </a:lnTo>
                <a:lnTo>
                  <a:pt x="1011" y="822"/>
                </a:lnTo>
                <a:lnTo>
                  <a:pt x="1011" y="822"/>
                </a:lnTo>
                <a:lnTo>
                  <a:pt x="1009" y="822"/>
                </a:lnTo>
                <a:lnTo>
                  <a:pt x="1009" y="822"/>
                </a:lnTo>
                <a:lnTo>
                  <a:pt x="1009" y="822"/>
                </a:lnTo>
                <a:lnTo>
                  <a:pt x="1008" y="822"/>
                </a:lnTo>
                <a:lnTo>
                  <a:pt x="1007" y="823"/>
                </a:lnTo>
                <a:lnTo>
                  <a:pt x="1007" y="823"/>
                </a:lnTo>
                <a:lnTo>
                  <a:pt x="1005" y="823"/>
                </a:lnTo>
                <a:lnTo>
                  <a:pt x="1004" y="823"/>
                </a:lnTo>
                <a:lnTo>
                  <a:pt x="1004" y="823"/>
                </a:lnTo>
                <a:lnTo>
                  <a:pt x="1003" y="822"/>
                </a:lnTo>
                <a:lnTo>
                  <a:pt x="1001" y="822"/>
                </a:lnTo>
                <a:lnTo>
                  <a:pt x="1000" y="823"/>
                </a:lnTo>
                <a:lnTo>
                  <a:pt x="997" y="823"/>
                </a:lnTo>
                <a:lnTo>
                  <a:pt x="997" y="823"/>
                </a:lnTo>
                <a:lnTo>
                  <a:pt x="996" y="825"/>
                </a:lnTo>
                <a:lnTo>
                  <a:pt x="996" y="825"/>
                </a:lnTo>
                <a:lnTo>
                  <a:pt x="994" y="825"/>
                </a:lnTo>
                <a:lnTo>
                  <a:pt x="994" y="825"/>
                </a:lnTo>
                <a:lnTo>
                  <a:pt x="993" y="823"/>
                </a:lnTo>
                <a:lnTo>
                  <a:pt x="993" y="823"/>
                </a:lnTo>
                <a:lnTo>
                  <a:pt x="992" y="822"/>
                </a:lnTo>
                <a:lnTo>
                  <a:pt x="992" y="822"/>
                </a:lnTo>
                <a:lnTo>
                  <a:pt x="990" y="822"/>
                </a:lnTo>
                <a:lnTo>
                  <a:pt x="990" y="822"/>
                </a:lnTo>
                <a:lnTo>
                  <a:pt x="990" y="822"/>
                </a:lnTo>
                <a:lnTo>
                  <a:pt x="989" y="822"/>
                </a:lnTo>
                <a:lnTo>
                  <a:pt x="989" y="822"/>
                </a:lnTo>
                <a:lnTo>
                  <a:pt x="988" y="822"/>
                </a:lnTo>
                <a:lnTo>
                  <a:pt x="988" y="822"/>
                </a:lnTo>
                <a:lnTo>
                  <a:pt x="988" y="820"/>
                </a:lnTo>
                <a:lnTo>
                  <a:pt x="988" y="819"/>
                </a:lnTo>
                <a:lnTo>
                  <a:pt x="986" y="819"/>
                </a:lnTo>
                <a:lnTo>
                  <a:pt x="986" y="819"/>
                </a:lnTo>
                <a:lnTo>
                  <a:pt x="985" y="819"/>
                </a:lnTo>
                <a:lnTo>
                  <a:pt x="985" y="819"/>
                </a:lnTo>
                <a:lnTo>
                  <a:pt x="983" y="819"/>
                </a:lnTo>
                <a:lnTo>
                  <a:pt x="983" y="819"/>
                </a:lnTo>
                <a:lnTo>
                  <a:pt x="982" y="819"/>
                </a:lnTo>
                <a:lnTo>
                  <a:pt x="981" y="819"/>
                </a:lnTo>
                <a:lnTo>
                  <a:pt x="979" y="820"/>
                </a:lnTo>
                <a:lnTo>
                  <a:pt x="979" y="819"/>
                </a:lnTo>
                <a:lnTo>
                  <a:pt x="978" y="819"/>
                </a:lnTo>
                <a:lnTo>
                  <a:pt x="977" y="819"/>
                </a:lnTo>
                <a:lnTo>
                  <a:pt x="977" y="820"/>
                </a:lnTo>
                <a:lnTo>
                  <a:pt x="977" y="820"/>
                </a:lnTo>
                <a:lnTo>
                  <a:pt x="974" y="819"/>
                </a:lnTo>
                <a:lnTo>
                  <a:pt x="974" y="819"/>
                </a:lnTo>
                <a:lnTo>
                  <a:pt x="972" y="820"/>
                </a:lnTo>
                <a:lnTo>
                  <a:pt x="971" y="822"/>
                </a:lnTo>
                <a:lnTo>
                  <a:pt x="970" y="822"/>
                </a:lnTo>
                <a:lnTo>
                  <a:pt x="968" y="820"/>
                </a:lnTo>
                <a:lnTo>
                  <a:pt x="967" y="820"/>
                </a:lnTo>
                <a:lnTo>
                  <a:pt x="967" y="820"/>
                </a:lnTo>
                <a:lnTo>
                  <a:pt x="967" y="820"/>
                </a:lnTo>
                <a:lnTo>
                  <a:pt x="967" y="819"/>
                </a:lnTo>
                <a:lnTo>
                  <a:pt x="967" y="819"/>
                </a:lnTo>
                <a:lnTo>
                  <a:pt x="967" y="819"/>
                </a:lnTo>
                <a:lnTo>
                  <a:pt x="967" y="819"/>
                </a:lnTo>
                <a:lnTo>
                  <a:pt x="968" y="818"/>
                </a:lnTo>
                <a:lnTo>
                  <a:pt x="967" y="818"/>
                </a:lnTo>
                <a:lnTo>
                  <a:pt x="967" y="816"/>
                </a:lnTo>
                <a:lnTo>
                  <a:pt x="967" y="815"/>
                </a:lnTo>
                <a:lnTo>
                  <a:pt x="967" y="815"/>
                </a:lnTo>
                <a:lnTo>
                  <a:pt x="966" y="814"/>
                </a:lnTo>
                <a:lnTo>
                  <a:pt x="966" y="814"/>
                </a:lnTo>
                <a:lnTo>
                  <a:pt x="966" y="812"/>
                </a:lnTo>
                <a:lnTo>
                  <a:pt x="964" y="812"/>
                </a:lnTo>
                <a:lnTo>
                  <a:pt x="963" y="812"/>
                </a:lnTo>
                <a:lnTo>
                  <a:pt x="963" y="812"/>
                </a:lnTo>
                <a:lnTo>
                  <a:pt x="962" y="811"/>
                </a:lnTo>
                <a:lnTo>
                  <a:pt x="960" y="811"/>
                </a:lnTo>
                <a:lnTo>
                  <a:pt x="960" y="811"/>
                </a:lnTo>
                <a:lnTo>
                  <a:pt x="959" y="811"/>
                </a:lnTo>
                <a:lnTo>
                  <a:pt x="959" y="810"/>
                </a:lnTo>
                <a:lnTo>
                  <a:pt x="959" y="810"/>
                </a:lnTo>
                <a:lnTo>
                  <a:pt x="957" y="808"/>
                </a:lnTo>
                <a:lnTo>
                  <a:pt x="957" y="808"/>
                </a:lnTo>
                <a:lnTo>
                  <a:pt x="957" y="808"/>
                </a:lnTo>
                <a:lnTo>
                  <a:pt x="957" y="807"/>
                </a:lnTo>
                <a:lnTo>
                  <a:pt x="956" y="807"/>
                </a:lnTo>
                <a:lnTo>
                  <a:pt x="955" y="807"/>
                </a:lnTo>
                <a:lnTo>
                  <a:pt x="955" y="807"/>
                </a:lnTo>
                <a:lnTo>
                  <a:pt x="955" y="805"/>
                </a:lnTo>
                <a:lnTo>
                  <a:pt x="953" y="805"/>
                </a:lnTo>
                <a:lnTo>
                  <a:pt x="953" y="805"/>
                </a:lnTo>
                <a:lnTo>
                  <a:pt x="952" y="804"/>
                </a:lnTo>
                <a:lnTo>
                  <a:pt x="952" y="804"/>
                </a:lnTo>
                <a:lnTo>
                  <a:pt x="952" y="804"/>
                </a:lnTo>
                <a:lnTo>
                  <a:pt x="951" y="803"/>
                </a:lnTo>
                <a:lnTo>
                  <a:pt x="948" y="801"/>
                </a:lnTo>
                <a:lnTo>
                  <a:pt x="944" y="800"/>
                </a:lnTo>
                <a:lnTo>
                  <a:pt x="944" y="797"/>
                </a:lnTo>
                <a:lnTo>
                  <a:pt x="941" y="796"/>
                </a:lnTo>
                <a:lnTo>
                  <a:pt x="937" y="796"/>
                </a:lnTo>
                <a:lnTo>
                  <a:pt x="938" y="792"/>
                </a:lnTo>
                <a:lnTo>
                  <a:pt x="937" y="790"/>
                </a:lnTo>
                <a:lnTo>
                  <a:pt x="936" y="788"/>
                </a:lnTo>
                <a:lnTo>
                  <a:pt x="933" y="789"/>
                </a:lnTo>
                <a:lnTo>
                  <a:pt x="931" y="786"/>
                </a:lnTo>
                <a:lnTo>
                  <a:pt x="930" y="785"/>
                </a:lnTo>
                <a:lnTo>
                  <a:pt x="929" y="784"/>
                </a:lnTo>
                <a:lnTo>
                  <a:pt x="926" y="781"/>
                </a:lnTo>
                <a:lnTo>
                  <a:pt x="925" y="777"/>
                </a:lnTo>
                <a:lnTo>
                  <a:pt x="920" y="773"/>
                </a:lnTo>
                <a:lnTo>
                  <a:pt x="919" y="771"/>
                </a:lnTo>
                <a:lnTo>
                  <a:pt x="919" y="769"/>
                </a:lnTo>
                <a:lnTo>
                  <a:pt x="919" y="766"/>
                </a:lnTo>
                <a:lnTo>
                  <a:pt x="919" y="762"/>
                </a:lnTo>
                <a:lnTo>
                  <a:pt x="919" y="758"/>
                </a:lnTo>
                <a:lnTo>
                  <a:pt x="919" y="753"/>
                </a:lnTo>
                <a:lnTo>
                  <a:pt x="918" y="748"/>
                </a:lnTo>
                <a:lnTo>
                  <a:pt x="916" y="747"/>
                </a:lnTo>
                <a:lnTo>
                  <a:pt x="915" y="741"/>
                </a:lnTo>
                <a:lnTo>
                  <a:pt x="914" y="738"/>
                </a:lnTo>
                <a:lnTo>
                  <a:pt x="912" y="734"/>
                </a:lnTo>
                <a:lnTo>
                  <a:pt x="911" y="732"/>
                </a:lnTo>
                <a:lnTo>
                  <a:pt x="910" y="729"/>
                </a:lnTo>
                <a:lnTo>
                  <a:pt x="907" y="726"/>
                </a:lnTo>
                <a:lnTo>
                  <a:pt x="905" y="723"/>
                </a:lnTo>
                <a:lnTo>
                  <a:pt x="901" y="721"/>
                </a:lnTo>
                <a:lnTo>
                  <a:pt x="900" y="718"/>
                </a:lnTo>
                <a:lnTo>
                  <a:pt x="897" y="712"/>
                </a:lnTo>
                <a:lnTo>
                  <a:pt x="894" y="711"/>
                </a:lnTo>
                <a:lnTo>
                  <a:pt x="893" y="707"/>
                </a:lnTo>
                <a:lnTo>
                  <a:pt x="892" y="707"/>
                </a:lnTo>
                <a:lnTo>
                  <a:pt x="890" y="707"/>
                </a:lnTo>
                <a:lnTo>
                  <a:pt x="890" y="707"/>
                </a:lnTo>
                <a:lnTo>
                  <a:pt x="889" y="707"/>
                </a:lnTo>
                <a:lnTo>
                  <a:pt x="889" y="708"/>
                </a:lnTo>
                <a:lnTo>
                  <a:pt x="888" y="708"/>
                </a:lnTo>
                <a:lnTo>
                  <a:pt x="886" y="708"/>
                </a:lnTo>
                <a:lnTo>
                  <a:pt x="886" y="708"/>
                </a:lnTo>
                <a:lnTo>
                  <a:pt x="885" y="710"/>
                </a:lnTo>
                <a:lnTo>
                  <a:pt x="885" y="710"/>
                </a:lnTo>
                <a:lnTo>
                  <a:pt x="885" y="710"/>
                </a:lnTo>
                <a:lnTo>
                  <a:pt x="884" y="711"/>
                </a:lnTo>
                <a:lnTo>
                  <a:pt x="884" y="710"/>
                </a:lnTo>
                <a:lnTo>
                  <a:pt x="884" y="710"/>
                </a:lnTo>
                <a:lnTo>
                  <a:pt x="884" y="710"/>
                </a:lnTo>
                <a:lnTo>
                  <a:pt x="882" y="710"/>
                </a:lnTo>
                <a:lnTo>
                  <a:pt x="882" y="710"/>
                </a:lnTo>
                <a:lnTo>
                  <a:pt x="882" y="708"/>
                </a:lnTo>
                <a:lnTo>
                  <a:pt x="882" y="707"/>
                </a:lnTo>
                <a:lnTo>
                  <a:pt x="881" y="707"/>
                </a:lnTo>
                <a:lnTo>
                  <a:pt x="881" y="707"/>
                </a:lnTo>
                <a:lnTo>
                  <a:pt x="881" y="706"/>
                </a:lnTo>
                <a:lnTo>
                  <a:pt x="881" y="704"/>
                </a:lnTo>
                <a:lnTo>
                  <a:pt x="881" y="704"/>
                </a:lnTo>
                <a:lnTo>
                  <a:pt x="881" y="703"/>
                </a:lnTo>
                <a:lnTo>
                  <a:pt x="881" y="703"/>
                </a:lnTo>
                <a:lnTo>
                  <a:pt x="881" y="701"/>
                </a:lnTo>
                <a:lnTo>
                  <a:pt x="881" y="701"/>
                </a:lnTo>
                <a:lnTo>
                  <a:pt x="879" y="700"/>
                </a:lnTo>
                <a:lnTo>
                  <a:pt x="879" y="700"/>
                </a:lnTo>
                <a:lnTo>
                  <a:pt x="879" y="699"/>
                </a:lnTo>
                <a:lnTo>
                  <a:pt x="879" y="699"/>
                </a:lnTo>
                <a:lnTo>
                  <a:pt x="881" y="697"/>
                </a:lnTo>
                <a:lnTo>
                  <a:pt x="881" y="697"/>
                </a:lnTo>
                <a:lnTo>
                  <a:pt x="881" y="696"/>
                </a:lnTo>
                <a:lnTo>
                  <a:pt x="881" y="695"/>
                </a:lnTo>
                <a:lnTo>
                  <a:pt x="881" y="693"/>
                </a:lnTo>
                <a:lnTo>
                  <a:pt x="881" y="693"/>
                </a:lnTo>
                <a:lnTo>
                  <a:pt x="881" y="692"/>
                </a:lnTo>
                <a:lnTo>
                  <a:pt x="881" y="691"/>
                </a:lnTo>
                <a:lnTo>
                  <a:pt x="879" y="691"/>
                </a:lnTo>
                <a:lnTo>
                  <a:pt x="878" y="689"/>
                </a:lnTo>
                <a:lnTo>
                  <a:pt x="878" y="688"/>
                </a:lnTo>
                <a:lnTo>
                  <a:pt x="878" y="686"/>
                </a:lnTo>
                <a:lnTo>
                  <a:pt x="877" y="686"/>
                </a:lnTo>
                <a:lnTo>
                  <a:pt x="877" y="685"/>
                </a:lnTo>
                <a:lnTo>
                  <a:pt x="877" y="684"/>
                </a:lnTo>
                <a:lnTo>
                  <a:pt x="877" y="684"/>
                </a:lnTo>
                <a:lnTo>
                  <a:pt x="877" y="682"/>
                </a:lnTo>
                <a:lnTo>
                  <a:pt x="875" y="682"/>
                </a:lnTo>
                <a:lnTo>
                  <a:pt x="875" y="681"/>
                </a:lnTo>
                <a:lnTo>
                  <a:pt x="875" y="681"/>
                </a:lnTo>
                <a:lnTo>
                  <a:pt x="875" y="680"/>
                </a:lnTo>
                <a:lnTo>
                  <a:pt x="874" y="680"/>
                </a:lnTo>
                <a:lnTo>
                  <a:pt x="874" y="678"/>
                </a:lnTo>
                <a:lnTo>
                  <a:pt x="873" y="678"/>
                </a:lnTo>
                <a:lnTo>
                  <a:pt x="873" y="678"/>
                </a:lnTo>
                <a:lnTo>
                  <a:pt x="871" y="677"/>
                </a:lnTo>
                <a:lnTo>
                  <a:pt x="870" y="677"/>
                </a:lnTo>
                <a:lnTo>
                  <a:pt x="870" y="677"/>
                </a:lnTo>
                <a:lnTo>
                  <a:pt x="870" y="675"/>
                </a:lnTo>
                <a:lnTo>
                  <a:pt x="870" y="674"/>
                </a:lnTo>
                <a:lnTo>
                  <a:pt x="868" y="674"/>
                </a:lnTo>
                <a:lnTo>
                  <a:pt x="868" y="674"/>
                </a:lnTo>
                <a:lnTo>
                  <a:pt x="867" y="674"/>
                </a:lnTo>
                <a:lnTo>
                  <a:pt x="867" y="673"/>
                </a:lnTo>
                <a:lnTo>
                  <a:pt x="866" y="673"/>
                </a:lnTo>
                <a:lnTo>
                  <a:pt x="866" y="671"/>
                </a:lnTo>
                <a:lnTo>
                  <a:pt x="864" y="671"/>
                </a:lnTo>
                <a:lnTo>
                  <a:pt x="864" y="671"/>
                </a:lnTo>
                <a:lnTo>
                  <a:pt x="863" y="670"/>
                </a:lnTo>
                <a:lnTo>
                  <a:pt x="863" y="670"/>
                </a:lnTo>
                <a:lnTo>
                  <a:pt x="862" y="669"/>
                </a:lnTo>
                <a:lnTo>
                  <a:pt x="862" y="669"/>
                </a:lnTo>
                <a:lnTo>
                  <a:pt x="862" y="667"/>
                </a:lnTo>
                <a:lnTo>
                  <a:pt x="862" y="667"/>
                </a:lnTo>
                <a:lnTo>
                  <a:pt x="860" y="666"/>
                </a:lnTo>
                <a:lnTo>
                  <a:pt x="859" y="666"/>
                </a:lnTo>
                <a:lnTo>
                  <a:pt x="859" y="665"/>
                </a:lnTo>
                <a:lnTo>
                  <a:pt x="858" y="665"/>
                </a:lnTo>
                <a:lnTo>
                  <a:pt x="856" y="663"/>
                </a:lnTo>
                <a:lnTo>
                  <a:pt x="856" y="663"/>
                </a:lnTo>
                <a:lnTo>
                  <a:pt x="855" y="663"/>
                </a:lnTo>
                <a:lnTo>
                  <a:pt x="853" y="660"/>
                </a:lnTo>
                <a:lnTo>
                  <a:pt x="852" y="659"/>
                </a:lnTo>
                <a:lnTo>
                  <a:pt x="849" y="658"/>
                </a:lnTo>
                <a:lnTo>
                  <a:pt x="848" y="656"/>
                </a:lnTo>
                <a:lnTo>
                  <a:pt x="847" y="655"/>
                </a:lnTo>
                <a:lnTo>
                  <a:pt x="849" y="655"/>
                </a:lnTo>
                <a:lnTo>
                  <a:pt x="851" y="655"/>
                </a:lnTo>
                <a:lnTo>
                  <a:pt x="852" y="652"/>
                </a:lnTo>
                <a:lnTo>
                  <a:pt x="853" y="652"/>
                </a:lnTo>
                <a:lnTo>
                  <a:pt x="855" y="651"/>
                </a:lnTo>
                <a:lnTo>
                  <a:pt x="856" y="651"/>
                </a:lnTo>
                <a:lnTo>
                  <a:pt x="859" y="651"/>
                </a:lnTo>
                <a:lnTo>
                  <a:pt x="860" y="651"/>
                </a:lnTo>
                <a:lnTo>
                  <a:pt x="863" y="651"/>
                </a:lnTo>
                <a:lnTo>
                  <a:pt x="863" y="649"/>
                </a:lnTo>
                <a:lnTo>
                  <a:pt x="863" y="648"/>
                </a:lnTo>
                <a:lnTo>
                  <a:pt x="863" y="647"/>
                </a:lnTo>
                <a:lnTo>
                  <a:pt x="864" y="645"/>
                </a:lnTo>
                <a:lnTo>
                  <a:pt x="863" y="643"/>
                </a:lnTo>
                <a:lnTo>
                  <a:pt x="863" y="640"/>
                </a:lnTo>
                <a:lnTo>
                  <a:pt x="864" y="639"/>
                </a:lnTo>
                <a:lnTo>
                  <a:pt x="864" y="637"/>
                </a:lnTo>
                <a:lnTo>
                  <a:pt x="864" y="636"/>
                </a:lnTo>
                <a:lnTo>
                  <a:pt x="864" y="633"/>
                </a:lnTo>
                <a:lnTo>
                  <a:pt x="864" y="630"/>
                </a:lnTo>
                <a:lnTo>
                  <a:pt x="863" y="629"/>
                </a:lnTo>
                <a:lnTo>
                  <a:pt x="862" y="626"/>
                </a:lnTo>
                <a:lnTo>
                  <a:pt x="862" y="625"/>
                </a:lnTo>
                <a:lnTo>
                  <a:pt x="859" y="625"/>
                </a:lnTo>
                <a:lnTo>
                  <a:pt x="856" y="622"/>
                </a:lnTo>
                <a:lnTo>
                  <a:pt x="856" y="621"/>
                </a:lnTo>
                <a:lnTo>
                  <a:pt x="856" y="619"/>
                </a:lnTo>
                <a:lnTo>
                  <a:pt x="856" y="619"/>
                </a:lnTo>
                <a:lnTo>
                  <a:pt x="855" y="618"/>
                </a:lnTo>
                <a:lnTo>
                  <a:pt x="853" y="617"/>
                </a:lnTo>
                <a:lnTo>
                  <a:pt x="853" y="617"/>
                </a:lnTo>
                <a:lnTo>
                  <a:pt x="855" y="615"/>
                </a:lnTo>
                <a:lnTo>
                  <a:pt x="855" y="614"/>
                </a:lnTo>
                <a:lnTo>
                  <a:pt x="855" y="611"/>
                </a:lnTo>
                <a:lnTo>
                  <a:pt x="853" y="610"/>
                </a:lnTo>
                <a:lnTo>
                  <a:pt x="855" y="608"/>
                </a:lnTo>
                <a:lnTo>
                  <a:pt x="853" y="607"/>
                </a:lnTo>
                <a:lnTo>
                  <a:pt x="853" y="606"/>
                </a:lnTo>
                <a:lnTo>
                  <a:pt x="853" y="604"/>
                </a:lnTo>
                <a:lnTo>
                  <a:pt x="852" y="603"/>
                </a:lnTo>
                <a:lnTo>
                  <a:pt x="851" y="603"/>
                </a:lnTo>
                <a:lnTo>
                  <a:pt x="849" y="600"/>
                </a:lnTo>
                <a:lnTo>
                  <a:pt x="849" y="599"/>
                </a:lnTo>
                <a:lnTo>
                  <a:pt x="851" y="598"/>
                </a:lnTo>
                <a:lnTo>
                  <a:pt x="851" y="596"/>
                </a:lnTo>
                <a:lnTo>
                  <a:pt x="849" y="595"/>
                </a:lnTo>
                <a:lnTo>
                  <a:pt x="849" y="593"/>
                </a:lnTo>
                <a:lnTo>
                  <a:pt x="851" y="592"/>
                </a:lnTo>
                <a:lnTo>
                  <a:pt x="851" y="589"/>
                </a:lnTo>
                <a:lnTo>
                  <a:pt x="848" y="587"/>
                </a:lnTo>
                <a:lnTo>
                  <a:pt x="848" y="584"/>
                </a:lnTo>
                <a:lnTo>
                  <a:pt x="847" y="581"/>
                </a:lnTo>
                <a:lnTo>
                  <a:pt x="847" y="578"/>
                </a:lnTo>
                <a:lnTo>
                  <a:pt x="845" y="578"/>
                </a:lnTo>
                <a:lnTo>
                  <a:pt x="844" y="577"/>
                </a:lnTo>
                <a:lnTo>
                  <a:pt x="845" y="576"/>
                </a:lnTo>
                <a:lnTo>
                  <a:pt x="844" y="574"/>
                </a:lnTo>
                <a:lnTo>
                  <a:pt x="845" y="572"/>
                </a:lnTo>
                <a:lnTo>
                  <a:pt x="845" y="569"/>
                </a:lnTo>
                <a:lnTo>
                  <a:pt x="845" y="567"/>
                </a:lnTo>
                <a:lnTo>
                  <a:pt x="847" y="566"/>
                </a:lnTo>
                <a:lnTo>
                  <a:pt x="847" y="563"/>
                </a:lnTo>
                <a:lnTo>
                  <a:pt x="845" y="559"/>
                </a:lnTo>
                <a:lnTo>
                  <a:pt x="847" y="558"/>
                </a:lnTo>
                <a:lnTo>
                  <a:pt x="845" y="556"/>
                </a:lnTo>
                <a:lnTo>
                  <a:pt x="847" y="555"/>
                </a:lnTo>
                <a:lnTo>
                  <a:pt x="847" y="552"/>
                </a:lnTo>
                <a:lnTo>
                  <a:pt x="847" y="552"/>
                </a:lnTo>
                <a:lnTo>
                  <a:pt x="847" y="551"/>
                </a:lnTo>
                <a:lnTo>
                  <a:pt x="847" y="550"/>
                </a:lnTo>
                <a:lnTo>
                  <a:pt x="847" y="548"/>
                </a:lnTo>
                <a:lnTo>
                  <a:pt x="848" y="546"/>
                </a:lnTo>
                <a:lnTo>
                  <a:pt x="849" y="546"/>
                </a:lnTo>
                <a:lnTo>
                  <a:pt x="849" y="543"/>
                </a:lnTo>
                <a:lnTo>
                  <a:pt x="849" y="543"/>
                </a:lnTo>
                <a:lnTo>
                  <a:pt x="849" y="541"/>
                </a:lnTo>
                <a:lnTo>
                  <a:pt x="849" y="540"/>
                </a:lnTo>
                <a:lnTo>
                  <a:pt x="849" y="537"/>
                </a:lnTo>
                <a:lnTo>
                  <a:pt x="849" y="536"/>
                </a:lnTo>
                <a:lnTo>
                  <a:pt x="849" y="535"/>
                </a:lnTo>
                <a:lnTo>
                  <a:pt x="848" y="532"/>
                </a:lnTo>
                <a:lnTo>
                  <a:pt x="848" y="530"/>
                </a:lnTo>
                <a:lnTo>
                  <a:pt x="848" y="529"/>
                </a:lnTo>
                <a:lnTo>
                  <a:pt x="849" y="528"/>
                </a:lnTo>
                <a:lnTo>
                  <a:pt x="849" y="526"/>
                </a:lnTo>
                <a:lnTo>
                  <a:pt x="849" y="524"/>
                </a:lnTo>
                <a:lnTo>
                  <a:pt x="849" y="524"/>
                </a:lnTo>
                <a:lnTo>
                  <a:pt x="851" y="524"/>
                </a:lnTo>
                <a:lnTo>
                  <a:pt x="852" y="524"/>
                </a:lnTo>
                <a:lnTo>
                  <a:pt x="853" y="524"/>
                </a:lnTo>
                <a:lnTo>
                  <a:pt x="855" y="524"/>
                </a:lnTo>
                <a:lnTo>
                  <a:pt x="856" y="524"/>
                </a:lnTo>
                <a:lnTo>
                  <a:pt x="858" y="524"/>
                </a:lnTo>
                <a:lnTo>
                  <a:pt x="859" y="522"/>
                </a:lnTo>
                <a:lnTo>
                  <a:pt x="860" y="521"/>
                </a:lnTo>
                <a:lnTo>
                  <a:pt x="859" y="521"/>
                </a:lnTo>
                <a:lnTo>
                  <a:pt x="859" y="518"/>
                </a:lnTo>
                <a:lnTo>
                  <a:pt x="860" y="517"/>
                </a:lnTo>
                <a:lnTo>
                  <a:pt x="862" y="520"/>
                </a:lnTo>
                <a:lnTo>
                  <a:pt x="864" y="518"/>
                </a:lnTo>
                <a:lnTo>
                  <a:pt x="864" y="517"/>
                </a:lnTo>
                <a:lnTo>
                  <a:pt x="863" y="515"/>
                </a:lnTo>
                <a:lnTo>
                  <a:pt x="862" y="513"/>
                </a:lnTo>
                <a:lnTo>
                  <a:pt x="862" y="511"/>
                </a:lnTo>
                <a:lnTo>
                  <a:pt x="860" y="510"/>
                </a:lnTo>
                <a:lnTo>
                  <a:pt x="862" y="509"/>
                </a:lnTo>
                <a:lnTo>
                  <a:pt x="864" y="507"/>
                </a:lnTo>
                <a:lnTo>
                  <a:pt x="864" y="507"/>
                </a:lnTo>
                <a:lnTo>
                  <a:pt x="868" y="506"/>
                </a:lnTo>
                <a:lnTo>
                  <a:pt x="870" y="504"/>
                </a:lnTo>
                <a:lnTo>
                  <a:pt x="870" y="503"/>
                </a:lnTo>
                <a:lnTo>
                  <a:pt x="870" y="499"/>
                </a:lnTo>
                <a:lnTo>
                  <a:pt x="873" y="498"/>
                </a:lnTo>
                <a:lnTo>
                  <a:pt x="873" y="494"/>
                </a:lnTo>
                <a:lnTo>
                  <a:pt x="871" y="494"/>
                </a:lnTo>
                <a:lnTo>
                  <a:pt x="870" y="491"/>
                </a:lnTo>
                <a:lnTo>
                  <a:pt x="871" y="488"/>
                </a:lnTo>
                <a:lnTo>
                  <a:pt x="868" y="487"/>
                </a:lnTo>
                <a:lnTo>
                  <a:pt x="868" y="487"/>
                </a:lnTo>
                <a:lnTo>
                  <a:pt x="868" y="487"/>
                </a:lnTo>
                <a:lnTo>
                  <a:pt x="867" y="485"/>
                </a:lnTo>
                <a:lnTo>
                  <a:pt x="867" y="485"/>
                </a:lnTo>
                <a:lnTo>
                  <a:pt x="867" y="485"/>
                </a:lnTo>
                <a:lnTo>
                  <a:pt x="867" y="485"/>
                </a:lnTo>
                <a:lnTo>
                  <a:pt x="867" y="485"/>
                </a:lnTo>
                <a:lnTo>
                  <a:pt x="866" y="485"/>
                </a:lnTo>
                <a:lnTo>
                  <a:pt x="866" y="485"/>
                </a:lnTo>
                <a:lnTo>
                  <a:pt x="864" y="485"/>
                </a:lnTo>
                <a:lnTo>
                  <a:pt x="864" y="485"/>
                </a:lnTo>
                <a:lnTo>
                  <a:pt x="864" y="485"/>
                </a:lnTo>
                <a:lnTo>
                  <a:pt x="863" y="485"/>
                </a:lnTo>
                <a:lnTo>
                  <a:pt x="863" y="485"/>
                </a:lnTo>
                <a:lnTo>
                  <a:pt x="863" y="487"/>
                </a:lnTo>
                <a:lnTo>
                  <a:pt x="862" y="487"/>
                </a:lnTo>
                <a:lnTo>
                  <a:pt x="862" y="487"/>
                </a:lnTo>
                <a:lnTo>
                  <a:pt x="863" y="484"/>
                </a:lnTo>
                <a:lnTo>
                  <a:pt x="864" y="483"/>
                </a:lnTo>
                <a:lnTo>
                  <a:pt x="864" y="481"/>
                </a:lnTo>
                <a:lnTo>
                  <a:pt x="863" y="481"/>
                </a:lnTo>
                <a:lnTo>
                  <a:pt x="862" y="480"/>
                </a:lnTo>
                <a:lnTo>
                  <a:pt x="862" y="477"/>
                </a:lnTo>
                <a:lnTo>
                  <a:pt x="860" y="476"/>
                </a:lnTo>
                <a:lnTo>
                  <a:pt x="860" y="474"/>
                </a:lnTo>
                <a:lnTo>
                  <a:pt x="860" y="472"/>
                </a:lnTo>
                <a:lnTo>
                  <a:pt x="860" y="470"/>
                </a:lnTo>
                <a:lnTo>
                  <a:pt x="860" y="469"/>
                </a:lnTo>
                <a:lnTo>
                  <a:pt x="859" y="468"/>
                </a:lnTo>
                <a:lnTo>
                  <a:pt x="858" y="465"/>
                </a:lnTo>
                <a:lnTo>
                  <a:pt x="858" y="463"/>
                </a:lnTo>
                <a:lnTo>
                  <a:pt x="856" y="461"/>
                </a:lnTo>
                <a:lnTo>
                  <a:pt x="856" y="458"/>
                </a:lnTo>
                <a:lnTo>
                  <a:pt x="856" y="457"/>
                </a:lnTo>
                <a:lnTo>
                  <a:pt x="858" y="455"/>
                </a:lnTo>
                <a:lnTo>
                  <a:pt x="859" y="454"/>
                </a:lnTo>
                <a:lnTo>
                  <a:pt x="858" y="451"/>
                </a:lnTo>
                <a:lnTo>
                  <a:pt x="855" y="448"/>
                </a:lnTo>
                <a:lnTo>
                  <a:pt x="853" y="444"/>
                </a:lnTo>
                <a:lnTo>
                  <a:pt x="852" y="443"/>
                </a:lnTo>
                <a:lnTo>
                  <a:pt x="852" y="442"/>
                </a:lnTo>
                <a:lnTo>
                  <a:pt x="852" y="439"/>
                </a:lnTo>
                <a:lnTo>
                  <a:pt x="847" y="433"/>
                </a:lnTo>
                <a:lnTo>
                  <a:pt x="842" y="429"/>
                </a:lnTo>
                <a:lnTo>
                  <a:pt x="842" y="428"/>
                </a:lnTo>
                <a:lnTo>
                  <a:pt x="840" y="425"/>
                </a:lnTo>
                <a:lnTo>
                  <a:pt x="840" y="424"/>
                </a:lnTo>
                <a:lnTo>
                  <a:pt x="838" y="420"/>
                </a:lnTo>
                <a:lnTo>
                  <a:pt x="836" y="420"/>
                </a:lnTo>
                <a:lnTo>
                  <a:pt x="834" y="418"/>
                </a:lnTo>
                <a:lnTo>
                  <a:pt x="838" y="418"/>
                </a:lnTo>
                <a:lnTo>
                  <a:pt x="841" y="417"/>
                </a:lnTo>
                <a:lnTo>
                  <a:pt x="841" y="417"/>
                </a:lnTo>
                <a:lnTo>
                  <a:pt x="842" y="417"/>
                </a:lnTo>
                <a:lnTo>
                  <a:pt x="842" y="417"/>
                </a:lnTo>
                <a:lnTo>
                  <a:pt x="842" y="416"/>
                </a:lnTo>
                <a:lnTo>
                  <a:pt x="842" y="414"/>
                </a:lnTo>
                <a:lnTo>
                  <a:pt x="844" y="414"/>
                </a:lnTo>
                <a:lnTo>
                  <a:pt x="844" y="414"/>
                </a:lnTo>
                <a:lnTo>
                  <a:pt x="844" y="413"/>
                </a:lnTo>
                <a:lnTo>
                  <a:pt x="845" y="411"/>
                </a:lnTo>
                <a:lnTo>
                  <a:pt x="845" y="411"/>
                </a:lnTo>
                <a:lnTo>
                  <a:pt x="845" y="410"/>
                </a:lnTo>
                <a:lnTo>
                  <a:pt x="847" y="410"/>
                </a:lnTo>
                <a:lnTo>
                  <a:pt x="847" y="409"/>
                </a:lnTo>
                <a:lnTo>
                  <a:pt x="847" y="409"/>
                </a:lnTo>
                <a:lnTo>
                  <a:pt x="847" y="407"/>
                </a:lnTo>
                <a:lnTo>
                  <a:pt x="847" y="406"/>
                </a:lnTo>
                <a:lnTo>
                  <a:pt x="845" y="406"/>
                </a:lnTo>
                <a:lnTo>
                  <a:pt x="845" y="406"/>
                </a:lnTo>
                <a:lnTo>
                  <a:pt x="845" y="406"/>
                </a:lnTo>
                <a:lnTo>
                  <a:pt x="845" y="405"/>
                </a:lnTo>
                <a:lnTo>
                  <a:pt x="844" y="403"/>
                </a:lnTo>
                <a:lnTo>
                  <a:pt x="845" y="403"/>
                </a:lnTo>
                <a:lnTo>
                  <a:pt x="845" y="402"/>
                </a:lnTo>
                <a:lnTo>
                  <a:pt x="845" y="401"/>
                </a:lnTo>
                <a:lnTo>
                  <a:pt x="845" y="401"/>
                </a:lnTo>
                <a:lnTo>
                  <a:pt x="845" y="399"/>
                </a:lnTo>
                <a:lnTo>
                  <a:pt x="845" y="398"/>
                </a:lnTo>
                <a:lnTo>
                  <a:pt x="845" y="398"/>
                </a:lnTo>
                <a:lnTo>
                  <a:pt x="845" y="398"/>
                </a:lnTo>
                <a:lnTo>
                  <a:pt x="845" y="396"/>
                </a:lnTo>
                <a:lnTo>
                  <a:pt x="845" y="395"/>
                </a:lnTo>
                <a:lnTo>
                  <a:pt x="847" y="395"/>
                </a:lnTo>
                <a:lnTo>
                  <a:pt x="847" y="395"/>
                </a:lnTo>
                <a:lnTo>
                  <a:pt x="847" y="394"/>
                </a:lnTo>
                <a:lnTo>
                  <a:pt x="847" y="394"/>
                </a:lnTo>
                <a:lnTo>
                  <a:pt x="845" y="394"/>
                </a:lnTo>
                <a:lnTo>
                  <a:pt x="845" y="392"/>
                </a:lnTo>
                <a:lnTo>
                  <a:pt x="845" y="392"/>
                </a:lnTo>
                <a:lnTo>
                  <a:pt x="847" y="392"/>
                </a:lnTo>
                <a:lnTo>
                  <a:pt x="847" y="391"/>
                </a:lnTo>
                <a:lnTo>
                  <a:pt x="847" y="392"/>
                </a:lnTo>
                <a:lnTo>
                  <a:pt x="848" y="391"/>
                </a:lnTo>
                <a:lnTo>
                  <a:pt x="848" y="390"/>
                </a:lnTo>
                <a:lnTo>
                  <a:pt x="848" y="390"/>
                </a:lnTo>
                <a:lnTo>
                  <a:pt x="848" y="388"/>
                </a:lnTo>
                <a:lnTo>
                  <a:pt x="848" y="388"/>
                </a:lnTo>
                <a:lnTo>
                  <a:pt x="848" y="387"/>
                </a:lnTo>
                <a:lnTo>
                  <a:pt x="848" y="387"/>
                </a:lnTo>
                <a:lnTo>
                  <a:pt x="849" y="385"/>
                </a:lnTo>
                <a:lnTo>
                  <a:pt x="849" y="384"/>
                </a:lnTo>
                <a:lnTo>
                  <a:pt x="851" y="384"/>
                </a:lnTo>
                <a:lnTo>
                  <a:pt x="851" y="381"/>
                </a:lnTo>
                <a:lnTo>
                  <a:pt x="851" y="381"/>
                </a:lnTo>
                <a:lnTo>
                  <a:pt x="851" y="380"/>
                </a:lnTo>
                <a:lnTo>
                  <a:pt x="851" y="379"/>
                </a:lnTo>
                <a:lnTo>
                  <a:pt x="851" y="379"/>
                </a:lnTo>
                <a:lnTo>
                  <a:pt x="851" y="377"/>
                </a:lnTo>
                <a:lnTo>
                  <a:pt x="851" y="376"/>
                </a:lnTo>
                <a:lnTo>
                  <a:pt x="851" y="375"/>
                </a:lnTo>
                <a:lnTo>
                  <a:pt x="851" y="375"/>
                </a:lnTo>
                <a:lnTo>
                  <a:pt x="849" y="373"/>
                </a:lnTo>
                <a:lnTo>
                  <a:pt x="851" y="372"/>
                </a:lnTo>
                <a:lnTo>
                  <a:pt x="849" y="372"/>
                </a:lnTo>
                <a:lnTo>
                  <a:pt x="849" y="370"/>
                </a:lnTo>
                <a:lnTo>
                  <a:pt x="849" y="370"/>
                </a:lnTo>
                <a:lnTo>
                  <a:pt x="849" y="369"/>
                </a:lnTo>
                <a:lnTo>
                  <a:pt x="849" y="369"/>
                </a:lnTo>
                <a:lnTo>
                  <a:pt x="851" y="368"/>
                </a:lnTo>
                <a:lnTo>
                  <a:pt x="853" y="366"/>
                </a:lnTo>
                <a:lnTo>
                  <a:pt x="853" y="365"/>
                </a:lnTo>
                <a:lnTo>
                  <a:pt x="853" y="365"/>
                </a:lnTo>
                <a:lnTo>
                  <a:pt x="852" y="365"/>
                </a:lnTo>
                <a:lnTo>
                  <a:pt x="852" y="364"/>
                </a:lnTo>
                <a:lnTo>
                  <a:pt x="852" y="362"/>
                </a:lnTo>
                <a:lnTo>
                  <a:pt x="853" y="362"/>
                </a:lnTo>
                <a:lnTo>
                  <a:pt x="853" y="361"/>
                </a:lnTo>
                <a:lnTo>
                  <a:pt x="853" y="361"/>
                </a:lnTo>
                <a:lnTo>
                  <a:pt x="856" y="359"/>
                </a:lnTo>
                <a:lnTo>
                  <a:pt x="856" y="357"/>
                </a:lnTo>
                <a:lnTo>
                  <a:pt x="856" y="355"/>
                </a:lnTo>
                <a:lnTo>
                  <a:pt x="858" y="354"/>
                </a:lnTo>
                <a:lnTo>
                  <a:pt x="858" y="354"/>
                </a:lnTo>
                <a:lnTo>
                  <a:pt x="858" y="351"/>
                </a:lnTo>
                <a:lnTo>
                  <a:pt x="859" y="351"/>
                </a:lnTo>
                <a:lnTo>
                  <a:pt x="859" y="349"/>
                </a:lnTo>
                <a:lnTo>
                  <a:pt x="860" y="347"/>
                </a:lnTo>
                <a:lnTo>
                  <a:pt x="862" y="346"/>
                </a:lnTo>
                <a:lnTo>
                  <a:pt x="862" y="344"/>
                </a:lnTo>
                <a:lnTo>
                  <a:pt x="862" y="343"/>
                </a:lnTo>
                <a:lnTo>
                  <a:pt x="862" y="340"/>
                </a:lnTo>
                <a:lnTo>
                  <a:pt x="862" y="339"/>
                </a:lnTo>
                <a:lnTo>
                  <a:pt x="862" y="338"/>
                </a:lnTo>
                <a:lnTo>
                  <a:pt x="862" y="336"/>
                </a:lnTo>
                <a:lnTo>
                  <a:pt x="860" y="335"/>
                </a:lnTo>
                <a:lnTo>
                  <a:pt x="860" y="334"/>
                </a:lnTo>
                <a:lnTo>
                  <a:pt x="860" y="332"/>
                </a:lnTo>
                <a:lnTo>
                  <a:pt x="860" y="329"/>
                </a:lnTo>
                <a:lnTo>
                  <a:pt x="859" y="329"/>
                </a:lnTo>
                <a:lnTo>
                  <a:pt x="856" y="329"/>
                </a:lnTo>
                <a:lnTo>
                  <a:pt x="855" y="329"/>
                </a:lnTo>
                <a:lnTo>
                  <a:pt x="853" y="329"/>
                </a:lnTo>
                <a:lnTo>
                  <a:pt x="853" y="329"/>
                </a:lnTo>
                <a:lnTo>
                  <a:pt x="852" y="329"/>
                </a:lnTo>
                <a:lnTo>
                  <a:pt x="852" y="329"/>
                </a:lnTo>
                <a:lnTo>
                  <a:pt x="851" y="328"/>
                </a:lnTo>
                <a:lnTo>
                  <a:pt x="851" y="327"/>
                </a:lnTo>
                <a:lnTo>
                  <a:pt x="851" y="327"/>
                </a:lnTo>
                <a:lnTo>
                  <a:pt x="849" y="327"/>
                </a:lnTo>
                <a:lnTo>
                  <a:pt x="849" y="325"/>
                </a:lnTo>
                <a:lnTo>
                  <a:pt x="848" y="324"/>
                </a:lnTo>
                <a:lnTo>
                  <a:pt x="848" y="324"/>
                </a:lnTo>
                <a:lnTo>
                  <a:pt x="847" y="324"/>
                </a:lnTo>
                <a:lnTo>
                  <a:pt x="845" y="323"/>
                </a:lnTo>
                <a:lnTo>
                  <a:pt x="847" y="323"/>
                </a:lnTo>
                <a:lnTo>
                  <a:pt x="847" y="323"/>
                </a:lnTo>
                <a:lnTo>
                  <a:pt x="848" y="321"/>
                </a:lnTo>
                <a:lnTo>
                  <a:pt x="848" y="321"/>
                </a:lnTo>
                <a:lnTo>
                  <a:pt x="847" y="320"/>
                </a:lnTo>
                <a:lnTo>
                  <a:pt x="847" y="320"/>
                </a:lnTo>
                <a:lnTo>
                  <a:pt x="847" y="318"/>
                </a:lnTo>
                <a:lnTo>
                  <a:pt x="848" y="318"/>
                </a:lnTo>
                <a:lnTo>
                  <a:pt x="848" y="317"/>
                </a:lnTo>
                <a:lnTo>
                  <a:pt x="848" y="316"/>
                </a:lnTo>
                <a:lnTo>
                  <a:pt x="849" y="316"/>
                </a:lnTo>
                <a:lnTo>
                  <a:pt x="849" y="314"/>
                </a:lnTo>
                <a:lnTo>
                  <a:pt x="849" y="313"/>
                </a:lnTo>
                <a:lnTo>
                  <a:pt x="849" y="313"/>
                </a:lnTo>
                <a:lnTo>
                  <a:pt x="849" y="312"/>
                </a:lnTo>
                <a:lnTo>
                  <a:pt x="851" y="312"/>
                </a:lnTo>
                <a:lnTo>
                  <a:pt x="851" y="310"/>
                </a:lnTo>
                <a:lnTo>
                  <a:pt x="852" y="310"/>
                </a:lnTo>
                <a:lnTo>
                  <a:pt x="851" y="309"/>
                </a:lnTo>
                <a:lnTo>
                  <a:pt x="852" y="308"/>
                </a:lnTo>
                <a:lnTo>
                  <a:pt x="852" y="306"/>
                </a:lnTo>
                <a:lnTo>
                  <a:pt x="852" y="305"/>
                </a:lnTo>
                <a:lnTo>
                  <a:pt x="851" y="302"/>
                </a:lnTo>
                <a:lnTo>
                  <a:pt x="851" y="301"/>
                </a:lnTo>
                <a:lnTo>
                  <a:pt x="851" y="301"/>
                </a:lnTo>
                <a:lnTo>
                  <a:pt x="852" y="298"/>
                </a:lnTo>
                <a:lnTo>
                  <a:pt x="852" y="297"/>
                </a:lnTo>
                <a:lnTo>
                  <a:pt x="852" y="295"/>
                </a:lnTo>
                <a:lnTo>
                  <a:pt x="852" y="292"/>
                </a:lnTo>
                <a:lnTo>
                  <a:pt x="852" y="291"/>
                </a:lnTo>
                <a:lnTo>
                  <a:pt x="849" y="288"/>
                </a:lnTo>
                <a:lnTo>
                  <a:pt x="847" y="286"/>
                </a:lnTo>
                <a:lnTo>
                  <a:pt x="845" y="283"/>
                </a:lnTo>
                <a:lnTo>
                  <a:pt x="844" y="282"/>
                </a:lnTo>
                <a:lnTo>
                  <a:pt x="844" y="282"/>
                </a:lnTo>
                <a:lnTo>
                  <a:pt x="842" y="282"/>
                </a:lnTo>
                <a:lnTo>
                  <a:pt x="842" y="280"/>
                </a:lnTo>
                <a:lnTo>
                  <a:pt x="841" y="280"/>
                </a:lnTo>
                <a:lnTo>
                  <a:pt x="840" y="277"/>
                </a:lnTo>
                <a:lnTo>
                  <a:pt x="840" y="276"/>
                </a:lnTo>
                <a:lnTo>
                  <a:pt x="838" y="273"/>
                </a:lnTo>
                <a:lnTo>
                  <a:pt x="837" y="272"/>
                </a:lnTo>
                <a:lnTo>
                  <a:pt x="838" y="271"/>
                </a:lnTo>
                <a:lnTo>
                  <a:pt x="842" y="264"/>
                </a:lnTo>
                <a:lnTo>
                  <a:pt x="842" y="264"/>
                </a:lnTo>
                <a:lnTo>
                  <a:pt x="842" y="262"/>
                </a:lnTo>
                <a:lnTo>
                  <a:pt x="848" y="261"/>
                </a:lnTo>
                <a:lnTo>
                  <a:pt x="848" y="261"/>
                </a:lnTo>
                <a:lnTo>
                  <a:pt x="849" y="260"/>
                </a:lnTo>
                <a:lnTo>
                  <a:pt x="849" y="258"/>
                </a:lnTo>
                <a:lnTo>
                  <a:pt x="851" y="258"/>
                </a:lnTo>
                <a:lnTo>
                  <a:pt x="851" y="258"/>
                </a:lnTo>
                <a:lnTo>
                  <a:pt x="851" y="257"/>
                </a:lnTo>
                <a:lnTo>
                  <a:pt x="851" y="256"/>
                </a:lnTo>
                <a:lnTo>
                  <a:pt x="851" y="256"/>
                </a:lnTo>
                <a:lnTo>
                  <a:pt x="851" y="256"/>
                </a:lnTo>
                <a:lnTo>
                  <a:pt x="851" y="254"/>
                </a:lnTo>
                <a:lnTo>
                  <a:pt x="851" y="253"/>
                </a:lnTo>
                <a:lnTo>
                  <a:pt x="849" y="251"/>
                </a:lnTo>
                <a:lnTo>
                  <a:pt x="849" y="250"/>
                </a:lnTo>
                <a:lnTo>
                  <a:pt x="849" y="250"/>
                </a:lnTo>
                <a:lnTo>
                  <a:pt x="848" y="250"/>
                </a:lnTo>
                <a:lnTo>
                  <a:pt x="848" y="249"/>
                </a:lnTo>
                <a:lnTo>
                  <a:pt x="848" y="249"/>
                </a:lnTo>
                <a:lnTo>
                  <a:pt x="848" y="247"/>
                </a:lnTo>
                <a:lnTo>
                  <a:pt x="848" y="247"/>
                </a:lnTo>
                <a:lnTo>
                  <a:pt x="848" y="247"/>
                </a:lnTo>
                <a:lnTo>
                  <a:pt x="848" y="246"/>
                </a:lnTo>
                <a:lnTo>
                  <a:pt x="848" y="246"/>
                </a:lnTo>
                <a:lnTo>
                  <a:pt x="848" y="245"/>
                </a:lnTo>
                <a:lnTo>
                  <a:pt x="848" y="245"/>
                </a:lnTo>
                <a:lnTo>
                  <a:pt x="848" y="245"/>
                </a:lnTo>
                <a:lnTo>
                  <a:pt x="848" y="243"/>
                </a:lnTo>
                <a:lnTo>
                  <a:pt x="848" y="243"/>
                </a:lnTo>
                <a:lnTo>
                  <a:pt x="848" y="242"/>
                </a:lnTo>
                <a:lnTo>
                  <a:pt x="848" y="239"/>
                </a:lnTo>
                <a:lnTo>
                  <a:pt x="848" y="238"/>
                </a:lnTo>
                <a:lnTo>
                  <a:pt x="848" y="236"/>
                </a:lnTo>
                <a:lnTo>
                  <a:pt x="848" y="238"/>
                </a:lnTo>
                <a:lnTo>
                  <a:pt x="847" y="239"/>
                </a:lnTo>
                <a:lnTo>
                  <a:pt x="845" y="240"/>
                </a:lnTo>
                <a:lnTo>
                  <a:pt x="844" y="242"/>
                </a:lnTo>
                <a:lnTo>
                  <a:pt x="842" y="243"/>
                </a:lnTo>
                <a:lnTo>
                  <a:pt x="841" y="243"/>
                </a:lnTo>
                <a:lnTo>
                  <a:pt x="838" y="243"/>
                </a:lnTo>
                <a:lnTo>
                  <a:pt x="838" y="240"/>
                </a:lnTo>
                <a:lnTo>
                  <a:pt x="836" y="238"/>
                </a:lnTo>
                <a:lnTo>
                  <a:pt x="836" y="236"/>
                </a:lnTo>
                <a:lnTo>
                  <a:pt x="836" y="234"/>
                </a:lnTo>
                <a:lnTo>
                  <a:pt x="837" y="232"/>
                </a:lnTo>
                <a:lnTo>
                  <a:pt x="836" y="230"/>
                </a:lnTo>
                <a:lnTo>
                  <a:pt x="834" y="224"/>
                </a:lnTo>
                <a:lnTo>
                  <a:pt x="837" y="224"/>
                </a:lnTo>
                <a:lnTo>
                  <a:pt x="855" y="225"/>
                </a:lnTo>
                <a:lnTo>
                  <a:pt x="856" y="225"/>
                </a:lnTo>
                <a:lnTo>
                  <a:pt x="860" y="224"/>
                </a:lnTo>
                <a:lnTo>
                  <a:pt x="860" y="223"/>
                </a:lnTo>
                <a:lnTo>
                  <a:pt x="860" y="223"/>
                </a:lnTo>
                <a:lnTo>
                  <a:pt x="862" y="223"/>
                </a:lnTo>
                <a:lnTo>
                  <a:pt x="862" y="223"/>
                </a:lnTo>
                <a:lnTo>
                  <a:pt x="862" y="223"/>
                </a:lnTo>
                <a:lnTo>
                  <a:pt x="863" y="224"/>
                </a:lnTo>
                <a:lnTo>
                  <a:pt x="870" y="228"/>
                </a:lnTo>
                <a:lnTo>
                  <a:pt x="870" y="228"/>
                </a:lnTo>
                <a:lnTo>
                  <a:pt x="870" y="230"/>
                </a:lnTo>
                <a:lnTo>
                  <a:pt x="882" y="230"/>
                </a:lnTo>
                <a:lnTo>
                  <a:pt x="886" y="230"/>
                </a:lnTo>
                <a:lnTo>
                  <a:pt x="933" y="228"/>
                </a:lnTo>
                <a:lnTo>
                  <a:pt x="952" y="228"/>
                </a:lnTo>
                <a:lnTo>
                  <a:pt x="957" y="228"/>
                </a:lnTo>
                <a:lnTo>
                  <a:pt x="989" y="227"/>
                </a:lnTo>
                <a:lnTo>
                  <a:pt x="1015" y="227"/>
                </a:lnTo>
                <a:lnTo>
                  <a:pt x="1022" y="231"/>
                </a:lnTo>
                <a:lnTo>
                  <a:pt x="1040" y="231"/>
                </a:lnTo>
                <a:lnTo>
                  <a:pt x="1098" y="231"/>
                </a:lnTo>
                <a:lnTo>
                  <a:pt x="1107" y="231"/>
                </a:lnTo>
                <a:lnTo>
                  <a:pt x="1138" y="246"/>
                </a:lnTo>
                <a:lnTo>
                  <a:pt x="1139" y="246"/>
                </a:lnTo>
                <a:lnTo>
                  <a:pt x="1146" y="253"/>
                </a:lnTo>
                <a:lnTo>
                  <a:pt x="1149" y="253"/>
                </a:lnTo>
                <a:lnTo>
                  <a:pt x="1164" y="253"/>
                </a:lnTo>
                <a:lnTo>
                  <a:pt x="1172" y="268"/>
                </a:lnTo>
                <a:lnTo>
                  <a:pt x="1174" y="269"/>
                </a:lnTo>
                <a:lnTo>
                  <a:pt x="1174" y="269"/>
                </a:lnTo>
                <a:lnTo>
                  <a:pt x="1182" y="269"/>
                </a:lnTo>
                <a:lnTo>
                  <a:pt x="1186" y="269"/>
                </a:lnTo>
                <a:lnTo>
                  <a:pt x="1189" y="272"/>
                </a:lnTo>
                <a:lnTo>
                  <a:pt x="1189" y="275"/>
                </a:lnTo>
                <a:lnTo>
                  <a:pt x="1190" y="279"/>
                </a:lnTo>
                <a:lnTo>
                  <a:pt x="1193" y="287"/>
                </a:lnTo>
                <a:lnTo>
                  <a:pt x="1197" y="288"/>
                </a:lnTo>
                <a:lnTo>
                  <a:pt x="1198" y="288"/>
                </a:lnTo>
                <a:lnTo>
                  <a:pt x="1256" y="323"/>
                </a:lnTo>
                <a:lnTo>
                  <a:pt x="1341" y="377"/>
                </a:lnTo>
                <a:lnTo>
                  <a:pt x="1356" y="387"/>
                </a:lnTo>
                <a:lnTo>
                  <a:pt x="1371" y="398"/>
                </a:lnTo>
                <a:lnTo>
                  <a:pt x="1379" y="403"/>
                </a:lnTo>
                <a:lnTo>
                  <a:pt x="1423" y="431"/>
                </a:lnTo>
                <a:lnTo>
                  <a:pt x="1529" y="500"/>
                </a:lnTo>
                <a:lnTo>
                  <a:pt x="1531" y="500"/>
                </a:lnTo>
                <a:lnTo>
                  <a:pt x="1531" y="502"/>
                </a:lnTo>
                <a:lnTo>
                  <a:pt x="1532" y="502"/>
                </a:lnTo>
                <a:lnTo>
                  <a:pt x="1533" y="503"/>
                </a:lnTo>
                <a:lnTo>
                  <a:pt x="1535" y="504"/>
                </a:lnTo>
                <a:lnTo>
                  <a:pt x="1536" y="506"/>
                </a:lnTo>
                <a:lnTo>
                  <a:pt x="1544" y="513"/>
                </a:lnTo>
                <a:lnTo>
                  <a:pt x="1547" y="518"/>
                </a:lnTo>
                <a:lnTo>
                  <a:pt x="1553" y="530"/>
                </a:lnTo>
                <a:lnTo>
                  <a:pt x="1568" y="536"/>
                </a:lnTo>
                <a:lnTo>
                  <a:pt x="1572" y="537"/>
                </a:lnTo>
                <a:lnTo>
                  <a:pt x="1576" y="543"/>
                </a:lnTo>
                <a:lnTo>
                  <a:pt x="1577" y="546"/>
                </a:lnTo>
                <a:lnTo>
                  <a:pt x="1579" y="546"/>
                </a:lnTo>
                <a:lnTo>
                  <a:pt x="1596" y="541"/>
                </a:lnTo>
                <a:lnTo>
                  <a:pt x="1622" y="544"/>
                </a:lnTo>
                <a:lnTo>
                  <a:pt x="1655" y="547"/>
                </a:lnTo>
                <a:lnTo>
                  <a:pt x="1702" y="550"/>
                </a:lnTo>
                <a:lnTo>
                  <a:pt x="1706" y="548"/>
                </a:lnTo>
                <a:lnTo>
                  <a:pt x="1722" y="543"/>
                </a:lnTo>
                <a:lnTo>
                  <a:pt x="1725" y="541"/>
                </a:lnTo>
                <a:lnTo>
                  <a:pt x="1729" y="540"/>
                </a:lnTo>
                <a:lnTo>
                  <a:pt x="1728" y="533"/>
                </a:lnTo>
                <a:lnTo>
                  <a:pt x="1729" y="532"/>
                </a:lnTo>
                <a:lnTo>
                  <a:pt x="1733" y="529"/>
                </a:lnTo>
                <a:lnTo>
                  <a:pt x="1733" y="529"/>
                </a:lnTo>
                <a:lnTo>
                  <a:pt x="1733" y="529"/>
                </a:lnTo>
                <a:lnTo>
                  <a:pt x="1741" y="535"/>
                </a:lnTo>
                <a:lnTo>
                  <a:pt x="1744" y="537"/>
                </a:lnTo>
                <a:lnTo>
                  <a:pt x="1746" y="546"/>
                </a:lnTo>
                <a:lnTo>
                  <a:pt x="1747" y="546"/>
                </a:lnTo>
                <a:lnTo>
                  <a:pt x="1748" y="546"/>
                </a:lnTo>
                <a:lnTo>
                  <a:pt x="1761" y="547"/>
                </a:lnTo>
                <a:lnTo>
                  <a:pt x="1765" y="544"/>
                </a:lnTo>
                <a:lnTo>
                  <a:pt x="1769" y="548"/>
                </a:lnTo>
                <a:lnTo>
                  <a:pt x="1769" y="550"/>
                </a:lnTo>
                <a:lnTo>
                  <a:pt x="1774" y="550"/>
                </a:lnTo>
                <a:lnTo>
                  <a:pt x="1780" y="550"/>
                </a:lnTo>
                <a:lnTo>
                  <a:pt x="1788" y="551"/>
                </a:lnTo>
                <a:lnTo>
                  <a:pt x="1791" y="551"/>
                </a:lnTo>
                <a:lnTo>
                  <a:pt x="1791" y="546"/>
                </a:lnTo>
                <a:lnTo>
                  <a:pt x="1792" y="540"/>
                </a:lnTo>
                <a:lnTo>
                  <a:pt x="1792" y="540"/>
                </a:lnTo>
                <a:lnTo>
                  <a:pt x="1796" y="546"/>
                </a:lnTo>
                <a:lnTo>
                  <a:pt x="1810" y="562"/>
                </a:lnTo>
                <a:lnTo>
                  <a:pt x="1841" y="572"/>
                </a:lnTo>
                <a:lnTo>
                  <a:pt x="1880" y="582"/>
                </a:lnTo>
                <a:lnTo>
                  <a:pt x="1896" y="581"/>
                </a:lnTo>
                <a:lnTo>
                  <a:pt x="1897" y="580"/>
                </a:lnTo>
                <a:lnTo>
                  <a:pt x="1902" y="577"/>
                </a:lnTo>
                <a:lnTo>
                  <a:pt x="1903" y="576"/>
                </a:lnTo>
                <a:lnTo>
                  <a:pt x="1904" y="577"/>
                </a:lnTo>
                <a:lnTo>
                  <a:pt x="1906" y="578"/>
                </a:lnTo>
                <a:lnTo>
                  <a:pt x="1908" y="580"/>
                </a:lnTo>
                <a:lnTo>
                  <a:pt x="1910" y="580"/>
                </a:lnTo>
                <a:lnTo>
                  <a:pt x="1910" y="580"/>
                </a:lnTo>
                <a:lnTo>
                  <a:pt x="1910" y="580"/>
                </a:lnTo>
                <a:lnTo>
                  <a:pt x="1911" y="580"/>
                </a:lnTo>
                <a:lnTo>
                  <a:pt x="1911" y="580"/>
                </a:lnTo>
                <a:lnTo>
                  <a:pt x="1914" y="580"/>
                </a:lnTo>
                <a:lnTo>
                  <a:pt x="1914" y="580"/>
                </a:lnTo>
                <a:lnTo>
                  <a:pt x="1918" y="580"/>
                </a:lnTo>
                <a:lnTo>
                  <a:pt x="1921" y="581"/>
                </a:lnTo>
                <a:lnTo>
                  <a:pt x="1922" y="584"/>
                </a:lnTo>
                <a:lnTo>
                  <a:pt x="1923" y="584"/>
                </a:lnTo>
                <a:lnTo>
                  <a:pt x="1925" y="581"/>
                </a:lnTo>
                <a:lnTo>
                  <a:pt x="1926" y="580"/>
                </a:lnTo>
                <a:lnTo>
                  <a:pt x="1928" y="578"/>
                </a:lnTo>
                <a:lnTo>
                  <a:pt x="1929" y="578"/>
                </a:lnTo>
                <a:lnTo>
                  <a:pt x="1930" y="577"/>
                </a:lnTo>
                <a:lnTo>
                  <a:pt x="1932" y="577"/>
                </a:lnTo>
                <a:lnTo>
                  <a:pt x="1934" y="578"/>
                </a:lnTo>
                <a:lnTo>
                  <a:pt x="1936" y="578"/>
                </a:lnTo>
                <a:lnTo>
                  <a:pt x="1937" y="578"/>
                </a:lnTo>
                <a:lnTo>
                  <a:pt x="1943" y="577"/>
                </a:lnTo>
                <a:lnTo>
                  <a:pt x="1945" y="576"/>
                </a:lnTo>
                <a:lnTo>
                  <a:pt x="1947" y="576"/>
                </a:lnTo>
                <a:lnTo>
                  <a:pt x="1952" y="578"/>
                </a:lnTo>
                <a:lnTo>
                  <a:pt x="1963" y="584"/>
                </a:lnTo>
                <a:lnTo>
                  <a:pt x="1965" y="584"/>
                </a:lnTo>
                <a:lnTo>
                  <a:pt x="1971" y="588"/>
                </a:lnTo>
                <a:lnTo>
                  <a:pt x="1971" y="588"/>
                </a:lnTo>
                <a:lnTo>
                  <a:pt x="1973" y="588"/>
                </a:lnTo>
                <a:lnTo>
                  <a:pt x="1975" y="589"/>
                </a:lnTo>
                <a:lnTo>
                  <a:pt x="1975" y="589"/>
                </a:lnTo>
                <a:lnTo>
                  <a:pt x="1975" y="589"/>
                </a:lnTo>
                <a:lnTo>
                  <a:pt x="1977" y="591"/>
                </a:lnTo>
                <a:lnTo>
                  <a:pt x="1981" y="592"/>
                </a:lnTo>
                <a:lnTo>
                  <a:pt x="1986" y="595"/>
                </a:lnTo>
                <a:lnTo>
                  <a:pt x="1989" y="596"/>
                </a:lnTo>
                <a:lnTo>
                  <a:pt x="1993" y="596"/>
                </a:lnTo>
                <a:lnTo>
                  <a:pt x="2001" y="598"/>
                </a:lnTo>
                <a:lnTo>
                  <a:pt x="2003" y="598"/>
                </a:lnTo>
                <a:lnTo>
                  <a:pt x="2006" y="598"/>
                </a:lnTo>
                <a:lnTo>
                  <a:pt x="2008" y="599"/>
                </a:lnTo>
                <a:lnTo>
                  <a:pt x="2012" y="599"/>
                </a:lnTo>
                <a:lnTo>
                  <a:pt x="2019" y="598"/>
                </a:lnTo>
                <a:lnTo>
                  <a:pt x="2026" y="598"/>
                </a:lnTo>
                <a:lnTo>
                  <a:pt x="2026" y="598"/>
                </a:lnTo>
                <a:lnTo>
                  <a:pt x="2027" y="598"/>
                </a:lnTo>
                <a:lnTo>
                  <a:pt x="2036" y="588"/>
                </a:lnTo>
                <a:lnTo>
                  <a:pt x="2037" y="588"/>
                </a:lnTo>
                <a:lnTo>
                  <a:pt x="2038" y="588"/>
                </a:lnTo>
                <a:lnTo>
                  <a:pt x="2041" y="588"/>
                </a:lnTo>
                <a:lnTo>
                  <a:pt x="2041" y="588"/>
                </a:lnTo>
                <a:lnTo>
                  <a:pt x="2043" y="589"/>
                </a:lnTo>
                <a:lnTo>
                  <a:pt x="2044" y="591"/>
                </a:lnTo>
                <a:lnTo>
                  <a:pt x="2043" y="593"/>
                </a:lnTo>
                <a:lnTo>
                  <a:pt x="2041" y="595"/>
                </a:lnTo>
                <a:lnTo>
                  <a:pt x="2040" y="600"/>
                </a:lnTo>
                <a:lnTo>
                  <a:pt x="2041" y="600"/>
                </a:lnTo>
                <a:lnTo>
                  <a:pt x="2055" y="600"/>
                </a:lnTo>
                <a:lnTo>
                  <a:pt x="2069" y="603"/>
                </a:lnTo>
                <a:lnTo>
                  <a:pt x="2073" y="603"/>
                </a:lnTo>
                <a:lnTo>
                  <a:pt x="2075" y="603"/>
                </a:lnTo>
                <a:lnTo>
                  <a:pt x="2075" y="603"/>
                </a:lnTo>
                <a:lnTo>
                  <a:pt x="2078" y="603"/>
                </a:lnTo>
                <a:lnTo>
                  <a:pt x="2085" y="603"/>
                </a:lnTo>
                <a:lnTo>
                  <a:pt x="2090" y="604"/>
                </a:lnTo>
                <a:lnTo>
                  <a:pt x="2093" y="606"/>
                </a:lnTo>
                <a:lnTo>
                  <a:pt x="2100" y="606"/>
                </a:lnTo>
                <a:lnTo>
                  <a:pt x="2104" y="606"/>
                </a:lnTo>
                <a:lnTo>
                  <a:pt x="2104" y="608"/>
                </a:lnTo>
                <a:lnTo>
                  <a:pt x="2105" y="608"/>
                </a:lnTo>
                <a:lnTo>
                  <a:pt x="2104" y="611"/>
                </a:lnTo>
                <a:lnTo>
                  <a:pt x="2104" y="617"/>
                </a:lnTo>
                <a:lnTo>
                  <a:pt x="2104" y="617"/>
                </a:lnTo>
                <a:lnTo>
                  <a:pt x="2107" y="619"/>
                </a:lnTo>
                <a:lnTo>
                  <a:pt x="2110" y="622"/>
                </a:lnTo>
                <a:lnTo>
                  <a:pt x="2110" y="622"/>
                </a:lnTo>
                <a:lnTo>
                  <a:pt x="2114" y="624"/>
                </a:lnTo>
                <a:lnTo>
                  <a:pt x="2127" y="624"/>
                </a:lnTo>
                <a:lnTo>
                  <a:pt x="2127" y="624"/>
                </a:lnTo>
                <a:lnTo>
                  <a:pt x="2137" y="598"/>
                </a:lnTo>
                <a:lnTo>
                  <a:pt x="2138" y="595"/>
                </a:lnTo>
                <a:lnTo>
                  <a:pt x="2141" y="588"/>
                </a:lnTo>
                <a:lnTo>
                  <a:pt x="2141" y="588"/>
                </a:lnTo>
                <a:lnTo>
                  <a:pt x="2142" y="587"/>
                </a:lnTo>
                <a:lnTo>
                  <a:pt x="2149" y="580"/>
                </a:lnTo>
                <a:lnTo>
                  <a:pt x="2211" y="522"/>
                </a:lnTo>
                <a:lnTo>
                  <a:pt x="2212" y="520"/>
                </a:lnTo>
                <a:lnTo>
                  <a:pt x="2214" y="517"/>
                </a:lnTo>
                <a:lnTo>
                  <a:pt x="2227" y="487"/>
                </a:lnTo>
                <a:lnTo>
                  <a:pt x="2245" y="447"/>
                </a:lnTo>
                <a:lnTo>
                  <a:pt x="2271" y="436"/>
                </a:lnTo>
                <a:lnTo>
                  <a:pt x="2293" y="425"/>
                </a:lnTo>
                <a:lnTo>
                  <a:pt x="2296" y="425"/>
                </a:lnTo>
                <a:lnTo>
                  <a:pt x="2297" y="424"/>
                </a:lnTo>
                <a:lnTo>
                  <a:pt x="2331" y="406"/>
                </a:lnTo>
                <a:lnTo>
                  <a:pt x="2348" y="398"/>
                </a:lnTo>
                <a:lnTo>
                  <a:pt x="2365" y="388"/>
                </a:lnTo>
                <a:lnTo>
                  <a:pt x="2367" y="385"/>
                </a:lnTo>
                <a:lnTo>
                  <a:pt x="2367" y="381"/>
                </a:lnTo>
                <a:lnTo>
                  <a:pt x="2372" y="383"/>
                </a:lnTo>
                <a:lnTo>
                  <a:pt x="2375" y="384"/>
                </a:lnTo>
                <a:lnTo>
                  <a:pt x="2408" y="372"/>
                </a:lnTo>
                <a:lnTo>
                  <a:pt x="2443" y="359"/>
                </a:lnTo>
                <a:lnTo>
                  <a:pt x="2446" y="354"/>
                </a:lnTo>
                <a:lnTo>
                  <a:pt x="2449" y="350"/>
                </a:lnTo>
                <a:lnTo>
                  <a:pt x="2468" y="343"/>
                </a:lnTo>
                <a:lnTo>
                  <a:pt x="2487" y="335"/>
                </a:lnTo>
                <a:lnTo>
                  <a:pt x="2498" y="331"/>
                </a:lnTo>
                <a:lnTo>
                  <a:pt x="2521" y="321"/>
                </a:lnTo>
                <a:lnTo>
                  <a:pt x="2523" y="321"/>
                </a:lnTo>
                <a:lnTo>
                  <a:pt x="2528" y="318"/>
                </a:lnTo>
                <a:lnTo>
                  <a:pt x="2539" y="316"/>
                </a:lnTo>
                <a:lnTo>
                  <a:pt x="2553" y="310"/>
                </a:lnTo>
                <a:lnTo>
                  <a:pt x="2564" y="310"/>
                </a:lnTo>
                <a:lnTo>
                  <a:pt x="2564" y="310"/>
                </a:lnTo>
                <a:lnTo>
                  <a:pt x="2568" y="302"/>
                </a:lnTo>
                <a:lnTo>
                  <a:pt x="2569" y="301"/>
                </a:lnTo>
                <a:lnTo>
                  <a:pt x="2575" y="301"/>
                </a:lnTo>
                <a:lnTo>
                  <a:pt x="2578" y="302"/>
                </a:lnTo>
                <a:lnTo>
                  <a:pt x="2591" y="291"/>
                </a:lnTo>
                <a:lnTo>
                  <a:pt x="2595" y="287"/>
                </a:lnTo>
                <a:lnTo>
                  <a:pt x="2595" y="288"/>
                </a:lnTo>
                <a:lnTo>
                  <a:pt x="2597" y="288"/>
                </a:lnTo>
                <a:lnTo>
                  <a:pt x="2597" y="290"/>
                </a:lnTo>
                <a:lnTo>
                  <a:pt x="2598" y="291"/>
                </a:lnTo>
                <a:lnTo>
                  <a:pt x="2599" y="294"/>
                </a:lnTo>
                <a:lnTo>
                  <a:pt x="2599" y="295"/>
                </a:lnTo>
                <a:lnTo>
                  <a:pt x="2601" y="297"/>
                </a:lnTo>
                <a:lnTo>
                  <a:pt x="2602" y="298"/>
                </a:lnTo>
                <a:lnTo>
                  <a:pt x="2605" y="299"/>
                </a:lnTo>
                <a:lnTo>
                  <a:pt x="2606" y="299"/>
                </a:lnTo>
                <a:lnTo>
                  <a:pt x="2608" y="301"/>
                </a:lnTo>
                <a:lnTo>
                  <a:pt x="2609" y="302"/>
                </a:lnTo>
                <a:lnTo>
                  <a:pt x="2610" y="302"/>
                </a:lnTo>
                <a:lnTo>
                  <a:pt x="2613" y="303"/>
                </a:lnTo>
                <a:lnTo>
                  <a:pt x="2614" y="305"/>
                </a:lnTo>
                <a:lnTo>
                  <a:pt x="2617" y="305"/>
                </a:lnTo>
                <a:lnTo>
                  <a:pt x="2619" y="305"/>
                </a:lnTo>
                <a:lnTo>
                  <a:pt x="2620" y="306"/>
                </a:lnTo>
                <a:lnTo>
                  <a:pt x="2621" y="308"/>
                </a:lnTo>
                <a:lnTo>
                  <a:pt x="2621" y="308"/>
                </a:lnTo>
                <a:lnTo>
                  <a:pt x="2623" y="309"/>
                </a:lnTo>
                <a:lnTo>
                  <a:pt x="2624" y="310"/>
                </a:lnTo>
                <a:lnTo>
                  <a:pt x="2625" y="312"/>
                </a:lnTo>
                <a:lnTo>
                  <a:pt x="2625" y="312"/>
                </a:lnTo>
                <a:lnTo>
                  <a:pt x="2627" y="313"/>
                </a:lnTo>
                <a:lnTo>
                  <a:pt x="2630" y="313"/>
                </a:lnTo>
                <a:lnTo>
                  <a:pt x="2631" y="314"/>
                </a:lnTo>
                <a:lnTo>
                  <a:pt x="2632" y="316"/>
                </a:lnTo>
                <a:lnTo>
                  <a:pt x="2632" y="317"/>
                </a:lnTo>
                <a:lnTo>
                  <a:pt x="2634" y="318"/>
                </a:lnTo>
                <a:lnTo>
                  <a:pt x="2635" y="321"/>
                </a:lnTo>
                <a:lnTo>
                  <a:pt x="2635" y="323"/>
                </a:lnTo>
                <a:lnTo>
                  <a:pt x="2636" y="324"/>
                </a:lnTo>
                <a:lnTo>
                  <a:pt x="2636" y="327"/>
                </a:lnTo>
                <a:lnTo>
                  <a:pt x="2638" y="328"/>
                </a:lnTo>
                <a:lnTo>
                  <a:pt x="2638" y="331"/>
                </a:lnTo>
                <a:lnTo>
                  <a:pt x="2639" y="332"/>
                </a:lnTo>
                <a:lnTo>
                  <a:pt x="2639" y="334"/>
                </a:lnTo>
                <a:lnTo>
                  <a:pt x="2640" y="336"/>
                </a:lnTo>
                <a:lnTo>
                  <a:pt x="2640" y="338"/>
                </a:lnTo>
                <a:lnTo>
                  <a:pt x="2642" y="339"/>
                </a:lnTo>
                <a:lnTo>
                  <a:pt x="2643" y="340"/>
                </a:lnTo>
                <a:lnTo>
                  <a:pt x="2646" y="342"/>
                </a:lnTo>
                <a:lnTo>
                  <a:pt x="2647" y="342"/>
                </a:lnTo>
                <a:lnTo>
                  <a:pt x="2649" y="343"/>
                </a:lnTo>
                <a:lnTo>
                  <a:pt x="2651" y="343"/>
                </a:lnTo>
                <a:lnTo>
                  <a:pt x="2654" y="343"/>
                </a:lnTo>
                <a:lnTo>
                  <a:pt x="2656" y="344"/>
                </a:lnTo>
                <a:lnTo>
                  <a:pt x="2658" y="344"/>
                </a:lnTo>
                <a:lnTo>
                  <a:pt x="2660" y="344"/>
                </a:lnTo>
                <a:lnTo>
                  <a:pt x="2662" y="346"/>
                </a:lnTo>
                <a:lnTo>
                  <a:pt x="2665" y="346"/>
                </a:lnTo>
                <a:lnTo>
                  <a:pt x="2666" y="347"/>
                </a:lnTo>
                <a:lnTo>
                  <a:pt x="2668" y="347"/>
                </a:lnTo>
                <a:lnTo>
                  <a:pt x="2671" y="349"/>
                </a:lnTo>
                <a:lnTo>
                  <a:pt x="2672" y="350"/>
                </a:lnTo>
                <a:lnTo>
                  <a:pt x="2673" y="351"/>
                </a:lnTo>
                <a:lnTo>
                  <a:pt x="2675" y="351"/>
                </a:lnTo>
                <a:lnTo>
                  <a:pt x="2676" y="353"/>
                </a:lnTo>
                <a:lnTo>
                  <a:pt x="2677" y="354"/>
                </a:lnTo>
                <a:lnTo>
                  <a:pt x="2679" y="354"/>
                </a:lnTo>
                <a:lnTo>
                  <a:pt x="2680" y="354"/>
                </a:lnTo>
                <a:lnTo>
                  <a:pt x="2682" y="355"/>
                </a:lnTo>
                <a:lnTo>
                  <a:pt x="2683" y="357"/>
                </a:lnTo>
                <a:lnTo>
                  <a:pt x="2683" y="359"/>
                </a:lnTo>
                <a:lnTo>
                  <a:pt x="2684" y="361"/>
                </a:lnTo>
                <a:lnTo>
                  <a:pt x="2684" y="362"/>
                </a:lnTo>
                <a:lnTo>
                  <a:pt x="2687" y="364"/>
                </a:lnTo>
                <a:lnTo>
                  <a:pt x="2687" y="365"/>
                </a:lnTo>
                <a:lnTo>
                  <a:pt x="2690" y="366"/>
                </a:lnTo>
                <a:lnTo>
                  <a:pt x="2690" y="368"/>
                </a:lnTo>
                <a:lnTo>
                  <a:pt x="2692" y="368"/>
                </a:lnTo>
                <a:lnTo>
                  <a:pt x="2694" y="370"/>
                </a:lnTo>
                <a:lnTo>
                  <a:pt x="2695" y="370"/>
                </a:lnTo>
                <a:lnTo>
                  <a:pt x="2695" y="373"/>
                </a:lnTo>
                <a:lnTo>
                  <a:pt x="2697" y="375"/>
                </a:lnTo>
                <a:lnTo>
                  <a:pt x="2698" y="376"/>
                </a:lnTo>
                <a:lnTo>
                  <a:pt x="2698" y="379"/>
                </a:lnTo>
                <a:lnTo>
                  <a:pt x="2699" y="379"/>
                </a:lnTo>
                <a:lnTo>
                  <a:pt x="2701" y="381"/>
                </a:lnTo>
                <a:lnTo>
                  <a:pt x="2701" y="383"/>
                </a:lnTo>
                <a:lnTo>
                  <a:pt x="2702" y="384"/>
                </a:lnTo>
                <a:lnTo>
                  <a:pt x="2702" y="385"/>
                </a:lnTo>
                <a:lnTo>
                  <a:pt x="2703" y="387"/>
                </a:lnTo>
                <a:lnTo>
                  <a:pt x="2705" y="390"/>
                </a:lnTo>
                <a:lnTo>
                  <a:pt x="2706" y="390"/>
                </a:lnTo>
                <a:lnTo>
                  <a:pt x="2708" y="392"/>
                </a:lnTo>
                <a:lnTo>
                  <a:pt x="2709" y="392"/>
                </a:lnTo>
                <a:lnTo>
                  <a:pt x="2710" y="395"/>
                </a:lnTo>
                <a:lnTo>
                  <a:pt x="2712" y="395"/>
                </a:lnTo>
                <a:lnTo>
                  <a:pt x="2712" y="398"/>
                </a:lnTo>
                <a:lnTo>
                  <a:pt x="2714" y="398"/>
                </a:lnTo>
                <a:lnTo>
                  <a:pt x="2714" y="399"/>
                </a:lnTo>
                <a:lnTo>
                  <a:pt x="2717" y="401"/>
                </a:lnTo>
                <a:lnTo>
                  <a:pt x="2717" y="402"/>
                </a:lnTo>
                <a:lnTo>
                  <a:pt x="2718" y="403"/>
                </a:lnTo>
                <a:lnTo>
                  <a:pt x="2720" y="405"/>
                </a:lnTo>
                <a:lnTo>
                  <a:pt x="2721" y="406"/>
                </a:lnTo>
                <a:lnTo>
                  <a:pt x="2723" y="407"/>
                </a:lnTo>
                <a:lnTo>
                  <a:pt x="2724" y="409"/>
                </a:lnTo>
                <a:lnTo>
                  <a:pt x="2725" y="410"/>
                </a:lnTo>
                <a:lnTo>
                  <a:pt x="2727" y="411"/>
                </a:lnTo>
                <a:lnTo>
                  <a:pt x="2728" y="413"/>
                </a:lnTo>
                <a:lnTo>
                  <a:pt x="2731" y="414"/>
                </a:lnTo>
                <a:lnTo>
                  <a:pt x="2732" y="414"/>
                </a:lnTo>
                <a:lnTo>
                  <a:pt x="2734" y="416"/>
                </a:lnTo>
                <a:lnTo>
                  <a:pt x="2736" y="416"/>
                </a:lnTo>
                <a:lnTo>
                  <a:pt x="2738" y="417"/>
                </a:lnTo>
                <a:lnTo>
                  <a:pt x="2739" y="418"/>
                </a:lnTo>
                <a:lnTo>
                  <a:pt x="2742" y="418"/>
                </a:lnTo>
                <a:lnTo>
                  <a:pt x="2743" y="420"/>
                </a:lnTo>
                <a:lnTo>
                  <a:pt x="2744" y="420"/>
                </a:lnTo>
                <a:lnTo>
                  <a:pt x="2746" y="420"/>
                </a:lnTo>
                <a:lnTo>
                  <a:pt x="2747" y="420"/>
                </a:lnTo>
                <a:lnTo>
                  <a:pt x="2749" y="420"/>
                </a:lnTo>
                <a:lnTo>
                  <a:pt x="2750" y="420"/>
                </a:lnTo>
                <a:lnTo>
                  <a:pt x="2753" y="420"/>
                </a:lnTo>
                <a:lnTo>
                  <a:pt x="2754" y="418"/>
                </a:lnTo>
                <a:lnTo>
                  <a:pt x="2755" y="418"/>
                </a:lnTo>
                <a:lnTo>
                  <a:pt x="2758" y="417"/>
                </a:lnTo>
                <a:lnTo>
                  <a:pt x="2761" y="417"/>
                </a:lnTo>
                <a:lnTo>
                  <a:pt x="2764" y="417"/>
                </a:lnTo>
                <a:lnTo>
                  <a:pt x="2766" y="417"/>
                </a:lnTo>
                <a:lnTo>
                  <a:pt x="2768" y="417"/>
                </a:lnTo>
                <a:lnTo>
                  <a:pt x="2770" y="417"/>
                </a:lnTo>
                <a:lnTo>
                  <a:pt x="2772" y="417"/>
                </a:lnTo>
                <a:lnTo>
                  <a:pt x="2772" y="417"/>
                </a:lnTo>
                <a:lnTo>
                  <a:pt x="2775" y="417"/>
                </a:lnTo>
                <a:lnTo>
                  <a:pt x="2777" y="418"/>
                </a:lnTo>
                <a:lnTo>
                  <a:pt x="2779" y="420"/>
                </a:lnTo>
                <a:lnTo>
                  <a:pt x="2780" y="420"/>
                </a:lnTo>
                <a:lnTo>
                  <a:pt x="2783" y="420"/>
                </a:lnTo>
                <a:lnTo>
                  <a:pt x="2784" y="420"/>
                </a:lnTo>
                <a:lnTo>
                  <a:pt x="2786" y="418"/>
                </a:lnTo>
                <a:lnTo>
                  <a:pt x="2788" y="418"/>
                </a:lnTo>
                <a:lnTo>
                  <a:pt x="2790" y="417"/>
                </a:lnTo>
                <a:lnTo>
                  <a:pt x="2791" y="417"/>
                </a:lnTo>
                <a:lnTo>
                  <a:pt x="2792" y="417"/>
                </a:lnTo>
                <a:lnTo>
                  <a:pt x="2794" y="417"/>
                </a:lnTo>
                <a:lnTo>
                  <a:pt x="2795" y="417"/>
                </a:lnTo>
                <a:lnTo>
                  <a:pt x="2796" y="418"/>
                </a:lnTo>
                <a:lnTo>
                  <a:pt x="2798" y="418"/>
                </a:lnTo>
                <a:lnTo>
                  <a:pt x="2798" y="418"/>
                </a:lnTo>
                <a:lnTo>
                  <a:pt x="2799" y="418"/>
                </a:lnTo>
                <a:lnTo>
                  <a:pt x="2802" y="418"/>
                </a:lnTo>
                <a:lnTo>
                  <a:pt x="2805" y="417"/>
                </a:lnTo>
                <a:lnTo>
                  <a:pt x="2806" y="417"/>
                </a:lnTo>
                <a:lnTo>
                  <a:pt x="2807" y="416"/>
                </a:lnTo>
                <a:lnTo>
                  <a:pt x="2809" y="414"/>
                </a:lnTo>
                <a:lnTo>
                  <a:pt x="2812" y="414"/>
                </a:lnTo>
                <a:lnTo>
                  <a:pt x="2814" y="414"/>
                </a:lnTo>
                <a:lnTo>
                  <a:pt x="2816" y="414"/>
                </a:lnTo>
                <a:lnTo>
                  <a:pt x="2817" y="416"/>
                </a:lnTo>
                <a:lnTo>
                  <a:pt x="2818" y="417"/>
                </a:lnTo>
                <a:lnTo>
                  <a:pt x="2821" y="417"/>
                </a:lnTo>
                <a:lnTo>
                  <a:pt x="2824" y="417"/>
                </a:lnTo>
                <a:lnTo>
                  <a:pt x="2825" y="416"/>
                </a:lnTo>
                <a:lnTo>
                  <a:pt x="2827" y="414"/>
                </a:lnTo>
                <a:lnTo>
                  <a:pt x="2829" y="414"/>
                </a:lnTo>
                <a:lnTo>
                  <a:pt x="2831" y="414"/>
                </a:lnTo>
                <a:lnTo>
                  <a:pt x="2832" y="416"/>
                </a:lnTo>
                <a:lnTo>
                  <a:pt x="2835" y="417"/>
                </a:lnTo>
                <a:lnTo>
                  <a:pt x="2836" y="417"/>
                </a:lnTo>
                <a:lnTo>
                  <a:pt x="2838" y="417"/>
                </a:lnTo>
                <a:lnTo>
                  <a:pt x="2839" y="417"/>
                </a:lnTo>
                <a:lnTo>
                  <a:pt x="2842" y="417"/>
                </a:lnTo>
                <a:lnTo>
                  <a:pt x="2842" y="417"/>
                </a:lnTo>
                <a:lnTo>
                  <a:pt x="2843" y="417"/>
                </a:lnTo>
                <a:lnTo>
                  <a:pt x="2844" y="416"/>
                </a:lnTo>
                <a:lnTo>
                  <a:pt x="2846" y="414"/>
                </a:lnTo>
                <a:lnTo>
                  <a:pt x="2847" y="414"/>
                </a:lnTo>
                <a:lnTo>
                  <a:pt x="2848" y="416"/>
                </a:lnTo>
                <a:lnTo>
                  <a:pt x="2851" y="416"/>
                </a:lnTo>
                <a:lnTo>
                  <a:pt x="2854" y="417"/>
                </a:lnTo>
                <a:lnTo>
                  <a:pt x="2857" y="417"/>
                </a:lnTo>
                <a:lnTo>
                  <a:pt x="2858" y="417"/>
                </a:lnTo>
                <a:lnTo>
                  <a:pt x="2859" y="416"/>
                </a:lnTo>
                <a:lnTo>
                  <a:pt x="2861" y="414"/>
                </a:lnTo>
                <a:lnTo>
                  <a:pt x="2862" y="413"/>
                </a:lnTo>
                <a:lnTo>
                  <a:pt x="2862" y="413"/>
                </a:lnTo>
                <a:lnTo>
                  <a:pt x="2864" y="411"/>
                </a:lnTo>
                <a:lnTo>
                  <a:pt x="2864" y="411"/>
                </a:lnTo>
                <a:lnTo>
                  <a:pt x="2865" y="411"/>
                </a:lnTo>
                <a:lnTo>
                  <a:pt x="2868" y="410"/>
                </a:lnTo>
                <a:lnTo>
                  <a:pt x="2869" y="410"/>
                </a:lnTo>
                <a:lnTo>
                  <a:pt x="2869" y="410"/>
                </a:lnTo>
                <a:lnTo>
                  <a:pt x="2870" y="410"/>
                </a:lnTo>
                <a:lnTo>
                  <a:pt x="2870" y="410"/>
                </a:lnTo>
                <a:lnTo>
                  <a:pt x="2873" y="410"/>
                </a:lnTo>
                <a:lnTo>
                  <a:pt x="2874" y="410"/>
                </a:lnTo>
                <a:lnTo>
                  <a:pt x="2876" y="410"/>
                </a:lnTo>
                <a:lnTo>
                  <a:pt x="2879" y="409"/>
                </a:lnTo>
                <a:lnTo>
                  <a:pt x="2880" y="407"/>
                </a:lnTo>
                <a:lnTo>
                  <a:pt x="2881" y="406"/>
                </a:lnTo>
                <a:lnTo>
                  <a:pt x="2884" y="406"/>
                </a:lnTo>
                <a:lnTo>
                  <a:pt x="2884" y="406"/>
                </a:lnTo>
                <a:lnTo>
                  <a:pt x="2885" y="406"/>
                </a:lnTo>
                <a:lnTo>
                  <a:pt x="2888" y="406"/>
                </a:lnTo>
                <a:lnTo>
                  <a:pt x="2891" y="407"/>
                </a:lnTo>
                <a:lnTo>
                  <a:pt x="2892" y="407"/>
                </a:lnTo>
                <a:lnTo>
                  <a:pt x="2894" y="407"/>
                </a:lnTo>
                <a:lnTo>
                  <a:pt x="2895" y="407"/>
                </a:lnTo>
                <a:lnTo>
                  <a:pt x="2898" y="407"/>
                </a:lnTo>
                <a:lnTo>
                  <a:pt x="2899" y="406"/>
                </a:lnTo>
                <a:lnTo>
                  <a:pt x="2900" y="406"/>
                </a:lnTo>
                <a:lnTo>
                  <a:pt x="2903" y="406"/>
                </a:lnTo>
                <a:lnTo>
                  <a:pt x="2905" y="405"/>
                </a:lnTo>
                <a:lnTo>
                  <a:pt x="2906" y="405"/>
                </a:lnTo>
                <a:lnTo>
                  <a:pt x="2906" y="403"/>
                </a:lnTo>
                <a:lnTo>
                  <a:pt x="2909" y="403"/>
                </a:lnTo>
                <a:lnTo>
                  <a:pt x="2910" y="402"/>
                </a:lnTo>
                <a:lnTo>
                  <a:pt x="2911" y="401"/>
                </a:lnTo>
                <a:lnTo>
                  <a:pt x="2914" y="401"/>
                </a:lnTo>
                <a:lnTo>
                  <a:pt x="2917" y="401"/>
                </a:lnTo>
                <a:lnTo>
                  <a:pt x="2918" y="402"/>
                </a:lnTo>
                <a:lnTo>
                  <a:pt x="2921" y="402"/>
                </a:lnTo>
                <a:lnTo>
                  <a:pt x="2922" y="403"/>
                </a:lnTo>
                <a:lnTo>
                  <a:pt x="2924" y="405"/>
                </a:lnTo>
                <a:lnTo>
                  <a:pt x="2925" y="406"/>
                </a:lnTo>
                <a:lnTo>
                  <a:pt x="2928" y="406"/>
                </a:lnTo>
                <a:lnTo>
                  <a:pt x="2929" y="407"/>
                </a:lnTo>
                <a:lnTo>
                  <a:pt x="2931" y="407"/>
                </a:lnTo>
                <a:lnTo>
                  <a:pt x="2933" y="407"/>
                </a:lnTo>
                <a:lnTo>
                  <a:pt x="2933" y="407"/>
                </a:lnTo>
                <a:lnTo>
                  <a:pt x="2936" y="406"/>
                </a:lnTo>
                <a:lnTo>
                  <a:pt x="2937" y="406"/>
                </a:lnTo>
                <a:lnTo>
                  <a:pt x="2939" y="405"/>
                </a:lnTo>
                <a:lnTo>
                  <a:pt x="2940" y="403"/>
                </a:lnTo>
                <a:lnTo>
                  <a:pt x="2942" y="403"/>
                </a:lnTo>
                <a:lnTo>
                  <a:pt x="2944" y="402"/>
                </a:lnTo>
                <a:lnTo>
                  <a:pt x="2946" y="401"/>
                </a:lnTo>
                <a:lnTo>
                  <a:pt x="2947" y="401"/>
                </a:lnTo>
                <a:lnTo>
                  <a:pt x="2948" y="399"/>
                </a:lnTo>
                <a:lnTo>
                  <a:pt x="2950" y="398"/>
                </a:lnTo>
                <a:lnTo>
                  <a:pt x="2952" y="398"/>
                </a:lnTo>
                <a:lnTo>
                  <a:pt x="2952" y="398"/>
                </a:lnTo>
                <a:lnTo>
                  <a:pt x="2954" y="398"/>
                </a:lnTo>
                <a:lnTo>
                  <a:pt x="2954" y="396"/>
                </a:lnTo>
                <a:lnTo>
                  <a:pt x="2955" y="398"/>
                </a:lnTo>
                <a:lnTo>
                  <a:pt x="2957" y="398"/>
                </a:lnTo>
                <a:lnTo>
                  <a:pt x="2958" y="398"/>
                </a:lnTo>
                <a:lnTo>
                  <a:pt x="2959" y="399"/>
                </a:lnTo>
                <a:lnTo>
                  <a:pt x="2961" y="399"/>
                </a:lnTo>
                <a:lnTo>
                  <a:pt x="2962" y="401"/>
                </a:lnTo>
                <a:lnTo>
                  <a:pt x="2963" y="402"/>
                </a:lnTo>
                <a:lnTo>
                  <a:pt x="2965" y="403"/>
                </a:lnTo>
                <a:lnTo>
                  <a:pt x="2966" y="403"/>
                </a:lnTo>
                <a:lnTo>
                  <a:pt x="2969" y="403"/>
                </a:lnTo>
                <a:lnTo>
                  <a:pt x="2970" y="403"/>
                </a:lnTo>
                <a:lnTo>
                  <a:pt x="2973" y="402"/>
                </a:lnTo>
                <a:lnTo>
                  <a:pt x="2974" y="403"/>
                </a:lnTo>
                <a:lnTo>
                  <a:pt x="2977" y="403"/>
                </a:lnTo>
                <a:lnTo>
                  <a:pt x="2977" y="405"/>
                </a:lnTo>
                <a:lnTo>
                  <a:pt x="2977" y="406"/>
                </a:lnTo>
                <a:lnTo>
                  <a:pt x="2978" y="406"/>
                </a:lnTo>
                <a:lnTo>
                  <a:pt x="2978" y="407"/>
                </a:lnTo>
                <a:lnTo>
                  <a:pt x="2980" y="409"/>
                </a:lnTo>
                <a:lnTo>
                  <a:pt x="2981" y="410"/>
                </a:lnTo>
                <a:lnTo>
                  <a:pt x="2983" y="411"/>
                </a:lnTo>
                <a:lnTo>
                  <a:pt x="2983" y="411"/>
                </a:lnTo>
                <a:lnTo>
                  <a:pt x="2984" y="411"/>
                </a:lnTo>
                <a:lnTo>
                  <a:pt x="2985" y="413"/>
                </a:lnTo>
                <a:lnTo>
                  <a:pt x="2988" y="413"/>
                </a:lnTo>
                <a:lnTo>
                  <a:pt x="2989" y="414"/>
                </a:lnTo>
                <a:lnTo>
                  <a:pt x="2991" y="414"/>
                </a:lnTo>
                <a:lnTo>
                  <a:pt x="2992" y="414"/>
                </a:lnTo>
                <a:lnTo>
                  <a:pt x="2994" y="416"/>
                </a:lnTo>
                <a:lnTo>
                  <a:pt x="2996" y="417"/>
                </a:lnTo>
                <a:lnTo>
                  <a:pt x="2998" y="417"/>
                </a:lnTo>
                <a:lnTo>
                  <a:pt x="3000" y="417"/>
                </a:lnTo>
                <a:lnTo>
                  <a:pt x="3002" y="417"/>
                </a:lnTo>
                <a:lnTo>
                  <a:pt x="3002" y="417"/>
                </a:lnTo>
                <a:lnTo>
                  <a:pt x="3004" y="416"/>
                </a:lnTo>
                <a:lnTo>
                  <a:pt x="3004" y="414"/>
                </a:lnTo>
                <a:lnTo>
                  <a:pt x="3004" y="414"/>
                </a:lnTo>
                <a:lnTo>
                  <a:pt x="3007" y="413"/>
                </a:lnTo>
                <a:lnTo>
                  <a:pt x="3007" y="413"/>
                </a:lnTo>
                <a:lnTo>
                  <a:pt x="3009" y="413"/>
                </a:lnTo>
                <a:lnTo>
                  <a:pt x="3010" y="411"/>
                </a:lnTo>
                <a:lnTo>
                  <a:pt x="3010" y="411"/>
                </a:lnTo>
                <a:lnTo>
                  <a:pt x="3011" y="411"/>
                </a:lnTo>
                <a:lnTo>
                  <a:pt x="3013" y="411"/>
                </a:lnTo>
                <a:lnTo>
                  <a:pt x="3014" y="410"/>
                </a:lnTo>
                <a:lnTo>
                  <a:pt x="3015" y="410"/>
                </a:lnTo>
                <a:lnTo>
                  <a:pt x="3017" y="410"/>
                </a:lnTo>
                <a:lnTo>
                  <a:pt x="3018" y="409"/>
                </a:lnTo>
                <a:lnTo>
                  <a:pt x="3020" y="409"/>
                </a:lnTo>
                <a:lnTo>
                  <a:pt x="3021" y="407"/>
                </a:lnTo>
                <a:lnTo>
                  <a:pt x="3022" y="406"/>
                </a:lnTo>
                <a:lnTo>
                  <a:pt x="3022" y="406"/>
                </a:lnTo>
                <a:lnTo>
                  <a:pt x="3024" y="405"/>
                </a:lnTo>
                <a:lnTo>
                  <a:pt x="3024" y="406"/>
                </a:lnTo>
                <a:lnTo>
                  <a:pt x="3022" y="407"/>
                </a:lnTo>
                <a:lnTo>
                  <a:pt x="3018" y="414"/>
                </a:lnTo>
                <a:lnTo>
                  <a:pt x="3014" y="420"/>
                </a:lnTo>
                <a:lnTo>
                  <a:pt x="3013" y="421"/>
                </a:lnTo>
                <a:lnTo>
                  <a:pt x="3010" y="427"/>
                </a:lnTo>
                <a:lnTo>
                  <a:pt x="3004" y="432"/>
                </a:lnTo>
                <a:lnTo>
                  <a:pt x="3000" y="439"/>
                </a:lnTo>
                <a:lnTo>
                  <a:pt x="2996" y="446"/>
                </a:lnTo>
                <a:lnTo>
                  <a:pt x="2992" y="451"/>
                </a:lnTo>
                <a:lnTo>
                  <a:pt x="2987" y="458"/>
                </a:lnTo>
                <a:lnTo>
                  <a:pt x="2983" y="463"/>
                </a:lnTo>
                <a:lnTo>
                  <a:pt x="2978" y="470"/>
                </a:lnTo>
                <a:lnTo>
                  <a:pt x="2974" y="477"/>
                </a:lnTo>
                <a:lnTo>
                  <a:pt x="2969" y="483"/>
                </a:lnTo>
                <a:lnTo>
                  <a:pt x="2965" y="489"/>
                </a:lnTo>
                <a:lnTo>
                  <a:pt x="2961" y="496"/>
                </a:lnTo>
                <a:lnTo>
                  <a:pt x="2957" y="502"/>
                </a:lnTo>
                <a:lnTo>
                  <a:pt x="2952" y="509"/>
                </a:lnTo>
                <a:lnTo>
                  <a:pt x="2947" y="515"/>
                </a:lnTo>
                <a:lnTo>
                  <a:pt x="2943" y="521"/>
                </a:lnTo>
                <a:lnTo>
                  <a:pt x="2939" y="528"/>
                </a:lnTo>
                <a:lnTo>
                  <a:pt x="2933" y="533"/>
                </a:lnTo>
                <a:lnTo>
                  <a:pt x="2929" y="540"/>
                </a:lnTo>
                <a:lnTo>
                  <a:pt x="2925" y="546"/>
                </a:lnTo>
                <a:lnTo>
                  <a:pt x="2921" y="552"/>
                </a:lnTo>
                <a:lnTo>
                  <a:pt x="2917" y="559"/>
                </a:lnTo>
                <a:lnTo>
                  <a:pt x="2911" y="565"/>
                </a:lnTo>
                <a:lnTo>
                  <a:pt x="2907" y="572"/>
                </a:lnTo>
                <a:lnTo>
                  <a:pt x="2903" y="578"/>
                </a:lnTo>
                <a:lnTo>
                  <a:pt x="2898" y="584"/>
                </a:lnTo>
                <a:lnTo>
                  <a:pt x="2895" y="588"/>
                </a:lnTo>
                <a:lnTo>
                  <a:pt x="2894" y="591"/>
                </a:lnTo>
                <a:lnTo>
                  <a:pt x="2890" y="598"/>
                </a:lnTo>
                <a:lnTo>
                  <a:pt x="2885" y="603"/>
                </a:lnTo>
                <a:lnTo>
                  <a:pt x="2881" y="610"/>
                </a:lnTo>
                <a:lnTo>
                  <a:pt x="2876" y="615"/>
                </a:lnTo>
                <a:lnTo>
                  <a:pt x="2872" y="622"/>
                </a:lnTo>
                <a:lnTo>
                  <a:pt x="2869" y="626"/>
                </a:lnTo>
                <a:lnTo>
                  <a:pt x="2868" y="629"/>
                </a:lnTo>
                <a:lnTo>
                  <a:pt x="2864" y="634"/>
                </a:lnTo>
                <a:lnTo>
                  <a:pt x="2859" y="641"/>
                </a:lnTo>
                <a:lnTo>
                  <a:pt x="2854" y="647"/>
                </a:lnTo>
                <a:lnTo>
                  <a:pt x="2850" y="654"/>
                </a:lnTo>
                <a:lnTo>
                  <a:pt x="2846" y="660"/>
                </a:lnTo>
                <a:lnTo>
                  <a:pt x="2840" y="666"/>
                </a:lnTo>
                <a:lnTo>
                  <a:pt x="2836" y="673"/>
                </a:lnTo>
                <a:lnTo>
                  <a:pt x="2832" y="680"/>
                </a:lnTo>
                <a:lnTo>
                  <a:pt x="2828" y="685"/>
                </a:lnTo>
                <a:lnTo>
                  <a:pt x="2824" y="692"/>
                </a:lnTo>
                <a:lnTo>
                  <a:pt x="2818" y="699"/>
                </a:lnTo>
                <a:lnTo>
                  <a:pt x="2814" y="704"/>
                </a:lnTo>
                <a:lnTo>
                  <a:pt x="2810" y="711"/>
                </a:lnTo>
                <a:lnTo>
                  <a:pt x="2807" y="715"/>
                </a:lnTo>
                <a:lnTo>
                  <a:pt x="2801" y="721"/>
                </a:lnTo>
                <a:lnTo>
                  <a:pt x="2794" y="727"/>
                </a:lnTo>
                <a:lnTo>
                  <a:pt x="2787" y="734"/>
                </a:lnTo>
                <a:lnTo>
                  <a:pt x="2780" y="740"/>
                </a:lnTo>
                <a:lnTo>
                  <a:pt x="2775" y="747"/>
                </a:lnTo>
                <a:lnTo>
                  <a:pt x="2768" y="752"/>
                </a:lnTo>
                <a:lnTo>
                  <a:pt x="2761" y="759"/>
                </a:lnTo>
                <a:lnTo>
                  <a:pt x="2755" y="764"/>
                </a:lnTo>
                <a:lnTo>
                  <a:pt x="2749" y="771"/>
                </a:lnTo>
                <a:lnTo>
                  <a:pt x="2742" y="778"/>
                </a:lnTo>
                <a:lnTo>
                  <a:pt x="2740" y="779"/>
                </a:lnTo>
                <a:lnTo>
                  <a:pt x="2735" y="784"/>
                </a:lnTo>
                <a:lnTo>
                  <a:pt x="2728" y="790"/>
                </a:lnTo>
                <a:lnTo>
                  <a:pt x="2723" y="796"/>
                </a:lnTo>
                <a:lnTo>
                  <a:pt x="2716" y="803"/>
                </a:lnTo>
                <a:lnTo>
                  <a:pt x="2709" y="808"/>
                </a:lnTo>
                <a:lnTo>
                  <a:pt x="2702" y="815"/>
                </a:lnTo>
                <a:lnTo>
                  <a:pt x="2695" y="822"/>
                </a:lnTo>
                <a:lnTo>
                  <a:pt x="2691" y="826"/>
                </a:lnTo>
                <a:lnTo>
                  <a:pt x="2690" y="827"/>
                </a:lnTo>
                <a:lnTo>
                  <a:pt x="2683" y="833"/>
                </a:lnTo>
                <a:lnTo>
                  <a:pt x="2677" y="838"/>
                </a:lnTo>
                <a:lnTo>
                  <a:pt x="2676" y="840"/>
                </a:lnTo>
                <a:lnTo>
                  <a:pt x="2673" y="844"/>
                </a:lnTo>
                <a:lnTo>
                  <a:pt x="2673" y="857"/>
                </a:lnTo>
                <a:lnTo>
                  <a:pt x="2673" y="888"/>
                </a:lnTo>
                <a:lnTo>
                  <a:pt x="2673" y="945"/>
                </a:lnTo>
                <a:lnTo>
                  <a:pt x="2673" y="970"/>
                </a:lnTo>
                <a:lnTo>
                  <a:pt x="2673" y="1002"/>
                </a:lnTo>
                <a:lnTo>
                  <a:pt x="2673" y="1034"/>
                </a:lnTo>
                <a:lnTo>
                  <a:pt x="2673" y="1038"/>
                </a:lnTo>
                <a:lnTo>
                  <a:pt x="2673" y="1065"/>
                </a:lnTo>
                <a:lnTo>
                  <a:pt x="2673" y="1094"/>
                </a:lnTo>
                <a:lnTo>
                  <a:pt x="2673" y="1098"/>
                </a:lnTo>
                <a:lnTo>
                  <a:pt x="2673" y="1130"/>
                </a:lnTo>
                <a:lnTo>
                  <a:pt x="2673" y="1161"/>
                </a:lnTo>
                <a:lnTo>
                  <a:pt x="2673" y="1193"/>
                </a:lnTo>
                <a:lnTo>
                  <a:pt x="2673" y="1225"/>
                </a:lnTo>
                <a:lnTo>
                  <a:pt x="2673" y="1257"/>
                </a:lnTo>
                <a:lnTo>
                  <a:pt x="2673" y="1279"/>
                </a:lnTo>
                <a:lnTo>
                  <a:pt x="2673" y="1288"/>
                </a:lnTo>
                <a:lnTo>
                  <a:pt x="2673" y="1320"/>
                </a:lnTo>
                <a:lnTo>
                  <a:pt x="2673" y="1353"/>
                </a:lnTo>
                <a:lnTo>
                  <a:pt x="2673" y="1384"/>
                </a:lnTo>
                <a:lnTo>
                  <a:pt x="2673" y="1416"/>
                </a:lnTo>
                <a:lnTo>
                  <a:pt x="2673" y="1424"/>
                </a:lnTo>
                <a:lnTo>
                  <a:pt x="2673" y="1448"/>
                </a:lnTo>
                <a:lnTo>
                  <a:pt x="2673" y="1480"/>
                </a:lnTo>
                <a:lnTo>
                  <a:pt x="2673" y="1511"/>
                </a:lnTo>
                <a:lnTo>
                  <a:pt x="2673" y="1521"/>
                </a:lnTo>
                <a:lnTo>
                  <a:pt x="2673" y="1532"/>
                </a:lnTo>
                <a:lnTo>
                  <a:pt x="2673" y="1535"/>
                </a:lnTo>
                <a:lnTo>
                  <a:pt x="2673" y="1544"/>
                </a:lnTo>
                <a:lnTo>
                  <a:pt x="2673" y="1547"/>
                </a:lnTo>
                <a:lnTo>
                  <a:pt x="2673" y="1576"/>
                </a:lnTo>
                <a:lnTo>
                  <a:pt x="2673" y="1607"/>
                </a:lnTo>
                <a:lnTo>
                  <a:pt x="2673" y="1670"/>
                </a:lnTo>
                <a:lnTo>
                  <a:pt x="2673" y="1734"/>
                </a:lnTo>
                <a:lnTo>
                  <a:pt x="2673" y="1751"/>
                </a:lnTo>
                <a:lnTo>
                  <a:pt x="2673" y="1751"/>
                </a:lnTo>
                <a:lnTo>
                  <a:pt x="2673" y="1771"/>
                </a:lnTo>
                <a:lnTo>
                  <a:pt x="2673" y="1799"/>
                </a:lnTo>
                <a:lnTo>
                  <a:pt x="2673" y="1831"/>
                </a:lnTo>
                <a:lnTo>
                  <a:pt x="2673" y="1861"/>
                </a:lnTo>
                <a:lnTo>
                  <a:pt x="2673" y="1926"/>
                </a:lnTo>
                <a:lnTo>
                  <a:pt x="2675" y="2060"/>
                </a:lnTo>
                <a:lnTo>
                  <a:pt x="2677" y="2238"/>
                </a:lnTo>
                <a:lnTo>
                  <a:pt x="2677" y="2246"/>
                </a:lnTo>
                <a:lnTo>
                  <a:pt x="2677" y="2257"/>
                </a:lnTo>
                <a:lnTo>
                  <a:pt x="2677" y="2257"/>
                </a:lnTo>
                <a:lnTo>
                  <a:pt x="2682" y="2261"/>
                </a:lnTo>
                <a:lnTo>
                  <a:pt x="2686" y="2266"/>
                </a:lnTo>
                <a:lnTo>
                  <a:pt x="2690" y="2272"/>
                </a:lnTo>
                <a:lnTo>
                  <a:pt x="2692" y="2277"/>
                </a:lnTo>
                <a:lnTo>
                  <a:pt x="2697" y="2281"/>
                </a:lnTo>
                <a:lnTo>
                  <a:pt x="2701" y="2287"/>
                </a:lnTo>
                <a:lnTo>
                  <a:pt x="2705" y="2292"/>
                </a:lnTo>
                <a:lnTo>
                  <a:pt x="2709" y="2298"/>
                </a:lnTo>
                <a:lnTo>
                  <a:pt x="2713" y="2302"/>
                </a:lnTo>
                <a:lnTo>
                  <a:pt x="2717" y="2307"/>
                </a:lnTo>
                <a:lnTo>
                  <a:pt x="2717" y="2307"/>
                </a:lnTo>
                <a:lnTo>
                  <a:pt x="2717" y="2307"/>
                </a:lnTo>
                <a:lnTo>
                  <a:pt x="2720" y="2313"/>
                </a:lnTo>
                <a:lnTo>
                  <a:pt x="2725" y="2318"/>
                </a:lnTo>
                <a:lnTo>
                  <a:pt x="2728" y="2324"/>
                </a:lnTo>
                <a:lnTo>
                  <a:pt x="2734" y="2328"/>
                </a:lnTo>
                <a:lnTo>
                  <a:pt x="2736" y="2333"/>
                </a:lnTo>
                <a:lnTo>
                  <a:pt x="2740" y="2339"/>
                </a:lnTo>
                <a:lnTo>
                  <a:pt x="2744" y="2343"/>
                </a:lnTo>
                <a:lnTo>
                  <a:pt x="2749" y="2348"/>
                </a:lnTo>
                <a:lnTo>
                  <a:pt x="2753" y="2354"/>
                </a:lnTo>
                <a:lnTo>
                  <a:pt x="2757" y="2359"/>
                </a:lnTo>
                <a:lnTo>
                  <a:pt x="2758" y="2362"/>
                </a:lnTo>
                <a:lnTo>
                  <a:pt x="2761" y="2365"/>
                </a:lnTo>
                <a:lnTo>
                  <a:pt x="2764" y="2370"/>
                </a:lnTo>
                <a:lnTo>
                  <a:pt x="2768" y="2374"/>
                </a:lnTo>
                <a:lnTo>
                  <a:pt x="2772" y="2380"/>
                </a:lnTo>
                <a:lnTo>
                  <a:pt x="2776" y="2385"/>
                </a:lnTo>
                <a:lnTo>
                  <a:pt x="2780" y="2390"/>
                </a:lnTo>
                <a:lnTo>
                  <a:pt x="2784" y="2395"/>
                </a:lnTo>
                <a:lnTo>
                  <a:pt x="2788" y="2400"/>
                </a:lnTo>
                <a:lnTo>
                  <a:pt x="2792" y="2406"/>
                </a:lnTo>
                <a:lnTo>
                  <a:pt x="2796" y="2411"/>
                </a:lnTo>
                <a:lnTo>
                  <a:pt x="2799" y="2416"/>
                </a:lnTo>
                <a:lnTo>
                  <a:pt x="2805" y="2421"/>
                </a:lnTo>
                <a:lnTo>
                  <a:pt x="2807" y="2426"/>
                </a:lnTo>
                <a:lnTo>
                  <a:pt x="2812" y="2432"/>
                </a:lnTo>
                <a:lnTo>
                  <a:pt x="2816" y="2436"/>
                </a:lnTo>
                <a:lnTo>
                  <a:pt x="2817" y="2439"/>
                </a:lnTo>
                <a:lnTo>
                  <a:pt x="2820" y="2442"/>
                </a:lnTo>
                <a:lnTo>
                  <a:pt x="2824" y="2447"/>
                </a:lnTo>
                <a:lnTo>
                  <a:pt x="2828" y="2452"/>
                </a:lnTo>
                <a:lnTo>
                  <a:pt x="2831" y="2458"/>
                </a:lnTo>
                <a:lnTo>
                  <a:pt x="2835" y="2462"/>
                </a:lnTo>
                <a:lnTo>
                  <a:pt x="2839" y="2467"/>
                </a:lnTo>
                <a:lnTo>
                  <a:pt x="2843" y="2473"/>
                </a:lnTo>
                <a:lnTo>
                  <a:pt x="2847" y="2477"/>
                </a:lnTo>
                <a:lnTo>
                  <a:pt x="2851" y="2483"/>
                </a:lnTo>
                <a:lnTo>
                  <a:pt x="2855" y="2488"/>
                </a:lnTo>
                <a:lnTo>
                  <a:pt x="2859" y="2493"/>
                </a:lnTo>
                <a:lnTo>
                  <a:pt x="2862" y="2499"/>
                </a:lnTo>
                <a:lnTo>
                  <a:pt x="2868" y="2504"/>
                </a:lnTo>
                <a:lnTo>
                  <a:pt x="2870" y="2509"/>
                </a:lnTo>
                <a:lnTo>
                  <a:pt x="2874" y="2514"/>
                </a:lnTo>
                <a:lnTo>
                  <a:pt x="2879" y="2519"/>
                </a:lnTo>
                <a:lnTo>
                  <a:pt x="2883" y="2524"/>
                </a:lnTo>
                <a:lnTo>
                  <a:pt x="2887" y="2529"/>
                </a:lnTo>
                <a:lnTo>
                  <a:pt x="2892" y="2536"/>
                </a:lnTo>
                <a:lnTo>
                  <a:pt x="2892" y="2556"/>
                </a:lnTo>
                <a:lnTo>
                  <a:pt x="2866" y="2559"/>
                </a:lnTo>
                <a:lnTo>
                  <a:pt x="2835" y="2562"/>
                </a:lnTo>
                <a:lnTo>
                  <a:pt x="2813" y="2565"/>
                </a:lnTo>
                <a:lnTo>
                  <a:pt x="2788" y="2566"/>
                </a:lnTo>
                <a:lnTo>
                  <a:pt x="2784" y="2566"/>
                </a:lnTo>
                <a:lnTo>
                  <a:pt x="2755" y="2570"/>
                </a:lnTo>
                <a:lnTo>
                  <a:pt x="2739" y="2570"/>
                </a:lnTo>
                <a:lnTo>
                  <a:pt x="2723" y="2573"/>
                </a:lnTo>
                <a:lnTo>
                  <a:pt x="2669" y="2577"/>
                </a:lnTo>
                <a:lnTo>
                  <a:pt x="2646" y="2580"/>
                </a:lnTo>
                <a:lnTo>
                  <a:pt x="2642" y="2580"/>
                </a:lnTo>
                <a:lnTo>
                  <a:pt x="2623" y="2589"/>
                </a:lnTo>
                <a:lnTo>
                  <a:pt x="2621" y="2589"/>
                </a:lnTo>
                <a:lnTo>
                  <a:pt x="2621" y="2589"/>
                </a:lnTo>
                <a:lnTo>
                  <a:pt x="2572" y="2612"/>
                </a:lnTo>
                <a:lnTo>
                  <a:pt x="2546" y="2625"/>
                </a:lnTo>
                <a:lnTo>
                  <a:pt x="2528" y="2633"/>
                </a:lnTo>
                <a:lnTo>
                  <a:pt x="2490" y="2651"/>
                </a:lnTo>
                <a:lnTo>
                  <a:pt x="2482" y="2655"/>
                </a:lnTo>
                <a:lnTo>
                  <a:pt x="2461" y="2664"/>
                </a:lnTo>
                <a:lnTo>
                  <a:pt x="2452" y="2669"/>
                </a:lnTo>
                <a:lnTo>
                  <a:pt x="2434" y="2677"/>
                </a:lnTo>
                <a:lnTo>
                  <a:pt x="2417" y="2685"/>
                </a:lnTo>
                <a:lnTo>
                  <a:pt x="2411" y="2688"/>
                </a:lnTo>
                <a:lnTo>
                  <a:pt x="2405" y="2690"/>
                </a:lnTo>
                <a:lnTo>
                  <a:pt x="2405" y="2690"/>
                </a:lnTo>
                <a:lnTo>
                  <a:pt x="2378" y="2703"/>
                </a:lnTo>
                <a:lnTo>
                  <a:pt x="2378" y="2704"/>
                </a:lnTo>
                <a:lnTo>
                  <a:pt x="2378" y="2706"/>
                </a:lnTo>
                <a:lnTo>
                  <a:pt x="2378" y="2708"/>
                </a:lnTo>
                <a:lnTo>
                  <a:pt x="2379" y="2712"/>
                </a:lnTo>
                <a:lnTo>
                  <a:pt x="2379" y="2716"/>
                </a:lnTo>
                <a:lnTo>
                  <a:pt x="2379" y="2718"/>
                </a:lnTo>
                <a:lnTo>
                  <a:pt x="2380" y="2722"/>
                </a:lnTo>
                <a:lnTo>
                  <a:pt x="2380" y="2726"/>
                </a:lnTo>
                <a:lnTo>
                  <a:pt x="2382" y="2732"/>
                </a:lnTo>
                <a:lnTo>
                  <a:pt x="2383" y="2738"/>
                </a:lnTo>
                <a:lnTo>
                  <a:pt x="2385" y="2744"/>
                </a:lnTo>
                <a:lnTo>
                  <a:pt x="2386" y="2751"/>
                </a:lnTo>
                <a:lnTo>
                  <a:pt x="2387" y="2762"/>
                </a:lnTo>
                <a:lnTo>
                  <a:pt x="2389" y="2767"/>
                </a:lnTo>
                <a:lnTo>
                  <a:pt x="2389" y="2768"/>
                </a:lnTo>
                <a:lnTo>
                  <a:pt x="2389" y="2774"/>
                </a:lnTo>
                <a:lnTo>
                  <a:pt x="2391" y="2781"/>
                </a:lnTo>
                <a:lnTo>
                  <a:pt x="2391" y="2785"/>
                </a:lnTo>
                <a:lnTo>
                  <a:pt x="2391" y="2786"/>
                </a:lnTo>
                <a:lnTo>
                  <a:pt x="2391" y="2797"/>
                </a:lnTo>
                <a:lnTo>
                  <a:pt x="2391" y="2799"/>
                </a:lnTo>
                <a:lnTo>
                  <a:pt x="2391" y="2809"/>
                </a:lnTo>
                <a:lnTo>
                  <a:pt x="2391" y="2819"/>
                </a:lnTo>
                <a:lnTo>
                  <a:pt x="2391" y="2823"/>
                </a:lnTo>
                <a:lnTo>
                  <a:pt x="2391" y="2827"/>
                </a:lnTo>
                <a:lnTo>
                  <a:pt x="2391" y="2833"/>
                </a:lnTo>
                <a:lnTo>
                  <a:pt x="2391" y="2841"/>
                </a:lnTo>
                <a:lnTo>
                  <a:pt x="2398" y="2841"/>
                </a:lnTo>
                <a:lnTo>
                  <a:pt x="2411" y="2841"/>
                </a:lnTo>
                <a:lnTo>
                  <a:pt x="2413" y="2841"/>
                </a:lnTo>
                <a:lnTo>
                  <a:pt x="2419" y="2842"/>
                </a:lnTo>
                <a:lnTo>
                  <a:pt x="2424" y="2842"/>
                </a:lnTo>
                <a:lnTo>
                  <a:pt x="2424" y="2842"/>
                </a:lnTo>
                <a:lnTo>
                  <a:pt x="2428" y="2842"/>
                </a:lnTo>
                <a:lnTo>
                  <a:pt x="2430" y="2842"/>
                </a:lnTo>
                <a:lnTo>
                  <a:pt x="2428" y="2844"/>
                </a:lnTo>
                <a:lnTo>
                  <a:pt x="2428" y="2844"/>
                </a:lnTo>
                <a:lnTo>
                  <a:pt x="2428" y="2844"/>
                </a:lnTo>
                <a:lnTo>
                  <a:pt x="2430" y="2845"/>
                </a:lnTo>
                <a:lnTo>
                  <a:pt x="2430" y="2845"/>
                </a:lnTo>
                <a:lnTo>
                  <a:pt x="2430" y="2846"/>
                </a:lnTo>
                <a:lnTo>
                  <a:pt x="2431" y="2846"/>
                </a:lnTo>
                <a:lnTo>
                  <a:pt x="2431" y="2848"/>
                </a:lnTo>
                <a:lnTo>
                  <a:pt x="2432" y="2848"/>
                </a:lnTo>
                <a:lnTo>
                  <a:pt x="2432" y="2848"/>
                </a:lnTo>
                <a:lnTo>
                  <a:pt x="2434" y="2848"/>
                </a:lnTo>
                <a:lnTo>
                  <a:pt x="2434" y="2848"/>
                </a:lnTo>
                <a:lnTo>
                  <a:pt x="2435" y="2849"/>
                </a:lnTo>
                <a:lnTo>
                  <a:pt x="2435" y="2849"/>
                </a:lnTo>
                <a:lnTo>
                  <a:pt x="2435" y="2849"/>
                </a:lnTo>
                <a:lnTo>
                  <a:pt x="2437" y="2849"/>
                </a:lnTo>
                <a:lnTo>
                  <a:pt x="2437" y="2851"/>
                </a:lnTo>
                <a:lnTo>
                  <a:pt x="2437" y="2851"/>
                </a:lnTo>
                <a:lnTo>
                  <a:pt x="2437" y="2852"/>
                </a:lnTo>
                <a:lnTo>
                  <a:pt x="2438" y="2852"/>
                </a:lnTo>
                <a:lnTo>
                  <a:pt x="2438" y="2851"/>
                </a:lnTo>
                <a:lnTo>
                  <a:pt x="2438" y="2851"/>
                </a:lnTo>
                <a:lnTo>
                  <a:pt x="2438" y="2852"/>
                </a:lnTo>
                <a:lnTo>
                  <a:pt x="2439" y="2852"/>
                </a:lnTo>
                <a:lnTo>
                  <a:pt x="2439" y="2852"/>
                </a:lnTo>
                <a:lnTo>
                  <a:pt x="2441" y="2852"/>
                </a:lnTo>
                <a:lnTo>
                  <a:pt x="2441" y="2851"/>
                </a:lnTo>
                <a:lnTo>
                  <a:pt x="2441" y="2851"/>
                </a:lnTo>
                <a:lnTo>
                  <a:pt x="2442" y="2852"/>
                </a:lnTo>
                <a:lnTo>
                  <a:pt x="2442" y="2852"/>
                </a:lnTo>
                <a:lnTo>
                  <a:pt x="2442" y="2852"/>
                </a:lnTo>
                <a:lnTo>
                  <a:pt x="2443" y="2853"/>
                </a:lnTo>
                <a:lnTo>
                  <a:pt x="2443" y="2852"/>
                </a:lnTo>
                <a:lnTo>
                  <a:pt x="2443" y="2852"/>
                </a:lnTo>
                <a:lnTo>
                  <a:pt x="2445" y="2852"/>
                </a:lnTo>
                <a:lnTo>
                  <a:pt x="2445" y="2853"/>
                </a:lnTo>
                <a:lnTo>
                  <a:pt x="2445" y="2852"/>
                </a:lnTo>
                <a:lnTo>
                  <a:pt x="2446" y="2852"/>
                </a:lnTo>
                <a:lnTo>
                  <a:pt x="2446" y="2852"/>
                </a:lnTo>
                <a:lnTo>
                  <a:pt x="2446" y="2852"/>
                </a:lnTo>
                <a:lnTo>
                  <a:pt x="2448" y="2852"/>
                </a:lnTo>
                <a:lnTo>
                  <a:pt x="2448" y="2852"/>
                </a:lnTo>
                <a:lnTo>
                  <a:pt x="2449" y="2853"/>
                </a:lnTo>
                <a:lnTo>
                  <a:pt x="2450" y="2853"/>
                </a:lnTo>
                <a:lnTo>
                  <a:pt x="2452" y="2855"/>
                </a:lnTo>
                <a:lnTo>
                  <a:pt x="2452" y="2853"/>
                </a:lnTo>
                <a:lnTo>
                  <a:pt x="2452" y="2853"/>
                </a:lnTo>
                <a:lnTo>
                  <a:pt x="2452" y="2852"/>
                </a:lnTo>
                <a:lnTo>
                  <a:pt x="2453" y="2852"/>
                </a:lnTo>
                <a:lnTo>
                  <a:pt x="2454" y="2852"/>
                </a:lnTo>
                <a:lnTo>
                  <a:pt x="2454" y="2852"/>
                </a:lnTo>
                <a:lnTo>
                  <a:pt x="2456" y="2852"/>
                </a:lnTo>
                <a:lnTo>
                  <a:pt x="2457" y="2851"/>
                </a:lnTo>
                <a:lnTo>
                  <a:pt x="2457" y="2851"/>
                </a:lnTo>
                <a:lnTo>
                  <a:pt x="2458" y="2851"/>
                </a:lnTo>
                <a:lnTo>
                  <a:pt x="2458" y="2849"/>
                </a:lnTo>
                <a:lnTo>
                  <a:pt x="2458" y="2849"/>
                </a:lnTo>
                <a:lnTo>
                  <a:pt x="2458" y="2849"/>
                </a:lnTo>
                <a:lnTo>
                  <a:pt x="2460" y="2849"/>
                </a:lnTo>
                <a:lnTo>
                  <a:pt x="2460" y="2849"/>
                </a:lnTo>
                <a:lnTo>
                  <a:pt x="2460" y="2849"/>
                </a:lnTo>
                <a:lnTo>
                  <a:pt x="2461" y="2849"/>
                </a:lnTo>
                <a:lnTo>
                  <a:pt x="2461" y="2849"/>
                </a:lnTo>
                <a:lnTo>
                  <a:pt x="2461" y="2849"/>
                </a:lnTo>
                <a:lnTo>
                  <a:pt x="2463" y="2849"/>
                </a:lnTo>
                <a:lnTo>
                  <a:pt x="2463" y="2848"/>
                </a:lnTo>
                <a:lnTo>
                  <a:pt x="2463" y="2848"/>
                </a:lnTo>
                <a:lnTo>
                  <a:pt x="2463" y="2848"/>
                </a:lnTo>
                <a:lnTo>
                  <a:pt x="2464" y="2846"/>
                </a:lnTo>
                <a:lnTo>
                  <a:pt x="2464" y="2846"/>
                </a:lnTo>
                <a:lnTo>
                  <a:pt x="2465" y="2846"/>
                </a:lnTo>
                <a:lnTo>
                  <a:pt x="2465" y="2845"/>
                </a:lnTo>
                <a:lnTo>
                  <a:pt x="2465" y="2844"/>
                </a:lnTo>
                <a:lnTo>
                  <a:pt x="2465" y="2844"/>
                </a:lnTo>
                <a:lnTo>
                  <a:pt x="2465" y="2844"/>
                </a:lnTo>
                <a:lnTo>
                  <a:pt x="2465" y="2844"/>
                </a:lnTo>
                <a:lnTo>
                  <a:pt x="2465" y="2842"/>
                </a:lnTo>
                <a:lnTo>
                  <a:pt x="2465" y="2842"/>
                </a:lnTo>
                <a:lnTo>
                  <a:pt x="2465" y="2842"/>
                </a:lnTo>
                <a:lnTo>
                  <a:pt x="2469" y="2844"/>
                </a:lnTo>
                <a:lnTo>
                  <a:pt x="2471" y="2844"/>
                </a:lnTo>
                <a:lnTo>
                  <a:pt x="2476" y="2846"/>
                </a:lnTo>
                <a:lnTo>
                  <a:pt x="2480" y="2846"/>
                </a:lnTo>
                <a:lnTo>
                  <a:pt x="2484" y="2849"/>
                </a:lnTo>
                <a:lnTo>
                  <a:pt x="2486" y="2849"/>
                </a:lnTo>
                <a:lnTo>
                  <a:pt x="2491" y="2851"/>
                </a:lnTo>
                <a:lnTo>
                  <a:pt x="2495" y="2852"/>
                </a:lnTo>
                <a:lnTo>
                  <a:pt x="2500" y="2853"/>
                </a:lnTo>
                <a:lnTo>
                  <a:pt x="2504" y="2855"/>
                </a:lnTo>
                <a:lnTo>
                  <a:pt x="2508" y="2855"/>
                </a:lnTo>
                <a:lnTo>
                  <a:pt x="2512" y="2857"/>
                </a:lnTo>
                <a:lnTo>
                  <a:pt x="2513" y="2857"/>
                </a:lnTo>
                <a:lnTo>
                  <a:pt x="2517" y="2859"/>
                </a:lnTo>
                <a:lnTo>
                  <a:pt x="2526" y="2860"/>
                </a:lnTo>
                <a:lnTo>
                  <a:pt x="2527" y="2861"/>
                </a:lnTo>
                <a:lnTo>
                  <a:pt x="2528" y="2861"/>
                </a:lnTo>
                <a:lnTo>
                  <a:pt x="2530" y="2861"/>
                </a:lnTo>
                <a:lnTo>
                  <a:pt x="2534" y="2863"/>
                </a:lnTo>
                <a:lnTo>
                  <a:pt x="2536" y="2863"/>
                </a:lnTo>
                <a:lnTo>
                  <a:pt x="2546" y="2867"/>
                </a:lnTo>
                <a:lnTo>
                  <a:pt x="2547" y="2867"/>
                </a:lnTo>
                <a:lnTo>
                  <a:pt x="2550" y="2868"/>
                </a:lnTo>
                <a:lnTo>
                  <a:pt x="2556" y="2867"/>
                </a:lnTo>
                <a:lnTo>
                  <a:pt x="2565" y="2866"/>
                </a:lnTo>
                <a:lnTo>
                  <a:pt x="2569" y="2868"/>
                </a:lnTo>
                <a:lnTo>
                  <a:pt x="2567" y="2871"/>
                </a:lnTo>
                <a:lnTo>
                  <a:pt x="2565" y="2871"/>
                </a:lnTo>
                <a:lnTo>
                  <a:pt x="2564" y="2872"/>
                </a:lnTo>
                <a:lnTo>
                  <a:pt x="2561" y="2874"/>
                </a:lnTo>
                <a:lnTo>
                  <a:pt x="2561" y="2875"/>
                </a:lnTo>
                <a:lnTo>
                  <a:pt x="2558" y="2877"/>
                </a:lnTo>
                <a:lnTo>
                  <a:pt x="2557" y="2877"/>
                </a:lnTo>
                <a:lnTo>
                  <a:pt x="2556" y="2879"/>
                </a:lnTo>
                <a:lnTo>
                  <a:pt x="2553" y="2882"/>
                </a:lnTo>
                <a:lnTo>
                  <a:pt x="2553" y="2882"/>
                </a:lnTo>
                <a:lnTo>
                  <a:pt x="2547" y="2887"/>
                </a:lnTo>
                <a:lnTo>
                  <a:pt x="2547" y="2889"/>
                </a:lnTo>
                <a:lnTo>
                  <a:pt x="2546" y="2890"/>
                </a:lnTo>
                <a:lnTo>
                  <a:pt x="2545" y="2890"/>
                </a:lnTo>
                <a:lnTo>
                  <a:pt x="2545" y="2892"/>
                </a:lnTo>
                <a:lnTo>
                  <a:pt x="2545" y="2893"/>
                </a:lnTo>
                <a:lnTo>
                  <a:pt x="2545" y="2893"/>
                </a:lnTo>
                <a:lnTo>
                  <a:pt x="2543" y="2894"/>
                </a:lnTo>
                <a:lnTo>
                  <a:pt x="2542" y="2894"/>
                </a:lnTo>
                <a:lnTo>
                  <a:pt x="2542" y="2896"/>
                </a:lnTo>
                <a:lnTo>
                  <a:pt x="2541" y="2896"/>
                </a:lnTo>
                <a:lnTo>
                  <a:pt x="2539" y="2897"/>
                </a:lnTo>
                <a:lnTo>
                  <a:pt x="2539" y="2897"/>
                </a:lnTo>
                <a:lnTo>
                  <a:pt x="2538" y="2898"/>
                </a:lnTo>
                <a:lnTo>
                  <a:pt x="2536" y="2898"/>
                </a:lnTo>
                <a:lnTo>
                  <a:pt x="2535" y="2900"/>
                </a:lnTo>
                <a:lnTo>
                  <a:pt x="2535" y="2900"/>
                </a:lnTo>
                <a:lnTo>
                  <a:pt x="2534" y="2901"/>
                </a:lnTo>
                <a:lnTo>
                  <a:pt x="2534" y="2901"/>
                </a:lnTo>
                <a:lnTo>
                  <a:pt x="2532" y="2901"/>
                </a:lnTo>
                <a:lnTo>
                  <a:pt x="2532" y="2901"/>
                </a:lnTo>
                <a:lnTo>
                  <a:pt x="2531" y="2901"/>
                </a:lnTo>
                <a:lnTo>
                  <a:pt x="2528" y="2904"/>
                </a:lnTo>
                <a:lnTo>
                  <a:pt x="2528" y="2904"/>
                </a:lnTo>
                <a:lnTo>
                  <a:pt x="2527" y="2904"/>
                </a:lnTo>
                <a:lnTo>
                  <a:pt x="2527" y="2904"/>
                </a:lnTo>
                <a:lnTo>
                  <a:pt x="2526" y="2904"/>
                </a:lnTo>
                <a:lnTo>
                  <a:pt x="2524" y="2904"/>
                </a:lnTo>
                <a:lnTo>
                  <a:pt x="2524" y="2904"/>
                </a:lnTo>
                <a:lnTo>
                  <a:pt x="2523" y="2902"/>
                </a:lnTo>
                <a:lnTo>
                  <a:pt x="2520" y="2902"/>
                </a:lnTo>
                <a:lnTo>
                  <a:pt x="2520" y="2901"/>
                </a:lnTo>
                <a:lnTo>
                  <a:pt x="2519" y="2901"/>
                </a:lnTo>
                <a:lnTo>
                  <a:pt x="2519" y="2901"/>
                </a:lnTo>
                <a:lnTo>
                  <a:pt x="2517" y="2901"/>
                </a:lnTo>
                <a:lnTo>
                  <a:pt x="2516" y="2901"/>
                </a:lnTo>
                <a:lnTo>
                  <a:pt x="2515" y="2901"/>
                </a:lnTo>
                <a:lnTo>
                  <a:pt x="2512" y="2900"/>
                </a:lnTo>
                <a:lnTo>
                  <a:pt x="2509" y="2897"/>
                </a:lnTo>
                <a:lnTo>
                  <a:pt x="2508" y="2896"/>
                </a:lnTo>
                <a:lnTo>
                  <a:pt x="2506" y="2896"/>
                </a:lnTo>
                <a:lnTo>
                  <a:pt x="2506" y="2896"/>
                </a:lnTo>
                <a:lnTo>
                  <a:pt x="2506" y="2896"/>
                </a:lnTo>
                <a:lnTo>
                  <a:pt x="2505" y="2894"/>
                </a:lnTo>
                <a:lnTo>
                  <a:pt x="2504" y="2894"/>
                </a:lnTo>
                <a:lnTo>
                  <a:pt x="2504" y="2894"/>
                </a:lnTo>
                <a:lnTo>
                  <a:pt x="2504" y="2894"/>
                </a:lnTo>
                <a:lnTo>
                  <a:pt x="2501" y="2894"/>
                </a:lnTo>
                <a:lnTo>
                  <a:pt x="2501" y="2894"/>
                </a:lnTo>
                <a:lnTo>
                  <a:pt x="2500" y="2894"/>
                </a:lnTo>
                <a:lnTo>
                  <a:pt x="2495" y="2892"/>
                </a:lnTo>
                <a:lnTo>
                  <a:pt x="2495" y="2890"/>
                </a:lnTo>
                <a:lnTo>
                  <a:pt x="2495" y="2890"/>
                </a:lnTo>
                <a:lnTo>
                  <a:pt x="2494" y="2890"/>
                </a:lnTo>
                <a:lnTo>
                  <a:pt x="2493" y="2890"/>
                </a:lnTo>
                <a:lnTo>
                  <a:pt x="2493" y="2890"/>
                </a:lnTo>
                <a:lnTo>
                  <a:pt x="2491" y="2889"/>
                </a:lnTo>
                <a:lnTo>
                  <a:pt x="2491" y="2889"/>
                </a:lnTo>
                <a:lnTo>
                  <a:pt x="2490" y="2890"/>
                </a:lnTo>
                <a:lnTo>
                  <a:pt x="2493" y="2892"/>
                </a:lnTo>
                <a:lnTo>
                  <a:pt x="2493" y="2892"/>
                </a:lnTo>
                <a:lnTo>
                  <a:pt x="2493" y="2893"/>
                </a:lnTo>
                <a:lnTo>
                  <a:pt x="2491" y="2893"/>
                </a:lnTo>
                <a:lnTo>
                  <a:pt x="2487" y="2893"/>
                </a:lnTo>
                <a:lnTo>
                  <a:pt x="2487" y="2893"/>
                </a:lnTo>
                <a:lnTo>
                  <a:pt x="2484" y="2893"/>
                </a:lnTo>
                <a:lnTo>
                  <a:pt x="2484" y="2894"/>
                </a:lnTo>
                <a:lnTo>
                  <a:pt x="2482" y="2894"/>
                </a:lnTo>
                <a:lnTo>
                  <a:pt x="2482" y="2894"/>
                </a:lnTo>
                <a:lnTo>
                  <a:pt x="2478" y="2894"/>
                </a:lnTo>
                <a:lnTo>
                  <a:pt x="2478" y="2896"/>
                </a:lnTo>
                <a:lnTo>
                  <a:pt x="2476" y="2896"/>
                </a:lnTo>
                <a:lnTo>
                  <a:pt x="2476" y="2896"/>
                </a:lnTo>
                <a:lnTo>
                  <a:pt x="2474" y="2896"/>
                </a:lnTo>
                <a:lnTo>
                  <a:pt x="2474" y="2896"/>
                </a:lnTo>
                <a:lnTo>
                  <a:pt x="2472" y="2896"/>
                </a:lnTo>
                <a:lnTo>
                  <a:pt x="2471" y="2897"/>
                </a:lnTo>
                <a:lnTo>
                  <a:pt x="2471" y="2897"/>
                </a:lnTo>
                <a:lnTo>
                  <a:pt x="2469" y="2897"/>
                </a:lnTo>
                <a:lnTo>
                  <a:pt x="2468" y="2897"/>
                </a:lnTo>
                <a:lnTo>
                  <a:pt x="2468" y="2898"/>
                </a:lnTo>
                <a:lnTo>
                  <a:pt x="2468" y="2898"/>
                </a:lnTo>
                <a:lnTo>
                  <a:pt x="2465" y="2898"/>
                </a:lnTo>
                <a:lnTo>
                  <a:pt x="2464" y="2898"/>
                </a:lnTo>
                <a:lnTo>
                  <a:pt x="2463" y="2900"/>
                </a:lnTo>
                <a:lnTo>
                  <a:pt x="2463" y="2900"/>
                </a:lnTo>
                <a:lnTo>
                  <a:pt x="2463" y="2900"/>
                </a:lnTo>
                <a:lnTo>
                  <a:pt x="2461" y="2900"/>
                </a:lnTo>
                <a:lnTo>
                  <a:pt x="2456" y="2902"/>
                </a:lnTo>
                <a:lnTo>
                  <a:pt x="2454" y="2904"/>
                </a:lnTo>
                <a:lnTo>
                  <a:pt x="2452" y="2904"/>
                </a:lnTo>
                <a:lnTo>
                  <a:pt x="2450" y="2905"/>
                </a:lnTo>
                <a:lnTo>
                  <a:pt x="2446" y="2907"/>
                </a:lnTo>
                <a:lnTo>
                  <a:pt x="2441" y="2909"/>
                </a:lnTo>
                <a:lnTo>
                  <a:pt x="2435" y="2912"/>
                </a:lnTo>
                <a:lnTo>
                  <a:pt x="2432" y="2913"/>
                </a:lnTo>
                <a:lnTo>
                  <a:pt x="2430" y="2915"/>
                </a:lnTo>
                <a:lnTo>
                  <a:pt x="2428" y="2916"/>
                </a:lnTo>
                <a:lnTo>
                  <a:pt x="2427" y="2918"/>
                </a:lnTo>
                <a:lnTo>
                  <a:pt x="2427" y="2918"/>
                </a:lnTo>
                <a:lnTo>
                  <a:pt x="2426" y="2918"/>
                </a:lnTo>
                <a:lnTo>
                  <a:pt x="2422" y="2920"/>
                </a:lnTo>
                <a:lnTo>
                  <a:pt x="2420" y="2920"/>
                </a:lnTo>
                <a:lnTo>
                  <a:pt x="2419" y="2922"/>
                </a:lnTo>
                <a:lnTo>
                  <a:pt x="2417" y="2923"/>
                </a:lnTo>
                <a:lnTo>
                  <a:pt x="2417" y="2923"/>
                </a:lnTo>
                <a:lnTo>
                  <a:pt x="2416" y="2923"/>
                </a:lnTo>
                <a:lnTo>
                  <a:pt x="2415" y="2924"/>
                </a:lnTo>
                <a:lnTo>
                  <a:pt x="2413" y="2926"/>
                </a:lnTo>
                <a:lnTo>
                  <a:pt x="2412" y="2926"/>
                </a:lnTo>
                <a:lnTo>
                  <a:pt x="2411" y="2928"/>
                </a:lnTo>
                <a:lnTo>
                  <a:pt x="2408" y="2928"/>
                </a:lnTo>
                <a:lnTo>
                  <a:pt x="2405" y="2931"/>
                </a:lnTo>
                <a:lnTo>
                  <a:pt x="2405" y="2933"/>
                </a:lnTo>
                <a:lnTo>
                  <a:pt x="2405" y="2933"/>
                </a:lnTo>
                <a:lnTo>
                  <a:pt x="2402" y="2935"/>
                </a:lnTo>
                <a:lnTo>
                  <a:pt x="2401" y="2935"/>
                </a:lnTo>
                <a:lnTo>
                  <a:pt x="2400" y="2937"/>
                </a:lnTo>
                <a:lnTo>
                  <a:pt x="2400" y="2937"/>
                </a:lnTo>
                <a:lnTo>
                  <a:pt x="2398" y="2938"/>
                </a:lnTo>
                <a:lnTo>
                  <a:pt x="2397" y="2937"/>
                </a:lnTo>
                <a:lnTo>
                  <a:pt x="2397" y="2937"/>
                </a:lnTo>
                <a:lnTo>
                  <a:pt x="2398" y="2937"/>
                </a:lnTo>
                <a:lnTo>
                  <a:pt x="2396" y="2937"/>
                </a:lnTo>
                <a:lnTo>
                  <a:pt x="2396" y="2938"/>
                </a:lnTo>
                <a:lnTo>
                  <a:pt x="2396" y="2938"/>
                </a:lnTo>
                <a:lnTo>
                  <a:pt x="2396" y="2939"/>
                </a:lnTo>
                <a:lnTo>
                  <a:pt x="2397" y="2939"/>
                </a:lnTo>
                <a:lnTo>
                  <a:pt x="2396" y="2941"/>
                </a:lnTo>
                <a:lnTo>
                  <a:pt x="2396" y="2941"/>
                </a:lnTo>
                <a:lnTo>
                  <a:pt x="2391" y="2944"/>
                </a:lnTo>
                <a:lnTo>
                  <a:pt x="2391" y="2945"/>
                </a:lnTo>
                <a:lnTo>
                  <a:pt x="2389" y="2946"/>
                </a:lnTo>
                <a:lnTo>
                  <a:pt x="2389" y="2946"/>
                </a:lnTo>
                <a:lnTo>
                  <a:pt x="2386" y="2949"/>
                </a:lnTo>
                <a:lnTo>
                  <a:pt x="2386" y="2950"/>
                </a:lnTo>
                <a:lnTo>
                  <a:pt x="2385" y="2952"/>
                </a:lnTo>
                <a:lnTo>
                  <a:pt x="2383" y="2953"/>
                </a:lnTo>
                <a:lnTo>
                  <a:pt x="2382" y="2954"/>
                </a:lnTo>
                <a:lnTo>
                  <a:pt x="2380" y="2956"/>
                </a:lnTo>
                <a:lnTo>
                  <a:pt x="2378" y="2960"/>
                </a:lnTo>
                <a:lnTo>
                  <a:pt x="2376" y="2963"/>
                </a:lnTo>
                <a:lnTo>
                  <a:pt x="2375" y="2964"/>
                </a:lnTo>
                <a:lnTo>
                  <a:pt x="2375" y="2964"/>
                </a:lnTo>
                <a:lnTo>
                  <a:pt x="2374" y="2967"/>
                </a:lnTo>
                <a:lnTo>
                  <a:pt x="2372" y="2970"/>
                </a:lnTo>
                <a:lnTo>
                  <a:pt x="2371" y="2971"/>
                </a:lnTo>
                <a:lnTo>
                  <a:pt x="2371" y="2972"/>
                </a:lnTo>
                <a:lnTo>
                  <a:pt x="2370" y="2971"/>
                </a:lnTo>
                <a:lnTo>
                  <a:pt x="2370" y="2971"/>
                </a:lnTo>
                <a:lnTo>
                  <a:pt x="2370" y="2972"/>
                </a:lnTo>
                <a:lnTo>
                  <a:pt x="2367" y="2971"/>
                </a:lnTo>
                <a:lnTo>
                  <a:pt x="2367" y="2971"/>
                </a:lnTo>
                <a:lnTo>
                  <a:pt x="2365" y="2965"/>
                </a:lnTo>
                <a:lnTo>
                  <a:pt x="2364" y="2964"/>
                </a:lnTo>
                <a:lnTo>
                  <a:pt x="2359" y="2956"/>
                </a:lnTo>
                <a:lnTo>
                  <a:pt x="2359" y="2956"/>
                </a:lnTo>
                <a:lnTo>
                  <a:pt x="2357" y="2954"/>
                </a:lnTo>
                <a:lnTo>
                  <a:pt x="2353" y="2948"/>
                </a:lnTo>
                <a:lnTo>
                  <a:pt x="2349" y="2942"/>
                </a:lnTo>
                <a:lnTo>
                  <a:pt x="2345" y="2937"/>
                </a:lnTo>
                <a:lnTo>
                  <a:pt x="2335" y="2922"/>
                </a:lnTo>
                <a:lnTo>
                  <a:pt x="2330" y="2915"/>
                </a:lnTo>
                <a:lnTo>
                  <a:pt x="2328" y="2913"/>
                </a:lnTo>
                <a:lnTo>
                  <a:pt x="2324" y="2907"/>
                </a:lnTo>
                <a:lnTo>
                  <a:pt x="2322" y="2904"/>
                </a:lnTo>
                <a:lnTo>
                  <a:pt x="2319" y="2900"/>
                </a:lnTo>
                <a:lnTo>
                  <a:pt x="2313" y="2892"/>
                </a:lnTo>
                <a:lnTo>
                  <a:pt x="2304" y="2878"/>
                </a:lnTo>
                <a:lnTo>
                  <a:pt x="2301" y="2874"/>
                </a:lnTo>
                <a:lnTo>
                  <a:pt x="2293" y="2863"/>
                </a:lnTo>
                <a:lnTo>
                  <a:pt x="2287" y="2853"/>
                </a:lnTo>
                <a:lnTo>
                  <a:pt x="2285" y="2852"/>
                </a:lnTo>
                <a:lnTo>
                  <a:pt x="2282" y="2848"/>
                </a:lnTo>
                <a:lnTo>
                  <a:pt x="2270" y="2830"/>
                </a:lnTo>
                <a:lnTo>
                  <a:pt x="2268" y="2827"/>
                </a:lnTo>
                <a:lnTo>
                  <a:pt x="2257" y="2812"/>
                </a:lnTo>
                <a:lnTo>
                  <a:pt x="2255" y="2808"/>
                </a:lnTo>
                <a:lnTo>
                  <a:pt x="2244" y="2822"/>
                </a:lnTo>
                <a:lnTo>
                  <a:pt x="2242" y="2822"/>
                </a:lnTo>
                <a:lnTo>
                  <a:pt x="2240" y="2826"/>
                </a:lnTo>
                <a:lnTo>
                  <a:pt x="2237" y="2829"/>
                </a:lnTo>
                <a:lnTo>
                  <a:pt x="2235" y="2830"/>
                </a:lnTo>
                <a:lnTo>
                  <a:pt x="2219" y="2848"/>
                </a:lnTo>
                <a:lnTo>
                  <a:pt x="2214" y="2855"/>
                </a:lnTo>
                <a:lnTo>
                  <a:pt x="2211" y="2857"/>
                </a:lnTo>
                <a:lnTo>
                  <a:pt x="2203" y="2867"/>
                </a:lnTo>
                <a:lnTo>
                  <a:pt x="2190" y="2882"/>
                </a:lnTo>
                <a:lnTo>
                  <a:pt x="2172" y="2901"/>
                </a:lnTo>
                <a:lnTo>
                  <a:pt x="2170" y="2905"/>
                </a:lnTo>
                <a:lnTo>
                  <a:pt x="2159" y="2916"/>
                </a:lnTo>
                <a:lnTo>
                  <a:pt x="2121" y="2961"/>
                </a:lnTo>
                <a:lnTo>
                  <a:pt x="2104" y="2978"/>
                </a:lnTo>
                <a:lnTo>
                  <a:pt x="2079" y="3005"/>
                </a:lnTo>
                <a:lnTo>
                  <a:pt x="2058" y="3030"/>
                </a:lnTo>
                <a:lnTo>
                  <a:pt x="2052" y="3037"/>
                </a:lnTo>
                <a:lnTo>
                  <a:pt x="2019" y="3073"/>
                </a:lnTo>
                <a:lnTo>
                  <a:pt x="2017" y="3076"/>
                </a:lnTo>
                <a:lnTo>
                  <a:pt x="2017" y="3076"/>
                </a:lnTo>
                <a:lnTo>
                  <a:pt x="2017" y="3076"/>
                </a:lnTo>
                <a:lnTo>
                  <a:pt x="2017" y="3079"/>
                </a:lnTo>
                <a:lnTo>
                  <a:pt x="2000" y="3095"/>
                </a:lnTo>
                <a:lnTo>
                  <a:pt x="1999" y="3098"/>
                </a:lnTo>
                <a:lnTo>
                  <a:pt x="1997" y="3098"/>
                </a:lnTo>
                <a:lnTo>
                  <a:pt x="1997" y="3098"/>
                </a:lnTo>
                <a:lnTo>
                  <a:pt x="1997" y="3098"/>
                </a:lnTo>
                <a:lnTo>
                  <a:pt x="1997" y="3098"/>
                </a:lnTo>
                <a:lnTo>
                  <a:pt x="1996" y="3098"/>
                </a:lnTo>
                <a:lnTo>
                  <a:pt x="1995" y="3098"/>
                </a:lnTo>
                <a:lnTo>
                  <a:pt x="1995" y="3098"/>
                </a:lnTo>
                <a:lnTo>
                  <a:pt x="1993" y="3098"/>
                </a:lnTo>
                <a:lnTo>
                  <a:pt x="1993" y="3098"/>
                </a:lnTo>
                <a:lnTo>
                  <a:pt x="1992" y="3098"/>
                </a:lnTo>
                <a:lnTo>
                  <a:pt x="1992" y="3098"/>
                </a:lnTo>
                <a:lnTo>
                  <a:pt x="1992" y="3098"/>
                </a:lnTo>
                <a:lnTo>
                  <a:pt x="1991" y="3097"/>
                </a:lnTo>
                <a:lnTo>
                  <a:pt x="1991" y="3097"/>
                </a:lnTo>
                <a:lnTo>
                  <a:pt x="1989" y="3095"/>
                </a:lnTo>
                <a:lnTo>
                  <a:pt x="1989" y="3095"/>
                </a:lnTo>
                <a:lnTo>
                  <a:pt x="1988" y="3095"/>
                </a:lnTo>
                <a:lnTo>
                  <a:pt x="1986" y="3097"/>
                </a:lnTo>
                <a:lnTo>
                  <a:pt x="1986" y="3097"/>
                </a:lnTo>
                <a:lnTo>
                  <a:pt x="1985" y="3097"/>
                </a:lnTo>
                <a:lnTo>
                  <a:pt x="1985" y="3097"/>
                </a:lnTo>
                <a:lnTo>
                  <a:pt x="1984" y="3097"/>
                </a:lnTo>
                <a:lnTo>
                  <a:pt x="1984" y="3097"/>
                </a:lnTo>
                <a:lnTo>
                  <a:pt x="1984" y="3097"/>
                </a:lnTo>
                <a:lnTo>
                  <a:pt x="1984" y="3095"/>
                </a:lnTo>
                <a:lnTo>
                  <a:pt x="1982" y="3095"/>
                </a:lnTo>
                <a:lnTo>
                  <a:pt x="1982" y="3095"/>
                </a:lnTo>
                <a:lnTo>
                  <a:pt x="1982" y="3095"/>
                </a:lnTo>
                <a:lnTo>
                  <a:pt x="1982" y="3094"/>
                </a:lnTo>
                <a:lnTo>
                  <a:pt x="1981" y="3094"/>
                </a:lnTo>
                <a:lnTo>
                  <a:pt x="1981" y="3095"/>
                </a:lnTo>
                <a:lnTo>
                  <a:pt x="1980" y="3095"/>
                </a:lnTo>
                <a:lnTo>
                  <a:pt x="1980" y="3095"/>
                </a:lnTo>
                <a:lnTo>
                  <a:pt x="1980" y="3097"/>
                </a:lnTo>
                <a:lnTo>
                  <a:pt x="1980" y="3097"/>
                </a:lnTo>
                <a:lnTo>
                  <a:pt x="1978" y="3098"/>
                </a:lnTo>
                <a:lnTo>
                  <a:pt x="1978" y="3098"/>
                </a:lnTo>
                <a:lnTo>
                  <a:pt x="1977" y="3098"/>
                </a:lnTo>
                <a:lnTo>
                  <a:pt x="1977" y="3098"/>
                </a:lnTo>
                <a:lnTo>
                  <a:pt x="1977" y="3098"/>
                </a:lnTo>
                <a:lnTo>
                  <a:pt x="1977" y="3097"/>
                </a:lnTo>
                <a:lnTo>
                  <a:pt x="1977" y="3097"/>
                </a:lnTo>
                <a:lnTo>
                  <a:pt x="1977" y="3095"/>
                </a:lnTo>
                <a:lnTo>
                  <a:pt x="1975" y="3095"/>
                </a:lnTo>
                <a:lnTo>
                  <a:pt x="1975" y="3095"/>
                </a:lnTo>
                <a:lnTo>
                  <a:pt x="1975" y="3094"/>
                </a:lnTo>
                <a:lnTo>
                  <a:pt x="1974" y="3093"/>
                </a:lnTo>
                <a:lnTo>
                  <a:pt x="1974" y="3093"/>
                </a:lnTo>
                <a:lnTo>
                  <a:pt x="1973" y="3093"/>
                </a:lnTo>
                <a:lnTo>
                  <a:pt x="1973" y="3091"/>
                </a:lnTo>
                <a:lnTo>
                  <a:pt x="1973" y="3091"/>
                </a:lnTo>
                <a:lnTo>
                  <a:pt x="1973" y="3090"/>
                </a:lnTo>
                <a:lnTo>
                  <a:pt x="1973" y="3090"/>
                </a:lnTo>
                <a:lnTo>
                  <a:pt x="1971" y="3090"/>
                </a:lnTo>
                <a:lnTo>
                  <a:pt x="1971" y="3090"/>
                </a:lnTo>
                <a:lnTo>
                  <a:pt x="1970" y="3090"/>
                </a:lnTo>
                <a:lnTo>
                  <a:pt x="1970" y="3090"/>
                </a:lnTo>
                <a:lnTo>
                  <a:pt x="1970" y="3091"/>
                </a:lnTo>
                <a:lnTo>
                  <a:pt x="1969" y="3091"/>
                </a:lnTo>
                <a:lnTo>
                  <a:pt x="1969" y="3091"/>
                </a:lnTo>
                <a:lnTo>
                  <a:pt x="1969" y="3091"/>
                </a:lnTo>
                <a:lnTo>
                  <a:pt x="1967" y="3090"/>
                </a:lnTo>
                <a:lnTo>
                  <a:pt x="1967" y="3090"/>
                </a:lnTo>
                <a:lnTo>
                  <a:pt x="1967" y="3090"/>
                </a:lnTo>
                <a:lnTo>
                  <a:pt x="1967" y="3089"/>
                </a:lnTo>
                <a:lnTo>
                  <a:pt x="1967" y="3089"/>
                </a:lnTo>
                <a:lnTo>
                  <a:pt x="1967" y="3089"/>
                </a:lnTo>
                <a:lnTo>
                  <a:pt x="1966" y="3089"/>
                </a:lnTo>
                <a:lnTo>
                  <a:pt x="1966" y="3089"/>
                </a:lnTo>
                <a:lnTo>
                  <a:pt x="1965" y="3089"/>
                </a:lnTo>
                <a:lnTo>
                  <a:pt x="1965" y="3089"/>
                </a:lnTo>
                <a:lnTo>
                  <a:pt x="1965" y="3087"/>
                </a:lnTo>
                <a:lnTo>
                  <a:pt x="1965" y="3087"/>
                </a:lnTo>
                <a:lnTo>
                  <a:pt x="1965" y="3087"/>
                </a:lnTo>
                <a:lnTo>
                  <a:pt x="1965" y="3086"/>
                </a:lnTo>
                <a:lnTo>
                  <a:pt x="1965" y="3084"/>
                </a:lnTo>
                <a:lnTo>
                  <a:pt x="1965" y="3084"/>
                </a:lnTo>
                <a:lnTo>
                  <a:pt x="1965" y="3084"/>
                </a:lnTo>
                <a:lnTo>
                  <a:pt x="1963" y="3082"/>
                </a:lnTo>
                <a:lnTo>
                  <a:pt x="1963" y="3082"/>
                </a:lnTo>
                <a:lnTo>
                  <a:pt x="1963" y="3080"/>
                </a:lnTo>
                <a:lnTo>
                  <a:pt x="1963" y="3080"/>
                </a:lnTo>
                <a:lnTo>
                  <a:pt x="1962" y="3080"/>
                </a:lnTo>
                <a:lnTo>
                  <a:pt x="1962" y="3080"/>
                </a:lnTo>
                <a:lnTo>
                  <a:pt x="1960" y="3080"/>
                </a:lnTo>
                <a:lnTo>
                  <a:pt x="1960" y="3082"/>
                </a:lnTo>
                <a:lnTo>
                  <a:pt x="1959" y="3082"/>
                </a:lnTo>
                <a:lnTo>
                  <a:pt x="1958" y="3082"/>
                </a:lnTo>
                <a:lnTo>
                  <a:pt x="1958" y="3082"/>
                </a:lnTo>
                <a:lnTo>
                  <a:pt x="1956" y="3082"/>
                </a:lnTo>
                <a:lnTo>
                  <a:pt x="1956" y="3082"/>
                </a:lnTo>
                <a:lnTo>
                  <a:pt x="1956" y="3083"/>
                </a:lnTo>
                <a:lnTo>
                  <a:pt x="1955" y="3084"/>
                </a:lnTo>
                <a:lnTo>
                  <a:pt x="1955" y="3086"/>
                </a:lnTo>
                <a:lnTo>
                  <a:pt x="1954" y="3086"/>
                </a:lnTo>
                <a:lnTo>
                  <a:pt x="1954" y="3087"/>
                </a:lnTo>
                <a:lnTo>
                  <a:pt x="1954" y="3087"/>
                </a:lnTo>
                <a:lnTo>
                  <a:pt x="1952" y="3087"/>
                </a:lnTo>
                <a:lnTo>
                  <a:pt x="1951" y="3087"/>
                </a:lnTo>
                <a:lnTo>
                  <a:pt x="1951" y="3089"/>
                </a:lnTo>
                <a:lnTo>
                  <a:pt x="1949" y="3089"/>
                </a:lnTo>
                <a:lnTo>
                  <a:pt x="1948" y="3089"/>
                </a:lnTo>
                <a:lnTo>
                  <a:pt x="1948" y="3089"/>
                </a:lnTo>
                <a:lnTo>
                  <a:pt x="1948" y="3090"/>
                </a:lnTo>
                <a:lnTo>
                  <a:pt x="1948" y="3090"/>
                </a:lnTo>
                <a:lnTo>
                  <a:pt x="1948" y="3090"/>
                </a:lnTo>
                <a:lnTo>
                  <a:pt x="1948" y="3091"/>
                </a:lnTo>
                <a:lnTo>
                  <a:pt x="1948" y="3093"/>
                </a:lnTo>
                <a:lnTo>
                  <a:pt x="1948" y="3093"/>
                </a:lnTo>
                <a:lnTo>
                  <a:pt x="1947" y="3093"/>
                </a:lnTo>
                <a:lnTo>
                  <a:pt x="1947" y="3093"/>
                </a:lnTo>
                <a:lnTo>
                  <a:pt x="1945" y="3093"/>
                </a:lnTo>
                <a:lnTo>
                  <a:pt x="1945" y="3093"/>
                </a:lnTo>
                <a:lnTo>
                  <a:pt x="1945" y="3093"/>
                </a:lnTo>
                <a:lnTo>
                  <a:pt x="1945" y="3093"/>
                </a:lnTo>
                <a:lnTo>
                  <a:pt x="1944" y="3091"/>
                </a:lnTo>
                <a:lnTo>
                  <a:pt x="1944" y="3091"/>
                </a:lnTo>
                <a:lnTo>
                  <a:pt x="1944" y="3090"/>
                </a:lnTo>
                <a:lnTo>
                  <a:pt x="1944" y="3090"/>
                </a:lnTo>
                <a:lnTo>
                  <a:pt x="1944" y="3089"/>
                </a:lnTo>
                <a:lnTo>
                  <a:pt x="1944" y="3089"/>
                </a:lnTo>
                <a:lnTo>
                  <a:pt x="1943" y="3089"/>
                </a:lnTo>
                <a:lnTo>
                  <a:pt x="1943" y="3089"/>
                </a:lnTo>
                <a:lnTo>
                  <a:pt x="1943" y="3089"/>
                </a:lnTo>
                <a:lnTo>
                  <a:pt x="1941" y="3089"/>
                </a:lnTo>
                <a:lnTo>
                  <a:pt x="1941" y="3089"/>
                </a:lnTo>
                <a:lnTo>
                  <a:pt x="1940" y="3089"/>
                </a:lnTo>
                <a:lnTo>
                  <a:pt x="1939" y="3089"/>
                </a:lnTo>
                <a:lnTo>
                  <a:pt x="1939" y="3089"/>
                </a:lnTo>
                <a:lnTo>
                  <a:pt x="1937" y="3090"/>
                </a:lnTo>
                <a:lnTo>
                  <a:pt x="1937" y="3089"/>
                </a:lnTo>
                <a:lnTo>
                  <a:pt x="1936" y="3089"/>
                </a:lnTo>
                <a:lnTo>
                  <a:pt x="1934" y="3087"/>
                </a:lnTo>
                <a:lnTo>
                  <a:pt x="1934" y="3087"/>
                </a:lnTo>
                <a:lnTo>
                  <a:pt x="1934" y="3086"/>
                </a:lnTo>
                <a:lnTo>
                  <a:pt x="1933" y="3086"/>
                </a:lnTo>
                <a:lnTo>
                  <a:pt x="1932" y="3086"/>
                </a:lnTo>
                <a:lnTo>
                  <a:pt x="1932" y="3086"/>
                </a:lnTo>
                <a:lnTo>
                  <a:pt x="1930" y="3084"/>
                </a:lnTo>
                <a:lnTo>
                  <a:pt x="1930" y="3084"/>
                </a:lnTo>
                <a:lnTo>
                  <a:pt x="1930" y="3083"/>
                </a:lnTo>
                <a:lnTo>
                  <a:pt x="1930" y="3082"/>
                </a:lnTo>
                <a:lnTo>
                  <a:pt x="1930" y="3082"/>
                </a:lnTo>
                <a:lnTo>
                  <a:pt x="1929" y="3082"/>
                </a:lnTo>
                <a:lnTo>
                  <a:pt x="1929" y="3082"/>
                </a:lnTo>
                <a:lnTo>
                  <a:pt x="1928" y="3082"/>
                </a:lnTo>
                <a:lnTo>
                  <a:pt x="1928" y="3082"/>
                </a:lnTo>
                <a:lnTo>
                  <a:pt x="1926" y="3082"/>
                </a:lnTo>
                <a:lnTo>
                  <a:pt x="1926" y="3082"/>
                </a:lnTo>
                <a:lnTo>
                  <a:pt x="1925" y="3082"/>
                </a:lnTo>
                <a:lnTo>
                  <a:pt x="1923" y="3082"/>
                </a:lnTo>
                <a:lnTo>
                  <a:pt x="1923" y="3082"/>
                </a:lnTo>
                <a:lnTo>
                  <a:pt x="1922" y="3082"/>
                </a:lnTo>
                <a:lnTo>
                  <a:pt x="1921" y="3082"/>
                </a:lnTo>
                <a:lnTo>
                  <a:pt x="1921" y="3082"/>
                </a:lnTo>
                <a:lnTo>
                  <a:pt x="1919" y="3083"/>
                </a:lnTo>
                <a:lnTo>
                  <a:pt x="1918" y="3083"/>
                </a:lnTo>
                <a:lnTo>
                  <a:pt x="1918" y="3083"/>
                </a:lnTo>
                <a:lnTo>
                  <a:pt x="1917" y="3083"/>
                </a:lnTo>
                <a:lnTo>
                  <a:pt x="1917" y="3083"/>
                </a:lnTo>
                <a:lnTo>
                  <a:pt x="1915" y="3083"/>
                </a:lnTo>
                <a:lnTo>
                  <a:pt x="1915" y="3083"/>
                </a:lnTo>
                <a:lnTo>
                  <a:pt x="1914" y="3083"/>
                </a:lnTo>
                <a:lnTo>
                  <a:pt x="1914" y="3083"/>
                </a:lnTo>
                <a:lnTo>
                  <a:pt x="1913" y="3083"/>
                </a:lnTo>
                <a:lnTo>
                  <a:pt x="1913" y="3083"/>
                </a:lnTo>
                <a:lnTo>
                  <a:pt x="1911" y="3083"/>
                </a:lnTo>
                <a:lnTo>
                  <a:pt x="1910" y="3084"/>
                </a:lnTo>
                <a:lnTo>
                  <a:pt x="1910" y="3084"/>
                </a:lnTo>
                <a:lnTo>
                  <a:pt x="1908" y="3086"/>
                </a:lnTo>
                <a:lnTo>
                  <a:pt x="1908" y="3087"/>
                </a:lnTo>
                <a:lnTo>
                  <a:pt x="1907" y="3087"/>
                </a:lnTo>
                <a:lnTo>
                  <a:pt x="1907" y="3089"/>
                </a:lnTo>
                <a:lnTo>
                  <a:pt x="1907" y="3089"/>
                </a:lnTo>
                <a:lnTo>
                  <a:pt x="1904" y="3089"/>
                </a:lnTo>
                <a:lnTo>
                  <a:pt x="1904" y="3090"/>
                </a:lnTo>
                <a:lnTo>
                  <a:pt x="1903" y="3090"/>
                </a:lnTo>
                <a:lnTo>
                  <a:pt x="1902" y="3090"/>
                </a:lnTo>
                <a:lnTo>
                  <a:pt x="1899" y="3090"/>
                </a:lnTo>
                <a:lnTo>
                  <a:pt x="1899" y="3089"/>
                </a:lnTo>
                <a:lnTo>
                  <a:pt x="1899" y="3089"/>
                </a:lnTo>
                <a:lnTo>
                  <a:pt x="1897" y="3089"/>
                </a:lnTo>
                <a:lnTo>
                  <a:pt x="1896" y="3089"/>
                </a:lnTo>
                <a:lnTo>
                  <a:pt x="1896" y="3089"/>
                </a:lnTo>
                <a:lnTo>
                  <a:pt x="1895" y="3089"/>
                </a:lnTo>
                <a:lnTo>
                  <a:pt x="1893" y="3089"/>
                </a:lnTo>
                <a:lnTo>
                  <a:pt x="1893" y="3087"/>
                </a:lnTo>
                <a:lnTo>
                  <a:pt x="1892" y="3087"/>
                </a:lnTo>
                <a:lnTo>
                  <a:pt x="1891" y="3087"/>
                </a:lnTo>
                <a:lnTo>
                  <a:pt x="1889" y="3087"/>
                </a:lnTo>
                <a:lnTo>
                  <a:pt x="1889" y="3087"/>
                </a:lnTo>
                <a:lnTo>
                  <a:pt x="1888" y="3089"/>
                </a:lnTo>
                <a:lnTo>
                  <a:pt x="1888" y="3089"/>
                </a:lnTo>
                <a:lnTo>
                  <a:pt x="1888" y="3090"/>
                </a:lnTo>
                <a:lnTo>
                  <a:pt x="1887" y="3090"/>
                </a:lnTo>
                <a:lnTo>
                  <a:pt x="1885" y="3090"/>
                </a:lnTo>
                <a:lnTo>
                  <a:pt x="1885" y="3090"/>
                </a:lnTo>
                <a:lnTo>
                  <a:pt x="1884" y="3090"/>
                </a:lnTo>
                <a:lnTo>
                  <a:pt x="1884" y="3090"/>
                </a:lnTo>
                <a:lnTo>
                  <a:pt x="1882" y="3090"/>
                </a:lnTo>
                <a:lnTo>
                  <a:pt x="1880" y="3090"/>
                </a:lnTo>
                <a:lnTo>
                  <a:pt x="1880" y="3090"/>
                </a:lnTo>
                <a:lnTo>
                  <a:pt x="1878" y="3090"/>
                </a:lnTo>
                <a:lnTo>
                  <a:pt x="1877" y="3090"/>
                </a:lnTo>
                <a:lnTo>
                  <a:pt x="1876" y="3089"/>
                </a:lnTo>
                <a:lnTo>
                  <a:pt x="1876" y="3089"/>
                </a:lnTo>
                <a:lnTo>
                  <a:pt x="1874" y="3089"/>
                </a:lnTo>
                <a:lnTo>
                  <a:pt x="1873" y="3089"/>
                </a:lnTo>
                <a:lnTo>
                  <a:pt x="1873" y="3089"/>
                </a:lnTo>
                <a:lnTo>
                  <a:pt x="1871" y="3089"/>
                </a:lnTo>
                <a:lnTo>
                  <a:pt x="1870" y="3090"/>
                </a:lnTo>
                <a:lnTo>
                  <a:pt x="1869" y="3091"/>
                </a:lnTo>
                <a:lnTo>
                  <a:pt x="1867" y="3091"/>
                </a:lnTo>
                <a:lnTo>
                  <a:pt x="1866" y="3093"/>
                </a:lnTo>
                <a:lnTo>
                  <a:pt x="1866" y="3093"/>
                </a:lnTo>
                <a:lnTo>
                  <a:pt x="1865" y="3094"/>
                </a:lnTo>
                <a:lnTo>
                  <a:pt x="1863" y="3094"/>
                </a:lnTo>
                <a:lnTo>
                  <a:pt x="1863" y="3094"/>
                </a:lnTo>
                <a:lnTo>
                  <a:pt x="1862" y="3095"/>
                </a:lnTo>
                <a:lnTo>
                  <a:pt x="1861" y="3095"/>
                </a:lnTo>
                <a:lnTo>
                  <a:pt x="1859" y="3095"/>
                </a:lnTo>
                <a:lnTo>
                  <a:pt x="1859" y="3097"/>
                </a:lnTo>
                <a:lnTo>
                  <a:pt x="1858" y="3097"/>
                </a:lnTo>
                <a:lnTo>
                  <a:pt x="1855" y="3097"/>
                </a:lnTo>
                <a:lnTo>
                  <a:pt x="1855" y="3095"/>
                </a:lnTo>
                <a:lnTo>
                  <a:pt x="1855" y="3095"/>
                </a:lnTo>
                <a:lnTo>
                  <a:pt x="1854" y="3094"/>
                </a:lnTo>
                <a:lnTo>
                  <a:pt x="1854" y="3094"/>
                </a:lnTo>
                <a:lnTo>
                  <a:pt x="1852" y="3094"/>
                </a:lnTo>
                <a:lnTo>
                  <a:pt x="1852" y="3095"/>
                </a:lnTo>
                <a:lnTo>
                  <a:pt x="1851" y="3095"/>
                </a:lnTo>
                <a:lnTo>
                  <a:pt x="1851" y="3097"/>
                </a:lnTo>
                <a:lnTo>
                  <a:pt x="1850" y="3097"/>
                </a:lnTo>
                <a:lnTo>
                  <a:pt x="1848" y="3097"/>
                </a:lnTo>
                <a:lnTo>
                  <a:pt x="1847" y="3098"/>
                </a:lnTo>
                <a:lnTo>
                  <a:pt x="1845" y="3098"/>
                </a:lnTo>
                <a:lnTo>
                  <a:pt x="1844" y="3098"/>
                </a:lnTo>
                <a:lnTo>
                  <a:pt x="1844" y="3098"/>
                </a:lnTo>
                <a:lnTo>
                  <a:pt x="1843" y="3099"/>
                </a:lnTo>
                <a:lnTo>
                  <a:pt x="1841" y="3099"/>
                </a:lnTo>
                <a:lnTo>
                  <a:pt x="1840" y="3099"/>
                </a:lnTo>
                <a:lnTo>
                  <a:pt x="1839" y="3099"/>
                </a:lnTo>
                <a:lnTo>
                  <a:pt x="1839" y="3099"/>
                </a:lnTo>
                <a:lnTo>
                  <a:pt x="1837" y="3098"/>
                </a:lnTo>
                <a:lnTo>
                  <a:pt x="1836" y="3098"/>
                </a:lnTo>
                <a:lnTo>
                  <a:pt x="1836" y="3097"/>
                </a:lnTo>
                <a:lnTo>
                  <a:pt x="1836" y="3097"/>
                </a:lnTo>
                <a:lnTo>
                  <a:pt x="1836" y="3095"/>
                </a:lnTo>
                <a:lnTo>
                  <a:pt x="1836" y="3095"/>
                </a:lnTo>
                <a:lnTo>
                  <a:pt x="1837" y="3095"/>
                </a:lnTo>
                <a:lnTo>
                  <a:pt x="1837" y="3095"/>
                </a:lnTo>
                <a:lnTo>
                  <a:pt x="1837" y="3095"/>
                </a:lnTo>
                <a:lnTo>
                  <a:pt x="1839" y="3095"/>
                </a:lnTo>
                <a:lnTo>
                  <a:pt x="1839" y="3095"/>
                </a:lnTo>
                <a:lnTo>
                  <a:pt x="1839" y="3095"/>
                </a:lnTo>
                <a:lnTo>
                  <a:pt x="1840" y="3095"/>
                </a:lnTo>
                <a:lnTo>
                  <a:pt x="1840" y="3095"/>
                </a:lnTo>
                <a:lnTo>
                  <a:pt x="1841" y="3095"/>
                </a:lnTo>
                <a:lnTo>
                  <a:pt x="1841" y="3095"/>
                </a:lnTo>
                <a:lnTo>
                  <a:pt x="1841" y="3094"/>
                </a:lnTo>
                <a:lnTo>
                  <a:pt x="1840" y="3094"/>
                </a:lnTo>
                <a:lnTo>
                  <a:pt x="1840" y="3094"/>
                </a:lnTo>
                <a:lnTo>
                  <a:pt x="1839" y="3094"/>
                </a:lnTo>
                <a:lnTo>
                  <a:pt x="1839" y="3093"/>
                </a:lnTo>
                <a:lnTo>
                  <a:pt x="1837" y="3093"/>
                </a:lnTo>
                <a:lnTo>
                  <a:pt x="1836" y="3093"/>
                </a:lnTo>
                <a:lnTo>
                  <a:pt x="1836" y="3093"/>
                </a:lnTo>
                <a:lnTo>
                  <a:pt x="1835" y="3093"/>
                </a:lnTo>
                <a:lnTo>
                  <a:pt x="1835" y="3093"/>
                </a:lnTo>
                <a:lnTo>
                  <a:pt x="1833" y="3093"/>
                </a:lnTo>
                <a:lnTo>
                  <a:pt x="1833" y="3093"/>
                </a:lnTo>
                <a:lnTo>
                  <a:pt x="1832" y="3093"/>
                </a:lnTo>
                <a:lnTo>
                  <a:pt x="1830" y="3093"/>
                </a:lnTo>
                <a:lnTo>
                  <a:pt x="1829" y="3093"/>
                </a:lnTo>
                <a:lnTo>
                  <a:pt x="1828" y="3091"/>
                </a:lnTo>
                <a:lnTo>
                  <a:pt x="1828" y="3091"/>
                </a:lnTo>
                <a:lnTo>
                  <a:pt x="1825" y="3090"/>
                </a:lnTo>
                <a:lnTo>
                  <a:pt x="1824" y="3091"/>
                </a:lnTo>
                <a:lnTo>
                  <a:pt x="1824" y="3091"/>
                </a:lnTo>
                <a:lnTo>
                  <a:pt x="1822" y="3091"/>
                </a:lnTo>
                <a:lnTo>
                  <a:pt x="1821" y="3091"/>
                </a:lnTo>
                <a:lnTo>
                  <a:pt x="1821" y="3091"/>
                </a:lnTo>
                <a:lnTo>
                  <a:pt x="1819" y="3091"/>
                </a:lnTo>
                <a:lnTo>
                  <a:pt x="1819" y="3091"/>
                </a:lnTo>
                <a:lnTo>
                  <a:pt x="1818" y="3091"/>
                </a:lnTo>
                <a:lnTo>
                  <a:pt x="1817" y="3091"/>
                </a:lnTo>
                <a:lnTo>
                  <a:pt x="1815" y="3090"/>
                </a:lnTo>
                <a:lnTo>
                  <a:pt x="1814" y="3090"/>
                </a:lnTo>
                <a:lnTo>
                  <a:pt x="1814" y="3090"/>
                </a:lnTo>
                <a:lnTo>
                  <a:pt x="1813" y="3090"/>
                </a:lnTo>
                <a:lnTo>
                  <a:pt x="1811" y="3090"/>
                </a:lnTo>
                <a:lnTo>
                  <a:pt x="1811" y="3090"/>
                </a:lnTo>
                <a:lnTo>
                  <a:pt x="1811" y="3090"/>
                </a:lnTo>
                <a:lnTo>
                  <a:pt x="1811" y="3090"/>
                </a:lnTo>
                <a:lnTo>
                  <a:pt x="1810" y="3089"/>
                </a:lnTo>
                <a:lnTo>
                  <a:pt x="1809" y="3089"/>
                </a:lnTo>
                <a:lnTo>
                  <a:pt x="1809" y="3087"/>
                </a:lnTo>
                <a:lnTo>
                  <a:pt x="1807" y="3087"/>
                </a:lnTo>
                <a:lnTo>
                  <a:pt x="1807" y="3087"/>
                </a:lnTo>
                <a:lnTo>
                  <a:pt x="1806" y="3087"/>
                </a:lnTo>
                <a:lnTo>
                  <a:pt x="1806" y="3087"/>
                </a:lnTo>
                <a:lnTo>
                  <a:pt x="1804" y="3087"/>
                </a:lnTo>
                <a:lnTo>
                  <a:pt x="1803" y="3087"/>
                </a:lnTo>
                <a:lnTo>
                  <a:pt x="1803" y="3086"/>
                </a:lnTo>
                <a:lnTo>
                  <a:pt x="1802" y="3086"/>
                </a:lnTo>
                <a:lnTo>
                  <a:pt x="1800" y="3086"/>
                </a:lnTo>
                <a:lnTo>
                  <a:pt x="1800" y="3086"/>
                </a:lnTo>
                <a:lnTo>
                  <a:pt x="1799" y="3086"/>
                </a:lnTo>
                <a:lnTo>
                  <a:pt x="1799" y="3087"/>
                </a:lnTo>
                <a:lnTo>
                  <a:pt x="1798" y="3087"/>
                </a:lnTo>
                <a:lnTo>
                  <a:pt x="1796" y="3087"/>
                </a:lnTo>
                <a:lnTo>
                  <a:pt x="1795" y="3087"/>
                </a:lnTo>
                <a:lnTo>
                  <a:pt x="1793" y="3087"/>
                </a:lnTo>
                <a:lnTo>
                  <a:pt x="1792" y="3087"/>
                </a:lnTo>
                <a:lnTo>
                  <a:pt x="1791" y="3087"/>
                </a:lnTo>
                <a:lnTo>
                  <a:pt x="1791" y="3087"/>
                </a:lnTo>
                <a:lnTo>
                  <a:pt x="1788" y="3087"/>
                </a:lnTo>
                <a:lnTo>
                  <a:pt x="1787" y="3087"/>
                </a:lnTo>
                <a:lnTo>
                  <a:pt x="1785" y="3089"/>
                </a:lnTo>
                <a:lnTo>
                  <a:pt x="1784" y="3087"/>
                </a:lnTo>
                <a:lnTo>
                  <a:pt x="1784" y="3087"/>
                </a:lnTo>
                <a:lnTo>
                  <a:pt x="1784" y="3086"/>
                </a:lnTo>
                <a:lnTo>
                  <a:pt x="1784" y="3084"/>
                </a:lnTo>
                <a:lnTo>
                  <a:pt x="1784" y="3084"/>
                </a:lnTo>
                <a:lnTo>
                  <a:pt x="1783" y="3084"/>
                </a:lnTo>
                <a:lnTo>
                  <a:pt x="1781" y="3083"/>
                </a:lnTo>
                <a:lnTo>
                  <a:pt x="1781" y="3083"/>
                </a:lnTo>
                <a:lnTo>
                  <a:pt x="1781" y="3082"/>
                </a:lnTo>
                <a:lnTo>
                  <a:pt x="1780" y="3082"/>
                </a:lnTo>
                <a:lnTo>
                  <a:pt x="1780" y="3082"/>
                </a:lnTo>
                <a:lnTo>
                  <a:pt x="1778" y="3080"/>
                </a:lnTo>
                <a:lnTo>
                  <a:pt x="1778" y="3079"/>
                </a:lnTo>
                <a:lnTo>
                  <a:pt x="1778" y="3079"/>
                </a:lnTo>
                <a:lnTo>
                  <a:pt x="1777" y="3079"/>
                </a:lnTo>
                <a:lnTo>
                  <a:pt x="1777" y="3079"/>
                </a:lnTo>
                <a:lnTo>
                  <a:pt x="1776" y="3079"/>
                </a:lnTo>
                <a:lnTo>
                  <a:pt x="1776" y="3078"/>
                </a:lnTo>
                <a:lnTo>
                  <a:pt x="1773" y="3078"/>
                </a:lnTo>
                <a:lnTo>
                  <a:pt x="1773" y="3079"/>
                </a:lnTo>
                <a:lnTo>
                  <a:pt x="1772" y="3079"/>
                </a:lnTo>
                <a:lnTo>
                  <a:pt x="1772" y="3078"/>
                </a:lnTo>
                <a:lnTo>
                  <a:pt x="1770" y="3078"/>
                </a:lnTo>
                <a:lnTo>
                  <a:pt x="1770" y="3078"/>
                </a:lnTo>
                <a:lnTo>
                  <a:pt x="1769" y="3078"/>
                </a:lnTo>
                <a:lnTo>
                  <a:pt x="1767" y="3078"/>
                </a:lnTo>
                <a:lnTo>
                  <a:pt x="1767" y="3076"/>
                </a:lnTo>
                <a:lnTo>
                  <a:pt x="1766" y="3076"/>
                </a:lnTo>
                <a:lnTo>
                  <a:pt x="1765" y="3076"/>
                </a:lnTo>
                <a:lnTo>
                  <a:pt x="1765" y="3076"/>
                </a:lnTo>
                <a:lnTo>
                  <a:pt x="1763" y="3076"/>
                </a:lnTo>
                <a:lnTo>
                  <a:pt x="1763" y="3075"/>
                </a:lnTo>
                <a:lnTo>
                  <a:pt x="1763" y="3075"/>
                </a:lnTo>
                <a:lnTo>
                  <a:pt x="1763" y="3073"/>
                </a:lnTo>
                <a:lnTo>
                  <a:pt x="1763" y="3073"/>
                </a:lnTo>
                <a:lnTo>
                  <a:pt x="1765" y="3073"/>
                </a:lnTo>
                <a:lnTo>
                  <a:pt x="1765" y="3072"/>
                </a:lnTo>
                <a:lnTo>
                  <a:pt x="1763" y="3072"/>
                </a:lnTo>
                <a:lnTo>
                  <a:pt x="1763" y="3072"/>
                </a:lnTo>
                <a:lnTo>
                  <a:pt x="1762" y="3073"/>
                </a:lnTo>
                <a:lnTo>
                  <a:pt x="1762" y="3073"/>
                </a:lnTo>
                <a:lnTo>
                  <a:pt x="1759" y="3073"/>
                </a:lnTo>
                <a:lnTo>
                  <a:pt x="1759" y="3073"/>
                </a:lnTo>
                <a:lnTo>
                  <a:pt x="1758" y="3073"/>
                </a:lnTo>
                <a:lnTo>
                  <a:pt x="1758" y="3073"/>
                </a:lnTo>
                <a:lnTo>
                  <a:pt x="1757" y="3072"/>
                </a:lnTo>
                <a:lnTo>
                  <a:pt x="1757" y="3072"/>
                </a:lnTo>
                <a:lnTo>
                  <a:pt x="1757" y="3071"/>
                </a:lnTo>
                <a:lnTo>
                  <a:pt x="1755" y="3071"/>
                </a:lnTo>
                <a:lnTo>
                  <a:pt x="1755" y="3069"/>
                </a:lnTo>
                <a:lnTo>
                  <a:pt x="1754" y="3069"/>
                </a:lnTo>
                <a:lnTo>
                  <a:pt x="1754" y="3069"/>
                </a:lnTo>
                <a:lnTo>
                  <a:pt x="1751" y="3069"/>
                </a:lnTo>
                <a:lnTo>
                  <a:pt x="1751" y="3069"/>
                </a:lnTo>
                <a:lnTo>
                  <a:pt x="1750" y="3069"/>
                </a:lnTo>
                <a:lnTo>
                  <a:pt x="1748" y="3069"/>
                </a:lnTo>
                <a:lnTo>
                  <a:pt x="1748" y="3068"/>
                </a:lnTo>
                <a:lnTo>
                  <a:pt x="1747" y="3068"/>
                </a:lnTo>
                <a:lnTo>
                  <a:pt x="1746" y="3068"/>
                </a:lnTo>
                <a:lnTo>
                  <a:pt x="1746" y="3068"/>
                </a:lnTo>
                <a:lnTo>
                  <a:pt x="1743" y="3068"/>
                </a:lnTo>
                <a:lnTo>
                  <a:pt x="1743" y="3068"/>
                </a:lnTo>
                <a:lnTo>
                  <a:pt x="1743" y="3067"/>
                </a:lnTo>
                <a:lnTo>
                  <a:pt x="1741" y="3067"/>
                </a:lnTo>
                <a:lnTo>
                  <a:pt x="1740" y="3065"/>
                </a:lnTo>
                <a:lnTo>
                  <a:pt x="1740" y="3065"/>
                </a:lnTo>
                <a:lnTo>
                  <a:pt x="1739" y="3065"/>
                </a:lnTo>
                <a:lnTo>
                  <a:pt x="1739" y="3065"/>
                </a:lnTo>
                <a:lnTo>
                  <a:pt x="1737" y="3065"/>
                </a:lnTo>
                <a:lnTo>
                  <a:pt x="1737" y="3064"/>
                </a:lnTo>
                <a:lnTo>
                  <a:pt x="1736" y="3064"/>
                </a:lnTo>
                <a:lnTo>
                  <a:pt x="1736" y="3064"/>
                </a:lnTo>
                <a:lnTo>
                  <a:pt x="1735" y="3064"/>
                </a:lnTo>
                <a:lnTo>
                  <a:pt x="1735" y="3064"/>
                </a:lnTo>
                <a:lnTo>
                  <a:pt x="1733" y="3065"/>
                </a:lnTo>
                <a:lnTo>
                  <a:pt x="1732" y="3064"/>
                </a:lnTo>
                <a:lnTo>
                  <a:pt x="1732" y="3064"/>
                </a:lnTo>
                <a:lnTo>
                  <a:pt x="1731" y="3064"/>
                </a:lnTo>
                <a:lnTo>
                  <a:pt x="1731" y="3064"/>
                </a:lnTo>
                <a:lnTo>
                  <a:pt x="1729" y="3064"/>
                </a:lnTo>
                <a:lnTo>
                  <a:pt x="1729" y="3065"/>
                </a:lnTo>
                <a:lnTo>
                  <a:pt x="1728" y="3065"/>
                </a:lnTo>
                <a:lnTo>
                  <a:pt x="1728" y="3065"/>
                </a:lnTo>
                <a:lnTo>
                  <a:pt x="1728" y="3067"/>
                </a:lnTo>
                <a:lnTo>
                  <a:pt x="1728" y="3067"/>
                </a:lnTo>
                <a:lnTo>
                  <a:pt x="1728" y="3067"/>
                </a:lnTo>
                <a:lnTo>
                  <a:pt x="1726" y="3068"/>
                </a:lnTo>
                <a:lnTo>
                  <a:pt x="1726" y="3068"/>
                </a:lnTo>
                <a:lnTo>
                  <a:pt x="1725" y="3068"/>
                </a:lnTo>
                <a:lnTo>
                  <a:pt x="1724" y="3068"/>
                </a:lnTo>
                <a:lnTo>
                  <a:pt x="1722" y="3068"/>
                </a:lnTo>
                <a:lnTo>
                  <a:pt x="1722" y="3067"/>
                </a:lnTo>
                <a:lnTo>
                  <a:pt x="1722" y="3065"/>
                </a:lnTo>
                <a:lnTo>
                  <a:pt x="1722" y="3065"/>
                </a:lnTo>
                <a:lnTo>
                  <a:pt x="1722" y="3057"/>
                </a:lnTo>
                <a:lnTo>
                  <a:pt x="1722" y="3057"/>
                </a:lnTo>
                <a:lnTo>
                  <a:pt x="1722" y="3056"/>
                </a:lnTo>
                <a:lnTo>
                  <a:pt x="1722" y="3056"/>
                </a:lnTo>
                <a:lnTo>
                  <a:pt x="1721" y="3056"/>
                </a:lnTo>
                <a:lnTo>
                  <a:pt x="1721" y="3056"/>
                </a:lnTo>
                <a:lnTo>
                  <a:pt x="1721" y="3056"/>
                </a:lnTo>
                <a:lnTo>
                  <a:pt x="1720" y="3056"/>
                </a:lnTo>
                <a:lnTo>
                  <a:pt x="1720" y="3056"/>
                </a:lnTo>
                <a:lnTo>
                  <a:pt x="1720" y="3056"/>
                </a:lnTo>
                <a:lnTo>
                  <a:pt x="1720" y="3054"/>
                </a:lnTo>
                <a:lnTo>
                  <a:pt x="1720" y="3054"/>
                </a:lnTo>
                <a:lnTo>
                  <a:pt x="1720" y="3054"/>
                </a:lnTo>
                <a:lnTo>
                  <a:pt x="1720" y="3054"/>
                </a:lnTo>
                <a:lnTo>
                  <a:pt x="1720" y="3053"/>
                </a:lnTo>
                <a:lnTo>
                  <a:pt x="1720" y="3053"/>
                </a:lnTo>
                <a:lnTo>
                  <a:pt x="1720" y="3053"/>
                </a:lnTo>
                <a:lnTo>
                  <a:pt x="1720" y="3052"/>
                </a:lnTo>
                <a:lnTo>
                  <a:pt x="1718" y="3052"/>
                </a:lnTo>
                <a:lnTo>
                  <a:pt x="1718" y="3052"/>
                </a:lnTo>
                <a:lnTo>
                  <a:pt x="1718" y="3052"/>
                </a:lnTo>
                <a:lnTo>
                  <a:pt x="1718" y="3052"/>
                </a:lnTo>
                <a:lnTo>
                  <a:pt x="1718" y="3050"/>
                </a:lnTo>
                <a:lnTo>
                  <a:pt x="1718" y="3050"/>
                </a:lnTo>
                <a:lnTo>
                  <a:pt x="1718" y="3049"/>
                </a:lnTo>
                <a:lnTo>
                  <a:pt x="1718" y="3049"/>
                </a:lnTo>
                <a:lnTo>
                  <a:pt x="1718" y="3049"/>
                </a:lnTo>
                <a:lnTo>
                  <a:pt x="1717" y="3049"/>
                </a:lnTo>
                <a:lnTo>
                  <a:pt x="1717" y="3049"/>
                </a:lnTo>
                <a:lnTo>
                  <a:pt x="1715" y="3049"/>
                </a:lnTo>
                <a:lnTo>
                  <a:pt x="1715" y="3049"/>
                </a:lnTo>
                <a:lnTo>
                  <a:pt x="1715" y="3049"/>
                </a:lnTo>
                <a:lnTo>
                  <a:pt x="1714" y="3049"/>
                </a:lnTo>
                <a:lnTo>
                  <a:pt x="1713" y="3049"/>
                </a:lnTo>
                <a:lnTo>
                  <a:pt x="1713" y="3048"/>
                </a:lnTo>
                <a:lnTo>
                  <a:pt x="1713" y="3046"/>
                </a:lnTo>
                <a:lnTo>
                  <a:pt x="1713" y="3046"/>
                </a:lnTo>
                <a:lnTo>
                  <a:pt x="1713" y="3046"/>
                </a:lnTo>
                <a:lnTo>
                  <a:pt x="1713" y="3045"/>
                </a:lnTo>
                <a:lnTo>
                  <a:pt x="1713" y="3045"/>
                </a:lnTo>
                <a:lnTo>
                  <a:pt x="1713" y="3043"/>
                </a:lnTo>
                <a:lnTo>
                  <a:pt x="1713" y="3043"/>
                </a:lnTo>
                <a:lnTo>
                  <a:pt x="1713" y="3043"/>
                </a:lnTo>
                <a:lnTo>
                  <a:pt x="1713" y="3043"/>
                </a:lnTo>
                <a:lnTo>
                  <a:pt x="1711" y="3043"/>
                </a:lnTo>
                <a:lnTo>
                  <a:pt x="1711" y="3042"/>
                </a:lnTo>
                <a:lnTo>
                  <a:pt x="1711" y="3042"/>
                </a:lnTo>
                <a:lnTo>
                  <a:pt x="1711" y="3042"/>
                </a:lnTo>
                <a:lnTo>
                  <a:pt x="1711" y="3041"/>
                </a:lnTo>
                <a:lnTo>
                  <a:pt x="1711" y="3041"/>
                </a:lnTo>
                <a:lnTo>
                  <a:pt x="1710" y="3041"/>
                </a:lnTo>
                <a:lnTo>
                  <a:pt x="1710" y="3041"/>
                </a:lnTo>
                <a:lnTo>
                  <a:pt x="1710" y="3039"/>
                </a:lnTo>
                <a:lnTo>
                  <a:pt x="1710" y="3039"/>
                </a:lnTo>
                <a:lnTo>
                  <a:pt x="1710" y="3039"/>
                </a:lnTo>
                <a:lnTo>
                  <a:pt x="1710" y="3038"/>
                </a:lnTo>
                <a:lnTo>
                  <a:pt x="1710" y="3038"/>
                </a:lnTo>
                <a:lnTo>
                  <a:pt x="1710" y="3038"/>
                </a:lnTo>
                <a:lnTo>
                  <a:pt x="1709" y="3038"/>
                </a:lnTo>
                <a:lnTo>
                  <a:pt x="1709" y="3037"/>
                </a:lnTo>
                <a:lnTo>
                  <a:pt x="1709" y="3037"/>
                </a:lnTo>
                <a:lnTo>
                  <a:pt x="1709" y="3037"/>
                </a:lnTo>
                <a:lnTo>
                  <a:pt x="1707" y="3035"/>
                </a:lnTo>
                <a:lnTo>
                  <a:pt x="1707" y="3035"/>
                </a:lnTo>
                <a:lnTo>
                  <a:pt x="1707" y="3035"/>
                </a:lnTo>
                <a:lnTo>
                  <a:pt x="1707" y="3034"/>
                </a:lnTo>
                <a:lnTo>
                  <a:pt x="1707" y="3034"/>
                </a:lnTo>
                <a:lnTo>
                  <a:pt x="1707" y="3032"/>
                </a:lnTo>
                <a:lnTo>
                  <a:pt x="1707" y="3032"/>
                </a:lnTo>
                <a:lnTo>
                  <a:pt x="1707" y="3032"/>
                </a:lnTo>
                <a:lnTo>
                  <a:pt x="1706" y="3032"/>
                </a:lnTo>
                <a:lnTo>
                  <a:pt x="1706" y="3032"/>
                </a:lnTo>
                <a:lnTo>
                  <a:pt x="1705" y="3032"/>
                </a:lnTo>
                <a:lnTo>
                  <a:pt x="1705" y="3032"/>
                </a:lnTo>
                <a:lnTo>
                  <a:pt x="1705" y="3032"/>
                </a:lnTo>
                <a:lnTo>
                  <a:pt x="1705" y="3032"/>
                </a:lnTo>
                <a:lnTo>
                  <a:pt x="1705" y="3031"/>
                </a:lnTo>
                <a:lnTo>
                  <a:pt x="1705" y="3031"/>
                </a:lnTo>
                <a:lnTo>
                  <a:pt x="1705" y="3030"/>
                </a:lnTo>
                <a:lnTo>
                  <a:pt x="1705" y="3030"/>
                </a:lnTo>
                <a:lnTo>
                  <a:pt x="1705" y="3030"/>
                </a:lnTo>
                <a:lnTo>
                  <a:pt x="1705" y="3028"/>
                </a:lnTo>
                <a:lnTo>
                  <a:pt x="1706" y="3028"/>
                </a:lnTo>
                <a:lnTo>
                  <a:pt x="1706" y="3028"/>
                </a:lnTo>
                <a:lnTo>
                  <a:pt x="1706" y="3027"/>
                </a:lnTo>
                <a:lnTo>
                  <a:pt x="1705" y="3027"/>
                </a:lnTo>
                <a:lnTo>
                  <a:pt x="1705" y="3027"/>
                </a:lnTo>
                <a:lnTo>
                  <a:pt x="1705" y="3027"/>
                </a:lnTo>
                <a:lnTo>
                  <a:pt x="1705" y="3027"/>
                </a:lnTo>
                <a:lnTo>
                  <a:pt x="1705" y="3027"/>
                </a:lnTo>
                <a:lnTo>
                  <a:pt x="1703" y="3027"/>
                </a:lnTo>
                <a:lnTo>
                  <a:pt x="1703" y="3027"/>
                </a:lnTo>
                <a:lnTo>
                  <a:pt x="1702" y="3027"/>
                </a:lnTo>
                <a:lnTo>
                  <a:pt x="1702" y="3027"/>
                </a:lnTo>
                <a:lnTo>
                  <a:pt x="1702" y="3027"/>
                </a:lnTo>
                <a:lnTo>
                  <a:pt x="1702" y="3027"/>
                </a:lnTo>
                <a:lnTo>
                  <a:pt x="1700" y="3027"/>
                </a:lnTo>
                <a:lnTo>
                  <a:pt x="1700" y="3026"/>
                </a:lnTo>
                <a:lnTo>
                  <a:pt x="1702" y="3026"/>
                </a:lnTo>
                <a:lnTo>
                  <a:pt x="1702" y="3026"/>
                </a:lnTo>
                <a:lnTo>
                  <a:pt x="1702" y="3024"/>
                </a:lnTo>
                <a:lnTo>
                  <a:pt x="1702" y="3024"/>
                </a:lnTo>
                <a:lnTo>
                  <a:pt x="1702" y="3024"/>
                </a:lnTo>
                <a:lnTo>
                  <a:pt x="1702" y="3023"/>
                </a:lnTo>
                <a:lnTo>
                  <a:pt x="1702" y="3023"/>
                </a:lnTo>
                <a:lnTo>
                  <a:pt x="1702" y="3022"/>
                </a:lnTo>
                <a:lnTo>
                  <a:pt x="1702" y="3022"/>
                </a:lnTo>
                <a:lnTo>
                  <a:pt x="1700" y="3022"/>
                </a:lnTo>
                <a:lnTo>
                  <a:pt x="1699" y="3022"/>
                </a:lnTo>
                <a:lnTo>
                  <a:pt x="1699" y="3022"/>
                </a:lnTo>
                <a:lnTo>
                  <a:pt x="1699" y="3020"/>
                </a:lnTo>
                <a:lnTo>
                  <a:pt x="1699" y="3020"/>
                </a:lnTo>
                <a:lnTo>
                  <a:pt x="1699" y="3019"/>
                </a:lnTo>
                <a:lnTo>
                  <a:pt x="1699" y="3019"/>
                </a:lnTo>
                <a:lnTo>
                  <a:pt x="1699" y="3019"/>
                </a:lnTo>
                <a:lnTo>
                  <a:pt x="1699" y="3017"/>
                </a:lnTo>
                <a:lnTo>
                  <a:pt x="1699" y="3017"/>
                </a:lnTo>
                <a:lnTo>
                  <a:pt x="1698" y="3017"/>
                </a:lnTo>
                <a:lnTo>
                  <a:pt x="1698" y="3017"/>
                </a:lnTo>
                <a:lnTo>
                  <a:pt x="1696" y="3017"/>
                </a:lnTo>
                <a:lnTo>
                  <a:pt x="1696" y="3016"/>
                </a:lnTo>
                <a:lnTo>
                  <a:pt x="1695" y="3016"/>
                </a:lnTo>
                <a:lnTo>
                  <a:pt x="1695" y="3016"/>
                </a:lnTo>
                <a:lnTo>
                  <a:pt x="1695" y="3015"/>
                </a:lnTo>
                <a:lnTo>
                  <a:pt x="1695" y="3015"/>
                </a:lnTo>
                <a:lnTo>
                  <a:pt x="1696" y="3013"/>
                </a:lnTo>
                <a:lnTo>
                  <a:pt x="1696" y="3013"/>
                </a:lnTo>
                <a:lnTo>
                  <a:pt x="1696" y="3013"/>
                </a:lnTo>
                <a:lnTo>
                  <a:pt x="1696" y="3013"/>
                </a:lnTo>
                <a:lnTo>
                  <a:pt x="1696" y="3012"/>
                </a:lnTo>
                <a:lnTo>
                  <a:pt x="1696" y="3012"/>
                </a:lnTo>
                <a:lnTo>
                  <a:pt x="1696" y="3011"/>
                </a:lnTo>
                <a:lnTo>
                  <a:pt x="1696" y="3011"/>
                </a:lnTo>
                <a:lnTo>
                  <a:pt x="1696" y="3011"/>
                </a:lnTo>
                <a:lnTo>
                  <a:pt x="1696" y="3009"/>
                </a:lnTo>
                <a:lnTo>
                  <a:pt x="1696" y="3009"/>
                </a:lnTo>
                <a:lnTo>
                  <a:pt x="1695" y="3008"/>
                </a:lnTo>
                <a:lnTo>
                  <a:pt x="1695" y="3008"/>
                </a:lnTo>
                <a:lnTo>
                  <a:pt x="1695" y="3008"/>
                </a:lnTo>
                <a:lnTo>
                  <a:pt x="1695" y="3006"/>
                </a:lnTo>
                <a:lnTo>
                  <a:pt x="1695" y="3006"/>
                </a:lnTo>
                <a:lnTo>
                  <a:pt x="1695" y="3005"/>
                </a:lnTo>
                <a:lnTo>
                  <a:pt x="1695" y="3005"/>
                </a:lnTo>
                <a:lnTo>
                  <a:pt x="1695" y="3005"/>
                </a:lnTo>
                <a:lnTo>
                  <a:pt x="1695" y="3004"/>
                </a:lnTo>
                <a:lnTo>
                  <a:pt x="1695" y="3004"/>
                </a:lnTo>
                <a:lnTo>
                  <a:pt x="1694" y="3002"/>
                </a:lnTo>
                <a:lnTo>
                  <a:pt x="1694" y="3002"/>
                </a:lnTo>
                <a:lnTo>
                  <a:pt x="1694" y="3002"/>
                </a:lnTo>
                <a:lnTo>
                  <a:pt x="1694" y="3002"/>
                </a:lnTo>
                <a:lnTo>
                  <a:pt x="1692" y="3002"/>
                </a:lnTo>
                <a:lnTo>
                  <a:pt x="1692" y="3002"/>
                </a:lnTo>
                <a:lnTo>
                  <a:pt x="1691" y="3002"/>
                </a:lnTo>
                <a:lnTo>
                  <a:pt x="1691" y="3001"/>
                </a:lnTo>
                <a:lnTo>
                  <a:pt x="1691" y="3001"/>
                </a:lnTo>
                <a:lnTo>
                  <a:pt x="1691" y="3000"/>
                </a:lnTo>
                <a:lnTo>
                  <a:pt x="1692" y="3000"/>
                </a:lnTo>
                <a:lnTo>
                  <a:pt x="1692" y="3000"/>
                </a:lnTo>
                <a:lnTo>
                  <a:pt x="1692" y="3000"/>
                </a:lnTo>
                <a:lnTo>
                  <a:pt x="1692" y="2998"/>
                </a:lnTo>
                <a:lnTo>
                  <a:pt x="1694" y="2998"/>
                </a:lnTo>
                <a:lnTo>
                  <a:pt x="1694" y="2997"/>
                </a:lnTo>
                <a:lnTo>
                  <a:pt x="1694" y="2997"/>
                </a:lnTo>
                <a:lnTo>
                  <a:pt x="1694" y="2997"/>
                </a:lnTo>
                <a:lnTo>
                  <a:pt x="1694" y="2996"/>
                </a:lnTo>
                <a:lnTo>
                  <a:pt x="1694" y="2996"/>
                </a:lnTo>
                <a:lnTo>
                  <a:pt x="1694" y="2994"/>
                </a:lnTo>
                <a:lnTo>
                  <a:pt x="1694" y="2994"/>
                </a:lnTo>
                <a:lnTo>
                  <a:pt x="1694" y="2994"/>
                </a:lnTo>
                <a:lnTo>
                  <a:pt x="1694" y="2994"/>
                </a:lnTo>
                <a:lnTo>
                  <a:pt x="1695" y="2994"/>
                </a:lnTo>
                <a:lnTo>
                  <a:pt x="1695" y="2994"/>
                </a:lnTo>
                <a:lnTo>
                  <a:pt x="1696" y="2994"/>
                </a:lnTo>
                <a:lnTo>
                  <a:pt x="1696" y="2993"/>
                </a:lnTo>
                <a:lnTo>
                  <a:pt x="1696" y="2993"/>
                </a:lnTo>
                <a:lnTo>
                  <a:pt x="1696" y="2991"/>
                </a:lnTo>
                <a:lnTo>
                  <a:pt x="1696" y="2991"/>
                </a:lnTo>
                <a:lnTo>
                  <a:pt x="1696" y="2991"/>
                </a:lnTo>
                <a:lnTo>
                  <a:pt x="1696" y="2990"/>
                </a:lnTo>
                <a:lnTo>
                  <a:pt x="1696" y="2990"/>
                </a:lnTo>
                <a:lnTo>
                  <a:pt x="1695" y="2989"/>
                </a:lnTo>
                <a:lnTo>
                  <a:pt x="1695" y="2989"/>
                </a:lnTo>
                <a:lnTo>
                  <a:pt x="1695" y="2989"/>
                </a:lnTo>
                <a:lnTo>
                  <a:pt x="1695" y="2989"/>
                </a:lnTo>
                <a:lnTo>
                  <a:pt x="1695" y="2987"/>
                </a:lnTo>
                <a:lnTo>
                  <a:pt x="1695" y="2987"/>
                </a:lnTo>
                <a:lnTo>
                  <a:pt x="1695" y="2986"/>
                </a:lnTo>
                <a:lnTo>
                  <a:pt x="1694" y="2986"/>
                </a:lnTo>
                <a:lnTo>
                  <a:pt x="1694" y="2986"/>
                </a:lnTo>
                <a:lnTo>
                  <a:pt x="1694" y="2985"/>
                </a:lnTo>
                <a:lnTo>
                  <a:pt x="1694" y="2985"/>
                </a:lnTo>
                <a:lnTo>
                  <a:pt x="1694" y="2983"/>
                </a:lnTo>
                <a:lnTo>
                  <a:pt x="1694" y="2983"/>
                </a:lnTo>
                <a:lnTo>
                  <a:pt x="1694" y="2983"/>
                </a:lnTo>
                <a:lnTo>
                  <a:pt x="1694" y="2983"/>
                </a:lnTo>
                <a:lnTo>
                  <a:pt x="1692" y="2982"/>
                </a:lnTo>
                <a:lnTo>
                  <a:pt x="1692" y="2982"/>
                </a:lnTo>
                <a:lnTo>
                  <a:pt x="1692" y="2980"/>
                </a:lnTo>
                <a:lnTo>
                  <a:pt x="1692" y="2980"/>
                </a:lnTo>
                <a:lnTo>
                  <a:pt x="1692" y="2980"/>
                </a:lnTo>
                <a:lnTo>
                  <a:pt x="1691" y="2980"/>
                </a:lnTo>
                <a:lnTo>
                  <a:pt x="1691" y="2979"/>
                </a:lnTo>
                <a:lnTo>
                  <a:pt x="1691" y="2979"/>
                </a:lnTo>
                <a:lnTo>
                  <a:pt x="1691" y="2978"/>
                </a:lnTo>
                <a:lnTo>
                  <a:pt x="1691" y="2978"/>
                </a:lnTo>
                <a:lnTo>
                  <a:pt x="1689" y="2978"/>
                </a:lnTo>
                <a:lnTo>
                  <a:pt x="1689" y="2978"/>
                </a:lnTo>
                <a:lnTo>
                  <a:pt x="1689" y="2976"/>
                </a:lnTo>
                <a:lnTo>
                  <a:pt x="1689" y="2976"/>
                </a:lnTo>
                <a:lnTo>
                  <a:pt x="1689" y="2975"/>
                </a:lnTo>
                <a:lnTo>
                  <a:pt x="1689" y="2975"/>
                </a:lnTo>
                <a:lnTo>
                  <a:pt x="1689" y="2975"/>
                </a:lnTo>
                <a:lnTo>
                  <a:pt x="1689" y="2974"/>
                </a:lnTo>
                <a:lnTo>
                  <a:pt x="1688" y="2974"/>
                </a:lnTo>
                <a:lnTo>
                  <a:pt x="1688" y="2972"/>
                </a:lnTo>
                <a:lnTo>
                  <a:pt x="1688" y="2972"/>
                </a:lnTo>
                <a:lnTo>
                  <a:pt x="1688" y="2972"/>
                </a:lnTo>
                <a:lnTo>
                  <a:pt x="1688" y="2971"/>
                </a:lnTo>
                <a:lnTo>
                  <a:pt x="1688" y="2971"/>
                </a:lnTo>
                <a:lnTo>
                  <a:pt x="1688" y="2971"/>
                </a:lnTo>
                <a:lnTo>
                  <a:pt x="1687" y="2971"/>
                </a:lnTo>
                <a:lnTo>
                  <a:pt x="1687" y="2970"/>
                </a:lnTo>
                <a:lnTo>
                  <a:pt x="1687" y="2970"/>
                </a:lnTo>
                <a:lnTo>
                  <a:pt x="1687" y="2970"/>
                </a:lnTo>
                <a:lnTo>
                  <a:pt x="1687" y="2968"/>
                </a:lnTo>
                <a:lnTo>
                  <a:pt x="1685" y="2968"/>
                </a:lnTo>
                <a:lnTo>
                  <a:pt x="1685" y="2968"/>
                </a:lnTo>
                <a:lnTo>
                  <a:pt x="1685" y="2967"/>
                </a:lnTo>
                <a:lnTo>
                  <a:pt x="1685" y="2967"/>
                </a:lnTo>
                <a:lnTo>
                  <a:pt x="1685" y="2967"/>
                </a:lnTo>
                <a:lnTo>
                  <a:pt x="1685" y="2965"/>
                </a:lnTo>
                <a:lnTo>
                  <a:pt x="1685" y="2965"/>
                </a:lnTo>
                <a:lnTo>
                  <a:pt x="1685" y="2964"/>
                </a:lnTo>
                <a:lnTo>
                  <a:pt x="1684" y="2964"/>
                </a:lnTo>
                <a:lnTo>
                  <a:pt x="1684" y="2964"/>
                </a:lnTo>
                <a:lnTo>
                  <a:pt x="1684" y="2963"/>
                </a:lnTo>
                <a:lnTo>
                  <a:pt x="1684" y="2963"/>
                </a:lnTo>
                <a:lnTo>
                  <a:pt x="1684" y="2961"/>
                </a:lnTo>
                <a:lnTo>
                  <a:pt x="1683" y="2961"/>
                </a:lnTo>
                <a:lnTo>
                  <a:pt x="1683" y="2960"/>
                </a:lnTo>
                <a:lnTo>
                  <a:pt x="1683" y="2960"/>
                </a:lnTo>
                <a:lnTo>
                  <a:pt x="1683" y="2959"/>
                </a:lnTo>
                <a:lnTo>
                  <a:pt x="1683" y="2959"/>
                </a:lnTo>
                <a:lnTo>
                  <a:pt x="1681" y="2957"/>
                </a:lnTo>
                <a:lnTo>
                  <a:pt x="1681" y="2957"/>
                </a:lnTo>
                <a:lnTo>
                  <a:pt x="1681" y="2956"/>
                </a:lnTo>
                <a:lnTo>
                  <a:pt x="1681" y="2956"/>
                </a:lnTo>
                <a:lnTo>
                  <a:pt x="1680" y="2956"/>
                </a:lnTo>
                <a:lnTo>
                  <a:pt x="1680" y="2954"/>
                </a:lnTo>
                <a:lnTo>
                  <a:pt x="1680" y="2954"/>
                </a:lnTo>
                <a:lnTo>
                  <a:pt x="1680" y="2953"/>
                </a:lnTo>
                <a:lnTo>
                  <a:pt x="1680" y="2953"/>
                </a:lnTo>
                <a:lnTo>
                  <a:pt x="1680" y="2953"/>
                </a:lnTo>
                <a:lnTo>
                  <a:pt x="1680" y="2953"/>
                </a:lnTo>
                <a:lnTo>
                  <a:pt x="1680" y="2952"/>
                </a:lnTo>
                <a:lnTo>
                  <a:pt x="1680" y="2952"/>
                </a:lnTo>
                <a:lnTo>
                  <a:pt x="1680" y="2950"/>
                </a:lnTo>
                <a:lnTo>
                  <a:pt x="1680" y="2950"/>
                </a:lnTo>
                <a:lnTo>
                  <a:pt x="1680" y="2950"/>
                </a:lnTo>
                <a:lnTo>
                  <a:pt x="1679" y="2950"/>
                </a:lnTo>
                <a:lnTo>
                  <a:pt x="1679" y="2949"/>
                </a:lnTo>
                <a:lnTo>
                  <a:pt x="1679" y="2949"/>
                </a:lnTo>
                <a:lnTo>
                  <a:pt x="1679" y="2948"/>
                </a:lnTo>
                <a:lnTo>
                  <a:pt x="1679" y="2948"/>
                </a:lnTo>
                <a:lnTo>
                  <a:pt x="1677" y="2948"/>
                </a:lnTo>
                <a:lnTo>
                  <a:pt x="1677" y="2948"/>
                </a:lnTo>
                <a:lnTo>
                  <a:pt x="1677" y="2946"/>
                </a:lnTo>
                <a:lnTo>
                  <a:pt x="1677" y="2946"/>
                </a:lnTo>
                <a:lnTo>
                  <a:pt x="1677" y="2946"/>
                </a:lnTo>
                <a:lnTo>
                  <a:pt x="1677" y="2945"/>
                </a:lnTo>
                <a:lnTo>
                  <a:pt x="1677" y="2945"/>
                </a:lnTo>
                <a:lnTo>
                  <a:pt x="1677" y="2945"/>
                </a:lnTo>
                <a:lnTo>
                  <a:pt x="1677" y="2944"/>
                </a:lnTo>
                <a:lnTo>
                  <a:pt x="1677" y="2944"/>
                </a:lnTo>
                <a:lnTo>
                  <a:pt x="1677" y="2942"/>
                </a:lnTo>
                <a:lnTo>
                  <a:pt x="1676" y="2942"/>
                </a:lnTo>
                <a:lnTo>
                  <a:pt x="1676" y="2942"/>
                </a:lnTo>
                <a:lnTo>
                  <a:pt x="1674" y="2942"/>
                </a:lnTo>
                <a:lnTo>
                  <a:pt x="1674" y="2942"/>
                </a:lnTo>
                <a:lnTo>
                  <a:pt x="1674" y="2941"/>
                </a:lnTo>
                <a:lnTo>
                  <a:pt x="1673" y="2941"/>
                </a:lnTo>
                <a:lnTo>
                  <a:pt x="1673" y="2939"/>
                </a:lnTo>
                <a:lnTo>
                  <a:pt x="1673" y="2939"/>
                </a:lnTo>
                <a:lnTo>
                  <a:pt x="1673" y="2939"/>
                </a:lnTo>
                <a:lnTo>
                  <a:pt x="1672" y="2939"/>
                </a:lnTo>
                <a:lnTo>
                  <a:pt x="1672" y="2939"/>
                </a:lnTo>
                <a:lnTo>
                  <a:pt x="1672" y="2939"/>
                </a:lnTo>
                <a:lnTo>
                  <a:pt x="1672" y="2938"/>
                </a:lnTo>
                <a:lnTo>
                  <a:pt x="1672" y="2938"/>
                </a:lnTo>
                <a:lnTo>
                  <a:pt x="1672" y="2937"/>
                </a:lnTo>
                <a:lnTo>
                  <a:pt x="1672" y="2937"/>
                </a:lnTo>
                <a:lnTo>
                  <a:pt x="1672" y="2937"/>
                </a:lnTo>
                <a:lnTo>
                  <a:pt x="1672" y="2935"/>
                </a:lnTo>
                <a:lnTo>
                  <a:pt x="1672" y="2935"/>
                </a:lnTo>
                <a:lnTo>
                  <a:pt x="1670" y="2935"/>
                </a:lnTo>
                <a:lnTo>
                  <a:pt x="1670" y="2934"/>
                </a:lnTo>
                <a:lnTo>
                  <a:pt x="1670" y="2934"/>
                </a:lnTo>
                <a:lnTo>
                  <a:pt x="1670" y="2934"/>
                </a:lnTo>
                <a:lnTo>
                  <a:pt x="1670" y="2934"/>
                </a:lnTo>
                <a:lnTo>
                  <a:pt x="1670" y="2933"/>
                </a:lnTo>
                <a:lnTo>
                  <a:pt x="1670" y="2933"/>
                </a:lnTo>
                <a:lnTo>
                  <a:pt x="1670" y="2931"/>
                </a:lnTo>
                <a:lnTo>
                  <a:pt x="1670" y="2931"/>
                </a:lnTo>
                <a:lnTo>
                  <a:pt x="1669" y="2931"/>
                </a:lnTo>
                <a:lnTo>
                  <a:pt x="1669" y="2930"/>
                </a:lnTo>
                <a:lnTo>
                  <a:pt x="1669" y="2930"/>
                </a:lnTo>
                <a:lnTo>
                  <a:pt x="1669" y="2928"/>
                </a:lnTo>
                <a:lnTo>
                  <a:pt x="1669" y="2928"/>
                </a:lnTo>
                <a:lnTo>
                  <a:pt x="1669" y="2927"/>
                </a:lnTo>
                <a:lnTo>
                  <a:pt x="1669" y="2927"/>
                </a:lnTo>
                <a:lnTo>
                  <a:pt x="1668" y="2926"/>
                </a:lnTo>
                <a:lnTo>
                  <a:pt x="1668" y="2926"/>
                </a:lnTo>
                <a:lnTo>
                  <a:pt x="1668" y="2924"/>
                </a:lnTo>
                <a:lnTo>
                  <a:pt x="1668" y="2924"/>
                </a:lnTo>
                <a:lnTo>
                  <a:pt x="1666" y="2923"/>
                </a:lnTo>
                <a:lnTo>
                  <a:pt x="1666" y="2922"/>
                </a:lnTo>
                <a:lnTo>
                  <a:pt x="1666" y="2922"/>
                </a:lnTo>
                <a:lnTo>
                  <a:pt x="1666" y="2920"/>
                </a:lnTo>
                <a:lnTo>
                  <a:pt x="1666" y="2920"/>
                </a:lnTo>
                <a:lnTo>
                  <a:pt x="1665" y="2920"/>
                </a:lnTo>
                <a:lnTo>
                  <a:pt x="1665" y="2920"/>
                </a:lnTo>
                <a:lnTo>
                  <a:pt x="1665" y="2919"/>
                </a:lnTo>
                <a:lnTo>
                  <a:pt x="1665" y="2919"/>
                </a:lnTo>
                <a:lnTo>
                  <a:pt x="1665" y="2918"/>
                </a:lnTo>
                <a:lnTo>
                  <a:pt x="1665" y="2918"/>
                </a:lnTo>
                <a:lnTo>
                  <a:pt x="1665" y="2918"/>
                </a:lnTo>
                <a:lnTo>
                  <a:pt x="1665" y="2916"/>
                </a:lnTo>
                <a:lnTo>
                  <a:pt x="1663" y="2915"/>
                </a:lnTo>
                <a:lnTo>
                  <a:pt x="1663" y="2915"/>
                </a:lnTo>
                <a:lnTo>
                  <a:pt x="1663" y="2915"/>
                </a:lnTo>
                <a:lnTo>
                  <a:pt x="1662" y="2915"/>
                </a:lnTo>
                <a:lnTo>
                  <a:pt x="1662" y="2915"/>
                </a:lnTo>
                <a:lnTo>
                  <a:pt x="1661" y="2915"/>
                </a:lnTo>
                <a:lnTo>
                  <a:pt x="1661" y="2913"/>
                </a:lnTo>
                <a:lnTo>
                  <a:pt x="1661" y="2913"/>
                </a:lnTo>
                <a:lnTo>
                  <a:pt x="1661" y="2912"/>
                </a:lnTo>
                <a:lnTo>
                  <a:pt x="1661" y="2912"/>
                </a:lnTo>
                <a:lnTo>
                  <a:pt x="1661" y="2912"/>
                </a:lnTo>
                <a:lnTo>
                  <a:pt x="1661" y="2912"/>
                </a:lnTo>
                <a:lnTo>
                  <a:pt x="1661" y="2911"/>
                </a:lnTo>
                <a:lnTo>
                  <a:pt x="1661" y="2911"/>
                </a:lnTo>
                <a:lnTo>
                  <a:pt x="1661" y="2909"/>
                </a:lnTo>
                <a:lnTo>
                  <a:pt x="1661" y="2909"/>
                </a:lnTo>
                <a:lnTo>
                  <a:pt x="1659" y="2909"/>
                </a:lnTo>
                <a:lnTo>
                  <a:pt x="1659" y="2909"/>
                </a:lnTo>
                <a:lnTo>
                  <a:pt x="1659" y="2908"/>
                </a:lnTo>
                <a:lnTo>
                  <a:pt x="1659" y="2908"/>
                </a:lnTo>
                <a:lnTo>
                  <a:pt x="1659" y="2908"/>
                </a:lnTo>
                <a:lnTo>
                  <a:pt x="1659" y="2907"/>
                </a:lnTo>
                <a:lnTo>
                  <a:pt x="1658" y="2907"/>
                </a:lnTo>
                <a:lnTo>
                  <a:pt x="1658" y="2907"/>
                </a:lnTo>
                <a:lnTo>
                  <a:pt x="1658" y="2907"/>
                </a:lnTo>
                <a:lnTo>
                  <a:pt x="1658" y="2905"/>
                </a:lnTo>
                <a:lnTo>
                  <a:pt x="1658" y="2905"/>
                </a:lnTo>
                <a:lnTo>
                  <a:pt x="1658" y="2905"/>
                </a:lnTo>
                <a:lnTo>
                  <a:pt x="1659" y="2905"/>
                </a:lnTo>
                <a:lnTo>
                  <a:pt x="1659" y="2905"/>
                </a:lnTo>
                <a:lnTo>
                  <a:pt x="1659" y="2904"/>
                </a:lnTo>
                <a:lnTo>
                  <a:pt x="1661" y="2904"/>
                </a:lnTo>
                <a:lnTo>
                  <a:pt x="1661" y="2904"/>
                </a:lnTo>
                <a:lnTo>
                  <a:pt x="1661" y="2904"/>
                </a:lnTo>
                <a:lnTo>
                  <a:pt x="1661" y="2904"/>
                </a:lnTo>
                <a:lnTo>
                  <a:pt x="1661" y="2902"/>
                </a:lnTo>
                <a:lnTo>
                  <a:pt x="1661" y="2902"/>
                </a:lnTo>
                <a:lnTo>
                  <a:pt x="1659" y="2902"/>
                </a:lnTo>
                <a:lnTo>
                  <a:pt x="1659" y="2901"/>
                </a:lnTo>
                <a:lnTo>
                  <a:pt x="1659" y="2901"/>
                </a:lnTo>
                <a:lnTo>
                  <a:pt x="1659" y="2901"/>
                </a:lnTo>
                <a:lnTo>
                  <a:pt x="1658" y="2901"/>
                </a:lnTo>
                <a:lnTo>
                  <a:pt x="1658" y="2901"/>
                </a:lnTo>
                <a:lnTo>
                  <a:pt x="1658" y="2901"/>
                </a:lnTo>
                <a:lnTo>
                  <a:pt x="1657" y="2901"/>
                </a:lnTo>
                <a:lnTo>
                  <a:pt x="1657" y="2901"/>
                </a:lnTo>
                <a:lnTo>
                  <a:pt x="1655" y="2901"/>
                </a:lnTo>
                <a:lnTo>
                  <a:pt x="1655" y="2900"/>
                </a:lnTo>
                <a:lnTo>
                  <a:pt x="1655" y="2900"/>
                </a:lnTo>
                <a:lnTo>
                  <a:pt x="1655" y="2900"/>
                </a:lnTo>
                <a:lnTo>
                  <a:pt x="1655" y="2900"/>
                </a:lnTo>
                <a:lnTo>
                  <a:pt x="1655" y="2898"/>
                </a:lnTo>
                <a:lnTo>
                  <a:pt x="1655" y="2898"/>
                </a:lnTo>
                <a:lnTo>
                  <a:pt x="1655" y="2898"/>
                </a:lnTo>
                <a:lnTo>
                  <a:pt x="1655" y="2898"/>
                </a:lnTo>
                <a:lnTo>
                  <a:pt x="1655" y="2897"/>
                </a:lnTo>
                <a:lnTo>
                  <a:pt x="1655" y="2897"/>
                </a:lnTo>
                <a:lnTo>
                  <a:pt x="1654" y="2896"/>
                </a:lnTo>
                <a:lnTo>
                  <a:pt x="1654" y="2896"/>
                </a:lnTo>
                <a:lnTo>
                  <a:pt x="1654" y="2896"/>
                </a:lnTo>
                <a:lnTo>
                  <a:pt x="1654" y="2894"/>
                </a:lnTo>
                <a:lnTo>
                  <a:pt x="1654" y="2894"/>
                </a:lnTo>
                <a:lnTo>
                  <a:pt x="1654" y="2893"/>
                </a:lnTo>
                <a:lnTo>
                  <a:pt x="1654" y="2893"/>
                </a:lnTo>
                <a:lnTo>
                  <a:pt x="1654" y="2893"/>
                </a:lnTo>
                <a:lnTo>
                  <a:pt x="1654" y="2892"/>
                </a:lnTo>
                <a:lnTo>
                  <a:pt x="1654" y="2892"/>
                </a:lnTo>
                <a:lnTo>
                  <a:pt x="1653" y="2890"/>
                </a:lnTo>
                <a:lnTo>
                  <a:pt x="1653" y="2890"/>
                </a:lnTo>
                <a:lnTo>
                  <a:pt x="1653" y="2889"/>
                </a:lnTo>
                <a:lnTo>
                  <a:pt x="1653" y="2887"/>
                </a:lnTo>
                <a:lnTo>
                  <a:pt x="1653" y="2887"/>
                </a:lnTo>
                <a:lnTo>
                  <a:pt x="1653" y="2887"/>
                </a:lnTo>
                <a:lnTo>
                  <a:pt x="1653" y="2887"/>
                </a:lnTo>
                <a:lnTo>
                  <a:pt x="1651" y="2886"/>
                </a:lnTo>
                <a:lnTo>
                  <a:pt x="1651" y="2886"/>
                </a:lnTo>
                <a:lnTo>
                  <a:pt x="1651" y="2886"/>
                </a:lnTo>
                <a:lnTo>
                  <a:pt x="1651" y="2885"/>
                </a:lnTo>
                <a:lnTo>
                  <a:pt x="1651" y="2885"/>
                </a:lnTo>
                <a:lnTo>
                  <a:pt x="1651" y="2885"/>
                </a:lnTo>
                <a:lnTo>
                  <a:pt x="1651" y="2883"/>
                </a:lnTo>
                <a:lnTo>
                  <a:pt x="1651" y="2883"/>
                </a:lnTo>
                <a:lnTo>
                  <a:pt x="1651" y="2882"/>
                </a:lnTo>
                <a:lnTo>
                  <a:pt x="1651" y="2882"/>
                </a:lnTo>
                <a:lnTo>
                  <a:pt x="1650" y="2882"/>
                </a:lnTo>
                <a:lnTo>
                  <a:pt x="1650" y="2882"/>
                </a:lnTo>
                <a:lnTo>
                  <a:pt x="1650" y="2882"/>
                </a:lnTo>
                <a:lnTo>
                  <a:pt x="1650" y="2882"/>
                </a:lnTo>
                <a:lnTo>
                  <a:pt x="1648" y="2882"/>
                </a:lnTo>
                <a:lnTo>
                  <a:pt x="1648" y="2882"/>
                </a:lnTo>
                <a:lnTo>
                  <a:pt x="1647" y="2882"/>
                </a:lnTo>
                <a:lnTo>
                  <a:pt x="1647" y="2881"/>
                </a:lnTo>
                <a:lnTo>
                  <a:pt x="1647" y="2881"/>
                </a:lnTo>
                <a:lnTo>
                  <a:pt x="1646" y="2879"/>
                </a:lnTo>
                <a:lnTo>
                  <a:pt x="1646" y="2879"/>
                </a:lnTo>
                <a:lnTo>
                  <a:pt x="1646" y="2879"/>
                </a:lnTo>
                <a:lnTo>
                  <a:pt x="1646" y="2879"/>
                </a:lnTo>
                <a:lnTo>
                  <a:pt x="1646" y="2878"/>
                </a:lnTo>
                <a:lnTo>
                  <a:pt x="1646" y="2878"/>
                </a:lnTo>
                <a:lnTo>
                  <a:pt x="1644" y="2877"/>
                </a:lnTo>
                <a:lnTo>
                  <a:pt x="1644" y="2877"/>
                </a:lnTo>
                <a:lnTo>
                  <a:pt x="1644" y="2877"/>
                </a:lnTo>
                <a:lnTo>
                  <a:pt x="1644" y="2877"/>
                </a:lnTo>
                <a:lnTo>
                  <a:pt x="1643" y="2877"/>
                </a:lnTo>
                <a:lnTo>
                  <a:pt x="1643" y="2875"/>
                </a:lnTo>
                <a:lnTo>
                  <a:pt x="1642" y="2875"/>
                </a:lnTo>
                <a:lnTo>
                  <a:pt x="1642" y="2875"/>
                </a:lnTo>
                <a:lnTo>
                  <a:pt x="1642" y="2874"/>
                </a:lnTo>
                <a:lnTo>
                  <a:pt x="1642" y="2874"/>
                </a:lnTo>
                <a:lnTo>
                  <a:pt x="1642" y="2874"/>
                </a:lnTo>
                <a:lnTo>
                  <a:pt x="1642" y="2872"/>
                </a:lnTo>
                <a:lnTo>
                  <a:pt x="1642" y="2872"/>
                </a:lnTo>
                <a:lnTo>
                  <a:pt x="1642" y="2871"/>
                </a:lnTo>
                <a:lnTo>
                  <a:pt x="1642" y="2871"/>
                </a:lnTo>
                <a:lnTo>
                  <a:pt x="1642" y="2871"/>
                </a:lnTo>
                <a:lnTo>
                  <a:pt x="1640" y="2870"/>
                </a:lnTo>
                <a:lnTo>
                  <a:pt x="1640" y="2870"/>
                </a:lnTo>
                <a:lnTo>
                  <a:pt x="1640" y="2868"/>
                </a:lnTo>
                <a:lnTo>
                  <a:pt x="1640" y="2868"/>
                </a:lnTo>
                <a:lnTo>
                  <a:pt x="1640" y="2868"/>
                </a:lnTo>
                <a:lnTo>
                  <a:pt x="1640" y="2867"/>
                </a:lnTo>
                <a:lnTo>
                  <a:pt x="1640" y="2867"/>
                </a:lnTo>
                <a:lnTo>
                  <a:pt x="1640" y="2866"/>
                </a:lnTo>
                <a:lnTo>
                  <a:pt x="1640" y="2866"/>
                </a:lnTo>
                <a:lnTo>
                  <a:pt x="1640" y="2864"/>
                </a:lnTo>
                <a:lnTo>
                  <a:pt x="1640" y="2864"/>
                </a:lnTo>
                <a:lnTo>
                  <a:pt x="1639" y="2864"/>
                </a:lnTo>
                <a:lnTo>
                  <a:pt x="1639" y="2863"/>
                </a:lnTo>
                <a:lnTo>
                  <a:pt x="1639" y="2863"/>
                </a:lnTo>
                <a:lnTo>
                  <a:pt x="1639" y="2863"/>
                </a:lnTo>
                <a:lnTo>
                  <a:pt x="1639" y="2861"/>
                </a:lnTo>
                <a:lnTo>
                  <a:pt x="1639" y="2861"/>
                </a:lnTo>
                <a:lnTo>
                  <a:pt x="1639" y="2860"/>
                </a:lnTo>
                <a:lnTo>
                  <a:pt x="1639" y="2860"/>
                </a:lnTo>
                <a:lnTo>
                  <a:pt x="1639" y="2860"/>
                </a:lnTo>
                <a:lnTo>
                  <a:pt x="1639" y="2859"/>
                </a:lnTo>
                <a:lnTo>
                  <a:pt x="1637" y="2859"/>
                </a:lnTo>
                <a:lnTo>
                  <a:pt x="1637" y="2859"/>
                </a:lnTo>
                <a:lnTo>
                  <a:pt x="1637" y="2857"/>
                </a:lnTo>
                <a:lnTo>
                  <a:pt x="1637" y="2857"/>
                </a:lnTo>
                <a:lnTo>
                  <a:pt x="1637" y="2857"/>
                </a:lnTo>
                <a:lnTo>
                  <a:pt x="1637" y="2856"/>
                </a:lnTo>
                <a:lnTo>
                  <a:pt x="1637" y="2856"/>
                </a:lnTo>
                <a:lnTo>
                  <a:pt x="1637" y="2855"/>
                </a:lnTo>
                <a:lnTo>
                  <a:pt x="1637" y="2855"/>
                </a:lnTo>
                <a:lnTo>
                  <a:pt x="1636" y="2855"/>
                </a:lnTo>
                <a:lnTo>
                  <a:pt x="1636" y="2855"/>
                </a:lnTo>
                <a:lnTo>
                  <a:pt x="1636" y="2853"/>
                </a:lnTo>
                <a:lnTo>
                  <a:pt x="1636" y="2853"/>
                </a:lnTo>
                <a:lnTo>
                  <a:pt x="1636" y="2852"/>
                </a:lnTo>
                <a:lnTo>
                  <a:pt x="1636" y="2852"/>
                </a:lnTo>
                <a:lnTo>
                  <a:pt x="1635" y="2852"/>
                </a:lnTo>
                <a:lnTo>
                  <a:pt x="1635" y="2852"/>
                </a:lnTo>
                <a:lnTo>
                  <a:pt x="1633" y="2852"/>
                </a:lnTo>
                <a:lnTo>
                  <a:pt x="1633" y="2852"/>
                </a:lnTo>
                <a:lnTo>
                  <a:pt x="1633" y="2852"/>
                </a:lnTo>
                <a:lnTo>
                  <a:pt x="1632" y="2852"/>
                </a:lnTo>
                <a:lnTo>
                  <a:pt x="1632" y="2852"/>
                </a:lnTo>
                <a:lnTo>
                  <a:pt x="1632" y="2852"/>
                </a:lnTo>
                <a:lnTo>
                  <a:pt x="1631" y="2852"/>
                </a:lnTo>
                <a:lnTo>
                  <a:pt x="1631" y="2852"/>
                </a:lnTo>
                <a:lnTo>
                  <a:pt x="1631" y="2852"/>
                </a:lnTo>
                <a:lnTo>
                  <a:pt x="1629" y="2852"/>
                </a:lnTo>
                <a:lnTo>
                  <a:pt x="1629" y="2852"/>
                </a:lnTo>
                <a:lnTo>
                  <a:pt x="1628" y="2852"/>
                </a:lnTo>
                <a:lnTo>
                  <a:pt x="1628" y="2852"/>
                </a:lnTo>
                <a:lnTo>
                  <a:pt x="1628" y="2852"/>
                </a:lnTo>
                <a:lnTo>
                  <a:pt x="1628" y="2851"/>
                </a:lnTo>
                <a:lnTo>
                  <a:pt x="1627" y="2851"/>
                </a:lnTo>
                <a:lnTo>
                  <a:pt x="1627" y="2851"/>
                </a:lnTo>
                <a:lnTo>
                  <a:pt x="1627" y="2849"/>
                </a:lnTo>
                <a:lnTo>
                  <a:pt x="1625" y="2849"/>
                </a:lnTo>
                <a:lnTo>
                  <a:pt x="1625" y="2849"/>
                </a:lnTo>
                <a:lnTo>
                  <a:pt x="1625" y="2848"/>
                </a:lnTo>
                <a:lnTo>
                  <a:pt x="1625" y="2848"/>
                </a:lnTo>
                <a:lnTo>
                  <a:pt x="1624" y="2848"/>
                </a:lnTo>
                <a:lnTo>
                  <a:pt x="1624" y="2848"/>
                </a:lnTo>
                <a:lnTo>
                  <a:pt x="1622" y="2848"/>
                </a:lnTo>
                <a:lnTo>
                  <a:pt x="1622" y="2848"/>
                </a:lnTo>
                <a:lnTo>
                  <a:pt x="1622" y="2846"/>
                </a:lnTo>
                <a:lnTo>
                  <a:pt x="1621" y="2846"/>
                </a:lnTo>
                <a:lnTo>
                  <a:pt x="1621" y="2845"/>
                </a:lnTo>
                <a:lnTo>
                  <a:pt x="1621" y="2845"/>
                </a:lnTo>
                <a:lnTo>
                  <a:pt x="1620" y="2844"/>
                </a:lnTo>
                <a:lnTo>
                  <a:pt x="1620" y="2844"/>
                </a:lnTo>
                <a:lnTo>
                  <a:pt x="1620" y="2844"/>
                </a:lnTo>
                <a:lnTo>
                  <a:pt x="1618" y="2844"/>
                </a:lnTo>
                <a:lnTo>
                  <a:pt x="1618" y="2844"/>
                </a:lnTo>
                <a:lnTo>
                  <a:pt x="1617" y="2844"/>
                </a:lnTo>
                <a:lnTo>
                  <a:pt x="1617" y="2844"/>
                </a:lnTo>
                <a:lnTo>
                  <a:pt x="1617" y="2844"/>
                </a:lnTo>
                <a:lnTo>
                  <a:pt x="1617" y="2844"/>
                </a:lnTo>
                <a:lnTo>
                  <a:pt x="1617" y="2842"/>
                </a:lnTo>
                <a:lnTo>
                  <a:pt x="1617" y="2842"/>
                </a:lnTo>
                <a:lnTo>
                  <a:pt x="1616" y="2841"/>
                </a:lnTo>
                <a:lnTo>
                  <a:pt x="1616" y="2841"/>
                </a:lnTo>
                <a:lnTo>
                  <a:pt x="1616" y="2841"/>
                </a:lnTo>
                <a:lnTo>
                  <a:pt x="1616" y="2840"/>
                </a:lnTo>
                <a:lnTo>
                  <a:pt x="1616" y="2840"/>
                </a:lnTo>
                <a:lnTo>
                  <a:pt x="1616" y="2838"/>
                </a:lnTo>
                <a:lnTo>
                  <a:pt x="1616" y="2838"/>
                </a:lnTo>
                <a:lnTo>
                  <a:pt x="1616" y="2838"/>
                </a:lnTo>
                <a:lnTo>
                  <a:pt x="1616" y="2837"/>
                </a:lnTo>
                <a:lnTo>
                  <a:pt x="1614" y="2837"/>
                </a:lnTo>
                <a:lnTo>
                  <a:pt x="1614" y="2835"/>
                </a:lnTo>
                <a:lnTo>
                  <a:pt x="1614" y="2835"/>
                </a:lnTo>
                <a:lnTo>
                  <a:pt x="1614" y="2834"/>
                </a:lnTo>
                <a:lnTo>
                  <a:pt x="1614" y="2834"/>
                </a:lnTo>
                <a:lnTo>
                  <a:pt x="1614" y="2833"/>
                </a:lnTo>
                <a:lnTo>
                  <a:pt x="1614" y="2833"/>
                </a:lnTo>
                <a:lnTo>
                  <a:pt x="1614" y="2833"/>
                </a:lnTo>
                <a:lnTo>
                  <a:pt x="1614" y="2833"/>
                </a:lnTo>
                <a:lnTo>
                  <a:pt x="1614" y="2831"/>
                </a:lnTo>
                <a:lnTo>
                  <a:pt x="1613" y="2830"/>
                </a:lnTo>
                <a:lnTo>
                  <a:pt x="1613" y="2830"/>
                </a:lnTo>
                <a:lnTo>
                  <a:pt x="1613" y="2830"/>
                </a:lnTo>
                <a:lnTo>
                  <a:pt x="1613" y="2829"/>
                </a:lnTo>
                <a:lnTo>
                  <a:pt x="1613" y="2827"/>
                </a:lnTo>
                <a:lnTo>
                  <a:pt x="1613" y="2827"/>
                </a:lnTo>
                <a:lnTo>
                  <a:pt x="1613" y="2827"/>
                </a:lnTo>
                <a:lnTo>
                  <a:pt x="1611" y="2827"/>
                </a:lnTo>
                <a:lnTo>
                  <a:pt x="1611" y="2826"/>
                </a:lnTo>
                <a:lnTo>
                  <a:pt x="1611" y="2826"/>
                </a:lnTo>
                <a:lnTo>
                  <a:pt x="1611" y="2826"/>
                </a:lnTo>
                <a:lnTo>
                  <a:pt x="1610" y="2826"/>
                </a:lnTo>
                <a:lnTo>
                  <a:pt x="1610" y="2826"/>
                </a:lnTo>
                <a:lnTo>
                  <a:pt x="1609" y="2826"/>
                </a:lnTo>
                <a:lnTo>
                  <a:pt x="1609" y="2826"/>
                </a:lnTo>
                <a:lnTo>
                  <a:pt x="1609" y="2826"/>
                </a:lnTo>
                <a:lnTo>
                  <a:pt x="1607" y="2826"/>
                </a:lnTo>
                <a:lnTo>
                  <a:pt x="1607" y="2826"/>
                </a:lnTo>
                <a:lnTo>
                  <a:pt x="1607" y="2826"/>
                </a:lnTo>
                <a:lnTo>
                  <a:pt x="1606" y="2825"/>
                </a:lnTo>
                <a:lnTo>
                  <a:pt x="1606" y="2825"/>
                </a:lnTo>
                <a:lnTo>
                  <a:pt x="1606" y="2823"/>
                </a:lnTo>
                <a:lnTo>
                  <a:pt x="1606" y="2823"/>
                </a:lnTo>
                <a:lnTo>
                  <a:pt x="1606" y="2823"/>
                </a:lnTo>
                <a:lnTo>
                  <a:pt x="1605" y="2822"/>
                </a:lnTo>
                <a:lnTo>
                  <a:pt x="1605" y="2822"/>
                </a:lnTo>
                <a:lnTo>
                  <a:pt x="1603" y="2822"/>
                </a:lnTo>
                <a:lnTo>
                  <a:pt x="1603" y="2820"/>
                </a:lnTo>
                <a:lnTo>
                  <a:pt x="1603" y="2820"/>
                </a:lnTo>
                <a:lnTo>
                  <a:pt x="1602" y="2820"/>
                </a:lnTo>
                <a:lnTo>
                  <a:pt x="1602" y="2820"/>
                </a:lnTo>
                <a:lnTo>
                  <a:pt x="1601" y="2820"/>
                </a:lnTo>
                <a:lnTo>
                  <a:pt x="1601" y="2820"/>
                </a:lnTo>
                <a:lnTo>
                  <a:pt x="1601" y="2820"/>
                </a:lnTo>
                <a:lnTo>
                  <a:pt x="1599" y="2820"/>
                </a:lnTo>
                <a:lnTo>
                  <a:pt x="1599" y="2820"/>
                </a:lnTo>
                <a:lnTo>
                  <a:pt x="1598" y="2820"/>
                </a:lnTo>
                <a:lnTo>
                  <a:pt x="1598" y="2820"/>
                </a:lnTo>
                <a:lnTo>
                  <a:pt x="1598" y="2819"/>
                </a:lnTo>
                <a:lnTo>
                  <a:pt x="1598" y="2819"/>
                </a:lnTo>
                <a:lnTo>
                  <a:pt x="1596" y="2819"/>
                </a:lnTo>
                <a:lnTo>
                  <a:pt x="1596" y="2819"/>
                </a:lnTo>
                <a:lnTo>
                  <a:pt x="1595" y="2819"/>
                </a:lnTo>
                <a:lnTo>
                  <a:pt x="1595" y="2819"/>
                </a:lnTo>
                <a:lnTo>
                  <a:pt x="1595" y="2819"/>
                </a:lnTo>
                <a:lnTo>
                  <a:pt x="1595" y="2819"/>
                </a:lnTo>
                <a:lnTo>
                  <a:pt x="1594" y="2818"/>
                </a:lnTo>
                <a:lnTo>
                  <a:pt x="1592" y="2818"/>
                </a:lnTo>
                <a:lnTo>
                  <a:pt x="1592" y="2818"/>
                </a:lnTo>
                <a:lnTo>
                  <a:pt x="1592" y="2816"/>
                </a:lnTo>
                <a:lnTo>
                  <a:pt x="1591" y="2816"/>
                </a:lnTo>
                <a:lnTo>
                  <a:pt x="1591" y="2816"/>
                </a:lnTo>
                <a:lnTo>
                  <a:pt x="1590" y="2816"/>
                </a:lnTo>
                <a:lnTo>
                  <a:pt x="1590" y="2816"/>
                </a:lnTo>
                <a:lnTo>
                  <a:pt x="1590" y="2816"/>
                </a:lnTo>
                <a:lnTo>
                  <a:pt x="1590" y="2816"/>
                </a:lnTo>
                <a:lnTo>
                  <a:pt x="1590" y="2815"/>
                </a:lnTo>
                <a:lnTo>
                  <a:pt x="1588" y="2815"/>
                </a:lnTo>
                <a:lnTo>
                  <a:pt x="1588" y="2814"/>
                </a:lnTo>
                <a:lnTo>
                  <a:pt x="1588" y="2814"/>
                </a:lnTo>
                <a:lnTo>
                  <a:pt x="1587" y="2814"/>
                </a:lnTo>
                <a:lnTo>
                  <a:pt x="1587" y="2814"/>
                </a:lnTo>
                <a:lnTo>
                  <a:pt x="1587" y="2814"/>
                </a:lnTo>
                <a:lnTo>
                  <a:pt x="1585" y="2814"/>
                </a:lnTo>
                <a:lnTo>
                  <a:pt x="1585" y="2814"/>
                </a:lnTo>
                <a:lnTo>
                  <a:pt x="1584" y="2814"/>
                </a:lnTo>
                <a:lnTo>
                  <a:pt x="1584" y="2814"/>
                </a:lnTo>
                <a:lnTo>
                  <a:pt x="1584" y="2814"/>
                </a:lnTo>
                <a:lnTo>
                  <a:pt x="1583" y="2814"/>
                </a:lnTo>
                <a:lnTo>
                  <a:pt x="1583" y="2814"/>
                </a:lnTo>
                <a:lnTo>
                  <a:pt x="1581" y="2814"/>
                </a:lnTo>
                <a:lnTo>
                  <a:pt x="1581" y="2814"/>
                </a:lnTo>
                <a:lnTo>
                  <a:pt x="1581" y="2814"/>
                </a:lnTo>
                <a:lnTo>
                  <a:pt x="1579" y="2812"/>
                </a:lnTo>
                <a:lnTo>
                  <a:pt x="1579" y="2812"/>
                </a:lnTo>
                <a:lnTo>
                  <a:pt x="1579" y="2811"/>
                </a:lnTo>
                <a:lnTo>
                  <a:pt x="1577" y="2811"/>
                </a:lnTo>
                <a:lnTo>
                  <a:pt x="1577" y="2811"/>
                </a:lnTo>
                <a:lnTo>
                  <a:pt x="1577" y="2811"/>
                </a:lnTo>
                <a:lnTo>
                  <a:pt x="1576" y="2811"/>
                </a:lnTo>
                <a:lnTo>
                  <a:pt x="1576" y="2809"/>
                </a:lnTo>
                <a:lnTo>
                  <a:pt x="1576" y="2809"/>
                </a:lnTo>
                <a:lnTo>
                  <a:pt x="1576" y="2809"/>
                </a:lnTo>
                <a:lnTo>
                  <a:pt x="1576" y="2808"/>
                </a:lnTo>
                <a:lnTo>
                  <a:pt x="1576" y="2808"/>
                </a:lnTo>
                <a:lnTo>
                  <a:pt x="1576" y="2808"/>
                </a:lnTo>
                <a:lnTo>
                  <a:pt x="1576" y="2807"/>
                </a:lnTo>
                <a:lnTo>
                  <a:pt x="1576" y="2807"/>
                </a:lnTo>
                <a:lnTo>
                  <a:pt x="1576" y="2805"/>
                </a:lnTo>
                <a:lnTo>
                  <a:pt x="1576" y="2805"/>
                </a:lnTo>
                <a:lnTo>
                  <a:pt x="1575" y="2805"/>
                </a:lnTo>
                <a:lnTo>
                  <a:pt x="1575" y="2805"/>
                </a:lnTo>
                <a:lnTo>
                  <a:pt x="1573" y="2805"/>
                </a:lnTo>
                <a:lnTo>
                  <a:pt x="1573" y="2805"/>
                </a:lnTo>
                <a:lnTo>
                  <a:pt x="1573" y="2804"/>
                </a:lnTo>
                <a:lnTo>
                  <a:pt x="1573" y="2804"/>
                </a:lnTo>
                <a:lnTo>
                  <a:pt x="1573" y="2803"/>
                </a:lnTo>
                <a:lnTo>
                  <a:pt x="1573" y="2803"/>
                </a:lnTo>
                <a:lnTo>
                  <a:pt x="1573" y="2803"/>
                </a:lnTo>
                <a:lnTo>
                  <a:pt x="1573" y="2801"/>
                </a:lnTo>
                <a:lnTo>
                  <a:pt x="1573" y="2801"/>
                </a:lnTo>
                <a:lnTo>
                  <a:pt x="1575" y="2801"/>
                </a:lnTo>
                <a:lnTo>
                  <a:pt x="1575" y="2800"/>
                </a:lnTo>
                <a:lnTo>
                  <a:pt x="1575" y="2800"/>
                </a:lnTo>
                <a:lnTo>
                  <a:pt x="1575" y="2800"/>
                </a:lnTo>
                <a:lnTo>
                  <a:pt x="1573" y="2800"/>
                </a:lnTo>
                <a:lnTo>
                  <a:pt x="1573" y="2799"/>
                </a:lnTo>
                <a:lnTo>
                  <a:pt x="1573" y="2799"/>
                </a:lnTo>
                <a:lnTo>
                  <a:pt x="1573" y="2799"/>
                </a:lnTo>
                <a:lnTo>
                  <a:pt x="1572" y="2799"/>
                </a:lnTo>
                <a:lnTo>
                  <a:pt x="1572" y="2799"/>
                </a:lnTo>
                <a:lnTo>
                  <a:pt x="1570" y="2799"/>
                </a:lnTo>
                <a:lnTo>
                  <a:pt x="1570" y="2797"/>
                </a:lnTo>
                <a:lnTo>
                  <a:pt x="1570" y="2797"/>
                </a:lnTo>
                <a:lnTo>
                  <a:pt x="1570" y="2797"/>
                </a:lnTo>
                <a:lnTo>
                  <a:pt x="1569" y="2797"/>
                </a:lnTo>
                <a:lnTo>
                  <a:pt x="1569" y="2796"/>
                </a:lnTo>
                <a:lnTo>
                  <a:pt x="1569" y="2796"/>
                </a:lnTo>
                <a:lnTo>
                  <a:pt x="1569" y="2794"/>
                </a:lnTo>
                <a:lnTo>
                  <a:pt x="1569" y="2794"/>
                </a:lnTo>
                <a:lnTo>
                  <a:pt x="1569" y="2794"/>
                </a:lnTo>
                <a:lnTo>
                  <a:pt x="1568" y="2794"/>
                </a:lnTo>
                <a:lnTo>
                  <a:pt x="1568" y="2794"/>
                </a:lnTo>
                <a:lnTo>
                  <a:pt x="1568" y="2794"/>
                </a:lnTo>
                <a:lnTo>
                  <a:pt x="1566" y="2794"/>
                </a:lnTo>
                <a:lnTo>
                  <a:pt x="1566" y="2794"/>
                </a:lnTo>
                <a:lnTo>
                  <a:pt x="1565" y="2794"/>
                </a:lnTo>
                <a:lnTo>
                  <a:pt x="1565" y="2794"/>
                </a:lnTo>
                <a:lnTo>
                  <a:pt x="1565" y="2793"/>
                </a:lnTo>
                <a:lnTo>
                  <a:pt x="1565" y="2793"/>
                </a:lnTo>
                <a:lnTo>
                  <a:pt x="1565" y="2792"/>
                </a:lnTo>
                <a:lnTo>
                  <a:pt x="1565" y="2792"/>
                </a:lnTo>
                <a:lnTo>
                  <a:pt x="1565" y="2792"/>
                </a:lnTo>
                <a:lnTo>
                  <a:pt x="1564" y="2792"/>
                </a:lnTo>
                <a:lnTo>
                  <a:pt x="1564" y="2790"/>
                </a:lnTo>
                <a:lnTo>
                  <a:pt x="1564" y="2790"/>
                </a:lnTo>
                <a:lnTo>
                  <a:pt x="1562" y="2789"/>
                </a:lnTo>
                <a:lnTo>
                  <a:pt x="1562" y="2789"/>
                </a:lnTo>
                <a:lnTo>
                  <a:pt x="1562" y="2790"/>
                </a:lnTo>
                <a:lnTo>
                  <a:pt x="1562" y="2790"/>
                </a:lnTo>
                <a:lnTo>
                  <a:pt x="1561" y="2790"/>
                </a:lnTo>
                <a:lnTo>
                  <a:pt x="1561" y="2790"/>
                </a:lnTo>
                <a:lnTo>
                  <a:pt x="1561" y="2790"/>
                </a:lnTo>
                <a:lnTo>
                  <a:pt x="1561" y="2789"/>
                </a:lnTo>
                <a:lnTo>
                  <a:pt x="1561" y="2789"/>
                </a:lnTo>
                <a:lnTo>
                  <a:pt x="1561" y="2789"/>
                </a:lnTo>
                <a:lnTo>
                  <a:pt x="1561" y="2788"/>
                </a:lnTo>
                <a:lnTo>
                  <a:pt x="1561" y="2788"/>
                </a:lnTo>
                <a:lnTo>
                  <a:pt x="1561" y="2788"/>
                </a:lnTo>
                <a:lnTo>
                  <a:pt x="1559" y="2786"/>
                </a:lnTo>
                <a:lnTo>
                  <a:pt x="1559" y="2786"/>
                </a:lnTo>
                <a:lnTo>
                  <a:pt x="1559" y="2786"/>
                </a:lnTo>
                <a:lnTo>
                  <a:pt x="1559" y="2786"/>
                </a:lnTo>
                <a:lnTo>
                  <a:pt x="1559" y="2786"/>
                </a:lnTo>
                <a:lnTo>
                  <a:pt x="1559" y="2785"/>
                </a:lnTo>
                <a:lnTo>
                  <a:pt x="1559" y="2785"/>
                </a:lnTo>
                <a:lnTo>
                  <a:pt x="1559" y="2783"/>
                </a:lnTo>
                <a:lnTo>
                  <a:pt x="1559" y="2783"/>
                </a:lnTo>
                <a:lnTo>
                  <a:pt x="1559" y="2783"/>
                </a:lnTo>
                <a:lnTo>
                  <a:pt x="1559" y="2782"/>
                </a:lnTo>
                <a:lnTo>
                  <a:pt x="1559" y="2782"/>
                </a:lnTo>
                <a:lnTo>
                  <a:pt x="1559" y="2781"/>
                </a:lnTo>
                <a:lnTo>
                  <a:pt x="1559" y="2781"/>
                </a:lnTo>
                <a:lnTo>
                  <a:pt x="1559" y="2781"/>
                </a:lnTo>
                <a:lnTo>
                  <a:pt x="1558" y="2781"/>
                </a:lnTo>
                <a:lnTo>
                  <a:pt x="1558" y="2779"/>
                </a:lnTo>
                <a:lnTo>
                  <a:pt x="1558" y="2779"/>
                </a:lnTo>
                <a:lnTo>
                  <a:pt x="1558" y="2778"/>
                </a:lnTo>
                <a:lnTo>
                  <a:pt x="1558" y="2778"/>
                </a:lnTo>
                <a:lnTo>
                  <a:pt x="1558" y="2778"/>
                </a:lnTo>
                <a:lnTo>
                  <a:pt x="1558" y="2777"/>
                </a:lnTo>
                <a:lnTo>
                  <a:pt x="1558" y="2777"/>
                </a:lnTo>
                <a:lnTo>
                  <a:pt x="1557" y="2775"/>
                </a:lnTo>
                <a:lnTo>
                  <a:pt x="1557" y="2775"/>
                </a:lnTo>
                <a:lnTo>
                  <a:pt x="1557" y="2775"/>
                </a:lnTo>
                <a:lnTo>
                  <a:pt x="1555" y="2775"/>
                </a:lnTo>
                <a:lnTo>
                  <a:pt x="1555" y="2775"/>
                </a:lnTo>
                <a:lnTo>
                  <a:pt x="1555" y="2775"/>
                </a:lnTo>
                <a:lnTo>
                  <a:pt x="1555" y="2774"/>
                </a:lnTo>
                <a:lnTo>
                  <a:pt x="1557" y="2774"/>
                </a:lnTo>
                <a:lnTo>
                  <a:pt x="1557" y="2774"/>
                </a:lnTo>
                <a:lnTo>
                  <a:pt x="1557" y="2774"/>
                </a:lnTo>
                <a:lnTo>
                  <a:pt x="1557" y="2774"/>
                </a:lnTo>
                <a:lnTo>
                  <a:pt x="1558" y="2773"/>
                </a:lnTo>
                <a:lnTo>
                  <a:pt x="1558" y="2773"/>
                </a:lnTo>
                <a:lnTo>
                  <a:pt x="1558" y="2773"/>
                </a:lnTo>
                <a:lnTo>
                  <a:pt x="1558" y="2773"/>
                </a:lnTo>
                <a:lnTo>
                  <a:pt x="1558" y="2773"/>
                </a:lnTo>
                <a:lnTo>
                  <a:pt x="1557" y="2773"/>
                </a:lnTo>
                <a:lnTo>
                  <a:pt x="1557" y="2771"/>
                </a:lnTo>
                <a:lnTo>
                  <a:pt x="1557" y="2771"/>
                </a:lnTo>
                <a:lnTo>
                  <a:pt x="1555" y="2771"/>
                </a:lnTo>
                <a:lnTo>
                  <a:pt x="1555" y="2771"/>
                </a:lnTo>
                <a:lnTo>
                  <a:pt x="1555" y="2771"/>
                </a:lnTo>
                <a:lnTo>
                  <a:pt x="1555" y="2770"/>
                </a:lnTo>
                <a:lnTo>
                  <a:pt x="1554" y="2770"/>
                </a:lnTo>
                <a:lnTo>
                  <a:pt x="1554" y="2770"/>
                </a:lnTo>
                <a:lnTo>
                  <a:pt x="1554" y="2770"/>
                </a:lnTo>
                <a:lnTo>
                  <a:pt x="1554" y="2768"/>
                </a:lnTo>
                <a:lnTo>
                  <a:pt x="1554" y="2768"/>
                </a:lnTo>
                <a:lnTo>
                  <a:pt x="1554" y="2767"/>
                </a:lnTo>
                <a:lnTo>
                  <a:pt x="1554" y="2767"/>
                </a:lnTo>
                <a:lnTo>
                  <a:pt x="1554" y="2767"/>
                </a:lnTo>
                <a:lnTo>
                  <a:pt x="1553" y="2766"/>
                </a:lnTo>
                <a:lnTo>
                  <a:pt x="1553" y="2766"/>
                </a:lnTo>
                <a:lnTo>
                  <a:pt x="1553" y="2764"/>
                </a:lnTo>
                <a:lnTo>
                  <a:pt x="1553" y="2764"/>
                </a:lnTo>
                <a:lnTo>
                  <a:pt x="1553" y="2764"/>
                </a:lnTo>
                <a:lnTo>
                  <a:pt x="1553" y="2764"/>
                </a:lnTo>
                <a:lnTo>
                  <a:pt x="1553" y="2763"/>
                </a:lnTo>
                <a:lnTo>
                  <a:pt x="1553" y="2763"/>
                </a:lnTo>
                <a:lnTo>
                  <a:pt x="1553" y="2762"/>
                </a:lnTo>
                <a:lnTo>
                  <a:pt x="1553" y="2762"/>
                </a:lnTo>
                <a:lnTo>
                  <a:pt x="1551" y="2762"/>
                </a:lnTo>
                <a:lnTo>
                  <a:pt x="1551" y="2762"/>
                </a:lnTo>
                <a:lnTo>
                  <a:pt x="1551" y="2762"/>
                </a:lnTo>
                <a:lnTo>
                  <a:pt x="1551" y="2760"/>
                </a:lnTo>
                <a:lnTo>
                  <a:pt x="1550" y="2760"/>
                </a:lnTo>
                <a:lnTo>
                  <a:pt x="1550" y="2759"/>
                </a:lnTo>
                <a:lnTo>
                  <a:pt x="1550" y="2759"/>
                </a:lnTo>
                <a:lnTo>
                  <a:pt x="1550" y="2759"/>
                </a:lnTo>
                <a:lnTo>
                  <a:pt x="1551" y="2757"/>
                </a:lnTo>
                <a:lnTo>
                  <a:pt x="1551" y="2757"/>
                </a:lnTo>
                <a:lnTo>
                  <a:pt x="1551" y="2756"/>
                </a:lnTo>
                <a:lnTo>
                  <a:pt x="1551" y="2756"/>
                </a:lnTo>
                <a:lnTo>
                  <a:pt x="1551" y="2756"/>
                </a:lnTo>
                <a:lnTo>
                  <a:pt x="1550" y="2756"/>
                </a:lnTo>
                <a:lnTo>
                  <a:pt x="1550" y="2755"/>
                </a:lnTo>
                <a:lnTo>
                  <a:pt x="1550" y="2755"/>
                </a:lnTo>
                <a:lnTo>
                  <a:pt x="1550" y="2755"/>
                </a:lnTo>
                <a:lnTo>
                  <a:pt x="1549" y="2755"/>
                </a:lnTo>
                <a:lnTo>
                  <a:pt x="1549" y="2755"/>
                </a:lnTo>
                <a:lnTo>
                  <a:pt x="1549" y="2753"/>
                </a:lnTo>
                <a:lnTo>
                  <a:pt x="1549" y="2753"/>
                </a:lnTo>
                <a:lnTo>
                  <a:pt x="1547" y="2753"/>
                </a:lnTo>
                <a:lnTo>
                  <a:pt x="1546" y="2753"/>
                </a:lnTo>
                <a:lnTo>
                  <a:pt x="1546" y="2753"/>
                </a:lnTo>
                <a:lnTo>
                  <a:pt x="1546" y="2753"/>
                </a:lnTo>
                <a:lnTo>
                  <a:pt x="1544" y="2753"/>
                </a:lnTo>
                <a:lnTo>
                  <a:pt x="1544" y="2753"/>
                </a:lnTo>
                <a:lnTo>
                  <a:pt x="1544" y="2753"/>
                </a:lnTo>
                <a:lnTo>
                  <a:pt x="1543" y="2753"/>
                </a:lnTo>
                <a:lnTo>
                  <a:pt x="1543" y="2753"/>
                </a:lnTo>
                <a:lnTo>
                  <a:pt x="1543" y="2753"/>
                </a:lnTo>
                <a:lnTo>
                  <a:pt x="1543" y="2752"/>
                </a:lnTo>
                <a:lnTo>
                  <a:pt x="1542" y="2752"/>
                </a:lnTo>
                <a:lnTo>
                  <a:pt x="1542" y="2752"/>
                </a:lnTo>
                <a:lnTo>
                  <a:pt x="1542" y="2751"/>
                </a:lnTo>
                <a:lnTo>
                  <a:pt x="1540" y="2751"/>
                </a:lnTo>
                <a:lnTo>
                  <a:pt x="1540" y="2751"/>
                </a:lnTo>
                <a:lnTo>
                  <a:pt x="1540" y="2749"/>
                </a:lnTo>
                <a:lnTo>
                  <a:pt x="1540" y="2749"/>
                </a:lnTo>
                <a:lnTo>
                  <a:pt x="1540" y="2749"/>
                </a:lnTo>
                <a:lnTo>
                  <a:pt x="1540" y="2748"/>
                </a:lnTo>
                <a:lnTo>
                  <a:pt x="1540" y="2748"/>
                </a:lnTo>
                <a:lnTo>
                  <a:pt x="1540" y="2748"/>
                </a:lnTo>
                <a:lnTo>
                  <a:pt x="1540" y="2748"/>
                </a:lnTo>
                <a:lnTo>
                  <a:pt x="1540" y="2747"/>
                </a:lnTo>
                <a:lnTo>
                  <a:pt x="1539" y="2747"/>
                </a:lnTo>
                <a:lnTo>
                  <a:pt x="1538" y="2747"/>
                </a:lnTo>
                <a:lnTo>
                  <a:pt x="1536" y="2748"/>
                </a:lnTo>
                <a:lnTo>
                  <a:pt x="1535" y="2748"/>
                </a:lnTo>
                <a:lnTo>
                  <a:pt x="1533" y="2749"/>
                </a:lnTo>
                <a:lnTo>
                  <a:pt x="1532" y="2749"/>
                </a:lnTo>
                <a:lnTo>
                  <a:pt x="1532" y="2749"/>
                </a:lnTo>
                <a:lnTo>
                  <a:pt x="1531" y="2749"/>
                </a:lnTo>
                <a:lnTo>
                  <a:pt x="1531" y="2749"/>
                </a:lnTo>
                <a:lnTo>
                  <a:pt x="1529" y="2749"/>
                </a:lnTo>
                <a:lnTo>
                  <a:pt x="1528" y="2751"/>
                </a:lnTo>
                <a:lnTo>
                  <a:pt x="1527" y="2751"/>
                </a:lnTo>
                <a:lnTo>
                  <a:pt x="1527" y="2751"/>
                </a:lnTo>
                <a:lnTo>
                  <a:pt x="1525" y="2752"/>
                </a:lnTo>
                <a:lnTo>
                  <a:pt x="1524" y="2752"/>
                </a:lnTo>
                <a:lnTo>
                  <a:pt x="1523" y="2752"/>
                </a:lnTo>
                <a:lnTo>
                  <a:pt x="1523" y="2752"/>
                </a:lnTo>
                <a:lnTo>
                  <a:pt x="1521" y="2753"/>
                </a:lnTo>
                <a:lnTo>
                  <a:pt x="1521" y="2753"/>
                </a:lnTo>
                <a:lnTo>
                  <a:pt x="1520" y="2753"/>
                </a:lnTo>
                <a:lnTo>
                  <a:pt x="1520" y="2753"/>
                </a:lnTo>
                <a:lnTo>
                  <a:pt x="1518" y="2753"/>
                </a:lnTo>
                <a:lnTo>
                  <a:pt x="1518" y="2753"/>
                </a:lnTo>
                <a:lnTo>
                  <a:pt x="1518" y="2752"/>
                </a:lnTo>
                <a:lnTo>
                  <a:pt x="1518" y="2751"/>
                </a:lnTo>
                <a:lnTo>
                  <a:pt x="1518" y="2751"/>
                </a:lnTo>
                <a:lnTo>
                  <a:pt x="1518" y="2749"/>
                </a:lnTo>
                <a:lnTo>
                  <a:pt x="1518" y="2749"/>
                </a:lnTo>
                <a:lnTo>
                  <a:pt x="1518" y="2748"/>
                </a:lnTo>
                <a:lnTo>
                  <a:pt x="1518" y="2748"/>
                </a:lnTo>
                <a:lnTo>
                  <a:pt x="1518" y="2747"/>
                </a:lnTo>
                <a:lnTo>
                  <a:pt x="1518" y="2745"/>
                </a:lnTo>
                <a:lnTo>
                  <a:pt x="1518" y="2745"/>
                </a:lnTo>
                <a:lnTo>
                  <a:pt x="1517" y="2745"/>
                </a:lnTo>
                <a:lnTo>
                  <a:pt x="1517" y="2744"/>
                </a:lnTo>
                <a:lnTo>
                  <a:pt x="1516" y="2744"/>
                </a:lnTo>
                <a:lnTo>
                  <a:pt x="1516" y="2744"/>
                </a:lnTo>
                <a:lnTo>
                  <a:pt x="1516" y="2742"/>
                </a:lnTo>
                <a:lnTo>
                  <a:pt x="1514" y="2742"/>
                </a:lnTo>
                <a:lnTo>
                  <a:pt x="1514" y="2741"/>
                </a:lnTo>
                <a:lnTo>
                  <a:pt x="1514" y="2740"/>
                </a:lnTo>
                <a:lnTo>
                  <a:pt x="1514" y="2738"/>
                </a:lnTo>
                <a:lnTo>
                  <a:pt x="1514" y="2737"/>
                </a:lnTo>
                <a:lnTo>
                  <a:pt x="1514" y="2736"/>
                </a:lnTo>
                <a:lnTo>
                  <a:pt x="1516" y="2734"/>
                </a:lnTo>
                <a:lnTo>
                  <a:pt x="1516" y="2734"/>
                </a:lnTo>
                <a:lnTo>
                  <a:pt x="1516" y="2733"/>
                </a:lnTo>
                <a:lnTo>
                  <a:pt x="1516" y="2733"/>
                </a:lnTo>
                <a:lnTo>
                  <a:pt x="1516" y="2732"/>
                </a:lnTo>
                <a:lnTo>
                  <a:pt x="1516" y="2732"/>
                </a:lnTo>
                <a:lnTo>
                  <a:pt x="1516" y="2732"/>
                </a:lnTo>
                <a:lnTo>
                  <a:pt x="1516" y="2730"/>
                </a:lnTo>
                <a:lnTo>
                  <a:pt x="1516" y="2730"/>
                </a:lnTo>
                <a:lnTo>
                  <a:pt x="1516" y="2729"/>
                </a:lnTo>
                <a:lnTo>
                  <a:pt x="1516" y="2729"/>
                </a:lnTo>
                <a:lnTo>
                  <a:pt x="1516" y="2729"/>
                </a:lnTo>
                <a:lnTo>
                  <a:pt x="1516" y="2729"/>
                </a:lnTo>
                <a:lnTo>
                  <a:pt x="1516" y="2727"/>
                </a:lnTo>
                <a:lnTo>
                  <a:pt x="1516" y="2727"/>
                </a:lnTo>
                <a:lnTo>
                  <a:pt x="1516" y="2726"/>
                </a:lnTo>
                <a:lnTo>
                  <a:pt x="1516" y="2726"/>
                </a:lnTo>
                <a:lnTo>
                  <a:pt x="1516" y="2726"/>
                </a:lnTo>
                <a:lnTo>
                  <a:pt x="1516" y="2725"/>
                </a:lnTo>
                <a:lnTo>
                  <a:pt x="1516" y="2725"/>
                </a:lnTo>
                <a:lnTo>
                  <a:pt x="1516" y="2723"/>
                </a:lnTo>
                <a:lnTo>
                  <a:pt x="1516" y="2723"/>
                </a:lnTo>
                <a:lnTo>
                  <a:pt x="1516" y="2723"/>
                </a:lnTo>
                <a:lnTo>
                  <a:pt x="1516" y="2722"/>
                </a:lnTo>
                <a:lnTo>
                  <a:pt x="1516" y="2721"/>
                </a:lnTo>
                <a:lnTo>
                  <a:pt x="1516" y="2721"/>
                </a:lnTo>
                <a:lnTo>
                  <a:pt x="1516" y="2721"/>
                </a:lnTo>
                <a:lnTo>
                  <a:pt x="1516" y="2719"/>
                </a:lnTo>
                <a:lnTo>
                  <a:pt x="1516" y="2719"/>
                </a:lnTo>
                <a:lnTo>
                  <a:pt x="1516" y="2718"/>
                </a:lnTo>
                <a:lnTo>
                  <a:pt x="1516" y="2718"/>
                </a:lnTo>
                <a:lnTo>
                  <a:pt x="1516" y="2718"/>
                </a:lnTo>
                <a:lnTo>
                  <a:pt x="1516" y="2716"/>
                </a:lnTo>
                <a:lnTo>
                  <a:pt x="1516" y="2716"/>
                </a:lnTo>
                <a:lnTo>
                  <a:pt x="1516" y="2716"/>
                </a:lnTo>
                <a:lnTo>
                  <a:pt x="1516" y="2715"/>
                </a:lnTo>
                <a:lnTo>
                  <a:pt x="1516" y="2715"/>
                </a:lnTo>
                <a:lnTo>
                  <a:pt x="1516" y="2715"/>
                </a:lnTo>
                <a:lnTo>
                  <a:pt x="1516" y="2715"/>
                </a:lnTo>
                <a:lnTo>
                  <a:pt x="1516" y="2714"/>
                </a:lnTo>
                <a:lnTo>
                  <a:pt x="1514" y="2714"/>
                </a:lnTo>
                <a:lnTo>
                  <a:pt x="1514" y="2714"/>
                </a:lnTo>
                <a:lnTo>
                  <a:pt x="1514" y="2712"/>
                </a:lnTo>
                <a:lnTo>
                  <a:pt x="1514" y="2712"/>
                </a:lnTo>
                <a:lnTo>
                  <a:pt x="1514" y="2712"/>
                </a:lnTo>
                <a:lnTo>
                  <a:pt x="1514" y="2712"/>
                </a:lnTo>
                <a:lnTo>
                  <a:pt x="1514" y="2711"/>
                </a:lnTo>
                <a:lnTo>
                  <a:pt x="1514" y="2711"/>
                </a:lnTo>
                <a:lnTo>
                  <a:pt x="1514" y="2710"/>
                </a:lnTo>
                <a:lnTo>
                  <a:pt x="1514" y="2708"/>
                </a:lnTo>
                <a:lnTo>
                  <a:pt x="1513" y="2708"/>
                </a:lnTo>
                <a:lnTo>
                  <a:pt x="1513" y="2707"/>
                </a:lnTo>
                <a:lnTo>
                  <a:pt x="1513" y="2707"/>
                </a:lnTo>
                <a:lnTo>
                  <a:pt x="1513" y="2706"/>
                </a:lnTo>
                <a:lnTo>
                  <a:pt x="1513" y="2704"/>
                </a:lnTo>
                <a:lnTo>
                  <a:pt x="1512" y="2704"/>
                </a:lnTo>
                <a:lnTo>
                  <a:pt x="1512" y="2704"/>
                </a:lnTo>
                <a:lnTo>
                  <a:pt x="1510" y="2704"/>
                </a:lnTo>
                <a:lnTo>
                  <a:pt x="1510" y="2704"/>
                </a:lnTo>
                <a:lnTo>
                  <a:pt x="1509" y="2704"/>
                </a:lnTo>
                <a:lnTo>
                  <a:pt x="1509" y="2704"/>
                </a:lnTo>
                <a:lnTo>
                  <a:pt x="1509" y="2704"/>
                </a:lnTo>
                <a:lnTo>
                  <a:pt x="1509" y="2703"/>
                </a:lnTo>
                <a:lnTo>
                  <a:pt x="1509" y="2703"/>
                </a:lnTo>
                <a:lnTo>
                  <a:pt x="1509" y="2703"/>
                </a:lnTo>
                <a:lnTo>
                  <a:pt x="1509" y="2701"/>
                </a:lnTo>
                <a:lnTo>
                  <a:pt x="1510" y="2701"/>
                </a:lnTo>
                <a:lnTo>
                  <a:pt x="1510" y="2701"/>
                </a:lnTo>
                <a:lnTo>
                  <a:pt x="1510" y="2701"/>
                </a:lnTo>
                <a:lnTo>
                  <a:pt x="1510" y="2700"/>
                </a:lnTo>
                <a:lnTo>
                  <a:pt x="1510" y="2700"/>
                </a:lnTo>
                <a:lnTo>
                  <a:pt x="1510" y="2700"/>
                </a:lnTo>
                <a:lnTo>
                  <a:pt x="1510" y="2699"/>
                </a:lnTo>
                <a:lnTo>
                  <a:pt x="1510" y="2699"/>
                </a:lnTo>
                <a:lnTo>
                  <a:pt x="1510" y="2699"/>
                </a:lnTo>
                <a:lnTo>
                  <a:pt x="1509" y="2699"/>
                </a:lnTo>
                <a:lnTo>
                  <a:pt x="1509" y="2699"/>
                </a:lnTo>
                <a:lnTo>
                  <a:pt x="1507" y="2697"/>
                </a:lnTo>
                <a:lnTo>
                  <a:pt x="1509" y="2697"/>
                </a:lnTo>
                <a:lnTo>
                  <a:pt x="1509" y="2696"/>
                </a:lnTo>
                <a:lnTo>
                  <a:pt x="1509" y="2696"/>
                </a:lnTo>
                <a:lnTo>
                  <a:pt x="1509" y="2696"/>
                </a:lnTo>
                <a:lnTo>
                  <a:pt x="1509" y="2696"/>
                </a:lnTo>
                <a:lnTo>
                  <a:pt x="1509" y="2695"/>
                </a:lnTo>
                <a:lnTo>
                  <a:pt x="1509" y="2695"/>
                </a:lnTo>
                <a:lnTo>
                  <a:pt x="1509" y="2695"/>
                </a:lnTo>
                <a:lnTo>
                  <a:pt x="1509" y="2693"/>
                </a:lnTo>
                <a:lnTo>
                  <a:pt x="1507" y="2693"/>
                </a:lnTo>
                <a:lnTo>
                  <a:pt x="1507" y="2693"/>
                </a:lnTo>
                <a:lnTo>
                  <a:pt x="1507" y="2693"/>
                </a:lnTo>
                <a:lnTo>
                  <a:pt x="1507" y="2693"/>
                </a:lnTo>
                <a:lnTo>
                  <a:pt x="1507" y="2692"/>
                </a:lnTo>
                <a:lnTo>
                  <a:pt x="1507" y="2692"/>
                </a:lnTo>
                <a:lnTo>
                  <a:pt x="1507" y="2690"/>
                </a:lnTo>
                <a:lnTo>
                  <a:pt x="1507" y="2690"/>
                </a:lnTo>
                <a:lnTo>
                  <a:pt x="1506" y="2690"/>
                </a:lnTo>
                <a:lnTo>
                  <a:pt x="1506" y="2690"/>
                </a:lnTo>
                <a:lnTo>
                  <a:pt x="1506" y="2690"/>
                </a:lnTo>
                <a:lnTo>
                  <a:pt x="1505" y="2690"/>
                </a:lnTo>
                <a:lnTo>
                  <a:pt x="1505" y="2689"/>
                </a:lnTo>
                <a:lnTo>
                  <a:pt x="1505" y="2689"/>
                </a:lnTo>
                <a:lnTo>
                  <a:pt x="1505" y="2689"/>
                </a:lnTo>
                <a:lnTo>
                  <a:pt x="1505" y="2689"/>
                </a:lnTo>
                <a:lnTo>
                  <a:pt x="1505" y="2688"/>
                </a:lnTo>
                <a:lnTo>
                  <a:pt x="1505" y="2688"/>
                </a:lnTo>
                <a:lnTo>
                  <a:pt x="1505" y="2688"/>
                </a:lnTo>
                <a:lnTo>
                  <a:pt x="1505" y="2686"/>
                </a:lnTo>
                <a:lnTo>
                  <a:pt x="1505" y="2686"/>
                </a:lnTo>
                <a:lnTo>
                  <a:pt x="1503" y="2686"/>
                </a:lnTo>
                <a:lnTo>
                  <a:pt x="1503" y="2686"/>
                </a:lnTo>
                <a:lnTo>
                  <a:pt x="1503" y="2685"/>
                </a:lnTo>
                <a:lnTo>
                  <a:pt x="1503" y="2685"/>
                </a:lnTo>
                <a:lnTo>
                  <a:pt x="1502" y="2685"/>
                </a:lnTo>
                <a:lnTo>
                  <a:pt x="1502" y="2684"/>
                </a:lnTo>
                <a:lnTo>
                  <a:pt x="1502" y="2684"/>
                </a:lnTo>
                <a:lnTo>
                  <a:pt x="1502" y="2682"/>
                </a:lnTo>
                <a:lnTo>
                  <a:pt x="1502" y="2682"/>
                </a:lnTo>
                <a:lnTo>
                  <a:pt x="1502" y="2682"/>
                </a:lnTo>
                <a:lnTo>
                  <a:pt x="1502" y="2681"/>
                </a:lnTo>
                <a:lnTo>
                  <a:pt x="1502" y="2681"/>
                </a:lnTo>
                <a:lnTo>
                  <a:pt x="1502" y="2681"/>
                </a:lnTo>
                <a:lnTo>
                  <a:pt x="1502" y="2680"/>
                </a:lnTo>
                <a:lnTo>
                  <a:pt x="1502" y="2680"/>
                </a:lnTo>
                <a:lnTo>
                  <a:pt x="1501" y="2680"/>
                </a:lnTo>
                <a:lnTo>
                  <a:pt x="1501" y="2680"/>
                </a:lnTo>
                <a:lnTo>
                  <a:pt x="1501" y="2678"/>
                </a:lnTo>
                <a:lnTo>
                  <a:pt x="1501" y="2678"/>
                </a:lnTo>
                <a:lnTo>
                  <a:pt x="1501" y="2677"/>
                </a:lnTo>
                <a:lnTo>
                  <a:pt x="1501" y="2677"/>
                </a:lnTo>
                <a:lnTo>
                  <a:pt x="1499" y="2677"/>
                </a:lnTo>
                <a:lnTo>
                  <a:pt x="1499" y="2677"/>
                </a:lnTo>
                <a:lnTo>
                  <a:pt x="1499" y="2675"/>
                </a:lnTo>
                <a:lnTo>
                  <a:pt x="1501" y="2677"/>
                </a:lnTo>
                <a:lnTo>
                  <a:pt x="1501" y="2675"/>
                </a:lnTo>
                <a:lnTo>
                  <a:pt x="1501" y="2669"/>
                </a:lnTo>
                <a:lnTo>
                  <a:pt x="1501" y="2669"/>
                </a:lnTo>
                <a:lnTo>
                  <a:pt x="1499" y="2669"/>
                </a:lnTo>
                <a:lnTo>
                  <a:pt x="1499" y="2667"/>
                </a:lnTo>
                <a:lnTo>
                  <a:pt x="1499" y="2666"/>
                </a:lnTo>
                <a:lnTo>
                  <a:pt x="1498" y="2666"/>
                </a:lnTo>
                <a:lnTo>
                  <a:pt x="1498" y="2666"/>
                </a:lnTo>
                <a:lnTo>
                  <a:pt x="1498" y="2664"/>
                </a:lnTo>
                <a:lnTo>
                  <a:pt x="1498" y="2664"/>
                </a:lnTo>
                <a:lnTo>
                  <a:pt x="1498" y="2663"/>
                </a:lnTo>
                <a:lnTo>
                  <a:pt x="1499" y="2663"/>
                </a:lnTo>
                <a:lnTo>
                  <a:pt x="1499" y="2662"/>
                </a:lnTo>
                <a:lnTo>
                  <a:pt x="1498" y="2662"/>
                </a:lnTo>
                <a:lnTo>
                  <a:pt x="1498" y="2660"/>
                </a:lnTo>
                <a:lnTo>
                  <a:pt x="1498" y="2660"/>
                </a:lnTo>
                <a:lnTo>
                  <a:pt x="1499" y="2659"/>
                </a:lnTo>
                <a:lnTo>
                  <a:pt x="1499" y="2659"/>
                </a:lnTo>
                <a:lnTo>
                  <a:pt x="1499" y="2658"/>
                </a:lnTo>
                <a:lnTo>
                  <a:pt x="1499" y="2658"/>
                </a:lnTo>
                <a:lnTo>
                  <a:pt x="1499" y="2658"/>
                </a:lnTo>
                <a:lnTo>
                  <a:pt x="1499" y="2656"/>
                </a:lnTo>
                <a:lnTo>
                  <a:pt x="1501" y="2656"/>
                </a:lnTo>
                <a:lnTo>
                  <a:pt x="1501" y="2656"/>
                </a:lnTo>
                <a:lnTo>
                  <a:pt x="1501" y="2655"/>
                </a:lnTo>
                <a:lnTo>
                  <a:pt x="1501" y="2655"/>
                </a:lnTo>
                <a:lnTo>
                  <a:pt x="1501" y="2654"/>
                </a:lnTo>
                <a:lnTo>
                  <a:pt x="1501" y="2654"/>
                </a:lnTo>
                <a:lnTo>
                  <a:pt x="1499" y="2654"/>
                </a:lnTo>
                <a:lnTo>
                  <a:pt x="1499" y="2654"/>
                </a:lnTo>
                <a:lnTo>
                  <a:pt x="1498" y="2654"/>
                </a:lnTo>
                <a:lnTo>
                  <a:pt x="1497" y="2654"/>
                </a:lnTo>
                <a:lnTo>
                  <a:pt x="1497" y="2654"/>
                </a:lnTo>
                <a:lnTo>
                  <a:pt x="1497" y="2654"/>
                </a:lnTo>
                <a:lnTo>
                  <a:pt x="1495" y="2654"/>
                </a:lnTo>
                <a:lnTo>
                  <a:pt x="1495" y="2652"/>
                </a:lnTo>
                <a:lnTo>
                  <a:pt x="1495" y="2652"/>
                </a:lnTo>
                <a:lnTo>
                  <a:pt x="1495" y="2652"/>
                </a:lnTo>
                <a:lnTo>
                  <a:pt x="1497" y="2652"/>
                </a:lnTo>
                <a:lnTo>
                  <a:pt x="1497" y="2651"/>
                </a:lnTo>
                <a:lnTo>
                  <a:pt x="1497" y="2651"/>
                </a:lnTo>
                <a:lnTo>
                  <a:pt x="1497" y="2649"/>
                </a:lnTo>
                <a:lnTo>
                  <a:pt x="1497" y="2649"/>
                </a:lnTo>
                <a:lnTo>
                  <a:pt x="1497" y="2649"/>
                </a:lnTo>
                <a:lnTo>
                  <a:pt x="1495" y="2649"/>
                </a:lnTo>
                <a:lnTo>
                  <a:pt x="1495" y="2648"/>
                </a:lnTo>
                <a:lnTo>
                  <a:pt x="1495" y="2648"/>
                </a:lnTo>
                <a:lnTo>
                  <a:pt x="1495" y="2647"/>
                </a:lnTo>
                <a:lnTo>
                  <a:pt x="1495" y="2647"/>
                </a:lnTo>
                <a:lnTo>
                  <a:pt x="1495" y="2647"/>
                </a:lnTo>
                <a:lnTo>
                  <a:pt x="1494" y="2647"/>
                </a:lnTo>
                <a:lnTo>
                  <a:pt x="1494" y="2645"/>
                </a:lnTo>
                <a:lnTo>
                  <a:pt x="1494" y="2645"/>
                </a:lnTo>
                <a:lnTo>
                  <a:pt x="1495" y="2645"/>
                </a:lnTo>
                <a:lnTo>
                  <a:pt x="1495" y="2644"/>
                </a:lnTo>
                <a:lnTo>
                  <a:pt x="1494" y="2644"/>
                </a:lnTo>
                <a:lnTo>
                  <a:pt x="1494" y="2643"/>
                </a:lnTo>
                <a:lnTo>
                  <a:pt x="1494" y="2643"/>
                </a:lnTo>
                <a:lnTo>
                  <a:pt x="1494" y="2641"/>
                </a:lnTo>
                <a:lnTo>
                  <a:pt x="1494" y="2641"/>
                </a:lnTo>
                <a:lnTo>
                  <a:pt x="1494" y="2640"/>
                </a:lnTo>
                <a:lnTo>
                  <a:pt x="1494" y="2640"/>
                </a:lnTo>
                <a:lnTo>
                  <a:pt x="1494" y="2638"/>
                </a:lnTo>
                <a:lnTo>
                  <a:pt x="1494" y="2638"/>
                </a:lnTo>
                <a:lnTo>
                  <a:pt x="1492" y="2637"/>
                </a:lnTo>
                <a:lnTo>
                  <a:pt x="1491" y="2637"/>
                </a:lnTo>
                <a:lnTo>
                  <a:pt x="1491" y="2636"/>
                </a:lnTo>
                <a:lnTo>
                  <a:pt x="1490" y="2637"/>
                </a:lnTo>
                <a:lnTo>
                  <a:pt x="1490" y="2637"/>
                </a:lnTo>
                <a:lnTo>
                  <a:pt x="1488" y="2637"/>
                </a:lnTo>
                <a:lnTo>
                  <a:pt x="1488" y="2637"/>
                </a:lnTo>
                <a:lnTo>
                  <a:pt x="1488" y="2636"/>
                </a:lnTo>
                <a:lnTo>
                  <a:pt x="1488" y="2636"/>
                </a:lnTo>
                <a:lnTo>
                  <a:pt x="1488" y="2636"/>
                </a:lnTo>
                <a:lnTo>
                  <a:pt x="1488" y="2634"/>
                </a:lnTo>
                <a:lnTo>
                  <a:pt x="1488" y="2634"/>
                </a:lnTo>
                <a:lnTo>
                  <a:pt x="1488" y="2633"/>
                </a:lnTo>
                <a:lnTo>
                  <a:pt x="1487" y="2633"/>
                </a:lnTo>
                <a:lnTo>
                  <a:pt x="1488" y="2633"/>
                </a:lnTo>
                <a:lnTo>
                  <a:pt x="1488" y="2633"/>
                </a:lnTo>
                <a:lnTo>
                  <a:pt x="1488" y="2632"/>
                </a:lnTo>
                <a:lnTo>
                  <a:pt x="1488" y="2630"/>
                </a:lnTo>
                <a:lnTo>
                  <a:pt x="1490" y="2630"/>
                </a:lnTo>
                <a:lnTo>
                  <a:pt x="1490" y="2630"/>
                </a:lnTo>
                <a:lnTo>
                  <a:pt x="1491" y="2630"/>
                </a:lnTo>
                <a:lnTo>
                  <a:pt x="1491" y="2630"/>
                </a:lnTo>
                <a:lnTo>
                  <a:pt x="1491" y="2629"/>
                </a:lnTo>
                <a:lnTo>
                  <a:pt x="1491" y="2629"/>
                </a:lnTo>
                <a:lnTo>
                  <a:pt x="1490" y="2628"/>
                </a:lnTo>
                <a:lnTo>
                  <a:pt x="1490" y="2628"/>
                </a:lnTo>
                <a:lnTo>
                  <a:pt x="1488" y="2628"/>
                </a:lnTo>
                <a:lnTo>
                  <a:pt x="1488" y="2628"/>
                </a:lnTo>
                <a:lnTo>
                  <a:pt x="1488" y="2628"/>
                </a:lnTo>
                <a:lnTo>
                  <a:pt x="1487" y="2628"/>
                </a:lnTo>
                <a:lnTo>
                  <a:pt x="1487" y="2626"/>
                </a:lnTo>
                <a:lnTo>
                  <a:pt x="1486" y="2626"/>
                </a:lnTo>
                <a:lnTo>
                  <a:pt x="1486" y="2626"/>
                </a:lnTo>
                <a:lnTo>
                  <a:pt x="1486" y="2626"/>
                </a:lnTo>
                <a:lnTo>
                  <a:pt x="1484" y="2625"/>
                </a:lnTo>
                <a:lnTo>
                  <a:pt x="1484" y="2625"/>
                </a:lnTo>
                <a:lnTo>
                  <a:pt x="1483" y="2623"/>
                </a:lnTo>
                <a:lnTo>
                  <a:pt x="1481" y="2622"/>
                </a:lnTo>
                <a:lnTo>
                  <a:pt x="1481" y="2621"/>
                </a:lnTo>
                <a:lnTo>
                  <a:pt x="1481" y="2621"/>
                </a:lnTo>
                <a:lnTo>
                  <a:pt x="1480" y="2621"/>
                </a:lnTo>
                <a:lnTo>
                  <a:pt x="1480" y="2619"/>
                </a:lnTo>
                <a:lnTo>
                  <a:pt x="1480" y="2619"/>
                </a:lnTo>
                <a:lnTo>
                  <a:pt x="1479" y="2619"/>
                </a:lnTo>
                <a:lnTo>
                  <a:pt x="1477" y="2617"/>
                </a:lnTo>
                <a:lnTo>
                  <a:pt x="1476" y="2617"/>
                </a:lnTo>
                <a:lnTo>
                  <a:pt x="1475" y="2615"/>
                </a:lnTo>
                <a:lnTo>
                  <a:pt x="1473" y="2614"/>
                </a:lnTo>
                <a:lnTo>
                  <a:pt x="1473" y="2614"/>
                </a:lnTo>
                <a:lnTo>
                  <a:pt x="1472" y="2612"/>
                </a:lnTo>
                <a:lnTo>
                  <a:pt x="1472" y="2611"/>
                </a:lnTo>
                <a:lnTo>
                  <a:pt x="1472" y="2611"/>
                </a:lnTo>
                <a:lnTo>
                  <a:pt x="1472" y="2610"/>
                </a:lnTo>
                <a:lnTo>
                  <a:pt x="1472" y="2608"/>
                </a:lnTo>
                <a:lnTo>
                  <a:pt x="1471" y="2608"/>
                </a:lnTo>
                <a:lnTo>
                  <a:pt x="1471" y="2607"/>
                </a:lnTo>
                <a:lnTo>
                  <a:pt x="1469" y="2607"/>
                </a:lnTo>
                <a:lnTo>
                  <a:pt x="1469" y="2606"/>
                </a:lnTo>
                <a:lnTo>
                  <a:pt x="1469" y="2606"/>
                </a:lnTo>
                <a:lnTo>
                  <a:pt x="1471" y="2606"/>
                </a:lnTo>
                <a:lnTo>
                  <a:pt x="1471" y="2604"/>
                </a:lnTo>
                <a:lnTo>
                  <a:pt x="1469" y="2604"/>
                </a:lnTo>
                <a:lnTo>
                  <a:pt x="1469" y="2603"/>
                </a:lnTo>
                <a:lnTo>
                  <a:pt x="1471" y="2603"/>
                </a:lnTo>
                <a:lnTo>
                  <a:pt x="1471" y="2602"/>
                </a:lnTo>
                <a:lnTo>
                  <a:pt x="1472" y="2602"/>
                </a:lnTo>
                <a:lnTo>
                  <a:pt x="1472" y="2602"/>
                </a:lnTo>
                <a:lnTo>
                  <a:pt x="1472" y="2602"/>
                </a:lnTo>
                <a:lnTo>
                  <a:pt x="1473" y="2602"/>
                </a:lnTo>
                <a:lnTo>
                  <a:pt x="1473" y="2603"/>
                </a:lnTo>
                <a:lnTo>
                  <a:pt x="1473" y="2603"/>
                </a:lnTo>
                <a:lnTo>
                  <a:pt x="1475" y="2603"/>
                </a:lnTo>
                <a:lnTo>
                  <a:pt x="1475" y="2603"/>
                </a:lnTo>
                <a:lnTo>
                  <a:pt x="1475" y="2602"/>
                </a:lnTo>
                <a:lnTo>
                  <a:pt x="1475" y="2602"/>
                </a:lnTo>
                <a:lnTo>
                  <a:pt x="1475" y="2600"/>
                </a:lnTo>
                <a:lnTo>
                  <a:pt x="1475" y="2600"/>
                </a:lnTo>
                <a:lnTo>
                  <a:pt x="1476" y="2600"/>
                </a:lnTo>
                <a:lnTo>
                  <a:pt x="1476" y="2600"/>
                </a:lnTo>
                <a:lnTo>
                  <a:pt x="1476" y="2600"/>
                </a:lnTo>
                <a:lnTo>
                  <a:pt x="1476" y="2599"/>
                </a:lnTo>
                <a:lnTo>
                  <a:pt x="1476" y="2599"/>
                </a:lnTo>
                <a:lnTo>
                  <a:pt x="1476" y="2597"/>
                </a:lnTo>
                <a:lnTo>
                  <a:pt x="1476" y="2597"/>
                </a:lnTo>
                <a:lnTo>
                  <a:pt x="1476" y="2597"/>
                </a:lnTo>
                <a:lnTo>
                  <a:pt x="1476" y="2597"/>
                </a:lnTo>
                <a:lnTo>
                  <a:pt x="1476" y="2596"/>
                </a:lnTo>
                <a:lnTo>
                  <a:pt x="1476" y="2596"/>
                </a:lnTo>
                <a:lnTo>
                  <a:pt x="1476" y="2596"/>
                </a:lnTo>
                <a:lnTo>
                  <a:pt x="1476" y="2595"/>
                </a:lnTo>
                <a:lnTo>
                  <a:pt x="1476" y="2595"/>
                </a:lnTo>
                <a:lnTo>
                  <a:pt x="1476" y="2595"/>
                </a:lnTo>
                <a:lnTo>
                  <a:pt x="1476" y="2595"/>
                </a:lnTo>
                <a:lnTo>
                  <a:pt x="1476" y="2595"/>
                </a:lnTo>
                <a:lnTo>
                  <a:pt x="1476" y="2593"/>
                </a:lnTo>
                <a:lnTo>
                  <a:pt x="1476" y="2593"/>
                </a:lnTo>
                <a:lnTo>
                  <a:pt x="1476" y="2592"/>
                </a:lnTo>
                <a:lnTo>
                  <a:pt x="1476" y="2592"/>
                </a:lnTo>
                <a:lnTo>
                  <a:pt x="1476" y="2592"/>
                </a:lnTo>
                <a:lnTo>
                  <a:pt x="1476" y="2591"/>
                </a:lnTo>
                <a:lnTo>
                  <a:pt x="1475" y="2591"/>
                </a:lnTo>
                <a:lnTo>
                  <a:pt x="1475" y="2591"/>
                </a:lnTo>
                <a:lnTo>
                  <a:pt x="1475" y="2589"/>
                </a:lnTo>
                <a:lnTo>
                  <a:pt x="1475" y="2589"/>
                </a:lnTo>
                <a:lnTo>
                  <a:pt x="1475" y="2588"/>
                </a:lnTo>
                <a:lnTo>
                  <a:pt x="1475" y="2588"/>
                </a:lnTo>
                <a:lnTo>
                  <a:pt x="1475" y="2587"/>
                </a:lnTo>
                <a:lnTo>
                  <a:pt x="1475" y="2587"/>
                </a:lnTo>
                <a:lnTo>
                  <a:pt x="1473" y="2587"/>
                </a:lnTo>
                <a:lnTo>
                  <a:pt x="1473" y="2587"/>
                </a:lnTo>
                <a:lnTo>
                  <a:pt x="1473" y="2585"/>
                </a:lnTo>
                <a:lnTo>
                  <a:pt x="1472" y="2585"/>
                </a:lnTo>
                <a:lnTo>
                  <a:pt x="1472" y="2585"/>
                </a:lnTo>
                <a:lnTo>
                  <a:pt x="1472" y="2584"/>
                </a:lnTo>
                <a:lnTo>
                  <a:pt x="1472" y="2584"/>
                </a:lnTo>
                <a:lnTo>
                  <a:pt x="1472" y="2584"/>
                </a:lnTo>
                <a:lnTo>
                  <a:pt x="1472" y="2582"/>
                </a:lnTo>
                <a:lnTo>
                  <a:pt x="1472" y="2582"/>
                </a:lnTo>
                <a:lnTo>
                  <a:pt x="1472" y="2581"/>
                </a:lnTo>
                <a:lnTo>
                  <a:pt x="1472" y="2581"/>
                </a:lnTo>
                <a:lnTo>
                  <a:pt x="1472" y="2580"/>
                </a:lnTo>
                <a:lnTo>
                  <a:pt x="1472" y="2580"/>
                </a:lnTo>
                <a:lnTo>
                  <a:pt x="1471" y="2580"/>
                </a:lnTo>
                <a:lnTo>
                  <a:pt x="1471" y="2580"/>
                </a:lnTo>
                <a:lnTo>
                  <a:pt x="1469" y="2580"/>
                </a:lnTo>
                <a:lnTo>
                  <a:pt x="1469" y="2580"/>
                </a:lnTo>
                <a:lnTo>
                  <a:pt x="1469" y="2580"/>
                </a:lnTo>
                <a:lnTo>
                  <a:pt x="1469" y="2580"/>
                </a:lnTo>
                <a:lnTo>
                  <a:pt x="1469" y="2578"/>
                </a:lnTo>
                <a:lnTo>
                  <a:pt x="1469" y="2578"/>
                </a:lnTo>
                <a:lnTo>
                  <a:pt x="1469" y="2577"/>
                </a:lnTo>
                <a:lnTo>
                  <a:pt x="1469" y="2576"/>
                </a:lnTo>
                <a:lnTo>
                  <a:pt x="1469" y="2576"/>
                </a:lnTo>
                <a:lnTo>
                  <a:pt x="1469" y="2576"/>
                </a:lnTo>
                <a:lnTo>
                  <a:pt x="1469" y="2576"/>
                </a:lnTo>
                <a:lnTo>
                  <a:pt x="1469" y="2574"/>
                </a:lnTo>
                <a:lnTo>
                  <a:pt x="1469" y="2573"/>
                </a:lnTo>
                <a:lnTo>
                  <a:pt x="1469" y="2573"/>
                </a:lnTo>
                <a:lnTo>
                  <a:pt x="1469" y="2573"/>
                </a:lnTo>
                <a:lnTo>
                  <a:pt x="1469" y="2573"/>
                </a:lnTo>
                <a:lnTo>
                  <a:pt x="1469" y="2571"/>
                </a:lnTo>
                <a:lnTo>
                  <a:pt x="1469" y="2571"/>
                </a:lnTo>
                <a:lnTo>
                  <a:pt x="1469" y="2573"/>
                </a:lnTo>
                <a:lnTo>
                  <a:pt x="1468" y="2573"/>
                </a:lnTo>
                <a:lnTo>
                  <a:pt x="1468" y="2571"/>
                </a:lnTo>
                <a:lnTo>
                  <a:pt x="1468" y="2571"/>
                </a:lnTo>
                <a:lnTo>
                  <a:pt x="1468" y="2571"/>
                </a:lnTo>
                <a:lnTo>
                  <a:pt x="1466" y="2571"/>
                </a:lnTo>
                <a:lnTo>
                  <a:pt x="1466" y="2570"/>
                </a:lnTo>
                <a:lnTo>
                  <a:pt x="1466" y="2570"/>
                </a:lnTo>
                <a:lnTo>
                  <a:pt x="1466" y="2570"/>
                </a:lnTo>
                <a:lnTo>
                  <a:pt x="1466" y="2569"/>
                </a:lnTo>
                <a:lnTo>
                  <a:pt x="1466" y="2569"/>
                </a:lnTo>
                <a:lnTo>
                  <a:pt x="1466" y="2569"/>
                </a:lnTo>
                <a:lnTo>
                  <a:pt x="1466" y="2569"/>
                </a:lnTo>
                <a:lnTo>
                  <a:pt x="1466" y="2569"/>
                </a:lnTo>
                <a:lnTo>
                  <a:pt x="1465" y="2569"/>
                </a:lnTo>
                <a:lnTo>
                  <a:pt x="1465" y="2570"/>
                </a:lnTo>
                <a:lnTo>
                  <a:pt x="1465" y="2570"/>
                </a:lnTo>
                <a:lnTo>
                  <a:pt x="1465" y="2569"/>
                </a:lnTo>
                <a:lnTo>
                  <a:pt x="1464" y="2569"/>
                </a:lnTo>
                <a:lnTo>
                  <a:pt x="1464" y="2569"/>
                </a:lnTo>
                <a:lnTo>
                  <a:pt x="1464" y="2569"/>
                </a:lnTo>
                <a:lnTo>
                  <a:pt x="1464" y="2569"/>
                </a:lnTo>
                <a:lnTo>
                  <a:pt x="1462" y="2569"/>
                </a:lnTo>
                <a:lnTo>
                  <a:pt x="1462" y="2567"/>
                </a:lnTo>
                <a:lnTo>
                  <a:pt x="1462" y="2567"/>
                </a:lnTo>
                <a:lnTo>
                  <a:pt x="1462" y="2567"/>
                </a:lnTo>
                <a:lnTo>
                  <a:pt x="1462" y="2566"/>
                </a:lnTo>
                <a:lnTo>
                  <a:pt x="1464" y="2566"/>
                </a:lnTo>
                <a:lnTo>
                  <a:pt x="1464" y="2566"/>
                </a:lnTo>
                <a:lnTo>
                  <a:pt x="1464" y="2565"/>
                </a:lnTo>
                <a:lnTo>
                  <a:pt x="1464" y="2565"/>
                </a:lnTo>
                <a:lnTo>
                  <a:pt x="1464" y="2565"/>
                </a:lnTo>
                <a:lnTo>
                  <a:pt x="1464" y="2563"/>
                </a:lnTo>
                <a:lnTo>
                  <a:pt x="1464" y="2563"/>
                </a:lnTo>
                <a:lnTo>
                  <a:pt x="1464" y="2562"/>
                </a:lnTo>
                <a:lnTo>
                  <a:pt x="1464" y="2562"/>
                </a:lnTo>
                <a:lnTo>
                  <a:pt x="1462" y="2562"/>
                </a:lnTo>
                <a:lnTo>
                  <a:pt x="1462" y="2562"/>
                </a:lnTo>
                <a:lnTo>
                  <a:pt x="1461" y="2562"/>
                </a:lnTo>
                <a:lnTo>
                  <a:pt x="1461" y="2562"/>
                </a:lnTo>
                <a:lnTo>
                  <a:pt x="1461" y="2562"/>
                </a:lnTo>
                <a:lnTo>
                  <a:pt x="1461" y="2562"/>
                </a:lnTo>
                <a:lnTo>
                  <a:pt x="1461" y="2561"/>
                </a:lnTo>
                <a:lnTo>
                  <a:pt x="1460" y="2561"/>
                </a:lnTo>
                <a:lnTo>
                  <a:pt x="1460" y="2561"/>
                </a:lnTo>
                <a:lnTo>
                  <a:pt x="1458" y="2561"/>
                </a:lnTo>
                <a:lnTo>
                  <a:pt x="1458" y="2559"/>
                </a:lnTo>
                <a:lnTo>
                  <a:pt x="1458" y="2559"/>
                </a:lnTo>
                <a:lnTo>
                  <a:pt x="1458" y="2559"/>
                </a:lnTo>
                <a:lnTo>
                  <a:pt x="1458" y="2559"/>
                </a:lnTo>
                <a:lnTo>
                  <a:pt x="1458" y="2558"/>
                </a:lnTo>
                <a:lnTo>
                  <a:pt x="1458" y="2558"/>
                </a:lnTo>
                <a:lnTo>
                  <a:pt x="1457" y="2558"/>
                </a:lnTo>
                <a:lnTo>
                  <a:pt x="1457" y="2558"/>
                </a:lnTo>
                <a:lnTo>
                  <a:pt x="1457" y="2558"/>
                </a:lnTo>
                <a:lnTo>
                  <a:pt x="1457" y="2558"/>
                </a:lnTo>
                <a:lnTo>
                  <a:pt x="1457" y="2556"/>
                </a:lnTo>
                <a:lnTo>
                  <a:pt x="1458" y="2556"/>
                </a:lnTo>
                <a:lnTo>
                  <a:pt x="1458" y="2556"/>
                </a:lnTo>
                <a:lnTo>
                  <a:pt x="1457" y="2556"/>
                </a:lnTo>
                <a:lnTo>
                  <a:pt x="1457" y="2556"/>
                </a:lnTo>
                <a:lnTo>
                  <a:pt x="1455" y="2556"/>
                </a:lnTo>
                <a:lnTo>
                  <a:pt x="1455" y="2556"/>
                </a:lnTo>
                <a:lnTo>
                  <a:pt x="1455" y="2556"/>
                </a:lnTo>
                <a:lnTo>
                  <a:pt x="1455" y="2555"/>
                </a:lnTo>
                <a:lnTo>
                  <a:pt x="1455" y="2555"/>
                </a:lnTo>
                <a:lnTo>
                  <a:pt x="1455" y="2555"/>
                </a:lnTo>
                <a:lnTo>
                  <a:pt x="1457" y="2555"/>
                </a:lnTo>
                <a:lnTo>
                  <a:pt x="1457" y="2554"/>
                </a:lnTo>
                <a:lnTo>
                  <a:pt x="1457" y="2554"/>
                </a:lnTo>
                <a:lnTo>
                  <a:pt x="1457" y="2554"/>
                </a:lnTo>
                <a:lnTo>
                  <a:pt x="1455" y="2554"/>
                </a:lnTo>
                <a:lnTo>
                  <a:pt x="1455" y="2552"/>
                </a:lnTo>
                <a:lnTo>
                  <a:pt x="1455" y="2552"/>
                </a:lnTo>
                <a:lnTo>
                  <a:pt x="1455" y="2551"/>
                </a:lnTo>
                <a:lnTo>
                  <a:pt x="1455" y="2551"/>
                </a:lnTo>
                <a:lnTo>
                  <a:pt x="1455" y="2551"/>
                </a:lnTo>
                <a:lnTo>
                  <a:pt x="1455" y="2551"/>
                </a:lnTo>
                <a:lnTo>
                  <a:pt x="1454" y="2551"/>
                </a:lnTo>
                <a:lnTo>
                  <a:pt x="1454" y="2550"/>
                </a:lnTo>
                <a:lnTo>
                  <a:pt x="1454" y="2550"/>
                </a:lnTo>
                <a:lnTo>
                  <a:pt x="1454" y="2550"/>
                </a:lnTo>
                <a:lnTo>
                  <a:pt x="1454" y="2548"/>
                </a:lnTo>
                <a:lnTo>
                  <a:pt x="1454" y="2548"/>
                </a:lnTo>
                <a:lnTo>
                  <a:pt x="1453" y="2548"/>
                </a:lnTo>
                <a:lnTo>
                  <a:pt x="1453" y="2548"/>
                </a:lnTo>
                <a:lnTo>
                  <a:pt x="1453" y="2548"/>
                </a:lnTo>
                <a:lnTo>
                  <a:pt x="1453" y="2548"/>
                </a:lnTo>
                <a:lnTo>
                  <a:pt x="1453" y="2547"/>
                </a:lnTo>
                <a:lnTo>
                  <a:pt x="1453" y="2547"/>
                </a:lnTo>
                <a:lnTo>
                  <a:pt x="1453" y="2545"/>
                </a:lnTo>
                <a:lnTo>
                  <a:pt x="1453" y="2545"/>
                </a:lnTo>
                <a:lnTo>
                  <a:pt x="1451" y="2545"/>
                </a:lnTo>
                <a:lnTo>
                  <a:pt x="1451" y="2545"/>
                </a:lnTo>
                <a:lnTo>
                  <a:pt x="1451" y="2544"/>
                </a:lnTo>
                <a:lnTo>
                  <a:pt x="1450" y="2544"/>
                </a:lnTo>
                <a:lnTo>
                  <a:pt x="1450" y="2544"/>
                </a:lnTo>
                <a:lnTo>
                  <a:pt x="1450" y="2543"/>
                </a:lnTo>
                <a:lnTo>
                  <a:pt x="1450" y="2543"/>
                </a:lnTo>
                <a:lnTo>
                  <a:pt x="1450" y="2543"/>
                </a:lnTo>
                <a:lnTo>
                  <a:pt x="1450" y="2543"/>
                </a:lnTo>
                <a:lnTo>
                  <a:pt x="1450" y="2543"/>
                </a:lnTo>
                <a:lnTo>
                  <a:pt x="1449" y="2543"/>
                </a:lnTo>
                <a:lnTo>
                  <a:pt x="1449" y="2541"/>
                </a:lnTo>
                <a:lnTo>
                  <a:pt x="1449" y="2541"/>
                </a:lnTo>
                <a:lnTo>
                  <a:pt x="1449" y="2540"/>
                </a:lnTo>
                <a:lnTo>
                  <a:pt x="1449" y="2540"/>
                </a:lnTo>
                <a:lnTo>
                  <a:pt x="1449" y="2540"/>
                </a:lnTo>
                <a:lnTo>
                  <a:pt x="1449" y="2539"/>
                </a:lnTo>
                <a:lnTo>
                  <a:pt x="1447" y="2539"/>
                </a:lnTo>
                <a:lnTo>
                  <a:pt x="1447" y="2539"/>
                </a:lnTo>
                <a:lnTo>
                  <a:pt x="1447" y="2537"/>
                </a:lnTo>
                <a:lnTo>
                  <a:pt x="1447" y="2537"/>
                </a:lnTo>
                <a:lnTo>
                  <a:pt x="1447" y="2537"/>
                </a:lnTo>
                <a:lnTo>
                  <a:pt x="1447" y="2537"/>
                </a:lnTo>
                <a:lnTo>
                  <a:pt x="1447" y="2537"/>
                </a:lnTo>
                <a:lnTo>
                  <a:pt x="1446" y="2537"/>
                </a:lnTo>
                <a:lnTo>
                  <a:pt x="1446" y="2536"/>
                </a:lnTo>
                <a:lnTo>
                  <a:pt x="1446" y="2536"/>
                </a:lnTo>
                <a:lnTo>
                  <a:pt x="1446" y="2536"/>
                </a:lnTo>
                <a:lnTo>
                  <a:pt x="1446" y="2535"/>
                </a:lnTo>
                <a:lnTo>
                  <a:pt x="1446" y="2535"/>
                </a:lnTo>
                <a:lnTo>
                  <a:pt x="1446" y="2535"/>
                </a:lnTo>
                <a:lnTo>
                  <a:pt x="1446" y="2535"/>
                </a:lnTo>
                <a:lnTo>
                  <a:pt x="1445" y="2533"/>
                </a:lnTo>
                <a:lnTo>
                  <a:pt x="1445" y="2533"/>
                </a:lnTo>
                <a:lnTo>
                  <a:pt x="1445" y="2532"/>
                </a:lnTo>
                <a:lnTo>
                  <a:pt x="1445" y="2532"/>
                </a:lnTo>
                <a:lnTo>
                  <a:pt x="1445" y="2532"/>
                </a:lnTo>
                <a:lnTo>
                  <a:pt x="1445" y="2532"/>
                </a:lnTo>
                <a:lnTo>
                  <a:pt x="1443" y="2532"/>
                </a:lnTo>
                <a:lnTo>
                  <a:pt x="1443" y="2532"/>
                </a:lnTo>
                <a:lnTo>
                  <a:pt x="1442" y="2530"/>
                </a:lnTo>
                <a:lnTo>
                  <a:pt x="1442" y="2530"/>
                </a:lnTo>
                <a:lnTo>
                  <a:pt x="1442" y="2530"/>
                </a:lnTo>
                <a:lnTo>
                  <a:pt x="1442" y="2530"/>
                </a:lnTo>
                <a:lnTo>
                  <a:pt x="1442" y="2529"/>
                </a:lnTo>
                <a:lnTo>
                  <a:pt x="1440" y="2529"/>
                </a:lnTo>
                <a:lnTo>
                  <a:pt x="1440" y="2529"/>
                </a:lnTo>
                <a:lnTo>
                  <a:pt x="1440" y="2529"/>
                </a:lnTo>
                <a:lnTo>
                  <a:pt x="1439" y="2529"/>
                </a:lnTo>
                <a:lnTo>
                  <a:pt x="1439" y="2528"/>
                </a:lnTo>
                <a:lnTo>
                  <a:pt x="1439" y="2528"/>
                </a:lnTo>
                <a:lnTo>
                  <a:pt x="1439" y="2528"/>
                </a:lnTo>
                <a:lnTo>
                  <a:pt x="1439" y="2526"/>
                </a:lnTo>
                <a:lnTo>
                  <a:pt x="1439" y="2526"/>
                </a:lnTo>
                <a:lnTo>
                  <a:pt x="1439" y="2526"/>
                </a:lnTo>
                <a:lnTo>
                  <a:pt x="1439" y="2526"/>
                </a:lnTo>
                <a:lnTo>
                  <a:pt x="1438" y="2526"/>
                </a:lnTo>
                <a:lnTo>
                  <a:pt x="1438" y="2525"/>
                </a:lnTo>
                <a:lnTo>
                  <a:pt x="1438" y="2525"/>
                </a:lnTo>
                <a:lnTo>
                  <a:pt x="1438" y="2525"/>
                </a:lnTo>
                <a:lnTo>
                  <a:pt x="1436" y="2524"/>
                </a:lnTo>
                <a:lnTo>
                  <a:pt x="1436" y="2524"/>
                </a:lnTo>
                <a:lnTo>
                  <a:pt x="1436" y="2524"/>
                </a:lnTo>
                <a:lnTo>
                  <a:pt x="1436" y="2522"/>
                </a:lnTo>
                <a:lnTo>
                  <a:pt x="1436" y="2522"/>
                </a:lnTo>
                <a:lnTo>
                  <a:pt x="1436" y="2521"/>
                </a:lnTo>
                <a:lnTo>
                  <a:pt x="1436" y="2521"/>
                </a:lnTo>
                <a:lnTo>
                  <a:pt x="1436" y="2521"/>
                </a:lnTo>
                <a:lnTo>
                  <a:pt x="1436" y="2521"/>
                </a:lnTo>
                <a:lnTo>
                  <a:pt x="1435" y="2519"/>
                </a:lnTo>
                <a:lnTo>
                  <a:pt x="1435" y="2521"/>
                </a:lnTo>
                <a:lnTo>
                  <a:pt x="1434" y="2521"/>
                </a:lnTo>
                <a:lnTo>
                  <a:pt x="1434" y="2521"/>
                </a:lnTo>
                <a:lnTo>
                  <a:pt x="1434" y="2519"/>
                </a:lnTo>
                <a:lnTo>
                  <a:pt x="1434" y="2519"/>
                </a:lnTo>
                <a:lnTo>
                  <a:pt x="1432" y="2519"/>
                </a:lnTo>
                <a:lnTo>
                  <a:pt x="1432" y="2518"/>
                </a:lnTo>
                <a:lnTo>
                  <a:pt x="1432" y="2518"/>
                </a:lnTo>
                <a:lnTo>
                  <a:pt x="1432" y="2518"/>
                </a:lnTo>
                <a:lnTo>
                  <a:pt x="1431" y="2518"/>
                </a:lnTo>
                <a:lnTo>
                  <a:pt x="1431" y="2518"/>
                </a:lnTo>
                <a:lnTo>
                  <a:pt x="1431" y="2518"/>
                </a:lnTo>
                <a:lnTo>
                  <a:pt x="1431" y="2517"/>
                </a:lnTo>
                <a:lnTo>
                  <a:pt x="1431" y="2517"/>
                </a:lnTo>
                <a:lnTo>
                  <a:pt x="1431" y="2517"/>
                </a:lnTo>
                <a:lnTo>
                  <a:pt x="1429" y="2517"/>
                </a:lnTo>
                <a:lnTo>
                  <a:pt x="1429" y="2515"/>
                </a:lnTo>
                <a:lnTo>
                  <a:pt x="1429" y="2515"/>
                </a:lnTo>
                <a:lnTo>
                  <a:pt x="1429" y="2515"/>
                </a:lnTo>
                <a:lnTo>
                  <a:pt x="1429" y="2515"/>
                </a:lnTo>
                <a:lnTo>
                  <a:pt x="1429" y="2514"/>
                </a:lnTo>
                <a:lnTo>
                  <a:pt x="1428" y="2514"/>
                </a:lnTo>
                <a:lnTo>
                  <a:pt x="1428" y="2514"/>
                </a:lnTo>
                <a:lnTo>
                  <a:pt x="1428" y="2513"/>
                </a:lnTo>
                <a:lnTo>
                  <a:pt x="1428" y="2513"/>
                </a:lnTo>
                <a:lnTo>
                  <a:pt x="1428" y="2513"/>
                </a:lnTo>
                <a:lnTo>
                  <a:pt x="1428" y="2513"/>
                </a:lnTo>
                <a:lnTo>
                  <a:pt x="1428" y="2511"/>
                </a:lnTo>
                <a:lnTo>
                  <a:pt x="1427" y="2511"/>
                </a:lnTo>
                <a:lnTo>
                  <a:pt x="1427" y="2510"/>
                </a:lnTo>
                <a:lnTo>
                  <a:pt x="1427" y="2510"/>
                </a:lnTo>
                <a:lnTo>
                  <a:pt x="1427" y="2510"/>
                </a:lnTo>
                <a:lnTo>
                  <a:pt x="1427" y="2510"/>
                </a:lnTo>
                <a:lnTo>
                  <a:pt x="1427" y="2509"/>
                </a:lnTo>
                <a:lnTo>
                  <a:pt x="1425" y="2509"/>
                </a:lnTo>
                <a:lnTo>
                  <a:pt x="1425" y="2509"/>
                </a:lnTo>
                <a:lnTo>
                  <a:pt x="1425" y="2509"/>
                </a:lnTo>
                <a:lnTo>
                  <a:pt x="1424" y="2507"/>
                </a:lnTo>
                <a:lnTo>
                  <a:pt x="1424" y="2507"/>
                </a:lnTo>
                <a:lnTo>
                  <a:pt x="1424" y="2507"/>
                </a:lnTo>
                <a:lnTo>
                  <a:pt x="1424" y="2507"/>
                </a:lnTo>
                <a:lnTo>
                  <a:pt x="1424" y="2506"/>
                </a:lnTo>
                <a:lnTo>
                  <a:pt x="1423" y="2506"/>
                </a:lnTo>
                <a:lnTo>
                  <a:pt x="1423" y="2504"/>
                </a:lnTo>
                <a:lnTo>
                  <a:pt x="1423" y="2504"/>
                </a:lnTo>
                <a:lnTo>
                  <a:pt x="1423" y="2504"/>
                </a:lnTo>
                <a:lnTo>
                  <a:pt x="1423" y="2504"/>
                </a:lnTo>
                <a:lnTo>
                  <a:pt x="1423" y="2503"/>
                </a:lnTo>
                <a:lnTo>
                  <a:pt x="1421" y="2503"/>
                </a:lnTo>
                <a:lnTo>
                  <a:pt x="1421" y="2503"/>
                </a:lnTo>
                <a:lnTo>
                  <a:pt x="1420" y="2503"/>
                </a:lnTo>
                <a:lnTo>
                  <a:pt x="1420" y="2503"/>
                </a:lnTo>
                <a:lnTo>
                  <a:pt x="1420" y="2502"/>
                </a:lnTo>
                <a:lnTo>
                  <a:pt x="1420" y="2502"/>
                </a:lnTo>
                <a:lnTo>
                  <a:pt x="1419" y="2502"/>
                </a:lnTo>
                <a:lnTo>
                  <a:pt x="1419" y="2502"/>
                </a:lnTo>
                <a:lnTo>
                  <a:pt x="1419" y="2503"/>
                </a:lnTo>
                <a:lnTo>
                  <a:pt x="1417" y="2503"/>
                </a:lnTo>
                <a:lnTo>
                  <a:pt x="1417" y="2503"/>
                </a:lnTo>
                <a:lnTo>
                  <a:pt x="1417" y="2502"/>
                </a:lnTo>
                <a:lnTo>
                  <a:pt x="1417" y="2502"/>
                </a:lnTo>
                <a:lnTo>
                  <a:pt x="1417" y="2502"/>
                </a:lnTo>
                <a:lnTo>
                  <a:pt x="1417" y="2502"/>
                </a:lnTo>
                <a:lnTo>
                  <a:pt x="1416" y="2502"/>
                </a:lnTo>
                <a:lnTo>
                  <a:pt x="1416" y="2500"/>
                </a:lnTo>
                <a:lnTo>
                  <a:pt x="1416" y="2500"/>
                </a:lnTo>
                <a:lnTo>
                  <a:pt x="1416" y="2499"/>
                </a:lnTo>
                <a:lnTo>
                  <a:pt x="1414" y="2499"/>
                </a:lnTo>
                <a:lnTo>
                  <a:pt x="1416" y="2499"/>
                </a:lnTo>
                <a:lnTo>
                  <a:pt x="1416" y="2499"/>
                </a:lnTo>
                <a:lnTo>
                  <a:pt x="1416" y="2498"/>
                </a:lnTo>
                <a:lnTo>
                  <a:pt x="1417" y="2498"/>
                </a:lnTo>
                <a:lnTo>
                  <a:pt x="1417" y="2498"/>
                </a:lnTo>
                <a:lnTo>
                  <a:pt x="1417" y="2498"/>
                </a:lnTo>
                <a:lnTo>
                  <a:pt x="1417" y="2496"/>
                </a:lnTo>
                <a:lnTo>
                  <a:pt x="1417" y="2496"/>
                </a:lnTo>
                <a:lnTo>
                  <a:pt x="1417" y="2496"/>
                </a:lnTo>
                <a:lnTo>
                  <a:pt x="1419" y="2496"/>
                </a:lnTo>
                <a:lnTo>
                  <a:pt x="1419" y="2496"/>
                </a:lnTo>
                <a:lnTo>
                  <a:pt x="1420" y="2496"/>
                </a:lnTo>
                <a:lnTo>
                  <a:pt x="1420" y="2496"/>
                </a:lnTo>
                <a:lnTo>
                  <a:pt x="1420" y="2496"/>
                </a:lnTo>
                <a:lnTo>
                  <a:pt x="1421" y="2495"/>
                </a:lnTo>
                <a:lnTo>
                  <a:pt x="1421" y="2495"/>
                </a:lnTo>
                <a:lnTo>
                  <a:pt x="1423" y="2495"/>
                </a:lnTo>
                <a:lnTo>
                  <a:pt x="1423" y="2496"/>
                </a:lnTo>
                <a:lnTo>
                  <a:pt x="1423" y="2496"/>
                </a:lnTo>
                <a:lnTo>
                  <a:pt x="1424" y="2496"/>
                </a:lnTo>
                <a:lnTo>
                  <a:pt x="1424" y="2496"/>
                </a:lnTo>
                <a:lnTo>
                  <a:pt x="1425" y="2496"/>
                </a:lnTo>
                <a:lnTo>
                  <a:pt x="1425" y="2496"/>
                </a:lnTo>
                <a:lnTo>
                  <a:pt x="1425" y="2498"/>
                </a:lnTo>
                <a:lnTo>
                  <a:pt x="1427" y="2498"/>
                </a:lnTo>
                <a:lnTo>
                  <a:pt x="1427" y="2498"/>
                </a:lnTo>
                <a:lnTo>
                  <a:pt x="1428" y="2498"/>
                </a:lnTo>
                <a:lnTo>
                  <a:pt x="1428" y="2498"/>
                </a:lnTo>
                <a:lnTo>
                  <a:pt x="1428" y="2498"/>
                </a:lnTo>
                <a:lnTo>
                  <a:pt x="1428" y="2498"/>
                </a:lnTo>
                <a:lnTo>
                  <a:pt x="1429" y="2499"/>
                </a:lnTo>
                <a:lnTo>
                  <a:pt x="1429" y="2499"/>
                </a:lnTo>
                <a:lnTo>
                  <a:pt x="1431" y="2499"/>
                </a:lnTo>
                <a:lnTo>
                  <a:pt x="1431" y="2499"/>
                </a:lnTo>
                <a:lnTo>
                  <a:pt x="1431" y="2498"/>
                </a:lnTo>
                <a:lnTo>
                  <a:pt x="1432" y="2498"/>
                </a:lnTo>
                <a:lnTo>
                  <a:pt x="1432" y="2498"/>
                </a:lnTo>
                <a:lnTo>
                  <a:pt x="1434" y="2498"/>
                </a:lnTo>
                <a:lnTo>
                  <a:pt x="1434" y="2498"/>
                </a:lnTo>
                <a:lnTo>
                  <a:pt x="1435" y="2496"/>
                </a:lnTo>
                <a:lnTo>
                  <a:pt x="1435" y="2496"/>
                </a:lnTo>
                <a:lnTo>
                  <a:pt x="1436" y="2496"/>
                </a:lnTo>
                <a:lnTo>
                  <a:pt x="1436" y="2496"/>
                </a:lnTo>
                <a:lnTo>
                  <a:pt x="1436" y="2496"/>
                </a:lnTo>
                <a:lnTo>
                  <a:pt x="1436" y="2496"/>
                </a:lnTo>
                <a:lnTo>
                  <a:pt x="1438" y="2496"/>
                </a:lnTo>
                <a:lnTo>
                  <a:pt x="1438" y="2496"/>
                </a:lnTo>
                <a:lnTo>
                  <a:pt x="1439" y="2496"/>
                </a:lnTo>
                <a:lnTo>
                  <a:pt x="1440" y="2495"/>
                </a:lnTo>
                <a:lnTo>
                  <a:pt x="1440" y="2495"/>
                </a:lnTo>
                <a:lnTo>
                  <a:pt x="1442" y="2495"/>
                </a:lnTo>
                <a:lnTo>
                  <a:pt x="1442" y="2495"/>
                </a:lnTo>
                <a:lnTo>
                  <a:pt x="1443" y="2495"/>
                </a:lnTo>
                <a:lnTo>
                  <a:pt x="1443" y="2495"/>
                </a:lnTo>
                <a:lnTo>
                  <a:pt x="1445" y="2495"/>
                </a:lnTo>
                <a:lnTo>
                  <a:pt x="1445" y="2495"/>
                </a:lnTo>
                <a:lnTo>
                  <a:pt x="1445" y="2495"/>
                </a:lnTo>
                <a:lnTo>
                  <a:pt x="1446" y="2495"/>
                </a:lnTo>
                <a:lnTo>
                  <a:pt x="1446" y="2493"/>
                </a:lnTo>
                <a:lnTo>
                  <a:pt x="1446" y="2493"/>
                </a:lnTo>
                <a:lnTo>
                  <a:pt x="1446" y="2493"/>
                </a:lnTo>
                <a:lnTo>
                  <a:pt x="1447" y="2493"/>
                </a:lnTo>
                <a:lnTo>
                  <a:pt x="1447" y="2492"/>
                </a:lnTo>
                <a:lnTo>
                  <a:pt x="1447" y="2492"/>
                </a:lnTo>
                <a:lnTo>
                  <a:pt x="1447" y="2491"/>
                </a:lnTo>
                <a:lnTo>
                  <a:pt x="1447" y="2491"/>
                </a:lnTo>
                <a:lnTo>
                  <a:pt x="1447" y="2491"/>
                </a:lnTo>
                <a:lnTo>
                  <a:pt x="1447" y="2489"/>
                </a:lnTo>
                <a:lnTo>
                  <a:pt x="1447" y="2489"/>
                </a:lnTo>
                <a:lnTo>
                  <a:pt x="1447" y="2489"/>
                </a:lnTo>
                <a:lnTo>
                  <a:pt x="1447" y="2488"/>
                </a:lnTo>
                <a:lnTo>
                  <a:pt x="1449" y="2488"/>
                </a:lnTo>
                <a:lnTo>
                  <a:pt x="1449" y="2488"/>
                </a:lnTo>
                <a:lnTo>
                  <a:pt x="1449" y="2488"/>
                </a:lnTo>
                <a:lnTo>
                  <a:pt x="1449" y="2488"/>
                </a:lnTo>
                <a:lnTo>
                  <a:pt x="1450" y="2488"/>
                </a:lnTo>
                <a:lnTo>
                  <a:pt x="1450" y="2487"/>
                </a:lnTo>
                <a:lnTo>
                  <a:pt x="1450" y="2487"/>
                </a:lnTo>
                <a:lnTo>
                  <a:pt x="1451" y="2487"/>
                </a:lnTo>
                <a:lnTo>
                  <a:pt x="1451" y="2485"/>
                </a:lnTo>
                <a:lnTo>
                  <a:pt x="1451" y="2485"/>
                </a:lnTo>
                <a:lnTo>
                  <a:pt x="1451" y="2485"/>
                </a:lnTo>
                <a:lnTo>
                  <a:pt x="1453" y="2485"/>
                </a:lnTo>
                <a:lnTo>
                  <a:pt x="1453" y="2485"/>
                </a:lnTo>
                <a:lnTo>
                  <a:pt x="1453" y="2485"/>
                </a:lnTo>
                <a:lnTo>
                  <a:pt x="1453" y="2484"/>
                </a:lnTo>
                <a:lnTo>
                  <a:pt x="1453" y="2484"/>
                </a:lnTo>
                <a:lnTo>
                  <a:pt x="1454" y="2484"/>
                </a:lnTo>
                <a:lnTo>
                  <a:pt x="1454" y="2483"/>
                </a:lnTo>
                <a:lnTo>
                  <a:pt x="1454" y="2483"/>
                </a:lnTo>
                <a:lnTo>
                  <a:pt x="1455" y="2483"/>
                </a:lnTo>
                <a:lnTo>
                  <a:pt x="1455" y="2483"/>
                </a:lnTo>
                <a:lnTo>
                  <a:pt x="1455" y="2483"/>
                </a:lnTo>
                <a:lnTo>
                  <a:pt x="1455" y="2481"/>
                </a:lnTo>
                <a:lnTo>
                  <a:pt x="1457" y="2481"/>
                </a:lnTo>
                <a:lnTo>
                  <a:pt x="1458" y="2480"/>
                </a:lnTo>
                <a:lnTo>
                  <a:pt x="1458" y="2480"/>
                </a:lnTo>
                <a:lnTo>
                  <a:pt x="1460" y="2480"/>
                </a:lnTo>
                <a:lnTo>
                  <a:pt x="1461" y="2480"/>
                </a:lnTo>
                <a:lnTo>
                  <a:pt x="1461" y="2480"/>
                </a:lnTo>
                <a:lnTo>
                  <a:pt x="1462" y="2480"/>
                </a:lnTo>
                <a:lnTo>
                  <a:pt x="1462" y="2478"/>
                </a:lnTo>
                <a:lnTo>
                  <a:pt x="1461" y="2478"/>
                </a:lnTo>
                <a:lnTo>
                  <a:pt x="1461" y="2478"/>
                </a:lnTo>
                <a:lnTo>
                  <a:pt x="1461" y="2478"/>
                </a:lnTo>
                <a:lnTo>
                  <a:pt x="1461" y="2477"/>
                </a:lnTo>
                <a:lnTo>
                  <a:pt x="1462" y="2477"/>
                </a:lnTo>
                <a:lnTo>
                  <a:pt x="1461" y="2477"/>
                </a:lnTo>
                <a:lnTo>
                  <a:pt x="1461" y="2477"/>
                </a:lnTo>
                <a:lnTo>
                  <a:pt x="1461" y="2477"/>
                </a:lnTo>
                <a:lnTo>
                  <a:pt x="1461" y="2477"/>
                </a:lnTo>
                <a:lnTo>
                  <a:pt x="1461" y="2477"/>
                </a:lnTo>
                <a:lnTo>
                  <a:pt x="1460" y="2477"/>
                </a:lnTo>
                <a:lnTo>
                  <a:pt x="1460" y="2476"/>
                </a:lnTo>
                <a:lnTo>
                  <a:pt x="1461" y="2476"/>
                </a:lnTo>
                <a:lnTo>
                  <a:pt x="1461" y="2476"/>
                </a:lnTo>
                <a:lnTo>
                  <a:pt x="1460" y="2474"/>
                </a:lnTo>
                <a:lnTo>
                  <a:pt x="1461" y="2474"/>
                </a:lnTo>
                <a:lnTo>
                  <a:pt x="1460" y="2474"/>
                </a:lnTo>
                <a:lnTo>
                  <a:pt x="1460" y="2474"/>
                </a:lnTo>
                <a:lnTo>
                  <a:pt x="1460" y="2473"/>
                </a:lnTo>
                <a:lnTo>
                  <a:pt x="1460" y="2473"/>
                </a:lnTo>
                <a:lnTo>
                  <a:pt x="1460" y="2473"/>
                </a:lnTo>
                <a:lnTo>
                  <a:pt x="1460" y="2472"/>
                </a:lnTo>
                <a:lnTo>
                  <a:pt x="1460" y="2472"/>
                </a:lnTo>
                <a:lnTo>
                  <a:pt x="1460" y="2472"/>
                </a:lnTo>
                <a:lnTo>
                  <a:pt x="1460" y="2472"/>
                </a:lnTo>
                <a:lnTo>
                  <a:pt x="1460" y="2470"/>
                </a:lnTo>
                <a:lnTo>
                  <a:pt x="1458" y="2470"/>
                </a:lnTo>
                <a:lnTo>
                  <a:pt x="1458" y="2470"/>
                </a:lnTo>
                <a:lnTo>
                  <a:pt x="1460" y="2469"/>
                </a:lnTo>
                <a:lnTo>
                  <a:pt x="1460" y="2469"/>
                </a:lnTo>
                <a:lnTo>
                  <a:pt x="1458" y="2469"/>
                </a:lnTo>
                <a:lnTo>
                  <a:pt x="1458" y="2469"/>
                </a:lnTo>
                <a:lnTo>
                  <a:pt x="1458" y="2469"/>
                </a:lnTo>
                <a:lnTo>
                  <a:pt x="1458" y="2467"/>
                </a:lnTo>
                <a:lnTo>
                  <a:pt x="1458" y="2467"/>
                </a:lnTo>
                <a:lnTo>
                  <a:pt x="1458" y="2466"/>
                </a:lnTo>
                <a:lnTo>
                  <a:pt x="1458" y="2466"/>
                </a:lnTo>
                <a:lnTo>
                  <a:pt x="1458" y="2466"/>
                </a:lnTo>
                <a:lnTo>
                  <a:pt x="1458" y="2466"/>
                </a:lnTo>
                <a:lnTo>
                  <a:pt x="1458" y="2465"/>
                </a:lnTo>
                <a:lnTo>
                  <a:pt x="1458" y="2465"/>
                </a:lnTo>
                <a:lnTo>
                  <a:pt x="1458" y="2463"/>
                </a:lnTo>
                <a:lnTo>
                  <a:pt x="1457" y="2463"/>
                </a:lnTo>
                <a:lnTo>
                  <a:pt x="1457" y="2463"/>
                </a:lnTo>
                <a:lnTo>
                  <a:pt x="1457" y="2463"/>
                </a:lnTo>
                <a:lnTo>
                  <a:pt x="1457" y="2462"/>
                </a:lnTo>
                <a:lnTo>
                  <a:pt x="1457" y="2462"/>
                </a:lnTo>
                <a:lnTo>
                  <a:pt x="1457" y="2461"/>
                </a:lnTo>
                <a:lnTo>
                  <a:pt x="1457" y="2461"/>
                </a:lnTo>
                <a:lnTo>
                  <a:pt x="1457" y="2461"/>
                </a:lnTo>
                <a:lnTo>
                  <a:pt x="1457" y="2461"/>
                </a:lnTo>
                <a:lnTo>
                  <a:pt x="1457" y="2459"/>
                </a:lnTo>
                <a:lnTo>
                  <a:pt x="1457" y="2459"/>
                </a:lnTo>
                <a:lnTo>
                  <a:pt x="1457" y="2459"/>
                </a:lnTo>
                <a:lnTo>
                  <a:pt x="1457" y="2459"/>
                </a:lnTo>
                <a:lnTo>
                  <a:pt x="1455" y="2459"/>
                </a:lnTo>
                <a:lnTo>
                  <a:pt x="1455" y="2459"/>
                </a:lnTo>
                <a:lnTo>
                  <a:pt x="1455" y="2459"/>
                </a:lnTo>
                <a:lnTo>
                  <a:pt x="1455" y="2459"/>
                </a:lnTo>
                <a:lnTo>
                  <a:pt x="1455" y="2461"/>
                </a:lnTo>
                <a:lnTo>
                  <a:pt x="1454" y="2459"/>
                </a:lnTo>
                <a:lnTo>
                  <a:pt x="1454" y="2459"/>
                </a:lnTo>
                <a:lnTo>
                  <a:pt x="1454" y="2458"/>
                </a:lnTo>
                <a:lnTo>
                  <a:pt x="1455" y="2458"/>
                </a:lnTo>
                <a:lnTo>
                  <a:pt x="1455" y="2458"/>
                </a:lnTo>
                <a:lnTo>
                  <a:pt x="1454" y="2458"/>
                </a:lnTo>
                <a:lnTo>
                  <a:pt x="1454" y="2458"/>
                </a:lnTo>
                <a:lnTo>
                  <a:pt x="1454" y="2458"/>
                </a:lnTo>
                <a:lnTo>
                  <a:pt x="1454" y="2457"/>
                </a:lnTo>
                <a:lnTo>
                  <a:pt x="1454" y="2457"/>
                </a:lnTo>
                <a:lnTo>
                  <a:pt x="1453" y="2457"/>
                </a:lnTo>
                <a:lnTo>
                  <a:pt x="1453" y="2455"/>
                </a:lnTo>
                <a:lnTo>
                  <a:pt x="1453" y="2455"/>
                </a:lnTo>
                <a:lnTo>
                  <a:pt x="1453" y="2455"/>
                </a:lnTo>
                <a:lnTo>
                  <a:pt x="1453" y="2455"/>
                </a:lnTo>
                <a:lnTo>
                  <a:pt x="1453" y="2455"/>
                </a:lnTo>
                <a:lnTo>
                  <a:pt x="1451" y="2455"/>
                </a:lnTo>
                <a:lnTo>
                  <a:pt x="1451" y="2454"/>
                </a:lnTo>
                <a:lnTo>
                  <a:pt x="1451" y="2454"/>
                </a:lnTo>
                <a:lnTo>
                  <a:pt x="1451" y="2452"/>
                </a:lnTo>
                <a:lnTo>
                  <a:pt x="1451" y="2452"/>
                </a:lnTo>
                <a:lnTo>
                  <a:pt x="1451" y="2452"/>
                </a:lnTo>
                <a:lnTo>
                  <a:pt x="1451" y="2452"/>
                </a:lnTo>
                <a:lnTo>
                  <a:pt x="1451" y="2452"/>
                </a:lnTo>
                <a:lnTo>
                  <a:pt x="1450" y="2452"/>
                </a:lnTo>
                <a:lnTo>
                  <a:pt x="1450" y="2452"/>
                </a:lnTo>
                <a:lnTo>
                  <a:pt x="1450" y="2452"/>
                </a:lnTo>
                <a:lnTo>
                  <a:pt x="1450" y="2451"/>
                </a:lnTo>
                <a:lnTo>
                  <a:pt x="1449" y="2451"/>
                </a:lnTo>
                <a:lnTo>
                  <a:pt x="1449" y="2451"/>
                </a:lnTo>
                <a:lnTo>
                  <a:pt x="1449" y="2450"/>
                </a:lnTo>
                <a:lnTo>
                  <a:pt x="1449" y="2450"/>
                </a:lnTo>
                <a:lnTo>
                  <a:pt x="1449" y="2451"/>
                </a:lnTo>
                <a:lnTo>
                  <a:pt x="1447" y="2451"/>
                </a:lnTo>
                <a:lnTo>
                  <a:pt x="1447" y="2450"/>
                </a:lnTo>
                <a:lnTo>
                  <a:pt x="1447" y="2450"/>
                </a:lnTo>
                <a:lnTo>
                  <a:pt x="1447" y="2450"/>
                </a:lnTo>
                <a:lnTo>
                  <a:pt x="1447" y="2450"/>
                </a:lnTo>
                <a:lnTo>
                  <a:pt x="1447" y="2448"/>
                </a:lnTo>
                <a:lnTo>
                  <a:pt x="1447" y="2448"/>
                </a:lnTo>
                <a:lnTo>
                  <a:pt x="1447" y="2447"/>
                </a:lnTo>
                <a:lnTo>
                  <a:pt x="1446" y="2447"/>
                </a:lnTo>
                <a:lnTo>
                  <a:pt x="1446" y="2447"/>
                </a:lnTo>
                <a:lnTo>
                  <a:pt x="1446" y="2447"/>
                </a:lnTo>
                <a:lnTo>
                  <a:pt x="1446" y="2446"/>
                </a:lnTo>
                <a:lnTo>
                  <a:pt x="1446" y="2446"/>
                </a:lnTo>
                <a:lnTo>
                  <a:pt x="1446" y="2447"/>
                </a:lnTo>
                <a:lnTo>
                  <a:pt x="1445" y="2447"/>
                </a:lnTo>
                <a:lnTo>
                  <a:pt x="1445" y="2447"/>
                </a:lnTo>
                <a:lnTo>
                  <a:pt x="1445" y="2446"/>
                </a:lnTo>
                <a:lnTo>
                  <a:pt x="1445" y="2446"/>
                </a:lnTo>
                <a:lnTo>
                  <a:pt x="1443" y="2446"/>
                </a:lnTo>
                <a:lnTo>
                  <a:pt x="1443" y="2444"/>
                </a:lnTo>
                <a:lnTo>
                  <a:pt x="1442" y="2444"/>
                </a:lnTo>
                <a:lnTo>
                  <a:pt x="1442" y="2446"/>
                </a:lnTo>
                <a:lnTo>
                  <a:pt x="1442" y="2446"/>
                </a:lnTo>
                <a:lnTo>
                  <a:pt x="1442" y="2444"/>
                </a:lnTo>
                <a:lnTo>
                  <a:pt x="1442" y="2444"/>
                </a:lnTo>
                <a:lnTo>
                  <a:pt x="1442" y="2444"/>
                </a:lnTo>
                <a:lnTo>
                  <a:pt x="1440" y="2444"/>
                </a:lnTo>
                <a:lnTo>
                  <a:pt x="1440" y="2444"/>
                </a:lnTo>
                <a:lnTo>
                  <a:pt x="1439" y="2444"/>
                </a:lnTo>
                <a:lnTo>
                  <a:pt x="1439" y="2444"/>
                </a:lnTo>
                <a:lnTo>
                  <a:pt x="1439" y="2444"/>
                </a:lnTo>
                <a:lnTo>
                  <a:pt x="1439" y="2444"/>
                </a:lnTo>
                <a:lnTo>
                  <a:pt x="1438" y="2446"/>
                </a:lnTo>
                <a:lnTo>
                  <a:pt x="1438" y="2444"/>
                </a:lnTo>
                <a:lnTo>
                  <a:pt x="1438" y="2444"/>
                </a:lnTo>
                <a:lnTo>
                  <a:pt x="1436" y="2444"/>
                </a:lnTo>
                <a:lnTo>
                  <a:pt x="1436" y="2444"/>
                </a:lnTo>
                <a:lnTo>
                  <a:pt x="1436" y="2446"/>
                </a:lnTo>
                <a:lnTo>
                  <a:pt x="1436" y="2446"/>
                </a:lnTo>
                <a:lnTo>
                  <a:pt x="1435" y="2446"/>
                </a:lnTo>
                <a:lnTo>
                  <a:pt x="1435" y="2444"/>
                </a:lnTo>
                <a:lnTo>
                  <a:pt x="1435" y="2446"/>
                </a:lnTo>
                <a:lnTo>
                  <a:pt x="1435" y="2446"/>
                </a:lnTo>
                <a:lnTo>
                  <a:pt x="1434" y="2444"/>
                </a:lnTo>
                <a:lnTo>
                  <a:pt x="1435" y="2444"/>
                </a:lnTo>
                <a:lnTo>
                  <a:pt x="1434" y="2444"/>
                </a:lnTo>
                <a:lnTo>
                  <a:pt x="1434" y="2444"/>
                </a:lnTo>
                <a:lnTo>
                  <a:pt x="1434" y="2444"/>
                </a:lnTo>
                <a:lnTo>
                  <a:pt x="1434" y="2444"/>
                </a:lnTo>
                <a:lnTo>
                  <a:pt x="1434" y="2444"/>
                </a:lnTo>
                <a:lnTo>
                  <a:pt x="1434" y="2443"/>
                </a:lnTo>
                <a:lnTo>
                  <a:pt x="1434" y="2443"/>
                </a:lnTo>
                <a:lnTo>
                  <a:pt x="1434" y="2442"/>
                </a:lnTo>
                <a:lnTo>
                  <a:pt x="1434" y="2442"/>
                </a:lnTo>
                <a:lnTo>
                  <a:pt x="1432" y="2442"/>
                </a:lnTo>
                <a:lnTo>
                  <a:pt x="1432" y="2442"/>
                </a:lnTo>
                <a:lnTo>
                  <a:pt x="1432" y="2442"/>
                </a:lnTo>
                <a:lnTo>
                  <a:pt x="1432" y="2442"/>
                </a:lnTo>
                <a:lnTo>
                  <a:pt x="1432" y="2440"/>
                </a:lnTo>
                <a:lnTo>
                  <a:pt x="1431" y="2440"/>
                </a:lnTo>
                <a:lnTo>
                  <a:pt x="1431" y="2440"/>
                </a:lnTo>
                <a:lnTo>
                  <a:pt x="1431" y="2439"/>
                </a:lnTo>
                <a:lnTo>
                  <a:pt x="1431" y="2439"/>
                </a:lnTo>
                <a:lnTo>
                  <a:pt x="1431" y="2439"/>
                </a:lnTo>
                <a:lnTo>
                  <a:pt x="1431" y="2440"/>
                </a:lnTo>
                <a:lnTo>
                  <a:pt x="1429" y="2439"/>
                </a:lnTo>
                <a:lnTo>
                  <a:pt x="1429" y="2439"/>
                </a:lnTo>
                <a:lnTo>
                  <a:pt x="1429" y="2439"/>
                </a:lnTo>
                <a:lnTo>
                  <a:pt x="1429" y="2439"/>
                </a:lnTo>
                <a:lnTo>
                  <a:pt x="1429" y="2437"/>
                </a:lnTo>
                <a:lnTo>
                  <a:pt x="1429" y="2437"/>
                </a:lnTo>
                <a:lnTo>
                  <a:pt x="1429" y="2436"/>
                </a:lnTo>
                <a:lnTo>
                  <a:pt x="1428" y="2436"/>
                </a:lnTo>
                <a:lnTo>
                  <a:pt x="1428" y="2436"/>
                </a:lnTo>
                <a:lnTo>
                  <a:pt x="1428" y="2435"/>
                </a:lnTo>
                <a:lnTo>
                  <a:pt x="1428" y="2435"/>
                </a:lnTo>
                <a:lnTo>
                  <a:pt x="1428" y="2435"/>
                </a:lnTo>
                <a:lnTo>
                  <a:pt x="1428" y="2433"/>
                </a:lnTo>
                <a:lnTo>
                  <a:pt x="1428" y="2433"/>
                </a:lnTo>
                <a:lnTo>
                  <a:pt x="1428" y="2433"/>
                </a:lnTo>
                <a:lnTo>
                  <a:pt x="1427" y="2432"/>
                </a:lnTo>
                <a:lnTo>
                  <a:pt x="1427" y="2432"/>
                </a:lnTo>
                <a:lnTo>
                  <a:pt x="1427" y="2432"/>
                </a:lnTo>
                <a:lnTo>
                  <a:pt x="1427" y="2432"/>
                </a:lnTo>
                <a:lnTo>
                  <a:pt x="1427" y="2431"/>
                </a:lnTo>
                <a:lnTo>
                  <a:pt x="1427" y="2431"/>
                </a:lnTo>
                <a:lnTo>
                  <a:pt x="1427" y="2431"/>
                </a:lnTo>
                <a:lnTo>
                  <a:pt x="1427" y="2431"/>
                </a:lnTo>
                <a:lnTo>
                  <a:pt x="1427" y="2429"/>
                </a:lnTo>
                <a:lnTo>
                  <a:pt x="1427" y="2429"/>
                </a:lnTo>
                <a:lnTo>
                  <a:pt x="1427" y="2428"/>
                </a:lnTo>
                <a:lnTo>
                  <a:pt x="1427" y="2428"/>
                </a:lnTo>
                <a:lnTo>
                  <a:pt x="1425" y="2428"/>
                </a:lnTo>
                <a:lnTo>
                  <a:pt x="1425" y="2428"/>
                </a:lnTo>
                <a:lnTo>
                  <a:pt x="1425" y="2428"/>
                </a:lnTo>
                <a:lnTo>
                  <a:pt x="1425" y="2428"/>
                </a:lnTo>
                <a:lnTo>
                  <a:pt x="1425" y="2426"/>
                </a:lnTo>
                <a:lnTo>
                  <a:pt x="1425" y="2426"/>
                </a:lnTo>
                <a:lnTo>
                  <a:pt x="1424" y="2426"/>
                </a:lnTo>
                <a:lnTo>
                  <a:pt x="1424" y="2425"/>
                </a:lnTo>
                <a:lnTo>
                  <a:pt x="1424" y="2425"/>
                </a:lnTo>
                <a:lnTo>
                  <a:pt x="1424" y="2425"/>
                </a:lnTo>
                <a:lnTo>
                  <a:pt x="1424" y="2425"/>
                </a:lnTo>
                <a:lnTo>
                  <a:pt x="1423" y="2425"/>
                </a:lnTo>
                <a:lnTo>
                  <a:pt x="1423" y="2424"/>
                </a:lnTo>
                <a:lnTo>
                  <a:pt x="1423" y="2424"/>
                </a:lnTo>
                <a:lnTo>
                  <a:pt x="1423" y="2424"/>
                </a:lnTo>
                <a:lnTo>
                  <a:pt x="1423" y="2422"/>
                </a:lnTo>
                <a:lnTo>
                  <a:pt x="1423" y="2422"/>
                </a:lnTo>
                <a:lnTo>
                  <a:pt x="1423" y="2422"/>
                </a:lnTo>
                <a:lnTo>
                  <a:pt x="1423" y="2421"/>
                </a:lnTo>
                <a:lnTo>
                  <a:pt x="1423" y="2421"/>
                </a:lnTo>
                <a:lnTo>
                  <a:pt x="1423" y="2420"/>
                </a:lnTo>
                <a:lnTo>
                  <a:pt x="1423" y="2420"/>
                </a:lnTo>
                <a:lnTo>
                  <a:pt x="1423" y="2420"/>
                </a:lnTo>
                <a:lnTo>
                  <a:pt x="1421" y="2420"/>
                </a:lnTo>
                <a:lnTo>
                  <a:pt x="1421" y="2420"/>
                </a:lnTo>
                <a:lnTo>
                  <a:pt x="1421" y="2420"/>
                </a:lnTo>
                <a:lnTo>
                  <a:pt x="1420" y="2420"/>
                </a:lnTo>
                <a:lnTo>
                  <a:pt x="1420" y="2420"/>
                </a:lnTo>
                <a:lnTo>
                  <a:pt x="1420" y="2418"/>
                </a:lnTo>
                <a:lnTo>
                  <a:pt x="1420" y="2418"/>
                </a:lnTo>
                <a:lnTo>
                  <a:pt x="1420" y="2417"/>
                </a:lnTo>
                <a:lnTo>
                  <a:pt x="1420" y="2417"/>
                </a:lnTo>
                <a:lnTo>
                  <a:pt x="1420" y="2417"/>
                </a:lnTo>
                <a:lnTo>
                  <a:pt x="1420" y="2417"/>
                </a:lnTo>
                <a:lnTo>
                  <a:pt x="1420" y="2416"/>
                </a:lnTo>
                <a:lnTo>
                  <a:pt x="1420" y="2416"/>
                </a:lnTo>
                <a:lnTo>
                  <a:pt x="1419" y="2416"/>
                </a:lnTo>
                <a:lnTo>
                  <a:pt x="1419" y="2414"/>
                </a:lnTo>
                <a:lnTo>
                  <a:pt x="1419" y="2414"/>
                </a:lnTo>
                <a:lnTo>
                  <a:pt x="1419" y="2414"/>
                </a:lnTo>
                <a:lnTo>
                  <a:pt x="1417" y="2414"/>
                </a:lnTo>
                <a:lnTo>
                  <a:pt x="1417" y="2413"/>
                </a:lnTo>
                <a:lnTo>
                  <a:pt x="1417" y="2413"/>
                </a:lnTo>
                <a:lnTo>
                  <a:pt x="1417" y="2413"/>
                </a:lnTo>
                <a:lnTo>
                  <a:pt x="1417" y="2413"/>
                </a:lnTo>
                <a:lnTo>
                  <a:pt x="1417" y="2411"/>
                </a:lnTo>
                <a:lnTo>
                  <a:pt x="1416" y="2411"/>
                </a:lnTo>
                <a:lnTo>
                  <a:pt x="1416" y="2411"/>
                </a:lnTo>
                <a:lnTo>
                  <a:pt x="1416" y="2411"/>
                </a:lnTo>
                <a:lnTo>
                  <a:pt x="1416" y="2411"/>
                </a:lnTo>
                <a:lnTo>
                  <a:pt x="1416" y="2410"/>
                </a:lnTo>
                <a:lnTo>
                  <a:pt x="1416" y="2410"/>
                </a:lnTo>
                <a:lnTo>
                  <a:pt x="1416" y="2410"/>
                </a:lnTo>
                <a:lnTo>
                  <a:pt x="1416" y="2409"/>
                </a:lnTo>
                <a:lnTo>
                  <a:pt x="1416" y="2409"/>
                </a:lnTo>
                <a:lnTo>
                  <a:pt x="1414" y="2409"/>
                </a:lnTo>
                <a:lnTo>
                  <a:pt x="1416" y="2407"/>
                </a:lnTo>
                <a:lnTo>
                  <a:pt x="1414" y="2407"/>
                </a:lnTo>
                <a:lnTo>
                  <a:pt x="1414" y="2407"/>
                </a:lnTo>
                <a:lnTo>
                  <a:pt x="1414" y="2407"/>
                </a:lnTo>
                <a:lnTo>
                  <a:pt x="1414" y="2406"/>
                </a:lnTo>
                <a:lnTo>
                  <a:pt x="1414" y="2406"/>
                </a:lnTo>
                <a:lnTo>
                  <a:pt x="1414" y="2406"/>
                </a:lnTo>
                <a:lnTo>
                  <a:pt x="1414" y="2405"/>
                </a:lnTo>
                <a:lnTo>
                  <a:pt x="1414" y="2405"/>
                </a:lnTo>
                <a:lnTo>
                  <a:pt x="1414" y="2403"/>
                </a:lnTo>
                <a:lnTo>
                  <a:pt x="1414" y="2405"/>
                </a:lnTo>
                <a:lnTo>
                  <a:pt x="1413" y="2405"/>
                </a:lnTo>
                <a:lnTo>
                  <a:pt x="1413" y="2403"/>
                </a:lnTo>
                <a:lnTo>
                  <a:pt x="1413" y="2403"/>
                </a:lnTo>
                <a:lnTo>
                  <a:pt x="1413" y="2403"/>
                </a:lnTo>
                <a:lnTo>
                  <a:pt x="1413" y="2403"/>
                </a:lnTo>
                <a:lnTo>
                  <a:pt x="1413" y="2403"/>
                </a:lnTo>
                <a:lnTo>
                  <a:pt x="1412" y="2403"/>
                </a:lnTo>
                <a:lnTo>
                  <a:pt x="1412" y="2402"/>
                </a:lnTo>
                <a:lnTo>
                  <a:pt x="1412" y="2402"/>
                </a:lnTo>
                <a:lnTo>
                  <a:pt x="1413" y="2402"/>
                </a:lnTo>
                <a:lnTo>
                  <a:pt x="1413" y="2400"/>
                </a:lnTo>
                <a:lnTo>
                  <a:pt x="1413" y="2400"/>
                </a:lnTo>
                <a:lnTo>
                  <a:pt x="1413" y="2400"/>
                </a:lnTo>
                <a:lnTo>
                  <a:pt x="1412" y="2400"/>
                </a:lnTo>
                <a:lnTo>
                  <a:pt x="1412" y="2399"/>
                </a:lnTo>
                <a:lnTo>
                  <a:pt x="1412" y="2399"/>
                </a:lnTo>
                <a:lnTo>
                  <a:pt x="1412" y="2399"/>
                </a:lnTo>
                <a:lnTo>
                  <a:pt x="1412" y="2398"/>
                </a:lnTo>
                <a:lnTo>
                  <a:pt x="1410" y="2398"/>
                </a:lnTo>
                <a:lnTo>
                  <a:pt x="1410" y="2398"/>
                </a:lnTo>
                <a:lnTo>
                  <a:pt x="1409" y="2398"/>
                </a:lnTo>
                <a:lnTo>
                  <a:pt x="1409" y="2398"/>
                </a:lnTo>
                <a:lnTo>
                  <a:pt x="1409" y="2398"/>
                </a:lnTo>
                <a:lnTo>
                  <a:pt x="1409" y="2398"/>
                </a:lnTo>
                <a:lnTo>
                  <a:pt x="1408" y="2398"/>
                </a:lnTo>
                <a:lnTo>
                  <a:pt x="1408" y="2398"/>
                </a:lnTo>
                <a:lnTo>
                  <a:pt x="1408" y="2398"/>
                </a:lnTo>
                <a:lnTo>
                  <a:pt x="1408" y="2396"/>
                </a:lnTo>
                <a:lnTo>
                  <a:pt x="1408" y="2396"/>
                </a:lnTo>
                <a:lnTo>
                  <a:pt x="1406" y="2396"/>
                </a:lnTo>
                <a:lnTo>
                  <a:pt x="1406" y="2395"/>
                </a:lnTo>
                <a:lnTo>
                  <a:pt x="1406" y="2395"/>
                </a:lnTo>
                <a:lnTo>
                  <a:pt x="1406" y="2395"/>
                </a:lnTo>
                <a:lnTo>
                  <a:pt x="1406" y="2395"/>
                </a:lnTo>
                <a:lnTo>
                  <a:pt x="1406" y="2395"/>
                </a:lnTo>
                <a:lnTo>
                  <a:pt x="1406" y="2394"/>
                </a:lnTo>
                <a:lnTo>
                  <a:pt x="1405" y="2394"/>
                </a:lnTo>
                <a:lnTo>
                  <a:pt x="1405" y="2394"/>
                </a:lnTo>
                <a:lnTo>
                  <a:pt x="1405" y="2394"/>
                </a:lnTo>
                <a:lnTo>
                  <a:pt x="1405" y="2392"/>
                </a:lnTo>
                <a:lnTo>
                  <a:pt x="1403" y="2392"/>
                </a:lnTo>
                <a:lnTo>
                  <a:pt x="1403" y="2392"/>
                </a:lnTo>
                <a:lnTo>
                  <a:pt x="1403" y="2392"/>
                </a:lnTo>
                <a:lnTo>
                  <a:pt x="1403" y="2392"/>
                </a:lnTo>
                <a:lnTo>
                  <a:pt x="1403" y="2392"/>
                </a:lnTo>
                <a:lnTo>
                  <a:pt x="1403" y="2392"/>
                </a:lnTo>
                <a:lnTo>
                  <a:pt x="1403" y="2391"/>
                </a:lnTo>
                <a:lnTo>
                  <a:pt x="1403" y="2391"/>
                </a:lnTo>
                <a:lnTo>
                  <a:pt x="1403" y="2391"/>
                </a:lnTo>
                <a:lnTo>
                  <a:pt x="1403" y="2390"/>
                </a:lnTo>
                <a:lnTo>
                  <a:pt x="1402" y="2390"/>
                </a:lnTo>
                <a:lnTo>
                  <a:pt x="1402" y="2390"/>
                </a:lnTo>
                <a:lnTo>
                  <a:pt x="1402" y="2390"/>
                </a:lnTo>
                <a:lnTo>
                  <a:pt x="1402" y="2390"/>
                </a:lnTo>
                <a:lnTo>
                  <a:pt x="1402" y="2388"/>
                </a:lnTo>
                <a:lnTo>
                  <a:pt x="1401" y="2388"/>
                </a:lnTo>
                <a:lnTo>
                  <a:pt x="1401" y="2388"/>
                </a:lnTo>
                <a:lnTo>
                  <a:pt x="1401" y="2388"/>
                </a:lnTo>
                <a:lnTo>
                  <a:pt x="1401" y="2387"/>
                </a:lnTo>
                <a:lnTo>
                  <a:pt x="1401" y="2387"/>
                </a:lnTo>
                <a:lnTo>
                  <a:pt x="1399" y="2387"/>
                </a:lnTo>
                <a:lnTo>
                  <a:pt x="1399" y="2387"/>
                </a:lnTo>
                <a:lnTo>
                  <a:pt x="1401" y="2387"/>
                </a:lnTo>
                <a:lnTo>
                  <a:pt x="1401" y="2385"/>
                </a:lnTo>
                <a:lnTo>
                  <a:pt x="1399" y="2385"/>
                </a:lnTo>
                <a:lnTo>
                  <a:pt x="1399" y="2385"/>
                </a:lnTo>
                <a:lnTo>
                  <a:pt x="1399" y="2385"/>
                </a:lnTo>
                <a:lnTo>
                  <a:pt x="1399" y="2384"/>
                </a:lnTo>
                <a:lnTo>
                  <a:pt x="1398" y="2384"/>
                </a:lnTo>
                <a:lnTo>
                  <a:pt x="1398" y="2384"/>
                </a:lnTo>
                <a:lnTo>
                  <a:pt x="1398" y="2384"/>
                </a:lnTo>
                <a:lnTo>
                  <a:pt x="1398" y="2384"/>
                </a:lnTo>
                <a:lnTo>
                  <a:pt x="1398" y="2384"/>
                </a:lnTo>
                <a:lnTo>
                  <a:pt x="1398" y="2383"/>
                </a:lnTo>
                <a:lnTo>
                  <a:pt x="1398" y="2383"/>
                </a:lnTo>
                <a:lnTo>
                  <a:pt x="1397" y="2383"/>
                </a:lnTo>
                <a:lnTo>
                  <a:pt x="1397" y="2381"/>
                </a:lnTo>
                <a:lnTo>
                  <a:pt x="1397" y="2381"/>
                </a:lnTo>
                <a:lnTo>
                  <a:pt x="1397" y="2381"/>
                </a:lnTo>
                <a:lnTo>
                  <a:pt x="1397" y="2380"/>
                </a:lnTo>
                <a:lnTo>
                  <a:pt x="1397" y="2380"/>
                </a:lnTo>
                <a:lnTo>
                  <a:pt x="1397" y="2380"/>
                </a:lnTo>
                <a:lnTo>
                  <a:pt x="1395" y="2380"/>
                </a:lnTo>
                <a:lnTo>
                  <a:pt x="1395" y="2379"/>
                </a:lnTo>
                <a:lnTo>
                  <a:pt x="1395" y="2379"/>
                </a:lnTo>
                <a:lnTo>
                  <a:pt x="1395" y="2379"/>
                </a:lnTo>
                <a:lnTo>
                  <a:pt x="1395" y="2379"/>
                </a:lnTo>
                <a:lnTo>
                  <a:pt x="1395" y="2377"/>
                </a:lnTo>
                <a:lnTo>
                  <a:pt x="1395" y="2377"/>
                </a:lnTo>
                <a:lnTo>
                  <a:pt x="1395" y="2377"/>
                </a:lnTo>
                <a:lnTo>
                  <a:pt x="1395" y="2376"/>
                </a:lnTo>
                <a:lnTo>
                  <a:pt x="1395" y="2376"/>
                </a:lnTo>
                <a:lnTo>
                  <a:pt x="1394" y="2376"/>
                </a:lnTo>
                <a:lnTo>
                  <a:pt x="1394" y="2376"/>
                </a:lnTo>
                <a:lnTo>
                  <a:pt x="1394" y="2374"/>
                </a:lnTo>
                <a:lnTo>
                  <a:pt x="1394" y="2373"/>
                </a:lnTo>
                <a:lnTo>
                  <a:pt x="1394" y="2373"/>
                </a:lnTo>
                <a:lnTo>
                  <a:pt x="1393" y="2373"/>
                </a:lnTo>
                <a:lnTo>
                  <a:pt x="1393" y="2373"/>
                </a:lnTo>
                <a:lnTo>
                  <a:pt x="1393" y="2372"/>
                </a:lnTo>
                <a:lnTo>
                  <a:pt x="1393" y="2372"/>
                </a:lnTo>
                <a:lnTo>
                  <a:pt x="1393" y="2370"/>
                </a:lnTo>
                <a:lnTo>
                  <a:pt x="1393" y="2370"/>
                </a:lnTo>
                <a:lnTo>
                  <a:pt x="1391" y="2370"/>
                </a:lnTo>
                <a:lnTo>
                  <a:pt x="1391" y="2370"/>
                </a:lnTo>
                <a:lnTo>
                  <a:pt x="1391" y="2369"/>
                </a:lnTo>
                <a:lnTo>
                  <a:pt x="1390" y="2369"/>
                </a:lnTo>
                <a:lnTo>
                  <a:pt x="1390" y="2368"/>
                </a:lnTo>
                <a:lnTo>
                  <a:pt x="1390" y="2368"/>
                </a:lnTo>
                <a:lnTo>
                  <a:pt x="1390" y="2368"/>
                </a:lnTo>
                <a:lnTo>
                  <a:pt x="1390" y="2368"/>
                </a:lnTo>
                <a:lnTo>
                  <a:pt x="1388" y="2368"/>
                </a:lnTo>
                <a:lnTo>
                  <a:pt x="1388" y="2366"/>
                </a:lnTo>
                <a:lnTo>
                  <a:pt x="1388" y="2366"/>
                </a:lnTo>
                <a:lnTo>
                  <a:pt x="1388" y="2365"/>
                </a:lnTo>
                <a:lnTo>
                  <a:pt x="1388" y="2365"/>
                </a:lnTo>
                <a:lnTo>
                  <a:pt x="1387" y="2365"/>
                </a:lnTo>
                <a:lnTo>
                  <a:pt x="1387" y="2365"/>
                </a:lnTo>
                <a:lnTo>
                  <a:pt x="1387" y="2365"/>
                </a:lnTo>
                <a:lnTo>
                  <a:pt x="1387" y="2364"/>
                </a:lnTo>
                <a:lnTo>
                  <a:pt x="1386" y="2364"/>
                </a:lnTo>
                <a:lnTo>
                  <a:pt x="1386" y="2364"/>
                </a:lnTo>
                <a:lnTo>
                  <a:pt x="1386" y="2364"/>
                </a:lnTo>
                <a:lnTo>
                  <a:pt x="1384" y="2364"/>
                </a:lnTo>
                <a:lnTo>
                  <a:pt x="1384" y="2364"/>
                </a:lnTo>
                <a:lnTo>
                  <a:pt x="1384" y="2362"/>
                </a:lnTo>
                <a:lnTo>
                  <a:pt x="1384" y="2364"/>
                </a:lnTo>
                <a:lnTo>
                  <a:pt x="1383" y="2362"/>
                </a:lnTo>
                <a:lnTo>
                  <a:pt x="1383" y="2362"/>
                </a:lnTo>
                <a:lnTo>
                  <a:pt x="1382" y="2362"/>
                </a:lnTo>
                <a:lnTo>
                  <a:pt x="1382" y="2362"/>
                </a:lnTo>
                <a:lnTo>
                  <a:pt x="1382" y="2364"/>
                </a:lnTo>
                <a:lnTo>
                  <a:pt x="1380" y="2362"/>
                </a:lnTo>
                <a:lnTo>
                  <a:pt x="1380" y="2362"/>
                </a:lnTo>
                <a:lnTo>
                  <a:pt x="1380" y="2362"/>
                </a:lnTo>
                <a:lnTo>
                  <a:pt x="1380" y="2362"/>
                </a:lnTo>
                <a:lnTo>
                  <a:pt x="1380" y="2361"/>
                </a:lnTo>
                <a:lnTo>
                  <a:pt x="1380" y="2361"/>
                </a:lnTo>
                <a:lnTo>
                  <a:pt x="1379" y="2359"/>
                </a:lnTo>
                <a:lnTo>
                  <a:pt x="1379" y="2359"/>
                </a:lnTo>
                <a:lnTo>
                  <a:pt x="1377" y="2359"/>
                </a:lnTo>
                <a:lnTo>
                  <a:pt x="1377" y="2354"/>
                </a:lnTo>
                <a:lnTo>
                  <a:pt x="1377" y="2354"/>
                </a:lnTo>
                <a:lnTo>
                  <a:pt x="1377" y="2348"/>
                </a:lnTo>
                <a:lnTo>
                  <a:pt x="1377" y="2344"/>
                </a:lnTo>
                <a:lnTo>
                  <a:pt x="1377" y="2343"/>
                </a:lnTo>
                <a:lnTo>
                  <a:pt x="1377" y="2343"/>
                </a:lnTo>
                <a:lnTo>
                  <a:pt x="1376" y="2343"/>
                </a:lnTo>
                <a:lnTo>
                  <a:pt x="1376" y="2343"/>
                </a:lnTo>
                <a:lnTo>
                  <a:pt x="1376" y="2342"/>
                </a:lnTo>
                <a:lnTo>
                  <a:pt x="1376" y="2342"/>
                </a:lnTo>
                <a:lnTo>
                  <a:pt x="1379" y="2342"/>
                </a:lnTo>
                <a:lnTo>
                  <a:pt x="1383" y="2342"/>
                </a:lnTo>
                <a:lnTo>
                  <a:pt x="1387" y="2340"/>
                </a:lnTo>
                <a:lnTo>
                  <a:pt x="1387" y="2340"/>
                </a:lnTo>
                <a:lnTo>
                  <a:pt x="1390" y="2340"/>
                </a:lnTo>
                <a:lnTo>
                  <a:pt x="1393" y="2340"/>
                </a:lnTo>
                <a:lnTo>
                  <a:pt x="1394" y="2340"/>
                </a:lnTo>
                <a:lnTo>
                  <a:pt x="1399" y="2340"/>
                </a:lnTo>
                <a:lnTo>
                  <a:pt x="1402" y="2340"/>
                </a:lnTo>
                <a:lnTo>
                  <a:pt x="1408" y="2339"/>
                </a:lnTo>
                <a:lnTo>
                  <a:pt x="1412" y="2339"/>
                </a:lnTo>
                <a:lnTo>
                  <a:pt x="1414" y="2339"/>
                </a:lnTo>
                <a:lnTo>
                  <a:pt x="1414" y="2339"/>
                </a:lnTo>
                <a:lnTo>
                  <a:pt x="1414" y="2339"/>
                </a:lnTo>
                <a:lnTo>
                  <a:pt x="1416" y="2339"/>
                </a:lnTo>
                <a:lnTo>
                  <a:pt x="1416" y="2339"/>
                </a:lnTo>
                <a:lnTo>
                  <a:pt x="1417" y="2339"/>
                </a:lnTo>
                <a:lnTo>
                  <a:pt x="1417" y="2339"/>
                </a:lnTo>
                <a:lnTo>
                  <a:pt x="1417" y="2339"/>
                </a:lnTo>
                <a:lnTo>
                  <a:pt x="1419" y="2339"/>
                </a:lnTo>
                <a:lnTo>
                  <a:pt x="1419" y="2339"/>
                </a:lnTo>
                <a:lnTo>
                  <a:pt x="1420" y="2338"/>
                </a:lnTo>
                <a:lnTo>
                  <a:pt x="1420" y="2338"/>
                </a:lnTo>
                <a:lnTo>
                  <a:pt x="1421" y="2338"/>
                </a:lnTo>
                <a:lnTo>
                  <a:pt x="1423" y="2338"/>
                </a:lnTo>
                <a:lnTo>
                  <a:pt x="1424" y="2338"/>
                </a:lnTo>
                <a:lnTo>
                  <a:pt x="1425" y="2338"/>
                </a:lnTo>
                <a:lnTo>
                  <a:pt x="1427" y="2338"/>
                </a:lnTo>
                <a:lnTo>
                  <a:pt x="1428" y="2338"/>
                </a:lnTo>
                <a:lnTo>
                  <a:pt x="1428" y="2338"/>
                </a:lnTo>
                <a:lnTo>
                  <a:pt x="1431" y="2338"/>
                </a:lnTo>
                <a:lnTo>
                  <a:pt x="1431" y="2338"/>
                </a:lnTo>
                <a:lnTo>
                  <a:pt x="1434" y="2338"/>
                </a:lnTo>
                <a:lnTo>
                  <a:pt x="1434" y="2339"/>
                </a:lnTo>
                <a:lnTo>
                  <a:pt x="1435" y="2340"/>
                </a:lnTo>
                <a:lnTo>
                  <a:pt x="1435" y="2340"/>
                </a:lnTo>
                <a:lnTo>
                  <a:pt x="1436" y="2342"/>
                </a:lnTo>
                <a:lnTo>
                  <a:pt x="1436" y="2342"/>
                </a:lnTo>
                <a:lnTo>
                  <a:pt x="1436" y="2342"/>
                </a:lnTo>
                <a:lnTo>
                  <a:pt x="1438" y="2343"/>
                </a:lnTo>
                <a:lnTo>
                  <a:pt x="1439" y="2343"/>
                </a:lnTo>
                <a:lnTo>
                  <a:pt x="1439" y="2344"/>
                </a:lnTo>
                <a:lnTo>
                  <a:pt x="1440" y="2346"/>
                </a:lnTo>
                <a:lnTo>
                  <a:pt x="1442" y="2346"/>
                </a:lnTo>
                <a:lnTo>
                  <a:pt x="1442" y="2347"/>
                </a:lnTo>
                <a:lnTo>
                  <a:pt x="1443" y="2347"/>
                </a:lnTo>
                <a:lnTo>
                  <a:pt x="1443" y="2347"/>
                </a:lnTo>
                <a:lnTo>
                  <a:pt x="1445" y="2348"/>
                </a:lnTo>
                <a:lnTo>
                  <a:pt x="1445" y="2348"/>
                </a:lnTo>
                <a:lnTo>
                  <a:pt x="1445" y="2348"/>
                </a:lnTo>
                <a:lnTo>
                  <a:pt x="1446" y="2350"/>
                </a:lnTo>
                <a:lnTo>
                  <a:pt x="1447" y="2351"/>
                </a:lnTo>
                <a:lnTo>
                  <a:pt x="1453" y="2357"/>
                </a:lnTo>
                <a:lnTo>
                  <a:pt x="1453" y="2355"/>
                </a:lnTo>
                <a:lnTo>
                  <a:pt x="1453" y="2355"/>
                </a:lnTo>
                <a:lnTo>
                  <a:pt x="1453" y="2355"/>
                </a:lnTo>
                <a:lnTo>
                  <a:pt x="1454" y="2355"/>
                </a:lnTo>
                <a:lnTo>
                  <a:pt x="1454" y="2354"/>
                </a:lnTo>
                <a:lnTo>
                  <a:pt x="1454" y="2354"/>
                </a:lnTo>
                <a:lnTo>
                  <a:pt x="1454" y="2354"/>
                </a:lnTo>
                <a:lnTo>
                  <a:pt x="1454" y="2354"/>
                </a:lnTo>
                <a:lnTo>
                  <a:pt x="1455" y="2354"/>
                </a:lnTo>
                <a:lnTo>
                  <a:pt x="1455" y="2354"/>
                </a:lnTo>
                <a:lnTo>
                  <a:pt x="1455" y="2353"/>
                </a:lnTo>
                <a:lnTo>
                  <a:pt x="1455" y="2353"/>
                </a:lnTo>
                <a:lnTo>
                  <a:pt x="1455" y="2353"/>
                </a:lnTo>
                <a:lnTo>
                  <a:pt x="1455" y="2351"/>
                </a:lnTo>
                <a:lnTo>
                  <a:pt x="1455" y="2351"/>
                </a:lnTo>
                <a:lnTo>
                  <a:pt x="1455" y="2351"/>
                </a:lnTo>
                <a:lnTo>
                  <a:pt x="1457" y="2351"/>
                </a:lnTo>
                <a:lnTo>
                  <a:pt x="1457" y="2350"/>
                </a:lnTo>
                <a:lnTo>
                  <a:pt x="1457" y="2350"/>
                </a:lnTo>
                <a:lnTo>
                  <a:pt x="1457" y="2350"/>
                </a:lnTo>
                <a:lnTo>
                  <a:pt x="1457" y="2348"/>
                </a:lnTo>
                <a:lnTo>
                  <a:pt x="1457" y="2348"/>
                </a:lnTo>
                <a:lnTo>
                  <a:pt x="1458" y="2348"/>
                </a:lnTo>
                <a:lnTo>
                  <a:pt x="1458" y="2348"/>
                </a:lnTo>
                <a:lnTo>
                  <a:pt x="1457" y="2348"/>
                </a:lnTo>
                <a:lnTo>
                  <a:pt x="1458" y="2348"/>
                </a:lnTo>
                <a:lnTo>
                  <a:pt x="1458" y="2347"/>
                </a:lnTo>
                <a:lnTo>
                  <a:pt x="1458" y="2347"/>
                </a:lnTo>
                <a:lnTo>
                  <a:pt x="1458" y="2346"/>
                </a:lnTo>
                <a:lnTo>
                  <a:pt x="1458" y="2346"/>
                </a:lnTo>
                <a:lnTo>
                  <a:pt x="1458" y="2346"/>
                </a:lnTo>
                <a:lnTo>
                  <a:pt x="1458" y="2346"/>
                </a:lnTo>
                <a:lnTo>
                  <a:pt x="1458" y="2344"/>
                </a:lnTo>
                <a:lnTo>
                  <a:pt x="1458" y="2344"/>
                </a:lnTo>
                <a:lnTo>
                  <a:pt x="1458" y="2343"/>
                </a:lnTo>
                <a:lnTo>
                  <a:pt x="1458" y="2343"/>
                </a:lnTo>
                <a:lnTo>
                  <a:pt x="1458" y="2343"/>
                </a:lnTo>
                <a:lnTo>
                  <a:pt x="1458" y="2343"/>
                </a:lnTo>
                <a:lnTo>
                  <a:pt x="1460" y="2343"/>
                </a:lnTo>
                <a:lnTo>
                  <a:pt x="1460" y="2342"/>
                </a:lnTo>
                <a:lnTo>
                  <a:pt x="1460" y="2342"/>
                </a:lnTo>
                <a:lnTo>
                  <a:pt x="1461" y="2342"/>
                </a:lnTo>
                <a:lnTo>
                  <a:pt x="1461" y="2342"/>
                </a:lnTo>
                <a:lnTo>
                  <a:pt x="1461" y="2342"/>
                </a:lnTo>
                <a:lnTo>
                  <a:pt x="1461" y="2340"/>
                </a:lnTo>
                <a:lnTo>
                  <a:pt x="1461" y="2340"/>
                </a:lnTo>
                <a:lnTo>
                  <a:pt x="1461" y="2340"/>
                </a:lnTo>
                <a:lnTo>
                  <a:pt x="1461" y="2340"/>
                </a:lnTo>
                <a:lnTo>
                  <a:pt x="1462" y="2340"/>
                </a:lnTo>
                <a:lnTo>
                  <a:pt x="1462" y="2339"/>
                </a:lnTo>
                <a:lnTo>
                  <a:pt x="1462" y="2339"/>
                </a:lnTo>
                <a:lnTo>
                  <a:pt x="1462" y="2338"/>
                </a:lnTo>
                <a:lnTo>
                  <a:pt x="1462" y="2338"/>
                </a:lnTo>
                <a:lnTo>
                  <a:pt x="1462" y="2338"/>
                </a:lnTo>
                <a:lnTo>
                  <a:pt x="1462" y="2338"/>
                </a:lnTo>
                <a:lnTo>
                  <a:pt x="1462" y="2336"/>
                </a:lnTo>
                <a:lnTo>
                  <a:pt x="1462" y="2336"/>
                </a:lnTo>
                <a:lnTo>
                  <a:pt x="1464" y="2336"/>
                </a:lnTo>
                <a:lnTo>
                  <a:pt x="1464" y="2335"/>
                </a:lnTo>
                <a:lnTo>
                  <a:pt x="1469" y="2332"/>
                </a:lnTo>
                <a:lnTo>
                  <a:pt x="1469" y="2332"/>
                </a:lnTo>
                <a:lnTo>
                  <a:pt x="1469" y="2331"/>
                </a:lnTo>
                <a:lnTo>
                  <a:pt x="1469" y="2331"/>
                </a:lnTo>
                <a:lnTo>
                  <a:pt x="1469" y="2331"/>
                </a:lnTo>
                <a:lnTo>
                  <a:pt x="1469" y="2329"/>
                </a:lnTo>
                <a:lnTo>
                  <a:pt x="1469" y="2329"/>
                </a:lnTo>
                <a:lnTo>
                  <a:pt x="1469" y="2329"/>
                </a:lnTo>
                <a:lnTo>
                  <a:pt x="1471" y="2329"/>
                </a:lnTo>
                <a:lnTo>
                  <a:pt x="1471" y="2329"/>
                </a:lnTo>
                <a:lnTo>
                  <a:pt x="1471" y="2328"/>
                </a:lnTo>
                <a:lnTo>
                  <a:pt x="1471" y="2328"/>
                </a:lnTo>
                <a:lnTo>
                  <a:pt x="1472" y="2328"/>
                </a:lnTo>
                <a:lnTo>
                  <a:pt x="1472" y="2328"/>
                </a:lnTo>
                <a:lnTo>
                  <a:pt x="1472" y="2328"/>
                </a:lnTo>
                <a:lnTo>
                  <a:pt x="1472" y="2327"/>
                </a:lnTo>
                <a:lnTo>
                  <a:pt x="1472" y="2327"/>
                </a:lnTo>
                <a:lnTo>
                  <a:pt x="1472" y="2327"/>
                </a:lnTo>
                <a:lnTo>
                  <a:pt x="1472" y="2327"/>
                </a:lnTo>
                <a:lnTo>
                  <a:pt x="1472" y="2325"/>
                </a:lnTo>
                <a:lnTo>
                  <a:pt x="1473" y="2325"/>
                </a:lnTo>
                <a:lnTo>
                  <a:pt x="1473" y="2325"/>
                </a:lnTo>
                <a:lnTo>
                  <a:pt x="1473" y="2325"/>
                </a:lnTo>
                <a:lnTo>
                  <a:pt x="1473" y="2324"/>
                </a:lnTo>
                <a:lnTo>
                  <a:pt x="1473" y="2324"/>
                </a:lnTo>
                <a:lnTo>
                  <a:pt x="1473" y="2324"/>
                </a:lnTo>
                <a:lnTo>
                  <a:pt x="1473" y="2322"/>
                </a:lnTo>
                <a:lnTo>
                  <a:pt x="1473" y="2322"/>
                </a:lnTo>
                <a:lnTo>
                  <a:pt x="1473" y="2322"/>
                </a:lnTo>
                <a:lnTo>
                  <a:pt x="1473" y="2321"/>
                </a:lnTo>
                <a:lnTo>
                  <a:pt x="1473" y="2321"/>
                </a:lnTo>
                <a:lnTo>
                  <a:pt x="1473" y="2321"/>
                </a:lnTo>
                <a:lnTo>
                  <a:pt x="1473" y="2320"/>
                </a:lnTo>
                <a:lnTo>
                  <a:pt x="1472" y="2320"/>
                </a:lnTo>
                <a:lnTo>
                  <a:pt x="1472" y="2320"/>
                </a:lnTo>
                <a:lnTo>
                  <a:pt x="1473" y="2320"/>
                </a:lnTo>
                <a:lnTo>
                  <a:pt x="1473" y="2318"/>
                </a:lnTo>
                <a:lnTo>
                  <a:pt x="1473" y="2318"/>
                </a:lnTo>
                <a:lnTo>
                  <a:pt x="1473" y="2318"/>
                </a:lnTo>
                <a:lnTo>
                  <a:pt x="1473" y="2318"/>
                </a:lnTo>
                <a:lnTo>
                  <a:pt x="1473" y="2317"/>
                </a:lnTo>
                <a:lnTo>
                  <a:pt x="1473" y="2317"/>
                </a:lnTo>
                <a:lnTo>
                  <a:pt x="1473" y="2316"/>
                </a:lnTo>
                <a:lnTo>
                  <a:pt x="1475" y="2316"/>
                </a:lnTo>
                <a:lnTo>
                  <a:pt x="1475" y="2316"/>
                </a:lnTo>
                <a:lnTo>
                  <a:pt x="1475" y="2316"/>
                </a:lnTo>
                <a:lnTo>
                  <a:pt x="1475" y="2314"/>
                </a:lnTo>
                <a:lnTo>
                  <a:pt x="1473" y="2314"/>
                </a:lnTo>
                <a:lnTo>
                  <a:pt x="1473" y="2313"/>
                </a:lnTo>
                <a:lnTo>
                  <a:pt x="1475" y="2313"/>
                </a:lnTo>
                <a:lnTo>
                  <a:pt x="1475" y="2313"/>
                </a:lnTo>
                <a:lnTo>
                  <a:pt x="1475" y="2313"/>
                </a:lnTo>
                <a:lnTo>
                  <a:pt x="1475" y="2312"/>
                </a:lnTo>
                <a:lnTo>
                  <a:pt x="1475" y="2312"/>
                </a:lnTo>
                <a:lnTo>
                  <a:pt x="1475" y="2310"/>
                </a:lnTo>
                <a:lnTo>
                  <a:pt x="1475" y="2310"/>
                </a:lnTo>
                <a:lnTo>
                  <a:pt x="1475" y="2310"/>
                </a:lnTo>
                <a:lnTo>
                  <a:pt x="1475" y="2310"/>
                </a:lnTo>
                <a:lnTo>
                  <a:pt x="1475" y="2310"/>
                </a:lnTo>
                <a:lnTo>
                  <a:pt x="1473" y="2310"/>
                </a:lnTo>
                <a:lnTo>
                  <a:pt x="1473" y="2309"/>
                </a:lnTo>
                <a:lnTo>
                  <a:pt x="1473" y="2309"/>
                </a:lnTo>
                <a:lnTo>
                  <a:pt x="1473" y="2307"/>
                </a:lnTo>
                <a:lnTo>
                  <a:pt x="1473" y="2307"/>
                </a:lnTo>
                <a:lnTo>
                  <a:pt x="1473" y="2307"/>
                </a:lnTo>
                <a:lnTo>
                  <a:pt x="1473" y="2307"/>
                </a:lnTo>
                <a:lnTo>
                  <a:pt x="1473" y="2306"/>
                </a:lnTo>
                <a:lnTo>
                  <a:pt x="1473" y="2306"/>
                </a:lnTo>
                <a:lnTo>
                  <a:pt x="1475" y="2306"/>
                </a:lnTo>
                <a:lnTo>
                  <a:pt x="1475" y="2306"/>
                </a:lnTo>
                <a:lnTo>
                  <a:pt x="1475" y="2306"/>
                </a:lnTo>
                <a:lnTo>
                  <a:pt x="1475" y="2305"/>
                </a:lnTo>
                <a:lnTo>
                  <a:pt x="1475" y="2305"/>
                </a:lnTo>
                <a:lnTo>
                  <a:pt x="1475" y="2305"/>
                </a:lnTo>
                <a:lnTo>
                  <a:pt x="1476" y="2305"/>
                </a:lnTo>
                <a:lnTo>
                  <a:pt x="1476" y="2303"/>
                </a:lnTo>
                <a:lnTo>
                  <a:pt x="1476" y="2303"/>
                </a:lnTo>
                <a:lnTo>
                  <a:pt x="1477" y="2303"/>
                </a:lnTo>
                <a:lnTo>
                  <a:pt x="1477" y="2303"/>
                </a:lnTo>
                <a:lnTo>
                  <a:pt x="1477" y="2303"/>
                </a:lnTo>
                <a:lnTo>
                  <a:pt x="1477" y="2303"/>
                </a:lnTo>
                <a:lnTo>
                  <a:pt x="1477" y="2302"/>
                </a:lnTo>
                <a:lnTo>
                  <a:pt x="1479" y="2302"/>
                </a:lnTo>
                <a:lnTo>
                  <a:pt x="1479" y="2302"/>
                </a:lnTo>
                <a:lnTo>
                  <a:pt x="1480" y="2302"/>
                </a:lnTo>
                <a:lnTo>
                  <a:pt x="1480" y="2302"/>
                </a:lnTo>
                <a:lnTo>
                  <a:pt x="1480" y="2302"/>
                </a:lnTo>
                <a:lnTo>
                  <a:pt x="1480" y="2302"/>
                </a:lnTo>
                <a:lnTo>
                  <a:pt x="1480" y="2302"/>
                </a:lnTo>
                <a:lnTo>
                  <a:pt x="1480" y="2301"/>
                </a:lnTo>
                <a:lnTo>
                  <a:pt x="1480" y="2301"/>
                </a:lnTo>
                <a:lnTo>
                  <a:pt x="1479" y="2301"/>
                </a:lnTo>
                <a:lnTo>
                  <a:pt x="1479" y="2301"/>
                </a:lnTo>
                <a:lnTo>
                  <a:pt x="1480" y="2301"/>
                </a:lnTo>
                <a:lnTo>
                  <a:pt x="1480" y="2301"/>
                </a:lnTo>
                <a:lnTo>
                  <a:pt x="1480" y="2299"/>
                </a:lnTo>
                <a:lnTo>
                  <a:pt x="1480" y="2299"/>
                </a:lnTo>
                <a:lnTo>
                  <a:pt x="1481" y="2299"/>
                </a:lnTo>
                <a:lnTo>
                  <a:pt x="1481" y="2301"/>
                </a:lnTo>
                <a:lnTo>
                  <a:pt x="1481" y="2299"/>
                </a:lnTo>
                <a:lnTo>
                  <a:pt x="1481" y="2299"/>
                </a:lnTo>
                <a:lnTo>
                  <a:pt x="1481" y="2299"/>
                </a:lnTo>
                <a:lnTo>
                  <a:pt x="1481" y="2299"/>
                </a:lnTo>
                <a:lnTo>
                  <a:pt x="1481" y="2299"/>
                </a:lnTo>
                <a:lnTo>
                  <a:pt x="1481" y="2298"/>
                </a:lnTo>
                <a:lnTo>
                  <a:pt x="1480" y="2298"/>
                </a:lnTo>
                <a:lnTo>
                  <a:pt x="1480" y="2298"/>
                </a:lnTo>
                <a:lnTo>
                  <a:pt x="1480" y="2299"/>
                </a:lnTo>
                <a:lnTo>
                  <a:pt x="1479" y="2299"/>
                </a:lnTo>
                <a:lnTo>
                  <a:pt x="1479" y="2298"/>
                </a:lnTo>
                <a:lnTo>
                  <a:pt x="1480" y="2298"/>
                </a:lnTo>
                <a:lnTo>
                  <a:pt x="1480" y="2298"/>
                </a:lnTo>
                <a:lnTo>
                  <a:pt x="1480" y="2297"/>
                </a:lnTo>
                <a:lnTo>
                  <a:pt x="1480" y="2297"/>
                </a:lnTo>
                <a:lnTo>
                  <a:pt x="1480" y="2297"/>
                </a:lnTo>
                <a:lnTo>
                  <a:pt x="1480" y="2297"/>
                </a:lnTo>
                <a:lnTo>
                  <a:pt x="1479" y="2297"/>
                </a:lnTo>
                <a:lnTo>
                  <a:pt x="1479" y="2297"/>
                </a:lnTo>
                <a:lnTo>
                  <a:pt x="1477" y="2297"/>
                </a:lnTo>
                <a:lnTo>
                  <a:pt x="1477" y="2297"/>
                </a:lnTo>
                <a:lnTo>
                  <a:pt x="1477" y="2295"/>
                </a:lnTo>
                <a:lnTo>
                  <a:pt x="1477" y="2295"/>
                </a:lnTo>
                <a:lnTo>
                  <a:pt x="1476" y="2295"/>
                </a:lnTo>
                <a:lnTo>
                  <a:pt x="1476" y="2297"/>
                </a:lnTo>
                <a:lnTo>
                  <a:pt x="1475" y="2295"/>
                </a:lnTo>
                <a:lnTo>
                  <a:pt x="1475" y="2295"/>
                </a:lnTo>
                <a:lnTo>
                  <a:pt x="1475" y="2295"/>
                </a:lnTo>
                <a:lnTo>
                  <a:pt x="1475" y="2295"/>
                </a:lnTo>
                <a:lnTo>
                  <a:pt x="1473" y="2295"/>
                </a:lnTo>
                <a:lnTo>
                  <a:pt x="1473" y="2295"/>
                </a:lnTo>
                <a:lnTo>
                  <a:pt x="1473" y="2295"/>
                </a:lnTo>
                <a:lnTo>
                  <a:pt x="1472" y="2295"/>
                </a:lnTo>
                <a:lnTo>
                  <a:pt x="1472" y="2294"/>
                </a:lnTo>
                <a:lnTo>
                  <a:pt x="1473" y="2294"/>
                </a:lnTo>
                <a:lnTo>
                  <a:pt x="1473" y="2294"/>
                </a:lnTo>
                <a:lnTo>
                  <a:pt x="1473" y="2294"/>
                </a:lnTo>
                <a:lnTo>
                  <a:pt x="1475" y="2294"/>
                </a:lnTo>
                <a:lnTo>
                  <a:pt x="1475" y="2294"/>
                </a:lnTo>
                <a:lnTo>
                  <a:pt x="1475" y="2294"/>
                </a:lnTo>
                <a:lnTo>
                  <a:pt x="1475" y="2292"/>
                </a:lnTo>
                <a:lnTo>
                  <a:pt x="1475" y="2294"/>
                </a:lnTo>
                <a:lnTo>
                  <a:pt x="1475" y="2294"/>
                </a:lnTo>
                <a:lnTo>
                  <a:pt x="1476" y="2294"/>
                </a:lnTo>
                <a:lnTo>
                  <a:pt x="1476" y="2294"/>
                </a:lnTo>
                <a:lnTo>
                  <a:pt x="1476" y="2294"/>
                </a:lnTo>
                <a:lnTo>
                  <a:pt x="1476" y="2294"/>
                </a:lnTo>
                <a:lnTo>
                  <a:pt x="1476" y="2294"/>
                </a:lnTo>
                <a:lnTo>
                  <a:pt x="1476" y="2292"/>
                </a:lnTo>
                <a:lnTo>
                  <a:pt x="1476" y="2292"/>
                </a:lnTo>
                <a:lnTo>
                  <a:pt x="1475" y="2292"/>
                </a:lnTo>
                <a:lnTo>
                  <a:pt x="1475" y="2291"/>
                </a:lnTo>
                <a:lnTo>
                  <a:pt x="1475" y="2291"/>
                </a:lnTo>
                <a:lnTo>
                  <a:pt x="1475" y="2291"/>
                </a:lnTo>
                <a:lnTo>
                  <a:pt x="1475" y="2291"/>
                </a:lnTo>
                <a:lnTo>
                  <a:pt x="1475" y="2291"/>
                </a:lnTo>
                <a:lnTo>
                  <a:pt x="1475" y="2290"/>
                </a:lnTo>
                <a:lnTo>
                  <a:pt x="1475" y="2290"/>
                </a:lnTo>
                <a:lnTo>
                  <a:pt x="1475" y="2290"/>
                </a:lnTo>
                <a:lnTo>
                  <a:pt x="1475" y="2290"/>
                </a:lnTo>
                <a:lnTo>
                  <a:pt x="1475" y="2290"/>
                </a:lnTo>
                <a:lnTo>
                  <a:pt x="1475" y="2288"/>
                </a:lnTo>
                <a:lnTo>
                  <a:pt x="1475" y="2288"/>
                </a:lnTo>
                <a:lnTo>
                  <a:pt x="1473" y="2288"/>
                </a:lnTo>
                <a:lnTo>
                  <a:pt x="1473" y="2288"/>
                </a:lnTo>
                <a:lnTo>
                  <a:pt x="1473" y="2288"/>
                </a:lnTo>
                <a:lnTo>
                  <a:pt x="1473" y="2288"/>
                </a:lnTo>
                <a:lnTo>
                  <a:pt x="1473" y="2288"/>
                </a:lnTo>
                <a:lnTo>
                  <a:pt x="1473" y="2287"/>
                </a:lnTo>
                <a:lnTo>
                  <a:pt x="1475" y="2287"/>
                </a:lnTo>
                <a:lnTo>
                  <a:pt x="1475" y="2287"/>
                </a:lnTo>
                <a:lnTo>
                  <a:pt x="1473" y="2287"/>
                </a:lnTo>
                <a:lnTo>
                  <a:pt x="1473" y="2287"/>
                </a:lnTo>
                <a:lnTo>
                  <a:pt x="1473" y="2286"/>
                </a:lnTo>
                <a:lnTo>
                  <a:pt x="1473" y="2286"/>
                </a:lnTo>
                <a:lnTo>
                  <a:pt x="1475" y="2286"/>
                </a:lnTo>
                <a:lnTo>
                  <a:pt x="1475" y="2286"/>
                </a:lnTo>
                <a:lnTo>
                  <a:pt x="1475" y="2286"/>
                </a:lnTo>
                <a:lnTo>
                  <a:pt x="1475" y="2286"/>
                </a:lnTo>
                <a:lnTo>
                  <a:pt x="1475" y="2286"/>
                </a:lnTo>
                <a:lnTo>
                  <a:pt x="1475" y="2286"/>
                </a:lnTo>
                <a:lnTo>
                  <a:pt x="1472" y="2281"/>
                </a:lnTo>
                <a:lnTo>
                  <a:pt x="1472" y="2280"/>
                </a:lnTo>
                <a:lnTo>
                  <a:pt x="1472" y="2280"/>
                </a:lnTo>
                <a:lnTo>
                  <a:pt x="1472" y="2280"/>
                </a:lnTo>
                <a:lnTo>
                  <a:pt x="1472" y="2280"/>
                </a:lnTo>
                <a:lnTo>
                  <a:pt x="1472" y="2280"/>
                </a:lnTo>
                <a:lnTo>
                  <a:pt x="1472" y="2280"/>
                </a:lnTo>
                <a:lnTo>
                  <a:pt x="1472" y="2280"/>
                </a:lnTo>
                <a:lnTo>
                  <a:pt x="1471" y="2280"/>
                </a:lnTo>
                <a:lnTo>
                  <a:pt x="1471" y="2279"/>
                </a:lnTo>
                <a:lnTo>
                  <a:pt x="1472" y="2279"/>
                </a:lnTo>
                <a:lnTo>
                  <a:pt x="1472" y="2279"/>
                </a:lnTo>
                <a:lnTo>
                  <a:pt x="1472" y="2279"/>
                </a:lnTo>
                <a:lnTo>
                  <a:pt x="1472" y="2277"/>
                </a:lnTo>
                <a:lnTo>
                  <a:pt x="1472" y="2277"/>
                </a:lnTo>
                <a:lnTo>
                  <a:pt x="1471" y="2277"/>
                </a:lnTo>
                <a:lnTo>
                  <a:pt x="1471" y="2277"/>
                </a:lnTo>
                <a:lnTo>
                  <a:pt x="1469" y="2277"/>
                </a:lnTo>
                <a:lnTo>
                  <a:pt x="1471" y="2277"/>
                </a:lnTo>
                <a:lnTo>
                  <a:pt x="1471" y="2277"/>
                </a:lnTo>
                <a:lnTo>
                  <a:pt x="1471" y="2276"/>
                </a:lnTo>
                <a:lnTo>
                  <a:pt x="1471" y="2276"/>
                </a:lnTo>
                <a:lnTo>
                  <a:pt x="1471" y="2275"/>
                </a:lnTo>
                <a:lnTo>
                  <a:pt x="1471" y="2275"/>
                </a:lnTo>
                <a:lnTo>
                  <a:pt x="1471" y="2275"/>
                </a:lnTo>
                <a:lnTo>
                  <a:pt x="1469" y="2275"/>
                </a:lnTo>
                <a:lnTo>
                  <a:pt x="1469" y="2275"/>
                </a:lnTo>
                <a:lnTo>
                  <a:pt x="1469" y="2275"/>
                </a:lnTo>
                <a:lnTo>
                  <a:pt x="1468" y="2275"/>
                </a:lnTo>
                <a:lnTo>
                  <a:pt x="1468" y="2275"/>
                </a:lnTo>
                <a:lnTo>
                  <a:pt x="1469" y="2275"/>
                </a:lnTo>
                <a:lnTo>
                  <a:pt x="1469" y="2275"/>
                </a:lnTo>
                <a:lnTo>
                  <a:pt x="1468" y="2275"/>
                </a:lnTo>
                <a:lnTo>
                  <a:pt x="1468" y="2273"/>
                </a:lnTo>
                <a:lnTo>
                  <a:pt x="1468" y="2273"/>
                </a:lnTo>
                <a:lnTo>
                  <a:pt x="1469" y="2273"/>
                </a:lnTo>
                <a:lnTo>
                  <a:pt x="1469" y="2273"/>
                </a:lnTo>
                <a:lnTo>
                  <a:pt x="1469" y="2273"/>
                </a:lnTo>
                <a:lnTo>
                  <a:pt x="1469" y="2272"/>
                </a:lnTo>
                <a:lnTo>
                  <a:pt x="1469" y="2272"/>
                </a:lnTo>
                <a:lnTo>
                  <a:pt x="1469" y="2272"/>
                </a:lnTo>
                <a:lnTo>
                  <a:pt x="1468" y="2272"/>
                </a:lnTo>
                <a:lnTo>
                  <a:pt x="1468" y="2272"/>
                </a:lnTo>
                <a:lnTo>
                  <a:pt x="1466" y="2272"/>
                </a:lnTo>
                <a:lnTo>
                  <a:pt x="1466" y="2272"/>
                </a:lnTo>
                <a:lnTo>
                  <a:pt x="1466" y="2272"/>
                </a:lnTo>
                <a:lnTo>
                  <a:pt x="1466" y="2271"/>
                </a:lnTo>
                <a:lnTo>
                  <a:pt x="1466" y="2271"/>
                </a:lnTo>
                <a:lnTo>
                  <a:pt x="1465" y="2271"/>
                </a:lnTo>
                <a:lnTo>
                  <a:pt x="1465" y="2271"/>
                </a:lnTo>
                <a:lnTo>
                  <a:pt x="1465" y="2271"/>
                </a:lnTo>
                <a:lnTo>
                  <a:pt x="1464" y="2271"/>
                </a:lnTo>
                <a:lnTo>
                  <a:pt x="1464" y="2271"/>
                </a:lnTo>
                <a:lnTo>
                  <a:pt x="1464" y="2271"/>
                </a:lnTo>
                <a:lnTo>
                  <a:pt x="1462" y="2271"/>
                </a:lnTo>
                <a:lnTo>
                  <a:pt x="1462" y="2269"/>
                </a:lnTo>
                <a:lnTo>
                  <a:pt x="1462" y="2269"/>
                </a:lnTo>
                <a:lnTo>
                  <a:pt x="1462" y="2269"/>
                </a:lnTo>
                <a:lnTo>
                  <a:pt x="1464" y="2269"/>
                </a:lnTo>
                <a:lnTo>
                  <a:pt x="1464" y="2269"/>
                </a:lnTo>
                <a:lnTo>
                  <a:pt x="1464" y="2269"/>
                </a:lnTo>
                <a:lnTo>
                  <a:pt x="1464" y="2268"/>
                </a:lnTo>
                <a:lnTo>
                  <a:pt x="1464" y="2268"/>
                </a:lnTo>
                <a:lnTo>
                  <a:pt x="1465" y="2266"/>
                </a:lnTo>
                <a:lnTo>
                  <a:pt x="1464" y="2266"/>
                </a:lnTo>
                <a:lnTo>
                  <a:pt x="1464" y="2266"/>
                </a:lnTo>
                <a:lnTo>
                  <a:pt x="1464" y="2266"/>
                </a:lnTo>
                <a:lnTo>
                  <a:pt x="1464" y="2266"/>
                </a:lnTo>
                <a:lnTo>
                  <a:pt x="1464" y="2266"/>
                </a:lnTo>
                <a:lnTo>
                  <a:pt x="1464" y="2265"/>
                </a:lnTo>
                <a:lnTo>
                  <a:pt x="1464" y="2265"/>
                </a:lnTo>
                <a:lnTo>
                  <a:pt x="1464" y="2264"/>
                </a:lnTo>
                <a:lnTo>
                  <a:pt x="1464" y="2264"/>
                </a:lnTo>
                <a:lnTo>
                  <a:pt x="1464" y="2264"/>
                </a:lnTo>
                <a:lnTo>
                  <a:pt x="1464" y="2264"/>
                </a:lnTo>
                <a:lnTo>
                  <a:pt x="1464" y="2264"/>
                </a:lnTo>
                <a:lnTo>
                  <a:pt x="1464" y="2262"/>
                </a:lnTo>
                <a:lnTo>
                  <a:pt x="1464" y="2262"/>
                </a:lnTo>
                <a:lnTo>
                  <a:pt x="1464" y="2261"/>
                </a:lnTo>
                <a:lnTo>
                  <a:pt x="1465" y="2261"/>
                </a:lnTo>
                <a:lnTo>
                  <a:pt x="1465" y="2261"/>
                </a:lnTo>
                <a:lnTo>
                  <a:pt x="1465" y="2261"/>
                </a:lnTo>
                <a:lnTo>
                  <a:pt x="1465" y="2261"/>
                </a:lnTo>
                <a:lnTo>
                  <a:pt x="1465" y="2261"/>
                </a:lnTo>
                <a:lnTo>
                  <a:pt x="1464" y="2260"/>
                </a:lnTo>
                <a:lnTo>
                  <a:pt x="1465" y="2260"/>
                </a:lnTo>
                <a:lnTo>
                  <a:pt x="1465" y="2260"/>
                </a:lnTo>
                <a:lnTo>
                  <a:pt x="1466" y="2260"/>
                </a:lnTo>
                <a:lnTo>
                  <a:pt x="1466" y="2260"/>
                </a:lnTo>
                <a:lnTo>
                  <a:pt x="1466" y="2258"/>
                </a:lnTo>
                <a:lnTo>
                  <a:pt x="1465" y="2258"/>
                </a:lnTo>
                <a:lnTo>
                  <a:pt x="1465" y="2258"/>
                </a:lnTo>
                <a:lnTo>
                  <a:pt x="1465" y="2258"/>
                </a:lnTo>
                <a:lnTo>
                  <a:pt x="1466" y="2257"/>
                </a:lnTo>
                <a:lnTo>
                  <a:pt x="1466" y="2257"/>
                </a:lnTo>
                <a:lnTo>
                  <a:pt x="1466" y="2257"/>
                </a:lnTo>
                <a:lnTo>
                  <a:pt x="1468" y="2257"/>
                </a:lnTo>
                <a:lnTo>
                  <a:pt x="1468" y="2255"/>
                </a:lnTo>
                <a:lnTo>
                  <a:pt x="1466" y="2255"/>
                </a:lnTo>
                <a:lnTo>
                  <a:pt x="1466" y="2255"/>
                </a:lnTo>
                <a:lnTo>
                  <a:pt x="1466" y="2255"/>
                </a:lnTo>
                <a:lnTo>
                  <a:pt x="1466" y="2255"/>
                </a:lnTo>
                <a:lnTo>
                  <a:pt x="1466" y="2254"/>
                </a:lnTo>
                <a:lnTo>
                  <a:pt x="1466" y="2254"/>
                </a:lnTo>
                <a:lnTo>
                  <a:pt x="1468" y="2254"/>
                </a:lnTo>
                <a:lnTo>
                  <a:pt x="1468" y="2254"/>
                </a:lnTo>
                <a:lnTo>
                  <a:pt x="1468" y="2254"/>
                </a:lnTo>
                <a:lnTo>
                  <a:pt x="1468" y="2254"/>
                </a:lnTo>
                <a:lnTo>
                  <a:pt x="1468" y="2253"/>
                </a:lnTo>
                <a:lnTo>
                  <a:pt x="1468" y="2253"/>
                </a:lnTo>
                <a:lnTo>
                  <a:pt x="1468" y="2253"/>
                </a:lnTo>
                <a:lnTo>
                  <a:pt x="1468" y="2253"/>
                </a:lnTo>
                <a:lnTo>
                  <a:pt x="1468" y="2253"/>
                </a:lnTo>
                <a:lnTo>
                  <a:pt x="1469" y="2253"/>
                </a:lnTo>
                <a:lnTo>
                  <a:pt x="1469" y="2253"/>
                </a:lnTo>
                <a:lnTo>
                  <a:pt x="1469" y="2251"/>
                </a:lnTo>
                <a:lnTo>
                  <a:pt x="1469" y="2251"/>
                </a:lnTo>
                <a:lnTo>
                  <a:pt x="1469" y="2251"/>
                </a:lnTo>
                <a:lnTo>
                  <a:pt x="1469" y="2250"/>
                </a:lnTo>
                <a:lnTo>
                  <a:pt x="1469" y="2250"/>
                </a:lnTo>
                <a:lnTo>
                  <a:pt x="1469" y="2250"/>
                </a:lnTo>
                <a:lnTo>
                  <a:pt x="1469" y="2250"/>
                </a:lnTo>
                <a:lnTo>
                  <a:pt x="1469" y="2250"/>
                </a:lnTo>
                <a:lnTo>
                  <a:pt x="1469" y="2249"/>
                </a:lnTo>
                <a:lnTo>
                  <a:pt x="1471" y="2249"/>
                </a:lnTo>
                <a:lnTo>
                  <a:pt x="1471" y="2250"/>
                </a:lnTo>
                <a:lnTo>
                  <a:pt x="1472" y="2250"/>
                </a:lnTo>
                <a:lnTo>
                  <a:pt x="1472" y="2249"/>
                </a:lnTo>
                <a:lnTo>
                  <a:pt x="1472" y="2249"/>
                </a:lnTo>
                <a:lnTo>
                  <a:pt x="1472" y="2249"/>
                </a:lnTo>
                <a:lnTo>
                  <a:pt x="1472" y="2249"/>
                </a:lnTo>
                <a:lnTo>
                  <a:pt x="1472" y="2247"/>
                </a:lnTo>
                <a:lnTo>
                  <a:pt x="1472" y="2247"/>
                </a:lnTo>
                <a:lnTo>
                  <a:pt x="1472" y="2247"/>
                </a:lnTo>
                <a:lnTo>
                  <a:pt x="1472" y="2247"/>
                </a:lnTo>
                <a:lnTo>
                  <a:pt x="1472" y="2247"/>
                </a:lnTo>
                <a:lnTo>
                  <a:pt x="1472" y="2246"/>
                </a:lnTo>
                <a:lnTo>
                  <a:pt x="1471" y="2246"/>
                </a:lnTo>
                <a:lnTo>
                  <a:pt x="1472" y="2246"/>
                </a:lnTo>
                <a:lnTo>
                  <a:pt x="1472" y="2245"/>
                </a:lnTo>
                <a:lnTo>
                  <a:pt x="1472" y="2245"/>
                </a:lnTo>
                <a:lnTo>
                  <a:pt x="1472" y="2245"/>
                </a:lnTo>
                <a:lnTo>
                  <a:pt x="1473" y="2245"/>
                </a:lnTo>
                <a:lnTo>
                  <a:pt x="1473" y="2245"/>
                </a:lnTo>
                <a:lnTo>
                  <a:pt x="1475" y="2245"/>
                </a:lnTo>
                <a:lnTo>
                  <a:pt x="1475" y="2245"/>
                </a:lnTo>
                <a:lnTo>
                  <a:pt x="1473" y="2245"/>
                </a:lnTo>
                <a:lnTo>
                  <a:pt x="1473" y="2243"/>
                </a:lnTo>
                <a:lnTo>
                  <a:pt x="1473" y="2243"/>
                </a:lnTo>
                <a:lnTo>
                  <a:pt x="1473" y="2243"/>
                </a:lnTo>
                <a:lnTo>
                  <a:pt x="1473" y="2242"/>
                </a:lnTo>
                <a:lnTo>
                  <a:pt x="1473" y="2242"/>
                </a:lnTo>
                <a:lnTo>
                  <a:pt x="1473" y="2242"/>
                </a:lnTo>
                <a:lnTo>
                  <a:pt x="1473" y="2242"/>
                </a:lnTo>
                <a:lnTo>
                  <a:pt x="1473" y="2240"/>
                </a:lnTo>
                <a:lnTo>
                  <a:pt x="1473" y="2240"/>
                </a:lnTo>
                <a:lnTo>
                  <a:pt x="1473" y="2239"/>
                </a:lnTo>
                <a:lnTo>
                  <a:pt x="1472" y="2239"/>
                </a:lnTo>
                <a:lnTo>
                  <a:pt x="1472" y="2239"/>
                </a:lnTo>
                <a:lnTo>
                  <a:pt x="1472" y="2239"/>
                </a:lnTo>
                <a:lnTo>
                  <a:pt x="1472" y="2239"/>
                </a:lnTo>
                <a:lnTo>
                  <a:pt x="1472" y="2238"/>
                </a:lnTo>
                <a:lnTo>
                  <a:pt x="1472" y="2238"/>
                </a:lnTo>
                <a:lnTo>
                  <a:pt x="1473" y="2238"/>
                </a:lnTo>
                <a:lnTo>
                  <a:pt x="1473" y="2236"/>
                </a:lnTo>
                <a:lnTo>
                  <a:pt x="1472" y="2236"/>
                </a:lnTo>
                <a:lnTo>
                  <a:pt x="1472" y="2236"/>
                </a:lnTo>
                <a:lnTo>
                  <a:pt x="1472" y="2236"/>
                </a:lnTo>
                <a:lnTo>
                  <a:pt x="1472" y="2236"/>
                </a:lnTo>
                <a:lnTo>
                  <a:pt x="1471" y="2236"/>
                </a:lnTo>
                <a:lnTo>
                  <a:pt x="1471" y="2236"/>
                </a:lnTo>
                <a:lnTo>
                  <a:pt x="1471" y="2236"/>
                </a:lnTo>
                <a:lnTo>
                  <a:pt x="1469" y="2236"/>
                </a:lnTo>
                <a:lnTo>
                  <a:pt x="1469" y="2236"/>
                </a:lnTo>
                <a:lnTo>
                  <a:pt x="1469" y="2236"/>
                </a:lnTo>
                <a:lnTo>
                  <a:pt x="1469" y="2236"/>
                </a:lnTo>
                <a:lnTo>
                  <a:pt x="1469" y="2238"/>
                </a:lnTo>
                <a:lnTo>
                  <a:pt x="1468" y="2238"/>
                </a:lnTo>
                <a:lnTo>
                  <a:pt x="1468" y="2238"/>
                </a:lnTo>
                <a:lnTo>
                  <a:pt x="1468" y="2236"/>
                </a:lnTo>
                <a:lnTo>
                  <a:pt x="1468" y="2236"/>
                </a:lnTo>
                <a:lnTo>
                  <a:pt x="1466" y="2236"/>
                </a:lnTo>
                <a:lnTo>
                  <a:pt x="1466" y="2236"/>
                </a:lnTo>
                <a:lnTo>
                  <a:pt x="1466" y="2235"/>
                </a:lnTo>
                <a:lnTo>
                  <a:pt x="1466" y="2235"/>
                </a:lnTo>
                <a:lnTo>
                  <a:pt x="1466" y="2235"/>
                </a:lnTo>
                <a:lnTo>
                  <a:pt x="1466" y="2234"/>
                </a:lnTo>
                <a:lnTo>
                  <a:pt x="1466" y="2234"/>
                </a:lnTo>
                <a:lnTo>
                  <a:pt x="1465" y="2234"/>
                </a:lnTo>
                <a:lnTo>
                  <a:pt x="1465" y="2234"/>
                </a:lnTo>
                <a:lnTo>
                  <a:pt x="1464" y="2234"/>
                </a:lnTo>
                <a:lnTo>
                  <a:pt x="1464" y="2234"/>
                </a:lnTo>
                <a:lnTo>
                  <a:pt x="1464" y="2234"/>
                </a:lnTo>
                <a:lnTo>
                  <a:pt x="1464" y="2234"/>
                </a:lnTo>
                <a:lnTo>
                  <a:pt x="1462" y="2234"/>
                </a:lnTo>
                <a:lnTo>
                  <a:pt x="1462" y="2234"/>
                </a:lnTo>
                <a:lnTo>
                  <a:pt x="1462" y="2234"/>
                </a:lnTo>
                <a:lnTo>
                  <a:pt x="1462" y="2235"/>
                </a:lnTo>
                <a:lnTo>
                  <a:pt x="1461" y="2235"/>
                </a:lnTo>
                <a:lnTo>
                  <a:pt x="1461" y="2235"/>
                </a:lnTo>
                <a:lnTo>
                  <a:pt x="1461" y="2235"/>
                </a:lnTo>
                <a:lnTo>
                  <a:pt x="1461" y="2235"/>
                </a:lnTo>
                <a:lnTo>
                  <a:pt x="1460" y="2235"/>
                </a:lnTo>
                <a:lnTo>
                  <a:pt x="1460" y="2235"/>
                </a:lnTo>
                <a:lnTo>
                  <a:pt x="1458" y="2235"/>
                </a:lnTo>
                <a:lnTo>
                  <a:pt x="1458" y="2235"/>
                </a:lnTo>
                <a:lnTo>
                  <a:pt x="1458" y="2235"/>
                </a:lnTo>
                <a:lnTo>
                  <a:pt x="1458" y="2234"/>
                </a:lnTo>
                <a:lnTo>
                  <a:pt x="1458" y="2234"/>
                </a:lnTo>
                <a:lnTo>
                  <a:pt x="1458" y="2234"/>
                </a:lnTo>
                <a:lnTo>
                  <a:pt x="1457" y="2234"/>
                </a:lnTo>
                <a:lnTo>
                  <a:pt x="1457" y="2234"/>
                </a:lnTo>
                <a:lnTo>
                  <a:pt x="1455" y="2234"/>
                </a:lnTo>
                <a:lnTo>
                  <a:pt x="1455" y="2235"/>
                </a:lnTo>
                <a:lnTo>
                  <a:pt x="1455" y="2235"/>
                </a:lnTo>
                <a:lnTo>
                  <a:pt x="1455" y="2236"/>
                </a:lnTo>
                <a:lnTo>
                  <a:pt x="1455" y="2236"/>
                </a:lnTo>
                <a:lnTo>
                  <a:pt x="1454" y="2236"/>
                </a:lnTo>
                <a:lnTo>
                  <a:pt x="1454" y="2236"/>
                </a:lnTo>
                <a:lnTo>
                  <a:pt x="1454" y="2238"/>
                </a:lnTo>
                <a:lnTo>
                  <a:pt x="1454" y="2238"/>
                </a:lnTo>
                <a:lnTo>
                  <a:pt x="1453" y="2238"/>
                </a:lnTo>
                <a:lnTo>
                  <a:pt x="1453" y="2239"/>
                </a:lnTo>
                <a:lnTo>
                  <a:pt x="1453" y="2239"/>
                </a:lnTo>
                <a:lnTo>
                  <a:pt x="1451" y="2239"/>
                </a:lnTo>
                <a:lnTo>
                  <a:pt x="1451" y="2239"/>
                </a:lnTo>
                <a:lnTo>
                  <a:pt x="1451" y="2239"/>
                </a:lnTo>
                <a:lnTo>
                  <a:pt x="1451" y="2240"/>
                </a:lnTo>
                <a:lnTo>
                  <a:pt x="1450" y="2240"/>
                </a:lnTo>
                <a:lnTo>
                  <a:pt x="1450" y="2240"/>
                </a:lnTo>
                <a:lnTo>
                  <a:pt x="1450" y="2240"/>
                </a:lnTo>
                <a:lnTo>
                  <a:pt x="1450" y="2240"/>
                </a:lnTo>
                <a:lnTo>
                  <a:pt x="1449" y="2240"/>
                </a:lnTo>
                <a:lnTo>
                  <a:pt x="1449" y="2242"/>
                </a:lnTo>
                <a:lnTo>
                  <a:pt x="1449" y="2242"/>
                </a:lnTo>
                <a:lnTo>
                  <a:pt x="1449" y="2242"/>
                </a:lnTo>
                <a:lnTo>
                  <a:pt x="1447" y="2242"/>
                </a:lnTo>
                <a:lnTo>
                  <a:pt x="1447" y="2242"/>
                </a:lnTo>
                <a:lnTo>
                  <a:pt x="1447" y="2242"/>
                </a:lnTo>
                <a:lnTo>
                  <a:pt x="1447" y="2242"/>
                </a:lnTo>
                <a:lnTo>
                  <a:pt x="1446" y="2240"/>
                </a:lnTo>
                <a:lnTo>
                  <a:pt x="1446" y="2240"/>
                </a:lnTo>
                <a:lnTo>
                  <a:pt x="1445" y="2240"/>
                </a:lnTo>
                <a:lnTo>
                  <a:pt x="1445" y="2240"/>
                </a:lnTo>
                <a:lnTo>
                  <a:pt x="1445" y="2240"/>
                </a:lnTo>
                <a:lnTo>
                  <a:pt x="1443" y="2240"/>
                </a:lnTo>
                <a:lnTo>
                  <a:pt x="1443" y="2240"/>
                </a:lnTo>
                <a:lnTo>
                  <a:pt x="1443" y="2240"/>
                </a:lnTo>
                <a:lnTo>
                  <a:pt x="1442" y="2240"/>
                </a:lnTo>
                <a:lnTo>
                  <a:pt x="1442" y="2240"/>
                </a:lnTo>
                <a:lnTo>
                  <a:pt x="1442" y="2240"/>
                </a:lnTo>
                <a:lnTo>
                  <a:pt x="1440" y="2240"/>
                </a:lnTo>
                <a:lnTo>
                  <a:pt x="1440" y="2240"/>
                </a:lnTo>
                <a:lnTo>
                  <a:pt x="1439" y="2240"/>
                </a:lnTo>
                <a:lnTo>
                  <a:pt x="1439" y="2240"/>
                </a:lnTo>
                <a:lnTo>
                  <a:pt x="1439" y="2240"/>
                </a:lnTo>
                <a:lnTo>
                  <a:pt x="1439" y="2239"/>
                </a:lnTo>
                <a:lnTo>
                  <a:pt x="1439" y="2239"/>
                </a:lnTo>
                <a:lnTo>
                  <a:pt x="1439" y="2239"/>
                </a:lnTo>
                <a:lnTo>
                  <a:pt x="1439" y="2239"/>
                </a:lnTo>
                <a:lnTo>
                  <a:pt x="1438" y="2239"/>
                </a:lnTo>
                <a:lnTo>
                  <a:pt x="1438" y="2238"/>
                </a:lnTo>
                <a:lnTo>
                  <a:pt x="1438" y="2238"/>
                </a:lnTo>
                <a:lnTo>
                  <a:pt x="1439" y="2236"/>
                </a:lnTo>
                <a:lnTo>
                  <a:pt x="1438" y="2236"/>
                </a:lnTo>
                <a:lnTo>
                  <a:pt x="1438" y="2236"/>
                </a:lnTo>
                <a:lnTo>
                  <a:pt x="1438" y="2236"/>
                </a:lnTo>
                <a:lnTo>
                  <a:pt x="1438" y="2236"/>
                </a:lnTo>
                <a:lnTo>
                  <a:pt x="1438" y="2235"/>
                </a:lnTo>
                <a:lnTo>
                  <a:pt x="1436" y="2235"/>
                </a:lnTo>
                <a:lnTo>
                  <a:pt x="1436" y="2234"/>
                </a:lnTo>
                <a:lnTo>
                  <a:pt x="1436" y="2234"/>
                </a:lnTo>
                <a:lnTo>
                  <a:pt x="1436" y="2234"/>
                </a:lnTo>
                <a:lnTo>
                  <a:pt x="1436" y="2234"/>
                </a:lnTo>
                <a:lnTo>
                  <a:pt x="1436" y="2232"/>
                </a:lnTo>
                <a:lnTo>
                  <a:pt x="1436" y="2232"/>
                </a:lnTo>
                <a:lnTo>
                  <a:pt x="1436" y="2231"/>
                </a:lnTo>
                <a:lnTo>
                  <a:pt x="1435" y="2231"/>
                </a:lnTo>
                <a:lnTo>
                  <a:pt x="1435" y="2231"/>
                </a:lnTo>
                <a:lnTo>
                  <a:pt x="1435" y="2229"/>
                </a:lnTo>
                <a:lnTo>
                  <a:pt x="1435" y="2229"/>
                </a:lnTo>
                <a:lnTo>
                  <a:pt x="1435" y="2228"/>
                </a:lnTo>
                <a:lnTo>
                  <a:pt x="1435" y="2228"/>
                </a:lnTo>
                <a:lnTo>
                  <a:pt x="1435" y="2228"/>
                </a:lnTo>
                <a:lnTo>
                  <a:pt x="1435" y="2227"/>
                </a:lnTo>
                <a:lnTo>
                  <a:pt x="1435" y="2227"/>
                </a:lnTo>
                <a:lnTo>
                  <a:pt x="1435" y="2227"/>
                </a:lnTo>
                <a:lnTo>
                  <a:pt x="1435" y="2225"/>
                </a:lnTo>
                <a:lnTo>
                  <a:pt x="1434" y="2225"/>
                </a:lnTo>
                <a:lnTo>
                  <a:pt x="1434" y="2224"/>
                </a:lnTo>
                <a:lnTo>
                  <a:pt x="1434" y="2224"/>
                </a:lnTo>
                <a:lnTo>
                  <a:pt x="1434" y="2224"/>
                </a:lnTo>
                <a:lnTo>
                  <a:pt x="1432" y="2224"/>
                </a:lnTo>
                <a:lnTo>
                  <a:pt x="1432" y="2223"/>
                </a:lnTo>
                <a:lnTo>
                  <a:pt x="1432" y="2223"/>
                </a:lnTo>
                <a:lnTo>
                  <a:pt x="1431" y="2223"/>
                </a:lnTo>
                <a:lnTo>
                  <a:pt x="1431" y="2223"/>
                </a:lnTo>
                <a:lnTo>
                  <a:pt x="1431" y="2223"/>
                </a:lnTo>
                <a:lnTo>
                  <a:pt x="1431" y="2223"/>
                </a:lnTo>
                <a:lnTo>
                  <a:pt x="1429" y="2223"/>
                </a:lnTo>
                <a:lnTo>
                  <a:pt x="1429" y="2223"/>
                </a:lnTo>
                <a:lnTo>
                  <a:pt x="1428" y="2223"/>
                </a:lnTo>
                <a:lnTo>
                  <a:pt x="1428" y="2223"/>
                </a:lnTo>
                <a:lnTo>
                  <a:pt x="1428" y="2223"/>
                </a:lnTo>
                <a:lnTo>
                  <a:pt x="1428" y="2224"/>
                </a:lnTo>
                <a:lnTo>
                  <a:pt x="1427" y="2224"/>
                </a:lnTo>
                <a:lnTo>
                  <a:pt x="1427" y="2224"/>
                </a:lnTo>
                <a:lnTo>
                  <a:pt x="1425" y="2225"/>
                </a:lnTo>
                <a:lnTo>
                  <a:pt x="1425" y="2225"/>
                </a:lnTo>
                <a:lnTo>
                  <a:pt x="1425" y="2224"/>
                </a:lnTo>
                <a:lnTo>
                  <a:pt x="1425" y="2224"/>
                </a:lnTo>
                <a:lnTo>
                  <a:pt x="1424" y="2224"/>
                </a:lnTo>
                <a:lnTo>
                  <a:pt x="1424" y="2224"/>
                </a:lnTo>
                <a:lnTo>
                  <a:pt x="1423" y="2224"/>
                </a:lnTo>
                <a:lnTo>
                  <a:pt x="1423" y="2224"/>
                </a:lnTo>
                <a:lnTo>
                  <a:pt x="1423" y="2224"/>
                </a:lnTo>
                <a:lnTo>
                  <a:pt x="1421" y="2224"/>
                </a:lnTo>
                <a:lnTo>
                  <a:pt x="1421" y="2225"/>
                </a:lnTo>
                <a:lnTo>
                  <a:pt x="1420" y="2225"/>
                </a:lnTo>
                <a:lnTo>
                  <a:pt x="1420" y="2225"/>
                </a:lnTo>
                <a:lnTo>
                  <a:pt x="1420" y="2225"/>
                </a:lnTo>
                <a:lnTo>
                  <a:pt x="1419" y="2225"/>
                </a:lnTo>
                <a:lnTo>
                  <a:pt x="1419" y="2225"/>
                </a:lnTo>
                <a:lnTo>
                  <a:pt x="1417" y="2225"/>
                </a:lnTo>
                <a:lnTo>
                  <a:pt x="1417" y="2225"/>
                </a:lnTo>
                <a:lnTo>
                  <a:pt x="1417" y="2225"/>
                </a:lnTo>
                <a:lnTo>
                  <a:pt x="1417" y="2225"/>
                </a:lnTo>
                <a:lnTo>
                  <a:pt x="1416" y="2227"/>
                </a:lnTo>
                <a:lnTo>
                  <a:pt x="1416" y="2227"/>
                </a:lnTo>
                <a:lnTo>
                  <a:pt x="1417" y="2228"/>
                </a:lnTo>
                <a:lnTo>
                  <a:pt x="1416" y="2228"/>
                </a:lnTo>
                <a:lnTo>
                  <a:pt x="1416" y="2228"/>
                </a:lnTo>
                <a:lnTo>
                  <a:pt x="1414" y="2228"/>
                </a:lnTo>
                <a:lnTo>
                  <a:pt x="1414" y="2228"/>
                </a:lnTo>
                <a:lnTo>
                  <a:pt x="1414" y="2228"/>
                </a:lnTo>
                <a:lnTo>
                  <a:pt x="1414" y="2229"/>
                </a:lnTo>
                <a:lnTo>
                  <a:pt x="1414" y="2229"/>
                </a:lnTo>
                <a:lnTo>
                  <a:pt x="1414" y="2231"/>
                </a:lnTo>
                <a:lnTo>
                  <a:pt x="1413" y="2231"/>
                </a:lnTo>
                <a:lnTo>
                  <a:pt x="1413" y="2231"/>
                </a:lnTo>
                <a:lnTo>
                  <a:pt x="1413" y="2231"/>
                </a:lnTo>
                <a:lnTo>
                  <a:pt x="1412" y="2231"/>
                </a:lnTo>
                <a:lnTo>
                  <a:pt x="1412" y="2229"/>
                </a:lnTo>
                <a:lnTo>
                  <a:pt x="1412" y="2229"/>
                </a:lnTo>
                <a:lnTo>
                  <a:pt x="1412" y="2229"/>
                </a:lnTo>
                <a:lnTo>
                  <a:pt x="1410" y="2229"/>
                </a:lnTo>
                <a:lnTo>
                  <a:pt x="1410" y="2231"/>
                </a:lnTo>
                <a:lnTo>
                  <a:pt x="1410" y="2231"/>
                </a:lnTo>
                <a:lnTo>
                  <a:pt x="1409" y="2231"/>
                </a:lnTo>
                <a:lnTo>
                  <a:pt x="1409" y="2231"/>
                </a:lnTo>
                <a:lnTo>
                  <a:pt x="1409" y="2232"/>
                </a:lnTo>
                <a:lnTo>
                  <a:pt x="1409" y="2234"/>
                </a:lnTo>
                <a:lnTo>
                  <a:pt x="1409" y="2234"/>
                </a:lnTo>
                <a:lnTo>
                  <a:pt x="1409" y="2234"/>
                </a:lnTo>
                <a:lnTo>
                  <a:pt x="1409" y="2235"/>
                </a:lnTo>
                <a:lnTo>
                  <a:pt x="1409" y="2236"/>
                </a:lnTo>
                <a:lnTo>
                  <a:pt x="1409" y="2236"/>
                </a:lnTo>
                <a:lnTo>
                  <a:pt x="1409" y="2236"/>
                </a:lnTo>
                <a:lnTo>
                  <a:pt x="1409" y="2238"/>
                </a:lnTo>
                <a:lnTo>
                  <a:pt x="1409" y="2239"/>
                </a:lnTo>
                <a:lnTo>
                  <a:pt x="1409" y="2239"/>
                </a:lnTo>
                <a:lnTo>
                  <a:pt x="1409" y="2240"/>
                </a:lnTo>
                <a:lnTo>
                  <a:pt x="1409" y="2242"/>
                </a:lnTo>
                <a:lnTo>
                  <a:pt x="1409" y="2242"/>
                </a:lnTo>
                <a:lnTo>
                  <a:pt x="1408" y="2243"/>
                </a:lnTo>
                <a:lnTo>
                  <a:pt x="1408" y="2245"/>
                </a:lnTo>
                <a:lnTo>
                  <a:pt x="1406" y="2245"/>
                </a:lnTo>
                <a:lnTo>
                  <a:pt x="1406" y="2245"/>
                </a:lnTo>
                <a:lnTo>
                  <a:pt x="1406" y="2246"/>
                </a:lnTo>
                <a:lnTo>
                  <a:pt x="1406" y="2246"/>
                </a:lnTo>
                <a:lnTo>
                  <a:pt x="1406" y="2247"/>
                </a:lnTo>
                <a:lnTo>
                  <a:pt x="1406" y="2247"/>
                </a:lnTo>
                <a:lnTo>
                  <a:pt x="1406" y="2247"/>
                </a:lnTo>
                <a:lnTo>
                  <a:pt x="1405" y="2247"/>
                </a:lnTo>
                <a:lnTo>
                  <a:pt x="1403" y="2249"/>
                </a:lnTo>
                <a:lnTo>
                  <a:pt x="1403" y="2249"/>
                </a:lnTo>
                <a:lnTo>
                  <a:pt x="1403" y="2249"/>
                </a:lnTo>
                <a:lnTo>
                  <a:pt x="1403" y="2250"/>
                </a:lnTo>
                <a:lnTo>
                  <a:pt x="1403" y="2250"/>
                </a:lnTo>
                <a:lnTo>
                  <a:pt x="1402" y="2250"/>
                </a:lnTo>
                <a:lnTo>
                  <a:pt x="1402" y="2250"/>
                </a:lnTo>
                <a:lnTo>
                  <a:pt x="1401" y="2250"/>
                </a:lnTo>
                <a:lnTo>
                  <a:pt x="1401" y="2250"/>
                </a:lnTo>
                <a:lnTo>
                  <a:pt x="1401" y="2250"/>
                </a:lnTo>
                <a:lnTo>
                  <a:pt x="1399" y="2250"/>
                </a:lnTo>
                <a:lnTo>
                  <a:pt x="1399" y="2250"/>
                </a:lnTo>
                <a:lnTo>
                  <a:pt x="1398" y="2249"/>
                </a:lnTo>
                <a:lnTo>
                  <a:pt x="1398" y="2249"/>
                </a:lnTo>
                <a:lnTo>
                  <a:pt x="1398" y="2250"/>
                </a:lnTo>
                <a:lnTo>
                  <a:pt x="1397" y="2249"/>
                </a:lnTo>
                <a:lnTo>
                  <a:pt x="1397" y="2249"/>
                </a:lnTo>
                <a:lnTo>
                  <a:pt x="1395" y="2249"/>
                </a:lnTo>
                <a:lnTo>
                  <a:pt x="1395" y="2249"/>
                </a:lnTo>
                <a:lnTo>
                  <a:pt x="1395" y="2250"/>
                </a:lnTo>
                <a:lnTo>
                  <a:pt x="1394" y="2250"/>
                </a:lnTo>
                <a:lnTo>
                  <a:pt x="1394" y="2250"/>
                </a:lnTo>
                <a:lnTo>
                  <a:pt x="1393" y="2249"/>
                </a:lnTo>
                <a:lnTo>
                  <a:pt x="1393" y="2249"/>
                </a:lnTo>
                <a:lnTo>
                  <a:pt x="1393" y="2247"/>
                </a:lnTo>
                <a:lnTo>
                  <a:pt x="1393" y="2247"/>
                </a:lnTo>
                <a:lnTo>
                  <a:pt x="1393" y="2247"/>
                </a:lnTo>
                <a:lnTo>
                  <a:pt x="1391" y="2247"/>
                </a:lnTo>
                <a:lnTo>
                  <a:pt x="1390" y="2247"/>
                </a:lnTo>
                <a:lnTo>
                  <a:pt x="1390" y="2247"/>
                </a:lnTo>
                <a:lnTo>
                  <a:pt x="1390" y="2247"/>
                </a:lnTo>
                <a:lnTo>
                  <a:pt x="1390" y="2249"/>
                </a:lnTo>
                <a:lnTo>
                  <a:pt x="1390" y="2249"/>
                </a:lnTo>
                <a:lnTo>
                  <a:pt x="1390" y="2250"/>
                </a:lnTo>
                <a:lnTo>
                  <a:pt x="1390" y="2250"/>
                </a:lnTo>
                <a:lnTo>
                  <a:pt x="1390" y="2250"/>
                </a:lnTo>
                <a:lnTo>
                  <a:pt x="1390" y="2251"/>
                </a:lnTo>
                <a:lnTo>
                  <a:pt x="1390" y="2251"/>
                </a:lnTo>
                <a:lnTo>
                  <a:pt x="1388" y="2253"/>
                </a:lnTo>
                <a:lnTo>
                  <a:pt x="1388" y="2253"/>
                </a:lnTo>
                <a:lnTo>
                  <a:pt x="1387" y="2253"/>
                </a:lnTo>
                <a:lnTo>
                  <a:pt x="1387" y="2251"/>
                </a:lnTo>
                <a:lnTo>
                  <a:pt x="1387" y="2251"/>
                </a:lnTo>
                <a:lnTo>
                  <a:pt x="1386" y="2251"/>
                </a:lnTo>
                <a:lnTo>
                  <a:pt x="1386" y="2251"/>
                </a:lnTo>
                <a:lnTo>
                  <a:pt x="1384" y="2253"/>
                </a:lnTo>
                <a:lnTo>
                  <a:pt x="1384" y="2253"/>
                </a:lnTo>
                <a:lnTo>
                  <a:pt x="1384" y="2253"/>
                </a:lnTo>
                <a:lnTo>
                  <a:pt x="1383" y="2253"/>
                </a:lnTo>
                <a:lnTo>
                  <a:pt x="1383" y="2253"/>
                </a:lnTo>
                <a:lnTo>
                  <a:pt x="1382" y="2253"/>
                </a:lnTo>
                <a:lnTo>
                  <a:pt x="1382" y="2253"/>
                </a:lnTo>
                <a:lnTo>
                  <a:pt x="1382" y="2253"/>
                </a:lnTo>
                <a:lnTo>
                  <a:pt x="1380" y="2253"/>
                </a:lnTo>
                <a:lnTo>
                  <a:pt x="1380" y="2253"/>
                </a:lnTo>
                <a:lnTo>
                  <a:pt x="1380" y="2254"/>
                </a:lnTo>
                <a:lnTo>
                  <a:pt x="1380" y="2254"/>
                </a:lnTo>
                <a:lnTo>
                  <a:pt x="1380" y="2255"/>
                </a:lnTo>
                <a:lnTo>
                  <a:pt x="1379" y="2255"/>
                </a:lnTo>
                <a:lnTo>
                  <a:pt x="1379" y="2255"/>
                </a:lnTo>
                <a:lnTo>
                  <a:pt x="1379" y="2255"/>
                </a:lnTo>
                <a:lnTo>
                  <a:pt x="1379" y="2255"/>
                </a:lnTo>
                <a:lnTo>
                  <a:pt x="1379" y="2255"/>
                </a:lnTo>
                <a:lnTo>
                  <a:pt x="1377" y="2255"/>
                </a:lnTo>
                <a:lnTo>
                  <a:pt x="1376" y="2255"/>
                </a:lnTo>
                <a:lnTo>
                  <a:pt x="1376" y="2255"/>
                </a:lnTo>
                <a:lnTo>
                  <a:pt x="1375" y="2255"/>
                </a:lnTo>
                <a:lnTo>
                  <a:pt x="1375" y="2257"/>
                </a:lnTo>
                <a:lnTo>
                  <a:pt x="1373" y="2257"/>
                </a:lnTo>
                <a:lnTo>
                  <a:pt x="1373" y="2257"/>
                </a:lnTo>
                <a:lnTo>
                  <a:pt x="1373" y="2258"/>
                </a:lnTo>
                <a:lnTo>
                  <a:pt x="1373" y="2258"/>
                </a:lnTo>
                <a:lnTo>
                  <a:pt x="1375" y="2258"/>
                </a:lnTo>
                <a:lnTo>
                  <a:pt x="1375" y="2258"/>
                </a:lnTo>
                <a:lnTo>
                  <a:pt x="1375" y="2258"/>
                </a:lnTo>
                <a:lnTo>
                  <a:pt x="1376" y="2258"/>
                </a:lnTo>
                <a:lnTo>
                  <a:pt x="1376" y="2260"/>
                </a:lnTo>
                <a:lnTo>
                  <a:pt x="1375" y="2260"/>
                </a:lnTo>
                <a:lnTo>
                  <a:pt x="1375" y="2260"/>
                </a:lnTo>
                <a:lnTo>
                  <a:pt x="1373" y="2261"/>
                </a:lnTo>
                <a:lnTo>
                  <a:pt x="1373" y="2261"/>
                </a:lnTo>
                <a:lnTo>
                  <a:pt x="1373" y="2261"/>
                </a:lnTo>
                <a:lnTo>
                  <a:pt x="1373" y="2262"/>
                </a:lnTo>
                <a:lnTo>
                  <a:pt x="1373" y="2262"/>
                </a:lnTo>
                <a:lnTo>
                  <a:pt x="1373" y="2262"/>
                </a:lnTo>
                <a:lnTo>
                  <a:pt x="1372" y="2262"/>
                </a:lnTo>
                <a:lnTo>
                  <a:pt x="1372" y="2262"/>
                </a:lnTo>
                <a:lnTo>
                  <a:pt x="1371" y="2261"/>
                </a:lnTo>
                <a:lnTo>
                  <a:pt x="1371" y="2261"/>
                </a:lnTo>
                <a:lnTo>
                  <a:pt x="1369" y="2261"/>
                </a:lnTo>
                <a:lnTo>
                  <a:pt x="1369" y="2261"/>
                </a:lnTo>
                <a:lnTo>
                  <a:pt x="1368" y="2261"/>
                </a:lnTo>
                <a:lnTo>
                  <a:pt x="1368" y="2261"/>
                </a:lnTo>
                <a:lnTo>
                  <a:pt x="1368" y="2262"/>
                </a:lnTo>
                <a:lnTo>
                  <a:pt x="1368" y="2262"/>
                </a:lnTo>
                <a:lnTo>
                  <a:pt x="1367" y="2262"/>
                </a:lnTo>
                <a:lnTo>
                  <a:pt x="1367" y="2262"/>
                </a:lnTo>
                <a:lnTo>
                  <a:pt x="1367" y="2262"/>
                </a:lnTo>
                <a:lnTo>
                  <a:pt x="1365" y="2262"/>
                </a:lnTo>
                <a:lnTo>
                  <a:pt x="1365" y="2264"/>
                </a:lnTo>
                <a:lnTo>
                  <a:pt x="1365" y="2264"/>
                </a:lnTo>
                <a:lnTo>
                  <a:pt x="1365" y="2262"/>
                </a:lnTo>
                <a:lnTo>
                  <a:pt x="1365" y="2262"/>
                </a:lnTo>
                <a:lnTo>
                  <a:pt x="1364" y="2261"/>
                </a:lnTo>
                <a:lnTo>
                  <a:pt x="1364" y="2261"/>
                </a:lnTo>
                <a:lnTo>
                  <a:pt x="1364" y="2261"/>
                </a:lnTo>
                <a:lnTo>
                  <a:pt x="1362" y="2261"/>
                </a:lnTo>
                <a:lnTo>
                  <a:pt x="1362" y="2261"/>
                </a:lnTo>
                <a:lnTo>
                  <a:pt x="1362" y="2261"/>
                </a:lnTo>
                <a:lnTo>
                  <a:pt x="1362" y="2262"/>
                </a:lnTo>
                <a:lnTo>
                  <a:pt x="1362" y="2262"/>
                </a:lnTo>
                <a:lnTo>
                  <a:pt x="1362" y="2262"/>
                </a:lnTo>
                <a:lnTo>
                  <a:pt x="1361" y="2262"/>
                </a:lnTo>
                <a:lnTo>
                  <a:pt x="1361" y="2262"/>
                </a:lnTo>
                <a:lnTo>
                  <a:pt x="1361" y="2264"/>
                </a:lnTo>
                <a:lnTo>
                  <a:pt x="1360" y="2264"/>
                </a:lnTo>
                <a:lnTo>
                  <a:pt x="1360" y="2264"/>
                </a:lnTo>
                <a:lnTo>
                  <a:pt x="1360" y="2264"/>
                </a:lnTo>
                <a:lnTo>
                  <a:pt x="1360" y="2264"/>
                </a:lnTo>
                <a:lnTo>
                  <a:pt x="1358" y="2264"/>
                </a:lnTo>
                <a:lnTo>
                  <a:pt x="1358" y="2264"/>
                </a:lnTo>
                <a:lnTo>
                  <a:pt x="1357" y="2264"/>
                </a:lnTo>
                <a:lnTo>
                  <a:pt x="1357" y="2264"/>
                </a:lnTo>
                <a:lnTo>
                  <a:pt x="1357" y="2265"/>
                </a:lnTo>
                <a:lnTo>
                  <a:pt x="1357" y="2265"/>
                </a:lnTo>
                <a:lnTo>
                  <a:pt x="1357" y="2265"/>
                </a:lnTo>
                <a:lnTo>
                  <a:pt x="1357" y="2266"/>
                </a:lnTo>
                <a:lnTo>
                  <a:pt x="1356" y="2266"/>
                </a:lnTo>
                <a:lnTo>
                  <a:pt x="1356" y="2266"/>
                </a:lnTo>
                <a:lnTo>
                  <a:pt x="1354" y="2266"/>
                </a:lnTo>
                <a:lnTo>
                  <a:pt x="1354" y="2266"/>
                </a:lnTo>
                <a:lnTo>
                  <a:pt x="1354" y="2266"/>
                </a:lnTo>
                <a:lnTo>
                  <a:pt x="1354" y="2268"/>
                </a:lnTo>
                <a:lnTo>
                  <a:pt x="1354" y="2268"/>
                </a:lnTo>
                <a:lnTo>
                  <a:pt x="1353" y="2268"/>
                </a:lnTo>
                <a:lnTo>
                  <a:pt x="1353" y="2269"/>
                </a:lnTo>
                <a:lnTo>
                  <a:pt x="1353" y="2269"/>
                </a:lnTo>
                <a:lnTo>
                  <a:pt x="1353" y="2269"/>
                </a:lnTo>
                <a:lnTo>
                  <a:pt x="1353" y="2269"/>
                </a:lnTo>
                <a:lnTo>
                  <a:pt x="1353" y="2269"/>
                </a:lnTo>
                <a:lnTo>
                  <a:pt x="1353" y="2271"/>
                </a:lnTo>
                <a:lnTo>
                  <a:pt x="1353" y="2271"/>
                </a:lnTo>
                <a:lnTo>
                  <a:pt x="1354" y="2272"/>
                </a:lnTo>
                <a:lnTo>
                  <a:pt x="1354" y="2272"/>
                </a:lnTo>
                <a:lnTo>
                  <a:pt x="1354" y="2272"/>
                </a:lnTo>
                <a:lnTo>
                  <a:pt x="1354" y="2272"/>
                </a:lnTo>
                <a:lnTo>
                  <a:pt x="1354" y="2273"/>
                </a:lnTo>
                <a:lnTo>
                  <a:pt x="1354" y="2273"/>
                </a:lnTo>
                <a:lnTo>
                  <a:pt x="1354" y="2273"/>
                </a:lnTo>
                <a:lnTo>
                  <a:pt x="1353" y="2273"/>
                </a:lnTo>
                <a:lnTo>
                  <a:pt x="1353" y="2275"/>
                </a:lnTo>
                <a:lnTo>
                  <a:pt x="1353" y="2275"/>
                </a:lnTo>
                <a:lnTo>
                  <a:pt x="1353" y="2275"/>
                </a:lnTo>
                <a:lnTo>
                  <a:pt x="1353" y="2275"/>
                </a:lnTo>
                <a:lnTo>
                  <a:pt x="1351" y="2276"/>
                </a:lnTo>
                <a:lnTo>
                  <a:pt x="1351" y="2276"/>
                </a:lnTo>
                <a:lnTo>
                  <a:pt x="1351" y="2276"/>
                </a:lnTo>
                <a:lnTo>
                  <a:pt x="1350" y="2276"/>
                </a:lnTo>
                <a:lnTo>
                  <a:pt x="1350" y="2276"/>
                </a:lnTo>
                <a:lnTo>
                  <a:pt x="1349" y="2276"/>
                </a:lnTo>
                <a:lnTo>
                  <a:pt x="1349" y="2276"/>
                </a:lnTo>
                <a:lnTo>
                  <a:pt x="1349" y="2277"/>
                </a:lnTo>
                <a:lnTo>
                  <a:pt x="1347" y="2277"/>
                </a:lnTo>
                <a:lnTo>
                  <a:pt x="1347" y="2276"/>
                </a:lnTo>
                <a:lnTo>
                  <a:pt x="1346" y="2276"/>
                </a:lnTo>
                <a:lnTo>
                  <a:pt x="1346" y="2275"/>
                </a:lnTo>
                <a:lnTo>
                  <a:pt x="1346" y="2275"/>
                </a:lnTo>
                <a:lnTo>
                  <a:pt x="1346" y="2275"/>
                </a:lnTo>
                <a:lnTo>
                  <a:pt x="1346" y="2273"/>
                </a:lnTo>
                <a:lnTo>
                  <a:pt x="1346" y="2273"/>
                </a:lnTo>
                <a:lnTo>
                  <a:pt x="1346" y="2272"/>
                </a:lnTo>
                <a:lnTo>
                  <a:pt x="1346" y="2272"/>
                </a:lnTo>
                <a:lnTo>
                  <a:pt x="1346" y="2272"/>
                </a:lnTo>
                <a:lnTo>
                  <a:pt x="1346" y="2271"/>
                </a:lnTo>
                <a:lnTo>
                  <a:pt x="1346" y="2271"/>
                </a:lnTo>
                <a:lnTo>
                  <a:pt x="1345" y="2271"/>
                </a:lnTo>
                <a:lnTo>
                  <a:pt x="1345" y="2271"/>
                </a:lnTo>
                <a:lnTo>
                  <a:pt x="1343" y="2271"/>
                </a:lnTo>
                <a:lnTo>
                  <a:pt x="1343" y="2271"/>
                </a:lnTo>
                <a:lnTo>
                  <a:pt x="1343" y="2271"/>
                </a:lnTo>
                <a:lnTo>
                  <a:pt x="1343" y="2271"/>
                </a:lnTo>
                <a:lnTo>
                  <a:pt x="1342" y="2271"/>
                </a:lnTo>
                <a:lnTo>
                  <a:pt x="1342" y="2271"/>
                </a:lnTo>
                <a:lnTo>
                  <a:pt x="1341" y="2271"/>
                </a:lnTo>
                <a:lnTo>
                  <a:pt x="1341" y="2271"/>
                </a:lnTo>
                <a:lnTo>
                  <a:pt x="1339" y="2271"/>
                </a:lnTo>
                <a:lnTo>
                  <a:pt x="1339" y="2272"/>
                </a:lnTo>
                <a:lnTo>
                  <a:pt x="1339" y="2272"/>
                </a:lnTo>
                <a:lnTo>
                  <a:pt x="1338" y="2272"/>
                </a:lnTo>
                <a:lnTo>
                  <a:pt x="1338" y="2271"/>
                </a:lnTo>
                <a:lnTo>
                  <a:pt x="1338" y="2271"/>
                </a:lnTo>
                <a:lnTo>
                  <a:pt x="1338" y="2271"/>
                </a:lnTo>
                <a:lnTo>
                  <a:pt x="1336" y="2269"/>
                </a:lnTo>
                <a:lnTo>
                  <a:pt x="1336" y="2269"/>
                </a:lnTo>
                <a:lnTo>
                  <a:pt x="1335" y="2269"/>
                </a:lnTo>
                <a:lnTo>
                  <a:pt x="1335" y="2269"/>
                </a:lnTo>
                <a:lnTo>
                  <a:pt x="1335" y="2269"/>
                </a:lnTo>
                <a:lnTo>
                  <a:pt x="1335" y="2269"/>
                </a:lnTo>
                <a:lnTo>
                  <a:pt x="1335" y="2269"/>
                </a:lnTo>
                <a:lnTo>
                  <a:pt x="1335" y="2268"/>
                </a:lnTo>
                <a:lnTo>
                  <a:pt x="1334" y="2268"/>
                </a:lnTo>
                <a:lnTo>
                  <a:pt x="1334" y="2268"/>
                </a:lnTo>
                <a:lnTo>
                  <a:pt x="1332" y="2268"/>
                </a:lnTo>
                <a:lnTo>
                  <a:pt x="1332" y="2268"/>
                </a:lnTo>
                <a:lnTo>
                  <a:pt x="1332" y="2266"/>
                </a:lnTo>
                <a:lnTo>
                  <a:pt x="1331" y="2266"/>
                </a:lnTo>
                <a:lnTo>
                  <a:pt x="1331" y="2266"/>
                </a:lnTo>
                <a:lnTo>
                  <a:pt x="1331" y="2266"/>
                </a:lnTo>
                <a:lnTo>
                  <a:pt x="1331" y="2265"/>
                </a:lnTo>
                <a:lnTo>
                  <a:pt x="1331" y="2265"/>
                </a:lnTo>
                <a:lnTo>
                  <a:pt x="1330" y="2265"/>
                </a:lnTo>
                <a:lnTo>
                  <a:pt x="1330" y="2265"/>
                </a:lnTo>
                <a:lnTo>
                  <a:pt x="1330" y="2265"/>
                </a:lnTo>
                <a:lnTo>
                  <a:pt x="1330" y="2264"/>
                </a:lnTo>
                <a:lnTo>
                  <a:pt x="1330" y="2264"/>
                </a:lnTo>
                <a:lnTo>
                  <a:pt x="1330" y="2264"/>
                </a:lnTo>
                <a:lnTo>
                  <a:pt x="1330" y="2264"/>
                </a:lnTo>
                <a:lnTo>
                  <a:pt x="1330" y="2262"/>
                </a:lnTo>
                <a:lnTo>
                  <a:pt x="1330" y="2262"/>
                </a:lnTo>
                <a:lnTo>
                  <a:pt x="1331" y="2261"/>
                </a:lnTo>
                <a:lnTo>
                  <a:pt x="1331" y="2261"/>
                </a:lnTo>
                <a:lnTo>
                  <a:pt x="1331" y="2261"/>
                </a:lnTo>
                <a:lnTo>
                  <a:pt x="1330" y="2261"/>
                </a:lnTo>
                <a:lnTo>
                  <a:pt x="1330" y="2261"/>
                </a:lnTo>
                <a:lnTo>
                  <a:pt x="1330" y="2261"/>
                </a:lnTo>
                <a:lnTo>
                  <a:pt x="1330" y="2261"/>
                </a:lnTo>
                <a:lnTo>
                  <a:pt x="1328" y="2261"/>
                </a:lnTo>
                <a:lnTo>
                  <a:pt x="1328" y="2260"/>
                </a:lnTo>
                <a:lnTo>
                  <a:pt x="1328" y="2260"/>
                </a:lnTo>
                <a:lnTo>
                  <a:pt x="1328" y="2260"/>
                </a:lnTo>
                <a:lnTo>
                  <a:pt x="1327" y="2260"/>
                </a:lnTo>
                <a:lnTo>
                  <a:pt x="1327" y="2260"/>
                </a:lnTo>
                <a:lnTo>
                  <a:pt x="1327" y="2261"/>
                </a:lnTo>
                <a:lnTo>
                  <a:pt x="1325" y="2261"/>
                </a:lnTo>
                <a:lnTo>
                  <a:pt x="1325" y="2260"/>
                </a:lnTo>
                <a:lnTo>
                  <a:pt x="1325" y="2260"/>
                </a:lnTo>
                <a:lnTo>
                  <a:pt x="1325" y="2258"/>
                </a:lnTo>
                <a:lnTo>
                  <a:pt x="1324" y="2258"/>
                </a:lnTo>
                <a:lnTo>
                  <a:pt x="1324" y="2258"/>
                </a:lnTo>
                <a:lnTo>
                  <a:pt x="1324" y="2258"/>
                </a:lnTo>
                <a:lnTo>
                  <a:pt x="1324" y="2258"/>
                </a:lnTo>
                <a:lnTo>
                  <a:pt x="1324" y="2258"/>
                </a:lnTo>
                <a:lnTo>
                  <a:pt x="1323" y="2258"/>
                </a:lnTo>
                <a:lnTo>
                  <a:pt x="1323" y="2258"/>
                </a:lnTo>
                <a:lnTo>
                  <a:pt x="1321" y="2258"/>
                </a:lnTo>
                <a:lnTo>
                  <a:pt x="1321" y="2258"/>
                </a:lnTo>
                <a:lnTo>
                  <a:pt x="1321" y="2258"/>
                </a:lnTo>
                <a:lnTo>
                  <a:pt x="1321" y="2258"/>
                </a:lnTo>
                <a:lnTo>
                  <a:pt x="1320" y="2258"/>
                </a:lnTo>
                <a:lnTo>
                  <a:pt x="1320" y="2258"/>
                </a:lnTo>
                <a:lnTo>
                  <a:pt x="1320" y="2258"/>
                </a:lnTo>
                <a:lnTo>
                  <a:pt x="1320" y="2258"/>
                </a:lnTo>
                <a:lnTo>
                  <a:pt x="1319" y="2257"/>
                </a:lnTo>
                <a:lnTo>
                  <a:pt x="1319" y="2257"/>
                </a:lnTo>
                <a:lnTo>
                  <a:pt x="1319" y="2255"/>
                </a:lnTo>
                <a:lnTo>
                  <a:pt x="1319" y="2255"/>
                </a:lnTo>
                <a:lnTo>
                  <a:pt x="1319" y="2255"/>
                </a:lnTo>
                <a:lnTo>
                  <a:pt x="1319" y="2255"/>
                </a:lnTo>
                <a:lnTo>
                  <a:pt x="1317" y="2255"/>
                </a:lnTo>
                <a:lnTo>
                  <a:pt x="1317" y="2255"/>
                </a:lnTo>
                <a:lnTo>
                  <a:pt x="1316" y="2255"/>
                </a:lnTo>
                <a:lnTo>
                  <a:pt x="1316" y="2255"/>
                </a:lnTo>
                <a:lnTo>
                  <a:pt x="1316" y="2255"/>
                </a:lnTo>
                <a:lnTo>
                  <a:pt x="1315" y="2255"/>
                </a:lnTo>
                <a:lnTo>
                  <a:pt x="1315" y="2255"/>
                </a:lnTo>
                <a:lnTo>
                  <a:pt x="1313" y="2255"/>
                </a:lnTo>
                <a:lnTo>
                  <a:pt x="1313" y="2255"/>
                </a:lnTo>
                <a:lnTo>
                  <a:pt x="1313" y="2257"/>
                </a:lnTo>
                <a:lnTo>
                  <a:pt x="1313" y="2257"/>
                </a:lnTo>
                <a:lnTo>
                  <a:pt x="1313" y="2257"/>
                </a:lnTo>
                <a:lnTo>
                  <a:pt x="1313" y="2257"/>
                </a:lnTo>
                <a:lnTo>
                  <a:pt x="1312" y="2257"/>
                </a:lnTo>
                <a:lnTo>
                  <a:pt x="1312" y="2257"/>
                </a:lnTo>
                <a:lnTo>
                  <a:pt x="1312" y="2255"/>
                </a:lnTo>
                <a:lnTo>
                  <a:pt x="1310" y="2255"/>
                </a:lnTo>
                <a:lnTo>
                  <a:pt x="1310" y="2255"/>
                </a:lnTo>
                <a:lnTo>
                  <a:pt x="1310" y="2255"/>
                </a:lnTo>
                <a:lnTo>
                  <a:pt x="1310" y="2255"/>
                </a:lnTo>
                <a:lnTo>
                  <a:pt x="1309" y="2255"/>
                </a:lnTo>
                <a:lnTo>
                  <a:pt x="1309" y="2255"/>
                </a:lnTo>
                <a:lnTo>
                  <a:pt x="1308" y="2255"/>
                </a:lnTo>
                <a:lnTo>
                  <a:pt x="1308" y="2255"/>
                </a:lnTo>
                <a:lnTo>
                  <a:pt x="1308" y="2255"/>
                </a:lnTo>
                <a:lnTo>
                  <a:pt x="1306" y="2254"/>
                </a:lnTo>
                <a:lnTo>
                  <a:pt x="1306" y="2254"/>
                </a:lnTo>
                <a:lnTo>
                  <a:pt x="1306" y="2253"/>
                </a:lnTo>
                <a:lnTo>
                  <a:pt x="1308" y="2253"/>
                </a:lnTo>
                <a:lnTo>
                  <a:pt x="1308" y="2253"/>
                </a:lnTo>
                <a:lnTo>
                  <a:pt x="1308" y="2253"/>
                </a:lnTo>
                <a:lnTo>
                  <a:pt x="1308" y="2253"/>
                </a:lnTo>
                <a:lnTo>
                  <a:pt x="1308" y="2253"/>
                </a:lnTo>
                <a:lnTo>
                  <a:pt x="1308" y="2251"/>
                </a:lnTo>
                <a:lnTo>
                  <a:pt x="1308" y="2251"/>
                </a:lnTo>
                <a:lnTo>
                  <a:pt x="1308" y="2251"/>
                </a:lnTo>
                <a:lnTo>
                  <a:pt x="1308" y="2250"/>
                </a:lnTo>
                <a:lnTo>
                  <a:pt x="1306" y="2250"/>
                </a:lnTo>
                <a:lnTo>
                  <a:pt x="1306" y="2250"/>
                </a:lnTo>
                <a:lnTo>
                  <a:pt x="1305" y="2250"/>
                </a:lnTo>
                <a:lnTo>
                  <a:pt x="1305" y="2251"/>
                </a:lnTo>
                <a:lnTo>
                  <a:pt x="1305" y="2251"/>
                </a:lnTo>
                <a:lnTo>
                  <a:pt x="1305" y="2251"/>
                </a:lnTo>
                <a:lnTo>
                  <a:pt x="1304" y="2251"/>
                </a:lnTo>
                <a:lnTo>
                  <a:pt x="1304" y="2251"/>
                </a:lnTo>
                <a:lnTo>
                  <a:pt x="1304" y="2251"/>
                </a:lnTo>
                <a:lnTo>
                  <a:pt x="1302" y="2251"/>
                </a:lnTo>
                <a:lnTo>
                  <a:pt x="1302" y="2253"/>
                </a:lnTo>
                <a:lnTo>
                  <a:pt x="1302" y="2253"/>
                </a:lnTo>
                <a:lnTo>
                  <a:pt x="1302" y="2253"/>
                </a:lnTo>
                <a:lnTo>
                  <a:pt x="1302" y="2253"/>
                </a:lnTo>
                <a:lnTo>
                  <a:pt x="1302" y="2253"/>
                </a:lnTo>
                <a:lnTo>
                  <a:pt x="1301" y="2253"/>
                </a:lnTo>
                <a:lnTo>
                  <a:pt x="1301" y="2253"/>
                </a:lnTo>
                <a:lnTo>
                  <a:pt x="1301" y="2253"/>
                </a:lnTo>
                <a:lnTo>
                  <a:pt x="1299" y="2253"/>
                </a:lnTo>
                <a:lnTo>
                  <a:pt x="1299" y="2253"/>
                </a:lnTo>
                <a:lnTo>
                  <a:pt x="1299" y="2253"/>
                </a:lnTo>
                <a:lnTo>
                  <a:pt x="1299" y="2253"/>
                </a:lnTo>
                <a:lnTo>
                  <a:pt x="1298" y="2253"/>
                </a:lnTo>
                <a:lnTo>
                  <a:pt x="1298" y="2253"/>
                </a:lnTo>
                <a:lnTo>
                  <a:pt x="1298" y="2253"/>
                </a:lnTo>
                <a:lnTo>
                  <a:pt x="1297" y="2253"/>
                </a:lnTo>
                <a:lnTo>
                  <a:pt x="1297" y="2251"/>
                </a:lnTo>
                <a:lnTo>
                  <a:pt x="1297" y="2251"/>
                </a:lnTo>
                <a:lnTo>
                  <a:pt x="1297" y="2251"/>
                </a:lnTo>
                <a:lnTo>
                  <a:pt x="1295" y="2253"/>
                </a:lnTo>
                <a:lnTo>
                  <a:pt x="1295" y="2253"/>
                </a:lnTo>
                <a:lnTo>
                  <a:pt x="1295" y="2253"/>
                </a:lnTo>
                <a:lnTo>
                  <a:pt x="1295" y="2253"/>
                </a:lnTo>
                <a:lnTo>
                  <a:pt x="1294" y="2253"/>
                </a:lnTo>
                <a:lnTo>
                  <a:pt x="1294" y="2253"/>
                </a:lnTo>
                <a:lnTo>
                  <a:pt x="1294" y="2253"/>
                </a:lnTo>
                <a:lnTo>
                  <a:pt x="1294" y="2253"/>
                </a:lnTo>
                <a:lnTo>
                  <a:pt x="1294" y="2251"/>
                </a:lnTo>
                <a:lnTo>
                  <a:pt x="1294" y="2251"/>
                </a:lnTo>
                <a:lnTo>
                  <a:pt x="1294" y="2251"/>
                </a:lnTo>
                <a:lnTo>
                  <a:pt x="1294" y="2250"/>
                </a:lnTo>
                <a:lnTo>
                  <a:pt x="1293" y="2250"/>
                </a:lnTo>
                <a:lnTo>
                  <a:pt x="1293" y="2250"/>
                </a:lnTo>
                <a:lnTo>
                  <a:pt x="1291" y="2250"/>
                </a:lnTo>
                <a:lnTo>
                  <a:pt x="1291" y="2250"/>
                </a:lnTo>
                <a:lnTo>
                  <a:pt x="1291" y="2250"/>
                </a:lnTo>
                <a:lnTo>
                  <a:pt x="1291" y="2250"/>
                </a:lnTo>
                <a:lnTo>
                  <a:pt x="1290" y="2250"/>
                </a:lnTo>
                <a:lnTo>
                  <a:pt x="1290" y="2250"/>
                </a:lnTo>
                <a:lnTo>
                  <a:pt x="1290" y="2250"/>
                </a:lnTo>
                <a:lnTo>
                  <a:pt x="1289" y="2250"/>
                </a:lnTo>
                <a:lnTo>
                  <a:pt x="1289" y="2249"/>
                </a:lnTo>
                <a:lnTo>
                  <a:pt x="1289" y="2249"/>
                </a:lnTo>
                <a:lnTo>
                  <a:pt x="1289" y="2249"/>
                </a:lnTo>
                <a:lnTo>
                  <a:pt x="1289" y="2249"/>
                </a:lnTo>
                <a:lnTo>
                  <a:pt x="1289" y="2249"/>
                </a:lnTo>
                <a:lnTo>
                  <a:pt x="1287" y="2249"/>
                </a:lnTo>
                <a:lnTo>
                  <a:pt x="1287" y="2249"/>
                </a:lnTo>
                <a:lnTo>
                  <a:pt x="1286" y="2249"/>
                </a:lnTo>
                <a:lnTo>
                  <a:pt x="1286" y="2249"/>
                </a:lnTo>
                <a:lnTo>
                  <a:pt x="1286" y="2249"/>
                </a:lnTo>
                <a:lnTo>
                  <a:pt x="1284" y="2249"/>
                </a:lnTo>
                <a:lnTo>
                  <a:pt x="1284" y="2249"/>
                </a:lnTo>
                <a:lnTo>
                  <a:pt x="1284" y="2249"/>
                </a:lnTo>
                <a:lnTo>
                  <a:pt x="1283" y="2249"/>
                </a:lnTo>
                <a:lnTo>
                  <a:pt x="1283" y="2249"/>
                </a:lnTo>
                <a:lnTo>
                  <a:pt x="1283" y="2249"/>
                </a:lnTo>
                <a:lnTo>
                  <a:pt x="1283" y="2247"/>
                </a:lnTo>
                <a:lnTo>
                  <a:pt x="1283" y="2247"/>
                </a:lnTo>
                <a:lnTo>
                  <a:pt x="1283" y="2247"/>
                </a:lnTo>
                <a:lnTo>
                  <a:pt x="1283" y="2249"/>
                </a:lnTo>
                <a:lnTo>
                  <a:pt x="1282" y="2249"/>
                </a:lnTo>
                <a:lnTo>
                  <a:pt x="1282" y="2249"/>
                </a:lnTo>
                <a:lnTo>
                  <a:pt x="1282" y="2247"/>
                </a:lnTo>
                <a:lnTo>
                  <a:pt x="1280" y="2247"/>
                </a:lnTo>
                <a:lnTo>
                  <a:pt x="1280" y="2247"/>
                </a:lnTo>
                <a:lnTo>
                  <a:pt x="1280" y="2247"/>
                </a:lnTo>
                <a:lnTo>
                  <a:pt x="1279" y="2247"/>
                </a:lnTo>
                <a:lnTo>
                  <a:pt x="1279" y="2249"/>
                </a:lnTo>
                <a:lnTo>
                  <a:pt x="1279" y="2249"/>
                </a:lnTo>
                <a:lnTo>
                  <a:pt x="1279" y="2250"/>
                </a:lnTo>
                <a:lnTo>
                  <a:pt x="1278" y="2250"/>
                </a:lnTo>
                <a:lnTo>
                  <a:pt x="1278" y="2249"/>
                </a:lnTo>
                <a:lnTo>
                  <a:pt x="1278" y="2249"/>
                </a:lnTo>
                <a:lnTo>
                  <a:pt x="1278" y="2249"/>
                </a:lnTo>
                <a:lnTo>
                  <a:pt x="1278" y="2249"/>
                </a:lnTo>
                <a:lnTo>
                  <a:pt x="1276" y="2249"/>
                </a:lnTo>
                <a:lnTo>
                  <a:pt x="1276" y="2249"/>
                </a:lnTo>
                <a:lnTo>
                  <a:pt x="1275" y="2249"/>
                </a:lnTo>
                <a:lnTo>
                  <a:pt x="1275" y="2249"/>
                </a:lnTo>
                <a:lnTo>
                  <a:pt x="1275" y="2247"/>
                </a:lnTo>
                <a:lnTo>
                  <a:pt x="1273" y="2247"/>
                </a:lnTo>
                <a:lnTo>
                  <a:pt x="1273" y="2247"/>
                </a:lnTo>
                <a:lnTo>
                  <a:pt x="1273" y="2247"/>
                </a:lnTo>
                <a:lnTo>
                  <a:pt x="1273" y="2247"/>
                </a:lnTo>
                <a:lnTo>
                  <a:pt x="1273" y="2246"/>
                </a:lnTo>
                <a:lnTo>
                  <a:pt x="1273" y="2246"/>
                </a:lnTo>
                <a:lnTo>
                  <a:pt x="1275" y="2246"/>
                </a:lnTo>
                <a:lnTo>
                  <a:pt x="1275" y="2245"/>
                </a:lnTo>
                <a:lnTo>
                  <a:pt x="1273" y="2245"/>
                </a:lnTo>
                <a:lnTo>
                  <a:pt x="1273" y="2245"/>
                </a:lnTo>
                <a:lnTo>
                  <a:pt x="1272" y="2245"/>
                </a:lnTo>
                <a:lnTo>
                  <a:pt x="1272" y="2245"/>
                </a:lnTo>
                <a:lnTo>
                  <a:pt x="1272" y="2246"/>
                </a:lnTo>
                <a:lnTo>
                  <a:pt x="1272" y="2246"/>
                </a:lnTo>
                <a:lnTo>
                  <a:pt x="1272" y="2245"/>
                </a:lnTo>
                <a:lnTo>
                  <a:pt x="1271" y="2245"/>
                </a:lnTo>
                <a:lnTo>
                  <a:pt x="1271" y="2245"/>
                </a:lnTo>
                <a:lnTo>
                  <a:pt x="1271" y="2243"/>
                </a:lnTo>
                <a:lnTo>
                  <a:pt x="1271" y="2243"/>
                </a:lnTo>
                <a:lnTo>
                  <a:pt x="1271" y="2243"/>
                </a:lnTo>
                <a:lnTo>
                  <a:pt x="1271" y="2242"/>
                </a:lnTo>
                <a:lnTo>
                  <a:pt x="1269" y="2242"/>
                </a:lnTo>
                <a:lnTo>
                  <a:pt x="1269" y="2242"/>
                </a:lnTo>
                <a:lnTo>
                  <a:pt x="1269" y="2242"/>
                </a:lnTo>
                <a:lnTo>
                  <a:pt x="1269" y="2240"/>
                </a:lnTo>
                <a:lnTo>
                  <a:pt x="1269" y="2240"/>
                </a:lnTo>
                <a:lnTo>
                  <a:pt x="1269" y="2240"/>
                </a:lnTo>
                <a:lnTo>
                  <a:pt x="1269" y="2240"/>
                </a:lnTo>
                <a:lnTo>
                  <a:pt x="1269" y="2239"/>
                </a:lnTo>
                <a:lnTo>
                  <a:pt x="1269" y="2239"/>
                </a:lnTo>
                <a:lnTo>
                  <a:pt x="1269" y="2239"/>
                </a:lnTo>
                <a:lnTo>
                  <a:pt x="1269" y="2239"/>
                </a:lnTo>
                <a:lnTo>
                  <a:pt x="1268" y="2238"/>
                </a:lnTo>
                <a:lnTo>
                  <a:pt x="1268" y="2238"/>
                </a:lnTo>
                <a:lnTo>
                  <a:pt x="1268" y="2238"/>
                </a:lnTo>
                <a:lnTo>
                  <a:pt x="1267" y="2238"/>
                </a:lnTo>
                <a:lnTo>
                  <a:pt x="1267" y="2236"/>
                </a:lnTo>
                <a:lnTo>
                  <a:pt x="1267" y="2236"/>
                </a:lnTo>
                <a:lnTo>
                  <a:pt x="1265" y="2236"/>
                </a:lnTo>
                <a:lnTo>
                  <a:pt x="1265" y="2236"/>
                </a:lnTo>
                <a:lnTo>
                  <a:pt x="1265" y="2235"/>
                </a:lnTo>
                <a:lnTo>
                  <a:pt x="1265" y="2234"/>
                </a:lnTo>
                <a:lnTo>
                  <a:pt x="1267" y="2232"/>
                </a:lnTo>
                <a:lnTo>
                  <a:pt x="1265" y="2231"/>
                </a:lnTo>
                <a:lnTo>
                  <a:pt x="1265" y="2231"/>
                </a:lnTo>
                <a:lnTo>
                  <a:pt x="1264" y="2231"/>
                </a:lnTo>
                <a:lnTo>
                  <a:pt x="1264" y="2231"/>
                </a:lnTo>
                <a:lnTo>
                  <a:pt x="1264" y="2231"/>
                </a:lnTo>
                <a:lnTo>
                  <a:pt x="1264" y="2231"/>
                </a:lnTo>
                <a:lnTo>
                  <a:pt x="1264" y="2229"/>
                </a:lnTo>
                <a:lnTo>
                  <a:pt x="1264" y="2229"/>
                </a:lnTo>
                <a:lnTo>
                  <a:pt x="1264" y="2229"/>
                </a:lnTo>
                <a:lnTo>
                  <a:pt x="1263" y="2229"/>
                </a:lnTo>
                <a:lnTo>
                  <a:pt x="1263" y="2229"/>
                </a:lnTo>
                <a:lnTo>
                  <a:pt x="1261" y="2229"/>
                </a:lnTo>
                <a:lnTo>
                  <a:pt x="1261" y="2228"/>
                </a:lnTo>
                <a:lnTo>
                  <a:pt x="1261" y="2228"/>
                </a:lnTo>
                <a:lnTo>
                  <a:pt x="1261" y="2228"/>
                </a:lnTo>
                <a:lnTo>
                  <a:pt x="1261" y="2228"/>
                </a:lnTo>
                <a:lnTo>
                  <a:pt x="1261" y="2228"/>
                </a:lnTo>
                <a:lnTo>
                  <a:pt x="1261" y="2227"/>
                </a:lnTo>
                <a:lnTo>
                  <a:pt x="1260" y="2227"/>
                </a:lnTo>
                <a:lnTo>
                  <a:pt x="1260" y="2227"/>
                </a:lnTo>
                <a:lnTo>
                  <a:pt x="1260" y="2227"/>
                </a:lnTo>
                <a:lnTo>
                  <a:pt x="1260" y="2225"/>
                </a:lnTo>
                <a:lnTo>
                  <a:pt x="1260" y="2225"/>
                </a:lnTo>
                <a:lnTo>
                  <a:pt x="1258" y="2225"/>
                </a:lnTo>
                <a:lnTo>
                  <a:pt x="1258" y="2225"/>
                </a:lnTo>
                <a:lnTo>
                  <a:pt x="1258" y="2225"/>
                </a:lnTo>
                <a:lnTo>
                  <a:pt x="1258" y="2225"/>
                </a:lnTo>
                <a:lnTo>
                  <a:pt x="1257" y="2225"/>
                </a:lnTo>
                <a:lnTo>
                  <a:pt x="1257" y="2225"/>
                </a:lnTo>
                <a:lnTo>
                  <a:pt x="1257" y="2225"/>
                </a:lnTo>
                <a:lnTo>
                  <a:pt x="1256" y="2225"/>
                </a:lnTo>
                <a:lnTo>
                  <a:pt x="1256" y="2225"/>
                </a:lnTo>
                <a:lnTo>
                  <a:pt x="1256" y="2225"/>
                </a:lnTo>
                <a:lnTo>
                  <a:pt x="1254" y="2225"/>
                </a:lnTo>
                <a:lnTo>
                  <a:pt x="1254" y="2225"/>
                </a:lnTo>
                <a:lnTo>
                  <a:pt x="1253" y="2227"/>
                </a:lnTo>
                <a:lnTo>
                  <a:pt x="1253" y="2227"/>
                </a:lnTo>
                <a:lnTo>
                  <a:pt x="1252" y="2227"/>
                </a:lnTo>
                <a:lnTo>
                  <a:pt x="1252" y="2225"/>
                </a:lnTo>
                <a:lnTo>
                  <a:pt x="1252" y="2225"/>
                </a:lnTo>
                <a:lnTo>
                  <a:pt x="1252" y="2225"/>
                </a:lnTo>
                <a:lnTo>
                  <a:pt x="1252" y="2224"/>
                </a:lnTo>
                <a:lnTo>
                  <a:pt x="1252" y="2224"/>
                </a:lnTo>
                <a:lnTo>
                  <a:pt x="1254" y="2219"/>
                </a:lnTo>
                <a:lnTo>
                  <a:pt x="1254" y="2217"/>
                </a:lnTo>
                <a:lnTo>
                  <a:pt x="1254" y="2216"/>
                </a:lnTo>
                <a:lnTo>
                  <a:pt x="1256" y="2214"/>
                </a:lnTo>
                <a:lnTo>
                  <a:pt x="1256" y="2214"/>
                </a:lnTo>
                <a:lnTo>
                  <a:pt x="1256" y="2214"/>
                </a:lnTo>
                <a:lnTo>
                  <a:pt x="1257" y="2214"/>
                </a:lnTo>
                <a:lnTo>
                  <a:pt x="1257" y="2214"/>
                </a:lnTo>
                <a:lnTo>
                  <a:pt x="1257" y="2214"/>
                </a:lnTo>
                <a:lnTo>
                  <a:pt x="1258" y="2214"/>
                </a:lnTo>
                <a:lnTo>
                  <a:pt x="1260" y="2214"/>
                </a:lnTo>
                <a:lnTo>
                  <a:pt x="1261" y="2214"/>
                </a:lnTo>
                <a:lnTo>
                  <a:pt x="1261" y="2214"/>
                </a:lnTo>
                <a:lnTo>
                  <a:pt x="1263" y="2214"/>
                </a:lnTo>
                <a:lnTo>
                  <a:pt x="1263" y="2214"/>
                </a:lnTo>
                <a:lnTo>
                  <a:pt x="1264" y="2214"/>
                </a:lnTo>
                <a:lnTo>
                  <a:pt x="1264" y="2213"/>
                </a:lnTo>
                <a:lnTo>
                  <a:pt x="1265" y="2213"/>
                </a:lnTo>
                <a:lnTo>
                  <a:pt x="1265" y="2213"/>
                </a:lnTo>
                <a:lnTo>
                  <a:pt x="1265" y="2213"/>
                </a:lnTo>
                <a:lnTo>
                  <a:pt x="1267" y="2213"/>
                </a:lnTo>
                <a:lnTo>
                  <a:pt x="1267" y="2212"/>
                </a:lnTo>
                <a:lnTo>
                  <a:pt x="1268" y="2212"/>
                </a:lnTo>
                <a:lnTo>
                  <a:pt x="1269" y="2212"/>
                </a:lnTo>
                <a:lnTo>
                  <a:pt x="1269" y="2212"/>
                </a:lnTo>
                <a:lnTo>
                  <a:pt x="1269" y="2213"/>
                </a:lnTo>
                <a:lnTo>
                  <a:pt x="1269" y="2213"/>
                </a:lnTo>
                <a:lnTo>
                  <a:pt x="1271" y="2214"/>
                </a:lnTo>
                <a:lnTo>
                  <a:pt x="1271" y="2216"/>
                </a:lnTo>
                <a:lnTo>
                  <a:pt x="1271" y="2216"/>
                </a:lnTo>
                <a:lnTo>
                  <a:pt x="1272" y="2217"/>
                </a:lnTo>
                <a:lnTo>
                  <a:pt x="1272" y="2217"/>
                </a:lnTo>
                <a:lnTo>
                  <a:pt x="1272" y="2217"/>
                </a:lnTo>
                <a:lnTo>
                  <a:pt x="1273" y="2219"/>
                </a:lnTo>
                <a:lnTo>
                  <a:pt x="1275" y="2220"/>
                </a:lnTo>
                <a:lnTo>
                  <a:pt x="1278" y="2220"/>
                </a:lnTo>
                <a:lnTo>
                  <a:pt x="1280" y="2221"/>
                </a:lnTo>
                <a:lnTo>
                  <a:pt x="1282" y="2221"/>
                </a:lnTo>
                <a:lnTo>
                  <a:pt x="1283" y="2221"/>
                </a:lnTo>
                <a:lnTo>
                  <a:pt x="1283" y="2221"/>
                </a:lnTo>
                <a:lnTo>
                  <a:pt x="1286" y="2221"/>
                </a:lnTo>
                <a:lnTo>
                  <a:pt x="1286" y="2220"/>
                </a:lnTo>
                <a:lnTo>
                  <a:pt x="1286" y="2219"/>
                </a:lnTo>
                <a:lnTo>
                  <a:pt x="1286" y="2217"/>
                </a:lnTo>
                <a:lnTo>
                  <a:pt x="1287" y="2217"/>
                </a:lnTo>
                <a:lnTo>
                  <a:pt x="1287" y="2217"/>
                </a:lnTo>
                <a:lnTo>
                  <a:pt x="1289" y="2217"/>
                </a:lnTo>
                <a:lnTo>
                  <a:pt x="1289" y="2217"/>
                </a:lnTo>
                <a:lnTo>
                  <a:pt x="1289" y="2217"/>
                </a:lnTo>
                <a:lnTo>
                  <a:pt x="1290" y="2217"/>
                </a:lnTo>
                <a:lnTo>
                  <a:pt x="1290" y="2217"/>
                </a:lnTo>
                <a:lnTo>
                  <a:pt x="1291" y="2219"/>
                </a:lnTo>
                <a:lnTo>
                  <a:pt x="1291" y="2219"/>
                </a:lnTo>
                <a:lnTo>
                  <a:pt x="1291" y="2219"/>
                </a:lnTo>
                <a:lnTo>
                  <a:pt x="1291" y="2219"/>
                </a:lnTo>
                <a:lnTo>
                  <a:pt x="1293" y="2217"/>
                </a:lnTo>
                <a:lnTo>
                  <a:pt x="1294" y="2217"/>
                </a:lnTo>
                <a:lnTo>
                  <a:pt x="1295" y="2216"/>
                </a:lnTo>
                <a:lnTo>
                  <a:pt x="1295" y="2216"/>
                </a:lnTo>
                <a:lnTo>
                  <a:pt x="1297" y="2214"/>
                </a:lnTo>
                <a:lnTo>
                  <a:pt x="1298" y="2214"/>
                </a:lnTo>
                <a:lnTo>
                  <a:pt x="1299" y="2214"/>
                </a:lnTo>
                <a:lnTo>
                  <a:pt x="1299" y="2214"/>
                </a:lnTo>
                <a:lnTo>
                  <a:pt x="1299" y="2214"/>
                </a:lnTo>
                <a:lnTo>
                  <a:pt x="1301" y="2214"/>
                </a:lnTo>
                <a:lnTo>
                  <a:pt x="1301" y="2213"/>
                </a:lnTo>
                <a:lnTo>
                  <a:pt x="1302" y="2213"/>
                </a:lnTo>
                <a:lnTo>
                  <a:pt x="1302" y="2213"/>
                </a:lnTo>
                <a:lnTo>
                  <a:pt x="1304" y="2213"/>
                </a:lnTo>
                <a:lnTo>
                  <a:pt x="1305" y="2213"/>
                </a:lnTo>
                <a:lnTo>
                  <a:pt x="1305" y="2212"/>
                </a:lnTo>
                <a:lnTo>
                  <a:pt x="1305" y="2212"/>
                </a:lnTo>
                <a:lnTo>
                  <a:pt x="1305" y="2212"/>
                </a:lnTo>
                <a:lnTo>
                  <a:pt x="1306" y="2212"/>
                </a:lnTo>
                <a:lnTo>
                  <a:pt x="1308" y="2212"/>
                </a:lnTo>
                <a:lnTo>
                  <a:pt x="1309" y="2212"/>
                </a:lnTo>
                <a:lnTo>
                  <a:pt x="1310" y="2212"/>
                </a:lnTo>
                <a:lnTo>
                  <a:pt x="1310" y="2212"/>
                </a:lnTo>
                <a:lnTo>
                  <a:pt x="1312" y="2212"/>
                </a:lnTo>
                <a:lnTo>
                  <a:pt x="1312" y="2212"/>
                </a:lnTo>
                <a:lnTo>
                  <a:pt x="1313" y="2210"/>
                </a:lnTo>
                <a:lnTo>
                  <a:pt x="1316" y="2209"/>
                </a:lnTo>
                <a:lnTo>
                  <a:pt x="1317" y="2208"/>
                </a:lnTo>
                <a:lnTo>
                  <a:pt x="1319" y="2206"/>
                </a:lnTo>
                <a:lnTo>
                  <a:pt x="1321" y="2206"/>
                </a:lnTo>
                <a:lnTo>
                  <a:pt x="1323" y="2206"/>
                </a:lnTo>
                <a:lnTo>
                  <a:pt x="1325" y="2206"/>
                </a:lnTo>
                <a:lnTo>
                  <a:pt x="1327" y="2206"/>
                </a:lnTo>
                <a:lnTo>
                  <a:pt x="1327" y="2208"/>
                </a:lnTo>
                <a:lnTo>
                  <a:pt x="1327" y="2206"/>
                </a:lnTo>
                <a:lnTo>
                  <a:pt x="1327" y="2206"/>
                </a:lnTo>
                <a:lnTo>
                  <a:pt x="1327" y="2206"/>
                </a:lnTo>
                <a:lnTo>
                  <a:pt x="1327" y="2206"/>
                </a:lnTo>
                <a:lnTo>
                  <a:pt x="1327" y="2205"/>
                </a:lnTo>
                <a:lnTo>
                  <a:pt x="1327" y="2205"/>
                </a:lnTo>
                <a:lnTo>
                  <a:pt x="1327" y="2205"/>
                </a:lnTo>
                <a:lnTo>
                  <a:pt x="1328" y="2205"/>
                </a:lnTo>
                <a:lnTo>
                  <a:pt x="1328" y="2205"/>
                </a:lnTo>
                <a:lnTo>
                  <a:pt x="1328" y="2203"/>
                </a:lnTo>
                <a:lnTo>
                  <a:pt x="1328" y="2203"/>
                </a:lnTo>
                <a:lnTo>
                  <a:pt x="1330" y="2203"/>
                </a:lnTo>
                <a:lnTo>
                  <a:pt x="1330" y="2203"/>
                </a:lnTo>
                <a:lnTo>
                  <a:pt x="1330" y="2203"/>
                </a:lnTo>
                <a:lnTo>
                  <a:pt x="1330" y="2203"/>
                </a:lnTo>
                <a:lnTo>
                  <a:pt x="1330" y="2203"/>
                </a:lnTo>
                <a:lnTo>
                  <a:pt x="1331" y="2203"/>
                </a:lnTo>
                <a:lnTo>
                  <a:pt x="1331" y="2203"/>
                </a:lnTo>
                <a:lnTo>
                  <a:pt x="1331" y="2203"/>
                </a:lnTo>
                <a:lnTo>
                  <a:pt x="1331" y="2203"/>
                </a:lnTo>
                <a:lnTo>
                  <a:pt x="1332" y="2203"/>
                </a:lnTo>
                <a:lnTo>
                  <a:pt x="1332" y="2203"/>
                </a:lnTo>
                <a:lnTo>
                  <a:pt x="1332" y="2205"/>
                </a:lnTo>
                <a:lnTo>
                  <a:pt x="1332" y="2205"/>
                </a:lnTo>
                <a:lnTo>
                  <a:pt x="1334" y="2205"/>
                </a:lnTo>
                <a:lnTo>
                  <a:pt x="1334" y="2205"/>
                </a:lnTo>
                <a:lnTo>
                  <a:pt x="1335" y="2205"/>
                </a:lnTo>
                <a:lnTo>
                  <a:pt x="1335" y="2205"/>
                </a:lnTo>
                <a:lnTo>
                  <a:pt x="1335" y="2205"/>
                </a:lnTo>
                <a:lnTo>
                  <a:pt x="1335" y="2205"/>
                </a:lnTo>
                <a:lnTo>
                  <a:pt x="1336" y="2205"/>
                </a:lnTo>
                <a:lnTo>
                  <a:pt x="1336" y="2206"/>
                </a:lnTo>
                <a:lnTo>
                  <a:pt x="1338" y="2206"/>
                </a:lnTo>
                <a:lnTo>
                  <a:pt x="1338" y="2206"/>
                </a:lnTo>
                <a:lnTo>
                  <a:pt x="1338" y="2206"/>
                </a:lnTo>
                <a:lnTo>
                  <a:pt x="1338" y="2206"/>
                </a:lnTo>
                <a:lnTo>
                  <a:pt x="1338" y="2206"/>
                </a:lnTo>
                <a:lnTo>
                  <a:pt x="1339" y="2206"/>
                </a:lnTo>
                <a:lnTo>
                  <a:pt x="1339" y="2205"/>
                </a:lnTo>
                <a:lnTo>
                  <a:pt x="1339" y="2205"/>
                </a:lnTo>
                <a:lnTo>
                  <a:pt x="1338" y="2205"/>
                </a:lnTo>
                <a:lnTo>
                  <a:pt x="1338" y="2203"/>
                </a:lnTo>
                <a:lnTo>
                  <a:pt x="1338" y="2203"/>
                </a:lnTo>
                <a:lnTo>
                  <a:pt x="1338" y="2203"/>
                </a:lnTo>
                <a:lnTo>
                  <a:pt x="1338" y="2202"/>
                </a:lnTo>
                <a:lnTo>
                  <a:pt x="1338" y="2202"/>
                </a:lnTo>
                <a:lnTo>
                  <a:pt x="1338" y="2202"/>
                </a:lnTo>
                <a:lnTo>
                  <a:pt x="1336" y="2202"/>
                </a:lnTo>
                <a:lnTo>
                  <a:pt x="1336" y="2202"/>
                </a:lnTo>
                <a:lnTo>
                  <a:pt x="1336" y="2201"/>
                </a:lnTo>
                <a:lnTo>
                  <a:pt x="1336" y="2201"/>
                </a:lnTo>
                <a:lnTo>
                  <a:pt x="1336" y="2201"/>
                </a:lnTo>
                <a:lnTo>
                  <a:pt x="1336" y="2201"/>
                </a:lnTo>
                <a:lnTo>
                  <a:pt x="1335" y="2201"/>
                </a:lnTo>
                <a:lnTo>
                  <a:pt x="1335" y="2201"/>
                </a:lnTo>
                <a:lnTo>
                  <a:pt x="1335" y="2201"/>
                </a:lnTo>
                <a:lnTo>
                  <a:pt x="1335" y="2201"/>
                </a:lnTo>
                <a:lnTo>
                  <a:pt x="1335" y="2201"/>
                </a:lnTo>
                <a:lnTo>
                  <a:pt x="1334" y="2201"/>
                </a:lnTo>
                <a:lnTo>
                  <a:pt x="1334" y="2201"/>
                </a:lnTo>
                <a:lnTo>
                  <a:pt x="1334" y="2199"/>
                </a:lnTo>
                <a:lnTo>
                  <a:pt x="1335" y="2199"/>
                </a:lnTo>
                <a:lnTo>
                  <a:pt x="1334" y="2199"/>
                </a:lnTo>
                <a:lnTo>
                  <a:pt x="1334" y="2199"/>
                </a:lnTo>
                <a:lnTo>
                  <a:pt x="1334" y="2199"/>
                </a:lnTo>
                <a:lnTo>
                  <a:pt x="1334" y="2199"/>
                </a:lnTo>
                <a:lnTo>
                  <a:pt x="1332" y="2199"/>
                </a:lnTo>
                <a:lnTo>
                  <a:pt x="1332" y="2199"/>
                </a:lnTo>
                <a:lnTo>
                  <a:pt x="1332" y="2199"/>
                </a:lnTo>
                <a:lnTo>
                  <a:pt x="1332" y="2198"/>
                </a:lnTo>
                <a:lnTo>
                  <a:pt x="1332" y="2198"/>
                </a:lnTo>
                <a:lnTo>
                  <a:pt x="1332" y="2198"/>
                </a:lnTo>
                <a:lnTo>
                  <a:pt x="1332" y="2198"/>
                </a:lnTo>
                <a:lnTo>
                  <a:pt x="1332" y="2197"/>
                </a:lnTo>
                <a:lnTo>
                  <a:pt x="1332" y="2197"/>
                </a:lnTo>
                <a:lnTo>
                  <a:pt x="1332" y="2195"/>
                </a:lnTo>
                <a:lnTo>
                  <a:pt x="1332" y="2195"/>
                </a:lnTo>
                <a:lnTo>
                  <a:pt x="1332" y="2195"/>
                </a:lnTo>
                <a:lnTo>
                  <a:pt x="1332" y="2195"/>
                </a:lnTo>
                <a:lnTo>
                  <a:pt x="1332" y="2194"/>
                </a:lnTo>
                <a:lnTo>
                  <a:pt x="1332" y="2194"/>
                </a:lnTo>
                <a:lnTo>
                  <a:pt x="1332" y="2193"/>
                </a:lnTo>
                <a:lnTo>
                  <a:pt x="1332" y="2193"/>
                </a:lnTo>
                <a:lnTo>
                  <a:pt x="1332" y="2193"/>
                </a:lnTo>
                <a:lnTo>
                  <a:pt x="1332" y="2193"/>
                </a:lnTo>
                <a:lnTo>
                  <a:pt x="1332" y="2191"/>
                </a:lnTo>
                <a:lnTo>
                  <a:pt x="1332" y="2191"/>
                </a:lnTo>
                <a:lnTo>
                  <a:pt x="1332" y="2191"/>
                </a:lnTo>
                <a:lnTo>
                  <a:pt x="1332" y="2191"/>
                </a:lnTo>
                <a:lnTo>
                  <a:pt x="1332" y="2190"/>
                </a:lnTo>
                <a:lnTo>
                  <a:pt x="1332" y="2190"/>
                </a:lnTo>
                <a:lnTo>
                  <a:pt x="1332" y="2190"/>
                </a:lnTo>
                <a:lnTo>
                  <a:pt x="1332" y="2190"/>
                </a:lnTo>
                <a:lnTo>
                  <a:pt x="1332" y="2190"/>
                </a:lnTo>
                <a:lnTo>
                  <a:pt x="1332" y="2188"/>
                </a:lnTo>
                <a:lnTo>
                  <a:pt x="1331" y="2188"/>
                </a:lnTo>
                <a:lnTo>
                  <a:pt x="1331" y="2188"/>
                </a:lnTo>
                <a:lnTo>
                  <a:pt x="1331" y="2188"/>
                </a:lnTo>
                <a:lnTo>
                  <a:pt x="1331" y="2187"/>
                </a:lnTo>
                <a:lnTo>
                  <a:pt x="1331" y="2187"/>
                </a:lnTo>
                <a:lnTo>
                  <a:pt x="1331" y="2187"/>
                </a:lnTo>
                <a:lnTo>
                  <a:pt x="1331" y="2186"/>
                </a:lnTo>
                <a:lnTo>
                  <a:pt x="1331" y="2186"/>
                </a:lnTo>
                <a:lnTo>
                  <a:pt x="1331" y="2186"/>
                </a:lnTo>
                <a:lnTo>
                  <a:pt x="1332" y="2186"/>
                </a:lnTo>
                <a:lnTo>
                  <a:pt x="1331" y="2186"/>
                </a:lnTo>
                <a:lnTo>
                  <a:pt x="1332" y="2184"/>
                </a:lnTo>
                <a:lnTo>
                  <a:pt x="1331" y="2184"/>
                </a:lnTo>
                <a:lnTo>
                  <a:pt x="1331" y="2184"/>
                </a:lnTo>
                <a:lnTo>
                  <a:pt x="1332" y="2184"/>
                </a:lnTo>
                <a:lnTo>
                  <a:pt x="1332" y="2184"/>
                </a:lnTo>
                <a:lnTo>
                  <a:pt x="1331" y="2184"/>
                </a:lnTo>
                <a:lnTo>
                  <a:pt x="1331" y="2183"/>
                </a:lnTo>
                <a:lnTo>
                  <a:pt x="1332" y="2183"/>
                </a:lnTo>
                <a:lnTo>
                  <a:pt x="1332" y="2183"/>
                </a:lnTo>
                <a:lnTo>
                  <a:pt x="1332" y="2182"/>
                </a:lnTo>
                <a:lnTo>
                  <a:pt x="1332" y="2182"/>
                </a:lnTo>
                <a:lnTo>
                  <a:pt x="1332" y="2182"/>
                </a:lnTo>
                <a:lnTo>
                  <a:pt x="1332" y="2182"/>
                </a:lnTo>
                <a:lnTo>
                  <a:pt x="1332" y="2182"/>
                </a:lnTo>
                <a:lnTo>
                  <a:pt x="1332" y="2180"/>
                </a:lnTo>
                <a:lnTo>
                  <a:pt x="1331" y="2180"/>
                </a:lnTo>
                <a:lnTo>
                  <a:pt x="1331" y="2180"/>
                </a:lnTo>
                <a:lnTo>
                  <a:pt x="1331" y="2179"/>
                </a:lnTo>
                <a:lnTo>
                  <a:pt x="1331" y="2179"/>
                </a:lnTo>
                <a:lnTo>
                  <a:pt x="1331" y="2179"/>
                </a:lnTo>
                <a:lnTo>
                  <a:pt x="1330" y="2179"/>
                </a:lnTo>
                <a:lnTo>
                  <a:pt x="1330" y="2177"/>
                </a:lnTo>
                <a:lnTo>
                  <a:pt x="1331" y="2177"/>
                </a:lnTo>
                <a:lnTo>
                  <a:pt x="1330" y="2176"/>
                </a:lnTo>
                <a:lnTo>
                  <a:pt x="1330" y="2176"/>
                </a:lnTo>
                <a:lnTo>
                  <a:pt x="1330" y="2176"/>
                </a:lnTo>
                <a:lnTo>
                  <a:pt x="1330" y="2176"/>
                </a:lnTo>
                <a:lnTo>
                  <a:pt x="1330" y="2176"/>
                </a:lnTo>
                <a:lnTo>
                  <a:pt x="1330" y="2175"/>
                </a:lnTo>
                <a:lnTo>
                  <a:pt x="1330" y="2175"/>
                </a:lnTo>
                <a:lnTo>
                  <a:pt x="1330" y="2175"/>
                </a:lnTo>
                <a:lnTo>
                  <a:pt x="1330" y="2173"/>
                </a:lnTo>
                <a:lnTo>
                  <a:pt x="1330" y="2173"/>
                </a:lnTo>
                <a:lnTo>
                  <a:pt x="1330" y="2173"/>
                </a:lnTo>
                <a:lnTo>
                  <a:pt x="1331" y="2173"/>
                </a:lnTo>
                <a:lnTo>
                  <a:pt x="1331" y="2173"/>
                </a:lnTo>
                <a:lnTo>
                  <a:pt x="1331" y="2172"/>
                </a:lnTo>
                <a:lnTo>
                  <a:pt x="1331" y="2172"/>
                </a:lnTo>
                <a:lnTo>
                  <a:pt x="1331" y="2172"/>
                </a:lnTo>
                <a:lnTo>
                  <a:pt x="1331" y="2171"/>
                </a:lnTo>
                <a:lnTo>
                  <a:pt x="1332" y="2171"/>
                </a:lnTo>
                <a:lnTo>
                  <a:pt x="1332" y="2171"/>
                </a:lnTo>
                <a:lnTo>
                  <a:pt x="1332" y="2171"/>
                </a:lnTo>
                <a:lnTo>
                  <a:pt x="1332" y="2171"/>
                </a:lnTo>
                <a:lnTo>
                  <a:pt x="1332" y="2169"/>
                </a:lnTo>
                <a:lnTo>
                  <a:pt x="1332" y="2169"/>
                </a:lnTo>
                <a:lnTo>
                  <a:pt x="1332" y="2169"/>
                </a:lnTo>
                <a:lnTo>
                  <a:pt x="1332" y="2169"/>
                </a:lnTo>
                <a:lnTo>
                  <a:pt x="1332" y="2168"/>
                </a:lnTo>
                <a:lnTo>
                  <a:pt x="1332" y="2168"/>
                </a:lnTo>
                <a:lnTo>
                  <a:pt x="1332" y="2168"/>
                </a:lnTo>
                <a:lnTo>
                  <a:pt x="1332" y="2168"/>
                </a:lnTo>
                <a:lnTo>
                  <a:pt x="1332" y="2168"/>
                </a:lnTo>
                <a:lnTo>
                  <a:pt x="1332" y="2167"/>
                </a:lnTo>
                <a:lnTo>
                  <a:pt x="1332" y="2167"/>
                </a:lnTo>
                <a:lnTo>
                  <a:pt x="1332" y="2167"/>
                </a:lnTo>
                <a:lnTo>
                  <a:pt x="1332" y="2165"/>
                </a:lnTo>
                <a:lnTo>
                  <a:pt x="1332" y="2165"/>
                </a:lnTo>
                <a:lnTo>
                  <a:pt x="1334" y="2165"/>
                </a:lnTo>
                <a:lnTo>
                  <a:pt x="1334" y="2165"/>
                </a:lnTo>
                <a:lnTo>
                  <a:pt x="1334" y="2165"/>
                </a:lnTo>
                <a:lnTo>
                  <a:pt x="1334" y="2165"/>
                </a:lnTo>
                <a:lnTo>
                  <a:pt x="1335" y="2165"/>
                </a:lnTo>
                <a:lnTo>
                  <a:pt x="1335" y="2165"/>
                </a:lnTo>
                <a:lnTo>
                  <a:pt x="1335" y="2165"/>
                </a:lnTo>
                <a:lnTo>
                  <a:pt x="1335" y="2164"/>
                </a:lnTo>
                <a:lnTo>
                  <a:pt x="1335" y="2164"/>
                </a:lnTo>
                <a:lnTo>
                  <a:pt x="1335" y="2162"/>
                </a:lnTo>
                <a:lnTo>
                  <a:pt x="1335" y="2162"/>
                </a:lnTo>
                <a:lnTo>
                  <a:pt x="1335" y="2162"/>
                </a:lnTo>
                <a:lnTo>
                  <a:pt x="1335" y="2161"/>
                </a:lnTo>
                <a:lnTo>
                  <a:pt x="1335" y="2161"/>
                </a:lnTo>
                <a:lnTo>
                  <a:pt x="1335" y="2160"/>
                </a:lnTo>
                <a:lnTo>
                  <a:pt x="1335" y="2160"/>
                </a:lnTo>
                <a:lnTo>
                  <a:pt x="1335" y="2160"/>
                </a:lnTo>
                <a:lnTo>
                  <a:pt x="1335" y="2158"/>
                </a:lnTo>
                <a:lnTo>
                  <a:pt x="1335" y="2160"/>
                </a:lnTo>
                <a:lnTo>
                  <a:pt x="1335" y="2158"/>
                </a:lnTo>
                <a:lnTo>
                  <a:pt x="1335" y="2158"/>
                </a:lnTo>
                <a:lnTo>
                  <a:pt x="1334" y="2158"/>
                </a:lnTo>
                <a:lnTo>
                  <a:pt x="1334" y="2157"/>
                </a:lnTo>
                <a:lnTo>
                  <a:pt x="1334" y="2157"/>
                </a:lnTo>
                <a:lnTo>
                  <a:pt x="1334" y="2157"/>
                </a:lnTo>
                <a:lnTo>
                  <a:pt x="1334" y="2156"/>
                </a:lnTo>
                <a:lnTo>
                  <a:pt x="1332" y="2156"/>
                </a:lnTo>
                <a:lnTo>
                  <a:pt x="1332" y="2157"/>
                </a:lnTo>
                <a:lnTo>
                  <a:pt x="1332" y="2157"/>
                </a:lnTo>
                <a:lnTo>
                  <a:pt x="1332" y="2156"/>
                </a:lnTo>
                <a:lnTo>
                  <a:pt x="1332" y="2156"/>
                </a:lnTo>
                <a:lnTo>
                  <a:pt x="1332" y="2156"/>
                </a:lnTo>
                <a:lnTo>
                  <a:pt x="1332" y="2156"/>
                </a:lnTo>
                <a:lnTo>
                  <a:pt x="1332" y="2156"/>
                </a:lnTo>
                <a:lnTo>
                  <a:pt x="1331" y="2156"/>
                </a:lnTo>
                <a:lnTo>
                  <a:pt x="1332" y="2156"/>
                </a:lnTo>
                <a:lnTo>
                  <a:pt x="1332" y="2154"/>
                </a:lnTo>
                <a:lnTo>
                  <a:pt x="1332" y="2154"/>
                </a:lnTo>
                <a:lnTo>
                  <a:pt x="1332" y="2154"/>
                </a:lnTo>
                <a:lnTo>
                  <a:pt x="1332" y="2154"/>
                </a:lnTo>
                <a:lnTo>
                  <a:pt x="1332" y="2154"/>
                </a:lnTo>
                <a:lnTo>
                  <a:pt x="1332" y="2154"/>
                </a:lnTo>
                <a:lnTo>
                  <a:pt x="1334" y="2153"/>
                </a:lnTo>
                <a:lnTo>
                  <a:pt x="1341" y="2147"/>
                </a:lnTo>
                <a:lnTo>
                  <a:pt x="1343" y="2145"/>
                </a:lnTo>
                <a:lnTo>
                  <a:pt x="1343" y="2143"/>
                </a:lnTo>
                <a:lnTo>
                  <a:pt x="1343" y="2143"/>
                </a:lnTo>
                <a:lnTo>
                  <a:pt x="1345" y="2143"/>
                </a:lnTo>
                <a:lnTo>
                  <a:pt x="1345" y="2143"/>
                </a:lnTo>
                <a:lnTo>
                  <a:pt x="1346" y="2143"/>
                </a:lnTo>
                <a:lnTo>
                  <a:pt x="1346" y="2143"/>
                </a:lnTo>
                <a:lnTo>
                  <a:pt x="1346" y="2143"/>
                </a:lnTo>
                <a:lnTo>
                  <a:pt x="1346" y="2143"/>
                </a:lnTo>
                <a:lnTo>
                  <a:pt x="1347" y="2143"/>
                </a:lnTo>
                <a:lnTo>
                  <a:pt x="1347" y="2143"/>
                </a:lnTo>
                <a:lnTo>
                  <a:pt x="1347" y="2143"/>
                </a:lnTo>
                <a:lnTo>
                  <a:pt x="1349" y="2143"/>
                </a:lnTo>
                <a:lnTo>
                  <a:pt x="1349" y="2143"/>
                </a:lnTo>
                <a:lnTo>
                  <a:pt x="1349" y="2143"/>
                </a:lnTo>
                <a:lnTo>
                  <a:pt x="1349" y="2143"/>
                </a:lnTo>
                <a:lnTo>
                  <a:pt x="1350" y="2143"/>
                </a:lnTo>
                <a:lnTo>
                  <a:pt x="1350" y="2143"/>
                </a:lnTo>
                <a:lnTo>
                  <a:pt x="1350" y="2143"/>
                </a:lnTo>
                <a:lnTo>
                  <a:pt x="1351" y="2143"/>
                </a:lnTo>
                <a:lnTo>
                  <a:pt x="1351" y="2142"/>
                </a:lnTo>
                <a:lnTo>
                  <a:pt x="1351" y="2142"/>
                </a:lnTo>
                <a:lnTo>
                  <a:pt x="1351" y="2142"/>
                </a:lnTo>
                <a:lnTo>
                  <a:pt x="1351" y="2142"/>
                </a:lnTo>
                <a:lnTo>
                  <a:pt x="1353" y="2142"/>
                </a:lnTo>
                <a:lnTo>
                  <a:pt x="1353" y="2142"/>
                </a:lnTo>
                <a:lnTo>
                  <a:pt x="1353" y="2141"/>
                </a:lnTo>
                <a:lnTo>
                  <a:pt x="1353" y="2141"/>
                </a:lnTo>
                <a:lnTo>
                  <a:pt x="1354" y="2141"/>
                </a:lnTo>
                <a:lnTo>
                  <a:pt x="1354" y="2141"/>
                </a:lnTo>
                <a:lnTo>
                  <a:pt x="1354" y="2141"/>
                </a:lnTo>
                <a:lnTo>
                  <a:pt x="1354" y="2141"/>
                </a:lnTo>
                <a:lnTo>
                  <a:pt x="1356" y="2141"/>
                </a:lnTo>
                <a:lnTo>
                  <a:pt x="1356" y="2139"/>
                </a:lnTo>
                <a:lnTo>
                  <a:pt x="1356" y="2139"/>
                </a:lnTo>
                <a:lnTo>
                  <a:pt x="1357" y="2139"/>
                </a:lnTo>
                <a:lnTo>
                  <a:pt x="1357" y="2139"/>
                </a:lnTo>
                <a:lnTo>
                  <a:pt x="1357" y="2138"/>
                </a:lnTo>
                <a:lnTo>
                  <a:pt x="1357" y="2138"/>
                </a:lnTo>
                <a:lnTo>
                  <a:pt x="1357" y="2138"/>
                </a:lnTo>
                <a:lnTo>
                  <a:pt x="1357" y="2138"/>
                </a:lnTo>
                <a:lnTo>
                  <a:pt x="1357" y="2136"/>
                </a:lnTo>
                <a:lnTo>
                  <a:pt x="1357" y="2136"/>
                </a:lnTo>
                <a:lnTo>
                  <a:pt x="1357" y="2135"/>
                </a:lnTo>
                <a:lnTo>
                  <a:pt x="1357" y="2135"/>
                </a:lnTo>
                <a:lnTo>
                  <a:pt x="1357" y="2135"/>
                </a:lnTo>
                <a:lnTo>
                  <a:pt x="1356" y="2134"/>
                </a:lnTo>
                <a:lnTo>
                  <a:pt x="1357" y="2134"/>
                </a:lnTo>
                <a:lnTo>
                  <a:pt x="1357" y="2134"/>
                </a:lnTo>
                <a:lnTo>
                  <a:pt x="1357" y="2134"/>
                </a:lnTo>
                <a:lnTo>
                  <a:pt x="1357" y="2132"/>
                </a:lnTo>
                <a:lnTo>
                  <a:pt x="1357" y="2134"/>
                </a:lnTo>
                <a:lnTo>
                  <a:pt x="1358" y="2134"/>
                </a:lnTo>
                <a:lnTo>
                  <a:pt x="1358" y="2132"/>
                </a:lnTo>
                <a:lnTo>
                  <a:pt x="1358" y="2132"/>
                </a:lnTo>
                <a:lnTo>
                  <a:pt x="1358" y="2132"/>
                </a:lnTo>
                <a:lnTo>
                  <a:pt x="1360" y="2132"/>
                </a:lnTo>
                <a:lnTo>
                  <a:pt x="1360" y="2132"/>
                </a:lnTo>
                <a:lnTo>
                  <a:pt x="1360" y="2131"/>
                </a:lnTo>
                <a:lnTo>
                  <a:pt x="1360" y="2131"/>
                </a:lnTo>
                <a:lnTo>
                  <a:pt x="1360" y="2131"/>
                </a:lnTo>
                <a:lnTo>
                  <a:pt x="1360" y="2131"/>
                </a:lnTo>
                <a:lnTo>
                  <a:pt x="1361" y="2131"/>
                </a:lnTo>
                <a:lnTo>
                  <a:pt x="1361" y="2131"/>
                </a:lnTo>
                <a:lnTo>
                  <a:pt x="1362" y="2131"/>
                </a:lnTo>
                <a:lnTo>
                  <a:pt x="1362" y="2131"/>
                </a:lnTo>
                <a:lnTo>
                  <a:pt x="1362" y="2131"/>
                </a:lnTo>
                <a:lnTo>
                  <a:pt x="1362" y="2131"/>
                </a:lnTo>
                <a:lnTo>
                  <a:pt x="1364" y="2130"/>
                </a:lnTo>
                <a:lnTo>
                  <a:pt x="1364" y="2130"/>
                </a:lnTo>
                <a:lnTo>
                  <a:pt x="1364" y="2130"/>
                </a:lnTo>
                <a:lnTo>
                  <a:pt x="1365" y="2130"/>
                </a:lnTo>
                <a:lnTo>
                  <a:pt x="1365" y="2130"/>
                </a:lnTo>
                <a:lnTo>
                  <a:pt x="1365" y="2128"/>
                </a:lnTo>
                <a:lnTo>
                  <a:pt x="1365" y="2128"/>
                </a:lnTo>
                <a:lnTo>
                  <a:pt x="1365" y="2127"/>
                </a:lnTo>
                <a:lnTo>
                  <a:pt x="1365" y="2127"/>
                </a:lnTo>
                <a:lnTo>
                  <a:pt x="1365" y="2127"/>
                </a:lnTo>
                <a:lnTo>
                  <a:pt x="1365" y="2127"/>
                </a:lnTo>
                <a:lnTo>
                  <a:pt x="1365" y="2126"/>
                </a:lnTo>
                <a:lnTo>
                  <a:pt x="1367" y="2126"/>
                </a:lnTo>
                <a:lnTo>
                  <a:pt x="1367" y="2126"/>
                </a:lnTo>
                <a:lnTo>
                  <a:pt x="1367" y="2126"/>
                </a:lnTo>
                <a:lnTo>
                  <a:pt x="1368" y="2126"/>
                </a:lnTo>
                <a:lnTo>
                  <a:pt x="1368" y="2126"/>
                </a:lnTo>
                <a:lnTo>
                  <a:pt x="1368" y="2127"/>
                </a:lnTo>
                <a:lnTo>
                  <a:pt x="1368" y="2127"/>
                </a:lnTo>
                <a:lnTo>
                  <a:pt x="1369" y="2127"/>
                </a:lnTo>
                <a:lnTo>
                  <a:pt x="1369" y="2127"/>
                </a:lnTo>
                <a:lnTo>
                  <a:pt x="1369" y="2126"/>
                </a:lnTo>
                <a:lnTo>
                  <a:pt x="1371" y="2126"/>
                </a:lnTo>
                <a:lnTo>
                  <a:pt x="1371" y="2126"/>
                </a:lnTo>
                <a:lnTo>
                  <a:pt x="1371" y="2126"/>
                </a:lnTo>
                <a:lnTo>
                  <a:pt x="1371" y="2126"/>
                </a:lnTo>
                <a:lnTo>
                  <a:pt x="1372" y="2126"/>
                </a:lnTo>
                <a:lnTo>
                  <a:pt x="1372" y="2126"/>
                </a:lnTo>
                <a:lnTo>
                  <a:pt x="1373" y="2126"/>
                </a:lnTo>
                <a:lnTo>
                  <a:pt x="1373" y="2126"/>
                </a:lnTo>
                <a:lnTo>
                  <a:pt x="1373" y="2126"/>
                </a:lnTo>
                <a:lnTo>
                  <a:pt x="1373" y="2126"/>
                </a:lnTo>
                <a:lnTo>
                  <a:pt x="1375" y="2126"/>
                </a:lnTo>
                <a:lnTo>
                  <a:pt x="1375" y="2126"/>
                </a:lnTo>
                <a:lnTo>
                  <a:pt x="1375" y="2126"/>
                </a:lnTo>
                <a:lnTo>
                  <a:pt x="1376" y="2126"/>
                </a:lnTo>
                <a:lnTo>
                  <a:pt x="1376" y="2126"/>
                </a:lnTo>
                <a:lnTo>
                  <a:pt x="1376" y="2126"/>
                </a:lnTo>
                <a:lnTo>
                  <a:pt x="1376" y="2126"/>
                </a:lnTo>
                <a:lnTo>
                  <a:pt x="1376" y="2124"/>
                </a:lnTo>
                <a:lnTo>
                  <a:pt x="1377" y="2124"/>
                </a:lnTo>
                <a:lnTo>
                  <a:pt x="1377" y="2124"/>
                </a:lnTo>
                <a:lnTo>
                  <a:pt x="1377" y="2124"/>
                </a:lnTo>
                <a:lnTo>
                  <a:pt x="1379" y="2124"/>
                </a:lnTo>
                <a:lnTo>
                  <a:pt x="1379" y="2124"/>
                </a:lnTo>
                <a:lnTo>
                  <a:pt x="1379" y="2124"/>
                </a:lnTo>
                <a:lnTo>
                  <a:pt x="1379" y="2124"/>
                </a:lnTo>
                <a:lnTo>
                  <a:pt x="1379" y="2124"/>
                </a:lnTo>
                <a:lnTo>
                  <a:pt x="1379" y="2124"/>
                </a:lnTo>
                <a:lnTo>
                  <a:pt x="1380" y="2124"/>
                </a:lnTo>
                <a:lnTo>
                  <a:pt x="1380" y="2126"/>
                </a:lnTo>
                <a:lnTo>
                  <a:pt x="1380" y="2126"/>
                </a:lnTo>
                <a:lnTo>
                  <a:pt x="1380" y="2126"/>
                </a:lnTo>
                <a:lnTo>
                  <a:pt x="1382" y="2126"/>
                </a:lnTo>
                <a:lnTo>
                  <a:pt x="1382" y="2126"/>
                </a:lnTo>
                <a:lnTo>
                  <a:pt x="1382" y="2126"/>
                </a:lnTo>
                <a:lnTo>
                  <a:pt x="1382" y="2126"/>
                </a:lnTo>
                <a:lnTo>
                  <a:pt x="1383" y="2126"/>
                </a:lnTo>
                <a:lnTo>
                  <a:pt x="1383" y="2126"/>
                </a:lnTo>
                <a:lnTo>
                  <a:pt x="1383" y="2126"/>
                </a:lnTo>
                <a:lnTo>
                  <a:pt x="1383" y="2126"/>
                </a:lnTo>
                <a:lnTo>
                  <a:pt x="1384" y="2126"/>
                </a:lnTo>
                <a:lnTo>
                  <a:pt x="1384" y="2126"/>
                </a:lnTo>
                <a:lnTo>
                  <a:pt x="1386" y="2126"/>
                </a:lnTo>
                <a:lnTo>
                  <a:pt x="1386" y="2127"/>
                </a:lnTo>
                <a:lnTo>
                  <a:pt x="1386" y="2127"/>
                </a:lnTo>
                <a:lnTo>
                  <a:pt x="1387" y="2127"/>
                </a:lnTo>
                <a:lnTo>
                  <a:pt x="1387" y="2126"/>
                </a:lnTo>
                <a:lnTo>
                  <a:pt x="1387" y="2126"/>
                </a:lnTo>
                <a:lnTo>
                  <a:pt x="1387" y="2126"/>
                </a:lnTo>
                <a:lnTo>
                  <a:pt x="1387" y="2124"/>
                </a:lnTo>
                <a:lnTo>
                  <a:pt x="1387" y="2124"/>
                </a:lnTo>
                <a:lnTo>
                  <a:pt x="1388" y="2124"/>
                </a:lnTo>
                <a:lnTo>
                  <a:pt x="1388" y="2126"/>
                </a:lnTo>
                <a:lnTo>
                  <a:pt x="1388" y="2126"/>
                </a:lnTo>
                <a:lnTo>
                  <a:pt x="1388" y="2126"/>
                </a:lnTo>
                <a:lnTo>
                  <a:pt x="1388" y="2127"/>
                </a:lnTo>
                <a:lnTo>
                  <a:pt x="1390" y="2127"/>
                </a:lnTo>
                <a:lnTo>
                  <a:pt x="1390" y="2127"/>
                </a:lnTo>
                <a:lnTo>
                  <a:pt x="1390" y="2127"/>
                </a:lnTo>
                <a:lnTo>
                  <a:pt x="1391" y="2127"/>
                </a:lnTo>
                <a:lnTo>
                  <a:pt x="1391" y="2127"/>
                </a:lnTo>
                <a:lnTo>
                  <a:pt x="1391" y="2127"/>
                </a:lnTo>
                <a:lnTo>
                  <a:pt x="1393" y="2127"/>
                </a:lnTo>
                <a:lnTo>
                  <a:pt x="1393" y="2127"/>
                </a:lnTo>
                <a:lnTo>
                  <a:pt x="1393" y="2127"/>
                </a:lnTo>
                <a:lnTo>
                  <a:pt x="1393" y="2128"/>
                </a:lnTo>
                <a:lnTo>
                  <a:pt x="1393" y="2128"/>
                </a:lnTo>
                <a:lnTo>
                  <a:pt x="1394" y="2128"/>
                </a:lnTo>
                <a:lnTo>
                  <a:pt x="1394" y="2128"/>
                </a:lnTo>
                <a:lnTo>
                  <a:pt x="1395" y="2128"/>
                </a:lnTo>
                <a:lnTo>
                  <a:pt x="1395" y="2128"/>
                </a:lnTo>
                <a:lnTo>
                  <a:pt x="1395" y="2128"/>
                </a:lnTo>
                <a:lnTo>
                  <a:pt x="1395" y="2130"/>
                </a:lnTo>
                <a:lnTo>
                  <a:pt x="1395" y="2128"/>
                </a:lnTo>
                <a:lnTo>
                  <a:pt x="1397" y="2128"/>
                </a:lnTo>
                <a:lnTo>
                  <a:pt x="1397" y="2128"/>
                </a:lnTo>
                <a:lnTo>
                  <a:pt x="1397" y="2128"/>
                </a:lnTo>
                <a:lnTo>
                  <a:pt x="1398" y="2128"/>
                </a:lnTo>
                <a:lnTo>
                  <a:pt x="1398" y="2128"/>
                </a:lnTo>
                <a:lnTo>
                  <a:pt x="1398" y="2128"/>
                </a:lnTo>
                <a:lnTo>
                  <a:pt x="1398" y="2127"/>
                </a:lnTo>
                <a:lnTo>
                  <a:pt x="1398" y="2127"/>
                </a:lnTo>
                <a:lnTo>
                  <a:pt x="1398" y="2127"/>
                </a:lnTo>
                <a:lnTo>
                  <a:pt x="1398" y="2126"/>
                </a:lnTo>
                <a:lnTo>
                  <a:pt x="1398" y="2126"/>
                </a:lnTo>
                <a:lnTo>
                  <a:pt x="1398" y="2126"/>
                </a:lnTo>
                <a:lnTo>
                  <a:pt x="1398" y="2126"/>
                </a:lnTo>
                <a:lnTo>
                  <a:pt x="1398" y="2124"/>
                </a:lnTo>
                <a:lnTo>
                  <a:pt x="1399" y="2124"/>
                </a:lnTo>
                <a:lnTo>
                  <a:pt x="1399" y="2126"/>
                </a:lnTo>
                <a:lnTo>
                  <a:pt x="1399" y="2126"/>
                </a:lnTo>
                <a:lnTo>
                  <a:pt x="1401" y="2126"/>
                </a:lnTo>
                <a:lnTo>
                  <a:pt x="1401" y="2126"/>
                </a:lnTo>
                <a:lnTo>
                  <a:pt x="1401" y="2126"/>
                </a:lnTo>
                <a:lnTo>
                  <a:pt x="1401" y="2126"/>
                </a:lnTo>
                <a:lnTo>
                  <a:pt x="1401" y="2127"/>
                </a:lnTo>
                <a:lnTo>
                  <a:pt x="1402" y="2127"/>
                </a:lnTo>
                <a:lnTo>
                  <a:pt x="1402" y="2126"/>
                </a:lnTo>
                <a:lnTo>
                  <a:pt x="1401" y="2126"/>
                </a:lnTo>
                <a:lnTo>
                  <a:pt x="1401" y="2126"/>
                </a:lnTo>
                <a:lnTo>
                  <a:pt x="1402" y="2126"/>
                </a:lnTo>
                <a:lnTo>
                  <a:pt x="1402" y="2126"/>
                </a:lnTo>
                <a:lnTo>
                  <a:pt x="1403" y="2126"/>
                </a:lnTo>
                <a:lnTo>
                  <a:pt x="1403" y="2124"/>
                </a:lnTo>
                <a:lnTo>
                  <a:pt x="1402" y="2124"/>
                </a:lnTo>
                <a:lnTo>
                  <a:pt x="1402" y="2124"/>
                </a:lnTo>
                <a:lnTo>
                  <a:pt x="1402" y="2124"/>
                </a:lnTo>
                <a:lnTo>
                  <a:pt x="1403" y="2124"/>
                </a:lnTo>
                <a:lnTo>
                  <a:pt x="1403" y="2123"/>
                </a:lnTo>
                <a:lnTo>
                  <a:pt x="1403" y="2123"/>
                </a:lnTo>
                <a:lnTo>
                  <a:pt x="1403" y="2123"/>
                </a:lnTo>
                <a:lnTo>
                  <a:pt x="1403" y="2124"/>
                </a:lnTo>
                <a:lnTo>
                  <a:pt x="1405" y="2124"/>
                </a:lnTo>
                <a:lnTo>
                  <a:pt x="1405" y="2124"/>
                </a:lnTo>
                <a:lnTo>
                  <a:pt x="1405" y="2124"/>
                </a:lnTo>
                <a:lnTo>
                  <a:pt x="1405" y="2124"/>
                </a:lnTo>
                <a:lnTo>
                  <a:pt x="1405" y="2123"/>
                </a:lnTo>
                <a:lnTo>
                  <a:pt x="1406" y="2123"/>
                </a:lnTo>
                <a:lnTo>
                  <a:pt x="1406" y="2123"/>
                </a:lnTo>
                <a:lnTo>
                  <a:pt x="1406" y="2123"/>
                </a:lnTo>
                <a:lnTo>
                  <a:pt x="1406" y="2123"/>
                </a:lnTo>
                <a:lnTo>
                  <a:pt x="1406" y="2123"/>
                </a:lnTo>
                <a:lnTo>
                  <a:pt x="1408" y="2123"/>
                </a:lnTo>
                <a:lnTo>
                  <a:pt x="1408" y="2123"/>
                </a:lnTo>
                <a:lnTo>
                  <a:pt x="1409" y="2123"/>
                </a:lnTo>
                <a:lnTo>
                  <a:pt x="1409" y="2123"/>
                </a:lnTo>
                <a:lnTo>
                  <a:pt x="1409" y="2124"/>
                </a:lnTo>
                <a:lnTo>
                  <a:pt x="1409" y="2124"/>
                </a:lnTo>
                <a:lnTo>
                  <a:pt x="1409" y="2124"/>
                </a:lnTo>
                <a:lnTo>
                  <a:pt x="1410" y="2124"/>
                </a:lnTo>
                <a:lnTo>
                  <a:pt x="1410" y="2124"/>
                </a:lnTo>
                <a:lnTo>
                  <a:pt x="1410" y="2124"/>
                </a:lnTo>
                <a:lnTo>
                  <a:pt x="1410" y="2124"/>
                </a:lnTo>
                <a:lnTo>
                  <a:pt x="1410" y="2123"/>
                </a:lnTo>
                <a:lnTo>
                  <a:pt x="1410" y="2123"/>
                </a:lnTo>
                <a:lnTo>
                  <a:pt x="1410" y="2123"/>
                </a:lnTo>
                <a:lnTo>
                  <a:pt x="1410" y="2123"/>
                </a:lnTo>
                <a:lnTo>
                  <a:pt x="1410" y="2121"/>
                </a:lnTo>
                <a:lnTo>
                  <a:pt x="1412" y="2121"/>
                </a:lnTo>
                <a:lnTo>
                  <a:pt x="1412" y="2121"/>
                </a:lnTo>
                <a:lnTo>
                  <a:pt x="1412" y="2120"/>
                </a:lnTo>
                <a:lnTo>
                  <a:pt x="1412" y="2120"/>
                </a:lnTo>
                <a:lnTo>
                  <a:pt x="1410" y="2120"/>
                </a:lnTo>
                <a:lnTo>
                  <a:pt x="1410" y="2119"/>
                </a:lnTo>
                <a:lnTo>
                  <a:pt x="1410" y="2119"/>
                </a:lnTo>
                <a:lnTo>
                  <a:pt x="1412" y="2119"/>
                </a:lnTo>
                <a:lnTo>
                  <a:pt x="1412" y="2119"/>
                </a:lnTo>
                <a:lnTo>
                  <a:pt x="1412" y="2119"/>
                </a:lnTo>
                <a:lnTo>
                  <a:pt x="1412" y="2117"/>
                </a:lnTo>
                <a:lnTo>
                  <a:pt x="1412" y="2117"/>
                </a:lnTo>
                <a:lnTo>
                  <a:pt x="1412" y="2117"/>
                </a:lnTo>
                <a:lnTo>
                  <a:pt x="1413" y="2117"/>
                </a:lnTo>
                <a:lnTo>
                  <a:pt x="1413" y="2116"/>
                </a:lnTo>
                <a:lnTo>
                  <a:pt x="1413" y="2116"/>
                </a:lnTo>
                <a:lnTo>
                  <a:pt x="1414" y="2116"/>
                </a:lnTo>
                <a:lnTo>
                  <a:pt x="1414" y="2116"/>
                </a:lnTo>
                <a:lnTo>
                  <a:pt x="1414" y="2116"/>
                </a:lnTo>
                <a:lnTo>
                  <a:pt x="1414" y="2116"/>
                </a:lnTo>
                <a:lnTo>
                  <a:pt x="1416" y="2116"/>
                </a:lnTo>
                <a:lnTo>
                  <a:pt x="1416" y="2116"/>
                </a:lnTo>
                <a:lnTo>
                  <a:pt x="1416" y="2115"/>
                </a:lnTo>
                <a:lnTo>
                  <a:pt x="1417" y="2115"/>
                </a:lnTo>
                <a:lnTo>
                  <a:pt x="1417" y="2115"/>
                </a:lnTo>
                <a:lnTo>
                  <a:pt x="1417" y="2116"/>
                </a:lnTo>
                <a:lnTo>
                  <a:pt x="1417" y="2115"/>
                </a:lnTo>
                <a:lnTo>
                  <a:pt x="1419" y="2115"/>
                </a:lnTo>
                <a:lnTo>
                  <a:pt x="1419" y="2115"/>
                </a:lnTo>
                <a:lnTo>
                  <a:pt x="1419" y="2113"/>
                </a:lnTo>
                <a:lnTo>
                  <a:pt x="1419" y="2113"/>
                </a:lnTo>
                <a:lnTo>
                  <a:pt x="1419" y="2113"/>
                </a:lnTo>
                <a:lnTo>
                  <a:pt x="1419" y="2113"/>
                </a:lnTo>
                <a:lnTo>
                  <a:pt x="1420" y="2113"/>
                </a:lnTo>
                <a:lnTo>
                  <a:pt x="1420" y="2113"/>
                </a:lnTo>
                <a:lnTo>
                  <a:pt x="1420" y="2113"/>
                </a:lnTo>
                <a:lnTo>
                  <a:pt x="1420" y="2115"/>
                </a:lnTo>
                <a:lnTo>
                  <a:pt x="1420" y="2115"/>
                </a:lnTo>
                <a:lnTo>
                  <a:pt x="1420" y="2115"/>
                </a:lnTo>
                <a:lnTo>
                  <a:pt x="1420" y="2115"/>
                </a:lnTo>
                <a:lnTo>
                  <a:pt x="1421" y="2115"/>
                </a:lnTo>
                <a:lnTo>
                  <a:pt x="1421" y="2115"/>
                </a:lnTo>
                <a:lnTo>
                  <a:pt x="1421" y="2115"/>
                </a:lnTo>
                <a:lnTo>
                  <a:pt x="1421" y="2115"/>
                </a:lnTo>
                <a:lnTo>
                  <a:pt x="1423" y="2115"/>
                </a:lnTo>
                <a:lnTo>
                  <a:pt x="1423" y="2115"/>
                </a:lnTo>
                <a:lnTo>
                  <a:pt x="1423" y="2113"/>
                </a:lnTo>
                <a:lnTo>
                  <a:pt x="1421" y="2113"/>
                </a:lnTo>
                <a:lnTo>
                  <a:pt x="1421" y="2113"/>
                </a:lnTo>
                <a:lnTo>
                  <a:pt x="1421" y="2113"/>
                </a:lnTo>
                <a:lnTo>
                  <a:pt x="1421" y="2113"/>
                </a:lnTo>
                <a:lnTo>
                  <a:pt x="1420" y="2113"/>
                </a:lnTo>
                <a:lnTo>
                  <a:pt x="1420" y="2112"/>
                </a:lnTo>
                <a:lnTo>
                  <a:pt x="1420" y="2112"/>
                </a:lnTo>
                <a:lnTo>
                  <a:pt x="1420" y="2110"/>
                </a:lnTo>
                <a:lnTo>
                  <a:pt x="1420" y="2110"/>
                </a:lnTo>
                <a:lnTo>
                  <a:pt x="1420" y="2110"/>
                </a:lnTo>
                <a:lnTo>
                  <a:pt x="1419" y="2110"/>
                </a:lnTo>
                <a:lnTo>
                  <a:pt x="1419" y="2110"/>
                </a:lnTo>
                <a:lnTo>
                  <a:pt x="1419" y="2110"/>
                </a:lnTo>
                <a:lnTo>
                  <a:pt x="1417" y="2110"/>
                </a:lnTo>
                <a:lnTo>
                  <a:pt x="1417" y="2110"/>
                </a:lnTo>
                <a:lnTo>
                  <a:pt x="1417" y="2110"/>
                </a:lnTo>
                <a:lnTo>
                  <a:pt x="1416" y="2110"/>
                </a:lnTo>
                <a:lnTo>
                  <a:pt x="1416" y="2110"/>
                </a:lnTo>
                <a:lnTo>
                  <a:pt x="1414" y="2110"/>
                </a:lnTo>
                <a:lnTo>
                  <a:pt x="1414" y="2109"/>
                </a:lnTo>
                <a:lnTo>
                  <a:pt x="1414" y="2109"/>
                </a:lnTo>
                <a:lnTo>
                  <a:pt x="1414" y="2109"/>
                </a:lnTo>
                <a:lnTo>
                  <a:pt x="1414" y="2109"/>
                </a:lnTo>
                <a:lnTo>
                  <a:pt x="1413" y="2109"/>
                </a:lnTo>
                <a:lnTo>
                  <a:pt x="1413" y="2109"/>
                </a:lnTo>
                <a:lnTo>
                  <a:pt x="1413" y="2108"/>
                </a:lnTo>
                <a:lnTo>
                  <a:pt x="1412" y="2108"/>
                </a:lnTo>
                <a:lnTo>
                  <a:pt x="1412" y="2108"/>
                </a:lnTo>
                <a:lnTo>
                  <a:pt x="1412" y="2108"/>
                </a:lnTo>
                <a:lnTo>
                  <a:pt x="1412" y="2108"/>
                </a:lnTo>
                <a:lnTo>
                  <a:pt x="1410" y="2108"/>
                </a:lnTo>
                <a:lnTo>
                  <a:pt x="1410" y="2108"/>
                </a:lnTo>
                <a:lnTo>
                  <a:pt x="1410" y="2108"/>
                </a:lnTo>
                <a:lnTo>
                  <a:pt x="1409" y="2108"/>
                </a:lnTo>
                <a:lnTo>
                  <a:pt x="1409" y="2106"/>
                </a:lnTo>
                <a:lnTo>
                  <a:pt x="1409" y="2106"/>
                </a:lnTo>
                <a:lnTo>
                  <a:pt x="1409" y="2106"/>
                </a:lnTo>
                <a:lnTo>
                  <a:pt x="1409" y="2105"/>
                </a:lnTo>
                <a:lnTo>
                  <a:pt x="1409" y="2105"/>
                </a:lnTo>
                <a:lnTo>
                  <a:pt x="1409" y="2104"/>
                </a:lnTo>
                <a:lnTo>
                  <a:pt x="1409" y="2104"/>
                </a:lnTo>
                <a:lnTo>
                  <a:pt x="1409" y="2102"/>
                </a:lnTo>
                <a:lnTo>
                  <a:pt x="1409" y="2102"/>
                </a:lnTo>
                <a:lnTo>
                  <a:pt x="1409" y="2102"/>
                </a:lnTo>
                <a:lnTo>
                  <a:pt x="1410" y="2101"/>
                </a:lnTo>
                <a:lnTo>
                  <a:pt x="1412" y="2100"/>
                </a:lnTo>
                <a:lnTo>
                  <a:pt x="1412" y="2098"/>
                </a:lnTo>
                <a:lnTo>
                  <a:pt x="1412" y="2098"/>
                </a:lnTo>
                <a:lnTo>
                  <a:pt x="1412" y="2098"/>
                </a:lnTo>
                <a:lnTo>
                  <a:pt x="1412" y="2097"/>
                </a:lnTo>
                <a:lnTo>
                  <a:pt x="1412" y="2097"/>
                </a:lnTo>
                <a:lnTo>
                  <a:pt x="1413" y="2095"/>
                </a:lnTo>
                <a:lnTo>
                  <a:pt x="1413" y="2095"/>
                </a:lnTo>
                <a:lnTo>
                  <a:pt x="1414" y="2095"/>
                </a:lnTo>
                <a:lnTo>
                  <a:pt x="1414" y="2094"/>
                </a:lnTo>
                <a:lnTo>
                  <a:pt x="1414" y="2094"/>
                </a:lnTo>
                <a:lnTo>
                  <a:pt x="1414" y="2094"/>
                </a:lnTo>
                <a:lnTo>
                  <a:pt x="1416" y="2094"/>
                </a:lnTo>
                <a:lnTo>
                  <a:pt x="1416" y="2094"/>
                </a:lnTo>
                <a:lnTo>
                  <a:pt x="1416" y="2094"/>
                </a:lnTo>
                <a:lnTo>
                  <a:pt x="1417" y="2094"/>
                </a:lnTo>
                <a:lnTo>
                  <a:pt x="1417" y="2094"/>
                </a:lnTo>
                <a:lnTo>
                  <a:pt x="1417" y="2095"/>
                </a:lnTo>
                <a:lnTo>
                  <a:pt x="1417" y="2095"/>
                </a:lnTo>
                <a:lnTo>
                  <a:pt x="1419" y="2097"/>
                </a:lnTo>
                <a:lnTo>
                  <a:pt x="1419" y="2095"/>
                </a:lnTo>
                <a:lnTo>
                  <a:pt x="1419" y="2095"/>
                </a:lnTo>
                <a:lnTo>
                  <a:pt x="1419" y="2097"/>
                </a:lnTo>
                <a:lnTo>
                  <a:pt x="1420" y="2097"/>
                </a:lnTo>
                <a:lnTo>
                  <a:pt x="1420" y="2095"/>
                </a:lnTo>
                <a:lnTo>
                  <a:pt x="1420" y="2097"/>
                </a:lnTo>
                <a:lnTo>
                  <a:pt x="1420" y="2097"/>
                </a:lnTo>
                <a:lnTo>
                  <a:pt x="1421" y="2097"/>
                </a:lnTo>
                <a:lnTo>
                  <a:pt x="1421" y="2097"/>
                </a:lnTo>
                <a:lnTo>
                  <a:pt x="1423" y="2097"/>
                </a:lnTo>
                <a:lnTo>
                  <a:pt x="1423" y="2097"/>
                </a:lnTo>
                <a:lnTo>
                  <a:pt x="1423" y="2097"/>
                </a:lnTo>
                <a:lnTo>
                  <a:pt x="1423" y="2097"/>
                </a:lnTo>
                <a:lnTo>
                  <a:pt x="1423" y="2097"/>
                </a:lnTo>
                <a:lnTo>
                  <a:pt x="1424" y="2098"/>
                </a:lnTo>
                <a:lnTo>
                  <a:pt x="1424" y="2098"/>
                </a:lnTo>
                <a:lnTo>
                  <a:pt x="1424" y="2100"/>
                </a:lnTo>
                <a:lnTo>
                  <a:pt x="1425" y="2100"/>
                </a:lnTo>
                <a:lnTo>
                  <a:pt x="1425" y="2100"/>
                </a:lnTo>
                <a:lnTo>
                  <a:pt x="1425" y="2098"/>
                </a:lnTo>
                <a:lnTo>
                  <a:pt x="1425" y="2098"/>
                </a:lnTo>
                <a:lnTo>
                  <a:pt x="1425" y="2100"/>
                </a:lnTo>
                <a:lnTo>
                  <a:pt x="1427" y="2100"/>
                </a:lnTo>
                <a:lnTo>
                  <a:pt x="1427" y="2100"/>
                </a:lnTo>
                <a:lnTo>
                  <a:pt x="1427" y="2100"/>
                </a:lnTo>
                <a:lnTo>
                  <a:pt x="1428" y="2100"/>
                </a:lnTo>
                <a:lnTo>
                  <a:pt x="1428" y="2100"/>
                </a:lnTo>
                <a:lnTo>
                  <a:pt x="1428" y="2100"/>
                </a:lnTo>
                <a:lnTo>
                  <a:pt x="1428" y="2100"/>
                </a:lnTo>
                <a:lnTo>
                  <a:pt x="1429" y="2100"/>
                </a:lnTo>
                <a:lnTo>
                  <a:pt x="1429" y="2098"/>
                </a:lnTo>
                <a:lnTo>
                  <a:pt x="1429" y="2098"/>
                </a:lnTo>
                <a:lnTo>
                  <a:pt x="1429" y="2098"/>
                </a:lnTo>
                <a:lnTo>
                  <a:pt x="1429" y="2097"/>
                </a:lnTo>
                <a:lnTo>
                  <a:pt x="1431" y="2097"/>
                </a:lnTo>
                <a:lnTo>
                  <a:pt x="1431" y="2098"/>
                </a:lnTo>
                <a:lnTo>
                  <a:pt x="1431" y="2097"/>
                </a:lnTo>
                <a:lnTo>
                  <a:pt x="1431" y="2097"/>
                </a:lnTo>
                <a:lnTo>
                  <a:pt x="1432" y="2097"/>
                </a:lnTo>
                <a:lnTo>
                  <a:pt x="1432" y="2097"/>
                </a:lnTo>
                <a:lnTo>
                  <a:pt x="1434" y="2097"/>
                </a:lnTo>
                <a:lnTo>
                  <a:pt x="1434" y="2097"/>
                </a:lnTo>
                <a:lnTo>
                  <a:pt x="1434" y="2097"/>
                </a:lnTo>
                <a:lnTo>
                  <a:pt x="1435" y="2097"/>
                </a:lnTo>
                <a:lnTo>
                  <a:pt x="1435" y="2097"/>
                </a:lnTo>
                <a:lnTo>
                  <a:pt x="1436" y="2097"/>
                </a:lnTo>
                <a:lnTo>
                  <a:pt x="1436" y="2097"/>
                </a:lnTo>
                <a:lnTo>
                  <a:pt x="1436" y="2097"/>
                </a:lnTo>
                <a:lnTo>
                  <a:pt x="1438" y="2097"/>
                </a:lnTo>
                <a:lnTo>
                  <a:pt x="1438" y="2098"/>
                </a:lnTo>
                <a:lnTo>
                  <a:pt x="1438" y="2098"/>
                </a:lnTo>
                <a:lnTo>
                  <a:pt x="1439" y="2098"/>
                </a:lnTo>
                <a:lnTo>
                  <a:pt x="1439" y="2098"/>
                </a:lnTo>
                <a:lnTo>
                  <a:pt x="1439" y="2098"/>
                </a:lnTo>
                <a:lnTo>
                  <a:pt x="1439" y="2098"/>
                </a:lnTo>
                <a:lnTo>
                  <a:pt x="1440" y="2098"/>
                </a:lnTo>
                <a:lnTo>
                  <a:pt x="1440" y="2098"/>
                </a:lnTo>
                <a:lnTo>
                  <a:pt x="1442" y="2098"/>
                </a:lnTo>
                <a:lnTo>
                  <a:pt x="1442" y="2098"/>
                </a:lnTo>
                <a:lnTo>
                  <a:pt x="1442" y="2098"/>
                </a:lnTo>
                <a:lnTo>
                  <a:pt x="1443" y="2098"/>
                </a:lnTo>
                <a:lnTo>
                  <a:pt x="1443" y="2098"/>
                </a:lnTo>
                <a:lnTo>
                  <a:pt x="1443" y="2098"/>
                </a:lnTo>
                <a:lnTo>
                  <a:pt x="1445" y="2098"/>
                </a:lnTo>
                <a:lnTo>
                  <a:pt x="1445" y="2098"/>
                </a:lnTo>
                <a:lnTo>
                  <a:pt x="1445" y="2098"/>
                </a:lnTo>
                <a:lnTo>
                  <a:pt x="1445" y="2098"/>
                </a:lnTo>
                <a:lnTo>
                  <a:pt x="1446" y="2098"/>
                </a:lnTo>
                <a:lnTo>
                  <a:pt x="1446" y="2098"/>
                </a:lnTo>
                <a:lnTo>
                  <a:pt x="1447" y="2098"/>
                </a:lnTo>
                <a:lnTo>
                  <a:pt x="1447" y="2097"/>
                </a:lnTo>
                <a:lnTo>
                  <a:pt x="1447" y="2097"/>
                </a:lnTo>
                <a:lnTo>
                  <a:pt x="1447" y="2097"/>
                </a:lnTo>
                <a:lnTo>
                  <a:pt x="1449" y="2097"/>
                </a:lnTo>
                <a:lnTo>
                  <a:pt x="1449" y="2098"/>
                </a:lnTo>
                <a:lnTo>
                  <a:pt x="1449" y="2098"/>
                </a:lnTo>
                <a:lnTo>
                  <a:pt x="1450" y="2098"/>
                </a:lnTo>
                <a:lnTo>
                  <a:pt x="1450" y="2097"/>
                </a:lnTo>
                <a:lnTo>
                  <a:pt x="1450" y="2097"/>
                </a:lnTo>
                <a:lnTo>
                  <a:pt x="1450" y="2097"/>
                </a:lnTo>
                <a:lnTo>
                  <a:pt x="1450" y="2097"/>
                </a:lnTo>
                <a:lnTo>
                  <a:pt x="1450" y="2097"/>
                </a:lnTo>
                <a:lnTo>
                  <a:pt x="1451" y="2097"/>
                </a:lnTo>
                <a:lnTo>
                  <a:pt x="1451" y="2097"/>
                </a:lnTo>
                <a:lnTo>
                  <a:pt x="1451" y="2095"/>
                </a:lnTo>
                <a:lnTo>
                  <a:pt x="1453" y="2095"/>
                </a:lnTo>
                <a:lnTo>
                  <a:pt x="1453" y="2095"/>
                </a:lnTo>
                <a:lnTo>
                  <a:pt x="1453" y="2095"/>
                </a:lnTo>
                <a:lnTo>
                  <a:pt x="1453" y="2095"/>
                </a:lnTo>
                <a:lnTo>
                  <a:pt x="1453" y="2095"/>
                </a:lnTo>
                <a:lnTo>
                  <a:pt x="1454" y="2095"/>
                </a:lnTo>
                <a:lnTo>
                  <a:pt x="1454" y="2094"/>
                </a:lnTo>
                <a:lnTo>
                  <a:pt x="1454" y="2094"/>
                </a:lnTo>
                <a:lnTo>
                  <a:pt x="1454" y="2094"/>
                </a:lnTo>
                <a:lnTo>
                  <a:pt x="1455" y="2094"/>
                </a:lnTo>
                <a:lnTo>
                  <a:pt x="1455" y="2094"/>
                </a:lnTo>
                <a:lnTo>
                  <a:pt x="1455" y="2094"/>
                </a:lnTo>
                <a:lnTo>
                  <a:pt x="1455" y="2094"/>
                </a:lnTo>
                <a:lnTo>
                  <a:pt x="1455" y="2094"/>
                </a:lnTo>
                <a:lnTo>
                  <a:pt x="1455" y="2094"/>
                </a:lnTo>
                <a:lnTo>
                  <a:pt x="1455" y="2093"/>
                </a:lnTo>
                <a:lnTo>
                  <a:pt x="1457" y="2093"/>
                </a:lnTo>
                <a:lnTo>
                  <a:pt x="1457" y="2093"/>
                </a:lnTo>
                <a:lnTo>
                  <a:pt x="1457" y="2093"/>
                </a:lnTo>
                <a:lnTo>
                  <a:pt x="1457" y="2091"/>
                </a:lnTo>
                <a:lnTo>
                  <a:pt x="1458" y="2091"/>
                </a:lnTo>
                <a:lnTo>
                  <a:pt x="1458" y="2091"/>
                </a:lnTo>
                <a:lnTo>
                  <a:pt x="1458" y="2091"/>
                </a:lnTo>
                <a:lnTo>
                  <a:pt x="1458" y="2091"/>
                </a:lnTo>
                <a:lnTo>
                  <a:pt x="1458" y="2091"/>
                </a:lnTo>
                <a:lnTo>
                  <a:pt x="1460" y="2091"/>
                </a:lnTo>
                <a:lnTo>
                  <a:pt x="1460" y="2091"/>
                </a:lnTo>
                <a:lnTo>
                  <a:pt x="1460" y="2091"/>
                </a:lnTo>
                <a:lnTo>
                  <a:pt x="1460" y="2091"/>
                </a:lnTo>
                <a:lnTo>
                  <a:pt x="1460" y="2090"/>
                </a:lnTo>
                <a:lnTo>
                  <a:pt x="1460" y="2091"/>
                </a:lnTo>
                <a:lnTo>
                  <a:pt x="1461" y="2091"/>
                </a:lnTo>
                <a:lnTo>
                  <a:pt x="1461" y="2090"/>
                </a:lnTo>
                <a:lnTo>
                  <a:pt x="1461" y="2090"/>
                </a:lnTo>
                <a:lnTo>
                  <a:pt x="1461" y="2090"/>
                </a:lnTo>
                <a:lnTo>
                  <a:pt x="1461" y="2090"/>
                </a:lnTo>
                <a:lnTo>
                  <a:pt x="1461" y="2089"/>
                </a:lnTo>
                <a:lnTo>
                  <a:pt x="1461" y="2089"/>
                </a:lnTo>
                <a:lnTo>
                  <a:pt x="1461" y="2089"/>
                </a:lnTo>
                <a:lnTo>
                  <a:pt x="1461" y="2089"/>
                </a:lnTo>
                <a:lnTo>
                  <a:pt x="1461" y="2089"/>
                </a:lnTo>
                <a:lnTo>
                  <a:pt x="1461" y="2087"/>
                </a:lnTo>
                <a:lnTo>
                  <a:pt x="1462" y="2087"/>
                </a:lnTo>
                <a:lnTo>
                  <a:pt x="1462" y="2087"/>
                </a:lnTo>
                <a:lnTo>
                  <a:pt x="1462" y="2087"/>
                </a:lnTo>
                <a:lnTo>
                  <a:pt x="1462" y="2086"/>
                </a:lnTo>
                <a:lnTo>
                  <a:pt x="1464" y="2086"/>
                </a:lnTo>
                <a:lnTo>
                  <a:pt x="1464" y="2086"/>
                </a:lnTo>
                <a:lnTo>
                  <a:pt x="1464" y="2086"/>
                </a:lnTo>
                <a:lnTo>
                  <a:pt x="1464" y="2086"/>
                </a:lnTo>
                <a:lnTo>
                  <a:pt x="1464" y="2086"/>
                </a:lnTo>
                <a:lnTo>
                  <a:pt x="1464" y="2086"/>
                </a:lnTo>
                <a:lnTo>
                  <a:pt x="1464" y="2086"/>
                </a:lnTo>
                <a:lnTo>
                  <a:pt x="1465" y="2086"/>
                </a:lnTo>
                <a:lnTo>
                  <a:pt x="1465" y="2084"/>
                </a:lnTo>
                <a:lnTo>
                  <a:pt x="1465" y="2084"/>
                </a:lnTo>
                <a:lnTo>
                  <a:pt x="1465" y="2086"/>
                </a:lnTo>
                <a:lnTo>
                  <a:pt x="1466" y="2084"/>
                </a:lnTo>
                <a:lnTo>
                  <a:pt x="1465" y="2084"/>
                </a:lnTo>
                <a:lnTo>
                  <a:pt x="1466" y="2084"/>
                </a:lnTo>
                <a:lnTo>
                  <a:pt x="1466" y="2084"/>
                </a:lnTo>
                <a:lnTo>
                  <a:pt x="1466" y="2084"/>
                </a:lnTo>
                <a:lnTo>
                  <a:pt x="1466" y="2084"/>
                </a:lnTo>
                <a:lnTo>
                  <a:pt x="1465" y="2084"/>
                </a:lnTo>
                <a:lnTo>
                  <a:pt x="1465" y="2083"/>
                </a:lnTo>
                <a:lnTo>
                  <a:pt x="1465" y="2083"/>
                </a:lnTo>
                <a:lnTo>
                  <a:pt x="1466" y="2083"/>
                </a:lnTo>
                <a:lnTo>
                  <a:pt x="1466" y="2083"/>
                </a:lnTo>
                <a:lnTo>
                  <a:pt x="1466" y="2083"/>
                </a:lnTo>
                <a:lnTo>
                  <a:pt x="1466" y="2083"/>
                </a:lnTo>
                <a:lnTo>
                  <a:pt x="1466" y="2083"/>
                </a:lnTo>
                <a:lnTo>
                  <a:pt x="1466" y="2082"/>
                </a:lnTo>
                <a:lnTo>
                  <a:pt x="1466" y="2082"/>
                </a:lnTo>
                <a:lnTo>
                  <a:pt x="1466" y="2082"/>
                </a:lnTo>
                <a:lnTo>
                  <a:pt x="1468" y="2082"/>
                </a:lnTo>
                <a:lnTo>
                  <a:pt x="1468" y="2082"/>
                </a:lnTo>
                <a:lnTo>
                  <a:pt x="1469" y="2082"/>
                </a:lnTo>
                <a:lnTo>
                  <a:pt x="1469" y="2082"/>
                </a:lnTo>
                <a:lnTo>
                  <a:pt x="1469" y="2082"/>
                </a:lnTo>
                <a:lnTo>
                  <a:pt x="1469" y="2082"/>
                </a:lnTo>
                <a:lnTo>
                  <a:pt x="1469" y="2082"/>
                </a:lnTo>
                <a:lnTo>
                  <a:pt x="1469" y="2082"/>
                </a:lnTo>
                <a:lnTo>
                  <a:pt x="1469" y="2082"/>
                </a:lnTo>
                <a:lnTo>
                  <a:pt x="1471" y="2082"/>
                </a:lnTo>
                <a:lnTo>
                  <a:pt x="1471" y="2082"/>
                </a:lnTo>
                <a:lnTo>
                  <a:pt x="1471" y="2080"/>
                </a:lnTo>
                <a:lnTo>
                  <a:pt x="1472" y="2080"/>
                </a:lnTo>
                <a:lnTo>
                  <a:pt x="1472" y="2082"/>
                </a:lnTo>
                <a:lnTo>
                  <a:pt x="1472" y="2082"/>
                </a:lnTo>
                <a:lnTo>
                  <a:pt x="1472" y="2082"/>
                </a:lnTo>
                <a:lnTo>
                  <a:pt x="1472" y="2080"/>
                </a:lnTo>
                <a:lnTo>
                  <a:pt x="1472" y="2080"/>
                </a:lnTo>
                <a:lnTo>
                  <a:pt x="1472" y="2080"/>
                </a:lnTo>
                <a:lnTo>
                  <a:pt x="1472" y="2080"/>
                </a:lnTo>
                <a:lnTo>
                  <a:pt x="1472" y="2080"/>
                </a:lnTo>
                <a:lnTo>
                  <a:pt x="1473" y="2080"/>
                </a:lnTo>
                <a:lnTo>
                  <a:pt x="1473" y="2080"/>
                </a:lnTo>
                <a:lnTo>
                  <a:pt x="1473" y="2079"/>
                </a:lnTo>
                <a:lnTo>
                  <a:pt x="1473" y="2079"/>
                </a:lnTo>
                <a:lnTo>
                  <a:pt x="1473" y="2078"/>
                </a:lnTo>
                <a:lnTo>
                  <a:pt x="1475" y="2078"/>
                </a:lnTo>
                <a:lnTo>
                  <a:pt x="1475" y="2078"/>
                </a:lnTo>
                <a:lnTo>
                  <a:pt x="1475" y="2078"/>
                </a:lnTo>
                <a:lnTo>
                  <a:pt x="1475" y="2078"/>
                </a:lnTo>
                <a:lnTo>
                  <a:pt x="1475" y="2076"/>
                </a:lnTo>
                <a:lnTo>
                  <a:pt x="1475" y="2076"/>
                </a:lnTo>
                <a:lnTo>
                  <a:pt x="1475" y="2076"/>
                </a:lnTo>
                <a:lnTo>
                  <a:pt x="1475" y="2075"/>
                </a:lnTo>
                <a:lnTo>
                  <a:pt x="1476" y="2075"/>
                </a:lnTo>
                <a:lnTo>
                  <a:pt x="1476" y="2075"/>
                </a:lnTo>
                <a:lnTo>
                  <a:pt x="1476" y="2075"/>
                </a:lnTo>
                <a:lnTo>
                  <a:pt x="1476" y="2075"/>
                </a:lnTo>
                <a:lnTo>
                  <a:pt x="1477" y="2075"/>
                </a:lnTo>
                <a:lnTo>
                  <a:pt x="1477" y="2075"/>
                </a:lnTo>
                <a:lnTo>
                  <a:pt x="1477" y="2075"/>
                </a:lnTo>
                <a:lnTo>
                  <a:pt x="1477" y="2075"/>
                </a:lnTo>
                <a:lnTo>
                  <a:pt x="1477" y="2075"/>
                </a:lnTo>
                <a:lnTo>
                  <a:pt x="1479" y="2075"/>
                </a:lnTo>
                <a:lnTo>
                  <a:pt x="1479" y="2074"/>
                </a:lnTo>
                <a:lnTo>
                  <a:pt x="1479" y="2074"/>
                </a:lnTo>
                <a:lnTo>
                  <a:pt x="1480" y="2074"/>
                </a:lnTo>
                <a:lnTo>
                  <a:pt x="1480" y="2074"/>
                </a:lnTo>
                <a:lnTo>
                  <a:pt x="1480" y="2074"/>
                </a:lnTo>
                <a:lnTo>
                  <a:pt x="1480" y="2074"/>
                </a:lnTo>
                <a:lnTo>
                  <a:pt x="1480" y="2072"/>
                </a:lnTo>
                <a:lnTo>
                  <a:pt x="1480" y="2072"/>
                </a:lnTo>
                <a:lnTo>
                  <a:pt x="1480" y="2072"/>
                </a:lnTo>
                <a:lnTo>
                  <a:pt x="1480" y="2072"/>
                </a:lnTo>
                <a:lnTo>
                  <a:pt x="1480" y="2071"/>
                </a:lnTo>
                <a:lnTo>
                  <a:pt x="1480" y="2071"/>
                </a:lnTo>
                <a:lnTo>
                  <a:pt x="1480" y="2069"/>
                </a:lnTo>
                <a:lnTo>
                  <a:pt x="1480" y="2069"/>
                </a:lnTo>
                <a:lnTo>
                  <a:pt x="1480" y="2069"/>
                </a:lnTo>
                <a:lnTo>
                  <a:pt x="1480" y="2068"/>
                </a:lnTo>
                <a:lnTo>
                  <a:pt x="1480" y="2068"/>
                </a:lnTo>
                <a:lnTo>
                  <a:pt x="1480" y="2068"/>
                </a:lnTo>
                <a:lnTo>
                  <a:pt x="1480" y="2068"/>
                </a:lnTo>
                <a:lnTo>
                  <a:pt x="1480" y="2068"/>
                </a:lnTo>
                <a:lnTo>
                  <a:pt x="1480" y="2067"/>
                </a:lnTo>
                <a:lnTo>
                  <a:pt x="1481" y="2067"/>
                </a:lnTo>
                <a:lnTo>
                  <a:pt x="1481" y="2067"/>
                </a:lnTo>
                <a:lnTo>
                  <a:pt x="1481" y="2067"/>
                </a:lnTo>
                <a:lnTo>
                  <a:pt x="1481" y="2067"/>
                </a:lnTo>
                <a:lnTo>
                  <a:pt x="1483" y="2067"/>
                </a:lnTo>
                <a:lnTo>
                  <a:pt x="1483" y="2067"/>
                </a:lnTo>
                <a:lnTo>
                  <a:pt x="1481" y="2065"/>
                </a:lnTo>
                <a:lnTo>
                  <a:pt x="1481" y="2065"/>
                </a:lnTo>
                <a:lnTo>
                  <a:pt x="1483" y="2065"/>
                </a:lnTo>
                <a:lnTo>
                  <a:pt x="1483" y="2064"/>
                </a:lnTo>
                <a:lnTo>
                  <a:pt x="1483" y="2064"/>
                </a:lnTo>
                <a:lnTo>
                  <a:pt x="1483" y="2064"/>
                </a:lnTo>
                <a:lnTo>
                  <a:pt x="1483" y="2064"/>
                </a:lnTo>
                <a:lnTo>
                  <a:pt x="1483" y="2064"/>
                </a:lnTo>
                <a:lnTo>
                  <a:pt x="1483" y="2064"/>
                </a:lnTo>
                <a:lnTo>
                  <a:pt x="1483" y="2063"/>
                </a:lnTo>
                <a:lnTo>
                  <a:pt x="1483" y="2063"/>
                </a:lnTo>
                <a:lnTo>
                  <a:pt x="1483" y="2061"/>
                </a:lnTo>
                <a:lnTo>
                  <a:pt x="1483" y="2061"/>
                </a:lnTo>
                <a:lnTo>
                  <a:pt x="1483" y="2061"/>
                </a:lnTo>
                <a:lnTo>
                  <a:pt x="1483" y="2061"/>
                </a:lnTo>
                <a:lnTo>
                  <a:pt x="1483" y="2061"/>
                </a:lnTo>
                <a:lnTo>
                  <a:pt x="1483" y="2061"/>
                </a:lnTo>
                <a:lnTo>
                  <a:pt x="1483" y="2060"/>
                </a:lnTo>
                <a:lnTo>
                  <a:pt x="1483" y="2061"/>
                </a:lnTo>
                <a:lnTo>
                  <a:pt x="1483" y="2060"/>
                </a:lnTo>
                <a:lnTo>
                  <a:pt x="1484" y="2060"/>
                </a:lnTo>
                <a:lnTo>
                  <a:pt x="1484" y="2060"/>
                </a:lnTo>
                <a:lnTo>
                  <a:pt x="1484" y="2060"/>
                </a:lnTo>
                <a:lnTo>
                  <a:pt x="1486" y="2060"/>
                </a:lnTo>
                <a:lnTo>
                  <a:pt x="1486" y="2060"/>
                </a:lnTo>
                <a:lnTo>
                  <a:pt x="1486" y="2060"/>
                </a:lnTo>
                <a:lnTo>
                  <a:pt x="1486" y="2060"/>
                </a:lnTo>
                <a:lnTo>
                  <a:pt x="1486" y="2060"/>
                </a:lnTo>
                <a:lnTo>
                  <a:pt x="1486" y="2058"/>
                </a:lnTo>
                <a:lnTo>
                  <a:pt x="1487" y="2058"/>
                </a:lnTo>
                <a:lnTo>
                  <a:pt x="1487" y="2058"/>
                </a:lnTo>
                <a:lnTo>
                  <a:pt x="1487" y="2058"/>
                </a:lnTo>
                <a:lnTo>
                  <a:pt x="1488" y="2058"/>
                </a:lnTo>
                <a:lnTo>
                  <a:pt x="1488" y="2058"/>
                </a:lnTo>
                <a:lnTo>
                  <a:pt x="1488" y="2058"/>
                </a:lnTo>
                <a:lnTo>
                  <a:pt x="1488" y="2058"/>
                </a:lnTo>
                <a:lnTo>
                  <a:pt x="1490" y="2058"/>
                </a:lnTo>
                <a:lnTo>
                  <a:pt x="1490" y="2058"/>
                </a:lnTo>
                <a:lnTo>
                  <a:pt x="1490" y="2058"/>
                </a:lnTo>
                <a:lnTo>
                  <a:pt x="1490" y="2060"/>
                </a:lnTo>
                <a:lnTo>
                  <a:pt x="1490" y="2060"/>
                </a:lnTo>
                <a:lnTo>
                  <a:pt x="1491" y="2061"/>
                </a:lnTo>
                <a:lnTo>
                  <a:pt x="1491" y="2061"/>
                </a:lnTo>
                <a:lnTo>
                  <a:pt x="1491" y="2061"/>
                </a:lnTo>
                <a:lnTo>
                  <a:pt x="1491" y="2061"/>
                </a:lnTo>
                <a:lnTo>
                  <a:pt x="1491" y="2061"/>
                </a:lnTo>
                <a:lnTo>
                  <a:pt x="1491" y="2061"/>
                </a:lnTo>
                <a:lnTo>
                  <a:pt x="1491" y="2061"/>
                </a:lnTo>
                <a:lnTo>
                  <a:pt x="1491" y="2061"/>
                </a:lnTo>
                <a:lnTo>
                  <a:pt x="1491" y="2060"/>
                </a:lnTo>
                <a:lnTo>
                  <a:pt x="1491" y="2060"/>
                </a:lnTo>
                <a:lnTo>
                  <a:pt x="1491" y="2058"/>
                </a:lnTo>
                <a:lnTo>
                  <a:pt x="1491" y="2058"/>
                </a:lnTo>
                <a:lnTo>
                  <a:pt x="1490" y="2058"/>
                </a:lnTo>
                <a:lnTo>
                  <a:pt x="1490" y="2058"/>
                </a:lnTo>
                <a:lnTo>
                  <a:pt x="1490" y="2057"/>
                </a:lnTo>
                <a:lnTo>
                  <a:pt x="1490" y="2057"/>
                </a:lnTo>
                <a:lnTo>
                  <a:pt x="1491" y="2057"/>
                </a:lnTo>
                <a:lnTo>
                  <a:pt x="1491" y="2057"/>
                </a:lnTo>
                <a:lnTo>
                  <a:pt x="1491" y="2056"/>
                </a:lnTo>
                <a:lnTo>
                  <a:pt x="1491" y="2056"/>
                </a:lnTo>
                <a:lnTo>
                  <a:pt x="1492" y="2056"/>
                </a:lnTo>
                <a:lnTo>
                  <a:pt x="1491" y="2056"/>
                </a:lnTo>
                <a:lnTo>
                  <a:pt x="1491" y="2056"/>
                </a:lnTo>
                <a:lnTo>
                  <a:pt x="1490" y="2056"/>
                </a:lnTo>
                <a:lnTo>
                  <a:pt x="1490" y="2056"/>
                </a:lnTo>
                <a:lnTo>
                  <a:pt x="1488" y="2054"/>
                </a:lnTo>
                <a:lnTo>
                  <a:pt x="1488" y="2054"/>
                </a:lnTo>
                <a:lnTo>
                  <a:pt x="1488" y="2054"/>
                </a:lnTo>
                <a:lnTo>
                  <a:pt x="1488" y="2053"/>
                </a:lnTo>
                <a:lnTo>
                  <a:pt x="1488" y="2053"/>
                </a:lnTo>
                <a:lnTo>
                  <a:pt x="1490" y="2053"/>
                </a:lnTo>
                <a:lnTo>
                  <a:pt x="1490" y="2053"/>
                </a:lnTo>
                <a:lnTo>
                  <a:pt x="1488" y="2053"/>
                </a:lnTo>
                <a:lnTo>
                  <a:pt x="1488" y="2052"/>
                </a:lnTo>
                <a:lnTo>
                  <a:pt x="1488" y="2052"/>
                </a:lnTo>
                <a:lnTo>
                  <a:pt x="1488" y="2052"/>
                </a:lnTo>
                <a:lnTo>
                  <a:pt x="1490" y="2052"/>
                </a:lnTo>
                <a:lnTo>
                  <a:pt x="1490" y="2050"/>
                </a:lnTo>
                <a:lnTo>
                  <a:pt x="1490" y="2050"/>
                </a:lnTo>
                <a:lnTo>
                  <a:pt x="1490" y="2050"/>
                </a:lnTo>
                <a:lnTo>
                  <a:pt x="1490" y="2049"/>
                </a:lnTo>
                <a:lnTo>
                  <a:pt x="1490" y="2049"/>
                </a:lnTo>
                <a:lnTo>
                  <a:pt x="1490" y="2049"/>
                </a:lnTo>
                <a:lnTo>
                  <a:pt x="1490" y="2048"/>
                </a:lnTo>
                <a:lnTo>
                  <a:pt x="1490" y="2048"/>
                </a:lnTo>
                <a:lnTo>
                  <a:pt x="1490" y="2048"/>
                </a:lnTo>
                <a:lnTo>
                  <a:pt x="1491" y="2048"/>
                </a:lnTo>
                <a:lnTo>
                  <a:pt x="1491" y="2048"/>
                </a:lnTo>
                <a:lnTo>
                  <a:pt x="1491" y="2046"/>
                </a:lnTo>
                <a:lnTo>
                  <a:pt x="1491" y="2046"/>
                </a:lnTo>
                <a:lnTo>
                  <a:pt x="1491" y="2046"/>
                </a:lnTo>
                <a:lnTo>
                  <a:pt x="1490" y="2045"/>
                </a:lnTo>
                <a:lnTo>
                  <a:pt x="1490" y="2045"/>
                </a:lnTo>
                <a:lnTo>
                  <a:pt x="1488" y="2045"/>
                </a:lnTo>
                <a:lnTo>
                  <a:pt x="1488" y="2045"/>
                </a:lnTo>
                <a:lnTo>
                  <a:pt x="1488" y="2045"/>
                </a:lnTo>
                <a:lnTo>
                  <a:pt x="1487" y="2045"/>
                </a:lnTo>
                <a:lnTo>
                  <a:pt x="1487" y="2045"/>
                </a:lnTo>
                <a:lnTo>
                  <a:pt x="1488" y="2045"/>
                </a:lnTo>
                <a:lnTo>
                  <a:pt x="1488" y="2043"/>
                </a:lnTo>
                <a:lnTo>
                  <a:pt x="1487" y="2043"/>
                </a:lnTo>
                <a:lnTo>
                  <a:pt x="1487" y="2043"/>
                </a:lnTo>
                <a:lnTo>
                  <a:pt x="1487" y="2043"/>
                </a:lnTo>
                <a:lnTo>
                  <a:pt x="1486" y="2043"/>
                </a:lnTo>
                <a:lnTo>
                  <a:pt x="1486" y="2043"/>
                </a:lnTo>
                <a:lnTo>
                  <a:pt x="1486" y="2043"/>
                </a:lnTo>
                <a:lnTo>
                  <a:pt x="1486" y="2045"/>
                </a:lnTo>
                <a:lnTo>
                  <a:pt x="1486" y="2045"/>
                </a:lnTo>
                <a:lnTo>
                  <a:pt x="1486" y="2045"/>
                </a:lnTo>
                <a:lnTo>
                  <a:pt x="1487" y="2045"/>
                </a:lnTo>
                <a:lnTo>
                  <a:pt x="1487" y="2045"/>
                </a:lnTo>
                <a:lnTo>
                  <a:pt x="1486" y="2045"/>
                </a:lnTo>
                <a:lnTo>
                  <a:pt x="1486" y="2045"/>
                </a:lnTo>
                <a:lnTo>
                  <a:pt x="1486" y="2045"/>
                </a:lnTo>
                <a:lnTo>
                  <a:pt x="1484" y="2045"/>
                </a:lnTo>
                <a:lnTo>
                  <a:pt x="1484" y="2045"/>
                </a:lnTo>
                <a:lnTo>
                  <a:pt x="1483" y="2045"/>
                </a:lnTo>
                <a:lnTo>
                  <a:pt x="1483" y="2045"/>
                </a:lnTo>
                <a:lnTo>
                  <a:pt x="1483" y="2043"/>
                </a:lnTo>
                <a:lnTo>
                  <a:pt x="1483" y="2043"/>
                </a:lnTo>
                <a:lnTo>
                  <a:pt x="1481" y="2043"/>
                </a:lnTo>
                <a:lnTo>
                  <a:pt x="1481" y="2043"/>
                </a:lnTo>
                <a:lnTo>
                  <a:pt x="1481" y="2042"/>
                </a:lnTo>
                <a:lnTo>
                  <a:pt x="1481" y="2042"/>
                </a:lnTo>
                <a:lnTo>
                  <a:pt x="1481" y="2042"/>
                </a:lnTo>
                <a:lnTo>
                  <a:pt x="1481" y="2041"/>
                </a:lnTo>
                <a:lnTo>
                  <a:pt x="1481" y="2042"/>
                </a:lnTo>
                <a:lnTo>
                  <a:pt x="1481" y="2042"/>
                </a:lnTo>
                <a:lnTo>
                  <a:pt x="1480" y="2042"/>
                </a:lnTo>
                <a:lnTo>
                  <a:pt x="1480" y="2042"/>
                </a:lnTo>
                <a:lnTo>
                  <a:pt x="1480" y="2042"/>
                </a:lnTo>
                <a:lnTo>
                  <a:pt x="1480" y="2042"/>
                </a:lnTo>
                <a:lnTo>
                  <a:pt x="1480" y="2042"/>
                </a:lnTo>
                <a:lnTo>
                  <a:pt x="1480" y="2041"/>
                </a:lnTo>
                <a:lnTo>
                  <a:pt x="1480" y="2041"/>
                </a:lnTo>
                <a:lnTo>
                  <a:pt x="1480" y="2039"/>
                </a:lnTo>
                <a:lnTo>
                  <a:pt x="1480" y="2039"/>
                </a:lnTo>
                <a:lnTo>
                  <a:pt x="1480" y="2039"/>
                </a:lnTo>
                <a:lnTo>
                  <a:pt x="1479" y="2039"/>
                </a:lnTo>
                <a:lnTo>
                  <a:pt x="1479" y="2039"/>
                </a:lnTo>
                <a:lnTo>
                  <a:pt x="1479" y="2039"/>
                </a:lnTo>
                <a:lnTo>
                  <a:pt x="1479" y="2038"/>
                </a:lnTo>
                <a:lnTo>
                  <a:pt x="1479" y="2038"/>
                </a:lnTo>
                <a:lnTo>
                  <a:pt x="1479" y="2038"/>
                </a:lnTo>
                <a:lnTo>
                  <a:pt x="1479" y="2037"/>
                </a:lnTo>
                <a:lnTo>
                  <a:pt x="1479" y="2037"/>
                </a:lnTo>
                <a:lnTo>
                  <a:pt x="1479" y="2037"/>
                </a:lnTo>
                <a:lnTo>
                  <a:pt x="1479" y="2037"/>
                </a:lnTo>
                <a:lnTo>
                  <a:pt x="1479" y="2037"/>
                </a:lnTo>
                <a:lnTo>
                  <a:pt x="1477" y="2037"/>
                </a:lnTo>
                <a:lnTo>
                  <a:pt x="1477" y="2035"/>
                </a:lnTo>
                <a:lnTo>
                  <a:pt x="1477" y="2035"/>
                </a:lnTo>
                <a:lnTo>
                  <a:pt x="1477" y="2034"/>
                </a:lnTo>
                <a:lnTo>
                  <a:pt x="1477" y="2034"/>
                </a:lnTo>
                <a:lnTo>
                  <a:pt x="1477" y="2034"/>
                </a:lnTo>
                <a:lnTo>
                  <a:pt x="1477" y="2034"/>
                </a:lnTo>
                <a:lnTo>
                  <a:pt x="1476" y="2034"/>
                </a:lnTo>
                <a:lnTo>
                  <a:pt x="1476" y="2032"/>
                </a:lnTo>
                <a:lnTo>
                  <a:pt x="1476" y="2032"/>
                </a:lnTo>
                <a:lnTo>
                  <a:pt x="1476" y="2032"/>
                </a:lnTo>
                <a:lnTo>
                  <a:pt x="1475" y="2032"/>
                </a:lnTo>
                <a:lnTo>
                  <a:pt x="1475" y="2031"/>
                </a:lnTo>
                <a:lnTo>
                  <a:pt x="1475" y="2031"/>
                </a:lnTo>
                <a:lnTo>
                  <a:pt x="1475" y="2031"/>
                </a:lnTo>
                <a:lnTo>
                  <a:pt x="1475" y="2031"/>
                </a:lnTo>
                <a:lnTo>
                  <a:pt x="1475" y="2030"/>
                </a:lnTo>
                <a:lnTo>
                  <a:pt x="1475" y="2030"/>
                </a:lnTo>
                <a:lnTo>
                  <a:pt x="1475" y="2028"/>
                </a:lnTo>
                <a:lnTo>
                  <a:pt x="1475" y="2028"/>
                </a:lnTo>
                <a:lnTo>
                  <a:pt x="1475" y="2028"/>
                </a:lnTo>
                <a:lnTo>
                  <a:pt x="1473" y="2028"/>
                </a:lnTo>
                <a:lnTo>
                  <a:pt x="1473" y="2028"/>
                </a:lnTo>
                <a:lnTo>
                  <a:pt x="1473" y="2028"/>
                </a:lnTo>
                <a:lnTo>
                  <a:pt x="1473" y="2028"/>
                </a:lnTo>
                <a:lnTo>
                  <a:pt x="1472" y="2028"/>
                </a:lnTo>
                <a:lnTo>
                  <a:pt x="1472" y="2028"/>
                </a:lnTo>
                <a:lnTo>
                  <a:pt x="1472" y="2028"/>
                </a:lnTo>
                <a:lnTo>
                  <a:pt x="1472" y="2027"/>
                </a:lnTo>
                <a:lnTo>
                  <a:pt x="1472" y="2027"/>
                </a:lnTo>
                <a:lnTo>
                  <a:pt x="1472" y="2026"/>
                </a:lnTo>
                <a:lnTo>
                  <a:pt x="1472" y="2026"/>
                </a:lnTo>
                <a:lnTo>
                  <a:pt x="1472" y="2026"/>
                </a:lnTo>
                <a:lnTo>
                  <a:pt x="1472" y="2026"/>
                </a:lnTo>
                <a:lnTo>
                  <a:pt x="1472" y="2026"/>
                </a:lnTo>
                <a:lnTo>
                  <a:pt x="1471" y="2026"/>
                </a:lnTo>
                <a:lnTo>
                  <a:pt x="1471" y="2024"/>
                </a:lnTo>
                <a:lnTo>
                  <a:pt x="1471" y="2024"/>
                </a:lnTo>
                <a:lnTo>
                  <a:pt x="1471" y="2023"/>
                </a:lnTo>
                <a:lnTo>
                  <a:pt x="1469" y="2023"/>
                </a:lnTo>
                <a:lnTo>
                  <a:pt x="1469" y="2023"/>
                </a:lnTo>
                <a:lnTo>
                  <a:pt x="1469" y="2023"/>
                </a:lnTo>
                <a:lnTo>
                  <a:pt x="1469" y="2022"/>
                </a:lnTo>
                <a:lnTo>
                  <a:pt x="1468" y="2022"/>
                </a:lnTo>
                <a:lnTo>
                  <a:pt x="1468" y="2022"/>
                </a:lnTo>
                <a:lnTo>
                  <a:pt x="1469" y="2022"/>
                </a:lnTo>
                <a:lnTo>
                  <a:pt x="1469" y="2020"/>
                </a:lnTo>
                <a:lnTo>
                  <a:pt x="1468" y="2020"/>
                </a:lnTo>
                <a:lnTo>
                  <a:pt x="1468" y="2020"/>
                </a:lnTo>
                <a:lnTo>
                  <a:pt x="1468" y="2020"/>
                </a:lnTo>
                <a:lnTo>
                  <a:pt x="1468" y="2020"/>
                </a:lnTo>
                <a:lnTo>
                  <a:pt x="1468" y="2019"/>
                </a:lnTo>
                <a:lnTo>
                  <a:pt x="1466" y="2019"/>
                </a:lnTo>
                <a:lnTo>
                  <a:pt x="1466" y="2019"/>
                </a:lnTo>
                <a:lnTo>
                  <a:pt x="1466" y="2019"/>
                </a:lnTo>
                <a:lnTo>
                  <a:pt x="1466" y="2019"/>
                </a:lnTo>
                <a:lnTo>
                  <a:pt x="1465" y="2017"/>
                </a:lnTo>
                <a:lnTo>
                  <a:pt x="1465" y="2017"/>
                </a:lnTo>
                <a:lnTo>
                  <a:pt x="1465" y="2017"/>
                </a:lnTo>
                <a:lnTo>
                  <a:pt x="1465" y="2017"/>
                </a:lnTo>
                <a:lnTo>
                  <a:pt x="1465" y="2016"/>
                </a:lnTo>
                <a:lnTo>
                  <a:pt x="1465" y="2016"/>
                </a:lnTo>
                <a:lnTo>
                  <a:pt x="1464" y="2016"/>
                </a:lnTo>
                <a:lnTo>
                  <a:pt x="1464" y="2016"/>
                </a:lnTo>
                <a:lnTo>
                  <a:pt x="1464" y="2015"/>
                </a:lnTo>
                <a:lnTo>
                  <a:pt x="1464" y="2015"/>
                </a:lnTo>
                <a:lnTo>
                  <a:pt x="1464" y="2015"/>
                </a:lnTo>
                <a:lnTo>
                  <a:pt x="1462" y="2015"/>
                </a:lnTo>
                <a:lnTo>
                  <a:pt x="1462" y="2015"/>
                </a:lnTo>
                <a:lnTo>
                  <a:pt x="1462" y="2013"/>
                </a:lnTo>
                <a:lnTo>
                  <a:pt x="1462" y="2013"/>
                </a:lnTo>
                <a:lnTo>
                  <a:pt x="1462" y="2012"/>
                </a:lnTo>
                <a:lnTo>
                  <a:pt x="1462" y="2012"/>
                </a:lnTo>
                <a:lnTo>
                  <a:pt x="1462" y="2012"/>
                </a:lnTo>
                <a:lnTo>
                  <a:pt x="1462" y="2012"/>
                </a:lnTo>
                <a:lnTo>
                  <a:pt x="1461" y="2012"/>
                </a:lnTo>
                <a:lnTo>
                  <a:pt x="1462" y="2012"/>
                </a:lnTo>
                <a:lnTo>
                  <a:pt x="1462" y="2012"/>
                </a:lnTo>
                <a:lnTo>
                  <a:pt x="1461" y="2012"/>
                </a:lnTo>
                <a:lnTo>
                  <a:pt x="1461" y="2011"/>
                </a:lnTo>
                <a:lnTo>
                  <a:pt x="1461" y="2011"/>
                </a:lnTo>
                <a:lnTo>
                  <a:pt x="1461" y="2011"/>
                </a:lnTo>
                <a:lnTo>
                  <a:pt x="1461" y="2011"/>
                </a:lnTo>
                <a:lnTo>
                  <a:pt x="1461" y="2009"/>
                </a:lnTo>
                <a:lnTo>
                  <a:pt x="1460" y="2009"/>
                </a:lnTo>
                <a:lnTo>
                  <a:pt x="1460" y="2008"/>
                </a:lnTo>
                <a:lnTo>
                  <a:pt x="1460" y="2008"/>
                </a:lnTo>
                <a:lnTo>
                  <a:pt x="1460" y="2006"/>
                </a:lnTo>
                <a:lnTo>
                  <a:pt x="1460" y="2006"/>
                </a:lnTo>
                <a:lnTo>
                  <a:pt x="1458" y="2006"/>
                </a:lnTo>
                <a:lnTo>
                  <a:pt x="1458" y="2006"/>
                </a:lnTo>
                <a:lnTo>
                  <a:pt x="1458" y="2006"/>
                </a:lnTo>
                <a:lnTo>
                  <a:pt x="1458" y="2006"/>
                </a:lnTo>
                <a:lnTo>
                  <a:pt x="1458" y="2006"/>
                </a:lnTo>
                <a:lnTo>
                  <a:pt x="1458" y="2005"/>
                </a:lnTo>
                <a:lnTo>
                  <a:pt x="1457" y="2005"/>
                </a:lnTo>
                <a:lnTo>
                  <a:pt x="1458" y="2005"/>
                </a:lnTo>
                <a:lnTo>
                  <a:pt x="1458" y="2004"/>
                </a:lnTo>
                <a:lnTo>
                  <a:pt x="1457" y="2004"/>
                </a:lnTo>
                <a:lnTo>
                  <a:pt x="1457" y="2004"/>
                </a:lnTo>
                <a:lnTo>
                  <a:pt x="1455" y="2004"/>
                </a:lnTo>
                <a:lnTo>
                  <a:pt x="1455" y="2004"/>
                </a:lnTo>
                <a:lnTo>
                  <a:pt x="1455" y="2004"/>
                </a:lnTo>
                <a:lnTo>
                  <a:pt x="1454" y="2004"/>
                </a:lnTo>
                <a:lnTo>
                  <a:pt x="1454" y="2004"/>
                </a:lnTo>
                <a:lnTo>
                  <a:pt x="1454" y="2004"/>
                </a:lnTo>
                <a:lnTo>
                  <a:pt x="1454" y="2004"/>
                </a:lnTo>
                <a:lnTo>
                  <a:pt x="1454" y="2002"/>
                </a:lnTo>
                <a:lnTo>
                  <a:pt x="1454" y="2002"/>
                </a:lnTo>
                <a:lnTo>
                  <a:pt x="1454" y="2001"/>
                </a:lnTo>
                <a:lnTo>
                  <a:pt x="1453" y="2001"/>
                </a:lnTo>
                <a:lnTo>
                  <a:pt x="1453" y="2001"/>
                </a:lnTo>
                <a:lnTo>
                  <a:pt x="1454" y="2001"/>
                </a:lnTo>
                <a:lnTo>
                  <a:pt x="1454" y="2001"/>
                </a:lnTo>
                <a:lnTo>
                  <a:pt x="1454" y="2000"/>
                </a:lnTo>
                <a:lnTo>
                  <a:pt x="1454" y="2000"/>
                </a:lnTo>
                <a:lnTo>
                  <a:pt x="1454" y="1998"/>
                </a:lnTo>
                <a:lnTo>
                  <a:pt x="1454" y="1998"/>
                </a:lnTo>
                <a:lnTo>
                  <a:pt x="1453" y="1998"/>
                </a:lnTo>
                <a:lnTo>
                  <a:pt x="1453" y="1998"/>
                </a:lnTo>
                <a:lnTo>
                  <a:pt x="1454" y="1998"/>
                </a:lnTo>
                <a:lnTo>
                  <a:pt x="1455" y="1998"/>
                </a:lnTo>
                <a:lnTo>
                  <a:pt x="1455" y="1997"/>
                </a:lnTo>
                <a:lnTo>
                  <a:pt x="1457" y="1997"/>
                </a:lnTo>
                <a:lnTo>
                  <a:pt x="1457" y="1997"/>
                </a:lnTo>
                <a:lnTo>
                  <a:pt x="1457" y="1996"/>
                </a:lnTo>
                <a:lnTo>
                  <a:pt x="1458" y="1996"/>
                </a:lnTo>
                <a:lnTo>
                  <a:pt x="1461" y="1993"/>
                </a:lnTo>
                <a:lnTo>
                  <a:pt x="1462" y="1993"/>
                </a:lnTo>
                <a:lnTo>
                  <a:pt x="1462" y="1993"/>
                </a:lnTo>
                <a:lnTo>
                  <a:pt x="1464" y="1991"/>
                </a:lnTo>
                <a:lnTo>
                  <a:pt x="1464" y="1990"/>
                </a:lnTo>
                <a:lnTo>
                  <a:pt x="1465" y="1990"/>
                </a:lnTo>
                <a:lnTo>
                  <a:pt x="1466" y="1989"/>
                </a:lnTo>
                <a:lnTo>
                  <a:pt x="1468" y="1987"/>
                </a:lnTo>
                <a:lnTo>
                  <a:pt x="1469" y="1987"/>
                </a:lnTo>
                <a:lnTo>
                  <a:pt x="1471" y="1986"/>
                </a:lnTo>
                <a:lnTo>
                  <a:pt x="1472" y="1985"/>
                </a:lnTo>
                <a:lnTo>
                  <a:pt x="1473" y="1983"/>
                </a:lnTo>
                <a:lnTo>
                  <a:pt x="1475" y="1982"/>
                </a:lnTo>
                <a:lnTo>
                  <a:pt x="1476" y="1982"/>
                </a:lnTo>
                <a:lnTo>
                  <a:pt x="1476" y="1981"/>
                </a:lnTo>
                <a:lnTo>
                  <a:pt x="1477" y="1981"/>
                </a:lnTo>
                <a:lnTo>
                  <a:pt x="1480" y="1978"/>
                </a:lnTo>
                <a:lnTo>
                  <a:pt x="1480" y="1976"/>
                </a:lnTo>
                <a:lnTo>
                  <a:pt x="1481" y="1976"/>
                </a:lnTo>
                <a:lnTo>
                  <a:pt x="1481" y="1976"/>
                </a:lnTo>
                <a:lnTo>
                  <a:pt x="1483" y="1975"/>
                </a:lnTo>
                <a:lnTo>
                  <a:pt x="1483" y="1975"/>
                </a:lnTo>
                <a:lnTo>
                  <a:pt x="1483" y="1974"/>
                </a:lnTo>
                <a:lnTo>
                  <a:pt x="1486" y="1972"/>
                </a:lnTo>
                <a:lnTo>
                  <a:pt x="1488" y="1970"/>
                </a:lnTo>
                <a:lnTo>
                  <a:pt x="1490" y="1968"/>
                </a:lnTo>
                <a:lnTo>
                  <a:pt x="1491" y="1968"/>
                </a:lnTo>
                <a:lnTo>
                  <a:pt x="1491" y="1967"/>
                </a:lnTo>
                <a:lnTo>
                  <a:pt x="1494" y="1964"/>
                </a:lnTo>
                <a:lnTo>
                  <a:pt x="1494" y="1964"/>
                </a:lnTo>
                <a:lnTo>
                  <a:pt x="1495" y="1963"/>
                </a:lnTo>
                <a:lnTo>
                  <a:pt x="1497" y="1960"/>
                </a:lnTo>
                <a:lnTo>
                  <a:pt x="1498" y="1960"/>
                </a:lnTo>
                <a:lnTo>
                  <a:pt x="1499" y="1959"/>
                </a:lnTo>
                <a:lnTo>
                  <a:pt x="1501" y="1956"/>
                </a:lnTo>
                <a:lnTo>
                  <a:pt x="1502" y="1955"/>
                </a:lnTo>
                <a:lnTo>
                  <a:pt x="1503" y="1953"/>
                </a:lnTo>
                <a:lnTo>
                  <a:pt x="1505" y="1952"/>
                </a:lnTo>
                <a:lnTo>
                  <a:pt x="1505" y="1952"/>
                </a:lnTo>
                <a:lnTo>
                  <a:pt x="1506" y="1950"/>
                </a:lnTo>
                <a:lnTo>
                  <a:pt x="1506" y="1950"/>
                </a:lnTo>
                <a:lnTo>
                  <a:pt x="1506" y="1949"/>
                </a:lnTo>
                <a:lnTo>
                  <a:pt x="1506" y="1949"/>
                </a:lnTo>
                <a:lnTo>
                  <a:pt x="1507" y="1949"/>
                </a:lnTo>
                <a:lnTo>
                  <a:pt x="1507" y="1949"/>
                </a:lnTo>
                <a:lnTo>
                  <a:pt x="1507" y="1948"/>
                </a:lnTo>
                <a:lnTo>
                  <a:pt x="1507" y="1948"/>
                </a:lnTo>
                <a:lnTo>
                  <a:pt x="1507" y="1946"/>
                </a:lnTo>
                <a:lnTo>
                  <a:pt x="1507" y="1946"/>
                </a:lnTo>
                <a:lnTo>
                  <a:pt x="1507" y="1946"/>
                </a:lnTo>
                <a:lnTo>
                  <a:pt x="1507" y="1946"/>
                </a:lnTo>
                <a:lnTo>
                  <a:pt x="1507" y="1945"/>
                </a:lnTo>
                <a:lnTo>
                  <a:pt x="1507" y="1945"/>
                </a:lnTo>
                <a:lnTo>
                  <a:pt x="1507" y="1944"/>
                </a:lnTo>
                <a:lnTo>
                  <a:pt x="1507" y="1944"/>
                </a:lnTo>
                <a:lnTo>
                  <a:pt x="1507" y="1944"/>
                </a:lnTo>
                <a:lnTo>
                  <a:pt x="1507" y="1942"/>
                </a:lnTo>
                <a:lnTo>
                  <a:pt x="1507" y="1942"/>
                </a:lnTo>
                <a:lnTo>
                  <a:pt x="1507" y="1941"/>
                </a:lnTo>
                <a:lnTo>
                  <a:pt x="1507" y="1941"/>
                </a:lnTo>
                <a:lnTo>
                  <a:pt x="1507" y="1941"/>
                </a:lnTo>
                <a:lnTo>
                  <a:pt x="1507" y="1941"/>
                </a:lnTo>
                <a:lnTo>
                  <a:pt x="1506" y="1941"/>
                </a:lnTo>
                <a:lnTo>
                  <a:pt x="1506" y="1941"/>
                </a:lnTo>
                <a:lnTo>
                  <a:pt x="1505" y="1941"/>
                </a:lnTo>
                <a:lnTo>
                  <a:pt x="1505" y="1941"/>
                </a:lnTo>
                <a:lnTo>
                  <a:pt x="1505" y="1939"/>
                </a:lnTo>
                <a:lnTo>
                  <a:pt x="1505" y="1939"/>
                </a:lnTo>
                <a:lnTo>
                  <a:pt x="1503" y="1939"/>
                </a:lnTo>
                <a:lnTo>
                  <a:pt x="1503" y="1939"/>
                </a:lnTo>
                <a:lnTo>
                  <a:pt x="1503" y="1939"/>
                </a:lnTo>
                <a:lnTo>
                  <a:pt x="1502" y="1938"/>
                </a:lnTo>
                <a:lnTo>
                  <a:pt x="1502" y="1938"/>
                </a:lnTo>
                <a:lnTo>
                  <a:pt x="1502" y="1938"/>
                </a:lnTo>
                <a:lnTo>
                  <a:pt x="1502" y="1938"/>
                </a:lnTo>
                <a:lnTo>
                  <a:pt x="1502" y="1937"/>
                </a:lnTo>
                <a:lnTo>
                  <a:pt x="1502" y="1937"/>
                </a:lnTo>
                <a:lnTo>
                  <a:pt x="1502" y="1935"/>
                </a:lnTo>
                <a:lnTo>
                  <a:pt x="1502" y="1935"/>
                </a:lnTo>
                <a:lnTo>
                  <a:pt x="1502" y="1935"/>
                </a:lnTo>
                <a:lnTo>
                  <a:pt x="1502" y="1935"/>
                </a:lnTo>
                <a:lnTo>
                  <a:pt x="1502" y="1934"/>
                </a:lnTo>
                <a:lnTo>
                  <a:pt x="1503" y="1934"/>
                </a:lnTo>
                <a:lnTo>
                  <a:pt x="1503" y="1934"/>
                </a:lnTo>
                <a:lnTo>
                  <a:pt x="1503" y="1933"/>
                </a:lnTo>
                <a:lnTo>
                  <a:pt x="1503" y="1933"/>
                </a:lnTo>
                <a:lnTo>
                  <a:pt x="1503" y="1933"/>
                </a:lnTo>
                <a:lnTo>
                  <a:pt x="1503" y="1933"/>
                </a:lnTo>
                <a:lnTo>
                  <a:pt x="1505" y="1933"/>
                </a:lnTo>
                <a:lnTo>
                  <a:pt x="1505" y="1931"/>
                </a:lnTo>
                <a:lnTo>
                  <a:pt x="1505" y="1931"/>
                </a:lnTo>
                <a:lnTo>
                  <a:pt x="1505" y="1930"/>
                </a:lnTo>
                <a:lnTo>
                  <a:pt x="1503" y="1930"/>
                </a:lnTo>
                <a:lnTo>
                  <a:pt x="1503" y="1931"/>
                </a:lnTo>
                <a:lnTo>
                  <a:pt x="1503" y="1930"/>
                </a:lnTo>
                <a:lnTo>
                  <a:pt x="1503" y="1930"/>
                </a:lnTo>
                <a:lnTo>
                  <a:pt x="1505" y="1930"/>
                </a:lnTo>
                <a:lnTo>
                  <a:pt x="1505" y="1930"/>
                </a:lnTo>
                <a:lnTo>
                  <a:pt x="1505" y="1929"/>
                </a:lnTo>
                <a:lnTo>
                  <a:pt x="1505" y="1929"/>
                </a:lnTo>
                <a:lnTo>
                  <a:pt x="1505" y="1929"/>
                </a:lnTo>
                <a:lnTo>
                  <a:pt x="1505" y="1929"/>
                </a:lnTo>
                <a:lnTo>
                  <a:pt x="1506" y="1929"/>
                </a:lnTo>
                <a:lnTo>
                  <a:pt x="1506" y="1929"/>
                </a:lnTo>
                <a:lnTo>
                  <a:pt x="1506" y="1927"/>
                </a:lnTo>
                <a:lnTo>
                  <a:pt x="1507" y="1927"/>
                </a:lnTo>
                <a:lnTo>
                  <a:pt x="1507" y="1927"/>
                </a:lnTo>
                <a:lnTo>
                  <a:pt x="1506" y="1927"/>
                </a:lnTo>
                <a:lnTo>
                  <a:pt x="1506" y="1927"/>
                </a:lnTo>
                <a:lnTo>
                  <a:pt x="1506" y="1927"/>
                </a:lnTo>
                <a:lnTo>
                  <a:pt x="1506" y="1926"/>
                </a:lnTo>
                <a:lnTo>
                  <a:pt x="1505" y="1926"/>
                </a:lnTo>
                <a:lnTo>
                  <a:pt x="1505" y="1926"/>
                </a:lnTo>
                <a:lnTo>
                  <a:pt x="1505" y="1926"/>
                </a:lnTo>
                <a:lnTo>
                  <a:pt x="1505" y="1926"/>
                </a:lnTo>
                <a:lnTo>
                  <a:pt x="1505" y="1926"/>
                </a:lnTo>
                <a:lnTo>
                  <a:pt x="1503" y="1926"/>
                </a:lnTo>
                <a:lnTo>
                  <a:pt x="1503" y="1926"/>
                </a:lnTo>
                <a:lnTo>
                  <a:pt x="1502" y="1926"/>
                </a:lnTo>
                <a:lnTo>
                  <a:pt x="1502" y="1926"/>
                </a:lnTo>
                <a:lnTo>
                  <a:pt x="1502" y="1927"/>
                </a:lnTo>
                <a:lnTo>
                  <a:pt x="1502" y="1927"/>
                </a:lnTo>
                <a:lnTo>
                  <a:pt x="1501" y="1927"/>
                </a:lnTo>
                <a:lnTo>
                  <a:pt x="1501" y="1927"/>
                </a:lnTo>
                <a:lnTo>
                  <a:pt x="1499" y="1927"/>
                </a:lnTo>
                <a:lnTo>
                  <a:pt x="1499" y="1927"/>
                </a:lnTo>
                <a:lnTo>
                  <a:pt x="1499" y="1927"/>
                </a:lnTo>
                <a:lnTo>
                  <a:pt x="1499" y="1927"/>
                </a:lnTo>
                <a:lnTo>
                  <a:pt x="1498" y="1927"/>
                </a:lnTo>
                <a:lnTo>
                  <a:pt x="1498" y="1927"/>
                </a:lnTo>
                <a:lnTo>
                  <a:pt x="1497" y="1927"/>
                </a:lnTo>
                <a:lnTo>
                  <a:pt x="1497" y="1927"/>
                </a:lnTo>
                <a:lnTo>
                  <a:pt x="1497" y="1927"/>
                </a:lnTo>
                <a:lnTo>
                  <a:pt x="1497" y="1927"/>
                </a:lnTo>
                <a:lnTo>
                  <a:pt x="1495" y="1927"/>
                </a:lnTo>
                <a:lnTo>
                  <a:pt x="1495" y="1927"/>
                </a:lnTo>
                <a:lnTo>
                  <a:pt x="1494" y="1927"/>
                </a:lnTo>
                <a:lnTo>
                  <a:pt x="1494" y="1929"/>
                </a:lnTo>
                <a:lnTo>
                  <a:pt x="1494" y="1929"/>
                </a:lnTo>
                <a:lnTo>
                  <a:pt x="1494" y="1929"/>
                </a:lnTo>
                <a:lnTo>
                  <a:pt x="1492" y="1929"/>
                </a:lnTo>
                <a:lnTo>
                  <a:pt x="1492" y="1929"/>
                </a:lnTo>
                <a:lnTo>
                  <a:pt x="1492" y="1929"/>
                </a:lnTo>
                <a:lnTo>
                  <a:pt x="1491" y="1929"/>
                </a:lnTo>
                <a:lnTo>
                  <a:pt x="1491" y="1929"/>
                </a:lnTo>
                <a:lnTo>
                  <a:pt x="1491" y="1927"/>
                </a:lnTo>
                <a:lnTo>
                  <a:pt x="1491" y="1927"/>
                </a:lnTo>
                <a:lnTo>
                  <a:pt x="1491" y="1927"/>
                </a:lnTo>
                <a:lnTo>
                  <a:pt x="1490" y="1927"/>
                </a:lnTo>
                <a:lnTo>
                  <a:pt x="1490" y="1927"/>
                </a:lnTo>
                <a:lnTo>
                  <a:pt x="1490" y="1926"/>
                </a:lnTo>
                <a:lnTo>
                  <a:pt x="1488" y="1926"/>
                </a:lnTo>
                <a:lnTo>
                  <a:pt x="1488" y="1926"/>
                </a:lnTo>
                <a:lnTo>
                  <a:pt x="1488" y="1924"/>
                </a:lnTo>
                <a:lnTo>
                  <a:pt x="1488" y="1924"/>
                </a:lnTo>
                <a:lnTo>
                  <a:pt x="1490" y="1923"/>
                </a:lnTo>
                <a:lnTo>
                  <a:pt x="1490" y="1923"/>
                </a:lnTo>
                <a:lnTo>
                  <a:pt x="1488" y="1922"/>
                </a:lnTo>
                <a:lnTo>
                  <a:pt x="1490" y="1922"/>
                </a:lnTo>
                <a:lnTo>
                  <a:pt x="1491" y="1922"/>
                </a:lnTo>
                <a:lnTo>
                  <a:pt x="1492" y="1922"/>
                </a:lnTo>
                <a:lnTo>
                  <a:pt x="1494" y="1922"/>
                </a:lnTo>
                <a:lnTo>
                  <a:pt x="1494" y="1922"/>
                </a:lnTo>
                <a:lnTo>
                  <a:pt x="1494" y="1922"/>
                </a:lnTo>
                <a:lnTo>
                  <a:pt x="1495" y="1922"/>
                </a:lnTo>
                <a:lnTo>
                  <a:pt x="1495" y="1922"/>
                </a:lnTo>
                <a:lnTo>
                  <a:pt x="1497" y="1922"/>
                </a:lnTo>
                <a:lnTo>
                  <a:pt x="1497" y="1920"/>
                </a:lnTo>
                <a:lnTo>
                  <a:pt x="1497" y="1920"/>
                </a:lnTo>
                <a:lnTo>
                  <a:pt x="1497" y="1920"/>
                </a:lnTo>
                <a:lnTo>
                  <a:pt x="1498" y="1920"/>
                </a:lnTo>
                <a:lnTo>
                  <a:pt x="1498" y="1919"/>
                </a:lnTo>
                <a:lnTo>
                  <a:pt x="1498" y="1919"/>
                </a:lnTo>
                <a:lnTo>
                  <a:pt x="1499" y="1919"/>
                </a:lnTo>
                <a:lnTo>
                  <a:pt x="1499" y="1918"/>
                </a:lnTo>
                <a:lnTo>
                  <a:pt x="1499" y="1918"/>
                </a:lnTo>
                <a:lnTo>
                  <a:pt x="1499" y="1918"/>
                </a:lnTo>
                <a:lnTo>
                  <a:pt x="1501" y="1918"/>
                </a:lnTo>
                <a:lnTo>
                  <a:pt x="1501" y="1916"/>
                </a:lnTo>
                <a:lnTo>
                  <a:pt x="1502" y="1916"/>
                </a:lnTo>
                <a:lnTo>
                  <a:pt x="1502" y="1916"/>
                </a:lnTo>
                <a:lnTo>
                  <a:pt x="1502" y="1916"/>
                </a:lnTo>
                <a:lnTo>
                  <a:pt x="1502" y="1915"/>
                </a:lnTo>
                <a:lnTo>
                  <a:pt x="1502" y="1915"/>
                </a:lnTo>
                <a:lnTo>
                  <a:pt x="1503" y="1913"/>
                </a:lnTo>
                <a:lnTo>
                  <a:pt x="1509" y="1909"/>
                </a:lnTo>
                <a:lnTo>
                  <a:pt x="1509" y="1909"/>
                </a:lnTo>
                <a:lnTo>
                  <a:pt x="1510" y="1908"/>
                </a:lnTo>
                <a:lnTo>
                  <a:pt x="1513" y="1907"/>
                </a:lnTo>
                <a:lnTo>
                  <a:pt x="1513" y="1907"/>
                </a:lnTo>
                <a:lnTo>
                  <a:pt x="1513" y="1907"/>
                </a:lnTo>
                <a:lnTo>
                  <a:pt x="1514" y="1907"/>
                </a:lnTo>
                <a:lnTo>
                  <a:pt x="1514" y="1907"/>
                </a:lnTo>
                <a:lnTo>
                  <a:pt x="1516" y="1907"/>
                </a:lnTo>
                <a:lnTo>
                  <a:pt x="1516" y="1908"/>
                </a:lnTo>
                <a:lnTo>
                  <a:pt x="1516" y="1908"/>
                </a:lnTo>
                <a:lnTo>
                  <a:pt x="1516" y="1907"/>
                </a:lnTo>
                <a:lnTo>
                  <a:pt x="1516" y="1907"/>
                </a:lnTo>
                <a:lnTo>
                  <a:pt x="1516" y="1907"/>
                </a:lnTo>
                <a:lnTo>
                  <a:pt x="1517" y="1907"/>
                </a:lnTo>
                <a:lnTo>
                  <a:pt x="1517" y="1907"/>
                </a:lnTo>
                <a:lnTo>
                  <a:pt x="1517" y="1905"/>
                </a:lnTo>
                <a:lnTo>
                  <a:pt x="1518" y="1905"/>
                </a:lnTo>
                <a:lnTo>
                  <a:pt x="1518" y="1905"/>
                </a:lnTo>
                <a:lnTo>
                  <a:pt x="1518" y="1905"/>
                </a:lnTo>
                <a:lnTo>
                  <a:pt x="1518" y="1905"/>
                </a:lnTo>
                <a:lnTo>
                  <a:pt x="1520" y="1905"/>
                </a:lnTo>
                <a:lnTo>
                  <a:pt x="1520" y="1905"/>
                </a:lnTo>
                <a:lnTo>
                  <a:pt x="1520" y="1905"/>
                </a:lnTo>
                <a:lnTo>
                  <a:pt x="1521" y="1905"/>
                </a:lnTo>
                <a:lnTo>
                  <a:pt x="1520" y="1905"/>
                </a:lnTo>
                <a:lnTo>
                  <a:pt x="1520" y="1907"/>
                </a:lnTo>
                <a:lnTo>
                  <a:pt x="1521" y="1907"/>
                </a:lnTo>
                <a:lnTo>
                  <a:pt x="1521" y="1908"/>
                </a:lnTo>
                <a:lnTo>
                  <a:pt x="1521" y="1908"/>
                </a:lnTo>
                <a:lnTo>
                  <a:pt x="1521" y="1908"/>
                </a:lnTo>
                <a:lnTo>
                  <a:pt x="1521" y="1908"/>
                </a:lnTo>
                <a:lnTo>
                  <a:pt x="1523" y="1908"/>
                </a:lnTo>
                <a:lnTo>
                  <a:pt x="1523" y="1908"/>
                </a:lnTo>
                <a:lnTo>
                  <a:pt x="1521" y="1908"/>
                </a:lnTo>
                <a:lnTo>
                  <a:pt x="1523" y="1908"/>
                </a:lnTo>
                <a:lnTo>
                  <a:pt x="1523" y="1908"/>
                </a:lnTo>
                <a:lnTo>
                  <a:pt x="1523" y="1909"/>
                </a:lnTo>
                <a:lnTo>
                  <a:pt x="1523" y="1908"/>
                </a:lnTo>
                <a:lnTo>
                  <a:pt x="1523" y="1909"/>
                </a:lnTo>
                <a:lnTo>
                  <a:pt x="1524" y="1909"/>
                </a:lnTo>
                <a:lnTo>
                  <a:pt x="1524" y="1909"/>
                </a:lnTo>
                <a:lnTo>
                  <a:pt x="1524" y="1909"/>
                </a:lnTo>
                <a:lnTo>
                  <a:pt x="1524" y="1911"/>
                </a:lnTo>
                <a:lnTo>
                  <a:pt x="1524" y="1911"/>
                </a:lnTo>
                <a:lnTo>
                  <a:pt x="1524" y="1909"/>
                </a:lnTo>
                <a:lnTo>
                  <a:pt x="1525" y="1909"/>
                </a:lnTo>
                <a:lnTo>
                  <a:pt x="1525" y="1909"/>
                </a:lnTo>
                <a:lnTo>
                  <a:pt x="1527" y="1909"/>
                </a:lnTo>
                <a:lnTo>
                  <a:pt x="1524" y="1903"/>
                </a:lnTo>
                <a:lnTo>
                  <a:pt x="1524" y="1901"/>
                </a:lnTo>
                <a:lnTo>
                  <a:pt x="1525" y="1901"/>
                </a:lnTo>
                <a:lnTo>
                  <a:pt x="1524" y="1901"/>
                </a:lnTo>
                <a:lnTo>
                  <a:pt x="1524" y="1898"/>
                </a:lnTo>
                <a:lnTo>
                  <a:pt x="1524" y="1897"/>
                </a:lnTo>
                <a:lnTo>
                  <a:pt x="1524" y="1897"/>
                </a:lnTo>
                <a:lnTo>
                  <a:pt x="1524" y="1894"/>
                </a:lnTo>
                <a:lnTo>
                  <a:pt x="1523" y="1894"/>
                </a:lnTo>
                <a:lnTo>
                  <a:pt x="1523" y="1893"/>
                </a:lnTo>
                <a:lnTo>
                  <a:pt x="1523" y="1893"/>
                </a:lnTo>
                <a:lnTo>
                  <a:pt x="1523" y="1892"/>
                </a:lnTo>
                <a:lnTo>
                  <a:pt x="1523" y="1892"/>
                </a:lnTo>
                <a:lnTo>
                  <a:pt x="1523" y="1892"/>
                </a:lnTo>
                <a:lnTo>
                  <a:pt x="1521" y="1890"/>
                </a:lnTo>
                <a:lnTo>
                  <a:pt x="1521" y="1889"/>
                </a:lnTo>
                <a:lnTo>
                  <a:pt x="1521" y="1887"/>
                </a:lnTo>
                <a:lnTo>
                  <a:pt x="1520" y="1886"/>
                </a:lnTo>
                <a:lnTo>
                  <a:pt x="1520" y="1886"/>
                </a:lnTo>
                <a:lnTo>
                  <a:pt x="1520" y="1885"/>
                </a:lnTo>
                <a:lnTo>
                  <a:pt x="1520" y="1885"/>
                </a:lnTo>
                <a:lnTo>
                  <a:pt x="1518" y="1885"/>
                </a:lnTo>
                <a:lnTo>
                  <a:pt x="1518" y="1885"/>
                </a:lnTo>
                <a:lnTo>
                  <a:pt x="1518" y="1883"/>
                </a:lnTo>
                <a:lnTo>
                  <a:pt x="1517" y="1883"/>
                </a:lnTo>
                <a:lnTo>
                  <a:pt x="1516" y="1883"/>
                </a:lnTo>
                <a:lnTo>
                  <a:pt x="1516" y="1883"/>
                </a:lnTo>
                <a:lnTo>
                  <a:pt x="1514" y="1883"/>
                </a:lnTo>
                <a:lnTo>
                  <a:pt x="1514" y="1882"/>
                </a:lnTo>
                <a:lnTo>
                  <a:pt x="1513" y="1882"/>
                </a:lnTo>
                <a:lnTo>
                  <a:pt x="1513" y="1882"/>
                </a:lnTo>
                <a:lnTo>
                  <a:pt x="1510" y="1881"/>
                </a:lnTo>
                <a:lnTo>
                  <a:pt x="1510" y="1879"/>
                </a:lnTo>
                <a:lnTo>
                  <a:pt x="1510" y="1879"/>
                </a:lnTo>
                <a:lnTo>
                  <a:pt x="1509" y="1879"/>
                </a:lnTo>
                <a:lnTo>
                  <a:pt x="1507" y="1878"/>
                </a:lnTo>
                <a:lnTo>
                  <a:pt x="1507" y="1878"/>
                </a:lnTo>
                <a:lnTo>
                  <a:pt x="1507" y="1877"/>
                </a:lnTo>
                <a:lnTo>
                  <a:pt x="1506" y="1875"/>
                </a:lnTo>
                <a:lnTo>
                  <a:pt x="1505" y="1875"/>
                </a:lnTo>
                <a:lnTo>
                  <a:pt x="1505" y="1874"/>
                </a:lnTo>
                <a:lnTo>
                  <a:pt x="1503" y="1874"/>
                </a:lnTo>
                <a:lnTo>
                  <a:pt x="1503" y="1874"/>
                </a:lnTo>
                <a:lnTo>
                  <a:pt x="1502" y="1874"/>
                </a:lnTo>
                <a:lnTo>
                  <a:pt x="1502" y="1872"/>
                </a:lnTo>
                <a:lnTo>
                  <a:pt x="1502" y="1872"/>
                </a:lnTo>
                <a:lnTo>
                  <a:pt x="1502" y="1872"/>
                </a:lnTo>
                <a:lnTo>
                  <a:pt x="1501" y="1872"/>
                </a:lnTo>
                <a:lnTo>
                  <a:pt x="1501" y="1872"/>
                </a:lnTo>
                <a:lnTo>
                  <a:pt x="1499" y="1872"/>
                </a:lnTo>
                <a:lnTo>
                  <a:pt x="1499" y="1871"/>
                </a:lnTo>
                <a:lnTo>
                  <a:pt x="1499" y="1871"/>
                </a:lnTo>
                <a:lnTo>
                  <a:pt x="1499" y="1870"/>
                </a:lnTo>
                <a:lnTo>
                  <a:pt x="1499" y="1868"/>
                </a:lnTo>
                <a:lnTo>
                  <a:pt x="1499" y="1867"/>
                </a:lnTo>
                <a:lnTo>
                  <a:pt x="1499" y="1866"/>
                </a:lnTo>
                <a:lnTo>
                  <a:pt x="1498" y="1859"/>
                </a:lnTo>
                <a:lnTo>
                  <a:pt x="1498" y="1857"/>
                </a:lnTo>
                <a:lnTo>
                  <a:pt x="1498" y="1857"/>
                </a:lnTo>
                <a:lnTo>
                  <a:pt x="1498" y="1857"/>
                </a:lnTo>
                <a:lnTo>
                  <a:pt x="1498" y="1856"/>
                </a:lnTo>
                <a:lnTo>
                  <a:pt x="1499" y="1856"/>
                </a:lnTo>
                <a:lnTo>
                  <a:pt x="1499" y="1856"/>
                </a:lnTo>
                <a:lnTo>
                  <a:pt x="1499" y="1855"/>
                </a:lnTo>
                <a:lnTo>
                  <a:pt x="1499" y="1853"/>
                </a:lnTo>
                <a:lnTo>
                  <a:pt x="1498" y="1853"/>
                </a:lnTo>
                <a:lnTo>
                  <a:pt x="1497" y="1853"/>
                </a:lnTo>
                <a:lnTo>
                  <a:pt x="1494" y="1852"/>
                </a:lnTo>
                <a:lnTo>
                  <a:pt x="1495" y="1851"/>
                </a:lnTo>
                <a:lnTo>
                  <a:pt x="1495" y="1849"/>
                </a:lnTo>
                <a:lnTo>
                  <a:pt x="1495" y="1848"/>
                </a:lnTo>
                <a:lnTo>
                  <a:pt x="1495" y="1848"/>
                </a:lnTo>
                <a:lnTo>
                  <a:pt x="1495" y="1846"/>
                </a:lnTo>
                <a:lnTo>
                  <a:pt x="1495" y="1846"/>
                </a:lnTo>
                <a:lnTo>
                  <a:pt x="1495" y="1845"/>
                </a:lnTo>
                <a:lnTo>
                  <a:pt x="1495" y="1845"/>
                </a:lnTo>
                <a:lnTo>
                  <a:pt x="1495" y="1844"/>
                </a:lnTo>
                <a:lnTo>
                  <a:pt x="1495" y="1844"/>
                </a:lnTo>
                <a:lnTo>
                  <a:pt x="1494" y="1842"/>
                </a:lnTo>
                <a:lnTo>
                  <a:pt x="1494" y="1842"/>
                </a:lnTo>
                <a:lnTo>
                  <a:pt x="1495" y="1841"/>
                </a:lnTo>
                <a:lnTo>
                  <a:pt x="1497" y="1841"/>
                </a:lnTo>
                <a:lnTo>
                  <a:pt x="1497" y="1841"/>
                </a:lnTo>
                <a:lnTo>
                  <a:pt x="1497" y="1841"/>
                </a:lnTo>
                <a:lnTo>
                  <a:pt x="1498" y="1840"/>
                </a:lnTo>
                <a:lnTo>
                  <a:pt x="1498" y="1840"/>
                </a:lnTo>
                <a:lnTo>
                  <a:pt x="1498" y="1838"/>
                </a:lnTo>
                <a:lnTo>
                  <a:pt x="1498" y="1837"/>
                </a:lnTo>
                <a:lnTo>
                  <a:pt x="1495" y="1837"/>
                </a:lnTo>
                <a:lnTo>
                  <a:pt x="1495" y="1837"/>
                </a:lnTo>
                <a:lnTo>
                  <a:pt x="1495" y="1836"/>
                </a:lnTo>
                <a:lnTo>
                  <a:pt x="1495" y="1836"/>
                </a:lnTo>
                <a:lnTo>
                  <a:pt x="1494" y="1836"/>
                </a:lnTo>
                <a:lnTo>
                  <a:pt x="1494" y="1834"/>
                </a:lnTo>
                <a:lnTo>
                  <a:pt x="1494" y="1834"/>
                </a:lnTo>
                <a:lnTo>
                  <a:pt x="1494" y="1834"/>
                </a:lnTo>
                <a:lnTo>
                  <a:pt x="1494" y="1834"/>
                </a:lnTo>
                <a:lnTo>
                  <a:pt x="1492" y="1834"/>
                </a:lnTo>
                <a:lnTo>
                  <a:pt x="1492" y="1834"/>
                </a:lnTo>
                <a:lnTo>
                  <a:pt x="1492" y="1834"/>
                </a:lnTo>
                <a:lnTo>
                  <a:pt x="1491" y="1834"/>
                </a:lnTo>
                <a:lnTo>
                  <a:pt x="1491" y="1834"/>
                </a:lnTo>
                <a:lnTo>
                  <a:pt x="1491" y="1834"/>
                </a:lnTo>
                <a:lnTo>
                  <a:pt x="1491" y="1833"/>
                </a:lnTo>
                <a:lnTo>
                  <a:pt x="1490" y="1833"/>
                </a:lnTo>
                <a:lnTo>
                  <a:pt x="1490" y="1833"/>
                </a:lnTo>
                <a:lnTo>
                  <a:pt x="1488" y="1831"/>
                </a:lnTo>
                <a:lnTo>
                  <a:pt x="1488" y="1831"/>
                </a:lnTo>
                <a:lnTo>
                  <a:pt x="1487" y="1831"/>
                </a:lnTo>
                <a:lnTo>
                  <a:pt x="1487" y="1831"/>
                </a:lnTo>
                <a:lnTo>
                  <a:pt x="1486" y="1830"/>
                </a:lnTo>
                <a:lnTo>
                  <a:pt x="1484" y="1831"/>
                </a:lnTo>
                <a:lnTo>
                  <a:pt x="1484" y="1831"/>
                </a:lnTo>
                <a:lnTo>
                  <a:pt x="1483" y="1831"/>
                </a:lnTo>
                <a:lnTo>
                  <a:pt x="1483" y="1831"/>
                </a:lnTo>
                <a:lnTo>
                  <a:pt x="1483" y="1831"/>
                </a:lnTo>
                <a:lnTo>
                  <a:pt x="1481" y="1831"/>
                </a:lnTo>
                <a:lnTo>
                  <a:pt x="1481" y="1831"/>
                </a:lnTo>
                <a:lnTo>
                  <a:pt x="1480" y="1833"/>
                </a:lnTo>
                <a:lnTo>
                  <a:pt x="1480" y="1833"/>
                </a:lnTo>
                <a:lnTo>
                  <a:pt x="1480" y="1831"/>
                </a:lnTo>
                <a:lnTo>
                  <a:pt x="1477" y="1831"/>
                </a:lnTo>
                <a:lnTo>
                  <a:pt x="1476" y="1833"/>
                </a:lnTo>
                <a:lnTo>
                  <a:pt x="1473" y="1834"/>
                </a:lnTo>
                <a:lnTo>
                  <a:pt x="1472" y="1831"/>
                </a:lnTo>
                <a:lnTo>
                  <a:pt x="1472" y="1829"/>
                </a:lnTo>
                <a:lnTo>
                  <a:pt x="1471" y="1826"/>
                </a:lnTo>
                <a:lnTo>
                  <a:pt x="1471" y="1826"/>
                </a:lnTo>
                <a:lnTo>
                  <a:pt x="1469" y="1826"/>
                </a:lnTo>
                <a:lnTo>
                  <a:pt x="1469" y="1820"/>
                </a:lnTo>
                <a:lnTo>
                  <a:pt x="1468" y="1819"/>
                </a:lnTo>
                <a:lnTo>
                  <a:pt x="1468" y="1815"/>
                </a:lnTo>
                <a:lnTo>
                  <a:pt x="1468" y="1812"/>
                </a:lnTo>
                <a:lnTo>
                  <a:pt x="1466" y="1811"/>
                </a:lnTo>
                <a:lnTo>
                  <a:pt x="1466" y="1810"/>
                </a:lnTo>
                <a:lnTo>
                  <a:pt x="1464" y="1808"/>
                </a:lnTo>
                <a:lnTo>
                  <a:pt x="1457" y="1804"/>
                </a:lnTo>
                <a:lnTo>
                  <a:pt x="1445" y="1786"/>
                </a:lnTo>
                <a:lnTo>
                  <a:pt x="1438" y="1777"/>
                </a:lnTo>
                <a:lnTo>
                  <a:pt x="1435" y="1770"/>
                </a:lnTo>
                <a:lnTo>
                  <a:pt x="1435" y="1768"/>
                </a:lnTo>
                <a:lnTo>
                  <a:pt x="1435" y="1768"/>
                </a:lnTo>
                <a:lnTo>
                  <a:pt x="1435" y="1768"/>
                </a:lnTo>
                <a:lnTo>
                  <a:pt x="1435" y="1767"/>
                </a:lnTo>
                <a:lnTo>
                  <a:pt x="1435" y="1767"/>
                </a:lnTo>
                <a:lnTo>
                  <a:pt x="1435" y="1766"/>
                </a:lnTo>
                <a:lnTo>
                  <a:pt x="1434" y="1766"/>
                </a:lnTo>
                <a:lnTo>
                  <a:pt x="1434" y="1766"/>
                </a:lnTo>
                <a:lnTo>
                  <a:pt x="1434" y="1766"/>
                </a:lnTo>
                <a:lnTo>
                  <a:pt x="1434" y="1766"/>
                </a:lnTo>
                <a:lnTo>
                  <a:pt x="1434" y="1764"/>
                </a:lnTo>
                <a:lnTo>
                  <a:pt x="1434" y="1764"/>
                </a:lnTo>
                <a:lnTo>
                  <a:pt x="1434" y="1764"/>
                </a:lnTo>
                <a:lnTo>
                  <a:pt x="1431" y="1758"/>
                </a:lnTo>
                <a:lnTo>
                  <a:pt x="1429" y="1749"/>
                </a:lnTo>
                <a:lnTo>
                  <a:pt x="1428" y="1749"/>
                </a:lnTo>
                <a:lnTo>
                  <a:pt x="1428" y="1749"/>
                </a:lnTo>
                <a:lnTo>
                  <a:pt x="1429" y="1748"/>
                </a:lnTo>
                <a:lnTo>
                  <a:pt x="1429" y="1748"/>
                </a:lnTo>
                <a:lnTo>
                  <a:pt x="1429" y="1747"/>
                </a:lnTo>
                <a:lnTo>
                  <a:pt x="1429" y="1747"/>
                </a:lnTo>
                <a:lnTo>
                  <a:pt x="1429" y="1747"/>
                </a:lnTo>
                <a:lnTo>
                  <a:pt x="1429" y="1745"/>
                </a:lnTo>
                <a:lnTo>
                  <a:pt x="1431" y="1745"/>
                </a:lnTo>
                <a:lnTo>
                  <a:pt x="1431" y="1745"/>
                </a:lnTo>
                <a:lnTo>
                  <a:pt x="1431" y="1744"/>
                </a:lnTo>
                <a:lnTo>
                  <a:pt x="1431" y="1742"/>
                </a:lnTo>
                <a:lnTo>
                  <a:pt x="1431" y="1742"/>
                </a:lnTo>
                <a:lnTo>
                  <a:pt x="1431" y="1742"/>
                </a:lnTo>
                <a:lnTo>
                  <a:pt x="1431" y="1741"/>
                </a:lnTo>
                <a:lnTo>
                  <a:pt x="1431" y="1741"/>
                </a:lnTo>
                <a:lnTo>
                  <a:pt x="1431" y="1741"/>
                </a:lnTo>
                <a:lnTo>
                  <a:pt x="1431" y="1741"/>
                </a:lnTo>
                <a:lnTo>
                  <a:pt x="1429" y="1741"/>
                </a:lnTo>
                <a:lnTo>
                  <a:pt x="1429" y="1740"/>
                </a:lnTo>
                <a:lnTo>
                  <a:pt x="1429" y="1738"/>
                </a:lnTo>
                <a:lnTo>
                  <a:pt x="1429" y="1737"/>
                </a:lnTo>
                <a:lnTo>
                  <a:pt x="1429" y="1737"/>
                </a:lnTo>
                <a:lnTo>
                  <a:pt x="1429" y="1736"/>
                </a:lnTo>
                <a:lnTo>
                  <a:pt x="1429" y="1736"/>
                </a:lnTo>
                <a:lnTo>
                  <a:pt x="1429" y="1736"/>
                </a:lnTo>
                <a:lnTo>
                  <a:pt x="1429" y="1734"/>
                </a:lnTo>
                <a:lnTo>
                  <a:pt x="1429" y="1734"/>
                </a:lnTo>
                <a:lnTo>
                  <a:pt x="1429" y="1733"/>
                </a:lnTo>
                <a:lnTo>
                  <a:pt x="1429" y="1733"/>
                </a:lnTo>
                <a:lnTo>
                  <a:pt x="1429" y="1733"/>
                </a:lnTo>
                <a:lnTo>
                  <a:pt x="1428" y="1733"/>
                </a:lnTo>
                <a:lnTo>
                  <a:pt x="1428" y="1732"/>
                </a:lnTo>
                <a:lnTo>
                  <a:pt x="1428" y="1732"/>
                </a:lnTo>
                <a:lnTo>
                  <a:pt x="1428" y="1732"/>
                </a:lnTo>
                <a:lnTo>
                  <a:pt x="1428" y="1730"/>
                </a:lnTo>
                <a:lnTo>
                  <a:pt x="1428" y="1730"/>
                </a:lnTo>
                <a:lnTo>
                  <a:pt x="1428" y="1730"/>
                </a:lnTo>
                <a:lnTo>
                  <a:pt x="1428" y="1730"/>
                </a:lnTo>
                <a:lnTo>
                  <a:pt x="1427" y="1729"/>
                </a:lnTo>
                <a:lnTo>
                  <a:pt x="1427" y="1727"/>
                </a:lnTo>
                <a:lnTo>
                  <a:pt x="1427" y="1727"/>
                </a:lnTo>
                <a:lnTo>
                  <a:pt x="1428" y="1727"/>
                </a:lnTo>
                <a:lnTo>
                  <a:pt x="1428" y="1727"/>
                </a:lnTo>
                <a:lnTo>
                  <a:pt x="1428" y="1726"/>
                </a:lnTo>
                <a:lnTo>
                  <a:pt x="1428" y="1726"/>
                </a:lnTo>
                <a:lnTo>
                  <a:pt x="1427" y="1726"/>
                </a:lnTo>
                <a:lnTo>
                  <a:pt x="1427" y="1725"/>
                </a:lnTo>
                <a:lnTo>
                  <a:pt x="1427" y="1725"/>
                </a:lnTo>
                <a:lnTo>
                  <a:pt x="1424" y="1726"/>
                </a:lnTo>
                <a:lnTo>
                  <a:pt x="1419" y="1727"/>
                </a:lnTo>
                <a:lnTo>
                  <a:pt x="1417" y="1729"/>
                </a:lnTo>
                <a:lnTo>
                  <a:pt x="1412" y="1730"/>
                </a:lnTo>
                <a:lnTo>
                  <a:pt x="1406" y="1732"/>
                </a:lnTo>
                <a:lnTo>
                  <a:pt x="1405" y="1733"/>
                </a:lnTo>
                <a:lnTo>
                  <a:pt x="1399" y="1734"/>
                </a:lnTo>
                <a:lnTo>
                  <a:pt x="1397" y="1736"/>
                </a:lnTo>
                <a:lnTo>
                  <a:pt x="1395" y="1736"/>
                </a:lnTo>
                <a:lnTo>
                  <a:pt x="1393" y="1737"/>
                </a:lnTo>
                <a:lnTo>
                  <a:pt x="1391" y="1737"/>
                </a:lnTo>
                <a:lnTo>
                  <a:pt x="1388" y="1738"/>
                </a:lnTo>
                <a:lnTo>
                  <a:pt x="1386" y="1738"/>
                </a:lnTo>
                <a:lnTo>
                  <a:pt x="1384" y="1740"/>
                </a:lnTo>
                <a:lnTo>
                  <a:pt x="1383" y="1740"/>
                </a:lnTo>
                <a:lnTo>
                  <a:pt x="1382" y="1741"/>
                </a:lnTo>
                <a:lnTo>
                  <a:pt x="1377" y="1741"/>
                </a:lnTo>
                <a:lnTo>
                  <a:pt x="1375" y="1742"/>
                </a:lnTo>
                <a:lnTo>
                  <a:pt x="1373" y="1742"/>
                </a:lnTo>
                <a:lnTo>
                  <a:pt x="1373" y="1744"/>
                </a:lnTo>
                <a:lnTo>
                  <a:pt x="1373" y="1744"/>
                </a:lnTo>
                <a:lnTo>
                  <a:pt x="1373" y="1744"/>
                </a:lnTo>
                <a:lnTo>
                  <a:pt x="1373" y="1745"/>
                </a:lnTo>
                <a:lnTo>
                  <a:pt x="1373" y="1745"/>
                </a:lnTo>
                <a:lnTo>
                  <a:pt x="1373" y="1745"/>
                </a:lnTo>
                <a:lnTo>
                  <a:pt x="1373" y="1747"/>
                </a:lnTo>
                <a:lnTo>
                  <a:pt x="1373" y="1747"/>
                </a:lnTo>
                <a:lnTo>
                  <a:pt x="1373" y="1747"/>
                </a:lnTo>
                <a:lnTo>
                  <a:pt x="1373" y="1747"/>
                </a:lnTo>
                <a:lnTo>
                  <a:pt x="1373" y="1747"/>
                </a:lnTo>
                <a:lnTo>
                  <a:pt x="1373" y="1748"/>
                </a:lnTo>
                <a:lnTo>
                  <a:pt x="1373" y="1748"/>
                </a:lnTo>
                <a:lnTo>
                  <a:pt x="1372" y="1748"/>
                </a:lnTo>
                <a:lnTo>
                  <a:pt x="1372" y="1749"/>
                </a:lnTo>
                <a:lnTo>
                  <a:pt x="1372" y="1749"/>
                </a:lnTo>
                <a:lnTo>
                  <a:pt x="1372" y="1749"/>
                </a:lnTo>
                <a:lnTo>
                  <a:pt x="1372" y="1751"/>
                </a:lnTo>
                <a:lnTo>
                  <a:pt x="1372" y="1751"/>
                </a:lnTo>
                <a:lnTo>
                  <a:pt x="1372" y="1753"/>
                </a:lnTo>
                <a:lnTo>
                  <a:pt x="1372" y="1753"/>
                </a:lnTo>
                <a:lnTo>
                  <a:pt x="1371" y="1753"/>
                </a:lnTo>
                <a:lnTo>
                  <a:pt x="1371" y="1755"/>
                </a:lnTo>
                <a:lnTo>
                  <a:pt x="1372" y="1755"/>
                </a:lnTo>
                <a:lnTo>
                  <a:pt x="1372" y="1755"/>
                </a:lnTo>
                <a:lnTo>
                  <a:pt x="1372" y="1755"/>
                </a:lnTo>
                <a:lnTo>
                  <a:pt x="1372" y="1756"/>
                </a:lnTo>
                <a:lnTo>
                  <a:pt x="1372" y="1756"/>
                </a:lnTo>
                <a:lnTo>
                  <a:pt x="1372" y="1758"/>
                </a:lnTo>
                <a:lnTo>
                  <a:pt x="1371" y="1758"/>
                </a:lnTo>
                <a:lnTo>
                  <a:pt x="1371" y="1758"/>
                </a:lnTo>
                <a:lnTo>
                  <a:pt x="1372" y="1758"/>
                </a:lnTo>
                <a:lnTo>
                  <a:pt x="1372" y="1758"/>
                </a:lnTo>
                <a:lnTo>
                  <a:pt x="1372" y="1759"/>
                </a:lnTo>
                <a:lnTo>
                  <a:pt x="1371" y="1759"/>
                </a:lnTo>
                <a:lnTo>
                  <a:pt x="1371" y="1759"/>
                </a:lnTo>
                <a:lnTo>
                  <a:pt x="1371" y="1760"/>
                </a:lnTo>
                <a:lnTo>
                  <a:pt x="1372" y="1760"/>
                </a:lnTo>
                <a:lnTo>
                  <a:pt x="1371" y="1760"/>
                </a:lnTo>
                <a:lnTo>
                  <a:pt x="1371" y="1760"/>
                </a:lnTo>
                <a:lnTo>
                  <a:pt x="1372" y="1760"/>
                </a:lnTo>
                <a:lnTo>
                  <a:pt x="1372" y="1762"/>
                </a:lnTo>
                <a:lnTo>
                  <a:pt x="1371" y="1762"/>
                </a:lnTo>
                <a:lnTo>
                  <a:pt x="1371" y="1763"/>
                </a:lnTo>
                <a:lnTo>
                  <a:pt x="1372" y="1763"/>
                </a:lnTo>
                <a:lnTo>
                  <a:pt x="1372" y="1763"/>
                </a:lnTo>
                <a:lnTo>
                  <a:pt x="1372" y="1763"/>
                </a:lnTo>
                <a:lnTo>
                  <a:pt x="1372" y="1764"/>
                </a:lnTo>
                <a:lnTo>
                  <a:pt x="1371" y="1764"/>
                </a:lnTo>
                <a:lnTo>
                  <a:pt x="1372" y="1764"/>
                </a:lnTo>
                <a:lnTo>
                  <a:pt x="1372" y="1764"/>
                </a:lnTo>
                <a:lnTo>
                  <a:pt x="1371" y="1766"/>
                </a:lnTo>
                <a:lnTo>
                  <a:pt x="1372" y="1766"/>
                </a:lnTo>
                <a:lnTo>
                  <a:pt x="1372" y="1766"/>
                </a:lnTo>
                <a:lnTo>
                  <a:pt x="1371" y="1766"/>
                </a:lnTo>
                <a:lnTo>
                  <a:pt x="1371" y="1766"/>
                </a:lnTo>
                <a:lnTo>
                  <a:pt x="1372" y="1766"/>
                </a:lnTo>
                <a:lnTo>
                  <a:pt x="1372" y="1767"/>
                </a:lnTo>
                <a:lnTo>
                  <a:pt x="1372" y="1767"/>
                </a:lnTo>
                <a:lnTo>
                  <a:pt x="1372" y="1768"/>
                </a:lnTo>
                <a:lnTo>
                  <a:pt x="1372" y="1768"/>
                </a:lnTo>
                <a:lnTo>
                  <a:pt x="1372" y="1768"/>
                </a:lnTo>
                <a:lnTo>
                  <a:pt x="1372" y="1768"/>
                </a:lnTo>
                <a:lnTo>
                  <a:pt x="1372" y="1770"/>
                </a:lnTo>
                <a:lnTo>
                  <a:pt x="1372" y="1770"/>
                </a:lnTo>
                <a:lnTo>
                  <a:pt x="1372" y="1770"/>
                </a:lnTo>
                <a:lnTo>
                  <a:pt x="1372" y="1771"/>
                </a:lnTo>
                <a:lnTo>
                  <a:pt x="1372" y="1771"/>
                </a:lnTo>
                <a:lnTo>
                  <a:pt x="1372" y="1771"/>
                </a:lnTo>
                <a:lnTo>
                  <a:pt x="1372" y="1771"/>
                </a:lnTo>
                <a:lnTo>
                  <a:pt x="1373" y="1771"/>
                </a:lnTo>
                <a:lnTo>
                  <a:pt x="1373" y="1773"/>
                </a:lnTo>
                <a:lnTo>
                  <a:pt x="1373" y="1773"/>
                </a:lnTo>
                <a:lnTo>
                  <a:pt x="1376" y="1773"/>
                </a:lnTo>
                <a:lnTo>
                  <a:pt x="1377" y="1773"/>
                </a:lnTo>
                <a:lnTo>
                  <a:pt x="1379" y="1773"/>
                </a:lnTo>
                <a:lnTo>
                  <a:pt x="1380" y="1785"/>
                </a:lnTo>
                <a:lnTo>
                  <a:pt x="1380" y="1792"/>
                </a:lnTo>
                <a:lnTo>
                  <a:pt x="1379" y="1793"/>
                </a:lnTo>
                <a:lnTo>
                  <a:pt x="1377" y="1794"/>
                </a:lnTo>
                <a:lnTo>
                  <a:pt x="1376" y="1796"/>
                </a:lnTo>
                <a:lnTo>
                  <a:pt x="1376" y="1797"/>
                </a:lnTo>
                <a:lnTo>
                  <a:pt x="1375" y="1799"/>
                </a:lnTo>
                <a:lnTo>
                  <a:pt x="1373" y="1799"/>
                </a:lnTo>
                <a:lnTo>
                  <a:pt x="1373" y="1799"/>
                </a:lnTo>
                <a:lnTo>
                  <a:pt x="1373" y="1800"/>
                </a:lnTo>
                <a:lnTo>
                  <a:pt x="1373" y="1800"/>
                </a:lnTo>
                <a:lnTo>
                  <a:pt x="1372" y="1800"/>
                </a:lnTo>
                <a:lnTo>
                  <a:pt x="1372" y="1801"/>
                </a:lnTo>
                <a:lnTo>
                  <a:pt x="1372" y="1801"/>
                </a:lnTo>
                <a:lnTo>
                  <a:pt x="1372" y="1801"/>
                </a:lnTo>
                <a:lnTo>
                  <a:pt x="1371" y="1801"/>
                </a:lnTo>
                <a:lnTo>
                  <a:pt x="1371" y="1801"/>
                </a:lnTo>
                <a:lnTo>
                  <a:pt x="1368" y="1801"/>
                </a:lnTo>
                <a:lnTo>
                  <a:pt x="1368" y="1801"/>
                </a:lnTo>
                <a:lnTo>
                  <a:pt x="1367" y="1801"/>
                </a:lnTo>
                <a:lnTo>
                  <a:pt x="1361" y="1801"/>
                </a:lnTo>
                <a:lnTo>
                  <a:pt x="1361" y="1801"/>
                </a:lnTo>
                <a:lnTo>
                  <a:pt x="1361" y="1803"/>
                </a:lnTo>
                <a:lnTo>
                  <a:pt x="1361" y="1803"/>
                </a:lnTo>
                <a:lnTo>
                  <a:pt x="1361" y="1803"/>
                </a:lnTo>
                <a:lnTo>
                  <a:pt x="1360" y="1803"/>
                </a:lnTo>
                <a:lnTo>
                  <a:pt x="1360" y="1804"/>
                </a:lnTo>
                <a:lnTo>
                  <a:pt x="1360" y="1804"/>
                </a:lnTo>
                <a:lnTo>
                  <a:pt x="1360" y="1804"/>
                </a:lnTo>
                <a:lnTo>
                  <a:pt x="1360" y="1804"/>
                </a:lnTo>
                <a:lnTo>
                  <a:pt x="1360" y="1804"/>
                </a:lnTo>
                <a:lnTo>
                  <a:pt x="1360" y="1804"/>
                </a:lnTo>
                <a:lnTo>
                  <a:pt x="1360" y="1805"/>
                </a:lnTo>
                <a:lnTo>
                  <a:pt x="1360" y="1805"/>
                </a:lnTo>
                <a:lnTo>
                  <a:pt x="1360" y="1805"/>
                </a:lnTo>
                <a:lnTo>
                  <a:pt x="1360" y="1807"/>
                </a:lnTo>
                <a:lnTo>
                  <a:pt x="1358" y="1807"/>
                </a:lnTo>
                <a:lnTo>
                  <a:pt x="1358" y="1807"/>
                </a:lnTo>
                <a:lnTo>
                  <a:pt x="1358" y="1807"/>
                </a:lnTo>
                <a:lnTo>
                  <a:pt x="1358" y="1807"/>
                </a:lnTo>
                <a:lnTo>
                  <a:pt x="1358" y="1808"/>
                </a:lnTo>
                <a:lnTo>
                  <a:pt x="1358" y="1808"/>
                </a:lnTo>
                <a:lnTo>
                  <a:pt x="1358" y="1808"/>
                </a:lnTo>
                <a:lnTo>
                  <a:pt x="1358" y="1810"/>
                </a:lnTo>
                <a:lnTo>
                  <a:pt x="1358" y="1810"/>
                </a:lnTo>
                <a:lnTo>
                  <a:pt x="1360" y="1810"/>
                </a:lnTo>
                <a:lnTo>
                  <a:pt x="1360" y="1810"/>
                </a:lnTo>
                <a:lnTo>
                  <a:pt x="1360" y="1810"/>
                </a:lnTo>
                <a:lnTo>
                  <a:pt x="1360" y="1811"/>
                </a:lnTo>
                <a:lnTo>
                  <a:pt x="1360" y="1811"/>
                </a:lnTo>
                <a:lnTo>
                  <a:pt x="1360" y="1812"/>
                </a:lnTo>
                <a:lnTo>
                  <a:pt x="1360" y="1812"/>
                </a:lnTo>
                <a:lnTo>
                  <a:pt x="1360" y="1812"/>
                </a:lnTo>
                <a:lnTo>
                  <a:pt x="1360" y="1814"/>
                </a:lnTo>
                <a:lnTo>
                  <a:pt x="1360" y="1814"/>
                </a:lnTo>
                <a:lnTo>
                  <a:pt x="1360" y="1815"/>
                </a:lnTo>
                <a:lnTo>
                  <a:pt x="1358" y="1815"/>
                </a:lnTo>
                <a:lnTo>
                  <a:pt x="1358" y="1815"/>
                </a:lnTo>
                <a:lnTo>
                  <a:pt x="1358" y="1816"/>
                </a:lnTo>
                <a:lnTo>
                  <a:pt x="1358" y="1816"/>
                </a:lnTo>
                <a:lnTo>
                  <a:pt x="1358" y="1816"/>
                </a:lnTo>
                <a:lnTo>
                  <a:pt x="1358" y="1818"/>
                </a:lnTo>
                <a:lnTo>
                  <a:pt x="1358" y="1818"/>
                </a:lnTo>
                <a:lnTo>
                  <a:pt x="1358" y="1818"/>
                </a:lnTo>
                <a:lnTo>
                  <a:pt x="1358" y="1818"/>
                </a:lnTo>
                <a:lnTo>
                  <a:pt x="1358" y="1819"/>
                </a:lnTo>
                <a:lnTo>
                  <a:pt x="1358" y="1819"/>
                </a:lnTo>
                <a:lnTo>
                  <a:pt x="1358" y="1819"/>
                </a:lnTo>
                <a:lnTo>
                  <a:pt x="1358" y="1819"/>
                </a:lnTo>
                <a:lnTo>
                  <a:pt x="1358" y="1820"/>
                </a:lnTo>
                <a:lnTo>
                  <a:pt x="1358" y="1820"/>
                </a:lnTo>
                <a:lnTo>
                  <a:pt x="1358" y="1820"/>
                </a:lnTo>
                <a:lnTo>
                  <a:pt x="1358" y="1820"/>
                </a:lnTo>
                <a:lnTo>
                  <a:pt x="1357" y="1820"/>
                </a:lnTo>
                <a:lnTo>
                  <a:pt x="1357" y="1822"/>
                </a:lnTo>
                <a:lnTo>
                  <a:pt x="1357" y="1822"/>
                </a:lnTo>
                <a:lnTo>
                  <a:pt x="1357" y="1822"/>
                </a:lnTo>
                <a:lnTo>
                  <a:pt x="1357" y="1822"/>
                </a:lnTo>
                <a:lnTo>
                  <a:pt x="1357" y="1822"/>
                </a:lnTo>
                <a:lnTo>
                  <a:pt x="1357" y="1823"/>
                </a:lnTo>
                <a:lnTo>
                  <a:pt x="1357" y="1823"/>
                </a:lnTo>
                <a:lnTo>
                  <a:pt x="1357" y="1823"/>
                </a:lnTo>
                <a:lnTo>
                  <a:pt x="1356" y="1823"/>
                </a:lnTo>
                <a:lnTo>
                  <a:pt x="1356" y="1823"/>
                </a:lnTo>
                <a:lnTo>
                  <a:pt x="1356" y="1823"/>
                </a:lnTo>
                <a:lnTo>
                  <a:pt x="1356" y="1825"/>
                </a:lnTo>
                <a:lnTo>
                  <a:pt x="1354" y="1825"/>
                </a:lnTo>
                <a:lnTo>
                  <a:pt x="1354" y="1825"/>
                </a:lnTo>
                <a:lnTo>
                  <a:pt x="1354" y="1826"/>
                </a:lnTo>
                <a:lnTo>
                  <a:pt x="1354" y="1826"/>
                </a:lnTo>
                <a:lnTo>
                  <a:pt x="1354" y="1826"/>
                </a:lnTo>
                <a:lnTo>
                  <a:pt x="1349" y="1825"/>
                </a:lnTo>
                <a:lnTo>
                  <a:pt x="1341" y="1822"/>
                </a:lnTo>
                <a:lnTo>
                  <a:pt x="1341" y="1822"/>
                </a:lnTo>
                <a:lnTo>
                  <a:pt x="1338" y="1822"/>
                </a:lnTo>
                <a:lnTo>
                  <a:pt x="1338" y="1820"/>
                </a:lnTo>
                <a:lnTo>
                  <a:pt x="1338" y="1820"/>
                </a:lnTo>
                <a:lnTo>
                  <a:pt x="1336" y="1820"/>
                </a:lnTo>
                <a:lnTo>
                  <a:pt x="1335" y="1820"/>
                </a:lnTo>
                <a:lnTo>
                  <a:pt x="1334" y="1820"/>
                </a:lnTo>
                <a:lnTo>
                  <a:pt x="1332" y="1820"/>
                </a:lnTo>
                <a:lnTo>
                  <a:pt x="1332" y="1820"/>
                </a:lnTo>
                <a:lnTo>
                  <a:pt x="1330" y="1819"/>
                </a:lnTo>
                <a:lnTo>
                  <a:pt x="1330" y="1819"/>
                </a:lnTo>
                <a:lnTo>
                  <a:pt x="1330" y="1819"/>
                </a:lnTo>
                <a:lnTo>
                  <a:pt x="1328" y="1819"/>
                </a:lnTo>
                <a:lnTo>
                  <a:pt x="1328" y="1819"/>
                </a:lnTo>
                <a:lnTo>
                  <a:pt x="1327" y="1818"/>
                </a:lnTo>
                <a:lnTo>
                  <a:pt x="1325" y="1818"/>
                </a:lnTo>
                <a:lnTo>
                  <a:pt x="1324" y="1818"/>
                </a:lnTo>
                <a:lnTo>
                  <a:pt x="1321" y="1816"/>
                </a:lnTo>
                <a:lnTo>
                  <a:pt x="1319" y="1815"/>
                </a:lnTo>
                <a:lnTo>
                  <a:pt x="1319" y="1815"/>
                </a:lnTo>
                <a:lnTo>
                  <a:pt x="1316" y="1814"/>
                </a:lnTo>
                <a:lnTo>
                  <a:pt x="1316" y="1814"/>
                </a:lnTo>
                <a:lnTo>
                  <a:pt x="1313" y="1812"/>
                </a:lnTo>
                <a:lnTo>
                  <a:pt x="1312" y="1812"/>
                </a:lnTo>
                <a:lnTo>
                  <a:pt x="1309" y="1814"/>
                </a:lnTo>
                <a:lnTo>
                  <a:pt x="1305" y="1814"/>
                </a:lnTo>
                <a:lnTo>
                  <a:pt x="1302" y="1814"/>
                </a:lnTo>
                <a:lnTo>
                  <a:pt x="1302" y="1814"/>
                </a:lnTo>
                <a:lnTo>
                  <a:pt x="1302" y="1815"/>
                </a:lnTo>
                <a:lnTo>
                  <a:pt x="1302" y="1815"/>
                </a:lnTo>
                <a:lnTo>
                  <a:pt x="1302" y="1816"/>
                </a:lnTo>
                <a:lnTo>
                  <a:pt x="1302" y="1818"/>
                </a:lnTo>
                <a:lnTo>
                  <a:pt x="1302" y="1818"/>
                </a:lnTo>
                <a:lnTo>
                  <a:pt x="1301" y="1819"/>
                </a:lnTo>
                <a:lnTo>
                  <a:pt x="1301" y="1819"/>
                </a:lnTo>
                <a:lnTo>
                  <a:pt x="1299" y="1819"/>
                </a:lnTo>
                <a:lnTo>
                  <a:pt x="1299" y="1820"/>
                </a:lnTo>
                <a:lnTo>
                  <a:pt x="1299" y="1820"/>
                </a:lnTo>
                <a:lnTo>
                  <a:pt x="1298" y="1820"/>
                </a:lnTo>
                <a:lnTo>
                  <a:pt x="1297" y="1822"/>
                </a:lnTo>
                <a:lnTo>
                  <a:pt x="1297" y="1822"/>
                </a:lnTo>
                <a:lnTo>
                  <a:pt x="1295" y="1823"/>
                </a:lnTo>
                <a:lnTo>
                  <a:pt x="1294" y="1823"/>
                </a:lnTo>
                <a:lnTo>
                  <a:pt x="1294" y="1823"/>
                </a:lnTo>
                <a:lnTo>
                  <a:pt x="1294" y="1823"/>
                </a:lnTo>
                <a:lnTo>
                  <a:pt x="1294" y="1823"/>
                </a:lnTo>
                <a:lnTo>
                  <a:pt x="1294" y="1823"/>
                </a:lnTo>
                <a:lnTo>
                  <a:pt x="1293" y="1823"/>
                </a:lnTo>
                <a:lnTo>
                  <a:pt x="1293" y="1823"/>
                </a:lnTo>
                <a:lnTo>
                  <a:pt x="1293" y="1823"/>
                </a:lnTo>
                <a:lnTo>
                  <a:pt x="1293" y="1823"/>
                </a:lnTo>
                <a:lnTo>
                  <a:pt x="1291" y="1823"/>
                </a:lnTo>
                <a:lnTo>
                  <a:pt x="1291" y="1822"/>
                </a:lnTo>
                <a:lnTo>
                  <a:pt x="1293" y="1823"/>
                </a:lnTo>
                <a:lnTo>
                  <a:pt x="1293" y="1823"/>
                </a:lnTo>
                <a:lnTo>
                  <a:pt x="1294" y="1823"/>
                </a:lnTo>
                <a:lnTo>
                  <a:pt x="1294" y="1823"/>
                </a:lnTo>
                <a:lnTo>
                  <a:pt x="1294" y="1823"/>
                </a:lnTo>
                <a:lnTo>
                  <a:pt x="1294" y="1822"/>
                </a:lnTo>
                <a:lnTo>
                  <a:pt x="1294" y="1822"/>
                </a:lnTo>
                <a:lnTo>
                  <a:pt x="1294" y="1822"/>
                </a:lnTo>
                <a:lnTo>
                  <a:pt x="1294" y="1820"/>
                </a:lnTo>
                <a:lnTo>
                  <a:pt x="1295" y="1820"/>
                </a:lnTo>
                <a:lnTo>
                  <a:pt x="1295" y="1820"/>
                </a:lnTo>
                <a:lnTo>
                  <a:pt x="1297" y="1820"/>
                </a:lnTo>
                <a:lnTo>
                  <a:pt x="1297" y="1820"/>
                </a:lnTo>
                <a:lnTo>
                  <a:pt x="1297" y="1820"/>
                </a:lnTo>
                <a:lnTo>
                  <a:pt x="1297" y="1820"/>
                </a:lnTo>
                <a:lnTo>
                  <a:pt x="1297" y="1820"/>
                </a:lnTo>
                <a:lnTo>
                  <a:pt x="1297" y="1819"/>
                </a:lnTo>
                <a:lnTo>
                  <a:pt x="1298" y="1819"/>
                </a:lnTo>
                <a:lnTo>
                  <a:pt x="1298" y="1819"/>
                </a:lnTo>
                <a:lnTo>
                  <a:pt x="1297" y="1819"/>
                </a:lnTo>
                <a:lnTo>
                  <a:pt x="1297" y="1818"/>
                </a:lnTo>
                <a:lnTo>
                  <a:pt x="1297" y="1818"/>
                </a:lnTo>
                <a:lnTo>
                  <a:pt x="1297" y="1818"/>
                </a:lnTo>
                <a:lnTo>
                  <a:pt x="1297" y="1818"/>
                </a:lnTo>
                <a:lnTo>
                  <a:pt x="1298" y="1818"/>
                </a:lnTo>
                <a:lnTo>
                  <a:pt x="1298" y="1816"/>
                </a:lnTo>
                <a:lnTo>
                  <a:pt x="1299" y="1816"/>
                </a:lnTo>
                <a:lnTo>
                  <a:pt x="1299" y="1815"/>
                </a:lnTo>
                <a:lnTo>
                  <a:pt x="1299" y="1815"/>
                </a:lnTo>
                <a:lnTo>
                  <a:pt x="1299" y="1815"/>
                </a:lnTo>
                <a:lnTo>
                  <a:pt x="1299" y="1815"/>
                </a:lnTo>
                <a:lnTo>
                  <a:pt x="1299" y="1815"/>
                </a:lnTo>
                <a:lnTo>
                  <a:pt x="1299" y="1815"/>
                </a:lnTo>
                <a:lnTo>
                  <a:pt x="1299" y="1815"/>
                </a:lnTo>
                <a:lnTo>
                  <a:pt x="1299" y="1814"/>
                </a:lnTo>
                <a:lnTo>
                  <a:pt x="1299" y="1814"/>
                </a:lnTo>
                <a:lnTo>
                  <a:pt x="1299" y="1814"/>
                </a:lnTo>
                <a:lnTo>
                  <a:pt x="1299" y="1812"/>
                </a:lnTo>
                <a:lnTo>
                  <a:pt x="1299" y="1812"/>
                </a:lnTo>
                <a:lnTo>
                  <a:pt x="1299" y="1812"/>
                </a:lnTo>
                <a:lnTo>
                  <a:pt x="1299" y="1812"/>
                </a:lnTo>
                <a:lnTo>
                  <a:pt x="1299" y="1812"/>
                </a:lnTo>
                <a:lnTo>
                  <a:pt x="1301" y="1812"/>
                </a:lnTo>
                <a:lnTo>
                  <a:pt x="1301" y="1811"/>
                </a:lnTo>
                <a:lnTo>
                  <a:pt x="1301" y="1811"/>
                </a:lnTo>
                <a:lnTo>
                  <a:pt x="1299" y="1811"/>
                </a:lnTo>
                <a:lnTo>
                  <a:pt x="1299" y="1810"/>
                </a:lnTo>
                <a:lnTo>
                  <a:pt x="1299" y="1810"/>
                </a:lnTo>
                <a:lnTo>
                  <a:pt x="1299" y="1810"/>
                </a:lnTo>
                <a:lnTo>
                  <a:pt x="1299" y="1808"/>
                </a:lnTo>
                <a:lnTo>
                  <a:pt x="1299" y="1808"/>
                </a:lnTo>
                <a:lnTo>
                  <a:pt x="1299" y="1807"/>
                </a:lnTo>
                <a:lnTo>
                  <a:pt x="1299" y="1807"/>
                </a:lnTo>
                <a:lnTo>
                  <a:pt x="1299" y="1807"/>
                </a:lnTo>
                <a:lnTo>
                  <a:pt x="1299" y="1807"/>
                </a:lnTo>
                <a:lnTo>
                  <a:pt x="1299" y="1807"/>
                </a:lnTo>
                <a:lnTo>
                  <a:pt x="1299" y="1807"/>
                </a:lnTo>
                <a:lnTo>
                  <a:pt x="1299" y="1805"/>
                </a:lnTo>
                <a:lnTo>
                  <a:pt x="1299" y="1805"/>
                </a:lnTo>
                <a:lnTo>
                  <a:pt x="1299" y="1804"/>
                </a:lnTo>
                <a:lnTo>
                  <a:pt x="1299" y="1804"/>
                </a:lnTo>
                <a:lnTo>
                  <a:pt x="1299" y="1804"/>
                </a:lnTo>
                <a:lnTo>
                  <a:pt x="1299" y="1804"/>
                </a:lnTo>
                <a:lnTo>
                  <a:pt x="1299" y="1803"/>
                </a:lnTo>
                <a:lnTo>
                  <a:pt x="1299" y="1803"/>
                </a:lnTo>
                <a:lnTo>
                  <a:pt x="1299" y="1801"/>
                </a:lnTo>
                <a:lnTo>
                  <a:pt x="1299" y="1801"/>
                </a:lnTo>
                <a:lnTo>
                  <a:pt x="1299" y="1801"/>
                </a:lnTo>
                <a:lnTo>
                  <a:pt x="1299" y="1800"/>
                </a:lnTo>
                <a:lnTo>
                  <a:pt x="1299" y="1800"/>
                </a:lnTo>
                <a:lnTo>
                  <a:pt x="1299" y="1799"/>
                </a:lnTo>
                <a:lnTo>
                  <a:pt x="1299" y="1799"/>
                </a:lnTo>
                <a:lnTo>
                  <a:pt x="1299" y="1799"/>
                </a:lnTo>
                <a:lnTo>
                  <a:pt x="1299" y="1799"/>
                </a:lnTo>
                <a:lnTo>
                  <a:pt x="1299" y="1797"/>
                </a:lnTo>
                <a:lnTo>
                  <a:pt x="1299" y="1797"/>
                </a:lnTo>
                <a:lnTo>
                  <a:pt x="1299" y="1797"/>
                </a:lnTo>
                <a:lnTo>
                  <a:pt x="1299" y="1796"/>
                </a:lnTo>
                <a:lnTo>
                  <a:pt x="1299" y="1796"/>
                </a:lnTo>
                <a:lnTo>
                  <a:pt x="1299" y="1796"/>
                </a:lnTo>
                <a:lnTo>
                  <a:pt x="1299" y="1794"/>
                </a:lnTo>
                <a:lnTo>
                  <a:pt x="1299" y="1794"/>
                </a:lnTo>
                <a:lnTo>
                  <a:pt x="1299" y="1793"/>
                </a:lnTo>
                <a:lnTo>
                  <a:pt x="1299" y="1793"/>
                </a:lnTo>
                <a:lnTo>
                  <a:pt x="1299" y="1793"/>
                </a:lnTo>
                <a:lnTo>
                  <a:pt x="1299" y="1792"/>
                </a:lnTo>
                <a:lnTo>
                  <a:pt x="1299" y="1792"/>
                </a:lnTo>
                <a:lnTo>
                  <a:pt x="1299" y="1790"/>
                </a:lnTo>
                <a:lnTo>
                  <a:pt x="1299" y="1790"/>
                </a:lnTo>
                <a:lnTo>
                  <a:pt x="1298" y="1790"/>
                </a:lnTo>
                <a:lnTo>
                  <a:pt x="1298" y="1790"/>
                </a:lnTo>
                <a:lnTo>
                  <a:pt x="1298" y="1790"/>
                </a:lnTo>
                <a:lnTo>
                  <a:pt x="1297" y="1790"/>
                </a:lnTo>
                <a:lnTo>
                  <a:pt x="1297" y="1790"/>
                </a:lnTo>
                <a:lnTo>
                  <a:pt x="1297" y="1790"/>
                </a:lnTo>
                <a:lnTo>
                  <a:pt x="1295" y="1790"/>
                </a:lnTo>
                <a:lnTo>
                  <a:pt x="1295" y="1789"/>
                </a:lnTo>
                <a:lnTo>
                  <a:pt x="1295" y="1789"/>
                </a:lnTo>
                <a:lnTo>
                  <a:pt x="1295" y="1788"/>
                </a:lnTo>
                <a:lnTo>
                  <a:pt x="1295" y="1788"/>
                </a:lnTo>
                <a:lnTo>
                  <a:pt x="1295" y="1788"/>
                </a:lnTo>
                <a:lnTo>
                  <a:pt x="1294" y="1788"/>
                </a:lnTo>
                <a:lnTo>
                  <a:pt x="1294" y="1788"/>
                </a:lnTo>
                <a:lnTo>
                  <a:pt x="1294" y="1788"/>
                </a:lnTo>
                <a:lnTo>
                  <a:pt x="1294" y="1786"/>
                </a:lnTo>
                <a:lnTo>
                  <a:pt x="1294" y="1786"/>
                </a:lnTo>
                <a:lnTo>
                  <a:pt x="1294" y="1785"/>
                </a:lnTo>
                <a:lnTo>
                  <a:pt x="1294" y="1785"/>
                </a:lnTo>
                <a:lnTo>
                  <a:pt x="1294" y="1785"/>
                </a:lnTo>
                <a:lnTo>
                  <a:pt x="1294" y="1784"/>
                </a:lnTo>
                <a:lnTo>
                  <a:pt x="1294" y="1784"/>
                </a:lnTo>
                <a:lnTo>
                  <a:pt x="1294" y="1782"/>
                </a:lnTo>
                <a:lnTo>
                  <a:pt x="1294" y="1782"/>
                </a:lnTo>
                <a:lnTo>
                  <a:pt x="1294" y="1782"/>
                </a:lnTo>
                <a:lnTo>
                  <a:pt x="1294" y="1782"/>
                </a:lnTo>
                <a:lnTo>
                  <a:pt x="1294" y="1781"/>
                </a:lnTo>
                <a:lnTo>
                  <a:pt x="1294" y="1781"/>
                </a:lnTo>
                <a:lnTo>
                  <a:pt x="1294" y="1781"/>
                </a:lnTo>
                <a:lnTo>
                  <a:pt x="1293" y="1781"/>
                </a:lnTo>
                <a:lnTo>
                  <a:pt x="1293" y="1781"/>
                </a:lnTo>
                <a:lnTo>
                  <a:pt x="1291" y="1781"/>
                </a:lnTo>
                <a:lnTo>
                  <a:pt x="1291" y="1779"/>
                </a:lnTo>
                <a:lnTo>
                  <a:pt x="1291" y="1779"/>
                </a:lnTo>
                <a:lnTo>
                  <a:pt x="1291" y="1779"/>
                </a:lnTo>
                <a:lnTo>
                  <a:pt x="1290" y="1779"/>
                </a:lnTo>
                <a:lnTo>
                  <a:pt x="1290" y="1778"/>
                </a:lnTo>
                <a:lnTo>
                  <a:pt x="1291" y="1778"/>
                </a:lnTo>
                <a:lnTo>
                  <a:pt x="1291" y="1777"/>
                </a:lnTo>
                <a:lnTo>
                  <a:pt x="1291" y="1777"/>
                </a:lnTo>
                <a:lnTo>
                  <a:pt x="1290" y="1777"/>
                </a:lnTo>
                <a:lnTo>
                  <a:pt x="1290" y="1775"/>
                </a:lnTo>
                <a:lnTo>
                  <a:pt x="1290" y="1775"/>
                </a:lnTo>
                <a:lnTo>
                  <a:pt x="1290" y="1774"/>
                </a:lnTo>
                <a:lnTo>
                  <a:pt x="1290" y="1774"/>
                </a:lnTo>
                <a:lnTo>
                  <a:pt x="1290" y="1774"/>
                </a:lnTo>
                <a:lnTo>
                  <a:pt x="1290" y="1773"/>
                </a:lnTo>
                <a:lnTo>
                  <a:pt x="1289" y="1773"/>
                </a:lnTo>
                <a:lnTo>
                  <a:pt x="1289" y="1771"/>
                </a:lnTo>
                <a:lnTo>
                  <a:pt x="1289" y="1771"/>
                </a:lnTo>
                <a:lnTo>
                  <a:pt x="1287" y="1771"/>
                </a:lnTo>
                <a:lnTo>
                  <a:pt x="1287" y="1771"/>
                </a:lnTo>
                <a:lnTo>
                  <a:pt x="1286" y="1770"/>
                </a:lnTo>
                <a:lnTo>
                  <a:pt x="1286" y="1770"/>
                </a:lnTo>
                <a:lnTo>
                  <a:pt x="1284" y="1770"/>
                </a:lnTo>
                <a:lnTo>
                  <a:pt x="1284" y="1768"/>
                </a:lnTo>
                <a:lnTo>
                  <a:pt x="1284" y="1768"/>
                </a:lnTo>
                <a:lnTo>
                  <a:pt x="1284" y="1768"/>
                </a:lnTo>
                <a:lnTo>
                  <a:pt x="1284" y="1768"/>
                </a:lnTo>
                <a:lnTo>
                  <a:pt x="1283" y="1767"/>
                </a:lnTo>
                <a:lnTo>
                  <a:pt x="1283" y="1766"/>
                </a:lnTo>
                <a:lnTo>
                  <a:pt x="1283" y="1764"/>
                </a:lnTo>
                <a:lnTo>
                  <a:pt x="1283" y="1763"/>
                </a:lnTo>
                <a:lnTo>
                  <a:pt x="1283" y="1762"/>
                </a:lnTo>
                <a:lnTo>
                  <a:pt x="1283" y="1760"/>
                </a:lnTo>
                <a:lnTo>
                  <a:pt x="1283" y="1760"/>
                </a:lnTo>
                <a:lnTo>
                  <a:pt x="1283" y="1760"/>
                </a:lnTo>
                <a:lnTo>
                  <a:pt x="1283" y="1759"/>
                </a:lnTo>
                <a:lnTo>
                  <a:pt x="1283" y="1759"/>
                </a:lnTo>
                <a:lnTo>
                  <a:pt x="1283" y="1758"/>
                </a:lnTo>
                <a:lnTo>
                  <a:pt x="1283" y="1758"/>
                </a:lnTo>
                <a:lnTo>
                  <a:pt x="1283" y="1758"/>
                </a:lnTo>
                <a:lnTo>
                  <a:pt x="1283" y="1756"/>
                </a:lnTo>
                <a:lnTo>
                  <a:pt x="1283" y="1756"/>
                </a:lnTo>
                <a:lnTo>
                  <a:pt x="1283" y="1755"/>
                </a:lnTo>
                <a:lnTo>
                  <a:pt x="1283" y="1755"/>
                </a:lnTo>
                <a:lnTo>
                  <a:pt x="1283" y="1755"/>
                </a:lnTo>
                <a:lnTo>
                  <a:pt x="1283" y="1753"/>
                </a:lnTo>
                <a:lnTo>
                  <a:pt x="1283" y="1753"/>
                </a:lnTo>
                <a:lnTo>
                  <a:pt x="1283" y="1752"/>
                </a:lnTo>
                <a:lnTo>
                  <a:pt x="1283" y="1752"/>
                </a:lnTo>
                <a:lnTo>
                  <a:pt x="1283" y="1752"/>
                </a:lnTo>
                <a:lnTo>
                  <a:pt x="1283" y="1751"/>
                </a:lnTo>
                <a:lnTo>
                  <a:pt x="1283" y="1751"/>
                </a:lnTo>
                <a:lnTo>
                  <a:pt x="1284" y="1749"/>
                </a:lnTo>
                <a:lnTo>
                  <a:pt x="1284" y="1749"/>
                </a:lnTo>
                <a:lnTo>
                  <a:pt x="1286" y="1749"/>
                </a:lnTo>
                <a:lnTo>
                  <a:pt x="1286" y="1748"/>
                </a:lnTo>
                <a:lnTo>
                  <a:pt x="1286" y="1748"/>
                </a:lnTo>
                <a:lnTo>
                  <a:pt x="1286" y="1747"/>
                </a:lnTo>
                <a:lnTo>
                  <a:pt x="1286" y="1747"/>
                </a:lnTo>
                <a:lnTo>
                  <a:pt x="1286" y="1747"/>
                </a:lnTo>
                <a:lnTo>
                  <a:pt x="1286" y="1745"/>
                </a:lnTo>
                <a:lnTo>
                  <a:pt x="1286" y="1745"/>
                </a:lnTo>
                <a:lnTo>
                  <a:pt x="1286" y="1745"/>
                </a:lnTo>
                <a:lnTo>
                  <a:pt x="1286" y="1744"/>
                </a:lnTo>
                <a:lnTo>
                  <a:pt x="1286" y="1744"/>
                </a:lnTo>
                <a:lnTo>
                  <a:pt x="1286" y="1742"/>
                </a:lnTo>
                <a:lnTo>
                  <a:pt x="1286" y="1742"/>
                </a:lnTo>
                <a:lnTo>
                  <a:pt x="1287" y="1741"/>
                </a:lnTo>
                <a:lnTo>
                  <a:pt x="1287" y="1741"/>
                </a:lnTo>
                <a:lnTo>
                  <a:pt x="1287" y="1741"/>
                </a:lnTo>
                <a:lnTo>
                  <a:pt x="1287" y="1740"/>
                </a:lnTo>
                <a:lnTo>
                  <a:pt x="1286" y="1740"/>
                </a:lnTo>
                <a:lnTo>
                  <a:pt x="1286" y="1738"/>
                </a:lnTo>
                <a:lnTo>
                  <a:pt x="1286" y="1738"/>
                </a:lnTo>
                <a:lnTo>
                  <a:pt x="1286" y="1738"/>
                </a:lnTo>
                <a:lnTo>
                  <a:pt x="1286" y="1737"/>
                </a:lnTo>
                <a:lnTo>
                  <a:pt x="1286" y="1737"/>
                </a:lnTo>
                <a:lnTo>
                  <a:pt x="1286" y="1736"/>
                </a:lnTo>
                <a:lnTo>
                  <a:pt x="1286" y="1736"/>
                </a:lnTo>
                <a:lnTo>
                  <a:pt x="1287" y="1736"/>
                </a:lnTo>
                <a:lnTo>
                  <a:pt x="1287" y="1734"/>
                </a:lnTo>
                <a:lnTo>
                  <a:pt x="1287" y="1734"/>
                </a:lnTo>
                <a:lnTo>
                  <a:pt x="1289" y="1733"/>
                </a:lnTo>
                <a:lnTo>
                  <a:pt x="1289" y="1733"/>
                </a:lnTo>
                <a:lnTo>
                  <a:pt x="1289" y="1733"/>
                </a:lnTo>
                <a:lnTo>
                  <a:pt x="1290" y="1733"/>
                </a:lnTo>
                <a:lnTo>
                  <a:pt x="1290" y="1732"/>
                </a:lnTo>
                <a:lnTo>
                  <a:pt x="1290" y="1732"/>
                </a:lnTo>
                <a:lnTo>
                  <a:pt x="1290" y="1730"/>
                </a:lnTo>
                <a:lnTo>
                  <a:pt x="1289" y="1730"/>
                </a:lnTo>
                <a:lnTo>
                  <a:pt x="1286" y="1730"/>
                </a:lnTo>
                <a:lnTo>
                  <a:pt x="1283" y="1730"/>
                </a:lnTo>
                <a:lnTo>
                  <a:pt x="1275" y="1729"/>
                </a:lnTo>
                <a:lnTo>
                  <a:pt x="1271" y="1729"/>
                </a:lnTo>
                <a:lnTo>
                  <a:pt x="1268" y="1727"/>
                </a:lnTo>
                <a:lnTo>
                  <a:pt x="1265" y="1727"/>
                </a:lnTo>
                <a:lnTo>
                  <a:pt x="1264" y="1727"/>
                </a:lnTo>
                <a:lnTo>
                  <a:pt x="1257" y="1727"/>
                </a:lnTo>
                <a:lnTo>
                  <a:pt x="1253" y="1726"/>
                </a:lnTo>
                <a:lnTo>
                  <a:pt x="1252" y="1726"/>
                </a:lnTo>
                <a:lnTo>
                  <a:pt x="1245" y="1726"/>
                </a:lnTo>
                <a:lnTo>
                  <a:pt x="1242" y="1725"/>
                </a:lnTo>
                <a:lnTo>
                  <a:pt x="1241" y="1725"/>
                </a:lnTo>
                <a:lnTo>
                  <a:pt x="1239" y="1725"/>
                </a:lnTo>
                <a:lnTo>
                  <a:pt x="1238" y="1725"/>
                </a:lnTo>
                <a:lnTo>
                  <a:pt x="1237" y="1725"/>
                </a:lnTo>
                <a:lnTo>
                  <a:pt x="1237" y="1725"/>
                </a:lnTo>
                <a:lnTo>
                  <a:pt x="1235" y="1725"/>
                </a:lnTo>
                <a:lnTo>
                  <a:pt x="1231" y="1725"/>
                </a:lnTo>
                <a:lnTo>
                  <a:pt x="1228" y="1723"/>
                </a:lnTo>
                <a:lnTo>
                  <a:pt x="1227" y="1723"/>
                </a:lnTo>
                <a:lnTo>
                  <a:pt x="1227" y="1723"/>
                </a:lnTo>
                <a:lnTo>
                  <a:pt x="1226" y="1723"/>
                </a:lnTo>
                <a:lnTo>
                  <a:pt x="1226" y="1723"/>
                </a:lnTo>
                <a:lnTo>
                  <a:pt x="1221" y="1723"/>
                </a:lnTo>
                <a:lnTo>
                  <a:pt x="1221" y="1723"/>
                </a:lnTo>
                <a:lnTo>
                  <a:pt x="1220" y="1722"/>
                </a:lnTo>
                <a:lnTo>
                  <a:pt x="1215" y="1722"/>
                </a:lnTo>
                <a:lnTo>
                  <a:pt x="1215" y="1722"/>
                </a:lnTo>
                <a:lnTo>
                  <a:pt x="1211" y="1722"/>
                </a:lnTo>
                <a:lnTo>
                  <a:pt x="1209" y="1722"/>
                </a:lnTo>
                <a:lnTo>
                  <a:pt x="1206" y="1721"/>
                </a:lnTo>
                <a:lnTo>
                  <a:pt x="1202" y="1721"/>
                </a:lnTo>
                <a:lnTo>
                  <a:pt x="1202" y="1721"/>
                </a:lnTo>
                <a:lnTo>
                  <a:pt x="1201" y="1721"/>
                </a:lnTo>
                <a:lnTo>
                  <a:pt x="1201" y="1721"/>
                </a:lnTo>
                <a:lnTo>
                  <a:pt x="1200" y="1721"/>
                </a:lnTo>
                <a:lnTo>
                  <a:pt x="1193" y="1719"/>
                </a:lnTo>
                <a:lnTo>
                  <a:pt x="1189" y="1719"/>
                </a:lnTo>
                <a:lnTo>
                  <a:pt x="1186" y="1719"/>
                </a:lnTo>
                <a:lnTo>
                  <a:pt x="1182" y="1718"/>
                </a:lnTo>
                <a:lnTo>
                  <a:pt x="1179" y="1718"/>
                </a:lnTo>
                <a:lnTo>
                  <a:pt x="1176" y="1718"/>
                </a:lnTo>
                <a:lnTo>
                  <a:pt x="1172" y="1716"/>
                </a:lnTo>
                <a:lnTo>
                  <a:pt x="1168" y="1716"/>
                </a:lnTo>
                <a:lnTo>
                  <a:pt x="1163" y="1716"/>
                </a:lnTo>
                <a:lnTo>
                  <a:pt x="1161" y="1716"/>
                </a:lnTo>
                <a:lnTo>
                  <a:pt x="1154" y="1715"/>
                </a:lnTo>
                <a:lnTo>
                  <a:pt x="1154" y="1715"/>
                </a:lnTo>
                <a:lnTo>
                  <a:pt x="1153" y="1715"/>
                </a:lnTo>
                <a:lnTo>
                  <a:pt x="1146" y="1714"/>
                </a:lnTo>
                <a:lnTo>
                  <a:pt x="1139" y="1712"/>
                </a:lnTo>
                <a:lnTo>
                  <a:pt x="1138" y="1712"/>
                </a:lnTo>
                <a:lnTo>
                  <a:pt x="1134" y="1712"/>
                </a:lnTo>
                <a:lnTo>
                  <a:pt x="1127" y="1711"/>
                </a:lnTo>
                <a:lnTo>
                  <a:pt x="1120" y="1711"/>
                </a:lnTo>
                <a:lnTo>
                  <a:pt x="1116" y="1710"/>
                </a:lnTo>
                <a:lnTo>
                  <a:pt x="1111" y="1710"/>
                </a:lnTo>
                <a:lnTo>
                  <a:pt x="1109" y="1710"/>
                </a:lnTo>
                <a:lnTo>
                  <a:pt x="1104" y="1708"/>
                </a:lnTo>
                <a:lnTo>
                  <a:pt x="1101" y="1708"/>
                </a:lnTo>
                <a:lnTo>
                  <a:pt x="1100" y="1708"/>
                </a:lnTo>
                <a:lnTo>
                  <a:pt x="1098" y="1708"/>
                </a:lnTo>
                <a:lnTo>
                  <a:pt x="1097" y="1708"/>
                </a:lnTo>
                <a:lnTo>
                  <a:pt x="1097" y="1708"/>
                </a:lnTo>
                <a:lnTo>
                  <a:pt x="1097" y="1708"/>
                </a:lnTo>
                <a:lnTo>
                  <a:pt x="1097" y="1707"/>
                </a:lnTo>
                <a:lnTo>
                  <a:pt x="1098" y="1706"/>
                </a:lnTo>
                <a:lnTo>
                  <a:pt x="1098" y="1706"/>
                </a:lnTo>
                <a:lnTo>
                  <a:pt x="1098" y="1706"/>
                </a:lnTo>
                <a:lnTo>
                  <a:pt x="1098" y="1704"/>
                </a:lnTo>
                <a:lnTo>
                  <a:pt x="1098" y="1704"/>
                </a:lnTo>
                <a:lnTo>
                  <a:pt x="1098" y="1703"/>
                </a:lnTo>
                <a:lnTo>
                  <a:pt x="1098" y="1703"/>
                </a:lnTo>
                <a:lnTo>
                  <a:pt x="1098" y="1701"/>
                </a:lnTo>
                <a:lnTo>
                  <a:pt x="1098" y="1700"/>
                </a:lnTo>
                <a:lnTo>
                  <a:pt x="1098" y="1700"/>
                </a:lnTo>
                <a:lnTo>
                  <a:pt x="1098" y="1700"/>
                </a:lnTo>
                <a:lnTo>
                  <a:pt x="1098" y="1700"/>
                </a:lnTo>
                <a:lnTo>
                  <a:pt x="1098" y="1699"/>
                </a:lnTo>
                <a:lnTo>
                  <a:pt x="1098" y="1699"/>
                </a:lnTo>
                <a:lnTo>
                  <a:pt x="1098" y="1697"/>
                </a:lnTo>
                <a:lnTo>
                  <a:pt x="1100" y="1697"/>
                </a:lnTo>
                <a:lnTo>
                  <a:pt x="1100" y="1697"/>
                </a:lnTo>
                <a:lnTo>
                  <a:pt x="1100" y="1697"/>
                </a:lnTo>
                <a:lnTo>
                  <a:pt x="1100" y="1697"/>
                </a:lnTo>
                <a:lnTo>
                  <a:pt x="1101" y="1697"/>
                </a:lnTo>
                <a:lnTo>
                  <a:pt x="1101" y="1696"/>
                </a:lnTo>
                <a:lnTo>
                  <a:pt x="1101" y="1695"/>
                </a:lnTo>
                <a:lnTo>
                  <a:pt x="1102" y="1695"/>
                </a:lnTo>
                <a:lnTo>
                  <a:pt x="1102" y="1695"/>
                </a:lnTo>
                <a:lnTo>
                  <a:pt x="1102" y="1695"/>
                </a:lnTo>
                <a:lnTo>
                  <a:pt x="1102" y="1695"/>
                </a:lnTo>
                <a:lnTo>
                  <a:pt x="1102" y="1695"/>
                </a:lnTo>
                <a:lnTo>
                  <a:pt x="1104" y="1695"/>
                </a:lnTo>
                <a:lnTo>
                  <a:pt x="1104" y="1695"/>
                </a:lnTo>
                <a:lnTo>
                  <a:pt x="1104" y="1695"/>
                </a:lnTo>
                <a:lnTo>
                  <a:pt x="1104" y="1693"/>
                </a:lnTo>
                <a:lnTo>
                  <a:pt x="1105" y="1692"/>
                </a:lnTo>
                <a:lnTo>
                  <a:pt x="1105" y="1692"/>
                </a:lnTo>
                <a:lnTo>
                  <a:pt x="1105" y="1692"/>
                </a:lnTo>
                <a:lnTo>
                  <a:pt x="1105" y="1692"/>
                </a:lnTo>
                <a:lnTo>
                  <a:pt x="1105" y="1692"/>
                </a:lnTo>
                <a:lnTo>
                  <a:pt x="1105" y="1693"/>
                </a:lnTo>
                <a:lnTo>
                  <a:pt x="1107" y="1693"/>
                </a:lnTo>
                <a:lnTo>
                  <a:pt x="1107" y="1693"/>
                </a:lnTo>
                <a:lnTo>
                  <a:pt x="1107" y="1693"/>
                </a:lnTo>
                <a:lnTo>
                  <a:pt x="1107" y="1691"/>
                </a:lnTo>
                <a:lnTo>
                  <a:pt x="1108" y="1688"/>
                </a:lnTo>
                <a:lnTo>
                  <a:pt x="1108" y="1688"/>
                </a:lnTo>
                <a:lnTo>
                  <a:pt x="1108" y="1688"/>
                </a:lnTo>
                <a:lnTo>
                  <a:pt x="1108" y="1689"/>
                </a:lnTo>
                <a:lnTo>
                  <a:pt x="1108" y="1689"/>
                </a:lnTo>
                <a:lnTo>
                  <a:pt x="1109" y="1689"/>
                </a:lnTo>
                <a:lnTo>
                  <a:pt x="1109" y="1688"/>
                </a:lnTo>
                <a:lnTo>
                  <a:pt x="1109" y="1686"/>
                </a:lnTo>
                <a:lnTo>
                  <a:pt x="1109" y="1685"/>
                </a:lnTo>
                <a:lnTo>
                  <a:pt x="1111" y="1685"/>
                </a:lnTo>
                <a:lnTo>
                  <a:pt x="1111" y="1685"/>
                </a:lnTo>
                <a:lnTo>
                  <a:pt x="1111" y="1685"/>
                </a:lnTo>
                <a:lnTo>
                  <a:pt x="1112" y="1685"/>
                </a:lnTo>
                <a:lnTo>
                  <a:pt x="1113" y="1685"/>
                </a:lnTo>
                <a:lnTo>
                  <a:pt x="1113" y="1685"/>
                </a:lnTo>
                <a:lnTo>
                  <a:pt x="1113" y="1685"/>
                </a:lnTo>
                <a:lnTo>
                  <a:pt x="1115" y="1685"/>
                </a:lnTo>
                <a:lnTo>
                  <a:pt x="1115" y="1684"/>
                </a:lnTo>
                <a:lnTo>
                  <a:pt x="1115" y="1684"/>
                </a:lnTo>
                <a:lnTo>
                  <a:pt x="1115" y="1684"/>
                </a:lnTo>
                <a:lnTo>
                  <a:pt x="1115" y="1682"/>
                </a:lnTo>
                <a:lnTo>
                  <a:pt x="1115" y="1682"/>
                </a:lnTo>
                <a:lnTo>
                  <a:pt x="1115" y="1681"/>
                </a:lnTo>
                <a:lnTo>
                  <a:pt x="1115" y="1681"/>
                </a:lnTo>
                <a:lnTo>
                  <a:pt x="1115" y="1681"/>
                </a:lnTo>
                <a:lnTo>
                  <a:pt x="1115" y="1680"/>
                </a:lnTo>
                <a:lnTo>
                  <a:pt x="1115" y="1680"/>
                </a:lnTo>
                <a:lnTo>
                  <a:pt x="1115" y="1678"/>
                </a:lnTo>
                <a:lnTo>
                  <a:pt x="1115" y="1678"/>
                </a:lnTo>
                <a:lnTo>
                  <a:pt x="1115" y="1678"/>
                </a:lnTo>
                <a:lnTo>
                  <a:pt x="1116" y="1678"/>
                </a:lnTo>
                <a:lnTo>
                  <a:pt x="1116" y="1678"/>
                </a:lnTo>
                <a:lnTo>
                  <a:pt x="1116" y="1677"/>
                </a:lnTo>
                <a:lnTo>
                  <a:pt x="1116" y="1677"/>
                </a:lnTo>
                <a:lnTo>
                  <a:pt x="1116" y="1677"/>
                </a:lnTo>
                <a:lnTo>
                  <a:pt x="1116" y="1677"/>
                </a:lnTo>
                <a:lnTo>
                  <a:pt x="1116" y="1675"/>
                </a:lnTo>
                <a:lnTo>
                  <a:pt x="1116" y="1675"/>
                </a:lnTo>
                <a:lnTo>
                  <a:pt x="1116" y="1675"/>
                </a:lnTo>
                <a:lnTo>
                  <a:pt x="1116" y="1675"/>
                </a:lnTo>
                <a:lnTo>
                  <a:pt x="1116" y="1674"/>
                </a:lnTo>
                <a:lnTo>
                  <a:pt x="1116" y="1674"/>
                </a:lnTo>
                <a:lnTo>
                  <a:pt x="1116" y="1673"/>
                </a:lnTo>
                <a:lnTo>
                  <a:pt x="1116" y="1673"/>
                </a:lnTo>
                <a:lnTo>
                  <a:pt x="1118" y="1673"/>
                </a:lnTo>
                <a:lnTo>
                  <a:pt x="1118" y="1674"/>
                </a:lnTo>
                <a:lnTo>
                  <a:pt x="1118" y="1674"/>
                </a:lnTo>
                <a:lnTo>
                  <a:pt x="1119" y="1674"/>
                </a:lnTo>
                <a:lnTo>
                  <a:pt x="1119" y="1674"/>
                </a:lnTo>
                <a:lnTo>
                  <a:pt x="1119" y="1674"/>
                </a:lnTo>
                <a:lnTo>
                  <a:pt x="1119" y="1673"/>
                </a:lnTo>
                <a:lnTo>
                  <a:pt x="1119" y="1673"/>
                </a:lnTo>
                <a:lnTo>
                  <a:pt x="1120" y="1673"/>
                </a:lnTo>
                <a:lnTo>
                  <a:pt x="1120" y="1673"/>
                </a:lnTo>
                <a:lnTo>
                  <a:pt x="1120" y="1671"/>
                </a:lnTo>
                <a:lnTo>
                  <a:pt x="1120" y="1671"/>
                </a:lnTo>
                <a:lnTo>
                  <a:pt x="1120" y="1670"/>
                </a:lnTo>
                <a:lnTo>
                  <a:pt x="1120" y="1670"/>
                </a:lnTo>
                <a:lnTo>
                  <a:pt x="1120" y="1670"/>
                </a:lnTo>
                <a:lnTo>
                  <a:pt x="1120" y="1670"/>
                </a:lnTo>
                <a:lnTo>
                  <a:pt x="1120" y="1669"/>
                </a:lnTo>
                <a:lnTo>
                  <a:pt x="1122" y="1669"/>
                </a:lnTo>
                <a:lnTo>
                  <a:pt x="1122" y="1669"/>
                </a:lnTo>
                <a:lnTo>
                  <a:pt x="1122" y="1669"/>
                </a:lnTo>
                <a:lnTo>
                  <a:pt x="1122" y="1669"/>
                </a:lnTo>
                <a:lnTo>
                  <a:pt x="1122" y="1669"/>
                </a:lnTo>
                <a:lnTo>
                  <a:pt x="1122" y="1669"/>
                </a:lnTo>
                <a:lnTo>
                  <a:pt x="1122" y="1667"/>
                </a:lnTo>
                <a:lnTo>
                  <a:pt x="1122" y="1667"/>
                </a:lnTo>
                <a:lnTo>
                  <a:pt x="1122" y="1667"/>
                </a:lnTo>
                <a:lnTo>
                  <a:pt x="1122" y="1666"/>
                </a:lnTo>
                <a:lnTo>
                  <a:pt x="1122" y="1666"/>
                </a:lnTo>
                <a:lnTo>
                  <a:pt x="1122" y="1665"/>
                </a:lnTo>
                <a:lnTo>
                  <a:pt x="1122" y="1665"/>
                </a:lnTo>
                <a:lnTo>
                  <a:pt x="1122" y="1665"/>
                </a:lnTo>
                <a:lnTo>
                  <a:pt x="1122" y="1663"/>
                </a:lnTo>
                <a:lnTo>
                  <a:pt x="1122" y="1663"/>
                </a:lnTo>
                <a:lnTo>
                  <a:pt x="1120" y="1663"/>
                </a:lnTo>
                <a:lnTo>
                  <a:pt x="1120" y="1662"/>
                </a:lnTo>
                <a:lnTo>
                  <a:pt x="1122" y="1659"/>
                </a:lnTo>
                <a:lnTo>
                  <a:pt x="1122" y="1655"/>
                </a:lnTo>
                <a:lnTo>
                  <a:pt x="1122" y="1652"/>
                </a:lnTo>
                <a:lnTo>
                  <a:pt x="1122" y="1651"/>
                </a:lnTo>
                <a:lnTo>
                  <a:pt x="1122" y="1651"/>
                </a:lnTo>
                <a:lnTo>
                  <a:pt x="1122" y="1651"/>
                </a:lnTo>
                <a:lnTo>
                  <a:pt x="1122" y="1649"/>
                </a:lnTo>
                <a:lnTo>
                  <a:pt x="1122" y="1649"/>
                </a:lnTo>
                <a:lnTo>
                  <a:pt x="1122" y="1648"/>
                </a:lnTo>
                <a:lnTo>
                  <a:pt x="1122" y="1648"/>
                </a:lnTo>
                <a:lnTo>
                  <a:pt x="1122" y="1648"/>
                </a:lnTo>
                <a:lnTo>
                  <a:pt x="1122" y="1647"/>
                </a:lnTo>
                <a:lnTo>
                  <a:pt x="1122" y="1647"/>
                </a:lnTo>
                <a:lnTo>
                  <a:pt x="1123" y="1647"/>
                </a:lnTo>
                <a:lnTo>
                  <a:pt x="1123" y="1647"/>
                </a:lnTo>
                <a:lnTo>
                  <a:pt x="1123" y="1645"/>
                </a:lnTo>
                <a:lnTo>
                  <a:pt x="1123" y="1645"/>
                </a:lnTo>
                <a:lnTo>
                  <a:pt x="1123" y="1645"/>
                </a:lnTo>
                <a:lnTo>
                  <a:pt x="1123" y="1644"/>
                </a:lnTo>
                <a:lnTo>
                  <a:pt x="1123" y="1644"/>
                </a:lnTo>
                <a:lnTo>
                  <a:pt x="1123" y="1643"/>
                </a:lnTo>
                <a:lnTo>
                  <a:pt x="1123" y="1643"/>
                </a:lnTo>
                <a:lnTo>
                  <a:pt x="1122" y="1643"/>
                </a:lnTo>
                <a:lnTo>
                  <a:pt x="1122" y="1643"/>
                </a:lnTo>
                <a:lnTo>
                  <a:pt x="1122" y="1643"/>
                </a:lnTo>
                <a:lnTo>
                  <a:pt x="1122" y="1643"/>
                </a:lnTo>
                <a:lnTo>
                  <a:pt x="1122" y="1644"/>
                </a:lnTo>
                <a:lnTo>
                  <a:pt x="1122" y="1643"/>
                </a:lnTo>
                <a:lnTo>
                  <a:pt x="1120" y="1643"/>
                </a:lnTo>
                <a:lnTo>
                  <a:pt x="1120" y="1643"/>
                </a:lnTo>
                <a:lnTo>
                  <a:pt x="1120" y="1644"/>
                </a:lnTo>
                <a:lnTo>
                  <a:pt x="1119" y="1644"/>
                </a:lnTo>
                <a:lnTo>
                  <a:pt x="1119" y="1644"/>
                </a:lnTo>
                <a:lnTo>
                  <a:pt x="1119" y="1644"/>
                </a:lnTo>
                <a:lnTo>
                  <a:pt x="1119" y="1645"/>
                </a:lnTo>
                <a:lnTo>
                  <a:pt x="1119" y="1645"/>
                </a:lnTo>
                <a:lnTo>
                  <a:pt x="1119" y="1644"/>
                </a:lnTo>
                <a:lnTo>
                  <a:pt x="1119" y="1645"/>
                </a:lnTo>
                <a:lnTo>
                  <a:pt x="1119" y="1645"/>
                </a:lnTo>
                <a:lnTo>
                  <a:pt x="1119" y="1645"/>
                </a:lnTo>
                <a:lnTo>
                  <a:pt x="1119" y="1645"/>
                </a:lnTo>
                <a:lnTo>
                  <a:pt x="1119" y="1645"/>
                </a:lnTo>
                <a:lnTo>
                  <a:pt x="1118" y="1647"/>
                </a:lnTo>
                <a:lnTo>
                  <a:pt x="1118" y="1647"/>
                </a:lnTo>
                <a:lnTo>
                  <a:pt x="1118" y="1648"/>
                </a:lnTo>
                <a:lnTo>
                  <a:pt x="1118" y="1648"/>
                </a:lnTo>
                <a:lnTo>
                  <a:pt x="1116" y="1648"/>
                </a:lnTo>
                <a:lnTo>
                  <a:pt x="1116" y="1648"/>
                </a:lnTo>
                <a:lnTo>
                  <a:pt x="1116" y="1648"/>
                </a:lnTo>
                <a:lnTo>
                  <a:pt x="1116" y="1648"/>
                </a:lnTo>
                <a:lnTo>
                  <a:pt x="1116" y="1648"/>
                </a:lnTo>
                <a:lnTo>
                  <a:pt x="1115" y="1648"/>
                </a:lnTo>
                <a:lnTo>
                  <a:pt x="1115" y="1648"/>
                </a:lnTo>
                <a:lnTo>
                  <a:pt x="1115" y="1648"/>
                </a:lnTo>
                <a:lnTo>
                  <a:pt x="1115" y="1647"/>
                </a:lnTo>
                <a:lnTo>
                  <a:pt x="1113" y="1647"/>
                </a:lnTo>
                <a:lnTo>
                  <a:pt x="1113" y="1647"/>
                </a:lnTo>
                <a:lnTo>
                  <a:pt x="1113" y="1645"/>
                </a:lnTo>
                <a:lnTo>
                  <a:pt x="1115" y="1645"/>
                </a:lnTo>
                <a:lnTo>
                  <a:pt x="1115" y="1645"/>
                </a:lnTo>
                <a:lnTo>
                  <a:pt x="1113" y="1645"/>
                </a:lnTo>
                <a:lnTo>
                  <a:pt x="1113" y="1644"/>
                </a:lnTo>
                <a:lnTo>
                  <a:pt x="1113" y="1644"/>
                </a:lnTo>
                <a:lnTo>
                  <a:pt x="1113" y="1644"/>
                </a:lnTo>
                <a:lnTo>
                  <a:pt x="1112" y="1644"/>
                </a:lnTo>
                <a:lnTo>
                  <a:pt x="1112" y="1643"/>
                </a:lnTo>
                <a:lnTo>
                  <a:pt x="1112" y="1643"/>
                </a:lnTo>
                <a:lnTo>
                  <a:pt x="1111" y="1643"/>
                </a:lnTo>
                <a:lnTo>
                  <a:pt x="1111" y="1644"/>
                </a:lnTo>
                <a:lnTo>
                  <a:pt x="1111" y="1643"/>
                </a:lnTo>
                <a:lnTo>
                  <a:pt x="1109" y="1643"/>
                </a:lnTo>
                <a:lnTo>
                  <a:pt x="1109" y="1644"/>
                </a:lnTo>
                <a:lnTo>
                  <a:pt x="1109" y="1644"/>
                </a:lnTo>
                <a:lnTo>
                  <a:pt x="1108" y="1644"/>
                </a:lnTo>
                <a:lnTo>
                  <a:pt x="1108" y="1644"/>
                </a:lnTo>
                <a:lnTo>
                  <a:pt x="1108" y="1644"/>
                </a:lnTo>
                <a:lnTo>
                  <a:pt x="1108" y="1644"/>
                </a:lnTo>
                <a:lnTo>
                  <a:pt x="1107" y="1644"/>
                </a:lnTo>
                <a:lnTo>
                  <a:pt x="1107" y="1644"/>
                </a:lnTo>
                <a:lnTo>
                  <a:pt x="1107" y="1645"/>
                </a:lnTo>
                <a:lnTo>
                  <a:pt x="1107" y="1645"/>
                </a:lnTo>
                <a:lnTo>
                  <a:pt x="1105" y="1645"/>
                </a:lnTo>
                <a:lnTo>
                  <a:pt x="1105" y="1645"/>
                </a:lnTo>
                <a:lnTo>
                  <a:pt x="1105" y="1645"/>
                </a:lnTo>
                <a:lnTo>
                  <a:pt x="1105" y="1645"/>
                </a:lnTo>
                <a:lnTo>
                  <a:pt x="1104" y="1645"/>
                </a:lnTo>
                <a:lnTo>
                  <a:pt x="1104" y="1645"/>
                </a:lnTo>
                <a:lnTo>
                  <a:pt x="1102" y="1645"/>
                </a:lnTo>
                <a:lnTo>
                  <a:pt x="1102" y="1644"/>
                </a:lnTo>
                <a:lnTo>
                  <a:pt x="1102" y="1644"/>
                </a:lnTo>
                <a:lnTo>
                  <a:pt x="1102" y="1644"/>
                </a:lnTo>
                <a:lnTo>
                  <a:pt x="1101" y="1644"/>
                </a:lnTo>
                <a:lnTo>
                  <a:pt x="1100" y="1644"/>
                </a:lnTo>
                <a:lnTo>
                  <a:pt x="1100" y="1644"/>
                </a:lnTo>
                <a:lnTo>
                  <a:pt x="1098" y="1644"/>
                </a:lnTo>
                <a:lnTo>
                  <a:pt x="1098" y="1644"/>
                </a:lnTo>
                <a:lnTo>
                  <a:pt x="1098" y="1644"/>
                </a:lnTo>
                <a:lnTo>
                  <a:pt x="1098" y="1643"/>
                </a:lnTo>
                <a:lnTo>
                  <a:pt x="1097" y="1643"/>
                </a:lnTo>
                <a:lnTo>
                  <a:pt x="1097" y="1643"/>
                </a:lnTo>
                <a:lnTo>
                  <a:pt x="1097" y="1643"/>
                </a:lnTo>
                <a:lnTo>
                  <a:pt x="1097" y="1641"/>
                </a:lnTo>
                <a:lnTo>
                  <a:pt x="1097" y="1641"/>
                </a:lnTo>
                <a:lnTo>
                  <a:pt x="1097" y="1640"/>
                </a:lnTo>
                <a:lnTo>
                  <a:pt x="1097" y="1640"/>
                </a:lnTo>
                <a:lnTo>
                  <a:pt x="1096" y="1640"/>
                </a:lnTo>
                <a:lnTo>
                  <a:pt x="1094" y="1637"/>
                </a:lnTo>
                <a:lnTo>
                  <a:pt x="1094" y="1636"/>
                </a:lnTo>
                <a:lnTo>
                  <a:pt x="1094" y="1634"/>
                </a:lnTo>
                <a:lnTo>
                  <a:pt x="1094" y="1634"/>
                </a:lnTo>
                <a:lnTo>
                  <a:pt x="1093" y="1633"/>
                </a:lnTo>
                <a:lnTo>
                  <a:pt x="1093" y="1632"/>
                </a:lnTo>
                <a:lnTo>
                  <a:pt x="1093" y="1632"/>
                </a:lnTo>
                <a:lnTo>
                  <a:pt x="1092" y="1629"/>
                </a:lnTo>
                <a:lnTo>
                  <a:pt x="1090" y="1628"/>
                </a:lnTo>
                <a:lnTo>
                  <a:pt x="1089" y="1625"/>
                </a:lnTo>
                <a:lnTo>
                  <a:pt x="1089" y="1625"/>
                </a:lnTo>
                <a:lnTo>
                  <a:pt x="1089" y="1623"/>
                </a:lnTo>
                <a:lnTo>
                  <a:pt x="1089" y="1623"/>
                </a:lnTo>
                <a:lnTo>
                  <a:pt x="1089" y="1622"/>
                </a:lnTo>
                <a:lnTo>
                  <a:pt x="1090" y="1622"/>
                </a:lnTo>
                <a:lnTo>
                  <a:pt x="1089" y="1622"/>
                </a:lnTo>
                <a:lnTo>
                  <a:pt x="1089" y="1621"/>
                </a:lnTo>
                <a:lnTo>
                  <a:pt x="1086" y="1621"/>
                </a:lnTo>
                <a:lnTo>
                  <a:pt x="1086" y="1619"/>
                </a:lnTo>
                <a:lnTo>
                  <a:pt x="1086" y="1618"/>
                </a:lnTo>
                <a:lnTo>
                  <a:pt x="1086" y="1618"/>
                </a:lnTo>
                <a:lnTo>
                  <a:pt x="1086" y="1618"/>
                </a:lnTo>
                <a:lnTo>
                  <a:pt x="1086" y="1617"/>
                </a:lnTo>
                <a:lnTo>
                  <a:pt x="1086" y="1615"/>
                </a:lnTo>
                <a:lnTo>
                  <a:pt x="1086" y="1615"/>
                </a:lnTo>
                <a:lnTo>
                  <a:pt x="1086" y="1614"/>
                </a:lnTo>
                <a:lnTo>
                  <a:pt x="1083" y="1611"/>
                </a:lnTo>
                <a:lnTo>
                  <a:pt x="1083" y="1610"/>
                </a:lnTo>
                <a:lnTo>
                  <a:pt x="1082" y="1608"/>
                </a:lnTo>
                <a:lnTo>
                  <a:pt x="1082" y="1607"/>
                </a:lnTo>
                <a:lnTo>
                  <a:pt x="1081" y="1607"/>
                </a:lnTo>
                <a:lnTo>
                  <a:pt x="1081" y="1606"/>
                </a:lnTo>
                <a:lnTo>
                  <a:pt x="1081" y="1604"/>
                </a:lnTo>
                <a:lnTo>
                  <a:pt x="1081" y="1604"/>
                </a:lnTo>
                <a:lnTo>
                  <a:pt x="1081" y="1603"/>
                </a:lnTo>
                <a:lnTo>
                  <a:pt x="1081" y="1602"/>
                </a:lnTo>
                <a:lnTo>
                  <a:pt x="1081" y="1600"/>
                </a:lnTo>
                <a:lnTo>
                  <a:pt x="1081" y="1599"/>
                </a:lnTo>
                <a:lnTo>
                  <a:pt x="1079" y="1599"/>
                </a:lnTo>
                <a:lnTo>
                  <a:pt x="1079" y="1599"/>
                </a:lnTo>
                <a:lnTo>
                  <a:pt x="1078" y="1599"/>
                </a:lnTo>
                <a:lnTo>
                  <a:pt x="1076" y="1597"/>
                </a:lnTo>
                <a:lnTo>
                  <a:pt x="1076" y="1597"/>
                </a:lnTo>
                <a:lnTo>
                  <a:pt x="1075" y="1596"/>
                </a:lnTo>
                <a:lnTo>
                  <a:pt x="1075" y="1596"/>
                </a:lnTo>
                <a:lnTo>
                  <a:pt x="1074" y="1596"/>
                </a:lnTo>
                <a:lnTo>
                  <a:pt x="1074" y="1595"/>
                </a:lnTo>
                <a:lnTo>
                  <a:pt x="1072" y="1595"/>
                </a:lnTo>
                <a:lnTo>
                  <a:pt x="1071" y="1593"/>
                </a:lnTo>
                <a:lnTo>
                  <a:pt x="1070" y="1593"/>
                </a:lnTo>
                <a:lnTo>
                  <a:pt x="1070" y="1593"/>
                </a:lnTo>
                <a:lnTo>
                  <a:pt x="1067" y="1593"/>
                </a:lnTo>
                <a:lnTo>
                  <a:pt x="1066" y="1595"/>
                </a:lnTo>
                <a:lnTo>
                  <a:pt x="1061" y="1596"/>
                </a:lnTo>
                <a:lnTo>
                  <a:pt x="1059" y="1597"/>
                </a:lnTo>
                <a:lnTo>
                  <a:pt x="1056" y="1597"/>
                </a:lnTo>
                <a:lnTo>
                  <a:pt x="1056" y="1599"/>
                </a:lnTo>
                <a:lnTo>
                  <a:pt x="1055" y="1602"/>
                </a:lnTo>
                <a:lnTo>
                  <a:pt x="1055" y="1602"/>
                </a:lnTo>
                <a:lnTo>
                  <a:pt x="1053" y="1602"/>
                </a:lnTo>
                <a:lnTo>
                  <a:pt x="1053" y="1602"/>
                </a:lnTo>
                <a:lnTo>
                  <a:pt x="1053" y="1602"/>
                </a:lnTo>
                <a:lnTo>
                  <a:pt x="1053" y="1603"/>
                </a:lnTo>
                <a:lnTo>
                  <a:pt x="1053" y="1603"/>
                </a:lnTo>
                <a:lnTo>
                  <a:pt x="1053" y="1603"/>
                </a:lnTo>
                <a:lnTo>
                  <a:pt x="1053" y="1604"/>
                </a:lnTo>
                <a:lnTo>
                  <a:pt x="1053" y="1604"/>
                </a:lnTo>
                <a:lnTo>
                  <a:pt x="1050" y="1607"/>
                </a:lnTo>
                <a:lnTo>
                  <a:pt x="1049" y="1608"/>
                </a:lnTo>
                <a:lnTo>
                  <a:pt x="1049" y="1610"/>
                </a:lnTo>
                <a:lnTo>
                  <a:pt x="1048" y="1610"/>
                </a:lnTo>
                <a:lnTo>
                  <a:pt x="1045" y="1611"/>
                </a:lnTo>
                <a:lnTo>
                  <a:pt x="1045" y="1611"/>
                </a:lnTo>
                <a:lnTo>
                  <a:pt x="1042" y="1613"/>
                </a:lnTo>
                <a:lnTo>
                  <a:pt x="1042" y="1613"/>
                </a:lnTo>
                <a:lnTo>
                  <a:pt x="1040" y="1613"/>
                </a:lnTo>
                <a:lnTo>
                  <a:pt x="1040" y="1613"/>
                </a:lnTo>
                <a:lnTo>
                  <a:pt x="1040" y="1613"/>
                </a:lnTo>
                <a:lnTo>
                  <a:pt x="1037" y="1613"/>
                </a:lnTo>
                <a:lnTo>
                  <a:pt x="1035" y="1613"/>
                </a:lnTo>
                <a:lnTo>
                  <a:pt x="1035" y="1613"/>
                </a:lnTo>
                <a:lnTo>
                  <a:pt x="1034" y="1613"/>
                </a:lnTo>
                <a:lnTo>
                  <a:pt x="1034" y="1613"/>
                </a:lnTo>
                <a:lnTo>
                  <a:pt x="1034" y="1613"/>
                </a:lnTo>
                <a:lnTo>
                  <a:pt x="1033" y="1613"/>
                </a:lnTo>
                <a:lnTo>
                  <a:pt x="1033" y="1613"/>
                </a:lnTo>
                <a:lnTo>
                  <a:pt x="1031" y="1613"/>
                </a:lnTo>
                <a:lnTo>
                  <a:pt x="1031" y="1613"/>
                </a:lnTo>
                <a:lnTo>
                  <a:pt x="1031" y="1613"/>
                </a:lnTo>
                <a:lnTo>
                  <a:pt x="1031" y="1613"/>
                </a:lnTo>
                <a:lnTo>
                  <a:pt x="1030" y="1613"/>
                </a:lnTo>
                <a:lnTo>
                  <a:pt x="1029" y="1613"/>
                </a:lnTo>
                <a:lnTo>
                  <a:pt x="1029" y="1613"/>
                </a:lnTo>
                <a:lnTo>
                  <a:pt x="1027" y="1613"/>
                </a:lnTo>
                <a:lnTo>
                  <a:pt x="1027" y="1614"/>
                </a:lnTo>
                <a:lnTo>
                  <a:pt x="1026" y="1614"/>
                </a:lnTo>
                <a:lnTo>
                  <a:pt x="1026" y="1614"/>
                </a:lnTo>
                <a:lnTo>
                  <a:pt x="1026" y="1614"/>
                </a:lnTo>
                <a:lnTo>
                  <a:pt x="1015" y="1615"/>
                </a:lnTo>
                <a:lnTo>
                  <a:pt x="1015" y="1615"/>
                </a:lnTo>
                <a:lnTo>
                  <a:pt x="1011" y="1615"/>
                </a:lnTo>
                <a:lnTo>
                  <a:pt x="1007" y="1615"/>
                </a:lnTo>
                <a:lnTo>
                  <a:pt x="1003" y="1615"/>
                </a:lnTo>
                <a:lnTo>
                  <a:pt x="1000" y="1615"/>
                </a:lnTo>
                <a:lnTo>
                  <a:pt x="997" y="1615"/>
                </a:lnTo>
                <a:lnTo>
                  <a:pt x="996" y="1615"/>
                </a:lnTo>
                <a:lnTo>
                  <a:pt x="992" y="1615"/>
                </a:lnTo>
                <a:lnTo>
                  <a:pt x="990" y="1615"/>
                </a:lnTo>
                <a:lnTo>
                  <a:pt x="989" y="1615"/>
                </a:lnTo>
                <a:lnTo>
                  <a:pt x="985" y="1615"/>
                </a:lnTo>
                <a:lnTo>
                  <a:pt x="985" y="1615"/>
                </a:lnTo>
                <a:lnTo>
                  <a:pt x="983" y="1615"/>
                </a:lnTo>
                <a:lnTo>
                  <a:pt x="982" y="1615"/>
                </a:lnTo>
                <a:lnTo>
                  <a:pt x="979" y="1615"/>
                </a:lnTo>
                <a:lnTo>
                  <a:pt x="979" y="1615"/>
                </a:lnTo>
                <a:lnTo>
                  <a:pt x="975" y="1615"/>
                </a:lnTo>
                <a:lnTo>
                  <a:pt x="975" y="1615"/>
                </a:lnTo>
                <a:lnTo>
                  <a:pt x="974" y="1615"/>
                </a:lnTo>
                <a:lnTo>
                  <a:pt x="974" y="1615"/>
                </a:lnTo>
                <a:lnTo>
                  <a:pt x="974" y="1615"/>
                </a:lnTo>
                <a:lnTo>
                  <a:pt x="971" y="1615"/>
                </a:lnTo>
                <a:lnTo>
                  <a:pt x="971" y="1615"/>
                </a:lnTo>
                <a:lnTo>
                  <a:pt x="971" y="1615"/>
                </a:lnTo>
                <a:lnTo>
                  <a:pt x="970" y="1615"/>
                </a:lnTo>
                <a:lnTo>
                  <a:pt x="968" y="1615"/>
                </a:lnTo>
                <a:lnTo>
                  <a:pt x="966" y="1615"/>
                </a:lnTo>
                <a:lnTo>
                  <a:pt x="964" y="1615"/>
                </a:lnTo>
                <a:lnTo>
                  <a:pt x="963" y="1615"/>
                </a:lnTo>
                <a:lnTo>
                  <a:pt x="962" y="1615"/>
                </a:lnTo>
                <a:lnTo>
                  <a:pt x="960" y="1615"/>
                </a:lnTo>
                <a:lnTo>
                  <a:pt x="959" y="1615"/>
                </a:lnTo>
                <a:lnTo>
                  <a:pt x="959" y="1615"/>
                </a:lnTo>
                <a:lnTo>
                  <a:pt x="957" y="1615"/>
                </a:lnTo>
                <a:lnTo>
                  <a:pt x="956" y="1615"/>
                </a:lnTo>
                <a:lnTo>
                  <a:pt x="955" y="1615"/>
                </a:lnTo>
                <a:lnTo>
                  <a:pt x="953" y="1615"/>
                </a:lnTo>
                <a:lnTo>
                  <a:pt x="952" y="1615"/>
                </a:lnTo>
                <a:lnTo>
                  <a:pt x="952" y="1615"/>
                </a:lnTo>
                <a:lnTo>
                  <a:pt x="952" y="1615"/>
                </a:lnTo>
                <a:lnTo>
                  <a:pt x="952" y="1614"/>
                </a:lnTo>
                <a:lnTo>
                  <a:pt x="952" y="1614"/>
                </a:lnTo>
                <a:lnTo>
                  <a:pt x="952" y="1614"/>
                </a:lnTo>
                <a:lnTo>
                  <a:pt x="952" y="1613"/>
                </a:lnTo>
                <a:lnTo>
                  <a:pt x="952" y="1613"/>
                </a:lnTo>
                <a:lnTo>
                  <a:pt x="952" y="1613"/>
                </a:lnTo>
                <a:lnTo>
                  <a:pt x="952" y="1611"/>
                </a:lnTo>
                <a:lnTo>
                  <a:pt x="952" y="1611"/>
                </a:lnTo>
                <a:lnTo>
                  <a:pt x="952" y="1610"/>
                </a:lnTo>
                <a:lnTo>
                  <a:pt x="952" y="1610"/>
                </a:lnTo>
                <a:lnTo>
                  <a:pt x="952" y="1610"/>
                </a:lnTo>
                <a:lnTo>
                  <a:pt x="953" y="1607"/>
                </a:lnTo>
                <a:lnTo>
                  <a:pt x="953" y="1607"/>
                </a:lnTo>
                <a:lnTo>
                  <a:pt x="953" y="1607"/>
                </a:lnTo>
                <a:lnTo>
                  <a:pt x="953" y="1607"/>
                </a:lnTo>
                <a:lnTo>
                  <a:pt x="953" y="1606"/>
                </a:lnTo>
                <a:lnTo>
                  <a:pt x="953" y="1606"/>
                </a:lnTo>
                <a:lnTo>
                  <a:pt x="953" y="1604"/>
                </a:lnTo>
                <a:lnTo>
                  <a:pt x="953" y="1604"/>
                </a:lnTo>
                <a:lnTo>
                  <a:pt x="955" y="1604"/>
                </a:lnTo>
                <a:lnTo>
                  <a:pt x="955" y="1603"/>
                </a:lnTo>
                <a:lnTo>
                  <a:pt x="955" y="1603"/>
                </a:lnTo>
                <a:lnTo>
                  <a:pt x="955" y="1603"/>
                </a:lnTo>
                <a:lnTo>
                  <a:pt x="955" y="1603"/>
                </a:lnTo>
                <a:lnTo>
                  <a:pt x="953" y="1603"/>
                </a:lnTo>
                <a:lnTo>
                  <a:pt x="952" y="1604"/>
                </a:lnTo>
                <a:lnTo>
                  <a:pt x="952" y="1604"/>
                </a:lnTo>
                <a:lnTo>
                  <a:pt x="951" y="1604"/>
                </a:lnTo>
                <a:lnTo>
                  <a:pt x="951" y="1606"/>
                </a:lnTo>
                <a:lnTo>
                  <a:pt x="949" y="1606"/>
                </a:lnTo>
                <a:lnTo>
                  <a:pt x="949" y="1606"/>
                </a:lnTo>
                <a:lnTo>
                  <a:pt x="949" y="1606"/>
                </a:lnTo>
                <a:lnTo>
                  <a:pt x="949" y="1606"/>
                </a:lnTo>
                <a:lnTo>
                  <a:pt x="949" y="1607"/>
                </a:lnTo>
                <a:lnTo>
                  <a:pt x="949" y="1607"/>
                </a:lnTo>
                <a:lnTo>
                  <a:pt x="948" y="1607"/>
                </a:lnTo>
                <a:lnTo>
                  <a:pt x="948" y="1607"/>
                </a:lnTo>
                <a:lnTo>
                  <a:pt x="948" y="1608"/>
                </a:lnTo>
                <a:lnTo>
                  <a:pt x="948" y="1608"/>
                </a:lnTo>
                <a:lnTo>
                  <a:pt x="948" y="1608"/>
                </a:lnTo>
                <a:lnTo>
                  <a:pt x="948" y="1610"/>
                </a:lnTo>
                <a:lnTo>
                  <a:pt x="948" y="1610"/>
                </a:lnTo>
                <a:lnTo>
                  <a:pt x="946" y="1611"/>
                </a:lnTo>
                <a:lnTo>
                  <a:pt x="946" y="1611"/>
                </a:lnTo>
                <a:lnTo>
                  <a:pt x="946" y="1613"/>
                </a:lnTo>
                <a:lnTo>
                  <a:pt x="945" y="1614"/>
                </a:lnTo>
                <a:lnTo>
                  <a:pt x="945" y="1615"/>
                </a:lnTo>
                <a:lnTo>
                  <a:pt x="944" y="1615"/>
                </a:lnTo>
                <a:lnTo>
                  <a:pt x="944" y="1618"/>
                </a:lnTo>
                <a:lnTo>
                  <a:pt x="944" y="1618"/>
                </a:lnTo>
                <a:lnTo>
                  <a:pt x="942" y="1618"/>
                </a:lnTo>
                <a:lnTo>
                  <a:pt x="942" y="1618"/>
                </a:lnTo>
                <a:lnTo>
                  <a:pt x="942" y="1619"/>
                </a:lnTo>
                <a:lnTo>
                  <a:pt x="942" y="1619"/>
                </a:lnTo>
                <a:lnTo>
                  <a:pt x="941" y="1619"/>
                </a:lnTo>
                <a:lnTo>
                  <a:pt x="941" y="1621"/>
                </a:lnTo>
                <a:lnTo>
                  <a:pt x="941" y="1621"/>
                </a:lnTo>
                <a:lnTo>
                  <a:pt x="941" y="1621"/>
                </a:lnTo>
                <a:lnTo>
                  <a:pt x="941" y="1622"/>
                </a:lnTo>
                <a:lnTo>
                  <a:pt x="940" y="1622"/>
                </a:lnTo>
                <a:lnTo>
                  <a:pt x="940" y="1623"/>
                </a:lnTo>
                <a:lnTo>
                  <a:pt x="940" y="1623"/>
                </a:lnTo>
                <a:lnTo>
                  <a:pt x="938" y="1625"/>
                </a:lnTo>
                <a:lnTo>
                  <a:pt x="936" y="1629"/>
                </a:lnTo>
                <a:lnTo>
                  <a:pt x="936" y="1629"/>
                </a:lnTo>
                <a:lnTo>
                  <a:pt x="936" y="1630"/>
                </a:lnTo>
                <a:lnTo>
                  <a:pt x="934" y="1632"/>
                </a:lnTo>
                <a:lnTo>
                  <a:pt x="934" y="1633"/>
                </a:lnTo>
                <a:lnTo>
                  <a:pt x="933" y="1633"/>
                </a:lnTo>
                <a:lnTo>
                  <a:pt x="933" y="1634"/>
                </a:lnTo>
                <a:lnTo>
                  <a:pt x="933" y="1634"/>
                </a:lnTo>
                <a:lnTo>
                  <a:pt x="933" y="1634"/>
                </a:lnTo>
                <a:lnTo>
                  <a:pt x="933" y="1634"/>
                </a:lnTo>
                <a:lnTo>
                  <a:pt x="931" y="1636"/>
                </a:lnTo>
                <a:lnTo>
                  <a:pt x="931" y="1637"/>
                </a:lnTo>
                <a:lnTo>
                  <a:pt x="931" y="1637"/>
                </a:lnTo>
                <a:lnTo>
                  <a:pt x="930" y="1637"/>
                </a:lnTo>
                <a:lnTo>
                  <a:pt x="930" y="1639"/>
                </a:lnTo>
                <a:lnTo>
                  <a:pt x="930" y="1639"/>
                </a:lnTo>
                <a:lnTo>
                  <a:pt x="930" y="1639"/>
                </a:lnTo>
                <a:lnTo>
                  <a:pt x="930" y="1640"/>
                </a:lnTo>
                <a:lnTo>
                  <a:pt x="929" y="1641"/>
                </a:lnTo>
                <a:lnTo>
                  <a:pt x="929" y="1641"/>
                </a:lnTo>
                <a:lnTo>
                  <a:pt x="927" y="1643"/>
                </a:lnTo>
                <a:lnTo>
                  <a:pt x="927" y="1643"/>
                </a:lnTo>
                <a:lnTo>
                  <a:pt x="927" y="1644"/>
                </a:lnTo>
                <a:lnTo>
                  <a:pt x="927" y="1644"/>
                </a:lnTo>
                <a:lnTo>
                  <a:pt x="926" y="1645"/>
                </a:lnTo>
                <a:lnTo>
                  <a:pt x="926" y="1645"/>
                </a:lnTo>
                <a:lnTo>
                  <a:pt x="926" y="1645"/>
                </a:lnTo>
                <a:lnTo>
                  <a:pt x="925" y="1647"/>
                </a:lnTo>
                <a:lnTo>
                  <a:pt x="925" y="1648"/>
                </a:lnTo>
                <a:lnTo>
                  <a:pt x="925" y="1648"/>
                </a:lnTo>
                <a:lnTo>
                  <a:pt x="923" y="1649"/>
                </a:lnTo>
                <a:lnTo>
                  <a:pt x="923" y="1649"/>
                </a:lnTo>
                <a:lnTo>
                  <a:pt x="923" y="1651"/>
                </a:lnTo>
                <a:lnTo>
                  <a:pt x="922" y="1651"/>
                </a:lnTo>
                <a:lnTo>
                  <a:pt x="922" y="1651"/>
                </a:lnTo>
                <a:lnTo>
                  <a:pt x="922" y="1652"/>
                </a:lnTo>
                <a:lnTo>
                  <a:pt x="922" y="1652"/>
                </a:lnTo>
                <a:lnTo>
                  <a:pt x="920" y="1654"/>
                </a:lnTo>
                <a:lnTo>
                  <a:pt x="919" y="1655"/>
                </a:lnTo>
                <a:lnTo>
                  <a:pt x="916" y="1656"/>
                </a:lnTo>
                <a:lnTo>
                  <a:pt x="916" y="1658"/>
                </a:lnTo>
                <a:lnTo>
                  <a:pt x="915" y="1659"/>
                </a:lnTo>
                <a:lnTo>
                  <a:pt x="914" y="1659"/>
                </a:lnTo>
                <a:lnTo>
                  <a:pt x="912" y="1660"/>
                </a:lnTo>
                <a:lnTo>
                  <a:pt x="912" y="1662"/>
                </a:lnTo>
                <a:lnTo>
                  <a:pt x="911" y="1662"/>
                </a:lnTo>
                <a:lnTo>
                  <a:pt x="911" y="1662"/>
                </a:lnTo>
                <a:lnTo>
                  <a:pt x="911" y="1663"/>
                </a:lnTo>
                <a:lnTo>
                  <a:pt x="910" y="1665"/>
                </a:lnTo>
                <a:lnTo>
                  <a:pt x="910" y="1665"/>
                </a:lnTo>
                <a:lnTo>
                  <a:pt x="908" y="1665"/>
                </a:lnTo>
                <a:lnTo>
                  <a:pt x="907" y="1666"/>
                </a:lnTo>
                <a:lnTo>
                  <a:pt x="907" y="1667"/>
                </a:lnTo>
                <a:lnTo>
                  <a:pt x="907" y="1667"/>
                </a:lnTo>
                <a:lnTo>
                  <a:pt x="907" y="1667"/>
                </a:lnTo>
                <a:lnTo>
                  <a:pt x="905" y="1667"/>
                </a:lnTo>
                <a:lnTo>
                  <a:pt x="905" y="1669"/>
                </a:lnTo>
                <a:lnTo>
                  <a:pt x="903" y="1671"/>
                </a:lnTo>
                <a:lnTo>
                  <a:pt x="901" y="1673"/>
                </a:lnTo>
                <a:lnTo>
                  <a:pt x="900" y="1673"/>
                </a:lnTo>
                <a:lnTo>
                  <a:pt x="900" y="1673"/>
                </a:lnTo>
                <a:lnTo>
                  <a:pt x="889" y="1677"/>
                </a:lnTo>
                <a:lnTo>
                  <a:pt x="886" y="1677"/>
                </a:lnTo>
                <a:lnTo>
                  <a:pt x="884" y="1678"/>
                </a:lnTo>
                <a:lnTo>
                  <a:pt x="878" y="1680"/>
                </a:lnTo>
                <a:lnTo>
                  <a:pt x="878" y="1680"/>
                </a:lnTo>
                <a:lnTo>
                  <a:pt x="878" y="1680"/>
                </a:lnTo>
                <a:lnTo>
                  <a:pt x="878" y="1680"/>
                </a:lnTo>
                <a:lnTo>
                  <a:pt x="877" y="1681"/>
                </a:lnTo>
                <a:lnTo>
                  <a:pt x="877" y="1681"/>
                </a:lnTo>
                <a:lnTo>
                  <a:pt x="875" y="1681"/>
                </a:lnTo>
                <a:lnTo>
                  <a:pt x="875" y="1681"/>
                </a:lnTo>
                <a:lnTo>
                  <a:pt x="875" y="1682"/>
                </a:lnTo>
                <a:lnTo>
                  <a:pt x="875" y="1682"/>
                </a:lnTo>
                <a:lnTo>
                  <a:pt x="874" y="1684"/>
                </a:lnTo>
                <a:lnTo>
                  <a:pt x="874" y="1684"/>
                </a:lnTo>
                <a:lnTo>
                  <a:pt x="874" y="1684"/>
                </a:lnTo>
                <a:lnTo>
                  <a:pt x="873" y="1685"/>
                </a:lnTo>
                <a:lnTo>
                  <a:pt x="874" y="1688"/>
                </a:lnTo>
                <a:lnTo>
                  <a:pt x="874" y="1688"/>
                </a:lnTo>
                <a:lnTo>
                  <a:pt x="875" y="1689"/>
                </a:lnTo>
                <a:lnTo>
                  <a:pt x="875" y="1692"/>
                </a:lnTo>
                <a:lnTo>
                  <a:pt x="875" y="1693"/>
                </a:lnTo>
                <a:lnTo>
                  <a:pt x="877" y="1697"/>
                </a:lnTo>
                <a:lnTo>
                  <a:pt x="877" y="1697"/>
                </a:lnTo>
                <a:lnTo>
                  <a:pt x="877" y="1699"/>
                </a:lnTo>
                <a:lnTo>
                  <a:pt x="877" y="1700"/>
                </a:lnTo>
                <a:lnTo>
                  <a:pt x="878" y="1703"/>
                </a:lnTo>
                <a:lnTo>
                  <a:pt x="878" y="1703"/>
                </a:lnTo>
                <a:lnTo>
                  <a:pt x="878" y="1706"/>
                </a:lnTo>
                <a:lnTo>
                  <a:pt x="878" y="1707"/>
                </a:lnTo>
                <a:lnTo>
                  <a:pt x="879" y="1708"/>
                </a:lnTo>
                <a:lnTo>
                  <a:pt x="879" y="1710"/>
                </a:lnTo>
                <a:lnTo>
                  <a:pt x="879" y="1710"/>
                </a:lnTo>
                <a:lnTo>
                  <a:pt x="878" y="1712"/>
                </a:lnTo>
                <a:lnTo>
                  <a:pt x="878" y="1714"/>
                </a:lnTo>
                <a:lnTo>
                  <a:pt x="878" y="1714"/>
                </a:lnTo>
                <a:lnTo>
                  <a:pt x="878" y="1714"/>
                </a:lnTo>
                <a:lnTo>
                  <a:pt x="878" y="1715"/>
                </a:lnTo>
                <a:lnTo>
                  <a:pt x="878" y="1715"/>
                </a:lnTo>
                <a:lnTo>
                  <a:pt x="875" y="1721"/>
                </a:lnTo>
                <a:lnTo>
                  <a:pt x="875" y="1722"/>
                </a:lnTo>
                <a:lnTo>
                  <a:pt x="875" y="1722"/>
                </a:lnTo>
                <a:lnTo>
                  <a:pt x="874" y="1725"/>
                </a:lnTo>
                <a:lnTo>
                  <a:pt x="873" y="1725"/>
                </a:lnTo>
                <a:lnTo>
                  <a:pt x="871" y="1730"/>
                </a:lnTo>
                <a:lnTo>
                  <a:pt x="868" y="1736"/>
                </a:lnTo>
                <a:lnTo>
                  <a:pt x="868" y="1736"/>
                </a:lnTo>
                <a:lnTo>
                  <a:pt x="867" y="1737"/>
                </a:lnTo>
                <a:lnTo>
                  <a:pt x="867" y="1738"/>
                </a:lnTo>
                <a:lnTo>
                  <a:pt x="866" y="1741"/>
                </a:lnTo>
                <a:lnTo>
                  <a:pt x="866" y="1742"/>
                </a:lnTo>
                <a:lnTo>
                  <a:pt x="864" y="1744"/>
                </a:lnTo>
                <a:lnTo>
                  <a:pt x="864" y="1744"/>
                </a:lnTo>
                <a:lnTo>
                  <a:pt x="864" y="1745"/>
                </a:lnTo>
                <a:lnTo>
                  <a:pt x="864" y="1747"/>
                </a:lnTo>
                <a:lnTo>
                  <a:pt x="863" y="1747"/>
                </a:lnTo>
                <a:lnTo>
                  <a:pt x="863" y="1747"/>
                </a:lnTo>
                <a:lnTo>
                  <a:pt x="863" y="1748"/>
                </a:lnTo>
                <a:lnTo>
                  <a:pt x="863" y="1748"/>
                </a:lnTo>
                <a:lnTo>
                  <a:pt x="862" y="1749"/>
                </a:lnTo>
                <a:lnTo>
                  <a:pt x="862" y="1749"/>
                </a:lnTo>
                <a:lnTo>
                  <a:pt x="862" y="1751"/>
                </a:lnTo>
                <a:lnTo>
                  <a:pt x="862" y="1751"/>
                </a:lnTo>
                <a:lnTo>
                  <a:pt x="860" y="1753"/>
                </a:lnTo>
                <a:lnTo>
                  <a:pt x="860" y="1755"/>
                </a:lnTo>
                <a:lnTo>
                  <a:pt x="859" y="1755"/>
                </a:lnTo>
                <a:lnTo>
                  <a:pt x="859" y="1758"/>
                </a:lnTo>
                <a:lnTo>
                  <a:pt x="858" y="1758"/>
                </a:lnTo>
                <a:lnTo>
                  <a:pt x="858" y="1759"/>
                </a:lnTo>
                <a:lnTo>
                  <a:pt x="859" y="1760"/>
                </a:lnTo>
                <a:lnTo>
                  <a:pt x="859" y="1763"/>
                </a:lnTo>
                <a:lnTo>
                  <a:pt x="859" y="1763"/>
                </a:lnTo>
                <a:lnTo>
                  <a:pt x="859" y="1763"/>
                </a:lnTo>
                <a:lnTo>
                  <a:pt x="859" y="1763"/>
                </a:lnTo>
                <a:lnTo>
                  <a:pt x="859" y="1764"/>
                </a:lnTo>
                <a:lnTo>
                  <a:pt x="860" y="1764"/>
                </a:lnTo>
                <a:lnTo>
                  <a:pt x="860" y="1764"/>
                </a:lnTo>
                <a:lnTo>
                  <a:pt x="860" y="1766"/>
                </a:lnTo>
                <a:lnTo>
                  <a:pt x="860" y="1766"/>
                </a:lnTo>
                <a:lnTo>
                  <a:pt x="860" y="1766"/>
                </a:lnTo>
                <a:lnTo>
                  <a:pt x="860" y="1766"/>
                </a:lnTo>
                <a:lnTo>
                  <a:pt x="860" y="1766"/>
                </a:lnTo>
                <a:lnTo>
                  <a:pt x="860" y="1766"/>
                </a:lnTo>
                <a:lnTo>
                  <a:pt x="860" y="1767"/>
                </a:lnTo>
                <a:lnTo>
                  <a:pt x="860" y="1767"/>
                </a:lnTo>
                <a:lnTo>
                  <a:pt x="860" y="1768"/>
                </a:lnTo>
                <a:lnTo>
                  <a:pt x="862" y="1768"/>
                </a:lnTo>
                <a:lnTo>
                  <a:pt x="860" y="1768"/>
                </a:lnTo>
                <a:lnTo>
                  <a:pt x="860" y="1768"/>
                </a:lnTo>
                <a:lnTo>
                  <a:pt x="862" y="1768"/>
                </a:lnTo>
                <a:lnTo>
                  <a:pt x="862" y="1770"/>
                </a:lnTo>
                <a:lnTo>
                  <a:pt x="862" y="1770"/>
                </a:lnTo>
                <a:lnTo>
                  <a:pt x="864" y="1775"/>
                </a:lnTo>
                <a:lnTo>
                  <a:pt x="864" y="1775"/>
                </a:lnTo>
                <a:lnTo>
                  <a:pt x="864" y="1775"/>
                </a:lnTo>
                <a:lnTo>
                  <a:pt x="864" y="1777"/>
                </a:lnTo>
                <a:lnTo>
                  <a:pt x="864" y="1777"/>
                </a:lnTo>
                <a:lnTo>
                  <a:pt x="864" y="1777"/>
                </a:lnTo>
                <a:lnTo>
                  <a:pt x="864" y="1777"/>
                </a:lnTo>
                <a:lnTo>
                  <a:pt x="864" y="1777"/>
                </a:lnTo>
                <a:lnTo>
                  <a:pt x="864" y="1778"/>
                </a:lnTo>
                <a:lnTo>
                  <a:pt x="864" y="1778"/>
                </a:lnTo>
                <a:lnTo>
                  <a:pt x="864" y="1779"/>
                </a:lnTo>
                <a:lnTo>
                  <a:pt x="866" y="1779"/>
                </a:lnTo>
                <a:lnTo>
                  <a:pt x="866" y="1779"/>
                </a:lnTo>
                <a:lnTo>
                  <a:pt x="866" y="1779"/>
                </a:lnTo>
                <a:lnTo>
                  <a:pt x="866" y="1779"/>
                </a:lnTo>
                <a:lnTo>
                  <a:pt x="866" y="1779"/>
                </a:lnTo>
                <a:lnTo>
                  <a:pt x="866" y="1781"/>
                </a:lnTo>
                <a:lnTo>
                  <a:pt x="866" y="1781"/>
                </a:lnTo>
                <a:lnTo>
                  <a:pt x="866" y="1782"/>
                </a:lnTo>
                <a:lnTo>
                  <a:pt x="866" y="1782"/>
                </a:lnTo>
                <a:lnTo>
                  <a:pt x="866" y="1782"/>
                </a:lnTo>
                <a:lnTo>
                  <a:pt x="866" y="1782"/>
                </a:lnTo>
                <a:lnTo>
                  <a:pt x="867" y="1782"/>
                </a:lnTo>
                <a:lnTo>
                  <a:pt x="867" y="1784"/>
                </a:lnTo>
                <a:lnTo>
                  <a:pt x="866" y="1784"/>
                </a:lnTo>
                <a:lnTo>
                  <a:pt x="866" y="1784"/>
                </a:lnTo>
                <a:lnTo>
                  <a:pt x="866" y="1785"/>
                </a:lnTo>
                <a:lnTo>
                  <a:pt x="867" y="1785"/>
                </a:lnTo>
                <a:lnTo>
                  <a:pt x="867" y="1785"/>
                </a:lnTo>
                <a:lnTo>
                  <a:pt x="867" y="1785"/>
                </a:lnTo>
                <a:lnTo>
                  <a:pt x="867" y="1786"/>
                </a:lnTo>
                <a:lnTo>
                  <a:pt x="866" y="1786"/>
                </a:lnTo>
                <a:lnTo>
                  <a:pt x="867" y="1786"/>
                </a:lnTo>
                <a:lnTo>
                  <a:pt x="867" y="1786"/>
                </a:lnTo>
                <a:lnTo>
                  <a:pt x="867" y="1788"/>
                </a:lnTo>
                <a:lnTo>
                  <a:pt x="867" y="1788"/>
                </a:lnTo>
                <a:lnTo>
                  <a:pt x="867" y="1788"/>
                </a:lnTo>
                <a:lnTo>
                  <a:pt x="867" y="1789"/>
                </a:lnTo>
                <a:lnTo>
                  <a:pt x="867" y="1789"/>
                </a:lnTo>
                <a:lnTo>
                  <a:pt x="867" y="1790"/>
                </a:lnTo>
                <a:lnTo>
                  <a:pt x="867" y="1790"/>
                </a:lnTo>
                <a:lnTo>
                  <a:pt x="867" y="1792"/>
                </a:lnTo>
                <a:lnTo>
                  <a:pt x="867" y="1792"/>
                </a:lnTo>
                <a:lnTo>
                  <a:pt x="867" y="1793"/>
                </a:lnTo>
                <a:lnTo>
                  <a:pt x="867" y="1793"/>
                </a:lnTo>
                <a:lnTo>
                  <a:pt x="867" y="1793"/>
                </a:lnTo>
                <a:lnTo>
                  <a:pt x="867" y="1794"/>
                </a:lnTo>
                <a:lnTo>
                  <a:pt x="867" y="1794"/>
                </a:lnTo>
                <a:lnTo>
                  <a:pt x="867" y="1796"/>
                </a:lnTo>
                <a:lnTo>
                  <a:pt x="867" y="1796"/>
                </a:lnTo>
                <a:lnTo>
                  <a:pt x="867" y="1796"/>
                </a:lnTo>
                <a:lnTo>
                  <a:pt x="867" y="1796"/>
                </a:lnTo>
                <a:lnTo>
                  <a:pt x="867" y="1796"/>
                </a:lnTo>
                <a:lnTo>
                  <a:pt x="867" y="1797"/>
                </a:lnTo>
                <a:lnTo>
                  <a:pt x="867" y="1797"/>
                </a:lnTo>
                <a:lnTo>
                  <a:pt x="867" y="1799"/>
                </a:lnTo>
                <a:lnTo>
                  <a:pt x="867" y="1799"/>
                </a:lnTo>
                <a:lnTo>
                  <a:pt x="867" y="1799"/>
                </a:lnTo>
                <a:lnTo>
                  <a:pt x="867" y="1799"/>
                </a:lnTo>
                <a:lnTo>
                  <a:pt x="867" y="1799"/>
                </a:lnTo>
                <a:lnTo>
                  <a:pt x="867" y="1800"/>
                </a:lnTo>
                <a:lnTo>
                  <a:pt x="867" y="1800"/>
                </a:lnTo>
                <a:lnTo>
                  <a:pt x="867" y="1800"/>
                </a:lnTo>
                <a:lnTo>
                  <a:pt x="867" y="1801"/>
                </a:lnTo>
                <a:lnTo>
                  <a:pt x="868" y="1801"/>
                </a:lnTo>
                <a:lnTo>
                  <a:pt x="868" y="1800"/>
                </a:lnTo>
                <a:lnTo>
                  <a:pt x="868" y="1800"/>
                </a:lnTo>
                <a:lnTo>
                  <a:pt x="868" y="1801"/>
                </a:lnTo>
                <a:lnTo>
                  <a:pt x="868" y="1801"/>
                </a:lnTo>
                <a:lnTo>
                  <a:pt x="868" y="1801"/>
                </a:lnTo>
                <a:lnTo>
                  <a:pt x="867" y="1801"/>
                </a:lnTo>
                <a:lnTo>
                  <a:pt x="867" y="1801"/>
                </a:lnTo>
                <a:lnTo>
                  <a:pt x="867" y="1801"/>
                </a:lnTo>
                <a:lnTo>
                  <a:pt x="866" y="1803"/>
                </a:lnTo>
                <a:lnTo>
                  <a:pt x="866" y="1803"/>
                </a:lnTo>
                <a:lnTo>
                  <a:pt x="866" y="1803"/>
                </a:lnTo>
                <a:lnTo>
                  <a:pt x="864" y="1803"/>
                </a:lnTo>
                <a:lnTo>
                  <a:pt x="864" y="1804"/>
                </a:lnTo>
                <a:lnTo>
                  <a:pt x="864" y="1804"/>
                </a:lnTo>
                <a:lnTo>
                  <a:pt x="864" y="1804"/>
                </a:lnTo>
                <a:lnTo>
                  <a:pt x="863" y="1804"/>
                </a:lnTo>
                <a:lnTo>
                  <a:pt x="863" y="1804"/>
                </a:lnTo>
                <a:lnTo>
                  <a:pt x="863" y="1804"/>
                </a:lnTo>
                <a:lnTo>
                  <a:pt x="862" y="1804"/>
                </a:lnTo>
                <a:lnTo>
                  <a:pt x="862" y="1805"/>
                </a:lnTo>
                <a:lnTo>
                  <a:pt x="862" y="1805"/>
                </a:lnTo>
                <a:lnTo>
                  <a:pt x="862" y="1805"/>
                </a:lnTo>
                <a:lnTo>
                  <a:pt x="860" y="1807"/>
                </a:lnTo>
                <a:lnTo>
                  <a:pt x="860" y="1807"/>
                </a:lnTo>
                <a:lnTo>
                  <a:pt x="860" y="1808"/>
                </a:lnTo>
                <a:lnTo>
                  <a:pt x="860" y="1808"/>
                </a:lnTo>
                <a:lnTo>
                  <a:pt x="860" y="1810"/>
                </a:lnTo>
                <a:lnTo>
                  <a:pt x="862" y="1810"/>
                </a:lnTo>
                <a:lnTo>
                  <a:pt x="862" y="1811"/>
                </a:lnTo>
                <a:lnTo>
                  <a:pt x="863" y="1812"/>
                </a:lnTo>
                <a:lnTo>
                  <a:pt x="864" y="1815"/>
                </a:lnTo>
                <a:lnTo>
                  <a:pt x="866" y="1815"/>
                </a:lnTo>
                <a:lnTo>
                  <a:pt x="867" y="1815"/>
                </a:lnTo>
                <a:lnTo>
                  <a:pt x="867" y="1815"/>
                </a:lnTo>
                <a:lnTo>
                  <a:pt x="867" y="1818"/>
                </a:lnTo>
                <a:lnTo>
                  <a:pt x="868" y="1820"/>
                </a:lnTo>
                <a:lnTo>
                  <a:pt x="868" y="1820"/>
                </a:lnTo>
                <a:lnTo>
                  <a:pt x="874" y="1822"/>
                </a:lnTo>
                <a:lnTo>
                  <a:pt x="875" y="1823"/>
                </a:lnTo>
                <a:lnTo>
                  <a:pt x="875" y="1825"/>
                </a:lnTo>
                <a:lnTo>
                  <a:pt x="878" y="1830"/>
                </a:lnTo>
                <a:lnTo>
                  <a:pt x="879" y="1831"/>
                </a:lnTo>
                <a:lnTo>
                  <a:pt x="879" y="1831"/>
                </a:lnTo>
                <a:lnTo>
                  <a:pt x="881" y="1831"/>
                </a:lnTo>
                <a:lnTo>
                  <a:pt x="881" y="1833"/>
                </a:lnTo>
                <a:lnTo>
                  <a:pt x="881" y="1833"/>
                </a:lnTo>
                <a:lnTo>
                  <a:pt x="882" y="1834"/>
                </a:lnTo>
                <a:lnTo>
                  <a:pt x="885" y="1834"/>
                </a:lnTo>
                <a:lnTo>
                  <a:pt x="886" y="1836"/>
                </a:lnTo>
                <a:lnTo>
                  <a:pt x="886" y="1836"/>
                </a:lnTo>
                <a:lnTo>
                  <a:pt x="886" y="1837"/>
                </a:lnTo>
                <a:lnTo>
                  <a:pt x="884" y="1840"/>
                </a:lnTo>
                <a:lnTo>
                  <a:pt x="885" y="1841"/>
                </a:lnTo>
                <a:lnTo>
                  <a:pt x="885" y="1841"/>
                </a:lnTo>
                <a:lnTo>
                  <a:pt x="884" y="1842"/>
                </a:lnTo>
                <a:lnTo>
                  <a:pt x="882" y="1844"/>
                </a:lnTo>
                <a:lnTo>
                  <a:pt x="881" y="1845"/>
                </a:lnTo>
                <a:lnTo>
                  <a:pt x="884" y="1845"/>
                </a:lnTo>
                <a:lnTo>
                  <a:pt x="884" y="1846"/>
                </a:lnTo>
                <a:lnTo>
                  <a:pt x="884" y="1846"/>
                </a:lnTo>
                <a:lnTo>
                  <a:pt x="884" y="1848"/>
                </a:lnTo>
                <a:lnTo>
                  <a:pt x="884" y="1848"/>
                </a:lnTo>
                <a:lnTo>
                  <a:pt x="884" y="1848"/>
                </a:lnTo>
                <a:lnTo>
                  <a:pt x="885" y="1848"/>
                </a:lnTo>
                <a:lnTo>
                  <a:pt x="885" y="1848"/>
                </a:lnTo>
                <a:lnTo>
                  <a:pt x="885" y="1848"/>
                </a:lnTo>
                <a:lnTo>
                  <a:pt x="886" y="1849"/>
                </a:lnTo>
                <a:lnTo>
                  <a:pt x="886" y="1849"/>
                </a:lnTo>
                <a:lnTo>
                  <a:pt x="886" y="1849"/>
                </a:lnTo>
                <a:lnTo>
                  <a:pt x="886" y="1851"/>
                </a:lnTo>
                <a:lnTo>
                  <a:pt x="886" y="1851"/>
                </a:lnTo>
                <a:lnTo>
                  <a:pt x="888" y="1851"/>
                </a:lnTo>
                <a:lnTo>
                  <a:pt x="888" y="1851"/>
                </a:lnTo>
                <a:lnTo>
                  <a:pt x="888" y="1851"/>
                </a:lnTo>
                <a:lnTo>
                  <a:pt x="888" y="1852"/>
                </a:lnTo>
                <a:lnTo>
                  <a:pt x="889" y="1852"/>
                </a:lnTo>
                <a:lnTo>
                  <a:pt x="889" y="1853"/>
                </a:lnTo>
                <a:lnTo>
                  <a:pt x="889" y="1853"/>
                </a:lnTo>
                <a:lnTo>
                  <a:pt x="889" y="1853"/>
                </a:lnTo>
                <a:lnTo>
                  <a:pt x="889" y="1853"/>
                </a:lnTo>
                <a:lnTo>
                  <a:pt x="890" y="1855"/>
                </a:lnTo>
                <a:lnTo>
                  <a:pt x="890" y="1855"/>
                </a:lnTo>
                <a:lnTo>
                  <a:pt x="890" y="1855"/>
                </a:lnTo>
                <a:lnTo>
                  <a:pt x="890" y="1856"/>
                </a:lnTo>
                <a:lnTo>
                  <a:pt x="892" y="1856"/>
                </a:lnTo>
                <a:lnTo>
                  <a:pt x="892" y="1856"/>
                </a:lnTo>
                <a:lnTo>
                  <a:pt x="892" y="1857"/>
                </a:lnTo>
                <a:lnTo>
                  <a:pt x="892" y="1857"/>
                </a:lnTo>
                <a:lnTo>
                  <a:pt x="894" y="1859"/>
                </a:lnTo>
                <a:lnTo>
                  <a:pt x="894" y="1859"/>
                </a:lnTo>
                <a:lnTo>
                  <a:pt x="894" y="1861"/>
                </a:lnTo>
                <a:lnTo>
                  <a:pt x="894" y="1861"/>
                </a:lnTo>
                <a:lnTo>
                  <a:pt x="894" y="1864"/>
                </a:lnTo>
                <a:lnTo>
                  <a:pt x="893" y="1864"/>
                </a:lnTo>
                <a:lnTo>
                  <a:pt x="893" y="1866"/>
                </a:lnTo>
                <a:lnTo>
                  <a:pt x="892" y="1870"/>
                </a:lnTo>
                <a:lnTo>
                  <a:pt x="892" y="1870"/>
                </a:lnTo>
                <a:lnTo>
                  <a:pt x="892" y="1871"/>
                </a:lnTo>
                <a:lnTo>
                  <a:pt x="892" y="1871"/>
                </a:lnTo>
                <a:lnTo>
                  <a:pt x="889" y="1872"/>
                </a:lnTo>
                <a:lnTo>
                  <a:pt x="889" y="1872"/>
                </a:lnTo>
                <a:lnTo>
                  <a:pt x="889" y="1874"/>
                </a:lnTo>
                <a:lnTo>
                  <a:pt x="889" y="1875"/>
                </a:lnTo>
                <a:lnTo>
                  <a:pt x="888" y="1878"/>
                </a:lnTo>
                <a:lnTo>
                  <a:pt x="888" y="1878"/>
                </a:lnTo>
                <a:lnTo>
                  <a:pt x="886" y="1879"/>
                </a:lnTo>
                <a:lnTo>
                  <a:pt x="886" y="1879"/>
                </a:lnTo>
                <a:lnTo>
                  <a:pt x="886" y="1881"/>
                </a:lnTo>
                <a:lnTo>
                  <a:pt x="884" y="1878"/>
                </a:lnTo>
                <a:lnTo>
                  <a:pt x="884" y="1878"/>
                </a:lnTo>
                <a:lnTo>
                  <a:pt x="882" y="1878"/>
                </a:lnTo>
                <a:lnTo>
                  <a:pt x="881" y="1878"/>
                </a:lnTo>
                <a:lnTo>
                  <a:pt x="879" y="1878"/>
                </a:lnTo>
                <a:lnTo>
                  <a:pt x="879" y="1878"/>
                </a:lnTo>
                <a:lnTo>
                  <a:pt x="878" y="1878"/>
                </a:lnTo>
                <a:lnTo>
                  <a:pt x="878" y="1878"/>
                </a:lnTo>
                <a:lnTo>
                  <a:pt x="878" y="1878"/>
                </a:lnTo>
                <a:lnTo>
                  <a:pt x="878" y="1878"/>
                </a:lnTo>
                <a:lnTo>
                  <a:pt x="877" y="1878"/>
                </a:lnTo>
                <a:lnTo>
                  <a:pt x="877" y="1878"/>
                </a:lnTo>
                <a:lnTo>
                  <a:pt x="877" y="1878"/>
                </a:lnTo>
                <a:lnTo>
                  <a:pt x="877" y="1878"/>
                </a:lnTo>
                <a:lnTo>
                  <a:pt x="877" y="1877"/>
                </a:lnTo>
                <a:lnTo>
                  <a:pt x="875" y="1877"/>
                </a:lnTo>
                <a:lnTo>
                  <a:pt x="875" y="1875"/>
                </a:lnTo>
                <a:lnTo>
                  <a:pt x="875" y="1875"/>
                </a:lnTo>
                <a:lnTo>
                  <a:pt x="875" y="1874"/>
                </a:lnTo>
                <a:lnTo>
                  <a:pt x="875" y="1874"/>
                </a:lnTo>
                <a:lnTo>
                  <a:pt x="875" y="1872"/>
                </a:lnTo>
                <a:lnTo>
                  <a:pt x="874" y="1872"/>
                </a:lnTo>
                <a:lnTo>
                  <a:pt x="874" y="1871"/>
                </a:lnTo>
                <a:lnTo>
                  <a:pt x="873" y="1870"/>
                </a:lnTo>
                <a:lnTo>
                  <a:pt x="871" y="1866"/>
                </a:lnTo>
                <a:lnTo>
                  <a:pt x="870" y="1864"/>
                </a:lnTo>
                <a:lnTo>
                  <a:pt x="870" y="1864"/>
                </a:lnTo>
                <a:lnTo>
                  <a:pt x="870" y="1864"/>
                </a:lnTo>
                <a:lnTo>
                  <a:pt x="870" y="1863"/>
                </a:lnTo>
                <a:lnTo>
                  <a:pt x="870" y="1863"/>
                </a:lnTo>
                <a:lnTo>
                  <a:pt x="868" y="1861"/>
                </a:lnTo>
                <a:lnTo>
                  <a:pt x="868" y="1861"/>
                </a:lnTo>
                <a:lnTo>
                  <a:pt x="868" y="1861"/>
                </a:lnTo>
                <a:lnTo>
                  <a:pt x="867" y="1861"/>
                </a:lnTo>
                <a:lnTo>
                  <a:pt x="867" y="1860"/>
                </a:lnTo>
                <a:lnTo>
                  <a:pt x="867" y="1860"/>
                </a:lnTo>
                <a:lnTo>
                  <a:pt x="866" y="1859"/>
                </a:lnTo>
                <a:lnTo>
                  <a:pt x="866" y="1857"/>
                </a:lnTo>
                <a:lnTo>
                  <a:pt x="866" y="1857"/>
                </a:lnTo>
                <a:lnTo>
                  <a:pt x="864" y="1856"/>
                </a:lnTo>
                <a:lnTo>
                  <a:pt x="864" y="1856"/>
                </a:lnTo>
                <a:lnTo>
                  <a:pt x="864" y="1856"/>
                </a:lnTo>
                <a:lnTo>
                  <a:pt x="864" y="1856"/>
                </a:lnTo>
                <a:lnTo>
                  <a:pt x="863" y="1856"/>
                </a:lnTo>
                <a:lnTo>
                  <a:pt x="863" y="1855"/>
                </a:lnTo>
                <a:lnTo>
                  <a:pt x="863" y="1855"/>
                </a:lnTo>
                <a:lnTo>
                  <a:pt x="863" y="1853"/>
                </a:lnTo>
                <a:lnTo>
                  <a:pt x="862" y="1853"/>
                </a:lnTo>
                <a:lnTo>
                  <a:pt x="862" y="1852"/>
                </a:lnTo>
                <a:lnTo>
                  <a:pt x="860" y="1851"/>
                </a:lnTo>
                <a:lnTo>
                  <a:pt x="859" y="1849"/>
                </a:lnTo>
                <a:lnTo>
                  <a:pt x="859" y="1849"/>
                </a:lnTo>
                <a:lnTo>
                  <a:pt x="859" y="1848"/>
                </a:lnTo>
                <a:lnTo>
                  <a:pt x="859" y="1848"/>
                </a:lnTo>
                <a:lnTo>
                  <a:pt x="858" y="1846"/>
                </a:lnTo>
                <a:lnTo>
                  <a:pt x="858" y="1846"/>
                </a:lnTo>
                <a:lnTo>
                  <a:pt x="858" y="1845"/>
                </a:lnTo>
                <a:lnTo>
                  <a:pt x="856" y="1845"/>
                </a:lnTo>
                <a:lnTo>
                  <a:pt x="856" y="1845"/>
                </a:lnTo>
                <a:lnTo>
                  <a:pt x="855" y="1844"/>
                </a:lnTo>
                <a:lnTo>
                  <a:pt x="853" y="1842"/>
                </a:lnTo>
                <a:lnTo>
                  <a:pt x="852" y="1842"/>
                </a:lnTo>
                <a:lnTo>
                  <a:pt x="851" y="1841"/>
                </a:lnTo>
                <a:lnTo>
                  <a:pt x="851" y="1841"/>
                </a:lnTo>
                <a:lnTo>
                  <a:pt x="851" y="1841"/>
                </a:lnTo>
                <a:lnTo>
                  <a:pt x="849" y="1840"/>
                </a:lnTo>
                <a:lnTo>
                  <a:pt x="849" y="1840"/>
                </a:lnTo>
                <a:lnTo>
                  <a:pt x="848" y="1840"/>
                </a:lnTo>
                <a:lnTo>
                  <a:pt x="848" y="1838"/>
                </a:lnTo>
                <a:lnTo>
                  <a:pt x="847" y="1838"/>
                </a:lnTo>
                <a:lnTo>
                  <a:pt x="845" y="1837"/>
                </a:lnTo>
                <a:lnTo>
                  <a:pt x="845" y="1837"/>
                </a:lnTo>
                <a:lnTo>
                  <a:pt x="845" y="1837"/>
                </a:lnTo>
                <a:lnTo>
                  <a:pt x="845" y="1837"/>
                </a:lnTo>
                <a:lnTo>
                  <a:pt x="844" y="1834"/>
                </a:lnTo>
                <a:lnTo>
                  <a:pt x="848" y="1831"/>
                </a:lnTo>
                <a:lnTo>
                  <a:pt x="849" y="1830"/>
                </a:lnTo>
                <a:lnTo>
                  <a:pt x="849" y="1829"/>
                </a:lnTo>
                <a:lnTo>
                  <a:pt x="847" y="1822"/>
                </a:lnTo>
                <a:lnTo>
                  <a:pt x="847" y="1820"/>
                </a:lnTo>
                <a:lnTo>
                  <a:pt x="845" y="1820"/>
                </a:lnTo>
                <a:lnTo>
                  <a:pt x="844" y="1816"/>
                </a:lnTo>
                <a:lnTo>
                  <a:pt x="842" y="1810"/>
                </a:lnTo>
                <a:lnTo>
                  <a:pt x="830" y="1810"/>
                </a:lnTo>
                <a:lnTo>
                  <a:pt x="826" y="1810"/>
                </a:lnTo>
                <a:lnTo>
                  <a:pt x="818" y="1808"/>
                </a:lnTo>
                <a:lnTo>
                  <a:pt x="818" y="1814"/>
                </a:lnTo>
                <a:lnTo>
                  <a:pt x="811" y="1812"/>
                </a:lnTo>
                <a:lnTo>
                  <a:pt x="801" y="1812"/>
                </a:lnTo>
                <a:lnTo>
                  <a:pt x="799" y="1811"/>
                </a:lnTo>
                <a:lnTo>
                  <a:pt x="788" y="1810"/>
                </a:lnTo>
                <a:lnTo>
                  <a:pt x="782" y="1811"/>
                </a:lnTo>
                <a:lnTo>
                  <a:pt x="777" y="1812"/>
                </a:lnTo>
                <a:lnTo>
                  <a:pt x="769" y="1812"/>
                </a:lnTo>
                <a:lnTo>
                  <a:pt x="769" y="1812"/>
                </a:lnTo>
                <a:lnTo>
                  <a:pt x="767" y="1814"/>
                </a:lnTo>
                <a:lnTo>
                  <a:pt x="760" y="1815"/>
                </a:lnTo>
                <a:lnTo>
                  <a:pt x="760" y="1815"/>
                </a:lnTo>
                <a:lnTo>
                  <a:pt x="760" y="1814"/>
                </a:lnTo>
                <a:lnTo>
                  <a:pt x="760" y="1814"/>
                </a:lnTo>
                <a:lnTo>
                  <a:pt x="760" y="1814"/>
                </a:lnTo>
                <a:lnTo>
                  <a:pt x="760" y="1812"/>
                </a:lnTo>
                <a:lnTo>
                  <a:pt x="760" y="1812"/>
                </a:lnTo>
                <a:lnTo>
                  <a:pt x="760" y="1812"/>
                </a:lnTo>
                <a:lnTo>
                  <a:pt x="760" y="1811"/>
                </a:lnTo>
                <a:lnTo>
                  <a:pt x="760" y="1811"/>
                </a:lnTo>
                <a:lnTo>
                  <a:pt x="760" y="1810"/>
                </a:lnTo>
                <a:lnTo>
                  <a:pt x="760" y="1810"/>
                </a:lnTo>
                <a:lnTo>
                  <a:pt x="760" y="1810"/>
                </a:lnTo>
                <a:lnTo>
                  <a:pt x="760" y="1810"/>
                </a:lnTo>
                <a:lnTo>
                  <a:pt x="762" y="1810"/>
                </a:lnTo>
                <a:lnTo>
                  <a:pt x="762" y="1808"/>
                </a:lnTo>
                <a:lnTo>
                  <a:pt x="762" y="1808"/>
                </a:lnTo>
                <a:lnTo>
                  <a:pt x="762" y="1807"/>
                </a:lnTo>
                <a:lnTo>
                  <a:pt x="762" y="1807"/>
                </a:lnTo>
                <a:lnTo>
                  <a:pt x="762" y="1807"/>
                </a:lnTo>
                <a:lnTo>
                  <a:pt x="762" y="1805"/>
                </a:lnTo>
                <a:lnTo>
                  <a:pt x="762" y="1805"/>
                </a:lnTo>
                <a:lnTo>
                  <a:pt x="762" y="1804"/>
                </a:lnTo>
                <a:lnTo>
                  <a:pt x="762" y="1804"/>
                </a:lnTo>
                <a:lnTo>
                  <a:pt x="762" y="1804"/>
                </a:lnTo>
                <a:lnTo>
                  <a:pt x="762" y="1804"/>
                </a:lnTo>
                <a:lnTo>
                  <a:pt x="762" y="1804"/>
                </a:lnTo>
                <a:lnTo>
                  <a:pt x="762" y="1804"/>
                </a:lnTo>
                <a:lnTo>
                  <a:pt x="762" y="1803"/>
                </a:lnTo>
                <a:lnTo>
                  <a:pt x="762" y="1803"/>
                </a:lnTo>
                <a:lnTo>
                  <a:pt x="763" y="1803"/>
                </a:lnTo>
                <a:lnTo>
                  <a:pt x="763" y="1801"/>
                </a:lnTo>
                <a:lnTo>
                  <a:pt x="763" y="1801"/>
                </a:lnTo>
                <a:lnTo>
                  <a:pt x="763" y="1801"/>
                </a:lnTo>
                <a:lnTo>
                  <a:pt x="763" y="1800"/>
                </a:lnTo>
                <a:lnTo>
                  <a:pt x="763" y="1800"/>
                </a:lnTo>
                <a:lnTo>
                  <a:pt x="763" y="1800"/>
                </a:lnTo>
                <a:lnTo>
                  <a:pt x="763" y="1799"/>
                </a:lnTo>
                <a:lnTo>
                  <a:pt x="763" y="1799"/>
                </a:lnTo>
                <a:lnTo>
                  <a:pt x="763" y="1799"/>
                </a:lnTo>
                <a:lnTo>
                  <a:pt x="763" y="1797"/>
                </a:lnTo>
                <a:lnTo>
                  <a:pt x="763" y="1797"/>
                </a:lnTo>
                <a:lnTo>
                  <a:pt x="763" y="1797"/>
                </a:lnTo>
                <a:lnTo>
                  <a:pt x="763" y="1796"/>
                </a:lnTo>
                <a:lnTo>
                  <a:pt x="763" y="1796"/>
                </a:lnTo>
                <a:lnTo>
                  <a:pt x="763" y="1796"/>
                </a:lnTo>
                <a:lnTo>
                  <a:pt x="763" y="1794"/>
                </a:lnTo>
                <a:lnTo>
                  <a:pt x="764" y="1794"/>
                </a:lnTo>
                <a:lnTo>
                  <a:pt x="764" y="1794"/>
                </a:lnTo>
                <a:lnTo>
                  <a:pt x="764" y="1793"/>
                </a:lnTo>
                <a:lnTo>
                  <a:pt x="764" y="1793"/>
                </a:lnTo>
                <a:lnTo>
                  <a:pt x="764" y="1793"/>
                </a:lnTo>
                <a:lnTo>
                  <a:pt x="764" y="1792"/>
                </a:lnTo>
                <a:lnTo>
                  <a:pt x="764" y="1792"/>
                </a:lnTo>
                <a:lnTo>
                  <a:pt x="764" y="1790"/>
                </a:lnTo>
                <a:lnTo>
                  <a:pt x="764" y="1790"/>
                </a:lnTo>
                <a:lnTo>
                  <a:pt x="764" y="1790"/>
                </a:lnTo>
                <a:lnTo>
                  <a:pt x="763" y="1790"/>
                </a:lnTo>
                <a:lnTo>
                  <a:pt x="763" y="1789"/>
                </a:lnTo>
                <a:lnTo>
                  <a:pt x="763" y="1789"/>
                </a:lnTo>
                <a:lnTo>
                  <a:pt x="763" y="1789"/>
                </a:lnTo>
                <a:lnTo>
                  <a:pt x="763" y="1789"/>
                </a:lnTo>
                <a:lnTo>
                  <a:pt x="763" y="1789"/>
                </a:lnTo>
                <a:lnTo>
                  <a:pt x="763" y="1789"/>
                </a:lnTo>
                <a:lnTo>
                  <a:pt x="763" y="1788"/>
                </a:lnTo>
                <a:lnTo>
                  <a:pt x="763" y="1788"/>
                </a:lnTo>
                <a:lnTo>
                  <a:pt x="763" y="1788"/>
                </a:lnTo>
                <a:lnTo>
                  <a:pt x="763" y="1788"/>
                </a:lnTo>
                <a:lnTo>
                  <a:pt x="763" y="1788"/>
                </a:lnTo>
                <a:lnTo>
                  <a:pt x="763" y="1788"/>
                </a:lnTo>
                <a:lnTo>
                  <a:pt x="763" y="1788"/>
                </a:lnTo>
                <a:lnTo>
                  <a:pt x="763" y="1788"/>
                </a:lnTo>
                <a:lnTo>
                  <a:pt x="763" y="1786"/>
                </a:lnTo>
                <a:lnTo>
                  <a:pt x="763" y="1786"/>
                </a:lnTo>
                <a:lnTo>
                  <a:pt x="764" y="1786"/>
                </a:lnTo>
                <a:lnTo>
                  <a:pt x="763" y="1785"/>
                </a:lnTo>
                <a:lnTo>
                  <a:pt x="763" y="1785"/>
                </a:lnTo>
                <a:lnTo>
                  <a:pt x="763" y="1785"/>
                </a:lnTo>
                <a:lnTo>
                  <a:pt x="763" y="1784"/>
                </a:lnTo>
                <a:lnTo>
                  <a:pt x="763" y="1784"/>
                </a:lnTo>
                <a:lnTo>
                  <a:pt x="763" y="1784"/>
                </a:lnTo>
                <a:lnTo>
                  <a:pt x="763" y="1782"/>
                </a:lnTo>
                <a:lnTo>
                  <a:pt x="763" y="1782"/>
                </a:lnTo>
                <a:lnTo>
                  <a:pt x="763" y="1782"/>
                </a:lnTo>
                <a:lnTo>
                  <a:pt x="763" y="1782"/>
                </a:lnTo>
                <a:lnTo>
                  <a:pt x="763" y="1782"/>
                </a:lnTo>
                <a:lnTo>
                  <a:pt x="764" y="1782"/>
                </a:lnTo>
                <a:lnTo>
                  <a:pt x="764" y="1781"/>
                </a:lnTo>
                <a:lnTo>
                  <a:pt x="764" y="1781"/>
                </a:lnTo>
                <a:lnTo>
                  <a:pt x="764" y="1781"/>
                </a:lnTo>
                <a:lnTo>
                  <a:pt x="764" y="1781"/>
                </a:lnTo>
                <a:lnTo>
                  <a:pt x="764" y="1781"/>
                </a:lnTo>
                <a:lnTo>
                  <a:pt x="764" y="1779"/>
                </a:lnTo>
                <a:lnTo>
                  <a:pt x="764" y="1779"/>
                </a:lnTo>
                <a:lnTo>
                  <a:pt x="766" y="1779"/>
                </a:lnTo>
                <a:lnTo>
                  <a:pt x="766" y="1779"/>
                </a:lnTo>
                <a:lnTo>
                  <a:pt x="766" y="1778"/>
                </a:lnTo>
                <a:lnTo>
                  <a:pt x="766" y="1778"/>
                </a:lnTo>
                <a:lnTo>
                  <a:pt x="766" y="1777"/>
                </a:lnTo>
                <a:lnTo>
                  <a:pt x="766" y="1777"/>
                </a:lnTo>
                <a:lnTo>
                  <a:pt x="766" y="1777"/>
                </a:lnTo>
                <a:lnTo>
                  <a:pt x="766" y="1777"/>
                </a:lnTo>
                <a:lnTo>
                  <a:pt x="766" y="1775"/>
                </a:lnTo>
                <a:lnTo>
                  <a:pt x="766" y="1775"/>
                </a:lnTo>
                <a:lnTo>
                  <a:pt x="766" y="1774"/>
                </a:lnTo>
                <a:lnTo>
                  <a:pt x="766" y="1774"/>
                </a:lnTo>
                <a:lnTo>
                  <a:pt x="766" y="1774"/>
                </a:lnTo>
                <a:lnTo>
                  <a:pt x="766" y="1773"/>
                </a:lnTo>
                <a:lnTo>
                  <a:pt x="766" y="1773"/>
                </a:lnTo>
                <a:lnTo>
                  <a:pt x="766" y="1771"/>
                </a:lnTo>
                <a:lnTo>
                  <a:pt x="766" y="1771"/>
                </a:lnTo>
                <a:lnTo>
                  <a:pt x="766" y="1771"/>
                </a:lnTo>
                <a:lnTo>
                  <a:pt x="764" y="1771"/>
                </a:lnTo>
                <a:lnTo>
                  <a:pt x="764" y="1771"/>
                </a:lnTo>
                <a:lnTo>
                  <a:pt x="764" y="1771"/>
                </a:lnTo>
                <a:lnTo>
                  <a:pt x="764" y="1770"/>
                </a:lnTo>
                <a:lnTo>
                  <a:pt x="763" y="1770"/>
                </a:lnTo>
                <a:lnTo>
                  <a:pt x="763" y="1770"/>
                </a:lnTo>
                <a:lnTo>
                  <a:pt x="763" y="1768"/>
                </a:lnTo>
                <a:lnTo>
                  <a:pt x="763" y="1768"/>
                </a:lnTo>
                <a:lnTo>
                  <a:pt x="759" y="1768"/>
                </a:lnTo>
                <a:lnTo>
                  <a:pt x="758" y="1770"/>
                </a:lnTo>
                <a:lnTo>
                  <a:pt x="752" y="1774"/>
                </a:lnTo>
                <a:lnTo>
                  <a:pt x="749" y="1775"/>
                </a:lnTo>
                <a:lnTo>
                  <a:pt x="741" y="1775"/>
                </a:lnTo>
                <a:lnTo>
                  <a:pt x="738" y="1775"/>
                </a:lnTo>
                <a:lnTo>
                  <a:pt x="738" y="1775"/>
                </a:lnTo>
                <a:lnTo>
                  <a:pt x="738" y="1777"/>
                </a:lnTo>
                <a:lnTo>
                  <a:pt x="738" y="1777"/>
                </a:lnTo>
                <a:lnTo>
                  <a:pt x="738" y="1777"/>
                </a:lnTo>
                <a:lnTo>
                  <a:pt x="738" y="1777"/>
                </a:lnTo>
                <a:lnTo>
                  <a:pt x="738" y="1777"/>
                </a:lnTo>
                <a:lnTo>
                  <a:pt x="738" y="1778"/>
                </a:lnTo>
                <a:lnTo>
                  <a:pt x="738" y="1778"/>
                </a:lnTo>
                <a:lnTo>
                  <a:pt x="738" y="1778"/>
                </a:lnTo>
                <a:lnTo>
                  <a:pt x="738" y="1779"/>
                </a:lnTo>
                <a:lnTo>
                  <a:pt x="738" y="1779"/>
                </a:lnTo>
                <a:lnTo>
                  <a:pt x="738" y="1779"/>
                </a:lnTo>
                <a:lnTo>
                  <a:pt x="738" y="1781"/>
                </a:lnTo>
                <a:lnTo>
                  <a:pt x="738" y="1781"/>
                </a:lnTo>
                <a:lnTo>
                  <a:pt x="738" y="1781"/>
                </a:lnTo>
                <a:lnTo>
                  <a:pt x="738" y="1781"/>
                </a:lnTo>
                <a:lnTo>
                  <a:pt x="737" y="1782"/>
                </a:lnTo>
                <a:lnTo>
                  <a:pt x="737" y="1782"/>
                </a:lnTo>
                <a:lnTo>
                  <a:pt x="737" y="1782"/>
                </a:lnTo>
                <a:lnTo>
                  <a:pt x="737" y="1784"/>
                </a:lnTo>
                <a:lnTo>
                  <a:pt x="737" y="1784"/>
                </a:lnTo>
                <a:lnTo>
                  <a:pt x="737" y="1785"/>
                </a:lnTo>
                <a:lnTo>
                  <a:pt x="737" y="1785"/>
                </a:lnTo>
                <a:lnTo>
                  <a:pt x="737" y="1785"/>
                </a:lnTo>
                <a:lnTo>
                  <a:pt x="737" y="1785"/>
                </a:lnTo>
                <a:lnTo>
                  <a:pt x="737" y="1786"/>
                </a:lnTo>
                <a:lnTo>
                  <a:pt x="737" y="1786"/>
                </a:lnTo>
                <a:lnTo>
                  <a:pt x="737" y="1788"/>
                </a:lnTo>
                <a:lnTo>
                  <a:pt x="737" y="1788"/>
                </a:lnTo>
                <a:lnTo>
                  <a:pt x="737" y="1788"/>
                </a:lnTo>
                <a:lnTo>
                  <a:pt x="737" y="1789"/>
                </a:lnTo>
                <a:lnTo>
                  <a:pt x="737" y="1789"/>
                </a:lnTo>
                <a:lnTo>
                  <a:pt x="737" y="1790"/>
                </a:lnTo>
                <a:lnTo>
                  <a:pt x="737" y="1790"/>
                </a:lnTo>
                <a:lnTo>
                  <a:pt x="737" y="1790"/>
                </a:lnTo>
                <a:lnTo>
                  <a:pt x="737" y="1792"/>
                </a:lnTo>
                <a:lnTo>
                  <a:pt x="737" y="1792"/>
                </a:lnTo>
                <a:lnTo>
                  <a:pt x="737" y="1793"/>
                </a:lnTo>
                <a:lnTo>
                  <a:pt x="737" y="1793"/>
                </a:lnTo>
                <a:lnTo>
                  <a:pt x="737" y="1793"/>
                </a:lnTo>
                <a:lnTo>
                  <a:pt x="737" y="1794"/>
                </a:lnTo>
                <a:lnTo>
                  <a:pt x="737" y="1794"/>
                </a:lnTo>
                <a:lnTo>
                  <a:pt x="738" y="1794"/>
                </a:lnTo>
                <a:lnTo>
                  <a:pt x="738" y="1796"/>
                </a:lnTo>
                <a:lnTo>
                  <a:pt x="737" y="1796"/>
                </a:lnTo>
                <a:lnTo>
                  <a:pt x="737" y="1796"/>
                </a:lnTo>
                <a:lnTo>
                  <a:pt x="737" y="1796"/>
                </a:lnTo>
                <a:lnTo>
                  <a:pt x="737" y="1796"/>
                </a:lnTo>
                <a:lnTo>
                  <a:pt x="737" y="1797"/>
                </a:lnTo>
                <a:lnTo>
                  <a:pt x="737" y="1797"/>
                </a:lnTo>
                <a:lnTo>
                  <a:pt x="737" y="1797"/>
                </a:lnTo>
                <a:lnTo>
                  <a:pt x="737" y="1799"/>
                </a:lnTo>
                <a:lnTo>
                  <a:pt x="737" y="1799"/>
                </a:lnTo>
                <a:lnTo>
                  <a:pt x="736" y="1799"/>
                </a:lnTo>
                <a:lnTo>
                  <a:pt x="736" y="1799"/>
                </a:lnTo>
                <a:lnTo>
                  <a:pt x="736" y="1799"/>
                </a:lnTo>
                <a:lnTo>
                  <a:pt x="736" y="1799"/>
                </a:lnTo>
                <a:lnTo>
                  <a:pt x="736" y="1800"/>
                </a:lnTo>
                <a:lnTo>
                  <a:pt x="736" y="1800"/>
                </a:lnTo>
                <a:lnTo>
                  <a:pt x="736" y="1800"/>
                </a:lnTo>
                <a:lnTo>
                  <a:pt x="736" y="1800"/>
                </a:lnTo>
                <a:lnTo>
                  <a:pt x="736" y="1800"/>
                </a:lnTo>
                <a:lnTo>
                  <a:pt x="736" y="1800"/>
                </a:lnTo>
                <a:lnTo>
                  <a:pt x="736" y="1801"/>
                </a:lnTo>
                <a:lnTo>
                  <a:pt x="736" y="1801"/>
                </a:lnTo>
                <a:lnTo>
                  <a:pt x="736" y="1801"/>
                </a:lnTo>
                <a:lnTo>
                  <a:pt x="737" y="1801"/>
                </a:lnTo>
                <a:lnTo>
                  <a:pt x="737" y="1801"/>
                </a:lnTo>
                <a:lnTo>
                  <a:pt x="737" y="1803"/>
                </a:lnTo>
                <a:lnTo>
                  <a:pt x="737" y="1803"/>
                </a:lnTo>
                <a:lnTo>
                  <a:pt x="737" y="1804"/>
                </a:lnTo>
                <a:lnTo>
                  <a:pt x="737" y="1804"/>
                </a:lnTo>
                <a:lnTo>
                  <a:pt x="736" y="1804"/>
                </a:lnTo>
                <a:lnTo>
                  <a:pt x="736" y="1804"/>
                </a:lnTo>
                <a:lnTo>
                  <a:pt x="736" y="1804"/>
                </a:lnTo>
                <a:lnTo>
                  <a:pt x="736" y="1805"/>
                </a:lnTo>
                <a:lnTo>
                  <a:pt x="736" y="1805"/>
                </a:lnTo>
                <a:lnTo>
                  <a:pt x="734" y="1805"/>
                </a:lnTo>
                <a:lnTo>
                  <a:pt x="734" y="1807"/>
                </a:lnTo>
                <a:lnTo>
                  <a:pt x="734" y="1807"/>
                </a:lnTo>
                <a:lnTo>
                  <a:pt x="734" y="1807"/>
                </a:lnTo>
                <a:lnTo>
                  <a:pt x="734" y="1807"/>
                </a:lnTo>
                <a:lnTo>
                  <a:pt x="734" y="1808"/>
                </a:lnTo>
                <a:lnTo>
                  <a:pt x="734" y="1808"/>
                </a:lnTo>
                <a:lnTo>
                  <a:pt x="736" y="1808"/>
                </a:lnTo>
                <a:lnTo>
                  <a:pt x="736" y="1808"/>
                </a:lnTo>
                <a:lnTo>
                  <a:pt x="736" y="1808"/>
                </a:lnTo>
                <a:lnTo>
                  <a:pt x="736" y="1808"/>
                </a:lnTo>
                <a:lnTo>
                  <a:pt x="736" y="1810"/>
                </a:lnTo>
                <a:lnTo>
                  <a:pt x="736" y="1810"/>
                </a:lnTo>
                <a:lnTo>
                  <a:pt x="736" y="1810"/>
                </a:lnTo>
                <a:lnTo>
                  <a:pt x="736" y="1810"/>
                </a:lnTo>
                <a:lnTo>
                  <a:pt x="736" y="1811"/>
                </a:lnTo>
                <a:lnTo>
                  <a:pt x="736" y="1811"/>
                </a:lnTo>
                <a:lnTo>
                  <a:pt x="736" y="1812"/>
                </a:lnTo>
                <a:lnTo>
                  <a:pt x="736" y="1812"/>
                </a:lnTo>
                <a:lnTo>
                  <a:pt x="736" y="1812"/>
                </a:lnTo>
                <a:lnTo>
                  <a:pt x="736" y="1812"/>
                </a:lnTo>
                <a:lnTo>
                  <a:pt x="736" y="1814"/>
                </a:lnTo>
                <a:lnTo>
                  <a:pt x="734" y="1814"/>
                </a:lnTo>
                <a:lnTo>
                  <a:pt x="734" y="1814"/>
                </a:lnTo>
                <a:lnTo>
                  <a:pt x="734" y="1815"/>
                </a:lnTo>
                <a:lnTo>
                  <a:pt x="733" y="1815"/>
                </a:lnTo>
                <a:lnTo>
                  <a:pt x="733" y="1815"/>
                </a:lnTo>
                <a:lnTo>
                  <a:pt x="733" y="1815"/>
                </a:lnTo>
                <a:lnTo>
                  <a:pt x="733" y="1815"/>
                </a:lnTo>
                <a:lnTo>
                  <a:pt x="733" y="1816"/>
                </a:lnTo>
                <a:lnTo>
                  <a:pt x="732" y="1816"/>
                </a:lnTo>
                <a:lnTo>
                  <a:pt x="732" y="1816"/>
                </a:lnTo>
                <a:lnTo>
                  <a:pt x="732" y="1818"/>
                </a:lnTo>
                <a:lnTo>
                  <a:pt x="732" y="1818"/>
                </a:lnTo>
                <a:lnTo>
                  <a:pt x="730" y="1818"/>
                </a:lnTo>
                <a:lnTo>
                  <a:pt x="730" y="1818"/>
                </a:lnTo>
                <a:lnTo>
                  <a:pt x="730" y="1818"/>
                </a:lnTo>
                <a:lnTo>
                  <a:pt x="730" y="1818"/>
                </a:lnTo>
                <a:lnTo>
                  <a:pt x="729" y="1818"/>
                </a:lnTo>
                <a:lnTo>
                  <a:pt x="729" y="1819"/>
                </a:lnTo>
                <a:lnTo>
                  <a:pt x="729" y="1819"/>
                </a:lnTo>
                <a:lnTo>
                  <a:pt x="729" y="1819"/>
                </a:lnTo>
                <a:lnTo>
                  <a:pt x="728" y="1819"/>
                </a:lnTo>
                <a:lnTo>
                  <a:pt x="728" y="1820"/>
                </a:lnTo>
                <a:lnTo>
                  <a:pt x="728" y="1820"/>
                </a:lnTo>
                <a:lnTo>
                  <a:pt x="728" y="1820"/>
                </a:lnTo>
                <a:lnTo>
                  <a:pt x="728" y="1820"/>
                </a:lnTo>
                <a:lnTo>
                  <a:pt x="728" y="1820"/>
                </a:lnTo>
                <a:lnTo>
                  <a:pt x="726" y="1820"/>
                </a:lnTo>
                <a:lnTo>
                  <a:pt x="726" y="1822"/>
                </a:lnTo>
                <a:lnTo>
                  <a:pt x="725" y="1822"/>
                </a:lnTo>
                <a:lnTo>
                  <a:pt x="725" y="1822"/>
                </a:lnTo>
                <a:lnTo>
                  <a:pt x="725" y="1820"/>
                </a:lnTo>
                <a:lnTo>
                  <a:pt x="725" y="1822"/>
                </a:lnTo>
                <a:lnTo>
                  <a:pt x="725" y="1820"/>
                </a:lnTo>
                <a:lnTo>
                  <a:pt x="723" y="1820"/>
                </a:lnTo>
                <a:lnTo>
                  <a:pt x="723" y="1820"/>
                </a:lnTo>
                <a:lnTo>
                  <a:pt x="723" y="1820"/>
                </a:lnTo>
                <a:lnTo>
                  <a:pt x="722" y="1820"/>
                </a:lnTo>
                <a:lnTo>
                  <a:pt x="722" y="1820"/>
                </a:lnTo>
                <a:lnTo>
                  <a:pt x="722" y="1822"/>
                </a:lnTo>
                <a:lnTo>
                  <a:pt x="722" y="1822"/>
                </a:lnTo>
                <a:lnTo>
                  <a:pt x="722" y="1823"/>
                </a:lnTo>
                <a:lnTo>
                  <a:pt x="722" y="1823"/>
                </a:lnTo>
                <a:lnTo>
                  <a:pt x="722" y="1823"/>
                </a:lnTo>
                <a:lnTo>
                  <a:pt x="722" y="1823"/>
                </a:lnTo>
                <a:lnTo>
                  <a:pt x="722" y="1825"/>
                </a:lnTo>
                <a:lnTo>
                  <a:pt x="722" y="1825"/>
                </a:lnTo>
                <a:lnTo>
                  <a:pt x="722" y="1826"/>
                </a:lnTo>
                <a:lnTo>
                  <a:pt x="722" y="1826"/>
                </a:lnTo>
                <a:lnTo>
                  <a:pt x="722" y="1826"/>
                </a:lnTo>
                <a:lnTo>
                  <a:pt x="722" y="1826"/>
                </a:lnTo>
                <a:lnTo>
                  <a:pt x="722" y="1826"/>
                </a:lnTo>
                <a:lnTo>
                  <a:pt x="721" y="1826"/>
                </a:lnTo>
                <a:lnTo>
                  <a:pt x="721" y="1826"/>
                </a:lnTo>
                <a:lnTo>
                  <a:pt x="721" y="1827"/>
                </a:lnTo>
                <a:lnTo>
                  <a:pt x="721" y="1827"/>
                </a:lnTo>
                <a:lnTo>
                  <a:pt x="719" y="1827"/>
                </a:lnTo>
                <a:lnTo>
                  <a:pt x="719" y="1829"/>
                </a:lnTo>
                <a:lnTo>
                  <a:pt x="719" y="1829"/>
                </a:lnTo>
                <a:lnTo>
                  <a:pt x="719" y="1829"/>
                </a:lnTo>
                <a:lnTo>
                  <a:pt x="719" y="1829"/>
                </a:lnTo>
                <a:lnTo>
                  <a:pt x="719" y="1829"/>
                </a:lnTo>
                <a:lnTo>
                  <a:pt x="719" y="1830"/>
                </a:lnTo>
                <a:lnTo>
                  <a:pt x="718" y="1830"/>
                </a:lnTo>
                <a:lnTo>
                  <a:pt x="718" y="1831"/>
                </a:lnTo>
                <a:lnTo>
                  <a:pt x="718" y="1831"/>
                </a:lnTo>
                <a:lnTo>
                  <a:pt x="718" y="1831"/>
                </a:lnTo>
                <a:lnTo>
                  <a:pt x="715" y="1830"/>
                </a:lnTo>
                <a:lnTo>
                  <a:pt x="707" y="1827"/>
                </a:lnTo>
                <a:lnTo>
                  <a:pt x="704" y="1826"/>
                </a:lnTo>
                <a:lnTo>
                  <a:pt x="703" y="1826"/>
                </a:lnTo>
                <a:lnTo>
                  <a:pt x="703" y="1827"/>
                </a:lnTo>
                <a:lnTo>
                  <a:pt x="703" y="1826"/>
                </a:lnTo>
                <a:lnTo>
                  <a:pt x="703" y="1826"/>
                </a:lnTo>
                <a:lnTo>
                  <a:pt x="702" y="1826"/>
                </a:lnTo>
                <a:lnTo>
                  <a:pt x="700" y="1826"/>
                </a:lnTo>
                <a:lnTo>
                  <a:pt x="700" y="1827"/>
                </a:lnTo>
                <a:lnTo>
                  <a:pt x="700" y="1826"/>
                </a:lnTo>
                <a:lnTo>
                  <a:pt x="700" y="1827"/>
                </a:lnTo>
                <a:lnTo>
                  <a:pt x="700" y="1827"/>
                </a:lnTo>
                <a:lnTo>
                  <a:pt x="699" y="1827"/>
                </a:lnTo>
                <a:lnTo>
                  <a:pt x="699" y="1826"/>
                </a:lnTo>
                <a:lnTo>
                  <a:pt x="699" y="1826"/>
                </a:lnTo>
                <a:lnTo>
                  <a:pt x="699" y="1827"/>
                </a:lnTo>
                <a:lnTo>
                  <a:pt x="697" y="1827"/>
                </a:lnTo>
                <a:lnTo>
                  <a:pt x="697" y="1826"/>
                </a:lnTo>
                <a:lnTo>
                  <a:pt x="697" y="1826"/>
                </a:lnTo>
                <a:lnTo>
                  <a:pt x="697" y="1826"/>
                </a:lnTo>
                <a:lnTo>
                  <a:pt x="696" y="1826"/>
                </a:lnTo>
                <a:lnTo>
                  <a:pt x="696" y="1826"/>
                </a:lnTo>
                <a:lnTo>
                  <a:pt x="696" y="1826"/>
                </a:lnTo>
                <a:lnTo>
                  <a:pt x="696" y="1826"/>
                </a:lnTo>
                <a:lnTo>
                  <a:pt x="695" y="1826"/>
                </a:lnTo>
                <a:lnTo>
                  <a:pt x="695" y="1825"/>
                </a:lnTo>
                <a:lnTo>
                  <a:pt x="695" y="1825"/>
                </a:lnTo>
                <a:lnTo>
                  <a:pt x="695" y="1825"/>
                </a:lnTo>
                <a:lnTo>
                  <a:pt x="695" y="1825"/>
                </a:lnTo>
                <a:lnTo>
                  <a:pt x="693" y="1825"/>
                </a:lnTo>
                <a:lnTo>
                  <a:pt x="693" y="1823"/>
                </a:lnTo>
                <a:lnTo>
                  <a:pt x="693" y="1825"/>
                </a:lnTo>
                <a:lnTo>
                  <a:pt x="692" y="1825"/>
                </a:lnTo>
                <a:lnTo>
                  <a:pt x="692" y="1823"/>
                </a:lnTo>
                <a:lnTo>
                  <a:pt x="692" y="1823"/>
                </a:lnTo>
                <a:lnTo>
                  <a:pt x="692" y="1823"/>
                </a:lnTo>
                <a:lnTo>
                  <a:pt x="692" y="1823"/>
                </a:lnTo>
                <a:lnTo>
                  <a:pt x="691" y="1823"/>
                </a:lnTo>
                <a:lnTo>
                  <a:pt x="691" y="1823"/>
                </a:lnTo>
                <a:lnTo>
                  <a:pt x="689" y="1823"/>
                </a:lnTo>
                <a:lnTo>
                  <a:pt x="689" y="1823"/>
                </a:lnTo>
                <a:lnTo>
                  <a:pt x="689" y="1823"/>
                </a:lnTo>
                <a:lnTo>
                  <a:pt x="689" y="1823"/>
                </a:lnTo>
                <a:lnTo>
                  <a:pt x="688" y="1823"/>
                </a:lnTo>
                <a:lnTo>
                  <a:pt x="688" y="1825"/>
                </a:lnTo>
                <a:lnTo>
                  <a:pt x="688" y="1825"/>
                </a:lnTo>
                <a:lnTo>
                  <a:pt x="686" y="1825"/>
                </a:lnTo>
                <a:lnTo>
                  <a:pt x="686" y="1825"/>
                </a:lnTo>
                <a:lnTo>
                  <a:pt x="686" y="1825"/>
                </a:lnTo>
                <a:lnTo>
                  <a:pt x="686" y="1825"/>
                </a:lnTo>
                <a:lnTo>
                  <a:pt x="686" y="1826"/>
                </a:lnTo>
                <a:lnTo>
                  <a:pt x="685" y="1826"/>
                </a:lnTo>
                <a:lnTo>
                  <a:pt x="685" y="1826"/>
                </a:lnTo>
                <a:lnTo>
                  <a:pt x="684" y="1826"/>
                </a:lnTo>
                <a:lnTo>
                  <a:pt x="684" y="1826"/>
                </a:lnTo>
                <a:lnTo>
                  <a:pt x="684" y="1826"/>
                </a:lnTo>
                <a:lnTo>
                  <a:pt x="684" y="1826"/>
                </a:lnTo>
                <a:lnTo>
                  <a:pt x="684" y="1826"/>
                </a:lnTo>
                <a:lnTo>
                  <a:pt x="682" y="1826"/>
                </a:lnTo>
                <a:lnTo>
                  <a:pt x="682" y="1826"/>
                </a:lnTo>
                <a:lnTo>
                  <a:pt x="682" y="1826"/>
                </a:lnTo>
                <a:lnTo>
                  <a:pt x="682" y="1827"/>
                </a:lnTo>
                <a:lnTo>
                  <a:pt x="682" y="1827"/>
                </a:lnTo>
                <a:lnTo>
                  <a:pt x="682" y="1829"/>
                </a:lnTo>
                <a:lnTo>
                  <a:pt x="682" y="1829"/>
                </a:lnTo>
                <a:lnTo>
                  <a:pt x="682" y="1829"/>
                </a:lnTo>
                <a:lnTo>
                  <a:pt x="681" y="1830"/>
                </a:lnTo>
                <a:lnTo>
                  <a:pt x="681" y="1830"/>
                </a:lnTo>
                <a:lnTo>
                  <a:pt x="684" y="1831"/>
                </a:lnTo>
                <a:lnTo>
                  <a:pt x="684" y="1831"/>
                </a:lnTo>
                <a:lnTo>
                  <a:pt x="684" y="1833"/>
                </a:lnTo>
                <a:lnTo>
                  <a:pt x="682" y="1834"/>
                </a:lnTo>
                <a:lnTo>
                  <a:pt x="681" y="1837"/>
                </a:lnTo>
                <a:lnTo>
                  <a:pt x="681" y="1838"/>
                </a:lnTo>
                <a:lnTo>
                  <a:pt x="681" y="1838"/>
                </a:lnTo>
                <a:lnTo>
                  <a:pt x="681" y="1840"/>
                </a:lnTo>
                <a:lnTo>
                  <a:pt x="681" y="1840"/>
                </a:lnTo>
                <a:lnTo>
                  <a:pt x="681" y="1840"/>
                </a:lnTo>
                <a:lnTo>
                  <a:pt x="681" y="1840"/>
                </a:lnTo>
                <a:lnTo>
                  <a:pt x="681" y="1840"/>
                </a:lnTo>
                <a:lnTo>
                  <a:pt x="680" y="1840"/>
                </a:lnTo>
                <a:lnTo>
                  <a:pt x="680" y="1840"/>
                </a:lnTo>
                <a:lnTo>
                  <a:pt x="680" y="1841"/>
                </a:lnTo>
                <a:lnTo>
                  <a:pt x="680" y="1841"/>
                </a:lnTo>
                <a:lnTo>
                  <a:pt x="678" y="1842"/>
                </a:lnTo>
                <a:lnTo>
                  <a:pt x="678" y="1842"/>
                </a:lnTo>
                <a:lnTo>
                  <a:pt x="678" y="1842"/>
                </a:lnTo>
                <a:lnTo>
                  <a:pt x="678" y="1842"/>
                </a:lnTo>
                <a:lnTo>
                  <a:pt x="678" y="1842"/>
                </a:lnTo>
                <a:lnTo>
                  <a:pt x="677" y="1842"/>
                </a:lnTo>
                <a:lnTo>
                  <a:pt x="677" y="1842"/>
                </a:lnTo>
                <a:lnTo>
                  <a:pt x="676" y="1842"/>
                </a:lnTo>
                <a:lnTo>
                  <a:pt x="676" y="1841"/>
                </a:lnTo>
                <a:lnTo>
                  <a:pt x="676" y="1841"/>
                </a:lnTo>
                <a:lnTo>
                  <a:pt x="674" y="1841"/>
                </a:lnTo>
                <a:lnTo>
                  <a:pt x="674" y="1841"/>
                </a:lnTo>
                <a:lnTo>
                  <a:pt x="674" y="1841"/>
                </a:lnTo>
                <a:lnTo>
                  <a:pt x="674" y="1841"/>
                </a:lnTo>
                <a:lnTo>
                  <a:pt x="673" y="1842"/>
                </a:lnTo>
                <a:lnTo>
                  <a:pt x="673" y="1842"/>
                </a:lnTo>
                <a:lnTo>
                  <a:pt x="673" y="1842"/>
                </a:lnTo>
                <a:lnTo>
                  <a:pt x="673" y="1842"/>
                </a:lnTo>
                <a:lnTo>
                  <a:pt x="673" y="1842"/>
                </a:lnTo>
                <a:lnTo>
                  <a:pt x="673" y="1842"/>
                </a:lnTo>
                <a:lnTo>
                  <a:pt x="671" y="1842"/>
                </a:lnTo>
                <a:lnTo>
                  <a:pt x="671" y="1842"/>
                </a:lnTo>
                <a:lnTo>
                  <a:pt x="671" y="1844"/>
                </a:lnTo>
                <a:lnTo>
                  <a:pt x="671" y="1844"/>
                </a:lnTo>
                <a:lnTo>
                  <a:pt x="671" y="1844"/>
                </a:lnTo>
                <a:lnTo>
                  <a:pt x="671" y="1845"/>
                </a:lnTo>
                <a:lnTo>
                  <a:pt x="670" y="1845"/>
                </a:lnTo>
                <a:lnTo>
                  <a:pt x="670" y="1845"/>
                </a:lnTo>
                <a:lnTo>
                  <a:pt x="670" y="1845"/>
                </a:lnTo>
                <a:lnTo>
                  <a:pt x="670" y="1845"/>
                </a:lnTo>
                <a:lnTo>
                  <a:pt x="669" y="1844"/>
                </a:lnTo>
                <a:lnTo>
                  <a:pt x="669" y="1844"/>
                </a:lnTo>
                <a:lnTo>
                  <a:pt x="667" y="1845"/>
                </a:lnTo>
                <a:lnTo>
                  <a:pt x="667" y="1845"/>
                </a:lnTo>
                <a:lnTo>
                  <a:pt x="667" y="1845"/>
                </a:lnTo>
                <a:lnTo>
                  <a:pt x="666" y="1845"/>
                </a:lnTo>
                <a:lnTo>
                  <a:pt x="666" y="1845"/>
                </a:lnTo>
                <a:lnTo>
                  <a:pt x="665" y="1845"/>
                </a:lnTo>
                <a:lnTo>
                  <a:pt x="665" y="1845"/>
                </a:lnTo>
                <a:lnTo>
                  <a:pt x="665" y="1845"/>
                </a:lnTo>
                <a:lnTo>
                  <a:pt x="665" y="1846"/>
                </a:lnTo>
                <a:lnTo>
                  <a:pt x="663" y="1846"/>
                </a:lnTo>
                <a:lnTo>
                  <a:pt x="663" y="1846"/>
                </a:lnTo>
                <a:lnTo>
                  <a:pt x="662" y="1846"/>
                </a:lnTo>
                <a:lnTo>
                  <a:pt x="662" y="1846"/>
                </a:lnTo>
                <a:lnTo>
                  <a:pt x="662" y="1845"/>
                </a:lnTo>
                <a:lnTo>
                  <a:pt x="662" y="1845"/>
                </a:lnTo>
                <a:lnTo>
                  <a:pt x="662" y="1845"/>
                </a:lnTo>
                <a:lnTo>
                  <a:pt x="660" y="1845"/>
                </a:lnTo>
                <a:lnTo>
                  <a:pt x="662" y="1845"/>
                </a:lnTo>
                <a:lnTo>
                  <a:pt x="662" y="1844"/>
                </a:lnTo>
                <a:lnTo>
                  <a:pt x="662" y="1844"/>
                </a:lnTo>
                <a:lnTo>
                  <a:pt x="662" y="1842"/>
                </a:lnTo>
                <a:lnTo>
                  <a:pt x="660" y="1841"/>
                </a:lnTo>
                <a:lnTo>
                  <a:pt x="660" y="1840"/>
                </a:lnTo>
                <a:lnTo>
                  <a:pt x="660" y="1838"/>
                </a:lnTo>
                <a:lnTo>
                  <a:pt x="660" y="1837"/>
                </a:lnTo>
                <a:lnTo>
                  <a:pt x="660" y="1837"/>
                </a:lnTo>
                <a:lnTo>
                  <a:pt x="659" y="1836"/>
                </a:lnTo>
                <a:lnTo>
                  <a:pt x="659" y="1834"/>
                </a:lnTo>
                <a:lnTo>
                  <a:pt x="659" y="1833"/>
                </a:lnTo>
                <a:lnTo>
                  <a:pt x="659" y="1831"/>
                </a:lnTo>
                <a:lnTo>
                  <a:pt x="658" y="1831"/>
                </a:lnTo>
                <a:lnTo>
                  <a:pt x="658" y="1830"/>
                </a:lnTo>
                <a:lnTo>
                  <a:pt x="656" y="1830"/>
                </a:lnTo>
                <a:lnTo>
                  <a:pt x="656" y="1829"/>
                </a:lnTo>
                <a:lnTo>
                  <a:pt x="656" y="1829"/>
                </a:lnTo>
                <a:lnTo>
                  <a:pt x="656" y="1827"/>
                </a:lnTo>
                <a:lnTo>
                  <a:pt x="656" y="1826"/>
                </a:lnTo>
                <a:lnTo>
                  <a:pt x="656" y="1825"/>
                </a:lnTo>
                <a:lnTo>
                  <a:pt x="658" y="1823"/>
                </a:lnTo>
                <a:lnTo>
                  <a:pt x="656" y="1822"/>
                </a:lnTo>
                <a:lnTo>
                  <a:pt x="658" y="1820"/>
                </a:lnTo>
                <a:lnTo>
                  <a:pt x="658" y="1820"/>
                </a:lnTo>
                <a:lnTo>
                  <a:pt x="658" y="1819"/>
                </a:lnTo>
                <a:lnTo>
                  <a:pt x="658" y="1819"/>
                </a:lnTo>
                <a:lnTo>
                  <a:pt x="658" y="1818"/>
                </a:lnTo>
                <a:lnTo>
                  <a:pt x="658" y="1816"/>
                </a:lnTo>
                <a:lnTo>
                  <a:pt x="658" y="1815"/>
                </a:lnTo>
                <a:lnTo>
                  <a:pt x="658" y="1815"/>
                </a:lnTo>
                <a:lnTo>
                  <a:pt x="658" y="1812"/>
                </a:lnTo>
                <a:lnTo>
                  <a:pt x="659" y="1811"/>
                </a:lnTo>
                <a:lnTo>
                  <a:pt x="658" y="1810"/>
                </a:lnTo>
                <a:lnTo>
                  <a:pt x="658" y="1810"/>
                </a:lnTo>
                <a:lnTo>
                  <a:pt x="658" y="1808"/>
                </a:lnTo>
                <a:lnTo>
                  <a:pt x="658" y="1807"/>
                </a:lnTo>
                <a:lnTo>
                  <a:pt x="658" y="1807"/>
                </a:lnTo>
                <a:lnTo>
                  <a:pt x="658" y="1804"/>
                </a:lnTo>
                <a:lnTo>
                  <a:pt x="659" y="1804"/>
                </a:lnTo>
                <a:lnTo>
                  <a:pt x="659" y="1803"/>
                </a:lnTo>
                <a:lnTo>
                  <a:pt x="659" y="1801"/>
                </a:lnTo>
                <a:lnTo>
                  <a:pt x="659" y="1800"/>
                </a:lnTo>
                <a:lnTo>
                  <a:pt x="660" y="1799"/>
                </a:lnTo>
                <a:lnTo>
                  <a:pt x="660" y="1797"/>
                </a:lnTo>
                <a:lnTo>
                  <a:pt x="662" y="1797"/>
                </a:lnTo>
                <a:lnTo>
                  <a:pt x="660" y="1796"/>
                </a:lnTo>
                <a:lnTo>
                  <a:pt x="660" y="1796"/>
                </a:lnTo>
                <a:lnTo>
                  <a:pt x="660" y="1794"/>
                </a:lnTo>
                <a:lnTo>
                  <a:pt x="660" y="1793"/>
                </a:lnTo>
                <a:lnTo>
                  <a:pt x="660" y="1793"/>
                </a:lnTo>
                <a:lnTo>
                  <a:pt x="660" y="1792"/>
                </a:lnTo>
                <a:lnTo>
                  <a:pt x="660" y="1790"/>
                </a:lnTo>
                <a:lnTo>
                  <a:pt x="659" y="1790"/>
                </a:lnTo>
                <a:lnTo>
                  <a:pt x="658" y="1790"/>
                </a:lnTo>
                <a:lnTo>
                  <a:pt x="656" y="1789"/>
                </a:lnTo>
                <a:lnTo>
                  <a:pt x="655" y="1788"/>
                </a:lnTo>
                <a:lnTo>
                  <a:pt x="655" y="1788"/>
                </a:lnTo>
                <a:lnTo>
                  <a:pt x="654" y="1788"/>
                </a:lnTo>
                <a:lnTo>
                  <a:pt x="654" y="1788"/>
                </a:lnTo>
                <a:lnTo>
                  <a:pt x="652" y="1786"/>
                </a:lnTo>
                <a:lnTo>
                  <a:pt x="652" y="1785"/>
                </a:lnTo>
                <a:lnTo>
                  <a:pt x="651" y="1785"/>
                </a:lnTo>
                <a:lnTo>
                  <a:pt x="651" y="1786"/>
                </a:lnTo>
                <a:lnTo>
                  <a:pt x="650" y="1786"/>
                </a:lnTo>
                <a:lnTo>
                  <a:pt x="648" y="1785"/>
                </a:lnTo>
                <a:lnTo>
                  <a:pt x="648" y="1785"/>
                </a:lnTo>
                <a:lnTo>
                  <a:pt x="648" y="1785"/>
                </a:lnTo>
                <a:lnTo>
                  <a:pt x="647" y="1784"/>
                </a:lnTo>
                <a:lnTo>
                  <a:pt x="647" y="1785"/>
                </a:lnTo>
                <a:lnTo>
                  <a:pt x="645" y="1785"/>
                </a:lnTo>
                <a:lnTo>
                  <a:pt x="645" y="1785"/>
                </a:lnTo>
                <a:lnTo>
                  <a:pt x="644" y="1784"/>
                </a:lnTo>
                <a:lnTo>
                  <a:pt x="643" y="1782"/>
                </a:lnTo>
                <a:lnTo>
                  <a:pt x="643" y="1782"/>
                </a:lnTo>
                <a:lnTo>
                  <a:pt x="641" y="1782"/>
                </a:lnTo>
                <a:lnTo>
                  <a:pt x="640" y="1781"/>
                </a:lnTo>
                <a:lnTo>
                  <a:pt x="640" y="1779"/>
                </a:lnTo>
                <a:lnTo>
                  <a:pt x="640" y="1779"/>
                </a:lnTo>
                <a:lnTo>
                  <a:pt x="639" y="1778"/>
                </a:lnTo>
                <a:lnTo>
                  <a:pt x="639" y="1778"/>
                </a:lnTo>
                <a:lnTo>
                  <a:pt x="637" y="1778"/>
                </a:lnTo>
                <a:lnTo>
                  <a:pt x="637" y="1778"/>
                </a:lnTo>
                <a:lnTo>
                  <a:pt x="637" y="1777"/>
                </a:lnTo>
                <a:lnTo>
                  <a:pt x="637" y="1777"/>
                </a:lnTo>
                <a:lnTo>
                  <a:pt x="637" y="1775"/>
                </a:lnTo>
                <a:lnTo>
                  <a:pt x="636" y="1775"/>
                </a:lnTo>
                <a:lnTo>
                  <a:pt x="634" y="1774"/>
                </a:lnTo>
                <a:lnTo>
                  <a:pt x="636" y="1773"/>
                </a:lnTo>
                <a:lnTo>
                  <a:pt x="636" y="1773"/>
                </a:lnTo>
                <a:lnTo>
                  <a:pt x="636" y="1771"/>
                </a:lnTo>
                <a:lnTo>
                  <a:pt x="636" y="1771"/>
                </a:lnTo>
                <a:lnTo>
                  <a:pt x="637" y="1770"/>
                </a:lnTo>
                <a:lnTo>
                  <a:pt x="637" y="1768"/>
                </a:lnTo>
                <a:lnTo>
                  <a:pt x="637" y="1768"/>
                </a:lnTo>
                <a:lnTo>
                  <a:pt x="637" y="1767"/>
                </a:lnTo>
                <a:lnTo>
                  <a:pt x="636" y="1766"/>
                </a:lnTo>
                <a:lnTo>
                  <a:pt x="636" y="1766"/>
                </a:lnTo>
                <a:lnTo>
                  <a:pt x="636" y="1764"/>
                </a:lnTo>
                <a:lnTo>
                  <a:pt x="634" y="1763"/>
                </a:lnTo>
                <a:lnTo>
                  <a:pt x="634" y="1763"/>
                </a:lnTo>
                <a:lnTo>
                  <a:pt x="634" y="1762"/>
                </a:lnTo>
                <a:lnTo>
                  <a:pt x="634" y="1760"/>
                </a:lnTo>
                <a:lnTo>
                  <a:pt x="634" y="1759"/>
                </a:lnTo>
                <a:lnTo>
                  <a:pt x="634" y="1758"/>
                </a:lnTo>
                <a:lnTo>
                  <a:pt x="634" y="1758"/>
                </a:lnTo>
                <a:lnTo>
                  <a:pt x="634" y="1756"/>
                </a:lnTo>
                <a:lnTo>
                  <a:pt x="634" y="1755"/>
                </a:lnTo>
                <a:lnTo>
                  <a:pt x="633" y="1755"/>
                </a:lnTo>
                <a:lnTo>
                  <a:pt x="632" y="1753"/>
                </a:lnTo>
                <a:lnTo>
                  <a:pt x="632" y="1753"/>
                </a:lnTo>
                <a:lnTo>
                  <a:pt x="632" y="1752"/>
                </a:lnTo>
                <a:lnTo>
                  <a:pt x="632" y="1749"/>
                </a:lnTo>
                <a:lnTo>
                  <a:pt x="632" y="1749"/>
                </a:lnTo>
                <a:lnTo>
                  <a:pt x="630" y="1748"/>
                </a:lnTo>
                <a:lnTo>
                  <a:pt x="629" y="1747"/>
                </a:lnTo>
                <a:lnTo>
                  <a:pt x="629" y="1745"/>
                </a:lnTo>
                <a:lnTo>
                  <a:pt x="629" y="1744"/>
                </a:lnTo>
                <a:lnTo>
                  <a:pt x="628" y="1744"/>
                </a:lnTo>
                <a:lnTo>
                  <a:pt x="628" y="1742"/>
                </a:lnTo>
                <a:lnTo>
                  <a:pt x="626" y="1741"/>
                </a:lnTo>
                <a:lnTo>
                  <a:pt x="626" y="1740"/>
                </a:lnTo>
                <a:lnTo>
                  <a:pt x="626" y="1738"/>
                </a:lnTo>
                <a:lnTo>
                  <a:pt x="626" y="1737"/>
                </a:lnTo>
                <a:lnTo>
                  <a:pt x="626" y="1737"/>
                </a:lnTo>
                <a:lnTo>
                  <a:pt x="626" y="1736"/>
                </a:lnTo>
                <a:lnTo>
                  <a:pt x="626" y="1734"/>
                </a:lnTo>
                <a:lnTo>
                  <a:pt x="625" y="1734"/>
                </a:lnTo>
                <a:lnTo>
                  <a:pt x="624" y="1734"/>
                </a:lnTo>
                <a:lnTo>
                  <a:pt x="624" y="1733"/>
                </a:lnTo>
                <a:lnTo>
                  <a:pt x="622" y="1733"/>
                </a:lnTo>
                <a:lnTo>
                  <a:pt x="622" y="1733"/>
                </a:lnTo>
                <a:lnTo>
                  <a:pt x="621" y="1733"/>
                </a:lnTo>
                <a:lnTo>
                  <a:pt x="619" y="1733"/>
                </a:lnTo>
                <a:lnTo>
                  <a:pt x="619" y="1732"/>
                </a:lnTo>
                <a:lnTo>
                  <a:pt x="619" y="1730"/>
                </a:lnTo>
                <a:lnTo>
                  <a:pt x="619" y="1729"/>
                </a:lnTo>
                <a:lnTo>
                  <a:pt x="619" y="1729"/>
                </a:lnTo>
                <a:lnTo>
                  <a:pt x="619" y="1727"/>
                </a:lnTo>
                <a:lnTo>
                  <a:pt x="618" y="1726"/>
                </a:lnTo>
                <a:lnTo>
                  <a:pt x="618" y="1725"/>
                </a:lnTo>
                <a:lnTo>
                  <a:pt x="617" y="1725"/>
                </a:lnTo>
                <a:lnTo>
                  <a:pt x="615" y="1723"/>
                </a:lnTo>
                <a:lnTo>
                  <a:pt x="615" y="1722"/>
                </a:lnTo>
                <a:lnTo>
                  <a:pt x="615" y="1722"/>
                </a:lnTo>
                <a:lnTo>
                  <a:pt x="615" y="1719"/>
                </a:lnTo>
                <a:lnTo>
                  <a:pt x="617" y="1719"/>
                </a:lnTo>
                <a:lnTo>
                  <a:pt x="615" y="1718"/>
                </a:lnTo>
                <a:lnTo>
                  <a:pt x="615" y="1716"/>
                </a:lnTo>
                <a:lnTo>
                  <a:pt x="615" y="1715"/>
                </a:lnTo>
                <a:lnTo>
                  <a:pt x="615" y="1714"/>
                </a:lnTo>
                <a:lnTo>
                  <a:pt x="615" y="1714"/>
                </a:lnTo>
                <a:lnTo>
                  <a:pt x="615" y="1714"/>
                </a:lnTo>
                <a:lnTo>
                  <a:pt x="615" y="1712"/>
                </a:lnTo>
                <a:lnTo>
                  <a:pt x="615" y="1712"/>
                </a:lnTo>
                <a:lnTo>
                  <a:pt x="617" y="1711"/>
                </a:lnTo>
                <a:lnTo>
                  <a:pt x="617" y="1711"/>
                </a:lnTo>
                <a:lnTo>
                  <a:pt x="618" y="1710"/>
                </a:lnTo>
                <a:lnTo>
                  <a:pt x="618" y="1708"/>
                </a:lnTo>
                <a:lnTo>
                  <a:pt x="618" y="1708"/>
                </a:lnTo>
                <a:lnTo>
                  <a:pt x="619" y="1707"/>
                </a:lnTo>
                <a:lnTo>
                  <a:pt x="619" y="1706"/>
                </a:lnTo>
                <a:lnTo>
                  <a:pt x="619" y="1703"/>
                </a:lnTo>
                <a:lnTo>
                  <a:pt x="618" y="1703"/>
                </a:lnTo>
                <a:lnTo>
                  <a:pt x="619" y="1700"/>
                </a:lnTo>
                <a:lnTo>
                  <a:pt x="618" y="1700"/>
                </a:lnTo>
                <a:lnTo>
                  <a:pt x="618" y="1700"/>
                </a:lnTo>
                <a:lnTo>
                  <a:pt x="618" y="1699"/>
                </a:lnTo>
                <a:lnTo>
                  <a:pt x="617" y="1699"/>
                </a:lnTo>
                <a:lnTo>
                  <a:pt x="615" y="1697"/>
                </a:lnTo>
                <a:lnTo>
                  <a:pt x="614" y="1697"/>
                </a:lnTo>
                <a:lnTo>
                  <a:pt x="614" y="1696"/>
                </a:lnTo>
                <a:lnTo>
                  <a:pt x="614" y="1695"/>
                </a:lnTo>
                <a:lnTo>
                  <a:pt x="614" y="1695"/>
                </a:lnTo>
                <a:lnTo>
                  <a:pt x="613" y="1695"/>
                </a:lnTo>
                <a:lnTo>
                  <a:pt x="613" y="1693"/>
                </a:lnTo>
                <a:lnTo>
                  <a:pt x="613" y="1693"/>
                </a:lnTo>
                <a:lnTo>
                  <a:pt x="613" y="1692"/>
                </a:lnTo>
                <a:lnTo>
                  <a:pt x="613" y="1692"/>
                </a:lnTo>
                <a:lnTo>
                  <a:pt x="613" y="1691"/>
                </a:lnTo>
                <a:lnTo>
                  <a:pt x="613" y="1691"/>
                </a:lnTo>
                <a:lnTo>
                  <a:pt x="613" y="1689"/>
                </a:lnTo>
                <a:lnTo>
                  <a:pt x="613" y="1688"/>
                </a:lnTo>
                <a:lnTo>
                  <a:pt x="614" y="1686"/>
                </a:lnTo>
                <a:lnTo>
                  <a:pt x="614" y="1686"/>
                </a:lnTo>
                <a:lnTo>
                  <a:pt x="614" y="1685"/>
                </a:lnTo>
                <a:lnTo>
                  <a:pt x="615" y="1684"/>
                </a:lnTo>
                <a:lnTo>
                  <a:pt x="615" y="1684"/>
                </a:lnTo>
                <a:lnTo>
                  <a:pt x="617" y="1682"/>
                </a:lnTo>
                <a:lnTo>
                  <a:pt x="617" y="1681"/>
                </a:lnTo>
                <a:lnTo>
                  <a:pt x="618" y="1681"/>
                </a:lnTo>
                <a:lnTo>
                  <a:pt x="618" y="1680"/>
                </a:lnTo>
                <a:lnTo>
                  <a:pt x="618" y="1678"/>
                </a:lnTo>
                <a:lnTo>
                  <a:pt x="617" y="1677"/>
                </a:lnTo>
                <a:lnTo>
                  <a:pt x="617" y="1675"/>
                </a:lnTo>
                <a:lnTo>
                  <a:pt x="617" y="1675"/>
                </a:lnTo>
                <a:lnTo>
                  <a:pt x="617" y="1675"/>
                </a:lnTo>
                <a:lnTo>
                  <a:pt x="617" y="1674"/>
                </a:lnTo>
                <a:lnTo>
                  <a:pt x="615" y="1673"/>
                </a:lnTo>
                <a:lnTo>
                  <a:pt x="615" y="1671"/>
                </a:lnTo>
                <a:lnTo>
                  <a:pt x="615" y="1671"/>
                </a:lnTo>
                <a:lnTo>
                  <a:pt x="615" y="1670"/>
                </a:lnTo>
                <a:lnTo>
                  <a:pt x="617" y="1670"/>
                </a:lnTo>
                <a:lnTo>
                  <a:pt x="618" y="1670"/>
                </a:lnTo>
                <a:lnTo>
                  <a:pt x="618" y="1669"/>
                </a:lnTo>
                <a:lnTo>
                  <a:pt x="619" y="1669"/>
                </a:lnTo>
                <a:lnTo>
                  <a:pt x="621" y="1667"/>
                </a:lnTo>
                <a:lnTo>
                  <a:pt x="621" y="1667"/>
                </a:lnTo>
                <a:lnTo>
                  <a:pt x="621" y="1667"/>
                </a:lnTo>
                <a:lnTo>
                  <a:pt x="624" y="1667"/>
                </a:lnTo>
                <a:lnTo>
                  <a:pt x="624" y="1667"/>
                </a:lnTo>
                <a:lnTo>
                  <a:pt x="624" y="1666"/>
                </a:lnTo>
                <a:lnTo>
                  <a:pt x="624" y="1665"/>
                </a:lnTo>
                <a:lnTo>
                  <a:pt x="624" y="1665"/>
                </a:lnTo>
                <a:lnTo>
                  <a:pt x="625" y="1665"/>
                </a:lnTo>
                <a:lnTo>
                  <a:pt x="625" y="1663"/>
                </a:lnTo>
                <a:lnTo>
                  <a:pt x="626" y="1663"/>
                </a:lnTo>
                <a:lnTo>
                  <a:pt x="626" y="1662"/>
                </a:lnTo>
                <a:lnTo>
                  <a:pt x="626" y="1660"/>
                </a:lnTo>
                <a:lnTo>
                  <a:pt x="626" y="1659"/>
                </a:lnTo>
                <a:lnTo>
                  <a:pt x="628" y="1659"/>
                </a:lnTo>
                <a:lnTo>
                  <a:pt x="628" y="1658"/>
                </a:lnTo>
                <a:lnTo>
                  <a:pt x="626" y="1658"/>
                </a:lnTo>
                <a:lnTo>
                  <a:pt x="628" y="1656"/>
                </a:lnTo>
                <a:lnTo>
                  <a:pt x="626" y="1655"/>
                </a:lnTo>
                <a:lnTo>
                  <a:pt x="626" y="1654"/>
                </a:lnTo>
                <a:lnTo>
                  <a:pt x="626" y="1654"/>
                </a:lnTo>
                <a:lnTo>
                  <a:pt x="626" y="1651"/>
                </a:lnTo>
                <a:lnTo>
                  <a:pt x="626" y="1651"/>
                </a:lnTo>
                <a:lnTo>
                  <a:pt x="625" y="1649"/>
                </a:lnTo>
                <a:lnTo>
                  <a:pt x="625" y="1649"/>
                </a:lnTo>
                <a:lnTo>
                  <a:pt x="625" y="1648"/>
                </a:lnTo>
                <a:lnTo>
                  <a:pt x="624" y="1648"/>
                </a:lnTo>
                <a:lnTo>
                  <a:pt x="624" y="1648"/>
                </a:lnTo>
                <a:lnTo>
                  <a:pt x="624" y="1645"/>
                </a:lnTo>
                <a:lnTo>
                  <a:pt x="624" y="1645"/>
                </a:lnTo>
                <a:lnTo>
                  <a:pt x="622" y="1645"/>
                </a:lnTo>
                <a:lnTo>
                  <a:pt x="622" y="1644"/>
                </a:lnTo>
                <a:lnTo>
                  <a:pt x="624" y="1643"/>
                </a:lnTo>
                <a:lnTo>
                  <a:pt x="624" y="1643"/>
                </a:lnTo>
                <a:lnTo>
                  <a:pt x="624" y="1641"/>
                </a:lnTo>
                <a:lnTo>
                  <a:pt x="624" y="1641"/>
                </a:lnTo>
                <a:lnTo>
                  <a:pt x="624" y="1640"/>
                </a:lnTo>
                <a:lnTo>
                  <a:pt x="624" y="1639"/>
                </a:lnTo>
                <a:lnTo>
                  <a:pt x="625" y="1637"/>
                </a:lnTo>
                <a:lnTo>
                  <a:pt x="626" y="1636"/>
                </a:lnTo>
                <a:lnTo>
                  <a:pt x="625" y="1636"/>
                </a:lnTo>
                <a:lnTo>
                  <a:pt x="625" y="1634"/>
                </a:lnTo>
                <a:lnTo>
                  <a:pt x="625" y="1634"/>
                </a:lnTo>
                <a:lnTo>
                  <a:pt x="626" y="1633"/>
                </a:lnTo>
                <a:lnTo>
                  <a:pt x="626" y="1632"/>
                </a:lnTo>
                <a:lnTo>
                  <a:pt x="626" y="1632"/>
                </a:lnTo>
                <a:lnTo>
                  <a:pt x="626" y="1630"/>
                </a:lnTo>
                <a:lnTo>
                  <a:pt x="628" y="1629"/>
                </a:lnTo>
                <a:lnTo>
                  <a:pt x="628" y="1628"/>
                </a:lnTo>
                <a:lnTo>
                  <a:pt x="628" y="1626"/>
                </a:lnTo>
                <a:lnTo>
                  <a:pt x="629" y="1625"/>
                </a:lnTo>
                <a:lnTo>
                  <a:pt x="629" y="1625"/>
                </a:lnTo>
                <a:lnTo>
                  <a:pt x="628" y="1623"/>
                </a:lnTo>
                <a:lnTo>
                  <a:pt x="628" y="1623"/>
                </a:lnTo>
                <a:lnTo>
                  <a:pt x="628" y="1622"/>
                </a:lnTo>
                <a:lnTo>
                  <a:pt x="628" y="1621"/>
                </a:lnTo>
                <a:lnTo>
                  <a:pt x="628" y="1618"/>
                </a:lnTo>
                <a:lnTo>
                  <a:pt x="628" y="1618"/>
                </a:lnTo>
                <a:lnTo>
                  <a:pt x="629" y="1617"/>
                </a:lnTo>
                <a:lnTo>
                  <a:pt x="629" y="1615"/>
                </a:lnTo>
                <a:lnTo>
                  <a:pt x="630" y="1615"/>
                </a:lnTo>
                <a:lnTo>
                  <a:pt x="630" y="1614"/>
                </a:lnTo>
                <a:lnTo>
                  <a:pt x="630" y="1613"/>
                </a:lnTo>
                <a:lnTo>
                  <a:pt x="629" y="1611"/>
                </a:lnTo>
                <a:lnTo>
                  <a:pt x="629" y="1611"/>
                </a:lnTo>
                <a:lnTo>
                  <a:pt x="629" y="1610"/>
                </a:lnTo>
                <a:lnTo>
                  <a:pt x="629" y="1608"/>
                </a:lnTo>
                <a:lnTo>
                  <a:pt x="629" y="1607"/>
                </a:lnTo>
                <a:lnTo>
                  <a:pt x="629" y="1607"/>
                </a:lnTo>
                <a:lnTo>
                  <a:pt x="630" y="1606"/>
                </a:lnTo>
                <a:lnTo>
                  <a:pt x="630" y="1604"/>
                </a:lnTo>
                <a:lnTo>
                  <a:pt x="629" y="1604"/>
                </a:lnTo>
                <a:lnTo>
                  <a:pt x="628" y="1604"/>
                </a:lnTo>
                <a:lnTo>
                  <a:pt x="628" y="1602"/>
                </a:lnTo>
                <a:lnTo>
                  <a:pt x="626" y="1602"/>
                </a:lnTo>
                <a:lnTo>
                  <a:pt x="626" y="1602"/>
                </a:lnTo>
                <a:lnTo>
                  <a:pt x="625" y="1600"/>
                </a:lnTo>
                <a:lnTo>
                  <a:pt x="624" y="1600"/>
                </a:lnTo>
                <a:lnTo>
                  <a:pt x="624" y="1599"/>
                </a:lnTo>
                <a:lnTo>
                  <a:pt x="624" y="1597"/>
                </a:lnTo>
                <a:lnTo>
                  <a:pt x="624" y="1596"/>
                </a:lnTo>
                <a:lnTo>
                  <a:pt x="624" y="1596"/>
                </a:lnTo>
                <a:close/>
                <a:moveTo>
                  <a:pt x="972" y="2366"/>
                </a:moveTo>
                <a:lnTo>
                  <a:pt x="972" y="2368"/>
                </a:lnTo>
                <a:lnTo>
                  <a:pt x="971" y="2369"/>
                </a:lnTo>
                <a:lnTo>
                  <a:pt x="971" y="2370"/>
                </a:lnTo>
                <a:lnTo>
                  <a:pt x="971" y="2373"/>
                </a:lnTo>
                <a:lnTo>
                  <a:pt x="968" y="2379"/>
                </a:lnTo>
                <a:lnTo>
                  <a:pt x="967" y="2384"/>
                </a:lnTo>
                <a:lnTo>
                  <a:pt x="966" y="2391"/>
                </a:lnTo>
                <a:lnTo>
                  <a:pt x="964" y="2395"/>
                </a:lnTo>
                <a:lnTo>
                  <a:pt x="964" y="2398"/>
                </a:lnTo>
                <a:lnTo>
                  <a:pt x="963" y="2398"/>
                </a:lnTo>
                <a:lnTo>
                  <a:pt x="963" y="2400"/>
                </a:lnTo>
                <a:lnTo>
                  <a:pt x="963" y="2400"/>
                </a:lnTo>
                <a:lnTo>
                  <a:pt x="962" y="2402"/>
                </a:lnTo>
                <a:lnTo>
                  <a:pt x="960" y="2403"/>
                </a:lnTo>
                <a:lnTo>
                  <a:pt x="960" y="2405"/>
                </a:lnTo>
                <a:lnTo>
                  <a:pt x="959" y="2406"/>
                </a:lnTo>
                <a:lnTo>
                  <a:pt x="959" y="2406"/>
                </a:lnTo>
                <a:lnTo>
                  <a:pt x="957" y="2406"/>
                </a:lnTo>
                <a:lnTo>
                  <a:pt x="957" y="2407"/>
                </a:lnTo>
                <a:lnTo>
                  <a:pt x="955" y="2410"/>
                </a:lnTo>
                <a:lnTo>
                  <a:pt x="955" y="2411"/>
                </a:lnTo>
                <a:lnTo>
                  <a:pt x="957" y="2411"/>
                </a:lnTo>
                <a:lnTo>
                  <a:pt x="957" y="2411"/>
                </a:lnTo>
                <a:lnTo>
                  <a:pt x="960" y="2411"/>
                </a:lnTo>
                <a:lnTo>
                  <a:pt x="963" y="2413"/>
                </a:lnTo>
                <a:lnTo>
                  <a:pt x="964" y="2413"/>
                </a:lnTo>
                <a:lnTo>
                  <a:pt x="968" y="2414"/>
                </a:lnTo>
                <a:lnTo>
                  <a:pt x="974" y="2414"/>
                </a:lnTo>
                <a:lnTo>
                  <a:pt x="975" y="2414"/>
                </a:lnTo>
                <a:lnTo>
                  <a:pt x="982" y="2417"/>
                </a:lnTo>
                <a:lnTo>
                  <a:pt x="982" y="2417"/>
                </a:lnTo>
                <a:lnTo>
                  <a:pt x="982" y="2417"/>
                </a:lnTo>
                <a:lnTo>
                  <a:pt x="985" y="2417"/>
                </a:lnTo>
                <a:lnTo>
                  <a:pt x="989" y="2417"/>
                </a:lnTo>
                <a:lnTo>
                  <a:pt x="992" y="2418"/>
                </a:lnTo>
                <a:lnTo>
                  <a:pt x="993" y="2418"/>
                </a:lnTo>
                <a:lnTo>
                  <a:pt x="994" y="2418"/>
                </a:lnTo>
                <a:lnTo>
                  <a:pt x="994" y="2418"/>
                </a:lnTo>
                <a:lnTo>
                  <a:pt x="996" y="2420"/>
                </a:lnTo>
                <a:lnTo>
                  <a:pt x="997" y="2420"/>
                </a:lnTo>
                <a:lnTo>
                  <a:pt x="997" y="2420"/>
                </a:lnTo>
                <a:lnTo>
                  <a:pt x="998" y="2420"/>
                </a:lnTo>
                <a:lnTo>
                  <a:pt x="998" y="2420"/>
                </a:lnTo>
                <a:lnTo>
                  <a:pt x="998" y="2420"/>
                </a:lnTo>
                <a:lnTo>
                  <a:pt x="1000" y="2420"/>
                </a:lnTo>
                <a:lnTo>
                  <a:pt x="1000" y="2420"/>
                </a:lnTo>
                <a:lnTo>
                  <a:pt x="1001" y="2420"/>
                </a:lnTo>
                <a:lnTo>
                  <a:pt x="1001" y="2420"/>
                </a:lnTo>
                <a:lnTo>
                  <a:pt x="1003" y="2420"/>
                </a:lnTo>
                <a:lnTo>
                  <a:pt x="1004" y="2421"/>
                </a:lnTo>
                <a:lnTo>
                  <a:pt x="1004" y="2421"/>
                </a:lnTo>
                <a:lnTo>
                  <a:pt x="1007" y="2421"/>
                </a:lnTo>
                <a:lnTo>
                  <a:pt x="1009" y="2421"/>
                </a:lnTo>
                <a:lnTo>
                  <a:pt x="1009" y="2422"/>
                </a:lnTo>
                <a:lnTo>
                  <a:pt x="1011" y="2422"/>
                </a:lnTo>
                <a:lnTo>
                  <a:pt x="1012" y="2422"/>
                </a:lnTo>
                <a:lnTo>
                  <a:pt x="1012" y="2422"/>
                </a:lnTo>
                <a:lnTo>
                  <a:pt x="1014" y="2422"/>
                </a:lnTo>
                <a:lnTo>
                  <a:pt x="1015" y="2422"/>
                </a:lnTo>
                <a:lnTo>
                  <a:pt x="1016" y="2422"/>
                </a:lnTo>
                <a:lnTo>
                  <a:pt x="1016" y="2422"/>
                </a:lnTo>
                <a:lnTo>
                  <a:pt x="1019" y="2424"/>
                </a:lnTo>
                <a:lnTo>
                  <a:pt x="1019" y="2424"/>
                </a:lnTo>
                <a:lnTo>
                  <a:pt x="1020" y="2424"/>
                </a:lnTo>
                <a:lnTo>
                  <a:pt x="1020" y="2425"/>
                </a:lnTo>
                <a:lnTo>
                  <a:pt x="1020" y="2425"/>
                </a:lnTo>
                <a:lnTo>
                  <a:pt x="1020" y="2425"/>
                </a:lnTo>
                <a:lnTo>
                  <a:pt x="1020" y="2426"/>
                </a:lnTo>
                <a:lnTo>
                  <a:pt x="1020" y="2426"/>
                </a:lnTo>
                <a:lnTo>
                  <a:pt x="1020" y="2426"/>
                </a:lnTo>
                <a:lnTo>
                  <a:pt x="1020" y="2428"/>
                </a:lnTo>
                <a:lnTo>
                  <a:pt x="1022" y="2428"/>
                </a:lnTo>
                <a:lnTo>
                  <a:pt x="1022" y="2428"/>
                </a:lnTo>
                <a:lnTo>
                  <a:pt x="1022" y="2428"/>
                </a:lnTo>
                <a:lnTo>
                  <a:pt x="1022" y="2429"/>
                </a:lnTo>
                <a:lnTo>
                  <a:pt x="1020" y="2429"/>
                </a:lnTo>
                <a:lnTo>
                  <a:pt x="1020" y="2429"/>
                </a:lnTo>
                <a:lnTo>
                  <a:pt x="1020" y="2431"/>
                </a:lnTo>
                <a:lnTo>
                  <a:pt x="1022" y="2431"/>
                </a:lnTo>
                <a:lnTo>
                  <a:pt x="1022" y="2431"/>
                </a:lnTo>
                <a:lnTo>
                  <a:pt x="1023" y="2431"/>
                </a:lnTo>
                <a:lnTo>
                  <a:pt x="1023" y="2431"/>
                </a:lnTo>
                <a:lnTo>
                  <a:pt x="1023" y="2431"/>
                </a:lnTo>
                <a:lnTo>
                  <a:pt x="1023" y="2432"/>
                </a:lnTo>
                <a:lnTo>
                  <a:pt x="1024" y="2432"/>
                </a:lnTo>
                <a:lnTo>
                  <a:pt x="1023" y="2432"/>
                </a:lnTo>
                <a:lnTo>
                  <a:pt x="1023" y="2432"/>
                </a:lnTo>
                <a:lnTo>
                  <a:pt x="1023" y="2433"/>
                </a:lnTo>
                <a:lnTo>
                  <a:pt x="1024" y="2433"/>
                </a:lnTo>
                <a:lnTo>
                  <a:pt x="1024" y="2433"/>
                </a:lnTo>
                <a:lnTo>
                  <a:pt x="1024" y="2433"/>
                </a:lnTo>
                <a:lnTo>
                  <a:pt x="1024" y="2433"/>
                </a:lnTo>
                <a:lnTo>
                  <a:pt x="1026" y="2433"/>
                </a:lnTo>
                <a:lnTo>
                  <a:pt x="1026" y="2433"/>
                </a:lnTo>
                <a:lnTo>
                  <a:pt x="1026" y="2433"/>
                </a:lnTo>
                <a:lnTo>
                  <a:pt x="1027" y="2433"/>
                </a:lnTo>
                <a:lnTo>
                  <a:pt x="1027" y="2433"/>
                </a:lnTo>
                <a:lnTo>
                  <a:pt x="1027" y="2435"/>
                </a:lnTo>
                <a:lnTo>
                  <a:pt x="1027" y="2435"/>
                </a:lnTo>
                <a:lnTo>
                  <a:pt x="1027" y="2436"/>
                </a:lnTo>
                <a:lnTo>
                  <a:pt x="1029" y="2436"/>
                </a:lnTo>
                <a:lnTo>
                  <a:pt x="1029" y="2436"/>
                </a:lnTo>
                <a:lnTo>
                  <a:pt x="1029" y="2436"/>
                </a:lnTo>
                <a:lnTo>
                  <a:pt x="1029" y="2436"/>
                </a:lnTo>
                <a:lnTo>
                  <a:pt x="1029" y="2437"/>
                </a:lnTo>
                <a:lnTo>
                  <a:pt x="1029" y="2437"/>
                </a:lnTo>
                <a:lnTo>
                  <a:pt x="1029" y="2439"/>
                </a:lnTo>
                <a:lnTo>
                  <a:pt x="1029" y="2439"/>
                </a:lnTo>
                <a:lnTo>
                  <a:pt x="1030" y="2439"/>
                </a:lnTo>
                <a:lnTo>
                  <a:pt x="1030" y="2439"/>
                </a:lnTo>
                <a:lnTo>
                  <a:pt x="1030" y="2440"/>
                </a:lnTo>
                <a:lnTo>
                  <a:pt x="1030" y="2440"/>
                </a:lnTo>
                <a:lnTo>
                  <a:pt x="1031" y="2442"/>
                </a:lnTo>
                <a:lnTo>
                  <a:pt x="1031" y="2442"/>
                </a:lnTo>
                <a:lnTo>
                  <a:pt x="1031" y="2443"/>
                </a:lnTo>
                <a:lnTo>
                  <a:pt x="1033" y="2443"/>
                </a:lnTo>
                <a:lnTo>
                  <a:pt x="1033" y="2443"/>
                </a:lnTo>
                <a:lnTo>
                  <a:pt x="1035" y="2442"/>
                </a:lnTo>
                <a:lnTo>
                  <a:pt x="1035" y="2442"/>
                </a:lnTo>
                <a:lnTo>
                  <a:pt x="1037" y="2443"/>
                </a:lnTo>
                <a:lnTo>
                  <a:pt x="1037" y="2444"/>
                </a:lnTo>
                <a:lnTo>
                  <a:pt x="1038" y="2444"/>
                </a:lnTo>
                <a:lnTo>
                  <a:pt x="1038" y="2444"/>
                </a:lnTo>
                <a:lnTo>
                  <a:pt x="1040" y="2444"/>
                </a:lnTo>
                <a:lnTo>
                  <a:pt x="1040" y="2446"/>
                </a:lnTo>
                <a:lnTo>
                  <a:pt x="1040" y="2446"/>
                </a:lnTo>
                <a:lnTo>
                  <a:pt x="1041" y="2447"/>
                </a:lnTo>
                <a:lnTo>
                  <a:pt x="1041" y="2447"/>
                </a:lnTo>
                <a:lnTo>
                  <a:pt x="1041" y="2447"/>
                </a:lnTo>
                <a:lnTo>
                  <a:pt x="1042" y="2447"/>
                </a:lnTo>
                <a:lnTo>
                  <a:pt x="1042" y="2448"/>
                </a:lnTo>
                <a:lnTo>
                  <a:pt x="1042" y="2448"/>
                </a:lnTo>
                <a:lnTo>
                  <a:pt x="1042" y="2448"/>
                </a:lnTo>
                <a:lnTo>
                  <a:pt x="1042" y="2448"/>
                </a:lnTo>
                <a:lnTo>
                  <a:pt x="1044" y="2448"/>
                </a:lnTo>
                <a:lnTo>
                  <a:pt x="1044" y="2450"/>
                </a:lnTo>
                <a:lnTo>
                  <a:pt x="1044" y="2450"/>
                </a:lnTo>
                <a:lnTo>
                  <a:pt x="1044" y="2450"/>
                </a:lnTo>
                <a:lnTo>
                  <a:pt x="1045" y="2450"/>
                </a:lnTo>
                <a:lnTo>
                  <a:pt x="1045" y="2450"/>
                </a:lnTo>
                <a:lnTo>
                  <a:pt x="1045" y="2450"/>
                </a:lnTo>
                <a:lnTo>
                  <a:pt x="1045" y="2451"/>
                </a:lnTo>
                <a:lnTo>
                  <a:pt x="1045" y="2451"/>
                </a:lnTo>
                <a:lnTo>
                  <a:pt x="1046" y="2451"/>
                </a:lnTo>
                <a:lnTo>
                  <a:pt x="1046" y="2451"/>
                </a:lnTo>
                <a:lnTo>
                  <a:pt x="1046" y="2451"/>
                </a:lnTo>
                <a:lnTo>
                  <a:pt x="1046" y="2452"/>
                </a:lnTo>
                <a:lnTo>
                  <a:pt x="1048" y="2452"/>
                </a:lnTo>
                <a:lnTo>
                  <a:pt x="1048" y="2452"/>
                </a:lnTo>
                <a:lnTo>
                  <a:pt x="1048" y="2452"/>
                </a:lnTo>
                <a:lnTo>
                  <a:pt x="1048" y="2452"/>
                </a:lnTo>
                <a:lnTo>
                  <a:pt x="1048" y="2452"/>
                </a:lnTo>
                <a:lnTo>
                  <a:pt x="1049" y="2452"/>
                </a:lnTo>
                <a:lnTo>
                  <a:pt x="1049" y="2452"/>
                </a:lnTo>
                <a:lnTo>
                  <a:pt x="1049" y="2452"/>
                </a:lnTo>
                <a:lnTo>
                  <a:pt x="1049" y="2452"/>
                </a:lnTo>
                <a:lnTo>
                  <a:pt x="1049" y="2452"/>
                </a:lnTo>
                <a:lnTo>
                  <a:pt x="1049" y="2452"/>
                </a:lnTo>
                <a:lnTo>
                  <a:pt x="1049" y="2452"/>
                </a:lnTo>
                <a:lnTo>
                  <a:pt x="1050" y="2452"/>
                </a:lnTo>
                <a:lnTo>
                  <a:pt x="1050" y="2454"/>
                </a:lnTo>
                <a:lnTo>
                  <a:pt x="1050" y="2454"/>
                </a:lnTo>
                <a:lnTo>
                  <a:pt x="1050" y="2454"/>
                </a:lnTo>
                <a:lnTo>
                  <a:pt x="1050" y="2454"/>
                </a:lnTo>
                <a:lnTo>
                  <a:pt x="1050" y="2454"/>
                </a:lnTo>
                <a:lnTo>
                  <a:pt x="1052" y="2454"/>
                </a:lnTo>
                <a:lnTo>
                  <a:pt x="1052" y="2454"/>
                </a:lnTo>
                <a:lnTo>
                  <a:pt x="1052" y="2454"/>
                </a:lnTo>
                <a:lnTo>
                  <a:pt x="1053" y="2454"/>
                </a:lnTo>
                <a:lnTo>
                  <a:pt x="1053" y="2455"/>
                </a:lnTo>
                <a:lnTo>
                  <a:pt x="1053" y="2455"/>
                </a:lnTo>
                <a:lnTo>
                  <a:pt x="1053" y="2455"/>
                </a:lnTo>
                <a:lnTo>
                  <a:pt x="1055" y="2455"/>
                </a:lnTo>
                <a:lnTo>
                  <a:pt x="1055" y="2455"/>
                </a:lnTo>
                <a:lnTo>
                  <a:pt x="1056" y="2455"/>
                </a:lnTo>
                <a:lnTo>
                  <a:pt x="1056" y="2455"/>
                </a:lnTo>
                <a:lnTo>
                  <a:pt x="1056" y="2455"/>
                </a:lnTo>
                <a:lnTo>
                  <a:pt x="1057" y="2455"/>
                </a:lnTo>
                <a:lnTo>
                  <a:pt x="1057" y="2455"/>
                </a:lnTo>
                <a:lnTo>
                  <a:pt x="1059" y="2455"/>
                </a:lnTo>
                <a:lnTo>
                  <a:pt x="1059" y="2455"/>
                </a:lnTo>
                <a:lnTo>
                  <a:pt x="1059" y="2455"/>
                </a:lnTo>
                <a:lnTo>
                  <a:pt x="1059" y="2455"/>
                </a:lnTo>
                <a:lnTo>
                  <a:pt x="1059" y="2455"/>
                </a:lnTo>
                <a:lnTo>
                  <a:pt x="1059" y="2455"/>
                </a:lnTo>
                <a:lnTo>
                  <a:pt x="1060" y="2455"/>
                </a:lnTo>
                <a:lnTo>
                  <a:pt x="1060" y="2455"/>
                </a:lnTo>
                <a:lnTo>
                  <a:pt x="1060" y="2457"/>
                </a:lnTo>
                <a:lnTo>
                  <a:pt x="1060" y="2455"/>
                </a:lnTo>
                <a:lnTo>
                  <a:pt x="1060" y="2455"/>
                </a:lnTo>
                <a:lnTo>
                  <a:pt x="1060" y="2457"/>
                </a:lnTo>
                <a:lnTo>
                  <a:pt x="1060" y="2455"/>
                </a:lnTo>
                <a:lnTo>
                  <a:pt x="1060" y="2457"/>
                </a:lnTo>
                <a:lnTo>
                  <a:pt x="1061" y="2457"/>
                </a:lnTo>
                <a:lnTo>
                  <a:pt x="1061" y="2457"/>
                </a:lnTo>
                <a:lnTo>
                  <a:pt x="1061" y="2455"/>
                </a:lnTo>
                <a:lnTo>
                  <a:pt x="1061" y="2457"/>
                </a:lnTo>
                <a:lnTo>
                  <a:pt x="1061" y="2455"/>
                </a:lnTo>
                <a:lnTo>
                  <a:pt x="1061" y="2457"/>
                </a:lnTo>
                <a:lnTo>
                  <a:pt x="1061" y="2457"/>
                </a:lnTo>
                <a:lnTo>
                  <a:pt x="1063" y="2457"/>
                </a:lnTo>
                <a:lnTo>
                  <a:pt x="1063" y="2455"/>
                </a:lnTo>
                <a:lnTo>
                  <a:pt x="1063" y="2455"/>
                </a:lnTo>
                <a:lnTo>
                  <a:pt x="1064" y="2455"/>
                </a:lnTo>
                <a:lnTo>
                  <a:pt x="1064" y="2455"/>
                </a:lnTo>
                <a:lnTo>
                  <a:pt x="1064" y="2455"/>
                </a:lnTo>
                <a:lnTo>
                  <a:pt x="1064" y="2455"/>
                </a:lnTo>
                <a:lnTo>
                  <a:pt x="1066" y="2455"/>
                </a:lnTo>
                <a:lnTo>
                  <a:pt x="1066" y="2455"/>
                </a:lnTo>
                <a:lnTo>
                  <a:pt x="1066" y="2455"/>
                </a:lnTo>
                <a:lnTo>
                  <a:pt x="1066" y="2455"/>
                </a:lnTo>
                <a:lnTo>
                  <a:pt x="1066" y="2455"/>
                </a:lnTo>
                <a:lnTo>
                  <a:pt x="1067" y="2457"/>
                </a:lnTo>
                <a:lnTo>
                  <a:pt x="1067" y="2457"/>
                </a:lnTo>
                <a:lnTo>
                  <a:pt x="1067" y="2455"/>
                </a:lnTo>
                <a:lnTo>
                  <a:pt x="1067" y="2455"/>
                </a:lnTo>
                <a:lnTo>
                  <a:pt x="1068" y="2455"/>
                </a:lnTo>
                <a:lnTo>
                  <a:pt x="1068" y="2455"/>
                </a:lnTo>
                <a:lnTo>
                  <a:pt x="1070" y="2455"/>
                </a:lnTo>
                <a:lnTo>
                  <a:pt x="1070" y="2455"/>
                </a:lnTo>
                <a:lnTo>
                  <a:pt x="1070" y="2455"/>
                </a:lnTo>
                <a:lnTo>
                  <a:pt x="1070" y="2455"/>
                </a:lnTo>
                <a:lnTo>
                  <a:pt x="1071" y="2455"/>
                </a:lnTo>
                <a:lnTo>
                  <a:pt x="1071" y="2455"/>
                </a:lnTo>
                <a:lnTo>
                  <a:pt x="1071" y="2455"/>
                </a:lnTo>
                <a:lnTo>
                  <a:pt x="1072" y="2455"/>
                </a:lnTo>
                <a:lnTo>
                  <a:pt x="1072" y="2455"/>
                </a:lnTo>
                <a:lnTo>
                  <a:pt x="1072" y="2455"/>
                </a:lnTo>
                <a:lnTo>
                  <a:pt x="1074" y="2455"/>
                </a:lnTo>
                <a:lnTo>
                  <a:pt x="1074" y="2457"/>
                </a:lnTo>
                <a:lnTo>
                  <a:pt x="1074" y="2457"/>
                </a:lnTo>
                <a:lnTo>
                  <a:pt x="1074" y="2455"/>
                </a:lnTo>
                <a:lnTo>
                  <a:pt x="1075" y="2455"/>
                </a:lnTo>
                <a:lnTo>
                  <a:pt x="1075" y="2455"/>
                </a:lnTo>
                <a:lnTo>
                  <a:pt x="1075" y="2455"/>
                </a:lnTo>
                <a:lnTo>
                  <a:pt x="1075" y="2455"/>
                </a:lnTo>
                <a:lnTo>
                  <a:pt x="1075" y="2457"/>
                </a:lnTo>
                <a:lnTo>
                  <a:pt x="1075" y="2455"/>
                </a:lnTo>
                <a:lnTo>
                  <a:pt x="1076" y="2455"/>
                </a:lnTo>
                <a:lnTo>
                  <a:pt x="1076" y="2455"/>
                </a:lnTo>
                <a:lnTo>
                  <a:pt x="1076" y="2455"/>
                </a:lnTo>
                <a:lnTo>
                  <a:pt x="1076" y="2455"/>
                </a:lnTo>
                <a:lnTo>
                  <a:pt x="1076" y="2455"/>
                </a:lnTo>
                <a:lnTo>
                  <a:pt x="1078" y="2455"/>
                </a:lnTo>
                <a:lnTo>
                  <a:pt x="1078" y="2455"/>
                </a:lnTo>
                <a:lnTo>
                  <a:pt x="1078" y="2455"/>
                </a:lnTo>
                <a:lnTo>
                  <a:pt x="1078" y="2454"/>
                </a:lnTo>
                <a:lnTo>
                  <a:pt x="1078" y="2454"/>
                </a:lnTo>
                <a:lnTo>
                  <a:pt x="1078" y="2454"/>
                </a:lnTo>
                <a:lnTo>
                  <a:pt x="1079" y="2454"/>
                </a:lnTo>
                <a:lnTo>
                  <a:pt x="1079" y="2454"/>
                </a:lnTo>
                <a:lnTo>
                  <a:pt x="1081" y="2452"/>
                </a:lnTo>
                <a:lnTo>
                  <a:pt x="1081" y="2454"/>
                </a:lnTo>
                <a:lnTo>
                  <a:pt x="1081" y="2454"/>
                </a:lnTo>
                <a:lnTo>
                  <a:pt x="1081" y="2454"/>
                </a:lnTo>
                <a:lnTo>
                  <a:pt x="1081" y="2455"/>
                </a:lnTo>
                <a:lnTo>
                  <a:pt x="1082" y="2455"/>
                </a:lnTo>
                <a:lnTo>
                  <a:pt x="1082" y="2455"/>
                </a:lnTo>
                <a:lnTo>
                  <a:pt x="1083" y="2455"/>
                </a:lnTo>
                <a:lnTo>
                  <a:pt x="1083" y="2455"/>
                </a:lnTo>
                <a:lnTo>
                  <a:pt x="1083" y="2455"/>
                </a:lnTo>
                <a:lnTo>
                  <a:pt x="1083" y="2455"/>
                </a:lnTo>
                <a:lnTo>
                  <a:pt x="1085" y="2455"/>
                </a:lnTo>
                <a:lnTo>
                  <a:pt x="1085" y="2455"/>
                </a:lnTo>
                <a:lnTo>
                  <a:pt x="1086" y="2455"/>
                </a:lnTo>
                <a:lnTo>
                  <a:pt x="1086" y="2455"/>
                </a:lnTo>
                <a:lnTo>
                  <a:pt x="1086" y="2457"/>
                </a:lnTo>
                <a:lnTo>
                  <a:pt x="1086" y="2455"/>
                </a:lnTo>
                <a:lnTo>
                  <a:pt x="1087" y="2455"/>
                </a:lnTo>
                <a:lnTo>
                  <a:pt x="1087" y="2455"/>
                </a:lnTo>
                <a:lnTo>
                  <a:pt x="1087" y="2455"/>
                </a:lnTo>
                <a:lnTo>
                  <a:pt x="1089" y="2455"/>
                </a:lnTo>
                <a:lnTo>
                  <a:pt x="1089" y="2455"/>
                </a:lnTo>
                <a:lnTo>
                  <a:pt x="1089" y="2455"/>
                </a:lnTo>
                <a:lnTo>
                  <a:pt x="1089" y="2455"/>
                </a:lnTo>
                <a:lnTo>
                  <a:pt x="1090" y="2455"/>
                </a:lnTo>
                <a:lnTo>
                  <a:pt x="1090" y="2455"/>
                </a:lnTo>
                <a:lnTo>
                  <a:pt x="1090" y="2457"/>
                </a:lnTo>
                <a:lnTo>
                  <a:pt x="1090" y="2457"/>
                </a:lnTo>
                <a:lnTo>
                  <a:pt x="1090" y="2458"/>
                </a:lnTo>
                <a:lnTo>
                  <a:pt x="1090" y="2458"/>
                </a:lnTo>
                <a:lnTo>
                  <a:pt x="1092" y="2458"/>
                </a:lnTo>
                <a:lnTo>
                  <a:pt x="1092" y="2458"/>
                </a:lnTo>
                <a:lnTo>
                  <a:pt x="1092" y="2458"/>
                </a:lnTo>
                <a:lnTo>
                  <a:pt x="1092" y="2458"/>
                </a:lnTo>
                <a:lnTo>
                  <a:pt x="1092" y="2459"/>
                </a:lnTo>
                <a:lnTo>
                  <a:pt x="1092" y="2459"/>
                </a:lnTo>
                <a:lnTo>
                  <a:pt x="1092" y="2459"/>
                </a:lnTo>
                <a:lnTo>
                  <a:pt x="1093" y="2459"/>
                </a:lnTo>
                <a:lnTo>
                  <a:pt x="1093" y="2459"/>
                </a:lnTo>
                <a:lnTo>
                  <a:pt x="1094" y="2459"/>
                </a:lnTo>
                <a:lnTo>
                  <a:pt x="1094" y="2461"/>
                </a:lnTo>
                <a:lnTo>
                  <a:pt x="1094" y="2459"/>
                </a:lnTo>
                <a:lnTo>
                  <a:pt x="1094" y="2461"/>
                </a:lnTo>
                <a:lnTo>
                  <a:pt x="1094" y="2461"/>
                </a:lnTo>
                <a:lnTo>
                  <a:pt x="1096" y="2461"/>
                </a:lnTo>
                <a:lnTo>
                  <a:pt x="1097" y="2461"/>
                </a:lnTo>
                <a:lnTo>
                  <a:pt x="1097" y="2462"/>
                </a:lnTo>
                <a:lnTo>
                  <a:pt x="1097" y="2462"/>
                </a:lnTo>
                <a:lnTo>
                  <a:pt x="1097" y="2462"/>
                </a:lnTo>
                <a:lnTo>
                  <a:pt x="1098" y="2462"/>
                </a:lnTo>
                <a:lnTo>
                  <a:pt x="1098" y="2462"/>
                </a:lnTo>
                <a:lnTo>
                  <a:pt x="1098" y="2462"/>
                </a:lnTo>
                <a:lnTo>
                  <a:pt x="1098" y="2462"/>
                </a:lnTo>
                <a:lnTo>
                  <a:pt x="1100" y="2462"/>
                </a:lnTo>
                <a:lnTo>
                  <a:pt x="1100" y="2462"/>
                </a:lnTo>
                <a:lnTo>
                  <a:pt x="1100" y="2462"/>
                </a:lnTo>
                <a:lnTo>
                  <a:pt x="1100" y="2463"/>
                </a:lnTo>
                <a:lnTo>
                  <a:pt x="1100" y="2463"/>
                </a:lnTo>
                <a:lnTo>
                  <a:pt x="1100" y="2463"/>
                </a:lnTo>
                <a:lnTo>
                  <a:pt x="1100" y="2463"/>
                </a:lnTo>
                <a:lnTo>
                  <a:pt x="1101" y="2463"/>
                </a:lnTo>
                <a:lnTo>
                  <a:pt x="1101" y="2463"/>
                </a:lnTo>
                <a:lnTo>
                  <a:pt x="1102" y="2463"/>
                </a:lnTo>
                <a:lnTo>
                  <a:pt x="1102" y="2463"/>
                </a:lnTo>
                <a:lnTo>
                  <a:pt x="1102" y="2463"/>
                </a:lnTo>
                <a:lnTo>
                  <a:pt x="1102" y="2463"/>
                </a:lnTo>
                <a:lnTo>
                  <a:pt x="1102" y="2463"/>
                </a:lnTo>
                <a:lnTo>
                  <a:pt x="1104" y="2463"/>
                </a:lnTo>
                <a:lnTo>
                  <a:pt x="1104" y="2463"/>
                </a:lnTo>
                <a:lnTo>
                  <a:pt x="1105" y="2463"/>
                </a:lnTo>
                <a:lnTo>
                  <a:pt x="1105" y="2463"/>
                </a:lnTo>
                <a:lnTo>
                  <a:pt x="1105" y="2463"/>
                </a:lnTo>
                <a:lnTo>
                  <a:pt x="1105" y="2463"/>
                </a:lnTo>
                <a:lnTo>
                  <a:pt x="1107" y="2463"/>
                </a:lnTo>
                <a:lnTo>
                  <a:pt x="1107" y="2463"/>
                </a:lnTo>
                <a:lnTo>
                  <a:pt x="1108" y="2463"/>
                </a:lnTo>
                <a:lnTo>
                  <a:pt x="1108" y="2465"/>
                </a:lnTo>
                <a:lnTo>
                  <a:pt x="1108" y="2465"/>
                </a:lnTo>
                <a:lnTo>
                  <a:pt x="1108" y="2465"/>
                </a:lnTo>
                <a:lnTo>
                  <a:pt x="1109" y="2465"/>
                </a:lnTo>
                <a:lnTo>
                  <a:pt x="1109" y="2466"/>
                </a:lnTo>
                <a:lnTo>
                  <a:pt x="1108" y="2466"/>
                </a:lnTo>
                <a:lnTo>
                  <a:pt x="1108" y="2466"/>
                </a:lnTo>
                <a:lnTo>
                  <a:pt x="1108" y="2467"/>
                </a:lnTo>
                <a:lnTo>
                  <a:pt x="1107" y="2467"/>
                </a:lnTo>
                <a:lnTo>
                  <a:pt x="1107" y="2467"/>
                </a:lnTo>
                <a:lnTo>
                  <a:pt x="1107" y="2469"/>
                </a:lnTo>
                <a:lnTo>
                  <a:pt x="1107" y="2469"/>
                </a:lnTo>
                <a:lnTo>
                  <a:pt x="1107" y="2469"/>
                </a:lnTo>
                <a:lnTo>
                  <a:pt x="1107" y="2470"/>
                </a:lnTo>
                <a:lnTo>
                  <a:pt x="1107" y="2472"/>
                </a:lnTo>
                <a:lnTo>
                  <a:pt x="1107" y="2472"/>
                </a:lnTo>
                <a:lnTo>
                  <a:pt x="1107" y="2472"/>
                </a:lnTo>
                <a:lnTo>
                  <a:pt x="1107" y="2473"/>
                </a:lnTo>
                <a:lnTo>
                  <a:pt x="1105" y="2473"/>
                </a:lnTo>
                <a:lnTo>
                  <a:pt x="1105" y="2474"/>
                </a:lnTo>
                <a:lnTo>
                  <a:pt x="1105" y="2474"/>
                </a:lnTo>
                <a:lnTo>
                  <a:pt x="1105" y="2474"/>
                </a:lnTo>
                <a:lnTo>
                  <a:pt x="1105" y="2476"/>
                </a:lnTo>
                <a:lnTo>
                  <a:pt x="1105" y="2476"/>
                </a:lnTo>
                <a:lnTo>
                  <a:pt x="1105" y="2476"/>
                </a:lnTo>
                <a:lnTo>
                  <a:pt x="1105" y="2477"/>
                </a:lnTo>
                <a:lnTo>
                  <a:pt x="1105" y="2477"/>
                </a:lnTo>
                <a:lnTo>
                  <a:pt x="1105" y="2477"/>
                </a:lnTo>
                <a:lnTo>
                  <a:pt x="1105" y="2478"/>
                </a:lnTo>
                <a:lnTo>
                  <a:pt x="1105" y="2480"/>
                </a:lnTo>
                <a:lnTo>
                  <a:pt x="1105" y="2481"/>
                </a:lnTo>
                <a:lnTo>
                  <a:pt x="1104" y="2483"/>
                </a:lnTo>
                <a:lnTo>
                  <a:pt x="1104" y="2483"/>
                </a:lnTo>
                <a:lnTo>
                  <a:pt x="1104" y="2484"/>
                </a:lnTo>
                <a:lnTo>
                  <a:pt x="1104" y="2484"/>
                </a:lnTo>
                <a:lnTo>
                  <a:pt x="1104" y="2485"/>
                </a:lnTo>
                <a:lnTo>
                  <a:pt x="1104" y="2487"/>
                </a:lnTo>
                <a:lnTo>
                  <a:pt x="1102" y="2488"/>
                </a:lnTo>
                <a:lnTo>
                  <a:pt x="1102" y="2488"/>
                </a:lnTo>
                <a:lnTo>
                  <a:pt x="1102" y="2489"/>
                </a:lnTo>
                <a:lnTo>
                  <a:pt x="1102" y="2489"/>
                </a:lnTo>
                <a:lnTo>
                  <a:pt x="1102" y="2491"/>
                </a:lnTo>
                <a:lnTo>
                  <a:pt x="1102" y="2491"/>
                </a:lnTo>
                <a:lnTo>
                  <a:pt x="1104" y="2491"/>
                </a:lnTo>
                <a:lnTo>
                  <a:pt x="1104" y="2492"/>
                </a:lnTo>
                <a:lnTo>
                  <a:pt x="1104" y="2492"/>
                </a:lnTo>
                <a:lnTo>
                  <a:pt x="1105" y="2493"/>
                </a:lnTo>
                <a:lnTo>
                  <a:pt x="1105" y="2493"/>
                </a:lnTo>
                <a:lnTo>
                  <a:pt x="1105" y="2493"/>
                </a:lnTo>
                <a:lnTo>
                  <a:pt x="1105" y="2493"/>
                </a:lnTo>
                <a:lnTo>
                  <a:pt x="1107" y="2493"/>
                </a:lnTo>
                <a:lnTo>
                  <a:pt x="1107" y="2493"/>
                </a:lnTo>
                <a:lnTo>
                  <a:pt x="1107" y="2493"/>
                </a:lnTo>
                <a:lnTo>
                  <a:pt x="1107" y="2492"/>
                </a:lnTo>
                <a:lnTo>
                  <a:pt x="1108" y="2492"/>
                </a:lnTo>
                <a:lnTo>
                  <a:pt x="1108" y="2492"/>
                </a:lnTo>
                <a:lnTo>
                  <a:pt x="1108" y="2492"/>
                </a:lnTo>
                <a:lnTo>
                  <a:pt x="1108" y="2491"/>
                </a:lnTo>
                <a:lnTo>
                  <a:pt x="1108" y="2491"/>
                </a:lnTo>
                <a:lnTo>
                  <a:pt x="1109" y="2491"/>
                </a:lnTo>
                <a:lnTo>
                  <a:pt x="1109" y="2491"/>
                </a:lnTo>
                <a:lnTo>
                  <a:pt x="1109" y="2491"/>
                </a:lnTo>
                <a:lnTo>
                  <a:pt x="1111" y="2491"/>
                </a:lnTo>
                <a:lnTo>
                  <a:pt x="1111" y="2489"/>
                </a:lnTo>
                <a:lnTo>
                  <a:pt x="1111" y="2489"/>
                </a:lnTo>
                <a:lnTo>
                  <a:pt x="1111" y="2489"/>
                </a:lnTo>
                <a:lnTo>
                  <a:pt x="1111" y="2489"/>
                </a:lnTo>
                <a:lnTo>
                  <a:pt x="1111" y="2488"/>
                </a:lnTo>
                <a:lnTo>
                  <a:pt x="1112" y="2488"/>
                </a:lnTo>
                <a:lnTo>
                  <a:pt x="1112" y="2489"/>
                </a:lnTo>
                <a:lnTo>
                  <a:pt x="1112" y="2489"/>
                </a:lnTo>
                <a:lnTo>
                  <a:pt x="1112" y="2488"/>
                </a:lnTo>
                <a:lnTo>
                  <a:pt x="1113" y="2488"/>
                </a:lnTo>
                <a:lnTo>
                  <a:pt x="1113" y="2488"/>
                </a:lnTo>
                <a:lnTo>
                  <a:pt x="1113" y="2488"/>
                </a:lnTo>
                <a:lnTo>
                  <a:pt x="1113" y="2488"/>
                </a:lnTo>
                <a:lnTo>
                  <a:pt x="1113" y="2488"/>
                </a:lnTo>
                <a:lnTo>
                  <a:pt x="1115" y="2488"/>
                </a:lnTo>
                <a:lnTo>
                  <a:pt x="1115" y="2487"/>
                </a:lnTo>
                <a:lnTo>
                  <a:pt x="1115" y="2487"/>
                </a:lnTo>
                <a:lnTo>
                  <a:pt x="1116" y="2487"/>
                </a:lnTo>
                <a:lnTo>
                  <a:pt x="1116" y="2485"/>
                </a:lnTo>
                <a:lnTo>
                  <a:pt x="1116" y="2485"/>
                </a:lnTo>
                <a:lnTo>
                  <a:pt x="1118" y="2485"/>
                </a:lnTo>
                <a:lnTo>
                  <a:pt x="1118" y="2485"/>
                </a:lnTo>
                <a:lnTo>
                  <a:pt x="1118" y="2485"/>
                </a:lnTo>
                <a:lnTo>
                  <a:pt x="1118" y="2485"/>
                </a:lnTo>
                <a:lnTo>
                  <a:pt x="1119" y="2485"/>
                </a:lnTo>
                <a:lnTo>
                  <a:pt x="1119" y="2485"/>
                </a:lnTo>
                <a:lnTo>
                  <a:pt x="1119" y="2484"/>
                </a:lnTo>
                <a:lnTo>
                  <a:pt x="1119" y="2484"/>
                </a:lnTo>
                <a:lnTo>
                  <a:pt x="1119" y="2484"/>
                </a:lnTo>
                <a:lnTo>
                  <a:pt x="1119" y="2483"/>
                </a:lnTo>
                <a:lnTo>
                  <a:pt x="1120" y="2483"/>
                </a:lnTo>
                <a:lnTo>
                  <a:pt x="1120" y="2483"/>
                </a:lnTo>
                <a:lnTo>
                  <a:pt x="1122" y="2483"/>
                </a:lnTo>
                <a:lnTo>
                  <a:pt x="1122" y="2483"/>
                </a:lnTo>
                <a:lnTo>
                  <a:pt x="1122" y="2483"/>
                </a:lnTo>
                <a:lnTo>
                  <a:pt x="1122" y="2483"/>
                </a:lnTo>
                <a:lnTo>
                  <a:pt x="1123" y="2483"/>
                </a:lnTo>
                <a:lnTo>
                  <a:pt x="1123" y="2483"/>
                </a:lnTo>
                <a:lnTo>
                  <a:pt x="1123" y="2483"/>
                </a:lnTo>
                <a:lnTo>
                  <a:pt x="1124" y="2483"/>
                </a:lnTo>
                <a:lnTo>
                  <a:pt x="1124" y="2483"/>
                </a:lnTo>
                <a:lnTo>
                  <a:pt x="1124" y="2483"/>
                </a:lnTo>
                <a:lnTo>
                  <a:pt x="1124" y="2483"/>
                </a:lnTo>
                <a:lnTo>
                  <a:pt x="1126" y="2483"/>
                </a:lnTo>
                <a:lnTo>
                  <a:pt x="1126" y="2483"/>
                </a:lnTo>
                <a:lnTo>
                  <a:pt x="1127" y="2483"/>
                </a:lnTo>
                <a:lnTo>
                  <a:pt x="1127" y="2483"/>
                </a:lnTo>
                <a:lnTo>
                  <a:pt x="1127" y="2481"/>
                </a:lnTo>
                <a:lnTo>
                  <a:pt x="1128" y="2481"/>
                </a:lnTo>
                <a:lnTo>
                  <a:pt x="1128" y="2483"/>
                </a:lnTo>
                <a:lnTo>
                  <a:pt x="1128" y="2483"/>
                </a:lnTo>
                <a:lnTo>
                  <a:pt x="1130" y="2483"/>
                </a:lnTo>
                <a:lnTo>
                  <a:pt x="1130" y="2483"/>
                </a:lnTo>
                <a:lnTo>
                  <a:pt x="1130" y="2483"/>
                </a:lnTo>
                <a:lnTo>
                  <a:pt x="1130" y="2484"/>
                </a:lnTo>
                <a:lnTo>
                  <a:pt x="1130" y="2484"/>
                </a:lnTo>
                <a:lnTo>
                  <a:pt x="1130" y="2484"/>
                </a:lnTo>
                <a:lnTo>
                  <a:pt x="1130" y="2485"/>
                </a:lnTo>
                <a:lnTo>
                  <a:pt x="1130" y="2485"/>
                </a:lnTo>
                <a:lnTo>
                  <a:pt x="1131" y="2485"/>
                </a:lnTo>
                <a:lnTo>
                  <a:pt x="1131" y="2485"/>
                </a:lnTo>
                <a:lnTo>
                  <a:pt x="1133" y="2485"/>
                </a:lnTo>
                <a:lnTo>
                  <a:pt x="1133" y="2485"/>
                </a:lnTo>
                <a:lnTo>
                  <a:pt x="1133" y="2487"/>
                </a:lnTo>
                <a:lnTo>
                  <a:pt x="1133" y="2487"/>
                </a:lnTo>
                <a:lnTo>
                  <a:pt x="1134" y="2487"/>
                </a:lnTo>
                <a:lnTo>
                  <a:pt x="1134" y="2487"/>
                </a:lnTo>
                <a:lnTo>
                  <a:pt x="1134" y="2487"/>
                </a:lnTo>
                <a:lnTo>
                  <a:pt x="1135" y="2487"/>
                </a:lnTo>
                <a:lnTo>
                  <a:pt x="1135" y="2488"/>
                </a:lnTo>
                <a:lnTo>
                  <a:pt x="1135" y="2488"/>
                </a:lnTo>
                <a:lnTo>
                  <a:pt x="1137" y="2488"/>
                </a:lnTo>
                <a:lnTo>
                  <a:pt x="1137" y="2488"/>
                </a:lnTo>
                <a:lnTo>
                  <a:pt x="1138" y="2488"/>
                </a:lnTo>
                <a:lnTo>
                  <a:pt x="1138" y="2488"/>
                </a:lnTo>
                <a:lnTo>
                  <a:pt x="1138" y="2488"/>
                </a:lnTo>
                <a:lnTo>
                  <a:pt x="1138" y="2489"/>
                </a:lnTo>
                <a:lnTo>
                  <a:pt x="1139" y="2489"/>
                </a:lnTo>
                <a:lnTo>
                  <a:pt x="1139" y="2489"/>
                </a:lnTo>
                <a:lnTo>
                  <a:pt x="1141" y="2489"/>
                </a:lnTo>
                <a:lnTo>
                  <a:pt x="1141" y="2489"/>
                </a:lnTo>
                <a:lnTo>
                  <a:pt x="1141" y="2491"/>
                </a:lnTo>
                <a:lnTo>
                  <a:pt x="1141" y="2491"/>
                </a:lnTo>
                <a:lnTo>
                  <a:pt x="1141" y="2491"/>
                </a:lnTo>
                <a:lnTo>
                  <a:pt x="1141" y="2491"/>
                </a:lnTo>
                <a:lnTo>
                  <a:pt x="1141" y="2492"/>
                </a:lnTo>
                <a:lnTo>
                  <a:pt x="1139" y="2492"/>
                </a:lnTo>
                <a:lnTo>
                  <a:pt x="1139" y="2492"/>
                </a:lnTo>
                <a:lnTo>
                  <a:pt x="1139" y="2493"/>
                </a:lnTo>
                <a:lnTo>
                  <a:pt x="1139" y="2493"/>
                </a:lnTo>
                <a:lnTo>
                  <a:pt x="1139" y="2493"/>
                </a:lnTo>
                <a:lnTo>
                  <a:pt x="1138" y="2495"/>
                </a:lnTo>
                <a:lnTo>
                  <a:pt x="1138" y="2495"/>
                </a:lnTo>
                <a:lnTo>
                  <a:pt x="1138" y="2496"/>
                </a:lnTo>
                <a:lnTo>
                  <a:pt x="1138" y="2496"/>
                </a:lnTo>
                <a:lnTo>
                  <a:pt x="1138" y="2496"/>
                </a:lnTo>
                <a:lnTo>
                  <a:pt x="1138" y="2496"/>
                </a:lnTo>
                <a:lnTo>
                  <a:pt x="1139" y="2498"/>
                </a:lnTo>
                <a:lnTo>
                  <a:pt x="1139" y="2498"/>
                </a:lnTo>
                <a:lnTo>
                  <a:pt x="1139" y="2498"/>
                </a:lnTo>
                <a:lnTo>
                  <a:pt x="1139" y="2499"/>
                </a:lnTo>
                <a:lnTo>
                  <a:pt x="1139" y="2499"/>
                </a:lnTo>
                <a:lnTo>
                  <a:pt x="1139" y="2499"/>
                </a:lnTo>
                <a:lnTo>
                  <a:pt x="1139" y="2500"/>
                </a:lnTo>
                <a:lnTo>
                  <a:pt x="1138" y="2500"/>
                </a:lnTo>
                <a:lnTo>
                  <a:pt x="1138" y="2500"/>
                </a:lnTo>
                <a:lnTo>
                  <a:pt x="1138" y="2502"/>
                </a:lnTo>
                <a:lnTo>
                  <a:pt x="1138" y="2502"/>
                </a:lnTo>
                <a:lnTo>
                  <a:pt x="1138" y="2502"/>
                </a:lnTo>
                <a:lnTo>
                  <a:pt x="1137" y="2503"/>
                </a:lnTo>
                <a:lnTo>
                  <a:pt x="1137" y="2503"/>
                </a:lnTo>
                <a:lnTo>
                  <a:pt x="1135" y="2503"/>
                </a:lnTo>
                <a:lnTo>
                  <a:pt x="1135" y="2504"/>
                </a:lnTo>
                <a:lnTo>
                  <a:pt x="1135" y="2504"/>
                </a:lnTo>
                <a:lnTo>
                  <a:pt x="1135" y="2504"/>
                </a:lnTo>
                <a:lnTo>
                  <a:pt x="1135" y="2504"/>
                </a:lnTo>
                <a:lnTo>
                  <a:pt x="1135" y="2506"/>
                </a:lnTo>
                <a:lnTo>
                  <a:pt x="1135" y="2506"/>
                </a:lnTo>
                <a:lnTo>
                  <a:pt x="1135" y="2507"/>
                </a:lnTo>
                <a:lnTo>
                  <a:pt x="1135" y="2507"/>
                </a:lnTo>
                <a:lnTo>
                  <a:pt x="1135" y="2507"/>
                </a:lnTo>
                <a:lnTo>
                  <a:pt x="1135" y="2509"/>
                </a:lnTo>
                <a:lnTo>
                  <a:pt x="1135" y="2510"/>
                </a:lnTo>
                <a:lnTo>
                  <a:pt x="1135" y="2510"/>
                </a:lnTo>
                <a:lnTo>
                  <a:pt x="1135" y="2511"/>
                </a:lnTo>
                <a:lnTo>
                  <a:pt x="1134" y="2511"/>
                </a:lnTo>
                <a:lnTo>
                  <a:pt x="1134" y="2511"/>
                </a:lnTo>
                <a:lnTo>
                  <a:pt x="1133" y="2511"/>
                </a:lnTo>
                <a:lnTo>
                  <a:pt x="1133" y="2513"/>
                </a:lnTo>
                <a:lnTo>
                  <a:pt x="1133" y="2513"/>
                </a:lnTo>
                <a:lnTo>
                  <a:pt x="1133" y="2513"/>
                </a:lnTo>
                <a:lnTo>
                  <a:pt x="1133" y="2514"/>
                </a:lnTo>
                <a:lnTo>
                  <a:pt x="1133" y="2514"/>
                </a:lnTo>
                <a:lnTo>
                  <a:pt x="1133" y="2515"/>
                </a:lnTo>
                <a:lnTo>
                  <a:pt x="1133" y="2515"/>
                </a:lnTo>
                <a:lnTo>
                  <a:pt x="1133" y="2515"/>
                </a:lnTo>
                <a:lnTo>
                  <a:pt x="1134" y="2517"/>
                </a:lnTo>
                <a:lnTo>
                  <a:pt x="1134" y="2517"/>
                </a:lnTo>
                <a:lnTo>
                  <a:pt x="1135" y="2518"/>
                </a:lnTo>
                <a:lnTo>
                  <a:pt x="1135" y="2518"/>
                </a:lnTo>
                <a:lnTo>
                  <a:pt x="1135" y="2519"/>
                </a:lnTo>
                <a:lnTo>
                  <a:pt x="1135" y="2519"/>
                </a:lnTo>
                <a:lnTo>
                  <a:pt x="1137" y="2519"/>
                </a:lnTo>
                <a:lnTo>
                  <a:pt x="1138" y="2521"/>
                </a:lnTo>
                <a:lnTo>
                  <a:pt x="1138" y="2521"/>
                </a:lnTo>
                <a:lnTo>
                  <a:pt x="1138" y="2519"/>
                </a:lnTo>
                <a:lnTo>
                  <a:pt x="1138" y="2519"/>
                </a:lnTo>
                <a:lnTo>
                  <a:pt x="1139" y="2519"/>
                </a:lnTo>
                <a:lnTo>
                  <a:pt x="1139" y="2519"/>
                </a:lnTo>
                <a:lnTo>
                  <a:pt x="1141" y="2519"/>
                </a:lnTo>
                <a:lnTo>
                  <a:pt x="1141" y="2519"/>
                </a:lnTo>
                <a:lnTo>
                  <a:pt x="1141" y="2519"/>
                </a:lnTo>
                <a:lnTo>
                  <a:pt x="1141" y="2519"/>
                </a:lnTo>
                <a:lnTo>
                  <a:pt x="1141" y="2521"/>
                </a:lnTo>
                <a:lnTo>
                  <a:pt x="1142" y="2521"/>
                </a:lnTo>
                <a:lnTo>
                  <a:pt x="1142" y="2522"/>
                </a:lnTo>
                <a:lnTo>
                  <a:pt x="1144" y="2522"/>
                </a:lnTo>
                <a:lnTo>
                  <a:pt x="1144" y="2524"/>
                </a:lnTo>
                <a:lnTo>
                  <a:pt x="1144" y="2524"/>
                </a:lnTo>
                <a:lnTo>
                  <a:pt x="1144" y="2525"/>
                </a:lnTo>
                <a:lnTo>
                  <a:pt x="1145" y="2526"/>
                </a:lnTo>
                <a:lnTo>
                  <a:pt x="1146" y="2529"/>
                </a:lnTo>
                <a:lnTo>
                  <a:pt x="1148" y="2529"/>
                </a:lnTo>
                <a:lnTo>
                  <a:pt x="1149" y="2530"/>
                </a:lnTo>
                <a:lnTo>
                  <a:pt x="1148" y="2530"/>
                </a:lnTo>
                <a:lnTo>
                  <a:pt x="1146" y="2532"/>
                </a:lnTo>
                <a:lnTo>
                  <a:pt x="1146" y="2532"/>
                </a:lnTo>
                <a:lnTo>
                  <a:pt x="1146" y="2532"/>
                </a:lnTo>
                <a:lnTo>
                  <a:pt x="1149" y="2537"/>
                </a:lnTo>
                <a:lnTo>
                  <a:pt x="1150" y="2536"/>
                </a:lnTo>
                <a:lnTo>
                  <a:pt x="1152" y="2535"/>
                </a:lnTo>
                <a:lnTo>
                  <a:pt x="1154" y="2539"/>
                </a:lnTo>
                <a:lnTo>
                  <a:pt x="1156" y="2540"/>
                </a:lnTo>
                <a:lnTo>
                  <a:pt x="1159" y="2543"/>
                </a:lnTo>
                <a:lnTo>
                  <a:pt x="1160" y="2547"/>
                </a:lnTo>
                <a:lnTo>
                  <a:pt x="1160" y="2547"/>
                </a:lnTo>
                <a:lnTo>
                  <a:pt x="1163" y="2548"/>
                </a:lnTo>
                <a:lnTo>
                  <a:pt x="1163" y="2550"/>
                </a:lnTo>
                <a:lnTo>
                  <a:pt x="1165" y="2554"/>
                </a:lnTo>
                <a:lnTo>
                  <a:pt x="1168" y="2558"/>
                </a:lnTo>
                <a:lnTo>
                  <a:pt x="1170" y="2558"/>
                </a:lnTo>
                <a:lnTo>
                  <a:pt x="1172" y="2562"/>
                </a:lnTo>
                <a:lnTo>
                  <a:pt x="1175" y="2566"/>
                </a:lnTo>
                <a:lnTo>
                  <a:pt x="1176" y="2567"/>
                </a:lnTo>
                <a:lnTo>
                  <a:pt x="1178" y="2569"/>
                </a:lnTo>
                <a:lnTo>
                  <a:pt x="1180" y="2573"/>
                </a:lnTo>
                <a:lnTo>
                  <a:pt x="1186" y="2581"/>
                </a:lnTo>
                <a:lnTo>
                  <a:pt x="1190" y="2587"/>
                </a:lnTo>
                <a:lnTo>
                  <a:pt x="1191" y="2588"/>
                </a:lnTo>
                <a:lnTo>
                  <a:pt x="1191" y="2588"/>
                </a:lnTo>
                <a:lnTo>
                  <a:pt x="1193" y="2589"/>
                </a:lnTo>
                <a:lnTo>
                  <a:pt x="1193" y="2589"/>
                </a:lnTo>
                <a:lnTo>
                  <a:pt x="1193" y="2589"/>
                </a:lnTo>
                <a:lnTo>
                  <a:pt x="1194" y="2589"/>
                </a:lnTo>
                <a:lnTo>
                  <a:pt x="1194" y="2589"/>
                </a:lnTo>
                <a:lnTo>
                  <a:pt x="1196" y="2591"/>
                </a:lnTo>
                <a:lnTo>
                  <a:pt x="1196" y="2591"/>
                </a:lnTo>
                <a:lnTo>
                  <a:pt x="1196" y="2591"/>
                </a:lnTo>
                <a:lnTo>
                  <a:pt x="1197" y="2591"/>
                </a:lnTo>
                <a:lnTo>
                  <a:pt x="1198" y="2591"/>
                </a:lnTo>
                <a:lnTo>
                  <a:pt x="1198" y="2591"/>
                </a:lnTo>
                <a:lnTo>
                  <a:pt x="1198" y="2591"/>
                </a:lnTo>
                <a:lnTo>
                  <a:pt x="1200" y="2591"/>
                </a:lnTo>
                <a:lnTo>
                  <a:pt x="1200" y="2591"/>
                </a:lnTo>
                <a:lnTo>
                  <a:pt x="1201" y="2591"/>
                </a:lnTo>
                <a:lnTo>
                  <a:pt x="1201" y="2591"/>
                </a:lnTo>
                <a:lnTo>
                  <a:pt x="1201" y="2591"/>
                </a:lnTo>
                <a:lnTo>
                  <a:pt x="1202" y="2591"/>
                </a:lnTo>
                <a:lnTo>
                  <a:pt x="1202" y="2589"/>
                </a:lnTo>
                <a:lnTo>
                  <a:pt x="1202" y="2589"/>
                </a:lnTo>
                <a:lnTo>
                  <a:pt x="1204" y="2589"/>
                </a:lnTo>
                <a:lnTo>
                  <a:pt x="1204" y="2589"/>
                </a:lnTo>
                <a:lnTo>
                  <a:pt x="1204" y="2589"/>
                </a:lnTo>
                <a:lnTo>
                  <a:pt x="1204" y="2589"/>
                </a:lnTo>
                <a:lnTo>
                  <a:pt x="1205" y="2589"/>
                </a:lnTo>
                <a:lnTo>
                  <a:pt x="1205" y="2589"/>
                </a:lnTo>
                <a:lnTo>
                  <a:pt x="1206" y="2591"/>
                </a:lnTo>
                <a:lnTo>
                  <a:pt x="1206" y="2591"/>
                </a:lnTo>
                <a:lnTo>
                  <a:pt x="1206" y="2591"/>
                </a:lnTo>
                <a:lnTo>
                  <a:pt x="1206" y="2592"/>
                </a:lnTo>
                <a:lnTo>
                  <a:pt x="1206" y="2592"/>
                </a:lnTo>
                <a:lnTo>
                  <a:pt x="1206" y="2593"/>
                </a:lnTo>
                <a:lnTo>
                  <a:pt x="1206" y="2595"/>
                </a:lnTo>
                <a:lnTo>
                  <a:pt x="1205" y="2596"/>
                </a:lnTo>
                <a:lnTo>
                  <a:pt x="1206" y="2596"/>
                </a:lnTo>
                <a:lnTo>
                  <a:pt x="1206" y="2597"/>
                </a:lnTo>
                <a:lnTo>
                  <a:pt x="1206" y="2597"/>
                </a:lnTo>
                <a:lnTo>
                  <a:pt x="1206" y="2599"/>
                </a:lnTo>
                <a:lnTo>
                  <a:pt x="1206" y="2599"/>
                </a:lnTo>
                <a:lnTo>
                  <a:pt x="1206" y="2599"/>
                </a:lnTo>
                <a:lnTo>
                  <a:pt x="1208" y="2599"/>
                </a:lnTo>
                <a:lnTo>
                  <a:pt x="1208" y="2599"/>
                </a:lnTo>
                <a:lnTo>
                  <a:pt x="1209" y="2599"/>
                </a:lnTo>
                <a:lnTo>
                  <a:pt x="1209" y="2600"/>
                </a:lnTo>
                <a:lnTo>
                  <a:pt x="1209" y="2600"/>
                </a:lnTo>
                <a:lnTo>
                  <a:pt x="1209" y="2600"/>
                </a:lnTo>
                <a:lnTo>
                  <a:pt x="1209" y="2600"/>
                </a:lnTo>
                <a:lnTo>
                  <a:pt x="1209" y="2600"/>
                </a:lnTo>
                <a:lnTo>
                  <a:pt x="1209" y="2602"/>
                </a:lnTo>
                <a:lnTo>
                  <a:pt x="1209" y="2602"/>
                </a:lnTo>
                <a:lnTo>
                  <a:pt x="1209" y="2602"/>
                </a:lnTo>
                <a:lnTo>
                  <a:pt x="1209" y="2602"/>
                </a:lnTo>
                <a:lnTo>
                  <a:pt x="1209" y="2603"/>
                </a:lnTo>
                <a:lnTo>
                  <a:pt x="1208" y="2603"/>
                </a:lnTo>
                <a:lnTo>
                  <a:pt x="1208" y="2603"/>
                </a:lnTo>
                <a:lnTo>
                  <a:pt x="1208" y="2604"/>
                </a:lnTo>
                <a:lnTo>
                  <a:pt x="1208" y="2604"/>
                </a:lnTo>
                <a:lnTo>
                  <a:pt x="1208" y="2606"/>
                </a:lnTo>
                <a:lnTo>
                  <a:pt x="1208" y="2606"/>
                </a:lnTo>
                <a:lnTo>
                  <a:pt x="1208" y="2606"/>
                </a:lnTo>
                <a:lnTo>
                  <a:pt x="1209" y="2606"/>
                </a:lnTo>
                <a:lnTo>
                  <a:pt x="1209" y="2606"/>
                </a:lnTo>
                <a:lnTo>
                  <a:pt x="1209" y="2606"/>
                </a:lnTo>
                <a:lnTo>
                  <a:pt x="1211" y="2606"/>
                </a:lnTo>
                <a:lnTo>
                  <a:pt x="1211" y="2606"/>
                </a:lnTo>
                <a:lnTo>
                  <a:pt x="1211" y="2606"/>
                </a:lnTo>
                <a:lnTo>
                  <a:pt x="1211" y="2607"/>
                </a:lnTo>
                <a:lnTo>
                  <a:pt x="1211" y="2607"/>
                </a:lnTo>
                <a:lnTo>
                  <a:pt x="1209" y="2608"/>
                </a:lnTo>
                <a:lnTo>
                  <a:pt x="1209" y="2608"/>
                </a:lnTo>
                <a:lnTo>
                  <a:pt x="1209" y="2608"/>
                </a:lnTo>
                <a:lnTo>
                  <a:pt x="1209" y="2610"/>
                </a:lnTo>
                <a:lnTo>
                  <a:pt x="1208" y="2610"/>
                </a:lnTo>
                <a:lnTo>
                  <a:pt x="1208" y="2611"/>
                </a:lnTo>
                <a:lnTo>
                  <a:pt x="1208" y="2611"/>
                </a:lnTo>
                <a:lnTo>
                  <a:pt x="1208" y="2611"/>
                </a:lnTo>
                <a:lnTo>
                  <a:pt x="1208" y="2611"/>
                </a:lnTo>
                <a:lnTo>
                  <a:pt x="1206" y="2611"/>
                </a:lnTo>
                <a:lnTo>
                  <a:pt x="1206" y="2612"/>
                </a:lnTo>
                <a:lnTo>
                  <a:pt x="1208" y="2612"/>
                </a:lnTo>
                <a:lnTo>
                  <a:pt x="1208" y="2614"/>
                </a:lnTo>
                <a:lnTo>
                  <a:pt x="1208" y="2614"/>
                </a:lnTo>
                <a:lnTo>
                  <a:pt x="1208" y="2614"/>
                </a:lnTo>
                <a:lnTo>
                  <a:pt x="1208" y="2614"/>
                </a:lnTo>
                <a:lnTo>
                  <a:pt x="1208" y="2615"/>
                </a:lnTo>
                <a:lnTo>
                  <a:pt x="1206" y="2615"/>
                </a:lnTo>
                <a:lnTo>
                  <a:pt x="1206" y="2615"/>
                </a:lnTo>
                <a:lnTo>
                  <a:pt x="1205" y="2617"/>
                </a:lnTo>
                <a:lnTo>
                  <a:pt x="1204" y="2618"/>
                </a:lnTo>
                <a:lnTo>
                  <a:pt x="1204" y="2619"/>
                </a:lnTo>
                <a:lnTo>
                  <a:pt x="1204" y="2619"/>
                </a:lnTo>
                <a:lnTo>
                  <a:pt x="1204" y="2619"/>
                </a:lnTo>
                <a:lnTo>
                  <a:pt x="1204" y="2619"/>
                </a:lnTo>
                <a:lnTo>
                  <a:pt x="1204" y="2621"/>
                </a:lnTo>
                <a:lnTo>
                  <a:pt x="1205" y="2621"/>
                </a:lnTo>
                <a:lnTo>
                  <a:pt x="1205" y="2621"/>
                </a:lnTo>
                <a:lnTo>
                  <a:pt x="1205" y="2621"/>
                </a:lnTo>
                <a:lnTo>
                  <a:pt x="1205" y="2622"/>
                </a:lnTo>
                <a:lnTo>
                  <a:pt x="1205" y="2622"/>
                </a:lnTo>
                <a:lnTo>
                  <a:pt x="1204" y="2622"/>
                </a:lnTo>
                <a:lnTo>
                  <a:pt x="1204" y="2622"/>
                </a:lnTo>
                <a:lnTo>
                  <a:pt x="1204" y="2623"/>
                </a:lnTo>
                <a:lnTo>
                  <a:pt x="1204" y="2625"/>
                </a:lnTo>
                <a:lnTo>
                  <a:pt x="1204" y="2625"/>
                </a:lnTo>
                <a:lnTo>
                  <a:pt x="1205" y="2625"/>
                </a:lnTo>
                <a:lnTo>
                  <a:pt x="1205" y="2625"/>
                </a:lnTo>
                <a:lnTo>
                  <a:pt x="1206" y="2625"/>
                </a:lnTo>
                <a:lnTo>
                  <a:pt x="1206" y="2626"/>
                </a:lnTo>
                <a:lnTo>
                  <a:pt x="1206" y="2626"/>
                </a:lnTo>
                <a:lnTo>
                  <a:pt x="1206" y="2626"/>
                </a:lnTo>
                <a:lnTo>
                  <a:pt x="1206" y="2628"/>
                </a:lnTo>
                <a:lnTo>
                  <a:pt x="1205" y="2628"/>
                </a:lnTo>
                <a:lnTo>
                  <a:pt x="1205" y="2628"/>
                </a:lnTo>
                <a:lnTo>
                  <a:pt x="1204" y="2628"/>
                </a:lnTo>
                <a:lnTo>
                  <a:pt x="1204" y="2628"/>
                </a:lnTo>
                <a:lnTo>
                  <a:pt x="1204" y="2628"/>
                </a:lnTo>
                <a:lnTo>
                  <a:pt x="1204" y="2628"/>
                </a:lnTo>
                <a:lnTo>
                  <a:pt x="1204" y="2629"/>
                </a:lnTo>
                <a:lnTo>
                  <a:pt x="1204" y="2629"/>
                </a:lnTo>
                <a:lnTo>
                  <a:pt x="1204" y="2629"/>
                </a:lnTo>
                <a:lnTo>
                  <a:pt x="1205" y="2629"/>
                </a:lnTo>
                <a:lnTo>
                  <a:pt x="1205" y="2629"/>
                </a:lnTo>
                <a:lnTo>
                  <a:pt x="1206" y="2629"/>
                </a:lnTo>
                <a:lnTo>
                  <a:pt x="1206" y="2630"/>
                </a:lnTo>
                <a:lnTo>
                  <a:pt x="1206" y="2630"/>
                </a:lnTo>
                <a:lnTo>
                  <a:pt x="1206" y="2630"/>
                </a:lnTo>
                <a:lnTo>
                  <a:pt x="1206" y="2630"/>
                </a:lnTo>
                <a:lnTo>
                  <a:pt x="1208" y="2630"/>
                </a:lnTo>
                <a:lnTo>
                  <a:pt x="1208" y="2630"/>
                </a:lnTo>
                <a:lnTo>
                  <a:pt x="1208" y="2630"/>
                </a:lnTo>
                <a:lnTo>
                  <a:pt x="1209" y="2630"/>
                </a:lnTo>
                <a:lnTo>
                  <a:pt x="1209" y="2632"/>
                </a:lnTo>
                <a:lnTo>
                  <a:pt x="1209" y="2632"/>
                </a:lnTo>
                <a:lnTo>
                  <a:pt x="1209" y="2632"/>
                </a:lnTo>
                <a:lnTo>
                  <a:pt x="1209" y="2633"/>
                </a:lnTo>
                <a:lnTo>
                  <a:pt x="1209" y="2633"/>
                </a:lnTo>
                <a:lnTo>
                  <a:pt x="1209" y="2633"/>
                </a:lnTo>
                <a:lnTo>
                  <a:pt x="1209" y="2634"/>
                </a:lnTo>
                <a:lnTo>
                  <a:pt x="1211" y="2634"/>
                </a:lnTo>
                <a:lnTo>
                  <a:pt x="1211" y="2634"/>
                </a:lnTo>
                <a:lnTo>
                  <a:pt x="1211" y="2636"/>
                </a:lnTo>
                <a:lnTo>
                  <a:pt x="1212" y="2636"/>
                </a:lnTo>
                <a:lnTo>
                  <a:pt x="1212" y="2636"/>
                </a:lnTo>
                <a:lnTo>
                  <a:pt x="1212" y="2637"/>
                </a:lnTo>
                <a:lnTo>
                  <a:pt x="1212" y="2637"/>
                </a:lnTo>
                <a:lnTo>
                  <a:pt x="1212" y="2638"/>
                </a:lnTo>
                <a:lnTo>
                  <a:pt x="1212" y="2638"/>
                </a:lnTo>
                <a:lnTo>
                  <a:pt x="1211" y="2640"/>
                </a:lnTo>
                <a:lnTo>
                  <a:pt x="1211" y="2640"/>
                </a:lnTo>
                <a:lnTo>
                  <a:pt x="1212" y="2641"/>
                </a:lnTo>
                <a:lnTo>
                  <a:pt x="1212" y="2641"/>
                </a:lnTo>
                <a:lnTo>
                  <a:pt x="1211" y="2643"/>
                </a:lnTo>
                <a:lnTo>
                  <a:pt x="1211" y="2643"/>
                </a:lnTo>
                <a:lnTo>
                  <a:pt x="1211" y="2644"/>
                </a:lnTo>
                <a:lnTo>
                  <a:pt x="1211" y="2644"/>
                </a:lnTo>
                <a:lnTo>
                  <a:pt x="1211" y="2645"/>
                </a:lnTo>
                <a:lnTo>
                  <a:pt x="1211" y="2647"/>
                </a:lnTo>
                <a:lnTo>
                  <a:pt x="1209" y="2647"/>
                </a:lnTo>
                <a:lnTo>
                  <a:pt x="1209" y="2647"/>
                </a:lnTo>
                <a:lnTo>
                  <a:pt x="1208" y="2647"/>
                </a:lnTo>
                <a:lnTo>
                  <a:pt x="1208" y="2647"/>
                </a:lnTo>
                <a:lnTo>
                  <a:pt x="1208" y="2647"/>
                </a:lnTo>
                <a:lnTo>
                  <a:pt x="1209" y="2648"/>
                </a:lnTo>
                <a:lnTo>
                  <a:pt x="1209" y="2648"/>
                </a:lnTo>
                <a:lnTo>
                  <a:pt x="1209" y="2648"/>
                </a:lnTo>
                <a:lnTo>
                  <a:pt x="1209" y="2648"/>
                </a:lnTo>
                <a:lnTo>
                  <a:pt x="1209" y="2649"/>
                </a:lnTo>
                <a:lnTo>
                  <a:pt x="1209" y="2649"/>
                </a:lnTo>
                <a:lnTo>
                  <a:pt x="1209" y="2651"/>
                </a:lnTo>
                <a:lnTo>
                  <a:pt x="1209" y="2651"/>
                </a:lnTo>
                <a:lnTo>
                  <a:pt x="1209" y="2652"/>
                </a:lnTo>
                <a:lnTo>
                  <a:pt x="1211" y="2652"/>
                </a:lnTo>
                <a:lnTo>
                  <a:pt x="1211" y="2652"/>
                </a:lnTo>
                <a:lnTo>
                  <a:pt x="1212" y="2652"/>
                </a:lnTo>
                <a:lnTo>
                  <a:pt x="1212" y="2654"/>
                </a:lnTo>
                <a:lnTo>
                  <a:pt x="1212" y="2654"/>
                </a:lnTo>
                <a:lnTo>
                  <a:pt x="1212" y="2654"/>
                </a:lnTo>
                <a:lnTo>
                  <a:pt x="1212" y="2655"/>
                </a:lnTo>
                <a:lnTo>
                  <a:pt x="1212" y="2655"/>
                </a:lnTo>
                <a:lnTo>
                  <a:pt x="1212" y="2655"/>
                </a:lnTo>
                <a:lnTo>
                  <a:pt x="1213" y="2655"/>
                </a:lnTo>
                <a:lnTo>
                  <a:pt x="1213" y="2655"/>
                </a:lnTo>
                <a:lnTo>
                  <a:pt x="1213" y="2656"/>
                </a:lnTo>
                <a:lnTo>
                  <a:pt x="1213" y="2656"/>
                </a:lnTo>
                <a:lnTo>
                  <a:pt x="1215" y="2656"/>
                </a:lnTo>
                <a:lnTo>
                  <a:pt x="1215" y="2658"/>
                </a:lnTo>
                <a:lnTo>
                  <a:pt x="1215" y="2658"/>
                </a:lnTo>
                <a:lnTo>
                  <a:pt x="1215" y="2658"/>
                </a:lnTo>
                <a:lnTo>
                  <a:pt x="1215" y="2659"/>
                </a:lnTo>
                <a:lnTo>
                  <a:pt x="1215" y="2659"/>
                </a:lnTo>
                <a:lnTo>
                  <a:pt x="1216" y="2659"/>
                </a:lnTo>
                <a:lnTo>
                  <a:pt x="1216" y="2660"/>
                </a:lnTo>
                <a:lnTo>
                  <a:pt x="1217" y="2660"/>
                </a:lnTo>
                <a:lnTo>
                  <a:pt x="1217" y="2660"/>
                </a:lnTo>
                <a:lnTo>
                  <a:pt x="1217" y="2660"/>
                </a:lnTo>
                <a:lnTo>
                  <a:pt x="1217" y="2660"/>
                </a:lnTo>
                <a:lnTo>
                  <a:pt x="1219" y="2660"/>
                </a:lnTo>
                <a:lnTo>
                  <a:pt x="1219" y="2660"/>
                </a:lnTo>
                <a:lnTo>
                  <a:pt x="1220" y="2660"/>
                </a:lnTo>
                <a:lnTo>
                  <a:pt x="1220" y="2662"/>
                </a:lnTo>
                <a:lnTo>
                  <a:pt x="1220" y="2662"/>
                </a:lnTo>
                <a:lnTo>
                  <a:pt x="1219" y="2663"/>
                </a:lnTo>
                <a:lnTo>
                  <a:pt x="1219" y="2663"/>
                </a:lnTo>
                <a:lnTo>
                  <a:pt x="1220" y="2663"/>
                </a:lnTo>
                <a:lnTo>
                  <a:pt x="1220" y="2664"/>
                </a:lnTo>
                <a:lnTo>
                  <a:pt x="1220" y="2664"/>
                </a:lnTo>
                <a:lnTo>
                  <a:pt x="1220" y="2664"/>
                </a:lnTo>
                <a:lnTo>
                  <a:pt x="1220" y="2666"/>
                </a:lnTo>
                <a:lnTo>
                  <a:pt x="1221" y="2666"/>
                </a:lnTo>
                <a:lnTo>
                  <a:pt x="1221" y="2666"/>
                </a:lnTo>
                <a:lnTo>
                  <a:pt x="1223" y="2666"/>
                </a:lnTo>
                <a:lnTo>
                  <a:pt x="1223" y="2666"/>
                </a:lnTo>
                <a:lnTo>
                  <a:pt x="1223" y="2666"/>
                </a:lnTo>
                <a:lnTo>
                  <a:pt x="1224" y="2664"/>
                </a:lnTo>
                <a:lnTo>
                  <a:pt x="1224" y="2664"/>
                </a:lnTo>
                <a:lnTo>
                  <a:pt x="1226" y="2664"/>
                </a:lnTo>
                <a:lnTo>
                  <a:pt x="1226" y="2664"/>
                </a:lnTo>
                <a:lnTo>
                  <a:pt x="1226" y="2664"/>
                </a:lnTo>
                <a:lnTo>
                  <a:pt x="1226" y="2664"/>
                </a:lnTo>
                <a:lnTo>
                  <a:pt x="1226" y="2664"/>
                </a:lnTo>
                <a:lnTo>
                  <a:pt x="1227" y="2664"/>
                </a:lnTo>
                <a:lnTo>
                  <a:pt x="1227" y="2664"/>
                </a:lnTo>
                <a:lnTo>
                  <a:pt x="1227" y="2666"/>
                </a:lnTo>
                <a:lnTo>
                  <a:pt x="1228" y="2666"/>
                </a:lnTo>
                <a:lnTo>
                  <a:pt x="1228" y="2664"/>
                </a:lnTo>
                <a:lnTo>
                  <a:pt x="1228" y="2664"/>
                </a:lnTo>
                <a:lnTo>
                  <a:pt x="1230" y="2664"/>
                </a:lnTo>
                <a:lnTo>
                  <a:pt x="1230" y="2664"/>
                </a:lnTo>
                <a:lnTo>
                  <a:pt x="1231" y="2664"/>
                </a:lnTo>
                <a:lnTo>
                  <a:pt x="1231" y="2664"/>
                </a:lnTo>
                <a:lnTo>
                  <a:pt x="1231" y="2664"/>
                </a:lnTo>
                <a:lnTo>
                  <a:pt x="1232" y="2664"/>
                </a:lnTo>
                <a:lnTo>
                  <a:pt x="1232" y="2664"/>
                </a:lnTo>
                <a:lnTo>
                  <a:pt x="1234" y="2664"/>
                </a:lnTo>
                <a:lnTo>
                  <a:pt x="1234" y="2664"/>
                </a:lnTo>
                <a:lnTo>
                  <a:pt x="1234" y="2664"/>
                </a:lnTo>
                <a:lnTo>
                  <a:pt x="1235" y="2664"/>
                </a:lnTo>
                <a:lnTo>
                  <a:pt x="1235" y="2664"/>
                </a:lnTo>
                <a:lnTo>
                  <a:pt x="1237" y="2664"/>
                </a:lnTo>
                <a:lnTo>
                  <a:pt x="1237" y="2664"/>
                </a:lnTo>
                <a:lnTo>
                  <a:pt x="1237" y="2666"/>
                </a:lnTo>
                <a:lnTo>
                  <a:pt x="1237" y="2666"/>
                </a:lnTo>
                <a:lnTo>
                  <a:pt x="1238" y="2666"/>
                </a:lnTo>
                <a:lnTo>
                  <a:pt x="1238" y="2666"/>
                </a:lnTo>
                <a:lnTo>
                  <a:pt x="1239" y="2666"/>
                </a:lnTo>
                <a:lnTo>
                  <a:pt x="1239" y="2666"/>
                </a:lnTo>
                <a:lnTo>
                  <a:pt x="1239" y="2666"/>
                </a:lnTo>
                <a:lnTo>
                  <a:pt x="1241" y="2666"/>
                </a:lnTo>
                <a:lnTo>
                  <a:pt x="1242" y="2667"/>
                </a:lnTo>
                <a:lnTo>
                  <a:pt x="1242" y="2669"/>
                </a:lnTo>
                <a:lnTo>
                  <a:pt x="1242" y="2669"/>
                </a:lnTo>
                <a:lnTo>
                  <a:pt x="1243" y="2669"/>
                </a:lnTo>
                <a:lnTo>
                  <a:pt x="1243" y="2669"/>
                </a:lnTo>
                <a:lnTo>
                  <a:pt x="1243" y="2670"/>
                </a:lnTo>
                <a:lnTo>
                  <a:pt x="1243" y="2671"/>
                </a:lnTo>
                <a:lnTo>
                  <a:pt x="1243" y="2671"/>
                </a:lnTo>
                <a:lnTo>
                  <a:pt x="1245" y="2671"/>
                </a:lnTo>
                <a:lnTo>
                  <a:pt x="1245" y="2671"/>
                </a:lnTo>
                <a:lnTo>
                  <a:pt x="1245" y="2671"/>
                </a:lnTo>
                <a:lnTo>
                  <a:pt x="1246" y="2671"/>
                </a:lnTo>
                <a:lnTo>
                  <a:pt x="1246" y="2673"/>
                </a:lnTo>
                <a:lnTo>
                  <a:pt x="1246" y="2673"/>
                </a:lnTo>
                <a:lnTo>
                  <a:pt x="1247" y="2673"/>
                </a:lnTo>
                <a:lnTo>
                  <a:pt x="1247" y="2674"/>
                </a:lnTo>
                <a:lnTo>
                  <a:pt x="1247" y="2674"/>
                </a:lnTo>
                <a:lnTo>
                  <a:pt x="1249" y="2674"/>
                </a:lnTo>
                <a:lnTo>
                  <a:pt x="1249" y="2674"/>
                </a:lnTo>
                <a:lnTo>
                  <a:pt x="1250" y="2674"/>
                </a:lnTo>
                <a:lnTo>
                  <a:pt x="1250" y="2674"/>
                </a:lnTo>
                <a:lnTo>
                  <a:pt x="1252" y="2675"/>
                </a:lnTo>
                <a:lnTo>
                  <a:pt x="1252" y="2675"/>
                </a:lnTo>
                <a:lnTo>
                  <a:pt x="1252" y="2677"/>
                </a:lnTo>
                <a:lnTo>
                  <a:pt x="1252" y="2677"/>
                </a:lnTo>
                <a:lnTo>
                  <a:pt x="1253" y="2678"/>
                </a:lnTo>
                <a:lnTo>
                  <a:pt x="1253" y="2680"/>
                </a:lnTo>
                <a:lnTo>
                  <a:pt x="1254" y="2680"/>
                </a:lnTo>
                <a:lnTo>
                  <a:pt x="1254" y="2681"/>
                </a:lnTo>
                <a:lnTo>
                  <a:pt x="1254" y="2681"/>
                </a:lnTo>
                <a:lnTo>
                  <a:pt x="1256" y="2682"/>
                </a:lnTo>
                <a:lnTo>
                  <a:pt x="1256" y="2684"/>
                </a:lnTo>
                <a:lnTo>
                  <a:pt x="1256" y="2686"/>
                </a:lnTo>
                <a:lnTo>
                  <a:pt x="1256" y="2688"/>
                </a:lnTo>
                <a:lnTo>
                  <a:pt x="1256" y="2688"/>
                </a:lnTo>
                <a:lnTo>
                  <a:pt x="1257" y="2688"/>
                </a:lnTo>
                <a:lnTo>
                  <a:pt x="1257" y="2688"/>
                </a:lnTo>
                <a:lnTo>
                  <a:pt x="1258" y="2688"/>
                </a:lnTo>
                <a:lnTo>
                  <a:pt x="1258" y="2689"/>
                </a:lnTo>
                <a:lnTo>
                  <a:pt x="1260" y="2689"/>
                </a:lnTo>
                <a:lnTo>
                  <a:pt x="1261" y="2690"/>
                </a:lnTo>
                <a:lnTo>
                  <a:pt x="1263" y="2690"/>
                </a:lnTo>
                <a:lnTo>
                  <a:pt x="1264" y="2692"/>
                </a:lnTo>
                <a:lnTo>
                  <a:pt x="1264" y="2692"/>
                </a:lnTo>
                <a:lnTo>
                  <a:pt x="1264" y="2692"/>
                </a:lnTo>
                <a:lnTo>
                  <a:pt x="1265" y="2690"/>
                </a:lnTo>
                <a:lnTo>
                  <a:pt x="1265" y="2690"/>
                </a:lnTo>
                <a:lnTo>
                  <a:pt x="1267" y="2690"/>
                </a:lnTo>
                <a:lnTo>
                  <a:pt x="1267" y="2690"/>
                </a:lnTo>
                <a:lnTo>
                  <a:pt x="1267" y="2692"/>
                </a:lnTo>
                <a:lnTo>
                  <a:pt x="1268" y="2692"/>
                </a:lnTo>
                <a:lnTo>
                  <a:pt x="1268" y="2692"/>
                </a:lnTo>
                <a:lnTo>
                  <a:pt x="1268" y="2692"/>
                </a:lnTo>
                <a:lnTo>
                  <a:pt x="1268" y="2693"/>
                </a:lnTo>
                <a:lnTo>
                  <a:pt x="1269" y="2693"/>
                </a:lnTo>
                <a:lnTo>
                  <a:pt x="1269" y="2693"/>
                </a:lnTo>
                <a:lnTo>
                  <a:pt x="1269" y="2693"/>
                </a:lnTo>
                <a:lnTo>
                  <a:pt x="1271" y="2693"/>
                </a:lnTo>
                <a:lnTo>
                  <a:pt x="1273" y="2693"/>
                </a:lnTo>
                <a:lnTo>
                  <a:pt x="1278" y="2693"/>
                </a:lnTo>
                <a:lnTo>
                  <a:pt x="1280" y="2695"/>
                </a:lnTo>
                <a:lnTo>
                  <a:pt x="1284" y="2695"/>
                </a:lnTo>
                <a:lnTo>
                  <a:pt x="1286" y="2695"/>
                </a:lnTo>
                <a:lnTo>
                  <a:pt x="1286" y="2695"/>
                </a:lnTo>
                <a:lnTo>
                  <a:pt x="1287" y="2695"/>
                </a:lnTo>
                <a:lnTo>
                  <a:pt x="1289" y="2696"/>
                </a:lnTo>
                <a:lnTo>
                  <a:pt x="1289" y="2696"/>
                </a:lnTo>
                <a:lnTo>
                  <a:pt x="1289" y="2696"/>
                </a:lnTo>
                <a:lnTo>
                  <a:pt x="1290" y="2696"/>
                </a:lnTo>
                <a:lnTo>
                  <a:pt x="1290" y="2696"/>
                </a:lnTo>
                <a:lnTo>
                  <a:pt x="1290" y="2696"/>
                </a:lnTo>
                <a:lnTo>
                  <a:pt x="1291" y="2696"/>
                </a:lnTo>
                <a:lnTo>
                  <a:pt x="1291" y="2697"/>
                </a:lnTo>
                <a:lnTo>
                  <a:pt x="1291" y="2697"/>
                </a:lnTo>
                <a:lnTo>
                  <a:pt x="1293" y="2697"/>
                </a:lnTo>
                <a:lnTo>
                  <a:pt x="1293" y="2697"/>
                </a:lnTo>
                <a:lnTo>
                  <a:pt x="1294" y="2699"/>
                </a:lnTo>
                <a:lnTo>
                  <a:pt x="1294" y="2699"/>
                </a:lnTo>
                <a:lnTo>
                  <a:pt x="1294" y="2699"/>
                </a:lnTo>
                <a:lnTo>
                  <a:pt x="1294" y="2699"/>
                </a:lnTo>
                <a:lnTo>
                  <a:pt x="1295" y="2699"/>
                </a:lnTo>
                <a:lnTo>
                  <a:pt x="1295" y="2699"/>
                </a:lnTo>
                <a:lnTo>
                  <a:pt x="1295" y="2699"/>
                </a:lnTo>
                <a:lnTo>
                  <a:pt x="1298" y="2701"/>
                </a:lnTo>
                <a:lnTo>
                  <a:pt x="1299" y="2703"/>
                </a:lnTo>
                <a:lnTo>
                  <a:pt x="1301" y="2703"/>
                </a:lnTo>
                <a:lnTo>
                  <a:pt x="1301" y="2704"/>
                </a:lnTo>
                <a:lnTo>
                  <a:pt x="1302" y="2704"/>
                </a:lnTo>
                <a:lnTo>
                  <a:pt x="1302" y="2704"/>
                </a:lnTo>
                <a:lnTo>
                  <a:pt x="1304" y="2704"/>
                </a:lnTo>
                <a:lnTo>
                  <a:pt x="1305" y="2706"/>
                </a:lnTo>
                <a:lnTo>
                  <a:pt x="1305" y="2707"/>
                </a:lnTo>
                <a:lnTo>
                  <a:pt x="1305" y="2707"/>
                </a:lnTo>
                <a:lnTo>
                  <a:pt x="1306" y="2707"/>
                </a:lnTo>
                <a:lnTo>
                  <a:pt x="1308" y="2707"/>
                </a:lnTo>
                <a:lnTo>
                  <a:pt x="1308" y="2708"/>
                </a:lnTo>
                <a:lnTo>
                  <a:pt x="1308" y="2708"/>
                </a:lnTo>
                <a:lnTo>
                  <a:pt x="1309" y="2710"/>
                </a:lnTo>
                <a:lnTo>
                  <a:pt x="1309" y="2710"/>
                </a:lnTo>
                <a:lnTo>
                  <a:pt x="1310" y="2710"/>
                </a:lnTo>
                <a:lnTo>
                  <a:pt x="1310" y="2710"/>
                </a:lnTo>
                <a:lnTo>
                  <a:pt x="1310" y="2711"/>
                </a:lnTo>
                <a:lnTo>
                  <a:pt x="1312" y="2711"/>
                </a:lnTo>
                <a:lnTo>
                  <a:pt x="1312" y="2711"/>
                </a:lnTo>
                <a:lnTo>
                  <a:pt x="1313" y="2712"/>
                </a:lnTo>
                <a:lnTo>
                  <a:pt x="1313" y="2712"/>
                </a:lnTo>
                <a:lnTo>
                  <a:pt x="1313" y="2712"/>
                </a:lnTo>
                <a:lnTo>
                  <a:pt x="1315" y="2712"/>
                </a:lnTo>
                <a:lnTo>
                  <a:pt x="1315" y="2714"/>
                </a:lnTo>
                <a:lnTo>
                  <a:pt x="1316" y="2714"/>
                </a:lnTo>
                <a:lnTo>
                  <a:pt x="1316" y="2714"/>
                </a:lnTo>
                <a:lnTo>
                  <a:pt x="1316" y="2715"/>
                </a:lnTo>
                <a:lnTo>
                  <a:pt x="1317" y="2715"/>
                </a:lnTo>
                <a:lnTo>
                  <a:pt x="1317" y="2715"/>
                </a:lnTo>
                <a:lnTo>
                  <a:pt x="1319" y="2715"/>
                </a:lnTo>
                <a:lnTo>
                  <a:pt x="1319" y="2716"/>
                </a:lnTo>
                <a:lnTo>
                  <a:pt x="1319" y="2716"/>
                </a:lnTo>
                <a:lnTo>
                  <a:pt x="1320" y="2716"/>
                </a:lnTo>
                <a:lnTo>
                  <a:pt x="1320" y="2718"/>
                </a:lnTo>
                <a:lnTo>
                  <a:pt x="1321" y="2718"/>
                </a:lnTo>
                <a:lnTo>
                  <a:pt x="1321" y="2718"/>
                </a:lnTo>
                <a:lnTo>
                  <a:pt x="1321" y="2718"/>
                </a:lnTo>
                <a:lnTo>
                  <a:pt x="1323" y="2718"/>
                </a:lnTo>
                <a:lnTo>
                  <a:pt x="1324" y="2719"/>
                </a:lnTo>
                <a:lnTo>
                  <a:pt x="1324" y="2719"/>
                </a:lnTo>
                <a:lnTo>
                  <a:pt x="1325" y="2721"/>
                </a:lnTo>
                <a:lnTo>
                  <a:pt x="1327" y="2721"/>
                </a:lnTo>
                <a:lnTo>
                  <a:pt x="1327" y="2721"/>
                </a:lnTo>
                <a:lnTo>
                  <a:pt x="1328" y="2721"/>
                </a:lnTo>
                <a:lnTo>
                  <a:pt x="1328" y="2721"/>
                </a:lnTo>
                <a:lnTo>
                  <a:pt x="1330" y="2721"/>
                </a:lnTo>
                <a:lnTo>
                  <a:pt x="1330" y="2722"/>
                </a:lnTo>
                <a:lnTo>
                  <a:pt x="1330" y="2722"/>
                </a:lnTo>
                <a:lnTo>
                  <a:pt x="1330" y="2722"/>
                </a:lnTo>
                <a:lnTo>
                  <a:pt x="1331" y="2722"/>
                </a:lnTo>
                <a:lnTo>
                  <a:pt x="1332" y="2723"/>
                </a:lnTo>
                <a:lnTo>
                  <a:pt x="1332" y="2723"/>
                </a:lnTo>
                <a:lnTo>
                  <a:pt x="1334" y="2723"/>
                </a:lnTo>
                <a:lnTo>
                  <a:pt x="1335" y="2723"/>
                </a:lnTo>
                <a:lnTo>
                  <a:pt x="1335" y="2725"/>
                </a:lnTo>
                <a:lnTo>
                  <a:pt x="1336" y="2725"/>
                </a:lnTo>
                <a:lnTo>
                  <a:pt x="1341" y="2726"/>
                </a:lnTo>
                <a:lnTo>
                  <a:pt x="1346" y="2729"/>
                </a:lnTo>
                <a:lnTo>
                  <a:pt x="1349" y="2729"/>
                </a:lnTo>
                <a:lnTo>
                  <a:pt x="1350" y="2729"/>
                </a:lnTo>
                <a:lnTo>
                  <a:pt x="1350" y="2730"/>
                </a:lnTo>
                <a:lnTo>
                  <a:pt x="1350" y="2730"/>
                </a:lnTo>
                <a:lnTo>
                  <a:pt x="1351" y="2730"/>
                </a:lnTo>
                <a:lnTo>
                  <a:pt x="1351" y="2730"/>
                </a:lnTo>
                <a:lnTo>
                  <a:pt x="1353" y="2730"/>
                </a:lnTo>
                <a:lnTo>
                  <a:pt x="1353" y="2732"/>
                </a:lnTo>
                <a:lnTo>
                  <a:pt x="1354" y="2732"/>
                </a:lnTo>
                <a:lnTo>
                  <a:pt x="1354" y="2732"/>
                </a:lnTo>
                <a:lnTo>
                  <a:pt x="1354" y="2732"/>
                </a:lnTo>
                <a:lnTo>
                  <a:pt x="1354" y="2732"/>
                </a:lnTo>
                <a:lnTo>
                  <a:pt x="1354" y="2733"/>
                </a:lnTo>
                <a:lnTo>
                  <a:pt x="1354" y="2733"/>
                </a:lnTo>
                <a:lnTo>
                  <a:pt x="1356" y="2733"/>
                </a:lnTo>
                <a:lnTo>
                  <a:pt x="1356" y="2733"/>
                </a:lnTo>
                <a:lnTo>
                  <a:pt x="1357" y="2733"/>
                </a:lnTo>
                <a:lnTo>
                  <a:pt x="1357" y="2734"/>
                </a:lnTo>
                <a:lnTo>
                  <a:pt x="1357" y="2734"/>
                </a:lnTo>
                <a:lnTo>
                  <a:pt x="1357" y="2734"/>
                </a:lnTo>
                <a:lnTo>
                  <a:pt x="1357" y="2734"/>
                </a:lnTo>
                <a:lnTo>
                  <a:pt x="1357" y="2736"/>
                </a:lnTo>
                <a:lnTo>
                  <a:pt x="1357" y="2736"/>
                </a:lnTo>
                <a:lnTo>
                  <a:pt x="1357" y="2737"/>
                </a:lnTo>
                <a:lnTo>
                  <a:pt x="1357" y="2737"/>
                </a:lnTo>
                <a:lnTo>
                  <a:pt x="1357" y="2737"/>
                </a:lnTo>
                <a:lnTo>
                  <a:pt x="1357" y="2738"/>
                </a:lnTo>
                <a:lnTo>
                  <a:pt x="1358" y="2738"/>
                </a:lnTo>
                <a:lnTo>
                  <a:pt x="1358" y="2738"/>
                </a:lnTo>
                <a:lnTo>
                  <a:pt x="1360" y="2738"/>
                </a:lnTo>
                <a:lnTo>
                  <a:pt x="1360" y="2740"/>
                </a:lnTo>
                <a:lnTo>
                  <a:pt x="1360" y="2740"/>
                </a:lnTo>
                <a:lnTo>
                  <a:pt x="1360" y="2740"/>
                </a:lnTo>
                <a:lnTo>
                  <a:pt x="1362" y="2738"/>
                </a:lnTo>
                <a:lnTo>
                  <a:pt x="1362" y="2738"/>
                </a:lnTo>
                <a:lnTo>
                  <a:pt x="1362" y="2738"/>
                </a:lnTo>
                <a:lnTo>
                  <a:pt x="1364" y="2738"/>
                </a:lnTo>
                <a:lnTo>
                  <a:pt x="1364" y="2738"/>
                </a:lnTo>
                <a:lnTo>
                  <a:pt x="1365" y="2738"/>
                </a:lnTo>
                <a:lnTo>
                  <a:pt x="1365" y="2740"/>
                </a:lnTo>
                <a:lnTo>
                  <a:pt x="1367" y="2741"/>
                </a:lnTo>
                <a:lnTo>
                  <a:pt x="1368" y="2742"/>
                </a:lnTo>
                <a:lnTo>
                  <a:pt x="1368" y="2742"/>
                </a:lnTo>
                <a:lnTo>
                  <a:pt x="1368" y="2742"/>
                </a:lnTo>
                <a:lnTo>
                  <a:pt x="1369" y="2744"/>
                </a:lnTo>
                <a:lnTo>
                  <a:pt x="1369" y="2744"/>
                </a:lnTo>
                <a:lnTo>
                  <a:pt x="1371" y="2744"/>
                </a:lnTo>
                <a:lnTo>
                  <a:pt x="1371" y="2745"/>
                </a:lnTo>
                <a:lnTo>
                  <a:pt x="1371" y="2745"/>
                </a:lnTo>
                <a:lnTo>
                  <a:pt x="1371" y="2745"/>
                </a:lnTo>
                <a:lnTo>
                  <a:pt x="1371" y="2745"/>
                </a:lnTo>
                <a:lnTo>
                  <a:pt x="1372" y="2747"/>
                </a:lnTo>
                <a:lnTo>
                  <a:pt x="1373" y="2747"/>
                </a:lnTo>
                <a:lnTo>
                  <a:pt x="1373" y="2748"/>
                </a:lnTo>
                <a:lnTo>
                  <a:pt x="1373" y="2748"/>
                </a:lnTo>
                <a:lnTo>
                  <a:pt x="1375" y="2748"/>
                </a:lnTo>
                <a:lnTo>
                  <a:pt x="1376" y="2749"/>
                </a:lnTo>
                <a:lnTo>
                  <a:pt x="1376" y="2749"/>
                </a:lnTo>
                <a:lnTo>
                  <a:pt x="1376" y="2749"/>
                </a:lnTo>
                <a:lnTo>
                  <a:pt x="1377" y="2749"/>
                </a:lnTo>
                <a:lnTo>
                  <a:pt x="1377" y="2749"/>
                </a:lnTo>
                <a:lnTo>
                  <a:pt x="1377" y="2749"/>
                </a:lnTo>
                <a:lnTo>
                  <a:pt x="1379" y="2749"/>
                </a:lnTo>
                <a:lnTo>
                  <a:pt x="1382" y="2751"/>
                </a:lnTo>
                <a:lnTo>
                  <a:pt x="1382" y="2751"/>
                </a:lnTo>
                <a:lnTo>
                  <a:pt x="1386" y="2752"/>
                </a:lnTo>
                <a:lnTo>
                  <a:pt x="1386" y="2752"/>
                </a:lnTo>
                <a:lnTo>
                  <a:pt x="1387" y="2752"/>
                </a:lnTo>
                <a:lnTo>
                  <a:pt x="1388" y="2752"/>
                </a:lnTo>
                <a:lnTo>
                  <a:pt x="1391" y="2751"/>
                </a:lnTo>
                <a:lnTo>
                  <a:pt x="1394" y="2751"/>
                </a:lnTo>
                <a:lnTo>
                  <a:pt x="1397" y="2751"/>
                </a:lnTo>
                <a:lnTo>
                  <a:pt x="1398" y="2751"/>
                </a:lnTo>
                <a:lnTo>
                  <a:pt x="1399" y="2751"/>
                </a:lnTo>
                <a:lnTo>
                  <a:pt x="1402" y="2751"/>
                </a:lnTo>
                <a:lnTo>
                  <a:pt x="1403" y="2749"/>
                </a:lnTo>
                <a:lnTo>
                  <a:pt x="1403" y="2751"/>
                </a:lnTo>
                <a:lnTo>
                  <a:pt x="1405" y="2751"/>
                </a:lnTo>
                <a:lnTo>
                  <a:pt x="1406" y="2751"/>
                </a:lnTo>
                <a:lnTo>
                  <a:pt x="1412" y="2753"/>
                </a:lnTo>
                <a:lnTo>
                  <a:pt x="1413" y="2753"/>
                </a:lnTo>
                <a:lnTo>
                  <a:pt x="1414" y="2753"/>
                </a:lnTo>
                <a:lnTo>
                  <a:pt x="1414" y="2753"/>
                </a:lnTo>
                <a:lnTo>
                  <a:pt x="1414" y="2753"/>
                </a:lnTo>
                <a:lnTo>
                  <a:pt x="1416" y="2753"/>
                </a:lnTo>
                <a:lnTo>
                  <a:pt x="1416" y="2753"/>
                </a:lnTo>
                <a:lnTo>
                  <a:pt x="1417" y="2753"/>
                </a:lnTo>
                <a:lnTo>
                  <a:pt x="1417" y="2753"/>
                </a:lnTo>
                <a:lnTo>
                  <a:pt x="1417" y="2755"/>
                </a:lnTo>
                <a:lnTo>
                  <a:pt x="1419" y="2755"/>
                </a:lnTo>
                <a:lnTo>
                  <a:pt x="1419" y="2756"/>
                </a:lnTo>
                <a:lnTo>
                  <a:pt x="1420" y="2756"/>
                </a:lnTo>
                <a:lnTo>
                  <a:pt x="1420" y="2757"/>
                </a:lnTo>
                <a:lnTo>
                  <a:pt x="1420" y="2759"/>
                </a:lnTo>
                <a:lnTo>
                  <a:pt x="1420" y="2759"/>
                </a:lnTo>
                <a:lnTo>
                  <a:pt x="1420" y="2760"/>
                </a:lnTo>
                <a:lnTo>
                  <a:pt x="1420" y="2760"/>
                </a:lnTo>
                <a:lnTo>
                  <a:pt x="1420" y="2760"/>
                </a:lnTo>
                <a:lnTo>
                  <a:pt x="1424" y="2762"/>
                </a:lnTo>
                <a:lnTo>
                  <a:pt x="1425" y="2762"/>
                </a:lnTo>
                <a:lnTo>
                  <a:pt x="1425" y="2762"/>
                </a:lnTo>
                <a:lnTo>
                  <a:pt x="1425" y="2763"/>
                </a:lnTo>
                <a:lnTo>
                  <a:pt x="1425" y="2763"/>
                </a:lnTo>
                <a:lnTo>
                  <a:pt x="1425" y="2764"/>
                </a:lnTo>
                <a:lnTo>
                  <a:pt x="1425" y="2764"/>
                </a:lnTo>
                <a:lnTo>
                  <a:pt x="1425" y="2763"/>
                </a:lnTo>
                <a:lnTo>
                  <a:pt x="1425" y="2763"/>
                </a:lnTo>
                <a:lnTo>
                  <a:pt x="1424" y="2763"/>
                </a:lnTo>
                <a:lnTo>
                  <a:pt x="1424" y="2763"/>
                </a:lnTo>
                <a:lnTo>
                  <a:pt x="1423" y="2763"/>
                </a:lnTo>
                <a:lnTo>
                  <a:pt x="1423" y="2763"/>
                </a:lnTo>
                <a:lnTo>
                  <a:pt x="1423" y="2763"/>
                </a:lnTo>
                <a:lnTo>
                  <a:pt x="1421" y="2764"/>
                </a:lnTo>
                <a:lnTo>
                  <a:pt x="1421" y="2764"/>
                </a:lnTo>
                <a:lnTo>
                  <a:pt x="1420" y="2764"/>
                </a:lnTo>
                <a:lnTo>
                  <a:pt x="1420" y="2764"/>
                </a:lnTo>
                <a:lnTo>
                  <a:pt x="1420" y="2764"/>
                </a:lnTo>
                <a:lnTo>
                  <a:pt x="1420" y="2764"/>
                </a:lnTo>
                <a:lnTo>
                  <a:pt x="1419" y="2764"/>
                </a:lnTo>
                <a:lnTo>
                  <a:pt x="1419" y="2766"/>
                </a:lnTo>
                <a:lnTo>
                  <a:pt x="1419" y="2766"/>
                </a:lnTo>
                <a:lnTo>
                  <a:pt x="1419" y="2766"/>
                </a:lnTo>
                <a:lnTo>
                  <a:pt x="1417" y="2766"/>
                </a:lnTo>
                <a:lnTo>
                  <a:pt x="1417" y="2767"/>
                </a:lnTo>
                <a:lnTo>
                  <a:pt x="1417" y="2767"/>
                </a:lnTo>
                <a:lnTo>
                  <a:pt x="1417" y="2767"/>
                </a:lnTo>
                <a:lnTo>
                  <a:pt x="1417" y="2767"/>
                </a:lnTo>
                <a:lnTo>
                  <a:pt x="1417" y="2768"/>
                </a:lnTo>
                <a:lnTo>
                  <a:pt x="1417" y="2768"/>
                </a:lnTo>
                <a:lnTo>
                  <a:pt x="1417" y="2768"/>
                </a:lnTo>
                <a:lnTo>
                  <a:pt x="1416" y="2768"/>
                </a:lnTo>
                <a:lnTo>
                  <a:pt x="1416" y="2770"/>
                </a:lnTo>
                <a:lnTo>
                  <a:pt x="1416" y="2770"/>
                </a:lnTo>
                <a:lnTo>
                  <a:pt x="1414" y="2770"/>
                </a:lnTo>
                <a:lnTo>
                  <a:pt x="1414" y="2770"/>
                </a:lnTo>
                <a:lnTo>
                  <a:pt x="1414" y="2771"/>
                </a:lnTo>
                <a:lnTo>
                  <a:pt x="1414" y="2771"/>
                </a:lnTo>
                <a:lnTo>
                  <a:pt x="1414" y="2771"/>
                </a:lnTo>
                <a:lnTo>
                  <a:pt x="1414" y="2771"/>
                </a:lnTo>
                <a:lnTo>
                  <a:pt x="1414" y="2773"/>
                </a:lnTo>
                <a:lnTo>
                  <a:pt x="1413" y="2773"/>
                </a:lnTo>
                <a:lnTo>
                  <a:pt x="1413" y="2773"/>
                </a:lnTo>
                <a:lnTo>
                  <a:pt x="1413" y="2773"/>
                </a:lnTo>
                <a:lnTo>
                  <a:pt x="1412" y="2773"/>
                </a:lnTo>
                <a:lnTo>
                  <a:pt x="1412" y="2773"/>
                </a:lnTo>
                <a:lnTo>
                  <a:pt x="1412" y="2774"/>
                </a:lnTo>
                <a:lnTo>
                  <a:pt x="1412" y="2774"/>
                </a:lnTo>
                <a:lnTo>
                  <a:pt x="1412" y="2774"/>
                </a:lnTo>
                <a:lnTo>
                  <a:pt x="1412" y="2775"/>
                </a:lnTo>
                <a:lnTo>
                  <a:pt x="1412" y="2775"/>
                </a:lnTo>
                <a:lnTo>
                  <a:pt x="1412" y="2775"/>
                </a:lnTo>
                <a:lnTo>
                  <a:pt x="1412" y="2775"/>
                </a:lnTo>
                <a:lnTo>
                  <a:pt x="1410" y="2775"/>
                </a:lnTo>
                <a:lnTo>
                  <a:pt x="1410" y="2777"/>
                </a:lnTo>
                <a:lnTo>
                  <a:pt x="1410" y="2775"/>
                </a:lnTo>
                <a:lnTo>
                  <a:pt x="1410" y="2775"/>
                </a:lnTo>
                <a:lnTo>
                  <a:pt x="1410" y="2777"/>
                </a:lnTo>
                <a:lnTo>
                  <a:pt x="1409" y="2777"/>
                </a:lnTo>
                <a:lnTo>
                  <a:pt x="1409" y="2777"/>
                </a:lnTo>
                <a:lnTo>
                  <a:pt x="1409" y="2777"/>
                </a:lnTo>
                <a:lnTo>
                  <a:pt x="1409" y="2778"/>
                </a:lnTo>
                <a:lnTo>
                  <a:pt x="1409" y="2777"/>
                </a:lnTo>
                <a:lnTo>
                  <a:pt x="1409" y="2777"/>
                </a:lnTo>
                <a:lnTo>
                  <a:pt x="1409" y="2778"/>
                </a:lnTo>
                <a:lnTo>
                  <a:pt x="1408" y="2778"/>
                </a:lnTo>
                <a:lnTo>
                  <a:pt x="1408" y="2778"/>
                </a:lnTo>
                <a:lnTo>
                  <a:pt x="1408" y="2778"/>
                </a:lnTo>
                <a:lnTo>
                  <a:pt x="1408" y="2778"/>
                </a:lnTo>
                <a:lnTo>
                  <a:pt x="1408" y="2779"/>
                </a:lnTo>
                <a:lnTo>
                  <a:pt x="1408" y="2779"/>
                </a:lnTo>
                <a:lnTo>
                  <a:pt x="1408" y="2779"/>
                </a:lnTo>
                <a:lnTo>
                  <a:pt x="1408" y="2779"/>
                </a:lnTo>
                <a:lnTo>
                  <a:pt x="1408" y="2781"/>
                </a:lnTo>
                <a:lnTo>
                  <a:pt x="1408" y="2781"/>
                </a:lnTo>
                <a:lnTo>
                  <a:pt x="1408" y="2781"/>
                </a:lnTo>
                <a:lnTo>
                  <a:pt x="1408" y="2781"/>
                </a:lnTo>
                <a:lnTo>
                  <a:pt x="1408" y="2782"/>
                </a:lnTo>
                <a:lnTo>
                  <a:pt x="1408" y="2782"/>
                </a:lnTo>
                <a:lnTo>
                  <a:pt x="1409" y="2783"/>
                </a:lnTo>
                <a:lnTo>
                  <a:pt x="1409" y="2783"/>
                </a:lnTo>
                <a:lnTo>
                  <a:pt x="1409" y="2783"/>
                </a:lnTo>
                <a:lnTo>
                  <a:pt x="1409" y="2785"/>
                </a:lnTo>
                <a:lnTo>
                  <a:pt x="1409" y="2785"/>
                </a:lnTo>
                <a:lnTo>
                  <a:pt x="1409" y="2786"/>
                </a:lnTo>
                <a:lnTo>
                  <a:pt x="1409" y="2786"/>
                </a:lnTo>
                <a:lnTo>
                  <a:pt x="1409" y="2786"/>
                </a:lnTo>
                <a:lnTo>
                  <a:pt x="1409" y="2788"/>
                </a:lnTo>
                <a:lnTo>
                  <a:pt x="1409" y="2788"/>
                </a:lnTo>
                <a:lnTo>
                  <a:pt x="1409" y="2789"/>
                </a:lnTo>
                <a:lnTo>
                  <a:pt x="1408" y="2789"/>
                </a:lnTo>
                <a:lnTo>
                  <a:pt x="1408" y="2789"/>
                </a:lnTo>
                <a:lnTo>
                  <a:pt x="1408" y="2790"/>
                </a:lnTo>
                <a:lnTo>
                  <a:pt x="1408" y="2790"/>
                </a:lnTo>
                <a:lnTo>
                  <a:pt x="1409" y="2790"/>
                </a:lnTo>
                <a:lnTo>
                  <a:pt x="1409" y="2792"/>
                </a:lnTo>
                <a:lnTo>
                  <a:pt x="1409" y="2792"/>
                </a:lnTo>
                <a:lnTo>
                  <a:pt x="1409" y="2792"/>
                </a:lnTo>
                <a:lnTo>
                  <a:pt x="1408" y="2792"/>
                </a:lnTo>
                <a:lnTo>
                  <a:pt x="1408" y="2792"/>
                </a:lnTo>
                <a:lnTo>
                  <a:pt x="1406" y="2792"/>
                </a:lnTo>
                <a:lnTo>
                  <a:pt x="1406" y="2793"/>
                </a:lnTo>
                <a:lnTo>
                  <a:pt x="1406" y="2793"/>
                </a:lnTo>
                <a:lnTo>
                  <a:pt x="1406" y="2793"/>
                </a:lnTo>
                <a:lnTo>
                  <a:pt x="1406" y="2794"/>
                </a:lnTo>
                <a:lnTo>
                  <a:pt x="1406" y="2794"/>
                </a:lnTo>
                <a:lnTo>
                  <a:pt x="1406" y="2794"/>
                </a:lnTo>
                <a:lnTo>
                  <a:pt x="1406" y="2796"/>
                </a:lnTo>
                <a:lnTo>
                  <a:pt x="1406" y="2796"/>
                </a:lnTo>
                <a:lnTo>
                  <a:pt x="1406" y="2797"/>
                </a:lnTo>
                <a:lnTo>
                  <a:pt x="1406" y="2797"/>
                </a:lnTo>
                <a:lnTo>
                  <a:pt x="1406" y="2797"/>
                </a:lnTo>
                <a:lnTo>
                  <a:pt x="1406" y="2797"/>
                </a:lnTo>
                <a:lnTo>
                  <a:pt x="1405" y="2797"/>
                </a:lnTo>
                <a:lnTo>
                  <a:pt x="1405" y="2797"/>
                </a:lnTo>
                <a:lnTo>
                  <a:pt x="1403" y="2797"/>
                </a:lnTo>
                <a:lnTo>
                  <a:pt x="1403" y="2799"/>
                </a:lnTo>
                <a:lnTo>
                  <a:pt x="1405" y="2799"/>
                </a:lnTo>
                <a:lnTo>
                  <a:pt x="1405" y="2799"/>
                </a:lnTo>
                <a:lnTo>
                  <a:pt x="1405" y="2800"/>
                </a:lnTo>
                <a:lnTo>
                  <a:pt x="1406" y="2800"/>
                </a:lnTo>
                <a:lnTo>
                  <a:pt x="1406" y="2800"/>
                </a:lnTo>
                <a:lnTo>
                  <a:pt x="1406" y="2800"/>
                </a:lnTo>
                <a:lnTo>
                  <a:pt x="1405" y="2800"/>
                </a:lnTo>
                <a:lnTo>
                  <a:pt x="1405" y="2800"/>
                </a:lnTo>
                <a:lnTo>
                  <a:pt x="1405" y="2801"/>
                </a:lnTo>
                <a:lnTo>
                  <a:pt x="1403" y="2801"/>
                </a:lnTo>
                <a:lnTo>
                  <a:pt x="1403" y="2801"/>
                </a:lnTo>
                <a:lnTo>
                  <a:pt x="1403" y="2801"/>
                </a:lnTo>
                <a:lnTo>
                  <a:pt x="1402" y="2801"/>
                </a:lnTo>
                <a:lnTo>
                  <a:pt x="1402" y="2801"/>
                </a:lnTo>
                <a:lnTo>
                  <a:pt x="1402" y="2800"/>
                </a:lnTo>
                <a:lnTo>
                  <a:pt x="1401" y="2800"/>
                </a:lnTo>
                <a:lnTo>
                  <a:pt x="1401" y="2800"/>
                </a:lnTo>
                <a:lnTo>
                  <a:pt x="1401" y="2800"/>
                </a:lnTo>
                <a:lnTo>
                  <a:pt x="1401" y="2800"/>
                </a:lnTo>
                <a:lnTo>
                  <a:pt x="1401" y="2800"/>
                </a:lnTo>
                <a:lnTo>
                  <a:pt x="1399" y="2800"/>
                </a:lnTo>
                <a:lnTo>
                  <a:pt x="1399" y="2800"/>
                </a:lnTo>
                <a:lnTo>
                  <a:pt x="1399" y="2801"/>
                </a:lnTo>
                <a:lnTo>
                  <a:pt x="1398" y="2801"/>
                </a:lnTo>
                <a:lnTo>
                  <a:pt x="1398" y="2801"/>
                </a:lnTo>
                <a:lnTo>
                  <a:pt x="1398" y="2801"/>
                </a:lnTo>
                <a:lnTo>
                  <a:pt x="1398" y="2801"/>
                </a:lnTo>
                <a:lnTo>
                  <a:pt x="1397" y="2801"/>
                </a:lnTo>
                <a:lnTo>
                  <a:pt x="1397" y="2803"/>
                </a:lnTo>
                <a:lnTo>
                  <a:pt x="1397" y="2803"/>
                </a:lnTo>
                <a:lnTo>
                  <a:pt x="1397" y="2803"/>
                </a:lnTo>
                <a:lnTo>
                  <a:pt x="1397" y="2803"/>
                </a:lnTo>
                <a:lnTo>
                  <a:pt x="1397" y="2804"/>
                </a:lnTo>
                <a:lnTo>
                  <a:pt x="1397" y="2804"/>
                </a:lnTo>
                <a:lnTo>
                  <a:pt x="1397" y="2805"/>
                </a:lnTo>
                <a:lnTo>
                  <a:pt x="1395" y="2805"/>
                </a:lnTo>
                <a:lnTo>
                  <a:pt x="1395" y="2805"/>
                </a:lnTo>
                <a:lnTo>
                  <a:pt x="1395" y="2804"/>
                </a:lnTo>
                <a:lnTo>
                  <a:pt x="1395" y="2804"/>
                </a:lnTo>
                <a:lnTo>
                  <a:pt x="1395" y="2804"/>
                </a:lnTo>
                <a:lnTo>
                  <a:pt x="1394" y="2804"/>
                </a:lnTo>
                <a:lnTo>
                  <a:pt x="1394" y="2804"/>
                </a:lnTo>
                <a:lnTo>
                  <a:pt x="1393" y="2804"/>
                </a:lnTo>
                <a:lnTo>
                  <a:pt x="1393" y="2804"/>
                </a:lnTo>
                <a:lnTo>
                  <a:pt x="1393" y="2804"/>
                </a:lnTo>
                <a:lnTo>
                  <a:pt x="1393" y="2804"/>
                </a:lnTo>
                <a:lnTo>
                  <a:pt x="1393" y="2804"/>
                </a:lnTo>
                <a:lnTo>
                  <a:pt x="1393" y="2803"/>
                </a:lnTo>
                <a:lnTo>
                  <a:pt x="1391" y="2803"/>
                </a:lnTo>
                <a:lnTo>
                  <a:pt x="1391" y="2803"/>
                </a:lnTo>
                <a:lnTo>
                  <a:pt x="1391" y="2803"/>
                </a:lnTo>
                <a:lnTo>
                  <a:pt x="1390" y="2803"/>
                </a:lnTo>
                <a:lnTo>
                  <a:pt x="1390" y="2803"/>
                </a:lnTo>
                <a:lnTo>
                  <a:pt x="1390" y="2804"/>
                </a:lnTo>
                <a:lnTo>
                  <a:pt x="1391" y="2804"/>
                </a:lnTo>
                <a:lnTo>
                  <a:pt x="1391" y="2804"/>
                </a:lnTo>
                <a:lnTo>
                  <a:pt x="1391" y="2805"/>
                </a:lnTo>
                <a:lnTo>
                  <a:pt x="1391" y="2805"/>
                </a:lnTo>
                <a:lnTo>
                  <a:pt x="1390" y="2805"/>
                </a:lnTo>
                <a:lnTo>
                  <a:pt x="1390" y="2805"/>
                </a:lnTo>
                <a:lnTo>
                  <a:pt x="1390" y="2805"/>
                </a:lnTo>
                <a:lnTo>
                  <a:pt x="1390" y="2805"/>
                </a:lnTo>
                <a:lnTo>
                  <a:pt x="1390" y="2805"/>
                </a:lnTo>
                <a:lnTo>
                  <a:pt x="1388" y="2805"/>
                </a:lnTo>
                <a:lnTo>
                  <a:pt x="1388" y="2805"/>
                </a:lnTo>
                <a:lnTo>
                  <a:pt x="1388" y="2805"/>
                </a:lnTo>
                <a:lnTo>
                  <a:pt x="1388" y="2807"/>
                </a:lnTo>
                <a:lnTo>
                  <a:pt x="1387" y="2807"/>
                </a:lnTo>
                <a:lnTo>
                  <a:pt x="1387" y="2807"/>
                </a:lnTo>
                <a:lnTo>
                  <a:pt x="1387" y="2805"/>
                </a:lnTo>
                <a:lnTo>
                  <a:pt x="1387" y="2805"/>
                </a:lnTo>
                <a:lnTo>
                  <a:pt x="1387" y="2805"/>
                </a:lnTo>
                <a:lnTo>
                  <a:pt x="1387" y="2805"/>
                </a:lnTo>
                <a:lnTo>
                  <a:pt x="1386" y="2805"/>
                </a:lnTo>
                <a:lnTo>
                  <a:pt x="1386" y="2804"/>
                </a:lnTo>
                <a:lnTo>
                  <a:pt x="1386" y="2804"/>
                </a:lnTo>
                <a:lnTo>
                  <a:pt x="1386" y="2804"/>
                </a:lnTo>
                <a:lnTo>
                  <a:pt x="1384" y="2804"/>
                </a:lnTo>
                <a:lnTo>
                  <a:pt x="1384" y="2804"/>
                </a:lnTo>
                <a:lnTo>
                  <a:pt x="1384" y="2804"/>
                </a:lnTo>
                <a:lnTo>
                  <a:pt x="1383" y="2804"/>
                </a:lnTo>
                <a:lnTo>
                  <a:pt x="1383" y="2804"/>
                </a:lnTo>
                <a:lnTo>
                  <a:pt x="1383" y="2805"/>
                </a:lnTo>
                <a:lnTo>
                  <a:pt x="1383" y="2805"/>
                </a:lnTo>
                <a:lnTo>
                  <a:pt x="1383" y="2805"/>
                </a:lnTo>
                <a:lnTo>
                  <a:pt x="1383" y="2805"/>
                </a:lnTo>
                <a:lnTo>
                  <a:pt x="1382" y="2805"/>
                </a:lnTo>
                <a:lnTo>
                  <a:pt x="1382" y="2805"/>
                </a:lnTo>
                <a:lnTo>
                  <a:pt x="1382" y="2805"/>
                </a:lnTo>
                <a:lnTo>
                  <a:pt x="1382" y="2807"/>
                </a:lnTo>
                <a:lnTo>
                  <a:pt x="1382" y="2807"/>
                </a:lnTo>
                <a:lnTo>
                  <a:pt x="1382" y="2807"/>
                </a:lnTo>
                <a:lnTo>
                  <a:pt x="1382" y="2808"/>
                </a:lnTo>
                <a:lnTo>
                  <a:pt x="1382" y="2808"/>
                </a:lnTo>
                <a:lnTo>
                  <a:pt x="1382" y="2808"/>
                </a:lnTo>
                <a:lnTo>
                  <a:pt x="1382" y="2808"/>
                </a:lnTo>
                <a:lnTo>
                  <a:pt x="1380" y="2808"/>
                </a:lnTo>
                <a:lnTo>
                  <a:pt x="1380" y="2809"/>
                </a:lnTo>
                <a:lnTo>
                  <a:pt x="1380" y="2809"/>
                </a:lnTo>
                <a:lnTo>
                  <a:pt x="1380" y="2808"/>
                </a:lnTo>
                <a:lnTo>
                  <a:pt x="1379" y="2808"/>
                </a:lnTo>
                <a:lnTo>
                  <a:pt x="1379" y="2808"/>
                </a:lnTo>
                <a:lnTo>
                  <a:pt x="1379" y="2809"/>
                </a:lnTo>
                <a:lnTo>
                  <a:pt x="1379" y="2809"/>
                </a:lnTo>
                <a:lnTo>
                  <a:pt x="1379" y="2808"/>
                </a:lnTo>
                <a:lnTo>
                  <a:pt x="1377" y="2808"/>
                </a:lnTo>
                <a:lnTo>
                  <a:pt x="1377" y="2809"/>
                </a:lnTo>
                <a:lnTo>
                  <a:pt x="1377" y="2809"/>
                </a:lnTo>
                <a:lnTo>
                  <a:pt x="1377" y="2809"/>
                </a:lnTo>
                <a:lnTo>
                  <a:pt x="1377" y="2811"/>
                </a:lnTo>
                <a:lnTo>
                  <a:pt x="1379" y="2811"/>
                </a:lnTo>
                <a:lnTo>
                  <a:pt x="1379" y="2811"/>
                </a:lnTo>
                <a:lnTo>
                  <a:pt x="1379" y="2812"/>
                </a:lnTo>
                <a:lnTo>
                  <a:pt x="1379" y="2812"/>
                </a:lnTo>
                <a:lnTo>
                  <a:pt x="1380" y="2812"/>
                </a:lnTo>
                <a:lnTo>
                  <a:pt x="1380" y="2814"/>
                </a:lnTo>
                <a:lnTo>
                  <a:pt x="1380" y="2814"/>
                </a:lnTo>
                <a:lnTo>
                  <a:pt x="1380" y="2814"/>
                </a:lnTo>
                <a:lnTo>
                  <a:pt x="1382" y="2814"/>
                </a:lnTo>
                <a:lnTo>
                  <a:pt x="1382" y="2814"/>
                </a:lnTo>
                <a:lnTo>
                  <a:pt x="1382" y="2815"/>
                </a:lnTo>
                <a:lnTo>
                  <a:pt x="1382" y="2815"/>
                </a:lnTo>
                <a:lnTo>
                  <a:pt x="1383" y="2816"/>
                </a:lnTo>
                <a:lnTo>
                  <a:pt x="1383" y="2816"/>
                </a:lnTo>
                <a:lnTo>
                  <a:pt x="1383" y="2816"/>
                </a:lnTo>
                <a:lnTo>
                  <a:pt x="1383" y="2816"/>
                </a:lnTo>
                <a:lnTo>
                  <a:pt x="1384" y="2816"/>
                </a:lnTo>
                <a:lnTo>
                  <a:pt x="1384" y="2818"/>
                </a:lnTo>
                <a:lnTo>
                  <a:pt x="1384" y="2818"/>
                </a:lnTo>
                <a:lnTo>
                  <a:pt x="1384" y="2818"/>
                </a:lnTo>
                <a:lnTo>
                  <a:pt x="1384" y="2819"/>
                </a:lnTo>
                <a:lnTo>
                  <a:pt x="1386" y="2819"/>
                </a:lnTo>
                <a:lnTo>
                  <a:pt x="1386" y="2819"/>
                </a:lnTo>
                <a:lnTo>
                  <a:pt x="1386" y="2819"/>
                </a:lnTo>
                <a:lnTo>
                  <a:pt x="1386" y="2820"/>
                </a:lnTo>
                <a:lnTo>
                  <a:pt x="1387" y="2820"/>
                </a:lnTo>
                <a:lnTo>
                  <a:pt x="1387" y="2820"/>
                </a:lnTo>
                <a:lnTo>
                  <a:pt x="1387" y="2822"/>
                </a:lnTo>
                <a:lnTo>
                  <a:pt x="1387" y="2822"/>
                </a:lnTo>
                <a:lnTo>
                  <a:pt x="1388" y="2822"/>
                </a:lnTo>
                <a:lnTo>
                  <a:pt x="1388" y="2822"/>
                </a:lnTo>
                <a:lnTo>
                  <a:pt x="1388" y="2822"/>
                </a:lnTo>
                <a:lnTo>
                  <a:pt x="1388" y="2823"/>
                </a:lnTo>
                <a:lnTo>
                  <a:pt x="1390" y="2823"/>
                </a:lnTo>
                <a:lnTo>
                  <a:pt x="1390" y="2825"/>
                </a:lnTo>
                <a:lnTo>
                  <a:pt x="1390" y="2825"/>
                </a:lnTo>
                <a:lnTo>
                  <a:pt x="1391" y="2825"/>
                </a:lnTo>
                <a:lnTo>
                  <a:pt x="1391" y="2826"/>
                </a:lnTo>
                <a:lnTo>
                  <a:pt x="1391" y="2826"/>
                </a:lnTo>
                <a:lnTo>
                  <a:pt x="1393" y="2826"/>
                </a:lnTo>
                <a:lnTo>
                  <a:pt x="1393" y="2827"/>
                </a:lnTo>
                <a:lnTo>
                  <a:pt x="1393" y="2827"/>
                </a:lnTo>
                <a:lnTo>
                  <a:pt x="1393" y="2827"/>
                </a:lnTo>
                <a:lnTo>
                  <a:pt x="1394" y="2829"/>
                </a:lnTo>
                <a:lnTo>
                  <a:pt x="1394" y="2829"/>
                </a:lnTo>
                <a:lnTo>
                  <a:pt x="1395" y="2830"/>
                </a:lnTo>
                <a:lnTo>
                  <a:pt x="1395" y="2830"/>
                </a:lnTo>
                <a:lnTo>
                  <a:pt x="1395" y="2830"/>
                </a:lnTo>
                <a:lnTo>
                  <a:pt x="1395" y="2830"/>
                </a:lnTo>
                <a:lnTo>
                  <a:pt x="1395" y="2830"/>
                </a:lnTo>
                <a:lnTo>
                  <a:pt x="1395" y="2831"/>
                </a:lnTo>
                <a:lnTo>
                  <a:pt x="1397" y="2831"/>
                </a:lnTo>
                <a:lnTo>
                  <a:pt x="1397" y="2831"/>
                </a:lnTo>
                <a:lnTo>
                  <a:pt x="1397" y="2831"/>
                </a:lnTo>
                <a:lnTo>
                  <a:pt x="1397" y="2833"/>
                </a:lnTo>
                <a:lnTo>
                  <a:pt x="1398" y="2833"/>
                </a:lnTo>
                <a:lnTo>
                  <a:pt x="1398" y="2833"/>
                </a:lnTo>
                <a:lnTo>
                  <a:pt x="1398" y="2833"/>
                </a:lnTo>
                <a:lnTo>
                  <a:pt x="1398" y="2834"/>
                </a:lnTo>
                <a:lnTo>
                  <a:pt x="1398" y="2834"/>
                </a:lnTo>
                <a:lnTo>
                  <a:pt x="1399" y="2834"/>
                </a:lnTo>
                <a:lnTo>
                  <a:pt x="1399" y="2835"/>
                </a:lnTo>
                <a:lnTo>
                  <a:pt x="1399" y="2835"/>
                </a:lnTo>
                <a:lnTo>
                  <a:pt x="1401" y="2835"/>
                </a:lnTo>
                <a:lnTo>
                  <a:pt x="1401" y="2835"/>
                </a:lnTo>
                <a:lnTo>
                  <a:pt x="1401" y="2837"/>
                </a:lnTo>
                <a:lnTo>
                  <a:pt x="1401" y="2837"/>
                </a:lnTo>
                <a:lnTo>
                  <a:pt x="1402" y="2838"/>
                </a:lnTo>
                <a:lnTo>
                  <a:pt x="1402" y="2838"/>
                </a:lnTo>
                <a:lnTo>
                  <a:pt x="1402" y="2838"/>
                </a:lnTo>
                <a:lnTo>
                  <a:pt x="1403" y="2838"/>
                </a:lnTo>
                <a:lnTo>
                  <a:pt x="1403" y="2840"/>
                </a:lnTo>
                <a:lnTo>
                  <a:pt x="1403" y="2840"/>
                </a:lnTo>
                <a:lnTo>
                  <a:pt x="1403" y="2841"/>
                </a:lnTo>
                <a:lnTo>
                  <a:pt x="1405" y="2841"/>
                </a:lnTo>
                <a:lnTo>
                  <a:pt x="1405" y="2841"/>
                </a:lnTo>
                <a:lnTo>
                  <a:pt x="1406" y="2842"/>
                </a:lnTo>
                <a:lnTo>
                  <a:pt x="1406" y="2842"/>
                </a:lnTo>
                <a:lnTo>
                  <a:pt x="1406" y="2844"/>
                </a:lnTo>
                <a:lnTo>
                  <a:pt x="1406" y="2844"/>
                </a:lnTo>
                <a:lnTo>
                  <a:pt x="1408" y="2844"/>
                </a:lnTo>
                <a:lnTo>
                  <a:pt x="1408" y="2845"/>
                </a:lnTo>
                <a:lnTo>
                  <a:pt x="1409" y="2845"/>
                </a:lnTo>
                <a:lnTo>
                  <a:pt x="1409" y="2845"/>
                </a:lnTo>
                <a:lnTo>
                  <a:pt x="1409" y="2846"/>
                </a:lnTo>
                <a:lnTo>
                  <a:pt x="1409" y="2846"/>
                </a:lnTo>
                <a:lnTo>
                  <a:pt x="1410" y="2846"/>
                </a:lnTo>
                <a:lnTo>
                  <a:pt x="1410" y="2848"/>
                </a:lnTo>
                <a:lnTo>
                  <a:pt x="1410" y="2848"/>
                </a:lnTo>
                <a:lnTo>
                  <a:pt x="1412" y="2848"/>
                </a:lnTo>
                <a:lnTo>
                  <a:pt x="1412" y="2849"/>
                </a:lnTo>
                <a:lnTo>
                  <a:pt x="1412" y="2849"/>
                </a:lnTo>
                <a:lnTo>
                  <a:pt x="1413" y="2851"/>
                </a:lnTo>
                <a:lnTo>
                  <a:pt x="1413" y="2851"/>
                </a:lnTo>
                <a:lnTo>
                  <a:pt x="1414" y="2852"/>
                </a:lnTo>
                <a:lnTo>
                  <a:pt x="1414" y="2852"/>
                </a:lnTo>
                <a:lnTo>
                  <a:pt x="1414" y="2852"/>
                </a:lnTo>
                <a:lnTo>
                  <a:pt x="1414" y="2853"/>
                </a:lnTo>
                <a:lnTo>
                  <a:pt x="1416" y="2853"/>
                </a:lnTo>
                <a:lnTo>
                  <a:pt x="1416" y="2855"/>
                </a:lnTo>
                <a:lnTo>
                  <a:pt x="1417" y="2855"/>
                </a:lnTo>
                <a:lnTo>
                  <a:pt x="1417" y="2855"/>
                </a:lnTo>
                <a:lnTo>
                  <a:pt x="1417" y="2856"/>
                </a:lnTo>
                <a:lnTo>
                  <a:pt x="1419" y="2857"/>
                </a:lnTo>
                <a:lnTo>
                  <a:pt x="1420" y="2857"/>
                </a:lnTo>
                <a:lnTo>
                  <a:pt x="1420" y="2859"/>
                </a:lnTo>
                <a:lnTo>
                  <a:pt x="1420" y="2859"/>
                </a:lnTo>
                <a:lnTo>
                  <a:pt x="1420" y="2860"/>
                </a:lnTo>
                <a:lnTo>
                  <a:pt x="1421" y="2860"/>
                </a:lnTo>
                <a:lnTo>
                  <a:pt x="1421" y="2860"/>
                </a:lnTo>
                <a:lnTo>
                  <a:pt x="1421" y="2860"/>
                </a:lnTo>
                <a:lnTo>
                  <a:pt x="1423" y="2860"/>
                </a:lnTo>
                <a:lnTo>
                  <a:pt x="1423" y="2861"/>
                </a:lnTo>
                <a:lnTo>
                  <a:pt x="1423" y="2861"/>
                </a:lnTo>
                <a:lnTo>
                  <a:pt x="1423" y="2861"/>
                </a:lnTo>
                <a:lnTo>
                  <a:pt x="1423" y="2863"/>
                </a:lnTo>
                <a:lnTo>
                  <a:pt x="1424" y="2863"/>
                </a:lnTo>
                <a:lnTo>
                  <a:pt x="1424" y="2863"/>
                </a:lnTo>
                <a:lnTo>
                  <a:pt x="1424" y="2863"/>
                </a:lnTo>
                <a:lnTo>
                  <a:pt x="1425" y="2864"/>
                </a:lnTo>
                <a:lnTo>
                  <a:pt x="1425" y="2864"/>
                </a:lnTo>
                <a:lnTo>
                  <a:pt x="1425" y="2866"/>
                </a:lnTo>
                <a:lnTo>
                  <a:pt x="1425" y="2866"/>
                </a:lnTo>
                <a:lnTo>
                  <a:pt x="1425" y="2866"/>
                </a:lnTo>
                <a:lnTo>
                  <a:pt x="1427" y="2866"/>
                </a:lnTo>
                <a:lnTo>
                  <a:pt x="1427" y="2866"/>
                </a:lnTo>
                <a:lnTo>
                  <a:pt x="1427" y="2867"/>
                </a:lnTo>
                <a:lnTo>
                  <a:pt x="1428" y="2867"/>
                </a:lnTo>
                <a:lnTo>
                  <a:pt x="1428" y="2868"/>
                </a:lnTo>
                <a:lnTo>
                  <a:pt x="1428" y="2868"/>
                </a:lnTo>
                <a:lnTo>
                  <a:pt x="1428" y="2868"/>
                </a:lnTo>
                <a:lnTo>
                  <a:pt x="1429" y="2870"/>
                </a:lnTo>
                <a:lnTo>
                  <a:pt x="1429" y="2870"/>
                </a:lnTo>
                <a:lnTo>
                  <a:pt x="1431" y="2871"/>
                </a:lnTo>
                <a:lnTo>
                  <a:pt x="1431" y="2871"/>
                </a:lnTo>
                <a:lnTo>
                  <a:pt x="1431" y="2871"/>
                </a:lnTo>
                <a:lnTo>
                  <a:pt x="1431" y="2871"/>
                </a:lnTo>
                <a:lnTo>
                  <a:pt x="1432" y="2872"/>
                </a:lnTo>
                <a:lnTo>
                  <a:pt x="1434" y="2874"/>
                </a:lnTo>
                <a:lnTo>
                  <a:pt x="1434" y="2875"/>
                </a:lnTo>
                <a:lnTo>
                  <a:pt x="1434" y="2875"/>
                </a:lnTo>
                <a:lnTo>
                  <a:pt x="1436" y="2878"/>
                </a:lnTo>
                <a:lnTo>
                  <a:pt x="1439" y="2882"/>
                </a:lnTo>
                <a:lnTo>
                  <a:pt x="1440" y="2883"/>
                </a:lnTo>
                <a:lnTo>
                  <a:pt x="1442" y="2883"/>
                </a:lnTo>
                <a:lnTo>
                  <a:pt x="1442" y="2885"/>
                </a:lnTo>
                <a:lnTo>
                  <a:pt x="1442" y="2885"/>
                </a:lnTo>
                <a:lnTo>
                  <a:pt x="1443" y="2885"/>
                </a:lnTo>
                <a:lnTo>
                  <a:pt x="1443" y="2886"/>
                </a:lnTo>
                <a:lnTo>
                  <a:pt x="1445" y="2886"/>
                </a:lnTo>
                <a:lnTo>
                  <a:pt x="1445" y="2887"/>
                </a:lnTo>
                <a:lnTo>
                  <a:pt x="1445" y="2887"/>
                </a:lnTo>
                <a:lnTo>
                  <a:pt x="1446" y="2889"/>
                </a:lnTo>
                <a:lnTo>
                  <a:pt x="1446" y="2889"/>
                </a:lnTo>
                <a:lnTo>
                  <a:pt x="1446" y="2890"/>
                </a:lnTo>
                <a:lnTo>
                  <a:pt x="1447" y="2890"/>
                </a:lnTo>
                <a:lnTo>
                  <a:pt x="1447" y="2890"/>
                </a:lnTo>
                <a:lnTo>
                  <a:pt x="1447" y="2892"/>
                </a:lnTo>
                <a:lnTo>
                  <a:pt x="1449" y="2892"/>
                </a:lnTo>
                <a:lnTo>
                  <a:pt x="1450" y="2893"/>
                </a:lnTo>
                <a:lnTo>
                  <a:pt x="1450" y="2894"/>
                </a:lnTo>
                <a:lnTo>
                  <a:pt x="1451" y="2896"/>
                </a:lnTo>
                <a:lnTo>
                  <a:pt x="1451" y="2896"/>
                </a:lnTo>
                <a:lnTo>
                  <a:pt x="1453" y="2896"/>
                </a:lnTo>
                <a:lnTo>
                  <a:pt x="1453" y="2897"/>
                </a:lnTo>
                <a:lnTo>
                  <a:pt x="1453" y="2897"/>
                </a:lnTo>
                <a:lnTo>
                  <a:pt x="1453" y="2897"/>
                </a:lnTo>
                <a:lnTo>
                  <a:pt x="1454" y="2898"/>
                </a:lnTo>
                <a:lnTo>
                  <a:pt x="1454" y="2898"/>
                </a:lnTo>
                <a:lnTo>
                  <a:pt x="1454" y="2898"/>
                </a:lnTo>
                <a:lnTo>
                  <a:pt x="1455" y="2900"/>
                </a:lnTo>
                <a:lnTo>
                  <a:pt x="1455" y="2901"/>
                </a:lnTo>
                <a:lnTo>
                  <a:pt x="1455" y="2901"/>
                </a:lnTo>
                <a:lnTo>
                  <a:pt x="1458" y="2904"/>
                </a:lnTo>
                <a:lnTo>
                  <a:pt x="1461" y="2907"/>
                </a:lnTo>
                <a:lnTo>
                  <a:pt x="1465" y="2912"/>
                </a:lnTo>
                <a:lnTo>
                  <a:pt x="1469" y="2915"/>
                </a:lnTo>
                <a:lnTo>
                  <a:pt x="1469" y="2915"/>
                </a:lnTo>
                <a:lnTo>
                  <a:pt x="1469" y="2915"/>
                </a:lnTo>
                <a:lnTo>
                  <a:pt x="1469" y="2916"/>
                </a:lnTo>
                <a:lnTo>
                  <a:pt x="1469" y="2916"/>
                </a:lnTo>
                <a:lnTo>
                  <a:pt x="1471" y="2918"/>
                </a:lnTo>
                <a:lnTo>
                  <a:pt x="1471" y="2918"/>
                </a:lnTo>
                <a:lnTo>
                  <a:pt x="1471" y="2918"/>
                </a:lnTo>
                <a:lnTo>
                  <a:pt x="1472" y="2918"/>
                </a:lnTo>
                <a:lnTo>
                  <a:pt x="1472" y="2919"/>
                </a:lnTo>
                <a:lnTo>
                  <a:pt x="1472" y="2919"/>
                </a:lnTo>
                <a:lnTo>
                  <a:pt x="1473" y="2920"/>
                </a:lnTo>
                <a:lnTo>
                  <a:pt x="1473" y="2920"/>
                </a:lnTo>
                <a:lnTo>
                  <a:pt x="1475" y="2923"/>
                </a:lnTo>
                <a:lnTo>
                  <a:pt x="1477" y="2928"/>
                </a:lnTo>
                <a:lnTo>
                  <a:pt x="1479" y="2931"/>
                </a:lnTo>
                <a:lnTo>
                  <a:pt x="1480" y="2931"/>
                </a:lnTo>
                <a:lnTo>
                  <a:pt x="1480" y="2931"/>
                </a:lnTo>
                <a:lnTo>
                  <a:pt x="1480" y="2933"/>
                </a:lnTo>
                <a:lnTo>
                  <a:pt x="1480" y="2933"/>
                </a:lnTo>
                <a:lnTo>
                  <a:pt x="1480" y="2934"/>
                </a:lnTo>
                <a:lnTo>
                  <a:pt x="1480" y="2934"/>
                </a:lnTo>
                <a:lnTo>
                  <a:pt x="1481" y="2935"/>
                </a:lnTo>
                <a:lnTo>
                  <a:pt x="1481" y="2935"/>
                </a:lnTo>
                <a:lnTo>
                  <a:pt x="1481" y="2937"/>
                </a:lnTo>
                <a:lnTo>
                  <a:pt x="1481" y="2937"/>
                </a:lnTo>
                <a:lnTo>
                  <a:pt x="1483" y="2937"/>
                </a:lnTo>
                <a:lnTo>
                  <a:pt x="1483" y="2938"/>
                </a:lnTo>
                <a:lnTo>
                  <a:pt x="1483" y="2939"/>
                </a:lnTo>
                <a:lnTo>
                  <a:pt x="1483" y="2939"/>
                </a:lnTo>
                <a:lnTo>
                  <a:pt x="1484" y="2939"/>
                </a:lnTo>
                <a:lnTo>
                  <a:pt x="1484" y="2941"/>
                </a:lnTo>
                <a:lnTo>
                  <a:pt x="1484" y="2942"/>
                </a:lnTo>
                <a:lnTo>
                  <a:pt x="1486" y="2942"/>
                </a:lnTo>
                <a:lnTo>
                  <a:pt x="1486" y="2942"/>
                </a:lnTo>
                <a:lnTo>
                  <a:pt x="1486" y="2944"/>
                </a:lnTo>
                <a:lnTo>
                  <a:pt x="1486" y="2944"/>
                </a:lnTo>
                <a:lnTo>
                  <a:pt x="1486" y="2944"/>
                </a:lnTo>
                <a:lnTo>
                  <a:pt x="1487" y="2945"/>
                </a:lnTo>
                <a:lnTo>
                  <a:pt x="1488" y="2945"/>
                </a:lnTo>
                <a:lnTo>
                  <a:pt x="1488" y="2946"/>
                </a:lnTo>
                <a:lnTo>
                  <a:pt x="1490" y="2948"/>
                </a:lnTo>
                <a:lnTo>
                  <a:pt x="1491" y="2948"/>
                </a:lnTo>
                <a:lnTo>
                  <a:pt x="1491" y="2949"/>
                </a:lnTo>
                <a:lnTo>
                  <a:pt x="1491" y="2950"/>
                </a:lnTo>
                <a:lnTo>
                  <a:pt x="1491" y="2950"/>
                </a:lnTo>
                <a:lnTo>
                  <a:pt x="1491" y="2950"/>
                </a:lnTo>
                <a:lnTo>
                  <a:pt x="1491" y="2952"/>
                </a:lnTo>
                <a:lnTo>
                  <a:pt x="1491" y="2952"/>
                </a:lnTo>
                <a:lnTo>
                  <a:pt x="1492" y="2953"/>
                </a:lnTo>
                <a:lnTo>
                  <a:pt x="1492" y="2953"/>
                </a:lnTo>
                <a:lnTo>
                  <a:pt x="1492" y="2953"/>
                </a:lnTo>
                <a:lnTo>
                  <a:pt x="1492" y="2954"/>
                </a:lnTo>
                <a:lnTo>
                  <a:pt x="1492" y="2954"/>
                </a:lnTo>
                <a:lnTo>
                  <a:pt x="1492" y="2956"/>
                </a:lnTo>
                <a:lnTo>
                  <a:pt x="1494" y="2956"/>
                </a:lnTo>
                <a:lnTo>
                  <a:pt x="1494" y="2957"/>
                </a:lnTo>
                <a:lnTo>
                  <a:pt x="1494" y="2957"/>
                </a:lnTo>
                <a:lnTo>
                  <a:pt x="1494" y="2959"/>
                </a:lnTo>
                <a:lnTo>
                  <a:pt x="1494" y="2959"/>
                </a:lnTo>
                <a:lnTo>
                  <a:pt x="1494" y="2959"/>
                </a:lnTo>
                <a:lnTo>
                  <a:pt x="1495" y="2959"/>
                </a:lnTo>
                <a:lnTo>
                  <a:pt x="1495" y="2959"/>
                </a:lnTo>
                <a:lnTo>
                  <a:pt x="1497" y="2959"/>
                </a:lnTo>
                <a:lnTo>
                  <a:pt x="1497" y="2959"/>
                </a:lnTo>
                <a:lnTo>
                  <a:pt x="1497" y="2959"/>
                </a:lnTo>
                <a:lnTo>
                  <a:pt x="1498" y="2959"/>
                </a:lnTo>
                <a:lnTo>
                  <a:pt x="1498" y="2959"/>
                </a:lnTo>
                <a:lnTo>
                  <a:pt x="1499" y="2959"/>
                </a:lnTo>
                <a:lnTo>
                  <a:pt x="1499" y="2959"/>
                </a:lnTo>
                <a:lnTo>
                  <a:pt x="1501" y="2959"/>
                </a:lnTo>
                <a:lnTo>
                  <a:pt x="1501" y="2959"/>
                </a:lnTo>
                <a:lnTo>
                  <a:pt x="1501" y="2960"/>
                </a:lnTo>
                <a:lnTo>
                  <a:pt x="1502" y="2960"/>
                </a:lnTo>
                <a:lnTo>
                  <a:pt x="1502" y="2960"/>
                </a:lnTo>
                <a:lnTo>
                  <a:pt x="1502" y="2960"/>
                </a:lnTo>
                <a:lnTo>
                  <a:pt x="1502" y="2961"/>
                </a:lnTo>
                <a:lnTo>
                  <a:pt x="1502" y="2961"/>
                </a:lnTo>
                <a:lnTo>
                  <a:pt x="1503" y="2961"/>
                </a:lnTo>
                <a:lnTo>
                  <a:pt x="1503" y="2963"/>
                </a:lnTo>
                <a:lnTo>
                  <a:pt x="1503" y="2963"/>
                </a:lnTo>
                <a:lnTo>
                  <a:pt x="1503" y="2964"/>
                </a:lnTo>
                <a:lnTo>
                  <a:pt x="1505" y="2964"/>
                </a:lnTo>
                <a:lnTo>
                  <a:pt x="1505" y="2964"/>
                </a:lnTo>
                <a:lnTo>
                  <a:pt x="1505" y="2965"/>
                </a:lnTo>
                <a:lnTo>
                  <a:pt x="1505" y="2965"/>
                </a:lnTo>
                <a:lnTo>
                  <a:pt x="1505" y="2967"/>
                </a:lnTo>
                <a:lnTo>
                  <a:pt x="1505" y="2970"/>
                </a:lnTo>
                <a:lnTo>
                  <a:pt x="1505" y="2972"/>
                </a:lnTo>
                <a:lnTo>
                  <a:pt x="1505" y="2972"/>
                </a:lnTo>
                <a:lnTo>
                  <a:pt x="1505" y="2972"/>
                </a:lnTo>
                <a:lnTo>
                  <a:pt x="1503" y="2972"/>
                </a:lnTo>
                <a:lnTo>
                  <a:pt x="1503" y="2974"/>
                </a:lnTo>
                <a:lnTo>
                  <a:pt x="1503" y="2975"/>
                </a:lnTo>
                <a:lnTo>
                  <a:pt x="1503" y="2975"/>
                </a:lnTo>
                <a:lnTo>
                  <a:pt x="1503" y="2976"/>
                </a:lnTo>
                <a:lnTo>
                  <a:pt x="1503" y="2976"/>
                </a:lnTo>
                <a:lnTo>
                  <a:pt x="1503" y="2978"/>
                </a:lnTo>
                <a:lnTo>
                  <a:pt x="1503" y="2978"/>
                </a:lnTo>
                <a:lnTo>
                  <a:pt x="1503" y="2978"/>
                </a:lnTo>
                <a:lnTo>
                  <a:pt x="1503" y="2979"/>
                </a:lnTo>
                <a:lnTo>
                  <a:pt x="1505" y="2979"/>
                </a:lnTo>
                <a:lnTo>
                  <a:pt x="1505" y="2979"/>
                </a:lnTo>
                <a:lnTo>
                  <a:pt x="1505" y="2980"/>
                </a:lnTo>
                <a:lnTo>
                  <a:pt x="1505" y="2980"/>
                </a:lnTo>
                <a:lnTo>
                  <a:pt x="1505" y="2980"/>
                </a:lnTo>
                <a:lnTo>
                  <a:pt x="1505" y="2982"/>
                </a:lnTo>
                <a:lnTo>
                  <a:pt x="1505" y="2982"/>
                </a:lnTo>
                <a:lnTo>
                  <a:pt x="1505" y="2983"/>
                </a:lnTo>
                <a:lnTo>
                  <a:pt x="1506" y="2983"/>
                </a:lnTo>
                <a:lnTo>
                  <a:pt x="1506" y="2983"/>
                </a:lnTo>
                <a:lnTo>
                  <a:pt x="1507" y="2985"/>
                </a:lnTo>
                <a:lnTo>
                  <a:pt x="1507" y="2985"/>
                </a:lnTo>
                <a:lnTo>
                  <a:pt x="1507" y="2986"/>
                </a:lnTo>
                <a:lnTo>
                  <a:pt x="1507" y="2989"/>
                </a:lnTo>
                <a:lnTo>
                  <a:pt x="1505" y="3002"/>
                </a:lnTo>
                <a:lnTo>
                  <a:pt x="1502" y="3009"/>
                </a:lnTo>
                <a:lnTo>
                  <a:pt x="1502" y="3017"/>
                </a:lnTo>
                <a:lnTo>
                  <a:pt x="1501" y="3019"/>
                </a:lnTo>
                <a:lnTo>
                  <a:pt x="1501" y="3022"/>
                </a:lnTo>
                <a:lnTo>
                  <a:pt x="1498" y="3024"/>
                </a:lnTo>
                <a:lnTo>
                  <a:pt x="1491" y="3028"/>
                </a:lnTo>
                <a:lnTo>
                  <a:pt x="1491" y="3028"/>
                </a:lnTo>
                <a:lnTo>
                  <a:pt x="1491" y="3032"/>
                </a:lnTo>
                <a:lnTo>
                  <a:pt x="1490" y="3045"/>
                </a:lnTo>
                <a:lnTo>
                  <a:pt x="1490" y="3046"/>
                </a:lnTo>
                <a:lnTo>
                  <a:pt x="1488" y="3057"/>
                </a:lnTo>
                <a:lnTo>
                  <a:pt x="1487" y="3060"/>
                </a:lnTo>
                <a:lnTo>
                  <a:pt x="1487" y="3063"/>
                </a:lnTo>
                <a:lnTo>
                  <a:pt x="1487" y="3065"/>
                </a:lnTo>
                <a:lnTo>
                  <a:pt x="1486" y="3071"/>
                </a:lnTo>
                <a:lnTo>
                  <a:pt x="1486" y="3073"/>
                </a:lnTo>
                <a:lnTo>
                  <a:pt x="1484" y="3087"/>
                </a:lnTo>
                <a:lnTo>
                  <a:pt x="1483" y="3102"/>
                </a:lnTo>
                <a:lnTo>
                  <a:pt x="1481" y="3102"/>
                </a:lnTo>
                <a:lnTo>
                  <a:pt x="1481" y="3102"/>
                </a:lnTo>
                <a:lnTo>
                  <a:pt x="1480" y="3104"/>
                </a:lnTo>
                <a:lnTo>
                  <a:pt x="1480" y="3104"/>
                </a:lnTo>
                <a:lnTo>
                  <a:pt x="1480" y="3104"/>
                </a:lnTo>
                <a:lnTo>
                  <a:pt x="1479" y="3104"/>
                </a:lnTo>
                <a:lnTo>
                  <a:pt x="1479" y="3104"/>
                </a:lnTo>
                <a:lnTo>
                  <a:pt x="1477" y="3104"/>
                </a:lnTo>
                <a:lnTo>
                  <a:pt x="1477" y="3102"/>
                </a:lnTo>
                <a:lnTo>
                  <a:pt x="1477" y="3102"/>
                </a:lnTo>
                <a:lnTo>
                  <a:pt x="1477" y="3104"/>
                </a:lnTo>
                <a:lnTo>
                  <a:pt x="1476" y="3104"/>
                </a:lnTo>
                <a:lnTo>
                  <a:pt x="1476" y="3104"/>
                </a:lnTo>
                <a:lnTo>
                  <a:pt x="1476" y="3104"/>
                </a:lnTo>
                <a:lnTo>
                  <a:pt x="1476" y="3104"/>
                </a:lnTo>
                <a:lnTo>
                  <a:pt x="1476" y="3127"/>
                </a:lnTo>
                <a:lnTo>
                  <a:pt x="1476" y="3128"/>
                </a:lnTo>
                <a:lnTo>
                  <a:pt x="1476" y="3131"/>
                </a:lnTo>
                <a:lnTo>
                  <a:pt x="1476" y="3131"/>
                </a:lnTo>
                <a:lnTo>
                  <a:pt x="1476" y="3135"/>
                </a:lnTo>
                <a:lnTo>
                  <a:pt x="1476" y="3136"/>
                </a:lnTo>
                <a:lnTo>
                  <a:pt x="1476" y="3136"/>
                </a:lnTo>
                <a:lnTo>
                  <a:pt x="1476" y="3138"/>
                </a:lnTo>
                <a:lnTo>
                  <a:pt x="1475" y="3138"/>
                </a:lnTo>
                <a:lnTo>
                  <a:pt x="1475" y="3139"/>
                </a:lnTo>
                <a:lnTo>
                  <a:pt x="1475" y="3139"/>
                </a:lnTo>
                <a:lnTo>
                  <a:pt x="1475" y="3139"/>
                </a:lnTo>
                <a:lnTo>
                  <a:pt x="1475" y="3141"/>
                </a:lnTo>
                <a:lnTo>
                  <a:pt x="1475" y="3141"/>
                </a:lnTo>
                <a:lnTo>
                  <a:pt x="1476" y="3141"/>
                </a:lnTo>
                <a:lnTo>
                  <a:pt x="1476" y="3142"/>
                </a:lnTo>
                <a:lnTo>
                  <a:pt x="1475" y="3142"/>
                </a:lnTo>
                <a:lnTo>
                  <a:pt x="1475" y="3142"/>
                </a:lnTo>
                <a:lnTo>
                  <a:pt x="1475" y="3142"/>
                </a:lnTo>
                <a:lnTo>
                  <a:pt x="1475" y="3142"/>
                </a:lnTo>
                <a:lnTo>
                  <a:pt x="1473" y="3142"/>
                </a:lnTo>
                <a:lnTo>
                  <a:pt x="1473" y="3142"/>
                </a:lnTo>
                <a:lnTo>
                  <a:pt x="1475" y="3142"/>
                </a:lnTo>
                <a:lnTo>
                  <a:pt x="1473" y="3142"/>
                </a:lnTo>
                <a:lnTo>
                  <a:pt x="1473" y="3143"/>
                </a:lnTo>
                <a:lnTo>
                  <a:pt x="1473" y="3143"/>
                </a:lnTo>
                <a:lnTo>
                  <a:pt x="1472" y="3143"/>
                </a:lnTo>
                <a:lnTo>
                  <a:pt x="1472" y="3143"/>
                </a:lnTo>
                <a:lnTo>
                  <a:pt x="1472" y="3143"/>
                </a:lnTo>
                <a:lnTo>
                  <a:pt x="1472" y="3143"/>
                </a:lnTo>
                <a:lnTo>
                  <a:pt x="1471" y="3143"/>
                </a:lnTo>
                <a:lnTo>
                  <a:pt x="1471" y="3143"/>
                </a:lnTo>
                <a:lnTo>
                  <a:pt x="1471" y="3145"/>
                </a:lnTo>
                <a:lnTo>
                  <a:pt x="1469" y="3145"/>
                </a:lnTo>
                <a:lnTo>
                  <a:pt x="1469" y="3145"/>
                </a:lnTo>
                <a:lnTo>
                  <a:pt x="1469" y="3145"/>
                </a:lnTo>
                <a:lnTo>
                  <a:pt x="1468" y="3145"/>
                </a:lnTo>
                <a:lnTo>
                  <a:pt x="1468" y="3145"/>
                </a:lnTo>
                <a:lnTo>
                  <a:pt x="1468" y="3143"/>
                </a:lnTo>
                <a:lnTo>
                  <a:pt x="1466" y="3143"/>
                </a:lnTo>
                <a:lnTo>
                  <a:pt x="1466" y="3143"/>
                </a:lnTo>
                <a:lnTo>
                  <a:pt x="1466" y="3143"/>
                </a:lnTo>
                <a:lnTo>
                  <a:pt x="1466" y="3142"/>
                </a:lnTo>
                <a:lnTo>
                  <a:pt x="1466" y="3142"/>
                </a:lnTo>
                <a:lnTo>
                  <a:pt x="1466" y="3142"/>
                </a:lnTo>
                <a:lnTo>
                  <a:pt x="1465" y="3141"/>
                </a:lnTo>
                <a:lnTo>
                  <a:pt x="1465" y="3141"/>
                </a:lnTo>
                <a:lnTo>
                  <a:pt x="1465" y="3141"/>
                </a:lnTo>
                <a:lnTo>
                  <a:pt x="1464" y="3141"/>
                </a:lnTo>
                <a:lnTo>
                  <a:pt x="1464" y="3139"/>
                </a:lnTo>
                <a:lnTo>
                  <a:pt x="1464" y="3139"/>
                </a:lnTo>
                <a:lnTo>
                  <a:pt x="1464" y="3139"/>
                </a:lnTo>
                <a:lnTo>
                  <a:pt x="1464" y="3139"/>
                </a:lnTo>
                <a:lnTo>
                  <a:pt x="1462" y="3139"/>
                </a:lnTo>
                <a:lnTo>
                  <a:pt x="1462" y="3139"/>
                </a:lnTo>
                <a:lnTo>
                  <a:pt x="1462" y="3139"/>
                </a:lnTo>
                <a:lnTo>
                  <a:pt x="1461" y="3139"/>
                </a:lnTo>
                <a:lnTo>
                  <a:pt x="1461" y="3138"/>
                </a:lnTo>
                <a:lnTo>
                  <a:pt x="1461" y="3138"/>
                </a:lnTo>
                <a:lnTo>
                  <a:pt x="1461" y="3138"/>
                </a:lnTo>
                <a:lnTo>
                  <a:pt x="1460" y="3136"/>
                </a:lnTo>
                <a:lnTo>
                  <a:pt x="1458" y="3136"/>
                </a:lnTo>
                <a:lnTo>
                  <a:pt x="1458" y="3136"/>
                </a:lnTo>
                <a:lnTo>
                  <a:pt x="1458" y="3136"/>
                </a:lnTo>
                <a:lnTo>
                  <a:pt x="1457" y="3136"/>
                </a:lnTo>
                <a:lnTo>
                  <a:pt x="1457" y="3136"/>
                </a:lnTo>
                <a:lnTo>
                  <a:pt x="1457" y="3136"/>
                </a:lnTo>
                <a:lnTo>
                  <a:pt x="1455" y="3136"/>
                </a:lnTo>
                <a:lnTo>
                  <a:pt x="1455" y="3138"/>
                </a:lnTo>
                <a:lnTo>
                  <a:pt x="1455" y="3136"/>
                </a:lnTo>
                <a:lnTo>
                  <a:pt x="1455" y="3136"/>
                </a:lnTo>
                <a:lnTo>
                  <a:pt x="1455" y="3136"/>
                </a:lnTo>
                <a:lnTo>
                  <a:pt x="1455" y="3138"/>
                </a:lnTo>
                <a:lnTo>
                  <a:pt x="1455" y="3138"/>
                </a:lnTo>
                <a:lnTo>
                  <a:pt x="1455" y="3136"/>
                </a:lnTo>
                <a:lnTo>
                  <a:pt x="1454" y="3138"/>
                </a:lnTo>
                <a:lnTo>
                  <a:pt x="1454" y="3138"/>
                </a:lnTo>
                <a:lnTo>
                  <a:pt x="1454" y="3138"/>
                </a:lnTo>
                <a:lnTo>
                  <a:pt x="1454" y="3139"/>
                </a:lnTo>
                <a:lnTo>
                  <a:pt x="1453" y="3139"/>
                </a:lnTo>
                <a:lnTo>
                  <a:pt x="1453" y="3139"/>
                </a:lnTo>
                <a:lnTo>
                  <a:pt x="1453" y="3139"/>
                </a:lnTo>
                <a:lnTo>
                  <a:pt x="1451" y="3138"/>
                </a:lnTo>
                <a:lnTo>
                  <a:pt x="1447" y="3138"/>
                </a:lnTo>
                <a:lnTo>
                  <a:pt x="1447" y="3138"/>
                </a:lnTo>
                <a:lnTo>
                  <a:pt x="1446" y="3139"/>
                </a:lnTo>
                <a:lnTo>
                  <a:pt x="1445" y="3139"/>
                </a:lnTo>
                <a:lnTo>
                  <a:pt x="1445" y="3139"/>
                </a:lnTo>
                <a:lnTo>
                  <a:pt x="1443" y="3139"/>
                </a:lnTo>
                <a:lnTo>
                  <a:pt x="1438" y="3139"/>
                </a:lnTo>
                <a:lnTo>
                  <a:pt x="1434" y="3139"/>
                </a:lnTo>
                <a:lnTo>
                  <a:pt x="1431" y="3139"/>
                </a:lnTo>
                <a:lnTo>
                  <a:pt x="1429" y="3139"/>
                </a:lnTo>
                <a:lnTo>
                  <a:pt x="1428" y="3139"/>
                </a:lnTo>
                <a:lnTo>
                  <a:pt x="1427" y="3139"/>
                </a:lnTo>
                <a:lnTo>
                  <a:pt x="1424" y="3141"/>
                </a:lnTo>
                <a:lnTo>
                  <a:pt x="1420" y="3141"/>
                </a:lnTo>
                <a:lnTo>
                  <a:pt x="1416" y="3141"/>
                </a:lnTo>
                <a:lnTo>
                  <a:pt x="1414" y="3138"/>
                </a:lnTo>
                <a:lnTo>
                  <a:pt x="1414" y="3132"/>
                </a:lnTo>
                <a:lnTo>
                  <a:pt x="1413" y="3128"/>
                </a:lnTo>
                <a:lnTo>
                  <a:pt x="1412" y="3123"/>
                </a:lnTo>
                <a:lnTo>
                  <a:pt x="1412" y="3117"/>
                </a:lnTo>
                <a:lnTo>
                  <a:pt x="1410" y="3112"/>
                </a:lnTo>
                <a:lnTo>
                  <a:pt x="1409" y="3106"/>
                </a:lnTo>
                <a:lnTo>
                  <a:pt x="1409" y="3102"/>
                </a:lnTo>
                <a:lnTo>
                  <a:pt x="1408" y="3097"/>
                </a:lnTo>
                <a:lnTo>
                  <a:pt x="1408" y="3091"/>
                </a:lnTo>
                <a:lnTo>
                  <a:pt x="1406" y="3090"/>
                </a:lnTo>
                <a:lnTo>
                  <a:pt x="1401" y="3087"/>
                </a:lnTo>
                <a:lnTo>
                  <a:pt x="1398" y="3084"/>
                </a:lnTo>
                <a:lnTo>
                  <a:pt x="1395" y="3082"/>
                </a:lnTo>
                <a:lnTo>
                  <a:pt x="1390" y="3079"/>
                </a:lnTo>
                <a:lnTo>
                  <a:pt x="1384" y="3073"/>
                </a:lnTo>
                <a:lnTo>
                  <a:pt x="1382" y="3072"/>
                </a:lnTo>
                <a:lnTo>
                  <a:pt x="1379" y="3071"/>
                </a:lnTo>
                <a:lnTo>
                  <a:pt x="1375" y="3068"/>
                </a:lnTo>
                <a:lnTo>
                  <a:pt x="1371" y="3065"/>
                </a:lnTo>
                <a:lnTo>
                  <a:pt x="1369" y="3065"/>
                </a:lnTo>
                <a:lnTo>
                  <a:pt x="1365" y="3061"/>
                </a:lnTo>
                <a:lnTo>
                  <a:pt x="1360" y="3058"/>
                </a:lnTo>
                <a:lnTo>
                  <a:pt x="1354" y="3056"/>
                </a:lnTo>
                <a:lnTo>
                  <a:pt x="1349" y="3052"/>
                </a:lnTo>
                <a:lnTo>
                  <a:pt x="1343" y="3049"/>
                </a:lnTo>
                <a:lnTo>
                  <a:pt x="1341" y="3048"/>
                </a:lnTo>
                <a:lnTo>
                  <a:pt x="1338" y="3046"/>
                </a:lnTo>
                <a:lnTo>
                  <a:pt x="1332" y="3045"/>
                </a:lnTo>
                <a:lnTo>
                  <a:pt x="1327" y="3043"/>
                </a:lnTo>
                <a:lnTo>
                  <a:pt x="1321" y="3041"/>
                </a:lnTo>
                <a:lnTo>
                  <a:pt x="1317" y="3038"/>
                </a:lnTo>
                <a:lnTo>
                  <a:pt x="1313" y="3037"/>
                </a:lnTo>
                <a:lnTo>
                  <a:pt x="1312" y="3037"/>
                </a:lnTo>
                <a:lnTo>
                  <a:pt x="1308" y="3034"/>
                </a:lnTo>
                <a:lnTo>
                  <a:pt x="1306" y="3032"/>
                </a:lnTo>
                <a:lnTo>
                  <a:pt x="1302" y="3031"/>
                </a:lnTo>
                <a:lnTo>
                  <a:pt x="1298" y="3028"/>
                </a:lnTo>
                <a:lnTo>
                  <a:pt x="1293" y="3026"/>
                </a:lnTo>
                <a:lnTo>
                  <a:pt x="1287" y="3023"/>
                </a:lnTo>
                <a:lnTo>
                  <a:pt x="1286" y="3022"/>
                </a:lnTo>
                <a:lnTo>
                  <a:pt x="1282" y="3019"/>
                </a:lnTo>
                <a:lnTo>
                  <a:pt x="1280" y="3019"/>
                </a:lnTo>
                <a:lnTo>
                  <a:pt x="1276" y="3016"/>
                </a:lnTo>
                <a:lnTo>
                  <a:pt x="1271" y="3013"/>
                </a:lnTo>
                <a:lnTo>
                  <a:pt x="1267" y="3011"/>
                </a:lnTo>
                <a:lnTo>
                  <a:pt x="1261" y="3008"/>
                </a:lnTo>
                <a:lnTo>
                  <a:pt x="1256" y="3005"/>
                </a:lnTo>
                <a:lnTo>
                  <a:pt x="1250" y="3002"/>
                </a:lnTo>
                <a:lnTo>
                  <a:pt x="1245" y="3000"/>
                </a:lnTo>
                <a:lnTo>
                  <a:pt x="1239" y="2997"/>
                </a:lnTo>
                <a:lnTo>
                  <a:pt x="1234" y="2993"/>
                </a:lnTo>
                <a:lnTo>
                  <a:pt x="1234" y="2993"/>
                </a:lnTo>
                <a:lnTo>
                  <a:pt x="1228" y="2990"/>
                </a:lnTo>
                <a:lnTo>
                  <a:pt x="1224" y="2987"/>
                </a:lnTo>
                <a:lnTo>
                  <a:pt x="1219" y="2985"/>
                </a:lnTo>
                <a:lnTo>
                  <a:pt x="1213" y="2982"/>
                </a:lnTo>
                <a:lnTo>
                  <a:pt x="1208" y="2979"/>
                </a:lnTo>
                <a:lnTo>
                  <a:pt x="1202" y="2976"/>
                </a:lnTo>
                <a:lnTo>
                  <a:pt x="1197" y="2972"/>
                </a:lnTo>
                <a:lnTo>
                  <a:pt x="1193" y="2970"/>
                </a:lnTo>
                <a:lnTo>
                  <a:pt x="1187" y="2967"/>
                </a:lnTo>
                <a:lnTo>
                  <a:pt x="1182" y="2964"/>
                </a:lnTo>
                <a:lnTo>
                  <a:pt x="1176" y="2961"/>
                </a:lnTo>
                <a:lnTo>
                  <a:pt x="1171" y="2959"/>
                </a:lnTo>
                <a:lnTo>
                  <a:pt x="1165" y="2956"/>
                </a:lnTo>
                <a:lnTo>
                  <a:pt x="1164" y="2954"/>
                </a:lnTo>
                <a:lnTo>
                  <a:pt x="1160" y="2953"/>
                </a:lnTo>
                <a:lnTo>
                  <a:pt x="1154" y="2949"/>
                </a:lnTo>
                <a:lnTo>
                  <a:pt x="1150" y="2946"/>
                </a:lnTo>
                <a:lnTo>
                  <a:pt x="1149" y="2946"/>
                </a:lnTo>
                <a:lnTo>
                  <a:pt x="1145" y="2944"/>
                </a:lnTo>
                <a:lnTo>
                  <a:pt x="1139" y="2941"/>
                </a:lnTo>
                <a:lnTo>
                  <a:pt x="1134" y="2938"/>
                </a:lnTo>
                <a:lnTo>
                  <a:pt x="1130" y="2935"/>
                </a:lnTo>
                <a:lnTo>
                  <a:pt x="1124" y="2931"/>
                </a:lnTo>
                <a:lnTo>
                  <a:pt x="1082" y="2909"/>
                </a:lnTo>
                <a:lnTo>
                  <a:pt x="1076" y="2905"/>
                </a:lnTo>
                <a:lnTo>
                  <a:pt x="1071" y="2902"/>
                </a:lnTo>
                <a:lnTo>
                  <a:pt x="1066" y="2900"/>
                </a:lnTo>
                <a:lnTo>
                  <a:pt x="1064" y="2900"/>
                </a:lnTo>
                <a:lnTo>
                  <a:pt x="1060" y="2897"/>
                </a:lnTo>
                <a:lnTo>
                  <a:pt x="1056" y="2894"/>
                </a:lnTo>
                <a:lnTo>
                  <a:pt x="1050" y="2892"/>
                </a:lnTo>
                <a:lnTo>
                  <a:pt x="1045" y="2889"/>
                </a:lnTo>
                <a:lnTo>
                  <a:pt x="1040" y="2885"/>
                </a:lnTo>
                <a:lnTo>
                  <a:pt x="1034" y="2882"/>
                </a:lnTo>
                <a:lnTo>
                  <a:pt x="1031" y="2881"/>
                </a:lnTo>
                <a:lnTo>
                  <a:pt x="1029" y="2879"/>
                </a:lnTo>
                <a:lnTo>
                  <a:pt x="1023" y="2877"/>
                </a:lnTo>
                <a:lnTo>
                  <a:pt x="1018" y="2874"/>
                </a:lnTo>
                <a:lnTo>
                  <a:pt x="1012" y="2871"/>
                </a:lnTo>
                <a:lnTo>
                  <a:pt x="1008" y="2868"/>
                </a:lnTo>
                <a:lnTo>
                  <a:pt x="1003" y="2866"/>
                </a:lnTo>
                <a:lnTo>
                  <a:pt x="997" y="2863"/>
                </a:lnTo>
                <a:lnTo>
                  <a:pt x="992" y="2859"/>
                </a:lnTo>
                <a:lnTo>
                  <a:pt x="986" y="2856"/>
                </a:lnTo>
                <a:lnTo>
                  <a:pt x="981" y="2853"/>
                </a:lnTo>
                <a:lnTo>
                  <a:pt x="977" y="2851"/>
                </a:lnTo>
                <a:lnTo>
                  <a:pt x="971" y="2848"/>
                </a:lnTo>
                <a:lnTo>
                  <a:pt x="966" y="2844"/>
                </a:lnTo>
                <a:lnTo>
                  <a:pt x="960" y="2842"/>
                </a:lnTo>
                <a:lnTo>
                  <a:pt x="957" y="2841"/>
                </a:lnTo>
                <a:lnTo>
                  <a:pt x="955" y="2838"/>
                </a:lnTo>
                <a:lnTo>
                  <a:pt x="949" y="2835"/>
                </a:lnTo>
                <a:lnTo>
                  <a:pt x="944" y="2833"/>
                </a:lnTo>
                <a:lnTo>
                  <a:pt x="938" y="2830"/>
                </a:lnTo>
                <a:lnTo>
                  <a:pt x="934" y="2827"/>
                </a:lnTo>
                <a:lnTo>
                  <a:pt x="929" y="2825"/>
                </a:lnTo>
                <a:lnTo>
                  <a:pt x="923" y="2822"/>
                </a:lnTo>
                <a:lnTo>
                  <a:pt x="918" y="2819"/>
                </a:lnTo>
                <a:lnTo>
                  <a:pt x="912" y="2815"/>
                </a:lnTo>
                <a:lnTo>
                  <a:pt x="907" y="2812"/>
                </a:lnTo>
                <a:lnTo>
                  <a:pt x="903" y="2809"/>
                </a:lnTo>
                <a:lnTo>
                  <a:pt x="897" y="2807"/>
                </a:lnTo>
                <a:lnTo>
                  <a:pt x="892" y="2804"/>
                </a:lnTo>
                <a:lnTo>
                  <a:pt x="884" y="2799"/>
                </a:lnTo>
                <a:lnTo>
                  <a:pt x="879" y="2796"/>
                </a:lnTo>
                <a:lnTo>
                  <a:pt x="879" y="2796"/>
                </a:lnTo>
                <a:lnTo>
                  <a:pt x="877" y="2794"/>
                </a:lnTo>
                <a:lnTo>
                  <a:pt x="874" y="2792"/>
                </a:lnTo>
                <a:lnTo>
                  <a:pt x="871" y="2792"/>
                </a:lnTo>
                <a:lnTo>
                  <a:pt x="868" y="2789"/>
                </a:lnTo>
                <a:lnTo>
                  <a:pt x="866" y="2789"/>
                </a:lnTo>
                <a:lnTo>
                  <a:pt x="863" y="2786"/>
                </a:lnTo>
                <a:lnTo>
                  <a:pt x="860" y="2785"/>
                </a:lnTo>
                <a:lnTo>
                  <a:pt x="858" y="2783"/>
                </a:lnTo>
                <a:lnTo>
                  <a:pt x="855" y="2782"/>
                </a:lnTo>
                <a:lnTo>
                  <a:pt x="852" y="2781"/>
                </a:lnTo>
                <a:lnTo>
                  <a:pt x="849" y="2779"/>
                </a:lnTo>
                <a:lnTo>
                  <a:pt x="847" y="2778"/>
                </a:lnTo>
                <a:lnTo>
                  <a:pt x="844" y="2777"/>
                </a:lnTo>
                <a:lnTo>
                  <a:pt x="841" y="2775"/>
                </a:lnTo>
                <a:lnTo>
                  <a:pt x="838" y="2773"/>
                </a:lnTo>
                <a:lnTo>
                  <a:pt x="836" y="2771"/>
                </a:lnTo>
                <a:lnTo>
                  <a:pt x="834" y="2770"/>
                </a:lnTo>
                <a:lnTo>
                  <a:pt x="832" y="2768"/>
                </a:lnTo>
                <a:lnTo>
                  <a:pt x="829" y="2767"/>
                </a:lnTo>
                <a:lnTo>
                  <a:pt x="826" y="2766"/>
                </a:lnTo>
                <a:lnTo>
                  <a:pt x="823" y="2764"/>
                </a:lnTo>
                <a:lnTo>
                  <a:pt x="821" y="2763"/>
                </a:lnTo>
                <a:lnTo>
                  <a:pt x="818" y="2762"/>
                </a:lnTo>
                <a:lnTo>
                  <a:pt x="815" y="2760"/>
                </a:lnTo>
                <a:lnTo>
                  <a:pt x="812" y="2759"/>
                </a:lnTo>
                <a:lnTo>
                  <a:pt x="810" y="2757"/>
                </a:lnTo>
                <a:lnTo>
                  <a:pt x="807" y="2756"/>
                </a:lnTo>
                <a:lnTo>
                  <a:pt x="804" y="2753"/>
                </a:lnTo>
                <a:lnTo>
                  <a:pt x="801" y="2752"/>
                </a:lnTo>
                <a:lnTo>
                  <a:pt x="799" y="2751"/>
                </a:lnTo>
                <a:lnTo>
                  <a:pt x="796" y="2749"/>
                </a:lnTo>
                <a:lnTo>
                  <a:pt x="793" y="2748"/>
                </a:lnTo>
                <a:lnTo>
                  <a:pt x="792" y="2748"/>
                </a:lnTo>
                <a:lnTo>
                  <a:pt x="790" y="2747"/>
                </a:lnTo>
                <a:lnTo>
                  <a:pt x="788" y="2745"/>
                </a:lnTo>
                <a:lnTo>
                  <a:pt x="788" y="2745"/>
                </a:lnTo>
                <a:lnTo>
                  <a:pt x="785" y="2744"/>
                </a:lnTo>
                <a:lnTo>
                  <a:pt x="782" y="2742"/>
                </a:lnTo>
                <a:lnTo>
                  <a:pt x="780" y="2741"/>
                </a:lnTo>
                <a:lnTo>
                  <a:pt x="780" y="2740"/>
                </a:lnTo>
                <a:lnTo>
                  <a:pt x="777" y="2740"/>
                </a:lnTo>
                <a:lnTo>
                  <a:pt x="774" y="2738"/>
                </a:lnTo>
                <a:lnTo>
                  <a:pt x="773" y="2737"/>
                </a:lnTo>
                <a:lnTo>
                  <a:pt x="771" y="2737"/>
                </a:lnTo>
                <a:lnTo>
                  <a:pt x="769" y="2734"/>
                </a:lnTo>
                <a:lnTo>
                  <a:pt x="767" y="2733"/>
                </a:lnTo>
                <a:lnTo>
                  <a:pt x="766" y="2733"/>
                </a:lnTo>
                <a:lnTo>
                  <a:pt x="767" y="2726"/>
                </a:lnTo>
                <a:lnTo>
                  <a:pt x="767" y="2723"/>
                </a:lnTo>
                <a:lnTo>
                  <a:pt x="767" y="2722"/>
                </a:lnTo>
                <a:lnTo>
                  <a:pt x="777" y="2722"/>
                </a:lnTo>
                <a:lnTo>
                  <a:pt x="777" y="2711"/>
                </a:lnTo>
                <a:lnTo>
                  <a:pt x="777" y="2707"/>
                </a:lnTo>
                <a:lnTo>
                  <a:pt x="777" y="2706"/>
                </a:lnTo>
                <a:lnTo>
                  <a:pt x="777" y="2706"/>
                </a:lnTo>
                <a:lnTo>
                  <a:pt x="775" y="2706"/>
                </a:lnTo>
                <a:lnTo>
                  <a:pt x="775" y="2704"/>
                </a:lnTo>
                <a:lnTo>
                  <a:pt x="775" y="2704"/>
                </a:lnTo>
                <a:lnTo>
                  <a:pt x="775" y="2704"/>
                </a:lnTo>
                <a:lnTo>
                  <a:pt x="775" y="2701"/>
                </a:lnTo>
                <a:lnTo>
                  <a:pt x="775" y="2701"/>
                </a:lnTo>
                <a:lnTo>
                  <a:pt x="775" y="2701"/>
                </a:lnTo>
                <a:lnTo>
                  <a:pt x="775" y="2700"/>
                </a:lnTo>
                <a:lnTo>
                  <a:pt x="777" y="2700"/>
                </a:lnTo>
                <a:lnTo>
                  <a:pt x="777" y="2700"/>
                </a:lnTo>
                <a:lnTo>
                  <a:pt x="777" y="2699"/>
                </a:lnTo>
                <a:lnTo>
                  <a:pt x="777" y="2699"/>
                </a:lnTo>
                <a:lnTo>
                  <a:pt x="777" y="2700"/>
                </a:lnTo>
                <a:lnTo>
                  <a:pt x="778" y="2700"/>
                </a:lnTo>
                <a:lnTo>
                  <a:pt x="777" y="2699"/>
                </a:lnTo>
                <a:lnTo>
                  <a:pt x="777" y="2699"/>
                </a:lnTo>
                <a:lnTo>
                  <a:pt x="778" y="2697"/>
                </a:lnTo>
                <a:lnTo>
                  <a:pt x="778" y="2697"/>
                </a:lnTo>
                <a:lnTo>
                  <a:pt x="778" y="2696"/>
                </a:lnTo>
                <a:lnTo>
                  <a:pt x="778" y="2695"/>
                </a:lnTo>
                <a:lnTo>
                  <a:pt x="778" y="2695"/>
                </a:lnTo>
                <a:lnTo>
                  <a:pt x="778" y="2696"/>
                </a:lnTo>
                <a:lnTo>
                  <a:pt x="780" y="2696"/>
                </a:lnTo>
                <a:lnTo>
                  <a:pt x="780" y="2693"/>
                </a:lnTo>
                <a:lnTo>
                  <a:pt x="781" y="2693"/>
                </a:lnTo>
                <a:lnTo>
                  <a:pt x="781" y="2692"/>
                </a:lnTo>
                <a:lnTo>
                  <a:pt x="781" y="2692"/>
                </a:lnTo>
                <a:lnTo>
                  <a:pt x="781" y="2692"/>
                </a:lnTo>
                <a:lnTo>
                  <a:pt x="780" y="2692"/>
                </a:lnTo>
                <a:lnTo>
                  <a:pt x="780" y="2690"/>
                </a:lnTo>
                <a:lnTo>
                  <a:pt x="780" y="2690"/>
                </a:lnTo>
                <a:lnTo>
                  <a:pt x="780" y="2690"/>
                </a:lnTo>
                <a:lnTo>
                  <a:pt x="780" y="2690"/>
                </a:lnTo>
                <a:lnTo>
                  <a:pt x="780" y="2690"/>
                </a:lnTo>
                <a:lnTo>
                  <a:pt x="781" y="2690"/>
                </a:lnTo>
                <a:lnTo>
                  <a:pt x="781" y="2690"/>
                </a:lnTo>
                <a:lnTo>
                  <a:pt x="781" y="2689"/>
                </a:lnTo>
                <a:lnTo>
                  <a:pt x="781" y="2688"/>
                </a:lnTo>
                <a:lnTo>
                  <a:pt x="781" y="2688"/>
                </a:lnTo>
                <a:lnTo>
                  <a:pt x="781" y="2688"/>
                </a:lnTo>
                <a:lnTo>
                  <a:pt x="781" y="2686"/>
                </a:lnTo>
                <a:lnTo>
                  <a:pt x="781" y="2686"/>
                </a:lnTo>
                <a:lnTo>
                  <a:pt x="781" y="2685"/>
                </a:lnTo>
                <a:lnTo>
                  <a:pt x="781" y="2684"/>
                </a:lnTo>
                <a:lnTo>
                  <a:pt x="781" y="2684"/>
                </a:lnTo>
                <a:lnTo>
                  <a:pt x="782" y="2682"/>
                </a:lnTo>
                <a:lnTo>
                  <a:pt x="782" y="2682"/>
                </a:lnTo>
                <a:lnTo>
                  <a:pt x="782" y="2682"/>
                </a:lnTo>
                <a:lnTo>
                  <a:pt x="782" y="2682"/>
                </a:lnTo>
                <a:lnTo>
                  <a:pt x="782" y="2681"/>
                </a:lnTo>
                <a:lnTo>
                  <a:pt x="782" y="2681"/>
                </a:lnTo>
                <a:lnTo>
                  <a:pt x="782" y="2680"/>
                </a:lnTo>
                <a:lnTo>
                  <a:pt x="782" y="2680"/>
                </a:lnTo>
                <a:lnTo>
                  <a:pt x="781" y="2680"/>
                </a:lnTo>
                <a:lnTo>
                  <a:pt x="781" y="2680"/>
                </a:lnTo>
                <a:lnTo>
                  <a:pt x="781" y="2678"/>
                </a:lnTo>
                <a:lnTo>
                  <a:pt x="782" y="2678"/>
                </a:lnTo>
                <a:lnTo>
                  <a:pt x="782" y="2678"/>
                </a:lnTo>
                <a:lnTo>
                  <a:pt x="782" y="2677"/>
                </a:lnTo>
                <a:lnTo>
                  <a:pt x="782" y="2677"/>
                </a:lnTo>
                <a:lnTo>
                  <a:pt x="782" y="2677"/>
                </a:lnTo>
                <a:lnTo>
                  <a:pt x="782" y="2675"/>
                </a:lnTo>
                <a:lnTo>
                  <a:pt x="782" y="2674"/>
                </a:lnTo>
                <a:lnTo>
                  <a:pt x="782" y="2674"/>
                </a:lnTo>
                <a:lnTo>
                  <a:pt x="782" y="2674"/>
                </a:lnTo>
                <a:lnTo>
                  <a:pt x="782" y="2674"/>
                </a:lnTo>
                <a:lnTo>
                  <a:pt x="782" y="2673"/>
                </a:lnTo>
                <a:lnTo>
                  <a:pt x="782" y="2673"/>
                </a:lnTo>
                <a:lnTo>
                  <a:pt x="782" y="2671"/>
                </a:lnTo>
                <a:lnTo>
                  <a:pt x="782" y="2671"/>
                </a:lnTo>
                <a:lnTo>
                  <a:pt x="782" y="2671"/>
                </a:lnTo>
                <a:lnTo>
                  <a:pt x="781" y="2671"/>
                </a:lnTo>
                <a:lnTo>
                  <a:pt x="781" y="2670"/>
                </a:lnTo>
                <a:lnTo>
                  <a:pt x="782" y="2670"/>
                </a:lnTo>
                <a:lnTo>
                  <a:pt x="782" y="2670"/>
                </a:lnTo>
                <a:lnTo>
                  <a:pt x="782" y="2669"/>
                </a:lnTo>
                <a:lnTo>
                  <a:pt x="782" y="2667"/>
                </a:lnTo>
                <a:lnTo>
                  <a:pt x="784" y="2667"/>
                </a:lnTo>
                <a:lnTo>
                  <a:pt x="784" y="2667"/>
                </a:lnTo>
                <a:lnTo>
                  <a:pt x="784" y="2666"/>
                </a:lnTo>
                <a:lnTo>
                  <a:pt x="784" y="2666"/>
                </a:lnTo>
                <a:lnTo>
                  <a:pt x="782" y="2666"/>
                </a:lnTo>
                <a:lnTo>
                  <a:pt x="782" y="2664"/>
                </a:lnTo>
                <a:lnTo>
                  <a:pt x="782" y="2663"/>
                </a:lnTo>
                <a:lnTo>
                  <a:pt x="782" y="2663"/>
                </a:lnTo>
                <a:lnTo>
                  <a:pt x="782" y="2663"/>
                </a:lnTo>
                <a:lnTo>
                  <a:pt x="781" y="2663"/>
                </a:lnTo>
                <a:lnTo>
                  <a:pt x="781" y="2663"/>
                </a:lnTo>
                <a:lnTo>
                  <a:pt x="781" y="2662"/>
                </a:lnTo>
                <a:lnTo>
                  <a:pt x="781" y="2662"/>
                </a:lnTo>
                <a:lnTo>
                  <a:pt x="781" y="2660"/>
                </a:lnTo>
                <a:lnTo>
                  <a:pt x="781" y="2659"/>
                </a:lnTo>
                <a:lnTo>
                  <a:pt x="781" y="2659"/>
                </a:lnTo>
                <a:lnTo>
                  <a:pt x="780" y="2659"/>
                </a:lnTo>
                <a:lnTo>
                  <a:pt x="780" y="2659"/>
                </a:lnTo>
                <a:lnTo>
                  <a:pt x="780" y="2658"/>
                </a:lnTo>
                <a:lnTo>
                  <a:pt x="780" y="2658"/>
                </a:lnTo>
                <a:lnTo>
                  <a:pt x="780" y="2658"/>
                </a:lnTo>
                <a:lnTo>
                  <a:pt x="780" y="2658"/>
                </a:lnTo>
                <a:lnTo>
                  <a:pt x="780" y="2658"/>
                </a:lnTo>
                <a:lnTo>
                  <a:pt x="781" y="2656"/>
                </a:lnTo>
                <a:lnTo>
                  <a:pt x="781" y="2656"/>
                </a:lnTo>
                <a:lnTo>
                  <a:pt x="782" y="2656"/>
                </a:lnTo>
                <a:lnTo>
                  <a:pt x="782" y="2656"/>
                </a:lnTo>
                <a:lnTo>
                  <a:pt x="782" y="2656"/>
                </a:lnTo>
                <a:lnTo>
                  <a:pt x="782" y="2656"/>
                </a:lnTo>
                <a:lnTo>
                  <a:pt x="784" y="2656"/>
                </a:lnTo>
                <a:lnTo>
                  <a:pt x="784" y="2655"/>
                </a:lnTo>
                <a:lnTo>
                  <a:pt x="784" y="2654"/>
                </a:lnTo>
                <a:lnTo>
                  <a:pt x="784" y="2654"/>
                </a:lnTo>
                <a:lnTo>
                  <a:pt x="782" y="2655"/>
                </a:lnTo>
                <a:lnTo>
                  <a:pt x="782" y="2655"/>
                </a:lnTo>
                <a:lnTo>
                  <a:pt x="782" y="2654"/>
                </a:lnTo>
                <a:lnTo>
                  <a:pt x="781" y="2654"/>
                </a:lnTo>
                <a:lnTo>
                  <a:pt x="781" y="2654"/>
                </a:lnTo>
                <a:lnTo>
                  <a:pt x="780" y="2654"/>
                </a:lnTo>
                <a:lnTo>
                  <a:pt x="780" y="2652"/>
                </a:lnTo>
                <a:lnTo>
                  <a:pt x="780" y="2652"/>
                </a:lnTo>
                <a:lnTo>
                  <a:pt x="780" y="2652"/>
                </a:lnTo>
                <a:lnTo>
                  <a:pt x="780" y="2652"/>
                </a:lnTo>
                <a:lnTo>
                  <a:pt x="780" y="2651"/>
                </a:lnTo>
                <a:lnTo>
                  <a:pt x="780" y="2651"/>
                </a:lnTo>
                <a:lnTo>
                  <a:pt x="778" y="2651"/>
                </a:lnTo>
                <a:lnTo>
                  <a:pt x="778" y="2649"/>
                </a:lnTo>
                <a:lnTo>
                  <a:pt x="778" y="2649"/>
                </a:lnTo>
                <a:lnTo>
                  <a:pt x="778" y="2649"/>
                </a:lnTo>
                <a:lnTo>
                  <a:pt x="777" y="2649"/>
                </a:lnTo>
                <a:lnTo>
                  <a:pt x="777" y="2648"/>
                </a:lnTo>
                <a:lnTo>
                  <a:pt x="777" y="2648"/>
                </a:lnTo>
                <a:lnTo>
                  <a:pt x="777" y="2648"/>
                </a:lnTo>
                <a:lnTo>
                  <a:pt x="778" y="2648"/>
                </a:lnTo>
                <a:lnTo>
                  <a:pt x="778" y="2647"/>
                </a:lnTo>
                <a:lnTo>
                  <a:pt x="778" y="2647"/>
                </a:lnTo>
                <a:lnTo>
                  <a:pt x="778" y="2647"/>
                </a:lnTo>
                <a:lnTo>
                  <a:pt x="780" y="2647"/>
                </a:lnTo>
                <a:lnTo>
                  <a:pt x="780" y="2647"/>
                </a:lnTo>
                <a:lnTo>
                  <a:pt x="780" y="2647"/>
                </a:lnTo>
                <a:lnTo>
                  <a:pt x="780" y="2648"/>
                </a:lnTo>
                <a:lnTo>
                  <a:pt x="780" y="2648"/>
                </a:lnTo>
                <a:lnTo>
                  <a:pt x="780" y="2648"/>
                </a:lnTo>
                <a:lnTo>
                  <a:pt x="781" y="2648"/>
                </a:lnTo>
                <a:lnTo>
                  <a:pt x="781" y="2648"/>
                </a:lnTo>
                <a:lnTo>
                  <a:pt x="781" y="2647"/>
                </a:lnTo>
                <a:lnTo>
                  <a:pt x="781" y="2647"/>
                </a:lnTo>
                <a:lnTo>
                  <a:pt x="781" y="2647"/>
                </a:lnTo>
                <a:lnTo>
                  <a:pt x="781" y="2645"/>
                </a:lnTo>
                <a:lnTo>
                  <a:pt x="781" y="2645"/>
                </a:lnTo>
                <a:lnTo>
                  <a:pt x="781" y="2644"/>
                </a:lnTo>
                <a:lnTo>
                  <a:pt x="781" y="2644"/>
                </a:lnTo>
                <a:lnTo>
                  <a:pt x="781" y="2644"/>
                </a:lnTo>
                <a:lnTo>
                  <a:pt x="781" y="2644"/>
                </a:lnTo>
                <a:lnTo>
                  <a:pt x="782" y="2644"/>
                </a:lnTo>
                <a:lnTo>
                  <a:pt x="782" y="2644"/>
                </a:lnTo>
                <a:lnTo>
                  <a:pt x="784" y="2644"/>
                </a:lnTo>
                <a:lnTo>
                  <a:pt x="784" y="2644"/>
                </a:lnTo>
                <a:lnTo>
                  <a:pt x="785" y="2644"/>
                </a:lnTo>
                <a:lnTo>
                  <a:pt x="785" y="2644"/>
                </a:lnTo>
                <a:lnTo>
                  <a:pt x="785" y="2644"/>
                </a:lnTo>
                <a:lnTo>
                  <a:pt x="785" y="2643"/>
                </a:lnTo>
                <a:lnTo>
                  <a:pt x="785" y="2643"/>
                </a:lnTo>
                <a:lnTo>
                  <a:pt x="785" y="2641"/>
                </a:lnTo>
                <a:lnTo>
                  <a:pt x="786" y="2641"/>
                </a:lnTo>
                <a:lnTo>
                  <a:pt x="786" y="2641"/>
                </a:lnTo>
                <a:lnTo>
                  <a:pt x="786" y="2640"/>
                </a:lnTo>
                <a:lnTo>
                  <a:pt x="786" y="2640"/>
                </a:lnTo>
                <a:lnTo>
                  <a:pt x="785" y="2640"/>
                </a:lnTo>
                <a:lnTo>
                  <a:pt x="785" y="2638"/>
                </a:lnTo>
                <a:lnTo>
                  <a:pt x="785" y="2638"/>
                </a:lnTo>
                <a:lnTo>
                  <a:pt x="785" y="2638"/>
                </a:lnTo>
                <a:lnTo>
                  <a:pt x="785" y="2637"/>
                </a:lnTo>
                <a:lnTo>
                  <a:pt x="785" y="2637"/>
                </a:lnTo>
                <a:lnTo>
                  <a:pt x="785" y="2636"/>
                </a:lnTo>
                <a:lnTo>
                  <a:pt x="786" y="2636"/>
                </a:lnTo>
                <a:lnTo>
                  <a:pt x="786" y="2636"/>
                </a:lnTo>
                <a:lnTo>
                  <a:pt x="786" y="2636"/>
                </a:lnTo>
                <a:lnTo>
                  <a:pt x="786" y="2634"/>
                </a:lnTo>
                <a:lnTo>
                  <a:pt x="785" y="2634"/>
                </a:lnTo>
                <a:lnTo>
                  <a:pt x="785" y="2633"/>
                </a:lnTo>
                <a:lnTo>
                  <a:pt x="785" y="2633"/>
                </a:lnTo>
                <a:lnTo>
                  <a:pt x="785" y="2633"/>
                </a:lnTo>
                <a:lnTo>
                  <a:pt x="785" y="2632"/>
                </a:lnTo>
                <a:lnTo>
                  <a:pt x="785" y="2630"/>
                </a:lnTo>
                <a:lnTo>
                  <a:pt x="785" y="2630"/>
                </a:lnTo>
                <a:lnTo>
                  <a:pt x="786" y="2630"/>
                </a:lnTo>
                <a:lnTo>
                  <a:pt x="785" y="2629"/>
                </a:lnTo>
                <a:lnTo>
                  <a:pt x="786" y="2629"/>
                </a:lnTo>
                <a:lnTo>
                  <a:pt x="785" y="2629"/>
                </a:lnTo>
                <a:lnTo>
                  <a:pt x="785" y="2629"/>
                </a:lnTo>
                <a:lnTo>
                  <a:pt x="785" y="2629"/>
                </a:lnTo>
                <a:lnTo>
                  <a:pt x="785" y="2629"/>
                </a:lnTo>
                <a:lnTo>
                  <a:pt x="784" y="2628"/>
                </a:lnTo>
                <a:lnTo>
                  <a:pt x="784" y="2628"/>
                </a:lnTo>
                <a:lnTo>
                  <a:pt x="784" y="2628"/>
                </a:lnTo>
                <a:lnTo>
                  <a:pt x="784" y="2626"/>
                </a:lnTo>
                <a:lnTo>
                  <a:pt x="782" y="2626"/>
                </a:lnTo>
                <a:lnTo>
                  <a:pt x="784" y="2626"/>
                </a:lnTo>
                <a:lnTo>
                  <a:pt x="784" y="2625"/>
                </a:lnTo>
                <a:lnTo>
                  <a:pt x="784" y="2625"/>
                </a:lnTo>
                <a:lnTo>
                  <a:pt x="784" y="2625"/>
                </a:lnTo>
                <a:lnTo>
                  <a:pt x="784" y="2625"/>
                </a:lnTo>
                <a:lnTo>
                  <a:pt x="782" y="2625"/>
                </a:lnTo>
                <a:lnTo>
                  <a:pt x="782" y="2625"/>
                </a:lnTo>
                <a:lnTo>
                  <a:pt x="782" y="2623"/>
                </a:lnTo>
                <a:lnTo>
                  <a:pt x="782" y="2623"/>
                </a:lnTo>
                <a:lnTo>
                  <a:pt x="782" y="2623"/>
                </a:lnTo>
                <a:lnTo>
                  <a:pt x="782" y="2623"/>
                </a:lnTo>
                <a:lnTo>
                  <a:pt x="782" y="2622"/>
                </a:lnTo>
                <a:lnTo>
                  <a:pt x="782" y="2622"/>
                </a:lnTo>
                <a:lnTo>
                  <a:pt x="782" y="2621"/>
                </a:lnTo>
                <a:lnTo>
                  <a:pt x="781" y="2621"/>
                </a:lnTo>
                <a:lnTo>
                  <a:pt x="781" y="2622"/>
                </a:lnTo>
                <a:lnTo>
                  <a:pt x="781" y="2622"/>
                </a:lnTo>
                <a:lnTo>
                  <a:pt x="780" y="2622"/>
                </a:lnTo>
                <a:lnTo>
                  <a:pt x="778" y="2623"/>
                </a:lnTo>
                <a:lnTo>
                  <a:pt x="778" y="2623"/>
                </a:lnTo>
                <a:lnTo>
                  <a:pt x="778" y="2622"/>
                </a:lnTo>
                <a:lnTo>
                  <a:pt x="778" y="2622"/>
                </a:lnTo>
                <a:lnTo>
                  <a:pt x="778" y="2622"/>
                </a:lnTo>
                <a:lnTo>
                  <a:pt x="778" y="2622"/>
                </a:lnTo>
                <a:lnTo>
                  <a:pt x="778" y="2621"/>
                </a:lnTo>
                <a:lnTo>
                  <a:pt x="778" y="2621"/>
                </a:lnTo>
                <a:lnTo>
                  <a:pt x="778" y="2619"/>
                </a:lnTo>
                <a:lnTo>
                  <a:pt x="778" y="2619"/>
                </a:lnTo>
                <a:lnTo>
                  <a:pt x="778" y="2619"/>
                </a:lnTo>
                <a:lnTo>
                  <a:pt x="778" y="2618"/>
                </a:lnTo>
                <a:lnTo>
                  <a:pt x="778" y="2618"/>
                </a:lnTo>
                <a:lnTo>
                  <a:pt x="778" y="2617"/>
                </a:lnTo>
                <a:lnTo>
                  <a:pt x="777" y="2617"/>
                </a:lnTo>
                <a:lnTo>
                  <a:pt x="777" y="2617"/>
                </a:lnTo>
                <a:lnTo>
                  <a:pt x="777" y="2617"/>
                </a:lnTo>
                <a:lnTo>
                  <a:pt x="775" y="2615"/>
                </a:lnTo>
                <a:lnTo>
                  <a:pt x="775" y="2615"/>
                </a:lnTo>
                <a:lnTo>
                  <a:pt x="774" y="2615"/>
                </a:lnTo>
                <a:lnTo>
                  <a:pt x="774" y="2617"/>
                </a:lnTo>
                <a:lnTo>
                  <a:pt x="774" y="2617"/>
                </a:lnTo>
                <a:lnTo>
                  <a:pt x="774" y="2617"/>
                </a:lnTo>
                <a:lnTo>
                  <a:pt x="773" y="2617"/>
                </a:lnTo>
                <a:lnTo>
                  <a:pt x="773" y="2615"/>
                </a:lnTo>
                <a:lnTo>
                  <a:pt x="774" y="2614"/>
                </a:lnTo>
                <a:lnTo>
                  <a:pt x="774" y="2614"/>
                </a:lnTo>
                <a:lnTo>
                  <a:pt x="774" y="2614"/>
                </a:lnTo>
                <a:lnTo>
                  <a:pt x="774" y="2614"/>
                </a:lnTo>
                <a:lnTo>
                  <a:pt x="774" y="2614"/>
                </a:lnTo>
                <a:lnTo>
                  <a:pt x="775" y="2612"/>
                </a:lnTo>
                <a:lnTo>
                  <a:pt x="777" y="2612"/>
                </a:lnTo>
                <a:lnTo>
                  <a:pt x="777" y="2612"/>
                </a:lnTo>
                <a:lnTo>
                  <a:pt x="777" y="2612"/>
                </a:lnTo>
                <a:lnTo>
                  <a:pt x="777" y="2611"/>
                </a:lnTo>
                <a:lnTo>
                  <a:pt x="777" y="2611"/>
                </a:lnTo>
                <a:lnTo>
                  <a:pt x="777" y="2611"/>
                </a:lnTo>
                <a:lnTo>
                  <a:pt x="777" y="2611"/>
                </a:lnTo>
                <a:lnTo>
                  <a:pt x="775" y="2611"/>
                </a:lnTo>
                <a:lnTo>
                  <a:pt x="775" y="2611"/>
                </a:lnTo>
                <a:lnTo>
                  <a:pt x="777" y="2610"/>
                </a:lnTo>
                <a:lnTo>
                  <a:pt x="777" y="2610"/>
                </a:lnTo>
                <a:lnTo>
                  <a:pt x="777" y="2610"/>
                </a:lnTo>
                <a:lnTo>
                  <a:pt x="777" y="2610"/>
                </a:lnTo>
                <a:lnTo>
                  <a:pt x="778" y="2608"/>
                </a:lnTo>
                <a:lnTo>
                  <a:pt x="778" y="2608"/>
                </a:lnTo>
                <a:lnTo>
                  <a:pt x="777" y="2607"/>
                </a:lnTo>
                <a:lnTo>
                  <a:pt x="778" y="2607"/>
                </a:lnTo>
                <a:lnTo>
                  <a:pt x="778" y="2607"/>
                </a:lnTo>
                <a:lnTo>
                  <a:pt x="778" y="2606"/>
                </a:lnTo>
                <a:lnTo>
                  <a:pt x="778" y="2606"/>
                </a:lnTo>
                <a:lnTo>
                  <a:pt x="778" y="2606"/>
                </a:lnTo>
                <a:lnTo>
                  <a:pt x="778" y="2606"/>
                </a:lnTo>
                <a:lnTo>
                  <a:pt x="777" y="2606"/>
                </a:lnTo>
                <a:lnTo>
                  <a:pt x="777" y="2606"/>
                </a:lnTo>
                <a:lnTo>
                  <a:pt x="777" y="2606"/>
                </a:lnTo>
                <a:lnTo>
                  <a:pt x="775" y="2606"/>
                </a:lnTo>
                <a:lnTo>
                  <a:pt x="775" y="2604"/>
                </a:lnTo>
                <a:lnTo>
                  <a:pt x="774" y="2604"/>
                </a:lnTo>
                <a:lnTo>
                  <a:pt x="774" y="2604"/>
                </a:lnTo>
                <a:lnTo>
                  <a:pt x="775" y="2604"/>
                </a:lnTo>
                <a:lnTo>
                  <a:pt x="775" y="2604"/>
                </a:lnTo>
                <a:lnTo>
                  <a:pt x="775" y="2603"/>
                </a:lnTo>
                <a:lnTo>
                  <a:pt x="777" y="2603"/>
                </a:lnTo>
                <a:lnTo>
                  <a:pt x="777" y="2603"/>
                </a:lnTo>
                <a:lnTo>
                  <a:pt x="777" y="2603"/>
                </a:lnTo>
                <a:lnTo>
                  <a:pt x="777" y="2603"/>
                </a:lnTo>
                <a:lnTo>
                  <a:pt x="777" y="2603"/>
                </a:lnTo>
                <a:lnTo>
                  <a:pt x="778" y="2603"/>
                </a:lnTo>
                <a:lnTo>
                  <a:pt x="778" y="2602"/>
                </a:lnTo>
                <a:lnTo>
                  <a:pt x="778" y="2602"/>
                </a:lnTo>
                <a:lnTo>
                  <a:pt x="780" y="2602"/>
                </a:lnTo>
                <a:lnTo>
                  <a:pt x="780" y="2600"/>
                </a:lnTo>
                <a:lnTo>
                  <a:pt x="780" y="2600"/>
                </a:lnTo>
                <a:lnTo>
                  <a:pt x="780" y="2600"/>
                </a:lnTo>
                <a:lnTo>
                  <a:pt x="780" y="2599"/>
                </a:lnTo>
                <a:lnTo>
                  <a:pt x="778" y="2599"/>
                </a:lnTo>
                <a:lnTo>
                  <a:pt x="778" y="2597"/>
                </a:lnTo>
                <a:lnTo>
                  <a:pt x="780" y="2597"/>
                </a:lnTo>
                <a:lnTo>
                  <a:pt x="780" y="2599"/>
                </a:lnTo>
                <a:lnTo>
                  <a:pt x="780" y="2599"/>
                </a:lnTo>
                <a:lnTo>
                  <a:pt x="781" y="2599"/>
                </a:lnTo>
                <a:lnTo>
                  <a:pt x="781" y="2599"/>
                </a:lnTo>
                <a:lnTo>
                  <a:pt x="781" y="2597"/>
                </a:lnTo>
                <a:lnTo>
                  <a:pt x="781" y="2597"/>
                </a:lnTo>
                <a:lnTo>
                  <a:pt x="780" y="2597"/>
                </a:lnTo>
                <a:lnTo>
                  <a:pt x="780" y="2596"/>
                </a:lnTo>
                <a:lnTo>
                  <a:pt x="780" y="2596"/>
                </a:lnTo>
                <a:lnTo>
                  <a:pt x="780" y="2595"/>
                </a:lnTo>
                <a:lnTo>
                  <a:pt x="780" y="2595"/>
                </a:lnTo>
                <a:lnTo>
                  <a:pt x="780" y="2595"/>
                </a:lnTo>
                <a:lnTo>
                  <a:pt x="781" y="2595"/>
                </a:lnTo>
                <a:lnTo>
                  <a:pt x="781" y="2593"/>
                </a:lnTo>
                <a:lnTo>
                  <a:pt x="780" y="2592"/>
                </a:lnTo>
                <a:lnTo>
                  <a:pt x="780" y="2592"/>
                </a:lnTo>
                <a:lnTo>
                  <a:pt x="781" y="2592"/>
                </a:lnTo>
                <a:lnTo>
                  <a:pt x="781" y="2592"/>
                </a:lnTo>
                <a:lnTo>
                  <a:pt x="781" y="2591"/>
                </a:lnTo>
                <a:lnTo>
                  <a:pt x="782" y="2591"/>
                </a:lnTo>
                <a:lnTo>
                  <a:pt x="782" y="2591"/>
                </a:lnTo>
                <a:lnTo>
                  <a:pt x="782" y="2591"/>
                </a:lnTo>
                <a:lnTo>
                  <a:pt x="782" y="2591"/>
                </a:lnTo>
                <a:lnTo>
                  <a:pt x="782" y="2589"/>
                </a:lnTo>
                <a:lnTo>
                  <a:pt x="782" y="2589"/>
                </a:lnTo>
                <a:lnTo>
                  <a:pt x="782" y="2589"/>
                </a:lnTo>
                <a:lnTo>
                  <a:pt x="782" y="2588"/>
                </a:lnTo>
                <a:lnTo>
                  <a:pt x="782" y="2588"/>
                </a:lnTo>
                <a:lnTo>
                  <a:pt x="784" y="2588"/>
                </a:lnTo>
                <a:lnTo>
                  <a:pt x="784" y="2587"/>
                </a:lnTo>
                <a:lnTo>
                  <a:pt x="784" y="2587"/>
                </a:lnTo>
                <a:lnTo>
                  <a:pt x="784" y="2587"/>
                </a:lnTo>
                <a:lnTo>
                  <a:pt x="784" y="2588"/>
                </a:lnTo>
                <a:lnTo>
                  <a:pt x="785" y="2588"/>
                </a:lnTo>
                <a:lnTo>
                  <a:pt x="785" y="2588"/>
                </a:lnTo>
                <a:lnTo>
                  <a:pt x="785" y="2587"/>
                </a:lnTo>
                <a:lnTo>
                  <a:pt x="785" y="2587"/>
                </a:lnTo>
                <a:lnTo>
                  <a:pt x="785" y="2587"/>
                </a:lnTo>
                <a:lnTo>
                  <a:pt x="785" y="2585"/>
                </a:lnTo>
                <a:lnTo>
                  <a:pt x="785" y="2585"/>
                </a:lnTo>
                <a:lnTo>
                  <a:pt x="785" y="2584"/>
                </a:lnTo>
                <a:lnTo>
                  <a:pt x="785" y="2584"/>
                </a:lnTo>
                <a:lnTo>
                  <a:pt x="785" y="2582"/>
                </a:lnTo>
                <a:lnTo>
                  <a:pt x="784" y="2582"/>
                </a:lnTo>
                <a:lnTo>
                  <a:pt x="784" y="2581"/>
                </a:lnTo>
                <a:lnTo>
                  <a:pt x="784" y="2581"/>
                </a:lnTo>
                <a:lnTo>
                  <a:pt x="784" y="2581"/>
                </a:lnTo>
                <a:lnTo>
                  <a:pt x="784" y="2580"/>
                </a:lnTo>
                <a:lnTo>
                  <a:pt x="784" y="2578"/>
                </a:lnTo>
                <a:lnTo>
                  <a:pt x="784" y="2578"/>
                </a:lnTo>
                <a:lnTo>
                  <a:pt x="785" y="2578"/>
                </a:lnTo>
                <a:lnTo>
                  <a:pt x="785" y="2578"/>
                </a:lnTo>
                <a:lnTo>
                  <a:pt x="785" y="2577"/>
                </a:lnTo>
                <a:lnTo>
                  <a:pt x="785" y="2577"/>
                </a:lnTo>
                <a:lnTo>
                  <a:pt x="785" y="2577"/>
                </a:lnTo>
                <a:lnTo>
                  <a:pt x="785" y="2577"/>
                </a:lnTo>
                <a:lnTo>
                  <a:pt x="786" y="2577"/>
                </a:lnTo>
                <a:lnTo>
                  <a:pt x="786" y="2577"/>
                </a:lnTo>
                <a:lnTo>
                  <a:pt x="788" y="2578"/>
                </a:lnTo>
                <a:lnTo>
                  <a:pt x="788" y="2578"/>
                </a:lnTo>
                <a:lnTo>
                  <a:pt x="788" y="2578"/>
                </a:lnTo>
                <a:lnTo>
                  <a:pt x="788" y="2578"/>
                </a:lnTo>
                <a:lnTo>
                  <a:pt x="788" y="2578"/>
                </a:lnTo>
                <a:lnTo>
                  <a:pt x="788" y="2578"/>
                </a:lnTo>
                <a:lnTo>
                  <a:pt x="788" y="2578"/>
                </a:lnTo>
                <a:lnTo>
                  <a:pt x="789" y="2578"/>
                </a:lnTo>
                <a:lnTo>
                  <a:pt x="789" y="2577"/>
                </a:lnTo>
                <a:lnTo>
                  <a:pt x="789" y="2577"/>
                </a:lnTo>
                <a:lnTo>
                  <a:pt x="789" y="2576"/>
                </a:lnTo>
                <a:lnTo>
                  <a:pt x="789" y="2576"/>
                </a:lnTo>
                <a:lnTo>
                  <a:pt x="790" y="2576"/>
                </a:lnTo>
                <a:lnTo>
                  <a:pt x="790" y="2574"/>
                </a:lnTo>
                <a:lnTo>
                  <a:pt x="790" y="2574"/>
                </a:lnTo>
                <a:lnTo>
                  <a:pt x="792" y="2574"/>
                </a:lnTo>
                <a:lnTo>
                  <a:pt x="792" y="2574"/>
                </a:lnTo>
                <a:lnTo>
                  <a:pt x="792" y="2573"/>
                </a:lnTo>
                <a:lnTo>
                  <a:pt x="790" y="2573"/>
                </a:lnTo>
                <a:lnTo>
                  <a:pt x="790" y="2573"/>
                </a:lnTo>
                <a:lnTo>
                  <a:pt x="790" y="2571"/>
                </a:lnTo>
                <a:lnTo>
                  <a:pt x="790" y="2571"/>
                </a:lnTo>
                <a:lnTo>
                  <a:pt x="790" y="2571"/>
                </a:lnTo>
                <a:lnTo>
                  <a:pt x="790" y="2570"/>
                </a:lnTo>
                <a:lnTo>
                  <a:pt x="790" y="2570"/>
                </a:lnTo>
                <a:lnTo>
                  <a:pt x="789" y="2570"/>
                </a:lnTo>
                <a:lnTo>
                  <a:pt x="789" y="2570"/>
                </a:lnTo>
                <a:lnTo>
                  <a:pt x="789" y="2570"/>
                </a:lnTo>
                <a:lnTo>
                  <a:pt x="789" y="2569"/>
                </a:lnTo>
                <a:lnTo>
                  <a:pt x="789" y="2569"/>
                </a:lnTo>
                <a:lnTo>
                  <a:pt x="788" y="2567"/>
                </a:lnTo>
                <a:lnTo>
                  <a:pt x="788" y="2567"/>
                </a:lnTo>
                <a:lnTo>
                  <a:pt x="788" y="2567"/>
                </a:lnTo>
                <a:lnTo>
                  <a:pt x="788" y="2566"/>
                </a:lnTo>
                <a:lnTo>
                  <a:pt x="788" y="2566"/>
                </a:lnTo>
                <a:lnTo>
                  <a:pt x="789" y="2566"/>
                </a:lnTo>
                <a:lnTo>
                  <a:pt x="789" y="2566"/>
                </a:lnTo>
                <a:lnTo>
                  <a:pt x="789" y="2565"/>
                </a:lnTo>
                <a:lnTo>
                  <a:pt x="789" y="2565"/>
                </a:lnTo>
                <a:lnTo>
                  <a:pt x="789" y="2565"/>
                </a:lnTo>
                <a:lnTo>
                  <a:pt x="789" y="2563"/>
                </a:lnTo>
                <a:lnTo>
                  <a:pt x="788" y="2563"/>
                </a:lnTo>
                <a:lnTo>
                  <a:pt x="788" y="2563"/>
                </a:lnTo>
                <a:lnTo>
                  <a:pt x="788" y="2563"/>
                </a:lnTo>
                <a:lnTo>
                  <a:pt x="788" y="2562"/>
                </a:lnTo>
                <a:lnTo>
                  <a:pt x="788" y="2562"/>
                </a:lnTo>
                <a:lnTo>
                  <a:pt x="788" y="2562"/>
                </a:lnTo>
                <a:lnTo>
                  <a:pt x="786" y="2562"/>
                </a:lnTo>
                <a:lnTo>
                  <a:pt x="786" y="2562"/>
                </a:lnTo>
                <a:lnTo>
                  <a:pt x="786" y="2562"/>
                </a:lnTo>
                <a:lnTo>
                  <a:pt x="786" y="2561"/>
                </a:lnTo>
                <a:lnTo>
                  <a:pt x="788" y="2561"/>
                </a:lnTo>
                <a:lnTo>
                  <a:pt x="788" y="2561"/>
                </a:lnTo>
                <a:lnTo>
                  <a:pt x="788" y="2559"/>
                </a:lnTo>
                <a:lnTo>
                  <a:pt x="786" y="2559"/>
                </a:lnTo>
                <a:lnTo>
                  <a:pt x="786" y="2559"/>
                </a:lnTo>
                <a:lnTo>
                  <a:pt x="786" y="2559"/>
                </a:lnTo>
                <a:lnTo>
                  <a:pt x="786" y="2559"/>
                </a:lnTo>
                <a:lnTo>
                  <a:pt x="786" y="2558"/>
                </a:lnTo>
                <a:lnTo>
                  <a:pt x="786" y="2558"/>
                </a:lnTo>
                <a:lnTo>
                  <a:pt x="785" y="2558"/>
                </a:lnTo>
                <a:lnTo>
                  <a:pt x="785" y="2558"/>
                </a:lnTo>
                <a:lnTo>
                  <a:pt x="785" y="2556"/>
                </a:lnTo>
                <a:lnTo>
                  <a:pt x="785" y="2556"/>
                </a:lnTo>
                <a:lnTo>
                  <a:pt x="785" y="2556"/>
                </a:lnTo>
                <a:lnTo>
                  <a:pt x="785" y="2556"/>
                </a:lnTo>
                <a:lnTo>
                  <a:pt x="785" y="2556"/>
                </a:lnTo>
                <a:lnTo>
                  <a:pt x="785" y="2556"/>
                </a:lnTo>
                <a:lnTo>
                  <a:pt x="785" y="2555"/>
                </a:lnTo>
                <a:lnTo>
                  <a:pt x="785" y="2555"/>
                </a:lnTo>
                <a:lnTo>
                  <a:pt x="786" y="2555"/>
                </a:lnTo>
                <a:lnTo>
                  <a:pt x="786" y="2555"/>
                </a:lnTo>
                <a:lnTo>
                  <a:pt x="786" y="2555"/>
                </a:lnTo>
                <a:lnTo>
                  <a:pt x="786" y="2555"/>
                </a:lnTo>
                <a:lnTo>
                  <a:pt x="788" y="2555"/>
                </a:lnTo>
                <a:lnTo>
                  <a:pt x="788" y="2554"/>
                </a:lnTo>
                <a:lnTo>
                  <a:pt x="788" y="2554"/>
                </a:lnTo>
                <a:lnTo>
                  <a:pt x="786" y="2554"/>
                </a:lnTo>
                <a:lnTo>
                  <a:pt x="786" y="2554"/>
                </a:lnTo>
                <a:lnTo>
                  <a:pt x="786" y="2554"/>
                </a:lnTo>
                <a:lnTo>
                  <a:pt x="786" y="2552"/>
                </a:lnTo>
                <a:lnTo>
                  <a:pt x="786" y="2552"/>
                </a:lnTo>
                <a:lnTo>
                  <a:pt x="786" y="2552"/>
                </a:lnTo>
                <a:lnTo>
                  <a:pt x="788" y="2551"/>
                </a:lnTo>
                <a:lnTo>
                  <a:pt x="788" y="2551"/>
                </a:lnTo>
                <a:lnTo>
                  <a:pt x="788" y="2551"/>
                </a:lnTo>
                <a:lnTo>
                  <a:pt x="788" y="2550"/>
                </a:lnTo>
                <a:lnTo>
                  <a:pt x="788" y="2550"/>
                </a:lnTo>
                <a:lnTo>
                  <a:pt x="788" y="2548"/>
                </a:lnTo>
                <a:lnTo>
                  <a:pt x="789" y="2548"/>
                </a:lnTo>
                <a:lnTo>
                  <a:pt x="789" y="2547"/>
                </a:lnTo>
                <a:lnTo>
                  <a:pt x="789" y="2545"/>
                </a:lnTo>
                <a:lnTo>
                  <a:pt x="789" y="2545"/>
                </a:lnTo>
                <a:lnTo>
                  <a:pt x="789" y="2545"/>
                </a:lnTo>
                <a:lnTo>
                  <a:pt x="789" y="2544"/>
                </a:lnTo>
                <a:lnTo>
                  <a:pt x="788" y="2544"/>
                </a:lnTo>
                <a:lnTo>
                  <a:pt x="789" y="2544"/>
                </a:lnTo>
                <a:lnTo>
                  <a:pt x="789" y="2544"/>
                </a:lnTo>
                <a:lnTo>
                  <a:pt x="790" y="2543"/>
                </a:lnTo>
                <a:lnTo>
                  <a:pt x="790" y="2543"/>
                </a:lnTo>
                <a:lnTo>
                  <a:pt x="790" y="2543"/>
                </a:lnTo>
                <a:lnTo>
                  <a:pt x="792" y="2543"/>
                </a:lnTo>
                <a:lnTo>
                  <a:pt x="792" y="2543"/>
                </a:lnTo>
                <a:lnTo>
                  <a:pt x="792" y="2541"/>
                </a:lnTo>
                <a:lnTo>
                  <a:pt x="790" y="2541"/>
                </a:lnTo>
                <a:lnTo>
                  <a:pt x="790" y="2540"/>
                </a:lnTo>
                <a:lnTo>
                  <a:pt x="792" y="2540"/>
                </a:lnTo>
                <a:lnTo>
                  <a:pt x="792" y="2540"/>
                </a:lnTo>
                <a:lnTo>
                  <a:pt x="792" y="2540"/>
                </a:lnTo>
                <a:lnTo>
                  <a:pt x="793" y="2540"/>
                </a:lnTo>
                <a:lnTo>
                  <a:pt x="793" y="2539"/>
                </a:lnTo>
                <a:lnTo>
                  <a:pt x="793" y="2539"/>
                </a:lnTo>
                <a:lnTo>
                  <a:pt x="793" y="2537"/>
                </a:lnTo>
                <a:lnTo>
                  <a:pt x="793" y="2537"/>
                </a:lnTo>
                <a:lnTo>
                  <a:pt x="793" y="2536"/>
                </a:lnTo>
                <a:lnTo>
                  <a:pt x="795" y="2535"/>
                </a:lnTo>
                <a:lnTo>
                  <a:pt x="795" y="2535"/>
                </a:lnTo>
                <a:lnTo>
                  <a:pt x="795" y="2535"/>
                </a:lnTo>
                <a:lnTo>
                  <a:pt x="795" y="2535"/>
                </a:lnTo>
                <a:lnTo>
                  <a:pt x="796" y="2535"/>
                </a:lnTo>
                <a:lnTo>
                  <a:pt x="796" y="2533"/>
                </a:lnTo>
                <a:lnTo>
                  <a:pt x="796" y="2535"/>
                </a:lnTo>
                <a:lnTo>
                  <a:pt x="796" y="2535"/>
                </a:lnTo>
                <a:lnTo>
                  <a:pt x="796" y="2535"/>
                </a:lnTo>
                <a:lnTo>
                  <a:pt x="796" y="2535"/>
                </a:lnTo>
                <a:lnTo>
                  <a:pt x="797" y="2535"/>
                </a:lnTo>
                <a:lnTo>
                  <a:pt x="797" y="2535"/>
                </a:lnTo>
                <a:lnTo>
                  <a:pt x="797" y="2533"/>
                </a:lnTo>
                <a:lnTo>
                  <a:pt x="797" y="2533"/>
                </a:lnTo>
                <a:lnTo>
                  <a:pt x="797" y="2532"/>
                </a:lnTo>
                <a:lnTo>
                  <a:pt x="797" y="2532"/>
                </a:lnTo>
                <a:lnTo>
                  <a:pt x="797" y="2530"/>
                </a:lnTo>
                <a:lnTo>
                  <a:pt x="797" y="2530"/>
                </a:lnTo>
                <a:lnTo>
                  <a:pt x="799" y="2530"/>
                </a:lnTo>
                <a:lnTo>
                  <a:pt x="799" y="2529"/>
                </a:lnTo>
                <a:lnTo>
                  <a:pt x="799" y="2529"/>
                </a:lnTo>
                <a:lnTo>
                  <a:pt x="799" y="2529"/>
                </a:lnTo>
                <a:lnTo>
                  <a:pt x="799" y="2528"/>
                </a:lnTo>
                <a:lnTo>
                  <a:pt x="800" y="2528"/>
                </a:lnTo>
                <a:lnTo>
                  <a:pt x="800" y="2526"/>
                </a:lnTo>
                <a:lnTo>
                  <a:pt x="800" y="2526"/>
                </a:lnTo>
                <a:lnTo>
                  <a:pt x="799" y="2526"/>
                </a:lnTo>
                <a:lnTo>
                  <a:pt x="799" y="2525"/>
                </a:lnTo>
                <a:lnTo>
                  <a:pt x="799" y="2525"/>
                </a:lnTo>
                <a:lnTo>
                  <a:pt x="799" y="2524"/>
                </a:lnTo>
                <a:lnTo>
                  <a:pt x="799" y="2524"/>
                </a:lnTo>
                <a:lnTo>
                  <a:pt x="799" y="2522"/>
                </a:lnTo>
                <a:lnTo>
                  <a:pt x="799" y="2522"/>
                </a:lnTo>
                <a:lnTo>
                  <a:pt x="799" y="2521"/>
                </a:lnTo>
                <a:lnTo>
                  <a:pt x="799" y="2521"/>
                </a:lnTo>
                <a:lnTo>
                  <a:pt x="797" y="2519"/>
                </a:lnTo>
                <a:lnTo>
                  <a:pt x="797" y="2518"/>
                </a:lnTo>
                <a:lnTo>
                  <a:pt x="797" y="2518"/>
                </a:lnTo>
                <a:lnTo>
                  <a:pt x="796" y="2518"/>
                </a:lnTo>
                <a:lnTo>
                  <a:pt x="796" y="2517"/>
                </a:lnTo>
                <a:lnTo>
                  <a:pt x="796" y="2515"/>
                </a:lnTo>
                <a:lnTo>
                  <a:pt x="795" y="2513"/>
                </a:lnTo>
                <a:lnTo>
                  <a:pt x="795" y="2511"/>
                </a:lnTo>
                <a:lnTo>
                  <a:pt x="793" y="2511"/>
                </a:lnTo>
                <a:lnTo>
                  <a:pt x="793" y="2510"/>
                </a:lnTo>
                <a:lnTo>
                  <a:pt x="793" y="2507"/>
                </a:lnTo>
                <a:lnTo>
                  <a:pt x="793" y="2507"/>
                </a:lnTo>
                <a:lnTo>
                  <a:pt x="792" y="2506"/>
                </a:lnTo>
                <a:lnTo>
                  <a:pt x="792" y="2504"/>
                </a:lnTo>
                <a:lnTo>
                  <a:pt x="790" y="2504"/>
                </a:lnTo>
                <a:lnTo>
                  <a:pt x="790" y="2503"/>
                </a:lnTo>
                <a:lnTo>
                  <a:pt x="790" y="2503"/>
                </a:lnTo>
                <a:lnTo>
                  <a:pt x="790" y="2502"/>
                </a:lnTo>
                <a:lnTo>
                  <a:pt x="790" y="2500"/>
                </a:lnTo>
                <a:lnTo>
                  <a:pt x="790" y="2500"/>
                </a:lnTo>
                <a:lnTo>
                  <a:pt x="790" y="2499"/>
                </a:lnTo>
                <a:lnTo>
                  <a:pt x="790" y="2499"/>
                </a:lnTo>
                <a:lnTo>
                  <a:pt x="789" y="2498"/>
                </a:lnTo>
                <a:lnTo>
                  <a:pt x="786" y="2496"/>
                </a:lnTo>
                <a:lnTo>
                  <a:pt x="790" y="2491"/>
                </a:lnTo>
                <a:lnTo>
                  <a:pt x="790" y="2491"/>
                </a:lnTo>
                <a:lnTo>
                  <a:pt x="795" y="2487"/>
                </a:lnTo>
                <a:lnTo>
                  <a:pt x="804" y="2476"/>
                </a:lnTo>
                <a:lnTo>
                  <a:pt x="812" y="2467"/>
                </a:lnTo>
                <a:lnTo>
                  <a:pt x="814" y="2466"/>
                </a:lnTo>
                <a:lnTo>
                  <a:pt x="826" y="2454"/>
                </a:lnTo>
                <a:lnTo>
                  <a:pt x="827" y="2452"/>
                </a:lnTo>
                <a:lnTo>
                  <a:pt x="837" y="2443"/>
                </a:lnTo>
                <a:lnTo>
                  <a:pt x="842" y="2436"/>
                </a:lnTo>
                <a:lnTo>
                  <a:pt x="844" y="2435"/>
                </a:lnTo>
                <a:lnTo>
                  <a:pt x="868" y="2409"/>
                </a:lnTo>
                <a:lnTo>
                  <a:pt x="873" y="2403"/>
                </a:lnTo>
                <a:lnTo>
                  <a:pt x="877" y="2399"/>
                </a:lnTo>
                <a:lnTo>
                  <a:pt x="878" y="2399"/>
                </a:lnTo>
                <a:lnTo>
                  <a:pt x="878" y="2398"/>
                </a:lnTo>
                <a:lnTo>
                  <a:pt x="878" y="2398"/>
                </a:lnTo>
                <a:lnTo>
                  <a:pt x="881" y="2395"/>
                </a:lnTo>
                <a:lnTo>
                  <a:pt x="889" y="2385"/>
                </a:lnTo>
                <a:lnTo>
                  <a:pt x="894" y="2381"/>
                </a:lnTo>
                <a:lnTo>
                  <a:pt x="897" y="2379"/>
                </a:lnTo>
                <a:lnTo>
                  <a:pt x="900" y="2374"/>
                </a:lnTo>
                <a:lnTo>
                  <a:pt x="900" y="2374"/>
                </a:lnTo>
                <a:lnTo>
                  <a:pt x="900" y="2373"/>
                </a:lnTo>
                <a:lnTo>
                  <a:pt x="900" y="2368"/>
                </a:lnTo>
                <a:lnTo>
                  <a:pt x="900" y="2366"/>
                </a:lnTo>
                <a:lnTo>
                  <a:pt x="899" y="2354"/>
                </a:lnTo>
                <a:lnTo>
                  <a:pt x="897" y="2350"/>
                </a:lnTo>
                <a:lnTo>
                  <a:pt x="897" y="2343"/>
                </a:lnTo>
                <a:lnTo>
                  <a:pt x="896" y="2333"/>
                </a:lnTo>
                <a:lnTo>
                  <a:pt x="896" y="2331"/>
                </a:lnTo>
                <a:lnTo>
                  <a:pt x="896" y="2327"/>
                </a:lnTo>
                <a:lnTo>
                  <a:pt x="896" y="2325"/>
                </a:lnTo>
                <a:lnTo>
                  <a:pt x="908" y="2332"/>
                </a:lnTo>
                <a:lnTo>
                  <a:pt x="920" y="2338"/>
                </a:lnTo>
                <a:lnTo>
                  <a:pt x="927" y="2340"/>
                </a:lnTo>
                <a:lnTo>
                  <a:pt x="927" y="2340"/>
                </a:lnTo>
                <a:lnTo>
                  <a:pt x="929" y="2342"/>
                </a:lnTo>
                <a:lnTo>
                  <a:pt x="933" y="2343"/>
                </a:lnTo>
                <a:lnTo>
                  <a:pt x="936" y="2344"/>
                </a:lnTo>
                <a:lnTo>
                  <a:pt x="941" y="2347"/>
                </a:lnTo>
                <a:lnTo>
                  <a:pt x="944" y="2348"/>
                </a:lnTo>
                <a:lnTo>
                  <a:pt x="944" y="2348"/>
                </a:lnTo>
                <a:lnTo>
                  <a:pt x="946" y="2350"/>
                </a:lnTo>
                <a:lnTo>
                  <a:pt x="946" y="2350"/>
                </a:lnTo>
                <a:lnTo>
                  <a:pt x="948" y="2350"/>
                </a:lnTo>
                <a:lnTo>
                  <a:pt x="949" y="2351"/>
                </a:lnTo>
                <a:lnTo>
                  <a:pt x="951" y="2351"/>
                </a:lnTo>
                <a:lnTo>
                  <a:pt x="952" y="2351"/>
                </a:lnTo>
                <a:lnTo>
                  <a:pt x="952" y="2353"/>
                </a:lnTo>
                <a:lnTo>
                  <a:pt x="953" y="2353"/>
                </a:lnTo>
                <a:lnTo>
                  <a:pt x="955" y="2354"/>
                </a:lnTo>
                <a:lnTo>
                  <a:pt x="955" y="2354"/>
                </a:lnTo>
                <a:lnTo>
                  <a:pt x="956" y="2354"/>
                </a:lnTo>
                <a:lnTo>
                  <a:pt x="956" y="2354"/>
                </a:lnTo>
                <a:lnTo>
                  <a:pt x="957" y="2355"/>
                </a:lnTo>
                <a:lnTo>
                  <a:pt x="957" y="2355"/>
                </a:lnTo>
                <a:lnTo>
                  <a:pt x="959" y="2357"/>
                </a:lnTo>
                <a:lnTo>
                  <a:pt x="959" y="2357"/>
                </a:lnTo>
                <a:lnTo>
                  <a:pt x="960" y="2358"/>
                </a:lnTo>
                <a:lnTo>
                  <a:pt x="963" y="2359"/>
                </a:lnTo>
                <a:lnTo>
                  <a:pt x="964" y="2361"/>
                </a:lnTo>
                <a:lnTo>
                  <a:pt x="966" y="2362"/>
                </a:lnTo>
                <a:lnTo>
                  <a:pt x="967" y="2362"/>
                </a:lnTo>
                <a:lnTo>
                  <a:pt x="967" y="2362"/>
                </a:lnTo>
                <a:lnTo>
                  <a:pt x="968" y="2365"/>
                </a:lnTo>
                <a:lnTo>
                  <a:pt x="970" y="2365"/>
                </a:lnTo>
                <a:lnTo>
                  <a:pt x="971" y="2366"/>
                </a:lnTo>
                <a:lnTo>
                  <a:pt x="972" y="2366"/>
                </a:lnTo>
                <a:close/>
              </a:path>
            </a:pathLst>
          </a:custGeom>
          <a:solidFill>
            <a:schemeClr val="accent4"/>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 name="TextBox 6">
            <a:extLst>
              <a:ext uri="{FF2B5EF4-FFF2-40B4-BE49-F238E27FC236}">
                <a16:creationId xmlns:a16="http://schemas.microsoft.com/office/drawing/2014/main" id="{CFE00F8B-2A1B-4F2A-AA08-275D9C7F8637}"/>
              </a:ext>
            </a:extLst>
          </p:cNvPr>
          <p:cNvSpPr txBox="1"/>
          <p:nvPr/>
        </p:nvSpPr>
        <p:spPr>
          <a:xfrm>
            <a:off x="5809130" y="3545862"/>
            <a:ext cx="1893345" cy="830997"/>
          </a:xfrm>
          <a:prstGeom prst="rect">
            <a:avLst/>
          </a:prstGeom>
          <a:noFill/>
        </p:spPr>
        <p:txBody>
          <a:bodyPr wrap="square" rtlCol="0">
            <a:spAutoFit/>
          </a:bodyPr>
          <a:lstStyle/>
          <a:p>
            <a:pPr algn="ctr"/>
            <a:r>
              <a:rPr lang="en-US" sz="2400" b="1" dirty="0">
                <a:solidFill>
                  <a:schemeClr val="bg1"/>
                </a:solidFill>
              </a:rPr>
              <a:t>Seasonal</a:t>
            </a:r>
          </a:p>
          <a:p>
            <a:pPr algn="ctr"/>
            <a:r>
              <a:rPr lang="en-US" sz="2400" b="1" dirty="0">
                <a:solidFill>
                  <a:schemeClr val="bg1"/>
                </a:solidFill>
              </a:rPr>
              <a:t>25%</a:t>
            </a:r>
          </a:p>
        </p:txBody>
      </p:sp>
      <p:grpSp>
        <p:nvGrpSpPr>
          <p:cNvPr id="12" name="Group 11">
            <a:extLst>
              <a:ext uri="{FF2B5EF4-FFF2-40B4-BE49-F238E27FC236}">
                <a16:creationId xmlns:a16="http://schemas.microsoft.com/office/drawing/2014/main" id="{8DC5EFB6-8089-4B9A-A765-4039F31B490D}"/>
              </a:ext>
            </a:extLst>
          </p:cNvPr>
          <p:cNvGrpSpPr/>
          <p:nvPr/>
        </p:nvGrpSpPr>
        <p:grpSpPr>
          <a:xfrm>
            <a:off x="5669281" y="4355933"/>
            <a:ext cx="1635162" cy="955964"/>
            <a:chOff x="5647765" y="4528055"/>
            <a:chExt cx="1635162" cy="955964"/>
          </a:xfrm>
        </p:grpSpPr>
        <p:cxnSp>
          <p:nvCxnSpPr>
            <p:cNvPr id="9" name="Straight Connector 8">
              <a:extLst>
                <a:ext uri="{FF2B5EF4-FFF2-40B4-BE49-F238E27FC236}">
                  <a16:creationId xmlns:a16="http://schemas.microsoft.com/office/drawing/2014/main" id="{93232E82-BF5A-48D5-BDA4-681F84692B84}"/>
                </a:ext>
              </a:extLst>
            </p:cNvPr>
            <p:cNvCxnSpPr/>
            <p:nvPr/>
          </p:nvCxnSpPr>
          <p:spPr>
            <a:xfrm>
              <a:off x="6734287" y="4528055"/>
              <a:ext cx="548640" cy="4742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198384CD-2403-4569-AE73-652BDC27CBA4}"/>
                </a:ext>
              </a:extLst>
            </p:cNvPr>
            <p:cNvCxnSpPr/>
            <p:nvPr/>
          </p:nvCxnSpPr>
          <p:spPr>
            <a:xfrm flipV="1">
              <a:off x="5647765" y="4528055"/>
              <a:ext cx="1075764" cy="95596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3" name="TextBox 12">
            <a:extLst>
              <a:ext uri="{FF2B5EF4-FFF2-40B4-BE49-F238E27FC236}">
                <a16:creationId xmlns:a16="http://schemas.microsoft.com/office/drawing/2014/main" id="{38CD7DF9-B031-48AA-8193-B81EA4F64E29}"/>
              </a:ext>
            </a:extLst>
          </p:cNvPr>
          <p:cNvSpPr txBox="1"/>
          <p:nvPr/>
        </p:nvSpPr>
        <p:spPr>
          <a:xfrm>
            <a:off x="4852918" y="3547385"/>
            <a:ext cx="1145688" cy="1200329"/>
          </a:xfrm>
          <a:prstGeom prst="rect">
            <a:avLst/>
          </a:prstGeom>
          <a:noFill/>
        </p:spPr>
        <p:txBody>
          <a:bodyPr wrap="square" rtlCol="0">
            <a:spAutoFit/>
          </a:bodyPr>
          <a:lstStyle/>
          <a:p>
            <a:pPr algn="ctr"/>
            <a:r>
              <a:rPr lang="en-US" sz="2400" b="1" dirty="0">
                <a:solidFill>
                  <a:schemeClr val="bg1"/>
                </a:solidFill>
              </a:rPr>
              <a:t>Low </a:t>
            </a:r>
            <a:br>
              <a:rPr lang="en-US" sz="2400" b="1" dirty="0">
                <a:solidFill>
                  <a:schemeClr val="bg1"/>
                </a:solidFill>
              </a:rPr>
            </a:br>
            <a:r>
              <a:rPr lang="en-US" sz="2400" b="1" dirty="0">
                <a:solidFill>
                  <a:schemeClr val="bg1"/>
                </a:solidFill>
              </a:rPr>
              <a:t>risk</a:t>
            </a:r>
          </a:p>
          <a:p>
            <a:pPr algn="ctr"/>
            <a:r>
              <a:rPr lang="en-US" sz="2400" b="1" dirty="0">
                <a:solidFill>
                  <a:schemeClr val="bg1"/>
                </a:solidFill>
              </a:rPr>
              <a:t>33%</a:t>
            </a:r>
          </a:p>
        </p:txBody>
      </p:sp>
      <p:sp>
        <p:nvSpPr>
          <p:cNvPr id="14" name="TextBox 13">
            <a:extLst>
              <a:ext uri="{FF2B5EF4-FFF2-40B4-BE49-F238E27FC236}">
                <a16:creationId xmlns:a16="http://schemas.microsoft.com/office/drawing/2014/main" id="{DF9BC0ED-EABA-42E4-9D0C-82E1B7392A8A}"/>
              </a:ext>
            </a:extLst>
          </p:cNvPr>
          <p:cNvSpPr txBox="1"/>
          <p:nvPr/>
        </p:nvSpPr>
        <p:spPr>
          <a:xfrm>
            <a:off x="1449404" y="3762061"/>
            <a:ext cx="2078560" cy="830997"/>
          </a:xfrm>
          <a:prstGeom prst="rect">
            <a:avLst/>
          </a:prstGeom>
          <a:noFill/>
        </p:spPr>
        <p:txBody>
          <a:bodyPr wrap="square" rtlCol="0">
            <a:spAutoFit/>
          </a:bodyPr>
          <a:lstStyle/>
          <a:p>
            <a:pPr algn="ctr"/>
            <a:r>
              <a:rPr lang="en-US" sz="2400" b="1" dirty="0"/>
              <a:t>Lake endemic</a:t>
            </a:r>
          </a:p>
          <a:p>
            <a:pPr algn="ctr"/>
            <a:r>
              <a:rPr lang="en-US" sz="2400" b="1" dirty="0"/>
              <a:t>58%</a:t>
            </a:r>
          </a:p>
        </p:txBody>
      </p:sp>
      <p:sp>
        <p:nvSpPr>
          <p:cNvPr id="15" name="TextBox 14">
            <a:extLst>
              <a:ext uri="{FF2B5EF4-FFF2-40B4-BE49-F238E27FC236}">
                <a16:creationId xmlns:a16="http://schemas.microsoft.com/office/drawing/2014/main" id="{7398F350-18F9-4904-84EB-DE9039B6A4C9}"/>
              </a:ext>
            </a:extLst>
          </p:cNvPr>
          <p:cNvSpPr txBox="1"/>
          <p:nvPr/>
        </p:nvSpPr>
        <p:spPr>
          <a:xfrm>
            <a:off x="2323653" y="5311897"/>
            <a:ext cx="2360138" cy="1200329"/>
          </a:xfrm>
          <a:prstGeom prst="rect">
            <a:avLst/>
          </a:prstGeom>
          <a:noFill/>
        </p:spPr>
        <p:txBody>
          <a:bodyPr wrap="square" rtlCol="0">
            <a:spAutoFit/>
          </a:bodyPr>
          <a:lstStyle/>
          <a:p>
            <a:pPr algn="ctr"/>
            <a:r>
              <a:rPr lang="en-US" sz="2400" b="1" dirty="0"/>
              <a:t>Highland epidemic prone</a:t>
            </a:r>
          </a:p>
          <a:p>
            <a:pPr algn="ctr"/>
            <a:r>
              <a:rPr lang="en-US" sz="2400" b="1" dirty="0"/>
              <a:t>50%</a:t>
            </a:r>
          </a:p>
        </p:txBody>
      </p:sp>
      <p:sp>
        <p:nvSpPr>
          <p:cNvPr id="16" name="TextBox 15">
            <a:extLst>
              <a:ext uri="{FF2B5EF4-FFF2-40B4-BE49-F238E27FC236}">
                <a16:creationId xmlns:a16="http://schemas.microsoft.com/office/drawing/2014/main" id="{E32E6EBA-4E92-47AE-95C2-9E773408EDF3}"/>
              </a:ext>
            </a:extLst>
          </p:cNvPr>
          <p:cNvSpPr txBox="1"/>
          <p:nvPr/>
        </p:nvSpPr>
        <p:spPr>
          <a:xfrm>
            <a:off x="7896113" y="5727395"/>
            <a:ext cx="2360138" cy="830997"/>
          </a:xfrm>
          <a:prstGeom prst="rect">
            <a:avLst/>
          </a:prstGeom>
          <a:noFill/>
        </p:spPr>
        <p:txBody>
          <a:bodyPr wrap="square" rtlCol="0">
            <a:spAutoFit/>
          </a:bodyPr>
          <a:lstStyle/>
          <a:p>
            <a:pPr algn="ctr"/>
            <a:r>
              <a:rPr lang="en-US" sz="2400" b="1" dirty="0"/>
              <a:t>Coast endemic</a:t>
            </a:r>
          </a:p>
          <a:p>
            <a:pPr algn="ctr"/>
            <a:r>
              <a:rPr lang="en-US" sz="2400" b="1" dirty="0"/>
              <a:t>55%</a:t>
            </a:r>
          </a:p>
        </p:txBody>
      </p:sp>
      <p:cxnSp>
        <p:nvCxnSpPr>
          <p:cNvPr id="18" name="Straight Connector 17">
            <a:extLst>
              <a:ext uri="{FF2B5EF4-FFF2-40B4-BE49-F238E27FC236}">
                <a16:creationId xmlns:a16="http://schemas.microsoft.com/office/drawing/2014/main" id="{73D45992-2FB7-464C-987D-FD14B507C437}"/>
              </a:ext>
            </a:extLst>
          </p:cNvPr>
          <p:cNvCxnSpPr/>
          <p:nvPr/>
        </p:nvCxnSpPr>
        <p:spPr>
          <a:xfrm>
            <a:off x="3216536" y="4177559"/>
            <a:ext cx="69924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5715B12E-CFA7-4976-AF93-A8EA7C1B9D1E}"/>
              </a:ext>
            </a:extLst>
          </p:cNvPr>
          <p:cNvCxnSpPr/>
          <p:nvPr/>
        </p:nvCxnSpPr>
        <p:spPr>
          <a:xfrm flipV="1">
            <a:off x="3900899" y="4733365"/>
            <a:ext cx="703374" cy="578532"/>
          </a:xfrm>
          <a:prstGeom prst="line">
            <a:avLst/>
          </a:prstGeom>
          <a:ln/>
        </p:spPr>
        <p:style>
          <a:lnRef idx="1">
            <a:schemeClr val="dk1"/>
          </a:lnRef>
          <a:fillRef idx="0">
            <a:schemeClr val="dk1"/>
          </a:fillRef>
          <a:effectRef idx="0">
            <a:schemeClr val="dk1"/>
          </a:effectRef>
          <a:fontRef idx="minor">
            <a:schemeClr val="tx1"/>
          </a:fontRef>
        </p:style>
      </p:cxnSp>
      <p:cxnSp>
        <p:nvCxnSpPr>
          <p:cNvPr id="22" name="Straight Connector 21">
            <a:extLst>
              <a:ext uri="{FF2B5EF4-FFF2-40B4-BE49-F238E27FC236}">
                <a16:creationId xmlns:a16="http://schemas.microsoft.com/office/drawing/2014/main" id="{ED328B67-B974-410A-BE06-5F1B6465E790}"/>
              </a:ext>
            </a:extLst>
          </p:cNvPr>
          <p:cNvCxnSpPr/>
          <p:nvPr/>
        </p:nvCxnSpPr>
        <p:spPr>
          <a:xfrm flipV="1">
            <a:off x="6962801" y="5958227"/>
            <a:ext cx="1083919" cy="230833"/>
          </a:xfrm>
          <a:prstGeom prst="line">
            <a:avLst/>
          </a:prstGeom>
          <a:ln/>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07817701-ED71-47BD-866A-DB6E5ACFAE47}"/>
              </a:ext>
            </a:extLst>
          </p:cNvPr>
          <p:cNvCxnSpPr/>
          <p:nvPr/>
        </p:nvCxnSpPr>
        <p:spPr>
          <a:xfrm>
            <a:off x="7896113" y="5256334"/>
            <a:ext cx="139849" cy="70189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itle 1">
            <a:extLst>
              <a:ext uri="{FF2B5EF4-FFF2-40B4-BE49-F238E27FC236}">
                <a16:creationId xmlns:a16="http://schemas.microsoft.com/office/drawing/2014/main" id="{1D998CFF-F24A-4DA1-981A-DEA6CC09D515}"/>
              </a:ext>
            </a:extLst>
          </p:cNvPr>
          <p:cNvSpPr>
            <a:spLocks noGrp="1"/>
          </p:cNvSpPr>
          <p:nvPr>
            <p:ph type="title"/>
          </p:nvPr>
        </p:nvSpPr>
        <p:spPr>
          <a:xfrm>
            <a:off x="613186" y="51617"/>
            <a:ext cx="10972800" cy="617324"/>
          </a:xfrm>
        </p:spPr>
        <p:txBody>
          <a:bodyPr>
            <a:normAutofit fontScale="90000"/>
          </a:bodyPr>
          <a:lstStyle/>
          <a:p>
            <a:r>
              <a:rPr lang="en-GB" noProof="0" dirty="0"/>
              <a:t>Children’s Use of ITNs by Malaria Endemicity Zone</a:t>
            </a:r>
          </a:p>
        </p:txBody>
      </p:sp>
      <p:sp>
        <p:nvSpPr>
          <p:cNvPr id="23" name="TextBox 22">
            <a:extLst>
              <a:ext uri="{FF2B5EF4-FFF2-40B4-BE49-F238E27FC236}">
                <a16:creationId xmlns:a16="http://schemas.microsoft.com/office/drawing/2014/main" id="{6DF66064-6DC5-4839-ACF8-58210450C2AC}"/>
              </a:ext>
            </a:extLst>
          </p:cNvPr>
          <p:cNvSpPr txBox="1"/>
          <p:nvPr/>
        </p:nvSpPr>
        <p:spPr>
          <a:xfrm>
            <a:off x="8490857" y="1872343"/>
            <a:ext cx="1774372" cy="1077218"/>
          </a:xfrm>
          <a:prstGeom prst="rect">
            <a:avLst/>
          </a:prstGeom>
          <a:noFill/>
        </p:spPr>
        <p:txBody>
          <a:bodyPr wrap="square" rtlCol="0">
            <a:spAutoFit/>
          </a:bodyPr>
          <a:lstStyle/>
          <a:p>
            <a:pPr algn="ctr"/>
            <a:r>
              <a:rPr lang="en-US" sz="3200" b="1" dirty="0"/>
              <a:t>Kenya</a:t>
            </a:r>
          </a:p>
          <a:p>
            <a:pPr algn="ctr"/>
            <a:r>
              <a:rPr lang="en-US" sz="3200" b="1" dirty="0"/>
              <a:t>42%</a:t>
            </a:r>
          </a:p>
        </p:txBody>
      </p:sp>
      <p:sp>
        <p:nvSpPr>
          <p:cNvPr id="28" name="TextBox 27">
            <a:extLst>
              <a:ext uri="{FF2B5EF4-FFF2-40B4-BE49-F238E27FC236}">
                <a16:creationId xmlns:a16="http://schemas.microsoft.com/office/drawing/2014/main" id="{6930CF62-A9EF-42B9-9078-CBA254D4EADE}"/>
              </a:ext>
            </a:extLst>
          </p:cNvPr>
          <p:cNvSpPr txBox="1"/>
          <p:nvPr/>
        </p:nvSpPr>
        <p:spPr>
          <a:xfrm>
            <a:off x="606014" y="678358"/>
            <a:ext cx="10972800" cy="369332"/>
          </a:xfrm>
          <a:prstGeom prst="rect">
            <a:avLst/>
          </a:prstGeom>
          <a:noFill/>
        </p:spPr>
        <p:txBody>
          <a:bodyPr wrap="square" rtlCol="0">
            <a:spAutoFit/>
          </a:bodyPr>
          <a:lstStyle/>
          <a:p>
            <a:pPr algn="ctr"/>
            <a:r>
              <a:rPr lang="en-US" i="1" dirty="0"/>
              <a:t>Percent of children under 5 who slept under an ITN the night before the survey</a:t>
            </a:r>
          </a:p>
        </p:txBody>
      </p:sp>
    </p:spTree>
    <p:extLst>
      <p:ext uri="{BB962C8B-B14F-4D97-AF65-F5344CB8AC3E}">
        <p14:creationId xmlns:p14="http://schemas.microsoft.com/office/powerpoint/2010/main" val="313518247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2427" y="51616"/>
            <a:ext cx="11015831" cy="1058727"/>
          </a:xfrm>
        </p:spPr>
        <p:txBody>
          <a:bodyPr>
            <a:normAutofit fontScale="90000"/>
          </a:bodyPr>
          <a:lstStyle/>
          <a:p>
            <a:r>
              <a:rPr lang="en-GB" noProof="0" dirty="0"/>
              <a:t>Trends in ITN Use among Children </a:t>
            </a:r>
            <a:br>
              <a:rPr lang="en-GB" noProof="0" dirty="0"/>
            </a:br>
            <a:r>
              <a:rPr lang="en-GB" noProof="0" dirty="0"/>
              <a:t>and Pregnant Women</a:t>
            </a:r>
          </a:p>
        </p:txBody>
      </p:sp>
      <p:graphicFrame>
        <p:nvGraphicFramePr>
          <p:cNvPr id="8" name="Content Placeholder 7"/>
          <p:cNvGraphicFramePr>
            <a:graphicFrameLocks noGrp="1"/>
          </p:cNvGraphicFramePr>
          <p:nvPr>
            <p:ph idx="1"/>
          </p:nvPr>
        </p:nvGraphicFramePr>
        <p:xfrm>
          <a:off x="602427" y="1789114"/>
          <a:ext cx="11015830" cy="4403204"/>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602426" y="1143330"/>
            <a:ext cx="11015831" cy="369332"/>
          </a:xfrm>
          <a:prstGeom prst="rect">
            <a:avLst/>
          </a:prstGeom>
          <a:noFill/>
        </p:spPr>
        <p:txBody>
          <a:bodyPr wrap="square" rtlCol="0">
            <a:spAutoFit/>
          </a:bodyPr>
          <a:lstStyle/>
          <a:p>
            <a:pPr algn="ctr"/>
            <a:r>
              <a:rPr lang="en-US" i="1" dirty="0"/>
              <a:t>Percent of children under 5 and pregnant women age 15-49 who slept under an ITN the night before the survey</a:t>
            </a:r>
          </a:p>
        </p:txBody>
      </p:sp>
      <p:sp>
        <p:nvSpPr>
          <p:cNvPr id="9" name="TextBox 8"/>
          <p:cNvSpPr txBox="1"/>
          <p:nvPr/>
        </p:nvSpPr>
        <p:spPr>
          <a:xfrm>
            <a:off x="2109398" y="4675302"/>
            <a:ext cx="1828800" cy="369332"/>
          </a:xfrm>
          <a:prstGeom prst="rect">
            <a:avLst/>
          </a:prstGeom>
          <a:noFill/>
        </p:spPr>
        <p:txBody>
          <a:bodyPr wrap="square" rtlCol="0">
            <a:spAutoFit/>
          </a:bodyPr>
          <a:lstStyle/>
          <a:p>
            <a:r>
              <a:rPr lang="en-US" b="1" dirty="0">
                <a:solidFill>
                  <a:schemeClr val="accent1"/>
                </a:solidFill>
              </a:rPr>
              <a:t>Pregnant women</a:t>
            </a:r>
          </a:p>
        </p:txBody>
      </p:sp>
      <p:sp>
        <p:nvSpPr>
          <p:cNvPr id="10" name="TextBox 9"/>
          <p:cNvSpPr txBox="1"/>
          <p:nvPr/>
        </p:nvSpPr>
        <p:spPr>
          <a:xfrm>
            <a:off x="2109398" y="3374786"/>
            <a:ext cx="2082687" cy="369332"/>
          </a:xfrm>
          <a:prstGeom prst="rect">
            <a:avLst/>
          </a:prstGeom>
          <a:noFill/>
        </p:spPr>
        <p:txBody>
          <a:bodyPr wrap="square" rtlCol="0">
            <a:spAutoFit/>
          </a:bodyPr>
          <a:lstStyle/>
          <a:p>
            <a:r>
              <a:rPr lang="en-US" b="1" dirty="0">
                <a:solidFill>
                  <a:schemeClr val="accent5"/>
                </a:solidFill>
              </a:rPr>
              <a:t>Children</a:t>
            </a:r>
          </a:p>
        </p:txBody>
      </p:sp>
      <p:sp>
        <p:nvSpPr>
          <p:cNvPr id="11" name="TextBox 10">
            <a:extLst>
              <a:ext uri="{FF2B5EF4-FFF2-40B4-BE49-F238E27FC236}">
                <a16:creationId xmlns:a16="http://schemas.microsoft.com/office/drawing/2014/main" id="{A1AEF791-235C-4092-AFD6-85ABAACE7143}"/>
              </a:ext>
            </a:extLst>
          </p:cNvPr>
          <p:cNvSpPr txBox="1"/>
          <p:nvPr/>
        </p:nvSpPr>
        <p:spPr>
          <a:xfrm>
            <a:off x="304799" y="6410880"/>
            <a:ext cx="11589573" cy="338554"/>
          </a:xfrm>
          <a:prstGeom prst="rect">
            <a:avLst/>
          </a:prstGeom>
          <a:noFill/>
        </p:spPr>
        <p:txBody>
          <a:bodyPr wrap="square" rtlCol="0">
            <a:spAutoFit/>
          </a:bodyPr>
          <a:lstStyle/>
          <a:p>
            <a:r>
              <a:rPr lang="en-GB" sz="1600" i="1" dirty="0"/>
              <a:t>*</a:t>
            </a:r>
            <a:r>
              <a:rPr lang="en-US" sz="1600" b="0" i="1" u="none" strike="noStrike" baseline="0" dirty="0">
                <a:solidFill>
                  <a:srgbClr val="211D1E"/>
                </a:solidFill>
              </a:rPr>
              <a:t>The definition of an ITN in surveys prior to 2020 KMIS included nets that had been soaked with insecticides within the past 12 months. </a:t>
            </a:r>
            <a:endParaRPr lang="en-GB" sz="1600" i="1" dirty="0"/>
          </a:p>
        </p:txBody>
      </p:sp>
    </p:spTree>
    <p:extLst>
      <p:ext uri="{BB962C8B-B14F-4D97-AF65-F5344CB8AC3E}">
        <p14:creationId xmlns:p14="http://schemas.microsoft.com/office/powerpoint/2010/main" val="2292096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3185" y="12701"/>
            <a:ext cx="10951285" cy="1047173"/>
          </a:xfrm>
        </p:spPr>
        <p:txBody>
          <a:bodyPr/>
          <a:lstStyle/>
          <a:p>
            <a:r>
              <a:rPr lang="en-US" dirty="0"/>
              <a:t>Reasons for Not Using a Mosquito Net</a:t>
            </a:r>
          </a:p>
        </p:txBody>
      </p:sp>
      <p:graphicFrame>
        <p:nvGraphicFramePr>
          <p:cNvPr id="8" name="Content Placeholder 7"/>
          <p:cNvGraphicFramePr>
            <a:graphicFrameLocks noGrp="1"/>
          </p:cNvGraphicFramePr>
          <p:nvPr>
            <p:ph idx="1"/>
          </p:nvPr>
        </p:nvGraphicFramePr>
        <p:xfrm>
          <a:off x="613185" y="1606550"/>
          <a:ext cx="10951285"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613185" y="960528"/>
            <a:ext cx="10951285" cy="369332"/>
          </a:xfrm>
          <a:prstGeom prst="rect">
            <a:avLst/>
          </a:prstGeom>
          <a:noFill/>
        </p:spPr>
        <p:txBody>
          <a:bodyPr wrap="square" rtlCol="0">
            <a:spAutoFit/>
          </a:bodyPr>
          <a:lstStyle/>
          <a:p>
            <a:pPr algn="ctr"/>
            <a:r>
              <a:rPr lang="en-US" i="1" dirty="0"/>
              <a:t>Among ITNs not used the night before the survey, percent by reason given for not using the net</a:t>
            </a:r>
          </a:p>
        </p:txBody>
      </p:sp>
    </p:spTree>
    <p:extLst>
      <p:ext uri="{BB962C8B-B14F-4D97-AF65-F5344CB8AC3E}">
        <p14:creationId xmlns:p14="http://schemas.microsoft.com/office/powerpoint/2010/main" val="389301167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21746" y="2584283"/>
            <a:ext cx="4512833" cy="1689434"/>
          </a:xfrm>
        </p:spPr>
        <p:txBody>
          <a:bodyPr>
            <a:normAutofit/>
          </a:bodyPr>
          <a:lstStyle/>
          <a:p>
            <a:pPr>
              <a:buClr>
                <a:schemeClr val="tx1"/>
              </a:buClr>
            </a:pPr>
            <a:r>
              <a:rPr lang="en-GB" sz="3200" dirty="0"/>
              <a:t>Insecticide-treated nets (ITNs)</a:t>
            </a:r>
          </a:p>
          <a:p>
            <a:pPr>
              <a:buClr>
                <a:schemeClr val="tx1"/>
              </a:buClr>
            </a:pPr>
            <a:r>
              <a:rPr lang="en-GB" sz="3200" b="1" dirty="0">
                <a:solidFill>
                  <a:schemeClr val="accent5"/>
                </a:solidFill>
              </a:rPr>
              <a:t>Malaria in pregnancy</a:t>
            </a:r>
          </a:p>
        </p:txBody>
      </p:sp>
      <p:pic>
        <p:nvPicPr>
          <p:cNvPr id="4" name="Picture 3">
            <a:extLst>
              <a:ext uri="{FF2B5EF4-FFF2-40B4-BE49-F238E27FC236}">
                <a16:creationId xmlns:a16="http://schemas.microsoft.com/office/drawing/2014/main" id="{0A0535EF-CBF5-4988-AC49-6BB292C7A8DA}"/>
              </a:ext>
            </a:extLst>
          </p:cNvPr>
          <p:cNvPicPr>
            <a:picLocks noChangeAspect="1"/>
          </p:cNvPicPr>
          <p:nvPr/>
        </p:nvPicPr>
        <p:blipFill>
          <a:blip r:embed="rId3">
            <a:extLst>
              <a:ext uri="{28A0092B-C50C-407E-A947-70E740481C1C}">
                <a14:useLocalDpi xmlns:a14="http://schemas.microsoft.com/office/drawing/2010/main" val="0"/>
              </a:ext>
            </a:extLst>
          </a:blip>
          <a:srcRect l="16566" r="16566"/>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5" name="TextBox 4"/>
          <p:cNvSpPr txBox="1"/>
          <p:nvPr/>
        </p:nvSpPr>
        <p:spPr>
          <a:xfrm>
            <a:off x="6080571" y="6413863"/>
            <a:ext cx="6109906" cy="444137"/>
          </a:xfrm>
          <a:prstGeom prst="rect">
            <a:avLst/>
          </a:prstGeom>
          <a:solidFill>
            <a:srgbClr val="000000">
              <a:alpha val="50000"/>
            </a:srgbClr>
          </a:solidFill>
          <a:ln>
            <a:noFill/>
          </a:ln>
        </p:spPr>
        <p:txBody>
          <a:bodyPr wrap="square" rtlCol="0">
            <a:noAutofit/>
          </a:bodyPr>
          <a:lstStyle/>
          <a:p>
            <a:pPr algn="ctr">
              <a:spcAft>
                <a:spcPts val="600"/>
              </a:spcAft>
            </a:pPr>
            <a:r>
              <a:rPr lang="en-US" sz="1300" dirty="0">
                <a:solidFill>
                  <a:srgbClr val="FFFFFF"/>
                </a:solidFill>
              </a:rPr>
              <a:t>© 2021 USAID/PMI Kenya</a:t>
            </a:r>
          </a:p>
        </p:txBody>
      </p:sp>
    </p:spTree>
    <p:extLst>
      <p:ext uri="{BB962C8B-B14F-4D97-AF65-F5344CB8AC3E}">
        <p14:creationId xmlns:p14="http://schemas.microsoft.com/office/powerpoint/2010/main" val="21265262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9398" y="51616"/>
            <a:ext cx="11037344" cy="1058727"/>
          </a:xfrm>
        </p:spPr>
        <p:txBody>
          <a:bodyPr>
            <a:normAutofit fontScale="90000"/>
          </a:bodyPr>
          <a:lstStyle/>
          <a:p>
            <a:r>
              <a:rPr lang="en-GB" noProof="0" dirty="0"/>
              <a:t>Intermittent Preventive Treatment </a:t>
            </a:r>
            <a:br>
              <a:rPr lang="en-GB" noProof="0" dirty="0"/>
            </a:br>
            <a:r>
              <a:rPr lang="en-GB" noProof="0" dirty="0"/>
              <a:t>during Pregnancy (IPTp)</a:t>
            </a:r>
          </a:p>
        </p:txBody>
      </p:sp>
      <p:graphicFrame>
        <p:nvGraphicFramePr>
          <p:cNvPr id="8" name="Content Placeholder 7"/>
          <p:cNvGraphicFramePr>
            <a:graphicFrameLocks noGrp="1"/>
          </p:cNvGraphicFramePr>
          <p:nvPr>
            <p:ph idx="1"/>
          </p:nvPr>
        </p:nvGraphicFramePr>
        <p:xfrm>
          <a:off x="559398" y="1789114"/>
          <a:ext cx="11037345" cy="506888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559398" y="1244600"/>
            <a:ext cx="11037344" cy="369332"/>
          </a:xfrm>
          <a:prstGeom prst="rect">
            <a:avLst/>
          </a:prstGeom>
          <a:noFill/>
        </p:spPr>
        <p:txBody>
          <a:bodyPr wrap="square" rtlCol="0">
            <a:spAutoFit/>
          </a:bodyPr>
          <a:lstStyle/>
          <a:p>
            <a:pPr algn="ctr"/>
            <a:r>
              <a:rPr lang="en-US" i="1" dirty="0"/>
              <a:t>Percent of women age 15-49 with a live birth in the two years before the survey who received:</a:t>
            </a:r>
          </a:p>
        </p:txBody>
      </p:sp>
    </p:spTree>
    <p:extLst>
      <p:ext uri="{BB962C8B-B14F-4D97-AF65-F5344CB8AC3E}">
        <p14:creationId xmlns:p14="http://schemas.microsoft.com/office/powerpoint/2010/main" val="276132782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0913" y="51616"/>
            <a:ext cx="11026588" cy="1058727"/>
          </a:xfrm>
        </p:spPr>
        <p:txBody>
          <a:bodyPr/>
          <a:lstStyle/>
          <a:p>
            <a:r>
              <a:rPr lang="en-GB" noProof="0" dirty="0"/>
              <a:t>Trends in IPTp</a:t>
            </a:r>
          </a:p>
        </p:txBody>
      </p:sp>
      <p:graphicFrame>
        <p:nvGraphicFramePr>
          <p:cNvPr id="8" name="Content Placeholder 7"/>
          <p:cNvGraphicFramePr>
            <a:graphicFrameLocks noGrp="1"/>
          </p:cNvGraphicFramePr>
          <p:nvPr>
            <p:ph idx="1"/>
          </p:nvPr>
        </p:nvGraphicFramePr>
        <p:xfrm>
          <a:off x="580913" y="1606551"/>
          <a:ext cx="11026588" cy="466667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580913" y="1237218"/>
            <a:ext cx="11026588" cy="369332"/>
          </a:xfrm>
          <a:prstGeom prst="rect">
            <a:avLst/>
          </a:prstGeom>
          <a:noFill/>
        </p:spPr>
        <p:txBody>
          <a:bodyPr wrap="square" rtlCol="0">
            <a:spAutoFit/>
          </a:bodyPr>
          <a:lstStyle/>
          <a:p>
            <a:pPr algn="ctr"/>
            <a:r>
              <a:rPr lang="en-US" i="1" dirty="0"/>
              <a:t>Percent of women age 15-49 with a live birth in the two years before the survey who received:</a:t>
            </a:r>
          </a:p>
        </p:txBody>
      </p:sp>
      <p:sp>
        <p:nvSpPr>
          <p:cNvPr id="9" name="TextBox 8"/>
          <p:cNvSpPr txBox="1"/>
          <p:nvPr/>
        </p:nvSpPr>
        <p:spPr>
          <a:xfrm>
            <a:off x="3012852" y="3816976"/>
            <a:ext cx="1828800" cy="369332"/>
          </a:xfrm>
          <a:prstGeom prst="rect">
            <a:avLst/>
          </a:prstGeom>
          <a:noFill/>
        </p:spPr>
        <p:txBody>
          <a:bodyPr wrap="square" rtlCol="0">
            <a:spAutoFit/>
          </a:bodyPr>
          <a:lstStyle/>
          <a:p>
            <a:r>
              <a:rPr lang="en-US" b="1" dirty="0">
                <a:solidFill>
                  <a:schemeClr val="accent5"/>
                </a:solidFill>
              </a:rPr>
              <a:t>IPTp2+</a:t>
            </a:r>
          </a:p>
        </p:txBody>
      </p:sp>
      <p:sp>
        <p:nvSpPr>
          <p:cNvPr id="10" name="TextBox 9"/>
          <p:cNvSpPr txBox="1"/>
          <p:nvPr/>
        </p:nvSpPr>
        <p:spPr>
          <a:xfrm>
            <a:off x="3012852" y="4567685"/>
            <a:ext cx="2082687" cy="369332"/>
          </a:xfrm>
          <a:prstGeom prst="rect">
            <a:avLst/>
          </a:prstGeom>
          <a:noFill/>
        </p:spPr>
        <p:txBody>
          <a:bodyPr wrap="square" rtlCol="0">
            <a:spAutoFit/>
          </a:bodyPr>
          <a:lstStyle/>
          <a:p>
            <a:r>
              <a:rPr lang="en-US" b="1" dirty="0">
                <a:solidFill>
                  <a:schemeClr val="accent3"/>
                </a:solidFill>
              </a:rPr>
              <a:t>IPTp3+</a:t>
            </a:r>
          </a:p>
        </p:txBody>
      </p:sp>
      <p:sp>
        <p:nvSpPr>
          <p:cNvPr id="11" name="TextBox 10"/>
          <p:cNvSpPr txBox="1"/>
          <p:nvPr/>
        </p:nvSpPr>
        <p:spPr>
          <a:xfrm>
            <a:off x="3012852" y="3012595"/>
            <a:ext cx="1828800" cy="369332"/>
          </a:xfrm>
          <a:prstGeom prst="rect">
            <a:avLst/>
          </a:prstGeom>
          <a:noFill/>
        </p:spPr>
        <p:txBody>
          <a:bodyPr wrap="square" rtlCol="0">
            <a:spAutoFit/>
          </a:bodyPr>
          <a:lstStyle/>
          <a:p>
            <a:r>
              <a:rPr lang="en-US" b="1" dirty="0">
                <a:solidFill>
                  <a:schemeClr val="accent1"/>
                </a:solidFill>
              </a:rPr>
              <a:t>IPTp1+</a:t>
            </a:r>
          </a:p>
        </p:txBody>
      </p:sp>
      <p:sp>
        <p:nvSpPr>
          <p:cNvPr id="12" name="TextBox 11"/>
          <p:cNvSpPr txBox="1"/>
          <p:nvPr/>
        </p:nvSpPr>
        <p:spPr>
          <a:xfrm>
            <a:off x="580913" y="6273226"/>
            <a:ext cx="11026588" cy="584775"/>
          </a:xfrm>
          <a:prstGeom prst="rect">
            <a:avLst/>
          </a:prstGeom>
          <a:noFill/>
        </p:spPr>
        <p:txBody>
          <a:bodyPr wrap="square" rtlCol="0">
            <a:spAutoFit/>
          </a:bodyPr>
          <a:lstStyle/>
          <a:p>
            <a:r>
              <a:rPr lang="en-GB" sz="1600" i="1" dirty="0"/>
              <a:t>*Whether or not at least 1 dose of SP/Fansidar was received during an ANC visit is no longer part of the IPTp indicators, as included in previous MIS surveys. </a:t>
            </a:r>
          </a:p>
        </p:txBody>
      </p:sp>
    </p:spTree>
    <p:extLst>
      <p:ext uri="{BB962C8B-B14F-4D97-AF65-F5344CB8AC3E}">
        <p14:creationId xmlns:p14="http://schemas.microsoft.com/office/powerpoint/2010/main" val="210176719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2428" y="51616"/>
            <a:ext cx="10994316" cy="1058727"/>
          </a:xfrm>
        </p:spPr>
        <p:txBody>
          <a:bodyPr>
            <a:normAutofit/>
          </a:bodyPr>
          <a:lstStyle/>
          <a:p>
            <a:r>
              <a:rPr lang="en-GB" noProof="0" dirty="0"/>
              <a:t>IPTp in Lake Endemic and Coast Endemic Zones</a:t>
            </a:r>
          </a:p>
        </p:txBody>
      </p:sp>
      <p:graphicFrame>
        <p:nvGraphicFramePr>
          <p:cNvPr id="10" name="Content Placeholder 9"/>
          <p:cNvGraphicFramePr>
            <a:graphicFrameLocks noGrp="1"/>
          </p:cNvGraphicFramePr>
          <p:nvPr>
            <p:ph idx="1"/>
          </p:nvPr>
        </p:nvGraphicFramePr>
        <p:xfrm>
          <a:off x="595256" y="1606550"/>
          <a:ext cx="11001488"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595256" y="960220"/>
            <a:ext cx="10994316" cy="646331"/>
          </a:xfrm>
          <a:prstGeom prst="rect">
            <a:avLst/>
          </a:prstGeom>
          <a:noFill/>
        </p:spPr>
        <p:txBody>
          <a:bodyPr wrap="square" rtlCol="0">
            <a:spAutoFit/>
          </a:bodyPr>
          <a:lstStyle/>
          <a:p>
            <a:pPr algn="ctr"/>
            <a:r>
              <a:rPr lang="en-US" i="1" dirty="0"/>
              <a:t>Percent of women age 15-49 in Lake endemic and Coast endemic zones with a live birth </a:t>
            </a:r>
            <a:br>
              <a:rPr lang="en-US" i="1" dirty="0"/>
            </a:br>
            <a:r>
              <a:rPr lang="en-US" i="1" dirty="0"/>
              <a:t>in the two years before the survey who received at least 1, 2, or 3 doses of SP/Fansidar</a:t>
            </a:r>
          </a:p>
        </p:txBody>
      </p:sp>
    </p:spTree>
    <p:extLst>
      <p:ext uri="{BB962C8B-B14F-4D97-AF65-F5344CB8AC3E}">
        <p14:creationId xmlns:p14="http://schemas.microsoft.com/office/powerpoint/2010/main" val="29247486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a:t>Kenya Malaria Endemicity Zones</a:t>
            </a:r>
          </a:p>
        </p:txBody>
      </p:sp>
      <p:pic>
        <p:nvPicPr>
          <p:cNvPr id="6" name="Picture 5">
            <a:extLst>
              <a:ext uri="{FF2B5EF4-FFF2-40B4-BE49-F238E27FC236}">
                <a16:creationId xmlns:a16="http://schemas.microsoft.com/office/drawing/2014/main" id="{C7664407-5C89-4929-8DC2-984E9487A3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78573" y="955965"/>
            <a:ext cx="4834854" cy="5902035"/>
          </a:xfrm>
          <a:prstGeom prst="rect">
            <a:avLst/>
          </a:prstGeom>
        </p:spPr>
      </p:pic>
      <p:sp>
        <p:nvSpPr>
          <p:cNvPr id="7" name="TextBox 6">
            <a:extLst>
              <a:ext uri="{FF2B5EF4-FFF2-40B4-BE49-F238E27FC236}">
                <a16:creationId xmlns:a16="http://schemas.microsoft.com/office/drawing/2014/main" id="{CFE00F8B-2A1B-4F2A-AA08-275D9C7F8637}"/>
              </a:ext>
            </a:extLst>
          </p:cNvPr>
          <p:cNvSpPr txBox="1"/>
          <p:nvPr/>
        </p:nvSpPr>
        <p:spPr>
          <a:xfrm>
            <a:off x="5837463" y="3838705"/>
            <a:ext cx="1893345" cy="461665"/>
          </a:xfrm>
          <a:prstGeom prst="rect">
            <a:avLst/>
          </a:prstGeom>
          <a:noFill/>
        </p:spPr>
        <p:txBody>
          <a:bodyPr wrap="square" rtlCol="0">
            <a:spAutoFit/>
          </a:bodyPr>
          <a:lstStyle/>
          <a:p>
            <a:pPr algn="ctr"/>
            <a:r>
              <a:rPr lang="en-US" sz="2400" dirty="0">
                <a:solidFill>
                  <a:schemeClr val="bg1"/>
                </a:solidFill>
              </a:rPr>
              <a:t>Seasonal</a:t>
            </a:r>
          </a:p>
        </p:txBody>
      </p:sp>
      <p:grpSp>
        <p:nvGrpSpPr>
          <p:cNvPr id="12" name="Group 11">
            <a:extLst>
              <a:ext uri="{FF2B5EF4-FFF2-40B4-BE49-F238E27FC236}">
                <a16:creationId xmlns:a16="http://schemas.microsoft.com/office/drawing/2014/main" id="{8DC5EFB6-8089-4B9A-A765-4039F31B490D}"/>
              </a:ext>
            </a:extLst>
          </p:cNvPr>
          <p:cNvGrpSpPr/>
          <p:nvPr/>
        </p:nvGrpSpPr>
        <p:grpSpPr>
          <a:xfrm>
            <a:off x="5669281" y="4355933"/>
            <a:ext cx="1635162" cy="955964"/>
            <a:chOff x="5647765" y="4528055"/>
            <a:chExt cx="1635162" cy="955964"/>
          </a:xfrm>
        </p:grpSpPr>
        <p:cxnSp>
          <p:nvCxnSpPr>
            <p:cNvPr id="9" name="Straight Connector 8">
              <a:extLst>
                <a:ext uri="{FF2B5EF4-FFF2-40B4-BE49-F238E27FC236}">
                  <a16:creationId xmlns:a16="http://schemas.microsoft.com/office/drawing/2014/main" id="{93232E82-BF5A-48D5-BDA4-681F84692B84}"/>
                </a:ext>
              </a:extLst>
            </p:cNvPr>
            <p:cNvCxnSpPr/>
            <p:nvPr/>
          </p:nvCxnSpPr>
          <p:spPr>
            <a:xfrm>
              <a:off x="6734287" y="4528055"/>
              <a:ext cx="548640" cy="4742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198384CD-2403-4569-AE73-652BDC27CBA4}"/>
                </a:ext>
              </a:extLst>
            </p:cNvPr>
            <p:cNvCxnSpPr/>
            <p:nvPr/>
          </p:nvCxnSpPr>
          <p:spPr>
            <a:xfrm flipV="1">
              <a:off x="5647765" y="4528055"/>
              <a:ext cx="1075764" cy="95596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3" name="TextBox 12">
            <a:extLst>
              <a:ext uri="{FF2B5EF4-FFF2-40B4-BE49-F238E27FC236}">
                <a16:creationId xmlns:a16="http://schemas.microsoft.com/office/drawing/2014/main" id="{38CD7DF9-B031-48AA-8193-B81EA4F64E29}"/>
              </a:ext>
            </a:extLst>
          </p:cNvPr>
          <p:cNvSpPr txBox="1"/>
          <p:nvPr/>
        </p:nvSpPr>
        <p:spPr>
          <a:xfrm>
            <a:off x="4886662" y="3654038"/>
            <a:ext cx="1145688" cy="830997"/>
          </a:xfrm>
          <a:prstGeom prst="rect">
            <a:avLst/>
          </a:prstGeom>
          <a:noFill/>
        </p:spPr>
        <p:txBody>
          <a:bodyPr wrap="square" rtlCol="0">
            <a:spAutoFit/>
          </a:bodyPr>
          <a:lstStyle/>
          <a:p>
            <a:pPr algn="ctr"/>
            <a:r>
              <a:rPr lang="en-US" sz="2400" dirty="0">
                <a:solidFill>
                  <a:schemeClr val="bg1"/>
                </a:solidFill>
              </a:rPr>
              <a:t>Low </a:t>
            </a:r>
            <a:br>
              <a:rPr lang="en-US" sz="2400" dirty="0">
                <a:solidFill>
                  <a:schemeClr val="bg1"/>
                </a:solidFill>
              </a:rPr>
            </a:br>
            <a:r>
              <a:rPr lang="en-US" sz="2400" dirty="0">
                <a:solidFill>
                  <a:schemeClr val="bg1"/>
                </a:solidFill>
              </a:rPr>
              <a:t>risk</a:t>
            </a:r>
          </a:p>
        </p:txBody>
      </p:sp>
      <p:sp>
        <p:nvSpPr>
          <p:cNvPr id="14" name="TextBox 13">
            <a:extLst>
              <a:ext uri="{FF2B5EF4-FFF2-40B4-BE49-F238E27FC236}">
                <a16:creationId xmlns:a16="http://schemas.microsoft.com/office/drawing/2014/main" id="{DF9BC0ED-EABA-42E4-9D0C-82E1B7392A8A}"/>
              </a:ext>
            </a:extLst>
          </p:cNvPr>
          <p:cNvSpPr txBox="1"/>
          <p:nvPr/>
        </p:nvSpPr>
        <p:spPr>
          <a:xfrm>
            <a:off x="1764254" y="3762061"/>
            <a:ext cx="1763710" cy="830997"/>
          </a:xfrm>
          <a:prstGeom prst="rect">
            <a:avLst/>
          </a:prstGeom>
          <a:noFill/>
        </p:spPr>
        <p:txBody>
          <a:bodyPr wrap="square" rtlCol="0">
            <a:spAutoFit/>
          </a:bodyPr>
          <a:lstStyle/>
          <a:p>
            <a:pPr algn="ctr"/>
            <a:r>
              <a:rPr lang="en-US" sz="2400" dirty="0"/>
              <a:t>Lake endemic</a:t>
            </a:r>
          </a:p>
        </p:txBody>
      </p:sp>
      <p:sp>
        <p:nvSpPr>
          <p:cNvPr id="15" name="TextBox 14">
            <a:extLst>
              <a:ext uri="{FF2B5EF4-FFF2-40B4-BE49-F238E27FC236}">
                <a16:creationId xmlns:a16="http://schemas.microsoft.com/office/drawing/2014/main" id="{7398F350-18F9-4904-84EB-DE9039B6A4C9}"/>
              </a:ext>
            </a:extLst>
          </p:cNvPr>
          <p:cNvSpPr txBox="1"/>
          <p:nvPr/>
        </p:nvSpPr>
        <p:spPr>
          <a:xfrm>
            <a:off x="2323653" y="5311897"/>
            <a:ext cx="2360138" cy="830997"/>
          </a:xfrm>
          <a:prstGeom prst="rect">
            <a:avLst/>
          </a:prstGeom>
          <a:noFill/>
        </p:spPr>
        <p:txBody>
          <a:bodyPr wrap="square" rtlCol="0">
            <a:spAutoFit/>
          </a:bodyPr>
          <a:lstStyle/>
          <a:p>
            <a:pPr algn="ctr"/>
            <a:r>
              <a:rPr lang="en-US" sz="2400" dirty="0"/>
              <a:t>Highland epidemic prone</a:t>
            </a:r>
          </a:p>
        </p:txBody>
      </p:sp>
      <p:sp>
        <p:nvSpPr>
          <p:cNvPr id="16" name="TextBox 15">
            <a:extLst>
              <a:ext uri="{FF2B5EF4-FFF2-40B4-BE49-F238E27FC236}">
                <a16:creationId xmlns:a16="http://schemas.microsoft.com/office/drawing/2014/main" id="{E32E6EBA-4E92-47AE-95C2-9E773408EDF3}"/>
              </a:ext>
            </a:extLst>
          </p:cNvPr>
          <p:cNvSpPr txBox="1"/>
          <p:nvPr/>
        </p:nvSpPr>
        <p:spPr>
          <a:xfrm>
            <a:off x="7896113" y="5727395"/>
            <a:ext cx="2360138" cy="461665"/>
          </a:xfrm>
          <a:prstGeom prst="rect">
            <a:avLst/>
          </a:prstGeom>
          <a:noFill/>
        </p:spPr>
        <p:txBody>
          <a:bodyPr wrap="square" rtlCol="0">
            <a:spAutoFit/>
          </a:bodyPr>
          <a:lstStyle/>
          <a:p>
            <a:pPr algn="ctr"/>
            <a:r>
              <a:rPr lang="en-US" sz="2400" dirty="0"/>
              <a:t>Coast endemic</a:t>
            </a:r>
          </a:p>
        </p:txBody>
      </p:sp>
      <p:cxnSp>
        <p:nvCxnSpPr>
          <p:cNvPr id="18" name="Straight Connector 17">
            <a:extLst>
              <a:ext uri="{FF2B5EF4-FFF2-40B4-BE49-F238E27FC236}">
                <a16:creationId xmlns:a16="http://schemas.microsoft.com/office/drawing/2014/main" id="{73D45992-2FB7-464C-987D-FD14B507C437}"/>
              </a:ext>
            </a:extLst>
          </p:cNvPr>
          <p:cNvCxnSpPr/>
          <p:nvPr/>
        </p:nvCxnSpPr>
        <p:spPr>
          <a:xfrm>
            <a:off x="3216536" y="4177559"/>
            <a:ext cx="69924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5715B12E-CFA7-4976-AF93-A8EA7C1B9D1E}"/>
              </a:ext>
            </a:extLst>
          </p:cNvPr>
          <p:cNvCxnSpPr/>
          <p:nvPr/>
        </p:nvCxnSpPr>
        <p:spPr>
          <a:xfrm flipV="1">
            <a:off x="3900899" y="4733365"/>
            <a:ext cx="703374" cy="578532"/>
          </a:xfrm>
          <a:prstGeom prst="line">
            <a:avLst/>
          </a:prstGeom>
          <a:ln/>
        </p:spPr>
        <p:style>
          <a:lnRef idx="1">
            <a:schemeClr val="dk1"/>
          </a:lnRef>
          <a:fillRef idx="0">
            <a:schemeClr val="dk1"/>
          </a:fillRef>
          <a:effectRef idx="0">
            <a:schemeClr val="dk1"/>
          </a:effectRef>
          <a:fontRef idx="minor">
            <a:schemeClr val="tx1"/>
          </a:fontRef>
        </p:style>
      </p:cxnSp>
      <p:cxnSp>
        <p:nvCxnSpPr>
          <p:cNvPr id="22" name="Straight Connector 21">
            <a:extLst>
              <a:ext uri="{FF2B5EF4-FFF2-40B4-BE49-F238E27FC236}">
                <a16:creationId xmlns:a16="http://schemas.microsoft.com/office/drawing/2014/main" id="{ED328B67-B974-410A-BE06-5F1B6465E790}"/>
              </a:ext>
            </a:extLst>
          </p:cNvPr>
          <p:cNvCxnSpPr/>
          <p:nvPr/>
        </p:nvCxnSpPr>
        <p:spPr>
          <a:xfrm flipV="1">
            <a:off x="6962801" y="5958227"/>
            <a:ext cx="1083919" cy="230833"/>
          </a:xfrm>
          <a:prstGeom prst="line">
            <a:avLst/>
          </a:prstGeom>
          <a:ln/>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07817701-ED71-47BD-866A-DB6E5ACFAE47}"/>
              </a:ext>
            </a:extLst>
          </p:cNvPr>
          <p:cNvCxnSpPr/>
          <p:nvPr/>
        </p:nvCxnSpPr>
        <p:spPr>
          <a:xfrm>
            <a:off x="7896113" y="5256334"/>
            <a:ext cx="139849" cy="70189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5964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3185" y="12701"/>
            <a:ext cx="10951285" cy="1047173"/>
          </a:xfrm>
        </p:spPr>
        <p:txBody>
          <a:bodyPr/>
          <a:lstStyle/>
          <a:p>
            <a:r>
              <a:rPr lang="en-US" dirty="0"/>
              <a:t>Reasons for Not Receiving SP/Fansidar</a:t>
            </a:r>
          </a:p>
        </p:txBody>
      </p:sp>
      <p:graphicFrame>
        <p:nvGraphicFramePr>
          <p:cNvPr id="8" name="Content Placeholder 7"/>
          <p:cNvGraphicFramePr>
            <a:graphicFrameLocks noGrp="1"/>
          </p:cNvGraphicFramePr>
          <p:nvPr>
            <p:ph idx="1"/>
          </p:nvPr>
        </p:nvGraphicFramePr>
        <p:xfrm>
          <a:off x="613185" y="1606550"/>
          <a:ext cx="10951285"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613185" y="960528"/>
            <a:ext cx="10951285" cy="646331"/>
          </a:xfrm>
          <a:prstGeom prst="rect">
            <a:avLst/>
          </a:prstGeom>
          <a:noFill/>
        </p:spPr>
        <p:txBody>
          <a:bodyPr wrap="square" rtlCol="0">
            <a:spAutoFit/>
          </a:bodyPr>
          <a:lstStyle/>
          <a:p>
            <a:pPr algn="ctr"/>
            <a:r>
              <a:rPr lang="en-US" i="1" dirty="0"/>
              <a:t>Among women age 15-49 with a live birth in the two years before the survey, percent who received 1 or 2 doses of SP/Fansidar and reasons for taking SP/Fansidar only once or twice</a:t>
            </a:r>
          </a:p>
        </p:txBody>
      </p:sp>
    </p:spTree>
    <p:extLst>
      <p:ext uri="{BB962C8B-B14F-4D97-AF65-F5344CB8AC3E}">
        <p14:creationId xmlns:p14="http://schemas.microsoft.com/office/powerpoint/2010/main" val="139470257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a:t>Key Findings</a:t>
            </a:r>
          </a:p>
        </p:txBody>
      </p:sp>
      <p:sp>
        <p:nvSpPr>
          <p:cNvPr id="3" name="Content Placeholder 2"/>
          <p:cNvSpPr>
            <a:spLocks noGrp="1"/>
          </p:cNvSpPr>
          <p:nvPr>
            <p:ph idx="1"/>
          </p:nvPr>
        </p:nvSpPr>
        <p:spPr>
          <a:xfrm>
            <a:off x="602428" y="1463167"/>
            <a:ext cx="10962043" cy="5081325"/>
          </a:xfrm>
        </p:spPr>
        <p:txBody>
          <a:bodyPr>
            <a:normAutofit/>
          </a:bodyPr>
          <a:lstStyle/>
          <a:p>
            <a:pPr>
              <a:spcBef>
                <a:spcPts val="0"/>
              </a:spcBef>
              <a:spcAft>
                <a:spcPts val="1800"/>
              </a:spcAft>
              <a:buClr>
                <a:schemeClr val="tx1"/>
              </a:buClr>
            </a:pPr>
            <a:r>
              <a:rPr lang="en-GB" sz="3600" b="1" dirty="0">
                <a:solidFill>
                  <a:schemeClr val="accent5"/>
                </a:solidFill>
              </a:rPr>
              <a:t>49% </a:t>
            </a:r>
            <a:r>
              <a:rPr lang="en-GB" sz="3600" dirty="0"/>
              <a:t>of households own at least </a:t>
            </a:r>
            <a:r>
              <a:rPr lang="en-GB" sz="3600" b="1" dirty="0">
                <a:solidFill>
                  <a:schemeClr val="accent5"/>
                </a:solidFill>
              </a:rPr>
              <a:t>one ITN</a:t>
            </a:r>
            <a:r>
              <a:rPr lang="en-GB" sz="3600" dirty="0"/>
              <a:t>.</a:t>
            </a:r>
          </a:p>
          <a:p>
            <a:pPr>
              <a:spcBef>
                <a:spcPts val="0"/>
              </a:spcBef>
              <a:spcAft>
                <a:spcPts val="1800"/>
              </a:spcAft>
              <a:buClr>
                <a:schemeClr val="tx1"/>
              </a:buClr>
            </a:pPr>
            <a:r>
              <a:rPr lang="en-GB" sz="3600" b="1" dirty="0">
                <a:solidFill>
                  <a:schemeClr val="accent5"/>
                </a:solidFill>
              </a:rPr>
              <a:t>40% </a:t>
            </a:r>
            <a:r>
              <a:rPr lang="en-GB" sz="3600" dirty="0"/>
              <a:t>of the household population has </a:t>
            </a:r>
            <a:r>
              <a:rPr lang="en-GB" sz="3600" b="1" dirty="0">
                <a:solidFill>
                  <a:schemeClr val="accent5"/>
                </a:solidFill>
              </a:rPr>
              <a:t>access to an ITN</a:t>
            </a:r>
            <a:r>
              <a:rPr lang="en-GB" sz="3600" dirty="0"/>
              <a:t>.</a:t>
            </a:r>
          </a:p>
          <a:p>
            <a:pPr>
              <a:spcBef>
                <a:spcPts val="0"/>
              </a:spcBef>
              <a:spcAft>
                <a:spcPts val="1800"/>
              </a:spcAft>
              <a:buClr>
                <a:schemeClr val="tx1"/>
              </a:buClr>
            </a:pPr>
            <a:r>
              <a:rPr lang="en-GB" sz="3600" b="1" dirty="0">
                <a:solidFill>
                  <a:schemeClr val="accent5"/>
                </a:solidFill>
              </a:rPr>
              <a:t>35% </a:t>
            </a:r>
            <a:r>
              <a:rPr lang="en-GB" sz="3600" dirty="0"/>
              <a:t>of </a:t>
            </a:r>
            <a:r>
              <a:rPr lang="en-GB" sz="3600" b="1" dirty="0">
                <a:solidFill>
                  <a:schemeClr val="accent5"/>
                </a:solidFill>
              </a:rPr>
              <a:t>household members</a:t>
            </a:r>
            <a:r>
              <a:rPr lang="en-GB" sz="3600" dirty="0"/>
              <a:t>, </a:t>
            </a:r>
            <a:r>
              <a:rPr lang="en-GB" sz="3600" b="1" dirty="0">
                <a:solidFill>
                  <a:schemeClr val="accent5"/>
                </a:solidFill>
              </a:rPr>
              <a:t>42% </a:t>
            </a:r>
            <a:r>
              <a:rPr lang="en-GB" sz="3600" dirty="0"/>
              <a:t>of </a:t>
            </a:r>
            <a:r>
              <a:rPr lang="en-GB" sz="3600" b="1" dirty="0">
                <a:solidFill>
                  <a:schemeClr val="accent5"/>
                </a:solidFill>
              </a:rPr>
              <a:t>children under 5</a:t>
            </a:r>
            <a:r>
              <a:rPr lang="en-GB" sz="3600" dirty="0"/>
              <a:t>, and </a:t>
            </a:r>
            <a:r>
              <a:rPr lang="en-GB" sz="3600" b="1" dirty="0">
                <a:solidFill>
                  <a:schemeClr val="accent5"/>
                </a:solidFill>
              </a:rPr>
              <a:t>40% </a:t>
            </a:r>
            <a:r>
              <a:rPr lang="en-GB" sz="3600" dirty="0"/>
              <a:t>of </a:t>
            </a:r>
            <a:r>
              <a:rPr lang="en-GB" sz="3600" b="1" dirty="0">
                <a:solidFill>
                  <a:schemeClr val="accent5"/>
                </a:solidFill>
              </a:rPr>
              <a:t>pregnant women slept under an ITN </a:t>
            </a:r>
            <a:r>
              <a:rPr lang="en-GB" sz="3600" dirty="0"/>
              <a:t>the night before the survey. </a:t>
            </a:r>
          </a:p>
          <a:p>
            <a:pPr>
              <a:spcBef>
                <a:spcPts val="0"/>
              </a:spcBef>
              <a:spcAft>
                <a:spcPts val="1800"/>
              </a:spcAft>
              <a:buClr>
                <a:schemeClr val="tx1"/>
              </a:buClr>
            </a:pPr>
            <a:r>
              <a:rPr lang="en-GB" sz="3600" b="1">
                <a:solidFill>
                  <a:schemeClr val="accent5"/>
                </a:solidFill>
              </a:rPr>
              <a:t>22% </a:t>
            </a:r>
            <a:r>
              <a:rPr lang="en-GB" sz="3600" dirty="0"/>
              <a:t>of women took </a:t>
            </a:r>
            <a:r>
              <a:rPr lang="en-GB" sz="3600" b="1" dirty="0">
                <a:solidFill>
                  <a:schemeClr val="accent5"/>
                </a:solidFill>
              </a:rPr>
              <a:t>3+ doses of SP/Fansidar</a:t>
            </a:r>
            <a:r>
              <a:rPr lang="en-GB" sz="3600" dirty="0"/>
              <a:t>. </a:t>
            </a:r>
          </a:p>
          <a:p>
            <a:pPr>
              <a:spcBef>
                <a:spcPts val="0"/>
              </a:spcBef>
              <a:spcAft>
                <a:spcPts val="1800"/>
              </a:spcAft>
              <a:buClr>
                <a:schemeClr val="tx1"/>
              </a:buClr>
            </a:pPr>
            <a:endParaRPr lang="en-GB" noProof="0" dirty="0"/>
          </a:p>
        </p:txBody>
      </p:sp>
    </p:spTree>
    <p:extLst>
      <p:ext uri="{BB962C8B-B14F-4D97-AF65-F5344CB8AC3E}">
        <p14:creationId xmlns:p14="http://schemas.microsoft.com/office/powerpoint/2010/main" val="219787526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3999" y="190034"/>
            <a:ext cx="9143999" cy="769441"/>
          </a:xfrm>
          <a:prstGeom prst="rect">
            <a:avLst/>
          </a:prstGeom>
          <a:noFill/>
        </p:spPr>
        <p:txBody>
          <a:bodyPr wrap="square" rtlCol="0">
            <a:spAutoFit/>
          </a:bodyPr>
          <a:lstStyle/>
          <a:p>
            <a:pPr algn="ctr"/>
            <a:r>
              <a:rPr lang="en-GB" sz="4400" b="1" dirty="0">
                <a:solidFill>
                  <a:schemeClr val="bg1"/>
                </a:solidFill>
              </a:rPr>
              <a:t>Malaria in Children</a:t>
            </a:r>
          </a:p>
        </p:txBody>
      </p:sp>
      <p:sp>
        <p:nvSpPr>
          <p:cNvPr id="3" name="TextBox 2"/>
          <p:cNvSpPr txBox="1"/>
          <p:nvPr/>
        </p:nvSpPr>
        <p:spPr>
          <a:xfrm>
            <a:off x="9283081" y="959475"/>
            <a:ext cx="2769834" cy="707886"/>
          </a:xfrm>
          <a:prstGeom prst="rect">
            <a:avLst/>
          </a:prstGeom>
          <a:noFill/>
        </p:spPr>
        <p:txBody>
          <a:bodyPr wrap="square" rtlCol="0">
            <a:spAutoFit/>
          </a:bodyPr>
          <a:lstStyle/>
          <a:p>
            <a:pPr algn="r"/>
            <a:r>
              <a:rPr lang="en-US" sz="2000" i="1" dirty="0">
                <a:solidFill>
                  <a:schemeClr val="bg1"/>
                </a:solidFill>
              </a:rPr>
              <a:t>Follow along on Twitter!  </a:t>
            </a:r>
          </a:p>
          <a:p>
            <a:pPr algn="r"/>
            <a:r>
              <a:rPr lang="en-US" sz="2000" i="1" dirty="0">
                <a:solidFill>
                  <a:schemeClr val="bg1"/>
                </a:solidFill>
              </a:rPr>
              <a:t>#KenyaMIS</a:t>
            </a:r>
          </a:p>
        </p:txBody>
      </p:sp>
    </p:spTree>
    <p:extLst>
      <p:ext uri="{BB962C8B-B14F-4D97-AF65-F5344CB8AC3E}">
        <p14:creationId xmlns:p14="http://schemas.microsoft.com/office/powerpoint/2010/main" val="38751511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2504" y="2020972"/>
            <a:ext cx="4512833" cy="2816056"/>
          </a:xfrm>
        </p:spPr>
        <p:txBody>
          <a:bodyPr>
            <a:normAutofit/>
          </a:bodyPr>
          <a:lstStyle/>
          <a:p>
            <a:pPr>
              <a:buClr>
                <a:schemeClr val="tx1"/>
              </a:buClr>
            </a:pPr>
            <a:r>
              <a:rPr lang="en-GB" sz="3200" b="1" dirty="0">
                <a:solidFill>
                  <a:schemeClr val="accent5"/>
                </a:solidFill>
              </a:rPr>
              <a:t>Case management of fever in children</a:t>
            </a:r>
          </a:p>
          <a:p>
            <a:pPr>
              <a:buClr>
                <a:schemeClr val="tx1"/>
              </a:buClr>
            </a:pPr>
            <a:r>
              <a:rPr lang="en-GB" sz="3200" dirty="0"/>
              <a:t>Prevalence of low haemoglobin</a:t>
            </a:r>
          </a:p>
          <a:p>
            <a:pPr>
              <a:buClr>
                <a:schemeClr val="tx1"/>
              </a:buClr>
            </a:pPr>
            <a:r>
              <a:rPr lang="en-GB" sz="3200" dirty="0"/>
              <a:t>Prevalence of malaria</a:t>
            </a:r>
          </a:p>
        </p:txBody>
      </p:sp>
      <p:pic>
        <p:nvPicPr>
          <p:cNvPr id="4" name="Picture 3">
            <a:extLst>
              <a:ext uri="{FF2B5EF4-FFF2-40B4-BE49-F238E27FC236}">
                <a16:creationId xmlns:a16="http://schemas.microsoft.com/office/drawing/2014/main" id="{0A0535EF-CBF5-4988-AC49-6BB292C7A8DA}"/>
              </a:ext>
            </a:extLst>
          </p:cNvPr>
          <p:cNvPicPr>
            <a:picLocks noChangeAspect="1"/>
          </p:cNvPicPr>
          <p:nvPr/>
        </p:nvPicPr>
        <p:blipFill>
          <a:blip r:embed="rId3">
            <a:extLst>
              <a:ext uri="{28A0092B-C50C-407E-A947-70E740481C1C}">
                <a14:useLocalDpi xmlns:a14="http://schemas.microsoft.com/office/drawing/2010/main" val="0"/>
              </a:ext>
            </a:extLst>
          </a:blip>
          <a:srcRect l="16566" r="16566"/>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5" name="TextBox 4"/>
          <p:cNvSpPr txBox="1"/>
          <p:nvPr/>
        </p:nvSpPr>
        <p:spPr>
          <a:xfrm>
            <a:off x="6080571" y="6413863"/>
            <a:ext cx="6109906" cy="444137"/>
          </a:xfrm>
          <a:prstGeom prst="rect">
            <a:avLst/>
          </a:prstGeom>
          <a:solidFill>
            <a:srgbClr val="000000">
              <a:alpha val="50000"/>
            </a:srgbClr>
          </a:solidFill>
          <a:ln>
            <a:noFill/>
          </a:ln>
        </p:spPr>
        <p:txBody>
          <a:bodyPr wrap="square" rtlCol="0">
            <a:noAutofit/>
          </a:bodyPr>
          <a:lstStyle/>
          <a:p>
            <a:pPr algn="ctr">
              <a:spcAft>
                <a:spcPts val="600"/>
              </a:spcAft>
            </a:pPr>
            <a:r>
              <a:rPr lang="en-US" sz="1300" dirty="0">
                <a:solidFill>
                  <a:srgbClr val="FFFFFF"/>
                </a:solidFill>
              </a:rPr>
              <a:t>© 2014 USAID/PMI Kenya</a:t>
            </a:r>
          </a:p>
        </p:txBody>
      </p:sp>
    </p:spTree>
    <p:extLst>
      <p:ext uri="{BB962C8B-B14F-4D97-AF65-F5344CB8AC3E}">
        <p14:creationId xmlns:p14="http://schemas.microsoft.com/office/powerpoint/2010/main" val="411050989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Fever in Children</a:t>
            </a:r>
          </a:p>
        </p:txBody>
      </p:sp>
      <p:graphicFrame>
        <p:nvGraphicFramePr>
          <p:cNvPr id="8" name="Content Placeholder 7"/>
          <p:cNvGraphicFramePr>
            <a:graphicFrameLocks noGrp="1"/>
          </p:cNvGraphicFramePr>
          <p:nvPr>
            <p:ph idx="1"/>
          </p:nvPr>
        </p:nvGraphicFramePr>
        <p:xfrm>
          <a:off x="627017" y="1071155"/>
          <a:ext cx="10998925" cy="5786846"/>
        </p:xfrm>
        <a:graphic>
          <a:graphicData uri="http://schemas.openxmlformats.org/drawingml/2006/chart">
            <c:chart xmlns:c="http://schemas.openxmlformats.org/drawingml/2006/chart" xmlns:r="http://schemas.openxmlformats.org/officeDocument/2006/relationships" r:id="rId3"/>
          </a:graphicData>
        </a:graphic>
      </p:graphicFrame>
      <p:grpSp>
        <p:nvGrpSpPr>
          <p:cNvPr id="3" name="Group 2">
            <a:extLst>
              <a:ext uri="{FF2B5EF4-FFF2-40B4-BE49-F238E27FC236}">
                <a16:creationId xmlns:a16="http://schemas.microsoft.com/office/drawing/2014/main" id="{77466162-9FF1-4A55-BE1B-0DC7BCBD7142}"/>
              </a:ext>
            </a:extLst>
          </p:cNvPr>
          <p:cNvGrpSpPr/>
          <p:nvPr/>
        </p:nvGrpSpPr>
        <p:grpSpPr>
          <a:xfrm>
            <a:off x="627016" y="1979763"/>
            <a:ext cx="2984717" cy="449665"/>
            <a:chOff x="355985" y="1399916"/>
            <a:chExt cx="2984717" cy="449665"/>
          </a:xfrm>
        </p:grpSpPr>
        <p:sp>
          <p:nvSpPr>
            <p:cNvPr id="4" name="TextBox 3"/>
            <p:cNvSpPr txBox="1"/>
            <p:nvPr/>
          </p:nvSpPr>
          <p:spPr>
            <a:xfrm>
              <a:off x="355985" y="1399916"/>
              <a:ext cx="2984717" cy="369332"/>
            </a:xfrm>
            <a:prstGeom prst="rect">
              <a:avLst/>
            </a:prstGeom>
            <a:noFill/>
          </p:spPr>
          <p:txBody>
            <a:bodyPr wrap="square" rtlCol="0">
              <a:spAutoFit/>
            </a:bodyPr>
            <a:lstStyle/>
            <a:p>
              <a:pPr algn="ctr"/>
              <a:r>
                <a:rPr lang="en-GB" i="1" dirty="0"/>
                <a:t>Percent of children under 5</a:t>
              </a:r>
            </a:p>
          </p:txBody>
        </p:sp>
        <p:cxnSp>
          <p:nvCxnSpPr>
            <p:cNvPr id="11" name="Straight Connector 10"/>
            <p:cNvCxnSpPr/>
            <p:nvPr/>
          </p:nvCxnSpPr>
          <p:spPr>
            <a:xfrm>
              <a:off x="607892" y="1849581"/>
              <a:ext cx="2473036"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3812589" y="1966618"/>
            <a:ext cx="7408567" cy="646331"/>
          </a:xfrm>
          <a:prstGeom prst="rect">
            <a:avLst/>
          </a:prstGeom>
          <a:noFill/>
        </p:spPr>
        <p:txBody>
          <a:bodyPr wrap="square" rtlCol="0">
            <a:spAutoFit/>
          </a:bodyPr>
          <a:lstStyle/>
          <a:p>
            <a:pPr algn="ctr"/>
            <a:r>
              <a:rPr lang="en-GB" i="1" dirty="0"/>
              <a:t>Percent of children under 5 with fever in the 2 weeks before the survey</a:t>
            </a:r>
          </a:p>
        </p:txBody>
      </p:sp>
      <p:cxnSp>
        <p:nvCxnSpPr>
          <p:cNvPr id="12" name="Straight Connector 11"/>
          <p:cNvCxnSpPr>
            <a:cxnSpLocks/>
          </p:cNvCxnSpPr>
          <p:nvPr/>
        </p:nvCxnSpPr>
        <p:spPr>
          <a:xfrm>
            <a:off x="3812589" y="2429428"/>
            <a:ext cx="7408567"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2583103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Source of Advice or Treatment for Children </a:t>
            </a:r>
            <a:br>
              <a:rPr lang="en-GB" dirty="0"/>
            </a:br>
            <a:r>
              <a:rPr lang="en-GB" dirty="0"/>
              <a:t>with Recent Fever</a:t>
            </a:r>
          </a:p>
        </p:txBody>
      </p:sp>
      <p:graphicFrame>
        <p:nvGraphicFramePr>
          <p:cNvPr id="8" name="Content Placeholder 7"/>
          <p:cNvGraphicFramePr>
            <a:graphicFrameLocks noGrp="1"/>
          </p:cNvGraphicFramePr>
          <p:nvPr>
            <p:ph idx="1"/>
          </p:nvPr>
        </p:nvGraphicFramePr>
        <p:xfrm>
          <a:off x="627017" y="1606550"/>
          <a:ext cx="10998925"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627017" y="1102564"/>
            <a:ext cx="10998925" cy="646331"/>
          </a:xfrm>
          <a:prstGeom prst="rect">
            <a:avLst/>
          </a:prstGeom>
          <a:noFill/>
        </p:spPr>
        <p:txBody>
          <a:bodyPr wrap="square" rtlCol="0">
            <a:spAutoFit/>
          </a:bodyPr>
          <a:lstStyle/>
          <a:p>
            <a:pPr algn="ctr"/>
            <a:r>
              <a:rPr lang="en-GB" i="1" dirty="0"/>
              <a:t>Among children under 5 with fever in the 2 weeks before the survey for whom advice or treatment was sought, percent for whom advice or treatment was sought from specific sources</a:t>
            </a:r>
          </a:p>
        </p:txBody>
      </p:sp>
    </p:spTree>
    <p:extLst>
      <p:ext uri="{BB962C8B-B14F-4D97-AF65-F5344CB8AC3E}">
        <p14:creationId xmlns:p14="http://schemas.microsoft.com/office/powerpoint/2010/main" val="259121504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0913" y="116931"/>
            <a:ext cx="11045030" cy="954223"/>
          </a:xfrm>
        </p:spPr>
        <p:txBody>
          <a:bodyPr/>
          <a:lstStyle/>
          <a:p>
            <a:r>
              <a:rPr lang="en-GB" dirty="0"/>
              <a:t>Type of Antimalarial Drugs</a:t>
            </a:r>
          </a:p>
        </p:txBody>
      </p:sp>
      <p:graphicFrame>
        <p:nvGraphicFramePr>
          <p:cNvPr id="8" name="Content Placeholder 7"/>
          <p:cNvGraphicFramePr>
            <a:graphicFrameLocks noGrp="1"/>
          </p:cNvGraphicFramePr>
          <p:nvPr>
            <p:ph idx="1"/>
          </p:nvPr>
        </p:nvGraphicFramePr>
        <p:xfrm>
          <a:off x="580912" y="1654176"/>
          <a:ext cx="11030173" cy="520382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580913" y="1007699"/>
            <a:ext cx="11030174" cy="369332"/>
          </a:xfrm>
          <a:prstGeom prst="rect">
            <a:avLst/>
          </a:prstGeom>
          <a:noFill/>
        </p:spPr>
        <p:txBody>
          <a:bodyPr wrap="square" rtlCol="0">
            <a:spAutoFit/>
          </a:bodyPr>
          <a:lstStyle/>
          <a:p>
            <a:pPr algn="ctr"/>
            <a:r>
              <a:rPr lang="en-GB" i="1" dirty="0"/>
              <a:t>Among children under 5 with fever in the 2 weeks before the survey who took an antimalarial, percent who took: </a:t>
            </a:r>
          </a:p>
        </p:txBody>
      </p:sp>
      <p:sp>
        <p:nvSpPr>
          <p:cNvPr id="3" name="TextBox 2">
            <a:extLst>
              <a:ext uri="{FF2B5EF4-FFF2-40B4-BE49-F238E27FC236}">
                <a16:creationId xmlns:a16="http://schemas.microsoft.com/office/drawing/2014/main" id="{445E67EA-7131-460F-8D03-48D8EC7CD78E}"/>
              </a:ext>
            </a:extLst>
          </p:cNvPr>
          <p:cNvSpPr txBox="1"/>
          <p:nvPr/>
        </p:nvSpPr>
        <p:spPr>
          <a:xfrm>
            <a:off x="10563613" y="5822117"/>
            <a:ext cx="1377863" cy="369332"/>
          </a:xfrm>
          <a:prstGeom prst="rect">
            <a:avLst/>
          </a:prstGeom>
          <a:noFill/>
        </p:spPr>
        <p:txBody>
          <a:bodyPr wrap="square" rtlCol="0">
            <a:spAutoFit/>
          </a:bodyPr>
          <a:lstStyle/>
          <a:p>
            <a:r>
              <a:rPr lang="en-US" b="1" dirty="0"/>
              <a:t>&lt;</a:t>
            </a:r>
          </a:p>
        </p:txBody>
      </p:sp>
    </p:spTree>
    <p:extLst>
      <p:ext uri="{BB962C8B-B14F-4D97-AF65-F5344CB8AC3E}">
        <p14:creationId xmlns:p14="http://schemas.microsoft.com/office/powerpoint/2010/main" val="406629855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16931"/>
            <a:ext cx="12192000" cy="954223"/>
          </a:xfrm>
        </p:spPr>
        <p:txBody>
          <a:bodyPr>
            <a:noAutofit/>
          </a:bodyPr>
          <a:lstStyle/>
          <a:p>
            <a:r>
              <a:rPr lang="en-GB" sz="3600" dirty="0"/>
              <a:t>Trends in Case Management of Fever and Malaria in Children</a:t>
            </a:r>
          </a:p>
        </p:txBody>
      </p:sp>
      <p:graphicFrame>
        <p:nvGraphicFramePr>
          <p:cNvPr id="8" name="Content Placeholder 7"/>
          <p:cNvGraphicFramePr>
            <a:graphicFrameLocks noGrp="1"/>
          </p:cNvGraphicFramePr>
          <p:nvPr>
            <p:ph idx="1"/>
          </p:nvPr>
        </p:nvGraphicFramePr>
        <p:xfrm>
          <a:off x="627017" y="1071155"/>
          <a:ext cx="10998925" cy="5786846"/>
        </p:xfrm>
        <a:graphic>
          <a:graphicData uri="http://schemas.openxmlformats.org/drawingml/2006/chart">
            <c:chart xmlns:c="http://schemas.openxmlformats.org/drawingml/2006/chart" xmlns:r="http://schemas.openxmlformats.org/officeDocument/2006/relationships" r:id="rId3"/>
          </a:graphicData>
        </a:graphic>
      </p:graphicFrame>
      <p:grpSp>
        <p:nvGrpSpPr>
          <p:cNvPr id="3" name="Group 2">
            <a:extLst>
              <a:ext uri="{FF2B5EF4-FFF2-40B4-BE49-F238E27FC236}">
                <a16:creationId xmlns:a16="http://schemas.microsoft.com/office/drawing/2014/main" id="{77466162-9FF1-4A55-BE1B-0DC7BCBD7142}"/>
              </a:ext>
            </a:extLst>
          </p:cNvPr>
          <p:cNvGrpSpPr/>
          <p:nvPr/>
        </p:nvGrpSpPr>
        <p:grpSpPr>
          <a:xfrm>
            <a:off x="1136789" y="1602371"/>
            <a:ext cx="6479207" cy="646331"/>
            <a:chOff x="355985" y="1399916"/>
            <a:chExt cx="2984717" cy="646331"/>
          </a:xfrm>
        </p:grpSpPr>
        <p:sp>
          <p:nvSpPr>
            <p:cNvPr id="4" name="TextBox 3"/>
            <p:cNvSpPr txBox="1"/>
            <p:nvPr/>
          </p:nvSpPr>
          <p:spPr>
            <a:xfrm>
              <a:off x="355985" y="1399916"/>
              <a:ext cx="2984717" cy="646331"/>
            </a:xfrm>
            <a:prstGeom prst="rect">
              <a:avLst/>
            </a:prstGeom>
            <a:noFill/>
          </p:spPr>
          <p:txBody>
            <a:bodyPr wrap="square" rtlCol="0">
              <a:spAutoFit/>
            </a:bodyPr>
            <a:lstStyle/>
            <a:p>
              <a:pPr algn="ctr"/>
              <a:r>
                <a:rPr lang="en-GB" i="1" dirty="0"/>
                <a:t>Percent of children under 5 with fever </a:t>
              </a:r>
              <a:br>
                <a:rPr lang="en-GB" i="1" dirty="0"/>
              </a:br>
              <a:r>
                <a:rPr lang="en-GB" i="1" dirty="0"/>
                <a:t>in the 2 weeks before the survey who: </a:t>
              </a:r>
            </a:p>
          </p:txBody>
        </p:sp>
        <p:cxnSp>
          <p:nvCxnSpPr>
            <p:cNvPr id="11" name="Straight Connector 10"/>
            <p:cNvCxnSpPr>
              <a:cxnSpLocks/>
            </p:cNvCxnSpPr>
            <p:nvPr/>
          </p:nvCxnSpPr>
          <p:spPr>
            <a:xfrm>
              <a:off x="456720" y="2046247"/>
              <a:ext cx="2790018"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7767021" y="1504039"/>
            <a:ext cx="3797962" cy="646331"/>
          </a:xfrm>
          <a:prstGeom prst="rect">
            <a:avLst/>
          </a:prstGeom>
          <a:noFill/>
        </p:spPr>
        <p:txBody>
          <a:bodyPr wrap="square" rtlCol="0">
            <a:spAutoFit/>
          </a:bodyPr>
          <a:lstStyle/>
          <a:p>
            <a:pPr algn="ctr"/>
            <a:r>
              <a:rPr lang="en-GB" i="1" dirty="0"/>
              <a:t>Percent of children under 5 with fever in the 2 weeks before the survey</a:t>
            </a:r>
          </a:p>
        </p:txBody>
      </p:sp>
      <p:cxnSp>
        <p:nvCxnSpPr>
          <p:cNvPr id="12" name="Straight Connector 11"/>
          <p:cNvCxnSpPr>
            <a:cxnSpLocks/>
          </p:cNvCxnSpPr>
          <p:nvPr/>
        </p:nvCxnSpPr>
        <p:spPr>
          <a:xfrm>
            <a:off x="7939144" y="2248702"/>
            <a:ext cx="3302597"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5286202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2504" y="2020972"/>
            <a:ext cx="4512833" cy="2816056"/>
          </a:xfrm>
        </p:spPr>
        <p:txBody>
          <a:bodyPr>
            <a:normAutofit/>
          </a:bodyPr>
          <a:lstStyle/>
          <a:p>
            <a:pPr>
              <a:buClr>
                <a:schemeClr val="tx1"/>
              </a:buClr>
            </a:pPr>
            <a:r>
              <a:rPr lang="en-GB" sz="3200" dirty="0"/>
              <a:t>Case management of fever in children</a:t>
            </a:r>
          </a:p>
          <a:p>
            <a:pPr>
              <a:buClr>
                <a:schemeClr val="tx1"/>
              </a:buClr>
            </a:pPr>
            <a:r>
              <a:rPr lang="en-GB" sz="3200" b="1" dirty="0">
                <a:solidFill>
                  <a:schemeClr val="accent5"/>
                </a:solidFill>
              </a:rPr>
              <a:t>Prevalence of low haemoglobin</a:t>
            </a:r>
          </a:p>
          <a:p>
            <a:pPr>
              <a:buClr>
                <a:schemeClr val="tx1"/>
              </a:buClr>
            </a:pPr>
            <a:r>
              <a:rPr lang="en-GB" sz="3200" dirty="0"/>
              <a:t>Prevalence of malaria</a:t>
            </a:r>
          </a:p>
        </p:txBody>
      </p:sp>
      <p:pic>
        <p:nvPicPr>
          <p:cNvPr id="4" name="Picture 3">
            <a:extLst>
              <a:ext uri="{FF2B5EF4-FFF2-40B4-BE49-F238E27FC236}">
                <a16:creationId xmlns:a16="http://schemas.microsoft.com/office/drawing/2014/main" id="{0A0535EF-CBF5-4988-AC49-6BB292C7A8DA}"/>
              </a:ext>
            </a:extLst>
          </p:cNvPr>
          <p:cNvPicPr>
            <a:picLocks noChangeAspect="1"/>
          </p:cNvPicPr>
          <p:nvPr/>
        </p:nvPicPr>
        <p:blipFill>
          <a:blip r:embed="rId3">
            <a:extLst>
              <a:ext uri="{28A0092B-C50C-407E-A947-70E740481C1C}">
                <a14:useLocalDpi xmlns:a14="http://schemas.microsoft.com/office/drawing/2010/main" val="0"/>
              </a:ext>
            </a:extLst>
          </a:blip>
          <a:srcRect l="16566" r="16566"/>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5" name="TextBox 4"/>
          <p:cNvSpPr txBox="1"/>
          <p:nvPr/>
        </p:nvSpPr>
        <p:spPr>
          <a:xfrm>
            <a:off x="6080571" y="6413863"/>
            <a:ext cx="6109906" cy="444137"/>
          </a:xfrm>
          <a:prstGeom prst="rect">
            <a:avLst/>
          </a:prstGeom>
          <a:solidFill>
            <a:srgbClr val="000000">
              <a:alpha val="50000"/>
            </a:srgbClr>
          </a:solidFill>
          <a:ln>
            <a:noFill/>
          </a:ln>
        </p:spPr>
        <p:txBody>
          <a:bodyPr wrap="square" rtlCol="0">
            <a:noAutofit/>
          </a:bodyPr>
          <a:lstStyle/>
          <a:p>
            <a:pPr algn="ctr">
              <a:spcAft>
                <a:spcPts val="600"/>
              </a:spcAft>
            </a:pPr>
            <a:r>
              <a:rPr lang="en-US" sz="1300" dirty="0">
                <a:solidFill>
                  <a:srgbClr val="FFFFFF"/>
                </a:solidFill>
              </a:rPr>
              <a:t>© 2014 USAID/PMI Kenya</a:t>
            </a:r>
          </a:p>
        </p:txBody>
      </p:sp>
    </p:spTree>
    <p:extLst>
      <p:ext uri="{BB962C8B-B14F-4D97-AF65-F5344CB8AC3E}">
        <p14:creationId xmlns:p14="http://schemas.microsoft.com/office/powerpoint/2010/main" val="105116517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Testing Coverage Rates</a:t>
            </a:r>
          </a:p>
        </p:txBody>
      </p:sp>
      <p:graphicFrame>
        <p:nvGraphicFramePr>
          <p:cNvPr id="8" name="Content Placeholder 7"/>
          <p:cNvGraphicFramePr>
            <a:graphicFrameLocks noGrp="1"/>
          </p:cNvGraphicFramePr>
          <p:nvPr>
            <p:ph idx="1"/>
          </p:nvPr>
        </p:nvGraphicFramePr>
        <p:xfrm>
          <a:off x="627017" y="1606550"/>
          <a:ext cx="10998925"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627017" y="1071154"/>
            <a:ext cx="10998926" cy="369332"/>
          </a:xfrm>
          <a:prstGeom prst="rect">
            <a:avLst/>
          </a:prstGeom>
          <a:noFill/>
        </p:spPr>
        <p:txBody>
          <a:bodyPr wrap="square" rtlCol="0">
            <a:spAutoFit/>
          </a:bodyPr>
          <a:lstStyle/>
          <a:p>
            <a:pPr algn="ctr"/>
            <a:r>
              <a:rPr lang="en-GB" i="1" dirty="0"/>
              <a:t>Percent of eligible children age 6 months to 14 years tested for:</a:t>
            </a:r>
          </a:p>
        </p:txBody>
      </p:sp>
    </p:spTree>
    <p:extLst>
      <p:ext uri="{BB962C8B-B14F-4D97-AF65-F5344CB8AC3E}">
        <p14:creationId xmlns:p14="http://schemas.microsoft.com/office/powerpoint/2010/main" val="25976353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Sample Design</a:t>
            </a:r>
          </a:p>
        </p:txBody>
      </p:sp>
      <p:sp>
        <p:nvSpPr>
          <p:cNvPr id="3" name="Content Placeholder 2"/>
          <p:cNvSpPr>
            <a:spLocks noGrp="1"/>
          </p:cNvSpPr>
          <p:nvPr>
            <p:ph idx="1"/>
          </p:nvPr>
        </p:nvSpPr>
        <p:spPr>
          <a:xfrm>
            <a:off x="838200" y="1270920"/>
            <a:ext cx="10515600" cy="5295418"/>
          </a:xfrm>
        </p:spPr>
        <p:txBody>
          <a:bodyPr>
            <a:normAutofit fontScale="92500" lnSpcReduction="10000"/>
          </a:bodyPr>
          <a:lstStyle/>
          <a:p>
            <a:pPr marL="0" indent="0">
              <a:spcBef>
                <a:spcPts val="0"/>
              </a:spcBef>
              <a:spcAft>
                <a:spcPts val="1800"/>
              </a:spcAft>
              <a:buNone/>
            </a:pPr>
            <a:r>
              <a:rPr lang="en-GB" sz="3600" b="1" dirty="0">
                <a:solidFill>
                  <a:schemeClr val="accent5"/>
                </a:solidFill>
              </a:rPr>
              <a:t>Sampling Frame:</a:t>
            </a:r>
            <a:r>
              <a:rPr lang="en-GB" sz="3600" dirty="0"/>
              <a:t>  5</a:t>
            </a:r>
            <a:r>
              <a:rPr lang="en-GB" sz="3600" baseline="30000" dirty="0"/>
              <a:t>th</a:t>
            </a:r>
            <a:r>
              <a:rPr lang="en-GB" sz="3600" dirty="0"/>
              <a:t> National Sample Survey and Evaluation Programme (NASSEP V) based on the 2009 Kenya Population and Housing Census</a:t>
            </a:r>
          </a:p>
          <a:p>
            <a:pPr marL="0" indent="0">
              <a:spcBef>
                <a:spcPts val="0"/>
              </a:spcBef>
              <a:spcAft>
                <a:spcPts val="1800"/>
              </a:spcAft>
              <a:buNone/>
            </a:pPr>
            <a:r>
              <a:rPr lang="en-GB" sz="3600" b="1" dirty="0">
                <a:solidFill>
                  <a:schemeClr val="accent5"/>
                </a:solidFill>
              </a:rPr>
              <a:t>First Stage:  </a:t>
            </a:r>
            <a:r>
              <a:rPr lang="en-GB" sz="3600" dirty="0"/>
              <a:t>134 urban and 167 rural clusters selected</a:t>
            </a:r>
          </a:p>
          <a:p>
            <a:pPr marL="0" indent="0">
              <a:spcBef>
                <a:spcPts val="0"/>
              </a:spcBef>
              <a:spcAft>
                <a:spcPts val="1800"/>
              </a:spcAft>
              <a:buNone/>
            </a:pPr>
            <a:r>
              <a:rPr lang="en-GB" sz="3600" b="1" dirty="0">
                <a:solidFill>
                  <a:schemeClr val="accent5"/>
                </a:solidFill>
              </a:rPr>
              <a:t>Second Stage: </a:t>
            </a:r>
            <a:r>
              <a:rPr lang="en-GB" sz="3600" dirty="0"/>
              <a:t>30 households per cluster were selected. Overall, 8,845 households were selected of which 8,185 were occupied.</a:t>
            </a:r>
            <a:endParaRPr lang="en-GB" sz="3600" b="1" dirty="0">
              <a:solidFill>
                <a:schemeClr val="accent5"/>
              </a:solidFill>
            </a:endParaRPr>
          </a:p>
          <a:p>
            <a:pPr marL="0" indent="0">
              <a:spcBef>
                <a:spcPts val="0"/>
              </a:spcBef>
              <a:spcAft>
                <a:spcPts val="1800"/>
              </a:spcAft>
              <a:buNone/>
            </a:pPr>
            <a:r>
              <a:rPr lang="en-GB" sz="3600" dirty="0"/>
              <a:t>Selected households were visited and interviewed. </a:t>
            </a:r>
            <a:br>
              <a:rPr lang="en-GB" sz="3600" dirty="0"/>
            </a:br>
            <a:r>
              <a:rPr lang="en-GB" sz="3600" b="1" dirty="0">
                <a:solidFill>
                  <a:schemeClr val="accent5"/>
                </a:solidFill>
              </a:rPr>
              <a:t>All women age 15-49 </a:t>
            </a:r>
            <a:r>
              <a:rPr lang="en-GB" sz="3600" dirty="0"/>
              <a:t>in all selected households were eligible for interview. </a:t>
            </a:r>
            <a:r>
              <a:rPr lang="en-GB" sz="3600" b="1" dirty="0">
                <a:solidFill>
                  <a:schemeClr val="accent5"/>
                </a:solidFill>
              </a:rPr>
              <a:t>Children age 6 months to 14 years</a:t>
            </a:r>
            <a:r>
              <a:rPr lang="en-GB" sz="3600" dirty="0"/>
              <a:t> were eligible for malaria and anaemia testing.</a:t>
            </a:r>
          </a:p>
        </p:txBody>
      </p:sp>
    </p:spTree>
    <p:extLst>
      <p:ext uri="{BB962C8B-B14F-4D97-AF65-F5344CB8AC3E}">
        <p14:creationId xmlns:p14="http://schemas.microsoft.com/office/powerpoint/2010/main" val="256889343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Prevalence of Low Haemoglobin </a:t>
            </a:r>
            <a:br>
              <a:rPr lang="en-GB" dirty="0"/>
            </a:br>
            <a:r>
              <a:rPr lang="en-GB" dirty="0"/>
              <a:t>in Children by Age </a:t>
            </a:r>
          </a:p>
        </p:txBody>
      </p:sp>
      <p:graphicFrame>
        <p:nvGraphicFramePr>
          <p:cNvPr id="8" name="Content Placeholder 7"/>
          <p:cNvGraphicFramePr>
            <a:graphicFrameLocks noGrp="1"/>
          </p:cNvGraphicFramePr>
          <p:nvPr>
            <p:ph idx="1"/>
          </p:nvPr>
        </p:nvGraphicFramePr>
        <p:xfrm>
          <a:off x="627017" y="1749426"/>
          <a:ext cx="10998926" cy="476567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627017" y="1173847"/>
            <a:ext cx="10998926" cy="369332"/>
          </a:xfrm>
          <a:prstGeom prst="rect">
            <a:avLst/>
          </a:prstGeom>
          <a:noFill/>
        </p:spPr>
        <p:txBody>
          <a:bodyPr wrap="square" rtlCol="0">
            <a:spAutoFit/>
          </a:bodyPr>
          <a:lstStyle/>
          <a:p>
            <a:pPr algn="ctr"/>
            <a:r>
              <a:rPr lang="en-GB" i="1" dirty="0"/>
              <a:t>Percent of children age 6 months to 14 years with moderate-to-severe anaemia (haemoglobin &lt; 8.0 g/dl)</a:t>
            </a:r>
          </a:p>
        </p:txBody>
      </p:sp>
      <p:sp>
        <p:nvSpPr>
          <p:cNvPr id="5" name="TextBox 4"/>
          <p:cNvSpPr txBox="1"/>
          <p:nvPr/>
        </p:nvSpPr>
        <p:spPr>
          <a:xfrm>
            <a:off x="4490604" y="6352014"/>
            <a:ext cx="3210791" cy="369332"/>
          </a:xfrm>
          <a:prstGeom prst="rect">
            <a:avLst/>
          </a:prstGeom>
          <a:noFill/>
        </p:spPr>
        <p:txBody>
          <a:bodyPr wrap="square" rtlCol="0">
            <a:spAutoFit/>
          </a:bodyPr>
          <a:lstStyle/>
          <a:p>
            <a:pPr algn="ctr"/>
            <a:r>
              <a:rPr lang="en-GB" b="1" dirty="0"/>
              <a:t>Age in months/years</a:t>
            </a:r>
          </a:p>
        </p:txBody>
      </p:sp>
    </p:spTree>
    <p:extLst>
      <p:ext uri="{BB962C8B-B14F-4D97-AF65-F5344CB8AC3E}">
        <p14:creationId xmlns:p14="http://schemas.microsoft.com/office/powerpoint/2010/main" val="72247222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utoShape 3">
            <a:extLst>
              <a:ext uri="{FF2B5EF4-FFF2-40B4-BE49-F238E27FC236}">
                <a16:creationId xmlns:a16="http://schemas.microsoft.com/office/drawing/2014/main" id="{4A8D0CC1-5AB9-4466-A7B6-08A5BF30A066}"/>
              </a:ext>
            </a:extLst>
          </p:cNvPr>
          <p:cNvSpPr>
            <a:spLocks noChangeAspect="1" noChangeArrowheads="1" noTextEdit="1"/>
          </p:cNvSpPr>
          <p:nvPr/>
        </p:nvSpPr>
        <p:spPr bwMode="auto">
          <a:xfrm>
            <a:off x="3678239" y="955675"/>
            <a:ext cx="4835525" cy="5902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5">
            <a:extLst>
              <a:ext uri="{FF2B5EF4-FFF2-40B4-BE49-F238E27FC236}">
                <a16:creationId xmlns:a16="http://schemas.microsoft.com/office/drawing/2014/main" id="{E55F5C3D-250B-44D9-98B7-BE95AB41C6AD}"/>
              </a:ext>
            </a:extLst>
          </p:cNvPr>
          <p:cNvSpPr>
            <a:spLocks noEditPoints="1"/>
          </p:cNvSpPr>
          <p:nvPr/>
        </p:nvSpPr>
        <p:spPr bwMode="auto">
          <a:xfrm>
            <a:off x="5900739" y="5018088"/>
            <a:ext cx="2401888" cy="1835150"/>
          </a:xfrm>
          <a:custGeom>
            <a:avLst/>
            <a:gdLst>
              <a:gd name="T0" fmla="*/ 1423 w 1513"/>
              <a:gd name="T1" fmla="*/ 111 h 1156"/>
              <a:gd name="T2" fmla="*/ 1396 w 1513"/>
              <a:gd name="T3" fmla="*/ 115 h 1156"/>
              <a:gd name="T4" fmla="*/ 1383 w 1513"/>
              <a:gd name="T5" fmla="*/ 98 h 1156"/>
              <a:gd name="T6" fmla="*/ 1353 w 1513"/>
              <a:gd name="T7" fmla="*/ 125 h 1156"/>
              <a:gd name="T8" fmla="*/ 1367 w 1513"/>
              <a:gd name="T9" fmla="*/ 125 h 1156"/>
              <a:gd name="T10" fmla="*/ 1339 w 1513"/>
              <a:gd name="T11" fmla="*/ 124 h 1156"/>
              <a:gd name="T12" fmla="*/ 1320 w 1513"/>
              <a:gd name="T13" fmla="*/ 144 h 1156"/>
              <a:gd name="T14" fmla="*/ 1297 w 1513"/>
              <a:gd name="T15" fmla="*/ 108 h 1156"/>
              <a:gd name="T16" fmla="*/ 1303 w 1513"/>
              <a:gd name="T17" fmla="*/ 91 h 1156"/>
              <a:gd name="T18" fmla="*/ 1286 w 1513"/>
              <a:gd name="T19" fmla="*/ 121 h 1156"/>
              <a:gd name="T20" fmla="*/ 1267 w 1513"/>
              <a:gd name="T21" fmla="*/ 137 h 1156"/>
              <a:gd name="T22" fmla="*/ 1244 w 1513"/>
              <a:gd name="T23" fmla="*/ 115 h 1156"/>
              <a:gd name="T24" fmla="*/ 1212 w 1513"/>
              <a:gd name="T25" fmla="*/ 110 h 1156"/>
              <a:gd name="T26" fmla="*/ 1257 w 1513"/>
              <a:gd name="T27" fmla="*/ 140 h 1156"/>
              <a:gd name="T28" fmla="*/ 1268 w 1513"/>
              <a:gd name="T29" fmla="*/ 185 h 1156"/>
              <a:gd name="T30" fmla="*/ 1286 w 1513"/>
              <a:gd name="T31" fmla="*/ 245 h 1156"/>
              <a:gd name="T32" fmla="*/ 1240 w 1513"/>
              <a:gd name="T33" fmla="*/ 230 h 1156"/>
              <a:gd name="T34" fmla="*/ 1209 w 1513"/>
              <a:gd name="T35" fmla="*/ 233 h 1156"/>
              <a:gd name="T36" fmla="*/ 1211 w 1513"/>
              <a:gd name="T37" fmla="*/ 259 h 1156"/>
              <a:gd name="T38" fmla="*/ 1168 w 1513"/>
              <a:gd name="T39" fmla="*/ 311 h 1156"/>
              <a:gd name="T40" fmla="*/ 1063 w 1513"/>
              <a:gd name="T41" fmla="*/ 296 h 1156"/>
              <a:gd name="T42" fmla="*/ 1082 w 1513"/>
              <a:gd name="T43" fmla="*/ 108 h 1156"/>
              <a:gd name="T44" fmla="*/ 1337 w 1513"/>
              <a:gd name="T45" fmla="*/ 150 h 1156"/>
              <a:gd name="T46" fmla="*/ 1346 w 1513"/>
              <a:gd name="T47" fmla="*/ 181 h 1156"/>
              <a:gd name="T48" fmla="*/ 1315 w 1513"/>
              <a:gd name="T49" fmla="*/ 188 h 1156"/>
              <a:gd name="T50" fmla="*/ 1303 w 1513"/>
              <a:gd name="T51" fmla="*/ 212 h 1156"/>
              <a:gd name="T52" fmla="*/ 1301 w 1513"/>
              <a:gd name="T53" fmla="*/ 170 h 1156"/>
              <a:gd name="T54" fmla="*/ 1237 w 1513"/>
              <a:gd name="T55" fmla="*/ 256 h 1156"/>
              <a:gd name="T56" fmla="*/ 989 w 1513"/>
              <a:gd name="T57" fmla="*/ 418 h 1156"/>
              <a:gd name="T58" fmla="*/ 978 w 1513"/>
              <a:gd name="T59" fmla="*/ 489 h 1156"/>
              <a:gd name="T60" fmla="*/ 1008 w 1513"/>
              <a:gd name="T61" fmla="*/ 511 h 1156"/>
              <a:gd name="T62" fmla="*/ 969 w 1513"/>
              <a:gd name="T63" fmla="*/ 579 h 1156"/>
              <a:gd name="T64" fmla="*/ 921 w 1513"/>
              <a:gd name="T65" fmla="*/ 654 h 1156"/>
              <a:gd name="T66" fmla="*/ 903 w 1513"/>
              <a:gd name="T67" fmla="*/ 653 h 1156"/>
              <a:gd name="T68" fmla="*/ 878 w 1513"/>
              <a:gd name="T69" fmla="*/ 735 h 1156"/>
              <a:gd name="T70" fmla="*/ 843 w 1513"/>
              <a:gd name="T71" fmla="*/ 756 h 1156"/>
              <a:gd name="T72" fmla="*/ 866 w 1513"/>
              <a:gd name="T73" fmla="*/ 772 h 1156"/>
              <a:gd name="T74" fmla="*/ 837 w 1513"/>
              <a:gd name="T75" fmla="*/ 861 h 1156"/>
              <a:gd name="T76" fmla="*/ 795 w 1513"/>
              <a:gd name="T77" fmla="*/ 920 h 1156"/>
              <a:gd name="T78" fmla="*/ 755 w 1513"/>
              <a:gd name="T79" fmla="*/ 914 h 1156"/>
              <a:gd name="T80" fmla="*/ 778 w 1513"/>
              <a:gd name="T81" fmla="*/ 918 h 1156"/>
              <a:gd name="T82" fmla="*/ 761 w 1513"/>
              <a:gd name="T83" fmla="*/ 1006 h 1156"/>
              <a:gd name="T84" fmla="*/ 729 w 1513"/>
              <a:gd name="T85" fmla="*/ 1062 h 1156"/>
              <a:gd name="T86" fmla="*/ 699 w 1513"/>
              <a:gd name="T87" fmla="*/ 1114 h 1156"/>
              <a:gd name="T88" fmla="*/ 690 w 1513"/>
              <a:gd name="T89" fmla="*/ 1136 h 1156"/>
              <a:gd name="T90" fmla="*/ 639 w 1513"/>
              <a:gd name="T91" fmla="*/ 1130 h 1156"/>
              <a:gd name="T92" fmla="*/ 560 w 1513"/>
              <a:gd name="T93" fmla="*/ 1115 h 1156"/>
              <a:gd name="T94" fmla="*/ 206 w 1513"/>
              <a:gd name="T95" fmla="*/ 862 h 1156"/>
              <a:gd name="T96" fmla="*/ 19 w 1513"/>
              <a:gd name="T97" fmla="*/ 710 h 1156"/>
              <a:gd name="T98" fmla="*/ 37 w 1513"/>
              <a:gd name="T99" fmla="*/ 585 h 1156"/>
              <a:gd name="T100" fmla="*/ 94 w 1513"/>
              <a:gd name="T101" fmla="*/ 587 h 1156"/>
              <a:gd name="T102" fmla="*/ 170 w 1513"/>
              <a:gd name="T103" fmla="*/ 420 h 1156"/>
              <a:gd name="T104" fmla="*/ 205 w 1513"/>
              <a:gd name="T105" fmla="*/ 401 h 1156"/>
              <a:gd name="T106" fmla="*/ 243 w 1513"/>
              <a:gd name="T107" fmla="*/ 418 h 1156"/>
              <a:gd name="T108" fmla="*/ 276 w 1513"/>
              <a:gd name="T109" fmla="*/ 457 h 1156"/>
              <a:gd name="T110" fmla="*/ 310 w 1513"/>
              <a:gd name="T111" fmla="*/ 490 h 1156"/>
              <a:gd name="T112" fmla="*/ 339 w 1513"/>
              <a:gd name="T113" fmla="*/ 508 h 1156"/>
              <a:gd name="T114" fmla="*/ 386 w 1513"/>
              <a:gd name="T115" fmla="*/ 520 h 1156"/>
              <a:gd name="T116" fmla="*/ 446 w 1513"/>
              <a:gd name="T117" fmla="*/ 534 h 1156"/>
              <a:gd name="T118" fmla="*/ 497 w 1513"/>
              <a:gd name="T119" fmla="*/ 533 h 1156"/>
              <a:gd name="T120" fmla="*/ 555 w 1513"/>
              <a:gd name="T121" fmla="*/ 531 h 1156"/>
              <a:gd name="T122" fmla="*/ 590 w 1513"/>
              <a:gd name="T123" fmla="*/ 535 h 1156"/>
              <a:gd name="T124" fmla="*/ 793 w 1513"/>
              <a:gd name="T125" fmla="*/ 345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13" h="1156">
                <a:moveTo>
                  <a:pt x="1463" y="63"/>
                </a:moveTo>
                <a:lnTo>
                  <a:pt x="1461" y="65"/>
                </a:lnTo>
                <a:lnTo>
                  <a:pt x="1461" y="65"/>
                </a:lnTo>
                <a:lnTo>
                  <a:pt x="1460" y="65"/>
                </a:lnTo>
                <a:lnTo>
                  <a:pt x="1460" y="67"/>
                </a:lnTo>
                <a:lnTo>
                  <a:pt x="1460" y="67"/>
                </a:lnTo>
                <a:lnTo>
                  <a:pt x="1459" y="67"/>
                </a:lnTo>
                <a:lnTo>
                  <a:pt x="1459" y="69"/>
                </a:lnTo>
                <a:lnTo>
                  <a:pt x="1459" y="69"/>
                </a:lnTo>
                <a:lnTo>
                  <a:pt x="1456" y="72"/>
                </a:lnTo>
                <a:lnTo>
                  <a:pt x="1456" y="72"/>
                </a:lnTo>
                <a:lnTo>
                  <a:pt x="1454" y="72"/>
                </a:lnTo>
                <a:lnTo>
                  <a:pt x="1453" y="73"/>
                </a:lnTo>
                <a:lnTo>
                  <a:pt x="1450" y="74"/>
                </a:lnTo>
                <a:lnTo>
                  <a:pt x="1450" y="77"/>
                </a:lnTo>
                <a:lnTo>
                  <a:pt x="1450" y="77"/>
                </a:lnTo>
                <a:lnTo>
                  <a:pt x="1452" y="77"/>
                </a:lnTo>
                <a:lnTo>
                  <a:pt x="1450" y="78"/>
                </a:lnTo>
                <a:lnTo>
                  <a:pt x="1449" y="80"/>
                </a:lnTo>
                <a:lnTo>
                  <a:pt x="1448" y="81"/>
                </a:lnTo>
                <a:lnTo>
                  <a:pt x="1448" y="81"/>
                </a:lnTo>
                <a:lnTo>
                  <a:pt x="1446" y="80"/>
                </a:lnTo>
                <a:lnTo>
                  <a:pt x="1446" y="78"/>
                </a:lnTo>
                <a:lnTo>
                  <a:pt x="1445" y="78"/>
                </a:lnTo>
                <a:lnTo>
                  <a:pt x="1445" y="78"/>
                </a:lnTo>
                <a:lnTo>
                  <a:pt x="1442" y="78"/>
                </a:lnTo>
                <a:lnTo>
                  <a:pt x="1442" y="78"/>
                </a:lnTo>
                <a:lnTo>
                  <a:pt x="1442" y="80"/>
                </a:lnTo>
                <a:lnTo>
                  <a:pt x="1442" y="80"/>
                </a:lnTo>
                <a:lnTo>
                  <a:pt x="1441" y="80"/>
                </a:lnTo>
                <a:lnTo>
                  <a:pt x="1439" y="81"/>
                </a:lnTo>
                <a:lnTo>
                  <a:pt x="1441" y="81"/>
                </a:lnTo>
                <a:lnTo>
                  <a:pt x="1442" y="80"/>
                </a:lnTo>
                <a:lnTo>
                  <a:pt x="1445" y="80"/>
                </a:lnTo>
                <a:lnTo>
                  <a:pt x="1445" y="80"/>
                </a:lnTo>
                <a:lnTo>
                  <a:pt x="1445" y="80"/>
                </a:lnTo>
                <a:lnTo>
                  <a:pt x="1445" y="81"/>
                </a:lnTo>
                <a:lnTo>
                  <a:pt x="1445" y="82"/>
                </a:lnTo>
                <a:lnTo>
                  <a:pt x="1445" y="82"/>
                </a:lnTo>
                <a:lnTo>
                  <a:pt x="1448" y="82"/>
                </a:lnTo>
                <a:lnTo>
                  <a:pt x="1448" y="82"/>
                </a:lnTo>
                <a:lnTo>
                  <a:pt x="1448" y="81"/>
                </a:lnTo>
                <a:lnTo>
                  <a:pt x="1449" y="82"/>
                </a:lnTo>
                <a:lnTo>
                  <a:pt x="1449" y="82"/>
                </a:lnTo>
                <a:lnTo>
                  <a:pt x="1449" y="84"/>
                </a:lnTo>
                <a:lnTo>
                  <a:pt x="1448" y="85"/>
                </a:lnTo>
                <a:lnTo>
                  <a:pt x="1446" y="85"/>
                </a:lnTo>
                <a:lnTo>
                  <a:pt x="1445" y="85"/>
                </a:lnTo>
                <a:lnTo>
                  <a:pt x="1442" y="88"/>
                </a:lnTo>
                <a:lnTo>
                  <a:pt x="1441" y="91"/>
                </a:lnTo>
                <a:lnTo>
                  <a:pt x="1439" y="91"/>
                </a:lnTo>
                <a:lnTo>
                  <a:pt x="1439" y="92"/>
                </a:lnTo>
                <a:lnTo>
                  <a:pt x="1437" y="93"/>
                </a:lnTo>
                <a:lnTo>
                  <a:pt x="1437" y="95"/>
                </a:lnTo>
                <a:lnTo>
                  <a:pt x="1437" y="96"/>
                </a:lnTo>
                <a:lnTo>
                  <a:pt x="1435" y="98"/>
                </a:lnTo>
                <a:lnTo>
                  <a:pt x="1434" y="98"/>
                </a:lnTo>
                <a:lnTo>
                  <a:pt x="1434" y="100"/>
                </a:lnTo>
                <a:lnTo>
                  <a:pt x="1431" y="99"/>
                </a:lnTo>
                <a:lnTo>
                  <a:pt x="1430" y="100"/>
                </a:lnTo>
                <a:lnTo>
                  <a:pt x="1428" y="102"/>
                </a:lnTo>
                <a:lnTo>
                  <a:pt x="1430" y="102"/>
                </a:lnTo>
                <a:lnTo>
                  <a:pt x="1428" y="103"/>
                </a:lnTo>
                <a:lnTo>
                  <a:pt x="1428" y="103"/>
                </a:lnTo>
                <a:lnTo>
                  <a:pt x="1427" y="104"/>
                </a:lnTo>
                <a:lnTo>
                  <a:pt x="1427" y="106"/>
                </a:lnTo>
                <a:lnTo>
                  <a:pt x="1426" y="106"/>
                </a:lnTo>
                <a:lnTo>
                  <a:pt x="1426" y="107"/>
                </a:lnTo>
                <a:lnTo>
                  <a:pt x="1424" y="108"/>
                </a:lnTo>
                <a:lnTo>
                  <a:pt x="1424" y="108"/>
                </a:lnTo>
                <a:lnTo>
                  <a:pt x="1423" y="110"/>
                </a:lnTo>
                <a:lnTo>
                  <a:pt x="1423" y="111"/>
                </a:lnTo>
                <a:lnTo>
                  <a:pt x="1423" y="111"/>
                </a:lnTo>
                <a:lnTo>
                  <a:pt x="1424" y="110"/>
                </a:lnTo>
                <a:lnTo>
                  <a:pt x="1424" y="111"/>
                </a:lnTo>
                <a:lnTo>
                  <a:pt x="1423" y="113"/>
                </a:lnTo>
                <a:lnTo>
                  <a:pt x="1423" y="113"/>
                </a:lnTo>
                <a:lnTo>
                  <a:pt x="1422" y="113"/>
                </a:lnTo>
                <a:lnTo>
                  <a:pt x="1422" y="114"/>
                </a:lnTo>
                <a:lnTo>
                  <a:pt x="1420" y="114"/>
                </a:lnTo>
                <a:lnTo>
                  <a:pt x="1420" y="115"/>
                </a:lnTo>
                <a:lnTo>
                  <a:pt x="1420" y="115"/>
                </a:lnTo>
                <a:lnTo>
                  <a:pt x="1420" y="117"/>
                </a:lnTo>
                <a:lnTo>
                  <a:pt x="1419" y="118"/>
                </a:lnTo>
                <a:lnTo>
                  <a:pt x="1419" y="118"/>
                </a:lnTo>
                <a:lnTo>
                  <a:pt x="1419" y="118"/>
                </a:lnTo>
                <a:lnTo>
                  <a:pt x="1419" y="117"/>
                </a:lnTo>
                <a:lnTo>
                  <a:pt x="1419" y="115"/>
                </a:lnTo>
                <a:lnTo>
                  <a:pt x="1419" y="115"/>
                </a:lnTo>
                <a:lnTo>
                  <a:pt x="1417" y="115"/>
                </a:lnTo>
                <a:lnTo>
                  <a:pt x="1417" y="115"/>
                </a:lnTo>
                <a:lnTo>
                  <a:pt x="1416" y="117"/>
                </a:lnTo>
                <a:lnTo>
                  <a:pt x="1413" y="118"/>
                </a:lnTo>
                <a:lnTo>
                  <a:pt x="1413" y="121"/>
                </a:lnTo>
                <a:lnTo>
                  <a:pt x="1412" y="121"/>
                </a:lnTo>
                <a:lnTo>
                  <a:pt x="1411" y="122"/>
                </a:lnTo>
                <a:lnTo>
                  <a:pt x="1409" y="124"/>
                </a:lnTo>
                <a:lnTo>
                  <a:pt x="1409" y="124"/>
                </a:lnTo>
                <a:lnTo>
                  <a:pt x="1409" y="124"/>
                </a:lnTo>
                <a:lnTo>
                  <a:pt x="1409" y="125"/>
                </a:lnTo>
                <a:lnTo>
                  <a:pt x="1407" y="126"/>
                </a:lnTo>
                <a:lnTo>
                  <a:pt x="1407" y="126"/>
                </a:lnTo>
                <a:lnTo>
                  <a:pt x="1405" y="126"/>
                </a:lnTo>
                <a:lnTo>
                  <a:pt x="1407" y="126"/>
                </a:lnTo>
                <a:lnTo>
                  <a:pt x="1405" y="125"/>
                </a:lnTo>
                <a:lnTo>
                  <a:pt x="1407" y="124"/>
                </a:lnTo>
                <a:lnTo>
                  <a:pt x="1407" y="122"/>
                </a:lnTo>
                <a:lnTo>
                  <a:pt x="1405" y="121"/>
                </a:lnTo>
                <a:lnTo>
                  <a:pt x="1405" y="119"/>
                </a:lnTo>
                <a:lnTo>
                  <a:pt x="1407" y="118"/>
                </a:lnTo>
                <a:lnTo>
                  <a:pt x="1407" y="118"/>
                </a:lnTo>
                <a:lnTo>
                  <a:pt x="1408" y="115"/>
                </a:lnTo>
                <a:lnTo>
                  <a:pt x="1408" y="113"/>
                </a:lnTo>
                <a:lnTo>
                  <a:pt x="1409" y="113"/>
                </a:lnTo>
                <a:lnTo>
                  <a:pt x="1408" y="113"/>
                </a:lnTo>
                <a:lnTo>
                  <a:pt x="1407" y="111"/>
                </a:lnTo>
                <a:lnTo>
                  <a:pt x="1407" y="110"/>
                </a:lnTo>
                <a:lnTo>
                  <a:pt x="1407" y="110"/>
                </a:lnTo>
                <a:lnTo>
                  <a:pt x="1407" y="110"/>
                </a:lnTo>
                <a:lnTo>
                  <a:pt x="1404" y="110"/>
                </a:lnTo>
                <a:lnTo>
                  <a:pt x="1404" y="110"/>
                </a:lnTo>
                <a:lnTo>
                  <a:pt x="1404" y="110"/>
                </a:lnTo>
                <a:lnTo>
                  <a:pt x="1402" y="110"/>
                </a:lnTo>
                <a:lnTo>
                  <a:pt x="1402" y="108"/>
                </a:lnTo>
                <a:lnTo>
                  <a:pt x="1402" y="110"/>
                </a:lnTo>
                <a:lnTo>
                  <a:pt x="1401" y="110"/>
                </a:lnTo>
                <a:lnTo>
                  <a:pt x="1401" y="110"/>
                </a:lnTo>
                <a:lnTo>
                  <a:pt x="1401" y="110"/>
                </a:lnTo>
                <a:lnTo>
                  <a:pt x="1400" y="108"/>
                </a:lnTo>
                <a:lnTo>
                  <a:pt x="1400" y="108"/>
                </a:lnTo>
                <a:lnTo>
                  <a:pt x="1401" y="107"/>
                </a:lnTo>
                <a:lnTo>
                  <a:pt x="1400" y="107"/>
                </a:lnTo>
                <a:lnTo>
                  <a:pt x="1398" y="108"/>
                </a:lnTo>
                <a:lnTo>
                  <a:pt x="1398" y="110"/>
                </a:lnTo>
                <a:lnTo>
                  <a:pt x="1398" y="110"/>
                </a:lnTo>
                <a:lnTo>
                  <a:pt x="1397" y="110"/>
                </a:lnTo>
                <a:lnTo>
                  <a:pt x="1397" y="110"/>
                </a:lnTo>
                <a:lnTo>
                  <a:pt x="1396" y="110"/>
                </a:lnTo>
                <a:lnTo>
                  <a:pt x="1397" y="111"/>
                </a:lnTo>
                <a:lnTo>
                  <a:pt x="1397" y="113"/>
                </a:lnTo>
                <a:lnTo>
                  <a:pt x="1396" y="113"/>
                </a:lnTo>
                <a:lnTo>
                  <a:pt x="1394" y="113"/>
                </a:lnTo>
                <a:lnTo>
                  <a:pt x="1396" y="114"/>
                </a:lnTo>
                <a:lnTo>
                  <a:pt x="1396" y="115"/>
                </a:lnTo>
                <a:lnTo>
                  <a:pt x="1394" y="115"/>
                </a:lnTo>
                <a:lnTo>
                  <a:pt x="1394" y="115"/>
                </a:lnTo>
                <a:lnTo>
                  <a:pt x="1393" y="114"/>
                </a:lnTo>
                <a:lnTo>
                  <a:pt x="1390" y="114"/>
                </a:lnTo>
                <a:lnTo>
                  <a:pt x="1390" y="114"/>
                </a:lnTo>
                <a:lnTo>
                  <a:pt x="1390" y="113"/>
                </a:lnTo>
                <a:lnTo>
                  <a:pt x="1391" y="111"/>
                </a:lnTo>
                <a:lnTo>
                  <a:pt x="1391" y="111"/>
                </a:lnTo>
                <a:lnTo>
                  <a:pt x="1390" y="113"/>
                </a:lnTo>
                <a:lnTo>
                  <a:pt x="1390" y="113"/>
                </a:lnTo>
                <a:lnTo>
                  <a:pt x="1390" y="111"/>
                </a:lnTo>
                <a:lnTo>
                  <a:pt x="1390" y="111"/>
                </a:lnTo>
                <a:lnTo>
                  <a:pt x="1390" y="110"/>
                </a:lnTo>
                <a:lnTo>
                  <a:pt x="1390" y="108"/>
                </a:lnTo>
                <a:lnTo>
                  <a:pt x="1393" y="108"/>
                </a:lnTo>
                <a:lnTo>
                  <a:pt x="1393" y="110"/>
                </a:lnTo>
                <a:lnTo>
                  <a:pt x="1393" y="108"/>
                </a:lnTo>
                <a:lnTo>
                  <a:pt x="1393" y="108"/>
                </a:lnTo>
                <a:lnTo>
                  <a:pt x="1393" y="107"/>
                </a:lnTo>
                <a:lnTo>
                  <a:pt x="1393" y="107"/>
                </a:lnTo>
                <a:lnTo>
                  <a:pt x="1394" y="107"/>
                </a:lnTo>
                <a:lnTo>
                  <a:pt x="1396" y="107"/>
                </a:lnTo>
                <a:lnTo>
                  <a:pt x="1397" y="106"/>
                </a:lnTo>
                <a:lnTo>
                  <a:pt x="1397" y="104"/>
                </a:lnTo>
                <a:lnTo>
                  <a:pt x="1396" y="104"/>
                </a:lnTo>
                <a:lnTo>
                  <a:pt x="1396" y="104"/>
                </a:lnTo>
                <a:lnTo>
                  <a:pt x="1396" y="103"/>
                </a:lnTo>
                <a:lnTo>
                  <a:pt x="1396" y="103"/>
                </a:lnTo>
                <a:lnTo>
                  <a:pt x="1397" y="102"/>
                </a:lnTo>
                <a:lnTo>
                  <a:pt x="1396" y="102"/>
                </a:lnTo>
                <a:lnTo>
                  <a:pt x="1396" y="100"/>
                </a:lnTo>
                <a:lnTo>
                  <a:pt x="1396" y="100"/>
                </a:lnTo>
                <a:lnTo>
                  <a:pt x="1396" y="100"/>
                </a:lnTo>
                <a:lnTo>
                  <a:pt x="1396" y="99"/>
                </a:lnTo>
                <a:lnTo>
                  <a:pt x="1396" y="99"/>
                </a:lnTo>
                <a:lnTo>
                  <a:pt x="1397" y="99"/>
                </a:lnTo>
                <a:lnTo>
                  <a:pt x="1396" y="99"/>
                </a:lnTo>
                <a:lnTo>
                  <a:pt x="1396" y="99"/>
                </a:lnTo>
                <a:lnTo>
                  <a:pt x="1396" y="99"/>
                </a:lnTo>
                <a:lnTo>
                  <a:pt x="1394" y="99"/>
                </a:lnTo>
                <a:lnTo>
                  <a:pt x="1393" y="99"/>
                </a:lnTo>
                <a:lnTo>
                  <a:pt x="1393" y="99"/>
                </a:lnTo>
                <a:lnTo>
                  <a:pt x="1393" y="100"/>
                </a:lnTo>
                <a:lnTo>
                  <a:pt x="1393" y="100"/>
                </a:lnTo>
                <a:lnTo>
                  <a:pt x="1393" y="102"/>
                </a:lnTo>
                <a:lnTo>
                  <a:pt x="1393" y="102"/>
                </a:lnTo>
                <a:lnTo>
                  <a:pt x="1393" y="102"/>
                </a:lnTo>
                <a:lnTo>
                  <a:pt x="1391" y="102"/>
                </a:lnTo>
                <a:lnTo>
                  <a:pt x="1391" y="102"/>
                </a:lnTo>
                <a:lnTo>
                  <a:pt x="1390" y="102"/>
                </a:lnTo>
                <a:lnTo>
                  <a:pt x="1390" y="102"/>
                </a:lnTo>
                <a:lnTo>
                  <a:pt x="1391" y="100"/>
                </a:lnTo>
                <a:lnTo>
                  <a:pt x="1391" y="99"/>
                </a:lnTo>
                <a:lnTo>
                  <a:pt x="1391" y="99"/>
                </a:lnTo>
                <a:lnTo>
                  <a:pt x="1391" y="98"/>
                </a:lnTo>
                <a:lnTo>
                  <a:pt x="1390" y="99"/>
                </a:lnTo>
                <a:lnTo>
                  <a:pt x="1390" y="99"/>
                </a:lnTo>
                <a:lnTo>
                  <a:pt x="1390" y="96"/>
                </a:lnTo>
                <a:lnTo>
                  <a:pt x="1390" y="96"/>
                </a:lnTo>
                <a:lnTo>
                  <a:pt x="1390" y="96"/>
                </a:lnTo>
                <a:lnTo>
                  <a:pt x="1390" y="95"/>
                </a:lnTo>
                <a:lnTo>
                  <a:pt x="1390" y="95"/>
                </a:lnTo>
                <a:lnTo>
                  <a:pt x="1389" y="96"/>
                </a:lnTo>
                <a:lnTo>
                  <a:pt x="1387" y="96"/>
                </a:lnTo>
                <a:lnTo>
                  <a:pt x="1387" y="96"/>
                </a:lnTo>
                <a:lnTo>
                  <a:pt x="1386" y="96"/>
                </a:lnTo>
                <a:lnTo>
                  <a:pt x="1386" y="96"/>
                </a:lnTo>
                <a:lnTo>
                  <a:pt x="1385" y="98"/>
                </a:lnTo>
                <a:lnTo>
                  <a:pt x="1385" y="99"/>
                </a:lnTo>
                <a:lnTo>
                  <a:pt x="1385" y="99"/>
                </a:lnTo>
                <a:lnTo>
                  <a:pt x="1383" y="99"/>
                </a:lnTo>
                <a:lnTo>
                  <a:pt x="1383" y="98"/>
                </a:lnTo>
                <a:lnTo>
                  <a:pt x="1383" y="96"/>
                </a:lnTo>
                <a:lnTo>
                  <a:pt x="1385" y="96"/>
                </a:lnTo>
                <a:lnTo>
                  <a:pt x="1385" y="96"/>
                </a:lnTo>
                <a:lnTo>
                  <a:pt x="1385" y="93"/>
                </a:lnTo>
                <a:lnTo>
                  <a:pt x="1386" y="93"/>
                </a:lnTo>
                <a:lnTo>
                  <a:pt x="1385" y="93"/>
                </a:lnTo>
                <a:lnTo>
                  <a:pt x="1385" y="93"/>
                </a:lnTo>
                <a:lnTo>
                  <a:pt x="1385" y="93"/>
                </a:lnTo>
                <a:lnTo>
                  <a:pt x="1386" y="91"/>
                </a:lnTo>
                <a:lnTo>
                  <a:pt x="1386" y="91"/>
                </a:lnTo>
                <a:lnTo>
                  <a:pt x="1386" y="91"/>
                </a:lnTo>
                <a:lnTo>
                  <a:pt x="1385" y="91"/>
                </a:lnTo>
                <a:lnTo>
                  <a:pt x="1385" y="91"/>
                </a:lnTo>
                <a:lnTo>
                  <a:pt x="1382" y="93"/>
                </a:lnTo>
                <a:lnTo>
                  <a:pt x="1382" y="93"/>
                </a:lnTo>
                <a:lnTo>
                  <a:pt x="1381" y="95"/>
                </a:lnTo>
                <a:lnTo>
                  <a:pt x="1378" y="95"/>
                </a:lnTo>
                <a:lnTo>
                  <a:pt x="1376" y="96"/>
                </a:lnTo>
                <a:lnTo>
                  <a:pt x="1376" y="98"/>
                </a:lnTo>
                <a:lnTo>
                  <a:pt x="1375" y="98"/>
                </a:lnTo>
                <a:lnTo>
                  <a:pt x="1375" y="98"/>
                </a:lnTo>
                <a:lnTo>
                  <a:pt x="1375" y="99"/>
                </a:lnTo>
                <a:lnTo>
                  <a:pt x="1374" y="99"/>
                </a:lnTo>
                <a:lnTo>
                  <a:pt x="1374" y="100"/>
                </a:lnTo>
                <a:lnTo>
                  <a:pt x="1372" y="100"/>
                </a:lnTo>
                <a:lnTo>
                  <a:pt x="1371" y="102"/>
                </a:lnTo>
                <a:lnTo>
                  <a:pt x="1371" y="102"/>
                </a:lnTo>
                <a:lnTo>
                  <a:pt x="1371" y="103"/>
                </a:lnTo>
                <a:lnTo>
                  <a:pt x="1370" y="103"/>
                </a:lnTo>
                <a:lnTo>
                  <a:pt x="1368" y="102"/>
                </a:lnTo>
                <a:lnTo>
                  <a:pt x="1368" y="103"/>
                </a:lnTo>
                <a:lnTo>
                  <a:pt x="1370" y="103"/>
                </a:lnTo>
                <a:lnTo>
                  <a:pt x="1368" y="104"/>
                </a:lnTo>
                <a:lnTo>
                  <a:pt x="1368" y="104"/>
                </a:lnTo>
                <a:lnTo>
                  <a:pt x="1367" y="104"/>
                </a:lnTo>
                <a:lnTo>
                  <a:pt x="1367" y="104"/>
                </a:lnTo>
                <a:lnTo>
                  <a:pt x="1365" y="103"/>
                </a:lnTo>
                <a:lnTo>
                  <a:pt x="1365" y="104"/>
                </a:lnTo>
                <a:lnTo>
                  <a:pt x="1365" y="106"/>
                </a:lnTo>
                <a:lnTo>
                  <a:pt x="1365" y="106"/>
                </a:lnTo>
                <a:lnTo>
                  <a:pt x="1364" y="107"/>
                </a:lnTo>
                <a:lnTo>
                  <a:pt x="1364" y="107"/>
                </a:lnTo>
                <a:lnTo>
                  <a:pt x="1363" y="107"/>
                </a:lnTo>
                <a:lnTo>
                  <a:pt x="1363" y="107"/>
                </a:lnTo>
                <a:lnTo>
                  <a:pt x="1361" y="107"/>
                </a:lnTo>
                <a:lnTo>
                  <a:pt x="1363" y="108"/>
                </a:lnTo>
                <a:lnTo>
                  <a:pt x="1363" y="110"/>
                </a:lnTo>
                <a:lnTo>
                  <a:pt x="1360" y="113"/>
                </a:lnTo>
                <a:lnTo>
                  <a:pt x="1360" y="113"/>
                </a:lnTo>
                <a:lnTo>
                  <a:pt x="1359" y="113"/>
                </a:lnTo>
                <a:lnTo>
                  <a:pt x="1357" y="115"/>
                </a:lnTo>
                <a:lnTo>
                  <a:pt x="1356" y="115"/>
                </a:lnTo>
                <a:lnTo>
                  <a:pt x="1356" y="115"/>
                </a:lnTo>
                <a:lnTo>
                  <a:pt x="1357" y="114"/>
                </a:lnTo>
                <a:lnTo>
                  <a:pt x="1357" y="114"/>
                </a:lnTo>
                <a:lnTo>
                  <a:pt x="1356" y="115"/>
                </a:lnTo>
                <a:lnTo>
                  <a:pt x="1355" y="114"/>
                </a:lnTo>
                <a:lnTo>
                  <a:pt x="1355" y="115"/>
                </a:lnTo>
                <a:lnTo>
                  <a:pt x="1355" y="117"/>
                </a:lnTo>
                <a:lnTo>
                  <a:pt x="1352" y="118"/>
                </a:lnTo>
                <a:lnTo>
                  <a:pt x="1353" y="118"/>
                </a:lnTo>
                <a:lnTo>
                  <a:pt x="1353" y="118"/>
                </a:lnTo>
                <a:lnTo>
                  <a:pt x="1355" y="117"/>
                </a:lnTo>
                <a:lnTo>
                  <a:pt x="1355" y="118"/>
                </a:lnTo>
                <a:lnTo>
                  <a:pt x="1355" y="121"/>
                </a:lnTo>
                <a:lnTo>
                  <a:pt x="1353" y="121"/>
                </a:lnTo>
                <a:lnTo>
                  <a:pt x="1353" y="122"/>
                </a:lnTo>
                <a:lnTo>
                  <a:pt x="1353" y="124"/>
                </a:lnTo>
                <a:lnTo>
                  <a:pt x="1352" y="125"/>
                </a:lnTo>
                <a:lnTo>
                  <a:pt x="1352" y="125"/>
                </a:lnTo>
                <a:lnTo>
                  <a:pt x="1353" y="126"/>
                </a:lnTo>
                <a:lnTo>
                  <a:pt x="1353" y="125"/>
                </a:lnTo>
                <a:lnTo>
                  <a:pt x="1355" y="125"/>
                </a:lnTo>
                <a:lnTo>
                  <a:pt x="1355" y="124"/>
                </a:lnTo>
                <a:lnTo>
                  <a:pt x="1355" y="122"/>
                </a:lnTo>
                <a:lnTo>
                  <a:pt x="1356" y="122"/>
                </a:lnTo>
                <a:lnTo>
                  <a:pt x="1357" y="121"/>
                </a:lnTo>
                <a:lnTo>
                  <a:pt x="1356" y="121"/>
                </a:lnTo>
                <a:lnTo>
                  <a:pt x="1356" y="121"/>
                </a:lnTo>
                <a:lnTo>
                  <a:pt x="1356" y="119"/>
                </a:lnTo>
                <a:lnTo>
                  <a:pt x="1356" y="119"/>
                </a:lnTo>
                <a:lnTo>
                  <a:pt x="1356" y="118"/>
                </a:lnTo>
                <a:lnTo>
                  <a:pt x="1357" y="117"/>
                </a:lnTo>
                <a:lnTo>
                  <a:pt x="1357" y="117"/>
                </a:lnTo>
                <a:lnTo>
                  <a:pt x="1357" y="118"/>
                </a:lnTo>
                <a:lnTo>
                  <a:pt x="1359" y="117"/>
                </a:lnTo>
                <a:lnTo>
                  <a:pt x="1359" y="117"/>
                </a:lnTo>
                <a:lnTo>
                  <a:pt x="1360" y="117"/>
                </a:lnTo>
                <a:lnTo>
                  <a:pt x="1360" y="117"/>
                </a:lnTo>
                <a:lnTo>
                  <a:pt x="1361" y="115"/>
                </a:lnTo>
                <a:lnTo>
                  <a:pt x="1361" y="117"/>
                </a:lnTo>
                <a:lnTo>
                  <a:pt x="1363" y="115"/>
                </a:lnTo>
                <a:lnTo>
                  <a:pt x="1363" y="115"/>
                </a:lnTo>
                <a:lnTo>
                  <a:pt x="1363" y="118"/>
                </a:lnTo>
                <a:lnTo>
                  <a:pt x="1363" y="118"/>
                </a:lnTo>
                <a:lnTo>
                  <a:pt x="1364" y="117"/>
                </a:lnTo>
                <a:lnTo>
                  <a:pt x="1364" y="115"/>
                </a:lnTo>
                <a:lnTo>
                  <a:pt x="1365" y="114"/>
                </a:lnTo>
                <a:lnTo>
                  <a:pt x="1367" y="114"/>
                </a:lnTo>
                <a:lnTo>
                  <a:pt x="1367" y="113"/>
                </a:lnTo>
                <a:lnTo>
                  <a:pt x="1368" y="113"/>
                </a:lnTo>
                <a:lnTo>
                  <a:pt x="1370" y="113"/>
                </a:lnTo>
                <a:lnTo>
                  <a:pt x="1371" y="113"/>
                </a:lnTo>
                <a:lnTo>
                  <a:pt x="1371" y="111"/>
                </a:lnTo>
                <a:lnTo>
                  <a:pt x="1371" y="111"/>
                </a:lnTo>
                <a:lnTo>
                  <a:pt x="1371" y="114"/>
                </a:lnTo>
                <a:lnTo>
                  <a:pt x="1371" y="115"/>
                </a:lnTo>
                <a:lnTo>
                  <a:pt x="1370" y="115"/>
                </a:lnTo>
                <a:lnTo>
                  <a:pt x="1371" y="117"/>
                </a:lnTo>
                <a:lnTo>
                  <a:pt x="1371" y="117"/>
                </a:lnTo>
                <a:lnTo>
                  <a:pt x="1371" y="115"/>
                </a:lnTo>
                <a:lnTo>
                  <a:pt x="1371" y="115"/>
                </a:lnTo>
                <a:lnTo>
                  <a:pt x="1372" y="114"/>
                </a:lnTo>
                <a:lnTo>
                  <a:pt x="1372" y="114"/>
                </a:lnTo>
                <a:lnTo>
                  <a:pt x="1374" y="115"/>
                </a:lnTo>
                <a:lnTo>
                  <a:pt x="1374" y="118"/>
                </a:lnTo>
                <a:lnTo>
                  <a:pt x="1372" y="119"/>
                </a:lnTo>
                <a:lnTo>
                  <a:pt x="1372" y="121"/>
                </a:lnTo>
                <a:lnTo>
                  <a:pt x="1371" y="121"/>
                </a:lnTo>
                <a:lnTo>
                  <a:pt x="1371" y="121"/>
                </a:lnTo>
                <a:lnTo>
                  <a:pt x="1371" y="121"/>
                </a:lnTo>
                <a:lnTo>
                  <a:pt x="1371" y="121"/>
                </a:lnTo>
                <a:lnTo>
                  <a:pt x="1371" y="121"/>
                </a:lnTo>
                <a:lnTo>
                  <a:pt x="1372" y="124"/>
                </a:lnTo>
                <a:lnTo>
                  <a:pt x="1372" y="125"/>
                </a:lnTo>
                <a:lnTo>
                  <a:pt x="1371" y="125"/>
                </a:lnTo>
                <a:lnTo>
                  <a:pt x="1371" y="126"/>
                </a:lnTo>
                <a:lnTo>
                  <a:pt x="1371" y="126"/>
                </a:lnTo>
                <a:lnTo>
                  <a:pt x="1370" y="125"/>
                </a:lnTo>
                <a:lnTo>
                  <a:pt x="1370" y="125"/>
                </a:lnTo>
                <a:lnTo>
                  <a:pt x="1370" y="124"/>
                </a:lnTo>
                <a:lnTo>
                  <a:pt x="1368" y="124"/>
                </a:lnTo>
                <a:lnTo>
                  <a:pt x="1367" y="122"/>
                </a:lnTo>
                <a:lnTo>
                  <a:pt x="1365" y="122"/>
                </a:lnTo>
                <a:lnTo>
                  <a:pt x="1365" y="124"/>
                </a:lnTo>
                <a:lnTo>
                  <a:pt x="1367" y="124"/>
                </a:lnTo>
                <a:lnTo>
                  <a:pt x="1367" y="124"/>
                </a:lnTo>
                <a:lnTo>
                  <a:pt x="1365" y="125"/>
                </a:lnTo>
                <a:lnTo>
                  <a:pt x="1364" y="124"/>
                </a:lnTo>
                <a:lnTo>
                  <a:pt x="1364" y="125"/>
                </a:lnTo>
                <a:lnTo>
                  <a:pt x="1364" y="126"/>
                </a:lnTo>
                <a:lnTo>
                  <a:pt x="1365" y="126"/>
                </a:lnTo>
                <a:lnTo>
                  <a:pt x="1365" y="126"/>
                </a:lnTo>
                <a:lnTo>
                  <a:pt x="1367" y="125"/>
                </a:lnTo>
                <a:lnTo>
                  <a:pt x="1367" y="125"/>
                </a:lnTo>
                <a:lnTo>
                  <a:pt x="1368" y="126"/>
                </a:lnTo>
                <a:lnTo>
                  <a:pt x="1368" y="126"/>
                </a:lnTo>
                <a:lnTo>
                  <a:pt x="1367" y="126"/>
                </a:lnTo>
                <a:lnTo>
                  <a:pt x="1368" y="128"/>
                </a:lnTo>
                <a:lnTo>
                  <a:pt x="1368" y="128"/>
                </a:lnTo>
                <a:lnTo>
                  <a:pt x="1370" y="129"/>
                </a:lnTo>
                <a:lnTo>
                  <a:pt x="1370" y="129"/>
                </a:lnTo>
                <a:lnTo>
                  <a:pt x="1371" y="129"/>
                </a:lnTo>
                <a:lnTo>
                  <a:pt x="1371" y="130"/>
                </a:lnTo>
                <a:lnTo>
                  <a:pt x="1368" y="132"/>
                </a:lnTo>
                <a:lnTo>
                  <a:pt x="1367" y="133"/>
                </a:lnTo>
                <a:lnTo>
                  <a:pt x="1367" y="133"/>
                </a:lnTo>
                <a:lnTo>
                  <a:pt x="1367" y="134"/>
                </a:lnTo>
                <a:lnTo>
                  <a:pt x="1365" y="136"/>
                </a:lnTo>
                <a:lnTo>
                  <a:pt x="1364" y="136"/>
                </a:lnTo>
                <a:lnTo>
                  <a:pt x="1363" y="134"/>
                </a:lnTo>
                <a:lnTo>
                  <a:pt x="1363" y="134"/>
                </a:lnTo>
                <a:lnTo>
                  <a:pt x="1361" y="136"/>
                </a:lnTo>
                <a:lnTo>
                  <a:pt x="1361" y="136"/>
                </a:lnTo>
                <a:lnTo>
                  <a:pt x="1360" y="134"/>
                </a:lnTo>
                <a:lnTo>
                  <a:pt x="1360" y="134"/>
                </a:lnTo>
                <a:lnTo>
                  <a:pt x="1360" y="133"/>
                </a:lnTo>
                <a:lnTo>
                  <a:pt x="1360" y="133"/>
                </a:lnTo>
                <a:lnTo>
                  <a:pt x="1359" y="133"/>
                </a:lnTo>
                <a:lnTo>
                  <a:pt x="1359" y="132"/>
                </a:lnTo>
                <a:lnTo>
                  <a:pt x="1359" y="132"/>
                </a:lnTo>
                <a:lnTo>
                  <a:pt x="1360" y="132"/>
                </a:lnTo>
                <a:lnTo>
                  <a:pt x="1360" y="130"/>
                </a:lnTo>
                <a:lnTo>
                  <a:pt x="1357" y="130"/>
                </a:lnTo>
                <a:lnTo>
                  <a:pt x="1357" y="130"/>
                </a:lnTo>
                <a:lnTo>
                  <a:pt x="1357" y="129"/>
                </a:lnTo>
                <a:lnTo>
                  <a:pt x="1356" y="129"/>
                </a:lnTo>
                <a:lnTo>
                  <a:pt x="1355" y="129"/>
                </a:lnTo>
                <a:lnTo>
                  <a:pt x="1355" y="126"/>
                </a:lnTo>
                <a:lnTo>
                  <a:pt x="1355" y="126"/>
                </a:lnTo>
                <a:lnTo>
                  <a:pt x="1355" y="129"/>
                </a:lnTo>
                <a:lnTo>
                  <a:pt x="1355" y="130"/>
                </a:lnTo>
                <a:lnTo>
                  <a:pt x="1353" y="130"/>
                </a:lnTo>
                <a:lnTo>
                  <a:pt x="1352" y="129"/>
                </a:lnTo>
                <a:lnTo>
                  <a:pt x="1352" y="129"/>
                </a:lnTo>
                <a:lnTo>
                  <a:pt x="1350" y="129"/>
                </a:lnTo>
                <a:lnTo>
                  <a:pt x="1349" y="128"/>
                </a:lnTo>
                <a:lnTo>
                  <a:pt x="1348" y="128"/>
                </a:lnTo>
                <a:lnTo>
                  <a:pt x="1348" y="128"/>
                </a:lnTo>
                <a:lnTo>
                  <a:pt x="1348" y="126"/>
                </a:lnTo>
                <a:lnTo>
                  <a:pt x="1348" y="125"/>
                </a:lnTo>
                <a:lnTo>
                  <a:pt x="1348" y="125"/>
                </a:lnTo>
                <a:lnTo>
                  <a:pt x="1349" y="124"/>
                </a:lnTo>
                <a:lnTo>
                  <a:pt x="1349" y="124"/>
                </a:lnTo>
                <a:lnTo>
                  <a:pt x="1350" y="124"/>
                </a:lnTo>
                <a:lnTo>
                  <a:pt x="1350" y="121"/>
                </a:lnTo>
                <a:lnTo>
                  <a:pt x="1350" y="121"/>
                </a:lnTo>
                <a:lnTo>
                  <a:pt x="1349" y="121"/>
                </a:lnTo>
                <a:lnTo>
                  <a:pt x="1350" y="122"/>
                </a:lnTo>
                <a:lnTo>
                  <a:pt x="1350" y="122"/>
                </a:lnTo>
                <a:lnTo>
                  <a:pt x="1349" y="124"/>
                </a:lnTo>
                <a:lnTo>
                  <a:pt x="1348" y="122"/>
                </a:lnTo>
                <a:lnTo>
                  <a:pt x="1346" y="125"/>
                </a:lnTo>
                <a:lnTo>
                  <a:pt x="1345" y="126"/>
                </a:lnTo>
                <a:lnTo>
                  <a:pt x="1344" y="128"/>
                </a:lnTo>
                <a:lnTo>
                  <a:pt x="1342" y="128"/>
                </a:lnTo>
                <a:lnTo>
                  <a:pt x="1342" y="126"/>
                </a:lnTo>
                <a:lnTo>
                  <a:pt x="1342" y="126"/>
                </a:lnTo>
                <a:lnTo>
                  <a:pt x="1341" y="125"/>
                </a:lnTo>
                <a:lnTo>
                  <a:pt x="1341" y="124"/>
                </a:lnTo>
                <a:lnTo>
                  <a:pt x="1341" y="124"/>
                </a:lnTo>
                <a:lnTo>
                  <a:pt x="1341" y="122"/>
                </a:lnTo>
                <a:lnTo>
                  <a:pt x="1339" y="122"/>
                </a:lnTo>
                <a:lnTo>
                  <a:pt x="1339" y="122"/>
                </a:lnTo>
                <a:lnTo>
                  <a:pt x="1339" y="124"/>
                </a:lnTo>
                <a:lnTo>
                  <a:pt x="1339" y="124"/>
                </a:lnTo>
                <a:lnTo>
                  <a:pt x="1339" y="125"/>
                </a:lnTo>
                <a:lnTo>
                  <a:pt x="1339" y="125"/>
                </a:lnTo>
                <a:lnTo>
                  <a:pt x="1339" y="126"/>
                </a:lnTo>
                <a:lnTo>
                  <a:pt x="1341" y="126"/>
                </a:lnTo>
                <a:lnTo>
                  <a:pt x="1341" y="128"/>
                </a:lnTo>
                <a:lnTo>
                  <a:pt x="1338" y="129"/>
                </a:lnTo>
                <a:lnTo>
                  <a:pt x="1338" y="129"/>
                </a:lnTo>
                <a:lnTo>
                  <a:pt x="1339" y="130"/>
                </a:lnTo>
                <a:lnTo>
                  <a:pt x="1339" y="132"/>
                </a:lnTo>
                <a:lnTo>
                  <a:pt x="1338" y="132"/>
                </a:lnTo>
                <a:lnTo>
                  <a:pt x="1338" y="132"/>
                </a:lnTo>
                <a:lnTo>
                  <a:pt x="1337" y="130"/>
                </a:lnTo>
                <a:lnTo>
                  <a:pt x="1337" y="129"/>
                </a:lnTo>
                <a:lnTo>
                  <a:pt x="1335" y="126"/>
                </a:lnTo>
                <a:lnTo>
                  <a:pt x="1335" y="126"/>
                </a:lnTo>
                <a:lnTo>
                  <a:pt x="1334" y="126"/>
                </a:lnTo>
                <a:lnTo>
                  <a:pt x="1334" y="128"/>
                </a:lnTo>
                <a:lnTo>
                  <a:pt x="1335" y="129"/>
                </a:lnTo>
                <a:lnTo>
                  <a:pt x="1335" y="129"/>
                </a:lnTo>
                <a:lnTo>
                  <a:pt x="1335" y="130"/>
                </a:lnTo>
                <a:lnTo>
                  <a:pt x="1335" y="130"/>
                </a:lnTo>
                <a:lnTo>
                  <a:pt x="1335" y="132"/>
                </a:lnTo>
                <a:lnTo>
                  <a:pt x="1335" y="132"/>
                </a:lnTo>
                <a:lnTo>
                  <a:pt x="1335" y="133"/>
                </a:lnTo>
                <a:lnTo>
                  <a:pt x="1335" y="133"/>
                </a:lnTo>
                <a:lnTo>
                  <a:pt x="1335" y="134"/>
                </a:lnTo>
                <a:lnTo>
                  <a:pt x="1335" y="136"/>
                </a:lnTo>
                <a:lnTo>
                  <a:pt x="1334" y="136"/>
                </a:lnTo>
                <a:lnTo>
                  <a:pt x="1333" y="136"/>
                </a:lnTo>
                <a:lnTo>
                  <a:pt x="1333" y="136"/>
                </a:lnTo>
                <a:lnTo>
                  <a:pt x="1330" y="139"/>
                </a:lnTo>
                <a:lnTo>
                  <a:pt x="1330" y="139"/>
                </a:lnTo>
                <a:lnTo>
                  <a:pt x="1329" y="139"/>
                </a:lnTo>
                <a:lnTo>
                  <a:pt x="1329" y="137"/>
                </a:lnTo>
                <a:lnTo>
                  <a:pt x="1329" y="137"/>
                </a:lnTo>
                <a:lnTo>
                  <a:pt x="1329" y="136"/>
                </a:lnTo>
                <a:lnTo>
                  <a:pt x="1327" y="136"/>
                </a:lnTo>
                <a:lnTo>
                  <a:pt x="1327" y="134"/>
                </a:lnTo>
                <a:lnTo>
                  <a:pt x="1329" y="133"/>
                </a:lnTo>
                <a:lnTo>
                  <a:pt x="1329" y="132"/>
                </a:lnTo>
                <a:lnTo>
                  <a:pt x="1330" y="132"/>
                </a:lnTo>
                <a:lnTo>
                  <a:pt x="1330" y="130"/>
                </a:lnTo>
                <a:lnTo>
                  <a:pt x="1329" y="129"/>
                </a:lnTo>
                <a:lnTo>
                  <a:pt x="1327" y="129"/>
                </a:lnTo>
                <a:lnTo>
                  <a:pt x="1327" y="129"/>
                </a:lnTo>
                <a:lnTo>
                  <a:pt x="1327" y="130"/>
                </a:lnTo>
                <a:lnTo>
                  <a:pt x="1327" y="130"/>
                </a:lnTo>
                <a:lnTo>
                  <a:pt x="1327" y="132"/>
                </a:lnTo>
                <a:lnTo>
                  <a:pt x="1327" y="132"/>
                </a:lnTo>
                <a:lnTo>
                  <a:pt x="1327" y="132"/>
                </a:lnTo>
                <a:lnTo>
                  <a:pt x="1327" y="130"/>
                </a:lnTo>
                <a:lnTo>
                  <a:pt x="1326" y="130"/>
                </a:lnTo>
                <a:lnTo>
                  <a:pt x="1326" y="132"/>
                </a:lnTo>
                <a:lnTo>
                  <a:pt x="1326" y="132"/>
                </a:lnTo>
                <a:lnTo>
                  <a:pt x="1326" y="132"/>
                </a:lnTo>
                <a:lnTo>
                  <a:pt x="1327" y="133"/>
                </a:lnTo>
                <a:lnTo>
                  <a:pt x="1327" y="134"/>
                </a:lnTo>
                <a:lnTo>
                  <a:pt x="1327" y="134"/>
                </a:lnTo>
                <a:lnTo>
                  <a:pt x="1327" y="136"/>
                </a:lnTo>
                <a:lnTo>
                  <a:pt x="1327" y="137"/>
                </a:lnTo>
                <a:lnTo>
                  <a:pt x="1327" y="137"/>
                </a:lnTo>
                <a:lnTo>
                  <a:pt x="1327" y="140"/>
                </a:lnTo>
                <a:lnTo>
                  <a:pt x="1327" y="140"/>
                </a:lnTo>
                <a:lnTo>
                  <a:pt x="1327" y="140"/>
                </a:lnTo>
                <a:lnTo>
                  <a:pt x="1326" y="140"/>
                </a:lnTo>
                <a:lnTo>
                  <a:pt x="1324" y="141"/>
                </a:lnTo>
                <a:lnTo>
                  <a:pt x="1323" y="141"/>
                </a:lnTo>
                <a:lnTo>
                  <a:pt x="1323" y="141"/>
                </a:lnTo>
                <a:lnTo>
                  <a:pt x="1323" y="143"/>
                </a:lnTo>
                <a:lnTo>
                  <a:pt x="1322" y="143"/>
                </a:lnTo>
                <a:lnTo>
                  <a:pt x="1322" y="144"/>
                </a:lnTo>
                <a:lnTo>
                  <a:pt x="1320" y="144"/>
                </a:lnTo>
                <a:lnTo>
                  <a:pt x="1319" y="143"/>
                </a:lnTo>
                <a:lnTo>
                  <a:pt x="1319" y="144"/>
                </a:lnTo>
                <a:lnTo>
                  <a:pt x="1319" y="145"/>
                </a:lnTo>
                <a:lnTo>
                  <a:pt x="1318" y="145"/>
                </a:lnTo>
                <a:lnTo>
                  <a:pt x="1318" y="144"/>
                </a:lnTo>
                <a:lnTo>
                  <a:pt x="1318" y="145"/>
                </a:lnTo>
                <a:lnTo>
                  <a:pt x="1316" y="147"/>
                </a:lnTo>
                <a:lnTo>
                  <a:pt x="1313" y="148"/>
                </a:lnTo>
                <a:lnTo>
                  <a:pt x="1313" y="150"/>
                </a:lnTo>
                <a:lnTo>
                  <a:pt x="1313" y="151"/>
                </a:lnTo>
                <a:lnTo>
                  <a:pt x="1312" y="152"/>
                </a:lnTo>
                <a:lnTo>
                  <a:pt x="1311" y="154"/>
                </a:lnTo>
                <a:lnTo>
                  <a:pt x="1311" y="154"/>
                </a:lnTo>
                <a:lnTo>
                  <a:pt x="1311" y="154"/>
                </a:lnTo>
                <a:lnTo>
                  <a:pt x="1309" y="154"/>
                </a:lnTo>
                <a:lnTo>
                  <a:pt x="1308" y="154"/>
                </a:lnTo>
                <a:lnTo>
                  <a:pt x="1308" y="154"/>
                </a:lnTo>
                <a:lnTo>
                  <a:pt x="1308" y="154"/>
                </a:lnTo>
                <a:lnTo>
                  <a:pt x="1307" y="155"/>
                </a:lnTo>
                <a:lnTo>
                  <a:pt x="1305" y="155"/>
                </a:lnTo>
                <a:lnTo>
                  <a:pt x="1305" y="154"/>
                </a:lnTo>
                <a:lnTo>
                  <a:pt x="1303" y="154"/>
                </a:lnTo>
                <a:lnTo>
                  <a:pt x="1300" y="154"/>
                </a:lnTo>
                <a:lnTo>
                  <a:pt x="1300" y="152"/>
                </a:lnTo>
                <a:lnTo>
                  <a:pt x="1298" y="152"/>
                </a:lnTo>
                <a:lnTo>
                  <a:pt x="1297" y="152"/>
                </a:lnTo>
                <a:lnTo>
                  <a:pt x="1297" y="151"/>
                </a:lnTo>
                <a:lnTo>
                  <a:pt x="1298" y="151"/>
                </a:lnTo>
                <a:lnTo>
                  <a:pt x="1297" y="151"/>
                </a:lnTo>
                <a:lnTo>
                  <a:pt x="1297" y="151"/>
                </a:lnTo>
                <a:lnTo>
                  <a:pt x="1297" y="151"/>
                </a:lnTo>
                <a:lnTo>
                  <a:pt x="1296" y="150"/>
                </a:lnTo>
                <a:lnTo>
                  <a:pt x="1294" y="148"/>
                </a:lnTo>
                <a:lnTo>
                  <a:pt x="1294" y="148"/>
                </a:lnTo>
                <a:lnTo>
                  <a:pt x="1294" y="148"/>
                </a:lnTo>
                <a:lnTo>
                  <a:pt x="1294" y="147"/>
                </a:lnTo>
                <a:lnTo>
                  <a:pt x="1294" y="147"/>
                </a:lnTo>
                <a:lnTo>
                  <a:pt x="1293" y="145"/>
                </a:lnTo>
                <a:lnTo>
                  <a:pt x="1293" y="144"/>
                </a:lnTo>
                <a:lnTo>
                  <a:pt x="1292" y="143"/>
                </a:lnTo>
                <a:lnTo>
                  <a:pt x="1292" y="143"/>
                </a:lnTo>
                <a:lnTo>
                  <a:pt x="1292" y="141"/>
                </a:lnTo>
                <a:lnTo>
                  <a:pt x="1292" y="140"/>
                </a:lnTo>
                <a:lnTo>
                  <a:pt x="1292" y="139"/>
                </a:lnTo>
                <a:lnTo>
                  <a:pt x="1292" y="136"/>
                </a:lnTo>
                <a:lnTo>
                  <a:pt x="1292" y="134"/>
                </a:lnTo>
                <a:lnTo>
                  <a:pt x="1292" y="129"/>
                </a:lnTo>
                <a:lnTo>
                  <a:pt x="1293" y="129"/>
                </a:lnTo>
                <a:lnTo>
                  <a:pt x="1293" y="129"/>
                </a:lnTo>
                <a:lnTo>
                  <a:pt x="1296" y="124"/>
                </a:lnTo>
                <a:lnTo>
                  <a:pt x="1296" y="122"/>
                </a:lnTo>
                <a:lnTo>
                  <a:pt x="1296" y="121"/>
                </a:lnTo>
                <a:lnTo>
                  <a:pt x="1296" y="119"/>
                </a:lnTo>
                <a:lnTo>
                  <a:pt x="1296" y="118"/>
                </a:lnTo>
                <a:lnTo>
                  <a:pt x="1296" y="118"/>
                </a:lnTo>
                <a:lnTo>
                  <a:pt x="1297" y="117"/>
                </a:lnTo>
                <a:lnTo>
                  <a:pt x="1297" y="117"/>
                </a:lnTo>
                <a:lnTo>
                  <a:pt x="1297" y="115"/>
                </a:lnTo>
                <a:lnTo>
                  <a:pt x="1297" y="115"/>
                </a:lnTo>
                <a:lnTo>
                  <a:pt x="1296" y="117"/>
                </a:lnTo>
                <a:lnTo>
                  <a:pt x="1296" y="117"/>
                </a:lnTo>
                <a:lnTo>
                  <a:pt x="1294" y="115"/>
                </a:lnTo>
                <a:lnTo>
                  <a:pt x="1294" y="114"/>
                </a:lnTo>
                <a:lnTo>
                  <a:pt x="1293" y="113"/>
                </a:lnTo>
                <a:lnTo>
                  <a:pt x="1293" y="111"/>
                </a:lnTo>
                <a:lnTo>
                  <a:pt x="1294" y="111"/>
                </a:lnTo>
                <a:lnTo>
                  <a:pt x="1294" y="113"/>
                </a:lnTo>
                <a:lnTo>
                  <a:pt x="1296" y="111"/>
                </a:lnTo>
                <a:lnTo>
                  <a:pt x="1294" y="110"/>
                </a:lnTo>
                <a:lnTo>
                  <a:pt x="1296" y="110"/>
                </a:lnTo>
                <a:lnTo>
                  <a:pt x="1296" y="110"/>
                </a:lnTo>
                <a:lnTo>
                  <a:pt x="1297" y="108"/>
                </a:lnTo>
                <a:lnTo>
                  <a:pt x="1298" y="107"/>
                </a:lnTo>
                <a:lnTo>
                  <a:pt x="1300" y="106"/>
                </a:lnTo>
                <a:lnTo>
                  <a:pt x="1300" y="104"/>
                </a:lnTo>
                <a:lnTo>
                  <a:pt x="1301" y="103"/>
                </a:lnTo>
                <a:lnTo>
                  <a:pt x="1301" y="103"/>
                </a:lnTo>
                <a:lnTo>
                  <a:pt x="1301" y="102"/>
                </a:lnTo>
                <a:lnTo>
                  <a:pt x="1303" y="102"/>
                </a:lnTo>
                <a:lnTo>
                  <a:pt x="1303" y="103"/>
                </a:lnTo>
                <a:lnTo>
                  <a:pt x="1303" y="102"/>
                </a:lnTo>
                <a:lnTo>
                  <a:pt x="1303" y="102"/>
                </a:lnTo>
                <a:lnTo>
                  <a:pt x="1303" y="102"/>
                </a:lnTo>
                <a:lnTo>
                  <a:pt x="1304" y="102"/>
                </a:lnTo>
                <a:lnTo>
                  <a:pt x="1304" y="102"/>
                </a:lnTo>
                <a:lnTo>
                  <a:pt x="1305" y="102"/>
                </a:lnTo>
                <a:lnTo>
                  <a:pt x="1305" y="102"/>
                </a:lnTo>
                <a:lnTo>
                  <a:pt x="1305" y="102"/>
                </a:lnTo>
                <a:lnTo>
                  <a:pt x="1304" y="102"/>
                </a:lnTo>
                <a:lnTo>
                  <a:pt x="1304" y="100"/>
                </a:lnTo>
                <a:lnTo>
                  <a:pt x="1304" y="100"/>
                </a:lnTo>
                <a:lnTo>
                  <a:pt x="1304" y="99"/>
                </a:lnTo>
                <a:lnTo>
                  <a:pt x="1305" y="96"/>
                </a:lnTo>
                <a:lnTo>
                  <a:pt x="1307" y="96"/>
                </a:lnTo>
                <a:lnTo>
                  <a:pt x="1308" y="96"/>
                </a:lnTo>
                <a:lnTo>
                  <a:pt x="1309" y="98"/>
                </a:lnTo>
                <a:lnTo>
                  <a:pt x="1309" y="98"/>
                </a:lnTo>
                <a:lnTo>
                  <a:pt x="1309" y="98"/>
                </a:lnTo>
                <a:lnTo>
                  <a:pt x="1311" y="98"/>
                </a:lnTo>
                <a:lnTo>
                  <a:pt x="1311" y="96"/>
                </a:lnTo>
                <a:lnTo>
                  <a:pt x="1309" y="96"/>
                </a:lnTo>
                <a:lnTo>
                  <a:pt x="1309" y="96"/>
                </a:lnTo>
                <a:lnTo>
                  <a:pt x="1309" y="95"/>
                </a:lnTo>
                <a:lnTo>
                  <a:pt x="1312" y="95"/>
                </a:lnTo>
                <a:lnTo>
                  <a:pt x="1312" y="93"/>
                </a:lnTo>
                <a:lnTo>
                  <a:pt x="1313" y="93"/>
                </a:lnTo>
                <a:lnTo>
                  <a:pt x="1315" y="92"/>
                </a:lnTo>
                <a:lnTo>
                  <a:pt x="1316" y="91"/>
                </a:lnTo>
                <a:lnTo>
                  <a:pt x="1318" y="91"/>
                </a:lnTo>
                <a:lnTo>
                  <a:pt x="1318" y="91"/>
                </a:lnTo>
                <a:lnTo>
                  <a:pt x="1318" y="91"/>
                </a:lnTo>
                <a:lnTo>
                  <a:pt x="1318" y="89"/>
                </a:lnTo>
                <a:lnTo>
                  <a:pt x="1318" y="89"/>
                </a:lnTo>
                <a:lnTo>
                  <a:pt x="1318" y="88"/>
                </a:lnTo>
                <a:lnTo>
                  <a:pt x="1319" y="88"/>
                </a:lnTo>
                <a:lnTo>
                  <a:pt x="1319" y="88"/>
                </a:lnTo>
                <a:lnTo>
                  <a:pt x="1319" y="87"/>
                </a:lnTo>
                <a:lnTo>
                  <a:pt x="1319" y="85"/>
                </a:lnTo>
                <a:lnTo>
                  <a:pt x="1319" y="85"/>
                </a:lnTo>
                <a:lnTo>
                  <a:pt x="1318" y="85"/>
                </a:lnTo>
                <a:lnTo>
                  <a:pt x="1318" y="84"/>
                </a:lnTo>
                <a:lnTo>
                  <a:pt x="1318" y="84"/>
                </a:lnTo>
                <a:lnTo>
                  <a:pt x="1318" y="82"/>
                </a:lnTo>
                <a:lnTo>
                  <a:pt x="1316" y="81"/>
                </a:lnTo>
                <a:lnTo>
                  <a:pt x="1315" y="82"/>
                </a:lnTo>
                <a:lnTo>
                  <a:pt x="1315" y="82"/>
                </a:lnTo>
                <a:lnTo>
                  <a:pt x="1315" y="85"/>
                </a:lnTo>
                <a:lnTo>
                  <a:pt x="1313" y="85"/>
                </a:lnTo>
                <a:lnTo>
                  <a:pt x="1313" y="87"/>
                </a:lnTo>
                <a:lnTo>
                  <a:pt x="1313" y="87"/>
                </a:lnTo>
                <a:lnTo>
                  <a:pt x="1311" y="88"/>
                </a:lnTo>
                <a:lnTo>
                  <a:pt x="1309" y="91"/>
                </a:lnTo>
                <a:lnTo>
                  <a:pt x="1308" y="91"/>
                </a:lnTo>
                <a:lnTo>
                  <a:pt x="1308" y="92"/>
                </a:lnTo>
                <a:lnTo>
                  <a:pt x="1307" y="92"/>
                </a:lnTo>
                <a:lnTo>
                  <a:pt x="1305" y="92"/>
                </a:lnTo>
                <a:lnTo>
                  <a:pt x="1304" y="92"/>
                </a:lnTo>
                <a:lnTo>
                  <a:pt x="1304" y="93"/>
                </a:lnTo>
                <a:lnTo>
                  <a:pt x="1303" y="93"/>
                </a:lnTo>
                <a:lnTo>
                  <a:pt x="1303" y="93"/>
                </a:lnTo>
                <a:lnTo>
                  <a:pt x="1303" y="93"/>
                </a:lnTo>
                <a:lnTo>
                  <a:pt x="1303" y="92"/>
                </a:lnTo>
                <a:lnTo>
                  <a:pt x="1303" y="91"/>
                </a:lnTo>
                <a:lnTo>
                  <a:pt x="1303" y="91"/>
                </a:lnTo>
                <a:lnTo>
                  <a:pt x="1301" y="89"/>
                </a:lnTo>
                <a:lnTo>
                  <a:pt x="1301" y="92"/>
                </a:lnTo>
                <a:lnTo>
                  <a:pt x="1301" y="92"/>
                </a:lnTo>
                <a:lnTo>
                  <a:pt x="1301" y="93"/>
                </a:lnTo>
                <a:lnTo>
                  <a:pt x="1300" y="93"/>
                </a:lnTo>
                <a:lnTo>
                  <a:pt x="1300" y="93"/>
                </a:lnTo>
                <a:lnTo>
                  <a:pt x="1300" y="95"/>
                </a:lnTo>
                <a:lnTo>
                  <a:pt x="1300" y="96"/>
                </a:lnTo>
                <a:lnTo>
                  <a:pt x="1300" y="96"/>
                </a:lnTo>
                <a:lnTo>
                  <a:pt x="1298" y="96"/>
                </a:lnTo>
                <a:lnTo>
                  <a:pt x="1298" y="96"/>
                </a:lnTo>
                <a:lnTo>
                  <a:pt x="1298" y="96"/>
                </a:lnTo>
                <a:lnTo>
                  <a:pt x="1300" y="96"/>
                </a:lnTo>
                <a:lnTo>
                  <a:pt x="1300" y="96"/>
                </a:lnTo>
                <a:lnTo>
                  <a:pt x="1300" y="96"/>
                </a:lnTo>
                <a:lnTo>
                  <a:pt x="1300" y="96"/>
                </a:lnTo>
                <a:lnTo>
                  <a:pt x="1298" y="98"/>
                </a:lnTo>
                <a:lnTo>
                  <a:pt x="1297" y="99"/>
                </a:lnTo>
                <a:lnTo>
                  <a:pt x="1297" y="99"/>
                </a:lnTo>
                <a:lnTo>
                  <a:pt x="1297" y="99"/>
                </a:lnTo>
                <a:lnTo>
                  <a:pt x="1294" y="99"/>
                </a:lnTo>
                <a:lnTo>
                  <a:pt x="1294" y="99"/>
                </a:lnTo>
                <a:lnTo>
                  <a:pt x="1294" y="99"/>
                </a:lnTo>
                <a:lnTo>
                  <a:pt x="1293" y="98"/>
                </a:lnTo>
                <a:lnTo>
                  <a:pt x="1293" y="96"/>
                </a:lnTo>
                <a:lnTo>
                  <a:pt x="1293" y="98"/>
                </a:lnTo>
                <a:lnTo>
                  <a:pt x="1293" y="98"/>
                </a:lnTo>
                <a:lnTo>
                  <a:pt x="1294" y="99"/>
                </a:lnTo>
                <a:lnTo>
                  <a:pt x="1294" y="102"/>
                </a:lnTo>
                <a:lnTo>
                  <a:pt x="1294" y="102"/>
                </a:lnTo>
                <a:lnTo>
                  <a:pt x="1294" y="102"/>
                </a:lnTo>
                <a:lnTo>
                  <a:pt x="1296" y="102"/>
                </a:lnTo>
                <a:lnTo>
                  <a:pt x="1297" y="102"/>
                </a:lnTo>
                <a:lnTo>
                  <a:pt x="1297" y="102"/>
                </a:lnTo>
                <a:lnTo>
                  <a:pt x="1296" y="103"/>
                </a:lnTo>
                <a:lnTo>
                  <a:pt x="1296" y="104"/>
                </a:lnTo>
                <a:lnTo>
                  <a:pt x="1294" y="104"/>
                </a:lnTo>
                <a:lnTo>
                  <a:pt x="1293" y="104"/>
                </a:lnTo>
                <a:lnTo>
                  <a:pt x="1293" y="104"/>
                </a:lnTo>
                <a:lnTo>
                  <a:pt x="1293" y="104"/>
                </a:lnTo>
                <a:lnTo>
                  <a:pt x="1293" y="103"/>
                </a:lnTo>
                <a:lnTo>
                  <a:pt x="1292" y="103"/>
                </a:lnTo>
                <a:lnTo>
                  <a:pt x="1292" y="103"/>
                </a:lnTo>
                <a:lnTo>
                  <a:pt x="1290" y="103"/>
                </a:lnTo>
                <a:lnTo>
                  <a:pt x="1292" y="103"/>
                </a:lnTo>
                <a:lnTo>
                  <a:pt x="1292" y="104"/>
                </a:lnTo>
                <a:lnTo>
                  <a:pt x="1292" y="104"/>
                </a:lnTo>
                <a:lnTo>
                  <a:pt x="1292" y="106"/>
                </a:lnTo>
                <a:lnTo>
                  <a:pt x="1292" y="107"/>
                </a:lnTo>
                <a:lnTo>
                  <a:pt x="1290" y="107"/>
                </a:lnTo>
                <a:lnTo>
                  <a:pt x="1290" y="106"/>
                </a:lnTo>
                <a:lnTo>
                  <a:pt x="1290" y="106"/>
                </a:lnTo>
                <a:lnTo>
                  <a:pt x="1290" y="106"/>
                </a:lnTo>
                <a:lnTo>
                  <a:pt x="1289" y="107"/>
                </a:lnTo>
                <a:lnTo>
                  <a:pt x="1287" y="107"/>
                </a:lnTo>
                <a:lnTo>
                  <a:pt x="1287" y="107"/>
                </a:lnTo>
                <a:lnTo>
                  <a:pt x="1286" y="108"/>
                </a:lnTo>
                <a:lnTo>
                  <a:pt x="1286" y="110"/>
                </a:lnTo>
                <a:lnTo>
                  <a:pt x="1285" y="111"/>
                </a:lnTo>
                <a:lnTo>
                  <a:pt x="1285" y="113"/>
                </a:lnTo>
                <a:lnTo>
                  <a:pt x="1286" y="113"/>
                </a:lnTo>
                <a:lnTo>
                  <a:pt x="1286" y="114"/>
                </a:lnTo>
                <a:lnTo>
                  <a:pt x="1286" y="114"/>
                </a:lnTo>
                <a:lnTo>
                  <a:pt x="1286" y="115"/>
                </a:lnTo>
                <a:lnTo>
                  <a:pt x="1286" y="115"/>
                </a:lnTo>
                <a:lnTo>
                  <a:pt x="1286" y="117"/>
                </a:lnTo>
                <a:lnTo>
                  <a:pt x="1289" y="117"/>
                </a:lnTo>
                <a:lnTo>
                  <a:pt x="1289" y="118"/>
                </a:lnTo>
                <a:lnTo>
                  <a:pt x="1289" y="118"/>
                </a:lnTo>
                <a:lnTo>
                  <a:pt x="1289" y="119"/>
                </a:lnTo>
                <a:lnTo>
                  <a:pt x="1287" y="121"/>
                </a:lnTo>
                <a:lnTo>
                  <a:pt x="1286" y="121"/>
                </a:lnTo>
                <a:lnTo>
                  <a:pt x="1286" y="124"/>
                </a:lnTo>
                <a:lnTo>
                  <a:pt x="1287" y="124"/>
                </a:lnTo>
                <a:lnTo>
                  <a:pt x="1287" y="125"/>
                </a:lnTo>
                <a:lnTo>
                  <a:pt x="1289" y="126"/>
                </a:lnTo>
                <a:lnTo>
                  <a:pt x="1287" y="129"/>
                </a:lnTo>
                <a:lnTo>
                  <a:pt x="1287" y="130"/>
                </a:lnTo>
                <a:lnTo>
                  <a:pt x="1287" y="130"/>
                </a:lnTo>
                <a:lnTo>
                  <a:pt x="1287" y="133"/>
                </a:lnTo>
                <a:lnTo>
                  <a:pt x="1287" y="133"/>
                </a:lnTo>
                <a:lnTo>
                  <a:pt x="1287" y="134"/>
                </a:lnTo>
                <a:lnTo>
                  <a:pt x="1286" y="136"/>
                </a:lnTo>
                <a:lnTo>
                  <a:pt x="1285" y="137"/>
                </a:lnTo>
                <a:lnTo>
                  <a:pt x="1283" y="139"/>
                </a:lnTo>
                <a:lnTo>
                  <a:pt x="1283" y="140"/>
                </a:lnTo>
                <a:lnTo>
                  <a:pt x="1283" y="143"/>
                </a:lnTo>
                <a:lnTo>
                  <a:pt x="1285" y="144"/>
                </a:lnTo>
                <a:lnTo>
                  <a:pt x="1286" y="145"/>
                </a:lnTo>
                <a:lnTo>
                  <a:pt x="1286" y="147"/>
                </a:lnTo>
                <a:lnTo>
                  <a:pt x="1286" y="148"/>
                </a:lnTo>
                <a:lnTo>
                  <a:pt x="1286" y="148"/>
                </a:lnTo>
                <a:lnTo>
                  <a:pt x="1290" y="152"/>
                </a:lnTo>
                <a:lnTo>
                  <a:pt x="1292" y="155"/>
                </a:lnTo>
                <a:lnTo>
                  <a:pt x="1292" y="156"/>
                </a:lnTo>
                <a:lnTo>
                  <a:pt x="1292" y="156"/>
                </a:lnTo>
                <a:lnTo>
                  <a:pt x="1292" y="158"/>
                </a:lnTo>
                <a:lnTo>
                  <a:pt x="1292" y="159"/>
                </a:lnTo>
                <a:lnTo>
                  <a:pt x="1290" y="159"/>
                </a:lnTo>
                <a:lnTo>
                  <a:pt x="1290" y="160"/>
                </a:lnTo>
                <a:lnTo>
                  <a:pt x="1289" y="160"/>
                </a:lnTo>
                <a:lnTo>
                  <a:pt x="1289" y="160"/>
                </a:lnTo>
                <a:lnTo>
                  <a:pt x="1287" y="160"/>
                </a:lnTo>
                <a:lnTo>
                  <a:pt x="1287" y="160"/>
                </a:lnTo>
                <a:lnTo>
                  <a:pt x="1287" y="159"/>
                </a:lnTo>
                <a:lnTo>
                  <a:pt x="1287" y="158"/>
                </a:lnTo>
                <a:lnTo>
                  <a:pt x="1286" y="159"/>
                </a:lnTo>
                <a:lnTo>
                  <a:pt x="1286" y="160"/>
                </a:lnTo>
                <a:lnTo>
                  <a:pt x="1286" y="162"/>
                </a:lnTo>
                <a:lnTo>
                  <a:pt x="1286" y="162"/>
                </a:lnTo>
                <a:lnTo>
                  <a:pt x="1286" y="162"/>
                </a:lnTo>
                <a:lnTo>
                  <a:pt x="1286" y="163"/>
                </a:lnTo>
                <a:lnTo>
                  <a:pt x="1285" y="163"/>
                </a:lnTo>
                <a:lnTo>
                  <a:pt x="1285" y="163"/>
                </a:lnTo>
                <a:lnTo>
                  <a:pt x="1283" y="165"/>
                </a:lnTo>
                <a:lnTo>
                  <a:pt x="1282" y="165"/>
                </a:lnTo>
                <a:lnTo>
                  <a:pt x="1281" y="165"/>
                </a:lnTo>
                <a:lnTo>
                  <a:pt x="1279" y="166"/>
                </a:lnTo>
                <a:lnTo>
                  <a:pt x="1278" y="166"/>
                </a:lnTo>
                <a:lnTo>
                  <a:pt x="1274" y="165"/>
                </a:lnTo>
                <a:lnTo>
                  <a:pt x="1272" y="163"/>
                </a:lnTo>
                <a:lnTo>
                  <a:pt x="1272" y="162"/>
                </a:lnTo>
                <a:lnTo>
                  <a:pt x="1272" y="160"/>
                </a:lnTo>
                <a:lnTo>
                  <a:pt x="1275" y="159"/>
                </a:lnTo>
                <a:lnTo>
                  <a:pt x="1275" y="159"/>
                </a:lnTo>
                <a:lnTo>
                  <a:pt x="1275" y="156"/>
                </a:lnTo>
                <a:lnTo>
                  <a:pt x="1275" y="156"/>
                </a:lnTo>
                <a:lnTo>
                  <a:pt x="1275" y="155"/>
                </a:lnTo>
                <a:lnTo>
                  <a:pt x="1274" y="155"/>
                </a:lnTo>
                <a:lnTo>
                  <a:pt x="1271" y="151"/>
                </a:lnTo>
                <a:lnTo>
                  <a:pt x="1270" y="151"/>
                </a:lnTo>
                <a:lnTo>
                  <a:pt x="1268" y="148"/>
                </a:lnTo>
                <a:lnTo>
                  <a:pt x="1268" y="147"/>
                </a:lnTo>
                <a:lnTo>
                  <a:pt x="1268" y="147"/>
                </a:lnTo>
                <a:lnTo>
                  <a:pt x="1267" y="145"/>
                </a:lnTo>
                <a:lnTo>
                  <a:pt x="1267" y="144"/>
                </a:lnTo>
                <a:lnTo>
                  <a:pt x="1267" y="144"/>
                </a:lnTo>
                <a:lnTo>
                  <a:pt x="1267" y="141"/>
                </a:lnTo>
                <a:lnTo>
                  <a:pt x="1267" y="141"/>
                </a:lnTo>
                <a:lnTo>
                  <a:pt x="1267" y="140"/>
                </a:lnTo>
                <a:lnTo>
                  <a:pt x="1267" y="140"/>
                </a:lnTo>
                <a:lnTo>
                  <a:pt x="1267" y="139"/>
                </a:lnTo>
                <a:lnTo>
                  <a:pt x="1267" y="139"/>
                </a:lnTo>
                <a:lnTo>
                  <a:pt x="1267" y="137"/>
                </a:lnTo>
                <a:lnTo>
                  <a:pt x="1268" y="136"/>
                </a:lnTo>
                <a:lnTo>
                  <a:pt x="1268" y="134"/>
                </a:lnTo>
                <a:lnTo>
                  <a:pt x="1268" y="134"/>
                </a:lnTo>
                <a:lnTo>
                  <a:pt x="1270" y="133"/>
                </a:lnTo>
                <a:lnTo>
                  <a:pt x="1270" y="132"/>
                </a:lnTo>
                <a:lnTo>
                  <a:pt x="1268" y="132"/>
                </a:lnTo>
                <a:lnTo>
                  <a:pt x="1267" y="129"/>
                </a:lnTo>
                <a:lnTo>
                  <a:pt x="1267" y="129"/>
                </a:lnTo>
                <a:lnTo>
                  <a:pt x="1266" y="129"/>
                </a:lnTo>
                <a:lnTo>
                  <a:pt x="1264" y="129"/>
                </a:lnTo>
                <a:lnTo>
                  <a:pt x="1264" y="129"/>
                </a:lnTo>
                <a:lnTo>
                  <a:pt x="1263" y="129"/>
                </a:lnTo>
                <a:lnTo>
                  <a:pt x="1261" y="129"/>
                </a:lnTo>
                <a:lnTo>
                  <a:pt x="1261" y="129"/>
                </a:lnTo>
                <a:lnTo>
                  <a:pt x="1261" y="129"/>
                </a:lnTo>
                <a:lnTo>
                  <a:pt x="1261" y="129"/>
                </a:lnTo>
                <a:lnTo>
                  <a:pt x="1261" y="128"/>
                </a:lnTo>
                <a:lnTo>
                  <a:pt x="1263" y="126"/>
                </a:lnTo>
                <a:lnTo>
                  <a:pt x="1261" y="126"/>
                </a:lnTo>
                <a:lnTo>
                  <a:pt x="1261" y="128"/>
                </a:lnTo>
                <a:lnTo>
                  <a:pt x="1260" y="128"/>
                </a:lnTo>
                <a:lnTo>
                  <a:pt x="1260" y="128"/>
                </a:lnTo>
                <a:lnTo>
                  <a:pt x="1260" y="129"/>
                </a:lnTo>
                <a:lnTo>
                  <a:pt x="1259" y="130"/>
                </a:lnTo>
                <a:lnTo>
                  <a:pt x="1256" y="130"/>
                </a:lnTo>
                <a:lnTo>
                  <a:pt x="1257" y="129"/>
                </a:lnTo>
                <a:lnTo>
                  <a:pt x="1259" y="129"/>
                </a:lnTo>
                <a:lnTo>
                  <a:pt x="1259" y="129"/>
                </a:lnTo>
                <a:lnTo>
                  <a:pt x="1259" y="129"/>
                </a:lnTo>
                <a:lnTo>
                  <a:pt x="1256" y="129"/>
                </a:lnTo>
                <a:lnTo>
                  <a:pt x="1256" y="129"/>
                </a:lnTo>
                <a:lnTo>
                  <a:pt x="1256" y="129"/>
                </a:lnTo>
                <a:lnTo>
                  <a:pt x="1255" y="129"/>
                </a:lnTo>
                <a:lnTo>
                  <a:pt x="1255" y="129"/>
                </a:lnTo>
                <a:lnTo>
                  <a:pt x="1253" y="129"/>
                </a:lnTo>
                <a:lnTo>
                  <a:pt x="1252" y="128"/>
                </a:lnTo>
                <a:lnTo>
                  <a:pt x="1252" y="126"/>
                </a:lnTo>
                <a:lnTo>
                  <a:pt x="1252" y="124"/>
                </a:lnTo>
                <a:lnTo>
                  <a:pt x="1253" y="124"/>
                </a:lnTo>
                <a:lnTo>
                  <a:pt x="1253" y="122"/>
                </a:lnTo>
                <a:lnTo>
                  <a:pt x="1253" y="122"/>
                </a:lnTo>
                <a:lnTo>
                  <a:pt x="1253" y="121"/>
                </a:lnTo>
                <a:lnTo>
                  <a:pt x="1253" y="121"/>
                </a:lnTo>
                <a:lnTo>
                  <a:pt x="1252" y="122"/>
                </a:lnTo>
                <a:lnTo>
                  <a:pt x="1252" y="122"/>
                </a:lnTo>
                <a:lnTo>
                  <a:pt x="1252" y="121"/>
                </a:lnTo>
                <a:lnTo>
                  <a:pt x="1253" y="119"/>
                </a:lnTo>
                <a:lnTo>
                  <a:pt x="1252" y="118"/>
                </a:lnTo>
                <a:lnTo>
                  <a:pt x="1251" y="117"/>
                </a:lnTo>
                <a:lnTo>
                  <a:pt x="1251" y="115"/>
                </a:lnTo>
                <a:lnTo>
                  <a:pt x="1251" y="115"/>
                </a:lnTo>
                <a:lnTo>
                  <a:pt x="1251" y="115"/>
                </a:lnTo>
                <a:lnTo>
                  <a:pt x="1252" y="114"/>
                </a:lnTo>
                <a:lnTo>
                  <a:pt x="1252" y="114"/>
                </a:lnTo>
                <a:lnTo>
                  <a:pt x="1251" y="114"/>
                </a:lnTo>
                <a:lnTo>
                  <a:pt x="1251" y="115"/>
                </a:lnTo>
                <a:lnTo>
                  <a:pt x="1251" y="115"/>
                </a:lnTo>
                <a:lnTo>
                  <a:pt x="1249" y="118"/>
                </a:lnTo>
                <a:lnTo>
                  <a:pt x="1249" y="121"/>
                </a:lnTo>
                <a:lnTo>
                  <a:pt x="1248" y="121"/>
                </a:lnTo>
                <a:lnTo>
                  <a:pt x="1248" y="121"/>
                </a:lnTo>
                <a:lnTo>
                  <a:pt x="1248" y="122"/>
                </a:lnTo>
                <a:lnTo>
                  <a:pt x="1248" y="122"/>
                </a:lnTo>
                <a:lnTo>
                  <a:pt x="1245" y="121"/>
                </a:lnTo>
                <a:lnTo>
                  <a:pt x="1244" y="121"/>
                </a:lnTo>
                <a:lnTo>
                  <a:pt x="1242" y="121"/>
                </a:lnTo>
                <a:lnTo>
                  <a:pt x="1242" y="121"/>
                </a:lnTo>
                <a:lnTo>
                  <a:pt x="1244" y="119"/>
                </a:lnTo>
                <a:lnTo>
                  <a:pt x="1245" y="118"/>
                </a:lnTo>
                <a:lnTo>
                  <a:pt x="1245" y="118"/>
                </a:lnTo>
                <a:lnTo>
                  <a:pt x="1244" y="115"/>
                </a:lnTo>
                <a:lnTo>
                  <a:pt x="1244" y="115"/>
                </a:lnTo>
                <a:lnTo>
                  <a:pt x="1242" y="115"/>
                </a:lnTo>
                <a:lnTo>
                  <a:pt x="1242" y="113"/>
                </a:lnTo>
                <a:lnTo>
                  <a:pt x="1242" y="113"/>
                </a:lnTo>
                <a:lnTo>
                  <a:pt x="1242" y="113"/>
                </a:lnTo>
                <a:lnTo>
                  <a:pt x="1241" y="113"/>
                </a:lnTo>
                <a:lnTo>
                  <a:pt x="1240" y="111"/>
                </a:lnTo>
                <a:lnTo>
                  <a:pt x="1240" y="111"/>
                </a:lnTo>
                <a:lnTo>
                  <a:pt x="1240" y="110"/>
                </a:lnTo>
                <a:lnTo>
                  <a:pt x="1240" y="110"/>
                </a:lnTo>
                <a:lnTo>
                  <a:pt x="1240" y="108"/>
                </a:lnTo>
                <a:lnTo>
                  <a:pt x="1240" y="108"/>
                </a:lnTo>
                <a:lnTo>
                  <a:pt x="1240" y="107"/>
                </a:lnTo>
                <a:lnTo>
                  <a:pt x="1238" y="107"/>
                </a:lnTo>
                <a:lnTo>
                  <a:pt x="1237" y="108"/>
                </a:lnTo>
                <a:lnTo>
                  <a:pt x="1237" y="110"/>
                </a:lnTo>
                <a:lnTo>
                  <a:pt x="1238" y="111"/>
                </a:lnTo>
                <a:lnTo>
                  <a:pt x="1240" y="113"/>
                </a:lnTo>
                <a:lnTo>
                  <a:pt x="1240" y="115"/>
                </a:lnTo>
                <a:lnTo>
                  <a:pt x="1240" y="117"/>
                </a:lnTo>
                <a:lnTo>
                  <a:pt x="1241" y="117"/>
                </a:lnTo>
                <a:lnTo>
                  <a:pt x="1241" y="118"/>
                </a:lnTo>
                <a:lnTo>
                  <a:pt x="1235" y="118"/>
                </a:lnTo>
                <a:lnTo>
                  <a:pt x="1234" y="117"/>
                </a:lnTo>
                <a:lnTo>
                  <a:pt x="1237" y="117"/>
                </a:lnTo>
                <a:lnTo>
                  <a:pt x="1235" y="115"/>
                </a:lnTo>
                <a:lnTo>
                  <a:pt x="1234" y="115"/>
                </a:lnTo>
                <a:lnTo>
                  <a:pt x="1234" y="115"/>
                </a:lnTo>
                <a:lnTo>
                  <a:pt x="1233" y="117"/>
                </a:lnTo>
                <a:lnTo>
                  <a:pt x="1231" y="117"/>
                </a:lnTo>
                <a:lnTo>
                  <a:pt x="1231" y="115"/>
                </a:lnTo>
                <a:lnTo>
                  <a:pt x="1229" y="117"/>
                </a:lnTo>
                <a:lnTo>
                  <a:pt x="1229" y="115"/>
                </a:lnTo>
                <a:lnTo>
                  <a:pt x="1229" y="115"/>
                </a:lnTo>
                <a:lnTo>
                  <a:pt x="1230" y="115"/>
                </a:lnTo>
                <a:lnTo>
                  <a:pt x="1230" y="115"/>
                </a:lnTo>
                <a:lnTo>
                  <a:pt x="1229" y="115"/>
                </a:lnTo>
                <a:lnTo>
                  <a:pt x="1229" y="115"/>
                </a:lnTo>
                <a:lnTo>
                  <a:pt x="1229" y="114"/>
                </a:lnTo>
                <a:lnTo>
                  <a:pt x="1229" y="114"/>
                </a:lnTo>
                <a:lnTo>
                  <a:pt x="1230" y="114"/>
                </a:lnTo>
                <a:lnTo>
                  <a:pt x="1229" y="113"/>
                </a:lnTo>
                <a:lnTo>
                  <a:pt x="1229" y="113"/>
                </a:lnTo>
                <a:lnTo>
                  <a:pt x="1229" y="114"/>
                </a:lnTo>
                <a:lnTo>
                  <a:pt x="1227" y="115"/>
                </a:lnTo>
                <a:lnTo>
                  <a:pt x="1227" y="115"/>
                </a:lnTo>
                <a:lnTo>
                  <a:pt x="1227" y="114"/>
                </a:lnTo>
                <a:lnTo>
                  <a:pt x="1226" y="114"/>
                </a:lnTo>
                <a:lnTo>
                  <a:pt x="1226" y="114"/>
                </a:lnTo>
                <a:lnTo>
                  <a:pt x="1225" y="113"/>
                </a:lnTo>
                <a:lnTo>
                  <a:pt x="1223" y="113"/>
                </a:lnTo>
                <a:lnTo>
                  <a:pt x="1223" y="111"/>
                </a:lnTo>
                <a:lnTo>
                  <a:pt x="1222" y="111"/>
                </a:lnTo>
                <a:lnTo>
                  <a:pt x="1222" y="113"/>
                </a:lnTo>
                <a:lnTo>
                  <a:pt x="1220" y="113"/>
                </a:lnTo>
                <a:lnTo>
                  <a:pt x="1219" y="111"/>
                </a:lnTo>
                <a:lnTo>
                  <a:pt x="1218" y="111"/>
                </a:lnTo>
                <a:lnTo>
                  <a:pt x="1218" y="111"/>
                </a:lnTo>
                <a:lnTo>
                  <a:pt x="1218" y="110"/>
                </a:lnTo>
                <a:lnTo>
                  <a:pt x="1218" y="110"/>
                </a:lnTo>
                <a:lnTo>
                  <a:pt x="1218" y="110"/>
                </a:lnTo>
                <a:lnTo>
                  <a:pt x="1218" y="110"/>
                </a:lnTo>
                <a:lnTo>
                  <a:pt x="1216" y="110"/>
                </a:lnTo>
                <a:lnTo>
                  <a:pt x="1218" y="110"/>
                </a:lnTo>
                <a:lnTo>
                  <a:pt x="1216" y="111"/>
                </a:lnTo>
                <a:lnTo>
                  <a:pt x="1215" y="111"/>
                </a:lnTo>
                <a:lnTo>
                  <a:pt x="1215" y="110"/>
                </a:lnTo>
                <a:lnTo>
                  <a:pt x="1215" y="110"/>
                </a:lnTo>
                <a:lnTo>
                  <a:pt x="1214" y="110"/>
                </a:lnTo>
                <a:lnTo>
                  <a:pt x="1214" y="108"/>
                </a:lnTo>
                <a:lnTo>
                  <a:pt x="1212" y="108"/>
                </a:lnTo>
                <a:lnTo>
                  <a:pt x="1212" y="110"/>
                </a:lnTo>
                <a:lnTo>
                  <a:pt x="1212" y="110"/>
                </a:lnTo>
                <a:lnTo>
                  <a:pt x="1212" y="110"/>
                </a:lnTo>
                <a:lnTo>
                  <a:pt x="1212" y="110"/>
                </a:lnTo>
                <a:lnTo>
                  <a:pt x="1212" y="111"/>
                </a:lnTo>
                <a:lnTo>
                  <a:pt x="1212" y="110"/>
                </a:lnTo>
                <a:lnTo>
                  <a:pt x="1214" y="113"/>
                </a:lnTo>
                <a:lnTo>
                  <a:pt x="1215" y="113"/>
                </a:lnTo>
                <a:lnTo>
                  <a:pt x="1216" y="113"/>
                </a:lnTo>
                <a:lnTo>
                  <a:pt x="1218" y="113"/>
                </a:lnTo>
                <a:lnTo>
                  <a:pt x="1218" y="114"/>
                </a:lnTo>
                <a:lnTo>
                  <a:pt x="1219" y="114"/>
                </a:lnTo>
                <a:lnTo>
                  <a:pt x="1220" y="115"/>
                </a:lnTo>
                <a:lnTo>
                  <a:pt x="1220" y="115"/>
                </a:lnTo>
                <a:lnTo>
                  <a:pt x="1219" y="115"/>
                </a:lnTo>
                <a:lnTo>
                  <a:pt x="1219" y="117"/>
                </a:lnTo>
                <a:lnTo>
                  <a:pt x="1220" y="115"/>
                </a:lnTo>
                <a:lnTo>
                  <a:pt x="1222" y="115"/>
                </a:lnTo>
                <a:lnTo>
                  <a:pt x="1222" y="117"/>
                </a:lnTo>
                <a:lnTo>
                  <a:pt x="1222" y="118"/>
                </a:lnTo>
                <a:lnTo>
                  <a:pt x="1223" y="118"/>
                </a:lnTo>
                <a:lnTo>
                  <a:pt x="1223" y="118"/>
                </a:lnTo>
                <a:lnTo>
                  <a:pt x="1225" y="119"/>
                </a:lnTo>
                <a:lnTo>
                  <a:pt x="1226" y="119"/>
                </a:lnTo>
                <a:lnTo>
                  <a:pt x="1226" y="119"/>
                </a:lnTo>
                <a:lnTo>
                  <a:pt x="1227" y="119"/>
                </a:lnTo>
                <a:lnTo>
                  <a:pt x="1227" y="121"/>
                </a:lnTo>
                <a:lnTo>
                  <a:pt x="1230" y="121"/>
                </a:lnTo>
                <a:lnTo>
                  <a:pt x="1230" y="121"/>
                </a:lnTo>
                <a:lnTo>
                  <a:pt x="1230" y="121"/>
                </a:lnTo>
                <a:lnTo>
                  <a:pt x="1230" y="122"/>
                </a:lnTo>
                <a:lnTo>
                  <a:pt x="1229" y="122"/>
                </a:lnTo>
                <a:lnTo>
                  <a:pt x="1229" y="124"/>
                </a:lnTo>
                <a:lnTo>
                  <a:pt x="1230" y="124"/>
                </a:lnTo>
                <a:lnTo>
                  <a:pt x="1230" y="124"/>
                </a:lnTo>
                <a:lnTo>
                  <a:pt x="1231" y="124"/>
                </a:lnTo>
                <a:lnTo>
                  <a:pt x="1231" y="124"/>
                </a:lnTo>
                <a:lnTo>
                  <a:pt x="1231" y="124"/>
                </a:lnTo>
                <a:lnTo>
                  <a:pt x="1233" y="124"/>
                </a:lnTo>
                <a:lnTo>
                  <a:pt x="1233" y="124"/>
                </a:lnTo>
                <a:lnTo>
                  <a:pt x="1233" y="124"/>
                </a:lnTo>
                <a:lnTo>
                  <a:pt x="1234" y="124"/>
                </a:lnTo>
                <a:lnTo>
                  <a:pt x="1234" y="125"/>
                </a:lnTo>
                <a:lnTo>
                  <a:pt x="1235" y="125"/>
                </a:lnTo>
                <a:lnTo>
                  <a:pt x="1235" y="126"/>
                </a:lnTo>
                <a:lnTo>
                  <a:pt x="1237" y="125"/>
                </a:lnTo>
                <a:lnTo>
                  <a:pt x="1238" y="125"/>
                </a:lnTo>
                <a:lnTo>
                  <a:pt x="1238" y="124"/>
                </a:lnTo>
                <a:lnTo>
                  <a:pt x="1240" y="124"/>
                </a:lnTo>
                <a:lnTo>
                  <a:pt x="1242" y="126"/>
                </a:lnTo>
                <a:lnTo>
                  <a:pt x="1242" y="126"/>
                </a:lnTo>
                <a:lnTo>
                  <a:pt x="1245" y="128"/>
                </a:lnTo>
                <a:lnTo>
                  <a:pt x="1244" y="129"/>
                </a:lnTo>
                <a:lnTo>
                  <a:pt x="1244" y="129"/>
                </a:lnTo>
                <a:lnTo>
                  <a:pt x="1245" y="129"/>
                </a:lnTo>
                <a:lnTo>
                  <a:pt x="1246" y="130"/>
                </a:lnTo>
                <a:lnTo>
                  <a:pt x="1248" y="130"/>
                </a:lnTo>
                <a:lnTo>
                  <a:pt x="1252" y="132"/>
                </a:lnTo>
                <a:lnTo>
                  <a:pt x="1253" y="133"/>
                </a:lnTo>
                <a:lnTo>
                  <a:pt x="1253" y="133"/>
                </a:lnTo>
                <a:lnTo>
                  <a:pt x="1256" y="136"/>
                </a:lnTo>
                <a:lnTo>
                  <a:pt x="1256" y="136"/>
                </a:lnTo>
                <a:lnTo>
                  <a:pt x="1257" y="137"/>
                </a:lnTo>
                <a:lnTo>
                  <a:pt x="1257" y="139"/>
                </a:lnTo>
                <a:lnTo>
                  <a:pt x="1256" y="140"/>
                </a:lnTo>
                <a:lnTo>
                  <a:pt x="1256" y="140"/>
                </a:lnTo>
                <a:lnTo>
                  <a:pt x="1255" y="140"/>
                </a:lnTo>
                <a:lnTo>
                  <a:pt x="1255" y="140"/>
                </a:lnTo>
                <a:lnTo>
                  <a:pt x="1255" y="140"/>
                </a:lnTo>
                <a:lnTo>
                  <a:pt x="1256" y="140"/>
                </a:lnTo>
                <a:lnTo>
                  <a:pt x="1256" y="140"/>
                </a:lnTo>
                <a:lnTo>
                  <a:pt x="1256" y="140"/>
                </a:lnTo>
                <a:lnTo>
                  <a:pt x="1256" y="141"/>
                </a:lnTo>
                <a:lnTo>
                  <a:pt x="1257" y="140"/>
                </a:lnTo>
                <a:lnTo>
                  <a:pt x="1257" y="140"/>
                </a:lnTo>
                <a:lnTo>
                  <a:pt x="1257" y="139"/>
                </a:lnTo>
                <a:lnTo>
                  <a:pt x="1257" y="139"/>
                </a:lnTo>
                <a:lnTo>
                  <a:pt x="1257" y="137"/>
                </a:lnTo>
                <a:lnTo>
                  <a:pt x="1259" y="137"/>
                </a:lnTo>
                <a:lnTo>
                  <a:pt x="1259" y="136"/>
                </a:lnTo>
                <a:lnTo>
                  <a:pt x="1259" y="136"/>
                </a:lnTo>
                <a:lnTo>
                  <a:pt x="1260" y="136"/>
                </a:lnTo>
                <a:lnTo>
                  <a:pt x="1260" y="136"/>
                </a:lnTo>
                <a:lnTo>
                  <a:pt x="1261" y="136"/>
                </a:lnTo>
                <a:lnTo>
                  <a:pt x="1263" y="137"/>
                </a:lnTo>
                <a:lnTo>
                  <a:pt x="1263" y="137"/>
                </a:lnTo>
                <a:lnTo>
                  <a:pt x="1263" y="140"/>
                </a:lnTo>
                <a:lnTo>
                  <a:pt x="1263" y="140"/>
                </a:lnTo>
                <a:lnTo>
                  <a:pt x="1263" y="144"/>
                </a:lnTo>
                <a:lnTo>
                  <a:pt x="1263" y="148"/>
                </a:lnTo>
                <a:lnTo>
                  <a:pt x="1261" y="148"/>
                </a:lnTo>
                <a:lnTo>
                  <a:pt x="1261" y="151"/>
                </a:lnTo>
                <a:lnTo>
                  <a:pt x="1264" y="154"/>
                </a:lnTo>
                <a:lnTo>
                  <a:pt x="1263" y="156"/>
                </a:lnTo>
                <a:lnTo>
                  <a:pt x="1264" y="156"/>
                </a:lnTo>
                <a:lnTo>
                  <a:pt x="1266" y="156"/>
                </a:lnTo>
                <a:lnTo>
                  <a:pt x="1266" y="159"/>
                </a:lnTo>
                <a:lnTo>
                  <a:pt x="1264" y="159"/>
                </a:lnTo>
                <a:lnTo>
                  <a:pt x="1264" y="159"/>
                </a:lnTo>
                <a:lnTo>
                  <a:pt x="1263" y="159"/>
                </a:lnTo>
                <a:lnTo>
                  <a:pt x="1261" y="159"/>
                </a:lnTo>
                <a:lnTo>
                  <a:pt x="1260" y="159"/>
                </a:lnTo>
                <a:lnTo>
                  <a:pt x="1259" y="158"/>
                </a:lnTo>
                <a:lnTo>
                  <a:pt x="1259" y="158"/>
                </a:lnTo>
                <a:lnTo>
                  <a:pt x="1260" y="156"/>
                </a:lnTo>
                <a:lnTo>
                  <a:pt x="1260" y="155"/>
                </a:lnTo>
                <a:lnTo>
                  <a:pt x="1260" y="154"/>
                </a:lnTo>
                <a:lnTo>
                  <a:pt x="1260" y="152"/>
                </a:lnTo>
                <a:lnTo>
                  <a:pt x="1260" y="152"/>
                </a:lnTo>
                <a:lnTo>
                  <a:pt x="1259" y="152"/>
                </a:lnTo>
                <a:lnTo>
                  <a:pt x="1259" y="152"/>
                </a:lnTo>
                <a:lnTo>
                  <a:pt x="1260" y="152"/>
                </a:lnTo>
                <a:lnTo>
                  <a:pt x="1259" y="154"/>
                </a:lnTo>
                <a:lnTo>
                  <a:pt x="1259" y="156"/>
                </a:lnTo>
                <a:lnTo>
                  <a:pt x="1259" y="159"/>
                </a:lnTo>
                <a:lnTo>
                  <a:pt x="1259" y="159"/>
                </a:lnTo>
                <a:lnTo>
                  <a:pt x="1257" y="159"/>
                </a:lnTo>
                <a:lnTo>
                  <a:pt x="1257" y="159"/>
                </a:lnTo>
                <a:lnTo>
                  <a:pt x="1255" y="156"/>
                </a:lnTo>
                <a:lnTo>
                  <a:pt x="1253" y="156"/>
                </a:lnTo>
                <a:lnTo>
                  <a:pt x="1253" y="156"/>
                </a:lnTo>
                <a:lnTo>
                  <a:pt x="1255" y="158"/>
                </a:lnTo>
                <a:lnTo>
                  <a:pt x="1256" y="159"/>
                </a:lnTo>
                <a:lnTo>
                  <a:pt x="1256" y="159"/>
                </a:lnTo>
                <a:lnTo>
                  <a:pt x="1256" y="159"/>
                </a:lnTo>
                <a:lnTo>
                  <a:pt x="1257" y="160"/>
                </a:lnTo>
                <a:lnTo>
                  <a:pt x="1260" y="160"/>
                </a:lnTo>
                <a:lnTo>
                  <a:pt x="1261" y="159"/>
                </a:lnTo>
                <a:lnTo>
                  <a:pt x="1261" y="159"/>
                </a:lnTo>
                <a:lnTo>
                  <a:pt x="1263" y="162"/>
                </a:lnTo>
                <a:lnTo>
                  <a:pt x="1263" y="162"/>
                </a:lnTo>
                <a:lnTo>
                  <a:pt x="1264" y="163"/>
                </a:lnTo>
                <a:lnTo>
                  <a:pt x="1264" y="165"/>
                </a:lnTo>
                <a:lnTo>
                  <a:pt x="1264" y="166"/>
                </a:lnTo>
                <a:lnTo>
                  <a:pt x="1264" y="166"/>
                </a:lnTo>
                <a:lnTo>
                  <a:pt x="1266" y="167"/>
                </a:lnTo>
                <a:lnTo>
                  <a:pt x="1267" y="171"/>
                </a:lnTo>
                <a:lnTo>
                  <a:pt x="1267" y="173"/>
                </a:lnTo>
                <a:lnTo>
                  <a:pt x="1267" y="177"/>
                </a:lnTo>
                <a:lnTo>
                  <a:pt x="1267" y="177"/>
                </a:lnTo>
                <a:lnTo>
                  <a:pt x="1267" y="180"/>
                </a:lnTo>
                <a:lnTo>
                  <a:pt x="1267" y="180"/>
                </a:lnTo>
                <a:lnTo>
                  <a:pt x="1267" y="181"/>
                </a:lnTo>
                <a:lnTo>
                  <a:pt x="1267" y="182"/>
                </a:lnTo>
                <a:lnTo>
                  <a:pt x="1267" y="184"/>
                </a:lnTo>
                <a:lnTo>
                  <a:pt x="1268" y="185"/>
                </a:lnTo>
                <a:lnTo>
                  <a:pt x="1268" y="186"/>
                </a:lnTo>
                <a:lnTo>
                  <a:pt x="1268" y="186"/>
                </a:lnTo>
                <a:lnTo>
                  <a:pt x="1268" y="195"/>
                </a:lnTo>
                <a:lnTo>
                  <a:pt x="1268" y="197"/>
                </a:lnTo>
                <a:lnTo>
                  <a:pt x="1268" y="197"/>
                </a:lnTo>
                <a:lnTo>
                  <a:pt x="1268" y="201"/>
                </a:lnTo>
                <a:lnTo>
                  <a:pt x="1268" y="201"/>
                </a:lnTo>
                <a:lnTo>
                  <a:pt x="1268" y="207"/>
                </a:lnTo>
                <a:lnTo>
                  <a:pt x="1268" y="207"/>
                </a:lnTo>
                <a:lnTo>
                  <a:pt x="1268" y="208"/>
                </a:lnTo>
                <a:lnTo>
                  <a:pt x="1268" y="210"/>
                </a:lnTo>
                <a:lnTo>
                  <a:pt x="1268" y="214"/>
                </a:lnTo>
                <a:lnTo>
                  <a:pt x="1270" y="215"/>
                </a:lnTo>
                <a:lnTo>
                  <a:pt x="1271" y="217"/>
                </a:lnTo>
                <a:lnTo>
                  <a:pt x="1272" y="218"/>
                </a:lnTo>
                <a:lnTo>
                  <a:pt x="1274" y="218"/>
                </a:lnTo>
                <a:lnTo>
                  <a:pt x="1274" y="218"/>
                </a:lnTo>
                <a:lnTo>
                  <a:pt x="1274" y="219"/>
                </a:lnTo>
                <a:lnTo>
                  <a:pt x="1272" y="221"/>
                </a:lnTo>
                <a:lnTo>
                  <a:pt x="1272" y="221"/>
                </a:lnTo>
                <a:lnTo>
                  <a:pt x="1272" y="221"/>
                </a:lnTo>
                <a:lnTo>
                  <a:pt x="1274" y="222"/>
                </a:lnTo>
                <a:lnTo>
                  <a:pt x="1275" y="223"/>
                </a:lnTo>
                <a:lnTo>
                  <a:pt x="1275" y="225"/>
                </a:lnTo>
                <a:lnTo>
                  <a:pt x="1277" y="225"/>
                </a:lnTo>
                <a:lnTo>
                  <a:pt x="1277" y="225"/>
                </a:lnTo>
                <a:lnTo>
                  <a:pt x="1277" y="225"/>
                </a:lnTo>
                <a:lnTo>
                  <a:pt x="1275" y="222"/>
                </a:lnTo>
                <a:lnTo>
                  <a:pt x="1275" y="221"/>
                </a:lnTo>
                <a:lnTo>
                  <a:pt x="1275" y="219"/>
                </a:lnTo>
                <a:lnTo>
                  <a:pt x="1275" y="218"/>
                </a:lnTo>
                <a:lnTo>
                  <a:pt x="1275" y="218"/>
                </a:lnTo>
                <a:lnTo>
                  <a:pt x="1277" y="218"/>
                </a:lnTo>
                <a:lnTo>
                  <a:pt x="1277" y="217"/>
                </a:lnTo>
                <a:lnTo>
                  <a:pt x="1278" y="217"/>
                </a:lnTo>
                <a:lnTo>
                  <a:pt x="1279" y="218"/>
                </a:lnTo>
                <a:lnTo>
                  <a:pt x="1281" y="219"/>
                </a:lnTo>
                <a:lnTo>
                  <a:pt x="1283" y="221"/>
                </a:lnTo>
                <a:lnTo>
                  <a:pt x="1285" y="223"/>
                </a:lnTo>
                <a:lnTo>
                  <a:pt x="1285" y="225"/>
                </a:lnTo>
                <a:lnTo>
                  <a:pt x="1285" y="225"/>
                </a:lnTo>
                <a:lnTo>
                  <a:pt x="1285" y="225"/>
                </a:lnTo>
                <a:lnTo>
                  <a:pt x="1286" y="225"/>
                </a:lnTo>
                <a:lnTo>
                  <a:pt x="1286" y="223"/>
                </a:lnTo>
                <a:lnTo>
                  <a:pt x="1285" y="223"/>
                </a:lnTo>
                <a:lnTo>
                  <a:pt x="1285" y="222"/>
                </a:lnTo>
                <a:lnTo>
                  <a:pt x="1286" y="221"/>
                </a:lnTo>
                <a:lnTo>
                  <a:pt x="1286" y="221"/>
                </a:lnTo>
                <a:lnTo>
                  <a:pt x="1286" y="219"/>
                </a:lnTo>
                <a:lnTo>
                  <a:pt x="1285" y="219"/>
                </a:lnTo>
                <a:lnTo>
                  <a:pt x="1286" y="219"/>
                </a:lnTo>
                <a:lnTo>
                  <a:pt x="1286" y="219"/>
                </a:lnTo>
                <a:lnTo>
                  <a:pt x="1289" y="219"/>
                </a:lnTo>
                <a:lnTo>
                  <a:pt x="1289" y="221"/>
                </a:lnTo>
                <a:lnTo>
                  <a:pt x="1289" y="221"/>
                </a:lnTo>
                <a:lnTo>
                  <a:pt x="1289" y="222"/>
                </a:lnTo>
                <a:lnTo>
                  <a:pt x="1290" y="223"/>
                </a:lnTo>
                <a:lnTo>
                  <a:pt x="1290" y="225"/>
                </a:lnTo>
                <a:lnTo>
                  <a:pt x="1292" y="227"/>
                </a:lnTo>
                <a:lnTo>
                  <a:pt x="1292" y="227"/>
                </a:lnTo>
                <a:lnTo>
                  <a:pt x="1294" y="230"/>
                </a:lnTo>
                <a:lnTo>
                  <a:pt x="1294" y="233"/>
                </a:lnTo>
                <a:lnTo>
                  <a:pt x="1294" y="233"/>
                </a:lnTo>
                <a:lnTo>
                  <a:pt x="1294" y="234"/>
                </a:lnTo>
                <a:lnTo>
                  <a:pt x="1293" y="236"/>
                </a:lnTo>
                <a:lnTo>
                  <a:pt x="1293" y="236"/>
                </a:lnTo>
                <a:lnTo>
                  <a:pt x="1292" y="237"/>
                </a:lnTo>
                <a:lnTo>
                  <a:pt x="1289" y="240"/>
                </a:lnTo>
                <a:lnTo>
                  <a:pt x="1289" y="241"/>
                </a:lnTo>
                <a:lnTo>
                  <a:pt x="1286" y="244"/>
                </a:lnTo>
                <a:lnTo>
                  <a:pt x="1286" y="245"/>
                </a:lnTo>
                <a:lnTo>
                  <a:pt x="1286" y="245"/>
                </a:lnTo>
                <a:lnTo>
                  <a:pt x="1283" y="249"/>
                </a:lnTo>
                <a:lnTo>
                  <a:pt x="1283" y="249"/>
                </a:lnTo>
                <a:lnTo>
                  <a:pt x="1283" y="249"/>
                </a:lnTo>
                <a:lnTo>
                  <a:pt x="1283" y="251"/>
                </a:lnTo>
                <a:lnTo>
                  <a:pt x="1283" y="251"/>
                </a:lnTo>
                <a:lnTo>
                  <a:pt x="1283" y="252"/>
                </a:lnTo>
                <a:lnTo>
                  <a:pt x="1281" y="255"/>
                </a:lnTo>
                <a:lnTo>
                  <a:pt x="1279" y="255"/>
                </a:lnTo>
                <a:lnTo>
                  <a:pt x="1278" y="255"/>
                </a:lnTo>
                <a:lnTo>
                  <a:pt x="1278" y="256"/>
                </a:lnTo>
                <a:lnTo>
                  <a:pt x="1275" y="256"/>
                </a:lnTo>
                <a:lnTo>
                  <a:pt x="1274" y="256"/>
                </a:lnTo>
                <a:lnTo>
                  <a:pt x="1272" y="256"/>
                </a:lnTo>
                <a:lnTo>
                  <a:pt x="1272" y="256"/>
                </a:lnTo>
                <a:lnTo>
                  <a:pt x="1270" y="256"/>
                </a:lnTo>
                <a:lnTo>
                  <a:pt x="1267" y="256"/>
                </a:lnTo>
                <a:lnTo>
                  <a:pt x="1266" y="255"/>
                </a:lnTo>
                <a:lnTo>
                  <a:pt x="1266" y="253"/>
                </a:lnTo>
                <a:lnTo>
                  <a:pt x="1266" y="253"/>
                </a:lnTo>
                <a:lnTo>
                  <a:pt x="1266" y="252"/>
                </a:lnTo>
                <a:lnTo>
                  <a:pt x="1266" y="251"/>
                </a:lnTo>
                <a:lnTo>
                  <a:pt x="1268" y="249"/>
                </a:lnTo>
                <a:lnTo>
                  <a:pt x="1268" y="248"/>
                </a:lnTo>
                <a:lnTo>
                  <a:pt x="1270" y="247"/>
                </a:lnTo>
                <a:lnTo>
                  <a:pt x="1270" y="245"/>
                </a:lnTo>
                <a:lnTo>
                  <a:pt x="1270" y="245"/>
                </a:lnTo>
                <a:lnTo>
                  <a:pt x="1271" y="243"/>
                </a:lnTo>
                <a:lnTo>
                  <a:pt x="1271" y="243"/>
                </a:lnTo>
                <a:lnTo>
                  <a:pt x="1268" y="238"/>
                </a:lnTo>
                <a:lnTo>
                  <a:pt x="1264" y="234"/>
                </a:lnTo>
                <a:lnTo>
                  <a:pt x="1264" y="234"/>
                </a:lnTo>
                <a:lnTo>
                  <a:pt x="1264" y="233"/>
                </a:lnTo>
                <a:lnTo>
                  <a:pt x="1264" y="233"/>
                </a:lnTo>
                <a:lnTo>
                  <a:pt x="1263" y="232"/>
                </a:lnTo>
                <a:lnTo>
                  <a:pt x="1263" y="230"/>
                </a:lnTo>
                <a:lnTo>
                  <a:pt x="1263" y="227"/>
                </a:lnTo>
                <a:lnTo>
                  <a:pt x="1261" y="227"/>
                </a:lnTo>
                <a:lnTo>
                  <a:pt x="1261" y="227"/>
                </a:lnTo>
                <a:lnTo>
                  <a:pt x="1261" y="226"/>
                </a:lnTo>
                <a:lnTo>
                  <a:pt x="1261" y="225"/>
                </a:lnTo>
                <a:lnTo>
                  <a:pt x="1261" y="223"/>
                </a:lnTo>
                <a:lnTo>
                  <a:pt x="1261" y="222"/>
                </a:lnTo>
                <a:lnTo>
                  <a:pt x="1261" y="222"/>
                </a:lnTo>
                <a:lnTo>
                  <a:pt x="1261" y="221"/>
                </a:lnTo>
                <a:lnTo>
                  <a:pt x="1261" y="218"/>
                </a:lnTo>
                <a:lnTo>
                  <a:pt x="1260" y="218"/>
                </a:lnTo>
                <a:lnTo>
                  <a:pt x="1259" y="217"/>
                </a:lnTo>
                <a:lnTo>
                  <a:pt x="1259" y="218"/>
                </a:lnTo>
                <a:lnTo>
                  <a:pt x="1259" y="218"/>
                </a:lnTo>
                <a:lnTo>
                  <a:pt x="1259" y="219"/>
                </a:lnTo>
                <a:lnTo>
                  <a:pt x="1259" y="222"/>
                </a:lnTo>
                <a:lnTo>
                  <a:pt x="1257" y="222"/>
                </a:lnTo>
                <a:lnTo>
                  <a:pt x="1257" y="222"/>
                </a:lnTo>
                <a:lnTo>
                  <a:pt x="1256" y="222"/>
                </a:lnTo>
                <a:lnTo>
                  <a:pt x="1256" y="221"/>
                </a:lnTo>
                <a:lnTo>
                  <a:pt x="1256" y="219"/>
                </a:lnTo>
                <a:lnTo>
                  <a:pt x="1256" y="219"/>
                </a:lnTo>
                <a:lnTo>
                  <a:pt x="1256" y="219"/>
                </a:lnTo>
                <a:lnTo>
                  <a:pt x="1255" y="219"/>
                </a:lnTo>
                <a:lnTo>
                  <a:pt x="1255" y="221"/>
                </a:lnTo>
                <a:lnTo>
                  <a:pt x="1257" y="225"/>
                </a:lnTo>
                <a:lnTo>
                  <a:pt x="1257" y="225"/>
                </a:lnTo>
                <a:lnTo>
                  <a:pt x="1256" y="225"/>
                </a:lnTo>
                <a:lnTo>
                  <a:pt x="1249" y="225"/>
                </a:lnTo>
                <a:lnTo>
                  <a:pt x="1249" y="226"/>
                </a:lnTo>
                <a:lnTo>
                  <a:pt x="1248" y="226"/>
                </a:lnTo>
                <a:lnTo>
                  <a:pt x="1245" y="227"/>
                </a:lnTo>
                <a:lnTo>
                  <a:pt x="1245" y="227"/>
                </a:lnTo>
                <a:lnTo>
                  <a:pt x="1242" y="229"/>
                </a:lnTo>
                <a:lnTo>
                  <a:pt x="1241" y="229"/>
                </a:lnTo>
                <a:lnTo>
                  <a:pt x="1240" y="229"/>
                </a:lnTo>
                <a:lnTo>
                  <a:pt x="1240" y="230"/>
                </a:lnTo>
                <a:lnTo>
                  <a:pt x="1238" y="233"/>
                </a:lnTo>
                <a:lnTo>
                  <a:pt x="1237" y="234"/>
                </a:lnTo>
                <a:lnTo>
                  <a:pt x="1235" y="236"/>
                </a:lnTo>
                <a:lnTo>
                  <a:pt x="1231" y="237"/>
                </a:lnTo>
                <a:lnTo>
                  <a:pt x="1230" y="238"/>
                </a:lnTo>
                <a:lnTo>
                  <a:pt x="1229" y="240"/>
                </a:lnTo>
                <a:lnTo>
                  <a:pt x="1227" y="241"/>
                </a:lnTo>
                <a:lnTo>
                  <a:pt x="1226" y="244"/>
                </a:lnTo>
                <a:lnTo>
                  <a:pt x="1225" y="244"/>
                </a:lnTo>
                <a:lnTo>
                  <a:pt x="1223" y="244"/>
                </a:lnTo>
                <a:lnTo>
                  <a:pt x="1222" y="243"/>
                </a:lnTo>
                <a:lnTo>
                  <a:pt x="1222" y="241"/>
                </a:lnTo>
                <a:lnTo>
                  <a:pt x="1222" y="240"/>
                </a:lnTo>
                <a:lnTo>
                  <a:pt x="1222" y="238"/>
                </a:lnTo>
                <a:lnTo>
                  <a:pt x="1223" y="236"/>
                </a:lnTo>
                <a:lnTo>
                  <a:pt x="1226" y="234"/>
                </a:lnTo>
                <a:lnTo>
                  <a:pt x="1226" y="233"/>
                </a:lnTo>
                <a:lnTo>
                  <a:pt x="1227" y="233"/>
                </a:lnTo>
                <a:lnTo>
                  <a:pt x="1227" y="232"/>
                </a:lnTo>
                <a:lnTo>
                  <a:pt x="1229" y="229"/>
                </a:lnTo>
                <a:lnTo>
                  <a:pt x="1227" y="229"/>
                </a:lnTo>
                <a:lnTo>
                  <a:pt x="1227" y="229"/>
                </a:lnTo>
                <a:lnTo>
                  <a:pt x="1226" y="227"/>
                </a:lnTo>
                <a:lnTo>
                  <a:pt x="1226" y="227"/>
                </a:lnTo>
                <a:lnTo>
                  <a:pt x="1226" y="229"/>
                </a:lnTo>
                <a:lnTo>
                  <a:pt x="1226" y="229"/>
                </a:lnTo>
                <a:lnTo>
                  <a:pt x="1226" y="230"/>
                </a:lnTo>
                <a:lnTo>
                  <a:pt x="1226" y="232"/>
                </a:lnTo>
                <a:lnTo>
                  <a:pt x="1226" y="233"/>
                </a:lnTo>
                <a:lnTo>
                  <a:pt x="1225" y="234"/>
                </a:lnTo>
                <a:lnTo>
                  <a:pt x="1223" y="234"/>
                </a:lnTo>
                <a:lnTo>
                  <a:pt x="1220" y="237"/>
                </a:lnTo>
                <a:lnTo>
                  <a:pt x="1220" y="238"/>
                </a:lnTo>
                <a:lnTo>
                  <a:pt x="1220" y="240"/>
                </a:lnTo>
                <a:lnTo>
                  <a:pt x="1220" y="240"/>
                </a:lnTo>
                <a:lnTo>
                  <a:pt x="1220" y="241"/>
                </a:lnTo>
                <a:lnTo>
                  <a:pt x="1220" y="241"/>
                </a:lnTo>
                <a:lnTo>
                  <a:pt x="1220" y="243"/>
                </a:lnTo>
                <a:lnTo>
                  <a:pt x="1223" y="245"/>
                </a:lnTo>
                <a:lnTo>
                  <a:pt x="1223" y="247"/>
                </a:lnTo>
                <a:lnTo>
                  <a:pt x="1223" y="248"/>
                </a:lnTo>
                <a:lnTo>
                  <a:pt x="1226" y="249"/>
                </a:lnTo>
                <a:lnTo>
                  <a:pt x="1226" y="249"/>
                </a:lnTo>
                <a:lnTo>
                  <a:pt x="1226" y="251"/>
                </a:lnTo>
                <a:lnTo>
                  <a:pt x="1225" y="252"/>
                </a:lnTo>
                <a:lnTo>
                  <a:pt x="1223" y="249"/>
                </a:lnTo>
                <a:lnTo>
                  <a:pt x="1222" y="249"/>
                </a:lnTo>
                <a:lnTo>
                  <a:pt x="1219" y="249"/>
                </a:lnTo>
                <a:lnTo>
                  <a:pt x="1219" y="248"/>
                </a:lnTo>
                <a:lnTo>
                  <a:pt x="1216" y="248"/>
                </a:lnTo>
                <a:lnTo>
                  <a:pt x="1216" y="248"/>
                </a:lnTo>
                <a:lnTo>
                  <a:pt x="1215" y="248"/>
                </a:lnTo>
                <a:lnTo>
                  <a:pt x="1214" y="248"/>
                </a:lnTo>
                <a:lnTo>
                  <a:pt x="1214" y="248"/>
                </a:lnTo>
                <a:lnTo>
                  <a:pt x="1214" y="247"/>
                </a:lnTo>
                <a:lnTo>
                  <a:pt x="1212" y="247"/>
                </a:lnTo>
                <a:lnTo>
                  <a:pt x="1212" y="244"/>
                </a:lnTo>
                <a:lnTo>
                  <a:pt x="1214" y="243"/>
                </a:lnTo>
                <a:lnTo>
                  <a:pt x="1214" y="243"/>
                </a:lnTo>
                <a:lnTo>
                  <a:pt x="1215" y="240"/>
                </a:lnTo>
                <a:lnTo>
                  <a:pt x="1215" y="240"/>
                </a:lnTo>
                <a:lnTo>
                  <a:pt x="1215" y="238"/>
                </a:lnTo>
                <a:lnTo>
                  <a:pt x="1215" y="237"/>
                </a:lnTo>
                <a:lnTo>
                  <a:pt x="1216" y="237"/>
                </a:lnTo>
                <a:lnTo>
                  <a:pt x="1216" y="234"/>
                </a:lnTo>
                <a:lnTo>
                  <a:pt x="1215" y="234"/>
                </a:lnTo>
                <a:lnTo>
                  <a:pt x="1215" y="234"/>
                </a:lnTo>
                <a:lnTo>
                  <a:pt x="1214" y="233"/>
                </a:lnTo>
                <a:lnTo>
                  <a:pt x="1212" y="233"/>
                </a:lnTo>
                <a:lnTo>
                  <a:pt x="1212" y="233"/>
                </a:lnTo>
                <a:lnTo>
                  <a:pt x="1211" y="233"/>
                </a:lnTo>
                <a:lnTo>
                  <a:pt x="1209" y="233"/>
                </a:lnTo>
                <a:lnTo>
                  <a:pt x="1209" y="233"/>
                </a:lnTo>
                <a:lnTo>
                  <a:pt x="1209" y="233"/>
                </a:lnTo>
                <a:lnTo>
                  <a:pt x="1208" y="233"/>
                </a:lnTo>
                <a:lnTo>
                  <a:pt x="1207" y="233"/>
                </a:lnTo>
                <a:lnTo>
                  <a:pt x="1205" y="233"/>
                </a:lnTo>
                <a:lnTo>
                  <a:pt x="1204" y="232"/>
                </a:lnTo>
                <a:lnTo>
                  <a:pt x="1204" y="232"/>
                </a:lnTo>
                <a:lnTo>
                  <a:pt x="1204" y="232"/>
                </a:lnTo>
                <a:lnTo>
                  <a:pt x="1204" y="233"/>
                </a:lnTo>
                <a:lnTo>
                  <a:pt x="1205" y="233"/>
                </a:lnTo>
                <a:lnTo>
                  <a:pt x="1207" y="236"/>
                </a:lnTo>
                <a:lnTo>
                  <a:pt x="1208" y="236"/>
                </a:lnTo>
                <a:lnTo>
                  <a:pt x="1209" y="234"/>
                </a:lnTo>
                <a:lnTo>
                  <a:pt x="1209" y="233"/>
                </a:lnTo>
                <a:lnTo>
                  <a:pt x="1212" y="233"/>
                </a:lnTo>
                <a:lnTo>
                  <a:pt x="1212" y="233"/>
                </a:lnTo>
                <a:lnTo>
                  <a:pt x="1214" y="236"/>
                </a:lnTo>
                <a:lnTo>
                  <a:pt x="1214" y="236"/>
                </a:lnTo>
                <a:lnTo>
                  <a:pt x="1214" y="236"/>
                </a:lnTo>
                <a:lnTo>
                  <a:pt x="1212" y="237"/>
                </a:lnTo>
                <a:lnTo>
                  <a:pt x="1211" y="240"/>
                </a:lnTo>
                <a:lnTo>
                  <a:pt x="1209" y="240"/>
                </a:lnTo>
                <a:lnTo>
                  <a:pt x="1209" y="238"/>
                </a:lnTo>
                <a:lnTo>
                  <a:pt x="1208" y="238"/>
                </a:lnTo>
                <a:lnTo>
                  <a:pt x="1208" y="238"/>
                </a:lnTo>
                <a:lnTo>
                  <a:pt x="1209" y="241"/>
                </a:lnTo>
                <a:lnTo>
                  <a:pt x="1209" y="244"/>
                </a:lnTo>
                <a:lnTo>
                  <a:pt x="1211" y="244"/>
                </a:lnTo>
                <a:lnTo>
                  <a:pt x="1211" y="245"/>
                </a:lnTo>
                <a:lnTo>
                  <a:pt x="1211" y="247"/>
                </a:lnTo>
                <a:lnTo>
                  <a:pt x="1211" y="247"/>
                </a:lnTo>
                <a:lnTo>
                  <a:pt x="1209" y="247"/>
                </a:lnTo>
                <a:lnTo>
                  <a:pt x="1209" y="247"/>
                </a:lnTo>
                <a:lnTo>
                  <a:pt x="1209" y="248"/>
                </a:lnTo>
                <a:lnTo>
                  <a:pt x="1212" y="248"/>
                </a:lnTo>
                <a:lnTo>
                  <a:pt x="1214" y="249"/>
                </a:lnTo>
                <a:lnTo>
                  <a:pt x="1214" y="249"/>
                </a:lnTo>
                <a:lnTo>
                  <a:pt x="1215" y="251"/>
                </a:lnTo>
                <a:lnTo>
                  <a:pt x="1218" y="252"/>
                </a:lnTo>
                <a:lnTo>
                  <a:pt x="1218" y="252"/>
                </a:lnTo>
                <a:lnTo>
                  <a:pt x="1220" y="253"/>
                </a:lnTo>
                <a:lnTo>
                  <a:pt x="1222" y="255"/>
                </a:lnTo>
                <a:lnTo>
                  <a:pt x="1222" y="255"/>
                </a:lnTo>
                <a:lnTo>
                  <a:pt x="1220" y="256"/>
                </a:lnTo>
                <a:lnTo>
                  <a:pt x="1222" y="258"/>
                </a:lnTo>
                <a:lnTo>
                  <a:pt x="1222" y="259"/>
                </a:lnTo>
                <a:lnTo>
                  <a:pt x="1220" y="260"/>
                </a:lnTo>
                <a:lnTo>
                  <a:pt x="1219" y="260"/>
                </a:lnTo>
                <a:lnTo>
                  <a:pt x="1218" y="260"/>
                </a:lnTo>
                <a:lnTo>
                  <a:pt x="1216" y="260"/>
                </a:lnTo>
                <a:lnTo>
                  <a:pt x="1215" y="259"/>
                </a:lnTo>
                <a:lnTo>
                  <a:pt x="1215" y="259"/>
                </a:lnTo>
                <a:lnTo>
                  <a:pt x="1214" y="258"/>
                </a:lnTo>
                <a:lnTo>
                  <a:pt x="1212" y="256"/>
                </a:lnTo>
                <a:lnTo>
                  <a:pt x="1211" y="255"/>
                </a:lnTo>
                <a:lnTo>
                  <a:pt x="1209" y="255"/>
                </a:lnTo>
                <a:lnTo>
                  <a:pt x="1209" y="255"/>
                </a:lnTo>
                <a:lnTo>
                  <a:pt x="1208" y="255"/>
                </a:lnTo>
                <a:lnTo>
                  <a:pt x="1207" y="253"/>
                </a:lnTo>
                <a:lnTo>
                  <a:pt x="1207" y="253"/>
                </a:lnTo>
                <a:lnTo>
                  <a:pt x="1201" y="249"/>
                </a:lnTo>
                <a:lnTo>
                  <a:pt x="1200" y="248"/>
                </a:lnTo>
                <a:lnTo>
                  <a:pt x="1199" y="248"/>
                </a:lnTo>
                <a:lnTo>
                  <a:pt x="1199" y="248"/>
                </a:lnTo>
                <a:lnTo>
                  <a:pt x="1199" y="248"/>
                </a:lnTo>
                <a:lnTo>
                  <a:pt x="1200" y="249"/>
                </a:lnTo>
                <a:lnTo>
                  <a:pt x="1201" y="251"/>
                </a:lnTo>
                <a:lnTo>
                  <a:pt x="1203" y="251"/>
                </a:lnTo>
                <a:lnTo>
                  <a:pt x="1205" y="255"/>
                </a:lnTo>
                <a:lnTo>
                  <a:pt x="1209" y="256"/>
                </a:lnTo>
                <a:lnTo>
                  <a:pt x="1211" y="258"/>
                </a:lnTo>
                <a:lnTo>
                  <a:pt x="1211" y="259"/>
                </a:lnTo>
                <a:lnTo>
                  <a:pt x="1212" y="260"/>
                </a:lnTo>
                <a:lnTo>
                  <a:pt x="1212" y="263"/>
                </a:lnTo>
                <a:lnTo>
                  <a:pt x="1212" y="266"/>
                </a:lnTo>
                <a:lnTo>
                  <a:pt x="1214" y="266"/>
                </a:lnTo>
                <a:lnTo>
                  <a:pt x="1214" y="267"/>
                </a:lnTo>
                <a:lnTo>
                  <a:pt x="1214" y="267"/>
                </a:lnTo>
                <a:lnTo>
                  <a:pt x="1215" y="267"/>
                </a:lnTo>
                <a:lnTo>
                  <a:pt x="1214" y="266"/>
                </a:lnTo>
                <a:lnTo>
                  <a:pt x="1214" y="262"/>
                </a:lnTo>
                <a:lnTo>
                  <a:pt x="1214" y="262"/>
                </a:lnTo>
                <a:lnTo>
                  <a:pt x="1215" y="262"/>
                </a:lnTo>
                <a:lnTo>
                  <a:pt x="1216" y="263"/>
                </a:lnTo>
                <a:lnTo>
                  <a:pt x="1218" y="263"/>
                </a:lnTo>
                <a:lnTo>
                  <a:pt x="1219" y="263"/>
                </a:lnTo>
                <a:lnTo>
                  <a:pt x="1219" y="263"/>
                </a:lnTo>
                <a:lnTo>
                  <a:pt x="1220" y="263"/>
                </a:lnTo>
                <a:lnTo>
                  <a:pt x="1220" y="264"/>
                </a:lnTo>
                <a:lnTo>
                  <a:pt x="1220" y="264"/>
                </a:lnTo>
                <a:lnTo>
                  <a:pt x="1223" y="269"/>
                </a:lnTo>
                <a:lnTo>
                  <a:pt x="1223" y="269"/>
                </a:lnTo>
                <a:lnTo>
                  <a:pt x="1225" y="270"/>
                </a:lnTo>
                <a:lnTo>
                  <a:pt x="1226" y="270"/>
                </a:lnTo>
                <a:lnTo>
                  <a:pt x="1229" y="270"/>
                </a:lnTo>
                <a:lnTo>
                  <a:pt x="1229" y="271"/>
                </a:lnTo>
                <a:lnTo>
                  <a:pt x="1230" y="271"/>
                </a:lnTo>
                <a:lnTo>
                  <a:pt x="1231" y="273"/>
                </a:lnTo>
                <a:lnTo>
                  <a:pt x="1231" y="274"/>
                </a:lnTo>
                <a:lnTo>
                  <a:pt x="1231" y="277"/>
                </a:lnTo>
                <a:lnTo>
                  <a:pt x="1231" y="278"/>
                </a:lnTo>
                <a:lnTo>
                  <a:pt x="1231" y="279"/>
                </a:lnTo>
                <a:lnTo>
                  <a:pt x="1231" y="281"/>
                </a:lnTo>
                <a:lnTo>
                  <a:pt x="1231" y="281"/>
                </a:lnTo>
                <a:lnTo>
                  <a:pt x="1231" y="281"/>
                </a:lnTo>
                <a:lnTo>
                  <a:pt x="1231" y="284"/>
                </a:lnTo>
                <a:lnTo>
                  <a:pt x="1231" y="284"/>
                </a:lnTo>
                <a:lnTo>
                  <a:pt x="1231" y="285"/>
                </a:lnTo>
                <a:lnTo>
                  <a:pt x="1230" y="285"/>
                </a:lnTo>
                <a:lnTo>
                  <a:pt x="1229" y="285"/>
                </a:lnTo>
                <a:lnTo>
                  <a:pt x="1229" y="286"/>
                </a:lnTo>
                <a:lnTo>
                  <a:pt x="1227" y="286"/>
                </a:lnTo>
                <a:lnTo>
                  <a:pt x="1225" y="289"/>
                </a:lnTo>
                <a:lnTo>
                  <a:pt x="1223" y="289"/>
                </a:lnTo>
                <a:lnTo>
                  <a:pt x="1223" y="290"/>
                </a:lnTo>
                <a:lnTo>
                  <a:pt x="1220" y="293"/>
                </a:lnTo>
                <a:lnTo>
                  <a:pt x="1219" y="293"/>
                </a:lnTo>
                <a:lnTo>
                  <a:pt x="1215" y="296"/>
                </a:lnTo>
                <a:lnTo>
                  <a:pt x="1215" y="299"/>
                </a:lnTo>
                <a:lnTo>
                  <a:pt x="1212" y="300"/>
                </a:lnTo>
                <a:lnTo>
                  <a:pt x="1212" y="301"/>
                </a:lnTo>
                <a:lnTo>
                  <a:pt x="1212" y="301"/>
                </a:lnTo>
                <a:lnTo>
                  <a:pt x="1212" y="303"/>
                </a:lnTo>
                <a:lnTo>
                  <a:pt x="1212" y="307"/>
                </a:lnTo>
                <a:lnTo>
                  <a:pt x="1211" y="307"/>
                </a:lnTo>
                <a:lnTo>
                  <a:pt x="1209" y="307"/>
                </a:lnTo>
                <a:lnTo>
                  <a:pt x="1208" y="307"/>
                </a:lnTo>
                <a:lnTo>
                  <a:pt x="1208" y="307"/>
                </a:lnTo>
                <a:lnTo>
                  <a:pt x="1204" y="307"/>
                </a:lnTo>
                <a:lnTo>
                  <a:pt x="1204" y="307"/>
                </a:lnTo>
                <a:lnTo>
                  <a:pt x="1203" y="307"/>
                </a:lnTo>
                <a:lnTo>
                  <a:pt x="1201" y="307"/>
                </a:lnTo>
                <a:lnTo>
                  <a:pt x="1201" y="307"/>
                </a:lnTo>
                <a:lnTo>
                  <a:pt x="1200" y="307"/>
                </a:lnTo>
                <a:lnTo>
                  <a:pt x="1200" y="307"/>
                </a:lnTo>
                <a:lnTo>
                  <a:pt x="1199" y="308"/>
                </a:lnTo>
                <a:lnTo>
                  <a:pt x="1196" y="310"/>
                </a:lnTo>
                <a:lnTo>
                  <a:pt x="1193" y="311"/>
                </a:lnTo>
                <a:lnTo>
                  <a:pt x="1193" y="311"/>
                </a:lnTo>
                <a:lnTo>
                  <a:pt x="1190" y="312"/>
                </a:lnTo>
                <a:lnTo>
                  <a:pt x="1186" y="310"/>
                </a:lnTo>
                <a:lnTo>
                  <a:pt x="1177" y="311"/>
                </a:lnTo>
                <a:lnTo>
                  <a:pt x="1171" y="312"/>
                </a:lnTo>
                <a:lnTo>
                  <a:pt x="1168" y="311"/>
                </a:lnTo>
                <a:lnTo>
                  <a:pt x="1167" y="311"/>
                </a:lnTo>
                <a:lnTo>
                  <a:pt x="1157" y="307"/>
                </a:lnTo>
                <a:lnTo>
                  <a:pt x="1155" y="307"/>
                </a:lnTo>
                <a:lnTo>
                  <a:pt x="1151" y="305"/>
                </a:lnTo>
                <a:lnTo>
                  <a:pt x="1149" y="305"/>
                </a:lnTo>
                <a:lnTo>
                  <a:pt x="1148" y="305"/>
                </a:lnTo>
                <a:lnTo>
                  <a:pt x="1147" y="304"/>
                </a:lnTo>
                <a:lnTo>
                  <a:pt x="1138" y="303"/>
                </a:lnTo>
                <a:lnTo>
                  <a:pt x="1134" y="301"/>
                </a:lnTo>
                <a:lnTo>
                  <a:pt x="1133" y="301"/>
                </a:lnTo>
                <a:lnTo>
                  <a:pt x="1129" y="299"/>
                </a:lnTo>
                <a:lnTo>
                  <a:pt x="1125" y="299"/>
                </a:lnTo>
                <a:lnTo>
                  <a:pt x="1121" y="297"/>
                </a:lnTo>
                <a:lnTo>
                  <a:pt x="1116" y="296"/>
                </a:lnTo>
                <a:lnTo>
                  <a:pt x="1112" y="295"/>
                </a:lnTo>
                <a:lnTo>
                  <a:pt x="1107" y="293"/>
                </a:lnTo>
                <a:lnTo>
                  <a:pt x="1105" y="293"/>
                </a:lnTo>
                <a:lnTo>
                  <a:pt x="1101" y="290"/>
                </a:lnTo>
                <a:lnTo>
                  <a:pt x="1097" y="290"/>
                </a:lnTo>
                <a:lnTo>
                  <a:pt x="1092" y="288"/>
                </a:lnTo>
                <a:lnTo>
                  <a:pt x="1090" y="288"/>
                </a:lnTo>
                <a:lnTo>
                  <a:pt x="1086" y="286"/>
                </a:lnTo>
                <a:lnTo>
                  <a:pt x="1086" y="286"/>
                </a:lnTo>
                <a:lnTo>
                  <a:pt x="1086" y="286"/>
                </a:lnTo>
                <a:lnTo>
                  <a:pt x="1086" y="288"/>
                </a:lnTo>
                <a:lnTo>
                  <a:pt x="1086" y="288"/>
                </a:lnTo>
                <a:lnTo>
                  <a:pt x="1086" y="288"/>
                </a:lnTo>
                <a:lnTo>
                  <a:pt x="1086" y="288"/>
                </a:lnTo>
                <a:lnTo>
                  <a:pt x="1086" y="289"/>
                </a:lnTo>
                <a:lnTo>
                  <a:pt x="1086" y="290"/>
                </a:lnTo>
                <a:lnTo>
                  <a:pt x="1085" y="290"/>
                </a:lnTo>
                <a:lnTo>
                  <a:pt x="1085" y="290"/>
                </a:lnTo>
                <a:lnTo>
                  <a:pt x="1084" y="292"/>
                </a:lnTo>
                <a:lnTo>
                  <a:pt x="1084" y="292"/>
                </a:lnTo>
                <a:lnTo>
                  <a:pt x="1084" y="292"/>
                </a:lnTo>
                <a:lnTo>
                  <a:pt x="1084" y="293"/>
                </a:lnTo>
                <a:lnTo>
                  <a:pt x="1082" y="293"/>
                </a:lnTo>
                <a:lnTo>
                  <a:pt x="1082" y="293"/>
                </a:lnTo>
                <a:lnTo>
                  <a:pt x="1082" y="293"/>
                </a:lnTo>
                <a:lnTo>
                  <a:pt x="1081" y="293"/>
                </a:lnTo>
                <a:lnTo>
                  <a:pt x="1081" y="293"/>
                </a:lnTo>
                <a:lnTo>
                  <a:pt x="1081" y="293"/>
                </a:lnTo>
                <a:lnTo>
                  <a:pt x="1079" y="293"/>
                </a:lnTo>
                <a:lnTo>
                  <a:pt x="1079" y="293"/>
                </a:lnTo>
                <a:lnTo>
                  <a:pt x="1079" y="293"/>
                </a:lnTo>
                <a:lnTo>
                  <a:pt x="1079" y="295"/>
                </a:lnTo>
                <a:lnTo>
                  <a:pt x="1078" y="295"/>
                </a:lnTo>
                <a:lnTo>
                  <a:pt x="1078" y="295"/>
                </a:lnTo>
                <a:lnTo>
                  <a:pt x="1077" y="296"/>
                </a:lnTo>
                <a:lnTo>
                  <a:pt x="1075" y="296"/>
                </a:lnTo>
                <a:lnTo>
                  <a:pt x="1075" y="296"/>
                </a:lnTo>
                <a:lnTo>
                  <a:pt x="1074" y="296"/>
                </a:lnTo>
                <a:lnTo>
                  <a:pt x="1073" y="296"/>
                </a:lnTo>
                <a:lnTo>
                  <a:pt x="1073" y="297"/>
                </a:lnTo>
                <a:lnTo>
                  <a:pt x="1073" y="297"/>
                </a:lnTo>
                <a:lnTo>
                  <a:pt x="1073" y="299"/>
                </a:lnTo>
                <a:lnTo>
                  <a:pt x="1071" y="297"/>
                </a:lnTo>
                <a:lnTo>
                  <a:pt x="1070" y="297"/>
                </a:lnTo>
                <a:lnTo>
                  <a:pt x="1069" y="296"/>
                </a:lnTo>
                <a:lnTo>
                  <a:pt x="1069" y="296"/>
                </a:lnTo>
                <a:lnTo>
                  <a:pt x="1067" y="296"/>
                </a:lnTo>
                <a:lnTo>
                  <a:pt x="1067" y="296"/>
                </a:lnTo>
                <a:lnTo>
                  <a:pt x="1067" y="296"/>
                </a:lnTo>
                <a:lnTo>
                  <a:pt x="1066" y="296"/>
                </a:lnTo>
                <a:lnTo>
                  <a:pt x="1066" y="297"/>
                </a:lnTo>
                <a:lnTo>
                  <a:pt x="1066" y="296"/>
                </a:lnTo>
                <a:lnTo>
                  <a:pt x="1064" y="296"/>
                </a:lnTo>
                <a:lnTo>
                  <a:pt x="1064" y="296"/>
                </a:lnTo>
                <a:lnTo>
                  <a:pt x="1064" y="297"/>
                </a:lnTo>
                <a:lnTo>
                  <a:pt x="1063" y="296"/>
                </a:lnTo>
                <a:lnTo>
                  <a:pt x="1063" y="296"/>
                </a:lnTo>
                <a:lnTo>
                  <a:pt x="1063" y="296"/>
                </a:lnTo>
                <a:lnTo>
                  <a:pt x="1062" y="295"/>
                </a:lnTo>
                <a:lnTo>
                  <a:pt x="1062" y="295"/>
                </a:lnTo>
                <a:lnTo>
                  <a:pt x="1062" y="296"/>
                </a:lnTo>
                <a:lnTo>
                  <a:pt x="1060" y="296"/>
                </a:lnTo>
                <a:lnTo>
                  <a:pt x="1060" y="296"/>
                </a:lnTo>
                <a:lnTo>
                  <a:pt x="1059" y="296"/>
                </a:lnTo>
                <a:lnTo>
                  <a:pt x="1059" y="295"/>
                </a:lnTo>
                <a:lnTo>
                  <a:pt x="1059" y="295"/>
                </a:lnTo>
                <a:lnTo>
                  <a:pt x="1059" y="296"/>
                </a:lnTo>
                <a:lnTo>
                  <a:pt x="1058" y="296"/>
                </a:lnTo>
                <a:lnTo>
                  <a:pt x="1058" y="295"/>
                </a:lnTo>
                <a:lnTo>
                  <a:pt x="1058" y="295"/>
                </a:lnTo>
                <a:lnTo>
                  <a:pt x="1058" y="293"/>
                </a:lnTo>
                <a:lnTo>
                  <a:pt x="1056" y="293"/>
                </a:lnTo>
                <a:lnTo>
                  <a:pt x="1056" y="293"/>
                </a:lnTo>
                <a:lnTo>
                  <a:pt x="1056" y="293"/>
                </a:lnTo>
                <a:lnTo>
                  <a:pt x="1055" y="292"/>
                </a:lnTo>
                <a:lnTo>
                  <a:pt x="1055" y="292"/>
                </a:lnTo>
                <a:lnTo>
                  <a:pt x="1053" y="292"/>
                </a:lnTo>
                <a:lnTo>
                  <a:pt x="1053" y="292"/>
                </a:lnTo>
                <a:lnTo>
                  <a:pt x="1052" y="292"/>
                </a:lnTo>
                <a:lnTo>
                  <a:pt x="1052" y="290"/>
                </a:lnTo>
                <a:lnTo>
                  <a:pt x="1051" y="290"/>
                </a:lnTo>
                <a:lnTo>
                  <a:pt x="1051" y="289"/>
                </a:lnTo>
                <a:lnTo>
                  <a:pt x="1051" y="289"/>
                </a:lnTo>
                <a:lnTo>
                  <a:pt x="1049" y="288"/>
                </a:lnTo>
                <a:lnTo>
                  <a:pt x="1049" y="288"/>
                </a:lnTo>
                <a:lnTo>
                  <a:pt x="1049" y="288"/>
                </a:lnTo>
                <a:lnTo>
                  <a:pt x="1051" y="286"/>
                </a:lnTo>
                <a:lnTo>
                  <a:pt x="1049" y="286"/>
                </a:lnTo>
                <a:lnTo>
                  <a:pt x="1045" y="286"/>
                </a:lnTo>
                <a:lnTo>
                  <a:pt x="1045" y="286"/>
                </a:lnTo>
                <a:lnTo>
                  <a:pt x="1040" y="286"/>
                </a:lnTo>
                <a:lnTo>
                  <a:pt x="1034" y="285"/>
                </a:lnTo>
                <a:lnTo>
                  <a:pt x="1032" y="285"/>
                </a:lnTo>
                <a:lnTo>
                  <a:pt x="1019" y="285"/>
                </a:lnTo>
                <a:lnTo>
                  <a:pt x="1012" y="285"/>
                </a:lnTo>
                <a:lnTo>
                  <a:pt x="1012" y="277"/>
                </a:lnTo>
                <a:lnTo>
                  <a:pt x="1012" y="271"/>
                </a:lnTo>
                <a:lnTo>
                  <a:pt x="1012" y="267"/>
                </a:lnTo>
                <a:lnTo>
                  <a:pt x="1012" y="263"/>
                </a:lnTo>
                <a:lnTo>
                  <a:pt x="1012" y="253"/>
                </a:lnTo>
                <a:lnTo>
                  <a:pt x="1012" y="243"/>
                </a:lnTo>
                <a:lnTo>
                  <a:pt x="1012" y="241"/>
                </a:lnTo>
                <a:lnTo>
                  <a:pt x="1012" y="230"/>
                </a:lnTo>
                <a:lnTo>
                  <a:pt x="1012" y="229"/>
                </a:lnTo>
                <a:lnTo>
                  <a:pt x="1012" y="225"/>
                </a:lnTo>
                <a:lnTo>
                  <a:pt x="1010" y="218"/>
                </a:lnTo>
                <a:lnTo>
                  <a:pt x="1010" y="212"/>
                </a:lnTo>
                <a:lnTo>
                  <a:pt x="1010" y="211"/>
                </a:lnTo>
                <a:lnTo>
                  <a:pt x="1008" y="206"/>
                </a:lnTo>
                <a:lnTo>
                  <a:pt x="1007" y="195"/>
                </a:lnTo>
                <a:lnTo>
                  <a:pt x="1006" y="188"/>
                </a:lnTo>
                <a:lnTo>
                  <a:pt x="1004" y="182"/>
                </a:lnTo>
                <a:lnTo>
                  <a:pt x="1003" y="176"/>
                </a:lnTo>
                <a:lnTo>
                  <a:pt x="1001" y="170"/>
                </a:lnTo>
                <a:lnTo>
                  <a:pt x="1001" y="166"/>
                </a:lnTo>
                <a:lnTo>
                  <a:pt x="1000" y="162"/>
                </a:lnTo>
                <a:lnTo>
                  <a:pt x="1000" y="160"/>
                </a:lnTo>
                <a:lnTo>
                  <a:pt x="1000" y="156"/>
                </a:lnTo>
                <a:lnTo>
                  <a:pt x="999" y="152"/>
                </a:lnTo>
                <a:lnTo>
                  <a:pt x="999" y="150"/>
                </a:lnTo>
                <a:lnTo>
                  <a:pt x="999" y="148"/>
                </a:lnTo>
                <a:lnTo>
                  <a:pt x="999" y="147"/>
                </a:lnTo>
                <a:lnTo>
                  <a:pt x="1026" y="134"/>
                </a:lnTo>
                <a:lnTo>
                  <a:pt x="1026" y="134"/>
                </a:lnTo>
                <a:lnTo>
                  <a:pt x="1032" y="132"/>
                </a:lnTo>
                <a:lnTo>
                  <a:pt x="1033" y="132"/>
                </a:lnTo>
                <a:lnTo>
                  <a:pt x="1038" y="129"/>
                </a:lnTo>
                <a:lnTo>
                  <a:pt x="1055" y="121"/>
                </a:lnTo>
                <a:lnTo>
                  <a:pt x="1073" y="113"/>
                </a:lnTo>
                <a:lnTo>
                  <a:pt x="1082" y="108"/>
                </a:lnTo>
                <a:lnTo>
                  <a:pt x="1103" y="99"/>
                </a:lnTo>
                <a:lnTo>
                  <a:pt x="1111" y="95"/>
                </a:lnTo>
                <a:lnTo>
                  <a:pt x="1149" y="77"/>
                </a:lnTo>
                <a:lnTo>
                  <a:pt x="1167" y="69"/>
                </a:lnTo>
                <a:lnTo>
                  <a:pt x="1193" y="56"/>
                </a:lnTo>
                <a:lnTo>
                  <a:pt x="1242" y="33"/>
                </a:lnTo>
                <a:lnTo>
                  <a:pt x="1242" y="33"/>
                </a:lnTo>
                <a:lnTo>
                  <a:pt x="1244" y="33"/>
                </a:lnTo>
                <a:lnTo>
                  <a:pt x="1263" y="24"/>
                </a:lnTo>
                <a:lnTo>
                  <a:pt x="1267" y="24"/>
                </a:lnTo>
                <a:lnTo>
                  <a:pt x="1290" y="21"/>
                </a:lnTo>
                <a:lnTo>
                  <a:pt x="1344" y="17"/>
                </a:lnTo>
                <a:lnTo>
                  <a:pt x="1360" y="14"/>
                </a:lnTo>
                <a:lnTo>
                  <a:pt x="1376" y="14"/>
                </a:lnTo>
                <a:lnTo>
                  <a:pt x="1405" y="10"/>
                </a:lnTo>
                <a:lnTo>
                  <a:pt x="1409" y="10"/>
                </a:lnTo>
                <a:lnTo>
                  <a:pt x="1434" y="9"/>
                </a:lnTo>
                <a:lnTo>
                  <a:pt x="1456" y="6"/>
                </a:lnTo>
                <a:lnTo>
                  <a:pt x="1487" y="3"/>
                </a:lnTo>
                <a:lnTo>
                  <a:pt x="1513" y="0"/>
                </a:lnTo>
                <a:lnTo>
                  <a:pt x="1513" y="3"/>
                </a:lnTo>
                <a:lnTo>
                  <a:pt x="1513" y="5"/>
                </a:lnTo>
                <a:lnTo>
                  <a:pt x="1512" y="6"/>
                </a:lnTo>
                <a:lnTo>
                  <a:pt x="1511" y="9"/>
                </a:lnTo>
                <a:lnTo>
                  <a:pt x="1506" y="11"/>
                </a:lnTo>
                <a:lnTo>
                  <a:pt x="1505" y="14"/>
                </a:lnTo>
                <a:lnTo>
                  <a:pt x="1502" y="15"/>
                </a:lnTo>
                <a:lnTo>
                  <a:pt x="1501" y="17"/>
                </a:lnTo>
                <a:lnTo>
                  <a:pt x="1501" y="17"/>
                </a:lnTo>
                <a:lnTo>
                  <a:pt x="1498" y="20"/>
                </a:lnTo>
                <a:lnTo>
                  <a:pt x="1497" y="22"/>
                </a:lnTo>
                <a:lnTo>
                  <a:pt x="1495" y="24"/>
                </a:lnTo>
                <a:lnTo>
                  <a:pt x="1495" y="24"/>
                </a:lnTo>
                <a:lnTo>
                  <a:pt x="1494" y="25"/>
                </a:lnTo>
                <a:lnTo>
                  <a:pt x="1494" y="25"/>
                </a:lnTo>
                <a:lnTo>
                  <a:pt x="1491" y="29"/>
                </a:lnTo>
                <a:lnTo>
                  <a:pt x="1491" y="29"/>
                </a:lnTo>
                <a:lnTo>
                  <a:pt x="1490" y="31"/>
                </a:lnTo>
                <a:lnTo>
                  <a:pt x="1490" y="31"/>
                </a:lnTo>
                <a:lnTo>
                  <a:pt x="1489" y="33"/>
                </a:lnTo>
                <a:lnTo>
                  <a:pt x="1489" y="35"/>
                </a:lnTo>
                <a:lnTo>
                  <a:pt x="1489" y="36"/>
                </a:lnTo>
                <a:lnTo>
                  <a:pt x="1487" y="36"/>
                </a:lnTo>
                <a:lnTo>
                  <a:pt x="1487" y="36"/>
                </a:lnTo>
                <a:lnTo>
                  <a:pt x="1486" y="36"/>
                </a:lnTo>
                <a:lnTo>
                  <a:pt x="1486" y="37"/>
                </a:lnTo>
                <a:lnTo>
                  <a:pt x="1483" y="39"/>
                </a:lnTo>
                <a:lnTo>
                  <a:pt x="1483" y="39"/>
                </a:lnTo>
                <a:lnTo>
                  <a:pt x="1482" y="41"/>
                </a:lnTo>
                <a:lnTo>
                  <a:pt x="1480" y="41"/>
                </a:lnTo>
                <a:lnTo>
                  <a:pt x="1480" y="43"/>
                </a:lnTo>
                <a:lnTo>
                  <a:pt x="1478" y="44"/>
                </a:lnTo>
                <a:lnTo>
                  <a:pt x="1476" y="47"/>
                </a:lnTo>
                <a:lnTo>
                  <a:pt x="1475" y="47"/>
                </a:lnTo>
                <a:lnTo>
                  <a:pt x="1474" y="50"/>
                </a:lnTo>
                <a:lnTo>
                  <a:pt x="1472" y="50"/>
                </a:lnTo>
                <a:lnTo>
                  <a:pt x="1472" y="51"/>
                </a:lnTo>
                <a:lnTo>
                  <a:pt x="1472" y="51"/>
                </a:lnTo>
                <a:lnTo>
                  <a:pt x="1471" y="52"/>
                </a:lnTo>
                <a:lnTo>
                  <a:pt x="1471" y="52"/>
                </a:lnTo>
                <a:lnTo>
                  <a:pt x="1469" y="54"/>
                </a:lnTo>
                <a:lnTo>
                  <a:pt x="1469" y="55"/>
                </a:lnTo>
                <a:lnTo>
                  <a:pt x="1467" y="56"/>
                </a:lnTo>
                <a:lnTo>
                  <a:pt x="1465" y="58"/>
                </a:lnTo>
                <a:lnTo>
                  <a:pt x="1464" y="58"/>
                </a:lnTo>
                <a:lnTo>
                  <a:pt x="1461" y="61"/>
                </a:lnTo>
                <a:lnTo>
                  <a:pt x="1461" y="62"/>
                </a:lnTo>
                <a:lnTo>
                  <a:pt x="1461" y="63"/>
                </a:lnTo>
                <a:lnTo>
                  <a:pt x="1463" y="63"/>
                </a:lnTo>
                <a:close/>
                <a:moveTo>
                  <a:pt x="1335" y="150"/>
                </a:moveTo>
                <a:lnTo>
                  <a:pt x="1335" y="150"/>
                </a:lnTo>
                <a:lnTo>
                  <a:pt x="1337" y="150"/>
                </a:lnTo>
                <a:lnTo>
                  <a:pt x="1338" y="151"/>
                </a:lnTo>
                <a:lnTo>
                  <a:pt x="1339" y="151"/>
                </a:lnTo>
                <a:lnTo>
                  <a:pt x="1341" y="151"/>
                </a:lnTo>
                <a:lnTo>
                  <a:pt x="1342" y="151"/>
                </a:lnTo>
                <a:lnTo>
                  <a:pt x="1341" y="154"/>
                </a:lnTo>
                <a:lnTo>
                  <a:pt x="1341" y="154"/>
                </a:lnTo>
                <a:lnTo>
                  <a:pt x="1342" y="154"/>
                </a:lnTo>
                <a:lnTo>
                  <a:pt x="1342" y="154"/>
                </a:lnTo>
                <a:lnTo>
                  <a:pt x="1344" y="152"/>
                </a:lnTo>
                <a:lnTo>
                  <a:pt x="1344" y="152"/>
                </a:lnTo>
                <a:lnTo>
                  <a:pt x="1346" y="154"/>
                </a:lnTo>
                <a:lnTo>
                  <a:pt x="1348" y="154"/>
                </a:lnTo>
                <a:lnTo>
                  <a:pt x="1348" y="154"/>
                </a:lnTo>
                <a:lnTo>
                  <a:pt x="1349" y="154"/>
                </a:lnTo>
                <a:lnTo>
                  <a:pt x="1349" y="154"/>
                </a:lnTo>
                <a:lnTo>
                  <a:pt x="1349" y="155"/>
                </a:lnTo>
                <a:lnTo>
                  <a:pt x="1349" y="156"/>
                </a:lnTo>
                <a:lnTo>
                  <a:pt x="1350" y="156"/>
                </a:lnTo>
                <a:lnTo>
                  <a:pt x="1350" y="156"/>
                </a:lnTo>
                <a:lnTo>
                  <a:pt x="1349" y="158"/>
                </a:lnTo>
                <a:lnTo>
                  <a:pt x="1349" y="159"/>
                </a:lnTo>
                <a:lnTo>
                  <a:pt x="1349" y="159"/>
                </a:lnTo>
                <a:lnTo>
                  <a:pt x="1349" y="158"/>
                </a:lnTo>
                <a:lnTo>
                  <a:pt x="1350" y="158"/>
                </a:lnTo>
                <a:lnTo>
                  <a:pt x="1350" y="158"/>
                </a:lnTo>
                <a:lnTo>
                  <a:pt x="1352" y="158"/>
                </a:lnTo>
                <a:lnTo>
                  <a:pt x="1352" y="159"/>
                </a:lnTo>
                <a:lnTo>
                  <a:pt x="1352" y="159"/>
                </a:lnTo>
                <a:lnTo>
                  <a:pt x="1353" y="160"/>
                </a:lnTo>
                <a:lnTo>
                  <a:pt x="1355" y="160"/>
                </a:lnTo>
                <a:lnTo>
                  <a:pt x="1355" y="162"/>
                </a:lnTo>
                <a:lnTo>
                  <a:pt x="1357" y="162"/>
                </a:lnTo>
                <a:lnTo>
                  <a:pt x="1357" y="162"/>
                </a:lnTo>
                <a:lnTo>
                  <a:pt x="1359" y="162"/>
                </a:lnTo>
                <a:lnTo>
                  <a:pt x="1360" y="162"/>
                </a:lnTo>
                <a:lnTo>
                  <a:pt x="1360" y="163"/>
                </a:lnTo>
                <a:lnTo>
                  <a:pt x="1360" y="163"/>
                </a:lnTo>
                <a:lnTo>
                  <a:pt x="1361" y="165"/>
                </a:lnTo>
                <a:lnTo>
                  <a:pt x="1361" y="166"/>
                </a:lnTo>
                <a:lnTo>
                  <a:pt x="1363" y="167"/>
                </a:lnTo>
                <a:lnTo>
                  <a:pt x="1363" y="167"/>
                </a:lnTo>
                <a:lnTo>
                  <a:pt x="1363" y="167"/>
                </a:lnTo>
                <a:lnTo>
                  <a:pt x="1363" y="169"/>
                </a:lnTo>
                <a:lnTo>
                  <a:pt x="1361" y="170"/>
                </a:lnTo>
                <a:lnTo>
                  <a:pt x="1360" y="170"/>
                </a:lnTo>
                <a:lnTo>
                  <a:pt x="1360" y="170"/>
                </a:lnTo>
                <a:lnTo>
                  <a:pt x="1359" y="171"/>
                </a:lnTo>
                <a:lnTo>
                  <a:pt x="1357" y="173"/>
                </a:lnTo>
                <a:lnTo>
                  <a:pt x="1357" y="173"/>
                </a:lnTo>
                <a:lnTo>
                  <a:pt x="1359" y="171"/>
                </a:lnTo>
                <a:lnTo>
                  <a:pt x="1360" y="171"/>
                </a:lnTo>
                <a:lnTo>
                  <a:pt x="1361" y="170"/>
                </a:lnTo>
                <a:lnTo>
                  <a:pt x="1363" y="170"/>
                </a:lnTo>
                <a:lnTo>
                  <a:pt x="1363" y="171"/>
                </a:lnTo>
                <a:lnTo>
                  <a:pt x="1364" y="171"/>
                </a:lnTo>
                <a:lnTo>
                  <a:pt x="1364" y="173"/>
                </a:lnTo>
                <a:lnTo>
                  <a:pt x="1364" y="174"/>
                </a:lnTo>
                <a:lnTo>
                  <a:pt x="1363" y="176"/>
                </a:lnTo>
                <a:lnTo>
                  <a:pt x="1360" y="177"/>
                </a:lnTo>
                <a:lnTo>
                  <a:pt x="1360" y="177"/>
                </a:lnTo>
                <a:lnTo>
                  <a:pt x="1356" y="180"/>
                </a:lnTo>
                <a:lnTo>
                  <a:pt x="1356" y="180"/>
                </a:lnTo>
                <a:lnTo>
                  <a:pt x="1355" y="181"/>
                </a:lnTo>
                <a:lnTo>
                  <a:pt x="1353" y="182"/>
                </a:lnTo>
                <a:lnTo>
                  <a:pt x="1353" y="184"/>
                </a:lnTo>
                <a:lnTo>
                  <a:pt x="1352" y="184"/>
                </a:lnTo>
                <a:lnTo>
                  <a:pt x="1350" y="182"/>
                </a:lnTo>
                <a:lnTo>
                  <a:pt x="1349" y="182"/>
                </a:lnTo>
                <a:lnTo>
                  <a:pt x="1349" y="184"/>
                </a:lnTo>
                <a:lnTo>
                  <a:pt x="1346" y="184"/>
                </a:lnTo>
                <a:lnTo>
                  <a:pt x="1346" y="182"/>
                </a:lnTo>
                <a:lnTo>
                  <a:pt x="1346" y="181"/>
                </a:lnTo>
                <a:lnTo>
                  <a:pt x="1346" y="181"/>
                </a:lnTo>
                <a:lnTo>
                  <a:pt x="1348" y="178"/>
                </a:lnTo>
                <a:lnTo>
                  <a:pt x="1349" y="180"/>
                </a:lnTo>
                <a:lnTo>
                  <a:pt x="1350" y="178"/>
                </a:lnTo>
                <a:lnTo>
                  <a:pt x="1350" y="178"/>
                </a:lnTo>
                <a:lnTo>
                  <a:pt x="1349" y="178"/>
                </a:lnTo>
                <a:lnTo>
                  <a:pt x="1348" y="177"/>
                </a:lnTo>
                <a:lnTo>
                  <a:pt x="1346" y="176"/>
                </a:lnTo>
                <a:lnTo>
                  <a:pt x="1346" y="176"/>
                </a:lnTo>
                <a:lnTo>
                  <a:pt x="1345" y="176"/>
                </a:lnTo>
                <a:lnTo>
                  <a:pt x="1345" y="174"/>
                </a:lnTo>
                <a:lnTo>
                  <a:pt x="1345" y="173"/>
                </a:lnTo>
                <a:lnTo>
                  <a:pt x="1346" y="171"/>
                </a:lnTo>
                <a:lnTo>
                  <a:pt x="1346" y="171"/>
                </a:lnTo>
                <a:lnTo>
                  <a:pt x="1344" y="173"/>
                </a:lnTo>
                <a:lnTo>
                  <a:pt x="1344" y="173"/>
                </a:lnTo>
                <a:lnTo>
                  <a:pt x="1344" y="173"/>
                </a:lnTo>
                <a:lnTo>
                  <a:pt x="1344" y="176"/>
                </a:lnTo>
                <a:lnTo>
                  <a:pt x="1345" y="176"/>
                </a:lnTo>
                <a:lnTo>
                  <a:pt x="1345" y="178"/>
                </a:lnTo>
                <a:lnTo>
                  <a:pt x="1345" y="178"/>
                </a:lnTo>
                <a:lnTo>
                  <a:pt x="1345" y="178"/>
                </a:lnTo>
                <a:lnTo>
                  <a:pt x="1345" y="180"/>
                </a:lnTo>
                <a:lnTo>
                  <a:pt x="1345" y="181"/>
                </a:lnTo>
                <a:lnTo>
                  <a:pt x="1344" y="181"/>
                </a:lnTo>
                <a:lnTo>
                  <a:pt x="1344" y="181"/>
                </a:lnTo>
                <a:lnTo>
                  <a:pt x="1344" y="181"/>
                </a:lnTo>
                <a:lnTo>
                  <a:pt x="1342" y="181"/>
                </a:lnTo>
                <a:lnTo>
                  <a:pt x="1342" y="181"/>
                </a:lnTo>
                <a:lnTo>
                  <a:pt x="1341" y="181"/>
                </a:lnTo>
                <a:lnTo>
                  <a:pt x="1342" y="181"/>
                </a:lnTo>
                <a:lnTo>
                  <a:pt x="1342" y="182"/>
                </a:lnTo>
                <a:lnTo>
                  <a:pt x="1342" y="182"/>
                </a:lnTo>
                <a:lnTo>
                  <a:pt x="1342" y="184"/>
                </a:lnTo>
                <a:lnTo>
                  <a:pt x="1342" y="185"/>
                </a:lnTo>
                <a:lnTo>
                  <a:pt x="1342" y="185"/>
                </a:lnTo>
                <a:lnTo>
                  <a:pt x="1342" y="186"/>
                </a:lnTo>
                <a:lnTo>
                  <a:pt x="1341" y="186"/>
                </a:lnTo>
                <a:lnTo>
                  <a:pt x="1338" y="188"/>
                </a:lnTo>
                <a:lnTo>
                  <a:pt x="1338" y="188"/>
                </a:lnTo>
                <a:lnTo>
                  <a:pt x="1338" y="188"/>
                </a:lnTo>
                <a:lnTo>
                  <a:pt x="1335" y="188"/>
                </a:lnTo>
                <a:lnTo>
                  <a:pt x="1334" y="188"/>
                </a:lnTo>
                <a:lnTo>
                  <a:pt x="1333" y="186"/>
                </a:lnTo>
                <a:lnTo>
                  <a:pt x="1331" y="186"/>
                </a:lnTo>
                <a:lnTo>
                  <a:pt x="1330" y="186"/>
                </a:lnTo>
                <a:lnTo>
                  <a:pt x="1330" y="186"/>
                </a:lnTo>
                <a:lnTo>
                  <a:pt x="1329" y="186"/>
                </a:lnTo>
                <a:lnTo>
                  <a:pt x="1329" y="184"/>
                </a:lnTo>
                <a:lnTo>
                  <a:pt x="1330" y="184"/>
                </a:lnTo>
                <a:lnTo>
                  <a:pt x="1330" y="185"/>
                </a:lnTo>
                <a:lnTo>
                  <a:pt x="1330" y="184"/>
                </a:lnTo>
                <a:lnTo>
                  <a:pt x="1330" y="184"/>
                </a:lnTo>
                <a:lnTo>
                  <a:pt x="1330" y="184"/>
                </a:lnTo>
                <a:lnTo>
                  <a:pt x="1329" y="184"/>
                </a:lnTo>
                <a:lnTo>
                  <a:pt x="1329" y="184"/>
                </a:lnTo>
                <a:lnTo>
                  <a:pt x="1329" y="185"/>
                </a:lnTo>
                <a:lnTo>
                  <a:pt x="1327" y="185"/>
                </a:lnTo>
                <a:lnTo>
                  <a:pt x="1327" y="185"/>
                </a:lnTo>
                <a:lnTo>
                  <a:pt x="1326" y="184"/>
                </a:lnTo>
                <a:lnTo>
                  <a:pt x="1324" y="185"/>
                </a:lnTo>
                <a:lnTo>
                  <a:pt x="1324" y="185"/>
                </a:lnTo>
                <a:lnTo>
                  <a:pt x="1324" y="186"/>
                </a:lnTo>
                <a:lnTo>
                  <a:pt x="1323" y="186"/>
                </a:lnTo>
                <a:lnTo>
                  <a:pt x="1322" y="186"/>
                </a:lnTo>
                <a:lnTo>
                  <a:pt x="1320" y="186"/>
                </a:lnTo>
                <a:lnTo>
                  <a:pt x="1320" y="186"/>
                </a:lnTo>
                <a:lnTo>
                  <a:pt x="1319" y="186"/>
                </a:lnTo>
                <a:lnTo>
                  <a:pt x="1318" y="186"/>
                </a:lnTo>
                <a:lnTo>
                  <a:pt x="1316" y="186"/>
                </a:lnTo>
                <a:lnTo>
                  <a:pt x="1316" y="186"/>
                </a:lnTo>
                <a:lnTo>
                  <a:pt x="1315" y="188"/>
                </a:lnTo>
                <a:lnTo>
                  <a:pt x="1313" y="189"/>
                </a:lnTo>
                <a:lnTo>
                  <a:pt x="1312" y="189"/>
                </a:lnTo>
                <a:lnTo>
                  <a:pt x="1312" y="189"/>
                </a:lnTo>
                <a:lnTo>
                  <a:pt x="1312" y="188"/>
                </a:lnTo>
                <a:lnTo>
                  <a:pt x="1313" y="186"/>
                </a:lnTo>
                <a:lnTo>
                  <a:pt x="1313" y="185"/>
                </a:lnTo>
                <a:lnTo>
                  <a:pt x="1313" y="185"/>
                </a:lnTo>
                <a:lnTo>
                  <a:pt x="1313" y="184"/>
                </a:lnTo>
                <a:lnTo>
                  <a:pt x="1313" y="184"/>
                </a:lnTo>
                <a:lnTo>
                  <a:pt x="1315" y="182"/>
                </a:lnTo>
                <a:lnTo>
                  <a:pt x="1315" y="182"/>
                </a:lnTo>
                <a:lnTo>
                  <a:pt x="1313" y="182"/>
                </a:lnTo>
                <a:lnTo>
                  <a:pt x="1313" y="181"/>
                </a:lnTo>
                <a:lnTo>
                  <a:pt x="1313" y="181"/>
                </a:lnTo>
                <a:lnTo>
                  <a:pt x="1313" y="184"/>
                </a:lnTo>
                <a:lnTo>
                  <a:pt x="1312" y="184"/>
                </a:lnTo>
                <a:lnTo>
                  <a:pt x="1312" y="185"/>
                </a:lnTo>
                <a:lnTo>
                  <a:pt x="1311" y="186"/>
                </a:lnTo>
                <a:lnTo>
                  <a:pt x="1309" y="186"/>
                </a:lnTo>
                <a:lnTo>
                  <a:pt x="1308" y="186"/>
                </a:lnTo>
                <a:lnTo>
                  <a:pt x="1311" y="189"/>
                </a:lnTo>
                <a:lnTo>
                  <a:pt x="1309" y="189"/>
                </a:lnTo>
                <a:lnTo>
                  <a:pt x="1307" y="191"/>
                </a:lnTo>
                <a:lnTo>
                  <a:pt x="1305" y="191"/>
                </a:lnTo>
                <a:lnTo>
                  <a:pt x="1305" y="191"/>
                </a:lnTo>
                <a:lnTo>
                  <a:pt x="1305" y="189"/>
                </a:lnTo>
                <a:lnTo>
                  <a:pt x="1305" y="189"/>
                </a:lnTo>
                <a:lnTo>
                  <a:pt x="1304" y="191"/>
                </a:lnTo>
                <a:lnTo>
                  <a:pt x="1303" y="191"/>
                </a:lnTo>
                <a:lnTo>
                  <a:pt x="1301" y="192"/>
                </a:lnTo>
                <a:lnTo>
                  <a:pt x="1301" y="192"/>
                </a:lnTo>
                <a:lnTo>
                  <a:pt x="1298" y="189"/>
                </a:lnTo>
                <a:lnTo>
                  <a:pt x="1298" y="189"/>
                </a:lnTo>
                <a:lnTo>
                  <a:pt x="1298" y="191"/>
                </a:lnTo>
                <a:lnTo>
                  <a:pt x="1300" y="191"/>
                </a:lnTo>
                <a:lnTo>
                  <a:pt x="1300" y="192"/>
                </a:lnTo>
                <a:lnTo>
                  <a:pt x="1300" y="195"/>
                </a:lnTo>
                <a:lnTo>
                  <a:pt x="1300" y="195"/>
                </a:lnTo>
                <a:lnTo>
                  <a:pt x="1300" y="196"/>
                </a:lnTo>
                <a:lnTo>
                  <a:pt x="1300" y="196"/>
                </a:lnTo>
                <a:lnTo>
                  <a:pt x="1298" y="196"/>
                </a:lnTo>
                <a:lnTo>
                  <a:pt x="1298" y="196"/>
                </a:lnTo>
                <a:lnTo>
                  <a:pt x="1297" y="196"/>
                </a:lnTo>
                <a:lnTo>
                  <a:pt x="1297" y="195"/>
                </a:lnTo>
                <a:lnTo>
                  <a:pt x="1298" y="195"/>
                </a:lnTo>
                <a:lnTo>
                  <a:pt x="1298" y="193"/>
                </a:lnTo>
                <a:lnTo>
                  <a:pt x="1296" y="193"/>
                </a:lnTo>
                <a:lnTo>
                  <a:pt x="1296" y="195"/>
                </a:lnTo>
                <a:lnTo>
                  <a:pt x="1296" y="195"/>
                </a:lnTo>
                <a:lnTo>
                  <a:pt x="1296" y="195"/>
                </a:lnTo>
                <a:lnTo>
                  <a:pt x="1296" y="196"/>
                </a:lnTo>
                <a:lnTo>
                  <a:pt x="1297" y="197"/>
                </a:lnTo>
                <a:lnTo>
                  <a:pt x="1297" y="199"/>
                </a:lnTo>
                <a:lnTo>
                  <a:pt x="1297" y="199"/>
                </a:lnTo>
                <a:lnTo>
                  <a:pt x="1297" y="200"/>
                </a:lnTo>
                <a:lnTo>
                  <a:pt x="1298" y="201"/>
                </a:lnTo>
                <a:lnTo>
                  <a:pt x="1298" y="203"/>
                </a:lnTo>
                <a:lnTo>
                  <a:pt x="1298" y="203"/>
                </a:lnTo>
                <a:lnTo>
                  <a:pt x="1300" y="203"/>
                </a:lnTo>
                <a:lnTo>
                  <a:pt x="1300" y="203"/>
                </a:lnTo>
                <a:lnTo>
                  <a:pt x="1301" y="203"/>
                </a:lnTo>
                <a:lnTo>
                  <a:pt x="1301" y="203"/>
                </a:lnTo>
                <a:lnTo>
                  <a:pt x="1301" y="203"/>
                </a:lnTo>
                <a:lnTo>
                  <a:pt x="1303" y="203"/>
                </a:lnTo>
                <a:lnTo>
                  <a:pt x="1303" y="206"/>
                </a:lnTo>
                <a:lnTo>
                  <a:pt x="1303" y="207"/>
                </a:lnTo>
                <a:lnTo>
                  <a:pt x="1303" y="208"/>
                </a:lnTo>
                <a:lnTo>
                  <a:pt x="1303" y="208"/>
                </a:lnTo>
                <a:lnTo>
                  <a:pt x="1303" y="210"/>
                </a:lnTo>
                <a:lnTo>
                  <a:pt x="1303" y="210"/>
                </a:lnTo>
                <a:lnTo>
                  <a:pt x="1304" y="210"/>
                </a:lnTo>
                <a:lnTo>
                  <a:pt x="1303" y="212"/>
                </a:lnTo>
                <a:lnTo>
                  <a:pt x="1303" y="214"/>
                </a:lnTo>
                <a:lnTo>
                  <a:pt x="1300" y="214"/>
                </a:lnTo>
                <a:lnTo>
                  <a:pt x="1298" y="212"/>
                </a:lnTo>
                <a:lnTo>
                  <a:pt x="1297" y="212"/>
                </a:lnTo>
                <a:lnTo>
                  <a:pt x="1297" y="212"/>
                </a:lnTo>
                <a:lnTo>
                  <a:pt x="1296" y="211"/>
                </a:lnTo>
                <a:lnTo>
                  <a:pt x="1296" y="210"/>
                </a:lnTo>
                <a:lnTo>
                  <a:pt x="1294" y="208"/>
                </a:lnTo>
                <a:lnTo>
                  <a:pt x="1294" y="208"/>
                </a:lnTo>
                <a:lnTo>
                  <a:pt x="1294" y="207"/>
                </a:lnTo>
                <a:lnTo>
                  <a:pt x="1294" y="207"/>
                </a:lnTo>
                <a:lnTo>
                  <a:pt x="1294" y="206"/>
                </a:lnTo>
                <a:lnTo>
                  <a:pt x="1294" y="204"/>
                </a:lnTo>
                <a:lnTo>
                  <a:pt x="1294" y="203"/>
                </a:lnTo>
                <a:lnTo>
                  <a:pt x="1294" y="203"/>
                </a:lnTo>
                <a:lnTo>
                  <a:pt x="1294" y="201"/>
                </a:lnTo>
                <a:lnTo>
                  <a:pt x="1294" y="201"/>
                </a:lnTo>
                <a:lnTo>
                  <a:pt x="1292" y="201"/>
                </a:lnTo>
                <a:lnTo>
                  <a:pt x="1292" y="200"/>
                </a:lnTo>
                <a:lnTo>
                  <a:pt x="1292" y="199"/>
                </a:lnTo>
                <a:lnTo>
                  <a:pt x="1290" y="199"/>
                </a:lnTo>
                <a:lnTo>
                  <a:pt x="1290" y="200"/>
                </a:lnTo>
                <a:lnTo>
                  <a:pt x="1289" y="200"/>
                </a:lnTo>
                <a:lnTo>
                  <a:pt x="1289" y="200"/>
                </a:lnTo>
                <a:lnTo>
                  <a:pt x="1287" y="200"/>
                </a:lnTo>
                <a:lnTo>
                  <a:pt x="1287" y="200"/>
                </a:lnTo>
                <a:lnTo>
                  <a:pt x="1286" y="199"/>
                </a:lnTo>
                <a:lnTo>
                  <a:pt x="1286" y="197"/>
                </a:lnTo>
                <a:lnTo>
                  <a:pt x="1285" y="197"/>
                </a:lnTo>
                <a:lnTo>
                  <a:pt x="1285" y="197"/>
                </a:lnTo>
                <a:lnTo>
                  <a:pt x="1285" y="197"/>
                </a:lnTo>
                <a:lnTo>
                  <a:pt x="1285" y="196"/>
                </a:lnTo>
                <a:lnTo>
                  <a:pt x="1285" y="196"/>
                </a:lnTo>
                <a:lnTo>
                  <a:pt x="1283" y="195"/>
                </a:lnTo>
                <a:lnTo>
                  <a:pt x="1283" y="193"/>
                </a:lnTo>
                <a:lnTo>
                  <a:pt x="1283" y="192"/>
                </a:lnTo>
                <a:lnTo>
                  <a:pt x="1283" y="191"/>
                </a:lnTo>
                <a:lnTo>
                  <a:pt x="1285" y="191"/>
                </a:lnTo>
                <a:lnTo>
                  <a:pt x="1285" y="189"/>
                </a:lnTo>
                <a:lnTo>
                  <a:pt x="1285" y="188"/>
                </a:lnTo>
                <a:lnTo>
                  <a:pt x="1285" y="188"/>
                </a:lnTo>
                <a:lnTo>
                  <a:pt x="1286" y="188"/>
                </a:lnTo>
                <a:lnTo>
                  <a:pt x="1286" y="186"/>
                </a:lnTo>
                <a:lnTo>
                  <a:pt x="1287" y="186"/>
                </a:lnTo>
                <a:lnTo>
                  <a:pt x="1287" y="185"/>
                </a:lnTo>
                <a:lnTo>
                  <a:pt x="1286" y="185"/>
                </a:lnTo>
                <a:lnTo>
                  <a:pt x="1286" y="181"/>
                </a:lnTo>
                <a:lnTo>
                  <a:pt x="1287" y="180"/>
                </a:lnTo>
                <a:lnTo>
                  <a:pt x="1287" y="177"/>
                </a:lnTo>
                <a:lnTo>
                  <a:pt x="1287" y="177"/>
                </a:lnTo>
                <a:lnTo>
                  <a:pt x="1287" y="176"/>
                </a:lnTo>
                <a:lnTo>
                  <a:pt x="1289" y="176"/>
                </a:lnTo>
                <a:lnTo>
                  <a:pt x="1290" y="176"/>
                </a:lnTo>
                <a:lnTo>
                  <a:pt x="1290" y="174"/>
                </a:lnTo>
                <a:lnTo>
                  <a:pt x="1292" y="174"/>
                </a:lnTo>
                <a:lnTo>
                  <a:pt x="1292" y="174"/>
                </a:lnTo>
                <a:lnTo>
                  <a:pt x="1292" y="174"/>
                </a:lnTo>
                <a:lnTo>
                  <a:pt x="1293" y="173"/>
                </a:lnTo>
                <a:lnTo>
                  <a:pt x="1296" y="171"/>
                </a:lnTo>
                <a:lnTo>
                  <a:pt x="1297" y="170"/>
                </a:lnTo>
                <a:lnTo>
                  <a:pt x="1297" y="170"/>
                </a:lnTo>
                <a:lnTo>
                  <a:pt x="1297" y="170"/>
                </a:lnTo>
                <a:lnTo>
                  <a:pt x="1298" y="170"/>
                </a:lnTo>
                <a:lnTo>
                  <a:pt x="1298" y="169"/>
                </a:lnTo>
                <a:lnTo>
                  <a:pt x="1300" y="169"/>
                </a:lnTo>
                <a:lnTo>
                  <a:pt x="1300" y="169"/>
                </a:lnTo>
                <a:lnTo>
                  <a:pt x="1301" y="169"/>
                </a:lnTo>
                <a:lnTo>
                  <a:pt x="1301" y="170"/>
                </a:lnTo>
                <a:lnTo>
                  <a:pt x="1300" y="171"/>
                </a:lnTo>
                <a:lnTo>
                  <a:pt x="1300" y="171"/>
                </a:lnTo>
                <a:lnTo>
                  <a:pt x="1300" y="171"/>
                </a:lnTo>
                <a:lnTo>
                  <a:pt x="1301" y="170"/>
                </a:lnTo>
                <a:lnTo>
                  <a:pt x="1303" y="170"/>
                </a:lnTo>
                <a:lnTo>
                  <a:pt x="1303" y="169"/>
                </a:lnTo>
                <a:lnTo>
                  <a:pt x="1304" y="167"/>
                </a:lnTo>
                <a:lnTo>
                  <a:pt x="1307" y="169"/>
                </a:lnTo>
                <a:lnTo>
                  <a:pt x="1307" y="167"/>
                </a:lnTo>
                <a:lnTo>
                  <a:pt x="1308" y="169"/>
                </a:lnTo>
                <a:lnTo>
                  <a:pt x="1309" y="167"/>
                </a:lnTo>
                <a:lnTo>
                  <a:pt x="1311" y="166"/>
                </a:lnTo>
                <a:lnTo>
                  <a:pt x="1315" y="165"/>
                </a:lnTo>
                <a:lnTo>
                  <a:pt x="1315" y="165"/>
                </a:lnTo>
                <a:lnTo>
                  <a:pt x="1316" y="163"/>
                </a:lnTo>
                <a:lnTo>
                  <a:pt x="1316" y="162"/>
                </a:lnTo>
                <a:lnTo>
                  <a:pt x="1316" y="162"/>
                </a:lnTo>
                <a:lnTo>
                  <a:pt x="1316" y="163"/>
                </a:lnTo>
                <a:lnTo>
                  <a:pt x="1319" y="162"/>
                </a:lnTo>
                <a:lnTo>
                  <a:pt x="1319" y="162"/>
                </a:lnTo>
                <a:lnTo>
                  <a:pt x="1322" y="159"/>
                </a:lnTo>
                <a:lnTo>
                  <a:pt x="1322" y="159"/>
                </a:lnTo>
                <a:lnTo>
                  <a:pt x="1323" y="159"/>
                </a:lnTo>
                <a:lnTo>
                  <a:pt x="1323" y="159"/>
                </a:lnTo>
                <a:lnTo>
                  <a:pt x="1323" y="159"/>
                </a:lnTo>
                <a:lnTo>
                  <a:pt x="1324" y="158"/>
                </a:lnTo>
                <a:lnTo>
                  <a:pt x="1324" y="156"/>
                </a:lnTo>
                <a:lnTo>
                  <a:pt x="1323" y="156"/>
                </a:lnTo>
                <a:lnTo>
                  <a:pt x="1324" y="155"/>
                </a:lnTo>
                <a:lnTo>
                  <a:pt x="1326" y="155"/>
                </a:lnTo>
                <a:lnTo>
                  <a:pt x="1327" y="154"/>
                </a:lnTo>
                <a:lnTo>
                  <a:pt x="1330" y="154"/>
                </a:lnTo>
                <a:lnTo>
                  <a:pt x="1331" y="151"/>
                </a:lnTo>
                <a:lnTo>
                  <a:pt x="1333" y="150"/>
                </a:lnTo>
                <a:lnTo>
                  <a:pt x="1333" y="150"/>
                </a:lnTo>
                <a:lnTo>
                  <a:pt x="1335" y="150"/>
                </a:lnTo>
                <a:close/>
                <a:moveTo>
                  <a:pt x="1252" y="227"/>
                </a:moveTo>
                <a:lnTo>
                  <a:pt x="1252" y="227"/>
                </a:lnTo>
                <a:lnTo>
                  <a:pt x="1253" y="227"/>
                </a:lnTo>
                <a:lnTo>
                  <a:pt x="1253" y="227"/>
                </a:lnTo>
                <a:lnTo>
                  <a:pt x="1256" y="227"/>
                </a:lnTo>
                <a:lnTo>
                  <a:pt x="1257" y="229"/>
                </a:lnTo>
                <a:lnTo>
                  <a:pt x="1259" y="230"/>
                </a:lnTo>
                <a:lnTo>
                  <a:pt x="1260" y="232"/>
                </a:lnTo>
                <a:lnTo>
                  <a:pt x="1260" y="234"/>
                </a:lnTo>
                <a:lnTo>
                  <a:pt x="1261" y="234"/>
                </a:lnTo>
                <a:lnTo>
                  <a:pt x="1261" y="237"/>
                </a:lnTo>
                <a:lnTo>
                  <a:pt x="1261" y="237"/>
                </a:lnTo>
                <a:lnTo>
                  <a:pt x="1263" y="238"/>
                </a:lnTo>
                <a:lnTo>
                  <a:pt x="1264" y="241"/>
                </a:lnTo>
                <a:lnTo>
                  <a:pt x="1267" y="244"/>
                </a:lnTo>
                <a:lnTo>
                  <a:pt x="1267" y="245"/>
                </a:lnTo>
                <a:lnTo>
                  <a:pt x="1267" y="247"/>
                </a:lnTo>
                <a:lnTo>
                  <a:pt x="1267" y="247"/>
                </a:lnTo>
                <a:lnTo>
                  <a:pt x="1266" y="248"/>
                </a:lnTo>
                <a:lnTo>
                  <a:pt x="1266" y="248"/>
                </a:lnTo>
                <a:lnTo>
                  <a:pt x="1264" y="248"/>
                </a:lnTo>
                <a:lnTo>
                  <a:pt x="1263" y="248"/>
                </a:lnTo>
                <a:lnTo>
                  <a:pt x="1261" y="248"/>
                </a:lnTo>
                <a:lnTo>
                  <a:pt x="1261" y="248"/>
                </a:lnTo>
                <a:lnTo>
                  <a:pt x="1260" y="248"/>
                </a:lnTo>
                <a:lnTo>
                  <a:pt x="1255" y="247"/>
                </a:lnTo>
                <a:lnTo>
                  <a:pt x="1255" y="248"/>
                </a:lnTo>
                <a:lnTo>
                  <a:pt x="1253" y="248"/>
                </a:lnTo>
                <a:lnTo>
                  <a:pt x="1252" y="248"/>
                </a:lnTo>
                <a:lnTo>
                  <a:pt x="1251" y="248"/>
                </a:lnTo>
                <a:lnTo>
                  <a:pt x="1251" y="248"/>
                </a:lnTo>
                <a:lnTo>
                  <a:pt x="1249" y="249"/>
                </a:lnTo>
                <a:lnTo>
                  <a:pt x="1246" y="249"/>
                </a:lnTo>
                <a:lnTo>
                  <a:pt x="1246" y="249"/>
                </a:lnTo>
                <a:lnTo>
                  <a:pt x="1245" y="251"/>
                </a:lnTo>
                <a:lnTo>
                  <a:pt x="1241" y="253"/>
                </a:lnTo>
                <a:lnTo>
                  <a:pt x="1240" y="253"/>
                </a:lnTo>
                <a:lnTo>
                  <a:pt x="1240" y="253"/>
                </a:lnTo>
                <a:lnTo>
                  <a:pt x="1240" y="253"/>
                </a:lnTo>
                <a:lnTo>
                  <a:pt x="1237" y="256"/>
                </a:lnTo>
                <a:lnTo>
                  <a:pt x="1235" y="258"/>
                </a:lnTo>
                <a:lnTo>
                  <a:pt x="1235" y="258"/>
                </a:lnTo>
                <a:lnTo>
                  <a:pt x="1233" y="260"/>
                </a:lnTo>
                <a:lnTo>
                  <a:pt x="1231" y="260"/>
                </a:lnTo>
                <a:lnTo>
                  <a:pt x="1231" y="260"/>
                </a:lnTo>
                <a:lnTo>
                  <a:pt x="1230" y="262"/>
                </a:lnTo>
                <a:lnTo>
                  <a:pt x="1229" y="262"/>
                </a:lnTo>
                <a:lnTo>
                  <a:pt x="1229" y="262"/>
                </a:lnTo>
                <a:lnTo>
                  <a:pt x="1229" y="262"/>
                </a:lnTo>
                <a:lnTo>
                  <a:pt x="1229" y="260"/>
                </a:lnTo>
                <a:lnTo>
                  <a:pt x="1229" y="259"/>
                </a:lnTo>
                <a:lnTo>
                  <a:pt x="1229" y="259"/>
                </a:lnTo>
                <a:lnTo>
                  <a:pt x="1229" y="258"/>
                </a:lnTo>
                <a:lnTo>
                  <a:pt x="1229" y="255"/>
                </a:lnTo>
                <a:lnTo>
                  <a:pt x="1229" y="255"/>
                </a:lnTo>
                <a:lnTo>
                  <a:pt x="1229" y="255"/>
                </a:lnTo>
                <a:lnTo>
                  <a:pt x="1229" y="253"/>
                </a:lnTo>
                <a:lnTo>
                  <a:pt x="1227" y="253"/>
                </a:lnTo>
                <a:lnTo>
                  <a:pt x="1227" y="251"/>
                </a:lnTo>
                <a:lnTo>
                  <a:pt x="1227" y="251"/>
                </a:lnTo>
                <a:lnTo>
                  <a:pt x="1227" y="248"/>
                </a:lnTo>
                <a:lnTo>
                  <a:pt x="1227" y="247"/>
                </a:lnTo>
                <a:lnTo>
                  <a:pt x="1227" y="245"/>
                </a:lnTo>
                <a:lnTo>
                  <a:pt x="1229" y="244"/>
                </a:lnTo>
                <a:lnTo>
                  <a:pt x="1229" y="241"/>
                </a:lnTo>
                <a:lnTo>
                  <a:pt x="1230" y="240"/>
                </a:lnTo>
                <a:lnTo>
                  <a:pt x="1230" y="240"/>
                </a:lnTo>
                <a:lnTo>
                  <a:pt x="1231" y="237"/>
                </a:lnTo>
                <a:lnTo>
                  <a:pt x="1233" y="237"/>
                </a:lnTo>
                <a:lnTo>
                  <a:pt x="1234" y="238"/>
                </a:lnTo>
                <a:lnTo>
                  <a:pt x="1234" y="237"/>
                </a:lnTo>
                <a:lnTo>
                  <a:pt x="1234" y="236"/>
                </a:lnTo>
                <a:lnTo>
                  <a:pt x="1237" y="236"/>
                </a:lnTo>
                <a:lnTo>
                  <a:pt x="1237" y="234"/>
                </a:lnTo>
                <a:lnTo>
                  <a:pt x="1238" y="233"/>
                </a:lnTo>
                <a:lnTo>
                  <a:pt x="1240" y="232"/>
                </a:lnTo>
                <a:lnTo>
                  <a:pt x="1241" y="230"/>
                </a:lnTo>
                <a:lnTo>
                  <a:pt x="1242" y="229"/>
                </a:lnTo>
                <a:lnTo>
                  <a:pt x="1244" y="229"/>
                </a:lnTo>
                <a:lnTo>
                  <a:pt x="1244" y="229"/>
                </a:lnTo>
                <a:lnTo>
                  <a:pt x="1245" y="229"/>
                </a:lnTo>
                <a:lnTo>
                  <a:pt x="1245" y="229"/>
                </a:lnTo>
                <a:lnTo>
                  <a:pt x="1246" y="229"/>
                </a:lnTo>
                <a:lnTo>
                  <a:pt x="1248" y="227"/>
                </a:lnTo>
                <a:lnTo>
                  <a:pt x="1249" y="227"/>
                </a:lnTo>
                <a:lnTo>
                  <a:pt x="1249" y="227"/>
                </a:lnTo>
                <a:lnTo>
                  <a:pt x="1252" y="227"/>
                </a:lnTo>
                <a:close/>
                <a:moveTo>
                  <a:pt x="903" y="292"/>
                </a:moveTo>
                <a:lnTo>
                  <a:pt x="906" y="296"/>
                </a:lnTo>
                <a:lnTo>
                  <a:pt x="908" y="297"/>
                </a:lnTo>
                <a:lnTo>
                  <a:pt x="914" y="307"/>
                </a:lnTo>
                <a:lnTo>
                  <a:pt x="922" y="318"/>
                </a:lnTo>
                <a:lnTo>
                  <a:pt x="925" y="322"/>
                </a:lnTo>
                <a:lnTo>
                  <a:pt x="934" y="336"/>
                </a:lnTo>
                <a:lnTo>
                  <a:pt x="940" y="344"/>
                </a:lnTo>
                <a:lnTo>
                  <a:pt x="943" y="348"/>
                </a:lnTo>
                <a:lnTo>
                  <a:pt x="945" y="351"/>
                </a:lnTo>
                <a:lnTo>
                  <a:pt x="949" y="357"/>
                </a:lnTo>
                <a:lnTo>
                  <a:pt x="951" y="359"/>
                </a:lnTo>
                <a:lnTo>
                  <a:pt x="956" y="366"/>
                </a:lnTo>
                <a:lnTo>
                  <a:pt x="966" y="381"/>
                </a:lnTo>
                <a:lnTo>
                  <a:pt x="970" y="386"/>
                </a:lnTo>
                <a:lnTo>
                  <a:pt x="974" y="392"/>
                </a:lnTo>
                <a:lnTo>
                  <a:pt x="978" y="398"/>
                </a:lnTo>
                <a:lnTo>
                  <a:pt x="980" y="400"/>
                </a:lnTo>
                <a:lnTo>
                  <a:pt x="980" y="400"/>
                </a:lnTo>
                <a:lnTo>
                  <a:pt x="985" y="408"/>
                </a:lnTo>
                <a:lnTo>
                  <a:pt x="986" y="409"/>
                </a:lnTo>
                <a:lnTo>
                  <a:pt x="988" y="415"/>
                </a:lnTo>
                <a:lnTo>
                  <a:pt x="989" y="416"/>
                </a:lnTo>
                <a:lnTo>
                  <a:pt x="989" y="416"/>
                </a:lnTo>
                <a:lnTo>
                  <a:pt x="989" y="418"/>
                </a:lnTo>
                <a:lnTo>
                  <a:pt x="991" y="419"/>
                </a:lnTo>
                <a:lnTo>
                  <a:pt x="991" y="419"/>
                </a:lnTo>
                <a:lnTo>
                  <a:pt x="989" y="420"/>
                </a:lnTo>
                <a:lnTo>
                  <a:pt x="989" y="420"/>
                </a:lnTo>
                <a:lnTo>
                  <a:pt x="988" y="422"/>
                </a:lnTo>
                <a:lnTo>
                  <a:pt x="988" y="423"/>
                </a:lnTo>
                <a:lnTo>
                  <a:pt x="988" y="423"/>
                </a:lnTo>
                <a:lnTo>
                  <a:pt x="986" y="423"/>
                </a:lnTo>
                <a:lnTo>
                  <a:pt x="986" y="424"/>
                </a:lnTo>
                <a:lnTo>
                  <a:pt x="986" y="424"/>
                </a:lnTo>
                <a:lnTo>
                  <a:pt x="986" y="424"/>
                </a:lnTo>
                <a:lnTo>
                  <a:pt x="986" y="426"/>
                </a:lnTo>
                <a:lnTo>
                  <a:pt x="985" y="427"/>
                </a:lnTo>
                <a:lnTo>
                  <a:pt x="984" y="429"/>
                </a:lnTo>
                <a:lnTo>
                  <a:pt x="984" y="429"/>
                </a:lnTo>
                <a:lnTo>
                  <a:pt x="985" y="430"/>
                </a:lnTo>
                <a:lnTo>
                  <a:pt x="985" y="430"/>
                </a:lnTo>
                <a:lnTo>
                  <a:pt x="984" y="433"/>
                </a:lnTo>
                <a:lnTo>
                  <a:pt x="982" y="433"/>
                </a:lnTo>
                <a:lnTo>
                  <a:pt x="982" y="435"/>
                </a:lnTo>
                <a:lnTo>
                  <a:pt x="984" y="437"/>
                </a:lnTo>
                <a:lnTo>
                  <a:pt x="984" y="437"/>
                </a:lnTo>
                <a:lnTo>
                  <a:pt x="984" y="438"/>
                </a:lnTo>
                <a:lnTo>
                  <a:pt x="984" y="440"/>
                </a:lnTo>
                <a:lnTo>
                  <a:pt x="985" y="440"/>
                </a:lnTo>
                <a:lnTo>
                  <a:pt x="984" y="440"/>
                </a:lnTo>
                <a:lnTo>
                  <a:pt x="984" y="438"/>
                </a:lnTo>
                <a:lnTo>
                  <a:pt x="985" y="438"/>
                </a:lnTo>
                <a:lnTo>
                  <a:pt x="985" y="438"/>
                </a:lnTo>
                <a:lnTo>
                  <a:pt x="985" y="437"/>
                </a:lnTo>
                <a:lnTo>
                  <a:pt x="985" y="438"/>
                </a:lnTo>
                <a:lnTo>
                  <a:pt x="986" y="441"/>
                </a:lnTo>
                <a:lnTo>
                  <a:pt x="986" y="442"/>
                </a:lnTo>
                <a:lnTo>
                  <a:pt x="986" y="442"/>
                </a:lnTo>
                <a:lnTo>
                  <a:pt x="986" y="444"/>
                </a:lnTo>
                <a:lnTo>
                  <a:pt x="988" y="445"/>
                </a:lnTo>
                <a:lnTo>
                  <a:pt x="988" y="448"/>
                </a:lnTo>
                <a:lnTo>
                  <a:pt x="988" y="448"/>
                </a:lnTo>
                <a:lnTo>
                  <a:pt x="988" y="449"/>
                </a:lnTo>
                <a:lnTo>
                  <a:pt x="988" y="450"/>
                </a:lnTo>
                <a:lnTo>
                  <a:pt x="986" y="452"/>
                </a:lnTo>
                <a:lnTo>
                  <a:pt x="985" y="457"/>
                </a:lnTo>
                <a:lnTo>
                  <a:pt x="982" y="460"/>
                </a:lnTo>
                <a:lnTo>
                  <a:pt x="982" y="461"/>
                </a:lnTo>
                <a:lnTo>
                  <a:pt x="982" y="461"/>
                </a:lnTo>
                <a:lnTo>
                  <a:pt x="982" y="463"/>
                </a:lnTo>
                <a:lnTo>
                  <a:pt x="982" y="467"/>
                </a:lnTo>
                <a:lnTo>
                  <a:pt x="982" y="467"/>
                </a:lnTo>
                <a:lnTo>
                  <a:pt x="982" y="468"/>
                </a:lnTo>
                <a:lnTo>
                  <a:pt x="982" y="468"/>
                </a:lnTo>
                <a:lnTo>
                  <a:pt x="982" y="470"/>
                </a:lnTo>
                <a:lnTo>
                  <a:pt x="982" y="471"/>
                </a:lnTo>
                <a:lnTo>
                  <a:pt x="982" y="471"/>
                </a:lnTo>
                <a:lnTo>
                  <a:pt x="982" y="471"/>
                </a:lnTo>
                <a:lnTo>
                  <a:pt x="982" y="472"/>
                </a:lnTo>
                <a:lnTo>
                  <a:pt x="982" y="472"/>
                </a:lnTo>
                <a:lnTo>
                  <a:pt x="982" y="474"/>
                </a:lnTo>
                <a:lnTo>
                  <a:pt x="981" y="474"/>
                </a:lnTo>
                <a:lnTo>
                  <a:pt x="982" y="475"/>
                </a:lnTo>
                <a:lnTo>
                  <a:pt x="982" y="475"/>
                </a:lnTo>
                <a:lnTo>
                  <a:pt x="981" y="478"/>
                </a:lnTo>
                <a:lnTo>
                  <a:pt x="981" y="478"/>
                </a:lnTo>
                <a:lnTo>
                  <a:pt x="981" y="479"/>
                </a:lnTo>
                <a:lnTo>
                  <a:pt x="981" y="479"/>
                </a:lnTo>
                <a:lnTo>
                  <a:pt x="981" y="481"/>
                </a:lnTo>
                <a:lnTo>
                  <a:pt x="981" y="482"/>
                </a:lnTo>
                <a:lnTo>
                  <a:pt x="981" y="482"/>
                </a:lnTo>
                <a:lnTo>
                  <a:pt x="980" y="483"/>
                </a:lnTo>
                <a:lnTo>
                  <a:pt x="980" y="485"/>
                </a:lnTo>
                <a:lnTo>
                  <a:pt x="980" y="485"/>
                </a:lnTo>
                <a:lnTo>
                  <a:pt x="980" y="487"/>
                </a:lnTo>
                <a:lnTo>
                  <a:pt x="978" y="489"/>
                </a:lnTo>
                <a:lnTo>
                  <a:pt x="980" y="493"/>
                </a:lnTo>
                <a:lnTo>
                  <a:pt x="980" y="493"/>
                </a:lnTo>
                <a:lnTo>
                  <a:pt x="980" y="494"/>
                </a:lnTo>
                <a:lnTo>
                  <a:pt x="980" y="497"/>
                </a:lnTo>
                <a:lnTo>
                  <a:pt x="981" y="498"/>
                </a:lnTo>
                <a:lnTo>
                  <a:pt x="981" y="498"/>
                </a:lnTo>
                <a:lnTo>
                  <a:pt x="980" y="500"/>
                </a:lnTo>
                <a:lnTo>
                  <a:pt x="980" y="500"/>
                </a:lnTo>
                <a:lnTo>
                  <a:pt x="978" y="500"/>
                </a:lnTo>
                <a:lnTo>
                  <a:pt x="980" y="501"/>
                </a:lnTo>
                <a:lnTo>
                  <a:pt x="980" y="502"/>
                </a:lnTo>
                <a:lnTo>
                  <a:pt x="981" y="502"/>
                </a:lnTo>
                <a:lnTo>
                  <a:pt x="981" y="504"/>
                </a:lnTo>
                <a:lnTo>
                  <a:pt x="981" y="505"/>
                </a:lnTo>
                <a:lnTo>
                  <a:pt x="982" y="504"/>
                </a:lnTo>
                <a:lnTo>
                  <a:pt x="981" y="504"/>
                </a:lnTo>
                <a:lnTo>
                  <a:pt x="981" y="502"/>
                </a:lnTo>
                <a:lnTo>
                  <a:pt x="982" y="501"/>
                </a:lnTo>
                <a:lnTo>
                  <a:pt x="982" y="501"/>
                </a:lnTo>
                <a:lnTo>
                  <a:pt x="985" y="502"/>
                </a:lnTo>
                <a:lnTo>
                  <a:pt x="988" y="507"/>
                </a:lnTo>
                <a:lnTo>
                  <a:pt x="988" y="507"/>
                </a:lnTo>
                <a:lnTo>
                  <a:pt x="988" y="508"/>
                </a:lnTo>
                <a:lnTo>
                  <a:pt x="988" y="509"/>
                </a:lnTo>
                <a:lnTo>
                  <a:pt x="989" y="509"/>
                </a:lnTo>
                <a:lnTo>
                  <a:pt x="989" y="511"/>
                </a:lnTo>
                <a:lnTo>
                  <a:pt x="988" y="512"/>
                </a:lnTo>
                <a:lnTo>
                  <a:pt x="988" y="511"/>
                </a:lnTo>
                <a:lnTo>
                  <a:pt x="986" y="508"/>
                </a:lnTo>
                <a:lnTo>
                  <a:pt x="985" y="508"/>
                </a:lnTo>
                <a:lnTo>
                  <a:pt x="985" y="507"/>
                </a:lnTo>
                <a:lnTo>
                  <a:pt x="985" y="508"/>
                </a:lnTo>
                <a:lnTo>
                  <a:pt x="984" y="508"/>
                </a:lnTo>
                <a:lnTo>
                  <a:pt x="984" y="509"/>
                </a:lnTo>
                <a:lnTo>
                  <a:pt x="981" y="512"/>
                </a:lnTo>
                <a:lnTo>
                  <a:pt x="980" y="513"/>
                </a:lnTo>
                <a:lnTo>
                  <a:pt x="980" y="515"/>
                </a:lnTo>
                <a:lnTo>
                  <a:pt x="981" y="513"/>
                </a:lnTo>
                <a:lnTo>
                  <a:pt x="981" y="513"/>
                </a:lnTo>
                <a:lnTo>
                  <a:pt x="981" y="513"/>
                </a:lnTo>
                <a:lnTo>
                  <a:pt x="981" y="515"/>
                </a:lnTo>
                <a:lnTo>
                  <a:pt x="981" y="516"/>
                </a:lnTo>
                <a:lnTo>
                  <a:pt x="981" y="516"/>
                </a:lnTo>
                <a:lnTo>
                  <a:pt x="982" y="516"/>
                </a:lnTo>
                <a:lnTo>
                  <a:pt x="982" y="516"/>
                </a:lnTo>
                <a:lnTo>
                  <a:pt x="984" y="515"/>
                </a:lnTo>
                <a:lnTo>
                  <a:pt x="984" y="515"/>
                </a:lnTo>
                <a:lnTo>
                  <a:pt x="985" y="515"/>
                </a:lnTo>
                <a:lnTo>
                  <a:pt x="985" y="513"/>
                </a:lnTo>
                <a:lnTo>
                  <a:pt x="986" y="513"/>
                </a:lnTo>
                <a:lnTo>
                  <a:pt x="988" y="515"/>
                </a:lnTo>
                <a:lnTo>
                  <a:pt x="988" y="515"/>
                </a:lnTo>
                <a:lnTo>
                  <a:pt x="991" y="515"/>
                </a:lnTo>
                <a:lnTo>
                  <a:pt x="991" y="515"/>
                </a:lnTo>
                <a:lnTo>
                  <a:pt x="992" y="515"/>
                </a:lnTo>
                <a:lnTo>
                  <a:pt x="993" y="512"/>
                </a:lnTo>
                <a:lnTo>
                  <a:pt x="993" y="512"/>
                </a:lnTo>
                <a:lnTo>
                  <a:pt x="996" y="513"/>
                </a:lnTo>
                <a:lnTo>
                  <a:pt x="996" y="513"/>
                </a:lnTo>
                <a:lnTo>
                  <a:pt x="996" y="513"/>
                </a:lnTo>
                <a:lnTo>
                  <a:pt x="999" y="513"/>
                </a:lnTo>
                <a:lnTo>
                  <a:pt x="1000" y="512"/>
                </a:lnTo>
                <a:lnTo>
                  <a:pt x="1001" y="512"/>
                </a:lnTo>
                <a:lnTo>
                  <a:pt x="1003" y="511"/>
                </a:lnTo>
                <a:lnTo>
                  <a:pt x="1004" y="511"/>
                </a:lnTo>
                <a:lnTo>
                  <a:pt x="1004" y="508"/>
                </a:lnTo>
                <a:lnTo>
                  <a:pt x="1006" y="508"/>
                </a:lnTo>
                <a:lnTo>
                  <a:pt x="1008" y="508"/>
                </a:lnTo>
                <a:lnTo>
                  <a:pt x="1008" y="508"/>
                </a:lnTo>
                <a:lnTo>
                  <a:pt x="1008" y="509"/>
                </a:lnTo>
                <a:lnTo>
                  <a:pt x="1008" y="509"/>
                </a:lnTo>
                <a:lnTo>
                  <a:pt x="1008" y="511"/>
                </a:lnTo>
                <a:lnTo>
                  <a:pt x="1010" y="511"/>
                </a:lnTo>
                <a:lnTo>
                  <a:pt x="1008" y="512"/>
                </a:lnTo>
                <a:lnTo>
                  <a:pt x="1008" y="513"/>
                </a:lnTo>
                <a:lnTo>
                  <a:pt x="1008" y="513"/>
                </a:lnTo>
                <a:lnTo>
                  <a:pt x="1007" y="515"/>
                </a:lnTo>
                <a:lnTo>
                  <a:pt x="1007" y="515"/>
                </a:lnTo>
                <a:lnTo>
                  <a:pt x="1006" y="513"/>
                </a:lnTo>
                <a:lnTo>
                  <a:pt x="1006" y="513"/>
                </a:lnTo>
                <a:lnTo>
                  <a:pt x="1004" y="515"/>
                </a:lnTo>
                <a:lnTo>
                  <a:pt x="1003" y="515"/>
                </a:lnTo>
                <a:lnTo>
                  <a:pt x="997" y="515"/>
                </a:lnTo>
                <a:lnTo>
                  <a:pt x="997" y="516"/>
                </a:lnTo>
                <a:lnTo>
                  <a:pt x="996" y="517"/>
                </a:lnTo>
                <a:lnTo>
                  <a:pt x="993" y="519"/>
                </a:lnTo>
                <a:lnTo>
                  <a:pt x="992" y="520"/>
                </a:lnTo>
                <a:lnTo>
                  <a:pt x="992" y="523"/>
                </a:lnTo>
                <a:lnTo>
                  <a:pt x="991" y="523"/>
                </a:lnTo>
                <a:lnTo>
                  <a:pt x="991" y="526"/>
                </a:lnTo>
                <a:lnTo>
                  <a:pt x="992" y="526"/>
                </a:lnTo>
                <a:lnTo>
                  <a:pt x="992" y="527"/>
                </a:lnTo>
                <a:lnTo>
                  <a:pt x="992" y="527"/>
                </a:lnTo>
                <a:lnTo>
                  <a:pt x="988" y="528"/>
                </a:lnTo>
                <a:lnTo>
                  <a:pt x="988" y="528"/>
                </a:lnTo>
                <a:lnTo>
                  <a:pt x="986" y="528"/>
                </a:lnTo>
                <a:lnTo>
                  <a:pt x="984" y="530"/>
                </a:lnTo>
                <a:lnTo>
                  <a:pt x="982" y="531"/>
                </a:lnTo>
                <a:lnTo>
                  <a:pt x="982" y="533"/>
                </a:lnTo>
                <a:lnTo>
                  <a:pt x="982" y="534"/>
                </a:lnTo>
                <a:lnTo>
                  <a:pt x="981" y="534"/>
                </a:lnTo>
                <a:lnTo>
                  <a:pt x="981" y="535"/>
                </a:lnTo>
                <a:lnTo>
                  <a:pt x="981" y="538"/>
                </a:lnTo>
                <a:lnTo>
                  <a:pt x="981" y="538"/>
                </a:lnTo>
                <a:lnTo>
                  <a:pt x="982" y="539"/>
                </a:lnTo>
                <a:lnTo>
                  <a:pt x="982" y="541"/>
                </a:lnTo>
                <a:lnTo>
                  <a:pt x="982" y="542"/>
                </a:lnTo>
                <a:lnTo>
                  <a:pt x="982" y="543"/>
                </a:lnTo>
                <a:lnTo>
                  <a:pt x="980" y="543"/>
                </a:lnTo>
                <a:lnTo>
                  <a:pt x="978" y="543"/>
                </a:lnTo>
                <a:lnTo>
                  <a:pt x="975" y="546"/>
                </a:lnTo>
                <a:lnTo>
                  <a:pt x="975" y="549"/>
                </a:lnTo>
                <a:lnTo>
                  <a:pt x="975" y="549"/>
                </a:lnTo>
                <a:lnTo>
                  <a:pt x="977" y="550"/>
                </a:lnTo>
                <a:lnTo>
                  <a:pt x="977" y="552"/>
                </a:lnTo>
                <a:lnTo>
                  <a:pt x="977" y="553"/>
                </a:lnTo>
                <a:lnTo>
                  <a:pt x="977" y="554"/>
                </a:lnTo>
                <a:lnTo>
                  <a:pt x="977" y="556"/>
                </a:lnTo>
                <a:lnTo>
                  <a:pt x="977" y="556"/>
                </a:lnTo>
                <a:lnTo>
                  <a:pt x="977" y="557"/>
                </a:lnTo>
                <a:lnTo>
                  <a:pt x="978" y="557"/>
                </a:lnTo>
                <a:lnTo>
                  <a:pt x="978" y="561"/>
                </a:lnTo>
                <a:lnTo>
                  <a:pt x="978" y="561"/>
                </a:lnTo>
                <a:lnTo>
                  <a:pt x="978" y="563"/>
                </a:lnTo>
                <a:lnTo>
                  <a:pt x="978" y="564"/>
                </a:lnTo>
                <a:lnTo>
                  <a:pt x="978" y="567"/>
                </a:lnTo>
                <a:lnTo>
                  <a:pt x="977" y="567"/>
                </a:lnTo>
                <a:lnTo>
                  <a:pt x="977" y="567"/>
                </a:lnTo>
                <a:lnTo>
                  <a:pt x="975" y="569"/>
                </a:lnTo>
                <a:lnTo>
                  <a:pt x="974" y="569"/>
                </a:lnTo>
                <a:lnTo>
                  <a:pt x="973" y="571"/>
                </a:lnTo>
                <a:lnTo>
                  <a:pt x="971" y="575"/>
                </a:lnTo>
                <a:lnTo>
                  <a:pt x="970" y="576"/>
                </a:lnTo>
                <a:lnTo>
                  <a:pt x="969" y="578"/>
                </a:lnTo>
                <a:lnTo>
                  <a:pt x="969" y="578"/>
                </a:lnTo>
                <a:lnTo>
                  <a:pt x="966" y="575"/>
                </a:lnTo>
                <a:lnTo>
                  <a:pt x="966" y="575"/>
                </a:lnTo>
                <a:lnTo>
                  <a:pt x="966" y="576"/>
                </a:lnTo>
                <a:lnTo>
                  <a:pt x="967" y="578"/>
                </a:lnTo>
                <a:lnTo>
                  <a:pt x="966" y="579"/>
                </a:lnTo>
                <a:lnTo>
                  <a:pt x="967" y="579"/>
                </a:lnTo>
                <a:lnTo>
                  <a:pt x="967" y="578"/>
                </a:lnTo>
                <a:lnTo>
                  <a:pt x="969" y="578"/>
                </a:lnTo>
                <a:lnTo>
                  <a:pt x="969" y="579"/>
                </a:lnTo>
                <a:lnTo>
                  <a:pt x="966" y="582"/>
                </a:lnTo>
                <a:lnTo>
                  <a:pt x="966" y="583"/>
                </a:lnTo>
                <a:lnTo>
                  <a:pt x="965" y="583"/>
                </a:lnTo>
                <a:lnTo>
                  <a:pt x="963" y="586"/>
                </a:lnTo>
                <a:lnTo>
                  <a:pt x="962" y="589"/>
                </a:lnTo>
                <a:lnTo>
                  <a:pt x="962" y="589"/>
                </a:lnTo>
                <a:lnTo>
                  <a:pt x="962" y="590"/>
                </a:lnTo>
                <a:lnTo>
                  <a:pt x="962" y="591"/>
                </a:lnTo>
                <a:lnTo>
                  <a:pt x="962" y="591"/>
                </a:lnTo>
                <a:lnTo>
                  <a:pt x="962" y="595"/>
                </a:lnTo>
                <a:lnTo>
                  <a:pt x="963" y="597"/>
                </a:lnTo>
                <a:lnTo>
                  <a:pt x="963" y="597"/>
                </a:lnTo>
                <a:lnTo>
                  <a:pt x="965" y="598"/>
                </a:lnTo>
                <a:lnTo>
                  <a:pt x="966" y="600"/>
                </a:lnTo>
                <a:lnTo>
                  <a:pt x="966" y="601"/>
                </a:lnTo>
                <a:lnTo>
                  <a:pt x="966" y="601"/>
                </a:lnTo>
                <a:lnTo>
                  <a:pt x="966" y="602"/>
                </a:lnTo>
                <a:lnTo>
                  <a:pt x="966" y="602"/>
                </a:lnTo>
                <a:lnTo>
                  <a:pt x="966" y="605"/>
                </a:lnTo>
                <a:lnTo>
                  <a:pt x="966" y="605"/>
                </a:lnTo>
                <a:lnTo>
                  <a:pt x="966" y="606"/>
                </a:lnTo>
                <a:lnTo>
                  <a:pt x="966" y="606"/>
                </a:lnTo>
                <a:lnTo>
                  <a:pt x="966" y="609"/>
                </a:lnTo>
                <a:lnTo>
                  <a:pt x="965" y="609"/>
                </a:lnTo>
                <a:lnTo>
                  <a:pt x="965" y="611"/>
                </a:lnTo>
                <a:lnTo>
                  <a:pt x="965" y="611"/>
                </a:lnTo>
                <a:lnTo>
                  <a:pt x="966" y="611"/>
                </a:lnTo>
                <a:lnTo>
                  <a:pt x="966" y="611"/>
                </a:lnTo>
                <a:lnTo>
                  <a:pt x="966" y="613"/>
                </a:lnTo>
                <a:lnTo>
                  <a:pt x="967" y="613"/>
                </a:lnTo>
                <a:lnTo>
                  <a:pt x="967" y="615"/>
                </a:lnTo>
                <a:lnTo>
                  <a:pt x="966" y="616"/>
                </a:lnTo>
                <a:lnTo>
                  <a:pt x="966" y="617"/>
                </a:lnTo>
                <a:lnTo>
                  <a:pt x="966" y="619"/>
                </a:lnTo>
                <a:lnTo>
                  <a:pt x="965" y="619"/>
                </a:lnTo>
                <a:lnTo>
                  <a:pt x="963" y="621"/>
                </a:lnTo>
                <a:lnTo>
                  <a:pt x="965" y="621"/>
                </a:lnTo>
                <a:lnTo>
                  <a:pt x="965" y="623"/>
                </a:lnTo>
                <a:lnTo>
                  <a:pt x="963" y="624"/>
                </a:lnTo>
                <a:lnTo>
                  <a:pt x="963" y="627"/>
                </a:lnTo>
                <a:lnTo>
                  <a:pt x="960" y="628"/>
                </a:lnTo>
                <a:lnTo>
                  <a:pt x="960" y="628"/>
                </a:lnTo>
                <a:lnTo>
                  <a:pt x="958" y="631"/>
                </a:lnTo>
                <a:lnTo>
                  <a:pt x="956" y="632"/>
                </a:lnTo>
                <a:lnTo>
                  <a:pt x="955" y="632"/>
                </a:lnTo>
                <a:lnTo>
                  <a:pt x="954" y="634"/>
                </a:lnTo>
                <a:lnTo>
                  <a:pt x="951" y="635"/>
                </a:lnTo>
                <a:lnTo>
                  <a:pt x="948" y="638"/>
                </a:lnTo>
                <a:lnTo>
                  <a:pt x="947" y="638"/>
                </a:lnTo>
                <a:lnTo>
                  <a:pt x="945" y="638"/>
                </a:lnTo>
                <a:lnTo>
                  <a:pt x="945" y="638"/>
                </a:lnTo>
                <a:lnTo>
                  <a:pt x="944" y="641"/>
                </a:lnTo>
                <a:lnTo>
                  <a:pt x="943" y="641"/>
                </a:lnTo>
                <a:lnTo>
                  <a:pt x="941" y="642"/>
                </a:lnTo>
                <a:lnTo>
                  <a:pt x="939" y="643"/>
                </a:lnTo>
                <a:lnTo>
                  <a:pt x="936" y="645"/>
                </a:lnTo>
                <a:lnTo>
                  <a:pt x="934" y="646"/>
                </a:lnTo>
                <a:lnTo>
                  <a:pt x="930" y="647"/>
                </a:lnTo>
                <a:lnTo>
                  <a:pt x="928" y="649"/>
                </a:lnTo>
                <a:lnTo>
                  <a:pt x="928" y="649"/>
                </a:lnTo>
                <a:lnTo>
                  <a:pt x="926" y="650"/>
                </a:lnTo>
                <a:lnTo>
                  <a:pt x="926" y="652"/>
                </a:lnTo>
                <a:lnTo>
                  <a:pt x="926" y="652"/>
                </a:lnTo>
                <a:lnTo>
                  <a:pt x="926" y="652"/>
                </a:lnTo>
                <a:lnTo>
                  <a:pt x="925" y="653"/>
                </a:lnTo>
                <a:lnTo>
                  <a:pt x="923" y="653"/>
                </a:lnTo>
                <a:lnTo>
                  <a:pt x="923" y="652"/>
                </a:lnTo>
                <a:lnTo>
                  <a:pt x="922" y="652"/>
                </a:lnTo>
                <a:lnTo>
                  <a:pt x="922" y="653"/>
                </a:lnTo>
                <a:lnTo>
                  <a:pt x="922" y="654"/>
                </a:lnTo>
                <a:lnTo>
                  <a:pt x="922" y="654"/>
                </a:lnTo>
                <a:lnTo>
                  <a:pt x="921" y="654"/>
                </a:lnTo>
                <a:lnTo>
                  <a:pt x="921" y="654"/>
                </a:lnTo>
                <a:lnTo>
                  <a:pt x="921" y="654"/>
                </a:lnTo>
                <a:lnTo>
                  <a:pt x="919" y="654"/>
                </a:lnTo>
                <a:lnTo>
                  <a:pt x="918" y="654"/>
                </a:lnTo>
                <a:lnTo>
                  <a:pt x="917" y="657"/>
                </a:lnTo>
                <a:lnTo>
                  <a:pt x="914" y="660"/>
                </a:lnTo>
                <a:lnTo>
                  <a:pt x="911" y="661"/>
                </a:lnTo>
                <a:lnTo>
                  <a:pt x="911" y="661"/>
                </a:lnTo>
                <a:lnTo>
                  <a:pt x="908" y="662"/>
                </a:lnTo>
                <a:lnTo>
                  <a:pt x="908" y="662"/>
                </a:lnTo>
                <a:lnTo>
                  <a:pt x="907" y="665"/>
                </a:lnTo>
                <a:lnTo>
                  <a:pt x="907" y="665"/>
                </a:lnTo>
                <a:lnTo>
                  <a:pt x="904" y="665"/>
                </a:lnTo>
                <a:lnTo>
                  <a:pt x="904" y="665"/>
                </a:lnTo>
                <a:lnTo>
                  <a:pt x="904" y="664"/>
                </a:lnTo>
                <a:lnTo>
                  <a:pt x="904" y="662"/>
                </a:lnTo>
                <a:lnTo>
                  <a:pt x="906" y="662"/>
                </a:lnTo>
                <a:lnTo>
                  <a:pt x="906" y="660"/>
                </a:lnTo>
                <a:lnTo>
                  <a:pt x="906" y="660"/>
                </a:lnTo>
                <a:lnTo>
                  <a:pt x="906" y="658"/>
                </a:lnTo>
                <a:lnTo>
                  <a:pt x="906" y="656"/>
                </a:lnTo>
                <a:lnTo>
                  <a:pt x="906" y="656"/>
                </a:lnTo>
                <a:lnTo>
                  <a:pt x="906" y="653"/>
                </a:lnTo>
                <a:lnTo>
                  <a:pt x="906" y="653"/>
                </a:lnTo>
                <a:lnTo>
                  <a:pt x="906" y="652"/>
                </a:lnTo>
                <a:lnTo>
                  <a:pt x="904" y="650"/>
                </a:lnTo>
                <a:lnTo>
                  <a:pt x="903" y="649"/>
                </a:lnTo>
                <a:lnTo>
                  <a:pt x="903" y="647"/>
                </a:lnTo>
                <a:lnTo>
                  <a:pt x="904" y="646"/>
                </a:lnTo>
                <a:lnTo>
                  <a:pt x="906" y="646"/>
                </a:lnTo>
                <a:lnTo>
                  <a:pt x="906" y="646"/>
                </a:lnTo>
                <a:lnTo>
                  <a:pt x="907" y="649"/>
                </a:lnTo>
                <a:lnTo>
                  <a:pt x="908" y="650"/>
                </a:lnTo>
                <a:lnTo>
                  <a:pt x="908" y="650"/>
                </a:lnTo>
                <a:lnTo>
                  <a:pt x="908" y="649"/>
                </a:lnTo>
                <a:lnTo>
                  <a:pt x="908" y="649"/>
                </a:lnTo>
                <a:lnTo>
                  <a:pt x="910" y="649"/>
                </a:lnTo>
                <a:lnTo>
                  <a:pt x="911" y="649"/>
                </a:lnTo>
                <a:lnTo>
                  <a:pt x="911" y="647"/>
                </a:lnTo>
                <a:lnTo>
                  <a:pt x="911" y="647"/>
                </a:lnTo>
                <a:lnTo>
                  <a:pt x="911" y="646"/>
                </a:lnTo>
                <a:lnTo>
                  <a:pt x="910" y="645"/>
                </a:lnTo>
                <a:lnTo>
                  <a:pt x="910" y="642"/>
                </a:lnTo>
                <a:lnTo>
                  <a:pt x="911" y="641"/>
                </a:lnTo>
                <a:lnTo>
                  <a:pt x="911" y="641"/>
                </a:lnTo>
                <a:lnTo>
                  <a:pt x="914" y="639"/>
                </a:lnTo>
                <a:lnTo>
                  <a:pt x="914" y="638"/>
                </a:lnTo>
                <a:lnTo>
                  <a:pt x="914" y="638"/>
                </a:lnTo>
                <a:lnTo>
                  <a:pt x="915" y="637"/>
                </a:lnTo>
                <a:lnTo>
                  <a:pt x="915" y="637"/>
                </a:lnTo>
                <a:lnTo>
                  <a:pt x="914" y="637"/>
                </a:lnTo>
                <a:lnTo>
                  <a:pt x="914" y="638"/>
                </a:lnTo>
                <a:lnTo>
                  <a:pt x="913" y="638"/>
                </a:lnTo>
                <a:lnTo>
                  <a:pt x="913" y="638"/>
                </a:lnTo>
                <a:lnTo>
                  <a:pt x="913" y="639"/>
                </a:lnTo>
                <a:lnTo>
                  <a:pt x="907" y="639"/>
                </a:lnTo>
                <a:lnTo>
                  <a:pt x="906" y="639"/>
                </a:lnTo>
                <a:lnTo>
                  <a:pt x="904" y="641"/>
                </a:lnTo>
                <a:lnTo>
                  <a:pt x="903" y="641"/>
                </a:lnTo>
                <a:lnTo>
                  <a:pt x="903" y="641"/>
                </a:lnTo>
                <a:lnTo>
                  <a:pt x="903" y="642"/>
                </a:lnTo>
                <a:lnTo>
                  <a:pt x="903" y="643"/>
                </a:lnTo>
                <a:lnTo>
                  <a:pt x="902" y="643"/>
                </a:lnTo>
                <a:lnTo>
                  <a:pt x="902" y="643"/>
                </a:lnTo>
                <a:lnTo>
                  <a:pt x="902" y="645"/>
                </a:lnTo>
                <a:lnTo>
                  <a:pt x="902" y="647"/>
                </a:lnTo>
                <a:lnTo>
                  <a:pt x="900" y="647"/>
                </a:lnTo>
                <a:lnTo>
                  <a:pt x="900" y="646"/>
                </a:lnTo>
                <a:lnTo>
                  <a:pt x="900" y="646"/>
                </a:lnTo>
                <a:lnTo>
                  <a:pt x="900" y="649"/>
                </a:lnTo>
                <a:lnTo>
                  <a:pt x="903" y="652"/>
                </a:lnTo>
                <a:lnTo>
                  <a:pt x="903" y="653"/>
                </a:lnTo>
                <a:lnTo>
                  <a:pt x="903" y="653"/>
                </a:lnTo>
                <a:lnTo>
                  <a:pt x="903" y="654"/>
                </a:lnTo>
                <a:lnTo>
                  <a:pt x="903" y="654"/>
                </a:lnTo>
                <a:lnTo>
                  <a:pt x="903" y="656"/>
                </a:lnTo>
                <a:lnTo>
                  <a:pt x="903" y="656"/>
                </a:lnTo>
                <a:lnTo>
                  <a:pt x="903" y="657"/>
                </a:lnTo>
                <a:lnTo>
                  <a:pt x="903" y="660"/>
                </a:lnTo>
                <a:lnTo>
                  <a:pt x="902" y="660"/>
                </a:lnTo>
                <a:lnTo>
                  <a:pt x="900" y="660"/>
                </a:lnTo>
                <a:lnTo>
                  <a:pt x="900" y="660"/>
                </a:lnTo>
                <a:lnTo>
                  <a:pt x="900" y="658"/>
                </a:lnTo>
                <a:lnTo>
                  <a:pt x="900" y="658"/>
                </a:lnTo>
                <a:lnTo>
                  <a:pt x="900" y="658"/>
                </a:lnTo>
                <a:lnTo>
                  <a:pt x="900" y="658"/>
                </a:lnTo>
                <a:lnTo>
                  <a:pt x="900" y="660"/>
                </a:lnTo>
                <a:lnTo>
                  <a:pt x="900" y="660"/>
                </a:lnTo>
                <a:lnTo>
                  <a:pt x="900" y="661"/>
                </a:lnTo>
                <a:lnTo>
                  <a:pt x="900" y="662"/>
                </a:lnTo>
                <a:lnTo>
                  <a:pt x="902" y="664"/>
                </a:lnTo>
                <a:lnTo>
                  <a:pt x="902" y="665"/>
                </a:lnTo>
                <a:lnTo>
                  <a:pt x="903" y="665"/>
                </a:lnTo>
                <a:lnTo>
                  <a:pt x="903" y="665"/>
                </a:lnTo>
                <a:lnTo>
                  <a:pt x="903" y="665"/>
                </a:lnTo>
                <a:lnTo>
                  <a:pt x="903" y="669"/>
                </a:lnTo>
                <a:lnTo>
                  <a:pt x="904" y="671"/>
                </a:lnTo>
                <a:lnTo>
                  <a:pt x="904" y="671"/>
                </a:lnTo>
                <a:lnTo>
                  <a:pt x="904" y="671"/>
                </a:lnTo>
                <a:lnTo>
                  <a:pt x="904" y="671"/>
                </a:lnTo>
                <a:lnTo>
                  <a:pt x="904" y="673"/>
                </a:lnTo>
                <a:lnTo>
                  <a:pt x="903" y="673"/>
                </a:lnTo>
                <a:lnTo>
                  <a:pt x="903" y="675"/>
                </a:lnTo>
                <a:lnTo>
                  <a:pt x="902" y="675"/>
                </a:lnTo>
                <a:lnTo>
                  <a:pt x="902" y="676"/>
                </a:lnTo>
                <a:lnTo>
                  <a:pt x="902" y="676"/>
                </a:lnTo>
                <a:lnTo>
                  <a:pt x="902" y="678"/>
                </a:lnTo>
                <a:lnTo>
                  <a:pt x="900" y="679"/>
                </a:lnTo>
                <a:lnTo>
                  <a:pt x="900" y="682"/>
                </a:lnTo>
                <a:lnTo>
                  <a:pt x="899" y="684"/>
                </a:lnTo>
                <a:lnTo>
                  <a:pt x="896" y="690"/>
                </a:lnTo>
                <a:lnTo>
                  <a:pt x="896" y="690"/>
                </a:lnTo>
                <a:lnTo>
                  <a:pt x="895" y="693"/>
                </a:lnTo>
                <a:lnTo>
                  <a:pt x="895" y="693"/>
                </a:lnTo>
                <a:lnTo>
                  <a:pt x="893" y="695"/>
                </a:lnTo>
                <a:lnTo>
                  <a:pt x="892" y="698"/>
                </a:lnTo>
                <a:lnTo>
                  <a:pt x="892" y="698"/>
                </a:lnTo>
                <a:lnTo>
                  <a:pt x="892" y="699"/>
                </a:lnTo>
                <a:lnTo>
                  <a:pt x="892" y="701"/>
                </a:lnTo>
                <a:lnTo>
                  <a:pt x="889" y="702"/>
                </a:lnTo>
                <a:lnTo>
                  <a:pt x="889" y="704"/>
                </a:lnTo>
                <a:lnTo>
                  <a:pt x="888" y="705"/>
                </a:lnTo>
                <a:lnTo>
                  <a:pt x="888" y="706"/>
                </a:lnTo>
                <a:lnTo>
                  <a:pt x="888" y="706"/>
                </a:lnTo>
                <a:lnTo>
                  <a:pt x="888" y="709"/>
                </a:lnTo>
                <a:lnTo>
                  <a:pt x="887" y="710"/>
                </a:lnTo>
                <a:lnTo>
                  <a:pt x="887" y="710"/>
                </a:lnTo>
                <a:lnTo>
                  <a:pt x="887" y="712"/>
                </a:lnTo>
                <a:lnTo>
                  <a:pt x="887" y="713"/>
                </a:lnTo>
                <a:lnTo>
                  <a:pt x="885" y="716"/>
                </a:lnTo>
                <a:lnTo>
                  <a:pt x="885" y="717"/>
                </a:lnTo>
                <a:lnTo>
                  <a:pt x="884" y="719"/>
                </a:lnTo>
                <a:lnTo>
                  <a:pt x="884" y="720"/>
                </a:lnTo>
                <a:lnTo>
                  <a:pt x="884" y="720"/>
                </a:lnTo>
                <a:lnTo>
                  <a:pt x="884" y="721"/>
                </a:lnTo>
                <a:lnTo>
                  <a:pt x="884" y="723"/>
                </a:lnTo>
                <a:lnTo>
                  <a:pt x="882" y="724"/>
                </a:lnTo>
                <a:lnTo>
                  <a:pt x="882" y="725"/>
                </a:lnTo>
                <a:lnTo>
                  <a:pt x="881" y="725"/>
                </a:lnTo>
                <a:lnTo>
                  <a:pt x="881" y="730"/>
                </a:lnTo>
                <a:lnTo>
                  <a:pt x="880" y="730"/>
                </a:lnTo>
                <a:lnTo>
                  <a:pt x="880" y="732"/>
                </a:lnTo>
                <a:lnTo>
                  <a:pt x="878" y="734"/>
                </a:lnTo>
                <a:lnTo>
                  <a:pt x="878" y="735"/>
                </a:lnTo>
                <a:lnTo>
                  <a:pt x="878" y="735"/>
                </a:lnTo>
                <a:lnTo>
                  <a:pt x="878" y="735"/>
                </a:lnTo>
                <a:lnTo>
                  <a:pt x="878" y="736"/>
                </a:lnTo>
                <a:lnTo>
                  <a:pt x="877" y="736"/>
                </a:lnTo>
                <a:lnTo>
                  <a:pt x="876" y="736"/>
                </a:lnTo>
                <a:lnTo>
                  <a:pt x="876" y="738"/>
                </a:lnTo>
                <a:lnTo>
                  <a:pt x="876" y="739"/>
                </a:lnTo>
                <a:lnTo>
                  <a:pt x="876" y="740"/>
                </a:lnTo>
                <a:lnTo>
                  <a:pt x="874" y="742"/>
                </a:lnTo>
                <a:lnTo>
                  <a:pt x="874" y="743"/>
                </a:lnTo>
                <a:lnTo>
                  <a:pt x="873" y="745"/>
                </a:lnTo>
                <a:lnTo>
                  <a:pt x="873" y="745"/>
                </a:lnTo>
                <a:lnTo>
                  <a:pt x="873" y="746"/>
                </a:lnTo>
                <a:lnTo>
                  <a:pt x="873" y="749"/>
                </a:lnTo>
                <a:lnTo>
                  <a:pt x="871" y="750"/>
                </a:lnTo>
                <a:lnTo>
                  <a:pt x="870" y="753"/>
                </a:lnTo>
                <a:lnTo>
                  <a:pt x="869" y="753"/>
                </a:lnTo>
                <a:lnTo>
                  <a:pt x="869" y="754"/>
                </a:lnTo>
                <a:lnTo>
                  <a:pt x="869" y="756"/>
                </a:lnTo>
                <a:lnTo>
                  <a:pt x="867" y="756"/>
                </a:lnTo>
                <a:lnTo>
                  <a:pt x="866" y="758"/>
                </a:lnTo>
                <a:lnTo>
                  <a:pt x="865" y="760"/>
                </a:lnTo>
                <a:lnTo>
                  <a:pt x="863" y="760"/>
                </a:lnTo>
                <a:lnTo>
                  <a:pt x="863" y="760"/>
                </a:lnTo>
                <a:lnTo>
                  <a:pt x="862" y="760"/>
                </a:lnTo>
                <a:lnTo>
                  <a:pt x="862" y="760"/>
                </a:lnTo>
                <a:lnTo>
                  <a:pt x="859" y="758"/>
                </a:lnTo>
                <a:lnTo>
                  <a:pt x="856" y="758"/>
                </a:lnTo>
                <a:lnTo>
                  <a:pt x="856" y="758"/>
                </a:lnTo>
                <a:lnTo>
                  <a:pt x="856" y="757"/>
                </a:lnTo>
                <a:lnTo>
                  <a:pt x="855" y="756"/>
                </a:lnTo>
                <a:lnTo>
                  <a:pt x="854" y="756"/>
                </a:lnTo>
                <a:lnTo>
                  <a:pt x="854" y="754"/>
                </a:lnTo>
                <a:lnTo>
                  <a:pt x="852" y="756"/>
                </a:lnTo>
                <a:lnTo>
                  <a:pt x="851" y="756"/>
                </a:lnTo>
                <a:lnTo>
                  <a:pt x="851" y="754"/>
                </a:lnTo>
                <a:lnTo>
                  <a:pt x="851" y="753"/>
                </a:lnTo>
                <a:lnTo>
                  <a:pt x="850" y="753"/>
                </a:lnTo>
                <a:lnTo>
                  <a:pt x="848" y="751"/>
                </a:lnTo>
                <a:lnTo>
                  <a:pt x="848" y="750"/>
                </a:lnTo>
                <a:lnTo>
                  <a:pt x="848" y="750"/>
                </a:lnTo>
                <a:lnTo>
                  <a:pt x="847" y="749"/>
                </a:lnTo>
                <a:lnTo>
                  <a:pt x="845" y="749"/>
                </a:lnTo>
                <a:lnTo>
                  <a:pt x="844" y="747"/>
                </a:lnTo>
                <a:lnTo>
                  <a:pt x="841" y="747"/>
                </a:lnTo>
                <a:lnTo>
                  <a:pt x="841" y="747"/>
                </a:lnTo>
                <a:lnTo>
                  <a:pt x="840" y="747"/>
                </a:lnTo>
                <a:lnTo>
                  <a:pt x="840" y="747"/>
                </a:lnTo>
                <a:lnTo>
                  <a:pt x="840" y="747"/>
                </a:lnTo>
                <a:lnTo>
                  <a:pt x="839" y="747"/>
                </a:lnTo>
                <a:lnTo>
                  <a:pt x="837" y="749"/>
                </a:lnTo>
                <a:lnTo>
                  <a:pt x="837" y="749"/>
                </a:lnTo>
                <a:lnTo>
                  <a:pt x="836" y="747"/>
                </a:lnTo>
                <a:lnTo>
                  <a:pt x="836" y="750"/>
                </a:lnTo>
                <a:lnTo>
                  <a:pt x="835" y="750"/>
                </a:lnTo>
                <a:lnTo>
                  <a:pt x="835" y="750"/>
                </a:lnTo>
                <a:lnTo>
                  <a:pt x="833" y="750"/>
                </a:lnTo>
                <a:lnTo>
                  <a:pt x="835" y="751"/>
                </a:lnTo>
                <a:lnTo>
                  <a:pt x="839" y="751"/>
                </a:lnTo>
                <a:lnTo>
                  <a:pt x="840" y="751"/>
                </a:lnTo>
                <a:lnTo>
                  <a:pt x="841" y="750"/>
                </a:lnTo>
                <a:lnTo>
                  <a:pt x="841" y="750"/>
                </a:lnTo>
                <a:lnTo>
                  <a:pt x="841" y="751"/>
                </a:lnTo>
                <a:lnTo>
                  <a:pt x="841" y="753"/>
                </a:lnTo>
                <a:lnTo>
                  <a:pt x="841" y="753"/>
                </a:lnTo>
                <a:lnTo>
                  <a:pt x="843" y="754"/>
                </a:lnTo>
                <a:lnTo>
                  <a:pt x="843" y="756"/>
                </a:lnTo>
                <a:lnTo>
                  <a:pt x="843" y="754"/>
                </a:lnTo>
                <a:lnTo>
                  <a:pt x="843" y="756"/>
                </a:lnTo>
                <a:lnTo>
                  <a:pt x="843" y="756"/>
                </a:lnTo>
                <a:lnTo>
                  <a:pt x="843" y="756"/>
                </a:lnTo>
                <a:lnTo>
                  <a:pt x="843" y="756"/>
                </a:lnTo>
                <a:lnTo>
                  <a:pt x="840" y="756"/>
                </a:lnTo>
                <a:lnTo>
                  <a:pt x="840" y="757"/>
                </a:lnTo>
                <a:lnTo>
                  <a:pt x="837" y="757"/>
                </a:lnTo>
                <a:lnTo>
                  <a:pt x="837" y="756"/>
                </a:lnTo>
                <a:lnTo>
                  <a:pt x="837" y="756"/>
                </a:lnTo>
                <a:lnTo>
                  <a:pt x="836" y="754"/>
                </a:lnTo>
                <a:lnTo>
                  <a:pt x="835" y="754"/>
                </a:lnTo>
                <a:lnTo>
                  <a:pt x="835" y="754"/>
                </a:lnTo>
                <a:lnTo>
                  <a:pt x="835" y="753"/>
                </a:lnTo>
                <a:lnTo>
                  <a:pt x="832" y="756"/>
                </a:lnTo>
                <a:lnTo>
                  <a:pt x="832" y="756"/>
                </a:lnTo>
                <a:lnTo>
                  <a:pt x="833" y="756"/>
                </a:lnTo>
                <a:lnTo>
                  <a:pt x="835" y="756"/>
                </a:lnTo>
                <a:lnTo>
                  <a:pt x="835" y="756"/>
                </a:lnTo>
                <a:lnTo>
                  <a:pt x="836" y="757"/>
                </a:lnTo>
                <a:lnTo>
                  <a:pt x="836" y="758"/>
                </a:lnTo>
                <a:lnTo>
                  <a:pt x="836" y="758"/>
                </a:lnTo>
                <a:lnTo>
                  <a:pt x="837" y="758"/>
                </a:lnTo>
                <a:lnTo>
                  <a:pt x="839" y="760"/>
                </a:lnTo>
                <a:lnTo>
                  <a:pt x="839" y="761"/>
                </a:lnTo>
                <a:lnTo>
                  <a:pt x="837" y="761"/>
                </a:lnTo>
                <a:lnTo>
                  <a:pt x="839" y="762"/>
                </a:lnTo>
                <a:lnTo>
                  <a:pt x="839" y="764"/>
                </a:lnTo>
                <a:lnTo>
                  <a:pt x="839" y="764"/>
                </a:lnTo>
                <a:lnTo>
                  <a:pt x="839" y="764"/>
                </a:lnTo>
                <a:lnTo>
                  <a:pt x="840" y="761"/>
                </a:lnTo>
                <a:lnTo>
                  <a:pt x="840" y="761"/>
                </a:lnTo>
                <a:lnTo>
                  <a:pt x="841" y="762"/>
                </a:lnTo>
                <a:lnTo>
                  <a:pt x="841" y="764"/>
                </a:lnTo>
                <a:lnTo>
                  <a:pt x="843" y="764"/>
                </a:lnTo>
                <a:lnTo>
                  <a:pt x="841" y="765"/>
                </a:lnTo>
                <a:lnTo>
                  <a:pt x="841" y="765"/>
                </a:lnTo>
                <a:lnTo>
                  <a:pt x="843" y="765"/>
                </a:lnTo>
                <a:lnTo>
                  <a:pt x="843" y="764"/>
                </a:lnTo>
                <a:lnTo>
                  <a:pt x="844" y="764"/>
                </a:lnTo>
                <a:lnTo>
                  <a:pt x="845" y="764"/>
                </a:lnTo>
                <a:lnTo>
                  <a:pt x="845" y="765"/>
                </a:lnTo>
                <a:lnTo>
                  <a:pt x="847" y="764"/>
                </a:lnTo>
                <a:lnTo>
                  <a:pt x="848" y="764"/>
                </a:lnTo>
                <a:lnTo>
                  <a:pt x="848" y="762"/>
                </a:lnTo>
                <a:lnTo>
                  <a:pt x="848" y="761"/>
                </a:lnTo>
                <a:lnTo>
                  <a:pt x="850" y="761"/>
                </a:lnTo>
                <a:lnTo>
                  <a:pt x="850" y="760"/>
                </a:lnTo>
                <a:lnTo>
                  <a:pt x="851" y="760"/>
                </a:lnTo>
                <a:lnTo>
                  <a:pt x="851" y="760"/>
                </a:lnTo>
                <a:lnTo>
                  <a:pt x="851" y="761"/>
                </a:lnTo>
                <a:lnTo>
                  <a:pt x="851" y="761"/>
                </a:lnTo>
                <a:lnTo>
                  <a:pt x="851" y="761"/>
                </a:lnTo>
                <a:lnTo>
                  <a:pt x="851" y="761"/>
                </a:lnTo>
                <a:lnTo>
                  <a:pt x="851" y="760"/>
                </a:lnTo>
                <a:lnTo>
                  <a:pt x="852" y="760"/>
                </a:lnTo>
                <a:lnTo>
                  <a:pt x="854" y="760"/>
                </a:lnTo>
                <a:lnTo>
                  <a:pt x="854" y="758"/>
                </a:lnTo>
                <a:lnTo>
                  <a:pt x="855" y="758"/>
                </a:lnTo>
                <a:lnTo>
                  <a:pt x="855" y="758"/>
                </a:lnTo>
                <a:lnTo>
                  <a:pt x="855" y="760"/>
                </a:lnTo>
                <a:lnTo>
                  <a:pt x="856" y="760"/>
                </a:lnTo>
                <a:lnTo>
                  <a:pt x="858" y="761"/>
                </a:lnTo>
                <a:lnTo>
                  <a:pt x="858" y="760"/>
                </a:lnTo>
                <a:lnTo>
                  <a:pt x="859" y="760"/>
                </a:lnTo>
                <a:lnTo>
                  <a:pt x="859" y="760"/>
                </a:lnTo>
                <a:lnTo>
                  <a:pt x="861" y="761"/>
                </a:lnTo>
                <a:lnTo>
                  <a:pt x="862" y="761"/>
                </a:lnTo>
                <a:lnTo>
                  <a:pt x="863" y="761"/>
                </a:lnTo>
                <a:lnTo>
                  <a:pt x="863" y="761"/>
                </a:lnTo>
                <a:lnTo>
                  <a:pt x="865" y="764"/>
                </a:lnTo>
                <a:lnTo>
                  <a:pt x="865" y="765"/>
                </a:lnTo>
                <a:lnTo>
                  <a:pt x="866" y="766"/>
                </a:lnTo>
                <a:lnTo>
                  <a:pt x="866" y="766"/>
                </a:lnTo>
                <a:lnTo>
                  <a:pt x="866" y="771"/>
                </a:lnTo>
                <a:lnTo>
                  <a:pt x="866" y="772"/>
                </a:lnTo>
                <a:lnTo>
                  <a:pt x="866" y="772"/>
                </a:lnTo>
                <a:lnTo>
                  <a:pt x="866" y="775"/>
                </a:lnTo>
                <a:lnTo>
                  <a:pt x="865" y="776"/>
                </a:lnTo>
                <a:lnTo>
                  <a:pt x="866" y="776"/>
                </a:lnTo>
                <a:lnTo>
                  <a:pt x="866" y="777"/>
                </a:lnTo>
                <a:lnTo>
                  <a:pt x="866" y="777"/>
                </a:lnTo>
                <a:lnTo>
                  <a:pt x="866" y="779"/>
                </a:lnTo>
                <a:lnTo>
                  <a:pt x="866" y="779"/>
                </a:lnTo>
                <a:lnTo>
                  <a:pt x="866" y="780"/>
                </a:lnTo>
                <a:lnTo>
                  <a:pt x="867" y="783"/>
                </a:lnTo>
                <a:lnTo>
                  <a:pt x="867" y="783"/>
                </a:lnTo>
                <a:lnTo>
                  <a:pt x="865" y="787"/>
                </a:lnTo>
                <a:lnTo>
                  <a:pt x="863" y="790"/>
                </a:lnTo>
                <a:lnTo>
                  <a:pt x="863" y="790"/>
                </a:lnTo>
                <a:lnTo>
                  <a:pt x="865" y="791"/>
                </a:lnTo>
                <a:lnTo>
                  <a:pt x="863" y="792"/>
                </a:lnTo>
                <a:lnTo>
                  <a:pt x="862" y="794"/>
                </a:lnTo>
                <a:lnTo>
                  <a:pt x="862" y="795"/>
                </a:lnTo>
                <a:lnTo>
                  <a:pt x="862" y="795"/>
                </a:lnTo>
                <a:lnTo>
                  <a:pt x="862" y="797"/>
                </a:lnTo>
                <a:lnTo>
                  <a:pt x="862" y="797"/>
                </a:lnTo>
                <a:lnTo>
                  <a:pt x="861" y="797"/>
                </a:lnTo>
                <a:lnTo>
                  <a:pt x="861" y="799"/>
                </a:lnTo>
                <a:lnTo>
                  <a:pt x="861" y="801"/>
                </a:lnTo>
                <a:lnTo>
                  <a:pt x="861" y="801"/>
                </a:lnTo>
                <a:lnTo>
                  <a:pt x="859" y="802"/>
                </a:lnTo>
                <a:lnTo>
                  <a:pt x="859" y="803"/>
                </a:lnTo>
                <a:lnTo>
                  <a:pt x="859" y="805"/>
                </a:lnTo>
                <a:lnTo>
                  <a:pt x="859" y="805"/>
                </a:lnTo>
                <a:lnTo>
                  <a:pt x="858" y="806"/>
                </a:lnTo>
                <a:lnTo>
                  <a:pt x="858" y="807"/>
                </a:lnTo>
                <a:lnTo>
                  <a:pt x="858" y="807"/>
                </a:lnTo>
                <a:lnTo>
                  <a:pt x="856" y="809"/>
                </a:lnTo>
                <a:lnTo>
                  <a:pt x="856" y="812"/>
                </a:lnTo>
                <a:lnTo>
                  <a:pt x="856" y="812"/>
                </a:lnTo>
                <a:lnTo>
                  <a:pt x="856" y="813"/>
                </a:lnTo>
                <a:lnTo>
                  <a:pt x="856" y="814"/>
                </a:lnTo>
                <a:lnTo>
                  <a:pt x="855" y="814"/>
                </a:lnTo>
                <a:lnTo>
                  <a:pt x="855" y="816"/>
                </a:lnTo>
                <a:lnTo>
                  <a:pt x="855" y="816"/>
                </a:lnTo>
                <a:lnTo>
                  <a:pt x="855" y="818"/>
                </a:lnTo>
                <a:lnTo>
                  <a:pt x="854" y="818"/>
                </a:lnTo>
                <a:lnTo>
                  <a:pt x="854" y="820"/>
                </a:lnTo>
                <a:lnTo>
                  <a:pt x="854" y="821"/>
                </a:lnTo>
                <a:lnTo>
                  <a:pt x="852" y="824"/>
                </a:lnTo>
                <a:lnTo>
                  <a:pt x="852" y="825"/>
                </a:lnTo>
                <a:lnTo>
                  <a:pt x="851" y="827"/>
                </a:lnTo>
                <a:lnTo>
                  <a:pt x="851" y="827"/>
                </a:lnTo>
                <a:lnTo>
                  <a:pt x="851" y="828"/>
                </a:lnTo>
                <a:lnTo>
                  <a:pt x="851" y="828"/>
                </a:lnTo>
                <a:lnTo>
                  <a:pt x="851" y="829"/>
                </a:lnTo>
                <a:lnTo>
                  <a:pt x="851" y="831"/>
                </a:lnTo>
                <a:lnTo>
                  <a:pt x="851" y="832"/>
                </a:lnTo>
                <a:lnTo>
                  <a:pt x="851" y="832"/>
                </a:lnTo>
                <a:lnTo>
                  <a:pt x="851" y="832"/>
                </a:lnTo>
                <a:lnTo>
                  <a:pt x="851" y="833"/>
                </a:lnTo>
                <a:lnTo>
                  <a:pt x="850" y="835"/>
                </a:lnTo>
                <a:lnTo>
                  <a:pt x="848" y="836"/>
                </a:lnTo>
                <a:lnTo>
                  <a:pt x="845" y="842"/>
                </a:lnTo>
                <a:lnTo>
                  <a:pt x="845" y="843"/>
                </a:lnTo>
                <a:lnTo>
                  <a:pt x="845" y="843"/>
                </a:lnTo>
                <a:lnTo>
                  <a:pt x="845" y="844"/>
                </a:lnTo>
                <a:lnTo>
                  <a:pt x="845" y="844"/>
                </a:lnTo>
                <a:lnTo>
                  <a:pt x="844" y="846"/>
                </a:lnTo>
                <a:lnTo>
                  <a:pt x="841" y="851"/>
                </a:lnTo>
                <a:lnTo>
                  <a:pt x="841" y="851"/>
                </a:lnTo>
                <a:lnTo>
                  <a:pt x="841" y="851"/>
                </a:lnTo>
                <a:lnTo>
                  <a:pt x="840" y="854"/>
                </a:lnTo>
                <a:lnTo>
                  <a:pt x="840" y="857"/>
                </a:lnTo>
                <a:lnTo>
                  <a:pt x="839" y="857"/>
                </a:lnTo>
                <a:lnTo>
                  <a:pt x="837" y="859"/>
                </a:lnTo>
                <a:lnTo>
                  <a:pt x="837" y="859"/>
                </a:lnTo>
                <a:lnTo>
                  <a:pt x="837" y="861"/>
                </a:lnTo>
                <a:lnTo>
                  <a:pt x="836" y="861"/>
                </a:lnTo>
                <a:lnTo>
                  <a:pt x="836" y="862"/>
                </a:lnTo>
                <a:lnTo>
                  <a:pt x="835" y="864"/>
                </a:lnTo>
                <a:lnTo>
                  <a:pt x="835" y="865"/>
                </a:lnTo>
                <a:lnTo>
                  <a:pt x="835" y="868"/>
                </a:lnTo>
                <a:lnTo>
                  <a:pt x="835" y="868"/>
                </a:lnTo>
                <a:lnTo>
                  <a:pt x="833" y="869"/>
                </a:lnTo>
                <a:lnTo>
                  <a:pt x="833" y="869"/>
                </a:lnTo>
                <a:lnTo>
                  <a:pt x="832" y="870"/>
                </a:lnTo>
                <a:lnTo>
                  <a:pt x="832" y="870"/>
                </a:lnTo>
                <a:lnTo>
                  <a:pt x="832" y="872"/>
                </a:lnTo>
                <a:lnTo>
                  <a:pt x="832" y="873"/>
                </a:lnTo>
                <a:lnTo>
                  <a:pt x="829" y="876"/>
                </a:lnTo>
                <a:lnTo>
                  <a:pt x="829" y="877"/>
                </a:lnTo>
                <a:lnTo>
                  <a:pt x="828" y="879"/>
                </a:lnTo>
                <a:lnTo>
                  <a:pt x="826" y="881"/>
                </a:lnTo>
                <a:lnTo>
                  <a:pt x="826" y="881"/>
                </a:lnTo>
                <a:lnTo>
                  <a:pt x="825" y="880"/>
                </a:lnTo>
                <a:lnTo>
                  <a:pt x="824" y="880"/>
                </a:lnTo>
                <a:lnTo>
                  <a:pt x="822" y="881"/>
                </a:lnTo>
                <a:lnTo>
                  <a:pt x="821" y="883"/>
                </a:lnTo>
                <a:lnTo>
                  <a:pt x="821" y="883"/>
                </a:lnTo>
                <a:lnTo>
                  <a:pt x="822" y="883"/>
                </a:lnTo>
                <a:lnTo>
                  <a:pt x="824" y="881"/>
                </a:lnTo>
                <a:lnTo>
                  <a:pt x="825" y="883"/>
                </a:lnTo>
                <a:lnTo>
                  <a:pt x="826" y="883"/>
                </a:lnTo>
                <a:lnTo>
                  <a:pt x="826" y="884"/>
                </a:lnTo>
                <a:lnTo>
                  <a:pt x="824" y="884"/>
                </a:lnTo>
                <a:lnTo>
                  <a:pt x="824" y="885"/>
                </a:lnTo>
                <a:lnTo>
                  <a:pt x="822" y="887"/>
                </a:lnTo>
                <a:lnTo>
                  <a:pt x="821" y="887"/>
                </a:lnTo>
                <a:lnTo>
                  <a:pt x="821" y="887"/>
                </a:lnTo>
                <a:lnTo>
                  <a:pt x="821" y="888"/>
                </a:lnTo>
                <a:lnTo>
                  <a:pt x="821" y="890"/>
                </a:lnTo>
                <a:lnTo>
                  <a:pt x="819" y="890"/>
                </a:lnTo>
                <a:lnTo>
                  <a:pt x="818" y="890"/>
                </a:lnTo>
                <a:lnTo>
                  <a:pt x="817" y="892"/>
                </a:lnTo>
                <a:lnTo>
                  <a:pt x="817" y="892"/>
                </a:lnTo>
                <a:lnTo>
                  <a:pt x="815" y="895"/>
                </a:lnTo>
                <a:lnTo>
                  <a:pt x="814" y="895"/>
                </a:lnTo>
                <a:lnTo>
                  <a:pt x="814" y="896"/>
                </a:lnTo>
                <a:lnTo>
                  <a:pt x="814" y="898"/>
                </a:lnTo>
                <a:lnTo>
                  <a:pt x="813" y="898"/>
                </a:lnTo>
                <a:lnTo>
                  <a:pt x="811" y="901"/>
                </a:lnTo>
                <a:lnTo>
                  <a:pt x="811" y="903"/>
                </a:lnTo>
                <a:lnTo>
                  <a:pt x="813" y="903"/>
                </a:lnTo>
                <a:lnTo>
                  <a:pt x="813" y="903"/>
                </a:lnTo>
                <a:lnTo>
                  <a:pt x="813" y="905"/>
                </a:lnTo>
                <a:lnTo>
                  <a:pt x="813" y="905"/>
                </a:lnTo>
                <a:lnTo>
                  <a:pt x="814" y="905"/>
                </a:lnTo>
                <a:lnTo>
                  <a:pt x="814" y="905"/>
                </a:lnTo>
                <a:lnTo>
                  <a:pt x="813" y="907"/>
                </a:lnTo>
                <a:lnTo>
                  <a:pt x="811" y="907"/>
                </a:lnTo>
                <a:lnTo>
                  <a:pt x="810" y="909"/>
                </a:lnTo>
                <a:lnTo>
                  <a:pt x="810" y="909"/>
                </a:lnTo>
                <a:lnTo>
                  <a:pt x="809" y="910"/>
                </a:lnTo>
                <a:lnTo>
                  <a:pt x="807" y="911"/>
                </a:lnTo>
                <a:lnTo>
                  <a:pt x="807" y="913"/>
                </a:lnTo>
                <a:lnTo>
                  <a:pt x="804" y="916"/>
                </a:lnTo>
                <a:lnTo>
                  <a:pt x="804" y="917"/>
                </a:lnTo>
                <a:lnTo>
                  <a:pt x="804" y="917"/>
                </a:lnTo>
                <a:lnTo>
                  <a:pt x="803" y="918"/>
                </a:lnTo>
                <a:lnTo>
                  <a:pt x="803" y="920"/>
                </a:lnTo>
                <a:lnTo>
                  <a:pt x="802" y="921"/>
                </a:lnTo>
                <a:lnTo>
                  <a:pt x="800" y="921"/>
                </a:lnTo>
                <a:lnTo>
                  <a:pt x="800" y="922"/>
                </a:lnTo>
                <a:lnTo>
                  <a:pt x="799" y="922"/>
                </a:lnTo>
                <a:lnTo>
                  <a:pt x="799" y="922"/>
                </a:lnTo>
                <a:lnTo>
                  <a:pt x="796" y="922"/>
                </a:lnTo>
                <a:lnTo>
                  <a:pt x="795" y="921"/>
                </a:lnTo>
                <a:lnTo>
                  <a:pt x="795" y="921"/>
                </a:lnTo>
                <a:lnTo>
                  <a:pt x="795" y="920"/>
                </a:lnTo>
                <a:lnTo>
                  <a:pt x="793" y="920"/>
                </a:lnTo>
                <a:lnTo>
                  <a:pt x="793" y="918"/>
                </a:lnTo>
                <a:lnTo>
                  <a:pt x="795" y="918"/>
                </a:lnTo>
                <a:lnTo>
                  <a:pt x="793" y="917"/>
                </a:lnTo>
                <a:lnTo>
                  <a:pt x="793" y="917"/>
                </a:lnTo>
                <a:lnTo>
                  <a:pt x="792" y="918"/>
                </a:lnTo>
                <a:lnTo>
                  <a:pt x="792" y="918"/>
                </a:lnTo>
                <a:lnTo>
                  <a:pt x="793" y="920"/>
                </a:lnTo>
                <a:lnTo>
                  <a:pt x="793" y="920"/>
                </a:lnTo>
                <a:lnTo>
                  <a:pt x="793" y="921"/>
                </a:lnTo>
                <a:lnTo>
                  <a:pt x="795" y="925"/>
                </a:lnTo>
                <a:lnTo>
                  <a:pt x="793" y="925"/>
                </a:lnTo>
                <a:lnTo>
                  <a:pt x="793" y="925"/>
                </a:lnTo>
                <a:lnTo>
                  <a:pt x="791" y="928"/>
                </a:lnTo>
                <a:lnTo>
                  <a:pt x="789" y="928"/>
                </a:lnTo>
                <a:lnTo>
                  <a:pt x="789" y="928"/>
                </a:lnTo>
                <a:lnTo>
                  <a:pt x="788" y="928"/>
                </a:lnTo>
                <a:lnTo>
                  <a:pt x="788" y="928"/>
                </a:lnTo>
                <a:lnTo>
                  <a:pt x="788" y="928"/>
                </a:lnTo>
                <a:lnTo>
                  <a:pt x="787" y="927"/>
                </a:lnTo>
                <a:lnTo>
                  <a:pt x="788" y="925"/>
                </a:lnTo>
                <a:lnTo>
                  <a:pt x="787" y="925"/>
                </a:lnTo>
                <a:lnTo>
                  <a:pt x="787" y="925"/>
                </a:lnTo>
                <a:lnTo>
                  <a:pt x="785" y="925"/>
                </a:lnTo>
                <a:lnTo>
                  <a:pt x="785" y="925"/>
                </a:lnTo>
                <a:lnTo>
                  <a:pt x="785" y="924"/>
                </a:lnTo>
                <a:lnTo>
                  <a:pt x="785" y="922"/>
                </a:lnTo>
                <a:lnTo>
                  <a:pt x="784" y="924"/>
                </a:lnTo>
                <a:lnTo>
                  <a:pt x="784" y="922"/>
                </a:lnTo>
                <a:lnTo>
                  <a:pt x="783" y="921"/>
                </a:lnTo>
                <a:lnTo>
                  <a:pt x="781" y="921"/>
                </a:lnTo>
                <a:lnTo>
                  <a:pt x="781" y="920"/>
                </a:lnTo>
                <a:lnTo>
                  <a:pt x="781" y="920"/>
                </a:lnTo>
                <a:lnTo>
                  <a:pt x="780" y="918"/>
                </a:lnTo>
                <a:lnTo>
                  <a:pt x="780" y="917"/>
                </a:lnTo>
                <a:lnTo>
                  <a:pt x="780" y="917"/>
                </a:lnTo>
                <a:lnTo>
                  <a:pt x="780" y="916"/>
                </a:lnTo>
                <a:lnTo>
                  <a:pt x="778" y="916"/>
                </a:lnTo>
                <a:lnTo>
                  <a:pt x="778" y="914"/>
                </a:lnTo>
                <a:lnTo>
                  <a:pt x="777" y="916"/>
                </a:lnTo>
                <a:lnTo>
                  <a:pt x="774" y="916"/>
                </a:lnTo>
                <a:lnTo>
                  <a:pt x="774" y="914"/>
                </a:lnTo>
                <a:lnTo>
                  <a:pt x="772" y="916"/>
                </a:lnTo>
                <a:lnTo>
                  <a:pt x="769" y="914"/>
                </a:lnTo>
                <a:lnTo>
                  <a:pt x="767" y="914"/>
                </a:lnTo>
                <a:lnTo>
                  <a:pt x="767" y="914"/>
                </a:lnTo>
                <a:lnTo>
                  <a:pt x="766" y="914"/>
                </a:lnTo>
                <a:lnTo>
                  <a:pt x="766" y="914"/>
                </a:lnTo>
                <a:lnTo>
                  <a:pt x="762" y="914"/>
                </a:lnTo>
                <a:lnTo>
                  <a:pt x="762" y="916"/>
                </a:lnTo>
                <a:lnTo>
                  <a:pt x="761" y="916"/>
                </a:lnTo>
                <a:lnTo>
                  <a:pt x="761" y="914"/>
                </a:lnTo>
                <a:lnTo>
                  <a:pt x="761" y="916"/>
                </a:lnTo>
                <a:lnTo>
                  <a:pt x="759" y="916"/>
                </a:lnTo>
                <a:lnTo>
                  <a:pt x="758" y="916"/>
                </a:lnTo>
                <a:lnTo>
                  <a:pt x="758" y="917"/>
                </a:lnTo>
                <a:lnTo>
                  <a:pt x="757" y="914"/>
                </a:lnTo>
                <a:lnTo>
                  <a:pt x="757" y="914"/>
                </a:lnTo>
                <a:lnTo>
                  <a:pt x="758" y="913"/>
                </a:lnTo>
                <a:lnTo>
                  <a:pt x="758" y="911"/>
                </a:lnTo>
                <a:lnTo>
                  <a:pt x="755" y="909"/>
                </a:lnTo>
                <a:lnTo>
                  <a:pt x="752" y="907"/>
                </a:lnTo>
                <a:lnTo>
                  <a:pt x="751" y="907"/>
                </a:lnTo>
                <a:lnTo>
                  <a:pt x="750" y="909"/>
                </a:lnTo>
                <a:lnTo>
                  <a:pt x="752" y="909"/>
                </a:lnTo>
                <a:lnTo>
                  <a:pt x="752" y="909"/>
                </a:lnTo>
                <a:lnTo>
                  <a:pt x="754" y="910"/>
                </a:lnTo>
                <a:lnTo>
                  <a:pt x="755" y="910"/>
                </a:lnTo>
                <a:lnTo>
                  <a:pt x="755" y="911"/>
                </a:lnTo>
                <a:lnTo>
                  <a:pt x="755" y="913"/>
                </a:lnTo>
                <a:lnTo>
                  <a:pt x="755" y="914"/>
                </a:lnTo>
                <a:lnTo>
                  <a:pt x="755" y="914"/>
                </a:lnTo>
                <a:lnTo>
                  <a:pt x="755" y="913"/>
                </a:lnTo>
                <a:lnTo>
                  <a:pt x="752" y="913"/>
                </a:lnTo>
                <a:lnTo>
                  <a:pt x="752" y="914"/>
                </a:lnTo>
                <a:lnTo>
                  <a:pt x="751" y="914"/>
                </a:lnTo>
                <a:lnTo>
                  <a:pt x="750" y="916"/>
                </a:lnTo>
                <a:lnTo>
                  <a:pt x="750" y="917"/>
                </a:lnTo>
                <a:lnTo>
                  <a:pt x="750" y="918"/>
                </a:lnTo>
                <a:lnTo>
                  <a:pt x="751" y="918"/>
                </a:lnTo>
                <a:lnTo>
                  <a:pt x="752" y="920"/>
                </a:lnTo>
                <a:lnTo>
                  <a:pt x="752" y="922"/>
                </a:lnTo>
                <a:lnTo>
                  <a:pt x="752" y="922"/>
                </a:lnTo>
                <a:lnTo>
                  <a:pt x="752" y="924"/>
                </a:lnTo>
                <a:lnTo>
                  <a:pt x="754" y="925"/>
                </a:lnTo>
                <a:lnTo>
                  <a:pt x="755" y="927"/>
                </a:lnTo>
                <a:lnTo>
                  <a:pt x="755" y="925"/>
                </a:lnTo>
                <a:lnTo>
                  <a:pt x="755" y="927"/>
                </a:lnTo>
                <a:lnTo>
                  <a:pt x="757" y="925"/>
                </a:lnTo>
                <a:lnTo>
                  <a:pt x="757" y="927"/>
                </a:lnTo>
                <a:lnTo>
                  <a:pt x="757" y="928"/>
                </a:lnTo>
                <a:lnTo>
                  <a:pt x="755" y="928"/>
                </a:lnTo>
                <a:lnTo>
                  <a:pt x="755" y="928"/>
                </a:lnTo>
                <a:lnTo>
                  <a:pt x="754" y="929"/>
                </a:lnTo>
                <a:lnTo>
                  <a:pt x="752" y="931"/>
                </a:lnTo>
                <a:lnTo>
                  <a:pt x="750" y="931"/>
                </a:lnTo>
                <a:lnTo>
                  <a:pt x="750" y="931"/>
                </a:lnTo>
                <a:lnTo>
                  <a:pt x="751" y="931"/>
                </a:lnTo>
                <a:lnTo>
                  <a:pt x="751" y="932"/>
                </a:lnTo>
                <a:lnTo>
                  <a:pt x="752" y="932"/>
                </a:lnTo>
                <a:lnTo>
                  <a:pt x="754" y="933"/>
                </a:lnTo>
                <a:lnTo>
                  <a:pt x="754" y="933"/>
                </a:lnTo>
                <a:lnTo>
                  <a:pt x="755" y="932"/>
                </a:lnTo>
                <a:lnTo>
                  <a:pt x="754" y="931"/>
                </a:lnTo>
                <a:lnTo>
                  <a:pt x="755" y="931"/>
                </a:lnTo>
                <a:lnTo>
                  <a:pt x="755" y="931"/>
                </a:lnTo>
                <a:lnTo>
                  <a:pt x="755" y="931"/>
                </a:lnTo>
                <a:lnTo>
                  <a:pt x="755" y="929"/>
                </a:lnTo>
                <a:lnTo>
                  <a:pt x="757" y="929"/>
                </a:lnTo>
                <a:lnTo>
                  <a:pt x="758" y="928"/>
                </a:lnTo>
                <a:lnTo>
                  <a:pt x="758" y="928"/>
                </a:lnTo>
                <a:lnTo>
                  <a:pt x="759" y="928"/>
                </a:lnTo>
                <a:lnTo>
                  <a:pt x="761" y="927"/>
                </a:lnTo>
                <a:lnTo>
                  <a:pt x="761" y="925"/>
                </a:lnTo>
                <a:lnTo>
                  <a:pt x="761" y="925"/>
                </a:lnTo>
                <a:lnTo>
                  <a:pt x="761" y="925"/>
                </a:lnTo>
                <a:lnTo>
                  <a:pt x="762" y="925"/>
                </a:lnTo>
                <a:lnTo>
                  <a:pt x="762" y="925"/>
                </a:lnTo>
                <a:lnTo>
                  <a:pt x="762" y="925"/>
                </a:lnTo>
                <a:lnTo>
                  <a:pt x="762" y="925"/>
                </a:lnTo>
                <a:lnTo>
                  <a:pt x="762" y="924"/>
                </a:lnTo>
                <a:lnTo>
                  <a:pt x="762" y="924"/>
                </a:lnTo>
                <a:lnTo>
                  <a:pt x="761" y="924"/>
                </a:lnTo>
                <a:lnTo>
                  <a:pt x="761" y="924"/>
                </a:lnTo>
                <a:lnTo>
                  <a:pt x="761" y="924"/>
                </a:lnTo>
                <a:lnTo>
                  <a:pt x="761" y="922"/>
                </a:lnTo>
                <a:lnTo>
                  <a:pt x="762" y="922"/>
                </a:lnTo>
                <a:lnTo>
                  <a:pt x="763" y="922"/>
                </a:lnTo>
                <a:lnTo>
                  <a:pt x="765" y="922"/>
                </a:lnTo>
                <a:lnTo>
                  <a:pt x="767" y="922"/>
                </a:lnTo>
                <a:lnTo>
                  <a:pt x="769" y="922"/>
                </a:lnTo>
                <a:lnTo>
                  <a:pt x="769" y="921"/>
                </a:lnTo>
                <a:lnTo>
                  <a:pt x="770" y="921"/>
                </a:lnTo>
                <a:lnTo>
                  <a:pt x="772" y="921"/>
                </a:lnTo>
                <a:lnTo>
                  <a:pt x="774" y="922"/>
                </a:lnTo>
                <a:lnTo>
                  <a:pt x="774" y="922"/>
                </a:lnTo>
                <a:lnTo>
                  <a:pt x="777" y="920"/>
                </a:lnTo>
                <a:lnTo>
                  <a:pt x="777" y="920"/>
                </a:lnTo>
                <a:lnTo>
                  <a:pt x="777" y="920"/>
                </a:lnTo>
                <a:lnTo>
                  <a:pt x="777" y="918"/>
                </a:lnTo>
                <a:lnTo>
                  <a:pt x="777" y="917"/>
                </a:lnTo>
                <a:lnTo>
                  <a:pt x="778" y="917"/>
                </a:lnTo>
                <a:lnTo>
                  <a:pt x="778" y="918"/>
                </a:lnTo>
                <a:lnTo>
                  <a:pt x="778" y="918"/>
                </a:lnTo>
                <a:lnTo>
                  <a:pt x="778" y="920"/>
                </a:lnTo>
                <a:lnTo>
                  <a:pt x="780" y="921"/>
                </a:lnTo>
                <a:lnTo>
                  <a:pt x="780" y="922"/>
                </a:lnTo>
                <a:lnTo>
                  <a:pt x="780" y="924"/>
                </a:lnTo>
                <a:lnTo>
                  <a:pt x="780" y="924"/>
                </a:lnTo>
                <a:lnTo>
                  <a:pt x="780" y="925"/>
                </a:lnTo>
                <a:lnTo>
                  <a:pt x="780" y="927"/>
                </a:lnTo>
                <a:lnTo>
                  <a:pt x="783" y="927"/>
                </a:lnTo>
                <a:lnTo>
                  <a:pt x="783" y="928"/>
                </a:lnTo>
                <a:lnTo>
                  <a:pt x="781" y="928"/>
                </a:lnTo>
                <a:lnTo>
                  <a:pt x="781" y="929"/>
                </a:lnTo>
                <a:lnTo>
                  <a:pt x="784" y="927"/>
                </a:lnTo>
                <a:lnTo>
                  <a:pt x="784" y="927"/>
                </a:lnTo>
                <a:lnTo>
                  <a:pt x="784" y="928"/>
                </a:lnTo>
                <a:lnTo>
                  <a:pt x="787" y="929"/>
                </a:lnTo>
                <a:lnTo>
                  <a:pt x="787" y="929"/>
                </a:lnTo>
                <a:lnTo>
                  <a:pt x="788" y="931"/>
                </a:lnTo>
                <a:lnTo>
                  <a:pt x="792" y="931"/>
                </a:lnTo>
                <a:lnTo>
                  <a:pt x="791" y="931"/>
                </a:lnTo>
                <a:lnTo>
                  <a:pt x="792" y="932"/>
                </a:lnTo>
                <a:lnTo>
                  <a:pt x="792" y="933"/>
                </a:lnTo>
                <a:lnTo>
                  <a:pt x="791" y="935"/>
                </a:lnTo>
                <a:lnTo>
                  <a:pt x="791" y="936"/>
                </a:lnTo>
                <a:lnTo>
                  <a:pt x="789" y="939"/>
                </a:lnTo>
                <a:lnTo>
                  <a:pt x="788" y="942"/>
                </a:lnTo>
                <a:lnTo>
                  <a:pt x="788" y="942"/>
                </a:lnTo>
                <a:lnTo>
                  <a:pt x="788" y="943"/>
                </a:lnTo>
                <a:lnTo>
                  <a:pt x="787" y="944"/>
                </a:lnTo>
                <a:lnTo>
                  <a:pt x="785" y="947"/>
                </a:lnTo>
                <a:lnTo>
                  <a:pt x="784" y="948"/>
                </a:lnTo>
                <a:lnTo>
                  <a:pt x="783" y="950"/>
                </a:lnTo>
                <a:lnTo>
                  <a:pt x="783" y="951"/>
                </a:lnTo>
                <a:lnTo>
                  <a:pt x="783" y="952"/>
                </a:lnTo>
                <a:lnTo>
                  <a:pt x="783" y="952"/>
                </a:lnTo>
                <a:lnTo>
                  <a:pt x="781" y="954"/>
                </a:lnTo>
                <a:lnTo>
                  <a:pt x="778" y="959"/>
                </a:lnTo>
                <a:lnTo>
                  <a:pt x="778" y="959"/>
                </a:lnTo>
                <a:lnTo>
                  <a:pt x="777" y="961"/>
                </a:lnTo>
                <a:lnTo>
                  <a:pt x="777" y="962"/>
                </a:lnTo>
                <a:lnTo>
                  <a:pt x="777" y="963"/>
                </a:lnTo>
                <a:lnTo>
                  <a:pt x="777" y="963"/>
                </a:lnTo>
                <a:lnTo>
                  <a:pt x="776" y="965"/>
                </a:lnTo>
                <a:lnTo>
                  <a:pt x="776" y="966"/>
                </a:lnTo>
                <a:lnTo>
                  <a:pt x="774" y="966"/>
                </a:lnTo>
                <a:lnTo>
                  <a:pt x="774" y="969"/>
                </a:lnTo>
                <a:lnTo>
                  <a:pt x="772" y="972"/>
                </a:lnTo>
                <a:lnTo>
                  <a:pt x="770" y="973"/>
                </a:lnTo>
                <a:lnTo>
                  <a:pt x="769" y="974"/>
                </a:lnTo>
                <a:lnTo>
                  <a:pt x="769" y="977"/>
                </a:lnTo>
                <a:lnTo>
                  <a:pt x="767" y="977"/>
                </a:lnTo>
                <a:lnTo>
                  <a:pt x="767" y="978"/>
                </a:lnTo>
                <a:lnTo>
                  <a:pt x="767" y="978"/>
                </a:lnTo>
                <a:lnTo>
                  <a:pt x="767" y="980"/>
                </a:lnTo>
                <a:lnTo>
                  <a:pt x="767" y="980"/>
                </a:lnTo>
                <a:lnTo>
                  <a:pt x="767" y="981"/>
                </a:lnTo>
                <a:lnTo>
                  <a:pt x="767" y="981"/>
                </a:lnTo>
                <a:lnTo>
                  <a:pt x="767" y="983"/>
                </a:lnTo>
                <a:lnTo>
                  <a:pt x="766" y="983"/>
                </a:lnTo>
                <a:lnTo>
                  <a:pt x="766" y="984"/>
                </a:lnTo>
                <a:lnTo>
                  <a:pt x="766" y="985"/>
                </a:lnTo>
                <a:lnTo>
                  <a:pt x="765" y="988"/>
                </a:lnTo>
                <a:lnTo>
                  <a:pt x="763" y="994"/>
                </a:lnTo>
                <a:lnTo>
                  <a:pt x="763" y="994"/>
                </a:lnTo>
                <a:lnTo>
                  <a:pt x="763" y="995"/>
                </a:lnTo>
                <a:lnTo>
                  <a:pt x="762" y="996"/>
                </a:lnTo>
                <a:lnTo>
                  <a:pt x="762" y="996"/>
                </a:lnTo>
                <a:lnTo>
                  <a:pt x="762" y="998"/>
                </a:lnTo>
                <a:lnTo>
                  <a:pt x="762" y="1002"/>
                </a:lnTo>
                <a:lnTo>
                  <a:pt x="762" y="1002"/>
                </a:lnTo>
                <a:lnTo>
                  <a:pt x="762" y="1002"/>
                </a:lnTo>
                <a:lnTo>
                  <a:pt x="761" y="1004"/>
                </a:lnTo>
                <a:lnTo>
                  <a:pt x="761" y="1006"/>
                </a:lnTo>
                <a:lnTo>
                  <a:pt x="761" y="1007"/>
                </a:lnTo>
                <a:lnTo>
                  <a:pt x="761" y="1007"/>
                </a:lnTo>
                <a:lnTo>
                  <a:pt x="758" y="1010"/>
                </a:lnTo>
                <a:lnTo>
                  <a:pt x="758" y="1010"/>
                </a:lnTo>
                <a:lnTo>
                  <a:pt x="758" y="1011"/>
                </a:lnTo>
                <a:lnTo>
                  <a:pt x="758" y="1013"/>
                </a:lnTo>
                <a:lnTo>
                  <a:pt x="757" y="1014"/>
                </a:lnTo>
                <a:lnTo>
                  <a:pt x="757" y="1015"/>
                </a:lnTo>
                <a:lnTo>
                  <a:pt x="755" y="1015"/>
                </a:lnTo>
                <a:lnTo>
                  <a:pt x="755" y="1017"/>
                </a:lnTo>
                <a:lnTo>
                  <a:pt x="755" y="1018"/>
                </a:lnTo>
                <a:lnTo>
                  <a:pt x="754" y="1018"/>
                </a:lnTo>
                <a:lnTo>
                  <a:pt x="754" y="1020"/>
                </a:lnTo>
                <a:lnTo>
                  <a:pt x="752" y="1022"/>
                </a:lnTo>
                <a:lnTo>
                  <a:pt x="752" y="1025"/>
                </a:lnTo>
                <a:lnTo>
                  <a:pt x="751" y="1026"/>
                </a:lnTo>
                <a:lnTo>
                  <a:pt x="751" y="1026"/>
                </a:lnTo>
                <a:lnTo>
                  <a:pt x="751" y="1028"/>
                </a:lnTo>
                <a:lnTo>
                  <a:pt x="750" y="1029"/>
                </a:lnTo>
                <a:lnTo>
                  <a:pt x="750" y="1032"/>
                </a:lnTo>
                <a:lnTo>
                  <a:pt x="750" y="1032"/>
                </a:lnTo>
                <a:lnTo>
                  <a:pt x="748" y="1033"/>
                </a:lnTo>
                <a:lnTo>
                  <a:pt x="748" y="1035"/>
                </a:lnTo>
                <a:lnTo>
                  <a:pt x="748" y="1035"/>
                </a:lnTo>
                <a:lnTo>
                  <a:pt x="747" y="1037"/>
                </a:lnTo>
                <a:lnTo>
                  <a:pt x="747" y="1037"/>
                </a:lnTo>
                <a:lnTo>
                  <a:pt x="747" y="1039"/>
                </a:lnTo>
                <a:lnTo>
                  <a:pt x="747" y="1039"/>
                </a:lnTo>
                <a:lnTo>
                  <a:pt x="746" y="1041"/>
                </a:lnTo>
                <a:lnTo>
                  <a:pt x="746" y="1043"/>
                </a:lnTo>
                <a:lnTo>
                  <a:pt x="746" y="1043"/>
                </a:lnTo>
                <a:lnTo>
                  <a:pt x="744" y="1044"/>
                </a:lnTo>
                <a:lnTo>
                  <a:pt x="744" y="1046"/>
                </a:lnTo>
                <a:lnTo>
                  <a:pt x="744" y="1046"/>
                </a:lnTo>
                <a:lnTo>
                  <a:pt x="744" y="1048"/>
                </a:lnTo>
                <a:lnTo>
                  <a:pt x="744" y="1048"/>
                </a:lnTo>
                <a:lnTo>
                  <a:pt x="743" y="1048"/>
                </a:lnTo>
                <a:lnTo>
                  <a:pt x="743" y="1051"/>
                </a:lnTo>
                <a:lnTo>
                  <a:pt x="744" y="1051"/>
                </a:lnTo>
                <a:lnTo>
                  <a:pt x="744" y="1051"/>
                </a:lnTo>
                <a:lnTo>
                  <a:pt x="743" y="1052"/>
                </a:lnTo>
                <a:lnTo>
                  <a:pt x="743" y="1054"/>
                </a:lnTo>
                <a:lnTo>
                  <a:pt x="742" y="1054"/>
                </a:lnTo>
                <a:lnTo>
                  <a:pt x="742" y="1055"/>
                </a:lnTo>
                <a:lnTo>
                  <a:pt x="742" y="1055"/>
                </a:lnTo>
                <a:lnTo>
                  <a:pt x="742" y="1056"/>
                </a:lnTo>
                <a:lnTo>
                  <a:pt x="742" y="1058"/>
                </a:lnTo>
                <a:lnTo>
                  <a:pt x="742" y="1059"/>
                </a:lnTo>
                <a:lnTo>
                  <a:pt x="742" y="1059"/>
                </a:lnTo>
                <a:lnTo>
                  <a:pt x="742" y="1062"/>
                </a:lnTo>
                <a:lnTo>
                  <a:pt x="742" y="1062"/>
                </a:lnTo>
                <a:lnTo>
                  <a:pt x="742" y="1062"/>
                </a:lnTo>
                <a:lnTo>
                  <a:pt x="740" y="1063"/>
                </a:lnTo>
                <a:lnTo>
                  <a:pt x="740" y="1065"/>
                </a:lnTo>
                <a:lnTo>
                  <a:pt x="739" y="1065"/>
                </a:lnTo>
                <a:lnTo>
                  <a:pt x="737" y="1065"/>
                </a:lnTo>
                <a:lnTo>
                  <a:pt x="737" y="1065"/>
                </a:lnTo>
                <a:lnTo>
                  <a:pt x="737" y="1065"/>
                </a:lnTo>
                <a:lnTo>
                  <a:pt x="737" y="1063"/>
                </a:lnTo>
                <a:lnTo>
                  <a:pt x="737" y="1062"/>
                </a:lnTo>
                <a:lnTo>
                  <a:pt x="736" y="1062"/>
                </a:lnTo>
                <a:lnTo>
                  <a:pt x="736" y="1062"/>
                </a:lnTo>
                <a:lnTo>
                  <a:pt x="735" y="1059"/>
                </a:lnTo>
                <a:lnTo>
                  <a:pt x="735" y="1059"/>
                </a:lnTo>
                <a:lnTo>
                  <a:pt x="733" y="1058"/>
                </a:lnTo>
                <a:lnTo>
                  <a:pt x="733" y="1059"/>
                </a:lnTo>
                <a:lnTo>
                  <a:pt x="731" y="1059"/>
                </a:lnTo>
                <a:lnTo>
                  <a:pt x="731" y="1059"/>
                </a:lnTo>
                <a:lnTo>
                  <a:pt x="729" y="1059"/>
                </a:lnTo>
                <a:lnTo>
                  <a:pt x="731" y="1059"/>
                </a:lnTo>
                <a:lnTo>
                  <a:pt x="729" y="1062"/>
                </a:lnTo>
                <a:lnTo>
                  <a:pt x="729" y="1062"/>
                </a:lnTo>
                <a:lnTo>
                  <a:pt x="729" y="1063"/>
                </a:lnTo>
                <a:lnTo>
                  <a:pt x="728" y="1066"/>
                </a:lnTo>
                <a:lnTo>
                  <a:pt x="726" y="1067"/>
                </a:lnTo>
                <a:lnTo>
                  <a:pt x="725" y="1067"/>
                </a:lnTo>
                <a:lnTo>
                  <a:pt x="725" y="1067"/>
                </a:lnTo>
                <a:lnTo>
                  <a:pt x="725" y="1069"/>
                </a:lnTo>
                <a:lnTo>
                  <a:pt x="724" y="1072"/>
                </a:lnTo>
                <a:lnTo>
                  <a:pt x="724" y="1073"/>
                </a:lnTo>
                <a:lnTo>
                  <a:pt x="725" y="1073"/>
                </a:lnTo>
                <a:lnTo>
                  <a:pt x="725" y="1076"/>
                </a:lnTo>
                <a:lnTo>
                  <a:pt x="725" y="1076"/>
                </a:lnTo>
                <a:lnTo>
                  <a:pt x="725" y="1077"/>
                </a:lnTo>
                <a:lnTo>
                  <a:pt x="722" y="1078"/>
                </a:lnTo>
                <a:lnTo>
                  <a:pt x="722" y="1078"/>
                </a:lnTo>
                <a:lnTo>
                  <a:pt x="720" y="1081"/>
                </a:lnTo>
                <a:lnTo>
                  <a:pt x="720" y="1081"/>
                </a:lnTo>
                <a:lnTo>
                  <a:pt x="717" y="1082"/>
                </a:lnTo>
                <a:lnTo>
                  <a:pt x="717" y="1084"/>
                </a:lnTo>
                <a:lnTo>
                  <a:pt x="717" y="1085"/>
                </a:lnTo>
                <a:lnTo>
                  <a:pt x="716" y="1087"/>
                </a:lnTo>
                <a:lnTo>
                  <a:pt x="714" y="1091"/>
                </a:lnTo>
                <a:lnTo>
                  <a:pt x="714" y="1093"/>
                </a:lnTo>
                <a:lnTo>
                  <a:pt x="711" y="1096"/>
                </a:lnTo>
                <a:lnTo>
                  <a:pt x="711" y="1099"/>
                </a:lnTo>
                <a:lnTo>
                  <a:pt x="711" y="1100"/>
                </a:lnTo>
                <a:lnTo>
                  <a:pt x="711" y="1100"/>
                </a:lnTo>
                <a:lnTo>
                  <a:pt x="711" y="1102"/>
                </a:lnTo>
                <a:lnTo>
                  <a:pt x="711" y="1103"/>
                </a:lnTo>
                <a:lnTo>
                  <a:pt x="710" y="1103"/>
                </a:lnTo>
                <a:lnTo>
                  <a:pt x="711" y="1103"/>
                </a:lnTo>
                <a:lnTo>
                  <a:pt x="711" y="1106"/>
                </a:lnTo>
                <a:lnTo>
                  <a:pt x="710" y="1106"/>
                </a:lnTo>
                <a:lnTo>
                  <a:pt x="710" y="1110"/>
                </a:lnTo>
                <a:lnTo>
                  <a:pt x="710" y="1110"/>
                </a:lnTo>
                <a:lnTo>
                  <a:pt x="709" y="1111"/>
                </a:lnTo>
                <a:lnTo>
                  <a:pt x="709" y="1111"/>
                </a:lnTo>
                <a:lnTo>
                  <a:pt x="709" y="1111"/>
                </a:lnTo>
                <a:lnTo>
                  <a:pt x="707" y="1111"/>
                </a:lnTo>
                <a:lnTo>
                  <a:pt x="707" y="1113"/>
                </a:lnTo>
                <a:lnTo>
                  <a:pt x="707" y="1113"/>
                </a:lnTo>
                <a:lnTo>
                  <a:pt x="707" y="1114"/>
                </a:lnTo>
                <a:lnTo>
                  <a:pt x="707" y="1115"/>
                </a:lnTo>
                <a:lnTo>
                  <a:pt x="709" y="1117"/>
                </a:lnTo>
                <a:lnTo>
                  <a:pt x="709" y="1118"/>
                </a:lnTo>
                <a:lnTo>
                  <a:pt x="707" y="1118"/>
                </a:lnTo>
                <a:lnTo>
                  <a:pt x="707" y="1119"/>
                </a:lnTo>
                <a:lnTo>
                  <a:pt x="706" y="1119"/>
                </a:lnTo>
                <a:lnTo>
                  <a:pt x="705" y="1119"/>
                </a:lnTo>
                <a:lnTo>
                  <a:pt x="705" y="1121"/>
                </a:lnTo>
                <a:lnTo>
                  <a:pt x="703" y="1122"/>
                </a:lnTo>
                <a:lnTo>
                  <a:pt x="703" y="1123"/>
                </a:lnTo>
                <a:lnTo>
                  <a:pt x="703" y="1123"/>
                </a:lnTo>
                <a:lnTo>
                  <a:pt x="702" y="1123"/>
                </a:lnTo>
                <a:lnTo>
                  <a:pt x="700" y="1123"/>
                </a:lnTo>
                <a:lnTo>
                  <a:pt x="700" y="1122"/>
                </a:lnTo>
                <a:lnTo>
                  <a:pt x="700" y="1121"/>
                </a:lnTo>
                <a:lnTo>
                  <a:pt x="700" y="1121"/>
                </a:lnTo>
                <a:lnTo>
                  <a:pt x="700" y="1119"/>
                </a:lnTo>
                <a:lnTo>
                  <a:pt x="700" y="1119"/>
                </a:lnTo>
                <a:lnTo>
                  <a:pt x="700" y="1118"/>
                </a:lnTo>
                <a:lnTo>
                  <a:pt x="698" y="1117"/>
                </a:lnTo>
                <a:lnTo>
                  <a:pt x="698" y="1117"/>
                </a:lnTo>
                <a:lnTo>
                  <a:pt x="698" y="1114"/>
                </a:lnTo>
                <a:lnTo>
                  <a:pt x="696" y="1114"/>
                </a:lnTo>
                <a:lnTo>
                  <a:pt x="698" y="1114"/>
                </a:lnTo>
                <a:lnTo>
                  <a:pt x="698" y="1114"/>
                </a:lnTo>
                <a:lnTo>
                  <a:pt x="698" y="1115"/>
                </a:lnTo>
                <a:lnTo>
                  <a:pt x="699" y="1115"/>
                </a:lnTo>
                <a:lnTo>
                  <a:pt x="699" y="1115"/>
                </a:lnTo>
                <a:lnTo>
                  <a:pt x="699" y="1114"/>
                </a:lnTo>
                <a:lnTo>
                  <a:pt x="699" y="1114"/>
                </a:lnTo>
                <a:lnTo>
                  <a:pt x="699" y="1114"/>
                </a:lnTo>
                <a:lnTo>
                  <a:pt x="698" y="1111"/>
                </a:lnTo>
                <a:lnTo>
                  <a:pt x="698" y="1111"/>
                </a:lnTo>
                <a:lnTo>
                  <a:pt x="698" y="1111"/>
                </a:lnTo>
                <a:lnTo>
                  <a:pt x="698" y="1110"/>
                </a:lnTo>
                <a:lnTo>
                  <a:pt x="698" y="1108"/>
                </a:lnTo>
                <a:lnTo>
                  <a:pt x="700" y="1107"/>
                </a:lnTo>
                <a:lnTo>
                  <a:pt x="700" y="1107"/>
                </a:lnTo>
                <a:lnTo>
                  <a:pt x="700" y="1107"/>
                </a:lnTo>
                <a:lnTo>
                  <a:pt x="702" y="1106"/>
                </a:lnTo>
                <a:lnTo>
                  <a:pt x="705" y="1102"/>
                </a:lnTo>
                <a:lnTo>
                  <a:pt x="703" y="1103"/>
                </a:lnTo>
                <a:lnTo>
                  <a:pt x="702" y="1103"/>
                </a:lnTo>
                <a:lnTo>
                  <a:pt x="702" y="1103"/>
                </a:lnTo>
                <a:lnTo>
                  <a:pt x="700" y="1106"/>
                </a:lnTo>
                <a:lnTo>
                  <a:pt x="699" y="1106"/>
                </a:lnTo>
                <a:lnTo>
                  <a:pt x="698" y="1107"/>
                </a:lnTo>
                <a:lnTo>
                  <a:pt x="698" y="1107"/>
                </a:lnTo>
                <a:lnTo>
                  <a:pt x="698" y="1108"/>
                </a:lnTo>
                <a:lnTo>
                  <a:pt x="695" y="1110"/>
                </a:lnTo>
                <a:lnTo>
                  <a:pt x="695" y="1110"/>
                </a:lnTo>
                <a:lnTo>
                  <a:pt x="695" y="1111"/>
                </a:lnTo>
                <a:lnTo>
                  <a:pt x="695" y="1111"/>
                </a:lnTo>
                <a:lnTo>
                  <a:pt x="695" y="1111"/>
                </a:lnTo>
                <a:lnTo>
                  <a:pt x="695" y="1110"/>
                </a:lnTo>
                <a:lnTo>
                  <a:pt x="694" y="1108"/>
                </a:lnTo>
                <a:lnTo>
                  <a:pt x="692" y="1108"/>
                </a:lnTo>
                <a:lnTo>
                  <a:pt x="692" y="1108"/>
                </a:lnTo>
                <a:lnTo>
                  <a:pt x="694" y="1111"/>
                </a:lnTo>
                <a:lnTo>
                  <a:pt x="695" y="1113"/>
                </a:lnTo>
                <a:lnTo>
                  <a:pt x="695" y="1114"/>
                </a:lnTo>
                <a:lnTo>
                  <a:pt x="696" y="1114"/>
                </a:lnTo>
                <a:lnTo>
                  <a:pt x="696" y="1115"/>
                </a:lnTo>
                <a:lnTo>
                  <a:pt x="695" y="1115"/>
                </a:lnTo>
                <a:lnTo>
                  <a:pt x="695" y="1115"/>
                </a:lnTo>
                <a:lnTo>
                  <a:pt x="695" y="1115"/>
                </a:lnTo>
                <a:lnTo>
                  <a:pt x="695" y="1117"/>
                </a:lnTo>
                <a:lnTo>
                  <a:pt x="695" y="1117"/>
                </a:lnTo>
                <a:lnTo>
                  <a:pt x="695" y="1118"/>
                </a:lnTo>
                <a:lnTo>
                  <a:pt x="694" y="1119"/>
                </a:lnTo>
                <a:lnTo>
                  <a:pt x="694" y="1119"/>
                </a:lnTo>
                <a:lnTo>
                  <a:pt x="692" y="1119"/>
                </a:lnTo>
                <a:lnTo>
                  <a:pt x="692" y="1119"/>
                </a:lnTo>
                <a:lnTo>
                  <a:pt x="691" y="1119"/>
                </a:lnTo>
                <a:lnTo>
                  <a:pt x="691" y="1119"/>
                </a:lnTo>
                <a:lnTo>
                  <a:pt x="688" y="1122"/>
                </a:lnTo>
                <a:lnTo>
                  <a:pt x="687" y="1122"/>
                </a:lnTo>
                <a:lnTo>
                  <a:pt x="685" y="1121"/>
                </a:lnTo>
                <a:lnTo>
                  <a:pt x="685" y="1119"/>
                </a:lnTo>
                <a:lnTo>
                  <a:pt x="684" y="1117"/>
                </a:lnTo>
                <a:lnTo>
                  <a:pt x="683" y="1117"/>
                </a:lnTo>
                <a:lnTo>
                  <a:pt x="683" y="1117"/>
                </a:lnTo>
                <a:lnTo>
                  <a:pt x="683" y="1118"/>
                </a:lnTo>
                <a:lnTo>
                  <a:pt x="684" y="1119"/>
                </a:lnTo>
                <a:lnTo>
                  <a:pt x="684" y="1119"/>
                </a:lnTo>
                <a:lnTo>
                  <a:pt x="685" y="1121"/>
                </a:lnTo>
                <a:lnTo>
                  <a:pt x="685" y="1122"/>
                </a:lnTo>
                <a:lnTo>
                  <a:pt x="685" y="1123"/>
                </a:lnTo>
                <a:lnTo>
                  <a:pt x="684" y="1125"/>
                </a:lnTo>
                <a:lnTo>
                  <a:pt x="684" y="1126"/>
                </a:lnTo>
                <a:lnTo>
                  <a:pt x="684" y="1126"/>
                </a:lnTo>
                <a:lnTo>
                  <a:pt x="685" y="1128"/>
                </a:lnTo>
                <a:lnTo>
                  <a:pt x="685" y="1129"/>
                </a:lnTo>
                <a:lnTo>
                  <a:pt x="685" y="1130"/>
                </a:lnTo>
                <a:lnTo>
                  <a:pt x="687" y="1130"/>
                </a:lnTo>
                <a:lnTo>
                  <a:pt x="687" y="1132"/>
                </a:lnTo>
                <a:lnTo>
                  <a:pt x="685" y="1133"/>
                </a:lnTo>
                <a:lnTo>
                  <a:pt x="685" y="1134"/>
                </a:lnTo>
                <a:lnTo>
                  <a:pt x="687" y="1134"/>
                </a:lnTo>
                <a:lnTo>
                  <a:pt x="688" y="1136"/>
                </a:lnTo>
                <a:lnTo>
                  <a:pt x="688" y="1136"/>
                </a:lnTo>
                <a:lnTo>
                  <a:pt x="690" y="1136"/>
                </a:lnTo>
                <a:lnTo>
                  <a:pt x="690" y="1136"/>
                </a:lnTo>
                <a:lnTo>
                  <a:pt x="692" y="1136"/>
                </a:lnTo>
                <a:lnTo>
                  <a:pt x="692" y="1136"/>
                </a:lnTo>
                <a:lnTo>
                  <a:pt x="691" y="1139"/>
                </a:lnTo>
                <a:lnTo>
                  <a:pt x="691" y="1140"/>
                </a:lnTo>
                <a:lnTo>
                  <a:pt x="690" y="1141"/>
                </a:lnTo>
                <a:lnTo>
                  <a:pt x="690" y="1143"/>
                </a:lnTo>
                <a:lnTo>
                  <a:pt x="690" y="1144"/>
                </a:lnTo>
                <a:lnTo>
                  <a:pt x="688" y="1145"/>
                </a:lnTo>
                <a:lnTo>
                  <a:pt x="687" y="1145"/>
                </a:lnTo>
                <a:lnTo>
                  <a:pt x="685" y="1145"/>
                </a:lnTo>
                <a:lnTo>
                  <a:pt x="685" y="1145"/>
                </a:lnTo>
                <a:lnTo>
                  <a:pt x="683" y="1145"/>
                </a:lnTo>
                <a:lnTo>
                  <a:pt x="681" y="1147"/>
                </a:lnTo>
                <a:lnTo>
                  <a:pt x="681" y="1147"/>
                </a:lnTo>
                <a:lnTo>
                  <a:pt x="680" y="1145"/>
                </a:lnTo>
                <a:lnTo>
                  <a:pt x="677" y="1145"/>
                </a:lnTo>
                <a:lnTo>
                  <a:pt x="674" y="1144"/>
                </a:lnTo>
                <a:lnTo>
                  <a:pt x="673" y="1144"/>
                </a:lnTo>
                <a:lnTo>
                  <a:pt x="672" y="1144"/>
                </a:lnTo>
                <a:lnTo>
                  <a:pt x="670" y="1143"/>
                </a:lnTo>
                <a:lnTo>
                  <a:pt x="669" y="1143"/>
                </a:lnTo>
                <a:lnTo>
                  <a:pt x="664" y="1143"/>
                </a:lnTo>
                <a:lnTo>
                  <a:pt x="659" y="1144"/>
                </a:lnTo>
                <a:lnTo>
                  <a:pt x="659" y="1144"/>
                </a:lnTo>
                <a:lnTo>
                  <a:pt x="658" y="1144"/>
                </a:lnTo>
                <a:lnTo>
                  <a:pt x="655" y="1143"/>
                </a:lnTo>
                <a:lnTo>
                  <a:pt x="654" y="1143"/>
                </a:lnTo>
                <a:lnTo>
                  <a:pt x="653" y="1143"/>
                </a:lnTo>
                <a:lnTo>
                  <a:pt x="653" y="1143"/>
                </a:lnTo>
                <a:lnTo>
                  <a:pt x="651" y="1141"/>
                </a:lnTo>
                <a:lnTo>
                  <a:pt x="651" y="1141"/>
                </a:lnTo>
                <a:lnTo>
                  <a:pt x="650" y="1141"/>
                </a:lnTo>
                <a:lnTo>
                  <a:pt x="650" y="1140"/>
                </a:lnTo>
                <a:lnTo>
                  <a:pt x="651" y="1139"/>
                </a:lnTo>
                <a:lnTo>
                  <a:pt x="651" y="1136"/>
                </a:lnTo>
                <a:lnTo>
                  <a:pt x="651" y="1136"/>
                </a:lnTo>
                <a:lnTo>
                  <a:pt x="651" y="1133"/>
                </a:lnTo>
                <a:lnTo>
                  <a:pt x="651" y="1133"/>
                </a:lnTo>
                <a:lnTo>
                  <a:pt x="653" y="1132"/>
                </a:lnTo>
                <a:lnTo>
                  <a:pt x="651" y="1132"/>
                </a:lnTo>
                <a:lnTo>
                  <a:pt x="651" y="1130"/>
                </a:lnTo>
                <a:lnTo>
                  <a:pt x="651" y="1129"/>
                </a:lnTo>
                <a:lnTo>
                  <a:pt x="651" y="1128"/>
                </a:lnTo>
                <a:lnTo>
                  <a:pt x="651" y="1128"/>
                </a:lnTo>
                <a:lnTo>
                  <a:pt x="651" y="1126"/>
                </a:lnTo>
                <a:lnTo>
                  <a:pt x="651" y="1126"/>
                </a:lnTo>
                <a:lnTo>
                  <a:pt x="651" y="1125"/>
                </a:lnTo>
                <a:lnTo>
                  <a:pt x="653" y="1122"/>
                </a:lnTo>
                <a:lnTo>
                  <a:pt x="651" y="1122"/>
                </a:lnTo>
                <a:lnTo>
                  <a:pt x="650" y="1125"/>
                </a:lnTo>
                <a:lnTo>
                  <a:pt x="648" y="1126"/>
                </a:lnTo>
                <a:lnTo>
                  <a:pt x="648" y="1126"/>
                </a:lnTo>
                <a:lnTo>
                  <a:pt x="648" y="1126"/>
                </a:lnTo>
                <a:lnTo>
                  <a:pt x="647" y="1128"/>
                </a:lnTo>
                <a:lnTo>
                  <a:pt x="647" y="1128"/>
                </a:lnTo>
                <a:lnTo>
                  <a:pt x="646" y="1129"/>
                </a:lnTo>
                <a:lnTo>
                  <a:pt x="646" y="1130"/>
                </a:lnTo>
                <a:lnTo>
                  <a:pt x="646" y="1130"/>
                </a:lnTo>
                <a:lnTo>
                  <a:pt x="646" y="1132"/>
                </a:lnTo>
                <a:lnTo>
                  <a:pt x="646" y="1133"/>
                </a:lnTo>
                <a:lnTo>
                  <a:pt x="644" y="1133"/>
                </a:lnTo>
                <a:lnTo>
                  <a:pt x="643" y="1133"/>
                </a:lnTo>
                <a:lnTo>
                  <a:pt x="642" y="1133"/>
                </a:lnTo>
                <a:lnTo>
                  <a:pt x="642" y="1133"/>
                </a:lnTo>
                <a:lnTo>
                  <a:pt x="642" y="1132"/>
                </a:lnTo>
                <a:lnTo>
                  <a:pt x="640" y="1132"/>
                </a:lnTo>
                <a:lnTo>
                  <a:pt x="640" y="1126"/>
                </a:lnTo>
                <a:lnTo>
                  <a:pt x="640" y="1126"/>
                </a:lnTo>
                <a:lnTo>
                  <a:pt x="640" y="1126"/>
                </a:lnTo>
                <a:lnTo>
                  <a:pt x="640" y="1128"/>
                </a:lnTo>
                <a:lnTo>
                  <a:pt x="640" y="1130"/>
                </a:lnTo>
                <a:lnTo>
                  <a:pt x="639" y="1130"/>
                </a:lnTo>
                <a:lnTo>
                  <a:pt x="640" y="1132"/>
                </a:lnTo>
                <a:lnTo>
                  <a:pt x="640" y="1136"/>
                </a:lnTo>
                <a:lnTo>
                  <a:pt x="639" y="1136"/>
                </a:lnTo>
                <a:lnTo>
                  <a:pt x="639" y="1136"/>
                </a:lnTo>
                <a:lnTo>
                  <a:pt x="639" y="1137"/>
                </a:lnTo>
                <a:lnTo>
                  <a:pt x="638" y="1136"/>
                </a:lnTo>
                <a:lnTo>
                  <a:pt x="636" y="1137"/>
                </a:lnTo>
                <a:lnTo>
                  <a:pt x="636" y="1137"/>
                </a:lnTo>
                <a:lnTo>
                  <a:pt x="635" y="1136"/>
                </a:lnTo>
                <a:lnTo>
                  <a:pt x="635" y="1136"/>
                </a:lnTo>
                <a:lnTo>
                  <a:pt x="636" y="1134"/>
                </a:lnTo>
                <a:lnTo>
                  <a:pt x="636" y="1133"/>
                </a:lnTo>
                <a:lnTo>
                  <a:pt x="636" y="1133"/>
                </a:lnTo>
                <a:lnTo>
                  <a:pt x="635" y="1134"/>
                </a:lnTo>
                <a:lnTo>
                  <a:pt x="635" y="1136"/>
                </a:lnTo>
                <a:lnTo>
                  <a:pt x="635" y="1136"/>
                </a:lnTo>
                <a:lnTo>
                  <a:pt x="633" y="1136"/>
                </a:lnTo>
                <a:lnTo>
                  <a:pt x="633" y="1134"/>
                </a:lnTo>
                <a:lnTo>
                  <a:pt x="632" y="1134"/>
                </a:lnTo>
                <a:lnTo>
                  <a:pt x="632" y="1136"/>
                </a:lnTo>
                <a:lnTo>
                  <a:pt x="632" y="1137"/>
                </a:lnTo>
                <a:lnTo>
                  <a:pt x="631" y="1137"/>
                </a:lnTo>
                <a:lnTo>
                  <a:pt x="631" y="1137"/>
                </a:lnTo>
                <a:lnTo>
                  <a:pt x="629" y="1137"/>
                </a:lnTo>
                <a:lnTo>
                  <a:pt x="629" y="1137"/>
                </a:lnTo>
                <a:lnTo>
                  <a:pt x="629" y="1139"/>
                </a:lnTo>
                <a:lnTo>
                  <a:pt x="629" y="1139"/>
                </a:lnTo>
                <a:lnTo>
                  <a:pt x="628" y="1139"/>
                </a:lnTo>
                <a:lnTo>
                  <a:pt x="628" y="1139"/>
                </a:lnTo>
                <a:lnTo>
                  <a:pt x="627" y="1139"/>
                </a:lnTo>
                <a:lnTo>
                  <a:pt x="627" y="1139"/>
                </a:lnTo>
                <a:lnTo>
                  <a:pt x="627" y="1139"/>
                </a:lnTo>
                <a:lnTo>
                  <a:pt x="627" y="1140"/>
                </a:lnTo>
                <a:lnTo>
                  <a:pt x="627" y="1140"/>
                </a:lnTo>
                <a:lnTo>
                  <a:pt x="627" y="1141"/>
                </a:lnTo>
                <a:lnTo>
                  <a:pt x="627" y="1141"/>
                </a:lnTo>
                <a:lnTo>
                  <a:pt x="625" y="1140"/>
                </a:lnTo>
                <a:lnTo>
                  <a:pt x="624" y="1140"/>
                </a:lnTo>
                <a:lnTo>
                  <a:pt x="624" y="1141"/>
                </a:lnTo>
                <a:lnTo>
                  <a:pt x="627" y="1141"/>
                </a:lnTo>
                <a:lnTo>
                  <a:pt x="627" y="1143"/>
                </a:lnTo>
                <a:lnTo>
                  <a:pt x="627" y="1144"/>
                </a:lnTo>
                <a:lnTo>
                  <a:pt x="625" y="1144"/>
                </a:lnTo>
                <a:lnTo>
                  <a:pt x="625" y="1145"/>
                </a:lnTo>
                <a:lnTo>
                  <a:pt x="625" y="1147"/>
                </a:lnTo>
                <a:lnTo>
                  <a:pt x="624" y="1148"/>
                </a:lnTo>
                <a:lnTo>
                  <a:pt x="624" y="1151"/>
                </a:lnTo>
                <a:lnTo>
                  <a:pt x="622" y="1151"/>
                </a:lnTo>
                <a:lnTo>
                  <a:pt x="622" y="1149"/>
                </a:lnTo>
                <a:lnTo>
                  <a:pt x="622" y="1149"/>
                </a:lnTo>
                <a:lnTo>
                  <a:pt x="620" y="1149"/>
                </a:lnTo>
                <a:lnTo>
                  <a:pt x="620" y="1149"/>
                </a:lnTo>
                <a:lnTo>
                  <a:pt x="620" y="1151"/>
                </a:lnTo>
                <a:lnTo>
                  <a:pt x="621" y="1151"/>
                </a:lnTo>
                <a:lnTo>
                  <a:pt x="621" y="1151"/>
                </a:lnTo>
                <a:lnTo>
                  <a:pt x="621" y="1152"/>
                </a:lnTo>
                <a:lnTo>
                  <a:pt x="621" y="1152"/>
                </a:lnTo>
                <a:lnTo>
                  <a:pt x="621" y="1155"/>
                </a:lnTo>
                <a:lnTo>
                  <a:pt x="618" y="1155"/>
                </a:lnTo>
                <a:lnTo>
                  <a:pt x="618" y="1156"/>
                </a:lnTo>
                <a:lnTo>
                  <a:pt x="612" y="1154"/>
                </a:lnTo>
                <a:lnTo>
                  <a:pt x="607" y="1149"/>
                </a:lnTo>
                <a:lnTo>
                  <a:pt x="602" y="1147"/>
                </a:lnTo>
                <a:lnTo>
                  <a:pt x="596" y="1143"/>
                </a:lnTo>
                <a:lnTo>
                  <a:pt x="591" y="1139"/>
                </a:lnTo>
                <a:lnTo>
                  <a:pt x="586" y="1134"/>
                </a:lnTo>
                <a:lnTo>
                  <a:pt x="580" y="1130"/>
                </a:lnTo>
                <a:lnTo>
                  <a:pt x="576" y="1128"/>
                </a:lnTo>
                <a:lnTo>
                  <a:pt x="575" y="1128"/>
                </a:lnTo>
                <a:lnTo>
                  <a:pt x="569" y="1123"/>
                </a:lnTo>
                <a:lnTo>
                  <a:pt x="565" y="1119"/>
                </a:lnTo>
                <a:lnTo>
                  <a:pt x="560" y="1115"/>
                </a:lnTo>
                <a:lnTo>
                  <a:pt x="554" y="1113"/>
                </a:lnTo>
                <a:lnTo>
                  <a:pt x="553" y="1111"/>
                </a:lnTo>
                <a:lnTo>
                  <a:pt x="549" y="1108"/>
                </a:lnTo>
                <a:lnTo>
                  <a:pt x="543" y="1104"/>
                </a:lnTo>
                <a:lnTo>
                  <a:pt x="539" y="1100"/>
                </a:lnTo>
                <a:lnTo>
                  <a:pt x="535" y="1097"/>
                </a:lnTo>
                <a:lnTo>
                  <a:pt x="534" y="1097"/>
                </a:lnTo>
                <a:lnTo>
                  <a:pt x="528" y="1093"/>
                </a:lnTo>
                <a:lnTo>
                  <a:pt x="523" y="1089"/>
                </a:lnTo>
                <a:lnTo>
                  <a:pt x="523" y="1089"/>
                </a:lnTo>
                <a:lnTo>
                  <a:pt x="517" y="1085"/>
                </a:lnTo>
                <a:lnTo>
                  <a:pt x="512" y="1081"/>
                </a:lnTo>
                <a:lnTo>
                  <a:pt x="506" y="1078"/>
                </a:lnTo>
                <a:lnTo>
                  <a:pt x="501" y="1074"/>
                </a:lnTo>
                <a:lnTo>
                  <a:pt x="497" y="1070"/>
                </a:lnTo>
                <a:lnTo>
                  <a:pt x="491" y="1067"/>
                </a:lnTo>
                <a:lnTo>
                  <a:pt x="486" y="1062"/>
                </a:lnTo>
                <a:lnTo>
                  <a:pt x="480" y="1059"/>
                </a:lnTo>
                <a:lnTo>
                  <a:pt x="475" y="1055"/>
                </a:lnTo>
                <a:lnTo>
                  <a:pt x="471" y="1051"/>
                </a:lnTo>
                <a:lnTo>
                  <a:pt x="465" y="1048"/>
                </a:lnTo>
                <a:lnTo>
                  <a:pt x="460" y="1044"/>
                </a:lnTo>
                <a:lnTo>
                  <a:pt x="456" y="1041"/>
                </a:lnTo>
                <a:lnTo>
                  <a:pt x="454" y="1040"/>
                </a:lnTo>
                <a:lnTo>
                  <a:pt x="449" y="1036"/>
                </a:lnTo>
                <a:lnTo>
                  <a:pt x="443" y="1033"/>
                </a:lnTo>
                <a:lnTo>
                  <a:pt x="438" y="1029"/>
                </a:lnTo>
                <a:lnTo>
                  <a:pt x="432" y="1025"/>
                </a:lnTo>
                <a:lnTo>
                  <a:pt x="428" y="1021"/>
                </a:lnTo>
                <a:lnTo>
                  <a:pt x="423" y="1017"/>
                </a:lnTo>
                <a:lnTo>
                  <a:pt x="417" y="1013"/>
                </a:lnTo>
                <a:lnTo>
                  <a:pt x="412" y="1010"/>
                </a:lnTo>
                <a:lnTo>
                  <a:pt x="406" y="1006"/>
                </a:lnTo>
                <a:lnTo>
                  <a:pt x="402" y="1002"/>
                </a:lnTo>
                <a:lnTo>
                  <a:pt x="397" y="999"/>
                </a:lnTo>
                <a:lnTo>
                  <a:pt x="391" y="995"/>
                </a:lnTo>
                <a:lnTo>
                  <a:pt x="386" y="991"/>
                </a:lnTo>
                <a:lnTo>
                  <a:pt x="380" y="987"/>
                </a:lnTo>
                <a:lnTo>
                  <a:pt x="375" y="984"/>
                </a:lnTo>
                <a:lnTo>
                  <a:pt x="369" y="980"/>
                </a:lnTo>
                <a:lnTo>
                  <a:pt x="364" y="976"/>
                </a:lnTo>
                <a:lnTo>
                  <a:pt x="360" y="972"/>
                </a:lnTo>
                <a:lnTo>
                  <a:pt x="354" y="969"/>
                </a:lnTo>
                <a:lnTo>
                  <a:pt x="349" y="965"/>
                </a:lnTo>
                <a:lnTo>
                  <a:pt x="343" y="961"/>
                </a:lnTo>
                <a:lnTo>
                  <a:pt x="338" y="957"/>
                </a:lnTo>
                <a:lnTo>
                  <a:pt x="334" y="954"/>
                </a:lnTo>
                <a:lnTo>
                  <a:pt x="328" y="950"/>
                </a:lnTo>
                <a:lnTo>
                  <a:pt x="323" y="946"/>
                </a:lnTo>
                <a:lnTo>
                  <a:pt x="317" y="942"/>
                </a:lnTo>
                <a:lnTo>
                  <a:pt x="312" y="939"/>
                </a:lnTo>
                <a:lnTo>
                  <a:pt x="306" y="935"/>
                </a:lnTo>
                <a:lnTo>
                  <a:pt x="301" y="931"/>
                </a:lnTo>
                <a:lnTo>
                  <a:pt x="295" y="927"/>
                </a:lnTo>
                <a:lnTo>
                  <a:pt x="291" y="922"/>
                </a:lnTo>
                <a:lnTo>
                  <a:pt x="286" y="920"/>
                </a:lnTo>
                <a:lnTo>
                  <a:pt x="280" y="916"/>
                </a:lnTo>
                <a:lnTo>
                  <a:pt x="275" y="911"/>
                </a:lnTo>
                <a:lnTo>
                  <a:pt x="269" y="909"/>
                </a:lnTo>
                <a:lnTo>
                  <a:pt x="264" y="903"/>
                </a:lnTo>
                <a:lnTo>
                  <a:pt x="260" y="901"/>
                </a:lnTo>
                <a:lnTo>
                  <a:pt x="256" y="898"/>
                </a:lnTo>
                <a:lnTo>
                  <a:pt x="254" y="896"/>
                </a:lnTo>
                <a:lnTo>
                  <a:pt x="249" y="892"/>
                </a:lnTo>
                <a:lnTo>
                  <a:pt x="243" y="890"/>
                </a:lnTo>
                <a:lnTo>
                  <a:pt x="238" y="885"/>
                </a:lnTo>
                <a:lnTo>
                  <a:pt x="232" y="881"/>
                </a:lnTo>
                <a:lnTo>
                  <a:pt x="227" y="877"/>
                </a:lnTo>
                <a:lnTo>
                  <a:pt x="222" y="875"/>
                </a:lnTo>
                <a:lnTo>
                  <a:pt x="217" y="870"/>
                </a:lnTo>
                <a:lnTo>
                  <a:pt x="212" y="866"/>
                </a:lnTo>
                <a:lnTo>
                  <a:pt x="206" y="862"/>
                </a:lnTo>
                <a:lnTo>
                  <a:pt x="201" y="859"/>
                </a:lnTo>
                <a:lnTo>
                  <a:pt x="196" y="855"/>
                </a:lnTo>
                <a:lnTo>
                  <a:pt x="190" y="851"/>
                </a:lnTo>
                <a:lnTo>
                  <a:pt x="186" y="847"/>
                </a:lnTo>
                <a:lnTo>
                  <a:pt x="180" y="843"/>
                </a:lnTo>
                <a:lnTo>
                  <a:pt x="175" y="840"/>
                </a:lnTo>
                <a:lnTo>
                  <a:pt x="170" y="836"/>
                </a:lnTo>
                <a:lnTo>
                  <a:pt x="164" y="832"/>
                </a:lnTo>
                <a:lnTo>
                  <a:pt x="159" y="829"/>
                </a:lnTo>
                <a:lnTo>
                  <a:pt x="153" y="824"/>
                </a:lnTo>
                <a:lnTo>
                  <a:pt x="152" y="824"/>
                </a:lnTo>
                <a:lnTo>
                  <a:pt x="148" y="821"/>
                </a:lnTo>
                <a:lnTo>
                  <a:pt x="144" y="817"/>
                </a:lnTo>
                <a:lnTo>
                  <a:pt x="138" y="813"/>
                </a:lnTo>
                <a:lnTo>
                  <a:pt x="133" y="810"/>
                </a:lnTo>
                <a:lnTo>
                  <a:pt x="127" y="806"/>
                </a:lnTo>
                <a:lnTo>
                  <a:pt x="122" y="802"/>
                </a:lnTo>
                <a:lnTo>
                  <a:pt x="116" y="798"/>
                </a:lnTo>
                <a:lnTo>
                  <a:pt x="112" y="794"/>
                </a:lnTo>
                <a:lnTo>
                  <a:pt x="107" y="791"/>
                </a:lnTo>
                <a:lnTo>
                  <a:pt x="101" y="787"/>
                </a:lnTo>
                <a:lnTo>
                  <a:pt x="97" y="784"/>
                </a:lnTo>
                <a:lnTo>
                  <a:pt x="96" y="783"/>
                </a:lnTo>
                <a:lnTo>
                  <a:pt x="90" y="780"/>
                </a:lnTo>
                <a:lnTo>
                  <a:pt x="85" y="776"/>
                </a:lnTo>
                <a:lnTo>
                  <a:pt x="79" y="772"/>
                </a:lnTo>
                <a:lnTo>
                  <a:pt x="74" y="768"/>
                </a:lnTo>
                <a:lnTo>
                  <a:pt x="70" y="765"/>
                </a:lnTo>
                <a:lnTo>
                  <a:pt x="70" y="764"/>
                </a:lnTo>
                <a:lnTo>
                  <a:pt x="68" y="764"/>
                </a:lnTo>
                <a:lnTo>
                  <a:pt x="68" y="761"/>
                </a:lnTo>
                <a:lnTo>
                  <a:pt x="68" y="760"/>
                </a:lnTo>
                <a:lnTo>
                  <a:pt x="67" y="758"/>
                </a:lnTo>
                <a:lnTo>
                  <a:pt x="66" y="756"/>
                </a:lnTo>
                <a:lnTo>
                  <a:pt x="66" y="754"/>
                </a:lnTo>
                <a:lnTo>
                  <a:pt x="64" y="753"/>
                </a:lnTo>
                <a:lnTo>
                  <a:pt x="63" y="751"/>
                </a:lnTo>
                <a:lnTo>
                  <a:pt x="61" y="750"/>
                </a:lnTo>
                <a:lnTo>
                  <a:pt x="61" y="747"/>
                </a:lnTo>
                <a:lnTo>
                  <a:pt x="61" y="746"/>
                </a:lnTo>
                <a:lnTo>
                  <a:pt x="60" y="743"/>
                </a:lnTo>
                <a:lnTo>
                  <a:pt x="60" y="742"/>
                </a:lnTo>
                <a:lnTo>
                  <a:pt x="60" y="739"/>
                </a:lnTo>
                <a:lnTo>
                  <a:pt x="59" y="736"/>
                </a:lnTo>
                <a:lnTo>
                  <a:pt x="59" y="735"/>
                </a:lnTo>
                <a:lnTo>
                  <a:pt x="57" y="734"/>
                </a:lnTo>
                <a:lnTo>
                  <a:pt x="57" y="731"/>
                </a:lnTo>
                <a:lnTo>
                  <a:pt x="57" y="728"/>
                </a:lnTo>
                <a:lnTo>
                  <a:pt x="57" y="725"/>
                </a:lnTo>
                <a:lnTo>
                  <a:pt x="56" y="724"/>
                </a:lnTo>
                <a:lnTo>
                  <a:pt x="55" y="723"/>
                </a:lnTo>
                <a:lnTo>
                  <a:pt x="55" y="720"/>
                </a:lnTo>
                <a:lnTo>
                  <a:pt x="53" y="719"/>
                </a:lnTo>
                <a:lnTo>
                  <a:pt x="52" y="717"/>
                </a:lnTo>
                <a:lnTo>
                  <a:pt x="50" y="717"/>
                </a:lnTo>
                <a:lnTo>
                  <a:pt x="48" y="716"/>
                </a:lnTo>
                <a:lnTo>
                  <a:pt x="46" y="716"/>
                </a:lnTo>
                <a:lnTo>
                  <a:pt x="44" y="716"/>
                </a:lnTo>
                <a:lnTo>
                  <a:pt x="41" y="716"/>
                </a:lnTo>
                <a:lnTo>
                  <a:pt x="38" y="716"/>
                </a:lnTo>
                <a:lnTo>
                  <a:pt x="37" y="714"/>
                </a:lnTo>
                <a:lnTo>
                  <a:pt x="35" y="714"/>
                </a:lnTo>
                <a:lnTo>
                  <a:pt x="34" y="713"/>
                </a:lnTo>
                <a:lnTo>
                  <a:pt x="33" y="712"/>
                </a:lnTo>
                <a:lnTo>
                  <a:pt x="31" y="710"/>
                </a:lnTo>
                <a:lnTo>
                  <a:pt x="30" y="709"/>
                </a:lnTo>
                <a:lnTo>
                  <a:pt x="29" y="708"/>
                </a:lnTo>
                <a:lnTo>
                  <a:pt x="26" y="708"/>
                </a:lnTo>
                <a:lnTo>
                  <a:pt x="24" y="708"/>
                </a:lnTo>
                <a:lnTo>
                  <a:pt x="22" y="709"/>
                </a:lnTo>
                <a:lnTo>
                  <a:pt x="20" y="710"/>
                </a:lnTo>
                <a:lnTo>
                  <a:pt x="19" y="710"/>
                </a:lnTo>
                <a:lnTo>
                  <a:pt x="16" y="712"/>
                </a:lnTo>
                <a:lnTo>
                  <a:pt x="14" y="712"/>
                </a:lnTo>
                <a:lnTo>
                  <a:pt x="11" y="712"/>
                </a:lnTo>
                <a:lnTo>
                  <a:pt x="9" y="712"/>
                </a:lnTo>
                <a:lnTo>
                  <a:pt x="8" y="710"/>
                </a:lnTo>
                <a:lnTo>
                  <a:pt x="5" y="709"/>
                </a:lnTo>
                <a:lnTo>
                  <a:pt x="5" y="709"/>
                </a:lnTo>
                <a:lnTo>
                  <a:pt x="4" y="706"/>
                </a:lnTo>
                <a:lnTo>
                  <a:pt x="4" y="706"/>
                </a:lnTo>
                <a:lnTo>
                  <a:pt x="4" y="704"/>
                </a:lnTo>
                <a:lnTo>
                  <a:pt x="4" y="701"/>
                </a:lnTo>
                <a:lnTo>
                  <a:pt x="5" y="699"/>
                </a:lnTo>
                <a:lnTo>
                  <a:pt x="5" y="698"/>
                </a:lnTo>
                <a:lnTo>
                  <a:pt x="8" y="697"/>
                </a:lnTo>
                <a:lnTo>
                  <a:pt x="8" y="695"/>
                </a:lnTo>
                <a:lnTo>
                  <a:pt x="9" y="694"/>
                </a:lnTo>
                <a:lnTo>
                  <a:pt x="11" y="693"/>
                </a:lnTo>
                <a:lnTo>
                  <a:pt x="11" y="690"/>
                </a:lnTo>
                <a:lnTo>
                  <a:pt x="9" y="688"/>
                </a:lnTo>
                <a:lnTo>
                  <a:pt x="8" y="688"/>
                </a:lnTo>
                <a:lnTo>
                  <a:pt x="5" y="690"/>
                </a:lnTo>
                <a:lnTo>
                  <a:pt x="3" y="688"/>
                </a:lnTo>
                <a:lnTo>
                  <a:pt x="1" y="688"/>
                </a:lnTo>
                <a:lnTo>
                  <a:pt x="0" y="687"/>
                </a:lnTo>
                <a:lnTo>
                  <a:pt x="0" y="686"/>
                </a:lnTo>
                <a:lnTo>
                  <a:pt x="0" y="683"/>
                </a:lnTo>
                <a:lnTo>
                  <a:pt x="0" y="680"/>
                </a:lnTo>
                <a:lnTo>
                  <a:pt x="0" y="679"/>
                </a:lnTo>
                <a:lnTo>
                  <a:pt x="0" y="678"/>
                </a:lnTo>
                <a:lnTo>
                  <a:pt x="0" y="676"/>
                </a:lnTo>
                <a:lnTo>
                  <a:pt x="0" y="673"/>
                </a:lnTo>
                <a:lnTo>
                  <a:pt x="1" y="672"/>
                </a:lnTo>
                <a:lnTo>
                  <a:pt x="3" y="671"/>
                </a:lnTo>
                <a:lnTo>
                  <a:pt x="3" y="669"/>
                </a:lnTo>
                <a:lnTo>
                  <a:pt x="4" y="668"/>
                </a:lnTo>
                <a:lnTo>
                  <a:pt x="5" y="667"/>
                </a:lnTo>
                <a:lnTo>
                  <a:pt x="7" y="665"/>
                </a:lnTo>
                <a:lnTo>
                  <a:pt x="8" y="664"/>
                </a:lnTo>
                <a:lnTo>
                  <a:pt x="9" y="662"/>
                </a:lnTo>
                <a:lnTo>
                  <a:pt x="11" y="661"/>
                </a:lnTo>
                <a:lnTo>
                  <a:pt x="12" y="660"/>
                </a:lnTo>
                <a:lnTo>
                  <a:pt x="14" y="660"/>
                </a:lnTo>
                <a:lnTo>
                  <a:pt x="16" y="658"/>
                </a:lnTo>
                <a:lnTo>
                  <a:pt x="18" y="657"/>
                </a:lnTo>
                <a:lnTo>
                  <a:pt x="19" y="657"/>
                </a:lnTo>
                <a:lnTo>
                  <a:pt x="20" y="656"/>
                </a:lnTo>
                <a:lnTo>
                  <a:pt x="22" y="656"/>
                </a:lnTo>
                <a:lnTo>
                  <a:pt x="22" y="654"/>
                </a:lnTo>
                <a:lnTo>
                  <a:pt x="23" y="653"/>
                </a:lnTo>
                <a:lnTo>
                  <a:pt x="24" y="652"/>
                </a:lnTo>
                <a:lnTo>
                  <a:pt x="26" y="650"/>
                </a:lnTo>
                <a:lnTo>
                  <a:pt x="27" y="650"/>
                </a:lnTo>
                <a:lnTo>
                  <a:pt x="30" y="649"/>
                </a:lnTo>
                <a:lnTo>
                  <a:pt x="33" y="650"/>
                </a:lnTo>
                <a:lnTo>
                  <a:pt x="34" y="652"/>
                </a:lnTo>
                <a:lnTo>
                  <a:pt x="34" y="646"/>
                </a:lnTo>
                <a:lnTo>
                  <a:pt x="34" y="642"/>
                </a:lnTo>
                <a:lnTo>
                  <a:pt x="34" y="638"/>
                </a:lnTo>
                <a:lnTo>
                  <a:pt x="34" y="637"/>
                </a:lnTo>
                <a:lnTo>
                  <a:pt x="45" y="635"/>
                </a:lnTo>
                <a:lnTo>
                  <a:pt x="45" y="634"/>
                </a:lnTo>
                <a:lnTo>
                  <a:pt x="44" y="631"/>
                </a:lnTo>
                <a:lnTo>
                  <a:pt x="44" y="628"/>
                </a:lnTo>
                <a:lnTo>
                  <a:pt x="44" y="623"/>
                </a:lnTo>
                <a:lnTo>
                  <a:pt x="42" y="619"/>
                </a:lnTo>
                <a:lnTo>
                  <a:pt x="41" y="613"/>
                </a:lnTo>
                <a:lnTo>
                  <a:pt x="41" y="608"/>
                </a:lnTo>
                <a:lnTo>
                  <a:pt x="40" y="602"/>
                </a:lnTo>
                <a:lnTo>
                  <a:pt x="38" y="597"/>
                </a:lnTo>
                <a:lnTo>
                  <a:pt x="38" y="593"/>
                </a:lnTo>
                <a:lnTo>
                  <a:pt x="37" y="587"/>
                </a:lnTo>
                <a:lnTo>
                  <a:pt x="37" y="585"/>
                </a:lnTo>
                <a:lnTo>
                  <a:pt x="41" y="585"/>
                </a:lnTo>
                <a:lnTo>
                  <a:pt x="45" y="585"/>
                </a:lnTo>
                <a:lnTo>
                  <a:pt x="48" y="583"/>
                </a:lnTo>
                <a:lnTo>
                  <a:pt x="49" y="583"/>
                </a:lnTo>
                <a:lnTo>
                  <a:pt x="50" y="583"/>
                </a:lnTo>
                <a:lnTo>
                  <a:pt x="52" y="583"/>
                </a:lnTo>
                <a:lnTo>
                  <a:pt x="55" y="583"/>
                </a:lnTo>
                <a:lnTo>
                  <a:pt x="59" y="583"/>
                </a:lnTo>
                <a:lnTo>
                  <a:pt x="64" y="583"/>
                </a:lnTo>
                <a:lnTo>
                  <a:pt x="66" y="583"/>
                </a:lnTo>
                <a:lnTo>
                  <a:pt x="66" y="583"/>
                </a:lnTo>
                <a:lnTo>
                  <a:pt x="67" y="583"/>
                </a:lnTo>
                <a:lnTo>
                  <a:pt x="68" y="582"/>
                </a:lnTo>
                <a:lnTo>
                  <a:pt x="68" y="582"/>
                </a:lnTo>
                <a:lnTo>
                  <a:pt x="72" y="582"/>
                </a:lnTo>
                <a:lnTo>
                  <a:pt x="74" y="583"/>
                </a:lnTo>
                <a:lnTo>
                  <a:pt x="74" y="583"/>
                </a:lnTo>
                <a:lnTo>
                  <a:pt x="74" y="583"/>
                </a:lnTo>
                <a:lnTo>
                  <a:pt x="75" y="583"/>
                </a:lnTo>
                <a:lnTo>
                  <a:pt x="75" y="582"/>
                </a:lnTo>
                <a:lnTo>
                  <a:pt x="75" y="582"/>
                </a:lnTo>
                <a:lnTo>
                  <a:pt x="75" y="582"/>
                </a:lnTo>
                <a:lnTo>
                  <a:pt x="76" y="580"/>
                </a:lnTo>
                <a:lnTo>
                  <a:pt x="76" y="582"/>
                </a:lnTo>
                <a:lnTo>
                  <a:pt x="76" y="582"/>
                </a:lnTo>
                <a:lnTo>
                  <a:pt x="76" y="580"/>
                </a:lnTo>
                <a:lnTo>
                  <a:pt x="76" y="580"/>
                </a:lnTo>
                <a:lnTo>
                  <a:pt x="76" y="580"/>
                </a:lnTo>
                <a:lnTo>
                  <a:pt x="76" y="582"/>
                </a:lnTo>
                <a:lnTo>
                  <a:pt x="76" y="580"/>
                </a:lnTo>
                <a:lnTo>
                  <a:pt x="78" y="580"/>
                </a:lnTo>
                <a:lnTo>
                  <a:pt x="78" y="580"/>
                </a:lnTo>
                <a:lnTo>
                  <a:pt x="78" y="580"/>
                </a:lnTo>
                <a:lnTo>
                  <a:pt x="79" y="580"/>
                </a:lnTo>
                <a:lnTo>
                  <a:pt x="79" y="580"/>
                </a:lnTo>
                <a:lnTo>
                  <a:pt x="79" y="580"/>
                </a:lnTo>
                <a:lnTo>
                  <a:pt x="81" y="580"/>
                </a:lnTo>
                <a:lnTo>
                  <a:pt x="82" y="582"/>
                </a:lnTo>
                <a:lnTo>
                  <a:pt x="82" y="582"/>
                </a:lnTo>
                <a:lnTo>
                  <a:pt x="82" y="582"/>
                </a:lnTo>
                <a:lnTo>
                  <a:pt x="82" y="583"/>
                </a:lnTo>
                <a:lnTo>
                  <a:pt x="83" y="583"/>
                </a:lnTo>
                <a:lnTo>
                  <a:pt x="83" y="583"/>
                </a:lnTo>
                <a:lnTo>
                  <a:pt x="83" y="583"/>
                </a:lnTo>
                <a:lnTo>
                  <a:pt x="85" y="583"/>
                </a:lnTo>
                <a:lnTo>
                  <a:pt x="85" y="583"/>
                </a:lnTo>
                <a:lnTo>
                  <a:pt x="85" y="583"/>
                </a:lnTo>
                <a:lnTo>
                  <a:pt x="85" y="583"/>
                </a:lnTo>
                <a:lnTo>
                  <a:pt x="85" y="585"/>
                </a:lnTo>
                <a:lnTo>
                  <a:pt x="86" y="585"/>
                </a:lnTo>
                <a:lnTo>
                  <a:pt x="86" y="585"/>
                </a:lnTo>
                <a:lnTo>
                  <a:pt x="86" y="585"/>
                </a:lnTo>
                <a:lnTo>
                  <a:pt x="87" y="586"/>
                </a:lnTo>
                <a:lnTo>
                  <a:pt x="87" y="586"/>
                </a:lnTo>
                <a:lnTo>
                  <a:pt x="87" y="586"/>
                </a:lnTo>
                <a:lnTo>
                  <a:pt x="87" y="587"/>
                </a:lnTo>
                <a:lnTo>
                  <a:pt x="87" y="587"/>
                </a:lnTo>
                <a:lnTo>
                  <a:pt x="87" y="587"/>
                </a:lnTo>
                <a:lnTo>
                  <a:pt x="89" y="587"/>
                </a:lnTo>
                <a:lnTo>
                  <a:pt x="89" y="589"/>
                </a:lnTo>
                <a:lnTo>
                  <a:pt x="89" y="589"/>
                </a:lnTo>
                <a:lnTo>
                  <a:pt x="90" y="589"/>
                </a:lnTo>
                <a:lnTo>
                  <a:pt x="90" y="589"/>
                </a:lnTo>
                <a:lnTo>
                  <a:pt x="90" y="589"/>
                </a:lnTo>
                <a:lnTo>
                  <a:pt x="92" y="589"/>
                </a:lnTo>
                <a:lnTo>
                  <a:pt x="92" y="587"/>
                </a:lnTo>
                <a:lnTo>
                  <a:pt x="92" y="587"/>
                </a:lnTo>
                <a:lnTo>
                  <a:pt x="93" y="587"/>
                </a:lnTo>
                <a:lnTo>
                  <a:pt x="93" y="587"/>
                </a:lnTo>
                <a:lnTo>
                  <a:pt x="93" y="587"/>
                </a:lnTo>
                <a:lnTo>
                  <a:pt x="93" y="587"/>
                </a:lnTo>
                <a:lnTo>
                  <a:pt x="94" y="587"/>
                </a:lnTo>
                <a:lnTo>
                  <a:pt x="94" y="587"/>
                </a:lnTo>
                <a:lnTo>
                  <a:pt x="94" y="586"/>
                </a:lnTo>
                <a:lnTo>
                  <a:pt x="96" y="586"/>
                </a:lnTo>
                <a:lnTo>
                  <a:pt x="94" y="586"/>
                </a:lnTo>
                <a:lnTo>
                  <a:pt x="94" y="586"/>
                </a:lnTo>
                <a:lnTo>
                  <a:pt x="96" y="586"/>
                </a:lnTo>
                <a:lnTo>
                  <a:pt x="96" y="586"/>
                </a:lnTo>
                <a:lnTo>
                  <a:pt x="96" y="586"/>
                </a:lnTo>
                <a:lnTo>
                  <a:pt x="96" y="586"/>
                </a:lnTo>
                <a:lnTo>
                  <a:pt x="97" y="586"/>
                </a:lnTo>
                <a:lnTo>
                  <a:pt x="97" y="585"/>
                </a:lnTo>
                <a:lnTo>
                  <a:pt x="96" y="585"/>
                </a:lnTo>
                <a:lnTo>
                  <a:pt x="96" y="585"/>
                </a:lnTo>
                <a:lnTo>
                  <a:pt x="96" y="583"/>
                </a:lnTo>
                <a:lnTo>
                  <a:pt x="96" y="583"/>
                </a:lnTo>
                <a:lnTo>
                  <a:pt x="96" y="583"/>
                </a:lnTo>
                <a:lnTo>
                  <a:pt x="96" y="582"/>
                </a:lnTo>
                <a:lnTo>
                  <a:pt x="97" y="582"/>
                </a:lnTo>
                <a:lnTo>
                  <a:pt x="97" y="580"/>
                </a:lnTo>
                <a:lnTo>
                  <a:pt x="97" y="580"/>
                </a:lnTo>
                <a:lnTo>
                  <a:pt x="97" y="579"/>
                </a:lnTo>
                <a:lnTo>
                  <a:pt x="97" y="575"/>
                </a:lnTo>
                <a:lnTo>
                  <a:pt x="97" y="575"/>
                </a:lnTo>
                <a:lnTo>
                  <a:pt x="97" y="572"/>
                </a:lnTo>
                <a:lnTo>
                  <a:pt x="97" y="571"/>
                </a:lnTo>
                <a:lnTo>
                  <a:pt x="97" y="548"/>
                </a:lnTo>
                <a:lnTo>
                  <a:pt x="97" y="548"/>
                </a:lnTo>
                <a:lnTo>
                  <a:pt x="97" y="548"/>
                </a:lnTo>
                <a:lnTo>
                  <a:pt x="97" y="548"/>
                </a:lnTo>
                <a:lnTo>
                  <a:pt x="98" y="548"/>
                </a:lnTo>
                <a:lnTo>
                  <a:pt x="98" y="546"/>
                </a:lnTo>
                <a:lnTo>
                  <a:pt x="98" y="546"/>
                </a:lnTo>
                <a:lnTo>
                  <a:pt x="98" y="548"/>
                </a:lnTo>
                <a:lnTo>
                  <a:pt x="100" y="548"/>
                </a:lnTo>
                <a:lnTo>
                  <a:pt x="100" y="548"/>
                </a:lnTo>
                <a:lnTo>
                  <a:pt x="101" y="548"/>
                </a:lnTo>
                <a:lnTo>
                  <a:pt x="101" y="548"/>
                </a:lnTo>
                <a:lnTo>
                  <a:pt x="101" y="548"/>
                </a:lnTo>
                <a:lnTo>
                  <a:pt x="102" y="546"/>
                </a:lnTo>
                <a:lnTo>
                  <a:pt x="102" y="546"/>
                </a:lnTo>
                <a:lnTo>
                  <a:pt x="104" y="546"/>
                </a:lnTo>
                <a:lnTo>
                  <a:pt x="105" y="531"/>
                </a:lnTo>
                <a:lnTo>
                  <a:pt x="107" y="517"/>
                </a:lnTo>
                <a:lnTo>
                  <a:pt x="107" y="515"/>
                </a:lnTo>
                <a:lnTo>
                  <a:pt x="108" y="509"/>
                </a:lnTo>
                <a:lnTo>
                  <a:pt x="108" y="507"/>
                </a:lnTo>
                <a:lnTo>
                  <a:pt x="108" y="504"/>
                </a:lnTo>
                <a:lnTo>
                  <a:pt x="109" y="501"/>
                </a:lnTo>
                <a:lnTo>
                  <a:pt x="111" y="490"/>
                </a:lnTo>
                <a:lnTo>
                  <a:pt x="111" y="489"/>
                </a:lnTo>
                <a:lnTo>
                  <a:pt x="112" y="476"/>
                </a:lnTo>
                <a:lnTo>
                  <a:pt x="112" y="472"/>
                </a:lnTo>
                <a:lnTo>
                  <a:pt x="112" y="472"/>
                </a:lnTo>
                <a:lnTo>
                  <a:pt x="119" y="468"/>
                </a:lnTo>
                <a:lnTo>
                  <a:pt x="122" y="466"/>
                </a:lnTo>
                <a:lnTo>
                  <a:pt x="122" y="463"/>
                </a:lnTo>
                <a:lnTo>
                  <a:pt x="123" y="461"/>
                </a:lnTo>
                <a:lnTo>
                  <a:pt x="123" y="453"/>
                </a:lnTo>
                <a:lnTo>
                  <a:pt x="126" y="446"/>
                </a:lnTo>
                <a:lnTo>
                  <a:pt x="128" y="433"/>
                </a:lnTo>
                <a:lnTo>
                  <a:pt x="128" y="430"/>
                </a:lnTo>
                <a:lnTo>
                  <a:pt x="134" y="431"/>
                </a:lnTo>
                <a:lnTo>
                  <a:pt x="142" y="435"/>
                </a:lnTo>
                <a:lnTo>
                  <a:pt x="145" y="434"/>
                </a:lnTo>
                <a:lnTo>
                  <a:pt x="152" y="430"/>
                </a:lnTo>
                <a:lnTo>
                  <a:pt x="163" y="424"/>
                </a:lnTo>
                <a:lnTo>
                  <a:pt x="165" y="423"/>
                </a:lnTo>
                <a:lnTo>
                  <a:pt x="165" y="423"/>
                </a:lnTo>
                <a:lnTo>
                  <a:pt x="167" y="422"/>
                </a:lnTo>
                <a:lnTo>
                  <a:pt x="168" y="422"/>
                </a:lnTo>
                <a:lnTo>
                  <a:pt x="170" y="422"/>
                </a:lnTo>
                <a:lnTo>
                  <a:pt x="170" y="420"/>
                </a:lnTo>
                <a:lnTo>
                  <a:pt x="170" y="420"/>
                </a:lnTo>
                <a:lnTo>
                  <a:pt x="171" y="420"/>
                </a:lnTo>
                <a:lnTo>
                  <a:pt x="171" y="420"/>
                </a:lnTo>
                <a:lnTo>
                  <a:pt x="172" y="419"/>
                </a:lnTo>
                <a:lnTo>
                  <a:pt x="172" y="419"/>
                </a:lnTo>
                <a:lnTo>
                  <a:pt x="172" y="419"/>
                </a:lnTo>
                <a:lnTo>
                  <a:pt x="172" y="419"/>
                </a:lnTo>
                <a:lnTo>
                  <a:pt x="174" y="419"/>
                </a:lnTo>
                <a:lnTo>
                  <a:pt x="174" y="419"/>
                </a:lnTo>
                <a:lnTo>
                  <a:pt x="174" y="419"/>
                </a:lnTo>
                <a:lnTo>
                  <a:pt x="175" y="419"/>
                </a:lnTo>
                <a:lnTo>
                  <a:pt x="175" y="418"/>
                </a:lnTo>
                <a:lnTo>
                  <a:pt x="175" y="418"/>
                </a:lnTo>
                <a:lnTo>
                  <a:pt x="176" y="418"/>
                </a:lnTo>
                <a:lnTo>
                  <a:pt x="176" y="418"/>
                </a:lnTo>
                <a:lnTo>
                  <a:pt x="178" y="416"/>
                </a:lnTo>
                <a:lnTo>
                  <a:pt x="178" y="416"/>
                </a:lnTo>
                <a:lnTo>
                  <a:pt x="178" y="416"/>
                </a:lnTo>
                <a:lnTo>
                  <a:pt x="179" y="416"/>
                </a:lnTo>
                <a:lnTo>
                  <a:pt x="179" y="416"/>
                </a:lnTo>
                <a:lnTo>
                  <a:pt x="179" y="416"/>
                </a:lnTo>
                <a:lnTo>
                  <a:pt x="180" y="416"/>
                </a:lnTo>
                <a:lnTo>
                  <a:pt x="180" y="415"/>
                </a:lnTo>
                <a:lnTo>
                  <a:pt x="180" y="415"/>
                </a:lnTo>
                <a:lnTo>
                  <a:pt x="180" y="415"/>
                </a:lnTo>
                <a:lnTo>
                  <a:pt x="182" y="415"/>
                </a:lnTo>
                <a:lnTo>
                  <a:pt x="182" y="415"/>
                </a:lnTo>
                <a:lnTo>
                  <a:pt x="183" y="414"/>
                </a:lnTo>
                <a:lnTo>
                  <a:pt x="183" y="414"/>
                </a:lnTo>
                <a:lnTo>
                  <a:pt x="183" y="414"/>
                </a:lnTo>
                <a:lnTo>
                  <a:pt x="185" y="414"/>
                </a:lnTo>
                <a:lnTo>
                  <a:pt x="186" y="412"/>
                </a:lnTo>
                <a:lnTo>
                  <a:pt x="186" y="412"/>
                </a:lnTo>
                <a:lnTo>
                  <a:pt x="186" y="412"/>
                </a:lnTo>
                <a:lnTo>
                  <a:pt x="187" y="412"/>
                </a:lnTo>
                <a:lnTo>
                  <a:pt x="187" y="411"/>
                </a:lnTo>
                <a:lnTo>
                  <a:pt x="189" y="411"/>
                </a:lnTo>
                <a:lnTo>
                  <a:pt x="190" y="411"/>
                </a:lnTo>
                <a:lnTo>
                  <a:pt x="190" y="409"/>
                </a:lnTo>
                <a:lnTo>
                  <a:pt x="191" y="409"/>
                </a:lnTo>
                <a:lnTo>
                  <a:pt x="191" y="409"/>
                </a:lnTo>
                <a:lnTo>
                  <a:pt x="191" y="409"/>
                </a:lnTo>
                <a:lnTo>
                  <a:pt x="191" y="408"/>
                </a:lnTo>
                <a:lnTo>
                  <a:pt x="193" y="408"/>
                </a:lnTo>
                <a:lnTo>
                  <a:pt x="193" y="408"/>
                </a:lnTo>
                <a:lnTo>
                  <a:pt x="194" y="408"/>
                </a:lnTo>
                <a:lnTo>
                  <a:pt x="194" y="408"/>
                </a:lnTo>
                <a:lnTo>
                  <a:pt x="194" y="408"/>
                </a:lnTo>
                <a:lnTo>
                  <a:pt x="196" y="408"/>
                </a:lnTo>
                <a:lnTo>
                  <a:pt x="196" y="407"/>
                </a:lnTo>
                <a:lnTo>
                  <a:pt x="196" y="407"/>
                </a:lnTo>
                <a:lnTo>
                  <a:pt x="197" y="407"/>
                </a:lnTo>
                <a:lnTo>
                  <a:pt x="197" y="407"/>
                </a:lnTo>
                <a:lnTo>
                  <a:pt x="197" y="405"/>
                </a:lnTo>
                <a:lnTo>
                  <a:pt x="197" y="405"/>
                </a:lnTo>
                <a:lnTo>
                  <a:pt x="197" y="405"/>
                </a:lnTo>
                <a:lnTo>
                  <a:pt x="197" y="404"/>
                </a:lnTo>
                <a:lnTo>
                  <a:pt x="198" y="404"/>
                </a:lnTo>
                <a:lnTo>
                  <a:pt x="198" y="404"/>
                </a:lnTo>
                <a:lnTo>
                  <a:pt x="200" y="404"/>
                </a:lnTo>
                <a:lnTo>
                  <a:pt x="200" y="404"/>
                </a:lnTo>
                <a:lnTo>
                  <a:pt x="200" y="403"/>
                </a:lnTo>
                <a:lnTo>
                  <a:pt x="200" y="403"/>
                </a:lnTo>
                <a:lnTo>
                  <a:pt x="201" y="403"/>
                </a:lnTo>
                <a:lnTo>
                  <a:pt x="201" y="401"/>
                </a:lnTo>
                <a:lnTo>
                  <a:pt x="202" y="401"/>
                </a:lnTo>
                <a:lnTo>
                  <a:pt x="202" y="401"/>
                </a:lnTo>
                <a:lnTo>
                  <a:pt x="202" y="401"/>
                </a:lnTo>
                <a:lnTo>
                  <a:pt x="204" y="401"/>
                </a:lnTo>
                <a:lnTo>
                  <a:pt x="204" y="401"/>
                </a:lnTo>
                <a:lnTo>
                  <a:pt x="204" y="401"/>
                </a:lnTo>
                <a:lnTo>
                  <a:pt x="205" y="401"/>
                </a:lnTo>
                <a:lnTo>
                  <a:pt x="205" y="401"/>
                </a:lnTo>
                <a:lnTo>
                  <a:pt x="205" y="401"/>
                </a:lnTo>
                <a:lnTo>
                  <a:pt x="205" y="401"/>
                </a:lnTo>
                <a:lnTo>
                  <a:pt x="206" y="401"/>
                </a:lnTo>
                <a:lnTo>
                  <a:pt x="206" y="401"/>
                </a:lnTo>
                <a:lnTo>
                  <a:pt x="206" y="401"/>
                </a:lnTo>
                <a:lnTo>
                  <a:pt x="208" y="401"/>
                </a:lnTo>
                <a:lnTo>
                  <a:pt x="208" y="401"/>
                </a:lnTo>
                <a:lnTo>
                  <a:pt x="208" y="401"/>
                </a:lnTo>
                <a:lnTo>
                  <a:pt x="209" y="401"/>
                </a:lnTo>
                <a:lnTo>
                  <a:pt x="209" y="401"/>
                </a:lnTo>
                <a:lnTo>
                  <a:pt x="211" y="401"/>
                </a:lnTo>
                <a:lnTo>
                  <a:pt x="211" y="401"/>
                </a:lnTo>
                <a:lnTo>
                  <a:pt x="211" y="401"/>
                </a:lnTo>
                <a:lnTo>
                  <a:pt x="211" y="401"/>
                </a:lnTo>
                <a:lnTo>
                  <a:pt x="211" y="400"/>
                </a:lnTo>
                <a:lnTo>
                  <a:pt x="212" y="400"/>
                </a:lnTo>
                <a:lnTo>
                  <a:pt x="212" y="400"/>
                </a:lnTo>
                <a:lnTo>
                  <a:pt x="212" y="400"/>
                </a:lnTo>
                <a:lnTo>
                  <a:pt x="213" y="400"/>
                </a:lnTo>
                <a:lnTo>
                  <a:pt x="213" y="400"/>
                </a:lnTo>
                <a:lnTo>
                  <a:pt x="213" y="398"/>
                </a:lnTo>
                <a:lnTo>
                  <a:pt x="213" y="398"/>
                </a:lnTo>
                <a:lnTo>
                  <a:pt x="213" y="397"/>
                </a:lnTo>
                <a:lnTo>
                  <a:pt x="213" y="397"/>
                </a:lnTo>
                <a:lnTo>
                  <a:pt x="213" y="397"/>
                </a:lnTo>
                <a:lnTo>
                  <a:pt x="213" y="397"/>
                </a:lnTo>
                <a:lnTo>
                  <a:pt x="213" y="396"/>
                </a:lnTo>
                <a:lnTo>
                  <a:pt x="213" y="396"/>
                </a:lnTo>
                <a:lnTo>
                  <a:pt x="213" y="394"/>
                </a:lnTo>
                <a:lnTo>
                  <a:pt x="213" y="394"/>
                </a:lnTo>
                <a:lnTo>
                  <a:pt x="215" y="394"/>
                </a:lnTo>
                <a:lnTo>
                  <a:pt x="215" y="394"/>
                </a:lnTo>
                <a:lnTo>
                  <a:pt x="215" y="394"/>
                </a:lnTo>
                <a:lnTo>
                  <a:pt x="215" y="396"/>
                </a:lnTo>
                <a:lnTo>
                  <a:pt x="215" y="397"/>
                </a:lnTo>
                <a:lnTo>
                  <a:pt x="215" y="398"/>
                </a:lnTo>
                <a:lnTo>
                  <a:pt x="215" y="398"/>
                </a:lnTo>
                <a:lnTo>
                  <a:pt x="216" y="400"/>
                </a:lnTo>
                <a:lnTo>
                  <a:pt x="216" y="400"/>
                </a:lnTo>
                <a:lnTo>
                  <a:pt x="216" y="400"/>
                </a:lnTo>
                <a:lnTo>
                  <a:pt x="217" y="400"/>
                </a:lnTo>
                <a:lnTo>
                  <a:pt x="219" y="401"/>
                </a:lnTo>
                <a:lnTo>
                  <a:pt x="220" y="403"/>
                </a:lnTo>
                <a:lnTo>
                  <a:pt x="222" y="403"/>
                </a:lnTo>
                <a:lnTo>
                  <a:pt x="222" y="403"/>
                </a:lnTo>
                <a:lnTo>
                  <a:pt x="223" y="403"/>
                </a:lnTo>
                <a:lnTo>
                  <a:pt x="224" y="404"/>
                </a:lnTo>
                <a:lnTo>
                  <a:pt x="226" y="405"/>
                </a:lnTo>
                <a:lnTo>
                  <a:pt x="227" y="405"/>
                </a:lnTo>
                <a:lnTo>
                  <a:pt x="228" y="408"/>
                </a:lnTo>
                <a:lnTo>
                  <a:pt x="230" y="408"/>
                </a:lnTo>
                <a:lnTo>
                  <a:pt x="230" y="408"/>
                </a:lnTo>
                <a:lnTo>
                  <a:pt x="230" y="408"/>
                </a:lnTo>
                <a:lnTo>
                  <a:pt x="231" y="409"/>
                </a:lnTo>
                <a:lnTo>
                  <a:pt x="232" y="411"/>
                </a:lnTo>
                <a:lnTo>
                  <a:pt x="232" y="411"/>
                </a:lnTo>
                <a:lnTo>
                  <a:pt x="234" y="411"/>
                </a:lnTo>
                <a:lnTo>
                  <a:pt x="234" y="411"/>
                </a:lnTo>
                <a:lnTo>
                  <a:pt x="235" y="411"/>
                </a:lnTo>
                <a:lnTo>
                  <a:pt x="235" y="412"/>
                </a:lnTo>
                <a:lnTo>
                  <a:pt x="235" y="412"/>
                </a:lnTo>
                <a:lnTo>
                  <a:pt x="235" y="412"/>
                </a:lnTo>
                <a:lnTo>
                  <a:pt x="237" y="414"/>
                </a:lnTo>
                <a:lnTo>
                  <a:pt x="237" y="414"/>
                </a:lnTo>
                <a:lnTo>
                  <a:pt x="238" y="414"/>
                </a:lnTo>
                <a:lnTo>
                  <a:pt x="239" y="415"/>
                </a:lnTo>
                <a:lnTo>
                  <a:pt x="241" y="416"/>
                </a:lnTo>
                <a:lnTo>
                  <a:pt x="241" y="416"/>
                </a:lnTo>
                <a:lnTo>
                  <a:pt x="241" y="416"/>
                </a:lnTo>
                <a:lnTo>
                  <a:pt x="242" y="418"/>
                </a:lnTo>
                <a:lnTo>
                  <a:pt x="243" y="418"/>
                </a:lnTo>
                <a:lnTo>
                  <a:pt x="245" y="419"/>
                </a:lnTo>
                <a:lnTo>
                  <a:pt x="245" y="419"/>
                </a:lnTo>
                <a:lnTo>
                  <a:pt x="246" y="419"/>
                </a:lnTo>
                <a:lnTo>
                  <a:pt x="246" y="420"/>
                </a:lnTo>
                <a:lnTo>
                  <a:pt x="248" y="422"/>
                </a:lnTo>
                <a:lnTo>
                  <a:pt x="249" y="422"/>
                </a:lnTo>
                <a:lnTo>
                  <a:pt x="249" y="422"/>
                </a:lnTo>
                <a:lnTo>
                  <a:pt x="249" y="423"/>
                </a:lnTo>
                <a:lnTo>
                  <a:pt x="249" y="423"/>
                </a:lnTo>
                <a:lnTo>
                  <a:pt x="250" y="423"/>
                </a:lnTo>
                <a:lnTo>
                  <a:pt x="250" y="424"/>
                </a:lnTo>
                <a:lnTo>
                  <a:pt x="252" y="424"/>
                </a:lnTo>
                <a:lnTo>
                  <a:pt x="252" y="424"/>
                </a:lnTo>
                <a:lnTo>
                  <a:pt x="252" y="424"/>
                </a:lnTo>
                <a:lnTo>
                  <a:pt x="252" y="424"/>
                </a:lnTo>
                <a:lnTo>
                  <a:pt x="252" y="426"/>
                </a:lnTo>
                <a:lnTo>
                  <a:pt x="253" y="426"/>
                </a:lnTo>
                <a:lnTo>
                  <a:pt x="253" y="426"/>
                </a:lnTo>
                <a:lnTo>
                  <a:pt x="253" y="427"/>
                </a:lnTo>
                <a:lnTo>
                  <a:pt x="254" y="427"/>
                </a:lnTo>
                <a:lnTo>
                  <a:pt x="254" y="427"/>
                </a:lnTo>
                <a:lnTo>
                  <a:pt x="256" y="429"/>
                </a:lnTo>
                <a:lnTo>
                  <a:pt x="256" y="430"/>
                </a:lnTo>
                <a:lnTo>
                  <a:pt x="256" y="430"/>
                </a:lnTo>
                <a:lnTo>
                  <a:pt x="257" y="430"/>
                </a:lnTo>
                <a:lnTo>
                  <a:pt x="257" y="431"/>
                </a:lnTo>
                <a:lnTo>
                  <a:pt x="258" y="433"/>
                </a:lnTo>
                <a:lnTo>
                  <a:pt x="260" y="434"/>
                </a:lnTo>
                <a:lnTo>
                  <a:pt x="260" y="434"/>
                </a:lnTo>
                <a:lnTo>
                  <a:pt x="260" y="435"/>
                </a:lnTo>
                <a:lnTo>
                  <a:pt x="261" y="437"/>
                </a:lnTo>
                <a:lnTo>
                  <a:pt x="261" y="438"/>
                </a:lnTo>
                <a:lnTo>
                  <a:pt x="263" y="438"/>
                </a:lnTo>
                <a:lnTo>
                  <a:pt x="263" y="438"/>
                </a:lnTo>
                <a:lnTo>
                  <a:pt x="263" y="438"/>
                </a:lnTo>
                <a:lnTo>
                  <a:pt x="263" y="440"/>
                </a:lnTo>
                <a:lnTo>
                  <a:pt x="263" y="440"/>
                </a:lnTo>
                <a:lnTo>
                  <a:pt x="264" y="441"/>
                </a:lnTo>
                <a:lnTo>
                  <a:pt x="264" y="441"/>
                </a:lnTo>
                <a:lnTo>
                  <a:pt x="265" y="442"/>
                </a:lnTo>
                <a:lnTo>
                  <a:pt x="265" y="442"/>
                </a:lnTo>
                <a:lnTo>
                  <a:pt x="265" y="444"/>
                </a:lnTo>
                <a:lnTo>
                  <a:pt x="265" y="444"/>
                </a:lnTo>
                <a:lnTo>
                  <a:pt x="267" y="445"/>
                </a:lnTo>
                <a:lnTo>
                  <a:pt x="267" y="445"/>
                </a:lnTo>
                <a:lnTo>
                  <a:pt x="268" y="446"/>
                </a:lnTo>
                <a:lnTo>
                  <a:pt x="268" y="446"/>
                </a:lnTo>
                <a:lnTo>
                  <a:pt x="268" y="446"/>
                </a:lnTo>
                <a:lnTo>
                  <a:pt x="268" y="446"/>
                </a:lnTo>
                <a:lnTo>
                  <a:pt x="268" y="448"/>
                </a:lnTo>
                <a:lnTo>
                  <a:pt x="269" y="448"/>
                </a:lnTo>
                <a:lnTo>
                  <a:pt x="269" y="448"/>
                </a:lnTo>
                <a:lnTo>
                  <a:pt x="269" y="448"/>
                </a:lnTo>
                <a:lnTo>
                  <a:pt x="271" y="449"/>
                </a:lnTo>
                <a:lnTo>
                  <a:pt x="271" y="449"/>
                </a:lnTo>
                <a:lnTo>
                  <a:pt x="271" y="449"/>
                </a:lnTo>
                <a:lnTo>
                  <a:pt x="272" y="450"/>
                </a:lnTo>
                <a:lnTo>
                  <a:pt x="272" y="450"/>
                </a:lnTo>
                <a:lnTo>
                  <a:pt x="272" y="452"/>
                </a:lnTo>
                <a:lnTo>
                  <a:pt x="274" y="452"/>
                </a:lnTo>
                <a:lnTo>
                  <a:pt x="274" y="452"/>
                </a:lnTo>
                <a:lnTo>
                  <a:pt x="274" y="452"/>
                </a:lnTo>
                <a:lnTo>
                  <a:pt x="274" y="453"/>
                </a:lnTo>
                <a:lnTo>
                  <a:pt x="275" y="453"/>
                </a:lnTo>
                <a:lnTo>
                  <a:pt x="275" y="453"/>
                </a:lnTo>
                <a:lnTo>
                  <a:pt x="275" y="455"/>
                </a:lnTo>
                <a:lnTo>
                  <a:pt x="275" y="455"/>
                </a:lnTo>
                <a:lnTo>
                  <a:pt x="276" y="455"/>
                </a:lnTo>
                <a:lnTo>
                  <a:pt x="276" y="456"/>
                </a:lnTo>
                <a:lnTo>
                  <a:pt x="276" y="456"/>
                </a:lnTo>
                <a:lnTo>
                  <a:pt x="276" y="457"/>
                </a:lnTo>
                <a:lnTo>
                  <a:pt x="276" y="457"/>
                </a:lnTo>
                <a:lnTo>
                  <a:pt x="278" y="457"/>
                </a:lnTo>
                <a:lnTo>
                  <a:pt x="278" y="459"/>
                </a:lnTo>
                <a:lnTo>
                  <a:pt x="278" y="459"/>
                </a:lnTo>
                <a:lnTo>
                  <a:pt x="279" y="460"/>
                </a:lnTo>
                <a:lnTo>
                  <a:pt x="279" y="460"/>
                </a:lnTo>
                <a:lnTo>
                  <a:pt x="279" y="460"/>
                </a:lnTo>
                <a:lnTo>
                  <a:pt x="280" y="463"/>
                </a:lnTo>
                <a:lnTo>
                  <a:pt x="280" y="463"/>
                </a:lnTo>
                <a:lnTo>
                  <a:pt x="282" y="464"/>
                </a:lnTo>
                <a:lnTo>
                  <a:pt x="282" y="466"/>
                </a:lnTo>
                <a:lnTo>
                  <a:pt x="282" y="466"/>
                </a:lnTo>
                <a:lnTo>
                  <a:pt x="282" y="466"/>
                </a:lnTo>
                <a:lnTo>
                  <a:pt x="283" y="467"/>
                </a:lnTo>
                <a:lnTo>
                  <a:pt x="283" y="467"/>
                </a:lnTo>
                <a:lnTo>
                  <a:pt x="283" y="467"/>
                </a:lnTo>
                <a:lnTo>
                  <a:pt x="284" y="468"/>
                </a:lnTo>
                <a:lnTo>
                  <a:pt x="284" y="468"/>
                </a:lnTo>
                <a:lnTo>
                  <a:pt x="284" y="470"/>
                </a:lnTo>
                <a:lnTo>
                  <a:pt x="286" y="471"/>
                </a:lnTo>
                <a:lnTo>
                  <a:pt x="287" y="472"/>
                </a:lnTo>
                <a:lnTo>
                  <a:pt x="287" y="472"/>
                </a:lnTo>
                <a:lnTo>
                  <a:pt x="287" y="474"/>
                </a:lnTo>
                <a:lnTo>
                  <a:pt x="287" y="474"/>
                </a:lnTo>
                <a:lnTo>
                  <a:pt x="287" y="474"/>
                </a:lnTo>
                <a:lnTo>
                  <a:pt x="289" y="474"/>
                </a:lnTo>
                <a:lnTo>
                  <a:pt x="289" y="475"/>
                </a:lnTo>
                <a:lnTo>
                  <a:pt x="289" y="475"/>
                </a:lnTo>
                <a:lnTo>
                  <a:pt x="290" y="476"/>
                </a:lnTo>
                <a:lnTo>
                  <a:pt x="290" y="476"/>
                </a:lnTo>
                <a:lnTo>
                  <a:pt x="290" y="476"/>
                </a:lnTo>
                <a:lnTo>
                  <a:pt x="290" y="478"/>
                </a:lnTo>
                <a:lnTo>
                  <a:pt x="290" y="478"/>
                </a:lnTo>
                <a:lnTo>
                  <a:pt x="291" y="478"/>
                </a:lnTo>
                <a:lnTo>
                  <a:pt x="291" y="479"/>
                </a:lnTo>
                <a:lnTo>
                  <a:pt x="291" y="479"/>
                </a:lnTo>
                <a:lnTo>
                  <a:pt x="293" y="479"/>
                </a:lnTo>
                <a:lnTo>
                  <a:pt x="293" y="479"/>
                </a:lnTo>
                <a:lnTo>
                  <a:pt x="293" y="481"/>
                </a:lnTo>
                <a:lnTo>
                  <a:pt x="294" y="481"/>
                </a:lnTo>
                <a:lnTo>
                  <a:pt x="295" y="482"/>
                </a:lnTo>
                <a:lnTo>
                  <a:pt x="295" y="482"/>
                </a:lnTo>
                <a:lnTo>
                  <a:pt x="295" y="482"/>
                </a:lnTo>
                <a:lnTo>
                  <a:pt x="295" y="483"/>
                </a:lnTo>
                <a:lnTo>
                  <a:pt x="297" y="485"/>
                </a:lnTo>
                <a:lnTo>
                  <a:pt x="298" y="485"/>
                </a:lnTo>
                <a:lnTo>
                  <a:pt x="298" y="486"/>
                </a:lnTo>
                <a:lnTo>
                  <a:pt x="300" y="486"/>
                </a:lnTo>
                <a:lnTo>
                  <a:pt x="300" y="486"/>
                </a:lnTo>
                <a:lnTo>
                  <a:pt x="300" y="487"/>
                </a:lnTo>
                <a:lnTo>
                  <a:pt x="301" y="487"/>
                </a:lnTo>
                <a:lnTo>
                  <a:pt x="301" y="487"/>
                </a:lnTo>
                <a:lnTo>
                  <a:pt x="301" y="487"/>
                </a:lnTo>
                <a:lnTo>
                  <a:pt x="301" y="487"/>
                </a:lnTo>
                <a:lnTo>
                  <a:pt x="301" y="487"/>
                </a:lnTo>
                <a:lnTo>
                  <a:pt x="302" y="489"/>
                </a:lnTo>
                <a:lnTo>
                  <a:pt x="302" y="489"/>
                </a:lnTo>
                <a:lnTo>
                  <a:pt x="304" y="489"/>
                </a:lnTo>
                <a:lnTo>
                  <a:pt x="304" y="489"/>
                </a:lnTo>
                <a:lnTo>
                  <a:pt x="304" y="489"/>
                </a:lnTo>
                <a:lnTo>
                  <a:pt x="305" y="489"/>
                </a:lnTo>
                <a:lnTo>
                  <a:pt x="305" y="489"/>
                </a:lnTo>
                <a:lnTo>
                  <a:pt x="306" y="489"/>
                </a:lnTo>
                <a:lnTo>
                  <a:pt x="306" y="489"/>
                </a:lnTo>
                <a:lnTo>
                  <a:pt x="308" y="489"/>
                </a:lnTo>
                <a:lnTo>
                  <a:pt x="308" y="489"/>
                </a:lnTo>
                <a:lnTo>
                  <a:pt x="308" y="489"/>
                </a:lnTo>
                <a:lnTo>
                  <a:pt x="309" y="489"/>
                </a:lnTo>
                <a:lnTo>
                  <a:pt x="309" y="489"/>
                </a:lnTo>
                <a:lnTo>
                  <a:pt x="309" y="490"/>
                </a:lnTo>
                <a:lnTo>
                  <a:pt x="309" y="490"/>
                </a:lnTo>
                <a:lnTo>
                  <a:pt x="309" y="490"/>
                </a:lnTo>
                <a:lnTo>
                  <a:pt x="310" y="490"/>
                </a:lnTo>
                <a:lnTo>
                  <a:pt x="310" y="492"/>
                </a:lnTo>
                <a:lnTo>
                  <a:pt x="312" y="493"/>
                </a:lnTo>
                <a:lnTo>
                  <a:pt x="312" y="493"/>
                </a:lnTo>
                <a:lnTo>
                  <a:pt x="312" y="493"/>
                </a:lnTo>
                <a:lnTo>
                  <a:pt x="312" y="494"/>
                </a:lnTo>
                <a:lnTo>
                  <a:pt x="312" y="494"/>
                </a:lnTo>
                <a:lnTo>
                  <a:pt x="313" y="496"/>
                </a:lnTo>
                <a:lnTo>
                  <a:pt x="313" y="496"/>
                </a:lnTo>
                <a:lnTo>
                  <a:pt x="315" y="497"/>
                </a:lnTo>
                <a:lnTo>
                  <a:pt x="315" y="497"/>
                </a:lnTo>
                <a:lnTo>
                  <a:pt x="316" y="498"/>
                </a:lnTo>
                <a:lnTo>
                  <a:pt x="316" y="500"/>
                </a:lnTo>
                <a:lnTo>
                  <a:pt x="317" y="500"/>
                </a:lnTo>
                <a:lnTo>
                  <a:pt x="317" y="501"/>
                </a:lnTo>
                <a:lnTo>
                  <a:pt x="317" y="501"/>
                </a:lnTo>
                <a:lnTo>
                  <a:pt x="319" y="501"/>
                </a:lnTo>
                <a:lnTo>
                  <a:pt x="320" y="502"/>
                </a:lnTo>
                <a:lnTo>
                  <a:pt x="320" y="502"/>
                </a:lnTo>
                <a:lnTo>
                  <a:pt x="320" y="504"/>
                </a:lnTo>
                <a:lnTo>
                  <a:pt x="321" y="504"/>
                </a:lnTo>
                <a:lnTo>
                  <a:pt x="321" y="504"/>
                </a:lnTo>
                <a:lnTo>
                  <a:pt x="321" y="504"/>
                </a:lnTo>
                <a:lnTo>
                  <a:pt x="323" y="504"/>
                </a:lnTo>
                <a:lnTo>
                  <a:pt x="323" y="505"/>
                </a:lnTo>
                <a:lnTo>
                  <a:pt x="323" y="505"/>
                </a:lnTo>
                <a:lnTo>
                  <a:pt x="323" y="507"/>
                </a:lnTo>
                <a:lnTo>
                  <a:pt x="324" y="507"/>
                </a:lnTo>
                <a:lnTo>
                  <a:pt x="324" y="507"/>
                </a:lnTo>
                <a:lnTo>
                  <a:pt x="324" y="507"/>
                </a:lnTo>
                <a:lnTo>
                  <a:pt x="324" y="507"/>
                </a:lnTo>
                <a:lnTo>
                  <a:pt x="324" y="508"/>
                </a:lnTo>
                <a:lnTo>
                  <a:pt x="326" y="509"/>
                </a:lnTo>
                <a:lnTo>
                  <a:pt x="326" y="509"/>
                </a:lnTo>
                <a:lnTo>
                  <a:pt x="326" y="509"/>
                </a:lnTo>
                <a:lnTo>
                  <a:pt x="326" y="511"/>
                </a:lnTo>
                <a:lnTo>
                  <a:pt x="326" y="511"/>
                </a:lnTo>
                <a:lnTo>
                  <a:pt x="327" y="512"/>
                </a:lnTo>
                <a:lnTo>
                  <a:pt x="327" y="512"/>
                </a:lnTo>
                <a:lnTo>
                  <a:pt x="327" y="512"/>
                </a:lnTo>
                <a:lnTo>
                  <a:pt x="327" y="513"/>
                </a:lnTo>
                <a:lnTo>
                  <a:pt x="328" y="513"/>
                </a:lnTo>
                <a:lnTo>
                  <a:pt x="328" y="513"/>
                </a:lnTo>
                <a:lnTo>
                  <a:pt x="328" y="513"/>
                </a:lnTo>
                <a:lnTo>
                  <a:pt x="328" y="513"/>
                </a:lnTo>
                <a:lnTo>
                  <a:pt x="328" y="512"/>
                </a:lnTo>
                <a:lnTo>
                  <a:pt x="330" y="512"/>
                </a:lnTo>
                <a:lnTo>
                  <a:pt x="330" y="512"/>
                </a:lnTo>
                <a:lnTo>
                  <a:pt x="330" y="512"/>
                </a:lnTo>
                <a:lnTo>
                  <a:pt x="331" y="512"/>
                </a:lnTo>
                <a:lnTo>
                  <a:pt x="331" y="512"/>
                </a:lnTo>
                <a:lnTo>
                  <a:pt x="331" y="512"/>
                </a:lnTo>
                <a:lnTo>
                  <a:pt x="331" y="512"/>
                </a:lnTo>
                <a:lnTo>
                  <a:pt x="331" y="512"/>
                </a:lnTo>
                <a:lnTo>
                  <a:pt x="331" y="511"/>
                </a:lnTo>
                <a:lnTo>
                  <a:pt x="331" y="511"/>
                </a:lnTo>
                <a:lnTo>
                  <a:pt x="332" y="511"/>
                </a:lnTo>
                <a:lnTo>
                  <a:pt x="332" y="511"/>
                </a:lnTo>
                <a:lnTo>
                  <a:pt x="334" y="511"/>
                </a:lnTo>
                <a:lnTo>
                  <a:pt x="334" y="512"/>
                </a:lnTo>
                <a:lnTo>
                  <a:pt x="334" y="512"/>
                </a:lnTo>
                <a:lnTo>
                  <a:pt x="334" y="511"/>
                </a:lnTo>
                <a:lnTo>
                  <a:pt x="335" y="511"/>
                </a:lnTo>
                <a:lnTo>
                  <a:pt x="335" y="511"/>
                </a:lnTo>
                <a:lnTo>
                  <a:pt x="336" y="511"/>
                </a:lnTo>
                <a:lnTo>
                  <a:pt x="336" y="509"/>
                </a:lnTo>
                <a:lnTo>
                  <a:pt x="336" y="509"/>
                </a:lnTo>
                <a:lnTo>
                  <a:pt x="338" y="509"/>
                </a:lnTo>
                <a:lnTo>
                  <a:pt x="338" y="509"/>
                </a:lnTo>
                <a:lnTo>
                  <a:pt x="338" y="509"/>
                </a:lnTo>
                <a:lnTo>
                  <a:pt x="339" y="509"/>
                </a:lnTo>
                <a:lnTo>
                  <a:pt x="339" y="508"/>
                </a:lnTo>
                <a:lnTo>
                  <a:pt x="339" y="508"/>
                </a:lnTo>
                <a:lnTo>
                  <a:pt x="339" y="509"/>
                </a:lnTo>
                <a:lnTo>
                  <a:pt x="339" y="509"/>
                </a:lnTo>
                <a:lnTo>
                  <a:pt x="341" y="509"/>
                </a:lnTo>
                <a:lnTo>
                  <a:pt x="341" y="511"/>
                </a:lnTo>
                <a:lnTo>
                  <a:pt x="341" y="511"/>
                </a:lnTo>
                <a:lnTo>
                  <a:pt x="342" y="511"/>
                </a:lnTo>
                <a:lnTo>
                  <a:pt x="342" y="511"/>
                </a:lnTo>
                <a:lnTo>
                  <a:pt x="342" y="511"/>
                </a:lnTo>
                <a:lnTo>
                  <a:pt x="343" y="511"/>
                </a:lnTo>
                <a:lnTo>
                  <a:pt x="343" y="511"/>
                </a:lnTo>
                <a:lnTo>
                  <a:pt x="343" y="512"/>
                </a:lnTo>
                <a:lnTo>
                  <a:pt x="345" y="512"/>
                </a:lnTo>
                <a:lnTo>
                  <a:pt x="346" y="512"/>
                </a:lnTo>
                <a:lnTo>
                  <a:pt x="347" y="512"/>
                </a:lnTo>
                <a:lnTo>
                  <a:pt x="347" y="512"/>
                </a:lnTo>
                <a:lnTo>
                  <a:pt x="349" y="511"/>
                </a:lnTo>
                <a:lnTo>
                  <a:pt x="349" y="511"/>
                </a:lnTo>
                <a:lnTo>
                  <a:pt x="349" y="511"/>
                </a:lnTo>
                <a:lnTo>
                  <a:pt x="349" y="509"/>
                </a:lnTo>
                <a:lnTo>
                  <a:pt x="349" y="509"/>
                </a:lnTo>
                <a:lnTo>
                  <a:pt x="350" y="509"/>
                </a:lnTo>
                <a:lnTo>
                  <a:pt x="350" y="508"/>
                </a:lnTo>
                <a:lnTo>
                  <a:pt x="352" y="508"/>
                </a:lnTo>
                <a:lnTo>
                  <a:pt x="352" y="508"/>
                </a:lnTo>
                <a:lnTo>
                  <a:pt x="353" y="508"/>
                </a:lnTo>
                <a:lnTo>
                  <a:pt x="353" y="508"/>
                </a:lnTo>
                <a:lnTo>
                  <a:pt x="354" y="509"/>
                </a:lnTo>
                <a:lnTo>
                  <a:pt x="356" y="508"/>
                </a:lnTo>
                <a:lnTo>
                  <a:pt x="356" y="508"/>
                </a:lnTo>
                <a:lnTo>
                  <a:pt x="357" y="508"/>
                </a:lnTo>
                <a:lnTo>
                  <a:pt x="357" y="508"/>
                </a:lnTo>
                <a:lnTo>
                  <a:pt x="358" y="508"/>
                </a:lnTo>
                <a:lnTo>
                  <a:pt x="358" y="509"/>
                </a:lnTo>
                <a:lnTo>
                  <a:pt x="360" y="509"/>
                </a:lnTo>
                <a:lnTo>
                  <a:pt x="360" y="509"/>
                </a:lnTo>
                <a:lnTo>
                  <a:pt x="361" y="509"/>
                </a:lnTo>
                <a:lnTo>
                  <a:pt x="361" y="509"/>
                </a:lnTo>
                <a:lnTo>
                  <a:pt x="362" y="511"/>
                </a:lnTo>
                <a:lnTo>
                  <a:pt x="364" y="511"/>
                </a:lnTo>
                <a:lnTo>
                  <a:pt x="364" y="512"/>
                </a:lnTo>
                <a:lnTo>
                  <a:pt x="364" y="512"/>
                </a:lnTo>
                <a:lnTo>
                  <a:pt x="367" y="512"/>
                </a:lnTo>
                <a:lnTo>
                  <a:pt x="367" y="512"/>
                </a:lnTo>
                <a:lnTo>
                  <a:pt x="368" y="512"/>
                </a:lnTo>
                <a:lnTo>
                  <a:pt x="369" y="512"/>
                </a:lnTo>
                <a:lnTo>
                  <a:pt x="369" y="513"/>
                </a:lnTo>
                <a:lnTo>
                  <a:pt x="371" y="513"/>
                </a:lnTo>
                <a:lnTo>
                  <a:pt x="372" y="513"/>
                </a:lnTo>
                <a:lnTo>
                  <a:pt x="372" y="513"/>
                </a:lnTo>
                <a:lnTo>
                  <a:pt x="375" y="513"/>
                </a:lnTo>
                <a:lnTo>
                  <a:pt x="375" y="513"/>
                </a:lnTo>
                <a:lnTo>
                  <a:pt x="376" y="513"/>
                </a:lnTo>
                <a:lnTo>
                  <a:pt x="376" y="515"/>
                </a:lnTo>
                <a:lnTo>
                  <a:pt x="378" y="515"/>
                </a:lnTo>
                <a:lnTo>
                  <a:pt x="378" y="516"/>
                </a:lnTo>
                <a:lnTo>
                  <a:pt x="378" y="516"/>
                </a:lnTo>
                <a:lnTo>
                  <a:pt x="379" y="517"/>
                </a:lnTo>
                <a:lnTo>
                  <a:pt x="379" y="517"/>
                </a:lnTo>
                <a:lnTo>
                  <a:pt x="380" y="517"/>
                </a:lnTo>
                <a:lnTo>
                  <a:pt x="380" y="517"/>
                </a:lnTo>
                <a:lnTo>
                  <a:pt x="383" y="517"/>
                </a:lnTo>
                <a:lnTo>
                  <a:pt x="383" y="517"/>
                </a:lnTo>
                <a:lnTo>
                  <a:pt x="384" y="516"/>
                </a:lnTo>
                <a:lnTo>
                  <a:pt x="384" y="516"/>
                </a:lnTo>
                <a:lnTo>
                  <a:pt x="386" y="516"/>
                </a:lnTo>
                <a:lnTo>
                  <a:pt x="386" y="517"/>
                </a:lnTo>
                <a:lnTo>
                  <a:pt x="384" y="517"/>
                </a:lnTo>
                <a:lnTo>
                  <a:pt x="384" y="517"/>
                </a:lnTo>
                <a:lnTo>
                  <a:pt x="384" y="519"/>
                </a:lnTo>
                <a:lnTo>
                  <a:pt x="384" y="519"/>
                </a:lnTo>
                <a:lnTo>
                  <a:pt x="384" y="520"/>
                </a:lnTo>
                <a:lnTo>
                  <a:pt x="386" y="520"/>
                </a:lnTo>
                <a:lnTo>
                  <a:pt x="386" y="520"/>
                </a:lnTo>
                <a:lnTo>
                  <a:pt x="387" y="520"/>
                </a:lnTo>
                <a:lnTo>
                  <a:pt x="388" y="520"/>
                </a:lnTo>
                <a:lnTo>
                  <a:pt x="388" y="522"/>
                </a:lnTo>
                <a:lnTo>
                  <a:pt x="390" y="522"/>
                </a:lnTo>
                <a:lnTo>
                  <a:pt x="391" y="522"/>
                </a:lnTo>
                <a:lnTo>
                  <a:pt x="391" y="522"/>
                </a:lnTo>
                <a:lnTo>
                  <a:pt x="393" y="522"/>
                </a:lnTo>
                <a:lnTo>
                  <a:pt x="393" y="523"/>
                </a:lnTo>
                <a:lnTo>
                  <a:pt x="394" y="523"/>
                </a:lnTo>
                <a:lnTo>
                  <a:pt x="394" y="522"/>
                </a:lnTo>
                <a:lnTo>
                  <a:pt x="397" y="522"/>
                </a:lnTo>
                <a:lnTo>
                  <a:pt x="397" y="523"/>
                </a:lnTo>
                <a:lnTo>
                  <a:pt x="398" y="523"/>
                </a:lnTo>
                <a:lnTo>
                  <a:pt x="398" y="523"/>
                </a:lnTo>
                <a:lnTo>
                  <a:pt x="399" y="523"/>
                </a:lnTo>
                <a:lnTo>
                  <a:pt x="399" y="523"/>
                </a:lnTo>
                <a:lnTo>
                  <a:pt x="399" y="524"/>
                </a:lnTo>
                <a:lnTo>
                  <a:pt x="401" y="526"/>
                </a:lnTo>
                <a:lnTo>
                  <a:pt x="401" y="526"/>
                </a:lnTo>
                <a:lnTo>
                  <a:pt x="402" y="526"/>
                </a:lnTo>
                <a:lnTo>
                  <a:pt x="402" y="527"/>
                </a:lnTo>
                <a:lnTo>
                  <a:pt x="402" y="527"/>
                </a:lnTo>
                <a:lnTo>
                  <a:pt x="404" y="528"/>
                </a:lnTo>
                <a:lnTo>
                  <a:pt x="405" y="528"/>
                </a:lnTo>
                <a:lnTo>
                  <a:pt x="405" y="528"/>
                </a:lnTo>
                <a:lnTo>
                  <a:pt x="405" y="530"/>
                </a:lnTo>
                <a:lnTo>
                  <a:pt x="405" y="531"/>
                </a:lnTo>
                <a:lnTo>
                  <a:pt x="405" y="531"/>
                </a:lnTo>
                <a:lnTo>
                  <a:pt x="406" y="533"/>
                </a:lnTo>
                <a:lnTo>
                  <a:pt x="408" y="531"/>
                </a:lnTo>
                <a:lnTo>
                  <a:pt x="409" y="531"/>
                </a:lnTo>
                <a:lnTo>
                  <a:pt x="412" y="531"/>
                </a:lnTo>
                <a:lnTo>
                  <a:pt x="412" y="531"/>
                </a:lnTo>
                <a:lnTo>
                  <a:pt x="413" y="531"/>
                </a:lnTo>
                <a:lnTo>
                  <a:pt x="414" y="531"/>
                </a:lnTo>
                <a:lnTo>
                  <a:pt x="416" y="531"/>
                </a:lnTo>
                <a:lnTo>
                  <a:pt x="417" y="531"/>
                </a:lnTo>
                <a:lnTo>
                  <a:pt x="419" y="531"/>
                </a:lnTo>
                <a:lnTo>
                  <a:pt x="420" y="531"/>
                </a:lnTo>
                <a:lnTo>
                  <a:pt x="420" y="530"/>
                </a:lnTo>
                <a:lnTo>
                  <a:pt x="421" y="530"/>
                </a:lnTo>
                <a:lnTo>
                  <a:pt x="421" y="530"/>
                </a:lnTo>
                <a:lnTo>
                  <a:pt x="423" y="530"/>
                </a:lnTo>
                <a:lnTo>
                  <a:pt x="424" y="530"/>
                </a:lnTo>
                <a:lnTo>
                  <a:pt x="424" y="531"/>
                </a:lnTo>
                <a:lnTo>
                  <a:pt x="425" y="531"/>
                </a:lnTo>
                <a:lnTo>
                  <a:pt x="427" y="531"/>
                </a:lnTo>
                <a:lnTo>
                  <a:pt x="427" y="531"/>
                </a:lnTo>
                <a:lnTo>
                  <a:pt x="428" y="531"/>
                </a:lnTo>
                <a:lnTo>
                  <a:pt x="428" y="531"/>
                </a:lnTo>
                <a:lnTo>
                  <a:pt x="430" y="531"/>
                </a:lnTo>
                <a:lnTo>
                  <a:pt x="430" y="533"/>
                </a:lnTo>
                <a:lnTo>
                  <a:pt x="431" y="533"/>
                </a:lnTo>
                <a:lnTo>
                  <a:pt x="432" y="534"/>
                </a:lnTo>
                <a:lnTo>
                  <a:pt x="432" y="534"/>
                </a:lnTo>
                <a:lnTo>
                  <a:pt x="432" y="534"/>
                </a:lnTo>
                <a:lnTo>
                  <a:pt x="432" y="534"/>
                </a:lnTo>
                <a:lnTo>
                  <a:pt x="434" y="534"/>
                </a:lnTo>
                <a:lnTo>
                  <a:pt x="435" y="534"/>
                </a:lnTo>
                <a:lnTo>
                  <a:pt x="435" y="534"/>
                </a:lnTo>
                <a:lnTo>
                  <a:pt x="436" y="534"/>
                </a:lnTo>
                <a:lnTo>
                  <a:pt x="438" y="535"/>
                </a:lnTo>
                <a:lnTo>
                  <a:pt x="439" y="535"/>
                </a:lnTo>
                <a:lnTo>
                  <a:pt x="440" y="535"/>
                </a:lnTo>
                <a:lnTo>
                  <a:pt x="440" y="535"/>
                </a:lnTo>
                <a:lnTo>
                  <a:pt x="442" y="535"/>
                </a:lnTo>
                <a:lnTo>
                  <a:pt x="442" y="535"/>
                </a:lnTo>
                <a:lnTo>
                  <a:pt x="443" y="535"/>
                </a:lnTo>
                <a:lnTo>
                  <a:pt x="445" y="535"/>
                </a:lnTo>
                <a:lnTo>
                  <a:pt x="445" y="535"/>
                </a:lnTo>
                <a:lnTo>
                  <a:pt x="446" y="534"/>
                </a:lnTo>
                <a:lnTo>
                  <a:pt x="449" y="535"/>
                </a:lnTo>
                <a:lnTo>
                  <a:pt x="449" y="535"/>
                </a:lnTo>
                <a:lnTo>
                  <a:pt x="450" y="537"/>
                </a:lnTo>
                <a:lnTo>
                  <a:pt x="451" y="537"/>
                </a:lnTo>
                <a:lnTo>
                  <a:pt x="453" y="537"/>
                </a:lnTo>
                <a:lnTo>
                  <a:pt x="454" y="537"/>
                </a:lnTo>
                <a:lnTo>
                  <a:pt x="454" y="537"/>
                </a:lnTo>
                <a:lnTo>
                  <a:pt x="456" y="537"/>
                </a:lnTo>
                <a:lnTo>
                  <a:pt x="456" y="537"/>
                </a:lnTo>
                <a:lnTo>
                  <a:pt x="457" y="537"/>
                </a:lnTo>
                <a:lnTo>
                  <a:pt x="457" y="537"/>
                </a:lnTo>
                <a:lnTo>
                  <a:pt x="458" y="537"/>
                </a:lnTo>
                <a:lnTo>
                  <a:pt x="460" y="537"/>
                </a:lnTo>
                <a:lnTo>
                  <a:pt x="460" y="538"/>
                </a:lnTo>
                <a:lnTo>
                  <a:pt x="461" y="538"/>
                </a:lnTo>
                <a:lnTo>
                  <a:pt x="461" y="538"/>
                </a:lnTo>
                <a:lnTo>
                  <a:pt x="462" y="538"/>
                </a:lnTo>
                <a:lnTo>
                  <a:pt x="462" y="539"/>
                </a:lnTo>
                <a:lnTo>
                  <a:pt x="462" y="539"/>
                </a:lnTo>
                <a:lnTo>
                  <a:pt x="461" y="539"/>
                </a:lnTo>
                <a:lnTo>
                  <a:pt x="461" y="539"/>
                </a:lnTo>
                <a:lnTo>
                  <a:pt x="460" y="539"/>
                </a:lnTo>
                <a:lnTo>
                  <a:pt x="460" y="539"/>
                </a:lnTo>
                <a:lnTo>
                  <a:pt x="460" y="539"/>
                </a:lnTo>
                <a:lnTo>
                  <a:pt x="458" y="539"/>
                </a:lnTo>
                <a:lnTo>
                  <a:pt x="458" y="539"/>
                </a:lnTo>
                <a:lnTo>
                  <a:pt x="458" y="539"/>
                </a:lnTo>
                <a:lnTo>
                  <a:pt x="457" y="539"/>
                </a:lnTo>
                <a:lnTo>
                  <a:pt x="457" y="539"/>
                </a:lnTo>
                <a:lnTo>
                  <a:pt x="457" y="541"/>
                </a:lnTo>
                <a:lnTo>
                  <a:pt x="457" y="541"/>
                </a:lnTo>
                <a:lnTo>
                  <a:pt x="457" y="542"/>
                </a:lnTo>
                <a:lnTo>
                  <a:pt x="458" y="542"/>
                </a:lnTo>
                <a:lnTo>
                  <a:pt x="460" y="543"/>
                </a:lnTo>
                <a:lnTo>
                  <a:pt x="460" y="543"/>
                </a:lnTo>
                <a:lnTo>
                  <a:pt x="461" y="543"/>
                </a:lnTo>
                <a:lnTo>
                  <a:pt x="462" y="543"/>
                </a:lnTo>
                <a:lnTo>
                  <a:pt x="464" y="543"/>
                </a:lnTo>
                <a:lnTo>
                  <a:pt x="465" y="542"/>
                </a:lnTo>
                <a:lnTo>
                  <a:pt x="465" y="542"/>
                </a:lnTo>
                <a:lnTo>
                  <a:pt x="466" y="542"/>
                </a:lnTo>
                <a:lnTo>
                  <a:pt x="468" y="542"/>
                </a:lnTo>
                <a:lnTo>
                  <a:pt x="469" y="541"/>
                </a:lnTo>
                <a:lnTo>
                  <a:pt x="471" y="541"/>
                </a:lnTo>
                <a:lnTo>
                  <a:pt x="472" y="541"/>
                </a:lnTo>
                <a:lnTo>
                  <a:pt x="472" y="539"/>
                </a:lnTo>
                <a:lnTo>
                  <a:pt x="473" y="539"/>
                </a:lnTo>
                <a:lnTo>
                  <a:pt x="473" y="538"/>
                </a:lnTo>
                <a:lnTo>
                  <a:pt x="475" y="538"/>
                </a:lnTo>
                <a:lnTo>
                  <a:pt x="475" y="538"/>
                </a:lnTo>
                <a:lnTo>
                  <a:pt x="476" y="539"/>
                </a:lnTo>
                <a:lnTo>
                  <a:pt x="476" y="539"/>
                </a:lnTo>
                <a:lnTo>
                  <a:pt x="476" y="541"/>
                </a:lnTo>
                <a:lnTo>
                  <a:pt x="479" y="541"/>
                </a:lnTo>
                <a:lnTo>
                  <a:pt x="480" y="541"/>
                </a:lnTo>
                <a:lnTo>
                  <a:pt x="480" y="539"/>
                </a:lnTo>
                <a:lnTo>
                  <a:pt x="482" y="539"/>
                </a:lnTo>
                <a:lnTo>
                  <a:pt x="483" y="539"/>
                </a:lnTo>
                <a:lnTo>
                  <a:pt x="484" y="538"/>
                </a:lnTo>
                <a:lnTo>
                  <a:pt x="484" y="538"/>
                </a:lnTo>
                <a:lnTo>
                  <a:pt x="486" y="538"/>
                </a:lnTo>
                <a:lnTo>
                  <a:pt x="487" y="537"/>
                </a:lnTo>
                <a:lnTo>
                  <a:pt x="487" y="537"/>
                </a:lnTo>
                <a:lnTo>
                  <a:pt x="488" y="535"/>
                </a:lnTo>
                <a:lnTo>
                  <a:pt x="490" y="535"/>
                </a:lnTo>
                <a:lnTo>
                  <a:pt x="491" y="534"/>
                </a:lnTo>
                <a:lnTo>
                  <a:pt x="492" y="533"/>
                </a:lnTo>
                <a:lnTo>
                  <a:pt x="494" y="533"/>
                </a:lnTo>
                <a:lnTo>
                  <a:pt x="494" y="533"/>
                </a:lnTo>
                <a:lnTo>
                  <a:pt x="495" y="533"/>
                </a:lnTo>
                <a:lnTo>
                  <a:pt x="497" y="533"/>
                </a:lnTo>
                <a:lnTo>
                  <a:pt x="497" y="533"/>
                </a:lnTo>
                <a:lnTo>
                  <a:pt x="498" y="534"/>
                </a:lnTo>
                <a:lnTo>
                  <a:pt x="499" y="534"/>
                </a:lnTo>
                <a:lnTo>
                  <a:pt x="501" y="534"/>
                </a:lnTo>
                <a:lnTo>
                  <a:pt x="501" y="534"/>
                </a:lnTo>
                <a:lnTo>
                  <a:pt x="503" y="534"/>
                </a:lnTo>
                <a:lnTo>
                  <a:pt x="505" y="534"/>
                </a:lnTo>
                <a:lnTo>
                  <a:pt x="505" y="534"/>
                </a:lnTo>
                <a:lnTo>
                  <a:pt x="506" y="534"/>
                </a:lnTo>
                <a:lnTo>
                  <a:pt x="506" y="534"/>
                </a:lnTo>
                <a:lnTo>
                  <a:pt x="508" y="534"/>
                </a:lnTo>
                <a:lnTo>
                  <a:pt x="509" y="534"/>
                </a:lnTo>
                <a:lnTo>
                  <a:pt x="509" y="533"/>
                </a:lnTo>
                <a:lnTo>
                  <a:pt x="509" y="533"/>
                </a:lnTo>
                <a:lnTo>
                  <a:pt x="510" y="531"/>
                </a:lnTo>
                <a:lnTo>
                  <a:pt x="510" y="531"/>
                </a:lnTo>
                <a:lnTo>
                  <a:pt x="512" y="531"/>
                </a:lnTo>
                <a:lnTo>
                  <a:pt x="513" y="531"/>
                </a:lnTo>
                <a:lnTo>
                  <a:pt x="514" y="531"/>
                </a:lnTo>
                <a:lnTo>
                  <a:pt x="514" y="533"/>
                </a:lnTo>
                <a:lnTo>
                  <a:pt x="516" y="533"/>
                </a:lnTo>
                <a:lnTo>
                  <a:pt x="517" y="533"/>
                </a:lnTo>
                <a:lnTo>
                  <a:pt x="517" y="533"/>
                </a:lnTo>
                <a:lnTo>
                  <a:pt x="518" y="533"/>
                </a:lnTo>
                <a:lnTo>
                  <a:pt x="520" y="533"/>
                </a:lnTo>
                <a:lnTo>
                  <a:pt x="520" y="533"/>
                </a:lnTo>
                <a:lnTo>
                  <a:pt x="520" y="534"/>
                </a:lnTo>
                <a:lnTo>
                  <a:pt x="523" y="534"/>
                </a:lnTo>
                <a:lnTo>
                  <a:pt x="524" y="534"/>
                </a:lnTo>
                <a:lnTo>
                  <a:pt x="525" y="534"/>
                </a:lnTo>
                <a:lnTo>
                  <a:pt x="525" y="533"/>
                </a:lnTo>
                <a:lnTo>
                  <a:pt x="528" y="533"/>
                </a:lnTo>
                <a:lnTo>
                  <a:pt x="528" y="533"/>
                </a:lnTo>
                <a:lnTo>
                  <a:pt x="528" y="531"/>
                </a:lnTo>
                <a:lnTo>
                  <a:pt x="529" y="531"/>
                </a:lnTo>
                <a:lnTo>
                  <a:pt x="529" y="530"/>
                </a:lnTo>
                <a:lnTo>
                  <a:pt x="531" y="528"/>
                </a:lnTo>
                <a:lnTo>
                  <a:pt x="531" y="528"/>
                </a:lnTo>
                <a:lnTo>
                  <a:pt x="532" y="527"/>
                </a:lnTo>
                <a:lnTo>
                  <a:pt x="534" y="527"/>
                </a:lnTo>
                <a:lnTo>
                  <a:pt x="534" y="527"/>
                </a:lnTo>
                <a:lnTo>
                  <a:pt x="535" y="527"/>
                </a:lnTo>
                <a:lnTo>
                  <a:pt x="535" y="527"/>
                </a:lnTo>
                <a:lnTo>
                  <a:pt x="536" y="527"/>
                </a:lnTo>
                <a:lnTo>
                  <a:pt x="536" y="527"/>
                </a:lnTo>
                <a:lnTo>
                  <a:pt x="538" y="527"/>
                </a:lnTo>
                <a:lnTo>
                  <a:pt x="538" y="527"/>
                </a:lnTo>
                <a:lnTo>
                  <a:pt x="539" y="527"/>
                </a:lnTo>
                <a:lnTo>
                  <a:pt x="539" y="527"/>
                </a:lnTo>
                <a:lnTo>
                  <a:pt x="540" y="527"/>
                </a:lnTo>
                <a:lnTo>
                  <a:pt x="542" y="526"/>
                </a:lnTo>
                <a:lnTo>
                  <a:pt x="542" y="526"/>
                </a:lnTo>
                <a:lnTo>
                  <a:pt x="543" y="526"/>
                </a:lnTo>
                <a:lnTo>
                  <a:pt x="544" y="526"/>
                </a:lnTo>
                <a:lnTo>
                  <a:pt x="544" y="526"/>
                </a:lnTo>
                <a:lnTo>
                  <a:pt x="546" y="526"/>
                </a:lnTo>
                <a:lnTo>
                  <a:pt x="547" y="526"/>
                </a:lnTo>
                <a:lnTo>
                  <a:pt x="547" y="526"/>
                </a:lnTo>
                <a:lnTo>
                  <a:pt x="549" y="526"/>
                </a:lnTo>
                <a:lnTo>
                  <a:pt x="549" y="526"/>
                </a:lnTo>
                <a:lnTo>
                  <a:pt x="550" y="526"/>
                </a:lnTo>
                <a:lnTo>
                  <a:pt x="550" y="526"/>
                </a:lnTo>
                <a:lnTo>
                  <a:pt x="551" y="526"/>
                </a:lnTo>
                <a:lnTo>
                  <a:pt x="551" y="526"/>
                </a:lnTo>
                <a:lnTo>
                  <a:pt x="551" y="527"/>
                </a:lnTo>
                <a:lnTo>
                  <a:pt x="551" y="528"/>
                </a:lnTo>
                <a:lnTo>
                  <a:pt x="551" y="528"/>
                </a:lnTo>
                <a:lnTo>
                  <a:pt x="553" y="530"/>
                </a:lnTo>
                <a:lnTo>
                  <a:pt x="553" y="530"/>
                </a:lnTo>
                <a:lnTo>
                  <a:pt x="554" y="530"/>
                </a:lnTo>
                <a:lnTo>
                  <a:pt x="555" y="530"/>
                </a:lnTo>
                <a:lnTo>
                  <a:pt x="555" y="531"/>
                </a:lnTo>
                <a:lnTo>
                  <a:pt x="555" y="531"/>
                </a:lnTo>
                <a:lnTo>
                  <a:pt x="557" y="533"/>
                </a:lnTo>
                <a:lnTo>
                  <a:pt x="558" y="533"/>
                </a:lnTo>
                <a:lnTo>
                  <a:pt x="558" y="534"/>
                </a:lnTo>
                <a:lnTo>
                  <a:pt x="560" y="533"/>
                </a:lnTo>
                <a:lnTo>
                  <a:pt x="560" y="533"/>
                </a:lnTo>
                <a:lnTo>
                  <a:pt x="561" y="533"/>
                </a:lnTo>
                <a:lnTo>
                  <a:pt x="562" y="533"/>
                </a:lnTo>
                <a:lnTo>
                  <a:pt x="562" y="533"/>
                </a:lnTo>
                <a:lnTo>
                  <a:pt x="564" y="533"/>
                </a:lnTo>
                <a:lnTo>
                  <a:pt x="564" y="533"/>
                </a:lnTo>
                <a:lnTo>
                  <a:pt x="564" y="533"/>
                </a:lnTo>
                <a:lnTo>
                  <a:pt x="565" y="533"/>
                </a:lnTo>
                <a:lnTo>
                  <a:pt x="565" y="533"/>
                </a:lnTo>
                <a:lnTo>
                  <a:pt x="565" y="534"/>
                </a:lnTo>
                <a:lnTo>
                  <a:pt x="565" y="534"/>
                </a:lnTo>
                <a:lnTo>
                  <a:pt x="565" y="535"/>
                </a:lnTo>
                <a:lnTo>
                  <a:pt x="565" y="535"/>
                </a:lnTo>
                <a:lnTo>
                  <a:pt x="566" y="537"/>
                </a:lnTo>
                <a:lnTo>
                  <a:pt x="566" y="537"/>
                </a:lnTo>
                <a:lnTo>
                  <a:pt x="566" y="537"/>
                </a:lnTo>
                <a:lnTo>
                  <a:pt x="566" y="537"/>
                </a:lnTo>
                <a:lnTo>
                  <a:pt x="568" y="537"/>
                </a:lnTo>
                <a:lnTo>
                  <a:pt x="568" y="537"/>
                </a:lnTo>
                <a:lnTo>
                  <a:pt x="569" y="537"/>
                </a:lnTo>
                <a:lnTo>
                  <a:pt x="569" y="537"/>
                </a:lnTo>
                <a:lnTo>
                  <a:pt x="569" y="535"/>
                </a:lnTo>
                <a:lnTo>
                  <a:pt x="569" y="534"/>
                </a:lnTo>
                <a:lnTo>
                  <a:pt x="569" y="534"/>
                </a:lnTo>
                <a:lnTo>
                  <a:pt x="569" y="534"/>
                </a:lnTo>
                <a:lnTo>
                  <a:pt x="569" y="533"/>
                </a:lnTo>
                <a:lnTo>
                  <a:pt x="569" y="533"/>
                </a:lnTo>
                <a:lnTo>
                  <a:pt x="570" y="533"/>
                </a:lnTo>
                <a:lnTo>
                  <a:pt x="572" y="533"/>
                </a:lnTo>
                <a:lnTo>
                  <a:pt x="572" y="531"/>
                </a:lnTo>
                <a:lnTo>
                  <a:pt x="573" y="531"/>
                </a:lnTo>
                <a:lnTo>
                  <a:pt x="575" y="531"/>
                </a:lnTo>
                <a:lnTo>
                  <a:pt x="575" y="531"/>
                </a:lnTo>
                <a:lnTo>
                  <a:pt x="575" y="530"/>
                </a:lnTo>
                <a:lnTo>
                  <a:pt x="576" y="530"/>
                </a:lnTo>
                <a:lnTo>
                  <a:pt x="576" y="528"/>
                </a:lnTo>
                <a:lnTo>
                  <a:pt x="577" y="527"/>
                </a:lnTo>
                <a:lnTo>
                  <a:pt x="577" y="526"/>
                </a:lnTo>
                <a:lnTo>
                  <a:pt x="577" y="526"/>
                </a:lnTo>
                <a:lnTo>
                  <a:pt x="579" y="526"/>
                </a:lnTo>
                <a:lnTo>
                  <a:pt x="579" y="526"/>
                </a:lnTo>
                <a:lnTo>
                  <a:pt x="580" y="526"/>
                </a:lnTo>
                <a:lnTo>
                  <a:pt x="581" y="526"/>
                </a:lnTo>
                <a:lnTo>
                  <a:pt x="581" y="524"/>
                </a:lnTo>
                <a:lnTo>
                  <a:pt x="583" y="524"/>
                </a:lnTo>
                <a:lnTo>
                  <a:pt x="583" y="524"/>
                </a:lnTo>
                <a:lnTo>
                  <a:pt x="584" y="524"/>
                </a:lnTo>
                <a:lnTo>
                  <a:pt x="584" y="524"/>
                </a:lnTo>
                <a:lnTo>
                  <a:pt x="584" y="526"/>
                </a:lnTo>
                <a:lnTo>
                  <a:pt x="584" y="526"/>
                </a:lnTo>
                <a:lnTo>
                  <a:pt x="586" y="528"/>
                </a:lnTo>
                <a:lnTo>
                  <a:pt x="586" y="528"/>
                </a:lnTo>
                <a:lnTo>
                  <a:pt x="586" y="528"/>
                </a:lnTo>
                <a:lnTo>
                  <a:pt x="586" y="530"/>
                </a:lnTo>
                <a:lnTo>
                  <a:pt x="586" y="531"/>
                </a:lnTo>
                <a:lnTo>
                  <a:pt x="586" y="531"/>
                </a:lnTo>
                <a:lnTo>
                  <a:pt x="586" y="531"/>
                </a:lnTo>
                <a:lnTo>
                  <a:pt x="586" y="533"/>
                </a:lnTo>
                <a:lnTo>
                  <a:pt x="586" y="533"/>
                </a:lnTo>
                <a:lnTo>
                  <a:pt x="587" y="533"/>
                </a:lnTo>
                <a:lnTo>
                  <a:pt x="587" y="533"/>
                </a:lnTo>
                <a:lnTo>
                  <a:pt x="588" y="533"/>
                </a:lnTo>
                <a:lnTo>
                  <a:pt x="588" y="533"/>
                </a:lnTo>
                <a:lnTo>
                  <a:pt x="588" y="533"/>
                </a:lnTo>
                <a:lnTo>
                  <a:pt x="588" y="534"/>
                </a:lnTo>
                <a:lnTo>
                  <a:pt x="588" y="534"/>
                </a:lnTo>
                <a:lnTo>
                  <a:pt x="588" y="534"/>
                </a:lnTo>
                <a:lnTo>
                  <a:pt x="590" y="535"/>
                </a:lnTo>
                <a:lnTo>
                  <a:pt x="590" y="535"/>
                </a:lnTo>
                <a:lnTo>
                  <a:pt x="590" y="535"/>
                </a:lnTo>
                <a:lnTo>
                  <a:pt x="591" y="535"/>
                </a:lnTo>
                <a:lnTo>
                  <a:pt x="591" y="534"/>
                </a:lnTo>
                <a:lnTo>
                  <a:pt x="591" y="534"/>
                </a:lnTo>
                <a:lnTo>
                  <a:pt x="592" y="534"/>
                </a:lnTo>
                <a:lnTo>
                  <a:pt x="592" y="534"/>
                </a:lnTo>
                <a:lnTo>
                  <a:pt x="594" y="534"/>
                </a:lnTo>
                <a:lnTo>
                  <a:pt x="594" y="534"/>
                </a:lnTo>
                <a:lnTo>
                  <a:pt x="594" y="535"/>
                </a:lnTo>
                <a:lnTo>
                  <a:pt x="594" y="535"/>
                </a:lnTo>
                <a:lnTo>
                  <a:pt x="594" y="537"/>
                </a:lnTo>
                <a:lnTo>
                  <a:pt x="595" y="537"/>
                </a:lnTo>
                <a:lnTo>
                  <a:pt x="595" y="537"/>
                </a:lnTo>
                <a:lnTo>
                  <a:pt x="596" y="538"/>
                </a:lnTo>
                <a:lnTo>
                  <a:pt x="596" y="539"/>
                </a:lnTo>
                <a:lnTo>
                  <a:pt x="596" y="539"/>
                </a:lnTo>
                <a:lnTo>
                  <a:pt x="598" y="539"/>
                </a:lnTo>
                <a:lnTo>
                  <a:pt x="598" y="541"/>
                </a:lnTo>
                <a:lnTo>
                  <a:pt x="598" y="541"/>
                </a:lnTo>
                <a:lnTo>
                  <a:pt x="598" y="542"/>
                </a:lnTo>
                <a:lnTo>
                  <a:pt x="598" y="542"/>
                </a:lnTo>
                <a:lnTo>
                  <a:pt x="598" y="542"/>
                </a:lnTo>
                <a:lnTo>
                  <a:pt x="599" y="542"/>
                </a:lnTo>
                <a:lnTo>
                  <a:pt x="599" y="542"/>
                </a:lnTo>
                <a:lnTo>
                  <a:pt x="601" y="541"/>
                </a:lnTo>
                <a:lnTo>
                  <a:pt x="601" y="541"/>
                </a:lnTo>
                <a:lnTo>
                  <a:pt x="601" y="539"/>
                </a:lnTo>
                <a:lnTo>
                  <a:pt x="601" y="539"/>
                </a:lnTo>
                <a:lnTo>
                  <a:pt x="602" y="539"/>
                </a:lnTo>
                <a:lnTo>
                  <a:pt x="602" y="538"/>
                </a:lnTo>
                <a:lnTo>
                  <a:pt x="603" y="538"/>
                </a:lnTo>
                <a:lnTo>
                  <a:pt x="603" y="539"/>
                </a:lnTo>
                <a:lnTo>
                  <a:pt x="603" y="539"/>
                </a:lnTo>
                <a:lnTo>
                  <a:pt x="603" y="539"/>
                </a:lnTo>
                <a:lnTo>
                  <a:pt x="605" y="539"/>
                </a:lnTo>
                <a:lnTo>
                  <a:pt x="605" y="541"/>
                </a:lnTo>
                <a:lnTo>
                  <a:pt x="605" y="541"/>
                </a:lnTo>
                <a:lnTo>
                  <a:pt x="605" y="541"/>
                </a:lnTo>
                <a:lnTo>
                  <a:pt x="606" y="541"/>
                </a:lnTo>
                <a:lnTo>
                  <a:pt x="606" y="541"/>
                </a:lnTo>
                <a:lnTo>
                  <a:pt x="607" y="541"/>
                </a:lnTo>
                <a:lnTo>
                  <a:pt x="607" y="541"/>
                </a:lnTo>
                <a:lnTo>
                  <a:pt x="609" y="539"/>
                </a:lnTo>
                <a:lnTo>
                  <a:pt x="610" y="539"/>
                </a:lnTo>
                <a:lnTo>
                  <a:pt x="610" y="539"/>
                </a:lnTo>
                <a:lnTo>
                  <a:pt x="612" y="541"/>
                </a:lnTo>
                <a:lnTo>
                  <a:pt x="613" y="542"/>
                </a:lnTo>
                <a:lnTo>
                  <a:pt x="614" y="542"/>
                </a:lnTo>
                <a:lnTo>
                  <a:pt x="614" y="542"/>
                </a:lnTo>
                <a:lnTo>
                  <a:pt x="616" y="542"/>
                </a:lnTo>
                <a:lnTo>
                  <a:pt x="616" y="542"/>
                </a:lnTo>
                <a:lnTo>
                  <a:pt x="617" y="542"/>
                </a:lnTo>
                <a:lnTo>
                  <a:pt x="618" y="542"/>
                </a:lnTo>
                <a:lnTo>
                  <a:pt x="618" y="542"/>
                </a:lnTo>
                <a:lnTo>
                  <a:pt x="618" y="542"/>
                </a:lnTo>
                <a:lnTo>
                  <a:pt x="618" y="542"/>
                </a:lnTo>
                <a:lnTo>
                  <a:pt x="620" y="542"/>
                </a:lnTo>
                <a:lnTo>
                  <a:pt x="621" y="539"/>
                </a:lnTo>
                <a:lnTo>
                  <a:pt x="638" y="523"/>
                </a:lnTo>
                <a:lnTo>
                  <a:pt x="638" y="520"/>
                </a:lnTo>
                <a:lnTo>
                  <a:pt x="638" y="520"/>
                </a:lnTo>
                <a:lnTo>
                  <a:pt x="638" y="520"/>
                </a:lnTo>
                <a:lnTo>
                  <a:pt x="640" y="517"/>
                </a:lnTo>
                <a:lnTo>
                  <a:pt x="673" y="481"/>
                </a:lnTo>
                <a:lnTo>
                  <a:pt x="679" y="474"/>
                </a:lnTo>
                <a:lnTo>
                  <a:pt x="700" y="449"/>
                </a:lnTo>
                <a:lnTo>
                  <a:pt x="725" y="422"/>
                </a:lnTo>
                <a:lnTo>
                  <a:pt x="742" y="405"/>
                </a:lnTo>
                <a:lnTo>
                  <a:pt x="780" y="360"/>
                </a:lnTo>
                <a:lnTo>
                  <a:pt x="791" y="349"/>
                </a:lnTo>
                <a:lnTo>
                  <a:pt x="793" y="345"/>
                </a:lnTo>
                <a:lnTo>
                  <a:pt x="811" y="326"/>
                </a:lnTo>
                <a:lnTo>
                  <a:pt x="824" y="311"/>
                </a:lnTo>
                <a:lnTo>
                  <a:pt x="832" y="301"/>
                </a:lnTo>
                <a:lnTo>
                  <a:pt x="835" y="299"/>
                </a:lnTo>
                <a:lnTo>
                  <a:pt x="840" y="292"/>
                </a:lnTo>
                <a:lnTo>
                  <a:pt x="856" y="274"/>
                </a:lnTo>
                <a:lnTo>
                  <a:pt x="858" y="273"/>
                </a:lnTo>
                <a:lnTo>
                  <a:pt x="861" y="270"/>
                </a:lnTo>
                <a:lnTo>
                  <a:pt x="863" y="266"/>
                </a:lnTo>
                <a:lnTo>
                  <a:pt x="865" y="266"/>
                </a:lnTo>
                <a:lnTo>
                  <a:pt x="876" y="252"/>
                </a:lnTo>
                <a:lnTo>
                  <a:pt x="878" y="256"/>
                </a:lnTo>
                <a:lnTo>
                  <a:pt x="889" y="271"/>
                </a:lnTo>
                <a:lnTo>
                  <a:pt x="891" y="274"/>
                </a:lnTo>
                <a:lnTo>
                  <a:pt x="903" y="292"/>
                </a:lnTo>
                <a:close/>
              </a:path>
            </a:pathLst>
          </a:custGeom>
          <a:solidFill>
            <a:schemeClr val="accent5"/>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6">
            <a:extLst>
              <a:ext uri="{FF2B5EF4-FFF2-40B4-BE49-F238E27FC236}">
                <a16:creationId xmlns:a16="http://schemas.microsoft.com/office/drawing/2014/main" id="{18A2A3C9-6392-45DC-8C47-48DA9D29095A}"/>
              </a:ext>
            </a:extLst>
          </p:cNvPr>
          <p:cNvSpPr>
            <a:spLocks/>
          </p:cNvSpPr>
          <p:nvPr/>
        </p:nvSpPr>
        <p:spPr bwMode="auto">
          <a:xfrm>
            <a:off x="3956052" y="2849563"/>
            <a:ext cx="1184275" cy="2449513"/>
          </a:xfrm>
          <a:custGeom>
            <a:avLst/>
            <a:gdLst>
              <a:gd name="T0" fmla="*/ 463 w 746"/>
              <a:gd name="T1" fmla="*/ 521 h 1543"/>
              <a:gd name="T2" fmla="*/ 504 w 746"/>
              <a:gd name="T3" fmla="*/ 630 h 1543"/>
              <a:gd name="T4" fmla="*/ 542 w 746"/>
              <a:gd name="T5" fmla="*/ 636 h 1543"/>
              <a:gd name="T6" fmla="*/ 582 w 746"/>
              <a:gd name="T7" fmla="*/ 609 h 1543"/>
              <a:gd name="T8" fmla="*/ 610 w 746"/>
              <a:gd name="T9" fmla="*/ 603 h 1543"/>
              <a:gd name="T10" fmla="*/ 687 w 746"/>
              <a:gd name="T11" fmla="*/ 661 h 1543"/>
              <a:gd name="T12" fmla="*/ 621 w 746"/>
              <a:gd name="T13" fmla="*/ 726 h 1543"/>
              <a:gd name="T14" fmla="*/ 598 w 746"/>
              <a:gd name="T15" fmla="*/ 748 h 1543"/>
              <a:gd name="T16" fmla="*/ 528 w 746"/>
              <a:gd name="T17" fmla="*/ 812 h 1543"/>
              <a:gd name="T18" fmla="*/ 474 w 746"/>
              <a:gd name="T19" fmla="*/ 762 h 1543"/>
              <a:gd name="T20" fmla="*/ 486 w 746"/>
              <a:gd name="T21" fmla="*/ 804 h 1543"/>
              <a:gd name="T22" fmla="*/ 449 w 746"/>
              <a:gd name="T23" fmla="*/ 852 h 1543"/>
              <a:gd name="T24" fmla="*/ 445 w 746"/>
              <a:gd name="T25" fmla="*/ 944 h 1543"/>
              <a:gd name="T26" fmla="*/ 489 w 746"/>
              <a:gd name="T27" fmla="*/ 987 h 1543"/>
              <a:gd name="T28" fmla="*/ 509 w 746"/>
              <a:gd name="T29" fmla="*/ 944 h 1543"/>
              <a:gd name="T30" fmla="*/ 580 w 746"/>
              <a:gd name="T31" fmla="*/ 945 h 1543"/>
              <a:gd name="T32" fmla="*/ 623 w 746"/>
              <a:gd name="T33" fmla="*/ 994 h 1543"/>
              <a:gd name="T34" fmla="*/ 683 w 746"/>
              <a:gd name="T35" fmla="*/ 1078 h 1543"/>
              <a:gd name="T36" fmla="*/ 645 w 746"/>
              <a:gd name="T37" fmla="*/ 1334 h 1543"/>
              <a:gd name="T38" fmla="*/ 636 w 746"/>
              <a:gd name="T39" fmla="*/ 1386 h 1543"/>
              <a:gd name="T40" fmla="*/ 623 w 746"/>
              <a:gd name="T41" fmla="*/ 1427 h 1543"/>
              <a:gd name="T42" fmla="*/ 626 w 746"/>
              <a:gd name="T43" fmla="*/ 1468 h 1543"/>
              <a:gd name="T44" fmla="*/ 538 w 746"/>
              <a:gd name="T45" fmla="*/ 1502 h 1543"/>
              <a:gd name="T46" fmla="*/ 201 w 746"/>
              <a:gd name="T47" fmla="*/ 1314 h 1543"/>
              <a:gd name="T48" fmla="*/ 111 w 746"/>
              <a:gd name="T49" fmla="*/ 1198 h 1543"/>
              <a:gd name="T50" fmla="*/ 86 w 746"/>
              <a:gd name="T51" fmla="*/ 1157 h 1543"/>
              <a:gd name="T52" fmla="*/ 84 w 746"/>
              <a:gd name="T53" fmla="*/ 1072 h 1543"/>
              <a:gd name="T54" fmla="*/ 97 w 746"/>
              <a:gd name="T55" fmla="*/ 974 h 1543"/>
              <a:gd name="T56" fmla="*/ 178 w 746"/>
              <a:gd name="T57" fmla="*/ 927 h 1543"/>
              <a:gd name="T58" fmla="*/ 238 w 746"/>
              <a:gd name="T59" fmla="*/ 888 h 1543"/>
              <a:gd name="T60" fmla="*/ 255 w 746"/>
              <a:gd name="T61" fmla="*/ 821 h 1543"/>
              <a:gd name="T62" fmla="*/ 314 w 746"/>
              <a:gd name="T63" fmla="*/ 803 h 1543"/>
              <a:gd name="T64" fmla="*/ 341 w 746"/>
              <a:gd name="T65" fmla="*/ 826 h 1543"/>
              <a:gd name="T66" fmla="*/ 330 w 746"/>
              <a:gd name="T67" fmla="*/ 786 h 1543"/>
              <a:gd name="T68" fmla="*/ 270 w 746"/>
              <a:gd name="T69" fmla="*/ 737 h 1543"/>
              <a:gd name="T70" fmla="*/ 215 w 746"/>
              <a:gd name="T71" fmla="*/ 747 h 1543"/>
              <a:gd name="T72" fmla="*/ 151 w 746"/>
              <a:gd name="T73" fmla="*/ 737 h 1543"/>
              <a:gd name="T74" fmla="*/ 149 w 746"/>
              <a:gd name="T75" fmla="*/ 730 h 1543"/>
              <a:gd name="T76" fmla="*/ 178 w 746"/>
              <a:gd name="T77" fmla="*/ 689 h 1543"/>
              <a:gd name="T78" fmla="*/ 216 w 746"/>
              <a:gd name="T79" fmla="*/ 629 h 1543"/>
              <a:gd name="T80" fmla="*/ 177 w 746"/>
              <a:gd name="T81" fmla="*/ 529 h 1543"/>
              <a:gd name="T82" fmla="*/ 158 w 746"/>
              <a:gd name="T83" fmla="*/ 526 h 1543"/>
              <a:gd name="T84" fmla="*/ 122 w 746"/>
              <a:gd name="T85" fmla="*/ 550 h 1543"/>
              <a:gd name="T86" fmla="*/ 141 w 746"/>
              <a:gd name="T87" fmla="*/ 522 h 1543"/>
              <a:gd name="T88" fmla="*/ 168 w 746"/>
              <a:gd name="T89" fmla="*/ 487 h 1543"/>
              <a:gd name="T90" fmla="*/ 162 w 746"/>
              <a:gd name="T91" fmla="*/ 447 h 1543"/>
              <a:gd name="T92" fmla="*/ 134 w 746"/>
              <a:gd name="T93" fmla="*/ 414 h 1543"/>
              <a:gd name="T94" fmla="*/ 92 w 746"/>
              <a:gd name="T95" fmla="*/ 429 h 1543"/>
              <a:gd name="T96" fmla="*/ 34 w 746"/>
              <a:gd name="T97" fmla="*/ 435 h 1543"/>
              <a:gd name="T98" fmla="*/ 40 w 746"/>
              <a:gd name="T99" fmla="*/ 324 h 1543"/>
              <a:gd name="T100" fmla="*/ 177 w 746"/>
              <a:gd name="T101" fmla="*/ 234 h 1543"/>
              <a:gd name="T102" fmla="*/ 200 w 746"/>
              <a:gd name="T103" fmla="*/ 198 h 1543"/>
              <a:gd name="T104" fmla="*/ 230 w 746"/>
              <a:gd name="T105" fmla="*/ 171 h 1543"/>
              <a:gd name="T106" fmla="*/ 263 w 746"/>
              <a:gd name="T107" fmla="*/ 143 h 1543"/>
              <a:gd name="T108" fmla="*/ 281 w 746"/>
              <a:gd name="T109" fmla="*/ 101 h 1543"/>
              <a:gd name="T110" fmla="*/ 292 w 746"/>
              <a:gd name="T111" fmla="*/ 52 h 1543"/>
              <a:gd name="T112" fmla="*/ 335 w 746"/>
              <a:gd name="T113" fmla="*/ 37 h 1543"/>
              <a:gd name="T114" fmla="*/ 366 w 746"/>
              <a:gd name="T115" fmla="*/ 1 h 1543"/>
              <a:gd name="T116" fmla="*/ 366 w 746"/>
              <a:gd name="T117" fmla="*/ 67 h 1543"/>
              <a:gd name="T118" fmla="*/ 386 w 746"/>
              <a:gd name="T119" fmla="*/ 145 h 1543"/>
              <a:gd name="T120" fmla="*/ 381 w 746"/>
              <a:gd name="T121" fmla="*/ 180 h 1543"/>
              <a:gd name="T122" fmla="*/ 402 w 746"/>
              <a:gd name="T123" fmla="*/ 291 h 1543"/>
              <a:gd name="T124" fmla="*/ 431 w 746"/>
              <a:gd name="T125" fmla="*/ 369 h 1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46" h="1543">
                <a:moveTo>
                  <a:pt x="470" y="406"/>
                </a:moveTo>
                <a:lnTo>
                  <a:pt x="470" y="406"/>
                </a:lnTo>
                <a:lnTo>
                  <a:pt x="470" y="407"/>
                </a:lnTo>
                <a:lnTo>
                  <a:pt x="470" y="409"/>
                </a:lnTo>
                <a:lnTo>
                  <a:pt x="470" y="410"/>
                </a:lnTo>
                <a:lnTo>
                  <a:pt x="471" y="410"/>
                </a:lnTo>
                <a:lnTo>
                  <a:pt x="472" y="412"/>
                </a:lnTo>
                <a:lnTo>
                  <a:pt x="472" y="412"/>
                </a:lnTo>
                <a:lnTo>
                  <a:pt x="474" y="412"/>
                </a:lnTo>
                <a:lnTo>
                  <a:pt x="474" y="414"/>
                </a:lnTo>
                <a:lnTo>
                  <a:pt x="475" y="414"/>
                </a:lnTo>
                <a:lnTo>
                  <a:pt x="476" y="414"/>
                </a:lnTo>
                <a:lnTo>
                  <a:pt x="476" y="416"/>
                </a:lnTo>
                <a:lnTo>
                  <a:pt x="475" y="417"/>
                </a:lnTo>
                <a:lnTo>
                  <a:pt x="475" y="417"/>
                </a:lnTo>
                <a:lnTo>
                  <a:pt x="475" y="418"/>
                </a:lnTo>
                <a:lnTo>
                  <a:pt x="475" y="420"/>
                </a:lnTo>
                <a:lnTo>
                  <a:pt x="475" y="421"/>
                </a:lnTo>
                <a:lnTo>
                  <a:pt x="475" y="421"/>
                </a:lnTo>
                <a:lnTo>
                  <a:pt x="476" y="423"/>
                </a:lnTo>
                <a:lnTo>
                  <a:pt x="476" y="424"/>
                </a:lnTo>
                <a:lnTo>
                  <a:pt x="476" y="425"/>
                </a:lnTo>
                <a:lnTo>
                  <a:pt x="475" y="425"/>
                </a:lnTo>
                <a:lnTo>
                  <a:pt x="475" y="427"/>
                </a:lnTo>
                <a:lnTo>
                  <a:pt x="474" y="428"/>
                </a:lnTo>
                <a:lnTo>
                  <a:pt x="474" y="428"/>
                </a:lnTo>
                <a:lnTo>
                  <a:pt x="474" y="431"/>
                </a:lnTo>
                <a:lnTo>
                  <a:pt x="474" y="432"/>
                </a:lnTo>
                <a:lnTo>
                  <a:pt x="474" y="433"/>
                </a:lnTo>
                <a:lnTo>
                  <a:pt x="474" y="433"/>
                </a:lnTo>
                <a:lnTo>
                  <a:pt x="475" y="435"/>
                </a:lnTo>
                <a:lnTo>
                  <a:pt x="475" y="435"/>
                </a:lnTo>
                <a:lnTo>
                  <a:pt x="474" y="436"/>
                </a:lnTo>
                <a:lnTo>
                  <a:pt x="474" y="438"/>
                </a:lnTo>
                <a:lnTo>
                  <a:pt x="474" y="439"/>
                </a:lnTo>
                <a:lnTo>
                  <a:pt x="472" y="440"/>
                </a:lnTo>
                <a:lnTo>
                  <a:pt x="472" y="442"/>
                </a:lnTo>
                <a:lnTo>
                  <a:pt x="472" y="442"/>
                </a:lnTo>
                <a:lnTo>
                  <a:pt x="472" y="443"/>
                </a:lnTo>
                <a:lnTo>
                  <a:pt x="471" y="444"/>
                </a:lnTo>
                <a:lnTo>
                  <a:pt x="471" y="444"/>
                </a:lnTo>
                <a:lnTo>
                  <a:pt x="471" y="446"/>
                </a:lnTo>
                <a:lnTo>
                  <a:pt x="472" y="446"/>
                </a:lnTo>
                <a:lnTo>
                  <a:pt x="471" y="447"/>
                </a:lnTo>
                <a:lnTo>
                  <a:pt x="470" y="449"/>
                </a:lnTo>
                <a:lnTo>
                  <a:pt x="470" y="450"/>
                </a:lnTo>
                <a:lnTo>
                  <a:pt x="470" y="451"/>
                </a:lnTo>
                <a:lnTo>
                  <a:pt x="470" y="451"/>
                </a:lnTo>
                <a:lnTo>
                  <a:pt x="470" y="453"/>
                </a:lnTo>
                <a:lnTo>
                  <a:pt x="470" y="453"/>
                </a:lnTo>
                <a:lnTo>
                  <a:pt x="468" y="454"/>
                </a:lnTo>
                <a:lnTo>
                  <a:pt x="468" y="455"/>
                </a:lnTo>
                <a:lnTo>
                  <a:pt x="470" y="455"/>
                </a:lnTo>
                <a:lnTo>
                  <a:pt x="470" y="455"/>
                </a:lnTo>
                <a:lnTo>
                  <a:pt x="470" y="458"/>
                </a:lnTo>
                <a:lnTo>
                  <a:pt x="470" y="458"/>
                </a:lnTo>
                <a:lnTo>
                  <a:pt x="471" y="458"/>
                </a:lnTo>
                <a:lnTo>
                  <a:pt x="471" y="459"/>
                </a:lnTo>
                <a:lnTo>
                  <a:pt x="471" y="459"/>
                </a:lnTo>
                <a:lnTo>
                  <a:pt x="472" y="461"/>
                </a:lnTo>
                <a:lnTo>
                  <a:pt x="472" y="461"/>
                </a:lnTo>
                <a:lnTo>
                  <a:pt x="472" y="464"/>
                </a:lnTo>
                <a:lnTo>
                  <a:pt x="472" y="464"/>
                </a:lnTo>
                <a:lnTo>
                  <a:pt x="472" y="465"/>
                </a:lnTo>
                <a:lnTo>
                  <a:pt x="474" y="466"/>
                </a:lnTo>
                <a:lnTo>
                  <a:pt x="472" y="468"/>
                </a:lnTo>
                <a:lnTo>
                  <a:pt x="474" y="468"/>
                </a:lnTo>
                <a:lnTo>
                  <a:pt x="474" y="469"/>
                </a:lnTo>
                <a:lnTo>
                  <a:pt x="472" y="469"/>
                </a:lnTo>
                <a:lnTo>
                  <a:pt x="472" y="470"/>
                </a:lnTo>
                <a:lnTo>
                  <a:pt x="472" y="472"/>
                </a:lnTo>
                <a:lnTo>
                  <a:pt x="472" y="473"/>
                </a:lnTo>
                <a:lnTo>
                  <a:pt x="471" y="473"/>
                </a:lnTo>
                <a:lnTo>
                  <a:pt x="471" y="475"/>
                </a:lnTo>
                <a:lnTo>
                  <a:pt x="470" y="475"/>
                </a:lnTo>
                <a:lnTo>
                  <a:pt x="470" y="475"/>
                </a:lnTo>
                <a:lnTo>
                  <a:pt x="470" y="476"/>
                </a:lnTo>
                <a:lnTo>
                  <a:pt x="470" y="477"/>
                </a:lnTo>
                <a:lnTo>
                  <a:pt x="470" y="477"/>
                </a:lnTo>
                <a:lnTo>
                  <a:pt x="467" y="477"/>
                </a:lnTo>
                <a:lnTo>
                  <a:pt x="467" y="477"/>
                </a:lnTo>
                <a:lnTo>
                  <a:pt x="467" y="477"/>
                </a:lnTo>
                <a:lnTo>
                  <a:pt x="465" y="479"/>
                </a:lnTo>
                <a:lnTo>
                  <a:pt x="464" y="479"/>
                </a:lnTo>
                <a:lnTo>
                  <a:pt x="464" y="480"/>
                </a:lnTo>
                <a:lnTo>
                  <a:pt x="463" y="480"/>
                </a:lnTo>
                <a:lnTo>
                  <a:pt x="461" y="480"/>
                </a:lnTo>
                <a:lnTo>
                  <a:pt x="461" y="481"/>
                </a:lnTo>
                <a:lnTo>
                  <a:pt x="461" y="481"/>
                </a:lnTo>
                <a:lnTo>
                  <a:pt x="461" y="483"/>
                </a:lnTo>
                <a:lnTo>
                  <a:pt x="463" y="484"/>
                </a:lnTo>
                <a:lnTo>
                  <a:pt x="463" y="485"/>
                </a:lnTo>
                <a:lnTo>
                  <a:pt x="463" y="485"/>
                </a:lnTo>
                <a:lnTo>
                  <a:pt x="463" y="485"/>
                </a:lnTo>
                <a:lnTo>
                  <a:pt x="463" y="487"/>
                </a:lnTo>
                <a:lnTo>
                  <a:pt x="464" y="488"/>
                </a:lnTo>
                <a:lnTo>
                  <a:pt x="464" y="490"/>
                </a:lnTo>
                <a:lnTo>
                  <a:pt x="464" y="491"/>
                </a:lnTo>
                <a:lnTo>
                  <a:pt x="463" y="491"/>
                </a:lnTo>
                <a:lnTo>
                  <a:pt x="463" y="492"/>
                </a:lnTo>
                <a:lnTo>
                  <a:pt x="461" y="494"/>
                </a:lnTo>
                <a:lnTo>
                  <a:pt x="461" y="494"/>
                </a:lnTo>
                <a:lnTo>
                  <a:pt x="460" y="495"/>
                </a:lnTo>
                <a:lnTo>
                  <a:pt x="460" y="496"/>
                </a:lnTo>
                <a:lnTo>
                  <a:pt x="460" y="496"/>
                </a:lnTo>
                <a:lnTo>
                  <a:pt x="459" y="498"/>
                </a:lnTo>
                <a:lnTo>
                  <a:pt x="459" y="499"/>
                </a:lnTo>
                <a:lnTo>
                  <a:pt x="459" y="501"/>
                </a:lnTo>
                <a:lnTo>
                  <a:pt x="459" y="501"/>
                </a:lnTo>
                <a:lnTo>
                  <a:pt x="459" y="502"/>
                </a:lnTo>
                <a:lnTo>
                  <a:pt x="459" y="502"/>
                </a:lnTo>
                <a:lnTo>
                  <a:pt x="459" y="503"/>
                </a:lnTo>
                <a:lnTo>
                  <a:pt x="459" y="503"/>
                </a:lnTo>
                <a:lnTo>
                  <a:pt x="459" y="505"/>
                </a:lnTo>
                <a:lnTo>
                  <a:pt x="460" y="505"/>
                </a:lnTo>
                <a:lnTo>
                  <a:pt x="460" y="505"/>
                </a:lnTo>
                <a:lnTo>
                  <a:pt x="460" y="506"/>
                </a:lnTo>
                <a:lnTo>
                  <a:pt x="460" y="507"/>
                </a:lnTo>
                <a:lnTo>
                  <a:pt x="461" y="507"/>
                </a:lnTo>
                <a:lnTo>
                  <a:pt x="463" y="509"/>
                </a:lnTo>
                <a:lnTo>
                  <a:pt x="464" y="509"/>
                </a:lnTo>
                <a:lnTo>
                  <a:pt x="464" y="510"/>
                </a:lnTo>
                <a:lnTo>
                  <a:pt x="464" y="510"/>
                </a:lnTo>
                <a:lnTo>
                  <a:pt x="465" y="510"/>
                </a:lnTo>
                <a:lnTo>
                  <a:pt x="464" y="513"/>
                </a:lnTo>
                <a:lnTo>
                  <a:pt x="465" y="513"/>
                </a:lnTo>
                <a:lnTo>
                  <a:pt x="465" y="516"/>
                </a:lnTo>
                <a:lnTo>
                  <a:pt x="465" y="517"/>
                </a:lnTo>
                <a:lnTo>
                  <a:pt x="464" y="518"/>
                </a:lnTo>
                <a:lnTo>
                  <a:pt x="464" y="518"/>
                </a:lnTo>
                <a:lnTo>
                  <a:pt x="464" y="520"/>
                </a:lnTo>
                <a:lnTo>
                  <a:pt x="463" y="521"/>
                </a:lnTo>
                <a:lnTo>
                  <a:pt x="463" y="521"/>
                </a:lnTo>
                <a:lnTo>
                  <a:pt x="461" y="522"/>
                </a:lnTo>
                <a:lnTo>
                  <a:pt x="461" y="522"/>
                </a:lnTo>
                <a:lnTo>
                  <a:pt x="461" y="524"/>
                </a:lnTo>
                <a:lnTo>
                  <a:pt x="461" y="524"/>
                </a:lnTo>
                <a:lnTo>
                  <a:pt x="461" y="524"/>
                </a:lnTo>
                <a:lnTo>
                  <a:pt x="461" y="525"/>
                </a:lnTo>
                <a:lnTo>
                  <a:pt x="461" y="526"/>
                </a:lnTo>
                <a:lnTo>
                  <a:pt x="461" y="528"/>
                </a:lnTo>
                <a:lnTo>
                  <a:pt x="463" y="529"/>
                </a:lnTo>
                <a:lnTo>
                  <a:pt x="461" y="529"/>
                </a:lnTo>
                <a:lnTo>
                  <a:pt x="461" y="532"/>
                </a:lnTo>
                <a:lnTo>
                  <a:pt x="461" y="532"/>
                </a:lnTo>
                <a:lnTo>
                  <a:pt x="461" y="533"/>
                </a:lnTo>
                <a:lnTo>
                  <a:pt x="463" y="535"/>
                </a:lnTo>
                <a:lnTo>
                  <a:pt x="464" y="535"/>
                </a:lnTo>
                <a:lnTo>
                  <a:pt x="464" y="536"/>
                </a:lnTo>
                <a:lnTo>
                  <a:pt x="465" y="537"/>
                </a:lnTo>
                <a:lnTo>
                  <a:pt x="465" y="539"/>
                </a:lnTo>
                <a:lnTo>
                  <a:pt x="465" y="539"/>
                </a:lnTo>
                <a:lnTo>
                  <a:pt x="465" y="540"/>
                </a:lnTo>
                <a:lnTo>
                  <a:pt x="465" y="542"/>
                </a:lnTo>
                <a:lnTo>
                  <a:pt x="465" y="543"/>
                </a:lnTo>
                <a:lnTo>
                  <a:pt x="467" y="543"/>
                </a:lnTo>
                <a:lnTo>
                  <a:pt x="468" y="543"/>
                </a:lnTo>
                <a:lnTo>
                  <a:pt x="468" y="543"/>
                </a:lnTo>
                <a:lnTo>
                  <a:pt x="470" y="543"/>
                </a:lnTo>
                <a:lnTo>
                  <a:pt x="470" y="544"/>
                </a:lnTo>
                <a:lnTo>
                  <a:pt x="471" y="544"/>
                </a:lnTo>
                <a:lnTo>
                  <a:pt x="472" y="544"/>
                </a:lnTo>
                <a:lnTo>
                  <a:pt x="472" y="546"/>
                </a:lnTo>
                <a:lnTo>
                  <a:pt x="472" y="547"/>
                </a:lnTo>
                <a:lnTo>
                  <a:pt x="472" y="547"/>
                </a:lnTo>
                <a:lnTo>
                  <a:pt x="472" y="548"/>
                </a:lnTo>
                <a:lnTo>
                  <a:pt x="472" y="550"/>
                </a:lnTo>
                <a:lnTo>
                  <a:pt x="472" y="551"/>
                </a:lnTo>
                <a:lnTo>
                  <a:pt x="474" y="552"/>
                </a:lnTo>
                <a:lnTo>
                  <a:pt x="474" y="554"/>
                </a:lnTo>
                <a:lnTo>
                  <a:pt x="475" y="554"/>
                </a:lnTo>
                <a:lnTo>
                  <a:pt x="475" y="555"/>
                </a:lnTo>
                <a:lnTo>
                  <a:pt x="475" y="557"/>
                </a:lnTo>
                <a:lnTo>
                  <a:pt x="476" y="558"/>
                </a:lnTo>
                <a:lnTo>
                  <a:pt x="478" y="559"/>
                </a:lnTo>
                <a:lnTo>
                  <a:pt x="478" y="559"/>
                </a:lnTo>
                <a:lnTo>
                  <a:pt x="478" y="561"/>
                </a:lnTo>
                <a:lnTo>
                  <a:pt x="478" y="562"/>
                </a:lnTo>
                <a:lnTo>
                  <a:pt x="478" y="563"/>
                </a:lnTo>
                <a:lnTo>
                  <a:pt x="478" y="563"/>
                </a:lnTo>
                <a:lnTo>
                  <a:pt x="479" y="565"/>
                </a:lnTo>
                <a:lnTo>
                  <a:pt x="480" y="565"/>
                </a:lnTo>
                <a:lnTo>
                  <a:pt x="480" y="566"/>
                </a:lnTo>
                <a:lnTo>
                  <a:pt x="480" y="568"/>
                </a:lnTo>
                <a:lnTo>
                  <a:pt x="480" y="568"/>
                </a:lnTo>
                <a:lnTo>
                  <a:pt x="480" y="569"/>
                </a:lnTo>
                <a:lnTo>
                  <a:pt x="480" y="570"/>
                </a:lnTo>
                <a:lnTo>
                  <a:pt x="480" y="572"/>
                </a:lnTo>
                <a:lnTo>
                  <a:pt x="480" y="573"/>
                </a:lnTo>
                <a:lnTo>
                  <a:pt x="480" y="573"/>
                </a:lnTo>
                <a:lnTo>
                  <a:pt x="482" y="574"/>
                </a:lnTo>
                <a:lnTo>
                  <a:pt x="482" y="576"/>
                </a:lnTo>
                <a:lnTo>
                  <a:pt x="482" y="576"/>
                </a:lnTo>
                <a:lnTo>
                  <a:pt x="483" y="577"/>
                </a:lnTo>
                <a:lnTo>
                  <a:pt x="483" y="578"/>
                </a:lnTo>
                <a:lnTo>
                  <a:pt x="483" y="578"/>
                </a:lnTo>
                <a:lnTo>
                  <a:pt x="483" y="580"/>
                </a:lnTo>
                <a:lnTo>
                  <a:pt x="482" y="581"/>
                </a:lnTo>
                <a:lnTo>
                  <a:pt x="482" y="581"/>
                </a:lnTo>
                <a:lnTo>
                  <a:pt x="482" y="583"/>
                </a:lnTo>
                <a:lnTo>
                  <a:pt x="482" y="583"/>
                </a:lnTo>
                <a:lnTo>
                  <a:pt x="480" y="584"/>
                </a:lnTo>
                <a:lnTo>
                  <a:pt x="482" y="585"/>
                </a:lnTo>
                <a:lnTo>
                  <a:pt x="483" y="585"/>
                </a:lnTo>
                <a:lnTo>
                  <a:pt x="483" y="587"/>
                </a:lnTo>
                <a:lnTo>
                  <a:pt x="483" y="587"/>
                </a:lnTo>
                <a:lnTo>
                  <a:pt x="483" y="588"/>
                </a:lnTo>
                <a:lnTo>
                  <a:pt x="483" y="588"/>
                </a:lnTo>
                <a:lnTo>
                  <a:pt x="485" y="588"/>
                </a:lnTo>
                <a:lnTo>
                  <a:pt x="485" y="588"/>
                </a:lnTo>
                <a:lnTo>
                  <a:pt x="486" y="589"/>
                </a:lnTo>
                <a:lnTo>
                  <a:pt x="486" y="589"/>
                </a:lnTo>
                <a:lnTo>
                  <a:pt x="486" y="591"/>
                </a:lnTo>
                <a:lnTo>
                  <a:pt x="487" y="592"/>
                </a:lnTo>
                <a:lnTo>
                  <a:pt x="489" y="592"/>
                </a:lnTo>
                <a:lnTo>
                  <a:pt x="489" y="592"/>
                </a:lnTo>
                <a:lnTo>
                  <a:pt x="490" y="594"/>
                </a:lnTo>
                <a:lnTo>
                  <a:pt x="491" y="595"/>
                </a:lnTo>
                <a:lnTo>
                  <a:pt x="491" y="595"/>
                </a:lnTo>
                <a:lnTo>
                  <a:pt x="493" y="595"/>
                </a:lnTo>
                <a:lnTo>
                  <a:pt x="493" y="594"/>
                </a:lnTo>
                <a:lnTo>
                  <a:pt x="494" y="595"/>
                </a:lnTo>
                <a:lnTo>
                  <a:pt x="494" y="595"/>
                </a:lnTo>
                <a:lnTo>
                  <a:pt x="494" y="595"/>
                </a:lnTo>
                <a:lnTo>
                  <a:pt x="496" y="596"/>
                </a:lnTo>
                <a:lnTo>
                  <a:pt x="497" y="596"/>
                </a:lnTo>
                <a:lnTo>
                  <a:pt x="497" y="595"/>
                </a:lnTo>
                <a:lnTo>
                  <a:pt x="498" y="595"/>
                </a:lnTo>
                <a:lnTo>
                  <a:pt x="498" y="596"/>
                </a:lnTo>
                <a:lnTo>
                  <a:pt x="500" y="598"/>
                </a:lnTo>
                <a:lnTo>
                  <a:pt x="500" y="598"/>
                </a:lnTo>
                <a:lnTo>
                  <a:pt x="501" y="598"/>
                </a:lnTo>
                <a:lnTo>
                  <a:pt x="501" y="598"/>
                </a:lnTo>
                <a:lnTo>
                  <a:pt x="502" y="599"/>
                </a:lnTo>
                <a:lnTo>
                  <a:pt x="504" y="600"/>
                </a:lnTo>
                <a:lnTo>
                  <a:pt x="505" y="600"/>
                </a:lnTo>
                <a:lnTo>
                  <a:pt x="506" y="600"/>
                </a:lnTo>
                <a:lnTo>
                  <a:pt x="506" y="602"/>
                </a:lnTo>
                <a:lnTo>
                  <a:pt x="506" y="603"/>
                </a:lnTo>
                <a:lnTo>
                  <a:pt x="506" y="603"/>
                </a:lnTo>
                <a:lnTo>
                  <a:pt x="506" y="604"/>
                </a:lnTo>
                <a:lnTo>
                  <a:pt x="506" y="606"/>
                </a:lnTo>
                <a:lnTo>
                  <a:pt x="506" y="606"/>
                </a:lnTo>
                <a:lnTo>
                  <a:pt x="508" y="607"/>
                </a:lnTo>
                <a:lnTo>
                  <a:pt x="506" y="607"/>
                </a:lnTo>
                <a:lnTo>
                  <a:pt x="506" y="609"/>
                </a:lnTo>
                <a:lnTo>
                  <a:pt x="505" y="610"/>
                </a:lnTo>
                <a:lnTo>
                  <a:pt x="505" y="611"/>
                </a:lnTo>
                <a:lnTo>
                  <a:pt x="505" y="613"/>
                </a:lnTo>
                <a:lnTo>
                  <a:pt x="505" y="614"/>
                </a:lnTo>
                <a:lnTo>
                  <a:pt x="504" y="614"/>
                </a:lnTo>
                <a:lnTo>
                  <a:pt x="504" y="617"/>
                </a:lnTo>
                <a:lnTo>
                  <a:pt x="504" y="617"/>
                </a:lnTo>
                <a:lnTo>
                  <a:pt x="504" y="618"/>
                </a:lnTo>
                <a:lnTo>
                  <a:pt x="504" y="620"/>
                </a:lnTo>
                <a:lnTo>
                  <a:pt x="504" y="620"/>
                </a:lnTo>
                <a:lnTo>
                  <a:pt x="505" y="621"/>
                </a:lnTo>
                <a:lnTo>
                  <a:pt x="504" y="622"/>
                </a:lnTo>
                <a:lnTo>
                  <a:pt x="504" y="625"/>
                </a:lnTo>
                <a:lnTo>
                  <a:pt x="504" y="625"/>
                </a:lnTo>
                <a:lnTo>
                  <a:pt x="504" y="626"/>
                </a:lnTo>
                <a:lnTo>
                  <a:pt x="504" y="628"/>
                </a:lnTo>
                <a:lnTo>
                  <a:pt x="504" y="629"/>
                </a:lnTo>
                <a:lnTo>
                  <a:pt x="504" y="629"/>
                </a:lnTo>
                <a:lnTo>
                  <a:pt x="504" y="630"/>
                </a:lnTo>
                <a:lnTo>
                  <a:pt x="504" y="630"/>
                </a:lnTo>
                <a:lnTo>
                  <a:pt x="502" y="632"/>
                </a:lnTo>
                <a:lnTo>
                  <a:pt x="504" y="633"/>
                </a:lnTo>
                <a:lnTo>
                  <a:pt x="502" y="635"/>
                </a:lnTo>
                <a:lnTo>
                  <a:pt x="502" y="636"/>
                </a:lnTo>
                <a:lnTo>
                  <a:pt x="502" y="637"/>
                </a:lnTo>
                <a:lnTo>
                  <a:pt x="502" y="639"/>
                </a:lnTo>
                <a:lnTo>
                  <a:pt x="502" y="639"/>
                </a:lnTo>
                <a:lnTo>
                  <a:pt x="502" y="640"/>
                </a:lnTo>
                <a:lnTo>
                  <a:pt x="504" y="640"/>
                </a:lnTo>
                <a:lnTo>
                  <a:pt x="504" y="641"/>
                </a:lnTo>
                <a:lnTo>
                  <a:pt x="505" y="641"/>
                </a:lnTo>
                <a:lnTo>
                  <a:pt x="505" y="643"/>
                </a:lnTo>
                <a:lnTo>
                  <a:pt x="505" y="644"/>
                </a:lnTo>
                <a:lnTo>
                  <a:pt x="505" y="646"/>
                </a:lnTo>
                <a:lnTo>
                  <a:pt x="506" y="647"/>
                </a:lnTo>
                <a:lnTo>
                  <a:pt x="506" y="647"/>
                </a:lnTo>
                <a:lnTo>
                  <a:pt x="506" y="648"/>
                </a:lnTo>
                <a:lnTo>
                  <a:pt x="506" y="650"/>
                </a:lnTo>
                <a:lnTo>
                  <a:pt x="506" y="651"/>
                </a:lnTo>
                <a:lnTo>
                  <a:pt x="508" y="652"/>
                </a:lnTo>
                <a:lnTo>
                  <a:pt x="508" y="654"/>
                </a:lnTo>
                <a:lnTo>
                  <a:pt x="508" y="654"/>
                </a:lnTo>
                <a:lnTo>
                  <a:pt x="508" y="655"/>
                </a:lnTo>
                <a:lnTo>
                  <a:pt x="506" y="655"/>
                </a:lnTo>
                <a:lnTo>
                  <a:pt x="508" y="655"/>
                </a:lnTo>
                <a:lnTo>
                  <a:pt x="508" y="655"/>
                </a:lnTo>
                <a:lnTo>
                  <a:pt x="508" y="655"/>
                </a:lnTo>
                <a:lnTo>
                  <a:pt x="508" y="656"/>
                </a:lnTo>
                <a:lnTo>
                  <a:pt x="508" y="656"/>
                </a:lnTo>
                <a:lnTo>
                  <a:pt x="509" y="656"/>
                </a:lnTo>
                <a:lnTo>
                  <a:pt x="509" y="656"/>
                </a:lnTo>
                <a:lnTo>
                  <a:pt x="511" y="656"/>
                </a:lnTo>
                <a:lnTo>
                  <a:pt x="511" y="655"/>
                </a:lnTo>
                <a:lnTo>
                  <a:pt x="511" y="655"/>
                </a:lnTo>
                <a:lnTo>
                  <a:pt x="511" y="655"/>
                </a:lnTo>
                <a:lnTo>
                  <a:pt x="512" y="655"/>
                </a:lnTo>
                <a:lnTo>
                  <a:pt x="512" y="655"/>
                </a:lnTo>
                <a:lnTo>
                  <a:pt x="513" y="655"/>
                </a:lnTo>
                <a:lnTo>
                  <a:pt x="513" y="655"/>
                </a:lnTo>
                <a:lnTo>
                  <a:pt x="513" y="655"/>
                </a:lnTo>
                <a:lnTo>
                  <a:pt x="515" y="654"/>
                </a:lnTo>
                <a:lnTo>
                  <a:pt x="515" y="654"/>
                </a:lnTo>
                <a:lnTo>
                  <a:pt x="516" y="655"/>
                </a:lnTo>
                <a:lnTo>
                  <a:pt x="516" y="655"/>
                </a:lnTo>
                <a:lnTo>
                  <a:pt x="516" y="655"/>
                </a:lnTo>
                <a:lnTo>
                  <a:pt x="516" y="655"/>
                </a:lnTo>
                <a:lnTo>
                  <a:pt x="517" y="655"/>
                </a:lnTo>
                <a:lnTo>
                  <a:pt x="517" y="654"/>
                </a:lnTo>
                <a:lnTo>
                  <a:pt x="517" y="654"/>
                </a:lnTo>
                <a:lnTo>
                  <a:pt x="517" y="654"/>
                </a:lnTo>
                <a:lnTo>
                  <a:pt x="517" y="652"/>
                </a:lnTo>
                <a:lnTo>
                  <a:pt x="517" y="652"/>
                </a:lnTo>
                <a:lnTo>
                  <a:pt x="519" y="652"/>
                </a:lnTo>
                <a:lnTo>
                  <a:pt x="519" y="652"/>
                </a:lnTo>
                <a:lnTo>
                  <a:pt x="519" y="652"/>
                </a:lnTo>
                <a:lnTo>
                  <a:pt x="519" y="652"/>
                </a:lnTo>
                <a:lnTo>
                  <a:pt x="519" y="652"/>
                </a:lnTo>
                <a:lnTo>
                  <a:pt x="519" y="652"/>
                </a:lnTo>
                <a:lnTo>
                  <a:pt x="520" y="651"/>
                </a:lnTo>
                <a:lnTo>
                  <a:pt x="520" y="651"/>
                </a:lnTo>
                <a:lnTo>
                  <a:pt x="520" y="651"/>
                </a:lnTo>
                <a:lnTo>
                  <a:pt x="520" y="651"/>
                </a:lnTo>
                <a:lnTo>
                  <a:pt x="522" y="651"/>
                </a:lnTo>
                <a:lnTo>
                  <a:pt x="522" y="651"/>
                </a:lnTo>
                <a:lnTo>
                  <a:pt x="522" y="652"/>
                </a:lnTo>
                <a:lnTo>
                  <a:pt x="523" y="652"/>
                </a:lnTo>
                <a:lnTo>
                  <a:pt x="523" y="652"/>
                </a:lnTo>
                <a:lnTo>
                  <a:pt x="524" y="652"/>
                </a:lnTo>
                <a:lnTo>
                  <a:pt x="524" y="652"/>
                </a:lnTo>
                <a:lnTo>
                  <a:pt x="524" y="652"/>
                </a:lnTo>
                <a:lnTo>
                  <a:pt x="524" y="652"/>
                </a:lnTo>
                <a:lnTo>
                  <a:pt x="524" y="652"/>
                </a:lnTo>
                <a:lnTo>
                  <a:pt x="526" y="651"/>
                </a:lnTo>
                <a:lnTo>
                  <a:pt x="526" y="651"/>
                </a:lnTo>
                <a:lnTo>
                  <a:pt x="526" y="650"/>
                </a:lnTo>
                <a:lnTo>
                  <a:pt x="526" y="650"/>
                </a:lnTo>
                <a:lnTo>
                  <a:pt x="527" y="650"/>
                </a:lnTo>
                <a:lnTo>
                  <a:pt x="527" y="650"/>
                </a:lnTo>
                <a:lnTo>
                  <a:pt x="527" y="650"/>
                </a:lnTo>
                <a:lnTo>
                  <a:pt x="527" y="650"/>
                </a:lnTo>
                <a:lnTo>
                  <a:pt x="527" y="650"/>
                </a:lnTo>
                <a:lnTo>
                  <a:pt x="527" y="648"/>
                </a:lnTo>
                <a:lnTo>
                  <a:pt x="527" y="648"/>
                </a:lnTo>
                <a:lnTo>
                  <a:pt x="527" y="647"/>
                </a:lnTo>
                <a:lnTo>
                  <a:pt x="528" y="644"/>
                </a:lnTo>
                <a:lnTo>
                  <a:pt x="530" y="643"/>
                </a:lnTo>
                <a:lnTo>
                  <a:pt x="530" y="641"/>
                </a:lnTo>
                <a:lnTo>
                  <a:pt x="530" y="641"/>
                </a:lnTo>
                <a:lnTo>
                  <a:pt x="527" y="640"/>
                </a:lnTo>
                <a:lnTo>
                  <a:pt x="527" y="640"/>
                </a:lnTo>
                <a:lnTo>
                  <a:pt x="528" y="639"/>
                </a:lnTo>
                <a:lnTo>
                  <a:pt x="528" y="639"/>
                </a:lnTo>
                <a:lnTo>
                  <a:pt x="528" y="639"/>
                </a:lnTo>
                <a:lnTo>
                  <a:pt x="528" y="637"/>
                </a:lnTo>
                <a:lnTo>
                  <a:pt x="528" y="637"/>
                </a:lnTo>
                <a:lnTo>
                  <a:pt x="528" y="636"/>
                </a:lnTo>
                <a:lnTo>
                  <a:pt x="528" y="636"/>
                </a:lnTo>
                <a:lnTo>
                  <a:pt x="528" y="636"/>
                </a:lnTo>
                <a:lnTo>
                  <a:pt x="530" y="636"/>
                </a:lnTo>
                <a:lnTo>
                  <a:pt x="530" y="636"/>
                </a:lnTo>
                <a:lnTo>
                  <a:pt x="530" y="636"/>
                </a:lnTo>
                <a:lnTo>
                  <a:pt x="530" y="636"/>
                </a:lnTo>
                <a:lnTo>
                  <a:pt x="530" y="636"/>
                </a:lnTo>
                <a:lnTo>
                  <a:pt x="531" y="636"/>
                </a:lnTo>
                <a:lnTo>
                  <a:pt x="531" y="636"/>
                </a:lnTo>
                <a:lnTo>
                  <a:pt x="532" y="636"/>
                </a:lnTo>
                <a:lnTo>
                  <a:pt x="532" y="635"/>
                </a:lnTo>
                <a:lnTo>
                  <a:pt x="532" y="635"/>
                </a:lnTo>
                <a:lnTo>
                  <a:pt x="532" y="635"/>
                </a:lnTo>
                <a:lnTo>
                  <a:pt x="532" y="635"/>
                </a:lnTo>
                <a:lnTo>
                  <a:pt x="534" y="635"/>
                </a:lnTo>
                <a:lnTo>
                  <a:pt x="534" y="635"/>
                </a:lnTo>
                <a:lnTo>
                  <a:pt x="534" y="633"/>
                </a:lnTo>
                <a:lnTo>
                  <a:pt x="535" y="633"/>
                </a:lnTo>
                <a:lnTo>
                  <a:pt x="535" y="633"/>
                </a:lnTo>
                <a:lnTo>
                  <a:pt x="535" y="633"/>
                </a:lnTo>
                <a:lnTo>
                  <a:pt x="535" y="633"/>
                </a:lnTo>
                <a:lnTo>
                  <a:pt x="537" y="633"/>
                </a:lnTo>
                <a:lnTo>
                  <a:pt x="537" y="633"/>
                </a:lnTo>
                <a:lnTo>
                  <a:pt x="538" y="633"/>
                </a:lnTo>
                <a:lnTo>
                  <a:pt x="538" y="633"/>
                </a:lnTo>
                <a:lnTo>
                  <a:pt x="538" y="633"/>
                </a:lnTo>
                <a:lnTo>
                  <a:pt x="538" y="633"/>
                </a:lnTo>
                <a:lnTo>
                  <a:pt x="538" y="635"/>
                </a:lnTo>
                <a:lnTo>
                  <a:pt x="539" y="635"/>
                </a:lnTo>
                <a:lnTo>
                  <a:pt x="539" y="633"/>
                </a:lnTo>
                <a:lnTo>
                  <a:pt x="539" y="635"/>
                </a:lnTo>
                <a:lnTo>
                  <a:pt x="541" y="635"/>
                </a:lnTo>
                <a:lnTo>
                  <a:pt x="541" y="635"/>
                </a:lnTo>
                <a:lnTo>
                  <a:pt x="541" y="635"/>
                </a:lnTo>
                <a:lnTo>
                  <a:pt x="541" y="635"/>
                </a:lnTo>
                <a:lnTo>
                  <a:pt x="541" y="636"/>
                </a:lnTo>
                <a:lnTo>
                  <a:pt x="542" y="636"/>
                </a:lnTo>
                <a:lnTo>
                  <a:pt x="542" y="636"/>
                </a:lnTo>
                <a:lnTo>
                  <a:pt x="542" y="636"/>
                </a:lnTo>
                <a:lnTo>
                  <a:pt x="542" y="636"/>
                </a:lnTo>
                <a:lnTo>
                  <a:pt x="543" y="636"/>
                </a:lnTo>
                <a:lnTo>
                  <a:pt x="543" y="636"/>
                </a:lnTo>
                <a:lnTo>
                  <a:pt x="543" y="636"/>
                </a:lnTo>
                <a:lnTo>
                  <a:pt x="543" y="637"/>
                </a:lnTo>
                <a:lnTo>
                  <a:pt x="545" y="637"/>
                </a:lnTo>
                <a:lnTo>
                  <a:pt x="545" y="636"/>
                </a:lnTo>
                <a:lnTo>
                  <a:pt x="545" y="636"/>
                </a:lnTo>
                <a:lnTo>
                  <a:pt x="545" y="637"/>
                </a:lnTo>
                <a:lnTo>
                  <a:pt x="546" y="637"/>
                </a:lnTo>
                <a:lnTo>
                  <a:pt x="546" y="637"/>
                </a:lnTo>
                <a:lnTo>
                  <a:pt x="546" y="636"/>
                </a:lnTo>
                <a:lnTo>
                  <a:pt x="546" y="637"/>
                </a:lnTo>
                <a:lnTo>
                  <a:pt x="546" y="636"/>
                </a:lnTo>
                <a:lnTo>
                  <a:pt x="548" y="636"/>
                </a:lnTo>
                <a:lnTo>
                  <a:pt x="549" y="636"/>
                </a:lnTo>
                <a:lnTo>
                  <a:pt x="549" y="636"/>
                </a:lnTo>
                <a:lnTo>
                  <a:pt x="549" y="637"/>
                </a:lnTo>
                <a:lnTo>
                  <a:pt x="549" y="636"/>
                </a:lnTo>
                <a:lnTo>
                  <a:pt x="550" y="636"/>
                </a:lnTo>
                <a:lnTo>
                  <a:pt x="553" y="637"/>
                </a:lnTo>
                <a:lnTo>
                  <a:pt x="561" y="640"/>
                </a:lnTo>
                <a:lnTo>
                  <a:pt x="564" y="641"/>
                </a:lnTo>
                <a:lnTo>
                  <a:pt x="564" y="641"/>
                </a:lnTo>
                <a:lnTo>
                  <a:pt x="564" y="641"/>
                </a:lnTo>
                <a:lnTo>
                  <a:pt x="564" y="640"/>
                </a:lnTo>
                <a:lnTo>
                  <a:pt x="565" y="640"/>
                </a:lnTo>
                <a:lnTo>
                  <a:pt x="565" y="639"/>
                </a:lnTo>
                <a:lnTo>
                  <a:pt x="565" y="639"/>
                </a:lnTo>
                <a:lnTo>
                  <a:pt x="565" y="639"/>
                </a:lnTo>
                <a:lnTo>
                  <a:pt x="565" y="639"/>
                </a:lnTo>
                <a:lnTo>
                  <a:pt x="565" y="639"/>
                </a:lnTo>
                <a:lnTo>
                  <a:pt x="565" y="637"/>
                </a:lnTo>
                <a:lnTo>
                  <a:pt x="567" y="637"/>
                </a:lnTo>
                <a:lnTo>
                  <a:pt x="567" y="637"/>
                </a:lnTo>
                <a:lnTo>
                  <a:pt x="567" y="636"/>
                </a:lnTo>
                <a:lnTo>
                  <a:pt x="567" y="636"/>
                </a:lnTo>
                <a:lnTo>
                  <a:pt x="568" y="636"/>
                </a:lnTo>
                <a:lnTo>
                  <a:pt x="568" y="636"/>
                </a:lnTo>
                <a:lnTo>
                  <a:pt x="568" y="636"/>
                </a:lnTo>
                <a:lnTo>
                  <a:pt x="568" y="636"/>
                </a:lnTo>
                <a:lnTo>
                  <a:pt x="568" y="636"/>
                </a:lnTo>
                <a:lnTo>
                  <a:pt x="568" y="635"/>
                </a:lnTo>
                <a:lnTo>
                  <a:pt x="568" y="635"/>
                </a:lnTo>
                <a:lnTo>
                  <a:pt x="568" y="633"/>
                </a:lnTo>
                <a:lnTo>
                  <a:pt x="568" y="633"/>
                </a:lnTo>
                <a:lnTo>
                  <a:pt x="568" y="633"/>
                </a:lnTo>
                <a:lnTo>
                  <a:pt x="568" y="633"/>
                </a:lnTo>
                <a:lnTo>
                  <a:pt x="568" y="632"/>
                </a:lnTo>
                <a:lnTo>
                  <a:pt x="568" y="632"/>
                </a:lnTo>
                <a:lnTo>
                  <a:pt x="568" y="630"/>
                </a:lnTo>
                <a:lnTo>
                  <a:pt x="568" y="630"/>
                </a:lnTo>
                <a:lnTo>
                  <a:pt x="569" y="630"/>
                </a:lnTo>
                <a:lnTo>
                  <a:pt x="569" y="630"/>
                </a:lnTo>
                <a:lnTo>
                  <a:pt x="569" y="630"/>
                </a:lnTo>
                <a:lnTo>
                  <a:pt x="571" y="630"/>
                </a:lnTo>
                <a:lnTo>
                  <a:pt x="571" y="632"/>
                </a:lnTo>
                <a:lnTo>
                  <a:pt x="571" y="630"/>
                </a:lnTo>
                <a:lnTo>
                  <a:pt x="571" y="632"/>
                </a:lnTo>
                <a:lnTo>
                  <a:pt x="571" y="632"/>
                </a:lnTo>
                <a:lnTo>
                  <a:pt x="572" y="632"/>
                </a:lnTo>
                <a:lnTo>
                  <a:pt x="572" y="630"/>
                </a:lnTo>
                <a:lnTo>
                  <a:pt x="574" y="630"/>
                </a:lnTo>
                <a:lnTo>
                  <a:pt x="574" y="630"/>
                </a:lnTo>
                <a:lnTo>
                  <a:pt x="574" y="630"/>
                </a:lnTo>
                <a:lnTo>
                  <a:pt x="574" y="630"/>
                </a:lnTo>
                <a:lnTo>
                  <a:pt x="574" y="630"/>
                </a:lnTo>
                <a:lnTo>
                  <a:pt x="574" y="629"/>
                </a:lnTo>
                <a:lnTo>
                  <a:pt x="575" y="629"/>
                </a:lnTo>
                <a:lnTo>
                  <a:pt x="575" y="629"/>
                </a:lnTo>
                <a:lnTo>
                  <a:pt x="575" y="629"/>
                </a:lnTo>
                <a:lnTo>
                  <a:pt x="575" y="628"/>
                </a:lnTo>
                <a:lnTo>
                  <a:pt x="576" y="628"/>
                </a:lnTo>
                <a:lnTo>
                  <a:pt x="576" y="628"/>
                </a:lnTo>
                <a:lnTo>
                  <a:pt x="576" y="628"/>
                </a:lnTo>
                <a:lnTo>
                  <a:pt x="576" y="628"/>
                </a:lnTo>
                <a:lnTo>
                  <a:pt x="578" y="628"/>
                </a:lnTo>
                <a:lnTo>
                  <a:pt x="578" y="628"/>
                </a:lnTo>
                <a:lnTo>
                  <a:pt x="578" y="626"/>
                </a:lnTo>
                <a:lnTo>
                  <a:pt x="578" y="626"/>
                </a:lnTo>
                <a:lnTo>
                  <a:pt x="579" y="626"/>
                </a:lnTo>
                <a:lnTo>
                  <a:pt x="579" y="625"/>
                </a:lnTo>
                <a:lnTo>
                  <a:pt x="579" y="625"/>
                </a:lnTo>
                <a:lnTo>
                  <a:pt x="579" y="625"/>
                </a:lnTo>
                <a:lnTo>
                  <a:pt x="579" y="625"/>
                </a:lnTo>
                <a:lnTo>
                  <a:pt x="580" y="625"/>
                </a:lnTo>
                <a:lnTo>
                  <a:pt x="580" y="624"/>
                </a:lnTo>
                <a:lnTo>
                  <a:pt x="580" y="624"/>
                </a:lnTo>
                <a:lnTo>
                  <a:pt x="582" y="624"/>
                </a:lnTo>
                <a:lnTo>
                  <a:pt x="582" y="622"/>
                </a:lnTo>
                <a:lnTo>
                  <a:pt x="582" y="622"/>
                </a:lnTo>
                <a:lnTo>
                  <a:pt x="582" y="622"/>
                </a:lnTo>
                <a:lnTo>
                  <a:pt x="582" y="622"/>
                </a:lnTo>
                <a:lnTo>
                  <a:pt x="582" y="621"/>
                </a:lnTo>
                <a:lnTo>
                  <a:pt x="582" y="621"/>
                </a:lnTo>
                <a:lnTo>
                  <a:pt x="582" y="620"/>
                </a:lnTo>
                <a:lnTo>
                  <a:pt x="582" y="620"/>
                </a:lnTo>
                <a:lnTo>
                  <a:pt x="582" y="620"/>
                </a:lnTo>
                <a:lnTo>
                  <a:pt x="582" y="620"/>
                </a:lnTo>
                <a:lnTo>
                  <a:pt x="582" y="618"/>
                </a:lnTo>
                <a:lnTo>
                  <a:pt x="582" y="618"/>
                </a:lnTo>
                <a:lnTo>
                  <a:pt x="582" y="618"/>
                </a:lnTo>
                <a:lnTo>
                  <a:pt x="582" y="618"/>
                </a:lnTo>
                <a:lnTo>
                  <a:pt x="580" y="618"/>
                </a:lnTo>
                <a:lnTo>
                  <a:pt x="580" y="618"/>
                </a:lnTo>
                <a:lnTo>
                  <a:pt x="580" y="617"/>
                </a:lnTo>
                <a:lnTo>
                  <a:pt x="580" y="617"/>
                </a:lnTo>
                <a:lnTo>
                  <a:pt x="580" y="617"/>
                </a:lnTo>
                <a:lnTo>
                  <a:pt x="580" y="617"/>
                </a:lnTo>
                <a:lnTo>
                  <a:pt x="580" y="615"/>
                </a:lnTo>
                <a:lnTo>
                  <a:pt x="582" y="615"/>
                </a:lnTo>
                <a:lnTo>
                  <a:pt x="582" y="615"/>
                </a:lnTo>
                <a:lnTo>
                  <a:pt x="582" y="614"/>
                </a:lnTo>
                <a:lnTo>
                  <a:pt x="582" y="614"/>
                </a:lnTo>
                <a:lnTo>
                  <a:pt x="582" y="614"/>
                </a:lnTo>
                <a:lnTo>
                  <a:pt x="583" y="614"/>
                </a:lnTo>
                <a:lnTo>
                  <a:pt x="583" y="614"/>
                </a:lnTo>
                <a:lnTo>
                  <a:pt x="583" y="613"/>
                </a:lnTo>
                <a:lnTo>
                  <a:pt x="583" y="613"/>
                </a:lnTo>
                <a:lnTo>
                  <a:pt x="583" y="611"/>
                </a:lnTo>
                <a:lnTo>
                  <a:pt x="583" y="611"/>
                </a:lnTo>
                <a:lnTo>
                  <a:pt x="582" y="611"/>
                </a:lnTo>
                <a:lnTo>
                  <a:pt x="582" y="611"/>
                </a:lnTo>
                <a:lnTo>
                  <a:pt x="582" y="611"/>
                </a:lnTo>
                <a:lnTo>
                  <a:pt x="582" y="610"/>
                </a:lnTo>
                <a:lnTo>
                  <a:pt x="582" y="610"/>
                </a:lnTo>
                <a:lnTo>
                  <a:pt x="582" y="610"/>
                </a:lnTo>
                <a:lnTo>
                  <a:pt x="582" y="610"/>
                </a:lnTo>
                <a:lnTo>
                  <a:pt x="582" y="610"/>
                </a:lnTo>
                <a:lnTo>
                  <a:pt x="582" y="610"/>
                </a:lnTo>
                <a:lnTo>
                  <a:pt x="582" y="609"/>
                </a:lnTo>
                <a:lnTo>
                  <a:pt x="582" y="609"/>
                </a:lnTo>
                <a:lnTo>
                  <a:pt x="582" y="609"/>
                </a:lnTo>
                <a:lnTo>
                  <a:pt x="582" y="609"/>
                </a:lnTo>
                <a:lnTo>
                  <a:pt x="583" y="609"/>
                </a:lnTo>
                <a:lnTo>
                  <a:pt x="583" y="609"/>
                </a:lnTo>
                <a:lnTo>
                  <a:pt x="583" y="607"/>
                </a:lnTo>
                <a:lnTo>
                  <a:pt x="583" y="607"/>
                </a:lnTo>
                <a:lnTo>
                  <a:pt x="583" y="607"/>
                </a:lnTo>
                <a:lnTo>
                  <a:pt x="583" y="606"/>
                </a:lnTo>
                <a:lnTo>
                  <a:pt x="583" y="606"/>
                </a:lnTo>
                <a:lnTo>
                  <a:pt x="583" y="606"/>
                </a:lnTo>
                <a:lnTo>
                  <a:pt x="583" y="606"/>
                </a:lnTo>
                <a:lnTo>
                  <a:pt x="584" y="606"/>
                </a:lnTo>
                <a:lnTo>
                  <a:pt x="584" y="604"/>
                </a:lnTo>
                <a:lnTo>
                  <a:pt x="583" y="604"/>
                </a:lnTo>
                <a:lnTo>
                  <a:pt x="583" y="604"/>
                </a:lnTo>
                <a:lnTo>
                  <a:pt x="583" y="603"/>
                </a:lnTo>
                <a:lnTo>
                  <a:pt x="583" y="603"/>
                </a:lnTo>
                <a:lnTo>
                  <a:pt x="583" y="603"/>
                </a:lnTo>
                <a:lnTo>
                  <a:pt x="583" y="602"/>
                </a:lnTo>
                <a:lnTo>
                  <a:pt x="583" y="602"/>
                </a:lnTo>
                <a:lnTo>
                  <a:pt x="583" y="600"/>
                </a:lnTo>
                <a:lnTo>
                  <a:pt x="583" y="600"/>
                </a:lnTo>
                <a:lnTo>
                  <a:pt x="583" y="600"/>
                </a:lnTo>
                <a:lnTo>
                  <a:pt x="583" y="599"/>
                </a:lnTo>
                <a:lnTo>
                  <a:pt x="583" y="599"/>
                </a:lnTo>
                <a:lnTo>
                  <a:pt x="583" y="598"/>
                </a:lnTo>
                <a:lnTo>
                  <a:pt x="583" y="598"/>
                </a:lnTo>
                <a:lnTo>
                  <a:pt x="583" y="598"/>
                </a:lnTo>
                <a:lnTo>
                  <a:pt x="583" y="596"/>
                </a:lnTo>
                <a:lnTo>
                  <a:pt x="583" y="596"/>
                </a:lnTo>
                <a:lnTo>
                  <a:pt x="583" y="595"/>
                </a:lnTo>
                <a:lnTo>
                  <a:pt x="583" y="595"/>
                </a:lnTo>
                <a:lnTo>
                  <a:pt x="583" y="595"/>
                </a:lnTo>
                <a:lnTo>
                  <a:pt x="583" y="595"/>
                </a:lnTo>
                <a:lnTo>
                  <a:pt x="583" y="594"/>
                </a:lnTo>
                <a:lnTo>
                  <a:pt x="583" y="594"/>
                </a:lnTo>
                <a:lnTo>
                  <a:pt x="583" y="592"/>
                </a:lnTo>
                <a:lnTo>
                  <a:pt x="583" y="592"/>
                </a:lnTo>
                <a:lnTo>
                  <a:pt x="583" y="592"/>
                </a:lnTo>
                <a:lnTo>
                  <a:pt x="584" y="591"/>
                </a:lnTo>
                <a:lnTo>
                  <a:pt x="584" y="591"/>
                </a:lnTo>
                <a:lnTo>
                  <a:pt x="584" y="591"/>
                </a:lnTo>
                <a:lnTo>
                  <a:pt x="584" y="591"/>
                </a:lnTo>
                <a:lnTo>
                  <a:pt x="584" y="589"/>
                </a:lnTo>
                <a:lnTo>
                  <a:pt x="584" y="589"/>
                </a:lnTo>
                <a:lnTo>
                  <a:pt x="584" y="589"/>
                </a:lnTo>
                <a:lnTo>
                  <a:pt x="584" y="588"/>
                </a:lnTo>
                <a:lnTo>
                  <a:pt x="584" y="588"/>
                </a:lnTo>
                <a:lnTo>
                  <a:pt x="584" y="588"/>
                </a:lnTo>
                <a:lnTo>
                  <a:pt x="584" y="587"/>
                </a:lnTo>
                <a:lnTo>
                  <a:pt x="584" y="587"/>
                </a:lnTo>
                <a:lnTo>
                  <a:pt x="584" y="587"/>
                </a:lnTo>
                <a:lnTo>
                  <a:pt x="584" y="587"/>
                </a:lnTo>
                <a:lnTo>
                  <a:pt x="584" y="587"/>
                </a:lnTo>
                <a:lnTo>
                  <a:pt x="584" y="585"/>
                </a:lnTo>
                <a:lnTo>
                  <a:pt x="584" y="585"/>
                </a:lnTo>
                <a:lnTo>
                  <a:pt x="587" y="585"/>
                </a:lnTo>
                <a:lnTo>
                  <a:pt x="595" y="585"/>
                </a:lnTo>
                <a:lnTo>
                  <a:pt x="598" y="584"/>
                </a:lnTo>
                <a:lnTo>
                  <a:pt x="604" y="580"/>
                </a:lnTo>
                <a:lnTo>
                  <a:pt x="605" y="578"/>
                </a:lnTo>
                <a:lnTo>
                  <a:pt x="609" y="578"/>
                </a:lnTo>
                <a:lnTo>
                  <a:pt x="609" y="578"/>
                </a:lnTo>
                <a:lnTo>
                  <a:pt x="609" y="580"/>
                </a:lnTo>
                <a:lnTo>
                  <a:pt x="609" y="580"/>
                </a:lnTo>
                <a:lnTo>
                  <a:pt x="610" y="580"/>
                </a:lnTo>
                <a:lnTo>
                  <a:pt x="610" y="581"/>
                </a:lnTo>
                <a:lnTo>
                  <a:pt x="610" y="581"/>
                </a:lnTo>
                <a:lnTo>
                  <a:pt x="610" y="581"/>
                </a:lnTo>
                <a:lnTo>
                  <a:pt x="612" y="581"/>
                </a:lnTo>
                <a:lnTo>
                  <a:pt x="612" y="581"/>
                </a:lnTo>
                <a:lnTo>
                  <a:pt x="612" y="581"/>
                </a:lnTo>
                <a:lnTo>
                  <a:pt x="612" y="583"/>
                </a:lnTo>
                <a:lnTo>
                  <a:pt x="612" y="583"/>
                </a:lnTo>
                <a:lnTo>
                  <a:pt x="612" y="584"/>
                </a:lnTo>
                <a:lnTo>
                  <a:pt x="612" y="584"/>
                </a:lnTo>
                <a:lnTo>
                  <a:pt x="612" y="584"/>
                </a:lnTo>
                <a:lnTo>
                  <a:pt x="612" y="585"/>
                </a:lnTo>
                <a:lnTo>
                  <a:pt x="612" y="585"/>
                </a:lnTo>
                <a:lnTo>
                  <a:pt x="612" y="587"/>
                </a:lnTo>
                <a:lnTo>
                  <a:pt x="612" y="587"/>
                </a:lnTo>
                <a:lnTo>
                  <a:pt x="612" y="587"/>
                </a:lnTo>
                <a:lnTo>
                  <a:pt x="612" y="587"/>
                </a:lnTo>
                <a:lnTo>
                  <a:pt x="612" y="588"/>
                </a:lnTo>
                <a:lnTo>
                  <a:pt x="612" y="588"/>
                </a:lnTo>
                <a:lnTo>
                  <a:pt x="612" y="589"/>
                </a:lnTo>
                <a:lnTo>
                  <a:pt x="612" y="589"/>
                </a:lnTo>
                <a:lnTo>
                  <a:pt x="610" y="589"/>
                </a:lnTo>
                <a:lnTo>
                  <a:pt x="610" y="589"/>
                </a:lnTo>
                <a:lnTo>
                  <a:pt x="610" y="591"/>
                </a:lnTo>
                <a:lnTo>
                  <a:pt x="610" y="591"/>
                </a:lnTo>
                <a:lnTo>
                  <a:pt x="610" y="591"/>
                </a:lnTo>
                <a:lnTo>
                  <a:pt x="610" y="591"/>
                </a:lnTo>
                <a:lnTo>
                  <a:pt x="610" y="591"/>
                </a:lnTo>
                <a:lnTo>
                  <a:pt x="610" y="592"/>
                </a:lnTo>
                <a:lnTo>
                  <a:pt x="609" y="592"/>
                </a:lnTo>
                <a:lnTo>
                  <a:pt x="609" y="592"/>
                </a:lnTo>
                <a:lnTo>
                  <a:pt x="609" y="592"/>
                </a:lnTo>
                <a:lnTo>
                  <a:pt x="609" y="592"/>
                </a:lnTo>
                <a:lnTo>
                  <a:pt x="609" y="592"/>
                </a:lnTo>
                <a:lnTo>
                  <a:pt x="609" y="594"/>
                </a:lnTo>
                <a:lnTo>
                  <a:pt x="609" y="594"/>
                </a:lnTo>
                <a:lnTo>
                  <a:pt x="609" y="594"/>
                </a:lnTo>
                <a:lnTo>
                  <a:pt x="609" y="595"/>
                </a:lnTo>
                <a:lnTo>
                  <a:pt x="609" y="595"/>
                </a:lnTo>
                <a:lnTo>
                  <a:pt x="609" y="595"/>
                </a:lnTo>
                <a:lnTo>
                  <a:pt x="610" y="596"/>
                </a:lnTo>
                <a:lnTo>
                  <a:pt x="609" y="596"/>
                </a:lnTo>
                <a:lnTo>
                  <a:pt x="609" y="596"/>
                </a:lnTo>
                <a:lnTo>
                  <a:pt x="609" y="598"/>
                </a:lnTo>
                <a:lnTo>
                  <a:pt x="609" y="598"/>
                </a:lnTo>
                <a:lnTo>
                  <a:pt x="609" y="598"/>
                </a:lnTo>
                <a:lnTo>
                  <a:pt x="609" y="598"/>
                </a:lnTo>
                <a:lnTo>
                  <a:pt x="609" y="598"/>
                </a:lnTo>
                <a:lnTo>
                  <a:pt x="609" y="598"/>
                </a:lnTo>
                <a:lnTo>
                  <a:pt x="609" y="598"/>
                </a:lnTo>
                <a:lnTo>
                  <a:pt x="609" y="598"/>
                </a:lnTo>
                <a:lnTo>
                  <a:pt x="609" y="599"/>
                </a:lnTo>
                <a:lnTo>
                  <a:pt x="609" y="599"/>
                </a:lnTo>
                <a:lnTo>
                  <a:pt x="609" y="599"/>
                </a:lnTo>
                <a:lnTo>
                  <a:pt x="609" y="599"/>
                </a:lnTo>
                <a:lnTo>
                  <a:pt x="609" y="599"/>
                </a:lnTo>
                <a:lnTo>
                  <a:pt x="609" y="599"/>
                </a:lnTo>
                <a:lnTo>
                  <a:pt x="609" y="600"/>
                </a:lnTo>
                <a:lnTo>
                  <a:pt x="610" y="600"/>
                </a:lnTo>
                <a:lnTo>
                  <a:pt x="610" y="600"/>
                </a:lnTo>
                <a:lnTo>
                  <a:pt x="610" y="600"/>
                </a:lnTo>
                <a:lnTo>
                  <a:pt x="610" y="602"/>
                </a:lnTo>
                <a:lnTo>
                  <a:pt x="610" y="602"/>
                </a:lnTo>
                <a:lnTo>
                  <a:pt x="610" y="603"/>
                </a:lnTo>
                <a:lnTo>
                  <a:pt x="610" y="603"/>
                </a:lnTo>
                <a:lnTo>
                  <a:pt x="610" y="603"/>
                </a:lnTo>
                <a:lnTo>
                  <a:pt x="610" y="604"/>
                </a:lnTo>
                <a:lnTo>
                  <a:pt x="610" y="604"/>
                </a:lnTo>
                <a:lnTo>
                  <a:pt x="609" y="604"/>
                </a:lnTo>
                <a:lnTo>
                  <a:pt x="609" y="606"/>
                </a:lnTo>
                <a:lnTo>
                  <a:pt x="609" y="606"/>
                </a:lnTo>
                <a:lnTo>
                  <a:pt x="609" y="606"/>
                </a:lnTo>
                <a:lnTo>
                  <a:pt x="609" y="607"/>
                </a:lnTo>
                <a:lnTo>
                  <a:pt x="609" y="607"/>
                </a:lnTo>
                <a:lnTo>
                  <a:pt x="609" y="607"/>
                </a:lnTo>
                <a:lnTo>
                  <a:pt x="609" y="609"/>
                </a:lnTo>
                <a:lnTo>
                  <a:pt x="609" y="609"/>
                </a:lnTo>
                <a:lnTo>
                  <a:pt x="609" y="609"/>
                </a:lnTo>
                <a:lnTo>
                  <a:pt x="609" y="610"/>
                </a:lnTo>
                <a:lnTo>
                  <a:pt x="609" y="610"/>
                </a:lnTo>
                <a:lnTo>
                  <a:pt x="609" y="610"/>
                </a:lnTo>
                <a:lnTo>
                  <a:pt x="609" y="611"/>
                </a:lnTo>
                <a:lnTo>
                  <a:pt x="609" y="611"/>
                </a:lnTo>
                <a:lnTo>
                  <a:pt x="609" y="611"/>
                </a:lnTo>
                <a:lnTo>
                  <a:pt x="609" y="613"/>
                </a:lnTo>
                <a:lnTo>
                  <a:pt x="608" y="613"/>
                </a:lnTo>
                <a:lnTo>
                  <a:pt x="608" y="613"/>
                </a:lnTo>
                <a:lnTo>
                  <a:pt x="608" y="614"/>
                </a:lnTo>
                <a:lnTo>
                  <a:pt x="608" y="614"/>
                </a:lnTo>
                <a:lnTo>
                  <a:pt x="608" y="614"/>
                </a:lnTo>
                <a:lnTo>
                  <a:pt x="608" y="614"/>
                </a:lnTo>
                <a:lnTo>
                  <a:pt x="608" y="614"/>
                </a:lnTo>
                <a:lnTo>
                  <a:pt x="608" y="614"/>
                </a:lnTo>
                <a:lnTo>
                  <a:pt x="608" y="615"/>
                </a:lnTo>
                <a:lnTo>
                  <a:pt x="608" y="615"/>
                </a:lnTo>
                <a:lnTo>
                  <a:pt x="608" y="617"/>
                </a:lnTo>
                <a:lnTo>
                  <a:pt x="608" y="617"/>
                </a:lnTo>
                <a:lnTo>
                  <a:pt x="608" y="617"/>
                </a:lnTo>
                <a:lnTo>
                  <a:pt x="608" y="618"/>
                </a:lnTo>
                <a:lnTo>
                  <a:pt x="608" y="618"/>
                </a:lnTo>
                <a:lnTo>
                  <a:pt x="608" y="620"/>
                </a:lnTo>
                <a:lnTo>
                  <a:pt x="606" y="620"/>
                </a:lnTo>
                <a:lnTo>
                  <a:pt x="606" y="620"/>
                </a:lnTo>
                <a:lnTo>
                  <a:pt x="606" y="620"/>
                </a:lnTo>
                <a:lnTo>
                  <a:pt x="606" y="620"/>
                </a:lnTo>
                <a:lnTo>
                  <a:pt x="606" y="621"/>
                </a:lnTo>
                <a:lnTo>
                  <a:pt x="606" y="621"/>
                </a:lnTo>
                <a:lnTo>
                  <a:pt x="606" y="622"/>
                </a:lnTo>
                <a:lnTo>
                  <a:pt x="606" y="622"/>
                </a:lnTo>
                <a:lnTo>
                  <a:pt x="606" y="622"/>
                </a:lnTo>
                <a:lnTo>
                  <a:pt x="606" y="624"/>
                </a:lnTo>
                <a:lnTo>
                  <a:pt x="606" y="624"/>
                </a:lnTo>
                <a:lnTo>
                  <a:pt x="606" y="624"/>
                </a:lnTo>
                <a:lnTo>
                  <a:pt x="606" y="625"/>
                </a:lnTo>
                <a:lnTo>
                  <a:pt x="606" y="625"/>
                </a:lnTo>
                <a:lnTo>
                  <a:pt x="613" y="624"/>
                </a:lnTo>
                <a:lnTo>
                  <a:pt x="615" y="622"/>
                </a:lnTo>
                <a:lnTo>
                  <a:pt x="615" y="622"/>
                </a:lnTo>
                <a:lnTo>
                  <a:pt x="623" y="622"/>
                </a:lnTo>
                <a:lnTo>
                  <a:pt x="628" y="621"/>
                </a:lnTo>
                <a:lnTo>
                  <a:pt x="634" y="620"/>
                </a:lnTo>
                <a:lnTo>
                  <a:pt x="645" y="621"/>
                </a:lnTo>
                <a:lnTo>
                  <a:pt x="647" y="622"/>
                </a:lnTo>
                <a:lnTo>
                  <a:pt x="657" y="622"/>
                </a:lnTo>
                <a:lnTo>
                  <a:pt x="664" y="624"/>
                </a:lnTo>
                <a:lnTo>
                  <a:pt x="664" y="618"/>
                </a:lnTo>
                <a:lnTo>
                  <a:pt x="672" y="620"/>
                </a:lnTo>
                <a:lnTo>
                  <a:pt x="676" y="620"/>
                </a:lnTo>
                <a:lnTo>
                  <a:pt x="688" y="620"/>
                </a:lnTo>
                <a:lnTo>
                  <a:pt x="690" y="626"/>
                </a:lnTo>
                <a:lnTo>
                  <a:pt x="691" y="630"/>
                </a:lnTo>
                <a:lnTo>
                  <a:pt x="693" y="630"/>
                </a:lnTo>
                <a:lnTo>
                  <a:pt x="693" y="632"/>
                </a:lnTo>
                <a:lnTo>
                  <a:pt x="695" y="639"/>
                </a:lnTo>
                <a:lnTo>
                  <a:pt x="695" y="640"/>
                </a:lnTo>
                <a:lnTo>
                  <a:pt x="694" y="641"/>
                </a:lnTo>
                <a:lnTo>
                  <a:pt x="690" y="644"/>
                </a:lnTo>
                <a:lnTo>
                  <a:pt x="691" y="647"/>
                </a:lnTo>
                <a:lnTo>
                  <a:pt x="690" y="647"/>
                </a:lnTo>
                <a:lnTo>
                  <a:pt x="687" y="647"/>
                </a:lnTo>
                <a:lnTo>
                  <a:pt x="687" y="647"/>
                </a:lnTo>
                <a:lnTo>
                  <a:pt x="686" y="647"/>
                </a:lnTo>
                <a:lnTo>
                  <a:pt x="686" y="647"/>
                </a:lnTo>
                <a:lnTo>
                  <a:pt x="684" y="648"/>
                </a:lnTo>
                <a:lnTo>
                  <a:pt x="684" y="648"/>
                </a:lnTo>
                <a:lnTo>
                  <a:pt x="683" y="648"/>
                </a:lnTo>
                <a:lnTo>
                  <a:pt x="683" y="648"/>
                </a:lnTo>
                <a:lnTo>
                  <a:pt x="683" y="648"/>
                </a:lnTo>
                <a:lnTo>
                  <a:pt x="683" y="648"/>
                </a:lnTo>
                <a:lnTo>
                  <a:pt x="682" y="648"/>
                </a:lnTo>
                <a:lnTo>
                  <a:pt x="682" y="650"/>
                </a:lnTo>
                <a:lnTo>
                  <a:pt x="682" y="650"/>
                </a:lnTo>
                <a:lnTo>
                  <a:pt x="683" y="650"/>
                </a:lnTo>
                <a:lnTo>
                  <a:pt x="683" y="650"/>
                </a:lnTo>
                <a:lnTo>
                  <a:pt x="683" y="650"/>
                </a:lnTo>
                <a:lnTo>
                  <a:pt x="683" y="650"/>
                </a:lnTo>
                <a:lnTo>
                  <a:pt x="683" y="650"/>
                </a:lnTo>
                <a:lnTo>
                  <a:pt x="683" y="651"/>
                </a:lnTo>
                <a:lnTo>
                  <a:pt x="683" y="651"/>
                </a:lnTo>
                <a:lnTo>
                  <a:pt x="683" y="650"/>
                </a:lnTo>
                <a:lnTo>
                  <a:pt x="683" y="651"/>
                </a:lnTo>
                <a:lnTo>
                  <a:pt x="684" y="651"/>
                </a:lnTo>
                <a:lnTo>
                  <a:pt x="683" y="651"/>
                </a:lnTo>
                <a:lnTo>
                  <a:pt x="683" y="651"/>
                </a:lnTo>
                <a:lnTo>
                  <a:pt x="684" y="651"/>
                </a:lnTo>
                <a:lnTo>
                  <a:pt x="684" y="651"/>
                </a:lnTo>
                <a:lnTo>
                  <a:pt x="684" y="651"/>
                </a:lnTo>
                <a:lnTo>
                  <a:pt x="684" y="651"/>
                </a:lnTo>
                <a:lnTo>
                  <a:pt x="686" y="651"/>
                </a:lnTo>
                <a:lnTo>
                  <a:pt x="686" y="652"/>
                </a:lnTo>
                <a:lnTo>
                  <a:pt x="686" y="652"/>
                </a:lnTo>
                <a:lnTo>
                  <a:pt x="686" y="652"/>
                </a:lnTo>
                <a:lnTo>
                  <a:pt x="686" y="652"/>
                </a:lnTo>
                <a:lnTo>
                  <a:pt x="686" y="652"/>
                </a:lnTo>
                <a:lnTo>
                  <a:pt x="687" y="652"/>
                </a:lnTo>
                <a:lnTo>
                  <a:pt x="687" y="652"/>
                </a:lnTo>
                <a:lnTo>
                  <a:pt x="687" y="652"/>
                </a:lnTo>
                <a:lnTo>
                  <a:pt x="688" y="652"/>
                </a:lnTo>
                <a:lnTo>
                  <a:pt x="688" y="652"/>
                </a:lnTo>
                <a:lnTo>
                  <a:pt x="688" y="652"/>
                </a:lnTo>
                <a:lnTo>
                  <a:pt x="688" y="652"/>
                </a:lnTo>
                <a:lnTo>
                  <a:pt x="688" y="652"/>
                </a:lnTo>
                <a:lnTo>
                  <a:pt x="688" y="654"/>
                </a:lnTo>
                <a:lnTo>
                  <a:pt x="688" y="654"/>
                </a:lnTo>
                <a:lnTo>
                  <a:pt x="688" y="654"/>
                </a:lnTo>
                <a:lnTo>
                  <a:pt x="688" y="655"/>
                </a:lnTo>
                <a:lnTo>
                  <a:pt x="688" y="655"/>
                </a:lnTo>
                <a:lnTo>
                  <a:pt x="688" y="655"/>
                </a:lnTo>
                <a:lnTo>
                  <a:pt x="688" y="655"/>
                </a:lnTo>
                <a:lnTo>
                  <a:pt x="688" y="656"/>
                </a:lnTo>
                <a:lnTo>
                  <a:pt x="688" y="656"/>
                </a:lnTo>
                <a:lnTo>
                  <a:pt x="690" y="658"/>
                </a:lnTo>
                <a:lnTo>
                  <a:pt x="688" y="658"/>
                </a:lnTo>
                <a:lnTo>
                  <a:pt x="688" y="658"/>
                </a:lnTo>
                <a:lnTo>
                  <a:pt x="688" y="658"/>
                </a:lnTo>
                <a:lnTo>
                  <a:pt x="690" y="659"/>
                </a:lnTo>
                <a:lnTo>
                  <a:pt x="688" y="659"/>
                </a:lnTo>
                <a:lnTo>
                  <a:pt x="688" y="661"/>
                </a:lnTo>
                <a:lnTo>
                  <a:pt x="687" y="661"/>
                </a:lnTo>
                <a:lnTo>
                  <a:pt x="687" y="661"/>
                </a:lnTo>
                <a:lnTo>
                  <a:pt x="686" y="661"/>
                </a:lnTo>
                <a:lnTo>
                  <a:pt x="684" y="661"/>
                </a:lnTo>
                <a:lnTo>
                  <a:pt x="683" y="661"/>
                </a:lnTo>
                <a:lnTo>
                  <a:pt x="683" y="662"/>
                </a:lnTo>
                <a:lnTo>
                  <a:pt x="683" y="662"/>
                </a:lnTo>
                <a:lnTo>
                  <a:pt x="682" y="662"/>
                </a:lnTo>
                <a:lnTo>
                  <a:pt x="680" y="662"/>
                </a:lnTo>
                <a:lnTo>
                  <a:pt x="679" y="662"/>
                </a:lnTo>
                <a:lnTo>
                  <a:pt x="679" y="663"/>
                </a:lnTo>
                <a:lnTo>
                  <a:pt x="678" y="663"/>
                </a:lnTo>
                <a:lnTo>
                  <a:pt x="675" y="663"/>
                </a:lnTo>
                <a:lnTo>
                  <a:pt x="672" y="665"/>
                </a:lnTo>
                <a:lnTo>
                  <a:pt x="672" y="665"/>
                </a:lnTo>
                <a:lnTo>
                  <a:pt x="671" y="665"/>
                </a:lnTo>
                <a:lnTo>
                  <a:pt x="669" y="665"/>
                </a:lnTo>
                <a:lnTo>
                  <a:pt x="669" y="666"/>
                </a:lnTo>
                <a:lnTo>
                  <a:pt x="669" y="666"/>
                </a:lnTo>
                <a:lnTo>
                  <a:pt x="669" y="666"/>
                </a:lnTo>
                <a:lnTo>
                  <a:pt x="669" y="667"/>
                </a:lnTo>
                <a:lnTo>
                  <a:pt x="669" y="669"/>
                </a:lnTo>
                <a:lnTo>
                  <a:pt x="669" y="669"/>
                </a:lnTo>
                <a:lnTo>
                  <a:pt x="669" y="669"/>
                </a:lnTo>
                <a:lnTo>
                  <a:pt x="669" y="671"/>
                </a:lnTo>
                <a:lnTo>
                  <a:pt x="669" y="674"/>
                </a:lnTo>
                <a:lnTo>
                  <a:pt x="668" y="676"/>
                </a:lnTo>
                <a:lnTo>
                  <a:pt x="668" y="678"/>
                </a:lnTo>
                <a:lnTo>
                  <a:pt x="668" y="680"/>
                </a:lnTo>
                <a:lnTo>
                  <a:pt x="668" y="681"/>
                </a:lnTo>
                <a:lnTo>
                  <a:pt x="668" y="681"/>
                </a:lnTo>
                <a:lnTo>
                  <a:pt x="667" y="682"/>
                </a:lnTo>
                <a:lnTo>
                  <a:pt x="667" y="684"/>
                </a:lnTo>
                <a:lnTo>
                  <a:pt x="667" y="685"/>
                </a:lnTo>
                <a:lnTo>
                  <a:pt x="667" y="685"/>
                </a:lnTo>
                <a:lnTo>
                  <a:pt x="667" y="688"/>
                </a:lnTo>
                <a:lnTo>
                  <a:pt x="667" y="689"/>
                </a:lnTo>
                <a:lnTo>
                  <a:pt x="665" y="691"/>
                </a:lnTo>
                <a:lnTo>
                  <a:pt x="665" y="691"/>
                </a:lnTo>
                <a:lnTo>
                  <a:pt x="665" y="692"/>
                </a:lnTo>
                <a:lnTo>
                  <a:pt x="665" y="692"/>
                </a:lnTo>
                <a:lnTo>
                  <a:pt x="665" y="693"/>
                </a:lnTo>
                <a:lnTo>
                  <a:pt x="665" y="693"/>
                </a:lnTo>
                <a:lnTo>
                  <a:pt x="665" y="695"/>
                </a:lnTo>
                <a:lnTo>
                  <a:pt x="664" y="695"/>
                </a:lnTo>
                <a:lnTo>
                  <a:pt x="664" y="696"/>
                </a:lnTo>
                <a:lnTo>
                  <a:pt x="664" y="697"/>
                </a:lnTo>
                <a:lnTo>
                  <a:pt x="664" y="697"/>
                </a:lnTo>
                <a:lnTo>
                  <a:pt x="664" y="699"/>
                </a:lnTo>
                <a:lnTo>
                  <a:pt x="664" y="702"/>
                </a:lnTo>
                <a:lnTo>
                  <a:pt x="664" y="704"/>
                </a:lnTo>
                <a:lnTo>
                  <a:pt x="662" y="704"/>
                </a:lnTo>
                <a:lnTo>
                  <a:pt x="662" y="706"/>
                </a:lnTo>
                <a:lnTo>
                  <a:pt x="662" y="708"/>
                </a:lnTo>
                <a:lnTo>
                  <a:pt x="662" y="710"/>
                </a:lnTo>
                <a:lnTo>
                  <a:pt x="662" y="710"/>
                </a:lnTo>
                <a:lnTo>
                  <a:pt x="662" y="714"/>
                </a:lnTo>
                <a:lnTo>
                  <a:pt x="661" y="714"/>
                </a:lnTo>
                <a:lnTo>
                  <a:pt x="660" y="713"/>
                </a:lnTo>
                <a:lnTo>
                  <a:pt x="660" y="713"/>
                </a:lnTo>
                <a:lnTo>
                  <a:pt x="658" y="713"/>
                </a:lnTo>
                <a:lnTo>
                  <a:pt x="658" y="713"/>
                </a:lnTo>
                <a:lnTo>
                  <a:pt x="657" y="713"/>
                </a:lnTo>
                <a:lnTo>
                  <a:pt x="657" y="713"/>
                </a:lnTo>
                <a:lnTo>
                  <a:pt x="656" y="713"/>
                </a:lnTo>
                <a:lnTo>
                  <a:pt x="656" y="713"/>
                </a:lnTo>
                <a:lnTo>
                  <a:pt x="654" y="713"/>
                </a:lnTo>
                <a:lnTo>
                  <a:pt x="654" y="713"/>
                </a:lnTo>
                <a:lnTo>
                  <a:pt x="654" y="714"/>
                </a:lnTo>
                <a:lnTo>
                  <a:pt x="654" y="715"/>
                </a:lnTo>
                <a:lnTo>
                  <a:pt x="654" y="715"/>
                </a:lnTo>
                <a:lnTo>
                  <a:pt x="654" y="717"/>
                </a:lnTo>
                <a:lnTo>
                  <a:pt x="654" y="718"/>
                </a:lnTo>
                <a:lnTo>
                  <a:pt x="654" y="718"/>
                </a:lnTo>
                <a:lnTo>
                  <a:pt x="654" y="719"/>
                </a:lnTo>
                <a:lnTo>
                  <a:pt x="654" y="721"/>
                </a:lnTo>
                <a:lnTo>
                  <a:pt x="656" y="722"/>
                </a:lnTo>
                <a:lnTo>
                  <a:pt x="656" y="723"/>
                </a:lnTo>
                <a:lnTo>
                  <a:pt x="656" y="725"/>
                </a:lnTo>
                <a:lnTo>
                  <a:pt x="656" y="726"/>
                </a:lnTo>
                <a:lnTo>
                  <a:pt x="656" y="728"/>
                </a:lnTo>
                <a:lnTo>
                  <a:pt x="656" y="729"/>
                </a:lnTo>
                <a:lnTo>
                  <a:pt x="656" y="730"/>
                </a:lnTo>
                <a:lnTo>
                  <a:pt x="656" y="732"/>
                </a:lnTo>
                <a:lnTo>
                  <a:pt x="657" y="733"/>
                </a:lnTo>
                <a:lnTo>
                  <a:pt x="657" y="734"/>
                </a:lnTo>
                <a:lnTo>
                  <a:pt x="656" y="734"/>
                </a:lnTo>
                <a:lnTo>
                  <a:pt x="656" y="734"/>
                </a:lnTo>
                <a:lnTo>
                  <a:pt x="656" y="734"/>
                </a:lnTo>
                <a:lnTo>
                  <a:pt x="654" y="736"/>
                </a:lnTo>
                <a:lnTo>
                  <a:pt x="653" y="736"/>
                </a:lnTo>
                <a:lnTo>
                  <a:pt x="653" y="737"/>
                </a:lnTo>
                <a:lnTo>
                  <a:pt x="653" y="737"/>
                </a:lnTo>
                <a:lnTo>
                  <a:pt x="653" y="737"/>
                </a:lnTo>
                <a:lnTo>
                  <a:pt x="652" y="739"/>
                </a:lnTo>
                <a:lnTo>
                  <a:pt x="650" y="739"/>
                </a:lnTo>
                <a:lnTo>
                  <a:pt x="650" y="740"/>
                </a:lnTo>
                <a:lnTo>
                  <a:pt x="650" y="740"/>
                </a:lnTo>
                <a:lnTo>
                  <a:pt x="649" y="740"/>
                </a:lnTo>
                <a:lnTo>
                  <a:pt x="649" y="740"/>
                </a:lnTo>
                <a:lnTo>
                  <a:pt x="647" y="740"/>
                </a:lnTo>
                <a:lnTo>
                  <a:pt x="647" y="740"/>
                </a:lnTo>
                <a:lnTo>
                  <a:pt x="647" y="740"/>
                </a:lnTo>
                <a:lnTo>
                  <a:pt x="643" y="739"/>
                </a:lnTo>
                <a:lnTo>
                  <a:pt x="643" y="739"/>
                </a:lnTo>
                <a:lnTo>
                  <a:pt x="642" y="737"/>
                </a:lnTo>
                <a:lnTo>
                  <a:pt x="641" y="737"/>
                </a:lnTo>
                <a:lnTo>
                  <a:pt x="641" y="737"/>
                </a:lnTo>
                <a:lnTo>
                  <a:pt x="639" y="737"/>
                </a:lnTo>
                <a:lnTo>
                  <a:pt x="638" y="736"/>
                </a:lnTo>
                <a:lnTo>
                  <a:pt x="636" y="736"/>
                </a:lnTo>
                <a:lnTo>
                  <a:pt x="636" y="736"/>
                </a:lnTo>
                <a:lnTo>
                  <a:pt x="636" y="736"/>
                </a:lnTo>
                <a:lnTo>
                  <a:pt x="636" y="734"/>
                </a:lnTo>
                <a:lnTo>
                  <a:pt x="635" y="734"/>
                </a:lnTo>
                <a:lnTo>
                  <a:pt x="634" y="734"/>
                </a:lnTo>
                <a:lnTo>
                  <a:pt x="634" y="734"/>
                </a:lnTo>
                <a:lnTo>
                  <a:pt x="634" y="734"/>
                </a:lnTo>
                <a:lnTo>
                  <a:pt x="632" y="733"/>
                </a:lnTo>
                <a:lnTo>
                  <a:pt x="632" y="733"/>
                </a:lnTo>
                <a:lnTo>
                  <a:pt x="631" y="732"/>
                </a:lnTo>
                <a:lnTo>
                  <a:pt x="631" y="732"/>
                </a:lnTo>
                <a:lnTo>
                  <a:pt x="631" y="730"/>
                </a:lnTo>
                <a:lnTo>
                  <a:pt x="630" y="729"/>
                </a:lnTo>
                <a:lnTo>
                  <a:pt x="630" y="729"/>
                </a:lnTo>
                <a:lnTo>
                  <a:pt x="628" y="729"/>
                </a:lnTo>
                <a:lnTo>
                  <a:pt x="628" y="729"/>
                </a:lnTo>
                <a:lnTo>
                  <a:pt x="627" y="728"/>
                </a:lnTo>
                <a:lnTo>
                  <a:pt x="627" y="728"/>
                </a:lnTo>
                <a:lnTo>
                  <a:pt x="626" y="728"/>
                </a:lnTo>
                <a:lnTo>
                  <a:pt x="624" y="728"/>
                </a:lnTo>
                <a:lnTo>
                  <a:pt x="623" y="726"/>
                </a:lnTo>
                <a:lnTo>
                  <a:pt x="623" y="726"/>
                </a:lnTo>
                <a:lnTo>
                  <a:pt x="621" y="726"/>
                </a:lnTo>
                <a:lnTo>
                  <a:pt x="620" y="726"/>
                </a:lnTo>
                <a:lnTo>
                  <a:pt x="620" y="726"/>
                </a:lnTo>
                <a:lnTo>
                  <a:pt x="619" y="725"/>
                </a:lnTo>
                <a:lnTo>
                  <a:pt x="617" y="725"/>
                </a:lnTo>
                <a:lnTo>
                  <a:pt x="617" y="725"/>
                </a:lnTo>
                <a:lnTo>
                  <a:pt x="616" y="725"/>
                </a:lnTo>
                <a:lnTo>
                  <a:pt x="616" y="725"/>
                </a:lnTo>
                <a:lnTo>
                  <a:pt x="616" y="723"/>
                </a:lnTo>
                <a:lnTo>
                  <a:pt x="615" y="723"/>
                </a:lnTo>
                <a:lnTo>
                  <a:pt x="615" y="722"/>
                </a:lnTo>
                <a:lnTo>
                  <a:pt x="615" y="721"/>
                </a:lnTo>
                <a:lnTo>
                  <a:pt x="615" y="719"/>
                </a:lnTo>
                <a:lnTo>
                  <a:pt x="615" y="719"/>
                </a:lnTo>
                <a:lnTo>
                  <a:pt x="615" y="718"/>
                </a:lnTo>
                <a:lnTo>
                  <a:pt x="613" y="715"/>
                </a:lnTo>
                <a:lnTo>
                  <a:pt x="613" y="714"/>
                </a:lnTo>
                <a:lnTo>
                  <a:pt x="613" y="713"/>
                </a:lnTo>
                <a:lnTo>
                  <a:pt x="612" y="713"/>
                </a:lnTo>
                <a:lnTo>
                  <a:pt x="609" y="714"/>
                </a:lnTo>
                <a:lnTo>
                  <a:pt x="606" y="714"/>
                </a:lnTo>
                <a:lnTo>
                  <a:pt x="606" y="714"/>
                </a:lnTo>
                <a:lnTo>
                  <a:pt x="605" y="714"/>
                </a:lnTo>
                <a:lnTo>
                  <a:pt x="604" y="714"/>
                </a:lnTo>
                <a:lnTo>
                  <a:pt x="602" y="714"/>
                </a:lnTo>
                <a:lnTo>
                  <a:pt x="602" y="714"/>
                </a:lnTo>
                <a:lnTo>
                  <a:pt x="601" y="715"/>
                </a:lnTo>
                <a:lnTo>
                  <a:pt x="600" y="714"/>
                </a:lnTo>
                <a:lnTo>
                  <a:pt x="601" y="714"/>
                </a:lnTo>
                <a:lnTo>
                  <a:pt x="600" y="714"/>
                </a:lnTo>
                <a:lnTo>
                  <a:pt x="600" y="713"/>
                </a:lnTo>
                <a:lnTo>
                  <a:pt x="600" y="713"/>
                </a:lnTo>
                <a:lnTo>
                  <a:pt x="600" y="711"/>
                </a:lnTo>
                <a:lnTo>
                  <a:pt x="600" y="711"/>
                </a:lnTo>
                <a:lnTo>
                  <a:pt x="600" y="710"/>
                </a:lnTo>
                <a:lnTo>
                  <a:pt x="601" y="710"/>
                </a:lnTo>
                <a:lnTo>
                  <a:pt x="600" y="710"/>
                </a:lnTo>
                <a:lnTo>
                  <a:pt x="600" y="708"/>
                </a:lnTo>
                <a:lnTo>
                  <a:pt x="600" y="708"/>
                </a:lnTo>
                <a:lnTo>
                  <a:pt x="600" y="707"/>
                </a:lnTo>
                <a:lnTo>
                  <a:pt x="600" y="707"/>
                </a:lnTo>
                <a:lnTo>
                  <a:pt x="600" y="707"/>
                </a:lnTo>
                <a:lnTo>
                  <a:pt x="601" y="707"/>
                </a:lnTo>
                <a:lnTo>
                  <a:pt x="600" y="706"/>
                </a:lnTo>
                <a:lnTo>
                  <a:pt x="600" y="706"/>
                </a:lnTo>
                <a:lnTo>
                  <a:pt x="600" y="706"/>
                </a:lnTo>
                <a:lnTo>
                  <a:pt x="600" y="704"/>
                </a:lnTo>
                <a:lnTo>
                  <a:pt x="598" y="704"/>
                </a:lnTo>
                <a:lnTo>
                  <a:pt x="598" y="704"/>
                </a:lnTo>
                <a:lnTo>
                  <a:pt x="598" y="704"/>
                </a:lnTo>
                <a:lnTo>
                  <a:pt x="598" y="704"/>
                </a:lnTo>
                <a:lnTo>
                  <a:pt x="598" y="703"/>
                </a:lnTo>
                <a:lnTo>
                  <a:pt x="598" y="703"/>
                </a:lnTo>
                <a:lnTo>
                  <a:pt x="598" y="703"/>
                </a:lnTo>
                <a:lnTo>
                  <a:pt x="598" y="703"/>
                </a:lnTo>
                <a:lnTo>
                  <a:pt x="598" y="702"/>
                </a:lnTo>
                <a:lnTo>
                  <a:pt x="598" y="702"/>
                </a:lnTo>
                <a:lnTo>
                  <a:pt x="598" y="703"/>
                </a:lnTo>
                <a:lnTo>
                  <a:pt x="597" y="703"/>
                </a:lnTo>
                <a:lnTo>
                  <a:pt x="597" y="702"/>
                </a:lnTo>
                <a:lnTo>
                  <a:pt x="597" y="702"/>
                </a:lnTo>
                <a:lnTo>
                  <a:pt x="595" y="702"/>
                </a:lnTo>
                <a:lnTo>
                  <a:pt x="593" y="700"/>
                </a:lnTo>
                <a:lnTo>
                  <a:pt x="590" y="699"/>
                </a:lnTo>
                <a:lnTo>
                  <a:pt x="590" y="702"/>
                </a:lnTo>
                <a:lnTo>
                  <a:pt x="590" y="702"/>
                </a:lnTo>
                <a:lnTo>
                  <a:pt x="589" y="704"/>
                </a:lnTo>
                <a:lnTo>
                  <a:pt x="589" y="704"/>
                </a:lnTo>
                <a:lnTo>
                  <a:pt x="589" y="704"/>
                </a:lnTo>
                <a:lnTo>
                  <a:pt x="587" y="707"/>
                </a:lnTo>
                <a:lnTo>
                  <a:pt x="587" y="710"/>
                </a:lnTo>
                <a:lnTo>
                  <a:pt x="589" y="711"/>
                </a:lnTo>
                <a:lnTo>
                  <a:pt x="590" y="713"/>
                </a:lnTo>
                <a:lnTo>
                  <a:pt x="593" y="715"/>
                </a:lnTo>
                <a:lnTo>
                  <a:pt x="593" y="715"/>
                </a:lnTo>
                <a:lnTo>
                  <a:pt x="594" y="718"/>
                </a:lnTo>
                <a:lnTo>
                  <a:pt x="595" y="719"/>
                </a:lnTo>
                <a:lnTo>
                  <a:pt x="595" y="719"/>
                </a:lnTo>
                <a:lnTo>
                  <a:pt x="598" y="721"/>
                </a:lnTo>
                <a:lnTo>
                  <a:pt x="598" y="723"/>
                </a:lnTo>
                <a:lnTo>
                  <a:pt x="600" y="723"/>
                </a:lnTo>
                <a:lnTo>
                  <a:pt x="601" y="725"/>
                </a:lnTo>
                <a:lnTo>
                  <a:pt x="601" y="726"/>
                </a:lnTo>
                <a:lnTo>
                  <a:pt x="602" y="726"/>
                </a:lnTo>
                <a:lnTo>
                  <a:pt x="602" y="726"/>
                </a:lnTo>
                <a:lnTo>
                  <a:pt x="604" y="726"/>
                </a:lnTo>
                <a:lnTo>
                  <a:pt x="604" y="728"/>
                </a:lnTo>
                <a:lnTo>
                  <a:pt x="604" y="728"/>
                </a:lnTo>
                <a:lnTo>
                  <a:pt x="604" y="729"/>
                </a:lnTo>
                <a:lnTo>
                  <a:pt x="604" y="729"/>
                </a:lnTo>
                <a:lnTo>
                  <a:pt x="605" y="729"/>
                </a:lnTo>
                <a:lnTo>
                  <a:pt x="605" y="730"/>
                </a:lnTo>
                <a:lnTo>
                  <a:pt x="605" y="730"/>
                </a:lnTo>
                <a:lnTo>
                  <a:pt x="605" y="732"/>
                </a:lnTo>
                <a:lnTo>
                  <a:pt x="605" y="732"/>
                </a:lnTo>
                <a:lnTo>
                  <a:pt x="605" y="733"/>
                </a:lnTo>
                <a:lnTo>
                  <a:pt x="604" y="733"/>
                </a:lnTo>
                <a:lnTo>
                  <a:pt x="604" y="734"/>
                </a:lnTo>
                <a:lnTo>
                  <a:pt x="604" y="734"/>
                </a:lnTo>
                <a:lnTo>
                  <a:pt x="604" y="734"/>
                </a:lnTo>
                <a:lnTo>
                  <a:pt x="604" y="734"/>
                </a:lnTo>
                <a:lnTo>
                  <a:pt x="604" y="736"/>
                </a:lnTo>
                <a:lnTo>
                  <a:pt x="604" y="736"/>
                </a:lnTo>
                <a:lnTo>
                  <a:pt x="604" y="736"/>
                </a:lnTo>
                <a:lnTo>
                  <a:pt x="604" y="737"/>
                </a:lnTo>
                <a:lnTo>
                  <a:pt x="604" y="737"/>
                </a:lnTo>
                <a:lnTo>
                  <a:pt x="604" y="737"/>
                </a:lnTo>
                <a:lnTo>
                  <a:pt x="602" y="739"/>
                </a:lnTo>
                <a:lnTo>
                  <a:pt x="602" y="739"/>
                </a:lnTo>
                <a:lnTo>
                  <a:pt x="604" y="739"/>
                </a:lnTo>
                <a:lnTo>
                  <a:pt x="602" y="740"/>
                </a:lnTo>
                <a:lnTo>
                  <a:pt x="602" y="740"/>
                </a:lnTo>
                <a:lnTo>
                  <a:pt x="602" y="740"/>
                </a:lnTo>
                <a:lnTo>
                  <a:pt x="602" y="740"/>
                </a:lnTo>
                <a:lnTo>
                  <a:pt x="602" y="741"/>
                </a:lnTo>
                <a:lnTo>
                  <a:pt x="602" y="741"/>
                </a:lnTo>
                <a:lnTo>
                  <a:pt x="601" y="741"/>
                </a:lnTo>
                <a:lnTo>
                  <a:pt x="601" y="743"/>
                </a:lnTo>
                <a:lnTo>
                  <a:pt x="601" y="743"/>
                </a:lnTo>
                <a:lnTo>
                  <a:pt x="601" y="743"/>
                </a:lnTo>
                <a:lnTo>
                  <a:pt x="600" y="743"/>
                </a:lnTo>
                <a:lnTo>
                  <a:pt x="600" y="744"/>
                </a:lnTo>
                <a:lnTo>
                  <a:pt x="600" y="744"/>
                </a:lnTo>
                <a:lnTo>
                  <a:pt x="600" y="744"/>
                </a:lnTo>
                <a:lnTo>
                  <a:pt x="600" y="745"/>
                </a:lnTo>
                <a:lnTo>
                  <a:pt x="598" y="745"/>
                </a:lnTo>
                <a:lnTo>
                  <a:pt x="598" y="745"/>
                </a:lnTo>
                <a:lnTo>
                  <a:pt x="598" y="745"/>
                </a:lnTo>
                <a:lnTo>
                  <a:pt x="598" y="745"/>
                </a:lnTo>
                <a:lnTo>
                  <a:pt x="598" y="745"/>
                </a:lnTo>
                <a:lnTo>
                  <a:pt x="598" y="745"/>
                </a:lnTo>
                <a:lnTo>
                  <a:pt x="598" y="747"/>
                </a:lnTo>
                <a:lnTo>
                  <a:pt x="598" y="747"/>
                </a:lnTo>
                <a:lnTo>
                  <a:pt x="598" y="748"/>
                </a:lnTo>
                <a:lnTo>
                  <a:pt x="598" y="748"/>
                </a:lnTo>
                <a:lnTo>
                  <a:pt x="598" y="748"/>
                </a:lnTo>
                <a:lnTo>
                  <a:pt x="597" y="749"/>
                </a:lnTo>
                <a:lnTo>
                  <a:pt x="597" y="749"/>
                </a:lnTo>
                <a:lnTo>
                  <a:pt x="597" y="749"/>
                </a:lnTo>
                <a:lnTo>
                  <a:pt x="595" y="749"/>
                </a:lnTo>
                <a:lnTo>
                  <a:pt x="595" y="751"/>
                </a:lnTo>
                <a:lnTo>
                  <a:pt x="595" y="751"/>
                </a:lnTo>
                <a:lnTo>
                  <a:pt x="595" y="751"/>
                </a:lnTo>
                <a:lnTo>
                  <a:pt x="595" y="752"/>
                </a:lnTo>
                <a:lnTo>
                  <a:pt x="595" y="752"/>
                </a:lnTo>
                <a:lnTo>
                  <a:pt x="595" y="754"/>
                </a:lnTo>
                <a:lnTo>
                  <a:pt x="594" y="754"/>
                </a:lnTo>
                <a:lnTo>
                  <a:pt x="594" y="755"/>
                </a:lnTo>
                <a:lnTo>
                  <a:pt x="594" y="755"/>
                </a:lnTo>
                <a:lnTo>
                  <a:pt x="594" y="755"/>
                </a:lnTo>
                <a:lnTo>
                  <a:pt x="594" y="756"/>
                </a:lnTo>
                <a:lnTo>
                  <a:pt x="593" y="756"/>
                </a:lnTo>
                <a:lnTo>
                  <a:pt x="593" y="756"/>
                </a:lnTo>
                <a:lnTo>
                  <a:pt x="593" y="756"/>
                </a:lnTo>
                <a:lnTo>
                  <a:pt x="593" y="756"/>
                </a:lnTo>
                <a:lnTo>
                  <a:pt x="593" y="756"/>
                </a:lnTo>
                <a:lnTo>
                  <a:pt x="591" y="758"/>
                </a:lnTo>
                <a:lnTo>
                  <a:pt x="591" y="758"/>
                </a:lnTo>
                <a:lnTo>
                  <a:pt x="590" y="759"/>
                </a:lnTo>
                <a:lnTo>
                  <a:pt x="590" y="759"/>
                </a:lnTo>
                <a:lnTo>
                  <a:pt x="590" y="759"/>
                </a:lnTo>
                <a:lnTo>
                  <a:pt x="590" y="760"/>
                </a:lnTo>
                <a:lnTo>
                  <a:pt x="589" y="760"/>
                </a:lnTo>
                <a:lnTo>
                  <a:pt x="589" y="760"/>
                </a:lnTo>
                <a:lnTo>
                  <a:pt x="589" y="762"/>
                </a:lnTo>
                <a:lnTo>
                  <a:pt x="589" y="762"/>
                </a:lnTo>
                <a:lnTo>
                  <a:pt x="589" y="762"/>
                </a:lnTo>
                <a:lnTo>
                  <a:pt x="587" y="762"/>
                </a:lnTo>
                <a:lnTo>
                  <a:pt x="587" y="762"/>
                </a:lnTo>
                <a:lnTo>
                  <a:pt x="587" y="762"/>
                </a:lnTo>
                <a:lnTo>
                  <a:pt x="586" y="762"/>
                </a:lnTo>
                <a:lnTo>
                  <a:pt x="586" y="763"/>
                </a:lnTo>
                <a:lnTo>
                  <a:pt x="586" y="763"/>
                </a:lnTo>
                <a:lnTo>
                  <a:pt x="586" y="765"/>
                </a:lnTo>
                <a:lnTo>
                  <a:pt x="586" y="765"/>
                </a:lnTo>
                <a:lnTo>
                  <a:pt x="586" y="765"/>
                </a:lnTo>
                <a:lnTo>
                  <a:pt x="586" y="765"/>
                </a:lnTo>
                <a:lnTo>
                  <a:pt x="586" y="765"/>
                </a:lnTo>
                <a:lnTo>
                  <a:pt x="586" y="766"/>
                </a:lnTo>
                <a:lnTo>
                  <a:pt x="584" y="766"/>
                </a:lnTo>
                <a:lnTo>
                  <a:pt x="583" y="767"/>
                </a:lnTo>
                <a:lnTo>
                  <a:pt x="582" y="767"/>
                </a:lnTo>
                <a:lnTo>
                  <a:pt x="582" y="767"/>
                </a:lnTo>
                <a:lnTo>
                  <a:pt x="580" y="766"/>
                </a:lnTo>
                <a:lnTo>
                  <a:pt x="580" y="765"/>
                </a:lnTo>
                <a:lnTo>
                  <a:pt x="579" y="762"/>
                </a:lnTo>
                <a:lnTo>
                  <a:pt x="579" y="760"/>
                </a:lnTo>
                <a:lnTo>
                  <a:pt x="579" y="760"/>
                </a:lnTo>
                <a:lnTo>
                  <a:pt x="578" y="759"/>
                </a:lnTo>
                <a:lnTo>
                  <a:pt x="576" y="755"/>
                </a:lnTo>
                <a:lnTo>
                  <a:pt x="575" y="754"/>
                </a:lnTo>
                <a:lnTo>
                  <a:pt x="574" y="755"/>
                </a:lnTo>
                <a:lnTo>
                  <a:pt x="574" y="755"/>
                </a:lnTo>
                <a:lnTo>
                  <a:pt x="568" y="751"/>
                </a:lnTo>
                <a:lnTo>
                  <a:pt x="568" y="751"/>
                </a:lnTo>
                <a:lnTo>
                  <a:pt x="567" y="751"/>
                </a:lnTo>
                <a:lnTo>
                  <a:pt x="567" y="749"/>
                </a:lnTo>
                <a:lnTo>
                  <a:pt x="565" y="751"/>
                </a:lnTo>
                <a:lnTo>
                  <a:pt x="563" y="755"/>
                </a:lnTo>
                <a:lnTo>
                  <a:pt x="563" y="756"/>
                </a:lnTo>
                <a:lnTo>
                  <a:pt x="561" y="758"/>
                </a:lnTo>
                <a:lnTo>
                  <a:pt x="558" y="762"/>
                </a:lnTo>
                <a:lnTo>
                  <a:pt x="558" y="762"/>
                </a:lnTo>
                <a:lnTo>
                  <a:pt x="557" y="763"/>
                </a:lnTo>
                <a:lnTo>
                  <a:pt x="554" y="767"/>
                </a:lnTo>
                <a:lnTo>
                  <a:pt x="554" y="767"/>
                </a:lnTo>
                <a:lnTo>
                  <a:pt x="553" y="770"/>
                </a:lnTo>
                <a:lnTo>
                  <a:pt x="550" y="773"/>
                </a:lnTo>
                <a:lnTo>
                  <a:pt x="548" y="778"/>
                </a:lnTo>
                <a:lnTo>
                  <a:pt x="546" y="780"/>
                </a:lnTo>
                <a:lnTo>
                  <a:pt x="546" y="781"/>
                </a:lnTo>
                <a:lnTo>
                  <a:pt x="545" y="781"/>
                </a:lnTo>
                <a:lnTo>
                  <a:pt x="545" y="781"/>
                </a:lnTo>
                <a:lnTo>
                  <a:pt x="545" y="781"/>
                </a:lnTo>
                <a:lnTo>
                  <a:pt x="545" y="781"/>
                </a:lnTo>
                <a:lnTo>
                  <a:pt x="543" y="781"/>
                </a:lnTo>
                <a:lnTo>
                  <a:pt x="543" y="781"/>
                </a:lnTo>
                <a:lnTo>
                  <a:pt x="543" y="781"/>
                </a:lnTo>
                <a:lnTo>
                  <a:pt x="543" y="780"/>
                </a:lnTo>
                <a:lnTo>
                  <a:pt x="543" y="780"/>
                </a:lnTo>
                <a:lnTo>
                  <a:pt x="543" y="778"/>
                </a:lnTo>
                <a:lnTo>
                  <a:pt x="543" y="778"/>
                </a:lnTo>
                <a:lnTo>
                  <a:pt x="542" y="778"/>
                </a:lnTo>
                <a:lnTo>
                  <a:pt x="542" y="778"/>
                </a:lnTo>
                <a:lnTo>
                  <a:pt x="542" y="777"/>
                </a:lnTo>
                <a:lnTo>
                  <a:pt x="542" y="777"/>
                </a:lnTo>
                <a:lnTo>
                  <a:pt x="541" y="777"/>
                </a:lnTo>
                <a:lnTo>
                  <a:pt x="541" y="775"/>
                </a:lnTo>
                <a:lnTo>
                  <a:pt x="541" y="775"/>
                </a:lnTo>
                <a:lnTo>
                  <a:pt x="539" y="774"/>
                </a:lnTo>
                <a:lnTo>
                  <a:pt x="539" y="774"/>
                </a:lnTo>
                <a:lnTo>
                  <a:pt x="538" y="774"/>
                </a:lnTo>
                <a:lnTo>
                  <a:pt x="538" y="774"/>
                </a:lnTo>
                <a:lnTo>
                  <a:pt x="537" y="775"/>
                </a:lnTo>
                <a:lnTo>
                  <a:pt x="537" y="775"/>
                </a:lnTo>
                <a:lnTo>
                  <a:pt x="535" y="777"/>
                </a:lnTo>
                <a:lnTo>
                  <a:pt x="535" y="778"/>
                </a:lnTo>
                <a:lnTo>
                  <a:pt x="535" y="778"/>
                </a:lnTo>
                <a:lnTo>
                  <a:pt x="534" y="778"/>
                </a:lnTo>
                <a:lnTo>
                  <a:pt x="534" y="778"/>
                </a:lnTo>
                <a:lnTo>
                  <a:pt x="532" y="778"/>
                </a:lnTo>
                <a:lnTo>
                  <a:pt x="532" y="781"/>
                </a:lnTo>
                <a:lnTo>
                  <a:pt x="532" y="782"/>
                </a:lnTo>
                <a:lnTo>
                  <a:pt x="532" y="784"/>
                </a:lnTo>
                <a:lnTo>
                  <a:pt x="534" y="786"/>
                </a:lnTo>
                <a:lnTo>
                  <a:pt x="532" y="789"/>
                </a:lnTo>
                <a:lnTo>
                  <a:pt x="532" y="789"/>
                </a:lnTo>
                <a:lnTo>
                  <a:pt x="532" y="791"/>
                </a:lnTo>
                <a:lnTo>
                  <a:pt x="532" y="791"/>
                </a:lnTo>
                <a:lnTo>
                  <a:pt x="534" y="792"/>
                </a:lnTo>
                <a:lnTo>
                  <a:pt x="534" y="795"/>
                </a:lnTo>
                <a:lnTo>
                  <a:pt x="532" y="795"/>
                </a:lnTo>
                <a:lnTo>
                  <a:pt x="532" y="796"/>
                </a:lnTo>
                <a:lnTo>
                  <a:pt x="532" y="797"/>
                </a:lnTo>
                <a:lnTo>
                  <a:pt x="532" y="800"/>
                </a:lnTo>
                <a:lnTo>
                  <a:pt x="531" y="801"/>
                </a:lnTo>
                <a:lnTo>
                  <a:pt x="530" y="803"/>
                </a:lnTo>
                <a:lnTo>
                  <a:pt x="530" y="806"/>
                </a:lnTo>
                <a:lnTo>
                  <a:pt x="528" y="807"/>
                </a:lnTo>
                <a:lnTo>
                  <a:pt x="527" y="807"/>
                </a:lnTo>
                <a:lnTo>
                  <a:pt x="527" y="808"/>
                </a:lnTo>
                <a:lnTo>
                  <a:pt x="526" y="810"/>
                </a:lnTo>
                <a:lnTo>
                  <a:pt x="527" y="810"/>
                </a:lnTo>
                <a:lnTo>
                  <a:pt x="528" y="811"/>
                </a:lnTo>
                <a:lnTo>
                  <a:pt x="528" y="811"/>
                </a:lnTo>
                <a:lnTo>
                  <a:pt x="528" y="812"/>
                </a:lnTo>
                <a:lnTo>
                  <a:pt x="528" y="812"/>
                </a:lnTo>
                <a:lnTo>
                  <a:pt x="527" y="814"/>
                </a:lnTo>
                <a:lnTo>
                  <a:pt x="527" y="814"/>
                </a:lnTo>
                <a:lnTo>
                  <a:pt x="524" y="818"/>
                </a:lnTo>
                <a:lnTo>
                  <a:pt x="524" y="818"/>
                </a:lnTo>
                <a:lnTo>
                  <a:pt x="523" y="821"/>
                </a:lnTo>
                <a:lnTo>
                  <a:pt x="523" y="822"/>
                </a:lnTo>
                <a:lnTo>
                  <a:pt x="523" y="822"/>
                </a:lnTo>
                <a:lnTo>
                  <a:pt x="522" y="822"/>
                </a:lnTo>
                <a:lnTo>
                  <a:pt x="522" y="822"/>
                </a:lnTo>
                <a:lnTo>
                  <a:pt x="522" y="822"/>
                </a:lnTo>
                <a:lnTo>
                  <a:pt x="522" y="822"/>
                </a:lnTo>
                <a:lnTo>
                  <a:pt x="520" y="822"/>
                </a:lnTo>
                <a:lnTo>
                  <a:pt x="520" y="822"/>
                </a:lnTo>
                <a:lnTo>
                  <a:pt x="519" y="822"/>
                </a:lnTo>
                <a:lnTo>
                  <a:pt x="519" y="822"/>
                </a:lnTo>
                <a:lnTo>
                  <a:pt x="519" y="822"/>
                </a:lnTo>
                <a:lnTo>
                  <a:pt x="519" y="821"/>
                </a:lnTo>
                <a:lnTo>
                  <a:pt x="517" y="821"/>
                </a:lnTo>
                <a:lnTo>
                  <a:pt x="517" y="821"/>
                </a:lnTo>
                <a:lnTo>
                  <a:pt x="517" y="821"/>
                </a:lnTo>
                <a:lnTo>
                  <a:pt x="517" y="819"/>
                </a:lnTo>
                <a:lnTo>
                  <a:pt x="516" y="819"/>
                </a:lnTo>
                <a:lnTo>
                  <a:pt x="516" y="819"/>
                </a:lnTo>
                <a:lnTo>
                  <a:pt x="516" y="819"/>
                </a:lnTo>
                <a:lnTo>
                  <a:pt x="516" y="819"/>
                </a:lnTo>
                <a:lnTo>
                  <a:pt x="515" y="819"/>
                </a:lnTo>
                <a:lnTo>
                  <a:pt x="515" y="819"/>
                </a:lnTo>
                <a:lnTo>
                  <a:pt x="513" y="819"/>
                </a:lnTo>
                <a:lnTo>
                  <a:pt x="513" y="819"/>
                </a:lnTo>
                <a:lnTo>
                  <a:pt x="513" y="819"/>
                </a:lnTo>
                <a:lnTo>
                  <a:pt x="512" y="819"/>
                </a:lnTo>
                <a:lnTo>
                  <a:pt x="512" y="819"/>
                </a:lnTo>
                <a:lnTo>
                  <a:pt x="511" y="819"/>
                </a:lnTo>
                <a:lnTo>
                  <a:pt x="511" y="818"/>
                </a:lnTo>
                <a:lnTo>
                  <a:pt x="511" y="818"/>
                </a:lnTo>
                <a:lnTo>
                  <a:pt x="509" y="818"/>
                </a:lnTo>
                <a:lnTo>
                  <a:pt x="509" y="816"/>
                </a:lnTo>
                <a:lnTo>
                  <a:pt x="508" y="816"/>
                </a:lnTo>
                <a:lnTo>
                  <a:pt x="508" y="816"/>
                </a:lnTo>
                <a:lnTo>
                  <a:pt x="508" y="816"/>
                </a:lnTo>
                <a:lnTo>
                  <a:pt x="508" y="815"/>
                </a:lnTo>
                <a:lnTo>
                  <a:pt x="508" y="814"/>
                </a:lnTo>
                <a:lnTo>
                  <a:pt x="508" y="814"/>
                </a:lnTo>
                <a:lnTo>
                  <a:pt x="508" y="812"/>
                </a:lnTo>
                <a:lnTo>
                  <a:pt x="508" y="810"/>
                </a:lnTo>
                <a:lnTo>
                  <a:pt x="508" y="808"/>
                </a:lnTo>
                <a:lnTo>
                  <a:pt x="508" y="808"/>
                </a:lnTo>
                <a:lnTo>
                  <a:pt x="508" y="806"/>
                </a:lnTo>
                <a:lnTo>
                  <a:pt x="508" y="804"/>
                </a:lnTo>
                <a:lnTo>
                  <a:pt x="508" y="803"/>
                </a:lnTo>
                <a:lnTo>
                  <a:pt x="508" y="803"/>
                </a:lnTo>
                <a:lnTo>
                  <a:pt x="508" y="801"/>
                </a:lnTo>
                <a:lnTo>
                  <a:pt x="509" y="799"/>
                </a:lnTo>
                <a:lnTo>
                  <a:pt x="511" y="796"/>
                </a:lnTo>
                <a:lnTo>
                  <a:pt x="511" y="796"/>
                </a:lnTo>
                <a:lnTo>
                  <a:pt x="508" y="793"/>
                </a:lnTo>
                <a:lnTo>
                  <a:pt x="506" y="791"/>
                </a:lnTo>
                <a:lnTo>
                  <a:pt x="505" y="789"/>
                </a:lnTo>
                <a:lnTo>
                  <a:pt x="505" y="789"/>
                </a:lnTo>
                <a:lnTo>
                  <a:pt x="505" y="788"/>
                </a:lnTo>
                <a:lnTo>
                  <a:pt x="504" y="786"/>
                </a:lnTo>
                <a:lnTo>
                  <a:pt x="504" y="786"/>
                </a:lnTo>
                <a:lnTo>
                  <a:pt x="502" y="785"/>
                </a:lnTo>
                <a:lnTo>
                  <a:pt x="502" y="784"/>
                </a:lnTo>
                <a:lnTo>
                  <a:pt x="501" y="784"/>
                </a:lnTo>
                <a:lnTo>
                  <a:pt x="501" y="784"/>
                </a:lnTo>
                <a:lnTo>
                  <a:pt x="501" y="782"/>
                </a:lnTo>
                <a:lnTo>
                  <a:pt x="501" y="782"/>
                </a:lnTo>
                <a:lnTo>
                  <a:pt x="500" y="781"/>
                </a:lnTo>
                <a:lnTo>
                  <a:pt x="500" y="781"/>
                </a:lnTo>
                <a:lnTo>
                  <a:pt x="498" y="780"/>
                </a:lnTo>
                <a:lnTo>
                  <a:pt x="498" y="778"/>
                </a:lnTo>
                <a:lnTo>
                  <a:pt x="497" y="778"/>
                </a:lnTo>
                <a:lnTo>
                  <a:pt x="497" y="778"/>
                </a:lnTo>
                <a:lnTo>
                  <a:pt x="497" y="778"/>
                </a:lnTo>
                <a:lnTo>
                  <a:pt x="496" y="777"/>
                </a:lnTo>
                <a:lnTo>
                  <a:pt x="496" y="775"/>
                </a:lnTo>
                <a:lnTo>
                  <a:pt x="496" y="774"/>
                </a:lnTo>
                <a:lnTo>
                  <a:pt x="496" y="774"/>
                </a:lnTo>
                <a:lnTo>
                  <a:pt x="494" y="773"/>
                </a:lnTo>
                <a:lnTo>
                  <a:pt x="494" y="773"/>
                </a:lnTo>
                <a:lnTo>
                  <a:pt x="494" y="773"/>
                </a:lnTo>
                <a:lnTo>
                  <a:pt x="494" y="771"/>
                </a:lnTo>
                <a:lnTo>
                  <a:pt x="494" y="771"/>
                </a:lnTo>
                <a:lnTo>
                  <a:pt x="494" y="771"/>
                </a:lnTo>
                <a:lnTo>
                  <a:pt x="494" y="770"/>
                </a:lnTo>
                <a:lnTo>
                  <a:pt x="494" y="770"/>
                </a:lnTo>
                <a:lnTo>
                  <a:pt x="494" y="769"/>
                </a:lnTo>
                <a:lnTo>
                  <a:pt x="494" y="769"/>
                </a:lnTo>
                <a:lnTo>
                  <a:pt x="494" y="767"/>
                </a:lnTo>
                <a:lnTo>
                  <a:pt x="494" y="767"/>
                </a:lnTo>
                <a:lnTo>
                  <a:pt x="494" y="766"/>
                </a:lnTo>
                <a:lnTo>
                  <a:pt x="494" y="766"/>
                </a:lnTo>
                <a:lnTo>
                  <a:pt x="494" y="765"/>
                </a:lnTo>
                <a:lnTo>
                  <a:pt x="494" y="765"/>
                </a:lnTo>
                <a:lnTo>
                  <a:pt x="494" y="765"/>
                </a:lnTo>
                <a:lnTo>
                  <a:pt x="494" y="765"/>
                </a:lnTo>
                <a:lnTo>
                  <a:pt x="493" y="765"/>
                </a:lnTo>
                <a:lnTo>
                  <a:pt x="491" y="765"/>
                </a:lnTo>
                <a:lnTo>
                  <a:pt x="490" y="765"/>
                </a:lnTo>
                <a:lnTo>
                  <a:pt x="490" y="765"/>
                </a:lnTo>
                <a:lnTo>
                  <a:pt x="489" y="765"/>
                </a:lnTo>
                <a:lnTo>
                  <a:pt x="489" y="765"/>
                </a:lnTo>
                <a:lnTo>
                  <a:pt x="486" y="765"/>
                </a:lnTo>
                <a:lnTo>
                  <a:pt x="486" y="765"/>
                </a:lnTo>
                <a:lnTo>
                  <a:pt x="485" y="765"/>
                </a:lnTo>
                <a:lnTo>
                  <a:pt x="485" y="765"/>
                </a:lnTo>
                <a:lnTo>
                  <a:pt x="483" y="765"/>
                </a:lnTo>
                <a:lnTo>
                  <a:pt x="483" y="765"/>
                </a:lnTo>
                <a:lnTo>
                  <a:pt x="483" y="765"/>
                </a:lnTo>
                <a:lnTo>
                  <a:pt x="479" y="766"/>
                </a:lnTo>
                <a:lnTo>
                  <a:pt x="479" y="766"/>
                </a:lnTo>
                <a:lnTo>
                  <a:pt x="479" y="766"/>
                </a:lnTo>
                <a:lnTo>
                  <a:pt x="478" y="766"/>
                </a:lnTo>
                <a:lnTo>
                  <a:pt x="478" y="765"/>
                </a:lnTo>
                <a:lnTo>
                  <a:pt x="478" y="765"/>
                </a:lnTo>
                <a:lnTo>
                  <a:pt x="478" y="765"/>
                </a:lnTo>
                <a:lnTo>
                  <a:pt x="478" y="763"/>
                </a:lnTo>
                <a:lnTo>
                  <a:pt x="478" y="763"/>
                </a:lnTo>
                <a:lnTo>
                  <a:pt x="478" y="762"/>
                </a:lnTo>
                <a:lnTo>
                  <a:pt x="478" y="762"/>
                </a:lnTo>
                <a:lnTo>
                  <a:pt x="478" y="762"/>
                </a:lnTo>
                <a:lnTo>
                  <a:pt x="478" y="762"/>
                </a:lnTo>
                <a:lnTo>
                  <a:pt x="476" y="760"/>
                </a:lnTo>
                <a:lnTo>
                  <a:pt x="476" y="760"/>
                </a:lnTo>
                <a:lnTo>
                  <a:pt x="476" y="759"/>
                </a:lnTo>
                <a:lnTo>
                  <a:pt x="476" y="759"/>
                </a:lnTo>
                <a:lnTo>
                  <a:pt x="476" y="759"/>
                </a:lnTo>
                <a:lnTo>
                  <a:pt x="475" y="759"/>
                </a:lnTo>
                <a:lnTo>
                  <a:pt x="475" y="760"/>
                </a:lnTo>
                <a:lnTo>
                  <a:pt x="475" y="760"/>
                </a:lnTo>
                <a:lnTo>
                  <a:pt x="475" y="760"/>
                </a:lnTo>
                <a:lnTo>
                  <a:pt x="474" y="762"/>
                </a:lnTo>
                <a:lnTo>
                  <a:pt x="474" y="762"/>
                </a:lnTo>
                <a:lnTo>
                  <a:pt x="474" y="762"/>
                </a:lnTo>
                <a:lnTo>
                  <a:pt x="472" y="762"/>
                </a:lnTo>
                <a:lnTo>
                  <a:pt x="472" y="763"/>
                </a:lnTo>
                <a:lnTo>
                  <a:pt x="472" y="763"/>
                </a:lnTo>
                <a:lnTo>
                  <a:pt x="472" y="765"/>
                </a:lnTo>
                <a:lnTo>
                  <a:pt x="471" y="765"/>
                </a:lnTo>
                <a:lnTo>
                  <a:pt x="471" y="765"/>
                </a:lnTo>
                <a:lnTo>
                  <a:pt x="471" y="765"/>
                </a:lnTo>
                <a:lnTo>
                  <a:pt x="471" y="766"/>
                </a:lnTo>
                <a:lnTo>
                  <a:pt x="470" y="766"/>
                </a:lnTo>
                <a:lnTo>
                  <a:pt x="470" y="767"/>
                </a:lnTo>
                <a:lnTo>
                  <a:pt x="470" y="767"/>
                </a:lnTo>
                <a:lnTo>
                  <a:pt x="470" y="767"/>
                </a:lnTo>
                <a:lnTo>
                  <a:pt x="468" y="767"/>
                </a:lnTo>
                <a:lnTo>
                  <a:pt x="468" y="767"/>
                </a:lnTo>
                <a:lnTo>
                  <a:pt x="467" y="767"/>
                </a:lnTo>
                <a:lnTo>
                  <a:pt x="467" y="769"/>
                </a:lnTo>
                <a:lnTo>
                  <a:pt x="467" y="770"/>
                </a:lnTo>
                <a:lnTo>
                  <a:pt x="467" y="770"/>
                </a:lnTo>
                <a:lnTo>
                  <a:pt x="467" y="771"/>
                </a:lnTo>
                <a:lnTo>
                  <a:pt x="467" y="771"/>
                </a:lnTo>
                <a:lnTo>
                  <a:pt x="468" y="773"/>
                </a:lnTo>
                <a:lnTo>
                  <a:pt x="468" y="773"/>
                </a:lnTo>
                <a:lnTo>
                  <a:pt x="470" y="773"/>
                </a:lnTo>
                <a:lnTo>
                  <a:pt x="470" y="774"/>
                </a:lnTo>
                <a:lnTo>
                  <a:pt x="470" y="774"/>
                </a:lnTo>
                <a:lnTo>
                  <a:pt x="470" y="775"/>
                </a:lnTo>
                <a:lnTo>
                  <a:pt x="470" y="775"/>
                </a:lnTo>
                <a:lnTo>
                  <a:pt x="467" y="777"/>
                </a:lnTo>
                <a:lnTo>
                  <a:pt x="467" y="777"/>
                </a:lnTo>
                <a:lnTo>
                  <a:pt x="467" y="778"/>
                </a:lnTo>
                <a:lnTo>
                  <a:pt x="465" y="778"/>
                </a:lnTo>
                <a:lnTo>
                  <a:pt x="465" y="778"/>
                </a:lnTo>
                <a:lnTo>
                  <a:pt x="465" y="778"/>
                </a:lnTo>
                <a:lnTo>
                  <a:pt x="465" y="780"/>
                </a:lnTo>
                <a:lnTo>
                  <a:pt x="465" y="780"/>
                </a:lnTo>
                <a:lnTo>
                  <a:pt x="465" y="781"/>
                </a:lnTo>
                <a:lnTo>
                  <a:pt x="465" y="781"/>
                </a:lnTo>
                <a:lnTo>
                  <a:pt x="464" y="781"/>
                </a:lnTo>
                <a:lnTo>
                  <a:pt x="464" y="781"/>
                </a:lnTo>
                <a:lnTo>
                  <a:pt x="463" y="782"/>
                </a:lnTo>
                <a:lnTo>
                  <a:pt x="463" y="782"/>
                </a:lnTo>
                <a:lnTo>
                  <a:pt x="461" y="784"/>
                </a:lnTo>
                <a:lnTo>
                  <a:pt x="460" y="782"/>
                </a:lnTo>
                <a:lnTo>
                  <a:pt x="460" y="784"/>
                </a:lnTo>
                <a:lnTo>
                  <a:pt x="459" y="784"/>
                </a:lnTo>
                <a:lnTo>
                  <a:pt x="459" y="784"/>
                </a:lnTo>
                <a:lnTo>
                  <a:pt x="459" y="784"/>
                </a:lnTo>
                <a:lnTo>
                  <a:pt x="459" y="785"/>
                </a:lnTo>
                <a:lnTo>
                  <a:pt x="459" y="785"/>
                </a:lnTo>
                <a:lnTo>
                  <a:pt x="459" y="786"/>
                </a:lnTo>
                <a:lnTo>
                  <a:pt x="459" y="786"/>
                </a:lnTo>
                <a:lnTo>
                  <a:pt x="460" y="786"/>
                </a:lnTo>
                <a:lnTo>
                  <a:pt x="460" y="786"/>
                </a:lnTo>
                <a:lnTo>
                  <a:pt x="460" y="786"/>
                </a:lnTo>
                <a:lnTo>
                  <a:pt x="460" y="788"/>
                </a:lnTo>
                <a:lnTo>
                  <a:pt x="460" y="788"/>
                </a:lnTo>
                <a:lnTo>
                  <a:pt x="461" y="789"/>
                </a:lnTo>
                <a:lnTo>
                  <a:pt x="461" y="789"/>
                </a:lnTo>
                <a:lnTo>
                  <a:pt x="461" y="791"/>
                </a:lnTo>
                <a:lnTo>
                  <a:pt x="460" y="791"/>
                </a:lnTo>
                <a:lnTo>
                  <a:pt x="460" y="792"/>
                </a:lnTo>
                <a:lnTo>
                  <a:pt x="461" y="792"/>
                </a:lnTo>
                <a:lnTo>
                  <a:pt x="461" y="792"/>
                </a:lnTo>
                <a:lnTo>
                  <a:pt x="461" y="792"/>
                </a:lnTo>
                <a:lnTo>
                  <a:pt x="461" y="793"/>
                </a:lnTo>
                <a:lnTo>
                  <a:pt x="461" y="795"/>
                </a:lnTo>
                <a:lnTo>
                  <a:pt x="461" y="795"/>
                </a:lnTo>
                <a:lnTo>
                  <a:pt x="461" y="795"/>
                </a:lnTo>
                <a:lnTo>
                  <a:pt x="463" y="795"/>
                </a:lnTo>
                <a:lnTo>
                  <a:pt x="463" y="795"/>
                </a:lnTo>
                <a:lnTo>
                  <a:pt x="464" y="796"/>
                </a:lnTo>
                <a:lnTo>
                  <a:pt x="464" y="796"/>
                </a:lnTo>
                <a:lnTo>
                  <a:pt x="464" y="797"/>
                </a:lnTo>
                <a:lnTo>
                  <a:pt x="464" y="797"/>
                </a:lnTo>
                <a:lnTo>
                  <a:pt x="465" y="797"/>
                </a:lnTo>
                <a:lnTo>
                  <a:pt x="465" y="796"/>
                </a:lnTo>
                <a:lnTo>
                  <a:pt x="467" y="796"/>
                </a:lnTo>
                <a:lnTo>
                  <a:pt x="467" y="796"/>
                </a:lnTo>
                <a:lnTo>
                  <a:pt x="467" y="795"/>
                </a:lnTo>
                <a:lnTo>
                  <a:pt x="467" y="795"/>
                </a:lnTo>
                <a:lnTo>
                  <a:pt x="467" y="795"/>
                </a:lnTo>
                <a:lnTo>
                  <a:pt x="467" y="795"/>
                </a:lnTo>
                <a:lnTo>
                  <a:pt x="468" y="795"/>
                </a:lnTo>
                <a:lnTo>
                  <a:pt x="470" y="795"/>
                </a:lnTo>
                <a:lnTo>
                  <a:pt x="470" y="795"/>
                </a:lnTo>
                <a:lnTo>
                  <a:pt x="470" y="793"/>
                </a:lnTo>
                <a:lnTo>
                  <a:pt x="471" y="795"/>
                </a:lnTo>
                <a:lnTo>
                  <a:pt x="471" y="795"/>
                </a:lnTo>
                <a:lnTo>
                  <a:pt x="472" y="795"/>
                </a:lnTo>
                <a:lnTo>
                  <a:pt x="472" y="795"/>
                </a:lnTo>
                <a:lnTo>
                  <a:pt x="472" y="795"/>
                </a:lnTo>
                <a:lnTo>
                  <a:pt x="474" y="795"/>
                </a:lnTo>
                <a:lnTo>
                  <a:pt x="474" y="795"/>
                </a:lnTo>
                <a:lnTo>
                  <a:pt x="474" y="795"/>
                </a:lnTo>
                <a:lnTo>
                  <a:pt x="475" y="795"/>
                </a:lnTo>
                <a:lnTo>
                  <a:pt x="475" y="793"/>
                </a:lnTo>
                <a:lnTo>
                  <a:pt x="476" y="793"/>
                </a:lnTo>
                <a:lnTo>
                  <a:pt x="476" y="793"/>
                </a:lnTo>
                <a:lnTo>
                  <a:pt x="476" y="795"/>
                </a:lnTo>
                <a:lnTo>
                  <a:pt x="478" y="795"/>
                </a:lnTo>
                <a:lnTo>
                  <a:pt x="478" y="795"/>
                </a:lnTo>
                <a:lnTo>
                  <a:pt x="478" y="795"/>
                </a:lnTo>
                <a:lnTo>
                  <a:pt x="479" y="795"/>
                </a:lnTo>
                <a:lnTo>
                  <a:pt x="479" y="795"/>
                </a:lnTo>
                <a:lnTo>
                  <a:pt x="479" y="796"/>
                </a:lnTo>
                <a:lnTo>
                  <a:pt x="480" y="796"/>
                </a:lnTo>
                <a:lnTo>
                  <a:pt x="479" y="796"/>
                </a:lnTo>
                <a:lnTo>
                  <a:pt x="479" y="797"/>
                </a:lnTo>
                <a:lnTo>
                  <a:pt x="480" y="797"/>
                </a:lnTo>
                <a:lnTo>
                  <a:pt x="480" y="797"/>
                </a:lnTo>
                <a:lnTo>
                  <a:pt x="480" y="799"/>
                </a:lnTo>
                <a:lnTo>
                  <a:pt x="480" y="799"/>
                </a:lnTo>
                <a:lnTo>
                  <a:pt x="482" y="799"/>
                </a:lnTo>
                <a:lnTo>
                  <a:pt x="483" y="799"/>
                </a:lnTo>
                <a:lnTo>
                  <a:pt x="483" y="799"/>
                </a:lnTo>
                <a:lnTo>
                  <a:pt x="483" y="799"/>
                </a:lnTo>
                <a:lnTo>
                  <a:pt x="485" y="799"/>
                </a:lnTo>
                <a:lnTo>
                  <a:pt x="485" y="799"/>
                </a:lnTo>
                <a:lnTo>
                  <a:pt x="486" y="799"/>
                </a:lnTo>
                <a:lnTo>
                  <a:pt x="486" y="799"/>
                </a:lnTo>
                <a:lnTo>
                  <a:pt x="486" y="799"/>
                </a:lnTo>
                <a:lnTo>
                  <a:pt x="487" y="799"/>
                </a:lnTo>
                <a:lnTo>
                  <a:pt x="487" y="799"/>
                </a:lnTo>
                <a:lnTo>
                  <a:pt x="486" y="800"/>
                </a:lnTo>
                <a:lnTo>
                  <a:pt x="486" y="800"/>
                </a:lnTo>
                <a:lnTo>
                  <a:pt x="486" y="801"/>
                </a:lnTo>
                <a:lnTo>
                  <a:pt x="486" y="801"/>
                </a:lnTo>
                <a:lnTo>
                  <a:pt x="486" y="803"/>
                </a:lnTo>
                <a:lnTo>
                  <a:pt x="486" y="803"/>
                </a:lnTo>
                <a:lnTo>
                  <a:pt x="486" y="803"/>
                </a:lnTo>
                <a:lnTo>
                  <a:pt x="486" y="804"/>
                </a:lnTo>
                <a:lnTo>
                  <a:pt x="486" y="806"/>
                </a:lnTo>
                <a:lnTo>
                  <a:pt x="486" y="806"/>
                </a:lnTo>
                <a:lnTo>
                  <a:pt x="486" y="807"/>
                </a:lnTo>
                <a:lnTo>
                  <a:pt x="486" y="807"/>
                </a:lnTo>
                <a:lnTo>
                  <a:pt x="489" y="808"/>
                </a:lnTo>
                <a:lnTo>
                  <a:pt x="487" y="808"/>
                </a:lnTo>
                <a:lnTo>
                  <a:pt x="486" y="808"/>
                </a:lnTo>
                <a:lnTo>
                  <a:pt x="486" y="810"/>
                </a:lnTo>
                <a:lnTo>
                  <a:pt x="486" y="810"/>
                </a:lnTo>
                <a:lnTo>
                  <a:pt x="485" y="810"/>
                </a:lnTo>
                <a:lnTo>
                  <a:pt x="485" y="811"/>
                </a:lnTo>
                <a:lnTo>
                  <a:pt x="485" y="811"/>
                </a:lnTo>
                <a:lnTo>
                  <a:pt x="485" y="811"/>
                </a:lnTo>
                <a:lnTo>
                  <a:pt x="485" y="812"/>
                </a:lnTo>
                <a:lnTo>
                  <a:pt x="483" y="812"/>
                </a:lnTo>
                <a:lnTo>
                  <a:pt x="483" y="814"/>
                </a:lnTo>
                <a:lnTo>
                  <a:pt x="483" y="814"/>
                </a:lnTo>
                <a:lnTo>
                  <a:pt x="483" y="814"/>
                </a:lnTo>
                <a:lnTo>
                  <a:pt x="483" y="814"/>
                </a:lnTo>
                <a:lnTo>
                  <a:pt x="482" y="814"/>
                </a:lnTo>
                <a:lnTo>
                  <a:pt x="482" y="814"/>
                </a:lnTo>
                <a:lnTo>
                  <a:pt x="482" y="814"/>
                </a:lnTo>
                <a:lnTo>
                  <a:pt x="482" y="815"/>
                </a:lnTo>
                <a:lnTo>
                  <a:pt x="482" y="815"/>
                </a:lnTo>
                <a:lnTo>
                  <a:pt x="482" y="816"/>
                </a:lnTo>
                <a:lnTo>
                  <a:pt x="480" y="816"/>
                </a:lnTo>
                <a:lnTo>
                  <a:pt x="480" y="818"/>
                </a:lnTo>
                <a:lnTo>
                  <a:pt x="482" y="818"/>
                </a:lnTo>
                <a:lnTo>
                  <a:pt x="482" y="819"/>
                </a:lnTo>
                <a:lnTo>
                  <a:pt x="482" y="819"/>
                </a:lnTo>
                <a:lnTo>
                  <a:pt x="482" y="819"/>
                </a:lnTo>
                <a:lnTo>
                  <a:pt x="482" y="819"/>
                </a:lnTo>
                <a:lnTo>
                  <a:pt x="482" y="821"/>
                </a:lnTo>
                <a:lnTo>
                  <a:pt x="480" y="821"/>
                </a:lnTo>
                <a:lnTo>
                  <a:pt x="480" y="821"/>
                </a:lnTo>
                <a:lnTo>
                  <a:pt x="482" y="822"/>
                </a:lnTo>
                <a:lnTo>
                  <a:pt x="482" y="822"/>
                </a:lnTo>
                <a:lnTo>
                  <a:pt x="482" y="823"/>
                </a:lnTo>
                <a:lnTo>
                  <a:pt x="482" y="825"/>
                </a:lnTo>
                <a:lnTo>
                  <a:pt x="482" y="825"/>
                </a:lnTo>
                <a:lnTo>
                  <a:pt x="482" y="826"/>
                </a:lnTo>
                <a:lnTo>
                  <a:pt x="482" y="827"/>
                </a:lnTo>
                <a:lnTo>
                  <a:pt x="482" y="827"/>
                </a:lnTo>
                <a:lnTo>
                  <a:pt x="482" y="829"/>
                </a:lnTo>
                <a:lnTo>
                  <a:pt x="480" y="830"/>
                </a:lnTo>
                <a:lnTo>
                  <a:pt x="480" y="830"/>
                </a:lnTo>
                <a:lnTo>
                  <a:pt x="480" y="832"/>
                </a:lnTo>
                <a:lnTo>
                  <a:pt x="480" y="832"/>
                </a:lnTo>
                <a:lnTo>
                  <a:pt x="480" y="832"/>
                </a:lnTo>
                <a:lnTo>
                  <a:pt x="480" y="832"/>
                </a:lnTo>
                <a:lnTo>
                  <a:pt x="480" y="833"/>
                </a:lnTo>
                <a:lnTo>
                  <a:pt x="480" y="833"/>
                </a:lnTo>
                <a:lnTo>
                  <a:pt x="480" y="833"/>
                </a:lnTo>
                <a:lnTo>
                  <a:pt x="480" y="833"/>
                </a:lnTo>
                <a:lnTo>
                  <a:pt x="480" y="834"/>
                </a:lnTo>
                <a:lnTo>
                  <a:pt x="480" y="836"/>
                </a:lnTo>
                <a:lnTo>
                  <a:pt x="480" y="836"/>
                </a:lnTo>
                <a:lnTo>
                  <a:pt x="480" y="837"/>
                </a:lnTo>
                <a:lnTo>
                  <a:pt x="479" y="837"/>
                </a:lnTo>
                <a:lnTo>
                  <a:pt x="479" y="837"/>
                </a:lnTo>
                <a:lnTo>
                  <a:pt x="479" y="838"/>
                </a:lnTo>
                <a:lnTo>
                  <a:pt x="479" y="838"/>
                </a:lnTo>
                <a:lnTo>
                  <a:pt x="479" y="838"/>
                </a:lnTo>
                <a:lnTo>
                  <a:pt x="478" y="838"/>
                </a:lnTo>
                <a:lnTo>
                  <a:pt x="478" y="840"/>
                </a:lnTo>
                <a:lnTo>
                  <a:pt x="478" y="840"/>
                </a:lnTo>
                <a:lnTo>
                  <a:pt x="476" y="840"/>
                </a:lnTo>
                <a:lnTo>
                  <a:pt x="475" y="840"/>
                </a:lnTo>
                <a:lnTo>
                  <a:pt x="475" y="840"/>
                </a:lnTo>
                <a:lnTo>
                  <a:pt x="475" y="840"/>
                </a:lnTo>
                <a:lnTo>
                  <a:pt x="472" y="841"/>
                </a:lnTo>
                <a:lnTo>
                  <a:pt x="472" y="844"/>
                </a:lnTo>
                <a:lnTo>
                  <a:pt x="472" y="845"/>
                </a:lnTo>
                <a:lnTo>
                  <a:pt x="472" y="845"/>
                </a:lnTo>
                <a:lnTo>
                  <a:pt x="472" y="847"/>
                </a:lnTo>
                <a:lnTo>
                  <a:pt x="472" y="847"/>
                </a:lnTo>
                <a:lnTo>
                  <a:pt x="471" y="847"/>
                </a:lnTo>
                <a:lnTo>
                  <a:pt x="471" y="847"/>
                </a:lnTo>
                <a:lnTo>
                  <a:pt x="470" y="847"/>
                </a:lnTo>
                <a:lnTo>
                  <a:pt x="470" y="848"/>
                </a:lnTo>
                <a:lnTo>
                  <a:pt x="468" y="848"/>
                </a:lnTo>
                <a:lnTo>
                  <a:pt x="468" y="848"/>
                </a:lnTo>
                <a:lnTo>
                  <a:pt x="467" y="848"/>
                </a:lnTo>
                <a:lnTo>
                  <a:pt x="467" y="848"/>
                </a:lnTo>
                <a:lnTo>
                  <a:pt x="467" y="847"/>
                </a:lnTo>
                <a:lnTo>
                  <a:pt x="467" y="847"/>
                </a:lnTo>
                <a:lnTo>
                  <a:pt x="464" y="847"/>
                </a:lnTo>
                <a:lnTo>
                  <a:pt x="463" y="848"/>
                </a:lnTo>
                <a:lnTo>
                  <a:pt x="461" y="848"/>
                </a:lnTo>
                <a:lnTo>
                  <a:pt x="461" y="848"/>
                </a:lnTo>
                <a:lnTo>
                  <a:pt x="461" y="847"/>
                </a:lnTo>
                <a:lnTo>
                  <a:pt x="461" y="847"/>
                </a:lnTo>
                <a:lnTo>
                  <a:pt x="461" y="845"/>
                </a:lnTo>
                <a:lnTo>
                  <a:pt x="461" y="845"/>
                </a:lnTo>
                <a:lnTo>
                  <a:pt x="461" y="844"/>
                </a:lnTo>
                <a:lnTo>
                  <a:pt x="461" y="844"/>
                </a:lnTo>
                <a:lnTo>
                  <a:pt x="460" y="844"/>
                </a:lnTo>
                <a:lnTo>
                  <a:pt x="460" y="844"/>
                </a:lnTo>
                <a:lnTo>
                  <a:pt x="460" y="842"/>
                </a:lnTo>
                <a:lnTo>
                  <a:pt x="459" y="842"/>
                </a:lnTo>
                <a:lnTo>
                  <a:pt x="459" y="842"/>
                </a:lnTo>
                <a:lnTo>
                  <a:pt x="459" y="842"/>
                </a:lnTo>
                <a:lnTo>
                  <a:pt x="459" y="841"/>
                </a:lnTo>
                <a:lnTo>
                  <a:pt x="459" y="841"/>
                </a:lnTo>
                <a:lnTo>
                  <a:pt x="457" y="841"/>
                </a:lnTo>
                <a:lnTo>
                  <a:pt x="457" y="842"/>
                </a:lnTo>
                <a:lnTo>
                  <a:pt x="457" y="842"/>
                </a:lnTo>
                <a:lnTo>
                  <a:pt x="457" y="844"/>
                </a:lnTo>
                <a:lnTo>
                  <a:pt x="457" y="844"/>
                </a:lnTo>
                <a:lnTo>
                  <a:pt x="457" y="845"/>
                </a:lnTo>
                <a:lnTo>
                  <a:pt x="457" y="845"/>
                </a:lnTo>
                <a:lnTo>
                  <a:pt x="457" y="845"/>
                </a:lnTo>
                <a:lnTo>
                  <a:pt x="456" y="845"/>
                </a:lnTo>
                <a:lnTo>
                  <a:pt x="456" y="847"/>
                </a:lnTo>
                <a:lnTo>
                  <a:pt x="456" y="847"/>
                </a:lnTo>
                <a:lnTo>
                  <a:pt x="454" y="847"/>
                </a:lnTo>
                <a:lnTo>
                  <a:pt x="454" y="848"/>
                </a:lnTo>
                <a:lnTo>
                  <a:pt x="454" y="848"/>
                </a:lnTo>
                <a:lnTo>
                  <a:pt x="454" y="849"/>
                </a:lnTo>
                <a:lnTo>
                  <a:pt x="454" y="849"/>
                </a:lnTo>
                <a:lnTo>
                  <a:pt x="453" y="849"/>
                </a:lnTo>
                <a:lnTo>
                  <a:pt x="454" y="851"/>
                </a:lnTo>
                <a:lnTo>
                  <a:pt x="454" y="851"/>
                </a:lnTo>
                <a:lnTo>
                  <a:pt x="453" y="851"/>
                </a:lnTo>
                <a:lnTo>
                  <a:pt x="453" y="852"/>
                </a:lnTo>
                <a:lnTo>
                  <a:pt x="453" y="852"/>
                </a:lnTo>
                <a:lnTo>
                  <a:pt x="453" y="852"/>
                </a:lnTo>
                <a:lnTo>
                  <a:pt x="453" y="852"/>
                </a:lnTo>
                <a:lnTo>
                  <a:pt x="453" y="853"/>
                </a:lnTo>
                <a:lnTo>
                  <a:pt x="453" y="853"/>
                </a:lnTo>
                <a:lnTo>
                  <a:pt x="453" y="853"/>
                </a:lnTo>
                <a:lnTo>
                  <a:pt x="452" y="853"/>
                </a:lnTo>
                <a:lnTo>
                  <a:pt x="449" y="852"/>
                </a:lnTo>
                <a:lnTo>
                  <a:pt x="449" y="852"/>
                </a:lnTo>
                <a:lnTo>
                  <a:pt x="449" y="852"/>
                </a:lnTo>
                <a:lnTo>
                  <a:pt x="449" y="851"/>
                </a:lnTo>
                <a:lnTo>
                  <a:pt x="449" y="849"/>
                </a:lnTo>
                <a:lnTo>
                  <a:pt x="449" y="849"/>
                </a:lnTo>
                <a:lnTo>
                  <a:pt x="449" y="849"/>
                </a:lnTo>
                <a:lnTo>
                  <a:pt x="449" y="848"/>
                </a:lnTo>
                <a:lnTo>
                  <a:pt x="449" y="847"/>
                </a:lnTo>
                <a:lnTo>
                  <a:pt x="449" y="845"/>
                </a:lnTo>
                <a:lnTo>
                  <a:pt x="450" y="844"/>
                </a:lnTo>
                <a:lnTo>
                  <a:pt x="450" y="844"/>
                </a:lnTo>
                <a:lnTo>
                  <a:pt x="449" y="844"/>
                </a:lnTo>
                <a:lnTo>
                  <a:pt x="449" y="844"/>
                </a:lnTo>
                <a:lnTo>
                  <a:pt x="449" y="844"/>
                </a:lnTo>
                <a:lnTo>
                  <a:pt x="449" y="842"/>
                </a:lnTo>
                <a:lnTo>
                  <a:pt x="448" y="842"/>
                </a:lnTo>
                <a:lnTo>
                  <a:pt x="448" y="842"/>
                </a:lnTo>
                <a:lnTo>
                  <a:pt x="448" y="842"/>
                </a:lnTo>
                <a:lnTo>
                  <a:pt x="446" y="841"/>
                </a:lnTo>
                <a:lnTo>
                  <a:pt x="445" y="841"/>
                </a:lnTo>
                <a:lnTo>
                  <a:pt x="444" y="840"/>
                </a:lnTo>
                <a:lnTo>
                  <a:pt x="442" y="838"/>
                </a:lnTo>
                <a:lnTo>
                  <a:pt x="439" y="838"/>
                </a:lnTo>
                <a:lnTo>
                  <a:pt x="434" y="836"/>
                </a:lnTo>
                <a:lnTo>
                  <a:pt x="434" y="836"/>
                </a:lnTo>
                <a:lnTo>
                  <a:pt x="433" y="836"/>
                </a:lnTo>
                <a:lnTo>
                  <a:pt x="433" y="836"/>
                </a:lnTo>
                <a:lnTo>
                  <a:pt x="433" y="836"/>
                </a:lnTo>
                <a:lnTo>
                  <a:pt x="433" y="837"/>
                </a:lnTo>
                <a:lnTo>
                  <a:pt x="433" y="837"/>
                </a:lnTo>
                <a:lnTo>
                  <a:pt x="433" y="838"/>
                </a:lnTo>
                <a:lnTo>
                  <a:pt x="431" y="838"/>
                </a:lnTo>
                <a:lnTo>
                  <a:pt x="431" y="838"/>
                </a:lnTo>
                <a:lnTo>
                  <a:pt x="431" y="840"/>
                </a:lnTo>
                <a:lnTo>
                  <a:pt x="431" y="840"/>
                </a:lnTo>
                <a:lnTo>
                  <a:pt x="431" y="840"/>
                </a:lnTo>
                <a:lnTo>
                  <a:pt x="430" y="840"/>
                </a:lnTo>
                <a:lnTo>
                  <a:pt x="430" y="840"/>
                </a:lnTo>
                <a:lnTo>
                  <a:pt x="428" y="840"/>
                </a:lnTo>
                <a:lnTo>
                  <a:pt x="428" y="840"/>
                </a:lnTo>
                <a:lnTo>
                  <a:pt x="428" y="840"/>
                </a:lnTo>
                <a:lnTo>
                  <a:pt x="427" y="840"/>
                </a:lnTo>
                <a:lnTo>
                  <a:pt x="427" y="840"/>
                </a:lnTo>
                <a:lnTo>
                  <a:pt x="426" y="840"/>
                </a:lnTo>
                <a:lnTo>
                  <a:pt x="426" y="840"/>
                </a:lnTo>
                <a:lnTo>
                  <a:pt x="426" y="840"/>
                </a:lnTo>
                <a:lnTo>
                  <a:pt x="424" y="840"/>
                </a:lnTo>
                <a:lnTo>
                  <a:pt x="424" y="838"/>
                </a:lnTo>
                <a:lnTo>
                  <a:pt x="423" y="838"/>
                </a:lnTo>
                <a:lnTo>
                  <a:pt x="423" y="838"/>
                </a:lnTo>
                <a:lnTo>
                  <a:pt x="423" y="840"/>
                </a:lnTo>
                <a:lnTo>
                  <a:pt x="422" y="840"/>
                </a:lnTo>
                <a:lnTo>
                  <a:pt x="418" y="841"/>
                </a:lnTo>
                <a:lnTo>
                  <a:pt x="418" y="841"/>
                </a:lnTo>
                <a:lnTo>
                  <a:pt x="416" y="841"/>
                </a:lnTo>
                <a:lnTo>
                  <a:pt x="416" y="841"/>
                </a:lnTo>
                <a:lnTo>
                  <a:pt x="415" y="841"/>
                </a:lnTo>
                <a:lnTo>
                  <a:pt x="415" y="841"/>
                </a:lnTo>
                <a:lnTo>
                  <a:pt x="413" y="841"/>
                </a:lnTo>
                <a:lnTo>
                  <a:pt x="412" y="841"/>
                </a:lnTo>
                <a:lnTo>
                  <a:pt x="412" y="841"/>
                </a:lnTo>
                <a:lnTo>
                  <a:pt x="411" y="841"/>
                </a:lnTo>
                <a:lnTo>
                  <a:pt x="411" y="842"/>
                </a:lnTo>
                <a:lnTo>
                  <a:pt x="409" y="842"/>
                </a:lnTo>
                <a:lnTo>
                  <a:pt x="409" y="842"/>
                </a:lnTo>
                <a:lnTo>
                  <a:pt x="409" y="844"/>
                </a:lnTo>
                <a:lnTo>
                  <a:pt x="407" y="844"/>
                </a:lnTo>
                <a:lnTo>
                  <a:pt x="407" y="844"/>
                </a:lnTo>
                <a:lnTo>
                  <a:pt x="404" y="847"/>
                </a:lnTo>
                <a:lnTo>
                  <a:pt x="402" y="847"/>
                </a:lnTo>
                <a:lnTo>
                  <a:pt x="400" y="848"/>
                </a:lnTo>
                <a:lnTo>
                  <a:pt x="398" y="848"/>
                </a:lnTo>
                <a:lnTo>
                  <a:pt x="397" y="848"/>
                </a:lnTo>
                <a:lnTo>
                  <a:pt x="397" y="849"/>
                </a:lnTo>
                <a:lnTo>
                  <a:pt x="396" y="849"/>
                </a:lnTo>
                <a:lnTo>
                  <a:pt x="396" y="849"/>
                </a:lnTo>
                <a:lnTo>
                  <a:pt x="394" y="849"/>
                </a:lnTo>
                <a:lnTo>
                  <a:pt x="394" y="849"/>
                </a:lnTo>
                <a:lnTo>
                  <a:pt x="393" y="849"/>
                </a:lnTo>
                <a:lnTo>
                  <a:pt x="393" y="849"/>
                </a:lnTo>
                <a:lnTo>
                  <a:pt x="393" y="851"/>
                </a:lnTo>
                <a:lnTo>
                  <a:pt x="390" y="851"/>
                </a:lnTo>
                <a:lnTo>
                  <a:pt x="390" y="851"/>
                </a:lnTo>
                <a:lnTo>
                  <a:pt x="390" y="851"/>
                </a:lnTo>
                <a:lnTo>
                  <a:pt x="389" y="852"/>
                </a:lnTo>
                <a:lnTo>
                  <a:pt x="390" y="853"/>
                </a:lnTo>
                <a:lnTo>
                  <a:pt x="392" y="855"/>
                </a:lnTo>
                <a:lnTo>
                  <a:pt x="393" y="859"/>
                </a:lnTo>
                <a:lnTo>
                  <a:pt x="394" y="860"/>
                </a:lnTo>
                <a:lnTo>
                  <a:pt x="396" y="863"/>
                </a:lnTo>
                <a:lnTo>
                  <a:pt x="397" y="864"/>
                </a:lnTo>
                <a:lnTo>
                  <a:pt x="397" y="866"/>
                </a:lnTo>
                <a:lnTo>
                  <a:pt x="398" y="867"/>
                </a:lnTo>
                <a:lnTo>
                  <a:pt x="398" y="868"/>
                </a:lnTo>
                <a:lnTo>
                  <a:pt x="400" y="870"/>
                </a:lnTo>
                <a:lnTo>
                  <a:pt x="401" y="871"/>
                </a:lnTo>
                <a:lnTo>
                  <a:pt x="401" y="871"/>
                </a:lnTo>
                <a:lnTo>
                  <a:pt x="404" y="874"/>
                </a:lnTo>
                <a:lnTo>
                  <a:pt x="404" y="875"/>
                </a:lnTo>
                <a:lnTo>
                  <a:pt x="405" y="877"/>
                </a:lnTo>
                <a:lnTo>
                  <a:pt x="407" y="879"/>
                </a:lnTo>
                <a:lnTo>
                  <a:pt x="409" y="885"/>
                </a:lnTo>
                <a:lnTo>
                  <a:pt x="411" y="886"/>
                </a:lnTo>
                <a:lnTo>
                  <a:pt x="412" y="889"/>
                </a:lnTo>
                <a:lnTo>
                  <a:pt x="413" y="890"/>
                </a:lnTo>
                <a:lnTo>
                  <a:pt x="415" y="893"/>
                </a:lnTo>
                <a:lnTo>
                  <a:pt x="418" y="899"/>
                </a:lnTo>
                <a:lnTo>
                  <a:pt x="420" y="901"/>
                </a:lnTo>
                <a:lnTo>
                  <a:pt x="420" y="903"/>
                </a:lnTo>
                <a:lnTo>
                  <a:pt x="422" y="904"/>
                </a:lnTo>
                <a:lnTo>
                  <a:pt x="424" y="910"/>
                </a:lnTo>
                <a:lnTo>
                  <a:pt x="426" y="912"/>
                </a:lnTo>
                <a:lnTo>
                  <a:pt x="428" y="916"/>
                </a:lnTo>
                <a:lnTo>
                  <a:pt x="428" y="916"/>
                </a:lnTo>
                <a:lnTo>
                  <a:pt x="430" y="918"/>
                </a:lnTo>
                <a:lnTo>
                  <a:pt x="430" y="919"/>
                </a:lnTo>
                <a:lnTo>
                  <a:pt x="431" y="922"/>
                </a:lnTo>
                <a:lnTo>
                  <a:pt x="434" y="925"/>
                </a:lnTo>
                <a:lnTo>
                  <a:pt x="434" y="926"/>
                </a:lnTo>
                <a:lnTo>
                  <a:pt x="435" y="927"/>
                </a:lnTo>
                <a:lnTo>
                  <a:pt x="437" y="929"/>
                </a:lnTo>
                <a:lnTo>
                  <a:pt x="437" y="930"/>
                </a:lnTo>
                <a:lnTo>
                  <a:pt x="438" y="931"/>
                </a:lnTo>
                <a:lnTo>
                  <a:pt x="438" y="931"/>
                </a:lnTo>
                <a:lnTo>
                  <a:pt x="438" y="931"/>
                </a:lnTo>
                <a:lnTo>
                  <a:pt x="438" y="933"/>
                </a:lnTo>
                <a:lnTo>
                  <a:pt x="439" y="933"/>
                </a:lnTo>
                <a:lnTo>
                  <a:pt x="439" y="934"/>
                </a:lnTo>
                <a:lnTo>
                  <a:pt x="444" y="941"/>
                </a:lnTo>
                <a:lnTo>
                  <a:pt x="444" y="941"/>
                </a:lnTo>
                <a:lnTo>
                  <a:pt x="445" y="942"/>
                </a:lnTo>
                <a:lnTo>
                  <a:pt x="445" y="942"/>
                </a:lnTo>
                <a:lnTo>
                  <a:pt x="445" y="944"/>
                </a:lnTo>
                <a:lnTo>
                  <a:pt x="444" y="944"/>
                </a:lnTo>
                <a:lnTo>
                  <a:pt x="444" y="944"/>
                </a:lnTo>
                <a:lnTo>
                  <a:pt x="444" y="945"/>
                </a:lnTo>
                <a:lnTo>
                  <a:pt x="444" y="945"/>
                </a:lnTo>
                <a:lnTo>
                  <a:pt x="442" y="945"/>
                </a:lnTo>
                <a:lnTo>
                  <a:pt x="442" y="945"/>
                </a:lnTo>
                <a:lnTo>
                  <a:pt x="442" y="945"/>
                </a:lnTo>
                <a:lnTo>
                  <a:pt x="442" y="945"/>
                </a:lnTo>
                <a:lnTo>
                  <a:pt x="441" y="946"/>
                </a:lnTo>
                <a:lnTo>
                  <a:pt x="441" y="946"/>
                </a:lnTo>
                <a:lnTo>
                  <a:pt x="441" y="948"/>
                </a:lnTo>
                <a:lnTo>
                  <a:pt x="441" y="948"/>
                </a:lnTo>
                <a:lnTo>
                  <a:pt x="439" y="948"/>
                </a:lnTo>
                <a:lnTo>
                  <a:pt x="441" y="948"/>
                </a:lnTo>
                <a:lnTo>
                  <a:pt x="441" y="948"/>
                </a:lnTo>
                <a:lnTo>
                  <a:pt x="441" y="948"/>
                </a:lnTo>
                <a:lnTo>
                  <a:pt x="439" y="948"/>
                </a:lnTo>
                <a:lnTo>
                  <a:pt x="439" y="949"/>
                </a:lnTo>
                <a:lnTo>
                  <a:pt x="439" y="949"/>
                </a:lnTo>
                <a:lnTo>
                  <a:pt x="439" y="949"/>
                </a:lnTo>
                <a:lnTo>
                  <a:pt x="439" y="951"/>
                </a:lnTo>
                <a:lnTo>
                  <a:pt x="439" y="951"/>
                </a:lnTo>
                <a:lnTo>
                  <a:pt x="439" y="951"/>
                </a:lnTo>
                <a:lnTo>
                  <a:pt x="439" y="952"/>
                </a:lnTo>
                <a:lnTo>
                  <a:pt x="438" y="952"/>
                </a:lnTo>
                <a:lnTo>
                  <a:pt x="439" y="952"/>
                </a:lnTo>
                <a:lnTo>
                  <a:pt x="438" y="952"/>
                </a:lnTo>
                <a:lnTo>
                  <a:pt x="438" y="953"/>
                </a:lnTo>
                <a:lnTo>
                  <a:pt x="437" y="953"/>
                </a:lnTo>
                <a:lnTo>
                  <a:pt x="439" y="956"/>
                </a:lnTo>
                <a:lnTo>
                  <a:pt x="441" y="959"/>
                </a:lnTo>
                <a:lnTo>
                  <a:pt x="442" y="961"/>
                </a:lnTo>
                <a:lnTo>
                  <a:pt x="444" y="964"/>
                </a:lnTo>
                <a:lnTo>
                  <a:pt x="444" y="964"/>
                </a:lnTo>
                <a:lnTo>
                  <a:pt x="448" y="963"/>
                </a:lnTo>
                <a:lnTo>
                  <a:pt x="448" y="964"/>
                </a:lnTo>
                <a:lnTo>
                  <a:pt x="449" y="964"/>
                </a:lnTo>
                <a:lnTo>
                  <a:pt x="449" y="966"/>
                </a:lnTo>
                <a:lnTo>
                  <a:pt x="450" y="967"/>
                </a:lnTo>
                <a:lnTo>
                  <a:pt x="452" y="967"/>
                </a:lnTo>
                <a:lnTo>
                  <a:pt x="452" y="968"/>
                </a:lnTo>
                <a:lnTo>
                  <a:pt x="453" y="968"/>
                </a:lnTo>
                <a:lnTo>
                  <a:pt x="453" y="968"/>
                </a:lnTo>
                <a:lnTo>
                  <a:pt x="453" y="968"/>
                </a:lnTo>
                <a:lnTo>
                  <a:pt x="454" y="968"/>
                </a:lnTo>
                <a:lnTo>
                  <a:pt x="456" y="967"/>
                </a:lnTo>
                <a:lnTo>
                  <a:pt x="456" y="967"/>
                </a:lnTo>
                <a:lnTo>
                  <a:pt x="456" y="967"/>
                </a:lnTo>
                <a:lnTo>
                  <a:pt x="456" y="967"/>
                </a:lnTo>
                <a:lnTo>
                  <a:pt x="457" y="972"/>
                </a:lnTo>
                <a:lnTo>
                  <a:pt x="457" y="972"/>
                </a:lnTo>
                <a:lnTo>
                  <a:pt x="457" y="975"/>
                </a:lnTo>
                <a:lnTo>
                  <a:pt x="459" y="975"/>
                </a:lnTo>
                <a:lnTo>
                  <a:pt x="459" y="978"/>
                </a:lnTo>
                <a:lnTo>
                  <a:pt x="459" y="979"/>
                </a:lnTo>
                <a:lnTo>
                  <a:pt x="459" y="981"/>
                </a:lnTo>
                <a:lnTo>
                  <a:pt x="459" y="982"/>
                </a:lnTo>
                <a:lnTo>
                  <a:pt x="459" y="983"/>
                </a:lnTo>
                <a:lnTo>
                  <a:pt x="459" y="983"/>
                </a:lnTo>
                <a:lnTo>
                  <a:pt x="459" y="985"/>
                </a:lnTo>
                <a:lnTo>
                  <a:pt x="460" y="986"/>
                </a:lnTo>
                <a:lnTo>
                  <a:pt x="460" y="986"/>
                </a:lnTo>
                <a:lnTo>
                  <a:pt x="464" y="992"/>
                </a:lnTo>
                <a:lnTo>
                  <a:pt x="464" y="992"/>
                </a:lnTo>
                <a:lnTo>
                  <a:pt x="464" y="993"/>
                </a:lnTo>
                <a:lnTo>
                  <a:pt x="465" y="993"/>
                </a:lnTo>
                <a:lnTo>
                  <a:pt x="467" y="994"/>
                </a:lnTo>
                <a:lnTo>
                  <a:pt x="467" y="994"/>
                </a:lnTo>
                <a:lnTo>
                  <a:pt x="468" y="994"/>
                </a:lnTo>
                <a:lnTo>
                  <a:pt x="470" y="996"/>
                </a:lnTo>
                <a:lnTo>
                  <a:pt x="470" y="996"/>
                </a:lnTo>
                <a:lnTo>
                  <a:pt x="470" y="997"/>
                </a:lnTo>
                <a:lnTo>
                  <a:pt x="471" y="997"/>
                </a:lnTo>
                <a:lnTo>
                  <a:pt x="472" y="998"/>
                </a:lnTo>
                <a:lnTo>
                  <a:pt x="472" y="998"/>
                </a:lnTo>
                <a:lnTo>
                  <a:pt x="472" y="1000"/>
                </a:lnTo>
                <a:lnTo>
                  <a:pt x="474" y="1000"/>
                </a:lnTo>
                <a:lnTo>
                  <a:pt x="474" y="1000"/>
                </a:lnTo>
                <a:lnTo>
                  <a:pt x="475" y="1000"/>
                </a:lnTo>
                <a:lnTo>
                  <a:pt x="475" y="1003"/>
                </a:lnTo>
                <a:lnTo>
                  <a:pt x="475" y="1003"/>
                </a:lnTo>
                <a:lnTo>
                  <a:pt x="476" y="1003"/>
                </a:lnTo>
                <a:lnTo>
                  <a:pt x="476" y="1004"/>
                </a:lnTo>
                <a:lnTo>
                  <a:pt x="478" y="1004"/>
                </a:lnTo>
                <a:lnTo>
                  <a:pt x="478" y="1004"/>
                </a:lnTo>
                <a:lnTo>
                  <a:pt x="478" y="1004"/>
                </a:lnTo>
                <a:lnTo>
                  <a:pt x="478" y="1004"/>
                </a:lnTo>
                <a:lnTo>
                  <a:pt x="478" y="1004"/>
                </a:lnTo>
                <a:lnTo>
                  <a:pt x="478" y="1003"/>
                </a:lnTo>
                <a:lnTo>
                  <a:pt x="478" y="1003"/>
                </a:lnTo>
                <a:lnTo>
                  <a:pt x="478" y="1003"/>
                </a:lnTo>
                <a:lnTo>
                  <a:pt x="478" y="1001"/>
                </a:lnTo>
                <a:lnTo>
                  <a:pt x="479" y="1001"/>
                </a:lnTo>
                <a:lnTo>
                  <a:pt x="479" y="1001"/>
                </a:lnTo>
                <a:lnTo>
                  <a:pt x="479" y="1001"/>
                </a:lnTo>
                <a:lnTo>
                  <a:pt x="479" y="1000"/>
                </a:lnTo>
                <a:lnTo>
                  <a:pt x="480" y="1000"/>
                </a:lnTo>
                <a:lnTo>
                  <a:pt x="480" y="1000"/>
                </a:lnTo>
                <a:lnTo>
                  <a:pt x="480" y="1000"/>
                </a:lnTo>
                <a:lnTo>
                  <a:pt x="480" y="998"/>
                </a:lnTo>
                <a:lnTo>
                  <a:pt x="480" y="998"/>
                </a:lnTo>
                <a:lnTo>
                  <a:pt x="480" y="998"/>
                </a:lnTo>
                <a:lnTo>
                  <a:pt x="480" y="997"/>
                </a:lnTo>
                <a:lnTo>
                  <a:pt x="480" y="997"/>
                </a:lnTo>
                <a:lnTo>
                  <a:pt x="482" y="997"/>
                </a:lnTo>
                <a:lnTo>
                  <a:pt x="482" y="997"/>
                </a:lnTo>
                <a:lnTo>
                  <a:pt x="483" y="997"/>
                </a:lnTo>
                <a:lnTo>
                  <a:pt x="483" y="996"/>
                </a:lnTo>
                <a:lnTo>
                  <a:pt x="483" y="996"/>
                </a:lnTo>
                <a:lnTo>
                  <a:pt x="483" y="996"/>
                </a:lnTo>
                <a:lnTo>
                  <a:pt x="483" y="996"/>
                </a:lnTo>
                <a:lnTo>
                  <a:pt x="485" y="996"/>
                </a:lnTo>
                <a:lnTo>
                  <a:pt x="485" y="996"/>
                </a:lnTo>
                <a:lnTo>
                  <a:pt x="485" y="994"/>
                </a:lnTo>
                <a:lnTo>
                  <a:pt x="485" y="994"/>
                </a:lnTo>
                <a:lnTo>
                  <a:pt x="485" y="994"/>
                </a:lnTo>
                <a:lnTo>
                  <a:pt x="485" y="993"/>
                </a:lnTo>
                <a:lnTo>
                  <a:pt x="486" y="993"/>
                </a:lnTo>
                <a:lnTo>
                  <a:pt x="486" y="993"/>
                </a:lnTo>
                <a:lnTo>
                  <a:pt x="486" y="992"/>
                </a:lnTo>
                <a:lnTo>
                  <a:pt x="486" y="992"/>
                </a:lnTo>
                <a:lnTo>
                  <a:pt x="486" y="992"/>
                </a:lnTo>
                <a:lnTo>
                  <a:pt x="486" y="990"/>
                </a:lnTo>
                <a:lnTo>
                  <a:pt x="486" y="990"/>
                </a:lnTo>
                <a:lnTo>
                  <a:pt x="486" y="990"/>
                </a:lnTo>
                <a:lnTo>
                  <a:pt x="486" y="990"/>
                </a:lnTo>
                <a:lnTo>
                  <a:pt x="486" y="989"/>
                </a:lnTo>
                <a:lnTo>
                  <a:pt x="486" y="989"/>
                </a:lnTo>
                <a:lnTo>
                  <a:pt x="487" y="989"/>
                </a:lnTo>
                <a:lnTo>
                  <a:pt x="487" y="989"/>
                </a:lnTo>
                <a:lnTo>
                  <a:pt x="487" y="987"/>
                </a:lnTo>
                <a:lnTo>
                  <a:pt x="487" y="987"/>
                </a:lnTo>
                <a:lnTo>
                  <a:pt x="489" y="987"/>
                </a:lnTo>
                <a:lnTo>
                  <a:pt x="489" y="987"/>
                </a:lnTo>
                <a:lnTo>
                  <a:pt x="489" y="987"/>
                </a:lnTo>
                <a:lnTo>
                  <a:pt x="490" y="987"/>
                </a:lnTo>
                <a:lnTo>
                  <a:pt x="490" y="986"/>
                </a:lnTo>
                <a:lnTo>
                  <a:pt x="490" y="986"/>
                </a:lnTo>
                <a:lnTo>
                  <a:pt x="490" y="986"/>
                </a:lnTo>
                <a:lnTo>
                  <a:pt x="490" y="986"/>
                </a:lnTo>
                <a:lnTo>
                  <a:pt x="490" y="985"/>
                </a:lnTo>
                <a:lnTo>
                  <a:pt x="491" y="985"/>
                </a:lnTo>
                <a:lnTo>
                  <a:pt x="491" y="985"/>
                </a:lnTo>
                <a:lnTo>
                  <a:pt x="491" y="985"/>
                </a:lnTo>
                <a:lnTo>
                  <a:pt x="491" y="983"/>
                </a:lnTo>
                <a:lnTo>
                  <a:pt x="491" y="983"/>
                </a:lnTo>
                <a:lnTo>
                  <a:pt x="491" y="983"/>
                </a:lnTo>
                <a:lnTo>
                  <a:pt x="491" y="982"/>
                </a:lnTo>
                <a:lnTo>
                  <a:pt x="491" y="982"/>
                </a:lnTo>
                <a:lnTo>
                  <a:pt x="491" y="981"/>
                </a:lnTo>
                <a:lnTo>
                  <a:pt x="491" y="981"/>
                </a:lnTo>
                <a:lnTo>
                  <a:pt x="493" y="981"/>
                </a:lnTo>
                <a:lnTo>
                  <a:pt x="493" y="981"/>
                </a:lnTo>
                <a:lnTo>
                  <a:pt x="493" y="981"/>
                </a:lnTo>
                <a:lnTo>
                  <a:pt x="493" y="979"/>
                </a:lnTo>
                <a:lnTo>
                  <a:pt x="493" y="979"/>
                </a:lnTo>
                <a:lnTo>
                  <a:pt x="493" y="978"/>
                </a:lnTo>
                <a:lnTo>
                  <a:pt x="493" y="978"/>
                </a:lnTo>
                <a:lnTo>
                  <a:pt x="493" y="978"/>
                </a:lnTo>
                <a:lnTo>
                  <a:pt x="493" y="977"/>
                </a:lnTo>
                <a:lnTo>
                  <a:pt x="493" y="977"/>
                </a:lnTo>
                <a:lnTo>
                  <a:pt x="493" y="975"/>
                </a:lnTo>
                <a:lnTo>
                  <a:pt x="494" y="975"/>
                </a:lnTo>
                <a:lnTo>
                  <a:pt x="494" y="975"/>
                </a:lnTo>
                <a:lnTo>
                  <a:pt x="493" y="975"/>
                </a:lnTo>
                <a:lnTo>
                  <a:pt x="493" y="975"/>
                </a:lnTo>
                <a:lnTo>
                  <a:pt x="493" y="974"/>
                </a:lnTo>
                <a:lnTo>
                  <a:pt x="493" y="974"/>
                </a:lnTo>
                <a:lnTo>
                  <a:pt x="493" y="974"/>
                </a:lnTo>
                <a:lnTo>
                  <a:pt x="493" y="974"/>
                </a:lnTo>
                <a:lnTo>
                  <a:pt x="493" y="972"/>
                </a:lnTo>
                <a:lnTo>
                  <a:pt x="494" y="972"/>
                </a:lnTo>
                <a:lnTo>
                  <a:pt x="494" y="972"/>
                </a:lnTo>
                <a:lnTo>
                  <a:pt x="494" y="972"/>
                </a:lnTo>
                <a:lnTo>
                  <a:pt x="494" y="972"/>
                </a:lnTo>
                <a:lnTo>
                  <a:pt x="494" y="971"/>
                </a:lnTo>
                <a:lnTo>
                  <a:pt x="494" y="971"/>
                </a:lnTo>
                <a:lnTo>
                  <a:pt x="494" y="971"/>
                </a:lnTo>
                <a:lnTo>
                  <a:pt x="494" y="971"/>
                </a:lnTo>
                <a:lnTo>
                  <a:pt x="494" y="970"/>
                </a:lnTo>
                <a:lnTo>
                  <a:pt x="494" y="970"/>
                </a:lnTo>
                <a:lnTo>
                  <a:pt x="494" y="970"/>
                </a:lnTo>
                <a:lnTo>
                  <a:pt x="494" y="970"/>
                </a:lnTo>
                <a:lnTo>
                  <a:pt x="494" y="970"/>
                </a:lnTo>
                <a:lnTo>
                  <a:pt x="494" y="970"/>
                </a:lnTo>
                <a:lnTo>
                  <a:pt x="494" y="968"/>
                </a:lnTo>
                <a:lnTo>
                  <a:pt x="494" y="968"/>
                </a:lnTo>
                <a:lnTo>
                  <a:pt x="496" y="968"/>
                </a:lnTo>
                <a:lnTo>
                  <a:pt x="496" y="967"/>
                </a:lnTo>
                <a:lnTo>
                  <a:pt x="496" y="967"/>
                </a:lnTo>
                <a:lnTo>
                  <a:pt x="496" y="967"/>
                </a:lnTo>
                <a:lnTo>
                  <a:pt x="496" y="967"/>
                </a:lnTo>
                <a:lnTo>
                  <a:pt x="496" y="966"/>
                </a:lnTo>
                <a:lnTo>
                  <a:pt x="496" y="966"/>
                </a:lnTo>
                <a:lnTo>
                  <a:pt x="497" y="964"/>
                </a:lnTo>
                <a:lnTo>
                  <a:pt x="497" y="964"/>
                </a:lnTo>
                <a:lnTo>
                  <a:pt x="497" y="964"/>
                </a:lnTo>
                <a:lnTo>
                  <a:pt x="497" y="964"/>
                </a:lnTo>
                <a:lnTo>
                  <a:pt x="498" y="964"/>
                </a:lnTo>
                <a:lnTo>
                  <a:pt x="498" y="963"/>
                </a:lnTo>
                <a:lnTo>
                  <a:pt x="498" y="963"/>
                </a:lnTo>
                <a:lnTo>
                  <a:pt x="498" y="963"/>
                </a:lnTo>
                <a:lnTo>
                  <a:pt x="500" y="963"/>
                </a:lnTo>
                <a:lnTo>
                  <a:pt x="500" y="961"/>
                </a:lnTo>
                <a:lnTo>
                  <a:pt x="500" y="961"/>
                </a:lnTo>
                <a:lnTo>
                  <a:pt x="500" y="961"/>
                </a:lnTo>
                <a:lnTo>
                  <a:pt x="500" y="961"/>
                </a:lnTo>
                <a:lnTo>
                  <a:pt x="500" y="961"/>
                </a:lnTo>
                <a:lnTo>
                  <a:pt x="501" y="961"/>
                </a:lnTo>
                <a:lnTo>
                  <a:pt x="501" y="960"/>
                </a:lnTo>
                <a:lnTo>
                  <a:pt x="501" y="960"/>
                </a:lnTo>
                <a:lnTo>
                  <a:pt x="501" y="959"/>
                </a:lnTo>
                <a:lnTo>
                  <a:pt x="502" y="959"/>
                </a:lnTo>
                <a:lnTo>
                  <a:pt x="502" y="959"/>
                </a:lnTo>
                <a:lnTo>
                  <a:pt x="502" y="959"/>
                </a:lnTo>
                <a:lnTo>
                  <a:pt x="502" y="959"/>
                </a:lnTo>
                <a:lnTo>
                  <a:pt x="502" y="957"/>
                </a:lnTo>
                <a:lnTo>
                  <a:pt x="502" y="957"/>
                </a:lnTo>
                <a:lnTo>
                  <a:pt x="502" y="957"/>
                </a:lnTo>
                <a:lnTo>
                  <a:pt x="502" y="956"/>
                </a:lnTo>
                <a:lnTo>
                  <a:pt x="502" y="956"/>
                </a:lnTo>
                <a:lnTo>
                  <a:pt x="502" y="956"/>
                </a:lnTo>
                <a:lnTo>
                  <a:pt x="502" y="955"/>
                </a:lnTo>
                <a:lnTo>
                  <a:pt x="504" y="955"/>
                </a:lnTo>
                <a:lnTo>
                  <a:pt x="504" y="955"/>
                </a:lnTo>
                <a:lnTo>
                  <a:pt x="504" y="953"/>
                </a:lnTo>
                <a:lnTo>
                  <a:pt x="504" y="953"/>
                </a:lnTo>
                <a:lnTo>
                  <a:pt x="504" y="953"/>
                </a:lnTo>
                <a:lnTo>
                  <a:pt x="504" y="953"/>
                </a:lnTo>
                <a:lnTo>
                  <a:pt x="502" y="953"/>
                </a:lnTo>
                <a:lnTo>
                  <a:pt x="504" y="953"/>
                </a:lnTo>
                <a:lnTo>
                  <a:pt x="504" y="953"/>
                </a:lnTo>
                <a:lnTo>
                  <a:pt x="504" y="952"/>
                </a:lnTo>
                <a:lnTo>
                  <a:pt x="504" y="952"/>
                </a:lnTo>
                <a:lnTo>
                  <a:pt x="502" y="952"/>
                </a:lnTo>
                <a:lnTo>
                  <a:pt x="504" y="952"/>
                </a:lnTo>
                <a:lnTo>
                  <a:pt x="504" y="951"/>
                </a:lnTo>
                <a:lnTo>
                  <a:pt x="502" y="951"/>
                </a:lnTo>
                <a:lnTo>
                  <a:pt x="502" y="951"/>
                </a:lnTo>
                <a:lnTo>
                  <a:pt x="504" y="951"/>
                </a:lnTo>
                <a:lnTo>
                  <a:pt x="504" y="951"/>
                </a:lnTo>
                <a:lnTo>
                  <a:pt x="504" y="949"/>
                </a:lnTo>
                <a:lnTo>
                  <a:pt x="504" y="949"/>
                </a:lnTo>
                <a:lnTo>
                  <a:pt x="502" y="949"/>
                </a:lnTo>
                <a:lnTo>
                  <a:pt x="502" y="949"/>
                </a:lnTo>
                <a:lnTo>
                  <a:pt x="502" y="951"/>
                </a:lnTo>
                <a:lnTo>
                  <a:pt x="502" y="949"/>
                </a:lnTo>
                <a:lnTo>
                  <a:pt x="502" y="949"/>
                </a:lnTo>
                <a:lnTo>
                  <a:pt x="502" y="948"/>
                </a:lnTo>
                <a:lnTo>
                  <a:pt x="504" y="948"/>
                </a:lnTo>
                <a:lnTo>
                  <a:pt x="504" y="946"/>
                </a:lnTo>
                <a:lnTo>
                  <a:pt x="504" y="946"/>
                </a:lnTo>
                <a:lnTo>
                  <a:pt x="505" y="946"/>
                </a:lnTo>
                <a:lnTo>
                  <a:pt x="505" y="946"/>
                </a:lnTo>
                <a:lnTo>
                  <a:pt x="505" y="946"/>
                </a:lnTo>
                <a:lnTo>
                  <a:pt x="505" y="946"/>
                </a:lnTo>
                <a:lnTo>
                  <a:pt x="506" y="946"/>
                </a:lnTo>
                <a:lnTo>
                  <a:pt x="506" y="945"/>
                </a:lnTo>
                <a:lnTo>
                  <a:pt x="506" y="945"/>
                </a:lnTo>
                <a:lnTo>
                  <a:pt x="508" y="945"/>
                </a:lnTo>
                <a:lnTo>
                  <a:pt x="508" y="945"/>
                </a:lnTo>
                <a:lnTo>
                  <a:pt x="508" y="945"/>
                </a:lnTo>
                <a:lnTo>
                  <a:pt x="508" y="945"/>
                </a:lnTo>
                <a:lnTo>
                  <a:pt x="508" y="945"/>
                </a:lnTo>
                <a:lnTo>
                  <a:pt x="508" y="944"/>
                </a:lnTo>
                <a:lnTo>
                  <a:pt x="509" y="944"/>
                </a:lnTo>
                <a:lnTo>
                  <a:pt x="509" y="944"/>
                </a:lnTo>
                <a:lnTo>
                  <a:pt x="509" y="942"/>
                </a:lnTo>
                <a:lnTo>
                  <a:pt x="509" y="942"/>
                </a:lnTo>
                <a:lnTo>
                  <a:pt x="509" y="942"/>
                </a:lnTo>
                <a:lnTo>
                  <a:pt x="509" y="942"/>
                </a:lnTo>
                <a:lnTo>
                  <a:pt x="511" y="942"/>
                </a:lnTo>
                <a:lnTo>
                  <a:pt x="511" y="942"/>
                </a:lnTo>
                <a:lnTo>
                  <a:pt x="511" y="941"/>
                </a:lnTo>
                <a:lnTo>
                  <a:pt x="511" y="941"/>
                </a:lnTo>
                <a:lnTo>
                  <a:pt x="511" y="941"/>
                </a:lnTo>
                <a:lnTo>
                  <a:pt x="511" y="941"/>
                </a:lnTo>
                <a:lnTo>
                  <a:pt x="511" y="941"/>
                </a:lnTo>
                <a:lnTo>
                  <a:pt x="511" y="940"/>
                </a:lnTo>
                <a:lnTo>
                  <a:pt x="512" y="940"/>
                </a:lnTo>
                <a:lnTo>
                  <a:pt x="512" y="940"/>
                </a:lnTo>
                <a:lnTo>
                  <a:pt x="512" y="940"/>
                </a:lnTo>
                <a:lnTo>
                  <a:pt x="513" y="940"/>
                </a:lnTo>
                <a:lnTo>
                  <a:pt x="513" y="940"/>
                </a:lnTo>
                <a:lnTo>
                  <a:pt x="513" y="938"/>
                </a:lnTo>
                <a:lnTo>
                  <a:pt x="513" y="938"/>
                </a:lnTo>
                <a:lnTo>
                  <a:pt x="513" y="938"/>
                </a:lnTo>
                <a:lnTo>
                  <a:pt x="515" y="938"/>
                </a:lnTo>
                <a:lnTo>
                  <a:pt x="516" y="940"/>
                </a:lnTo>
                <a:lnTo>
                  <a:pt x="517" y="940"/>
                </a:lnTo>
                <a:lnTo>
                  <a:pt x="519" y="940"/>
                </a:lnTo>
                <a:lnTo>
                  <a:pt x="519" y="940"/>
                </a:lnTo>
                <a:lnTo>
                  <a:pt x="519" y="940"/>
                </a:lnTo>
                <a:lnTo>
                  <a:pt x="523" y="940"/>
                </a:lnTo>
                <a:lnTo>
                  <a:pt x="523" y="940"/>
                </a:lnTo>
                <a:lnTo>
                  <a:pt x="526" y="941"/>
                </a:lnTo>
                <a:lnTo>
                  <a:pt x="527" y="941"/>
                </a:lnTo>
                <a:lnTo>
                  <a:pt x="527" y="941"/>
                </a:lnTo>
                <a:lnTo>
                  <a:pt x="527" y="940"/>
                </a:lnTo>
                <a:lnTo>
                  <a:pt x="527" y="937"/>
                </a:lnTo>
                <a:lnTo>
                  <a:pt x="527" y="937"/>
                </a:lnTo>
                <a:lnTo>
                  <a:pt x="528" y="933"/>
                </a:lnTo>
                <a:lnTo>
                  <a:pt x="528" y="933"/>
                </a:lnTo>
                <a:lnTo>
                  <a:pt x="528" y="931"/>
                </a:lnTo>
                <a:lnTo>
                  <a:pt x="530" y="930"/>
                </a:lnTo>
                <a:lnTo>
                  <a:pt x="530" y="927"/>
                </a:lnTo>
                <a:lnTo>
                  <a:pt x="531" y="926"/>
                </a:lnTo>
                <a:lnTo>
                  <a:pt x="531" y="925"/>
                </a:lnTo>
                <a:lnTo>
                  <a:pt x="532" y="925"/>
                </a:lnTo>
                <a:lnTo>
                  <a:pt x="532" y="922"/>
                </a:lnTo>
                <a:lnTo>
                  <a:pt x="532" y="920"/>
                </a:lnTo>
                <a:lnTo>
                  <a:pt x="534" y="919"/>
                </a:lnTo>
                <a:lnTo>
                  <a:pt x="534" y="919"/>
                </a:lnTo>
                <a:lnTo>
                  <a:pt x="534" y="918"/>
                </a:lnTo>
                <a:lnTo>
                  <a:pt x="535" y="916"/>
                </a:lnTo>
                <a:lnTo>
                  <a:pt x="535" y="916"/>
                </a:lnTo>
                <a:lnTo>
                  <a:pt x="535" y="915"/>
                </a:lnTo>
                <a:lnTo>
                  <a:pt x="535" y="915"/>
                </a:lnTo>
                <a:lnTo>
                  <a:pt x="535" y="915"/>
                </a:lnTo>
                <a:lnTo>
                  <a:pt x="535" y="914"/>
                </a:lnTo>
                <a:lnTo>
                  <a:pt x="535" y="912"/>
                </a:lnTo>
                <a:lnTo>
                  <a:pt x="535" y="912"/>
                </a:lnTo>
                <a:lnTo>
                  <a:pt x="535" y="911"/>
                </a:lnTo>
                <a:lnTo>
                  <a:pt x="535" y="911"/>
                </a:lnTo>
                <a:lnTo>
                  <a:pt x="535" y="911"/>
                </a:lnTo>
                <a:lnTo>
                  <a:pt x="535" y="910"/>
                </a:lnTo>
                <a:lnTo>
                  <a:pt x="537" y="910"/>
                </a:lnTo>
                <a:lnTo>
                  <a:pt x="537" y="910"/>
                </a:lnTo>
                <a:lnTo>
                  <a:pt x="538" y="910"/>
                </a:lnTo>
                <a:lnTo>
                  <a:pt x="539" y="910"/>
                </a:lnTo>
                <a:lnTo>
                  <a:pt x="539" y="910"/>
                </a:lnTo>
                <a:lnTo>
                  <a:pt x="541" y="911"/>
                </a:lnTo>
                <a:lnTo>
                  <a:pt x="542" y="911"/>
                </a:lnTo>
                <a:lnTo>
                  <a:pt x="542" y="911"/>
                </a:lnTo>
                <a:lnTo>
                  <a:pt x="543" y="914"/>
                </a:lnTo>
                <a:lnTo>
                  <a:pt x="543" y="914"/>
                </a:lnTo>
                <a:lnTo>
                  <a:pt x="543" y="915"/>
                </a:lnTo>
                <a:lnTo>
                  <a:pt x="542" y="916"/>
                </a:lnTo>
                <a:lnTo>
                  <a:pt x="542" y="918"/>
                </a:lnTo>
                <a:lnTo>
                  <a:pt x="542" y="918"/>
                </a:lnTo>
                <a:lnTo>
                  <a:pt x="543" y="918"/>
                </a:lnTo>
                <a:lnTo>
                  <a:pt x="545" y="916"/>
                </a:lnTo>
                <a:lnTo>
                  <a:pt x="546" y="916"/>
                </a:lnTo>
                <a:lnTo>
                  <a:pt x="548" y="916"/>
                </a:lnTo>
                <a:lnTo>
                  <a:pt x="548" y="916"/>
                </a:lnTo>
                <a:lnTo>
                  <a:pt x="548" y="915"/>
                </a:lnTo>
                <a:lnTo>
                  <a:pt x="549" y="915"/>
                </a:lnTo>
                <a:lnTo>
                  <a:pt x="549" y="915"/>
                </a:lnTo>
                <a:lnTo>
                  <a:pt x="549" y="914"/>
                </a:lnTo>
                <a:lnTo>
                  <a:pt x="549" y="914"/>
                </a:lnTo>
                <a:lnTo>
                  <a:pt x="550" y="914"/>
                </a:lnTo>
                <a:lnTo>
                  <a:pt x="550" y="915"/>
                </a:lnTo>
                <a:lnTo>
                  <a:pt x="552" y="915"/>
                </a:lnTo>
                <a:lnTo>
                  <a:pt x="552" y="915"/>
                </a:lnTo>
                <a:lnTo>
                  <a:pt x="552" y="916"/>
                </a:lnTo>
                <a:lnTo>
                  <a:pt x="552" y="916"/>
                </a:lnTo>
                <a:lnTo>
                  <a:pt x="552" y="918"/>
                </a:lnTo>
                <a:lnTo>
                  <a:pt x="550" y="919"/>
                </a:lnTo>
                <a:lnTo>
                  <a:pt x="550" y="922"/>
                </a:lnTo>
                <a:lnTo>
                  <a:pt x="549" y="923"/>
                </a:lnTo>
                <a:lnTo>
                  <a:pt x="549" y="923"/>
                </a:lnTo>
                <a:lnTo>
                  <a:pt x="549" y="925"/>
                </a:lnTo>
                <a:lnTo>
                  <a:pt x="549" y="925"/>
                </a:lnTo>
                <a:lnTo>
                  <a:pt x="550" y="925"/>
                </a:lnTo>
                <a:lnTo>
                  <a:pt x="550" y="926"/>
                </a:lnTo>
                <a:lnTo>
                  <a:pt x="552" y="926"/>
                </a:lnTo>
                <a:lnTo>
                  <a:pt x="552" y="926"/>
                </a:lnTo>
                <a:lnTo>
                  <a:pt x="552" y="926"/>
                </a:lnTo>
                <a:lnTo>
                  <a:pt x="553" y="926"/>
                </a:lnTo>
                <a:lnTo>
                  <a:pt x="554" y="926"/>
                </a:lnTo>
                <a:lnTo>
                  <a:pt x="554" y="927"/>
                </a:lnTo>
                <a:lnTo>
                  <a:pt x="556" y="927"/>
                </a:lnTo>
                <a:lnTo>
                  <a:pt x="557" y="929"/>
                </a:lnTo>
                <a:lnTo>
                  <a:pt x="557" y="929"/>
                </a:lnTo>
                <a:lnTo>
                  <a:pt x="561" y="931"/>
                </a:lnTo>
                <a:lnTo>
                  <a:pt x="563" y="931"/>
                </a:lnTo>
                <a:lnTo>
                  <a:pt x="563" y="933"/>
                </a:lnTo>
                <a:lnTo>
                  <a:pt x="565" y="933"/>
                </a:lnTo>
                <a:lnTo>
                  <a:pt x="565" y="933"/>
                </a:lnTo>
                <a:lnTo>
                  <a:pt x="565" y="934"/>
                </a:lnTo>
                <a:lnTo>
                  <a:pt x="568" y="934"/>
                </a:lnTo>
                <a:lnTo>
                  <a:pt x="568" y="934"/>
                </a:lnTo>
                <a:lnTo>
                  <a:pt x="568" y="934"/>
                </a:lnTo>
                <a:lnTo>
                  <a:pt x="568" y="936"/>
                </a:lnTo>
                <a:lnTo>
                  <a:pt x="569" y="936"/>
                </a:lnTo>
                <a:lnTo>
                  <a:pt x="571" y="937"/>
                </a:lnTo>
                <a:lnTo>
                  <a:pt x="571" y="937"/>
                </a:lnTo>
                <a:lnTo>
                  <a:pt x="571" y="937"/>
                </a:lnTo>
                <a:lnTo>
                  <a:pt x="572" y="937"/>
                </a:lnTo>
                <a:lnTo>
                  <a:pt x="572" y="937"/>
                </a:lnTo>
                <a:lnTo>
                  <a:pt x="572" y="938"/>
                </a:lnTo>
                <a:lnTo>
                  <a:pt x="574" y="940"/>
                </a:lnTo>
                <a:lnTo>
                  <a:pt x="574" y="940"/>
                </a:lnTo>
                <a:lnTo>
                  <a:pt x="574" y="940"/>
                </a:lnTo>
                <a:lnTo>
                  <a:pt x="575" y="942"/>
                </a:lnTo>
                <a:lnTo>
                  <a:pt x="576" y="944"/>
                </a:lnTo>
                <a:lnTo>
                  <a:pt x="579" y="945"/>
                </a:lnTo>
                <a:lnTo>
                  <a:pt x="579" y="945"/>
                </a:lnTo>
                <a:lnTo>
                  <a:pt x="580" y="945"/>
                </a:lnTo>
                <a:lnTo>
                  <a:pt x="580" y="945"/>
                </a:lnTo>
                <a:lnTo>
                  <a:pt x="582" y="945"/>
                </a:lnTo>
                <a:lnTo>
                  <a:pt x="582" y="945"/>
                </a:lnTo>
                <a:lnTo>
                  <a:pt x="584" y="945"/>
                </a:lnTo>
                <a:lnTo>
                  <a:pt x="584" y="945"/>
                </a:lnTo>
                <a:lnTo>
                  <a:pt x="587" y="946"/>
                </a:lnTo>
                <a:lnTo>
                  <a:pt x="587" y="946"/>
                </a:lnTo>
                <a:lnTo>
                  <a:pt x="587" y="948"/>
                </a:lnTo>
                <a:lnTo>
                  <a:pt x="587" y="948"/>
                </a:lnTo>
                <a:lnTo>
                  <a:pt x="589" y="948"/>
                </a:lnTo>
                <a:lnTo>
                  <a:pt x="589" y="948"/>
                </a:lnTo>
                <a:lnTo>
                  <a:pt x="589" y="948"/>
                </a:lnTo>
                <a:lnTo>
                  <a:pt x="590" y="948"/>
                </a:lnTo>
                <a:lnTo>
                  <a:pt x="590" y="948"/>
                </a:lnTo>
                <a:lnTo>
                  <a:pt x="590" y="948"/>
                </a:lnTo>
                <a:lnTo>
                  <a:pt x="591" y="948"/>
                </a:lnTo>
                <a:lnTo>
                  <a:pt x="591" y="948"/>
                </a:lnTo>
                <a:lnTo>
                  <a:pt x="593" y="948"/>
                </a:lnTo>
                <a:lnTo>
                  <a:pt x="593" y="948"/>
                </a:lnTo>
                <a:lnTo>
                  <a:pt x="593" y="948"/>
                </a:lnTo>
                <a:lnTo>
                  <a:pt x="593" y="948"/>
                </a:lnTo>
                <a:lnTo>
                  <a:pt x="593" y="949"/>
                </a:lnTo>
                <a:lnTo>
                  <a:pt x="593" y="949"/>
                </a:lnTo>
                <a:lnTo>
                  <a:pt x="593" y="949"/>
                </a:lnTo>
                <a:lnTo>
                  <a:pt x="593" y="951"/>
                </a:lnTo>
                <a:lnTo>
                  <a:pt x="593" y="951"/>
                </a:lnTo>
                <a:lnTo>
                  <a:pt x="593" y="951"/>
                </a:lnTo>
                <a:lnTo>
                  <a:pt x="593" y="951"/>
                </a:lnTo>
                <a:lnTo>
                  <a:pt x="593" y="951"/>
                </a:lnTo>
                <a:lnTo>
                  <a:pt x="593" y="951"/>
                </a:lnTo>
                <a:lnTo>
                  <a:pt x="593" y="952"/>
                </a:lnTo>
                <a:lnTo>
                  <a:pt x="593" y="952"/>
                </a:lnTo>
                <a:lnTo>
                  <a:pt x="594" y="952"/>
                </a:lnTo>
                <a:lnTo>
                  <a:pt x="594" y="953"/>
                </a:lnTo>
                <a:lnTo>
                  <a:pt x="595" y="953"/>
                </a:lnTo>
                <a:lnTo>
                  <a:pt x="598" y="961"/>
                </a:lnTo>
                <a:lnTo>
                  <a:pt x="600" y="963"/>
                </a:lnTo>
                <a:lnTo>
                  <a:pt x="600" y="964"/>
                </a:lnTo>
                <a:lnTo>
                  <a:pt x="601" y="966"/>
                </a:lnTo>
                <a:lnTo>
                  <a:pt x="604" y="971"/>
                </a:lnTo>
                <a:lnTo>
                  <a:pt x="605" y="974"/>
                </a:lnTo>
                <a:lnTo>
                  <a:pt x="606" y="977"/>
                </a:lnTo>
                <a:lnTo>
                  <a:pt x="604" y="979"/>
                </a:lnTo>
                <a:lnTo>
                  <a:pt x="604" y="979"/>
                </a:lnTo>
                <a:lnTo>
                  <a:pt x="601" y="983"/>
                </a:lnTo>
                <a:lnTo>
                  <a:pt x="598" y="986"/>
                </a:lnTo>
                <a:lnTo>
                  <a:pt x="598" y="986"/>
                </a:lnTo>
                <a:lnTo>
                  <a:pt x="598" y="986"/>
                </a:lnTo>
                <a:lnTo>
                  <a:pt x="598" y="986"/>
                </a:lnTo>
                <a:lnTo>
                  <a:pt x="597" y="987"/>
                </a:lnTo>
                <a:lnTo>
                  <a:pt x="597" y="987"/>
                </a:lnTo>
                <a:lnTo>
                  <a:pt x="597" y="987"/>
                </a:lnTo>
                <a:lnTo>
                  <a:pt x="595" y="987"/>
                </a:lnTo>
                <a:lnTo>
                  <a:pt x="595" y="989"/>
                </a:lnTo>
                <a:lnTo>
                  <a:pt x="595" y="989"/>
                </a:lnTo>
                <a:lnTo>
                  <a:pt x="595" y="989"/>
                </a:lnTo>
                <a:lnTo>
                  <a:pt x="594" y="990"/>
                </a:lnTo>
                <a:lnTo>
                  <a:pt x="590" y="986"/>
                </a:lnTo>
                <a:lnTo>
                  <a:pt x="590" y="986"/>
                </a:lnTo>
                <a:lnTo>
                  <a:pt x="587" y="985"/>
                </a:lnTo>
                <a:lnTo>
                  <a:pt x="584" y="981"/>
                </a:lnTo>
                <a:lnTo>
                  <a:pt x="582" y="978"/>
                </a:lnTo>
                <a:lnTo>
                  <a:pt x="579" y="978"/>
                </a:lnTo>
                <a:lnTo>
                  <a:pt x="576" y="979"/>
                </a:lnTo>
                <a:lnTo>
                  <a:pt x="571" y="979"/>
                </a:lnTo>
                <a:lnTo>
                  <a:pt x="569" y="979"/>
                </a:lnTo>
                <a:lnTo>
                  <a:pt x="565" y="979"/>
                </a:lnTo>
                <a:lnTo>
                  <a:pt x="565" y="979"/>
                </a:lnTo>
                <a:lnTo>
                  <a:pt x="565" y="981"/>
                </a:lnTo>
                <a:lnTo>
                  <a:pt x="565" y="981"/>
                </a:lnTo>
                <a:lnTo>
                  <a:pt x="565" y="981"/>
                </a:lnTo>
                <a:lnTo>
                  <a:pt x="565" y="982"/>
                </a:lnTo>
                <a:lnTo>
                  <a:pt x="567" y="982"/>
                </a:lnTo>
                <a:lnTo>
                  <a:pt x="567" y="983"/>
                </a:lnTo>
                <a:lnTo>
                  <a:pt x="567" y="983"/>
                </a:lnTo>
                <a:lnTo>
                  <a:pt x="567" y="983"/>
                </a:lnTo>
                <a:lnTo>
                  <a:pt x="567" y="985"/>
                </a:lnTo>
                <a:lnTo>
                  <a:pt x="571" y="983"/>
                </a:lnTo>
                <a:lnTo>
                  <a:pt x="572" y="983"/>
                </a:lnTo>
                <a:lnTo>
                  <a:pt x="575" y="987"/>
                </a:lnTo>
                <a:lnTo>
                  <a:pt x="576" y="987"/>
                </a:lnTo>
                <a:lnTo>
                  <a:pt x="578" y="990"/>
                </a:lnTo>
                <a:lnTo>
                  <a:pt x="579" y="992"/>
                </a:lnTo>
                <a:lnTo>
                  <a:pt x="579" y="993"/>
                </a:lnTo>
                <a:lnTo>
                  <a:pt x="580" y="994"/>
                </a:lnTo>
                <a:lnTo>
                  <a:pt x="580" y="994"/>
                </a:lnTo>
                <a:lnTo>
                  <a:pt x="582" y="994"/>
                </a:lnTo>
                <a:lnTo>
                  <a:pt x="583" y="997"/>
                </a:lnTo>
                <a:lnTo>
                  <a:pt x="584" y="1000"/>
                </a:lnTo>
                <a:lnTo>
                  <a:pt x="584" y="1000"/>
                </a:lnTo>
                <a:lnTo>
                  <a:pt x="587" y="1003"/>
                </a:lnTo>
                <a:lnTo>
                  <a:pt x="587" y="1003"/>
                </a:lnTo>
                <a:lnTo>
                  <a:pt x="587" y="1003"/>
                </a:lnTo>
                <a:lnTo>
                  <a:pt x="587" y="1004"/>
                </a:lnTo>
                <a:lnTo>
                  <a:pt x="587" y="1004"/>
                </a:lnTo>
                <a:lnTo>
                  <a:pt x="587" y="1005"/>
                </a:lnTo>
                <a:lnTo>
                  <a:pt x="587" y="1005"/>
                </a:lnTo>
                <a:lnTo>
                  <a:pt x="587" y="1005"/>
                </a:lnTo>
                <a:lnTo>
                  <a:pt x="587" y="1005"/>
                </a:lnTo>
                <a:lnTo>
                  <a:pt x="593" y="1008"/>
                </a:lnTo>
                <a:lnTo>
                  <a:pt x="593" y="1008"/>
                </a:lnTo>
                <a:lnTo>
                  <a:pt x="594" y="1008"/>
                </a:lnTo>
                <a:lnTo>
                  <a:pt x="594" y="1007"/>
                </a:lnTo>
                <a:lnTo>
                  <a:pt x="595" y="1007"/>
                </a:lnTo>
                <a:lnTo>
                  <a:pt x="597" y="1005"/>
                </a:lnTo>
                <a:lnTo>
                  <a:pt x="598" y="1004"/>
                </a:lnTo>
                <a:lnTo>
                  <a:pt x="598" y="1004"/>
                </a:lnTo>
                <a:lnTo>
                  <a:pt x="598" y="1004"/>
                </a:lnTo>
                <a:lnTo>
                  <a:pt x="600" y="1003"/>
                </a:lnTo>
                <a:lnTo>
                  <a:pt x="600" y="1003"/>
                </a:lnTo>
                <a:lnTo>
                  <a:pt x="600" y="1003"/>
                </a:lnTo>
                <a:lnTo>
                  <a:pt x="601" y="1003"/>
                </a:lnTo>
                <a:lnTo>
                  <a:pt x="601" y="1003"/>
                </a:lnTo>
                <a:lnTo>
                  <a:pt x="602" y="1000"/>
                </a:lnTo>
                <a:lnTo>
                  <a:pt x="604" y="1000"/>
                </a:lnTo>
                <a:lnTo>
                  <a:pt x="604" y="1000"/>
                </a:lnTo>
                <a:lnTo>
                  <a:pt x="605" y="998"/>
                </a:lnTo>
                <a:lnTo>
                  <a:pt x="606" y="998"/>
                </a:lnTo>
                <a:lnTo>
                  <a:pt x="606" y="997"/>
                </a:lnTo>
                <a:lnTo>
                  <a:pt x="608" y="996"/>
                </a:lnTo>
                <a:lnTo>
                  <a:pt x="610" y="994"/>
                </a:lnTo>
                <a:lnTo>
                  <a:pt x="613" y="993"/>
                </a:lnTo>
                <a:lnTo>
                  <a:pt x="617" y="989"/>
                </a:lnTo>
                <a:lnTo>
                  <a:pt x="617" y="989"/>
                </a:lnTo>
                <a:lnTo>
                  <a:pt x="617" y="989"/>
                </a:lnTo>
                <a:lnTo>
                  <a:pt x="619" y="990"/>
                </a:lnTo>
                <a:lnTo>
                  <a:pt x="619" y="990"/>
                </a:lnTo>
                <a:lnTo>
                  <a:pt x="621" y="992"/>
                </a:lnTo>
                <a:lnTo>
                  <a:pt x="623" y="993"/>
                </a:lnTo>
                <a:lnTo>
                  <a:pt x="623" y="993"/>
                </a:lnTo>
                <a:lnTo>
                  <a:pt x="623" y="993"/>
                </a:lnTo>
                <a:lnTo>
                  <a:pt x="623" y="994"/>
                </a:lnTo>
                <a:lnTo>
                  <a:pt x="623" y="994"/>
                </a:lnTo>
                <a:lnTo>
                  <a:pt x="624" y="994"/>
                </a:lnTo>
                <a:lnTo>
                  <a:pt x="628" y="992"/>
                </a:lnTo>
                <a:lnTo>
                  <a:pt x="631" y="990"/>
                </a:lnTo>
                <a:lnTo>
                  <a:pt x="632" y="990"/>
                </a:lnTo>
                <a:lnTo>
                  <a:pt x="632" y="989"/>
                </a:lnTo>
                <a:lnTo>
                  <a:pt x="638" y="986"/>
                </a:lnTo>
                <a:lnTo>
                  <a:pt x="642" y="985"/>
                </a:lnTo>
                <a:lnTo>
                  <a:pt x="646" y="982"/>
                </a:lnTo>
                <a:lnTo>
                  <a:pt x="646" y="982"/>
                </a:lnTo>
                <a:lnTo>
                  <a:pt x="647" y="982"/>
                </a:lnTo>
                <a:lnTo>
                  <a:pt x="647" y="982"/>
                </a:lnTo>
                <a:lnTo>
                  <a:pt x="647" y="981"/>
                </a:lnTo>
                <a:lnTo>
                  <a:pt x="647" y="981"/>
                </a:lnTo>
                <a:lnTo>
                  <a:pt x="649" y="981"/>
                </a:lnTo>
                <a:lnTo>
                  <a:pt x="649" y="981"/>
                </a:lnTo>
                <a:lnTo>
                  <a:pt x="650" y="981"/>
                </a:lnTo>
                <a:lnTo>
                  <a:pt x="650" y="981"/>
                </a:lnTo>
                <a:lnTo>
                  <a:pt x="650" y="981"/>
                </a:lnTo>
                <a:lnTo>
                  <a:pt x="650" y="981"/>
                </a:lnTo>
                <a:lnTo>
                  <a:pt x="650" y="982"/>
                </a:lnTo>
                <a:lnTo>
                  <a:pt x="650" y="982"/>
                </a:lnTo>
                <a:lnTo>
                  <a:pt x="650" y="985"/>
                </a:lnTo>
                <a:lnTo>
                  <a:pt x="650" y="983"/>
                </a:lnTo>
                <a:lnTo>
                  <a:pt x="650" y="987"/>
                </a:lnTo>
                <a:lnTo>
                  <a:pt x="652" y="993"/>
                </a:lnTo>
                <a:lnTo>
                  <a:pt x="652" y="993"/>
                </a:lnTo>
                <a:lnTo>
                  <a:pt x="652" y="994"/>
                </a:lnTo>
                <a:lnTo>
                  <a:pt x="667" y="1008"/>
                </a:lnTo>
                <a:lnTo>
                  <a:pt x="668" y="1008"/>
                </a:lnTo>
                <a:lnTo>
                  <a:pt x="668" y="1008"/>
                </a:lnTo>
                <a:lnTo>
                  <a:pt x="668" y="1008"/>
                </a:lnTo>
                <a:lnTo>
                  <a:pt x="668" y="1008"/>
                </a:lnTo>
                <a:lnTo>
                  <a:pt x="669" y="1008"/>
                </a:lnTo>
                <a:lnTo>
                  <a:pt x="669" y="1008"/>
                </a:lnTo>
                <a:lnTo>
                  <a:pt x="669" y="1008"/>
                </a:lnTo>
                <a:lnTo>
                  <a:pt x="669" y="1008"/>
                </a:lnTo>
                <a:lnTo>
                  <a:pt x="671" y="1008"/>
                </a:lnTo>
                <a:lnTo>
                  <a:pt x="671" y="1008"/>
                </a:lnTo>
                <a:lnTo>
                  <a:pt x="671" y="1008"/>
                </a:lnTo>
                <a:lnTo>
                  <a:pt x="672" y="1008"/>
                </a:lnTo>
                <a:lnTo>
                  <a:pt x="672" y="1008"/>
                </a:lnTo>
                <a:lnTo>
                  <a:pt x="672" y="1009"/>
                </a:lnTo>
                <a:lnTo>
                  <a:pt x="672" y="1009"/>
                </a:lnTo>
                <a:lnTo>
                  <a:pt x="672" y="1011"/>
                </a:lnTo>
                <a:lnTo>
                  <a:pt x="672" y="1011"/>
                </a:lnTo>
                <a:lnTo>
                  <a:pt x="672" y="1011"/>
                </a:lnTo>
                <a:lnTo>
                  <a:pt x="672" y="1012"/>
                </a:lnTo>
                <a:lnTo>
                  <a:pt x="672" y="1012"/>
                </a:lnTo>
                <a:lnTo>
                  <a:pt x="672" y="1012"/>
                </a:lnTo>
                <a:lnTo>
                  <a:pt x="672" y="1013"/>
                </a:lnTo>
                <a:lnTo>
                  <a:pt x="672" y="1013"/>
                </a:lnTo>
                <a:lnTo>
                  <a:pt x="672" y="1013"/>
                </a:lnTo>
                <a:lnTo>
                  <a:pt x="672" y="1013"/>
                </a:lnTo>
                <a:lnTo>
                  <a:pt x="673" y="1015"/>
                </a:lnTo>
                <a:lnTo>
                  <a:pt x="673" y="1015"/>
                </a:lnTo>
                <a:lnTo>
                  <a:pt x="673" y="1015"/>
                </a:lnTo>
                <a:lnTo>
                  <a:pt x="673" y="1016"/>
                </a:lnTo>
                <a:lnTo>
                  <a:pt x="673" y="1016"/>
                </a:lnTo>
                <a:lnTo>
                  <a:pt x="675" y="1016"/>
                </a:lnTo>
                <a:lnTo>
                  <a:pt x="673" y="1016"/>
                </a:lnTo>
                <a:lnTo>
                  <a:pt x="673" y="1016"/>
                </a:lnTo>
                <a:lnTo>
                  <a:pt x="675" y="1016"/>
                </a:lnTo>
                <a:lnTo>
                  <a:pt x="675" y="1018"/>
                </a:lnTo>
                <a:lnTo>
                  <a:pt x="675" y="1018"/>
                </a:lnTo>
                <a:lnTo>
                  <a:pt x="675" y="1019"/>
                </a:lnTo>
                <a:lnTo>
                  <a:pt x="673" y="1019"/>
                </a:lnTo>
                <a:lnTo>
                  <a:pt x="673" y="1019"/>
                </a:lnTo>
                <a:lnTo>
                  <a:pt x="675" y="1019"/>
                </a:lnTo>
                <a:lnTo>
                  <a:pt x="675" y="1019"/>
                </a:lnTo>
                <a:lnTo>
                  <a:pt x="675" y="1020"/>
                </a:lnTo>
                <a:lnTo>
                  <a:pt x="675" y="1020"/>
                </a:lnTo>
                <a:lnTo>
                  <a:pt x="675" y="1020"/>
                </a:lnTo>
                <a:lnTo>
                  <a:pt x="675" y="1020"/>
                </a:lnTo>
                <a:lnTo>
                  <a:pt x="676" y="1020"/>
                </a:lnTo>
                <a:lnTo>
                  <a:pt x="676" y="1022"/>
                </a:lnTo>
                <a:lnTo>
                  <a:pt x="676" y="1022"/>
                </a:lnTo>
                <a:lnTo>
                  <a:pt x="678" y="1022"/>
                </a:lnTo>
                <a:lnTo>
                  <a:pt x="678" y="1022"/>
                </a:lnTo>
                <a:lnTo>
                  <a:pt x="678" y="1022"/>
                </a:lnTo>
                <a:lnTo>
                  <a:pt x="678" y="1022"/>
                </a:lnTo>
                <a:lnTo>
                  <a:pt x="678" y="1022"/>
                </a:lnTo>
                <a:lnTo>
                  <a:pt x="678" y="1023"/>
                </a:lnTo>
                <a:lnTo>
                  <a:pt x="678" y="1023"/>
                </a:lnTo>
                <a:lnTo>
                  <a:pt x="679" y="1023"/>
                </a:lnTo>
                <a:lnTo>
                  <a:pt x="679" y="1024"/>
                </a:lnTo>
                <a:lnTo>
                  <a:pt x="679" y="1024"/>
                </a:lnTo>
                <a:lnTo>
                  <a:pt x="680" y="1024"/>
                </a:lnTo>
                <a:lnTo>
                  <a:pt x="680" y="1024"/>
                </a:lnTo>
                <a:lnTo>
                  <a:pt x="680" y="1024"/>
                </a:lnTo>
                <a:lnTo>
                  <a:pt x="680" y="1024"/>
                </a:lnTo>
                <a:lnTo>
                  <a:pt x="682" y="1024"/>
                </a:lnTo>
                <a:lnTo>
                  <a:pt x="682" y="1024"/>
                </a:lnTo>
                <a:lnTo>
                  <a:pt x="682" y="1024"/>
                </a:lnTo>
                <a:lnTo>
                  <a:pt x="683" y="1026"/>
                </a:lnTo>
                <a:lnTo>
                  <a:pt x="683" y="1026"/>
                </a:lnTo>
                <a:lnTo>
                  <a:pt x="683" y="1026"/>
                </a:lnTo>
                <a:lnTo>
                  <a:pt x="683" y="1026"/>
                </a:lnTo>
                <a:lnTo>
                  <a:pt x="683" y="1027"/>
                </a:lnTo>
                <a:lnTo>
                  <a:pt x="684" y="1027"/>
                </a:lnTo>
                <a:lnTo>
                  <a:pt x="684" y="1027"/>
                </a:lnTo>
                <a:lnTo>
                  <a:pt x="684" y="1027"/>
                </a:lnTo>
                <a:lnTo>
                  <a:pt x="686" y="1027"/>
                </a:lnTo>
                <a:lnTo>
                  <a:pt x="686" y="1029"/>
                </a:lnTo>
                <a:lnTo>
                  <a:pt x="686" y="1029"/>
                </a:lnTo>
                <a:lnTo>
                  <a:pt x="686" y="1027"/>
                </a:lnTo>
                <a:lnTo>
                  <a:pt x="686" y="1027"/>
                </a:lnTo>
                <a:lnTo>
                  <a:pt x="686" y="1027"/>
                </a:lnTo>
                <a:lnTo>
                  <a:pt x="687" y="1029"/>
                </a:lnTo>
                <a:lnTo>
                  <a:pt x="687" y="1029"/>
                </a:lnTo>
                <a:lnTo>
                  <a:pt x="683" y="1033"/>
                </a:lnTo>
                <a:lnTo>
                  <a:pt x="686" y="1035"/>
                </a:lnTo>
                <a:lnTo>
                  <a:pt x="686" y="1035"/>
                </a:lnTo>
                <a:lnTo>
                  <a:pt x="686" y="1037"/>
                </a:lnTo>
                <a:lnTo>
                  <a:pt x="686" y="1044"/>
                </a:lnTo>
                <a:lnTo>
                  <a:pt x="684" y="1044"/>
                </a:lnTo>
                <a:lnTo>
                  <a:pt x="684" y="1044"/>
                </a:lnTo>
                <a:lnTo>
                  <a:pt x="683" y="1045"/>
                </a:lnTo>
                <a:lnTo>
                  <a:pt x="683" y="1045"/>
                </a:lnTo>
                <a:lnTo>
                  <a:pt x="680" y="1048"/>
                </a:lnTo>
                <a:lnTo>
                  <a:pt x="680" y="1049"/>
                </a:lnTo>
                <a:lnTo>
                  <a:pt x="678" y="1052"/>
                </a:lnTo>
                <a:lnTo>
                  <a:pt x="673" y="1055"/>
                </a:lnTo>
                <a:lnTo>
                  <a:pt x="675" y="1057"/>
                </a:lnTo>
                <a:lnTo>
                  <a:pt x="675" y="1060"/>
                </a:lnTo>
                <a:lnTo>
                  <a:pt x="675" y="1060"/>
                </a:lnTo>
                <a:lnTo>
                  <a:pt x="676" y="1064"/>
                </a:lnTo>
                <a:lnTo>
                  <a:pt x="678" y="1068"/>
                </a:lnTo>
                <a:lnTo>
                  <a:pt x="678" y="1068"/>
                </a:lnTo>
                <a:lnTo>
                  <a:pt x="679" y="1070"/>
                </a:lnTo>
                <a:lnTo>
                  <a:pt x="680" y="1074"/>
                </a:lnTo>
                <a:lnTo>
                  <a:pt x="682" y="1075"/>
                </a:lnTo>
                <a:lnTo>
                  <a:pt x="682" y="1076"/>
                </a:lnTo>
                <a:lnTo>
                  <a:pt x="683" y="1078"/>
                </a:lnTo>
                <a:lnTo>
                  <a:pt x="683" y="1079"/>
                </a:lnTo>
                <a:lnTo>
                  <a:pt x="684" y="1079"/>
                </a:lnTo>
                <a:lnTo>
                  <a:pt x="684" y="1081"/>
                </a:lnTo>
                <a:lnTo>
                  <a:pt x="686" y="1082"/>
                </a:lnTo>
                <a:lnTo>
                  <a:pt x="686" y="1082"/>
                </a:lnTo>
                <a:lnTo>
                  <a:pt x="686" y="1082"/>
                </a:lnTo>
                <a:lnTo>
                  <a:pt x="686" y="1083"/>
                </a:lnTo>
                <a:lnTo>
                  <a:pt x="686" y="1083"/>
                </a:lnTo>
                <a:lnTo>
                  <a:pt x="686" y="1083"/>
                </a:lnTo>
                <a:lnTo>
                  <a:pt x="684" y="1085"/>
                </a:lnTo>
                <a:lnTo>
                  <a:pt x="684" y="1085"/>
                </a:lnTo>
                <a:lnTo>
                  <a:pt x="687" y="1085"/>
                </a:lnTo>
                <a:lnTo>
                  <a:pt x="688" y="1086"/>
                </a:lnTo>
                <a:lnTo>
                  <a:pt x="688" y="1087"/>
                </a:lnTo>
                <a:lnTo>
                  <a:pt x="688" y="1087"/>
                </a:lnTo>
                <a:lnTo>
                  <a:pt x="690" y="1089"/>
                </a:lnTo>
                <a:lnTo>
                  <a:pt x="690" y="1090"/>
                </a:lnTo>
                <a:lnTo>
                  <a:pt x="691" y="1090"/>
                </a:lnTo>
                <a:lnTo>
                  <a:pt x="691" y="1091"/>
                </a:lnTo>
                <a:lnTo>
                  <a:pt x="691" y="1091"/>
                </a:lnTo>
                <a:lnTo>
                  <a:pt x="691" y="1093"/>
                </a:lnTo>
                <a:lnTo>
                  <a:pt x="693" y="1091"/>
                </a:lnTo>
                <a:lnTo>
                  <a:pt x="694" y="1091"/>
                </a:lnTo>
                <a:lnTo>
                  <a:pt x="695" y="1091"/>
                </a:lnTo>
                <a:lnTo>
                  <a:pt x="697" y="1090"/>
                </a:lnTo>
                <a:lnTo>
                  <a:pt x="697" y="1090"/>
                </a:lnTo>
                <a:lnTo>
                  <a:pt x="701" y="1090"/>
                </a:lnTo>
                <a:lnTo>
                  <a:pt x="701" y="1089"/>
                </a:lnTo>
                <a:lnTo>
                  <a:pt x="702" y="1089"/>
                </a:lnTo>
                <a:lnTo>
                  <a:pt x="704" y="1089"/>
                </a:lnTo>
                <a:lnTo>
                  <a:pt x="709" y="1087"/>
                </a:lnTo>
                <a:lnTo>
                  <a:pt x="709" y="1086"/>
                </a:lnTo>
                <a:lnTo>
                  <a:pt x="712" y="1086"/>
                </a:lnTo>
                <a:lnTo>
                  <a:pt x="714" y="1085"/>
                </a:lnTo>
                <a:lnTo>
                  <a:pt x="717" y="1091"/>
                </a:lnTo>
                <a:lnTo>
                  <a:pt x="719" y="1093"/>
                </a:lnTo>
                <a:lnTo>
                  <a:pt x="719" y="1094"/>
                </a:lnTo>
                <a:lnTo>
                  <a:pt x="719" y="1096"/>
                </a:lnTo>
                <a:lnTo>
                  <a:pt x="720" y="1096"/>
                </a:lnTo>
                <a:lnTo>
                  <a:pt x="721" y="1098"/>
                </a:lnTo>
                <a:lnTo>
                  <a:pt x="724" y="1104"/>
                </a:lnTo>
                <a:lnTo>
                  <a:pt x="725" y="1107"/>
                </a:lnTo>
                <a:lnTo>
                  <a:pt x="725" y="1107"/>
                </a:lnTo>
                <a:lnTo>
                  <a:pt x="727" y="1108"/>
                </a:lnTo>
                <a:lnTo>
                  <a:pt x="727" y="1109"/>
                </a:lnTo>
                <a:lnTo>
                  <a:pt x="727" y="1109"/>
                </a:lnTo>
                <a:lnTo>
                  <a:pt x="728" y="1111"/>
                </a:lnTo>
                <a:lnTo>
                  <a:pt x="730" y="1112"/>
                </a:lnTo>
                <a:lnTo>
                  <a:pt x="730" y="1113"/>
                </a:lnTo>
                <a:lnTo>
                  <a:pt x="730" y="1115"/>
                </a:lnTo>
                <a:lnTo>
                  <a:pt x="730" y="1115"/>
                </a:lnTo>
                <a:lnTo>
                  <a:pt x="731" y="1116"/>
                </a:lnTo>
                <a:lnTo>
                  <a:pt x="732" y="1119"/>
                </a:lnTo>
                <a:lnTo>
                  <a:pt x="732" y="1119"/>
                </a:lnTo>
                <a:lnTo>
                  <a:pt x="734" y="1120"/>
                </a:lnTo>
                <a:lnTo>
                  <a:pt x="735" y="1123"/>
                </a:lnTo>
                <a:lnTo>
                  <a:pt x="735" y="1126"/>
                </a:lnTo>
                <a:lnTo>
                  <a:pt x="736" y="1126"/>
                </a:lnTo>
                <a:lnTo>
                  <a:pt x="736" y="1127"/>
                </a:lnTo>
                <a:lnTo>
                  <a:pt x="738" y="1128"/>
                </a:lnTo>
                <a:lnTo>
                  <a:pt x="738" y="1128"/>
                </a:lnTo>
                <a:lnTo>
                  <a:pt x="738" y="1128"/>
                </a:lnTo>
                <a:lnTo>
                  <a:pt x="738" y="1128"/>
                </a:lnTo>
                <a:lnTo>
                  <a:pt x="738" y="1130"/>
                </a:lnTo>
                <a:lnTo>
                  <a:pt x="738" y="1130"/>
                </a:lnTo>
                <a:lnTo>
                  <a:pt x="739" y="1131"/>
                </a:lnTo>
                <a:lnTo>
                  <a:pt x="739" y="1131"/>
                </a:lnTo>
                <a:lnTo>
                  <a:pt x="739" y="1131"/>
                </a:lnTo>
                <a:lnTo>
                  <a:pt x="740" y="1132"/>
                </a:lnTo>
                <a:lnTo>
                  <a:pt x="740" y="1134"/>
                </a:lnTo>
                <a:lnTo>
                  <a:pt x="740" y="1134"/>
                </a:lnTo>
                <a:lnTo>
                  <a:pt x="740" y="1135"/>
                </a:lnTo>
                <a:lnTo>
                  <a:pt x="742" y="1135"/>
                </a:lnTo>
                <a:lnTo>
                  <a:pt x="742" y="1137"/>
                </a:lnTo>
                <a:lnTo>
                  <a:pt x="742" y="1141"/>
                </a:lnTo>
                <a:lnTo>
                  <a:pt x="743" y="1153"/>
                </a:lnTo>
                <a:lnTo>
                  <a:pt x="743" y="1160"/>
                </a:lnTo>
                <a:lnTo>
                  <a:pt x="745" y="1164"/>
                </a:lnTo>
                <a:lnTo>
                  <a:pt x="746" y="1176"/>
                </a:lnTo>
                <a:lnTo>
                  <a:pt x="746" y="1178"/>
                </a:lnTo>
                <a:lnTo>
                  <a:pt x="746" y="1183"/>
                </a:lnTo>
                <a:lnTo>
                  <a:pt x="746" y="1184"/>
                </a:lnTo>
                <a:lnTo>
                  <a:pt x="746" y="1184"/>
                </a:lnTo>
                <a:lnTo>
                  <a:pt x="743" y="1189"/>
                </a:lnTo>
                <a:lnTo>
                  <a:pt x="740" y="1191"/>
                </a:lnTo>
                <a:lnTo>
                  <a:pt x="735" y="1195"/>
                </a:lnTo>
                <a:lnTo>
                  <a:pt x="727" y="1205"/>
                </a:lnTo>
                <a:lnTo>
                  <a:pt x="724" y="1208"/>
                </a:lnTo>
                <a:lnTo>
                  <a:pt x="724" y="1208"/>
                </a:lnTo>
                <a:lnTo>
                  <a:pt x="724" y="1209"/>
                </a:lnTo>
                <a:lnTo>
                  <a:pt x="723" y="1209"/>
                </a:lnTo>
                <a:lnTo>
                  <a:pt x="719" y="1213"/>
                </a:lnTo>
                <a:lnTo>
                  <a:pt x="714" y="1219"/>
                </a:lnTo>
                <a:lnTo>
                  <a:pt x="690" y="1245"/>
                </a:lnTo>
                <a:lnTo>
                  <a:pt x="688" y="1246"/>
                </a:lnTo>
                <a:lnTo>
                  <a:pt x="683" y="1253"/>
                </a:lnTo>
                <a:lnTo>
                  <a:pt x="673" y="1262"/>
                </a:lnTo>
                <a:lnTo>
                  <a:pt x="672" y="1264"/>
                </a:lnTo>
                <a:lnTo>
                  <a:pt x="660" y="1276"/>
                </a:lnTo>
                <a:lnTo>
                  <a:pt x="658" y="1277"/>
                </a:lnTo>
                <a:lnTo>
                  <a:pt x="650" y="1286"/>
                </a:lnTo>
                <a:lnTo>
                  <a:pt x="641" y="1297"/>
                </a:lnTo>
                <a:lnTo>
                  <a:pt x="636" y="1301"/>
                </a:lnTo>
                <a:lnTo>
                  <a:pt x="636" y="1301"/>
                </a:lnTo>
                <a:lnTo>
                  <a:pt x="632" y="1306"/>
                </a:lnTo>
                <a:lnTo>
                  <a:pt x="635" y="1308"/>
                </a:lnTo>
                <a:lnTo>
                  <a:pt x="636" y="1309"/>
                </a:lnTo>
                <a:lnTo>
                  <a:pt x="636" y="1309"/>
                </a:lnTo>
                <a:lnTo>
                  <a:pt x="636" y="1310"/>
                </a:lnTo>
                <a:lnTo>
                  <a:pt x="636" y="1310"/>
                </a:lnTo>
                <a:lnTo>
                  <a:pt x="636" y="1312"/>
                </a:lnTo>
                <a:lnTo>
                  <a:pt x="636" y="1313"/>
                </a:lnTo>
                <a:lnTo>
                  <a:pt x="636" y="1313"/>
                </a:lnTo>
                <a:lnTo>
                  <a:pt x="636" y="1314"/>
                </a:lnTo>
                <a:lnTo>
                  <a:pt x="638" y="1314"/>
                </a:lnTo>
                <a:lnTo>
                  <a:pt x="638" y="1316"/>
                </a:lnTo>
                <a:lnTo>
                  <a:pt x="639" y="1317"/>
                </a:lnTo>
                <a:lnTo>
                  <a:pt x="639" y="1317"/>
                </a:lnTo>
                <a:lnTo>
                  <a:pt x="639" y="1320"/>
                </a:lnTo>
                <a:lnTo>
                  <a:pt x="639" y="1321"/>
                </a:lnTo>
                <a:lnTo>
                  <a:pt x="641" y="1321"/>
                </a:lnTo>
                <a:lnTo>
                  <a:pt x="641" y="1323"/>
                </a:lnTo>
                <a:lnTo>
                  <a:pt x="642" y="1325"/>
                </a:lnTo>
                <a:lnTo>
                  <a:pt x="642" y="1327"/>
                </a:lnTo>
                <a:lnTo>
                  <a:pt x="642" y="1328"/>
                </a:lnTo>
                <a:lnTo>
                  <a:pt x="643" y="1328"/>
                </a:lnTo>
                <a:lnTo>
                  <a:pt x="643" y="1328"/>
                </a:lnTo>
                <a:lnTo>
                  <a:pt x="643" y="1329"/>
                </a:lnTo>
                <a:lnTo>
                  <a:pt x="645" y="1331"/>
                </a:lnTo>
                <a:lnTo>
                  <a:pt x="645" y="1331"/>
                </a:lnTo>
                <a:lnTo>
                  <a:pt x="645" y="1332"/>
                </a:lnTo>
                <a:lnTo>
                  <a:pt x="645" y="1332"/>
                </a:lnTo>
                <a:lnTo>
                  <a:pt x="645" y="1334"/>
                </a:lnTo>
                <a:lnTo>
                  <a:pt x="645" y="1334"/>
                </a:lnTo>
                <a:lnTo>
                  <a:pt x="645" y="1335"/>
                </a:lnTo>
                <a:lnTo>
                  <a:pt x="645" y="1335"/>
                </a:lnTo>
                <a:lnTo>
                  <a:pt x="645" y="1336"/>
                </a:lnTo>
                <a:lnTo>
                  <a:pt x="646" y="1336"/>
                </a:lnTo>
                <a:lnTo>
                  <a:pt x="646" y="1336"/>
                </a:lnTo>
                <a:lnTo>
                  <a:pt x="646" y="1338"/>
                </a:lnTo>
                <a:lnTo>
                  <a:pt x="645" y="1338"/>
                </a:lnTo>
                <a:lnTo>
                  <a:pt x="645" y="1339"/>
                </a:lnTo>
                <a:lnTo>
                  <a:pt x="645" y="1339"/>
                </a:lnTo>
                <a:lnTo>
                  <a:pt x="645" y="1339"/>
                </a:lnTo>
                <a:lnTo>
                  <a:pt x="645" y="1340"/>
                </a:lnTo>
                <a:lnTo>
                  <a:pt x="643" y="1340"/>
                </a:lnTo>
                <a:lnTo>
                  <a:pt x="643" y="1340"/>
                </a:lnTo>
                <a:lnTo>
                  <a:pt x="643" y="1342"/>
                </a:lnTo>
                <a:lnTo>
                  <a:pt x="643" y="1342"/>
                </a:lnTo>
                <a:lnTo>
                  <a:pt x="643" y="1343"/>
                </a:lnTo>
                <a:lnTo>
                  <a:pt x="643" y="1343"/>
                </a:lnTo>
                <a:lnTo>
                  <a:pt x="643" y="1345"/>
                </a:lnTo>
                <a:lnTo>
                  <a:pt x="643" y="1345"/>
                </a:lnTo>
                <a:lnTo>
                  <a:pt x="642" y="1345"/>
                </a:lnTo>
                <a:lnTo>
                  <a:pt x="642" y="1345"/>
                </a:lnTo>
                <a:lnTo>
                  <a:pt x="642" y="1345"/>
                </a:lnTo>
                <a:lnTo>
                  <a:pt x="642" y="1345"/>
                </a:lnTo>
                <a:lnTo>
                  <a:pt x="642" y="1343"/>
                </a:lnTo>
                <a:lnTo>
                  <a:pt x="642" y="1345"/>
                </a:lnTo>
                <a:lnTo>
                  <a:pt x="641" y="1345"/>
                </a:lnTo>
                <a:lnTo>
                  <a:pt x="641" y="1345"/>
                </a:lnTo>
                <a:lnTo>
                  <a:pt x="641" y="1345"/>
                </a:lnTo>
                <a:lnTo>
                  <a:pt x="641" y="1345"/>
                </a:lnTo>
                <a:lnTo>
                  <a:pt x="639" y="1346"/>
                </a:lnTo>
                <a:lnTo>
                  <a:pt x="639" y="1347"/>
                </a:lnTo>
                <a:lnTo>
                  <a:pt x="639" y="1347"/>
                </a:lnTo>
                <a:lnTo>
                  <a:pt x="639" y="1349"/>
                </a:lnTo>
                <a:lnTo>
                  <a:pt x="639" y="1349"/>
                </a:lnTo>
                <a:lnTo>
                  <a:pt x="639" y="1350"/>
                </a:lnTo>
                <a:lnTo>
                  <a:pt x="638" y="1350"/>
                </a:lnTo>
                <a:lnTo>
                  <a:pt x="638" y="1350"/>
                </a:lnTo>
                <a:lnTo>
                  <a:pt x="638" y="1350"/>
                </a:lnTo>
                <a:lnTo>
                  <a:pt x="636" y="1350"/>
                </a:lnTo>
                <a:lnTo>
                  <a:pt x="636" y="1351"/>
                </a:lnTo>
                <a:lnTo>
                  <a:pt x="638" y="1351"/>
                </a:lnTo>
                <a:lnTo>
                  <a:pt x="638" y="1353"/>
                </a:lnTo>
                <a:lnTo>
                  <a:pt x="638" y="1353"/>
                </a:lnTo>
                <a:lnTo>
                  <a:pt x="636" y="1353"/>
                </a:lnTo>
                <a:lnTo>
                  <a:pt x="636" y="1353"/>
                </a:lnTo>
                <a:lnTo>
                  <a:pt x="636" y="1353"/>
                </a:lnTo>
                <a:lnTo>
                  <a:pt x="635" y="1354"/>
                </a:lnTo>
                <a:lnTo>
                  <a:pt x="635" y="1354"/>
                </a:lnTo>
                <a:lnTo>
                  <a:pt x="634" y="1354"/>
                </a:lnTo>
                <a:lnTo>
                  <a:pt x="635" y="1354"/>
                </a:lnTo>
                <a:lnTo>
                  <a:pt x="635" y="1355"/>
                </a:lnTo>
                <a:lnTo>
                  <a:pt x="635" y="1355"/>
                </a:lnTo>
                <a:lnTo>
                  <a:pt x="635" y="1355"/>
                </a:lnTo>
                <a:lnTo>
                  <a:pt x="635" y="1357"/>
                </a:lnTo>
                <a:lnTo>
                  <a:pt x="635" y="1358"/>
                </a:lnTo>
                <a:lnTo>
                  <a:pt x="634" y="1358"/>
                </a:lnTo>
                <a:lnTo>
                  <a:pt x="634" y="1360"/>
                </a:lnTo>
                <a:lnTo>
                  <a:pt x="634" y="1360"/>
                </a:lnTo>
                <a:lnTo>
                  <a:pt x="634" y="1361"/>
                </a:lnTo>
                <a:lnTo>
                  <a:pt x="634" y="1361"/>
                </a:lnTo>
                <a:lnTo>
                  <a:pt x="634" y="1361"/>
                </a:lnTo>
                <a:lnTo>
                  <a:pt x="632" y="1362"/>
                </a:lnTo>
                <a:lnTo>
                  <a:pt x="632" y="1362"/>
                </a:lnTo>
                <a:lnTo>
                  <a:pt x="632" y="1362"/>
                </a:lnTo>
                <a:lnTo>
                  <a:pt x="632" y="1364"/>
                </a:lnTo>
                <a:lnTo>
                  <a:pt x="632" y="1364"/>
                </a:lnTo>
                <a:lnTo>
                  <a:pt x="632" y="1364"/>
                </a:lnTo>
                <a:lnTo>
                  <a:pt x="634" y="1364"/>
                </a:lnTo>
                <a:lnTo>
                  <a:pt x="634" y="1364"/>
                </a:lnTo>
                <a:lnTo>
                  <a:pt x="634" y="1365"/>
                </a:lnTo>
                <a:lnTo>
                  <a:pt x="632" y="1365"/>
                </a:lnTo>
                <a:lnTo>
                  <a:pt x="632" y="1365"/>
                </a:lnTo>
                <a:lnTo>
                  <a:pt x="632" y="1365"/>
                </a:lnTo>
                <a:lnTo>
                  <a:pt x="632" y="1365"/>
                </a:lnTo>
                <a:lnTo>
                  <a:pt x="631" y="1365"/>
                </a:lnTo>
                <a:lnTo>
                  <a:pt x="631" y="1365"/>
                </a:lnTo>
                <a:lnTo>
                  <a:pt x="631" y="1366"/>
                </a:lnTo>
                <a:lnTo>
                  <a:pt x="631" y="1366"/>
                </a:lnTo>
                <a:lnTo>
                  <a:pt x="631" y="1366"/>
                </a:lnTo>
                <a:lnTo>
                  <a:pt x="631" y="1366"/>
                </a:lnTo>
                <a:lnTo>
                  <a:pt x="631" y="1366"/>
                </a:lnTo>
                <a:lnTo>
                  <a:pt x="631" y="1366"/>
                </a:lnTo>
                <a:lnTo>
                  <a:pt x="631" y="1368"/>
                </a:lnTo>
                <a:lnTo>
                  <a:pt x="631" y="1368"/>
                </a:lnTo>
                <a:lnTo>
                  <a:pt x="632" y="1368"/>
                </a:lnTo>
                <a:lnTo>
                  <a:pt x="632" y="1368"/>
                </a:lnTo>
                <a:lnTo>
                  <a:pt x="632" y="1369"/>
                </a:lnTo>
                <a:lnTo>
                  <a:pt x="632" y="1369"/>
                </a:lnTo>
                <a:lnTo>
                  <a:pt x="632" y="1369"/>
                </a:lnTo>
                <a:lnTo>
                  <a:pt x="632" y="1369"/>
                </a:lnTo>
                <a:lnTo>
                  <a:pt x="634" y="1369"/>
                </a:lnTo>
                <a:lnTo>
                  <a:pt x="634" y="1371"/>
                </a:lnTo>
                <a:lnTo>
                  <a:pt x="634" y="1371"/>
                </a:lnTo>
                <a:lnTo>
                  <a:pt x="632" y="1371"/>
                </a:lnTo>
                <a:lnTo>
                  <a:pt x="632" y="1372"/>
                </a:lnTo>
                <a:lnTo>
                  <a:pt x="632" y="1372"/>
                </a:lnTo>
                <a:lnTo>
                  <a:pt x="632" y="1372"/>
                </a:lnTo>
                <a:lnTo>
                  <a:pt x="634" y="1372"/>
                </a:lnTo>
                <a:lnTo>
                  <a:pt x="634" y="1372"/>
                </a:lnTo>
                <a:lnTo>
                  <a:pt x="634" y="1372"/>
                </a:lnTo>
                <a:lnTo>
                  <a:pt x="634" y="1373"/>
                </a:lnTo>
                <a:lnTo>
                  <a:pt x="634" y="1373"/>
                </a:lnTo>
                <a:lnTo>
                  <a:pt x="634" y="1373"/>
                </a:lnTo>
                <a:lnTo>
                  <a:pt x="635" y="1373"/>
                </a:lnTo>
                <a:lnTo>
                  <a:pt x="635" y="1375"/>
                </a:lnTo>
                <a:lnTo>
                  <a:pt x="635" y="1375"/>
                </a:lnTo>
                <a:lnTo>
                  <a:pt x="635" y="1375"/>
                </a:lnTo>
                <a:lnTo>
                  <a:pt x="635" y="1376"/>
                </a:lnTo>
                <a:lnTo>
                  <a:pt x="635" y="1376"/>
                </a:lnTo>
                <a:lnTo>
                  <a:pt x="634" y="1376"/>
                </a:lnTo>
                <a:lnTo>
                  <a:pt x="634" y="1376"/>
                </a:lnTo>
                <a:lnTo>
                  <a:pt x="634" y="1377"/>
                </a:lnTo>
                <a:lnTo>
                  <a:pt x="634" y="1377"/>
                </a:lnTo>
                <a:lnTo>
                  <a:pt x="634" y="1377"/>
                </a:lnTo>
                <a:lnTo>
                  <a:pt x="635" y="1379"/>
                </a:lnTo>
                <a:lnTo>
                  <a:pt x="635" y="1379"/>
                </a:lnTo>
                <a:lnTo>
                  <a:pt x="635" y="1380"/>
                </a:lnTo>
                <a:lnTo>
                  <a:pt x="635" y="1380"/>
                </a:lnTo>
                <a:lnTo>
                  <a:pt x="635" y="1380"/>
                </a:lnTo>
                <a:lnTo>
                  <a:pt x="636" y="1380"/>
                </a:lnTo>
                <a:lnTo>
                  <a:pt x="636" y="1380"/>
                </a:lnTo>
                <a:lnTo>
                  <a:pt x="636" y="1381"/>
                </a:lnTo>
                <a:lnTo>
                  <a:pt x="636" y="1381"/>
                </a:lnTo>
                <a:lnTo>
                  <a:pt x="636" y="1381"/>
                </a:lnTo>
                <a:lnTo>
                  <a:pt x="636" y="1383"/>
                </a:lnTo>
                <a:lnTo>
                  <a:pt x="636" y="1383"/>
                </a:lnTo>
                <a:lnTo>
                  <a:pt x="638" y="1383"/>
                </a:lnTo>
                <a:lnTo>
                  <a:pt x="638" y="1384"/>
                </a:lnTo>
                <a:lnTo>
                  <a:pt x="638" y="1384"/>
                </a:lnTo>
                <a:lnTo>
                  <a:pt x="636" y="1384"/>
                </a:lnTo>
                <a:lnTo>
                  <a:pt x="636" y="1384"/>
                </a:lnTo>
                <a:lnTo>
                  <a:pt x="636" y="1386"/>
                </a:lnTo>
                <a:lnTo>
                  <a:pt x="635" y="1386"/>
                </a:lnTo>
                <a:lnTo>
                  <a:pt x="635" y="1386"/>
                </a:lnTo>
                <a:lnTo>
                  <a:pt x="635" y="1387"/>
                </a:lnTo>
                <a:lnTo>
                  <a:pt x="635" y="1387"/>
                </a:lnTo>
                <a:lnTo>
                  <a:pt x="635" y="1388"/>
                </a:lnTo>
                <a:lnTo>
                  <a:pt x="634" y="1388"/>
                </a:lnTo>
                <a:lnTo>
                  <a:pt x="634" y="1388"/>
                </a:lnTo>
                <a:lnTo>
                  <a:pt x="634" y="1388"/>
                </a:lnTo>
                <a:lnTo>
                  <a:pt x="634" y="1388"/>
                </a:lnTo>
                <a:lnTo>
                  <a:pt x="634" y="1388"/>
                </a:lnTo>
                <a:lnTo>
                  <a:pt x="634" y="1388"/>
                </a:lnTo>
                <a:lnTo>
                  <a:pt x="634" y="1388"/>
                </a:lnTo>
                <a:lnTo>
                  <a:pt x="632" y="1387"/>
                </a:lnTo>
                <a:lnTo>
                  <a:pt x="632" y="1387"/>
                </a:lnTo>
                <a:lnTo>
                  <a:pt x="631" y="1387"/>
                </a:lnTo>
                <a:lnTo>
                  <a:pt x="631" y="1387"/>
                </a:lnTo>
                <a:lnTo>
                  <a:pt x="631" y="1387"/>
                </a:lnTo>
                <a:lnTo>
                  <a:pt x="631" y="1387"/>
                </a:lnTo>
                <a:lnTo>
                  <a:pt x="631" y="1388"/>
                </a:lnTo>
                <a:lnTo>
                  <a:pt x="631" y="1388"/>
                </a:lnTo>
                <a:lnTo>
                  <a:pt x="630" y="1388"/>
                </a:lnTo>
                <a:lnTo>
                  <a:pt x="630" y="1388"/>
                </a:lnTo>
                <a:lnTo>
                  <a:pt x="630" y="1390"/>
                </a:lnTo>
                <a:lnTo>
                  <a:pt x="630" y="1391"/>
                </a:lnTo>
                <a:lnTo>
                  <a:pt x="630" y="1391"/>
                </a:lnTo>
                <a:lnTo>
                  <a:pt x="630" y="1391"/>
                </a:lnTo>
                <a:lnTo>
                  <a:pt x="630" y="1392"/>
                </a:lnTo>
                <a:lnTo>
                  <a:pt x="631" y="1392"/>
                </a:lnTo>
                <a:lnTo>
                  <a:pt x="631" y="1394"/>
                </a:lnTo>
                <a:lnTo>
                  <a:pt x="631" y="1394"/>
                </a:lnTo>
                <a:lnTo>
                  <a:pt x="631" y="1395"/>
                </a:lnTo>
                <a:lnTo>
                  <a:pt x="631" y="1395"/>
                </a:lnTo>
                <a:lnTo>
                  <a:pt x="631" y="1397"/>
                </a:lnTo>
                <a:lnTo>
                  <a:pt x="631" y="1397"/>
                </a:lnTo>
                <a:lnTo>
                  <a:pt x="631" y="1397"/>
                </a:lnTo>
                <a:lnTo>
                  <a:pt x="631" y="1398"/>
                </a:lnTo>
                <a:lnTo>
                  <a:pt x="631" y="1398"/>
                </a:lnTo>
                <a:lnTo>
                  <a:pt x="630" y="1398"/>
                </a:lnTo>
                <a:lnTo>
                  <a:pt x="630" y="1397"/>
                </a:lnTo>
                <a:lnTo>
                  <a:pt x="630" y="1397"/>
                </a:lnTo>
                <a:lnTo>
                  <a:pt x="630" y="1397"/>
                </a:lnTo>
                <a:lnTo>
                  <a:pt x="630" y="1398"/>
                </a:lnTo>
                <a:lnTo>
                  <a:pt x="628" y="1398"/>
                </a:lnTo>
                <a:lnTo>
                  <a:pt x="628" y="1398"/>
                </a:lnTo>
                <a:lnTo>
                  <a:pt x="628" y="1399"/>
                </a:lnTo>
                <a:lnTo>
                  <a:pt x="628" y="1399"/>
                </a:lnTo>
                <a:lnTo>
                  <a:pt x="628" y="1399"/>
                </a:lnTo>
                <a:lnTo>
                  <a:pt x="628" y="1401"/>
                </a:lnTo>
                <a:lnTo>
                  <a:pt x="628" y="1401"/>
                </a:lnTo>
                <a:lnTo>
                  <a:pt x="628" y="1401"/>
                </a:lnTo>
                <a:lnTo>
                  <a:pt x="628" y="1401"/>
                </a:lnTo>
                <a:lnTo>
                  <a:pt x="627" y="1401"/>
                </a:lnTo>
                <a:lnTo>
                  <a:pt x="627" y="1402"/>
                </a:lnTo>
                <a:lnTo>
                  <a:pt x="627" y="1402"/>
                </a:lnTo>
                <a:lnTo>
                  <a:pt x="626" y="1402"/>
                </a:lnTo>
                <a:lnTo>
                  <a:pt x="626" y="1402"/>
                </a:lnTo>
                <a:lnTo>
                  <a:pt x="627" y="1403"/>
                </a:lnTo>
                <a:lnTo>
                  <a:pt x="627" y="1405"/>
                </a:lnTo>
                <a:lnTo>
                  <a:pt x="626" y="1405"/>
                </a:lnTo>
                <a:lnTo>
                  <a:pt x="626" y="1405"/>
                </a:lnTo>
                <a:lnTo>
                  <a:pt x="626" y="1405"/>
                </a:lnTo>
                <a:lnTo>
                  <a:pt x="626" y="1406"/>
                </a:lnTo>
                <a:lnTo>
                  <a:pt x="626" y="1406"/>
                </a:lnTo>
                <a:lnTo>
                  <a:pt x="626" y="1407"/>
                </a:lnTo>
                <a:lnTo>
                  <a:pt x="627" y="1407"/>
                </a:lnTo>
                <a:lnTo>
                  <a:pt x="627" y="1407"/>
                </a:lnTo>
                <a:lnTo>
                  <a:pt x="627" y="1409"/>
                </a:lnTo>
                <a:lnTo>
                  <a:pt x="627" y="1409"/>
                </a:lnTo>
                <a:lnTo>
                  <a:pt x="626" y="1409"/>
                </a:lnTo>
                <a:lnTo>
                  <a:pt x="626" y="1409"/>
                </a:lnTo>
                <a:lnTo>
                  <a:pt x="626" y="1407"/>
                </a:lnTo>
                <a:lnTo>
                  <a:pt x="624" y="1407"/>
                </a:lnTo>
                <a:lnTo>
                  <a:pt x="624" y="1409"/>
                </a:lnTo>
                <a:lnTo>
                  <a:pt x="626" y="1409"/>
                </a:lnTo>
                <a:lnTo>
                  <a:pt x="626" y="1410"/>
                </a:lnTo>
                <a:lnTo>
                  <a:pt x="626" y="1410"/>
                </a:lnTo>
                <a:lnTo>
                  <a:pt x="626" y="1410"/>
                </a:lnTo>
                <a:lnTo>
                  <a:pt x="626" y="1412"/>
                </a:lnTo>
                <a:lnTo>
                  <a:pt x="624" y="1412"/>
                </a:lnTo>
                <a:lnTo>
                  <a:pt x="624" y="1412"/>
                </a:lnTo>
                <a:lnTo>
                  <a:pt x="624" y="1413"/>
                </a:lnTo>
                <a:lnTo>
                  <a:pt x="623" y="1413"/>
                </a:lnTo>
                <a:lnTo>
                  <a:pt x="623" y="1413"/>
                </a:lnTo>
                <a:lnTo>
                  <a:pt x="623" y="1413"/>
                </a:lnTo>
                <a:lnTo>
                  <a:pt x="623" y="1413"/>
                </a:lnTo>
                <a:lnTo>
                  <a:pt x="623" y="1413"/>
                </a:lnTo>
                <a:lnTo>
                  <a:pt x="621" y="1413"/>
                </a:lnTo>
                <a:lnTo>
                  <a:pt x="621" y="1414"/>
                </a:lnTo>
                <a:lnTo>
                  <a:pt x="621" y="1414"/>
                </a:lnTo>
                <a:lnTo>
                  <a:pt x="620" y="1414"/>
                </a:lnTo>
                <a:lnTo>
                  <a:pt x="620" y="1414"/>
                </a:lnTo>
                <a:lnTo>
                  <a:pt x="621" y="1414"/>
                </a:lnTo>
                <a:lnTo>
                  <a:pt x="621" y="1416"/>
                </a:lnTo>
                <a:lnTo>
                  <a:pt x="623" y="1416"/>
                </a:lnTo>
                <a:lnTo>
                  <a:pt x="623" y="1416"/>
                </a:lnTo>
                <a:lnTo>
                  <a:pt x="623" y="1416"/>
                </a:lnTo>
                <a:lnTo>
                  <a:pt x="624" y="1416"/>
                </a:lnTo>
                <a:lnTo>
                  <a:pt x="624" y="1416"/>
                </a:lnTo>
                <a:lnTo>
                  <a:pt x="624" y="1416"/>
                </a:lnTo>
                <a:lnTo>
                  <a:pt x="624" y="1416"/>
                </a:lnTo>
                <a:lnTo>
                  <a:pt x="624" y="1417"/>
                </a:lnTo>
                <a:lnTo>
                  <a:pt x="624" y="1417"/>
                </a:lnTo>
                <a:lnTo>
                  <a:pt x="623" y="1417"/>
                </a:lnTo>
                <a:lnTo>
                  <a:pt x="624" y="1418"/>
                </a:lnTo>
                <a:lnTo>
                  <a:pt x="624" y="1418"/>
                </a:lnTo>
                <a:lnTo>
                  <a:pt x="623" y="1420"/>
                </a:lnTo>
                <a:lnTo>
                  <a:pt x="623" y="1420"/>
                </a:lnTo>
                <a:lnTo>
                  <a:pt x="623" y="1420"/>
                </a:lnTo>
                <a:lnTo>
                  <a:pt x="623" y="1420"/>
                </a:lnTo>
                <a:lnTo>
                  <a:pt x="621" y="1421"/>
                </a:lnTo>
                <a:lnTo>
                  <a:pt x="621" y="1421"/>
                </a:lnTo>
                <a:lnTo>
                  <a:pt x="623" y="1421"/>
                </a:lnTo>
                <a:lnTo>
                  <a:pt x="623" y="1421"/>
                </a:lnTo>
                <a:lnTo>
                  <a:pt x="623" y="1421"/>
                </a:lnTo>
                <a:lnTo>
                  <a:pt x="623" y="1421"/>
                </a:lnTo>
                <a:lnTo>
                  <a:pt x="623" y="1422"/>
                </a:lnTo>
                <a:lnTo>
                  <a:pt x="623" y="1422"/>
                </a:lnTo>
                <a:lnTo>
                  <a:pt x="623" y="1422"/>
                </a:lnTo>
                <a:lnTo>
                  <a:pt x="621" y="1422"/>
                </a:lnTo>
                <a:lnTo>
                  <a:pt x="620" y="1424"/>
                </a:lnTo>
                <a:lnTo>
                  <a:pt x="620" y="1424"/>
                </a:lnTo>
                <a:lnTo>
                  <a:pt x="620" y="1424"/>
                </a:lnTo>
                <a:lnTo>
                  <a:pt x="620" y="1424"/>
                </a:lnTo>
                <a:lnTo>
                  <a:pt x="620" y="1424"/>
                </a:lnTo>
                <a:lnTo>
                  <a:pt x="619" y="1425"/>
                </a:lnTo>
                <a:lnTo>
                  <a:pt x="619" y="1427"/>
                </a:lnTo>
                <a:lnTo>
                  <a:pt x="620" y="1427"/>
                </a:lnTo>
                <a:lnTo>
                  <a:pt x="620" y="1427"/>
                </a:lnTo>
                <a:lnTo>
                  <a:pt x="620" y="1427"/>
                </a:lnTo>
                <a:lnTo>
                  <a:pt x="620" y="1425"/>
                </a:lnTo>
                <a:lnTo>
                  <a:pt x="621" y="1425"/>
                </a:lnTo>
                <a:lnTo>
                  <a:pt x="621" y="1425"/>
                </a:lnTo>
                <a:lnTo>
                  <a:pt x="623" y="1427"/>
                </a:lnTo>
                <a:lnTo>
                  <a:pt x="623" y="1427"/>
                </a:lnTo>
                <a:lnTo>
                  <a:pt x="623" y="1427"/>
                </a:lnTo>
                <a:lnTo>
                  <a:pt x="624" y="1427"/>
                </a:lnTo>
                <a:lnTo>
                  <a:pt x="624" y="1428"/>
                </a:lnTo>
                <a:lnTo>
                  <a:pt x="624" y="1428"/>
                </a:lnTo>
                <a:lnTo>
                  <a:pt x="624" y="1429"/>
                </a:lnTo>
                <a:lnTo>
                  <a:pt x="624" y="1429"/>
                </a:lnTo>
                <a:lnTo>
                  <a:pt x="624" y="1429"/>
                </a:lnTo>
                <a:lnTo>
                  <a:pt x="624" y="1431"/>
                </a:lnTo>
                <a:lnTo>
                  <a:pt x="624" y="1431"/>
                </a:lnTo>
                <a:lnTo>
                  <a:pt x="624" y="1432"/>
                </a:lnTo>
                <a:lnTo>
                  <a:pt x="624" y="1432"/>
                </a:lnTo>
                <a:lnTo>
                  <a:pt x="624" y="1432"/>
                </a:lnTo>
                <a:lnTo>
                  <a:pt x="624" y="1432"/>
                </a:lnTo>
                <a:lnTo>
                  <a:pt x="624" y="1433"/>
                </a:lnTo>
                <a:lnTo>
                  <a:pt x="624" y="1433"/>
                </a:lnTo>
                <a:lnTo>
                  <a:pt x="626" y="1432"/>
                </a:lnTo>
                <a:lnTo>
                  <a:pt x="627" y="1432"/>
                </a:lnTo>
                <a:lnTo>
                  <a:pt x="627" y="1432"/>
                </a:lnTo>
                <a:lnTo>
                  <a:pt x="627" y="1431"/>
                </a:lnTo>
                <a:lnTo>
                  <a:pt x="628" y="1431"/>
                </a:lnTo>
                <a:lnTo>
                  <a:pt x="628" y="1432"/>
                </a:lnTo>
                <a:lnTo>
                  <a:pt x="628" y="1432"/>
                </a:lnTo>
                <a:lnTo>
                  <a:pt x="628" y="1433"/>
                </a:lnTo>
                <a:lnTo>
                  <a:pt x="628" y="1433"/>
                </a:lnTo>
                <a:lnTo>
                  <a:pt x="628" y="1433"/>
                </a:lnTo>
                <a:lnTo>
                  <a:pt x="628" y="1433"/>
                </a:lnTo>
                <a:lnTo>
                  <a:pt x="628" y="1435"/>
                </a:lnTo>
                <a:lnTo>
                  <a:pt x="628" y="1435"/>
                </a:lnTo>
                <a:lnTo>
                  <a:pt x="630" y="1435"/>
                </a:lnTo>
                <a:lnTo>
                  <a:pt x="630" y="1435"/>
                </a:lnTo>
                <a:lnTo>
                  <a:pt x="630" y="1435"/>
                </a:lnTo>
                <a:lnTo>
                  <a:pt x="630" y="1435"/>
                </a:lnTo>
                <a:lnTo>
                  <a:pt x="630" y="1436"/>
                </a:lnTo>
                <a:lnTo>
                  <a:pt x="628" y="1436"/>
                </a:lnTo>
                <a:lnTo>
                  <a:pt x="630" y="1436"/>
                </a:lnTo>
                <a:lnTo>
                  <a:pt x="630" y="1438"/>
                </a:lnTo>
                <a:lnTo>
                  <a:pt x="630" y="1438"/>
                </a:lnTo>
                <a:lnTo>
                  <a:pt x="630" y="1438"/>
                </a:lnTo>
                <a:lnTo>
                  <a:pt x="631" y="1439"/>
                </a:lnTo>
                <a:lnTo>
                  <a:pt x="631" y="1439"/>
                </a:lnTo>
                <a:lnTo>
                  <a:pt x="631" y="1439"/>
                </a:lnTo>
                <a:lnTo>
                  <a:pt x="631" y="1439"/>
                </a:lnTo>
                <a:lnTo>
                  <a:pt x="632" y="1439"/>
                </a:lnTo>
                <a:lnTo>
                  <a:pt x="631" y="1439"/>
                </a:lnTo>
                <a:lnTo>
                  <a:pt x="632" y="1440"/>
                </a:lnTo>
                <a:lnTo>
                  <a:pt x="631" y="1440"/>
                </a:lnTo>
                <a:lnTo>
                  <a:pt x="631" y="1440"/>
                </a:lnTo>
                <a:lnTo>
                  <a:pt x="631" y="1442"/>
                </a:lnTo>
                <a:lnTo>
                  <a:pt x="631" y="1443"/>
                </a:lnTo>
                <a:lnTo>
                  <a:pt x="631" y="1443"/>
                </a:lnTo>
                <a:lnTo>
                  <a:pt x="631" y="1443"/>
                </a:lnTo>
                <a:lnTo>
                  <a:pt x="631" y="1444"/>
                </a:lnTo>
                <a:lnTo>
                  <a:pt x="632" y="1444"/>
                </a:lnTo>
                <a:lnTo>
                  <a:pt x="632" y="1446"/>
                </a:lnTo>
                <a:lnTo>
                  <a:pt x="632" y="1446"/>
                </a:lnTo>
                <a:lnTo>
                  <a:pt x="632" y="1446"/>
                </a:lnTo>
                <a:lnTo>
                  <a:pt x="631" y="1446"/>
                </a:lnTo>
                <a:lnTo>
                  <a:pt x="631" y="1447"/>
                </a:lnTo>
                <a:lnTo>
                  <a:pt x="631" y="1447"/>
                </a:lnTo>
                <a:lnTo>
                  <a:pt x="631" y="1448"/>
                </a:lnTo>
                <a:lnTo>
                  <a:pt x="631" y="1448"/>
                </a:lnTo>
                <a:lnTo>
                  <a:pt x="631" y="1448"/>
                </a:lnTo>
                <a:lnTo>
                  <a:pt x="631" y="1450"/>
                </a:lnTo>
                <a:lnTo>
                  <a:pt x="632" y="1450"/>
                </a:lnTo>
                <a:lnTo>
                  <a:pt x="632" y="1450"/>
                </a:lnTo>
                <a:lnTo>
                  <a:pt x="632" y="1451"/>
                </a:lnTo>
                <a:lnTo>
                  <a:pt x="632" y="1451"/>
                </a:lnTo>
                <a:lnTo>
                  <a:pt x="631" y="1451"/>
                </a:lnTo>
                <a:lnTo>
                  <a:pt x="631" y="1453"/>
                </a:lnTo>
                <a:lnTo>
                  <a:pt x="631" y="1453"/>
                </a:lnTo>
                <a:lnTo>
                  <a:pt x="631" y="1454"/>
                </a:lnTo>
                <a:lnTo>
                  <a:pt x="631" y="1454"/>
                </a:lnTo>
                <a:lnTo>
                  <a:pt x="631" y="1454"/>
                </a:lnTo>
                <a:lnTo>
                  <a:pt x="630" y="1454"/>
                </a:lnTo>
                <a:lnTo>
                  <a:pt x="630" y="1454"/>
                </a:lnTo>
                <a:lnTo>
                  <a:pt x="628" y="1454"/>
                </a:lnTo>
                <a:lnTo>
                  <a:pt x="628" y="1454"/>
                </a:lnTo>
                <a:lnTo>
                  <a:pt x="627" y="1454"/>
                </a:lnTo>
                <a:lnTo>
                  <a:pt x="627" y="1454"/>
                </a:lnTo>
                <a:lnTo>
                  <a:pt x="627" y="1454"/>
                </a:lnTo>
                <a:lnTo>
                  <a:pt x="627" y="1454"/>
                </a:lnTo>
                <a:lnTo>
                  <a:pt x="627" y="1455"/>
                </a:lnTo>
                <a:lnTo>
                  <a:pt x="627" y="1455"/>
                </a:lnTo>
                <a:lnTo>
                  <a:pt x="627" y="1457"/>
                </a:lnTo>
                <a:lnTo>
                  <a:pt x="627" y="1457"/>
                </a:lnTo>
                <a:lnTo>
                  <a:pt x="627" y="1457"/>
                </a:lnTo>
                <a:lnTo>
                  <a:pt x="627" y="1458"/>
                </a:lnTo>
                <a:lnTo>
                  <a:pt x="627" y="1458"/>
                </a:lnTo>
                <a:lnTo>
                  <a:pt x="626" y="1458"/>
                </a:lnTo>
                <a:lnTo>
                  <a:pt x="626" y="1458"/>
                </a:lnTo>
                <a:lnTo>
                  <a:pt x="626" y="1458"/>
                </a:lnTo>
                <a:lnTo>
                  <a:pt x="626" y="1457"/>
                </a:lnTo>
                <a:lnTo>
                  <a:pt x="626" y="1457"/>
                </a:lnTo>
                <a:lnTo>
                  <a:pt x="626" y="1457"/>
                </a:lnTo>
                <a:lnTo>
                  <a:pt x="624" y="1457"/>
                </a:lnTo>
                <a:lnTo>
                  <a:pt x="624" y="1457"/>
                </a:lnTo>
                <a:lnTo>
                  <a:pt x="624" y="1457"/>
                </a:lnTo>
                <a:lnTo>
                  <a:pt x="624" y="1458"/>
                </a:lnTo>
                <a:lnTo>
                  <a:pt x="623" y="1458"/>
                </a:lnTo>
                <a:lnTo>
                  <a:pt x="623" y="1458"/>
                </a:lnTo>
                <a:lnTo>
                  <a:pt x="623" y="1458"/>
                </a:lnTo>
                <a:lnTo>
                  <a:pt x="623" y="1459"/>
                </a:lnTo>
                <a:lnTo>
                  <a:pt x="624" y="1459"/>
                </a:lnTo>
                <a:lnTo>
                  <a:pt x="624" y="1459"/>
                </a:lnTo>
                <a:lnTo>
                  <a:pt x="624" y="1459"/>
                </a:lnTo>
                <a:lnTo>
                  <a:pt x="624" y="1461"/>
                </a:lnTo>
                <a:lnTo>
                  <a:pt x="626" y="1461"/>
                </a:lnTo>
                <a:lnTo>
                  <a:pt x="626" y="1461"/>
                </a:lnTo>
                <a:lnTo>
                  <a:pt x="626" y="1462"/>
                </a:lnTo>
                <a:lnTo>
                  <a:pt x="626" y="1462"/>
                </a:lnTo>
                <a:lnTo>
                  <a:pt x="626" y="1462"/>
                </a:lnTo>
                <a:lnTo>
                  <a:pt x="626" y="1462"/>
                </a:lnTo>
                <a:lnTo>
                  <a:pt x="626" y="1464"/>
                </a:lnTo>
                <a:lnTo>
                  <a:pt x="627" y="1464"/>
                </a:lnTo>
                <a:lnTo>
                  <a:pt x="627" y="1464"/>
                </a:lnTo>
                <a:lnTo>
                  <a:pt x="628" y="1464"/>
                </a:lnTo>
                <a:lnTo>
                  <a:pt x="628" y="1465"/>
                </a:lnTo>
                <a:lnTo>
                  <a:pt x="628" y="1465"/>
                </a:lnTo>
                <a:lnTo>
                  <a:pt x="630" y="1464"/>
                </a:lnTo>
                <a:lnTo>
                  <a:pt x="630" y="1464"/>
                </a:lnTo>
                <a:lnTo>
                  <a:pt x="630" y="1465"/>
                </a:lnTo>
                <a:lnTo>
                  <a:pt x="630" y="1466"/>
                </a:lnTo>
                <a:lnTo>
                  <a:pt x="628" y="1466"/>
                </a:lnTo>
                <a:lnTo>
                  <a:pt x="628" y="1466"/>
                </a:lnTo>
                <a:lnTo>
                  <a:pt x="628" y="1466"/>
                </a:lnTo>
                <a:lnTo>
                  <a:pt x="628" y="1466"/>
                </a:lnTo>
                <a:lnTo>
                  <a:pt x="627" y="1466"/>
                </a:lnTo>
                <a:lnTo>
                  <a:pt x="627" y="1466"/>
                </a:lnTo>
                <a:lnTo>
                  <a:pt x="626" y="1468"/>
                </a:lnTo>
                <a:lnTo>
                  <a:pt x="626" y="1468"/>
                </a:lnTo>
                <a:lnTo>
                  <a:pt x="626" y="1468"/>
                </a:lnTo>
                <a:lnTo>
                  <a:pt x="626" y="1468"/>
                </a:lnTo>
                <a:lnTo>
                  <a:pt x="626" y="1468"/>
                </a:lnTo>
                <a:lnTo>
                  <a:pt x="626" y="1469"/>
                </a:lnTo>
                <a:lnTo>
                  <a:pt x="626" y="1469"/>
                </a:lnTo>
                <a:lnTo>
                  <a:pt x="627" y="1469"/>
                </a:lnTo>
                <a:lnTo>
                  <a:pt x="627" y="1469"/>
                </a:lnTo>
                <a:lnTo>
                  <a:pt x="627" y="1470"/>
                </a:lnTo>
                <a:lnTo>
                  <a:pt x="627" y="1472"/>
                </a:lnTo>
                <a:lnTo>
                  <a:pt x="627" y="1472"/>
                </a:lnTo>
                <a:lnTo>
                  <a:pt x="627" y="1473"/>
                </a:lnTo>
                <a:lnTo>
                  <a:pt x="627" y="1473"/>
                </a:lnTo>
                <a:lnTo>
                  <a:pt x="628" y="1473"/>
                </a:lnTo>
                <a:lnTo>
                  <a:pt x="628" y="1473"/>
                </a:lnTo>
                <a:lnTo>
                  <a:pt x="628" y="1473"/>
                </a:lnTo>
                <a:lnTo>
                  <a:pt x="628" y="1474"/>
                </a:lnTo>
                <a:lnTo>
                  <a:pt x="628" y="1476"/>
                </a:lnTo>
                <a:lnTo>
                  <a:pt x="630" y="1476"/>
                </a:lnTo>
                <a:lnTo>
                  <a:pt x="630" y="1476"/>
                </a:lnTo>
                <a:lnTo>
                  <a:pt x="630" y="1477"/>
                </a:lnTo>
                <a:lnTo>
                  <a:pt x="630" y="1477"/>
                </a:lnTo>
                <a:lnTo>
                  <a:pt x="628" y="1477"/>
                </a:lnTo>
                <a:lnTo>
                  <a:pt x="628" y="1479"/>
                </a:lnTo>
                <a:lnTo>
                  <a:pt x="628" y="1480"/>
                </a:lnTo>
                <a:lnTo>
                  <a:pt x="628" y="1480"/>
                </a:lnTo>
                <a:lnTo>
                  <a:pt x="627" y="1480"/>
                </a:lnTo>
                <a:lnTo>
                  <a:pt x="627" y="1481"/>
                </a:lnTo>
                <a:lnTo>
                  <a:pt x="628" y="1481"/>
                </a:lnTo>
                <a:lnTo>
                  <a:pt x="628" y="1481"/>
                </a:lnTo>
                <a:lnTo>
                  <a:pt x="628" y="1481"/>
                </a:lnTo>
                <a:lnTo>
                  <a:pt x="628" y="1483"/>
                </a:lnTo>
                <a:lnTo>
                  <a:pt x="628" y="1483"/>
                </a:lnTo>
                <a:lnTo>
                  <a:pt x="628" y="1484"/>
                </a:lnTo>
                <a:lnTo>
                  <a:pt x="628" y="1484"/>
                </a:lnTo>
                <a:lnTo>
                  <a:pt x="628" y="1484"/>
                </a:lnTo>
                <a:lnTo>
                  <a:pt x="628" y="1484"/>
                </a:lnTo>
                <a:lnTo>
                  <a:pt x="628" y="1485"/>
                </a:lnTo>
                <a:lnTo>
                  <a:pt x="628" y="1487"/>
                </a:lnTo>
                <a:lnTo>
                  <a:pt x="628" y="1487"/>
                </a:lnTo>
                <a:lnTo>
                  <a:pt x="628" y="1487"/>
                </a:lnTo>
                <a:lnTo>
                  <a:pt x="628" y="1488"/>
                </a:lnTo>
                <a:lnTo>
                  <a:pt x="628" y="1488"/>
                </a:lnTo>
                <a:lnTo>
                  <a:pt x="627" y="1488"/>
                </a:lnTo>
                <a:lnTo>
                  <a:pt x="627" y="1490"/>
                </a:lnTo>
                <a:lnTo>
                  <a:pt x="627" y="1490"/>
                </a:lnTo>
                <a:lnTo>
                  <a:pt x="628" y="1490"/>
                </a:lnTo>
                <a:lnTo>
                  <a:pt x="628" y="1490"/>
                </a:lnTo>
                <a:lnTo>
                  <a:pt x="628" y="1491"/>
                </a:lnTo>
                <a:lnTo>
                  <a:pt x="628" y="1491"/>
                </a:lnTo>
                <a:lnTo>
                  <a:pt x="628" y="1492"/>
                </a:lnTo>
                <a:lnTo>
                  <a:pt x="628" y="1492"/>
                </a:lnTo>
                <a:lnTo>
                  <a:pt x="628" y="1492"/>
                </a:lnTo>
                <a:lnTo>
                  <a:pt x="628" y="1492"/>
                </a:lnTo>
                <a:lnTo>
                  <a:pt x="627" y="1494"/>
                </a:lnTo>
                <a:lnTo>
                  <a:pt x="627" y="1494"/>
                </a:lnTo>
                <a:lnTo>
                  <a:pt x="627" y="1495"/>
                </a:lnTo>
                <a:lnTo>
                  <a:pt x="627" y="1496"/>
                </a:lnTo>
                <a:lnTo>
                  <a:pt x="627" y="1496"/>
                </a:lnTo>
                <a:lnTo>
                  <a:pt x="627" y="1498"/>
                </a:lnTo>
                <a:lnTo>
                  <a:pt x="627" y="1498"/>
                </a:lnTo>
                <a:lnTo>
                  <a:pt x="627" y="1498"/>
                </a:lnTo>
                <a:lnTo>
                  <a:pt x="627" y="1499"/>
                </a:lnTo>
                <a:lnTo>
                  <a:pt x="627" y="1500"/>
                </a:lnTo>
                <a:lnTo>
                  <a:pt x="627" y="1500"/>
                </a:lnTo>
                <a:lnTo>
                  <a:pt x="626" y="1500"/>
                </a:lnTo>
                <a:lnTo>
                  <a:pt x="626" y="1500"/>
                </a:lnTo>
                <a:lnTo>
                  <a:pt x="626" y="1500"/>
                </a:lnTo>
                <a:lnTo>
                  <a:pt x="626" y="1500"/>
                </a:lnTo>
                <a:lnTo>
                  <a:pt x="626" y="1500"/>
                </a:lnTo>
                <a:lnTo>
                  <a:pt x="626" y="1502"/>
                </a:lnTo>
                <a:lnTo>
                  <a:pt x="627" y="1502"/>
                </a:lnTo>
                <a:lnTo>
                  <a:pt x="627" y="1502"/>
                </a:lnTo>
                <a:lnTo>
                  <a:pt x="627" y="1502"/>
                </a:lnTo>
                <a:lnTo>
                  <a:pt x="627" y="1503"/>
                </a:lnTo>
                <a:lnTo>
                  <a:pt x="626" y="1503"/>
                </a:lnTo>
                <a:lnTo>
                  <a:pt x="626" y="1506"/>
                </a:lnTo>
                <a:lnTo>
                  <a:pt x="624" y="1506"/>
                </a:lnTo>
                <a:lnTo>
                  <a:pt x="624" y="1505"/>
                </a:lnTo>
                <a:lnTo>
                  <a:pt x="624" y="1505"/>
                </a:lnTo>
                <a:lnTo>
                  <a:pt x="624" y="1506"/>
                </a:lnTo>
                <a:lnTo>
                  <a:pt x="624" y="1507"/>
                </a:lnTo>
                <a:lnTo>
                  <a:pt x="624" y="1507"/>
                </a:lnTo>
                <a:lnTo>
                  <a:pt x="623" y="1509"/>
                </a:lnTo>
                <a:lnTo>
                  <a:pt x="623" y="1509"/>
                </a:lnTo>
                <a:lnTo>
                  <a:pt x="624" y="1510"/>
                </a:lnTo>
                <a:lnTo>
                  <a:pt x="623" y="1510"/>
                </a:lnTo>
                <a:lnTo>
                  <a:pt x="623" y="1509"/>
                </a:lnTo>
                <a:lnTo>
                  <a:pt x="623" y="1509"/>
                </a:lnTo>
                <a:lnTo>
                  <a:pt x="623" y="1510"/>
                </a:lnTo>
                <a:lnTo>
                  <a:pt x="623" y="1510"/>
                </a:lnTo>
                <a:lnTo>
                  <a:pt x="621" y="1510"/>
                </a:lnTo>
                <a:lnTo>
                  <a:pt x="621" y="1511"/>
                </a:lnTo>
                <a:lnTo>
                  <a:pt x="621" y="1511"/>
                </a:lnTo>
                <a:lnTo>
                  <a:pt x="621" y="1511"/>
                </a:lnTo>
                <a:lnTo>
                  <a:pt x="621" y="1514"/>
                </a:lnTo>
                <a:lnTo>
                  <a:pt x="621" y="1514"/>
                </a:lnTo>
                <a:lnTo>
                  <a:pt x="621" y="1514"/>
                </a:lnTo>
                <a:lnTo>
                  <a:pt x="621" y="1516"/>
                </a:lnTo>
                <a:lnTo>
                  <a:pt x="623" y="1516"/>
                </a:lnTo>
                <a:lnTo>
                  <a:pt x="623" y="1516"/>
                </a:lnTo>
                <a:lnTo>
                  <a:pt x="623" y="1517"/>
                </a:lnTo>
                <a:lnTo>
                  <a:pt x="623" y="1521"/>
                </a:lnTo>
                <a:lnTo>
                  <a:pt x="623" y="1532"/>
                </a:lnTo>
                <a:lnTo>
                  <a:pt x="613" y="1532"/>
                </a:lnTo>
                <a:lnTo>
                  <a:pt x="613" y="1533"/>
                </a:lnTo>
                <a:lnTo>
                  <a:pt x="613" y="1536"/>
                </a:lnTo>
                <a:lnTo>
                  <a:pt x="612" y="1543"/>
                </a:lnTo>
                <a:lnTo>
                  <a:pt x="610" y="1542"/>
                </a:lnTo>
                <a:lnTo>
                  <a:pt x="608" y="1540"/>
                </a:lnTo>
                <a:lnTo>
                  <a:pt x="605" y="1539"/>
                </a:lnTo>
                <a:lnTo>
                  <a:pt x="602" y="1537"/>
                </a:lnTo>
                <a:lnTo>
                  <a:pt x="600" y="1536"/>
                </a:lnTo>
                <a:lnTo>
                  <a:pt x="597" y="1535"/>
                </a:lnTo>
                <a:lnTo>
                  <a:pt x="594" y="1533"/>
                </a:lnTo>
                <a:lnTo>
                  <a:pt x="591" y="1531"/>
                </a:lnTo>
                <a:lnTo>
                  <a:pt x="589" y="1531"/>
                </a:lnTo>
                <a:lnTo>
                  <a:pt x="586" y="1528"/>
                </a:lnTo>
                <a:lnTo>
                  <a:pt x="583" y="1526"/>
                </a:lnTo>
                <a:lnTo>
                  <a:pt x="580" y="1525"/>
                </a:lnTo>
                <a:lnTo>
                  <a:pt x="578" y="1524"/>
                </a:lnTo>
                <a:lnTo>
                  <a:pt x="575" y="1522"/>
                </a:lnTo>
                <a:lnTo>
                  <a:pt x="572" y="1521"/>
                </a:lnTo>
                <a:lnTo>
                  <a:pt x="571" y="1520"/>
                </a:lnTo>
                <a:lnTo>
                  <a:pt x="568" y="1518"/>
                </a:lnTo>
                <a:lnTo>
                  <a:pt x="565" y="1517"/>
                </a:lnTo>
                <a:lnTo>
                  <a:pt x="563" y="1516"/>
                </a:lnTo>
                <a:lnTo>
                  <a:pt x="560" y="1514"/>
                </a:lnTo>
                <a:lnTo>
                  <a:pt x="557" y="1511"/>
                </a:lnTo>
                <a:lnTo>
                  <a:pt x="554" y="1510"/>
                </a:lnTo>
                <a:lnTo>
                  <a:pt x="552" y="1509"/>
                </a:lnTo>
                <a:lnTo>
                  <a:pt x="549" y="1507"/>
                </a:lnTo>
                <a:lnTo>
                  <a:pt x="546" y="1506"/>
                </a:lnTo>
                <a:lnTo>
                  <a:pt x="543" y="1505"/>
                </a:lnTo>
                <a:lnTo>
                  <a:pt x="541" y="1503"/>
                </a:lnTo>
                <a:lnTo>
                  <a:pt x="538" y="1502"/>
                </a:lnTo>
                <a:lnTo>
                  <a:pt x="535" y="1500"/>
                </a:lnTo>
                <a:lnTo>
                  <a:pt x="534" y="1500"/>
                </a:lnTo>
                <a:lnTo>
                  <a:pt x="534" y="1499"/>
                </a:lnTo>
                <a:lnTo>
                  <a:pt x="532" y="1499"/>
                </a:lnTo>
                <a:lnTo>
                  <a:pt x="530" y="1498"/>
                </a:lnTo>
                <a:lnTo>
                  <a:pt x="527" y="1495"/>
                </a:lnTo>
                <a:lnTo>
                  <a:pt x="524" y="1495"/>
                </a:lnTo>
                <a:lnTo>
                  <a:pt x="522" y="1492"/>
                </a:lnTo>
                <a:lnTo>
                  <a:pt x="519" y="1491"/>
                </a:lnTo>
                <a:lnTo>
                  <a:pt x="516" y="1490"/>
                </a:lnTo>
                <a:lnTo>
                  <a:pt x="513" y="1488"/>
                </a:lnTo>
                <a:lnTo>
                  <a:pt x="511" y="1487"/>
                </a:lnTo>
                <a:lnTo>
                  <a:pt x="508" y="1485"/>
                </a:lnTo>
                <a:lnTo>
                  <a:pt x="505" y="1484"/>
                </a:lnTo>
                <a:lnTo>
                  <a:pt x="504" y="1483"/>
                </a:lnTo>
                <a:lnTo>
                  <a:pt x="501" y="1481"/>
                </a:lnTo>
                <a:lnTo>
                  <a:pt x="498" y="1479"/>
                </a:lnTo>
                <a:lnTo>
                  <a:pt x="496" y="1477"/>
                </a:lnTo>
                <a:lnTo>
                  <a:pt x="494" y="1477"/>
                </a:lnTo>
                <a:lnTo>
                  <a:pt x="493" y="1476"/>
                </a:lnTo>
                <a:lnTo>
                  <a:pt x="490" y="1476"/>
                </a:lnTo>
                <a:lnTo>
                  <a:pt x="487" y="1473"/>
                </a:lnTo>
                <a:lnTo>
                  <a:pt x="485" y="1472"/>
                </a:lnTo>
                <a:lnTo>
                  <a:pt x="482" y="1470"/>
                </a:lnTo>
                <a:lnTo>
                  <a:pt x="479" y="1469"/>
                </a:lnTo>
                <a:lnTo>
                  <a:pt x="476" y="1468"/>
                </a:lnTo>
                <a:lnTo>
                  <a:pt x="474" y="1466"/>
                </a:lnTo>
                <a:lnTo>
                  <a:pt x="471" y="1465"/>
                </a:lnTo>
                <a:lnTo>
                  <a:pt x="468" y="1464"/>
                </a:lnTo>
                <a:lnTo>
                  <a:pt x="465" y="1462"/>
                </a:lnTo>
                <a:lnTo>
                  <a:pt x="463" y="1459"/>
                </a:lnTo>
                <a:lnTo>
                  <a:pt x="461" y="1458"/>
                </a:lnTo>
                <a:lnTo>
                  <a:pt x="459" y="1457"/>
                </a:lnTo>
                <a:lnTo>
                  <a:pt x="456" y="1455"/>
                </a:lnTo>
                <a:lnTo>
                  <a:pt x="453" y="1454"/>
                </a:lnTo>
                <a:lnTo>
                  <a:pt x="450" y="1453"/>
                </a:lnTo>
                <a:lnTo>
                  <a:pt x="448" y="1451"/>
                </a:lnTo>
                <a:lnTo>
                  <a:pt x="445" y="1450"/>
                </a:lnTo>
                <a:lnTo>
                  <a:pt x="442" y="1448"/>
                </a:lnTo>
                <a:lnTo>
                  <a:pt x="439" y="1447"/>
                </a:lnTo>
                <a:lnTo>
                  <a:pt x="437" y="1446"/>
                </a:lnTo>
                <a:lnTo>
                  <a:pt x="434" y="1443"/>
                </a:lnTo>
                <a:lnTo>
                  <a:pt x="431" y="1443"/>
                </a:lnTo>
                <a:lnTo>
                  <a:pt x="428" y="1440"/>
                </a:lnTo>
                <a:lnTo>
                  <a:pt x="426" y="1439"/>
                </a:lnTo>
                <a:lnTo>
                  <a:pt x="423" y="1438"/>
                </a:lnTo>
                <a:lnTo>
                  <a:pt x="422" y="1438"/>
                </a:lnTo>
                <a:lnTo>
                  <a:pt x="420" y="1436"/>
                </a:lnTo>
                <a:lnTo>
                  <a:pt x="418" y="1435"/>
                </a:lnTo>
                <a:lnTo>
                  <a:pt x="415" y="1433"/>
                </a:lnTo>
                <a:lnTo>
                  <a:pt x="412" y="1432"/>
                </a:lnTo>
                <a:lnTo>
                  <a:pt x="409" y="1431"/>
                </a:lnTo>
                <a:lnTo>
                  <a:pt x="407" y="1429"/>
                </a:lnTo>
                <a:lnTo>
                  <a:pt x="404" y="1428"/>
                </a:lnTo>
                <a:lnTo>
                  <a:pt x="401" y="1427"/>
                </a:lnTo>
                <a:lnTo>
                  <a:pt x="400" y="1424"/>
                </a:lnTo>
                <a:lnTo>
                  <a:pt x="397" y="1424"/>
                </a:lnTo>
                <a:lnTo>
                  <a:pt x="394" y="1421"/>
                </a:lnTo>
                <a:lnTo>
                  <a:pt x="392" y="1420"/>
                </a:lnTo>
                <a:lnTo>
                  <a:pt x="389" y="1418"/>
                </a:lnTo>
                <a:lnTo>
                  <a:pt x="386" y="1417"/>
                </a:lnTo>
                <a:lnTo>
                  <a:pt x="383" y="1416"/>
                </a:lnTo>
                <a:lnTo>
                  <a:pt x="381" y="1414"/>
                </a:lnTo>
                <a:lnTo>
                  <a:pt x="378" y="1413"/>
                </a:lnTo>
                <a:lnTo>
                  <a:pt x="375" y="1410"/>
                </a:lnTo>
                <a:lnTo>
                  <a:pt x="372" y="1410"/>
                </a:lnTo>
                <a:lnTo>
                  <a:pt x="370" y="1407"/>
                </a:lnTo>
                <a:lnTo>
                  <a:pt x="367" y="1406"/>
                </a:lnTo>
                <a:lnTo>
                  <a:pt x="364" y="1405"/>
                </a:lnTo>
                <a:lnTo>
                  <a:pt x="361" y="1403"/>
                </a:lnTo>
                <a:lnTo>
                  <a:pt x="359" y="1402"/>
                </a:lnTo>
                <a:lnTo>
                  <a:pt x="357" y="1401"/>
                </a:lnTo>
                <a:lnTo>
                  <a:pt x="355" y="1399"/>
                </a:lnTo>
                <a:lnTo>
                  <a:pt x="352" y="1398"/>
                </a:lnTo>
                <a:lnTo>
                  <a:pt x="349" y="1397"/>
                </a:lnTo>
                <a:lnTo>
                  <a:pt x="346" y="1395"/>
                </a:lnTo>
                <a:lnTo>
                  <a:pt x="344" y="1394"/>
                </a:lnTo>
                <a:lnTo>
                  <a:pt x="341" y="1391"/>
                </a:lnTo>
                <a:lnTo>
                  <a:pt x="338" y="1390"/>
                </a:lnTo>
                <a:lnTo>
                  <a:pt x="335" y="1388"/>
                </a:lnTo>
                <a:lnTo>
                  <a:pt x="333" y="1388"/>
                </a:lnTo>
                <a:lnTo>
                  <a:pt x="333" y="1387"/>
                </a:lnTo>
                <a:lnTo>
                  <a:pt x="330" y="1386"/>
                </a:lnTo>
                <a:lnTo>
                  <a:pt x="327" y="1384"/>
                </a:lnTo>
                <a:lnTo>
                  <a:pt x="324" y="1383"/>
                </a:lnTo>
                <a:lnTo>
                  <a:pt x="322" y="1381"/>
                </a:lnTo>
                <a:lnTo>
                  <a:pt x="319" y="1380"/>
                </a:lnTo>
                <a:lnTo>
                  <a:pt x="316" y="1379"/>
                </a:lnTo>
                <a:lnTo>
                  <a:pt x="314" y="1377"/>
                </a:lnTo>
                <a:lnTo>
                  <a:pt x="311" y="1376"/>
                </a:lnTo>
                <a:lnTo>
                  <a:pt x="308" y="1375"/>
                </a:lnTo>
                <a:lnTo>
                  <a:pt x="305" y="1372"/>
                </a:lnTo>
                <a:lnTo>
                  <a:pt x="303" y="1371"/>
                </a:lnTo>
                <a:lnTo>
                  <a:pt x="300" y="1369"/>
                </a:lnTo>
                <a:lnTo>
                  <a:pt x="297" y="1368"/>
                </a:lnTo>
                <a:lnTo>
                  <a:pt x="296" y="1366"/>
                </a:lnTo>
                <a:lnTo>
                  <a:pt x="294" y="1366"/>
                </a:lnTo>
                <a:lnTo>
                  <a:pt x="293" y="1365"/>
                </a:lnTo>
                <a:lnTo>
                  <a:pt x="290" y="1364"/>
                </a:lnTo>
                <a:lnTo>
                  <a:pt x="288" y="1362"/>
                </a:lnTo>
                <a:lnTo>
                  <a:pt x="285" y="1361"/>
                </a:lnTo>
                <a:lnTo>
                  <a:pt x="282" y="1358"/>
                </a:lnTo>
                <a:lnTo>
                  <a:pt x="279" y="1358"/>
                </a:lnTo>
                <a:lnTo>
                  <a:pt x="277" y="1355"/>
                </a:lnTo>
                <a:lnTo>
                  <a:pt x="274" y="1354"/>
                </a:lnTo>
                <a:lnTo>
                  <a:pt x="271" y="1353"/>
                </a:lnTo>
                <a:lnTo>
                  <a:pt x="268" y="1351"/>
                </a:lnTo>
                <a:lnTo>
                  <a:pt x="266" y="1350"/>
                </a:lnTo>
                <a:lnTo>
                  <a:pt x="263" y="1349"/>
                </a:lnTo>
                <a:lnTo>
                  <a:pt x="260" y="1347"/>
                </a:lnTo>
                <a:lnTo>
                  <a:pt x="257" y="1346"/>
                </a:lnTo>
                <a:lnTo>
                  <a:pt x="255" y="1345"/>
                </a:lnTo>
                <a:lnTo>
                  <a:pt x="253" y="1343"/>
                </a:lnTo>
                <a:lnTo>
                  <a:pt x="251" y="1342"/>
                </a:lnTo>
                <a:lnTo>
                  <a:pt x="248" y="1339"/>
                </a:lnTo>
                <a:lnTo>
                  <a:pt x="245" y="1338"/>
                </a:lnTo>
                <a:lnTo>
                  <a:pt x="242" y="1336"/>
                </a:lnTo>
                <a:lnTo>
                  <a:pt x="240" y="1335"/>
                </a:lnTo>
                <a:lnTo>
                  <a:pt x="237" y="1334"/>
                </a:lnTo>
                <a:lnTo>
                  <a:pt x="234" y="1332"/>
                </a:lnTo>
                <a:lnTo>
                  <a:pt x="231" y="1331"/>
                </a:lnTo>
                <a:lnTo>
                  <a:pt x="230" y="1331"/>
                </a:lnTo>
                <a:lnTo>
                  <a:pt x="229" y="1329"/>
                </a:lnTo>
                <a:lnTo>
                  <a:pt x="226" y="1328"/>
                </a:lnTo>
                <a:lnTo>
                  <a:pt x="223" y="1327"/>
                </a:lnTo>
                <a:lnTo>
                  <a:pt x="220" y="1325"/>
                </a:lnTo>
                <a:lnTo>
                  <a:pt x="218" y="1323"/>
                </a:lnTo>
                <a:lnTo>
                  <a:pt x="215" y="1323"/>
                </a:lnTo>
                <a:lnTo>
                  <a:pt x="212" y="1320"/>
                </a:lnTo>
                <a:lnTo>
                  <a:pt x="210" y="1319"/>
                </a:lnTo>
                <a:lnTo>
                  <a:pt x="207" y="1317"/>
                </a:lnTo>
                <a:lnTo>
                  <a:pt x="204" y="1316"/>
                </a:lnTo>
                <a:lnTo>
                  <a:pt x="201" y="1314"/>
                </a:lnTo>
                <a:lnTo>
                  <a:pt x="199" y="1313"/>
                </a:lnTo>
                <a:lnTo>
                  <a:pt x="196" y="1312"/>
                </a:lnTo>
                <a:lnTo>
                  <a:pt x="194" y="1310"/>
                </a:lnTo>
                <a:lnTo>
                  <a:pt x="192" y="1309"/>
                </a:lnTo>
                <a:lnTo>
                  <a:pt x="192" y="1309"/>
                </a:lnTo>
                <a:lnTo>
                  <a:pt x="189" y="1306"/>
                </a:lnTo>
                <a:lnTo>
                  <a:pt x="186" y="1305"/>
                </a:lnTo>
                <a:lnTo>
                  <a:pt x="184" y="1303"/>
                </a:lnTo>
                <a:lnTo>
                  <a:pt x="181" y="1302"/>
                </a:lnTo>
                <a:lnTo>
                  <a:pt x="178" y="1301"/>
                </a:lnTo>
                <a:lnTo>
                  <a:pt x="175" y="1299"/>
                </a:lnTo>
                <a:lnTo>
                  <a:pt x="173" y="1298"/>
                </a:lnTo>
                <a:lnTo>
                  <a:pt x="170" y="1297"/>
                </a:lnTo>
                <a:lnTo>
                  <a:pt x="167" y="1295"/>
                </a:lnTo>
                <a:lnTo>
                  <a:pt x="164" y="1294"/>
                </a:lnTo>
                <a:lnTo>
                  <a:pt x="162" y="1293"/>
                </a:lnTo>
                <a:lnTo>
                  <a:pt x="159" y="1290"/>
                </a:lnTo>
                <a:lnTo>
                  <a:pt x="156" y="1290"/>
                </a:lnTo>
                <a:lnTo>
                  <a:pt x="155" y="1287"/>
                </a:lnTo>
                <a:lnTo>
                  <a:pt x="152" y="1286"/>
                </a:lnTo>
                <a:lnTo>
                  <a:pt x="149" y="1284"/>
                </a:lnTo>
                <a:lnTo>
                  <a:pt x="147" y="1283"/>
                </a:lnTo>
                <a:lnTo>
                  <a:pt x="144" y="1282"/>
                </a:lnTo>
                <a:lnTo>
                  <a:pt x="141" y="1280"/>
                </a:lnTo>
                <a:lnTo>
                  <a:pt x="138" y="1279"/>
                </a:lnTo>
                <a:lnTo>
                  <a:pt x="136" y="1277"/>
                </a:lnTo>
                <a:lnTo>
                  <a:pt x="133" y="1276"/>
                </a:lnTo>
                <a:lnTo>
                  <a:pt x="130" y="1275"/>
                </a:lnTo>
                <a:lnTo>
                  <a:pt x="127" y="1265"/>
                </a:lnTo>
                <a:lnTo>
                  <a:pt x="127" y="1264"/>
                </a:lnTo>
                <a:lnTo>
                  <a:pt x="127" y="1262"/>
                </a:lnTo>
                <a:lnTo>
                  <a:pt x="126" y="1261"/>
                </a:lnTo>
                <a:lnTo>
                  <a:pt x="126" y="1261"/>
                </a:lnTo>
                <a:lnTo>
                  <a:pt x="126" y="1260"/>
                </a:lnTo>
                <a:lnTo>
                  <a:pt x="125" y="1258"/>
                </a:lnTo>
                <a:lnTo>
                  <a:pt x="125" y="1257"/>
                </a:lnTo>
                <a:lnTo>
                  <a:pt x="125" y="1254"/>
                </a:lnTo>
                <a:lnTo>
                  <a:pt x="125" y="1254"/>
                </a:lnTo>
                <a:lnTo>
                  <a:pt x="123" y="1253"/>
                </a:lnTo>
                <a:lnTo>
                  <a:pt x="123" y="1253"/>
                </a:lnTo>
                <a:lnTo>
                  <a:pt x="123" y="1252"/>
                </a:lnTo>
                <a:lnTo>
                  <a:pt x="123" y="1252"/>
                </a:lnTo>
                <a:lnTo>
                  <a:pt x="123" y="1250"/>
                </a:lnTo>
                <a:lnTo>
                  <a:pt x="122" y="1249"/>
                </a:lnTo>
                <a:lnTo>
                  <a:pt x="122" y="1249"/>
                </a:lnTo>
                <a:lnTo>
                  <a:pt x="122" y="1249"/>
                </a:lnTo>
                <a:lnTo>
                  <a:pt x="122" y="1247"/>
                </a:lnTo>
                <a:lnTo>
                  <a:pt x="122" y="1247"/>
                </a:lnTo>
                <a:lnTo>
                  <a:pt x="122" y="1246"/>
                </a:lnTo>
                <a:lnTo>
                  <a:pt x="122" y="1246"/>
                </a:lnTo>
                <a:lnTo>
                  <a:pt x="122" y="1245"/>
                </a:lnTo>
                <a:lnTo>
                  <a:pt x="122" y="1245"/>
                </a:lnTo>
                <a:lnTo>
                  <a:pt x="122" y="1243"/>
                </a:lnTo>
                <a:lnTo>
                  <a:pt x="121" y="1242"/>
                </a:lnTo>
                <a:lnTo>
                  <a:pt x="121" y="1241"/>
                </a:lnTo>
                <a:lnTo>
                  <a:pt x="121" y="1241"/>
                </a:lnTo>
                <a:lnTo>
                  <a:pt x="121" y="1241"/>
                </a:lnTo>
                <a:lnTo>
                  <a:pt x="121" y="1239"/>
                </a:lnTo>
                <a:lnTo>
                  <a:pt x="121" y="1239"/>
                </a:lnTo>
                <a:lnTo>
                  <a:pt x="121" y="1238"/>
                </a:lnTo>
                <a:lnTo>
                  <a:pt x="119" y="1238"/>
                </a:lnTo>
                <a:lnTo>
                  <a:pt x="119" y="1238"/>
                </a:lnTo>
                <a:lnTo>
                  <a:pt x="119" y="1236"/>
                </a:lnTo>
                <a:lnTo>
                  <a:pt x="119" y="1236"/>
                </a:lnTo>
                <a:lnTo>
                  <a:pt x="119" y="1235"/>
                </a:lnTo>
                <a:lnTo>
                  <a:pt x="119" y="1235"/>
                </a:lnTo>
                <a:lnTo>
                  <a:pt x="119" y="1235"/>
                </a:lnTo>
                <a:lnTo>
                  <a:pt x="119" y="1234"/>
                </a:lnTo>
                <a:lnTo>
                  <a:pt x="119" y="1232"/>
                </a:lnTo>
                <a:lnTo>
                  <a:pt x="119" y="1232"/>
                </a:lnTo>
                <a:lnTo>
                  <a:pt x="119" y="1232"/>
                </a:lnTo>
                <a:lnTo>
                  <a:pt x="119" y="1231"/>
                </a:lnTo>
                <a:lnTo>
                  <a:pt x="119" y="1231"/>
                </a:lnTo>
                <a:lnTo>
                  <a:pt x="119" y="1231"/>
                </a:lnTo>
                <a:lnTo>
                  <a:pt x="119" y="1230"/>
                </a:lnTo>
                <a:lnTo>
                  <a:pt x="119" y="1230"/>
                </a:lnTo>
                <a:lnTo>
                  <a:pt x="118" y="1230"/>
                </a:lnTo>
                <a:lnTo>
                  <a:pt x="118" y="1228"/>
                </a:lnTo>
                <a:lnTo>
                  <a:pt x="118" y="1228"/>
                </a:lnTo>
                <a:lnTo>
                  <a:pt x="118" y="1227"/>
                </a:lnTo>
                <a:lnTo>
                  <a:pt x="118" y="1227"/>
                </a:lnTo>
                <a:lnTo>
                  <a:pt x="118" y="1227"/>
                </a:lnTo>
                <a:lnTo>
                  <a:pt x="118" y="1226"/>
                </a:lnTo>
                <a:lnTo>
                  <a:pt x="118" y="1224"/>
                </a:lnTo>
                <a:lnTo>
                  <a:pt x="118" y="1224"/>
                </a:lnTo>
                <a:lnTo>
                  <a:pt x="118" y="1224"/>
                </a:lnTo>
                <a:lnTo>
                  <a:pt x="116" y="1224"/>
                </a:lnTo>
                <a:lnTo>
                  <a:pt x="116" y="1223"/>
                </a:lnTo>
                <a:lnTo>
                  <a:pt x="116" y="1223"/>
                </a:lnTo>
                <a:lnTo>
                  <a:pt x="116" y="1221"/>
                </a:lnTo>
                <a:lnTo>
                  <a:pt x="116" y="1221"/>
                </a:lnTo>
                <a:lnTo>
                  <a:pt x="116" y="1221"/>
                </a:lnTo>
                <a:lnTo>
                  <a:pt x="116" y="1221"/>
                </a:lnTo>
                <a:lnTo>
                  <a:pt x="116" y="1220"/>
                </a:lnTo>
                <a:lnTo>
                  <a:pt x="116" y="1220"/>
                </a:lnTo>
                <a:lnTo>
                  <a:pt x="116" y="1220"/>
                </a:lnTo>
                <a:lnTo>
                  <a:pt x="116" y="1219"/>
                </a:lnTo>
                <a:lnTo>
                  <a:pt x="115" y="1219"/>
                </a:lnTo>
                <a:lnTo>
                  <a:pt x="115" y="1219"/>
                </a:lnTo>
                <a:lnTo>
                  <a:pt x="115" y="1217"/>
                </a:lnTo>
                <a:lnTo>
                  <a:pt x="115" y="1217"/>
                </a:lnTo>
                <a:lnTo>
                  <a:pt x="115" y="1216"/>
                </a:lnTo>
                <a:lnTo>
                  <a:pt x="115" y="1216"/>
                </a:lnTo>
                <a:lnTo>
                  <a:pt x="115" y="1216"/>
                </a:lnTo>
                <a:lnTo>
                  <a:pt x="115" y="1216"/>
                </a:lnTo>
                <a:lnTo>
                  <a:pt x="115" y="1215"/>
                </a:lnTo>
                <a:lnTo>
                  <a:pt x="115" y="1215"/>
                </a:lnTo>
                <a:lnTo>
                  <a:pt x="114" y="1215"/>
                </a:lnTo>
                <a:lnTo>
                  <a:pt x="114" y="1213"/>
                </a:lnTo>
                <a:lnTo>
                  <a:pt x="114" y="1213"/>
                </a:lnTo>
                <a:lnTo>
                  <a:pt x="114" y="1213"/>
                </a:lnTo>
                <a:lnTo>
                  <a:pt x="114" y="1212"/>
                </a:lnTo>
                <a:lnTo>
                  <a:pt x="114" y="1212"/>
                </a:lnTo>
                <a:lnTo>
                  <a:pt x="114" y="1212"/>
                </a:lnTo>
                <a:lnTo>
                  <a:pt x="114" y="1210"/>
                </a:lnTo>
                <a:lnTo>
                  <a:pt x="114" y="1210"/>
                </a:lnTo>
                <a:lnTo>
                  <a:pt x="114" y="1210"/>
                </a:lnTo>
                <a:lnTo>
                  <a:pt x="114" y="1209"/>
                </a:lnTo>
                <a:lnTo>
                  <a:pt x="114" y="1208"/>
                </a:lnTo>
                <a:lnTo>
                  <a:pt x="114" y="1208"/>
                </a:lnTo>
                <a:lnTo>
                  <a:pt x="112" y="1205"/>
                </a:lnTo>
                <a:lnTo>
                  <a:pt x="112" y="1205"/>
                </a:lnTo>
                <a:lnTo>
                  <a:pt x="112" y="1204"/>
                </a:lnTo>
                <a:lnTo>
                  <a:pt x="112" y="1202"/>
                </a:lnTo>
                <a:lnTo>
                  <a:pt x="111" y="1202"/>
                </a:lnTo>
                <a:lnTo>
                  <a:pt x="111" y="1201"/>
                </a:lnTo>
                <a:lnTo>
                  <a:pt x="111" y="1201"/>
                </a:lnTo>
                <a:lnTo>
                  <a:pt x="111" y="1200"/>
                </a:lnTo>
                <a:lnTo>
                  <a:pt x="111" y="1200"/>
                </a:lnTo>
                <a:lnTo>
                  <a:pt x="111" y="1200"/>
                </a:lnTo>
                <a:lnTo>
                  <a:pt x="111" y="1198"/>
                </a:lnTo>
                <a:lnTo>
                  <a:pt x="111" y="1198"/>
                </a:lnTo>
                <a:lnTo>
                  <a:pt x="111" y="1198"/>
                </a:lnTo>
                <a:lnTo>
                  <a:pt x="111" y="1200"/>
                </a:lnTo>
                <a:lnTo>
                  <a:pt x="110" y="1200"/>
                </a:lnTo>
                <a:lnTo>
                  <a:pt x="110" y="1200"/>
                </a:lnTo>
                <a:lnTo>
                  <a:pt x="108" y="1200"/>
                </a:lnTo>
                <a:lnTo>
                  <a:pt x="108" y="1200"/>
                </a:lnTo>
                <a:lnTo>
                  <a:pt x="108" y="1200"/>
                </a:lnTo>
                <a:lnTo>
                  <a:pt x="107" y="1200"/>
                </a:lnTo>
                <a:lnTo>
                  <a:pt x="107" y="1200"/>
                </a:lnTo>
                <a:lnTo>
                  <a:pt x="106" y="1200"/>
                </a:lnTo>
                <a:lnTo>
                  <a:pt x="106" y="1200"/>
                </a:lnTo>
                <a:lnTo>
                  <a:pt x="106" y="1198"/>
                </a:lnTo>
                <a:lnTo>
                  <a:pt x="106" y="1198"/>
                </a:lnTo>
                <a:lnTo>
                  <a:pt x="106" y="1197"/>
                </a:lnTo>
                <a:lnTo>
                  <a:pt x="106" y="1197"/>
                </a:lnTo>
                <a:lnTo>
                  <a:pt x="106" y="1197"/>
                </a:lnTo>
                <a:lnTo>
                  <a:pt x="106" y="1195"/>
                </a:lnTo>
                <a:lnTo>
                  <a:pt x="106" y="1195"/>
                </a:lnTo>
                <a:lnTo>
                  <a:pt x="106" y="1194"/>
                </a:lnTo>
                <a:lnTo>
                  <a:pt x="106" y="1194"/>
                </a:lnTo>
                <a:lnTo>
                  <a:pt x="106" y="1194"/>
                </a:lnTo>
                <a:lnTo>
                  <a:pt x="104" y="1194"/>
                </a:lnTo>
                <a:lnTo>
                  <a:pt x="104" y="1194"/>
                </a:lnTo>
                <a:lnTo>
                  <a:pt x="104" y="1194"/>
                </a:lnTo>
                <a:lnTo>
                  <a:pt x="104" y="1193"/>
                </a:lnTo>
                <a:lnTo>
                  <a:pt x="103" y="1193"/>
                </a:lnTo>
                <a:lnTo>
                  <a:pt x="103" y="1193"/>
                </a:lnTo>
                <a:lnTo>
                  <a:pt x="103" y="1193"/>
                </a:lnTo>
                <a:lnTo>
                  <a:pt x="103" y="1191"/>
                </a:lnTo>
                <a:lnTo>
                  <a:pt x="101" y="1191"/>
                </a:lnTo>
                <a:lnTo>
                  <a:pt x="101" y="1191"/>
                </a:lnTo>
                <a:lnTo>
                  <a:pt x="101" y="1191"/>
                </a:lnTo>
                <a:lnTo>
                  <a:pt x="100" y="1191"/>
                </a:lnTo>
                <a:lnTo>
                  <a:pt x="100" y="1190"/>
                </a:lnTo>
                <a:lnTo>
                  <a:pt x="100" y="1190"/>
                </a:lnTo>
                <a:lnTo>
                  <a:pt x="100" y="1190"/>
                </a:lnTo>
                <a:lnTo>
                  <a:pt x="100" y="1190"/>
                </a:lnTo>
                <a:lnTo>
                  <a:pt x="99" y="1190"/>
                </a:lnTo>
                <a:lnTo>
                  <a:pt x="99" y="1190"/>
                </a:lnTo>
                <a:lnTo>
                  <a:pt x="99" y="1189"/>
                </a:lnTo>
                <a:lnTo>
                  <a:pt x="97" y="1189"/>
                </a:lnTo>
                <a:lnTo>
                  <a:pt x="99" y="1189"/>
                </a:lnTo>
                <a:lnTo>
                  <a:pt x="99" y="1189"/>
                </a:lnTo>
                <a:lnTo>
                  <a:pt x="99" y="1189"/>
                </a:lnTo>
                <a:lnTo>
                  <a:pt x="99" y="1187"/>
                </a:lnTo>
                <a:lnTo>
                  <a:pt x="99" y="1187"/>
                </a:lnTo>
                <a:lnTo>
                  <a:pt x="99" y="1186"/>
                </a:lnTo>
                <a:lnTo>
                  <a:pt x="99" y="1186"/>
                </a:lnTo>
                <a:lnTo>
                  <a:pt x="99" y="1186"/>
                </a:lnTo>
                <a:lnTo>
                  <a:pt x="99" y="1186"/>
                </a:lnTo>
                <a:lnTo>
                  <a:pt x="97" y="1186"/>
                </a:lnTo>
                <a:lnTo>
                  <a:pt x="97" y="1186"/>
                </a:lnTo>
                <a:lnTo>
                  <a:pt x="97" y="1186"/>
                </a:lnTo>
                <a:lnTo>
                  <a:pt x="97" y="1184"/>
                </a:lnTo>
                <a:lnTo>
                  <a:pt x="97" y="1184"/>
                </a:lnTo>
                <a:lnTo>
                  <a:pt x="97" y="1184"/>
                </a:lnTo>
                <a:lnTo>
                  <a:pt x="96" y="1184"/>
                </a:lnTo>
                <a:lnTo>
                  <a:pt x="96" y="1183"/>
                </a:lnTo>
                <a:lnTo>
                  <a:pt x="96" y="1183"/>
                </a:lnTo>
                <a:lnTo>
                  <a:pt x="96" y="1183"/>
                </a:lnTo>
                <a:lnTo>
                  <a:pt x="95" y="1183"/>
                </a:lnTo>
                <a:lnTo>
                  <a:pt x="95" y="1183"/>
                </a:lnTo>
                <a:lnTo>
                  <a:pt x="95" y="1183"/>
                </a:lnTo>
                <a:lnTo>
                  <a:pt x="95" y="1183"/>
                </a:lnTo>
                <a:lnTo>
                  <a:pt x="95" y="1183"/>
                </a:lnTo>
                <a:lnTo>
                  <a:pt x="95" y="1182"/>
                </a:lnTo>
                <a:lnTo>
                  <a:pt x="95" y="1182"/>
                </a:lnTo>
                <a:lnTo>
                  <a:pt x="95" y="1182"/>
                </a:lnTo>
                <a:lnTo>
                  <a:pt x="93" y="1182"/>
                </a:lnTo>
                <a:lnTo>
                  <a:pt x="93" y="1180"/>
                </a:lnTo>
                <a:lnTo>
                  <a:pt x="93" y="1180"/>
                </a:lnTo>
                <a:lnTo>
                  <a:pt x="92" y="1180"/>
                </a:lnTo>
                <a:lnTo>
                  <a:pt x="92" y="1180"/>
                </a:lnTo>
                <a:lnTo>
                  <a:pt x="92" y="1180"/>
                </a:lnTo>
                <a:lnTo>
                  <a:pt x="91" y="1180"/>
                </a:lnTo>
                <a:lnTo>
                  <a:pt x="91" y="1180"/>
                </a:lnTo>
                <a:lnTo>
                  <a:pt x="89" y="1180"/>
                </a:lnTo>
                <a:lnTo>
                  <a:pt x="89" y="1180"/>
                </a:lnTo>
                <a:lnTo>
                  <a:pt x="89" y="1179"/>
                </a:lnTo>
                <a:lnTo>
                  <a:pt x="89" y="1179"/>
                </a:lnTo>
                <a:lnTo>
                  <a:pt x="89" y="1179"/>
                </a:lnTo>
                <a:lnTo>
                  <a:pt x="89" y="1179"/>
                </a:lnTo>
                <a:lnTo>
                  <a:pt x="89" y="1178"/>
                </a:lnTo>
                <a:lnTo>
                  <a:pt x="88" y="1178"/>
                </a:lnTo>
                <a:lnTo>
                  <a:pt x="88" y="1178"/>
                </a:lnTo>
                <a:lnTo>
                  <a:pt x="88" y="1178"/>
                </a:lnTo>
                <a:lnTo>
                  <a:pt x="88" y="1178"/>
                </a:lnTo>
                <a:lnTo>
                  <a:pt x="88" y="1178"/>
                </a:lnTo>
                <a:lnTo>
                  <a:pt x="88" y="1176"/>
                </a:lnTo>
                <a:lnTo>
                  <a:pt x="88" y="1176"/>
                </a:lnTo>
                <a:lnTo>
                  <a:pt x="88" y="1176"/>
                </a:lnTo>
                <a:lnTo>
                  <a:pt x="88" y="1176"/>
                </a:lnTo>
                <a:lnTo>
                  <a:pt x="88" y="1175"/>
                </a:lnTo>
                <a:lnTo>
                  <a:pt x="89" y="1175"/>
                </a:lnTo>
                <a:lnTo>
                  <a:pt x="89" y="1175"/>
                </a:lnTo>
                <a:lnTo>
                  <a:pt x="89" y="1175"/>
                </a:lnTo>
                <a:lnTo>
                  <a:pt x="89" y="1174"/>
                </a:lnTo>
                <a:lnTo>
                  <a:pt x="89" y="1174"/>
                </a:lnTo>
                <a:lnTo>
                  <a:pt x="89" y="1172"/>
                </a:lnTo>
                <a:lnTo>
                  <a:pt x="89" y="1172"/>
                </a:lnTo>
                <a:lnTo>
                  <a:pt x="89" y="1172"/>
                </a:lnTo>
                <a:lnTo>
                  <a:pt x="91" y="1172"/>
                </a:lnTo>
                <a:lnTo>
                  <a:pt x="91" y="1171"/>
                </a:lnTo>
                <a:lnTo>
                  <a:pt x="91" y="1171"/>
                </a:lnTo>
                <a:lnTo>
                  <a:pt x="91" y="1171"/>
                </a:lnTo>
                <a:lnTo>
                  <a:pt x="91" y="1171"/>
                </a:lnTo>
                <a:lnTo>
                  <a:pt x="91" y="1169"/>
                </a:lnTo>
                <a:lnTo>
                  <a:pt x="89" y="1169"/>
                </a:lnTo>
                <a:lnTo>
                  <a:pt x="89" y="1168"/>
                </a:lnTo>
                <a:lnTo>
                  <a:pt x="89" y="1167"/>
                </a:lnTo>
                <a:lnTo>
                  <a:pt x="89" y="1167"/>
                </a:lnTo>
                <a:lnTo>
                  <a:pt x="89" y="1167"/>
                </a:lnTo>
                <a:lnTo>
                  <a:pt x="89" y="1165"/>
                </a:lnTo>
                <a:lnTo>
                  <a:pt x="89" y="1165"/>
                </a:lnTo>
                <a:lnTo>
                  <a:pt x="89" y="1165"/>
                </a:lnTo>
                <a:lnTo>
                  <a:pt x="89" y="1165"/>
                </a:lnTo>
                <a:lnTo>
                  <a:pt x="89" y="1164"/>
                </a:lnTo>
                <a:lnTo>
                  <a:pt x="89" y="1164"/>
                </a:lnTo>
                <a:lnTo>
                  <a:pt x="89" y="1164"/>
                </a:lnTo>
                <a:lnTo>
                  <a:pt x="88" y="1164"/>
                </a:lnTo>
                <a:lnTo>
                  <a:pt x="88" y="1163"/>
                </a:lnTo>
                <a:lnTo>
                  <a:pt x="88" y="1163"/>
                </a:lnTo>
                <a:lnTo>
                  <a:pt x="86" y="1163"/>
                </a:lnTo>
                <a:lnTo>
                  <a:pt x="86" y="1161"/>
                </a:lnTo>
                <a:lnTo>
                  <a:pt x="86" y="1161"/>
                </a:lnTo>
                <a:lnTo>
                  <a:pt x="86" y="1161"/>
                </a:lnTo>
                <a:lnTo>
                  <a:pt x="86" y="1161"/>
                </a:lnTo>
                <a:lnTo>
                  <a:pt x="86" y="1160"/>
                </a:lnTo>
                <a:lnTo>
                  <a:pt x="86" y="1160"/>
                </a:lnTo>
                <a:lnTo>
                  <a:pt x="86" y="1158"/>
                </a:lnTo>
                <a:lnTo>
                  <a:pt x="86" y="1158"/>
                </a:lnTo>
                <a:lnTo>
                  <a:pt x="86" y="1158"/>
                </a:lnTo>
                <a:lnTo>
                  <a:pt x="86" y="1158"/>
                </a:lnTo>
                <a:lnTo>
                  <a:pt x="86" y="1157"/>
                </a:lnTo>
                <a:lnTo>
                  <a:pt x="86" y="1157"/>
                </a:lnTo>
                <a:lnTo>
                  <a:pt x="86" y="1157"/>
                </a:lnTo>
                <a:lnTo>
                  <a:pt x="86" y="1156"/>
                </a:lnTo>
                <a:lnTo>
                  <a:pt x="86" y="1156"/>
                </a:lnTo>
                <a:lnTo>
                  <a:pt x="86" y="1156"/>
                </a:lnTo>
                <a:lnTo>
                  <a:pt x="85" y="1154"/>
                </a:lnTo>
                <a:lnTo>
                  <a:pt x="85" y="1154"/>
                </a:lnTo>
                <a:lnTo>
                  <a:pt x="85" y="1154"/>
                </a:lnTo>
                <a:lnTo>
                  <a:pt x="84" y="1153"/>
                </a:lnTo>
                <a:lnTo>
                  <a:pt x="84" y="1153"/>
                </a:lnTo>
                <a:lnTo>
                  <a:pt x="84" y="1153"/>
                </a:lnTo>
                <a:lnTo>
                  <a:pt x="84" y="1153"/>
                </a:lnTo>
                <a:lnTo>
                  <a:pt x="84" y="1152"/>
                </a:lnTo>
                <a:lnTo>
                  <a:pt x="84" y="1152"/>
                </a:lnTo>
                <a:lnTo>
                  <a:pt x="84" y="1150"/>
                </a:lnTo>
                <a:lnTo>
                  <a:pt x="84" y="1150"/>
                </a:lnTo>
                <a:lnTo>
                  <a:pt x="84" y="1150"/>
                </a:lnTo>
                <a:lnTo>
                  <a:pt x="84" y="1149"/>
                </a:lnTo>
                <a:lnTo>
                  <a:pt x="84" y="1149"/>
                </a:lnTo>
                <a:lnTo>
                  <a:pt x="84" y="1149"/>
                </a:lnTo>
                <a:lnTo>
                  <a:pt x="85" y="1148"/>
                </a:lnTo>
                <a:lnTo>
                  <a:pt x="85" y="1148"/>
                </a:lnTo>
                <a:lnTo>
                  <a:pt x="85" y="1146"/>
                </a:lnTo>
                <a:lnTo>
                  <a:pt x="84" y="1146"/>
                </a:lnTo>
                <a:lnTo>
                  <a:pt x="84" y="1146"/>
                </a:lnTo>
                <a:lnTo>
                  <a:pt x="84" y="1146"/>
                </a:lnTo>
                <a:lnTo>
                  <a:pt x="84" y="1145"/>
                </a:lnTo>
                <a:lnTo>
                  <a:pt x="84" y="1145"/>
                </a:lnTo>
                <a:lnTo>
                  <a:pt x="82" y="1145"/>
                </a:lnTo>
                <a:lnTo>
                  <a:pt x="82" y="1145"/>
                </a:lnTo>
                <a:lnTo>
                  <a:pt x="82" y="1143"/>
                </a:lnTo>
                <a:lnTo>
                  <a:pt x="81" y="1143"/>
                </a:lnTo>
                <a:lnTo>
                  <a:pt x="81" y="1143"/>
                </a:lnTo>
                <a:lnTo>
                  <a:pt x="81" y="1142"/>
                </a:lnTo>
                <a:lnTo>
                  <a:pt x="81" y="1142"/>
                </a:lnTo>
                <a:lnTo>
                  <a:pt x="80" y="1142"/>
                </a:lnTo>
                <a:lnTo>
                  <a:pt x="80" y="1141"/>
                </a:lnTo>
                <a:lnTo>
                  <a:pt x="78" y="1141"/>
                </a:lnTo>
                <a:lnTo>
                  <a:pt x="78" y="1141"/>
                </a:lnTo>
                <a:lnTo>
                  <a:pt x="78" y="1139"/>
                </a:lnTo>
                <a:lnTo>
                  <a:pt x="78" y="1139"/>
                </a:lnTo>
                <a:lnTo>
                  <a:pt x="78" y="1139"/>
                </a:lnTo>
                <a:lnTo>
                  <a:pt x="78" y="1138"/>
                </a:lnTo>
                <a:lnTo>
                  <a:pt x="77" y="1138"/>
                </a:lnTo>
                <a:lnTo>
                  <a:pt x="77" y="1137"/>
                </a:lnTo>
                <a:lnTo>
                  <a:pt x="77" y="1137"/>
                </a:lnTo>
                <a:lnTo>
                  <a:pt x="75" y="1135"/>
                </a:lnTo>
                <a:lnTo>
                  <a:pt x="75" y="1134"/>
                </a:lnTo>
                <a:lnTo>
                  <a:pt x="75" y="1132"/>
                </a:lnTo>
                <a:lnTo>
                  <a:pt x="75" y="1131"/>
                </a:lnTo>
                <a:lnTo>
                  <a:pt x="75" y="1131"/>
                </a:lnTo>
                <a:lnTo>
                  <a:pt x="75" y="1131"/>
                </a:lnTo>
                <a:lnTo>
                  <a:pt x="75" y="1130"/>
                </a:lnTo>
                <a:lnTo>
                  <a:pt x="75" y="1128"/>
                </a:lnTo>
                <a:lnTo>
                  <a:pt x="74" y="1124"/>
                </a:lnTo>
                <a:lnTo>
                  <a:pt x="75" y="1123"/>
                </a:lnTo>
                <a:lnTo>
                  <a:pt x="78" y="1122"/>
                </a:lnTo>
                <a:lnTo>
                  <a:pt x="78" y="1120"/>
                </a:lnTo>
                <a:lnTo>
                  <a:pt x="80" y="1120"/>
                </a:lnTo>
                <a:lnTo>
                  <a:pt x="81" y="1119"/>
                </a:lnTo>
                <a:lnTo>
                  <a:pt x="82" y="1117"/>
                </a:lnTo>
                <a:lnTo>
                  <a:pt x="82" y="1116"/>
                </a:lnTo>
                <a:lnTo>
                  <a:pt x="84" y="1116"/>
                </a:lnTo>
                <a:lnTo>
                  <a:pt x="84" y="1116"/>
                </a:lnTo>
                <a:lnTo>
                  <a:pt x="85" y="1115"/>
                </a:lnTo>
                <a:lnTo>
                  <a:pt x="85" y="1115"/>
                </a:lnTo>
                <a:lnTo>
                  <a:pt x="86" y="1115"/>
                </a:lnTo>
                <a:lnTo>
                  <a:pt x="86" y="1113"/>
                </a:lnTo>
                <a:lnTo>
                  <a:pt x="86" y="1113"/>
                </a:lnTo>
                <a:lnTo>
                  <a:pt x="88" y="1112"/>
                </a:lnTo>
                <a:lnTo>
                  <a:pt x="89" y="1109"/>
                </a:lnTo>
                <a:lnTo>
                  <a:pt x="91" y="1109"/>
                </a:lnTo>
                <a:lnTo>
                  <a:pt x="91" y="1109"/>
                </a:lnTo>
                <a:lnTo>
                  <a:pt x="92" y="1108"/>
                </a:lnTo>
                <a:lnTo>
                  <a:pt x="93" y="1107"/>
                </a:lnTo>
                <a:lnTo>
                  <a:pt x="93" y="1107"/>
                </a:lnTo>
                <a:lnTo>
                  <a:pt x="93" y="1107"/>
                </a:lnTo>
                <a:lnTo>
                  <a:pt x="95" y="1107"/>
                </a:lnTo>
                <a:lnTo>
                  <a:pt x="93" y="1107"/>
                </a:lnTo>
                <a:lnTo>
                  <a:pt x="93" y="1105"/>
                </a:lnTo>
                <a:lnTo>
                  <a:pt x="93" y="1105"/>
                </a:lnTo>
                <a:lnTo>
                  <a:pt x="93" y="1105"/>
                </a:lnTo>
                <a:lnTo>
                  <a:pt x="92" y="1105"/>
                </a:lnTo>
                <a:lnTo>
                  <a:pt x="92" y="1105"/>
                </a:lnTo>
                <a:lnTo>
                  <a:pt x="92" y="1104"/>
                </a:lnTo>
                <a:lnTo>
                  <a:pt x="92" y="1104"/>
                </a:lnTo>
                <a:lnTo>
                  <a:pt x="91" y="1104"/>
                </a:lnTo>
                <a:lnTo>
                  <a:pt x="91" y="1105"/>
                </a:lnTo>
                <a:lnTo>
                  <a:pt x="91" y="1105"/>
                </a:lnTo>
                <a:lnTo>
                  <a:pt x="91" y="1104"/>
                </a:lnTo>
                <a:lnTo>
                  <a:pt x="91" y="1105"/>
                </a:lnTo>
                <a:lnTo>
                  <a:pt x="89" y="1105"/>
                </a:lnTo>
                <a:lnTo>
                  <a:pt x="89" y="1105"/>
                </a:lnTo>
                <a:lnTo>
                  <a:pt x="89" y="1105"/>
                </a:lnTo>
                <a:lnTo>
                  <a:pt x="89" y="1105"/>
                </a:lnTo>
                <a:lnTo>
                  <a:pt x="89" y="1102"/>
                </a:lnTo>
                <a:lnTo>
                  <a:pt x="89" y="1102"/>
                </a:lnTo>
                <a:lnTo>
                  <a:pt x="89" y="1101"/>
                </a:lnTo>
                <a:lnTo>
                  <a:pt x="89" y="1101"/>
                </a:lnTo>
                <a:lnTo>
                  <a:pt x="89" y="1100"/>
                </a:lnTo>
                <a:lnTo>
                  <a:pt x="89" y="1100"/>
                </a:lnTo>
                <a:lnTo>
                  <a:pt x="89" y="1098"/>
                </a:lnTo>
                <a:lnTo>
                  <a:pt x="89" y="1097"/>
                </a:lnTo>
                <a:lnTo>
                  <a:pt x="88" y="1094"/>
                </a:lnTo>
                <a:lnTo>
                  <a:pt x="88" y="1093"/>
                </a:lnTo>
                <a:lnTo>
                  <a:pt x="88" y="1091"/>
                </a:lnTo>
                <a:lnTo>
                  <a:pt x="86" y="1090"/>
                </a:lnTo>
                <a:lnTo>
                  <a:pt x="86" y="1089"/>
                </a:lnTo>
                <a:lnTo>
                  <a:pt x="86" y="1087"/>
                </a:lnTo>
                <a:lnTo>
                  <a:pt x="86" y="1087"/>
                </a:lnTo>
                <a:lnTo>
                  <a:pt x="86" y="1086"/>
                </a:lnTo>
                <a:lnTo>
                  <a:pt x="86" y="1085"/>
                </a:lnTo>
                <a:lnTo>
                  <a:pt x="86" y="1085"/>
                </a:lnTo>
                <a:lnTo>
                  <a:pt x="86" y="1085"/>
                </a:lnTo>
                <a:lnTo>
                  <a:pt x="85" y="1083"/>
                </a:lnTo>
                <a:lnTo>
                  <a:pt x="85" y="1082"/>
                </a:lnTo>
                <a:lnTo>
                  <a:pt x="85" y="1081"/>
                </a:lnTo>
                <a:lnTo>
                  <a:pt x="85" y="1081"/>
                </a:lnTo>
                <a:lnTo>
                  <a:pt x="85" y="1079"/>
                </a:lnTo>
                <a:lnTo>
                  <a:pt x="85" y="1079"/>
                </a:lnTo>
                <a:lnTo>
                  <a:pt x="85" y="1078"/>
                </a:lnTo>
                <a:lnTo>
                  <a:pt x="85" y="1078"/>
                </a:lnTo>
                <a:lnTo>
                  <a:pt x="85" y="1076"/>
                </a:lnTo>
                <a:lnTo>
                  <a:pt x="84" y="1076"/>
                </a:lnTo>
                <a:lnTo>
                  <a:pt x="84" y="1076"/>
                </a:lnTo>
                <a:lnTo>
                  <a:pt x="84" y="1076"/>
                </a:lnTo>
                <a:lnTo>
                  <a:pt x="84" y="1075"/>
                </a:lnTo>
                <a:lnTo>
                  <a:pt x="84" y="1075"/>
                </a:lnTo>
                <a:lnTo>
                  <a:pt x="84" y="1074"/>
                </a:lnTo>
                <a:lnTo>
                  <a:pt x="84" y="1074"/>
                </a:lnTo>
                <a:lnTo>
                  <a:pt x="84" y="1074"/>
                </a:lnTo>
                <a:lnTo>
                  <a:pt x="84" y="1072"/>
                </a:lnTo>
                <a:lnTo>
                  <a:pt x="84" y="1072"/>
                </a:lnTo>
                <a:lnTo>
                  <a:pt x="84" y="1072"/>
                </a:lnTo>
                <a:lnTo>
                  <a:pt x="84" y="1071"/>
                </a:lnTo>
                <a:lnTo>
                  <a:pt x="84" y="1071"/>
                </a:lnTo>
                <a:lnTo>
                  <a:pt x="85" y="1071"/>
                </a:lnTo>
                <a:lnTo>
                  <a:pt x="85" y="1071"/>
                </a:lnTo>
                <a:lnTo>
                  <a:pt x="85" y="1070"/>
                </a:lnTo>
                <a:lnTo>
                  <a:pt x="84" y="1070"/>
                </a:lnTo>
                <a:lnTo>
                  <a:pt x="85" y="1070"/>
                </a:lnTo>
                <a:lnTo>
                  <a:pt x="85" y="1070"/>
                </a:lnTo>
                <a:lnTo>
                  <a:pt x="85" y="1068"/>
                </a:lnTo>
                <a:lnTo>
                  <a:pt x="84" y="1068"/>
                </a:lnTo>
                <a:lnTo>
                  <a:pt x="84" y="1068"/>
                </a:lnTo>
                <a:lnTo>
                  <a:pt x="84" y="1068"/>
                </a:lnTo>
                <a:lnTo>
                  <a:pt x="84" y="1067"/>
                </a:lnTo>
                <a:lnTo>
                  <a:pt x="84" y="1067"/>
                </a:lnTo>
                <a:lnTo>
                  <a:pt x="84" y="1065"/>
                </a:lnTo>
                <a:lnTo>
                  <a:pt x="84" y="1065"/>
                </a:lnTo>
                <a:lnTo>
                  <a:pt x="82" y="1065"/>
                </a:lnTo>
                <a:lnTo>
                  <a:pt x="82" y="1065"/>
                </a:lnTo>
                <a:lnTo>
                  <a:pt x="82" y="1064"/>
                </a:lnTo>
                <a:lnTo>
                  <a:pt x="82" y="1064"/>
                </a:lnTo>
                <a:lnTo>
                  <a:pt x="82" y="1064"/>
                </a:lnTo>
                <a:lnTo>
                  <a:pt x="81" y="1063"/>
                </a:lnTo>
                <a:lnTo>
                  <a:pt x="82" y="1063"/>
                </a:lnTo>
                <a:lnTo>
                  <a:pt x="82" y="1063"/>
                </a:lnTo>
                <a:lnTo>
                  <a:pt x="82" y="1063"/>
                </a:lnTo>
                <a:lnTo>
                  <a:pt x="84" y="1061"/>
                </a:lnTo>
                <a:lnTo>
                  <a:pt x="84" y="1061"/>
                </a:lnTo>
                <a:lnTo>
                  <a:pt x="84" y="1060"/>
                </a:lnTo>
                <a:lnTo>
                  <a:pt x="84" y="1060"/>
                </a:lnTo>
                <a:lnTo>
                  <a:pt x="84" y="1059"/>
                </a:lnTo>
                <a:lnTo>
                  <a:pt x="85" y="1059"/>
                </a:lnTo>
                <a:lnTo>
                  <a:pt x="85" y="1057"/>
                </a:lnTo>
                <a:lnTo>
                  <a:pt x="85" y="1057"/>
                </a:lnTo>
                <a:lnTo>
                  <a:pt x="85" y="1057"/>
                </a:lnTo>
                <a:lnTo>
                  <a:pt x="86" y="1057"/>
                </a:lnTo>
                <a:lnTo>
                  <a:pt x="86" y="1056"/>
                </a:lnTo>
                <a:lnTo>
                  <a:pt x="86" y="1053"/>
                </a:lnTo>
                <a:lnTo>
                  <a:pt x="86" y="1052"/>
                </a:lnTo>
                <a:lnTo>
                  <a:pt x="86" y="1052"/>
                </a:lnTo>
                <a:lnTo>
                  <a:pt x="86" y="1049"/>
                </a:lnTo>
                <a:lnTo>
                  <a:pt x="86" y="1048"/>
                </a:lnTo>
                <a:lnTo>
                  <a:pt x="86" y="1046"/>
                </a:lnTo>
                <a:lnTo>
                  <a:pt x="86" y="1045"/>
                </a:lnTo>
                <a:lnTo>
                  <a:pt x="86" y="1042"/>
                </a:lnTo>
                <a:lnTo>
                  <a:pt x="86" y="1041"/>
                </a:lnTo>
                <a:lnTo>
                  <a:pt x="86" y="1041"/>
                </a:lnTo>
                <a:lnTo>
                  <a:pt x="86" y="1038"/>
                </a:lnTo>
                <a:lnTo>
                  <a:pt x="86" y="1038"/>
                </a:lnTo>
                <a:lnTo>
                  <a:pt x="86" y="1037"/>
                </a:lnTo>
                <a:lnTo>
                  <a:pt x="86" y="1034"/>
                </a:lnTo>
                <a:lnTo>
                  <a:pt x="88" y="1031"/>
                </a:lnTo>
                <a:lnTo>
                  <a:pt x="88" y="1030"/>
                </a:lnTo>
                <a:lnTo>
                  <a:pt x="88" y="1030"/>
                </a:lnTo>
                <a:lnTo>
                  <a:pt x="88" y="1029"/>
                </a:lnTo>
                <a:lnTo>
                  <a:pt x="88" y="1027"/>
                </a:lnTo>
                <a:lnTo>
                  <a:pt x="88" y="1027"/>
                </a:lnTo>
                <a:lnTo>
                  <a:pt x="88" y="1026"/>
                </a:lnTo>
                <a:lnTo>
                  <a:pt x="88" y="1026"/>
                </a:lnTo>
                <a:lnTo>
                  <a:pt x="88" y="1024"/>
                </a:lnTo>
                <a:lnTo>
                  <a:pt x="88" y="1024"/>
                </a:lnTo>
                <a:lnTo>
                  <a:pt x="88" y="1023"/>
                </a:lnTo>
                <a:lnTo>
                  <a:pt x="88" y="1022"/>
                </a:lnTo>
                <a:lnTo>
                  <a:pt x="88" y="1022"/>
                </a:lnTo>
                <a:lnTo>
                  <a:pt x="89" y="1022"/>
                </a:lnTo>
                <a:lnTo>
                  <a:pt x="89" y="1020"/>
                </a:lnTo>
                <a:lnTo>
                  <a:pt x="89" y="1020"/>
                </a:lnTo>
                <a:lnTo>
                  <a:pt x="89" y="1019"/>
                </a:lnTo>
                <a:lnTo>
                  <a:pt x="89" y="1019"/>
                </a:lnTo>
                <a:lnTo>
                  <a:pt x="89" y="1019"/>
                </a:lnTo>
                <a:lnTo>
                  <a:pt x="89" y="1018"/>
                </a:lnTo>
                <a:lnTo>
                  <a:pt x="89" y="1018"/>
                </a:lnTo>
                <a:lnTo>
                  <a:pt x="89" y="1016"/>
                </a:lnTo>
                <a:lnTo>
                  <a:pt x="89" y="1016"/>
                </a:lnTo>
                <a:lnTo>
                  <a:pt x="89" y="1016"/>
                </a:lnTo>
                <a:lnTo>
                  <a:pt x="89" y="1015"/>
                </a:lnTo>
                <a:lnTo>
                  <a:pt x="89" y="1013"/>
                </a:lnTo>
                <a:lnTo>
                  <a:pt x="89" y="1013"/>
                </a:lnTo>
                <a:lnTo>
                  <a:pt x="91" y="1013"/>
                </a:lnTo>
                <a:lnTo>
                  <a:pt x="91" y="1012"/>
                </a:lnTo>
                <a:lnTo>
                  <a:pt x="91" y="1012"/>
                </a:lnTo>
                <a:lnTo>
                  <a:pt x="92" y="1011"/>
                </a:lnTo>
                <a:lnTo>
                  <a:pt x="92" y="1009"/>
                </a:lnTo>
                <a:lnTo>
                  <a:pt x="92" y="1008"/>
                </a:lnTo>
                <a:lnTo>
                  <a:pt x="92" y="1009"/>
                </a:lnTo>
                <a:lnTo>
                  <a:pt x="92" y="1008"/>
                </a:lnTo>
                <a:lnTo>
                  <a:pt x="93" y="1008"/>
                </a:lnTo>
                <a:lnTo>
                  <a:pt x="93" y="1007"/>
                </a:lnTo>
                <a:lnTo>
                  <a:pt x="93" y="1005"/>
                </a:lnTo>
                <a:lnTo>
                  <a:pt x="95" y="1005"/>
                </a:lnTo>
                <a:lnTo>
                  <a:pt x="95" y="1005"/>
                </a:lnTo>
                <a:lnTo>
                  <a:pt x="93" y="1004"/>
                </a:lnTo>
                <a:lnTo>
                  <a:pt x="93" y="1003"/>
                </a:lnTo>
                <a:lnTo>
                  <a:pt x="93" y="1001"/>
                </a:lnTo>
                <a:lnTo>
                  <a:pt x="93" y="1000"/>
                </a:lnTo>
                <a:lnTo>
                  <a:pt x="93" y="1000"/>
                </a:lnTo>
                <a:lnTo>
                  <a:pt x="93" y="998"/>
                </a:lnTo>
                <a:lnTo>
                  <a:pt x="93" y="997"/>
                </a:lnTo>
                <a:lnTo>
                  <a:pt x="92" y="997"/>
                </a:lnTo>
                <a:lnTo>
                  <a:pt x="92" y="997"/>
                </a:lnTo>
                <a:lnTo>
                  <a:pt x="92" y="996"/>
                </a:lnTo>
                <a:lnTo>
                  <a:pt x="92" y="994"/>
                </a:lnTo>
                <a:lnTo>
                  <a:pt x="92" y="993"/>
                </a:lnTo>
                <a:lnTo>
                  <a:pt x="92" y="993"/>
                </a:lnTo>
                <a:lnTo>
                  <a:pt x="92" y="992"/>
                </a:lnTo>
                <a:lnTo>
                  <a:pt x="92" y="992"/>
                </a:lnTo>
                <a:lnTo>
                  <a:pt x="92" y="992"/>
                </a:lnTo>
                <a:lnTo>
                  <a:pt x="92" y="990"/>
                </a:lnTo>
                <a:lnTo>
                  <a:pt x="92" y="990"/>
                </a:lnTo>
                <a:lnTo>
                  <a:pt x="92" y="989"/>
                </a:lnTo>
                <a:lnTo>
                  <a:pt x="92" y="989"/>
                </a:lnTo>
                <a:lnTo>
                  <a:pt x="92" y="987"/>
                </a:lnTo>
                <a:lnTo>
                  <a:pt x="92" y="986"/>
                </a:lnTo>
                <a:lnTo>
                  <a:pt x="93" y="985"/>
                </a:lnTo>
                <a:lnTo>
                  <a:pt x="93" y="985"/>
                </a:lnTo>
                <a:lnTo>
                  <a:pt x="93" y="983"/>
                </a:lnTo>
                <a:lnTo>
                  <a:pt x="93" y="983"/>
                </a:lnTo>
                <a:lnTo>
                  <a:pt x="93" y="983"/>
                </a:lnTo>
                <a:lnTo>
                  <a:pt x="93" y="982"/>
                </a:lnTo>
                <a:lnTo>
                  <a:pt x="93" y="982"/>
                </a:lnTo>
                <a:lnTo>
                  <a:pt x="93" y="981"/>
                </a:lnTo>
                <a:lnTo>
                  <a:pt x="93" y="981"/>
                </a:lnTo>
                <a:lnTo>
                  <a:pt x="95" y="981"/>
                </a:lnTo>
                <a:lnTo>
                  <a:pt x="95" y="979"/>
                </a:lnTo>
                <a:lnTo>
                  <a:pt x="95" y="979"/>
                </a:lnTo>
                <a:lnTo>
                  <a:pt x="95" y="978"/>
                </a:lnTo>
                <a:lnTo>
                  <a:pt x="95" y="978"/>
                </a:lnTo>
                <a:lnTo>
                  <a:pt x="95" y="978"/>
                </a:lnTo>
                <a:lnTo>
                  <a:pt x="95" y="977"/>
                </a:lnTo>
                <a:lnTo>
                  <a:pt x="95" y="977"/>
                </a:lnTo>
                <a:lnTo>
                  <a:pt x="95" y="977"/>
                </a:lnTo>
                <a:lnTo>
                  <a:pt x="96" y="975"/>
                </a:lnTo>
                <a:lnTo>
                  <a:pt x="97" y="974"/>
                </a:lnTo>
                <a:lnTo>
                  <a:pt x="97" y="974"/>
                </a:lnTo>
                <a:lnTo>
                  <a:pt x="97" y="972"/>
                </a:lnTo>
                <a:lnTo>
                  <a:pt x="99" y="971"/>
                </a:lnTo>
                <a:lnTo>
                  <a:pt x="99" y="970"/>
                </a:lnTo>
                <a:lnTo>
                  <a:pt x="100" y="970"/>
                </a:lnTo>
                <a:lnTo>
                  <a:pt x="100" y="970"/>
                </a:lnTo>
                <a:lnTo>
                  <a:pt x="100" y="970"/>
                </a:lnTo>
                <a:lnTo>
                  <a:pt x="100" y="968"/>
                </a:lnTo>
                <a:lnTo>
                  <a:pt x="101" y="967"/>
                </a:lnTo>
                <a:lnTo>
                  <a:pt x="101" y="967"/>
                </a:lnTo>
                <a:lnTo>
                  <a:pt x="103" y="967"/>
                </a:lnTo>
                <a:lnTo>
                  <a:pt x="106" y="967"/>
                </a:lnTo>
                <a:lnTo>
                  <a:pt x="106" y="967"/>
                </a:lnTo>
                <a:lnTo>
                  <a:pt x="108" y="967"/>
                </a:lnTo>
                <a:lnTo>
                  <a:pt x="110" y="967"/>
                </a:lnTo>
                <a:lnTo>
                  <a:pt x="111" y="967"/>
                </a:lnTo>
                <a:lnTo>
                  <a:pt x="111" y="966"/>
                </a:lnTo>
                <a:lnTo>
                  <a:pt x="111" y="964"/>
                </a:lnTo>
                <a:lnTo>
                  <a:pt x="111" y="964"/>
                </a:lnTo>
                <a:lnTo>
                  <a:pt x="112" y="964"/>
                </a:lnTo>
                <a:lnTo>
                  <a:pt x="112" y="963"/>
                </a:lnTo>
                <a:lnTo>
                  <a:pt x="114" y="963"/>
                </a:lnTo>
                <a:lnTo>
                  <a:pt x="114" y="961"/>
                </a:lnTo>
                <a:lnTo>
                  <a:pt x="115" y="960"/>
                </a:lnTo>
                <a:lnTo>
                  <a:pt x="116" y="957"/>
                </a:lnTo>
                <a:lnTo>
                  <a:pt x="116" y="957"/>
                </a:lnTo>
                <a:lnTo>
                  <a:pt x="118" y="956"/>
                </a:lnTo>
                <a:lnTo>
                  <a:pt x="119" y="956"/>
                </a:lnTo>
                <a:lnTo>
                  <a:pt x="119" y="956"/>
                </a:lnTo>
                <a:lnTo>
                  <a:pt x="121" y="955"/>
                </a:lnTo>
                <a:lnTo>
                  <a:pt x="121" y="955"/>
                </a:lnTo>
                <a:lnTo>
                  <a:pt x="121" y="955"/>
                </a:lnTo>
                <a:lnTo>
                  <a:pt x="121" y="955"/>
                </a:lnTo>
                <a:lnTo>
                  <a:pt x="119" y="955"/>
                </a:lnTo>
                <a:lnTo>
                  <a:pt x="119" y="953"/>
                </a:lnTo>
                <a:lnTo>
                  <a:pt x="121" y="953"/>
                </a:lnTo>
                <a:lnTo>
                  <a:pt x="121" y="952"/>
                </a:lnTo>
                <a:lnTo>
                  <a:pt x="121" y="951"/>
                </a:lnTo>
                <a:lnTo>
                  <a:pt x="121" y="949"/>
                </a:lnTo>
                <a:lnTo>
                  <a:pt x="121" y="949"/>
                </a:lnTo>
                <a:lnTo>
                  <a:pt x="122" y="949"/>
                </a:lnTo>
                <a:lnTo>
                  <a:pt x="122" y="949"/>
                </a:lnTo>
                <a:lnTo>
                  <a:pt x="122" y="949"/>
                </a:lnTo>
                <a:lnTo>
                  <a:pt x="123" y="951"/>
                </a:lnTo>
                <a:lnTo>
                  <a:pt x="123" y="951"/>
                </a:lnTo>
                <a:lnTo>
                  <a:pt x="125" y="951"/>
                </a:lnTo>
                <a:lnTo>
                  <a:pt x="125" y="951"/>
                </a:lnTo>
                <a:lnTo>
                  <a:pt x="125" y="951"/>
                </a:lnTo>
                <a:lnTo>
                  <a:pt x="125" y="949"/>
                </a:lnTo>
                <a:lnTo>
                  <a:pt x="126" y="949"/>
                </a:lnTo>
                <a:lnTo>
                  <a:pt x="126" y="949"/>
                </a:lnTo>
                <a:lnTo>
                  <a:pt x="126" y="949"/>
                </a:lnTo>
                <a:lnTo>
                  <a:pt x="127" y="949"/>
                </a:lnTo>
                <a:lnTo>
                  <a:pt x="127" y="948"/>
                </a:lnTo>
                <a:lnTo>
                  <a:pt x="127" y="948"/>
                </a:lnTo>
                <a:lnTo>
                  <a:pt x="129" y="948"/>
                </a:lnTo>
                <a:lnTo>
                  <a:pt x="129" y="949"/>
                </a:lnTo>
                <a:lnTo>
                  <a:pt x="130" y="949"/>
                </a:lnTo>
                <a:lnTo>
                  <a:pt x="130" y="949"/>
                </a:lnTo>
                <a:lnTo>
                  <a:pt x="130" y="949"/>
                </a:lnTo>
                <a:lnTo>
                  <a:pt x="132" y="949"/>
                </a:lnTo>
                <a:lnTo>
                  <a:pt x="133" y="949"/>
                </a:lnTo>
                <a:lnTo>
                  <a:pt x="133" y="949"/>
                </a:lnTo>
                <a:lnTo>
                  <a:pt x="133" y="949"/>
                </a:lnTo>
                <a:lnTo>
                  <a:pt x="133" y="951"/>
                </a:lnTo>
                <a:lnTo>
                  <a:pt x="134" y="951"/>
                </a:lnTo>
                <a:lnTo>
                  <a:pt x="134" y="951"/>
                </a:lnTo>
                <a:lnTo>
                  <a:pt x="136" y="951"/>
                </a:lnTo>
                <a:lnTo>
                  <a:pt x="136" y="949"/>
                </a:lnTo>
                <a:lnTo>
                  <a:pt x="136" y="949"/>
                </a:lnTo>
                <a:lnTo>
                  <a:pt x="137" y="949"/>
                </a:lnTo>
                <a:lnTo>
                  <a:pt x="137" y="948"/>
                </a:lnTo>
                <a:lnTo>
                  <a:pt x="138" y="948"/>
                </a:lnTo>
                <a:lnTo>
                  <a:pt x="138" y="948"/>
                </a:lnTo>
                <a:lnTo>
                  <a:pt x="138" y="946"/>
                </a:lnTo>
                <a:lnTo>
                  <a:pt x="140" y="945"/>
                </a:lnTo>
                <a:lnTo>
                  <a:pt x="140" y="945"/>
                </a:lnTo>
                <a:lnTo>
                  <a:pt x="141" y="945"/>
                </a:lnTo>
                <a:lnTo>
                  <a:pt x="141" y="945"/>
                </a:lnTo>
                <a:lnTo>
                  <a:pt x="141" y="945"/>
                </a:lnTo>
                <a:lnTo>
                  <a:pt x="142" y="945"/>
                </a:lnTo>
                <a:lnTo>
                  <a:pt x="142" y="944"/>
                </a:lnTo>
                <a:lnTo>
                  <a:pt x="144" y="944"/>
                </a:lnTo>
                <a:lnTo>
                  <a:pt x="144" y="944"/>
                </a:lnTo>
                <a:lnTo>
                  <a:pt x="144" y="942"/>
                </a:lnTo>
                <a:lnTo>
                  <a:pt x="145" y="942"/>
                </a:lnTo>
                <a:lnTo>
                  <a:pt x="147" y="942"/>
                </a:lnTo>
                <a:lnTo>
                  <a:pt x="147" y="942"/>
                </a:lnTo>
                <a:lnTo>
                  <a:pt x="147" y="942"/>
                </a:lnTo>
                <a:lnTo>
                  <a:pt x="147" y="941"/>
                </a:lnTo>
                <a:lnTo>
                  <a:pt x="148" y="941"/>
                </a:lnTo>
                <a:lnTo>
                  <a:pt x="148" y="941"/>
                </a:lnTo>
                <a:lnTo>
                  <a:pt x="149" y="941"/>
                </a:lnTo>
                <a:lnTo>
                  <a:pt x="151" y="940"/>
                </a:lnTo>
                <a:lnTo>
                  <a:pt x="151" y="940"/>
                </a:lnTo>
                <a:lnTo>
                  <a:pt x="152" y="940"/>
                </a:lnTo>
                <a:lnTo>
                  <a:pt x="152" y="940"/>
                </a:lnTo>
                <a:lnTo>
                  <a:pt x="152" y="940"/>
                </a:lnTo>
                <a:lnTo>
                  <a:pt x="153" y="938"/>
                </a:lnTo>
                <a:lnTo>
                  <a:pt x="153" y="938"/>
                </a:lnTo>
                <a:lnTo>
                  <a:pt x="155" y="938"/>
                </a:lnTo>
                <a:lnTo>
                  <a:pt x="155" y="937"/>
                </a:lnTo>
                <a:lnTo>
                  <a:pt x="156" y="937"/>
                </a:lnTo>
                <a:lnTo>
                  <a:pt x="158" y="937"/>
                </a:lnTo>
                <a:lnTo>
                  <a:pt x="158" y="937"/>
                </a:lnTo>
                <a:lnTo>
                  <a:pt x="158" y="936"/>
                </a:lnTo>
                <a:lnTo>
                  <a:pt x="159" y="936"/>
                </a:lnTo>
                <a:lnTo>
                  <a:pt x="159" y="936"/>
                </a:lnTo>
                <a:lnTo>
                  <a:pt x="160" y="936"/>
                </a:lnTo>
                <a:lnTo>
                  <a:pt x="160" y="936"/>
                </a:lnTo>
                <a:lnTo>
                  <a:pt x="160" y="936"/>
                </a:lnTo>
                <a:lnTo>
                  <a:pt x="162" y="934"/>
                </a:lnTo>
                <a:lnTo>
                  <a:pt x="163" y="934"/>
                </a:lnTo>
                <a:lnTo>
                  <a:pt x="164" y="934"/>
                </a:lnTo>
                <a:lnTo>
                  <a:pt x="164" y="934"/>
                </a:lnTo>
                <a:lnTo>
                  <a:pt x="166" y="934"/>
                </a:lnTo>
                <a:lnTo>
                  <a:pt x="167" y="933"/>
                </a:lnTo>
                <a:lnTo>
                  <a:pt x="168" y="933"/>
                </a:lnTo>
                <a:lnTo>
                  <a:pt x="170" y="933"/>
                </a:lnTo>
                <a:lnTo>
                  <a:pt x="170" y="933"/>
                </a:lnTo>
                <a:lnTo>
                  <a:pt x="171" y="931"/>
                </a:lnTo>
                <a:lnTo>
                  <a:pt x="171" y="931"/>
                </a:lnTo>
                <a:lnTo>
                  <a:pt x="171" y="931"/>
                </a:lnTo>
                <a:lnTo>
                  <a:pt x="173" y="931"/>
                </a:lnTo>
                <a:lnTo>
                  <a:pt x="173" y="931"/>
                </a:lnTo>
                <a:lnTo>
                  <a:pt x="174" y="931"/>
                </a:lnTo>
                <a:lnTo>
                  <a:pt x="174" y="930"/>
                </a:lnTo>
                <a:lnTo>
                  <a:pt x="174" y="930"/>
                </a:lnTo>
                <a:lnTo>
                  <a:pt x="175" y="930"/>
                </a:lnTo>
                <a:lnTo>
                  <a:pt x="175" y="929"/>
                </a:lnTo>
                <a:lnTo>
                  <a:pt x="177" y="929"/>
                </a:lnTo>
                <a:lnTo>
                  <a:pt x="178" y="927"/>
                </a:lnTo>
                <a:lnTo>
                  <a:pt x="178" y="927"/>
                </a:lnTo>
                <a:lnTo>
                  <a:pt x="179" y="927"/>
                </a:lnTo>
                <a:lnTo>
                  <a:pt x="179" y="927"/>
                </a:lnTo>
                <a:lnTo>
                  <a:pt x="179" y="926"/>
                </a:lnTo>
                <a:lnTo>
                  <a:pt x="179" y="926"/>
                </a:lnTo>
                <a:lnTo>
                  <a:pt x="179" y="926"/>
                </a:lnTo>
                <a:lnTo>
                  <a:pt x="181" y="926"/>
                </a:lnTo>
                <a:lnTo>
                  <a:pt x="181" y="926"/>
                </a:lnTo>
                <a:lnTo>
                  <a:pt x="182" y="925"/>
                </a:lnTo>
                <a:lnTo>
                  <a:pt x="182" y="925"/>
                </a:lnTo>
                <a:lnTo>
                  <a:pt x="182" y="925"/>
                </a:lnTo>
                <a:lnTo>
                  <a:pt x="184" y="923"/>
                </a:lnTo>
                <a:lnTo>
                  <a:pt x="184" y="923"/>
                </a:lnTo>
                <a:lnTo>
                  <a:pt x="184" y="923"/>
                </a:lnTo>
                <a:lnTo>
                  <a:pt x="185" y="923"/>
                </a:lnTo>
                <a:lnTo>
                  <a:pt x="185" y="923"/>
                </a:lnTo>
                <a:lnTo>
                  <a:pt x="185" y="923"/>
                </a:lnTo>
                <a:lnTo>
                  <a:pt x="185" y="923"/>
                </a:lnTo>
                <a:lnTo>
                  <a:pt x="185" y="922"/>
                </a:lnTo>
                <a:lnTo>
                  <a:pt x="186" y="922"/>
                </a:lnTo>
                <a:lnTo>
                  <a:pt x="186" y="922"/>
                </a:lnTo>
                <a:lnTo>
                  <a:pt x="188" y="922"/>
                </a:lnTo>
                <a:lnTo>
                  <a:pt x="188" y="922"/>
                </a:lnTo>
                <a:lnTo>
                  <a:pt x="188" y="922"/>
                </a:lnTo>
                <a:lnTo>
                  <a:pt x="188" y="922"/>
                </a:lnTo>
                <a:lnTo>
                  <a:pt x="189" y="922"/>
                </a:lnTo>
                <a:lnTo>
                  <a:pt x="189" y="922"/>
                </a:lnTo>
                <a:lnTo>
                  <a:pt x="190" y="922"/>
                </a:lnTo>
                <a:lnTo>
                  <a:pt x="190" y="920"/>
                </a:lnTo>
                <a:lnTo>
                  <a:pt x="190" y="922"/>
                </a:lnTo>
                <a:lnTo>
                  <a:pt x="190" y="920"/>
                </a:lnTo>
                <a:lnTo>
                  <a:pt x="190" y="920"/>
                </a:lnTo>
                <a:lnTo>
                  <a:pt x="192" y="920"/>
                </a:lnTo>
                <a:lnTo>
                  <a:pt x="192" y="920"/>
                </a:lnTo>
                <a:lnTo>
                  <a:pt x="193" y="920"/>
                </a:lnTo>
                <a:lnTo>
                  <a:pt x="193" y="920"/>
                </a:lnTo>
                <a:lnTo>
                  <a:pt x="194" y="920"/>
                </a:lnTo>
                <a:lnTo>
                  <a:pt x="194" y="920"/>
                </a:lnTo>
                <a:lnTo>
                  <a:pt x="196" y="920"/>
                </a:lnTo>
                <a:lnTo>
                  <a:pt x="196" y="919"/>
                </a:lnTo>
                <a:lnTo>
                  <a:pt x="196" y="919"/>
                </a:lnTo>
                <a:lnTo>
                  <a:pt x="197" y="919"/>
                </a:lnTo>
                <a:lnTo>
                  <a:pt x="199" y="918"/>
                </a:lnTo>
                <a:lnTo>
                  <a:pt x="199" y="918"/>
                </a:lnTo>
                <a:lnTo>
                  <a:pt x="199" y="918"/>
                </a:lnTo>
                <a:lnTo>
                  <a:pt x="200" y="918"/>
                </a:lnTo>
                <a:lnTo>
                  <a:pt x="201" y="918"/>
                </a:lnTo>
                <a:lnTo>
                  <a:pt x="201" y="916"/>
                </a:lnTo>
                <a:lnTo>
                  <a:pt x="201" y="916"/>
                </a:lnTo>
                <a:lnTo>
                  <a:pt x="203" y="916"/>
                </a:lnTo>
                <a:lnTo>
                  <a:pt x="203" y="916"/>
                </a:lnTo>
                <a:lnTo>
                  <a:pt x="204" y="915"/>
                </a:lnTo>
                <a:lnTo>
                  <a:pt x="204" y="915"/>
                </a:lnTo>
                <a:lnTo>
                  <a:pt x="204" y="915"/>
                </a:lnTo>
                <a:lnTo>
                  <a:pt x="205" y="915"/>
                </a:lnTo>
                <a:lnTo>
                  <a:pt x="207" y="914"/>
                </a:lnTo>
                <a:lnTo>
                  <a:pt x="207" y="914"/>
                </a:lnTo>
                <a:lnTo>
                  <a:pt x="208" y="914"/>
                </a:lnTo>
                <a:lnTo>
                  <a:pt x="208" y="912"/>
                </a:lnTo>
                <a:lnTo>
                  <a:pt x="210" y="912"/>
                </a:lnTo>
                <a:lnTo>
                  <a:pt x="210" y="912"/>
                </a:lnTo>
                <a:lnTo>
                  <a:pt x="210" y="912"/>
                </a:lnTo>
                <a:lnTo>
                  <a:pt x="210" y="912"/>
                </a:lnTo>
                <a:lnTo>
                  <a:pt x="211" y="912"/>
                </a:lnTo>
                <a:lnTo>
                  <a:pt x="211" y="911"/>
                </a:lnTo>
                <a:lnTo>
                  <a:pt x="211" y="911"/>
                </a:lnTo>
                <a:lnTo>
                  <a:pt x="212" y="911"/>
                </a:lnTo>
                <a:lnTo>
                  <a:pt x="212" y="910"/>
                </a:lnTo>
                <a:lnTo>
                  <a:pt x="212" y="910"/>
                </a:lnTo>
                <a:lnTo>
                  <a:pt x="214" y="910"/>
                </a:lnTo>
                <a:lnTo>
                  <a:pt x="214" y="908"/>
                </a:lnTo>
                <a:lnTo>
                  <a:pt x="215" y="908"/>
                </a:lnTo>
                <a:lnTo>
                  <a:pt x="215" y="908"/>
                </a:lnTo>
                <a:lnTo>
                  <a:pt x="215" y="908"/>
                </a:lnTo>
                <a:lnTo>
                  <a:pt x="215" y="907"/>
                </a:lnTo>
                <a:lnTo>
                  <a:pt x="215" y="907"/>
                </a:lnTo>
                <a:lnTo>
                  <a:pt x="215" y="907"/>
                </a:lnTo>
                <a:lnTo>
                  <a:pt x="216" y="907"/>
                </a:lnTo>
                <a:lnTo>
                  <a:pt x="216" y="907"/>
                </a:lnTo>
                <a:lnTo>
                  <a:pt x="216" y="907"/>
                </a:lnTo>
                <a:lnTo>
                  <a:pt x="216" y="905"/>
                </a:lnTo>
                <a:lnTo>
                  <a:pt x="218" y="905"/>
                </a:lnTo>
                <a:lnTo>
                  <a:pt x="218" y="905"/>
                </a:lnTo>
                <a:lnTo>
                  <a:pt x="218" y="905"/>
                </a:lnTo>
                <a:lnTo>
                  <a:pt x="218" y="904"/>
                </a:lnTo>
                <a:lnTo>
                  <a:pt x="219" y="904"/>
                </a:lnTo>
                <a:lnTo>
                  <a:pt x="219" y="904"/>
                </a:lnTo>
                <a:lnTo>
                  <a:pt x="220" y="904"/>
                </a:lnTo>
                <a:lnTo>
                  <a:pt x="220" y="904"/>
                </a:lnTo>
                <a:lnTo>
                  <a:pt x="220" y="904"/>
                </a:lnTo>
                <a:lnTo>
                  <a:pt x="220" y="904"/>
                </a:lnTo>
                <a:lnTo>
                  <a:pt x="222" y="904"/>
                </a:lnTo>
                <a:lnTo>
                  <a:pt x="223" y="903"/>
                </a:lnTo>
                <a:lnTo>
                  <a:pt x="223" y="903"/>
                </a:lnTo>
                <a:lnTo>
                  <a:pt x="225" y="903"/>
                </a:lnTo>
                <a:lnTo>
                  <a:pt x="225" y="901"/>
                </a:lnTo>
                <a:lnTo>
                  <a:pt x="226" y="901"/>
                </a:lnTo>
                <a:lnTo>
                  <a:pt x="227" y="901"/>
                </a:lnTo>
                <a:lnTo>
                  <a:pt x="229" y="901"/>
                </a:lnTo>
                <a:lnTo>
                  <a:pt x="229" y="901"/>
                </a:lnTo>
                <a:lnTo>
                  <a:pt x="229" y="900"/>
                </a:lnTo>
                <a:lnTo>
                  <a:pt x="230" y="900"/>
                </a:lnTo>
                <a:lnTo>
                  <a:pt x="230" y="900"/>
                </a:lnTo>
                <a:lnTo>
                  <a:pt x="231" y="900"/>
                </a:lnTo>
                <a:lnTo>
                  <a:pt x="231" y="899"/>
                </a:lnTo>
                <a:lnTo>
                  <a:pt x="231" y="899"/>
                </a:lnTo>
                <a:lnTo>
                  <a:pt x="233" y="899"/>
                </a:lnTo>
                <a:lnTo>
                  <a:pt x="234" y="896"/>
                </a:lnTo>
                <a:lnTo>
                  <a:pt x="236" y="896"/>
                </a:lnTo>
                <a:lnTo>
                  <a:pt x="236" y="896"/>
                </a:lnTo>
                <a:lnTo>
                  <a:pt x="236" y="896"/>
                </a:lnTo>
                <a:lnTo>
                  <a:pt x="236" y="896"/>
                </a:lnTo>
                <a:lnTo>
                  <a:pt x="237" y="896"/>
                </a:lnTo>
                <a:lnTo>
                  <a:pt x="237" y="894"/>
                </a:lnTo>
                <a:lnTo>
                  <a:pt x="237" y="894"/>
                </a:lnTo>
                <a:lnTo>
                  <a:pt x="237" y="894"/>
                </a:lnTo>
                <a:lnTo>
                  <a:pt x="238" y="894"/>
                </a:lnTo>
                <a:lnTo>
                  <a:pt x="238" y="893"/>
                </a:lnTo>
                <a:lnTo>
                  <a:pt x="238" y="893"/>
                </a:lnTo>
                <a:lnTo>
                  <a:pt x="238" y="893"/>
                </a:lnTo>
                <a:lnTo>
                  <a:pt x="238" y="893"/>
                </a:lnTo>
                <a:lnTo>
                  <a:pt x="238" y="892"/>
                </a:lnTo>
                <a:lnTo>
                  <a:pt x="240" y="892"/>
                </a:lnTo>
                <a:lnTo>
                  <a:pt x="240" y="892"/>
                </a:lnTo>
                <a:lnTo>
                  <a:pt x="240" y="890"/>
                </a:lnTo>
                <a:lnTo>
                  <a:pt x="240" y="890"/>
                </a:lnTo>
                <a:lnTo>
                  <a:pt x="238" y="890"/>
                </a:lnTo>
                <a:lnTo>
                  <a:pt x="238" y="890"/>
                </a:lnTo>
                <a:lnTo>
                  <a:pt x="238" y="890"/>
                </a:lnTo>
                <a:lnTo>
                  <a:pt x="237" y="890"/>
                </a:lnTo>
                <a:lnTo>
                  <a:pt x="237" y="889"/>
                </a:lnTo>
                <a:lnTo>
                  <a:pt x="237" y="889"/>
                </a:lnTo>
                <a:lnTo>
                  <a:pt x="237" y="888"/>
                </a:lnTo>
                <a:lnTo>
                  <a:pt x="238" y="888"/>
                </a:lnTo>
                <a:lnTo>
                  <a:pt x="238" y="888"/>
                </a:lnTo>
                <a:lnTo>
                  <a:pt x="237" y="888"/>
                </a:lnTo>
                <a:lnTo>
                  <a:pt x="237" y="888"/>
                </a:lnTo>
                <a:lnTo>
                  <a:pt x="237" y="888"/>
                </a:lnTo>
                <a:lnTo>
                  <a:pt x="237" y="886"/>
                </a:lnTo>
                <a:lnTo>
                  <a:pt x="237" y="886"/>
                </a:lnTo>
                <a:lnTo>
                  <a:pt x="237" y="886"/>
                </a:lnTo>
                <a:lnTo>
                  <a:pt x="236" y="886"/>
                </a:lnTo>
                <a:lnTo>
                  <a:pt x="236" y="885"/>
                </a:lnTo>
                <a:lnTo>
                  <a:pt x="236" y="885"/>
                </a:lnTo>
                <a:lnTo>
                  <a:pt x="236" y="885"/>
                </a:lnTo>
                <a:lnTo>
                  <a:pt x="234" y="885"/>
                </a:lnTo>
                <a:lnTo>
                  <a:pt x="234" y="885"/>
                </a:lnTo>
                <a:lnTo>
                  <a:pt x="234" y="884"/>
                </a:lnTo>
                <a:lnTo>
                  <a:pt x="234" y="884"/>
                </a:lnTo>
                <a:lnTo>
                  <a:pt x="234" y="882"/>
                </a:lnTo>
                <a:lnTo>
                  <a:pt x="234" y="882"/>
                </a:lnTo>
                <a:lnTo>
                  <a:pt x="234" y="882"/>
                </a:lnTo>
                <a:lnTo>
                  <a:pt x="234" y="882"/>
                </a:lnTo>
                <a:lnTo>
                  <a:pt x="234" y="881"/>
                </a:lnTo>
                <a:lnTo>
                  <a:pt x="234" y="881"/>
                </a:lnTo>
                <a:lnTo>
                  <a:pt x="234" y="879"/>
                </a:lnTo>
                <a:lnTo>
                  <a:pt x="234" y="879"/>
                </a:lnTo>
                <a:lnTo>
                  <a:pt x="234" y="878"/>
                </a:lnTo>
                <a:lnTo>
                  <a:pt x="233" y="877"/>
                </a:lnTo>
                <a:lnTo>
                  <a:pt x="233" y="875"/>
                </a:lnTo>
                <a:lnTo>
                  <a:pt x="233" y="875"/>
                </a:lnTo>
                <a:lnTo>
                  <a:pt x="233" y="874"/>
                </a:lnTo>
                <a:lnTo>
                  <a:pt x="233" y="874"/>
                </a:lnTo>
                <a:lnTo>
                  <a:pt x="233" y="874"/>
                </a:lnTo>
                <a:lnTo>
                  <a:pt x="233" y="873"/>
                </a:lnTo>
                <a:lnTo>
                  <a:pt x="233" y="873"/>
                </a:lnTo>
                <a:lnTo>
                  <a:pt x="233" y="873"/>
                </a:lnTo>
                <a:lnTo>
                  <a:pt x="233" y="871"/>
                </a:lnTo>
                <a:lnTo>
                  <a:pt x="233" y="871"/>
                </a:lnTo>
                <a:lnTo>
                  <a:pt x="233" y="871"/>
                </a:lnTo>
                <a:lnTo>
                  <a:pt x="233" y="871"/>
                </a:lnTo>
                <a:lnTo>
                  <a:pt x="233" y="871"/>
                </a:lnTo>
                <a:lnTo>
                  <a:pt x="233" y="870"/>
                </a:lnTo>
                <a:lnTo>
                  <a:pt x="233" y="870"/>
                </a:lnTo>
                <a:lnTo>
                  <a:pt x="233" y="870"/>
                </a:lnTo>
                <a:lnTo>
                  <a:pt x="233" y="868"/>
                </a:lnTo>
                <a:lnTo>
                  <a:pt x="233" y="868"/>
                </a:lnTo>
                <a:lnTo>
                  <a:pt x="233" y="868"/>
                </a:lnTo>
                <a:lnTo>
                  <a:pt x="233" y="867"/>
                </a:lnTo>
                <a:lnTo>
                  <a:pt x="234" y="867"/>
                </a:lnTo>
                <a:lnTo>
                  <a:pt x="233" y="867"/>
                </a:lnTo>
                <a:lnTo>
                  <a:pt x="233" y="866"/>
                </a:lnTo>
                <a:lnTo>
                  <a:pt x="233" y="867"/>
                </a:lnTo>
                <a:lnTo>
                  <a:pt x="233" y="866"/>
                </a:lnTo>
                <a:lnTo>
                  <a:pt x="233" y="866"/>
                </a:lnTo>
                <a:lnTo>
                  <a:pt x="233" y="866"/>
                </a:lnTo>
                <a:lnTo>
                  <a:pt x="233" y="866"/>
                </a:lnTo>
                <a:lnTo>
                  <a:pt x="233" y="866"/>
                </a:lnTo>
                <a:lnTo>
                  <a:pt x="233" y="864"/>
                </a:lnTo>
                <a:lnTo>
                  <a:pt x="233" y="864"/>
                </a:lnTo>
                <a:lnTo>
                  <a:pt x="233" y="864"/>
                </a:lnTo>
                <a:lnTo>
                  <a:pt x="234" y="864"/>
                </a:lnTo>
                <a:lnTo>
                  <a:pt x="234" y="864"/>
                </a:lnTo>
                <a:lnTo>
                  <a:pt x="234" y="864"/>
                </a:lnTo>
                <a:lnTo>
                  <a:pt x="234" y="864"/>
                </a:lnTo>
                <a:lnTo>
                  <a:pt x="234" y="864"/>
                </a:lnTo>
                <a:lnTo>
                  <a:pt x="234" y="863"/>
                </a:lnTo>
                <a:lnTo>
                  <a:pt x="234" y="863"/>
                </a:lnTo>
                <a:lnTo>
                  <a:pt x="234" y="863"/>
                </a:lnTo>
                <a:lnTo>
                  <a:pt x="234" y="863"/>
                </a:lnTo>
                <a:lnTo>
                  <a:pt x="234" y="863"/>
                </a:lnTo>
                <a:lnTo>
                  <a:pt x="236" y="862"/>
                </a:lnTo>
                <a:lnTo>
                  <a:pt x="236" y="862"/>
                </a:lnTo>
                <a:lnTo>
                  <a:pt x="237" y="862"/>
                </a:lnTo>
                <a:lnTo>
                  <a:pt x="237" y="862"/>
                </a:lnTo>
                <a:lnTo>
                  <a:pt x="237" y="862"/>
                </a:lnTo>
                <a:lnTo>
                  <a:pt x="238" y="860"/>
                </a:lnTo>
                <a:lnTo>
                  <a:pt x="238" y="860"/>
                </a:lnTo>
                <a:lnTo>
                  <a:pt x="240" y="860"/>
                </a:lnTo>
                <a:lnTo>
                  <a:pt x="240" y="860"/>
                </a:lnTo>
                <a:lnTo>
                  <a:pt x="240" y="860"/>
                </a:lnTo>
                <a:lnTo>
                  <a:pt x="240" y="859"/>
                </a:lnTo>
                <a:lnTo>
                  <a:pt x="241" y="859"/>
                </a:lnTo>
                <a:lnTo>
                  <a:pt x="241" y="859"/>
                </a:lnTo>
                <a:lnTo>
                  <a:pt x="242" y="858"/>
                </a:lnTo>
                <a:lnTo>
                  <a:pt x="242" y="858"/>
                </a:lnTo>
                <a:lnTo>
                  <a:pt x="242" y="858"/>
                </a:lnTo>
                <a:lnTo>
                  <a:pt x="242" y="858"/>
                </a:lnTo>
                <a:lnTo>
                  <a:pt x="242" y="856"/>
                </a:lnTo>
                <a:lnTo>
                  <a:pt x="244" y="856"/>
                </a:lnTo>
                <a:lnTo>
                  <a:pt x="244" y="855"/>
                </a:lnTo>
                <a:lnTo>
                  <a:pt x="245" y="855"/>
                </a:lnTo>
                <a:lnTo>
                  <a:pt x="245" y="855"/>
                </a:lnTo>
                <a:lnTo>
                  <a:pt x="245" y="855"/>
                </a:lnTo>
                <a:lnTo>
                  <a:pt x="246" y="853"/>
                </a:lnTo>
                <a:lnTo>
                  <a:pt x="248" y="852"/>
                </a:lnTo>
                <a:lnTo>
                  <a:pt x="248" y="852"/>
                </a:lnTo>
                <a:lnTo>
                  <a:pt x="248" y="852"/>
                </a:lnTo>
                <a:lnTo>
                  <a:pt x="249" y="851"/>
                </a:lnTo>
                <a:lnTo>
                  <a:pt x="249" y="851"/>
                </a:lnTo>
                <a:lnTo>
                  <a:pt x="251" y="849"/>
                </a:lnTo>
                <a:lnTo>
                  <a:pt x="251" y="849"/>
                </a:lnTo>
                <a:lnTo>
                  <a:pt x="251" y="849"/>
                </a:lnTo>
                <a:lnTo>
                  <a:pt x="251" y="849"/>
                </a:lnTo>
                <a:lnTo>
                  <a:pt x="251" y="848"/>
                </a:lnTo>
                <a:lnTo>
                  <a:pt x="251" y="847"/>
                </a:lnTo>
                <a:lnTo>
                  <a:pt x="251" y="845"/>
                </a:lnTo>
                <a:lnTo>
                  <a:pt x="251" y="844"/>
                </a:lnTo>
                <a:lnTo>
                  <a:pt x="251" y="844"/>
                </a:lnTo>
                <a:lnTo>
                  <a:pt x="251" y="844"/>
                </a:lnTo>
                <a:lnTo>
                  <a:pt x="251" y="842"/>
                </a:lnTo>
                <a:lnTo>
                  <a:pt x="251" y="842"/>
                </a:lnTo>
                <a:lnTo>
                  <a:pt x="251" y="841"/>
                </a:lnTo>
                <a:lnTo>
                  <a:pt x="251" y="841"/>
                </a:lnTo>
                <a:lnTo>
                  <a:pt x="251" y="841"/>
                </a:lnTo>
                <a:lnTo>
                  <a:pt x="252" y="840"/>
                </a:lnTo>
                <a:lnTo>
                  <a:pt x="252" y="840"/>
                </a:lnTo>
                <a:lnTo>
                  <a:pt x="252" y="838"/>
                </a:lnTo>
                <a:lnTo>
                  <a:pt x="252" y="838"/>
                </a:lnTo>
                <a:lnTo>
                  <a:pt x="252" y="838"/>
                </a:lnTo>
                <a:lnTo>
                  <a:pt x="252" y="836"/>
                </a:lnTo>
                <a:lnTo>
                  <a:pt x="252" y="836"/>
                </a:lnTo>
                <a:lnTo>
                  <a:pt x="252" y="836"/>
                </a:lnTo>
                <a:lnTo>
                  <a:pt x="252" y="834"/>
                </a:lnTo>
                <a:lnTo>
                  <a:pt x="253" y="833"/>
                </a:lnTo>
                <a:lnTo>
                  <a:pt x="253" y="833"/>
                </a:lnTo>
                <a:lnTo>
                  <a:pt x="252" y="833"/>
                </a:lnTo>
                <a:lnTo>
                  <a:pt x="252" y="832"/>
                </a:lnTo>
                <a:lnTo>
                  <a:pt x="252" y="830"/>
                </a:lnTo>
                <a:lnTo>
                  <a:pt x="253" y="827"/>
                </a:lnTo>
                <a:lnTo>
                  <a:pt x="253" y="827"/>
                </a:lnTo>
                <a:lnTo>
                  <a:pt x="253" y="827"/>
                </a:lnTo>
                <a:lnTo>
                  <a:pt x="253" y="826"/>
                </a:lnTo>
                <a:lnTo>
                  <a:pt x="253" y="826"/>
                </a:lnTo>
                <a:lnTo>
                  <a:pt x="253" y="823"/>
                </a:lnTo>
                <a:lnTo>
                  <a:pt x="253" y="822"/>
                </a:lnTo>
                <a:lnTo>
                  <a:pt x="255" y="821"/>
                </a:lnTo>
                <a:lnTo>
                  <a:pt x="255" y="819"/>
                </a:lnTo>
                <a:lnTo>
                  <a:pt x="257" y="816"/>
                </a:lnTo>
                <a:lnTo>
                  <a:pt x="259" y="815"/>
                </a:lnTo>
                <a:lnTo>
                  <a:pt x="262" y="815"/>
                </a:lnTo>
                <a:lnTo>
                  <a:pt x="264" y="814"/>
                </a:lnTo>
                <a:lnTo>
                  <a:pt x="264" y="814"/>
                </a:lnTo>
                <a:lnTo>
                  <a:pt x="267" y="814"/>
                </a:lnTo>
                <a:lnTo>
                  <a:pt x="268" y="814"/>
                </a:lnTo>
                <a:lnTo>
                  <a:pt x="268" y="814"/>
                </a:lnTo>
                <a:lnTo>
                  <a:pt x="270" y="814"/>
                </a:lnTo>
                <a:lnTo>
                  <a:pt x="270" y="814"/>
                </a:lnTo>
                <a:lnTo>
                  <a:pt x="270" y="812"/>
                </a:lnTo>
                <a:lnTo>
                  <a:pt x="272" y="810"/>
                </a:lnTo>
                <a:lnTo>
                  <a:pt x="272" y="810"/>
                </a:lnTo>
                <a:lnTo>
                  <a:pt x="274" y="806"/>
                </a:lnTo>
                <a:lnTo>
                  <a:pt x="275" y="806"/>
                </a:lnTo>
                <a:lnTo>
                  <a:pt x="275" y="804"/>
                </a:lnTo>
                <a:lnTo>
                  <a:pt x="277" y="801"/>
                </a:lnTo>
                <a:lnTo>
                  <a:pt x="277" y="801"/>
                </a:lnTo>
                <a:lnTo>
                  <a:pt x="278" y="800"/>
                </a:lnTo>
                <a:lnTo>
                  <a:pt x="279" y="797"/>
                </a:lnTo>
                <a:lnTo>
                  <a:pt x="279" y="796"/>
                </a:lnTo>
                <a:lnTo>
                  <a:pt x="279" y="795"/>
                </a:lnTo>
                <a:lnTo>
                  <a:pt x="281" y="795"/>
                </a:lnTo>
                <a:lnTo>
                  <a:pt x="281" y="795"/>
                </a:lnTo>
                <a:lnTo>
                  <a:pt x="281" y="796"/>
                </a:lnTo>
                <a:lnTo>
                  <a:pt x="281" y="796"/>
                </a:lnTo>
                <a:lnTo>
                  <a:pt x="281" y="795"/>
                </a:lnTo>
                <a:lnTo>
                  <a:pt x="281" y="795"/>
                </a:lnTo>
                <a:lnTo>
                  <a:pt x="281" y="795"/>
                </a:lnTo>
                <a:lnTo>
                  <a:pt x="282" y="795"/>
                </a:lnTo>
                <a:lnTo>
                  <a:pt x="282" y="795"/>
                </a:lnTo>
                <a:lnTo>
                  <a:pt x="282" y="796"/>
                </a:lnTo>
                <a:lnTo>
                  <a:pt x="282" y="796"/>
                </a:lnTo>
                <a:lnTo>
                  <a:pt x="283" y="796"/>
                </a:lnTo>
                <a:lnTo>
                  <a:pt x="283" y="797"/>
                </a:lnTo>
                <a:lnTo>
                  <a:pt x="283" y="797"/>
                </a:lnTo>
                <a:lnTo>
                  <a:pt x="283" y="797"/>
                </a:lnTo>
                <a:lnTo>
                  <a:pt x="283" y="797"/>
                </a:lnTo>
                <a:lnTo>
                  <a:pt x="285" y="797"/>
                </a:lnTo>
                <a:lnTo>
                  <a:pt x="285" y="797"/>
                </a:lnTo>
                <a:lnTo>
                  <a:pt x="283" y="797"/>
                </a:lnTo>
                <a:lnTo>
                  <a:pt x="285" y="797"/>
                </a:lnTo>
                <a:lnTo>
                  <a:pt x="285" y="797"/>
                </a:lnTo>
                <a:lnTo>
                  <a:pt x="286" y="797"/>
                </a:lnTo>
                <a:lnTo>
                  <a:pt x="286" y="797"/>
                </a:lnTo>
                <a:lnTo>
                  <a:pt x="286" y="797"/>
                </a:lnTo>
                <a:lnTo>
                  <a:pt x="286" y="797"/>
                </a:lnTo>
                <a:lnTo>
                  <a:pt x="288" y="797"/>
                </a:lnTo>
                <a:lnTo>
                  <a:pt x="288" y="797"/>
                </a:lnTo>
                <a:lnTo>
                  <a:pt x="289" y="797"/>
                </a:lnTo>
                <a:lnTo>
                  <a:pt x="289" y="799"/>
                </a:lnTo>
                <a:lnTo>
                  <a:pt x="289" y="799"/>
                </a:lnTo>
                <a:lnTo>
                  <a:pt x="289" y="799"/>
                </a:lnTo>
                <a:lnTo>
                  <a:pt x="290" y="799"/>
                </a:lnTo>
                <a:lnTo>
                  <a:pt x="290" y="799"/>
                </a:lnTo>
                <a:lnTo>
                  <a:pt x="290" y="799"/>
                </a:lnTo>
                <a:lnTo>
                  <a:pt x="292" y="799"/>
                </a:lnTo>
                <a:lnTo>
                  <a:pt x="292" y="799"/>
                </a:lnTo>
                <a:lnTo>
                  <a:pt x="292" y="799"/>
                </a:lnTo>
                <a:lnTo>
                  <a:pt x="293" y="799"/>
                </a:lnTo>
                <a:lnTo>
                  <a:pt x="293" y="797"/>
                </a:lnTo>
                <a:lnTo>
                  <a:pt x="293" y="797"/>
                </a:lnTo>
                <a:lnTo>
                  <a:pt x="294" y="797"/>
                </a:lnTo>
                <a:lnTo>
                  <a:pt x="294" y="797"/>
                </a:lnTo>
                <a:lnTo>
                  <a:pt x="294" y="797"/>
                </a:lnTo>
                <a:lnTo>
                  <a:pt x="294" y="797"/>
                </a:lnTo>
                <a:lnTo>
                  <a:pt x="294" y="797"/>
                </a:lnTo>
                <a:lnTo>
                  <a:pt x="294" y="799"/>
                </a:lnTo>
                <a:lnTo>
                  <a:pt x="294" y="799"/>
                </a:lnTo>
                <a:lnTo>
                  <a:pt x="294" y="799"/>
                </a:lnTo>
                <a:lnTo>
                  <a:pt x="294" y="799"/>
                </a:lnTo>
                <a:lnTo>
                  <a:pt x="296" y="799"/>
                </a:lnTo>
                <a:lnTo>
                  <a:pt x="296" y="799"/>
                </a:lnTo>
                <a:lnTo>
                  <a:pt x="296" y="797"/>
                </a:lnTo>
                <a:lnTo>
                  <a:pt x="297" y="797"/>
                </a:lnTo>
                <a:lnTo>
                  <a:pt x="297" y="797"/>
                </a:lnTo>
                <a:lnTo>
                  <a:pt x="297" y="797"/>
                </a:lnTo>
                <a:lnTo>
                  <a:pt x="298" y="797"/>
                </a:lnTo>
                <a:lnTo>
                  <a:pt x="298" y="799"/>
                </a:lnTo>
                <a:lnTo>
                  <a:pt x="298" y="799"/>
                </a:lnTo>
                <a:lnTo>
                  <a:pt x="300" y="799"/>
                </a:lnTo>
                <a:lnTo>
                  <a:pt x="300" y="799"/>
                </a:lnTo>
                <a:lnTo>
                  <a:pt x="300" y="799"/>
                </a:lnTo>
                <a:lnTo>
                  <a:pt x="300" y="799"/>
                </a:lnTo>
                <a:lnTo>
                  <a:pt x="300" y="799"/>
                </a:lnTo>
                <a:lnTo>
                  <a:pt x="301" y="799"/>
                </a:lnTo>
                <a:lnTo>
                  <a:pt x="301" y="799"/>
                </a:lnTo>
                <a:lnTo>
                  <a:pt x="301" y="799"/>
                </a:lnTo>
                <a:lnTo>
                  <a:pt x="301" y="797"/>
                </a:lnTo>
                <a:lnTo>
                  <a:pt x="303" y="797"/>
                </a:lnTo>
                <a:lnTo>
                  <a:pt x="301" y="797"/>
                </a:lnTo>
                <a:lnTo>
                  <a:pt x="301" y="797"/>
                </a:lnTo>
                <a:lnTo>
                  <a:pt x="301" y="797"/>
                </a:lnTo>
                <a:lnTo>
                  <a:pt x="303" y="797"/>
                </a:lnTo>
                <a:lnTo>
                  <a:pt x="303" y="797"/>
                </a:lnTo>
                <a:lnTo>
                  <a:pt x="303" y="797"/>
                </a:lnTo>
                <a:lnTo>
                  <a:pt x="303" y="797"/>
                </a:lnTo>
                <a:lnTo>
                  <a:pt x="303" y="797"/>
                </a:lnTo>
                <a:lnTo>
                  <a:pt x="304" y="797"/>
                </a:lnTo>
                <a:lnTo>
                  <a:pt x="304" y="797"/>
                </a:lnTo>
                <a:lnTo>
                  <a:pt x="305" y="797"/>
                </a:lnTo>
                <a:lnTo>
                  <a:pt x="305" y="797"/>
                </a:lnTo>
                <a:lnTo>
                  <a:pt x="305" y="797"/>
                </a:lnTo>
                <a:lnTo>
                  <a:pt x="307" y="797"/>
                </a:lnTo>
                <a:lnTo>
                  <a:pt x="307" y="797"/>
                </a:lnTo>
                <a:lnTo>
                  <a:pt x="307" y="799"/>
                </a:lnTo>
                <a:lnTo>
                  <a:pt x="308" y="799"/>
                </a:lnTo>
                <a:lnTo>
                  <a:pt x="308" y="799"/>
                </a:lnTo>
                <a:lnTo>
                  <a:pt x="308" y="799"/>
                </a:lnTo>
                <a:lnTo>
                  <a:pt x="308" y="800"/>
                </a:lnTo>
                <a:lnTo>
                  <a:pt x="308" y="799"/>
                </a:lnTo>
                <a:lnTo>
                  <a:pt x="308" y="799"/>
                </a:lnTo>
                <a:lnTo>
                  <a:pt x="309" y="799"/>
                </a:lnTo>
                <a:lnTo>
                  <a:pt x="309" y="800"/>
                </a:lnTo>
                <a:lnTo>
                  <a:pt x="308" y="800"/>
                </a:lnTo>
                <a:lnTo>
                  <a:pt x="308" y="800"/>
                </a:lnTo>
                <a:lnTo>
                  <a:pt x="309" y="800"/>
                </a:lnTo>
                <a:lnTo>
                  <a:pt x="309" y="800"/>
                </a:lnTo>
                <a:lnTo>
                  <a:pt x="309" y="800"/>
                </a:lnTo>
                <a:lnTo>
                  <a:pt x="311" y="800"/>
                </a:lnTo>
                <a:lnTo>
                  <a:pt x="311" y="801"/>
                </a:lnTo>
                <a:lnTo>
                  <a:pt x="311" y="801"/>
                </a:lnTo>
                <a:lnTo>
                  <a:pt x="311" y="801"/>
                </a:lnTo>
                <a:lnTo>
                  <a:pt x="311" y="801"/>
                </a:lnTo>
                <a:lnTo>
                  <a:pt x="311" y="803"/>
                </a:lnTo>
                <a:lnTo>
                  <a:pt x="311" y="801"/>
                </a:lnTo>
                <a:lnTo>
                  <a:pt x="312" y="801"/>
                </a:lnTo>
                <a:lnTo>
                  <a:pt x="312" y="801"/>
                </a:lnTo>
                <a:lnTo>
                  <a:pt x="312" y="803"/>
                </a:lnTo>
                <a:lnTo>
                  <a:pt x="314" y="803"/>
                </a:lnTo>
                <a:lnTo>
                  <a:pt x="314" y="803"/>
                </a:lnTo>
                <a:lnTo>
                  <a:pt x="314" y="803"/>
                </a:lnTo>
                <a:lnTo>
                  <a:pt x="314" y="803"/>
                </a:lnTo>
                <a:lnTo>
                  <a:pt x="314" y="803"/>
                </a:lnTo>
                <a:lnTo>
                  <a:pt x="314" y="804"/>
                </a:lnTo>
                <a:lnTo>
                  <a:pt x="314" y="804"/>
                </a:lnTo>
                <a:lnTo>
                  <a:pt x="314" y="806"/>
                </a:lnTo>
                <a:lnTo>
                  <a:pt x="314" y="806"/>
                </a:lnTo>
                <a:lnTo>
                  <a:pt x="314" y="806"/>
                </a:lnTo>
                <a:lnTo>
                  <a:pt x="314" y="806"/>
                </a:lnTo>
                <a:lnTo>
                  <a:pt x="315" y="807"/>
                </a:lnTo>
                <a:lnTo>
                  <a:pt x="315" y="807"/>
                </a:lnTo>
                <a:lnTo>
                  <a:pt x="314" y="807"/>
                </a:lnTo>
                <a:lnTo>
                  <a:pt x="314" y="808"/>
                </a:lnTo>
                <a:lnTo>
                  <a:pt x="315" y="808"/>
                </a:lnTo>
                <a:lnTo>
                  <a:pt x="315" y="808"/>
                </a:lnTo>
                <a:lnTo>
                  <a:pt x="315" y="808"/>
                </a:lnTo>
                <a:lnTo>
                  <a:pt x="315" y="808"/>
                </a:lnTo>
                <a:lnTo>
                  <a:pt x="315" y="810"/>
                </a:lnTo>
                <a:lnTo>
                  <a:pt x="315" y="810"/>
                </a:lnTo>
                <a:lnTo>
                  <a:pt x="315" y="810"/>
                </a:lnTo>
                <a:lnTo>
                  <a:pt x="314" y="810"/>
                </a:lnTo>
                <a:lnTo>
                  <a:pt x="315" y="810"/>
                </a:lnTo>
                <a:lnTo>
                  <a:pt x="315" y="810"/>
                </a:lnTo>
                <a:lnTo>
                  <a:pt x="315" y="811"/>
                </a:lnTo>
                <a:lnTo>
                  <a:pt x="316" y="810"/>
                </a:lnTo>
                <a:lnTo>
                  <a:pt x="316" y="810"/>
                </a:lnTo>
                <a:lnTo>
                  <a:pt x="316" y="811"/>
                </a:lnTo>
                <a:lnTo>
                  <a:pt x="316" y="811"/>
                </a:lnTo>
                <a:lnTo>
                  <a:pt x="318" y="811"/>
                </a:lnTo>
                <a:lnTo>
                  <a:pt x="318" y="811"/>
                </a:lnTo>
                <a:lnTo>
                  <a:pt x="318" y="811"/>
                </a:lnTo>
                <a:lnTo>
                  <a:pt x="318" y="811"/>
                </a:lnTo>
                <a:lnTo>
                  <a:pt x="319" y="811"/>
                </a:lnTo>
                <a:lnTo>
                  <a:pt x="319" y="811"/>
                </a:lnTo>
                <a:lnTo>
                  <a:pt x="319" y="810"/>
                </a:lnTo>
                <a:lnTo>
                  <a:pt x="319" y="810"/>
                </a:lnTo>
                <a:lnTo>
                  <a:pt x="319" y="811"/>
                </a:lnTo>
                <a:lnTo>
                  <a:pt x="320" y="811"/>
                </a:lnTo>
                <a:lnTo>
                  <a:pt x="320" y="811"/>
                </a:lnTo>
                <a:lnTo>
                  <a:pt x="322" y="811"/>
                </a:lnTo>
                <a:lnTo>
                  <a:pt x="322" y="811"/>
                </a:lnTo>
                <a:lnTo>
                  <a:pt x="322" y="811"/>
                </a:lnTo>
                <a:lnTo>
                  <a:pt x="322" y="812"/>
                </a:lnTo>
                <a:lnTo>
                  <a:pt x="322" y="812"/>
                </a:lnTo>
                <a:lnTo>
                  <a:pt x="322" y="812"/>
                </a:lnTo>
                <a:lnTo>
                  <a:pt x="322" y="812"/>
                </a:lnTo>
                <a:lnTo>
                  <a:pt x="322" y="812"/>
                </a:lnTo>
                <a:lnTo>
                  <a:pt x="323" y="812"/>
                </a:lnTo>
                <a:lnTo>
                  <a:pt x="323" y="812"/>
                </a:lnTo>
                <a:lnTo>
                  <a:pt x="323" y="814"/>
                </a:lnTo>
                <a:lnTo>
                  <a:pt x="323" y="814"/>
                </a:lnTo>
                <a:lnTo>
                  <a:pt x="324" y="814"/>
                </a:lnTo>
                <a:lnTo>
                  <a:pt x="324" y="814"/>
                </a:lnTo>
                <a:lnTo>
                  <a:pt x="324" y="814"/>
                </a:lnTo>
                <a:lnTo>
                  <a:pt x="324" y="814"/>
                </a:lnTo>
                <a:lnTo>
                  <a:pt x="324" y="814"/>
                </a:lnTo>
                <a:lnTo>
                  <a:pt x="324" y="814"/>
                </a:lnTo>
                <a:lnTo>
                  <a:pt x="326" y="814"/>
                </a:lnTo>
                <a:lnTo>
                  <a:pt x="326" y="815"/>
                </a:lnTo>
                <a:lnTo>
                  <a:pt x="326" y="815"/>
                </a:lnTo>
                <a:lnTo>
                  <a:pt x="326" y="815"/>
                </a:lnTo>
                <a:lnTo>
                  <a:pt x="326" y="815"/>
                </a:lnTo>
                <a:lnTo>
                  <a:pt x="326" y="816"/>
                </a:lnTo>
                <a:lnTo>
                  <a:pt x="326" y="816"/>
                </a:lnTo>
                <a:lnTo>
                  <a:pt x="326" y="816"/>
                </a:lnTo>
                <a:lnTo>
                  <a:pt x="326" y="816"/>
                </a:lnTo>
                <a:lnTo>
                  <a:pt x="326" y="818"/>
                </a:lnTo>
                <a:lnTo>
                  <a:pt x="326" y="816"/>
                </a:lnTo>
                <a:lnTo>
                  <a:pt x="327" y="816"/>
                </a:lnTo>
                <a:lnTo>
                  <a:pt x="327" y="818"/>
                </a:lnTo>
                <a:lnTo>
                  <a:pt x="327" y="818"/>
                </a:lnTo>
                <a:lnTo>
                  <a:pt x="327" y="818"/>
                </a:lnTo>
                <a:lnTo>
                  <a:pt x="327" y="818"/>
                </a:lnTo>
                <a:lnTo>
                  <a:pt x="327" y="819"/>
                </a:lnTo>
                <a:lnTo>
                  <a:pt x="327" y="819"/>
                </a:lnTo>
                <a:lnTo>
                  <a:pt x="327" y="819"/>
                </a:lnTo>
                <a:lnTo>
                  <a:pt x="327" y="819"/>
                </a:lnTo>
                <a:lnTo>
                  <a:pt x="329" y="819"/>
                </a:lnTo>
                <a:lnTo>
                  <a:pt x="329" y="819"/>
                </a:lnTo>
                <a:lnTo>
                  <a:pt x="329" y="819"/>
                </a:lnTo>
                <a:lnTo>
                  <a:pt x="329" y="821"/>
                </a:lnTo>
                <a:lnTo>
                  <a:pt x="330" y="821"/>
                </a:lnTo>
                <a:lnTo>
                  <a:pt x="329" y="821"/>
                </a:lnTo>
                <a:lnTo>
                  <a:pt x="330" y="821"/>
                </a:lnTo>
                <a:lnTo>
                  <a:pt x="330" y="821"/>
                </a:lnTo>
                <a:lnTo>
                  <a:pt x="330" y="821"/>
                </a:lnTo>
                <a:lnTo>
                  <a:pt x="330" y="821"/>
                </a:lnTo>
                <a:lnTo>
                  <a:pt x="330" y="821"/>
                </a:lnTo>
                <a:lnTo>
                  <a:pt x="330" y="821"/>
                </a:lnTo>
                <a:lnTo>
                  <a:pt x="331" y="821"/>
                </a:lnTo>
                <a:lnTo>
                  <a:pt x="331" y="822"/>
                </a:lnTo>
                <a:lnTo>
                  <a:pt x="331" y="822"/>
                </a:lnTo>
                <a:lnTo>
                  <a:pt x="331" y="822"/>
                </a:lnTo>
                <a:lnTo>
                  <a:pt x="331" y="822"/>
                </a:lnTo>
                <a:lnTo>
                  <a:pt x="330" y="822"/>
                </a:lnTo>
                <a:lnTo>
                  <a:pt x="330" y="822"/>
                </a:lnTo>
                <a:lnTo>
                  <a:pt x="330" y="823"/>
                </a:lnTo>
                <a:lnTo>
                  <a:pt x="331" y="823"/>
                </a:lnTo>
                <a:lnTo>
                  <a:pt x="330" y="823"/>
                </a:lnTo>
                <a:lnTo>
                  <a:pt x="330" y="823"/>
                </a:lnTo>
                <a:lnTo>
                  <a:pt x="331" y="823"/>
                </a:lnTo>
                <a:lnTo>
                  <a:pt x="331" y="825"/>
                </a:lnTo>
                <a:lnTo>
                  <a:pt x="331" y="825"/>
                </a:lnTo>
                <a:lnTo>
                  <a:pt x="331" y="825"/>
                </a:lnTo>
                <a:lnTo>
                  <a:pt x="331" y="825"/>
                </a:lnTo>
                <a:lnTo>
                  <a:pt x="331" y="825"/>
                </a:lnTo>
                <a:lnTo>
                  <a:pt x="333" y="825"/>
                </a:lnTo>
                <a:lnTo>
                  <a:pt x="333" y="825"/>
                </a:lnTo>
                <a:lnTo>
                  <a:pt x="333" y="826"/>
                </a:lnTo>
                <a:lnTo>
                  <a:pt x="333" y="826"/>
                </a:lnTo>
                <a:lnTo>
                  <a:pt x="333" y="826"/>
                </a:lnTo>
                <a:lnTo>
                  <a:pt x="334" y="826"/>
                </a:lnTo>
                <a:lnTo>
                  <a:pt x="334" y="826"/>
                </a:lnTo>
                <a:lnTo>
                  <a:pt x="334" y="826"/>
                </a:lnTo>
                <a:lnTo>
                  <a:pt x="334" y="827"/>
                </a:lnTo>
                <a:lnTo>
                  <a:pt x="335" y="827"/>
                </a:lnTo>
                <a:lnTo>
                  <a:pt x="335" y="827"/>
                </a:lnTo>
                <a:lnTo>
                  <a:pt x="335" y="826"/>
                </a:lnTo>
                <a:lnTo>
                  <a:pt x="335" y="827"/>
                </a:lnTo>
                <a:lnTo>
                  <a:pt x="335" y="826"/>
                </a:lnTo>
                <a:lnTo>
                  <a:pt x="337" y="826"/>
                </a:lnTo>
                <a:lnTo>
                  <a:pt x="337" y="827"/>
                </a:lnTo>
                <a:lnTo>
                  <a:pt x="337" y="827"/>
                </a:lnTo>
                <a:lnTo>
                  <a:pt x="338" y="826"/>
                </a:lnTo>
                <a:lnTo>
                  <a:pt x="338" y="827"/>
                </a:lnTo>
                <a:lnTo>
                  <a:pt x="338" y="827"/>
                </a:lnTo>
                <a:lnTo>
                  <a:pt x="338" y="826"/>
                </a:lnTo>
                <a:lnTo>
                  <a:pt x="338" y="826"/>
                </a:lnTo>
                <a:lnTo>
                  <a:pt x="340" y="826"/>
                </a:lnTo>
                <a:lnTo>
                  <a:pt x="340" y="826"/>
                </a:lnTo>
                <a:lnTo>
                  <a:pt x="341" y="826"/>
                </a:lnTo>
                <a:lnTo>
                  <a:pt x="341" y="826"/>
                </a:lnTo>
                <a:lnTo>
                  <a:pt x="341" y="826"/>
                </a:lnTo>
                <a:lnTo>
                  <a:pt x="341" y="826"/>
                </a:lnTo>
                <a:lnTo>
                  <a:pt x="342" y="826"/>
                </a:lnTo>
                <a:lnTo>
                  <a:pt x="342" y="826"/>
                </a:lnTo>
                <a:lnTo>
                  <a:pt x="344" y="826"/>
                </a:lnTo>
                <a:lnTo>
                  <a:pt x="344" y="827"/>
                </a:lnTo>
                <a:lnTo>
                  <a:pt x="344" y="826"/>
                </a:lnTo>
                <a:lnTo>
                  <a:pt x="344" y="826"/>
                </a:lnTo>
                <a:lnTo>
                  <a:pt x="344" y="827"/>
                </a:lnTo>
                <a:lnTo>
                  <a:pt x="344" y="827"/>
                </a:lnTo>
                <a:lnTo>
                  <a:pt x="345" y="827"/>
                </a:lnTo>
                <a:lnTo>
                  <a:pt x="345" y="827"/>
                </a:lnTo>
                <a:lnTo>
                  <a:pt x="345" y="827"/>
                </a:lnTo>
                <a:lnTo>
                  <a:pt x="345" y="827"/>
                </a:lnTo>
                <a:lnTo>
                  <a:pt x="346" y="827"/>
                </a:lnTo>
                <a:lnTo>
                  <a:pt x="346" y="827"/>
                </a:lnTo>
                <a:lnTo>
                  <a:pt x="346" y="827"/>
                </a:lnTo>
                <a:lnTo>
                  <a:pt x="346" y="827"/>
                </a:lnTo>
                <a:lnTo>
                  <a:pt x="346" y="827"/>
                </a:lnTo>
                <a:lnTo>
                  <a:pt x="348" y="827"/>
                </a:lnTo>
                <a:lnTo>
                  <a:pt x="348" y="827"/>
                </a:lnTo>
                <a:lnTo>
                  <a:pt x="348" y="827"/>
                </a:lnTo>
                <a:lnTo>
                  <a:pt x="349" y="827"/>
                </a:lnTo>
                <a:lnTo>
                  <a:pt x="349" y="829"/>
                </a:lnTo>
                <a:lnTo>
                  <a:pt x="349" y="829"/>
                </a:lnTo>
                <a:lnTo>
                  <a:pt x="349" y="829"/>
                </a:lnTo>
                <a:lnTo>
                  <a:pt x="349" y="830"/>
                </a:lnTo>
                <a:lnTo>
                  <a:pt x="349" y="830"/>
                </a:lnTo>
                <a:lnTo>
                  <a:pt x="349" y="830"/>
                </a:lnTo>
                <a:lnTo>
                  <a:pt x="350" y="830"/>
                </a:lnTo>
                <a:lnTo>
                  <a:pt x="350" y="830"/>
                </a:lnTo>
                <a:lnTo>
                  <a:pt x="350" y="830"/>
                </a:lnTo>
                <a:lnTo>
                  <a:pt x="350" y="832"/>
                </a:lnTo>
                <a:lnTo>
                  <a:pt x="352" y="832"/>
                </a:lnTo>
                <a:lnTo>
                  <a:pt x="352" y="832"/>
                </a:lnTo>
                <a:lnTo>
                  <a:pt x="352" y="832"/>
                </a:lnTo>
                <a:lnTo>
                  <a:pt x="352" y="830"/>
                </a:lnTo>
                <a:lnTo>
                  <a:pt x="353" y="830"/>
                </a:lnTo>
                <a:lnTo>
                  <a:pt x="353" y="830"/>
                </a:lnTo>
                <a:lnTo>
                  <a:pt x="353" y="830"/>
                </a:lnTo>
                <a:lnTo>
                  <a:pt x="355" y="830"/>
                </a:lnTo>
                <a:lnTo>
                  <a:pt x="355" y="830"/>
                </a:lnTo>
                <a:lnTo>
                  <a:pt x="355" y="830"/>
                </a:lnTo>
                <a:lnTo>
                  <a:pt x="355" y="830"/>
                </a:lnTo>
                <a:lnTo>
                  <a:pt x="356" y="830"/>
                </a:lnTo>
                <a:lnTo>
                  <a:pt x="356" y="830"/>
                </a:lnTo>
                <a:lnTo>
                  <a:pt x="356" y="829"/>
                </a:lnTo>
                <a:lnTo>
                  <a:pt x="357" y="829"/>
                </a:lnTo>
                <a:lnTo>
                  <a:pt x="357" y="829"/>
                </a:lnTo>
                <a:lnTo>
                  <a:pt x="357" y="829"/>
                </a:lnTo>
                <a:lnTo>
                  <a:pt x="357" y="829"/>
                </a:lnTo>
                <a:lnTo>
                  <a:pt x="359" y="829"/>
                </a:lnTo>
                <a:lnTo>
                  <a:pt x="359" y="829"/>
                </a:lnTo>
                <a:lnTo>
                  <a:pt x="359" y="827"/>
                </a:lnTo>
                <a:lnTo>
                  <a:pt x="360" y="827"/>
                </a:lnTo>
                <a:lnTo>
                  <a:pt x="360" y="829"/>
                </a:lnTo>
                <a:lnTo>
                  <a:pt x="360" y="829"/>
                </a:lnTo>
                <a:lnTo>
                  <a:pt x="360" y="827"/>
                </a:lnTo>
                <a:lnTo>
                  <a:pt x="360" y="827"/>
                </a:lnTo>
                <a:lnTo>
                  <a:pt x="361" y="827"/>
                </a:lnTo>
                <a:lnTo>
                  <a:pt x="361" y="827"/>
                </a:lnTo>
                <a:lnTo>
                  <a:pt x="361" y="827"/>
                </a:lnTo>
                <a:lnTo>
                  <a:pt x="361" y="827"/>
                </a:lnTo>
                <a:lnTo>
                  <a:pt x="363" y="827"/>
                </a:lnTo>
                <a:lnTo>
                  <a:pt x="361" y="826"/>
                </a:lnTo>
                <a:lnTo>
                  <a:pt x="363" y="826"/>
                </a:lnTo>
                <a:lnTo>
                  <a:pt x="361" y="823"/>
                </a:lnTo>
                <a:lnTo>
                  <a:pt x="361" y="823"/>
                </a:lnTo>
                <a:lnTo>
                  <a:pt x="361" y="822"/>
                </a:lnTo>
                <a:lnTo>
                  <a:pt x="361" y="822"/>
                </a:lnTo>
                <a:lnTo>
                  <a:pt x="360" y="821"/>
                </a:lnTo>
                <a:lnTo>
                  <a:pt x="360" y="819"/>
                </a:lnTo>
                <a:lnTo>
                  <a:pt x="360" y="816"/>
                </a:lnTo>
                <a:lnTo>
                  <a:pt x="360" y="815"/>
                </a:lnTo>
                <a:lnTo>
                  <a:pt x="360" y="815"/>
                </a:lnTo>
                <a:lnTo>
                  <a:pt x="359" y="812"/>
                </a:lnTo>
                <a:lnTo>
                  <a:pt x="357" y="811"/>
                </a:lnTo>
                <a:lnTo>
                  <a:pt x="357" y="811"/>
                </a:lnTo>
                <a:lnTo>
                  <a:pt x="357" y="810"/>
                </a:lnTo>
                <a:lnTo>
                  <a:pt x="357" y="810"/>
                </a:lnTo>
                <a:lnTo>
                  <a:pt x="357" y="808"/>
                </a:lnTo>
                <a:lnTo>
                  <a:pt x="357" y="808"/>
                </a:lnTo>
                <a:lnTo>
                  <a:pt x="357" y="808"/>
                </a:lnTo>
                <a:lnTo>
                  <a:pt x="357" y="807"/>
                </a:lnTo>
                <a:lnTo>
                  <a:pt x="357" y="806"/>
                </a:lnTo>
                <a:lnTo>
                  <a:pt x="357" y="804"/>
                </a:lnTo>
                <a:lnTo>
                  <a:pt x="357" y="803"/>
                </a:lnTo>
                <a:lnTo>
                  <a:pt x="356" y="803"/>
                </a:lnTo>
                <a:lnTo>
                  <a:pt x="356" y="803"/>
                </a:lnTo>
                <a:lnTo>
                  <a:pt x="355" y="803"/>
                </a:lnTo>
                <a:lnTo>
                  <a:pt x="355" y="803"/>
                </a:lnTo>
                <a:lnTo>
                  <a:pt x="352" y="803"/>
                </a:lnTo>
                <a:lnTo>
                  <a:pt x="350" y="803"/>
                </a:lnTo>
                <a:lnTo>
                  <a:pt x="349" y="803"/>
                </a:lnTo>
                <a:lnTo>
                  <a:pt x="346" y="803"/>
                </a:lnTo>
                <a:lnTo>
                  <a:pt x="344" y="803"/>
                </a:lnTo>
                <a:lnTo>
                  <a:pt x="342" y="800"/>
                </a:lnTo>
                <a:lnTo>
                  <a:pt x="342" y="800"/>
                </a:lnTo>
                <a:lnTo>
                  <a:pt x="342" y="799"/>
                </a:lnTo>
                <a:lnTo>
                  <a:pt x="341" y="799"/>
                </a:lnTo>
                <a:lnTo>
                  <a:pt x="341" y="799"/>
                </a:lnTo>
                <a:lnTo>
                  <a:pt x="341" y="799"/>
                </a:lnTo>
                <a:lnTo>
                  <a:pt x="341" y="800"/>
                </a:lnTo>
                <a:lnTo>
                  <a:pt x="341" y="799"/>
                </a:lnTo>
                <a:lnTo>
                  <a:pt x="340" y="799"/>
                </a:lnTo>
                <a:lnTo>
                  <a:pt x="340" y="799"/>
                </a:lnTo>
                <a:lnTo>
                  <a:pt x="338" y="799"/>
                </a:lnTo>
                <a:lnTo>
                  <a:pt x="338" y="799"/>
                </a:lnTo>
                <a:lnTo>
                  <a:pt x="338" y="800"/>
                </a:lnTo>
                <a:lnTo>
                  <a:pt x="338" y="799"/>
                </a:lnTo>
                <a:lnTo>
                  <a:pt x="338" y="799"/>
                </a:lnTo>
                <a:lnTo>
                  <a:pt x="338" y="799"/>
                </a:lnTo>
                <a:lnTo>
                  <a:pt x="338" y="799"/>
                </a:lnTo>
                <a:lnTo>
                  <a:pt x="338" y="797"/>
                </a:lnTo>
                <a:lnTo>
                  <a:pt x="338" y="797"/>
                </a:lnTo>
                <a:lnTo>
                  <a:pt x="338" y="797"/>
                </a:lnTo>
                <a:lnTo>
                  <a:pt x="338" y="797"/>
                </a:lnTo>
                <a:lnTo>
                  <a:pt x="340" y="797"/>
                </a:lnTo>
                <a:lnTo>
                  <a:pt x="340" y="796"/>
                </a:lnTo>
                <a:lnTo>
                  <a:pt x="340" y="796"/>
                </a:lnTo>
                <a:lnTo>
                  <a:pt x="340" y="796"/>
                </a:lnTo>
                <a:lnTo>
                  <a:pt x="340" y="795"/>
                </a:lnTo>
                <a:lnTo>
                  <a:pt x="340" y="795"/>
                </a:lnTo>
                <a:lnTo>
                  <a:pt x="338" y="793"/>
                </a:lnTo>
                <a:lnTo>
                  <a:pt x="338" y="793"/>
                </a:lnTo>
                <a:lnTo>
                  <a:pt x="338" y="792"/>
                </a:lnTo>
                <a:lnTo>
                  <a:pt x="337" y="791"/>
                </a:lnTo>
                <a:lnTo>
                  <a:pt x="335" y="792"/>
                </a:lnTo>
                <a:lnTo>
                  <a:pt x="334" y="795"/>
                </a:lnTo>
                <a:lnTo>
                  <a:pt x="334" y="793"/>
                </a:lnTo>
                <a:lnTo>
                  <a:pt x="333" y="792"/>
                </a:lnTo>
                <a:lnTo>
                  <a:pt x="331" y="788"/>
                </a:lnTo>
                <a:lnTo>
                  <a:pt x="330" y="786"/>
                </a:lnTo>
                <a:lnTo>
                  <a:pt x="330" y="786"/>
                </a:lnTo>
                <a:lnTo>
                  <a:pt x="330" y="786"/>
                </a:lnTo>
                <a:lnTo>
                  <a:pt x="327" y="781"/>
                </a:lnTo>
                <a:lnTo>
                  <a:pt x="326" y="781"/>
                </a:lnTo>
                <a:lnTo>
                  <a:pt x="322" y="781"/>
                </a:lnTo>
                <a:lnTo>
                  <a:pt x="320" y="781"/>
                </a:lnTo>
                <a:lnTo>
                  <a:pt x="320" y="781"/>
                </a:lnTo>
                <a:lnTo>
                  <a:pt x="319" y="780"/>
                </a:lnTo>
                <a:lnTo>
                  <a:pt x="319" y="778"/>
                </a:lnTo>
                <a:lnTo>
                  <a:pt x="318" y="777"/>
                </a:lnTo>
                <a:lnTo>
                  <a:pt x="318" y="777"/>
                </a:lnTo>
                <a:lnTo>
                  <a:pt x="318" y="775"/>
                </a:lnTo>
                <a:lnTo>
                  <a:pt x="318" y="775"/>
                </a:lnTo>
                <a:lnTo>
                  <a:pt x="318" y="771"/>
                </a:lnTo>
                <a:lnTo>
                  <a:pt x="318" y="769"/>
                </a:lnTo>
                <a:lnTo>
                  <a:pt x="318" y="766"/>
                </a:lnTo>
                <a:lnTo>
                  <a:pt x="318" y="765"/>
                </a:lnTo>
                <a:lnTo>
                  <a:pt x="318" y="763"/>
                </a:lnTo>
                <a:lnTo>
                  <a:pt x="318" y="762"/>
                </a:lnTo>
                <a:lnTo>
                  <a:pt x="318" y="762"/>
                </a:lnTo>
                <a:lnTo>
                  <a:pt x="318" y="762"/>
                </a:lnTo>
                <a:lnTo>
                  <a:pt x="318" y="760"/>
                </a:lnTo>
                <a:lnTo>
                  <a:pt x="316" y="756"/>
                </a:lnTo>
                <a:lnTo>
                  <a:pt x="316" y="754"/>
                </a:lnTo>
                <a:lnTo>
                  <a:pt x="315" y="751"/>
                </a:lnTo>
                <a:lnTo>
                  <a:pt x="315" y="749"/>
                </a:lnTo>
                <a:lnTo>
                  <a:pt x="316" y="749"/>
                </a:lnTo>
                <a:lnTo>
                  <a:pt x="315" y="749"/>
                </a:lnTo>
                <a:lnTo>
                  <a:pt x="315" y="749"/>
                </a:lnTo>
                <a:lnTo>
                  <a:pt x="315" y="749"/>
                </a:lnTo>
                <a:lnTo>
                  <a:pt x="315" y="749"/>
                </a:lnTo>
                <a:lnTo>
                  <a:pt x="314" y="749"/>
                </a:lnTo>
                <a:lnTo>
                  <a:pt x="314" y="749"/>
                </a:lnTo>
                <a:lnTo>
                  <a:pt x="314" y="749"/>
                </a:lnTo>
                <a:lnTo>
                  <a:pt x="314" y="749"/>
                </a:lnTo>
                <a:lnTo>
                  <a:pt x="314" y="749"/>
                </a:lnTo>
                <a:lnTo>
                  <a:pt x="314" y="748"/>
                </a:lnTo>
                <a:lnTo>
                  <a:pt x="314" y="748"/>
                </a:lnTo>
                <a:lnTo>
                  <a:pt x="314" y="748"/>
                </a:lnTo>
                <a:lnTo>
                  <a:pt x="312" y="748"/>
                </a:lnTo>
                <a:lnTo>
                  <a:pt x="312" y="748"/>
                </a:lnTo>
                <a:lnTo>
                  <a:pt x="312" y="748"/>
                </a:lnTo>
                <a:lnTo>
                  <a:pt x="312" y="748"/>
                </a:lnTo>
                <a:lnTo>
                  <a:pt x="311" y="748"/>
                </a:lnTo>
                <a:lnTo>
                  <a:pt x="311" y="748"/>
                </a:lnTo>
                <a:lnTo>
                  <a:pt x="311" y="748"/>
                </a:lnTo>
                <a:lnTo>
                  <a:pt x="311" y="747"/>
                </a:lnTo>
                <a:lnTo>
                  <a:pt x="309" y="747"/>
                </a:lnTo>
                <a:lnTo>
                  <a:pt x="309" y="747"/>
                </a:lnTo>
                <a:lnTo>
                  <a:pt x="309" y="747"/>
                </a:lnTo>
                <a:lnTo>
                  <a:pt x="309" y="747"/>
                </a:lnTo>
                <a:lnTo>
                  <a:pt x="308" y="747"/>
                </a:lnTo>
                <a:lnTo>
                  <a:pt x="308" y="747"/>
                </a:lnTo>
                <a:lnTo>
                  <a:pt x="308" y="747"/>
                </a:lnTo>
                <a:lnTo>
                  <a:pt x="308" y="745"/>
                </a:lnTo>
                <a:lnTo>
                  <a:pt x="308" y="745"/>
                </a:lnTo>
                <a:lnTo>
                  <a:pt x="307" y="745"/>
                </a:lnTo>
                <a:lnTo>
                  <a:pt x="307" y="745"/>
                </a:lnTo>
                <a:lnTo>
                  <a:pt x="305" y="745"/>
                </a:lnTo>
                <a:lnTo>
                  <a:pt x="305" y="745"/>
                </a:lnTo>
                <a:lnTo>
                  <a:pt x="305" y="745"/>
                </a:lnTo>
                <a:lnTo>
                  <a:pt x="305" y="745"/>
                </a:lnTo>
                <a:lnTo>
                  <a:pt x="305" y="745"/>
                </a:lnTo>
                <a:lnTo>
                  <a:pt x="305" y="745"/>
                </a:lnTo>
                <a:lnTo>
                  <a:pt x="304" y="745"/>
                </a:lnTo>
                <a:lnTo>
                  <a:pt x="304" y="745"/>
                </a:lnTo>
                <a:lnTo>
                  <a:pt x="304" y="747"/>
                </a:lnTo>
                <a:lnTo>
                  <a:pt x="304" y="747"/>
                </a:lnTo>
                <a:lnTo>
                  <a:pt x="304" y="745"/>
                </a:lnTo>
                <a:lnTo>
                  <a:pt x="304" y="747"/>
                </a:lnTo>
                <a:lnTo>
                  <a:pt x="303" y="747"/>
                </a:lnTo>
                <a:lnTo>
                  <a:pt x="303" y="747"/>
                </a:lnTo>
                <a:lnTo>
                  <a:pt x="303" y="747"/>
                </a:lnTo>
                <a:lnTo>
                  <a:pt x="301" y="747"/>
                </a:lnTo>
                <a:lnTo>
                  <a:pt x="301" y="747"/>
                </a:lnTo>
                <a:lnTo>
                  <a:pt x="301" y="747"/>
                </a:lnTo>
                <a:lnTo>
                  <a:pt x="300" y="747"/>
                </a:lnTo>
                <a:lnTo>
                  <a:pt x="300" y="747"/>
                </a:lnTo>
                <a:lnTo>
                  <a:pt x="300" y="745"/>
                </a:lnTo>
                <a:lnTo>
                  <a:pt x="300" y="745"/>
                </a:lnTo>
                <a:lnTo>
                  <a:pt x="300" y="747"/>
                </a:lnTo>
                <a:lnTo>
                  <a:pt x="300" y="747"/>
                </a:lnTo>
                <a:lnTo>
                  <a:pt x="300" y="747"/>
                </a:lnTo>
                <a:lnTo>
                  <a:pt x="300" y="747"/>
                </a:lnTo>
                <a:lnTo>
                  <a:pt x="298" y="747"/>
                </a:lnTo>
                <a:lnTo>
                  <a:pt x="298" y="747"/>
                </a:lnTo>
                <a:lnTo>
                  <a:pt x="298" y="745"/>
                </a:lnTo>
                <a:lnTo>
                  <a:pt x="298" y="747"/>
                </a:lnTo>
                <a:lnTo>
                  <a:pt x="298" y="747"/>
                </a:lnTo>
                <a:lnTo>
                  <a:pt x="297" y="747"/>
                </a:lnTo>
                <a:lnTo>
                  <a:pt x="297" y="747"/>
                </a:lnTo>
                <a:lnTo>
                  <a:pt x="297" y="747"/>
                </a:lnTo>
                <a:lnTo>
                  <a:pt x="297" y="747"/>
                </a:lnTo>
                <a:lnTo>
                  <a:pt x="296" y="747"/>
                </a:lnTo>
                <a:lnTo>
                  <a:pt x="296" y="747"/>
                </a:lnTo>
                <a:lnTo>
                  <a:pt x="296" y="748"/>
                </a:lnTo>
                <a:lnTo>
                  <a:pt x="294" y="748"/>
                </a:lnTo>
                <a:lnTo>
                  <a:pt x="294" y="748"/>
                </a:lnTo>
                <a:lnTo>
                  <a:pt x="294" y="748"/>
                </a:lnTo>
                <a:lnTo>
                  <a:pt x="294" y="748"/>
                </a:lnTo>
                <a:lnTo>
                  <a:pt x="293" y="748"/>
                </a:lnTo>
                <a:lnTo>
                  <a:pt x="293" y="748"/>
                </a:lnTo>
                <a:lnTo>
                  <a:pt x="293" y="747"/>
                </a:lnTo>
                <a:lnTo>
                  <a:pt x="293" y="748"/>
                </a:lnTo>
                <a:lnTo>
                  <a:pt x="292" y="748"/>
                </a:lnTo>
                <a:lnTo>
                  <a:pt x="293" y="748"/>
                </a:lnTo>
                <a:lnTo>
                  <a:pt x="293" y="748"/>
                </a:lnTo>
                <a:lnTo>
                  <a:pt x="292" y="748"/>
                </a:lnTo>
                <a:lnTo>
                  <a:pt x="292" y="748"/>
                </a:lnTo>
                <a:lnTo>
                  <a:pt x="292" y="748"/>
                </a:lnTo>
                <a:lnTo>
                  <a:pt x="292" y="749"/>
                </a:lnTo>
                <a:lnTo>
                  <a:pt x="292" y="749"/>
                </a:lnTo>
                <a:lnTo>
                  <a:pt x="292" y="749"/>
                </a:lnTo>
                <a:lnTo>
                  <a:pt x="290" y="749"/>
                </a:lnTo>
                <a:lnTo>
                  <a:pt x="290" y="749"/>
                </a:lnTo>
                <a:lnTo>
                  <a:pt x="289" y="749"/>
                </a:lnTo>
                <a:lnTo>
                  <a:pt x="289" y="751"/>
                </a:lnTo>
                <a:lnTo>
                  <a:pt x="289" y="751"/>
                </a:lnTo>
                <a:lnTo>
                  <a:pt x="289" y="751"/>
                </a:lnTo>
                <a:lnTo>
                  <a:pt x="289" y="749"/>
                </a:lnTo>
                <a:lnTo>
                  <a:pt x="289" y="749"/>
                </a:lnTo>
                <a:lnTo>
                  <a:pt x="289" y="749"/>
                </a:lnTo>
                <a:lnTo>
                  <a:pt x="288" y="749"/>
                </a:lnTo>
                <a:lnTo>
                  <a:pt x="288" y="748"/>
                </a:lnTo>
                <a:lnTo>
                  <a:pt x="288" y="748"/>
                </a:lnTo>
                <a:lnTo>
                  <a:pt x="286" y="748"/>
                </a:lnTo>
                <a:lnTo>
                  <a:pt x="283" y="747"/>
                </a:lnTo>
                <a:lnTo>
                  <a:pt x="279" y="743"/>
                </a:lnTo>
                <a:lnTo>
                  <a:pt x="278" y="743"/>
                </a:lnTo>
                <a:lnTo>
                  <a:pt x="275" y="741"/>
                </a:lnTo>
                <a:lnTo>
                  <a:pt x="272" y="739"/>
                </a:lnTo>
                <a:lnTo>
                  <a:pt x="272" y="739"/>
                </a:lnTo>
                <a:lnTo>
                  <a:pt x="271" y="739"/>
                </a:lnTo>
                <a:lnTo>
                  <a:pt x="271" y="737"/>
                </a:lnTo>
                <a:lnTo>
                  <a:pt x="270" y="737"/>
                </a:lnTo>
                <a:lnTo>
                  <a:pt x="270" y="737"/>
                </a:lnTo>
                <a:lnTo>
                  <a:pt x="270" y="737"/>
                </a:lnTo>
                <a:lnTo>
                  <a:pt x="270" y="739"/>
                </a:lnTo>
                <a:lnTo>
                  <a:pt x="270" y="739"/>
                </a:lnTo>
                <a:lnTo>
                  <a:pt x="270" y="739"/>
                </a:lnTo>
                <a:lnTo>
                  <a:pt x="270" y="739"/>
                </a:lnTo>
                <a:lnTo>
                  <a:pt x="270" y="740"/>
                </a:lnTo>
                <a:lnTo>
                  <a:pt x="270" y="740"/>
                </a:lnTo>
                <a:lnTo>
                  <a:pt x="270" y="740"/>
                </a:lnTo>
                <a:lnTo>
                  <a:pt x="270" y="740"/>
                </a:lnTo>
                <a:lnTo>
                  <a:pt x="270" y="741"/>
                </a:lnTo>
                <a:lnTo>
                  <a:pt x="270" y="741"/>
                </a:lnTo>
                <a:lnTo>
                  <a:pt x="270" y="741"/>
                </a:lnTo>
                <a:lnTo>
                  <a:pt x="270" y="741"/>
                </a:lnTo>
                <a:lnTo>
                  <a:pt x="270" y="743"/>
                </a:lnTo>
                <a:lnTo>
                  <a:pt x="270" y="743"/>
                </a:lnTo>
                <a:lnTo>
                  <a:pt x="270" y="743"/>
                </a:lnTo>
                <a:lnTo>
                  <a:pt x="270" y="743"/>
                </a:lnTo>
                <a:lnTo>
                  <a:pt x="270" y="744"/>
                </a:lnTo>
                <a:lnTo>
                  <a:pt x="270" y="744"/>
                </a:lnTo>
                <a:lnTo>
                  <a:pt x="270" y="744"/>
                </a:lnTo>
                <a:lnTo>
                  <a:pt x="270" y="745"/>
                </a:lnTo>
                <a:lnTo>
                  <a:pt x="270" y="745"/>
                </a:lnTo>
                <a:lnTo>
                  <a:pt x="270" y="745"/>
                </a:lnTo>
                <a:lnTo>
                  <a:pt x="270" y="745"/>
                </a:lnTo>
                <a:lnTo>
                  <a:pt x="270" y="747"/>
                </a:lnTo>
                <a:lnTo>
                  <a:pt x="270" y="745"/>
                </a:lnTo>
                <a:lnTo>
                  <a:pt x="268" y="745"/>
                </a:lnTo>
                <a:lnTo>
                  <a:pt x="268" y="747"/>
                </a:lnTo>
                <a:lnTo>
                  <a:pt x="268" y="747"/>
                </a:lnTo>
                <a:lnTo>
                  <a:pt x="268" y="747"/>
                </a:lnTo>
                <a:lnTo>
                  <a:pt x="267" y="747"/>
                </a:lnTo>
                <a:lnTo>
                  <a:pt x="267" y="748"/>
                </a:lnTo>
                <a:lnTo>
                  <a:pt x="267" y="748"/>
                </a:lnTo>
                <a:lnTo>
                  <a:pt x="267" y="748"/>
                </a:lnTo>
                <a:lnTo>
                  <a:pt x="267" y="748"/>
                </a:lnTo>
                <a:lnTo>
                  <a:pt x="267" y="749"/>
                </a:lnTo>
                <a:lnTo>
                  <a:pt x="267" y="749"/>
                </a:lnTo>
                <a:lnTo>
                  <a:pt x="267" y="751"/>
                </a:lnTo>
                <a:lnTo>
                  <a:pt x="267" y="751"/>
                </a:lnTo>
                <a:lnTo>
                  <a:pt x="267" y="751"/>
                </a:lnTo>
                <a:lnTo>
                  <a:pt x="267" y="751"/>
                </a:lnTo>
                <a:lnTo>
                  <a:pt x="267" y="752"/>
                </a:lnTo>
                <a:lnTo>
                  <a:pt x="267" y="752"/>
                </a:lnTo>
                <a:lnTo>
                  <a:pt x="266" y="752"/>
                </a:lnTo>
                <a:lnTo>
                  <a:pt x="266" y="752"/>
                </a:lnTo>
                <a:lnTo>
                  <a:pt x="266" y="754"/>
                </a:lnTo>
                <a:lnTo>
                  <a:pt x="264" y="754"/>
                </a:lnTo>
                <a:lnTo>
                  <a:pt x="264" y="754"/>
                </a:lnTo>
                <a:lnTo>
                  <a:pt x="264" y="754"/>
                </a:lnTo>
                <a:lnTo>
                  <a:pt x="264" y="754"/>
                </a:lnTo>
                <a:lnTo>
                  <a:pt x="264" y="755"/>
                </a:lnTo>
                <a:lnTo>
                  <a:pt x="264" y="755"/>
                </a:lnTo>
                <a:lnTo>
                  <a:pt x="263" y="755"/>
                </a:lnTo>
                <a:lnTo>
                  <a:pt x="263" y="754"/>
                </a:lnTo>
                <a:lnTo>
                  <a:pt x="263" y="754"/>
                </a:lnTo>
                <a:lnTo>
                  <a:pt x="263" y="755"/>
                </a:lnTo>
                <a:lnTo>
                  <a:pt x="263" y="755"/>
                </a:lnTo>
                <a:lnTo>
                  <a:pt x="262" y="755"/>
                </a:lnTo>
                <a:lnTo>
                  <a:pt x="262" y="756"/>
                </a:lnTo>
                <a:lnTo>
                  <a:pt x="262" y="756"/>
                </a:lnTo>
                <a:lnTo>
                  <a:pt x="262" y="755"/>
                </a:lnTo>
                <a:lnTo>
                  <a:pt x="262" y="756"/>
                </a:lnTo>
                <a:lnTo>
                  <a:pt x="262" y="756"/>
                </a:lnTo>
                <a:lnTo>
                  <a:pt x="260" y="756"/>
                </a:lnTo>
                <a:lnTo>
                  <a:pt x="260" y="756"/>
                </a:lnTo>
                <a:lnTo>
                  <a:pt x="260" y="756"/>
                </a:lnTo>
                <a:lnTo>
                  <a:pt x="260" y="756"/>
                </a:lnTo>
                <a:lnTo>
                  <a:pt x="259" y="756"/>
                </a:lnTo>
                <a:lnTo>
                  <a:pt x="259" y="756"/>
                </a:lnTo>
                <a:lnTo>
                  <a:pt x="259" y="756"/>
                </a:lnTo>
                <a:lnTo>
                  <a:pt x="259" y="758"/>
                </a:lnTo>
                <a:lnTo>
                  <a:pt x="259" y="758"/>
                </a:lnTo>
                <a:lnTo>
                  <a:pt x="259" y="759"/>
                </a:lnTo>
                <a:lnTo>
                  <a:pt x="257" y="759"/>
                </a:lnTo>
                <a:lnTo>
                  <a:pt x="256" y="762"/>
                </a:lnTo>
                <a:lnTo>
                  <a:pt x="255" y="758"/>
                </a:lnTo>
                <a:lnTo>
                  <a:pt x="253" y="759"/>
                </a:lnTo>
                <a:lnTo>
                  <a:pt x="253" y="758"/>
                </a:lnTo>
                <a:lnTo>
                  <a:pt x="253" y="758"/>
                </a:lnTo>
                <a:lnTo>
                  <a:pt x="253" y="756"/>
                </a:lnTo>
                <a:lnTo>
                  <a:pt x="251" y="756"/>
                </a:lnTo>
                <a:lnTo>
                  <a:pt x="251" y="756"/>
                </a:lnTo>
                <a:lnTo>
                  <a:pt x="249" y="756"/>
                </a:lnTo>
                <a:lnTo>
                  <a:pt x="248" y="756"/>
                </a:lnTo>
                <a:lnTo>
                  <a:pt x="248" y="756"/>
                </a:lnTo>
                <a:lnTo>
                  <a:pt x="246" y="756"/>
                </a:lnTo>
                <a:lnTo>
                  <a:pt x="244" y="756"/>
                </a:lnTo>
                <a:lnTo>
                  <a:pt x="242" y="756"/>
                </a:lnTo>
                <a:lnTo>
                  <a:pt x="242" y="756"/>
                </a:lnTo>
                <a:lnTo>
                  <a:pt x="241" y="756"/>
                </a:lnTo>
                <a:lnTo>
                  <a:pt x="241" y="756"/>
                </a:lnTo>
                <a:lnTo>
                  <a:pt x="240" y="756"/>
                </a:lnTo>
                <a:lnTo>
                  <a:pt x="238" y="756"/>
                </a:lnTo>
                <a:lnTo>
                  <a:pt x="237" y="756"/>
                </a:lnTo>
                <a:lnTo>
                  <a:pt x="234" y="756"/>
                </a:lnTo>
                <a:lnTo>
                  <a:pt x="234" y="756"/>
                </a:lnTo>
                <a:lnTo>
                  <a:pt x="234" y="755"/>
                </a:lnTo>
                <a:lnTo>
                  <a:pt x="234" y="754"/>
                </a:lnTo>
                <a:lnTo>
                  <a:pt x="234" y="754"/>
                </a:lnTo>
                <a:lnTo>
                  <a:pt x="234" y="754"/>
                </a:lnTo>
                <a:lnTo>
                  <a:pt x="234" y="751"/>
                </a:lnTo>
                <a:lnTo>
                  <a:pt x="234" y="751"/>
                </a:lnTo>
                <a:lnTo>
                  <a:pt x="234" y="751"/>
                </a:lnTo>
                <a:lnTo>
                  <a:pt x="234" y="749"/>
                </a:lnTo>
                <a:lnTo>
                  <a:pt x="234" y="748"/>
                </a:lnTo>
                <a:lnTo>
                  <a:pt x="234" y="747"/>
                </a:lnTo>
                <a:lnTo>
                  <a:pt x="234" y="747"/>
                </a:lnTo>
                <a:lnTo>
                  <a:pt x="233" y="745"/>
                </a:lnTo>
                <a:lnTo>
                  <a:pt x="231" y="745"/>
                </a:lnTo>
                <a:lnTo>
                  <a:pt x="231" y="745"/>
                </a:lnTo>
                <a:lnTo>
                  <a:pt x="230" y="745"/>
                </a:lnTo>
                <a:lnTo>
                  <a:pt x="229" y="745"/>
                </a:lnTo>
                <a:lnTo>
                  <a:pt x="227" y="743"/>
                </a:lnTo>
                <a:lnTo>
                  <a:pt x="226" y="743"/>
                </a:lnTo>
                <a:lnTo>
                  <a:pt x="226" y="743"/>
                </a:lnTo>
                <a:lnTo>
                  <a:pt x="226" y="744"/>
                </a:lnTo>
                <a:lnTo>
                  <a:pt x="226" y="745"/>
                </a:lnTo>
                <a:lnTo>
                  <a:pt x="226" y="745"/>
                </a:lnTo>
                <a:lnTo>
                  <a:pt x="225" y="745"/>
                </a:lnTo>
                <a:lnTo>
                  <a:pt x="223" y="745"/>
                </a:lnTo>
                <a:lnTo>
                  <a:pt x="222" y="745"/>
                </a:lnTo>
                <a:lnTo>
                  <a:pt x="222" y="745"/>
                </a:lnTo>
                <a:lnTo>
                  <a:pt x="220" y="745"/>
                </a:lnTo>
                <a:lnTo>
                  <a:pt x="219" y="747"/>
                </a:lnTo>
                <a:lnTo>
                  <a:pt x="219" y="747"/>
                </a:lnTo>
                <a:lnTo>
                  <a:pt x="218" y="748"/>
                </a:lnTo>
                <a:lnTo>
                  <a:pt x="218" y="748"/>
                </a:lnTo>
                <a:lnTo>
                  <a:pt x="216" y="748"/>
                </a:lnTo>
                <a:lnTo>
                  <a:pt x="216" y="748"/>
                </a:lnTo>
                <a:lnTo>
                  <a:pt x="216" y="747"/>
                </a:lnTo>
                <a:lnTo>
                  <a:pt x="215" y="747"/>
                </a:lnTo>
                <a:lnTo>
                  <a:pt x="215" y="747"/>
                </a:lnTo>
                <a:lnTo>
                  <a:pt x="215" y="747"/>
                </a:lnTo>
                <a:lnTo>
                  <a:pt x="215" y="745"/>
                </a:lnTo>
                <a:lnTo>
                  <a:pt x="215" y="745"/>
                </a:lnTo>
                <a:lnTo>
                  <a:pt x="215" y="745"/>
                </a:lnTo>
                <a:lnTo>
                  <a:pt x="214" y="745"/>
                </a:lnTo>
                <a:lnTo>
                  <a:pt x="214" y="745"/>
                </a:lnTo>
                <a:lnTo>
                  <a:pt x="212" y="745"/>
                </a:lnTo>
                <a:lnTo>
                  <a:pt x="214" y="747"/>
                </a:lnTo>
                <a:lnTo>
                  <a:pt x="214" y="747"/>
                </a:lnTo>
                <a:lnTo>
                  <a:pt x="212" y="748"/>
                </a:lnTo>
                <a:lnTo>
                  <a:pt x="212" y="748"/>
                </a:lnTo>
                <a:lnTo>
                  <a:pt x="211" y="748"/>
                </a:lnTo>
                <a:lnTo>
                  <a:pt x="211" y="748"/>
                </a:lnTo>
                <a:lnTo>
                  <a:pt x="210" y="748"/>
                </a:lnTo>
                <a:lnTo>
                  <a:pt x="208" y="748"/>
                </a:lnTo>
                <a:lnTo>
                  <a:pt x="208" y="748"/>
                </a:lnTo>
                <a:lnTo>
                  <a:pt x="207" y="749"/>
                </a:lnTo>
                <a:lnTo>
                  <a:pt x="207" y="749"/>
                </a:lnTo>
                <a:lnTo>
                  <a:pt x="205" y="749"/>
                </a:lnTo>
                <a:lnTo>
                  <a:pt x="203" y="749"/>
                </a:lnTo>
                <a:lnTo>
                  <a:pt x="201" y="749"/>
                </a:lnTo>
                <a:lnTo>
                  <a:pt x="201" y="749"/>
                </a:lnTo>
                <a:lnTo>
                  <a:pt x="201" y="748"/>
                </a:lnTo>
                <a:lnTo>
                  <a:pt x="200" y="748"/>
                </a:lnTo>
                <a:lnTo>
                  <a:pt x="200" y="748"/>
                </a:lnTo>
                <a:lnTo>
                  <a:pt x="201" y="745"/>
                </a:lnTo>
                <a:lnTo>
                  <a:pt x="201" y="745"/>
                </a:lnTo>
                <a:lnTo>
                  <a:pt x="200" y="745"/>
                </a:lnTo>
                <a:lnTo>
                  <a:pt x="199" y="745"/>
                </a:lnTo>
                <a:lnTo>
                  <a:pt x="199" y="745"/>
                </a:lnTo>
                <a:lnTo>
                  <a:pt x="196" y="747"/>
                </a:lnTo>
                <a:lnTo>
                  <a:pt x="193" y="745"/>
                </a:lnTo>
                <a:lnTo>
                  <a:pt x="193" y="745"/>
                </a:lnTo>
                <a:lnTo>
                  <a:pt x="190" y="745"/>
                </a:lnTo>
                <a:lnTo>
                  <a:pt x="189" y="745"/>
                </a:lnTo>
                <a:lnTo>
                  <a:pt x="188" y="745"/>
                </a:lnTo>
                <a:lnTo>
                  <a:pt x="188" y="745"/>
                </a:lnTo>
                <a:lnTo>
                  <a:pt x="186" y="745"/>
                </a:lnTo>
                <a:lnTo>
                  <a:pt x="185" y="745"/>
                </a:lnTo>
                <a:lnTo>
                  <a:pt x="185" y="745"/>
                </a:lnTo>
                <a:lnTo>
                  <a:pt x="182" y="745"/>
                </a:lnTo>
                <a:lnTo>
                  <a:pt x="182" y="745"/>
                </a:lnTo>
                <a:lnTo>
                  <a:pt x="182" y="745"/>
                </a:lnTo>
                <a:lnTo>
                  <a:pt x="181" y="745"/>
                </a:lnTo>
                <a:lnTo>
                  <a:pt x="179" y="745"/>
                </a:lnTo>
                <a:lnTo>
                  <a:pt x="178" y="745"/>
                </a:lnTo>
                <a:lnTo>
                  <a:pt x="177" y="745"/>
                </a:lnTo>
                <a:lnTo>
                  <a:pt x="175" y="745"/>
                </a:lnTo>
                <a:lnTo>
                  <a:pt x="174" y="745"/>
                </a:lnTo>
                <a:lnTo>
                  <a:pt x="173" y="745"/>
                </a:lnTo>
                <a:lnTo>
                  <a:pt x="171" y="745"/>
                </a:lnTo>
                <a:lnTo>
                  <a:pt x="171" y="747"/>
                </a:lnTo>
                <a:lnTo>
                  <a:pt x="170" y="747"/>
                </a:lnTo>
                <a:lnTo>
                  <a:pt x="168" y="747"/>
                </a:lnTo>
                <a:lnTo>
                  <a:pt x="167" y="747"/>
                </a:lnTo>
                <a:lnTo>
                  <a:pt x="166" y="747"/>
                </a:lnTo>
                <a:lnTo>
                  <a:pt x="166" y="747"/>
                </a:lnTo>
                <a:lnTo>
                  <a:pt x="166" y="747"/>
                </a:lnTo>
                <a:lnTo>
                  <a:pt x="164" y="747"/>
                </a:lnTo>
                <a:lnTo>
                  <a:pt x="164" y="745"/>
                </a:lnTo>
                <a:lnTo>
                  <a:pt x="163" y="745"/>
                </a:lnTo>
                <a:lnTo>
                  <a:pt x="162" y="745"/>
                </a:lnTo>
                <a:lnTo>
                  <a:pt x="160" y="745"/>
                </a:lnTo>
                <a:lnTo>
                  <a:pt x="160" y="745"/>
                </a:lnTo>
                <a:lnTo>
                  <a:pt x="158" y="744"/>
                </a:lnTo>
                <a:lnTo>
                  <a:pt x="158" y="744"/>
                </a:lnTo>
                <a:lnTo>
                  <a:pt x="158" y="744"/>
                </a:lnTo>
                <a:lnTo>
                  <a:pt x="158" y="743"/>
                </a:lnTo>
                <a:lnTo>
                  <a:pt x="158" y="743"/>
                </a:lnTo>
                <a:lnTo>
                  <a:pt x="158" y="743"/>
                </a:lnTo>
                <a:lnTo>
                  <a:pt x="158" y="741"/>
                </a:lnTo>
                <a:lnTo>
                  <a:pt x="158" y="741"/>
                </a:lnTo>
                <a:lnTo>
                  <a:pt x="158" y="741"/>
                </a:lnTo>
                <a:lnTo>
                  <a:pt x="159" y="741"/>
                </a:lnTo>
                <a:lnTo>
                  <a:pt x="159" y="740"/>
                </a:lnTo>
                <a:lnTo>
                  <a:pt x="158" y="740"/>
                </a:lnTo>
                <a:lnTo>
                  <a:pt x="158" y="740"/>
                </a:lnTo>
                <a:lnTo>
                  <a:pt x="158" y="740"/>
                </a:lnTo>
                <a:lnTo>
                  <a:pt x="158" y="739"/>
                </a:lnTo>
                <a:lnTo>
                  <a:pt x="158" y="739"/>
                </a:lnTo>
                <a:lnTo>
                  <a:pt x="158" y="737"/>
                </a:lnTo>
                <a:lnTo>
                  <a:pt x="159" y="737"/>
                </a:lnTo>
                <a:lnTo>
                  <a:pt x="160" y="736"/>
                </a:lnTo>
                <a:lnTo>
                  <a:pt x="160" y="736"/>
                </a:lnTo>
                <a:lnTo>
                  <a:pt x="160" y="734"/>
                </a:lnTo>
                <a:lnTo>
                  <a:pt x="160" y="734"/>
                </a:lnTo>
                <a:lnTo>
                  <a:pt x="162" y="734"/>
                </a:lnTo>
                <a:lnTo>
                  <a:pt x="162" y="733"/>
                </a:lnTo>
                <a:lnTo>
                  <a:pt x="163" y="732"/>
                </a:lnTo>
                <a:lnTo>
                  <a:pt x="163" y="732"/>
                </a:lnTo>
                <a:lnTo>
                  <a:pt x="163" y="732"/>
                </a:lnTo>
                <a:lnTo>
                  <a:pt x="163" y="732"/>
                </a:lnTo>
                <a:lnTo>
                  <a:pt x="163" y="730"/>
                </a:lnTo>
                <a:lnTo>
                  <a:pt x="164" y="730"/>
                </a:lnTo>
                <a:lnTo>
                  <a:pt x="164" y="729"/>
                </a:lnTo>
                <a:lnTo>
                  <a:pt x="164" y="729"/>
                </a:lnTo>
                <a:lnTo>
                  <a:pt x="166" y="729"/>
                </a:lnTo>
                <a:lnTo>
                  <a:pt x="166" y="728"/>
                </a:lnTo>
                <a:lnTo>
                  <a:pt x="166" y="726"/>
                </a:lnTo>
                <a:lnTo>
                  <a:pt x="166" y="726"/>
                </a:lnTo>
                <a:lnTo>
                  <a:pt x="164" y="726"/>
                </a:lnTo>
                <a:lnTo>
                  <a:pt x="163" y="728"/>
                </a:lnTo>
                <a:lnTo>
                  <a:pt x="163" y="728"/>
                </a:lnTo>
                <a:lnTo>
                  <a:pt x="162" y="728"/>
                </a:lnTo>
                <a:lnTo>
                  <a:pt x="162" y="728"/>
                </a:lnTo>
                <a:lnTo>
                  <a:pt x="162" y="728"/>
                </a:lnTo>
                <a:lnTo>
                  <a:pt x="162" y="729"/>
                </a:lnTo>
                <a:lnTo>
                  <a:pt x="162" y="729"/>
                </a:lnTo>
                <a:lnTo>
                  <a:pt x="160" y="729"/>
                </a:lnTo>
                <a:lnTo>
                  <a:pt x="160" y="729"/>
                </a:lnTo>
                <a:lnTo>
                  <a:pt x="160" y="730"/>
                </a:lnTo>
                <a:lnTo>
                  <a:pt x="160" y="730"/>
                </a:lnTo>
                <a:lnTo>
                  <a:pt x="159" y="730"/>
                </a:lnTo>
                <a:lnTo>
                  <a:pt x="159" y="732"/>
                </a:lnTo>
                <a:lnTo>
                  <a:pt x="159" y="732"/>
                </a:lnTo>
                <a:lnTo>
                  <a:pt x="158" y="732"/>
                </a:lnTo>
                <a:lnTo>
                  <a:pt x="158" y="732"/>
                </a:lnTo>
                <a:lnTo>
                  <a:pt x="158" y="732"/>
                </a:lnTo>
                <a:lnTo>
                  <a:pt x="158" y="732"/>
                </a:lnTo>
                <a:lnTo>
                  <a:pt x="156" y="732"/>
                </a:lnTo>
                <a:lnTo>
                  <a:pt x="156" y="732"/>
                </a:lnTo>
                <a:lnTo>
                  <a:pt x="156" y="733"/>
                </a:lnTo>
                <a:lnTo>
                  <a:pt x="155" y="733"/>
                </a:lnTo>
                <a:lnTo>
                  <a:pt x="155" y="733"/>
                </a:lnTo>
                <a:lnTo>
                  <a:pt x="155" y="734"/>
                </a:lnTo>
                <a:lnTo>
                  <a:pt x="153" y="734"/>
                </a:lnTo>
                <a:lnTo>
                  <a:pt x="153" y="734"/>
                </a:lnTo>
                <a:lnTo>
                  <a:pt x="152" y="736"/>
                </a:lnTo>
                <a:lnTo>
                  <a:pt x="152" y="736"/>
                </a:lnTo>
                <a:lnTo>
                  <a:pt x="152" y="737"/>
                </a:lnTo>
                <a:lnTo>
                  <a:pt x="151" y="737"/>
                </a:lnTo>
                <a:lnTo>
                  <a:pt x="151" y="737"/>
                </a:lnTo>
                <a:lnTo>
                  <a:pt x="151" y="737"/>
                </a:lnTo>
                <a:lnTo>
                  <a:pt x="149" y="737"/>
                </a:lnTo>
                <a:lnTo>
                  <a:pt x="149" y="739"/>
                </a:lnTo>
                <a:lnTo>
                  <a:pt x="149" y="739"/>
                </a:lnTo>
                <a:lnTo>
                  <a:pt x="149" y="739"/>
                </a:lnTo>
                <a:lnTo>
                  <a:pt x="149" y="740"/>
                </a:lnTo>
                <a:lnTo>
                  <a:pt x="149" y="740"/>
                </a:lnTo>
                <a:lnTo>
                  <a:pt x="148" y="740"/>
                </a:lnTo>
                <a:lnTo>
                  <a:pt x="148" y="740"/>
                </a:lnTo>
                <a:lnTo>
                  <a:pt x="148" y="740"/>
                </a:lnTo>
                <a:lnTo>
                  <a:pt x="148" y="741"/>
                </a:lnTo>
                <a:lnTo>
                  <a:pt x="148" y="741"/>
                </a:lnTo>
                <a:lnTo>
                  <a:pt x="147" y="741"/>
                </a:lnTo>
                <a:lnTo>
                  <a:pt x="147" y="743"/>
                </a:lnTo>
                <a:lnTo>
                  <a:pt x="147" y="743"/>
                </a:lnTo>
                <a:lnTo>
                  <a:pt x="147" y="743"/>
                </a:lnTo>
                <a:lnTo>
                  <a:pt x="147" y="743"/>
                </a:lnTo>
                <a:lnTo>
                  <a:pt x="147" y="743"/>
                </a:lnTo>
                <a:lnTo>
                  <a:pt x="145" y="743"/>
                </a:lnTo>
                <a:lnTo>
                  <a:pt x="145" y="743"/>
                </a:lnTo>
                <a:lnTo>
                  <a:pt x="144" y="743"/>
                </a:lnTo>
                <a:lnTo>
                  <a:pt x="144" y="743"/>
                </a:lnTo>
                <a:lnTo>
                  <a:pt x="144" y="743"/>
                </a:lnTo>
                <a:lnTo>
                  <a:pt x="142" y="743"/>
                </a:lnTo>
                <a:lnTo>
                  <a:pt x="142" y="743"/>
                </a:lnTo>
                <a:lnTo>
                  <a:pt x="141" y="743"/>
                </a:lnTo>
                <a:lnTo>
                  <a:pt x="141" y="743"/>
                </a:lnTo>
                <a:lnTo>
                  <a:pt x="141" y="743"/>
                </a:lnTo>
                <a:lnTo>
                  <a:pt x="141" y="743"/>
                </a:lnTo>
                <a:lnTo>
                  <a:pt x="140" y="743"/>
                </a:lnTo>
                <a:lnTo>
                  <a:pt x="140" y="743"/>
                </a:lnTo>
                <a:lnTo>
                  <a:pt x="140" y="744"/>
                </a:lnTo>
                <a:lnTo>
                  <a:pt x="140" y="744"/>
                </a:lnTo>
                <a:lnTo>
                  <a:pt x="140" y="744"/>
                </a:lnTo>
                <a:lnTo>
                  <a:pt x="140" y="745"/>
                </a:lnTo>
                <a:lnTo>
                  <a:pt x="138" y="745"/>
                </a:lnTo>
                <a:lnTo>
                  <a:pt x="138" y="745"/>
                </a:lnTo>
                <a:lnTo>
                  <a:pt x="138" y="745"/>
                </a:lnTo>
                <a:lnTo>
                  <a:pt x="138" y="747"/>
                </a:lnTo>
                <a:lnTo>
                  <a:pt x="137" y="748"/>
                </a:lnTo>
                <a:lnTo>
                  <a:pt x="137" y="748"/>
                </a:lnTo>
                <a:lnTo>
                  <a:pt x="136" y="748"/>
                </a:lnTo>
                <a:lnTo>
                  <a:pt x="136" y="748"/>
                </a:lnTo>
                <a:lnTo>
                  <a:pt x="136" y="748"/>
                </a:lnTo>
                <a:lnTo>
                  <a:pt x="134" y="748"/>
                </a:lnTo>
                <a:lnTo>
                  <a:pt x="134" y="748"/>
                </a:lnTo>
                <a:lnTo>
                  <a:pt x="134" y="747"/>
                </a:lnTo>
                <a:lnTo>
                  <a:pt x="134" y="747"/>
                </a:lnTo>
                <a:lnTo>
                  <a:pt x="136" y="747"/>
                </a:lnTo>
                <a:lnTo>
                  <a:pt x="134" y="745"/>
                </a:lnTo>
                <a:lnTo>
                  <a:pt x="134" y="745"/>
                </a:lnTo>
                <a:lnTo>
                  <a:pt x="134" y="745"/>
                </a:lnTo>
                <a:lnTo>
                  <a:pt x="134" y="744"/>
                </a:lnTo>
                <a:lnTo>
                  <a:pt x="133" y="743"/>
                </a:lnTo>
                <a:lnTo>
                  <a:pt x="133" y="743"/>
                </a:lnTo>
                <a:lnTo>
                  <a:pt x="133" y="743"/>
                </a:lnTo>
                <a:lnTo>
                  <a:pt x="133" y="741"/>
                </a:lnTo>
                <a:lnTo>
                  <a:pt x="133" y="741"/>
                </a:lnTo>
                <a:lnTo>
                  <a:pt x="133" y="740"/>
                </a:lnTo>
                <a:lnTo>
                  <a:pt x="133" y="740"/>
                </a:lnTo>
                <a:lnTo>
                  <a:pt x="133" y="740"/>
                </a:lnTo>
                <a:lnTo>
                  <a:pt x="132" y="737"/>
                </a:lnTo>
                <a:lnTo>
                  <a:pt x="132" y="737"/>
                </a:lnTo>
                <a:lnTo>
                  <a:pt x="132" y="737"/>
                </a:lnTo>
                <a:lnTo>
                  <a:pt x="132" y="736"/>
                </a:lnTo>
                <a:lnTo>
                  <a:pt x="132" y="736"/>
                </a:lnTo>
                <a:lnTo>
                  <a:pt x="132" y="734"/>
                </a:lnTo>
                <a:lnTo>
                  <a:pt x="132" y="734"/>
                </a:lnTo>
                <a:lnTo>
                  <a:pt x="133" y="734"/>
                </a:lnTo>
                <a:lnTo>
                  <a:pt x="133" y="734"/>
                </a:lnTo>
                <a:lnTo>
                  <a:pt x="133" y="734"/>
                </a:lnTo>
                <a:lnTo>
                  <a:pt x="134" y="734"/>
                </a:lnTo>
                <a:lnTo>
                  <a:pt x="134" y="734"/>
                </a:lnTo>
                <a:lnTo>
                  <a:pt x="134" y="734"/>
                </a:lnTo>
                <a:lnTo>
                  <a:pt x="136" y="734"/>
                </a:lnTo>
                <a:lnTo>
                  <a:pt x="136" y="734"/>
                </a:lnTo>
                <a:lnTo>
                  <a:pt x="136" y="733"/>
                </a:lnTo>
                <a:lnTo>
                  <a:pt x="137" y="733"/>
                </a:lnTo>
                <a:lnTo>
                  <a:pt x="137" y="732"/>
                </a:lnTo>
                <a:lnTo>
                  <a:pt x="137" y="732"/>
                </a:lnTo>
                <a:lnTo>
                  <a:pt x="138" y="732"/>
                </a:lnTo>
                <a:lnTo>
                  <a:pt x="138" y="733"/>
                </a:lnTo>
                <a:lnTo>
                  <a:pt x="138" y="733"/>
                </a:lnTo>
                <a:lnTo>
                  <a:pt x="138" y="732"/>
                </a:lnTo>
                <a:lnTo>
                  <a:pt x="138" y="733"/>
                </a:lnTo>
                <a:lnTo>
                  <a:pt x="138" y="733"/>
                </a:lnTo>
                <a:lnTo>
                  <a:pt x="138" y="734"/>
                </a:lnTo>
                <a:lnTo>
                  <a:pt x="138" y="734"/>
                </a:lnTo>
                <a:lnTo>
                  <a:pt x="138" y="734"/>
                </a:lnTo>
                <a:lnTo>
                  <a:pt x="140" y="734"/>
                </a:lnTo>
                <a:lnTo>
                  <a:pt x="140" y="736"/>
                </a:lnTo>
                <a:lnTo>
                  <a:pt x="140" y="736"/>
                </a:lnTo>
                <a:lnTo>
                  <a:pt x="140" y="737"/>
                </a:lnTo>
                <a:lnTo>
                  <a:pt x="141" y="737"/>
                </a:lnTo>
                <a:lnTo>
                  <a:pt x="141" y="737"/>
                </a:lnTo>
                <a:lnTo>
                  <a:pt x="141" y="736"/>
                </a:lnTo>
                <a:lnTo>
                  <a:pt x="141" y="736"/>
                </a:lnTo>
                <a:lnTo>
                  <a:pt x="141" y="736"/>
                </a:lnTo>
                <a:lnTo>
                  <a:pt x="142" y="736"/>
                </a:lnTo>
                <a:lnTo>
                  <a:pt x="142" y="736"/>
                </a:lnTo>
                <a:lnTo>
                  <a:pt x="142" y="736"/>
                </a:lnTo>
                <a:lnTo>
                  <a:pt x="144" y="736"/>
                </a:lnTo>
                <a:lnTo>
                  <a:pt x="144" y="734"/>
                </a:lnTo>
                <a:lnTo>
                  <a:pt x="144" y="734"/>
                </a:lnTo>
                <a:lnTo>
                  <a:pt x="144" y="734"/>
                </a:lnTo>
                <a:lnTo>
                  <a:pt x="144" y="734"/>
                </a:lnTo>
                <a:lnTo>
                  <a:pt x="145" y="734"/>
                </a:lnTo>
                <a:lnTo>
                  <a:pt x="145" y="734"/>
                </a:lnTo>
                <a:lnTo>
                  <a:pt x="145" y="734"/>
                </a:lnTo>
                <a:lnTo>
                  <a:pt x="145" y="734"/>
                </a:lnTo>
                <a:lnTo>
                  <a:pt x="145" y="734"/>
                </a:lnTo>
                <a:lnTo>
                  <a:pt x="147" y="734"/>
                </a:lnTo>
                <a:lnTo>
                  <a:pt x="147" y="734"/>
                </a:lnTo>
                <a:lnTo>
                  <a:pt x="147" y="733"/>
                </a:lnTo>
                <a:lnTo>
                  <a:pt x="147" y="733"/>
                </a:lnTo>
                <a:lnTo>
                  <a:pt x="147" y="733"/>
                </a:lnTo>
                <a:lnTo>
                  <a:pt x="147" y="733"/>
                </a:lnTo>
                <a:lnTo>
                  <a:pt x="147" y="733"/>
                </a:lnTo>
                <a:lnTo>
                  <a:pt x="147" y="733"/>
                </a:lnTo>
                <a:lnTo>
                  <a:pt x="147" y="732"/>
                </a:lnTo>
                <a:lnTo>
                  <a:pt x="147" y="732"/>
                </a:lnTo>
                <a:lnTo>
                  <a:pt x="147" y="732"/>
                </a:lnTo>
                <a:lnTo>
                  <a:pt x="148" y="732"/>
                </a:lnTo>
                <a:lnTo>
                  <a:pt x="148" y="732"/>
                </a:lnTo>
                <a:lnTo>
                  <a:pt x="148" y="732"/>
                </a:lnTo>
                <a:lnTo>
                  <a:pt x="148" y="732"/>
                </a:lnTo>
                <a:lnTo>
                  <a:pt x="148" y="732"/>
                </a:lnTo>
                <a:lnTo>
                  <a:pt x="148" y="730"/>
                </a:lnTo>
                <a:lnTo>
                  <a:pt x="148" y="732"/>
                </a:lnTo>
                <a:lnTo>
                  <a:pt x="149" y="732"/>
                </a:lnTo>
                <a:lnTo>
                  <a:pt x="149" y="732"/>
                </a:lnTo>
                <a:lnTo>
                  <a:pt x="149" y="730"/>
                </a:lnTo>
                <a:lnTo>
                  <a:pt x="149" y="730"/>
                </a:lnTo>
                <a:lnTo>
                  <a:pt x="149" y="730"/>
                </a:lnTo>
                <a:lnTo>
                  <a:pt x="151" y="730"/>
                </a:lnTo>
                <a:lnTo>
                  <a:pt x="151" y="729"/>
                </a:lnTo>
                <a:lnTo>
                  <a:pt x="151" y="729"/>
                </a:lnTo>
                <a:lnTo>
                  <a:pt x="151" y="729"/>
                </a:lnTo>
                <a:lnTo>
                  <a:pt x="151" y="729"/>
                </a:lnTo>
                <a:lnTo>
                  <a:pt x="152" y="729"/>
                </a:lnTo>
                <a:lnTo>
                  <a:pt x="152" y="728"/>
                </a:lnTo>
                <a:lnTo>
                  <a:pt x="152" y="728"/>
                </a:lnTo>
                <a:lnTo>
                  <a:pt x="152" y="728"/>
                </a:lnTo>
                <a:lnTo>
                  <a:pt x="153" y="728"/>
                </a:lnTo>
                <a:lnTo>
                  <a:pt x="153" y="728"/>
                </a:lnTo>
                <a:lnTo>
                  <a:pt x="153" y="728"/>
                </a:lnTo>
                <a:lnTo>
                  <a:pt x="153" y="726"/>
                </a:lnTo>
                <a:lnTo>
                  <a:pt x="155" y="726"/>
                </a:lnTo>
                <a:lnTo>
                  <a:pt x="155" y="726"/>
                </a:lnTo>
                <a:lnTo>
                  <a:pt x="155" y="728"/>
                </a:lnTo>
                <a:lnTo>
                  <a:pt x="155" y="728"/>
                </a:lnTo>
                <a:lnTo>
                  <a:pt x="155" y="728"/>
                </a:lnTo>
                <a:lnTo>
                  <a:pt x="156" y="728"/>
                </a:lnTo>
                <a:lnTo>
                  <a:pt x="156" y="728"/>
                </a:lnTo>
                <a:lnTo>
                  <a:pt x="158" y="728"/>
                </a:lnTo>
                <a:lnTo>
                  <a:pt x="158" y="728"/>
                </a:lnTo>
                <a:lnTo>
                  <a:pt x="158" y="728"/>
                </a:lnTo>
                <a:lnTo>
                  <a:pt x="158" y="728"/>
                </a:lnTo>
                <a:lnTo>
                  <a:pt x="158" y="726"/>
                </a:lnTo>
                <a:lnTo>
                  <a:pt x="158" y="726"/>
                </a:lnTo>
                <a:lnTo>
                  <a:pt x="158" y="726"/>
                </a:lnTo>
                <a:lnTo>
                  <a:pt x="158" y="726"/>
                </a:lnTo>
                <a:lnTo>
                  <a:pt x="158" y="726"/>
                </a:lnTo>
                <a:lnTo>
                  <a:pt x="158" y="725"/>
                </a:lnTo>
                <a:lnTo>
                  <a:pt x="159" y="725"/>
                </a:lnTo>
                <a:lnTo>
                  <a:pt x="159" y="725"/>
                </a:lnTo>
                <a:lnTo>
                  <a:pt x="159" y="725"/>
                </a:lnTo>
                <a:lnTo>
                  <a:pt x="160" y="725"/>
                </a:lnTo>
                <a:lnTo>
                  <a:pt x="160" y="723"/>
                </a:lnTo>
                <a:lnTo>
                  <a:pt x="160" y="723"/>
                </a:lnTo>
                <a:lnTo>
                  <a:pt x="160" y="723"/>
                </a:lnTo>
                <a:lnTo>
                  <a:pt x="160" y="723"/>
                </a:lnTo>
                <a:lnTo>
                  <a:pt x="162" y="723"/>
                </a:lnTo>
                <a:lnTo>
                  <a:pt x="162" y="723"/>
                </a:lnTo>
                <a:lnTo>
                  <a:pt x="162" y="723"/>
                </a:lnTo>
                <a:lnTo>
                  <a:pt x="163" y="723"/>
                </a:lnTo>
                <a:lnTo>
                  <a:pt x="163" y="723"/>
                </a:lnTo>
                <a:lnTo>
                  <a:pt x="163" y="723"/>
                </a:lnTo>
                <a:lnTo>
                  <a:pt x="164" y="723"/>
                </a:lnTo>
                <a:lnTo>
                  <a:pt x="164" y="723"/>
                </a:lnTo>
                <a:lnTo>
                  <a:pt x="164" y="725"/>
                </a:lnTo>
                <a:lnTo>
                  <a:pt x="164" y="725"/>
                </a:lnTo>
                <a:lnTo>
                  <a:pt x="166" y="725"/>
                </a:lnTo>
                <a:lnTo>
                  <a:pt x="166" y="725"/>
                </a:lnTo>
                <a:lnTo>
                  <a:pt x="166" y="725"/>
                </a:lnTo>
                <a:lnTo>
                  <a:pt x="167" y="725"/>
                </a:lnTo>
                <a:lnTo>
                  <a:pt x="167" y="725"/>
                </a:lnTo>
                <a:lnTo>
                  <a:pt x="167" y="723"/>
                </a:lnTo>
                <a:lnTo>
                  <a:pt x="168" y="723"/>
                </a:lnTo>
                <a:lnTo>
                  <a:pt x="168" y="723"/>
                </a:lnTo>
                <a:lnTo>
                  <a:pt x="168" y="723"/>
                </a:lnTo>
                <a:lnTo>
                  <a:pt x="168" y="723"/>
                </a:lnTo>
                <a:lnTo>
                  <a:pt x="168" y="722"/>
                </a:lnTo>
                <a:lnTo>
                  <a:pt x="168" y="722"/>
                </a:lnTo>
                <a:lnTo>
                  <a:pt x="168" y="721"/>
                </a:lnTo>
                <a:lnTo>
                  <a:pt x="170" y="721"/>
                </a:lnTo>
                <a:lnTo>
                  <a:pt x="170" y="719"/>
                </a:lnTo>
                <a:lnTo>
                  <a:pt x="170" y="718"/>
                </a:lnTo>
                <a:lnTo>
                  <a:pt x="170" y="718"/>
                </a:lnTo>
                <a:lnTo>
                  <a:pt x="171" y="718"/>
                </a:lnTo>
                <a:lnTo>
                  <a:pt x="171" y="717"/>
                </a:lnTo>
                <a:lnTo>
                  <a:pt x="171" y="715"/>
                </a:lnTo>
                <a:lnTo>
                  <a:pt x="171" y="715"/>
                </a:lnTo>
                <a:lnTo>
                  <a:pt x="171" y="715"/>
                </a:lnTo>
                <a:lnTo>
                  <a:pt x="173" y="715"/>
                </a:lnTo>
                <a:lnTo>
                  <a:pt x="173" y="714"/>
                </a:lnTo>
                <a:lnTo>
                  <a:pt x="174" y="714"/>
                </a:lnTo>
                <a:lnTo>
                  <a:pt x="173" y="714"/>
                </a:lnTo>
                <a:lnTo>
                  <a:pt x="174" y="714"/>
                </a:lnTo>
                <a:lnTo>
                  <a:pt x="174" y="713"/>
                </a:lnTo>
                <a:lnTo>
                  <a:pt x="173" y="713"/>
                </a:lnTo>
                <a:lnTo>
                  <a:pt x="173" y="713"/>
                </a:lnTo>
                <a:lnTo>
                  <a:pt x="173" y="711"/>
                </a:lnTo>
                <a:lnTo>
                  <a:pt x="173" y="711"/>
                </a:lnTo>
                <a:lnTo>
                  <a:pt x="173" y="711"/>
                </a:lnTo>
                <a:lnTo>
                  <a:pt x="173" y="710"/>
                </a:lnTo>
                <a:lnTo>
                  <a:pt x="173" y="710"/>
                </a:lnTo>
                <a:lnTo>
                  <a:pt x="173" y="710"/>
                </a:lnTo>
                <a:lnTo>
                  <a:pt x="174" y="710"/>
                </a:lnTo>
                <a:lnTo>
                  <a:pt x="174" y="710"/>
                </a:lnTo>
                <a:lnTo>
                  <a:pt x="174" y="708"/>
                </a:lnTo>
                <a:lnTo>
                  <a:pt x="174" y="708"/>
                </a:lnTo>
                <a:lnTo>
                  <a:pt x="174" y="708"/>
                </a:lnTo>
                <a:lnTo>
                  <a:pt x="175" y="708"/>
                </a:lnTo>
                <a:lnTo>
                  <a:pt x="175" y="707"/>
                </a:lnTo>
                <a:lnTo>
                  <a:pt x="175" y="707"/>
                </a:lnTo>
                <a:lnTo>
                  <a:pt x="175" y="707"/>
                </a:lnTo>
                <a:lnTo>
                  <a:pt x="175" y="707"/>
                </a:lnTo>
                <a:lnTo>
                  <a:pt x="175" y="706"/>
                </a:lnTo>
                <a:lnTo>
                  <a:pt x="177" y="706"/>
                </a:lnTo>
                <a:lnTo>
                  <a:pt x="177" y="706"/>
                </a:lnTo>
                <a:lnTo>
                  <a:pt x="177" y="704"/>
                </a:lnTo>
                <a:lnTo>
                  <a:pt x="177" y="704"/>
                </a:lnTo>
                <a:lnTo>
                  <a:pt x="177" y="704"/>
                </a:lnTo>
                <a:lnTo>
                  <a:pt x="177" y="704"/>
                </a:lnTo>
                <a:lnTo>
                  <a:pt x="177" y="703"/>
                </a:lnTo>
                <a:lnTo>
                  <a:pt x="177" y="703"/>
                </a:lnTo>
                <a:lnTo>
                  <a:pt x="177" y="703"/>
                </a:lnTo>
                <a:lnTo>
                  <a:pt x="177" y="702"/>
                </a:lnTo>
                <a:lnTo>
                  <a:pt x="177" y="702"/>
                </a:lnTo>
                <a:lnTo>
                  <a:pt x="177" y="702"/>
                </a:lnTo>
                <a:lnTo>
                  <a:pt x="177" y="700"/>
                </a:lnTo>
                <a:lnTo>
                  <a:pt x="177" y="700"/>
                </a:lnTo>
                <a:lnTo>
                  <a:pt x="177" y="699"/>
                </a:lnTo>
                <a:lnTo>
                  <a:pt x="177" y="699"/>
                </a:lnTo>
                <a:lnTo>
                  <a:pt x="177" y="699"/>
                </a:lnTo>
                <a:lnTo>
                  <a:pt x="177" y="699"/>
                </a:lnTo>
                <a:lnTo>
                  <a:pt x="177" y="699"/>
                </a:lnTo>
                <a:lnTo>
                  <a:pt x="177" y="697"/>
                </a:lnTo>
                <a:lnTo>
                  <a:pt x="177" y="697"/>
                </a:lnTo>
                <a:lnTo>
                  <a:pt x="177" y="696"/>
                </a:lnTo>
                <a:lnTo>
                  <a:pt x="177" y="696"/>
                </a:lnTo>
                <a:lnTo>
                  <a:pt x="177" y="696"/>
                </a:lnTo>
                <a:lnTo>
                  <a:pt x="177" y="696"/>
                </a:lnTo>
                <a:lnTo>
                  <a:pt x="177" y="695"/>
                </a:lnTo>
                <a:lnTo>
                  <a:pt x="177" y="695"/>
                </a:lnTo>
                <a:lnTo>
                  <a:pt x="177" y="693"/>
                </a:lnTo>
                <a:lnTo>
                  <a:pt x="177" y="693"/>
                </a:lnTo>
                <a:lnTo>
                  <a:pt x="177" y="693"/>
                </a:lnTo>
                <a:lnTo>
                  <a:pt x="177" y="692"/>
                </a:lnTo>
                <a:lnTo>
                  <a:pt x="177" y="692"/>
                </a:lnTo>
                <a:lnTo>
                  <a:pt x="177" y="691"/>
                </a:lnTo>
                <a:lnTo>
                  <a:pt x="177" y="691"/>
                </a:lnTo>
                <a:lnTo>
                  <a:pt x="177" y="691"/>
                </a:lnTo>
                <a:lnTo>
                  <a:pt x="177" y="691"/>
                </a:lnTo>
                <a:lnTo>
                  <a:pt x="178" y="689"/>
                </a:lnTo>
                <a:lnTo>
                  <a:pt x="178" y="689"/>
                </a:lnTo>
                <a:lnTo>
                  <a:pt x="179" y="689"/>
                </a:lnTo>
                <a:lnTo>
                  <a:pt x="179" y="689"/>
                </a:lnTo>
                <a:lnTo>
                  <a:pt x="179" y="689"/>
                </a:lnTo>
                <a:lnTo>
                  <a:pt x="181" y="688"/>
                </a:lnTo>
                <a:lnTo>
                  <a:pt x="181" y="687"/>
                </a:lnTo>
                <a:lnTo>
                  <a:pt x="182" y="687"/>
                </a:lnTo>
                <a:lnTo>
                  <a:pt x="182" y="685"/>
                </a:lnTo>
                <a:lnTo>
                  <a:pt x="182" y="685"/>
                </a:lnTo>
                <a:lnTo>
                  <a:pt x="182" y="685"/>
                </a:lnTo>
                <a:lnTo>
                  <a:pt x="184" y="685"/>
                </a:lnTo>
                <a:lnTo>
                  <a:pt x="184" y="685"/>
                </a:lnTo>
                <a:lnTo>
                  <a:pt x="185" y="685"/>
                </a:lnTo>
                <a:lnTo>
                  <a:pt x="185" y="684"/>
                </a:lnTo>
                <a:lnTo>
                  <a:pt x="186" y="684"/>
                </a:lnTo>
                <a:lnTo>
                  <a:pt x="186" y="682"/>
                </a:lnTo>
                <a:lnTo>
                  <a:pt x="186" y="682"/>
                </a:lnTo>
                <a:lnTo>
                  <a:pt x="186" y="682"/>
                </a:lnTo>
                <a:lnTo>
                  <a:pt x="186" y="681"/>
                </a:lnTo>
                <a:lnTo>
                  <a:pt x="186" y="681"/>
                </a:lnTo>
                <a:lnTo>
                  <a:pt x="189" y="680"/>
                </a:lnTo>
                <a:lnTo>
                  <a:pt x="189" y="680"/>
                </a:lnTo>
                <a:lnTo>
                  <a:pt x="190" y="680"/>
                </a:lnTo>
                <a:lnTo>
                  <a:pt x="190" y="680"/>
                </a:lnTo>
                <a:lnTo>
                  <a:pt x="190" y="680"/>
                </a:lnTo>
                <a:lnTo>
                  <a:pt x="190" y="680"/>
                </a:lnTo>
                <a:lnTo>
                  <a:pt x="192" y="680"/>
                </a:lnTo>
                <a:lnTo>
                  <a:pt x="192" y="678"/>
                </a:lnTo>
                <a:lnTo>
                  <a:pt x="193" y="678"/>
                </a:lnTo>
                <a:lnTo>
                  <a:pt x="193" y="678"/>
                </a:lnTo>
                <a:lnTo>
                  <a:pt x="193" y="678"/>
                </a:lnTo>
                <a:lnTo>
                  <a:pt x="193" y="677"/>
                </a:lnTo>
                <a:lnTo>
                  <a:pt x="193" y="677"/>
                </a:lnTo>
                <a:lnTo>
                  <a:pt x="194" y="677"/>
                </a:lnTo>
                <a:lnTo>
                  <a:pt x="196" y="677"/>
                </a:lnTo>
                <a:lnTo>
                  <a:pt x="196" y="677"/>
                </a:lnTo>
                <a:lnTo>
                  <a:pt x="197" y="677"/>
                </a:lnTo>
                <a:lnTo>
                  <a:pt x="197" y="677"/>
                </a:lnTo>
                <a:lnTo>
                  <a:pt x="199" y="677"/>
                </a:lnTo>
                <a:lnTo>
                  <a:pt x="199" y="676"/>
                </a:lnTo>
                <a:lnTo>
                  <a:pt x="199" y="676"/>
                </a:lnTo>
                <a:lnTo>
                  <a:pt x="199" y="674"/>
                </a:lnTo>
                <a:lnTo>
                  <a:pt x="199" y="674"/>
                </a:lnTo>
                <a:lnTo>
                  <a:pt x="199" y="674"/>
                </a:lnTo>
                <a:lnTo>
                  <a:pt x="200" y="674"/>
                </a:lnTo>
                <a:lnTo>
                  <a:pt x="200" y="673"/>
                </a:lnTo>
                <a:lnTo>
                  <a:pt x="200" y="673"/>
                </a:lnTo>
                <a:lnTo>
                  <a:pt x="200" y="673"/>
                </a:lnTo>
                <a:lnTo>
                  <a:pt x="200" y="671"/>
                </a:lnTo>
                <a:lnTo>
                  <a:pt x="201" y="671"/>
                </a:lnTo>
                <a:lnTo>
                  <a:pt x="200" y="671"/>
                </a:lnTo>
                <a:lnTo>
                  <a:pt x="200" y="671"/>
                </a:lnTo>
                <a:lnTo>
                  <a:pt x="200" y="671"/>
                </a:lnTo>
                <a:lnTo>
                  <a:pt x="199" y="671"/>
                </a:lnTo>
                <a:lnTo>
                  <a:pt x="199" y="670"/>
                </a:lnTo>
                <a:lnTo>
                  <a:pt x="199" y="670"/>
                </a:lnTo>
                <a:lnTo>
                  <a:pt x="200" y="669"/>
                </a:lnTo>
                <a:lnTo>
                  <a:pt x="200" y="667"/>
                </a:lnTo>
                <a:lnTo>
                  <a:pt x="200" y="667"/>
                </a:lnTo>
                <a:lnTo>
                  <a:pt x="201" y="666"/>
                </a:lnTo>
                <a:lnTo>
                  <a:pt x="201" y="666"/>
                </a:lnTo>
                <a:lnTo>
                  <a:pt x="201" y="666"/>
                </a:lnTo>
                <a:lnTo>
                  <a:pt x="201" y="665"/>
                </a:lnTo>
                <a:lnTo>
                  <a:pt x="201" y="665"/>
                </a:lnTo>
                <a:lnTo>
                  <a:pt x="201" y="663"/>
                </a:lnTo>
                <a:lnTo>
                  <a:pt x="201" y="663"/>
                </a:lnTo>
                <a:lnTo>
                  <a:pt x="201" y="662"/>
                </a:lnTo>
                <a:lnTo>
                  <a:pt x="201" y="662"/>
                </a:lnTo>
                <a:lnTo>
                  <a:pt x="203" y="661"/>
                </a:lnTo>
                <a:lnTo>
                  <a:pt x="203" y="661"/>
                </a:lnTo>
                <a:lnTo>
                  <a:pt x="203" y="661"/>
                </a:lnTo>
                <a:lnTo>
                  <a:pt x="203" y="659"/>
                </a:lnTo>
                <a:lnTo>
                  <a:pt x="203" y="659"/>
                </a:lnTo>
                <a:lnTo>
                  <a:pt x="203" y="658"/>
                </a:lnTo>
                <a:lnTo>
                  <a:pt x="204" y="658"/>
                </a:lnTo>
                <a:lnTo>
                  <a:pt x="204" y="658"/>
                </a:lnTo>
                <a:lnTo>
                  <a:pt x="204" y="656"/>
                </a:lnTo>
                <a:lnTo>
                  <a:pt x="204" y="656"/>
                </a:lnTo>
                <a:lnTo>
                  <a:pt x="205" y="656"/>
                </a:lnTo>
                <a:lnTo>
                  <a:pt x="207" y="656"/>
                </a:lnTo>
                <a:lnTo>
                  <a:pt x="207" y="656"/>
                </a:lnTo>
                <a:lnTo>
                  <a:pt x="208" y="656"/>
                </a:lnTo>
                <a:lnTo>
                  <a:pt x="208" y="656"/>
                </a:lnTo>
                <a:lnTo>
                  <a:pt x="210" y="656"/>
                </a:lnTo>
                <a:lnTo>
                  <a:pt x="210" y="656"/>
                </a:lnTo>
                <a:lnTo>
                  <a:pt x="210" y="655"/>
                </a:lnTo>
                <a:lnTo>
                  <a:pt x="210" y="655"/>
                </a:lnTo>
                <a:lnTo>
                  <a:pt x="210" y="655"/>
                </a:lnTo>
                <a:lnTo>
                  <a:pt x="211" y="651"/>
                </a:lnTo>
                <a:lnTo>
                  <a:pt x="212" y="650"/>
                </a:lnTo>
                <a:lnTo>
                  <a:pt x="214" y="647"/>
                </a:lnTo>
                <a:lnTo>
                  <a:pt x="214" y="646"/>
                </a:lnTo>
                <a:lnTo>
                  <a:pt x="215" y="644"/>
                </a:lnTo>
                <a:lnTo>
                  <a:pt x="215" y="644"/>
                </a:lnTo>
                <a:lnTo>
                  <a:pt x="216" y="644"/>
                </a:lnTo>
                <a:lnTo>
                  <a:pt x="216" y="644"/>
                </a:lnTo>
                <a:lnTo>
                  <a:pt x="218" y="644"/>
                </a:lnTo>
                <a:lnTo>
                  <a:pt x="218" y="644"/>
                </a:lnTo>
                <a:lnTo>
                  <a:pt x="218" y="644"/>
                </a:lnTo>
                <a:lnTo>
                  <a:pt x="219" y="644"/>
                </a:lnTo>
                <a:lnTo>
                  <a:pt x="219" y="644"/>
                </a:lnTo>
                <a:lnTo>
                  <a:pt x="220" y="644"/>
                </a:lnTo>
                <a:lnTo>
                  <a:pt x="220" y="644"/>
                </a:lnTo>
                <a:lnTo>
                  <a:pt x="222" y="644"/>
                </a:lnTo>
                <a:lnTo>
                  <a:pt x="222" y="644"/>
                </a:lnTo>
                <a:lnTo>
                  <a:pt x="223" y="644"/>
                </a:lnTo>
                <a:lnTo>
                  <a:pt x="223" y="643"/>
                </a:lnTo>
                <a:lnTo>
                  <a:pt x="223" y="643"/>
                </a:lnTo>
                <a:lnTo>
                  <a:pt x="222" y="643"/>
                </a:lnTo>
                <a:lnTo>
                  <a:pt x="222" y="641"/>
                </a:lnTo>
                <a:lnTo>
                  <a:pt x="222" y="641"/>
                </a:lnTo>
                <a:lnTo>
                  <a:pt x="222" y="641"/>
                </a:lnTo>
                <a:lnTo>
                  <a:pt x="222" y="641"/>
                </a:lnTo>
                <a:lnTo>
                  <a:pt x="222" y="640"/>
                </a:lnTo>
                <a:lnTo>
                  <a:pt x="220" y="640"/>
                </a:lnTo>
                <a:lnTo>
                  <a:pt x="220" y="639"/>
                </a:lnTo>
                <a:lnTo>
                  <a:pt x="220" y="639"/>
                </a:lnTo>
                <a:lnTo>
                  <a:pt x="220" y="639"/>
                </a:lnTo>
                <a:lnTo>
                  <a:pt x="220" y="637"/>
                </a:lnTo>
                <a:lnTo>
                  <a:pt x="220" y="636"/>
                </a:lnTo>
                <a:lnTo>
                  <a:pt x="220" y="636"/>
                </a:lnTo>
                <a:lnTo>
                  <a:pt x="219" y="636"/>
                </a:lnTo>
                <a:lnTo>
                  <a:pt x="219" y="635"/>
                </a:lnTo>
                <a:lnTo>
                  <a:pt x="219" y="635"/>
                </a:lnTo>
                <a:lnTo>
                  <a:pt x="219" y="633"/>
                </a:lnTo>
                <a:lnTo>
                  <a:pt x="218" y="633"/>
                </a:lnTo>
                <a:lnTo>
                  <a:pt x="218" y="633"/>
                </a:lnTo>
                <a:lnTo>
                  <a:pt x="218" y="633"/>
                </a:lnTo>
                <a:lnTo>
                  <a:pt x="218" y="632"/>
                </a:lnTo>
                <a:lnTo>
                  <a:pt x="218" y="632"/>
                </a:lnTo>
                <a:lnTo>
                  <a:pt x="218" y="630"/>
                </a:lnTo>
                <a:lnTo>
                  <a:pt x="218" y="630"/>
                </a:lnTo>
                <a:lnTo>
                  <a:pt x="216" y="629"/>
                </a:lnTo>
                <a:lnTo>
                  <a:pt x="216" y="629"/>
                </a:lnTo>
                <a:lnTo>
                  <a:pt x="216" y="628"/>
                </a:lnTo>
                <a:lnTo>
                  <a:pt x="215" y="628"/>
                </a:lnTo>
                <a:lnTo>
                  <a:pt x="215" y="626"/>
                </a:lnTo>
                <a:lnTo>
                  <a:pt x="215" y="625"/>
                </a:lnTo>
                <a:lnTo>
                  <a:pt x="214" y="625"/>
                </a:lnTo>
                <a:lnTo>
                  <a:pt x="214" y="624"/>
                </a:lnTo>
                <a:lnTo>
                  <a:pt x="212" y="621"/>
                </a:lnTo>
                <a:lnTo>
                  <a:pt x="211" y="617"/>
                </a:lnTo>
                <a:lnTo>
                  <a:pt x="210" y="615"/>
                </a:lnTo>
                <a:lnTo>
                  <a:pt x="210" y="614"/>
                </a:lnTo>
                <a:lnTo>
                  <a:pt x="210" y="614"/>
                </a:lnTo>
                <a:lnTo>
                  <a:pt x="210" y="613"/>
                </a:lnTo>
                <a:lnTo>
                  <a:pt x="210" y="613"/>
                </a:lnTo>
                <a:lnTo>
                  <a:pt x="208" y="613"/>
                </a:lnTo>
                <a:lnTo>
                  <a:pt x="208" y="611"/>
                </a:lnTo>
                <a:lnTo>
                  <a:pt x="208" y="609"/>
                </a:lnTo>
                <a:lnTo>
                  <a:pt x="208" y="607"/>
                </a:lnTo>
                <a:lnTo>
                  <a:pt x="208" y="606"/>
                </a:lnTo>
                <a:lnTo>
                  <a:pt x="208" y="606"/>
                </a:lnTo>
                <a:lnTo>
                  <a:pt x="207" y="604"/>
                </a:lnTo>
                <a:lnTo>
                  <a:pt x="207" y="603"/>
                </a:lnTo>
                <a:lnTo>
                  <a:pt x="207" y="602"/>
                </a:lnTo>
                <a:lnTo>
                  <a:pt x="207" y="599"/>
                </a:lnTo>
                <a:lnTo>
                  <a:pt x="207" y="599"/>
                </a:lnTo>
                <a:lnTo>
                  <a:pt x="208" y="599"/>
                </a:lnTo>
                <a:lnTo>
                  <a:pt x="210" y="600"/>
                </a:lnTo>
                <a:lnTo>
                  <a:pt x="210" y="600"/>
                </a:lnTo>
                <a:lnTo>
                  <a:pt x="211" y="600"/>
                </a:lnTo>
                <a:lnTo>
                  <a:pt x="212" y="600"/>
                </a:lnTo>
                <a:lnTo>
                  <a:pt x="212" y="599"/>
                </a:lnTo>
                <a:lnTo>
                  <a:pt x="212" y="598"/>
                </a:lnTo>
                <a:lnTo>
                  <a:pt x="212" y="596"/>
                </a:lnTo>
                <a:lnTo>
                  <a:pt x="214" y="596"/>
                </a:lnTo>
                <a:lnTo>
                  <a:pt x="214" y="595"/>
                </a:lnTo>
                <a:lnTo>
                  <a:pt x="214" y="595"/>
                </a:lnTo>
                <a:lnTo>
                  <a:pt x="214" y="595"/>
                </a:lnTo>
                <a:lnTo>
                  <a:pt x="214" y="592"/>
                </a:lnTo>
                <a:lnTo>
                  <a:pt x="214" y="591"/>
                </a:lnTo>
                <a:lnTo>
                  <a:pt x="214" y="589"/>
                </a:lnTo>
                <a:lnTo>
                  <a:pt x="214" y="588"/>
                </a:lnTo>
                <a:lnTo>
                  <a:pt x="214" y="587"/>
                </a:lnTo>
                <a:lnTo>
                  <a:pt x="214" y="584"/>
                </a:lnTo>
                <a:lnTo>
                  <a:pt x="214" y="584"/>
                </a:lnTo>
                <a:lnTo>
                  <a:pt x="215" y="583"/>
                </a:lnTo>
                <a:lnTo>
                  <a:pt x="215" y="581"/>
                </a:lnTo>
                <a:lnTo>
                  <a:pt x="215" y="581"/>
                </a:lnTo>
                <a:lnTo>
                  <a:pt x="215" y="581"/>
                </a:lnTo>
                <a:lnTo>
                  <a:pt x="215" y="580"/>
                </a:lnTo>
                <a:lnTo>
                  <a:pt x="215" y="580"/>
                </a:lnTo>
                <a:lnTo>
                  <a:pt x="215" y="578"/>
                </a:lnTo>
                <a:lnTo>
                  <a:pt x="215" y="578"/>
                </a:lnTo>
                <a:lnTo>
                  <a:pt x="215" y="577"/>
                </a:lnTo>
                <a:lnTo>
                  <a:pt x="214" y="577"/>
                </a:lnTo>
                <a:lnTo>
                  <a:pt x="214" y="576"/>
                </a:lnTo>
                <a:lnTo>
                  <a:pt x="214" y="576"/>
                </a:lnTo>
                <a:lnTo>
                  <a:pt x="214" y="574"/>
                </a:lnTo>
                <a:lnTo>
                  <a:pt x="212" y="574"/>
                </a:lnTo>
                <a:lnTo>
                  <a:pt x="212" y="574"/>
                </a:lnTo>
                <a:lnTo>
                  <a:pt x="212" y="573"/>
                </a:lnTo>
                <a:lnTo>
                  <a:pt x="212" y="572"/>
                </a:lnTo>
                <a:lnTo>
                  <a:pt x="211" y="572"/>
                </a:lnTo>
                <a:lnTo>
                  <a:pt x="211" y="570"/>
                </a:lnTo>
                <a:lnTo>
                  <a:pt x="211" y="570"/>
                </a:lnTo>
                <a:lnTo>
                  <a:pt x="210" y="568"/>
                </a:lnTo>
                <a:lnTo>
                  <a:pt x="210" y="566"/>
                </a:lnTo>
                <a:lnTo>
                  <a:pt x="208" y="565"/>
                </a:lnTo>
                <a:lnTo>
                  <a:pt x="208" y="565"/>
                </a:lnTo>
                <a:lnTo>
                  <a:pt x="207" y="565"/>
                </a:lnTo>
                <a:lnTo>
                  <a:pt x="207" y="563"/>
                </a:lnTo>
                <a:lnTo>
                  <a:pt x="207" y="563"/>
                </a:lnTo>
                <a:lnTo>
                  <a:pt x="207" y="563"/>
                </a:lnTo>
                <a:lnTo>
                  <a:pt x="207" y="562"/>
                </a:lnTo>
                <a:lnTo>
                  <a:pt x="207" y="562"/>
                </a:lnTo>
                <a:lnTo>
                  <a:pt x="207" y="561"/>
                </a:lnTo>
                <a:lnTo>
                  <a:pt x="205" y="561"/>
                </a:lnTo>
                <a:lnTo>
                  <a:pt x="205" y="561"/>
                </a:lnTo>
                <a:lnTo>
                  <a:pt x="205" y="559"/>
                </a:lnTo>
                <a:lnTo>
                  <a:pt x="204" y="559"/>
                </a:lnTo>
                <a:lnTo>
                  <a:pt x="204" y="558"/>
                </a:lnTo>
                <a:lnTo>
                  <a:pt x="204" y="557"/>
                </a:lnTo>
                <a:lnTo>
                  <a:pt x="204" y="557"/>
                </a:lnTo>
                <a:lnTo>
                  <a:pt x="203" y="557"/>
                </a:lnTo>
                <a:lnTo>
                  <a:pt x="203" y="557"/>
                </a:lnTo>
                <a:lnTo>
                  <a:pt x="203" y="555"/>
                </a:lnTo>
                <a:lnTo>
                  <a:pt x="203" y="555"/>
                </a:lnTo>
                <a:lnTo>
                  <a:pt x="201" y="554"/>
                </a:lnTo>
                <a:lnTo>
                  <a:pt x="201" y="554"/>
                </a:lnTo>
                <a:lnTo>
                  <a:pt x="201" y="554"/>
                </a:lnTo>
                <a:lnTo>
                  <a:pt x="201" y="552"/>
                </a:lnTo>
                <a:lnTo>
                  <a:pt x="200" y="552"/>
                </a:lnTo>
                <a:lnTo>
                  <a:pt x="200" y="551"/>
                </a:lnTo>
                <a:lnTo>
                  <a:pt x="199" y="551"/>
                </a:lnTo>
                <a:lnTo>
                  <a:pt x="199" y="551"/>
                </a:lnTo>
                <a:lnTo>
                  <a:pt x="197" y="550"/>
                </a:lnTo>
                <a:lnTo>
                  <a:pt x="196" y="548"/>
                </a:lnTo>
                <a:lnTo>
                  <a:pt x="196" y="548"/>
                </a:lnTo>
                <a:lnTo>
                  <a:pt x="196" y="548"/>
                </a:lnTo>
                <a:lnTo>
                  <a:pt x="196" y="546"/>
                </a:lnTo>
                <a:lnTo>
                  <a:pt x="196" y="544"/>
                </a:lnTo>
                <a:lnTo>
                  <a:pt x="196" y="544"/>
                </a:lnTo>
                <a:lnTo>
                  <a:pt x="196" y="543"/>
                </a:lnTo>
                <a:lnTo>
                  <a:pt x="196" y="543"/>
                </a:lnTo>
                <a:lnTo>
                  <a:pt x="194" y="543"/>
                </a:lnTo>
                <a:lnTo>
                  <a:pt x="194" y="543"/>
                </a:lnTo>
                <a:lnTo>
                  <a:pt x="193" y="542"/>
                </a:lnTo>
                <a:lnTo>
                  <a:pt x="193" y="542"/>
                </a:lnTo>
                <a:lnTo>
                  <a:pt x="192" y="540"/>
                </a:lnTo>
                <a:lnTo>
                  <a:pt x="192" y="540"/>
                </a:lnTo>
                <a:lnTo>
                  <a:pt x="190" y="540"/>
                </a:lnTo>
                <a:lnTo>
                  <a:pt x="190" y="539"/>
                </a:lnTo>
                <a:lnTo>
                  <a:pt x="189" y="537"/>
                </a:lnTo>
                <a:lnTo>
                  <a:pt x="189" y="537"/>
                </a:lnTo>
                <a:lnTo>
                  <a:pt x="188" y="537"/>
                </a:lnTo>
                <a:lnTo>
                  <a:pt x="188" y="536"/>
                </a:lnTo>
                <a:lnTo>
                  <a:pt x="186" y="536"/>
                </a:lnTo>
                <a:lnTo>
                  <a:pt x="186" y="536"/>
                </a:lnTo>
                <a:lnTo>
                  <a:pt x="185" y="536"/>
                </a:lnTo>
                <a:lnTo>
                  <a:pt x="185" y="535"/>
                </a:lnTo>
                <a:lnTo>
                  <a:pt x="184" y="535"/>
                </a:lnTo>
                <a:lnTo>
                  <a:pt x="184" y="535"/>
                </a:lnTo>
                <a:lnTo>
                  <a:pt x="182" y="535"/>
                </a:lnTo>
                <a:lnTo>
                  <a:pt x="182" y="533"/>
                </a:lnTo>
                <a:lnTo>
                  <a:pt x="182" y="533"/>
                </a:lnTo>
                <a:lnTo>
                  <a:pt x="182" y="532"/>
                </a:lnTo>
                <a:lnTo>
                  <a:pt x="181" y="532"/>
                </a:lnTo>
                <a:lnTo>
                  <a:pt x="181" y="532"/>
                </a:lnTo>
                <a:lnTo>
                  <a:pt x="181" y="532"/>
                </a:lnTo>
                <a:lnTo>
                  <a:pt x="181" y="532"/>
                </a:lnTo>
                <a:lnTo>
                  <a:pt x="179" y="532"/>
                </a:lnTo>
                <a:lnTo>
                  <a:pt x="179" y="531"/>
                </a:lnTo>
                <a:lnTo>
                  <a:pt x="178" y="531"/>
                </a:lnTo>
                <a:lnTo>
                  <a:pt x="178" y="529"/>
                </a:lnTo>
                <a:lnTo>
                  <a:pt x="177" y="529"/>
                </a:lnTo>
                <a:lnTo>
                  <a:pt x="177" y="529"/>
                </a:lnTo>
                <a:lnTo>
                  <a:pt x="177" y="529"/>
                </a:lnTo>
                <a:lnTo>
                  <a:pt x="175" y="528"/>
                </a:lnTo>
                <a:lnTo>
                  <a:pt x="174" y="526"/>
                </a:lnTo>
                <a:lnTo>
                  <a:pt x="175" y="526"/>
                </a:lnTo>
                <a:lnTo>
                  <a:pt x="175" y="525"/>
                </a:lnTo>
                <a:lnTo>
                  <a:pt x="177" y="524"/>
                </a:lnTo>
                <a:lnTo>
                  <a:pt x="178" y="522"/>
                </a:lnTo>
                <a:lnTo>
                  <a:pt x="179" y="522"/>
                </a:lnTo>
                <a:lnTo>
                  <a:pt x="179" y="521"/>
                </a:lnTo>
                <a:lnTo>
                  <a:pt x="182" y="518"/>
                </a:lnTo>
                <a:lnTo>
                  <a:pt x="184" y="517"/>
                </a:lnTo>
                <a:lnTo>
                  <a:pt x="185" y="516"/>
                </a:lnTo>
                <a:lnTo>
                  <a:pt x="185" y="514"/>
                </a:lnTo>
                <a:lnTo>
                  <a:pt x="185" y="514"/>
                </a:lnTo>
                <a:lnTo>
                  <a:pt x="186" y="513"/>
                </a:lnTo>
                <a:lnTo>
                  <a:pt x="186" y="513"/>
                </a:lnTo>
                <a:lnTo>
                  <a:pt x="188" y="511"/>
                </a:lnTo>
                <a:lnTo>
                  <a:pt x="188" y="511"/>
                </a:lnTo>
                <a:lnTo>
                  <a:pt x="189" y="510"/>
                </a:lnTo>
                <a:lnTo>
                  <a:pt x="190" y="507"/>
                </a:lnTo>
                <a:lnTo>
                  <a:pt x="190" y="507"/>
                </a:lnTo>
                <a:lnTo>
                  <a:pt x="192" y="507"/>
                </a:lnTo>
                <a:lnTo>
                  <a:pt x="192" y="507"/>
                </a:lnTo>
                <a:lnTo>
                  <a:pt x="190" y="506"/>
                </a:lnTo>
                <a:lnTo>
                  <a:pt x="190" y="505"/>
                </a:lnTo>
                <a:lnTo>
                  <a:pt x="189" y="505"/>
                </a:lnTo>
                <a:lnTo>
                  <a:pt x="188" y="506"/>
                </a:lnTo>
                <a:lnTo>
                  <a:pt x="188" y="507"/>
                </a:lnTo>
                <a:lnTo>
                  <a:pt x="188" y="507"/>
                </a:lnTo>
                <a:lnTo>
                  <a:pt x="188" y="507"/>
                </a:lnTo>
                <a:lnTo>
                  <a:pt x="188" y="507"/>
                </a:lnTo>
                <a:lnTo>
                  <a:pt x="186" y="507"/>
                </a:lnTo>
                <a:lnTo>
                  <a:pt x="186" y="507"/>
                </a:lnTo>
                <a:lnTo>
                  <a:pt x="186" y="507"/>
                </a:lnTo>
                <a:lnTo>
                  <a:pt x="185" y="507"/>
                </a:lnTo>
                <a:lnTo>
                  <a:pt x="185" y="507"/>
                </a:lnTo>
                <a:lnTo>
                  <a:pt x="185" y="507"/>
                </a:lnTo>
                <a:lnTo>
                  <a:pt x="185" y="507"/>
                </a:lnTo>
                <a:lnTo>
                  <a:pt x="185" y="509"/>
                </a:lnTo>
                <a:lnTo>
                  <a:pt x="185" y="509"/>
                </a:lnTo>
                <a:lnTo>
                  <a:pt x="185" y="510"/>
                </a:lnTo>
                <a:lnTo>
                  <a:pt x="185" y="510"/>
                </a:lnTo>
                <a:lnTo>
                  <a:pt x="185" y="510"/>
                </a:lnTo>
                <a:lnTo>
                  <a:pt x="185" y="510"/>
                </a:lnTo>
                <a:lnTo>
                  <a:pt x="184" y="510"/>
                </a:lnTo>
                <a:lnTo>
                  <a:pt x="184" y="510"/>
                </a:lnTo>
                <a:lnTo>
                  <a:pt x="184" y="510"/>
                </a:lnTo>
                <a:lnTo>
                  <a:pt x="182" y="510"/>
                </a:lnTo>
                <a:lnTo>
                  <a:pt x="182" y="511"/>
                </a:lnTo>
                <a:lnTo>
                  <a:pt x="182" y="510"/>
                </a:lnTo>
                <a:lnTo>
                  <a:pt x="182" y="510"/>
                </a:lnTo>
                <a:lnTo>
                  <a:pt x="182" y="510"/>
                </a:lnTo>
                <a:lnTo>
                  <a:pt x="182" y="510"/>
                </a:lnTo>
                <a:lnTo>
                  <a:pt x="181" y="510"/>
                </a:lnTo>
                <a:lnTo>
                  <a:pt x="181" y="510"/>
                </a:lnTo>
                <a:lnTo>
                  <a:pt x="181" y="510"/>
                </a:lnTo>
                <a:lnTo>
                  <a:pt x="181" y="510"/>
                </a:lnTo>
                <a:lnTo>
                  <a:pt x="179" y="510"/>
                </a:lnTo>
                <a:lnTo>
                  <a:pt x="179" y="510"/>
                </a:lnTo>
                <a:lnTo>
                  <a:pt x="179" y="510"/>
                </a:lnTo>
                <a:lnTo>
                  <a:pt x="178" y="510"/>
                </a:lnTo>
                <a:lnTo>
                  <a:pt x="178" y="510"/>
                </a:lnTo>
                <a:lnTo>
                  <a:pt x="178" y="510"/>
                </a:lnTo>
                <a:lnTo>
                  <a:pt x="177" y="510"/>
                </a:lnTo>
                <a:lnTo>
                  <a:pt x="177" y="510"/>
                </a:lnTo>
                <a:lnTo>
                  <a:pt x="177" y="510"/>
                </a:lnTo>
                <a:lnTo>
                  <a:pt x="177" y="510"/>
                </a:lnTo>
                <a:lnTo>
                  <a:pt x="177" y="510"/>
                </a:lnTo>
                <a:lnTo>
                  <a:pt x="177" y="510"/>
                </a:lnTo>
                <a:lnTo>
                  <a:pt x="177" y="511"/>
                </a:lnTo>
                <a:lnTo>
                  <a:pt x="177" y="511"/>
                </a:lnTo>
                <a:lnTo>
                  <a:pt x="177" y="513"/>
                </a:lnTo>
                <a:lnTo>
                  <a:pt x="175" y="513"/>
                </a:lnTo>
                <a:lnTo>
                  <a:pt x="175" y="513"/>
                </a:lnTo>
                <a:lnTo>
                  <a:pt x="175" y="513"/>
                </a:lnTo>
                <a:lnTo>
                  <a:pt x="175" y="514"/>
                </a:lnTo>
                <a:lnTo>
                  <a:pt x="175" y="514"/>
                </a:lnTo>
                <a:lnTo>
                  <a:pt x="174" y="514"/>
                </a:lnTo>
                <a:lnTo>
                  <a:pt x="174" y="516"/>
                </a:lnTo>
                <a:lnTo>
                  <a:pt x="174" y="516"/>
                </a:lnTo>
                <a:lnTo>
                  <a:pt x="174" y="514"/>
                </a:lnTo>
                <a:lnTo>
                  <a:pt x="173" y="514"/>
                </a:lnTo>
                <a:lnTo>
                  <a:pt x="173" y="514"/>
                </a:lnTo>
                <a:lnTo>
                  <a:pt x="173" y="514"/>
                </a:lnTo>
                <a:lnTo>
                  <a:pt x="173" y="514"/>
                </a:lnTo>
                <a:lnTo>
                  <a:pt x="173" y="514"/>
                </a:lnTo>
                <a:lnTo>
                  <a:pt x="171" y="514"/>
                </a:lnTo>
                <a:lnTo>
                  <a:pt x="171" y="513"/>
                </a:lnTo>
                <a:lnTo>
                  <a:pt x="171" y="513"/>
                </a:lnTo>
                <a:lnTo>
                  <a:pt x="171" y="513"/>
                </a:lnTo>
                <a:lnTo>
                  <a:pt x="171" y="514"/>
                </a:lnTo>
                <a:lnTo>
                  <a:pt x="170" y="514"/>
                </a:lnTo>
                <a:lnTo>
                  <a:pt x="170" y="514"/>
                </a:lnTo>
                <a:lnTo>
                  <a:pt x="168" y="514"/>
                </a:lnTo>
                <a:lnTo>
                  <a:pt x="168" y="514"/>
                </a:lnTo>
                <a:lnTo>
                  <a:pt x="167" y="514"/>
                </a:lnTo>
                <a:lnTo>
                  <a:pt x="167" y="514"/>
                </a:lnTo>
                <a:lnTo>
                  <a:pt x="166" y="514"/>
                </a:lnTo>
                <a:lnTo>
                  <a:pt x="166" y="514"/>
                </a:lnTo>
                <a:lnTo>
                  <a:pt x="166" y="514"/>
                </a:lnTo>
                <a:lnTo>
                  <a:pt x="166" y="514"/>
                </a:lnTo>
                <a:lnTo>
                  <a:pt x="166" y="516"/>
                </a:lnTo>
                <a:lnTo>
                  <a:pt x="164" y="516"/>
                </a:lnTo>
                <a:lnTo>
                  <a:pt x="164" y="516"/>
                </a:lnTo>
                <a:lnTo>
                  <a:pt x="164" y="516"/>
                </a:lnTo>
                <a:lnTo>
                  <a:pt x="163" y="516"/>
                </a:lnTo>
                <a:lnTo>
                  <a:pt x="163" y="516"/>
                </a:lnTo>
                <a:lnTo>
                  <a:pt x="163" y="516"/>
                </a:lnTo>
                <a:lnTo>
                  <a:pt x="162" y="516"/>
                </a:lnTo>
                <a:lnTo>
                  <a:pt x="162" y="516"/>
                </a:lnTo>
                <a:lnTo>
                  <a:pt x="162" y="517"/>
                </a:lnTo>
                <a:lnTo>
                  <a:pt x="160" y="517"/>
                </a:lnTo>
                <a:lnTo>
                  <a:pt x="160" y="517"/>
                </a:lnTo>
                <a:lnTo>
                  <a:pt x="160" y="518"/>
                </a:lnTo>
                <a:lnTo>
                  <a:pt x="159" y="518"/>
                </a:lnTo>
                <a:lnTo>
                  <a:pt x="159" y="518"/>
                </a:lnTo>
                <a:lnTo>
                  <a:pt x="158" y="520"/>
                </a:lnTo>
                <a:lnTo>
                  <a:pt x="158" y="520"/>
                </a:lnTo>
                <a:lnTo>
                  <a:pt x="158" y="520"/>
                </a:lnTo>
                <a:lnTo>
                  <a:pt x="158" y="521"/>
                </a:lnTo>
                <a:lnTo>
                  <a:pt x="158" y="521"/>
                </a:lnTo>
                <a:lnTo>
                  <a:pt x="158" y="521"/>
                </a:lnTo>
                <a:lnTo>
                  <a:pt x="158" y="521"/>
                </a:lnTo>
                <a:lnTo>
                  <a:pt x="158" y="522"/>
                </a:lnTo>
                <a:lnTo>
                  <a:pt x="158" y="522"/>
                </a:lnTo>
                <a:lnTo>
                  <a:pt x="158" y="522"/>
                </a:lnTo>
                <a:lnTo>
                  <a:pt x="158" y="524"/>
                </a:lnTo>
                <a:lnTo>
                  <a:pt x="158" y="524"/>
                </a:lnTo>
                <a:lnTo>
                  <a:pt x="158" y="524"/>
                </a:lnTo>
                <a:lnTo>
                  <a:pt x="158" y="525"/>
                </a:lnTo>
                <a:lnTo>
                  <a:pt x="158" y="525"/>
                </a:lnTo>
                <a:lnTo>
                  <a:pt x="158" y="526"/>
                </a:lnTo>
                <a:lnTo>
                  <a:pt x="158" y="526"/>
                </a:lnTo>
                <a:lnTo>
                  <a:pt x="158" y="526"/>
                </a:lnTo>
                <a:lnTo>
                  <a:pt x="156" y="526"/>
                </a:lnTo>
                <a:lnTo>
                  <a:pt x="156" y="528"/>
                </a:lnTo>
                <a:lnTo>
                  <a:pt x="156" y="528"/>
                </a:lnTo>
                <a:lnTo>
                  <a:pt x="156" y="528"/>
                </a:lnTo>
                <a:lnTo>
                  <a:pt x="156" y="529"/>
                </a:lnTo>
                <a:lnTo>
                  <a:pt x="155" y="529"/>
                </a:lnTo>
                <a:lnTo>
                  <a:pt x="155" y="529"/>
                </a:lnTo>
                <a:lnTo>
                  <a:pt x="155" y="529"/>
                </a:lnTo>
                <a:lnTo>
                  <a:pt x="155" y="529"/>
                </a:lnTo>
                <a:lnTo>
                  <a:pt x="155" y="531"/>
                </a:lnTo>
                <a:lnTo>
                  <a:pt x="153" y="531"/>
                </a:lnTo>
                <a:lnTo>
                  <a:pt x="153" y="531"/>
                </a:lnTo>
                <a:lnTo>
                  <a:pt x="153" y="531"/>
                </a:lnTo>
                <a:lnTo>
                  <a:pt x="153" y="532"/>
                </a:lnTo>
                <a:lnTo>
                  <a:pt x="152" y="532"/>
                </a:lnTo>
                <a:lnTo>
                  <a:pt x="152" y="532"/>
                </a:lnTo>
                <a:lnTo>
                  <a:pt x="152" y="533"/>
                </a:lnTo>
                <a:lnTo>
                  <a:pt x="152" y="533"/>
                </a:lnTo>
                <a:lnTo>
                  <a:pt x="152" y="535"/>
                </a:lnTo>
                <a:lnTo>
                  <a:pt x="152" y="535"/>
                </a:lnTo>
                <a:lnTo>
                  <a:pt x="152" y="535"/>
                </a:lnTo>
                <a:lnTo>
                  <a:pt x="152" y="535"/>
                </a:lnTo>
                <a:lnTo>
                  <a:pt x="151" y="535"/>
                </a:lnTo>
                <a:lnTo>
                  <a:pt x="151" y="535"/>
                </a:lnTo>
                <a:lnTo>
                  <a:pt x="149" y="535"/>
                </a:lnTo>
                <a:lnTo>
                  <a:pt x="149" y="535"/>
                </a:lnTo>
                <a:lnTo>
                  <a:pt x="149" y="535"/>
                </a:lnTo>
                <a:lnTo>
                  <a:pt x="149" y="535"/>
                </a:lnTo>
                <a:lnTo>
                  <a:pt x="148" y="533"/>
                </a:lnTo>
                <a:lnTo>
                  <a:pt x="148" y="535"/>
                </a:lnTo>
                <a:lnTo>
                  <a:pt x="148" y="535"/>
                </a:lnTo>
                <a:lnTo>
                  <a:pt x="147" y="535"/>
                </a:lnTo>
                <a:lnTo>
                  <a:pt x="147" y="533"/>
                </a:lnTo>
                <a:lnTo>
                  <a:pt x="147" y="533"/>
                </a:lnTo>
                <a:lnTo>
                  <a:pt x="147" y="535"/>
                </a:lnTo>
                <a:lnTo>
                  <a:pt x="147" y="533"/>
                </a:lnTo>
                <a:lnTo>
                  <a:pt x="147" y="535"/>
                </a:lnTo>
                <a:lnTo>
                  <a:pt x="147" y="535"/>
                </a:lnTo>
                <a:lnTo>
                  <a:pt x="147" y="535"/>
                </a:lnTo>
                <a:lnTo>
                  <a:pt x="147" y="535"/>
                </a:lnTo>
                <a:lnTo>
                  <a:pt x="145" y="535"/>
                </a:lnTo>
                <a:lnTo>
                  <a:pt x="145" y="535"/>
                </a:lnTo>
                <a:lnTo>
                  <a:pt x="144" y="535"/>
                </a:lnTo>
                <a:lnTo>
                  <a:pt x="145" y="535"/>
                </a:lnTo>
                <a:lnTo>
                  <a:pt x="145" y="536"/>
                </a:lnTo>
                <a:lnTo>
                  <a:pt x="144" y="536"/>
                </a:lnTo>
                <a:lnTo>
                  <a:pt x="144" y="536"/>
                </a:lnTo>
                <a:lnTo>
                  <a:pt x="144" y="536"/>
                </a:lnTo>
                <a:lnTo>
                  <a:pt x="142" y="536"/>
                </a:lnTo>
                <a:lnTo>
                  <a:pt x="142" y="536"/>
                </a:lnTo>
                <a:lnTo>
                  <a:pt x="141" y="536"/>
                </a:lnTo>
                <a:lnTo>
                  <a:pt x="141" y="536"/>
                </a:lnTo>
                <a:lnTo>
                  <a:pt x="141" y="537"/>
                </a:lnTo>
                <a:lnTo>
                  <a:pt x="141" y="537"/>
                </a:lnTo>
                <a:lnTo>
                  <a:pt x="141" y="537"/>
                </a:lnTo>
                <a:lnTo>
                  <a:pt x="140" y="537"/>
                </a:lnTo>
                <a:lnTo>
                  <a:pt x="140" y="539"/>
                </a:lnTo>
                <a:lnTo>
                  <a:pt x="140" y="539"/>
                </a:lnTo>
                <a:lnTo>
                  <a:pt x="140" y="539"/>
                </a:lnTo>
                <a:lnTo>
                  <a:pt x="138" y="539"/>
                </a:lnTo>
                <a:lnTo>
                  <a:pt x="138" y="540"/>
                </a:lnTo>
                <a:lnTo>
                  <a:pt x="138" y="540"/>
                </a:lnTo>
                <a:lnTo>
                  <a:pt x="138" y="540"/>
                </a:lnTo>
                <a:lnTo>
                  <a:pt x="137" y="542"/>
                </a:lnTo>
                <a:lnTo>
                  <a:pt x="137" y="542"/>
                </a:lnTo>
                <a:lnTo>
                  <a:pt x="137" y="543"/>
                </a:lnTo>
                <a:lnTo>
                  <a:pt x="138" y="543"/>
                </a:lnTo>
                <a:lnTo>
                  <a:pt x="137" y="543"/>
                </a:lnTo>
                <a:lnTo>
                  <a:pt x="137" y="543"/>
                </a:lnTo>
                <a:lnTo>
                  <a:pt x="136" y="543"/>
                </a:lnTo>
                <a:lnTo>
                  <a:pt x="136" y="543"/>
                </a:lnTo>
                <a:lnTo>
                  <a:pt x="136" y="543"/>
                </a:lnTo>
                <a:lnTo>
                  <a:pt x="136" y="543"/>
                </a:lnTo>
                <a:lnTo>
                  <a:pt x="136" y="544"/>
                </a:lnTo>
                <a:lnTo>
                  <a:pt x="136" y="544"/>
                </a:lnTo>
                <a:lnTo>
                  <a:pt x="134" y="544"/>
                </a:lnTo>
                <a:lnTo>
                  <a:pt x="134" y="546"/>
                </a:lnTo>
                <a:lnTo>
                  <a:pt x="134" y="546"/>
                </a:lnTo>
                <a:lnTo>
                  <a:pt x="133" y="546"/>
                </a:lnTo>
                <a:lnTo>
                  <a:pt x="133" y="547"/>
                </a:lnTo>
                <a:lnTo>
                  <a:pt x="133" y="547"/>
                </a:lnTo>
                <a:lnTo>
                  <a:pt x="133" y="548"/>
                </a:lnTo>
                <a:lnTo>
                  <a:pt x="133" y="548"/>
                </a:lnTo>
                <a:lnTo>
                  <a:pt x="133" y="547"/>
                </a:lnTo>
                <a:lnTo>
                  <a:pt x="134" y="547"/>
                </a:lnTo>
                <a:lnTo>
                  <a:pt x="134" y="547"/>
                </a:lnTo>
                <a:lnTo>
                  <a:pt x="136" y="547"/>
                </a:lnTo>
                <a:lnTo>
                  <a:pt x="136" y="548"/>
                </a:lnTo>
                <a:lnTo>
                  <a:pt x="136" y="548"/>
                </a:lnTo>
                <a:lnTo>
                  <a:pt x="136" y="548"/>
                </a:lnTo>
                <a:lnTo>
                  <a:pt x="136" y="550"/>
                </a:lnTo>
                <a:lnTo>
                  <a:pt x="136" y="550"/>
                </a:lnTo>
                <a:lnTo>
                  <a:pt x="134" y="551"/>
                </a:lnTo>
                <a:lnTo>
                  <a:pt x="134" y="551"/>
                </a:lnTo>
                <a:lnTo>
                  <a:pt x="134" y="551"/>
                </a:lnTo>
                <a:lnTo>
                  <a:pt x="134" y="551"/>
                </a:lnTo>
                <a:lnTo>
                  <a:pt x="134" y="551"/>
                </a:lnTo>
                <a:lnTo>
                  <a:pt x="134" y="551"/>
                </a:lnTo>
                <a:lnTo>
                  <a:pt x="133" y="551"/>
                </a:lnTo>
                <a:lnTo>
                  <a:pt x="133" y="551"/>
                </a:lnTo>
                <a:lnTo>
                  <a:pt x="133" y="552"/>
                </a:lnTo>
                <a:lnTo>
                  <a:pt x="133" y="552"/>
                </a:lnTo>
                <a:lnTo>
                  <a:pt x="133" y="552"/>
                </a:lnTo>
                <a:lnTo>
                  <a:pt x="133" y="552"/>
                </a:lnTo>
                <a:lnTo>
                  <a:pt x="132" y="552"/>
                </a:lnTo>
                <a:lnTo>
                  <a:pt x="132" y="552"/>
                </a:lnTo>
                <a:lnTo>
                  <a:pt x="132" y="552"/>
                </a:lnTo>
                <a:lnTo>
                  <a:pt x="130" y="552"/>
                </a:lnTo>
                <a:lnTo>
                  <a:pt x="130" y="552"/>
                </a:lnTo>
                <a:lnTo>
                  <a:pt x="130" y="554"/>
                </a:lnTo>
                <a:lnTo>
                  <a:pt x="130" y="554"/>
                </a:lnTo>
                <a:lnTo>
                  <a:pt x="129" y="554"/>
                </a:lnTo>
                <a:lnTo>
                  <a:pt x="129" y="554"/>
                </a:lnTo>
                <a:lnTo>
                  <a:pt x="129" y="552"/>
                </a:lnTo>
                <a:lnTo>
                  <a:pt x="127" y="552"/>
                </a:lnTo>
                <a:lnTo>
                  <a:pt x="127" y="552"/>
                </a:lnTo>
                <a:lnTo>
                  <a:pt x="127" y="552"/>
                </a:lnTo>
                <a:lnTo>
                  <a:pt x="127" y="552"/>
                </a:lnTo>
                <a:lnTo>
                  <a:pt x="126" y="552"/>
                </a:lnTo>
                <a:lnTo>
                  <a:pt x="126" y="551"/>
                </a:lnTo>
                <a:lnTo>
                  <a:pt x="126" y="551"/>
                </a:lnTo>
                <a:lnTo>
                  <a:pt x="125" y="551"/>
                </a:lnTo>
                <a:lnTo>
                  <a:pt x="125" y="551"/>
                </a:lnTo>
                <a:lnTo>
                  <a:pt x="125" y="551"/>
                </a:lnTo>
                <a:lnTo>
                  <a:pt x="125" y="551"/>
                </a:lnTo>
                <a:lnTo>
                  <a:pt x="125" y="551"/>
                </a:lnTo>
                <a:lnTo>
                  <a:pt x="123" y="551"/>
                </a:lnTo>
                <a:lnTo>
                  <a:pt x="123" y="551"/>
                </a:lnTo>
                <a:lnTo>
                  <a:pt x="123" y="551"/>
                </a:lnTo>
                <a:lnTo>
                  <a:pt x="122" y="551"/>
                </a:lnTo>
                <a:lnTo>
                  <a:pt x="122" y="550"/>
                </a:lnTo>
                <a:lnTo>
                  <a:pt x="122" y="550"/>
                </a:lnTo>
                <a:lnTo>
                  <a:pt x="122" y="550"/>
                </a:lnTo>
                <a:lnTo>
                  <a:pt x="121" y="550"/>
                </a:lnTo>
                <a:lnTo>
                  <a:pt x="121" y="550"/>
                </a:lnTo>
                <a:lnTo>
                  <a:pt x="119" y="550"/>
                </a:lnTo>
                <a:lnTo>
                  <a:pt x="119" y="550"/>
                </a:lnTo>
                <a:lnTo>
                  <a:pt x="119" y="550"/>
                </a:lnTo>
                <a:lnTo>
                  <a:pt x="119" y="551"/>
                </a:lnTo>
                <a:lnTo>
                  <a:pt x="118" y="551"/>
                </a:lnTo>
                <a:lnTo>
                  <a:pt x="118" y="551"/>
                </a:lnTo>
                <a:lnTo>
                  <a:pt x="118" y="551"/>
                </a:lnTo>
                <a:lnTo>
                  <a:pt x="116" y="551"/>
                </a:lnTo>
                <a:lnTo>
                  <a:pt x="116" y="551"/>
                </a:lnTo>
                <a:lnTo>
                  <a:pt x="116" y="551"/>
                </a:lnTo>
                <a:lnTo>
                  <a:pt x="115" y="551"/>
                </a:lnTo>
                <a:lnTo>
                  <a:pt x="115" y="551"/>
                </a:lnTo>
                <a:lnTo>
                  <a:pt x="115" y="551"/>
                </a:lnTo>
                <a:lnTo>
                  <a:pt x="115" y="551"/>
                </a:lnTo>
                <a:lnTo>
                  <a:pt x="114" y="551"/>
                </a:lnTo>
                <a:lnTo>
                  <a:pt x="114" y="551"/>
                </a:lnTo>
                <a:lnTo>
                  <a:pt x="114" y="551"/>
                </a:lnTo>
                <a:lnTo>
                  <a:pt x="114" y="551"/>
                </a:lnTo>
                <a:lnTo>
                  <a:pt x="114" y="551"/>
                </a:lnTo>
                <a:lnTo>
                  <a:pt x="114" y="551"/>
                </a:lnTo>
                <a:lnTo>
                  <a:pt x="114" y="551"/>
                </a:lnTo>
                <a:lnTo>
                  <a:pt x="112" y="551"/>
                </a:lnTo>
                <a:lnTo>
                  <a:pt x="112" y="551"/>
                </a:lnTo>
                <a:lnTo>
                  <a:pt x="112" y="551"/>
                </a:lnTo>
                <a:lnTo>
                  <a:pt x="112" y="550"/>
                </a:lnTo>
                <a:lnTo>
                  <a:pt x="112" y="550"/>
                </a:lnTo>
                <a:lnTo>
                  <a:pt x="112" y="548"/>
                </a:lnTo>
                <a:lnTo>
                  <a:pt x="112" y="548"/>
                </a:lnTo>
                <a:lnTo>
                  <a:pt x="112" y="548"/>
                </a:lnTo>
                <a:lnTo>
                  <a:pt x="112" y="548"/>
                </a:lnTo>
                <a:lnTo>
                  <a:pt x="114" y="548"/>
                </a:lnTo>
                <a:lnTo>
                  <a:pt x="114" y="547"/>
                </a:lnTo>
                <a:lnTo>
                  <a:pt x="114" y="547"/>
                </a:lnTo>
                <a:lnTo>
                  <a:pt x="114" y="547"/>
                </a:lnTo>
                <a:lnTo>
                  <a:pt x="114" y="546"/>
                </a:lnTo>
                <a:lnTo>
                  <a:pt x="114" y="546"/>
                </a:lnTo>
                <a:lnTo>
                  <a:pt x="114" y="546"/>
                </a:lnTo>
                <a:lnTo>
                  <a:pt x="114" y="544"/>
                </a:lnTo>
                <a:lnTo>
                  <a:pt x="115" y="544"/>
                </a:lnTo>
                <a:lnTo>
                  <a:pt x="115" y="544"/>
                </a:lnTo>
                <a:lnTo>
                  <a:pt x="115" y="544"/>
                </a:lnTo>
                <a:lnTo>
                  <a:pt x="115" y="543"/>
                </a:lnTo>
                <a:lnTo>
                  <a:pt x="116" y="543"/>
                </a:lnTo>
                <a:lnTo>
                  <a:pt x="116" y="543"/>
                </a:lnTo>
                <a:lnTo>
                  <a:pt x="116" y="543"/>
                </a:lnTo>
                <a:lnTo>
                  <a:pt x="116" y="543"/>
                </a:lnTo>
                <a:lnTo>
                  <a:pt x="116" y="543"/>
                </a:lnTo>
                <a:lnTo>
                  <a:pt x="118" y="543"/>
                </a:lnTo>
                <a:lnTo>
                  <a:pt x="118" y="543"/>
                </a:lnTo>
                <a:lnTo>
                  <a:pt x="118" y="543"/>
                </a:lnTo>
                <a:lnTo>
                  <a:pt x="118" y="543"/>
                </a:lnTo>
                <a:lnTo>
                  <a:pt x="119" y="543"/>
                </a:lnTo>
                <a:lnTo>
                  <a:pt x="119" y="543"/>
                </a:lnTo>
                <a:lnTo>
                  <a:pt x="119" y="543"/>
                </a:lnTo>
                <a:lnTo>
                  <a:pt x="119" y="543"/>
                </a:lnTo>
                <a:lnTo>
                  <a:pt x="121" y="543"/>
                </a:lnTo>
                <a:lnTo>
                  <a:pt x="121" y="543"/>
                </a:lnTo>
                <a:lnTo>
                  <a:pt x="121" y="543"/>
                </a:lnTo>
                <a:lnTo>
                  <a:pt x="122" y="543"/>
                </a:lnTo>
                <a:lnTo>
                  <a:pt x="122" y="542"/>
                </a:lnTo>
                <a:lnTo>
                  <a:pt x="122" y="542"/>
                </a:lnTo>
                <a:lnTo>
                  <a:pt x="122" y="542"/>
                </a:lnTo>
                <a:lnTo>
                  <a:pt x="122" y="542"/>
                </a:lnTo>
                <a:lnTo>
                  <a:pt x="123" y="542"/>
                </a:lnTo>
                <a:lnTo>
                  <a:pt x="123" y="542"/>
                </a:lnTo>
                <a:lnTo>
                  <a:pt x="123" y="542"/>
                </a:lnTo>
                <a:lnTo>
                  <a:pt x="125" y="543"/>
                </a:lnTo>
                <a:lnTo>
                  <a:pt x="125" y="543"/>
                </a:lnTo>
                <a:lnTo>
                  <a:pt x="125" y="542"/>
                </a:lnTo>
                <a:lnTo>
                  <a:pt x="125" y="542"/>
                </a:lnTo>
                <a:lnTo>
                  <a:pt x="126" y="542"/>
                </a:lnTo>
                <a:lnTo>
                  <a:pt x="126" y="542"/>
                </a:lnTo>
                <a:lnTo>
                  <a:pt x="126" y="540"/>
                </a:lnTo>
                <a:lnTo>
                  <a:pt x="126" y="540"/>
                </a:lnTo>
                <a:lnTo>
                  <a:pt x="127" y="540"/>
                </a:lnTo>
                <a:lnTo>
                  <a:pt x="127" y="540"/>
                </a:lnTo>
                <a:lnTo>
                  <a:pt x="127" y="540"/>
                </a:lnTo>
                <a:lnTo>
                  <a:pt x="127" y="539"/>
                </a:lnTo>
                <a:lnTo>
                  <a:pt x="127" y="539"/>
                </a:lnTo>
                <a:lnTo>
                  <a:pt x="127" y="539"/>
                </a:lnTo>
                <a:lnTo>
                  <a:pt x="129" y="539"/>
                </a:lnTo>
                <a:lnTo>
                  <a:pt x="129" y="537"/>
                </a:lnTo>
                <a:lnTo>
                  <a:pt x="130" y="537"/>
                </a:lnTo>
                <a:lnTo>
                  <a:pt x="129" y="537"/>
                </a:lnTo>
                <a:lnTo>
                  <a:pt x="129" y="537"/>
                </a:lnTo>
                <a:lnTo>
                  <a:pt x="130" y="537"/>
                </a:lnTo>
                <a:lnTo>
                  <a:pt x="130" y="536"/>
                </a:lnTo>
                <a:lnTo>
                  <a:pt x="130" y="535"/>
                </a:lnTo>
                <a:lnTo>
                  <a:pt x="130" y="535"/>
                </a:lnTo>
                <a:lnTo>
                  <a:pt x="130" y="533"/>
                </a:lnTo>
                <a:lnTo>
                  <a:pt x="130" y="533"/>
                </a:lnTo>
                <a:lnTo>
                  <a:pt x="132" y="532"/>
                </a:lnTo>
                <a:lnTo>
                  <a:pt x="132" y="532"/>
                </a:lnTo>
                <a:lnTo>
                  <a:pt x="132" y="532"/>
                </a:lnTo>
                <a:lnTo>
                  <a:pt x="133" y="532"/>
                </a:lnTo>
                <a:lnTo>
                  <a:pt x="133" y="532"/>
                </a:lnTo>
                <a:lnTo>
                  <a:pt x="133" y="531"/>
                </a:lnTo>
                <a:lnTo>
                  <a:pt x="133" y="531"/>
                </a:lnTo>
                <a:lnTo>
                  <a:pt x="133" y="531"/>
                </a:lnTo>
                <a:lnTo>
                  <a:pt x="134" y="531"/>
                </a:lnTo>
                <a:lnTo>
                  <a:pt x="134" y="532"/>
                </a:lnTo>
                <a:lnTo>
                  <a:pt x="134" y="532"/>
                </a:lnTo>
                <a:lnTo>
                  <a:pt x="136" y="532"/>
                </a:lnTo>
                <a:lnTo>
                  <a:pt x="136" y="531"/>
                </a:lnTo>
                <a:lnTo>
                  <a:pt x="136" y="531"/>
                </a:lnTo>
                <a:lnTo>
                  <a:pt x="136" y="529"/>
                </a:lnTo>
                <a:lnTo>
                  <a:pt x="136" y="529"/>
                </a:lnTo>
                <a:lnTo>
                  <a:pt x="136" y="529"/>
                </a:lnTo>
                <a:lnTo>
                  <a:pt x="137" y="529"/>
                </a:lnTo>
                <a:lnTo>
                  <a:pt x="137" y="529"/>
                </a:lnTo>
                <a:lnTo>
                  <a:pt x="137" y="529"/>
                </a:lnTo>
                <a:lnTo>
                  <a:pt x="137" y="528"/>
                </a:lnTo>
                <a:lnTo>
                  <a:pt x="138" y="528"/>
                </a:lnTo>
                <a:lnTo>
                  <a:pt x="138" y="528"/>
                </a:lnTo>
                <a:lnTo>
                  <a:pt x="138" y="526"/>
                </a:lnTo>
                <a:lnTo>
                  <a:pt x="138" y="526"/>
                </a:lnTo>
                <a:lnTo>
                  <a:pt x="138" y="526"/>
                </a:lnTo>
                <a:lnTo>
                  <a:pt x="138" y="526"/>
                </a:lnTo>
                <a:lnTo>
                  <a:pt x="138" y="525"/>
                </a:lnTo>
                <a:lnTo>
                  <a:pt x="140" y="525"/>
                </a:lnTo>
                <a:lnTo>
                  <a:pt x="140" y="525"/>
                </a:lnTo>
                <a:lnTo>
                  <a:pt x="140" y="525"/>
                </a:lnTo>
                <a:lnTo>
                  <a:pt x="140" y="524"/>
                </a:lnTo>
                <a:lnTo>
                  <a:pt x="141" y="524"/>
                </a:lnTo>
                <a:lnTo>
                  <a:pt x="141" y="524"/>
                </a:lnTo>
                <a:lnTo>
                  <a:pt x="141" y="524"/>
                </a:lnTo>
                <a:lnTo>
                  <a:pt x="141" y="524"/>
                </a:lnTo>
                <a:lnTo>
                  <a:pt x="141" y="524"/>
                </a:lnTo>
                <a:lnTo>
                  <a:pt x="141" y="522"/>
                </a:lnTo>
                <a:lnTo>
                  <a:pt x="141" y="522"/>
                </a:lnTo>
                <a:lnTo>
                  <a:pt x="141" y="522"/>
                </a:lnTo>
                <a:lnTo>
                  <a:pt x="141" y="521"/>
                </a:lnTo>
                <a:lnTo>
                  <a:pt x="141" y="521"/>
                </a:lnTo>
                <a:lnTo>
                  <a:pt x="141" y="521"/>
                </a:lnTo>
                <a:lnTo>
                  <a:pt x="141" y="521"/>
                </a:lnTo>
                <a:lnTo>
                  <a:pt x="141" y="521"/>
                </a:lnTo>
                <a:lnTo>
                  <a:pt x="142" y="521"/>
                </a:lnTo>
                <a:lnTo>
                  <a:pt x="142" y="521"/>
                </a:lnTo>
                <a:lnTo>
                  <a:pt x="144" y="521"/>
                </a:lnTo>
                <a:lnTo>
                  <a:pt x="144" y="520"/>
                </a:lnTo>
                <a:lnTo>
                  <a:pt x="144" y="520"/>
                </a:lnTo>
                <a:lnTo>
                  <a:pt x="144" y="520"/>
                </a:lnTo>
                <a:lnTo>
                  <a:pt x="144" y="520"/>
                </a:lnTo>
                <a:lnTo>
                  <a:pt x="144" y="518"/>
                </a:lnTo>
                <a:lnTo>
                  <a:pt x="145" y="518"/>
                </a:lnTo>
                <a:lnTo>
                  <a:pt x="145" y="518"/>
                </a:lnTo>
                <a:lnTo>
                  <a:pt x="145" y="518"/>
                </a:lnTo>
                <a:lnTo>
                  <a:pt x="145" y="518"/>
                </a:lnTo>
                <a:lnTo>
                  <a:pt x="147" y="518"/>
                </a:lnTo>
                <a:lnTo>
                  <a:pt x="147" y="517"/>
                </a:lnTo>
                <a:lnTo>
                  <a:pt x="147" y="517"/>
                </a:lnTo>
                <a:lnTo>
                  <a:pt x="147" y="517"/>
                </a:lnTo>
                <a:lnTo>
                  <a:pt x="147" y="517"/>
                </a:lnTo>
                <a:lnTo>
                  <a:pt x="148" y="517"/>
                </a:lnTo>
                <a:lnTo>
                  <a:pt x="148" y="516"/>
                </a:lnTo>
                <a:lnTo>
                  <a:pt x="148" y="516"/>
                </a:lnTo>
                <a:lnTo>
                  <a:pt x="149" y="516"/>
                </a:lnTo>
                <a:lnTo>
                  <a:pt x="149" y="516"/>
                </a:lnTo>
                <a:lnTo>
                  <a:pt x="149" y="516"/>
                </a:lnTo>
                <a:lnTo>
                  <a:pt x="151" y="516"/>
                </a:lnTo>
                <a:lnTo>
                  <a:pt x="151" y="516"/>
                </a:lnTo>
                <a:lnTo>
                  <a:pt x="151" y="516"/>
                </a:lnTo>
                <a:lnTo>
                  <a:pt x="151" y="514"/>
                </a:lnTo>
                <a:lnTo>
                  <a:pt x="152" y="514"/>
                </a:lnTo>
                <a:lnTo>
                  <a:pt x="152" y="514"/>
                </a:lnTo>
                <a:lnTo>
                  <a:pt x="152" y="514"/>
                </a:lnTo>
                <a:lnTo>
                  <a:pt x="152" y="514"/>
                </a:lnTo>
                <a:lnTo>
                  <a:pt x="152" y="513"/>
                </a:lnTo>
                <a:lnTo>
                  <a:pt x="153" y="513"/>
                </a:lnTo>
                <a:lnTo>
                  <a:pt x="153" y="513"/>
                </a:lnTo>
                <a:lnTo>
                  <a:pt x="153" y="513"/>
                </a:lnTo>
                <a:lnTo>
                  <a:pt x="155" y="513"/>
                </a:lnTo>
                <a:lnTo>
                  <a:pt x="155" y="513"/>
                </a:lnTo>
                <a:lnTo>
                  <a:pt x="155" y="513"/>
                </a:lnTo>
                <a:lnTo>
                  <a:pt x="155" y="513"/>
                </a:lnTo>
                <a:lnTo>
                  <a:pt x="155" y="511"/>
                </a:lnTo>
                <a:lnTo>
                  <a:pt x="156" y="511"/>
                </a:lnTo>
                <a:lnTo>
                  <a:pt x="156" y="511"/>
                </a:lnTo>
                <a:lnTo>
                  <a:pt x="158" y="511"/>
                </a:lnTo>
                <a:lnTo>
                  <a:pt x="158" y="511"/>
                </a:lnTo>
                <a:lnTo>
                  <a:pt x="158" y="513"/>
                </a:lnTo>
                <a:lnTo>
                  <a:pt x="158" y="513"/>
                </a:lnTo>
                <a:lnTo>
                  <a:pt x="159" y="511"/>
                </a:lnTo>
                <a:lnTo>
                  <a:pt x="159" y="511"/>
                </a:lnTo>
                <a:lnTo>
                  <a:pt x="158" y="510"/>
                </a:lnTo>
                <a:lnTo>
                  <a:pt x="158" y="510"/>
                </a:lnTo>
                <a:lnTo>
                  <a:pt x="158" y="510"/>
                </a:lnTo>
                <a:lnTo>
                  <a:pt x="158" y="510"/>
                </a:lnTo>
                <a:lnTo>
                  <a:pt x="158" y="510"/>
                </a:lnTo>
                <a:lnTo>
                  <a:pt x="156" y="510"/>
                </a:lnTo>
                <a:lnTo>
                  <a:pt x="156" y="509"/>
                </a:lnTo>
                <a:lnTo>
                  <a:pt x="156" y="509"/>
                </a:lnTo>
                <a:lnTo>
                  <a:pt x="156" y="509"/>
                </a:lnTo>
                <a:lnTo>
                  <a:pt x="155" y="509"/>
                </a:lnTo>
                <a:lnTo>
                  <a:pt x="155" y="507"/>
                </a:lnTo>
                <a:lnTo>
                  <a:pt x="155" y="507"/>
                </a:lnTo>
                <a:lnTo>
                  <a:pt x="155" y="507"/>
                </a:lnTo>
                <a:lnTo>
                  <a:pt x="155" y="507"/>
                </a:lnTo>
                <a:lnTo>
                  <a:pt x="155" y="507"/>
                </a:lnTo>
                <a:lnTo>
                  <a:pt x="155" y="506"/>
                </a:lnTo>
                <a:lnTo>
                  <a:pt x="155" y="506"/>
                </a:lnTo>
                <a:lnTo>
                  <a:pt x="156" y="505"/>
                </a:lnTo>
                <a:lnTo>
                  <a:pt x="156" y="505"/>
                </a:lnTo>
                <a:lnTo>
                  <a:pt x="156" y="505"/>
                </a:lnTo>
                <a:lnTo>
                  <a:pt x="156" y="503"/>
                </a:lnTo>
                <a:lnTo>
                  <a:pt x="156" y="505"/>
                </a:lnTo>
                <a:lnTo>
                  <a:pt x="158" y="505"/>
                </a:lnTo>
                <a:lnTo>
                  <a:pt x="158" y="505"/>
                </a:lnTo>
                <a:lnTo>
                  <a:pt x="159" y="503"/>
                </a:lnTo>
                <a:lnTo>
                  <a:pt x="159" y="503"/>
                </a:lnTo>
                <a:lnTo>
                  <a:pt x="159" y="503"/>
                </a:lnTo>
                <a:lnTo>
                  <a:pt x="159" y="502"/>
                </a:lnTo>
                <a:lnTo>
                  <a:pt x="159" y="502"/>
                </a:lnTo>
                <a:lnTo>
                  <a:pt x="160" y="502"/>
                </a:lnTo>
                <a:lnTo>
                  <a:pt x="160" y="502"/>
                </a:lnTo>
                <a:lnTo>
                  <a:pt x="160" y="501"/>
                </a:lnTo>
                <a:lnTo>
                  <a:pt x="160" y="501"/>
                </a:lnTo>
                <a:lnTo>
                  <a:pt x="160" y="501"/>
                </a:lnTo>
                <a:lnTo>
                  <a:pt x="162" y="501"/>
                </a:lnTo>
                <a:lnTo>
                  <a:pt x="162" y="501"/>
                </a:lnTo>
                <a:lnTo>
                  <a:pt x="162" y="499"/>
                </a:lnTo>
                <a:lnTo>
                  <a:pt x="163" y="499"/>
                </a:lnTo>
                <a:lnTo>
                  <a:pt x="163" y="501"/>
                </a:lnTo>
                <a:lnTo>
                  <a:pt x="163" y="499"/>
                </a:lnTo>
                <a:lnTo>
                  <a:pt x="164" y="499"/>
                </a:lnTo>
                <a:lnTo>
                  <a:pt x="164" y="499"/>
                </a:lnTo>
                <a:lnTo>
                  <a:pt x="164" y="499"/>
                </a:lnTo>
                <a:lnTo>
                  <a:pt x="166" y="499"/>
                </a:lnTo>
                <a:lnTo>
                  <a:pt x="166" y="498"/>
                </a:lnTo>
                <a:lnTo>
                  <a:pt x="166" y="498"/>
                </a:lnTo>
                <a:lnTo>
                  <a:pt x="166" y="498"/>
                </a:lnTo>
                <a:lnTo>
                  <a:pt x="167" y="498"/>
                </a:lnTo>
                <a:lnTo>
                  <a:pt x="167" y="496"/>
                </a:lnTo>
                <a:lnTo>
                  <a:pt x="167" y="496"/>
                </a:lnTo>
                <a:lnTo>
                  <a:pt x="167" y="496"/>
                </a:lnTo>
                <a:lnTo>
                  <a:pt x="167" y="496"/>
                </a:lnTo>
                <a:lnTo>
                  <a:pt x="167" y="495"/>
                </a:lnTo>
                <a:lnTo>
                  <a:pt x="167" y="495"/>
                </a:lnTo>
                <a:lnTo>
                  <a:pt x="167" y="495"/>
                </a:lnTo>
                <a:lnTo>
                  <a:pt x="167" y="495"/>
                </a:lnTo>
                <a:lnTo>
                  <a:pt x="167" y="494"/>
                </a:lnTo>
                <a:lnTo>
                  <a:pt x="167" y="494"/>
                </a:lnTo>
                <a:lnTo>
                  <a:pt x="168" y="494"/>
                </a:lnTo>
                <a:lnTo>
                  <a:pt x="168" y="494"/>
                </a:lnTo>
                <a:lnTo>
                  <a:pt x="168" y="492"/>
                </a:lnTo>
                <a:lnTo>
                  <a:pt x="168" y="492"/>
                </a:lnTo>
                <a:lnTo>
                  <a:pt x="168" y="492"/>
                </a:lnTo>
                <a:lnTo>
                  <a:pt x="168" y="491"/>
                </a:lnTo>
                <a:lnTo>
                  <a:pt x="168" y="491"/>
                </a:lnTo>
                <a:lnTo>
                  <a:pt x="167" y="491"/>
                </a:lnTo>
                <a:lnTo>
                  <a:pt x="167" y="491"/>
                </a:lnTo>
                <a:lnTo>
                  <a:pt x="167" y="490"/>
                </a:lnTo>
                <a:lnTo>
                  <a:pt x="167" y="490"/>
                </a:lnTo>
                <a:lnTo>
                  <a:pt x="167" y="490"/>
                </a:lnTo>
                <a:lnTo>
                  <a:pt x="167" y="488"/>
                </a:lnTo>
                <a:lnTo>
                  <a:pt x="168" y="488"/>
                </a:lnTo>
                <a:lnTo>
                  <a:pt x="168" y="488"/>
                </a:lnTo>
                <a:lnTo>
                  <a:pt x="168" y="488"/>
                </a:lnTo>
                <a:lnTo>
                  <a:pt x="168" y="488"/>
                </a:lnTo>
                <a:lnTo>
                  <a:pt x="168" y="488"/>
                </a:lnTo>
                <a:lnTo>
                  <a:pt x="168" y="487"/>
                </a:lnTo>
                <a:lnTo>
                  <a:pt x="168" y="487"/>
                </a:lnTo>
                <a:lnTo>
                  <a:pt x="168" y="485"/>
                </a:lnTo>
                <a:lnTo>
                  <a:pt x="168" y="485"/>
                </a:lnTo>
                <a:lnTo>
                  <a:pt x="168" y="485"/>
                </a:lnTo>
                <a:lnTo>
                  <a:pt x="168" y="484"/>
                </a:lnTo>
                <a:lnTo>
                  <a:pt x="170" y="485"/>
                </a:lnTo>
                <a:lnTo>
                  <a:pt x="170" y="484"/>
                </a:lnTo>
                <a:lnTo>
                  <a:pt x="170" y="483"/>
                </a:lnTo>
                <a:lnTo>
                  <a:pt x="171" y="483"/>
                </a:lnTo>
                <a:lnTo>
                  <a:pt x="171" y="483"/>
                </a:lnTo>
                <a:lnTo>
                  <a:pt x="171" y="481"/>
                </a:lnTo>
                <a:lnTo>
                  <a:pt x="170" y="481"/>
                </a:lnTo>
                <a:lnTo>
                  <a:pt x="170" y="481"/>
                </a:lnTo>
                <a:lnTo>
                  <a:pt x="170" y="481"/>
                </a:lnTo>
                <a:lnTo>
                  <a:pt x="170" y="481"/>
                </a:lnTo>
                <a:lnTo>
                  <a:pt x="170" y="481"/>
                </a:lnTo>
                <a:lnTo>
                  <a:pt x="168" y="480"/>
                </a:lnTo>
                <a:lnTo>
                  <a:pt x="168" y="481"/>
                </a:lnTo>
                <a:lnTo>
                  <a:pt x="168" y="481"/>
                </a:lnTo>
                <a:lnTo>
                  <a:pt x="168" y="481"/>
                </a:lnTo>
                <a:lnTo>
                  <a:pt x="168" y="480"/>
                </a:lnTo>
                <a:lnTo>
                  <a:pt x="167" y="480"/>
                </a:lnTo>
                <a:lnTo>
                  <a:pt x="167" y="480"/>
                </a:lnTo>
                <a:lnTo>
                  <a:pt x="167" y="480"/>
                </a:lnTo>
                <a:lnTo>
                  <a:pt x="166" y="480"/>
                </a:lnTo>
                <a:lnTo>
                  <a:pt x="166" y="480"/>
                </a:lnTo>
                <a:lnTo>
                  <a:pt x="166" y="480"/>
                </a:lnTo>
                <a:lnTo>
                  <a:pt x="166" y="479"/>
                </a:lnTo>
                <a:lnTo>
                  <a:pt x="166" y="479"/>
                </a:lnTo>
                <a:lnTo>
                  <a:pt x="166" y="479"/>
                </a:lnTo>
                <a:lnTo>
                  <a:pt x="166" y="479"/>
                </a:lnTo>
                <a:lnTo>
                  <a:pt x="166" y="479"/>
                </a:lnTo>
                <a:lnTo>
                  <a:pt x="166" y="477"/>
                </a:lnTo>
                <a:lnTo>
                  <a:pt x="164" y="477"/>
                </a:lnTo>
                <a:lnTo>
                  <a:pt x="164" y="477"/>
                </a:lnTo>
                <a:lnTo>
                  <a:pt x="164" y="477"/>
                </a:lnTo>
                <a:lnTo>
                  <a:pt x="164" y="476"/>
                </a:lnTo>
                <a:lnTo>
                  <a:pt x="166" y="476"/>
                </a:lnTo>
                <a:lnTo>
                  <a:pt x="164" y="476"/>
                </a:lnTo>
                <a:lnTo>
                  <a:pt x="164" y="476"/>
                </a:lnTo>
                <a:lnTo>
                  <a:pt x="166" y="476"/>
                </a:lnTo>
                <a:lnTo>
                  <a:pt x="166" y="475"/>
                </a:lnTo>
                <a:lnTo>
                  <a:pt x="164" y="475"/>
                </a:lnTo>
                <a:lnTo>
                  <a:pt x="164" y="475"/>
                </a:lnTo>
                <a:lnTo>
                  <a:pt x="164" y="475"/>
                </a:lnTo>
                <a:lnTo>
                  <a:pt x="164" y="473"/>
                </a:lnTo>
                <a:lnTo>
                  <a:pt x="164" y="473"/>
                </a:lnTo>
                <a:lnTo>
                  <a:pt x="164" y="472"/>
                </a:lnTo>
                <a:lnTo>
                  <a:pt x="164" y="472"/>
                </a:lnTo>
                <a:lnTo>
                  <a:pt x="164" y="472"/>
                </a:lnTo>
                <a:lnTo>
                  <a:pt x="164" y="472"/>
                </a:lnTo>
                <a:lnTo>
                  <a:pt x="164" y="470"/>
                </a:lnTo>
                <a:lnTo>
                  <a:pt x="166" y="470"/>
                </a:lnTo>
                <a:lnTo>
                  <a:pt x="166" y="470"/>
                </a:lnTo>
                <a:lnTo>
                  <a:pt x="166" y="469"/>
                </a:lnTo>
                <a:lnTo>
                  <a:pt x="164" y="469"/>
                </a:lnTo>
                <a:lnTo>
                  <a:pt x="164" y="469"/>
                </a:lnTo>
                <a:lnTo>
                  <a:pt x="166" y="469"/>
                </a:lnTo>
                <a:lnTo>
                  <a:pt x="166" y="469"/>
                </a:lnTo>
                <a:lnTo>
                  <a:pt x="166" y="468"/>
                </a:lnTo>
                <a:lnTo>
                  <a:pt x="164" y="468"/>
                </a:lnTo>
                <a:lnTo>
                  <a:pt x="164" y="468"/>
                </a:lnTo>
                <a:lnTo>
                  <a:pt x="164" y="466"/>
                </a:lnTo>
                <a:lnTo>
                  <a:pt x="166" y="466"/>
                </a:lnTo>
                <a:lnTo>
                  <a:pt x="166" y="468"/>
                </a:lnTo>
                <a:lnTo>
                  <a:pt x="166" y="466"/>
                </a:lnTo>
                <a:lnTo>
                  <a:pt x="166" y="468"/>
                </a:lnTo>
                <a:lnTo>
                  <a:pt x="166" y="466"/>
                </a:lnTo>
                <a:lnTo>
                  <a:pt x="166" y="466"/>
                </a:lnTo>
                <a:lnTo>
                  <a:pt x="166" y="466"/>
                </a:lnTo>
                <a:lnTo>
                  <a:pt x="166" y="466"/>
                </a:lnTo>
                <a:lnTo>
                  <a:pt x="166" y="466"/>
                </a:lnTo>
                <a:lnTo>
                  <a:pt x="166" y="466"/>
                </a:lnTo>
                <a:lnTo>
                  <a:pt x="166" y="465"/>
                </a:lnTo>
                <a:lnTo>
                  <a:pt x="166" y="465"/>
                </a:lnTo>
                <a:lnTo>
                  <a:pt x="166" y="465"/>
                </a:lnTo>
                <a:lnTo>
                  <a:pt x="166" y="464"/>
                </a:lnTo>
                <a:lnTo>
                  <a:pt x="166" y="464"/>
                </a:lnTo>
                <a:lnTo>
                  <a:pt x="166" y="464"/>
                </a:lnTo>
                <a:lnTo>
                  <a:pt x="166" y="464"/>
                </a:lnTo>
                <a:lnTo>
                  <a:pt x="166" y="464"/>
                </a:lnTo>
                <a:lnTo>
                  <a:pt x="166" y="462"/>
                </a:lnTo>
                <a:lnTo>
                  <a:pt x="166" y="462"/>
                </a:lnTo>
                <a:lnTo>
                  <a:pt x="166" y="461"/>
                </a:lnTo>
                <a:lnTo>
                  <a:pt x="164" y="461"/>
                </a:lnTo>
                <a:lnTo>
                  <a:pt x="164" y="461"/>
                </a:lnTo>
                <a:lnTo>
                  <a:pt x="164" y="461"/>
                </a:lnTo>
                <a:lnTo>
                  <a:pt x="164" y="461"/>
                </a:lnTo>
                <a:lnTo>
                  <a:pt x="164" y="459"/>
                </a:lnTo>
                <a:lnTo>
                  <a:pt x="163" y="459"/>
                </a:lnTo>
                <a:lnTo>
                  <a:pt x="163" y="459"/>
                </a:lnTo>
                <a:lnTo>
                  <a:pt x="163" y="459"/>
                </a:lnTo>
                <a:lnTo>
                  <a:pt x="163" y="459"/>
                </a:lnTo>
                <a:lnTo>
                  <a:pt x="163" y="459"/>
                </a:lnTo>
                <a:lnTo>
                  <a:pt x="163" y="459"/>
                </a:lnTo>
                <a:lnTo>
                  <a:pt x="163" y="459"/>
                </a:lnTo>
                <a:lnTo>
                  <a:pt x="163" y="459"/>
                </a:lnTo>
                <a:lnTo>
                  <a:pt x="162" y="459"/>
                </a:lnTo>
                <a:lnTo>
                  <a:pt x="163" y="459"/>
                </a:lnTo>
                <a:lnTo>
                  <a:pt x="163" y="458"/>
                </a:lnTo>
                <a:lnTo>
                  <a:pt x="162" y="458"/>
                </a:lnTo>
                <a:lnTo>
                  <a:pt x="162" y="458"/>
                </a:lnTo>
                <a:lnTo>
                  <a:pt x="162" y="458"/>
                </a:lnTo>
                <a:lnTo>
                  <a:pt x="160" y="458"/>
                </a:lnTo>
                <a:lnTo>
                  <a:pt x="160" y="458"/>
                </a:lnTo>
                <a:lnTo>
                  <a:pt x="160" y="457"/>
                </a:lnTo>
                <a:lnTo>
                  <a:pt x="160" y="457"/>
                </a:lnTo>
                <a:lnTo>
                  <a:pt x="162" y="457"/>
                </a:lnTo>
                <a:lnTo>
                  <a:pt x="162" y="455"/>
                </a:lnTo>
                <a:lnTo>
                  <a:pt x="162" y="455"/>
                </a:lnTo>
                <a:lnTo>
                  <a:pt x="162" y="455"/>
                </a:lnTo>
                <a:lnTo>
                  <a:pt x="162" y="455"/>
                </a:lnTo>
                <a:lnTo>
                  <a:pt x="162" y="454"/>
                </a:lnTo>
                <a:lnTo>
                  <a:pt x="162" y="454"/>
                </a:lnTo>
                <a:lnTo>
                  <a:pt x="163" y="454"/>
                </a:lnTo>
                <a:lnTo>
                  <a:pt x="163" y="453"/>
                </a:lnTo>
                <a:lnTo>
                  <a:pt x="163" y="453"/>
                </a:lnTo>
                <a:lnTo>
                  <a:pt x="163" y="453"/>
                </a:lnTo>
                <a:lnTo>
                  <a:pt x="163" y="451"/>
                </a:lnTo>
                <a:lnTo>
                  <a:pt x="163" y="451"/>
                </a:lnTo>
                <a:lnTo>
                  <a:pt x="163" y="451"/>
                </a:lnTo>
                <a:lnTo>
                  <a:pt x="163" y="451"/>
                </a:lnTo>
                <a:lnTo>
                  <a:pt x="163" y="451"/>
                </a:lnTo>
                <a:lnTo>
                  <a:pt x="163" y="451"/>
                </a:lnTo>
                <a:lnTo>
                  <a:pt x="163" y="450"/>
                </a:lnTo>
                <a:lnTo>
                  <a:pt x="163" y="450"/>
                </a:lnTo>
                <a:lnTo>
                  <a:pt x="162" y="450"/>
                </a:lnTo>
                <a:lnTo>
                  <a:pt x="162" y="449"/>
                </a:lnTo>
                <a:lnTo>
                  <a:pt x="163" y="449"/>
                </a:lnTo>
                <a:lnTo>
                  <a:pt x="162" y="449"/>
                </a:lnTo>
                <a:lnTo>
                  <a:pt x="162" y="449"/>
                </a:lnTo>
                <a:lnTo>
                  <a:pt x="162" y="447"/>
                </a:lnTo>
                <a:lnTo>
                  <a:pt x="162" y="447"/>
                </a:lnTo>
                <a:lnTo>
                  <a:pt x="162" y="447"/>
                </a:lnTo>
                <a:lnTo>
                  <a:pt x="162" y="446"/>
                </a:lnTo>
                <a:lnTo>
                  <a:pt x="162" y="446"/>
                </a:lnTo>
                <a:lnTo>
                  <a:pt x="162" y="444"/>
                </a:lnTo>
                <a:lnTo>
                  <a:pt x="162" y="444"/>
                </a:lnTo>
                <a:lnTo>
                  <a:pt x="162" y="444"/>
                </a:lnTo>
                <a:lnTo>
                  <a:pt x="160" y="444"/>
                </a:lnTo>
                <a:lnTo>
                  <a:pt x="160" y="444"/>
                </a:lnTo>
                <a:lnTo>
                  <a:pt x="160" y="444"/>
                </a:lnTo>
                <a:lnTo>
                  <a:pt x="160" y="443"/>
                </a:lnTo>
                <a:lnTo>
                  <a:pt x="160" y="443"/>
                </a:lnTo>
                <a:lnTo>
                  <a:pt x="160" y="443"/>
                </a:lnTo>
                <a:lnTo>
                  <a:pt x="159" y="443"/>
                </a:lnTo>
                <a:lnTo>
                  <a:pt x="159" y="442"/>
                </a:lnTo>
                <a:lnTo>
                  <a:pt x="159" y="442"/>
                </a:lnTo>
                <a:lnTo>
                  <a:pt x="159" y="442"/>
                </a:lnTo>
                <a:lnTo>
                  <a:pt x="158" y="442"/>
                </a:lnTo>
                <a:lnTo>
                  <a:pt x="158" y="442"/>
                </a:lnTo>
                <a:lnTo>
                  <a:pt x="158" y="442"/>
                </a:lnTo>
                <a:lnTo>
                  <a:pt x="158" y="440"/>
                </a:lnTo>
                <a:lnTo>
                  <a:pt x="156" y="440"/>
                </a:lnTo>
                <a:lnTo>
                  <a:pt x="156" y="440"/>
                </a:lnTo>
                <a:lnTo>
                  <a:pt x="156" y="439"/>
                </a:lnTo>
                <a:lnTo>
                  <a:pt x="156" y="439"/>
                </a:lnTo>
                <a:lnTo>
                  <a:pt x="156" y="439"/>
                </a:lnTo>
                <a:lnTo>
                  <a:pt x="156" y="439"/>
                </a:lnTo>
                <a:lnTo>
                  <a:pt x="156" y="439"/>
                </a:lnTo>
                <a:lnTo>
                  <a:pt x="156" y="439"/>
                </a:lnTo>
                <a:lnTo>
                  <a:pt x="156" y="439"/>
                </a:lnTo>
                <a:lnTo>
                  <a:pt x="156" y="439"/>
                </a:lnTo>
                <a:lnTo>
                  <a:pt x="156" y="438"/>
                </a:lnTo>
                <a:lnTo>
                  <a:pt x="156" y="438"/>
                </a:lnTo>
                <a:lnTo>
                  <a:pt x="155" y="436"/>
                </a:lnTo>
                <a:lnTo>
                  <a:pt x="156" y="436"/>
                </a:lnTo>
                <a:lnTo>
                  <a:pt x="155" y="436"/>
                </a:lnTo>
                <a:lnTo>
                  <a:pt x="155" y="436"/>
                </a:lnTo>
                <a:lnTo>
                  <a:pt x="155" y="436"/>
                </a:lnTo>
                <a:lnTo>
                  <a:pt x="155" y="435"/>
                </a:lnTo>
                <a:lnTo>
                  <a:pt x="155" y="435"/>
                </a:lnTo>
                <a:lnTo>
                  <a:pt x="155" y="433"/>
                </a:lnTo>
                <a:lnTo>
                  <a:pt x="155" y="433"/>
                </a:lnTo>
                <a:lnTo>
                  <a:pt x="155" y="433"/>
                </a:lnTo>
                <a:lnTo>
                  <a:pt x="155" y="433"/>
                </a:lnTo>
                <a:lnTo>
                  <a:pt x="155" y="432"/>
                </a:lnTo>
                <a:lnTo>
                  <a:pt x="155" y="432"/>
                </a:lnTo>
                <a:lnTo>
                  <a:pt x="155" y="432"/>
                </a:lnTo>
                <a:lnTo>
                  <a:pt x="156" y="432"/>
                </a:lnTo>
                <a:lnTo>
                  <a:pt x="156" y="431"/>
                </a:lnTo>
                <a:lnTo>
                  <a:pt x="156" y="431"/>
                </a:lnTo>
                <a:lnTo>
                  <a:pt x="156" y="431"/>
                </a:lnTo>
                <a:lnTo>
                  <a:pt x="158" y="431"/>
                </a:lnTo>
                <a:lnTo>
                  <a:pt x="158" y="431"/>
                </a:lnTo>
                <a:lnTo>
                  <a:pt x="158" y="431"/>
                </a:lnTo>
                <a:lnTo>
                  <a:pt x="158" y="429"/>
                </a:lnTo>
                <a:lnTo>
                  <a:pt x="158" y="429"/>
                </a:lnTo>
                <a:lnTo>
                  <a:pt x="158" y="428"/>
                </a:lnTo>
                <a:lnTo>
                  <a:pt x="158" y="428"/>
                </a:lnTo>
                <a:lnTo>
                  <a:pt x="158" y="428"/>
                </a:lnTo>
                <a:lnTo>
                  <a:pt x="158" y="428"/>
                </a:lnTo>
                <a:lnTo>
                  <a:pt x="158" y="427"/>
                </a:lnTo>
                <a:lnTo>
                  <a:pt x="158" y="427"/>
                </a:lnTo>
                <a:lnTo>
                  <a:pt x="158" y="425"/>
                </a:lnTo>
                <a:lnTo>
                  <a:pt x="159" y="425"/>
                </a:lnTo>
                <a:lnTo>
                  <a:pt x="159" y="425"/>
                </a:lnTo>
                <a:lnTo>
                  <a:pt x="159" y="425"/>
                </a:lnTo>
                <a:lnTo>
                  <a:pt x="159" y="424"/>
                </a:lnTo>
                <a:lnTo>
                  <a:pt x="159" y="424"/>
                </a:lnTo>
                <a:lnTo>
                  <a:pt x="159" y="423"/>
                </a:lnTo>
                <a:lnTo>
                  <a:pt x="159" y="423"/>
                </a:lnTo>
                <a:lnTo>
                  <a:pt x="159" y="423"/>
                </a:lnTo>
                <a:lnTo>
                  <a:pt x="159" y="421"/>
                </a:lnTo>
                <a:lnTo>
                  <a:pt x="159" y="421"/>
                </a:lnTo>
                <a:lnTo>
                  <a:pt x="159" y="420"/>
                </a:lnTo>
                <a:lnTo>
                  <a:pt x="158" y="420"/>
                </a:lnTo>
                <a:lnTo>
                  <a:pt x="158" y="420"/>
                </a:lnTo>
                <a:lnTo>
                  <a:pt x="158" y="420"/>
                </a:lnTo>
                <a:lnTo>
                  <a:pt x="158" y="420"/>
                </a:lnTo>
                <a:lnTo>
                  <a:pt x="158" y="418"/>
                </a:lnTo>
                <a:lnTo>
                  <a:pt x="158" y="418"/>
                </a:lnTo>
                <a:lnTo>
                  <a:pt x="158" y="417"/>
                </a:lnTo>
                <a:lnTo>
                  <a:pt x="158" y="417"/>
                </a:lnTo>
                <a:lnTo>
                  <a:pt x="158" y="417"/>
                </a:lnTo>
                <a:lnTo>
                  <a:pt x="158" y="417"/>
                </a:lnTo>
                <a:lnTo>
                  <a:pt x="156" y="416"/>
                </a:lnTo>
                <a:lnTo>
                  <a:pt x="156" y="416"/>
                </a:lnTo>
                <a:lnTo>
                  <a:pt x="156" y="414"/>
                </a:lnTo>
                <a:lnTo>
                  <a:pt x="156" y="414"/>
                </a:lnTo>
                <a:lnTo>
                  <a:pt x="156" y="414"/>
                </a:lnTo>
                <a:lnTo>
                  <a:pt x="156" y="413"/>
                </a:lnTo>
                <a:lnTo>
                  <a:pt x="156" y="413"/>
                </a:lnTo>
                <a:lnTo>
                  <a:pt x="156" y="413"/>
                </a:lnTo>
                <a:lnTo>
                  <a:pt x="155" y="413"/>
                </a:lnTo>
                <a:lnTo>
                  <a:pt x="155" y="413"/>
                </a:lnTo>
                <a:lnTo>
                  <a:pt x="155" y="412"/>
                </a:lnTo>
                <a:lnTo>
                  <a:pt x="155" y="412"/>
                </a:lnTo>
                <a:lnTo>
                  <a:pt x="155" y="412"/>
                </a:lnTo>
                <a:lnTo>
                  <a:pt x="153" y="412"/>
                </a:lnTo>
                <a:lnTo>
                  <a:pt x="153" y="412"/>
                </a:lnTo>
                <a:lnTo>
                  <a:pt x="153" y="410"/>
                </a:lnTo>
                <a:lnTo>
                  <a:pt x="153" y="410"/>
                </a:lnTo>
                <a:lnTo>
                  <a:pt x="153" y="410"/>
                </a:lnTo>
                <a:lnTo>
                  <a:pt x="153" y="409"/>
                </a:lnTo>
                <a:lnTo>
                  <a:pt x="153" y="409"/>
                </a:lnTo>
                <a:lnTo>
                  <a:pt x="152" y="409"/>
                </a:lnTo>
                <a:lnTo>
                  <a:pt x="152" y="409"/>
                </a:lnTo>
                <a:lnTo>
                  <a:pt x="152" y="410"/>
                </a:lnTo>
                <a:lnTo>
                  <a:pt x="151" y="410"/>
                </a:lnTo>
                <a:lnTo>
                  <a:pt x="151" y="412"/>
                </a:lnTo>
                <a:lnTo>
                  <a:pt x="149" y="412"/>
                </a:lnTo>
                <a:lnTo>
                  <a:pt x="149" y="412"/>
                </a:lnTo>
                <a:lnTo>
                  <a:pt x="149" y="412"/>
                </a:lnTo>
                <a:lnTo>
                  <a:pt x="149" y="410"/>
                </a:lnTo>
                <a:lnTo>
                  <a:pt x="147" y="409"/>
                </a:lnTo>
                <a:lnTo>
                  <a:pt x="147" y="409"/>
                </a:lnTo>
                <a:lnTo>
                  <a:pt x="147" y="409"/>
                </a:lnTo>
                <a:lnTo>
                  <a:pt x="147" y="409"/>
                </a:lnTo>
                <a:lnTo>
                  <a:pt x="147" y="409"/>
                </a:lnTo>
                <a:lnTo>
                  <a:pt x="145" y="407"/>
                </a:lnTo>
                <a:lnTo>
                  <a:pt x="145" y="409"/>
                </a:lnTo>
                <a:lnTo>
                  <a:pt x="145" y="409"/>
                </a:lnTo>
                <a:lnTo>
                  <a:pt x="145" y="410"/>
                </a:lnTo>
                <a:lnTo>
                  <a:pt x="144" y="410"/>
                </a:lnTo>
                <a:lnTo>
                  <a:pt x="144" y="412"/>
                </a:lnTo>
                <a:lnTo>
                  <a:pt x="142" y="412"/>
                </a:lnTo>
                <a:lnTo>
                  <a:pt x="142" y="412"/>
                </a:lnTo>
                <a:lnTo>
                  <a:pt x="142" y="413"/>
                </a:lnTo>
                <a:lnTo>
                  <a:pt x="140" y="413"/>
                </a:lnTo>
                <a:lnTo>
                  <a:pt x="138" y="414"/>
                </a:lnTo>
                <a:lnTo>
                  <a:pt x="137" y="414"/>
                </a:lnTo>
                <a:lnTo>
                  <a:pt x="136" y="414"/>
                </a:lnTo>
                <a:lnTo>
                  <a:pt x="136" y="414"/>
                </a:lnTo>
                <a:lnTo>
                  <a:pt x="136" y="414"/>
                </a:lnTo>
                <a:lnTo>
                  <a:pt x="134" y="414"/>
                </a:lnTo>
                <a:lnTo>
                  <a:pt x="134" y="414"/>
                </a:lnTo>
                <a:lnTo>
                  <a:pt x="133" y="414"/>
                </a:lnTo>
                <a:lnTo>
                  <a:pt x="133" y="414"/>
                </a:lnTo>
                <a:lnTo>
                  <a:pt x="133" y="416"/>
                </a:lnTo>
                <a:lnTo>
                  <a:pt x="133" y="416"/>
                </a:lnTo>
                <a:lnTo>
                  <a:pt x="132" y="416"/>
                </a:lnTo>
                <a:lnTo>
                  <a:pt x="132" y="416"/>
                </a:lnTo>
                <a:lnTo>
                  <a:pt x="132" y="416"/>
                </a:lnTo>
                <a:lnTo>
                  <a:pt x="130" y="416"/>
                </a:lnTo>
                <a:lnTo>
                  <a:pt x="130" y="417"/>
                </a:lnTo>
                <a:lnTo>
                  <a:pt x="130" y="417"/>
                </a:lnTo>
                <a:lnTo>
                  <a:pt x="129" y="417"/>
                </a:lnTo>
                <a:lnTo>
                  <a:pt x="129" y="417"/>
                </a:lnTo>
                <a:lnTo>
                  <a:pt x="127" y="417"/>
                </a:lnTo>
                <a:lnTo>
                  <a:pt x="127" y="417"/>
                </a:lnTo>
                <a:lnTo>
                  <a:pt x="127" y="417"/>
                </a:lnTo>
                <a:lnTo>
                  <a:pt x="127" y="417"/>
                </a:lnTo>
                <a:lnTo>
                  <a:pt x="126" y="417"/>
                </a:lnTo>
                <a:lnTo>
                  <a:pt x="126" y="418"/>
                </a:lnTo>
                <a:lnTo>
                  <a:pt x="125" y="418"/>
                </a:lnTo>
                <a:lnTo>
                  <a:pt x="125" y="418"/>
                </a:lnTo>
                <a:lnTo>
                  <a:pt x="125" y="418"/>
                </a:lnTo>
                <a:lnTo>
                  <a:pt x="125" y="418"/>
                </a:lnTo>
                <a:lnTo>
                  <a:pt x="125" y="420"/>
                </a:lnTo>
                <a:lnTo>
                  <a:pt x="125" y="420"/>
                </a:lnTo>
                <a:lnTo>
                  <a:pt x="125" y="420"/>
                </a:lnTo>
                <a:lnTo>
                  <a:pt x="125" y="420"/>
                </a:lnTo>
                <a:lnTo>
                  <a:pt x="123" y="420"/>
                </a:lnTo>
                <a:lnTo>
                  <a:pt x="123" y="420"/>
                </a:lnTo>
                <a:lnTo>
                  <a:pt x="123" y="420"/>
                </a:lnTo>
                <a:lnTo>
                  <a:pt x="122" y="420"/>
                </a:lnTo>
                <a:lnTo>
                  <a:pt x="122" y="421"/>
                </a:lnTo>
                <a:lnTo>
                  <a:pt x="122" y="421"/>
                </a:lnTo>
                <a:lnTo>
                  <a:pt x="122" y="421"/>
                </a:lnTo>
                <a:lnTo>
                  <a:pt x="122" y="421"/>
                </a:lnTo>
                <a:lnTo>
                  <a:pt x="121" y="421"/>
                </a:lnTo>
                <a:lnTo>
                  <a:pt x="121" y="423"/>
                </a:lnTo>
                <a:lnTo>
                  <a:pt x="121" y="423"/>
                </a:lnTo>
                <a:lnTo>
                  <a:pt x="121" y="423"/>
                </a:lnTo>
                <a:lnTo>
                  <a:pt x="119" y="423"/>
                </a:lnTo>
                <a:lnTo>
                  <a:pt x="119" y="423"/>
                </a:lnTo>
                <a:lnTo>
                  <a:pt x="119" y="423"/>
                </a:lnTo>
                <a:lnTo>
                  <a:pt x="119" y="424"/>
                </a:lnTo>
                <a:lnTo>
                  <a:pt x="119" y="424"/>
                </a:lnTo>
                <a:lnTo>
                  <a:pt x="119" y="424"/>
                </a:lnTo>
                <a:lnTo>
                  <a:pt x="118" y="424"/>
                </a:lnTo>
                <a:lnTo>
                  <a:pt x="118" y="425"/>
                </a:lnTo>
                <a:lnTo>
                  <a:pt x="116" y="425"/>
                </a:lnTo>
                <a:lnTo>
                  <a:pt x="115" y="425"/>
                </a:lnTo>
                <a:lnTo>
                  <a:pt x="115" y="427"/>
                </a:lnTo>
                <a:lnTo>
                  <a:pt x="114" y="427"/>
                </a:lnTo>
                <a:lnTo>
                  <a:pt x="114" y="427"/>
                </a:lnTo>
                <a:lnTo>
                  <a:pt x="114" y="427"/>
                </a:lnTo>
                <a:lnTo>
                  <a:pt x="112" y="428"/>
                </a:lnTo>
                <a:lnTo>
                  <a:pt x="111" y="428"/>
                </a:lnTo>
                <a:lnTo>
                  <a:pt x="110" y="428"/>
                </a:lnTo>
                <a:lnTo>
                  <a:pt x="110" y="429"/>
                </a:lnTo>
                <a:lnTo>
                  <a:pt x="110" y="429"/>
                </a:lnTo>
                <a:lnTo>
                  <a:pt x="108" y="429"/>
                </a:lnTo>
                <a:lnTo>
                  <a:pt x="108" y="431"/>
                </a:lnTo>
                <a:lnTo>
                  <a:pt x="108" y="431"/>
                </a:lnTo>
                <a:lnTo>
                  <a:pt x="107" y="429"/>
                </a:lnTo>
                <a:lnTo>
                  <a:pt x="107" y="429"/>
                </a:lnTo>
                <a:lnTo>
                  <a:pt x="107" y="428"/>
                </a:lnTo>
                <a:lnTo>
                  <a:pt x="107" y="428"/>
                </a:lnTo>
                <a:lnTo>
                  <a:pt x="107" y="428"/>
                </a:lnTo>
                <a:lnTo>
                  <a:pt x="107" y="427"/>
                </a:lnTo>
                <a:lnTo>
                  <a:pt x="106" y="427"/>
                </a:lnTo>
                <a:lnTo>
                  <a:pt x="106" y="425"/>
                </a:lnTo>
                <a:lnTo>
                  <a:pt x="106" y="425"/>
                </a:lnTo>
                <a:lnTo>
                  <a:pt x="106" y="425"/>
                </a:lnTo>
                <a:lnTo>
                  <a:pt x="106" y="425"/>
                </a:lnTo>
                <a:lnTo>
                  <a:pt x="104" y="425"/>
                </a:lnTo>
                <a:lnTo>
                  <a:pt x="104" y="425"/>
                </a:lnTo>
                <a:lnTo>
                  <a:pt x="104" y="425"/>
                </a:lnTo>
                <a:lnTo>
                  <a:pt x="104" y="424"/>
                </a:lnTo>
                <a:lnTo>
                  <a:pt x="103" y="424"/>
                </a:lnTo>
                <a:lnTo>
                  <a:pt x="103" y="425"/>
                </a:lnTo>
                <a:lnTo>
                  <a:pt x="101" y="425"/>
                </a:lnTo>
                <a:lnTo>
                  <a:pt x="101" y="425"/>
                </a:lnTo>
                <a:lnTo>
                  <a:pt x="101" y="425"/>
                </a:lnTo>
                <a:lnTo>
                  <a:pt x="101" y="425"/>
                </a:lnTo>
                <a:lnTo>
                  <a:pt x="100" y="425"/>
                </a:lnTo>
                <a:lnTo>
                  <a:pt x="100" y="425"/>
                </a:lnTo>
                <a:lnTo>
                  <a:pt x="100" y="425"/>
                </a:lnTo>
                <a:lnTo>
                  <a:pt x="99" y="425"/>
                </a:lnTo>
                <a:lnTo>
                  <a:pt x="99" y="425"/>
                </a:lnTo>
                <a:lnTo>
                  <a:pt x="97" y="425"/>
                </a:lnTo>
                <a:lnTo>
                  <a:pt x="97" y="424"/>
                </a:lnTo>
                <a:lnTo>
                  <a:pt x="97" y="424"/>
                </a:lnTo>
                <a:lnTo>
                  <a:pt x="97" y="424"/>
                </a:lnTo>
                <a:lnTo>
                  <a:pt x="96" y="424"/>
                </a:lnTo>
                <a:lnTo>
                  <a:pt x="96" y="423"/>
                </a:lnTo>
                <a:lnTo>
                  <a:pt x="96" y="423"/>
                </a:lnTo>
                <a:lnTo>
                  <a:pt x="96" y="423"/>
                </a:lnTo>
                <a:lnTo>
                  <a:pt x="96" y="421"/>
                </a:lnTo>
                <a:lnTo>
                  <a:pt x="95" y="423"/>
                </a:lnTo>
                <a:lnTo>
                  <a:pt x="95" y="423"/>
                </a:lnTo>
                <a:lnTo>
                  <a:pt x="95" y="423"/>
                </a:lnTo>
                <a:lnTo>
                  <a:pt x="95" y="423"/>
                </a:lnTo>
                <a:lnTo>
                  <a:pt x="95" y="424"/>
                </a:lnTo>
                <a:lnTo>
                  <a:pt x="95" y="424"/>
                </a:lnTo>
                <a:lnTo>
                  <a:pt x="95" y="425"/>
                </a:lnTo>
                <a:lnTo>
                  <a:pt x="95" y="425"/>
                </a:lnTo>
                <a:lnTo>
                  <a:pt x="95" y="425"/>
                </a:lnTo>
                <a:lnTo>
                  <a:pt x="95" y="425"/>
                </a:lnTo>
                <a:lnTo>
                  <a:pt x="95" y="427"/>
                </a:lnTo>
                <a:lnTo>
                  <a:pt x="95" y="427"/>
                </a:lnTo>
                <a:lnTo>
                  <a:pt x="95" y="428"/>
                </a:lnTo>
                <a:lnTo>
                  <a:pt x="95" y="428"/>
                </a:lnTo>
                <a:lnTo>
                  <a:pt x="95" y="428"/>
                </a:lnTo>
                <a:lnTo>
                  <a:pt x="95" y="428"/>
                </a:lnTo>
                <a:lnTo>
                  <a:pt x="95" y="428"/>
                </a:lnTo>
                <a:lnTo>
                  <a:pt x="95" y="429"/>
                </a:lnTo>
                <a:lnTo>
                  <a:pt x="95" y="429"/>
                </a:lnTo>
                <a:lnTo>
                  <a:pt x="95" y="431"/>
                </a:lnTo>
                <a:lnTo>
                  <a:pt x="95" y="431"/>
                </a:lnTo>
                <a:lnTo>
                  <a:pt x="95" y="431"/>
                </a:lnTo>
                <a:lnTo>
                  <a:pt x="95" y="431"/>
                </a:lnTo>
                <a:lnTo>
                  <a:pt x="95" y="431"/>
                </a:lnTo>
                <a:lnTo>
                  <a:pt x="95" y="431"/>
                </a:lnTo>
                <a:lnTo>
                  <a:pt x="95" y="432"/>
                </a:lnTo>
                <a:lnTo>
                  <a:pt x="95" y="431"/>
                </a:lnTo>
                <a:lnTo>
                  <a:pt x="95" y="431"/>
                </a:lnTo>
                <a:lnTo>
                  <a:pt x="95" y="431"/>
                </a:lnTo>
                <a:lnTo>
                  <a:pt x="93" y="431"/>
                </a:lnTo>
                <a:lnTo>
                  <a:pt x="93" y="431"/>
                </a:lnTo>
                <a:lnTo>
                  <a:pt x="93" y="431"/>
                </a:lnTo>
                <a:lnTo>
                  <a:pt x="93" y="431"/>
                </a:lnTo>
                <a:lnTo>
                  <a:pt x="92" y="431"/>
                </a:lnTo>
                <a:lnTo>
                  <a:pt x="92" y="429"/>
                </a:lnTo>
                <a:lnTo>
                  <a:pt x="92" y="429"/>
                </a:lnTo>
                <a:lnTo>
                  <a:pt x="92" y="429"/>
                </a:lnTo>
                <a:lnTo>
                  <a:pt x="92" y="429"/>
                </a:lnTo>
                <a:lnTo>
                  <a:pt x="92" y="429"/>
                </a:lnTo>
                <a:lnTo>
                  <a:pt x="92" y="428"/>
                </a:lnTo>
                <a:lnTo>
                  <a:pt x="91" y="428"/>
                </a:lnTo>
                <a:lnTo>
                  <a:pt x="89" y="429"/>
                </a:lnTo>
                <a:lnTo>
                  <a:pt x="89" y="429"/>
                </a:lnTo>
                <a:lnTo>
                  <a:pt x="88" y="429"/>
                </a:lnTo>
                <a:lnTo>
                  <a:pt x="88" y="431"/>
                </a:lnTo>
                <a:lnTo>
                  <a:pt x="86" y="431"/>
                </a:lnTo>
                <a:lnTo>
                  <a:pt x="86" y="431"/>
                </a:lnTo>
                <a:lnTo>
                  <a:pt x="86" y="431"/>
                </a:lnTo>
                <a:lnTo>
                  <a:pt x="85" y="431"/>
                </a:lnTo>
                <a:lnTo>
                  <a:pt x="84" y="431"/>
                </a:lnTo>
                <a:lnTo>
                  <a:pt x="84" y="431"/>
                </a:lnTo>
                <a:lnTo>
                  <a:pt x="84" y="431"/>
                </a:lnTo>
                <a:lnTo>
                  <a:pt x="84" y="431"/>
                </a:lnTo>
                <a:lnTo>
                  <a:pt x="82" y="431"/>
                </a:lnTo>
                <a:lnTo>
                  <a:pt x="82" y="431"/>
                </a:lnTo>
                <a:lnTo>
                  <a:pt x="81" y="431"/>
                </a:lnTo>
                <a:lnTo>
                  <a:pt x="81" y="431"/>
                </a:lnTo>
                <a:lnTo>
                  <a:pt x="81" y="431"/>
                </a:lnTo>
                <a:lnTo>
                  <a:pt x="80" y="431"/>
                </a:lnTo>
                <a:lnTo>
                  <a:pt x="80" y="431"/>
                </a:lnTo>
                <a:lnTo>
                  <a:pt x="80" y="432"/>
                </a:lnTo>
                <a:lnTo>
                  <a:pt x="78" y="432"/>
                </a:lnTo>
                <a:lnTo>
                  <a:pt x="78" y="432"/>
                </a:lnTo>
                <a:lnTo>
                  <a:pt x="78" y="432"/>
                </a:lnTo>
                <a:lnTo>
                  <a:pt x="77" y="432"/>
                </a:lnTo>
                <a:lnTo>
                  <a:pt x="77" y="433"/>
                </a:lnTo>
                <a:lnTo>
                  <a:pt x="77" y="433"/>
                </a:lnTo>
                <a:lnTo>
                  <a:pt x="75" y="433"/>
                </a:lnTo>
                <a:lnTo>
                  <a:pt x="75" y="433"/>
                </a:lnTo>
                <a:lnTo>
                  <a:pt x="75" y="433"/>
                </a:lnTo>
                <a:lnTo>
                  <a:pt x="74" y="433"/>
                </a:lnTo>
                <a:lnTo>
                  <a:pt x="74" y="435"/>
                </a:lnTo>
                <a:lnTo>
                  <a:pt x="74" y="435"/>
                </a:lnTo>
                <a:lnTo>
                  <a:pt x="73" y="435"/>
                </a:lnTo>
                <a:lnTo>
                  <a:pt x="73" y="433"/>
                </a:lnTo>
                <a:lnTo>
                  <a:pt x="73" y="433"/>
                </a:lnTo>
                <a:lnTo>
                  <a:pt x="73" y="433"/>
                </a:lnTo>
                <a:lnTo>
                  <a:pt x="71" y="433"/>
                </a:lnTo>
                <a:lnTo>
                  <a:pt x="71" y="433"/>
                </a:lnTo>
                <a:lnTo>
                  <a:pt x="71" y="433"/>
                </a:lnTo>
                <a:lnTo>
                  <a:pt x="70" y="433"/>
                </a:lnTo>
                <a:lnTo>
                  <a:pt x="69" y="433"/>
                </a:lnTo>
                <a:lnTo>
                  <a:pt x="69" y="433"/>
                </a:lnTo>
                <a:lnTo>
                  <a:pt x="67" y="433"/>
                </a:lnTo>
                <a:lnTo>
                  <a:pt x="67" y="433"/>
                </a:lnTo>
                <a:lnTo>
                  <a:pt x="67" y="433"/>
                </a:lnTo>
                <a:lnTo>
                  <a:pt x="66" y="433"/>
                </a:lnTo>
                <a:lnTo>
                  <a:pt x="66" y="433"/>
                </a:lnTo>
                <a:lnTo>
                  <a:pt x="65" y="433"/>
                </a:lnTo>
                <a:lnTo>
                  <a:pt x="65" y="433"/>
                </a:lnTo>
                <a:lnTo>
                  <a:pt x="65" y="433"/>
                </a:lnTo>
                <a:lnTo>
                  <a:pt x="65" y="433"/>
                </a:lnTo>
                <a:lnTo>
                  <a:pt x="63" y="433"/>
                </a:lnTo>
                <a:lnTo>
                  <a:pt x="63" y="433"/>
                </a:lnTo>
                <a:lnTo>
                  <a:pt x="63" y="433"/>
                </a:lnTo>
                <a:lnTo>
                  <a:pt x="63" y="432"/>
                </a:lnTo>
                <a:lnTo>
                  <a:pt x="62" y="432"/>
                </a:lnTo>
                <a:lnTo>
                  <a:pt x="62" y="432"/>
                </a:lnTo>
                <a:lnTo>
                  <a:pt x="62" y="432"/>
                </a:lnTo>
                <a:lnTo>
                  <a:pt x="62" y="431"/>
                </a:lnTo>
                <a:lnTo>
                  <a:pt x="62" y="432"/>
                </a:lnTo>
                <a:lnTo>
                  <a:pt x="60" y="432"/>
                </a:lnTo>
                <a:lnTo>
                  <a:pt x="60" y="432"/>
                </a:lnTo>
                <a:lnTo>
                  <a:pt x="58" y="432"/>
                </a:lnTo>
                <a:lnTo>
                  <a:pt x="58" y="432"/>
                </a:lnTo>
                <a:lnTo>
                  <a:pt x="56" y="432"/>
                </a:lnTo>
                <a:lnTo>
                  <a:pt x="56" y="432"/>
                </a:lnTo>
                <a:lnTo>
                  <a:pt x="56" y="431"/>
                </a:lnTo>
                <a:lnTo>
                  <a:pt x="56" y="431"/>
                </a:lnTo>
                <a:lnTo>
                  <a:pt x="56" y="431"/>
                </a:lnTo>
                <a:lnTo>
                  <a:pt x="55" y="431"/>
                </a:lnTo>
                <a:lnTo>
                  <a:pt x="55" y="431"/>
                </a:lnTo>
                <a:lnTo>
                  <a:pt x="55" y="429"/>
                </a:lnTo>
                <a:lnTo>
                  <a:pt x="55" y="429"/>
                </a:lnTo>
                <a:lnTo>
                  <a:pt x="54" y="429"/>
                </a:lnTo>
                <a:lnTo>
                  <a:pt x="52" y="431"/>
                </a:lnTo>
                <a:lnTo>
                  <a:pt x="51" y="431"/>
                </a:lnTo>
                <a:lnTo>
                  <a:pt x="51" y="431"/>
                </a:lnTo>
                <a:lnTo>
                  <a:pt x="51" y="431"/>
                </a:lnTo>
                <a:lnTo>
                  <a:pt x="51" y="431"/>
                </a:lnTo>
                <a:lnTo>
                  <a:pt x="49" y="431"/>
                </a:lnTo>
                <a:lnTo>
                  <a:pt x="49" y="431"/>
                </a:lnTo>
                <a:lnTo>
                  <a:pt x="48" y="431"/>
                </a:lnTo>
                <a:lnTo>
                  <a:pt x="48" y="432"/>
                </a:lnTo>
                <a:lnTo>
                  <a:pt x="48" y="432"/>
                </a:lnTo>
                <a:lnTo>
                  <a:pt x="48" y="432"/>
                </a:lnTo>
                <a:lnTo>
                  <a:pt x="48" y="433"/>
                </a:lnTo>
                <a:lnTo>
                  <a:pt x="48" y="433"/>
                </a:lnTo>
                <a:lnTo>
                  <a:pt x="48" y="433"/>
                </a:lnTo>
                <a:lnTo>
                  <a:pt x="48" y="435"/>
                </a:lnTo>
                <a:lnTo>
                  <a:pt x="48" y="435"/>
                </a:lnTo>
                <a:lnTo>
                  <a:pt x="48" y="435"/>
                </a:lnTo>
                <a:lnTo>
                  <a:pt x="48" y="436"/>
                </a:lnTo>
                <a:lnTo>
                  <a:pt x="48" y="436"/>
                </a:lnTo>
                <a:lnTo>
                  <a:pt x="48" y="436"/>
                </a:lnTo>
                <a:lnTo>
                  <a:pt x="48" y="436"/>
                </a:lnTo>
                <a:lnTo>
                  <a:pt x="48" y="438"/>
                </a:lnTo>
                <a:lnTo>
                  <a:pt x="48" y="438"/>
                </a:lnTo>
                <a:lnTo>
                  <a:pt x="48" y="439"/>
                </a:lnTo>
                <a:lnTo>
                  <a:pt x="48" y="439"/>
                </a:lnTo>
                <a:lnTo>
                  <a:pt x="48" y="439"/>
                </a:lnTo>
                <a:lnTo>
                  <a:pt x="48" y="439"/>
                </a:lnTo>
                <a:lnTo>
                  <a:pt x="48" y="439"/>
                </a:lnTo>
                <a:lnTo>
                  <a:pt x="48" y="440"/>
                </a:lnTo>
                <a:lnTo>
                  <a:pt x="48" y="440"/>
                </a:lnTo>
                <a:lnTo>
                  <a:pt x="47" y="440"/>
                </a:lnTo>
                <a:lnTo>
                  <a:pt x="47" y="440"/>
                </a:lnTo>
                <a:lnTo>
                  <a:pt x="47" y="439"/>
                </a:lnTo>
                <a:lnTo>
                  <a:pt x="47" y="439"/>
                </a:lnTo>
                <a:lnTo>
                  <a:pt x="45" y="439"/>
                </a:lnTo>
                <a:lnTo>
                  <a:pt x="45" y="439"/>
                </a:lnTo>
                <a:lnTo>
                  <a:pt x="45" y="439"/>
                </a:lnTo>
                <a:lnTo>
                  <a:pt x="44" y="439"/>
                </a:lnTo>
                <a:lnTo>
                  <a:pt x="44" y="439"/>
                </a:lnTo>
                <a:lnTo>
                  <a:pt x="43" y="439"/>
                </a:lnTo>
                <a:lnTo>
                  <a:pt x="41" y="439"/>
                </a:lnTo>
                <a:lnTo>
                  <a:pt x="41" y="439"/>
                </a:lnTo>
                <a:lnTo>
                  <a:pt x="40" y="439"/>
                </a:lnTo>
                <a:lnTo>
                  <a:pt x="40" y="439"/>
                </a:lnTo>
                <a:lnTo>
                  <a:pt x="39" y="439"/>
                </a:lnTo>
                <a:lnTo>
                  <a:pt x="39" y="439"/>
                </a:lnTo>
                <a:lnTo>
                  <a:pt x="39" y="439"/>
                </a:lnTo>
                <a:lnTo>
                  <a:pt x="37" y="439"/>
                </a:lnTo>
                <a:lnTo>
                  <a:pt x="37" y="438"/>
                </a:lnTo>
                <a:lnTo>
                  <a:pt x="37" y="438"/>
                </a:lnTo>
                <a:lnTo>
                  <a:pt x="37" y="436"/>
                </a:lnTo>
                <a:lnTo>
                  <a:pt x="37" y="436"/>
                </a:lnTo>
                <a:lnTo>
                  <a:pt x="36" y="436"/>
                </a:lnTo>
                <a:lnTo>
                  <a:pt x="36" y="436"/>
                </a:lnTo>
                <a:lnTo>
                  <a:pt x="34" y="436"/>
                </a:lnTo>
                <a:lnTo>
                  <a:pt x="34" y="435"/>
                </a:lnTo>
                <a:lnTo>
                  <a:pt x="34" y="435"/>
                </a:lnTo>
                <a:lnTo>
                  <a:pt x="33" y="435"/>
                </a:lnTo>
                <a:lnTo>
                  <a:pt x="33" y="435"/>
                </a:lnTo>
                <a:lnTo>
                  <a:pt x="32" y="435"/>
                </a:lnTo>
                <a:lnTo>
                  <a:pt x="32" y="435"/>
                </a:lnTo>
                <a:lnTo>
                  <a:pt x="32" y="433"/>
                </a:lnTo>
                <a:lnTo>
                  <a:pt x="32" y="433"/>
                </a:lnTo>
                <a:lnTo>
                  <a:pt x="30" y="433"/>
                </a:lnTo>
                <a:lnTo>
                  <a:pt x="30" y="433"/>
                </a:lnTo>
                <a:lnTo>
                  <a:pt x="29" y="433"/>
                </a:lnTo>
                <a:lnTo>
                  <a:pt x="29" y="433"/>
                </a:lnTo>
                <a:lnTo>
                  <a:pt x="29" y="433"/>
                </a:lnTo>
                <a:lnTo>
                  <a:pt x="28" y="433"/>
                </a:lnTo>
                <a:lnTo>
                  <a:pt x="28" y="433"/>
                </a:lnTo>
                <a:lnTo>
                  <a:pt x="28" y="433"/>
                </a:lnTo>
                <a:lnTo>
                  <a:pt x="28" y="433"/>
                </a:lnTo>
                <a:lnTo>
                  <a:pt x="28" y="432"/>
                </a:lnTo>
                <a:lnTo>
                  <a:pt x="28" y="432"/>
                </a:lnTo>
                <a:lnTo>
                  <a:pt x="26" y="432"/>
                </a:lnTo>
                <a:lnTo>
                  <a:pt x="26" y="431"/>
                </a:lnTo>
                <a:lnTo>
                  <a:pt x="26" y="431"/>
                </a:lnTo>
                <a:lnTo>
                  <a:pt x="26" y="431"/>
                </a:lnTo>
                <a:lnTo>
                  <a:pt x="26" y="431"/>
                </a:lnTo>
                <a:lnTo>
                  <a:pt x="25" y="431"/>
                </a:lnTo>
                <a:lnTo>
                  <a:pt x="25" y="431"/>
                </a:lnTo>
                <a:lnTo>
                  <a:pt x="25" y="431"/>
                </a:lnTo>
                <a:lnTo>
                  <a:pt x="23" y="431"/>
                </a:lnTo>
                <a:lnTo>
                  <a:pt x="23" y="431"/>
                </a:lnTo>
                <a:lnTo>
                  <a:pt x="23" y="431"/>
                </a:lnTo>
                <a:lnTo>
                  <a:pt x="23" y="431"/>
                </a:lnTo>
                <a:lnTo>
                  <a:pt x="23" y="429"/>
                </a:lnTo>
                <a:lnTo>
                  <a:pt x="22" y="429"/>
                </a:lnTo>
                <a:lnTo>
                  <a:pt x="22" y="429"/>
                </a:lnTo>
                <a:lnTo>
                  <a:pt x="21" y="429"/>
                </a:lnTo>
                <a:lnTo>
                  <a:pt x="21" y="428"/>
                </a:lnTo>
                <a:lnTo>
                  <a:pt x="21" y="428"/>
                </a:lnTo>
                <a:lnTo>
                  <a:pt x="19" y="428"/>
                </a:lnTo>
                <a:lnTo>
                  <a:pt x="19" y="428"/>
                </a:lnTo>
                <a:lnTo>
                  <a:pt x="19" y="428"/>
                </a:lnTo>
                <a:lnTo>
                  <a:pt x="19" y="427"/>
                </a:lnTo>
                <a:lnTo>
                  <a:pt x="18" y="427"/>
                </a:lnTo>
                <a:lnTo>
                  <a:pt x="18" y="427"/>
                </a:lnTo>
                <a:lnTo>
                  <a:pt x="18" y="427"/>
                </a:lnTo>
                <a:lnTo>
                  <a:pt x="18" y="427"/>
                </a:lnTo>
                <a:lnTo>
                  <a:pt x="17" y="427"/>
                </a:lnTo>
                <a:lnTo>
                  <a:pt x="17" y="427"/>
                </a:lnTo>
                <a:lnTo>
                  <a:pt x="17" y="427"/>
                </a:lnTo>
                <a:lnTo>
                  <a:pt x="15" y="427"/>
                </a:lnTo>
                <a:lnTo>
                  <a:pt x="15" y="427"/>
                </a:lnTo>
                <a:lnTo>
                  <a:pt x="15" y="427"/>
                </a:lnTo>
                <a:lnTo>
                  <a:pt x="15" y="427"/>
                </a:lnTo>
                <a:lnTo>
                  <a:pt x="14" y="427"/>
                </a:lnTo>
                <a:lnTo>
                  <a:pt x="14" y="427"/>
                </a:lnTo>
                <a:lnTo>
                  <a:pt x="13" y="427"/>
                </a:lnTo>
                <a:lnTo>
                  <a:pt x="13" y="427"/>
                </a:lnTo>
                <a:lnTo>
                  <a:pt x="13" y="427"/>
                </a:lnTo>
                <a:lnTo>
                  <a:pt x="11" y="427"/>
                </a:lnTo>
                <a:lnTo>
                  <a:pt x="11" y="425"/>
                </a:lnTo>
                <a:lnTo>
                  <a:pt x="11" y="425"/>
                </a:lnTo>
                <a:lnTo>
                  <a:pt x="10" y="425"/>
                </a:lnTo>
                <a:lnTo>
                  <a:pt x="10" y="425"/>
                </a:lnTo>
                <a:lnTo>
                  <a:pt x="10" y="425"/>
                </a:lnTo>
                <a:lnTo>
                  <a:pt x="8" y="425"/>
                </a:lnTo>
                <a:lnTo>
                  <a:pt x="8" y="427"/>
                </a:lnTo>
                <a:lnTo>
                  <a:pt x="8" y="427"/>
                </a:lnTo>
                <a:lnTo>
                  <a:pt x="8" y="425"/>
                </a:lnTo>
                <a:lnTo>
                  <a:pt x="7" y="427"/>
                </a:lnTo>
                <a:lnTo>
                  <a:pt x="7" y="427"/>
                </a:lnTo>
                <a:lnTo>
                  <a:pt x="0" y="427"/>
                </a:lnTo>
                <a:lnTo>
                  <a:pt x="2" y="425"/>
                </a:lnTo>
                <a:lnTo>
                  <a:pt x="3" y="424"/>
                </a:lnTo>
                <a:lnTo>
                  <a:pt x="4" y="423"/>
                </a:lnTo>
                <a:lnTo>
                  <a:pt x="4" y="423"/>
                </a:lnTo>
                <a:lnTo>
                  <a:pt x="6" y="421"/>
                </a:lnTo>
                <a:lnTo>
                  <a:pt x="6" y="420"/>
                </a:lnTo>
                <a:lnTo>
                  <a:pt x="7" y="417"/>
                </a:lnTo>
                <a:lnTo>
                  <a:pt x="7" y="417"/>
                </a:lnTo>
                <a:lnTo>
                  <a:pt x="7" y="416"/>
                </a:lnTo>
                <a:lnTo>
                  <a:pt x="7" y="416"/>
                </a:lnTo>
                <a:lnTo>
                  <a:pt x="7" y="414"/>
                </a:lnTo>
                <a:lnTo>
                  <a:pt x="7" y="413"/>
                </a:lnTo>
                <a:lnTo>
                  <a:pt x="7" y="412"/>
                </a:lnTo>
                <a:lnTo>
                  <a:pt x="8" y="409"/>
                </a:lnTo>
                <a:lnTo>
                  <a:pt x="10" y="407"/>
                </a:lnTo>
                <a:lnTo>
                  <a:pt x="11" y="406"/>
                </a:lnTo>
                <a:lnTo>
                  <a:pt x="13" y="405"/>
                </a:lnTo>
                <a:lnTo>
                  <a:pt x="14" y="405"/>
                </a:lnTo>
                <a:lnTo>
                  <a:pt x="15" y="403"/>
                </a:lnTo>
                <a:lnTo>
                  <a:pt x="18" y="402"/>
                </a:lnTo>
                <a:lnTo>
                  <a:pt x="18" y="401"/>
                </a:lnTo>
                <a:lnTo>
                  <a:pt x="19" y="399"/>
                </a:lnTo>
                <a:lnTo>
                  <a:pt x="21" y="399"/>
                </a:lnTo>
                <a:lnTo>
                  <a:pt x="21" y="398"/>
                </a:lnTo>
                <a:lnTo>
                  <a:pt x="22" y="397"/>
                </a:lnTo>
                <a:lnTo>
                  <a:pt x="22" y="394"/>
                </a:lnTo>
                <a:lnTo>
                  <a:pt x="22" y="392"/>
                </a:lnTo>
                <a:lnTo>
                  <a:pt x="23" y="391"/>
                </a:lnTo>
                <a:lnTo>
                  <a:pt x="23" y="390"/>
                </a:lnTo>
                <a:lnTo>
                  <a:pt x="23" y="387"/>
                </a:lnTo>
                <a:lnTo>
                  <a:pt x="25" y="386"/>
                </a:lnTo>
                <a:lnTo>
                  <a:pt x="25" y="384"/>
                </a:lnTo>
                <a:lnTo>
                  <a:pt x="26" y="381"/>
                </a:lnTo>
                <a:lnTo>
                  <a:pt x="26" y="380"/>
                </a:lnTo>
                <a:lnTo>
                  <a:pt x="28" y="379"/>
                </a:lnTo>
                <a:lnTo>
                  <a:pt x="28" y="376"/>
                </a:lnTo>
                <a:lnTo>
                  <a:pt x="29" y="375"/>
                </a:lnTo>
                <a:lnTo>
                  <a:pt x="29" y="373"/>
                </a:lnTo>
                <a:lnTo>
                  <a:pt x="30" y="372"/>
                </a:lnTo>
                <a:lnTo>
                  <a:pt x="32" y="371"/>
                </a:lnTo>
                <a:lnTo>
                  <a:pt x="32" y="368"/>
                </a:lnTo>
                <a:lnTo>
                  <a:pt x="33" y="366"/>
                </a:lnTo>
                <a:lnTo>
                  <a:pt x="33" y="364"/>
                </a:lnTo>
                <a:lnTo>
                  <a:pt x="34" y="362"/>
                </a:lnTo>
                <a:lnTo>
                  <a:pt x="34" y="360"/>
                </a:lnTo>
                <a:lnTo>
                  <a:pt x="34" y="357"/>
                </a:lnTo>
                <a:lnTo>
                  <a:pt x="33" y="354"/>
                </a:lnTo>
                <a:lnTo>
                  <a:pt x="33" y="354"/>
                </a:lnTo>
                <a:lnTo>
                  <a:pt x="33" y="353"/>
                </a:lnTo>
                <a:lnTo>
                  <a:pt x="33" y="350"/>
                </a:lnTo>
                <a:lnTo>
                  <a:pt x="33" y="347"/>
                </a:lnTo>
                <a:lnTo>
                  <a:pt x="33" y="346"/>
                </a:lnTo>
                <a:lnTo>
                  <a:pt x="33" y="343"/>
                </a:lnTo>
                <a:lnTo>
                  <a:pt x="34" y="340"/>
                </a:lnTo>
                <a:lnTo>
                  <a:pt x="34" y="339"/>
                </a:lnTo>
                <a:lnTo>
                  <a:pt x="34" y="336"/>
                </a:lnTo>
                <a:lnTo>
                  <a:pt x="36" y="335"/>
                </a:lnTo>
                <a:lnTo>
                  <a:pt x="37" y="334"/>
                </a:lnTo>
                <a:lnTo>
                  <a:pt x="37" y="332"/>
                </a:lnTo>
                <a:lnTo>
                  <a:pt x="39" y="330"/>
                </a:lnTo>
                <a:lnTo>
                  <a:pt x="40" y="328"/>
                </a:lnTo>
                <a:lnTo>
                  <a:pt x="40" y="327"/>
                </a:lnTo>
                <a:lnTo>
                  <a:pt x="40" y="327"/>
                </a:lnTo>
                <a:lnTo>
                  <a:pt x="40" y="324"/>
                </a:lnTo>
                <a:lnTo>
                  <a:pt x="41" y="323"/>
                </a:lnTo>
                <a:lnTo>
                  <a:pt x="43" y="321"/>
                </a:lnTo>
                <a:lnTo>
                  <a:pt x="43" y="319"/>
                </a:lnTo>
                <a:lnTo>
                  <a:pt x="44" y="317"/>
                </a:lnTo>
                <a:lnTo>
                  <a:pt x="45" y="316"/>
                </a:lnTo>
                <a:lnTo>
                  <a:pt x="47" y="314"/>
                </a:lnTo>
                <a:lnTo>
                  <a:pt x="47" y="313"/>
                </a:lnTo>
                <a:lnTo>
                  <a:pt x="48" y="312"/>
                </a:lnTo>
                <a:lnTo>
                  <a:pt x="49" y="310"/>
                </a:lnTo>
                <a:lnTo>
                  <a:pt x="51" y="310"/>
                </a:lnTo>
                <a:lnTo>
                  <a:pt x="52" y="312"/>
                </a:lnTo>
                <a:lnTo>
                  <a:pt x="54" y="313"/>
                </a:lnTo>
                <a:lnTo>
                  <a:pt x="56" y="313"/>
                </a:lnTo>
                <a:lnTo>
                  <a:pt x="58" y="314"/>
                </a:lnTo>
                <a:lnTo>
                  <a:pt x="58" y="314"/>
                </a:lnTo>
                <a:lnTo>
                  <a:pt x="59" y="314"/>
                </a:lnTo>
                <a:lnTo>
                  <a:pt x="62" y="316"/>
                </a:lnTo>
                <a:lnTo>
                  <a:pt x="63" y="316"/>
                </a:lnTo>
                <a:lnTo>
                  <a:pt x="65" y="317"/>
                </a:lnTo>
                <a:lnTo>
                  <a:pt x="67" y="319"/>
                </a:lnTo>
                <a:lnTo>
                  <a:pt x="69" y="319"/>
                </a:lnTo>
                <a:lnTo>
                  <a:pt x="69" y="319"/>
                </a:lnTo>
                <a:lnTo>
                  <a:pt x="70" y="316"/>
                </a:lnTo>
                <a:lnTo>
                  <a:pt x="71" y="314"/>
                </a:lnTo>
                <a:lnTo>
                  <a:pt x="71" y="313"/>
                </a:lnTo>
                <a:lnTo>
                  <a:pt x="73" y="310"/>
                </a:lnTo>
                <a:lnTo>
                  <a:pt x="73" y="309"/>
                </a:lnTo>
                <a:lnTo>
                  <a:pt x="73" y="308"/>
                </a:lnTo>
                <a:lnTo>
                  <a:pt x="74" y="305"/>
                </a:lnTo>
                <a:lnTo>
                  <a:pt x="74" y="302"/>
                </a:lnTo>
                <a:lnTo>
                  <a:pt x="74" y="299"/>
                </a:lnTo>
                <a:lnTo>
                  <a:pt x="75" y="298"/>
                </a:lnTo>
                <a:lnTo>
                  <a:pt x="75" y="297"/>
                </a:lnTo>
                <a:lnTo>
                  <a:pt x="77" y="295"/>
                </a:lnTo>
                <a:lnTo>
                  <a:pt x="77" y="295"/>
                </a:lnTo>
                <a:lnTo>
                  <a:pt x="78" y="294"/>
                </a:lnTo>
                <a:lnTo>
                  <a:pt x="80" y="293"/>
                </a:lnTo>
                <a:lnTo>
                  <a:pt x="82" y="291"/>
                </a:lnTo>
                <a:lnTo>
                  <a:pt x="84" y="291"/>
                </a:lnTo>
                <a:lnTo>
                  <a:pt x="85" y="291"/>
                </a:lnTo>
                <a:lnTo>
                  <a:pt x="86" y="291"/>
                </a:lnTo>
                <a:lnTo>
                  <a:pt x="89" y="291"/>
                </a:lnTo>
                <a:lnTo>
                  <a:pt x="92" y="293"/>
                </a:lnTo>
                <a:lnTo>
                  <a:pt x="93" y="291"/>
                </a:lnTo>
                <a:lnTo>
                  <a:pt x="95" y="291"/>
                </a:lnTo>
                <a:lnTo>
                  <a:pt x="97" y="290"/>
                </a:lnTo>
                <a:lnTo>
                  <a:pt x="99" y="288"/>
                </a:lnTo>
                <a:lnTo>
                  <a:pt x="100" y="287"/>
                </a:lnTo>
                <a:lnTo>
                  <a:pt x="100" y="286"/>
                </a:lnTo>
                <a:lnTo>
                  <a:pt x="101" y="284"/>
                </a:lnTo>
                <a:lnTo>
                  <a:pt x="103" y="283"/>
                </a:lnTo>
                <a:lnTo>
                  <a:pt x="104" y="282"/>
                </a:lnTo>
                <a:lnTo>
                  <a:pt x="106" y="280"/>
                </a:lnTo>
                <a:lnTo>
                  <a:pt x="106" y="279"/>
                </a:lnTo>
                <a:lnTo>
                  <a:pt x="107" y="278"/>
                </a:lnTo>
                <a:lnTo>
                  <a:pt x="108" y="276"/>
                </a:lnTo>
                <a:lnTo>
                  <a:pt x="111" y="275"/>
                </a:lnTo>
                <a:lnTo>
                  <a:pt x="112" y="273"/>
                </a:lnTo>
                <a:lnTo>
                  <a:pt x="114" y="273"/>
                </a:lnTo>
                <a:lnTo>
                  <a:pt x="116" y="272"/>
                </a:lnTo>
                <a:lnTo>
                  <a:pt x="118" y="272"/>
                </a:lnTo>
                <a:lnTo>
                  <a:pt x="121" y="272"/>
                </a:lnTo>
                <a:lnTo>
                  <a:pt x="122" y="272"/>
                </a:lnTo>
                <a:lnTo>
                  <a:pt x="123" y="272"/>
                </a:lnTo>
                <a:lnTo>
                  <a:pt x="126" y="272"/>
                </a:lnTo>
                <a:lnTo>
                  <a:pt x="129" y="272"/>
                </a:lnTo>
                <a:lnTo>
                  <a:pt x="132" y="272"/>
                </a:lnTo>
                <a:lnTo>
                  <a:pt x="133" y="271"/>
                </a:lnTo>
                <a:lnTo>
                  <a:pt x="136" y="271"/>
                </a:lnTo>
                <a:lnTo>
                  <a:pt x="138" y="271"/>
                </a:lnTo>
                <a:lnTo>
                  <a:pt x="140" y="271"/>
                </a:lnTo>
                <a:lnTo>
                  <a:pt x="141" y="271"/>
                </a:lnTo>
                <a:lnTo>
                  <a:pt x="142" y="269"/>
                </a:lnTo>
                <a:lnTo>
                  <a:pt x="144" y="269"/>
                </a:lnTo>
                <a:lnTo>
                  <a:pt x="145" y="269"/>
                </a:lnTo>
                <a:lnTo>
                  <a:pt x="145" y="269"/>
                </a:lnTo>
                <a:lnTo>
                  <a:pt x="147" y="269"/>
                </a:lnTo>
                <a:lnTo>
                  <a:pt x="148" y="269"/>
                </a:lnTo>
                <a:lnTo>
                  <a:pt x="149" y="269"/>
                </a:lnTo>
                <a:lnTo>
                  <a:pt x="149" y="269"/>
                </a:lnTo>
                <a:lnTo>
                  <a:pt x="152" y="269"/>
                </a:lnTo>
                <a:lnTo>
                  <a:pt x="153" y="269"/>
                </a:lnTo>
                <a:lnTo>
                  <a:pt x="155" y="269"/>
                </a:lnTo>
                <a:lnTo>
                  <a:pt x="158" y="268"/>
                </a:lnTo>
                <a:lnTo>
                  <a:pt x="159" y="267"/>
                </a:lnTo>
                <a:lnTo>
                  <a:pt x="160" y="267"/>
                </a:lnTo>
                <a:lnTo>
                  <a:pt x="162" y="265"/>
                </a:lnTo>
                <a:lnTo>
                  <a:pt x="163" y="264"/>
                </a:lnTo>
                <a:lnTo>
                  <a:pt x="163" y="261"/>
                </a:lnTo>
                <a:lnTo>
                  <a:pt x="164" y="260"/>
                </a:lnTo>
                <a:lnTo>
                  <a:pt x="164" y="257"/>
                </a:lnTo>
                <a:lnTo>
                  <a:pt x="164" y="256"/>
                </a:lnTo>
                <a:lnTo>
                  <a:pt x="166" y="253"/>
                </a:lnTo>
                <a:lnTo>
                  <a:pt x="166" y="253"/>
                </a:lnTo>
                <a:lnTo>
                  <a:pt x="166" y="252"/>
                </a:lnTo>
                <a:lnTo>
                  <a:pt x="166" y="250"/>
                </a:lnTo>
                <a:lnTo>
                  <a:pt x="166" y="250"/>
                </a:lnTo>
                <a:lnTo>
                  <a:pt x="166" y="247"/>
                </a:lnTo>
                <a:lnTo>
                  <a:pt x="166" y="245"/>
                </a:lnTo>
                <a:lnTo>
                  <a:pt x="166" y="243"/>
                </a:lnTo>
                <a:lnTo>
                  <a:pt x="166" y="241"/>
                </a:lnTo>
                <a:lnTo>
                  <a:pt x="166" y="239"/>
                </a:lnTo>
                <a:lnTo>
                  <a:pt x="164" y="238"/>
                </a:lnTo>
                <a:lnTo>
                  <a:pt x="164" y="238"/>
                </a:lnTo>
                <a:lnTo>
                  <a:pt x="166" y="238"/>
                </a:lnTo>
                <a:lnTo>
                  <a:pt x="166" y="238"/>
                </a:lnTo>
                <a:lnTo>
                  <a:pt x="167" y="238"/>
                </a:lnTo>
                <a:lnTo>
                  <a:pt x="167" y="238"/>
                </a:lnTo>
                <a:lnTo>
                  <a:pt x="167" y="236"/>
                </a:lnTo>
                <a:lnTo>
                  <a:pt x="168" y="236"/>
                </a:lnTo>
                <a:lnTo>
                  <a:pt x="168" y="236"/>
                </a:lnTo>
                <a:lnTo>
                  <a:pt x="168" y="236"/>
                </a:lnTo>
                <a:lnTo>
                  <a:pt x="170" y="236"/>
                </a:lnTo>
                <a:lnTo>
                  <a:pt x="170" y="236"/>
                </a:lnTo>
                <a:lnTo>
                  <a:pt x="171" y="236"/>
                </a:lnTo>
                <a:lnTo>
                  <a:pt x="171" y="236"/>
                </a:lnTo>
                <a:lnTo>
                  <a:pt x="171" y="236"/>
                </a:lnTo>
                <a:lnTo>
                  <a:pt x="173" y="236"/>
                </a:lnTo>
                <a:lnTo>
                  <a:pt x="173" y="236"/>
                </a:lnTo>
                <a:lnTo>
                  <a:pt x="174" y="236"/>
                </a:lnTo>
                <a:lnTo>
                  <a:pt x="174" y="236"/>
                </a:lnTo>
                <a:lnTo>
                  <a:pt x="174" y="236"/>
                </a:lnTo>
                <a:lnTo>
                  <a:pt x="174" y="236"/>
                </a:lnTo>
                <a:lnTo>
                  <a:pt x="174" y="235"/>
                </a:lnTo>
                <a:lnTo>
                  <a:pt x="174" y="235"/>
                </a:lnTo>
                <a:lnTo>
                  <a:pt x="175" y="235"/>
                </a:lnTo>
                <a:lnTo>
                  <a:pt x="175" y="235"/>
                </a:lnTo>
                <a:lnTo>
                  <a:pt x="175" y="235"/>
                </a:lnTo>
                <a:lnTo>
                  <a:pt x="177" y="235"/>
                </a:lnTo>
                <a:lnTo>
                  <a:pt x="177" y="235"/>
                </a:lnTo>
                <a:lnTo>
                  <a:pt x="177" y="234"/>
                </a:lnTo>
                <a:lnTo>
                  <a:pt x="177" y="234"/>
                </a:lnTo>
                <a:lnTo>
                  <a:pt x="177" y="234"/>
                </a:lnTo>
                <a:lnTo>
                  <a:pt x="178" y="234"/>
                </a:lnTo>
                <a:lnTo>
                  <a:pt x="178" y="234"/>
                </a:lnTo>
                <a:lnTo>
                  <a:pt x="179" y="234"/>
                </a:lnTo>
                <a:lnTo>
                  <a:pt x="179" y="234"/>
                </a:lnTo>
                <a:lnTo>
                  <a:pt x="179" y="234"/>
                </a:lnTo>
                <a:lnTo>
                  <a:pt x="179" y="234"/>
                </a:lnTo>
                <a:lnTo>
                  <a:pt x="179" y="234"/>
                </a:lnTo>
                <a:lnTo>
                  <a:pt x="179" y="232"/>
                </a:lnTo>
                <a:lnTo>
                  <a:pt x="181" y="232"/>
                </a:lnTo>
                <a:lnTo>
                  <a:pt x="179" y="232"/>
                </a:lnTo>
                <a:lnTo>
                  <a:pt x="179" y="232"/>
                </a:lnTo>
                <a:lnTo>
                  <a:pt x="179" y="232"/>
                </a:lnTo>
                <a:lnTo>
                  <a:pt x="179" y="231"/>
                </a:lnTo>
                <a:lnTo>
                  <a:pt x="179" y="231"/>
                </a:lnTo>
                <a:lnTo>
                  <a:pt x="179" y="231"/>
                </a:lnTo>
                <a:lnTo>
                  <a:pt x="178" y="231"/>
                </a:lnTo>
                <a:lnTo>
                  <a:pt x="178" y="230"/>
                </a:lnTo>
                <a:lnTo>
                  <a:pt x="178" y="230"/>
                </a:lnTo>
                <a:lnTo>
                  <a:pt x="178" y="230"/>
                </a:lnTo>
                <a:lnTo>
                  <a:pt x="178" y="230"/>
                </a:lnTo>
                <a:lnTo>
                  <a:pt x="179" y="230"/>
                </a:lnTo>
                <a:lnTo>
                  <a:pt x="179" y="228"/>
                </a:lnTo>
                <a:lnTo>
                  <a:pt x="179" y="228"/>
                </a:lnTo>
                <a:lnTo>
                  <a:pt x="179" y="228"/>
                </a:lnTo>
                <a:lnTo>
                  <a:pt x="179" y="228"/>
                </a:lnTo>
                <a:lnTo>
                  <a:pt x="179" y="228"/>
                </a:lnTo>
                <a:lnTo>
                  <a:pt x="181" y="228"/>
                </a:lnTo>
                <a:lnTo>
                  <a:pt x="181" y="227"/>
                </a:lnTo>
                <a:lnTo>
                  <a:pt x="181" y="227"/>
                </a:lnTo>
                <a:lnTo>
                  <a:pt x="182" y="227"/>
                </a:lnTo>
                <a:lnTo>
                  <a:pt x="182" y="227"/>
                </a:lnTo>
                <a:lnTo>
                  <a:pt x="182" y="227"/>
                </a:lnTo>
                <a:lnTo>
                  <a:pt x="182" y="227"/>
                </a:lnTo>
                <a:lnTo>
                  <a:pt x="184" y="227"/>
                </a:lnTo>
                <a:lnTo>
                  <a:pt x="184" y="226"/>
                </a:lnTo>
                <a:lnTo>
                  <a:pt x="184" y="226"/>
                </a:lnTo>
                <a:lnTo>
                  <a:pt x="182" y="226"/>
                </a:lnTo>
                <a:lnTo>
                  <a:pt x="182" y="226"/>
                </a:lnTo>
                <a:lnTo>
                  <a:pt x="182" y="224"/>
                </a:lnTo>
                <a:lnTo>
                  <a:pt x="184" y="224"/>
                </a:lnTo>
                <a:lnTo>
                  <a:pt x="184" y="224"/>
                </a:lnTo>
                <a:lnTo>
                  <a:pt x="182" y="224"/>
                </a:lnTo>
                <a:lnTo>
                  <a:pt x="182" y="223"/>
                </a:lnTo>
                <a:lnTo>
                  <a:pt x="182" y="223"/>
                </a:lnTo>
                <a:lnTo>
                  <a:pt x="182" y="223"/>
                </a:lnTo>
                <a:lnTo>
                  <a:pt x="182" y="223"/>
                </a:lnTo>
                <a:lnTo>
                  <a:pt x="184" y="223"/>
                </a:lnTo>
                <a:lnTo>
                  <a:pt x="184" y="223"/>
                </a:lnTo>
                <a:lnTo>
                  <a:pt x="184" y="221"/>
                </a:lnTo>
                <a:lnTo>
                  <a:pt x="184" y="221"/>
                </a:lnTo>
                <a:lnTo>
                  <a:pt x="184" y="221"/>
                </a:lnTo>
                <a:lnTo>
                  <a:pt x="185" y="221"/>
                </a:lnTo>
                <a:lnTo>
                  <a:pt x="185" y="220"/>
                </a:lnTo>
                <a:lnTo>
                  <a:pt x="185" y="220"/>
                </a:lnTo>
                <a:lnTo>
                  <a:pt x="185" y="220"/>
                </a:lnTo>
                <a:lnTo>
                  <a:pt x="185" y="220"/>
                </a:lnTo>
                <a:lnTo>
                  <a:pt x="185" y="220"/>
                </a:lnTo>
                <a:lnTo>
                  <a:pt x="186" y="220"/>
                </a:lnTo>
                <a:lnTo>
                  <a:pt x="186" y="220"/>
                </a:lnTo>
                <a:lnTo>
                  <a:pt x="188" y="220"/>
                </a:lnTo>
                <a:lnTo>
                  <a:pt x="188" y="219"/>
                </a:lnTo>
                <a:lnTo>
                  <a:pt x="188" y="219"/>
                </a:lnTo>
                <a:lnTo>
                  <a:pt x="188" y="219"/>
                </a:lnTo>
                <a:lnTo>
                  <a:pt x="188" y="219"/>
                </a:lnTo>
                <a:lnTo>
                  <a:pt x="188" y="217"/>
                </a:lnTo>
                <a:lnTo>
                  <a:pt x="188" y="217"/>
                </a:lnTo>
                <a:lnTo>
                  <a:pt x="188" y="217"/>
                </a:lnTo>
                <a:lnTo>
                  <a:pt x="189" y="217"/>
                </a:lnTo>
                <a:lnTo>
                  <a:pt x="189" y="217"/>
                </a:lnTo>
                <a:lnTo>
                  <a:pt x="189" y="217"/>
                </a:lnTo>
                <a:lnTo>
                  <a:pt x="189" y="216"/>
                </a:lnTo>
                <a:lnTo>
                  <a:pt x="190" y="216"/>
                </a:lnTo>
                <a:lnTo>
                  <a:pt x="190" y="216"/>
                </a:lnTo>
                <a:lnTo>
                  <a:pt x="190" y="215"/>
                </a:lnTo>
                <a:lnTo>
                  <a:pt x="190" y="215"/>
                </a:lnTo>
                <a:lnTo>
                  <a:pt x="190" y="215"/>
                </a:lnTo>
                <a:lnTo>
                  <a:pt x="190" y="215"/>
                </a:lnTo>
                <a:lnTo>
                  <a:pt x="190" y="215"/>
                </a:lnTo>
                <a:lnTo>
                  <a:pt x="190" y="213"/>
                </a:lnTo>
                <a:lnTo>
                  <a:pt x="192" y="213"/>
                </a:lnTo>
                <a:lnTo>
                  <a:pt x="192" y="213"/>
                </a:lnTo>
                <a:lnTo>
                  <a:pt x="193" y="213"/>
                </a:lnTo>
                <a:lnTo>
                  <a:pt x="193" y="213"/>
                </a:lnTo>
                <a:lnTo>
                  <a:pt x="193" y="213"/>
                </a:lnTo>
                <a:lnTo>
                  <a:pt x="193" y="213"/>
                </a:lnTo>
                <a:lnTo>
                  <a:pt x="193" y="212"/>
                </a:lnTo>
                <a:lnTo>
                  <a:pt x="193" y="212"/>
                </a:lnTo>
                <a:lnTo>
                  <a:pt x="194" y="212"/>
                </a:lnTo>
                <a:lnTo>
                  <a:pt x="194" y="212"/>
                </a:lnTo>
                <a:lnTo>
                  <a:pt x="194" y="212"/>
                </a:lnTo>
                <a:lnTo>
                  <a:pt x="194" y="212"/>
                </a:lnTo>
                <a:lnTo>
                  <a:pt x="196" y="212"/>
                </a:lnTo>
                <a:lnTo>
                  <a:pt x="196" y="212"/>
                </a:lnTo>
                <a:lnTo>
                  <a:pt x="196" y="210"/>
                </a:lnTo>
                <a:lnTo>
                  <a:pt x="196" y="210"/>
                </a:lnTo>
                <a:lnTo>
                  <a:pt x="196" y="210"/>
                </a:lnTo>
                <a:lnTo>
                  <a:pt x="196" y="209"/>
                </a:lnTo>
                <a:lnTo>
                  <a:pt x="196" y="209"/>
                </a:lnTo>
                <a:lnTo>
                  <a:pt x="196" y="209"/>
                </a:lnTo>
                <a:lnTo>
                  <a:pt x="197" y="209"/>
                </a:lnTo>
                <a:lnTo>
                  <a:pt x="197" y="209"/>
                </a:lnTo>
                <a:lnTo>
                  <a:pt x="197" y="209"/>
                </a:lnTo>
                <a:lnTo>
                  <a:pt x="197" y="208"/>
                </a:lnTo>
                <a:lnTo>
                  <a:pt x="197" y="208"/>
                </a:lnTo>
                <a:lnTo>
                  <a:pt x="197" y="206"/>
                </a:lnTo>
                <a:lnTo>
                  <a:pt x="197" y="206"/>
                </a:lnTo>
                <a:lnTo>
                  <a:pt x="199" y="206"/>
                </a:lnTo>
                <a:lnTo>
                  <a:pt x="199" y="206"/>
                </a:lnTo>
                <a:lnTo>
                  <a:pt x="199" y="205"/>
                </a:lnTo>
                <a:lnTo>
                  <a:pt x="199" y="205"/>
                </a:lnTo>
                <a:lnTo>
                  <a:pt x="197" y="205"/>
                </a:lnTo>
                <a:lnTo>
                  <a:pt x="199" y="205"/>
                </a:lnTo>
                <a:lnTo>
                  <a:pt x="199" y="204"/>
                </a:lnTo>
                <a:lnTo>
                  <a:pt x="199" y="204"/>
                </a:lnTo>
                <a:lnTo>
                  <a:pt x="199" y="204"/>
                </a:lnTo>
                <a:lnTo>
                  <a:pt x="199" y="204"/>
                </a:lnTo>
                <a:lnTo>
                  <a:pt x="199" y="202"/>
                </a:lnTo>
                <a:lnTo>
                  <a:pt x="199" y="202"/>
                </a:lnTo>
                <a:lnTo>
                  <a:pt x="199" y="201"/>
                </a:lnTo>
                <a:lnTo>
                  <a:pt x="199" y="201"/>
                </a:lnTo>
                <a:lnTo>
                  <a:pt x="199" y="201"/>
                </a:lnTo>
                <a:lnTo>
                  <a:pt x="199" y="201"/>
                </a:lnTo>
                <a:lnTo>
                  <a:pt x="199" y="201"/>
                </a:lnTo>
                <a:lnTo>
                  <a:pt x="199" y="200"/>
                </a:lnTo>
                <a:lnTo>
                  <a:pt x="199" y="200"/>
                </a:lnTo>
                <a:lnTo>
                  <a:pt x="199" y="200"/>
                </a:lnTo>
                <a:lnTo>
                  <a:pt x="199" y="198"/>
                </a:lnTo>
                <a:lnTo>
                  <a:pt x="199" y="198"/>
                </a:lnTo>
                <a:lnTo>
                  <a:pt x="199" y="198"/>
                </a:lnTo>
                <a:lnTo>
                  <a:pt x="199" y="197"/>
                </a:lnTo>
                <a:lnTo>
                  <a:pt x="200" y="197"/>
                </a:lnTo>
                <a:lnTo>
                  <a:pt x="200" y="198"/>
                </a:lnTo>
                <a:lnTo>
                  <a:pt x="200" y="198"/>
                </a:lnTo>
                <a:lnTo>
                  <a:pt x="200" y="198"/>
                </a:lnTo>
                <a:lnTo>
                  <a:pt x="201" y="198"/>
                </a:lnTo>
                <a:lnTo>
                  <a:pt x="201" y="198"/>
                </a:lnTo>
                <a:lnTo>
                  <a:pt x="201" y="198"/>
                </a:lnTo>
                <a:lnTo>
                  <a:pt x="201" y="198"/>
                </a:lnTo>
                <a:lnTo>
                  <a:pt x="201" y="197"/>
                </a:lnTo>
                <a:lnTo>
                  <a:pt x="201" y="197"/>
                </a:lnTo>
                <a:lnTo>
                  <a:pt x="201" y="197"/>
                </a:lnTo>
                <a:lnTo>
                  <a:pt x="201" y="197"/>
                </a:lnTo>
                <a:lnTo>
                  <a:pt x="201" y="197"/>
                </a:lnTo>
                <a:lnTo>
                  <a:pt x="201" y="197"/>
                </a:lnTo>
                <a:lnTo>
                  <a:pt x="203" y="197"/>
                </a:lnTo>
                <a:lnTo>
                  <a:pt x="203" y="195"/>
                </a:lnTo>
                <a:lnTo>
                  <a:pt x="203" y="195"/>
                </a:lnTo>
                <a:lnTo>
                  <a:pt x="204" y="195"/>
                </a:lnTo>
                <a:lnTo>
                  <a:pt x="204" y="195"/>
                </a:lnTo>
                <a:lnTo>
                  <a:pt x="203" y="195"/>
                </a:lnTo>
                <a:lnTo>
                  <a:pt x="204" y="194"/>
                </a:lnTo>
                <a:lnTo>
                  <a:pt x="204" y="194"/>
                </a:lnTo>
                <a:lnTo>
                  <a:pt x="204" y="194"/>
                </a:lnTo>
                <a:lnTo>
                  <a:pt x="204" y="193"/>
                </a:lnTo>
                <a:lnTo>
                  <a:pt x="204" y="193"/>
                </a:lnTo>
                <a:lnTo>
                  <a:pt x="204" y="193"/>
                </a:lnTo>
                <a:lnTo>
                  <a:pt x="204" y="193"/>
                </a:lnTo>
                <a:lnTo>
                  <a:pt x="204" y="193"/>
                </a:lnTo>
                <a:lnTo>
                  <a:pt x="205" y="193"/>
                </a:lnTo>
                <a:lnTo>
                  <a:pt x="205" y="193"/>
                </a:lnTo>
                <a:lnTo>
                  <a:pt x="205" y="193"/>
                </a:lnTo>
                <a:lnTo>
                  <a:pt x="205" y="193"/>
                </a:lnTo>
                <a:lnTo>
                  <a:pt x="207" y="193"/>
                </a:lnTo>
                <a:lnTo>
                  <a:pt x="207" y="193"/>
                </a:lnTo>
                <a:lnTo>
                  <a:pt x="207" y="193"/>
                </a:lnTo>
                <a:lnTo>
                  <a:pt x="207" y="191"/>
                </a:lnTo>
                <a:lnTo>
                  <a:pt x="207" y="193"/>
                </a:lnTo>
                <a:lnTo>
                  <a:pt x="207" y="193"/>
                </a:lnTo>
                <a:lnTo>
                  <a:pt x="207" y="191"/>
                </a:lnTo>
                <a:lnTo>
                  <a:pt x="207" y="193"/>
                </a:lnTo>
                <a:lnTo>
                  <a:pt x="208" y="191"/>
                </a:lnTo>
                <a:lnTo>
                  <a:pt x="208" y="191"/>
                </a:lnTo>
                <a:lnTo>
                  <a:pt x="208" y="190"/>
                </a:lnTo>
                <a:lnTo>
                  <a:pt x="208" y="190"/>
                </a:lnTo>
                <a:lnTo>
                  <a:pt x="208" y="190"/>
                </a:lnTo>
                <a:lnTo>
                  <a:pt x="208" y="190"/>
                </a:lnTo>
                <a:lnTo>
                  <a:pt x="210" y="190"/>
                </a:lnTo>
                <a:lnTo>
                  <a:pt x="210" y="190"/>
                </a:lnTo>
                <a:lnTo>
                  <a:pt x="210" y="190"/>
                </a:lnTo>
                <a:lnTo>
                  <a:pt x="210" y="190"/>
                </a:lnTo>
                <a:lnTo>
                  <a:pt x="210" y="190"/>
                </a:lnTo>
                <a:lnTo>
                  <a:pt x="210" y="189"/>
                </a:lnTo>
                <a:lnTo>
                  <a:pt x="211" y="189"/>
                </a:lnTo>
                <a:lnTo>
                  <a:pt x="211" y="189"/>
                </a:lnTo>
                <a:lnTo>
                  <a:pt x="211" y="189"/>
                </a:lnTo>
                <a:lnTo>
                  <a:pt x="211" y="187"/>
                </a:lnTo>
                <a:lnTo>
                  <a:pt x="212" y="187"/>
                </a:lnTo>
                <a:lnTo>
                  <a:pt x="212" y="187"/>
                </a:lnTo>
                <a:lnTo>
                  <a:pt x="212" y="187"/>
                </a:lnTo>
                <a:lnTo>
                  <a:pt x="212" y="187"/>
                </a:lnTo>
                <a:lnTo>
                  <a:pt x="212" y="187"/>
                </a:lnTo>
                <a:lnTo>
                  <a:pt x="212" y="186"/>
                </a:lnTo>
                <a:lnTo>
                  <a:pt x="212" y="186"/>
                </a:lnTo>
                <a:lnTo>
                  <a:pt x="212" y="185"/>
                </a:lnTo>
                <a:lnTo>
                  <a:pt x="212" y="185"/>
                </a:lnTo>
                <a:lnTo>
                  <a:pt x="212" y="185"/>
                </a:lnTo>
                <a:lnTo>
                  <a:pt x="212" y="185"/>
                </a:lnTo>
                <a:lnTo>
                  <a:pt x="211" y="185"/>
                </a:lnTo>
                <a:lnTo>
                  <a:pt x="211" y="185"/>
                </a:lnTo>
                <a:lnTo>
                  <a:pt x="212" y="185"/>
                </a:lnTo>
                <a:lnTo>
                  <a:pt x="212" y="183"/>
                </a:lnTo>
                <a:lnTo>
                  <a:pt x="212" y="183"/>
                </a:lnTo>
                <a:lnTo>
                  <a:pt x="212" y="183"/>
                </a:lnTo>
                <a:lnTo>
                  <a:pt x="212" y="182"/>
                </a:lnTo>
                <a:lnTo>
                  <a:pt x="212" y="182"/>
                </a:lnTo>
                <a:lnTo>
                  <a:pt x="212" y="183"/>
                </a:lnTo>
                <a:lnTo>
                  <a:pt x="214" y="183"/>
                </a:lnTo>
                <a:lnTo>
                  <a:pt x="214" y="182"/>
                </a:lnTo>
                <a:lnTo>
                  <a:pt x="214" y="182"/>
                </a:lnTo>
                <a:lnTo>
                  <a:pt x="214" y="182"/>
                </a:lnTo>
                <a:lnTo>
                  <a:pt x="214" y="182"/>
                </a:lnTo>
                <a:lnTo>
                  <a:pt x="214" y="180"/>
                </a:lnTo>
                <a:lnTo>
                  <a:pt x="214" y="180"/>
                </a:lnTo>
                <a:lnTo>
                  <a:pt x="214" y="180"/>
                </a:lnTo>
                <a:lnTo>
                  <a:pt x="214" y="180"/>
                </a:lnTo>
                <a:lnTo>
                  <a:pt x="214" y="179"/>
                </a:lnTo>
                <a:lnTo>
                  <a:pt x="215" y="179"/>
                </a:lnTo>
                <a:lnTo>
                  <a:pt x="215" y="179"/>
                </a:lnTo>
                <a:lnTo>
                  <a:pt x="215" y="178"/>
                </a:lnTo>
                <a:lnTo>
                  <a:pt x="215" y="178"/>
                </a:lnTo>
                <a:lnTo>
                  <a:pt x="214" y="176"/>
                </a:lnTo>
                <a:lnTo>
                  <a:pt x="215" y="176"/>
                </a:lnTo>
                <a:lnTo>
                  <a:pt x="215" y="176"/>
                </a:lnTo>
                <a:lnTo>
                  <a:pt x="215" y="176"/>
                </a:lnTo>
                <a:lnTo>
                  <a:pt x="215" y="176"/>
                </a:lnTo>
                <a:lnTo>
                  <a:pt x="216" y="176"/>
                </a:lnTo>
                <a:lnTo>
                  <a:pt x="216" y="176"/>
                </a:lnTo>
                <a:lnTo>
                  <a:pt x="216" y="176"/>
                </a:lnTo>
                <a:lnTo>
                  <a:pt x="216" y="176"/>
                </a:lnTo>
                <a:lnTo>
                  <a:pt x="216" y="176"/>
                </a:lnTo>
                <a:lnTo>
                  <a:pt x="218" y="176"/>
                </a:lnTo>
                <a:lnTo>
                  <a:pt x="218" y="176"/>
                </a:lnTo>
                <a:lnTo>
                  <a:pt x="218" y="176"/>
                </a:lnTo>
                <a:lnTo>
                  <a:pt x="219" y="176"/>
                </a:lnTo>
                <a:lnTo>
                  <a:pt x="219" y="176"/>
                </a:lnTo>
                <a:lnTo>
                  <a:pt x="220" y="176"/>
                </a:lnTo>
                <a:lnTo>
                  <a:pt x="220" y="176"/>
                </a:lnTo>
                <a:lnTo>
                  <a:pt x="220" y="175"/>
                </a:lnTo>
                <a:lnTo>
                  <a:pt x="220" y="175"/>
                </a:lnTo>
                <a:lnTo>
                  <a:pt x="222" y="175"/>
                </a:lnTo>
                <a:lnTo>
                  <a:pt x="222" y="175"/>
                </a:lnTo>
                <a:lnTo>
                  <a:pt x="222" y="174"/>
                </a:lnTo>
                <a:lnTo>
                  <a:pt x="222" y="174"/>
                </a:lnTo>
                <a:lnTo>
                  <a:pt x="222" y="174"/>
                </a:lnTo>
                <a:lnTo>
                  <a:pt x="222" y="174"/>
                </a:lnTo>
                <a:lnTo>
                  <a:pt x="222" y="174"/>
                </a:lnTo>
                <a:lnTo>
                  <a:pt x="222" y="172"/>
                </a:lnTo>
                <a:lnTo>
                  <a:pt x="222" y="172"/>
                </a:lnTo>
                <a:lnTo>
                  <a:pt x="222" y="171"/>
                </a:lnTo>
                <a:lnTo>
                  <a:pt x="223" y="171"/>
                </a:lnTo>
                <a:lnTo>
                  <a:pt x="223" y="171"/>
                </a:lnTo>
                <a:lnTo>
                  <a:pt x="223" y="171"/>
                </a:lnTo>
                <a:lnTo>
                  <a:pt x="223" y="171"/>
                </a:lnTo>
                <a:lnTo>
                  <a:pt x="223" y="171"/>
                </a:lnTo>
                <a:lnTo>
                  <a:pt x="225" y="171"/>
                </a:lnTo>
                <a:lnTo>
                  <a:pt x="225" y="171"/>
                </a:lnTo>
                <a:lnTo>
                  <a:pt x="226" y="171"/>
                </a:lnTo>
                <a:lnTo>
                  <a:pt x="226" y="171"/>
                </a:lnTo>
                <a:lnTo>
                  <a:pt x="226" y="171"/>
                </a:lnTo>
                <a:lnTo>
                  <a:pt x="227" y="171"/>
                </a:lnTo>
                <a:lnTo>
                  <a:pt x="227" y="171"/>
                </a:lnTo>
                <a:lnTo>
                  <a:pt x="229" y="171"/>
                </a:lnTo>
                <a:lnTo>
                  <a:pt x="229" y="171"/>
                </a:lnTo>
                <a:lnTo>
                  <a:pt x="229" y="171"/>
                </a:lnTo>
                <a:lnTo>
                  <a:pt x="229" y="171"/>
                </a:lnTo>
                <a:lnTo>
                  <a:pt x="230" y="171"/>
                </a:lnTo>
                <a:lnTo>
                  <a:pt x="230" y="171"/>
                </a:lnTo>
                <a:lnTo>
                  <a:pt x="231" y="171"/>
                </a:lnTo>
                <a:lnTo>
                  <a:pt x="231" y="171"/>
                </a:lnTo>
                <a:lnTo>
                  <a:pt x="231" y="171"/>
                </a:lnTo>
                <a:lnTo>
                  <a:pt x="231" y="171"/>
                </a:lnTo>
                <a:lnTo>
                  <a:pt x="231" y="171"/>
                </a:lnTo>
                <a:lnTo>
                  <a:pt x="233" y="171"/>
                </a:lnTo>
                <a:lnTo>
                  <a:pt x="233" y="171"/>
                </a:lnTo>
                <a:lnTo>
                  <a:pt x="233" y="171"/>
                </a:lnTo>
                <a:lnTo>
                  <a:pt x="233" y="171"/>
                </a:lnTo>
                <a:lnTo>
                  <a:pt x="233" y="171"/>
                </a:lnTo>
                <a:lnTo>
                  <a:pt x="233" y="171"/>
                </a:lnTo>
                <a:lnTo>
                  <a:pt x="234" y="171"/>
                </a:lnTo>
                <a:lnTo>
                  <a:pt x="234" y="171"/>
                </a:lnTo>
                <a:lnTo>
                  <a:pt x="234" y="171"/>
                </a:lnTo>
                <a:lnTo>
                  <a:pt x="234" y="171"/>
                </a:lnTo>
                <a:lnTo>
                  <a:pt x="236" y="171"/>
                </a:lnTo>
                <a:lnTo>
                  <a:pt x="236" y="171"/>
                </a:lnTo>
                <a:lnTo>
                  <a:pt x="237" y="171"/>
                </a:lnTo>
                <a:lnTo>
                  <a:pt x="237" y="171"/>
                </a:lnTo>
                <a:lnTo>
                  <a:pt x="237" y="171"/>
                </a:lnTo>
                <a:lnTo>
                  <a:pt x="238" y="171"/>
                </a:lnTo>
                <a:lnTo>
                  <a:pt x="238" y="171"/>
                </a:lnTo>
                <a:lnTo>
                  <a:pt x="238" y="171"/>
                </a:lnTo>
                <a:lnTo>
                  <a:pt x="240" y="171"/>
                </a:lnTo>
                <a:lnTo>
                  <a:pt x="240" y="171"/>
                </a:lnTo>
                <a:lnTo>
                  <a:pt x="240" y="171"/>
                </a:lnTo>
                <a:lnTo>
                  <a:pt x="241" y="171"/>
                </a:lnTo>
                <a:lnTo>
                  <a:pt x="241" y="171"/>
                </a:lnTo>
                <a:lnTo>
                  <a:pt x="241" y="171"/>
                </a:lnTo>
                <a:lnTo>
                  <a:pt x="242" y="171"/>
                </a:lnTo>
                <a:lnTo>
                  <a:pt x="242" y="171"/>
                </a:lnTo>
                <a:lnTo>
                  <a:pt x="242" y="171"/>
                </a:lnTo>
                <a:lnTo>
                  <a:pt x="242" y="169"/>
                </a:lnTo>
                <a:lnTo>
                  <a:pt x="244" y="169"/>
                </a:lnTo>
                <a:lnTo>
                  <a:pt x="244" y="169"/>
                </a:lnTo>
                <a:lnTo>
                  <a:pt x="245" y="169"/>
                </a:lnTo>
                <a:lnTo>
                  <a:pt x="245" y="169"/>
                </a:lnTo>
                <a:lnTo>
                  <a:pt x="245" y="169"/>
                </a:lnTo>
                <a:lnTo>
                  <a:pt x="246" y="169"/>
                </a:lnTo>
                <a:lnTo>
                  <a:pt x="246" y="168"/>
                </a:lnTo>
                <a:lnTo>
                  <a:pt x="246" y="168"/>
                </a:lnTo>
                <a:lnTo>
                  <a:pt x="246" y="168"/>
                </a:lnTo>
                <a:lnTo>
                  <a:pt x="248" y="168"/>
                </a:lnTo>
                <a:lnTo>
                  <a:pt x="248" y="168"/>
                </a:lnTo>
                <a:lnTo>
                  <a:pt x="248" y="168"/>
                </a:lnTo>
                <a:lnTo>
                  <a:pt x="248" y="167"/>
                </a:lnTo>
                <a:lnTo>
                  <a:pt x="248" y="167"/>
                </a:lnTo>
                <a:lnTo>
                  <a:pt x="249" y="167"/>
                </a:lnTo>
                <a:lnTo>
                  <a:pt x="249" y="167"/>
                </a:lnTo>
                <a:lnTo>
                  <a:pt x="249" y="167"/>
                </a:lnTo>
                <a:lnTo>
                  <a:pt x="249" y="165"/>
                </a:lnTo>
                <a:lnTo>
                  <a:pt x="251" y="165"/>
                </a:lnTo>
                <a:lnTo>
                  <a:pt x="251" y="165"/>
                </a:lnTo>
                <a:lnTo>
                  <a:pt x="251" y="165"/>
                </a:lnTo>
                <a:lnTo>
                  <a:pt x="252" y="164"/>
                </a:lnTo>
                <a:lnTo>
                  <a:pt x="252" y="164"/>
                </a:lnTo>
                <a:lnTo>
                  <a:pt x="252" y="163"/>
                </a:lnTo>
                <a:lnTo>
                  <a:pt x="252" y="163"/>
                </a:lnTo>
                <a:lnTo>
                  <a:pt x="253" y="163"/>
                </a:lnTo>
                <a:lnTo>
                  <a:pt x="253" y="163"/>
                </a:lnTo>
                <a:lnTo>
                  <a:pt x="253" y="163"/>
                </a:lnTo>
                <a:lnTo>
                  <a:pt x="253" y="163"/>
                </a:lnTo>
                <a:lnTo>
                  <a:pt x="253" y="161"/>
                </a:lnTo>
                <a:lnTo>
                  <a:pt x="253" y="161"/>
                </a:lnTo>
                <a:lnTo>
                  <a:pt x="253" y="161"/>
                </a:lnTo>
                <a:lnTo>
                  <a:pt x="255" y="161"/>
                </a:lnTo>
                <a:lnTo>
                  <a:pt x="255" y="163"/>
                </a:lnTo>
                <a:lnTo>
                  <a:pt x="255" y="161"/>
                </a:lnTo>
                <a:lnTo>
                  <a:pt x="255" y="161"/>
                </a:lnTo>
                <a:lnTo>
                  <a:pt x="255" y="161"/>
                </a:lnTo>
                <a:lnTo>
                  <a:pt x="255" y="160"/>
                </a:lnTo>
                <a:lnTo>
                  <a:pt x="255" y="160"/>
                </a:lnTo>
                <a:lnTo>
                  <a:pt x="255" y="160"/>
                </a:lnTo>
                <a:lnTo>
                  <a:pt x="256" y="160"/>
                </a:lnTo>
                <a:lnTo>
                  <a:pt x="256" y="159"/>
                </a:lnTo>
                <a:lnTo>
                  <a:pt x="256" y="159"/>
                </a:lnTo>
                <a:lnTo>
                  <a:pt x="255" y="159"/>
                </a:lnTo>
                <a:lnTo>
                  <a:pt x="255" y="159"/>
                </a:lnTo>
                <a:lnTo>
                  <a:pt x="255" y="157"/>
                </a:lnTo>
                <a:lnTo>
                  <a:pt x="255" y="157"/>
                </a:lnTo>
                <a:lnTo>
                  <a:pt x="255" y="157"/>
                </a:lnTo>
                <a:lnTo>
                  <a:pt x="255" y="157"/>
                </a:lnTo>
                <a:lnTo>
                  <a:pt x="255" y="156"/>
                </a:lnTo>
                <a:lnTo>
                  <a:pt x="256" y="156"/>
                </a:lnTo>
                <a:lnTo>
                  <a:pt x="256" y="156"/>
                </a:lnTo>
                <a:lnTo>
                  <a:pt x="256" y="156"/>
                </a:lnTo>
                <a:lnTo>
                  <a:pt x="256" y="156"/>
                </a:lnTo>
                <a:lnTo>
                  <a:pt x="256" y="156"/>
                </a:lnTo>
                <a:lnTo>
                  <a:pt x="257" y="156"/>
                </a:lnTo>
                <a:lnTo>
                  <a:pt x="257" y="154"/>
                </a:lnTo>
                <a:lnTo>
                  <a:pt x="257" y="154"/>
                </a:lnTo>
                <a:lnTo>
                  <a:pt x="256" y="154"/>
                </a:lnTo>
                <a:lnTo>
                  <a:pt x="256" y="154"/>
                </a:lnTo>
                <a:lnTo>
                  <a:pt x="257" y="154"/>
                </a:lnTo>
                <a:lnTo>
                  <a:pt x="257" y="153"/>
                </a:lnTo>
                <a:lnTo>
                  <a:pt x="257" y="153"/>
                </a:lnTo>
                <a:lnTo>
                  <a:pt x="257" y="152"/>
                </a:lnTo>
                <a:lnTo>
                  <a:pt x="256" y="152"/>
                </a:lnTo>
                <a:lnTo>
                  <a:pt x="256" y="152"/>
                </a:lnTo>
                <a:lnTo>
                  <a:pt x="257" y="152"/>
                </a:lnTo>
                <a:lnTo>
                  <a:pt x="257" y="152"/>
                </a:lnTo>
                <a:lnTo>
                  <a:pt x="259" y="152"/>
                </a:lnTo>
                <a:lnTo>
                  <a:pt x="259" y="152"/>
                </a:lnTo>
                <a:lnTo>
                  <a:pt x="259" y="150"/>
                </a:lnTo>
                <a:lnTo>
                  <a:pt x="259" y="150"/>
                </a:lnTo>
                <a:lnTo>
                  <a:pt x="259" y="150"/>
                </a:lnTo>
                <a:lnTo>
                  <a:pt x="259" y="149"/>
                </a:lnTo>
                <a:lnTo>
                  <a:pt x="259" y="149"/>
                </a:lnTo>
                <a:lnTo>
                  <a:pt x="259" y="149"/>
                </a:lnTo>
                <a:lnTo>
                  <a:pt x="259" y="149"/>
                </a:lnTo>
                <a:lnTo>
                  <a:pt x="259" y="149"/>
                </a:lnTo>
                <a:lnTo>
                  <a:pt x="259" y="149"/>
                </a:lnTo>
                <a:lnTo>
                  <a:pt x="260" y="149"/>
                </a:lnTo>
                <a:lnTo>
                  <a:pt x="260" y="149"/>
                </a:lnTo>
                <a:lnTo>
                  <a:pt x="260" y="149"/>
                </a:lnTo>
                <a:lnTo>
                  <a:pt x="262" y="149"/>
                </a:lnTo>
                <a:lnTo>
                  <a:pt x="262" y="149"/>
                </a:lnTo>
                <a:lnTo>
                  <a:pt x="262" y="149"/>
                </a:lnTo>
                <a:lnTo>
                  <a:pt x="262" y="148"/>
                </a:lnTo>
                <a:lnTo>
                  <a:pt x="262" y="148"/>
                </a:lnTo>
                <a:lnTo>
                  <a:pt x="262" y="148"/>
                </a:lnTo>
                <a:lnTo>
                  <a:pt x="262" y="146"/>
                </a:lnTo>
                <a:lnTo>
                  <a:pt x="262" y="146"/>
                </a:lnTo>
                <a:lnTo>
                  <a:pt x="262" y="146"/>
                </a:lnTo>
                <a:lnTo>
                  <a:pt x="262" y="146"/>
                </a:lnTo>
                <a:lnTo>
                  <a:pt x="262" y="145"/>
                </a:lnTo>
                <a:lnTo>
                  <a:pt x="262" y="145"/>
                </a:lnTo>
                <a:lnTo>
                  <a:pt x="262" y="145"/>
                </a:lnTo>
                <a:lnTo>
                  <a:pt x="263" y="145"/>
                </a:lnTo>
                <a:lnTo>
                  <a:pt x="263" y="143"/>
                </a:lnTo>
                <a:lnTo>
                  <a:pt x="263" y="143"/>
                </a:lnTo>
                <a:lnTo>
                  <a:pt x="263" y="143"/>
                </a:lnTo>
                <a:lnTo>
                  <a:pt x="263" y="142"/>
                </a:lnTo>
                <a:lnTo>
                  <a:pt x="264" y="142"/>
                </a:lnTo>
                <a:lnTo>
                  <a:pt x="264" y="142"/>
                </a:lnTo>
                <a:lnTo>
                  <a:pt x="264" y="142"/>
                </a:lnTo>
                <a:lnTo>
                  <a:pt x="264" y="141"/>
                </a:lnTo>
                <a:lnTo>
                  <a:pt x="264" y="141"/>
                </a:lnTo>
                <a:lnTo>
                  <a:pt x="264" y="141"/>
                </a:lnTo>
                <a:lnTo>
                  <a:pt x="264" y="139"/>
                </a:lnTo>
                <a:lnTo>
                  <a:pt x="264" y="139"/>
                </a:lnTo>
                <a:lnTo>
                  <a:pt x="264" y="138"/>
                </a:lnTo>
                <a:lnTo>
                  <a:pt x="264" y="138"/>
                </a:lnTo>
                <a:lnTo>
                  <a:pt x="264" y="138"/>
                </a:lnTo>
                <a:lnTo>
                  <a:pt x="264" y="137"/>
                </a:lnTo>
                <a:lnTo>
                  <a:pt x="264" y="137"/>
                </a:lnTo>
                <a:lnTo>
                  <a:pt x="264" y="137"/>
                </a:lnTo>
                <a:lnTo>
                  <a:pt x="264" y="135"/>
                </a:lnTo>
                <a:lnTo>
                  <a:pt x="264" y="135"/>
                </a:lnTo>
                <a:lnTo>
                  <a:pt x="264" y="135"/>
                </a:lnTo>
                <a:lnTo>
                  <a:pt x="264" y="134"/>
                </a:lnTo>
                <a:lnTo>
                  <a:pt x="264" y="134"/>
                </a:lnTo>
                <a:lnTo>
                  <a:pt x="266" y="134"/>
                </a:lnTo>
                <a:lnTo>
                  <a:pt x="266" y="134"/>
                </a:lnTo>
                <a:lnTo>
                  <a:pt x="266" y="133"/>
                </a:lnTo>
                <a:lnTo>
                  <a:pt x="266" y="133"/>
                </a:lnTo>
                <a:lnTo>
                  <a:pt x="267" y="133"/>
                </a:lnTo>
                <a:lnTo>
                  <a:pt x="267" y="133"/>
                </a:lnTo>
                <a:lnTo>
                  <a:pt x="267" y="133"/>
                </a:lnTo>
                <a:lnTo>
                  <a:pt x="267" y="133"/>
                </a:lnTo>
                <a:lnTo>
                  <a:pt x="267" y="131"/>
                </a:lnTo>
                <a:lnTo>
                  <a:pt x="267" y="131"/>
                </a:lnTo>
                <a:lnTo>
                  <a:pt x="268" y="131"/>
                </a:lnTo>
                <a:lnTo>
                  <a:pt x="268" y="131"/>
                </a:lnTo>
                <a:lnTo>
                  <a:pt x="270" y="131"/>
                </a:lnTo>
                <a:lnTo>
                  <a:pt x="270" y="131"/>
                </a:lnTo>
                <a:lnTo>
                  <a:pt x="270" y="130"/>
                </a:lnTo>
                <a:lnTo>
                  <a:pt x="270" y="130"/>
                </a:lnTo>
                <a:lnTo>
                  <a:pt x="268" y="130"/>
                </a:lnTo>
                <a:lnTo>
                  <a:pt x="270" y="130"/>
                </a:lnTo>
                <a:lnTo>
                  <a:pt x="270" y="130"/>
                </a:lnTo>
                <a:lnTo>
                  <a:pt x="270" y="130"/>
                </a:lnTo>
                <a:lnTo>
                  <a:pt x="271" y="128"/>
                </a:lnTo>
                <a:lnTo>
                  <a:pt x="270" y="128"/>
                </a:lnTo>
                <a:lnTo>
                  <a:pt x="270" y="128"/>
                </a:lnTo>
                <a:lnTo>
                  <a:pt x="270" y="127"/>
                </a:lnTo>
                <a:lnTo>
                  <a:pt x="270" y="127"/>
                </a:lnTo>
                <a:lnTo>
                  <a:pt x="270" y="127"/>
                </a:lnTo>
                <a:lnTo>
                  <a:pt x="270" y="127"/>
                </a:lnTo>
                <a:lnTo>
                  <a:pt x="271" y="127"/>
                </a:lnTo>
                <a:lnTo>
                  <a:pt x="271" y="126"/>
                </a:lnTo>
                <a:lnTo>
                  <a:pt x="272" y="126"/>
                </a:lnTo>
                <a:lnTo>
                  <a:pt x="272" y="126"/>
                </a:lnTo>
                <a:lnTo>
                  <a:pt x="271" y="124"/>
                </a:lnTo>
                <a:lnTo>
                  <a:pt x="271" y="124"/>
                </a:lnTo>
                <a:lnTo>
                  <a:pt x="272" y="124"/>
                </a:lnTo>
                <a:lnTo>
                  <a:pt x="272" y="124"/>
                </a:lnTo>
                <a:lnTo>
                  <a:pt x="272" y="124"/>
                </a:lnTo>
                <a:lnTo>
                  <a:pt x="274" y="124"/>
                </a:lnTo>
                <a:lnTo>
                  <a:pt x="274" y="123"/>
                </a:lnTo>
                <a:lnTo>
                  <a:pt x="274" y="123"/>
                </a:lnTo>
                <a:lnTo>
                  <a:pt x="274" y="122"/>
                </a:lnTo>
                <a:lnTo>
                  <a:pt x="274" y="122"/>
                </a:lnTo>
                <a:lnTo>
                  <a:pt x="275" y="122"/>
                </a:lnTo>
                <a:lnTo>
                  <a:pt x="275" y="122"/>
                </a:lnTo>
                <a:lnTo>
                  <a:pt x="275" y="122"/>
                </a:lnTo>
                <a:lnTo>
                  <a:pt x="275" y="122"/>
                </a:lnTo>
                <a:lnTo>
                  <a:pt x="275" y="122"/>
                </a:lnTo>
                <a:lnTo>
                  <a:pt x="275" y="120"/>
                </a:lnTo>
                <a:lnTo>
                  <a:pt x="275" y="120"/>
                </a:lnTo>
                <a:lnTo>
                  <a:pt x="275" y="120"/>
                </a:lnTo>
                <a:lnTo>
                  <a:pt x="275" y="119"/>
                </a:lnTo>
                <a:lnTo>
                  <a:pt x="275" y="119"/>
                </a:lnTo>
                <a:lnTo>
                  <a:pt x="277" y="119"/>
                </a:lnTo>
                <a:lnTo>
                  <a:pt x="277" y="119"/>
                </a:lnTo>
                <a:lnTo>
                  <a:pt x="277" y="119"/>
                </a:lnTo>
                <a:lnTo>
                  <a:pt x="278" y="119"/>
                </a:lnTo>
                <a:lnTo>
                  <a:pt x="278" y="119"/>
                </a:lnTo>
                <a:lnTo>
                  <a:pt x="278" y="119"/>
                </a:lnTo>
                <a:lnTo>
                  <a:pt x="278" y="119"/>
                </a:lnTo>
                <a:lnTo>
                  <a:pt x="279" y="119"/>
                </a:lnTo>
                <a:lnTo>
                  <a:pt x="279" y="117"/>
                </a:lnTo>
                <a:lnTo>
                  <a:pt x="278" y="117"/>
                </a:lnTo>
                <a:lnTo>
                  <a:pt x="279" y="117"/>
                </a:lnTo>
                <a:lnTo>
                  <a:pt x="279" y="116"/>
                </a:lnTo>
                <a:lnTo>
                  <a:pt x="279" y="116"/>
                </a:lnTo>
                <a:lnTo>
                  <a:pt x="281" y="116"/>
                </a:lnTo>
                <a:lnTo>
                  <a:pt x="281" y="116"/>
                </a:lnTo>
                <a:lnTo>
                  <a:pt x="281" y="116"/>
                </a:lnTo>
                <a:lnTo>
                  <a:pt x="281" y="116"/>
                </a:lnTo>
                <a:lnTo>
                  <a:pt x="281" y="115"/>
                </a:lnTo>
                <a:lnTo>
                  <a:pt x="281" y="115"/>
                </a:lnTo>
                <a:lnTo>
                  <a:pt x="281" y="115"/>
                </a:lnTo>
                <a:lnTo>
                  <a:pt x="281" y="113"/>
                </a:lnTo>
                <a:lnTo>
                  <a:pt x="281" y="113"/>
                </a:lnTo>
                <a:lnTo>
                  <a:pt x="281" y="113"/>
                </a:lnTo>
                <a:lnTo>
                  <a:pt x="281" y="113"/>
                </a:lnTo>
                <a:lnTo>
                  <a:pt x="281" y="112"/>
                </a:lnTo>
                <a:lnTo>
                  <a:pt x="281" y="112"/>
                </a:lnTo>
                <a:lnTo>
                  <a:pt x="281" y="111"/>
                </a:lnTo>
                <a:lnTo>
                  <a:pt x="281" y="111"/>
                </a:lnTo>
                <a:lnTo>
                  <a:pt x="281" y="111"/>
                </a:lnTo>
                <a:lnTo>
                  <a:pt x="281" y="111"/>
                </a:lnTo>
                <a:lnTo>
                  <a:pt x="281" y="111"/>
                </a:lnTo>
                <a:lnTo>
                  <a:pt x="279" y="111"/>
                </a:lnTo>
                <a:lnTo>
                  <a:pt x="279" y="111"/>
                </a:lnTo>
                <a:lnTo>
                  <a:pt x="279" y="111"/>
                </a:lnTo>
                <a:lnTo>
                  <a:pt x="281" y="111"/>
                </a:lnTo>
                <a:lnTo>
                  <a:pt x="281" y="109"/>
                </a:lnTo>
                <a:lnTo>
                  <a:pt x="281" y="109"/>
                </a:lnTo>
                <a:lnTo>
                  <a:pt x="281" y="109"/>
                </a:lnTo>
                <a:lnTo>
                  <a:pt x="281" y="108"/>
                </a:lnTo>
                <a:lnTo>
                  <a:pt x="281" y="108"/>
                </a:lnTo>
                <a:lnTo>
                  <a:pt x="281" y="108"/>
                </a:lnTo>
                <a:lnTo>
                  <a:pt x="281" y="108"/>
                </a:lnTo>
                <a:lnTo>
                  <a:pt x="281" y="107"/>
                </a:lnTo>
                <a:lnTo>
                  <a:pt x="281" y="107"/>
                </a:lnTo>
                <a:lnTo>
                  <a:pt x="281" y="105"/>
                </a:lnTo>
                <a:lnTo>
                  <a:pt x="281" y="105"/>
                </a:lnTo>
                <a:lnTo>
                  <a:pt x="281" y="105"/>
                </a:lnTo>
                <a:lnTo>
                  <a:pt x="281" y="105"/>
                </a:lnTo>
                <a:lnTo>
                  <a:pt x="281" y="105"/>
                </a:lnTo>
                <a:lnTo>
                  <a:pt x="279" y="104"/>
                </a:lnTo>
                <a:lnTo>
                  <a:pt x="279" y="104"/>
                </a:lnTo>
                <a:lnTo>
                  <a:pt x="279" y="102"/>
                </a:lnTo>
                <a:lnTo>
                  <a:pt x="281" y="102"/>
                </a:lnTo>
                <a:lnTo>
                  <a:pt x="281" y="102"/>
                </a:lnTo>
                <a:lnTo>
                  <a:pt x="281" y="102"/>
                </a:lnTo>
                <a:lnTo>
                  <a:pt x="281" y="102"/>
                </a:lnTo>
                <a:lnTo>
                  <a:pt x="281" y="102"/>
                </a:lnTo>
                <a:lnTo>
                  <a:pt x="281" y="101"/>
                </a:lnTo>
                <a:lnTo>
                  <a:pt x="282" y="101"/>
                </a:lnTo>
                <a:lnTo>
                  <a:pt x="282" y="101"/>
                </a:lnTo>
                <a:lnTo>
                  <a:pt x="281" y="101"/>
                </a:lnTo>
                <a:lnTo>
                  <a:pt x="281" y="101"/>
                </a:lnTo>
                <a:lnTo>
                  <a:pt x="281" y="101"/>
                </a:lnTo>
                <a:lnTo>
                  <a:pt x="281" y="100"/>
                </a:lnTo>
                <a:lnTo>
                  <a:pt x="279" y="100"/>
                </a:lnTo>
                <a:lnTo>
                  <a:pt x="279" y="100"/>
                </a:lnTo>
                <a:lnTo>
                  <a:pt x="279" y="98"/>
                </a:lnTo>
                <a:lnTo>
                  <a:pt x="279" y="98"/>
                </a:lnTo>
                <a:lnTo>
                  <a:pt x="278" y="97"/>
                </a:lnTo>
                <a:lnTo>
                  <a:pt x="278" y="97"/>
                </a:lnTo>
                <a:lnTo>
                  <a:pt x="278" y="97"/>
                </a:lnTo>
                <a:lnTo>
                  <a:pt x="278" y="96"/>
                </a:lnTo>
                <a:lnTo>
                  <a:pt x="278" y="96"/>
                </a:lnTo>
                <a:lnTo>
                  <a:pt x="278" y="96"/>
                </a:lnTo>
                <a:lnTo>
                  <a:pt x="278" y="94"/>
                </a:lnTo>
                <a:lnTo>
                  <a:pt x="277" y="94"/>
                </a:lnTo>
                <a:lnTo>
                  <a:pt x="277" y="94"/>
                </a:lnTo>
                <a:lnTo>
                  <a:pt x="277" y="94"/>
                </a:lnTo>
                <a:lnTo>
                  <a:pt x="277" y="94"/>
                </a:lnTo>
                <a:lnTo>
                  <a:pt x="277" y="93"/>
                </a:lnTo>
                <a:lnTo>
                  <a:pt x="277" y="93"/>
                </a:lnTo>
                <a:lnTo>
                  <a:pt x="277" y="93"/>
                </a:lnTo>
                <a:lnTo>
                  <a:pt x="277" y="91"/>
                </a:lnTo>
                <a:lnTo>
                  <a:pt x="278" y="91"/>
                </a:lnTo>
                <a:lnTo>
                  <a:pt x="278" y="91"/>
                </a:lnTo>
                <a:lnTo>
                  <a:pt x="278" y="91"/>
                </a:lnTo>
                <a:lnTo>
                  <a:pt x="278" y="90"/>
                </a:lnTo>
                <a:lnTo>
                  <a:pt x="278" y="90"/>
                </a:lnTo>
                <a:lnTo>
                  <a:pt x="278" y="89"/>
                </a:lnTo>
                <a:lnTo>
                  <a:pt x="278" y="89"/>
                </a:lnTo>
                <a:lnTo>
                  <a:pt x="277" y="89"/>
                </a:lnTo>
                <a:lnTo>
                  <a:pt x="277" y="87"/>
                </a:lnTo>
                <a:lnTo>
                  <a:pt x="277" y="87"/>
                </a:lnTo>
                <a:lnTo>
                  <a:pt x="277" y="87"/>
                </a:lnTo>
                <a:lnTo>
                  <a:pt x="277" y="87"/>
                </a:lnTo>
                <a:lnTo>
                  <a:pt x="277" y="86"/>
                </a:lnTo>
                <a:lnTo>
                  <a:pt x="277" y="86"/>
                </a:lnTo>
                <a:lnTo>
                  <a:pt x="277" y="86"/>
                </a:lnTo>
                <a:lnTo>
                  <a:pt x="277" y="86"/>
                </a:lnTo>
                <a:lnTo>
                  <a:pt x="275" y="86"/>
                </a:lnTo>
                <a:lnTo>
                  <a:pt x="275" y="86"/>
                </a:lnTo>
                <a:lnTo>
                  <a:pt x="275" y="85"/>
                </a:lnTo>
                <a:lnTo>
                  <a:pt x="275" y="85"/>
                </a:lnTo>
                <a:lnTo>
                  <a:pt x="275" y="83"/>
                </a:lnTo>
                <a:lnTo>
                  <a:pt x="275" y="83"/>
                </a:lnTo>
                <a:lnTo>
                  <a:pt x="275" y="83"/>
                </a:lnTo>
                <a:lnTo>
                  <a:pt x="275" y="83"/>
                </a:lnTo>
                <a:lnTo>
                  <a:pt x="275" y="82"/>
                </a:lnTo>
                <a:lnTo>
                  <a:pt x="275" y="82"/>
                </a:lnTo>
                <a:lnTo>
                  <a:pt x="275" y="81"/>
                </a:lnTo>
                <a:lnTo>
                  <a:pt x="277" y="81"/>
                </a:lnTo>
                <a:lnTo>
                  <a:pt x="277" y="81"/>
                </a:lnTo>
                <a:lnTo>
                  <a:pt x="277" y="81"/>
                </a:lnTo>
                <a:lnTo>
                  <a:pt x="278" y="81"/>
                </a:lnTo>
                <a:lnTo>
                  <a:pt x="278" y="81"/>
                </a:lnTo>
                <a:lnTo>
                  <a:pt x="278" y="81"/>
                </a:lnTo>
                <a:lnTo>
                  <a:pt x="278" y="81"/>
                </a:lnTo>
                <a:lnTo>
                  <a:pt x="279" y="81"/>
                </a:lnTo>
                <a:lnTo>
                  <a:pt x="279" y="81"/>
                </a:lnTo>
                <a:lnTo>
                  <a:pt x="279" y="81"/>
                </a:lnTo>
                <a:lnTo>
                  <a:pt x="279" y="79"/>
                </a:lnTo>
                <a:lnTo>
                  <a:pt x="281" y="79"/>
                </a:lnTo>
                <a:lnTo>
                  <a:pt x="281" y="79"/>
                </a:lnTo>
                <a:lnTo>
                  <a:pt x="281" y="79"/>
                </a:lnTo>
                <a:lnTo>
                  <a:pt x="281" y="78"/>
                </a:lnTo>
                <a:lnTo>
                  <a:pt x="281" y="78"/>
                </a:lnTo>
                <a:lnTo>
                  <a:pt x="282" y="78"/>
                </a:lnTo>
                <a:lnTo>
                  <a:pt x="282" y="78"/>
                </a:lnTo>
                <a:lnTo>
                  <a:pt x="283" y="78"/>
                </a:lnTo>
                <a:lnTo>
                  <a:pt x="283" y="78"/>
                </a:lnTo>
                <a:lnTo>
                  <a:pt x="283" y="78"/>
                </a:lnTo>
                <a:lnTo>
                  <a:pt x="283" y="78"/>
                </a:lnTo>
                <a:lnTo>
                  <a:pt x="283" y="78"/>
                </a:lnTo>
                <a:lnTo>
                  <a:pt x="283" y="76"/>
                </a:lnTo>
                <a:lnTo>
                  <a:pt x="283" y="76"/>
                </a:lnTo>
                <a:lnTo>
                  <a:pt x="283" y="75"/>
                </a:lnTo>
                <a:lnTo>
                  <a:pt x="285" y="75"/>
                </a:lnTo>
                <a:lnTo>
                  <a:pt x="285" y="75"/>
                </a:lnTo>
                <a:lnTo>
                  <a:pt x="283" y="75"/>
                </a:lnTo>
                <a:lnTo>
                  <a:pt x="283" y="74"/>
                </a:lnTo>
                <a:lnTo>
                  <a:pt x="283" y="74"/>
                </a:lnTo>
                <a:lnTo>
                  <a:pt x="283" y="74"/>
                </a:lnTo>
                <a:lnTo>
                  <a:pt x="283" y="72"/>
                </a:lnTo>
                <a:lnTo>
                  <a:pt x="283" y="72"/>
                </a:lnTo>
                <a:lnTo>
                  <a:pt x="283" y="72"/>
                </a:lnTo>
                <a:lnTo>
                  <a:pt x="283" y="72"/>
                </a:lnTo>
                <a:lnTo>
                  <a:pt x="283" y="71"/>
                </a:lnTo>
                <a:lnTo>
                  <a:pt x="285" y="71"/>
                </a:lnTo>
                <a:lnTo>
                  <a:pt x="285" y="71"/>
                </a:lnTo>
                <a:lnTo>
                  <a:pt x="285" y="71"/>
                </a:lnTo>
                <a:lnTo>
                  <a:pt x="285" y="70"/>
                </a:lnTo>
                <a:lnTo>
                  <a:pt x="286" y="70"/>
                </a:lnTo>
                <a:lnTo>
                  <a:pt x="286" y="70"/>
                </a:lnTo>
                <a:lnTo>
                  <a:pt x="286" y="70"/>
                </a:lnTo>
                <a:lnTo>
                  <a:pt x="286" y="68"/>
                </a:lnTo>
                <a:lnTo>
                  <a:pt x="286" y="68"/>
                </a:lnTo>
                <a:lnTo>
                  <a:pt x="286" y="68"/>
                </a:lnTo>
                <a:lnTo>
                  <a:pt x="286" y="67"/>
                </a:lnTo>
                <a:lnTo>
                  <a:pt x="286" y="67"/>
                </a:lnTo>
                <a:lnTo>
                  <a:pt x="286" y="67"/>
                </a:lnTo>
                <a:lnTo>
                  <a:pt x="286" y="67"/>
                </a:lnTo>
                <a:lnTo>
                  <a:pt x="286" y="65"/>
                </a:lnTo>
                <a:lnTo>
                  <a:pt x="286" y="65"/>
                </a:lnTo>
                <a:lnTo>
                  <a:pt x="286" y="65"/>
                </a:lnTo>
                <a:lnTo>
                  <a:pt x="286" y="64"/>
                </a:lnTo>
                <a:lnTo>
                  <a:pt x="288" y="64"/>
                </a:lnTo>
                <a:lnTo>
                  <a:pt x="288" y="64"/>
                </a:lnTo>
                <a:lnTo>
                  <a:pt x="288" y="64"/>
                </a:lnTo>
                <a:lnTo>
                  <a:pt x="288" y="63"/>
                </a:lnTo>
                <a:lnTo>
                  <a:pt x="288" y="63"/>
                </a:lnTo>
                <a:lnTo>
                  <a:pt x="288" y="63"/>
                </a:lnTo>
                <a:lnTo>
                  <a:pt x="288" y="61"/>
                </a:lnTo>
                <a:lnTo>
                  <a:pt x="289" y="61"/>
                </a:lnTo>
                <a:lnTo>
                  <a:pt x="289" y="61"/>
                </a:lnTo>
                <a:lnTo>
                  <a:pt x="289" y="61"/>
                </a:lnTo>
                <a:lnTo>
                  <a:pt x="289" y="60"/>
                </a:lnTo>
                <a:lnTo>
                  <a:pt x="289" y="60"/>
                </a:lnTo>
                <a:lnTo>
                  <a:pt x="289" y="59"/>
                </a:lnTo>
                <a:lnTo>
                  <a:pt x="289" y="59"/>
                </a:lnTo>
                <a:lnTo>
                  <a:pt x="289" y="59"/>
                </a:lnTo>
                <a:lnTo>
                  <a:pt x="289" y="59"/>
                </a:lnTo>
                <a:lnTo>
                  <a:pt x="289" y="57"/>
                </a:lnTo>
                <a:lnTo>
                  <a:pt x="290" y="57"/>
                </a:lnTo>
                <a:lnTo>
                  <a:pt x="290" y="57"/>
                </a:lnTo>
                <a:lnTo>
                  <a:pt x="290" y="57"/>
                </a:lnTo>
                <a:lnTo>
                  <a:pt x="290" y="56"/>
                </a:lnTo>
                <a:lnTo>
                  <a:pt x="290" y="56"/>
                </a:lnTo>
                <a:lnTo>
                  <a:pt x="290" y="56"/>
                </a:lnTo>
                <a:lnTo>
                  <a:pt x="290" y="55"/>
                </a:lnTo>
                <a:lnTo>
                  <a:pt x="292" y="55"/>
                </a:lnTo>
                <a:lnTo>
                  <a:pt x="292" y="53"/>
                </a:lnTo>
                <a:lnTo>
                  <a:pt x="292" y="53"/>
                </a:lnTo>
                <a:lnTo>
                  <a:pt x="292" y="53"/>
                </a:lnTo>
                <a:lnTo>
                  <a:pt x="292" y="53"/>
                </a:lnTo>
                <a:lnTo>
                  <a:pt x="292" y="52"/>
                </a:lnTo>
                <a:lnTo>
                  <a:pt x="292" y="52"/>
                </a:lnTo>
                <a:lnTo>
                  <a:pt x="293" y="52"/>
                </a:lnTo>
                <a:lnTo>
                  <a:pt x="293" y="52"/>
                </a:lnTo>
                <a:lnTo>
                  <a:pt x="294" y="52"/>
                </a:lnTo>
                <a:lnTo>
                  <a:pt x="294" y="52"/>
                </a:lnTo>
                <a:lnTo>
                  <a:pt x="294" y="52"/>
                </a:lnTo>
                <a:lnTo>
                  <a:pt x="294" y="52"/>
                </a:lnTo>
                <a:lnTo>
                  <a:pt x="296" y="50"/>
                </a:lnTo>
                <a:lnTo>
                  <a:pt x="296" y="50"/>
                </a:lnTo>
                <a:lnTo>
                  <a:pt x="297" y="50"/>
                </a:lnTo>
                <a:lnTo>
                  <a:pt x="297" y="50"/>
                </a:lnTo>
                <a:lnTo>
                  <a:pt x="297" y="49"/>
                </a:lnTo>
                <a:lnTo>
                  <a:pt x="298" y="49"/>
                </a:lnTo>
                <a:lnTo>
                  <a:pt x="298" y="49"/>
                </a:lnTo>
                <a:lnTo>
                  <a:pt x="300" y="49"/>
                </a:lnTo>
                <a:lnTo>
                  <a:pt x="300" y="49"/>
                </a:lnTo>
                <a:lnTo>
                  <a:pt x="300" y="49"/>
                </a:lnTo>
                <a:lnTo>
                  <a:pt x="301" y="49"/>
                </a:lnTo>
                <a:lnTo>
                  <a:pt x="301" y="49"/>
                </a:lnTo>
                <a:lnTo>
                  <a:pt x="301" y="49"/>
                </a:lnTo>
                <a:lnTo>
                  <a:pt x="303" y="49"/>
                </a:lnTo>
                <a:lnTo>
                  <a:pt x="303" y="48"/>
                </a:lnTo>
                <a:lnTo>
                  <a:pt x="303" y="48"/>
                </a:lnTo>
                <a:lnTo>
                  <a:pt x="303" y="49"/>
                </a:lnTo>
                <a:lnTo>
                  <a:pt x="303" y="49"/>
                </a:lnTo>
                <a:lnTo>
                  <a:pt x="303" y="49"/>
                </a:lnTo>
                <a:lnTo>
                  <a:pt x="304" y="49"/>
                </a:lnTo>
                <a:lnTo>
                  <a:pt x="304" y="49"/>
                </a:lnTo>
                <a:lnTo>
                  <a:pt x="305" y="49"/>
                </a:lnTo>
                <a:lnTo>
                  <a:pt x="305" y="48"/>
                </a:lnTo>
                <a:lnTo>
                  <a:pt x="305" y="48"/>
                </a:lnTo>
                <a:lnTo>
                  <a:pt x="305" y="48"/>
                </a:lnTo>
                <a:lnTo>
                  <a:pt x="305" y="49"/>
                </a:lnTo>
                <a:lnTo>
                  <a:pt x="307" y="49"/>
                </a:lnTo>
                <a:lnTo>
                  <a:pt x="307" y="49"/>
                </a:lnTo>
                <a:lnTo>
                  <a:pt x="307" y="48"/>
                </a:lnTo>
                <a:lnTo>
                  <a:pt x="308" y="48"/>
                </a:lnTo>
                <a:lnTo>
                  <a:pt x="308" y="48"/>
                </a:lnTo>
                <a:lnTo>
                  <a:pt x="308" y="48"/>
                </a:lnTo>
                <a:lnTo>
                  <a:pt x="308" y="48"/>
                </a:lnTo>
                <a:lnTo>
                  <a:pt x="309" y="48"/>
                </a:lnTo>
                <a:lnTo>
                  <a:pt x="309" y="48"/>
                </a:lnTo>
                <a:lnTo>
                  <a:pt x="311" y="48"/>
                </a:lnTo>
                <a:lnTo>
                  <a:pt x="311" y="48"/>
                </a:lnTo>
                <a:lnTo>
                  <a:pt x="311" y="48"/>
                </a:lnTo>
                <a:lnTo>
                  <a:pt x="311" y="46"/>
                </a:lnTo>
                <a:lnTo>
                  <a:pt x="311" y="46"/>
                </a:lnTo>
                <a:lnTo>
                  <a:pt x="311" y="46"/>
                </a:lnTo>
                <a:lnTo>
                  <a:pt x="312" y="46"/>
                </a:lnTo>
                <a:lnTo>
                  <a:pt x="312" y="45"/>
                </a:lnTo>
                <a:lnTo>
                  <a:pt x="312" y="45"/>
                </a:lnTo>
                <a:lnTo>
                  <a:pt x="312" y="45"/>
                </a:lnTo>
                <a:lnTo>
                  <a:pt x="312" y="45"/>
                </a:lnTo>
                <a:lnTo>
                  <a:pt x="312" y="44"/>
                </a:lnTo>
                <a:lnTo>
                  <a:pt x="312" y="44"/>
                </a:lnTo>
                <a:lnTo>
                  <a:pt x="312" y="42"/>
                </a:lnTo>
                <a:lnTo>
                  <a:pt x="312" y="42"/>
                </a:lnTo>
                <a:lnTo>
                  <a:pt x="312" y="42"/>
                </a:lnTo>
                <a:lnTo>
                  <a:pt x="314" y="42"/>
                </a:lnTo>
                <a:lnTo>
                  <a:pt x="314" y="42"/>
                </a:lnTo>
                <a:lnTo>
                  <a:pt x="314" y="41"/>
                </a:lnTo>
                <a:lnTo>
                  <a:pt x="314" y="41"/>
                </a:lnTo>
                <a:lnTo>
                  <a:pt x="314" y="40"/>
                </a:lnTo>
                <a:lnTo>
                  <a:pt x="314" y="40"/>
                </a:lnTo>
                <a:lnTo>
                  <a:pt x="315" y="40"/>
                </a:lnTo>
                <a:lnTo>
                  <a:pt x="315" y="40"/>
                </a:lnTo>
                <a:lnTo>
                  <a:pt x="315" y="40"/>
                </a:lnTo>
                <a:lnTo>
                  <a:pt x="315" y="40"/>
                </a:lnTo>
                <a:lnTo>
                  <a:pt x="316" y="38"/>
                </a:lnTo>
                <a:lnTo>
                  <a:pt x="316" y="38"/>
                </a:lnTo>
                <a:lnTo>
                  <a:pt x="315" y="37"/>
                </a:lnTo>
                <a:lnTo>
                  <a:pt x="316" y="37"/>
                </a:lnTo>
                <a:lnTo>
                  <a:pt x="316" y="37"/>
                </a:lnTo>
                <a:lnTo>
                  <a:pt x="316" y="37"/>
                </a:lnTo>
                <a:lnTo>
                  <a:pt x="316" y="37"/>
                </a:lnTo>
                <a:lnTo>
                  <a:pt x="316" y="37"/>
                </a:lnTo>
                <a:lnTo>
                  <a:pt x="318" y="37"/>
                </a:lnTo>
                <a:lnTo>
                  <a:pt x="318" y="35"/>
                </a:lnTo>
                <a:lnTo>
                  <a:pt x="318" y="35"/>
                </a:lnTo>
                <a:lnTo>
                  <a:pt x="319" y="35"/>
                </a:lnTo>
                <a:lnTo>
                  <a:pt x="319" y="35"/>
                </a:lnTo>
                <a:lnTo>
                  <a:pt x="319" y="35"/>
                </a:lnTo>
                <a:lnTo>
                  <a:pt x="319" y="35"/>
                </a:lnTo>
                <a:lnTo>
                  <a:pt x="320" y="34"/>
                </a:lnTo>
                <a:lnTo>
                  <a:pt x="320" y="34"/>
                </a:lnTo>
                <a:lnTo>
                  <a:pt x="320" y="34"/>
                </a:lnTo>
                <a:lnTo>
                  <a:pt x="320" y="33"/>
                </a:lnTo>
                <a:lnTo>
                  <a:pt x="320" y="33"/>
                </a:lnTo>
                <a:lnTo>
                  <a:pt x="320" y="33"/>
                </a:lnTo>
                <a:lnTo>
                  <a:pt x="322" y="33"/>
                </a:lnTo>
                <a:lnTo>
                  <a:pt x="322" y="33"/>
                </a:lnTo>
                <a:lnTo>
                  <a:pt x="322" y="31"/>
                </a:lnTo>
                <a:lnTo>
                  <a:pt x="322" y="31"/>
                </a:lnTo>
                <a:lnTo>
                  <a:pt x="322" y="31"/>
                </a:lnTo>
                <a:lnTo>
                  <a:pt x="323" y="31"/>
                </a:lnTo>
                <a:lnTo>
                  <a:pt x="323" y="31"/>
                </a:lnTo>
                <a:lnTo>
                  <a:pt x="323" y="31"/>
                </a:lnTo>
                <a:lnTo>
                  <a:pt x="324" y="30"/>
                </a:lnTo>
                <a:lnTo>
                  <a:pt x="324" y="30"/>
                </a:lnTo>
                <a:lnTo>
                  <a:pt x="324" y="30"/>
                </a:lnTo>
                <a:lnTo>
                  <a:pt x="326" y="30"/>
                </a:lnTo>
                <a:lnTo>
                  <a:pt x="326" y="30"/>
                </a:lnTo>
                <a:lnTo>
                  <a:pt x="327" y="30"/>
                </a:lnTo>
                <a:lnTo>
                  <a:pt x="327" y="30"/>
                </a:lnTo>
                <a:lnTo>
                  <a:pt x="327" y="30"/>
                </a:lnTo>
                <a:lnTo>
                  <a:pt x="327" y="30"/>
                </a:lnTo>
                <a:lnTo>
                  <a:pt x="329" y="30"/>
                </a:lnTo>
                <a:lnTo>
                  <a:pt x="329" y="30"/>
                </a:lnTo>
                <a:lnTo>
                  <a:pt x="330" y="30"/>
                </a:lnTo>
                <a:lnTo>
                  <a:pt x="330" y="30"/>
                </a:lnTo>
                <a:lnTo>
                  <a:pt x="330" y="30"/>
                </a:lnTo>
                <a:lnTo>
                  <a:pt x="330" y="31"/>
                </a:lnTo>
                <a:lnTo>
                  <a:pt x="330" y="31"/>
                </a:lnTo>
                <a:lnTo>
                  <a:pt x="331" y="31"/>
                </a:lnTo>
                <a:lnTo>
                  <a:pt x="331" y="31"/>
                </a:lnTo>
                <a:lnTo>
                  <a:pt x="331" y="31"/>
                </a:lnTo>
                <a:lnTo>
                  <a:pt x="331" y="33"/>
                </a:lnTo>
                <a:lnTo>
                  <a:pt x="331" y="33"/>
                </a:lnTo>
                <a:lnTo>
                  <a:pt x="331" y="33"/>
                </a:lnTo>
                <a:lnTo>
                  <a:pt x="331" y="34"/>
                </a:lnTo>
                <a:lnTo>
                  <a:pt x="331" y="34"/>
                </a:lnTo>
                <a:lnTo>
                  <a:pt x="333" y="34"/>
                </a:lnTo>
                <a:lnTo>
                  <a:pt x="333" y="34"/>
                </a:lnTo>
                <a:lnTo>
                  <a:pt x="333" y="35"/>
                </a:lnTo>
                <a:lnTo>
                  <a:pt x="333" y="35"/>
                </a:lnTo>
                <a:lnTo>
                  <a:pt x="333" y="35"/>
                </a:lnTo>
                <a:lnTo>
                  <a:pt x="334" y="35"/>
                </a:lnTo>
                <a:lnTo>
                  <a:pt x="334" y="37"/>
                </a:lnTo>
                <a:lnTo>
                  <a:pt x="334" y="37"/>
                </a:lnTo>
                <a:lnTo>
                  <a:pt x="335" y="37"/>
                </a:lnTo>
                <a:lnTo>
                  <a:pt x="335" y="37"/>
                </a:lnTo>
                <a:lnTo>
                  <a:pt x="335" y="37"/>
                </a:lnTo>
                <a:lnTo>
                  <a:pt x="335" y="37"/>
                </a:lnTo>
                <a:lnTo>
                  <a:pt x="335" y="37"/>
                </a:lnTo>
                <a:lnTo>
                  <a:pt x="337" y="37"/>
                </a:lnTo>
                <a:lnTo>
                  <a:pt x="337" y="38"/>
                </a:lnTo>
                <a:lnTo>
                  <a:pt x="338" y="38"/>
                </a:lnTo>
                <a:lnTo>
                  <a:pt x="338" y="38"/>
                </a:lnTo>
                <a:lnTo>
                  <a:pt x="338" y="38"/>
                </a:lnTo>
                <a:lnTo>
                  <a:pt x="340" y="38"/>
                </a:lnTo>
                <a:lnTo>
                  <a:pt x="340" y="38"/>
                </a:lnTo>
                <a:lnTo>
                  <a:pt x="341" y="38"/>
                </a:lnTo>
                <a:lnTo>
                  <a:pt x="341" y="38"/>
                </a:lnTo>
                <a:lnTo>
                  <a:pt x="341" y="38"/>
                </a:lnTo>
                <a:lnTo>
                  <a:pt x="341" y="40"/>
                </a:lnTo>
                <a:lnTo>
                  <a:pt x="342" y="40"/>
                </a:lnTo>
                <a:lnTo>
                  <a:pt x="342" y="40"/>
                </a:lnTo>
                <a:lnTo>
                  <a:pt x="342" y="40"/>
                </a:lnTo>
                <a:lnTo>
                  <a:pt x="344" y="40"/>
                </a:lnTo>
                <a:lnTo>
                  <a:pt x="344" y="40"/>
                </a:lnTo>
                <a:lnTo>
                  <a:pt x="344" y="40"/>
                </a:lnTo>
                <a:lnTo>
                  <a:pt x="345" y="40"/>
                </a:lnTo>
                <a:lnTo>
                  <a:pt x="345" y="40"/>
                </a:lnTo>
                <a:lnTo>
                  <a:pt x="346" y="40"/>
                </a:lnTo>
                <a:lnTo>
                  <a:pt x="346" y="40"/>
                </a:lnTo>
                <a:lnTo>
                  <a:pt x="346" y="40"/>
                </a:lnTo>
                <a:lnTo>
                  <a:pt x="346" y="38"/>
                </a:lnTo>
                <a:lnTo>
                  <a:pt x="346" y="38"/>
                </a:lnTo>
                <a:lnTo>
                  <a:pt x="346" y="37"/>
                </a:lnTo>
                <a:lnTo>
                  <a:pt x="346" y="37"/>
                </a:lnTo>
                <a:lnTo>
                  <a:pt x="348" y="37"/>
                </a:lnTo>
                <a:lnTo>
                  <a:pt x="348" y="37"/>
                </a:lnTo>
                <a:lnTo>
                  <a:pt x="348" y="35"/>
                </a:lnTo>
                <a:lnTo>
                  <a:pt x="348" y="35"/>
                </a:lnTo>
                <a:lnTo>
                  <a:pt x="348" y="34"/>
                </a:lnTo>
                <a:lnTo>
                  <a:pt x="348" y="34"/>
                </a:lnTo>
                <a:lnTo>
                  <a:pt x="348" y="34"/>
                </a:lnTo>
                <a:lnTo>
                  <a:pt x="348" y="33"/>
                </a:lnTo>
                <a:lnTo>
                  <a:pt x="349" y="33"/>
                </a:lnTo>
                <a:lnTo>
                  <a:pt x="349" y="33"/>
                </a:lnTo>
                <a:lnTo>
                  <a:pt x="349" y="31"/>
                </a:lnTo>
                <a:lnTo>
                  <a:pt x="348" y="31"/>
                </a:lnTo>
                <a:lnTo>
                  <a:pt x="348" y="31"/>
                </a:lnTo>
                <a:lnTo>
                  <a:pt x="349" y="31"/>
                </a:lnTo>
                <a:lnTo>
                  <a:pt x="349" y="30"/>
                </a:lnTo>
                <a:lnTo>
                  <a:pt x="349" y="30"/>
                </a:lnTo>
                <a:lnTo>
                  <a:pt x="349" y="29"/>
                </a:lnTo>
                <a:lnTo>
                  <a:pt x="349" y="29"/>
                </a:lnTo>
                <a:lnTo>
                  <a:pt x="348" y="29"/>
                </a:lnTo>
                <a:lnTo>
                  <a:pt x="348" y="29"/>
                </a:lnTo>
                <a:lnTo>
                  <a:pt x="346" y="29"/>
                </a:lnTo>
                <a:lnTo>
                  <a:pt x="346" y="29"/>
                </a:lnTo>
                <a:lnTo>
                  <a:pt x="346" y="27"/>
                </a:lnTo>
                <a:lnTo>
                  <a:pt x="348" y="27"/>
                </a:lnTo>
                <a:lnTo>
                  <a:pt x="348" y="27"/>
                </a:lnTo>
                <a:lnTo>
                  <a:pt x="348" y="26"/>
                </a:lnTo>
                <a:lnTo>
                  <a:pt x="348" y="26"/>
                </a:lnTo>
                <a:lnTo>
                  <a:pt x="348" y="26"/>
                </a:lnTo>
                <a:lnTo>
                  <a:pt x="348" y="24"/>
                </a:lnTo>
                <a:lnTo>
                  <a:pt x="348" y="24"/>
                </a:lnTo>
                <a:lnTo>
                  <a:pt x="348" y="23"/>
                </a:lnTo>
                <a:lnTo>
                  <a:pt x="348" y="23"/>
                </a:lnTo>
                <a:lnTo>
                  <a:pt x="348" y="23"/>
                </a:lnTo>
                <a:lnTo>
                  <a:pt x="348" y="23"/>
                </a:lnTo>
                <a:lnTo>
                  <a:pt x="348" y="22"/>
                </a:lnTo>
                <a:lnTo>
                  <a:pt x="348" y="22"/>
                </a:lnTo>
                <a:lnTo>
                  <a:pt x="348" y="22"/>
                </a:lnTo>
                <a:lnTo>
                  <a:pt x="348" y="22"/>
                </a:lnTo>
                <a:lnTo>
                  <a:pt x="348" y="20"/>
                </a:lnTo>
                <a:lnTo>
                  <a:pt x="349" y="20"/>
                </a:lnTo>
                <a:lnTo>
                  <a:pt x="349" y="20"/>
                </a:lnTo>
                <a:lnTo>
                  <a:pt x="349" y="19"/>
                </a:lnTo>
                <a:lnTo>
                  <a:pt x="349" y="19"/>
                </a:lnTo>
                <a:lnTo>
                  <a:pt x="349" y="19"/>
                </a:lnTo>
                <a:lnTo>
                  <a:pt x="349" y="19"/>
                </a:lnTo>
                <a:lnTo>
                  <a:pt x="349" y="18"/>
                </a:lnTo>
                <a:lnTo>
                  <a:pt x="349" y="18"/>
                </a:lnTo>
                <a:lnTo>
                  <a:pt x="350" y="18"/>
                </a:lnTo>
                <a:lnTo>
                  <a:pt x="350" y="18"/>
                </a:lnTo>
                <a:lnTo>
                  <a:pt x="352" y="18"/>
                </a:lnTo>
                <a:lnTo>
                  <a:pt x="352" y="18"/>
                </a:lnTo>
                <a:lnTo>
                  <a:pt x="352" y="18"/>
                </a:lnTo>
                <a:lnTo>
                  <a:pt x="352" y="16"/>
                </a:lnTo>
                <a:lnTo>
                  <a:pt x="353" y="16"/>
                </a:lnTo>
                <a:lnTo>
                  <a:pt x="353" y="16"/>
                </a:lnTo>
                <a:lnTo>
                  <a:pt x="353" y="15"/>
                </a:lnTo>
                <a:lnTo>
                  <a:pt x="355" y="15"/>
                </a:lnTo>
                <a:lnTo>
                  <a:pt x="355" y="15"/>
                </a:lnTo>
                <a:lnTo>
                  <a:pt x="355" y="15"/>
                </a:lnTo>
                <a:lnTo>
                  <a:pt x="355" y="15"/>
                </a:lnTo>
                <a:lnTo>
                  <a:pt x="355" y="15"/>
                </a:lnTo>
                <a:lnTo>
                  <a:pt x="355" y="14"/>
                </a:lnTo>
                <a:lnTo>
                  <a:pt x="356" y="14"/>
                </a:lnTo>
                <a:lnTo>
                  <a:pt x="356" y="14"/>
                </a:lnTo>
                <a:lnTo>
                  <a:pt x="356" y="14"/>
                </a:lnTo>
                <a:lnTo>
                  <a:pt x="357" y="14"/>
                </a:lnTo>
                <a:lnTo>
                  <a:pt x="357" y="12"/>
                </a:lnTo>
                <a:lnTo>
                  <a:pt x="357" y="12"/>
                </a:lnTo>
                <a:lnTo>
                  <a:pt x="357" y="12"/>
                </a:lnTo>
                <a:lnTo>
                  <a:pt x="357" y="11"/>
                </a:lnTo>
                <a:lnTo>
                  <a:pt x="357" y="11"/>
                </a:lnTo>
                <a:lnTo>
                  <a:pt x="357" y="11"/>
                </a:lnTo>
                <a:lnTo>
                  <a:pt x="357" y="11"/>
                </a:lnTo>
                <a:lnTo>
                  <a:pt x="357" y="9"/>
                </a:lnTo>
                <a:lnTo>
                  <a:pt x="359" y="9"/>
                </a:lnTo>
                <a:lnTo>
                  <a:pt x="359" y="9"/>
                </a:lnTo>
                <a:lnTo>
                  <a:pt x="359" y="9"/>
                </a:lnTo>
                <a:lnTo>
                  <a:pt x="359" y="9"/>
                </a:lnTo>
                <a:lnTo>
                  <a:pt x="359" y="8"/>
                </a:lnTo>
                <a:lnTo>
                  <a:pt x="359" y="8"/>
                </a:lnTo>
                <a:lnTo>
                  <a:pt x="359" y="8"/>
                </a:lnTo>
                <a:lnTo>
                  <a:pt x="359" y="7"/>
                </a:lnTo>
                <a:lnTo>
                  <a:pt x="359" y="7"/>
                </a:lnTo>
                <a:lnTo>
                  <a:pt x="359" y="7"/>
                </a:lnTo>
                <a:lnTo>
                  <a:pt x="359" y="7"/>
                </a:lnTo>
                <a:lnTo>
                  <a:pt x="359" y="5"/>
                </a:lnTo>
                <a:lnTo>
                  <a:pt x="359" y="5"/>
                </a:lnTo>
                <a:lnTo>
                  <a:pt x="360" y="5"/>
                </a:lnTo>
                <a:lnTo>
                  <a:pt x="360" y="4"/>
                </a:lnTo>
                <a:lnTo>
                  <a:pt x="360" y="4"/>
                </a:lnTo>
                <a:lnTo>
                  <a:pt x="360" y="4"/>
                </a:lnTo>
                <a:lnTo>
                  <a:pt x="360" y="4"/>
                </a:lnTo>
                <a:lnTo>
                  <a:pt x="361" y="4"/>
                </a:lnTo>
                <a:lnTo>
                  <a:pt x="361" y="4"/>
                </a:lnTo>
                <a:lnTo>
                  <a:pt x="363" y="4"/>
                </a:lnTo>
                <a:lnTo>
                  <a:pt x="363" y="4"/>
                </a:lnTo>
                <a:lnTo>
                  <a:pt x="363" y="4"/>
                </a:lnTo>
                <a:lnTo>
                  <a:pt x="364" y="4"/>
                </a:lnTo>
                <a:lnTo>
                  <a:pt x="364" y="4"/>
                </a:lnTo>
                <a:lnTo>
                  <a:pt x="364" y="3"/>
                </a:lnTo>
                <a:lnTo>
                  <a:pt x="366" y="3"/>
                </a:lnTo>
                <a:lnTo>
                  <a:pt x="366" y="3"/>
                </a:lnTo>
                <a:lnTo>
                  <a:pt x="366" y="3"/>
                </a:lnTo>
                <a:lnTo>
                  <a:pt x="366" y="1"/>
                </a:lnTo>
                <a:lnTo>
                  <a:pt x="366" y="1"/>
                </a:lnTo>
                <a:lnTo>
                  <a:pt x="366" y="1"/>
                </a:lnTo>
                <a:lnTo>
                  <a:pt x="366" y="1"/>
                </a:lnTo>
                <a:lnTo>
                  <a:pt x="367" y="0"/>
                </a:lnTo>
                <a:lnTo>
                  <a:pt x="367" y="0"/>
                </a:lnTo>
                <a:lnTo>
                  <a:pt x="368" y="1"/>
                </a:lnTo>
                <a:lnTo>
                  <a:pt x="368" y="1"/>
                </a:lnTo>
                <a:lnTo>
                  <a:pt x="368" y="1"/>
                </a:lnTo>
                <a:lnTo>
                  <a:pt x="368" y="0"/>
                </a:lnTo>
                <a:lnTo>
                  <a:pt x="370" y="0"/>
                </a:lnTo>
                <a:lnTo>
                  <a:pt x="370" y="0"/>
                </a:lnTo>
                <a:lnTo>
                  <a:pt x="371" y="0"/>
                </a:lnTo>
                <a:lnTo>
                  <a:pt x="371" y="0"/>
                </a:lnTo>
                <a:lnTo>
                  <a:pt x="371" y="0"/>
                </a:lnTo>
                <a:lnTo>
                  <a:pt x="371" y="0"/>
                </a:lnTo>
                <a:lnTo>
                  <a:pt x="372" y="0"/>
                </a:lnTo>
                <a:lnTo>
                  <a:pt x="374" y="0"/>
                </a:lnTo>
                <a:lnTo>
                  <a:pt x="372" y="0"/>
                </a:lnTo>
                <a:lnTo>
                  <a:pt x="372" y="1"/>
                </a:lnTo>
                <a:lnTo>
                  <a:pt x="374" y="1"/>
                </a:lnTo>
                <a:lnTo>
                  <a:pt x="374" y="1"/>
                </a:lnTo>
                <a:lnTo>
                  <a:pt x="374" y="1"/>
                </a:lnTo>
                <a:lnTo>
                  <a:pt x="374" y="3"/>
                </a:lnTo>
                <a:lnTo>
                  <a:pt x="374" y="3"/>
                </a:lnTo>
                <a:lnTo>
                  <a:pt x="374" y="3"/>
                </a:lnTo>
                <a:lnTo>
                  <a:pt x="374" y="4"/>
                </a:lnTo>
                <a:lnTo>
                  <a:pt x="374" y="4"/>
                </a:lnTo>
                <a:lnTo>
                  <a:pt x="374" y="4"/>
                </a:lnTo>
                <a:lnTo>
                  <a:pt x="374" y="4"/>
                </a:lnTo>
                <a:lnTo>
                  <a:pt x="374" y="5"/>
                </a:lnTo>
                <a:lnTo>
                  <a:pt x="374" y="5"/>
                </a:lnTo>
                <a:lnTo>
                  <a:pt x="374" y="7"/>
                </a:lnTo>
                <a:lnTo>
                  <a:pt x="374" y="7"/>
                </a:lnTo>
                <a:lnTo>
                  <a:pt x="374" y="7"/>
                </a:lnTo>
                <a:lnTo>
                  <a:pt x="374" y="7"/>
                </a:lnTo>
                <a:lnTo>
                  <a:pt x="374" y="7"/>
                </a:lnTo>
                <a:lnTo>
                  <a:pt x="374" y="8"/>
                </a:lnTo>
                <a:lnTo>
                  <a:pt x="372" y="8"/>
                </a:lnTo>
                <a:lnTo>
                  <a:pt x="372" y="8"/>
                </a:lnTo>
                <a:lnTo>
                  <a:pt x="374" y="8"/>
                </a:lnTo>
                <a:lnTo>
                  <a:pt x="374" y="9"/>
                </a:lnTo>
                <a:lnTo>
                  <a:pt x="372" y="9"/>
                </a:lnTo>
                <a:lnTo>
                  <a:pt x="372" y="9"/>
                </a:lnTo>
                <a:lnTo>
                  <a:pt x="374" y="9"/>
                </a:lnTo>
                <a:lnTo>
                  <a:pt x="374" y="9"/>
                </a:lnTo>
                <a:lnTo>
                  <a:pt x="372" y="9"/>
                </a:lnTo>
                <a:lnTo>
                  <a:pt x="372" y="11"/>
                </a:lnTo>
                <a:lnTo>
                  <a:pt x="374" y="11"/>
                </a:lnTo>
                <a:lnTo>
                  <a:pt x="374" y="11"/>
                </a:lnTo>
                <a:lnTo>
                  <a:pt x="374" y="12"/>
                </a:lnTo>
                <a:lnTo>
                  <a:pt x="374" y="12"/>
                </a:lnTo>
                <a:lnTo>
                  <a:pt x="374" y="12"/>
                </a:lnTo>
                <a:lnTo>
                  <a:pt x="372" y="12"/>
                </a:lnTo>
                <a:lnTo>
                  <a:pt x="372" y="14"/>
                </a:lnTo>
                <a:lnTo>
                  <a:pt x="374" y="14"/>
                </a:lnTo>
                <a:lnTo>
                  <a:pt x="372" y="14"/>
                </a:lnTo>
                <a:lnTo>
                  <a:pt x="372" y="14"/>
                </a:lnTo>
                <a:lnTo>
                  <a:pt x="372" y="14"/>
                </a:lnTo>
                <a:lnTo>
                  <a:pt x="372" y="15"/>
                </a:lnTo>
                <a:lnTo>
                  <a:pt x="372" y="15"/>
                </a:lnTo>
                <a:lnTo>
                  <a:pt x="371" y="15"/>
                </a:lnTo>
                <a:lnTo>
                  <a:pt x="371" y="15"/>
                </a:lnTo>
                <a:lnTo>
                  <a:pt x="371" y="15"/>
                </a:lnTo>
                <a:lnTo>
                  <a:pt x="371" y="16"/>
                </a:lnTo>
                <a:lnTo>
                  <a:pt x="370" y="18"/>
                </a:lnTo>
                <a:lnTo>
                  <a:pt x="368" y="18"/>
                </a:lnTo>
                <a:lnTo>
                  <a:pt x="368" y="19"/>
                </a:lnTo>
                <a:lnTo>
                  <a:pt x="368" y="20"/>
                </a:lnTo>
                <a:lnTo>
                  <a:pt x="367" y="22"/>
                </a:lnTo>
                <a:lnTo>
                  <a:pt x="366" y="23"/>
                </a:lnTo>
                <a:lnTo>
                  <a:pt x="366" y="26"/>
                </a:lnTo>
                <a:lnTo>
                  <a:pt x="364" y="27"/>
                </a:lnTo>
                <a:lnTo>
                  <a:pt x="364" y="29"/>
                </a:lnTo>
                <a:lnTo>
                  <a:pt x="363" y="30"/>
                </a:lnTo>
                <a:lnTo>
                  <a:pt x="363" y="30"/>
                </a:lnTo>
                <a:lnTo>
                  <a:pt x="363" y="31"/>
                </a:lnTo>
                <a:lnTo>
                  <a:pt x="361" y="34"/>
                </a:lnTo>
                <a:lnTo>
                  <a:pt x="361" y="37"/>
                </a:lnTo>
                <a:lnTo>
                  <a:pt x="361" y="37"/>
                </a:lnTo>
                <a:lnTo>
                  <a:pt x="361" y="37"/>
                </a:lnTo>
                <a:lnTo>
                  <a:pt x="360" y="38"/>
                </a:lnTo>
                <a:lnTo>
                  <a:pt x="360" y="40"/>
                </a:lnTo>
                <a:lnTo>
                  <a:pt x="360" y="40"/>
                </a:lnTo>
                <a:lnTo>
                  <a:pt x="360" y="40"/>
                </a:lnTo>
                <a:lnTo>
                  <a:pt x="360" y="41"/>
                </a:lnTo>
                <a:lnTo>
                  <a:pt x="360" y="41"/>
                </a:lnTo>
                <a:lnTo>
                  <a:pt x="361" y="42"/>
                </a:lnTo>
                <a:lnTo>
                  <a:pt x="361" y="42"/>
                </a:lnTo>
                <a:lnTo>
                  <a:pt x="361" y="42"/>
                </a:lnTo>
                <a:lnTo>
                  <a:pt x="361" y="44"/>
                </a:lnTo>
                <a:lnTo>
                  <a:pt x="360" y="45"/>
                </a:lnTo>
                <a:lnTo>
                  <a:pt x="360" y="45"/>
                </a:lnTo>
                <a:lnTo>
                  <a:pt x="360" y="46"/>
                </a:lnTo>
                <a:lnTo>
                  <a:pt x="360" y="48"/>
                </a:lnTo>
                <a:lnTo>
                  <a:pt x="360" y="48"/>
                </a:lnTo>
                <a:lnTo>
                  <a:pt x="360" y="49"/>
                </a:lnTo>
                <a:lnTo>
                  <a:pt x="361" y="50"/>
                </a:lnTo>
                <a:lnTo>
                  <a:pt x="361" y="50"/>
                </a:lnTo>
                <a:lnTo>
                  <a:pt x="361" y="52"/>
                </a:lnTo>
                <a:lnTo>
                  <a:pt x="361" y="52"/>
                </a:lnTo>
                <a:lnTo>
                  <a:pt x="361" y="53"/>
                </a:lnTo>
                <a:lnTo>
                  <a:pt x="361" y="53"/>
                </a:lnTo>
                <a:lnTo>
                  <a:pt x="363" y="53"/>
                </a:lnTo>
                <a:lnTo>
                  <a:pt x="363" y="53"/>
                </a:lnTo>
                <a:lnTo>
                  <a:pt x="363" y="55"/>
                </a:lnTo>
                <a:lnTo>
                  <a:pt x="361" y="55"/>
                </a:lnTo>
                <a:lnTo>
                  <a:pt x="361" y="55"/>
                </a:lnTo>
                <a:lnTo>
                  <a:pt x="361" y="55"/>
                </a:lnTo>
                <a:lnTo>
                  <a:pt x="361" y="56"/>
                </a:lnTo>
                <a:lnTo>
                  <a:pt x="360" y="56"/>
                </a:lnTo>
                <a:lnTo>
                  <a:pt x="360" y="56"/>
                </a:lnTo>
                <a:lnTo>
                  <a:pt x="360" y="57"/>
                </a:lnTo>
                <a:lnTo>
                  <a:pt x="360" y="57"/>
                </a:lnTo>
                <a:lnTo>
                  <a:pt x="361" y="59"/>
                </a:lnTo>
                <a:lnTo>
                  <a:pt x="361" y="59"/>
                </a:lnTo>
                <a:lnTo>
                  <a:pt x="361" y="59"/>
                </a:lnTo>
                <a:lnTo>
                  <a:pt x="361" y="59"/>
                </a:lnTo>
                <a:lnTo>
                  <a:pt x="361" y="60"/>
                </a:lnTo>
                <a:lnTo>
                  <a:pt x="361" y="60"/>
                </a:lnTo>
                <a:lnTo>
                  <a:pt x="361" y="61"/>
                </a:lnTo>
                <a:lnTo>
                  <a:pt x="361" y="61"/>
                </a:lnTo>
                <a:lnTo>
                  <a:pt x="363" y="61"/>
                </a:lnTo>
                <a:lnTo>
                  <a:pt x="363" y="61"/>
                </a:lnTo>
                <a:lnTo>
                  <a:pt x="363" y="63"/>
                </a:lnTo>
                <a:lnTo>
                  <a:pt x="363" y="63"/>
                </a:lnTo>
                <a:lnTo>
                  <a:pt x="363" y="64"/>
                </a:lnTo>
                <a:lnTo>
                  <a:pt x="363" y="64"/>
                </a:lnTo>
                <a:lnTo>
                  <a:pt x="363" y="64"/>
                </a:lnTo>
                <a:lnTo>
                  <a:pt x="363" y="64"/>
                </a:lnTo>
                <a:lnTo>
                  <a:pt x="364" y="64"/>
                </a:lnTo>
                <a:lnTo>
                  <a:pt x="364" y="64"/>
                </a:lnTo>
                <a:lnTo>
                  <a:pt x="364" y="65"/>
                </a:lnTo>
                <a:lnTo>
                  <a:pt x="364" y="65"/>
                </a:lnTo>
                <a:lnTo>
                  <a:pt x="366" y="67"/>
                </a:lnTo>
                <a:lnTo>
                  <a:pt x="366" y="67"/>
                </a:lnTo>
                <a:lnTo>
                  <a:pt x="366" y="67"/>
                </a:lnTo>
                <a:lnTo>
                  <a:pt x="367" y="67"/>
                </a:lnTo>
                <a:lnTo>
                  <a:pt x="367" y="67"/>
                </a:lnTo>
                <a:lnTo>
                  <a:pt x="367" y="67"/>
                </a:lnTo>
                <a:lnTo>
                  <a:pt x="367" y="68"/>
                </a:lnTo>
                <a:lnTo>
                  <a:pt x="367" y="68"/>
                </a:lnTo>
                <a:lnTo>
                  <a:pt x="368" y="68"/>
                </a:lnTo>
                <a:lnTo>
                  <a:pt x="368" y="70"/>
                </a:lnTo>
                <a:lnTo>
                  <a:pt x="368" y="70"/>
                </a:lnTo>
                <a:lnTo>
                  <a:pt x="368" y="70"/>
                </a:lnTo>
                <a:lnTo>
                  <a:pt x="368" y="71"/>
                </a:lnTo>
                <a:lnTo>
                  <a:pt x="368" y="71"/>
                </a:lnTo>
                <a:lnTo>
                  <a:pt x="368" y="72"/>
                </a:lnTo>
                <a:lnTo>
                  <a:pt x="368" y="72"/>
                </a:lnTo>
                <a:lnTo>
                  <a:pt x="368" y="72"/>
                </a:lnTo>
                <a:lnTo>
                  <a:pt x="368" y="72"/>
                </a:lnTo>
                <a:lnTo>
                  <a:pt x="368" y="72"/>
                </a:lnTo>
                <a:lnTo>
                  <a:pt x="368" y="74"/>
                </a:lnTo>
                <a:lnTo>
                  <a:pt x="370" y="74"/>
                </a:lnTo>
                <a:lnTo>
                  <a:pt x="370" y="75"/>
                </a:lnTo>
                <a:lnTo>
                  <a:pt x="370" y="75"/>
                </a:lnTo>
                <a:lnTo>
                  <a:pt x="370" y="75"/>
                </a:lnTo>
                <a:lnTo>
                  <a:pt x="370" y="75"/>
                </a:lnTo>
                <a:lnTo>
                  <a:pt x="370" y="75"/>
                </a:lnTo>
                <a:lnTo>
                  <a:pt x="370" y="76"/>
                </a:lnTo>
                <a:lnTo>
                  <a:pt x="370" y="76"/>
                </a:lnTo>
                <a:lnTo>
                  <a:pt x="371" y="76"/>
                </a:lnTo>
                <a:lnTo>
                  <a:pt x="371" y="78"/>
                </a:lnTo>
                <a:lnTo>
                  <a:pt x="371" y="78"/>
                </a:lnTo>
                <a:lnTo>
                  <a:pt x="371" y="78"/>
                </a:lnTo>
                <a:lnTo>
                  <a:pt x="371" y="78"/>
                </a:lnTo>
                <a:lnTo>
                  <a:pt x="371" y="79"/>
                </a:lnTo>
                <a:lnTo>
                  <a:pt x="371" y="79"/>
                </a:lnTo>
                <a:lnTo>
                  <a:pt x="371" y="81"/>
                </a:lnTo>
                <a:lnTo>
                  <a:pt x="371" y="81"/>
                </a:lnTo>
                <a:lnTo>
                  <a:pt x="371" y="82"/>
                </a:lnTo>
                <a:lnTo>
                  <a:pt x="371" y="83"/>
                </a:lnTo>
                <a:lnTo>
                  <a:pt x="370" y="85"/>
                </a:lnTo>
                <a:lnTo>
                  <a:pt x="370" y="86"/>
                </a:lnTo>
                <a:lnTo>
                  <a:pt x="370" y="86"/>
                </a:lnTo>
                <a:lnTo>
                  <a:pt x="370" y="87"/>
                </a:lnTo>
                <a:lnTo>
                  <a:pt x="370" y="87"/>
                </a:lnTo>
                <a:lnTo>
                  <a:pt x="368" y="89"/>
                </a:lnTo>
                <a:lnTo>
                  <a:pt x="368" y="89"/>
                </a:lnTo>
                <a:lnTo>
                  <a:pt x="368" y="90"/>
                </a:lnTo>
                <a:lnTo>
                  <a:pt x="368" y="91"/>
                </a:lnTo>
                <a:lnTo>
                  <a:pt x="368" y="93"/>
                </a:lnTo>
                <a:lnTo>
                  <a:pt x="368" y="94"/>
                </a:lnTo>
                <a:lnTo>
                  <a:pt x="367" y="96"/>
                </a:lnTo>
                <a:lnTo>
                  <a:pt x="367" y="97"/>
                </a:lnTo>
                <a:lnTo>
                  <a:pt x="367" y="98"/>
                </a:lnTo>
                <a:lnTo>
                  <a:pt x="367" y="100"/>
                </a:lnTo>
                <a:lnTo>
                  <a:pt x="367" y="100"/>
                </a:lnTo>
                <a:lnTo>
                  <a:pt x="366" y="100"/>
                </a:lnTo>
                <a:lnTo>
                  <a:pt x="366" y="101"/>
                </a:lnTo>
                <a:lnTo>
                  <a:pt x="366" y="102"/>
                </a:lnTo>
                <a:lnTo>
                  <a:pt x="366" y="104"/>
                </a:lnTo>
                <a:lnTo>
                  <a:pt x="366" y="105"/>
                </a:lnTo>
                <a:lnTo>
                  <a:pt x="366" y="107"/>
                </a:lnTo>
                <a:lnTo>
                  <a:pt x="368" y="107"/>
                </a:lnTo>
                <a:lnTo>
                  <a:pt x="370" y="108"/>
                </a:lnTo>
                <a:lnTo>
                  <a:pt x="371" y="109"/>
                </a:lnTo>
                <a:lnTo>
                  <a:pt x="372" y="111"/>
                </a:lnTo>
                <a:lnTo>
                  <a:pt x="372" y="111"/>
                </a:lnTo>
                <a:lnTo>
                  <a:pt x="372" y="111"/>
                </a:lnTo>
                <a:lnTo>
                  <a:pt x="372" y="112"/>
                </a:lnTo>
                <a:lnTo>
                  <a:pt x="372" y="113"/>
                </a:lnTo>
                <a:lnTo>
                  <a:pt x="372" y="115"/>
                </a:lnTo>
                <a:lnTo>
                  <a:pt x="372" y="116"/>
                </a:lnTo>
                <a:lnTo>
                  <a:pt x="372" y="116"/>
                </a:lnTo>
                <a:lnTo>
                  <a:pt x="374" y="119"/>
                </a:lnTo>
                <a:lnTo>
                  <a:pt x="374" y="119"/>
                </a:lnTo>
                <a:lnTo>
                  <a:pt x="375" y="120"/>
                </a:lnTo>
                <a:lnTo>
                  <a:pt x="375" y="122"/>
                </a:lnTo>
                <a:lnTo>
                  <a:pt x="375" y="123"/>
                </a:lnTo>
                <a:lnTo>
                  <a:pt x="376" y="124"/>
                </a:lnTo>
                <a:lnTo>
                  <a:pt x="376" y="124"/>
                </a:lnTo>
                <a:lnTo>
                  <a:pt x="376" y="126"/>
                </a:lnTo>
                <a:lnTo>
                  <a:pt x="376" y="126"/>
                </a:lnTo>
                <a:lnTo>
                  <a:pt x="376" y="127"/>
                </a:lnTo>
                <a:lnTo>
                  <a:pt x="376" y="127"/>
                </a:lnTo>
                <a:lnTo>
                  <a:pt x="376" y="127"/>
                </a:lnTo>
                <a:lnTo>
                  <a:pt x="376" y="128"/>
                </a:lnTo>
                <a:lnTo>
                  <a:pt x="376" y="128"/>
                </a:lnTo>
                <a:lnTo>
                  <a:pt x="376" y="130"/>
                </a:lnTo>
                <a:lnTo>
                  <a:pt x="376" y="130"/>
                </a:lnTo>
                <a:lnTo>
                  <a:pt x="376" y="130"/>
                </a:lnTo>
                <a:lnTo>
                  <a:pt x="378" y="130"/>
                </a:lnTo>
                <a:lnTo>
                  <a:pt x="378" y="130"/>
                </a:lnTo>
                <a:lnTo>
                  <a:pt x="378" y="131"/>
                </a:lnTo>
                <a:lnTo>
                  <a:pt x="378" y="131"/>
                </a:lnTo>
                <a:lnTo>
                  <a:pt x="378" y="131"/>
                </a:lnTo>
                <a:lnTo>
                  <a:pt x="379" y="131"/>
                </a:lnTo>
                <a:lnTo>
                  <a:pt x="379" y="133"/>
                </a:lnTo>
                <a:lnTo>
                  <a:pt x="379" y="133"/>
                </a:lnTo>
                <a:lnTo>
                  <a:pt x="379" y="133"/>
                </a:lnTo>
                <a:lnTo>
                  <a:pt x="379" y="134"/>
                </a:lnTo>
                <a:lnTo>
                  <a:pt x="379" y="134"/>
                </a:lnTo>
                <a:lnTo>
                  <a:pt x="379" y="134"/>
                </a:lnTo>
                <a:lnTo>
                  <a:pt x="379" y="135"/>
                </a:lnTo>
                <a:lnTo>
                  <a:pt x="379" y="135"/>
                </a:lnTo>
                <a:lnTo>
                  <a:pt x="379" y="135"/>
                </a:lnTo>
                <a:lnTo>
                  <a:pt x="379" y="137"/>
                </a:lnTo>
                <a:lnTo>
                  <a:pt x="381" y="137"/>
                </a:lnTo>
                <a:lnTo>
                  <a:pt x="381" y="137"/>
                </a:lnTo>
                <a:lnTo>
                  <a:pt x="382" y="137"/>
                </a:lnTo>
                <a:lnTo>
                  <a:pt x="382" y="138"/>
                </a:lnTo>
                <a:lnTo>
                  <a:pt x="382" y="138"/>
                </a:lnTo>
                <a:lnTo>
                  <a:pt x="382" y="138"/>
                </a:lnTo>
                <a:lnTo>
                  <a:pt x="382" y="138"/>
                </a:lnTo>
                <a:lnTo>
                  <a:pt x="382" y="138"/>
                </a:lnTo>
                <a:lnTo>
                  <a:pt x="383" y="138"/>
                </a:lnTo>
                <a:lnTo>
                  <a:pt x="383" y="139"/>
                </a:lnTo>
                <a:lnTo>
                  <a:pt x="383" y="139"/>
                </a:lnTo>
                <a:lnTo>
                  <a:pt x="383" y="139"/>
                </a:lnTo>
                <a:lnTo>
                  <a:pt x="383" y="141"/>
                </a:lnTo>
                <a:lnTo>
                  <a:pt x="383" y="141"/>
                </a:lnTo>
                <a:lnTo>
                  <a:pt x="383" y="141"/>
                </a:lnTo>
                <a:lnTo>
                  <a:pt x="383" y="141"/>
                </a:lnTo>
                <a:lnTo>
                  <a:pt x="383" y="142"/>
                </a:lnTo>
                <a:lnTo>
                  <a:pt x="385" y="142"/>
                </a:lnTo>
                <a:lnTo>
                  <a:pt x="385" y="141"/>
                </a:lnTo>
                <a:lnTo>
                  <a:pt x="385" y="142"/>
                </a:lnTo>
                <a:lnTo>
                  <a:pt x="385" y="142"/>
                </a:lnTo>
                <a:lnTo>
                  <a:pt x="385" y="142"/>
                </a:lnTo>
                <a:lnTo>
                  <a:pt x="385" y="143"/>
                </a:lnTo>
                <a:lnTo>
                  <a:pt x="385" y="143"/>
                </a:lnTo>
                <a:lnTo>
                  <a:pt x="385" y="143"/>
                </a:lnTo>
                <a:lnTo>
                  <a:pt x="386" y="143"/>
                </a:lnTo>
                <a:lnTo>
                  <a:pt x="386" y="143"/>
                </a:lnTo>
                <a:lnTo>
                  <a:pt x="386" y="145"/>
                </a:lnTo>
                <a:lnTo>
                  <a:pt x="386" y="145"/>
                </a:lnTo>
                <a:lnTo>
                  <a:pt x="386" y="145"/>
                </a:lnTo>
                <a:lnTo>
                  <a:pt x="387" y="145"/>
                </a:lnTo>
                <a:lnTo>
                  <a:pt x="387" y="145"/>
                </a:lnTo>
                <a:lnTo>
                  <a:pt x="387" y="145"/>
                </a:lnTo>
                <a:lnTo>
                  <a:pt x="387" y="145"/>
                </a:lnTo>
                <a:lnTo>
                  <a:pt x="387" y="145"/>
                </a:lnTo>
                <a:lnTo>
                  <a:pt x="389" y="145"/>
                </a:lnTo>
                <a:lnTo>
                  <a:pt x="389" y="146"/>
                </a:lnTo>
                <a:lnTo>
                  <a:pt x="387" y="146"/>
                </a:lnTo>
                <a:lnTo>
                  <a:pt x="387" y="146"/>
                </a:lnTo>
                <a:lnTo>
                  <a:pt x="387" y="146"/>
                </a:lnTo>
                <a:lnTo>
                  <a:pt x="389" y="146"/>
                </a:lnTo>
                <a:lnTo>
                  <a:pt x="389" y="146"/>
                </a:lnTo>
                <a:lnTo>
                  <a:pt x="389" y="148"/>
                </a:lnTo>
                <a:lnTo>
                  <a:pt x="389" y="148"/>
                </a:lnTo>
                <a:lnTo>
                  <a:pt x="389" y="148"/>
                </a:lnTo>
                <a:lnTo>
                  <a:pt x="389" y="149"/>
                </a:lnTo>
                <a:lnTo>
                  <a:pt x="389" y="149"/>
                </a:lnTo>
                <a:lnTo>
                  <a:pt x="389" y="149"/>
                </a:lnTo>
                <a:lnTo>
                  <a:pt x="389" y="149"/>
                </a:lnTo>
                <a:lnTo>
                  <a:pt x="389" y="149"/>
                </a:lnTo>
                <a:lnTo>
                  <a:pt x="389" y="149"/>
                </a:lnTo>
                <a:lnTo>
                  <a:pt x="389" y="150"/>
                </a:lnTo>
                <a:lnTo>
                  <a:pt x="389" y="150"/>
                </a:lnTo>
                <a:lnTo>
                  <a:pt x="389" y="150"/>
                </a:lnTo>
                <a:lnTo>
                  <a:pt x="389" y="150"/>
                </a:lnTo>
                <a:lnTo>
                  <a:pt x="389" y="152"/>
                </a:lnTo>
                <a:lnTo>
                  <a:pt x="389" y="152"/>
                </a:lnTo>
                <a:lnTo>
                  <a:pt x="389" y="152"/>
                </a:lnTo>
                <a:lnTo>
                  <a:pt x="387" y="152"/>
                </a:lnTo>
                <a:lnTo>
                  <a:pt x="387" y="152"/>
                </a:lnTo>
                <a:lnTo>
                  <a:pt x="387" y="152"/>
                </a:lnTo>
                <a:lnTo>
                  <a:pt x="387" y="152"/>
                </a:lnTo>
                <a:lnTo>
                  <a:pt x="387" y="152"/>
                </a:lnTo>
                <a:lnTo>
                  <a:pt x="386" y="152"/>
                </a:lnTo>
                <a:lnTo>
                  <a:pt x="386" y="150"/>
                </a:lnTo>
                <a:lnTo>
                  <a:pt x="386" y="150"/>
                </a:lnTo>
                <a:lnTo>
                  <a:pt x="386" y="150"/>
                </a:lnTo>
                <a:lnTo>
                  <a:pt x="386" y="149"/>
                </a:lnTo>
                <a:lnTo>
                  <a:pt x="385" y="149"/>
                </a:lnTo>
                <a:lnTo>
                  <a:pt x="385" y="149"/>
                </a:lnTo>
                <a:lnTo>
                  <a:pt x="385" y="149"/>
                </a:lnTo>
                <a:lnTo>
                  <a:pt x="385" y="149"/>
                </a:lnTo>
                <a:lnTo>
                  <a:pt x="385" y="149"/>
                </a:lnTo>
                <a:lnTo>
                  <a:pt x="383" y="149"/>
                </a:lnTo>
                <a:lnTo>
                  <a:pt x="383" y="149"/>
                </a:lnTo>
                <a:lnTo>
                  <a:pt x="383" y="149"/>
                </a:lnTo>
                <a:lnTo>
                  <a:pt x="383" y="149"/>
                </a:lnTo>
                <a:lnTo>
                  <a:pt x="382" y="149"/>
                </a:lnTo>
                <a:lnTo>
                  <a:pt x="382" y="149"/>
                </a:lnTo>
                <a:lnTo>
                  <a:pt x="382" y="149"/>
                </a:lnTo>
                <a:lnTo>
                  <a:pt x="382" y="149"/>
                </a:lnTo>
                <a:lnTo>
                  <a:pt x="381" y="149"/>
                </a:lnTo>
                <a:lnTo>
                  <a:pt x="379" y="150"/>
                </a:lnTo>
                <a:lnTo>
                  <a:pt x="376" y="153"/>
                </a:lnTo>
                <a:lnTo>
                  <a:pt x="372" y="156"/>
                </a:lnTo>
                <a:lnTo>
                  <a:pt x="370" y="157"/>
                </a:lnTo>
                <a:lnTo>
                  <a:pt x="367" y="159"/>
                </a:lnTo>
                <a:lnTo>
                  <a:pt x="361" y="161"/>
                </a:lnTo>
                <a:lnTo>
                  <a:pt x="361" y="161"/>
                </a:lnTo>
                <a:lnTo>
                  <a:pt x="361" y="161"/>
                </a:lnTo>
                <a:lnTo>
                  <a:pt x="361" y="163"/>
                </a:lnTo>
                <a:lnTo>
                  <a:pt x="361" y="163"/>
                </a:lnTo>
                <a:lnTo>
                  <a:pt x="361" y="163"/>
                </a:lnTo>
                <a:lnTo>
                  <a:pt x="361" y="163"/>
                </a:lnTo>
                <a:lnTo>
                  <a:pt x="363" y="163"/>
                </a:lnTo>
                <a:lnTo>
                  <a:pt x="363" y="164"/>
                </a:lnTo>
                <a:lnTo>
                  <a:pt x="363" y="164"/>
                </a:lnTo>
                <a:lnTo>
                  <a:pt x="363" y="164"/>
                </a:lnTo>
                <a:lnTo>
                  <a:pt x="363" y="164"/>
                </a:lnTo>
                <a:lnTo>
                  <a:pt x="364" y="164"/>
                </a:lnTo>
                <a:lnTo>
                  <a:pt x="364" y="164"/>
                </a:lnTo>
                <a:lnTo>
                  <a:pt x="364" y="165"/>
                </a:lnTo>
                <a:lnTo>
                  <a:pt x="366" y="165"/>
                </a:lnTo>
                <a:lnTo>
                  <a:pt x="366" y="165"/>
                </a:lnTo>
                <a:lnTo>
                  <a:pt x="366" y="165"/>
                </a:lnTo>
                <a:lnTo>
                  <a:pt x="366" y="165"/>
                </a:lnTo>
                <a:lnTo>
                  <a:pt x="367" y="165"/>
                </a:lnTo>
                <a:lnTo>
                  <a:pt x="367" y="165"/>
                </a:lnTo>
                <a:lnTo>
                  <a:pt x="367" y="167"/>
                </a:lnTo>
                <a:lnTo>
                  <a:pt x="367" y="167"/>
                </a:lnTo>
                <a:lnTo>
                  <a:pt x="367" y="167"/>
                </a:lnTo>
                <a:lnTo>
                  <a:pt x="368" y="167"/>
                </a:lnTo>
                <a:lnTo>
                  <a:pt x="368" y="168"/>
                </a:lnTo>
                <a:lnTo>
                  <a:pt x="368" y="168"/>
                </a:lnTo>
                <a:lnTo>
                  <a:pt x="368" y="168"/>
                </a:lnTo>
                <a:lnTo>
                  <a:pt x="368" y="168"/>
                </a:lnTo>
                <a:lnTo>
                  <a:pt x="368" y="168"/>
                </a:lnTo>
                <a:lnTo>
                  <a:pt x="370" y="168"/>
                </a:lnTo>
                <a:lnTo>
                  <a:pt x="370" y="169"/>
                </a:lnTo>
                <a:lnTo>
                  <a:pt x="370" y="169"/>
                </a:lnTo>
                <a:lnTo>
                  <a:pt x="370" y="169"/>
                </a:lnTo>
                <a:lnTo>
                  <a:pt x="371" y="169"/>
                </a:lnTo>
                <a:lnTo>
                  <a:pt x="371" y="171"/>
                </a:lnTo>
                <a:lnTo>
                  <a:pt x="371" y="169"/>
                </a:lnTo>
                <a:lnTo>
                  <a:pt x="371" y="171"/>
                </a:lnTo>
                <a:lnTo>
                  <a:pt x="371" y="171"/>
                </a:lnTo>
                <a:lnTo>
                  <a:pt x="371" y="171"/>
                </a:lnTo>
                <a:lnTo>
                  <a:pt x="372" y="171"/>
                </a:lnTo>
                <a:lnTo>
                  <a:pt x="372" y="171"/>
                </a:lnTo>
                <a:lnTo>
                  <a:pt x="372" y="172"/>
                </a:lnTo>
                <a:lnTo>
                  <a:pt x="374" y="172"/>
                </a:lnTo>
                <a:lnTo>
                  <a:pt x="374" y="172"/>
                </a:lnTo>
                <a:lnTo>
                  <a:pt x="374" y="171"/>
                </a:lnTo>
                <a:lnTo>
                  <a:pt x="374" y="171"/>
                </a:lnTo>
                <a:lnTo>
                  <a:pt x="374" y="171"/>
                </a:lnTo>
                <a:lnTo>
                  <a:pt x="375" y="171"/>
                </a:lnTo>
                <a:lnTo>
                  <a:pt x="374" y="171"/>
                </a:lnTo>
                <a:lnTo>
                  <a:pt x="375" y="171"/>
                </a:lnTo>
                <a:lnTo>
                  <a:pt x="375" y="172"/>
                </a:lnTo>
                <a:lnTo>
                  <a:pt x="375" y="172"/>
                </a:lnTo>
                <a:lnTo>
                  <a:pt x="375" y="172"/>
                </a:lnTo>
                <a:lnTo>
                  <a:pt x="376" y="172"/>
                </a:lnTo>
                <a:lnTo>
                  <a:pt x="376" y="174"/>
                </a:lnTo>
                <a:lnTo>
                  <a:pt x="376" y="174"/>
                </a:lnTo>
                <a:lnTo>
                  <a:pt x="376" y="174"/>
                </a:lnTo>
                <a:lnTo>
                  <a:pt x="376" y="174"/>
                </a:lnTo>
                <a:lnTo>
                  <a:pt x="376" y="175"/>
                </a:lnTo>
                <a:lnTo>
                  <a:pt x="376" y="175"/>
                </a:lnTo>
                <a:lnTo>
                  <a:pt x="378" y="175"/>
                </a:lnTo>
                <a:lnTo>
                  <a:pt x="378" y="176"/>
                </a:lnTo>
                <a:lnTo>
                  <a:pt x="379" y="176"/>
                </a:lnTo>
                <a:lnTo>
                  <a:pt x="379" y="176"/>
                </a:lnTo>
                <a:lnTo>
                  <a:pt x="379" y="176"/>
                </a:lnTo>
                <a:lnTo>
                  <a:pt x="379" y="176"/>
                </a:lnTo>
                <a:lnTo>
                  <a:pt x="379" y="178"/>
                </a:lnTo>
                <a:lnTo>
                  <a:pt x="379" y="178"/>
                </a:lnTo>
                <a:lnTo>
                  <a:pt x="379" y="179"/>
                </a:lnTo>
                <a:lnTo>
                  <a:pt x="379" y="179"/>
                </a:lnTo>
                <a:lnTo>
                  <a:pt x="379" y="179"/>
                </a:lnTo>
                <a:lnTo>
                  <a:pt x="381" y="179"/>
                </a:lnTo>
                <a:lnTo>
                  <a:pt x="381" y="180"/>
                </a:lnTo>
                <a:lnTo>
                  <a:pt x="381" y="180"/>
                </a:lnTo>
                <a:lnTo>
                  <a:pt x="381" y="180"/>
                </a:lnTo>
                <a:lnTo>
                  <a:pt x="381" y="182"/>
                </a:lnTo>
                <a:lnTo>
                  <a:pt x="381" y="182"/>
                </a:lnTo>
                <a:lnTo>
                  <a:pt x="382" y="182"/>
                </a:lnTo>
                <a:lnTo>
                  <a:pt x="382" y="182"/>
                </a:lnTo>
                <a:lnTo>
                  <a:pt x="382" y="182"/>
                </a:lnTo>
                <a:lnTo>
                  <a:pt x="382" y="183"/>
                </a:lnTo>
                <a:lnTo>
                  <a:pt x="382" y="183"/>
                </a:lnTo>
                <a:lnTo>
                  <a:pt x="382" y="183"/>
                </a:lnTo>
                <a:lnTo>
                  <a:pt x="383" y="183"/>
                </a:lnTo>
                <a:lnTo>
                  <a:pt x="383" y="183"/>
                </a:lnTo>
                <a:lnTo>
                  <a:pt x="383" y="185"/>
                </a:lnTo>
                <a:lnTo>
                  <a:pt x="385" y="185"/>
                </a:lnTo>
                <a:lnTo>
                  <a:pt x="385" y="185"/>
                </a:lnTo>
                <a:lnTo>
                  <a:pt x="385" y="185"/>
                </a:lnTo>
                <a:lnTo>
                  <a:pt x="385" y="185"/>
                </a:lnTo>
                <a:lnTo>
                  <a:pt x="387" y="189"/>
                </a:lnTo>
                <a:lnTo>
                  <a:pt x="389" y="189"/>
                </a:lnTo>
                <a:lnTo>
                  <a:pt x="390" y="189"/>
                </a:lnTo>
                <a:lnTo>
                  <a:pt x="392" y="189"/>
                </a:lnTo>
                <a:lnTo>
                  <a:pt x="393" y="190"/>
                </a:lnTo>
                <a:lnTo>
                  <a:pt x="396" y="190"/>
                </a:lnTo>
                <a:lnTo>
                  <a:pt x="400" y="190"/>
                </a:lnTo>
                <a:lnTo>
                  <a:pt x="404" y="191"/>
                </a:lnTo>
                <a:lnTo>
                  <a:pt x="407" y="191"/>
                </a:lnTo>
                <a:lnTo>
                  <a:pt x="409" y="191"/>
                </a:lnTo>
                <a:lnTo>
                  <a:pt x="409" y="191"/>
                </a:lnTo>
                <a:lnTo>
                  <a:pt x="408" y="191"/>
                </a:lnTo>
                <a:lnTo>
                  <a:pt x="408" y="193"/>
                </a:lnTo>
                <a:lnTo>
                  <a:pt x="408" y="193"/>
                </a:lnTo>
                <a:lnTo>
                  <a:pt x="408" y="193"/>
                </a:lnTo>
                <a:lnTo>
                  <a:pt x="408" y="193"/>
                </a:lnTo>
                <a:lnTo>
                  <a:pt x="407" y="193"/>
                </a:lnTo>
                <a:lnTo>
                  <a:pt x="407" y="193"/>
                </a:lnTo>
                <a:lnTo>
                  <a:pt x="407" y="193"/>
                </a:lnTo>
                <a:lnTo>
                  <a:pt x="405" y="193"/>
                </a:lnTo>
                <a:lnTo>
                  <a:pt x="405" y="193"/>
                </a:lnTo>
                <a:lnTo>
                  <a:pt x="405" y="194"/>
                </a:lnTo>
                <a:lnTo>
                  <a:pt x="404" y="194"/>
                </a:lnTo>
                <a:lnTo>
                  <a:pt x="404" y="194"/>
                </a:lnTo>
                <a:lnTo>
                  <a:pt x="404" y="194"/>
                </a:lnTo>
                <a:lnTo>
                  <a:pt x="402" y="194"/>
                </a:lnTo>
                <a:lnTo>
                  <a:pt x="402" y="194"/>
                </a:lnTo>
                <a:lnTo>
                  <a:pt x="401" y="194"/>
                </a:lnTo>
                <a:lnTo>
                  <a:pt x="401" y="194"/>
                </a:lnTo>
                <a:lnTo>
                  <a:pt x="400" y="195"/>
                </a:lnTo>
                <a:lnTo>
                  <a:pt x="400" y="195"/>
                </a:lnTo>
                <a:lnTo>
                  <a:pt x="398" y="198"/>
                </a:lnTo>
                <a:lnTo>
                  <a:pt x="398" y="200"/>
                </a:lnTo>
                <a:lnTo>
                  <a:pt x="398" y="200"/>
                </a:lnTo>
                <a:lnTo>
                  <a:pt x="398" y="201"/>
                </a:lnTo>
                <a:lnTo>
                  <a:pt x="398" y="201"/>
                </a:lnTo>
                <a:lnTo>
                  <a:pt x="398" y="204"/>
                </a:lnTo>
                <a:lnTo>
                  <a:pt x="398" y="205"/>
                </a:lnTo>
                <a:lnTo>
                  <a:pt x="400" y="208"/>
                </a:lnTo>
                <a:lnTo>
                  <a:pt x="400" y="209"/>
                </a:lnTo>
                <a:lnTo>
                  <a:pt x="401" y="210"/>
                </a:lnTo>
                <a:lnTo>
                  <a:pt x="401" y="212"/>
                </a:lnTo>
                <a:lnTo>
                  <a:pt x="401" y="213"/>
                </a:lnTo>
                <a:lnTo>
                  <a:pt x="401" y="213"/>
                </a:lnTo>
                <a:lnTo>
                  <a:pt x="402" y="216"/>
                </a:lnTo>
                <a:lnTo>
                  <a:pt x="402" y="217"/>
                </a:lnTo>
                <a:lnTo>
                  <a:pt x="402" y="219"/>
                </a:lnTo>
                <a:lnTo>
                  <a:pt x="402" y="220"/>
                </a:lnTo>
                <a:lnTo>
                  <a:pt x="402" y="223"/>
                </a:lnTo>
                <a:lnTo>
                  <a:pt x="402" y="224"/>
                </a:lnTo>
                <a:lnTo>
                  <a:pt x="402" y="227"/>
                </a:lnTo>
                <a:lnTo>
                  <a:pt x="402" y="228"/>
                </a:lnTo>
                <a:lnTo>
                  <a:pt x="397" y="247"/>
                </a:lnTo>
                <a:lnTo>
                  <a:pt x="398" y="247"/>
                </a:lnTo>
                <a:lnTo>
                  <a:pt x="400" y="249"/>
                </a:lnTo>
                <a:lnTo>
                  <a:pt x="401" y="249"/>
                </a:lnTo>
                <a:lnTo>
                  <a:pt x="401" y="249"/>
                </a:lnTo>
                <a:lnTo>
                  <a:pt x="402" y="250"/>
                </a:lnTo>
                <a:lnTo>
                  <a:pt x="402" y="250"/>
                </a:lnTo>
                <a:lnTo>
                  <a:pt x="402" y="252"/>
                </a:lnTo>
                <a:lnTo>
                  <a:pt x="402" y="252"/>
                </a:lnTo>
                <a:lnTo>
                  <a:pt x="402" y="253"/>
                </a:lnTo>
                <a:lnTo>
                  <a:pt x="402" y="253"/>
                </a:lnTo>
                <a:lnTo>
                  <a:pt x="404" y="253"/>
                </a:lnTo>
                <a:lnTo>
                  <a:pt x="404" y="253"/>
                </a:lnTo>
                <a:lnTo>
                  <a:pt x="404" y="254"/>
                </a:lnTo>
                <a:lnTo>
                  <a:pt x="404" y="256"/>
                </a:lnTo>
                <a:lnTo>
                  <a:pt x="404" y="256"/>
                </a:lnTo>
                <a:lnTo>
                  <a:pt x="404" y="256"/>
                </a:lnTo>
                <a:lnTo>
                  <a:pt x="405" y="257"/>
                </a:lnTo>
                <a:lnTo>
                  <a:pt x="405" y="258"/>
                </a:lnTo>
                <a:lnTo>
                  <a:pt x="407" y="258"/>
                </a:lnTo>
                <a:lnTo>
                  <a:pt x="407" y="261"/>
                </a:lnTo>
                <a:lnTo>
                  <a:pt x="407" y="261"/>
                </a:lnTo>
                <a:lnTo>
                  <a:pt x="408" y="264"/>
                </a:lnTo>
                <a:lnTo>
                  <a:pt x="408" y="264"/>
                </a:lnTo>
                <a:lnTo>
                  <a:pt x="409" y="264"/>
                </a:lnTo>
                <a:lnTo>
                  <a:pt x="409" y="265"/>
                </a:lnTo>
                <a:lnTo>
                  <a:pt x="409" y="267"/>
                </a:lnTo>
                <a:lnTo>
                  <a:pt x="409" y="267"/>
                </a:lnTo>
                <a:lnTo>
                  <a:pt x="409" y="267"/>
                </a:lnTo>
                <a:lnTo>
                  <a:pt x="409" y="268"/>
                </a:lnTo>
                <a:lnTo>
                  <a:pt x="409" y="268"/>
                </a:lnTo>
                <a:lnTo>
                  <a:pt x="409" y="269"/>
                </a:lnTo>
                <a:lnTo>
                  <a:pt x="407" y="271"/>
                </a:lnTo>
                <a:lnTo>
                  <a:pt x="407" y="271"/>
                </a:lnTo>
                <a:lnTo>
                  <a:pt x="404" y="273"/>
                </a:lnTo>
                <a:lnTo>
                  <a:pt x="402" y="275"/>
                </a:lnTo>
                <a:lnTo>
                  <a:pt x="401" y="275"/>
                </a:lnTo>
                <a:lnTo>
                  <a:pt x="401" y="276"/>
                </a:lnTo>
                <a:lnTo>
                  <a:pt x="400" y="276"/>
                </a:lnTo>
                <a:lnTo>
                  <a:pt x="400" y="276"/>
                </a:lnTo>
                <a:lnTo>
                  <a:pt x="400" y="278"/>
                </a:lnTo>
                <a:lnTo>
                  <a:pt x="398" y="278"/>
                </a:lnTo>
                <a:lnTo>
                  <a:pt x="398" y="278"/>
                </a:lnTo>
                <a:lnTo>
                  <a:pt x="398" y="278"/>
                </a:lnTo>
                <a:lnTo>
                  <a:pt x="397" y="279"/>
                </a:lnTo>
                <a:lnTo>
                  <a:pt x="397" y="279"/>
                </a:lnTo>
                <a:lnTo>
                  <a:pt x="394" y="282"/>
                </a:lnTo>
                <a:lnTo>
                  <a:pt x="393" y="283"/>
                </a:lnTo>
                <a:lnTo>
                  <a:pt x="393" y="283"/>
                </a:lnTo>
                <a:lnTo>
                  <a:pt x="393" y="283"/>
                </a:lnTo>
                <a:lnTo>
                  <a:pt x="393" y="284"/>
                </a:lnTo>
                <a:lnTo>
                  <a:pt x="393" y="286"/>
                </a:lnTo>
                <a:lnTo>
                  <a:pt x="393" y="287"/>
                </a:lnTo>
                <a:lnTo>
                  <a:pt x="393" y="288"/>
                </a:lnTo>
                <a:lnTo>
                  <a:pt x="394" y="288"/>
                </a:lnTo>
                <a:lnTo>
                  <a:pt x="396" y="287"/>
                </a:lnTo>
                <a:lnTo>
                  <a:pt x="396" y="287"/>
                </a:lnTo>
                <a:lnTo>
                  <a:pt x="396" y="287"/>
                </a:lnTo>
                <a:lnTo>
                  <a:pt x="397" y="287"/>
                </a:lnTo>
                <a:lnTo>
                  <a:pt x="398" y="287"/>
                </a:lnTo>
                <a:lnTo>
                  <a:pt x="398" y="288"/>
                </a:lnTo>
                <a:lnTo>
                  <a:pt x="398" y="290"/>
                </a:lnTo>
                <a:lnTo>
                  <a:pt x="400" y="290"/>
                </a:lnTo>
                <a:lnTo>
                  <a:pt x="400" y="291"/>
                </a:lnTo>
                <a:lnTo>
                  <a:pt x="401" y="291"/>
                </a:lnTo>
                <a:lnTo>
                  <a:pt x="402" y="291"/>
                </a:lnTo>
                <a:lnTo>
                  <a:pt x="404" y="291"/>
                </a:lnTo>
                <a:lnTo>
                  <a:pt x="404" y="293"/>
                </a:lnTo>
                <a:lnTo>
                  <a:pt x="405" y="293"/>
                </a:lnTo>
                <a:lnTo>
                  <a:pt x="407" y="291"/>
                </a:lnTo>
                <a:lnTo>
                  <a:pt x="408" y="293"/>
                </a:lnTo>
                <a:lnTo>
                  <a:pt x="408" y="294"/>
                </a:lnTo>
                <a:lnTo>
                  <a:pt x="409" y="295"/>
                </a:lnTo>
                <a:lnTo>
                  <a:pt x="411" y="297"/>
                </a:lnTo>
                <a:lnTo>
                  <a:pt x="409" y="297"/>
                </a:lnTo>
                <a:lnTo>
                  <a:pt x="411" y="297"/>
                </a:lnTo>
                <a:lnTo>
                  <a:pt x="411" y="298"/>
                </a:lnTo>
                <a:lnTo>
                  <a:pt x="412" y="299"/>
                </a:lnTo>
                <a:lnTo>
                  <a:pt x="412" y="301"/>
                </a:lnTo>
                <a:lnTo>
                  <a:pt x="412" y="302"/>
                </a:lnTo>
                <a:lnTo>
                  <a:pt x="412" y="304"/>
                </a:lnTo>
                <a:lnTo>
                  <a:pt x="411" y="305"/>
                </a:lnTo>
                <a:lnTo>
                  <a:pt x="411" y="306"/>
                </a:lnTo>
                <a:lnTo>
                  <a:pt x="409" y="308"/>
                </a:lnTo>
                <a:lnTo>
                  <a:pt x="409" y="308"/>
                </a:lnTo>
                <a:lnTo>
                  <a:pt x="408" y="308"/>
                </a:lnTo>
                <a:lnTo>
                  <a:pt x="408" y="308"/>
                </a:lnTo>
                <a:lnTo>
                  <a:pt x="407" y="308"/>
                </a:lnTo>
                <a:lnTo>
                  <a:pt x="405" y="308"/>
                </a:lnTo>
                <a:lnTo>
                  <a:pt x="404" y="308"/>
                </a:lnTo>
                <a:lnTo>
                  <a:pt x="404" y="308"/>
                </a:lnTo>
                <a:lnTo>
                  <a:pt x="404" y="306"/>
                </a:lnTo>
                <a:lnTo>
                  <a:pt x="404" y="305"/>
                </a:lnTo>
                <a:lnTo>
                  <a:pt x="402" y="305"/>
                </a:lnTo>
                <a:lnTo>
                  <a:pt x="401" y="306"/>
                </a:lnTo>
                <a:lnTo>
                  <a:pt x="402" y="308"/>
                </a:lnTo>
                <a:lnTo>
                  <a:pt x="402" y="309"/>
                </a:lnTo>
                <a:lnTo>
                  <a:pt x="402" y="310"/>
                </a:lnTo>
                <a:lnTo>
                  <a:pt x="402" y="310"/>
                </a:lnTo>
                <a:lnTo>
                  <a:pt x="402" y="312"/>
                </a:lnTo>
                <a:lnTo>
                  <a:pt x="402" y="313"/>
                </a:lnTo>
                <a:lnTo>
                  <a:pt x="402" y="314"/>
                </a:lnTo>
                <a:lnTo>
                  <a:pt x="402" y="316"/>
                </a:lnTo>
                <a:lnTo>
                  <a:pt x="402" y="317"/>
                </a:lnTo>
                <a:lnTo>
                  <a:pt x="402" y="317"/>
                </a:lnTo>
                <a:lnTo>
                  <a:pt x="404" y="319"/>
                </a:lnTo>
                <a:lnTo>
                  <a:pt x="404" y="320"/>
                </a:lnTo>
                <a:lnTo>
                  <a:pt x="404" y="321"/>
                </a:lnTo>
                <a:lnTo>
                  <a:pt x="404" y="323"/>
                </a:lnTo>
                <a:lnTo>
                  <a:pt x="404" y="323"/>
                </a:lnTo>
                <a:lnTo>
                  <a:pt x="404" y="324"/>
                </a:lnTo>
                <a:lnTo>
                  <a:pt x="404" y="325"/>
                </a:lnTo>
                <a:lnTo>
                  <a:pt x="402" y="325"/>
                </a:lnTo>
                <a:lnTo>
                  <a:pt x="402" y="327"/>
                </a:lnTo>
                <a:lnTo>
                  <a:pt x="402" y="330"/>
                </a:lnTo>
                <a:lnTo>
                  <a:pt x="402" y="330"/>
                </a:lnTo>
                <a:lnTo>
                  <a:pt x="402" y="331"/>
                </a:lnTo>
                <a:lnTo>
                  <a:pt x="402" y="331"/>
                </a:lnTo>
                <a:lnTo>
                  <a:pt x="402" y="332"/>
                </a:lnTo>
                <a:lnTo>
                  <a:pt x="402" y="332"/>
                </a:lnTo>
                <a:lnTo>
                  <a:pt x="404" y="334"/>
                </a:lnTo>
                <a:lnTo>
                  <a:pt x="404" y="335"/>
                </a:lnTo>
                <a:lnTo>
                  <a:pt x="404" y="335"/>
                </a:lnTo>
                <a:lnTo>
                  <a:pt x="404" y="338"/>
                </a:lnTo>
                <a:lnTo>
                  <a:pt x="404" y="339"/>
                </a:lnTo>
                <a:lnTo>
                  <a:pt x="404" y="339"/>
                </a:lnTo>
                <a:lnTo>
                  <a:pt x="404" y="339"/>
                </a:lnTo>
                <a:lnTo>
                  <a:pt x="405" y="340"/>
                </a:lnTo>
                <a:lnTo>
                  <a:pt x="407" y="339"/>
                </a:lnTo>
                <a:lnTo>
                  <a:pt x="408" y="339"/>
                </a:lnTo>
                <a:lnTo>
                  <a:pt x="408" y="340"/>
                </a:lnTo>
                <a:lnTo>
                  <a:pt x="409" y="340"/>
                </a:lnTo>
                <a:lnTo>
                  <a:pt x="409" y="340"/>
                </a:lnTo>
                <a:lnTo>
                  <a:pt x="409" y="342"/>
                </a:lnTo>
                <a:lnTo>
                  <a:pt x="409" y="343"/>
                </a:lnTo>
                <a:lnTo>
                  <a:pt x="409" y="343"/>
                </a:lnTo>
                <a:lnTo>
                  <a:pt x="411" y="345"/>
                </a:lnTo>
                <a:lnTo>
                  <a:pt x="412" y="345"/>
                </a:lnTo>
                <a:lnTo>
                  <a:pt x="412" y="346"/>
                </a:lnTo>
                <a:lnTo>
                  <a:pt x="412" y="346"/>
                </a:lnTo>
                <a:lnTo>
                  <a:pt x="412" y="349"/>
                </a:lnTo>
                <a:lnTo>
                  <a:pt x="411" y="349"/>
                </a:lnTo>
                <a:lnTo>
                  <a:pt x="409" y="349"/>
                </a:lnTo>
                <a:lnTo>
                  <a:pt x="409" y="347"/>
                </a:lnTo>
                <a:lnTo>
                  <a:pt x="408" y="347"/>
                </a:lnTo>
                <a:lnTo>
                  <a:pt x="407" y="349"/>
                </a:lnTo>
                <a:lnTo>
                  <a:pt x="407" y="349"/>
                </a:lnTo>
                <a:lnTo>
                  <a:pt x="407" y="350"/>
                </a:lnTo>
                <a:lnTo>
                  <a:pt x="407" y="350"/>
                </a:lnTo>
                <a:lnTo>
                  <a:pt x="407" y="351"/>
                </a:lnTo>
                <a:lnTo>
                  <a:pt x="408" y="351"/>
                </a:lnTo>
                <a:lnTo>
                  <a:pt x="409" y="351"/>
                </a:lnTo>
                <a:lnTo>
                  <a:pt x="409" y="351"/>
                </a:lnTo>
                <a:lnTo>
                  <a:pt x="409" y="350"/>
                </a:lnTo>
                <a:lnTo>
                  <a:pt x="411" y="350"/>
                </a:lnTo>
                <a:lnTo>
                  <a:pt x="412" y="349"/>
                </a:lnTo>
                <a:lnTo>
                  <a:pt x="412" y="350"/>
                </a:lnTo>
                <a:lnTo>
                  <a:pt x="412" y="351"/>
                </a:lnTo>
                <a:lnTo>
                  <a:pt x="412" y="353"/>
                </a:lnTo>
                <a:lnTo>
                  <a:pt x="411" y="353"/>
                </a:lnTo>
                <a:lnTo>
                  <a:pt x="409" y="354"/>
                </a:lnTo>
                <a:lnTo>
                  <a:pt x="409" y="354"/>
                </a:lnTo>
                <a:lnTo>
                  <a:pt x="409" y="354"/>
                </a:lnTo>
                <a:lnTo>
                  <a:pt x="411" y="354"/>
                </a:lnTo>
                <a:lnTo>
                  <a:pt x="412" y="354"/>
                </a:lnTo>
                <a:lnTo>
                  <a:pt x="412" y="354"/>
                </a:lnTo>
                <a:lnTo>
                  <a:pt x="412" y="356"/>
                </a:lnTo>
                <a:lnTo>
                  <a:pt x="413" y="356"/>
                </a:lnTo>
                <a:lnTo>
                  <a:pt x="415" y="356"/>
                </a:lnTo>
                <a:lnTo>
                  <a:pt x="416" y="356"/>
                </a:lnTo>
                <a:lnTo>
                  <a:pt x="418" y="356"/>
                </a:lnTo>
                <a:lnTo>
                  <a:pt x="419" y="354"/>
                </a:lnTo>
                <a:lnTo>
                  <a:pt x="420" y="356"/>
                </a:lnTo>
                <a:lnTo>
                  <a:pt x="420" y="357"/>
                </a:lnTo>
                <a:lnTo>
                  <a:pt x="420" y="357"/>
                </a:lnTo>
                <a:lnTo>
                  <a:pt x="420" y="358"/>
                </a:lnTo>
                <a:lnTo>
                  <a:pt x="420" y="360"/>
                </a:lnTo>
                <a:lnTo>
                  <a:pt x="420" y="361"/>
                </a:lnTo>
                <a:lnTo>
                  <a:pt x="420" y="362"/>
                </a:lnTo>
                <a:lnTo>
                  <a:pt x="422" y="362"/>
                </a:lnTo>
                <a:lnTo>
                  <a:pt x="422" y="364"/>
                </a:lnTo>
                <a:lnTo>
                  <a:pt x="423" y="364"/>
                </a:lnTo>
                <a:lnTo>
                  <a:pt x="423" y="365"/>
                </a:lnTo>
                <a:lnTo>
                  <a:pt x="426" y="365"/>
                </a:lnTo>
                <a:lnTo>
                  <a:pt x="426" y="365"/>
                </a:lnTo>
                <a:lnTo>
                  <a:pt x="426" y="365"/>
                </a:lnTo>
                <a:lnTo>
                  <a:pt x="427" y="366"/>
                </a:lnTo>
                <a:lnTo>
                  <a:pt x="427" y="368"/>
                </a:lnTo>
                <a:lnTo>
                  <a:pt x="427" y="369"/>
                </a:lnTo>
                <a:lnTo>
                  <a:pt x="427" y="371"/>
                </a:lnTo>
                <a:lnTo>
                  <a:pt x="427" y="372"/>
                </a:lnTo>
                <a:lnTo>
                  <a:pt x="427" y="373"/>
                </a:lnTo>
                <a:lnTo>
                  <a:pt x="428" y="373"/>
                </a:lnTo>
                <a:lnTo>
                  <a:pt x="428" y="373"/>
                </a:lnTo>
                <a:lnTo>
                  <a:pt x="428" y="372"/>
                </a:lnTo>
                <a:lnTo>
                  <a:pt x="430" y="372"/>
                </a:lnTo>
                <a:lnTo>
                  <a:pt x="430" y="371"/>
                </a:lnTo>
                <a:lnTo>
                  <a:pt x="431" y="371"/>
                </a:lnTo>
                <a:lnTo>
                  <a:pt x="431" y="369"/>
                </a:lnTo>
                <a:lnTo>
                  <a:pt x="433" y="368"/>
                </a:lnTo>
                <a:lnTo>
                  <a:pt x="434" y="368"/>
                </a:lnTo>
                <a:lnTo>
                  <a:pt x="434" y="368"/>
                </a:lnTo>
                <a:lnTo>
                  <a:pt x="434" y="368"/>
                </a:lnTo>
                <a:lnTo>
                  <a:pt x="435" y="368"/>
                </a:lnTo>
                <a:lnTo>
                  <a:pt x="435" y="366"/>
                </a:lnTo>
                <a:lnTo>
                  <a:pt x="437" y="366"/>
                </a:lnTo>
                <a:lnTo>
                  <a:pt x="437" y="365"/>
                </a:lnTo>
                <a:lnTo>
                  <a:pt x="437" y="365"/>
                </a:lnTo>
                <a:lnTo>
                  <a:pt x="437" y="364"/>
                </a:lnTo>
                <a:lnTo>
                  <a:pt x="438" y="362"/>
                </a:lnTo>
                <a:lnTo>
                  <a:pt x="438" y="362"/>
                </a:lnTo>
                <a:lnTo>
                  <a:pt x="439" y="361"/>
                </a:lnTo>
                <a:lnTo>
                  <a:pt x="439" y="361"/>
                </a:lnTo>
                <a:lnTo>
                  <a:pt x="441" y="361"/>
                </a:lnTo>
                <a:lnTo>
                  <a:pt x="441" y="360"/>
                </a:lnTo>
                <a:lnTo>
                  <a:pt x="441" y="358"/>
                </a:lnTo>
                <a:lnTo>
                  <a:pt x="442" y="358"/>
                </a:lnTo>
                <a:lnTo>
                  <a:pt x="442" y="357"/>
                </a:lnTo>
                <a:lnTo>
                  <a:pt x="442" y="354"/>
                </a:lnTo>
                <a:lnTo>
                  <a:pt x="442" y="353"/>
                </a:lnTo>
                <a:lnTo>
                  <a:pt x="442" y="353"/>
                </a:lnTo>
                <a:lnTo>
                  <a:pt x="442" y="351"/>
                </a:lnTo>
                <a:lnTo>
                  <a:pt x="444" y="351"/>
                </a:lnTo>
                <a:lnTo>
                  <a:pt x="445" y="350"/>
                </a:lnTo>
                <a:lnTo>
                  <a:pt x="445" y="349"/>
                </a:lnTo>
                <a:lnTo>
                  <a:pt x="445" y="349"/>
                </a:lnTo>
                <a:lnTo>
                  <a:pt x="445" y="347"/>
                </a:lnTo>
                <a:lnTo>
                  <a:pt x="446" y="346"/>
                </a:lnTo>
                <a:lnTo>
                  <a:pt x="448" y="346"/>
                </a:lnTo>
                <a:lnTo>
                  <a:pt x="449" y="346"/>
                </a:lnTo>
                <a:lnTo>
                  <a:pt x="450" y="345"/>
                </a:lnTo>
                <a:lnTo>
                  <a:pt x="450" y="345"/>
                </a:lnTo>
                <a:lnTo>
                  <a:pt x="450" y="346"/>
                </a:lnTo>
                <a:lnTo>
                  <a:pt x="452" y="347"/>
                </a:lnTo>
                <a:lnTo>
                  <a:pt x="453" y="347"/>
                </a:lnTo>
                <a:lnTo>
                  <a:pt x="454" y="347"/>
                </a:lnTo>
                <a:lnTo>
                  <a:pt x="456" y="349"/>
                </a:lnTo>
                <a:lnTo>
                  <a:pt x="457" y="349"/>
                </a:lnTo>
                <a:lnTo>
                  <a:pt x="459" y="349"/>
                </a:lnTo>
                <a:lnTo>
                  <a:pt x="460" y="347"/>
                </a:lnTo>
                <a:lnTo>
                  <a:pt x="461" y="347"/>
                </a:lnTo>
                <a:lnTo>
                  <a:pt x="463" y="347"/>
                </a:lnTo>
                <a:lnTo>
                  <a:pt x="464" y="346"/>
                </a:lnTo>
                <a:lnTo>
                  <a:pt x="464" y="347"/>
                </a:lnTo>
                <a:lnTo>
                  <a:pt x="465" y="347"/>
                </a:lnTo>
                <a:lnTo>
                  <a:pt x="467" y="346"/>
                </a:lnTo>
                <a:lnTo>
                  <a:pt x="468" y="346"/>
                </a:lnTo>
                <a:lnTo>
                  <a:pt x="470" y="347"/>
                </a:lnTo>
                <a:lnTo>
                  <a:pt x="471" y="347"/>
                </a:lnTo>
                <a:lnTo>
                  <a:pt x="472" y="347"/>
                </a:lnTo>
                <a:lnTo>
                  <a:pt x="474" y="346"/>
                </a:lnTo>
                <a:lnTo>
                  <a:pt x="475" y="346"/>
                </a:lnTo>
                <a:lnTo>
                  <a:pt x="476" y="346"/>
                </a:lnTo>
                <a:lnTo>
                  <a:pt x="476" y="346"/>
                </a:lnTo>
                <a:lnTo>
                  <a:pt x="476" y="346"/>
                </a:lnTo>
                <a:lnTo>
                  <a:pt x="476" y="347"/>
                </a:lnTo>
                <a:lnTo>
                  <a:pt x="478" y="349"/>
                </a:lnTo>
                <a:lnTo>
                  <a:pt x="476" y="350"/>
                </a:lnTo>
                <a:lnTo>
                  <a:pt x="476" y="351"/>
                </a:lnTo>
                <a:lnTo>
                  <a:pt x="475" y="351"/>
                </a:lnTo>
                <a:lnTo>
                  <a:pt x="475" y="353"/>
                </a:lnTo>
                <a:lnTo>
                  <a:pt x="475" y="353"/>
                </a:lnTo>
                <a:lnTo>
                  <a:pt x="475" y="354"/>
                </a:lnTo>
                <a:lnTo>
                  <a:pt x="474" y="356"/>
                </a:lnTo>
                <a:lnTo>
                  <a:pt x="474" y="356"/>
                </a:lnTo>
                <a:lnTo>
                  <a:pt x="472" y="357"/>
                </a:lnTo>
                <a:lnTo>
                  <a:pt x="474" y="358"/>
                </a:lnTo>
                <a:lnTo>
                  <a:pt x="475" y="360"/>
                </a:lnTo>
                <a:lnTo>
                  <a:pt x="475" y="360"/>
                </a:lnTo>
                <a:lnTo>
                  <a:pt x="475" y="361"/>
                </a:lnTo>
                <a:lnTo>
                  <a:pt x="475" y="362"/>
                </a:lnTo>
                <a:lnTo>
                  <a:pt x="474" y="362"/>
                </a:lnTo>
                <a:lnTo>
                  <a:pt x="474" y="364"/>
                </a:lnTo>
                <a:lnTo>
                  <a:pt x="474" y="364"/>
                </a:lnTo>
                <a:lnTo>
                  <a:pt x="474" y="365"/>
                </a:lnTo>
                <a:lnTo>
                  <a:pt x="474" y="365"/>
                </a:lnTo>
                <a:lnTo>
                  <a:pt x="475" y="366"/>
                </a:lnTo>
                <a:lnTo>
                  <a:pt x="475" y="368"/>
                </a:lnTo>
                <a:lnTo>
                  <a:pt x="475" y="368"/>
                </a:lnTo>
                <a:lnTo>
                  <a:pt x="475" y="368"/>
                </a:lnTo>
                <a:lnTo>
                  <a:pt x="474" y="368"/>
                </a:lnTo>
                <a:lnTo>
                  <a:pt x="474" y="368"/>
                </a:lnTo>
                <a:lnTo>
                  <a:pt x="475" y="368"/>
                </a:lnTo>
                <a:lnTo>
                  <a:pt x="474" y="369"/>
                </a:lnTo>
                <a:lnTo>
                  <a:pt x="474" y="371"/>
                </a:lnTo>
                <a:lnTo>
                  <a:pt x="474" y="371"/>
                </a:lnTo>
                <a:lnTo>
                  <a:pt x="472" y="372"/>
                </a:lnTo>
                <a:lnTo>
                  <a:pt x="472" y="373"/>
                </a:lnTo>
                <a:lnTo>
                  <a:pt x="472" y="373"/>
                </a:lnTo>
                <a:lnTo>
                  <a:pt x="472" y="375"/>
                </a:lnTo>
                <a:lnTo>
                  <a:pt x="472" y="376"/>
                </a:lnTo>
                <a:lnTo>
                  <a:pt x="472" y="376"/>
                </a:lnTo>
                <a:lnTo>
                  <a:pt x="472" y="377"/>
                </a:lnTo>
                <a:lnTo>
                  <a:pt x="472" y="379"/>
                </a:lnTo>
                <a:lnTo>
                  <a:pt x="474" y="379"/>
                </a:lnTo>
                <a:lnTo>
                  <a:pt x="474" y="380"/>
                </a:lnTo>
                <a:lnTo>
                  <a:pt x="474" y="381"/>
                </a:lnTo>
                <a:lnTo>
                  <a:pt x="474" y="383"/>
                </a:lnTo>
                <a:lnTo>
                  <a:pt x="474" y="384"/>
                </a:lnTo>
                <a:lnTo>
                  <a:pt x="475" y="384"/>
                </a:lnTo>
                <a:lnTo>
                  <a:pt x="475" y="386"/>
                </a:lnTo>
                <a:lnTo>
                  <a:pt x="474" y="386"/>
                </a:lnTo>
                <a:lnTo>
                  <a:pt x="474" y="387"/>
                </a:lnTo>
                <a:lnTo>
                  <a:pt x="474" y="387"/>
                </a:lnTo>
                <a:lnTo>
                  <a:pt x="472" y="388"/>
                </a:lnTo>
                <a:lnTo>
                  <a:pt x="472" y="390"/>
                </a:lnTo>
                <a:lnTo>
                  <a:pt x="471" y="390"/>
                </a:lnTo>
                <a:lnTo>
                  <a:pt x="470" y="390"/>
                </a:lnTo>
                <a:lnTo>
                  <a:pt x="471" y="391"/>
                </a:lnTo>
                <a:lnTo>
                  <a:pt x="471" y="392"/>
                </a:lnTo>
                <a:lnTo>
                  <a:pt x="471" y="392"/>
                </a:lnTo>
                <a:lnTo>
                  <a:pt x="471" y="394"/>
                </a:lnTo>
                <a:lnTo>
                  <a:pt x="470" y="395"/>
                </a:lnTo>
                <a:lnTo>
                  <a:pt x="471" y="395"/>
                </a:lnTo>
                <a:lnTo>
                  <a:pt x="470" y="397"/>
                </a:lnTo>
                <a:lnTo>
                  <a:pt x="470" y="398"/>
                </a:lnTo>
                <a:lnTo>
                  <a:pt x="470" y="398"/>
                </a:lnTo>
                <a:lnTo>
                  <a:pt x="470" y="399"/>
                </a:lnTo>
                <a:lnTo>
                  <a:pt x="470" y="401"/>
                </a:lnTo>
                <a:lnTo>
                  <a:pt x="470" y="401"/>
                </a:lnTo>
                <a:lnTo>
                  <a:pt x="470" y="402"/>
                </a:lnTo>
                <a:lnTo>
                  <a:pt x="470" y="402"/>
                </a:lnTo>
                <a:lnTo>
                  <a:pt x="470" y="403"/>
                </a:lnTo>
                <a:lnTo>
                  <a:pt x="470" y="405"/>
                </a:lnTo>
                <a:lnTo>
                  <a:pt x="470" y="406"/>
                </a:lnTo>
                <a:close/>
              </a:path>
            </a:pathLst>
          </a:custGeom>
          <a:solidFill>
            <a:schemeClr val="accent5">
              <a:lumMod val="60000"/>
              <a:lumOff val="40000"/>
            </a:schemeClr>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7">
            <a:extLst>
              <a:ext uri="{FF2B5EF4-FFF2-40B4-BE49-F238E27FC236}">
                <a16:creationId xmlns:a16="http://schemas.microsoft.com/office/drawing/2014/main" id="{DA91E6B6-9827-4A0D-97AA-9246FA137248}"/>
              </a:ext>
            </a:extLst>
          </p:cNvPr>
          <p:cNvSpPr>
            <a:spLocks/>
          </p:cNvSpPr>
          <p:nvPr/>
        </p:nvSpPr>
        <p:spPr bwMode="auto">
          <a:xfrm>
            <a:off x="3679827" y="3495675"/>
            <a:ext cx="852488" cy="1377950"/>
          </a:xfrm>
          <a:custGeom>
            <a:avLst/>
            <a:gdLst>
              <a:gd name="T0" fmla="*/ 211 w 537"/>
              <a:gd name="T1" fmla="*/ 814 h 868"/>
              <a:gd name="T2" fmla="*/ 44 w 537"/>
              <a:gd name="T3" fmla="*/ 719 h 868"/>
              <a:gd name="T4" fmla="*/ 59 w 537"/>
              <a:gd name="T5" fmla="*/ 705 h 868"/>
              <a:gd name="T6" fmla="*/ 74 w 537"/>
              <a:gd name="T7" fmla="*/ 689 h 868"/>
              <a:gd name="T8" fmla="*/ 96 w 537"/>
              <a:gd name="T9" fmla="*/ 658 h 868"/>
              <a:gd name="T10" fmla="*/ 61 w 537"/>
              <a:gd name="T11" fmla="*/ 638 h 868"/>
              <a:gd name="T12" fmla="*/ 35 w 537"/>
              <a:gd name="T13" fmla="*/ 609 h 868"/>
              <a:gd name="T14" fmla="*/ 46 w 537"/>
              <a:gd name="T15" fmla="*/ 571 h 868"/>
              <a:gd name="T16" fmla="*/ 65 w 537"/>
              <a:gd name="T17" fmla="*/ 541 h 868"/>
              <a:gd name="T18" fmla="*/ 93 w 537"/>
              <a:gd name="T19" fmla="*/ 505 h 868"/>
              <a:gd name="T20" fmla="*/ 69 w 537"/>
              <a:gd name="T21" fmla="*/ 486 h 868"/>
              <a:gd name="T22" fmla="*/ 103 w 537"/>
              <a:gd name="T23" fmla="*/ 470 h 868"/>
              <a:gd name="T24" fmla="*/ 119 w 537"/>
              <a:gd name="T25" fmla="*/ 494 h 868"/>
              <a:gd name="T26" fmla="*/ 145 w 537"/>
              <a:gd name="T27" fmla="*/ 500 h 868"/>
              <a:gd name="T28" fmla="*/ 177 w 537"/>
              <a:gd name="T29" fmla="*/ 503 h 868"/>
              <a:gd name="T30" fmla="*/ 199 w 537"/>
              <a:gd name="T31" fmla="*/ 527 h 868"/>
              <a:gd name="T32" fmla="*/ 199 w 537"/>
              <a:gd name="T33" fmla="*/ 490 h 868"/>
              <a:gd name="T34" fmla="*/ 230 w 537"/>
              <a:gd name="T35" fmla="*/ 453 h 868"/>
              <a:gd name="T36" fmla="*/ 286 w 537"/>
              <a:gd name="T37" fmla="*/ 461 h 868"/>
              <a:gd name="T38" fmla="*/ 319 w 537"/>
              <a:gd name="T39" fmla="*/ 442 h 868"/>
              <a:gd name="T40" fmla="*/ 345 w 537"/>
              <a:gd name="T41" fmla="*/ 449 h 868"/>
              <a:gd name="T42" fmla="*/ 319 w 537"/>
              <a:gd name="T43" fmla="*/ 399 h 868"/>
              <a:gd name="T44" fmla="*/ 299 w 537"/>
              <a:gd name="T45" fmla="*/ 368 h 868"/>
              <a:gd name="T46" fmla="*/ 251 w 537"/>
              <a:gd name="T47" fmla="*/ 382 h 868"/>
              <a:gd name="T48" fmla="*/ 211 w 537"/>
              <a:gd name="T49" fmla="*/ 397 h 868"/>
              <a:gd name="T50" fmla="*/ 178 w 537"/>
              <a:gd name="T51" fmla="*/ 403 h 868"/>
              <a:gd name="T52" fmla="*/ 156 w 537"/>
              <a:gd name="T53" fmla="*/ 412 h 868"/>
              <a:gd name="T54" fmla="*/ 170 w 537"/>
              <a:gd name="T55" fmla="*/ 446 h 868"/>
              <a:gd name="T56" fmla="*/ 141 w 537"/>
              <a:gd name="T57" fmla="*/ 479 h 868"/>
              <a:gd name="T58" fmla="*/ 128 w 537"/>
              <a:gd name="T59" fmla="*/ 456 h 868"/>
              <a:gd name="T60" fmla="*/ 118 w 537"/>
              <a:gd name="T61" fmla="*/ 422 h 868"/>
              <a:gd name="T62" fmla="*/ 92 w 537"/>
              <a:gd name="T63" fmla="*/ 401 h 868"/>
              <a:gd name="T64" fmla="*/ 59 w 537"/>
              <a:gd name="T65" fmla="*/ 386 h 868"/>
              <a:gd name="T66" fmla="*/ 67 w 537"/>
              <a:gd name="T67" fmla="*/ 368 h 868"/>
              <a:gd name="T68" fmla="*/ 52 w 537"/>
              <a:gd name="T69" fmla="*/ 355 h 868"/>
              <a:gd name="T70" fmla="*/ 50 w 537"/>
              <a:gd name="T71" fmla="*/ 359 h 868"/>
              <a:gd name="T72" fmla="*/ 26 w 537"/>
              <a:gd name="T73" fmla="*/ 341 h 868"/>
              <a:gd name="T74" fmla="*/ 3 w 537"/>
              <a:gd name="T75" fmla="*/ 290 h 868"/>
              <a:gd name="T76" fmla="*/ 25 w 537"/>
              <a:gd name="T77" fmla="*/ 244 h 868"/>
              <a:gd name="T78" fmla="*/ 133 w 537"/>
              <a:gd name="T79" fmla="*/ 68 h 868"/>
              <a:gd name="T80" fmla="*/ 222 w 537"/>
              <a:gd name="T81" fmla="*/ 32 h 868"/>
              <a:gd name="T82" fmla="*/ 269 w 537"/>
              <a:gd name="T83" fmla="*/ 16 h 868"/>
              <a:gd name="T84" fmla="*/ 330 w 537"/>
              <a:gd name="T85" fmla="*/ 6 h 868"/>
              <a:gd name="T86" fmla="*/ 340 w 537"/>
              <a:gd name="T87" fmla="*/ 54 h 868"/>
              <a:gd name="T88" fmla="*/ 329 w 537"/>
              <a:gd name="T89" fmla="*/ 99 h 868"/>
              <a:gd name="T90" fmla="*/ 296 w 537"/>
              <a:gd name="T91" fmla="*/ 135 h 868"/>
              <a:gd name="T92" fmla="*/ 314 w 537"/>
              <a:gd name="T93" fmla="*/ 130 h 868"/>
              <a:gd name="T94" fmla="*/ 356 w 537"/>
              <a:gd name="T95" fmla="*/ 103 h 868"/>
              <a:gd name="T96" fmla="*/ 389 w 537"/>
              <a:gd name="T97" fmla="*/ 176 h 868"/>
              <a:gd name="T98" fmla="*/ 371 w 537"/>
              <a:gd name="T99" fmla="*/ 270 h 868"/>
              <a:gd name="T100" fmla="*/ 332 w 537"/>
              <a:gd name="T101" fmla="*/ 318 h 868"/>
              <a:gd name="T102" fmla="*/ 316 w 537"/>
              <a:gd name="T103" fmla="*/ 336 h 868"/>
              <a:gd name="T104" fmla="*/ 382 w 537"/>
              <a:gd name="T105" fmla="*/ 341 h 868"/>
              <a:gd name="T106" fmla="*/ 444 w 537"/>
              <a:gd name="T107" fmla="*/ 333 h 868"/>
              <a:gd name="T108" fmla="*/ 500 w 537"/>
              <a:gd name="T109" fmla="*/ 374 h 868"/>
              <a:gd name="T110" fmla="*/ 514 w 537"/>
              <a:gd name="T111" fmla="*/ 419 h 868"/>
              <a:gd name="T112" fmla="*/ 485 w 537"/>
              <a:gd name="T113" fmla="*/ 393 h 868"/>
              <a:gd name="T114" fmla="*/ 426 w 537"/>
              <a:gd name="T115" fmla="*/ 431 h 868"/>
              <a:gd name="T116" fmla="*/ 408 w 537"/>
              <a:gd name="T117" fmla="*/ 489 h 868"/>
              <a:gd name="T118" fmla="*/ 330 w 537"/>
              <a:gd name="T119" fmla="*/ 530 h 868"/>
              <a:gd name="T120" fmla="*/ 267 w 537"/>
              <a:gd name="T121" fmla="*/ 593 h 868"/>
              <a:gd name="T122" fmla="*/ 265 w 537"/>
              <a:gd name="T123" fmla="*/ 698 h 868"/>
              <a:gd name="T124" fmla="*/ 263 w 537"/>
              <a:gd name="T125" fmla="*/ 771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7" h="868">
                <a:moveTo>
                  <a:pt x="285" y="793"/>
                </a:moveTo>
                <a:lnTo>
                  <a:pt x="285" y="793"/>
                </a:lnTo>
                <a:lnTo>
                  <a:pt x="285" y="793"/>
                </a:lnTo>
                <a:lnTo>
                  <a:pt x="285" y="794"/>
                </a:lnTo>
                <a:lnTo>
                  <a:pt x="285" y="794"/>
                </a:lnTo>
                <a:lnTo>
                  <a:pt x="285" y="795"/>
                </a:lnTo>
                <a:lnTo>
                  <a:pt x="286" y="795"/>
                </a:lnTo>
                <a:lnTo>
                  <a:pt x="286" y="797"/>
                </a:lnTo>
                <a:lnTo>
                  <a:pt x="286" y="798"/>
                </a:lnTo>
                <a:lnTo>
                  <a:pt x="286" y="798"/>
                </a:lnTo>
                <a:lnTo>
                  <a:pt x="288" y="801"/>
                </a:lnTo>
                <a:lnTo>
                  <a:pt x="288" y="801"/>
                </a:lnTo>
                <a:lnTo>
                  <a:pt x="288" y="802"/>
                </a:lnTo>
                <a:lnTo>
                  <a:pt x="288" y="803"/>
                </a:lnTo>
                <a:lnTo>
                  <a:pt x="288" y="803"/>
                </a:lnTo>
                <a:lnTo>
                  <a:pt x="288" y="803"/>
                </a:lnTo>
                <a:lnTo>
                  <a:pt x="288" y="805"/>
                </a:lnTo>
                <a:lnTo>
                  <a:pt x="288" y="805"/>
                </a:lnTo>
                <a:lnTo>
                  <a:pt x="288" y="805"/>
                </a:lnTo>
                <a:lnTo>
                  <a:pt x="288" y="806"/>
                </a:lnTo>
                <a:lnTo>
                  <a:pt x="288" y="806"/>
                </a:lnTo>
                <a:lnTo>
                  <a:pt x="288" y="806"/>
                </a:lnTo>
                <a:lnTo>
                  <a:pt x="288" y="808"/>
                </a:lnTo>
                <a:lnTo>
                  <a:pt x="289" y="808"/>
                </a:lnTo>
                <a:lnTo>
                  <a:pt x="289" y="808"/>
                </a:lnTo>
                <a:lnTo>
                  <a:pt x="289" y="809"/>
                </a:lnTo>
                <a:lnTo>
                  <a:pt x="289" y="809"/>
                </a:lnTo>
                <a:lnTo>
                  <a:pt x="289" y="809"/>
                </a:lnTo>
                <a:lnTo>
                  <a:pt x="289" y="809"/>
                </a:lnTo>
                <a:lnTo>
                  <a:pt x="289" y="810"/>
                </a:lnTo>
                <a:lnTo>
                  <a:pt x="289" y="810"/>
                </a:lnTo>
                <a:lnTo>
                  <a:pt x="289" y="812"/>
                </a:lnTo>
                <a:lnTo>
                  <a:pt x="289" y="812"/>
                </a:lnTo>
                <a:lnTo>
                  <a:pt x="290" y="812"/>
                </a:lnTo>
                <a:lnTo>
                  <a:pt x="290" y="813"/>
                </a:lnTo>
                <a:lnTo>
                  <a:pt x="290" y="813"/>
                </a:lnTo>
                <a:lnTo>
                  <a:pt x="290" y="813"/>
                </a:lnTo>
                <a:lnTo>
                  <a:pt x="290" y="814"/>
                </a:lnTo>
                <a:lnTo>
                  <a:pt x="290" y="814"/>
                </a:lnTo>
                <a:lnTo>
                  <a:pt x="290" y="814"/>
                </a:lnTo>
                <a:lnTo>
                  <a:pt x="290" y="814"/>
                </a:lnTo>
                <a:lnTo>
                  <a:pt x="290" y="816"/>
                </a:lnTo>
                <a:lnTo>
                  <a:pt x="290" y="816"/>
                </a:lnTo>
                <a:lnTo>
                  <a:pt x="290" y="817"/>
                </a:lnTo>
                <a:lnTo>
                  <a:pt x="292" y="817"/>
                </a:lnTo>
                <a:lnTo>
                  <a:pt x="292" y="817"/>
                </a:lnTo>
                <a:lnTo>
                  <a:pt x="292" y="817"/>
                </a:lnTo>
                <a:lnTo>
                  <a:pt x="292" y="819"/>
                </a:lnTo>
                <a:lnTo>
                  <a:pt x="292" y="820"/>
                </a:lnTo>
                <a:lnTo>
                  <a:pt x="292" y="820"/>
                </a:lnTo>
                <a:lnTo>
                  <a:pt x="292" y="820"/>
                </a:lnTo>
                <a:lnTo>
                  <a:pt x="292" y="821"/>
                </a:lnTo>
                <a:lnTo>
                  <a:pt x="292" y="821"/>
                </a:lnTo>
                <a:lnTo>
                  <a:pt x="292" y="823"/>
                </a:lnTo>
                <a:lnTo>
                  <a:pt x="293" y="823"/>
                </a:lnTo>
                <a:lnTo>
                  <a:pt x="293" y="823"/>
                </a:lnTo>
                <a:lnTo>
                  <a:pt x="293" y="824"/>
                </a:lnTo>
                <a:lnTo>
                  <a:pt x="293" y="824"/>
                </a:lnTo>
                <a:lnTo>
                  <a:pt x="293" y="824"/>
                </a:lnTo>
                <a:lnTo>
                  <a:pt x="293" y="825"/>
                </a:lnTo>
                <a:lnTo>
                  <a:pt x="293" y="825"/>
                </a:lnTo>
                <a:lnTo>
                  <a:pt x="293" y="825"/>
                </a:lnTo>
                <a:lnTo>
                  <a:pt x="293" y="827"/>
                </a:lnTo>
                <a:lnTo>
                  <a:pt x="293" y="828"/>
                </a:lnTo>
                <a:lnTo>
                  <a:pt x="293" y="828"/>
                </a:lnTo>
                <a:lnTo>
                  <a:pt x="293" y="828"/>
                </a:lnTo>
                <a:lnTo>
                  <a:pt x="293" y="829"/>
                </a:lnTo>
                <a:lnTo>
                  <a:pt x="293" y="829"/>
                </a:lnTo>
                <a:lnTo>
                  <a:pt x="293" y="831"/>
                </a:lnTo>
                <a:lnTo>
                  <a:pt x="293" y="831"/>
                </a:lnTo>
                <a:lnTo>
                  <a:pt x="295" y="831"/>
                </a:lnTo>
                <a:lnTo>
                  <a:pt x="295" y="832"/>
                </a:lnTo>
                <a:lnTo>
                  <a:pt x="295" y="832"/>
                </a:lnTo>
                <a:lnTo>
                  <a:pt x="295" y="834"/>
                </a:lnTo>
                <a:lnTo>
                  <a:pt x="295" y="834"/>
                </a:lnTo>
                <a:lnTo>
                  <a:pt x="295" y="834"/>
                </a:lnTo>
                <a:lnTo>
                  <a:pt x="295" y="835"/>
                </a:lnTo>
                <a:lnTo>
                  <a:pt x="296" y="836"/>
                </a:lnTo>
                <a:lnTo>
                  <a:pt x="296" y="838"/>
                </a:lnTo>
                <a:lnTo>
                  <a:pt x="296" y="838"/>
                </a:lnTo>
                <a:lnTo>
                  <a:pt x="296" y="839"/>
                </a:lnTo>
                <a:lnTo>
                  <a:pt x="296" y="839"/>
                </a:lnTo>
                <a:lnTo>
                  <a:pt x="296" y="840"/>
                </a:lnTo>
                <a:lnTo>
                  <a:pt x="296" y="840"/>
                </a:lnTo>
                <a:lnTo>
                  <a:pt x="296" y="842"/>
                </a:lnTo>
                <a:lnTo>
                  <a:pt x="296" y="842"/>
                </a:lnTo>
                <a:lnTo>
                  <a:pt x="296" y="842"/>
                </a:lnTo>
                <a:lnTo>
                  <a:pt x="297" y="843"/>
                </a:lnTo>
                <a:lnTo>
                  <a:pt x="297" y="845"/>
                </a:lnTo>
                <a:lnTo>
                  <a:pt x="297" y="845"/>
                </a:lnTo>
                <a:lnTo>
                  <a:pt x="297" y="846"/>
                </a:lnTo>
                <a:lnTo>
                  <a:pt x="297" y="846"/>
                </a:lnTo>
                <a:lnTo>
                  <a:pt x="299" y="847"/>
                </a:lnTo>
                <a:lnTo>
                  <a:pt x="299" y="847"/>
                </a:lnTo>
                <a:lnTo>
                  <a:pt x="299" y="850"/>
                </a:lnTo>
                <a:lnTo>
                  <a:pt x="299" y="851"/>
                </a:lnTo>
                <a:lnTo>
                  <a:pt x="300" y="853"/>
                </a:lnTo>
                <a:lnTo>
                  <a:pt x="300" y="854"/>
                </a:lnTo>
                <a:lnTo>
                  <a:pt x="300" y="854"/>
                </a:lnTo>
                <a:lnTo>
                  <a:pt x="301" y="855"/>
                </a:lnTo>
                <a:lnTo>
                  <a:pt x="301" y="857"/>
                </a:lnTo>
                <a:lnTo>
                  <a:pt x="301" y="858"/>
                </a:lnTo>
                <a:lnTo>
                  <a:pt x="304" y="868"/>
                </a:lnTo>
                <a:lnTo>
                  <a:pt x="301" y="866"/>
                </a:lnTo>
                <a:lnTo>
                  <a:pt x="299" y="864"/>
                </a:lnTo>
                <a:lnTo>
                  <a:pt x="296" y="864"/>
                </a:lnTo>
                <a:lnTo>
                  <a:pt x="296" y="862"/>
                </a:lnTo>
                <a:lnTo>
                  <a:pt x="293" y="861"/>
                </a:lnTo>
                <a:lnTo>
                  <a:pt x="290" y="860"/>
                </a:lnTo>
                <a:lnTo>
                  <a:pt x="288" y="858"/>
                </a:lnTo>
                <a:lnTo>
                  <a:pt x="285" y="857"/>
                </a:lnTo>
                <a:lnTo>
                  <a:pt x="282" y="855"/>
                </a:lnTo>
                <a:lnTo>
                  <a:pt x="280" y="854"/>
                </a:lnTo>
                <a:lnTo>
                  <a:pt x="277" y="853"/>
                </a:lnTo>
                <a:lnTo>
                  <a:pt x="274" y="850"/>
                </a:lnTo>
                <a:lnTo>
                  <a:pt x="271" y="850"/>
                </a:lnTo>
                <a:lnTo>
                  <a:pt x="270" y="847"/>
                </a:lnTo>
                <a:lnTo>
                  <a:pt x="267" y="847"/>
                </a:lnTo>
                <a:lnTo>
                  <a:pt x="265" y="845"/>
                </a:lnTo>
                <a:lnTo>
                  <a:pt x="262" y="843"/>
                </a:lnTo>
                <a:lnTo>
                  <a:pt x="259" y="842"/>
                </a:lnTo>
                <a:lnTo>
                  <a:pt x="256" y="840"/>
                </a:lnTo>
                <a:lnTo>
                  <a:pt x="254" y="839"/>
                </a:lnTo>
                <a:lnTo>
                  <a:pt x="251" y="838"/>
                </a:lnTo>
                <a:lnTo>
                  <a:pt x="248" y="836"/>
                </a:lnTo>
                <a:lnTo>
                  <a:pt x="245" y="835"/>
                </a:lnTo>
                <a:lnTo>
                  <a:pt x="243" y="834"/>
                </a:lnTo>
                <a:lnTo>
                  <a:pt x="240" y="831"/>
                </a:lnTo>
                <a:lnTo>
                  <a:pt x="237" y="829"/>
                </a:lnTo>
                <a:lnTo>
                  <a:pt x="234" y="828"/>
                </a:lnTo>
                <a:lnTo>
                  <a:pt x="232" y="827"/>
                </a:lnTo>
                <a:lnTo>
                  <a:pt x="230" y="825"/>
                </a:lnTo>
                <a:lnTo>
                  <a:pt x="228" y="824"/>
                </a:lnTo>
                <a:lnTo>
                  <a:pt x="225" y="823"/>
                </a:lnTo>
                <a:lnTo>
                  <a:pt x="222" y="821"/>
                </a:lnTo>
                <a:lnTo>
                  <a:pt x="219" y="820"/>
                </a:lnTo>
                <a:lnTo>
                  <a:pt x="217" y="819"/>
                </a:lnTo>
                <a:lnTo>
                  <a:pt x="214" y="817"/>
                </a:lnTo>
                <a:lnTo>
                  <a:pt x="214" y="817"/>
                </a:lnTo>
                <a:lnTo>
                  <a:pt x="211" y="814"/>
                </a:lnTo>
                <a:lnTo>
                  <a:pt x="208" y="814"/>
                </a:lnTo>
                <a:lnTo>
                  <a:pt x="206" y="812"/>
                </a:lnTo>
                <a:lnTo>
                  <a:pt x="203" y="810"/>
                </a:lnTo>
                <a:lnTo>
                  <a:pt x="200" y="809"/>
                </a:lnTo>
                <a:lnTo>
                  <a:pt x="199" y="809"/>
                </a:lnTo>
                <a:lnTo>
                  <a:pt x="197" y="808"/>
                </a:lnTo>
                <a:lnTo>
                  <a:pt x="195" y="806"/>
                </a:lnTo>
                <a:lnTo>
                  <a:pt x="192" y="805"/>
                </a:lnTo>
                <a:lnTo>
                  <a:pt x="189" y="803"/>
                </a:lnTo>
                <a:lnTo>
                  <a:pt x="187" y="802"/>
                </a:lnTo>
                <a:lnTo>
                  <a:pt x="184" y="801"/>
                </a:lnTo>
                <a:lnTo>
                  <a:pt x="181" y="798"/>
                </a:lnTo>
                <a:lnTo>
                  <a:pt x="178" y="798"/>
                </a:lnTo>
                <a:lnTo>
                  <a:pt x="176" y="795"/>
                </a:lnTo>
                <a:lnTo>
                  <a:pt x="174" y="794"/>
                </a:lnTo>
                <a:lnTo>
                  <a:pt x="171" y="793"/>
                </a:lnTo>
                <a:lnTo>
                  <a:pt x="169" y="791"/>
                </a:lnTo>
                <a:lnTo>
                  <a:pt x="166" y="790"/>
                </a:lnTo>
                <a:lnTo>
                  <a:pt x="163" y="788"/>
                </a:lnTo>
                <a:lnTo>
                  <a:pt x="161" y="787"/>
                </a:lnTo>
                <a:lnTo>
                  <a:pt x="158" y="786"/>
                </a:lnTo>
                <a:lnTo>
                  <a:pt x="155" y="784"/>
                </a:lnTo>
                <a:lnTo>
                  <a:pt x="152" y="782"/>
                </a:lnTo>
                <a:lnTo>
                  <a:pt x="150" y="782"/>
                </a:lnTo>
                <a:lnTo>
                  <a:pt x="147" y="779"/>
                </a:lnTo>
                <a:lnTo>
                  <a:pt x="144" y="777"/>
                </a:lnTo>
                <a:lnTo>
                  <a:pt x="141" y="776"/>
                </a:lnTo>
                <a:lnTo>
                  <a:pt x="139" y="775"/>
                </a:lnTo>
                <a:lnTo>
                  <a:pt x="137" y="773"/>
                </a:lnTo>
                <a:lnTo>
                  <a:pt x="135" y="772"/>
                </a:lnTo>
                <a:lnTo>
                  <a:pt x="132" y="771"/>
                </a:lnTo>
                <a:lnTo>
                  <a:pt x="129" y="769"/>
                </a:lnTo>
                <a:lnTo>
                  <a:pt x="126" y="768"/>
                </a:lnTo>
                <a:lnTo>
                  <a:pt x="124" y="765"/>
                </a:lnTo>
                <a:lnTo>
                  <a:pt x="121" y="765"/>
                </a:lnTo>
                <a:lnTo>
                  <a:pt x="118" y="762"/>
                </a:lnTo>
                <a:lnTo>
                  <a:pt x="115" y="761"/>
                </a:lnTo>
                <a:lnTo>
                  <a:pt x="113" y="760"/>
                </a:lnTo>
                <a:lnTo>
                  <a:pt x="110" y="758"/>
                </a:lnTo>
                <a:lnTo>
                  <a:pt x="107" y="757"/>
                </a:lnTo>
                <a:lnTo>
                  <a:pt x="104" y="756"/>
                </a:lnTo>
                <a:lnTo>
                  <a:pt x="102" y="754"/>
                </a:lnTo>
                <a:lnTo>
                  <a:pt x="99" y="753"/>
                </a:lnTo>
                <a:lnTo>
                  <a:pt x="96" y="751"/>
                </a:lnTo>
                <a:lnTo>
                  <a:pt x="93" y="749"/>
                </a:lnTo>
                <a:lnTo>
                  <a:pt x="91" y="749"/>
                </a:lnTo>
                <a:lnTo>
                  <a:pt x="88" y="746"/>
                </a:lnTo>
                <a:lnTo>
                  <a:pt x="85" y="745"/>
                </a:lnTo>
                <a:lnTo>
                  <a:pt x="83" y="743"/>
                </a:lnTo>
                <a:lnTo>
                  <a:pt x="80" y="742"/>
                </a:lnTo>
                <a:lnTo>
                  <a:pt x="78" y="741"/>
                </a:lnTo>
                <a:lnTo>
                  <a:pt x="76" y="739"/>
                </a:lnTo>
                <a:lnTo>
                  <a:pt x="73" y="738"/>
                </a:lnTo>
                <a:lnTo>
                  <a:pt x="70" y="736"/>
                </a:lnTo>
                <a:lnTo>
                  <a:pt x="67" y="735"/>
                </a:lnTo>
                <a:lnTo>
                  <a:pt x="65" y="732"/>
                </a:lnTo>
                <a:lnTo>
                  <a:pt x="62" y="732"/>
                </a:lnTo>
                <a:lnTo>
                  <a:pt x="59" y="730"/>
                </a:lnTo>
                <a:lnTo>
                  <a:pt x="57" y="728"/>
                </a:lnTo>
                <a:lnTo>
                  <a:pt x="55" y="727"/>
                </a:lnTo>
                <a:lnTo>
                  <a:pt x="58" y="721"/>
                </a:lnTo>
                <a:lnTo>
                  <a:pt x="58" y="721"/>
                </a:lnTo>
                <a:lnTo>
                  <a:pt x="58" y="721"/>
                </a:lnTo>
                <a:lnTo>
                  <a:pt x="59" y="721"/>
                </a:lnTo>
                <a:lnTo>
                  <a:pt x="59" y="721"/>
                </a:lnTo>
                <a:lnTo>
                  <a:pt x="59" y="721"/>
                </a:lnTo>
                <a:lnTo>
                  <a:pt x="61" y="721"/>
                </a:lnTo>
                <a:lnTo>
                  <a:pt x="61" y="721"/>
                </a:lnTo>
                <a:lnTo>
                  <a:pt x="61" y="721"/>
                </a:lnTo>
                <a:lnTo>
                  <a:pt x="61" y="721"/>
                </a:lnTo>
                <a:lnTo>
                  <a:pt x="61" y="721"/>
                </a:lnTo>
                <a:lnTo>
                  <a:pt x="62" y="721"/>
                </a:lnTo>
                <a:lnTo>
                  <a:pt x="62" y="721"/>
                </a:lnTo>
                <a:lnTo>
                  <a:pt x="62" y="720"/>
                </a:lnTo>
                <a:lnTo>
                  <a:pt x="63" y="720"/>
                </a:lnTo>
                <a:lnTo>
                  <a:pt x="63" y="721"/>
                </a:lnTo>
                <a:lnTo>
                  <a:pt x="63" y="720"/>
                </a:lnTo>
                <a:lnTo>
                  <a:pt x="63" y="720"/>
                </a:lnTo>
                <a:lnTo>
                  <a:pt x="63" y="720"/>
                </a:lnTo>
                <a:lnTo>
                  <a:pt x="63" y="720"/>
                </a:lnTo>
                <a:lnTo>
                  <a:pt x="63" y="719"/>
                </a:lnTo>
                <a:lnTo>
                  <a:pt x="63" y="719"/>
                </a:lnTo>
                <a:lnTo>
                  <a:pt x="65" y="719"/>
                </a:lnTo>
                <a:lnTo>
                  <a:pt x="65" y="717"/>
                </a:lnTo>
                <a:lnTo>
                  <a:pt x="63" y="717"/>
                </a:lnTo>
                <a:lnTo>
                  <a:pt x="63" y="716"/>
                </a:lnTo>
                <a:lnTo>
                  <a:pt x="63" y="716"/>
                </a:lnTo>
                <a:lnTo>
                  <a:pt x="63" y="716"/>
                </a:lnTo>
                <a:lnTo>
                  <a:pt x="63" y="715"/>
                </a:lnTo>
                <a:lnTo>
                  <a:pt x="63" y="715"/>
                </a:lnTo>
                <a:lnTo>
                  <a:pt x="63" y="715"/>
                </a:lnTo>
                <a:lnTo>
                  <a:pt x="62" y="715"/>
                </a:lnTo>
                <a:lnTo>
                  <a:pt x="62" y="713"/>
                </a:lnTo>
                <a:lnTo>
                  <a:pt x="62" y="713"/>
                </a:lnTo>
                <a:lnTo>
                  <a:pt x="62" y="713"/>
                </a:lnTo>
                <a:lnTo>
                  <a:pt x="62" y="713"/>
                </a:lnTo>
                <a:lnTo>
                  <a:pt x="61" y="713"/>
                </a:lnTo>
                <a:lnTo>
                  <a:pt x="61" y="712"/>
                </a:lnTo>
                <a:lnTo>
                  <a:pt x="61" y="712"/>
                </a:lnTo>
                <a:lnTo>
                  <a:pt x="61" y="712"/>
                </a:lnTo>
                <a:lnTo>
                  <a:pt x="59" y="712"/>
                </a:lnTo>
                <a:lnTo>
                  <a:pt x="59" y="712"/>
                </a:lnTo>
                <a:lnTo>
                  <a:pt x="58" y="712"/>
                </a:lnTo>
                <a:lnTo>
                  <a:pt x="58" y="712"/>
                </a:lnTo>
                <a:lnTo>
                  <a:pt x="58" y="712"/>
                </a:lnTo>
                <a:lnTo>
                  <a:pt x="58" y="712"/>
                </a:lnTo>
                <a:lnTo>
                  <a:pt x="57" y="713"/>
                </a:lnTo>
                <a:lnTo>
                  <a:pt x="57" y="713"/>
                </a:lnTo>
                <a:lnTo>
                  <a:pt x="55" y="713"/>
                </a:lnTo>
                <a:lnTo>
                  <a:pt x="55" y="713"/>
                </a:lnTo>
                <a:lnTo>
                  <a:pt x="55" y="712"/>
                </a:lnTo>
                <a:lnTo>
                  <a:pt x="54" y="712"/>
                </a:lnTo>
                <a:lnTo>
                  <a:pt x="54" y="712"/>
                </a:lnTo>
                <a:lnTo>
                  <a:pt x="52" y="712"/>
                </a:lnTo>
                <a:lnTo>
                  <a:pt x="52" y="712"/>
                </a:lnTo>
                <a:lnTo>
                  <a:pt x="52" y="713"/>
                </a:lnTo>
                <a:lnTo>
                  <a:pt x="52" y="713"/>
                </a:lnTo>
                <a:lnTo>
                  <a:pt x="52" y="713"/>
                </a:lnTo>
                <a:lnTo>
                  <a:pt x="52" y="713"/>
                </a:lnTo>
                <a:lnTo>
                  <a:pt x="51" y="713"/>
                </a:lnTo>
                <a:lnTo>
                  <a:pt x="51" y="715"/>
                </a:lnTo>
                <a:lnTo>
                  <a:pt x="51" y="715"/>
                </a:lnTo>
                <a:lnTo>
                  <a:pt x="51" y="715"/>
                </a:lnTo>
                <a:lnTo>
                  <a:pt x="50" y="715"/>
                </a:lnTo>
                <a:lnTo>
                  <a:pt x="50" y="716"/>
                </a:lnTo>
                <a:lnTo>
                  <a:pt x="50" y="716"/>
                </a:lnTo>
                <a:lnTo>
                  <a:pt x="50" y="716"/>
                </a:lnTo>
                <a:lnTo>
                  <a:pt x="48" y="716"/>
                </a:lnTo>
                <a:lnTo>
                  <a:pt x="48" y="716"/>
                </a:lnTo>
                <a:lnTo>
                  <a:pt x="48" y="716"/>
                </a:lnTo>
                <a:lnTo>
                  <a:pt x="47" y="716"/>
                </a:lnTo>
                <a:lnTo>
                  <a:pt x="47" y="716"/>
                </a:lnTo>
                <a:lnTo>
                  <a:pt x="47" y="716"/>
                </a:lnTo>
                <a:lnTo>
                  <a:pt x="46" y="716"/>
                </a:lnTo>
                <a:lnTo>
                  <a:pt x="46" y="716"/>
                </a:lnTo>
                <a:lnTo>
                  <a:pt x="44" y="716"/>
                </a:lnTo>
                <a:lnTo>
                  <a:pt x="44" y="717"/>
                </a:lnTo>
                <a:lnTo>
                  <a:pt x="44" y="719"/>
                </a:lnTo>
                <a:lnTo>
                  <a:pt x="44" y="719"/>
                </a:lnTo>
                <a:lnTo>
                  <a:pt x="44" y="719"/>
                </a:lnTo>
                <a:lnTo>
                  <a:pt x="44" y="720"/>
                </a:lnTo>
                <a:lnTo>
                  <a:pt x="44" y="721"/>
                </a:lnTo>
                <a:lnTo>
                  <a:pt x="43" y="721"/>
                </a:lnTo>
                <a:lnTo>
                  <a:pt x="43" y="721"/>
                </a:lnTo>
                <a:lnTo>
                  <a:pt x="43" y="720"/>
                </a:lnTo>
                <a:lnTo>
                  <a:pt x="41" y="720"/>
                </a:lnTo>
                <a:lnTo>
                  <a:pt x="41" y="720"/>
                </a:lnTo>
                <a:lnTo>
                  <a:pt x="41" y="721"/>
                </a:lnTo>
                <a:lnTo>
                  <a:pt x="41" y="720"/>
                </a:lnTo>
                <a:lnTo>
                  <a:pt x="41" y="720"/>
                </a:lnTo>
                <a:lnTo>
                  <a:pt x="41" y="720"/>
                </a:lnTo>
                <a:lnTo>
                  <a:pt x="41" y="720"/>
                </a:lnTo>
                <a:lnTo>
                  <a:pt x="41" y="719"/>
                </a:lnTo>
                <a:lnTo>
                  <a:pt x="41" y="719"/>
                </a:lnTo>
                <a:lnTo>
                  <a:pt x="41" y="719"/>
                </a:lnTo>
                <a:lnTo>
                  <a:pt x="41" y="719"/>
                </a:lnTo>
                <a:lnTo>
                  <a:pt x="41" y="719"/>
                </a:lnTo>
                <a:lnTo>
                  <a:pt x="43" y="719"/>
                </a:lnTo>
                <a:lnTo>
                  <a:pt x="43" y="719"/>
                </a:lnTo>
                <a:lnTo>
                  <a:pt x="43" y="717"/>
                </a:lnTo>
                <a:lnTo>
                  <a:pt x="43" y="717"/>
                </a:lnTo>
                <a:lnTo>
                  <a:pt x="41" y="717"/>
                </a:lnTo>
                <a:lnTo>
                  <a:pt x="43" y="716"/>
                </a:lnTo>
                <a:lnTo>
                  <a:pt x="43" y="716"/>
                </a:lnTo>
                <a:lnTo>
                  <a:pt x="43" y="716"/>
                </a:lnTo>
                <a:lnTo>
                  <a:pt x="43" y="716"/>
                </a:lnTo>
                <a:lnTo>
                  <a:pt x="43" y="716"/>
                </a:lnTo>
                <a:lnTo>
                  <a:pt x="43" y="715"/>
                </a:lnTo>
                <a:lnTo>
                  <a:pt x="41" y="715"/>
                </a:lnTo>
                <a:lnTo>
                  <a:pt x="41" y="715"/>
                </a:lnTo>
                <a:lnTo>
                  <a:pt x="41" y="715"/>
                </a:lnTo>
                <a:lnTo>
                  <a:pt x="41" y="715"/>
                </a:lnTo>
                <a:lnTo>
                  <a:pt x="41" y="715"/>
                </a:lnTo>
                <a:lnTo>
                  <a:pt x="41" y="716"/>
                </a:lnTo>
                <a:lnTo>
                  <a:pt x="41" y="715"/>
                </a:lnTo>
                <a:lnTo>
                  <a:pt x="41" y="715"/>
                </a:lnTo>
                <a:lnTo>
                  <a:pt x="40" y="715"/>
                </a:lnTo>
                <a:lnTo>
                  <a:pt x="40" y="713"/>
                </a:lnTo>
                <a:lnTo>
                  <a:pt x="40" y="713"/>
                </a:lnTo>
                <a:lnTo>
                  <a:pt x="40" y="713"/>
                </a:lnTo>
                <a:lnTo>
                  <a:pt x="40" y="713"/>
                </a:lnTo>
                <a:lnTo>
                  <a:pt x="40" y="713"/>
                </a:lnTo>
                <a:lnTo>
                  <a:pt x="40" y="713"/>
                </a:lnTo>
                <a:lnTo>
                  <a:pt x="40" y="712"/>
                </a:lnTo>
                <a:lnTo>
                  <a:pt x="39" y="712"/>
                </a:lnTo>
                <a:lnTo>
                  <a:pt x="39" y="712"/>
                </a:lnTo>
                <a:lnTo>
                  <a:pt x="39" y="712"/>
                </a:lnTo>
                <a:lnTo>
                  <a:pt x="39" y="712"/>
                </a:lnTo>
                <a:lnTo>
                  <a:pt x="39" y="710"/>
                </a:lnTo>
                <a:lnTo>
                  <a:pt x="39" y="710"/>
                </a:lnTo>
                <a:lnTo>
                  <a:pt x="39" y="710"/>
                </a:lnTo>
                <a:lnTo>
                  <a:pt x="39" y="710"/>
                </a:lnTo>
                <a:lnTo>
                  <a:pt x="39" y="710"/>
                </a:lnTo>
                <a:lnTo>
                  <a:pt x="39" y="710"/>
                </a:lnTo>
                <a:lnTo>
                  <a:pt x="39" y="710"/>
                </a:lnTo>
                <a:lnTo>
                  <a:pt x="40" y="710"/>
                </a:lnTo>
                <a:lnTo>
                  <a:pt x="40" y="710"/>
                </a:lnTo>
                <a:lnTo>
                  <a:pt x="40" y="710"/>
                </a:lnTo>
                <a:lnTo>
                  <a:pt x="40" y="712"/>
                </a:lnTo>
                <a:lnTo>
                  <a:pt x="41" y="712"/>
                </a:lnTo>
                <a:lnTo>
                  <a:pt x="41" y="712"/>
                </a:lnTo>
                <a:lnTo>
                  <a:pt x="41" y="712"/>
                </a:lnTo>
                <a:lnTo>
                  <a:pt x="43" y="712"/>
                </a:lnTo>
                <a:lnTo>
                  <a:pt x="43" y="712"/>
                </a:lnTo>
                <a:lnTo>
                  <a:pt x="43" y="710"/>
                </a:lnTo>
                <a:lnTo>
                  <a:pt x="44" y="710"/>
                </a:lnTo>
                <a:lnTo>
                  <a:pt x="44" y="710"/>
                </a:lnTo>
                <a:lnTo>
                  <a:pt x="44" y="709"/>
                </a:lnTo>
                <a:lnTo>
                  <a:pt x="44" y="709"/>
                </a:lnTo>
                <a:lnTo>
                  <a:pt x="44" y="709"/>
                </a:lnTo>
                <a:lnTo>
                  <a:pt x="44" y="710"/>
                </a:lnTo>
                <a:lnTo>
                  <a:pt x="44" y="710"/>
                </a:lnTo>
                <a:lnTo>
                  <a:pt x="44" y="710"/>
                </a:lnTo>
                <a:lnTo>
                  <a:pt x="44" y="710"/>
                </a:lnTo>
                <a:lnTo>
                  <a:pt x="44" y="710"/>
                </a:lnTo>
                <a:lnTo>
                  <a:pt x="46" y="710"/>
                </a:lnTo>
                <a:lnTo>
                  <a:pt x="46" y="712"/>
                </a:lnTo>
                <a:lnTo>
                  <a:pt x="46" y="712"/>
                </a:lnTo>
                <a:lnTo>
                  <a:pt x="47" y="712"/>
                </a:lnTo>
                <a:lnTo>
                  <a:pt x="47" y="710"/>
                </a:lnTo>
                <a:lnTo>
                  <a:pt x="47" y="710"/>
                </a:lnTo>
                <a:lnTo>
                  <a:pt x="48" y="710"/>
                </a:lnTo>
                <a:lnTo>
                  <a:pt x="48" y="710"/>
                </a:lnTo>
                <a:lnTo>
                  <a:pt x="48" y="710"/>
                </a:lnTo>
                <a:lnTo>
                  <a:pt x="50" y="710"/>
                </a:lnTo>
                <a:lnTo>
                  <a:pt x="50" y="710"/>
                </a:lnTo>
                <a:lnTo>
                  <a:pt x="50" y="710"/>
                </a:lnTo>
                <a:lnTo>
                  <a:pt x="51" y="710"/>
                </a:lnTo>
                <a:lnTo>
                  <a:pt x="51" y="710"/>
                </a:lnTo>
                <a:lnTo>
                  <a:pt x="52" y="710"/>
                </a:lnTo>
                <a:lnTo>
                  <a:pt x="52" y="710"/>
                </a:lnTo>
                <a:lnTo>
                  <a:pt x="52" y="710"/>
                </a:lnTo>
                <a:lnTo>
                  <a:pt x="52" y="710"/>
                </a:lnTo>
                <a:lnTo>
                  <a:pt x="54" y="710"/>
                </a:lnTo>
                <a:lnTo>
                  <a:pt x="54" y="710"/>
                </a:lnTo>
                <a:lnTo>
                  <a:pt x="54" y="710"/>
                </a:lnTo>
                <a:lnTo>
                  <a:pt x="54" y="710"/>
                </a:lnTo>
                <a:lnTo>
                  <a:pt x="54" y="710"/>
                </a:lnTo>
                <a:lnTo>
                  <a:pt x="54" y="710"/>
                </a:lnTo>
                <a:lnTo>
                  <a:pt x="54" y="709"/>
                </a:lnTo>
                <a:lnTo>
                  <a:pt x="54" y="709"/>
                </a:lnTo>
                <a:lnTo>
                  <a:pt x="54" y="709"/>
                </a:lnTo>
                <a:lnTo>
                  <a:pt x="54" y="708"/>
                </a:lnTo>
                <a:lnTo>
                  <a:pt x="55" y="708"/>
                </a:lnTo>
                <a:lnTo>
                  <a:pt x="54" y="708"/>
                </a:lnTo>
                <a:lnTo>
                  <a:pt x="54" y="708"/>
                </a:lnTo>
                <a:lnTo>
                  <a:pt x="54" y="706"/>
                </a:lnTo>
                <a:lnTo>
                  <a:pt x="54" y="706"/>
                </a:lnTo>
                <a:lnTo>
                  <a:pt x="54" y="706"/>
                </a:lnTo>
                <a:lnTo>
                  <a:pt x="54" y="705"/>
                </a:lnTo>
                <a:lnTo>
                  <a:pt x="52" y="705"/>
                </a:lnTo>
                <a:lnTo>
                  <a:pt x="52" y="705"/>
                </a:lnTo>
                <a:lnTo>
                  <a:pt x="52" y="705"/>
                </a:lnTo>
                <a:lnTo>
                  <a:pt x="52" y="704"/>
                </a:lnTo>
                <a:lnTo>
                  <a:pt x="52" y="704"/>
                </a:lnTo>
                <a:lnTo>
                  <a:pt x="54" y="704"/>
                </a:lnTo>
                <a:lnTo>
                  <a:pt x="54" y="702"/>
                </a:lnTo>
                <a:lnTo>
                  <a:pt x="52" y="702"/>
                </a:lnTo>
                <a:lnTo>
                  <a:pt x="52" y="702"/>
                </a:lnTo>
                <a:lnTo>
                  <a:pt x="52" y="702"/>
                </a:lnTo>
                <a:lnTo>
                  <a:pt x="52" y="701"/>
                </a:lnTo>
                <a:lnTo>
                  <a:pt x="54" y="701"/>
                </a:lnTo>
                <a:lnTo>
                  <a:pt x="54" y="702"/>
                </a:lnTo>
                <a:lnTo>
                  <a:pt x="54" y="702"/>
                </a:lnTo>
                <a:lnTo>
                  <a:pt x="55" y="702"/>
                </a:lnTo>
                <a:lnTo>
                  <a:pt x="55" y="702"/>
                </a:lnTo>
                <a:lnTo>
                  <a:pt x="55" y="702"/>
                </a:lnTo>
                <a:lnTo>
                  <a:pt x="55" y="702"/>
                </a:lnTo>
                <a:lnTo>
                  <a:pt x="55" y="702"/>
                </a:lnTo>
                <a:lnTo>
                  <a:pt x="57" y="702"/>
                </a:lnTo>
                <a:lnTo>
                  <a:pt x="57" y="704"/>
                </a:lnTo>
                <a:lnTo>
                  <a:pt x="57" y="704"/>
                </a:lnTo>
                <a:lnTo>
                  <a:pt x="57" y="704"/>
                </a:lnTo>
                <a:lnTo>
                  <a:pt x="58" y="704"/>
                </a:lnTo>
                <a:lnTo>
                  <a:pt x="58" y="704"/>
                </a:lnTo>
                <a:lnTo>
                  <a:pt x="58" y="705"/>
                </a:lnTo>
                <a:lnTo>
                  <a:pt x="58" y="705"/>
                </a:lnTo>
                <a:lnTo>
                  <a:pt x="58" y="705"/>
                </a:lnTo>
                <a:lnTo>
                  <a:pt x="59" y="705"/>
                </a:lnTo>
                <a:lnTo>
                  <a:pt x="59" y="705"/>
                </a:lnTo>
                <a:lnTo>
                  <a:pt x="59" y="706"/>
                </a:lnTo>
                <a:lnTo>
                  <a:pt x="59" y="706"/>
                </a:lnTo>
                <a:lnTo>
                  <a:pt x="59" y="706"/>
                </a:lnTo>
                <a:lnTo>
                  <a:pt x="59" y="706"/>
                </a:lnTo>
                <a:lnTo>
                  <a:pt x="59" y="706"/>
                </a:lnTo>
                <a:lnTo>
                  <a:pt x="61" y="706"/>
                </a:lnTo>
                <a:lnTo>
                  <a:pt x="61" y="708"/>
                </a:lnTo>
                <a:lnTo>
                  <a:pt x="61" y="708"/>
                </a:lnTo>
                <a:lnTo>
                  <a:pt x="61" y="708"/>
                </a:lnTo>
                <a:lnTo>
                  <a:pt x="61" y="708"/>
                </a:lnTo>
                <a:lnTo>
                  <a:pt x="61" y="708"/>
                </a:lnTo>
                <a:lnTo>
                  <a:pt x="62" y="708"/>
                </a:lnTo>
                <a:lnTo>
                  <a:pt x="62" y="709"/>
                </a:lnTo>
                <a:lnTo>
                  <a:pt x="62" y="709"/>
                </a:lnTo>
                <a:lnTo>
                  <a:pt x="62" y="709"/>
                </a:lnTo>
                <a:lnTo>
                  <a:pt x="62" y="710"/>
                </a:lnTo>
                <a:lnTo>
                  <a:pt x="62" y="709"/>
                </a:lnTo>
                <a:lnTo>
                  <a:pt x="63" y="709"/>
                </a:lnTo>
                <a:lnTo>
                  <a:pt x="63" y="709"/>
                </a:lnTo>
                <a:lnTo>
                  <a:pt x="63" y="709"/>
                </a:lnTo>
                <a:lnTo>
                  <a:pt x="63" y="709"/>
                </a:lnTo>
                <a:lnTo>
                  <a:pt x="65" y="709"/>
                </a:lnTo>
                <a:lnTo>
                  <a:pt x="65" y="709"/>
                </a:lnTo>
                <a:lnTo>
                  <a:pt x="66" y="709"/>
                </a:lnTo>
                <a:lnTo>
                  <a:pt x="66" y="709"/>
                </a:lnTo>
                <a:lnTo>
                  <a:pt x="66" y="710"/>
                </a:lnTo>
                <a:lnTo>
                  <a:pt x="66" y="710"/>
                </a:lnTo>
                <a:lnTo>
                  <a:pt x="66" y="710"/>
                </a:lnTo>
                <a:lnTo>
                  <a:pt x="66" y="710"/>
                </a:lnTo>
                <a:lnTo>
                  <a:pt x="66" y="710"/>
                </a:lnTo>
                <a:lnTo>
                  <a:pt x="67" y="710"/>
                </a:lnTo>
                <a:lnTo>
                  <a:pt x="67" y="710"/>
                </a:lnTo>
                <a:lnTo>
                  <a:pt x="69" y="710"/>
                </a:lnTo>
                <a:lnTo>
                  <a:pt x="69" y="712"/>
                </a:lnTo>
                <a:lnTo>
                  <a:pt x="67" y="712"/>
                </a:lnTo>
                <a:lnTo>
                  <a:pt x="69" y="712"/>
                </a:lnTo>
                <a:lnTo>
                  <a:pt x="69" y="712"/>
                </a:lnTo>
                <a:lnTo>
                  <a:pt x="69" y="712"/>
                </a:lnTo>
                <a:lnTo>
                  <a:pt x="70" y="712"/>
                </a:lnTo>
                <a:lnTo>
                  <a:pt x="70" y="713"/>
                </a:lnTo>
                <a:lnTo>
                  <a:pt x="70" y="713"/>
                </a:lnTo>
                <a:lnTo>
                  <a:pt x="70" y="713"/>
                </a:lnTo>
                <a:lnTo>
                  <a:pt x="70" y="713"/>
                </a:lnTo>
                <a:lnTo>
                  <a:pt x="70" y="715"/>
                </a:lnTo>
                <a:lnTo>
                  <a:pt x="72" y="715"/>
                </a:lnTo>
                <a:lnTo>
                  <a:pt x="72" y="715"/>
                </a:lnTo>
                <a:lnTo>
                  <a:pt x="72" y="715"/>
                </a:lnTo>
                <a:lnTo>
                  <a:pt x="72" y="715"/>
                </a:lnTo>
                <a:lnTo>
                  <a:pt x="72" y="715"/>
                </a:lnTo>
                <a:lnTo>
                  <a:pt x="73" y="715"/>
                </a:lnTo>
                <a:lnTo>
                  <a:pt x="73" y="715"/>
                </a:lnTo>
                <a:lnTo>
                  <a:pt x="73" y="715"/>
                </a:lnTo>
                <a:lnTo>
                  <a:pt x="74" y="715"/>
                </a:lnTo>
                <a:lnTo>
                  <a:pt x="74" y="715"/>
                </a:lnTo>
                <a:lnTo>
                  <a:pt x="74" y="715"/>
                </a:lnTo>
                <a:lnTo>
                  <a:pt x="74" y="715"/>
                </a:lnTo>
                <a:lnTo>
                  <a:pt x="76" y="715"/>
                </a:lnTo>
                <a:lnTo>
                  <a:pt x="76" y="713"/>
                </a:lnTo>
                <a:lnTo>
                  <a:pt x="76" y="713"/>
                </a:lnTo>
                <a:lnTo>
                  <a:pt x="76" y="713"/>
                </a:lnTo>
                <a:lnTo>
                  <a:pt x="76" y="713"/>
                </a:lnTo>
                <a:lnTo>
                  <a:pt x="76" y="713"/>
                </a:lnTo>
                <a:lnTo>
                  <a:pt x="76" y="712"/>
                </a:lnTo>
                <a:lnTo>
                  <a:pt x="74" y="712"/>
                </a:lnTo>
                <a:lnTo>
                  <a:pt x="74" y="712"/>
                </a:lnTo>
                <a:lnTo>
                  <a:pt x="74" y="710"/>
                </a:lnTo>
                <a:lnTo>
                  <a:pt x="74" y="710"/>
                </a:lnTo>
                <a:lnTo>
                  <a:pt x="74" y="710"/>
                </a:lnTo>
                <a:lnTo>
                  <a:pt x="74" y="710"/>
                </a:lnTo>
                <a:lnTo>
                  <a:pt x="74" y="710"/>
                </a:lnTo>
                <a:lnTo>
                  <a:pt x="74" y="709"/>
                </a:lnTo>
                <a:lnTo>
                  <a:pt x="74" y="709"/>
                </a:lnTo>
                <a:lnTo>
                  <a:pt x="74" y="709"/>
                </a:lnTo>
                <a:lnTo>
                  <a:pt x="74" y="708"/>
                </a:lnTo>
                <a:lnTo>
                  <a:pt x="74" y="708"/>
                </a:lnTo>
                <a:lnTo>
                  <a:pt x="73" y="708"/>
                </a:lnTo>
                <a:lnTo>
                  <a:pt x="73" y="708"/>
                </a:lnTo>
                <a:lnTo>
                  <a:pt x="72" y="708"/>
                </a:lnTo>
                <a:lnTo>
                  <a:pt x="72" y="706"/>
                </a:lnTo>
                <a:lnTo>
                  <a:pt x="72" y="706"/>
                </a:lnTo>
                <a:lnTo>
                  <a:pt x="72" y="706"/>
                </a:lnTo>
                <a:lnTo>
                  <a:pt x="72" y="705"/>
                </a:lnTo>
                <a:lnTo>
                  <a:pt x="72" y="705"/>
                </a:lnTo>
                <a:lnTo>
                  <a:pt x="72" y="705"/>
                </a:lnTo>
                <a:lnTo>
                  <a:pt x="70" y="705"/>
                </a:lnTo>
                <a:lnTo>
                  <a:pt x="70" y="705"/>
                </a:lnTo>
                <a:lnTo>
                  <a:pt x="70" y="705"/>
                </a:lnTo>
                <a:lnTo>
                  <a:pt x="70" y="704"/>
                </a:lnTo>
                <a:lnTo>
                  <a:pt x="70" y="704"/>
                </a:lnTo>
                <a:lnTo>
                  <a:pt x="70" y="702"/>
                </a:lnTo>
                <a:lnTo>
                  <a:pt x="70" y="702"/>
                </a:lnTo>
                <a:lnTo>
                  <a:pt x="69" y="702"/>
                </a:lnTo>
                <a:lnTo>
                  <a:pt x="69" y="702"/>
                </a:lnTo>
                <a:lnTo>
                  <a:pt x="70" y="702"/>
                </a:lnTo>
                <a:lnTo>
                  <a:pt x="70" y="702"/>
                </a:lnTo>
                <a:lnTo>
                  <a:pt x="70" y="702"/>
                </a:lnTo>
                <a:lnTo>
                  <a:pt x="72" y="702"/>
                </a:lnTo>
                <a:lnTo>
                  <a:pt x="72" y="702"/>
                </a:lnTo>
                <a:lnTo>
                  <a:pt x="72" y="702"/>
                </a:lnTo>
                <a:lnTo>
                  <a:pt x="72" y="701"/>
                </a:lnTo>
                <a:lnTo>
                  <a:pt x="73" y="701"/>
                </a:lnTo>
                <a:lnTo>
                  <a:pt x="73" y="701"/>
                </a:lnTo>
                <a:lnTo>
                  <a:pt x="74" y="701"/>
                </a:lnTo>
                <a:lnTo>
                  <a:pt x="74" y="701"/>
                </a:lnTo>
                <a:lnTo>
                  <a:pt x="74" y="701"/>
                </a:lnTo>
                <a:lnTo>
                  <a:pt x="74" y="700"/>
                </a:lnTo>
                <a:lnTo>
                  <a:pt x="74" y="700"/>
                </a:lnTo>
                <a:lnTo>
                  <a:pt x="74" y="700"/>
                </a:lnTo>
                <a:lnTo>
                  <a:pt x="76" y="698"/>
                </a:lnTo>
                <a:lnTo>
                  <a:pt x="76" y="698"/>
                </a:lnTo>
                <a:lnTo>
                  <a:pt x="76" y="697"/>
                </a:lnTo>
                <a:lnTo>
                  <a:pt x="74" y="697"/>
                </a:lnTo>
                <a:lnTo>
                  <a:pt x="74" y="697"/>
                </a:lnTo>
                <a:lnTo>
                  <a:pt x="74" y="697"/>
                </a:lnTo>
                <a:lnTo>
                  <a:pt x="74" y="697"/>
                </a:lnTo>
                <a:lnTo>
                  <a:pt x="74" y="697"/>
                </a:lnTo>
                <a:lnTo>
                  <a:pt x="73" y="697"/>
                </a:lnTo>
                <a:lnTo>
                  <a:pt x="73" y="695"/>
                </a:lnTo>
                <a:lnTo>
                  <a:pt x="73" y="695"/>
                </a:lnTo>
                <a:lnTo>
                  <a:pt x="73" y="694"/>
                </a:lnTo>
                <a:lnTo>
                  <a:pt x="73" y="694"/>
                </a:lnTo>
                <a:lnTo>
                  <a:pt x="73" y="694"/>
                </a:lnTo>
                <a:lnTo>
                  <a:pt x="72" y="694"/>
                </a:lnTo>
                <a:lnTo>
                  <a:pt x="72" y="694"/>
                </a:lnTo>
                <a:lnTo>
                  <a:pt x="72" y="693"/>
                </a:lnTo>
                <a:lnTo>
                  <a:pt x="72" y="693"/>
                </a:lnTo>
                <a:lnTo>
                  <a:pt x="73" y="693"/>
                </a:lnTo>
                <a:lnTo>
                  <a:pt x="73" y="691"/>
                </a:lnTo>
                <a:lnTo>
                  <a:pt x="73" y="691"/>
                </a:lnTo>
                <a:lnTo>
                  <a:pt x="72" y="691"/>
                </a:lnTo>
                <a:lnTo>
                  <a:pt x="73" y="691"/>
                </a:lnTo>
                <a:lnTo>
                  <a:pt x="73" y="691"/>
                </a:lnTo>
                <a:lnTo>
                  <a:pt x="73" y="690"/>
                </a:lnTo>
                <a:lnTo>
                  <a:pt x="73" y="690"/>
                </a:lnTo>
                <a:lnTo>
                  <a:pt x="74" y="690"/>
                </a:lnTo>
                <a:lnTo>
                  <a:pt x="74" y="689"/>
                </a:lnTo>
                <a:lnTo>
                  <a:pt x="74" y="689"/>
                </a:lnTo>
                <a:lnTo>
                  <a:pt x="74" y="689"/>
                </a:lnTo>
                <a:lnTo>
                  <a:pt x="74" y="689"/>
                </a:lnTo>
                <a:lnTo>
                  <a:pt x="74" y="689"/>
                </a:lnTo>
                <a:lnTo>
                  <a:pt x="74" y="689"/>
                </a:lnTo>
                <a:lnTo>
                  <a:pt x="74" y="689"/>
                </a:lnTo>
                <a:lnTo>
                  <a:pt x="74" y="687"/>
                </a:lnTo>
                <a:lnTo>
                  <a:pt x="76" y="687"/>
                </a:lnTo>
                <a:lnTo>
                  <a:pt x="76" y="687"/>
                </a:lnTo>
                <a:lnTo>
                  <a:pt x="74" y="687"/>
                </a:lnTo>
                <a:lnTo>
                  <a:pt x="74" y="686"/>
                </a:lnTo>
                <a:lnTo>
                  <a:pt x="76" y="686"/>
                </a:lnTo>
                <a:lnTo>
                  <a:pt x="76" y="686"/>
                </a:lnTo>
                <a:lnTo>
                  <a:pt x="74" y="686"/>
                </a:lnTo>
                <a:lnTo>
                  <a:pt x="74" y="686"/>
                </a:lnTo>
                <a:lnTo>
                  <a:pt x="76" y="686"/>
                </a:lnTo>
                <a:lnTo>
                  <a:pt x="74" y="686"/>
                </a:lnTo>
                <a:lnTo>
                  <a:pt x="76" y="686"/>
                </a:lnTo>
                <a:lnTo>
                  <a:pt x="76" y="684"/>
                </a:lnTo>
                <a:lnTo>
                  <a:pt x="76" y="684"/>
                </a:lnTo>
                <a:lnTo>
                  <a:pt x="76" y="684"/>
                </a:lnTo>
                <a:lnTo>
                  <a:pt x="76" y="684"/>
                </a:lnTo>
                <a:lnTo>
                  <a:pt x="76" y="683"/>
                </a:lnTo>
                <a:lnTo>
                  <a:pt x="76" y="683"/>
                </a:lnTo>
                <a:lnTo>
                  <a:pt x="76" y="683"/>
                </a:lnTo>
                <a:lnTo>
                  <a:pt x="76" y="683"/>
                </a:lnTo>
                <a:lnTo>
                  <a:pt x="76" y="682"/>
                </a:lnTo>
                <a:lnTo>
                  <a:pt x="76" y="682"/>
                </a:lnTo>
                <a:lnTo>
                  <a:pt x="76" y="680"/>
                </a:lnTo>
                <a:lnTo>
                  <a:pt x="76" y="680"/>
                </a:lnTo>
                <a:lnTo>
                  <a:pt x="76" y="680"/>
                </a:lnTo>
                <a:lnTo>
                  <a:pt x="76" y="680"/>
                </a:lnTo>
                <a:lnTo>
                  <a:pt x="76" y="680"/>
                </a:lnTo>
                <a:lnTo>
                  <a:pt x="77" y="680"/>
                </a:lnTo>
                <a:lnTo>
                  <a:pt x="77" y="680"/>
                </a:lnTo>
                <a:lnTo>
                  <a:pt x="77" y="679"/>
                </a:lnTo>
                <a:lnTo>
                  <a:pt x="77" y="679"/>
                </a:lnTo>
                <a:lnTo>
                  <a:pt x="77" y="679"/>
                </a:lnTo>
                <a:lnTo>
                  <a:pt x="77" y="678"/>
                </a:lnTo>
                <a:lnTo>
                  <a:pt x="78" y="678"/>
                </a:lnTo>
                <a:lnTo>
                  <a:pt x="78" y="678"/>
                </a:lnTo>
                <a:lnTo>
                  <a:pt x="78" y="678"/>
                </a:lnTo>
                <a:lnTo>
                  <a:pt x="78" y="678"/>
                </a:lnTo>
                <a:lnTo>
                  <a:pt x="78" y="676"/>
                </a:lnTo>
                <a:lnTo>
                  <a:pt x="80" y="676"/>
                </a:lnTo>
                <a:lnTo>
                  <a:pt x="80" y="676"/>
                </a:lnTo>
                <a:lnTo>
                  <a:pt x="80" y="676"/>
                </a:lnTo>
                <a:lnTo>
                  <a:pt x="80" y="675"/>
                </a:lnTo>
                <a:lnTo>
                  <a:pt x="80" y="675"/>
                </a:lnTo>
                <a:lnTo>
                  <a:pt x="80" y="675"/>
                </a:lnTo>
                <a:lnTo>
                  <a:pt x="80" y="675"/>
                </a:lnTo>
                <a:lnTo>
                  <a:pt x="81" y="675"/>
                </a:lnTo>
                <a:lnTo>
                  <a:pt x="81" y="675"/>
                </a:lnTo>
                <a:lnTo>
                  <a:pt x="81" y="674"/>
                </a:lnTo>
                <a:lnTo>
                  <a:pt x="83" y="674"/>
                </a:lnTo>
                <a:lnTo>
                  <a:pt x="83" y="675"/>
                </a:lnTo>
                <a:lnTo>
                  <a:pt x="83" y="675"/>
                </a:lnTo>
                <a:lnTo>
                  <a:pt x="83" y="674"/>
                </a:lnTo>
                <a:lnTo>
                  <a:pt x="83" y="674"/>
                </a:lnTo>
                <a:lnTo>
                  <a:pt x="83" y="674"/>
                </a:lnTo>
                <a:lnTo>
                  <a:pt x="83" y="674"/>
                </a:lnTo>
                <a:lnTo>
                  <a:pt x="83" y="672"/>
                </a:lnTo>
                <a:lnTo>
                  <a:pt x="83" y="672"/>
                </a:lnTo>
                <a:lnTo>
                  <a:pt x="83" y="672"/>
                </a:lnTo>
                <a:lnTo>
                  <a:pt x="83" y="672"/>
                </a:lnTo>
                <a:lnTo>
                  <a:pt x="83" y="672"/>
                </a:lnTo>
                <a:lnTo>
                  <a:pt x="84" y="672"/>
                </a:lnTo>
                <a:lnTo>
                  <a:pt x="84" y="672"/>
                </a:lnTo>
                <a:lnTo>
                  <a:pt x="85" y="672"/>
                </a:lnTo>
                <a:lnTo>
                  <a:pt x="85" y="672"/>
                </a:lnTo>
                <a:lnTo>
                  <a:pt x="85" y="671"/>
                </a:lnTo>
                <a:lnTo>
                  <a:pt x="85" y="671"/>
                </a:lnTo>
                <a:lnTo>
                  <a:pt x="85" y="671"/>
                </a:lnTo>
                <a:lnTo>
                  <a:pt x="85" y="669"/>
                </a:lnTo>
                <a:lnTo>
                  <a:pt x="85" y="669"/>
                </a:lnTo>
                <a:lnTo>
                  <a:pt x="85" y="669"/>
                </a:lnTo>
                <a:lnTo>
                  <a:pt x="85" y="669"/>
                </a:lnTo>
                <a:lnTo>
                  <a:pt x="87" y="669"/>
                </a:lnTo>
                <a:lnTo>
                  <a:pt x="87" y="669"/>
                </a:lnTo>
                <a:lnTo>
                  <a:pt x="87" y="669"/>
                </a:lnTo>
                <a:lnTo>
                  <a:pt x="88" y="669"/>
                </a:lnTo>
                <a:lnTo>
                  <a:pt x="88" y="669"/>
                </a:lnTo>
                <a:lnTo>
                  <a:pt x="88" y="668"/>
                </a:lnTo>
                <a:lnTo>
                  <a:pt x="88" y="669"/>
                </a:lnTo>
                <a:lnTo>
                  <a:pt x="88" y="669"/>
                </a:lnTo>
                <a:lnTo>
                  <a:pt x="88" y="669"/>
                </a:lnTo>
                <a:lnTo>
                  <a:pt x="89" y="669"/>
                </a:lnTo>
                <a:lnTo>
                  <a:pt x="89" y="669"/>
                </a:lnTo>
                <a:lnTo>
                  <a:pt x="89" y="668"/>
                </a:lnTo>
                <a:lnTo>
                  <a:pt x="89" y="668"/>
                </a:lnTo>
                <a:lnTo>
                  <a:pt x="89" y="668"/>
                </a:lnTo>
                <a:lnTo>
                  <a:pt x="89" y="668"/>
                </a:lnTo>
                <a:lnTo>
                  <a:pt x="89" y="668"/>
                </a:lnTo>
                <a:lnTo>
                  <a:pt x="89" y="667"/>
                </a:lnTo>
                <a:lnTo>
                  <a:pt x="89" y="667"/>
                </a:lnTo>
                <a:lnTo>
                  <a:pt x="89" y="667"/>
                </a:lnTo>
                <a:lnTo>
                  <a:pt x="91" y="667"/>
                </a:lnTo>
                <a:lnTo>
                  <a:pt x="91" y="667"/>
                </a:lnTo>
                <a:lnTo>
                  <a:pt x="91" y="667"/>
                </a:lnTo>
                <a:lnTo>
                  <a:pt x="91" y="668"/>
                </a:lnTo>
                <a:lnTo>
                  <a:pt x="91" y="668"/>
                </a:lnTo>
                <a:lnTo>
                  <a:pt x="91" y="668"/>
                </a:lnTo>
                <a:lnTo>
                  <a:pt x="92" y="668"/>
                </a:lnTo>
                <a:lnTo>
                  <a:pt x="92" y="669"/>
                </a:lnTo>
                <a:lnTo>
                  <a:pt x="92" y="669"/>
                </a:lnTo>
                <a:lnTo>
                  <a:pt x="92" y="669"/>
                </a:lnTo>
                <a:lnTo>
                  <a:pt x="93" y="669"/>
                </a:lnTo>
                <a:lnTo>
                  <a:pt x="93" y="669"/>
                </a:lnTo>
                <a:lnTo>
                  <a:pt x="93" y="669"/>
                </a:lnTo>
                <a:lnTo>
                  <a:pt x="93" y="669"/>
                </a:lnTo>
                <a:lnTo>
                  <a:pt x="95" y="669"/>
                </a:lnTo>
                <a:lnTo>
                  <a:pt x="95" y="669"/>
                </a:lnTo>
                <a:lnTo>
                  <a:pt x="95" y="669"/>
                </a:lnTo>
                <a:lnTo>
                  <a:pt x="95" y="669"/>
                </a:lnTo>
                <a:lnTo>
                  <a:pt x="96" y="669"/>
                </a:lnTo>
                <a:lnTo>
                  <a:pt x="96" y="668"/>
                </a:lnTo>
                <a:lnTo>
                  <a:pt x="96" y="668"/>
                </a:lnTo>
                <a:lnTo>
                  <a:pt x="96" y="667"/>
                </a:lnTo>
                <a:lnTo>
                  <a:pt x="96" y="667"/>
                </a:lnTo>
                <a:lnTo>
                  <a:pt x="96" y="667"/>
                </a:lnTo>
                <a:lnTo>
                  <a:pt x="96" y="665"/>
                </a:lnTo>
                <a:lnTo>
                  <a:pt x="96" y="665"/>
                </a:lnTo>
                <a:lnTo>
                  <a:pt x="96" y="665"/>
                </a:lnTo>
                <a:lnTo>
                  <a:pt x="96" y="664"/>
                </a:lnTo>
                <a:lnTo>
                  <a:pt x="96" y="664"/>
                </a:lnTo>
                <a:lnTo>
                  <a:pt x="96" y="664"/>
                </a:lnTo>
                <a:lnTo>
                  <a:pt x="96" y="665"/>
                </a:lnTo>
                <a:lnTo>
                  <a:pt x="96" y="664"/>
                </a:lnTo>
                <a:lnTo>
                  <a:pt x="96" y="664"/>
                </a:lnTo>
                <a:lnTo>
                  <a:pt x="96" y="664"/>
                </a:lnTo>
                <a:lnTo>
                  <a:pt x="96" y="664"/>
                </a:lnTo>
                <a:lnTo>
                  <a:pt x="96" y="663"/>
                </a:lnTo>
                <a:lnTo>
                  <a:pt x="96" y="663"/>
                </a:lnTo>
                <a:lnTo>
                  <a:pt x="96" y="661"/>
                </a:lnTo>
                <a:lnTo>
                  <a:pt x="96" y="661"/>
                </a:lnTo>
                <a:lnTo>
                  <a:pt x="96" y="661"/>
                </a:lnTo>
                <a:lnTo>
                  <a:pt x="96" y="660"/>
                </a:lnTo>
                <a:lnTo>
                  <a:pt x="96" y="660"/>
                </a:lnTo>
                <a:lnTo>
                  <a:pt x="96" y="660"/>
                </a:lnTo>
                <a:lnTo>
                  <a:pt x="96" y="658"/>
                </a:lnTo>
                <a:lnTo>
                  <a:pt x="96" y="658"/>
                </a:lnTo>
                <a:lnTo>
                  <a:pt x="96" y="658"/>
                </a:lnTo>
                <a:lnTo>
                  <a:pt x="96" y="658"/>
                </a:lnTo>
                <a:lnTo>
                  <a:pt x="96" y="658"/>
                </a:lnTo>
                <a:lnTo>
                  <a:pt x="96" y="657"/>
                </a:lnTo>
                <a:lnTo>
                  <a:pt x="95" y="657"/>
                </a:lnTo>
                <a:lnTo>
                  <a:pt x="95" y="657"/>
                </a:lnTo>
                <a:lnTo>
                  <a:pt x="95" y="657"/>
                </a:lnTo>
                <a:lnTo>
                  <a:pt x="95" y="656"/>
                </a:lnTo>
                <a:lnTo>
                  <a:pt x="93" y="656"/>
                </a:lnTo>
                <a:lnTo>
                  <a:pt x="93" y="656"/>
                </a:lnTo>
                <a:lnTo>
                  <a:pt x="93" y="656"/>
                </a:lnTo>
                <a:lnTo>
                  <a:pt x="93" y="656"/>
                </a:lnTo>
                <a:lnTo>
                  <a:pt x="93" y="656"/>
                </a:lnTo>
                <a:lnTo>
                  <a:pt x="93" y="654"/>
                </a:lnTo>
                <a:lnTo>
                  <a:pt x="95" y="654"/>
                </a:lnTo>
                <a:lnTo>
                  <a:pt x="95" y="654"/>
                </a:lnTo>
                <a:lnTo>
                  <a:pt x="95" y="653"/>
                </a:lnTo>
                <a:lnTo>
                  <a:pt x="93" y="653"/>
                </a:lnTo>
                <a:lnTo>
                  <a:pt x="93" y="653"/>
                </a:lnTo>
                <a:lnTo>
                  <a:pt x="93" y="653"/>
                </a:lnTo>
                <a:lnTo>
                  <a:pt x="93" y="653"/>
                </a:lnTo>
                <a:lnTo>
                  <a:pt x="92" y="653"/>
                </a:lnTo>
                <a:lnTo>
                  <a:pt x="92" y="653"/>
                </a:lnTo>
                <a:lnTo>
                  <a:pt x="92" y="653"/>
                </a:lnTo>
                <a:lnTo>
                  <a:pt x="91" y="653"/>
                </a:lnTo>
                <a:lnTo>
                  <a:pt x="91" y="653"/>
                </a:lnTo>
                <a:lnTo>
                  <a:pt x="91" y="653"/>
                </a:lnTo>
                <a:lnTo>
                  <a:pt x="91" y="653"/>
                </a:lnTo>
                <a:lnTo>
                  <a:pt x="91" y="653"/>
                </a:lnTo>
                <a:lnTo>
                  <a:pt x="91" y="652"/>
                </a:lnTo>
                <a:lnTo>
                  <a:pt x="89" y="652"/>
                </a:lnTo>
                <a:lnTo>
                  <a:pt x="89" y="652"/>
                </a:lnTo>
                <a:lnTo>
                  <a:pt x="89" y="650"/>
                </a:lnTo>
                <a:lnTo>
                  <a:pt x="89" y="650"/>
                </a:lnTo>
                <a:lnTo>
                  <a:pt x="88" y="650"/>
                </a:lnTo>
                <a:lnTo>
                  <a:pt x="89" y="650"/>
                </a:lnTo>
                <a:lnTo>
                  <a:pt x="88" y="650"/>
                </a:lnTo>
                <a:lnTo>
                  <a:pt x="88" y="650"/>
                </a:lnTo>
                <a:lnTo>
                  <a:pt x="88" y="650"/>
                </a:lnTo>
                <a:lnTo>
                  <a:pt x="87" y="650"/>
                </a:lnTo>
                <a:lnTo>
                  <a:pt x="87" y="650"/>
                </a:lnTo>
                <a:lnTo>
                  <a:pt x="87" y="650"/>
                </a:lnTo>
                <a:lnTo>
                  <a:pt x="85" y="650"/>
                </a:lnTo>
                <a:lnTo>
                  <a:pt x="85" y="652"/>
                </a:lnTo>
                <a:lnTo>
                  <a:pt x="87" y="652"/>
                </a:lnTo>
                <a:lnTo>
                  <a:pt x="85" y="652"/>
                </a:lnTo>
                <a:lnTo>
                  <a:pt x="85" y="652"/>
                </a:lnTo>
                <a:lnTo>
                  <a:pt x="85" y="652"/>
                </a:lnTo>
                <a:lnTo>
                  <a:pt x="84" y="652"/>
                </a:lnTo>
                <a:lnTo>
                  <a:pt x="84" y="652"/>
                </a:lnTo>
                <a:lnTo>
                  <a:pt x="83" y="652"/>
                </a:lnTo>
                <a:lnTo>
                  <a:pt x="83" y="652"/>
                </a:lnTo>
                <a:lnTo>
                  <a:pt x="83" y="652"/>
                </a:lnTo>
                <a:lnTo>
                  <a:pt x="83" y="652"/>
                </a:lnTo>
                <a:lnTo>
                  <a:pt x="83" y="652"/>
                </a:lnTo>
                <a:lnTo>
                  <a:pt x="83" y="653"/>
                </a:lnTo>
                <a:lnTo>
                  <a:pt x="83" y="653"/>
                </a:lnTo>
                <a:lnTo>
                  <a:pt x="83" y="653"/>
                </a:lnTo>
                <a:lnTo>
                  <a:pt x="83" y="653"/>
                </a:lnTo>
                <a:lnTo>
                  <a:pt x="81" y="653"/>
                </a:lnTo>
                <a:lnTo>
                  <a:pt x="81" y="653"/>
                </a:lnTo>
                <a:lnTo>
                  <a:pt x="81" y="654"/>
                </a:lnTo>
                <a:lnTo>
                  <a:pt x="81" y="654"/>
                </a:lnTo>
                <a:lnTo>
                  <a:pt x="81" y="654"/>
                </a:lnTo>
                <a:lnTo>
                  <a:pt x="81" y="653"/>
                </a:lnTo>
                <a:lnTo>
                  <a:pt x="81" y="654"/>
                </a:lnTo>
                <a:lnTo>
                  <a:pt x="80" y="654"/>
                </a:lnTo>
                <a:lnTo>
                  <a:pt x="80" y="653"/>
                </a:lnTo>
                <a:lnTo>
                  <a:pt x="80" y="653"/>
                </a:lnTo>
                <a:lnTo>
                  <a:pt x="80" y="653"/>
                </a:lnTo>
                <a:lnTo>
                  <a:pt x="80" y="653"/>
                </a:lnTo>
                <a:lnTo>
                  <a:pt x="80" y="653"/>
                </a:lnTo>
                <a:lnTo>
                  <a:pt x="80" y="652"/>
                </a:lnTo>
                <a:lnTo>
                  <a:pt x="81" y="652"/>
                </a:lnTo>
                <a:lnTo>
                  <a:pt x="81" y="652"/>
                </a:lnTo>
                <a:lnTo>
                  <a:pt x="81" y="650"/>
                </a:lnTo>
                <a:lnTo>
                  <a:pt x="81" y="650"/>
                </a:lnTo>
                <a:lnTo>
                  <a:pt x="81" y="650"/>
                </a:lnTo>
                <a:lnTo>
                  <a:pt x="81" y="649"/>
                </a:lnTo>
                <a:lnTo>
                  <a:pt x="80" y="649"/>
                </a:lnTo>
                <a:lnTo>
                  <a:pt x="80" y="649"/>
                </a:lnTo>
                <a:lnTo>
                  <a:pt x="80" y="649"/>
                </a:lnTo>
                <a:lnTo>
                  <a:pt x="80" y="648"/>
                </a:lnTo>
                <a:lnTo>
                  <a:pt x="80" y="648"/>
                </a:lnTo>
                <a:lnTo>
                  <a:pt x="80" y="648"/>
                </a:lnTo>
                <a:lnTo>
                  <a:pt x="78" y="648"/>
                </a:lnTo>
                <a:lnTo>
                  <a:pt x="78" y="648"/>
                </a:lnTo>
                <a:lnTo>
                  <a:pt x="77" y="648"/>
                </a:lnTo>
                <a:lnTo>
                  <a:pt x="77" y="648"/>
                </a:lnTo>
                <a:lnTo>
                  <a:pt x="77" y="648"/>
                </a:lnTo>
                <a:lnTo>
                  <a:pt x="77" y="648"/>
                </a:lnTo>
                <a:lnTo>
                  <a:pt x="76" y="648"/>
                </a:lnTo>
                <a:lnTo>
                  <a:pt x="76" y="646"/>
                </a:lnTo>
                <a:lnTo>
                  <a:pt x="76" y="646"/>
                </a:lnTo>
                <a:lnTo>
                  <a:pt x="76" y="646"/>
                </a:lnTo>
                <a:lnTo>
                  <a:pt x="74" y="646"/>
                </a:lnTo>
                <a:lnTo>
                  <a:pt x="74" y="645"/>
                </a:lnTo>
                <a:lnTo>
                  <a:pt x="74" y="645"/>
                </a:lnTo>
                <a:lnTo>
                  <a:pt x="74" y="645"/>
                </a:lnTo>
                <a:lnTo>
                  <a:pt x="74" y="645"/>
                </a:lnTo>
                <a:lnTo>
                  <a:pt x="74" y="645"/>
                </a:lnTo>
                <a:lnTo>
                  <a:pt x="73" y="645"/>
                </a:lnTo>
                <a:lnTo>
                  <a:pt x="73" y="643"/>
                </a:lnTo>
                <a:lnTo>
                  <a:pt x="73" y="643"/>
                </a:lnTo>
                <a:lnTo>
                  <a:pt x="72" y="643"/>
                </a:lnTo>
                <a:lnTo>
                  <a:pt x="72" y="643"/>
                </a:lnTo>
                <a:lnTo>
                  <a:pt x="72" y="642"/>
                </a:lnTo>
                <a:lnTo>
                  <a:pt x="72" y="642"/>
                </a:lnTo>
                <a:lnTo>
                  <a:pt x="72" y="642"/>
                </a:lnTo>
                <a:lnTo>
                  <a:pt x="70" y="642"/>
                </a:lnTo>
                <a:lnTo>
                  <a:pt x="70" y="642"/>
                </a:lnTo>
                <a:lnTo>
                  <a:pt x="69" y="642"/>
                </a:lnTo>
                <a:lnTo>
                  <a:pt x="69" y="642"/>
                </a:lnTo>
                <a:lnTo>
                  <a:pt x="69" y="641"/>
                </a:lnTo>
                <a:lnTo>
                  <a:pt x="69" y="641"/>
                </a:lnTo>
                <a:lnTo>
                  <a:pt x="69" y="641"/>
                </a:lnTo>
                <a:lnTo>
                  <a:pt x="67" y="641"/>
                </a:lnTo>
                <a:lnTo>
                  <a:pt x="67" y="641"/>
                </a:lnTo>
                <a:lnTo>
                  <a:pt x="67" y="639"/>
                </a:lnTo>
                <a:lnTo>
                  <a:pt x="67" y="639"/>
                </a:lnTo>
                <a:lnTo>
                  <a:pt x="67" y="639"/>
                </a:lnTo>
                <a:lnTo>
                  <a:pt x="67" y="639"/>
                </a:lnTo>
                <a:lnTo>
                  <a:pt x="66" y="639"/>
                </a:lnTo>
                <a:lnTo>
                  <a:pt x="66" y="638"/>
                </a:lnTo>
                <a:lnTo>
                  <a:pt x="66" y="638"/>
                </a:lnTo>
                <a:lnTo>
                  <a:pt x="66" y="638"/>
                </a:lnTo>
                <a:lnTo>
                  <a:pt x="66" y="637"/>
                </a:lnTo>
                <a:lnTo>
                  <a:pt x="66" y="637"/>
                </a:lnTo>
                <a:lnTo>
                  <a:pt x="65" y="637"/>
                </a:lnTo>
                <a:lnTo>
                  <a:pt x="65" y="637"/>
                </a:lnTo>
                <a:lnTo>
                  <a:pt x="65" y="637"/>
                </a:lnTo>
                <a:lnTo>
                  <a:pt x="65" y="637"/>
                </a:lnTo>
                <a:lnTo>
                  <a:pt x="63" y="637"/>
                </a:lnTo>
                <a:lnTo>
                  <a:pt x="63" y="635"/>
                </a:lnTo>
                <a:lnTo>
                  <a:pt x="63" y="635"/>
                </a:lnTo>
                <a:lnTo>
                  <a:pt x="63" y="637"/>
                </a:lnTo>
                <a:lnTo>
                  <a:pt x="62" y="637"/>
                </a:lnTo>
                <a:lnTo>
                  <a:pt x="62" y="637"/>
                </a:lnTo>
                <a:lnTo>
                  <a:pt x="62" y="637"/>
                </a:lnTo>
                <a:lnTo>
                  <a:pt x="61" y="637"/>
                </a:lnTo>
                <a:lnTo>
                  <a:pt x="61" y="638"/>
                </a:lnTo>
                <a:lnTo>
                  <a:pt x="61" y="638"/>
                </a:lnTo>
                <a:lnTo>
                  <a:pt x="61" y="638"/>
                </a:lnTo>
                <a:lnTo>
                  <a:pt x="59" y="638"/>
                </a:lnTo>
                <a:lnTo>
                  <a:pt x="59" y="638"/>
                </a:lnTo>
                <a:lnTo>
                  <a:pt x="58" y="638"/>
                </a:lnTo>
                <a:lnTo>
                  <a:pt x="58" y="637"/>
                </a:lnTo>
                <a:lnTo>
                  <a:pt x="58" y="637"/>
                </a:lnTo>
                <a:lnTo>
                  <a:pt x="58" y="637"/>
                </a:lnTo>
                <a:lnTo>
                  <a:pt x="58" y="637"/>
                </a:lnTo>
                <a:lnTo>
                  <a:pt x="58" y="637"/>
                </a:lnTo>
                <a:lnTo>
                  <a:pt x="58" y="635"/>
                </a:lnTo>
                <a:lnTo>
                  <a:pt x="58" y="635"/>
                </a:lnTo>
                <a:lnTo>
                  <a:pt x="57" y="635"/>
                </a:lnTo>
                <a:lnTo>
                  <a:pt x="57" y="634"/>
                </a:lnTo>
                <a:lnTo>
                  <a:pt x="57" y="634"/>
                </a:lnTo>
                <a:lnTo>
                  <a:pt x="55" y="634"/>
                </a:lnTo>
                <a:lnTo>
                  <a:pt x="55" y="635"/>
                </a:lnTo>
                <a:lnTo>
                  <a:pt x="55" y="635"/>
                </a:lnTo>
                <a:lnTo>
                  <a:pt x="55" y="635"/>
                </a:lnTo>
                <a:lnTo>
                  <a:pt x="54" y="635"/>
                </a:lnTo>
                <a:lnTo>
                  <a:pt x="54" y="635"/>
                </a:lnTo>
                <a:lnTo>
                  <a:pt x="52" y="635"/>
                </a:lnTo>
                <a:lnTo>
                  <a:pt x="52" y="635"/>
                </a:lnTo>
                <a:lnTo>
                  <a:pt x="52" y="635"/>
                </a:lnTo>
                <a:lnTo>
                  <a:pt x="52" y="635"/>
                </a:lnTo>
                <a:lnTo>
                  <a:pt x="52" y="635"/>
                </a:lnTo>
                <a:lnTo>
                  <a:pt x="51" y="635"/>
                </a:lnTo>
                <a:lnTo>
                  <a:pt x="51" y="634"/>
                </a:lnTo>
                <a:lnTo>
                  <a:pt x="51" y="634"/>
                </a:lnTo>
                <a:lnTo>
                  <a:pt x="51" y="632"/>
                </a:lnTo>
                <a:lnTo>
                  <a:pt x="51" y="632"/>
                </a:lnTo>
                <a:lnTo>
                  <a:pt x="51" y="631"/>
                </a:lnTo>
                <a:lnTo>
                  <a:pt x="51" y="631"/>
                </a:lnTo>
                <a:lnTo>
                  <a:pt x="51" y="631"/>
                </a:lnTo>
                <a:lnTo>
                  <a:pt x="51" y="631"/>
                </a:lnTo>
                <a:lnTo>
                  <a:pt x="51" y="630"/>
                </a:lnTo>
                <a:lnTo>
                  <a:pt x="51" y="630"/>
                </a:lnTo>
                <a:lnTo>
                  <a:pt x="52" y="630"/>
                </a:lnTo>
                <a:lnTo>
                  <a:pt x="52" y="628"/>
                </a:lnTo>
                <a:lnTo>
                  <a:pt x="52" y="628"/>
                </a:lnTo>
                <a:lnTo>
                  <a:pt x="52" y="628"/>
                </a:lnTo>
                <a:lnTo>
                  <a:pt x="52" y="628"/>
                </a:lnTo>
                <a:lnTo>
                  <a:pt x="54" y="627"/>
                </a:lnTo>
                <a:lnTo>
                  <a:pt x="54" y="627"/>
                </a:lnTo>
                <a:lnTo>
                  <a:pt x="55" y="627"/>
                </a:lnTo>
                <a:lnTo>
                  <a:pt x="55" y="627"/>
                </a:lnTo>
                <a:lnTo>
                  <a:pt x="54" y="626"/>
                </a:lnTo>
                <a:lnTo>
                  <a:pt x="54" y="626"/>
                </a:lnTo>
                <a:lnTo>
                  <a:pt x="54" y="626"/>
                </a:lnTo>
                <a:lnTo>
                  <a:pt x="54" y="624"/>
                </a:lnTo>
                <a:lnTo>
                  <a:pt x="54" y="624"/>
                </a:lnTo>
                <a:lnTo>
                  <a:pt x="54" y="623"/>
                </a:lnTo>
                <a:lnTo>
                  <a:pt x="54" y="623"/>
                </a:lnTo>
                <a:lnTo>
                  <a:pt x="54" y="623"/>
                </a:lnTo>
                <a:lnTo>
                  <a:pt x="52" y="622"/>
                </a:lnTo>
                <a:lnTo>
                  <a:pt x="52" y="622"/>
                </a:lnTo>
                <a:lnTo>
                  <a:pt x="52" y="622"/>
                </a:lnTo>
                <a:lnTo>
                  <a:pt x="51" y="622"/>
                </a:lnTo>
                <a:lnTo>
                  <a:pt x="51" y="623"/>
                </a:lnTo>
                <a:lnTo>
                  <a:pt x="51" y="623"/>
                </a:lnTo>
                <a:lnTo>
                  <a:pt x="51" y="623"/>
                </a:lnTo>
                <a:lnTo>
                  <a:pt x="50" y="623"/>
                </a:lnTo>
                <a:lnTo>
                  <a:pt x="50" y="623"/>
                </a:lnTo>
                <a:lnTo>
                  <a:pt x="50" y="623"/>
                </a:lnTo>
                <a:lnTo>
                  <a:pt x="50" y="623"/>
                </a:lnTo>
                <a:lnTo>
                  <a:pt x="48" y="623"/>
                </a:lnTo>
                <a:lnTo>
                  <a:pt x="48" y="623"/>
                </a:lnTo>
                <a:lnTo>
                  <a:pt x="48" y="623"/>
                </a:lnTo>
                <a:lnTo>
                  <a:pt x="48" y="623"/>
                </a:lnTo>
                <a:lnTo>
                  <a:pt x="50" y="623"/>
                </a:lnTo>
                <a:lnTo>
                  <a:pt x="50" y="622"/>
                </a:lnTo>
                <a:lnTo>
                  <a:pt x="50" y="622"/>
                </a:lnTo>
                <a:lnTo>
                  <a:pt x="50" y="622"/>
                </a:lnTo>
                <a:lnTo>
                  <a:pt x="50" y="620"/>
                </a:lnTo>
                <a:lnTo>
                  <a:pt x="50" y="620"/>
                </a:lnTo>
                <a:lnTo>
                  <a:pt x="51" y="620"/>
                </a:lnTo>
                <a:lnTo>
                  <a:pt x="51" y="620"/>
                </a:lnTo>
                <a:lnTo>
                  <a:pt x="51" y="620"/>
                </a:lnTo>
                <a:lnTo>
                  <a:pt x="51" y="619"/>
                </a:lnTo>
                <a:lnTo>
                  <a:pt x="52" y="619"/>
                </a:lnTo>
                <a:lnTo>
                  <a:pt x="52" y="619"/>
                </a:lnTo>
                <a:lnTo>
                  <a:pt x="51" y="617"/>
                </a:lnTo>
                <a:lnTo>
                  <a:pt x="51" y="617"/>
                </a:lnTo>
                <a:lnTo>
                  <a:pt x="51" y="617"/>
                </a:lnTo>
                <a:lnTo>
                  <a:pt x="51" y="616"/>
                </a:lnTo>
                <a:lnTo>
                  <a:pt x="51" y="616"/>
                </a:lnTo>
                <a:lnTo>
                  <a:pt x="51" y="615"/>
                </a:lnTo>
                <a:lnTo>
                  <a:pt x="51" y="615"/>
                </a:lnTo>
                <a:lnTo>
                  <a:pt x="51" y="615"/>
                </a:lnTo>
                <a:lnTo>
                  <a:pt x="51" y="613"/>
                </a:lnTo>
                <a:lnTo>
                  <a:pt x="51" y="613"/>
                </a:lnTo>
                <a:lnTo>
                  <a:pt x="51" y="612"/>
                </a:lnTo>
                <a:lnTo>
                  <a:pt x="51" y="612"/>
                </a:lnTo>
                <a:lnTo>
                  <a:pt x="52" y="612"/>
                </a:lnTo>
                <a:lnTo>
                  <a:pt x="52" y="612"/>
                </a:lnTo>
                <a:lnTo>
                  <a:pt x="51" y="612"/>
                </a:lnTo>
                <a:lnTo>
                  <a:pt x="51" y="611"/>
                </a:lnTo>
                <a:lnTo>
                  <a:pt x="51" y="611"/>
                </a:lnTo>
                <a:lnTo>
                  <a:pt x="50" y="611"/>
                </a:lnTo>
                <a:lnTo>
                  <a:pt x="50" y="609"/>
                </a:lnTo>
                <a:lnTo>
                  <a:pt x="50" y="609"/>
                </a:lnTo>
                <a:lnTo>
                  <a:pt x="50" y="609"/>
                </a:lnTo>
                <a:lnTo>
                  <a:pt x="50" y="609"/>
                </a:lnTo>
                <a:lnTo>
                  <a:pt x="50" y="608"/>
                </a:lnTo>
                <a:lnTo>
                  <a:pt x="50" y="608"/>
                </a:lnTo>
                <a:lnTo>
                  <a:pt x="48" y="608"/>
                </a:lnTo>
                <a:lnTo>
                  <a:pt x="48" y="606"/>
                </a:lnTo>
                <a:lnTo>
                  <a:pt x="48" y="606"/>
                </a:lnTo>
                <a:lnTo>
                  <a:pt x="47" y="606"/>
                </a:lnTo>
                <a:lnTo>
                  <a:pt x="47" y="606"/>
                </a:lnTo>
                <a:lnTo>
                  <a:pt x="47" y="606"/>
                </a:lnTo>
                <a:lnTo>
                  <a:pt x="46" y="606"/>
                </a:lnTo>
                <a:lnTo>
                  <a:pt x="46" y="606"/>
                </a:lnTo>
                <a:lnTo>
                  <a:pt x="44" y="606"/>
                </a:lnTo>
                <a:lnTo>
                  <a:pt x="44" y="606"/>
                </a:lnTo>
                <a:lnTo>
                  <a:pt x="44" y="606"/>
                </a:lnTo>
                <a:lnTo>
                  <a:pt x="44" y="606"/>
                </a:lnTo>
                <a:lnTo>
                  <a:pt x="44" y="608"/>
                </a:lnTo>
                <a:lnTo>
                  <a:pt x="43" y="608"/>
                </a:lnTo>
                <a:lnTo>
                  <a:pt x="43" y="608"/>
                </a:lnTo>
                <a:lnTo>
                  <a:pt x="41" y="606"/>
                </a:lnTo>
                <a:lnTo>
                  <a:pt x="41" y="608"/>
                </a:lnTo>
                <a:lnTo>
                  <a:pt x="41" y="608"/>
                </a:lnTo>
                <a:lnTo>
                  <a:pt x="41" y="608"/>
                </a:lnTo>
                <a:lnTo>
                  <a:pt x="40" y="608"/>
                </a:lnTo>
                <a:lnTo>
                  <a:pt x="40" y="608"/>
                </a:lnTo>
                <a:lnTo>
                  <a:pt x="40" y="608"/>
                </a:lnTo>
                <a:lnTo>
                  <a:pt x="40" y="609"/>
                </a:lnTo>
                <a:lnTo>
                  <a:pt x="40" y="609"/>
                </a:lnTo>
                <a:lnTo>
                  <a:pt x="40" y="609"/>
                </a:lnTo>
                <a:lnTo>
                  <a:pt x="40" y="609"/>
                </a:lnTo>
                <a:lnTo>
                  <a:pt x="40" y="611"/>
                </a:lnTo>
                <a:lnTo>
                  <a:pt x="39" y="611"/>
                </a:lnTo>
                <a:lnTo>
                  <a:pt x="39" y="611"/>
                </a:lnTo>
                <a:lnTo>
                  <a:pt x="39" y="611"/>
                </a:lnTo>
                <a:lnTo>
                  <a:pt x="39" y="611"/>
                </a:lnTo>
                <a:lnTo>
                  <a:pt x="37" y="611"/>
                </a:lnTo>
                <a:lnTo>
                  <a:pt x="36" y="611"/>
                </a:lnTo>
                <a:lnTo>
                  <a:pt x="36" y="611"/>
                </a:lnTo>
                <a:lnTo>
                  <a:pt x="36" y="611"/>
                </a:lnTo>
                <a:lnTo>
                  <a:pt x="35" y="611"/>
                </a:lnTo>
                <a:lnTo>
                  <a:pt x="35" y="609"/>
                </a:lnTo>
                <a:lnTo>
                  <a:pt x="36" y="609"/>
                </a:lnTo>
                <a:lnTo>
                  <a:pt x="36" y="609"/>
                </a:lnTo>
                <a:lnTo>
                  <a:pt x="36" y="609"/>
                </a:lnTo>
                <a:lnTo>
                  <a:pt x="37" y="609"/>
                </a:lnTo>
                <a:lnTo>
                  <a:pt x="37" y="609"/>
                </a:lnTo>
                <a:lnTo>
                  <a:pt x="37" y="608"/>
                </a:lnTo>
                <a:lnTo>
                  <a:pt x="39" y="608"/>
                </a:lnTo>
                <a:lnTo>
                  <a:pt x="39" y="608"/>
                </a:lnTo>
                <a:lnTo>
                  <a:pt x="37" y="608"/>
                </a:lnTo>
                <a:lnTo>
                  <a:pt x="37" y="606"/>
                </a:lnTo>
                <a:lnTo>
                  <a:pt x="37" y="606"/>
                </a:lnTo>
                <a:lnTo>
                  <a:pt x="37" y="606"/>
                </a:lnTo>
                <a:lnTo>
                  <a:pt x="37" y="606"/>
                </a:lnTo>
                <a:lnTo>
                  <a:pt x="39" y="606"/>
                </a:lnTo>
                <a:lnTo>
                  <a:pt x="39" y="606"/>
                </a:lnTo>
                <a:lnTo>
                  <a:pt x="39" y="606"/>
                </a:lnTo>
                <a:lnTo>
                  <a:pt x="39" y="606"/>
                </a:lnTo>
                <a:lnTo>
                  <a:pt x="40" y="606"/>
                </a:lnTo>
                <a:lnTo>
                  <a:pt x="40" y="606"/>
                </a:lnTo>
                <a:lnTo>
                  <a:pt x="40" y="605"/>
                </a:lnTo>
                <a:lnTo>
                  <a:pt x="41" y="605"/>
                </a:lnTo>
                <a:lnTo>
                  <a:pt x="41" y="605"/>
                </a:lnTo>
                <a:lnTo>
                  <a:pt x="41" y="605"/>
                </a:lnTo>
                <a:lnTo>
                  <a:pt x="41" y="605"/>
                </a:lnTo>
                <a:lnTo>
                  <a:pt x="43" y="605"/>
                </a:lnTo>
                <a:lnTo>
                  <a:pt x="43" y="605"/>
                </a:lnTo>
                <a:lnTo>
                  <a:pt x="43" y="604"/>
                </a:lnTo>
                <a:lnTo>
                  <a:pt x="44" y="604"/>
                </a:lnTo>
                <a:lnTo>
                  <a:pt x="44" y="604"/>
                </a:lnTo>
                <a:lnTo>
                  <a:pt x="44" y="604"/>
                </a:lnTo>
                <a:lnTo>
                  <a:pt x="44" y="604"/>
                </a:lnTo>
                <a:lnTo>
                  <a:pt x="44" y="602"/>
                </a:lnTo>
                <a:lnTo>
                  <a:pt x="46" y="602"/>
                </a:lnTo>
                <a:lnTo>
                  <a:pt x="46" y="602"/>
                </a:lnTo>
                <a:lnTo>
                  <a:pt x="46" y="601"/>
                </a:lnTo>
                <a:lnTo>
                  <a:pt x="46" y="601"/>
                </a:lnTo>
                <a:lnTo>
                  <a:pt x="46" y="601"/>
                </a:lnTo>
                <a:lnTo>
                  <a:pt x="46" y="600"/>
                </a:lnTo>
                <a:lnTo>
                  <a:pt x="44" y="600"/>
                </a:lnTo>
                <a:lnTo>
                  <a:pt x="44" y="600"/>
                </a:lnTo>
                <a:lnTo>
                  <a:pt x="44" y="600"/>
                </a:lnTo>
                <a:lnTo>
                  <a:pt x="44" y="600"/>
                </a:lnTo>
                <a:lnTo>
                  <a:pt x="44" y="598"/>
                </a:lnTo>
                <a:lnTo>
                  <a:pt x="43" y="598"/>
                </a:lnTo>
                <a:lnTo>
                  <a:pt x="43" y="600"/>
                </a:lnTo>
                <a:lnTo>
                  <a:pt x="43" y="600"/>
                </a:lnTo>
                <a:lnTo>
                  <a:pt x="43" y="598"/>
                </a:lnTo>
                <a:lnTo>
                  <a:pt x="43" y="600"/>
                </a:lnTo>
                <a:lnTo>
                  <a:pt x="41" y="600"/>
                </a:lnTo>
                <a:lnTo>
                  <a:pt x="41" y="598"/>
                </a:lnTo>
                <a:lnTo>
                  <a:pt x="43" y="598"/>
                </a:lnTo>
                <a:lnTo>
                  <a:pt x="43" y="598"/>
                </a:lnTo>
                <a:lnTo>
                  <a:pt x="43" y="598"/>
                </a:lnTo>
                <a:lnTo>
                  <a:pt x="43" y="597"/>
                </a:lnTo>
                <a:lnTo>
                  <a:pt x="43" y="597"/>
                </a:lnTo>
                <a:lnTo>
                  <a:pt x="43" y="596"/>
                </a:lnTo>
                <a:lnTo>
                  <a:pt x="43" y="596"/>
                </a:lnTo>
                <a:lnTo>
                  <a:pt x="43" y="596"/>
                </a:lnTo>
                <a:lnTo>
                  <a:pt x="43" y="596"/>
                </a:lnTo>
                <a:lnTo>
                  <a:pt x="43" y="594"/>
                </a:lnTo>
                <a:lnTo>
                  <a:pt x="43" y="594"/>
                </a:lnTo>
                <a:lnTo>
                  <a:pt x="41" y="594"/>
                </a:lnTo>
                <a:lnTo>
                  <a:pt x="41" y="593"/>
                </a:lnTo>
                <a:lnTo>
                  <a:pt x="41" y="593"/>
                </a:lnTo>
                <a:lnTo>
                  <a:pt x="41" y="593"/>
                </a:lnTo>
                <a:lnTo>
                  <a:pt x="43" y="593"/>
                </a:lnTo>
                <a:lnTo>
                  <a:pt x="43" y="591"/>
                </a:lnTo>
                <a:lnTo>
                  <a:pt x="43" y="591"/>
                </a:lnTo>
                <a:lnTo>
                  <a:pt x="43" y="591"/>
                </a:lnTo>
                <a:lnTo>
                  <a:pt x="44" y="590"/>
                </a:lnTo>
                <a:lnTo>
                  <a:pt x="44" y="590"/>
                </a:lnTo>
                <a:lnTo>
                  <a:pt x="43" y="590"/>
                </a:lnTo>
                <a:lnTo>
                  <a:pt x="43" y="590"/>
                </a:lnTo>
                <a:lnTo>
                  <a:pt x="41" y="590"/>
                </a:lnTo>
                <a:lnTo>
                  <a:pt x="41" y="589"/>
                </a:lnTo>
                <a:lnTo>
                  <a:pt x="43" y="589"/>
                </a:lnTo>
                <a:lnTo>
                  <a:pt x="43" y="589"/>
                </a:lnTo>
                <a:lnTo>
                  <a:pt x="43" y="589"/>
                </a:lnTo>
                <a:lnTo>
                  <a:pt x="43" y="587"/>
                </a:lnTo>
                <a:lnTo>
                  <a:pt x="44" y="587"/>
                </a:lnTo>
                <a:lnTo>
                  <a:pt x="44" y="587"/>
                </a:lnTo>
                <a:lnTo>
                  <a:pt x="44" y="587"/>
                </a:lnTo>
                <a:lnTo>
                  <a:pt x="44" y="587"/>
                </a:lnTo>
                <a:lnTo>
                  <a:pt x="44" y="587"/>
                </a:lnTo>
                <a:lnTo>
                  <a:pt x="44" y="587"/>
                </a:lnTo>
                <a:lnTo>
                  <a:pt x="44" y="586"/>
                </a:lnTo>
                <a:lnTo>
                  <a:pt x="44" y="586"/>
                </a:lnTo>
                <a:lnTo>
                  <a:pt x="44" y="585"/>
                </a:lnTo>
                <a:lnTo>
                  <a:pt x="44" y="585"/>
                </a:lnTo>
                <a:lnTo>
                  <a:pt x="44" y="585"/>
                </a:lnTo>
                <a:lnTo>
                  <a:pt x="44" y="585"/>
                </a:lnTo>
                <a:lnTo>
                  <a:pt x="44" y="583"/>
                </a:lnTo>
                <a:lnTo>
                  <a:pt x="44" y="583"/>
                </a:lnTo>
                <a:lnTo>
                  <a:pt x="43" y="583"/>
                </a:lnTo>
                <a:lnTo>
                  <a:pt x="43" y="583"/>
                </a:lnTo>
                <a:lnTo>
                  <a:pt x="43" y="582"/>
                </a:lnTo>
                <a:lnTo>
                  <a:pt x="41" y="582"/>
                </a:lnTo>
                <a:lnTo>
                  <a:pt x="41" y="582"/>
                </a:lnTo>
                <a:lnTo>
                  <a:pt x="41" y="582"/>
                </a:lnTo>
                <a:lnTo>
                  <a:pt x="41" y="582"/>
                </a:lnTo>
                <a:lnTo>
                  <a:pt x="43" y="580"/>
                </a:lnTo>
                <a:lnTo>
                  <a:pt x="43" y="580"/>
                </a:lnTo>
                <a:lnTo>
                  <a:pt x="43" y="579"/>
                </a:lnTo>
                <a:lnTo>
                  <a:pt x="44" y="579"/>
                </a:lnTo>
                <a:lnTo>
                  <a:pt x="44" y="579"/>
                </a:lnTo>
                <a:lnTo>
                  <a:pt x="44" y="579"/>
                </a:lnTo>
                <a:lnTo>
                  <a:pt x="44" y="578"/>
                </a:lnTo>
                <a:lnTo>
                  <a:pt x="44" y="578"/>
                </a:lnTo>
                <a:lnTo>
                  <a:pt x="44" y="576"/>
                </a:lnTo>
                <a:lnTo>
                  <a:pt x="44" y="576"/>
                </a:lnTo>
                <a:lnTo>
                  <a:pt x="44" y="576"/>
                </a:lnTo>
                <a:lnTo>
                  <a:pt x="44" y="576"/>
                </a:lnTo>
                <a:lnTo>
                  <a:pt x="43" y="576"/>
                </a:lnTo>
                <a:lnTo>
                  <a:pt x="43" y="575"/>
                </a:lnTo>
                <a:lnTo>
                  <a:pt x="43" y="575"/>
                </a:lnTo>
                <a:lnTo>
                  <a:pt x="41" y="575"/>
                </a:lnTo>
                <a:lnTo>
                  <a:pt x="41" y="576"/>
                </a:lnTo>
                <a:lnTo>
                  <a:pt x="41" y="576"/>
                </a:lnTo>
                <a:lnTo>
                  <a:pt x="41" y="576"/>
                </a:lnTo>
                <a:lnTo>
                  <a:pt x="41" y="575"/>
                </a:lnTo>
                <a:lnTo>
                  <a:pt x="40" y="575"/>
                </a:lnTo>
                <a:lnTo>
                  <a:pt x="41" y="575"/>
                </a:lnTo>
                <a:lnTo>
                  <a:pt x="41" y="575"/>
                </a:lnTo>
                <a:lnTo>
                  <a:pt x="41" y="574"/>
                </a:lnTo>
                <a:lnTo>
                  <a:pt x="41" y="574"/>
                </a:lnTo>
                <a:lnTo>
                  <a:pt x="41" y="574"/>
                </a:lnTo>
                <a:lnTo>
                  <a:pt x="43" y="574"/>
                </a:lnTo>
                <a:lnTo>
                  <a:pt x="43" y="574"/>
                </a:lnTo>
                <a:lnTo>
                  <a:pt x="44" y="574"/>
                </a:lnTo>
                <a:lnTo>
                  <a:pt x="44" y="574"/>
                </a:lnTo>
                <a:lnTo>
                  <a:pt x="44" y="572"/>
                </a:lnTo>
                <a:lnTo>
                  <a:pt x="44" y="572"/>
                </a:lnTo>
                <a:lnTo>
                  <a:pt x="44" y="571"/>
                </a:lnTo>
                <a:lnTo>
                  <a:pt x="44" y="571"/>
                </a:lnTo>
                <a:lnTo>
                  <a:pt x="44" y="571"/>
                </a:lnTo>
                <a:lnTo>
                  <a:pt x="44" y="571"/>
                </a:lnTo>
                <a:lnTo>
                  <a:pt x="44" y="571"/>
                </a:lnTo>
                <a:lnTo>
                  <a:pt x="44" y="570"/>
                </a:lnTo>
                <a:lnTo>
                  <a:pt x="44" y="571"/>
                </a:lnTo>
                <a:lnTo>
                  <a:pt x="46" y="571"/>
                </a:lnTo>
                <a:lnTo>
                  <a:pt x="46" y="571"/>
                </a:lnTo>
                <a:lnTo>
                  <a:pt x="47" y="571"/>
                </a:lnTo>
                <a:lnTo>
                  <a:pt x="47" y="571"/>
                </a:lnTo>
                <a:lnTo>
                  <a:pt x="47" y="571"/>
                </a:lnTo>
                <a:lnTo>
                  <a:pt x="48" y="570"/>
                </a:lnTo>
                <a:lnTo>
                  <a:pt x="48" y="570"/>
                </a:lnTo>
                <a:lnTo>
                  <a:pt x="48" y="570"/>
                </a:lnTo>
                <a:lnTo>
                  <a:pt x="50" y="570"/>
                </a:lnTo>
                <a:lnTo>
                  <a:pt x="50" y="568"/>
                </a:lnTo>
                <a:lnTo>
                  <a:pt x="50" y="568"/>
                </a:lnTo>
                <a:lnTo>
                  <a:pt x="50" y="568"/>
                </a:lnTo>
                <a:lnTo>
                  <a:pt x="51" y="568"/>
                </a:lnTo>
                <a:lnTo>
                  <a:pt x="51" y="568"/>
                </a:lnTo>
                <a:lnTo>
                  <a:pt x="51" y="568"/>
                </a:lnTo>
                <a:lnTo>
                  <a:pt x="52" y="568"/>
                </a:lnTo>
                <a:lnTo>
                  <a:pt x="52" y="568"/>
                </a:lnTo>
                <a:lnTo>
                  <a:pt x="52" y="568"/>
                </a:lnTo>
                <a:lnTo>
                  <a:pt x="52" y="567"/>
                </a:lnTo>
                <a:lnTo>
                  <a:pt x="54" y="567"/>
                </a:lnTo>
                <a:lnTo>
                  <a:pt x="54" y="567"/>
                </a:lnTo>
                <a:lnTo>
                  <a:pt x="55" y="565"/>
                </a:lnTo>
                <a:lnTo>
                  <a:pt x="55" y="565"/>
                </a:lnTo>
                <a:lnTo>
                  <a:pt x="55" y="565"/>
                </a:lnTo>
                <a:lnTo>
                  <a:pt x="55" y="564"/>
                </a:lnTo>
                <a:lnTo>
                  <a:pt x="55" y="564"/>
                </a:lnTo>
                <a:lnTo>
                  <a:pt x="55" y="563"/>
                </a:lnTo>
                <a:lnTo>
                  <a:pt x="55" y="563"/>
                </a:lnTo>
                <a:lnTo>
                  <a:pt x="57" y="563"/>
                </a:lnTo>
                <a:lnTo>
                  <a:pt x="57" y="563"/>
                </a:lnTo>
                <a:lnTo>
                  <a:pt x="57" y="563"/>
                </a:lnTo>
                <a:lnTo>
                  <a:pt x="57" y="561"/>
                </a:lnTo>
                <a:lnTo>
                  <a:pt x="57" y="561"/>
                </a:lnTo>
                <a:lnTo>
                  <a:pt x="58" y="561"/>
                </a:lnTo>
                <a:lnTo>
                  <a:pt x="58" y="561"/>
                </a:lnTo>
                <a:lnTo>
                  <a:pt x="58" y="560"/>
                </a:lnTo>
                <a:lnTo>
                  <a:pt x="58" y="560"/>
                </a:lnTo>
                <a:lnTo>
                  <a:pt x="58" y="560"/>
                </a:lnTo>
                <a:lnTo>
                  <a:pt x="59" y="560"/>
                </a:lnTo>
                <a:lnTo>
                  <a:pt x="59" y="560"/>
                </a:lnTo>
                <a:lnTo>
                  <a:pt x="59" y="559"/>
                </a:lnTo>
                <a:lnTo>
                  <a:pt x="59" y="559"/>
                </a:lnTo>
                <a:lnTo>
                  <a:pt x="59" y="557"/>
                </a:lnTo>
                <a:lnTo>
                  <a:pt x="59" y="557"/>
                </a:lnTo>
                <a:lnTo>
                  <a:pt x="59" y="557"/>
                </a:lnTo>
                <a:lnTo>
                  <a:pt x="58" y="556"/>
                </a:lnTo>
                <a:lnTo>
                  <a:pt x="58" y="556"/>
                </a:lnTo>
                <a:lnTo>
                  <a:pt x="58" y="556"/>
                </a:lnTo>
                <a:lnTo>
                  <a:pt x="58" y="554"/>
                </a:lnTo>
                <a:lnTo>
                  <a:pt x="58" y="554"/>
                </a:lnTo>
                <a:lnTo>
                  <a:pt x="58" y="556"/>
                </a:lnTo>
                <a:lnTo>
                  <a:pt x="57" y="556"/>
                </a:lnTo>
                <a:lnTo>
                  <a:pt x="57" y="556"/>
                </a:lnTo>
                <a:lnTo>
                  <a:pt x="55" y="556"/>
                </a:lnTo>
                <a:lnTo>
                  <a:pt x="55" y="556"/>
                </a:lnTo>
                <a:lnTo>
                  <a:pt x="55" y="556"/>
                </a:lnTo>
                <a:lnTo>
                  <a:pt x="55" y="556"/>
                </a:lnTo>
                <a:lnTo>
                  <a:pt x="55" y="556"/>
                </a:lnTo>
                <a:lnTo>
                  <a:pt x="54" y="556"/>
                </a:lnTo>
                <a:lnTo>
                  <a:pt x="54" y="556"/>
                </a:lnTo>
                <a:lnTo>
                  <a:pt x="52" y="556"/>
                </a:lnTo>
                <a:lnTo>
                  <a:pt x="52" y="556"/>
                </a:lnTo>
                <a:lnTo>
                  <a:pt x="52" y="556"/>
                </a:lnTo>
                <a:lnTo>
                  <a:pt x="51" y="556"/>
                </a:lnTo>
                <a:lnTo>
                  <a:pt x="51" y="554"/>
                </a:lnTo>
                <a:lnTo>
                  <a:pt x="52" y="554"/>
                </a:lnTo>
                <a:lnTo>
                  <a:pt x="51" y="554"/>
                </a:lnTo>
                <a:lnTo>
                  <a:pt x="52" y="554"/>
                </a:lnTo>
                <a:lnTo>
                  <a:pt x="52" y="554"/>
                </a:lnTo>
                <a:lnTo>
                  <a:pt x="52" y="553"/>
                </a:lnTo>
                <a:lnTo>
                  <a:pt x="52" y="553"/>
                </a:lnTo>
                <a:lnTo>
                  <a:pt x="52" y="552"/>
                </a:lnTo>
                <a:lnTo>
                  <a:pt x="52" y="552"/>
                </a:lnTo>
                <a:lnTo>
                  <a:pt x="52" y="552"/>
                </a:lnTo>
                <a:lnTo>
                  <a:pt x="52" y="552"/>
                </a:lnTo>
                <a:lnTo>
                  <a:pt x="51" y="552"/>
                </a:lnTo>
                <a:lnTo>
                  <a:pt x="51" y="552"/>
                </a:lnTo>
                <a:lnTo>
                  <a:pt x="50" y="550"/>
                </a:lnTo>
                <a:lnTo>
                  <a:pt x="50" y="550"/>
                </a:lnTo>
                <a:lnTo>
                  <a:pt x="50" y="550"/>
                </a:lnTo>
                <a:lnTo>
                  <a:pt x="48" y="550"/>
                </a:lnTo>
                <a:lnTo>
                  <a:pt x="48" y="550"/>
                </a:lnTo>
                <a:lnTo>
                  <a:pt x="50" y="549"/>
                </a:lnTo>
                <a:lnTo>
                  <a:pt x="48" y="549"/>
                </a:lnTo>
                <a:lnTo>
                  <a:pt x="48" y="549"/>
                </a:lnTo>
                <a:lnTo>
                  <a:pt x="50" y="549"/>
                </a:lnTo>
                <a:lnTo>
                  <a:pt x="50" y="549"/>
                </a:lnTo>
                <a:lnTo>
                  <a:pt x="50" y="548"/>
                </a:lnTo>
                <a:lnTo>
                  <a:pt x="48" y="548"/>
                </a:lnTo>
                <a:lnTo>
                  <a:pt x="48" y="548"/>
                </a:lnTo>
                <a:lnTo>
                  <a:pt x="48" y="546"/>
                </a:lnTo>
                <a:lnTo>
                  <a:pt x="47" y="546"/>
                </a:lnTo>
                <a:lnTo>
                  <a:pt x="47" y="546"/>
                </a:lnTo>
                <a:lnTo>
                  <a:pt x="47" y="546"/>
                </a:lnTo>
                <a:lnTo>
                  <a:pt x="47" y="546"/>
                </a:lnTo>
                <a:lnTo>
                  <a:pt x="47" y="546"/>
                </a:lnTo>
                <a:lnTo>
                  <a:pt x="47" y="545"/>
                </a:lnTo>
                <a:lnTo>
                  <a:pt x="47" y="545"/>
                </a:lnTo>
                <a:lnTo>
                  <a:pt x="47" y="545"/>
                </a:lnTo>
                <a:lnTo>
                  <a:pt x="48" y="544"/>
                </a:lnTo>
                <a:lnTo>
                  <a:pt x="48" y="544"/>
                </a:lnTo>
                <a:lnTo>
                  <a:pt x="50" y="544"/>
                </a:lnTo>
                <a:lnTo>
                  <a:pt x="50" y="544"/>
                </a:lnTo>
                <a:lnTo>
                  <a:pt x="50" y="544"/>
                </a:lnTo>
                <a:lnTo>
                  <a:pt x="50" y="544"/>
                </a:lnTo>
                <a:lnTo>
                  <a:pt x="50" y="544"/>
                </a:lnTo>
                <a:lnTo>
                  <a:pt x="51" y="542"/>
                </a:lnTo>
                <a:lnTo>
                  <a:pt x="51" y="542"/>
                </a:lnTo>
                <a:lnTo>
                  <a:pt x="51" y="544"/>
                </a:lnTo>
                <a:lnTo>
                  <a:pt x="52" y="544"/>
                </a:lnTo>
                <a:lnTo>
                  <a:pt x="52" y="544"/>
                </a:lnTo>
                <a:lnTo>
                  <a:pt x="52" y="544"/>
                </a:lnTo>
                <a:lnTo>
                  <a:pt x="52" y="544"/>
                </a:lnTo>
                <a:lnTo>
                  <a:pt x="52" y="545"/>
                </a:lnTo>
                <a:lnTo>
                  <a:pt x="54" y="545"/>
                </a:lnTo>
                <a:lnTo>
                  <a:pt x="54" y="545"/>
                </a:lnTo>
                <a:lnTo>
                  <a:pt x="54" y="545"/>
                </a:lnTo>
                <a:lnTo>
                  <a:pt x="55" y="545"/>
                </a:lnTo>
                <a:lnTo>
                  <a:pt x="55" y="546"/>
                </a:lnTo>
                <a:lnTo>
                  <a:pt x="55" y="546"/>
                </a:lnTo>
                <a:lnTo>
                  <a:pt x="57" y="546"/>
                </a:lnTo>
                <a:lnTo>
                  <a:pt x="57" y="546"/>
                </a:lnTo>
                <a:lnTo>
                  <a:pt x="58" y="546"/>
                </a:lnTo>
                <a:lnTo>
                  <a:pt x="58" y="546"/>
                </a:lnTo>
                <a:lnTo>
                  <a:pt x="58" y="546"/>
                </a:lnTo>
                <a:lnTo>
                  <a:pt x="58" y="546"/>
                </a:lnTo>
                <a:lnTo>
                  <a:pt x="59" y="545"/>
                </a:lnTo>
                <a:lnTo>
                  <a:pt x="59" y="545"/>
                </a:lnTo>
                <a:lnTo>
                  <a:pt x="59" y="544"/>
                </a:lnTo>
                <a:lnTo>
                  <a:pt x="61" y="544"/>
                </a:lnTo>
                <a:lnTo>
                  <a:pt x="61" y="544"/>
                </a:lnTo>
                <a:lnTo>
                  <a:pt x="61" y="544"/>
                </a:lnTo>
                <a:lnTo>
                  <a:pt x="61" y="544"/>
                </a:lnTo>
                <a:lnTo>
                  <a:pt x="61" y="544"/>
                </a:lnTo>
                <a:lnTo>
                  <a:pt x="62" y="544"/>
                </a:lnTo>
                <a:lnTo>
                  <a:pt x="62" y="542"/>
                </a:lnTo>
                <a:lnTo>
                  <a:pt x="62" y="542"/>
                </a:lnTo>
                <a:lnTo>
                  <a:pt x="63" y="542"/>
                </a:lnTo>
                <a:lnTo>
                  <a:pt x="63" y="542"/>
                </a:lnTo>
                <a:lnTo>
                  <a:pt x="63" y="541"/>
                </a:lnTo>
                <a:lnTo>
                  <a:pt x="65" y="541"/>
                </a:lnTo>
                <a:lnTo>
                  <a:pt x="65" y="541"/>
                </a:lnTo>
                <a:lnTo>
                  <a:pt x="65" y="541"/>
                </a:lnTo>
                <a:lnTo>
                  <a:pt x="65" y="539"/>
                </a:lnTo>
                <a:lnTo>
                  <a:pt x="65" y="539"/>
                </a:lnTo>
                <a:lnTo>
                  <a:pt x="65" y="538"/>
                </a:lnTo>
                <a:lnTo>
                  <a:pt x="65" y="538"/>
                </a:lnTo>
                <a:lnTo>
                  <a:pt x="65" y="538"/>
                </a:lnTo>
                <a:lnTo>
                  <a:pt x="65" y="537"/>
                </a:lnTo>
                <a:lnTo>
                  <a:pt x="65" y="537"/>
                </a:lnTo>
                <a:lnTo>
                  <a:pt x="65" y="535"/>
                </a:lnTo>
                <a:lnTo>
                  <a:pt x="65" y="535"/>
                </a:lnTo>
                <a:lnTo>
                  <a:pt x="65" y="535"/>
                </a:lnTo>
                <a:lnTo>
                  <a:pt x="65" y="534"/>
                </a:lnTo>
                <a:lnTo>
                  <a:pt x="66" y="534"/>
                </a:lnTo>
                <a:lnTo>
                  <a:pt x="66" y="534"/>
                </a:lnTo>
                <a:lnTo>
                  <a:pt x="66" y="534"/>
                </a:lnTo>
                <a:lnTo>
                  <a:pt x="66" y="533"/>
                </a:lnTo>
                <a:lnTo>
                  <a:pt x="66" y="533"/>
                </a:lnTo>
                <a:lnTo>
                  <a:pt x="66" y="533"/>
                </a:lnTo>
                <a:lnTo>
                  <a:pt x="67" y="533"/>
                </a:lnTo>
                <a:lnTo>
                  <a:pt x="67" y="533"/>
                </a:lnTo>
                <a:lnTo>
                  <a:pt x="69" y="533"/>
                </a:lnTo>
                <a:lnTo>
                  <a:pt x="69" y="534"/>
                </a:lnTo>
                <a:lnTo>
                  <a:pt x="67" y="534"/>
                </a:lnTo>
                <a:lnTo>
                  <a:pt x="67" y="534"/>
                </a:lnTo>
                <a:lnTo>
                  <a:pt x="67" y="535"/>
                </a:lnTo>
                <a:lnTo>
                  <a:pt x="69" y="535"/>
                </a:lnTo>
                <a:lnTo>
                  <a:pt x="69" y="535"/>
                </a:lnTo>
                <a:lnTo>
                  <a:pt x="69" y="535"/>
                </a:lnTo>
                <a:lnTo>
                  <a:pt x="69" y="537"/>
                </a:lnTo>
                <a:lnTo>
                  <a:pt x="69" y="537"/>
                </a:lnTo>
                <a:lnTo>
                  <a:pt x="69" y="538"/>
                </a:lnTo>
                <a:lnTo>
                  <a:pt x="69" y="538"/>
                </a:lnTo>
                <a:lnTo>
                  <a:pt x="69" y="538"/>
                </a:lnTo>
                <a:lnTo>
                  <a:pt x="70" y="538"/>
                </a:lnTo>
                <a:lnTo>
                  <a:pt x="70" y="538"/>
                </a:lnTo>
                <a:lnTo>
                  <a:pt x="70" y="538"/>
                </a:lnTo>
                <a:lnTo>
                  <a:pt x="72" y="538"/>
                </a:lnTo>
                <a:lnTo>
                  <a:pt x="72" y="538"/>
                </a:lnTo>
                <a:lnTo>
                  <a:pt x="72" y="538"/>
                </a:lnTo>
                <a:lnTo>
                  <a:pt x="73" y="538"/>
                </a:lnTo>
                <a:lnTo>
                  <a:pt x="73" y="538"/>
                </a:lnTo>
                <a:lnTo>
                  <a:pt x="74" y="538"/>
                </a:lnTo>
                <a:lnTo>
                  <a:pt x="74" y="538"/>
                </a:lnTo>
                <a:lnTo>
                  <a:pt x="74" y="538"/>
                </a:lnTo>
                <a:lnTo>
                  <a:pt x="74" y="538"/>
                </a:lnTo>
                <a:lnTo>
                  <a:pt x="76" y="538"/>
                </a:lnTo>
                <a:lnTo>
                  <a:pt x="76" y="538"/>
                </a:lnTo>
                <a:lnTo>
                  <a:pt x="76" y="538"/>
                </a:lnTo>
                <a:lnTo>
                  <a:pt x="77" y="537"/>
                </a:lnTo>
                <a:lnTo>
                  <a:pt x="77" y="537"/>
                </a:lnTo>
                <a:lnTo>
                  <a:pt x="77" y="537"/>
                </a:lnTo>
                <a:lnTo>
                  <a:pt x="77" y="535"/>
                </a:lnTo>
                <a:lnTo>
                  <a:pt x="77" y="535"/>
                </a:lnTo>
                <a:lnTo>
                  <a:pt x="78" y="535"/>
                </a:lnTo>
                <a:lnTo>
                  <a:pt x="78" y="535"/>
                </a:lnTo>
                <a:lnTo>
                  <a:pt x="80" y="535"/>
                </a:lnTo>
                <a:lnTo>
                  <a:pt x="80" y="535"/>
                </a:lnTo>
                <a:lnTo>
                  <a:pt x="80" y="535"/>
                </a:lnTo>
                <a:lnTo>
                  <a:pt x="80" y="535"/>
                </a:lnTo>
                <a:lnTo>
                  <a:pt x="80" y="535"/>
                </a:lnTo>
                <a:lnTo>
                  <a:pt x="81" y="535"/>
                </a:lnTo>
                <a:lnTo>
                  <a:pt x="81" y="535"/>
                </a:lnTo>
                <a:lnTo>
                  <a:pt x="81" y="535"/>
                </a:lnTo>
                <a:lnTo>
                  <a:pt x="83" y="535"/>
                </a:lnTo>
                <a:lnTo>
                  <a:pt x="83" y="535"/>
                </a:lnTo>
                <a:lnTo>
                  <a:pt x="83" y="535"/>
                </a:lnTo>
                <a:lnTo>
                  <a:pt x="83" y="535"/>
                </a:lnTo>
                <a:lnTo>
                  <a:pt x="84" y="535"/>
                </a:lnTo>
                <a:lnTo>
                  <a:pt x="84" y="535"/>
                </a:lnTo>
                <a:lnTo>
                  <a:pt x="84" y="535"/>
                </a:lnTo>
                <a:lnTo>
                  <a:pt x="84" y="535"/>
                </a:lnTo>
                <a:lnTo>
                  <a:pt x="84" y="534"/>
                </a:lnTo>
                <a:lnTo>
                  <a:pt x="85" y="534"/>
                </a:lnTo>
                <a:lnTo>
                  <a:pt x="85" y="534"/>
                </a:lnTo>
                <a:lnTo>
                  <a:pt x="85" y="533"/>
                </a:lnTo>
                <a:lnTo>
                  <a:pt x="85" y="533"/>
                </a:lnTo>
                <a:lnTo>
                  <a:pt x="85" y="533"/>
                </a:lnTo>
                <a:lnTo>
                  <a:pt x="85" y="531"/>
                </a:lnTo>
                <a:lnTo>
                  <a:pt x="85" y="531"/>
                </a:lnTo>
                <a:lnTo>
                  <a:pt x="85" y="530"/>
                </a:lnTo>
                <a:lnTo>
                  <a:pt x="85" y="530"/>
                </a:lnTo>
                <a:lnTo>
                  <a:pt x="85" y="529"/>
                </a:lnTo>
                <a:lnTo>
                  <a:pt x="85" y="529"/>
                </a:lnTo>
                <a:lnTo>
                  <a:pt x="85" y="529"/>
                </a:lnTo>
                <a:lnTo>
                  <a:pt x="85" y="527"/>
                </a:lnTo>
                <a:lnTo>
                  <a:pt x="85" y="527"/>
                </a:lnTo>
                <a:lnTo>
                  <a:pt x="85" y="527"/>
                </a:lnTo>
                <a:lnTo>
                  <a:pt x="85" y="524"/>
                </a:lnTo>
                <a:lnTo>
                  <a:pt x="85" y="524"/>
                </a:lnTo>
                <a:lnTo>
                  <a:pt x="85" y="524"/>
                </a:lnTo>
                <a:lnTo>
                  <a:pt x="85" y="523"/>
                </a:lnTo>
                <a:lnTo>
                  <a:pt x="85" y="523"/>
                </a:lnTo>
                <a:lnTo>
                  <a:pt x="84" y="523"/>
                </a:lnTo>
                <a:lnTo>
                  <a:pt x="84" y="522"/>
                </a:lnTo>
                <a:lnTo>
                  <a:pt x="84" y="522"/>
                </a:lnTo>
                <a:lnTo>
                  <a:pt x="84" y="520"/>
                </a:lnTo>
                <a:lnTo>
                  <a:pt x="84" y="520"/>
                </a:lnTo>
                <a:lnTo>
                  <a:pt x="84" y="519"/>
                </a:lnTo>
                <a:lnTo>
                  <a:pt x="84" y="519"/>
                </a:lnTo>
                <a:lnTo>
                  <a:pt x="85" y="519"/>
                </a:lnTo>
                <a:lnTo>
                  <a:pt x="85" y="519"/>
                </a:lnTo>
                <a:lnTo>
                  <a:pt x="85" y="519"/>
                </a:lnTo>
                <a:lnTo>
                  <a:pt x="85" y="518"/>
                </a:lnTo>
                <a:lnTo>
                  <a:pt x="85" y="518"/>
                </a:lnTo>
                <a:lnTo>
                  <a:pt x="85" y="516"/>
                </a:lnTo>
                <a:lnTo>
                  <a:pt x="85" y="516"/>
                </a:lnTo>
                <a:lnTo>
                  <a:pt x="85" y="516"/>
                </a:lnTo>
                <a:lnTo>
                  <a:pt x="85" y="515"/>
                </a:lnTo>
                <a:lnTo>
                  <a:pt x="85" y="515"/>
                </a:lnTo>
                <a:lnTo>
                  <a:pt x="85" y="513"/>
                </a:lnTo>
                <a:lnTo>
                  <a:pt x="85" y="513"/>
                </a:lnTo>
                <a:lnTo>
                  <a:pt x="85" y="513"/>
                </a:lnTo>
                <a:lnTo>
                  <a:pt x="85" y="513"/>
                </a:lnTo>
                <a:lnTo>
                  <a:pt x="85" y="512"/>
                </a:lnTo>
                <a:lnTo>
                  <a:pt x="85" y="512"/>
                </a:lnTo>
                <a:lnTo>
                  <a:pt x="87" y="512"/>
                </a:lnTo>
                <a:lnTo>
                  <a:pt x="87" y="511"/>
                </a:lnTo>
                <a:lnTo>
                  <a:pt x="87" y="511"/>
                </a:lnTo>
                <a:lnTo>
                  <a:pt x="88" y="511"/>
                </a:lnTo>
                <a:lnTo>
                  <a:pt x="88" y="511"/>
                </a:lnTo>
                <a:lnTo>
                  <a:pt x="88" y="511"/>
                </a:lnTo>
                <a:lnTo>
                  <a:pt x="88" y="511"/>
                </a:lnTo>
                <a:lnTo>
                  <a:pt x="88" y="509"/>
                </a:lnTo>
                <a:lnTo>
                  <a:pt x="88" y="509"/>
                </a:lnTo>
                <a:lnTo>
                  <a:pt x="88" y="509"/>
                </a:lnTo>
                <a:lnTo>
                  <a:pt x="89" y="509"/>
                </a:lnTo>
                <a:lnTo>
                  <a:pt x="89" y="508"/>
                </a:lnTo>
                <a:lnTo>
                  <a:pt x="89" y="508"/>
                </a:lnTo>
                <a:lnTo>
                  <a:pt x="89" y="508"/>
                </a:lnTo>
                <a:lnTo>
                  <a:pt x="91" y="508"/>
                </a:lnTo>
                <a:lnTo>
                  <a:pt x="91" y="508"/>
                </a:lnTo>
                <a:lnTo>
                  <a:pt x="91" y="507"/>
                </a:lnTo>
                <a:lnTo>
                  <a:pt x="91" y="507"/>
                </a:lnTo>
                <a:lnTo>
                  <a:pt x="91" y="505"/>
                </a:lnTo>
                <a:lnTo>
                  <a:pt x="92" y="505"/>
                </a:lnTo>
                <a:lnTo>
                  <a:pt x="92" y="505"/>
                </a:lnTo>
                <a:lnTo>
                  <a:pt x="92" y="505"/>
                </a:lnTo>
                <a:lnTo>
                  <a:pt x="93" y="505"/>
                </a:lnTo>
                <a:lnTo>
                  <a:pt x="93" y="505"/>
                </a:lnTo>
                <a:lnTo>
                  <a:pt x="93" y="505"/>
                </a:lnTo>
                <a:lnTo>
                  <a:pt x="93" y="504"/>
                </a:lnTo>
                <a:lnTo>
                  <a:pt x="93" y="504"/>
                </a:lnTo>
                <a:lnTo>
                  <a:pt x="95" y="504"/>
                </a:lnTo>
                <a:lnTo>
                  <a:pt x="95" y="504"/>
                </a:lnTo>
                <a:lnTo>
                  <a:pt x="96" y="504"/>
                </a:lnTo>
                <a:lnTo>
                  <a:pt x="96" y="503"/>
                </a:lnTo>
                <a:lnTo>
                  <a:pt x="96" y="503"/>
                </a:lnTo>
                <a:lnTo>
                  <a:pt x="96" y="503"/>
                </a:lnTo>
                <a:lnTo>
                  <a:pt x="96" y="503"/>
                </a:lnTo>
                <a:lnTo>
                  <a:pt x="96" y="501"/>
                </a:lnTo>
                <a:lnTo>
                  <a:pt x="98" y="501"/>
                </a:lnTo>
                <a:lnTo>
                  <a:pt x="98" y="501"/>
                </a:lnTo>
                <a:lnTo>
                  <a:pt x="98" y="500"/>
                </a:lnTo>
                <a:lnTo>
                  <a:pt x="98" y="500"/>
                </a:lnTo>
                <a:lnTo>
                  <a:pt x="98" y="500"/>
                </a:lnTo>
                <a:lnTo>
                  <a:pt x="98" y="500"/>
                </a:lnTo>
                <a:lnTo>
                  <a:pt x="98" y="498"/>
                </a:lnTo>
                <a:lnTo>
                  <a:pt x="99" y="498"/>
                </a:lnTo>
                <a:lnTo>
                  <a:pt x="99" y="497"/>
                </a:lnTo>
                <a:lnTo>
                  <a:pt x="99" y="497"/>
                </a:lnTo>
                <a:lnTo>
                  <a:pt x="99" y="497"/>
                </a:lnTo>
                <a:lnTo>
                  <a:pt x="99" y="497"/>
                </a:lnTo>
                <a:lnTo>
                  <a:pt x="99" y="496"/>
                </a:lnTo>
                <a:lnTo>
                  <a:pt x="99" y="496"/>
                </a:lnTo>
                <a:lnTo>
                  <a:pt x="99" y="494"/>
                </a:lnTo>
                <a:lnTo>
                  <a:pt x="100" y="494"/>
                </a:lnTo>
                <a:lnTo>
                  <a:pt x="100" y="494"/>
                </a:lnTo>
                <a:lnTo>
                  <a:pt x="100" y="494"/>
                </a:lnTo>
                <a:lnTo>
                  <a:pt x="100" y="494"/>
                </a:lnTo>
                <a:lnTo>
                  <a:pt x="100" y="493"/>
                </a:lnTo>
                <a:lnTo>
                  <a:pt x="100" y="493"/>
                </a:lnTo>
                <a:lnTo>
                  <a:pt x="100" y="492"/>
                </a:lnTo>
                <a:lnTo>
                  <a:pt x="100" y="492"/>
                </a:lnTo>
                <a:lnTo>
                  <a:pt x="100" y="492"/>
                </a:lnTo>
                <a:lnTo>
                  <a:pt x="100" y="490"/>
                </a:lnTo>
                <a:lnTo>
                  <a:pt x="100" y="490"/>
                </a:lnTo>
                <a:lnTo>
                  <a:pt x="102" y="489"/>
                </a:lnTo>
                <a:lnTo>
                  <a:pt x="102" y="489"/>
                </a:lnTo>
                <a:lnTo>
                  <a:pt x="102" y="489"/>
                </a:lnTo>
                <a:lnTo>
                  <a:pt x="100" y="489"/>
                </a:lnTo>
                <a:lnTo>
                  <a:pt x="100" y="489"/>
                </a:lnTo>
                <a:lnTo>
                  <a:pt x="99" y="489"/>
                </a:lnTo>
                <a:lnTo>
                  <a:pt x="99" y="489"/>
                </a:lnTo>
                <a:lnTo>
                  <a:pt x="99" y="489"/>
                </a:lnTo>
                <a:lnTo>
                  <a:pt x="99" y="489"/>
                </a:lnTo>
                <a:lnTo>
                  <a:pt x="99" y="489"/>
                </a:lnTo>
                <a:lnTo>
                  <a:pt x="98" y="489"/>
                </a:lnTo>
                <a:lnTo>
                  <a:pt x="98" y="487"/>
                </a:lnTo>
                <a:lnTo>
                  <a:pt x="98" y="487"/>
                </a:lnTo>
                <a:lnTo>
                  <a:pt x="98" y="489"/>
                </a:lnTo>
                <a:lnTo>
                  <a:pt x="96" y="489"/>
                </a:lnTo>
                <a:lnTo>
                  <a:pt x="96" y="489"/>
                </a:lnTo>
                <a:lnTo>
                  <a:pt x="96" y="489"/>
                </a:lnTo>
                <a:lnTo>
                  <a:pt x="95" y="489"/>
                </a:lnTo>
                <a:lnTo>
                  <a:pt x="95" y="489"/>
                </a:lnTo>
                <a:lnTo>
                  <a:pt x="93" y="489"/>
                </a:lnTo>
                <a:lnTo>
                  <a:pt x="93" y="489"/>
                </a:lnTo>
                <a:lnTo>
                  <a:pt x="93" y="489"/>
                </a:lnTo>
                <a:lnTo>
                  <a:pt x="93" y="489"/>
                </a:lnTo>
                <a:lnTo>
                  <a:pt x="93" y="490"/>
                </a:lnTo>
                <a:lnTo>
                  <a:pt x="92" y="490"/>
                </a:lnTo>
                <a:lnTo>
                  <a:pt x="92" y="490"/>
                </a:lnTo>
                <a:lnTo>
                  <a:pt x="92" y="492"/>
                </a:lnTo>
                <a:lnTo>
                  <a:pt x="92" y="492"/>
                </a:lnTo>
                <a:lnTo>
                  <a:pt x="91" y="492"/>
                </a:lnTo>
                <a:lnTo>
                  <a:pt x="91" y="492"/>
                </a:lnTo>
                <a:lnTo>
                  <a:pt x="91" y="493"/>
                </a:lnTo>
                <a:lnTo>
                  <a:pt x="91" y="493"/>
                </a:lnTo>
                <a:lnTo>
                  <a:pt x="91" y="493"/>
                </a:lnTo>
                <a:lnTo>
                  <a:pt x="89" y="493"/>
                </a:lnTo>
                <a:lnTo>
                  <a:pt x="89" y="494"/>
                </a:lnTo>
                <a:lnTo>
                  <a:pt x="89" y="494"/>
                </a:lnTo>
                <a:lnTo>
                  <a:pt x="88" y="494"/>
                </a:lnTo>
                <a:lnTo>
                  <a:pt x="88" y="494"/>
                </a:lnTo>
                <a:lnTo>
                  <a:pt x="88" y="494"/>
                </a:lnTo>
                <a:lnTo>
                  <a:pt x="88" y="494"/>
                </a:lnTo>
                <a:lnTo>
                  <a:pt x="88" y="494"/>
                </a:lnTo>
                <a:lnTo>
                  <a:pt x="87" y="494"/>
                </a:lnTo>
                <a:lnTo>
                  <a:pt x="87" y="494"/>
                </a:lnTo>
                <a:lnTo>
                  <a:pt x="87" y="496"/>
                </a:lnTo>
                <a:lnTo>
                  <a:pt x="85" y="496"/>
                </a:lnTo>
                <a:lnTo>
                  <a:pt x="85" y="496"/>
                </a:lnTo>
                <a:lnTo>
                  <a:pt x="85" y="496"/>
                </a:lnTo>
                <a:lnTo>
                  <a:pt x="85" y="497"/>
                </a:lnTo>
                <a:lnTo>
                  <a:pt x="85" y="497"/>
                </a:lnTo>
                <a:lnTo>
                  <a:pt x="85" y="497"/>
                </a:lnTo>
                <a:lnTo>
                  <a:pt x="84" y="497"/>
                </a:lnTo>
                <a:lnTo>
                  <a:pt x="84" y="497"/>
                </a:lnTo>
                <a:lnTo>
                  <a:pt x="84" y="496"/>
                </a:lnTo>
                <a:lnTo>
                  <a:pt x="83" y="496"/>
                </a:lnTo>
                <a:lnTo>
                  <a:pt x="83" y="494"/>
                </a:lnTo>
                <a:lnTo>
                  <a:pt x="83" y="494"/>
                </a:lnTo>
                <a:lnTo>
                  <a:pt x="81" y="494"/>
                </a:lnTo>
                <a:lnTo>
                  <a:pt x="81" y="494"/>
                </a:lnTo>
                <a:lnTo>
                  <a:pt x="80" y="494"/>
                </a:lnTo>
                <a:lnTo>
                  <a:pt x="80" y="493"/>
                </a:lnTo>
                <a:lnTo>
                  <a:pt x="80" y="493"/>
                </a:lnTo>
                <a:lnTo>
                  <a:pt x="80" y="493"/>
                </a:lnTo>
                <a:lnTo>
                  <a:pt x="80" y="492"/>
                </a:lnTo>
                <a:lnTo>
                  <a:pt x="78" y="492"/>
                </a:lnTo>
                <a:lnTo>
                  <a:pt x="78" y="492"/>
                </a:lnTo>
                <a:lnTo>
                  <a:pt x="77" y="492"/>
                </a:lnTo>
                <a:lnTo>
                  <a:pt x="77" y="492"/>
                </a:lnTo>
                <a:lnTo>
                  <a:pt x="77" y="492"/>
                </a:lnTo>
                <a:lnTo>
                  <a:pt x="76" y="492"/>
                </a:lnTo>
                <a:lnTo>
                  <a:pt x="76" y="492"/>
                </a:lnTo>
                <a:lnTo>
                  <a:pt x="76" y="492"/>
                </a:lnTo>
                <a:lnTo>
                  <a:pt x="76" y="492"/>
                </a:lnTo>
                <a:lnTo>
                  <a:pt x="76" y="493"/>
                </a:lnTo>
                <a:lnTo>
                  <a:pt x="74" y="493"/>
                </a:lnTo>
                <a:lnTo>
                  <a:pt x="74" y="493"/>
                </a:lnTo>
                <a:lnTo>
                  <a:pt x="74" y="494"/>
                </a:lnTo>
                <a:lnTo>
                  <a:pt x="74" y="494"/>
                </a:lnTo>
                <a:lnTo>
                  <a:pt x="74" y="494"/>
                </a:lnTo>
                <a:lnTo>
                  <a:pt x="73" y="494"/>
                </a:lnTo>
                <a:lnTo>
                  <a:pt x="73" y="494"/>
                </a:lnTo>
                <a:lnTo>
                  <a:pt x="72" y="494"/>
                </a:lnTo>
                <a:lnTo>
                  <a:pt x="72" y="494"/>
                </a:lnTo>
                <a:lnTo>
                  <a:pt x="72" y="494"/>
                </a:lnTo>
                <a:lnTo>
                  <a:pt x="72" y="494"/>
                </a:lnTo>
                <a:lnTo>
                  <a:pt x="72" y="494"/>
                </a:lnTo>
                <a:lnTo>
                  <a:pt x="72" y="493"/>
                </a:lnTo>
                <a:lnTo>
                  <a:pt x="70" y="493"/>
                </a:lnTo>
                <a:lnTo>
                  <a:pt x="70" y="493"/>
                </a:lnTo>
                <a:lnTo>
                  <a:pt x="70" y="492"/>
                </a:lnTo>
                <a:lnTo>
                  <a:pt x="69" y="492"/>
                </a:lnTo>
                <a:lnTo>
                  <a:pt x="69" y="492"/>
                </a:lnTo>
                <a:lnTo>
                  <a:pt x="69" y="492"/>
                </a:lnTo>
                <a:lnTo>
                  <a:pt x="69" y="492"/>
                </a:lnTo>
                <a:lnTo>
                  <a:pt x="69" y="490"/>
                </a:lnTo>
                <a:lnTo>
                  <a:pt x="69" y="490"/>
                </a:lnTo>
                <a:lnTo>
                  <a:pt x="67" y="490"/>
                </a:lnTo>
                <a:lnTo>
                  <a:pt x="67" y="489"/>
                </a:lnTo>
                <a:lnTo>
                  <a:pt x="67" y="489"/>
                </a:lnTo>
                <a:lnTo>
                  <a:pt x="67" y="489"/>
                </a:lnTo>
                <a:lnTo>
                  <a:pt x="69" y="489"/>
                </a:lnTo>
                <a:lnTo>
                  <a:pt x="69" y="487"/>
                </a:lnTo>
                <a:lnTo>
                  <a:pt x="69" y="487"/>
                </a:lnTo>
                <a:lnTo>
                  <a:pt x="69" y="486"/>
                </a:lnTo>
                <a:lnTo>
                  <a:pt x="69" y="486"/>
                </a:lnTo>
                <a:lnTo>
                  <a:pt x="69" y="486"/>
                </a:lnTo>
                <a:lnTo>
                  <a:pt x="69" y="485"/>
                </a:lnTo>
                <a:lnTo>
                  <a:pt x="69" y="485"/>
                </a:lnTo>
                <a:lnTo>
                  <a:pt x="69" y="485"/>
                </a:lnTo>
                <a:lnTo>
                  <a:pt x="69" y="485"/>
                </a:lnTo>
                <a:lnTo>
                  <a:pt x="69" y="485"/>
                </a:lnTo>
                <a:lnTo>
                  <a:pt x="69" y="486"/>
                </a:lnTo>
                <a:lnTo>
                  <a:pt x="70" y="486"/>
                </a:lnTo>
                <a:lnTo>
                  <a:pt x="70" y="486"/>
                </a:lnTo>
                <a:lnTo>
                  <a:pt x="72" y="486"/>
                </a:lnTo>
                <a:lnTo>
                  <a:pt x="72" y="486"/>
                </a:lnTo>
                <a:lnTo>
                  <a:pt x="73" y="486"/>
                </a:lnTo>
                <a:lnTo>
                  <a:pt x="73" y="486"/>
                </a:lnTo>
                <a:lnTo>
                  <a:pt x="74" y="486"/>
                </a:lnTo>
                <a:lnTo>
                  <a:pt x="74" y="486"/>
                </a:lnTo>
                <a:lnTo>
                  <a:pt x="74" y="486"/>
                </a:lnTo>
                <a:lnTo>
                  <a:pt x="76" y="486"/>
                </a:lnTo>
                <a:lnTo>
                  <a:pt x="76" y="486"/>
                </a:lnTo>
                <a:lnTo>
                  <a:pt x="76" y="486"/>
                </a:lnTo>
                <a:lnTo>
                  <a:pt x="77" y="486"/>
                </a:lnTo>
                <a:lnTo>
                  <a:pt x="77" y="485"/>
                </a:lnTo>
                <a:lnTo>
                  <a:pt x="77" y="485"/>
                </a:lnTo>
                <a:lnTo>
                  <a:pt x="77" y="485"/>
                </a:lnTo>
                <a:lnTo>
                  <a:pt x="77" y="485"/>
                </a:lnTo>
                <a:lnTo>
                  <a:pt x="77" y="483"/>
                </a:lnTo>
                <a:lnTo>
                  <a:pt x="77" y="483"/>
                </a:lnTo>
                <a:lnTo>
                  <a:pt x="78" y="483"/>
                </a:lnTo>
                <a:lnTo>
                  <a:pt x="78" y="483"/>
                </a:lnTo>
                <a:lnTo>
                  <a:pt x="78" y="482"/>
                </a:lnTo>
                <a:lnTo>
                  <a:pt x="78" y="482"/>
                </a:lnTo>
                <a:lnTo>
                  <a:pt x="78" y="482"/>
                </a:lnTo>
                <a:lnTo>
                  <a:pt x="78" y="481"/>
                </a:lnTo>
                <a:lnTo>
                  <a:pt x="80" y="481"/>
                </a:lnTo>
                <a:lnTo>
                  <a:pt x="80" y="481"/>
                </a:lnTo>
                <a:lnTo>
                  <a:pt x="80" y="481"/>
                </a:lnTo>
                <a:lnTo>
                  <a:pt x="80" y="481"/>
                </a:lnTo>
                <a:lnTo>
                  <a:pt x="80" y="481"/>
                </a:lnTo>
                <a:lnTo>
                  <a:pt x="80" y="481"/>
                </a:lnTo>
                <a:lnTo>
                  <a:pt x="80" y="481"/>
                </a:lnTo>
                <a:lnTo>
                  <a:pt x="81" y="481"/>
                </a:lnTo>
                <a:lnTo>
                  <a:pt x="81" y="481"/>
                </a:lnTo>
                <a:lnTo>
                  <a:pt x="83" y="481"/>
                </a:lnTo>
                <a:lnTo>
                  <a:pt x="83" y="481"/>
                </a:lnTo>
                <a:lnTo>
                  <a:pt x="83" y="481"/>
                </a:lnTo>
                <a:lnTo>
                  <a:pt x="83" y="481"/>
                </a:lnTo>
                <a:lnTo>
                  <a:pt x="83" y="481"/>
                </a:lnTo>
                <a:lnTo>
                  <a:pt x="84" y="481"/>
                </a:lnTo>
                <a:lnTo>
                  <a:pt x="84" y="479"/>
                </a:lnTo>
                <a:lnTo>
                  <a:pt x="84" y="479"/>
                </a:lnTo>
                <a:lnTo>
                  <a:pt x="84" y="479"/>
                </a:lnTo>
                <a:lnTo>
                  <a:pt x="84" y="478"/>
                </a:lnTo>
                <a:lnTo>
                  <a:pt x="84" y="478"/>
                </a:lnTo>
                <a:lnTo>
                  <a:pt x="84" y="478"/>
                </a:lnTo>
                <a:lnTo>
                  <a:pt x="85" y="477"/>
                </a:lnTo>
                <a:lnTo>
                  <a:pt x="85" y="477"/>
                </a:lnTo>
                <a:lnTo>
                  <a:pt x="85" y="475"/>
                </a:lnTo>
                <a:lnTo>
                  <a:pt x="85" y="475"/>
                </a:lnTo>
                <a:lnTo>
                  <a:pt x="84" y="475"/>
                </a:lnTo>
                <a:lnTo>
                  <a:pt x="84" y="475"/>
                </a:lnTo>
                <a:lnTo>
                  <a:pt x="84" y="475"/>
                </a:lnTo>
                <a:lnTo>
                  <a:pt x="84" y="474"/>
                </a:lnTo>
                <a:lnTo>
                  <a:pt x="84" y="474"/>
                </a:lnTo>
                <a:lnTo>
                  <a:pt x="83" y="474"/>
                </a:lnTo>
                <a:lnTo>
                  <a:pt x="83" y="472"/>
                </a:lnTo>
                <a:lnTo>
                  <a:pt x="83" y="472"/>
                </a:lnTo>
                <a:lnTo>
                  <a:pt x="84" y="472"/>
                </a:lnTo>
                <a:lnTo>
                  <a:pt x="84" y="472"/>
                </a:lnTo>
                <a:lnTo>
                  <a:pt x="84" y="472"/>
                </a:lnTo>
                <a:lnTo>
                  <a:pt x="84" y="471"/>
                </a:lnTo>
                <a:lnTo>
                  <a:pt x="85" y="471"/>
                </a:lnTo>
                <a:lnTo>
                  <a:pt x="85" y="471"/>
                </a:lnTo>
                <a:lnTo>
                  <a:pt x="85" y="472"/>
                </a:lnTo>
                <a:lnTo>
                  <a:pt x="85" y="472"/>
                </a:lnTo>
                <a:lnTo>
                  <a:pt x="87" y="472"/>
                </a:lnTo>
                <a:lnTo>
                  <a:pt x="87" y="472"/>
                </a:lnTo>
                <a:lnTo>
                  <a:pt x="88" y="472"/>
                </a:lnTo>
                <a:lnTo>
                  <a:pt x="88" y="472"/>
                </a:lnTo>
                <a:lnTo>
                  <a:pt x="88" y="472"/>
                </a:lnTo>
                <a:lnTo>
                  <a:pt x="88" y="472"/>
                </a:lnTo>
                <a:lnTo>
                  <a:pt x="89" y="472"/>
                </a:lnTo>
                <a:lnTo>
                  <a:pt x="89" y="472"/>
                </a:lnTo>
                <a:lnTo>
                  <a:pt x="89" y="474"/>
                </a:lnTo>
                <a:lnTo>
                  <a:pt x="89" y="474"/>
                </a:lnTo>
                <a:lnTo>
                  <a:pt x="91" y="474"/>
                </a:lnTo>
                <a:lnTo>
                  <a:pt x="91" y="475"/>
                </a:lnTo>
                <a:lnTo>
                  <a:pt x="91" y="475"/>
                </a:lnTo>
                <a:lnTo>
                  <a:pt x="91" y="475"/>
                </a:lnTo>
                <a:lnTo>
                  <a:pt x="92" y="475"/>
                </a:lnTo>
                <a:lnTo>
                  <a:pt x="92" y="475"/>
                </a:lnTo>
                <a:lnTo>
                  <a:pt x="93" y="475"/>
                </a:lnTo>
                <a:lnTo>
                  <a:pt x="93" y="475"/>
                </a:lnTo>
                <a:lnTo>
                  <a:pt x="93" y="475"/>
                </a:lnTo>
                <a:lnTo>
                  <a:pt x="93" y="475"/>
                </a:lnTo>
                <a:lnTo>
                  <a:pt x="93" y="477"/>
                </a:lnTo>
                <a:lnTo>
                  <a:pt x="95" y="477"/>
                </a:lnTo>
                <a:lnTo>
                  <a:pt x="95" y="477"/>
                </a:lnTo>
                <a:lnTo>
                  <a:pt x="96" y="477"/>
                </a:lnTo>
                <a:lnTo>
                  <a:pt x="96" y="475"/>
                </a:lnTo>
                <a:lnTo>
                  <a:pt x="96" y="475"/>
                </a:lnTo>
                <a:lnTo>
                  <a:pt x="96" y="477"/>
                </a:lnTo>
                <a:lnTo>
                  <a:pt x="96" y="477"/>
                </a:lnTo>
                <a:lnTo>
                  <a:pt x="98" y="477"/>
                </a:lnTo>
                <a:lnTo>
                  <a:pt x="98" y="478"/>
                </a:lnTo>
                <a:lnTo>
                  <a:pt x="98" y="478"/>
                </a:lnTo>
                <a:lnTo>
                  <a:pt x="98" y="478"/>
                </a:lnTo>
                <a:lnTo>
                  <a:pt x="98" y="478"/>
                </a:lnTo>
                <a:lnTo>
                  <a:pt x="98" y="479"/>
                </a:lnTo>
                <a:lnTo>
                  <a:pt x="99" y="479"/>
                </a:lnTo>
                <a:lnTo>
                  <a:pt x="99" y="479"/>
                </a:lnTo>
                <a:lnTo>
                  <a:pt x="99" y="479"/>
                </a:lnTo>
                <a:lnTo>
                  <a:pt x="99" y="481"/>
                </a:lnTo>
                <a:lnTo>
                  <a:pt x="99" y="481"/>
                </a:lnTo>
                <a:lnTo>
                  <a:pt x="100" y="481"/>
                </a:lnTo>
                <a:lnTo>
                  <a:pt x="100" y="479"/>
                </a:lnTo>
                <a:lnTo>
                  <a:pt x="102" y="479"/>
                </a:lnTo>
                <a:lnTo>
                  <a:pt x="102" y="479"/>
                </a:lnTo>
                <a:lnTo>
                  <a:pt x="102" y="479"/>
                </a:lnTo>
                <a:lnTo>
                  <a:pt x="102" y="478"/>
                </a:lnTo>
                <a:lnTo>
                  <a:pt x="102" y="478"/>
                </a:lnTo>
                <a:lnTo>
                  <a:pt x="102" y="478"/>
                </a:lnTo>
                <a:lnTo>
                  <a:pt x="103" y="478"/>
                </a:lnTo>
                <a:lnTo>
                  <a:pt x="103" y="478"/>
                </a:lnTo>
                <a:lnTo>
                  <a:pt x="103" y="477"/>
                </a:lnTo>
                <a:lnTo>
                  <a:pt x="103" y="477"/>
                </a:lnTo>
                <a:lnTo>
                  <a:pt x="103" y="475"/>
                </a:lnTo>
                <a:lnTo>
                  <a:pt x="103" y="475"/>
                </a:lnTo>
                <a:lnTo>
                  <a:pt x="103" y="475"/>
                </a:lnTo>
                <a:lnTo>
                  <a:pt x="103" y="474"/>
                </a:lnTo>
                <a:lnTo>
                  <a:pt x="103" y="474"/>
                </a:lnTo>
                <a:lnTo>
                  <a:pt x="103" y="472"/>
                </a:lnTo>
                <a:lnTo>
                  <a:pt x="104" y="472"/>
                </a:lnTo>
                <a:lnTo>
                  <a:pt x="104" y="472"/>
                </a:lnTo>
                <a:lnTo>
                  <a:pt x="103" y="472"/>
                </a:lnTo>
                <a:lnTo>
                  <a:pt x="103" y="472"/>
                </a:lnTo>
                <a:lnTo>
                  <a:pt x="103" y="471"/>
                </a:lnTo>
                <a:lnTo>
                  <a:pt x="103" y="471"/>
                </a:lnTo>
                <a:lnTo>
                  <a:pt x="103" y="470"/>
                </a:lnTo>
                <a:lnTo>
                  <a:pt x="103" y="470"/>
                </a:lnTo>
                <a:lnTo>
                  <a:pt x="103" y="470"/>
                </a:lnTo>
                <a:lnTo>
                  <a:pt x="103" y="468"/>
                </a:lnTo>
                <a:lnTo>
                  <a:pt x="103" y="468"/>
                </a:lnTo>
                <a:lnTo>
                  <a:pt x="103" y="467"/>
                </a:lnTo>
                <a:lnTo>
                  <a:pt x="103" y="467"/>
                </a:lnTo>
                <a:lnTo>
                  <a:pt x="104" y="467"/>
                </a:lnTo>
                <a:lnTo>
                  <a:pt x="104" y="467"/>
                </a:lnTo>
                <a:lnTo>
                  <a:pt x="104" y="467"/>
                </a:lnTo>
                <a:lnTo>
                  <a:pt x="104" y="466"/>
                </a:lnTo>
                <a:lnTo>
                  <a:pt x="104" y="466"/>
                </a:lnTo>
                <a:lnTo>
                  <a:pt x="106" y="466"/>
                </a:lnTo>
                <a:lnTo>
                  <a:pt x="106" y="466"/>
                </a:lnTo>
                <a:lnTo>
                  <a:pt x="106" y="466"/>
                </a:lnTo>
                <a:lnTo>
                  <a:pt x="106" y="466"/>
                </a:lnTo>
                <a:lnTo>
                  <a:pt x="107" y="466"/>
                </a:lnTo>
                <a:lnTo>
                  <a:pt x="107" y="466"/>
                </a:lnTo>
                <a:lnTo>
                  <a:pt x="107" y="464"/>
                </a:lnTo>
                <a:lnTo>
                  <a:pt x="107" y="464"/>
                </a:lnTo>
                <a:lnTo>
                  <a:pt x="107" y="464"/>
                </a:lnTo>
                <a:lnTo>
                  <a:pt x="107" y="464"/>
                </a:lnTo>
                <a:lnTo>
                  <a:pt x="107" y="463"/>
                </a:lnTo>
                <a:lnTo>
                  <a:pt x="107" y="463"/>
                </a:lnTo>
                <a:lnTo>
                  <a:pt x="107" y="463"/>
                </a:lnTo>
                <a:lnTo>
                  <a:pt x="107" y="463"/>
                </a:lnTo>
                <a:lnTo>
                  <a:pt x="109" y="463"/>
                </a:lnTo>
                <a:lnTo>
                  <a:pt x="109" y="464"/>
                </a:lnTo>
                <a:lnTo>
                  <a:pt x="109" y="464"/>
                </a:lnTo>
                <a:lnTo>
                  <a:pt x="109" y="464"/>
                </a:lnTo>
                <a:lnTo>
                  <a:pt x="110" y="464"/>
                </a:lnTo>
                <a:lnTo>
                  <a:pt x="110" y="464"/>
                </a:lnTo>
                <a:lnTo>
                  <a:pt x="110" y="466"/>
                </a:lnTo>
                <a:lnTo>
                  <a:pt x="110" y="466"/>
                </a:lnTo>
                <a:lnTo>
                  <a:pt x="110" y="466"/>
                </a:lnTo>
                <a:lnTo>
                  <a:pt x="110" y="467"/>
                </a:lnTo>
                <a:lnTo>
                  <a:pt x="109" y="467"/>
                </a:lnTo>
                <a:lnTo>
                  <a:pt x="109" y="467"/>
                </a:lnTo>
                <a:lnTo>
                  <a:pt x="109" y="467"/>
                </a:lnTo>
                <a:lnTo>
                  <a:pt x="109" y="468"/>
                </a:lnTo>
                <a:lnTo>
                  <a:pt x="109" y="468"/>
                </a:lnTo>
                <a:lnTo>
                  <a:pt x="109" y="470"/>
                </a:lnTo>
                <a:lnTo>
                  <a:pt x="107" y="470"/>
                </a:lnTo>
                <a:lnTo>
                  <a:pt x="107" y="470"/>
                </a:lnTo>
                <a:lnTo>
                  <a:pt x="107" y="470"/>
                </a:lnTo>
                <a:lnTo>
                  <a:pt x="107" y="471"/>
                </a:lnTo>
                <a:lnTo>
                  <a:pt x="107" y="471"/>
                </a:lnTo>
                <a:lnTo>
                  <a:pt x="107" y="472"/>
                </a:lnTo>
                <a:lnTo>
                  <a:pt x="107" y="472"/>
                </a:lnTo>
                <a:lnTo>
                  <a:pt x="107" y="472"/>
                </a:lnTo>
                <a:lnTo>
                  <a:pt x="107" y="474"/>
                </a:lnTo>
                <a:lnTo>
                  <a:pt x="106" y="474"/>
                </a:lnTo>
                <a:lnTo>
                  <a:pt x="106" y="475"/>
                </a:lnTo>
                <a:lnTo>
                  <a:pt x="106" y="475"/>
                </a:lnTo>
                <a:lnTo>
                  <a:pt x="106" y="475"/>
                </a:lnTo>
                <a:lnTo>
                  <a:pt x="106" y="477"/>
                </a:lnTo>
                <a:lnTo>
                  <a:pt x="106" y="477"/>
                </a:lnTo>
                <a:lnTo>
                  <a:pt x="106" y="478"/>
                </a:lnTo>
                <a:lnTo>
                  <a:pt x="106" y="478"/>
                </a:lnTo>
                <a:lnTo>
                  <a:pt x="106" y="478"/>
                </a:lnTo>
                <a:lnTo>
                  <a:pt x="106" y="479"/>
                </a:lnTo>
                <a:lnTo>
                  <a:pt x="106" y="479"/>
                </a:lnTo>
                <a:lnTo>
                  <a:pt x="106" y="481"/>
                </a:lnTo>
                <a:lnTo>
                  <a:pt x="106" y="481"/>
                </a:lnTo>
                <a:lnTo>
                  <a:pt x="104" y="481"/>
                </a:lnTo>
                <a:lnTo>
                  <a:pt x="104" y="481"/>
                </a:lnTo>
                <a:lnTo>
                  <a:pt x="104" y="482"/>
                </a:lnTo>
                <a:lnTo>
                  <a:pt x="104" y="482"/>
                </a:lnTo>
                <a:lnTo>
                  <a:pt x="104" y="483"/>
                </a:lnTo>
                <a:lnTo>
                  <a:pt x="104" y="483"/>
                </a:lnTo>
                <a:lnTo>
                  <a:pt x="104" y="483"/>
                </a:lnTo>
                <a:lnTo>
                  <a:pt x="104" y="483"/>
                </a:lnTo>
                <a:lnTo>
                  <a:pt x="104" y="485"/>
                </a:lnTo>
                <a:lnTo>
                  <a:pt x="104" y="485"/>
                </a:lnTo>
                <a:lnTo>
                  <a:pt x="104" y="485"/>
                </a:lnTo>
                <a:lnTo>
                  <a:pt x="103" y="485"/>
                </a:lnTo>
                <a:lnTo>
                  <a:pt x="103" y="485"/>
                </a:lnTo>
                <a:lnTo>
                  <a:pt x="103" y="486"/>
                </a:lnTo>
                <a:lnTo>
                  <a:pt x="102" y="486"/>
                </a:lnTo>
                <a:lnTo>
                  <a:pt x="102" y="486"/>
                </a:lnTo>
                <a:lnTo>
                  <a:pt x="102" y="486"/>
                </a:lnTo>
                <a:lnTo>
                  <a:pt x="102" y="486"/>
                </a:lnTo>
                <a:lnTo>
                  <a:pt x="102" y="486"/>
                </a:lnTo>
                <a:lnTo>
                  <a:pt x="102" y="486"/>
                </a:lnTo>
                <a:lnTo>
                  <a:pt x="102" y="487"/>
                </a:lnTo>
                <a:lnTo>
                  <a:pt x="102" y="487"/>
                </a:lnTo>
                <a:lnTo>
                  <a:pt x="100" y="487"/>
                </a:lnTo>
                <a:lnTo>
                  <a:pt x="100" y="489"/>
                </a:lnTo>
                <a:lnTo>
                  <a:pt x="102" y="489"/>
                </a:lnTo>
                <a:lnTo>
                  <a:pt x="102" y="489"/>
                </a:lnTo>
                <a:lnTo>
                  <a:pt x="102" y="489"/>
                </a:lnTo>
                <a:lnTo>
                  <a:pt x="102" y="489"/>
                </a:lnTo>
                <a:lnTo>
                  <a:pt x="102" y="489"/>
                </a:lnTo>
                <a:lnTo>
                  <a:pt x="102" y="490"/>
                </a:lnTo>
                <a:lnTo>
                  <a:pt x="103" y="490"/>
                </a:lnTo>
                <a:lnTo>
                  <a:pt x="103" y="490"/>
                </a:lnTo>
                <a:lnTo>
                  <a:pt x="103" y="490"/>
                </a:lnTo>
                <a:lnTo>
                  <a:pt x="103" y="490"/>
                </a:lnTo>
                <a:lnTo>
                  <a:pt x="103" y="492"/>
                </a:lnTo>
                <a:lnTo>
                  <a:pt x="103" y="492"/>
                </a:lnTo>
                <a:lnTo>
                  <a:pt x="103" y="492"/>
                </a:lnTo>
                <a:lnTo>
                  <a:pt x="103" y="493"/>
                </a:lnTo>
                <a:lnTo>
                  <a:pt x="103" y="493"/>
                </a:lnTo>
                <a:lnTo>
                  <a:pt x="103" y="494"/>
                </a:lnTo>
                <a:lnTo>
                  <a:pt x="103" y="494"/>
                </a:lnTo>
                <a:lnTo>
                  <a:pt x="104" y="494"/>
                </a:lnTo>
                <a:lnTo>
                  <a:pt x="104" y="494"/>
                </a:lnTo>
                <a:lnTo>
                  <a:pt x="104" y="494"/>
                </a:lnTo>
                <a:lnTo>
                  <a:pt x="104" y="494"/>
                </a:lnTo>
                <a:lnTo>
                  <a:pt x="104" y="494"/>
                </a:lnTo>
                <a:lnTo>
                  <a:pt x="106" y="494"/>
                </a:lnTo>
                <a:lnTo>
                  <a:pt x="106" y="496"/>
                </a:lnTo>
                <a:lnTo>
                  <a:pt x="107" y="496"/>
                </a:lnTo>
                <a:lnTo>
                  <a:pt x="107" y="496"/>
                </a:lnTo>
                <a:lnTo>
                  <a:pt x="107" y="496"/>
                </a:lnTo>
                <a:lnTo>
                  <a:pt x="109" y="494"/>
                </a:lnTo>
                <a:lnTo>
                  <a:pt x="109" y="494"/>
                </a:lnTo>
                <a:lnTo>
                  <a:pt x="110" y="494"/>
                </a:lnTo>
                <a:lnTo>
                  <a:pt x="110" y="494"/>
                </a:lnTo>
                <a:lnTo>
                  <a:pt x="110" y="494"/>
                </a:lnTo>
                <a:lnTo>
                  <a:pt x="110" y="494"/>
                </a:lnTo>
                <a:lnTo>
                  <a:pt x="111" y="494"/>
                </a:lnTo>
                <a:lnTo>
                  <a:pt x="111" y="496"/>
                </a:lnTo>
                <a:lnTo>
                  <a:pt x="111" y="496"/>
                </a:lnTo>
                <a:lnTo>
                  <a:pt x="113" y="496"/>
                </a:lnTo>
                <a:lnTo>
                  <a:pt x="113" y="496"/>
                </a:lnTo>
                <a:lnTo>
                  <a:pt x="113" y="497"/>
                </a:lnTo>
                <a:lnTo>
                  <a:pt x="113" y="497"/>
                </a:lnTo>
                <a:lnTo>
                  <a:pt x="113" y="496"/>
                </a:lnTo>
                <a:lnTo>
                  <a:pt x="114" y="496"/>
                </a:lnTo>
                <a:lnTo>
                  <a:pt x="114" y="496"/>
                </a:lnTo>
                <a:lnTo>
                  <a:pt x="115" y="497"/>
                </a:lnTo>
                <a:lnTo>
                  <a:pt x="115" y="497"/>
                </a:lnTo>
                <a:lnTo>
                  <a:pt x="115" y="496"/>
                </a:lnTo>
                <a:lnTo>
                  <a:pt x="117" y="496"/>
                </a:lnTo>
                <a:lnTo>
                  <a:pt x="117" y="496"/>
                </a:lnTo>
                <a:lnTo>
                  <a:pt x="117" y="494"/>
                </a:lnTo>
                <a:lnTo>
                  <a:pt x="117" y="494"/>
                </a:lnTo>
                <a:lnTo>
                  <a:pt x="118" y="494"/>
                </a:lnTo>
                <a:lnTo>
                  <a:pt x="118" y="494"/>
                </a:lnTo>
                <a:lnTo>
                  <a:pt x="118" y="494"/>
                </a:lnTo>
                <a:lnTo>
                  <a:pt x="119" y="494"/>
                </a:lnTo>
                <a:lnTo>
                  <a:pt x="119" y="494"/>
                </a:lnTo>
                <a:lnTo>
                  <a:pt x="121" y="494"/>
                </a:lnTo>
                <a:lnTo>
                  <a:pt x="121" y="494"/>
                </a:lnTo>
                <a:lnTo>
                  <a:pt x="121" y="494"/>
                </a:lnTo>
                <a:lnTo>
                  <a:pt x="121" y="496"/>
                </a:lnTo>
                <a:lnTo>
                  <a:pt x="119" y="496"/>
                </a:lnTo>
                <a:lnTo>
                  <a:pt x="119" y="496"/>
                </a:lnTo>
                <a:lnTo>
                  <a:pt x="119" y="497"/>
                </a:lnTo>
                <a:lnTo>
                  <a:pt x="121" y="497"/>
                </a:lnTo>
                <a:lnTo>
                  <a:pt x="121" y="497"/>
                </a:lnTo>
                <a:lnTo>
                  <a:pt x="121" y="497"/>
                </a:lnTo>
                <a:lnTo>
                  <a:pt x="121" y="497"/>
                </a:lnTo>
                <a:lnTo>
                  <a:pt x="122" y="497"/>
                </a:lnTo>
                <a:lnTo>
                  <a:pt x="122" y="497"/>
                </a:lnTo>
                <a:lnTo>
                  <a:pt x="122" y="498"/>
                </a:lnTo>
                <a:lnTo>
                  <a:pt x="124" y="498"/>
                </a:lnTo>
                <a:lnTo>
                  <a:pt x="122" y="498"/>
                </a:lnTo>
                <a:lnTo>
                  <a:pt x="122" y="498"/>
                </a:lnTo>
                <a:lnTo>
                  <a:pt x="122" y="498"/>
                </a:lnTo>
                <a:lnTo>
                  <a:pt x="122" y="500"/>
                </a:lnTo>
                <a:lnTo>
                  <a:pt x="122" y="500"/>
                </a:lnTo>
                <a:lnTo>
                  <a:pt x="122" y="500"/>
                </a:lnTo>
                <a:lnTo>
                  <a:pt x="124" y="500"/>
                </a:lnTo>
                <a:lnTo>
                  <a:pt x="124" y="500"/>
                </a:lnTo>
                <a:lnTo>
                  <a:pt x="124" y="501"/>
                </a:lnTo>
                <a:lnTo>
                  <a:pt x="124" y="501"/>
                </a:lnTo>
                <a:lnTo>
                  <a:pt x="124" y="500"/>
                </a:lnTo>
                <a:lnTo>
                  <a:pt x="125" y="500"/>
                </a:lnTo>
                <a:lnTo>
                  <a:pt x="125" y="500"/>
                </a:lnTo>
                <a:lnTo>
                  <a:pt x="126" y="500"/>
                </a:lnTo>
                <a:lnTo>
                  <a:pt x="126" y="500"/>
                </a:lnTo>
                <a:lnTo>
                  <a:pt x="126" y="500"/>
                </a:lnTo>
                <a:lnTo>
                  <a:pt x="126" y="501"/>
                </a:lnTo>
                <a:lnTo>
                  <a:pt x="126" y="501"/>
                </a:lnTo>
                <a:lnTo>
                  <a:pt x="126" y="501"/>
                </a:lnTo>
                <a:lnTo>
                  <a:pt x="126" y="503"/>
                </a:lnTo>
                <a:lnTo>
                  <a:pt x="126" y="503"/>
                </a:lnTo>
                <a:lnTo>
                  <a:pt x="126" y="503"/>
                </a:lnTo>
                <a:lnTo>
                  <a:pt x="128" y="503"/>
                </a:lnTo>
                <a:lnTo>
                  <a:pt x="128" y="503"/>
                </a:lnTo>
                <a:lnTo>
                  <a:pt x="128" y="503"/>
                </a:lnTo>
                <a:lnTo>
                  <a:pt x="129" y="503"/>
                </a:lnTo>
                <a:lnTo>
                  <a:pt x="129" y="503"/>
                </a:lnTo>
                <a:lnTo>
                  <a:pt x="129" y="503"/>
                </a:lnTo>
                <a:lnTo>
                  <a:pt x="129" y="503"/>
                </a:lnTo>
                <a:lnTo>
                  <a:pt x="130" y="503"/>
                </a:lnTo>
                <a:lnTo>
                  <a:pt x="130" y="503"/>
                </a:lnTo>
                <a:lnTo>
                  <a:pt x="132" y="503"/>
                </a:lnTo>
                <a:lnTo>
                  <a:pt x="132" y="503"/>
                </a:lnTo>
                <a:lnTo>
                  <a:pt x="132" y="503"/>
                </a:lnTo>
                <a:lnTo>
                  <a:pt x="132" y="503"/>
                </a:lnTo>
                <a:lnTo>
                  <a:pt x="132" y="503"/>
                </a:lnTo>
                <a:lnTo>
                  <a:pt x="130" y="503"/>
                </a:lnTo>
                <a:lnTo>
                  <a:pt x="130" y="503"/>
                </a:lnTo>
                <a:lnTo>
                  <a:pt x="130" y="504"/>
                </a:lnTo>
                <a:lnTo>
                  <a:pt x="129" y="504"/>
                </a:lnTo>
                <a:lnTo>
                  <a:pt x="129" y="504"/>
                </a:lnTo>
                <a:lnTo>
                  <a:pt x="129" y="505"/>
                </a:lnTo>
                <a:lnTo>
                  <a:pt x="130" y="505"/>
                </a:lnTo>
                <a:lnTo>
                  <a:pt x="130" y="505"/>
                </a:lnTo>
                <a:lnTo>
                  <a:pt x="130" y="507"/>
                </a:lnTo>
                <a:lnTo>
                  <a:pt x="130" y="507"/>
                </a:lnTo>
                <a:lnTo>
                  <a:pt x="132" y="507"/>
                </a:lnTo>
                <a:lnTo>
                  <a:pt x="132" y="507"/>
                </a:lnTo>
                <a:lnTo>
                  <a:pt x="132" y="508"/>
                </a:lnTo>
                <a:lnTo>
                  <a:pt x="132" y="508"/>
                </a:lnTo>
                <a:lnTo>
                  <a:pt x="132" y="508"/>
                </a:lnTo>
                <a:lnTo>
                  <a:pt x="132" y="508"/>
                </a:lnTo>
                <a:lnTo>
                  <a:pt x="132" y="509"/>
                </a:lnTo>
                <a:lnTo>
                  <a:pt x="132" y="509"/>
                </a:lnTo>
                <a:lnTo>
                  <a:pt x="132" y="508"/>
                </a:lnTo>
                <a:lnTo>
                  <a:pt x="132" y="509"/>
                </a:lnTo>
                <a:lnTo>
                  <a:pt x="133" y="509"/>
                </a:lnTo>
                <a:lnTo>
                  <a:pt x="133" y="509"/>
                </a:lnTo>
                <a:lnTo>
                  <a:pt x="135" y="509"/>
                </a:lnTo>
                <a:lnTo>
                  <a:pt x="135" y="509"/>
                </a:lnTo>
                <a:lnTo>
                  <a:pt x="136" y="509"/>
                </a:lnTo>
                <a:lnTo>
                  <a:pt x="136" y="509"/>
                </a:lnTo>
                <a:lnTo>
                  <a:pt x="137" y="509"/>
                </a:lnTo>
                <a:lnTo>
                  <a:pt x="137" y="509"/>
                </a:lnTo>
                <a:lnTo>
                  <a:pt x="137" y="509"/>
                </a:lnTo>
                <a:lnTo>
                  <a:pt x="137" y="509"/>
                </a:lnTo>
                <a:lnTo>
                  <a:pt x="139" y="509"/>
                </a:lnTo>
                <a:lnTo>
                  <a:pt x="139" y="511"/>
                </a:lnTo>
                <a:lnTo>
                  <a:pt x="139" y="511"/>
                </a:lnTo>
                <a:lnTo>
                  <a:pt x="140" y="511"/>
                </a:lnTo>
                <a:lnTo>
                  <a:pt x="140" y="511"/>
                </a:lnTo>
                <a:lnTo>
                  <a:pt x="140" y="511"/>
                </a:lnTo>
                <a:lnTo>
                  <a:pt x="140" y="511"/>
                </a:lnTo>
                <a:lnTo>
                  <a:pt x="141" y="511"/>
                </a:lnTo>
                <a:lnTo>
                  <a:pt x="141" y="511"/>
                </a:lnTo>
                <a:lnTo>
                  <a:pt x="143" y="511"/>
                </a:lnTo>
                <a:lnTo>
                  <a:pt x="143" y="512"/>
                </a:lnTo>
                <a:lnTo>
                  <a:pt x="143" y="512"/>
                </a:lnTo>
                <a:lnTo>
                  <a:pt x="143" y="512"/>
                </a:lnTo>
                <a:lnTo>
                  <a:pt x="143" y="512"/>
                </a:lnTo>
                <a:lnTo>
                  <a:pt x="143" y="511"/>
                </a:lnTo>
                <a:lnTo>
                  <a:pt x="143" y="511"/>
                </a:lnTo>
                <a:lnTo>
                  <a:pt x="143" y="511"/>
                </a:lnTo>
                <a:lnTo>
                  <a:pt x="141" y="511"/>
                </a:lnTo>
                <a:lnTo>
                  <a:pt x="141" y="509"/>
                </a:lnTo>
                <a:lnTo>
                  <a:pt x="143" y="509"/>
                </a:lnTo>
                <a:lnTo>
                  <a:pt x="143" y="509"/>
                </a:lnTo>
                <a:lnTo>
                  <a:pt x="141" y="509"/>
                </a:lnTo>
                <a:lnTo>
                  <a:pt x="141" y="508"/>
                </a:lnTo>
                <a:lnTo>
                  <a:pt x="141" y="508"/>
                </a:lnTo>
                <a:lnTo>
                  <a:pt x="140" y="508"/>
                </a:lnTo>
                <a:lnTo>
                  <a:pt x="140" y="508"/>
                </a:lnTo>
                <a:lnTo>
                  <a:pt x="140" y="508"/>
                </a:lnTo>
                <a:lnTo>
                  <a:pt x="140" y="508"/>
                </a:lnTo>
                <a:lnTo>
                  <a:pt x="139" y="508"/>
                </a:lnTo>
                <a:lnTo>
                  <a:pt x="139" y="508"/>
                </a:lnTo>
                <a:lnTo>
                  <a:pt x="139" y="507"/>
                </a:lnTo>
                <a:lnTo>
                  <a:pt x="139" y="507"/>
                </a:lnTo>
                <a:lnTo>
                  <a:pt x="137" y="507"/>
                </a:lnTo>
                <a:lnTo>
                  <a:pt x="137" y="505"/>
                </a:lnTo>
                <a:lnTo>
                  <a:pt x="139" y="505"/>
                </a:lnTo>
                <a:lnTo>
                  <a:pt x="139" y="505"/>
                </a:lnTo>
                <a:lnTo>
                  <a:pt x="140" y="505"/>
                </a:lnTo>
                <a:lnTo>
                  <a:pt x="140" y="505"/>
                </a:lnTo>
                <a:lnTo>
                  <a:pt x="140" y="505"/>
                </a:lnTo>
                <a:lnTo>
                  <a:pt x="140" y="505"/>
                </a:lnTo>
                <a:lnTo>
                  <a:pt x="140" y="505"/>
                </a:lnTo>
                <a:lnTo>
                  <a:pt x="140" y="505"/>
                </a:lnTo>
                <a:lnTo>
                  <a:pt x="141" y="505"/>
                </a:lnTo>
                <a:lnTo>
                  <a:pt x="141" y="505"/>
                </a:lnTo>
                <a:lnTo>
                  <a:pt x="141" y="505"/>
                </a:lnTo>
                <a:lnTo>
                  <a:pt x="141" y="504"/>
                </a:lnTo>
                <a:lnTo>
                  <a:pt x="143" y="504"/>
                </a:lnTo>
                <a:lnTo>
                  <a:pt x="143" y="504"/>
                </a:lnTo>
                <a:lnTo>
                  <a:pt x="143" y="504"/>
                </a:lnTo>
                <a:lnTo>
                  <a:pt x="143" y="504"/>
                </a:lnTo>
                <a:lnTo>
                  <a:pt x="144" y="503"/>
                </a:lnTo>
                <a:lnTo>
                  <a:pt x="144" y="503"/>
                </a:lnTo>
                <a:lnTo>
                  <a:pt x="144" y="503"/>
                </a:lnTo>
                <a:lnTo>
                  <a:pt x="144" y="503"/>
                </a:lnTo>
                <a:lnTo>
                  <a:pt x="144" y="501"/>
                </a:lnTo>
                <a:lnTo>
                  <a:pt x="144" y="501"/>
                </a:lnTo>
                <a:lnTo>
                  <a:pt x="144" y="500"/>
                </a:lnTo>
                <a:lnTo>
                  <a:pt x="144" y="500"/>
                </a:lnTo>
                <a:lnTo>
                  <a:pt x="145" y="500"/>
                </a:lnTo>
                <a:lnTo>
                  <a:pt x="145" y="500"/>
                </a:lnTo>
                <a:lnTo>
                  <a:pt x="145" y="500"/>
                </a:lnTo>
                <a:lnTo>
                  <a:pt x="145" y="500"/>
                </a:lnTo>
                <a:lnTo>
                  <a:pt x="145" y="501"/>
                </a:lnTo>
                <a:lnTo>
                  <a:pt x="145" y="501"/>
                </a:lnTo>
                <a:lnTo>
                  <a:pt x="147" y="501"/>
                </a:lnTo>
                <a:lnTo>
                  <a:pt x="145" y="501"/>
                </a:lnTo>
                <a:lnTo>
                  <a:pt x="145" y="503"/>
                </a:lnTo>
                <a:lnTo>
                  <a:pt x="145" y="503"/>
                </a:lnTo>
                <a:lnTo>
                  <a:pt x="145" y="503"/>
                </a:lnTo>
                <a:lnTo>
                  <a:pt x="145" y="504"/>
                </a:lnTo>
                <a:lnTo>
                  <a:pt x="145" y="504"/>
                </a:lnTo>
                <a:lnTo>
                  <a:pt x="147" y="504"/>
                </a:lnTo>
                <a:lnTo>
                  <a:pt x="147" y="505"/>
                </a:lnTo>
                <a:lnTo>
                  <a:pt x="147" y="505"/>
                </a:lnTo>
                <a:lnTo>
                  <a:pt x="147" y="505"/>
                </a:lnTo>
                <a:lnTo>
                  <a:pt x="147" y="505"/>
                </a:lnTo>
                <a:lnTo>
                  <a:pt x="148" y="505"/>
                </a:lnTo>
                <a:lnTo>
                  <a:pt x="148" y="507"/>
                </a:lnTo>
                <a:lnTo>
                  <a:pt x="148" y="507"/>
                </a:lnTo>
                <a:lnTo>
                  <a:pt x="148" y="507"/>
                </a:lnTo>
                <a:lnTo>
                  <a:pt x="148" y="507"/>
                </a:lnTo>
                <a:lnTo>
                  <a:pt x="150" y="507"/>
                </a:lnTo>
                <a:lnTo>
                  <a:pt x="150" y="508"/>
                </a:lnTo>
                <a:lnTo>
                  <a:pt x="150" y="508"/>
                </a:lnTo>
                <a:lnTo>
                  <a:pt x="151" y="508"/>
                </a:lnTo>
                <a:lnTo>
                  <a:pt x="151" y="508"/>
                </a:lnTo>
                <a:lnTo>
                  <a:pt x="151" y="508"/>
                </a:lnTo>
                <a:lnTo>
                  <a:pt x="151" y="508"/>
                </a:lnTo>
                <a:lnTo>
                  <a:pt x="151" y="509"/>
                </a:lnTo>
                <a:lnTo>
                  <a:pt x="151" y="509"/>
                </a:lnTo>
                <a:lnTo>
                  <a:pt x="151" y="511"/>
                </a:lnTo>
                <a:lnTo>
                  <a:pt x="151" y="511"/>
                </a:lnTo>
                <a:lnTo>
                  <a:pt x="151" y="511"/>
                </a:lnTo>
                <a:lnTo>
                  <a:pt x="151" y="511"/>
                </a:lnTo>
                <a:lnTo>
                  <a:pt x="151" y="511"/>
                </a:lnTo>
                <a:lnTo>
                  <a:pt x="151" y="512"/>
                </a:lnTo>
                <a:lnTo>
                  <a:pt x="151" y="512"/>
                </a:lnTo>
                <a:lnTo>
                  <a:pt x="151" y="513"/>
                </a:lnTo>
                <a:lnTo>
                  <a:pt x="151" y="513"/>
                </a:lnTo>
                <a:lnTo>
                  <a:pt x="151" y="513"/>
                </a:lnTo>
                <a:lnTo>
                  <a:pt x="151" y="515"/>
                </a:lnTo>
                <a:lnTo>
                  <a:pt x="151" y="515"/>
                </a:lnTo>
                <a:lnTo>
                  <a:pt x="151" y="515"/>
                </a:lnTo>
                <a:lnTo>
                  <a:pt x="151" y="516"/>
                </a:lnTo>
                <a:lnTo>
                  <a:pt x="152" y="516"/>
                </a:lnTo>
                <a:lnTo>
                  <a:pt x="152" y="516"/>
                </a:lnTo>
                <a:lnTo>
                  <a:pt x="154" y="516"/>
                </a:lnTo>
                <a:lnTo>
                  <a:pt x="154" y="516"/>
                </a:lnTo>
                <a:lnTo>
                  <a:pt x="154" y="516"/>
                </a:lnTo>
                <a:lnTo>
                  <a:pt x="154" y="518"/>
                </a:lnTo>
                <a:lnTo>
                  <a:pt x="155" y="518"/>
                </a:lnTo>
                <a:lnTo>
                  <a:pt x="155" y="519"/>
                </a:lnTo>
                <a:lnTo>
                  <a:pt x="155" y="519"/>
                </a:lnTo>
                <a:lnTo>
                  <a:pt x="155" y="519"/>
                </a:lnTo>
                <a:lnTo>
                  <a:pt x="156" y="519"/>
                </a:lnTo>
                <a:lnTo>
                  <a:pt x="156" y="519"/>
                </a:lnTo>
                <a:lnTo>
                  <a:pt x="156" y="519"/>
                </a:lnTo>
                <a:lnTo>
                  <a:pt x="156" y="519"/>
                </a:lnTo>
                <a:lnTo>
                  <a:pt x="158" y="518"/>
                </a:lnTo>
                <a:lnTo>
                  <a:pt x="158" y="518"/>
                </a:lnTo>
                <a:lnTo>
                  <a:pt x="158" y="516"/>
                </a:lnTo>
                <a:lnTo>
                  <a:pt x="158" y="516"/>
                </a:lnTo>
                <a:lnTo>
                  <a:pt x="158" y="516"/>
                </a:lnTo>
                <a:lnTo>
                  <a:pt x="158" y="515"/>
                </a:lnTo>
                <a:lnTo>
                  <a:pt x="158" y="515"/>
                </a:lnTo>
                <a:lnTo>
                  <a:pt x="158" y="513"/>
                </a:lnTo>
                <a:lnTo>
                  <a:pt x="156" y="513"/>
                </a:lnTo>
                <a:lnTo>
                  <a:pt x="156" y="513"/>
                </a:lnTo>
                <a:lnTo>
                  <a:pt x="158" y="513"/>
                </a:lnTo>
                <a:lnTo>
                  <a:pt x="158" y="512"/>
                </a:lnTo>
                <a:lnTo>
                  <a:pt x="159" y="512"/>
                </a:lnTo>
                <a:lnTo>
                  <a:pt x="159" y="512"/>
                </a:lnTo>
                <a:lnTo>
                  <a:pt x="159" y="512"/>
                </a:lnTo>
                <a:lnTo>
                  <a:pt x="159" y="512"/>
                </a:lnTo>
                <a:lnTo>
                  <a:pt x="161" y="512"/>
                </a:lnTo>
                <a:lnTo>
                  <a:pt x="161" y="511"/>
                </a:lnTo>
                <a:lnTo>
                  <a:pt x="162" y="511"/>
                </a:lnTo>
                <a:lnTo>
                  <a:pt x="162" y="511"/>
                </a:lnTo>
                <a:lnTo>
                  <a:pt x="162" y="511"/>
                </a:lnTo>
                <a:lnTo>
                  <a:pt x="163" y="511"/>
                </a:lnTo>
                <a:lnTo>
                  <a:pt x="163" y="511"/>
                </a:lnTo>
                <a:lnTo>
                  <a:pt x="163" y="511"/>
                </a:lnTo>
                <a:lnTo>
                  <a:pt x="163" y="511"/>
                </a:lnTo>
                <a:lnTo>
                  <a:pt x="163" y="509"/>
                </a:lnTo>
                <a:lnTo>
                  <a:pt x="163" y="509"/>
                </a:lnTo>
                <a:lnTo>
                  <a:pt x="163" y="508"/>
                </a:lnTo>
                <a:lnTo>
                  <a:pt x="163" y="508"/>
                </a:lnTo>
                <a:lnTo>
                  <a:pt x="163" y="508"/>
                </a:lnTo>
                <a:lnTo>
                  <a:pt x="163" y="507"/>
                </a:lnTo>
                <a:lnTo>
                  <a:pt x="163" y="507"/>
                </a:lnTo>
                <a:lnTo>
                  <a:pt x="163" y="505"/>
                </a:lnTo>
                <a:lnTo>
                  <a:pt x="163" y="505"/>
                </a:lnTo>
                <a:lnTo>
                  <a:pt x="163" y="505"/>
                </a:lnTo>
                <a:lnTo>
                  <a:pt x="163" y="505"/>
                </a:lnTo>
                <a:lnTo>
                  <a:pt x="163" y="504"/>
                </a:lnTo>
                <a:lnTo>
                  <a:pt x="162" y="504"/>
                </a:lnTo>
                <a:lnTo>
                  <a:pt x="162" y="504"/>
                </a:lnTo>
                <a:lnTo>
                  <a:pt x="162" y="504"/>
                </a:lnTo>
                <a:lnTo>
                  <a:pt x="162" y="504"/>
                </a:lnTo>
                <a:lnTo>
                  <a:pt x="162" y="503"/>
                </a:lnTo>
                <a:lnTo>
                  <a:pt x="162" y="503"/>
                </a:lnTo>
                <a:lnTo>
                  <a:pt x="162" y="503"/>
                </a:lnTo>
                <a:lnTo>
                  <a:pt x="162" y="503"/>
                </a:lnTo>
                <a:lnTo>
                  <a:pt x="162" y="503"/>
                </a:lnTo>
                <a:lnTo>
                  <a:pt x="162" y="503"/>
                </a:lnTo>
                <a:lnTo>
                  <a:pt x="162" y="501"/>
                </a:lnTo>
                <a:lnTo>
                  <a:pt x="162" y="501"/>
                </a:lnTo>
                <a:lnTo>
                  <a:pt x="163" y="501"/>
                </a:lnTo>
                <a:lnTo>
                  <a:pt x="163" y="501"/>
                </a:lnTo>
                <a:lnTo>
                  <a:pt x="165" y="501"/>
                </a:lnTo>
                <a:lnTo>
                  <a:pt x="165" y="501"/>
                </a:lnTo>
                <a:lnTo>
                  <a:pt x="165" y="500"/>
                </a:lnTo>
                <a:lnTo>
                  <a:pt x="165" y="500"/>
                </a:lnTo>
                <a:lnTo>
                  <a:pt x="165" y="500"/>
                </a:lnTo>
                <a:lnTo>
                  <a:pt x="165" y="500"/>
                </a:lnTo>
                <a:lnTo>
                  <a:pt x="165" y="500"/>
                </a:lnTo>
                <a:lnTo>
                  <a:pt x="166" y="501"/>
                </a:lnTo>
                <a:lnTo>
                  <a:pt x="166" y="501"/>
                </a:lnTo>
                <a:lnTo>
                  <a:pt x="167" y="503"/>
                </a:lnTo>
                <a:lnTo>
                  <a:pt x="167" y="503"/>
                </a:lnTo>
                <a:lnTo>
                  <a:pt x="167" y="503"/>
                </a:lnTo>
                <a:lnTo>
                  <a:pt x="169" y="503"/>
                </a:lnTo>
                <a:lnTo>
                  <a:pt x="169" y="503"/>
                </a:lnTo>
                <a:lnTo>
                  <a:pt x="169" y="503"/>
                </a:lnTo>
                <a:lnTo>
                  <a:pt x="170" y="503"/>
                </a:lnTo>
                <a:lnTo>
                  <a:pt x="170" y="503"/>
                </a:lnTo>
                <a:lnTo>
                  <a:pt x="170" y="503"/>
                </a:lnTo>
                <a:lnTo>
                  <a:pt x="171" y="503"/>
                </a:lnTo>
                <a:lnTo>
                  <a:pt x="171" y="503"/>
                </a:lnTo>
                <a:lnTo>
                  <a:pt x="173" y="503"/>
                </a:lnTo>
                <a:lnTo>
                  <a:pt x="173" y="503"/>
                </a:lnTo>
                <a:lnTo>
                  <a:pt x="173" y="503"/>
                </a:lnTo>
                <a:lnTo>
                  <a:pt x="174" y="503"/>
                </a:lnTo>
                <a:lnTo>
                  <a:pt x="174" y="503"/>
                </a:lnTo>
                <a:lnTo>
                  <a:pt x="174" y="503"/>
                </a:lnTo>
                <a:lnTo>
                  <a:pt x="176" y="503"/>
                </a:lnTo>
                <a:lnTo>
                  <a:pt x="176" y="503"/>
                </a:lnTo>
                <a:lnTo>
                  <a:pt x="176" y="503"/>
                </a:lnTo>
                <a:lnTo>
                  <a:pt x="177" y="503"/>
                </a:lnTo>
                <a:lnTo>
                  <a:pt x="177" y="503"/>
                </a:lnTo>
                <a:lnTo>
                  <a:pt x="177" y="504"/>
                </a:lnTo>
                <a:lnTo>
                  <a:pt x="177" y="504"/>
                </a:lnTo>
                <a:lnTo>
                  <a:pt x="177" y="505"/>
                </a:lnTo>
                <a:lnTo>
                  <a:pt x="177" y="505"/>
                </a:lnTo>
                <a:lnTo>
                  <a:pt x="177" y="505"/>
                </a:lnTo>
                <a:lnTo>
                  <a:pt x="177" y="507"/>
                </a:lnTo>
                <a:lnTo>
                  <a:pt x="177" y="507"/>
                </a:lnTo>
                <a:lnTo>
                  <a:pt x="178" y="507"/>
                </a:lnTo>
                <a:lnTo>
                  <a:pt x="178" y="507"/>
                </a:lnTo>
                <a:lnTo>
                  <a:pt x="178" y="508"/>
                </a:lnTo>
                <a:lnTo>
                  <a:pt x="180" y="508"/>
                </a:lnTo>
                <a:lnTo>
                  <a:pt x="178" y="508"/>
                </a:lnTo>
                <a:lnTo>
                  <a:pt x="178" y="508"/>
                </a:lnTo>
                <a:lnTo>
                  <a:pt x="178" y="508"/>
                </a:lnTo>
                <a:lnTo>
                  <a:pt x="178" y="508"/>
                </a:lnTo>
                <a:lnTo>
                  <a:pt x="178" y="508"/>
                </a:lnTo>
                <a:lnTo>
                  <a:pt x="178" y="509"/>
                </a:lnTo>
                <a:lnTo>
                  <a:pt x="178" y="509"/>
                </a:lnTo>
                <a:lnTo>
                  <a:pt x="178" y="511"/>
                </a:lnTo>
                <a:lnTo>
                  <a:pt x="178" y="511"/>
                </a:lnTo>
                <a:lnTo>
                  <a:pt x="178" y="511"/>
                </a:lnTo>
                <a:lnTo>
                  <a:pt x="178" y="512"/>
                </a:lnTo>
                <a:lnTo>
                  <a:pt x="180" y="512"/>
                </a:lnTo>
                <a:lnTo>
                  <a:pt x="180" y="512"/>
                </a:lnTo>
                <a:lnTo>
                  <a:pt x="180" y="512"/>
                </a:lnTo>
                <a:lnTo>
                  <a:pt x="181" y="513"/>
                </a:lnTo>
                <a:lnTo>
                  <a:pt x="181" y="513"/>
                </a:lnTo>
                <a:lnTo>
                  <a:pt x="181" y="513"/>
                </a:lnTo>
                <a:lnTo>
                  <a:pt x="182" y="513"/>
                </a:lnTo>
                <a:lnTo>
                  <a:pt x="182" y="513"/>
                </a:lnTo>
                <a:lnTo>
                  <a:pt x="182" y="513"/>
                </a:lnTo>
                <a:lnTo>
                  <a:pt x="182" y="515"/>
                </a:lnTo>
                <a:lnTo>
                  <a:pt x="182" y="515"/>
                </a:lnTo>
                <a:lnTo>
                  <a:pt x="182" y="516"/>
                </a:lnTo>
                <a:lnTo>
                  <a:pt x="182" y="516"/>
                </a:lnTo>
                <a:lnTo>
                  <a:pt x="182" y="516"/>
                </a:lnTo>
                <a:lnTo>
                  <a:pt x="182" y="518"/>
                </a:lnTo>
                <a:lnTo>
                  <a:pt x="182" y="518"/>
                </a:lnTo>
                <a:lnTo>
                  <a:pt x="182" y="519"/>
                </a:lnTo>
                <a:lnTo>
                  <a:pt x="184" y="519"/>
                </a:lnTo>
                <a:lnTo>
                  <a:pt x="184" y="519"/>
                </a:lnTo>
                <a:lnTo>
                  <a:pt x="184" y="518"/>
                </a:lnTo>
                <a:lnTo>
                  <a:pt x="185" y="518"/>
                </a:lnTo>
                <a:lnTo>
                  <a:pt x="187" y="518"/>
                </a:lnTo>
                <a:lnTo>
                  <a:pt x="187" y="518"/>
                </a:lnTo>
                <a:lnTo>
                  <a:pt x="187" y="516"/>
                </a:lnTo>
                <a:lnTo>
                  <a:pt x="187" y="516"/>
                </a:lnTo>
                <a:lnTo>
                  <a:pt x="188" y="516"/>
                </a:lnTo>
                <a:lnTo>
                  <a:pt x="188" y="516"/>
                </a:lnTo>
                <a:lnTo>
                  <a:pt x="189" y="516"/>
                </a:lnTo>
                <a:lnTo>
                  <a:pt x="189" y="518"/>
                </a:lnTo>
                <a:lnTo>
                  <a:pt x="189" y="518"/>
                </a:lnTo>
                <a:lnTo>
                  <a:pt x="189" y="519"/>
                </a:lnTo>
                <a:lnTo>
                  <a:pt x="189" y="519"/>
                </a:lnTo>
                <a:lnTo>
                  <a:pt x="191" y="519"/>
                </a:lnTo>
                <a:lnTo>
                  <a:pt x="191" y="520"/>
                </a:lnTo>
                <a:lnTo>
                  <a:pt x="189" y="520"/>
                </a:lnTo>
                <a:lnTo>
                  <a:pt x="189" y="520"/>
                </a:lnTo>
                <a:lnTo>
                  <a:pt x="189" y="522"/>
                </a:lnTo>
                <a:lnTo>
                  <a:pt x="189" y="522"/>
                </a:lnTo>
                <a:lnTo>
                  <a:pt x="189" y="522"/>
                </a:lnTo>
                <a:lnTo>
                  <a:pt x="189" y="522"/>
                </a:lnTo>
                <a:lnTo>
                  <a:pt x="189" y="522"/>
                </a:lnTo>
                <a:lnTo>
                  <a:pt x="188" y="522"/>
                </a:lnTo>
                <a:lnTo>
                  <a:pt x="188" y="522"/>
                </a:lnTo>
                <a:lnTo>
                  <a:pt x="187" y="522"/>
                </a:lnTo>
                <a:lnTo>
                  <a:pt x="187" y="522"/>
                </a:lnTo>
                <a:lnTo>
                  <a:pt x="187" y="522"/>
                </a:lnTo>
                <a:lnTo>
                  <a:pt x="185" y="522"/>
                </a:lnTo>
                <a:lnTo>
                  <a:pt x="185" y="522"/>
                </a:lnTo>
                <a:lnTo>
                  <a:pt x="184" y="523"/>
                </a:lnTo>
                <a:lnTo>
                  <a:pt x="184" y="523"/>
                </a:lnTo>
                <a:lnTo>
                  <a:pt x="184" y="523"/>
                </a:lnTo>
                <a:lnTo>
                  <a:pt x="184" y="524"/>
                </a:lnTo>
                <a:lnTo>
                  <a:pt x="184" y="524"/>
                </a:lnTo>
                <a:lnTo>
                  <a:pt x="184" y="524"/>
                </a:lnTo>
                <a:lnTo>
                  <a:pt x="182" y="524"/>
                </a:lnTo>
                <a:lnTo>
                  <a:pt x="182" y="526"/>
                </a:lnTo>
                <a:lnTo>
                  <a:pt x="182" y="526"/>
                </a:lnTo>
                <a:lnTo>
                  <a:pt x="182" y="527"/>
                </a:lnTo>
                <a:lnTo>
                  <a:pt x="182" y="527"/>
                </a:lnTo>
                <a:lnTo>
                  <a:pt x="182" y="527"/>
                </a:lnTo>
                <a:lnTo>
                  <a:pt x="182" y="529"/>
                </a:lnTo>
                <a:lnTo>
                  <a:pt x="182" y="529"/>
                </a:lnTo>
                <a:lnTo>
                  <a:pt x="181" y="529"/>
                </a:lnTo>
                <a:lnTo>
                  <a:pt x="182" y="530"/>
                </a:lnTo>
                <a:lnTo>
                  <a:pt x="182" y="530"/>
                </a:lnTo>
                <a:lnTo>
                  <a:pt x="181" y="530"/>
                </a:lnTo>
                <a:lnTo>
                  <a:pt x="181" y="530"/>
                </a:lnTo>
                <a:lnTo>
                  <a:pt x="182" y="530"/>
                </a:lnTo>
                <a:lnTo>
                  <a:pt x="182" y="531"/>
                </a:lnTo>
                <a:lnTo>
                  <a:pt x="182" y="531"/>
                </a:lnTo>
                <a:lnTo>
                  <a:pt x="184" y="531"/>
                </a:lnTo>
                <a:lnTo>
                  <a:pt x="184" y="531"/>
                </a:lnTo>
                <a:lnTo>
                  <a:pt x="184" y="533"/>
                </a:lnTo>
                <a:lnTo>
                  <a:pt x="184" y="533"/>
                </a:lnTo>
                <a:lnTo>
                  <a:pt x="184" y="533"/>
                </a:lnTo>
                <a:lnTo>
                  <a:pt x="184" y="533"/>
                </a:lnTo>
                <a:lnTo>
                  <a:pt x="185" y="533"/>
                </a:lnTo>
                <a:lnTo>
                  <a:pt x="185" y="533"/>
                </a:lnTo>
                <a:lnTo>
                  <a:pt x="187" y="533"/>
                </a:lnTo>
                <a:lnTo>
                  <a:pt x="187" y="533"/>
                </a:lnTo>
                <a:lnTo>
                  <a:pt x="187" y="533"/>
                </a:lnTo>
                <a:lnTo>
                  <a:pt x="188" y="531"/>
                </a:lnTo>
                <a:lnTo>
                  <a:pt x="188" y="531"/>
                </a:lnTo>
                <a:lnTo>
                  <a:pt x="188" y="531"/>
                </a:lnTo>
                <a:lnTo>
                  <a:pt x="189" y="530"/>
                </a:lnTo>
                <a:lnTo>
                  <a:pt x="189" y="530"/>
                </a:lnTo>
                <a:lnTo>
                  <a:pt x="189" y="530"/>
                </a:lnTo>
                <a:lnTo>
                  <a:pt x="191" y="530"/>
                </a:lnTo>
                <a:lnTo>
                  <a:pt x="191" y="530"/>
                </a:lnTo>
                <a:lnTo>
                  <a:pt x="192" y="530"/>
                </a:lnTo>
                <a:lnTo>
                  <a:pt x="192" y="530"/>
                </a:lnTo>
                <a:lnTo>
                  <a:pt x="192" y="530"/>
                </a:lnTo>
                <a:lnTo>
                  <a:pt x="192" y="530"/>
                </a:lnTo>
                <a:lnTo>
                  <a:pt x="192" y="530"/>
                </a:lnTo>
                <a:lnTo>
                  <a:pt x="192" y="530"/>
                </a:lnTo>
                <a:lnTo>
                  <a:pt x="193" y="530"/>
                </a:lnTo>
                <a:lnTo>
                  <a:pt x="193" y="529"/>
                </a:lnTo>
                <a:lnTo>
                  <a:pt x="193" y="529"/>
                </a:lnTo>
                <a:lnTo>
                  <a:pt x="193" y="529"/>
                </a:lnTo>
                <a:lnTo>
                  <a:pt x="195" y="529"/>
                </a:lnTo>
                <a:lnTo>
                  <a:pt x="195" y="529"/>
                </a:lnTo>
                <a:lnTo>
                  <a:pt x="195" y="529"/>
                </a:lnTo>
                <a:lnTo>
                  <a:pt x="196" y="529"/>
                </a:lnTo>
                <a:lnTo>
                  <a:pt x="196" y="527"/>
                </a:lnTo>
                <a:lnTo>
                  <a:pt x="196" y="527"/>
                </a:lnTo>
                <a:lnTo>
                  <a:pt x="196" y="527"/>
                </a:lnTo>
                <a:lnTo>
                  <a:pt x="196" y="527"/>
                </a:lnTo>
                <a:lnTo>
                  <a:pt x="196" y="529"/>
                </a:lnTo>
                <a:lnTo>
                  <a:pt x="197" y="529"/>
                </a:lnTo>
                <a:lnTo>
                  <a:pt x="197" y="527"/>
                </a:lnTo>
                <a:lnTo>
                  <a:pt x="197" y="527"/>
                </a:lnTo>
                <a:lnTo>
                  <a:pt x="197" y="527"/>
                </a:lnTo>
                <a:lnTo>
                  <a:pt x="199" y="527"/>
                </a:lnTo>
                <a:lnTo>
                  <a:pt x="199" y="527"/>
                </a:lnTo>
                <a:lnTo>
                  <a:pt x="199" y="527"/>
                </a:lnTo>
                <a:lnTo>
                  <a:pt x="199" y="527"/>
                </a:lnTo>
                <a:lnTo>
                  <a:pt x="199" y="527"/>
                </a:lnTo>
                <a:lnTo>
                  <a:pt x="200" y="527"/>
                </a:lnTo>
                <a:lnTo>
                  <a:pt x="200" y="527"/>
                </a:lnTo>
                <a:lnTo>
                  <a:pt x="200" y="527"/>
                </a:lnTo>
                <a:lnTo>
                  <a:pt x="200" y="526"/>
                </a:lnTo>
                <a:lnTo>
                  <a:pt x="202" y="526"/>
                </a:lnTo>
                <a:lnTo>
                  <a:pt x="202" y="526"/>
                </a:lnTo>
                <a:lnTo>
                  <a:pt x="203" y="524"/>
                </a:lnTo>
                <a:lnTo>
                  <a:pt x="203" y="524"/>
                </a:lnTo>
                <a:lnTo>
                  <a:pt x="203" y="524"/>
                </a:lnTo>
                <a:lnTo>
                  <a:pt x="204" y="523"/>
                </a:lnTo>
                <a:lnTo>
                  <a:pt x="206" y="523"/>
                </a:lnTo>
                <a:lnTo>
                  <a:pt x="206" y="523"/>
                </a:lnTo>
                <a:lnTo>
                  <a:pt x="206" y="523"/>
                </a:lnTo>
                <a:lnTo>
                  <a:pt x="207" y="523"/>
                </a:lnTo>
                <a:lnTo>
                  <a:pt x="207" y="523"/>
                </a:lnTo>
                <a:lnTo>
                  <a:pt x="208" y="523"/>
                </a:lnTo>
                <a:lnTo>
                  <a:pt x="208" y="523"/>
                </a:lnTo>
                <a:lnTo>
                  <a:pt x="208" y="522"/>
                </a:lnTo>
                <a:lnTo>
                  <a:pt x="208" y="522"/>
                </a:lnTo>
                <a:lnTo>
                  <a:pt x="210" y="522"/>
                </a:lnTo>
                <a:lnTo>
                  <a:pt x="210" y="520"/>
                </a:lnTo>
                <a:lnTo>
                  <a:pt x="210" y="520"/>
                </a:lnTo>
                <a:lnTo>
                  <a:pt x="211" y="519"/>
                </a:lnTo>
                <a:lnTo>
                  <a:pt x="211" y="519"/>
                </a:lnTo>
                <a:lnTo>
                  <a:pt x="211" y="519"/>
                </a:lnTo>
                <a:lnTo>
                  <a:pt x="211" y="518"/>
                </a:lnTo>
                <a:lnTo>
                  <a:pt x="211" y="518"/>
                </a:lnTo>
                <a:lnTo>
                  <a:pt x="211" y="516"/>
                </a:lnTo>
                <a:lnTo>
                  <a:pt x="210" y="516"/>
                </a:lnTo>
                <a:lnTo>
                  <a:pt x="210" y="516"/>
                </a:lnTo>
                <a:lnTo>
                  <a:pt x="211" y="516"/>
                </a:lnTo>
                <a:lnTo>
                  <a:pt x="211" y="516"/>
                </a:lnTo>
                <a:lnTo>
                  <a:pt x="211" y="516"/>
                </a:lnTo>
                <a:lnTo>
                  <a:pt x="211" y="516"/>
                </a:lnTo>
                <a:lnTo>
                  <a:pt x="213" y="516"/>
                </a:lnTo>
                <a:lnTo>
                  <a:pt x="213" y="516"/>
                </a:lnTo>
                <a:lnTo>
                  <a:pt x="213" y="516"/>
                </a:lnTo>
                <a:lnTo>
                  <a:pt x="213" y="516"/>
                </a:lnTo>
                <a:lnTo>
                  <a:pt x="213" y="516"/>
                </a:lnTo>
                <a:lnTo>
                  <a:pt x="213" y="515"/>
                </a:lnTo>
                <a:lnTo>
                  <a:pt x="213" y="515"/>
                </a:lnTo>
                <a:lnTo>
                  <a:pt x="214" y="515"/>
                </a:lnTo>
                <a:lnTo>
                  <a:pt x="214" y="515"/>
                </a:lnTo>
                <a:lnTo>
                  <a:pt x="214" y="516"/>
                </a:lnTo>
                <a:lnTo>
                  <a:pt x="214" y="516"/>
                </a:lnTo>
                <a:lnTo>
                  <a:pt x="215" y="516"/>
                </a:lnTo>
                <a:lnTo>
                  <a:pt x="215" y="516"/>
                </a:lnTo>
                <a:lnTo>
                  <a:pt x="215" y="516"/>
                </a:lnTo>
                <a:lnTo>
                  <a:pt x="217" y="516"/>
                </a:lnTo>
                <a:lnTo>
                  <a:pt x="217" y="516"/>
                </a:lnTo>
                <a:lnTo>
                  <a:pt x="217" y="515"/>
                </a:lnTo>
                <a:lnTo>
                  <a:pt x="218" y="515"/>
                </a:lnTo>
                <a:lnTo>
                  <a:pt x="217" y="515"/>
                </a:lnTo>
                <a:lnTo>
                  <a:pt x="217" y="515"/>
                </a:lnTo>
                <a:lnTo>
                  <a:pt x="217" y="515"/>
                </a:lnTo>
                <a:lnTo>
                  <a:pt x="217" y="516"/>
                </a:lnTo>
                <a:lnTo>
                  <a:pt x="217" y="516"/>
                </a:lnTo>
                <a:lnTo>
                  <a:pt x="217" y="515"/>
                </a:lnTo>
                <a:lnTo>
                  <a:pt x="217" y="515"/>
                </a:lnTo>
                <a:lnTo>
                  <a:pt x="217" y="515"/>
                </a:lnTo>
                <a:lnTo>
                  <a:pt x="217" y="513"/>
                </a:lnTo>
                <a:lnTo>
                  <a:pt x="217" y="513"/>
                </a:lnTo>
                <a:lnTo>
                  <a:pt x="218" y="513"/>
                </a:lnTo>
                <a:lnTo>
                  <a:pt x="218" y="512"/>
                </a:lnTo>
                <a:lnTo>
                  <a:pt x="218" y="512"/>
                </a:lnTo>
                <a:lnTo>
                  <a:pt x="218" y="511"/>
                </a:lnTo>
                <a:lnTo>
                  <a:pt x="219" y="511"/>
                </a:lnTo>
                <a:lnTo>
                  <a:pt x="219" y="511"/>
                </a:lnTo>
                <a:lnTo>
                  <a:pt x="219" y="511"/>
                </a:lnTo>
                <a:lnTo>
                  <a:pt x="218" y="511"/>
                </a:lnTo>
                <a:lnTo>
                  <a:pt x="218" y="509"/>
                </a:lnTo>
                <a:lnTo>
                  <a:pt x="219" y="509"/>
                </a:lnTo>
                <a:lnTo>
                  <a:pt x="219" y="509"/>
                </a:lnTo>
                <a:lnTo>
                  <a:pt x="219" y="508"/>
                </a:lnTo>
                <a:lnTo>
                  <a:pt x="219" y="508"/>
                </a:lnTo>
                <a:lnTo>
                  <a:pt x="218" y="508"/>
                </a:lnTo>
                <a:lnTo>
                  <a:pt x="218" y="507"/>
                </a:lnTo>
                <a:lnTo>
                  <a:pt x="218" y="507"/>
                </a:lnTo>
                <a:lnTo>
                  <a:pt x="217" y="505"/>
                </a:lnTo>
                <a:lnTo>
                  <a:pt x="217" y="505"/>
                </a:lnTo>
                <a:lnTo>
                  <a:pt x="215" y="505"/>
                </a:lnTo>
                <a:lnTo>
                  <a:pt x="215" y="505"/>
                </a:lnTo>
                <a:lnTo>
                  <a:pt x="215" y="504"/>
                </a:lnTo>
                <a:lnTo>
                  <a:pt x="215" y="504"/>
                </a:lnTo>
                <a:lnTo>
                  <a:pt x="214" y="504"/>
                </a:lnTo>
                <a:lnTo>
                  <a:pt x="214" y="503"/>
                </a:lnTo>
                <a:lnTo>
                  <a:pt x="214" y="503"/>
                </a:lnTo>
                <a:lnTo>
                  <a:pt x="214" y="503"/>
                </a:lnTo>
                <a:lnTo>
                  <a:pt x="214" y="503"/>
                </a:lnTo>
                <a:lnTo>
                  <a:pt x="213" y="503"/>
                </a:lnTo>
                <a:lnTo>
                  <a:pt x="213" y="503"/>
                </a:lnTo>
                <a:lnTo>
                  <a:pt x="214" y="503"/>
                </a:lnTo>
                <a:lnTo>
                  <a:pt x="214" y="503"/>
                </a:lnTo>
                <a:lnTo>
                  <a:pt x="214" y="503"/>
                </a:lnTo>
                <a:lnTo>
                  <a:pt x="214" y="504"/>
                </a:lnTo>
                <a:lnTo>
                  <a:pt x="214" y="504"/>
                </a:lnTo>
                <a:lnTo>
                  <a:pt x="214" y="504"/>
                </a:lnTo>
                <a:lnTo>
                  <a:pt x="214" y="504"/>
                </a:lnTo>
                <a:lnTo>
                  <a:pt x="214" y="504"/>
                </a:lnTo>
                <a:lnTo>
                  <a:pt x="213" y="504"/>
                </a:lnTo>
                <a:lnTo>
                  <a:pt x="213" y="503"/>
                </a:lnTo>
                <a:lnTo>
                  <a:pt x="213" y="503"/>
                </a:lnTo>
                <a:lnTo>
                  <a:pt x="211" y="503"/>
                </a:lnTo>
                <a:lnTo>
                  <a:pt x="211" y="503"/>
                </a:lnTo>
                <a:lnTo>
                  <a:pt x="210" y="501"/>
                </a:lnTo>
                <a:lnTo>
                  <a:pt x="210" y="501"/>
                </a:lnTo>
                <a:lnTo>
                  <a:pt x="208" y="500"/>
                </a:lnTo>
                <a:lnTo>
                  <a:pt x="208" y="500"/>
                </a:lnTo>
                <a:lnTo>
                  <a:pt x="208" y="500"/>
                </a:lnTo>
                <a:lnTo>
                  <a:pt x="208" y="500"/>
                </a:lnTo>
                <a:lnTo>
                  <a:pt x="208" y="500"/>
                </a:lnTo>
                <a:lnTo>
                  <a:pt x="208" y="498"/>
                </a:lnTo>
                <a:lnTo>
                  <a:pt x="207" y="498"/>
                </a:lnTo>
                <a:lnTo>
                  <a:pt x="207" y="498"/>
                </a:lnTo>
                <a:lnTo>
                  <a:pt x="206" y="498"/>
                </a:lnTo>
                <a:lnTo>
                  <a:pt x="206" y="497"/>
                </a:lnTo>
                <a:lnTo>
                  <a:pt x="206" y="497"/>
                </a:lnTo>
                <a:lnTo>
                  <a:pt x="206" y="497"/>
                </a:lnTo>
                <a:lnTo>
                  <a:pt x="206" y="497"/>
                </a:lnTo>
                <a:lnTo>
                  <a:pt x="204" y="497"/>
                </a:lnTo>
                <a:lnTo>
                  <a:pt x="204" y="496"/>
                </a:lnTo>
                <a:lnTo>
                  <a:pt x="204" y="496"/>
                </a:lnTo>
                <a:lnTo>
                  <a:pt x="204" y="496"/>
                </a:lnTo>
                <a:lnTo>
                  <a:pt x="203" y="496"/>
                </a:lnTo>
                <a:lnTo>
                  <a:pt x="203" y="496"/>
                </a:lnTo>
                <a:lnTo>
                  <a:pt x="203" y="494"/>
                </a:lnTo>
                <a:lnTo>
                  <a:pt x="203" y="494"/>
                </a:lnTo>
                <a:lnTo>
                  <a:pt x="203" y="494"/>
                </a:lnTo>
                <a:lnTo>
                  <a:pt x="203" y="493"/>
                </a:lnTo>
                <a:lnTo>
                  <a:pt x="203" y="493"/>
                </a:lnTo>
                <a:lnTo>
                  <a:pt x="202" y="493"/>
                </a:lnTo>
                <a:lnTo>
                  <a:pt x="202" y="492"/>
                </a:lnTo>
                <a:lnTo>
                  <a:pt x="202" y="492"/>
                </a:lnTo>
                <a:lnTo>
                  <a:pt x="202" y="492"/>
                </a:lnTo>
                <a:lnTo>
                  <a:pt x="200" y="492"/>
                </a:lnTo>
                <a:lnTo>
                  <a:pt x="200" y="492"/>
                </a:lnTo>
                <a:lnTo>
                  <a:pt x="200" y="490"/>
                </a:lnTo>
                <a:lnTo>
                  <a:pt x="200" y="490"/>
                </a:lnTo>
                <a:lnTo>
                  <a:pt x="200" y="490"/>
                </a:lnTo>
                <a:lnTo>
                  <a:pt x="199" y="490"/>
                </a:lnTo>
                <a:lnTo>
                  <a:pt x="199" y="489"/>
                </a:lnTo>
                <a:lnTo>
                  <a:pt x="199" y="489"/>
                </a:lnTo>
                <a:lnTo>
                  <a:pt x="199" y="489"/>
                </a:lnTo>
                <a:lnTo>
                  <a:pt x="197" y="489"/>
                </a:lnTo>
                <a:lnTo>
                  <a:pt x="197" y="489"/>
                </a:lnTo>
                <a:lnTo>
                  <a:pt x="196" y="487"/>
                </a:lnTo>
                <a:lnTo>
                  <a:pt x="196" y="487"/>
                </a:lnTo>
                <a:lnTo>
                  <a:pt x="196" y="486"/>
                </a:lnTo>
                <a:lnTo>
                  <a:pt x="196" y="486"/>
                </a:lnTo>
                <a:lnTo>
                  <a:pt x="196" y="486"/>
                </a:lnTo>
                <a:lnTo>
                  <a:pt x="196" y="486"/>
                </a:lnTo>
                <a:lnTo>
                  <a:pt x="195" y="486"/>
                </a:lnTo>
                <a:lnTo>
                  <a:pt x="195" y="485"/>
                </a:lnTo>
                <a:lnTo>
                  <a:pt x="195" y="485"/>
                </a:lnTo>
                <a:lnTo>
                  <a:pt x="195" y="483"/>
                </a:lnTo>
                <a:lnTo>
                  <a:pt x="195" y="483"/>
                </a:lnTo>
                <a:lnTo>
                  <a:pt x="195" y="483"/>
                </a:lnTo>
                <a:lnTo>
                  <a:pt x="195" y="482"/>
                </a:lnTo>
                <a:lnTo>
                  <a:pt x="195" y="482"/>
                </a:lnTo>
                <a:lnTo>
                  <a:pt x="195" y="482"/>
                </a:lnTo>
                <a:lnTo>
                  <a:pt x="195" y="481"/>
                </a:lnTo>
                <a:lnTo>
                  <a:pt x="195" y="481"/>
                </a:lnTo>
                <a:lnTo>
                  <a:pt x="195" y="481"/>
                </a:lnTo>
                <a:lnTo>
                  <a:pt x="193" y="481"/>
                </a:lnTo>
                <a:lnTo>
                  <a:pt x="193" y="481"/>
                </a:lnTo>
                <a:lnTo>
                  <a:pt x="193" y="481"/>
                </a:lnTo>
                <a:lnTo>
                  <a:pt x="193" y="479"/>
                </a:lnTo>
                <a:lnTo>
                  <a:pt x="193" y="479"/>
                </a:lnTo>
                <a:lnTo>
                  <a:pt x="193" y="478"/>
                </a:lnTo>
                <a:lnTo>
                  <a:pt x="195" y="478"/>
                </a:lnTo>
                <a:lnTo>
                  <a:pt x="195" y="478"/>
                </a:lnTo>
                <a:lnTo>
                  <a:pt x="195" y="477"/>
                </a:lnTo>
                <a:lnTo>
                  <a:pt x="195" y="477"/>
                </a:lnTo>
                <a:lnTo>
                  <a:pt x="195" y="477"/>
                </a:lnTo>
                <a:lnTo>
                  <a:pt x="195" y="477"/>
                </a:lnTo>
                <a:lnTo>
                  <a:pt x="195" y="475"/>
                </a:lnTo>
                <a:lnTo>
                  <a:pt x="195" y="475"/>
                </a:lnTo>
                <a:lnTo>
                  <a:pt x="195" y="475"/>
                </a:lnTo>
                <a:lnTo>
                  <a:pt x="195" y="474"/>
                </a:lnTo>
                <a:lnTo>
                  <a:pt x="195" y="474"/>
                </a:lnTo>
                <a:lnTo>
                  <a:pt x="196" y="474"/>
                </a:lnTo>
                <a:lnTo>
                  <a:pt x="196" y="472"/>
                </a:lnTo>
                <a:lnTo>
                  <a:pt x="196" y="472"/>
                </a:lnTo>
                <a:lnTo>
                  <a:pt x="196" y="472"/>
                </a:lnTo>
                <a:lnTo>
                  <a:pt x="196" y="471"/>
                </a:lnTo>
                <a:lnTo>
                  <a:pt x="196" y="471"/>
                </a:lnTo>
                <a:lnTo>
                  <a:pt x="197" y="471"/>
                </a:lnTo>
                <a:lnTo>
                  <a:pt x="197" y="470"/>
                </a:lnTo>
                <a:lnTo>
                  <a:pt x="197" y="470"/>
                </a:lnTo>
                <a:lnTo>
                  <a:pt x="197" y="470"/>
                </a:lnTo>
                <a:lnTo>
                  <a:pt x="197" y="470"/>
                </a:lnTo>
                <a:lnTo>
                  <a:pt x="197" y="468"/>
                </a:lnTo>
                <a:lnTo>
                  <a:pt x="197" y="468"/>
                </a:lnTo>
                <a:lnTo>
                  <a:pt x="197" y="468"/>
                </a:lnTo>
                <a:lnTo>
                  <a:pt x="197" y="467"/>
                </a:lnTo>
                <a:lnTo>
                  <a:pt x="197" y="467"/>
                </a:lnTo>
                <a:lnTo>
                  <a:pt x="199" y="467"/>
                </a:lnTo>
                <a:lnTo>
                  <a:pt x="199" y="467"/>
                </a:lnTo>
                <a:lnTo>
                  <a:pt x="199" y="467"/>
                </a:lnTo>
                <a:lnTo>
                  <a:pt x="199" y="466"/>
                </a:lnTo>
                <a:lnTo>
                  <a:pt x="199" y="466"/>
                </a:lnTo>
                <a:lnTo>
                  <a:pt x="199" y="466"/>
                </a:lnTo>
                <a:lnTo>
                  <a:pt x="199" y="466"/>
                </a:lnTo>
                <a:lnTo>
                  <a:pt x="199" y="464"/>
                </a:lnTo>
                <a:lnTo>
                  <a:pt x="199" y="464"/>
                </a:lnTo>
                <a:lnTo>
                  <a:pt x="199" y="464"/>
                </a:lnTo>
                <a:lnTo>
                  <a:pt x="200" y="463"/>
                </a:lnTo>
                <a:lnTo>
                  <a:pt x="200" y="463"/>
                </a:lnTo>
                <a:lnTo>
                  <a:pt x="200" y="463"/>
                </a:lnTo>
                <a:lnTo>
                  <a:pt x="200" y="463"/>
                </a:lnTo>
                <a:lnTo>
                  <a:pt x="202" y="463"/>
                </a:lnTo>
                <a:lnTo>
                  <a:pt x="202" y="461"/>
                </a:lnTo>
                <a:lnTo>
                  <a:pt x="203" y="461"/>
                </a:lnTo>
                <a:lnTo>
                  <a:pt x="203" y="461"/>
                </a:lnTo>
                <a:lnTo>
                  <a:pt x="203" y="461"/>
                </a:lnTo>
                <a:lnTo>
                  <a:pt x="204" y="461"/>
                </a:lnTo>
                <a:lnTo>
                  <a:pt x="204" y="461"/>
                </a:lnTo>
                <a:lnTo>
                  <a:pt x="206" y="461"/>
                </a:lnTo>
                <a:lnTo>
                  <a:pt x="206" y="460"/>
                </a:lnTo>
                <a:lnTo>
                  <a:pt x="206" y="460"/>
                </a:lnTo>
                <a:lnTo>
                  <a:pt x="206" y="460"/>
                </a:lnTo>
                <a:lnTo>
                  <a:pt x="207" y="460"/>
                </a:lnTo>
                <a:lnTo>
                  <a:pt x="207" y="460"/>
                </a:lnTo>
                <a:lnTo>
                  <a:pt x="208" y="460"/>
                </a:lnTo>
                <a:lnTo>
                  <a:pt x="208" y="460"/>
                </a:lnTo>
                <a:lnTo>
                  <a:pt x="208" y="460"/>
                </a:lnTo>
                <a:lnTo>
                  <a:pt x="210" y="460"/>
                </a:lnTo>
                <a:lnTo>
                  <a:pt x="210" y="460"/>
                </a:lnTo>
                <a:lnTo>
                  <a:pt x="211" y="460"/>
                </a:lnTo>
                <a:lnTo>
                  <a:pt x="211" y="460"/>
                </a:lnTo>
                <a:lnTo>
                  <a:pt x="211" y="460"/>
                </a:lnTo>
                <a:lnTo>
                  <a:pt x="211" y="459"/>
                </a:lnTo>
                <a:lnTo>
                  <a:pt x="213" y="459"/>
                </a:lnTo>
                <a:lnTo>
                  <a:pt x="213" y="459"/>
                </a:lnTo>
                <a:lnTo>
                  <a:pt x="213" y="459"/>
                </a:lnTo>
                <a:lnTo>
                  <a:pt x="214" y="459"/>
                </a:lnTo>
                <a:lnTo>
                  <a:pt x="214" y="459"/>
                </a:lnTo>
                <a:lnTo>
                  <a:pt x="214" y="457"/>
                </a:lnTo>
                <a:lnTo>
                  <a:pt x="214" y="457"/>
                </a:lnTo>
                <a:lnTo>
                  <a:pt x="215" y="457"/>
                </a:lnTo>
                <a:lnTo>
                  <a:pt x="215" y="457"/>
                </a:lnTo>
                <a:lnTo>
                  <a:pt x="217" y="457"/>
                </a:lnTo>
                <a:lnTo>
                  <a:pt x="217" y="457"/>
                </a:lnTo>
                <a:lnTo>
                  <a:pt x="217" y="457"/>
                </a:lnTo>
                <a:lnTo>
                  <a:pt x="218" y="457"/>
                </a:lnTo>
                <a:lnTo>
                  <a:pt x="218" y="457"/>
                </a:lnTo>
                <a:lnTo>
                  <a:pt x="219" y="457"/>
                </a:lnTo>
                <a:lnTo>
                  <a:pt x="219" y="456"/>
                </a:lnTo>
                <a:lnTo>
                  <a:pt x="219" y="456"/>
                </a:lnTo>
                <a:lnTo>
                  <a:pt x="219" y="456"/>
                </a:lnTo>
                <a:lnTo>
                  <a:pt x="219" y="456"/>
                </a:lnTo>
                <a:lnTo>
                  <a:pt x="219" y="456"/>
                </a:lnTo>
                <a:lnTo>
                  <a:pt x="221" y="456"/>
                </a:lnTo>
                <a:lnTo>
                  <a:pt x="221" y="455"/>
                </a:lnTo>
                <a:lnTo>
                  <a:pt x="221" y="455"/>
                </a:lnTo>
                <a:lnTo>
                  <a:pt x="221" y="455"/>
                </a:lnTo>
                <a:lnTo>
                  <a:pt x="222" y="455"/>
                </a:lnTo>
                <a:lnTo>
                  <a:pt x="222" y="455"/>
                </a:lnTo>
                <a:lnTo>
                  <a:pt x="222" y="455"/>
                </a:lnTo>
                <a:lnTo>
                  <a:pt x="222" y="455"/>
                </a:lnTo>
                <a:lnTo>
                  <a:pt x="222" y="455"/>
                </a:lnTo>
                <a:lnTo>
                  <a:pt x="223" y="455"/>
                </a:lnTo>
                <a:lnTo>
                  <a:pt x="223" y="455"/>
                </a:lnTo>
                <a:lnTo>
                  <a:pt x="225" y="455"/>
                </a:lnTo>
                <a:lnTo>
                  <a:pt x="225" y="455"/>
                </a:lnTo>
                <a:lnTo>
                  <a:pt x="225" y="455"/>
                </a:lnTo>
                <a:lnTo>
                  <a:pt x="226" y="455"/>
                </a:lnTo>
                <a:lnTo>
                  <a:pt x="226" y="453"/>
                </a:lnTo>
                <a:lnTo>
                  <a:pt x="226" y="453"/>
                </a:lnTo>
                <a:lnTo>
                  <a:pt x="228" y="453"/>
                </a:lnTo>
                <a:lnTo>
                  <a:pt x="228" y="453"/>
                </a:lnTo>
                <a:lnTo>
                  <a:pt x="228" y="453"/>
                </a:lnTo>
                <a:lnTo>
                  <a:pt x="228" y="453"/>
                </a:lnTo>
                <a:lnTo>
                  <a:pt x="229" y="453"/>
                </a:lnTo>
                <a:lnTo>
                  <a:pt x="229" y="453"/>
                </a:lnTo>
                <a:lnTo>
                  <a:pt x="229" y="453"/>
                </a:lnTo>
                <a:lnTo>
                  <a:pt x="230" y="453"/>
                </a:lnTo>
                <a:lnTo>
                  <a:pt x="230" y="453"/>
                </a:lnTo>
                <a:lnTo>
                  <a:pt x="230" y="453"/>
                </a:lnTo>
                <a:lnTo>
                  <a:pt x="230" y="453"/>
                </a:lnTo>
                <a:lnTo>
                  <a:pt x="232" y="453"/>
                </a:lnTo>
                <a:lnTo>
                  <a:pt x="232" y="453"/>
                </a:lnTo>
                <a:lnTo>
                  <a:pt x="233" y="453"/>
                </a:lnTo>
                <a:lnTo>
                  <a:pt x="233" y="453"/>
                </a:lnTo>
                <a:lnTo>
                  <a:pt x="233" y="453"/>
                </a:lnTo>
                <a:lnTo>
                  <a:pt x="233" y="453"/>
                </a:lnTo>
                <a:lnTo>
                  <a:pt x="234" y="453"/>
                </a:lnTo>
                <a:lnTo>
                  <a:pt x="234" y="453"/>
                </a:lnTo>
                <a:lnTo>
                  <a:pt x="236" y="453"/>
                </a:lnTo>
                <a:lnTo>
                  <a:pt x="236" y="453"/>
                </a:lnTo>
                <a:lnTo>
                  <a:pt x="236" y="453"/>
                </a:lnTo>
                <a:lnTo>
                  <a:pt x="237" y="453"/>
                </a:lnTo>
                <a:lnTo>
                  <a:pt x="237" y="453"/>
                </a:lnTo>
                <a:lnTo>
                  <a:pt x="239" y="453"/>
                </a:lnTo>
                <a:lnTo>
                  <a:pt x="239" y="453"/>
                </a:lnTo>
                <a:lnTo>
                  <a:pt x="239" y="453"/>
                </a:lnTo>
                <a:lnTo>
                  <a:pt x="239" y="453"/>
                </a:lnTo>
                <a:lnTo>
                  <a:pt x="240" y="453"/>
                </a:lnTo>
                <a:lnTo>
                  <a:pt x="240" y="455"/>
                </a:lnTo>
                <a:lnTo>
                  <a:pt x="240" y="455"/>
                </a:lnTo>
                <a:lnTo>
                  <a:pt x="240" y="455"/>
                </a:lnTo>
                <a:lnTo>
                  <a:pt x="241" y="455"/>
                </a:lnTo>
                <a:lnTo>
                  <a:pt x="241" y="456"/>
                </a:lnTo>
                <a:lnTo>
                  <a:pt x="241" y="456"/>
                </a:lnTo>
                <a:lnTo>
                  <a:pt x="241" y="456"/>
                </a:lnTo>
                <a:lnTo>
                  <a:pt x="241" y="456"/>
                </a:lnTo>
                <a:lnTo>
                  <a:pt x="241" y="456"/>
                </a:lnTo>
                <a:lnTo>
                  <a:pt x="243" y="456"/>
                </a:lnTo>
                <a:lnTo>
                  <a:pt x="243" y="456"/>
                </a:lnTo>
                <a:lnTo>
                  <a:pt x="244" y="457"/>
                </a:lnTo>
                <a:lnTo>
                  <a:pt x="244" y="457"/>
                </a:lnTo>
                <a:lnTo>
                  <a:pt x="244" y="457"/>
                </a:lnTo>
                <a:lnTo>
                  <a:pt x="244" y="457"/>
                </a:lnTo>
                <a:lnTo>
                  <a:pt x="244" y="459"/>
                </a:lnTo>
                <a:lnTo>
                  <a:pt x="245" y="459"/>
                </a:lnTo>
                <a:lnTo>
                  <a:pt x="245" y="459"/>
                </a:lnTo>
                <a:lnTo>
                  <a:pt x="245" y="459"/>
                </a:lnTo>
                <a:lnTo>
                  <a:pt x="245" y="459"/>
                </a:lnTo>
                <a:lnTo>
                  <a:pt x="247" y="459"/>
                </a:lnTo>
                <a:lnTo>
                  <a:pt x="247" y="459"/>
                </a:lnTo>
                <a:lnTo>
                  <a:pt x="247" y="459"/>
                </a:lnTo>
                <a:lnTo>
                  <a:pt x="248" y="459"/>
                </a:lnTo>
                <a:lnTo>
                  <a:pt x="248" y="460"/>
                </a:lnTo>
                <a:lnTo>
                  <a:pt x="249" y="460"/>
                </a:lnTo>
                <a:lnTo>
                  <a:pt x="249" y="460"/>
                </a:lnTo>
                <a:lnTo>
                  <a:pt x="249" y="460"/>
                </a:lnTo>
                <a:lnTo>
                  <a:pt x="249" y="460"/>
                </a:lnTo>
                <a:lnTo>
                  <a:pt x="251" y="460"/>
                </a:lnTo>
                <a:lnTo>
                  <a:pt x="251" y="460"/>
                </a:lnTo>
                <a:lnTo>
                  <a:pt x="252" y="460"/>
                </a:lnTo>
                <a:lnTo>
                  <a:pt x="252" y="460"/>
                </a:lnTo>
                <a:lnTo>
                  <a:pt x="252" y="460"/>
                </a:lnTo>
                <a:lnTo>
                  <a:pt x="254" y="460"/>
                </a:lnTo>
                <a:lnTo>
                  <a:pt x="254" y="460"/>
                </a:lnTo>
                <a:lnTo>
                  <a:pt x="255" y="461"/>
                </a:lnTo>
                <a:lnTo>
                  <a:pt x="255" y="461"/>
                </a:lnTo>
                <a:lnTo>
                  <a:pt x="255" y="461"/>
                </a:lnTo>
                <a:lnTo>
                  <a:pt x="255" y="460"/>
                </a:lnTo>
                <a:lnTo>
                  <a:pt x="255" y="460"/>
                </a:lnTo>
                <a:lnTo>
                  <a:pt x="255" y="459"/>
                </a:lnTo>
                <a:lnTo>
                  <a:pt x="256" y="459"/>
                </a:lnTo>
                <a:lnTo>
                  <a:pt x="256" y="459"/>
                </a:lnTo>
                <a:lnTo>
                  <a:pt x="256" y="459"/>
                </a:lnTo>
                <a:lnTo>
                  <a:pt x="258" y="459"/>
                </a:lnTo>
                <a:lnTo>
                  <a:pt x="258" y="459"/>
                </a:lnTo>
                <a:lnTo>
                  <a:pt x="258" y="459"/>
                </a:lnTo>
                <a:lnTo>
                  <a:pt x="258" y="457"/>
                </a:lnTo>
                <a:lnTo>
                  <a:pt x="259" y="457"/>
                </a:lnTo>
                <a:lnTo>
                  <a:pt x="259" y="457"/>
                </a:lnTo>
                <a:lnTo>
                  <a:pt x="260" y="457"/>
                </a:lnTo>
                <a:lnTo>
                  <a:pt x="260" y="457"/>
                </a:lnTo>
                <a:lnTo>
                  <a:pt x="260" y="459"/>
                </a:lnTo>
                <a:lnTo>
                  <a:pt x="260" y="459"/>
                </a:lnTo>
                <a:lnTo>
                  <a:pt x="262" y="459"/>
                </a:lnTo>
                <a:lnTo>
                  <a:pt x="262" y="457"/>
                </a:lnTo>
                <a:lnTo>
                  <a:pt x="263" y="457"/>
                </a:lnTo>
                <a:lnTo>
                  <a:pt x="263" y="457"/>
                </a:lnTo>
                <a:lnTo>
                  <a:pt x="263" y="459"/>
                </a:lnTo>
                <a:lnTo>
                  <a:pt x="263" y="459"/>
                </a:lnTo>
                <a:lnTo>
                  <a:pt x="263" y="459"/>
                </a:lnTo>
                <a:lnTo>
                  <a:pt x="263" y="460"/>
                </a:lnTo>
                <a:lnTo>
                  <a:pt x="265" y="460"/>
                </a:lnTo>
                <a:lnTo>
                  <a:pt x="265" y="460"/>
                </a:lnTo>
                <a:lnTo>
                  <a:pt x="265" y="461"/>
                </a:lnTo>
                <a:lnTo>
                  <a:pt x="265" y="461"/>
                </a:lnTo>
                <a:lnTo>
                  <a:pt x="265" y="461"/>
                </a:lnTo>
                <a:lnTo>
                  <a:pt x="266" y="461"/>
                </a:lnTo>
                <a:lnTo>
                  <a:pt x="266" y="461"/>
                </a:lnTo>
                <a:lnTo>
                  <a:pt x="266" y="461"/>
                </a:lnTo>
                <a:lnTo>
                  <a:pt x="266" y="461"/>
                </a:lnTo>
                <a:lnTo>
                  <a:pt x="266" y="461"/>
                </a:lnTo>
                <a:lnTo>
                  <a:pt x="267" y="461"/>
                </a:lnTo>
                <a:lnTo>
                  <a:pt x="267" y="461"/>
                </a:lnTo>
                <a:lnTo>
                  <a:pt x="267" y="461"/>
                </a:lnTo>
                <a:lnTo>
                  <a:pt x="267" y="461"/>
                </a:lnTo>
                <a:lnTo>
                  <a:pt x="269" y="461"/>
                </a:lnTo>
                <a:lnTo>
                  <a:pt x="269" y="461"/>
                </a:lnTo>
                <a:lnTo>
                  <a:pt x="269" y="461"/>
                </a:lnTo>
                <a:lnTo>
                  <a:pt x="269" y="461"/>
                </a:lnTo>
                <a:lnTo>
                  <a:pt x="270" y="461"/>
                </a:lnTo>
                <a:lnTo>
                  <a:pt x="270" y="463"/>
                </a:lnTo>
                <a:lnTo>
                  <a:pt x="270" y="463"/>
                </a:lnTo>
                <a:lnTo>
                  <a:pt x="271" y="463"/>
                </a:lnTo>
                <a:lnTo>
                  <a:pt x="271" y="463"/>
                </a:lnTo>
                <a:lnTo>
                  <a:pt x="271" y="463"/>
                </a:lnTo>
                <a:lnTo>
                  <a:pt x="273" y="463"/>
                </a:lnTo>
                <a:lnTo>
                  <a:pt x="273" y="463"/>
                </a:lnTo>
                <a:lnTo>
                  <a:pt x="273" y="463"/>
                </a:lnTo>
                <a:lnTo>
                  <a:pt x="274" y="463"/>
                </a:lnTo>
                <a:lnTo>
                  <a:pt x="274" y="463"/>
                </a:lnTo>
                <a:lnTo>
                  <a:pt x="274" y="464"/>
                </a:lnTo>
                <a:lnTo>
                  <a:pt x="274" y="464"/>
                </a:lnTo>
                <a:lnTo>
                  <a:pt x="275" y="464"/>
                </a:lnTo>
                <a:lnTo>
                  <a:pt x="275" y="464"/>
                </a:lnTo>
                <a:lnTo>
                  <a:pt x="277" y="464"/>
                </a:lnTo>
                <a:lnTo>
                  <a:pt x="277" y="463"/>
                </a:lnTo>
                <a:lnTo>
                  <a:pt x="277" y="463"/>
                </a:lnTo>
                <a:lnTo>
                  <a:pt x="277" y="463"/>
                </a:lnTo>
                <a:lnTo>
                  <a:pt x="277" y="463"/>
                </a:lnTo>
                <a:lnTo>
                  <a:pt x="278" y="463"/>
                </a:lnTo>
                <a:lnTo>
                  <a:pt x="278" y="463"/>
                </a:lnTo>
                <a:lnTo>
                  <a:pt x="280" y="463"/>
                </a:lnTo>
                <a:lnTo>
                  <a:pt x="280" y="464"/>
                </a:lnTo>
                <a:lnTo>
                  <a:pt x="280" y="464"/>
                </a:lnTo>
                <a:lnTo>
                  <a:pt x="280" y="464"/>
                </a:lnTo>
                <a:lnTo>
                  <a:pt x="280" y="464"/>
                </a:lnTo>
                <a:lnTo>
                  <a:pt x="281" y="464"/>
                </a:lnTo>
                <a:lnTo>
                  <a:pt x="281" y="464"/>
                </a:lnTo>
                <a:lnTo>
                  <a:pt x="282" y="464"/>
                </a:lnTo>
                <a:lnTo>
                  <a:pt x="282" y="464"/>
                </a:lnTo>
                <a:lnTo>
                  <a:pt x="282" y="464"/>
                </a:lnTo>
                <a:lnTo>
                  <a:pt x="284" y="464"/>
                </a:lnTo>
                <a:lnTo>
                  <a:pt x="284" y="464"/>
                </a:lnTo>
                <a:lnTo>
                  <a:pt x="284" y="463"/>
                </a:lnTo>
                <a:lnTo>
                  <a:pt x="284" y="463"/>
                </a:lnTo>
                <a:lnTo>
                  <a:pt x="285" y="463"/>
                </a:lnTo>
                <a:lnTo>
                  <a:pt x="285" y="461"/>
                </a:lnTo>
                <a:lnTo>
                  <a:pt x="285" y="461"/>
                </a:lnTo>
                <a:lnTo>
                  <a:pt x="285" y="461"/>
                </a:lnTo>
                <a:lnTo>
                  <a:pt x="286" y="461"/>
                </a:lnTo>
                <a:lnTo>
                  <a:pt x="286" y="461"/>
                </a:lnTo>
                <a:lnTo>
                  <a:pt x="288" y="461"/>
                </a:lnTo>
                <a:lnTo>
                  <a:pt x="288" y="463"/>
                </a:lnTo>
                <a:lnTo>
                  <a:pt x="288" y="463"/>
                </a:lnTo>
                <a:lnTo>
                  <a:pt x="288" y="463"/>
                </a:lnTo>
                <a:lnTo>
                  <a:pt x="289" y="463"/>
                </a:lnTo>
                <a:lnTo>
                  <a:pt x="289" y="463"/>
                </a:lnTo>
                <a:lnTo>
                  <a:pt x="290" y="463"/>
                </a:lnTo>
                <a:lnTo>
                  <a:pt x="290" y="463"/>
                </a:lnTo>
                <a:lnTo>
                  <a:pt x="290" y="463"/>
                </a:lnTo>
                <a:lnTo>
                  <a:pt x="290" y="463"/>
                </a:lnTo>
                <a:lnTo>
                  <a:pt x="290" y="461"/>
                </a:lnTo>
                <a:lnTo>
                  <a:pt x="292" y="461"/>
                </a:lnTo>
                <a:lnTo>
                  <a:pt x="292" y="461"/>
                </a:lnTo>
                <a:lnTo>
                  <a:pt x="292" y="461"/>
                </a:lnTo>
                <a:lnTo>
                  <a:pt x="292" y="461"/>
                </a:lnTo>
                <a:lnTo>
                  <a:pt x="293" y="461"/>
                </a:lnTo>
                <a:lnTo>
                  <a:pt x="293" y="461"/>
                </a:lnTo>
                <a:lnTo>
                  <a:pt x="293" y="461"/>
                </a:lnTo>
                <a:lnTo>
                  <a:pt x="293" y="463"/>
                </a:lnTo>
                <a:lnTo>
                  <a:pt x="295" y="463"/>
                </a:lnTo>
                <a:lnTo>
                  <a:pt x="295" y="463"/>
                </a:lnTo>
                <a:lnTo>
                  <a:pt x="296" y="463"/>
                </a:lnTo>
                <a:lnTo>
                  <a:pt x="296" y="463"/>
                </a:lnTo>
                <a:lnTo>
                  <a:pt x="296" y="463"/>
                </a:lnTo>
                <a:lnTo>
                  <a:pt x="297" y="463"/>
                </a:lnTo>
                <a:lnTo>
                  <a:pt x="297" y="463"/>
                </a:lnTo>
                <a:lnTo>
                  <a:pt x="297" y="463"/>
                </a:lnTo>
                <a:lnTo>
                  <a:pt x="299" y="463"/>
                </a:lnTo>
                <a:lnTo>
                  <a:pt x="299" y="463"/>
                </a:lnTo>
                <a:lnTo>
                  <a:pt x="299" y="463"/>
                </a:lnTo>
                <a:lnTo>
                  <a:pt x="300" y="463"/>
                </a:lnTo>
                <a:lnTo>
                  <a:pt x="300" y="463"/>
                </a:lnTo>
                <a:lnTo>
                  <a:pt x="301" y="463"/>
                </a:lnTo>
                <a:lnTo>
                  <a:pt x="301" y="463"/>
                </a:lnTo>
                <a:lnTo>
                  <a:pt x="301" y="463"/>
                </a:lnTo>
                <a:lnTo>
                  <a:pt x="303" y="463"/>
                </a:lnTo>
                <a:lnTo>
                  <a:pt x="303" y="463"/>
                </a:lnTo>
                <a:lnTo>
                  <a:pt x="304" y="463"/>
                </a:lnTo>
                <a:lnTo>
                  <a:pt x="304" y="463"/>
                </a:lnTo>
                <a:lnTo>
                  <a:pt x="304" y="463"/>
                </a:lnTo>
                <a:lnTo>
                  <a:pt x="304" y="463"/>
                </a:lnTo>
                <a:lnTo>
                  <a:pt x="304" y="461"/>
                </a:lnTo>
                <a:lnTo>
                  <a:pt x="306" y="463"/>
                </a:lnTo>
                <a:lnTo>
                  <a:pt x="306" y="463"/>
                </a:lnTo>
                <a:lnTo>
                  <a:pt x="307" y="463"/>
                </a:lnTo>
                <a:lnTo>
                  <a:pt x="307" y="461"/>
                </a:lnTo>
                <a:lnTo>
                  <a:pt x="307" y="461"/>
                </a:lnTo>
                <a:lnTo>
                  <a:pt x="307" y="461"/>
                </a:lnTo>
                <a:lnTo>
                  <a:pt x="307" y="461"/>
                </a:lnTo>
                <a:lnTo>
                  <a:pt x="307" y="461"/>
                </a:lnTo>
                <a:lnTo>
                  <a:pt x="308" y="461"/>
                </a:lnTo>
                <a:lnTo>
                  <a:pt x="308" y="461"/>
                </a:lnTo>
                <a:lnTo>
                  <a:pt x="310" y="461"/>
                </a:lnTo>
                <a:lnTo>
                  <a:pt x="310" y="461"/>
                </a:lnTo>
                <a:lnTo>
                  <a:pt x="310" y="461"/>
                </a:lnTo>
                <a:lnTo>
                  <a:pt x="311" y="461"/>
                </a:lnTo>
                <a:lnTo>
                  <a:pt x="311" y="463"/>
                </a:lnTo>
                <a:lnTo>
                  <a:pt x="312" y="463"/>
                </a:lnTo>
                <a:lnTo>
                  <a:pt x="312" y="463"/>
                </a:lnTo>
                <a:lnTo>
                  <a:pt x="312" y="461"/>
                </a:lnTo>
                <a:lnTo>
                  <a:pt x="312" y="461"/>
                </a:lnTo>
                <a:lnTo>
                  <a:pt x="314" y="461"/>
                </a:lnTo>
                <a:lnTo>
                  <a:pt x="314" y="461"/>
                </a:lnTo>
                <a:lnTo>
                  <a:pt x="314" y="461"/>
                </a:lnTo>
                <a:lnTo>
                  <a:pt x="314" y="460"/>
                </a:lnTo>
                <a:lnTo>
                  <a:pt x="314" y="460"/>
                </a:lnTo>
                <a:lnTo>
                  <a:pt x="314" y="459"/>
                </a:lnTo>
                <a:lnTo>
                  <a:pt x="314" y="459"/>
                </a:lnTo>
                <a:lnTo>
                  <a:pt x="315" y="459"/>
                </a:lnTo>
                <a:lnTo>
                  <a:pt x="315" y="457"/>
                </a:lnTo>
                <a:lnTo>
                  <a:pt x="315" y="457"/>
                </a:lnTo>
                <a:lnTo>
                  <a:pt x="315" y="457"/>
                </a:lnTo>
                <a:lnTo>
                  <a:pt x="315" y="456"/>
                </a:lnTo>
                <a:lnTo>
                  <a:pt x="315" y="456"/>
                </a:lnTo>
                <a:lnTo>
                  <a:pt x="315" y="456"/>
                </a:lnTo>
                <a:lnTo>
                  <a:pt x="315" y="456"/>
                </a:lnTo>
                <a:lnTo>
                  <a:pt x="315" y="456"/>
                </a:lnTo>
                <a:lnTo>
                  <a:pt x="315" y="456"/>
                </a:lnTo>
                <a:lnTo>
                  <a:pt x="315" y="455"/>
                </a:lnTo>
                <a:lnTo>
                  <a:pt x="315" y="455"/>
                </a:lnTo>
                <a:lnTo>
                  <a:pt x="315" y="453"/>
                </a:lnTo>
                <a:lnTo>
                  <a:pt x="315" y="453"/>
                </a:lnTo>
                <a:lnTo>
                  <a:pt x="315" y="453"/>
                </a:lnTo>
                <a:lnTo>
                  <a:pt x="315" y="452"/>
                </a:lnTo>
                <a:lnTo>
                  <a:pt x="315" y="452"/>
                </a:lnTo>
                <a:lnTo>
                  <a:pt x="314" y="452"/>
                </a:lnTo>
                <a:lnTo>
                  <a:pt x="314" y="452"/>
                </a:lnTo>
                <a:lnTo>
                  <a:pt x="314" y="452"/>
                </a:lnTo>
                <a:lnTo>
                  <a:pt x="312" y="452"/>
                </a:lnTo>
                <a:lnTo>
                  <a:pt x="312" y="451"/>
                </a:lnTo>
                <a:lnTo>
                  <a:pt x="312" y="451"/>
                </a:lnTo>
                <a:lnTo>
                  <a:pt x="311" y="451"/>
                </a:lnTo>
                <a:lnTo>
                  <a:pt x="311" y="451"/>
                </a:lnTo>
                <a:lnTo>
                  <a:pt x="311" y="451"/>
                </a:lnTo>
                <a:lnTo>
                  <a:pt x="310" y="451"/>
                </a:lnTo>
                <a:lnTo>
                  <a:pt x="310" y="451"/>
                </a:lnTo>
                <a:lnTo>
                  <a:pt x="310" y="449"/>
                </a:lnTo>
                <a:lnTo>
                  <a:pt x="310" y="449"/>
                </a:lnTo>
                <a:lnTo>
                  <a:pt x="310" y="448"/>
                </a:lnTo>
                <a:lnTo>
                  <a:pt x="310" y="448"/>
                </a:lnTo>
                <a:lnTo>
                  <a:pt x="310" y="448"/>
                </a:lnTo>
                <a:lnTo>
                  <a:pt x="310" y="446"/>
                </a:lnTo>
                <a:lnTo>
                  <a:pt x="310" y="446"/>
                </a:lnTo>
                <a:lnTo>
                  <a:pt x="310" y="445"/>
                </a:lnTo>
                <a:lnTo>
                  <a:pt x="310" y="445"/>
                </a:lnTo>
                <a:lnTo>
                  <a:pt x="310" y="445"/>
                </a:lnTo>
                <a:lnTo>
                  <a:pt x="308" y="445"/>
                </a:lnTo>
                <a:lnTo>
                  <a:pt x="308" y="444"/>
                </a:lnTo>
                <a:lnTo>
                  <a:pt x="308" y="444"/>
                </a:lnTo>
                <a:lnTo>
                  <a:pt x="308" y="444"/>
                </a:lnTo>
                <a:lnTo>
                  <a:pt x="308" y="444"/>
                </a:lnTo>
                <a:lnTo>
                  <a:pt x="310" y="444"/>
                </a:lnTo>
                <a:lnTo>
                  <a:pt x="310" y="444"/>
                </a:lnTo>
                <a:lnTo>
                  <a:pt x="310" y="442"/>
                </a:lnTo>
                <a:lnTo>
                  <a:pt x="310" y="442"/>
                </a:lnTo>
                <a:lnTo>
                  <a:pt x="310" y="442"/>
                </a:lnTo>
                <a:lnTo>
                  <a:pt x="310" y="442"/>
                </a:lnTo>
                <a:lnTo>
                  <a:pt x="311" y="441"/>
                </a:lnTo>
                <a:lnTo>
                  <a:pt x="311" y="441"/>
                </a:lnTo>
                <a:lnTo>
                  <a:pt x="311" y="440"/>
                </a:lnTo>
                <a:lnTo>
                  <a:pt x="311" y="440"/>
                </a:lnTo>
                <a:lnTo>
                  <a:pt x="311" y="440"/>
                </a:lnTo>
                <a:lnTo>
                  <a:pt x="312" y="440"/>
                </a:lnTo>
                <a:lnTo>
                  <a:pt x="312" y="440"/>
                </a:lnTo>
                <a:lnTo>
                  <a:pt x="312" y="440"/>
                </a:lnTo>
                <a:lnTo>
                  <a:pt x="314" y="441"/>
                </a:lnTo>
                <a:lnTo>
                  <a:pt x="315" y="441"/>
                </a:lnTo>
                <a:lnTo>
                  <a:pt x="315" y="441"/>
                </a:lnTo>
                <a:lnTo>
                  <a:pt x="315" y="440"/>
                </a:lnTo>
                <a:lnTo>
                  <a:pt x="316" y="441"/>
                </a:lnTo>
                <a:lnTo>
                  <a:pt x="316" y="441"/>
                </a:lnTo>
                <a:lnTo>
                  <a:pt x="318" y="441"/>
                </a:lnTo>
                <a:lnTo>
                  <a:pt x="318" y="441"/>
                </a:lnTo>
                <a:lnTo>
                  <a:pt x="318" y="441"/>
                </a:lnTo>
                <a:lnTo>
                  <a:pt x="319" y="441"/>
                </a:lnTo>
                <a:lnTo>
                  <a:pt x="319" y="442"/>
                </a:lnTo>
                <a:lnTo>
                  <a:pt x="321" y="442"/>
                </a:lnTo>
                <a:lnTo>
                  <a:pt x="321" y="442"/>
                </a:lnTo>
                <a:lnTo>
                  <a:pt x="319" y="442"/>
                </a:lnTo>
                <a:lnTo>
                  <a:pt x="319" y="444"/>
                </a:lnTo>
                <a:lnTo>
                  <a:pt x="318" y="444"/>
                </a:lnTo>
                <a:lnTo>
                  <a:pt x="318" y="444"/>
                </a:lnTo>
                <a:lnTo>
                  <a:pt x="316" y="445"/>
                </a:lnTo>
                <a:lnTo>
                  <a:pt x="316" y="444"/>
                </a:lnTo>
                <a:lnTo>
                  <a:pt x="316" y="444"/>
                </a:lnTo>
                <a:lnTo>
                  <a:pt x="315" y="445"/>
                </a:lnTo>
                <a:lnTo>
                  <a:pt x="315" y="445"/>
                </a:lnTo>
                <a:lnTo>
                  <a:pt x="315" y="445"/>
                </a:lnTo>
                <a:lnTo>
                  <a:pt x="315" y="445"/>
                </a:lnTo>
                <a:lnTo>
                  <a:pt x="314" y="445"/>
                </a:lnTo>
                <a:lnTo>
                  <a:pt x="314" y="446"/>
                </a:lnTo>
                <a:lnTo>
                  <a:pt x="314" y="446"/>
                </a:lnTo>
                <a:lnTo>
                  <a:pt x="315" y="446"/>
                </a:lnTo>
                <a:lnTo>
                  <a:pt x="315" y="446"/>
                </a:lnTo>
                <a:lnTo>
                  <a:pt x="315" y="446"/>
                </a:lnTo>
                <a:lnTo>
                  <a:pt x="316" y="446"/>
                </a:lnTo>
                <a:lnTo>
                  <a:pt x="316" y="446"/>
                </a:lnTo>
                <a:lnTo>
                  <a:pt x="316" y="446"/>
                </a:lnTo>
                <a:lnTo>
                  <a:pt x="318" y="446"/>
                </a:lnTo>
                <a:lnTo>
                  <a:pt x="318" y="446"/>
                </a:lnTo>
                <a:lnTo>
                  <a:pt x="318" y="445"/>
                </a:lnTo>
                <a:lnTo>
                  <a:pt x="318" y="445"/>
                </a:lnTo>
                <a:lnTo>
                  <a:pt x="318" y="445"/>
                </a:lnTo>
                <a:lnTo>
                  <a:pt x="318" y="445"/>
                </a:lnTo>
                <a:lnTo>
                  <a:pt x="318" y="445"/>
                </a:lnTo>
                <a:lnTo>
                  <a:pt x="319" y="445"/>
                </a:lnTo>
                <a:lnTo>
                  <a:pt x="319" y="444"/>
                </a:lnTo>
                <a:lnTo>
                  <a:pt x="319" y="444"/>
                </a:lnTo>
                <a:lnTo>
                  <a:pt x="319" y="444"/>
                </a:lnTo>
                <a:lnTo>
                  <a:pt x="319" y="442"/>
                </a:lnTo>
                <a:lnTo>
                  <a:pt x="321" y="442"/>
                </a:lnTo>
                <a:lnTo>
                  <a:pt x="321" y="442"/>
                </a:lnTo>
                <a:lnTo>
                  <a:pt x="321" y="442"/>
                </a:lnTo>
                <a:lnTo>
                  <a:pt x="321" y="442"/>
                </a:lnTo>
                <a:lnTo>
                  <a:pt x="321" y="441"/>
                </a:lnTo>
                <a:lnTo>
                  <a:pt x="321" y="441"/>
                </a:lnTo>
                <a:lnTo>
                  <a:pt x="321" y="441"/>
                </a:lnTo>
                <a:lnTo>
                  <a:pt x="322" y="441"/>
                </a:lnTo>
                <a:lnTo>
                  <a:pt x="322" y="440"/>
                </a:lnTo>
                <a:lnTo>
                  <a:pt x="322" y="440"/>
                </a:lnTo>
                <a:lnTo>
                  <a:pt x="322" y="440"/>
                </a:lnTo>
                <a:lnTo>
                  <a:pt x="322" y="440"/>
                </a:lnTo>
                <a:lnTo>
                  <a:pt x="322" y="440"/>
                </a:lnTo>
                <a:lnTo>
                  <a:pt x="321" y="440"/>
                </a:lnTo>
                <a:lnTo>
                  <a:pt x="321" y="441"/>
                </a:lnTo>
                <a:lnTo>
                  <a:pt x="321" y="440"/>
                </a:lnTo>
                <a:lnTo>
                  <a:pt x="321" y="440"/>
                </a:lnTo>
                <a:lnTo>
                  <a:pt x="322" y="440"/>
                </a:lnTo>
                <a:lnTo>
                  <a:pt x="322" y="440"/>
                </a:lnTo>
                <a:lnTo>
                  <a:pt x="322" y="440"/>
                </a:lnTo>
                <a:lnTo>
                  <a:pt x="322" y="438"/>
                </a:lnTo>
                <a:lnTo>
                  <a:pt x="323" y="438"/>
                </a:lnTo>
                <a:lnTo>
                  <a:pt x="323" y="438"/>
                </a:lnTo>
                <a:lnTo>
                  <a:pt x="323" y="438"/>
                </a:lnTo>
                <a:lnTo>
                  <a:pt x="323" y="437"/>
                </a:lnTo>
                <a:lnTo>
                  <a:pt x="323" y="437"/>
                </a:lnTo>
                <a:lnTo>
                  <a:pt x="323" y="437"/>
                </a:lnTo>
                <a:lnTo>
                  <a:pt x="325" y="437"/>
                </a:lnTo>
                <a:lnTo>
                  <a:pt x="323" y="437"/>
                </a:lnTo>
                <a:lnTo>
                  <a:pt x="323" y="437"/>
                </a:lnTo>
                <a:lnTo>
                  <a:pt x="325" y="437"/>
                </a:lnTo>
                <a:lnTo>
                  <a:pt x="325" y="438"/>
                </a:lnTo>
                <a:lnTo>
                  <a:pt x="325" y="438"/>
                </a:lnTo>
                <a:lnTo>
                  <a:pt x="325" y="440"/>
                </a:lnTo>
                <a:lnTo>
                  <a:pt x="325" y="440"/>
                </a:lnTo>
                <a:lnTo>
                  <a:pt x="325" y="440"/>
                </a:lnTo>
                <a:lnTo>
                  <a:pt x="325" y="440"/>
                </a:lnTo>
                <a:lnTo>
                  <a:pt x="326" y="441"/>
                </a:lnTo>
                <a:lnTo>
                  <a:pt x="326" y="441"/>
                </a:lnTo>
                <a:lnTo>
                  <a:pt x="326" y="442"/>
                </a:lnTo>
                <a:lnTo>
                  <a:pt x="326" y="442"/>
                </a:lnTo>
                <a:lnTo>
                  <a:pt x="326" y="442"/>
                </a:lnTo>
                <a:lnTo>
                  <a:pt x="326" y="442"/>
                </a:lnTo>
                <a:lnTo>
                  <a:pt x="326" y="444"/>
                </a:lnTo>
                <a:lnTo>
                  <a:pt x="326" y="444"/>
                </a:lnTo>
                <a:lnTo>
                  <a:pt x="326" y="444"/>
                </a:lnTo>
                <a:lnTo>
                  <a:pt x="326" y="444"/>
                </a:lnTo>
                <a:lnTo>
                  <a:pt x="326" y="445"/>
                </a:lnTo>
                <a:lnTo>
                  <a:pt x="326" y="445"/>
                </a:lnTo>
                <a:lnTo>
                  <a:pt x="327" y="445"/>
                </a:lnTo>
                <a:lnTo>
                  <a:pt x="327" y="445"/>
                </a:lnTo>
                <a:lnTo>
                  <a:pt x="327" y="445"/>
                </a:lnTo>
                <a:lnTo>
                  <a:pt x="327" y="446"/>
                </a:lnTo>
                <a:lnTo>
                  <a:pt x="327" y="446"/>
                </a:lnTo>
                <a:lnTo>
                  <a:pt x="329" y="446"/>
                </a:lnTo>
                <a:lnTo>
                  <a:pt x="329" y="448"/>
                </a:lnTo>
                <a:lnTo>
                  <a:pt x="329" y="448"/>
                </a:lnTo>
                <a:lnTo>
                  <a:pt x="329" y="448"/>
                </a:lnTo>
                <a:lnTo>
                  <a:pt x="329" y="448"/>
                </a:lnTo>
                <a:lnTo>
                  <a:pt x="329" y="449"/>
                </a:lnTo>
                <a:lnTo>
                  <a:pt x="330" y="449"/>
                </a:lnTo>
                <a:lnTo>
                  <a:pt x="330" y="449"/>
                </a:lnTo>
                <a:lnTo>
                  <a:pt x="330" y="449"/>
                </a:lnTo>
                <a:lnTo>
                  <a:pt x="330" y="451"/>
                </a:lnTo>
                <a:lnTo>
                  <a:pt x="332" y="451"/>
                </a:lnTo>
                <a:lnTo>
                  <a:pt x="332" y="451"/>
                </a:lnTo>
                <a:lnTo>
                  <a:pt x="332" y="451"/>
                </a:lnTo>
                <a:lnTo>
                  <a:pt x="332" y="451"/>
                </a:lnTo>
                <a:lnTo>
                  <a:pt x="332" y="452"/>
                </a:lnTo>
                <a:lnTo>
                  <a:pt x="332" y="452"/>
                </a:lnTo>
                <a:lnTo>
                  <a:pt x="332" y="452"/>
                </a:lnTo>
                <a:lnTo>
                  <a:pt x="333" y="452"/>
                </a:lnTo>
                <a:lnTo>
                  <a:pt x="333" y="453"/>
                </a:lnTo>
                <a:lnTo>
                  <a:pt x="333" y="453"/>
                </a:lnTo>
                <a:lnTo>
                  <a:pt x="334" y="453"/>
                </a:lnTo>
                <a:lnTo>
                  <a:pt x="334" y="453"/>
                </a:lnTo>
                <a:lnTo>
                  <a:pt x="334" y="453"/>
                </a:lnTo>
                <a:lnTo>
                  <a:pt x="334" y="453"/>
                </a:lnTo>
                <a:lnTo>
                  <a:pt x="334" y="453"/>
                </a:lnTo>
                <a:lnTo>
                  <a:pt x="334" y="455"/>
                </a:lnTo>
                <a:lnTo>
                  <a:pt x="336" y="455"/>
                </a:lnTo>
                <a:lnTo>
                  <a:pt x="336" y="455"/>
                </a:lnTo>
                <a:lnTo>
                  <a:pt x="337" y="455"/>
                </a:lnTo>
                <a:lnTo>
                  <a:pt x="337" y="455"/>
                </a:lnTo>
                <a:lnTo>
                  <a:pt x="337" y="455"/>
                </a:lnTo>
                <a:lnTo>
                  <a:pt x="337" y="455"/>
                </a:lnTo>
                <a:lnTo>
                  <a:pt x="337" y="453"/>
                </a:lnTo>
                <a:lnTo>
                  <a:pt x="338" y="453"/>
                </a:lnTo>
                <a:lnTo>
                  <a:pt x="338" y="453"/>
                </a:lnTo>
                <a:lnTo>
                  <a:pt x="340" y="453"/>
                </a:lnTo>
                <a:lnTo>
                  <a:pt x="340" y="453"/>
                </a:lnTo>
                <a:lnTo>
                  <a:pt x="340" y="453"/>
                </a:lnTo>
                <a:lnTo>
                  <a:pt x="340" y="453"/>
                </a:lnTo>
                <a:lnTo>
                  <a:pt x="340" y="453"/>
                </a:lnTo>
                <a:lnTo>
                  <a:pt x="341" y="453"/>
                </a:lnTo>
                <a:lnTo>
                  <a:pt x="341" y="452"/>
                </a:lnTo>
                <a:lnTo>
                  <a:pt x="341" y="452"/>
                </a:lnTo>
                <a:lnTo>
                  <a:pt x="341" y="452"/>
                </a:lnTo>
                <a:lnTo>
                  <a:pt x="342" y="452"/>
                </a:lnTo>
                <a:lnTo>
                  <a:pt x="342" y="451"/>
                </a:lnTo>
                <a:lnTo>
                  <a:pt x="342" y="451"/>
                </a:lnTo>
                <a:lnTo>
                  <a:pt x="342" y="451"/>
                </a:lnTo>
                <a:lnTo>
                  <a:pt x="342" y="451"/>
                </a:lnTo>
                <a:lnTo>
                  <a:pt x="342" y="451"/>
                </a:lnTo>
                <a:lnTo>
                  <a:pt x="342" y="449"/>
                </a:lnTo>
                <a:lnTo>
                  <a:pt x="344" y="449"/>
                </a:lnTo>
                <a:lnTo>
                  <a:pt x="344" y="449"/>
                </a:lnTo>
                <a:lnTo>
                  <a:pt x="344" y="449"/>
                </a:lnTo>
                <a:lnTo>
                  <a:pt x="345" y="449"/>
                </a:lnTo>
                <a:lnTo>
                  <a:pt x="345" y="448"/>
                </a:lnTo>
                <a:lnTo>
                  <a:pt x="345" y="448"/>
                </a:lnTo>
                <a:lnTo>
                  <a:pt x="345" y="448"/>
                </a:lnTo>
                <a:lnTo>
                  <a:pt x="345" y="448"/>
                </a:lnTo>
                <a:lnTo>
                  <a:pt x="347" y="448"/>
                </a:lnTo>
                <a:lnTo>
                  <a:pt x="347" y="448"/>
                </a:lnTo>
                <a:lnTo>
                  <a:pt x="347" y="446"/>
                </a:lnTo>
                <a:lnTo>
                  <a:pt x="347" y="446"/>
                </a:lnTo>
                <a:lnTo>
                  <a:pt x="347" y="445"/>
                </a:lnTo>
                <a:lnTo>
                  <a:pt x="347" y="445"/>
                </a:lnTo>
                <a:lnTo>
                  <a:pt x="347" y="445"/>
                </a:lnTo>
                <a:lnTo>
                  <a:pt x="347" y="444"/>
                </a:lnTo>
                <a:lnTo>
                  <a:pt x="347" y="444"/>
                </a:lnTo>
                <a:lnTo>
                  <a:pt x="348" y="444"/>
                </a:lnTo>
                <a:lnTo>
                  <a:pt x="348" y="442"/>
                </a:lnTo>
                <a:lnTo>
                  <a:pt x="348" y="442"/>
                </a:lnTo>
                <a:lnTo>
                  <a:pt x="348" y="442"/>
                </a:lnTo>
                <a:lnTo>
                  <a:pt x="348" y="442"/>
                </a:lnTo>
                <a:lnTo>
                  <a:pt x="348" y="441"/>
                </a:lnTo>
                <a:lnTo>
                  <a:pt x="348" y="440"/>
                </a:lnTo>
                <a:lnTo>
                  <a:pt x="348" y="440"/>
                </a:lnTo>
                <a:lnTo>
                  <a:pt x="348" y="440"/>
                </a:lnTo>
                <a:lnTo>
                  <a:pt x="348" y="438"/>
                </a:lnTo>
                <a:lnTo>
                  <a:pt x="348" y="438"/>
                </a:lnTo>
                <a:lnTo>
                  <a:pt x="348" y="437"/>
                </a:lnTo>
                <a:lnTo>
                  <a:pt x="348" y="437"/>
                </a:lnTo>
                <a:lnTo>
                  <a:pt x="348" y="437"/>
                </a:lnTo>
                <a:lnTo>
                  <a:pt x="348" y="437"/>
                </a:lnTo>
                <a:lnTo>
                  <a:pt x="348" y="435"/>
                </a:lnTo>
                <a:lnTo>
                  <a:pt x="348" y="435"/>
                </a:lnTo>
                <a:lnTo>
                  <a:pt x="347" y="435"/>
                </a:lnTo>
                <a:lnTo>
                  <a:pt x="347" y="434"/>
                </a:lnTo>
                <a:lnTo>
                  <a:pt x="347" y="434"/>
                </a:lnTo>
                <a:lnTo>
                  <a:pt x="347" y="434"/>
                </a:lnTo>
                <a:lnTo>
                  <a:pt x="347" y="433"/>
                </a:lnTo>
                <a:lnTo>
                  <a:pt x="347" y="433"/>
                </a:lnTo>
                <a:lnTo>
                  <a:pt x="345" y="431"/>
                </a:lnTo>
                <a:lnTo>
                  <a:pt x="345" y="431"/>
                </a:lnTo>
                <a:lnTo>
                  <a:pt x="345" y="431"/>
                </a:lnTo>
                <a:lnTo>
                  <a:pt x="345" y="431"/>
                </a:lnTo>
                <a:lnTo>
                  <a:pt x="345" y="431"/>
                </a:lnTo>
                <a:lnTo>
                  <a:pt x="344" y="431"/>
                </a:lnTo>
                <a:lnTo>
                  <a:pt x="344" y="431"/>
                </a:lnTo>
                <a:lnTo>
                  <a:pt x="342" y="431"/>
                </a:lnTo>
                <a:lnTo>
                  <a:pt x="342" y="433"/>
                </a:lnTo>
                <a:lnTo>
                  <a:pt x="342" y="433"/>
                </a:lnTo>
                <a:lnTo>
                  <a:pt x="342" y="433"/>
                </a:lnTo>
                <a:lnTo>
                  <a:pt x="341" y="433"/>
                </a:lnTo>
                <a:lnTo>
                  <a:pt x="341" y="433"/>
                </a:lnTo>
                <a:lnTo>
                  <a:pt x="341" y="433"/>
                </a:lnTo>
                <a:lnTo>
                  <a:pt x="340" y="433"/>
                </a:lnTo>
                <a:lnTo>
                  <a:pt x="340" y="433"/>
                </a:lnTo>
                <a:lnTo>
                  <a:pt x="340" y="431"/>
                </a:lnTo>
                <a:lnTo>
                  <a:pt x="338" y="431"/>
                </a:lnTo>
                <a:lnTo>
                  <a:pt x="338" y="433"/>
                </a:lnTo>
                <a:lnTo>
                  <a:pt x="338" y="433"/>
                </a:lnTo>
                <a:lnTo>
                  <a:pt x="337" y="431"/>
                </a:lnTo>
                <a:lnTo>
                  <a:pt x="337" y="431"/>
                </a:lnTo>
                <a:lnTo>
                  <a:pt x="337" y="431"/>
                </a:lnTo>
                <a:lnTo>
                  <a:pt x="337" y="431"/>
                </a:lnTo>
                <a:lnTo>
                  <a:pt x="337" y="430"/>
                </a:lnTo>
                <a:lnTo>
                  <a:pt x="336" y="430"/>
                </a:lnTo>
                <a:lnTo>
                  <a:pt x="336" y="430"/>
                </a:lnTo>
                <a:lnTo>
                  <a:pt x="336" y="429"/>
                </a:lnTo>
                <a:lnTo>
                  <a:pt x="336" y="429"/>
                </a:lnTo>
                <a:lnTo>
                  <a:pt x="336" y="429"/>
                </a:lnTo>
                <a:lnTo>
                  <a:pt x="336" y="427"/>
                </a:lnTo>
                <a:lnTo>
                  <a:pt x="336" y="427"/>
                </a:lnTo>
                <a:lnTo>
                  <a:pt x="336" y="427"/>
                </a:lnTo>
                <a:lnTo>
                  <a:pt x="336" y="426"/>
                </a:lnTo>
                <a:lnTo>
                  <a:pt x="336" y="426"/>
                </a:lnTo>
                <a:lnTo>
                  <a:pt x="336" y="425"/>
                </a:lnTo>
                <a:lnTo>
                  <a:pt x="334" y="425"/>
                </a:lnTo>
                <a:lnTo>
                  <a:pt x="334" y="423"/>
                </a:lnTo>
                <a:lnTo>
                  <a:pt x="334" y="423"/>
                </a:lnTo>
                <a:lnTo>
                  <a:pt x="334" y="423"/>
                </a:lnTo>
                <a:lnTo>
                  <a:pt x="334" y="422"/>
                </a:lnTo>
                <a:lnTo>
                  <a:pt x="334" y="422"/>
                </a:lnTo>
                <a:lnTo>
                  <a:pt x="334" y="420"/>
                </a:lnTo>
                <a:lnTo>
                  <a:pt x="334" y="420"/>
                </a:lnTo>
                <a:lnTo>
                  <a:pt x="334" y="420"/>
                </a:lnTo>
                <a:lnTo>
                  <a:pt x="333" y="420"/>
                </a:lnTo>
                <a:lnTo>
                  <a:pt x="333" y="419"/>
                </a:lnTo>
                <a:lnTo>
                  <a:pt x="333" y="419"/>
                </a:lnTo>
                <a:lnTo>
                  <a:pt x="333" y="418"/>
                </a:lnTo>
                <a:lnTo>
                  <a:pt x="333" y="418"/>
                </a:lnTo>
                <a:lnTo>
                  <a:pt x="333" y="418"/>
                </a:lnTo>
                <a:lnTo>
                  <a:pt x="332" y="418"/>
                </a:lnTo>
                <a:lnTo>
                  <a:pt x="332" y="416"/>
                </a:lnTo>
                <a:lnTo>
                  <a:pt x="332" y="416"/>
                </a:lnTo>
                <a:lnTo>
                  <a:pt x="332" y="415"/>
                </a:lnTo>
                <a:lnTo>
                  <a:pt x="332" y="415"/>
                </a:lnTo>
                <a:lnTo>
                  <a:pt x="332" y="415"/>
                </a:lnTo>
                <a:lnTo>
                  <a:pt x="332" y="415"/>
                </a:lnTo>
                <a:lnTo>
                  <a:pt x="332" y="414"/>
                </a:lnTo>
                <a:lnTo>
                  <a:pt x="332" y="414"/>
                </a:lnTo>
                <a:lnTo>
                  <a:pt x="330" y="412"/>
                </a:lnTo>
                <a:lnTo>
                  <a:pt x="330" y="412"/>
                </a:lnTo>
                <a:lnTo>
                  <a:pt x="330" y="412"/>
                </a:lnTo>
                <a:lnTo>
                  <a:pt x="330" y="412"/>
                </a:lnTo>
                <a:lnTo>
                  <a:pt x="330" y="411"/>
                </a:lnTo>
                <a:lnTo>
                  <a:pt x="330" y="411"/>
                </a:lnTo>
                <a:lnTo>
                  <a:pt x="329" y="411"/>
                </a:lnTo>
                <a:lnTo>
                  <a:pt x="329" y="409"/>
                </a:lnTo>
                <a:lnTo>
                  <a:pt x="329" y="409"/>
                </a:lnTo>
                <a:lnTo>
                  <a:pt x="329" y="409"/>
                </a:lnTo>
                <a:lnTo>
                  <a:pt x="329" y="409"/>
                </a:lnTo>
                <a:lnTo>
                  <a:pt x="329" y="408"/>
                </a:lnTo>
                <a:lnTo>
                  <a:pt x="329" y="408"/>
                </a:lnTo>
                <a:lnTo>
                  <a:pt x="329" y="408"/>
                </a:lnTo>
                <a:lnTo>
                  <a:pt x="329" y="407"/>
                </a:lnTo>
                <a:lnTo>
                  <a:pt x="327" y="407"/>
                </a:lnTo>
                <a:lnTo>
                  <a:pt x="327" y="407"/>
                </a:lnTo>
                <a:lnTo>
                  <a:pt x="327" y="407"/>
                </a:lnTo>
                <a:lnTo>
                  <a:pt x="327" y="405"/>
                </a:lnTo>
                <a:lnTo>
                  <a:pt x="327" y="405"/>
                </a:lnTo>
                <a:lnTo>
                  <a:pt x="327" y="405"/>
                </a:lnTo>
                <a:lnTo>
                  <a:pt x="327" y="404"/>
                </a:lnTo>
                <a:lnTo>
                  <a:pt x="326" y="404"/>
                </a:lnTo>
                <a:lnTo>
                  <a:pt x="326" y="404"/>
                </a:lnTo>
                <a:lnTo>
                  <a:pt x="326" y="404"/>
                </a:lnTo>
                <a:lnTo>
                  <a:pt x="326" y="404"/>
                </a:lnTo>
                <a:lnTo>
                  <a:pt x="326" y="404"/>
                </a:lnTo>
                <a:lnTo>
                  <a:pt x="325" y="404"/>
                </a:lnTo>
                <a:lnTo>
                  <a:pt x="325" y="404"/>
                </a:lnTo>
                <a:lnTo>
                  <a:pt x="325" y="403"/>
                </a:lnTo>
                <a:lnTo>
                  <a:pt x="323" y="403"/>
                </a:lnTo>
                <a:lnTo>
                  <a:pt x="323" y="403"/>
                </a:lnTo>
                <a:lnTo>
                  <a:pt x="323" y="403"/>
                </a:lnTo>
                <a:lnTo>
                  <a:pt x="323" y="403"/>
                </a:lnTo>
                <a:lnTo>
                  <a:pt x="322" y="403"/>
                </a:lnTo>
                <a:lnTo>
                  <a:pt x="322" y="401"/>
                </a:lnTo>
                <a:lnTo>
                  <a:pt x="322" y="401"/>
                </a:lnTo>
                <a:lnTo>
                  <a:pt x="321" y="401"/>
                </a:lnTo>
                <a:lnTo>
                  <a:pt x="321" y="401"/>
                </a:lnTo>
                <a:lnTo>
                  <a:pt x="321" y="401"/>
                </a:lnTo>
                <a:lnTo>
                  <a:pt x="321" y="400"/>
                </a:lnTo>
                <a:lnTo>
                  <a:pt x="321" y="400"/>
                </a:lnTo>
                <a:lnTo>
                  <a:pt x="321" y="399"/>
                </a:lnTo>
                <a:lnTo>
                  <a:pt x="319" y="399"/>
                </a:lnTo>
                <a:lnTo>
                  <a:pt x="319" y="399"/>
                </a:lnTo>
                <a:lnTo>
                  <a:pt x="319" y="399"/>
                </a:lnTo>
                <a:lnTo>
                  <a:pt x="319" y="397"/>
                </a:lnTo>
                <a:lnTo>
                  <a:pt x="319" y="397"/>
                </a:lnTo>
                <a:lnTo>
                  <a:pt x="318" y="397"/>
                </a:lnTo>
                <a:lnTo>
                  <a:pt x="318" y="396"/>
                </a:lnTo>
                <a:lnTo>
                  <a:pt x="319" y="396"/>
                </a:lnTo>
                <a:lnTo>
                  <a:pt x="319" y="396"/>
                </a:lnTo>
                <a:lnTo>
                  <a:pt x="319" y="396"/>
                </a:lnTo>
                <a:lnTo>
                  <a:pt x="318" y="394"/>
                </a:lnTo>
                <a:lnTo>
                  <a:pt x="318" y="394"/>
                </a:lnTo>
                <a:lnTo>
                  <a:pt x="318" y="394"/>
                </a:lnTo>
                <a:lnTo>
                  <a:pt x="316" y="394"/>
                </a:lnTo>
                <a:lnTo>
                  <a:pt x="316" y="394"/>
                </a:lnTo>
                <a:lnTo>
                  <a:pt x="316" y="394"/>
                </a:lnTo>
                <a:lnTo>
                  <a:pt x="316" y="393"/>
                </a:lnTo>
                <a:lnTo>
                  <a:pt x="315" y="393"/>
                </a:lnTo>
                <a:lnTo>
                  <a:pt x="315" y="393"/>
                </a:lnTo>
                <a:lnTo>
                  <a:pt x="315" y="393"/>
                </a:lnTo>
                <a:lnTo>
                  <a:pt x="315" y="393"/>
                </a:lnTo>
                <a:lnTo>
                  <a:pt x="315" y="393"/>
                </a:lnTo>
                <a:lnTo>
                  <a:pt x="315" y="392"/>
                </a:lnTo>
                <a:lnTo>
                  <a:pt x="314" y="392"/>
                </a:lnTo>
                <a:lnTo>
                  <a:pt x="314" y="392"/>
                </a:lnTo>
                <a:lnTo>
                  <a:pt x="314" y="390"/>
                </a:lnTo>
                <a:lnTo>
                  <a:pt x="312" y="390"/>
                </a:lnTo>
                <a:lnTo>
                  <a:pt x="312" y="390"/>
                </a:lnTo>
                <a:lnTo>
                  <a:pt x="312" y="390"/>
                </a:lnTo>
                <a:lnTo>
                  <a:pt x="312" y="390"/>
                </a:lnTo>
                <a:lnTo>
                  <a:pt x="311" y="389"/>
                </a:lnTo>
                <a:lnTo>
                  <a:pt x="311" y="389"/>
                </a:lnTo>
                <a:lnTo>
                  <a:pt x="311" y="389"/>
                </a:lnTo>
                <a:lnTo>
                  <a:pt x="310" y="389"/>
                </a:lnTo>
                <a:lnTo>
                  <a:pt x="310" y="389"/>
                </a:lnTo>
                <a:lnTo>
                  <a:pt x="310" y="389"/>
                </a:lnTo>
                <a:lnTo>
                  <a:pt x="308" y="389"/>
                </a:lnTo>
                <a:lnTo>
                  <a:pt x="308" y="389"/>
                </a:lnTo>
                <a:lnTo>
                  <a:pt x="307" y="388"/>
                </a:lnTo>
                <a:lnTo>
                  <a:pt x="307" y="388"/>
                </a:lnTo>
                <a:lnTo>
                  <a:pt x="307" y="388"/>
                </a:lnTo>
                <a:lnTo>
                  <a:pt x="308" y="388"/>
                </a:lnTo>
                <a:lnTo>
                  <a:pt x="308" y="386"/>
                </a:lnTo>
                <a:lnTo>
                  <a:pt x="308" y="386"/>
                </a:lnTo>
                <a:lnTo>
                  <a:pt x="307" y="386"/>
                </a:lnTo>
                <a:lnTo>
                  <a:pt x="307" y="386"/>
                </a:lnTo>
                <a:lnTo>
                  <a:pt x="307" y="386"/>
                </a:lnTo>
                <a:lnTo>
                  <a:pt x="306" y="385"/>
                </a:lnTo>
                <a:lnTo>
                  <a:pt x="306" y="386"/>
                </a:lnTo>
                <a:lnTo>
                  <a:pt x="306" y="385"/>
                </a:lnTo>
                <a:lnTo>
                  <a:pt x="306" y="385"/>
                </a:lnTo>
                <a:lnTo>
                  <a:pt x="304" y="385"/>
                </a:lnTo>
                <a:lnTo>
                  <a:pt x="304" y="384"/>
                </a:lnTo>
                <a:lnTo>
                  <a:pt x="304" y="384"/>
                </a:lnTo>
                <a:lnTo>
                  <a:pt x="304" y="385"/>
                </a:lnTo>
                <a:lnTo>
                  <a:pt x="303" y="385"/>
                </a:lnTo>
                <a:lnTo>
                  <a:pt x="303" y="384"/>
                </a:lnTo>
                <a:lnTo>
                  <a:pt x="303" y="384"/>
                </a:lnTo>
                <a:lnTo>
                  <a:pt x="301" y="384"/>
                </a:lnTo>
                <a:lnTo>
                  <a:pt x="301" y="382"/>
                </a:lnTo>
                <a:lnTo>
                  <a:pt x="303" y="382"/>
                </a:lnTo>
                <a:lnTo>
                  <a:pt x="303" y="382"/>
                </a:lnTo>
                <a:lnTo>
                  <a:pt x="303" y="382"/>
                </a:lnTo>
                <a:lnTo>
                  <a:pt x="303" y="382"/>
                </a:lnTo>
                <a:lnTo>
                  <a:pt x="304" y="382"/>
                </a:lnTo>
                <a:lnTo>
                  <a:pt x="304" y="382"/>
                </a:lnTo>
                <a:lnTo>
                  <a:pt x="304" y="382"/>
                </a:lnTo>
                <a:lnTo>
                  <a:pt x="304" y="381"/>
                </a:lnTo>
                <a:lnTo>
                  <a:pt x="304" y="381"/>
                </a:lnTo>
                <a:lnTo>
                  <a:pt x="306" y="381"/>
                </a:lnTo>
                <a:lnTo>
                  <a:pt x="306" y="379"/>
                </a:lnTo>
                <a:lnTo>
                  <a:pt x="306" y="379"/>
                </a:lnTo>
                <a:lnTo>
                  <a:pt x="306" y="379"/>
                </a:lnTo>
                <a:lnTo>
                  <a:pt x="306" y="379"/>
                </a:lnTo>
                <a:lnTo>
                  <a:pt x="306" y="378"/>
                </a:lnTo>
                <a:lnTo>
                  <a:pt x="306" y="378"/>
                </a:lnTo>
                <a:lnTo>
                  <a:pt x="306" y="378"/>
                </a:lnTo>
                <a:lnTo>
                  <a:pt x="306" y="377"/>
                </a:lnTo>
                <a:lnTo>
                  <a:pt x="307" y="377"/>
                </a:lnTo>
                <a:lnTo>
                  <a:pt x="307" y="377"/>
                </a:lnTo>
                <a:lnTo>
                  <a:pt x="306" y="377"/>
                </a:lnTo>
                <a:lnTo>
                  <a:pt x="306" y="377"/>
                </a:lnTo>
                <a:lnTo>
                  <a:pt x="307" y="377"/>
                </a:lnTo>
                <a:lnTo>
                  <a:pt x="307" y="377"/>
                </a:lnTo>
                <a:lnTo>
                  <a:pt x="307" y="375"/>
                </a:lnTo>
                <a:lnTo>
                  <a:pt x="307" y="375"/>
                </a:lnTo>
                <a:lnTo>
                  <a:pt x="307" y="374"/>
                </a:lnTo>
                <a:lnTo>
                  <a:pt x="307" y="374"/>
                </a:lnTo>
                <a:lnTo>
                  <a:pt x="307" y="374"/>
                </a:lnTo>
                <a:lnTo>
                  <a:pt x="307" y="374"/>
                </a:lnTo>
                <a:lnTo>
                  <a:pt x="307" y="373"/>
                </a:lnTo>
                <a:lnTo>
                  <a:pt x="307" y="373"/>
                </a:lnTo>
                <a:lnTo>
                  <a:pt x="307" y="371"/>
                </a:lnTo>
                <a:lnTo>
                  <a:pt x="307" y="371"/>
                </a:lnTo>
                <a:lnTo>
                  <a:pt x="307" y="371"/>
                </a:lnTo>
                <a:lnTo>
                  <a:pt x="307" y="370"/>
                </a:lnTo>
                <a:lnTo>
                  <a:pt x="307" y="370"/>
                </a:lnTo>
                <a:lnTo>
                  <a:pt x="307" y="368"/>
                </a:lnTo>
                <a:lnTo>
                  <a:pt x="307" y="368"/>
                </a:lnTo>
                <a:lnTo>
                  <a:pt x="307" y="368"/>
                </a:lnTo>
                <a:lnTo>
                  <a:pt x="307" y="367"/>
                </a:lnTo>
                <a:lnTo>
                  <a:pt x="307" y="367"/>
                </a:lnTo>
                <a:lnTo>
                  <a:pt x="308" y="366"/>
                </a:lnTo>
                <a:lnTo>
                  <a:pt x="308" y="366"/>
                </a:lnTo>
                <a:lnTo>
                  <a:pt x="308" y="366"/>
                </a:lnTo>
                <a:lnTo>
                  <a:pt x="308" y="366"/>
                </a:lnTo>
                <a:lnTo>
                  <a:pt x="308" y="364"/>
                </a:lnTo>
                <a:lnTo>
                  <a:pt x="310" y="364"/>
                </a:lnTo>
                <a:lnTo>
                  <a:pt x="310" y="364"/>
                </a:lnTo>
                <a:lnTo>
                  <a:pt x="310" y="364"/>
                </a:lnTo>
                <a:lnTo>
                  <a:pt x="310" y="363"/>
                </a:lnTo>
                <a:lnTo>
                  <a:pt x="310" y="363"/>
                </a:lnTo>
                <a:lnTo>
                  <a:pt x="310" y="363"/>
                </a:lnTo>
                <a:lnTo>
                  <a:pt x="310" y="363"/>
                </a:lnTo>
                <a:lnTo>
                  <a:pt x="310" y="362"/>
                </a:lnTo>
                <a:lnTo>
                  <a:pt x="310" y="362"/>
                </a:lnTo>
                <a:lnTo>
                  <a:pt x="308" y="362"/>
                </a:lnTo>
                <a:lnTo>
                  <a:pt x="308" y="362"/>
                </a:lnTo>
                <a:lnTo>
                  <a:pt x="307" y="362"/>
                </a:lnTo>
                <a:lnTo>
                  <a:pt x="307" y="362"/>
                </a:lnTo>
                <a:lnTo>
                  <a:pt x="307" y="362"/>
                </a:lnTo>
                <a:lnTo>
                  <a:pt x="306" y="362"/>
                </a:lnTo>
                <a:lnTo>
                  <a:pt x="306" y="363"/>
                </a:lnTo>
                <a:lnTo>
                  <a:pt x="306" y="363"/>
                </a:lnTo>
                <a:lnTo>
                  <a:pt x="306" y="363"/>
                </a:lnTo>
                <a:lnTo>
                  <a:pt x="304" y="363"/>
                </a:lnTo>
                <a:lnTo>
                  <a:pt x="304" y="363"/>
                </a:lnTo>
                <a:lnTo>
                  <a:pt x="304" y="363"/>
                </a:lnTo>
                <a:lnTo>
                  <a:pt x="304" y="364"/>
                </a:lnTo>
                <a:lnTo>
                  <a:pt x="304" y="364"/>
                </a:lnTo>
                <a:lnTo>
                  <a:pt x="304" y="364"/>
                </a:lnTo>
                <a:lnTo>
                  <a:pt x="303" y="366"/>
                </a:lnTo>
                <a:lnTo>
                  <a:pt x="303" y="366"/>
                </a:lnTo>
                <a:lnTo>
                  <a:pt x="301" y="366"/>
                </a:lnTo>
                <a:lnTo>
                  <a:pt x="301" y="367"/>
                </a:lnTo>
                <a:lnTo>
                  <a:pt x="301" y="367"/>
                </a:lnTo>
                <a:lnTo>
                  <a:pt x="300" y="367"/>
                </a:lnTo>
                <a:lnTo>
                  <a:pt x="300" y="368"/>
                </a:lnTo>
                <a:lnTo>
                  <a:pt x="300" y="368"/>
                </a:lnTo>
                <a:lnTo>
                  <a:pt x="299" y="368"/>
                </a:lnTo>
                <a:lnTo>
                  <a:pt x="299" y="368"/>
                </a:lnTo>
                <a:lnTo>
                  <a:pt x="299" y="368"/>
                </a:lnTo>
                <a:lnTo>
                  <a:pt x="297" y="368"/>
                </a:lnTo>
                <a:lnTo>
                  <a:pt x="297" y="368"/>
                </a:lnTo>
                <a:lnTo>
                  <a:pt x="297" y="368"/>
                </a:lnTo>
                <a:lnTo>
                  <a:pt x="296" y="368"/>
                </a:lnTo>
                <a:lnTo>
                  <a:pt x="296" y="368"/>
                </a:lnTo>
                <a:lnTo>
                  <a:pt x="296" y="367"/>
                </a:lnTo>
                <a:lnTo>
                  <a:pt x="296" y="367"/>
                </a:lnTo>
                <a:lnTo>
                  <a:pt x="296" y="367"/>
                </a:lnTo>
                <a:lnTo>
                  <a:pt x="295" y="367"/>
                </a:lnTo>
                <a:lnTo>
                  <a:pt x="295" y="366"/>
                </a:lnTo>
                <a:lnTo>
                  <a:pt x="293" y="366"/>
                </a:lnTo>
                <a:lnTo>
                  <a:pt x="293" y="366"/>
                </a:lnTo>
                <a:lnTo>
                  <a:pt x="292" y="366"/>
                </a:lnTo>
                <a:lnTo>
                  <a:pt x="292" y="364"/>
                </a:lnTo>
                <a:lnTo>
                  <a:pt x="292" y="364"/>
                </a:lnTo>
                <a:lnTo>
                  <a:pt x="292" y="364"/>
                </a:lnTo>
                <a:lnTo>
                  <a:pt x="290" y="364"/>
                </a:lnTo>
                <a:lnTo>
                  <a:pt x="290" y="364"/>
                </a:lnTo>
                <a:lnTo>
                  <a:pt x="290" y="363"/>
                </a:lnTo>
                <a:lnTo>
                  <a:pt x="290" y="364"/>
                </a:lnTo>
                <a:lnTo>
                  <a:pt x="289" y="363"/>
                </a:lnTo>
                <a:lnTo>
                  <a:pt x="289" y="363"/>
                </a:lnTo>
                <a:lnTo>
                  <a:pt x="288" y="363"/>
                </a:lnTo>
                <a:lnTo>
                  <a:pt x="288" y="363"/>
                </a:lnTo>
                <a:lnTo>
                  <a:pt x="286" y="363"/>
                </a:lnTo>
                <a:lnTo>
                  <a:pt x="286" y="363"/>
                </a:lnTo>
                <a:lnTo>
                  <a:pt x="286" y="364"/>
                </a:lnTo>
                <a:lnTo>
                  <a:pt x="285" y="364"/>
                </a:lnTo>
                <a:lnTo>
                  <a:pt x="285" y="364"/>
                </a:lnTo>
                <a:lnTo>
                  <a:pt x="285" y="364"/>
                </a:lnTo>
                <a:lnTo>
                  <a:pt x="285" y="366"/>
                </a:lnTo>
                <a:lnTo>
                  <a:pt x="284" y="366"/>
                </a:lnTo>
                <a:lnTo>
                  <a:pt x="284" y="366"/>
                </a:lnTo>
                <a:lnTo>
                  <a:pt x="284" y="366"/>
                </a:lnTo>
                <a:lnTo>
                  <a:pt x="282" y="366"/>
                </a:lnTo>
                <a:lnTo>
                  <a:pt x="282" y="366"/>
                </a:lnTo>
                <a:lnTo>
                  <a:pt x="282" y="366"/>
                </a:lnTo>
                <a:lnTo>
                  <a:pt x="281" y="367"/>
                </a:lnTo>
                <a:lnTo>
                  <a:pt x="281" y="367"/>
                </a:lnTo>
                <a:lnTo>
                  <a:pt x="281" y="367"/>
                </a:lnTo>
                <a:lnTo>
                  <a:pt x="280" y="368"/>
                </a:lnTo>
                <a:lnTo>
                  <a:pt x="280" y="368"/>
                </a:lnTo>
                <a:lnTo>
                  <a:pt x="280" y="368"/>
                </a:lnTo>
                <a:lnTo>
                  <a:pt x="280" y="370"/>
                </a:lnTo>
                <a:lnTo>
                  <a:pt x="280" y="370"/>
                </a:lnTo>
                <a:lnTo>
                  <a:pt x="280" y="370"/>
                </a:lnTo>
                <a:lnTo>
                  <a:pt x="278" y="371"/>
                </a:lnTo>
                <a:lnTo>
                  <a:pt x="278" y="371"/>
                </a:lnTo>
                <a:lnTo>
                  <a:pt x="277" y="371"/>
                </a:lnTo>
                <a:lnTo>
                  <a:pt x="277" y="371"/>
                </a:lnTo>
                <a:lnTo>
                  <a:pt x="277" y="371"/>
                </a:lnTo>
                <a:lnTo>
                  <a:pt x="277" y="371"/>
                </a:lnTo>
                <a:lnTo>
                  <a:pt x="275" y="371"/>
                </a:lnTo>
                <a:lnTo>
                  <a:pt x="275" y="371"/>
                </a:lnTo>
                <a:lnTo>
                  <a:pt x="274" y="373"/>
                </a:lnTo>
                <a:lnTo>
                  <a:pt x="274" y="373"/>
                </a:lnTo>
                <a:lnTo>
                  <a:pt x="274" y="373"/>
                </a:lnTo>
                <a:lnTo>
                  <a:pt x="273" y="373"/>
                </a:lnTo>
                <a:lnTo>
                  <a:pt x="273" y="373"/>
                </a:lnTo>
                <a:lnTo>
                  <a:pt x="271" y="373"/>
                </a:lnTo>
                <a:lnTo>
                  <a:pt x="271" y="373"/>
                </a:lnTo>
                <a:lnTo>
                  <a:pt x="271" y="373"/>
                </a:lnTo>
                <a:lnTo>
                  <a:pt x="270" y="373"/>
                </a:lnTo>
                <a:lnTo>
                  <a:pt x="270" y="373"/>
                </a:lnTo>
                <a:lnTo>
                  <a:pt x="269" y="373"/>
                </a:lnTo>
                <a:lnTo>
                  <a:pt x="269" y="374"/>
                </a:lnTo>
                <a:lnTo>
                  <a:pt x="269" y="374"/>
                </a:lnTo>
                <a:lnTo>
                  <a:pt x="269" y="374"/>
                </a:lnTo>
                <a:lnTo>
                  <a:pt x="269" y="374"/>
                </a:lnTo>
                <a:lnTo>
                  <a:pt x="269" y="374"/>
                </a:lnTo>
                <a:lnTo>
                  <a:pt x="267" y="374"/>
                </a:lnTo>
                <a:lnTo>
                  <a:pt x="267" y="375"/>
                </a:lnTo>
                <a:lnTo>
                  <a:pt x="267" y="375"/>
                </a:lnTo>
                <a:lnTo>
                  <a:pt x="266" y="375"/>
                </a:lnTo>
                <a:lnTo>
                  <a:pt x="266" y="375"/>
                </a:lnTo>
                <a:lnTo>
                  <a:pt x="266" y="375"/>
                </a:lnTo>
                <a:lnTo>
                  <a:pt x="266" y="377"/>
                </a:lnTo>
                <a:lnTo>
                  <a:pt x="266" y="377"/>
                </a:lnTo>
                <a:lnTo>
                  <a:pt x="266" y="377"/>
                </a:lnTo>
                <a:lnTo>
                  <a:pt x="266" y="378"/>
                </a:lnTo>
                <a:lnTo>
                  <a:pt x="265" y="378"/>
                </a:lnTo>
                <a:lnTo>
                  <a:pt x="265" y="378"/>
                </a:lnTo>
                <a:lnTo>
                  <a:pt x="265" y="378"/>
                </a:lnTo>
                <a:lnTo>
                  <a:pt x="263" y="379"/>
                </a:lnTo>
                <a:lnTo>
                  <a:pt x="263" y="379"/>
                </a:lnTo>
                <a:lnTo>
                  <a:pt x="263" y="379"/>
                </a:lnTo>
                <a:lnTo>
                  <a:pt x="263" y="381"/>
                </a:lnTo>
                <a:lnTo>
                  <a:pt x="263" y="381"/>
                </a:lnTo>
                <a:lnTo>
                  <a:pt x="262" y="381"/>
                </a:lnTo>
                <a:lnTo>
                  <a:pt x="262" y="381"/>
                </a:lnTo>
                <a:lnTo>
                  <a:pt x="262" y="382"/>
                </a:lnTo>
                <a:lnTo>
                  <a:pt x="260" y="382"/>
                </a:lnTo>
                <a:lnTo>
                  <a:pt x="260" y="382"/>
                </a:lnTo>
                <a:lnTo>
                  <a:pt x="260" y="384"/>
                </a:lnTo>
                <a:lnTo>
                  <a:pt x="260" y="384"/>
                </a:lnTo>
                <a:lnTo>
                  <a:pt x="260" y="385"/>
                </a:lnTo>
                <a:lnTo>
                  <a:pt x="260" y="385"/>
                </a:lnTo>
                <a:lnTo>
                  <a:pt x="262" y="385"/>
                </a:lnTo>
                <a:lnTo>
                  <a:pt x="262" y="385"/>
                </a:lnTo>
                <a:lnTo>
                  <a:pt x="262" y="385"/>
                </a:lnTo>
                <a:lnTo>
                  <a:pt x="262" y="385"/>
                </a:lnTo>
                <a:lnTo>
                  <a:pt x="262" y="386"/>
                </a:lnTo>
                <a:lnTo>
                  <a:pt x="262" y="386"/>
                </a:lnTo>
                <a:lnTo>
                  <a:pt x="262" y="386"/>
                </a:lnTo>
                <a:lnTo>
                  <a:pt x="260" y="386"/>
                </a:lnTo>
                <a:lnTo>
                  <a:pt x="260" y="386"/>
                </a:lnTo>
                <a:lnTo>
                  <a:pt x="260" y="386"/>
                </a:lnTo>
                <a:lnTo>
                  <a:pt x="260" y="386"/>
                </a:lnTo>
                <a:lnTo>
                  <a:pt x="260" y="385"/>
                </a:lnTo>
                <a:lnTo>
                  <a:pt x="260" y="385"/>
                </a:lnTo>
                <a:lnTo>
                  <a:pt x="259" y="385"/>
                </a:lnTo>
                <a:lnTo>
                  <a:pt x="259" y="385"/>
                </a:lnTo>
                <a:lnTo>
                  <a:pt x="258" y="385"/>
                </a:lnTo>
                <a:lnTo>
                  <a:pt x="258" y="385"/>
                </a:lnTo>
                <a:lnTo>
                  <a:pt x="258" y="385"/>
                </a:lnTo>
                <a:lnTo>
                  <a:pt x="258" y="385"/>
                </a:lnTo>
                <a:lnTo>
                  <a:pt x="256" y="385"/>
                </a:lnTo>
                <a:lnTo>
                  <a:pt x="256" y="385"/>
                </a:lnTo>
                <a:lnTo>
                  <a:pt x="255" y="385"/>
                </a:lnTo>
                <a:lnTo>
                  <a:pt x="255" y="385"/>
                </a:lnTo>
                <a:lnTo>
                  <a:pt x="255" y="386"/>
                </a:lnTo>
                <a:lnTo>
                  <a:pt x="255" y="386"/>
                </a:lnTo>
                <a:lnTo>
                  <a:pt x="254" y="386"/>
                </a:lnTo>
                <a:lnTo>
                  <a:pt x="254" y="386"/>
                </a:lnTo>
                <a:lnTo>
                  <a:pt x="254" y="386"/>
                </a:lnTo>
                <a:lnTo>
                  <a:pt x="252" y="386"/>
                </a:lnTo>
                <a:lnTo>
                  <a:pt x="252" y="386"/>
                </a:lnTo>
                <a:lnTo>
                  <a:pt x="252" y="385"/>
                </a:lnTo>
                <a:lnTo>
                  <a:pt x="254" y="385"/>
                </a:lnTo>
                <a:lnTo>
                  <a:pt x="254" y="385"/>
                </a:lnTo>
                <a:lnTo>
                  <a:pt x="254" y="384"/>
                </a:lnTo>
                <a:lnTo>
                  <a:pt x="254" y="384"/>
                </a:lnTo>
                <a:lnTo>
                  <a:pt x="254" y="384"/>
                </a:lnTo>
                <a:lnTo>
                  <a:pt x="254" y="382"/>
                </a:lnTo>
                <a:lnTo>
                  <a:pt x="252" y="382"/>
                </a:lnTo>
                <a:lnTo>
                  <a:pt x="252" y="382"/>
                </a:lnTo>
                <a:lnTo>
                  <a:pt x="252" y="382"/>
                </a:lnTo>
                <a:lnTo>
                  <a:pt x="251" y="382"/>
                </a:lnTo>
                <a:lnTo>
                  <a:pt x="251" y="382"/>
                </a:lnTo>
                <a:lnTo>
                  <a:pt x="249" y="382"/>
                </a:lnTo>
                <a:lnTo>
                  <a:pt x="249" y="382"/>
                </a:lnTo>
                <a:lnTo>
                  <a:pt x="249" y="382"/>
                </a:lnTo>
                <a:lnTo>
                  <a:pt x="248" y="384"/>
                </a:lnTo>
                <a:lnTo>
                  <a:pt x="248" y="384"/>
                </a:lnTo>
                <a:lnTo>
                  <a:pt x="248" y="384"/>
                </a:lnTo>
                <a:lnTo>
                  <a:pt x="247" y="384"/>
                </a:lnTo>
                <a:lnTo>
                  <a:pt x="247" y="384"/>
                </a:lnTo>
                <a:lnTo>
                  <a:pt x="247" y="384"/>
                </a:lnTo>
                <a:lnTo>
                  <a:pt x="245" y="384"/>
                </a:lnTo>
                <a:lnTo>
                  <a:pt x="245" y="384"/>
                </a:lnTo>
                <a:lnTo>
                  <a:pt x="244" y="384"/>
                </a:lnTo>
                <a:lnTo>
                  <a:pt x="244" y="384"/>
                </a:lnTo>
                <a:lnTo>
                  <a:pt x="244" y="384"/>
                </a:lnTo>
                <a:lnTo>
                  <a:pt x="244" y="384"/>
                </a:lnTo>
                <a:lnTo>
                  <a:pt x="244" y="384"/>
                </a:lnTo>
                <a:lnTo>
                  <a:pt x="243" y="384"/>
                </a:lnTo>
                <a:lnTo>
                  <a:pt x="243" y="384"/>
                </a:lnTo>
                <a:lnTo>
                  <a:pt x="243" y="385"/>
                </a:lnTo>
                <a:lnTo>
                  <a:pt x="241" y="385"/>
                </a:lnTo>
                <a:lnTo>
                  <a:pt x="241" y="385"/>
                </a:lnTo>
                <a:lnTo>
                  <a:pt x="241" y="385"/>
                </a:lnTo>
                <a:lnTo>
                  <a:pt x="241" y="385"/>
                </a:lnTo>
                <a:lnTo>
                  <a:pt x="241" y="385"/>
                </a:lnTo>
                <a:lnTo>
                  <a:pt x="240" y="385"/>
                </a:lnTo>
                <a:lnTo>
                  <a:pt x="240" y="385"/>
                </a:lnTo>
                <a:lnTo>
                  <a:pt x="240" y="385"/>
                </a:lnTo>
                <a:lnTo>
                  <a:pt x="240" y="385"/>
                </a:lnTo>
                <a:lnTo>
                  <a:pt x="239" y="384"/>
                </a:lnTo>
                <a:lnTo>
                  <a:pt x="239" y="384"/>
                </a:lnTo>
                <a:lnTo>
                  <a:pt x="239" y="382"/>
                </a:lnTo>
                <a:lnTo>
                  <a:pt x="239" y="382"/>
                </a:lnTo>
                <a:lnTo>
                  <a:pt x="239" y="382"/>
                </a:lnTo>
                <a:lnTo>
                  <a:pt x="237" y="382"/>
                </a:lnTo>
                <a:lnTo>
                  <a:pt x="237" y="382"/>
                </a:lnTo>
                <a:lnTo>
                  <a:pt x="236" y="382"/>
                </a:lnTo>
                <a:lnTo>
                  <a:pt x="236" y="382"/>
                </a:lnTo>
                <a:lnTo>
                  <a:pt x="236" y="382"/>
                </a:lnTo>
                <a:lnTo>
                  <a:pt x="236" y="382"/>
                </a:lnTo>
                <a:lnTo>
                  <a:pt x="234" y="382"/>
                </a:lnTo>
                <a:lnTo>
                  <a:pt x="234" y="384"/>
                </a:lnTo>
                <a:lnTo>
                  <a:pt x="234" y="384"/>
                </a:lnTo>
                <a:lnTo>
                  <a:pt x="234" y="385"/>
                </a:lnTo>
                <a:lnTo>
                  <a:pt x="234" y="385"/>
                </a:lnTo>
                <a:lnTo>
                  <a:pt x="234" y="385"/>
                </a:lnTo>
                <a:lnTo>
                  <a:pt x="234" y="385"/>
                </a:lnTo>
                <a:lnTo>
                  <a:pt x="234" y="385"/>
                </a:lnTo>
                <a:lnTo>
                  <a:pt x="234" y="386"/>
                </a:lnTo>
                <a:lnTo>
                  <a:pt x="236" y="386"/>
                </a:lnTo>
                <a:lnTo>
                  <a:pt x="236" y="386"/>
                </a:lnTo>
                <a:lnTo>
                  <a:pt x="236" y="386"/>
                </a:lnTo>
                <a:lnTo>
                  <a:pt x="236" y="388"/>
                </a:lnTo>
                <a:lnTo>
                  <a:pt x="236" y="388"/>
                </a:lnTo>
                <a:lnTo>
                  <a:pt x="236" y="388"/>
                </a:lnTo>
                <a:lnTo>
                  <a:pt x="236" y="388"/>
                </a:lnTo>
                <a:lnTo>
                  <a:pt x="236" y="388"/>
                </a:lnTo>
                <a:lnTo>
                  <a:pt x="236" y="389"/>
                </a:lnTo>
                <a:lnTo>
                  <a:pt x="236" y="389"/>
                </a:lnTo>
                <a:lnTo>
                  <a:pt x="236" y="389"/>
                </a:lnTo>
                <a:lnTo>
                  <a:pt x="234" y="389"/>
                </a:lnTo>
                <a:lnTo>
                  <a:pt x="234" y="389"/>
                </a:lnTo>
                <a:lnTo>
                  <a:pt x="233" y="389"/>
                </a:lnTo>
                <a:lnTo>
                  <a:pt x="233" y="389"/>
                </a:lnTo>
                <a:lnTo>
                  <a:pt x="233" y="389"/>
                </a:lnTo>
                <a:lnTo>
                  <a:pt x="232" y="389"/>
                </a:lnTo>
                <a:lnTo>
                  <a:pt x="232" y="389"/>
                </a:lnTo>
                <a:lnTo>
                  <a:pt x="232" y="390"/>
                </a:lnTo>
                <a:lnTo>
                  <a:pt x="230" y="390"/>
                </a:lnTo>
                <a:lnTo>
                  <a:pt x="230" y="390"/>
                </a:lnTo>
                <a:lnTo>
                  <a:pt x="230" y="390"/>
                </a:lnTo>
                <a:lnTo>
                  <a:pt x="230" y="390"/>
                </a:lnTo>
                <a:lnTo>
                  <a:pt x="229" y="390"/>
                </a:lnTo>
                <a:lnTo>
                  <a:pt x="229" y="390"/>
                </a:lnTo>
                <a:lnTo>
                  <a:pt x="229" y="392"/>
                </a:lnTo>
                <a:lnTo>
                  <a:pt x="229" y="392"/>
                </a:lnTo>
                <a:lnTo>
                  <a:pt x="229" y="392"/>
                </a:lnTo>
                <a:lnTo>
                  <a:pt x="228" y="392"/>
                </a:lnTo>
                <a:lnTo>
                  <a:pt x="228" y="393"/>
                </a:lnTo>
                <a:lnTo>
                  <a:pt x="228" y="393"/>
                </a:lnTo>
                <a:lnTo>
                  <a:pt x="228" y="393"/>
                </a:lnTo>
                <a:lnTo>
                  <a:pt x="226" y="393"/>
                </a:lnTo>
                <a:lnTo>
                  <a:pt x="226" y="393"/>
                </a:lnTo>
                <a:lnTo>
                  <a:pt x="226" y="393"/>
                </a:lnTo>
                <a:lnTo>
                  <a:pt x="225" y="393"/>
                </a:lnTo>
                <a:lnTo>
                  <a:pt x="225" y="393"/>
                </a:lnTo>
                <a:lnTo>
                  <a:pt x="225" y="394"/>
                </a:lnTo>
                <a:lnTo>
                  <a:pt x="225" y="394"/>
                </a:lnTo>
                <a:lnTo>
                  <a:pt x="225" y="396"/>
                </a:lnTo>
                <a:lnTo>
                  <a:pt x="225" y="396"/>
                </a:lnTo>
                <a:lnTo>
                  <a:pt x="225" y="396"/>
                </a:lnTo>
                <a:lnTo>
                  <a:pt x="225" y="396"/>
                </a:lnTo>
                <a:lnTo>
                  <a:pt x="225" y="397"/>
                </a:lnTo>
                <a:lnTo>
                  <a:pt x="225" y="397"/>
                </a:lnTo>
                <a:lnTo>
                  <a:pt x="225" y="397"/>
                </a:lnTo>
                <a:lnTo>
                  <a:pt x="225" y="399"/>
                </a:lnTo>
                <a:lnTo>
                  <a:pt x="223" y="399"/>
                </a:lnTo>
                <a:lnTo>
                  <a:pt x="223" y="399"/>
                </a:lnTo>
                <a:lnTo>
                  <a:pt x="223" y="399"/>
                </a:lnTo>
                <a:lnTo>
                  <a:pt x="222" y="399"/>
                </a:lnTo>
                <a:lnTo>
                  <a:pt x="222" y="399"/>
                </a:lnTo>
                <a:lnTo>
                  <a:pt x="222" y="399"/>
                </a:lnTo>
                <a:lnTo>
                  <a:pt x="221" y="399"/>
                </a:lnTo>
                <a:lnTo>
                  <a:pt x="221" y="399"/>
                </a:lnTo>
                <a:lnTo>
                  <a:pt x="219" y="399"/>
                </a:lnTo>
                <a:lnTo>
                  <a:pt x="219" y="399"/>
                </a:lnTo>
                <a:lnTo>
                  <a:pt x="219" y="399"/>
                </a:lnTo>
                <a:lnTo>
                  <a:pt x="219" y="400"/>
                </a:lnTo>
                <a:lnTo>
                  <a:pt x="219" y="400"/>
                </a:lnTo>
                <a:lnTo>
                  <a:pt x="219" y="401"/>
                </a:lnTo>
                <a:lnTo>
                  <a:pt x="219" y="401"/>
                </a:lnTo>
                <a:lnTo>
                  <a:pt x="219" y="401"/>
                </a:lnTo>
                <a:lnTo>
                  <a:pt x="219" y="401"/>
                </a:lnTo>
                <a:lnTo>
                  <a:pt x="219" y="401"/>
                </a:lnTo>
                <a:lnTo>
                  <a:pt x="219" y="401"/>
                </a:lnTo>
                <a:lnTo>
                  <a:pt x="218" y="401"/>
                </a:lnTo>
                <a:lnTo>
                  <a:pt x="218" y="403"/>
                </a:lnTo>
                <a:lnTo>
                  <a:pt x="218" y="403"/>
                </a:lnTo>
                <a:lnTo>
                  <a:pt x="218" y="403"/>
                </a:lnTo>
                <a:lnTo>
                  <a:pt x="218" y="403"/>
                </a:lnTo>
                <a:lnTo>
                  <a:pt x="217" y="403"/>
                </a:lnTo>
                <a:lnTo>
                  <a:pt x="217" y="403"/>
                </a:lnTo>
                <a:lnTo>
                  <a:pt x="217" y="403"/>
                </a:lnTo>
                <a:lnTo>
                  <a:pt x="215" y="403"/>
                </a:lnTo>
                <a:lnTo>
                  <a:pt x="215" y="401"/>
                </a:lnTo>
                <a:lnTo>
                  <a:pt x="215" y="401"/>
                </a:lnTo>
                <a:lnTo>
                  <a:pt x="214" y="401"/>
                </a:lnTo>
                <a:lnTo>
                  <a:pt x="214" y="401"/>
                </a:lnTo>
                <a:lnTo>
                  <a:pt x="214" y="401"/>
                </a:lnTo>
                <a:lnTo>
                  <a:pt x="214" y="401"/>
                </a:lnTo>
                <a:lnTo>
                  <a:pt x="213" y="401"/>
                </a:lnTo>
                <a:lnTo>
                  <a:pt x="213" y="400"/>
                </a:lnTo>
                <a:lnTo>
                  <a:pt x="211" y="400"/>
                </a:lnTo>
                <a:lnTo>
                  <a:pt x="211" y="400"/>
                </a:lnTo>
                <a:lnTo>
                  <a:pt x="211" y="399"/>
                </a:lnTo>
                <a:lnTo>
                  <a:pt x="211" y="399"/>
                </a:lnTo>
                <a:lnTo>
                  <a:pt x="211" y="399"/>
                </a:lnTo>
                <a:lnTo>
                  <a:pt x="211" y="399"/>
                </a:lnTo>
                <a:lnTo>
                  <a:pt x="211" y="399"/>
                </a:lnTo>
                <a:lnTo>
                  <a:pt x="211" y="399"/>
                </a:lnTo>
                <a:lnTo>
                  <a:pt x="211" y="397"/>
                </a:lnTo>
                <a:lnTo>
                  <a:pt x="211" y="397"/>
                </a:lnTo>
                <a:lnTo>
                  <a:pt x="211" y="396"/>
                </a:lnTo>
                <a:lnTo>
                  <a:pt x="210" y="396"/>
                </a:lnTo>
                <a:lnTo>
                  <a:pt x="210" y="396"/>
                </a:lnTo>
                <a:lnTo>
                  <a:pt x="208" y="396"/>
                </a:lnTo>
                <a:lnTo>
                  <a:pt x="210" y="396"/>
                </a:lnTo>
                <a:lnTo>
                  <a:pt x="210" y="397"/>
                </a:lnTo>
                <a:lnTo>
                  <a:pt x="208" y="397"/>
                </a:lnTo>
                <a:lnTo>
                  <a:pt x="208" y="397"/>
                </a:lnTo>
                <a:lnTo>
                  <a:pt x="208" y="397"/>
                </a:lnTo>
                <a:lnTo>
                  <a:pt x="208" y="399"/>
                </a:lnTo>
                <a:lnTo>
                  <a:pt x="208" y="399"/>
                </a:lnTo>
                <a:lnTo>
                  <a:pt x="207" y="399"/>
                </a:lnTo>
                <a:lnTo>
                  <a:pt x="207" y="399"/>
                </a:lnTo>
                <a:lnTo>
                  <a:pt x="207" y="397"/>
                </a:lnTo>
                <a:lnTo>
                  <a:pt x="207" y="399"/>
                </a:lnTo>
                <a:lnTo>
                  <a:pt x="207" y="397"/>
                </a:lnTo>
                <a:lnTo>
                  <a:pt x="206" y="397"/>
                </a:lnTo>
                <a:lnTo>
                  <a:pt x="206" y="397"/>
                </a:lnTo>
                <a:lnTo>
                  <a:pt x="206" y="397"/>
                </a:lnTo>
                <a:lnTo>
                  <a:pt x="206" y="397"/>
                </a:lnTo>
                <a:lnTo>
                  <a:pt x="204" y="397"/>
                </a:lnTo>
                <a:lnTo>
                  <a:pt x="204" y="397"/>
                </a:lnTo>
                <a:lnTo>
                  <a:pt x="204" y="397"/>
                </a:lnTo>
                <a:lnTo>
                  <a:pt x="204" y="397"/>
                </a:lnTo>
                <a:lnTo>
                  <a:pt x="204" y="397"/>
                </a:lnTo>
                <a:lnTo>
                  <a:pt x="204" y="397"/>
                </a:lnTo>
                <a:lnTo>
                  <a:pt x="203" y="397"/>
                </a:lnTo>
                <a:lnTo>
                  <a:pt x="203" y="397"/>
                </a:lnTo>
                <a:lnTo>
                  <a:pt x="203" y="397"/>
                </a:lnTo>
                <a:lnTo>
                  <a:pt x="202" y="397"/>
                </a:lnTo>
                <a:lnTo>
                  <a:pt x="202" y="396"/>
                </a:lnTo>
                <a:lnTo>
                  <a:pt x="202" y="396"/>
                </a:lnTo>
                <a:lnTo>
                  <a:pt x="202" y="396"/>
                </a:lnTo>
                <a:lnTo>
                  <a:pt x="202" y="396"/>
                </a:lnTo>
                <a:lnTo>
                  <a:pt x="200" y="396"/>
                </a:lnTo>
                <a:lnTo>
                  <a:pt x="200" y="394"/>
                </a:lnTo>
                <a:lnTo>
                  <a:pt x="200" y="394"/>
                </a:lnTo>
                <a:lnTo>
                  <a:pt x="200" y="394"/>
                </a:lnTo>
                <a:lnTo>
                  <a:pt x="200" y="393"/>
                </a:lnTo>
                <a:lnTo>
                  <a:pt x="200" y="393"/>
                </a:lnTo>
                <a:lnTo>
                  <a:pt x="200" y="393"/>
                </a:lnTo>
                <a:lnTo>
                  <a:pt x="199" y="393"/>
                </a:lnTo>
                <a:lnTo>
                  <a:pt x="199" y="393"/>
                </a:lnTo>
                <a:lnTo>
                  <a:pt x="199" y="392"/>
                </a:lnTo>
                <a:lnTo>
                  <a:pt x="199" y="392"/>
                </a:lnTo>
                <a:lnTo>
                  <a:pt x="199" y="390"/>
                </a:lnTo>
                <a:lnTo>
                  <a:pt x="199" y="390"/>
                </a:lnTo>
                <a:lnTo>
                  <a:pt x="199" y="392"/>
                </a:lnTo>
                <a:lnTo>
                  <a:pt x="199" y="392"/>
                </a:lnTo>
                <a:lnTo>
                  <a:pt x="199" y="392"/>
                </a:lnTo>
                <a:lnTo>
                  <a:pt x="199" y="392"/>
                </a:lnTo>
                <a:lnTo>
                  <a:pt x="199" y="392"/>
                </a:lnTo>
                <a:lnTo>
                  <a:pt x="197" y="392"/>
                </a:lnTo>
                <a:lnTo>
                  <a:pt x="197" y="392"/>
                </a:lnTo>
                <a:lnTo>
                  <a:pt x="197" y="390"/>
                </a:lnTo>
                <a:lnTo>
                  <a:pt x="197" y="390"/>
                </a:lnTo>
                <a:lnTo>
                  <a:pt x="197" y="392"/>
                </a:lnTo>
                <a:lnTo>
                  <a:pt x="197" y="392"/>
                </a:lnTo>
                <a:lnTo>
                  <a:pt x="197" y="392"/>
                </a:lnTo>
                <a:lnTo>
                  <a:pt x="197" y="392"/>
                </a:lnTo>
                <a:lnTo>
                  <a:pt x="196" y="392"/>
                </a:lnTo>
                <a:lnTo>
                  <a:pt x="196" y="392"/>
                </a:lnTo>
                <a:lnTo>
                  <a:pt x="196" y="393"/>
                </a:lnTo>
                <a:lnTo>
                  <a:pt x="196" y="393"/>
                </a:lnTo>
                <a:lnTo>
                  <a:pt x="195" y="393"/>
                </a:lnTo>
                <a:lnTo>
                  <a:pt x="195" y="393"/>
                </a:lnTo>
                <a:lnTo>
                  <a:pt x="195" y="393"/>
                </a:lnTo>
                <a:lnTo>
                  <a:pt x="195" y="393"/>
                </a:lnTo>
                <a:lnTo>
                  <a:pt x="195" y="394"/>
                </a:lnTo>
                <a:lnTo>
                  <a:pt x="195" y="394"/>
                </a:lnTo>
                <a:lnTo>
                  <a:pt x="193" y="394"/>
                </a:lnTo>
                <a:lnTo>
                  <a:pt x="193" y="394"/>
                </a:lnTo>
                <a:lnTo>
                  <a:pt x="193" y="394"/>
                </a:lnTo>
                <a:lnTo>
                  <a:pt x="192" y="394"/>
                </a:lnTo>
                <a:lnTo>
                  <a:pt x="193" y="394"/>
                </a:lnTo>
                <a:lnTo>
                  <a:pt x="193" y="394"/>
                </a:lnTo>
                <a:lnTo>
                  <a:pt x="193" y="394"/>
                </a:lnTo>
                <a:lnTo>
                  <a:pt x="193" y="393"/>
                </a:lnTo>
                <a:lnTo>
                  <a:pt x="193" y="393"/>
                </a:lnTo>
                <a:lnTo>
                  <a:pt x="193" y="394"/>
                </a:lnTo>
                <a:lnTo>
                  <a:pt x="192" y="394"/>
                </a:lnTo>
                <a:lnTo>
                  <a:pt x="192" y="394"/>
                </a:lnTo>
                <a:lnTo>
                  <a:pt x="192" y="394"/>
                </a:lnTo>
                <a:lnTo>
                  <a:pt x="192" y="396"/>
                </a:lnTo>
                <a:lnTo>
                  <a:pt x="192" y="396"/>
                </a:lnTo>
                <a:lnTo>
                  <a:pt x="191" y="396"/>
                </a:lnTo>
                <a:lnTo>
                  <a:pt x="191" y="396"/>
                </a:lnTo>
                <a:lnTo>
                  <a:pt x="189" y="396"/>
                </a:lnTo>
                <a:lnTo>
                  <a:pt x="189" y="396"/>
                </a:lnTo>
                <a:lnTo>
                  <a:pt x="189" y="396"/>
                </a:lnTo>
                <a:lnTo>
                  <a:pt x="188" y="396"/>
                </a:lnTo>
                <a:lnTo>
                  <a:pt x="188" y="396"/>
                </a:lnTo>
                <a:lnTo>
                  <a:pt x="187" y="396"/>
                </a:lnTo>
                <a:lnTo>
                  <a:pt x="187" y="396"/>
                </a:lnTo>
                <a:lnTo>
                  <a:pt x="187" y="396"/>
                </a:lnTo>
                <a:lnTo>
                  <a:pt x="187" y="396"/>
                </a:lnTo>
                <a:lnTo>
                  <a:pt x="185" y="396"/>
                </a:lnTo>
                <a:lnTo>
                  <a:pt x="185" y="396"/>
                </a:lnTo>
                <a:lnTo>
                  <a:pt x="184" y="396"/>
                </a:lnTo>
                <a:lnTo>
                  <a:pt x="184" y="396"/>
                </a:lnTo>
                <a:lnTo>
                  <a:pt x="184" y="396"/>
                </a:lnTo>
                <a:lnTo>
                  <a:pt x="184" y="396"/>
                </a:lnTo>
                <a:lnTo>
                  <a:pt x="182" y="396"/>
                </a:lnTo>
                <a:lnTo>
                  <a:pt x="182" y="397"/>
                </a:lnTo>
                <a:lnTo>
                  <a:pt x="182" y="397"/>
                </a:lnTo>
                <a:lnTo>
                  <a:pt x="182" y="396"/>
                </a:lnTo>
                <a:lnTo>
                  <a:pt x="182" y="396"/>
                </a:lnTo>
                <a:lnTo>
                  <a:pt x="181" y="396"/>
                </a:lnTo>
                <a:lnTo>
                  <a:pt x="181" y="396"/>
                </a:lnTo>
                <a:lnTo>
                  <a:pt x="181" y="396"/>
                </a:lnTo>
                <a:lnTo>
                  <a:pt x="181" y="396"/>
                </a:lnTo>
                <a:lnTo>
                  <a:pt x="181" y="396"/>
                </a:lnTo>
                <a:lnTo>
                  <a:pt x="181" y="396"/>
                </a:lnTo>
                <a:lnTo>
                  <a:pt x="181" y="396"/>
                </a:lnTo>
                <a:lnTo>
                  <a:pt x="181" y="396"/>
                </a:lnTo>
                <a:lnTo>
                  <a:pt x="181" y="397"/>
                </a:lnTo>
                <a:lnTo>
                  <a:pt x="181" y="397"/>
                </a:lnTo>
                <a:lnTo>
                  <a:pt x="181" y="399"/>
                </a:lnTo>
                <a:lnTo>
                  <a:pt x="181" y="399"/>
                </a:lnTo>
                <a:lnTo>
                  <a:pt x="181" y="399"/>
                </a:lnTo>
                <a:lnTo>
                  <a:pt x="181" y="399"/>
                </a:lnTo>
                <a:lnTo>
                  <a:pt x="181" y="399"/>
                </a:lnTo>
                <a:lnTo>
                  <a:pt x="180" y="400"/>
                </a:lnTo>
                <a:lnTo>
                  <a:pt x="180" y="400"/>
                </a:lnTo>
                <a:lnTo>
                  <a:pt x="180" y="400"/>
                </a:lnTo>
                <a:lnTo>
                  <a:pt x="180" y="400"/>
                </a:lnTo>
                <a:lnTo>
                  <a:pt x="180" y="400"/>
                </a:lnTo>
                <a:lnTo>
                  <a:pt x="180" y="401"/>
                </a:lnTo>
                <a:lnTo>
                  <a:pt x="180" y="401"/>
                </a:lnTo>
                <a:lnTo>
                  <a:pt x="180" y="401"/>
                </a:lnTo>
                <a:lnTo>
                  <a:pt x="180" y="401"/>
                </a:lnTo>
                <a:lnTo>
                  <a:pt x="180" y="403"/>
                </a:lnTo>
                <a:lnTo>
                  <a:pt x="178" y="403"/>
                </a:lnTo>
                <a:lnTo>
                  <a:pt x="180" y="403"/>
                </a:lnTo>
                <a:lnTo>
                  <a:pt x="180" y="403"/>
                </a:lnTo>
                <a:lnTo>
                  <a:pt x="178" y="404"/>
                </a:lnTo>
                <a:lnTo>
                  <a:pt x="178" y="404"/>
                </a:lnTo>
                <a:lnTo>
                  <a:pt x="178" y="403"/>
                </a:lnTo>
                <a:lnTo>
                  <a:pt x="178" y="403"/>
                </a:lnTo>
                <a:lnTo>
                  <a:pt x="178" y="403"/>
                </a:lnTo>
                <a:lnTo>
                  <a:pt x="178" y="403"/>
                </a:lnTo>
                <a:lnTo>
                  <a:pt x="178" y="401"/>
                </a:lnTo>
                <a:lnTo>
                  <a:pt x="178" y="401"/>
                </a:lnTo>
                <a:lnTo>
                  <a:pt x="178" y="401"/>
                </a:lnTo>
                <a:lnTo>
                  <a:pt x="178" y="401"/>
                </a:lnTo>
                <a:lnTo>
                  <a:pt x="178" y="400"/>
                </a:lnTo>
                <a:lnTo>
                  <a:pt x="178" y="400"/>
                </a:lnTo>
                <a:lnTo>
                  <a:pt x="178" y="400"/>
                </a:lnTo>
                <a:lnTo>
                  <a:pt x="177" y="400"/>
                </a:lnTo>
                <a:lnTo>
                  <a:pt x="177" y="399"/>
                </a:lnTo>
                <a:lnTo>
                  <a:pt x="177" y="399"/>
                </a:lnTo>
                <a:lnTo>
                  <a:pt x="176" y="399"/>
                </a:lnTo>
                <a:lnTo>
                  <a:pt x="176" y="399"/>
                </a:lnTo>
                <a:lnTo>
                  <a:pt x="176" y="399"/>
                </a:lnTo>
                <a:lnTo>
                  <a:pt x="176" y="399"/>
                </a:lnTo>
                <a:lnTo>
                  <a:pt x="176" y="400"/>
                </a:lnTo>
                <a:lnTo>
                  <a:pt x="176" y="400"/>
                </a:lnTo>
                <a:lnTo>
                  <a:pt x="174" y="400"/>
                </a:lnTo>
                <a:lnTo>
                  <a:pt x="174" y="400"/>
                </a:lnTo>
                <a:lnTo>
                  <a:pt x="173" y="400"/>
                </a:lnTo>
                <a:lnTo>
                  <a:pt x="173" y="400"/>
                </a:lnTo>
                <a:lnTo>
                  <a:pt x="173" y="400"/>
                </a:lnTo>
                <a:lnTo>
                  <a:pt x="173" y="400"/>
                </a:lnTo>
                <a:lnTo>
                  <a:pt x="171" y="400"/>
                </a:lnTo>
                <a:lnTo>
                  <a:pt x="171" y="400"/>
                </a:lnTo>
                <a:lnTo>
                  <a:pt x="171" y="400"/>
                </a:lnTo>
                <a:lnTo>
                  <a:pt x="170" y="400"/>
                </a:lnTo>
                <a:lnTo>
                  <a:pt x="170" y="400"/>
                </a:lnTo>
                <a:lnTo>
                  <a:pt x="170" y="400"/>
                </a:lnTo>
                <a:lnTo>
                  <a:pt x="170" y="401"/>
                </a:lnTo>
                <a:lnTo>
                  <a:pt x="169" y="400"/>
                </a:lnTo>
                <a:lnTo>
                  <a:pt x="169" y="401"/>
                </a:lnTo>
                <a:lnTo>
                  <a:pt x="169" y="401"/>
                </a:lnTo>
                <a:lnTo>
                  <a:pt x="169" y="400"/>
                </a:lnTo>
                <a:lnTo>
                  <a:pt x="169" y="401"/>
                </a:lnTo>
                <a:lnTo>
                  <a:pt x="167" y="401"/>
                </a:lnTo>
                <a:lnTo>
                  <a:pt x="169" y="400"/>
                </a:lnTo>
                <a:lnTo>
                  <a:pt x="167" y="400"/>
                </a:lnTo>
                <a:lnTo>
                  <a:pt x="167" y="401"/>
                </a:lnTo>
                <a:lnTo>
                  <a:pt x="167" y="401"/>
                </a:lnTo>
                <a:lnTo>
                  <a:pt x="167" y="401"/>
                </a:lnTo>
                <a:lnTo>
                  <a:pt x="167" y="401"/>
                </a:lnTo>
                <a:lnTo>
                  <a:pt x="167" y="401"/>
                </a:lnTo>
                <a:lnTo>
                  <a:pt x="167" y="401"/>
                </a:lnTo>
                <a:lnTo>
                  <a:pt x="167" y="401"/>
                </a:lnTo>
                <a:lnTo>
                  <a:pt x="166" y="401"/>
                </a:lnTo>
                <a:lnTo>
                  <a:pt x="166" y="403"/>
                </a:lnTo>
                <a:lnTo>
                  <a:pt x="165" y="403"/>
                </a:lnTo>
                <a:lnTo>
                  <a:pt x="166" y="403"/>
                </a:lnTo>
                <a:lnTo>
                  <a:pt x="166" y="403"/>
                </a:lnTo>
                <a:lnTo>
                  <a:pt x="165" y="403"/>
                </a:lnTo>
                <a:lnTo>
                  <a:pt x="165" y="403"/>
                </a:lnTo>
                <a:lnTo>
                  <a:pt x="165" y="403"/>
                </a:lnTo>
                <a:lnTo>
                  <a:pt x="165" y="403"/>
                </a:lnTo>
                <a:lnTo>
                  <a:pt x="165" y="403"/>
                </a:lnTo>
                <a:lnTo>
                  <a:pt x="165" y="403"/>
                </a:lnTo>
                <a:lnTo>
                  <a:pt x="165" y="403"/>
                </a:lnTo>
                <a:lnTo>
                  <a:pt x="163" y="403"/>
                </a:lnTo>
                <a:lnTo>
                  <a:pt x="163" y="403"/>
                </a:lnTo>
                <a:lnTo>
                  <a:pt x="163" y="401"/>
                </a:lnTo>
                <a:lnTo>
                  <a:pt x="162" y="401"/>
                </a:lnTo>
                <a:lnTo>
                  <a:pt x="162" y="401"/>
                </a:lnTo>
                <a:lnTo>
                  <a:pt x="162" y="401"/>
                </a:lnTo>
                <a:lnTo>
                  <a:pt x="162" y="401"/>
                </a:lnTo>
                <a:lnTo>
                  <a:pt x="162" y="403"/>
                </a:lnTo>
                <a:lnTo>
                  <a:pt x="162" y="403"/>
                </a:lnTo>
                <a:lnTo>
                  <a:pt x="161" y="403"/>
                </a:lnTo>
                <a:lnTo>
                  <a:pt x="161" y="401"/>
                </a:lnTo>
                <a:lnTo>
                  <a:pt x="161" y="403"/>
                </a:lnTo>
                <a:lnTo>
                  <a:pt x="161" y="403"/>
                </a:lnTo>
                <a:lnTo>
                  <a:pt x="161" y="403"/>
                </a:lnTo>
                <a:lnTo>
                  <a:pt x="159" y="403"/>
                </a:lnTo>
                <a:lnTo>
                  <a:pt x="159" y="404"/>
                </a:lnTo>
                <a:lnTo>
                  <a:pt x="159" y="404"/>
                </a:lnTo>
                <a:lnTo>
                  <a:pt x="159" y="404"/>
                </a:lnTo>
                <a:lnTo>
                  <a:pt x="158" y="404"/>
                </a:lnTo>
                <a:lnTo>
                  <a:pt x="158" y="403"/>
                </a:lnTo>
                <a:lnTo>
                  <a:pt x="158" y="403"/>
                </a:lnTo>
                <a:lnTo>
                  <a:pt x="158" y="403"/>
                </a:lnTo>
                <a:lnTo>
                  <a:pt x="158" y="403"/>
                </a:lnTo>
                <a:lnTo>
                  <a:pt x="158" y="401"/>
                </a:lnTo>
                <a:lnTo>
                  <a:pt x="156" y="401"/>
                </a:lnTo>
                <a:lnTo>
                  <a:pt x="156" y="403"/>
                </a:lnTo>
                <a:lnTo>
                  <a:pt x="156" y="403"/>
                </a:lnTo>
                <a:lnTo>
                  <a:pt x="156" y="403"/>
                </a:lnTo>
                <a:lnTo>
                  <a:pt x="155" y="403"/>
                </a:lnTo>
                <a:lnTo>
                  <a:pt x="155" y="403"/>
                </a:lnTo>
                <a:lnTo>
                  <a:pt x="155" y="403"/>
                </a:lnTo>
                <a:lnTo>
                  <a:pt x="155" y="404"/>
                </a:lnTo>
                <a:lnTo>
                  <a:pt x="155" y="404"/>
                </a:lnTo>
                <a:lnTo>
                  <a:pt x="155" y="404"/>
                </a:lnTo>
                <a:lnTo>
                  <a:pt x="154" y="404"/>
                </a:lnTo>
                <a:lnTo>
                  <a:pt x="154" y="405"/>
                </a:lnTo>
                <a:lnTo>
                  <a:pt x="154" y="405"/>
                </a:lnTo>
                <a:lnTo>
                  <a:pt x="154" y="405"/>
                </a:lnTo>
                <a:lnTo>
                  <a:pt x="154" y="405"/>
                </a:lnTo>
                <a:lnTo>
                  <a:pt x="154" y="405"/>
                </a:lnTo>
                <a:lnTo>
                  <a:pt x="154" y="407"/>
                </a:lnTo>
                <a:lnTo>
                  <a:pt x="154" y="407"/>
                </a:lnTo>
                <a:lnTo>
                  <a:pt x="154" y="407"/>
                </a:lnTo>
                <a:lnTo>
                  <a:pt x="154" y="407"/>
                </a:lnTo>
                <a:lnTo>
                  <a:pt x="154" y="408"/>
                </a:lnTo>
                <a:lnTo>
                  <a:pt x="154" y="408"/>
                </a:lnTo>
                <a:lnTo>
                  <a:pt x="154" y="407"/>
                </a:lnTo>
                <a:lnTo>
                  <a:pt x="154" y="408"/>
                </a:lnTo>
                <a:lnTo>
                  <a:pt x="152" y="408"/>
                </a:lnTo>
                <a:lnTo>
                  <a:pt x="152" y="408"/>
                </a:lnTo>
                <a:lnTo>
                  <a:pt x="154" y="408"/>
                </a:lnTo>
                <a:lnTo>
                  <a:pt x="154" y="408"/>
                </a:lnTo>
                <a:lnTo>
                  <a:pt x="154" y="408"/>
                </a:lnTo>
                <a:lnTo>
                  <a:pt x="154" y="408"/>
                </a:lnTo>
                <a:lnTo>
                  <a:pt x="154" y="408"/>
                </a:lnTo>
                <a:lnTo>
                  <a:pt x="154" y="409"/>
                </a:lnTo>
                <a:lnTo>
                  <a:pt x="154" y="409"/>
                </a:lnTo>
                <a:lnTo>
                  <a:pt x="154" y="409"/>
                </a:lnTo>
                <a:lnTo>
                  <a:pt x="152" y="409"/>
                </a:lnTo>
                <a:lnTo>
                  <a:pt x="154" y="409"/>
                </a:lnTo>
                <a:lnTo>
                  <a:pt x="154" y="409"/>
                </a:lnTo>
                <a:lnTo>
                  <a:pt x="154" y="411"/>
                </a:lnTo>
                <a:lnTo>
                  <a:pt x="154" y="411"/>
                </a:lnTo>
                <a:lnTo>
                  <a:pt x="154" y="411"/>
                </a:lnTo>
                <a:lnTo>
                  <a:pt x="154" y="412"/>
                </a:lnTo>
                <a:lnTo>
                  <a:pt x="154" y="412"/>
                </a:lnTo>
                <a:lnTo>
                  <a:pt x="154" y="411"/>
                </a:lnTo>
                <a:lnTo>
                  <a:pt x="154" y="411"/>
                </a:lnTo>
                <a:lnTo>
                  <a:pt x="154" y="411"/>
                </a:lnTo>
                <a:lnTo>
                  <a:pt x="154" y="411"/>
                </a:lnTo>
                <a:lnTo>
                  <a:pt x="154" y="411"/>
                </a:lnTo>
                <a:lnTo>
                  <a:pt x="154" y="409"/>
                </a:lnTo>
                <a:lnTo>
                  <a:pt x="154" y="409"/>
                </a:lnTo>
                <a:lnTo>
                  <a:pt x="155" y="409"/>
                </a:lnTo>
                <a:lnTo>
                  <a:pt x="155" y="409"/>
                </a:lnTo>
                <a:lnTo>
                  <a:pt x="155" y="409"/>
                </a:lnTo>
                <a:lnTo>
                  <a:pt x="155" y="411"/>
                </a:lnTo>
                <a:lnTo>
                  <a:pt x="155" y="411"/>
                </a:lnTo>
                <a:lnTo>
                  <a:pt x="155" y="411"/>
                </a:lnTo>
                <a:lnTo>
                  <a:pt x="156" y="411"/>
                </a:lnTo>
                <a:lnTo>
                  <a:pt x="156" y="411"/>
                </a:lnTo>
                <a:lnTo>
                  <a:pt x="156" y="412"/>
                </a:lnTo>
                <a:lnTo>
                  <a:pt x="155" y="412"/>
                </a:lnTo>
                <a:lnTo>
                  <a:pt x="155" y="412"/>
                </a:lnTo>
                <a:lnTo>
                  <a:pt x="156" y="412"/>
                </a:lnTo>
                <a:lnTo>
                  <a:pt x="156" y="412"/>
                </a:lnTo>
                <a:lnTo>
                  <a:pt x="156" y="412"/>
                </a:lnTo>
                <a:lnTo>
                  <a:pt x="156" y="412"/>
                </a:lnTo>
                <a:lnTo>
                  <a:pt x="156" y="414"/>
                </a:lnTo>
                <a:lnTo>
                  <a:pt x="156" y="414"/>
                </a:lnTo>
                <a:lnTo>
                  <a:pt x="156" y="414"/>
                </a:lnTo>
                <a:lnTo>
                  <a:pt x="156" y="414"/>
                </a:lnTo>
                <a:lnTo>
                  <a:pt x="156" y="414"/>
                </a:lnTo>
                <a:lnTo>
                  <a:pt x="155" y="414"/>
                </a:lnTo>
                <a:lnTo>
                  <a:pt x="155" y="412"/>
                </a:lnTo>
                <a:lnTo>
                  <a:pt x="155" y="412"/>
                </a:lnTo>
                <a:lnTo>
                  <a:pt x="154" y="412"/>
                </a:lnTo>
                <a:lnTo>
                  <a:pt x="154" y="412"/>
                </a:lnTo>
                <a:lnTo>
                  <a:pt x="154" y="412"/>
                </a:lnTo>
                <a:lnTo>
                  <a:pt x="154" y="412"/>
                </a:lnTo>
                <a:lnTo>
                  <a:pt x="154" y="412"/>
                </a:lnTo>
                <a:lnTo>
                  <a:pt x="154" y="412"/>
                </a:lnTo>
                <a:lnTo>
                  <a:pt x="154" y="412"/>
                </a:lnTo>
                <a:lnTo>
                  <a:pt x="154" y="414"/>
                </a:lnTo>
                <a:lnTo>
                  <a:pt x="154" y="414"/>
                </a:lnTo>
                <a:lnTo>
                  <a:pt x="154" y="414"/>
                </a:lnTo>
                <a:lnTo>
                  <a:pt x="155" y="414"/>
                </a:lnTo>
                <a:lnTo>
                  <a:pt x="155" y="414"/>
                </a:lnTo>
                <a:lnTo>
                  <a:pt x="155" y="414"/>
                </a:lnTo>
                <a:lnTo>
                  <a:pt x="156" y="414"/>
                </a:lnTo>
                <a:lnTo>
                  <a:pt x="156" y="414"/>
                </a:lnTo>
                <a:lnTo>
                  <a:pt x="156" y="414"/>
                </a:lnTo>
                <a:lnTo>
                  <a:pt x="156" y="414"/>
                </a:lnTo>
                <a:lnTo>
                  <a:pt x="156" y="414"/>
                </a:lnTo>
                <a:lnTo>
                  <a:pt x="158" y="414"/>
                </a:lnTo>
                <a:lnTo>
                  <a:pt x="158" y="415"/>
                </a:lnTo>
                <a:lnTo>
                  <a:pt x="158" y="415"/>
                </a:lnTo>
                <a:lnTo>
                  <a:pt x="158" y="415"/>
                </a:lnTo>
                <a:lnTo>
                  <a:pt x="158" y="415"/>
                </a:lnTo>
                <a:lnTo>
                  <a:pt x="159" y="415"/>
                </a:lnTo>
                <a:lnTo>
                  <a:pt x="159" y="416"/>
                </a:lnTo>
                <a:lnTo>
                  <a:pt x="159" y="416"/>
                </a:lnTo>
                <a:lnTo>
                  <a:pt x="159" y="416"/>
                </a:lnTo>
                <a:lnTo>
                  <a:pt x="159" y="416"/>
                </a:lnTo>
                <a:lnTo>
                  <a:pt x="159" y="418"/>
                </a:lnTo>
                <a:lnTo>
                  <a:pt x="161" y="418"/>
                </a:lnTo>
                <a:lnTo>
                  <a:pt x="161" y="418"/>
                </a:lnTo>
                <a:lnTo>
                  <a:pt x="161" y="418"/>
                </a:lnTo>
                <a:lnTo>
                  <a:pt x="162" y="418"/>
                </a:lnTo>
                <a:lnTo>
                  <a:pt x="162" y="418"/>
                </a:lnTo>
                <a:lnTo>
                  <a:pt x="162" y="418"/>
                </a:lnTo>
                <a:lnTo>
                  <a:pt x="162" y="419"/>
                </a:lnTo>
                <a:lnTo>
                  <a:pt x="162" y="419"/>
                </a:lnTo>
                <a:lnTo>
                  <a:pt x="163" y="419"/>
                </a:lnTo>
                <a:lnTo>
                  <a:pt x="163" y="419"/>
                </a:lnTo>
                <a:lnTo>
                  <a:pt x="165" y="419"/>
                </a:lnTo>
                <a:lnTo>
                  <a:pt x="165" y="419"/>
                </a:lnTo>
                <a:lnTo>
                  <a:pt x="165" y="419"/>
                </a:lnTo>
                <a:lnTo>
                  <a:pt x="165" y="419"/>
                </a:lnTo>
                <a:lnTo>
                  <a:pt x="166" y="419"/>
                </a:lnTo>
                <a:lnTo>
                  <a:pt x="166" y="419"/>
                </a:lnTo>
                <a:lnTo>
                  <a:pt x="167" y="419"/>
                </a:lnTo>
                <a:lnTo>
                  <a:pt x="167" y="418"/>
                </a:lnTo>
                <a:lnTo>
                  <a:pt x="167" y="418"/>
                </a:lnTo>
                <a:lnTo>
                  <a:pt x="167" y="418"/>
                </a:lnTo>
                <a:lnTo>
                  <a:pt x="169" y="418"/>
                </a:lnTo>
                <a:lnTo>
                  <a:pt x="169" y="418"/>
                </a:lnTo>
                <a:lnTo>
                  <a:pt x="169" y="418"/>
                </a:lnTo>
                <a:lnTo>
                  <a:pt x="170" y="418"/>
                </a:lnTo>
                <a:lnTo>
                  <a:pt x="170" y="418"/>
                </a:lnTo>
                <a:lnTo>
                  <a:pt x="170" y="419"/>
                </a:lnTo>
                <a:lnTo>
                  <a:pt x="170" y="419"/>
                </a:lnTo>
                <a:lnTo>
                  <a:pt x="170" y="419"/>
                </a:lnTo>
                <a:lnTo>
                  <a:pt x="170" y="419"/>
                </a:lnTo>
                <a:lnTo>
                  <a:pt x="170" y="420"/>
                </a:lnTo>
                <a:lnTo>
                  <a:pt x="170" y="420"/>
                </a:lnTo>
                <a:lnTo>
                  <a:pt x="171" y="420"/>
                </a:lnTo>
                <a:lnTo>
                  <a:pt x="171" y="422"/>
                </a:lnTo>
                <a:lnTo>
                  <a:pt x="171" y="422"/>
                </a:lnTo>
                <a:lnTo>
                  <a:pt x="171" y="423"/>
                </a:lnTo>
                <a:lnTo>
                  <a:pt x="171" y="423"/>
                </a:lnTo>
                <a:lnTo>
                  <a:pt x="171" y="423"/>
                </a:lnTo>
                <a:lnTo>
                  <a:pt x="171" y="423"/>
                </a:lnTo>
                <a:lnTo>
                  <a:pt x="171" y="425"/>
                </a:lnTo>
                <a:lnTo>
                  <a:pt x="171" y="425"/>
                </a:lnTo>
                <a:lnTo>
                  <a:pt x="173" y="425"/>
                </a:lnTo>
                <a:lnTo>
                  <a:pt x="171" y="425"/>
                </a:lnTo>
                <a:lnTo>
                  <a:pt x="171" y="426"/>
                </a:lnTo>
                <a:lnTo>
                  <a:pt x="173" y="426"/>
                </a:lnTo>
                <a:lnTo>
                  <a:pt x="173" y="426"/>
                </a:lnTo>
                <a:lnTo>
                  <a:pt x="173" y="426"/>
                </a:lnTo>
                <a:lnTo>
                  <a:pt x="173" y="427"/>
                </a:lnTo>
                <a:lnTo>
                  <a:pt x="173" y="427"/>
                </a:lnTo>
                <a:lnTo>
                  <a:pt x="173" y="429"/>
                </a:lnTo>
                <a:lnTo>
                  <a:pt x="173" y="429"/>
                </a:lnTo>
                <a:lnTo>
                  <a:pt x="173" y="429"/>
                </a:lnTo>
                <a:lnTo>
                  <a:pt x="173" y="429"/>
                </a:lnTo>
                <a:lnTo>
                  <a:pt x="173" y="430"/>
                </a:lnTo>
                <a:lnTo>
                  <a:pt x="173" y="430"/>
                </a:lnTo>
                <a:lnTo>
                  <a:pt x="173" y="431"/>
                </a:lnTo>
                <a:lnTo>
                  <a:pt x="174" y="431"/>
                </a:lnTo>
                <a:lnTo>
                  <a:pt x="174" y="431"/>
                </a:lnTo>
                <a:lnTo>
                  <a:pt x="174" y="431"/>
                </a:lnTo>
                <a:lnTo>
                  <a:pt x="174" y="433"/>
                </a:lnTo>
                <a:lnTo>
                  <a:pt x="176" y="433"/>
                </a:lnTo>
                <a:lnTo>
                  <a:pt x="176" y="434"/>
                </a:lnTo>
                <a:lnTo>
                  <a:pt x="176" y="434"/>
                </a:lnTo>
                <a:lnTo>
                  <a:pt x="176" y="434"/>
                </a:lnTo>
                <a:lnTo>
                  <a:pt x="176" y="435"/>
                </a:lnTo>
                <a:lnTo>
                  <a:pt x="177" y="435"/>
                </a:lnTo>
                <a:lnTo>
                  <a:pt x="177" y="435"/>
                </a:lnTo>
                <a:lnTo>
                  <a:pt x="177" y="437"/>
                </a:lnTo>
                <a:lnTo>
                  <a:pt x="176" y="437"/>
                </a:lnTo>
                <a:lnTo>
                  <a:pt x="176" y="437"/>
                </a:lnTo>
                <a:lnTo>
                  <a:pt x="176" y="437"/>
                </a:lnTo>
                <a:lnTo>
                  <a:pt x="176" y="438"/>
                </a:lnTo>
                <a:lnTo>
                  <a:pt x="176" y="438"/>
                </a:lnTo>
                <a:lnTo>
                  <a:pt x="176" y="438"/>
                </a:lnTo>
                <a:lnTo>
                  <a:pt x="176" y="440"/>
                </a:lnTo>
                <a:lnTo>
                  <a:pt x="176" y="440"/>
                </a:lnTo>
                <a:lnTo>
                  <a:pt x="176" y="440"/>
                </a:lnTo>
                <a:lnTo>
                  <a:pt x="176" y="441"/>
                </a:lnTo>
                <a:lnTo>
                  <a:pt x="176" y="441"/>
                </a:lnTo>
                <a:lnTo>
                  <a:pt x="176" y="441"/>
                </a:lnTo>
                <a:lnTo>
                  <a:pt x="176" y="442"/>
                </a:lnTo>
                <a:lnTo>
                  <a:pt x="174" y="442"/>
                </a:lnTo>
                <a:lnTo>
                  <a:pt x="174" y="442"/>
                </a:lnTo>
                <a:lnTo>
                  <a:pt x="174" y="442"/>
                </a:lnTo>
                <a:lnTo>
                  <a:pt x="174" y="442"/>
                </a:lnTo>
                <a:lnTo>
                  <a:pt x="173" y="442"/>
                </a:lnTo>
                <a:lnTo>
                  <a:pt x="173" y="442"/>
                </a:lnTo>
                <a:lnTo>
                  <a:pt x="173" y="444"/>
                </a:lnTo>
                <a:lnTo>
                  <a:pt x="173" y="444"/>
                </a:lnTo>
                <a:lnTo>
                  <a:pt x="173" y="445"/>
                </a:lnTo>
                <a:lnTo>
                  <a:pt x="173" y="445"/>
                </a:lnTo>
                <a:lnTo>
                  <a:pt x="173" y="445"/>
                </a:lnTo>
                <a:lnTo>
                  <a:pt x="173" y="445"/>
                </a:lnTo>
                <a:lnTo>
                  <a:pt x="171" y="445"/>
                </a:lnTo>
                <a:lnTo>
                  <a:pt x="171" y="446"/>
                </a:lnTo>
                <a:lnTo>
                  <a:pt x="171" y="446"/>
                </a:lnTo>
                <a:lnTo>
                  <a:pt x="170" y="446"/>
                </a:lnTo>
                <a:lnTo>
                  <a:pt x="170" y="446"/>
                </a:lnTo>
                <a:lnTo>
                  <a:pt x="170" y="448"/>
                </a:lnTo>
                <a:lnTo>
                  <a:pt x="170" y="448"/>
                </a:lnTo>
                <a:lnTo>
                  <a:pt x="170" y="448"/>
                </a:lnTo>
                <a:lnTo>
                  <a:pt x="170" y="448"/>
                </a:lnTo>
                <a:lnTo>
                  <a:pt x="170" y="448"/>
                </a:lnTo>
                <a:lnTo>
                  <a:pt x="169" y="448"/>
                </a:lnTo>
                <a:lnTo>
                  <a:pt x="169" y="448"/>
                </a:lnTo>
                <a:lnTo>
                  <a:pt x="169" y="446"/>
                </a:lnTo>
                <a:lnTo>
                  <a:pt x="167" y="446"/>
                </a:lnTo>
                <a:lnTo>
                  <a:pt x="167" y="446"/>
                </a:lnTo>
                <a:lnTo>
                  <a:pt x="167" y="446"/>
                </a:lnTo>
                <a:lnTo>
                  <a:pt x="166" y="446"/>
                </a:lnTo>
                <a:lnTo>
                  <a:pt x="166" y="446"/>
                </a:lnTo>
                <a:lnTo>
                  <a:pt x="166" y="448"/>
                </a:lnTo>
                <a:lnTo>
                  <a:pt x="166" y="448"/>
                </a:lnTo>
                <a:lnTo>
                  <a:pt x="166" y="448"/>
                </a:lnTo>
                <a:lnTo>
                  <a:pt x="166" y="448"/>
                </a:lnTo>
                <a:lnTo>
                  <a:pt x="166" y="448"/>
                </a:lnTo>
                <a:lnTo>
                  <a:pt x="165" y="449"/>
                </a:lnTo>
                <a:lnTo>
                  <a:pt x="165" y="449"/>
                </a:lnTo>
                <a:lnTo>
                  <a:pt x="165" y="451"/>
                </a:lnTo>
                <a:lnTo>
                  <a:pt x="165" y="451"/>
                </a:lnTo>
                <a:lnTo>
                  <a:pt x="165" y="451"/>
                </a:lnTo>
                <a:lnTo>
                  <a:pt x="165" y="451"/>
                </a:lnTo>
                <a:lnTo>
                  <a:pt x="165" y="451"/>
                </a:lnTo>
                <a:lnTo>
                  <a:pt x="163" y="452"/>
                </a:lnTo>
                <a:lnTo>
                  <a:pt x="163" y="452"/>
                </a:lnTo>
                <a:lnTo>
                  <a:pt x="162" y="452"/>
                </a:lnTo>
                <a:lnTo>
                  <a:pt x="162" y="452"/>
                </a:lnTo>
                <a:lnTo>
                  <a:pt x="162" y="453"/>
                </a:lnTo>
                <a:lnTo>
                  <a:pt x="162" y="453"/>
                </a:lnTo>
                <a:lnTo>
                  <a:pt x="162" y="453"/>
                </a:lnTo>
                <a:lnTo>
                  <a:pt x="162" y="453"/>
                </a:lnTo>
                <a:lnTo>
                  <a:pt x="161" y="453"/>
                </a:lnTo>
                <a:lnTo>
                  <a:pt x="161" y="455"/>
                </a:lnTo>
                <a:lnTo>
                  <a:pt x="161" y="455"/>
                </a:lnTo>
                <a:lnTo>
                  <a:pt x="161" y="455"/>
                </a:lnTo>
                <a:lnTo>
                  <a:pt x="159" y="455"/>
                </a:lnTo>
                <a:lnTo>
                  <a:pt x="159" y="456"/>
                </a:lnTo>
                <a:lnTo>
                  <a:pt x="159" y="456"/>
                </a:lnTo>
                <a:lnTo>
                  <a:pt x="159" y="456"/>
                </a:lnTo>
                <a:lnTo>
                  <a:pt x="159" y="456"/>
                </a:lnTo>
                <a:lnTo>
                  <a:pt x="159" y="457"/>
                </a:lnTo>
                <a:lnTo>
                  <a:pt x="159" y="457"/>
                </a:lnTo>
                <a:lnTo>
                  <a:pt x="159" y="457"/>
                </a:lnTo>
                <a:lnTo>
                  <a:pt x="158" y="457"/>
                </a:lnTo>
                <a:lnTo>
                  <a:pt x="158" y="459"/>
                </a:lnTo>
                <a:lnTo>
                  <a:pt x="158" y="459"/>
                </a:lnTo>
                <a:lnTo>
                  <a:pt x="156" y="459"/>
                </a:lnTo>
                <a:lnTo>
                  <a:pt x="156" y="459"/>
                </a:lnTo>
                <a:lnTo>
                  <a:pt x="156" y="459"/>
                </a:lnTo>
                <a:lnTo>
                  <a:pt x="156" y="459"/>
                </a:lnTo>
                <a:lnTo>
                  <a:pt x="156" y="459"/>
                </a:lnTo>
                <a:lnTo>
                  <a:pt x="155" y="459"/>
                </a:lnTo>
                <a:lnTo>
                  <a:pt x="155" y="459"/>
                </a:lnTo>
                <a:lnTo>
                  <a:pt x="155" y="459"/>
                </a:lnTo>
                <a:lnTo>
                  <a:pt x="154" y="459"/>
                </a:lnTo>
                <a:lnTo>
                  <a:pt x="154" y="460"/>
                </a:lnTo>
                <a:lnTo>
                  <a:pt x="154" y="460"/>
                </a:lnTo>
                <a:lnTo>
                  <a:pt x="154" y="461"/>
                </a:lnTo>
                <a:lnTo>
                  <a:pt x="155" y="461"/>
                </a:lnTo>
                <a:lnTo>
                  <a:pt x="155" y="461"/>
                </a:lnTo>
                <a:lnTo>
                  <a:pt x="156" y="461"/>
                </a:lnTo>
                <a:lnTo>
                  <a:pt x="156" y="461"/>
                </a:lnTo>
                <a:lnTo>
                  <a:pt x="156" y="463"/>
                </a:lnTo>
                <a:lnTo>
                  <a:pt x="155" y="463"/>
                </a:lnTo>
                <a:lnTo>
                  <a:pt x="155" y="463"/>
                </a:lnTo>
                <a:lnTo>
                  <a:pt x="154" y="463"/>
                </a:lnTo>
                <a:lnTo>
                  <a:pt x="154" y="463"/>
                </a:lnTo>
                <a:lnTo>
                  <a:pt x="154" y="464"/>
                </a:lnTo>
                <a:lnTo>
                  <a:pt x="154" y="464"/>
                </a:lnTo>
                <a:lnTo>
                  <a:pt x="154" y="464"/>
                </a:lnTo>
                <a:lnTo>
                  <a:pt x="152" y="464"/>
                </a:lnTo>
                <a:lnTo>
                  <a:pt x="152" y="464"/>
                </a:lnTo>
                <a:lnTo>
                  <a:pt x="152" y="464"/>
                </a:lnTo>
                <a:lnTo>
                  <a:pt x="151" y="464"/>
                </a:lnTo>
                <a:lnTo>
                  <a:pt x="151" y="464"/>
                </a:lnTo>
                <a:lnTo>
                  <a:pt x="151" y="464"/>
                </a:lnTo>
                <a:lnTo>
                  <a:pt x="151" y="464"/>
                </a:lnTo>
                <a:lnTo>
                  <a:pt x="151" y="464"/>
                </a:lnTo>
                <a:lnTo>
                  <a:pt x="150" y="464"/>
                </a:lnTo>
                <a:lnTo>
                  <a:pt x="150" y="464"/>
                </a:lnTo>
                <a:lnTo>
                  <a:pt x="148" y="464"/>
                </a:lnTo>
                <a:lnTo>
                  <a:pt x="148" y="466"/>
                </a:lnTo>
                <a:lnTo>
                  <a:pt x="148" y="466"/>
                </a:lnTo>
                <a:lnTo>
                  <a:pt x="148" y="466"/>
                </a:lnTo>
                <a:lnTo>
                  <a:pt x="148" y="466"/>
                </a:lnTo>
                <a:lnTo>
                  <a:pt x="147" y="467"/>
                </a:lnTo>
                <a:lnTo>
                  <a:pt x="147" y="467"/>
                </a:lnTo>
                <a:lnTo>
                  <a:pt x="147" y="467"/>
                </a:lnTo>
                <a:lnTo>
                  <a:pt x="147" y="467"/>
                </a:lnTo>
                <a:lnTo>
                  <a:pt x="147" y="468"/>
                </a:lnTo>
                <a:lnTo>
                  <a:pt x="147" y="468"/>
                </a:lnTo>
                <a:lnTo>
                  <a:pt x="147" y="468"/>
                </a:lnTo>
                <a:lnTo>
                  <a:pt x="147" y="470"/>
                </a:lnTo>
                <a:lnTo>
                  <a:pt x="148" y="470"/>
                </a:lnTo>
                <a:lnTo>
                  <a:pt x="148" y="470"/>
                </a:lnTo>
                <a:lnTo>
                  <a:pt x="148" y="470"/>
                </a:lnTo>
                <a:lnTo>
                  <a:pt x="148" y="470"/>
                </a:lnTo>
                <a:lnTo>
                  <a:pt x="148" y="470"/>
                </a:lnTo>
                <a:lnTo>
                  <a:pt x="148" y="470"/>
                </a:lnTo>
                <a:lnTo>
                  <a:pt x="147" y="470"/>
                </a:lnTo>
                <a:lnTo>
                  <a:pt x="147" y="470"/>
                </a:lnTo>
                <a:lnTo>
                  <a:pt x="147" y="470"/>
                </a:lnTo>
                <a:lnTo>
                  <a:pt x="147" y="471"/>
                </a:lnTo>
                <a:lnTo>
                  <a:pt x="145" y="471"/>
                </a:lnTo>
                <a:lnTo>
                  <a:pt x="145" y="471"/>
                </a:lnTo>
                <a:lnTo>
                  <a:pt x="145" y="472"/>
                </a:lnTo>
                <a:lnTo>
                  <a:pt x="145" y="472"/>
                </a:lnTo>
                <a:lnTo>
                  <a:pt x="145" y="471"/>
                </a:lnTo>
                <a:lnTo>
                  <a:pt x="144" y="471"/>
                </a:lnTo>
                <a:lnTo>
                  <a:pt x="144" y="471"/>
                </a:lnTo>
                <a:lnTo>
                  <a:pt x="143" y="471"/>
                </a:lnTo>
                <a:lnTo>
                  <a:pt x="143" y="471"/>
                </a:lnTo>
                <a:lnTo>
                  <a:pt x="143" y="471"/>
                </a:lnTo>
                <a:lnTo>
                  <a:pt x="143" y="471"/>
                </a:lnTo>
                <a:lnTo>
                  <a:pt x="141" y="471"/>
                </a:lnTo>
                <a:lnTo>
                  <a:pt x="141" y="472"/>
                </a:lnTo>
                <a:lnTo>
                  <a:pt x="141" y="472"/>
                </a:lnTo>
                <a:lnTo>
                  <a:pt x="143" y="472"/>
                </a:lnTo>
                <a:lnTo>
                  <a:pt x="143" y="472"/>
                </a:lnTo>
                <a:lnTo>
                  <a:pt x="143" y="474"/>
                </a:lnTo>
                <a:lnTo>
                  <a:pt x="143" y="474"/>
                </a:lnTo>
                <a:lnTo>
                  <a:pt x="141" y="474"/>
                </a:lnTo>
                <a:lnTo>
                  <a:pt x="141" y="475"/>
                </a:lnTo>
                <a:lnTo>
                  <a:pt x="141" y="475"/>
                </a:lnTo>
                <a:lnTo>
                  <a:pt x="141" y="475"/>
                </a:lnTo>
                <a:lnTo>
                  <a:pt x="143" y="475"/>
                </a:lnTo>
                <a:lnTo>
                  <a:pt x="143" y="475"/>
                </a:lnTo>
                <a:lnTo>
                  <a:pt x="143" y="475"/>
                </a:lnTo>
                <a:lnTo>
                  <a:pt x="144" y="477"/>
                </a:lnTo>
                <a:lnTo>
                  <a:pt x="144" y="477"/>
                </a:lnTo>
                <a:lnTo>
                  <a:pt x="144" y="478"/>
                </a:lnTo>
                <a:lnTo>
                  <a:pt x="143" y="478"/>
                </a:lnTo>
                <a:lnTo>
                  <a:pt x="143" y="478"/>
                </a:lnTo>
                <a:lnTo>
                  <a:pt x="143" y="478"/>
                </a:lnTo>
                <a:lnTo>
                  <a:pt x="143" y="479"/>
                </a:lnTo>
                <a:lnTo>
                  <a:pt x="143" y="479"/>
                </a:lnTo>
                <a:lnTo>
                  <a:pt x="141" y="479"/>
                </a:lnTo>
                <a:lnTo>
                  <a:pt x="141" y="479"/>
                </a:lnTo>
                <a:lnTo>
                  <a:pt x="141" y="479"/>
                </a:lnTo>
                <a:lnTo>
                  <a:pt x="141" y="481"/>
                </a:lnTo>
                <a:lnTo>
                  <a:pt x="140" y="481"/>
                </a:lnTo>
                <a:lnTo>
                  <a:pt x="140" y="481"/>
                </a:lnTo>
                <a:lnTo>
                  <a:pt x="140" y="481"/>
                </a:lnTo>
                <a:lnTo>
                  <a:pt x="140" y="482"/>
                </a:lnTo>
                <a:lnTo>
                  <a:pt x="140" y="482"/>
                </a:lnTo>
                <a:lnTo>
                  <a:pt x="140" y="482"/>
                </a:lnTo>
                <a:lnTo>
                  <a:pt x="139" y="482"/>
                </a:lnTo>
                <a:lnTo>
                  <a:pt x="139" y="482"/>
                </a:lnTo>
                <a:lnTo>
                  <a:pt x="139" y="482"/>
                </a:lnTo>
                <a:lnTo>
                  <a:pt x="139" y="482"/>
                </a:lnTo>
                <a:lnTo>
                  <a:pt x="139" y="481"/>
                </a:lnTo>
                <a:lnTo>
                  <a:pt x="139" y="481"/>
                </a:lnTo>
                <a:lnTo>
                  <a:pt x="139" y="481"/>
                </a:lnTo>
                <a:lnTo>
                  <a:pt x="137" y="481"/>
                </a:lnTo>
                <a:lnTo>
                  <a:pt x="137" y="479"/>
                </a:lnTo>
                <a:lnTo>
                  <a:pt x="137" y="479"/>
                </a:lnTo>
                <a:lnTo>
                  <a:pt x="137" y="479"/>
                </a:lnTo>
                <a:lnTo>
                  <a:pt x="136" y="479"/>
                </a:lnTo>
                <a:lnTo>
                  <a:pt x="136" y="479"/>
                </a:lnTo>
                <a:lnTo>
                  <a:pt x="135" y="479"/>
                </a:lnTo>
                <a:lnTo>
                  <a:pt x="135" y="479"/>
                </a:lnTo>
                <a:lnTo>
                  <a:pt x="135" y="481"/>
                </a:lnTo>
                <a:lnTo>
                  <a:pt x="135" y="481"/>
                </a:lnTo>
                <a:lnTo>
                  <a:pt x="135" y="481"/>
                </a:lnTo>
                <a:lnTo>
                  <a:pt x="135" y="481"/>
                </a:lnTo>
                <a:lnTo>
                  <a:pt x="135" y="482"/>
                </a:lnTo>
                <a:lnTo>
                  <a:pt x="135" y="482"/>
                </a:lnTo>
                <a:lnTo>
                  <a:pt x="135" y="482"/>
                </a:lnTo>
                <a:lnTo>
                  <a:pt x="135" y="482"/>
                </a:lnTo>
                <a:lnTo>
                  <a:pt x="133" y="482"/>
                </a:lnTo>
                <a:lnTo>
                  <a:pt x="133" y="482"/>
                </a:lnTo>
                <a:lnTo>
                  <a:pt x="132" y="482"/>
                </a:lnTo>
                <a:lnTo>
                  <a:pt x="132" y="482"/>
                </a:lnTo>
                <a:lnTo>
                  <a:pt x="132" y="481"/>
                </a:lnTo>
                <a:lnTo>
                  <a:pt x="132" y="481"/>
                </a:lnTo>
                <a:lnTo>
                  <a:pt x="132" y="481"/>
                </a:lnTo>
                <a:lnTo>
                  <a:pt x="132" y="481"/>
                </a:lnTo>
                <a:lnTo>
                  <a:pt x="132" y="481"/>
                </a:lnTo>
                <a:lnTo>
                  <a:pt x="130" y="481"/>
                </a:lnTo>
                <a:lnTo>
                  <a:pt x="130" y="479"/>
                </a:lnTo>
                <a:lnTo>
                  <a:pt x="132" y="479"/>
                </a:lnTo>
                <a:lnTo>
                  <a:pt x="132" y="479"/>
                </a:lnTo>
                <a:lnTo>
                  <a:pt x="132" y="479"/>
                </a:lnTo>
                <a:lnTo>
                  <a:pt x="132" y="478"/>
                </a:lnTo>
                <a:lnTo>
                  <a:pt x="132" y="478"/>
                </a:lnTo>
                <a:lnTo>
                  <a:pt x="132" y="478"/>
                </a:lnTo>
                <a:lnTo>
                  <a:pt x="132" y="477"/>
                </a:lnTo>
                <a:lnTo>
                  <a:pt x="132" y="477"/>
                </a:lnTo>
                <a:lnTo>
                  <a:pt x="130" y="477"/>
                </a:lnTo>
                <a:lnTo>
                  <a:pt x="130" y="477"/>
                </a:lnTo>
                <a:lnTo>
                  <a:pt x="130" y="475"/>
                </a:lnTo>
                <a:lnTo>
                  <a:pt x="129" y="475"/>
                </a:lnTo>
                <a:lnTo>
                  <a:pt x="129" y="477"/>
                </a:lnTo>
                <a:lnTo>
                  <a:pt x="129" y="475"/>
                </a:lnTo>
                <a:lnTo>
                  <a:pt x="129" y="475"/>
                </a:lnTo>
                <a:lnTo>
                  <a:pt x="130" y="475"/>
                </a:lnTo>
                <a:lnTo>
                  <a:pt x="130" y="475"/>
                </a:lnTo>
                <a:lnTo>
                  <a:pt x="130" y="475"/>
                </a:lnTo>
                <a:lnTo>
                  <a:pt x="132" y="475"/>
                </a:lnTo>
                <a:lnTo>
                  <a:pt x="132" y="475"/>
                </a:lnTo>
                <a:lnTo>
                  <a:pt x="132" y="475"/>
                </a:lnTo>
                <a:lnTo>
                  <a:pt x="132" y="474"/>
                </a:lnTo>
                <a:lnTo>
                  <a:pt x="132" y="474"/>
                </a:lnTo>
                <a:lnTo>
                  <a:pt x="133" y="474"/>
                </a:lnTo>
                <a:lnTo>
                  <a:pt x="133" y="474"/>
                </a:lnTo>
                <a:lnTo>
                  <a:pt x="133" y="475"/>
                </a:lnTo>
                <a:lnTo>
                  <a:pt x="135" y="475"/>
                </a:lnTo>
                <a:lnTo>
                  <a:pt x="135" y="475"/>
                </a:lnTo>
                <a:lnTo>
                  <a:pt x="135" y="474"/>
                </a:lnTo>
                <a:lnTo>
                  <a:pt x="135" y="474"/>
                </a:lnTo>
                <a:lnTo>
                  <a:pt x="135" y="474"/>
                </a:lnTo>
                <a:lnTo>
                  <a:pt x="135" y="472"/>
                </a:lnTo>
                <a:lnTo>
                  <a:pt x="135" y="472"/>
                </a:lnTo>
                <a:lnTo>
                  <a:pt x="136" y="472"/>
                </a:lnTo>
                <a:lnTo>
                  <a:pt x="136" y="472"/>
                </a:lnTo>
                <a:lnTo>
                  <a:pt x="136" y="472"/>
                </a:lnTo>
                <a:lnTo>
                  <a:pt x="137" y="472"/>
                </a:lnTo>
                <a:lnTo>
                  <a:pt x="137" y="472"/>
                </a:lnTo>
                <a:lnTo>
                  <a:pt x="137" y="472"/>
                </a:lnTo>
                <a:lnTo>
                  <a:pt x="137" y="471"/>
                </a:lnTo>
                <a:lnTo>
                  <a:pt x="139" y="471"/>
                </a:lnTo>
                <a:lnTo>
                  <a:pt x="139" y="471"/>
                </a:lnTo>
                <a:lnTo>
                  <a:pt x="139" y="470"/>
                </a:lnTo>
                <a:lnTo>
                  <a:pt x="139" y="470"/>
                </a:lnTo>
                <a:lnTo>
                  <a:pt x="139" y="470"/>
                </a:lnTo>
                <a:lnTo>
                  <a:pt x="137" y="468"/>
                </a:lnTo>
                <a:lnTo>
                  <a:pt x="137" y="468"/>
                </a:lnTo>
                <a:lnTo>
                  <a:pt x="137" y="468"/>
                </a:lnTo>
                <a:lnTo>
                  <a:pt x="137" y="468"/>
                </a:lnTo>
                <a:lnTo>
                  <a:pt x="136" y="467"/>
                </a:lnTo>
                <a:lnTo>
                  <a:pt x="136" y="467"/>
                </a:lnTo>
                <a:lnTo>
                  <a:pt x="136" y="467"/>
                </a:lnTo>
                <a:lnTo>
                  <a:pt x="136" y="467"/>
                </a:lnTo>
                <a:lnTo>
                  <a:pt x="135" y="467"/>
                </a:lnTo>
                <a:lnTo>
                  <a:pt x="135" y="466"/>
                </a:lnTo>
                <a:lnTo>
                  <a:pt x="135" y="466"/>
                </a:lnTo>
                <a:lnTo>
                  <a:pt x="136" y="466"/>
                </a:lnTo>
                <a:lnTo>
                  <a:pt x="136" y="464"/>
                </a:lnTo>
                <a:lnTo>
                  <a:pt x="136" y="464"/>
                </a:lnTo>
                <a:lnTo>
                  <a:pt x="135" y="464"/>
                </a:lnTo>
                <a:lnTo>
                  <a:pt x="135" y="463"/>
                </a:lnTo>
                <a:lnTo>
                  <a:pt x="135" y="463"/>
                </a:lnTo>
                <a:lnTo>
                  <a:pt x="135" y="463"/>
                </a:lnTo>
                <a:lnTo>
                  <a:pt x="135" y="461"/>
                </a:lnTo>
                <a:lnTo>
                  <a:pt x="135" y="461"/>
                </a:lnTo>
                <a:lnTo>
                  <a:pt x="133" y="461"/>
                </a:lnTo>
                <a:lnTo>
                  <a:pt x="133" y="461"/>
                </a:lnTo>
                <a:lnTo>
                  <a:pt x="132" y="461"/>
                </a:lnTo>
                <a:lnTo>
                  <a:pt x="132" y="460"/>
                </a:lnTo>
                <a:lnTo>
                  <a:pt x="132" y="460"/>
                </a:lnTo>
                <a:lnTo>
                  <a:pt x="132" y="460"/>
                </a:lnTo>
                <a:lnTo>
                  <a:pt x="130" y="461"/>
                </a:lnTo>
                <a:lnTo>
                  <a:pt x="130" y="461"/>
                </a:lnTo>
                <a:lnTo>
                  <a:pt x="130" y="461"/>
                </a:lnTo>
                <a:lnTo>
                  <a:pt x="130" y="461"/>
                </a:lnTo>
                <a:lnTo>
                  <a:pt x="130" y="463"/>
                </a:lnTo>
                <a:lnTo>
                  <a:pt x="129" y="463"/>
                </a:lnTo>
                <a:lnTo>
                  <a:pt x="129" y="461"/>
                </a:lnTo>
                <a:lnTo>
                  <a:pt x="129" y="461"/>
                </a:lnTo>
                <a:lnTo>
                  <a:pt x="128" y="461"/>
                </a:lnTo>
                <a:lnTo>
                  <a:pt x="128" y="461"/>
                </a:lnTo>
                <a:lnTo>
                  <a:pt x="126" y="461"/>
                </a:lnTo>
                <a:lnTo>
                  <a:pt x="126" y="461"/>
                </a:lnTo>
                <a:lnTo>
                  <a:pt x="126" y="461"/>
                </a:lnTo>
                <a:lnTo>
                  <a:pt x="126" y="461"/>
                </a:lnTo>
                <a:lnTo>
                  <a:pt x="126" y="461"/>
                </a:lnTo>
                <a:lnTo>
                  <a:pt x="126" y="460"/>
                </a:lnTo>
                <a:lnTo>
                  <a:pt x="126" y="460"/>
                </a:lnTo>
                <a:lnTo>
                  <a:pt x="126" y="460"/>
                </a:lnTo>
                <a:lnTo>
                  <a:pt x="126" y="460"/>
                </a:lnTo>
                <a:lnTo>
                  <a:pt x="126" y="459"/>
                </a:lnTo>
                <a:lnTo>
                  <a:pt x="126" y="459"/>
                </a:lnTo>
                <a:lnTo>
                  <a:pt x="126" y="459"/>
                </a:lnTo>
                <a:lnTo>
                  <a:pt x="126" y="459"/>
                </a:lnTo>
                <a:lnTo>
                  <a:pt x="126" y="457"/>
                </a:lnTo>
                <a:lnTo>
                  <a:pt x="128" y="457"/>
                </a:lnTo>
                <a:lnTo>
                  <a:pt x="128" y="456"/>
                </a:lnTo>
                <a:lnTo>
                  <a:pt x="128" y="456"/>
                </a:lnTo>
                <a:lnTo>
                  <a:pt x="128" y="456"/>
                </a:lnTo>
                <a:lnTo>
                  <a:pt x="128" y="455"/>
                </a:lnTo>
                <a:lnTo>
                  <a:pt x="126" y="455"/>
                </a:lnTo>
                <a:lnTo>
                  <a:pt x="126" y="455"/>
                </a:lnTo>
                <a:lnTo>
                  <a:pt x="126" y="455"/>
                </a:lnTo>
                <a:lnTo>
                  <a:pt x="125" y="455"/>
                </a:lnTo>
                <a:lnTo>
                  <a:pt x="125" y="455"/>
                </a:lnTo>
                <a:lnTo>
                  <a:pt x="124" y="455"/>
                </a:lnTo>
                <a:lnTo>
                  <a:pt x="124" y="455"/>
                </a:lnTo>
                <a:lnTo>
                  <a:pt x="124" y="455"/>
                </a:lnTo>
                <a:lnTo>
                  <a:pt x="122" y="455"/>
                </a:lnTo>
                <a:lnTo>
                  <a:pt x="122" y="455"/>
                </a:lnTo>
                <a:lnTo>
                  <a:pt x="121" y="455"/>
                </a:lnTo>
                <a:lnTo>
                  <a:pt x="121" y="455"/>
                </a:lnTo>
                <a:lnTo>
                  <a:pt x="121" y="453"/>
                </a:lnTo>
                <a:lnTo>
                  <a:pt x="121" y="453"/>
                </a:lnTo>
                <a:lnTo>
                  <a:pt x="121" y="453"/>
                </a:lnTo>
                <a:lnTo>
                  <a:pt x="121" y="453"/>
                </a:lnTo>
                <a:lnTo>
                  <a:pt x="122" y="453"/>
                </a:lnTo>
                <a:lnTo>
                  <a:pt x="122" y="453"/>
                </a:lnTo>
                <a:lnTo>
                  <a:pt x="124" y="453"/>
                </a:lnTo>
                <a:lnTo>
                  <a:pt x="124" y="453"/>
                </a:lnTo>
                <a:lnTo>
                  <a:pt x="124" y="452"/>
                </a:lnTo>
                <a:lnTo>
                  <a:pt x="124" y="452"/>
                </a:lnTo>
                <a:lnTo>
                  <a:pt x="124" y="452"/>
                </a:lnTo>
                <a:lnTo>
                  <a:pt x="124" y="451"/>
                </a:lnTo>
                <a:lnTo>
                  <a:pt x="124" y="451"/>
                </a:lnTo>
                <a:lnTo>
                  <a:pt x="125" y="451"/>
                </a:lnTo>
                <a:lnTo>
                  <a:pt x="125" y="449"/>
                </a:lnTo>
                <a:lnTo>
                  <a:pt x="124" y="449"/>
                </a:lnTo>
                <a:lnTo>
                  <a:pt x="124" y="449"/>
                </a:lnTo>
                <a:lnTo>
                  <a:pt x="124" y="449"/>
                </a:lnTo>
                <a:lnTo>
                  <a:pt x="122" y="449"/>
                </a:lnTo>
                <a:lnTo>
                  <a:pt x="122" y="449"/>
                </a:lnTo>
                <a:lnTo>
                  <a:pt x="121" y="449"/>
                </a:lnTo>
                <a:lnTo>
                  <a:pt x="121" y="449"/>
                </a:lnTo>
                <a:lnTo>
                  <a:pt x="122" y="448"/>
                </a:lnTo>
                <a:lnTo>
                  <a:pt x="122" y="448"/>
                </a:lnTo>
                <a:lnTo>
                  <a:pt x="122" y="448"/>
                </a:lnTo>
                <a:lnTo>
                  <a:pt x="122" y="448"/>
                </a:lnTo>
                <a:lnTo>
                  <a:pt x="124" y="448"/>
                </a:lnTo>
                <a:lnTo>
                  <a:pt x="124" y="446"/>
                </a:lnTo>
                <a:lnTo>
                  <a:pt x="124" y="446"/>
                </a:lnTo>
                <a:lnTo>
                  <a:pt x="124" y="446"/>
                </a:lnTo>
                <a:lnTo>
                  <a:pt x="125" y="446"/>
                </a:lnTo>
                <a:lnTo>
                  <a:pt x="125" y="445"/>
                </a:lnTo>
                <a:lnTo>
                  <a:pt x="125" y="445"/>
                </a:lnTo>
                <a:lnTo>
                  <a:pt x="124" y="445"/>
                </a:lnTo>
                <a:lnTo>
                  <a:pt x="124" y="445"/>
                </a:lnTo>
                <a:lnTo>
                  <a:pt x="125" y="445"/>
                </a:lnTo>
                <a:lnTo>
                  <a:pt x="124" y="445"/>
                </a:lnTo>
                <a:lnTo>
                  <a:pt x="124" y="444"/>
                </a:lnTo>
                <a:lnTo>
                  <a:pt x="124" y="444"/>
                </a:lnTo>
                <a:lnTo>
                  <a:pt x="124" y="445"/>
                </a:lnTo>
                <a:lnTo>
                  <a:pt x="122" y="445"/>
                </a:lnTo>
                <a:lnTo>
                  <a:pt x="122" y="445"/>
                </a:lnTo>
                <a:lnTo>
                  <a:pt x="121" y="445"/>
                </a:lnTo>
                <a:lnTo>
                  <a:pt x="121" y="445"/>
                </a:lnTo>
                <a:lnTo>
                  <a:pt x="121" y="445"/>
                </a:lnTo>
                <a:lnTo>
                  <a:pt x="121" y="445"/>
                </a:lnTo>
                <a:lnTo>
                  <a:pt x="119" y="445"/>
                </a:lnTo>
                <a:lnTo>
                  <a:pt x="119" y="445"/>
                </a:lnTo>
                <a:lnTo>
                  <a:pt x="118" y="445"/>
                </a:lnTo>
                <a:lnTo>
                  <a:pt x="118" y="445"/>
                </a:lnTo>
                <a:lnTo>
                  <a:pt x="118" y="445"/>
                </a:lnTo>
                <a:lnTo>
                  <a:pt x="118" y="445"/>
                </a:lnTo>
                <a:lnTo>
                  <a:pt x="118" y="444"/>
                </a:lnTo>
                <a:lnTo>
                  <a:pt x="118" y="444"/>
                </a:lnTo>
                <a:lnTo>
                  <a:pt x="118" y="442"/>
                </a:lnTo>
                <a:lnTo>
                  <a:pt x="118" y="442"/>
                </a:lnTo>
                <a:lnTo>
                  <a:pt x="118" y="442"/>
                </a:lnTo>
                <a:lnTo>
                  <a:pt x="118" y="442"/>
                </a:lnTo>
                <a:lnTo>
                  <a:pt x="118" y="442"/>
                </a:lnTo>
                <a:lnTo>
                  <a:pt x="118" y="441"/>
                </a:lnTo>
                <a:lnTo>
                  <a:pt x="118" y="441"/>
                </a:lnTo>
                <a:lnTo>
                  <a:pt x="118" y="440"/>
                </a:lnTo>
                <a:lnTo>
                  <a:pt x="118" y="440"/>
                </a:lnTo>
                <a:lnTo>
                  <a:pt x="118" y="440"/>
                </a:lnTo>
                <a:lnTo>
                  <a:pt x="118" y="438"/>
                </a:lnTo>
                <a:lnTo>
                  <a:pt x="118" y="438"/>
                </a:lnTo>
                <a:lnTo>
                  <a:pt x="118" y="438"/>
                </a:lnTo>
                <a:lnTo>
                  <a:pt x="118" y="437"/>
                </a:lnTo>
                <a:lnTo>
                  <a:pt x="118" y="437"/>
                </a:lnTo>
                <a:lnTo>
                  <a:pt x="118" y="437"/>
                </a:lnTo>
                <a:lnTo>
                  <a:pt x="118" y="437"/>
                </a:lnTo>
                <a:lnTo>
                  <a:pt x="119" y="437"/>
                </a:lnTo>
                <a:lnTo>
                  <a:pt x="119" y="437"/>
                </a:lnTo>
                <a:lnTo>
                  <a:pt x="121" y="437"/>
                </a:lnTo>
                <a:lnTo>
                  <a:pt x="121" y="437"/>
                </a:lnTo>
                <a:lnTo>
                  <a:pt x="121" y="437"/>
                </a:lnTo>
                <a:lnTo>
                  <a:pt x="122" y="437"/>
                </a:lnTo>
                <a:lnTo>
                  <a:pt x="122" y="435"/>
                </a:lnTo>
                <a:lnTo>
                  <a:pt x="122" y="435"/>
                </a:lnTo>
                <a:lnTo>
                  <a:pt x="122" y="434"/>
                </a:lnTo>
                <a:lnTo>
                  <a:pt x="122" y="434"/>
                </a:lnTo>
                <a:lnTo>
                  <a:pt x="122" y="434"/>
                </a:lnTo>
                <a:lnTo>
                  <a:pt x="122" y="433"/>
                </a:lnTo>
                <a:lnTo>
                  <a:pt x="122" y="433"/>
                </a:lnTo>
                <a:lnTo>
                  <a:pt x="122" y="433"/>
                </a:lnTo>
                <a:lnTo>
                  <a:pt x="122" y="431"/>
                </a:lnTo>
                <a:lnTo>
                  <a:pt x="124" y="431"/>
                </a:lnTo>
                <a:lnTo>
                  <a:pt x="124" y="431"/>
                </a:lnTo>
                <a:lnTo>
                  <a:pt x="124" y="431"/>
                </a:lnTo>
                <a:lnTo>
                  <a:pt x="124" y="431"/>
                </a:lnTo>
                <a:lnTo>
                  <a:pt x="124" y="431"/>
                </a:lnTo>
                <a:lnTo>
                  <a:pt x="125" y="431"/>
                </a:lnTo>
                <a:lnTo>
                  <a:pt x="125" y="431"/>
                </a:lnTo>
                <a:lnTo>
                  <a:pt x="125" y="430"/>
                </a:lnTo>
                <a:lnTo>
                  <a:pt x="125" y="430"/>
                </a:lnTo>
                <a:lnTo>
                  <a:pt x="126" y="430"/>
                </a:lnTo>
                <a:lnTo>
                  <a:pt x="126" y="429"/>
                </a:lnTo>
                <a:lnTo>
                  <a:pt x="126" y="429"/>
                </a:lnTo>
                <a:lnTo>
                  <a:pt x="126" y="429"/>
                </a:lnTo>
                <a:lnTo>
                  <a:pt x="125" y="429"/>
                </a:lnTo>
                <a:lnTo>
                  <a:pt x="125" y="427"/>
                </a:lnTo>
                <a:lnTo>
                  <a:pt x="125" y="427"/>
                </a:lnTo>
                <a:lnTo>
                  <a:pt x="125" y="427"/>
                </a:lnTo>
                <a:lnTo>
                  <a:pt x="125" y="426"/>
                </a:lnTo>
                <a:lnTo>
                  <a:pt x="124" y="426"/>
                </a:lnTo>
                <a:lnTo>
                  <a:pt x="124" y="426"/>
                </a:lnTo>
                <a:lnTo>
                  <a:pt x="124" y="426"/>
                </a:lnTo>
                <a:lnTo>
                  <a:pt x="124" y="427"/>
                </a:lnTo>
                <a:lnTo>
                  <a:pt x="122" y="427"/>
                </a:lnTo>
                <a:lnTo>
                  <a:pt x="122" y="427"/>
                </a:lnTo>
                <a:lnTo>
                  <a:pt x="121" y="427"/>
                </a:lnTo>
                <a:lnTo>
                  <a:pt x="121" y="426"/>
                </a:lnTo>
                <a:lnTo>
                  <a:pt x="121" y="426"/>
                </a:lnTo>
                <a:lnTo>
                  <a:pt x="121" y="426"/>
                </a:lnTo>
                <a:lnTo>
                  <a:pt x="121" y="426"/>
                </a:lnTo>
                <a:lnTo>
                  <a:pt x="121" y="426"/>
                </a:lnTo>
                <a:lnTo>
                  <a:pt x="121" y="425"/>
                </a:lnTo>
                <a:lnTo>
                  <a:pt x="119" y="425"/>
                </a:lnTo>
                <a:lnTo>
                  <a:pt x="119" y="425"/>
                </a:lnTo>
                <a:lnTo>
                  <a:pt x="119" y="423"/>
                </a:lnTo>
                <a:lnTo>
                  <a:pt x="119" y="423"/>
                </a:lnTo>
                <a:lnTo>
                  <a:pt x="119" y="423"/>
                </a:lnTo>
                <a:lnTo>
                  <a:pt x="119" y="423"/>
                </a:lnTo>
                <a:lnTo>
                  <a:pt x="119" y="422"/>
                </a:lnTo>
                <a:lnTo>
                  <a:pt x="118" y="422"/>
                </a:lnTo>
                <a:lnTo>
                  <a:pt x="118" y="422"/>
                </a:lnTo>
                <a:lnTo>
                  <a:pt x="118" y="420"/>
                </a:lnTo>
                <a:lnTo>
                  <a:pt x="118" y="420"/>
                </a:lnTo>
                <a:lnTo>
                  <a:pt x="118" y="420"/>
                </a:lnTo>
                <a:lnTo>
                  <a:pt x="118" y="420"/>
                </a:lnTo>
                <a:lnTo>
                  <a:pt x="118" y="419"/>
                </a:lnTo>
                <a:lnTo>
                  <a:pt x="117" y="419"/>
                </a:lnTo>
                <a:lnTo>
                  <a:pt x="117" y="419"/>
                </a:lnTo>
                <a:lnTo>
                  <a:pt x="117" y="419"/>
                </a:lnTo>
                <a:lnTo>
                  <a:pt x="115" y="419"/>
                </a:lnTo>
                <a:lnTo>
                  <a:pt x="115" y="419"/>
                </a:lnTo>
                <a:lnTo>
                  <a:pt x="115" y="419"/>
                </a:lnTo>
                <a:lnTo>
                  <a:pt x="115" y="420"/>
                </a:lnTo>
                <a:lnTo>
                  <a:pt x="114" y="420"/>
                </a:lnTo>
                <a:lnTo>
                  <a:pt x="114" y="420"/>
                </a:lnTo>
                <a:lnTo>
                  <a:pt x="113" y="420"/>
                </a:lnTo>
                <a:lnTo>
                  <a:pt x="113" y="419"/>
                </a:lnTo>
                <a:lnTo>
                  <a:pt x="113" y="419"/>
                </a:lnTo>
                <a:lnTo>
                  <a:pt x="113" y="419"/>
                </a:lnTo>
                <a:lnTo>
                  <a:pt x="113" y="419"/>
                </a:lnTo>
                <a:lnTo>
                  <a:pt x="113" y="418"/>
                </a:lnTo>
                <a:lnTo>
                  <a:pt x="111" y="418"/>
                </a:lnTo>
                <a:lnTo>
                  <a:pt x="111" y="418"/>
                </a:lnTo>
                <a:lnTo>
                  <a:pt x="110" y="418"/>
                </a:lnTo>
                <a:lnTo>
                  <a:pt x="110" y="418"/>
                </a:lnTo>
                <a:lnTo>
                  <a:pt x="110" y="418"/>
                </a:lnTo>
                <a:lnTo>
                  <a:pt x="110" y="418"/>
                </a:lnTo>
                <a:lnTo>
                  <a:pt x="110" y="418"/>
                </a:lnTo>
                <a:lnTo>
                  <a:pt x="109" y="418"/>
                </a:lnTo>
                <a:lnTo>
                  <a:pt x="109" y="418"/>
                </a:lnTo>
                <a:lnTo>
                  <a:pt x="107" y="418"/>
                </a:lnTo>
                <a:lnTo>
                  <a:pt x="107" y="419"/>
                </a:lnTo>
                <a:lnTo>
                  <a:pt x="107" y="419"/>
                </a:lnTo>
                <a:lnTo>
                  <a:pt x="107" y="419"/>
                </a:lnTo>
                <a:lnTo>
                  <a:pt x="107" y="419"/>
                </a:lnTo>
                <a:lnTo>
                  <a:pt x="106" y="419"/>
                </a:lnTo>
                <a:lnTo>
                  <a:pt x="106" y="420"/>
                </a:lnTo>
                <a:lnTo>
                  <a:pt x="106" y="420"/>
                </a:lnTo>
                <a:lnTo>
                  <a:pt x="106" y="420"/>
                </a:lnTo>
                <a:lnTo>
                  <a:pt x="107" y="420"/>
                </a:lnTo>
                <a:lnTo>
                  <a:pt x="107" y="422"/>
                </a:lnTo>
                <a:lnTo>
                  <a:pt x="107" y="422"/>
                </a:lnTo>
                <a:lnTo>
                  <a:pt x="106" y="422"/>
                </a:lnTo>
                <a:lnTo>
                  <a:pt x="106" y="423"/>
                </a:lnTo>
                <a:lnTo>
                  <a:pt x="106" y="423"/>
                </a:lnTo>
                <a:lnTo>
                  <a:pt x="106" y="422"/>
                </a:lnTo>
                <a:lnTo>
                  <a:pt x="104" y="422"/>
                </a:lnTo>
                <a:lnTo>
                  <a:pt x="104" y="422"/>
                </a:lnTo>
                <a:lnTo>
                  <a:pt x="104" y="422"/>
                </a:lnTo>
                <a:lnTo>
                  <a:pt x="104" y="422"/>
                </a:lnTo>
                <a:lnTo>
                  <a:pt x="103" y="422"/>
                </a:lnTo>
                <a:lnTo>
                  <a:pt x="103" y="420"/>
                </a:lnTo>
                <a:lnTo>
                  <a:pt x="103" y="420"/>
                </a:lnTo>
                <a:lnTo>
                  <a:pt x="103" y="420"/>
                </a:lnTo>
                <a:lnTo>
                  <a:pt x="102" y="420"/>
                </a:lnTo>
                <a:lnTo>
                  <a:pt x="102" y="420"/>
                </a:lnTo>
                <a:lnTo>
                  <a:pt x="102" y="420"/>
                </a:lnTo>
                <a:lnTo>
                  <a:pt x="102" y="420"/>
                </a:lnTo>
                <a:lnTo>
                  <a:pt x="102" y="419"/>
                </a:lnTo>
                <a:lnTo>
                  <a:pt x="102" y="419"/>
                </a:lnTo>
                <a:lnTo>
                  <a:pt x="102" y="419"/>
                </a:lnTo>
                <a:lnTo>
                  <a:pt x="102" y="418"/>
                </a:lnTo>
                <a:lnTo>
                  <a:pt x="102" y="418"/>
                </a:lnTo>
                <a:lnTo>
                  <a:pt x="102" y="418"/>
                </a:lnTo>
                <a:lnTo>
                  <a:pt x="102" y="416"/>
                </a:lnTo>
                <a:lnTo>
                  <a:pt x="100" y="416"/>
                </a:lnTo>
                <a:lnTo>
                  <a:pt x="100" y="416"/>
                </a:lnTo>
                <a:lnTo>
                  <a:pt x="100" y="415"/>
                </a:lnTo>
                <a:lnTo>
                  <a:pt x="100" y="415"/>
                </a:lnTo>
                <a:lnTo>
                  <a:pt x="100" y="415"/>
                </a:lnTo>
                <a:lnTo>
                  <a:pt x="99" y="415"/>
                </a:lnTo>
                <a:lnTo>
                  <a:pt x="99" y="415"/>
                </a:lnTo>
                <a:lnTo>
                  <a:pt x="99" y="414"/>
                </a:lnTo>
                <a:lnTo>
                  <a:pt x="99" y="414"/>
                </a:lnTo>
                <a:lnTo>
                  <a:pt x="98" y="414"/>
                </a:lnTo>
                <a:lnTo>
                  <a:pt x="98" y="412"/>
                </a:lnTo>
                <a:lnTo>
                  <a:pt x="99" y="412"/>
                </a:lnTo>
                <a:lnTo>
                  <a:pt x="99" y="412"/>
                </a:lnTo>
                <a:lnTo>
                  <a:pt x="99" y="412"/>
                </a:lnTo>
                <a:lnTo>
                  <a:pt x="99" y="412"/>
                </a:lnTo>
                <a:lnTo>
                  <a:pt x="100" y="412"/>
                </a:lnTo>
                <a:lnTo>
                  <a:pt x="100" y="412"/>
                </a:lnTo>
                <a:lnTo>
                  <a:pt x="100" y="411"/>
                </a:lnTo>
                <a:lnTo>
                  <a:pt x="100" y="411"/>
                </a:lnTo>
                <a:lnTo>
                  <a:pt x="100" y="409"/>
                </a:lnTo>
                <a:lnTo>
                  <a:pt x="99" y="409"/>
                </a:lnTo>
                <a:lnTo>
                  <a:pt x="99" y="409"/>
                </a:lnTo>
                <a:lnTo>
                  <a:pt x="99" y="409"/>
                </a:lnTo>
                <a:lnTo>
                  <a:pt x="99" y="409"/>
                </a:lnTo>
                <a:lnTo>
                  <a:pt x="99" y="409"/>
                </a:lnTo>
                <a:lnTo>
                  <a:pt x="98" y="409"/>
                </a:lnTo>
                <a:lnTo>
                  <a:pt x="98" y="408"/>
                </a:lnTo>
                <a:lnTo>
                  <a:pt x="98" y="408"/>
                </a:lnTo>
                <a:lnTo>
                  <a:pt x="96" y="408"/>
                </a:lnTo>
                <a:lnTo>
                  <a:pt x="96" y="408"/>
                </a:lnTo>
                <a:lnTo>
                  <a:pt x="96" y="409"/>
                </a:lnTo>
                <a:lnTo>
                  <a:pt x="96" y="409"/>
                </a:lnTo>
                <a:lnTo>
                  <a:pt x="95" y="409"/>
                </a:lnTo>
                <a:lnTo>
                  <a:pt x="95" y="409"/>
                </a:lnTo>
                <a:lnTo>
                  <a:pt x="93" y="409"/>
                </a:lnTo>
                <a:lnTo>
                  <a:pt x="93" y="409"/>
                </a:lnTo>
                <a:lnTo>
                  <a:pt x="93" y="409"/>
                </a:lnTo>
                <a:lnTo>
                  <a:pt x="93" y="409"/>
                </a:lnTo>
                <a:lnTo>
                  <a:pt x="93" y="409"/>
                </a:lnTo>
                <a:lnTo>
                  <a:pt x="93" y="409"/>
                </a:lnTo>
                <a:lnTo>
                  <a:pt x="93" y="408"/>
                </a:lnTo>
                <a:lnTo>
                  <a:pt x="93" y="408"/>
                </a:lnTo>
                <a:lnTo>
                  <a:pt x="93" y="408"/>
                </a:lnTo>
                <a:lnTo>
                  <a:pt x="93" y="408"/>
                </a:lnTo>
                <a:lnTo>
                  <a:pt x="93" y="407"/>
                </a:lnTo>
                <a:lnTo>
                  <a:pt x="93" y="407"/>
                </a:lnTo>
                <a:lnTo>
                  <a:pt x="93" y="407"/>
                </a:lnTo>
                <a:lnTo>
                  <a:pt x="95" y="407"/>
                </a:lnTo>
                <a:lnTo>
                  <a:pt x="95" y="407"/>
                </a:lnTo>
                <a:lnTo>
                  <a:pt x="95" y="405"/>
                </a:lnTo>
                <a:lnTo>
                  <a:pt x="95" y="405"/>
                </a:lnTo>
                <a:lnTo>
                  <a:pt x="95" y="405"/>
                </a:lnTo>
                <a:lnTo>
                  <a:pt x="96" y="404"/>
                </a:lnTo>
                <a:lnTo>
                  <a:pt x="96" y="404"/>
                </a:lnTo>
                <a:lnTo>
                  <a:pt x="96" y="404"/>
                </a:lnTo>
                <a:lnTo>
                  <a:pt x="96" y="404"/>
                </a:lnTo>
                <a:lnTo>
                  <a:pt x="96" y="404"/>
                </a:lnTo>
                <a:lnTo>
                  <a:pt x="96" y="403"/>
                </a:lnTo>
                <a:lnTo>
                  <a:pt x="98" y="403"/>
                </a:lnTo>
                <a:lnTo>
                  <a:pt x="98" y="403"/>
                </a:lnTo>
                <a:lnTo>
                  <a:pt x="98" y="401"/>
                </a:lnTo>
                <a:lnTo>
                  <a:pt x="98" y="401"/>
                </a:lnTo>
                <a:lnTo>
                  <a:pt x="98" y="401"/>
                </a:lnTo>
                <a:lnTo>
                  <a:pt x="98" y="401"/>
                </a:lnTo>
                <a:lnTo>
                  <a:pt x="98" y="400"/>
                </a:lnTo>
                <a:lnTo>
                  <a:pt x="96" y="400"/>
                </a:lnTo>
                <a:lnTo>
                  <a:pt x="96" y="400"/>
                </a:lnTo>
                <a:lnTo>
                  <a:pt x="96" y="400"/>
                </a:lnTo>
                <a:lnTo>
                  <a:pt x="95" y="400"/>
                </a:lnTo>
                <a:lnTo>
                  <a:pt x="95" y="401"/>
                </a:lnTo>
                <a:lnTo>
                  <a:pt x="95" y="401"/>
                </a:lnTo>
                <a:lnTo>
                  <a:pt x="93" y="401"/>
                </a:lnTo>
                <a:lnTo>
                  <a:pt x="93" y="401"/>
                </a:lnTo>
                <a:lnTo>
                  <a:pt x="93" y="401"/>
                </a:lnTo>
                <a:lnTo>
                  <a:pt x="92" y="401"/>
                </a:lnTo>
                <a:lnTo>
                  <a:pt x="92" y="401"/>
                </a:lnTo>
                <a:lnTo>
                  <a:pt x="92" y="401"/>
                </a:lnTo>
                <a:lnTo>
                  <a:pt x="92" y="403"/>
                </a:lnTo>
                <a:lnTo>
                  <a:pt x="91" y="403"/>
                </a:lnTo>
                <a:lnTo>
                  <a:pt x="91" y="403"/>
                </a:lnTo>
                <a:lnTo>
                  <a:pt x="91" y="404"/>
                </a:lnTo>
                <a:lnTo>
                  <a:pt x="91" y="404"/>
                </a:lnTo>
                <a:lnTo>
                  <a:pt x="91" y="404"/>
                </a:lnTo>
                <a:lnTo>
                  <a:pt x="91" y="404"/>
                </a:lnTo>
                <a:lnTo>
                  <a:pt x="89" y="404"/>
                </a:lnTo>
                <a:lnTo>
                  <a:pt x="89" y="404"/>
                </a:lnTo>
                <a:lnTo>
                  <a:pt x="89" y="404"/>
                </a:lnTo>
                <a:lnTo>
                  <a:pt x="89" y="404"/>
                </a:lnTo>
                <a:lnTo>
                  <a:pt x="88" y="404"/>
                </a:lnTo>
                <a:lnTo>
                  <a:pt x="88" y="404"/>
                </a:lnTo>
                <a:lnTo>
                  <a:pt x="88" y="404"/>
                </a:lnTo>
                <a:lnTo>
                  <a:pt x="88" y="404"/>
                </a:lnTo>
                <a:lnTo>
                  <a:pt x="88" y="405"/>
                </a:lnTo>
                <a:lnTo>
                  <a:pt x="88" y="404"/>
                </a:lnTo>
                <a:lnTo>
                  <a:pt x="87" y="404"/>
                </a:lnTo>
                <a:lnTo>
                  <a:pt x="87" y="405"/>
                </a:lnTo>
                <a:lnTo>
                  <a:pt x="87" y="404"/>
                </a:lnTo>
                <a:lnTo>
                  <a:pt x="87" y="405"/>
                </a:lnTo>
                <a:lnTo>
                  <a:pt x="87" y="404"/>
                </a:lnTo>
                <a:lnTo>
                  <a:pt x="85" y="404"/>
                </a:lnTo>
                <a:lnTo>
                  <a:pt x="85" y="404"/>
                </a:lnTo>
                <a:lnTo>
                  <a:pt x="85" y="404"/>
                </a:lnTo>
                <a:lnTo>
                  <a:pt x="85" y="404"/>
                </a:lnTo>
                <a:lnTo>
                  <a:pt x="84" y="404"/>
                </a:lnTo>
                <a:lnTo>
                  <a:pt x="84" y="404"/>
                </a:lnTo>
                <a:lnTo>
                  <a:pt x="83" y="404"/>
                </a:lnTo>
                <a:lnTo>
                  <a:pt x="83" y="404"/>
                </a:lnTo>
                <a:lnTo>
                  <a:pt x="83" y="404"/>
                </a:lnTo>
                <a:lnTo>
                  <a:pt x="83" y="404"/>
                </a:lnTo>
                <a:lnTo>
                  <a:pt x="81" y="404"/>
                </a:lnTo>
                <a:lnTo>
                  <a:pt x="83" y="404"/>
                </a:lnTo>
                <a:lnTo>
                  <a:pt x="83" y="405"/>
                </a:lnTo>
                <a:lnTo>
                  <a:pt x="81" y="405"/>
                </a:lnTo>
                <a:lnTo>
                  <a:pt x="83" y="405"/>
                </a:lnTo>
                <a:lnTo>
                  <a:pt x="83" y="405"/>
                </a:lnTo>
                <a:lnTo>
                  <a:pt x="83" y="407"/>
                </a:lnTo>
                <a:lnTo>
                  <a:pt x="81" y="407"/>
                </a:lnTo>
                <a:lnTo>
                  <a:pt x="81" y="405"/>
                </a:lnTo>
                <a:lnTo>
                  <a:pt x="81" y="407"/>
                </a:lnTo>
                <a:lnTo>
                  <a:pt x="81" y="407"/>
                </a:lnTo>
                <a:lnTo>
                  <a:pt x="80" y="407"/>
                </a:lnTo>
                <a:lnTo>
                  <a:pt x="80" y="407"/>
                </a:lnTo>
                <a:lnTo>
                  <a:pt x="80" y="408"/>
                </a:lnTo>
                <a:lnTo>
                  <a:pt x="80" y="408"/>
                </a:lnTo>
                <a:lnTo>
                  <a:pt x="80" y="407"/>
                </a:lnTo>
                <a:lnTo>
                  <a:pt x="80" y="407"/>
                </a:lnTo>
                <a:lnTo>
                  <a:pt x="78" y="407"/>
                </a:lnTo>
                <a:lnTo>
                  <a:pt x="78" y="408"/>
                </a:lnTo>
                <a:lnTo>
                  <a:pt x="78" y="408"/>
                </a:lnTo>
                <a:lnTo>
                  <a:pt x="78" y="407"/>
                </a:lnTo>
                <a:lnTo>
                  <a:pt x="78" y="407"/>
                </a:lnTo>
                <a:lnTo>
                  <a:pt x="78" y="407"/>
                </a:lnTo>
                <a:lnTo>
                  <a:pt x="77" y="407"/>
                </a:lnTo>
                <a:lnTo>
                  <a:pt x="77" y="405"/>
                </a:lnTo>
                <a:lnTo>
                  <a:pt x="77" y="405"/>
                </a:lnTo>
                <a:lnTo>
                  <a:pt x="77" y="405"/>
                </a:lnTo>
                <a:lnTo>
                  <a:pt x="77" y="404"/>
                </a:lnTo>
                <a:lnTo>
                  <a:pt x="77" y="404"/>
                </a:lnTo>
                <a:lnTo>
                  <a:pt x="76" y="404"/>
                </a:lnTo>
                <a:lnTo>
                  <a:pt x="76" y="403"/>
                </a:lnTo>
                <a:lnTo>
                  <a:pt x="76" y="403"/>
                </a:lnTo>
                <a:lnTo>
                  <a:pt x="76" y="403"/>
                </a:lnTo>
                <a:lnTo>
                  <a:pt x="74" y="403"/>
                </a:lnTo>
                <a:lnTo>
                  <a:pt x="74" y="403"/>
                </a:lnTo>
                <a:lnTo>
                  <a:pt x="74" y="403"/>
                </a:lnTo>
                <a:lnTo>
                  <a:pt x="73" y="403"/>
                </a:lnTo>
                <a:lnTo>
                  <a:pt x="73" y="401"/>
                </a:lnTo>
                <a:lnTo>
                  <a:pt x="73" y="401"/>
                </a:lnTo>
                <a:lnTo>
                  <a:pt x="73" y="401"/>
                </a:lnTo>
                <a:lnTo>
                  <a:pt x="73" y="401"/>
                </a:lnTo>
                <a:lnTo>
                  <a:pt x="73" y="401"/>
                </a:lnTo>
                <a:lnTo>
                  <a:pt x="73" y="400"/>
                </a:lnTo>
                <a:lnTo>
                  <a:pt x="73" y="400"/>
                </a:lnTo>
                <a:lnTo>
                  <a:pt x="73" y="399"/>
                </a:lnTo>
                <a:lnTo>
                  <a:pt x="72" y="399"/>
                </a:lnTo>
                <a:lnTo>
                  <a:pt x="72" y="399"/>
                </a:lnTo>
                <a:lnTo>
                  <a:pt x="72" y="400"/>
                </a:lnTo>
                <a:lnTo>
                  <a:pt x="72" y="400"/>
                </a:lnTo>
                <a:lnTo>
                  <a:pt x="72" y="400"/>
                </a:lnTo>
                <a:lnTo>
                  <a:pt x="70" y="400"/>
                </a:lnTo>
                <a:lnTo>
                  <a:pt x="70" y="400"/>
                </a:lnTo>
                <a:lnTo>
                  <a:pt x="70" y="401"/>
                </a:lnTo>
                <a:lnTo>
                  <a:pt x="69" y="401"/>
                </a:lnTo>
                <a:lnTo>
                  <a:pt x="69" y="400"/>
                </a:lnTo>
                <a:lnTo>
                  <a:pt x="69" y="400"/>
                </a:lnTo>
                <a:lnTo>
                  <a:pt x="67" y="400"/>
                </a:lnTo>
                <a:lnTo>
                  <a:pt x="67" y="400"/>
                </a:lnTo>
                <a:lnTo>
                  <a:pt x="67" y="400"/>
                </a:lnTo>
                <a:lnTo>
                  <a:pt x="67" y="399"/>
                </a:lnTo>
                <a:lnTo>
                  <a:pt x="66" y="399"/>
                </a:lnTo>
                <a:lnTo>
                  <a:pt x="66" y="399"/>
                </a:lnTo>
                <a:lnTo>
                  <a:pt x="67" y="399"/>
                </a:lnTo>
                <a:lnTo>
                  <a:pt x="67" y="399"/>
                </a:lnTo>
                <a:lnTo>
                  <a:pt x="67" y="399"/>
                </a:lnTo>
                <a:lnTo>
                  <a:pt x="67" y="399"/>
                </a:lnTo>
                <a:lnTo>
                  <a:pt x="69" y="399"/>
                </a:lnTo>
                <a:lnTo>
                  <a:pt x="69" y="399"/>
                </a:lnTo>
                <a:lnTo>
                  <a:pt x="69" y="397"/>
                </a:lnTo>
                <a:lnTo>
                  <a:pt x="69" y="397"/>
                </a:lnTo>
                <a:lnTo>
                  <a:pt x="69" y="396"/>
                </a:lnTo>
                <a:lnTo>
                  <a:pt x="69" y="396"/>
                </a:lnTo>
                <a:lnTo>
                  <a:pt x="69" y="396"/>
                </a:lnTo>
                <a:lnTo>
                  <a:pt x="69" y="396"/>
                </a:lnTo>
                <a:lnTo>
                  <a:pt x="69" y="394"/>
                </a:lnTo>
                <a:lnTo>
                  <a:pt x="69" y="394"/>
                </a:lnTo>
                <a:lnTo>
                  <a:pt x="69" y="394"/>
                </a:lnTo>
                <a:lnTo>
                  <a:pt x="69" y="393"/>
                </a:lnTo>
                <a:lnTo>
                  <a:pt x="67" y="393"/>
                </a:lnTo>
                <a:lnTo>
                  <a:pt x="67" y="393"/>
                </a:lnTo>
                <a:lnTo>
                  <a:pt x="67" y="393"/>
                </a:lnTo>
                <a:lnTo>
                  <a:pt x="66" y="393"/>
                </a:lnTo>
                <a:lnTo>
                  <a:pt x="66" y="392"/>
                </a:lnTo>
                <a:lnTo>
                  <a:pt x="66" y="392"/>
                </a:lnTo>
                <a:lnTo>
                  <a:pt x="66" y="392"/>
                </a:lnTo>
                <a:lnTo>
                  <a:pt x="66" y="393"/>
                </a:lnTo>
                <a:lnTo>
                  <a:pt x="65" y="393"/>
                </a:lnTo>
                <a:lnTo>
                  <a:pt x="65" y="393"/>
                </a:lnTo>
                <a:lnTo>
                  <a:pt x="63" y="393"/>
                </a:lnTo>
                <a:lnTo>
                  <a:pt x="63" y="393"/>
                </a:lnTo>
                <a:lnTo>
                  <a:pt x="63" y="392"/>
                </a:lnTo>
                <a:lnTo>
                  <a:pt x="63" y="392"/>
                </a:lnTo>
                <a:lnTo>
                  <a:pt x="62" y="392"/>
                </a:lnTo>
                <a:lnTo>
                  <a:pt x="62" y="390"/>
                </a:lnTo>
                <a:lnTo>
                  <a:pt x="62" y="390"/>
                </a:lnTo>
                <a:lnTo>
                  <a:pt x="61" y="390"/>
                </a:lnTo>
                <a:lnTo>
                  <a:pt x="61" y="389"/>
                </a:lnTo>
                <a:lnTo>
                  <a:pt x="61" y="389"/>
                </a:lnTo>
                <a:lnTo>
                  <a:pt x="61" y="389"/>
                </a:lnTo>
                <a:lnTo>
                  <a:pt x="61" y="389"/>
                </a:lnTo>
                <a:lnTo>
                  <a:pt x="61" y="388"/>
                </a:lnTo>
                <a:lnTo>
                  <a:pt x="61" y="388"/>
                </a:lnTo>
                <a:lnTo>
                  <a:pt x="61" y="388"/>
                </a:lnTo>
                <a:lnTo>
                  <a:pt x="59" y="388"/>
                </a:lnTo>
                <a:lnTo>
                  <a:pt x="59" y="386"/>
                </a:lnTo>
                <a:lnTo>
                  <a:pt x="59" y="386"/>
                </a:lnTo>
                <a:lnTo>
                  <a:pt x="59" y="386"/>
                </a:lnTo>
                <a:lnTo>
                  <a:pt x="58" y="386"/>
                </a:lnTo>
                <a:lnTo>
                  <a:pt x="58" y="385"/>
                </a:lnTo>
                <a:lnTo>
                  <a:pt x="58" y="385"/>
                </a:lnTo>
                <a:lnTo>
                  <a:pt x="58" y="385"/>
                </a:lnTo>
                <a:lnTo>
                  <a:pt x="58" y="385"/>
                </a:lnTo>
                <a:lnTo>
                  <a:pt x="58" y="385"/>
                </a:lnTo>
                <a:lnTo>
                  <a:pt x="58" y="384"/>
                </a:lnTo>
                <a:lnTo>
                  <a:pt x="57" y="384"/>
                </a:lnTo>
                <a:lnTo>
                  <a:pt x="57" y="384"/>
                </a:lnTo>
                <a:lnTo>
                  <a:pt x="58" y="384"/>
                </a:lnTo>
                <a:lnTo>
                  <a:pt x="59" y="384"/>
                </a:lnTo>
                <a:lnTo>
                  <a:pt x="59" y="384"/>
                </a:lnTo>
                <a:lnTo>
                  <a:pt x="61" y="384"/>
                </a:lnTo>
                <a:lnTo>
                  <a:pt x="61" y="384"/>
                </a:lnTo>
                <a:lnTo>
                  <a:pt x="61" y="384"/>
                </a:lnTo>
                <a:lnTo>
                  <a:pt x="61" y="384"/>
                </a:lnTo>
                <a:lnTo>
                  <a:pt x="62" y="384"/>
                </a:lnTo>
                <a:lnTo>
                  <a:pt x="62" y="384"/>
                </a:lnTo>
                <a:lnTo>
                  <a:pt x="62" y="382"/>
                </a:lnTo>
                <a:lnTo>
                  <a:pt x="63" y="382"/>
                </a:lnTo>
                <a:lnTo>
                  <a:pt x="63" y="382"/>
                </a:lnTo>
                <a:lnTo>
                  <a:pt x="63" y="382"/>
                </a:lnTo>
                <a:lnTo>
                  <a:pt x="63" y="382"/>
                </a:lnTo>
                <a:lnTo>
                  <a:pt x="63" y="382"/>
                </a:lnTo>
                <a:lnTo>
                  <a:pt x="65" y="382"/>
                </a:lnTo>
                <a:lnTo>
                  <a:pt x="65" y="381"/>
                </a:lnTo>
                <a:lnTo>
                  <a:pt x="66" y="381"/>
                </a:lnTo>
                <a:lnTo>
                  <a:pt x="66" y="381"/>
                </a:lnTo>
                <a:lnTo>
                  <a:pt x="66" y="381"/>
                </a:lnTo>
                <a:lnTo>
                  <a:pt x="66" y="379"/>
                </a:lnTo>
                <a:lnTo>
                  <a:pt x="66" y="379"/>
                </a:lnTo>
                <a:lnTo>
                  <a:pt x="66" y="379"/>
                </a:lnTo>
                <a:lnTo>
                  <a:pt x="66" y="379"/>
                </a:lnTo>
                <a:lnTo>
                  <a:pt x="66" y="378"/>
                </a:lnTo>
                <a:lnTo>
                  <a:pt x="66" y="378"/>
                </a:lnTo>
                <a:lnTo>
                  <a:pt x="66" y="378"/>
                </a:lnTo>
                <a:lnTo>
                  <a:pt x="66" y="378"/>
                </a:lnTo>
                <a:lnTo>
                  <a:pt x="66" y="378"/>
                </a:lnTo>
                <a:lnTo>
                  <a:pt x="66" y="378"/>
                </a:lnTo>
                <a:lnTo>
                  <a:pt x="66" y="378"/>
                </a:lnTo>
                <a:lnTo>
                  <a:pt x="66" y="378"/>
                </a:lnTo>
                <a:lnTo>
                  <a:pt x="66" y="377"/>
                </a:lnTo>
                <a:lnTo>
                  <a:pt x="66" y="377"/>
                </a:lnTo>
                <a:lnTo>
                  <a:pt x="66" y="377"/>
                </a:lnTo>
                <a:lnTo>
                  <a:pt x="66" y="377"/>
                </a:lnTo>
                <a:lnTo>
                  <a:pt x="66" y="375"/>
                </a:lnTo>
                <a:lnTo>
                  <a:pt x="66" y="375"/>
                </a:lnTo>
                <a:lnTo>
                  <a:pt x="66" y="374"/>
                </a:lnTo>
                <a:lnTo>
                  <a:pt x="67" y="374"/>
                </a:lnTo>
                <a:lnTo>
                  <a:pt x="67" y="374"/>
                </a:lnTo>
                <a:lnTo>
                  <a:pt x="67" y="374"/>
                </a:lnTo>
                <a:lnTo>
                  <a:pt x="67" y="374"/>
                </a:lnTo>
                <a:lnTo>
                  <a:pt x="69" y="374"/>
                </a:lnTo>
                <a:lnTo>
                  <a:pt x="69" y="374"/>
                </a:lnTo>
                <a:lnTo>
                  <a:pt x="69" y="374"/>
                </a:lnTo>
                <a:lnTo>
                  <a:pt x="69" y="374"/>
                </a:lnTo>
                <a:lnTo>
                  <a:pt x="69" y="374"/>
                </a:lnTo>
                <a:lnTo>
                  <a:pt x="69" y="375"/>
                </a:lnTo>
                <a:lnTo>
                  <a:pt x="70" y="375"/>
                </a:lnTo>
                <a:lnTo>
                  <a:pt x="70" y="375"/>
                </a:lnTo>
                <a:lnTo>
                  <a:pt x="70" y="377"/>
                </a:lnTo>
                <a:lnTo>
                  <a:pt x="70" y="377"/>
                </a:lnTo>
                <a:lnTo>
                  <a:pt x="70" y="377"/>
                </a:lnTo>
                <a:lnTo>
                  <a:pt x="70" y="377"/>
                </a:lnTo>
                <a:lnTo>
                  <a:pt x="72" y="377"/>
                </a:lnTo>
                <a:lnTo>
                  <a:pt x="72" y="377"/>
                </a:lnTo>
                <a:lnTo>
                  <a:pt x="72" y="377"/>
                </a:lnTo>
                <a:lnTo>
                  <a:pt x="72" y="377"/>
                </a:lnTo>
                <a:lnTo>
                  <a:pt x="73" y="377"/>
                </a:lnTo>
                <a:lnTo>
                  <a:pt x="73" y="378"/>
                </a:lnTo>
                <a:lnTo>
                  <a:pt x="73" y="378"/>
                </a:lnTo>
                <a:lnTo>
                  <a:pt x="73" y="377"/>
                </a:lnTo>
                <a:lnTo>
                  <a:pt x="74" y="377"/>
                </a:lnTo>
                <a:lnTo>
                  <a:pt x="74" y="377"/>
                </a:lnTo>
                <a:lnTo>
                  <a:pt x="74" y="377"/>
                </a:lnTo>
                <a:lnTo>
                  <a:pt x="74" y="378"/>
                </a:lnTo>
                <a:lnTo>
                  <a:pt x="74" y="377"/>
                </a:lnTo>
                <a:lnTo>
                  <a:pt x="76" y="377"/>
                </a:lnTo>
                <a:lnTo>
                  <a:pt x="76" y="377"/>
                </a:lnTo>
                <a:lnTo>
                  <a:pt x="76" y="377"/>
                </a:lnTo>
                <a:lnTo>
                  <a:pt x="76" y="377"/>
                </a:lnTo>
                <a:lnTo>
                  <a:pt x="76" y="377"/>
                </a:lnTo>
                <a:lnTo>
                  <a:pt x="77" y="377"/>
                </a:lnTo>
                <a:lnTo>
                  <a:pt x="77" y="377"/>
                </a:lnTo>
                <a:lnTo>
                  <a:pt x="77" y="377"/>
                </a:lnTo>
                <a:lnTo>
                  <a:pt x="77" y="375"/>
                </a:lnTo>
                <a:lnTo>
                  <a:pt x="78" y="375"/>
                </a:lnTo>
                <a:lnTo>
                  <a:pt x="78" y="375"/>
                </a:lnTo>
                <a:lnTo>
                  <a:pt x="80" y="374"/>
                </a:lnTo>
                <a:lnTo>
                  <a:pt x="80" y="374"/>
                </a:lnTo>
                <a:lnTo>
                  <a:pt x="80" y="374"/>
                </a:lnTo>
                <a:lnTo>
                  <a:pt x="80" y="374"/>
                </a:lnTo>
                <a:lnTo>
                  <a:pt x="81" y="374"/>
                </a:lnTo>
                <a:lnTo>
                  <a:pt x="81" y="374"/>
                </a:lnTo>
                <a:lnTo>
                  <a:pt x="81" y="374"/>
                </a:lnTo>
                <a:lnTo>
                  <a:pt x="81" y="374"/>
                </a:lnTo>
                <a:lnTo>
                  <a:pt x="81" y="373"/>
                </a:lnTo>
                <a:lnTo>
                  <a:pt x="81" y="373"/>
                </a:lnTo>
                <a:lnTo>
                  <a:pt x="81" y="373"/>
                </a:lnTo>
                <a:lnTo>
                  <a:pt x="81" y="373"/>
                </a:lnTo>
                <a:lnTo>
                  <a:pt x="80" y="373"/>
                </a:lnTo>
                <a:lnTo>
                  <a:pt x="80" y="373"/>
                </a:lnTo>
                <a:lnTo>
                  <a:pt x="80" y="373"/>
                </a:lnTo>
                <a:lnTo>
                  <a:pt x="80" y="371"/>
                </a:lnTo>
                <a:lnTo>
                  <a:pt x="78" y="371"/>
                </a:lnTo>
                <a:lnTo>
                  <a:pt x="78" y="371"/>
                </a:lnTo>
                <a:lnTo>
                  <a:pt x="78" y="371"/>
                </a:lnTo>
                <a:lnTo>
                  <a:pt x="77" y="371"/>
                </a:lnTo>
                <a:lnTo>
                  <a:pt x="77" y="371"/>
                </a:lnTo>
                <a:lnTo>
                  <a:pt x="77" y="371"/>
                </a:lnTo>
                <a:lnTo>
                  <a:pt x="76" y="371"/>
                </a:lnTo>
                <a:lnTo>
                  <a:pt x="76" y="371"/>
                </a:lnTo>
                <a:lnTo>
                  <a:pt x="76" y="371"/>
                </a:lnTo>
                <a:lnTo>
                  <a:pt x="74" y="371"/>
                </a:lnTo>
                <a:lnTo>
                  <a:pt x="74" y="371"/>
                </a:lnTo>
                <a:lnTo>
                  <a:pt x="74" y="371"/>
                </a:lnTo>
                <a:lnTo>
                  <a:pt x="74" y="371"/>
                </a:lnTo>
                <a:lnTo>
                  <a:pt x="73" y="371"/>
                </a:lnTo>
                <a:lnTo>
                  <a:pt x="73" y="371"/>
                </a:lnTo>
                <a:lnTo>
                  <a:pt x="72" y="371"/>
                </a:lnTo>
                <a:lnTo>
                  <a:pt x="72" y="371"/>
                </a:lnTo>
                <a:lnTo>
                  <a:pt x="72" y="371"/>
                </a:lnTo>
                <a:lnTo>
                  <a:pt x="70" y="371"/>
                </a:lnTo>
                <a:lnTo>
                  <a:pt x="70" y="371"/>
                </a:lnTo>
                <a:lnTo>
                  <a:pt x="70" y="371"/>
                </a:lnTo>
                <a:lnTo>
                  <a:pt x="69" y="371"/>
                </a:lnTo>
                <a:lnTo>
                  <a:pt x="69" y="371"/>
                </a:lnTo>
                <a:lnTo>
                  <a:pt x="69" y="371"/>
                </a:lnTo>
                <a:lnTo>
                  <a:pt x="69" y="371"/>
                </a:lnTo>
                <a:lnTo>
                  <a:pt x="69" y="371"/>
                </a:lnTo>
                <a:lnTo>
                  <a:pt x="67" y="371"/>
                </a:lnTo>
                <a:lnTo>
                  <a:pt x="67" y="371"/>
                </a:lnTo>
                <a:lnTo>
                  <a:pt x="66" y="371"/>
                </a:lnTo>
                <a:lnTo>
                  <a:pt x="66" y="371"/>
                </a:lnTo>
                <a:lnTo>
                  <a:pt x="66" y="370"/>
                </a:lnTo>
                <a:lnTo>
                  <a:pt x="66" y="370"/>
                </a:lnTo>
                <a:lnTo>
                  <a:pt x="66" y="368"/>
                </a:lnTo>
                <a:lnTo>
                  <a:pt x="66" y="368"/>
                </a:lnTo>
                <a:lnTo>
                  <a:pt x="66" y="368"/>
                </a:lnTo>
                <a:lnTo>
                  <a:pt x="67" y="368"/>
                </a:lnTo>
                <a:lnTo>
                  <a:pt x="67" y="368"/>
                </a:lnTo>
                <a:lnTo>
                  <a:pt x="67" y="368"/>
                </a:lnTo>
                <a:lnTo>
                  <a:pt x="69" y="367"/>
                </a:lnTo>
                <a:lnTo>
                  <a:pt x="69" y="367"/>
                </a:lnTo>
                <a:lnTo>
                  <a:pt x="69" y="367"/>
                </a:lnTo>
                <a:lnTo>
                  <a:pt x="69" y="366"/>
                </a:lnTo>
                <a:lnTo>
                  <a:pt x="70" y="366"/>
                </a:lnTo>
                <a:lnTo>
                  <a:pt x="70" y="366"/>
                </a:lnTo>
                <a:lnTo>
                  <a:pt x="72" y="366"/>
                </a:lnTo>
                <a:lnTo>
                  <a:pt x="72" y="366"/>
                </a:lnTo>
                <a:lnTo>
                  <a:pt x="72" y="367"/>
                </a:lnTo>
                <a:lnTo>
                  <a:pt x="72" y="367"/>
                </a:lnTo>
                <a:lnTo>
                  <a:pt x="73" y="367"/>
                </a:lnTo>
                <a:lnTo>
                  <a:pt x="73" y="367"/>
                </a:lnTo>
                <a:lnTo>
                  <a:pt x="74" y="367"/>
                </a:lnTo>
                <a:lnTo>
                  <a:pt x="74" y="366"/>
                </a:lnTo>
                <a:lnTo>
                  <a:pt x="74" y="366"/>
                </a:lnTo>
                <a:lnTo>
                  <a:pt x="74" y="366"/>
                </a:lnTo>
                <a:lnTo>
                  <a:pt x="76" y="366"/>
                </a:lnTo>
                <a:lnTo>
                  <a:pt x="76" y="366"/>
                </a:lnTo>
                <a:lnTo>
                  <a:pt x="76" y="366"/>
                </a:lnTo>
                <a:lnTo>
                  <a:pt x="77" y="366"/>
                </a:lnTo>
                <a:lnTo>
                  <a:pt x="77" y="364"/>
                </a:lnTo>
                <a:lnTo>
                  <a:pt x="77" y="364"/>
                </a:lnTo>
                <a:lnTo>
                  <a:pt x="77" y="364"/>
                </a:lnTo>
                <a:lnTo>
                  <a:pt x="77" y="363"/>
                </a:lnTo>
                <a:lnTo>
                  <a:pt x="77" y="363"/>
                </a:lnTo>
                <a:lnTo>
                  <a:pt x="77" y="363"/>
                </a:lnTo>
                <a:lnTo>
                  <a:pt x="77" y="363"/>
                </a:lnTo>
                <a:lnTo>
                  <a:pt x="77" y="362"/>
                </a:lnTo>
                <a:lnTo>
                  <a:pt x="78" y="362"/>
                </a:lnTo>
                <a:lnTo>
                  <a:pt x="78" y="362"/>
                </a:lnTo>
                <a:lnTo>
                  <a:pt x="78" y="362"/>
                </a:lnTo>
                <a:lnTo>
                  <a:pt x="78" y="360"/>
                </a:lnTo>
                <a:lnTo>
                  <a:pt x="78" y="360"/>
                </a:lnTo>
                <a:lnTo>
                  <a:pt x="78" y="360"/>
                </a:lnTo>
                <a:lnTo>
                  <a:pt x="78" y="360"/>
                </a:lnTo>
                <a:lnTo>
                  <a:pt x="77" y="360"/>
                </a:lnTo>
                <a:lnTo>
                  <a:pt x="77" y="360"/>
                </a:lnTo>
                <a:lnTo>
                  <a:pt x="77" y="359"/>
                </a:lnTo>
                <a:lnTo>
                  <a:pt x="77" y="359"/>
                </a:lnTo>
                <a:lnTo>
                  <a:pt x="76" y="360"/>
                </a:lnTo>
                <a:lnTo>
                  <a:pt x="76" y="359"/>
                </a:lnTo>
                <a:lnTo>
                  <a:pt x="76" y="360"/>
                </a:lnTo>
                <a:lnTo>
                  <a:pt x="76" y="360"/>
                </a:lnTo>
                <a:lnTo>
                  <a:pt x="76" y="359"/>
                </a:lnTo>
                <a:lnTo>
                  <a:pt x="74" y="359"/>
                </a:lnTo>
                <a:lnTo>
                  <a:pt x="74" y="359"/>
                </a:lnTo>
                <a:lnTo>
                  <a:pt x="74" y="359"/>
                </a:lnTo>
                <a:lnTo>
                  <a:pt x="74" y="358"/>
                </a:lnTo>
                <a:lnTo>
                  <a:pt x="74" y="358"/>
                </a:lnTo>
                <a:lnTo>
                  <a:pt x="74" y="358"/>
                </a:lnTo>
                <a:lnTo>
                  <a:pt x="74" y="358"/>
                </a:lnTo>
                <a:lnTo>
                  <a:pt x="74" y="358"/>
                </a:lnTo>
                <a:lnTo>
                  <a:pt x="74" y="356"/>
                </a:lnTo>
                <a:lnTo>
                  <a:pt x="74" y="356"/>
                </a:lnTo>
                <a:lnTo>
                  <a:pt x="74" y="356"/>
                </a:lnTo>
                <a:lnTo>
                  <a:pt x="73" y="356"/>
                </a:lnTo>
                <a:lnTo>
                  <a:pt x="73" y="355"/>
                </a:lnTo>
                <a:lnTo>
                  <a:pt x="74" y="355"/>
                </a:lnTo>
                <a:lnTo>
                  <a:pt x="74" y="355"/>
                </a:lnTo>
                <a:lnTo>
                  <a:pt x="74" y="355"/>
                </a:lnTo>
                <a:lnTo>
                  <a:pt x="74" y="355"/>
                </a:lnTo>
                <a:lnTo>
                  <a:pt x="74" y="355"/>
                </a:lnTo>
                <a:lnTo>
                  <a:pt x="76" y="355"/>
                </a:lnTo>
                <a:lnTo>
                  <a:pt x="76" y="355"/>
                </a:lnTo>
                <a:lnTo>
                  <a:pt x="76" y="353"/>
                </a:lnTo>
                <a:lnTo>
                  <a:pt x="77" y="353"/>
                </a:lnTo>
                <a:lnTo>
                  <a:pt x="77" y="352"/>
                </a:lnTo>
                <a:lnTo>
                  <a:pt x="77" y="352"/>
                </a:lnTo>
                <a:lnTo>
                  <a:pt x="77" y="352"/>
                </a:lnTo>
                <a:lnTo>
                  <a:pt x="77" y="352"/>
                </a:lnTo>
                <a:lnTo>
                  <a:pt x="77" y="352"/>
                </a:lnTo>
                <a:lnTo>
                  <a:pt x="77" y="351"/>
                </a:lnTo>
                <a:lnTo>
                  <a:pt x="77" y="351"/>
                </a:lnTo>
                <a:lnTo>
                  <a:pt x="77" y="349"/>
                </a:lnTo>
                <a:lnTo>
                  <a:pt x="77" y="349"/>
                </a:lnTo>
                <a:lnTo>
                  <a:pt x="77" y="349"/>
                </a:lnTo>
                <a:lnTo>
                  <a:pt x="76" y="349"/>
                </a:lnTo>
                <a:lnTo>
                  <a:pt x="76" y="349"/>
                </a:lnTo>
                <a:lnTo>
                  <a:pt x="76" y="349"/>
                </a:lnTo>
                <a:lnTo>
                  <a:pt x="74" y="349"/>
                </a:lnTo>
                <a:lnTo>
                  <a:pt x="74" y="351"/>
                </a:lnTo>
                <a:lnTo>
                  <a:pt x="74" y="351"/>
                </a:lnTo>
                <a:lnTo>
                  <a:pt x="74" y="351"/>
                </a:lnTo>
                <a:lnTo>
                  <a:pt x="74" y="351"/>
                </a:lnTo>
                <a:lnTo>
                  <a:pt x="74" y="352"/>
                </a:lnTo>
                <a:lnTo>
                  <a:pt x="73" y="352"/>
                </a:lnTo>
                <a:lnTo>
                  <a:pt x="73" y="352"/>
                </a:lnTo>
                <a:lnTo>
                  <a:pt x="72" y="352"/>
                </a:lnTo>
                <a:lnTo>
                  <a:pt x="72" y="353"/>
                </a:lnTo>
                <a:lnTo>
                  <a:pt x="72" y="353"/>
                </a:lnTo>
                <a:lnTo>
                  <a:pt x="72" y="353"/>
                </a:lnTo>
                <a:lnTo>
                  <a:pt x="70" y="355"/>
                </a:lnTo>
                <a:lnTo>
                  <a:pt x="70" y="355"/>
                </a:lnTo>
                <a:lnTo>
                  <a:pt x="69" y="355"/>
                </a:lnTo>
                <a:lnTo>
                  <a:pt x="69" y="355"/>
                </a:lnTo>
                <a:lnTo>
                  <a:pt x="69" y="355"/>
                </a:lnTo>
                <a:lnTo>
                  <a:pt x="67" y="355"/>
                </a:lnTo>
                <a:lnTo>
                  <a:pt x="67" y="356"/>
                </a:lnTo>
                <a:lnTo>
                  <a:pt x="67" y="356"/>
                </a:lnTo>
                <a:lnTo>
                  <a:pt x="67" y="356"/>
                </a:lnTo>
                <a:lnTo>
                  <a:pt x="66" y="356"/>
                </a:lnTo>
                <a:lnTo>
                  <a:pt x="66" y="358"/>
                </a:lnTo>
                <a:lnTo>
                  <a:pt x="66" y="358"/>
                </a:lnTo>
                <a:lnTo>
                  <a:pt x="65" y="358"/>
                </a:lnTo>
                <a:lnTo>
                  <a:pt x="65" y="358"/>
                </a:lnTo>
                <a:lnTo>
                  <a:pt x="63" y="358"/>
                </a:lnTo>
                <a:lnTo>
                  <a:pt x="63" y="356"/>
                </a:lnTo>
                <a:lnTo>
                  <a:pt x="63" y="356"/>
                </a:lnTo>
                <a:lnTo>
                  <a:pt x="63" y="355"/>
                </a:lnTo>
                <a:lnTo>
                  <a:pt x="63" y="355"/>
                </a:lnTo>
                <a:lnTo>
                  <a:pt x="63" y="355"/>
                </a:lnTo>
                <a:lnTo>
                  <a:pt x="63" y="355"/>
                </a:lnTo>
                <a:lnTo>
                  <a:pt x="63" y="355"/>
                </a:lnTo>
                <a:lnTo>
                  <a:pt x="63" y="353"/>
                </a:lnTo>
                <a:lnTo>
                  <a:pt x="62" y="353"/>
                </a:lnTo>
                <a:lnTo>
                  <a:pt x="62" y="353"/>
                </a:lnTo>
                <a:lnTo>
                  <a:pt x="61" y="353"/>
                </a:lnTo>
                <a:lnTo>
                  <a:pt x="61" y="353"/>
                </a:lnTo>
                <a:lnTo>
                  <a:pt x="61" y="353"/>
                </a:lnTo>
                <a:lnTo>
                  <a:pt x="61" y="352"/>
                </a:lnTo>
                <a:lnTo>
                  <a:pt x="61" y="353"/>
                </a:lnTo>
                <a:lnTo>
                  <a:pt x="59" y="353"/>
                </a:lnTo>
                <a:lnTo>
                  <a:pt x="59" y="353"/>
                </a:lnTo>
                <a:lnTo>
                  <a:pt x="59" y="353"/>
                </a:lnTo>
                <a:lnTo>
                  <a:pt x="58" y="353"/>
                </a:lnTo>
                <a:lnTo>
                  <a:pt x="58" y="355"/>
                </a:lnTo>
                <a:lnTo>
                  <a:pt x="58" y="355"/>
                </a:lnTo>
                <a:lnTo>
                  <a:pt x="58" y="355"/>
                </a:lnTo>
                <a:lnTo>
                  <a:pt x="57" y="355"/>
                </a:lnTo>
                <a:lnTo>
                  <a:pt x="57" y="355"/>
                </a:lnTo>
                <a:lnTo>
                  <a:pt x="55" y="355"/>
                </a:lnTo>
                <a:lnTo>
                  <a:pt x="55" y="355"/>
                </a:lnTo>
                <a:lnTo>
                  <a:pt x="55" y="355"/>
                </a:lnTo>
                <a:lnTo>
                  <a:pt x="55" y="355"/>
                </a:lnTo>
                <a:lnTo>
                  <a:pt x="54" y="355"/>
                </a:lnTo>
                <a:lnTo>
                  <a:pt x="54" y="355"/>
                </a:lnTo>
                <a:lnTo>
                  <a:pt x="54" y="355"/>
                </a:lnTo>
                <a:lnTo>
                  <a:pt x="52" y="355"/>
                </a:lnTo>
                <a:lnTo>
                  <a:pt x="52" y="355"/>
                </a:lnTo>
                <a:lnTo>
                  <a:pt x="52" y="355"/>
                </a:lnTo>
                <a:lnTo>
                  <a:pt x="52" y="356"/>
                </a:lnTo>
                <a:lnTo>
                  <a:pt x="52" y="356"/>
                </a:lnTo>
                <a:lnTo>
                  <a:pt x="52" y="356"/>
                </a:lnTo>
                <a:lnTo>
                  <a:pt x="52" y="356"/>
                </a:lnTo>
                <a:lnTo>
                  <a:pt x="52" y="356"/>
                </a:lnTo>
                <a:lnTo>
                  <a:pt x="52" y="358"/>
                </a:lnTo>
                <a:lnTo>
                  <a:pt x="52" y="358"/>
                </a:lnTo>
                <a:lnTo>
                  <a:pt x="54" y="358"/>
                </a:lnTo>
                <a:lnTo>
                  <a:pt x="54" y="358"/>
                </a:lnTo>
                <a:lnTo>
                  <a:pt x="54" y="358"/>
                </a:lnTo>
                <a:lnTo>
                  <a:pt x="55" y="358"/>
                </a:lnTo>
                <a:lnTo>
                  <a:pt x="55" y="359"/>
                </a:lnTo>
                <a:lnTo>
                  <a:pt x="55" y="359"/>
                </a:lnTo>
                <a:lnTo>
                  <a:pt x="55" y="359"/>
                </a:lnTo>
                <a:lnTo>
                  <a:pt x="55" y="359"/>
                </a:lnTo>
                <a:lnTo>
                  <a:pt x="57" y="359"/>
                </a:lnTo>
                <a:lnTo>
                  <a:pt x="57" y="359"/>
                </a:lnTo>
                <a:lnTo>
                  <a:pt x="58" y="359"/>
                </a:lnTo>
                <a:lnTo>
                  <a:pt x="58" y="359"/>
                </a:lnTo>
                <a:lnTo>
                  <a:pt x="58" y="360"/>
                </a:lnTo>
                <a:lnTo>
                  <a:pt x="58" y="360"/>
                </a:lnTo>
                <a:lnTo>
                  <a:pt x="58" y="360"/>
                </a:lnTo>
                <a:lnTo>
                  <a:pt x="58" y="360"/>
                </a:lnTo>
                <a:lnTo>
                  <a:pt x="58" y="362"/>
                </a:lnTo>
                <a:lnTo>
                  <a:pt x="59" y="362"/>
                </a:lnTo>
                <a:lnTo>
                  <a:pt x="59" y="362"/>
                </a:lnTo>
                <a:lnTo>
                  <a:pt x="59" y="362"/>
                </a:lnTo>
                <a:lnTo>
                  <a:pt x="59" y="363"/>
                </a:lnTo>
                <a:lnTo>
                  <a:pt x="59" y="363"/>
                </a:lnTo>
                <a:lnTo>
                  <a:pt x="58" y="363"/>
                </a:lnTo>
                <a:lnTo>
                  <a:pt x="58" y="362"/>
                </a:lnTo>
                <a:lnTo>
                  <a:pt x="58" y="362"/>
                </a:lnTo>
                <a:lnTo>
                  <a:pt x="58" y="362"/>
                </a:lnTo>
                <a:lnTo>
                  <a:pt x="58" y="362"/>
                </a:lnTo>
                <a:lnTo>
                  <a:pt x="58" y="360"/>
                </a:lnTo>
                <a:lnTo>
                  <a:pt x="57" y="360"/>
                </a:lnTo>
                <a:lnTo>
                  <a:pt x="57" y="360"/>
                </a:lnTo>
                <a:lnTo>
                  <a:pt x="57" y="360"/>
                </a:lnTo>
                <a:lnTo>
                  <a:pt x="55" y="360"/>
                </a:lnTo>
                <a:lnTo>
                  <a:pt x="55" y="360"/>
                </a:lnTo>
                <a:lnTo>
                  <a:pt x="55" y="362"/>
                </a:lnTo>
                <a:lnTo>
                  <a:pt x="55" y="362"/>
                </a:lnTo>
                <a:lnTo>
                  <a:pt x="55" y="362"/>
                </a:lnTo>
                <a:lnTo>
                  <a:pt x="55" y="363"/>
                </a:lnTo>
                <a:lnTo>
                  <a:pt x="55" y="363"/>
                </a:lnTo>
                <a:lnTo>
                  <a:pt x="55" y="363"/>
                </a:lnTo>
                <a:lnTo>
                  <a:pt x="55" y="363"/>
                </a:lnTo>
                <a:lnTo>
                  <a:pt x="55" y="363"/>
                </a:lnTo>
                <a:lnTo>
                  <a:pt x="55" y="363"/>
                </a:lnTo>
                <a:lnTo>
                  <a:pt x="55" y="363"/>
                </a:lnTo>
                <a:lnTo>
                  <a:pt x="55" y="363"/>
                </a:lnTo>
                <a:lnTo>
                  <a:pt x="54" y="363"/>
                </a:lnTo>
                <a:lnTo>
                  <a:pt x="54" y="363"/>
                </a:lnTo>
                <a:lnTo>
                  <a:pt x="54" y="364"/>
                </a:lnTo>
                <a:lnTo>
                  <a:pt x="52" y="364"/>
                </a:lnTo>
                <a:lnTo>
                  <a:pt x="52" y="364"/>
                </a:lnTo>
                <a:lnTo>
                  <a:pt x="52" y="364"/>
                </a:lnTo>
                <a:lnTo>
                  <a:pt x="52" y="364"/>
                </a:lnTo>
                <a:lnTo>
                  <a:pt x="51" y="364"/>
                </a:lnTo>
                <a:lnTo>
                  <a:pt x="51" y="366"/>
                </a:lnTo>
                <a:lnTo>
                  <a:pt x="51" y="366"/>
                </a:lnTo>
                <a:lnTo>
                  <a:pt x="50" y="366"/>
                </a:lnTo>
                <a:lnTo>
                  <a:pt x="50" y="366"/>
                </a:lnTo>
                <a:lnTo>
                  <a:pt x="50" y="366"/>
                </a:lnTo>
                <a:lnTo>
                  <a:pt x="50" y="367"/>
                </a:lnTo>
                <a:lnTo>
                  <a:pt x="51" y="367"/>
                </a:lnTo>
                <a:lnTo>
                  <a:pt x="51" y="367"/>
                </a:lnTo>
                <a:lnTo>
                  <a:pt x="52" y="367"/>
                </a:lnTo>
                <a:lnTo>
                  <a:pt x="52" y="367"/>
                </a:lnTo>
                <a:lnTo>
                  <a:pt x="52" y="367"/>
                </a:lnTo>
                <a:lnTo>
                  <a:pt x="52" y="367"/>
                </a:lnTo>
                <a:lnTo>
                  <a:pt x="54" y="367"/>
                </a:lnTo>
                <a:lnTo>
                  <a:pt x="54" y="367"/>
                </a:lnTo>
                <a:lnTo>
                  <a:pt x="54" y="368"/>
                </a:lnTo>
                <a:lnTo>
                  <a:pt x="55" y="368"/>
                </a:lnTo>
                <a:lnTo>
                  <a:pt x="55" y="368"/>
                </a:lnTo>
                <a:lnTo>
                  <a:pt x="54" y="368"/>
                </a:lnTo>
                <a:lnTo>
                  <a:pt x="54" y="370"/>
                </a:lnTo>
                <a:lnTo>
                  <a:pt x="54" y="370"/>
                </a:lnTo>
                <a:lnTo>
                  <a:pt x="54" y="370"/>
                </a:lnTo>
                <a:lnTo>
                  <a:pt x="52" y="370"/>
                </a:lnTo>
                <a:lnTo>
                  <a:pt x="52" y="370"/>
                </a:lnTo>
                <a:lnTo>
                  <a:pt x="52" y="370"/>
                </a:lnTo>
                <a:lnTo>
                  <a:pt x="51" y="370"/>
                </a:lnTo>
                <a:lnTo>
                  <a:pt x="51" y="370"/>
                </a:lnTo>
                <a:lnTo>
                  <a:pt x="50" y="370"/>
                </a:lnTo>
                <a:lnTo>
                  <a:pt x="50" y="370"/>
                </a:lnTo>
                <a:lnTo>
                  <a:pt x="50" y="370"/>
                </a:lnTo>
                <a:lnTo>
                  <a:pt x="50" y="371"/>
                </a:lnTo>
                <a:lnTo>
                  <a:pt x="50" y="371"/>
                </a:lnTo>
                <a:lnTo>
                  <a:pt x="50" y="371"/>
                </a:lnTo>
                <a:lnTo>
                  <a:pt x="50" y="373"/>
                </a:lnTo>
                <a:lnTo>
                  <a:pt x="50" y="373"/>
                </a:lnTo>
                <a:lnTo>
                  <a:pt x="50" y="373"/>
                </a:lnTo>
                <a:lnTo>
                  <a:pt x="50" y="373"/>
                </a:lnTo>
                <a:lnTo>
                  <a:pt x="50" y="373"/>
                </a:lnTo>
                <a:lnTo>
                  <a:pt x="48" y="373"/>
                </a:lnTo>
                <a:lnTo>
                  <a:pt x="48" y="371"/>
                </a:lnTo>
                <a:lnTo>
                  <a:pt x="48" y="371"/>
                </a:lnTo>
                <a:lnTo>
                  <a:pt x="47" y="371"/>
                </a:lnTo>
                <a:lnTo>
                  <a:pt x="47" y="371"/>
                </a:lnTo>
                <a:lnTo>
                  <a:pt x="47" y="371"/>
                </a:lnTo>
                <a:lnTo>
                  <a:pt x="47" y="371"/>
                </a:lnTo>
                <a:lnTo>
                  <a:pt x="47" y="371"/>
                </a:lnTo>
                <a:lnTo>
                  <a:pt x="47" y="371"/>
                </a:lnTo>
                <a:lnTo>
                  <a:pt x="47" y="370"/>
                </a:lnTo>
                <a:lnTo>
                  <a:pt x="47" y="370"/>
                </a:lnTo>
                <a:lnTo>
                  <a:pt x="47" y="368"/>
                </a:lnTo>
                <a:lnTo>
                  <a:pt x="47" y="368"/>
                </a:lnTo>
                <a:lnTo>
                  <a:pt x="47" y="368"/>
                </a:lnTo>
                <a:lnTo>
                  <a:pt x="47" y="368"/>
                </a:lnTo>
                <a:lnTo>
                  <a:pt x="46" y="368"/>
                </a:lnTo>
                <a:lnTo>
                  <a:pt x="46" y="368"/>
                </a:lnTo>
                <a:lnTo>
                  <a:pt x="46" y="367"/>
                </a:lnTo>
                <a:lnTo>
                  <a:pt x="46" y="367"/>
                </a:lnTo>
                <a:lnTo>
                  <a:pt x="46" y="367"/>
                </a:lnTo>
                <a:lnTo>
                  <a:pt x="46" y="366"/>
                </a:lnTo>
                <a:lnTo>
                  <a:pt x="46" y="366"/>
                </a:lnTo>
                <a:lnTo>
                  <a:pt x="47" y="366"/>
                </a:lnTo>
                <a:lnTo>
                  <a:pt x="47" y="366"/>
                </a:lnTo>
                <a:lnTo>
                  <a:pt x="47" y="366"/>
                </a:lnTo>
                <a:lnTo>
                  <a:pt x="47" y="364"/>
                </a:lnTo>
                <a:lnTo>
                  <a:pt x="47" y="364"/>
                </a:lnTo>
                <a:lnTo>
                  <a:pt x="47" y="364"/>
                </a:lnTo>
                <a:lnTo>
                  <a:pt x="48" y="364"/>
                </a:lnTo>
                <a:lnTo>
                  <a:pt x="48" y="363"/>
                </a:lnTo>
                <a:lnTo>
                  <a:pt x="48" y="363"/>
                </a:lnTo>
                <a:lnTo>
                  <a:pt x="50" y="363"/>
                </a:lnTo>
                <a:lnTo>
                  <a:pt x="50" y="363"/>
                </a:lnTo>
                <a:lnTo>
                  <a:pt x="50" y="363"/>
                </a:lnTo>
                <a:lnTo>
                  <a:pt x="50" y="363"/>
                </a:lnTo>
                <a:lnTo>
                  <a:pt x="50" y="362"/>
                </a:lnTo>
                <a:lnTo>
                  <a:pt x="50" y="362"/>
                </a:lnTo>
                <a:lnTo>
                  <a:pt x="50" y="360"/>
                </a:lnTo>
                <a:lnTo>
                  <a:pt x="50" y="360"/>
                </a:lnTo>
                <a:lnTo>
                  <a:pt x="50" y="360"/>
                </a:lnTo>
                <a:lnTo>
                  <a:pt x="50" y="360"/>
                </a:lnTo>
                <a:lnTo>
                  <a:pt x="50" y="359"/>
                </a:lnTo>
                <a:lnTo>
                  <a:pt x="50" y="359"/>
                </a:lnTo>
                <a:lnTo>
                  <a:pt x="50" y="358"/>
                </a:lnTo>
                <a:lnTo>
                  <a:pt x="48" y="358"/>
                </a:lnTo>
                <a:lnTo>
                  <a:pt x="48" y="358"/>
                </a:lnTo>
                <a:lnTo>
                  <a:pt x="48" y="358"/>
                </a:lnTo>
                <a:lnTo>
                  <a:pt x="48" y="356"/>
                </a:lnTo>
                <a:lnTo>
                  <a:pt x="48" y="356"/>
                </a:lnTo>
                <a:lnTo>
                  <a:pt x="47" y="356"/>
                </a:lnTo>
                <a:lnTo>
                  <a:pt x="47" y="355"/>
                </a:lnTo>
                <a:lnTo>
                  <a:pt x="47" y="355"/>
                </a:lnTo>
                <a:lnTo>
                  <a:pt x="47" y="355"/>
                </a:lnTo>
                <a:lnTo>
                  <a:pt x="47" y="356"/>
                </a:lnTo>
                <a:lnTo>
                  <a:pt x="46" y="356"/>
                </a:lnTo>
                <a:lnTo>
                  <a:pt x="46" y="356"/>
                </a:lnTo>
                <a:lnTo>
                  <a:pt x="46" y="356"/>
                </a:lnTo>
                <a:lnTo>
                  <a:pt x="46" y="356"/>
                </a:lnTo>
                <a:lnTo>
                  <a:pt x="46" y="356"/>
                </a:lnTo>
                <a:lnTo>
                  <a:pt x="44" y="358"/>
                </a:lnTo>
                <a:lnTo>
                  <a:pt x="44" y="358"/>
                </a:lnTo>
                <a:lnTo>
                  <a:pt x="44" y="358"/>
                </a:lnTo>
                <a:lnTo>
                  <a:pt x="44" y="358"/>
                </a:lnTo>
                <a:lnTo>
                  <a:pt x="43" y="358"/>
                </a:lnTo>
                <a:lnTo>
                  <a:pt x="43" y="358"/>
                </a:lnTo>
                <a:lnTo>
                  <a:pt x="41" y="358"/>
                </a:lnTo>
                <a:lnTo>
                  <a:pt x="41" y="358"/>
                </a:lnTo>
                <a:lnTo>
                  <a:pt x="41" y="358"/>
                </a:lnTo>
                <a:lnTo>
                  <a:pt x="41" y="358"/>
                </a:lnTo>
                <a:lnTo>
                  <a:pt x="41" y="358"/>
                </a:lnTo>
                <a:lnTo>
                  <a:pt x="41" y="359"/>
                </a:lnTo>
                <a:lnTo>
                  <a:pt x="40" y="359"/>
                </a:lnTo>
                <a:lnTo>
                  <a:pt x="40" y="359"/>
                </a:lnTo>
                <a:lnTo>
                  <a:pt x="40" y="359"/>
                </a:lnTo>
                <a:lnTo>
                  <a:pt x="39" y="359"/>
                </a:lnTo>
                <a:lnTo>
                  <a:pt x="39" y="359"/>
                </a:lnTo>
                <a:lnTo>
                  <a:pt x="39" y="359"/>
                </a:lnTo>
                <a:lnTo>
                  <a:pt x="39" y="359"/>
                </a:lnTo>
                <a:lnTo>
                  <a:pt x="37" y="359"/>
                </a:lnTo>
                <a:lnTo>
                  <a:pt x="37" y="359"/>
                </a:lnTo>
                <a:lnTo>
                  <a:pt x="37" y="359"/>
                </a:lnTo>
                <a:lnTo>
                  <a:pt x="36" y="359"/>
                </a:lnTo>
                <a:lnTo>
                  <a:pt x="36" y="360"/>
                </a:lnTo>
                <a:lnTo>
                  <a:pt x="36" y="360"/>
                </a:lnTo>
                <a:lnTo>
                  <a:pt x="36" y="359"/>
                </a:lnTo>
                <a:lnTo>
                  <a:pt x="36" y="359"/>
                </a:lnTo>
                <a:lnTo>
                  <a:pt x="36" y="359"/>
                </a:lnTo>
                <a:lnTo>
                  <a:pt x="36" y="358"/>
                </a:lnTo>
                <a:lnTo>
                  <a:pt x="36" y="358"/>
                </a:lnTo>
                <a:lnTo>
                  <a:pt x="36" y="358"/>
                </a:lnTo>
                <a:lnTo>
                  <a:pt x="36" y="358"/>
                </a:lnTo>
                <a:lnTo>
                  <a:pt x="36" y="356"/>
                </a:lnTo>
                <a:lnTo>
                  <a:pt x="35" y="356"/>
                </a:lnTo>
                <a:lnTo>
                  <a:pt x="35" y="355"/>
                </a:lnTo>
                <a:lnTo>
                  <a:pt x="35" y="355"/>
                </a:lnTo>
                <a:lnTo>
                  <a:pt x="35" y="355"/>
                </a:lnTo>
                <a:lnTo>
                  <a:pt x="35" y="355"/>
                </a:lnTo>
                <a:lnTo>
                  <a:pt x="35" y="355"/>
                </a:lnTo>
                <a:lnTo>
                  <a:pt x="35" y="355"/>
                </a:lnTo>
                <a:lnTo>
                  <a:pt x="36" y="355"/>
                </a:lnTo>
                <a:lnTo>
                  <a:pt x="35" y="355"/>
                </a:lnTo>
                <a:lnTo>
                  <a:pt x="36" y="355"/>
                </a:lnTo>
                <a:lnTo>
                  <a:pt x="36" y="355"/>
                </a:lnTo>
                <a:lnTo>
                  <a:pt x="36" y="356"/>
                </a:lnTo>
                <a:lnTo>
                  <a:pt x="36" y="356"/>
                </a:lnTo>
                <a:lnTo>
                  <a:pt x="36" y="356"/>
                </a:lnTo>
                <a:lnTo>
                  <a:pt x="36" y="358"/>
                </a:lnTo>
                <a:lnTo>
                  <a:pt x="36" y="358"/>
                </a:lnTo>
                <a:lnTo>
                  <a:pt x="36" y="358"/>
                </a:lnTo>
                <a:lnTo>
                  <a:pt x="36" y="358"/>
                </a:lnTo>
                <a:lnTo>
                  <a:pt x="36" y="358"/>
                </a:lnTo>
                <a:lnTo>
                  <a:pt x="36" y="359"/>
                </a:lnTo>
                <a:lnTo>
                  <a:pt x="36" y="359"/>
                </a:lnTo>
                <a:lnTo>
                  <a:pt x="36" y="358"/>
                </a:lnTo>
                <a:lnTo>
                  <a:pt x="37" y="358"/>
                </a:lnTo>
                <a:lnTo>
                  <a:pt x="37" y="358"/>
                </a:lnTo>
                <a:lnTo>
                  <a:pt x="37" y="358"/>
                </a:lnTo>
                <a:lnTo>
                  <a:pt x="37" y="358"/>
                </a:lnTo>
                <a:lnTo>
                  <a:pt x="37" y="356"/>
                </a:lnTo>
                <a:lnTo>
                  <a:pt x="37" y="356"/>
                </a:lnTo>
                <a:lnTo>
                  <a:pt x="37" y="355"/>
                </a:lnTo>
                <a:lnTo>
                  <a:pt x="37" y="355"/>
                </a:lnTo>
                <a:lnTo>
                  <a:pt x="39" y="355"/>
                </a:lnTo>
                <a:lnTo>
                  <a:pt x="39" y="355"/>
                </a:lnTo>
                <a:lnTo>
                  <a:pt x="39" y="353"/>
                </a:lnTo>
                <a:lnTo>
                  <a:pt x="39" y="353"/>
                </a:lnTo>
                <a:lnTo>
                  <a:pt x="39" y="352"/>
                </a:lnTo>
                <a:lnTo>
                  <a:pt x="39" y="352"/>
                </a:lnTo>
                <a:lnTo>
                  <a:pt x="39" y="352"/>
                </a:lnTo>
                <a:lnTo>
                  <a:pt x="39" y="352"/>
                </a:lnTo>
                <a:lnTo>
                  <a:pt x="39" y="351"/>
                </a:lnTo>
                <a:lnTo>
                  <a:pt x="39" y="351"/>
                </a:lnTo>
                <a:lnTo>
                  <a:pt x="39" y="349"/>
                </a:lnTo>
                <a:lnTo>
                  <a:pt x="37" y="349"/>
                </a:lnTo>
                <a:lnTo>
                  <a:pt x="37" y="349"/>
                </a:lnTo>
                <a:lnTo>
                  <a:pt x="37" y="349"/>
                </a:lnTo>
                <a:lnTo>
                  <a:pt x="37" y="348"/>
                </a:lnTo>
                <a:lnTo>
                  <a:pt x="37" y="348"/>
                </a:lnTo>
                <a:lnTo>
                  <a:pt x="37" y="347"/>
                </a:lnTo>
                <a:lnTo>
                  <a:pt x="36" y="347"/>
                </a:lnTo>
                <a:lnTo>
                  <a:pt x="36" y="347"/>
                </a:lnTo>
                <a:lnTo>
                  <a:pt x="36" y="347"/>
                </a:lnTo>
                <a:lnTo>
                  <a:pt x="36" y="345"/>
                </a:lnTo>
                <a:lnTo>
                  <a:pt x="36" y="345"/>
                </a:lnTo>
                <a:lnTo>
                  <a:pt x="36" y="345"/>
                </a:lnTo>
                <a:lnTo>
                  <a:pt x="35" y="345"/>
                </a:lnTo>
                <a:lnTo>
                  <a:pt x="35" y="345"/>
                </a:lnTo>
                <a:lnTo>
                  <a:pt x="35" y="344"/>
                </a:lnTo>
                <a:lnTo>
                  <a:pt x="33" y="344"/>
                </a:lnTo>
                <a:lnTo>
                  <a:pt x="33" y="344"/>
                </a:lnTo>
                <a:lnTo>
                  <a:pt x="33" y="344"/>
                </a:lnTo>
                <a:lnTo>
                  <a:pt x="32" y="344"/>
                </a:lnTo>
                <a:lnTo>
                  <a:pt x="32" y="344"/>
                </a:lnTo>
                <a:lnTo>
                  <a:pt x="32" y="345"/>
                </a:lnTo>
                <a:lnTo>
                  <a:pt x="31" y="345"/>
                </a:lnTo>
                <a:lnTo>
                  <a:pt x="31" y="345"/>
                </a:lnTo>
                <a:lnTo>
                  <a:pt x="31" y="345"/>
                </a:lnTo>
                <a:lnTo>
                  <a:pt x="31" y="345"/>
                </a:lnTo>
                <a:lnTo>
                  <a:pt x="29" y="345"/>
                </a:lnTo>
                <a:lnTo>
                  <a:pt x="29" y="347"/>
                </a:lnTo>
                <a:lnTo>
                  <a:pt x="29" y="345"/>
                </a:lnTo>
                <a:lnTo>
                  <a:pt x="28" y="345"/>
                </a:lnTo>
                <a:lnTo>
                  <a:pt x="28" y="345"/>
                </a:lnTo>
                <a:lnTo>
                  <a:pt x="28" y="345"/>
                </a:lnTo>
                <a:lnTo>
                  <a:pt x="28" y="345"/>
                </a:lnTo>
                <a:lnTo>
                  <a:pt x="28" y="347"/>
                </a:lnTo>
                <a:lnTo>
                  <a:pt x="26" y="347"/>
                </a:lnTo>
                <a:lnTo>
                  <a:pt x="26" y="347"/>
                </a:lnTo>
                <a:lnTo>
                  <a:pt x="26" y="347"/>
                </a:lnTo>
                <a:lnTo>
                  <a:pt x="26" y="345"/>
                </a:lnTo>
                <a:lnTo>
                  <a:pt x="26" y="345"/>
                </a:lnTo>
                <a:lnTo>
                  <a:pt x="26" y="345"/>
                </a:lnTo>
                <a:lnTo>
                  <a:pt x="26" y="344"/>
                </a:lnTo>
                <a:lnTo>
                  <a:pt x="26" y="344"/>
                </a:lnTo>
                <a:lnTo>
                  <a:pt x="26" y="344"/>
                </a:lnTo>
                <a:lnTo>
                  <a:pt x="26" y="344"/>
                </a:lnTo>
                <a:lnTo>
                  <a:pt x="28" y="344"/>
                </a:lnTo>
                <a:lnTo>
                  <a:pt x="28" y="344"/>
                </a:lnTo>
                <a:lnTo>
                  <a:pt x="26" y="344"/>
                </a:lnTo>
                <a:lnTo>
                  <a:pt x="28" y="342"/>
                </a:lnTo>
                <a:lnTo>
                  <a:pt x="26" y="342"/>
                </a:lnTo>
                <a:lnTo>
                  <a:pt x="26" y="341"/>
                </a:lnTo>
                <a:lnTo>
                  <a:pt x="26" y="341"/>
                </a:lnTo>
                <a:lnTo>
                  <a:pt x="25" y="341"/>
                </a:lnTo>
                <a:lnTo>
                  <a:pt x="25" y="341"/>
                </a:lnTo>
                <a:lnTo>
                  <a:pt x="25" y="341"/>
                </a:lnTo>
                <a:lnTo>
                  <a:pt x="26" y="341"/>
                </a:lnTo>
                <a:lnTo>
                  <a:pt x="25" y="341"/>
                </a:lnTo>
                <a:lnTo>
                  <a:pt x="25" y="340"/>
                </a:lnTo>
                <a:lnTo>
                  <a:pt x="26" y="340"/>
                </a:lnTo>
                <a:lnTo>
                  <a:pt x="26" y="340"/>
                </a:lnTo>
                <a:lnTo>
                  <a:pt x="26" y="338"/>
                </a:lnTo>
                <a:lnTo>
                  <a:pt x="26" y="338"/>
                </a:lnTo>
                <a:lnTo>
                  <a:pt x="26" y="338"/>
                </a:lnTo>
                <a:lnTo>
                  <a:pt x="26" y="338"/>
                </a:lnTo>
                <a:lnTo>
                  <a:pt x="26" y="337"/>
                </a:lnTo>
                <a:lnTo>
                  <a:pt x="26" y="337"/>
                </a:lnTo>
                <a:lnTo>
                  <a:pt x="26" y="336"/>
                </a:lnTo>
                <a:lnTo>
                  <a:pt x="26" y="336"/>
                </a:lnTo>
                <a:lnTo>
                  <a:pt x="25" y="336"/>
                </a:lnTo>
                <a:lnTo>
                  <a:pt x="25" y="334"/>
                </a:lnTo>
                <a:lnTo>
                  <a:pt x="25" y="333"/>
                </a:lnTo>
                <a:lnTo>
                  <a:pt x="25" y="333"/>
                </a:lnTo>
                <a:lnTo>
                  <a:pt x="25" y="333"/>
                </a:lnTo>
                <a:lnTo>
                  <a:pt x="25" y="333"/>
                </a:lnTo>
                <a:lnTo>
                  <a:pt x="25" y="332"/>
                </a:lnTo>
                <a:lnTo>
                  <a:pt x="25" y="332"/>
                </a:lnTo>
                <a:lnTo>
                  <a:pt x="25" y="330"/>
                </a:lnTo>
                <a:lnTo>
                  <a:pt x="25" y="330"/>
                </a:lnTo>
                <a:lnTo>
                  <a:pt x="25" y="330"/>
                </a:lnTo>
                <a:lnTo>
                  <a:pt x="25" y="330"/>
                </a:lnTo>
                <a:lnTo>
                  <a:pt x="25" y="330"/>
                </a:lnTo>
                <a:lnTo>
                  <a:pt x="24" y="330"/>
                </a:lnTo>
                <a:lnTo>
                  <a:pt x="24" y="330"/>
                </a:lnTo>
                <a:lnTo>
                  <a:pt x="24" y="330"/>
                </a:lnTo>
                <a:lnTo>
                  <a:pt x="22" y="330"/>
                </a:lnTo>
                <a:lnTo>
                  <a:pt x="22" y="330"/>
                </a:lnTo>
                <a:lnTo>
                  <a:pt x="22" y="330"/>
                </a:lnTo>
                <a:lnTo>
                  <a:pt x="22" y="329"/>
                </a:lnTo>
                <a:lnTo>
                  <a:pt x="21" y="329"/>
                </a:lnTo>
                <a:lnTo>
                  <a:pt x="21" y="327"/>
                </a:lnTo>
                <a:lnTo>
                  <a:pt x="21" y="327"/>
                </a:lnTo>
                <a:lnTo>
                  <a:pt x="20" y="327"/>
                </a:lnTo>
                <a:lnTo>
                  <a:pt x="20" y="326"/>
                </a:lnTo>
                <a:lnTo>
                  <a:pt x="20" y="326"/>
                </a:lnTo>
                <a:lnTo>
                  <a:pt x="20" y="325"/>
                </a:lnTo>
                <a:lnTo>
                  <a:pt x="20" y="325"/>
                </a:lnTo>
                <a:lnTo>
                  <a:pt x="20" y="325"/>
                </a:lnTo>
                <a:lnTo>
                  <a:pt x="18" y="323"/>
                </a:lnTo>
                <a:lnTo>
                  <a:pt x="18" y="323"/>
                </a:lnTo>
                <a:lnTo>
                  <a:pt x="18" y="322"/>
                </a:lnTo>
                <a:lnTo>
                  <a:pt x="18" y="321"/>
                </a:lnTo>
                <a:lnTo>
                  <a:pt x="17" y="319"/>
                </a:lnTo>
                <a:lnTo>
                  <a:pt x="17" y="319"/>
                </a:lnTo>
                <a:lnTo>
                  <a:pt x="17" y="319"/>
                </a:lnTo>
                <a:lnTo>
                  <a:pt x="17" y="318"/>
                </a:lnTo>
                <a:lnTo>
                  <a:pt x="17" y="318"/>
                </a:lnTo>
                <a:lnTo>
                  <a:pt x="17" y="316"/>
                </a:lnTo>
                <a:lnTo>
                  <a:pt x="17" y="316"/>
                </a:lnTo>
                <a:lnTo>
                  <a:pt x="17" y="316"/>
                </a:lnTo>
                <a:lnTo>
                  <a:pt x="17" y="316"/>
                </a:lnTo>
                <a:lnTo>
                  <a:pt x="17" y="316"/>
                </a:lnTo>
                <a:lnTo>
                  <a:pt x="17" y="315"/>
                </a:lnTo>
                <a:lnTo>
                  <a:pt x="17" y="315"/>
                </a:lnTo>
                <a:lnTo>
                  <a:pt x="17" y="314"/>
                </a:lnTo>
                <a:lnTo>
                  <a:pt x="17" y="314"/>
                </a:lnTo>
                <a:lnTo>
                  <a:pt x="17" y="314"/>
                </a:lnTo>
                <a:lnTo>
                  <a:pt x="15" y="314"/>
                </a:lnTo>
                <a:lnTo>
                  <a:pt x="15" y="312"/>
                </a:lnTo>
                <a:lnTo>
                  <a:pt x="15" y="312"/>
                </a:lnTo>
                <a:lnTo>
                  <a:pt x="14" y="311"/>
                </a:lnTo>
                <a:lnTo>
                  <a:pt x="14" y="311"/>
                </a:lnTo>
                <a:lnTo>
                  <a:pt x="14" y="311"/>
                </a:lnTo>
                <a:lnTo>
                  <a:pt x="14" y="311"/>
                </a:lnTo>
                <a:lnTo>
                  <a:pt x="14" y="311"/>
                </a:lnTo>
                <a:lnTo>
                  <a:pt x="14" y="310"/>
                </a:lnTo>
                <a:lnTo>
                  <a:pt x="13" y="310"/>
                </a:lnTo>
                <a:lnTo>
                  <a:pt x="13" y="310"/>
                </a:lnTo>
                <a:lnTo>
                  <a:pt x="11" y="308"/>
                </a:lnTo>
                <a:lnTo>
                  <a:pt x="11" y="308"/>
                </a:lnTo>
                <a:lnTo>
                  <a:pt x="11" y="308"/>
                </a:lnTo>
                <a:lnTo>
                  <a:pt x="11" y="308"/>
                </a:lnTo>
                <a:lnTo>
                  <a:pt x="10" y="308"/>
                </a:lnTo>
                <a:lnTo>
                  <a:pt x="10" y="308"/>
                </a:lnTo>
                <a:lnTo>
                  <a:pt x="9" y="308"/>
                </a:lnTo>
                <a:lnTo>
                  <a:pt x="9" y="308"/>
                </a:lnTo>
                <a:lnTo>
                  <a:pt x="9" y="308"/>
                </a:lnTo>
                <a:lnTo>
                  <a:pt x="9" y="308"/>
                </a:lnTo>
                <a:lnTo>
                  <a:pt x="7" y="310"/>
                </a:lnTo>
                <a:lnTo>
                  <a:pt x="7" y="310"/>
                </a:lnTo>
                <a:lnTo>
                  <a:pt x="7" y="308"/>
                </a:lnTo>
                <a:lnTo>
                  <a:pt x="6" y="308"/>
                </a:lnTo>
                <a:lnTo>
                  <a:pt x="6" y="308"/>
                </a:lnTo>
                <a:lnTo>
                  <a:pt x="6" y="308"/>
                </a:lnTo>
                <a:lnTo>
                  <a:pt x="6" y="308"/>
                </a:lnTo>
                <a:lnTo>
                  <a:pt x="6" y="307"/>
                </a:lnTo>
                <a:lnTo>
                  <a:pt x="5" y="307"/>
                </a:lnTo>
                <a:lnTo>
                  <a:pt x="5" y="307"/>
                </a:lnTo>
                <a:lnTo>
                  <a:pt x="5" y="306"/>
                </a:lnTo>
                <a:lnTo>
                  <a:pt x="5" y="306"/>
                </a:lnTo>
                <a:lnTo>
                  <a:pt x="5" y="306"/>
                </a:lnTo>
                <a:lnTo>
                  <a:pt x="5" y="304"/>
                </a:lnTo>
                <a:lnTo>
                  <a:pt x="5" y="303"/>
                </a:lnTo>
                <a:lnTo>
                  <a:pt x="5" y="303"/>
                </a:lnTo>
                <a:lnTo>
                  <a:pt x="6" y="303"/>
                </a:lnTo>
                <a:lnTo>
                  <a:pt x="6" y="303"/>
                </a:lnTo>
                <a:lnTo>
                  <a:pt x="6" y="303"/>
                </a:lnTo>
                <a:lnTo>
                  <a:pt x="6" y="303"/>
                </a:lnTo>
                <a:lnTo>
                  <a:pt x="6" y="301"/>
                </a:lnTo>
                <a:lnTo>
                  <a:pt x="6" y="301"/>
                </a:lnTo>
                <a:lnTo>
                  <a:pt x="6" y="300"/>
                </a:lnTo>
                <a:lnTo>
                  <a:pt x="5" y="300"/>
                </a:lnTo>
                <a:lnTo>
                  <a:pt x="5" y="300"/>
                </a:lnTo>
                <a:lnTo>
                  <a:pt x="5" y="299"/>
                </a:lnTo>
                <a:lnTo>
                  <a:pt x="3" y="299"/>
                </a:lnTo>
                <a:lnTo>
                  <a:pt x="3" y="297"/>
                </a:lnTo>
                <a:lnTo>
                  <a:pt x="3" y="297"/>
                </a:lnTo>
                <a:lnTo>
                  <a:pt x="2" y="296"/>
                </a:lnTo>
                <a:lnTo>
                  <a:pt x="0" y="296"/>
                </a:lnTo>
                <a:lnTo>
                  <a:pt x="0" y="295"/>
                </a:lnTo>
                <a:lnTo>
                  <a:pt x="2" y="295"/>
                </a:lnTo>
                <a:lnTo>
                  <a:pt x="2" y="295"/>
                </a:lnTo>
                <a:lnTo>
                  <a:pt x="2" y="295"/>
                </a:lnTo>
                <a:lnTo>
                  <a:pt x="3" y="295"/>
                </a:lnTo>
                <a:lnTo>
                  <a:pt x="3" y="295"/>
                </a:lnTo>
                <a:lnTo>
                  <a:pt x="3" y="295"/>
                </a:lnTo>
                <a:lnTo>
                  <a:pt x="3" y="295"/>
                </a:lnTo>
                <a:lnTo>
                  <a:pt x="5" y="293"/>
                </a:lnTo>
                <a:lnTo>
                  <a:pt x="5" y="293"/>
                </a:lnTo>
                <a:lnTo>
                  <a:pt x="6" y="293"/>
                </a:lnTo>
                <a:lnTo>
                  <a:pt x="6" y="293"/>
                </a:lnTo>
                <a:lnTo>
                  <a:pt x="6" y="292"/>
                </a:lnTo>
                <a:lnTo>
                  <a:pt x="6" y="292"/>
                </a:lnTo>
                <a:lnTo>
                  <a:pt x="5" y="292"/>
                </a:lnTo>
                <a:lnTo>
                  <a:pt x="5" y="292"/>
                </a:lnTo>
                <a:lnTo>
                  <a:pt x="3" y="292"/>
                </a:lnTo>
                <a:lnTo>
                  <a:pt x="3" y="292"/>
                </a:lnTo>
                <a:lnTo>
                  <a:pt x="3" y="292"/>
                </a:lnTo>
                <a:lnTo>
                  <a:pt x="3" y="292"/>
                </a:lnTo>
                <a:lnTo>
                  <a:pt x="3" y="292"/>
                </a:lnTo>
                <a:lnTo>
                  <a:pt x="3" y="290"/>
                </a:lnTo>
                <a:lnTo>
                  <a:pt x="3" y="290"/>
                </a:lnTo>
                <a:lnTo>
                  <a:pt x="5" y="290"/>
                </a:lnTo>
                <a:lnTo>
                  <a:pt x="5" y="290"/>
                </a:lnTo>
                <a:lnTo>
                  <a:pt x="5" y="292"/>
                </a:lnTo>
                <a:lnTo>
                  <a:pt x="6" y="292"/>
                </a:lnTo>
                <a:lnTo>
                  <a:pt x="6" y="292"/>
                </a:lnTo>
                <a:lnTo>
                  <a:pt x="6" y="292"/>
                </a:lnTo>
                <a:lnTo>
                  <a:pt x="7" y="292"/>
                </a:lnTo>
                <a:lnTo>
                  <a:pt x="7" y="292"/>
                </a:lnTo>
                <a:lnTo>
                  <a:pt x="9" y="292"/>
                </a:lnTo>
                <a:lnTo>
                  <a:pt x="9" y="292"/>
                </a:lnTo>
                <a:lnTo>
                  <a:pt x="9" y="292"/>
                </a:lnTo>
                <a:lnTo>
                  <a:pt x="9" y="292"/>
                </a:lnTo>
                <a:lnTo>
                  <a:pt x="10" y="290"/>
                </a:lnTo>
                <a:lnTo>
                  <a:pt x="10" y="290"/>
                </a:lnTo>
                <a:lnTo>
                  <a:pt x="10" y="289"/>
                </a:lnTo>
                <a:lnTo>
                  <a:pt x="11" y="289"/>
                </a:lnTo>
                <a:lnTo>
                  <a:pt x="11" y="289"/>
                </a:lnTo>
                <a:lnTo>
                  <a:pt x="11" y="289"/>
                </a:lnTo>
                <a:lnTo>
                  <a:pt x="13" y="289"/>
                </a:lnTo>
                <a:lnTo>
                  <a:pt x="13" y="289"/>
                </a:lnTo>
                <a:lnTo>
                  <a:pt x="14" y="289"/>
                </a:lnTo>
                <a:lnTo>
                  <a:pt x="14" y="289"/>
                </a:lnTo>
                <a:lnTo>
                  <a:pt x="14" y="289"/>
                </a:lnTo>
                <a:lnTo>
                  <a:pt x="14" y="289"/>
                </a:lnTo>
                <a:lnTo>
                  <a:pt x="15" y="289"/>
                </a:lnTo>
                <a:lnTo>
                  <a:pt x="14" y="289"/>
                </a:lnTo>
                <a:lnTo>
                  <a:pt x="14" y="289"/>
                </a:lnTo>
                <a:lnTo>
                  <a:pt x="15" y="288"/>
                </a:lnTo>
                <a:lnTo>
                  <a:pt x="17" y="288"/>
                </a:lnTo>
                <a:lnTo>
                  <a:pt x="17" y="288"/>
                </a:lnTo>
                <a:lnTo>
                  <a:pt x="17" y="286"/>
                </a:lnTo>
                <a:lnTo>
                  <a:pt x="17" y="286"/>
                </a:lnTo>
                <a:lnTo>
                  <a:pt x="17" y="286"/>
                </a:lnTo>
                <a:lnTo>
                  <a:pt x="17" y="286"/>
                </a:lnTo>
                <a:lnTo>
                  <a:pt x="17" y="286"/>
                </a:lnTo>
                <a:lnTo>
                  <a:pt x="17" y="285"/>
                </a:lnTo>
                <a:lnTo>
                  <a:pt x="17" y="285"/>
                </a:lnTo>
                <a:lnTo>
                  <a:pt x="17" y="285"/>
                </a:lnTo>
                <a:lnTo>
                  <a:pt x="17" y="285"/>
                </a:lnTo>
                <a:lnTo>
                  <a:pt x="17" y="284"/>
                </a:lnTo>
                <a:lnTo>
                  <a:pt x="18" y="284"/>
                </a:lnTo>
                <a:lnTo>
                  <a:pt x="18" y="284"/>
                </a:lnTo>
                <a:lnTo>
                  <a:pt x="17" y="284"/>
                </a:lnTo>
                <a:lnTo>
                  <a:pt x="17" y="282"/>
                </a:lnTo>
                <a:lnTo>
                  <a:pt x="15" y="282"/>
                </a:lnTo>
                <a:lnTo>
                  <a:pt x="15" y="282"/>
                </a:lnTo>
                <a:lnTo>
                  <a:pt x="15" y="281"/>
                </a:lnTo>
                <a:lnTo>
                  <a:pt x="15" y="281"/>
                </a:lnTo>
                <a:lnTo>
                  <a:pt x="17" y="281"/>
                </a:lnTo>
                <a:lnTo>
                  <a:pt x="17" y="281"/>
                </a:lnTo>
                <a:lnTo>
                  <a:pt x="17" y="280"/>
                </a:lnTo>
                <a:lnTo>
                  <a:pt x="17" y="280"/>
                </a:lnTo>
                <a:lnTo>
                  <a:pt x="15" y="280"/>
                </a:lnTo>
                <a:lnTo>
                  <a:pt x="15" y="278"/>
                </a:lnTo>
                <a:lnTo>
                  <a:pt x="17" y="278"/>
                </a:lnTo>
                <a:lnTo>
                  <a:pt x="17" y="277"/>
                </a:lnTo>
                <a:lnTo>
                  <a:pt x="18" y="277"/>
                </a:lnTo>
                <a:lnTo>
                  <a:pt x="18" y="277"/>
                </a:lnTo>
                <a:lnTo>
                  <a:pt x="20" y="277"/>
                </a:lnTo>
                <a:lnTo>
                  <a:pt x="20" y="275"/>
                </a:lnTo>
                <a:lnTo>
                  <a:pt x="21" y="275"/>
                </a:lnTo>
                <a:lnTo>
                  <a:pt x="21" y="275"/>
                </a:lnTo>
                <a:lnTo>
                  <a:pt x="21" y="274"/>
                </a:lnTo>
                <a:lnTo>
                  <a:pt x="21" y="274"/>
                </a:lnTo>
                <a:lnTo>
                  <a:pt x="21" y="273"/>
                </a:lnTo>
                <a:lnTo>
                  <a:pt x="22" y="273"/>
                </a:lnTo>
                <a:lnTo>
                  <a:pt x="22" y="273"/>
                </a:lnTo>
                <a:lnTo>
                  <a:pt x="21" y="271"/>
                </a:lnTo>
                <a:lnTo>
                  <a:pt x="21" y="271"/>
                </a:lnTo>
                <a:lnTo>
                  <a:pt x="21" y="270"/>
                </a:lnTo>
                <a:lnTo>
                  <a:pt x="20" y="270"/>
                </a:lnTo>
                <a:lnTo>
                  <a:pt x="20" y="270"/>
                </a:lnTo>
                <a:lnTo>
                  <a:pt x="20" y="270"/>
                </a:lnTo>
                <a:lnTo>
                  <a:pt x="18" y="270"/>
                </a:lnTo>
                <a:lnTo>
                  <a:pt x="18" y="270"/>
                </a:lnTo>
                <a:lnTo>
                  <a:pt x="17" y="270"/>
                </a:lnTo>
                <a:lnTo>
                  <a:pt x="17" y="270"/>
                </a:lnTo>
                <a:lnTo>
                  <a:pt x="17" y="270"/>
                </a:lnTo>
                <a:lnTo>
                  <a:pt x="17" y="270"/>
                </a:lnTo>
                <a:lnTo>
                  <a:pt x="17" y="269"/>
                </a:lnTo>
                <a:lnTo>
                  <a:pt x="17" y="267"/>
                </a:lnTo>
                <a:lnTo>
                  <a:pt x="18" y="267"/>
                </a:lnTo>
                <a:lnTo>
                  <a:pt x="18" y="267"/>
                </a:lnTo>
                <a:lnTo>
                  <a:pt x="20" y="266"/>
                </a:lnTo>
                <a:lnTo>
                  <a:pt x="20" y="266"/>
                </a:lnTo>
                <a:lnTo>
                  <a:pt x="20" y="264"/>
                </a:lnTo>
                <a:lnTo>
                  <a:pt x="20" y="264"/>
                </a:lnTo>
                <a:lnTo>
                  <a:pt x="20" y="264"/>
                </a:lnTo>
                <a:lnTo>
                  <a:pt x="20" y="263"/>
                </a:lnTo>
                <a:lnTo>
                  <a:pt x="20" y="263"/>
                </a:lnTo>
                <a:lnTo>
                  <a:pt x="20" y="262"/>
                </a:lnTo>
                <a:lnTo>
                  <a:pt x="20" y="262"/>
                </a:lnTo>
                <a:lnTo>
                  <a:pt x="20" y="262"/>
                </a:lnTo>
                <a:lnTo>
                  <a:pt x="20" y="262"/>
                </a:lnTo>
                <a:lnTo>
                  <a:pt x="21" y="262"/>
                </a:lnTo>
                <a:lnTo>
                  <a:pt x="21" y="260"/>
                </a:lnTo>
                <a:lnTo>
                  <a:pt x="21" y="260"/>
                </a:lnTo>
                <a:lnTo>
                  <a:pt x="21" y="259"/>
                </a:lnTo>
                <a:lnTo>
                  <a:pt x="21" y="259"/>
                </a:lnTo>
                <a:lnTo>
                  <a:pt x="21" y="259"/>
                </a:lnTo>
                <a:lnTo>
                  <a:pt x="21" y="258"/>
                </a:lnTo>
                <a:lnTo>
                  <a:pt x="22" y="258"/>
                </a:lnTo>
                <a:lnTo>
                  <a:pt x="22" y="258"/>
                </a:lnTo>
                <a:lnTo>
                  <a:pt x="22" y="256"/>
                </a:lnTo>
                <a:lnTo>
                  <a:pt x="22" y="256"/>
                </a:lnTo>
                <a:lnTo>
                  <a:pt x="22" y="256"/>
                </a:lnTo>
                <a:lnTo>
                  <a:pt x="22" y="256"/>
                </a:lnTo>
                <a:lnTo>
                  <a:pt x="22" y="255"/>
                </a:lnTo>
                <a:lnTo>
                  <a:pt x="22" y="255"/>
                </a:lnTo>
                <a:lnTo>
                  <a:pt x="22" y="255"/>
                </a:lnTo>
                <a:lnTo>
                  <a:pt x="22" y="254"/>
                </a:lnTo>
                <a:lnTo>
                  <a:pt x="22" y="254"/>
                </a:lnTo>
                <a:lnTo>
                  <a:pt x="22" y="254"/>
                </a:lnTo>
                <a:lnTo>
                  <a:pt x="22" y="255"/>
                </a:lnTo>
                <a:lnTo>
                  <a:pt x="22" y="255"/>
                </a:lnTo>
                <a:lnTo>
                  <a:pt x="22" y="254"/>
                </a:lnTo>
                <a:lnTo>
                  <a:pt x="22" y="254"/>
                </a:lnTo>
                <a:lnTo>
                  <a:pt x="21" y="254"/>
                </a:lnTo>
                <a:lnTo>
                  <a:pt x="21" y="252"/>
                </a:lnTo>
                <a:lnTo>
                  <a:pt x="21" y="252"/>
                </a:lnTo>
                <a:lnTo>
                  <a:pt x="21" y="251"/>
                </a:lnTo>
                <a:lnTo>
                  <a:pt x="22" y="251"/>
                </a:lnTo>
                <a:lnTo>
                  <a:pt x="22" y="251"/>
                </a:lnTo>
                <a:lnTo>
                  <a:pt x="22" y="251"/>
                </a:lnTo>
                <a:lnTo>
                  <a:pt x="22" y="249"/>
                </a:lnTo>
                <a:lnTo>
                  <a:pt x="22" y="249"/>
                </a:lnTo>
                <a:lnTo>
                  <a:pt x="22" y="248"/>
                </a:lnTo>
                <a:lnTo>
                  <a:pt x="22" y="248"/>
                </a:lnTo>
                <a:lnTo>
                  <a:pt x="24" y="248"/>
                </a:lnTo>
                <a:lnTo>
                  <a:pt x="24" y="248"/>
                </a:lnTo>
                <a:lnTo>
                  <a:pt x="24" y="247"/>
                </a:lnTo>
                <a:lnTo>
                  <a:pt x="24" y="247"/>
                </a:lnTo>
                <a:lnTo>
                  <a:pt x="24" y="247"/>
                </a:lnTo>
                <a:lnTo>
                  <a:pt x="25" y="245"/>
                </a:lnTo>
                <a:lnTo>
                  <a:pt x="24" y="245"/>
                </a:lnTo>
                <a:lnTo>
                  <a:pt x="25" y="245"/>
                </a:lnTo>
                <a:lnTo>
                  <a:pt x="25" y="245"/>
                </a:lnTo>
                <a:lnTo>
                  <a:pt x="25" y="245"/>
                </a:lnTo>
                <a:lnTo>
                  <a:pt x="25" y="244"/>
                </a:lnTo>
                <a:lnTo>
                  <a:pt x="25" y="244"/>
                </a:lnTo>
                <a:lnTo>
                  <a:pt x="26" y="244"/>
                </a:lnTo>
                <a:lnTo>
                  <a:pt x="26" y="243"/>
                </a:lnTo>
                <a:lnTo>
                  <a:pt x="26" y="243"/>
                </a:lnTo>
                <a:lnTo>
                  <a:pt x="26" y="244"/>
                </a:lnTo>
                <a:lnTo>
                  <a:pt x="28" y="244"/>
                </a:lnTo>
                <a:lnTo>
                  <a:pt x="28" y="244"/>
                </a:lnTo>
                <a:lnTo>
                  <a:pt x="28" y="243"/>
                </a:lnTo>
                <a:lnTo>
                  <a:pt x="28" y="243"/>
                </a:lnTo>
                <a:lnTo>
                  <a:pt x="28" y="243"/>
                </a:lnTo>
                <a:lnTo>
                  <a:pt x="28" y="243"/>
                </a:lnTo>
                <a:lnTo>
                  <a:pt x="28" y="243"/>
                </a:lnTo>
                <a:lnTo>
                  <a:pt x="28" y="241"/>
                </a:lnTo>
                <a:lnTo>
                  <a:pt x="28" y="241"/>
                </a:lnTo>
                <a:lnTo>
                  <a:pt x="25" y="237"/>
                </a:lnTo>
                <a:lnTo>
                  <a:pt x="26" y="236"/>
                </a:lnTo>
                <a:lnTo>
                  <a:pt x="28" y="234"/>
                </a:lnTo>
                <a:lnTo>
                  <a:pt x="28" y="234"/>
                </a:lnTo>
                <a:lnTo>
                  <a:pt x="28" y="234"/>
                </a:lnTo>
                <a:lnTo>
                  <a:pt x="28" y="233"/>
                </a:lnTo>
                <a:lnTo>
                  <a:pt x="29" y="232"/>
                </a:lnTo>
                <a:lnTo>
                  <a:pt x="31" y="230"/>
                </a:lnTo>
                <a:lnTo>
                  <a:pt x="33" y="229"/>
                </a:lnTo>
                <a:lnTo>
                  <a:pt x="33" y="228"/>
                </a:lnTo>
                <a:lnTo>
                  <a:pt x="35" y="226"/>
                </a:lnTo>
                <a:lnTo>
                  <a:pt x="36" y="226"/>
                </a:lnTo>
                <a:lnTo>
                  <a:pt x="36" y="225"/>
                </a:lnTo>
                <a:lnTo>
                  <a:pt x="37" y="223"/>
                </a:lnTo>
                <a:lnTo>
                  <a:pt x="37" y="222"/>
                </a:lnTo>
                <a:lnTo>
                  <a:pt x="39" y="221"/>
                </a:lnTo>
                <a:lnTo>
                  <a:pt x="39" y="219"/>
                </a:lnTo>
                <a:lnTo>
                  <a:pt x="40" y="218"/>
                </a:lnTo>
                <a:lnTo>
                  <a:pt x="40" y="217"/>
                </a:lnTo>
                <a:lnTo>
                  <a:pt x="41" y="217"/>
                </a:lnTo>
                <a:lnTo>
                  <a:pt x="41" y="215"/>
                </a:lnTo>
                <a:lnTo>
                  <a:pt x="43" y="213"/>
                </a:lnTo>
                <a:lnTo>
                  <a:pt x="44" y="213"/>
                </a:lnTo>
                <a:lnTo>
                  <a:pt x="46" y="210"/>
                </a:lnTo>
                <a:lnTo>
                  <a:pt x="47" y="210"/>
                </a:lnTo>
                <a:lnTo>
                  <a:pt x="48" y="208"/>
                </a:lnTo>
                <a:lnTo>
                  <a:pt x="50" y="207"/>
                </a:lnTo>
                <a:lnTo>
                  <a:pt x="52" y="206"/>
                </a:lnTo>
                <a:lnTo>
                  <a:pt x="52" y="204"/>
                </a:lnTo>
                <a:lnTo>
                  <a:pt x="55" y="204"/>
                </a:lnTo>
                <a:lnTo>
                  <a:pt x="57" y="203"/>
                </a:lnTo>
                <a:lnTo>
                  <a:pt x="58" y="202"/>
                </a:lnTo>
                <a:lnTo>
                  <a:pt x="59" y="200"/>
                </a:lnTo>
                <a:lnTo>
                  <a:pt x="61" y="199"/>
                </a:lnTo>
                <a:lnTo>
                  <a:pt x="61" y="197"/>
                </a:lnTo>
                <a:lnTo>
                  <a:pt x="62" y="196"/>
                </a:lnTo>
                <a:lnTo>
                  <a:pt x="63" y="193"/>
                </a:lnTo>
                <a:lnTo>
                  <a:pt x="63" y="192"/>
                </a:lnTo>
                <a:lnTo>
                  <a:pt x="63" y="191"/>
                </a:lnTo>
                <a:lnTo>
                  <a:pt x="63" y="188"/>
                </a:lnTo>
                <a:lnTo>
                  <a:pt x="63" y="188"/>
                </a:lnTo>
                <a:lnTo>
                  <a:pt x="63" y="185"/>
                </a:lnTo>
                <a:lnTo>
                  <a:pt x="63" y="182"/>
                </a:lnTo>
                <a:lnTo>
                  <a:pt x="63" y="181"/>
                </a:lnTo>
                <a:lnTo>
                  <a:pt x="63" y="180"/>
                </a:lnTo>
                <a:lnTo>
                  <a:pt x="62" y="178"/>
                </a:lnTo>
                <a:lnTo>
                  <a:pt x="62" y="177"/>
                </a:lnTo>
                <a:lnTo>
                  <a:pt x="62" y="177"/>
                </a:lnTo>
                <a:lnTo>
                  <a:pt x="61" y="174"/>
                </a:lnTo>
                <a:lnTo>
                  <a:pt x="61" y="171"/>
                </a:lnTo>
                <a:lnTo>
                  <a:pt x="61" y="170"/>
                </a:lnTo>
                <a:lnTo>
                  <a:pt x="61" y="170"/>
                </a:lnTo>
                <a:lnTo>
                  <a:pt x="59" y="169"/>
                </a:lnTo>
                <a:lnTo>
                  <a:pt x="59" y="166"/>
                </a:lnTo>
                <a:lnTo>
                  <a:pt x="59" y="163"/>
                </a:lnTo>
                <a:lnTo>
                  <a:pt x="61" y="163"/>
                </a:lnTo>
                <a:lnTo>
                  <a:pt x="62" y="162"/>
                </a:lnTo>
                <a:lnTo>
                  <a:pt x="63" y="161"/>
                </a:lnTo>
                <a:lnTo>
                  <a:pt x="65" y="159"/>
                </a:lnTo>
                <a:lnTo>
                  <a:pt x="66" y="158"/>
                </a:lnTo>
                <a:lnTo>
                  <a:pt x="67" y="156"/>
                </a:lnTo>
                <a:lnTo>
                  <a:pt x="69" y="155"/>
                </a:lnTo>
                <a:lnTo>
                  <a:pt x="69" y="154"/>
                </a:lnTo>
                <a:lnTo>
                  <a:pt x="70" y="151"/>
                </a:lnTo>
                <a:lnTo>
                  <a:pt x="70" y="151"/>
                </a:lnTo>
                <a:lnTo>
                  <a:pt x="70" y="150"/>
                </a:lnTo>
                <a:lnTo>
                  <a:pt x="70" y="147"/>
                </a:lnTo>
                <a:lnTo>
                  <a:pt x="72" y="145"/>
                </a:lnTo>
                <a:lnTo>
                  <a:pt x="72" y="143"/>
                </a:lnTo>
                <a:lnTo>
                  <a:pt x="72" y="141"/>
                </a:lnTo>
                <a:lnTo>
                  <a:pt x="73" y="139"/>
                </a:lnTo>
                <a:lnTo>
                  <a:pt x="73" y="137"/>
                </a:lnTo>
                <a:lnTo>
                  <a:pt x="73" y="137"/>
                </a:lnTo>
                <a:lnTo>
                  <a:pt x="74" y="135"/>
                </a:lnTo>
                <a:lnTo>
                  <a:pt x="74" y="133"/>
                </a:lnTo>
                <a:lnTo>
                  <a:pt x="74" y="130"/>
                </a:lnTo>
                <a:lnTo>
                  <a:pt x="76" y="129"/>
                </a:lnTo>
                <a:lnTo>
                  <a:pt x="76" y="128"/>
                </a:lnTo>
                <a:lnTo>
                  <a:pt x="77" y="125"/>
                </a:lnTo>
                <a:lnTo>
                  <a:pt x="77" y="122"/>
                </a:lnTo>
                <a:lnTo>
                  <a:pt x="77" y="121"/>
                </a:lnTo>
                <a:lnTo>
                  <a:pt x="78" y="119"/>
                </a:lnTo>
                <a:lnTo>
                  <a:pt x="80" y="117"/>
                </a:lnTo>
                <a:lnTo>
                  <a:pt x="80" y="114"/>
                </a:lnTo>
                <a:lnTo>
                  <a:pt x="80" y="113"/>
                </a:lnTo>
                <a:lnTo>
                  <a:pt x="81" y="111"/>
                </a:lnTo>
                <a:lnTo>
                  <a:pt x="81" y="109"/>
                </a:lnTo>
                <a:lnTo>
                  <a:pt x="83" y="106"/>
                </a:lnTo>
                <a:lnTo>
                  <a:pt x="83" y="104"/>
                </a:lnTo>
                <a:lnTo>
                  <a:pt x="83" y="103"/>
                </a:lnTo>
                <a:lnTo>
                  <a:pt x="83" y="100"/>
                </a:lnTo>
                <a:lnTo>
                  <a:pt x="84" y="98"/>
                </a:lnTo>
                <a:lnTo>
                  <a:pt x="83" y="98"/>
                </a:lnTo>
                <a:lnTo>
                  <a:pt x="84" y="96"/>
                </a:lnTo>
                <a:lnTo>
                  <a:pt x="85" y="95"/>
                </a:lnTo>
                <a:lnTo>
                  <a:pt x="88" y="94"/>
                </a:lnTo>
                <a:lnTo>
                  <a:pt x="89" y="92"/>
                </a:lnTo>
                <a:lnTo>
                  <a:pt x="91" y="92"/>
                </a:lnTo>
                <a:lnTo>
                  <a:pt x="93" y="92"/>
                </a:lnTo>
                <a:lnTo>
                  <a:pt x="95" y="91"/>
                </a:lnTo>
                <a:lnTo>
                  <a:pt x="96" y="89"/>
                </a:lnTo>
                <a:lnTo>
                  <a:pt x="99" y="89"/>
                </a:lnTo>
                <a:lnTo>
                  <a:pt x="100" y="88"/>
                </a:lnTo>
                <a:lnTo>
                  <a:pt x="102" y="87"/>
                </a:lnTo>
                <a:lnTo>
                  <a:pt x="104" y="87"/>
                </a:lnTo>
                <a:lnTo>
                  <a:pt x="106" y="87"/>
                </a:lnTo>
                <a:lnTo>
                  <a:pt x="109" y="85"/>
                </a:lnTo>
                <a:lnTo>
                  <a:pt x="110" y="85"/>
                </a:lnTo>
                <a:lnTo>
                  <a:pt x="113" y="85"/>
                </a:lnTo>
                <a:lnTo>
                  <a:pt x="115" y="84"/>
                </a:lnTo>
                <a:lnTo>
                  <a:pt x="118" y="84"/>
                </a:lnTo>
                <a:lnTo>
                  <a:pt x="119" y="84"/>
                </a:lnTo>
                <a:lnTo>
                  <a:pt x="122" y="84"/>
                </a:lnTo>
                <a:lnTo>
                  <a:pt x="124" y="83"/>
                </a:lnTo>
                <a:lnTo>
                  <a:pt x="124" y="83"/>
                </a:lnTo>
                <a:lnTo>
                  <a:pt x="124" y="81"/>
                </a:lnTo>
                <a:lnTo>
                  <a:pt x="125" y="81"/>
                </a:lnTo>
                <a:lnTo>
                  <a:pt x="125" y="81"/>
                </a:lnTo>
                <a:lnTo>
                  <a:pt x="126" y="80"/>
                </a:lnTo>
                <a:lnTo>
                  <a:pt x="128" y="78"/>
                </a:lnTo>
                <a:lnTo>
                  <a:pt x="129" y="77"/>
                </a:lnTo>
                <a:lnTo>
                  <a:pt x="130" y="76"/>
                </a:lnTo>
                <a:lnTo>
                  <a:pt x="130" y="73"/>
                </a:lnTo>
                <a:lnTo>
                  <a:pt x="132" y="72"/>
                </a:lnTo>
                <a:lnTo>
                  <a:pt x="132" y="70"/>
                </a:lnTo>
                <a:lnTo>
                  <a:pt x="132" y="68"/>
                </a:lnTo>
                <a:lnTo>
                  <a:pt x="133" y="68"/>
                </a:lnTo>
                <a:lnTo>
                  <a:pt x="133" y="66"/>
                </a:lnTo>
                <a:lnTo>
                  <a:pt x="135" y="65"/>
                </a:lnTo>
                <a:lnTo>
                  <a:pt x="137" y="65"/>
                </a:lnTo>
                <a:lnTo>
                  <a:pt x="137" y="62"/>
                </a:lnTo>
                <a:lnTo>
                  <a:pt x="139" y="61"/>
                </a:lnTo>
                <a:lnTo>
                  <a:pt x="140" y="59"/>
                </a:lnTo>
                <a:lnTo>
                  <a:pt x="140" y="57"/>
                </a:lnTo>
                <a:lnTo>
                  <a:pt x="141" y="57"/>
                </a:lnTo>
                <a:lnTo>
                  <a:pt x="141" y="55"/>
                </a:lnTo>
                <a:lnTo>
                  <a:pt x="141" y="52"/>
                </a:lnTo>
                <a:lnTo>
                  <a:pt x="141" y="51"/>
                </a:lnTo>
                <a:lnTo>
                  <a:pt x="141" y="48"/>
                </a:lnTo>
                <a:lnTo>
                  <a:pt x="141" y="46"/>
                </a:lnTo>
                <a:lnTo>
                  <a:pt x="141" y="44"/>
                </a:lnTo>
                <a:lnTo>
                  <a:pt x="141" y="43"/>
                </a:lnTo>
                <a:lnTo>
                  <a:pt x="140" y="42"/>
                </a:lnTo>
                <a:lnTo>
                  <a:pt x="140" y="39"/>
                </a:lnTo>
                <a:lnTo>
                  <a:pt x="141" y="36"/>
                </a:lnTo>
                <a:lnTo>
                  <a:pt x="143" y="35"/>
                </a:lnTo>
                <a:lnTo>
                  <a:pt x="143" y="33"/>
                </a:lnTo>
                <a:lnTo>
                  <a:pt x="145" y="32"/>
                </a:lnTo>
                <a:lnTo>
                  <a:pt x="147" y="32"/>
                </a:lnTo>
                <a:lnTo>
                  <a:pt x="147" y="32"/>
                </a:lnTo>
                <a:lnTo>
                  <a:pt x="148" y="31"/>
                </a:lnTo>
                <a:lnTo>
                  <a:pt x="151" y="31"/>
                </a:lnTo>
                <a:lnTo>
                  <a:pt x="154" y="31"/>
                </a:lnTo>
                <a:lnTo>
                  <a:pt x="155" y="29"/>
                </a:lnTo>
                <a:lnTo>
                  <a:pt x="158" y="29"/>
                </a:lnTo>
                <a:lnTo>
                  <a:pt x="159" y="29"/>
                </a:lnTo>
                <a:lnTo>
                  <a:pt x="162" y="28"/>
                </a:lnTo>
                <a:lnTo>
                  <a:pt x="163" y="26"/>
                </a:lnTo>
                <a:lnTo>
                  <a:pt x="165" y="26"/>
                </a:lnTo>
                <a:lnTo>
                  <a:pt x="166" y="25"/>
                </a:lnTo>
                <a:lnTo>
                  <a:pt x="167" y="25"/>
                </a:lnTo>
                <a:lnTo>
                  <a:pt x="167" y="25"/>
                </a:lnTo>
                <a:lnTo>
                  <a:pt x="167" y="25"/>
                </a:lnTo>
                <a:lnTo>
                  <a:pt x="169" y="24"/>
                </a:lnTo>
                <a:lnTo>
                  <a:pt x="170" y="22"/>
                </a:lnTo>
                <a:lnTo>
                  <a:pt x="170" y="22"/>
                </a:lnTo>
                <a:lnTo>
                  <a:pt x="171" y="21"/>
                </a:lnTo>
                <a:lnTo>
                  <a:pt x="173" y="21"/>
                </a:lnTo>
                <a:lnTo>
                  <a:pt x="174" y="20"/>
                </a:lnTo>
                <a:lnTo>
                  <a:pt x="181" y="20"/>
                </a:lnTo>
                <a:lnTo>
                  <a:pt x="181" y="20"/>
                </a:lnTo>
                <a:lnTo>
                  <a:pt x="182" y="18"/>
                </a:lnTo>
                <a:lnTo>
                  <a:pt x="182" y="20"/>
                </a:lnTo>
                <a:lnTo>
                  <a:pt x="182" y="20"/>
                </a:lnTo>
                <a:lnTo>
                  <a:pt x="182" y="18"/>
                </a:lnTo>
                <a:lnTo>
                  <a:pt x="184" y="18"/>
                </a:lnTo>
                <a:lnTo>
                  <a:pt x="184" y="18"/>
                </a:lnTo>
                <a:lnTo>
                  <a:pt x="184" y="18"/>
                </a:lnTo>
                <a:lnTo>
                  <a:pt x="185" y="18"/>
                </a:lnTo>
                <a:lnTo>
                  <a:pt x="185" y="18"/>
                </a:lnTo>
                <a:lnTo>
                  <a:pt x="185" y="20"/>
                </a:lnTo>
                <a:lnTo>
                  <a:pt x="187" y="20"/>
                </a:lnTo>
                <a:lnTo>
                  <a:pt x="187" y="20"/>
                </a:lnTo>
                <a:lnTo>
                  <a:pt x="187" y="20"/>
                </a:lnTo>
                <a:lnTo>
                  <a:pt x="188" y="20"/>
                </a:lnTo>
                <a:lnTo>
                  <a:pt x="188" y="20"/>
                </a:lnTo>
                <a:lnTo>
                  <a:pt x="189" y="20"/>
                </a:lnTo>
                <a:lnTo>
                  <a:pt x="189" y="20"/>
                </a:lnTo>
                <a:lnTo>
                  <a:pt x="189" y="20"/>
                </a:lnTo>
                <a:lnTo>
                  <a:pt x="189" y="20"/>
                </a:lnTo>
                <a:lnTo>
                  <a:pt x="191" y="20"/>
                </a:lnTo>
                <a:lnTo>
                  <a:pt x="191" y="20"/>
                </a:lnTo>
                <a:lnTo>
                  <a:pt x="191" y="20"/>
                </a:lnTo>
                <a:lnTo>
                  <a:pt x="192" y="20"/>
                </a:lnTo>
                <a:lnTo>
                  <a:pt x="192" y="20"/>
                </a:lnTo>
                <a:lnTo>
                  <a:pt x="192" y="20"/>
                </a:lnTo>
                <a:lnTo>
                  <a:pt x="192" y="20"/>
                </a:lnTo>
                <a:lnTo>
                  <a:pt x="193" y="20"/>
                </a:lnTo>
                <a:lnTo>
                  <a:pt x="193" y="21"/>
                </a:lnTo>
                <a:lnTo>
                  <a:pt x="193" y="21"/>
                </a:lnTo>
                <a:lnTo>
                  <a:pt x="193" y="21"/>
                </a:lnTo>
                <a:lnTo>
                  <a:pt x="195" y="21"/>
                </a:lnTo>
                <a:lnTo>
                  <a:pt x="195" y="21"/>
                </a:lnTo>
                <a:lnTo>
                  <a:pt x="195" y="22"/>
                </a:lnTo>
                <a:lnTo>
                  <a:pt x="196" y="22"/>
                </a:lnTo>
                <a:lnTo>
                  <a:pt x="196" y="22"/>
                </a:lnTo>
                <a:lnTo>
                  <a:pt x="197" y="22"/>
                </a:lnTo>
                <a:lnTo>
                  <a:pt x="197" y="24"/>
                </a:lnTo>
                <a:lnTo>
                  <a:pt x="197" y="24"/>
                </a:lnTo>
                <a:lnTo>
                  <a:pt x="197" y="24"/>
                </a:lnTo>
                <a:lnTo>
                  <a:pt x="197" y="24"/>
                </a:lnTo>
                <a:lnTo>
                  <a:pt x="199" y="24"/>
                </a:lnTo>
                <a:lnTo>
                  <a:pt x="199" y="24"/>
                </a:lnTo>
                <a:lnTo>
                  <a:pt x="199" y="24"/>
                </a:lnTo>
                <a:lnTo>
                  <a:pt x="200" y="24"/>
                </a:lnTo>
                <a:lnTo>
                  <a:pt x="200" y="24"/>
                </a:lnTo>
                <a:lnTo>
                  <a:pt x="200" y="24"/>
                </a:lnTo>
                <a:lnTo>
                  <a:pt x="200" y="24"/>
                </a:lnTo>
                <a:lnTo>
                  <a:pt x="200" y="25"/>
                </a:lnTo>
                <a:lnTo>
                  <a:pt x="202" y="25"/>
                </a:lnTo>
                <a:lnTo>
                  <a:pt x="202" y="25"/>
                </a:lnTo>
                <a:lnTo>
                  <a:pt x="202" y="26"/>
                </a:lnTo>
                <a:lnTo>
                  <a:pt x="202" y="26"/>
                </a:lnTo>
                <a:lnTo>
                  <a:pt x="202" y="26"/>
                </a:lnTo>
                <a:lnTo>
                  <a:pt x="202" y="26"/>
                </a:lnTo>
                <a:lnTo>
                  <a:pt x="203" y="26"/>
                </a:lnTo>
                <a:lnTo>
                  <a:pt x="203" y="26"/>
                </a:lnTo>
                <a:lnTo>
                  <a:pt x="203" y="26"/>
                </a:lnTo>
                <a:lnTo>
                  <a:pt x="204" y="26"/>
                </a:lnTo>
                <a:lnTo>
                  <a:pt x="204" y="26"/>
                </a:lnTo>
                <a:lnTo>
                  <a:pt x="206" y="26"/>
                </a:lnTo>
                <a:lnTo>
                  <a:pt x="206" y="26"/>
                </a:lnTo>
                <a:lnTo>
                  <a:pt x="206" y="28"/>
                </a:lnTo>
                <a:lnTo>
                  <a:pt x="206" y="28"/>
                </a:lnTo>
                <a:lnTo>
                  <a:pt x="207" y="28"/>
                </a:lnTo>
                <a:lnTo>
                  <a:pt x="207" y="28"/>
                </a:lnTo>
                <a:lnTo>
                  <a:pt x="208" y="28"/>
                </a:lnTo>
                <a:lnTo>
                  <a:pt x="208" y="28"/>
                </a:lnTo>
                <a:lnTo>
                  <a:pt x="208" y="29"/>
                </a:lnTo>
                <a:lnTo>
                  <a:pt x="210" y="29"/>
                </a:lnTo>
                <a:lnTo>
                  <a:pt x="210" y="29"/>
                </a:lnTo>
                <a:lnTo>
                  <a:pt x="211" y="29"/>
                </a:lnTo>
                <a:lnTo>
                  <a:pt x="211" y="29"/>
                </a:lnTo>
                <a:lnTo>
                  <a:pt x="211" y="31"/>
                </a:lnTo>
                <a:lnTo>
                  <a:pt x="211" y="31"/>
                </a:lnTo>
                <a:lnTo>
                  <a:pt x="211" y="32"/>
                </a:lnTo>
                <a:lnTo>
                  <a:pt x="213" y="32"/>
                </a:lnTo>
                <a:lnTo>
                  <a:pt x="213" y="32"/>
                </a:lnTo>
                <a:lnTo>
                  <a:pt x="213" y="32"/>
                </a:lnTo>
                <a:lnTo>
                  <a:pt x="214" y="32"/>
                </a:lnTo>
                <a:lnTo>
                  <a:pt x="214" y="32"/>
                </a:lnTo>
                <a:lnTo>
                  <a:pt x="215" y="32"/>
                </a:lnTo>
                <a:lnTo>
                  <a:pt x="215" y="32"/>
                </a:lnTo>
                <a:lnTo>
                  <a:pt x="217" y="32"/>
                </a:lnTo>
                <a:lnTo>
                  <a:pt x="218" y="32"/>
                </a:lnTo>
                <a:lnTo>
                  <a:pt x="218" y="32"/>
                </a:lnTo>
                <a:lnTo>
                  <a:pt x="219" y="32"/>
                </a:lnTo>
                <a:lnTo>
                  <a:pt x="219" y="32"/>
                </a:lnTo>
                <a:lnTo>
                  <a:pt x="219" y="32"/>
                </a:lnTo>
                <a:lnTo>
                  <a:pt x="221" y="32"/>
                </a:lnTo>
                <a:lnTo>
                  <a:pt x="221" y="32"/>
                </a:lnTo>
                <a:lnTo>
                  <a:pt x="221" y="33"/>
                </a:lnTo>
                <a:lnTo>
                  <a:pt x="221" y="33"/>
                </a:lnTo>
                <a:lnTo>
                  <a:pt x="222" y="33"/>
                </a:lnTo>
                <a:lnTo>
                  <a:pt x="222" y="33"/>
                </a:lnTo>
                <a:lnTo>
                  <a:pt x="222" y="32"/>
                </a:lnTo>
                <a:lnTo>
                  <a:pt x="222" y="32"/>
                </a:lnTo>
                <a:lnTo>
                  <a:pt x="222" y="32"/>
                </a:lnTo>
                <a:lnTo>
                  <a:pt x="222" y="32"/>
                </a:lnTo>
                <a:lnTo>
                  <a:pt x="222" y="32"/>
                </a:lnTo>
                <a:lnTo>
                  <a:pt x="222" y="31"/>
                </a:lnTo>
                <a:lnTo>
                  <a:pt x="222" y="31"/>
                </a:lnTo>
                <a:lnTo>
                  <a:pt x="222" y="29"/>
                </a:lnTo>
                <a:lnTo>
                  <a:pt x="222" y="29"/>
                </a:lnTo>
                <a:lnTo>
                  <a:pt x="222" y="29"/>
                </a:lnTo>
                <a:lnTo>
                  <a:pt x="222" y="29"/>
                </a:lnTo>
                <a:lnTo>
                  <a:pt x="222" y="28"/>
                </a:lnTo>
                <a:lnTo>
                  <a:pt x="222" y="28"/>
                </a:lnTo>
                <a:lnTo>
                  <a:pt x="222" y="28"/>
                </a:lnTo>
                <a:lnTo>
                  <a:pt x="222" y="26"/>
                </a:lnTo>
                <a:lnTo>
                  <a:pt x="222" y="26"/>
                </a:lnTo>
                <a:lnTo>
                  <a:pt x="222" y="26"/>
                </a:lnTo>
                <a:lnTo>
                  <a:pt x="222" y="25"/>
                </a:lnTo>
                <a:lnTo>
                  <a:pt x="222" y="25"/>
                </a:lnTo>
                <a:lnTo>
                  <a:pt x="222" y="25"/>
                </a:lnTo>
                <a:lnTo>
                  <a:pt x="222" y="24"/>
                </a:lnTo>
                <a:lnTo>
                  <a:pt x="223" y="24"/>
                </a:lnTo>
                <a:lnTo>
                  <a:pt x="223" y="24"/>
                </a:lnTo>
                <a:lnTo>
                  <a:pt x="225" y="24"/>
                </a:lnTo>
                <a:lnTo>
                  <a:pt x="225" y="24"/>
                </a:lnTo>
                <a:lnTo>
                  <a:pt x="225" y="24"/>
                </a:lnTo>
                <a:lnTo>
                  <a:pt x="225" y="24"/>
                </a:lnTo>
                <a:lnTo>
                  <a:pt x="226" y="24"/>
                </a:lnTo>
                <a:lnTo>
                  <a:pt x="228" y="22"/>
                </a:lnTo>
                <a:lnTo>
                  <a:pt x="229" y="22"/>
                </a:lnTo>
                <a:lnTo>
                  <a:pt x="229" y="22"/>
                </a:lnTo>
                <a:lnTo>
                  <a:pt x="229" y="24"/>
                </a:lnTo>
                <a:lnTo>
                  <a:pt x="229" y="24"/>
                </a:lnTo>
                <a:lnTo>
                  <a:pt x="230" y="24"/>
                </a:lnTo>
                <a:lnTo>
                  <a:pt x="230" y="24"/>
                </a:lnTo>
                <a:lnTo>
                  <a:pt x="230" y="24"/>
                </a:lnTo>
                <a:lnTo>
                  <a:pt x="230" y="25"/>
                </a:lnTo>
                <a:lnTo>
                  <a:pt x="230" y="25"/>
                </a:lnTo>
                <a:lnTo>
                  <a:pt x="232" y="25"/>
                </a:lnTo>
                <a:lnTo>
                  <a:pt x="232" y="25"/>
                </a:lnTo>
                <a:lnTo>
                  <a:pt x="234" y="25"/>
                </a:lnTo>
                <a:lnTo>
                  <a:pt x="234" y="25"/>
                </a:lnTo>
                <a:lnTo>
                  <a:pt x="236" y="25"/>
                </a:lnTo>
                <a:lnTo>
                  <a:pt x="236" y="24"/>
                </a:lnTo>
                <a:lnTo>
                  <a:pt x="236" y="25"/>
                </a:lnTo>
                <a:lnTo>
                  <a:pt x="236" y="25"/>
                </a:lnTo>
                <a:lnTo>
                  <a:pt x="236" y="25"/>
                </a:lnTo>
                <a:lnTo>
                  <a:pt x="237" y="25"/>
                </a:lnTo>
                <a:lnTo>
                  <a:pt x="237" y="26"/>
                </a:lnTo>
                <a:lnTo>
                  <a:pt x="237" y="26"/>
                </a:lnTo>
                <a:lnTo>
                  <a:pt x="237" y="26"/>
                </a:lnTo>
                <a:lnTo>
                  <a:pt x="239" y="26"/>
                </a:lnTo>
                <a:lnTo>
                  <a:pt x="239" y="26"/>
                </a:lnTo>
                <a:lnTo>
                  <a:pt x="239" y="26"/>
                </a:lnTo>
                <a:lnTo>
                  <a:pt x="239" y="26"/>
                </a:lnTo>
                <a:lnTo>
                  <a:pt x="240" y="26"/>
                </a:lnTo>
                <a:lnTo>
                  <a:pt x="240" y="26"/>
                </a:lnTo>
                <a:lnTo>
                  <a:pt x="241" y="26"/>
                </a:lnTo>
                <a:lnTo>
                  <a:pt x="241" y="26"/>
                </a:lnTo>
                <a:lnTo>
                  <a:pt x="241" y="26"/>
                </a:lnTo>
                <a:lnTo>
                  <a:pt x="243" y="26"/>
                </a:lnTo>
                <a:lnTo>
                  <a:pt x="243" y="26"/>
                </a:lnTo>
                <a:lnTo>
                  <a:pt x="244" y="26"/>
                </a:lnTo>
                <a:lnTo>
                  <a:pt x="245" y="26"/>
                </a:lnTo>
                <a:lnTo>
                  <a:pt x="245" y="26"/>
                </a:lnTo>
                <a:lnTo>
                  <a:pt x="245" y="26"/>
                </a:lnTo>
                <a:lnTo>
                  <a:pt x="247" y="26"/>
                </a:lnTo>
                <a:lnTo>
                  <a:pt x="247" y="26"/>
                </a:lnTo>
                <a:lnTo>
                  <a:pt x="247" y="26"/>
                </a:lnTo>
                <a:lnTo>
                  <a:pt x="247" y="28"/>
                </a:lnTo>
                <a:lnTo>
                  <a:pt x="248" y="28"/>
                </a:lnTo>
                <a:lnTo>
                  <a:pt x="248" y="28"/>
                </a:lnTo>
                <a:lnTo>
                  <a:pt x="248" y="26"/>
                </a:lnTo>
                <a:lnTo>
                  <a:pt x="249" y="26"/>
                </a:lnTo>
                <a:lnTo>
                  <a:pt x="249" y="26"/>
                </a:lnTo>
                <a:lnTo>
                  <a:pt x="249" y="26"/>
                </a:lnTo>
                <a:lnTo>
                  <a:pt x="251" y="26"/>
                </a:lnTo>
                <a:lnTo>
                  <a:pt x="251" y="26"/>
                </a:lnTo>
                <a:lnTo>
                  <a:pt x="251" y="25"/>
                </a:lnTo>
                <a:lnTo>
                  <a:pt x="252" y="25"/>
                </a:lnTo>
                <a:lnTo>
                  <a:pt x="252" y="25"/>
                </a:lnTo>
                <a:lnTo>
                  <a:pt x="252" y="25"/>
                </a:lnTo>
                <a:lnTo>
                  <a:pt x="254" y="25"/>
                </a:lnTo>
                <a:lnTo>
                  <a:pt x="254" y="24"/>
                </a:lnTo>
                <a:lnTo>
                  <a:pt x="254" y="24"/>
                </a:lnTo>
                <a:lnTo>
                  <a:pt x="255" y="24"/>
                </a:lnTo>
                <a:lnTo>
                  <a:pt x="255" y="24"/>
                </a:lnTo>
                <a:lnTo>
                  <a:pt x="255" y="24"/>
                </a:lnTo>
                <a:lnTo>
                  <a:pt x="256" y="24"/>
                </a:lnTo>
                <a:lnTo>
                  <a:pt x="256" y="24"/>
                </a:lnTo>
                <a:lnTo>
                  <a:pt x="258" y="24"/>
                </a:lnTo>
                <a:lnTo>
                  <a:pt x="258" y="24"/>
                </a:lnTo>
                <a:lnTo>
                  <a:pt x="258" y="24"/>
                </a:lnTo>
                <a:lnTo>
                  <a:pt x="258" y="24"/>
                </a:lnTo>
                <a:lnTo>
                  <a:pt x="259" y="24"/>
                </a:lnTo>
                <a:lnTo>
                  <a:pt x="260" y="24"/>
                </a:lnTo>
                <a:lnTo>
                  <a:pt x="260" y="24"/>
                </a:lnTo>
                <a:lnTo>
                  <a:pt x="260" y="24"/>
                </a:lnTo>
                <a:lnTo>
                  <a:pt x="262" y="24"/>
                </a:lnTo>
                <a:lnTo>
                  <a:pt x="262" y="22"/>
                </a:lnTo>
                <a:lnTo>
                  <a:pt x="263" y="22"/>
                </a:lnTo>
                <a:lnTo>
                  <a:pt x="263" y="22"/>
                </a:lnTo>
                <a:lnTo>
                  <a:pt x="265" y="21"/>
                </a:lnTo>
                <a:lnTo>
                  <a:pt x="266" y="21"/>
                </a:lnTo>
                <a:lnTo>
                  <a:pt x="266" y="22"/>
                </a:lnTo>
                <a:lnTo>
                  <a:pt x="266" y="22"/>
                </a:lnTo>
                <a:lnTo>
                  <a:pt x="266" y="22"/>
                </a:lnTo>
                <a:lnTo>
                  <a:pt x="266" y="22"/>
                </a:lnTo>
                <a:lnTo>
                  <a:pt x="266" y="22"/>
                </a:lnTo>
                <a:lnTo>
                  <a:pt x="266" y="24"/>
                </a:lnTo>
                <a:lnTo>
                  <a:pt x="267" y="24"/>
                </a:lnTo>
                <a:lnTo>
                  <a:pt x="267" y="24"/>
                </a:lnTo>
                <a:lnTo>
                  <a:pt x="267" y="24"/>
                </a:lnTo>
                <a:lnTo>
                  <a:pt x="267" y="24"/>
                </a:lnTo>
                <a:lnTo>
                  <a:pt x="269" y="24"/>
                </a:lnTo>
                <a:lnTo>
                  <a:pt x="269" y="24"/>
                </a:lnTo>
                <a:lnTo>
                  <a:pt x="269" y="24"/>
                </a:lnTo>
                <a:lnTo>
                  <a:pt x="269" y="25"/>
                </a:lnTo>
                <a:lnTo>
                  <a:pt x="269" y="24"/>
                </a:lnTo>
                <a:lnTo>
                  <a:pt x="269" y="24"/>
                </a:lnTo>
                <a:lnTo>
                  <a:pt x="269" y="24"/>
                </a:lnTo>
                <a:lnTo>
                  <a:pt x="269" y="24"/>
                </a:lnTo>
                <a:lnTo>
                  <a:pt x="269" y="24"/>
                </a:lnTo>
                <a:lnTo>
                  <a:pt x="269" y="24"/>
                </a:lnTo>
                <a:lnTo>
                  <a:pt x="269" y="22"/>
                </a:lnTo>
                <a:lnTo>
                  <a:pt x="269" y="22"/>
                </a:lnTo>
                <a:lnTo>
                  <a:pt x="269" y="21"/>
                </a:lnTo>
                <a:lnTo>
                  <a:pt x="269" y="21"/>
                </a:lnTo>
                <a:lnTo>
                  <a:pt x="269" y="21"/>
                </a:lnTo>
                <a:lnTo>
                  <a:pt x="269" y="21"/>
                </a:lnTo>
                <a:lnTo>
                  <a:pt x="269" y="21"/>
                </a:lnTo>
                <a:lnTo>
                  <a:pt x="269" y="20"/>
                </a:lnTo>
                <a:lnTo>
                  <a:pt x="269" y="20"/>
                </a:lnTo>
                <a:lnTo>
                  <a:pt x="269" y="18"/>
                </a:lnTo>
                <a:lnTo>
                  <a:pt x="269" y="18"/>
                </a:lnTo>
                <a:lnTo>
                  <a:pt x="269" y="18"/>
                </a:lnTo>
                <a:lnTo>
                  <a:pt x="269" y="18"/>
                </a:lnTo>
                <a:lnTo>
                  <a:pt x="269" y="17"/>
                </a:lnTo>
                <a:lnTo>
                  <a:pt x="269" y="17"/>
                </a:lnTo>
                <a:lnTo>
                  <a:pt x="269" y="16"/>
                </a:lnTo>
                <a:lnTo>
                  <a:pt x="269" y="16"/>
                </a:lnTo>
                <a:lnTo>
                  <a:pt x="269" y="16"/>
                </a:lnTo>
                <a:lnTo>
                  <a:pt x="269" y="16"/>
                </a:lnTo>
                <a:lnTo>
                  <a:pt x="270" y="14"/>
                </a:lnTo>
                <a:lnTo>
                  <a:pt x="270" y="16"/>
                </a:lnTo>
                <a:lnTo>
                  <a:pt x="270" y="16"/>
                </a:lnTo>
                <a:lnTo>
                  <a:pt x="270" y="16"/>
                </a:lnTo>
                <a:lnTo>
                  <a:pt x="270" y="17"/>
                </a:lnTo>
                <a:lnTo>
                  <a:pt x="271" y="17"/>
                </a:lnTo>
                <a:lnTo>
                  <a:pt x="271" y="17"/>
                </a:lnTo>
                <a:lnTo>
                  <a:pt x="271" y="17"/>
                </a:lnTo>
                <a:lnTo>
                  <a:pt x="271" y="18"/>
                </a:lnTo>
                <a:lnTo>
                  <a:pt x="273" y="18"/>
                </a:lnTo>
                <a:lnTo>
                  <a:pt x="273" y="18"/>
                </a:lnTo>
                <a:lnTo>
                  <a:pt x="274" y="18"/>
                </a:lnTo>
                <a:lnTo>
                  <a:pt x="274" y="18"/>
                </a:lnTo>
                <a:lnTo>
                  <a:pt x="274" y="18"/>
                </a:lnTo>
                <a:lnTo>
                  <a:pt x="275" y="18"/>
                </a:lnTo>
                <a:lnTo>
                  <a:pt x="275" y="18"/>
                </a:lnTo>
                <a:lnTo>
                  <a:pt x="275" y="18"/>
                </a:lnTo>
                <a:lnTo>
                  <a:pt x="275" y="18"/>
                </a:lnTo>
                <a:lnTo>
                  <a:pt x="277" y="18"/>
                </a:lnTo>
                <a:lnTo>
                  <a:pt x="277" y="17"/>
                </a:lnTo>
                <a:lnTo>
                  <a:pt x="278" y="17"/>
                </a:lnTo>
                <a:lnTo>
                  <a:pt x="278" y="18"/>
                </a:lnTo>
                <a:lnTo>
                  <a:pt x="278" y="18"/>
                </a:lnTo>
                <a:lnTo>
                  <a:pt x="278" y="18"/>
                </a:lnTo>
                <a:lnTo>
                  <a:pt x="280" y="18"/>
                </a:lnTo>
                <a:lnTo>
                  <a:pt x="280" y="18"/>
                </a:lnTo>
                <a:lnTo>
                  <a:pt x="280" y="18"/>
                </a:lnTo>
                <a:lnTo>
                  <a:pt x="280" y="18"/>
                </a:lnTo>
                <a:lnTo>
                  <a:pt x="280" y="20"/>
                </a:lnTo>
                <a:lnTo>
                  <a:pt x="281" y="20"/>
                </a:lnTo>
                <a:lnTo>
                  <a:pt x="281" y="21"/>
                </a:lnTo>
                <a:lnTo>
                  <a:pt x="281" y="21"/>
                </a:lnTo>
                <a:lnTo>
                  <a:pt x="281" y="21"/>
                </a:lnTo>
                <a:lnTo>
                  <a:pt x="281" y="22"/>
                </a:lnTo>
                <a:lnTo>
                  <a:pt x="281" y="22"/>
                </a:lnTo>
                <a:lnTo>
                  <a:pt x="282" y="24"/>
                </a:lnTo>
                <a:lnTo>
                  <a:pt x="282" y="24"/>
                </a:lnTo>
                <a:lnTo>
                  <a:pt x="282" y="22"/>
                </a:lnTo>
                <a:lnTo>
                  <a:pt x="284" y="22"/>
                </a:lnTo>
                <a:lnTo>
                  <a:pt x="284" y="22"/>
                </a:lnTo>
                <a:lnTo>
                  <a:pt x="284" y="21"/>
                </a:lnTo>
                <a:lnTo>
                  <a:pt x="285" y="21"/>
                </a:lnTo>
                <a:lnTo>
                  <a:pt x="286" y="21"/>
                </a:lnTo>
                <a:lnTo>
                  <a:pt x="288" y="20"/>
                </a:lnTo>
                <a:lnTo>
                  <a:pt x="288" y="20"/>
                </a:lnTo>
                <a:lnTo>
                  <a:pt x="288" y="20"/>
                </a:lnTo>
                <a:lnTo>
                  <a:pt x="289" y="20"/>
                </a:lnTo>
                <a:lnTo>
                  <a:pt x="289" y="18"/>
                </a:lnTo>
                <a:lnTo>
                  <a:pt x="290" y="18"/>
                </a:lnTo>
                <a:lnTo>
                  <a:pt x="292" y="18"/>
                </a:lnTo>
                <a:lnTo>
                  <a:pt x="292" y="17"/>
                </a:lnTo>
                <a:lnTo>
                  <a:pt x="293" y="17"/>
                </a:lnTo>
                <a:lnTo>
                  <a:pt x="293" y="17"/>
                </a:lnTo>
                <a:lnTo>
                  <a:pt x="293" y="17"/>
                </a:lnTo>
                <a:lnTo>
                  <a:pt x="293" y="16"/>
                </a:lnTo>
                <a:lnTo>
                  <a:pt x="293" y="16"/>
                </a:lnTo>
                <a:lnTo>
                  <a:pt x="293" y="16"/>
                </a:lnTo>
                <a:lnTo>
                  <a:pt x="295" y="16"/>
                </a:lnTo>
                <a:lnTo>
                  <a:pt x="295" y="16"/>
                </a:lnTo>
                <a:lnTo>
                  <a:pt x="295" y="16"/>
                </a:lnTo>
                <a:lnTo>
                  <a:pt x="295" y="14"/>
                </a:lnTo>
                <a:lnTo>
                  <a:pt x="296" y="14"/>
                </a:lnTo>
                <a:lnTo>
                  <a:pt x="296" y="14"/>
                </a:lnTo>
                <a:lnTo>
                  <a:pt x="296" y="14"/>
                </a:lnTo>
                <a:lnTo>
                  <a:pt x="296" y="14"/>
                </a:lnTo>
                <a:lnTo>
                  <a:pt x="296" y="13"/>
                </a:lnTo>
                <a:lnTo>
                  <a:pt x="297" y="13"/>
                </a:lnTo>
                <a:lnTo>
                  <a:pt x="297" y="13"/>
                </a:lnTo>
                <a:lnTo>
                  <a:pt x="297" y="13"/>
                </a:lnTo>
                <a:lnTo>
                  <a:pt x="299" y="13"/>
                </a:lnTo>
                <a:lnTo>
                  <a:pt x="299" y="13"/>
                </a:lnTo>
                <a:lnTo>
                  <a:pt x="299" y="13"/>
                </a:lnTo>
                <a:lnTo>
                  <a:pt x="299" y="13"/>
                </a:lnTo>
                <a:lnTo>
                  <a:pt x="299" y="11"/>
                </a:lnTo>
                <a:lnTo>
                  <a:pt x="299" y="11"/>
                </a:lnTo>
                <a:lnTo>
                  <a:pt x="299" y="11"/>
                </a:lnTo>
                <a:lnTo>
                  <a:pt x="299" y="11"/>
                </a:lnTo>
                <a:lnTo>
                  <a:pt x="300" y="11"/>
                </a:lnTo>
                <a:lnTo>
                  <a:pt x="300" y="10"/>
                </a:lnTo>
                <a:lnTo>
                  <a:pt x="301" y="10"/>
                </a:lnTo>
                <a:lnTo>
                  <a:pt x="301" y="10"/>
                </a:lnTo>
                <a:lnTo>
                  <a:pt x="301" y="10"/>
                </a:lnTo>
                <a:lnTo>
                  <a:pt x="301" y="10"/>
                </a:lnTo>
                <a:lnTo>
                  <a:pt x="303" y="10"/>
                </a:lnTo>
                <a:lnTo>
                  <a:pt x="303" y="10"/>
                </a:lnTo>
                <a:lnTo>
                  <a:pt x="304" y="10"/>
                </a:lnTo>
                <a:lnTo>
                  <a:pt x="304" y="10"/>
                </a:lnTo>
                <a:lnTo>
                  <a:pt x="304" y="9"/>
                </a:lnTo>
                <a:lnTo>
                  <a:pt x="306" y="9"/>
                </a:lnTo>
                <a:lnTo>
                  <a:pt x="306" y="9"/>
                </a:lnTo>
                <a:lnTo>
                  <a:pt x="306" y="9"/>
                </a:lnTo>
                <a:lnTo>
                  <a:pt x="307" y="9"/>
                </a:lnTo>
                <a:lnTo>
                  <a:pt x="307" y="9"/>
                </a:lnTo>
                <a:lnTo>
                  <a:pt x="307" y="7"/>
                </a:lnTo>
                <a:lnTo>
                  <a:pt x="307" y="7"/>
                </a:lnTo>
                <a:lnTo>
                  <a:pt x="308" y="7"/>
                </a:lnTo>
                <a:lnTo>
                  <a:pt x="308" y="7"/>
                </a:lnTo>
                <a:lnTo>
                  <a:pt x="310" y="7"/>
                </a:lnTo>
                <a:lnTo>
                  <a:pt x="310" y="7"/>
                </a:lnTo>
                <a:lnTo>
                  <a:pt x="310" y="7"/>
                </a:lnTo>
                <a:lnTo>
                  <a:pt x="311" y="7"/>
                </a:lnTo>
                <a:lnTo>
                  <a:pt x="312" y="7"/>
                </a:lnTo>
                <a:lnTo>
                  <a:pt x="314" y="6"/>
                </a:lnTo>
                <a:lnTo>
                  <a:pt x="316" y="6"/>
                </a:lnTo>
                <a:lnTo>
                  <a:pt x="316" y="5"/>
                </a:lnTo>
                <a:lnTo>
                  <a:pt x="316" y="5"/>
                </a:lnTo>
                <a:lnTo>
                  <a:pt x="318" y="5"/>
                </a:lnTo>
                <a:lnTo>
                  <a:pt x="318" y="3"/>
                </a:lnTo>
                <a:lnTo>
                  <a:pt x="319" y="3"/>
                </a:lnTo>
                <a:lnTo>
                  <a:pt x="319" y="2"/>
                </a:lnTo>
                <a:lnTo>
                  <a:pt x="319" y="2"/>
                </a:lnTo>
                <a:lnTo>
                  <a:pt x="319" y="0"/>
                </a:lnTo>
                <a:lnTo>
                  <a:pt x="321" y="2"/>
                </a:lnTo>
                <a:lnTo>
                  <a:pt x="321" y="2"/>
                </a:lnTo>
                <a:lnTo>
                  <a:pt x="321" y="2"/>
                </a:lnTo>
                <a:lnTo>
                  <a:pt x="321" y="2"/>
                </a:lnTo>
                <a:lnTo>
                  <a:pt x="321" y="2"/>
                </a:lnTo>
                <a:lnTo>
                  <a:pt x="323" y="3"/>
                </a:lnTo>
                <a:lnTo>
                  <a:pt x="323" y="5"/>
                </a:lnTo>
                <a:lnTo>
                  <a:pt x="323" y="5"/>
                </a:lnTo>
                <a:lnTo>
                  <a:pt x="323" y="5"/>
                </a:lnTo>
                <a:lnTo>
                  <a:pt x="325" y="5"/>
                </a:lnTo>
                <a:lnTo>
                  <a:pt x="325" y="3"/>
                </a:lnTo>
                <a:lnTo>
                  <a:pt x="326" y="3"/>
                </a:lnTo>
                <a:lnTo>
                  <a:pt x="326" y="2"/>
                </a:lnTo>
                <a:lnTo>
                  <a:pt x="326" y="2"/>
                </a:lnTo>
                <a:lnTo>
                  <a:pt x="327" y="2"/>
                </a:lnTo>
                <a:lnTo>
                  <a:pt x="327" y="2"/>
                </a:lnTo>
                <a:lnTo>
                  <a:pt x="327" y="3"/>
                </a:lnTo>
                <a:lnTo>
                  <a:pt x="327" y="3"/>
                </a:lnTo>
                <a:lnTo>
                  <a:pt x="327" y="3"/>
                </a:lnTo>
                <a:lnTo>
                  <a:pt x="327" y="5"/>
                </a:lnTo>
                <a:lnTo>
                  <a:pt x="327" y="5"/>
                </a:lnTo>
                <a:lnTo>
                  <a:pt x="329" y="5"/>
                </a:lnTo>
                <a:lnTo>
                  <a:pt x="329" y="5"/>
                </a:lnTo>
                <a:lnTo>
                  <a:pt x="329" y="5"/>
                </a:lnTo>
                <a:lnTo>
                  <a:pt x="329" y="6"/>
                </a:lnTo>
                <a:lnTo>
                  <a:pt x="329" y="6"/>
                </a:lnTo>
                <a:lnTo>
                  <a:pt x="330" y="6"/>
                </a:lnTo>
                <a:lnTo>
                  <a:pt x="330" y="6"/>
                </a:lnTo>
                <a:lnTo>
                  <a:pt x="330" y="6"/>
                </a:lnTo>
                <a:lnTo>
                  <a:pt x="330" y="7"/>
                </a:lnTo>
                <a:lnTo>
                  <a:pt x="330" y="7"/>
                </a:lnTo>
                <a:lnTo>
                  <a:pt x="330" y="7"/>
                </a:lnTo>
                <a:lnTo>
                  <a:pt x="330" y="9"/>
                </a:lnTo>
                <a:lnTo>
                  <a:pt x="330" y="9"/>
                </a:lnTo>
                <a:lnTo>
                  <a:pt x="332" y="10"/>
                </a:lnTo>
                <a:lnTo>
                  <a:pt x="332" y="10"/>
                </a:lnTo>
                <a:lnTo>
                  <a:pt x="332" y="10"/>
                </a:lnTo>
                <a:lnTo>
                  <a:pt x="332" y="10"/>
                </a:lnTo>
                <a:lnTo>
                  <a:pt x="332" y="11"/>
                </a:lnTo>
                <a:lnTo>
                  <a:pt x="332" y="11"/>
                </a:lnTo>
                <a:lnTo>
                  <a:pt x="332" y="13"/>
                </a:lnTo>
                <a:lnTo>
                  <a:pt x="332" y="13"/>
                </a:lnTo>
                <a:lnTo>
                  <a:pt x="332" y="13"/>
                </a:lnTo>
                <a:lnTo>
                  <a:pt x="332" y="13"/>
                </a:lnTo>
                <a:lnTo>
                  <a:pt x="333" y="13"/>
                </a:lnTo>
                <a:lnTo>
                  <a:pt x="333" y="14"/>
                </a:lnTo>
                <a:lnTo>
                  <a:pt x="333" y="14"/>
                </a:lnTo>
                <a:lnTo>
                  <a:pt x="333" y="16"/>
                </a:lnTo>
                <a:lnTo>
                  <a:pt x="333" y="16"/>
                </a:lnTo>
                <a:lnTo>
                  <a:pt x="333" y="16"/>
                </a:lnTo>
                <a:lnTo>
                  <a:pt x="333" y="17"/>
                </a:lnTo>
                <a:lnTo>
                  <a:pt x="333" y="17"/>
                </a:lnTo>
                <a:lnTo>
                  <a:pt x="333" y="18"/>
                </a:lnTo>
                <a:lnTo>
                  <a:pt x="333" y="18"/>
                </a:lnTo>
                <a:lnTo>
                  <a:pt x="333" y="18"/>
                </a:lnTo>
                <a:lnTo>
                  <a:pt x="332" y="18"/>
                </a:lnTo>
                <a:lnTo>
                  <a:pt x="332" y="20"/>
                </a:lnTo>
                <a:lnTo>
                  <a:pt x="332" y="20"/>
                </a:lnTo>
                <a:lnTo>
                  <a:pt x="332" y="21"/>
                </a:lnTo>
                <a:lnTo>
                  <a:pt x="332" y="21"/>
                </a:lnTo>
                <a:lnTo>
                  <a:pt x="332" y="21"/>
                </a:lnTo>
                <a:lnTo>
                  <a:pt x="332" y="21"/>
                </a:lnTo>
                <a:lnTo>
                  <a:pt x="332" y="22"/>
                </a:lnTo>
                <a:lnTo>
                  <a:pt x="332" y="22"/>
                </a:lnTo>
                <a:lnTo>
                  <a:pt x="332" y="24"/>
                </a:lnTo>
                <a:lnTo>
                  <a:pt x="332" y="24"/>
                </a:lnTo>
                <a:lnTo>
                  <a:pt x="332" y="24"/>
                </a:lnTo>
                <a:lnTo>
                  <a:pt x="330" y="24"/>
                </a:lnTo>
                <a:lnTo>
                  <a:pt x="330" y="24"/>
                </a:lnTo>
                <a:lnTo>
                  <a:pt x="330" y="24"/>
                </a:lnTo>
                <a:lnTo>
                  <a:pt x="330" y="25"/>
                </a:lnTo>
                <a:lnTo>
                  <a:pt x="329" y="25"/>
                </a:lnTo>
                <a:lnTo>
                  <a:pt x="329" y="25"/>
                </a:lnTo>
                <a:lnTo>
                  <a:pt x="329" y="25"/>
                </a:lnTo>
                <a:lnTo>
                  <a:pt x="329" y="26"/>
                </a:lnTo>
                <a:lnTo>
                  <a:pt x="329" y="26"/>
                </a:lnTo>
                <a:lnTo>
                  <a:pt x="329" y="26"/>
                </a:lnTo>
                <a:lnTo>
                  <a:pt x="329" y="26"/>
                </a:lnTo>
                <a:lnTo>
                  <a:pt x="329" y="28"/>
                </a:lnTo>
                <a:lnTo>
                  <a:pt x="329" y="28"/>
                </a:lnTo>
                <a:lnTo>
                  <a:pt x="329" y="29"/>
                </a:lnTo>
                <a:lnTo>
                  <a:pt x="329" y="29"/>
                </a:lnTo>
                <a:lnTo>
                  <a:pt x="329" y="29"/>
                </a:lnTo>
                <a:lnTo>
                  <a:pt x="330" y="29"/>
                </a:lnTo>
                <a:lnTo>
                  <a:pt x="329" y="29"/>
                </a:lnTo>
                <a:lnTo>
                  <a:pt x="330" y="31"/>
                </a:lnTo>
                <a:lnTo>
                  <a:pt x="330" y="31"/>
                </a:lnTo>
                <a:lnTo>
                  <a:pt x="330" y="32"/>
                </a:lnTo>
                <a:lnTo>
                  <a:pt x="330" y="32"/>
                </a:lnTo>
                <a:lnTo>
                  <a:pt x="330" y="32"/>
                </a:lnTo>
                <a:lnTo>
                  <a:pt x="330" y="32"/>
                </a:lnTo>
                <a:lnTo>
                  <a:pt x="330" y="32"/>
                </a:lnTo>
                <a:lnTo>
                  <a:pt x="330" y="32"/>
                </a:lnTo>
                <a:lnTo>
                  <a:pt x="330" y="32"/>
                </a:lnTo>
                <a:lnTo>
                  <a:pt x="330" y="32"/>
                </a:lnTo>
                <a:lnTo>
                  <a:pt x="330" y="33"/>
                </a:lnTo>
                <a:lnTo>
                  <a:pt x="330" y="33"/>
                </a:lnTo>
                <a:lnTo>
                  <a:pt x="332" y="33"/>
                </a:lnTo>
                <a:lnTo>
                  <a:pt x="332" y="35"/>
                </a:lnTo>
                <a:lnTo>
                  <a:pt x="332" y="35"/>
                </a:lnTo>
                <a:lnTo>
                  <a:pt x="332" y="35"/>
                </a:lnTo>
                <a:lnTo>
                  <a:pt x="333" y="35"/>
                </a:lnTo>
                <a:lnTo>
                  <a:pt x="333" y="35"/>
                </a:lnTo>
                <a:lnTo>
                  <a:pt x="333" y="35"/>
                </a:lnTo>
                <a:lnTo>
                  <a:pt x="333" y="36"/>
                </a:lnTo>
                <a:lnTo>
                  <a:pt x="334" y="36"/>
                </a:lnTo>
                <a:lnTo>
                  <a:pt x="334" y="36"/>
                </a:lnTo>
                <a:lnTo>
                  <a:pt x="334" y="36"/>
                </a:lnTo>
                <a:lnTo>
                  <a:pt x="334" y="37"/>
                </a:lnTo>
                <a:lnTo>
                  <a:pt x="334" y="37"/>
                </a:lnTo>
                <a:lnTo>
                  <a:pt x="334" y="37"/>
                </a:lnTo>
                <a:lnTo>
                  <a:pt x="336" y="37"/>
                </a:lnTo>
                <a:lnTo>
                  <a:pt x="336" y="37"/>
                </a:lnTo>
                <a:lnTo>
                  <a:pt x="336" y="37"/>
                </a:lnTo>
                <a:lnTo>
                  <a:pt x="336" y="39"/>
                </a:lnTo>
                <a:lnTo>
                  <a:pt x="336" y="39"/>
                </a:lnTo>
                <a:lnTo>
                  <a:pt x="336" y="40"/>
                </a:lnTo>
                <a:lnTo>
                  <a:pt x="336" y="40"/>
                </a:lnTo>
                <a:lnTo>
                  <a:pt x="336" y="40"/>
                </a:lnTo>
                <a:lnTo>
                  <a:pt x="336" y="42"/>
                </a:lnTo>
                <a:lnTo>
                  <a:pt x="336" y="42"/>
                </a:lnTo>
                <a:lnTo>
                  <a:pt x="337" y="42"/>
                </a:lnTo>
                <a:lnTo>
                  <a:pt x="336" y="42"/>
                </a:lnTo>
                <a:lnTo>
                  <a:pt x="336" y="43"/>
                </a:lnTo>
                <a:lnTo>
                  <a:pt x="337" y="43"/>
                </a:lnTo>
                <a:lnTo>
                  <a:pt x="337" y="43"/>
                </a:lnTo>
                <a:lnTo>
                  <a:pt x="337" y="44"/>
                </a:lnTo>
                <a:lnTo>
                  <a:pt x="337" y="44"/>
                </a:lnTo>
                <a:lnTo>
                  <a:pt x="337" y="44"/>
                </a:lnTo>
                <a:lnTo>
                  <a:pt x="337" y="44"/>
                </a:lnTo>
                <a:lnTo>
                  <a:pt x="337" y="44"/>
                </a:lnTo>
                <a:lnTo>
                  <a:pt x="337" y="44"/>
                </a:lnTo>
                <a:lnTo>
                  <a:pt x="337" y="46"/>
                </a:lnTo>
                <a:lnTo>
                  <a:pt x="337" y="46"/>
                </a:lnTo>
                <a:lnTo>
                  <a:pt x="337" y="46"/>
                </a:lnTo>
                <a:lnTo>
                  <a:pt x="337" y="47"/>
                </a:lnTo>
                <a:lnTo>
                  <a:pt x="336" y="47"/>
                </a:lnTo>
                <a:lnTo>
                  <a:pt x="336" y="47"/>
                </a:lnTo>
                <a:lnTo>
                  <a:pt x="336" y="48"/>
                </a:lnTo>
                <a:lnTo>
                  <a:pt x="336" y="48"/>
                </a:lnTo>
                <a:lnTo>
                  <a:pt x="336" y="48"/>
                </a:lnTo>
                <a:lnTo>
                  <a:pt x="336" y="48"/>
                </a:lnTo>
                <a:lnTo>
                  <a:pt x="336" y="50"/>
                </a:lnTo>
                <a:lnTo>
                  <a:pt x="334" y="50"/>
                </a:lnTo>
                <a:lnTo>
                  <a:pt x="334" y="50"/>
                </a:lnTo>
                <a:lnTo>
                  <a:pt x="334" y="51"/>
                </a:lnTo>
                <a:lnTo>
                  <a:pt x="334" y="51"/>
                </a:lnTo>
                <a:lnTo>
                  <a:pt x="336" y="51"/>
                </a:lnTo>
                <a:lnTo>
                  <a:pt x="336" y="51"/>
                </a:lnTo>
                <a:lnTo>
                  <a:pt x="336" y="51"/>
                </a:lnTo>
                <a:lnTo>
                  <a:pt x="337" y="51"/>
                </a:lnTo>
                <a:lnTo>
                  <a:pt x="337" y="52"/>
                </a:lnTo>
                <a:lnTo>
                  <a:pt x="336" y="52"/>
                </a:lnTo>
                <a:lnTo>
                  <a:pt x="337" y="52"/>
                </a:lnTo>
                <a:lnTo>
                  <a:pt x="337" y="52"/>
                </a:lnTo>
                <a:lnTo>
                  <a:pt x="337" y="52"/>
                </a:lnTo>
                <a:lnTo>
                  <a:pt x="337" y="52"/>
                </a:lnTo>
                <a:lnTo>
                  <a:pt x="337" y="52"/>
                </a:lnTo>
                <a:lnTo>
                  <a:pt x="337" y="52"/>
                </a:lnTo>
                <a:lnTo>
                  <a:pt x="337" y="52"/>
                </a:lnTo>
                <a:lnTo>
                  <a:pt x="337" y="52"/>
                </a:lnTo>
                <a:lnTo>
                  <a:pt x="338" y="52"/>
                </a:lnTo>
                <a:lnTo>
                  <a:pt x="338" y="54"/>
                </a:lnTo>
                <a:lnTo>
                  <a:pt x="338" y="54"/>
                </a:lnTo>
                <a:lnTo>
                  <a:pt x="338" y="54"/>
                </a:lnTo>
                <a:lnTo>
                  <a:pt x="338" y="54"/>
                </a:lnTo>
                <a:lnTo>
                  <a:pt x="340" y="54"/>
                </a:lnTo>
                <a:lnTo>
                  <a:pt x="340" y="55"/>
                </a:lnTo>
                <a:lnTo>
                  <a:pt x="340" y="55"/>
                </a:lnTo>
                <a:lnTo>
                  <a:pt x="340" y="57"/>
                </a:lnTo>
                <a:lnTo>
                  <a:pt x="340" y="57"/>
                </a:lnTo>
                <a:lnTo>
                  <a:pt x="340" y="57"/>
                </a:lnTo>
                <a:lnTo>
                  <a:pt x="340" y="57"/>
                </a:lnTo>
                <a:lnTo>
                  <a:pt x="340" y="57"/>
                </a:lnTo>
                <a:lnTo>
                  <a:pt x="340" y="58"/>
                </a:lnTo>
                <a:lnTo>
                  <a:pt x="340" y="58"/>
                </a:lnTo>
                <a:lnTo>
                  <a:pt x="340" y="58"/>
                </a:lnTo>
                <a:lnTo>
                  <a:pt x="340" y="59"/>
                </a:lnTo>
                <a:lnTo>
                  <a:pt x="340" y="59"/>
                </a:lnTo>
                <a:lnTo>
                  <a:pt x="340" y="59"/>
                </a:lnTo>
                <a:lnTo>
                  <a:pt x="340" y="59"/>
                </a:lnTo>
                <a:lnTo>
                  <a:pt x="340" y="59"/>
                </a:lnTo>
                <a:lnTo>
                  <a:pt x="340" y="59"/>
                </a:lnTo>
                <a:lnTo>
                  <a:pt x="340" y="61"/>
                </a:lnTo>
                <a:lnTo>
                  <a:pt x="340" y="59"/>
                </a:lnTo>
                <a:lnTo>
                  <a:pt x="340" y="61"/>
                </a:lnTo>
                <a:lnTo>
                  <a:pt x="340" y="59"/>
                </a:lnTo>
                <a:lnTo>
                  <a:pt x="338" y="59"/>
                </a:lnTo>
                <a:lnTo>
                  <a:pt x="338" y="61"/>
                </a:lnTo>
                <a:lnTo>
                  <a:pt x="338" y="61"/>
                </a:lnTo>
                <a:lnTo>
                  <a:pt x="340" y="61"/>
                </a:lnTo>
                <a:lnTo>
                  <a:pt x="340" y="62"/>
                </a:lnTo>
                <a:lnTo>
                  <a:pt x="340" y="62"/>
                </a:lnTo>
                <a:lnTo>
                  <a:pt x="338" y="62"/>
                </a:lnTo>
                <a:lnTo>
                  <a:pt x="338" y="62"/>
                </a:lnTo>
                <a:lnTo>
                  <a:pt x="340" y="62"/>
                </a:lnTo>
                <a:lnTo>
                  <a:pt x="340" y="63"/>
                </a:lnTo>
                <a:lnTo>
                  <a:pt x="340" y="63"/>
                </a:lnTo>
                <a:lnTo>
                  <a:pt x="338" y="63"/>
                </a:lnTo>
                <a:lnTo>
                  <a:pt x="338" y="65"/>
                </a:lnTo>
                <a:lnTo>
                  <a:pt x="338" y="65"/>
                </a:lnTo>
                <a:lnTo>
                  <a:pt x="338" y="65"/>
                </a:lnTo>
                <a:lnTo>
                  <a:pt x="338" y="65"/>
                </a:lnTo>
                <a:lnTo>
                  <a:pt x="338" y="66"/>
                </a:lnTo>
                <a:lnTo>
                  <a:pt x="338" y="66"/>
                </a:lnTo>
                <a:lnTo>
                  <a:pt x="338" y="68"/>
                </a:lnTo>
                <a:lnTo>
                  <a:pt x="338" y="68"/>
                </a:lnTo>
                <a:lnTo>
                  <a:pt x="338" y="68"/>
                </a:lnTo>
                <a:lnTo>
                  <a:pt x="340" y="68"/>
                </a:lnTo>
                <a:lnTo>
                  <a:pt x="340" y="69"/>
                </a:lnTo>
                <a:lnTo>
                  <a:pt x="338" y="69"/>
                </a:lnTo>
                <a:lnTo>
                  <a:pt x="338" y="69"/>
                </a:lnTo>
                <a:lnTo>
                  <a:pt x="340" y="69"/>
                </a:lnTo>
                <a:lnTo>
                  <a:pt x="338" y="69"/>
                </a:lnTo>
                <a:lnTo>
                  <a:pt x="338" y="70"/>
                </a:lnTo>
                <a:lnTo>
                  <a:pt x="338" y="70"/>
                </a:lnTo>
                <a:lnTo>
                  <a:pt x="338" y="70"/>
                </a:lnTo>
                <a:lnTo>
                  <a:pt x="340" y="70"/>
                </a:lnTo>
                <a:lnTo>
                  <a:pt x="340" y="72"/>
                </a:lnTo>
                <a:lnTo>
                  <a:pt x="340" y="72"/>
                </a:lnTo>
                <a:lnTo>
                  <a:pt x="340" y="72"/>
                </a:lnTo>
                <a:lnTo>
                  <a:pt x="340" y="72"/>
                </a:lnTo>
                <a:lnTo>
                  <a:pt x="340" y="72"/>
                </a:lnTo>
                <a:lnTo>
                  <a:pt x="340" y="73"/>
                </a:lnTo>
                <a:lnTo>
                  <a:pt x="340" y="73"/>
                </a:lnTo>
                <a:lnTo>
                  <a:pt x="340" y="73"/>
                </a:lnTo>
                <a:lnTo>
                  <a:pt x="341" y="73"/>
                </a:lnTo>
                <a:lnTo>
                  <a:pt x="341" y="73"/>
                </a:lnTo>
                <a:lnTo>
                  <a:pt x="341" y="73"/>
                </a:lnTo>
                <a:lnTo>
                  <a:pt x="342" y="73"/>
                </a:lnTo>
                <a:lnTo>
                  <a:pt x="342" y="74"/>
                </a:lnTo>
                <a:lnTo>
                  <a:pt x="342" y="74"/>
                </a:lnTo>
                <a:lnTo>
                  <a:pt x="342" y="74"/>
                </a:lnTo>
                <a:lnTo>
                  <a:pt x="342" y="73"/>
                </a:lnTo>
                <a:lnTo>
                  <a:pt x="344" y="74"/>
                </a:lnTo>
                <a:lnTo>
                  <a:pt x="344" y="74"/>
                </a:lnTo>
                <a:lnTo>
                  <a:pt x="344" y="74"/>
                </a:lnTo>
                <a:lnTo>
                  <a:pt x="344" y="74"/>
                </a:lnTo>
                <a:lnTo>
                  <a:pt x="344" y="74"/>
                </a:lnTo>
                <a:lnTo>
                  <a:pt x="345" y="74"/>
                </a:lnTo>
                <a:lnTo>
                  <a:pt x="345" y="76"/>
                </a:lnTo>
                <a:lnTo>
                  <a:pt x="345" y="76"/>
                </a:lnTo>
                <a:lnTo>
                  <a:pt x="342" y="78"/>
                </a:lnTo>
                <a:lnTo>
                  <a:pt x="342" y="78"/>
                </a:lnTo>
                <a:lnTo>
                  <a:pt x="342" y="78"/>
                </a:lnTo>
                <a:lnTo>
                  <a:pt x="342" y="80"/>
                </a:lnTo>
                <a:lnTo>
                  <a:pt x="342" y="80"/>
                </a:lnTo>
                <a:lnTo>
                  <a:pt x="342" y="81"/>
                </a:lnTo>
                <a:lnTo>
                  <a:pt x="342" y="81"/>
                </a:lnTo>
                <a:lnTo>
                  <a:pt x="342" y="81"/>
                </a:lnTo>
                <a:lnTo>
                  <a:pt x="342" y="81"/>
                </a:lnTo>
                <a:lnTo>
                  <a:pt x="342" y="81"/>
                </a:lnTo>
                <a:lnTo>
                  <a:pt x="341" y="81"/>
                </a:lnTo>
                <a:lnTo>
                  <a:pt x="341" y="83"/>
                </a:lnTo>
                <a:lnTo>
                  <a:pt x="341" y="83"/>
                </a:lnTo>
                <a:lnTo>
                  <a:pt x="341" y="83"/>
                </a:lnTo>
                <a:lnTo>
                  <a:pt x="341" y="84"/>
                </a:lnTo>
                <a:lnTo>
                  <a:pt x="341" y="84"/>
                </a:lnTo>
                <a:lnTo>
                  <a:pt x="342" y="84"/>
                </a:lnTo>
                <a:lnTo>
                  <a:pt x="342" y="84"/>
                </a:lnTo>
                <a:lnTo>
                  <a:pt x="342" y="85"/>
                </a:lnTo>
                <a:lnTo>
                  <a:pt x="342" y="85"/>
                </a:lnTo>
                <a:lnTo>
                  <a:pt x="342" y="85"/>
                </a:lnTo>
                <a:lnTo>
                  <a:pt x="342" y="87"/>
                </a:lnTo>
                <a:lnTo>
                  <a:pt x="342" y="87"/>
                </a:lnTo>
                <a:lnTo>
                  <a:pt x="341" y="87"/>
                </a:lnTo>
                <a:lnTo>
                  <a:pt x="341" y="87"/>
                </a:lnTo>
                <a:lnTo>
                  <a:pt x="341" y="88"/>
                </a:lnTo>
                <a:lnTo>
                  <a:pt x="341" y="88"/>
                </a:lnTo>
                <a:lnTo>
                  <a:pt x="341" y="88"/>
                </a:lnTo>
                <a:lnTo>
                  <a:pt x="341" y="88"/>
                </a:lnTo>
                <a:lnTo>
                  <a:pt x="341" y="89"/>
                </a:lnTo>
                <a:lnTo>
                  <a:pt x="341" y="89"/>
                </a:lnTo>
                <a:lnTo>
                  <a:pt x="341" y="89"/>
                </a:lnTo>
                <a:lnTo>
                  <a:pt x="341" y="89"/>
                </a:lnTo>
                <a:lnTo>
                  <a:pt x="341" y="91"/>
                </a:lnTo>
                <a:lnTo>
                  <a:pt x="340" y="91"/>
                </a:lnTo>
                <a:lnTo>
                  <a:pt x="340" y="91"/>
                </a:lnTo>
                <a:lnTo>
                  <a:pt x="340" y="91"/>
                </a:lnTo>
                <a:lnTo>
                  <a:pt x="340" y="92"/>
                </a:lnTo>
                <a:lnTo>
                  <a:pt x="338" y="92"/>
                </a:lnTo>
                <a:lnTo>
                  <a:pt x="338" y="92"/>
                </a:lnTo>
                <a:lnTo>
                  <a:pt x="338" y="92"/>
                </a:lnTo>
                <a:lnTo>
                  <a:pt x="337" y="92"/>
                </a:lnTo>
                <a:lnTo>
                  <a:pt x="337" y="94"/>
                </a:lnTo>
                <a:lnTo>
                  <a:pt x="337" y="92"/>
                </a:lnTo>
                <a:lnTo>
                  <a:pt x="336" y="92"/>
                </a:lnTo>
                <a:lnTo>
                  <a:pt x="336" y="94"/>
                </a:lnTo>
                <a:lnTo>
                  <a:pt x="336" y="94"/>
                </a:lnTo>
                <a:lnTo>
                  <a:pt x="334" y="94"/>
                </a:lnTo>
                <a:lnTo>
                  <a:pt x="334" y="94"/>
                </a:lnTo>
                <a:lnTo>
                  <a:pt x="334" y="94"/>
                </a:lnTo>
                <a:lnTo>
                  <a:pt x="334" y="95"/>
                </a:lnTo>
                <a:lnTo>
                  <a:pt x="334" y="95"/>
                </a:lnTo>
                <a:lnTo>
                  <a:pt x="333" y="95"/>
                </a:lnTo>
                <a:lnTo>
                  <a:pt x="333" y="95"/>
                </a:lnTo>
                <a:lnTo>
                  <a:pt x="333" y="96"/>
                </a:lnTo>
                <a:lnTo>
                  <a:pt x="333" y="96"/>
                </a:lnTo>
                <a:lnTo>
                  <a:pt x="333" y="96"/>
                </a:lnTo>
                <a:lnTo>
                  <a:pt x="332" y="98"/>
                </a:lnTo>
                <a:lnTo>
                  <a:pt x="332" y="98"/>
                </a:lnTo>
                <a:lnTo>
                  <a:pt x="330" y="98"/>
                </a:lnTo>
                <a:lnTo>
                  <a:pt x="330" y="96"/>
                </a:lnTo>
                <a:lnTo>
                  <a:pt x="330" y="98"/>
                </a:lnTo>
                <a:lnTo>
                  <a:pt x="330" y="98"/>
                </a:lnTo>
                <a:lnTo>
                  <a:pt x="330" y="98"/>
                </a:lnTo>
                <a:lnTo>
                  <a:pt x="329" y="99"/>
                </a:lnTo>
                <a:lnTo>
                  <a:pt x="329" y="99"/>
                </a:lnTo>
                <a:lnTo>
                  <a:pt x="329" y="100"/>
                </a:lnTo>
                <a:lnTo>
                  <a:pt x="329" y="100"/>
                </a:lnTo>
                <a:lnTo>
                  <a:pt x="329" y="100"/>
                </a:lnTo>
                <a:lnTo>
                  <a:pt x="329" y="100"/>
                </a:lnTo>
                <a:lnTo>
                  <a:pt x="329" y="100"/>
                </a:lnTo>
                <a:lnTo>
                  <a:pt x="329" y="102"/>
                </a:lnTo>
                <a:lnTo>
                  <a:pt x="330" y="102"/>
                </a:lnTo>
                <a:lnTo>
                  <a:pt x="330" y="102"/>
                </a:lnTo>
                <a:lnTo>
                  <a:pt x="330" y="102"/>
                </a:lnTo>
                <a:lnTo>
                  <a:pt x="330" y="103"/>
                </a:lnTo>
                <a:lnTo>
                  <a:pt x="332" y="103"/>
                </a:lnTo>
                <a:lnTo>
                  <a:pt x="332" y="103"/>
                </a:lnTo>
                <a:lnTo>
                  <a:pt x="332" y="103"/>
                </a:lnTo>
                <a:lnTo>
                  <a:pt x="332" y="103"/>
                </a:lnTo>
                <a:lnTo>
                  <a:pt x="332" y="103"/>
                </a:lnTo>
                <a:lnTo>
                  <a:pt x="333" y="104"/>
                </a:lnTo>
                <a:lnTo>
                  <a:pt x="333" y="104"/>
                </a:lnTo>
                <a:lnTo>
                  <a:pt x="332" y="106"/>
                </a:lnTo>
                <a:lnTo>
                  <a:pt x="332" y="106"/>
                </a:lnTo>
                <a:lnTo>
                  <a:pt x="332" y="104"/>
                </a:lnTo>
                <a:lnTo>
                  <a:pt x="332" y="104"/>
                </a:lnTo>
                <a:lnTo>
                  <a:pt x="330" y="104"/>
                </a:lnTo>
                <a:lnTo>
                  <a:pt x="330" y="104"/>
                </a:lnTo>
                <a:lnTo>
                  <a:pt x="329" y="104"/>
                </a:lnTo>
                <a:lnTo>
                  <a:pt x="329" y="106"/>
                </a:lnTo>
                <a:lnTo>
                  <a:pt x="329" y="106"/>
                </a:lnTo>
                <a:lnTo>
                  <a:pt x="329" y="106"/>
                </a:lnTo>
                <a:lnTo>
                  <a:pt x="329" y="106"/>
                </a:lnTo>
                <a:lnTo>
                  <a:pt x="327" y="106"/>
                </a:lnTo>
                <a:lnTo>
                  <a:pt x="327" y="106"/>
                </a:lnTo>
                <a:lnTo>
                  <a:pt x="327" y="106"/>
                </a:lnTo>
                <a:lnTo>
                  <a:pt x="326" y="106"/>
                </a:lnTo>
                <a:lnTo>
                  <a:pt x="326" y="107"/>
                </a:lnTo>
                <a:lnTo>
                  <a:pt x="326" y="107"/>
                </a:lnTo>
                <a:lnTo>
                  <a:pt x="326" y="107"/>
                </a:lnTo>
                <a:lnTo>
                  <a:pt x="326" y="107"/>
                </a:lnTo>
                <a:lnTo>
                  <a:pt x="325" y="107"/>
                </a:lnTo>
                <a:lnTo>
                  <a:pt x="325" y="109"/>
                </a:lnTo>
                <a:lnTo>
                  <a:pt x="325" y="109"/>
                </a:lnTo>
                <a:lnTo>
                  <a:pt x="325" y="109"/>
                </a:lnTo>
                <a:lnTo>
                  <a:pt x="323" y="109"/>
                </a:lnTo>
                <a:lnTo>
                  <a:pt x="323" y="109"/>
                </a:lnTo>
                <a:lnTo>
                  <a:pt x="323" y="109"/>
                </a:lnTo>
                <a:lnTo>
                  <a:pt x="322" y="109"/>
                </a:lnTo>
                <a:lnTo>
                  <a:pt x="322" y="109"/>
                </a:lnTo>
                <a:lnTo>
                  <a:pt x="322" y="110"/>
                </a:lnTo>
                <a:lnTo>
                  <a:pt x="321" y="110"/>
                </a:lnTo>
                <a:lnTo>
                  <a:pt x="321" y="110"/>
                </a:lnTo>
                <a:lnTo>
                  <a:pt x="321" y="110"/>
                </a:lnTo>
                <a:lnTo>
                  <a:pt x="321" y="110"/>
                </a:lnTo>
                <a:lnTo>
                  <a:pt x="321" y="111"/>
                </a:lnTo>
                <a:lnTo>
                  <a:pt x="319" y="111"/>
                </a:lnTo>
                <a:lnTo>
                  <a:pt x="319" y="111"/>
                </a:lnTo>
                <a:lnTo>
                  <a:pt x="319" y="111"/>
                </a:lnTo>
                <a:lnTo>
                  <a:pt x="319" y="111"/>
                </a:lnTo>
                <a:lnTo>
                  <a:pt x="318" y="111"/>
                </a:lnTo>
                <a:lnTo>
                  <a:pt x="318" y="113"/>
                </a:lnTo>
                <a:lnTo>
                  <a:pt x="318" y="113"/>
                </a:lnTo>
                <a:lnTo>
                  <a:pt x="318" y="113"/>
                </a:lnTo>
                <a:lnTo>
                  <a:pt x="318" y="113"/>
                </a:lnTo>
                <a:lnTo>
                  <a:pt x="318" y="114"/>
                </a:lnTo>
                <a:lnTo>
                  <a:pt x="316" y="114"/>
                </a:lnTo>
                <a:lnTo>
                  <a:pt x="316" y="114"/>
                </a:lnTo>
                <a:lnTo>
                  <a:pt x="315" y="114"/>
                </a:lnTo>
                <a:lnTo>
                  <a:pt x="315" y="114"/>
                </a:lnTo>
                <a:lnTo>
                  <a:pt x="315" y="114"/>
                </a:lnTo>
                <a:lnTo>
                  <a:pt x="315" y="114"/>
                </a:lnTo>
                <a:lnTo>
                  <a:pt x="315" y="114"/>
                </a:lnTo>
                <a:lnTo>
                  <a:pt x="315" y="115"/>
                </a:lnTo>
                <a:lnTo>
                  <a:pt x="315" y="115"/>
                </a:lnTo>
                <a:lnTo>
                  <a:pt x="315" y="115"/>
                </a:lnTo>
                <a:lnTo>
                  <a:pt x="315" y="117"/>
                </a:lnTo>
                <a:lnTo>
                  <a:pt x="315" y="117"/>
                </a:lnTo>
                <a:lnTo>
                  <a:pt x="315" y="117"/>
                </a:lnTo>
                <a:lnTo>
                  <a:pt x="315" y="117"/>
                </a:lnTo>
                <a:lnTo>
                  <a:pt x="315" y="117"/>
                </a:lnTo>
                <a:lnTo>
                  <a:pt x="314" y="117"/>
                </a:lnTo>
                <a:lnTo>
                  <a:pt x="314" y="118"/>
                </a:lnTo>
                <a:lnTo>
                  <a:pt x="314" y="118"/>
                </a:lnTo>
                <a:lnTo>
                  <a:pt x="314" y="118"/>
                </a:lnTo>
                <a:lnTo>
                  <a:pt x="312" y="118"/>
                </a:lnTo>
                <a:lnTo>
                  <a:pt x="312" y="119"/>
                </a:lnTo>
                <a:lnTo>
                  <a:pt x="312" y="119"/>
                </a:lnTo>
                <a:lnTo>
                  <a:pt x="312" y="119"/>
                </a:lnTo>
                <a:lnTo>
                  <a:pt x="312" y="119"/>
                </a:lnTo>
                <a:lnTo>
                  <a:pt x="312" y="121"/>
                </a:lnTo>
                <a:lnTo>
                  <a:pt x="312" y="121"/>
                </a:lnTo>
                <a:lnTo>
                  <a:pt x="311" y="121"/>
                </a:lnTo>
                <a:lnTo>
                  <a:pt x="311" y="122"/>
                </a:lnTo>
                <a:lnTo>
                  <a:pt x="311" y="122"/>
                </a:lnTo>
                <a:lnTo>
                  <a:pt x="311" y="122"/>
                </a:lnTo>
                <a:lnTo>
                  <a:pt x="310" y="122"/>
                </a:lnTo>
                <a:lnTo>
                  <a:pt x="310" y="122"/>
                </a:lnTo>
                <a:lnTo>
                  <a:pt x="310" y="122"/>
                </a:lnTo>
                <a:lnTo>
                  <a:pt x="310" y="124"/>
                </a:lnTo>
                <a:lnTo>
                  <a:pt x="310" y="124"/>
                </a:lnTo>
                <a:lnTo>
                  <a:pt x="310" y="125"/>
                </a:lnTo>
                <a:lnTo>
                  <a:pt x="308" y="125"/>
                </a:lnTo>
                <a:lnTo>
                  <a:pt x="308" y="125"/>
                </a:lnTo>
                <a:lnTo>
                  <a:pt x="308" y="124"/>
                </a:lnTo>
                <a:lnTo>
                  <a:pt x="307" y="124"/>
                </a:lnTo>
                <a:lnTo>
                  <a:pt x="307" y="124"/>
                </a:lnTo>
                <a:lnTo>
                  <a:pt x="307" y="124"/>
                </a:lnTo>
                <a:lnTo>
                  <a:pt x="307" y="125"/>
                </a:lnTo>
                <a:lnTo>
                  <a:pt x="307" y="125"/>
                </a:lnTo>
                <a:lnTo>
                  <a:pt x="306" y="125"/>
                </a:lnTo>
                <a:lnTo>
                  <a:pt x="306" y="125"/>
                </a:lnTo>
                <a:lnTo>
                  <a:pt x="306" y="125"/>
                </a:lnTo>
                <a:lnTo>
                  <a:pt x="304" y="126"/>
                </a:lnTo>
                <a:lnTo>
                  <a:pt x="304" y="126"/>
                </a:lnTo>
                <a:lnTo>
                  <a:pt x="304" y="128"/>
                </a:lnTo>
                <a:lnTo>
                  <a:pt x="304" y="128"/>
                </a:lnTo>
                <a:lnTo>
                  <a:pt x="304" y="129"/>
                </a:lnTo>
                <a:lnTo>
                  <a:pt x="304" y="130"/>
                </a:lnTo>
                <a:lnTo>
                  <a:pt x="303" y="130"/>
                </a:lnTo>
                <a:lnTo>
                  <a:pt x="303" y="130"/>
                </a:lnTo>
                <a:lnTo>
                  <a:pt x="304" y="130"/>
                </a:lnTo>
                <a:lnTo>
                  <a:pt x="303" y="130"/>
                </a:lnTo>
                <a:lnTo>
                  <a:pt x="303" y="132"/>
                </a:lnTo>
                <a:lnTo>
                  <a:pt x="301" y="132"/>
                </a:lnTo>
                <a:lnTo>
                  <a:pt x="301" y="132"/>
                </a:lnTo>
                <a:lnTo>
                  <a:pt x="301" y="132"/>
                </a:lnTo>
                <a:lnTo>
                  <a:pt x="301" y="133"/>
                </a:lnTo>
                <a:lnTo>
                  <a:pt x="301" y="133"/>
                </a:lnTo>
                <a:lnTo>
                  <a:pt x="301" y="133"/>
                </a:lnTo>
                <a:lnTo>
                  <a:pt x="300" y="133"/>
                </a:lnTo>
                <a:lnTo>
                  <a:pt x="300" y="133"/>
                </a:lnTo>
                <a:lnTo>
                  <a:pt x="300" y="135"/>
                </a:lnTo>
                <a:lnTo>
                  <a:pt x="300" y="135"/>
                </a:lnTo>
                <a:lnTo>
                  <a:pt x="299" y="135"/>
                </a:lnTo>
                <a:lnTo>
                  <a:pt x="299" y="135"/>
                </a:lnTo>
                <a:lnTo>
                  <a:pt x="299" y="136"/>
                </a:lnTo>
                <a:lnTo>
                  <a:pt x="299" y="136"/>
                </a:lnTo>
                <a:lnTo>
                  <a:pt x="297" y="135"/>
                </a:lnTo>
                <a:lnTo>
                  <a:pt x="297" y="135"/>
                </a:lnTo>
                <a:lnTo>
                  <a:pt x="297" y="135"/>
                </a:lnTo>
                <a:lnTo>
                  <a:pt x="296" y="135"/>
                </a:lnTo>
                <a:lnTo>
                  <a:pt x="296" y="135"/>
                </a:lnTo>
                <a:lnTo>
                  <a:pt x="296" y="135"/>
                </a:lnTo>
                <a:lnTo>
                  <a:pt x="296" y="135"/>
                </a:lnTo>
                <a:lnTo>
                  <a:pt x="296" y="136"/>
                </a:lnTo>
                <a:lnTo>
                  <a:pt x="295" y="136"/>
                </a:lnTo>
                <a:lnTo>
                  <a:pt x="295" y="136"/>
                </a:lnTo>
                <a:lnTo>
                  <a:pt x="295" y="136"/>
                </a:lnTo>
                <a:lnTo>
                  <a:pt x="293" y="136"/>
                </a:lnTo>
                <a:lnTo>
                  <a:pt x="293" y="136"/>
                </a:lnTo>
                <a:lnTo>
                  <a:pt x="293" y="136"/>
                </a:lnTo>
                <a:lnTo>
                  <a:pt x="293" y="136"/>
                </a:lnTo>
                <a:lnTo>
                  <a:pt x="292" y="136"/>
                </a:lnTo>
                <a:lnTo>
                  <a:pt x="292" y="136"/>
                </a:lnTo>
                <a:lnTo>
                  <a:pt x="292" y="136"/>
                </a:lnTo>
                <a:lnTo>
                  <a:pt x="292" y="136"/>
                </a:lnTo>
                <a:lnTo>
                  <a:pt x="290" y="136"/>
                </a:lnTo>
                <a:lnTo>
                  <a:pt x="290" y="136"/>
                </a:lnTo>
                <a:lnTo>
                  <a:pt x="290" y="136"/>
                </a:lnTo>
                <a:lnTo>
                  <a:pt x="290" y="136"/>
                </a:lnTo>
                <a:lnTo>
                  <a:pt x="290" y="136"/>
                </a:lnTo>
                <a:lnTo>
                  <a:pt x="289" y="136"/>
                </a:lnTo>
                <a:lnTo>
                  <a:pt x="289" y="137"/>
                </a:lnTo>
                <a:lnTo>
                  <a:pt x="289" y="137"/>
                </a:lnTo>
                <a:lnTo>
                  <a:pt x="289" y="137"/>
                </a:lnTo>
                <a:lnTo>
                  <a:pt x="288" y="137"/>
                </a:lnTo>
                <a:lnTo>
                  <a:pt x="288" y="139"/>
                </a:lnTo>
                <a:lnTo>
                  <a:pt x="288" y="139"/>
                </a:lnTo>
                <a:lnTo>
                  <a:pt x="288" y="139"/>
                </a:lnTo>
                <a:lnTo>
                  <a:pt x="288" y="140"/>
                </a:lnTo>
                <a:lnTo>
                  <a:pt x="288" y="140"/>
                </a:lnTo>
                <a:lnTo>
                  <a:pt x="288" y="140"/>
                </a:lnTo>
                <a:lnTo>
                  <a:pt x="288" y="141"/>
                </a:lnTo>
                <a:lnTo>
                  <a:pt x="286" y="141"/>
                </a:lnTo>
                <a:lnTo>
                  <a:pt x="286" y="141"/>
                </a:lnTo>
                <a:lnTo>
                  <a:pt x="286" y="141"/>
                </a:lnTo>
                <a:lnTo>
                  <a:pt x="286" y="141"/>
                </a:lnTo>
                <a:lnTo>
                  <a:pt x="286" y="143"/>
                </a:lnTo>
                <a:lnTo>
                  <a:pt x="286" y="143"/>
                </a:lnTo>
                <a:lnTo>
                  <a:pt x="286" y="144"/>
                </a:lnTo>
                <a:lnTo>
                  <a:pt x="286" y="144"/>
                </a:lnTo>
                <a:lnTo>
                  <a:pt x="286" y="144"/>
                </a:lnTo>
                <a:lnTo>
                  <a:pt x="288" y="144"/>
                </a:lnTo>
                <a:lnTo>
                  <a:pt x="288" y="144"/>
                </a:lnTo>
                <a:lnTo>
                  <a:pt x="288" y="144"/>
                </a:lnTo>
                <a:lnTo>
                  <a:pt x="288" y="144"/>
                </a:lnTo>
                <a:lnTo>
                  <a:pt x="288" y="144"/>
                </a:lnTo>
                <a:lnTo>
                  <a:pt x="288" y="144"/>
                </a:lnTo>
                <a:lnTo>
                  <a:pt x="288" y="144"/>
                </a:lnTo>
                <a:lnTo>
                  <a:pt x="289" y="144"/>
                </a:lnTo>
                <a:lnTo>
                  <a:pt x="289" y="144"/>
                </a:lnTo>
                <a:lnTo>
                  <a:pt x="289" y="144"/>
                </a:lnTo>
                <a:lnTo>
                  <a:pt x="289" y="144"/>
                </a:lnTo>
                <a:lnTo>
                  <a:pt x="290" y="144"/>
                </a:lnTo>
                <a:lnTo>
                  <a:pt x="290" y="144"/>
                </a:lnTo>
                <a:lnTo>
                  <a:pt x="290" y="144"/>
                </a:lnTo>
                <a:lnTo>
                  <a:pt x="292" y="144"/>
                </a:lnTo>
                <a:lnTo>
                  <a:pt x="292" y="144"/>
                </a:lnTo>
                <a:lnTo>
                  <a:pt x="292" y="144"/>
                </a:lnTo>
                <a:lnTo>
                  <a:pt x="293" y="144"/>
                </a:lnTo>
                <a:lnTo>
                  <a:pt x="293" y="143"/>
                </a:lnTo>
                <a:lnTo>
                  <a:pt x="293" y="143"/>
                </a:lnTo>
                <a:lnTo>
                  <a:pt x="293" y="143"/>
                </a:lnTo>
                <a:lnTo>
                  <a:pt x="295" y="143"/>
                </a:lnTo>
                <a:lnTo>
                  <a:pt x="295" y="143"/>
                </a:lnTo>
                <a:lnTo>
                  <a:pt x="296" y="143"/>
                </a:lnTo>
                <a:lnTo>
                  <a:pt x="296" y="143"/>
                </a:lnTo>
                <a:lnTo>
                  <a:pt x="296" y="143"/>
                </a:lnTo>
                <a:lnTo>
                  <a:pt x="296" y="144"/>
                </a:lnTo>
                <a:lnTo>
                  <a:pt x="297" y="144"/>
                </a:lnTo>
                <a:lnTo>
                  <a:pt x="297" y="144"/>
                </a:lnTo>
                <a:lnTo>
                  <a:pt x="297" y="144"/>
                </a:lnTo>
                <a:lnTo>
                  <a:pt x="299" y="144"/>
                </a:lnTo>
                <a:lnTo>
                  <a:pt x="299" y="144"/>
                </a:lnTo>
                <a:lnTo>
                  <a:pt x="299" y="144"/>
                </a:lnTo>
                <a:lnTo>
                  <a:pt x="299" y="144"/>
                </a:lnTo>
                <a:lnTo>
                  <a:pt x="299" y="144"/>
                </a:lnTo>
                <a:lnTo>
                  <a:pt x="300" y="144"/>
                </a:lnTo>
                <a:lnTo>
                  <a:pt x="300" y="144"/>
                </a:lnTo>
                <a:lnTo>
                  <a:pt x="300" y="145"/>
                </a:lnTo>
                <a:lnTo>
                  <a:pt x="301" y="145"/>
                </a:lnTo>
                <a:lnTo>
                  <a:pt x="301" y="145"/>
                </a:lnTo>
                <a:lnTo>
                  <a:pt x="301" y="145"/>
                </a:lnTo>
                <a:lnTo>
                  <a:pt x="301" y="145"/>
                </a:lnTo>
                <a:lnTo>
                  <a:pt x="303" y="145"/>
                </a:lnTo>
                <a:lnTo>
                  <a:pt x="303" y="147"/>
                </a:lnTo>
                <a:lnTo>
                  <a:pt x="303" y="147"/>
                </a:lnTo>
                <a:lnTo>
                  <a:pt x="304" y="147"/>
                </a:lnTo>
                <a:lnTo>
                  <a:pt x="304" y="147"/>
                </a:lnTo>
                <a:lnTo>
                  <a:pt x="304" y="145"/>
                </a:lnTo>
                <a:lnTo>
                  <a:pt x="304" y="145"/>
                </a:lnTo>
                <a:lnTo>
                  <a:pt x="306" y="145"/>
                </a:lnTo>
                <a:lnTo>
                  <a:pt x="306" y="145"/>
                </a:lnTo>
                <a:lnTo>
                  <a:pt x="306" y="145"/>
                </a:lnTo>
                <a:lnTo>
                  <a:pt x="307" y="145"/>
                </a:lnTo>
                <a:lnTo>
                  <a:pt x="307" y="145"/>
                </a:lnTo>
                <a:lnTo>
                  <a:pt x="307" y="145"/>
                </a:lnTo>
                <a:lnTo>
                  <a:pt x="307" y="145"/>
                </a:lnTo>
                <a:lnTo>
                  <a:pt x="307" y="144"/>
                </a:lnTo>
                <a:lnTo>
                  <a:pt x="307" y="144"/>
                </a:lnTo>
                <a:lnTo>
                  <a:pt x="308" y="144"/>
                </a:lnTo>
                <a:lnTo>
                  <a:pt x="308" y="144"/>
                </a:lnTo>
                <a:lnTo>
                  <a:pt x="308" y="144"/>
                </a:lnTo>
                <a:lnTo>
                  <a:pt x="308" y="144"/>
                </a:lnTo>
                <a:lnTo>
                  <a:pt x="308" y="144"/>
                </a:lnTo>
                <a:lnTo>
                  <a:pt x="308" y="144"/>
                </a:lnTo>
                <a:lnTo>
                  <a:pt x="310" y="143"/>
                </a:lnTo>
                <a:lnTo>
                  <a:pt x="310" y="143"/>
                </a:lnTo>
                <a:lnTo>
                  <a:pt x="310" y="141"/>
                </a:lnTo>
                <a:lnTo>
                  <a:pt x="310" y="141"/>
                </a:lnTo>
                <a:lnTo>
                  <a:pt x="310" y="141"/>
                </a:lnTo>
                <a:lnTo>
                  <a:pt x="310" y="140"/>
                </a:lnTo>
                <a:lnTo>
                  <a:pt x="308" y="140"/>
                </a:lnTo>
                <a:lnTo>
                  <a:pt x="308" y="140"/>
                </a:lnTo>
                <a:lnTo>
                  <a:pt x="307" y="140"/>
                </a:lnTo>
                <a:lnTo>
                  <a:pt x="307" y="141"/>
                </a:lnTo>
                <a:lnTo>
                  <a:pt x="307" y="141"/>
                </a:lnTo>
                <a:lnTo>
                  <a:pt x="307" y="140"/>
                </a:lnTo>
                <a:lnTo>
                  <a:pt x="307" y="140"/>
                </a:lnTo>
                <a:lnTo>
                  <a:pt x="307" y="139"/>
                </a:lnTo>
                <a:lnTo>
                  <a:pt x="308" y="139"/>
                </a:lnTo>
                <a:lnTo>
                  <a:pt x="308" y="139"/>
                </a:lnTo>
                <a:lnTo>
                  <a:pt x="308" y="137"/>
                </a:lnTo>
                <a:lnTo>
                  <a:pt x="310" y="137"/>
                </a:lnTo>
                <a:lnTo>
                  <a:pt x="310" y="137"/>
                </a:lnTo>
                <a:lnTo>
                  <a:pt x="310" y="136"/>
                </a:lnTo>
                <a:lnTo>
                  <a:pt x="310" y="136"/>
                </a:lnTo>
                <a:lnTo>
                  <a:pt x="310" y="136"/>
                </a:lnTo>
                <a:lnTo>
                  <a:pt x="310" y="136"/>
                </a:lnTo>
                <a:lnTo>
                  <a:pt x="311" y="136"/>
                </a:lnTo>
                <a:lnTo>
                  <a:pt x="311" y="136"/>
                </a:lnTo>
                <a:lnTo>
                  <a:pt x="312" y="136"/>
                </a:lnTo>
                <a:lnTo>
                  <a:pt x="311" y="136"/>
                </a:lnTo>
                <a:lnTo>
                  <a:pt x="311" y="135"/>
                </a:lnTo>
                <a:lnTo>
                  <a:pt x="311" y="135"/>
                </a:lnTo>
                <a:lnTo>
                  <a:pt x="312" y="133"/>
                </a:lnTo>
                <a:lnTo>
                  <a:pt x="312" y="133"/>
                </a:lnTo>
                <a:lnTo>
                  <a:pt x="312" y="133"/>
                </a:lnTo>
                <a:lnTo>
                  <a:pt x="312" y="132"/>
                </a:lnTo>
                <a:lnTo>
                  <a:pt x="314" y="132"/>
                </a:lnTo>
                <a:lnTo>
                  <a:pt x="314" y="132"/>
                </a:lnTo>
                <a:lnTo>
                  <a:pt x="314" y="132"/>
                </a:lnTo>
                <a:lnTo>
                  <a:pt x="314" y="130"/>
                </a:lnTo>
                <a:lnTo>
                  <a:pt x="315" y="130"/>
                </a:lnTo>
                <a:lnTo>
                  <a:pt x="315" y="130"/>
                </a:lnTo>
                <a:lnTo>
                  <a:pt x="315" y="130"/>
                </a:lnTo>
                <a:lnTo>
                  <a:pt x="315" y="129"/>
                </a:lnTo>
                <a:lnTo>
                  <a:pt x="315" y="129"/>
                </a:lnTo>
                <a:lnTo>
                  <a:pt x="316" y="129"/>
                </a:lnTo>
                <a:lnTo>
                  <a:pt x="316" y="129"/>
                </a:lnTo>
                <a:lnTo>
                  <a:pt x="318" y="129"/>
                </a:lnTo>
                <a:lnTo>
                  <a:pt x="318" y="129"/>
                </a:lnTo>
                <a:lnTo>
                  <a:pt x="318" y="129"/>
                </a:lnTo>
                <a:lnTo>
                  <a:pt x="319" y="129"/>
                </a:lnTo>
                <a:lnTo>
                  <a:pt x="319" y="128"/>
                </a:lnTo>
                <a:lnTo>
                  <a:pt x="318" y="128"/>
                </a:lnTo>
                <a:lnTo>
                  <a:pt x="319" y="128"/>
                </a:lnTo>
                <a:lnTo>
                  <a:pt x="319" y="128"/>
                </a:lnTo>
                <a:lnTo>
                  <a:pt x="321" y="128"/>
                </a:lnTo>
                <a:lnTo>
                  <a:pt x="321" y="128"/>
                </a:lnTo>
                <a:lnTo>
                  <a:pt x="321" y="128"/>
                </a:lnTo>
                <a:lnTo>
                  <a:pt x="321" y="128"/>
                </a:lnTo>
                <a:lnTo>
                  <a:pt x="321" y="126"/>
                </a:lnTo>
                <a:lnTo>
                  <a:pt x="321" y="128"/>
                </a:lnTo>
                <a:lnTo>
                  <a:pt x="321" y="126"/>
                </a:lnTo>
                <a:lnTo>
                  <a:pt x="321" y="126"/>
                </a:lnTo>
                <a:lnTo>
                  <a:pt x="321" y="128"/>
                </a:lnTo>
                <a:lnTo>
                  <a:pt x="322" y="128"/>
                </a:lnTo>
                <a:lnTo>
                  <a:pt x="322" y="128"/>
                </a:lnTo>
                <a:lnTo>
                  <a:pt x="322" y="126"/>
                </a:lnTo>
                <a:lnTo>
                  <a:pt x="323" y="128"/>
                </a:lnTo>
                <a:lnTo>
                  <a:pt x="323" y="128"/>
                </a:lnTo>
                <a:lnTo>
                  <a:pt x="323" y="128"/>
                </a:lnTo>
                <a:lnTo>
                  <a:pt x="323" y="128"/>
                </a:lnTo>
                <a:lnTo>
                  <a:pt x="325" y="128"/>
                </a:lnTo>
                <a:lnTo>
                  <a:pt x="325" y="128"/>
                </a:lnTo>
                <a:lnTo>
                  <a:pt x="326" y="128"/>
                </a:lnTo>
                <a:lnTo>
                  <a:pt x="326" y="128"/>
                </a:lnTo>
                <a:lnTo>
                  <a:pt x="326" y="128"/>
                </a:lnTo>
                <a:lnTo>
                  <a:pt x="326" y="128"/>
                </a:lnTo>
                <a:lnTo>
                  <a:pt x="326" y="126"/>
                </a:lnTo>
                <a:lnTo>
                  <a:pt x="326" y="126"/>
                </a:lnTo>
                <a:lnTo>
                  <a:pt x="326" y="125"/>
                </a:lnTo>
                <a:lnTo>
                  <a:pt x="326" y="125"/>
                </a:lnTo>
                <a:lnTo>
                  <a:pt x="327" y="125"/>
                </a:lnTo>
                <a:lnTo>
                  <a:pt x="327" y="124"/>
                </a:lnTo>
                <a:lnTo>
                  <a:pt x="327" y="124"/>
                </a:lnTo>
                <a:lnTo>
                  <a:pt x="327" y="124"/>
                </a:lnTo>
                <a:lnTo>
                  <a:pt x="329" y="124"/>
                </a:lnTo>
                <a:lnTo>
                  <a:pt x="329" y="122"/>
                </a:lnTo>
                <a:lnTo>
                  <a:pt x="329" y="122"/>
                </a:lnTo>
                <a:lnTo>
                  <a:pt x="329" y="122"/>
                </a:lnTo>
                <a:lnTo>
                  <a:pt x="329" y="122"/>
                </a:lnTo>
                <a:lnTo>
                  <a:pt x="330" y="122"/>
                </a:lnTo>
                <a:lnTo>
                  <a:pt x="330" y="121"/>
                </a:lnTo>
                <a:lnTo>
                  <a:pt x="330" y="121"/>
                </a:lnTo>
                <a:lnTo>
                  <a:pt x="330" y="121"/>
                </a:lnTo>
                <a:lnTo>
                  <a:pt x="330" y="119"/>
                </a:lnTo>
                <a:lnTo>
                  <a:pt x="332" y="119"/>
                </a:lnTo>
                <a:lnTo>
                  <a:pt x="332" y="119"/>
                </a:lnTo>
                <a:lnTo>
                  <a:pt x="332" y="119"/>
                </a:lnTo>
                <a:lnTo>
                  <a:pt x="332" y="118"/>
                </a:lnTo>
                <a:lnTo>
                  <a:pt x="332" y="118"/>
                </a:lnTo>
                <a:lnTo>
                  <a:pt x="332" y="117"/>
                </a:lnTo>
                <a:lnTo>
                  <a:pt x="332" y="117"/>
                </a:lnTo>
                <a:lnTo>
                  <a:pt x="332" y="117"/>
                </a:lnTo>
                <a:lnTo>
                  <a:pt x="332" y="115"/>
                </a:lnTo>
                <a:lnTo>
                  <a:pt x="332" y="115"/>
                </a:lnTo>
                <a:lnTo>
                  <a:pt x="332" y="115"/>
                </a:lnTo>
                <a:lnTo>
                  <a:pt x="332" y="114"/>
                </a:lnTo>
                <a:lnTo>
                  <a:pt x="332" y="114"/>
                </a:lnTo>
                <a:lnTo>
                  <a:pt x="332" y="114"/>
                </a:lnTo>
                <a:lnTo>
                  <a:pt x="332" y="114"/>
                </a:lnTo>
                <a:lnTo>
                  <a:pt x="332" y="113"/>
                </a:lnTo>
                <a:lnTo>
                  <a:pt x="332" y="113"/>
                </a:lnTo>
                <a:lnTo>
                  <a:pt x="332" y="113"/>
                </a:lnTo>
                <a:lnTo>
                  <a:pt x="333" y="111"/>
                </a:lnTo>
                <a:lnTo>
                  <a:pt x="333" y="111"/>
                </a:lnTo>
                <a:lnTo>
                  <a:pt x="334" y="111"/>
                </a:lnTo>
                <a:lnTo>
                  <a:pt x="334" y="110"/>
                </a:lnTo>
                <a:lnTo>
                  <a:pt x="334" y="110"/>
                </a:lnTo>
                <a:lnTo>
                  <a:pt x="336" y="110"/>
                </a:lnTo>
                <a:lnTo>
                  <a:pt x="336" y="109"/>
                </a:lnTo>
                <a:lnTo>
                  <a:pt x="336" y="109"/>
                </a:lnTo>
                <a:lnTo>
                  <a:pt x="337" y="109"/>
                </a:lnTo>
                <a:lnTo>
                  <a:pt x="337" y="109"/>
                </a:lnTo>
                <a:lnTo>
                  <a:pt x="337" y="109"/>
                </a:lnTo>
                <a:lnTo>
                  <a:pt x="338" y="109"/>
                </a:lnTo>
                <a:lnTo>
                  <a:pt x="338" y="109"/>
                </a:lnTo>
                <a:lnTo>
                  <a:pt x="338" y="109"/>
                </a:lnTo>
                <a:lnTo>
                  <a:pt x="340" y="109"/>
                </a:lnTo>
                <a:lnTo>
                  <a:pt x="340" y="107"/>
                </a:lnTo>
                <a:lnTo>
                  <a:pt x="340" y="107"/>
                </a:lnTo>
                <a:lnTo>
                  <a:pt x="340" y="107"/>
                </a:lnTo>
                <a:lnTo>
                  <a:pt x="340" y="107"/>
                </a:lnTo>
                <a:lnTo>
                  <a:pt x="341" y="107"/>
                </a:lnTo>
                <a:lnTo>
                  <a:pt x="341" y="107"/>
                </a:lnTo>
                <a:lnTo>
                  <a:pt x="342" y="107"/>
                </a:lnTo>
                <a:lnTo>
                  <a:pt x="342" y="107"/>
                </a:lnTo>
                <a:lnTo>
                  <a:pt x="344" y="107"/>
                </a:lnTo>
                <a:lnTo>
                  <a:pt x="344" y="107"/>
                </a:lnTo>
                <a:lnTo>
                  <a:pt x="345" y="107"/>
                </a:lnTo>
                <a:lnTo>
                  <a:pt x="345" y="106"/>
                </a:lnTo>
                <a:lnTo>
                  <a:pt x="345" y="106"/>
                </a:lnTo>
                <a:lnTo>
                  <a:pt x="345" y="106"/>
                </a:lnTo>
                <a:lnTo>
                  <a:pt x="345" y="107"/>
                </a:lnTo>
                <a:lnTo>
                  <a:pt x="347" y="107"/>
                </a:lnTo>
                <a:lnTo>
                  <a:pt x="347" y="107"/>
                </a:lnTo>
                <a:lnTo>
                  <a:pt x="347" y="107"/>
                </a:lnTo>
                <a:lnTo>
                  <a:pt x="347" y="107"/>
                </a:lnTo>
                <a:lnTo>
                  <a:pt x="347" y="107"/>
                </a:lnTo>
                <a:lnTo>
                  <a:pt x="348" y="107"/>
                </a:lnTo>
                <a:lnTo>
                  <a:pt x="348" y="109"/>
                </a:lnTo>
                <a:lnTo>
                  <a:pt x="348" y="109"/>
                </a:lnTo>
                <a:lnTo>
                  <a:pt x="348" y="107"/>
                </a:lnTo>
                <a:lnTo>
                  <a:pt x="349" y="107"/>
                </a:lnTo>
                <a:lnTo>
                  <a:pt x="349" y="107"/>
                </a:lnTo>
                <a:lnTo>
                  <a:pt x="349" y="106"/>
                </a:lnTo>
                <a:lnTo>
                  <a:pt x="349" y="106"/>
                </a:lnTo>
                <a:lnTo>
                  <a:pt x="349" y="106"/>
                </a:lnTo>
                <a:lnTo>
                  <a:pt x="351" y="106"/>
                </a:lnTo>
                <a:lnTo>
                  <a:pt x="351" y="104"/>
                </a:lnTo>
                <a:lnTo>
                  <a:pt x="351" y="104"/>
                </a:lnTo>
                <a:lnTo>
                  <a:pt x="351" y="103"/>
                </a:lnTo>
                <a:lnTo>
                  <a:pt x="351" y="103"/>
                </a:lnTo>
                <a:lnTo>
                  <a:pt x="351" y="103"/>
                </a:lnTo>
                <a:lnTo>
                  <a:pt x="351" y="103"/>
                </a:lnTo>
                <a:lnTo>
                  <a:pt x="351" y="103"/>
                </a:lnTo>
                <a:lnTo>
                  <a:pt x="351" y="103"/>
                </a:lnTo>
                <a:lnTo>
                  <a:pt x="352" y="103"/>
                </a:lnTo>
                <a:lnTo>
                  <a:pt x="352" y="103"/>
                </a:lnTo>
                <a:lnTo>
                  <a:pt x="352" y="103"/>
                </a:lnTo>
                <a:lnTo>
                  <a:pt x="353" y="103"/>
                </a:lnTo>
                <a:lnTo>
                  <a:pt x="353" y="103"/>
                </a:lnTo>
                <a:lnTo>
                  <a:pt x="353" y="103"/>
                </a:lnTo>
                <a:lnTo>
                  <a:pt x="355" y="103"/>
                </a:lnTo>
                <a:lnTo>
                  <a:pt x="355" y="103"/>
                </a:lnTo>
                <a:lnTo>
                  <a:pt x="355" y="103"/>
                </a:lnTo>
                <a:lnTo>
                  <a:pt x="355" y="103"/>
                </a:lnTo>
                <a:lnTo>
                  <a:pt x="356" y="103"/>
                </a:lnTo>
                <a:lnTo>
                  <a:pt x="356" y="103"/>
                </a:lnTo>
                <a:lnTo>
                  <a:pt x="356" y="103"/>
                </a:lnTo>
                <a:lnTo>
                  <a:pt x="356" y="103"/>
                </a:lnTo>
                <a:lnTo>
                  <a:pt x="356" y="104"/>
                </a:lnTo>
                <a:lnTo>
                  <a:pt x="356" y="103"/>
                </a:lnTo>
                <a:lnTo>
                  <a:pt x="358" y="103"/>
                </a:lnTo>
                <a:lnTo>
                  <a:pt x="358" y="103"/>
                </a:lnTo>
                <a:lnTo>
                  <a:pt x="358" y="103"/>
                </a:lnTo>
                <a:lnTo>
                  <a:pt x="359" y="103"/>
                </a:lnTo>
                <a:lnTo>
                  <a:pt x="359" y="103"/>
                </a:lnTo>
                <a:lnTo>
                  <a:pt x="359" y="103"/>
                </a:lnTo>
                <a:lnTo>
                  <a:pt x="359" y="103"/>
                </a:lnTo>
                <a:lnTo>
                  <a:pt x="359" y="102"/>
                </a:lnTo>
                <a:lnTo>
                  <a:pt x="359" y="102"/>
                </a:lnTo>
                <a:lnTo>
                  <a:pt x="359" y="100"/>
                </a:lnTo>
                <a:lnTo>
                  <a:pt x="359" y="100"/>
                </a:lnTo>
                <a:lnTo>
                  <a:pt x="359" y="100"/>
                </a:lnTo>
                <a:lnTo>
                  <a:pt x="359" y="100"/>
                </a:lnTo>
                <a:lnTo>
                  <a:pt x="360" y="100"/>
                </a:lnTo>
                <a:lnTo>
                  <a:pt x="360" y="100"/>
                </a:lnTo>
                <a:lnTo>
                  <a:pt x="360" y="100"/>
                </a:lnTo>
                <a:lnTo>
                  <a:pt x="362" y="100"/>
                </a:lnTo>
                <a:lnTo>
                  <a:pt x="362" y="100"/>
                </a:lnTo>
                <a:lnTo>
                  <a:pt x="362" y="100"/>
                </a:lnTo>
                <a:lnTo>
                  <a:pt x="362" y="100"/>
                </a:lnTo>
                <a:lnTo>
                  <a:pt x="362" y="99"/>
                </a:lnTo>
                <a:lnTo>
                  <a:pt x="363" y="98"/>
                </a:lnTo>
                <a:lnTo>
                  <a:pt x="364" y="98"/>
                </a:lnTo>
                <a:lnTo>
                  <a:pt x="364" y="99"/>
                </a:lnTo>
                <a:lnTo>
                  <a:pt x="366" y="100"/>
                </a:lnTo>
                <a:lnTo>
                  <a:pt x="366" y="100"/>
                </a:lnTo>
                <a:lnTo>
                  <a:pt x="364" y="100"/>
                </a:lnTo>
                <a:lnTo>
                  <a:pt x="364" y="100"/>
                </a:lnTo>
                <a:lnTo>
                  <a:pt x="363" y="103"/>
                </a:lnTo>
                <a:lnTo>
                  <a:pt x="362" y="104"/>
                </a:lnTo>
                <a:lnTo>
                  <a:pt x="362" y="104"/>
                </a:lnTo>
                <a:lnTo>
                  <a:pt x="360" y="106"/>
                </a:lnTo>
                <a:lnTo>
                  <a:pt x="360" y="106"/>
                </a:lnTo>
                <a:lnTo>
                  <a:pt x="359" y="107"/>
                </a:lnTo>
                <a:lnTo>
                  <a:pt x="359" y="107"/>
                </a:lnTo>
                <a:lnTo>
                  <a:pt x="359" y="109"/>
                </a:lnTo>
                <a:lnTo>
                  <a:pt x="358" y="110"/>
                </a:lnTo>
                <a:lnTo>
                  <a:pt x="356" y="111"/>
                </a:lnTo>
                <a:lnTo>
                  <a:pt x="353" y="114"/>
                </a:lnTo>
                <a:lnTo>
                  <a:pt x="353" y="115"/>
                </a:lnTo>
                <a:lnTo>
                  <a:pt x="352" y="115"/>
                </a:lnTo>
                <a:lnTo>
                  <a:pt x="351" y="117"/>
                </a:lnTo>
                <a:lnTo>
                  <a:pt x="349" y="118"/>
                </a:lnTo>
                <a:lnTo>
                  <a:pt x="349" y="119"/>
                </a:lnTo>
                <a:lnTo>
                  <a:pt x="348" y="119"/>
                </a:lnTo>
                <a:lnTo>
                  <a:pt x="349" y="121"/>
                </a:lnTo>
                <a:lnTo>
                  <a:pt x="351" y="122"/>
                </a:lnTo>
                <a:lnTo>
                  <a:pt x="351" y="122"/>
                </a:lnTo>
                <a:lnTo>
                  <a:pt x="351" y="122"/>
                </a:lnTo>
                <a:lnTo>
                  <a:pt x="352" y="122"/>
                </a:lnTo>
                <a:lnTo>
                  <a:pt x="352" y="124"/>
                </a:lnTo>
                <a:lnTo>
                  <a:pt x="353" y="124"/>
                </a:lnTo>
                <a:lnTo>
                  <a:pt x="353" y="125"/>
                </a:lnTo>
                <a:lnTo>
                  <a:pt x="355" y="125"/>
                </a:lnTo>
                <a:lnTo>
                  <a:pt x="355" y="125"/>
                </a:lnTo>
                <a:lnTo>
                  <a:pt x="355" y="125"/>
                </a:lnTo>
                <a:lnTo>
                  <a:pt x="355" y="125"/>
                </a:lnTo>
                <a:lnTo>
                  <a:pt x="356" y="125"/>
                </a:lnTo>
                <a:lnTo>
                  <a:pt x="356" y="126"/>
                </a:lnTo>
                <a:lnTo>
                  <a:pt x="356" y="126"/>
                </a:lnTo>
                <a:lnTo>
                  <a:pt x="356" y="128"/>
                </a:lnTo>
                <a:lnTo>
                  <a:pt x="358" y="128"/>
                </a:lnTo>
                <a:lnTo>
                  <a:pt x="358" y="128"/>
                </a:lnTo>
                <a:lnTo>
                  <a:pt x="359" y="128"/>
                </a:lnTo>
                <a:lnTo>
                  <a:pt x="359" y="129"/>
                </a:lnTo>
                <a:lnTo>
                  <a:pt x="360" y="129"/>
                </a:lnTo>
                <a:lnTo>
                  <a:pt x="360" y="129"/>
                </a:lnTo>
                <a:lnTo>
                  <a:pt x="362" y="129"/>
                </a:lnTo>
                <a:lnTo>
                  <a:pt x="362" y="130"/>
                </a:lnTo>
                <a:lnTo>
                  <a:pt x="363" y="130"/>
                </a:lnTo>
                <a:lnTo>
                  <a:pt x="363" y="130"/>
                </a:lnTo>
                <a:lnTo>
                  <a:pt x="364" y="132"/>
                </a:lnTo>
                <a:lnTo>
                  <a:pt x="364" y="133"/>
                </a:lnTo>
                <a:lnTo>
                  <a:pt x="366" y="133"/>
                </a:lnTo>
                <a:lnTo>
                  <a:pt x="366" y="133"/>
                </a:lnTo>
                <a:lnTo>
                  <a:pt x="367" y="135"/>
                </a:lnTo>
                <a:lnTo>
                  <a:pt x="367" y="135"/>
                </a:lnTo>
                <a:lnTo>
                  <a:pt x="368" y="136"/>
                </a:lnTo>
                <a:lnTo>
                  <a:pt x="368" y="136"/>
                </a:lnTo>
                <a:lnTo>
                  <a:pt x="370" y="136"/>
                </a:lnTo>
                <a:lnTo>
                  <a:pt x="370" y="136"/>
                </a:lnTo>
                <a:lnTo>
                  <a:pt x="370" y="137"/>
                </a:lnTo>
                <a:lnTo>
                  <a:pt x="370" y="137"/>
                </a:lnTo>
                <a:lnTo>
                  <a:pt x="370" y="139"/>
                </a:lnTo>
                <a:lnTo>
                  <a:pt x="370" y="141"/>
                </a:lnTo>
                <a:lnTo>
                  <a:pt x="370" y="141"/>
                </a:lnTo>
                <a:lnTo>
                  <a:pt x="370" y="141"/>
                </a:lnTo>
                <a:lnTo>
                  <a:pt x="371" y="143"/>
                </a:lnTo>
                <a:lnTo>
                  <a:pt x="373" y="144"/>
                </a:lnTo>
                <a:lnTo>
                  <a:pt x="373" y="144"/>
                </a:lnTo>
                <a:lnTo>
                  <a:pt x="374" y="144"/>
                </a:lnTo>
                <a:lnTo>
                  <a:pt x="374" y="145"/>
                </a:lnTo>
                <a:lnTo>
                  <a:pt x="375" y="145"/>
                </a:lnTo>
                <a:lnTo>
                  <a:pt x="375" y="147"/>
                </a:lnTo>
                <a:lnTo>
                  <a:pt x="375" y="147"/>
                </a:lnTo>
                <a:lnTo>
                  <a:pt x="375" y="147"/>
                </a:lnTo>
                <a:lnTo>
                  <a:pt x="377" y="148"/>
                </a:lnTo>
                <a:lnTo>
                  <a:pt x="377" y="148"/>
                </a:lnTo>
                <a:lnTo>
                  <a:pt x="377" y="150"/>
                </a:lnTo>
                <a:lnTo>
                  <a:pt x="377" y="150"/>
                </a:lnTo>
                <a:lnTo>
                  <a:pt x="378" y="150"/>
                </a:lnTo>
                <a:lnTo>
                  <a:pt x="378" y="150"/>
                </a:lnTo>
                <a:lnTo>
                  <a:pt x="378" y="151"/>
                </a:lnTo>
                <a:lnTo>
                  <a:pt x="378" y="152"/>
                </a:lnTo>
                <a:lnTo>
                  <a:pt x="379" y="152"/>
                </a:lnTo>
                <a:lnTo>
                  <a:pt x="379" y="154"/>
                </a:lnTo>
                <a:lnTo>
                  <a:pt x="379" y="154"/>
                </a:lnTo>
                <a:lnTo>
                  <a:pt x="381" y="154"/>
                </a:lnTo>
                <a:lnTo>
                  <a:pt x="381" y="155"/>
                </a:lnTo>
                <a:lnTo>
                  <a:pt x="381" y="155"/>
                </a:lnTo>
                <a:lnTo>
                  <a:pt x="381" y="156"/>
                </a:lnTo>
                <a:lnTo>
                  <a:pt x="381" y="156"/>
                </a:lnTo>
                <a:lnTo>
                  <a:pt x="381" y="156"/>
                </a:lnTo>
                <a:lnTo>
                  <a:pt x="381" y="158"/>
                </a:lnTo>
                <a:lnTo>
                  <a:pt x="382" y="158"/>
                </a:lnTo>
                <a:lnTo>
                  <a:pt x="382" y="158"/>
                </a:lnTo>
                <a:lnTo>
                  <a:pt x="384" y="159"/>
                </a:lnTo>
                <a:lnTo>
                  <a:pt x="384" y="161"/>
                </a:lnTo>
                <a:lnTo>
                  <a:pt x="385" y="163"/>
                </a:lnTo>
                <a:lnTo>
                  <a:pt x="385" y="163"/>
                </a:lnTo>
                <a:lnTo>
                  <a:pt x="385" y="165"/>
                </a:lnTo>
                <a:lnTo>
                  <a:pt x="386" y="165"/>
                </a:lnTo>
                <a:lnTo>
                  <a:pt x="386" y="166"/>
                </a:lnTo>
                <a:lnTo>
                  <a:pt x="386" y="167"/>
                </a:lnTo>
                <a:lnTo>
                  <a:pt x="386" y="167"/>
                </a:lnTo>
                <a:lnTo>
                  <a:pt x="388" y="167"/>
                </a:lnTo>
                <a:lnTo>
                  <a:pt x="388" y="169"/>
                </a:lnTo>
                <a:lnTo>
                  <a:pt x="388" y="169"/>
                </a:lnTo>
                <a:lnTo>
                  <a:pt x="388" y="170"/>
                </a:lnTo>
                <a:lnTo>
                  <a:pt x="389" y="170"/>
                </a:lnTo>
                <a:lnTo>
                  <a:pt x="389" y="171"/>
                </a:lnTo>
                <a:lnTo>
                  <a:pt x="389" y="171"/>
                </a:lnTo>
                <a:lnTo>
                  <a:pt x="389" y="173"/>
                </a:lnTo>
                <a:lnTo>
                  <a:pt x="389" y="173"/>
                </a:lnTo>
                <a:lnTo>
                  <a:pt x="389" y="174"/>
                </a:lnTo>
                <a:lnTo>
                  <a:pt x="389" y="174"/>
                </a:lnTo>
                <a:lnTo>
                  <a:pt x="389" y="174"/>
                </a:lnTo>
                <a:lnTo>
                  <a:pt x="389" y="176"/>
                </a:lnTo>
                <a:lnTo>
                  <a:pt x="388" y="177"/>
                </a:lnTo>
                <a:lnTo>
                  <a:pt x="388" y="177"/>
                </a:lnTo>
                <a:lnTo>
                  <a:pt x="388" y="180"/>
                </a:lnTo>
                <a:lnTo>
                  <a:pt x="388" y="181"/>
                </a:lnTo>
                <a:lnTo>
                  <a:pt x="388" y="182"/>
                </a:lnTo>
                <a:lnTo>
                  <a:pt x="388" y="184"/>
                </a:lnTo>
                <a:lnTo>
                  <a:pt x="388" y="185"/>
                </a:lnTo>
                <a:lnTo>
                  <a:pt x="388" y="188"/>
                </a:lnTo>
                <a:lnTo>
                  <a:pt x="388" y="188"/>
                </a:lnTo>
                <a:lnTo>
                  <a:pt x="388" y="188"/>
                </a:lnTo>
                <a:lnTo>
                  <a:pt x="388" y="189"/>
                </a:lnTo>
                <a:lnTo>
                  <a:pt x="386" y="189"/>
                </a:lnTo>
                <a:lnTo>
                  <a:pt x="386" y="191"/>
                </a:lnTo>
                <a:lnTo>
                  <a:pt x="386" y="192"/>
                </a:lnTo>
                <a:lnTo>
                  <a:pt x="386" y="193"/>
                </a:lnTo>
                <a:lnTo>
                  <a:pt x="385" y="193"/>
                </a:lnTo>
                <a:lnTo>
                  <a:pt x="384" y="193"/>
                </a:lnTo>
                <a:lnTo>
                  <a:pt x="384" y="193"/>
                </a:lnTo>
                <a:lnTo>
                  <a:pt x="382" y="192"/>
                </a:lnTo>
                <a:lnTo>
                  <a:pt x="381" y="192"/>
                </a:lnTo>
                <a:lnTo>
                  <a:pt x="381" y="192"/>
                </a:lnTo>
                <a:lnTo>
                  <a:pt x="381" y="195"/>
                </a:lnTo>
                <a:lnTo>
                  <a:pt x="381" y="196"/>
                </a:lnTo>
                <a:lnTo>
                  <a:pt x="381" y="197"/>
                </a:lnTo>
                <a:lnTo>
                  <a:pt x="382" y="199"/>
                </a:lnTo>
                <a:lnTo>
                  <a:pt x="382" y="199"/>
                </a:lnTo>
                <a:lnTo>
                  <a:pt x="382" y="200"/>
                </a:lnTo>
                <a:lnTo>
                  <a:pt x="382" y="202"/>
                </a:lnTo>
                <a:lnTo>
                  <a:pt x="382" y="204"/>
                </a:lnTo>
                <a:lnTo>
                  <a:pt x="382" y="206"/>
                </a:lnTo>
                <a:lnTo>
                  <a:pt x="384" y="206"/>
                </a:lnTo>
                <a:lnTo>
                  <a:pt x="384" y="206"/>
                </a:lnTo>
                <a:lnTo>
                  <a:pt x="384" y="207"/>
                </a:lnTo>
                <a:lnTo>
                  <a:pt x="384" y="207"/>
                </a:lnTo>
                <a:lnTo>
                  <a:pt x="384" y="208"/>
                </a:lnTo>
                <a:lnTo>
                  <a:pt x="385" y="210"/>
                </a:lnTo>
                <a:lnTo>
                  <a:pt x="386" y="214"/>
                </a:lnTo>
                <a:lnTo>
                  <a:pt x="388" y="217"/>
                </a:lnTo>
                <a:lnTo>
                  <a:pt x="388" y="218"/>
                </a:lnTo>
                <a:lnTo>
                  <a:pt x="389" y="218"/>
                </a:lnTo>
                <a:lnTo>
                  <a:pt x="389" y="219"/>
                </a:lnTo>
                <a:lnTo>
                  <a:pt x="389" y="221"/>
                </a:lnTo>
                <a:lnTo>
                  <a:pt x="390" y="221"/>
                </a:lnTo>
                <a:lnTo>
                  <a:pt x="390" y="222"/>
                </a:lnTo>
                <a:lnTo>
                  <a:pt x="390" y="222"/>
                </a:lnTo>
                <a:lnTo>
                  <a:pt x="392" y="223"/>
                </a:lnTo>
                <a:lnTo>
                  <a:pt x="392" y="223"/>
                </a:lnTo>
                <a:lnTo>
                  <a:pt x="392" y="225"/>
                </a:lnTo>
                <a:lnTo>
                  <a:pt x="392" y="225"/>
                </a:lnTo>
                <a:lnTo>
                  <a:pt x="392" y="226"/>
                </a:lnTo>
                <a:lnTo>
                  <a:pt x="392" y="226"/>
                </a:lnTo>
                <a:lnTo>
                  <a:pt x="392" y="226"/>
                </a:lnTo>
                <a:lnTo>
                  <a:pt x="393" y="226"/>
                </a:lnTo>
                <a:lnTo>
                  <a:pt x="393" y="228"/>
                </a:lnTo>
                <a:lnTo>
                  <a:pt x="393" y="228"/>
                </a:lnTo>
                <a:lnTo>
                  <a:pt x="393" y="229"/>
                </a:lnTo>
                <a:lnTo>
                  <a:pt x="394" y="229"/>
                </a:lnTo>
                <a:lnTo>
                  <a:pt x="394" y="229"/>
                </a:lnTo>
                <a:lnTo>
                  <a:pt x="394" y="230"/>
                </a:lnTo>
                <a:lnTo>
                  <a:pt x="394" y="232"/>
                </a:lnTo>
                <a:lnTo>
                  <a:pt x="394" y="232"/>
                </a:lnTo>
                <a:lnTo>
                  <a:pt x="394" y="232"/>
                </a:lnTo>
                <a:lnTo>
                  <a:pt x="394" y="233"/>
                </a:lnTo>
                <a:lnTo>
                  <a:pt x="396" y="233"/>
                </a:lnTo>
                <a:lnTo>
                  <a:pt x="396" y="234"/>
                </a:lnTo>
                <a:lnTo>
                  <a:pt x="396" y="234"/>
                </a:lnTo>
                <a:lnTo>
                  <a:pt x="396" y="234"/>
                </a:lnTo>
                <a:lnTo>
                  <a:pt x="396" y="234"/>
                </a:lnTo>
                <a:lnTo>
                  <a:pt x="396" y="236"/>
                </a:lnTo>
                <a:lnTo>
                  <a:pt x="397" y="236"/>
                </a:lnTo>
                <a:lnTo>
                  <a:pt x="397" y="236"/>
                </a:lnTo>
                <a:lnTo>
                  <a:pt x="397" y="237"/>
                </a:lnTo>
                <a:lnTo>
                  <a:pt x="396" y="237"/>
                </a:lnTo>
                <a:lnTo>
                  <a:pt x="396" y="237"/>
                </a:lnTo>
                <a:lnTo>
                  <a:pt x="394" y="237"/>
                </a:lnTo>
                <a:lnTo>
                  <a:pt x="394" y="237"/>
                </a:lnTo>
                <a:lnTo>
                  <a:pt x="393" y="237"/>
                </a:lnTo>
                <a:lnTo>
                  <a:pt x="393" y="237"/>
                </a:lnTo>
                <a:lnTo>
                  <a:pt x="392" y="237"/>
                </a:lnTo>
                <a:lnTo>
                  <a:pt x="392" y="237"/>
                </a:lnTo>
                <a:lnTo>
                  <a:pt x="392" y="237"/>
                </a:lnTo>
                <a:lnTo>
                  <a:pt x="390" y="237"/>
                </a:lnTo>
                <a:lnTo>
                  <a:pt x="390" y="237"/>
                </a:lnTo>
                <a:lnTo>
                  <a:pt x="389" y="237"/>
                </a:lnTo>
                <a:lnTo>
                  <a:pt x="389" y="237"/>
                </a:lnTo>
                <a:lnTo>
                  <a:pt x="388" y="239"/>
                </a:lnTo>
                <a:lnTo>
                  <a:pt x="388" y="240"/>
                </a:lnTo>
                <a:lnTo>
                  <a:pt x="386" y="243"/>
                </a:lnTo>
                <a:lnTo>
                  <a:pt x="385" y="244"/>
                </a:lnTo>
                <a:lnTo>
                  <a:pt x="384" y="248"/>
                </a:lnTo>
                <a:lnTo>
                  <a:pt x="384" y="248"/>
                </a:lnTo>
                <a:lnTo>
                  <a:pt x="384" y="248"/>
                </a:lnTo>
                <a:lnTo>
                  <a:pt x="384" y="249"/>
                </a:lnTo>
                <a:lnTo>
                  <a:pt x="384" y="249"/>
                </a:lnTo>
                <a:lnTo>
                  <a:pt x="382" y="249"/>
                </a:lnTo>
                <a:lnTo>
                  <a:pt x="382" y="249"/>
                </a:lnTo>
                <a:lnTo>
                  <a:pt x="381" y="249"/>
                </a:lnTo>
                <a:lnTo>
                  <a:pt x="381" y="249"/>
                </a:lnTo>
                <a:lnTo>
                  <a:pt x="379" y="249"/>
                </a:lnTo>
                <a:lnTo>
                  <a:pt x="378" y="249"/>
                </a:lnTo>
                <a:lnTo>
                  <a:pt x="378" y="249"/>
                </a:lnTo>
                <a:lnTo>
                  <a:pt x="378" y="251"/>
                </a:lnTo>
                <a:lnTo>
                  <a:pt x="378" y="251"/>
                </a:lnTo>
                <a:lnTo>
                  <a:pt x="377" y="251"/>
                </a:lnTo>
                <a:lnTo>
                  <a:pt x="377" y="252"/>
                </a:lnTo>
                <a:lnTo>
                  <a:pt x="377" y="252"/>
                </a:lnTo>
                <a:lnTo>
                  <a:pt x="377" y="254"/>
                </a:lnTo>
                <a:lnTo>
                  <a:pt x="377" y="254"/>
                </a:lnTo>
                <a:lnTo>
                  <a:pt x="377" y="254"/>
                </a:lnTo>
                <a:lnTo>
                  <a:pt x="375" y="255"/>
                </a:lnTo>
                <a:lnTo>
                  <a:pt x="375" y="255"/>
                </a:lnTo>
                <a:lnTo>
                  <a:pt x="375" y="256"/>
                </a:lnTo>
                <a:lnTo>
                  <a:pt x="375" y="256"/>
                </a:lnTo>
                <a:lnTo>
                  <a:pt x="375" y="258"/>
                </a:lnTo>
                <a:lnTo>
                  <a:pt x="375" y="258"/>
                </a:lnTo>
                <a:lnTo>
                  <a:pt x="375" y="259"/>
                </a:lnTo>
                <a:lnTo>
                  <a:pt x="375" y="259"/>
                </a:lnTo>
                <a:lnTo>
                  <a:pt x="375" y="259"/>
                </a:lnTo>
                <a:lnTo>
                  <a:pt x="374" y="260"/>
                </a:lnTo>
                <a:lnTo>
                  <a:pt x="374" y="260"/>
                </a:lnTo>
                <a:lnTo>
                  <a:pt x="374" y="262"/>
                </a:lnTo>
                <a:lnTo>
                  <a:pt x="373" y="263"/>
                </a:lnTo>
                <a:lnTo>
                  <a:pt x="373" y="263"/>
                </a:lnTo>
                <a:lnTo>
                  <a:pt x="373" y="264"/>
                </a:lnTo>
                <a:lnTo>
                  <a:pt x="374" y="264"/>
                </a:lnTo>
                <a:lnTo>
                  <a:pt x="374" y="264"/>
                </a:lnTo>
                <a:lnTo>
                  <a:pt x="374" y="264"/>
                </a:lnTo>
                <a:lnTo>
                  <a:pt x="375" y="264"/>
                </a:lnTo>
                <a:lnTo>
                  <a:pt x="374" y="264"/>
                </a:lnTo>
                <a:lnTo>
                  <a:pt x="374" y="266"/>
                </a:lnTo>
                <a:lnTo>
                  <a:pt x="374" y="266"/>
                </a:lnTo>
                <a:lnTo>
                  <a:pt x="374" y="266"/>
                </a:lnTo>
                <a:lnTo>
                  <a:pt x="374" y="267"/>
                </a:lnTo>
                <a:lnTo>
                  <a:pt x="373" y="267"/>
                </a:lnTo>
                <a:lnTo>
                  <a:pt x="373" y="267"/>
                </a:lnTo>
                <a:lnTo>
                  <a:pt x="373" y="267"/>
                </a:lnTo>
                <a:lnTo>
                  <a:pt x="373" y="269"/>
                </a:lnTo>
                <a:lnTo>
                  <a:pt x="373" y="269"/>
                </a:lnTo>
                <a:lnTo>
                  <a:pt x="373" y="270"/>
                </a:lnTo>
                <a:lnTo>
                  <a:pt x="371" y="270"/>
                </a:lnTo>
                <a:lnTo>
                  <a:pt x="371" y="270"/>
                </a:lnTo>
                <a:lnTo>
                  <a:pt x="370" y="270"/>
                </a:lnTo>
                <a:lnTo>
                  <a:pt x="370" y="270"/>
                </a:lnTo>
                <a:lnTo>
                  <a:pt x="368" y="270"/>
                </a:lnTo>
                <a:lnTo>
                  <a:pt x="367" y="270"/>
                </a:lnTo>
                <a:lnTo>
                  <a:pt x="367" y="270"/>
                </a:lnTo>
                <a:lnTo>
                  <a:pt x="367" y="271"/>
                </a:lnTo>
                <a:lnTo>
                  <a:pt x="367" y="271"/>
                </a:lnTo>
                <a:lnTo>
                  <a:pt x="367" y="271"/>
                </a:lnTo>
                <a:lnTo>
                  <a:pt x="366" y="271"/>
                </a:lnTo>
                <a:lnTo>
                  <a:pt x="366" y="273"/>
                </a:lnTo>
                <a:lnTo>
                  <a:pt x="364" y="273"/>
                </a:lnTo>
                <a:lnTo>
                  <a:pt x="364" y="273"/>
                </a:lnTo>
                <a:lnTo>
                  <a:pt x="364" y="273"/>
                </a:lnTo>
                <a:lnTo>
                  <a:pt x="364" y="273"/>
                </a:lnTo>
                <a:lnTo>
                  <a:pt x="363" y="273"/>
                </a:lnTo>
                <a:lnTo>
                  <a:pt x="363" y="273"/>
                </a:lnTo>
                <a:lnTo>
                  <a:pt x="360" y="274"/>
                </a:lnTo>
                <a:lnTo>
                  <a:pt x="360" y="274"/>
                </a:lnTo>
                <a:lnTo>
                  <a:pt x="360" y="275"/>
                </a:lnTo>
                <a:lnTo>
                  <a:pt x="360" y="275"/>
                </a:lnTo>
                <a:lnTo>
                  <a:pt x="360" y="275"/>
                </a:lnTo>
                <a:lnTo>
                  <a:pt x="360" y="277"/>
                </a:lnTo>
                <a:lnTo>
                  <a:pt x="359" y="277"/>
                </a:lnTo>
                <a:lnTo>
                  <a:pt x="359" y="278"/>
                </a:lnTo>
                <a:lnTo>
                  <a:pt x="358" y="278"/>
                </a:lnTo>
                <a:lnTo>
                  <a:pt x="358" y="278"/>
                </a:lnTo>
                <a:lnTo>
                  <a:pt x="356" y="278"/>
                </a:lnTo>
                <a:lnTo>
                  <a:pt x="356" y="278"/>
                </a:lnTo>
                <a:lnTo>
                  <a:pt x="356" y="278"/>
                </a:lnTo>
                <a:lnTo>
                  <a:pt x="356" y="280"/>
                </a:lnTo>
                <a:lnTo>
                  <a:pt x="355" y="280"/>
                </a:lnTo>
                <a:lnTo>
                  <a:pt x="355" y="281"/>
                </a:lnTo>
                <a:lnTo>
                  <a:pt x="353" y="282"/>
                </a:lnTo>
                <a:lnTo>
                  <a:pt x="353" y="282"/>
                </a:lnTo>
                <a:lnTo>
                  <a:pt x="353" y="282"/>
                </a:lnTo>
                <a:lnTo>
                  <a:pt x="352" y="282"/>
                </a:lnTo>
                <a:lnTo>
                  <a:pt x="352" y="282"/>
                </a:lnTo>
                <a:lnTo>
                  <a:pt x="351" y="284"/>
                </a:lnTo>
                <a:lnTo>
                  <a:pt x="351" y="284"/>
                </a:lnTo>
                <a:lnTo>
                  <a:pt x="351" y="284"/>
                </a:lnTo>
                <a:lnTo>
                  <a:pt x="351" y="284"/>
                </a:lnTo>
                <a:lnTo>
                  <a:pt x="351" y="285"/>
                </a:lnTo>
                <a:lnTo>
                  <a:pt x="351" y="285"/>
                </a:lnTo>
                <a:lnTo>
                  <a:pt x="351" y="286"/>
                </a:lnTo>
                <a:lnTo>
                  <a:pt x="351" y="286"/>
                </a:lnTo>
                <a:lnTo>
                  <a:pt x="351" y="286"/>
                </a:lnTo>
                <a:lnTo>
                  <a:pt x="351" y="288"/>
                </a:lnTo>
                <a:lnTo>
                  <a:pt x="351" y="288"/>
                </a:lnTo>
                <a:lnTo>
                  <a:pt x="351" y="289"/>
                </a:lnTo>
                <a:lnTo>
                  <a:pt x="351" y="289"/>
                </a:lnTo>
                <a:lnTo>
                  <a:pt x="351" y="289"/>
                </a:lnTo>
                <a:lnTo>
                  <a:pt x="351" y="289"/>
                </a:lnTo>
                <a:lnTo>
                  <a:pt x="351" y="290"/>
                </a:lnTo>
                <a:lnTo>
                  <a:pt x="351" y="290"/>
                </a:lnTo>
                <a:lnTo>
                  <a:pt x="351" y="292"/>
                </a:lnTo>
                <a:lnTo>
                  <a:pt x="351" y="292"/>
                </a:lnTo>
                <a:lnTo>
                  <a:pt x="351" y="292"/>
                </a:lnTo>
                <a:lnTo>
                  <a:pt x="351" y="292"/>
                </a:lnTo>
                <a:lnTo>
                  <a:pt x="351" y="292"/>
                </a:lnTo>
                <a:lnTo>
                  <a:pt x="351" y="293"/>
                </a:lnTo>
                <a:lnTo>
                  <a:pt x="351" y="293"/>
                </a:lnTo>
                <a:lnTo>
                  <a:pt x="351" y="295"/>
                </a:lnTo>
                <a:lnTo>
                  <a:pt x="351" y="295"/>
                </a:lnTo>
                <a:lnTo>
                  <a:pt x="351" y="295"/>
                </a:lnTo>
                <a:lnTo>
                  <a:pt x="351" y="296"/>
                </a:lnTo>
                <a:lnTo>
                  <a:pt x="351" y="296"/>
                </a:lnTo>
                <a:lnTo>
                  <a:pt x="351" y="296"/>
                </a:lnTo>
                <a:lnTo>
                  <a:pt x="351" y="297"/>
                </a:lnTo>
                <a:lnTo>
                  <a:pt x="351" y="297"/>
                </a:lnTo>
                <a:lnTo>
                  <a:pt x="351" y="297"/>
                </a:lnTo>
                <a:lnTo>
                  <a:pt x="351" y="297"/>
                </a:lnTo>
                <a:lnTo>
                  <a:pt x="351" y="299"/>
                </a:lnTo>
                <a:lnTo>
                  <a:pt x="351" y="299"/>
                </a:lnTo>
                <a:lnTo>
                  <a:pt x="349" y="299"/>
                </a:lnTo>
                <a:lnTo>
                  <a:pt x="349" y="300"/>
                </a:lnTo>
                <a:lnTo>
                  <a:pt x="349" y="300"/>
                </a:lnTo>
                <a:lnTo>
                  <a:pt x="349" y="300"/>
                </a:lnTo>
                <a:lnTo>
                  <a:pt x="349" y="300"/>
                </a:lnTo>
                <a:lnTo>
                  <a:pt x="349" y="301"/>
                </a:lnTo>
                <a:lnTo>
                  <a:pt x="348" y="301"/>
                </a:lnTo>
                <a:lnTo>
                  <a:pt x="348" y="301"/>
                </a:lnTo>
                <a:lnTo>
                  <a:pt x="348" y="301"/>
                </a:lnTo>
                <a:lnTo>
                  <a:pt x="348" y="303"/>
                </a:lnTo>
                <a:lnTo>
                  <a:pt x="348" y="303"/>
                </a:lnTo>
                <a:lnTo>
                  <a:pt x="347" y="303"/>
                </a:lnTo>
                <a:lnTo>
                  <a:pt x="347" y="303"/>
                </a:lnTo>
                <a:lnTo>
                  <a:pt x="347" y="303"/>
                </a:lnTo>
                <a:lnTo>
                  <a:pt x="347" y="304"/>
                </a:lnTo>
                <a:lnTo>
                  <a:pt x="347" y="304"/>
                </a:lnTo>
                <a:lnTo>
                  <a:pt x="347" y="304"/>
                </a:lnTo>
                <a:lnTo>
                  <a:pt x="347" y="306"/>
                </a:lnTo>
                <a:lnTo>
                  <a:pt x="347" y="306"/>
                </a:lnTo>
                <a:lnTo>
                  <a:pt x="348" y="306"/>
                </a:lnTo>
                <a:lnTo>
                  <a:pt x="348" y="307"/>
                </a:lnTo>
                <a:lnTo>
                  <a:pt x="347" y="307"/>
                </a:lnTo>
                <a:lnTo>
                  <a:pt x="348" y="307"/>
                </a:lnTo>
                <a:lnTo>
                  <a:pt x="347" y="307"/>
                </a:lnTo>
                <a:lnTo>
                  <a:pt x="347" y="308"/>
                </a:lnTo>
                <a:lnTo>
                  <a:pt x="345" y="308"/>
                </a:lnTo>
                <a:lnTo>
                  <a:pt x="345" y="308"/>
                </a:lnTo>
                <a:lnTo>
                  <a:pt x="345" y="308"/>
                </a:lnTo>
                <a:lnTo>
                  <a:pt x="345" y="310"/>
                </a:lnTo>
                <a:lnTo>
                  <a:pt x="345" y="311"/>
                </a:lnTo>
                <a:lnTo>
                  <a:pt x="344" y="311"/>
                </a:lnTo>
                <a:lnTo>
                  <a:pt x="344" y="311"/>
                </a:lnTo>
                <a:lnTo>
                  <a:pt x="344" y="312"/>
                </a:lnTo>
                <a:lnTo>
                  <a:pt x="344" y="314"/>
                </a:lnTo>
                <a:lnTo>
                  <a:pt x="342" y="314"/>
                </a:lnTo>
                <a:lnTo>
                  <a:pt x="342" y="315"/>
                </a:lnTo>
                <a:lnTo>
                  <a:pt x="342" y="315"/>
                </a:lnTo>
                <a:lnTo>
                  <a:pt x="342" y="316"/>
                </a:lnTo>
                <a:lnTo>
                  <a:pt x="342" y="316"/>
                </a:lnTo>
                <a:lnTo>
                  <a:pt x="342" y="316"/>
                </a:lnTo>
                <a:lnTo>
                  <a:pt x="342" y="316"/>
                </a:lnTo>
                <a:lnTo>
                  <a:pt x="341" y="316"/>
                </a:lnTo>
                <a:lnTo>
                  <a:pt x="341" y="318"/>
                </a:lnTo>
                <a:lnTo>
                  <a:pt x="341" y="318"/>
                </a:lnTo>
                <a:lnTo>
                  <a:pt x="340" y="318"/>
                </a:lnTo>
                <a:lnTo>
                  <a:pt x="340" y="318"/>
                </a:lnTo>
                <a:lnTo>
                  <a:pt x="340" y="318"/>
                </a:lnTo>
                <a:lnTo>
                  <a:pt x="338" y="318"/>
                </a:lnTo>
                <a:lnTo>
                  <a:pt x="338" y="318"/>
                </a:lnTo>
                <a:lnTo>
                  <a:pt x="338" y="316"/>
                </a:lnTo>
                <a:lnTo>
                  <a:pt x="338" y="316"/>
                </a:lnTo>
                <a:lnTo>
                  <a:pt x="337" y="316"/>
                </a:lnTo>
                <a:lnTo>
                  <a:pt x="337" y="316"/>
                </a:lnTo>
                <a:lnTo>
                  <a:pt x="337" y="316"/>
                </a:lnTo>
                <a:lnTo>
                  <a:pt x="336" y="316"/>
                </a:lnTo>
                <a:lnTo>
                  <a:pt x="336" y="316"/>
                </a:lnTo>
                <a:lnTo>
                  <a:pt x="336" y="316"/>
                </a:lnTo>
                <a:lnTo>
                  <a:pt x="334" y="316"/>
                </a:lnTo>
                <a:lnTo>
                  <a:pt x="334" y="316"/>
                </a:lnTo>
                <a:lnTo>
                  <a:pt x="334" y="316"/>
                </a:lnTo>
                <a:lnTo>
                  <a:pt x="334" y="316"/>
                </a:lnTo>
                <a:lnTo>
                  <a:pt x="334" y="318"/>
                </a:lnTo>
                <a:lnTo>
                  <a:pt x="333" y="318"/>
                </a:lnTo>
                <a:lnTo>
                  <a:pt x="333" y="318"/>
                </a:lnTo>
                <a:lnTo>
                  <a:pt x="333" y="318"/>
                </a:lnTo>
                <a:lnTo>
                  <a:pt x="332" y="318"/>
                </a:lnTo>
                <a:lnTo>
                  <a:pt x="332" y="319"/>
                </a:lnTo>
                <a:lnTo>
                  <a:pt x="332" y="319"/>
                </a:lnTo>
                <a:lnTo>
                  <a:pt x="332" y="319"/>
                </a:lnTo>
                <a:lnTo>
                  <a:pt x="332" y="319"/>
                </a:lnTo>
                <a:lnTo>
                  <a:pt x="332" y="319"/>
                </a:lnTo>
                <a:lnTo>
                  <a:pt x="332" y="321"/>
                </a:lnTo>
                <a:lnTo>
                  <a:pt x="332" y="321"/>
                </a:lnTo>
                <a:lnTo>
                  <a:pt x="332" y="321"/>
                </a:lnTo>
                <a:lnTo>
                  <a:pt x="332" y="321"/>
                </a:lnTo>
                <a:lnTo>
                  <a:pt x="330" y="321"/>
                </a:lnTo>
                <a:lnTo>
                  <a:pt x="330" y="321"/>
                </a:lnTo>
                <a:lnTo>
                  <a:pt x="329" y="321"/>
                </a:lnTo>
                <a:lnTo>
                  <a:pt x="329" y="321"/>
                </a:lnTo>
                <a:lnTo>
                  <a:pt x="329" y="321"/>
                </a:lnTo>
                <a:lnTo>
                  <a:pt x="329" y="319"/>
                </a:lnTo>
                <a:lnTo>
                  <a:pt x="329" y="319"/>
                </a:lnTo>
                <a:lnTo>
                  <a:pt x="327" y="319"/>
                </a:lnTo>
                <a:lnTo>
                  <a:pt x="327" y="321"/>
                </a:lnTo>
                <a:lnTo>
                  <a:pt x="327" y="321"/>
                </a:lnTo>
                <a:lnTo>
                  <a:pt x="327" y="321"/>
                </a:lnTo>
                <a:lnTo>
                  <a:pt x="326" y="321"/>
                </a:lnTo>
                <a:lnTo>
                  <a:pt x="326" y="321"/>
                </a:lnTo>
                <a:lnTo>
                  <a:pt x="326" y="321"/>
                </a:lnTo>
                <a:lnTo>
                  <a:pt x="326" y="322"/>
                </a:lnTo>
                <a:lnTo>
                  <a:pt x="325" y="322"/>
                </a:lnTo>
                <a:lnTo>
                  <a:pt x="325" y="322"/>
                </a:lnTo>
                <a:lnTo>
                  <a:pt x="325" y="322"/>
                </a:lnTo>
                <a:lnTo>
                  <a:pt x="325" y="322"/>
                </a:lnTo>
                <a:lnTo>
                  <a:pt x="325" y="323"/>
                </a:lnTo>
                <a:lnTo>
                  <a:pt x="323" y="323"/>
                </a:lnTo>
                <a:lnTo>
                  <a:pt x="323" y="323"/>
                </a:lnTo>
                <a:lnTo>
                  <a:pt x="323" y="323"/>
                </a:lnTo>
                <a:lnTo>
                  <a:pt x="323" y="325"/>
                </a:lnTo>
                <a:lnTo>
                  <a:pt x="323" y="325"/>
                </a:lnTo>
                <a:lnTo>
                  <a:pt x="322" y="325"/>
                </a:lnTo>
                <a:lnTo>
                  <a:pt x="322" y="323"/>
                </a:lnTo>
                <a:lnTo>
                  <a:pt x="322" y="325"/>
                </a:lnTo>
                <a:lnTo>
                  <a:pt x="322" y="325"/>
                </a:lnTo>
                <a:lnTo>
                  <a:pt x="322" y="325"/>
                </a:lnTo>
                <a:lnTo>
                  <a:pt x="322" y="325"/>
                </a:lnTo>
                <a:lnTo>
                  <a:pt x="322" y="325"/>
                </a:lnTo>
                <a:lnTo>
                  <a:pt x="321" y="325"/>
                </a:lnTo>
                <a:lnTo>
                  <a:pt x="321" y="325"/>
                </a:lnTo>
                <a:lnTo>
                  <a:pt x="321" y="325"/>
                </a:lnTo>
                <a:lnTo>
                  <a:pt x="321" y="326"/>
                </a:lnTo>
                <a:lnTo>
                  <a:pt x="321" y="326"/>
                </a:lnTo>
                <a:lnTo>
                  <a:pt x="321" y="326"/>
                </a:lnTo>
                <a:lnTo>
                  <a:pt x="321" y="326"/>
                </a:lnTo>
                <a:lnTo>
                  <a:pt x="321" y="326"/>
                </a:lnTo>
                <a:lnTo>
                  <a:pt x="321" y="326"/>
                </a:lnTo>
                <a:lnTo>
                  <a:pt x="321" y="327"/>
                </a:lnTo>
                <a:lnTo>
                  <a:pt x="321" y="327"/>
                </a:lnTo>
                <a:lnTo>
                  <a:pt x="319" y="327"/>
                </a:lnTo>
                <a:lnTo>
                  <a:pt x="319" y="327"/>
                </a:lnTo>
                <a:lnTo>
                  <a:pt x="319" y="327"/>
                </a:lnTo>
                <a:lnTo>
                  <a:pt x="319" y="327"/>
                </a:lnTo>
                <a:lnTo>
                  <a:pt x="319" y="327"/>
                </a:lnTo>
                <a:lnTo>
                  <a:pt x="318" y="327"/>
                </a:lnTo>
                <a:lnTo>
                  <a:pt x="318" y="327"/>
                </a:lnTo>
                <a:lnTo>
                  <a:pt x="318" y="327"/>
                </a:lnTo>
                <a:lnTo>
                  <a:pt x="318" y="327"/>
                </a:lnTo>
                <a:lnTo>
                  <a:pt x="318" y="329"/>
                </a:lnTo>
                <a:lnTo>
                  <a:pt x="316" y="329"/>
                </a:lnTo>
                <a:lnTo>
                  <a:pt x="316" y="329"/>
                </a:lnTo>
                <a:lnTo>
                  <a:pt x="316" y="329"/>
                </a:lnTo>
                <a:lnTo>
                  <a:pt x="315" y="329"/>
                </a:lnTo>
                <a:lnTo>
                  <a:pt x="315" y="329"/>
                </a:lnTo>
                <a:lnTo>
                  <a:pt x="315" y="329"/>
                </a:lnTo>
                <a:lnTo>
                  <a:pt x="315" y="330"/>
                </a:lnTo>
                <a:lnTo>
                  <a:pt x="315" y="330"/>
                </a:lnTo>
                <a:lnTo>
                  <a:pt x="314" y="330"/>
                </a:lnTo>
                <a:lnTo>
                  <a:pt x="314" y="329"/>
                </a:lnTo>
                <a:lnTo>
                  <a:pt x="314" y="329"/>
                </a:lnTo>
                <a:lnTo>
                  <a:pt x="314" y="327"/>
                </a:lnTo>
                <a:lnTo>
                  <a:pt x="312" y="327"/>
                </a:lnTo>
                <a:lnTo>
                  <a:pt x="312" y="327"/>
                </a:lnTo>
                <a:lnTo>
                  <a:pt x="312" y="327"/>
                </a:lnTo>
                <a:lnTo>
                  <a:pt x="312" y="326"/>
                </a:lnTo>
                <a:lnTo>
                  <a:pt x="312" y="326"/>
                </a:lnTo>
                <a:lnTo>
                  <a:pt x="312" y="325"/>
                </a:lnTo>
                <a:lnTo>
                  <a:pt x="312" y="326"/>
                </a:lnTo>
                <a:lnTo>
                  <a:pt x="312" y="326"/>
                </a:lnTo>
                <a:lnTo>
                  <a:pt x="312" y="325"/>
                </a:lnTo>
                <a:lnTo>
                  <a:pt x="311" y="325"/>
                </a:lnTo>
                <a:lnTo>
                  <a:pt x="311" y="325"/>
                </a:lnTo>
                <a:lnTo>
                  <a:pt x="311" y="326"/>
                </a:lnTo>
                <a:lnTo>
                  <a:pt x="310" y="326"/>
                </a:lnTo>
                <a:lnTo>
                  <a:pt x="310" y="327"/>
                </a:lnTo>
                <a:lnTo>
                  <a:pt x="310" y="327"/>
                </a:lnTo>
                <a:lnTo>
                  <a:pt x="308" y="327"/>
                </a:lnTo>
                <a:lnTo>
                  <a:pt x="308" y="327"/>
                </a:lnTo>
                <a:lnTo>
                  <a:pt x="308" y="327"/>
                </a:lnTo>
                <a:lnTo>
                  <a:pt x="307" y="327"/>
                </a:lnTo>
                <a:lnTo>
                  <a:pt x="307" y="327"/>
                </a:lnTo>
                <a:lnTo>
                  <a:pt x="307" y="327"/>
                </a:lnTo>
                <a:lnTo>
                  <a:pt x="306" y="327"/>
                </a:lnTo>
                <a:lnTo>
                  <a:pt x="306" y="327"/>
                </a:lnTo>
                <a:lnTo>
                  <a:pt x="306" y="329"/>
                </a:lnTo>
                <a:lnTo>
                  <a:pt x="306" y="329"/>
                </a:lnTo>
                <a:lnTo>
                  <a:pt x="306" y="330"/>
                </a:lnTo>
                <a:lnTo>
                  <a:pt x="306" y="330"/>
                </a:lnTo>
                <a:lnTo>
                  <a:pt x="306" y="330"/>
                </a:lnTo>
                <a:lnTo>
                  <a:pt x="307" y="333"/>
                </a:lnTo>
                <a:lnTo>
                  <a:pt x="307" y="333"/>
                </a:lnTo>
                <a:lnTo>
                  <a:pt x="307" y="333"/>
                </a:lnTo>
                <a:lnTo>
                  <a:pt x="307" y="334"/>
                </a:lnTo>
                <a:lnTo>
                  <a:pt x="307" y="334"/>
                </a:lnTo>
                <a:lnTo>
                  <a:pt x="307" y="336"/>
                </a:lnTo>
                <a:lnTo>
                  <a:pt x="307" y="336"/>
                </a:lnTo>
                <a:lnTo>
                  <a:pt x="307" y="336"/>
                </a:lnTo>
                <a:lnTo>
                  <a:pt x="308" y="337"/>
                </a:lnTo>
                <a:lnTo>
                  <a:pt x="308" y="338"/>
                </a:lnTo>
                <a:lnTo>
                  <a:pt x="308" y="338"/>
                </a:lnTo>
                <a:lnTo>
                  <a:pt x="308" y="338"/>
                </a:lnTo>
                <a:lnTo>
                  <a:pt x="310" y="340"/>
                </a:lnTo>
                <a:lnTo>
                  <a:pt x="308" y="340"/>
                </a:lnTo>
                <a:lnTo>
                  <a:pt x="308" y="340"/>
                </a:lnTo>
                <a:lnTo>
                  <a:pt x="308" y="341"/>
                </a:lnTo>
                <a:lnTo>
                  <a:pt x="308" y="341"/>
                </a:lnTo>
                <a:lnTo>
                  <a:pt x="310" y="341"/>
                </a:lnTo>
                <a:lnTo>
                  <a:pt x="310" y="341"/>
                </a:lnTo>
                <a:lnTo>
                  <a:pt x="310" y="341"/>
                </a:lnTo>
                <a:lnTo>
                  <a:pt x="311" y="341"/>
                </a:lnTo>
                <a:lnTo>
                  <a:pt x="311" y="341"/>
                </a:lnTo>
                <a:lnTo>
                  <a:pt x="312" y="340"/>
                </a:lnTo>
                <a:lnTo>
                  <a:pt x="312" y="338"/>
                </a:lnTo>
                <a:lnTo>
                  <a:pt x="312" y="338"/>
                </a:lnTo>
                <a:lnTo>
                  <a:pt x="312" y="338"/>
                </a:lnTo>
                <a:lnTo>
                  <a:pt x="314" y="338"/>
                </a:lnTo>
                <a:lnTo>
                  <a:pt x="314" y="337"/>
                </a:lnTo>
                <a:lnTo>
                  <a:pt x="314" y="337"/>
                </a:lnTo>
                <a:lnTo>
                  <a:pt x="314" y="337"/>
                </a:lnTo>
                <a:lnTo>
                  <a:pt x="314" y="336"/>
                </a:lnTo>
                <a:lnTo>
                  <a:pt x="314" y="336"/>
                </a:lnTo>
                <a:lnTo>
                  <a:pt x="315" y="336"/>
                </a:lnTo>
                <a:lnTo>
                  <a:pt x="315" y="336"/>
                </a:lnTo>
                <a:lnTo>
                  <a:pt x="315" y="336"/>
                </a:lnTo>
                <a:lnTo>
                  <a:pt x="315" y="336"/>
                </a:lnTo>
                <a:lnTo>
                  <a:pt x="316" y="336"/>
                </a:lnTo>
                <a:lnTo>
                  <a:pt x="316" y="336"/>
                </a:lnTo>
                <a:lnTo>
                  <a:pt x="318" y="336"/>
                </a:lnTo>
                <a:lnTo>
                  <a:pt x="318" y="336"/>
                </a:lnTo>
                <a:lnTo>
                  <a:pt x="318" y="336"/>
                </a:lnTo>
                <a:lnTo>
                  <a:pt x="319" y="336"/>
                </a:lnTo>
                <a:lnTo>
                  <a:pt x="319" y="336"/>
                </a:lnTo>
                <a:lnTo>
                  <a:pt x="321" y="336"/>
                </a:lnTo>
                <a:lnTo>
                  <a:pt x="321" y="336"/>
                </a:lnTo>
                <a:lnTo>
                  <a:pt x="321" y="336"/>
                </a:lnTo>
                <a:lnTo>
                  <a:pt x="321" y="336"/>
                </a:lnTo>
                <a:lnTo>
                  <a:pt x="321" y="336"/>
                </a:lnTo>
                <a:lnTo>
                  <a:pt x="321" y="334"/>
                </a:lnTo>
                <a:lnTo>
                  <a:pt x="322" y="334"/>
                </a:lnTo>
                <a:lnTo>
                  <a:pt x="322" y="334"/>
                </a:lnTo>
                <a:lnTo>
                  <a:pt x="322" y="333"/>
                </a:lnTo>
                <a:lnTo>
                  <a:pt x="322" y="333"/>
                </a:lnTo>
                <a:lnTo>
                  <a:pt x="322" y="333"/>
                </a:lnTo>
                <a:lnTo>
                  <a:pt x="323" y="333"/>
                </a:lnTo>
                <a:lnTo>
                  <a:pt x="323" y="333"/>
                </a:lnTo>
                <a:lnTo>
                  <a:pt x="323" y="332"/>
                </a:lnTo>
                <a:lnTo>
                  <a:pt x="323" y="332"/>
                </a:lnTo>
                <a:lnTo>
                  <a:pt x="323" y="332"/>
                </a:lnTo>
                <a:lnTo>
                  <a:pt x="323" y="330"/>
                </a:lnTo>
                <a:lnTo>
                  <a:pt x="325" y="330"/>
                </a:lnTo>
                <a:lnTo>
                  <a:pt x="325" y="330"/>
                </a:lnTo>
                <a:lnTo>
                  <a:pt x="325" y="330"/>
                </a:lnTo>
                <a:lnTo>
                  <a:pt x="326" y="330"/>
                </a:lnTo>
                <a:lnTo>
                  <a:pt x="326" y="329"/>
                </a:lnTo>
                <a:lnTo>
                  <a:pt x="326" y="329"/>
                </a:lnTo>
                <a:lnTo>
                  <a:pt x="327" y="327"/>
                </a:lnTo>
                <a:lnTo>
                  <a:pt x="327" y="327"/>
                </a:lnTo>
                <a:lnTo>
                  <a:pt x="329" y="327"/>
                </a:lnTo>
                <a:lnTo>
                  <a:pt x="329" y="326"/>
                </a:lnTo>
                <a:lnTo>
                  <a:pt x="329" y="326"/>
                </a:lnTo>
                <a:lnTo>
                  <a:pt x="330" y="326"/>
                </a:lnTo>
                <a:lnTo>
                  <a:pt x="330" y="325"/>
                </a:lnTo>
                <a:lnTo>
                  <a:pt x="330" y="325"/>
                </a:lnTo>
                <a:lnTo>
                  <a:pt x="332" y="325"/>
                </a:lnTo>
                <a:lnTo>
                  <a:pt x="332" y="325"/>
                </a:lnTo>
                <a:lnTo>
                  <a:pt x="332" y="325"/>
                </a:lnTo>
                <a:lnTo>
                  <a:pt x="332" y="325"/>
                </a:lnTo>
                <a:lnTo>
                  <a:pt x="333" y="325"/>
                </a:lnTo>
                <a:lnTo>
                  <a:pt x="333" y="325"/>
                </a:lnTo>
                <a:lnTo>
                  <a:pt x="333" y="323"/>
                </a:lnTo>
                <a:lnTo>
                  <a:pt x="334" y="323"/>
                </a:lnTo>
                <a:lnTo>
                  <a:pt x="334" y="323"/>
                </a:lnTo>
                <a:lnTo>
                  <a:pt x="334" y="322"/>
                </a:lnTo>
                <a:lnTo>
                  <a:pt x="334" y="322"/>
                </a:lnTo>
                <a:lnTo>
                  <a:pt x="336" y="322"/>
                </a:lnTo>
                <a:lnTo>
                  <a:pt x="336" y="322"/>
                </a:lnTo>
                <a:lnTo>
                  <a:pt x="336" y="321"/>
                </a:lnTo>
                <a:lnTo>
                  <a:pt x="336" y="321"/>
                </a:lnTo>
                <a:lnTo>
                  <a:pt x="336" y="321"/>
                </a:lnTo>
                <a:lnTo>
                  <a:pt x="337" y="321"/>
                </a:lnTo>
                <a:lnTo>
                  <a:pt x="337" y="321"/>
                </a:lnTo>
                <a:lnTo>
                  <a:pt x="338" y="319"/>
                </a:lnTo>
                <a:lnTo>
                  <a:pt x="340" y="319"/>
                </a:lnTo>
                <a:lnTo>
                  <a:pt x="340" y="319"/>
                </a:lnTo>
                <a:lnTo>
                  <a:pt x="340" y="321"/>
                </a:lnTo>
                <a:lnTo>
                  <a:pt x="340" y="322"/>
                </a:lnTo>
                <a:lnTo>
                  <a:pt x="338" y="322"/>
                </a:lnTo>
                <a:lnTo>
                  <a:pt x="338" y="322"/>
                </a:lnTo>
                <a:lnTo>
                  <a:pt x="338" y="323"/>
                </a:lnTo>
                <a:lnTo>
                  <a:pt x="337" y="323"/>
                </a:lnTo>
                <a:lnTo>
                  <a:pt x="337" y="325"/>
                </a:lnTo>
                <a:lnTo>
                  <a:pt x="337" y="325"/>
                </a:lnTo>
                <a:lnTo>
                  <a:pt x="337" y="325"/>
                </a:lnTo>
                <a:lnTo>
                  <a:pt x="337" y="325"/>
                </a:lnTo>
                <a:lnTo>
                  <a:pt x="336" y="326"/>
                </a:lnTo>
                <a:lnTo>
                  <a:pt x="336" y="327"/>
                </a:lnTo>
                <a:lnTo>
                  <a:pt x="334" y="327"/>
                </a:lnTo>
                <a:lnTo>
                  <a:pt x="334" y="327"/>
                </a:lnTo>
                <a:lnTo>
                  <a:pt x="334" y="329"/>
                </a:lnTo>
                <a:lnTo>
                  <a:pt x="334" y="329"/>
                </a:lnTo>
                <a:lnTo>
                  <a:pt x="333" y="330"/>
                </a:lnTo>
                <a:lnTo>
                  <a:pt x="332" y="330"/>
                </a:lnTo>
                <a:lnTo>
                  <a:pt x="332" y="332"/>
                </a:lnTo>
                <a:lnTo>
                  <a:pt x="332" y="332"/>
                </a:lnTo>
                <a:lnTo>
                  <a:pt x="332" y="333"/>
                </a:lnTo>
                <a:lnTo>
                  <a:pt x="332" y="333"/>
                </a:lnTo>
                <a:lnTo>
                  <a:pt x="332" y="333"/>
                </a:lnTo>
                <a:lnTo>
                  <a:pt x="333" y="333"/>
                </a:lnTo>
                <a:lnTo>
                  <a:pt x="333" y="334"/>
                </a:lnTo>
                <a:lnTo>
                  <a:pt x="332" y="334"/>
                </a:lnTo>
                <a:lnTo>
                  <a:pt x="332" y="334"/>
                </a:lnTo>
                <a:lnTo>
                  <a:pt x="332" y="334"/>
                </a:lnTo>
                <a:lnTo>
                  <a:pt x="332" y="336"/>
                </a:lnTo>
                <a:lnTo>
                  <a:pt x="332" y="336"/>
                </a:lnTo>
                <a:lnTo>
                  <a:pt x="332" y="336"/>
                </a:lnTo>
                <a:lnTo>
                  <a:pt x="332" y="337"/>
                </a:lnTo>
                <a:lnTo>
                  <a:pt x="332" y="337"/>
                </a:lnTo>
                <a:lnTo>
                  <a:pt x="332" y="337"/>
                </a:lnTo>
                <a:lnTo>
                  <a:pt x="334" y="338"/>
                </a:lnTo>
                <a:lnTo>
                  <a:pt x="334" y="338"/>
                </a:lnTo>
                <a:lnTo>
                  <a:pt x="336" y="338"/>
                </a:lnTo>
                <a:lnTo>
                  <a:pt x="337" y="338"/>
                </a:lnTo>
                <a:lnTo>
                  <a:pt x="338" y="338"/>
                </a:lnTo>
                <a:lnTo>
                  <a:pt x="338" y="340"/>
                </a:lnTo>
                <a:lnTo>
                  <a:pt x="340" y="340"/>
                </a:lnTo>
                <a:lnTo>
                  <a:pt x="340" y="340"/>
                </a:lnTo>
                <a:lnTo>
                  <a:pt x="340" y="340"/>
                </a:lnTo>
                <a:lnTo>
                  <a:pt x="341" y="340"/>
                </a:lnTo>
                <a:lnTo>
                  <a:pt x="342" y="340"/>
                </a:lnTo>
                <a:lnTo>
                  <a:pt x="344" y="340"/>
                </a:lnTo>
                <a:lnTo>
                  <a:pt x="345" y="340"/>
                </a:lnTo>
                <a:lnTo>
                  <a:pt x="345" y="338"/>
                </a:lnTo>
                <a:lnTo>
                  <a:pt x="347" y="338"/>
                </a:lnTo>
                <a:lnTo>
                  <a:pt x="348" y="338"/>
                </a:lnTo>
                <a:lnTo>
                  <a:pt x="349" y="338"/>
                </a:lnTo>
                <a:lnTo>
                  <a:pt x="351" y="338"/>
                </a:lnTo>
                <a:lnTo>
                  <a:pt x="352" y="338"/>
                </a:lnTo>
                <a:lnTo>
                  <a:pt x="353" y="338"/>
                </a:lnTo>
                <a:lnTo>
                  <a:pt x="355" y="338"/>
                </a:lnTo>
                <a:lnTo>
                  <a:pt x="356" y="338"/>
                </a:lnTo>
                <a:lnTo>
                  <a:pt x="356" y="338"/>
                </a:lnTo>
                <a:lnTo>
                  <a:pt x="356" y="338"/>
                </a:lnTo>
                <a:lnTo>
                  <a:pt x="359" y="338"/>
                </a:lnTo>
                <a:lnTo>
                  <a:pt x="359" y="338"/>
                </a:lnTo>
                <a:lnTo>
                  <a:pt x="360" y="338"/>
                </a:lnTo>
                <a:lnTo>
                  <a:pt x="362" y="338"/>
                </a:lnTo>
                <a:lnTo>
                  <a:pt x="362" y="338"/>
                </a:lnTo>
                <a:lnTo>
                  <a:pt x="363" y="338"/>
                </a:lnTo>
                <a:lnTo>
                  <a:pt x="364" y="338"/>
                </a:lnTo>
                <a:lnTo>
                  <a:pt x="367" y="338"/>
                </a:lnTo>
                <a:lnTo>
                  <a:pt x="367" y="338"/>
                </a:lnTo>
                <a:lnTo>
                  <a:pt x="370" y="340"/>
                </a:lnTo>
                <a:lnTo>
                  <a:pt x="373" y="338"/>
                </a:lnTo>
                <a:lnTo>
                  <a:pt x="373" y="338"/>
                </a:lnTo>
                <a:lnTo>
                  <a:pt x="374" y="338"/>
                </a:lnTo>
                <a:lnTo>
                  <a:pt x="375" y="338"/>
                </a:lnTo>
                <a:lnTo>
                  <a:pt x="375" y="338"/>
                </a:lnTo>
                <a:lnTo>
                  <a:pt x="374" y="341"/>
                </a:lnTo>
                <a:lnTo>
                  <a:pt x="374" y="341"/>
                </a:lnTo>
                <a:lnTo>
                  <a:pt x="375" y="341"/>
                </a:lnTo>
                <a:lnTo>
                  <a:pt x="375" y="342"/>
                </a:lnTo>
                <a:lnTo>
                  <a:pt x="375" y="342"/>
                </a:lnTo>
                <a:lnTo>
                  <a:pt x="377" y="342"/>
                </a:lnTo>
                <a:lnTo>
                  <a:pt x="379" y="342"/>
                </a:lnTo>
                <a:lnTo>
                  <a:pt x="381" y="342"/>
                </a:lnTo>
                <a:lnTo>
                  <a:pt x="381" y="342"/>
                </a:lnTo>
                <a:lnTo>
                  <a:pt x="382" y="341"/>
                </a:lnTo>
                <a:lnTo>
                  <a:pt x="382" y="341"/>
                </a:lnTo>
                <a:lnTo>
                  <a:pt x="384" y="341"/>
                </a:lnTo>
                <a:lnTo>
                  <a:pt x="385" y="341"/>
                </a:lnTo>
                <a:lnTo>
                  <a:pt x="385" y="341"/>
                </a:lnTo>
                <a:lnTo>
                  <a:pt x="386" y="341"/>
                </a:lnTo>
                <a:lnTo>
                  <a:pt x="386" y="341"/>
                </a:lnTo>
                <a:lnTo>
                  <a:pt x="388" y="340"/>
                </a:lnTo>
                <a:lnTo>
                  <a:pt x="388" y="340"/>
                </a:lnTo>
                <a:lnTo>
                  <a:pt x="386" y="338"/>
                </a:lnTo>
                <a:lnTo>
                  <a:pt x="388" y="338"/>
                </a:lnTo>
                <a:lnTo>
                  <a:pt x="388" y="338"/>
                </a:lnTo>
                <a:lnTo>
                  <a:pt x="389" y="338"/>
                </a:lnTo>
                <a:lnTo>
                  <a:pt x="389" y="338"/>
                </a:lnTo>
                <a:lnTo>
                  <a:pt x="389" y="338"/>
                </a:lnTo>
                <a:lnTo>
                  <a:pt x="389" y="340"/>
                </a:lnTo>
                <a:lnTo>
                  <a:pt x="389" y="340"/>
                </a:lnTo>
                <a:lnTo>
                  <a:pt x="389" y="340"/>
                </a:lnTo>
                <a:lnTo>
                  <a:pt x="390" y="340"/>
                </a:lnTo>
                <a:lnTo>
                  <a:pt x="390" y="341"/>
                </a:lnTo>
                <a:lnTo>
                  <a:pt x="390" y="341"/>
                </a:lnTo>
                <a:lnTo>
                  <a:pt x="392" y="341"/>
                </a:lnTo>
                <a:lnTo>
                  <a:pt x="392" y="341"/>
                </a:lnTo>
                <a:lnTo>
                  <a:pt x="393" y="340"/>
                </a:lnTo>
                <a:lnTo>
                  <a:pt x="393" y="340"/>
                </a:lnTo>
                <a:lnTo>
                  <a:pt x="394" y="338"/>
                </a:lnTo>
                <a:lnTo>
                  <a:pt x="396" y="338"/>
                </a:lnTo>
                <a:lnTo>
                  <a:pt x="396" y="338"/>
                </a:lnTo>
                <a:lnTo>
                  <a:pt x="397" y="338"/>
                </a:lnTo>
                <a:lnTo>
                  <a:pt x="399" y="338"/>
                </a:lnTo>
                <a:lnTo>
                  <a:pt x="400" y="338"/>
                </a:lnTo>
                <a:lnTo>
                  <a:pt x="400" y="338"/>
                </a:lnTo>
                <a:lnTo>
                  <a:pt x="400" y="337"/>
                </a:lnTo>
                <a:lnTo>
                  <a:pt x="400" y="336"/>
                </a:lnTo>
                <a:lnTo>
                  <a:pt x="400" y="336"/>
                </a:lnTo>
                <a:lnTo>
                  <a:pt x="401" y="336"/>
                </a:lnTo>
                <a:lnTo>
                  <a:pt x="403" y="338"/>
                </a:lnTo>
                <a:lnTo>
                  <a:pt x="404" y="338"/>
                </a:lnTo>
                <a:lnTo>
                  <a:pt x="405" y="338"/>
                </a:lnTo>
                <a:lnTo>
                  <a:pt x="405" y="338"/>
                </a:lnTo>
                <a:lnTo>
                  <a:pt x="407" y="338"/>
                </a:lnTo>
                <a:lnTo>
                  <a:pt x="408" y="340"/>
                </a:lnTo>
                <a:lnTo>
                  <a:pt x="408" y="340"/>
                </a:lnTo>
                <a:lnTo>
                  <a:pt x="408" y="341"/>
                </a:lnTo>
                <a:lnTo>
                  <a:pt x="408" y="342"/>
                </a:lnTo>
                <a:lnTo>
                  <a:pt x="408" y="344"/>
                </a:lnTo>
                <a:lnTo>
                  <a:pt x="408" y="344"/>
                </a:lnTo>
                <a:lnTo>
                  <a:pt x="408" y="344"/>
                </a:lnTo>
                <a:lnTo>
                  <a:pt x="408" y="347"/>
                </a:lnTo>
                <a:lnTo>
                  <a:pt x="408" y="347"/>
                </a:lnTo>
                <a:lnTo>
                  <a:pt x="408" y="347"/>
                </a:lnTo>
                <a:lnTo>
                  <a:pt x="408" y="348"/>
                </a:lnTo>
                <a:lnTo>
                  <a:pt x="408" y="349"/>
                </a:lnTo>
                <a:lnTo>
                  <a:pt x="408" y="349"/>
                </a:lnTo>
                <a:lnTo>
                  <a:pt x="411" y="349"/>
                </a:lnTo>
                <a:lnTo>
                  <a:pt x="412" y="349"/>
                </a:lnTo>
                <a:lnTo>
                  <a:pt x="414" y="349"/>
                </a:lnTo>
                <a:lnTo>
                  <a:pt x="415" y="349"/>
                </a:lnTo>
                <a:lnTo>
                  <a:pt x="415" y="349"/>
                </a:lnTo>
                <a:lnTo>
                  <a:pt x="416" y="349"/>
                </a:lnTo>
                <a:lnTo>
                  <a:pt x="416" y="349"/>
                </a:lnTo>
                <a:lnTo>
                  <a:pt x="418" y="349"/>
                </a:lnTo>
                <a:lnTo>
                  <a:pt x="420" y="349"/>
                </a:lnTo>
                <a:lnTo>
                  <a:pt x="422" y="349"/>
                </a:lnTo>
                <a:lnTo>
                  <a:pt x="422" y="349"/>
                </a:lnTo>
                <a:lnTo>
                  <a:pt x="423" y="349"/>
                </a:lnTo>
                <a:lnTo>
                  <a:pt x="425" y="349"/>
                </a:lnTo>
                <a:lnTo>
                  <a:pt x="425" y="349"/>
                </a:lnTo>
                <a:lnTo>
                  <a:pt x="427" y="349"/>
                </a:lnTo>
                <a:lnTo>
                  <a:pt x="427" y="351"/>
                </a:lnTo>
                <a:lnTo>
                  <a:pt x="427" y="351"/>
                </a:lnTo>
                <a:lnTo>
                  <a:pt x="427" y="352"/>
                </a:lnTo>
                <a:lnTo>
                  <a:pt x="429" y="351"/>
                </a:lnTo>
                <a:lnTo>
                  <a:pt x="430" y="355"/>
                </a:lnTo>
                <a:lnTo>
                  <a:pt x="431" y="352"/>
                </a:lnTo>
                <a:lnTo>
                  <a:pt x="433" y="352"/>
                </a:lnTo>
                <a:lnTo>
                  <a:pt x="433" y="351"/>
                </a:lnTo>
                <a:lnTo>
                  <a:pt x="433" y="351"/>
                </a:lnTo>
                <a:lnTo>
                  <a:pt x="433" y="349"/>
                </a:lnTo>
                <a:lnTo>
                  <a:pt x="433" y="349"/>
                </a:lnTo>
                <a:lnTo>
                  <a:pt x="433" y="349"/>
                </a:lnTo>
                <a:lnTo>
                  <a:pt x="434" y="349"/>
                </a:lnTo>
                <a:lnTo>
                  <a:pt x="434" y="349"/>
                </a:lnTo>
                <a:lnTo>
                  <a:pt x="434" y="349"/>
                </a:lnTo>
                <a:lnTo>
                  <a:pt x="434" y="349"/>
                </a:lnTo>
                <a:lnTo>
                  <a:pt x="436" y="349"/>
                </a:lnTo>
                <a:lnTo>
                  <a:pt x="436" y="349"/>
                </a:lnTo>
                <a:lnTo>
                  <a:pt x="436" y="348"/>
                </a:lnTo>
                <a:lnTo>
                  <a:pt x="436" y="349"/>
                </a:lnTo>
                <a:lnTo>
                  <a:pt x="436" y="349"/>
                </a:lnTo>
                <a:lnTo>
                  <a:pt x="436" y="348"/>
                </a:lnTo>
                <a:lnTo>
                  <a:pt x="437" y="348"/>
                </a:lnTo>
                <a:lnTo>
                  <a:pt x="437" y="348"/>
                </a:lnTo>
                <a:lnTo>
                  <a:pt x="437" y="347"/>
                </a:lnTo>
                <a:lnTo>
                  <a:pt x="437" y="347"/>
                </a:lnTo>
                <a:lnTo>
                  <a:pt x="437" y="348"/>
                </a:lnTo>
                <a:lnTo>
                  <a:pt x="438" y="348"/>
                </a:lnTo>
                <a:lnTo>
                  <a:pt x="438" y="348"/>
                </a:lnTo>
                <a:lnTo>
                  <a:pt x="438" y="347"/>
                </a:lnTo>
                <a:lnTo>
                  <a:pt x="438" y="347"/>
                </a:lnTo>
                <a:lnTo>
                  <a:pt x="438" y="347"/>
                </a:lnTo>
                <a:lnTo>
                  <a:pt x="438" y="347"/>
                </a:lnTo>
                <a:lnTo>
                  <a:pt x="440" y="347"/>
                </a:lnTo>
                <a:lnTo>
                  <a:pt x="440" y="345"/>
                </a:lnTo>
                <a:lnTo>
                  <a:pt x="440" y="345"/>
                </a:lnTo>
                <a:lnTo>
                  <a:pt x="441" y="345"/>
                </a:lnTo>
                <a:lnTo>
                  <a:pt x="441" y="345"/>
                </a:lnTo>
                <a:lnTo>
                  <a:pt x="441" y="344"/>
                </a:lnTo>
                <a:lnTo>
                  <a:pt x="441" y="344"/>
                </a:lnTo>
                <a:lnTo>
                  <a:pt x="441" y="344"/>
                </a:lnTo>
                <a:lnTo>
                  <a:pt x="441" y="344"/>
                </a:lnTo>
                <a:lnTo>
                  <a:pt x="441" y="342"/>
                </a:lnTo>
                <a:lnTo>
                  <a:pt x="441" y="342"/>
                </a:lnTo>
                <a:lnTo>
                  <a:pt x="441" y="341"/>
                </a:lnTo>
                <a:lnTo>
                  <a:pt x="441" y="341"/>
                </a:lnTo>
                <a:lnTo>
                  <a:pt x="441" y="341"/>
                </a:lnTo>
                <a:lnTo>
                  <a:pt x="441" y="341"/>
                </a:lnTo>
                <a:lnTo>
                  <a:pt x="441" y="340"/>
                </a:lnTo>
                <a:lnTo>
                  <a:pt x="442" y="340"/>
                </a:lnTo>
                <a:lnTo>
                  <a:pt x="442" y="340"/>
                </a:lnTo>
                <a:lnTo>
                  <a:pt x="442" y="340"/>
                </a:lnTo>
                <a:lnTo>
                  <a:pt x="442" y="338"/>
                </a:lnTo>
                <a:lnTo>
                  <a:pt x="444" y="338"/>
                </a:lnTo>
                <a:lnTo>
                  <a:pt x="444" y="340"/>
                </a:lnTo>
                <a:lnTo>
                  <a:pt x="444" y="338"/>
                </a:lnTo>
                <a:lnTo>
                  <a:pt x="444" y="338"/>
                </a:lnTo>
                <a:lnTo>
                  <a:pt x="444" y="338"/>
                </a:lnTo>
                <a:lnTo>
                  <a:pt x="444" y="338"/>
                </a:lnTo>
                <a:lnTo>
                  <a:pt x="444" y="337"/>
                </a:lnTo>
                <a:lnTo>
                  <a:pt x="444" y="337"/>
                </a:lnTo>
                <a:lnTo>
                  <a:pt x="444" y="337"/>
                </a:lnTo>
                <a:lnTo>
                  <a:pt x="444" y="336"/>
                </a:lnTo>
                <a:lnTo>
                  <a:pt x="444" y="336"/>
                </a:lnTo>
                <a:lnTo>
                  <a:pt x="444" y="336"/>
                </a:lnTo>
                <a:lnTo>
                  <a:pt x="444" y="336"/>
                </a:lnTo>
                <a:lnTo>
                  <a:pt x="444" y="334"/>
                </a:lnTo>
                <a:lnTo>
                  <a:pt x="444" y="334"/>
                </a:lnTo>
                <a:lnTo>
                  <a:pt x="444" y="334"/>
                </a:lnTo>
                <a:lnTo>
                  <a:pt x="444" y="334"/>
                </a:lnTo>
                <a:lnTo>
                  <a:pt x="444" y="333"/>
                </a:lnTo>
                <a:lnTo>
                  <a:pt x="444" y="333"/>
                </a:lnTo>
                <a:lnTo>
                  <a:pt x="444" y="333"/>
                </a:lnTo>
                <a:lnTo>
                  <a:pt x="444" y="333"/>
                </a:lnTo>
                <a:lnTo>
                  <a:pt x="444" y="332"/>
                </a:lnTo>
                <a:lnTo>
                  <a:pt x="444" y="332"/>
                </a:lnTo>
                <a:lnTo>
                  <a:pt x="444" y="332"/>
                </a:lnTo>
                <a:lnTo>
                  <a:pt x="444" y="332"/>
                </a:lnTo>
                <a:lnTo>
                  <a:pt x="444" y="330"/>
                </a:lnTo>
                <a:lnTo>
                  <a:pt x="444" y="330"/>
                </a:lnTo>
                <a:lnTo>
                  <a:pt x="444" y="330"/>
                </a:lnTo>
                <a:lnTo>
                  <a:pt x="445" y="330"/>
                </a:lnTo>
                <a:lnTo>
                  <a:pt x="445" y="332"/>
                </a:lnTo>
                <a:lnTo>
                  <a:pt x="446" y="332"/>
                </a:lnTo>
                <a:lnTo>
                  <a:pt x="446" y="332"/>
                </a:lnTo>
                <a:lnTo>
                  <a:pt x="449" y="334"/>
                </a:lnTo>
                <a:lnTo>
                  <a:pt x="452" y="336"/>
                </a:lnTo>
                <a:lnTo>
                  <a:pt x="453" y="336"/>
                </a:lnTo>
                <a:lnTo>
                  <a:pt x="457" y="340"/>
                </a:lnTo>
                <a:lnTo>
                  <a:pt x="460" y="341"/>
                </a:lnTo>
                <a:lnTo>
                  <a:pt x="462" y="341"/>
                </a:lnTo>
                <a:lnTo>
                  <a:pt x="462" y="341"/>
                </a:lnTo>
                <a:lnTo>
                  <a:pt x="462" y="342"/>
                </a:lnTo>
                <a:lnTo>
                  <a:pt x="463" y="342"/>
                </a:lnTo>
                <a:lnTo>
                  <a:pt x="463" y="342"/>
                </a:lnTo>
                <a:lnTo>
                  <a:pt x="463" y="342"/>
                </a:lnTo>
                <a:lnTo>
                  <a:pt x="463" y="344"/>
                </a:lnTo>
                <a:lnTo>
                  <a:pt x="463" y="344"/>
                </a:lnTo>
                <a:lnTo>
                  <a:pt x="463" y="344"/>
                </a:lnTo>
                <a:lnTo>
                  <a:pt x="463" y="342"/>
                </a:lnTo>
                <a:lnTo>
                  <a:pt x="464" y="342"/>
                </a:lnTo>
                <a:lnTo>
                  <a:pt x="464" y="342"/>
                </a:lnTo>
                <a:lnTo>
                  <a:pt x="466" y="342"/>
                </a:lnTo>
                <a:lnTo>
                  <a:pt x="466" y="342"/>
                </a:lnTo>
                <a:lnTo>
                  <a:pt x="466" y="342"/>
                </a:lnTo>
                <a:lnTo>
                  <a:pt x="466" y="341"/>
                </a:lnTo>
                <a:lnTo>
                  <a:pt x="466" y="341"/>
                </a:lnTo>
                <a:lnTo>
                  <a:pt x="466" y="341"/>
                </a:lnTo>
                <a:lnTo>
                  <a:pt x="467" y="341"/>
                </a:lnTo>
                <a:lnTo>
                  <a:pt x="467" y="341"/>
                </a:lnTo>
                <a:lnTo>
                  <a:pt x="466" y="341"/>
                </a:lnTo>
                <a:lnTo>
                  <a:pt x="467" y="341"/>
                </a:lnTo>
                <a:lnTo>
                  <a:pt x="467" y="340"/>
                </a:lnTo>
                <a:lnTo>
                  <a:pt x="467" y="341"/>
                </a:lnTo>
                <a:lnTo>
                  <a:pt x="467" y="341"/>
                </a:lnTo>
                <a:lnTo>
                  <a:pt x="468" y="341"/>
                </a:lnTo>
                <a:lnTo>
                  <a:pt x="468" y="341"/>
                </a:lnTo>
                <a:lnTo>
                  <a:pt x="468" y="341"/>
                </a:lnTo>
                <a:lnTo>
                  <a:pt x="468" y="341"/>
                </a:lnTo>
                <a:lnTo>
                  <a:pt x="470" y="341"/>
                </a:lnTo>
                <a:lnTo>
                  <a:pt x="470" y="340"/>
                </a:lnTo>
                <a:lnTo>
                  <a:pt x="470" y="340"/>
                </a:lnTo>
                <a:lnTo>
                  <a:pt x="471" y="340"/>
                </a:lnTo>
                <a:lnTo>
                  <a:pt x="471" y="340"/>
                </a:lnTo>
                <a:lnTo>
                  <a:pt x="471" y="340"/>
                </a:lnTo>
                <a:lnTo>
                  <a:pt x="471" y="340"/>
                </a:lnTo>
                <a:lnTo>
                  <a:pt x="472" y="340"/>
                </a:lnTo>
                <a:lnTo>
                  <a:pt x="472" y="340"/>
                </a:lnTo>
                <a:lnTo>
                  <a:pt x="472" y="338"/>
                </a:lnTo>
                <a:lnTo>
                  <a:pt x="472" y="340"/>
                </a:lnTo>
                <a:lnTo>
                  <a:pt x="472" y="340"/>
                </a:lnTo>
                <a:lnTo>
                  <a:pt x="474" y="340"/>
                </a:lnTo>
                <a:lnTo>
                  <a:pt x="474" y="340"/>
                </a:lnTo>
                <a:lnTo>
                  <a:pt x="474" y="340"/>
                </a:lnTo>
                <a:lnTo>
                  <a:pt x="474" y="340"/>
                </a:lnTo>
                <a:lnTo>
                  <a:pt x="474" y="338"/>
                </a:lnTo>
                <a:lnTo>
                  <a:pt x="474" y="338"/>
                </a:lnTo>
                <a:lnTo>
                  <a:pt x="474" y="340"/>
                </a:lnTo>
                <a:lnTo>
                  <a:pt x="474" y="340"/>
                </a:lnTo>
                <a:lnTo>
                  <a:pt x="475" y="340"/>
                </a:lnTo>
                <a:lnTo>
                  <a:pt x="475" y="340"/>
                </a:lnTo>
                <a:lnTo>
                  <a:pt x="475" y="340"/>
                </a:lnTo>
                <a:lnTo>
                  <a:pt x="477" y="340"/>
                </a:lnTo>
                <a:lnTo>
                  <a:pt x="477" y="340"/>
                </a:lnTo>
                <a:lnTo>
                  <a:pt x="477" y="340"/>
                </a:lnTo>
                <a:lnTo>
                  <a:pt x="478" y="340"/>
                </a:lnTo>
                <a:lnTo>
                  <a:pt x="478" y="338"/>
                </a:lnTo>
                <a:lnTo>
                  <a:pt x="478" y="340"/>
                </a:lnTo>
                <a:lnTo>
                  <a:pt x="478" y="340"/>
                </a:lnTo>
                <a:lnTo>
                  <a:pt x="478" y="338"/>
                </a:lnTo>
                <a:lnTo>
                  <a:pt x="478" y="338"/>
                </a:lnTo>
                <a:lnTo>
                  <a:pt x="479" y="338"/>
                </a:lnTo>
                <a:lnTo>
                  <a:pt x="479" y="338"/>
                </a:lnTo>
                <a:lnTo>
                  <a:pt x="479" y="338"/>
                </a:lnTo>
                <a:lnTo>
                  <a:pt x="479" y="338"/>
                </a:lnTo>
                <a:lnTo>
                  <a:pt x="479" y="338"/>
                </a:lnTo>
                <a:lnTo>
                  <a:pt x="479" y="338"/>
                </a:lnTo>
                <a:lnTo>
                  <a:pt x="481" y="338"/>
                </a:lnTo>
                <a:lnTo>
                  <a:pt x="481" y="338"/>
                </a:lnTo>
                <a:lnTo>
                  <a:pt x="482" y="338"/>
                </a:lnTo>
                <a:lnTo>
                  <a:pt x="482" y="338"/>
                </a:lnTo>
                <a:lnTo>
                  <a:pt x="482" y="340"/>
                </a:lnTo>
                <a:lnTo>
                  <a:pt x="482" y="340"/>
                </a:lnTo>
                <a:lnTo>
                  <a:pt x="482" y="340"/>
                </a:lnTo>
                <a:lnTo>
                  <a:pt x="483" y="340"/>
                </a:lnTo>
                <a:lnTo>
                  <a:pt x="483" y="340"/>
                </a:lnTo>
                <a:lnTo>
                  <a:pt x="483" y="340"/>
                </a:lnTo>
                <a:lnTo>
                  <a:pt x="483" y="340"/>
                </a:lnTo>
                <a:lnTo>
                  <a:pt x="485" y="340"/>
                </a:lnTo>
                <a:lnTo>
                  <a:pt x="485" y="341"/>
                </a:lnTo>
                <a:lnTo>
                  <a:pt x="485" y="341"/>
                </a:lnTo>
                <a:lnTo>
                  <a:pt x="485" y="341"/>
                </a:lnTo>
                <a:lnTo>
                  <a:pt x="486" y="341"/>
                </a:lnTo>
                <a:lnTo>
                  <a:pt x="486" y="341"/>
                </a:lnTo>
                <a:lnTo>
                  <a:pt x="486" y="341"/>
                </a:lnTo>
                <a:lnTo>
                  <a:pt x="486" y="341"/>
                </a:lnTo>
                <a:lnTo>
                  <a:pt x="488" y="341"/>
                </a:lnTo>
                <a:lnTo>
                  <a:pt x="488" y="341"/>
                </a:lnTo>
                <a:lnTo>
                  <a:pt x="488" y="341"/>
                </a:lnTo>
                <a:lnTo>
                  <a:pt x="488" y="342"/>
                </a:lnTo>
                <a:lnTo>
                  <a:pt x="488" y="342"/>
                </a:lnTo>
                <a:lnTo>
                  <a:pt x="488" y="342"/>
                </a:lnTo>
                <a:lnTo>
                  <a:pt x="488" y="342"/>
                </a:lnTo>
                <a:lnTo>
                  <a:pt x="488" y="342"/>
                </a:lnTo>
                <a:lnTo>
                  <a:pt x="489" y="342"/>
                </a:lnTo>
                <a:lnTo>
                  <a:pt x="489" y="342"/>
                </a:lnTo>
                <a:lnTo>
                  <a:pt x="489" y="342"/>
                </a:lnTo>
                <a:lnTo>
                  <a:pt x="489" y="342"/>
                </a:lnTo>
                <a:lnTo>
                  <a:pt x="490" y="342"/>
                </a:lnTo>
                <a:lnTo>
                  <a:pt x="489" y="342"/>
                </a:lnTo>
                <a:lnTo>
                  <a:pt x="489" y="344"/>
                </a:lnTo>
                <a:lnTo>
                  <a:pt x="490" y="347"/>
                </a:lnTo>
                <a:lnTo>
                  <a:pt x="490" y="349"/>
                </a:lnTo>
                <a:lnTo>
                  <a:pt x="492" y="353"/>
                </a:lnTo>
                <a:lnTo>
                  <a:pt x="492" y="355"/>
                </a:lnTo>
                <a:lnTo>
                  <a:pt x="492" y="355"/>
                </a:lnTo>
                <a:lnTo>
                  <a:pt x="492" y="355"/>
                </a:lnTo>
                <a:lnTo>
                  <a:pt x="492" y="356"/>
                </a:lnTo>
                <a:lnTo>
                  <a:pt x="492" y="358"/>
                </a:lnTo>
                <a:lnTo>
                  <a:pt x="492" y="359"/>
                </a:lnTo>
                <a:lnTo>
                  <a:pt x="492" y="362"/>
                </a:lnTo>
                <a:lnTo>
                  <a:pt x="492" y="364"/>
                </a:lnTo>
                <a:lnTo>
                  <a:pt x="492" y="368"/>
                </a:lnTo>
                <a:lnTo>
                  <a:pt x="492" y="368"/>
                </a:lnTo>
                <a:lnTo>
                  <a:pt x="492" y="370"/>
                </a:lnTo>
                <a:lnTo>
                  <a:pt x="492" y="370"/>
                </a:lnTo>
                <a:lnTo>
                  <a:pt x="493" y="371"/>
                </a:lnTo>
                <a:lnTo>
                  <a:pt x="493" y="373"/>
                </a:lnTo>
                <a:lnTo>
                  <a:pt x="494" y="374"/>
                </a:lnTo>
                <a:lnTo>
                  <a:pt x="494" y="374"/>
                </a:lnTo>
                <a:lnTo>
                  <a:pt x="496" y="374"/>
                </a:lnTo>
                <a:lnTo>
                  <a:pt x="500" y="374"/>
                </a:lnTo>
                <a:lnTo>
                  <a:pt x="501" y="374"/>
                </a:lnTo>
                <a:lnTo>
                  <a:pt x="504" y="379"/>
                </a:lnTo>
                <a:lnTo>
                  <a:pt x="504" y="379"/>
                </a:lnTo>
                <a:lnTo>
                  <a:pt x="504" y="379"/>
                </a:lnTo>
                <a:lnTo>
                  <a:pt x="505" y="381"/>
                </a:lnTo>
                <a:lnTo>
                  <a:pt x="507" y="385"/>
                </a:lnTo>
                <a:lnTo>
                  <a:pt x="508" y="386"/>
                </a:lnTo>
                <a:lnTo>
                  <a:pt x="508" y="388"/>
                </a:lnTo>
                <a:lnTo>
                  <a:pt x="509" y="385"/>
                </a:lnTo>
                <a:lnTo>
                  <a:pt x="511" y="384"/>
                </a:lnTo>
                <a:lnTo>
                  <a:pt x="512" y="385"/>
                </a:lnTo>
                <a:lnTo>
                  <a:pt x="512" y="386"/>
                </a:lnTo>
                <a:lnTo>
                  <a:pt x="512" y="386"/>
                </a:lnTo>
                <a:lnTo>
                  <a:pt x="514" y="388"/>
                </a:lnTo>
                <a:lnTo>
                  <a:pt x="514" y="388"/>
                </a:lnTo>
                <a:lnTo>
                  <a:pt x="514" y="389"/>
                </a:lnTo>
                <a:lnTo>
                  <a:pt x="514" y="389"/>
                </a:lnTo>
                <a:lnTo>
                  <a:pt x="514" y="389"/>
                </a:lnTo>
                <a:lnTo>
                  <a:pt x="514" y="390"/>
                </a:lnTo>
                <a:lnTo>
                  <a:pt x="512" y="390"/>
                </a:lnTo>
                <a:lnTo>
                  <a:pt x="512" y="390"/>
                </a:lnTo>
                <a:lnTo>
                  <a:pt x="512" y="390"/>
                </a:lnTo>
                <a:lnTo>
                  <a:pt x="512" y="390"/>
                </a:lnTo>
                <a:lnTo>
                  <a:pt x="512" y="392"/>
                </a:lnTo>
                <a:lnTo>
                  <a:pt x="512" y="392"/>
                </a:lnTo>
                <a:lnTo>
                  <a:pt x="512" y="392"/>
                </a:lnTo>
                <a:lnTo>
                  <a:pt x="512" y="392"/>
                </a:lnTo>
                <a:lnTo>
                  <a:pt x="512" y="393"/>
                </a:lnTo>
                <a:lnTo>
                  <a:pt x="512" y="392"/>
                </a:lnTo>
                <a:lnTo>
                  <a:pt x="512" y="392"/>
                </a:lnTo>
                <a:lnTo>
                  <a:pt x="514" y="392"/>
                </a:lnTo>
                <a:lnTo>
                  <a:pt x="514" y="392"/>
                </a:lnTo>
                <a:lnTo>
                  <a:pt x="515" y="392"/>
                </a:lnTo>
                <a:lnTo>
                  <a:pt x="515" y="393"/>
                </a:lnTo>
                <a:lnTo>
                  <a:pt x="515" y="392"/>
                </a:lnTo>
                <a:lnTo>
                  <a:pt x="515" y="392"/>
                </a:lnTo>
                <a:lnTo>
                  <a:pt x="515" y="392"/>
                </a:lnTo>
                <a:lnTo>
                  <a:pt x="516" y="392"/>
                </a:lnTo>
                <a:lnTo>
                  <a:pt x="516" y="393"/>
                </a:lnTo>
                <a:lnTo>
                  <a:pt x="516" y="393"/>
                </a:lnTo>
                <a:lnTo>
                  <a:pt x="518" y="396"/>
                </a:lnTo>
                <a:lnTo>
                  <a:pt x="520" y="396"/>
                </a:lnTo>
                <a:lnTo>
                  <a:pt x="523" y="396"/>
                </a:lnTo>
                <a:lnTo>
                  <a:pt x="524" y="396"/>
                </a:lnTo>
                <a:lnTo>
                  <a:pt x="526" y="396"/>
                </a:lnTo>
                <a:lnTo>
                  <a:pt x="529" y="396"/>
                </a:lnTo>
                <a:lnTo>
                  <a:pt x="529" y="396"/>
                </a:lnTo>
                <a:lnTo>
                  <a:pt x="530" y="396"/>
                </a:lnTo>
                <a:lnTo>
                  <a:pt x="530" y="396"/>
                </a:lnTo>
                <a:lnTo>
                  <a:pt x="531" y="396"/>
                </a:lnTo>
                <a:lnTo>
                  <a:pt x="531" y="397"/>
                </a:lnTo>
                <a:lnTo>
                  <a:pt x="531" y="399"/>
                </a:lnTo>
                <a:lnTo>
                  <a:pt x="531" y="400"/>
                </a:lnTo>
                <a:lnTo>
                  <a:pt x="531" y="401"/>
                </a:lnTo>
                <a:lnTo>
                  <a:pt x="531" y="401"/>
                </a:lnTo>
                <a:lnTo>
                  <a:pt x="531" y="401"/>
                </a:lnTo>
                <a:lnTo>
                  <a:pt x="531" y="403"/>
                </a:lnTo>
                <a:lnTo>
                  <a:pt x="531" y="403"/>
                </a:lnTo>
                <a:lnTo>
                  <a:pt x="531" y="404"/>
                </a:lnTo>
                <a:lnTo>
                  <a:pt x="531" y="404"/>
                </a:lnTo>
                <a:lnTo>
                  <a:pt x="533" y="405"/>
                </a:lnTo>
                <a:lnTo>
                  <a:pt x="534" y="408"/>
                </a:lnTo>
                <a:lnTo>
                  <a:pt x="534" y="408"/>
                </a:lnTo>
                <a:lnTo>
                  <a:pt x="534" y="409"/>
                </a:lnTo>
                <a:lnTo>
                  <a:pt x="534" y="412"/>
                </a:lnTo>
                <a:lnTo>
                  <a:pt x="534" y="414"/>
                </a:lnTo>
                <a:lnTo>
                  <a:pt x="535" y="415"/>
                </a:lnTo>
                <a:lnTo>
                  <a:pt x="535" y="415"/>
                </a:lnTo>
                <a:lnTo>
                  <a:pt x="535" y="416"/>
                </a:lnTo>
                <a:lnTo>
                  <a:pt x="535" y="416"/>
                </a:lnTo>
                <a:lnTo>
                  <a:pt x="537" y="419"/>
                </a:lnTo>
                <a:lnTo>
                  <a:pt x="535" y="419"/>
                </a:lnTo>
                <a:lnTo>
                  <a:pt x="537" y="420"/>
                </a:lnTo>
                <a:lnTo>
                  <a:pt x="535" y="420"/>
                </a:lnTo>
                <a:lnTo>
                  <a:pt x="535" y="420"/>
                </a:lnTo>
                <a:lnTo>
                  <a:pt x="535" y="420"/>
                </a:lnTo>
                <a:lnTo>
                  <a:pt x="535" y="420"/>
                </a:lnTo>
                <a:lnTo>
                  <a:pt x="534" y="420"/>
                </a:lnTo>
                <a:lnTo>
                  <a:pt x="534" y="420"/>
                </a:lnTo>
                <a:lnTo>
                  <a:pt x="534" y="422"/>
                </a:lnTo>
                <a:lnTo>
                  <a:pt x="534" y="422"/>
                </a:lnTo>
                <a:lnTo>
                  <a:pt x="534" y="420"/>
                </a:lnTo>
                <a:lnTo>
                  <a:pt x="533" y="420"/>
                </a:lnTo>
                <a:lnTo>
                  <a:pt x="533" y="422"/>
                </a:lnTo>
                <a:lnTo>
                  <a:pt x="533" y="422"/>
                </a:lnTo>
                <a:lnTo>
                  <a:pt x="531" y="422"/>
                </a:lnTo>
                <a:lnTo>
                  <a:pt x="531" y="422"/>
                </a:lnTo>
                <a:lnTo>
                  <a:pt x="531" y="422"/>
                </a:lnTo>
                <a:lnTo>
                  <a:pt x="531" y="422"/>
                </a:lnTo>
                <a:lnTo>
                  <a:pt x="530" y="422"/>
                </a:lnTo>
                <a:lnTo>
                  <a:pt x="530" y="423"/>
                </a:lnTo>
                <a:lnTo>
                  <a:pt x="530" y="423"/>
                </a:lnTo>
                <a:lnTo>
                  <a:pt x="529" y="423"/>
                </a:lnTo>
                <a:lnTo>
                  <a:pt x="529" y="423"/>
                </a:lnTo>
                <a:lnTo>
                  <a:pt x="529" y="423"/>
                </a:lnTo>
                <a:lnTo>
                  <a:pt x="529" y="423"/>
                </a:lnTo>
                <a:lnTo>
                  <a:pt x="527" y="423"/>
                </a:lnTo>
                <a:lnTo>
                  <a:pt x="527" y="423"/>
                </a:lnTo>
                <a:lnTo>
                  <a:pt x="527" y="423"/>
                </a:lnTo>
                <a:lnTo>
                  <a:pt x="526" y="423"/>
                </a:lnTo>
                <a:lnTo>
                  <a:pt x="526" y="425"/>
                </a:lnTo>
                <a:lnTo>
                  <a:pt x="526" y="425"/>
                </a:lnTo>
                <a:lnTo>
                  <a:pt x="526" y="425"/>
                </a:lnTo>
                <a:lnTo>
                  <a:pt x="524" y="425"/>
                </a:lnTo>
                <a:lnTo>
                  <a:pt x="524" y="423"/>
                </a:lnTo>
                <a:lnTo>
                  <a:pt x="524" y="423"/>
                </a:lnTo>
                <a:lnTo>
                  <a:pt x="524" y="423"/>
                </a:lnTo>
                <a:lnTo>
                  <a:pt x="523" y="423"/>
                </a:lnTo>
                <a:lnTo>
                  <a:pt x="523" y="423"/>
                </a:lnTo>
                <a:lnTo>
                  <a:pt x="523" y="423"/>
                </a:lnTo>
                <a:lnTo>
                  <a:pt x="523" y="422"/>
                </a:lnTo>
                <a:lnTo>
                  <a:pt x="523" y="422"/>
                </a:lnTo>
                <a:lnTo>
                  <a:pt x="523" y="422"/>
                </a:lnTo>
                <a:lnTo>
                  <a:pt x="523" y="420"/>
                </a:lnTo>
                <a:lnTo>
                  <a:pt x="522" y="420"/>
                </a:lnTo>
                <a:lnTo>
                  <a:pt x="522" y="420"/>
                </a:lnTo>
                <a:lnTo>
                  <a:pt x="522" y="420"/>
                </a:lnTo>
                <a:lnTo>
                  <a:pt x="520" y="420"/>
                </a:lnTo>
                <a:lnTo>
                  <a:pt x="520" y="420"/>
                </a:lnTo>
                <a:lnTo>
                  <a:pt x="520" y="420"/>
                </a:lnTo>
                <a:lnTo>
                  <a:pt x="520" y="420"/>
                </a:lnTo>
                <a:lnTo>
                  <a:pt x="520" y="420"/>
                </a:lnTo>
                <a:lnTo>
                  <a:pt x="519" y="420"/>
                </a:lnTo>
                <a:lnTo>
                  <a:pt x="519" y="420"/>
                </a:lnTo>
                <a:lnTo>
                  <a:pt x="519" y="420"/>
                </a:lnTo>
                <a:lnTo>
                  <a:pt x="519" y="420"/>
                </a:lnTo>
                <a:lnTo>
                  <a:pt x="518" y="420"/>
                </a:lnTo>
                <a:lnTo>
                  <a:pt x="518" y="420"/>
                </a:lnTo>
                <a:lnTo>
                  <a:pt x="518" y="419"/>
                </a:lnTo>
                <a:lnTo>
                  <a:pt x="518" y="419"/>
                </a:lnTo>
                <a:lnTo>
                  <a:pt x="518" y="420"/>
                </a:lnTo>
                <a:lnTo>
                  <a:pt x="518" y="419"/>
                </a:lnTo>
                <a:lnTo>
                  <a:pt x="516" y="419"/>
                </a:lnTo>
                <a:lnTo>
                  <a:pt x="516" y="419"/>
                </a:lnTo>
                <a:lnTo>
                  <a:pt x="515" y="419"/>
                </a:lnTo>
                <a:lnTo>
                  <a:pt x="515" y="419"/>
                </a:lnTo>
                <a:lnTo>
                  <a:pt x="515" y="419"/>
                </a:lnTo>
                <a:lnTo>
                  <a:pt x="515" y="419"/>
                </a:lnTo>
                <a:lnTo>
                  <a:pt x="514" y="419"/>
                </a:lnTo>
                <a:lnTo>
                  <a:pt x="514" y="419"/>
                </a:lnTo>
                <a:lnTo>
                  <a:pt x="512" y="419"/>
                </a:lnTo>
                <a:lnTo>
                  <a:pt x="512" y="419"/>
                </a:lnTo>
                <a:lnTo>
                  <a:pt x="512" y="420"/>
                </a:lnTo>
                <a:lnTo>
                  <a:pt x="512" y="420"/>
                </a:lnTo>
                <a:lnTo>
                  <a:pt x="512" y="419"/>
                </a:lnTo>
                <a:lnTo>
                  <a:pt x="511" y="420"/>
                </a:lnTo>
                <a:lnTo>
                  <a:pt x="511" y="420"/>
                </a:lnTo>
                <a:lnTo>
                  <a:pt x="511" y="419"/>
                </a:lnTo>
                <a:lnTo>
                  <a:pt x="509" y="419"/>
                </a:lnTo>
                <a:lnTo>
                  <a:pt x="509" y="420"/>
                </a:lnTo>
                <a:lnTo>
                  <a:pt x="509" y="419"/>
                </a:lnTo>
                <a:lnTo>
                  <a:pt x="509" y="420"/>
                </a:lnTo>
                <a:lnTo>
                  <a:pt x="509" y="420"/>
                </a:lnTo>
                <a:lnTo>
                  <a:pt x="508" y="420"/>
                </a:lnTo>
                <a:lnTo>
                  <a:pt x="508" y="419"/>
                </a:lnTo>
                <a:lnTo>
                  <a:pt x="508" y="419"/>
                </a:lnTo>
                <a:lnTo>
                  <a:pt x="508" y="419"/>
                </a:lnTo>
                <a:lnTo>
                  <a:pt x="507" y="419"/>
                </a:lnTo>
                <a:lnTo>
                  <a:pt x="507" y="419"/>
                </a:lnTo>
                <a:lnTo>
                  <a:pt x="507" y="419"/>
                </a:lnTo>
                <a:lnTo>
                  <a:pt x="507" y="418"/>
                </a:lnTo>
                <a:lnTo>
                  <a:pt x="507" y="418"/>
                </a:lnTo>
                <a:lnTo>
                  <a:pt x="505" y="418"/>
                </a:lnTo>
                <a:lnTo>
                  <a:pt x="505" y="418"/>
                </a:lnTo>
                <a:lnTo>
                  <a:pt x="505" y="418"/>
                </a:lnTo>
                <a:lnTo>
                  <a:pt x="505" y="418"/>
                </a:lnTo>
                <a:lnTo>
                  <a:pt x="505" y="418"/>
                </a:lnTo>
                <a:lnTo>
                  <a:pt x="505" y="416"/>
                </a:lnTo>
                <a:lnTo>
                  <a:pt x="504" y="416"/>
                </a:lnTo>
                <a:lnTo>
                  <a:pt x="504" y="416"/>
                </a:lnTo>
                <a:lnTo>
                  <a:pt x="505" y="416"/>
                </a:lnTo>
                <a:lnTo>
                  <a:pt x="504" y="416"/>
                </a:lnTo>
                <a:lnTo>
                  <a:pt x="504" y="415"/>
                </a:lnTo>
                <a:lnTo>
                  <a:pt x="504" y="415"/>
                </a:lnTo>
                <a:lnTo>
                  <a:pt x="505" y="415"/>
                </a:lnTo>
                <a:lnTo>
                  <a:pt x="505" y="415"/>
                </a:lnTo>
                <a:lnTo>
                  <a:pt x="505" y="415"/>
                </a:lnTo>
                <a:lnTo>
                  <a:pt x="505" y="415"/>
                </a:lnTo>
                <a:lnTo>
                  <a:pt x="505" y="414"/>
                </a:lnTo>
                <a:lnTo>
                  <a:pt x="504" y="414"/>
                </a:lnTo>
                <a:lnTo>
                  <a:pt x="504" y="414"/>
                </a:lnTo>
                <a:lnTo>
                  <a:pt x="504" y="414"/>
                </a:lnTo>
                <a:lnTo>
                  <a:pt x="504" y="414"/>
                </a:lnTo>
                <a:lnTo>
                  <a:pt x="504" y="414"/>
                </a:lnTo>
                <a:lnTo>
                  <a:pt x="504" y="414"/>
                </a:lnTo>
                <a:lnTo>
                  <a:pt x="503" y="414"/>
                </a:lnTo>
                <a:lnTo>
                  <a:pt x="504" y="414"/>
                </a:lnTo>
                <a:lnTo>
                  <a:pt x="503" y="414"/>
                </a:lnTo>
                <a:lnTo>
                  <a:pt x="503" y="412"/>
                </a:lnTo>
                <a:lnTo>
                  <a:pt x="503" y="412"/>
                </a:lnTo>
                <a:lnTo>
                  <a:pt x="503" y="412"/>
                </a:lnTo>
                <a:lnTo>
                  <a:pt x="501" y="412"/>
                </a:lnTo>
                <a:lnTo>
                  <a:pt x="501" y="412"/>
                </a:lnTo>
                <a:lnTo>
                  <a:pt x="501" y="412"/>
                </a:lnTo>
                <a:lnTo>
                  <a:pt x="501" y="412"/>
                </a:lnTo>
                <a:lnTo>
                  <a:pt x="501" y="411"/>
                </a:lnTo>
                <a:lnTo>
                  <a:pt x="501" y="411"/>
                </a:lnTo>
                <a:lnTo>
                  <a:pt x="501" y="411"/>
                </a:lnTo>
                <a:lnTo>
                  <a:pt x="501" y="411"/>
                </a:lnTo>
                <a:lnTo>
                  <a:pt x="501" y="409"/>
                </a:lnTo>
                <a:lnTo>
                  <a:pt x="500" y="409"/>
                </a:lnTo>
                <a:lnTo>
                  <a:pt x="500" y="411"/>
                </a:lnTo>
                <a:lnTo>
                  <a:pt x="500" y="409"/>
                </a:lnTo>
                <a:lnTo>
                  <a:pt x="500" y="409"/>
                </a:lnTo>
                <a:lnTo>
                  <a:pt x="500" y="409"/>
                </a:lnTo>
                <a:lnTo>
                  <a:pt x="500" y="409"/>
                </a:lnTo>
                <a:lnTo>
                  <a:pt x="500" y="408"/>
                </a:lnTo>
                <a:lnTo>
                  <a:pt x="500" y="408"/>
                </a:lnTo>
                <a:lnTo>
                  <a:pt x="500" y="408"/>
                </a:lnTo>
                <a:lnTo>
                  <a:pt x="500" y="408"/>
                </a:lnTo>
                <a:lnTo>
                  <a:pt x="500" y="407"/>
                </a:lnTo>
                <a:lnTo>
                  <a:pt x="498" y="407"/>
                </a:lnTo>
                <a:lnTo>
                  <a:pt x="498" y="407"/>
                </a:lnTo>
                <a:lnTo>
                  <a:pt x="498" y="407"/>
                </a:lnTo>
                <a:lnTo>
                  <a:pt x="498" y="407"/>
                </a:lnTo>
                <a:lnTo>
                  <a:pt x="498" y="407"/>
                </a:lnTo>
                <a:lnTo>
                  <a:pt x="498" y="407"/>
                </a:lnTo>
                <a:lnTo>
                  <a:pt x="497" y="407"/>
                </a:lnTo>
                <a:lnTo>
                  <a:pt x="497" y="407"/>
                </a:lnTo>
                <a:lnTo>
                  <a:pt x="497" y="405"/>
                </a:lnTo>
                <a:lnTo>
                  <a:pt x="497" y="405"/>
                </a:lnTo>
                <a:lnTo>
                  <a:pt x="496" y="405"/>
                </a:lnTo>
                <a:lnTo>
                  <a:pt x="496" y="405"/>
                </a:lnTo>
                <a:lnTo>
                  <a:pt x="496" y="405"/>
                </a:lnTo>
                <a:lnTo>
                  <a:pt x="496" y="405"/>
                </a:lnTo>
                <a:lnTo>
                  <a:pt x="496" y="405"/>
                </a:lnTo>
                <a:lnTo>
                  <a:pt x="496" y="404"/>
                </a:lnTo>
                <a:lnTo>
                  <a:pt x="496" y="404"/>
                </a:lnTo>
                <a:lnTo>
                  <a:pt x="496" y="404"/>
                </a:lnTo>
                <a:lnTo>
                  <a:pt x="494" y="404"/>
                </a:lnTo>
                <a:lnTo>
                  <a:pt x="494" y="404"/>
                </a:lnTo>
                <a:lnTo>
                  <a:pt x="493" y="404"/>
                </a:lnTo>
                <a:lnTo>
                  <a:pt x="493" y="403"/>
                </a:lnTo>
                <a:lnTo>
                  <a:pt x="493" y="403"/>
                </a:lnTo>
                <a:lnTo>
                  <a:pt x="493" y="404"/>
                </a:lnTo>
                <a:lnTo>
                  <a:pt x="493" y="404"/>
                </a:lnTo>
                <a:lnTo>
                  <a:pt x="492" y="404"/>
                </a:lnTo>
                <a:lnTo>
                  <a:pt x="492" y="404"/>
                </a:lnTo>
                <a:lnTo>
                  <a:pt x="492" y="404"/>
                </a:lnTo>
                <a:lnTo>
                  <a:pt x="492" y="404"/>
                </a:lnTo>
                <a:lnTo>
                  <a:pt x="490" y="404"/>
                </a:lnTo>
                <a:lnTo>
                  <a:pt x="490" y="404"/>
                </a:lnTo>
                <a:lnTo>
                  <a:pt x="490" y="403"/>
                </a:lnTo>
                <a:lnTo>
                  <a:pt x="490" y="403"/>
                </a:lnTo>
                <a:lnTo>
                  <a:pt x="489" y="404"/>
                </a:lnTo>
                <a:lnTo>
                  <a:pt x="489" y="403"/>
                </a:lnTo>
                <a:lnTo>
                  <a:pt x="489" y="403"/>
                </a:lnTo>
                <a:lnTo>
                  <a:pt x="488" y="403"/>
                </a:lnTo>
                <a:lnTo>
                  <a:pt x="489" y="403"/>
                </a:lnTo>
                <a:lnTo>
                  <a:pt x="489" y="403"/>
                </a:lnTo>
                <a:lnTo>
                  <a:pt x="489" y="403"/>
                </a:lnTo>
                <a:lnTo>
                  <a:pt x="489" y="401"/>
                </a:lnTo>
                <a:lnTo>
                  <a:pt x="489" y="401"/>
                </a:lnTo>
                <a:lnTo>
                  <a:pt x="489" y="401"/>
                </a:lnTo>
                <a:lnTo>
                  <a:pt x="489" y="401"/>
                </a:lnTo>
                <a:lnTo>
                  <a:pt x="488" y="401"/>
                </a:lnTo>
                <a:lnTo>
                  <a:pt x="488" y="400"/>
                </a:lnTo>
                <a:lnTo>
                  <a:pt x="489" y="400"/>
                </a:lnTo>
                <a:lnTo>
                  <a:pt x="489" y="400"/>
                </a:lnTo>
                <a:lnTo>
                  <a:pt x="488" y="399"/>
                </a:lnTo>
                <a:lnTo>
                  <a:pt x="488" y="399"/>
                </a:lnTo>
                <a:lnTo>
                  <a:pt x="488" y="399"/>
                </a:lnTo>
                <a:lnTo>
                  <a:pt x="488" y="399"/>
                </a:lnTo>
                <a:lnTo>
                  <a:pt x="488" y="397"/>
                </a:lnTo>
                <a:lnTo>
                  <a:pt x="488" y="397"/>
                </a:lnTo>
                <a:lnTo>
                  <a:pt x="488" y="396"/>
                </a:lnTo>
                <a:lnTo>
                  <a:pt x="488" y="396"/>
                </a:lnTo>
                <a:lnTo>
                  <a:pt x="488" y="396"/>
                </a:lnTo>
                <a:lnTo>
                  <a:pt x="488" y="396"/>
                </a:lnTo>
                <a:lnTo>
                  <a:pt x="488" y="396"/>
                </a:lnTo>
                <a:lnTo>
                  <a:pt x="486" y="396"/>
                </a:lnTo>
                <a:lnTo>
                  <a:pt x="486" y="394"/>
                </a:lnTo>
                <a:lnTo>
                  <a:pt x="486" y="394"/>
                </a:lnTo>
                <a:lnTo>
                  <a:pt x="485" y="394"/>
                </a:lnTo>
                <a:lnTo>
                  <a:pt x="485" y="396"/>
                </a:lnTo>
                <a:lnTo>
                  <a:pt x="485" y="394"/>
                </a:lnTo>
                <a:lnTo>
                  <a:pt x="485" y="394"/>
                </a:lnTo>
                <a:lnTo>
                  <a:pt x="485" y="394"/>
                </a:lnTo>
                <a:lnTo>
                  <a:pt x="485" y="394"/>
                </a:lnTo>
                <a:lnTo>
                  <a:pt x="485" y="393"/>
                </a:lnTo>
                <a:lnTo>
                  <a:pt x="483" y="393"/>
                </a:lnTo>
                <a:lnTo>
                  <a:pt x="483" y="393"/>
                </a:lnTo>
                <a:lnTo>
                  <a:pt x="483" y="393"/>
                </a:lnTo>
                <a:lnTo>
                  <a:pt x="482" y="393"/>
                </a:lnTo>
                <a:lnTo>
                  <a:pt x="482" y="393"/>
                </a:lnTo>
                <a:lnTo>
                  <a:pt x="483" y="393"/>
                </a:lnTo>
                <a:lnTo>
                  <a:pt x="483" y="392"/>
                </a:lnTo>
                <a:lnTo>
                  <a:pt x="482" y="392"/>
                </a:lnTo>
                <a:lnTo>
                  <a:pt x="482" y="392"/>
                </a:lnTo>
                <a:lnTo>
                  <a:pt x="482" y="393"/>
                </a:lnTo>
                <a:lnTo>
                  <a:pt x="482" y="392"/>
                </a:lnTo>
                <a:lnTo>
                  <a:pt x="482" y="392"/>
                </a:lnTo>
                <a:lnTo>
                  <a:pt x="482" y="392"/>
                </a:lnTo>
                <a:lnTo>
                  <a:pt x="481" y="392"/>
                </a:lnTo>
                <a:lnTo>
                  <a:pt x="481" y="390"/>
                </a:lnTo>
                <a:lnTo>
                  <a:pt x="481" y="390"/>
                </a:lnTo>
                <a:lnTo>
                  <a:pt x="479" y="390"/>
                </a:lnTo>
                <a:lnTo>
                  <a:pt x="479" y="390"/>
                </a:lnTo>
                <a:lnTo>
                  <a:pt x="479" y="390"/>
                </a:lnTo>
                <a:lnTo>
                  <a:pt x="478" y="390"/>
                </a:lnTo>
                <a:lnTo>
                  <a:pt x="478" y="390"/>
                </a:lnTo>
                <a:lnTo>
                  <a:pt x="477" y="390"/>
                </a:lnTo>
                <a:lnTo>
                  <a:pt x="477" y="390"/>
                </a:lnTo>
                <a:lnTo>
                  <a:pt x="477" y="390"/>
                </a:lnTo>
                <a:lnTo>
                  <a:pt x="477" y="390"/>
                </a:lnTo>
                <a:lnTo>
                  <a:pt x="477" y="390"/>
                </a:lnTo>
                <a:lnTo>
                  <a:pt x="475" y="390"/>
                </a:lnTo>
                <a:lnTo>
                  <a:pt x="475" y="390"/>
                </a:lnTo>
                <a:lnTo>
                  <a:pt x="475" y="390"/>
                </a:lnTo>
                <a:lnTo>
                  <a:pt x="477" y="390"/>
                </a:lnTo>
                <a:lnTo>
                  <a:pt x="475" y="390"/>
                </a:lnTo>
                <a:lnTo>
                  <a:pt x="475" y="392"/>
                </a:lnTo>
                <a:lnTo>
                  <a:pt x="475" y="392"/>
                </a:lnTo>
                <a:lnTo>
                  <a:pt x="475" y="392"/>
                </a:lnTo>
                <a:lnTo>
                  <a:pt x="474" y="392"/>
                </a:lnTo>
                <a:lnTo>
                  <a:pt x="474" y="392"/>
                </a:lnTo>
                <a:lnTo>
                  <a:pt x="474" y="392"/>
                </a:lnTo>
                <a:lnTo>
                  <a:pt x="474" y="392"/>
                </a:lnTo>
                <a:lnTo>
                  <a:pt x="474" y="392"/>
                </a:lnTo>
                <a:lnTo>
                  <a:pt x="472" y="392"/>
                </a:lnTo>
                <a:lnTo>
                  <a:pt x="472" y="392"/>
                </a:lnTo>
                <a:lnTo>
                  <a:pt x="472" y="390"/>
                </a:lnTo>
                <a:lnTo>
                  <a:pt x="471" y="390"/>
                </a:lnTo>
                <a:lnTo>
                  <a:pt x="471" y="390"/>
                </a:lnTo>
                <a:lnTo>
                  <a:pt x="471" y="390"/>
                </a:lnTo>
                <a:lnTo>
                  <a:pt x="470" y="390"/>
                </a:lnTo>
                <a:lnTo>
                  <a:pt x="470" y="392"/>
                </a:lnTo>
                <a:lnTo>
                  <a:pt x="470" y="392"/>
                </a:lnTo>
                <a:lnTo>
                  <a:pt x="468" y="392"/>
                </a:lnTo>
                <a:lnTo>
                  <a:pt x="468" y="392"/>
                </a:lnTo>
                <a:lnTo>
                  <a:pt x="468" y="392"/>
                </a:lnTo>
                <a:lnTo>
                  <a:pt x="468" y="392"/>
                </a:lnTo>
                <a:lnTo>
                  <a:pt x="468" y="390"/>
                </a:lnTo>
                <a:lnTo>
                  <a:pt x="468" y="390"/>
                </a:lnTo>
                <a:lnTo>
                  <a:pt x="468" y="390"/>
                </a:lnTo>
                <a:lnTo>
                  <a:pt x="468" y="390"/>
                </a:lnTo>
                <a:lnTo>
                  <a:pt x="468" y="390"/>
                </a:lnTo>
                <a:lnTo>
                  <a:pt x="467" y="390"/>
                </a:lnTo>
                <a:lnTo>
                  <a:pt x="467" y="390"/>
                </a:lnTo>
                <a:lnTo>
                  <a:pt x="467" y="392"/>
                </a:lnTo>
                <a:lnTo>
                  <a:pt x="466" y="392"/>
                </a:lnTo>
                <a:lnTo>
                  <a:pt x="466" y="392"/>
                </a:lnTo>
                <a:lnTo>
                  <a:pt x="466" y="392"/>
                </a:lnTo>
                <a:lnTo>
                  <a:pt x="464" y="392"/>
                </a:lnTo>
                <a:lnTo>
                  <a:pt x="464" y="392"/>
                </a:lnTo>
                <a:lnTo>
                  <a:pt x="464" y="392"/>
                </a:lnTo>
                <a:lnTo>
                  <a:pt x="463" y="392"/>
                </a:lnTo>
                <a:lnTo>
                  <a:pt x="463" y="392"/>
                </a:lnTo>
                <a:lnTo>
                  <a:pt x="463" y="392"/>
                </a:lnTo>
                <a:lnTo>
                  <a:pt x="463" y="390"/>
                </a:lnTo>
                <a:lnTo>
                  <a:pt x="462" y="390"/>
                </a:lnTo>
                <a:lnTo>
                  <a:pt x="462" y="390"/>
                </a:lnTo>
                <a:lnTo>
                  <a:pt x="460" y="390"/>
                </a:lnTo>
                <a:lnTo>
                  <a:pt x="460" y="390"/>
                </a:lnTo>
                <a:lnTo>
                  <a:pt x="460" y="390"/>
                </a:lnTo>
                <a:lnTo>
                  <a:pt x="460" y="390"/>
                </a:lnTo>
                <a:lnTo>
                  <a:pt x="459" y="390"/>
                </a:lnTo>
                <a:lnTo>
                  <a:pt x="459" y="390"/>
                </a:lnTo>
                <a:lnTo>
                  <a:pt x="457" y="390"/>
                </a:lnTo>
                <a:lnTo>
                  <a:pt x="459" y="390"/>
                </a:lnTo>
                <a:lnTo>
                  <a:pt x="459" y="390"/>
                </a:lnTo>
                <a:lnTo>
                  <a:pt x="457" y="390"/>
                </a:lnTo>
                <a:lnTo>
                  <a:pt x="457" y="390"/>
                </a:lnTo>
                <a:lnTo>
                  <a:pt x="457" y="390"/>
                </a:lnTo>
                <a:lnTo>
                  <a:pt x="457" y="390"/>
                </a:lnTo>
                <a:lnTo>
                  <a:pt x="457" y="389"/>
                </a:lnTo>
                <a:lnTo>
                  <a:pt x="456" y="389"/>
                </a:lnTo>
                <a:lnTo>
                  <a:pt x="456" y="389"/>
                </a:lnTo>
                <a:lnTo>
                  <a:pt x="456" y="388"/>
                </a:lnTo>
                <a:lnTo>
                  <a:pt x="456" y="388"/>
                </a:lnTo>
                <a:lnTo>
                  <a:pt x="455" y="388"/>
                </a:lnTo>
                <a:lnTo>
                  <a:pt x="455" y="388"/>
                </a:lnTo>
                <a:lnTo>
                  <a:pt x="455" y="388"/>
                </a:lnTo>
                <a:lnTo>
                  <a:pt x="455" y="389"/>
                </a:lnTo>
                <a:lnTo>
                  <a:pt x="455" y="389"/>
                </a:lnTo>
                <a:lnTo>
                  <a:pt x="455" y="388"/>
                </a:lnTo>
                <a:lnTo>
                  <a:pt x="455" y="388"/>
                </a:lnTo>
                <a:lnTo>
                  <a:pt x="453" y="388"/>
                </a:lnTo>
                <a:lnTo>
                  <a:pt x="453" y="389"/>
                </a:lnTo>
                <a:lnTo>
                  <a:pt x="453" y="390"/>
                </a:lnTo>
                <a:lnTo>
                  <a:pt x="452" y="393"/>
                </a:lnTo>
                <a:lnTo>
                  <a:pt x="451" y="394"/>
                </a:lnTo>
                <a:lnTo>
                  <a:pt x="451" y="394"/>
                </a:lnTo>
                <a:lnTo>
                  <a:pt x="449" y="397"/>
                </a:lnTo>
                <a:lnTo>
                  <a:pt x="449" y="399"/>
                </a:lnTo>
                <a:lnTo>
                  <a:pt x="448" y="399"/>
                </a:lnTo>
                <a:lnTo>
                  <a:pt x="446" y="403"/>
                </a:lnTo>
                <a:lnTo>
                  <a:pt x="446" y="403"/>
                </a:lnTo>
                <a:lnTo>
                  <a:pt x="444" y="405"/>
                </a:lnTo>
                <a:lnTo>
                  <a:pt x="444" y="407"/>
                </a:lnTo>
                <a:lnTo>
                  <a:pt x="444" y="407"/>
                </a:lnTo>
                <a:lnTo>
                  <a:pt x="442" y="407"/>
                </a:lnTo>
                <a:lnTo>
                  <a:pt x="442" y="407"/>
                </a:lnTo>
                <a:lnTo>
                  <a:pt x="441" y="407"/>
                </a:lnTo>
                <a:lnTo>
                  <a:pt x="438" y="407"/>
                </a:lnTo>
                <a:lnTo>
                  <a:pt x="438" y="407"/>
                </a:lnTo>
                <a:lnTo>
                  <a:pt x="436" y="408"/>
                </a:lnTo>
                <a:lnTo>
                  <a:pt x="433" y="408"/>
                </a:lnTo>
                <a:lnTo>
                  <a:pt x="431" y="409"/>
                </a:lnTo>
                <a:lnTo>
                  <a:pt x="429" y="412"/>
                </a:lnTo>
                <a:lnTo>
                  <a:pt x="429" y="414"/>
                </a:lnTo>
                <a:lnTo>
                  <a:pt x="427" y="415"/>
                </a:lnTo>
                <a:lnTo>
                  <a:pt x="427" y="416"/>
                </a:lnTo>
                <a:lnTo>
                  <a:pt x="427" y="419"/>
                </a:lnTo>
                <a:lnTo>
                  <a:pt x="427" y="419"/>
                </a:lnTo>
                <a:lnTo>
                  <a:pt x="427" y="420"/>
                </a:lnTo>
                <a:lnTo>
                  <a:pt x="427" y="420"/>
                </a:lnTo>
                <a:lnTo>
                  <a:pt x="427" y="420"/>
                </a:lnTo>
                <a:lnTo>
                  <a:pt x="426" y="423"/>
                </a:lnTo>
                <a:lnTo>
                  <a:pt x="426" y="425"/>
                </a:lnTo>
                <a:lnTo>
                  <a:pt x="426" y="426"/>
                </a:lnTo>
                <a:lnTo>
                  <a:pt x="427" y="426"/>
                </a:lnTo>
                <a:lnTo>
                  <a:pt x="427" y="426"/>
                </a:lnTo>
                <a:lnTo>
                  <a:pt x="426" y="427"/>
                </a:lnTo>
                <a:lnTo>
                  <a:pt x="426" y="429"/>
                </a:lnTo>
                <a:lnTo>
                  <a:pt x="426" y="429"/>
                </a:lnTo>
                <a:lnTo>
                  <a:pt x="426" y="429"/>
                </a:lnTo>
                <a:lnTo>
                  <a:pt x="426" y="431"/>
                </a:lnTo>
                <a:lnTo>
                  <a:pt x="426" y="431"/>
                </a:lnTo>
                <a:lnTo>
                  <a:pt x="426" y="431"/>
                </a:lnTo>
                <a:lnTo>
                  <a:pt x="426" y="433"/>
                </a:lnTo>
                <a:lnTo>
                  <a:pt x="426" y="433"/>
                </a:lnTo>
                <a:lnTo>
                  <a:pt x="425" y="434"/>
                </a:lnTo>
                <a:lnTo>
                  <a:pt x="425" y="434"/>
                </a:lnTo>
                <a:lnTo>
                  <a:pt x="425" y="434"/>
                </a:lnTo>
                <a:lnTo>
                  <a:pt x="425" y="435"/>
                </a:lnTo>
                <a:lnTo>
                  <a:pt x="425" y="435"/>
                </a:lnTo>
                <a:lnTo>
                  <a:pt x="425" y="437"/>
                </a:lnTo>
                <a:lnTo>
                  <a:pt x="425" y="437"/>
                </a:lnTo>
                <a:lnTo>
                  <a:pt x="425" y="437"/>
                </a:lnTo>
                <a:lnTo>
                  <a:pt x="425" y="438"/>
                </a:lnTo>
                <a:lnTo>
                  <a:pt x="425" y="440"/>
                </a:lnTo>
                <a:lnTo>
                  <a:pt x="425" y="441"/>
                </a:lnTo>
                <a:lnTo>
                  <a:pt x="425" y="442"/>
                </a:lnTo>
                <a:lnTo>
                  <a:pt x="425" y="442"/>
                </a:lnTo>
                <a:lnTo>
                  <a:pt x="425" y="442"/>
                </a:lnTo>
                <a:lnTo>
                  <a:pt x="425" y="442"/>
                </a:lnTo>
                <a:lnTo>
                  <a:pt x="423" y="444"/>
                </a:lnTo>
                <a:lnTo>
                  <a:pt x="423" y="444"/>
                </a:lnTo>
                <a:lnTo>
                  <a:pt x="422" y="445"/>
                </a:lnTo>
                <a:lnTo>
                  <a:pt x="422" y="445"/>
                </a:lnTo>
                <a:lnTo>
                  <a:pt x="422" y="445"/>
                </a:lnTo>
                <a:lnTo>
                  <a:pt x="420" y="446"/>
                </a:lnTo>
                <a:lnTo>
                  <a:pt x="419" y="448"/>
                </a:lnTo>
                <a:lnTo>
                  <a:pt x="419" y="448"/>
                </a:lnTo>
                <a:lnTo>
                  <a:pt x="419" y="448"/>
                </a:lnTo>
                <a:lnTo>
                  <a:pt x="418" y="448"/>
                </a:lnTo>
                <a:lnTo>
                  <a:pt x="418" y="449"/>
                </a:lnTo>
                <a:lnTo>
                  <a:pt x="416" y="449"/>
                </a:lnTo>
                <a:lnTo>
                  <a:pt x="416" y="451"/>
                </a:lnTo>
                <a:lnTo>
                  <a:pt x="416" y="451"/>
                </a:lnTo>
                <a:lnTo>
                  <a:pt x="416" y="451"/>
                </a:lnTo>
                <a:lnTo>
                  <a:pt x="416" y="451"/>
                </a:lnTo>
                <a:lnTo>
                  <a:pt x="415" y="452"/>
                </a:lnTo>
                <a:lnTo>
                  <a:pt x="415" y="452"/>
                </a:lnTo>
                <a:lnTo>
                  <a:pt x="414" y="452"/>
                </a:lnTo>
                <a:lnTo>
                  <a:pt x="414" y="453"/>
                </a:lnTo>
                <a:lnTo>
                  <a:pt x="414" y="453"/>
                </a:lnTo>
                <a:lnTo>
                  <a:pt x="414" y="453"/>
                </a:lnTo>
                <a:lnTo>
                  <a:pt x="412" y="453"/>
                </a:lnTo>
                <a:lnTo>
                  <a:pt x="412" y="453"/>
                </a:lnTo>
                <a:lnTo>
                  <a:pt x="411" y="455"/>
                </a:lnTo>
                <a:lnTo>
                  <a:pt x="411" y="455"/>
                </a:lnTo>
                <a:lnTo>
                  <a:pt x="411" y="455"/>
                </a:lnTo>
                <a:lnTo>
                  <a:pt x="410" y="455"/>
                </a:lnTo>
                <a:lnTo>
                  <a:pt x="410" y="455"/>
                </a:lnTo>
                <a:lnTo>
                  <a:pt x="408" y="456"/>
                </a:lnTo>
                <a:lnTo>
                  <a:pt x="408" y="456"/>
                </a:lnTo>
                <a:lnTo>
                  <a:pt x="408" y="456"/>
                </a:lnTo>
                <a:lnTo>
                  <a:pt x="408" y="456"/>
                </a:lnTo>
                <a:lnTo>
                  <a:pt x="408" y="456"/>
                </a:lnTo>
                <a:lnTo>
                  <a:pt x="408" y="457"/>
                </a:lnTo>
                <a:lnTo>
                  <a:pt x="408" y="457"/>
                </a:lnTo>
                <a:lnTo>
                  <a:pt x="408" y="457"/>
                </a:lnTo>
                <a:lnTo>
                  <a:pt x="408" y="457"/>
                </a:lnTo>
                <a:lnTo>
                  <a:pt x="408" y="457"/>
                </a:lnTo>
                <a:lnTo>
                  <a:pt x="407" y="457"/>
                </a:lnTo>
                <a:lnTo>
                  <a:pt x="407" y="457"/>
                </a:lnTo>
                <a:lnTo>
                  <a:pt x="407" y="457"/>
                </a:lnTo>
                <a:lnTo>
                  <a:pt x="407" y="459"/>
                </a:lnTo>
                <a:lnTo>
                  <a:pt x="407" y="459"/>
                </a:lnTo>
                <a:lnTo>
                  <a:pt x="407" y="459"/>
                </a:lnTo>
                <a:lnTo>
                  <a:pt x="407" y="459"/>
                </a:lnTo>
                <a:lnTo>
                  <a:pt x="407" y="459"/>
                </a:lnTo>
                <a:lnTo>
                  <a:pt x="407" y="460"/>
                </a:lnTo>
                <a:lnTo>
                  <a:pt x="407" y="459"/>
                </a:lnTo>
                <a:lnTo>
                  <a:pt x="407" y="460"/>
                </a:lnTo>
                <a:lnTo>
                  <a:pt x="408" y="460"/>
                </a:lnTo>
                <a:lnTo>
                  <a:pt x="407" y="460"/>
                </a:lnTo>
                <a:lnTo>
                  <a:pt x="407" y="461"/>
                </a:lnTo>
                <a:lnTo>
                  <a:pt x="407" y="461"/>
                </a:lnTo>
                <a:lnTo>
                  <a:pt x="407" y="461"/>
                </a:lnTo>
                <a:lnTo>
                  <a:pt x="407" y="463"/>
                </a:lnTo>
                <a:lnTo>
                  <a:pt x="407" y="463"/>
                </a:lnTo>
                <a:lnTo>
                  <a:pt x="407" y="463"/>
                </a:lnTo>
                <a:lnTo>
                  <a:pt x="407" y="464"/>
                </a:lnTo>
                <a:lnTo>
                  <a:pt x="407" y="464"/>
                </a:lnTo>
                <a:lnTo>
                  <a:pt x="407" y="464"/>
                </a:lnTo>
                <a:lnTo>
                  <a:pt x="407" y="464"/>
                </a:lnTo>
                <a:lnTo>
                  <a:pt x="407" y="464"/>
                </a:lnTo>
                <a:lnTo>
                  <a:pt x="407" y="466"/>
                </a:lnTo>
                <a:lnTo>
                  <a:pt x="407" y="466"/>
                </a:lnTo>
                <a:lnTo>
                  <a:pt x="407" y="466"/>
                </a:lnTo>
                <a:lnTo>
                  <a:pt x="407" y="467"/>
                </a:lnTo>
                <a:lnTo>
                  <a:pt x="407" y="467"/>
                </a:lnTo>
                <a:lnTo>
                  <a:pt x="407" y="467"/>
                </a:lnTo>
                <a:lnTo>
                  <a:pt x="407" y="468"/>
                </a:lnTo>
                <a:lnTo>
                  <a:pt x="407" y="468"/>
                </a:lnTo>
                <a:lnTo>
                  <a:pt x="407" y="470"/>
                </a:lnTo>
                <a:lnTo>
                  <a:pt x="408" y="471"/>
                </a:lnTo>
                <a:lnTo>
                  <a:pt x="408" y="472"/>
                </a:lnTo>
                <a:lnTo>
                  <a:pt x="408" y="472"/>
                </a:lnTo>
                <a:lnTo>
                  <a:pt x="408" y="474"/>
                </a:lnTo>
                <a:lnTo>
                  <a:pt x="408" y="474"/>
                </a:lnTo>
                <a:lnTo>
                  <a:pt x="408" y="475"/>
                </a:lnTo>
                <a:lnTo>
                  <a:pt x="408" y="475"/>
                </a:lnTo>
                <a:lnTo>
                  <a:pt x="408" y="475"/>
                </a:lnTo>
                <a:lnTo>
                  <a:pt x="408" y="475"/>
                </a:lnTo>
                <a:lnTo>
                  <a:pt x="408" y="477"/>
                </a:lnTo>
                <a:lnTo>
                  <a:pt x="408" y="477"/>
                </a:lnTo>
                <a:lnTo>
                  <a:pt x="408" y="478"/>
                </a:lnTo>
                <a:lnTo>
                  <a:pt x="408" y="478"/>
                </a:lnTo>
                <a:lnTo>
                  <a:pt x="410" y="478"/>
                </a:lnTo>
                <a:lnTo>
                  <a:pt x="410" y="478"/>
                </a:lnTo>
                <a:lnTo>
                  <a:pt x="410" y="478"/>
                </a:lnTo>
                <a:lnTo>
                  <a:pt x="410" y="479"/>
                </a:lnTo>
                <a:lnTo>
                  <a:pt x="411" y="479"/>
                </a:lnTo>
                <a:lnTo>
                  <a:pt x="411" y="479"/>
                </a:lnTo>
                <a:lnTo>
                  <a:pt x="411" y="479"/>
                </a:lnTo>
                <a:lnTo>
                  <a:pt x="411" y="481"/>
                </a:lnTo>
                <a:lnTo>
                  <a:pt x="411" y="481"/>
                </a:lnTo>
                <a:lnTo>
                  <a:pt x="411" y="481"/>
                </a:lnTo>
                <a:lnTo>
                  <a:pt x="412" y="481"/>
                </a:lnTo>
                <a:lnTo>
                  <a:pt x="412" y="481"/>
                </a:lnTo>
                <a:lnTo>
                  <a:pt x="411" y="481"/>
                </a:lnTo>
                <a:lnTo>
                  <a:pt x="411" y="482"/>
                </a:lnTo>
                <a:lnTo>
                  <a:pt x="411" y="482"/>
                </a:lnTo>
                <a:lnTo>
                  <a:pt x="411" y="483"/>
                </a:lnTo>
                <a:lnTo>
                  <a:pt x="412" y="483"/>
                </a:lnTo>
                <a:lnTo>
                  <a:pt x="412" y="483"/>
                </a:lnTo>
                <a:lnTo>
                  <a:pt x="412" y="483"/>
                </a:lnTo>
                <a:lnTo>
                  <a:pt x="414" y="483"/>
                </a:lnTo>
                <a:lnTo>
                  <a:pt x="414" y="483"/>
                </a:lnTo>
                <a:lnTo>
                  <a:pt x="414" y="485"/>
                </a:lnTo>
                <a:lnTo>
                  <a:pt x="414" y="485"/>
                </a:lnTo>
                <a:lnTo>
                  <a:pt x="412" y="485"/>
                </a:lnTo>
                <a:lnTo>
                  <a:pt x="412" y="486"/>
                </a:lnTo>
                <a:lnTo>
                  <a:pt x="412" y="486"/>
                </a:lnTo>
                <a:lnTo>
                  <a:pt x="412" y="486"/>
                </a:lnTo>
                <a:lnTo>
                  <a:pt x="412" y="486"/>
                </a:lnTo>
                <a:lnTo>
                  <a:pt x="412" y="487"/>
                </a:lnTo>
                <a:lnTo>
                  <a:pt x="411" y="487"/>
                </a:lnTo>
                <a:lnTo>
                  <a:pt x="411" y="487"/>
                </a:lnTo>
                <a:lnTo>
                  <a:pt x="411" y="487"/>
                </a:lnTo>
                <a:lnTo>
                  <a:pt x="411" y="489"/>
                </a:lnTo>
                <a:lnTo>
                  <a:pt x="410" y="489"/>
                </a:lnTo>
                <a:lnTo>
                  <a:pt x="410" y="489"/>
                </a:lnTo>
                <a:lnTo>
                  <a:pt x="410" y="489"/>
                </a:lnTo>
                <a:lnTo>
                  <a:pt x="410" y="489"/>
                </a:lnTo>
                <a:lnTo>
                  <a:pt x="408" y="489"/>
                </a:lnTo>
                <a:lnTo>
                  <a:pt x="407" y="492"/>
                </a:lnTo>
                <a:lnTo>
                  <a:pt x="405" y="492"/>
                </a:lnTo>
                <a:lnTo>
                  <a:pt x="405" y="492"/>
                </a:lnTo>
                <a:lnTo>
                  <a:pt x="405" y="493"/>
                </a:lnTo>
                <a:lnTo>
                  <a:pt x="404" y="493"/>
                </a:lnTo>
                <a:lnTo>
                  <a:pt x="404" y="493"/>
                </a:lnTo>
                <a:lnTo>
                  <a:pt x="403" y="493"/>
                </a:lnTo>
                <a:lnTo>
                  <a:pt x="403" y="494"/>
                </a:lnTo>
                <a:lnTo>
                  <a:pt x="403" y="494"/>
                </a:lnTo>
                <a:lnTo>
                  <a:pt x="401" y="494"/>
                </a:lnTo>
                <a:lnTo>
                  <a:pt x="401" y="494"/>
                </a:lnTo>
                <a:lnTo>
                  <a:pt x="400" y="494"/>
                </a:lnTo>
                <a:lnTo>
                  <a:pt x="400" y="494"/>
                </a:lnTo>
                <a:lnTo>
                  <a:pt x="400" y="494"/>
                </a:lnTo>
                <a:lnTo>
                  <a:pt x="399" y="494"/>
                </a:lnTo>
                <a:lnTo>
                  <a:pt x="399" y="496"/>
                </a:lnTo>
                <a:lnTo>
                  <a:pt x="397" y="496"/>
                </a:lnTo>
                <a:lnTo>
                  <a:pt x="397" y="496"/>
                </a:lnTo>
                <a:lnTo>
                  <a:pt x="396" y="497"/>
                </a:lnTo>
                <a:lnTo>
                  <a:pt x="394" y="497"/>
                </a:lnTo>
                <a:lnTo>
                  <a:pt x="394" y="497"/>
                </a:lnTo>
                <a:lnTo>
                  <a:pt x="394" y="497"/>
                </a:lnTo>
                <a:lnTo>
                  <a:pt x="394" y="497"/>
                </a:lnTo>
                <a:lnTo>
                  <a:pt x="393" y="497"/>
                </a:lnTo>
                <a:lnTo>
                  <a:pt x="393" y="497"/>
                </a:lnTo>
                <a:lnTo>
                  <a:pt x="392" y="497"/>
                </a:lnTo>
                <a:lnTo>
                  <a:pt x="392" y="498"/>
                </a:lnTo>
                <a:lnTo>
                  <a:pt x="392" y="498"/>
                </a:lnTo>
                <a:lnTo>
                  <a:pt x="392" y="498"/>
                </a:lnTo>
                <a:lnTo>
                  <a:pt x="390" y="498"/>
                </a:lnTo>
                <a:lnTo>
                  <a:pt x="390" y="500"/>
                </a:lnTo>
                <a:lnTo>
                  <a:pt x="390" y="500"/>
                </a:lnTo>
                <a:lnTo>
                  <a:pt x="390" y="500"/>
                </a:lnTo>
                <a:lnTo>
                  <a:pt x="389" y="500"/>
                </a:lnTo>
                <a:lnTo>
                  <a:pt x="389" y="500"/>
                </a:lnTo>
                <a:lnTo>
                  <a:pt x="389" y="500"/>
                </a:lnTo>
                <a:lnTo>
                  <a:pt x="389" y="501"/>
                </a:lnTo>
                <a:lnTo>
                  <a:pt x="389" y="501"/>
                </a:lnTo>
                <a:lnTo>
                  <a:pt x="389" y="501"/>
                </a:lnTo>
                <a:lnTo>
                  <a:pt x="388" y="501"/>
                </a:lnTo>
                <a:lnTo>
                  <a:pt x="388" y="503"/>
                </a:lnTo>
                <a:lnTo>
                  <a:pt x="386" y="503"/>
                </a:lnTo>
                <a:lnTo>
                  <a:pt x="386" y="503"/>
                </a:lnTo>
                <a:lnTo>
                  <a:pt x="386" y="504"/>
                </a:lnTo>
                <a:lnTo>
                  <a:pt x="385" y="504"/>
                </a:lnTo>
                <a:lnTo>
                  <a:pt x="385" y="504"/>
                </a:lnTo>
                <a:lnTo>
                  <a:pt x="385" y="505"/>
                </a:lnTo>
                <a:lnTo>
                  <a:pt x="384" y="505"/>
                </a:lnTo>
                <a:lnTo>
                  <a:pt x="384" y="505"/>
                </a:lnTo>
                <a:lnTo>
                  <a:pt x="384" y="505"/>
                </a:lnTo>
                <a:lnTo>
                  <a:pt x="384" y="505"/>
                </a:lnTo>
                <a:lnTo>
                  <a:pt x="382" y="505"/>
                </a:lnTo>
                <a:lnTo>
                  <a:pt x="382" y="507"/>
                </a:lnTo>
                <a:lnTo>
                  <a:pt x="381" y="507"/>
                </a:lnTo>
                <a:lnTo>
                  <a:pt x="381" y="507"/>
                </a:lnTo>
                <a:lnTo>
                  <a:pt x="379" y="508"/>
                </a:lnTo>
                <a:lnTo>
                  <a:pt x="378" y="508"/>
                </a:lnTo>
                <a:lnTo>
                  <a:pt x="378" y="508"/>
                </a:lnTo>
                <a:lnTo>
                  <a:pt x="378" y="508"/>
                </a:lnTo>
                <a:lnTo>
                  <a:pt x="377" y="509"/>
                </a:lnTo>
                <a:lnTo>
                  <a:pt x="377" y="509"/>
                </a:lnTo>
                <a:lnTo>
                  <a:pt x="375" y="509"/>
                </a:lnTo>
                <a:lnTo>
                  <a:pt x="375" y="509"/>
                </a:lnTo>
                <a:lnTo>
                  <a:pt x="375" y="511"/>
                </a:lnTo>
                <a:lnTo>
                  <a:pt x="374" y="511"/>
                </a:lnTo>
                <a:lnTo>
                  <a:pt x="373" y="511"/>
                </a:lnTo>
                <a:lnTo>
                  <a:pt x="373" y="511"/>
                </a:lnTo>
                <a:lnTo>
                  <a:pt x="373" y="511"/>
                </a:lnTo>
                <a:lnTo>
                  <a:pt x="371" y="512"/>
                </a:lnTo>
                <a:lnTo>
                  <a:pt x="370" y="512"/>
                </a:lnTo>
                <a:lnTo>
                  <a:pt x="370" y="512"/>
                </a:lnTo>
                <a:lnTo>
                  <a:pt x="370" y="513"/>
                </a:lnTo>
                <a:lnTo>
                  <a:pt x="368" y="513"/>
                </a:lnTo>
                <a:lnTo>
                  <a:pt x="368" y="513"/>
                </a:lnTo>
                <a:lnTo>
                  <a:pt x="367" y="513"/>
                </a:lnTo>
                <a:lnTo>
                  <a:pt x="367" y="513"/>
                </a:lnTo>
                <a:lnTo>
                  <a:pt x="366" y="513"/>
                </a:lnTo>
                <a:lnTo>
                  <a:pt x="366" y="513"/>
                </a:lnTo>
                <a:lnTo>
                  <a:pt x="364" y="513"/>
                </a:lnTo>
                <a:lnTo>
                  <a:pt x="364" y="513"/>
                </a:lnTo>
                <a:lnTo>
                  <a:pt x="364" y="515"/>
                </a:lnTo>
                <a:lnTo>
                  <a:pt x="364" y="513"/>
                </a:lnTo>
                <a:lnTo>
                  <a:pt x="364" y="515"/>
                </a:lnTo>
                <a:lnTo>
                  <a:pt x="363" y="515"/>
                </a:lnTo>
                <a:lnTo>
                  <a:pt x="363" y="515"/>
                </a:lnTo>
                <a:lnTo>
                  <a:pt x="362" y="515"/>
                </a:lnTo>
                <a:lnTo>
                  <a:pt x="362" y="515"/>
                </a:lnTo>
                <a:lnTo>
                  <a:pt x="362" y="515"/>
                </a:lnTo>
                <a:lnTo>
                  <a:pt x="362" y="515"/>
                </a:lnTo>
                <a:lnTo>
                  <a:pt x="360" y="515"/>
                </a:lnTo>
                <a:lnTo>
                  <a:pt x="360" y="515"/>
                </a:lnTo>
                <a:lnTo>
                  <a:pt x="359" y="515"/>
                </a:lnTo>
                <a:lnTo>
                  <a:pt x="359" y="516"/>
                </a:lnTo>
                <a:lnTo>
                  <a:pt x="359" y="516"/>
                </a:lnTo>
                <a:lnTo>
                  <a:pt x="359" y="516"/>
                </a:lnTo>
                <a:lnTo>
                  <a:pt x="359" y="516"/>
                </a:lnTo>
                <a:lnTo>
                  <a:pt x="358" y="516"/>
                </a:lnTo>
                <a:lnTo>
                  <a:pt x="358" y="516"/>
                </a:lnTo>
                <a:lnTo>
                  <a:pt x="358" y="516"/>
                </a:lnTo>
                <a:lnTo>
                  <a:pt x="356" y="518"/>
                </a:lnTo>
                <a:lnTo>
                  <a:pt x="356" y="518"/>
                </a:lnTo>
                <a:lnTo>
                  <a:pt x="356" y="518"/>
                </a:lnTo>
                <a:lnTo>
                  <a:pt x="355" y="519"/>
                </a:lnTo>
                <a:lnTo>
                  <a:pt x="355" y="519"/>
                </a:lnTo>
                <a:lnTo>
                  <a:pt x="353" y="519"/>
                </a:lnTo>
                <a:lnTo>
                  <a:pt x="353" y="519"/>
                </a:lnTo>
                <a:lnTo>
                  <a:pt x="353" y="519"/>
                </a:lnTo>
                <a:lnTo>
                  <a:pt x="353" y="520"/>
                </a:lnTo>
                <a:lnTo>
                  <a:pt x="353" y="520"/>
                </a:lnTo>
                <a:lnTo>
                  <a:pt x="352" y="520"/>
                </a:lnTo>
                <a:lnTo>
                  <a:pt x="352" y="520"/>
                </a:lnTo>
                <a:lnTo>
                  <a:pt x="351" y="522"/>
                </a:lnTo>
                <a:lnTo>
                  <a:pt x="349" y="522"/>
                </a:lnTo>
                <a:lnTo>
                  <a:pt x="349" y="523"/>
                </a:lnTo>
                <a:lnTo>
                  <a:pt x="348" y="523"/>
                </a:lnTo>
                <a:lnTo>
                  <a:pt x="348" y="523"/>
                </a:lnTo>
                <a:lnTo>
                  <a:pt x="348" y="524"/>
                </a:lnTo>
                <a:lnTo>
                  <a:pt x="347" y="524"/>
                </a:lnTo>
                <a:lnTo>
                  <a:pt x="347" y="524"/>
                </a:lnTo>
                <a:lnTo>
                  <a:pt x="345" y="524"/>
                </a:lnTo>
                <a:lnTo>
                  <a:pt x="345" y="524"/>
                </a:lnTo>
                <a:lnTo>
                  <a:pt x="345" y="524"/>
                </a:lnTo>
                <a:lnTo>
                  <a:pt x="344" y="526"/>
                </a:lnTo>
                <a:lnTo>
                  <a:pt x="344" y="526"/>
                </a:lnTo>
                <a:lnTo>
                  <a:pt x="342" y="526"/>
                </a:lnTo>
                <a:lnTo>
                  <a:pt x="341" y="526"/>
                </a:lnTo>
                <a:lnTo>
                  <a:pt x="340" y="527"/>
                </a:lnTo>
                <a:lnTo>
                  <a:pt x="338" y="527"/>
                </a:lnTo>
                <a:lnTo>
                  <a:pt x="338" y="527"/>
                </a:lnTo>
                <a:lnTo>
                  <a:pt x="337" y="527"/>
                </a:lnTo>
                <a:lnTo>
                  <a:pt x="336" y="527"/>
                </a:lnTo>
                <a:lnTo>
                  <a:pt x="334" y="529"/>
                </a:lnTo>
                <a:lnTo>
                  <a:pt x="334" y="529"/>
                </a:lnTo>
                <a:lnTo>
                  <a:pt x="334" y="529"/>
                </a:lnTo>
                <a:lnTo>
                  <a:pt x="333" y="529"/>
                </a:lnTo>
                <a:lnTo>
                  <a:pt x="333" y="529"/>
                </a:lnTo>
                <a:lnTo>
                  <a:pt x="332" y="529"/>
                </a:lnTo>
                <a:lnTo>
                  <a:pt x="332" y="530"/>
                </a:lnTo>
                <a:lnTo>
                  <a:pt x="332" y="530"/>
                </a:lnTo>
                <a:lnTo>
                  <a:pt x="330" y="530"/>
                </a:lnTo>
                <a:lnTo>
                  <a:pt x="329" y="530"/>
                </a:lnTo>
                <a:lnTo>
                  <a:pt x="329" y="531"/>
                </a:lnTo>
                <a:lnTo>
                  <a:pt x="327" y="531"/>
                </a:lnTo>
                <a:lnTo>
                  <a:pt x="327" y="531"/>
                </a:lnTo>
                <a:lnTo>
                  <a:pt x="326" y="533"/>
                </a:lnTo>
                <a:lnTo>
                  <a:pt x="326" y="533"/>
                </a:lnTo>
                <a:lnTo>
                  <a:pt x="326" y="533"/>
                </a:lnTo>
                <a:lnTo>
                  <a:pt x="325" y="533"/>
                </a:lnTo>
                <a:lnTo>
                  <a:pt x="325" y="533"/>
                </a:lnTo>
                <a:lnTo>
                  <a:pt x="323" y="534"/>
                </a:lnTo>
                <a:lnTo>
                  <a:pt x="322" y="534"/>
                </a:lnTo>
                <a:lnTo>
                  <a:pt x="322" y="534"/>
                </a:lnTo>
                <a:lnTo>
                  <a:pt x="321" y="534"/>
                </a:lnTo>
                <a:lnTo>
                  <a:pt x="321" y="535"/>
                </a:lnTo>
                <a:lnTo>
                  <a:pt x="321" y="535"/>
                </a:lnTo>
                <a:lnTo>
                  <a:pt x="321" y="535"/>
                </a:lnTo>
                <a:lnTo>
                  <a:pt x="319" y="535"/>
                </a:lnTo>
                <a:lnTo>
                  <a:pt x="318" y="535"/>
                </a:lnTo>
                <a:lnTo>
                  <a:pt x="318" y="537"/>
                </a:lnTo>
                <a:lnTo>
                  <a:pt x="318" y="537"/>
                </a:lnTo>
                <a:lnTo>
                  <a:pt x="316" y="537"/>
                </a:lnTo>
                <a:lnTo>
                  <a:pt x="316" y="538"/>
                </a:lnTo>
                <a:lnTo>
                  <a:pt x="315" y="538"/>
                </a:lnTo>
                <a:lnTo>
                  <a:pt x="315" y="538"/>
                </a:lnTo>
                <a:lnTo>
                  <a:pt x="315" y="538"/>
                </a:lnTo>
                <a:lnTo>
                  <a:pt x="314" y="538"/>
                </a:lnTo>
                <a:lnTo>
                  <a:pt x="314" y="538"/>
                </a:lnTo>
                <a:lnTo>
                  <a:pt x="312" y="539"/>
                </a:lnTo>
                <a:lnTo>
                  <a:pt x="312" y="541"/>
                </a:lnTo>
                <a:lnTo>
                  <a:pt x="312" y="541"/>
                </a:lnTo>
                <a:lnTo>
                  <a:pt x="311" y="541"/>
                </a:lnTo>
                <a:lnTo>
                  <a:pt x="311" y="542"/>
                </a:lnTo>
                <a:lnTo>
                  <a:pt x="310" y="542"/>
                </a:lnTo>
                <a:lnTo>
                  <a:pt x="310" y="542"/>
                </a:lnTo>
                <a:lnTo>
                  <a:pt x="310" y="544"/>
                </a:lnTo>
                <a:lnTo>
                  <a:pt x="308" y="544"/>
                </a:lnTo>
                <a:lnTo>
                  <a:pt x="308" y="544"/>
                </a:lnTo>
                <a:lnTo>
                  <a:pt x="307" y="544"/>
                </a:lnTo>
                <a:lnTo>
                  <a:pt x="307" y="542"/>
                </a:lnTo>
                <a:lnTo>
                  <a:pt x="307" y="542"/>
                </a:lnTo>
                <a:lnTo>
                  <a:pt x="307" y="542"/>
                </a:lnTo>
                <a:lnTo>
                  <a:pt x="306" y="542"/>
                </a:lnTo>
                <a:lnTo>
                  <a:pt x="304" y="542"/>
                </a:lnTo>
                <a:lnTo>
                  <a:pt x="304" y="542"/>
                </a:lnTo>
                <a:lnTo>
                  <a:pt x="304" y="542"/>
                </a:lnTo>
                <a:lnTo>
                  <a:pt x="303" y="542"/>
                </a:lnTo>
                <a:lnTo>
                  <a:pt x="303" y="541"/>
                </a:lnTo>
                <a:lnTo>
                  <a:pt x="301" y="541"/>
                </a:lnTo>
                <a:lnTo>
                  <a:pt x="301" y="541"/>
                </a:lnTo>
                <a:lnTo>
                  <a:pt x="301" y="542"/>
                </a:lnTo>
                <a:lnTo>
                  <a:pt x="300" y="542"/>
                </a:lnTo>
                <a:lnTo>
                  <a:pt x="300" y="542"/>
                </a:lnTo>
                <a:lnTo>
                  <a:pt x="300" y="542"/>
                </a:lnTo>
                <a:lnTo>
                  <a:pt x="299" y="542"/>
                </a:lnTo>
                <a:lnTo>
                  <a:pt x="299" y="544"/>
                </a:lnTo>
                <a:lnTo>
                  <a:pt x="299" y="544"/>
                </a:lnTo>
                <a:lnTo>
                  <a:pt x="299" y="544"/>
                </a:lnTo>
                <a:lnTo>
                  <a:pt x="297" y="544"/>
                </a:lnTo>
                <a:lnTo>
                  <a:pt x="297" y="544"/>
                </a:lnTo>
                <a:lnTo>
                  <a:pt x="296" y="542"/>
                </a:lnTo>
                <a:lnTo>
                  <a:pt x="296" y="542"/>
                </a:lnTo>
                <a:lnTo>
                  <a:pt x="296" y="542"/>
                </a:lnTo>
                <a:lnTo>
                  <a:pt x="295" y="542"/>
                </a:lnTo>
                <a:lnTo>
                  <a:pt x="295" y="542"/>
                </a:lnTo>
                <a:lnTo>
                  <a:pt x="295" y="544"/>
                </a:lnTo>
                <a:lnTo>
                  <a:pt x="295" y="545"/>
                </a:lnTo>
                <a:lnTo>
                  <a:pt x="295" y="546"/>
                </a:lnTo>
                <a:lnTo>
                  <a:pt x="293" y="546"/>
                </a:lnTo>
                <a:lnTo>
                  <a:pt x="293" y="548"/>
                </a:lnTo>
                <a:lnTo>
                  <a:pt x="295" y="548"/>
                </a:lnTo>
                <a:lnTo>
                  <a:pt x="295" y="548"/>
                </a:lnTo>
                <a:lnTo>
                  <a:pt x="295" y="548"/>
                </a:lnTo>
                <a:lnTo>
                  <a:pt x="295" y="548"/>
                </a:lnTo>
                <a:lnTo>
                  <a:pt x="293" y="549"/>
                </a:lnTo>
                <a:lnTo>
                  <a:pt x="293" y="549"/>
                </a:lnTo>
                <a:lnTo>
                  <a:pt x="292" y="549"/>
                </a:lnTo>
                <a:lnTo>
                  <a:pt x="290" y="550"/>
                </a:lnTo>
                <a:lnTo>
                  <a:pt x="290" y="550"/>
                </a:lnTo>
                <a:lnTo>
                  <a:pt x="289" y="553"/>
                </a:lnTo>
                <a:lnTo>
                  <a:pt x="288" y="554"/>
                </a:lnTo>
                <a:lnTo>
                  <a:pt x="288" y="556"/>
                </a:lnTo>
                <a:lnTo>
                  <a:pt x="286" y="556"/>
                </a:lnTo>
                <a:lnTo>
                  <a:pt x="286" y="557"/>
                </a:lnTo>
                <a:lnTo>
                  <a:pt x="285" y="557"/>
                </a:lnTo>
                <a:lnTo>
                  <a:pt x="285" y="557"/>
                </a:lnTo>
                <a:lnTo>
                  <a:pt x="285" y="559"/>
                </a:lnTo>
                <a:lnTo>
                  <a:pt x="285" y="560"/>
                </a:lnTo>
                <a:lnTo>
                  <a:pt x="284" y="560"/>
                </a:lnTo>
                <a:lnTo>
                  <a:pt x="282" y="560"/>
                </a:lnTo>
                <a:lnTo>
                  <a:pt x="280" y="560"/>
                </a:lnTo>
                <a:lnTo>
                  <a:pt x="280" y="560"/>
                </a:lnTo>
                <a:lnTo>
                  <a:pt x="277" y="560"/>
                </a:lnTo>
                <a:lnTo>
                  <a:pt x="275" y="560"/>
                </a:lnTo>
                <a:lnTo>
                  <a:pt x="275" y="560"/>
                </a:lnTo>
                <a:lnTo>
                  <a:pt x="274" y="561"/>
                </a:lnTo>
                <a:lnTo>
                  <a:pt x="274" y="563"/>
                </a:lnTo>
                <a:lnTo>
                  <a:pt x="274" y="563"/>
                </a:lnTo>
                <a:lnTo>
                  <a:pt x="274" y="563"/>
                </a:lnTo>
                <a:lnTo>
                  <a:pt x="273" y="563"/>
                </a:lnTo>
                <a:lnTo>
                  <a:pt x="273" y="564"/>
                </a:lnTo>
                <a:lnTo>
                  <a:pt x="271" y="565"/>
                </a:lnTo>
                <a:lnTo>
                  <a:pt x="271" y="567"/>
                </a:lnTo>
                <a:lnTo>
                  <a:pt x="271" y="567"/>
                </a:lnTo>
                <a:lnTo>
                  <a:pt x="270" y="568"/>
                </a:lnTo>
                <a:lnTo>
                  <a:pt x="269" y="570"/>
                </a:lnTo>
                <a:lnTo>
                  <a:pt x="269" y="570"/>
                </a:lnTo>
                <a:lnTo>
                  <a:pt x="269" y="570"/>
                </a:lnTo>
                <a:lnTo>
                  <a:pt x="269" y="571"/>
                </a:lnTo>
                <a:lnTo>
                  <a:pt x="269" y="571"/>
                </a:lnTo>
                <a:lnTo>
                  <a:pt x="269" y="571"/>
                </a:lnTo>
                <a:lnTo>
                  <a:pt x="269" y="572"/>
                </a:lnTo>
                <a:lnTo>
                  <a:pt x="269" y="572"/>
                </a:lnTo>
                <a:lnTo>
                  <a:pt x="269" y="574"/>
                </a:lnTo>
                <a:lnTo>
                  <a:pt x="267" y="574"/>
                </a:lnTo>
                <a:lnTo>
                  <a:pt x="267" y="574"/>
                </a:lnTo>
                <a:lnTo>
                  <a:pt x="267" y="575"/>
                </a:lnTo>
                <a:lnTo>
                  <a:pt x="267" y="575"/>
                </a:lnTo>
                <a:lnTo>
                  <a:pt x="267" y="576"/>
                </a:lnTo>
                <a:lnTo>
                  <a:pt x="267" y="576"/>
                </a:lnTo>
                <a:lnTo>
                  <a:pt x="267" y="576"/>
                </a:lnTo>
                <a:lnTo>
                  <a:pt x="267" y="578"/>
                </a:lnTo>
                <a:lnTo>
                  <a:pt x="267" y="578"/>
                </a:lnTo>
                <a:lnTo>
                  <a:pt x="266" y="579"/>
                </a:lnTo>
                <a:lnTo>
                  <a:pt x="266" y="580"/>
                </a:lnTo>
                <a:lnTo>
                  <a:pt x="266" y="582"/>
                </a:lnTo>
                <a:lnTo>
                  <a:pt x="266" y="582"/>
                </a:lnTo>
                <a:lnTo>
                  <a:pt x="266" y="583"/>
                </a:lnTo>
                <a:lnTo>
                  <a:pt x="266" y="583"/>
                </a:lnTo>
                <a:lnTo>
                  <a:pt x="266" y="585"/>
                </a:lnTo>
                <a:lnTo>
                  <a:pt x="266" y="585"/>
                </a:lnTo>
                <a:lnTo>
                  <a:pt x="266" y="585"/>
                </a:lnTo>
                <a:lnTo>
                  <a:pt x="266" y="586"/>
                </a:lnTo>
                <a:lnTo>
                  <a:pt x="266" y="586"/>
                </a:lnTo>
                <a:lnTo>
                  <a:pt x="266" y="587"/>
                </a:lnTo>
                <a:lnTo>
                  <a:pt x="266" y="589"/>
                </a:lnTo>
                <a:lnTo>
                  <a:pt x="266" y="590"/>
                </a:lnTo>
                <a:lnTo>
                  <a:pt x="266" y="590"/>
                </a:lnTo>
                <a:lnTo>
                  <a:pt x="267" y="590"/>
                </a:lnTo>
                <a:lnTo>
                  <a:pt x="267" y="591"/>
                </a:lnTo>
                <a:lnTo>
                  <a:pt x="267" y="593"/>
                </a:lnTo>
                <a:lnTo>
                  <a:pt x="267" y="593"/>
                </a:lnTo>
                <a:lnTo>
                  <a:pt x="267" y="594"/>
                </a:lnTo>
                <a:lnTo>
                  <a:pt x="267" y="596"/>
                </a:lnTo>
                <a:lnTo>
                  <a:pt x="267" y="597"/>
                </a:lnTo>
                <a:lnTo>
                  <a:pt x="269" y="598"/>
                </a:lnTo>
                <a:lnTo>
                  <a:pt x="269" y="598"/>
                </a:lnTo>
                <a:lnTo>
                  <a:pt x="267" y="598"/>
                </a:lnTo>
                <a:lnTo>
                  <a:pt x="267" y="600"/>
                </a:lnTo>
                <a:lnTo>
                  <a:pt x="267" y="601"/>
                </a:lnTo>
                <a:lnTo>
                  <a:pt x="266" y="601"/>
                </a:lnTo>
                <a:lnTo>
                  <a:pt x="266" y="602"/>
                </a:lnTo>
                <a:lnTo>
                  <a:pt x="266" y="601"/>
                </a:lnTo>
                <a:lnTo>
                  <a:pt x="266" y="602"/>
                </a:lnTo>
                <a:lnTo>
                  <a:pt x="266" y="604"/>
                </a:lnTo>
                <a:lnTo>
                  <a:pt x="265" y="605"/>
                </a:lnTo>
                <a:lnTo>
                  <a:pt x="265" y="605"/>
                </a:lnTo>
                <a:lnTo>
                  <a:pt x="265" y="606"/>
                </a:lnTo>
                <a:lnTo>
                  <a:pt x="263" y="606"/>
                </a:lnTo>
                <a:lnTo>
                  <a:pt x="263" y="606"/>
                </a:lnTo>
                <a:lnTo>
                  <a:pt x="263" y="608"/>
                </a:lnTo>
                <a:lnTo>
                  <a:pt x="263" y="609"/>
                </a:lnTo>
                <a:lnTo>
                  <a:pt x="263" y="609"/>
                </a:lnTo>
                <a:lnTo>
                  <a:pt x="263" y="609"/>
                </a:lnTo>
                <a:lnTo>
                  <a:pt x="263" y="611"/>
                </a:lnTo>
                <a:lnTo>
                  <a:pt x="263" y="611"/>
                </a:lnTo>
                <a:lnTo>
                  <a:pt x="263" y="612"/>
                </a:lnTo>
                <a:lnTo>
                  <a:pt x="263" y="612"/>
                </a:lnTo>
                <a:lnTo>
                  <a:pt x="263" y="612"/>
                </a:lnTo>
                <a:lnTo>
                  <a:pt x="263" y="613"/>
                </a:lnTo>
                <a:lnTo>
                  <a:pt x="263" y="613"/>
                </a:lnTo>
                <a:lnTo>
                  <a:pt x="263" y="615"/>
                </a:lnTo>
                <a:lnTo>
                  <a:pt x="262" y="615"/>
                </a:lnTo>
                <a:lnTo>
                  <a:pt x="262" y="615"/>
                </a:lnTo>
                <a:lnTo>
                  <a:pt x="262" y="616"/>
                </a:lnTo>
                <a:lnTo>
                  <a:pt x="262" y="617"/>
                </a:lnTo>
                <a:lnTo>
                  <a:pt x="262" y="617"/>
                </a:lnTo>
                <a:lnTo>
                  <a:pt x="262" y="619"/>
                </a:lnTo>
                <a:lnTo>
                  <a:pt x="262" y="619"/>
                </a:lnTo>
                <a:lnTo>
                  <a:pt x="262" y="620"/>
                </a:lnTo>
                <a:lnTo>
                  <a:pt x="262" y="620"/>
                </a:lnTo>
                <a:lnTo>
                  <a:pt x="262" y="622"/>
                </a:lnTo>
                <a:lnTo>
                  <a:pt x="262" y="623"/>
                </a:lnTo>
                <a:lnTo>
                  <a:pt x="262" y="623"/>
                </a:lnTo>
                <a:lnTo>
                  <a:pt x="262" y="624"/>
                </a:lnTo>
                <a:lnTo>
                  <a:pt x="260" y="627"/>
                </a:lnTo>
                <a:lnTo>
                  <a:pt x="260" y="630"/>
                </a:lnTo>
                <a:lnTo>
                  <a:pt x="260" y="631"/>
                </a:lnTo>
                <a:lnTo>
                  <a:pt x="260" y="631"/>
                </a:lnTo>
                <a:lnTo>
                  <a:pt x="260" y="634"/>
                </a:lnTo>
                <a:lnTo>
                  <a:pt x="260" y="634"/>
                </a:lnTo>
                <a:lnTo>
                  <a:pt x="260" y="635"/>
                </a:lnTo>
                <a:lnTo>
                  <a:pt x="260" y="638"/>
                </a:lnTo>
                <a:lnTo>
                  <a:pt x="260" y="639"/>
                </a:lnTo>
                <a:lnTo>
                  <a:pt x="260" y="641"/>
                </a:lnTo>
                <a:lnTo>
                  <a:pt x="260" y="642"/>
                </a:lnTo>
                <a:lnTo>
                  <a:pt x="260" y="645"/>
                </a:lnTo>
                <a:lnTo>
                  <a:pt x="260" y="645"/>
                </a:lnTo>
                <a:lnTo>
                  <a:pt x="260" y="646"/>
                </a:lnTo>
                <a:lnTo>
                  <a:pt x="260" y="649"/>
                </a:lnTo>
                <a:lnTo>
                  <a:pt x="260" y="650"/>
                </a:lnTo>
                <a:lnTo>
                  <a:pt x="259" y="650"/>
                </a:lnTo>
                <a:lnTo>
                  <a:pt x="259" y="650"/>
                </a:lnTo>
                <a:lnTo>
                  <a:pt x="259" y="650"/>
                </a:lnTo>
                <a:lnTo>
                  <a:pt x="259" y="652"/>
                </a:lnTo>
                <a:lnTo>
                  <a:pt x="258" y="652"/>
                </a:lnTo>
                <a:lnTo>
                  <a:pt x="258" y="653"/>
                </a:lnTo>
                <a:lnTo>
                  <a:pt x="258" y="653"/>
                </a:lnTo>
                <a:lnTo>
                  <a:pt x="258" y="654"/>
                </a:lnTo>
                <a:lnTo>
                  <a:pt x="258" y="654"/>
                </a:lnTo>
                <a:lnTo>
                  <a:pt x="256" y="656"/>
                </a:lnTo>
                <a:lnTo>
                  <a:pt x="256" y="656"/>
                </a:lnTo>
                <a:lnTo>
                  <a:pt x="256" y="656"/>
                </a:lnTo>
                <a:lnTo>
                  <a:pt x="255" y="656"/>
                </a:lnTo>
                <a:lnTo>
                  <a:pt x="256" y="657"/>
                </a:lnTo>
                <a:lnTo>
                  <a:pt x="256" y="657"/>
                </a:lnTo>
                <a:lnTo>
                  <a:pt x="256" y="657"/>
                </a:lnTo>
                <a:lnTo>
                  <a:pt x="256" y="658"/>
                </a:lnTo>
                <a:lnTo>
                  <a:pt x="256" y="658"/>
                </a:lnTo>
                <a:lnTo>
                  <a:pt x="258" y="658"/>
                </a:lnTo>
                <a:lnTo>
                  <a:pt x="258" y="658"/>
                </a:lnTo>
                <a:lnTo>
                  <a:pt x="258" y="660"/>
                </a:lnTo>
                <a:lnTo>
                  <a:pt x="258" y="660"/>
                </a:lnTo>
                <a:lnTo>
                  <a:pt x="258" y="661"/>
                </a:lnTo>
                <a:lnTo>
                  <a:pt x="258" y="661"/>
                </a:lnTo>
                <a:lnTo>
                  <a:pt x="258" y="661"/>
                </a:lnTo>
                <a:lnTo>
                  <a:pt x="259" y="661"/>
                </a:lnTo>
                <a:lnTo>
                  <a:pt x="259" y="663"/>
                </a:lnTo>
                <a:lnTo>
                  <a:pt x="259" y="663"/>
                </a:lnTo>
                <a:lnTo>
                  <a:pt x="258" y="663"/>
                </a:lnTo>
                <a:lnTo>
                  <a:pt x="259" y="663"/>
                </a:lnTo>
                <a:lnTo>
                  <a:pt x="259" y="664"/>
                </a:lnTo>
                <a:lnTo>
                  <a:pt x="259" y="664"/>
                </a:lnTo>
                <a:lnTo>
                  <a:pt x="258" y="664"/>
                </a:lnTo>
                <a:lnTo>
                  <a:pt x="258" y="664"/>
                </a:lnTo>
                <a:lnTo>
                  <a:pt x="258" y="665"/>
                </a:lnTo>
                <a:lnTo>
                  <a:pt x="258" y="665"/>
                </a:lnTo>
                <a:lnTo>
                  <a:pt x="258" y="665"/>
                </a:lnTo>
                <a:lnTo>
                  <a:pt x="258" y="667"/>
                </a:lnTo>
                <a:lnTo>
                  <a:pt x="258" y="667"/>
                </a:lnTo>
                <a:lnTo>
                  <a:pt x="258" y="667"/>
                </a:lnTo>
                <a:lnTo>
                  <a:pt x="258" y="668"/>
                </a:lnTo>
                <a:lnTo>
                  <a:pt x="258" y="668"/>
                </a:lnTo>
                <a:lnTo>
                  <a:pt x="258" y="669"/>
                </a:lnTo>
                <a:lnTo>
                  <a:pt x="258" y="669"/>
                </a:lnTo>
                <a:lnTo>
                  <a:pt x="258" y="669"/>
                </a:lnTo>
                <a:lnTo>
                  <a:pt x="259" y="669"/>
                </a:lnTo>
                <a:lnTo>
                  <a:pt x="259" y="671"/>
                </a:lnTo>
                <a:lnTo>
                  <a:pt x="259" y="671"/>
                </a:lnTo>
                <a:lnTo>
                  <a:pt x="259" y="672"/>
                </a:lnTo>
                <a:lnTo>
                  <a:pt x="259" y="672"/>
                </a:lnTo>
                <a:lnTo>
                  <a:pt x="259" y="674"/>
                </a:lnTo>
                <a:lnTo>
                  <a:pt x="259" y="674"/>
                </a:lnTo>
                <a:lnTo>
                  <a:pt x="259" y="675"/>
                </a:lnTo>
                <a:lnTo>
                  <a:pt x="259" y="676"/>
                </a:lnTo>
                <a:lnTo>
                  <a:pt x="260" y="678"/>
                </a:lnTo>
                <a:lnTo>
                  <a:pt x="260" y="678"/>
                </a:lnTo>
                <a:lnTo>
                  <a:pt x="260" y="678"/>
                </a:lnTo>
                <a:lnTo>
                  <a:pt x="260" y="679"/>
                </a:lnTo>
                <a:lnTo>
                  <a:pt x="260" y="680"/>
                </a:lnTo>
                <a:lnTo>
                  <a:pt x="260" y="680"/>
                </a:lnTo>
                <a:lnTo>
                  <a:pt x="260" y="682"/>
                </a:lnTo>
                <a:lnTo>
                  <a:pt x="260" y="683"/>
                </a:lnTo>
                <a:lnTo>
                  <a:pt x="262" y="684"/>
                </a:lnTo>
                <a:lnTo>
                  <a:pt x="262" y="686"/>
                </a:lnTo>
                <a:lnTo>
                  <a:pt x="262" y="687"/>
                </a:lnTo>
                <a:lnTo>
                  <a:pt x="263" y="690"/>
                </a:lnTo>
                <a:lnTo>
                  <a:pt x="263" y="691"/>
                </a:lnTo>
                <a:lnTo>
                  <a:pt x="263" y="693"/>
                </a:lnTo>
                <a:lnTo>
                  <a:pt x="263" y="693"/>
                </a:lnTo>
                <a:lnTo>
                  <a:pt x="263" y="694"/>
                </a:lnTo>
                <a:lnTo>
                  <a:pt x="263" y="694"/>
                </a:lnTo>
                <a:lnTo>
                  <a:pt x="263" y="695"/>
                </a:lnTo>
                <a:lnTo>
                  <a:pt x="263" y="695"/>
                </a:lnTo>
                <a:lnTo>
                  <a:pt x="263" y="698"/>
                </a:lnTo>
                <a:lnTo>
                  <a:pt x="263" y="698"/>
                </a:lnTo>
                <a:lnTo>
                  <a:pt x="263" y="698"/>
                </a:lnTo>
                <a:lnTo>
                  <a:pt x="263" y="698"/>
                </a:lnTo>
                <a:lnTo>
                  <a:pt x="265" y="698"/>
                </a:lnTo>
                <a:lnTo>
                  <a:pt x="265" y="697"/>
                </a:lnTo>
                <a:lnTo>
                  <a:pt x="265" y="698"/>
                </a:lnTo>
                <a:lnTo>
                  <a:pt x="265" y="698"/>
                </a:lnTo>
                <a:lnTo>
                  <a:pt x="265" y="697"/>
                </a:lnTo>
                <a:lnTo>
                  <a:pt x="266" y="697"/>
                </a:lnTo>
                <a:lnTo>
                  <a:pt x="266" y="697"/>
                </a:lnTo>
                <a:lnTo>
                  <a:pt x="266" y="698"/>
                </a:lnTo>
                <a:lnTo>
                  <a:pt x="266" y="698"/>
                </a:lnTo>
                <a:lnTo>
                  <a:pt x="267" y="698"/>
                </a:lnTo>
                <a:lnTo>
                  <a:pt x="267" y="698"/>
                </a:lnTo>
                <a:lnTo>
                  <a:pt x="267" y="698"/>
                </a:lnTo>
                <a:lnTo>
                  <a:pt x="267" y="700"/>
                </a:lnTo>
                <a:lnTo>
                  <a:pt x="269" y="700"/>
                </a:lnTo>
                <a:lnTo>
                  <a:pt x="267" y="700"/>
                </a:lnTo>
                <a:lnTo>
                  <a:pt x="267" y="700"/>
                </a:lnTo>
                <a:lnTo>
                  <a:pt x="267" y="700"/>
                </a:lnTo>
                <a:lnTo>
                  <a:pt x="266" y="701"/>
                </a:lnTo>
                <a:lnTo>
                  <a:pt x="265" y="702"/>
                </a:lnTo>
                <a:lnTo>
                  <a:pt x="265" y="702"/>
                </a:lnTo>
                <a:lnTo>
                  <a:pt x="263" y="702"/>
                </a:lnTo>
                <a:lnTo>
                  <a:pt x="262" y="705"/>
                </a:lnTo>
                <a:lnTo>
                  <a:pt x="260" y="706"/>
                </a:lnTo>
                <a:lnTo>
                  <a:pt x="260" y="706"/>
                </a:lnTo>
                <a:lnTo>
                  <a:pt x="260" y="708"/>
                </a:lnTo>
                <a:lnTo>
                  <a:pt x="259" y="708"/>
                </a:lnTo>
                <a:lnTo>
                  <a:pt x="259" y="708"/>
                </a:lnTo>
                <a:lnTo>
                  <a:pt x="258" y="709"/>
                </a:lnTo>
                <a:lnTo>
                  <a:pt x="258" y="709"/>
                </a:lnTo>
                <a:lnTo>
                  <a:pt x="256" y="709"/>
                </a:lnTo>
                <a:lnTo>
                  <a:pt x="256" y="710"/>
                </a:lnTo>
                <a:lnTo>
                  <a:pt x="255" y="712"/>
                </a:lnTo>
                <a:lnTo>
                  <a:pt x="254" y="713"/>
                </a:lnTo>
                <a:lnTo>
                  <a:pt x="252" y="713"/>
                </a:lnTo>
                <a:lnTo>
                  <a:pt x="252" y="715"/>
                </a:lnTo>
                <a:lnTo>
                  <a:pt x="249" y="716"/>
                </a:lnTo>
                <a:lnTo>
                  <a:pt x="248" y="717"/>
                </a:lnTo>
                <a:lnTo>
                  <a:pt x="249" y="721"/>
                </a:lnTo>
                <a:lnTo>
                  <a:pt x="249" y="723"/>
                </a:lnTo>
                <a:lnTo>
                  <a:pt x="249" y="724"/>
                </a:lnTo>
                <a:lnTo>
                  <a:pt x="249" y="724"/>
                </a:lnTo>
                <a:lnTo>
                  <a:pt x="249" y="724"/>
                </a:lnTo>
                <a:lnTo>
                  <a:pt x="249" y="725"/>
                </a:lnTo>
                <a:lnTo>
                  <a:pt x="249" y="727"/>
                </a:lnTo>
                <a:lnTo>
                  <a:pt x="249" y="728"/>
                </a:lnTo>
                <a:lnTo>
                  <a:pt x="251" y="730"/>
                </a:lnTo>
                <a:lnTo>
                  <a:pt x="251" y="730"/>
                </a:lnTo>
                <a:lnTo>
                  <a:pt x="251" y="731"/>
                </a:lnTo>
                <a:lnTo>
                  <a:pt x="252" y="731"/>
                </a:lnTo>
                <a:lnTo>
                  <a:pt x="252" y="732"/>
                </a:lnTo>
                <a:lnTo>
                  <a:pt x="252" y="732"/>
                </a:lnTo>
                <a:lnTo>
                  <a:pt x="252" y="732"/>
                </a:lnTo>
                <a:lnTo>
                  <a:pt x="252" y="734"/>
                </a:lnTo>
                <a:lnTo>
                  <a:pt x="252" y="734"/>
                </a:lnTo>
                <a:lnTo>
                  <a:pt x="254" y="734"/>
                </a:lnTo>
                <a:lnTo>
                  <a:pt x="254" y="735"/>
                </a:lnTo>
                <a:lnTo>
                  <a:pt x="255" y="735"/>
                </a:lnTo>
                <a:lnTo>
                  <a:pt x="255" y="735"/>
                </a:lnTo>
                <a:lnTo>
                  <a:pt x="255" y="736"/>
                </a:lnTo>
                <a:lnTo>
                  <a:pt x="255" y="736"/>
                </a:lnTo>
                <a:lnTo>
                  <a:pt x="256" y="736"/>
                </a:lnTo>
                <a:lnTo>
                  <a:pt x="256" y="738"/>
                </a:lnTo>
                <a:lnTo>
                  <a:pt x="256" y="738"/>
                </a:lnTo>
                <a:lnTo>
                  <a:pt x="258" y="738"/>
                </a:lnTo>
                <a:lnTo>
                  <a:pt x="258" y="738"/>
                </a:lnTo>
                <a:lnTo>
                  <a:pt x="258" y="739"/>
                </a:lnTo>
                <a:lnTo>
                  <a:pt x="258" y="739"/>
                </a:lnTo>
                <a:lnTo>
                  <a:pt x="258" y="739"/>
                </a:lnTo>
                <a:lnTo>
                  <a:pt x="259" y="739"/>
                </a:lnTo>
                <a:lnTo>
                  <a:pt x="259" y="741"/>
                </a:lnTo>
                <a:lnTo>
                  <a:pt x="259" y="741"/>
                </a:lnTo>
                <a:lnTo>
                  <a:pt x="258" y="742"/>
                </a:lnTo>
                <a:lnTo>
                  <a:pt x="258" y="742"/>
                </a:lnTo>
                <a:lnTo>
                  <a:pt x="258" y="742"/>
                </a:lnTo>
                <a:lnTo>
                  <a:pt x="258" y="743"/>
                </a:lnTo>
                <a:lnTo>
                  <a:pt x="258" y="743"/>
                </a:lnTo>
                <a:lnTo>
                  <a:pt x="258" y="743"/>
                </a:lnTo>
                <a:lnTo>
                  <a:pt x="258" y="745"/>
                </a:lnTo>
                <a:lnTo>
                  <a:pt x="258" y="745"/>
                </a:lnTo>
                <a:lnTo>
                  <a:pt x="258" y="746"/>
                </a:lnTo>
                <a:lnTo>
                  <a:pt x="258" y="746"/>
                </a:lnTo>
                <a:lnTo>
                  <a:pt x="258" y="746"/>
                </a:lnTo>
                <a:lnTo>
                  <a:pt x="258" y="746"/>
                </a:lnTo>
                <a:lnTo>
                  <a:pt x="259" y="747"/>
                </a:lnTo>
                <a:lnTo>
                  <a:pt x="259" y="747"/>
                </a:lnTo>
                <a:lnTo>
                  <a:pt x="259" y="747"/>
                </a:lnTo>
                <a:lnTo>
                  <a:pt x="260" y="749"/>
                </a:lnTo>
                <a:lnTo>
                  <a:pt x="260" y="749"/>
                </a:lnTo>
                <a:lnTo>
                  <a:pt x="260" y="749"/>
                </a:lnTo>
                <a:lnTo>
                  <a:pt x="260" y="750"/>
                </a:lnTo>
                <a:lnTo>
                  <a:pt x="260" y="750"/>
                </a:lnTo>
                <a:lnTo>
                  <a:pt x="260" y="750"/>
                </a:lnTo>
                <a:lnTo>
                  <a:pt x="260" y="751"/>
                </a:lnTo>
                <a:lnTo>
                  <a:pt x="260" y="751"/>
                </a:lnTo>
                <a:lnTo>
                  <a:pt x="260" y="751"/>
                </a:lnTo>
                <a:lnTo>
                  <a:pt x="260" y="751"/>
                </a:lnTo>
                <a:lnTo>
                  <a:pt x="260" y="753"/>
                </a:lnTo>
                <a:lnTo>
                  <a:pt x="260" y="753"/>
                </a:lnTo>
                <a:lnTo>
                  <a:pt x="260" y="754"/>
                </a:lnTo>
                <a:lnTo>
                  <a:pt x="260" y="754"/>
                </a:lnTo>
                <a:lnTo>
                  <a:pt x="260" y="754"/>
                </a:lnTo>
                <a:lnTo>
                  <a:pt x="260" y="754"/>
                </a:lnTo>
                <a:lnTo>
                  <a:pt x="260" y="756"/>
                </a:lnTo>
                <a:lnTo>
                  <a:pt x="262" y="756"/>
                </a:lnTo>
                <a:lnTo>
                  <a:pt x="262" y="756"/>
                </a:lnTo>
                <a:lnTo>
                  <a:pt x="262" y="757"/>
                </a:lnTo>
                <a:lnTo>
                  <a:pt x="263" y="757"/>
                </a:lnTo>
                <a:lnTo>
                  <a:pt x="263" y="757"/>
                </a:lnTo>
                <a:lnTo>
                  <a:pt x="263" y="757"/>
                </a:lnTo>
                <a:lnTo>
                  <a:pt x="263" y="758"/>
                </a:lnTo>
                <a:lnTo>
                  <a:pt x="263" y="758"/>
                </a:lnTo>
                <a:lnTo>
                  <a:pt x="263" y="758"/>
                </a:lnTo>
                <a:lnTo>
                  <a:pt x="263" y="758"/>
                </a:lnTo>
                <a:lnTo>
                  <a:pt x="263" y="760"/>
                </a:lnTo>
                <a:lnTo>
                  <a:pt x="263" y="760"/>
                </a:lnTo>
                <a:lnTo>
                  <a:pt x="263" y="760"/>
                </a:lnTo>
                <a:lnTo>
                  <a:pt x="263" y="761"/>
                </a:lnTo>
                <a:lnTo>
                  <a:pt x="263" y="762"/>
                </a:lnTo>
                <a:lnTo>
                  <a:pt x="265" y="762"/>
                </a:lnTo>
                <a:lnTo>
                  <a:pt x="265" y="764"/>
                </a:lnTo>
                <a:lnTo>
                  <a:pt x="265" y="764"/>
                </a:lnTo>
                <a:lnTo>
                  <a:pt x="265" y="764"/>
                </a:lnTo>
                <a:lnTo>
                  <a:pt x="265" y="764"/>
                </a:lnTo>
                <a:lnTo>
                  <a:pt x="265" y="765"/>
                </a:lnTo>
                <a:lnTo>
                  <a:pt x="263" y="765"/>
                </a:lnTo>
                <a:lnTo>
                  <a:pt x="263" y="765"/>
                </a:lnTo>
                <a:lnTo>
                  <a:pt x="263" y="765"/>
                </a:lnTo>
                <a:lnTo>
                  <a:pt x="263" y="767"/>
                </a:lnTo>
                <a:lnTo>
                  <a:pt x="263" y="767"/>
                </a:lnTo>
                <a:lnTo>
                  <a:pt x="263" y="768"/>
                </a:lnTo>
                <a:lnTo>
                  <a:pt x="263" y="768"/>
                </a:lnTo>
                <a:lnTo>
                  <a:pt x="263" y="768"/>
                </a:lnTo>
                <a:lnTo>
                  <a:pt x="262" y="768"/>
                </a:lnTo>
                <a:lnTo>
                  <a:pt x="262" y="769"/>
                </a:lnTo>
                <a:lnTo>
                  <a:pt x="262" y="769"/>
                </a:lnTo>
                <a:lnTo>
                  <a:pt x="262" y="769"/>
                </a:lnTo>
                <a:lnTo>
                  <a:pt x="262" y="769"/>
                </a:lnTo>
                <a:lnTo>
                  <a:pt x="262" y="771"/>
                </a:lnTo>
                <a:lnTo>
                  <a:pt x="262" y="771"/>
                </a:lnTo>
                <a:lnTo>
                  <a:pt x="262" y="771"/>
                </a:lnTo>
                <a:lnTo>
                  <a:pt x="262" y="771"/>
                </a:lnTo>
                <a:lnTo>
                  <a:pt x="262" y="771"/>
                </a:lnTo>
                <a:lnTo>
                  <a:pt x="263" y="771"/>
                </a:lnTo>
                <a:lnTo>
                  <a:pt x="263" y="772"/>
                </a:lnTo>
                <a:lnTo>
                  <a:pt x="263" y="772"/>
                </a:lnTo>
                <a:lnTo>
                  <a:pt x="263" y="772"/>
                </a:lnTo>
                <a:lnTo>
                  <a:pt x="263" y="772"/>
                </a:lnTo>
                <a:lnTo>
                  <a:pt x="263" y="773"/>
                </a:lnTo>
                <a:lnTo>
                  <a:pt x="263" y="773"/>
                </a:lnTo>
                <a:lnTo>
                  <a:pt x="265" y="773"/>
                </a:lnTo>
                <a:lnTo>
                  <a:pt x="265" y="773"/>
                </a:lnTo>
                <a:lnTo>
                  <a:pt x="266" y="773"/>
                </a:lnTo>
                <a:lnTo>
                  <a:pt x="266" y="773"/>
                </a:lnTo>
                <a:lnTo>
                  <a:pt x="266" y="773"/>
                </a:lnTo>
                <a:lnTo>
                  <a:pt x="267" y="773"/>
                </a:lnTo>
                <a:lnTo>
                  <a:pt x="267" y="773"/>
                </a:lnTo>
                <a:lnTo>
                  <a:pt x="267" y="775"/>
                </a:lnTo>
                <a:lnTo>
                  <a:pt x="269" y="775"/>
                </a:lnTo>
                <a:lnTo>
                  <a:pt x="269" y="775"/>
                </a:lnTo>
                <a:lnTo>
                  <a:pt x="269" y="775"/>
                </a:lnTo>
                <a:lnTo>
                  <a:pt x="269" y="776"/>
                </a:lnTo>
                <a:lnTo>
                  <a:pt x="269" y="776"/>
                </a:lnTo>
                <a:lnTo>
                  <a:pt x="269" y="776"/>
                </a:lnTo>
                <a:lnTo>
                  <a:pt x="269" y="776"/>
                </a:lnTo>
                <a:lnTo>
                  <a:pt x="269" y="776"/>
                </a:lnTo>
                <a:lnTo>
                  <a:pt x="270" y="776"/>
                </a:lnTo>
                <a:lnTo>
                  <a:pt x="270" y="776"/>
                </a:lnTo>
                <a:lnTo>
                  <a:pt x="270" y="776"/>
                </a:lnTo>
                <a:lnTo>
                  <a:pt x="270" y="777"/>
                </a:lnTo>
                <a:lnTo>
                  <a:pt x="271" y="777"/>
                </a:lnTo>
                <a:lnTo>
                  <a:pt x="271" y="777"/>
                </a:lnTo>
                <a:lnTo>
                  <a:pt x="271" y="777"/>
                </a:lnTo>
                <a:lnTo>
                  <a:pt x="271" y="779"/>
                </a:lnTo>
                <a:lnTo>
                  <a:pt x="271" y="779"/>
                </a:lnTo>
                <a:lnTo>
                  <a:pt x="271" y="779"/>
                </a:lnTo>
                <a:lnTo>
                  <a:pt x="273" y="779"/>
                </a:lnTo>
                <a:lnTo>
                  <a:pt x="273" y="779"/>
                </a:lnTo>
                <a:lnTo>
                  <a:pt x="273" y="779"/>
                </a:lnTo>
                <a:lnTo>
                  <a:pt x="273" y="779"/>
                </a:lnTo>
                <a:lnTo>
                  <a:pt x="273" y="780"/>
                </a:lnTo>
                <a:lnTo>
                  <a:pt x="273" y="780"/>
                </a:lnTo>
                <a:lnTo>
                  <a:pt x="273" y="782"/>
                </a:lnTo>
                <a:lnTo>
                  <a:pt x="273" y="782"/>
                </a:lnTo>
                <a:lnTo>
                  <a:pt x="273" y="782"/>
                </a:lnTo>
                <a:lnTo>
                  <a:pt x="271" y="782"/>
                </a:lnTo>
                <a:lnTo>
                  <a:pt x="273" y="782"/>
                </a:lnTo>
                <a:lnTo>
                  <a:pt x="273" y="783"/>
                </a:lnTo>
                <a:lnTo>
                  <a:pt x="273" y="783"/>
                </a:lnTo>
                <a:lnTo>
                  <a:pt x="274" y="783"/>
                </a:lnTo>
                <a:lnTo>
                  <a:pt x="274" y="783"/>
                </a:lnTo>
                <a:lnTo>
                  <a:pt x="274" y="783"/>
                </a:lnTo>
                <a:lnTo>
                  <a:pt x="274" y="783"/>
                </a:lnTo>
                <a:lnTo>
                  <a:pt x="274" y="784"/>
                </a:lnTo>
                <a:lnTo>
                  <a:pt x="275" y="784"/>
                </a:lnTo>
                <a:lnTo>
                  <a:pt x="275" y="784"/>
                </a:lnTo>
                <a:lnTo>
                  <a:pt x="275" y="784"/>
                </a:lnTo>
                <a:lnTo>
                  <a:pt x="277" y="784"/>
                </a:lnTo>
                <a:lnTo>
                  <a:pt x="277" y="786"/>
                </a:lnTo>
                <a:lnTo>
                  <a:pt x="277" y="786"/>
                </a:lnTo>
                <a:lnTo>
                  <a:pt x="277" y="786"/>
                </a:lnTo>
                <a:lnTo>
                  <a:pt x="278" y="786"/>
                </a:lnTo>
                <a:lnTo>
                  <a:pt x="278" y="787"/>
                </a:lnTo>
                <a:lnTo>
                  <a:pt x="278" y="787"/>
                </a:lnTo>
                <a:lnTo>
                  <a:pt x="278" y="787"/>
                </a:lnTo>
                <a:lnTo>
                  <a:pt x="280" y="787"/>
                </a:lnTo>
                <a:lnTo>
                  <a:pt x="280" y="787"/>
                </a:lnTo>
                <a:lnTo>
                  <a:pt x="280" y="787"/>
                </a:lnTo>
                <a:lnTo>
                  <a:pt x="280" y="788"/>
                </a:lnTo>
                <a:lnTo>
                  <a:pt x="280" y="788"/>
                </a:lnTo>
                <a:lnTo>
                  <a:pt x="280" y="790"/>
                </a:lnTo>
                <a:lnTo>
                  <a:pt x="280" y="790"/>
                </a:lnTo>
                <a:lnTo>
                  <a:pt x="280" y="790"/>
                </a:lnTo>
                <a:lnTo>
                  <a:pt x="280" y="791"/>
                </a:lnTo>
                <a:lnTo>
                  <a:pt x="280" y="791"/>
                </a:lnTo>
                <a:lnTo>
                  <a:pt x="280" y="793"/>
                </a:lnTo>
                <a:lnTo>
                  <a:pt x="280" y="793"/>
                </a:lnTo>
                <a:lnTo>
                  <a:pt x="281" y="793"/>
                </a:lnTo>
                <a:lnTo>
                  <a:pt x="281" y="793"/>
                </a:lnTo>
                <a:lnTo>
                  <a:pt x="282" y="793"/>
                </a:lnTo>
                <a:lnTo>
                  <a:pt x="282" y="793"/>
                </a:lnTo>
                <a:lnTo>
                  <a:pt x="282" y="793"/>
                </a:lnTo>
                <a:lnTo>
                  <a:pt x="284" y="793"/>
                </a:lnTo>
                <a:lnTo>
                  <a:pt x="285" y="793"/>
                </a:lnTo>
                <a:close/>
              </a:path>
            </a:pathLst>
          </a:custGeom>
          <a:solidFill>
            <a:schemeClr val="accent4"/>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8">
            <a:extLst>
              <a:ext uri="{FF2B5EF4-FFF2-40B4-BE49-F238E27FC236}">
                <a16:creationId xmlns:a16="http://schemas.microsoft.com/office/drawing/2014/main" id="{C30704DD-9981-486E-BEE7-7C0361B04607}"/>
              </a:ext>
            </a:extLst>
          </p:cNvPr>
          <p:cNvSpPr>
            <a:spLocks/>
          </p:cNvSpPr>
          <p:nvPr/>
        </p:nvSpPr>
        <p:spPr bwMode="auto">
          <a:xfrm>
            <a:off x="4573589" y="3489325"/>
            <a:ext cx="1871663" cy="2343150"/>
          </a:xfrm>
          <a:custGeom>
            <a:avLst/>
            <a:gdLst>
              <a:gd name="T0" fmla="*/ 579 w 1179"/>
              <a:gd name="T1" fmla="*/ 74 h 1476"/>
              <a:gd name="T2" fmla="*/ 683 w 1179"/>
              <a:gd name="T3" fmla="*/ 130 h 1476"/>
              <a:gd name="T4" fmla="*/ 756 w 1179"/>
              <a:gd name="T5" fmla="*/ 201 h 1476"/>
              <a:gd name="T6" fmla="*/ 814 w 1179"/>
              <a:gd name="T7" fmla="*/ 229 h 1476"/>
              <a:gd name="T8" fmla="*/ 834 w 1179"/>
              <a:gd name="T9" fmla="*/ 148 h 1476"/>
              <a:gd name="T10" fmla="*/ 951 w 1179"/>
              <a:gd name="T11" fmla="*/ 259 h 1476"/>
              <a:gd name="T12" fmla="*/ 947 w 1179"/>
              <a:gd name="T13" fmla="*/ 334 h 1476"/>
              <a:gd name="T14" fmla="*/ 912 w 1179"/>
              <a:gd name="T15" fmla="*/ 404 h 1476"/>
              <a:gd name="T16" fmla="*/ 940 w 1179"/>
              <a:gd name="T17" fmla="*/ 450 h 1476"/>
              <a:gd name="T18" fmla="*/ 933 w 1179"/>
              <a:gd name="T19" fmla="*/ 482 h 1476"/>
              <a:gd name="T20" fmla="*/ 892 w 1179"/>
              <a:gd name="T21" fmla="*/ 504 h 1476"/>
              <a:gd name="T22" fmla="*/ 869 w 1179"/>
              <a:gd name="T23" fmla="*/ 527 h 1476"/>
              <a:gd name="T24" fmla="*/ 822 w 1179"/>
              <a:gd name="T25" fmla="*/ 534 h 1476"/>
              <a:gd name="T26" fmla="*/ 787 w 1179"/>
              <a:gd name="T27" fmla="*/ 583 h 1476"/>
              <a:gd name="T28" fmla="*/ 759 w 1179"/>
              <a:gd name="T29" fmla="*/ 620 h 1476"/>
              <a:gd name="T30" fmla="*/ 732 w 1179"/>
              <a:gd name="T31" fmla="*/ 654 h 1476"/>
              <a:gd name="T32" fmla="*/ 784 w 1179"/>
              <a:gd name="T33" fmla="*/ 668 h 1476"/>
              <a:gd name="T34" fmla="*/ 830 w 1179"/>
              <a:gd name="T35" fmla="*/ 668 h 1476"/>
              <a:gd name="T36" fmla="*/ 886 w 1179"/>
              <a:gd name="T37" fmla="*/ 630 h 1476"/>
              <a:gd name="T38" fmla="*/ 930 w 1179"/>
              <a:gd name="T39" fmla="*/ 650 h 1476"/>
              <a:gd name="T40" fmla="*/ 930 w 1179"/>
              <a:gd name="T41" fmla="*/ 688 h 1476"/>
              <a:gd name="T42" fmla="*/ 930 w 1179"/>
              <a:gd name="T43" fmla="*/ 724 h 1476"/>
              <a:gd name="T44" fmla="*/ 836 w 1179"/>
              <a:gd name="T45" fmla="*/ 749 h 1476"/>
              <a:gd name="T46" fmla="*/ 871 w 1179"/>
              <a:gd name="T47" fmla="*/ 810 h 1476"/>
              <a:gd name="T48" fmla="*/ 904 w 1179"/>
              <a:gd name="T49" fmla="*/ 857 h 1476"/>
              <a:gd name="T50" fmla="*/ 895 w 1179"/>
              <a:gd name="T51" fmla="*/ 903 h 1476"/>
              <a:gd name="T52" fmla="*/ 903 w 1179"/>
              <a:gd name="T53" fmla="*/ 942 h 1476"/>
              <a:gd name="T54" fmla="*/ 929 w 1179"/>
              <a:gd name="T55" fmla="*/ 992 h 1476"/>
              <a:gd name="T56" fmla="*/ 958 w 1179"/>
              <a:gd name="T57" fmla="*/ 1063 h 1476"/>
              <a:gd name="T58" fmla="*/ 973 w 1179"/>
              <a:gd name="T59" fmla="*/ 1136 h 1476"/>
              <a:gd name="T60" fmla="*/ 1016 w 1179"/>
              <a:gd name="T61" fmla="*/ 1188 h 1476"/>
              <a:gd name="T62" fmla="*/ 1068 w 1179"/>
              <a:gd name="T63" fmla="*/ 1233 h 1476"/>
              <a:gd name="T64" fmla="*/ 1110 w 1179"/>
              <a:gd name="T65" fmla="*/ 1297 h 1476"/>
              <a:gd name="T66" fmla="*/ 1140 w 1179"/>
              <a:gd name="T67" fmla="*/ 1366 h 1476"/>
              <a:gd name="T68" fmla="*/ 1162 w 1179"/>
              <a:gd name="T69" fmla="*/ 1434 h 1476"/>
              <a:gd name="T70" fmla="*/ 1157 w 1179"/>
              <a:gd name="T71" fmla="*/ 1467 h 1476"/>
              <a:gd name="T72" fmla="*/ 1088 w 1179"/>
              <a:gd name="T73" fmla="*/ 1387 h 1476"/>
              <a:gd name="T74" fmla="*/ 1007 w 1179"/>
              <a:gd name="T75" fmla="*/ 1383 h 1476"/>
              <a:gd name="T76" fmla="*/ 902 w 1179"/>
              <a:gd name="T77" fmla="*/ 1294 h 1476"/>
              <a:gd name="T78" fmla="*/ 834 w 1179"/>
              <a:gd name="T79" fmla="*/ 1216 h 1476"/>
              <a:gd name="T80" fmla="*/ 865 w 1179"/>
              <a:gd name="T81" fmla="*/ 1186 h 1476"/>
              <a:gd name="T82" fmla="*/ 814 w 1179"/>
              <a:gd name="T83" fmla="*/ 1141 h 1476"/>
              <a:gd name="T84" fmla="*/ 700 w 1179"/>
              <a:gd name="T85" fmla="*/ 1078 h 1476"/>
              <a:gd name="T86" fmla="*/ 661 w 1179"/>
              <a:gd name="T87" fmla="*/ 1032 h 1476"/>
              <a:gd name="T88" fmla="*/ 592 w 1179"/>
              <a:gd name="T89" fmla="*/ 925 h 1476"/>
              <a:gd name="T90" fmla="*/ 562 w 1179"/>
              <a:gd name="T91" fmla="*/ 900 h 1476"/>
              <a:gd name="T92" fmla="*/ 528 w 1179"/>
              <a:gd name="T93" fmla="*/ 862 h 1476"/>
              <a:gd name="T94" fmla="*/ 477 w 1179"/>
              <a:gd name="T95" fmla="*/ 835 h 1476"/>
              <a:gd name="T96" fmla="*/ 312 w 1179"/>
              <a:gd name="T97" fmla="*/ 687 h 1476"/>
              <a:gd name="T98" fmla="*/ 253 w 1179"/>
              <a:gd name="T99" fmla="*/ 582 h 1476"/>
              <a:gd name="T100" fmla="*/ 182 w 1179"/>
              <a:gd name="T101" fmla="*/ 534 h 1476"/>
              <a:gd name="T102" fmla="*/ 115 w 1179"/>
              <a:gd name="T103" fmla="*/ 549 h 1476"/>
              <a:gd name="T104" fmla="*/ 86 w 1179"/>
              <a:gd name="T105" fmla="*/ 600 h 1476"/>
              <a:gd name="T106" fmla="*/ 23 w 1179"/>
              <a:gd name="T107" fmla="*/ 438 h 1476"/>
              <a:gd name="T108" fmla="*/ 93 w 1179"/>
              <a:gd name="T109" fmla="*/ 422 h 1476"/>
              <a:gd name="T110" fmla="*/ 78 w 1179"/>
              <a:gd name="T111" fmla="*/ 367 h 1476"/>
              <a:gd name="T112" fmla="*/ 139 w 1179"/>
              <a:gd name="T113" fmla="*/ 409 h 1476"/>
              <a:gd name="T114" fmla="*/ 213 w 1179"/>
              <a:gd name="T115" fmla="*/ 337 h 1476"/>
              <a:gd name="T116" fmla="*/ 264 w 1179"/>
              <a:gd name="T117" fmla="*/ 334 h 1476"/>
              <a:gd name="T118" fmla="*/ 302 w 1179"/>
              <a:gd name="T119" fmla="*/ 244 h 1476"/>
              <a:gd name="T120" fmla="*/ 319 w 1179"/>
              <a:gd name="T121" fmla="*/ 218 h 1476"/>
              <a:gd name="T122" fmla="*/ 336 w 1179"/>
              <a:gd name="T123" fmla="*/ 117 h 1476"/>
              <a:gd name="T124" fmla="*/ 409 w 1179"/>
              <a:gd name="T125" fmla="*/ 20 h 1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79" h="1476">
                <a:moveTo>
                  <a:pt x="538" y="9"/>
                </a:moveTo>
                <a:lnTo>
                  <a:pt x="538" y="10"/>
                </a:lnTo>
                <a:lnTo>
                  <a:pt x="538" y="11"/>
                </a:lnTo>
                <a:lnTo>
                  <a:pt x="538" y="11"/>
                </a:lnTo>
                <a:lnTo>
                  <a:pt x="538" y="13"/>
                </a:lnTo>
                <a:lnTo>
                  <a:pt x="538" y="14"/>
                </a:lnTo>
                <a:lnTo>
                  <a:pt x="539" y="14"/>
                </a:lnTo>
                <a:lnTo>
                  <a:pt x="539" y="15"/>
                </a:lnTo>
                <a:lnTo>
                  <a:pt x="540" y="17"/>
                </a:lnTo>
                <a:lnTo>
                  <a:pt x="540" y="18"/>
                </a:lnTo>
                <a:lnTo>
                  <a:pt x="543" y="21"/>
                </a:lnTo>
                <a:lnTo>
                  <a:pt x="543" y="22"/>
                </a:lnTo>
                <a:lnTo>
                  <a:pt x="543" y="22"/>
                </a:lnTo>
                <a:lnTo>
                  <a:pt x="543" y="24"/>
                </a:lnTo>
                <a:lnTo>
                  <a:pt x="543" y="25"/>
                </a:lnTo>
                <a:lnTo>
                  <a:pt x="543" y="25"/>
                </a:lnTo>
                <a:lnTo>
                  <a:pt x="543" y="25"/>
                </a:lnTo>
                <a:lnTo>
                  <a:pt x="543" y="26"/>
                </a:lnTo>
                <a:lnTo>
                  <a:pt x="543" y="28"/>
                </a:lnTo>
                <a:lnTo>
                  <a:pt x="546" y="28"/>
                </a:lnTo>
                <a:lnTo>
                  <a:pt x="546" y="29"/>
                </a:lnTo>
                <a:lnTo>
                  <a:pt x="547" y="29"/>
                </a:lnTo>
                <a:lnTo>
                  <a:pt x="546" y="29"/>
                </a:lnTo>
                <a:lnTo>
                  <a:pt x="546" y="30"/>
                </a:lnTo>
                <a:lnTo>
                  <a:pt x="546" y="30"/>
                </a:lnTo>
                <a:lnTo>
                  <a:pt x="546" y="32"/>
                </a:lnTo>
                <a:lnTo>
                  <a:pt x="546" y="32"/>
                </a:lnTo>
                <a:lnTo>
                  <a:pt x="547" y="35"/>
                </a:lnTo>
                <a:lnTo>
                  <a:pt x="549" y="36"/>
                </a:lnTo>
                <a:lnTo>
                  <a:pt x="550" y="39"/>
                </a:lnTo>
                <a:lnTo>
                  <a:pt x="550" y="39"/>
                </a:lnTo>
                <a:lnTo>
                  <a:pt x="550" y="40"/>
                </a:lnTo>
                <a:lnTo>
                  <a:pt x="551" y="41"/>
                </a:lnTo>
                <a:lnTo>
                  <a:pt x="551" y="41"/>
                </a:lnTo>
                <a:lnTo>
                  <a:pt x="551" y="43"/>
                </a:lnTo>
                <a:lnTo>
                  <a:pt x="551" y="44"/>
                </a:lnTo>
                <a:lnTo>
                  <a:pt x="553" y="47"/>
                </a:lnTo>
                <a:lnTo>
                  <a:pt x="554" y="47"/>
                </a:lnTo>
                <a:lnTo>
                  <a:pt x="554" y="47"/>
                </a:lnTo>
                <a:lnTo>
                  <a:pt x="554" y="48"/>
                </a:lnTo>
                <a:lnTo>
                  <a:pt x="554" y="48"/>
                </a:lnTo>
                <a:lnTo>
                  <a:pt x="554" y="50"/>
                </a:lnTo>
                <a:lnTo>
                  <a:pt x="554" y="50"/>
                </a:lnTo>
                <a:lnTo>
                  <a:pt x="554" y="50"/>
                </a:lnTo>
                <a:lnTo>
                  <a:pt x="555" y="50"/>
                </a:lnTo>
                <a:lnTo>
                  <a:pt x="555" y="51"/>
                </a:lnTo>
                <a:lnTo>
                  <a:pt x="555" y="51"/>
                </a:lnTo>
                <a:lnTo>
                  <a:pt x="555" y="51"/>
                </a:lnTo>
                <a:lnTo>
                  <a:pt x="557" y="51"/>
                </a:lnTo>
                <a:lnTo>
                  <a:pt x="557" y="51"/>
                </a:lnTo>
                <a:lnTo>
                  <a:pt x="558" y="51"/>
                </a:lnTo>
                <a:lnTo>
                  <a:pt x="559" y="51"/>
                </a:lnTo>
                <a:lnTo>
                  <a:pt x="559" y="51"/>
                </a:lnTo>
                <a:lnTo>
                  <a:pt x="559" y="51"/>
                </a:lnTo>
                <a:lnTo>
                  <a:pt x="559" y="52"/>
                </a:lnTo>
                <a:lnTo>
                  <a:pt x="561" y="52"/>
                </a:lnTo>
                <a:lnTo>
                  <a:pt x="561" y="52"/>
                </a:lnTo>
                <a:lnTo>
                  <a:pt x="562" y="52"/>
                </a:lnTo>
                <a:lnTo>
                  <a:pt x="562" y="52"/>
                </a:lnTo>
                <a:lnTo>
                  <a:pt x="562" y="52"/>
                </a:lnTo>
                <a:lnTo>
                  <a:pt x="562" y="52"/>
                </a:lnTo>
                <a:lnTo>
                  <a:pt x="564" y="52"/>
                </a:lnTo>
                <a:lnTo>
                  <a:pt x="564" y="52"/>
                </a:lnTo>
                <a:lnTo>
                  <a:pt x="564" y="51"/>
                </a:lnTo>
                <a:lnTo>
                  <a:pt x="564" y="51"/>
                </a:lnTo>
                <a:lnTo>
                  <a:pt x="565" y="51"/>
                </a:lnTo>
                <a:lnTo>
                  <a:pt x="565" y="51"/>
                </a:lnTo>
                <a:lnTo>
                  <a:pt x="565" y="51"/>
                </a:lnTo>
                <a:lnTo>
                  <a:pt x="565" y="51"/>
                </a:lnTo>
                <a:lnTo>
                  <a:pt x="566" y="51"/>
                </a:lnTo>
                <a:lnTo>
                  <a:pt x="566" y="51"/>
                </a:lnTo>
                <a:lnTo>
                  <a:pt x="566" y="50"/>
                </a:lnTo>
                <a:lnTo>
                  <a:pt x="568" y="50"/>
                </a:lnTo>
                <a:lnTo>
                  <a:pt x="568" y="51"/>
                </a:lnTo>
                <a:lnTo>
                  <a:pt x="568" y="50"/>
                </a:lnTo>
                <a:lnTo>
                  <a:pt x="569" y="50"/>
                </a:lnTo>
                <a:lnTo>
                  <a:pt x="569" y="50"/>
                </a:lnTo>
                <a:lnTo>
                  <a:pt x="569" y="51"/>
                </a:lnTo>
                <a:lnTo>
                  <a:pt x="570" y="51"/>
                </a:lnTo>
                <a:lnTo>
                  <a:pt x="570" y="51"/>
                </a:lnTo>
                <a:lnTo>
                  <a:pt x="570" y="51"/>
                </a:lnTo>
                <a:lnTo>
                  <a:pt x="570" y="52"/>
                </a:lnTo>
                <a:lnTo>
                  <a:pt x="572" y="52"/>
                </a:lnTo>
                <a:lnTo>
                  <a:pt x="572" y="52"/>
                </a:lnTo>
                <a:lnTo>
                  <a:pt x="570" y="52"/>
                </a:lnTo>
                <a:lnTo>
                  <a:pt x="570" y="54"/>
                </a:lnTo>
                <a:lnTo>
                  <a:pt x="570" y="54"/>
                </a:lnTo>
                <a:lnTo>
                  <a:pt x="572" y="54"/>
                </a:lnTo>
                <a:lnTo>
                  <a:pt x="572" y="55"/>
                </a:lnTo>
                <a:lnTo>
                  <a:pt x="572" y="55"/>
                </a:lnTo>
                <a:lnTo>
                  <a:pt x="572" y="55"/>
                </a:lnTo>
                <a:lnTo>
                  <a:pt x="573" y="55"/>
                </a:lnTo>
                <a:lnTo>
                  <a:pt x="573" y="55"/>
                </a:lnTo>
                <a:lnTo>
                  <a:pt x="573" y="55"/>
                </a:lnTo>
                <a:lnTo>
                  <a:pt x="573" y="55"/>
                </a:lnTo>
                <a:lnTo>
                  <a:pt x="573" y="55"/>
                </a:lnTo>
                <a:lnTo>
                  <a:pt x="575" y="55"/>
                </a:lnTo>
                <a:lnTo>
                  <a:pt x="575" y="55"/>
                </a:lnTo>
                <a:lnTo>
                  <a:pt x="575" y="54"/>
                </a:lnTo>
                <a:lnTo>
                  <a:pt x="575" y="54"/>
                </a:lnTo>
                <a:lnTo>
                  <a:pt x="576" y="52"/>
                </a:lnTo>
                <a:lnTo>
                  <a:pt x="576" y="52"/>
                </a:lnTo>
                <a:lnTo>
                  <a:pt x="576" y="52"/>
                </a:lnTo>
                <a:lnTo>
                  <a:pt x="576" y="52"/>
                </a:lnTo>
                <a:lnTo>
                  <a:pt x="576" y="52"/>
                </a:lnTo>
                <a:lnTo>
                  <a:pt x="576" y="51"/>
                </a:lnTo>
                <a:lnTo>
                  <a:pt x="576" y="52"/>
                </a:lnTo>
                <a:lnTo>
                  <a:pt x="576" y="52"/>
                </a:lnTo>
                <a:lnTo>
                  <a:pt x="576" y="51"/>
                </a:lnTo>
                <a:lnTo>
                  <a:pt x="576" y="51"/>
                </a:lnTo>
                <a:lnTo>
                  <a:pt x="576" y="51"/>
                </a:lnTo>
                <a:lnTo>
                  <a:pt x="577" y="51"/>
                </a:lnTo>
                <a:lnTo>
                  <a:pt x="577" y="50"/>
                </a:lnTo>
                <a:lnTo>
                  <a:pt x="577" y="50"/>
                </a:lnTo>
                <a:lnTo>
                  <a:pt x="579" y="50"/>
                </a:lnTo>
                <a:lnTo>
                  <a:pt x="579" y="51"/>
                </a:lnTo>
                <a:lnTo>
                  <a:pt x="579" y="50"/>
                </a:lnTo>
                <a:lnTo>
                  <a:pt x="579" y="50"/>
                </a:lnTo>
                <a:lnTo>
                  <a:pt x="579" y="50"/>
                </a:lnTo>
                <a:lnTo>
                  <a:pt x="579" y="50"/>
                </a:lnTo>
                <a:lnTo>
                  <a:pt x="580" y="50"/>
                </a:lnTo>
                <a:lnTo>
                  <a:pt x="580" y="50"/>
                </a:lnTo>
                <a:lnTo>
                  <a:pt x="580" y="51"/>
                </a:lnTo>
                <a:lnTo>
                  <a:pt x="580" y="51"/>
                </a:lnTo>
                <a:lnTo>
                  <a:pt x="580" y="52"/>
                </a:lnTo>
                <a:lnTo>
                  <a:pt x="580" y="52"/>
                </a:lnTo>
                <a:lnTo>
                  <a:pt x="580" y="52"/>
                </a:lnTo>
                <a:lnTo>
                  <a:pt x="580" y="54"/>
                </a:lnTo>
                <a:lnTo>
                  <a:pt x="580" y="54"/>
                </a:lnTo>
                <a:lnTo>
                  <a:pt x="579" y="54"/>
                </a:lnTo>
                <a:lnTo>
                  <a:pt x="579" y="54"/>
                </a:lnTo>
                <a:lnTo>
                  <a:pt x="579" y="55"/>
                </a:lnTo>
                <a:lnTo>
                  <a:pt x="579" y="55"/>
                </a:lnTo>
                <a:lnTo>
                  <a:pt x="579" y="55"/>
                </a:lnTo>
                <a:lnTo>
                  <a:pt x="579" y="56"/>
                </a:lnTo>
                <a:lnTo>
                  <a:pt x="579" y="56"/>
                </a:lnTo>
                <a:lnTo>
                  <a:pt x="579" y="58"/>
                </a:lnTo>
                <a:lnTo>
                  <a:pt x="579" y="58"/>
                </a:lnTo>
                <a:lnTo>
                  <a:pt x="579" y="58"/>
                </a:lnTo>
                <a:lnTo>
                  <a:pt x="579" y="59"/>
                </a:lnTo>
                <a:lnTo>
                  <a:pt x="579" y="62"/>
                </a:lnTo>
                <a:lnTo>
                  <a:pt x="579" y="66"/>
                </a:lnTo>
                <a:lnTo>
                  <a:pt x="577" y="69"/>
                </a:lnTo>
                <a:lnTo>
                  <a:pt x="577" y="70"/>
                </a:lnTo>
                <a:lnTo>
                  <a:pt x="579" y="70"/>
                </a:lnTo>
                <a:lnTo>
                  <a:pt x="579" y="70"/>
                </a:lnTo>
                <a:lnTo>
                  <a:pt x="579" y="72"/>
                </a:lnTo>
                <a:lnTo>
                  <a:pt x="579" y="72"/>
                </a:lnTo>
                <a:lnTo>
                  <a:pt x="579" y="72"/>
                </a:lnTo>
                <a:lnTo>
                  <a:pt x="579" y="73"/>
                </a:lnTo>
                <a:lnTo>
                  <a:pt x="579" y="73"/>
                </a:lnTo>
                <a:lnTo>
                  <a:pt x="579" y="74"/>
                </a:lnTo>
                <a:lnTo>
                  <a:pt x="579" y="74"/>
                </a:lnTo>
                <a:lnTo>
                  <a:pt x="579" y="74"/>
                </a:lnTo>
                <a:lnTo>
                  <a:pt x="579" y="76"/>
                </a:lnTo>
                <a:lnTo>
                  <a:pt x="579" y="76"/>
                </a:lnTo>
                <a:lnTo>
                  <a:pt x="579" y="76"/>
                </a:lnTo>
                <a:lnTo>
                  <a:pt x="579" y="76"/>
                </a:lnTo>
                <a:lnTo>
                  <a:pt x="579" y="76"/>
                </a:lnTo>
                <a:lnTo>
                  <a:pt x="579" y="76"/>
                </a:lnTo>
                <a:lnTo>
                  <a:pt x="577" y="76"/>
                </a:lnTo>
                <a:lnTo>
                  <a:pt x="577" y="77"/>
                </a:lnTo>
                <a:lnTo>
                  <a:pt x="577" y="77"/>
                </a:lnTo>
                <a:lnTo>
                  <a:pt x="577" y="77"/>
                </a:lnTo>
                <a:lnTo>
                  <a:pt x="577" y="77"/>
                </a:lnTo>
                <a:lnTo>
                  <a:pt x="577" y="78"/>
                </a:lnTo>
                <a:lnTo>
                  <a:pt x="577" y="78"/>
                </a:lnTo>
                <a:lnTo>
                  <a:pt x="577" y="80"/>
                </a:lnTo>
                <a:lnTo>
                  <a:pt x="577" y="80"/>
                </a:lnTo>
                <a:lnTo>
                  <a:pt x="576" y="80"/>
                </a:lnTo>
                <a:lnTo>
                  <a:pt x="576" y="80"/>
                </a:lnTo>
                <a:lnTo>
                  <a:pt x="576" y="81"/>
                </a:lnTo>
                <a:lnTo>
                  <a:pt x="576" y="81"/>
                </a:lnTo>
                <a:lnTo>
                  <a:pt x="576" y="81"/>
                </a:lnTo>
                <a:lnTo>
                  <a:pt x="575" y="81"/>
                </a:lnTo>
                <a:lnTo>
                  <a:pt x="575" y="81"/>
                </a:lnTo>
                <a:lnTo>
                  <a:pt x="575" y="80"/>
                </a:lnTo>
                <a:lnTo>
                  <a:pt x="573" y="80"/>
                </a:lnTo>
                <a:lnTo>
                  <a:pt x="573" y="80"/>
                </a:lnTo>
                <a:lnTo>
                  <a:pt x="573" y="81"/>
                </a:lnTo>
                <a:lnTo>
                  <a:pt x="573" y="81"/>
                </a:lnTo>
                <a:lnTo>
                  <a:pt x="573" y="82"/>
                </a:lnTo>
                <a:lnTo>
                  <a:pt x="573" y="82"/>
                </a:lnTo>
                <a:lnTo>
                  <a:pt x="573" y="82"/>
                </a:lnTo>
                <a:lnTo>
                  <a:pt x="573" y="82"/>
                </a:lnTo>
                <a:lnTo>
                  <a:pt x="573" y="84"/>
                </a:lnTo>
                <a:lnTo>
                  <a:pt x="573" y="84"/>
                </a:lnTo>
                <a:lnTo>
                  <a:pt x="573" y="84"/>
                </a:lnTo>
                <a:lnTo>
                  <a:pt x="573" y="84"/>
                </a:lnTo>
                <a:lnTo>
                  <a:pt x="573" y="85"/>
                </a:lnTo>
                <a:lnTo>
                  <a:pt x="573" y="85"/>
                </a:lnTo>
                <a:lnTo>
                  <a:pt x="572" y="85"/>
                </a:lnTo>
                <a:lnTo>
                  <a:pt x="572" y="85"/>
                </a:lnTo>
                <a:lnTo>
                  <a:pt x="572" y="85"/>
                </a:lnTo>
                <a:lnTo>
                  <a:pt x="572" y="87"/>
                </a:lnTo>
                <a:lnTo>
                  <a:pt x="572" y="87"/>
                </a:lnTo>
                <a:lnTo>
                  <a:pt x="572" y="88"/>
                </a:lnTo>
                <a:lnTo>
                  <a:pt x="572" y="88"/>
                </a:lnTo>
                <a:lnTo>
                  <a:pt x="572" y="88"/>
                </a:lnTo>
                <a:lnTo>
                  <a:pt x="572" y="89"/>
                </a:lnTo>
                <a:lnTo>
                  <a:pt x="572" y="89"/>
                </a:lnTo>
                <a:lnTo>
                  <a:pt x="572" y="91"/>
                </a:lnTo>
                <a:lnTo>
                  <a:pt x="572" y="91"/>
                </a:lnTo>
                <a:lnTo>
                  <a:pt x="572" y="91"/>
                </a:lnTo>
                <a:lnTo>
                  <a:pt x="572" y="92"/>
                </a:lnTo>
                <a:lnTo>
                  <a:pt x="570" y="92"/>
                </a:lnTo>
                <a:lnTo>
                  <a:pt x="570" y="92"/>
                </a:lnTo>
                <a:lnTo>
                  <a:pt x="570" y="92"/>
                </a:lnTo>
                <a:lnTo>
                  <a:pt x="569" y="92"/>
                </a:lnTo>
                <a:lnTo>
                  <a:pt x="568" y="92"/>
                </a:lnTo>
                <a:lnTo>
                  <a:pt x="568" y="92"/>
                </a:lnTo>
                <a:lnTo>
                  <a:pt x="568" y="92"/>
                </a:lnTo>
                <a:lnTo>
                  <a:pt x="566" y="92"/>
                </a:lnTo>
                <a:lnTo>
                  <a:pt x="566" y="93"/>
                </a:lnTo>
                <a:lnTo>
                  <a:pt x="566" y="95"/>
                </a:lnTo>
                <a:lnTo>
                  <a:pt x="566" y="96"/>
                </a:lnTo>
                <a:lnTo>
                  <a:pt x="565" y="96"/>
                </a:lnTo>
                <a:lnTo>
                  <a:pt x="565" y="96"/>
                </a:lnTo>
                <a:lnTo>
                  <a:pt x="565" y="95"/>
                </a:lnTo>
                <a:lnTo>
                  <a:pt x="565" y="95"/>
                </a:lnTo>
                <a:lnTo>
                  <a:pt x="565" y="95"/>
                </a:lnTo>
                <a:lnTo>
                  <a:pt x="564" y="98"/>
                </a:lnTo>
                <a:lnTo>
                  <a:pt x="564" y="100"/>
                </a:lnTo>
                <a:lnTo>
                  <a:pt x="564" y="100"/>
                </a:lnTo>
                <a:lnTo>
                  <a:pt x="564" y="100"/>
                </a:lnTo>
                <a:lnTo>
                  <a:pt x="562" y="100"/>
                </a:lnTo>
                <a:lnTo>
                  <a:pt x="562" y="99"/>
                </a:lnTo>
                <a:lnTo>
                  <a:pt x="562" y="99"/>
                </a:lnTo>
                <a:lnTo>
                  <a:pt x="562" y="99"/>
                </a:lnTo>
                <a:lnTo>
                  <a:pt x="562" y="99"/>
                </a:lnTo>
                <a:lnTo>
                  <a:pt x="562" y="99"/>
                </a:lnTo>
                <a:lnTo>
                  <a:pt x="561" y="100"/>
                </a:lnTo>
                <a:lnTo>
                  <a:pt x="561" y="102"/>
                </a:lnTo>
                <a:lnTo>
                  <a:pt x="561" y="102"/>
                </a:lnTo>
                <a:lnTo>
                  <a:pt x="561" y="102"/>
                </a:lnTo>
                <a:lnTo>
                  <a:pt x="559" y="102"/>
                </a:lnTo>
                <a:lnTo>
                  <a:pt x="559" y="102"/>
                </a:lnTo>
                <a:lnTo>
                  <a:pt x="559" y="102"/>
                </a:lnTo>
                <a:lnTo>
                  <a:pt x="559" y="102"/>
                </a:lnTo>
                <a:lnTo>
                  <a:pt x="559" y="102"/>
                </a:lnTo>
                <a:lnTo>
                  <a:pt x="558" y="102"/>
                </a:lnTo>
                <a:lnTo>
                  <a:pt x="558" y="103"/>
                </a:lnTo>
                <a:lnTo>
                  <a:pt x="558" y="104"/>
                </a:lnTo>
                <a:lnTo>
                  <a:pt x="557" y="104"/>
                </a:lnTo>
                <a:lnTo>
                  <a:pt x="557" y="104"/>
                </a:lnTo>
                <a:lnTo>
                  <a:pt x="557" y="104"/>
                </a:lnTo>
                <a:lnTo>
                  <a:pt x="557" y="104"/>
                </a:lnTo>
                <a:lnTo>
                  <a:pt x="555" y="104"/>
                </a:lnTo>
                <a:lnTo>
                  <a:pt x="555" y="106"/>
                </a:lnTo>
                <a:lnTo>
                  <a:pt x="555" y="106"/>
                </a:lnTo>
                <a:lnTo>
                  <a:pt x="555" y="107"/>
                </a:lnTo>
                <a:lnTo>
                  <a:pt x="555" y="107"/>
                </a:lnTo>
                <a:lnTo>
                  <a:pt x="555" y="107"/>
                </a:lnTo>
                <a:lnTo>
                  <a:pt x="555" y="107"/>
                </a:lnTo>
                <a:lnTo>
                  <a:pt x="555" y="108"/>
                </a:lnTo>
                <a:lnTo>
                  <a:pt x="555" y="110"/>
                </a:lnTo>
                <a:lnTo>
                  <a:pt x="555" y="110"/>
                </a:lnTo>
                <a:lnTo>
                  <a:pt x="555" y="111"/>
                </a:lnTo>
                <a:lnTo>
                  <a:pt x="555" y="111"/>
                </a:lnTo>
                <a:lnTo>
                  <a:pt x="555" y="113"/>
                </a:lnTo>
                <a:lnTo>
                  <a:pt x="555" y="113"/>
                </a:lnTo>
                <a:lnTo>
                  <a:pt x="555" y="113"/>
                </a:lnTo>
                <a:lnTo>
                  <a:pt x="554" y="114"/>
                </a:lnTo>
                <a:lnTo>
                  <a:pt x="554" y="115"/>
                </a:lnTo>
                <a:lnTo>
                  <a:pt x="554" y="115"/>
                </a:lnTo>
                <a:lnTo>
                  <a:pt x="554" y="115"/>
                </a:lnTo>
                <a:lnTo>
                  <a:pt x="555" y="115"/>
                </a:lnTo>
                <a:lnTo>
                  <a:pt x="557" y="115"/>
                </a:lnTo>
                <a:lnTo>
                  <a:pt x="558" y="115"/>
                </a:lnTo>
                <a:lnTo>
                  <a:pt x="561" y="115"/>
                </a:lnTo>
                <a:lnTo>
                  <a:pt x="566" y="117"/>
                </a:lnTo>
                <a:lnTo>
                  <a:pt x="568" y="117"/>
                </a:lnTo>
                <a:lnTo>
                  <a:pt x="573" y="117"/>
                </a:lnTo>
                <a:lnTo>
                  <a:pt x="577" y="118"/>
                </a:lnTo>
                <a:lnTo>
                  <a:pt x="584" y="118"/>
                </a:lnTo>
                <a:lnTo>
                  <a:pt x="591" y="119"/>
                </a:lnTo>
                <a:lnTo>
                  <a:pt x="595" y="119"/>
                </a:lnTo>
                <a:lnTo>
                  <a:pt x="596" y="119"/>
                </a:lnTo>
                <a:lnTo>
                  <a:pt x="603" y="121"/>
                </a:lnTo>
                <a:lnTo>
                  <a:pt x="610" y="122"/>
                </a:lnTo>
                <a:lnTo>
                  <a:pt x="611" y="122"/>
                </a:lnTo>
                <a:lnTo>
                  <a:pt x="611" y="122"/>
                </a:lnTo>
                <a:lnTo>
                  <a:pt x="618" y="123"/>
                </a:lnTo>
                <a:lnTo>
                  <a:pt x="620" y="123"/>
                </a:lnTo>
                <a:lnTo>
                  <a:pt x="625" y="123"/>
                </a:lnTo>
                <a:lnTo>
                  <a:pt x="629" y="123"/>
                </a:lnTo>
                <a:lnTo>
                  <a:pt x="633" y="125"/>
                </a:lnTo>
                <a:lnTo>
                  <a:pt x="636" y="125"/>
                </a:lnTo>
                <a:lnTo>
                  <a:pt x="639" y="125"/>
                </a:lnTo>
                <a:lnTo>
                  <a:pt x="643" y="126"/>
                </a:lnTo>
                <a:lnTo>
                  <a:pt x="646" y="126"/>
                </a:lnTo>
                <a:lnTo>
                  <a:pt x="650" y="126"/>
                </a:lnTo>
                <a:lnTo>
                  <a:pt x="657" y="128"/>
                </a:lnTo>
                <a:lnTo>
                  <a:pt x="658" y="128"/>
                </a:lnTo>
                <a:lnTo>
                  <a:pt x="658" y="128"/>
                </a:lnTo>
                <a:lnTo>
                  <a:pt x="659" y="128"/>
                </a:lnTo>
                <a:lnTo>
                  <a:pt x="659" y="128"/>
                </a:lnTo>
                <a:lnTo>
                  <a:pt x="663" y="128"/>
                </a:lnTo>
                <a:lnTo>
                  <a:pt x="666" y="129"/>
                </a:lnTo>
                <a:lnTo>
                  <a:pt x="668" y="129"/>
                </a:lnTo>
                <a:lnTo>
                  <a:pt x="672" y="129"/>
                </a:lnTo>
                <a:lnTo>
                  <a:pt x="672" y="129"/>
                </a:lnTo>
                <a:lnTo>
                  <a:pt x="677" y="129"/>
                </a:lnTo>
                <a:lnTo>
                  <a:pt x="678" y="130"/>
                </a:lnTo>
                <a:lnTo>
                  <a:pt x="678" y="130"/>
                </a:lnTo>
                <a:lnTo>
                  <a:pt x="683" y="130"/>
                </a:lnTo>
                <a:lnTo>
                  <a:pt x="683" y="130"/>
                </a:lnTo>
                <a:lnTo>
                  <a:pt x="684" y="130"/>
                </a:lnTo>
                <a:lnTo>
                  <a:pt x="684" y="130"/>
                </a:lnTo>
                <a:lnTo>
                  <a:pt x="685" y="130"/>
                </a:lnTo>
                <a:lnTo>
                  <a:pt x="688" y="132"/>
                </a:lnTo>
                <a:lnTo>
                  <a:pt x="692" y="132"/>
                </a:lnTo>
                <a:lnTo>
                  <a:pt x="694" y="132"/>
                </a:lnTo>
                <a:lnTo>
                  <a:pt x="694" y="132"/>
                </a:lnTo>
                <a:lnTo>
                  <a:pt x="695" y="132"/>
                </a:lnTo>
                <a:lnTo>
                  <a:pt x="696" y="132"/>
                </a:lnTo>
                <a:lnTo>
                  <a:pt x="698" y="132"/>
                </a:lnTo>
                <a:lnTo>
                  <a:pt x="699" y="132"/>
                </a:lnTo>
                <a:lnTo>
                  <a:pt x="702" y="133"/>
                </a:lnTo>
                <a:lnTo>
                  <a:pt x="709" y="133"/>
                </a:lnTo>
                <a:lnTo>
                  <a:pt x="710" y="133"/>
                </a:lnTo>
                <a:lnTo>
                  <a:pt x="714" y="134"/>
                </a:lnTo>
                <a:lnTo>
                  <a:pt x="721" y="134"/>
                </a:lnTo>
                <a:lnTo>
                  <a:pt x="722" y="134"/>
                </a:lnTo>
                <a:lnTo>
                  <a:pt x="725" y="134"/>
                </a:lnTo>
                <a:lnTo>
                  <a:pt x="728" y="136"/>
                </a:lnTo>
                <a:lnTo>
                  <a:pt x="732" y="136"/>
                </a:lnTo>
                <a:lnTo>
                  <a:pt x="740" y="137"/>
                </a:lnTo>
                <a:lnTo>
                  <a:pt x="743" y="137"/>
                </a:lnTo>
                <a:lnTo>
                  <a:pt x="746" y="137"/>
                </a:lnTo>
                <a:lnTo>
                  <a:pt x="747" y="137"/>
                </a:lnTo>
                <a:lnTo>
                  <a:pt x="747" y="139"/>
                </a:lnTo>
                <a:lnTo>
                  <a:pt x="747" y="139"/>
                </a:lnTo>
                <a:lnTo>
                  <a:pt x="747" y="140"/>
                </a:lnTo>
                <a:lnTo>
                  <a:pt x="746" y="140"/>
                </a:lnTo>
                <a:lnTo>
                  <a:pt x="746" y="140"/>
                </a:lnTo>
                <a:lnTo>
                  <a:pt x="746" y="140"/>
                </a:lnTo>
                <a:lnTo>
                  <a:pt x="744" y="141"/>
                </a:lnTo>
                <a:lnTo>
                  <a:pt x="744" y="141"/>
                </a:lnTo>
                <a:lnTo>
                  <a:pt x="744" y="143"/>
                </a:lnTo>
                <a:lnTo>
                  <a:pt x="743" y="143"/>
                </a:lnTo>
                <a:lnTo>
                  <a:pt x="743" y="143"/>
                </a:lnTo>
                <a:lnTo>
                  <a:pt x="743" y="144"/>
                </a:lnTo>
                <a:lnTo>
                  <a:pt x="743" y="144"/>
                </a:lnTo>
                <a:lnTo>
                  <a:pt x="743" y="145"/>
                </a:lnTo>
                <a:lnTo>
                  <a:pt x="743" y="145"/>
                </a:lnTo>
                <a:lnTo>
                  <a:pt x="743" y="145"/>
                </a:lnTo>
                <a:lnTo>
                  <a:pt x="743" y="147"/>
                </a:lnTo>
                <a:lnTo>
                  <a:pt x="744" y="147"/>
                </a:lnTo>
                <a:lnTo>
                  <a:pt x="744" y="148"/>
                </a:lnTo>
                <a:lnTo>
                  <a:pt x="744" y="148"/>
                </a:lnTo>
                <a:lnTo>
                  <a:pt x="744" y="148"/>
                </a:lnTo>
                <a:lnTo>
                  <a:pt x="743" y="149"/>
                </a:lnTo>
                <a:lnTo>
                  <a:pt x="743" y="149"/>
                </a:lnTo>
                <a:lnTo>
                  <a:pt x="743" y="151"/>
                </a:lnTo>
                <a:lnTo>
                  <a:pt x="743" y="151"/>
                </a:lnTo>
                <a:lnTo>
                  <a:pt x="743" y="152"/>
                </a:lnTo>
                <a:lnTo>
                  <a:pt x="743" y="152"/>
                </a:lnTo>
                <a:lnTo>
                  <a:pt x="743" y="152"/>
                </a:lnTo>
                <a:lnTo>
                  <a:pt x="743" y="154"/>
                </a:lnTo>
                <a:lnTo>
                  <a:pt x="743" y="154"/>
                </a:lnTo>
                <a:lnTo>
                  <a:pt x="743" y="154"/>
                </a:lnTo>
                <a:lnTo>
                  <a:pt x="743" y="155"/>
                </a:lnTo>
                <a:lnTo>
                  <a:pt x="743" y="155"/>
                </a:lnTo>
                <a:lnTo>
                  <a:pt x="743" y="156"/>
                </a:lnTo>
                <a:lnTo>
                  <a:pt x="741" y="156"/>
                </a:lnTo>
                <a:lnTo>
                  <a:pt x="741" y="156"/>
                </a:lnTo>
                <a:lnTo>
                  <a:pt x="740" y="158"/>
                </a:lnTo>
                <a:lnTo>
                  <a:pt x="740" y="158"/>
                </a:lnTo>
                <a:lnTo>
                  <a:pt x="740" y="159"/>
                </a:lnTo>
                <a:lnTo>
                  <a:pt x="740" y="159"/>
                </a:lnTo>
                <a:lnTo>
                  <a:pt x="740" y="159"/>
                </a:lnTo>
                <a:lnTo>
                  <a:pt x="740" y="160"/>
                </a:lnTo>
                <a:lnTo>
                  <a:pt x="740" y="160"/>
                </a:lnTo>
                <a:lnTo>
                  <a:pt x="740" y="162"/>
                </a:lnTo>
                <a:lnTo>
                  <a:pt x="740" y="162"/>
                </a:lnTo>
                <a:lnTo>
                  <a:pt x="740" y="162"/>
                </a:lnTo>
                <a:lnTo>
                  <a:pt x="740" y="163"/>
                </a:lnTo>
                <a:lnTo>
                  <a:pt x="740" y="163"/>
                </a:lnTo>
                <a:lnTo>
                  <a:pt x="740" y="165"/>
                </a:lnTo>
                <a:lnTo>
                  <a:pt x="740" y="165"/>
                </a:lnTo>
                <a:lnTo>
                  <a:pt x="740" y="165"/>
                </a:lnTo>
                <a:lnTo>
                  <a:pt x="740" y="166"/>
                </a:lnTo>
                <a:lnTo>
                  <a:pt x="740" y="166"/>
                </a:lnTo>
                <a:lnTo>
                  <a:pt x="740" y="167"/>
                </a:lnTo>
                <a:lnTo>
                  <a:pt x="740" y="167"/>
                </a:lnTo>
                <a:lnTo>
                  <a:pt x="740" y="167"/>
                </a:lnTo>
                <a:lnTo>
                  <a:pt x="740" y="169"/>
                </a:lnTo>
                <a:lnTo>
                  <a:pt x="740" y="170"/>
                </a:lnTo>
                <a:lnTo>
                  <a:pt x="740" y="171"/>
                </a:lnTo>
                <a:lnTo>
                  <a:pt x="740" y="173"/>
                </a:lnTo>
                <a:lnTo>
                  <a:pt x="740" y="174"/>
                </a:lnTo>
                <a:lnTo>
                  <a:pt x="741" y="175"/>
                </a:lnTo>
                <a:lnTo>
                  <a:pt x="741" y="175"/>
                </a:lnTo>
                <a:lnTo>
                  <a:pt x="741" y="175"/>
                </a:lnTo>
                <a:lnTo>
                  <a:pt x="741" y="175"/>
                </a:lnTo>
                <a:lnTo>
                  <a:pt x="741" y="177"/>
                </a:lnTo>
                <a:lnTo>
                  <a:pt x="743" y="177"/>
                </a:lnTo>
                <a:lnTo>
                  <a:pt x="743" y="177"/>
                </a:lnTo>
                <a:lnTo>
                  <a:pt x="744" y="178"/>
                </a:lnTo>
                <a:lnTo>
                  <a:pt x="744" y="178"/>
                </a:lnTo>
                <a:lnTo>
                  <a:pt x="746" y="178"/>
                </a:lnTo>
                <a:lnTo>
                  <a:pt x="746" y="178"/>
                </a:lnTo>
                <a:lnTo>
                  <a:pt x="746" y="180"/>
                </a:lnTo>
                <a:lnTo>
                  <a:pt x="747" y="180"/>
                </a:lnTo>
                <a:lnTo>
                  <a:pt x="747" y="181"/>
                </a:lnTo>
                <a:lnTo>
                  <a:pt x="747" y="181"/>
                </a:lnTo>
                <a:lnTo>
                  <a:pt x="747" y="181"/>
                </a:lnTo>
                <a:lnTo>
                  <a:pt x="747" y="182"/>
                </a:lnTo>
                <a:lnTo>
                  <a:pt x="747" y="182"/>
                </a:lnTo>
                <a:lnTo>
                  <a:pt x="747" y="184"/>
                </a:lnTo>
                <a:lnTo>
                  <a:pt x="748" y="184"/>
                </a:lnTo>
                <a:lnTo>
                  <a:pt x="748" y="184"/>
                </a:lnTo>
                <a:lnTo>
                  <a:pt x="748" y="185"/>
                </a:lnTo>
                <a:lnTo>
                  <a:pt x="747" y="185"/>
                </a:lnTo>
                <a:lnTo>
                  <a:pt x="747" y="186"/>
                </a:lnTo>
                <a:lnTo>
                  <a:pt x="748" y="186"/>
                </a:lnTo>
                <a:lnTo>
                  <a:pt x="748" y="186"/>
                </a:lnTo>
                <a:lnTo>
                  <a:pt x="748" y="186"/>
                </a:lnTo>
                <a:lnTo>
                  <a:pt x="748" y="188"/>
                </a:lnTo>
                <a:lnTo>
                  <a:pt x="750" y="188"/>
                </a:lnTo>
                <a:lnTo>
                  <a:pt x="750" y="188"/>
                </a:lnTo>
                <a:lnTo>
                  <a:pt x="751" y="188"/>
                </a:lnTo>
                <a:lnTo>
                  <a:pt x="751" y="188"/>
                </a:lnTo>
                <a:lnTo>
                  <a:pt x="751" y="188"/>
                </a:lnTo>
                <a:lnTo>
                  <a:pt x="751" y="189"/>
                </a:lnTo>
                <a:lnTo>
                  <a:pt x="751" y="189"/>
                </a:lnTo>
                <a:lnTo>
                  <a:pt x="751" y="189"/>
                </a:lnTo>
                <a:lnTo>
                  <a:pt x="751" y="189"/>
                </a:lnTo>
                <a:lnTo>
                  <a:pt x="751" y="191"/>
                </a:lnTo>
                <a:lnTo>
                  <a:pt x="751" y="191"/>
                </a:lnTo>
                <a:lnTo>
                  <a:pt x="751" y="192"/>
                </a:lnTo>
                <a:lnTo>
                  <a:pt x="751" y="192"/>
                </a:lnTo>
                <a:lnTo>
                  <a:pt x="751" y="192"/>
                </a:lnTo>
                <a:lnTo>
                  <a:pt x="751" y="193"/>
                </a:lnTo>
                <a:lnTo>
                  <a:pt x="751" y="193"/>
                </a:lnTo>
                <a:lnTo>
                  <a:pt x="751" y="195"/>
                </a:lnTo>
                <a:lnTo>
                  <a:pt x="751" y="195"/>
                </a:lnTo>
                <a:lnTo>
                  <a:pt x="751" y="195"/>
                </a:lnTo>
                <a:lnTo>
                  <a:pt x="752" y="195"/>
                </a:lnTo>
                <a:lnTo>
                  <a:pt x="752" y="195"/>
                </a:lnTo>
                <a:lnTo>
                  <a:pt x="752" y="195"/>
                </a:lnTo>
                <a:lnTo>
                  <a:pt x="752" y="196"/>
                </a:lnTo>
                <a:lnTo>
                  <a:pt x="752" y="196"/>
                </a:lnTo>
                <a:lnTo>
                  <a:pt x="752" y="197"/>
                </a:lnTo>
                <a:lnTo>
                  <a:pt x="754" y="197"/>
                </a:lnTo>
                <a:lnTo>
                  <a:pt x="754" y="197"/>
                </a:lnTo>
                <a:lnTo>
                  <a:pt x="754" y="197"/>
                </a:lnTo>
                <a:lnTo>
                  <a:pt x="755" y="197"/>
                </a:lnTo>
                <a:lnTo>
                  <a:pt x="755" y="197"/>
                </a:lnTo>
                <a:lnTo>
                  <a:pt x="755" y="197"/>
                </a:lnTo>
                <a:lnTo>
                  <a:pt x="756" y="197"/>
                </a:lnTo>
                <a:lnTo>
                  <a:pt x="756" y="197"/>
                </a:lnTo>
                <a:lnTo>
                  <a:pt x="756" y="199"/>
                </a:lnTo>
                <a:lnTo>
                  <a:pt x="756" y="199"/>
                </a:lnTo>
                <a:lnTo>
                  <a:pt x="756" y="200"/>
                </a:lnTo>
                <a:lnTo>
                  <a:pt x="756" y="200"/>
                </a:lnTo>
                <a:lnTo>
                  <a:pt x="756" y="200"/>
                </a:lnTo>
                <a:lnTo>
                  <a:pt x="756" y="201"/>
                </a:lnTo>
                <a:lnTo>
                  <a:pt x="756" y="201"/>
                </a:lnTo>
                <a:lnTo>
                  <a:pt x="756" y="203"/>
                </a:lnTo>
                <a:lnTo>
                  <a:pt x="756" y="203"/>
                </a:lnTo>
                <a:lnTo>
                  <a:pt x="756" y="203"/>
                </a:lnTo>
                <a:lnTo>
                  <a:pt x="756" y="204"/>
                </a:lnTo>
                <a:lnTo>
                  <a:pt x="756" y="204"/>
                </a:lnTo>
                <a:lnTo>
                  <a:pt x="756" y="204"/>
                </a:lnTo>
                <a:lnTo>
                  <a:pt x="756" y="206"/>
                </a:lnTo>
                <a:lnTo>
                  <a:pt x="756" y="206"/>
                </a:lnTo>
                <a:lnTo>
                  <a:pt x="756" y="206"/>
                </a:lnTo>
                <a:lnTo>
                  <a:pt x="756" y="206"/>
                </a:lnTo>
                <a:lnTo>
                  <a:pt x="756" y="207"/>
                </a:lnTo>
                <a:lnTo>
                  <a:pt x="756" y="207"/>
                </a:lnTo>
                <a:lnTo>
                  <a:pt x="756" y="208"/>
                </a:lnTo>
                <a:lnTo>
                  <a:pt x="756" y="208"/>
                </a:lnTo>
                <a:lnTo>
                  <a:pt x="756" y="208"/>
                </a:lnTo>
                <a:lnTo>
                  <a:pt x="756" y="210"/>
                </a:lnTo>
                <a:lnTo>
                  <a:pt x="756" y="210"/>
                </a:lnTo>
                <a:lnTo>
                  <a:pt x="756" y="211"/>
                </a:lnTo>
                <a:lnTo>
                  <a:pt x="756" y="211"/>
                </a:lnTo>
                <a:lnTo>
                  <a:pt x="756" y="211"/>
                </a:lnTo>
                <a:lnTo>
                  <a:pt x="756" y="211"/>
                </a:lnTo>
                <a:lnTo>
                  <a:pt x="756" y="212"/>
                </a:lnTo>
                <a:lnTo>
                  <a:pt x="756" y="212"/>
                </a:lnTo>
                <a:lnTo>
                  <a:pt x="756" y="214"/>
                </a:lnTo>
                <a:lnTo>
                  <a:pt x="756" y="214"/>
                </a:lnTo>
                <a:lnTo>
                  <a:pt x="756" y="214"/>
                </a:lnTo>
                <a:lnTo>
                  <a:pt x="756" y="214"/>
                </a:lnTo>
                <a:lnTo>
                  <a:pt x="756" y="214"/>
                </a:lnTo>
                <a:lnTo>
                  <a:pt x="756" y="214"/>
                </a:lnTo>
                <a:lnTo>
                  <a:pt x="756" y="215"/>
                </a:lnTo>
                <a:lnTo>
                  <a:pt x="756" y="215"/>
                </a:lnTo>
                <a:lnTo>
                  <a:pt x="756" y="217"/>
                </a:lnTo>
                <a:lnTo>
                  <a:pt x="756" y="217"/>
                </a:lnTo>
                <a:lnTo>
                  <a:pt x="756" y="217"/>
                </a:lnTo>
                <a:lnTo>
                  <a:pt x="756" y="218"/>
                </a:lnTo>
                <a:lnTo>
                  <a:pt x="758" y="218"/>
                </a:lnTo>
                <a:lnTo>
                  <a:pt x="758" y="218"/>
                </a:lnTo>
                <a:lnTo>
                  <a:pt x="758" y="219"/>
                </a:lnTo>
                <a:lnTo>
                  <a:pt x="756" y="219"/>
                </a:lnTo>
                <a:lnTo>
                  <a:pt x="756" y="219"/>
                </a:lnTo>
                <a:lnTo>
                  <a:pt x="756" y="219"/>
                </a:lnTo>
                <a:lnTo>
                  <a:pt x="756" y="219"/>
                </a:lnTo>
                <a:lnTo>
                  <a:pt x="756" y="219"/>
                </a:lnTo>
                <a:lnTo>
                  <a:pt x="756" y="221"/>
                </a:lnTo>
                <a:lnTo>
                  <a:pt x="756" y="221"/>
                </a:lnTo>
                <a:lnTo>
                  <a:pt x="756" y="221"/>
                </a:lnTo>
                <a:lnTo>
                  <a:pt x="756" y="222"/>
                </a:lnTo>
                <a:lnTo>
                  <a:pt x="756" y="222"/>
                </a:lnTo>
                <a:lnTo>
                  <a:pt x="756" y="222"/>
                </a:lnTo>
                <a:lnTo>
                  <a:pt x="756" y="222"/>
                </a:lnTo>
                <a:lnTo>
                  <a:pt x="756" y="222"/>
                </a:lnTo>
                <a:lnTo>
                  <a:pt x="756" y="222"/>
                </a:lnTo>
                <a:lnTo>
                  <a:pt x="756" y="222"/>
                </a:lnTo>
                <a:lnTo>
                  <a:pt x="756" y="223"/>
                </a:lnTo>
                <a:lnTo>
                  <a:pt x="755" y="223"/>
                </a:lnTo>
                <a:lnTo>
                  <a:pt x="755" y="225"/>
                </a:lnTo>
                <a:lnTo>
                  <a:pt x="754" y="225"/>
                </a:lnTo>
                <a:lnTo>
                  <a:pt x="754" y="225"/>
                </a:lnTo>
                <a:lnTo>
                  <a:pt x="754" y="225"/>
                </a:lnTo>
                <a:lnTo>
                  <a:pt x="754" y="225"/>
                </a:lnTo>
                <a:lnTo>
                  <a:pt x="754" y="226"/>
                </a:lnTo>
                <a:lnTo>
                  <a:pt x="755" y="226"/>
                </a:lnTo>
                <a:lnTo>
                  <a:pt x="755" y="226"/>
                </a:lnTo>
                <a:lnTo>
                  <a:pt x="754" y="226"/>
                </a:lnTo>
                <a:lnTo>
                  <a:pt x="754" y="227"/>
                </a:lnTo>
                <a:lnTo>
                  <a:pt x="754" y="227"/>
                </a:lnTo>
                <a:lnTo>
                  <a:pt x="754" y="227"/>
                </a:lnTo>
                <a:lnTo>
                  <a:pt x="754" y="227"/>
                </a:lnTo>
                <a:lnTo>
                  <a:pt x="754" y="227"/>
                </a:lnTo>
                <a:lnTo>
                  <a:pt x="752" y="227"/>
                </a:lnTo>
                <a:lnTo>
                  <a:pt x="752" y="227"/>
                </a:lnTo>
                <a:lnTo>
                  <a:pt x="751" y="227"/>
                </a:lnTo>
                <a:lnTo>
                  <a:pt x="751" y="229"/>
                </a:lnTo>
                <a:lnTo>
                  <a:pt x="751" y="229"/>
                </a:lnTo>
                <a:lnTo>
                  <a:pt x="751" y="229"/>
                </a:lnTo>
                <a:lnTo>
                  <a:pt x="751" y="230"/>
                </a:lnTo>
                <a:lnTo>
                  <a:pt x="751" y="230"/>
                </a:lnTo>
                <a:lnTo>
                  <a:pt x="751" y="230"/>
                </a:lnTo>
                <a:lnTo>
                  <a:pt x="750" y="230"/>
                </a:lnTo>
                <a:lnTo>
                  <a:pt x="750" y="230"/>
                </a:lnTo>
                <a:lnTo>
                  <a:pt x="748" y="229"/>
                </a:lnTo>
                <a:lnTo>
                  <a:pt x="748" y="230"/>
                </a:lnTo>
                <a:lnTo>
                  <a:pt x="750" y="230"/>
                </a:lnTo>
                <a:lnTo>
                  <a:pt x="750" y="230"/>
                </a:lnTo>
                <a:lnTo>
                  <a:pt x="750" y="230"/>
                </a:lnTo>
                <a:lnTo>
                  <a:pt x="750" y="230"/>
                </a:lnTo>
                <a:lnTo>
                  <a:pt x="751" y="230"/>
                </a:lnTo>
                <a:lnTo>
                  <a:pt x="751" y="230"/>
                </a:lnTo>
                <a:lnTo>
                  <a:pt x="751" y="230"/>
                </a:lnTo>
                <a:lnTo>
                  <a:pt x="751" y="230"/>
                </a:lnTo>
                <a:lnTo>
                  <a:pt x="751" y="230"/>
                </a:lnTo>
                <a:lnTo>
                  <a:pt x="752" y="230"/>
                </a:lnTo>
                <a:lnTo>
                  <a:pt x="754" y="229"/>
                </a:lnTo>
                <a:lnTo>
                  <a:pt x="754" y="229"/>
                </a:lnTo>
                <a:lnTo>
                  <a:pt x="755" y="227"/>
                </a:lnTo>
                <a:lnTo>
                  <a:pt x="756" y="227"/>
                </a:lnTo>
                <a:lnTo>
                  <a:pt x="756" y="227"/>
                </a:lnTo>
                <a:lnTo>
                  <a:pt x="756" y="226"/>
                </a:lnTo>
                <a:lnTo>
                  <a:pt x="758" y="226"/>
                </a:lnTo>
                <a:lnTo>
                  <a:pt x="758" y="226"/>
                </a:lnTo>
                <a:lnTo>
                  <a:pt x="759" y="225"/>
                </a:lnTo>
                <a:lnTo>
                  <a:pt x="759" y="225"/>
                </a:lnTo>
                <a:lnTo>
                  <a:pt x="759" y="223"/>
                </a:lnTo>
                <a:lnTo>
                  <a:pt x="759" y="222"/>
                </a:lnTo>
                <a:lnTo>
                  <a:pt x="759" y="222"/>
                </a:lnTo>
                <a:lnTo>
                  <a:pt x="759" y="221"/>
                </a:lnTo>
                <a:lnTo>
                  <a:pt x="759" y="221"/>
                </a:lnTo>
                <a:lnTo>
                  <a:pt x="762" y="221"/>
                </a:lnTo>
                <a:lnTo>
                  <a:pt x="766" y="221"/>
                </a:lnTo>
                <a:lnTo>
                  <a:pt x="769" y="219"/>
                </a:lnTo>
                <a:lnTo>
                  <a:pt x="770" y="219"/>
                </a:lnTo>
                <a:lnTo>
                  <a:pt x="773" y="221"/>
                </a:lnTo>
                <a:lnTo>
                  <a:pt x="773" y="221"/>
                </a:lnTo>
                <a:lnTo>
                  <a:pt x="776" y="222"/>
                </a:lnTo>
                <a:lnTo>
                  <a:pt x="776" y="222"/>
                </a:lnTo>
                <a:lnTo>
                  <a:pt x="778" y="223"/>
                </a:lnTo>
                <a:lnTo>
                  <a:pt x="781" y="225"/>
                </a:lnTo>
                <a:lnTo>
                  <a:pt x="782" y="225"/>
                </a:lnTo>
                <a:lnTo>
                  <a:pt x="784" y="225"/>
                </a:lnTo>
                <a:lnTo>
                  <a:pt x="785" y="226"/>
                </a:lnTo>
                <a:lnTo>
                  <a:pt x="785" y="226"/>
                </a:lnTo>
                <a:lnTo>
                  <a:pt x="787" y="226"/>
                </a:lnTo>
                <a:lnTo>
                  <a:pt x="787" y="226"/>
                </a:lnTo>
                <a:lnTo>
                  <a:pt x="787" y="226"/>
                </a:lnTo>
                <a:lnTo>
                  <a:pt x="789" y="227"/>
                </a:lnTo>
                <a:lnTo>
                  <a:pt x="789" y="227"/>
                </a:lnTo>
                <a:lnTo>
                  <a:pt x="791" y="227"/>
                </a:lnTo>
                <a:lnTo>
                  <a:pt x="792" y="227"/>
                </a:lnTo>
                <a:lnTo>
                  <a:pt x="793" y="227"/>
                </a:lnTo>
                <a:lnTo>
                  <a:pt x="795" y="227"/>
                </a:lnTo>
                <a:lnTo>
                  <a:pt x="795" y="227"/>
                </a:lnTo>
                <a:lnTo>
                  <a:pt x="795" y="229"/>
                </a:lnTo>
                <a:lnTo>
                  <a:pt x="798" y="229"/>
                </a:lnTo>
                <a:lnTo>
                  <a:pt x="798" y="229"/>
                </a:lnTo>
                <a:lnTo>
                  <a:pt x="806" y="232"/>
                </a:lnTo>
                <a:lnTo>
                  <a:pt x="811" y="233"/>
                </a:lnTo>
                <a:lnTo>
                  <a:pt x="811" y="233"/>
                </a:lnTo>
                <a:lnTo>
                  <a:pt x="811" y="233"/>
                </a:lnTo>
                <a:lnTo>
                  <a:pt x="811" y="232"/>
                </a:lnTo>
                <a:lnTo>
                  <a:pt x="811" y="232"/>
                </a:lnTo>
                <a:lnTo>
                  <a:pt x="813" y="232"/>
                </a:lnTo>
                <a:lnTo>
                  <a:pt x="813" y="230"/>
                </a:lnTo>
                <a:lnTo>
                  <a:pt x="813" y="230"/>
                </a:lnTo>
                <a:lnTo>
                  <a:pt x="813" y="230"/>
                </a:lnTo>
                <a:lnTo>
                  <a:pt x="814" y="230"/>
                </a:lnTo>
                <a:lnTo>
                  <a:pt x="814" y="230"/>
                </a:lnTo>
                <a:lnTo>
                  <a:pt x="814" y="230"/>
                </a:lnTo>
                <a:lnTo>
                  <a:pt x="814" y="229"/>
                </a:lnTo>
                <a:lnTo>
                  <a:pt x="814" y="229"/>
                </a:lnTo>
                <a:lnTo>
                  <a:pt x="814" y="229"/>
                </a:lnTo>
                <a:lnTo>
                  <a:pt x="814" y="229"/>
                </a:lnTo>
                <a:lnTo>
                  <a:pt x="814" y="229"/>
                </a:lnTo>
                <a:lnTo>
                  <a:pt x="814" y="227"/>
                </a:lnTo>
                <a:lnTo>
                  <a:pt x="815" y="227"/>
                </a:lnTo>
                <a:lnTo>
                  <a:pt x="815" y="227"/>
                </a:lnTo>
                <a:lnTo>
                  <a:pt x="815" y="227"/>
                </a:lnTo>
                <a:lnTo>
                  <a:pt x="815" y="227"/>
                </a:lnTo>
                <a:lnTo>
                  <a:pt x="815" y="226"/>
                </a:lnTo>
                <a:lnTo>
                  <a:pt x="815" y="226"/>
                </a:lnTo>
                <a:lnTo>
                  <a:pt x="815" y="226"/>
                </a:lnTo>
                <a:lnTo>
                  <a:pt x="815" y="226"/>
                </a:lnTo>
                <a:lnTo>
                  <a:pt x="815" y="225"/>
                </a:lnTo>
                <a:lnTo>
                  <a:pt x="815" y="225"/>
                </a:lnTo>
                <a:lnTo>
                  <a:pt x="815" y="225"/>
                </a:lnTo>
                <a:lnTo>
                  <a:pt x="815" y="225"/>
                </a:lnTo>
                <a:lnTo>
                  <a:pt x="815" y="223"/>
                </a:lnTo>
                <a:lnTo>
                  <a:pt x="815" y="223"/>
                </a:lnTo>
                <a:lnTo>
                  <a:pt x="815" y="223"/>
                </a:lnTo>
                <a:lnTo>
                  <a:pt x="815" y="222"/>
                </a:lnTo>
                <a:lnTo>
                  <a:pt x="815" y="222"/>
                </a:lnTo>
                <a:lnTo>
                  <a:pt x="817" y="222"/>
                </a:lnTo>
                <a:lnTo>
                  <a:pt x="817" y="221"/>
                </a:lnTo>
                <a:lnTo>
                  <a:pt x="817" y="221"/>
                </a:lnTo>
                <a:lnTo>
                  <a:pt x="817" y="219"/>
                </a:lnTo>
                <a:lnTo>
                  <a:pt x="817" y="219"/>
                </a:lnTo>
                <a:lnTo>
                  <a:pt x="817" y="219"/>
                </a:lnTo>
                <a:lnTo>
                  <a:pt x="817" y="218"/>
                </a:lnTo>
                <a:lnTo>
                  <a:pt x="817" y="218"/>
                </a:lnTo>
                <a:lnTo>
                  <a:pt x="817" y="217"/>
                </a:lnTo>
                <a:lnTo>
                  <a:pt x="817" y="217"/>
                </a:lnTo>
                <a:lnTo>
                  <a:pt x="817" y="217"/>
                </a:lnTo>
                <a:lnTo>
                  <a:pt x="815" y="217"/>
                </a:lnTo>
                <a:lnTo>
                  <a:pt x="815" y="217"/>
                </a:lnTo>
                <a:lnTo>
                  <a:pt x="815" y="215"/>
                </a:lnTo>
                <a:lnTo>
                  <a:pt x="815" y="215"/>
                </a:lnTo>
                <a:lnTo>
                  <a:pt x="815" y="215"/>
                </a:lnTo>
                <a:lnTo>
                  <a:pt x="815" y="214"/>
                </a:lnTo>
                <a:lnTo>
                  <a:pt x="815" y="214"/>
                </a:lnTo>
                <a:lnTo>
                  <a:pt x="815" y="214"/>
                </a:lnTo>
                <a:lnTo>
                  <a:pt x="815" y="214"/>
                </a:lnTo>
                <a:lnTo>
                  <a:pt x="817" y="214"/>
                </a:lnTo>
                <a:lnTo>
                  <a:pt x="817" y="212"/>
                </a:lnTo>
                <a:lnTo>
                  <a:pt x="817" y="212"/>
                </a:lnTo>
                <a:lnTo>
                  <a:pt x="817" y="212"/>
                </a:lnTo>
                <a:lnTo>
                  <a:pt x="817" y="211"/>
                </a:lnTo>
                <a:lnTo>
                  <a:pt x="817" y="211"/>
                </a:lnTo>
                <a:lnTo>
                  <a:pt x="817" y="211"/>
                </a:lnTo>
                <a:lnTo>
                  <a:pt x="817" y="211"/>
                </a:lnTo>
                <a:lnTo>
                  <a:pt x="817" y="211"/>
                </a:lnTo>
                <a:lnTo>
                  <a:pt x="817" y="211"/>
                </a:lnTo>
                <a:lnTo>
                  <a:pt x="817" y="210"/>
                </a:lnTo>
                <a:lnTo>
                  <a:pt x="818" y="210"/>
                </a:lnTo>
                <a:lnTo>
                  <a:pt x="818" y="210"/>
                </a:lnTo>
                <a:lnTo>
                  <a:pt x="818" y="210"/>
                </a:lnTo>
                <a:lnTo>
                  <a:pt x="818" y="208"/>
                </a:lnTo>
                <a:lnTo>
                  <a:pt x="818" y="208"/>
                </a:lnTo>
                <a:lnTo>
                  <a:pt x="824" y="208"/>
                </a:lnTo>
                <a:lnTo>
                  <a:pt x="825" y="208"/>
                </a:lnTo>
                <a:lnTo>
                  <a:pt x="825" y="208"/>
                </a:lnTo>
                <a:lnTo>
                  <a:pt x="828" y="208"/>
                </a:lnTo>
                <a:lnTo>
                  <a:pt x="828" y="208"/>
                </a:lnTo>
                <a:lnTo>
                  <a:pt x="829" y="208"/>
                </a:lnTo>
                <a:lnTo>
                  <a:pt x="829" y="208"/>
                </a:lnTo>
                <a:lnTo>
                  <a:pt x="829" y="208"/>
                </a:lnTo>
                <a:lnTo>
                  <a:pt x="829" y="207"/>
                </a:lnTo>
                <a:lnTo>
                  <a:pt x="830" y="207"/>
                </a:lnTo>
                <a:lnTo>
                  <a:pt x="830" y="207"/>
                </a:lnTo>
                <a:lnTo>
                  <a:pt x="830" y="206"/>
                </a:lnTo>
                <a:lnTo>
                  <a:pt x="830" y="206"/>
                </a:lnTo>
                <a:lnTo>
                  <a:pt x="832" y="206"/>
                </a:lnTo>
                <a:lnTo>
                  <a:pt x="833" y="204"/>
                </a:lnTo>
                <a:lnTo>
                  <a:pt x="833" y="203"/>
                </a:lnTo>
                <a:lnTo>
                  <a:pt x="834" y="201"/>
                </a:lnTo>
                <a:lnTo>
                  <a:pt x="836" y="200"/>
                </a:lnTo>
                <a:lnTo>
                  <a:pt x="837" y="199"/>
                </a:lnTo>
                <a:lnTo>
                  <a:pt x="837" y="192"/>
                </a:lnTo>
                <a:lnTo>
                  <a:pt x="836" y="180"/>
                </a:lnTo>
                <a:lnTo>
                  <a:pt x="834" y="180"/>
                </a:lnTo>
                <a:lnTo>
                  <a:pt x="833" y="180"/>
                </a:lnTo>
                <a:lnTo>
                  <a:pt x="830" y="180"/>
                </a:lnTo>
                <a:lnTo>
                  <a:pt x="830" y="180"/>
                </a:lnTo>
                <a:lnTo>
                  <a:pt x="830" y="178"/>
                </a:lnTo>
                <a:lnTo>
                  <a:pt x="829" y="178"/>
                </a:lnTo>
                <a:lnTo>
                  <a:pt x="829" y="178"/>
                </a:lnTo>
                <a:lnTo>
                  <a:pt x="829" y="178"/>
                </a:lnTo>
                <a:lnTo>
                  <a:pt x="829" y="178"/>
                </a:lnTo>
                <a:lnTo>
                  <a:pt x="829" y="177"/>
                </a:lnTo>
                <a:lnTo>
                  <a:pt x="829" y="177"/>
                </a:lnTo>
                <a:lnTo>
                  <a:pt x="829" y="177"/>
                </a:lnTo>
                <a:lnTo>
                  <a:pt x="829" y="175"/>
                </a:lnTo>
                <a:lnTo>
                  <a:pt x="829" y="175"/>
                </a:lnTo>
                <a:lnTo>
                  <a:pt x="829" y="175"/>
                </a:lnTo>
                <a:lnTo>
                  <a:pt x="829" y="175"/>
                </a:lnTo>
                <a:lnTo>
                  <a:pt x="829" y="174"/>
                </a:lnTo>
                <a:lnTo>
                  <a:pt x="829" y="174"/>
                </a:lnTo>
                <a:lnTo>
                  <a:pt x="829" y="173"/>
                </a:lnTo>
                <a:lnTo>
                  <a:pt x="828" y="173"/>
                </a:lnTo>
                <a:lnTo>
                  <a:pt x="828" y="173"/>
                </a:lnTo>
                <a:lnTo>
                  <a:pt x="829" y="173"/>
                </a:lnTo>
                <a:lnTo>
                  <a:pt x="829" y="173"/>
                </a:lnTo>
                <a:lnTo>
                  <a:pt x="828" y="173"/>
                </a:lnTo>
                <a:lnTo>
                  <a:pt x="829" y="171"/>
                </a:lnTo>
                <a:lnTo>
                  <a:pt x="829" y="171"/>
                </a:lnTo>
                <a:lnTo>
                  <a:pt x="828" y="171"/>
                </a:lnTo>
                <a:lnTo>
                  <a:pt x="829" y="171"/>
                </a:lnTo>
                <a:lnTo>
                  <a:pt x="829" y="170"/>
                </a:lnTo>
                <a:lnTo>
                  <a:pt x="829" y="170"/>
                </a:lnTo>
                <a:lnTo>
                  <a:pt x="829" y="170"/>
                </a:lnTo>
                <a:lnTo>
                  <a:pt x="828" y="170"/>
                </a:lnTo>
                <a:lnTo>
                  <a:pt x="828" y="169"/>
                </a:lnTo>
                <a:lnTo>
                  <a:pt x="829" y="169"/>
                </a:lnTo>
                <a:lnTo>
                  <a:pt x="829" y="167"/>
                </a:lnTo>
                <a:lnTo>
                  <a:pt x="828" y="167"/>
                </a:lnTo>
                <a:lnTo>
                  <a:pt x="828" y="167"/>
                </a:lnTo>
                <a:lnTo>
                  <a:pt x="829" y="167"/>
                </a:lnTo>
                <a:lnTo>
                  <a:pt x="828" y="167"/>
                </a:lnTo>
                <a:lnTo>
                  <a:pt x="828" y="166"/>
                </a:lnTo>
                <a:lnTo>
                  <a:pt x="828" y="166"/>
                </a:lnTo>
                <a:lnTo>
                  <a:pt x="829" y="166"/>
                </a:lnTo>
                <a:lnTo>
                  <a:pt x="829" y="165"/>
                </a:lnTo>
                <a:lnTo>
                  <a:pt x="829" y="165"/>
                </a:lnTo>
                <a:lnTo>
                  <a:pt x="828" y="165"/>
                </a:lnTo>
                <a:lnTo>
                  <a:pt x="828" y="165"/>
                </a:lnTo>
                <a:lnTo>
                  <a:pt x="829" y="165"/>
                </a:lnTo>
                <a:lnTo>
                  <a:pt x="829" y="163"/>
                </a:lnTo>
                <a:lnTo>
                  <a:pt x="829" y="163"/>
                </a:lnTo>
                <a:lnTo>
                  <a:pt x="829" y="162"/>
                </a:lnTo>
                <a:lnTo>
                  <a:pt x="829" y="162"/>
                </a:lnTo>
                <a:lnTo>
                  <a:pt x="829" y="162"/>
                </a:lnTo>
                <a:lnTo>
                  <a:pt x="828" y="162"/>
                </a:lnTo>
                <a:lnTo>
                  <a:pt x="828" y="160"/>
                </a:lnTo>
                <a:lnTo>
                  <a:pt x="829" y="160"/>
                </a:lnTo>
                <a:lnTo>
                  <a:pt x="829" y="160"/>
                </a:lnTo>
                <a:lnTo>
                  <a:pt x="829" y="158"/>
                </a:lnTo>
                <a:lnTo>
                  <a:pt x="829" y="158"/>
                </a:lnTo>
                <a:lnTo>
                  <a:pt x="829" y="156"/>
                </a:lnTo>
                <a:lnTo>
                  <a:pt x="829" y="156"/>
                </a:lnTo>
                <a:lnTo>
                  <a:pt x="829" y="156"/>
                </a:lnTo>
                <a:lnTo>
                  <a:pt x="829" y="155"/>
                </a:lnTo>
                <a:lnTo>
                  <a:pt x="830" y="155"/>
                </a:lnTo>
                <a:lnTo>
                  <a:pt x="830" y="155"/>
                </a:lnTo>
                <a:lnTo>
                  <a:pt x="830" y="154"/>
                </a:lnTo>
                <a:lnTo>
                  <a:pt x="830" y="154"/>
                </a:lnTo>
                <a:lnTo>
                  <a:pt x="830" y="154"/>
                </a:lnTo>
                <a:lnTo>
                  <a:pt x="830" y="154"/>
                </a:lnTo>
                <a:lnTo>
                  <a:pt x="830" y="154"/>
                </a:lnTo>
                <a:lnTo>
                  <a:pt x="830" y="152"/>
                </a:lnTo>
                <a:lnTo>
                  <a:pt x="830" y="152"/>
                </a:lnTo>
                <a:lnTo>
                  <a:pt x="830" y="152"/>
                </a:lnTo>
                <a:lnTo>
                  <a:pt x="830" y="151"/>
                </a:lnTo>
                <a:lnTo>
                  <a:pt x="830" y="151"/>
                </a:lnTo>
                <a:lnTo>
                  <a:pt x="830" y="151"/>
                </a:lnTo>
                <a:lnTo>
                  <a:pt x="830" y="149"/>
                </a:lnTo>
                <a:lnTo>
                  <a:pt x="832" y="149"/>
                </a:lnTo>
                <a:lnTo>
                  <a:pt x="834" y="148"/>
                </a:lnTo>
                <a:lnTo>
                  <a:pt x="839" y="148"/>
                </a:lnTo>
                <a:lnTo>
                  <a:pt x="840" y="147"/>
                </a:lnTo>
                <a:lnTo>
                  <a:pt x="841" y="147"/>
                </a:lnTo>
                <a:lnTo>
                  <a:pt x="843" y="145"/>
                </a:lnTo>
                <a:lnTo>
                  <a:pt x="845" y="145"/>
                </a:lnTo>
                <a:lnTo>
                  <a:pt x="848" y="144"/>
                </a:lnTo>
                <a:lnTo>
                  <a:pt x="850" y="144"/>
                </a:lnTo>
                <a:lnTo>
                  <a:pt x="852" y="143"/>
                </a:lnTo>
                <a:lnTo>
                  <a:pt x="854" y="143"/>
                </a:lnTo>
                <a:lnTo>
                  <a:pt x="856" y="141"/>
                </a:lnTo>
                <a:lnTo>
                  <a:pt x="862" y="140"/>
                </a:lnTo>
                <a:lnTo>
                  <a:pt x="863" y="139"/>
                </a:lnTo>
                <a:lnTo>
                  <a:pt x="869" y="137"/>
                </a:lnTo>
                <a:lnTo>
                  <a:pt x="874" y="136"/>
                </a:lnTo>
                <a:lnTo>
                  <a:pt x="876" y="134"/>
                </a:lnTo>
                <a:lnTo>
                  <a:pt x="881" y="133"/>
                </a:lnTo>
                <a:lnTo>
                  <a:pt x="884" y="132"/>
                </a:lnTo>
                <a:lnTo>
                  <a:pt x="884" y="132"/>
                </a:lnTo>
                <a:lnTo>
                  <a:pt x="884" y="133"/>
                </a:lnTo>
                <a:lnTo>
                  <a:pt x="885" y="133"/>
                </a:lnTo>
                <a:lnTo>
                  <a:pt x="885" y="133"/>
                </a:lnTo>
                <a:lnTo>
                  <a:pt x="885" y="134"/>
                </a:lnTo>
                <a:lnTo>
                  <a:pt x="885" y="134"/>
                </a:lnTo>
                <a:lnTo>
                  <a:pt x="884" y="134"/>
                </a:lnTo>
                <a:lnTo>
                  <a:pt x="884" y="134"/>
                </a:lnTo>
                <a:lnTo>
                  <a:pt x="884" y="136"/>
                </a:lnTo>
                <a:lnTo>
                  <a:pt x="885" y="137"/>
                </a:lnTo>
                <a:lnTo>
                  <a:pt x="885" y="137"/>
                </a:lnTo>
                <a:lnTo>
                  <a:pt x="885" y="137"/>
                </a:lnTo>
                <a:lnTo>
                  <a:pt x="885" y="137"/>
                </a:lnTo>
                <a:lnTo>
                  <a:pt x="885" y="139"/>
                </a:lnTo>
                <a:lnTo>
                  <a:pt x="885" y="139"/>
                </a:lnTo>
                <a:lnTo>
                  <a:pt x="885" y="139"/>
                </a:lnTo>
                <a:lnTo>
                  <a:pt x="885" y="140"/>
                </a:lnTo>
                <a:lnTo>
                  <a:pt x="886" y="140"/>
                </a:lnTo>
                <a:lnTo>
                  <a:pt x="886" y="140"/>
                </a:lnTo>
                <a:lnTo>
                  <a:pt x="886" y="140"/>
                </a:lnTo>
                <a:lnTo>
                  <a:pt x="886" y="141"/>
                </a:lnTo>
                <a:lnTo>
                  <a:pt x="886" y="141"/>
                </a:lnTo>
                <a:lnTo>
                  <a:pt x="886" y="143"/>
                </a:lnTo>
                <a:lnTo>
                  <a:pt x="886" y="143"/>
                </a:lnTo>
                <a:lnTo>
                  <a:pt x="886" y="143"/>
                </a:lnTo>
                <a:lnTo>
                  <a:pt x="886" y="144"/>
                </a:lnTo>
                <a:lnTo>
                  <a:pt x="886" y="144"/>
                </a:lnTo>
                <a:lnTo>
                  <a:pt x="886" y="145"/>
                </a:lnTo>
                <a:lnTo>
                  <a:pt x="886" y="147"/>
                </a:lnTo>
                <a:lnTo>
                  <a:pt x="886" y="148"/>
                </a:lnTo>
                <a:lnTo>
                  <a:pt x="888" y="148"/>
                </a:lnTo>
                <a:lnTo>
                  <a:pt x="888" y="148"/>
                </a:lnTo>
                <a:lnTo>
                  <a:pt x="888" y="148"/>
                </a:lnTo>
                <a:lnTo>
                  <a:pt x="888" y="148"/>
                </a:lnTo>
                <a:lnTo>
                  <a:pt x="888" y="149"/>
                </a:lnTo>
                <a:lnTo>
                  <a:pt x="888" y="149"/>
                </a:lnTo>
                <a:lnTo>
                  <a:pt x="888" y="149"/>
                </a:lnTo>
                <a:lnTo>
                  <a:pt x="888" y="151"/>
                </a:lnTo>
                <a:lnTo>
                  <a:pt x="888" y="152"/>
                </a:lnTo>
                <a:lnTo>
                  <a:pt x="888" y="152"/>
                </a:lnTo>
                <a:lnTo>
                  <a:pt x="886" y="152"/>
                </a:lnTo>
                <a:lnTo>
                  <a:pt x="886" y="154"/>
                </a:lnTo>
                <a:lnTo>
                  <a:pt x="886" y="154"/>
                </a:lnTo>
                <a:lnTo>
                  <a:pt x="886" y="154"/>
                </a:lnTo>
                <a:lnTo>
                  <a:pt x="886" y="155"/>
                </a:lnTo>
                <a:lnTo>
                  <a:pt x="886" y="155"/>
                </a:lnTo>
                <a:lnTo>
                  <a:pt x="885" y="156"/>
                </a:lnTo>
                <a:lnTo>
                  <a:pt x="885" y="156"/>
                </a:lnTo>
                <a:lnTo>
                  <a:pt x="886" y="156"/>
                </a:lnTo>
                <a:lnTo>
                  <a:pt x="888" y="165"/>
                </a:lnTo>
                <a:lnTo>
                  <a:pt x="891" y="171"/>
                </a:lnTo>
                <a:lnTo>
                  <a:pt x="891" y="171"/>
                </a:lnTo>
                <a:lnTo>
                  <a:pt x="891" y="171"/>
                </a:lnTo>
                <a:lnTo>
                  <a:pt x="891" y="173"/>
                </a:lnTo>
                <a:lnTo>
                  <a:pt x="891" y="173"/>
                </a:lnTo>
                <a:lnTo>
                  <a:pt x="891" y="173"/>
                </a:lnTo>
                <a:lnTo>
                  <a:pt x="891" y="173"/>
                </a:lnTo>
                <a:lnTo>
                  <a:pt x="892" y="173"/>
                </a:lnTo>
                <a:lnTo>
                  <a:pt x="892" y="174"/>
                </a:lnTo>
                <a:lnTo>
                  <a:pt x="892" y="174"/>
                </a:lnTo>
                <a:lnTo>
                  <a:pt x="892" y="175"/>
                </a:lnTo>
                <a:lnTo>
                  <a:pt x="892" y="175"/>
                </a:lnTo>
                <a:lnTo>
                  <a:pt x="892" y="175"/>
                </a:lnTo>
                <a:lnTo>
                  <a:pt x="892" y="177"/>
                </a:lnTo>
                <a:lnTo>
                  <a:pt x="895" y="184"/>
                </a:lnTo>
                <a:lnTo>
                  <a:pt x="902" y="193"/>
                </a:lnTo>
                <a:lnTo>
                  <a:pt x="914" y="211"/>
                </a:lnTo>
                <a:lnTo>
                  <a:pt x="921" y="215"/>
                </a:lnTo>
                <a:lnTo>
                  <a:pt x="923" y="217"/>
                </a:lnTo>
                <a:lnTo>
                  <a:pt x="923" y="218"/>
                </a:lnTo>
                <a:lnTo>
                  <a:pt x="925" y="219"/>
                </a:lnTo>
                <a:lnTo>
                  <a:pt x="925" y="222"/>
                </a:lnTo>
                <a:lnTo>
                  <a:pt x="925" y="226"/>
                </a:lnTo>
                <a:lnTo>
                  <a:pt x="926" y="227"/>
                </a:lnTo>
                <a:lnTo>
                  <a:pt x="926" y="233"/>
                </a:lnTo>
                <a:lnTo>
                  <a:pt x="928" y="233"/>
                </a:lnTo>
                <a:lnTo>
                  <a:pt x="928" y="233"/>
                </a:lnTo>
                <a:lnTo>
                  <a:pt x="929" y="236"/>
                </a:lnTo>
                <a:lnTo>
                  <a:pt x="929" y="238"/>
                </a:lnTo>
                <a:lnTo>
                  <a:pt x="930" y="241"/>
                </a:lnTo>
                <a:lnTo>
                  <a:pt x="933" y="240"/>
                </a:lnTo>
                <a:lnTo>
                  <a:pt x="934" y="238"/>
                </a:lnTo>
                <a:lnTo>
                  <a:pt x="937" y="238"/>
                </a:lnTo>
                <a:lnTo>
                  <a:pt x="937" y="240"/>
                </a:lnTo>
                <a:lnTo>
                  <a:pt x="937" y="240"/>
                </a:lnTo>
                <a:lnTo>
                  <a:pt x="938" y="238"/>
                </a:lnTo>
                <a:lnTo>
                  <a:pt x="938" y="238"/>
                </a:lnTo>
                <a:lnTo>
                  <a:pt x="940" y="238"/>
                </a:lnTo>
                <a:lnTo>
                  <a:pt x="940" y="238"/>
                </a:lnTo>
                <a:lnTo>
                  <a:pt x="940" y="238"/>
                </a:lnTo>
                <a:lnTo>
                  <a:pt x="941" y="238"/>
                </a:lnTo>
                <a:lnTo>
                  <a:pt x="941" y="238"/>
                </a:lnTo>
                <a:lnTo>
                  <a:pt x="943" y="237"/>
                </a:lnTo>
                <a:lnTo>
                  <a:pt x="944" y="238"/>
                </a:lnTo>
                <a:lnTo>
                  <a:pt x="944" y="238"/>
                </a:lnTo>
                <a:lnTo>
                  <a:pt x="945" y="238"/>
                </a:lnTo>
                <a:lnTo>
                  <a:pt x="945" y="238"/>
                </a:lnTo>
                <a:lnTo>
                  <a:pt x="947" y="240"/>
                </a:lnTo>
                <a:lnTo>
                  <a:pt x="947" y="240"/>
                </a:lnTo>
                <a:lnTo>
                  <a:pt x="948" y="240"/>
                </a:lnTo>
                <a:lnTo>
                  <a:pt x="948" y="241"/>
                </a:lnTo>
                <a:lnTo>
                  <a:pt x="948" y="241"/>
                </a:lnTo>
                <a:lnTo>
                  <a:pt x="948" y="241"/>
                </a:lnTo>
                <a:lnTo>
                  <a:pt x="949" y="241"/>
                </a:lnTo>
                <a:lnTo>
                  <a:pt x="949" y="241"/>
                </a:lnTo>
                <a:lnTo>
                  <a:pt x="949" y="241"/>
                </a:lnTo>
                <a:lnTo>
                  <a:pt x="951" y="241"/>
                </a:lnTo>
                <a:lnTo>
                  <a:pt x="951" y="241"/>
                </a:lnTo>
                <a:lnTo>
                  <a:pt x="951" y="241"/>
                </a:lnTo>
                <a:lnTo>
                  <a:pt x="951" y="241"/>
                </a:lnTo>
                <a:lnTo>
                  <a:pt x="951" y="243"/>
                </a:lnTo>
                <a:lnTo>
                  <a:pt x="952" y="243"/>
                </a:lnTo>
                <a:lnTo>
                  <a:pt x="952" y="243"/>
                </a:lnTo>
                <a:lnTo>
                  <a:pt x="952" y="244"/>
                </a:lnTo>
                <a:lnTo>
                  <a:pt x="952" y="244"/>
                </a:lnTo>
                <a:lnTo>
                  <a:pt x="955" y="244"/>
                </a:lnTo>
                <a:lnTo>
                  <a:pt x="955" y="245"/>
                </a:lnTo>
                <a:lnTo>
                  <a:pt x="955" y="247"/>
                </a:lnTo>
                <a:lnTo>
                  <a:pt x="955" y="247"/>
                </a:lnTo>
                <a:lnTo>
                  <a:pt x="954" y="248"/>
                </a:lnTo>
                <a:lnTo>
                  <a:pt x="954" y="248"/>
                </a:lnTo>
                <a:lnTo>
                  <a:pt x="954" y="248"/>
                </a:lnTo>
                <a:lnTo>
                  <a:pt x="952" y="248"/>
                </a:lnTo>
                <a:lnTo>
                  <a:pt x="951" y="249"/>
                </a:lnTo>
                <a:lnTo>
                  <a:pt x="951" y="249"/>
                </a:lnTo>
                <a:lnTo>
                  <a:pt x="952" y="251"/>
                </a:lnTo>
                <a:lnTo>
                  <a:pt x="952" y="251"/>
                </a:lnTo>
                <a:lnTo>
                  <a:pt x="952" y="252"/>
                </a:lnTo>
                <a:lnTo>
                  <a:pt x="952" y="252"/>
                </a:lnTo>
                <a:lnTo>
                  <a:pt x="952" y="253"/>
                </a:lnTo>
                <a:lnTo>
                  <a:pt x="952" y="253"/>
                </a:lnTo>
                <a:lnTo>
                  <a:pt x="952" y="255"/>
                </a:lnTo>
                <a:lnTo>
                  <a:pt x="952" y="255"/>
                </a:lnTo>
                <a:lnTo>
                  <a:pt x="952" y="256"/>
                </a:lnTo>
                <a:lnTo>
                  <a:pt x="952" y="258"/>
                </a:lnTo>
                <a:lnTo>
                  <a:pt x="951" y="259"/>
                </a:lnTo>
                <a:lnTo>
                  <a:pt x="954" y="260"/>
                </a:lnTo>
                <a:lnTo>
                  <a:pt x="955" y="260"/>
                </a:lnTo>
                <a:lnTo>
                  <a:pt x="956" y="260"/>
                </a:lnTo>
                <a:lnTo>
                  <a:pt x="956" y="262"/>
                </a:lnTo>
                <a:lnTo>
                  <a:pt x="956" y="263"/>
                </a:lnTo>
                <a:lnTo>
                  <a:pt x="956" y="263"/>
                </a:lnTo>
                <a:lnTo>
                  <a:pt x="955" y="263"/>
                </a:lnTo>
                <a:lnTo>
                  <a:pt x="955" y="264"/>
                </a:lnTo>
                <a:lnTo>
                  <a:pt x="955" y="264"/>
                </a:lnTo>
                <a:lnTo>
                  <a:pt x="955" y="264"/>
                </a:lnTo>
                <a:lnTo>
                  <a:pt x="955" y="266"/>
                </a:lnTo>
                <a:lnTo>
                  <a:pt x="956" y="273"/>
                </a:lnTo>
                <a:lnTo>
                  <a:pt x="956" y="274"/>
                </a:lnTo>
                <a:lnTo>
                  <a:pt x="956" y="275"/>
                </a:lnTo>
                <a:lnTo>
                  <a:pt x="956" y="277"/>
                </a:lnTo>
                <a:lnTo>
                  <a:pt x="956" y="278"/>
                </a:lnTo>
                <a:lnTo>
                  <a:pt x="956" y="278"/>
                </a:lnTo>
                <a:lnTo>
                  <a:pt x="956" y="279"/>
                </a:lnTo>
                <a:lnTo>
                  <a:pt x="958" y="279"/>
                </a:lnTo>
                <a:lnTo>
                  <a:pt x="958" y="279"/>
                </a:lnTo>
                <a:lnTo>
                  <a:pt x="959" y="279"/>
                </a:lnTo>
                <a:lnTo>
                  <a:pt x="959" y="279"/>
                </a:lnTo>
                <a:lnTo>
                  <a:pt x="959" y="279"/>
                </a:lnTo>
                <a:lnTo>
                  <a:pt x="959" y="281"/>
                </a:lnTo>
                <a:lnTo>
                  <a:pt x="960" y="281"/>
                </a:lnTo>
                <a:lnTo>
                  <a:pt x="960" y="281"/>
                </a:lnTo>
                <a:lnTo>
                  <a:pt x="962" y="281"/>
                </a:lnTo>
                <a:lnTo>
                  <a:pt x="962" y="282"/>
                </a:lnTo>
                <a:lnTo>
                  <a:pt x="963" y="282"/>
                </a:lnTo>
                <a:lnTo>
                  <a:pt x="964" y="284"/>
                </a:lnTo>
                <a:lnTo>
                  <a:pt x="964" y="285"/>
                </a:lnTo>
                <a:lnTo>
                  <a:pt x="964" y="285"/>
                </a:lnTo>
                <a:lnTo>
                  <a:pt x="966" y="286"/>
                </a:lnTo>
                <a:lnTo>
                  <a:pt x="967" y="286"/>
                </a:lnTo>
                <a:lnTo>
                  <a:pt x="967" y="286"/>
                </a:lnTo>
                <a:lnTo>
                  <a:pt x="967" y="288"/>
                </a:lnTo>
                <a:lnTo>
                  <a:pt x="970" y="289"/>
                </a:lnTo>
                <a:lnTo>
                  <a:pt x="970" y="289"/>
                </a:lnTo>
                <a:lnTo>
                  <a:pt x="971" y="289"/>
                </a:lnTo>
                <a:lnTo>
                  <a:pt x="971" y="290"/>
                </a:lnTo>
                <a:lnTo>
                  <a:pt x="973" y="290"/>
                </a:lnTo>
                <a:lnTo>
                  <a:pt x="973" y="290"/>
                </a:lnTo>
                <a:lnTo>
                  <a:pt x="974" y="290"/>
                </a:lnTo>
                <a:lnTo>
                  <a:pt x="975" y="290"/>
                </a:lnTo>
                <a:lnTo>
                  <a:pt x="975" y="292"/>
                </a:lnTo>
                <a:lnTo>
                  <a:pt x="975" y="292"/>
                </a:lnTo>
                <a:lnTo>
                  <a:pt x="977" y="292"/>
                </a:lnTo>
                <a:lnTo>
                  <a:pt x="977" y="292"/>
                </a:lnTo>
                <a:lnTo>
                  <a:pt x="977" y="293"/>
                </a:lnTo>
                <a:lnTo>
                  <a:pt x="977" y="293"/>
                </a:lnTo>
                <a:lnTo>
                  <a:pt x="978" y="294"/>
                </a:lnTo>
                <a:lnTo>
                  <a:pt x="978" y="296"/>
                </a:lnTo>
                <a:lnTo>
                  <a:pt x="978" y="297"/>
                </a:lnTo>
                <a:lnTo>
                  <a:pt x="980" y="299"/>
                </a:lnTo>
                <a:lnTo>
                  <a:pt x="980" y="299"/>
                </a:lnTo>
                <a:lnTo>
                  <a:pt x="980" y="299"/>
                </a:lnTo>
                <a:lnTo>
                  <a:pt x="980" y="300"/>
                </a:lnTo>
                <a:lnTo>
                  <a:pt x="980" y="300"/>
                </a:lnTo>
                <a:lnTo>
                  <a:pt x="980" y="301"/>
                </a:lnTo>
                <a:lnTo>
                  <a:pt x="981" y="301"/>
                </a:lnTo>
                <a:lnTo>
                  <a:pt x="981" y="304"/>
                </a:lnTo>
                <a:lnTo>
                  <a:pt x="981" y="304"/>
                </a:lnTo>
                <a:lnTo>
                  <a:pt x="981" y="305"/>
                </a:lnTo>
                <a:lnTo>
                  <a:pt x="981" y="308"/>
                </a:lnTo>
                <a:lnTo>
                  <a:pt x="982" y="308"/>
                </a:lnTo>
                <a:lnTo>
                  <a:pt x="981" y="308"/>
                </a:lnTo>
                <a:lnTo>
                  <a:pt x="981" y="310"/>
                </a:lnTo>
                <a:lnTo>
                  <a:pt x="984" y="316"/>
                </a:lnTo>
                <a:lnTo>
                  <a:pt x="982" y="316"/>
                </a:lnTo>
                <a:lnTo>
                  <a:pt x="982" y="316"/>
                </a:lnTo>
                <a:lnTo>
                  <a:pt x="981" y="316"/>
                </a:lnTo>
                <a:lnTo>
                  <a:pt x="981" y="318"/>
                </a:lnTo>
                <a:lnTo>
                  <a:pt x="981" y="318"/>
                </a:lnTo>
                <a:lnTo>
                  <a:pt x="981" y="316"/>
                </a:lnTo>
                <a:lnTo>
                  <a:pt x="981" y="316"/>
                </a:lnTo>
                <a:lnTo>
                  <a:pt x="981" y="316"/>
                </a:lnTo>
                <a:lnTo>
                  <a:pt x="980" y="316"/>
                </a:lnTo>
                <a:lnTo>
                  <a:pt x="980" y="315"/>
                </a:lnTo>
                <a:lnTo>
                  <a:pt x="980" y="316"/>
                </a:lnTo>
                <a:lnTo>
                  <a:pt x="980" y="315"/>
                </a:lnTo>
                <a:lnTo>
                  <a:pt x="980" y="315"/>
                </a:lnTo>
                <a:lnTo>
                  <a:pt x="978" y="315"/>
                </a:lnTo>
                <a:lnTo>
                  <a:pt x="980" y="315"/>
                </a:lnTo>
                <a:lnTo>
                  <a:pt x="980" y="315"/>
                </a:lnTo>
                <a:lnTo>
                  <a:pt x="978" y="315"/>
                </a:lnTo>
                <a:lnTo>
                  <a:pt x="978" y="315"/>
                </a:lnTo>
                <a:lnTo>
                  <a:pt x="978" y="315"/>
                </a:lnTo>
                <a:lnTo>
                  <a:pt x="978" y="315"/>
                </a:lnTo>
                <a:lnTo>
                  <a:pt x="978" y="314"/>
                </a:lnTo>
                <a:lnTo>
                  <a:pt x="977" y="314"/>
                </a:lnTo>
                <a:lnTo>
                  <a:pt x="977" y="312"/>
                </a:lnTo>
                <a:lnTo>
                  <a:pt x="978" y="312"/>
                </a:lnTo>
                <a:lnTo>
                  <a:pt x="977" y="312"/>
                </a:lnTo>
                <a:lnTo>
                  <a:pt x="977" y="312"/>
                </a:lnTo>
                <a:lnTo>
                  <a:pt x="977" y="312"/>
                </a:lnTo>
                <a:lnTo>
                  <a:pt x="975" y="312"/>
                </a:lnTo>
                <a:lnTo>
                  <a:pt x="975" y="312"/>
                </a:lnTo>
                <a:lnTo>
                  <a:pt x="975" y="312"/>
                </a:lnTo>
                <a:lnTo>
                  <a:pt x="975" y="312"/>
                </a:lnTo>
                <a:lnTo>
                  <a:pt x="974" y="312"/>
                </a:lnTo>
                <a:lnTo>
                  <a:pt x="974" y="314"/>
                </a:lnTo>
                <a:lnTo>
                  <a:pt x="974" y="314"/>
                </a:lnTo>
                <a:lnTo>
                  <a:pt x="973" y="314"/>
                </a:lnTo>
                <a:lnTo>
                  <a:pt x="973" y="314"/>
                </a:lnTo>
                <a:lnTo>
                  <a:pt x="973" y="314"/>
                </a:lnTo>
                <a:lnTo>
                  <a:pt x="973" y="315"/>
                </a:lnTo>
                <a:lnTo>
                  <a:pt x="973" y="315"/>
                </a:lnTo>
                <a:lnTo>
                  <a:pt x="973" y="314"/>
                </a:lnTo>
                <a:lnTo>
                  <a:pt x="971" y="314"/>
                </a:lnTo>
                <a:lnTo>
                  <a:pt x="971" y="314"/>
                </a:lnTo>
                <a:lnTo>
                  <a:pt x="970" y="314"/>
                </a:lnTo>
                <a:lnTo>
                  <a:pt x="970" y="314"/>
                </a:lnTo>
                <a:lnTo>
                  <a:pt x="970" y="314"/>
                </a:lnTo>
                <a:lnTo>
                  <a:pt x="967" y="315"/>
                </a:lnTo>
                <a:lnTo>
                  <a:pt x="966" y="316"/>
                </a:lnTo>
                <a:lnTo>
                  <a:pt x="966" y="316"/>
                </a:lnTo>
                <a:lnTo>
                  <a:pt x="960" y="320"/>
                </a:lnTo>
                <a:lnTo>
                  <a:pt x="959" y="322"/>
                </a:lnTo>
                <a:lnTo>
                  <a:pt x="959" y="322"/>
                </a:lnTo>
                <a:lnTo>
                  <a:pt x="959" y="323"/>
                </a:lnTo>
                <a:lnTo>
                  <a:pt x="959" y="323"/>
                </a:lnTo>
                <a:lnTo>
                  <a:pt x="959" y="323"/>
                </a:lnTo>
                <a:lnTo>
                  <a:pt x="958" y="323"/>
                </a:lnTo>
                <a:lnTo>
                  <a:pt x="958" y="325"/>
                </a:lnTo>
                <a:lnTo>
                  <a:pt x="956" y="325"/>
                </a:lnTo>
                <a:lnTo>
                  <a:pt x="956" y="325"/>
                </a:lnTo>
                <a:lnTo>
                  <a:pt x="956" y="325"/>
                </a:lnTo>
                <a:lnTo>
                  <a:pt x="956" y="326"/>
                </a:lnTo>
                <a:lnTo>
                  <a:pt x="955" y="326"/>
                </a:lnTo>
                <a:lnTo>
                  <a:pt x="955" y="326"/>
                </a:lnTo>
                <a:lnTo>
                  <a:pt x="955" y="327"/>
                </a:lnTo>
                <a:lnTo>
                  <a:pt x="954" y="327"/>
                </a:lnTo>
                <a:lnTo>
                  <a:pt x="954" y="327"/>
                </a:lnTo>
                <a:lnTo>
                  <a:pt x="954" y="327"/>
                </a:lnTo>
                <a:lnTo>
                  <a:pt x="954" y="329"/>
                </a:lnTo>
                <a:lnTo>
                  <a:pt x="952" y="329"/>
                </a:lnTo>
                <a:lnTo>
                  <a:pt x="952" y="329"/>
                </a:lnTo>
                <a:lnTo>
                  <a:pt x="951" y="329"/>
                </a:lnTo>
                <a:lnTo>
                  <a:pt x="951" y="329"/>
                </a:lnTo>
                <a:lnTo>
                  <a:pt x="951" y="329"/>
                </a:lnTo>
                <a:lnTo>
                  <a:pt x="949" y="329"/>
                </a:lnTo>
                <a:lnTo>
                  <a:pt x="948" y="329"/>
                </a:lnTo>
                <a:lnTo>
                  <a:pt x="947" y="329"/>
                </a:lnTo>
                <a:lnTo>
                  <a:pt x="945" y="329"/>
                </a:lnTo>
                <a:lnTo>
                  <a:pt x="947" y="330"/>
                </a:lnTo>
                <a:lnTo>
                  <a:pt x="947" y="330"/>
                </a:lnTo>
                <a:lnTo>
                  <a:pt x="945" y="331"/>
                </a:lnTo>
                <a:lnTo>
                  <a:pt x="945" y="331"/>
                </a:lnTo>
                <a:lnTo>
                  <a:pt x="945" y="333"/>
                </a:lnTo>
                <a:lnTo>
                  <a:pt x="945" y="333"/>
                </a:lnTo>
                <a:lnTo>
                  <a:pt x="947" y="333"/>
                </a:lnTo>
                <a:lnTo>
                  <a:pt x="947" y="334"/>
                </a:lnTo>
                <a:lnTo>
                  <a:pt x="947" y="334"/>
                </a:lnTo>
                <a:lnTo>
                  <a:pt x="948" y="334"/>
                </a:lnTo>
                <a:lnTo>
                  <a:pt x="948" y="334"/>
                </a:lnTo>
                <a:lnTo>
                  <a:pt x="948" y="334"/>
                </a:lnTo>
                <a:lnTo>
                  <a:pt x="948" y="336"/>
                </a:lnTo>
                <a:lnTo>
                  <a:pt x="948" y="336"/>
                </a:lnTo>
                <a:lnTo>
                  <a:pt x="949" y="336"/>
                </a:lnTo>
                <a:lnTo>
                  <a:pt x="949" y="336"/>
                </a:lnTo>
                <a:lnTo>
                  <a:pt x="949" y="336"/>
                </a:lnTo>
                <a:lnTo>
                  <a:pt x="951" y="336"/>
                </a:lnTo>
                <a:lnTo>
                  <a:pt x="951" y="336"/>
                </a:lnTo>
                <a:lnTo>
                  <a:pt x="951" y="336"/>
                </a:lnTo>
                <a:lnTo>
                  <a:pt x="951" y="334"/>
                </a:lnTo>
                <a:lnTo>
                  <a:pt x="952" y="334"/>
                </a:lnTo>
                <a:lnTo>
                  <a:pt x="952" y="334"/>
                </a:lnTo>
                <a:lnTo>
                  <a:pt x="954" y="334"/>
                </a:lnTo>
                <a:lnTo>
                  <a:pt x="954" y="334"/>
                </a:lnTo>
                <a:lnTo>
                  <a:pt x="954" y="334"/>
                </a:lnTo>
                <a:lnTo>
                  <a:pt x="954" y="334"/>
                </a:lnTo>
                <a:lnTo>
                  <a:pt x="955" y="334"/>
                </a:lnTo>
                <a:lnTo>
                  <a:pt x="955" y="334"/>
                </a:lnTo>
                <a:lnTo>
                  <a:pt x="956" y="334"/>
                </a:lnTo>
                <a:lnTo>
                  <a:pt x="956" y="334"/>
                </a:lnTo>
                <a:lnTo>
                  <a:pt x="956" y="334"/>
                </a:lnTo>
                <a:lnTo>
                  <a:pt x="956" y="334"/>
                </a:lnTo>
                <a:lnTo>
                  <a:pt x="958" y="334"/>
                </a:lnTo>
                <a:lnTo>
                  <a:pt x="958" y="334"/>
                </a:lnTo>
                <a:lnTo>
                  <a:pt x="959" y="334"/>
                </a:lnTo>
                <a:lnTo>
                  <a:pt x="959" y="334"/>
                </a:lnTo>
                <a:lnTo>
                  <a:pt x="959" y="333"/>
                </a:lnTo>
                <a:lnTo>
                  <a:pt x="959" y="333"/>
                </a:lnTo>
                <a:lnTo>
                  <a:pt x="960" y="333"/>
                </a:lnTo>
                <a:lnTo>
                  <a:pt x="960" y="333"/>
                </a:lnTo>
                <a:lnTo>
                  <a:pt x="962" y="333"/>
                </a:lnTo>
                <a:lnTo>
                  <a:pt x="962" y="333"/>
                </a:lnTo>
                <a:lnTo>
                  <a:pt x="962" y="333"/>
                </a:lnTo>
                <a:lnTo>
                  <a:pt x="962" y="333"/>
                </a:lnTo>
                <a:lnTo>
                  <a:pt x="962" y="333"/>
                </a:lnTo>
                <a:lnTo>
                  <a:pt x="963" y="333"/>
                </a:lnTo>
                <a:lnTo>
                  <a:pt x="963" y="334"/>
                </a:lnTo>
                <a:lnTo>
                  <a:pt x="963" y="334"/>
                </a:lnTo>
                <a:lnTo>
                  <a:pt x="963" y="334"/>
                </a:lnTo>
                <a:lnTo>
                  <a:pt x="964" y="334"/>
                </a:lnTo>
                <a:lnTo>
                  <a:pt x="964" y="334"/>
                </a:lnTo>
                <a:lnTo>
                  <a:pt x="963" y="334"/>
                </a:lnTo>
                <a:lnTo>
                  <a:pt x="963" y="336"/>
                </a:lnTo>
                <a:lnTo>
                  <a:pt x="963" y="336"/>
                </a:lnTo>
                <a:lnTo>
                  <a:pt x="962" y="336"/>
                </a:lnTo>
                <a:lnTo>
                  <a:pt x="962" y="336"/>
                </a:lnTo>
                <a:lnTo>
                  <a:pt x="962" y="336"/>
                </a:lnTo>
                <a:lnTo>
                  <a:pt x="962" y="336"/>
                </a:lnTo>
                <a:lnTo>
                  <a:pt x="962" y="337"/>
                </a:lnTo>
                <a:lnTo>
                  <a:pt x="962" y="337"/>
                </a:lnTo>
                <a:lnTo>
                  <a:pt x="960" y="337"/>
                </a:lnTo>
                <a:lnTo>
                  <a:pt x="960" y="337"/>
                </a:lnTo>
                <a:lnTo>
                  <a:pt x="960" y="338"/>
                </a:lnTo>
                <a:lnTo>
                  <a:pt x="960" y="337"/>
                </a:lnTo>
                <a:lnTo>
                  <a:pt x="962" y="337"/>
                </a:lnTo>
                <a:lnTo>
                  <a:pt x="962" y="338"/>
                </a:lnTo>
                <a:lnTo>
                  <a:pt x="962" y="338"/>
                </a:lnTo>
                <a:lnTo>
                  <a:pt x="962" y="340"/>
                </a:lnTo>
                <a:lnTo>
                  <a:pt x="960" y="340"/>
                </a:lnTo>
                <a:lnTo>
                  <a:pt x="960" y="340"/>
                </a:lnTo>
                <a:lnTo>
                  <a:pt x="960" y="340"/>
                </a:lnTo>
                <a:lnTo>
                  <a:pt x="960" y="340"/>
                </a:lnTo>
                <a:lnTo>
                  <a:pt x="960" y="341"/>
                </a:lnTo>
                <a:lnTo>
                  <a:pt x="960" y="341"/>
                </a:lnTo>
                <a:lnTo>
                  <a:pt x="959" y="341"/>
                </a:lnTo>
                <a:lnTo>
                  <a:pt x="959" y="342"/>
                </a:lnTo>
                <a:lnTo>
                  <a:pt x="959" y="342"/>
                </a:lnTo>
                <a:lnTo>
                  <a:pt x="959" y="342"/>
                </a:lnTo>
                <a:lnTo>
                  <a:pt x="959" y="342"/>
                </a:lnTo>
                <a:lnTo>
                  <a:pt x="959" y="344"/>
                </a:lnTo>
                <a:lnTo>
                  <a:pt x="959" y="344"/>
                </a:lnTo>
                <a:lnTo>
                  <a:pt x="959" y="345"/>
                </a:lnTo>
                <a:lnTo>
                  <a:pt x="959" y="345"/>
                </a:lnTo>
                <a:lnTo>
                  <a:pt x="959" y="345"/>
                </a:lnTo>
                <a:lnTo>
                  <a:pt x="959" y="345"/>
                </a:lnTo>
                <a:lnTo>
                  <a:pt x="960" y="346"/>
                </a:lnTo>
                <a:lnTo>
                  <a:pt x="960" y="346"/>
                </a:lnTo>
                <a:lnTo>
                  <a:pt x="960" y="346"/>
                </a:lnTo>
                <a:lnTo>
                  <a:pt x="962" y="346"/>
                </a:lnTo>
                <a:lnTo>
                  <a:pt x="962" y="346"/>
                </a:lnTo>
                <a:lnTo>
                  <a:pt x="962" y="348"/>
                </a:lnTo>
                <a:lnTo>
                  <a:pt x="962" y="348"/>
                </a:lnTo>
                <a:lnTo>
                  <a:pt x="963" y="348"/>
                </a:lnTo>
                <a:lnTo>
                  <a:pt x="963" y="348"/>
                </a:lnTo>
                <a:lnTo>
                  <a:pt x="964" y="348"/>
                </a:lnTo>
                <a:lnTo>
                  <a:pt x="964" y="348"/>
                </a:lnTo>
                <a:lnTo>
                  <a:pt x="964" y="348"/>
                </a:lnTo>
                <a:lnTo>
                  <a:pt x="964" y="348"/>
                </a:lnTo>
                <a:lnTo>
                  <a:pt x="964" y="349"/>
                </a:lnTo>
                <a:lnTo>
                  <a:pt x="964" y="349"/>
                </a:lnTo>
                <a:lnTo>
                  <a:pt x="964" y="351"/>
                </a:lnTo>
                <a:lnTo>
                  <a:pt x="964" y="351"/>
                </a:lnTo>
                <a:lnTo>
                  <a:pt x="964" y="351"/>
                </a:lnTo>
                <a:lnTo>
                  <a:pt x="964" y="352"/>
                </a:lnTo>
                <a:lnTo>
                  <a:pt x="964" y="352"/>
                </a:lnTo>
                <a:lnTo>
                  <a:pt x="964" y="353"/>
                </a:lnTo>
                <a:lnTo>
                  <a:pt x="964" y="353"/>
                </a:lnTo>
                <a:lnTo>
                  <a:pt x="964" y="353"/>
                </a:lnTo>
                <a:lnTo>
                  <a:pt x="964" y="353"/>
                </a:lnTo>
                <a:lnTo>
                  <a:pt x="964" y="355"/>
                </a:lnTo>
                <a:lnTo>
                  <a:pt x="964" y="355"/>
                </a:lnTo>
                <a:lnTo>
                  <a:pt x="964" y="356"/>
                </a:lnTo>
                <a:lnTo>
                  <a:pt x="964" y="356"/>
                </a:lnTo>
                <a:lnTo>
                  <a:pt x="963" y="356"/>
                </a:lnTo>
                <a:lnTo>
                  <a:pt x="963" y="356"/>
                </a:lnTo>
                <a:lnTo>
                  <a:pt x="963" y="357"/>
                </a:lnTo>
                <a:lnTo>
                  <a:pt x="963" y="357"/>
                </a:lnTo>
                <a:lnTo>
                  <a:pt x="962" y="359"/>
                </a:lnTo>
                <a:lnTo>
                  <a:pt x="962" y="359"/>
                </a:lnTo>
                <a:lnTo>
                  <a:pt x="960" y="360"/>
                </a:lnTo>
                <a:lnTo>
                  <a:pt x="959" y="362"/>
                </a:lnTo>
                <a:lnTo>
                  <a:pt x="958" y="363"/>
                </a:lnTo>
                <a:lnTo>
                  <a:pt x="956" y="366"/>
                </a:lnTo>
                <a:lnTo>
                  <a:pt x="955" y="367"/>
                </a:lnTo>
                <a:lnTo>
                  <a:pt x="954" y="367"/>
                </a:lnTo>
                <a:lnTo>
                  <a:pt x="952" y="370"/>
                </a:lnTo>
                <a:lnTo>
                  <a:pt x="951" y="371"/>
                </a:lnTo>
                <a:lnTo>
                  <a:pt x="951" y="371"/>
                </a:lnTo>
                <a:lnTo>
                  <a:pt x="948" y="374"/>
                </a:lnTo>
                <a:lnTo>
                  <a:pt x="948" y="375"/>
                </a:lnTo>
                <a:lnTo>
                  <a:pt x="947" y="375"/>
                </a:lnTo>
                <a:lnTo>
                  <a:pt x="945" y="377"/>
                </a:lnTo>
                <a:lnTo>
                  <a:pt x="943" y="379"/>
                </a:lnTo>
                <a:lnTo>
                  <a:pt x="940" y="381"/>
                </a:lnTo>
                <a:lnTo>
                  <a:pt x="940" y="382"/>
                </a:lnTo>
                <a:lnTo>
                  <a:pt x="940" y="382"/>
                </a:lnTo>
                <a:lnTo>
                  <a:pt x="938" y="383"/>
                </a:lnTo>
                <a:lnTo>
                  <a:pt x="938" y="383"/>
                </a:lnTo>
                <a:lnTo>
                  <a:pt x="937" y="383"/>
                </a:lnTo>
                <a:lnTo>
                  <a:pt x="937" y="385"/>
                </a:lnTo>
                <a:lnTo>
                  <a:pt x="934" y="388"/>
                </a:lnTo>
                <a:lnTo>
                  <a:pt x="933" y="388"/>
                </a:lnTo>
                <a:lnTo>
                  <a:pt x="933" y="389"/>
                </a:lnTo>
                <a:lnTo>
                  <a:pt x="932" y="389"/>
                </a:lnTo>
                <a:lnTo>
                  <a:pt x="930" y="390"/>
                </a:lnTo>
                <a:lnTo>
                  <a:pt x="929" y="392"/>
                </a:lnTo>
                <a:lnTo>
                  <a:pt x="928" y="393"/>
                </a:lnTo>
                <a:lnTo>
                  <a:pt x="926" y="394"/>
                </a:lnTo>
                <a:lnTo>
                  <a:pt x="925" y="394"/>
                </a:lnTo>
                <a:lnTo>
                  <a:pt x="923" y="396"/>
                </a:lnTo>
                <a:lnTo>
                  <a:pt x="922" y="397"/>
                </a:lnTo>
                <a:lnTo>
                  <a:pt x="921" y="397"/>
                </a:lnTo>
                <a:lnTo>
                  <a:pt x="921" y="398"/>
                </a:lnTo>
                <a:lnTo>
                  <a:pt x="919" y="400"/>
                </a:lnTo>
                <a:lnTo>
                  <a:pt x="919" y="400"/>
                </a:lnTo>
                <a:lnTo>
                  <a:pt x="918" y="400"/>
                </a:lnTo>
                <a:lnTo>
                  <a:pt x="915" y="403"/>
                </a:lnTo>
                <a:lnTo>
                  <a:pt x="914" y="403"/>
                </a:lnTo>
                <a:lnTo>
                  <a:pt x="914" y="404"/>
                </a:lnTo>
                <a:lnTo>
                  <a:pt x="914" y="404"/>
                </a:lnTo>
                <a:lnTo>
                  <a:pt x="912" y="404"/>
                </a:lnTo>
                <a:lnTo>
                  <a:pt x="912" y="405"/>
                </a:lnTo>
                <a:lnTo>
                  <a:pt x="911" y="405"/>
                </a:lnTo>
                <a:lnTo>
                  <a:pt x="910" y="405"/>
                </a:lnTo>
                <a:lnTo>
                  <a:pt x="910" y="405"/>
                </a:lnTo>
                <a:lnTo>
                  <a:pt x="911" y="405"/>
                </a:lnTo>
                <a:lnTo>
                  <a:pt x="911" y="405"/>
                </a:lnTo>
                <a:lnTo>
                  <a:pt x="911" y="407"/>
                </a:lnTo>
                <a:lnTo>
                  <a:pt x="911" y="407"/>
                </a:lnTo>
                <a:lnTo>
                  <a:pt x="911" y="408"/>
                </a:lnTo>
                <a:lnTo>
                  <a:pt x="911" y="408"/>
                </a:lnTo>
                <a:lnTo>
                  <a:pt x="910" y="408"/>
                </a:lnTo>
                <a:lnTo>
                  <a:pt x="910" y="408"/>
                </a:lnTo>
                <a:lnTo>
                  <a:pt x="911" y="408"/>
                </a:lnTo>
                <a:lnTo>
                  <a:pt x="911" y="409"/>
                </a:lnTo>
                <a:lnTo>
                  <a:pt x="911" y="409"/>
                </a:lnTo>
                <a:lnTo>
                  <a:pt x="911" y="411"/>
                </a:lnTo>
                <a:lnTo>
                  <a:pt x="911" y="411"/>
                </a:lnTo>
                <a:lnTo>
                  <a:pt x="911" y="411"/>
                </a:lnTo>
                <a:lnTo>
                  <a:pt x="911" y="411"/>
                </a:lnTo>
                <a:lnTo>
                  <a:pt x="912" y="411"/>
                </a:lnTo>
                <a:lnTo>
                  <a:pt x="912" y="411"/>
                </a:lnTo>
                <a:lnTo>
                  <a:pt x="912" y="411"/>
                </a:lnTo>
                <a:lnTo>
                  <a:pt x="914" y="411"/>
                </a:lnTo>
                <a:lnTo>
                  <a:pt x="914" y="411"/>
                </a:lnTo>
                <a:lnTo>
                  <a:pt x="915" y="411"/>
                </a:lnTo>
                <a:lnTo>
                  <a:pt x="915" y="412"/>
                </a:lnTo>
                <a:lnTo>
                  <a:pt x="914" y="412"/>
                </a:lnTo>
                <a:lnTo>
                  <a:pt x="915" y="412"/>
                </a:lnTo>
                <a:lnTo>
                  <a:pt x="915" y="413"/>
                </a:lnTo>
                <a:lnTo>
                  <a:pt x="915" y="413"/>
                </a:lnTo>
                <a:lnTo>
                  <a:pt x="915" y="413"/>
                </a:lnTo>
                <a:lnTo>
                  <a:pt x="915" y="413"/>
                </a:lnTo>
                <a:lnTo>
                  <a:pt x="915" y="413"/>
                </a:lnTo>
                <a:lnTo>
                  <a:pt x="917" y="413"/>
                </a:lnTo>
                <a:lnTo>
                  <a:pt x="917" y="413"/>
                </a:lnTo>
                <a:lnTo>
                  <a:pt x="917" y="415"/>
                </a:lnTo>
                <a:lnTo>
                  <a:pt x="917" y="415"/>
                </a:lnTo>
                <a:lnTo>
                  <a:pt x="917" y="416"/>
                </a:lnTo>
                <a:lnTo>
                  <a:pt x="918" y="416"/>
                </a:lnTo>
                <a:lnTo>
                  <a:pt x="918" y="418"/>
                </a:lnTo>
                <a:lnTo>
                  <a:pt x="918" y="418"/>
                </a:lnTo>
                <a:lnTo>
                  <a:pt x="918" y="418"/>
                </a:lnTo>
                <a:lnTo>
                  <a:pt x="918" y="418"/>
                </a:lnTo>
                <a:lnTo>
                  <a:pt x="918" y="419"/>
                </a:lnTo>
                <a:lnTo>
                  <a:pt x="919" y="419"/>
                </a:lnTo>
                <a:lnTo>
                  <a:pt x="919" y="419"/>
                </a:lnTo>
                <a:lnTo>
                  <a:pt x="918" y="419"/>
                </a:lnTo>
                <a:lnTo>
                  <a:pt x="919" y="419"/>
                </a:lnTo>
                <a:lnTo>
                  <a:pt x="919" y="419"/>
                </a:lnTo>
                <a:lnTo>
                  <a:pt x="919" y="419"/>
                </a:lnTo>
                <a:lnTo>
                  <a:pt x="919" y="419"/>
                </a:lnTo>
                <a:lnTo>
                  <a:pt x="919" y="420"/>
                </a:lnTo>
                <a:lnTo>
                  <a:pt x="919" y="420"/>
                </a:lnTo>
                <a:lnTo>
                  <a:pt x="919" y="422"/>
                </a:lnTo>
                <a:lnTo>
                  <a:pt x="919" y="422"/>
                </a:lnTo>
                <a:lnTo>
                  <a:pt x="921" y="422"/>
                </a:lnTo>
                <a:lnTo>
                  <a:pt x="921" y="422"/>
                </a:lnTo>
                <a:lnTo>
                  <a:pt x="921" y="422"/>
                </a:lnTo>
                <a:lnTo>
                  <a:pt x="921" y="423"/>
                </a:lnTo>
                <a:lnTo>
                  <a:pt x="921" y="423"/>
                </a:lnTo>
                <a:lnTo>
                  <a:pt x="922" y="423"/>
                </a:lnTo>
                <a:lnTo>
                  <a:pt x="922" y="423"/>
                </a:lnTo>
                <a:lnTo>
                  <a:pt x="922" y="424"/>
                </a:lnTo>
                <a:lnTo>
                  <a:pt x="922" y="424"/>
                </a:lnTo>
                <a:lnTo>
                  <a:pt x="922" y="424"/>
                </a:lnTo>
                <a:lnTo>
                  <a:pt x="922" y="424"/>
                </a:lnTo>
                <a:lnTo>
                  <a:pt x="923" y="426"/>
                </a:lnTo>
                <a:lnTo>
                  <a:pt x="923" y="426"/>
                </a:lnTo>
                <a:lnTo>
                  <a:pt x="923" y="426"/>
                </a:lnTo>
                <a:lnTo>
                  <a:pt x="923" y="426"/>
                </a:lnTo>
                <a:lnTo>
                  <a:pt x="925" y="426"/>
                </a:lnTo>
                <a:lnTo>
                  <a:pt x="925" y="427"/>
                </a:lnTo>
                <a:lnTo>
                  <a:pt x="925" y="427"/>
                </a:lnTo>
                <a:lnTo>
                  <a:pt x="925" y="427"/>
                </a:lnTo>
                <a:lnTo>
                  <a:pt x="925" y="427"/>
                </a:lnTo>
                <a:lnTo>
                  <a:pt x="926" y="427"/>
                </a:lnTo>
                <a:lnTo>
                  <a:pt x="926" y="429"/>
                </a:lnTo>
                <a:lnTo>
                  <a:pt x="925" y="429"/>
                </a:lnTo>
                <a:lnTo>
                  <a:pt x="925" y="429"/>
                </a:lnTo>
                <a:lnTo>
                  <a:pt x="926" y="429"/>
                </a:lnTo>
                <a:lnTo>
                  <a:pt x="926" y="430"/>
                </a:lnTo>
                <a:lnTo>
                  <a:pt x="926" y="430"/>
                </a:lnTo>
                <a:lnTo>
                  <a:pt x="926" y="430"/>
                </a:lnTo>
                <a:lnTo>
                  <a:pt x="928" y="430"/>
                </a:lnTo>
                <a:lnTo>
                  <a:pt x="928" y="431"/>
                </a:lnTo>
                <a:lnTo>
                  <a:pt x="928" y="431"/>
                </a:lnTo>
                <a:lnTo>
                  <a:pt x="928" y="433"/>
                </a:lnTo>
                <a:lnTo>
                  <a:pt x="929" y="433"/>
                </a:lnTo>
                <a:lnTo>
                  <a:pt x="929" y="433"/>
                </a:lnTo>
                <a:lnTo>
                  <a:pt x="929" y="433"/>
                </a:lnTo>
                <a:lnTo>
                  <a:pt x="929" y="433"/>
                </a:lnTo>
                <a:lnTo>
                  <a:pt x="929" y="433"/>
                </a:lnTo>
                <a:lnTo>
                  <a:pt x="929" y="434"/>
                </a:lnTo>
                <a:lnTo>
                  <a:pt x="929" y="434"/>
                </a:lnTo>
                <a:lnTo>
                  <a:pt x="929" y="435"/>
                </a:lnTo>
                <a:lnTo>
                  <a:pt x="929" y="435"/>
                </a:lnTo>
                <a:lnTo>
                  <a:pt x="929" y="435"/>
                </a:lnTo>
                <a:lnTo>
                  <a:pt x="930" y="435"/>
                </a:lnTo>
                <a:lnTo>
                  <a:pt x="930" y="435"/>
                </a:lnTo>
                <a:lnTo>
                  <a:pt x="930" y="435"/>
                </a:lnTo>
                <a:lnTo>
                  <a:pt x="930" y="435"/>
                </a:lnTo>
                <a:lnTo>
                  <a:pt x="932" y="435"/>
                </a:lnTo>
                <a:lnTo>
                  <a:pt x="932" y="435"/>
                </a:lnTo>
                <a:lnTo>
                  <a:pt x="932" y="435"/>
                </a:lnTo>
                <a:lnTo>
                  <a:pt x="932" y="437"/>
                </a:lnTo>
                <a:lnTo>
                  <a:pt x="932" y="437"/>
                </a:lnTo>
                <a:lnTo>
                  <a:pt x="932" y="438"/>
                </a:lnTo>
                <a:lnTo>
                  <a:pt x="932" y="438"/>
                </a:lnTo>
                <a:lnTo>
                  <a:pt x="932" y="438"/>
                </a:lnTo>
                <a:lnTo>
                  <a:pt x="932" y="438"/>
                </a:lnTo>
                <a:lnTo>
                  <a:pt x="932" y="439"/>
                </a:lnTo>
                <a:lnTo>
                  <a:pt x="933" y="439"/>
                </a:lnTo>
                <a:lnTo>
                  <a:pt x="933" y="439"/>
                </a:lnTo>
                <a:lnTo>
                  <a:pt x="933" y="439"/>
                </a:lnTo>
                <a:lnTo>
                  <a:pt x="933" y="441"/>
                </a:lnTo>
                <a:lnTo>
                  <a:pt x="934" y="441"/>
                </a:lnTo>
                <a:lnTo>
                  <a:pt x="934" y="441"/>
                </a:lnTo>
                <a:lnTo>
                  <a:pt x="934" y="441"/>
                </a:lnTo>
                <a:lnTo>
                  <a:pt x="934" y="441"/>
                </a:lnTo>
                <a:lnTo>
                  <a:pt x="934" y="442"/>
                </a:lnTo>
                <a:lnTo>
                  <a:pt x="934" y="442"/>
                </a:lnTo>
                <a:lnTo>
                  <a:pt x="934" y="444"/>
                </a:lnTo>
                <a:lnTo>
                  <a:pt x="936" y="444"/>
                </a:lnTo>
                <a:lnTo>
                  <a:pt x="936" y="444"/>
                </a:lnTo>
                <a:lnTo>
                  <a:pt x="936" y="444"/>
                </a:lnTo>
                <a:lnTo>
                  <a:pt x="936" y="444"/>
                </a:lnTo>
                <a:lnTo>
                  <a:pt x="936" y="444"/>
                </a:lnTo>
                <a:lnTo>
                  <a:pt x="936" y="445"/>
                </a:lnTo>
                <a:lnTo>
                  <a:pt x="936" y="445"/>
                </a:lnTo>
                <a:lnTo>
                  <a:pt x="936" y="445"/>
                </a:lnTo>
                <a:lnTo>
                  <a:pt x="936" y="446"/>
                </a:lnTo>
                <a:lnTo>
                  <a:pt x="936" y="446"/>
                </a:lnTo>
                <a:lnTo>
                  <a:pt x="936" y="446"/>
                </a:lnTo>
                <a:lnTo>
                  <a:pt x="937" y="446"/>
                </a:lnTo>
                <a:lnTo>
                  <a:pt x="937" y="446"/>
                </a:lnTo>
                <a:lnTo>
                  <a:pt x="937" y="446"/>
                </a:lnTo>
                <a:lnTo>
                  <a:pt x="937" y="448"/>
                </a:lnTo>
                <a:lnTo>
                  <a:pt x="937" y="448"/>
                </a:lnTo>
                <a:lnTo>
                  <a:pt x="937" y="449"/>
                </a:lnTo>
                <a:lnTo>
                  <a:pt x="937" y="449"/>
                </a:lnTo>
                <a:lnTo>
                  <a:pt x="937" y="449"/>
                </a:lnTo>
                <a:lnTo>
                  <a:pt x="937" y="449"/>
                </a:lnTo>
                <a:lnTo>
                  <a:pt x="937" y="449"/>
                </a:lnTo>
                <a:lnTo>
                  <a:pt x="938" y="449"/>
                </a:lnTo>
                <a:lnTo>
                  <a:pt x="938" y="449"/>
                </a:lnTo>
                <a:lnTo>
                  <a:pt x="938" y="448"/>
                </a:lnTo>
                <a:lnTo>
                  <a:pt x="938" y="449"/>
                </a:lnTo>
                <a:lnTo>
                  <a:pt x="938" y="449"/>
                </a:lnTo>
                <a:lnTo>
                  <a:pt x="938" y="449"/>
                </a:lnTo>
                <a:lnTo>
                  <a:pt x="938" y="450"/>
                </a:lnTo>
                <a:lnTo>
                  <a:pt x="938" y="450"/>
                </a:lnTo>
                <a:lnTo>
                  <a:pt x="940" y="450"/>
                </a:lnTo>
                <a:lnTo>
                  <a:pt x="940" y="450"/>
                </a:lnTo>
                <a:lnTo>
                  <a:pt x="940" y="452"/>
                </a:lnTo>
                <a:lnTo>
                  <a:pt x="940" y="452"/>
                </a:lnTo>
                <a:lnTo>
                  <a:pt x="941" y="452"/>
                </a:lnTo>
                <a:lnTo>
                  <a:pt x="941" y="452"/>
                </a:lnTo>
                <a:lnTo>
                  <a:pt x="943" y="452"/>
                </a:lnTo>
                <a:lnTo>
                  <a:pt x="943" y="452"/>
                </a:lnTo>
                <a:lnTo>
                  <a:pt x="943" y="452"/>
                </a:lnTo>
                <a:lnTo>
                  <a:pt x="944" y="452"/>
                </a:lnTo>
                <a:lnTo>
                  <a:pt x="944" y="452"/>
                </a:lnTo>
                <a:lnTo>
                  <a:pt x="943" y="452"/>
                </a:lnTo>
                <a:lnTo>
                  <a:pt x="943" y="452"/>
                </a:lnTo>
                <a:lnTo>
                  <a:pt x="943" y="452"/>
                </a:lnTo>
                <a:lnTo>
                  <a:pt x="943" y="450"/>
                </a:lnTo>
                <a:lnTo>
                  <a:pt x="943" y="450"/>
                </a:lnTo>
                <a:lnTo>
                  <a:pt x="943" y="450"/>
                </a:lnTo>
                <a:lnTo>
                  <a:pt x="944" y="450"/>
                </a:lnTo>
                <a:lnTo>
                  <a:pt x="944" y="450"/>
                </a:lnTo>
                <a:lnTo>
                  <a:pt x="944" y="450"/>
                </a:lnTo>
                <a:lnTo>
                  <a:pt x="945" y="450"/>
                </a:lnTo>
                <a:lnTo>
                  <a:pt x="945" y="452"/>
                </a:lnTo>
                <a:lnTo>
                  <a:pt x="944" y="452"/>
                </a:lnTo>
                <a:lnTo>
                  <a:pt x="944" y="452"/>
                </a:lnTo>
                <a:lnTo>
                  <a:pt x="945" y="452"/>
                </a:lnTo>
                <a:lnTo>
                  <a:pt x="945" y="452"/>
                </a:lnTo>
                <a:lnTo>
                  <a:pt x="945" y="452"/>
                </a:lnTo>
                <a:lnTo>
                  <a:pt x="947" y="452"/>
                </a:lnTo>
                <a:lnTo>
                  <a:pt x="947" y="452"/>
                </a:lnTo>
                <a:lnTo>
                  <a:pt x="948" y="453"/>
                </a:lnTo>
                <a:lnTo>
                  <a:pt x="948" y="453"/>
                </a:lnTo>
                <a:lnTo>
                  <a:pt x="948" y="453"/>
                </a:lnTo>
                <a:lnTo>
                  <a:pt x="948" y="455"/>
                </a:lnTo>
                <a:lnTo>
                  <a:pt x="948" y="455"/>
                </a:lnTo>
                <a:lnTo>
                  <a:pt x="947" y="455"/>
                </a:lnTo>
                <a:lnTo>
                  <a:pt x="947" y="455"/>
                </a:lnTo>
                <a:lnTo>
                  <a:pt x="947" y="455"/>
                </a:lnTo>
                <a:lnTo>
                  <a:pt x="947" y="456"/>
                </a:lnTo>
                <a:lnTo>
                  <a:pt x="947" y="456"/>
                </a:lnTo>
                <a:lnTo>
                  <a:pt x="947" y="456"/>
                </a:lnTo>
                <a:lnTo>
                  <a:pt x="947" y="457"/>
                </a:lnTo>
                <a:lnTo>
                  <a:pt x="947" y="457"/>
                </a:lnTo>
                <a:lnTo>
                  <a:pt x="947" y="457"/>
                </a:lnTo>
                <a:lnTo>
                  <a:pt x="947" y="459"/>
                </a:lnTo>
                <a:lnTo>
                  <a:pt x="945" y="459"/>
                </a:lnTo>
                <a:lnTo>
                  <a:pt x="945" y="459"/>
                </a:lnTo>
                <a:lnTo>
                  <a:pt x="945" y="459"/>
                </a:lnTo>
                <a:lnTo>
                  <a:pt x="945" y="460"/>
                </a:lnTo>
                <a:lnTo>
                  <a:pt x="947" y="460"/>
                </a:lnTo>
                <a:lnTo>
                  <a:pt x="947" y="460"/>
                </a:lnTo>
                <a:lnTo>
                  <a:pt x="945" y="460"/>
                </a:lnTo>
                <a:lnTo>
                  <a:pt x="945" y="460"/>
                </a:lnTo>
                <a:lnTo>
                  <a:pt x="945" y="461"/>
                </a:lnTo>
                <a:lnTo>
                  <a:pt x="945" y="461"/>
                </a:lnTo>
                <a:lnTo>
                  <a:pt x="945" y="461"/>
                </a:lnTo>
                <a:lnTo>
                  <a:pt x="947" y="463"/>
                </a:lnTo>
                <a:lnTo>
                  <a:pt x="947" y="463"/>
                </a:lnTo>
                <a:lnTo>
                  <a:pt x="948" y="463"/>
                </a:lnTo>
                <a:lnTo>
                  <a:pt x="948" y="463"/>
                </a:lnTo>
                <a:lnTo>
                  <a:pt x="949" y="463"/>
                </a:lnTo>
                <a:lnTo>
                  <a:pt x="948" y="463"/>
                </a:lnTo>
                <a:lnTo>
                  <a:pt x="948" y="463"/>
                </a:lnTo>
                <a:lnTo>
                  <a:pt x="948" y="464"/>
                </a:lnTo>
                <a:lnTo>
                  <a:pt x="948" y="464"/>
                </a:lnTo>
                <a:lnTo>
                  <a:pt x="947" y="464"/>
                </a:lnTo>
                <a:lnTo>
                  <a:pt x="947" y="464"/>
                </a:lnTo>
                <a:lnTo>
                  <a:pt x="947" y="465"/>
                </a:lnTo>
                <a:lnTo>
                  <a:pt x="947" y="465"/>
                </a:lnTo>
                <a:lnTo>
                  <a:pt x="948" y="465"/>
                </a:lnTo>
                <a:lnTo>
                  <a:pt x="948" y="465"/>
                </a:lnTo>
                <a:lnTo>
                  <a:pt x="948" y="467"/>
                </a:lnTo>
                <a:lnTo>
                  <a:pt x="948" y="467"/>
                </a:lnTo>
                <a:lnTo>
                  <a:pt x="948" y="468"/>
                </a:lnTo>
                <a:lnTo>
                  <a:pt x="948" y="468"/>
                </a:lnTo>
                <a:lnTo>
                  <a:pt x="948" y="468"/>
                </a:lnTo>
                <a:lnTo>
                  <a:pt x="948" y="468"/>
                </a:lnTo>
                <a:lnTo>
                  <a:pt x="948" y="468"/>
                </a:lnTo>
                <a:lnTo>
                  <a:pt x="948" y="468"/>
                </a:lnTo>
                <a:lnTo>
                  <a:pt x="948" y="468"/>
                </a:lnTo>
                <a:lnTo>
                  <a:pt x="948" y="468"/>
                </a:lnTo>
                <a:lnTo>
                  <a:pt x="947" y="467"/>
                </a:lnTo>
                <a:lnTo>
                  <a:pt x="947" y="467"/>
                </a:lnTo>
                <a:lnTo>
                  <a:pt x="947" y="465"/>
                </a:lnTo>
                <a:lnTo>
                  <a:pt x="947" y="465"/>
                </a:lnTo>
                <a:lnTo>
                  <a:pt x="947" y="465"/>
                </a:lnTo>
                <a:lnTo>
                  <a:pt x="945" y="465"/>
                </a:lnTo>
                <a:lnTo>
                  <a:pt x="945" y="465"/>
                </a:lnTo>
                <a:lnTo>
                  <a:pt x="945" y="465"/>
                </a:lnTo>
                <a:lnTo>
                  <a:pt x="945" y="465"/>
                </a:lnTo>
                <a:lnTo>
                  <a:pt x="944" y="465"/>
                </a:lnTo>
                <a:lnTo>
                  <a:pt x="944" y="465"/>
                </a:lnTo>
                <a:lnTo>
                  <a:pt x="944" y="465"/>
                </a:lnTo>
                <a:lnTo>
                  <a:pt x="943" y="465"/>
                </a:lnTo>
                <a:lnTo>
                  <a:pt x="943" y="467"/>
                </a:lnTo>
                <a:lnTo>
                  <a:pt x="943" y="467"/>
                </a:lnTo>
                <a:lnTo>
                  <a:pt x="943" y="467"/>
                </a:lnTo>
                <a:lnTo>
                  <a:pt x="943" y="467"/>
                </a:lnTo>
                <a:lnTo>
                  <a:pt x="943" y="467"/>
                </a:lnTo>
                <a:lnTo>
                  <a:pt x="941" y="467"/>
                </a:lnTo>
                <a:lnTo>
                  <a:pt x="941" y="467"/>
                </a:lnTo>
                <a:lnTo>
                  <a:pt x="941" y="467"/>
                </a:lnTo>
                <a:lnTo>
                  <a:pt x="940" y="467"/>
                </a:lnTo>
                <a:lnTo>
                  <a:pt x="940" y="468"/>
                </a:lnTo>
                <a:lnTo>
                  <a:pt x="940" y="467"/>
                </a:lnTo>
                <a:lnTo>
                  <a:pt x="940" y="468"/>
                </a:lnTo>
                <a:lnTo>
                  <a:pt x="940" y="468"/>
                </a:lnTo>
                <a:lnTo>
                  <a:pt x="940" y="468"/>
                </a:lnTo>
                <a:lnTo>
                  <a:pt x="940" y="468"/>
                </a:lnTo>
                <a:lnTo>
                  <a:pt x="940" y="468"/>
                </a:lnTo>
                <a:lnTo>
                  <a:pt x="940" y="468"/>
                </a:lnTo>
                <a:lnTo>
                  <a:pt x="940" y="470"/>
                </a:lnTo>
                <a:lnTo>
                  <a:pt x="940" y="470"/>
                </a:lnTo>
                <a:lnTo>
                  <a:pt x="940" y="471"/>
                </a:lnTo>
                <a:lnTo>
                  <a:pt x="940" y="471"/>
                </a:lnTo>
                <a:lnTo>
                  <a:pt x="940" y="471"/>
                </a:lnTo>
                <a:lnTo>
                  <a:pt x="940" y="471"/>
                </a:lnTo>
                <a:lnTo>
                  <a:pt x="940" y="471"/>
                </a:lnTo>
                <a:lnTo>
                  <a:pt x="940" y="471"/>
                </a:lnTo>
                <a:lnTo>
                  <a:pt x="940" y="472"/>
                </a:lnTo>
                <a:lnTo>
                  <a:pt x="938" y="472"/>
                </a:lnTo>
                <a:lnTo>
                  <a:pt x="938" y="472"/>
                </a:lnTo>
                <a:lnTo>
                  <a:pt x="940" y="474"/>
                </a:lnTo>
                <a:lnTo>
                  <a:pt x="940" y="474"/>
                </a:lnTo>
                <a:lnTo>
                  <a:pt x="938" y="474"/>
                </a:lnTo>
                <a:lnTo>
                  <a:pt x="938" y="474"/>
                </a:lnTo>
                <a:lnTo>
                  <a:pt x="938" y="474"/>
                </a:lnTo>
                <a:lnTo>
                  <a:pt x="938" y="474"/>
                </a:lnTo>
                <a:lnTo>
                  <a:pt x="937" y="474"/>
                </a:lnTo>
                <a:lnTo>
                  <a:pt x="937" y="475"/>
                </a:lnTo>
                <a:lnTo>
                  <a:pt x="937" y="475"/>
                </a:lnTo>
                <a:lnTo>
                  <a:pt x="937" y="475"/>
                </a:lnTo>
                <a:lnTo>
                  <a:pt x="937" y="475"/>
                </a:lnTo>
                <a:lnTo>
                  <a:pt x="937" y="475"/>
                </a:lnTo>
                <a:lnTo>
                  <a:pt x="937" y="476"/>
                </a:lnTo>
                <a:lnTo>
                  <a:pt x="937" y="476"/>
                </a:lnTo>
                <a:lnTo>
                  <a:pt x="937" y="476"/>
                </a:lnTo>
                <a:lnTo>
                  <a:pt x="937" y="478"/>
                </a:lnTo>
                <a:lnTo>
                  <a:pt x="937" y="478"/>
                </a:lnTo>
                <a:lnTo>
                  <a:pt x="937" y="479"/>
                </a:lnTo>
                <a:lnTo>
                  <a:pt x="937" y="479"/>
                </a:lnTo>
                <a:lnTo>
                  <a:pt x="937" y="479"/>
                </a:lnTo>
                <a:lnTo>
                  <a:pt x="937" y="479"/>
                </a:lnTo>
                <a:lnTo>
                  <a:pt x="937" y="481"/>
                </a:lnTo>
                <a:lnTo>
                  <a:pt x="937" y="481"/>
                </a:lnTo>
                <a:lnTo>
                  <a:pt x="937" y="481"/>
                </a:lnTo>
                <a:lnTo>
                  <a:pt x="937" y="481"/>
                </a:lnTo>
                <a:lnTo>
                  <a:pt x="936" y="481"/>
                </a:lnTo>
                <a:lnTo>
                  <a:pt x="936" y="481"/>
                </a:lnTo>
                <a:lnTo>
                  <a:pt x="936" y="482"/>
                </a:lnTo>
                <a:lnTo>
                  <a:pt x="934" y="482"/>
                </a:lnTo>
                <a:lnTo>
                  <a:pt x="934" y="482"/>
                </a:lnTo>
                <a:lnTo>
                  <a:pt x="934" y="482"/>
                </a:lnTo>
                <a:lnTo>
                  <a:pt x="934" y="482"/>
                </a:lnTo>
                <a:lnTo>
                  <a:pt x="934" y="482"/>
                </a:lnTo>
                <a:lnTo>
                  <a:pt x="933" y="482"/>
                </a:lnTo>
                <a:lnTo>
                  <a:pt x="933" y="482"/>
                </a:lnTo>
                <a:lnTo>
                  <a:pt x="933" y="482"/>
                </a:lnTo>
                <a:lnTo>
                  <a:pt x="933" y="482"/>
                </a:lnTo>
                <a:lnTo>
                  <a:pt x="932" y="482"/>
                </a:lnTo>
                <a:lnTo>
                  <a:pt x="932" y="483"/>
                </a:lnTo>
                <a:lnTo>
                  <a:pt x="932" y="483"/>
                </a:lnTo>
                <a:lnTo>
                  <a:pt x="932" y="483"/>
                </a:lnTo>
                <a:lnTo>
                  <a:pt x="932" y="485"/>
                </a:lnTo>
                <a:lnTo>
                  <a:pt x="932" y="485"/>
                </a:lnTo>
                <a:lnTo>
                  <a:pt x="932" y="485"/>
                </a:lnTo>
                <a:lnTo>
                  <a:pt x="932" y="485"/>
                </a:lnTo>
                <a:lnTo>
                  <a:pt x="930" y="485"/>
                </a:lnTo>
                <a:lnTo>
                  <a:pt x="930" y="486"/>
                </a:lnTo>
                <a:lnTo>
                  <a:pt x="930" y="486"/>
                </a:lnTo>
                <a:lnTo>
                  <a:pt x="930" y="487"/>
                </a:lnTo>
                <a:lnTo>
                  <a:pt x="930" y="487"/>
                </a:lnTo>
                <a:lnTo>
                  <a:pt x="929" y="487"/>
                </a:lnTo>
                <a:lnTo>
                  <a:pt x="929" y="487"/>
                </a:lnTo>
                <a:lnTo>
                  <a:pt x="929" y="487"/>
                </a:lnTo>
                <a:lnTo>
                  <a:pt x="929" y="487"/>
                </a:lnTo>
                <a:lnTo>
                  <a:pt x="929" y="487"/>
                </a:lnTo>
                <a:lnTo>
                  <a:pt x="929" y="489"/>
                </a:lnTo>
                <a:lnTo>
                  <a:pt x="929" y="489"/>
                </a:lnTo>
                <a:lnTo>
                  <a:pt x="929" y="489"/>
                </a:lnTo>
                <a:lnTo>
                  <a:pt x="929" y="487"/>
                </a:lnTo>
                <a:lnTo>
                  <a:pt x="928" y="487"/>
                </a:lnTo>
                <a:lnTo>
                  <a:pt x="928" y="489"/>
                </a:lnTo>
                <a:lnTo>
                  <a:pt x="928" y="489"/>
                </a:lnTo>
                <a:lnTo>
                  <a:pt x="926" y="489"/>
                </a:lnTo>
                <a:lnTo>
                  <a:pt x="926" y="489"/>
                </a:lnTo>
                <a:lnTo>
                  <a:pt x="926" y="489"/>
                </a:lnTo>
                <a:lnTo>
                  <a:pt x="926" y="489"/>
                </a:lnTo>
                <a:lnTo>
                  <a:pt x="926" y="489"/>
                </a:lnTo>
                <a:lnTo>
                  <a:pt x="926" y="489"/>
                </a:lnTo>
                <a:lnTo>
                  <a:pt x="926" y="489"/>
                </a:lnTo>
                <a:lnTo>
                  <a:pt x="925" y="489"/>
                </a:lnTo>
                <a:lnTo>
                  <a:pt x="925" y="489"/>
                </a:lnTo>
                <a:lnTo>
                  <a:pt x="923" y="489"/>
                </a:lnTo>
                <a:lnTo>
                  <a:pt x="923" y="489"/>
                </a:lnTo>
                <a:lnTo>
                  <a:pt x="923" y="489"/>
                </a:lnTo>
                <a:lnTo>
                  <a:pt x="923" y="490"/>
                </a:lnTo>
                <a:lnTo>
                  <a:pt x="923" y="490"/>
                </a:lnTo>
                <a:lnTo>
                  <a:pt x="923" y="490"/>
                </a:lnTo>
                <a:lnTo>
                  <a:pt x="923" y="490"/>
                </a:lnTo>
                <a:lnTo>
                  <a:pt x="923" y="490"/>
                </a:lnTo>
                <a:lnTo>
                  <a:pt x="922" y="490"/>
                </a:lnTo>
                <a:lnTo>
                  <a:pt x="922" y="490"/>
                </a:lnTo>
                <a:lnTo>
                  <a:pt x="922" y="491"/>
                </a:lnTo>
                <a:lnTo>
                  <a:pt x="923" y="491"/>
                </a:lnTo>
                <a:lnTo>
                  <a:pt x="923" y="491"/>
                </a:lnTo>
                <a:lnTo>
                  <a:pt x="923" y="491"/>
                </a:lnTo>
                <a:lnTo>
                  <a:pt x="923" y="491"/>
                </a:lnTo>
                <a:lnTo>
                  <a:pt x="922" y="491"/>
                </a:lnTo>
                <a:lnTo>
                  <a:pt x="923" y="491"/>
                </a:lnTo>
                <a:lnTo>
                  <a:pt x="922" y="493"/>
                </a:lnTo>
                <a:lnTo>
                  <a:pt x="922" y="491"/>
                </a:lnTo>
                <a:lnTo>
                  <a:pt x="922" y="491"/>
                </a:lnTo>
                <a:lnTo>
                  <a:pt x="922" y="493"/>
                </a:lnTo>
                <a:lnTo>
                  <a:pt x="921" y="493"/>
                </a:lnTo>
                <a:lnTo>
                  <a:pt x="921" y="493"/>
                </a:lnTo>
                <a:lnTo>
                  <a:pt x="921" y="493"/>
                </a:lnTo>
                <a:lnTo>
                  <a:pt x="921" y="493"/>
                </a:lnTo>
                <a:lnTo>
                  <a:pt x="921" y="493"/>
                </a:lnTo>
                <a:lnTo>
                  <a:pt x="921" y="493"/>
                </a:lnTo>
                <a:lnTo>
                  <a:pt x="921" y="493"/>
                </a:lnTo>
                <a:lnTo>
                  <a:pt x="919" y="493"/>
                </a:lnTo>
                <a:lnTo>
                  <a:pt x="919" y="494"/>
                </a:lnTo>
                <a:lnTo>
                  <a:pt x="919" y="494"/>
                </a:lnTo>
                <a:lnTo>
                  <a:pt x="919" y="494"/>
                </a:lnTo>
                <a:lnTo>
                  <a:pt x="918" y="494"/>
                </a:lnTo>
                <a:lnTo>
                  <a:pt x="918" y="496"/>
                </a:lnTo>
                <a:lnTo>
                  <a:pt x="918" y="496"/>
                </a:lnTo>
                <a:lnTo>
                  <a:pt x="918" y="496"/>
                </a:lnTo>
                <a:lnTo>
                  <a:pt x="918" y="496"/>
                </a:lnTo>
                <a:lnTo>
                  <a:pt x="918" y="496"/>
                </a:lnTo>
                <a:lnTo>
                  <a:pt x="918" y="497"/>
                </a:lnTo>
                <a:lnTo>
                  <a:pt x="918" y="497"/>
                </a:lnTo>
                <a:lnTo>
                  <a:pt x="918" y="497"/>
                </a:lnTo>
                <a:lnTo>
                  <a:pt x="918" y="497"/>
                </a:lnTo>
                <a:lnTo>
                  <a:pt x="918" y="498"/>
                </a:lnTo>
                <a:lnTo>
                  <a:pt x="917" y="498"/>
                </a:lnTo>
                <a:lnTo>
                  <a:pt x="917" y="497"/>
                </a:lnTo>
                <a:lnTo>
                  <a:pt x="917" y="498"/>
                </a:lnTo>
                <a:lnTo>
                  <a:pt x="917" y="498"/>
                </a:lnTo>
                <a:lnTo>
                  <a:pt x="917" y="498"/>
                </a:lnTo>
                <a:lnTo>
                  <a:pt x="917" y="498"/>
                </a:lnTo>
                <a:lnTo>
                  <a:pt x="915" y="498"/>
                </a:lnTo>
                <a:lnTo>
                  <a:pt x="915" y="498"/>
                </a:lnTo>
                <a:lnTo>
                  <a:pt x="915" y="498"/>
                </a:lnTo>
                <a:lnTo>
                  <a:pt x="915" y="498"/>
                </a:lnTo>
                <a:lnTo>
                  <a:pt x="915" y="498"/>
                </a:lnTo>
                <a:lnTo>
                  <a:pt x="914" y="498"/>
                </a:lnTo>
                <a:lnTo>
                  <a:pt x="914" y="500"/>
                </a:lnTo>
                <a:lnTo>
                  <a:pt x="914" y="500"/>
                </a:lnTo>
                <a:lnTo>
                  <a:pt x="914" y="500"/>
                </a:lnTo>
                <a:lnTo>
                  <a:pt x="912" y="500"/>
                </a:lnTo>
                <a:lnTo>
                  <a:pt x="912" y="501"/>
                </a:lnTo>
                <a:lnTo>
                  <a:pt x="912" y="501"/>
                </a:lnTo>
                <a:lnTo>
                  <a:pt x="912" y="501"/>
                </a:lnTo>
                <a:lnTo>
                  <a:pt x="912" y="501"/>
                </a:lnTo>
                <a:lnTo>
                  <a:pt x="912" y="501"/>
                </a:lnTo>
                <a:lnTo>
                  <a:pt x="912" y="501"/>
                </a:lnTo>
                <a:lnTo>
                  <a:pt x="911" y="501"/>
                </a:lnTo>
                <a:lnTo>
                  <a:pt x="911" y="501"/>
                </a:lnTo>
                <a:lnTo>
                  <a:pt x="911" y="501"/>
                </a:lnTo>
                <a:lnTo>
                  <a:pt x="911" y="502"/>
                </a:lnTo>
                <a:lnTo>
                  <a:pt x="910" y="502"/>
                </a:lnTo>
                <a:lnTo>
                  <a:pt x="910" y="502"/>
                </a:lnTo>
                <a:lnTo>
                  <a:pt x="910" y="502"/>
                </a:lnTo>
                <a:lnTo>
                  <a:pt x="910" y="502"/>
                </a:lnTo>
                <a:lnTo>
                  <a:pt x="910" y="502"/>
                </a:lnTo>
                <a:lnTo>
                  <a:pt x="908" y="502"/>
                </a:lnTo>
                <a:lnTo>
                  <a:pt x="908" y="504"/>
                </a:lnTo>
                <a:lnTo>
                  <a:pt x="908" y="504"/>
                </a:lnTo>
                <a:lnTo>
                  <a:pt x="907" y="504"/>
                </a:lnTo>
                <a:lnTo>
                  <a:pt x="907" y="504"/>
                </a:lnTo>
                <a:lnTo>
                  <a:pt x="907" y="504"/>
                </a:lnTo>
                <a:lnTo>
                  <a:pt x="907" y="504"/>
                </a:lnTo>
                <a:lnTo>
                  <a:pt x="907" y="504"/>
                </a:lnTo>
                <a:lnTo>
                  <a:pt x="907" y="505"/>
                </a:lnTo>
                <a:lnTo>
                  <a:pt x="906" y="505"/>
                </a:lnTo>
                <a:lnTo>
                  <a:pt x="906" y="505"/>
                </a:lnTo>
                <a:lnTo>
                  <a:pt x="906" y="504"/>
                </a:lnTo>
                <a:lnTo>
                  <a:pt x="904" y="504"/>
                </a:lnTo>
                <a:lnTo>
                  <a:pt x="904" y="504"/>
                </a:lnTo>
                <a:lnTo>
                  <a:pt x="904" y="504"/>
                </a:lnTo>
                <a:lnTo>
                  <a:pt x="904" y="505"/>
                </a:lnTo>
                <a:lnTo>
                  <a:pt x="903" y="505"/>
                </a:lnTo>
                <a:lnTo>
                  <a:pt x="903" y="505"/>
                </a:lnTo>
                <a:lnTo>
                  <a:pt x="902" y="505"/>
                </a:lnTo>
                <a:lnTo>
                  <a:pt x="902" y="505"/>
                </a:lnTo>
                <a:lnTo>
                  <a:pt x="902" y="505"/>
                </a:lnTo>
                <a:lnTo>
                  <a:pt x="902" y="505"/>
                </a:lnTo>
                <a:lnTo>
                  <a:pt x="900" y="505"/>
                </a:lnTo>
                <a:lnTo>
                  <a:pt x="900" y="505"/>
                </a:lnTo>
                <a:lnTo>
                  <a:pt x="900" y="505"/>
                </a:lnTo>
                <a:lnTo>
                  <a:pt x="899" y="505"/>
                </a:lnTo>
                <a:lnTo>
                  <a:pt x="899" y="505"/>
                </a:lnTo>
                <a:lnTo>
                  <a:pt x="899" y="505"/>
                </a:lnTo>
                <a:lnTo>
                  <a:pt x="897" y="505"/>
                </a:lnTo>
                <a:lnTo>
                  <a:pt x="897" y="505"/>
                </a:lnTo>
                <a:lnTo>
                  <a:pt x="896" y="505"/>
                </a:lnTo>
                <a:lnTo>
                  <a:pt x="896" y="505"/>
                </a:lnTo>
                <a:lnTo>
                  <a:pt x="896" y="505"/>
                </a:lnTo>
                <a:lnTo>
                  <a:pt x="896" y="505"/>
                </a:lnTo>
                <a:lnTo>
                  <a:pt x="895" y="505"/>
                </a:lnTo>
                <a:lnTo>
                  <a:pt x="895" y="505"/>
                </a:lnTo>
                <a:lnTo>
                  <a:pt x="895" y="504"/>
                </a:lnTo>
                <a:lnTo>
                  <a:pt x="893" y="504"/>
                </a:lnTo>
                <a:lnTo>
                  <a:pt x="893" y="504"/>
                </a:lnTo>
                <a:lnTo>
                  <a:pt x="893" y="504"/>
                </a:lnTo>
                <a:lnTo>
                  <a:pt x="892" y="504"/>
                </a:lnTo>
                <a:lnTo>
                  <a:pt x="892" y="504"/>
                </a:lnTo>
                <a:lnTo>
                  <a:pt x="891" y="504"/>
                </a:lnTo>
                <a:lnTo>
                  <a:pt x="891" y="504"/>
                </a:lnTo>
                <a:lnTo>
                  <a:pt x="891" y="504"/>
                </a:lnTo>
                <a:lnTo>
                  <a:pt x="889" y="504"/>
                </a:lnTo>
                <a:lnTo>
                  <a:pt x="889" y="504"/>
                </a:lnTo>
                <a:lnTo>
                  <a:pt x="888" y="504"/>
                </a:lnTo>
                <a:lnTo>
                  <a:pt x="888" y="504"/>
                </a:lnTo>
                <a:lnTo>
                  <a:pt x="888" y="505"/>
                </a:lnTo>
                <a:lnTo>
                  <a:pt x="888" y="504"/>
                </a:lnTo>
                <a:lnTo>
                  <a:pt x="886" y="504"/>
                </a:lnTo>
                <a:lnTo>
                  <a:pt x="886" y="505"/>
                </a:lnTo>
                <a:lnTo>
                  <a:pt x="886" y="505"/>
                </a:lnTo>
                <a:lnTo>
                  <a:pt x="886" y="505"/>
                </a:lnTo>
                <a:lnTo>
                  <a:pt x="886" y="507"/>
                </a:lnTo>
                <a:lnTo>
                  <a:pt x="885" y="507"/>
                </a:lnTo>
                <a:lnTo>
                  <a:pt x="885" y="507"/>
                </a:lnTo>
                <a:lnTo>
                  <a:pt x="885" y="507"/>
                </a:lnTo>
                <a:lnTo>
                  <a:pt x="885" y="507"/>
                </a:lnTo>
                <a:lnTo>
                  <a:pt x="884" y="507"/>
                </a:lnTo>
                <a:lnTo>
                  <a:pt x="884" y="507"/>
                </a:lnTo>
                <a:lnTo>
                  <a:pt x="884" y="507"/>
                </a:lnTo>
                <a:lnTo>
                  <a:pt x="882" y="507"/>
                </a:lnTo>
                <a:lnTo>
                  <a:pt x="882" y="505"/>
                </a:lnTo>
                <a:lnTo>
                  <a:pt x="882" y="505"/>
                </a:lnTo>
                <a:lnTo>
                  <a:pt x="882" y="507"/>
                </a:lnTo>
                <a:lnTo>
                  <a:pt x="882" y="507"/>
                </a:lnTo>
                <a:lnTo>
                  <a:pt x="881" y="507"/>
                </a:lnTo>
                <a:lnTo>
                  <a:pt x="881" y="505"/>
                </a:lnTo>
                <a:lnTo>
                  <a:pt x="881" y="505"/>
                </a:lnTo>
                <a:lnTo>
                  <a:pt x="880" y="504"/>
                </a:lnTo>
                <a:lnTo>
                  <a:pt x="880" y="504"/>
                </a:lnTo>
                <a:lnTo>
                  <a:pt x="880" y="504"/>
                </a:lnTo>
                <a:lnTo>
                  <a:pt x="880" y="504"/>
                </a:lnTo>
                <a:lnTo>
                  <a:pt x="880" y="504"/>
                </a:lnTo>
                <a:lnTo>
                  <a:pt x="878" y="504"/>
                </a:lnTo>
                <a:lnTo>
                  <a:pt x="878" y="504"/>
                </a:lnTo>
                <a:lnTo>
                  <a:pt x="877" y="504"/>
                </a:lnTo>
                <a:lnTo>
                  <a:pt x="877" y="504"/>
                </a:lnTo>
                <a:lnTo>
                  <a:pt x="877" y="502"/>
                </a:lnTo>
                <a:lnTo>
                  <a:pt x="877" y="504"/>
                </a:lnTo>
                <a:lnTo>
                  <a:pt x="876" y="504"/>
                </a:lnTo>
                <a:lnTo>
                  <a:pt x="876" y="502"/>
                </a:lnTo>
                <a:lnTo>
                  <a:pt x="876" y="502"/>
                </a:lnTo>
                <a:lnTo>
                  <a:pt x="876" y="504"/>
                </a:lnTo>
                <a:lnTo>
                  <a:pt x="874" y="502"/>
                </a:lnTo>
                <a:lnTo>
                  <a:pt x="874" y="502"/>
                </a:lnTo>
                <a:lnTo>
                  <a:pt x="874" y="501"/>
                </a:lnTo>
                <a:lnTo>
                  <a:pt x="874" y="501"/>
                </a:lnTo>
                <a:lnTo>
                  <a:pt x="873" y="501"/>
                </a:lnTo>
                <a:lnTo>
                  <a:pt x="873" y="501"/>
                </a:lnTo>
                <a:lnTo>
                  <a:pt x="873" y="501"/>
                </a:lnTo>
                <a:lnTo>
                  <a:pt x="871" y="501"/>
                </a:lnTo>
                <a:lnTo>
                  <a:pt x="871" y="501"/>
                </a:lnTo>
                <a:lnTo>
                  <a:pt x="871" y="501"/>
                </a:lnTo>
                <a:lnTo>
                  <a:pt x="871" y="502"/>
                </a:lnTo>
                <a:lnTo>
                  <a:pt x="870" y="502"/>
                </a:lnTo>
                <a:lnTo>
                  <a:pt x="870" y="502"/>
                </a:lnTo>
                <a:lnTo>
                  <a:pt x="869" y="504"/>
                </a:lnTo>
                <a:lnTo>
                  <a:pt x="869" y="504"/>
                </a:lnTo>
                <a:lnTo>
                  <a:pt x="869" y="505"/>
                </a:lnTo>
                <a:lnTo>
                  <a:pt x="869" y="505"/>
                </a:lnTo>
                <a:lnTo>
                  <a:pt x="869" y="505"/>
                </a:lnTo>
                <a:lnTo>
                  <a:pt x="869" y="507"/>
                </a:lnTo>
                <a:lnTo>
                  <a:pt x="867" y="508"/>
                </a:lnTo>
                <a:lnTo>
                  <a:pt x="866" y="509"/>
                </a:lnTo>
                <a:lnTo>
                  <a:pt x="866" y="509"/>
                </a:lnTo>
                <a:lnTo>
                  <a:pt x="866" y="509"/>
                </a:lnTo>
                <a:lnTo>
                  <a:pt x="866" y="511"/>
                </a:lnTo>
                <a:lnTo>
                  <a:pt x="866" y="511"/>
                </a:lnTo>
                <a:lnTo>
                  <a:pt x="866" y="512"/>
                </a:lnTo>
                <a:lnTo>
                  <a:pt x="866" y="512"/>
                </a:lnTo>
                <a:lnTo>
                  <a:pt x="866" y="513"/>
                </a:lnTo>
                <a:lnTo>
                  <a:pt x="866" y="513"/>
                </a:lnTo>
                <a:lnTo>
                  <a:pt x="866" y="513"/>
                </a:lnTo>
                <a:lnTo>
                  <a:pt x="866" y="515"/>
                </a:lnTo>
                <a:lnTo>
                  <a:pt x="867" y="515"/>
                </a:lnTo>
                <a:lnTo>
                  <a:pt x="867" y="515"/>
                </a:lnTo>
                <a:lnTo>
                  <a:pt x="867" y="515"/>
                </a:lnTo>
                <a:lnTo>
                  <a:pt x="869" y="515"/>
                </a:lnTo>
                <a:lnTo>
                  <a:pt x="869" y="515"/>
                </a:lnTo>
                <a:lnTo>
                  <a:pt x="869" y="515"/>
                </a:lnTo>
                <a:lnTo>
                  <a:pt x="869" y="515"/>
                </a:lnTo>
                <a:lnTo>
                  <a:pt x="870" y="515"/>
                </a:lnTo>
                <a:lnTo>
                  <a:pt x="870" y="516"/>
                </a:lnTo>
                <a:lnTo>
                  <a:pt x="870" y="516"/>
                </a:lnTo>
                <a:lnTo>
                  <a:pt x="871" y="516"/>
                </a:lnTo>
                <a:lnTo>
                  <a:pt x="871" y="516"/>
                </a:lnTo>
                <a:lnTo>
                  <a:pt x="871" y="516"/>
                </a:lnTo>
                <a:lnTo>
                  <a:pt x="871" y="516"/>
                </a:lnTo>
                <a:lnTo>
                  <a:pt x="871" y="517"/>
                </a:lnTo>
                <a:lnTo>
                  <a:pt x="873" y="517"/>
                </a:lnTo>
                <a:lnTo>
                  <a:pt x="873" y="517"/>
                </a:lnTo>
                <a:lnTo>
                  <a:pt x="874" y="517"/>
                </a:lnTo>
                <a:lnTo>
                  <a:pt x="874" y="517"/>
                </a:lnTo>
                <a:lnTo>
                  <a:pt x="874" y="517"/>
                </a:lnTo>
                <a:lnTo>
                  <a:pt x="876" y="517"/>
                </a:lnTo>
                <a:lnTo>
                  <a:pt x="876" y="517"/>
                </a:lnTo>
                <a:lnTo>
                  <a:pt x="876" y="517"/>
                </a:lnTo>
                <a:lnTo>
                  <a:pt x="877" y="517"/>
                </a:lnTo>
                <a:lnTo>
                  <a:pt x="877" y="517"/>
                </a:lnTo>
                <a:lnTo>
                  <a:pt x="877" y="517"/>
                </a:lnTo>
                <a:lnTo>
                  <a:pt x="877" y="519"/>
                </a:lnTo>
                <a:lnTo>
                  <a:pt x="877" y="519"/>
                </a:lnTo>
                <a:lnTo>
                  <a:pt x="877" y="520"/>
                </a:lnTo>
                <a:lnTo>
                  <a:pt x="878" y="520"/>
                </a:lnTo>
                <a:lnTo>
                  <a:pt x="878" y="520"/>
                </a:lnTo>
                <a:lnTo>
                  <a:pt x="878" y="520"/>
                </a:lnTo>
                <a:lnTo>
                  <a:pt x="878" y="520"/>
                </a:lnTo>
                <a:lnTo>
                  <a:pt x="880" y="520"/>
                </a:lnTo>
                <a:lnTo>
                  <a:pt x="880" y="522"/>
                </a:lnTo>
                <a:lnTo>
                  <a:pt x="880" y="522"/>
                </a:lnTo>
                <a:lnTo>
                  <a:pt x="878" y="522"/>
                </a:lnTo>
                <a:lnTo>
                  <a:pt x="878" y="522"/>
                </a:lnTo>
                <a:lnTo>
                  <a:pt x="878" y="522"/>
                </a:lnTo>
                <a:lnTo>
                  <a:pt x="878" y="522"/>
                </a:lnTo>
                <a:lnTo>
                  <a:pt x="877" y="522"/>
                </a:lnTo>
                <a:lnTo>
                  <a:pt x="877" y="522"/>
                </a:lnTo>
                <a:lnTo>
                  <a:pt x="877" y="522"/>
                </a:lnTo>
                <a:lnTo>
                  <a:pt x="877" y="522"/>
                </a:lnTo>
                <a:lnTo>
                  <a:pt x="877" y="520"/>
                </a:lnTo>
                <a:lnTo>
                  <a:pt x="877" y="520"/>
                </a:lnTo>
                <a:lnTo>
                  <a:pt x="877" y="520"/>
                </a:lnTo>
                <a:lnTo>
                  <a:pt x="876" y="520"/>
                </a:lnTo>
                <a:lnTo>
                  <a:pt x="876" y="520"/>
                </a:lnTo>
                <a:lnTo>
                  <a:pt x="876" y="520"/>
                </a:lnTo>
                <a:lnTo>
                  <a:pt x="876" y="520"/>
                </a:lnTo>
                <a:lnTo>
                  <a:pt x="876" y="522"/>
                </a:lnTo>
                <a:lnTo>
                  <a:pt x="876" y="522"/>
                </a:lnTo>
                <a:lnTo>
                  <a:pt x="874" y="522"/>
                </a:lnTo>
                <a:lnTo>
                  <a:pt x="874" y="523"/>
                </a:lnTo>
                <a:lnTo>
                  <a:pt x="874" y="522"/>
                </a:lnTo>
                <a:lnTo>
                  <a:pt x="874" y="522"/>
                </a:lnTo>
                <a:lnTo>
                  <a:pt x="873" y="522"/>
                </a:lnTo>
                <a:lnTo>
                  <a:pt x="873" y="523"/>
                </a:lnTo>
                <a:lnTo>
                  <a:pt x="873" y="523"/>
                </a:lnTo>
                <a:lnTo>
                  <a:pt x="871" y="523"/>
                </a:lnTo>
                <a:lnTo>
                  <a:pt x="871" y="523"/>
                </a:lnTo>
                <a:lnTo>
                  <a:pt x="871" y="523"/>
                </a:lnTo>
                <a:lnTo>
                  <a:pt x="871" y="523"/>
                </a:lnTo>
                <a:lnTo>
                  <a:pt x="870" y="523"/>
                </a:lnTo>
                <a:lnTo>
                  <a:pt x="870" y="523"/>
                </a:lnTo>
                <a:lnTo>
                  <a:pt x="870" y="524"/>
                </a:lnTo>
                <a:lnTo>
                  <a:pt x="869" y="524"/>
                </a:lnTo>
                <a:lnTo>
                  <a:pt x="869" y="524"/>
                </a:lnTo>
                <a:lnTo>
                  <a:pt x="869" y="524"/>
                </a:lnTo>
                <a:lnTo>
                  <a:pt x="869" y="526"/>
                </a:lnTo>
                <a:lnTo>
                  <a:pt x="869" y="526"/>
                </a:lnTo>
                <a:lnTo>
                  <a:pt x="869" y="526"/>
                </a:lnTo>
                <a:lnTo>
                  <a:pt x="867" y="526"/>
                </a:lnTo>
                <a:lnTo>
                  <a:pt x="867" y="526"/>
                </a:lnTo>
                <a:lnTo>
                  <a:pt x="867" y="527"/>
                </a:lnTo>
                <a:lnTo>
                  <a:pt x="869" y="527"/>
                </a:lnTo>
                <a:lnTo>
                  <a:pt x="869" y="527"/>
                </a:lnTo>
                <a:lnTo>
                  <a:pt x="869" y="528"/>
                </a:lnTo>
                <a:lnTo>
                  <a:pt x="869" y="528"/>
                </a:lnTo>
                <a:lnTo>
                  <a:pt x="867" y="528"/>
                </a:lnTo>
                <a:lnTo>
                  <a:pt x="867" y="530"/>
                </a:lnTo>
                <a:lnTo>
                  <a:pt x="867" y="530"/>
                </a:lnTo>
                <a:lnTo>
                  <a:pt x="867" y="530"/>
                </a:lnTo>
                <a:lnTo>
                  <a:pt x="867" y="530"/>
                </a:lnTo>
                <a:lnTo>
                  <a:pt x="867" y="531"/>
                </a:lnTo>
                <a:lnTo>
                  <a:pt x="867" y="531"/>
                </a:lnTo>
                <a:lnTo>
                  <a:pt x="867" y="531"/>
                </a:lnTo>
                <a:lnTo>
                  <a:pt x="867" y="531"/>
                </a:lnTo>
                <a:lnTo>
                  <a:pt x="866" y="531"/>
                </a:lnTo>
                <a:lnTo>
                  <a:pt x="866" y="531"/>
                </a:lnTo>
                <a:lnTo>
                  <a:pt x="866" y="531"/>
                </a:lnTo>
                <a:lnTo>
                  <a:pt x="866" y="530"/>
                </a:lnTo>
                <a:lnTo>
                  <a:pt x="866" y="530"/>
                </a:lnTo>
                <a:lnTo>
                  <a:pt x="865" y="530"/>
                </a:lnTo>
                <a:lnTo>
                  <a:pt x="865" y="530"/>
                </a:lnTo>
                <a:lnTo>
                  <a:pt x="863" y="530"/>
                </a:lnTo>
                <a:lnTo>
                  <a:pt x="863" y="530"/>
                </a:lnTo>
                <a:lnTo>
                  <a:pt x="863" y="530"/>
                </a:lnTo>
                <a:lnTo>
                  <a:pt x="863" y="530"/>
                </a:lnTo>
                <a:lnTo>
                  <a:pt x="863" y="530"/>
                </a:lnTo>
                <a:lnTo>
                  <a:pt x="862" y="530"/>
                </a:lnTo>
                <a:lnTo>
                  <a:pt x="862" y="531"/>
                </a:lnTo>
                <a:lnTo>
                  <a:pt x="862" y="531"/>
                </a:lnTo>
                <a:lnTo>
                  <a:pt x="862" y="531"/>
                </a:lnTo>
                <a:lnTo>
                  <a:pt x="862" y="531"/>
                </a:lnTo>
                <a:lnTo>
                  <a:pt x="860" y="531"/>
                </a:lnTo>
                <a:lnTo>
                  <a:pt x="860" y="530"/>
                </a:lnTo>
                <a:lnTo>
                  <a:pt x="860" y="530"/>
                </a:lnTo>
                <a:lnTo>
                  <a:pt x="860" y="530"/>
                </a:lnTo>
                <a:lnTo>
                  <a:pt x="860" y="531"/>
                </a:lnTo>
                <a:lnTo>
                  <a:pt x="859" y="531"/>
                </a:lnTo>
                <a:lnTo>
                  <a:pt x="859" y="531"/>
                </a:lnTo>
                <a:lnTo>
                  <a:pt x="859" y="531"/>
                </a:lnTo>
                <a:lnTo>
                  <a:pt x="860" y="531"/>
                </a:lnTo>
                <a:lnTo>
                  <a:pt x="860" y="533"/>
                </a:lnTo>
                <a:lnTo>
                  <a:pt x="859" y="533"/>
                </a:lnTo>
                <a:lnTo>
                  <a:pt x="859" y="533"/>
                </a:lnTo>
                <a:lnTo>
                  <a:pt x="858" y="533"/>
                </a:lnTo>
                <a:lnTo>
                  <a:pt x="858" y="533"/>
                </a:lnTo>
                <a:lnTo>
                  <a:pt x="859" y="533"/>
                </a:lnTo>
                <a:lnTo>
                  <a:pt x="859" y="534"/>
                </a:lnTo>
                <a:lnTo>
                  <a:pt x="858" y="534"/>
                </a:lnTo>
                <a:lnTo>
                  <a:pt x="858" y="533"/>
                </a:lnTo>
                <a:lnTo>
                  <a:pt x="858" y="533"/>
                </a:lnTo>
                <a:lnTo>
                  <a:pt x="858" y="533"/>
                </a:lnTo>
                <a:lnTo>
                  <a:pt x="858" y="533"/>
                </a:lnTo>
                <a:lnTo>
                  <a:pt x="856" y="533"/>
                </a:lnTo>
                <a:lnTo>
                  <a:pt x="856" y="533"/>
                </a:lnTo>
                <a:lnTo>
                  <a:pt x="856" y="531"/>
                </a:lnTo>
                <a:lnTo>
                  <a:pt x="855" y="531"/>
                </a:lnTo>
                <a:lnTo>
                  <a:pt x="855" y="533"/>
                </a:lnTo>
                <a:lnTo>
                  <a:pt x="855" y="533"/>
                </a:lnTo>
                <a:lnTo>
                  <a:pt x="855" y="533"/>
                </a:lnTo>
                <a:lnTo>
                  <a:pt x="855" y="533"/>
                </a:lnTo>
                <a:lnTo>
                  <a:pt x="855" y="534"/>
                </a:lnTo>
                <a:lnTo>
                  <a:pt x="855" y="534"/>
                </a:lnTo>
                <a:lnTo>
                  <a:pt x="855" y="534"/>
                </a:lnTo>
                <a:lnTo>
                  <a:pt x="855" y="535"/>
                </a:lnTo>
                <a:lnTo>
                  <a:pt x="855" y="535"/>
                </a:lnTo>
                <a:lnTo>
                  <a:pt x="855" y="535"/>
                </a:lnTo>
                <a:lnTo>
                  <a:pt x="854" y="535"/>
                </a:lnTo>
                <a:lnTo>
                  <a:pt x="854" y="535"/>
                </a:lnTo>
                <a:lnTo>
                  <a:pt x="854" y="535"/>
                </a:lnTo>
                <a:lnTo>
                  <a:pt x="852" y="535"/>
                </a:lnTo>
                <a:lnTo>
                  <a:pt x="852" y="537"/>
                </a:lnTo>
                <a:lnTo>
                  <a:pt x="852" y="535"/>
                </a:lnTo>
                <a:lnTo>
                  <a:pt x="852" y="535"/>
                </a:lnTo>
                <a:lnTo>
                  <a:pt x="852" y="535"/>
                </a:lnTo>
                <a:lnTo>
                  <a:pt x="851" y="535"/>
                </a:lnTo>
                <a:lnTo>
                  <a:pt x="851" y="535"/>
                </a:lnTo>
                <a:lnTo>
                  <a:pt x="850" y="535"/>
                </a:lnTo>
                <a:lnTo>
                  <a:pt x="850" y="535"/>
                </a:lnTo>
                <a:lnTo>
                  <a:pt x="850" y="534"/>
                </a:lnTo>
                <a:lnTo>
                  <a:pt x="850" y="534"/>
                </a:lnTo>
                <a:lnTo>
                  <a:pt x="850" y="534"/>
                </a:lnTo>
                <a:lnTo>
                  <a:pt x="848" y="534"/>
                </a:lnTo>
                <a:lnTo>
                  <a:pt x="848" y="534"/>
                </a:lnTo>
                <a:lnTo>
                  <a:pt x="848" y="534"/>
                </a:lnTo>
                <a:lnTo>
                  <a:pt x="847" y="534"/>
                </a:lnTo>
                <a:lnTo>
                  <a:pt x="847" y="534"/>
                </a:lnTo>
                <a:lnTo>
                  <a:pt x="847" y="534"/>
                </a:lnTo>
                <a:lnTo>
                  <a:pt x="845" y="534"/>
                </a:lnTo>
                <a:lnTo>
                  <a:pt x="845" y="533"/>
                </a:lnTo>
                <a:lnTo>
                  <a:pt x="845" y="533"/>
                </a:lnTo>
                <a:lnTo>
                  <a:pt x="845" y="533"/>
                </a:lnTo>
                <a:lnTo>
                  <a:pt x="845" y="531"/>
                </a:lnTo>
                <a:lnTo>
                  <a:pt x="844" y="531"/>
                </a:lnTo>
                <a:lnTo>
                  <a:pt x="844" y="531"/>
                </a:lnTo>
                <a:lnTo>
                  <a:pt x="844" y="533"/>
                </a:lnTo>
                <a:lnTo>
                  <a:pt x="844" y="533"/>
                </a:lnTo>
                <a:lnTo>
                  <a:pt x="844" y="533"/>
                </a:lnTo>
                <a:lnTo>
                  <a:pt x="844" y="534"/>
                </a:lnTo>
                <a:lnTo>
                  <a:pt x="843" y="534"/>
                </a:lnTo>
                <a:lnTo>
                  <a:pt x="843" y="534"/>
                </a:lnTo>
                <a:lnTo>
                  <a:pt x="843" y="533"/>
                </a:lnTo>
                <a:lnTo>
                  <a:pt x="841" y="533"/>
                </a:lnTo>
                <a:lnTo>
                  <a:pt x="841" y="533"/>
                </a:lnTo>
                <a:lnTo>
                  <a:pt x="840" y="533"/>
                </a:lnTo>
                <a:lnTo>
                  <a:pt x="840" y="533"/>
                </a:lnTo>
                <a:lnTo>
                  <a:pt x="840" y="533"/>
                </a:lnTo>
                <a:lnTo>
                  <a:pt x="840" y="533"/>
                </a:lnTo>
                <a:lnTo>
                  <a:pt x="839" y="533"/>
                </a:lnTo>
                <a:lnTo>
                  <a:pt x="839" y="533"/>
                </a:lnTo>
                <a:lnTo>
                  <a:pt x="839" y="533"/>
                </a:lnTo>
                <a:lnTo>
                  <a:pt x="839" y="533"/>
                </a:lnTo>
                <a:lnTo>
                  <a:pt x="837" y="533"/>
                </a:lnTo>
                <a:lnTo>
                  <a:pt x="837" y="533"/>
                </a:lnTo>
                <a:lnTo>
                  <a:pt x="837" y="533"/>
                </a:lnTo>
                <a:lnTo>
                  <a:pt x="837" y="531"/>
                </a:lnTo>
                <a:lnTo>
                  <a:pt x="836" y="531"/>
                </a:lnTo>
                <a:lnTo>
                  <a:pt x="836" y="531"/>
                </a:lnTo>
                <a:lnTo>
                  <a:pt x="836" y="531"/>
                </a:lnTo>
                <a:lnTo>
                  <a:pt x="836" y="531"/>
                </a:lnTo>
                <a:lnTo>
                  <a:pt x="836" y="531"/>
                </a:lnTo>
                <a:lnTo>
                  <a:pt x="836" y="531"/>
                </a:lnTo>
                <a:lnTo>
                  <a:pt x="834" y="531"/>
                </a:lnTo>
                <a:lnTo>
                  <a:pt x="834" y="531"/>
                </a:lnTo>
                <a:lnTo>
                  <a:pt x="834" y="531"/>
                </a:lnTo>
                <a:lnTo>
                  <a:pt x="833" y="531"/>
                </a:lnTo>
                <a:lnTo>
                  <a:pt x="833" y="533"/>
                </a:lnTo>
                <a:lnTo>
                  <a:pt x="833" y="533"/>
                </a:lnTo>
                <a:lnTo>
                  <a:pt x="833" y="533"/>
                </a:lnTo>
                <a:lnTo>
                  <a:pt x="833" y="533"/>
                </a:lnTo>
                <a:lnTo>
                  <a:pt x="832" y="533"/>
                </a:lnTo>
                <a:lnTo>
                  <a:pt x="832" y="533"/>
                </a:lnTo>
                <a:lnTo>
                  <a:pt x="832" y="533"/>
                </a:lnTo>
                <a:lnTo>
                  <a:pt x="830" y="533"/>
                </a:lnTo>
                <a:lnTo>
                  <a:pt x="830" y="533"/>
                </a:lnTo>
                <a:lnTo>
                  <a:pt x="830" y="533"/>
                </a:lnTo>
                <a:lnTo>
                  <a:pt x="830" y="533"/>
                </a:lnTo>
                <a:lnTo>
                  <a:pt x="829" y="533"/>
                </a:lnTo>
                <a:lnTo>
                  <a:pt x="829" y="533"/>
                </a:lnTo>
                <a:lnTo>
                  <a:pt x="828" y="533"/>
                </a:lnTo>
                <a:lnTo>
                  <a:pt x="828" y="533"/>
                </a:lnTo>
                <a:lnTo>
                  <a:pt x="828" y="533"/>
                </a:lnTo>
                <a:lnTo>
                  <a:pt x="828" y="533"/>
                </a:lnTo>
                <a:lnTo>
                  <a:pt x="826" y="533"/>
                </a:lnTo>
                <a:lnTo>
                  <a:pt x="826" y="534"/>
                </a:lnTo>
                <a:lnTo>
                  <a:pt x="826" y="534"/>
                </a:lnTo>
                <a:lnTo>
                  <a:pt x="825" y="534"/>
                </a:lnTo>
                <a:lnTo>
                  <a:pt x="825" y="534"/>
                </a:lnTo>
                <a:lnTo>
                  <a:pt x="825" y="533"/>
                </a:lnTo>
                <a:lnTo>
                  <a:pt x="825" y="533"/>
                </a:lnTo>
                <a:lnTo>
                  <a:pt x="824" y="533"/>
                </a:lnTo>
                <a:lnTo>
                  <a:pt x="824" y="533"/>
                </a:lnTo>
                <a:lnTo>
                  <a:pt x="824" y="533"/>
                </a:lnTo>
                <a:lnTo>
                  <a:pt x="822" y="533"/>
                </a:lnTo>
                <a:lnTo>
                  <a:pt x="822" y="534"/>
                </a:lnTo>
                <a:lnTo>
                  <a:pt x="822" y="534"/>
                </a:lnTo>
                <a:lnTo>
                  <a:pt x="822" y="534"/>
                </a:lnTo>
                <a:lnTo>
                  <a:pt x="822" y="534"/>
                </a:lnTo>
                <a:lnTo>
                  <a:pt x="822" y="535"/>
                </a:lnTo>
                <a:lnTo>
                  <a:pt x="822" y="535"/>
                </a:lnTo>
                <a:lnTo>
                  <a:pt x="822" y="537"/>
                </a:lnTo>
                <a:lnTo>
                  <a:pt x="822" y="537"/>
                </a:lnTo>
                <a:lnTo>
                  <a:pt x="821" y="537"/>
                </a:lnTo>
                <a:lnTo>
                  <a:pt x="821" y="537"/>
                </a:lnTo>
                <a:lnTo>
                  <a:pt x="821" y="537"/>
                </a:lnTo>
                <a:lnTo>
                  <a:pt x="819" y="538"/>
                </a:lnTo>
                <a:lnTo>
                  <a:pt x="819" y="538"/>
                </a:lnTo>
                <a:lnTo>
                  <a:pt x="819" y="538"/>
                </a:lnTo>
                <a:lnTo>
                  <a:pt x="819" y="538"/>
                </a:lnTo>
                <a:lnTo>
                  <a:pt x="818" y="538"/>
                </a:lnTo>
                <a:lnTo>
                  <a:pt x="818" y="538"/>
                </a:lnTo>
                <a:lnTo>
                  <a:pt x="817" y="538"/>
                </a:lnTo>
                <a:lnTo>
                  <a:pt x="817" y="538"/>
                </a:lnTo>
                <a:lnTo>
                  <a:pt x="817" y="538"/>
                </a:lnTo>
                <a:lnTo>
                  <a:pt x="817" y="538"/>
                </a:lnTo>
                <a:lnTo>
                  <a:pt x="817" y="539"/>
                </a:lnTo>
                <a:lnTo>
                  <a:pt x="817" y="539"/>
                </a:lnTo>
                <a:lnTo>
                  <a:pt x="815" y="539"/>
                </a:lnTo>
                <a:lnTo>
                  <a:pt x="815" y="539"/>
                </a:lnTo>
                <a:lnTo>
                  <a:pt x="815" y="539"/>
                </a:lnTo>
                <a:lnTo>
                  <a:pt x="815" y="541"/>
                </a:lnTo>
                <a:lnTo>
                  <a:pt x="814" y="541"/>
                </a:lnTo>
                <a:lnTo>
                  <a:pt x="814" y="539"/>
                </a:lnTo>
                <a:lnTo>
                  <a:pt x="814" y="541"/>
                </a:lnTo>
                <a:lnTo>
                  <a:pt x="814" y="541"/>
                </a:lnTo>
                <a:lnTo>
                  <a:pt x="814" y="541"/>
                </a:lnTo>
                <a:lnTo>
                  <a:pt x="813" y="541"/>
                </a:lnTo>
                <a:lnTo>
                  <a:pt x="814" y="542"/>
                </a:lnTo>
                <a:lnTo>
                  <a:pt x="814" y="542"/>
                </a:lnTo>
                <a:lnTo>
                  <a:pt x="814" y="542"/>
                </a:lnTo>
                <a:lnTo>
                  <a:pt x="814" y="543"/>
                </a:lnTo>
                <a:lnTo>
                  <a:pt x="814" y="543"/>
                </a:lnTo>
                <a:lnTo>
                  <a:pt x="814" y="545"/>
                </a:lnTo>
                <a:lnTo>
                  <a:pt x="814" y="545"/>
                </a:lnTo>
                <a:lnTo>
                  <a:pt x="814" y="545"/>
                </a:lnTo>
                <a:lnTo>
                  <a:pt x="814" y="545"/>
                </a:lnTo>
                <a:lnTo>
                  <a:pt x="814" y="546"/>
                </a:lnTo>
                <a:lnTo>
                  <a:pt x="814" y="546"/>
                </a:lnTo>
                <a:lnTo>
                  <a:pt x="813" y="546"/>
                </a:lnTo>
                <a:lnTo>
                  <a:pt x="813" y="546"/>
                </a:lnTo>
                <a:lnTo>
                  <a:pt x="813" y="548"/>
                </a:lnTo>
                <a:lnTo>
                  <a:pt x="811" y="548"/>
                </a:lnTo>
                <a:lnTo>
                  <a:pt x="811" y="548"/>
                </a:lnTo>
                <a:lnTo>
                  <a:pt x="811" y="548"/>
                </a:lnTo>
                <a:lnTo>
                  <a:pt x="811" y="548"/>
                </a:lnTo>
                <a:lnTo>
                  <a:pt x="810" y="548"/>
                </a:lnTo>
                <a:lnTo>
                  <a:pt x="810" y="548"/>
                </a:lnTo>
                <a:lnTo>
                  <a:pt x="810" y="549"/>
                </a:lnTo>
                <a:lnTo>
                  <a:pt x="810" y="549"/>
                </a:lnTo>
                <a:lnTo>
                  <a:pt x="808" y="549"/>
                </a:lnTo>
                <a:lnTo>
                  <a:pt x="808" y="549"/>
                </a:lnTo>
                <a:lnTo>
                  <a:pt x="808" y="549"/>
                </a:lnTo>
                <a:lnTo>
                  <a:pt x="808" y="549"/>
                </a:lnTo>
                <a:lnTo>
                  <a:pt x="808" y="550"/>
                </a:lnTo>
                <a:lnTo>
                  <a:pt x="807" y="550"/>
                </a:lnTo>
                <a:lnTo>
                  <a:pt x="807" y="550"/>
                </a:lnTo>
                <a:lnTo>
                  <a:pt x="807" y="550"/>
                </a:lnTo>
                <a:lnTo>
                  <a:pt x="806" y="550"/>
                </a:lnTo>
                <a:lnTo>
                  <a:pt x="806" y="550"/>
                </a:lnTo>
                <a:lnTo>
                  <a:pt x="806" y="550"/>
                </a:lnTo>
                <a:lnTo>
                  <a:pt x="806" y="550"/>
                </a:lnTo>
                <a:lnTo>
                  <a:pt x="804" y="550"/>
                </a:lnTo>
                <a:lnTo>
                  <a:pt x="804" y="550"/>
                </a:lnTo>
                <a:lnTo>
                  <a:pt x="804" y="550"/>
                </a:lnTo>
                <a:lnTo>
                  <a:pt x="803" y="550"/>
                </a:lnTo>
                <a:lnTo>
                  <a:pt x="803" y="550"/>
                </a:lnTo>
                <a:lnTo>
                  <a:pt x="803" y="550"/>
                </a:lnTo>
                <a:lnTo>
                  <a:pt x="803" y="550"/>
                </a:lnTo>
                <a:lnTo>
                  <a:pt x="802" y="550"/>
                </a:lnTo>
                <a:lnTo>
                  <a:pt x="802" y="550"/>
                </a:lnTo>
                <a:lnTo>
                  <a:pt x="800" y="550"/>
                </a:lnTo>
                <a:lnTo>
                  <a:pt x="800" y="550"/>
                </a:lnTo>
                <a:lnTo>
                  <a:pt x="800" y="552"/>
                </a:lnTo>
                <a:lnTo>
                  <a:pt x="791" y="560"/>
                </a:lnTo>
                <a:lnTo>
                  <a:pt x="789" y="561"/>
                </a:lnTo>
                <a:lnTo>
                  <a:pt x="789" y="561"/>
                </a:lnTo>
                <a:lnTo>
                  <a:pt x="789" y="561"/>
                </a:lnTo>
                <a:lnTo>
                  <a:pt x="789" y="561"/>
                </a:lnTo>
                <a:lnTo>
                  <a:pt x="789" y="561"/>
                </a:lnTo>
                <a:lnTo>
                  <a:pt x="789" y="561"/>
                </a:lnTo>
                <a:lnTo>
                  <a:pt x="789" y="563"/>
                </a:lnTo>
                <a:lnTo>
                  <a:pt x="788" y="563"/>
                </a:lnTo>
                <a:lnTo>
                  <a:pt x="789" y="563"/>
                </a:lnTo>
                <a:lnTo>
                  <a:pt x="789" y="563"/>
                </a:lnTo>
                <a:lnTo>
                  <a:pt x="789" y="563"/>
                </a:lnTo>
                <a:lnTo>
                  <a:pt x="789" y="563"/>
                </a:lnTo>
                <a:lnTo>
                  <a:pt x="789" y="563"/>
                </a:lnTo>
                <a:lnTo>
                  <a:pt x="789" y="564"/>
                </a:lnTo>
                <a:lnTo>
                  <a:pt x="789" y="564"/>
                </a:lnTo>
                <a:lnTo>
                  <a:pt x="789" y="563"/>
                </a:lnTo>
                <a:lnTo>
                  <a:pt x="791" y="563"/>
                </a:lnTo>
                <a:lnTo>
                  <a:pt x="791" y="564"/>
                </a:lnTo>
                <a:lnTo>
                  <a:pt x="791" y="564"/>
                </a:lnTo>
                <a:lnTo>
                  <a:pt x="791" y="564"/>
                </a:lnTo>
                <a:lnTo>
                  <a:pt x="791" y="565"/>
                </a:lnTo>
                <a:lnTo>
                  <a:pt x="792" y="565"/>
                </a:lnTo>
                <a:lnTo>
                  <a:pt x="792" y="565"/>
                </a:lnTo>
                <a:lnTo>
                  <a:pt x="792" y="567"/>
                </a:lnTo>
                <a:lnTo>
                  <a:pt x="792" y="565"/>
                </a:lnTo>
                <a:lnTo>
                  <a:pt x="792" y="567"/>
                </a:lnTo>
                <a:lnTo>
                  <a:pt x="792" y="567"/>
                </a:lnTo>
                <a:lnTo>
                  <a:pt x="792" y="567"/>
                </a:lnTo>
                <a:lnTo>
                  <a:pt x="792" y="568"/>
                </a:lnTo>
                <a:lnTo>
                  <a:pt x="792" y="568"/>
                </a:lnTo>
                <a:lnTo>
                  <a:pt x="792" y="569"/>
                </a:lnTo>
                <a:lnTo>
                  <a:pt x="792" y="569"/>
                </a:lnTo>
                <a:lnTo>
                  <a:pt x="792" y="569"/>
                </a:lnTo>
                <a:lnTo>
                  <a:pt x="792" y="571"/>
                </a:lnTo>
                <a:lnTo>
                  <a:pt x="792" y="571"/>
                </a:lnTo>
                <a:lnTo>
                  <a:pt x="792" y="572"/>
                </a:lnTo>
                <a:lnTo>
                  <a:pt x="792" y="572"/>
                </a:lnTo>
                <a:lnTo>
                  <a:pt x="792" y="572"/>
                </a:lnTo>
                <a:lnTo>
                  <a:pt x="791" y="572"/>
                </a:lnTo>
                <a:lnTo>
                  <a:pt x="791" y="572"/>
                </a:lnTo>
                <a:lnTo>
                  <a:pt x="791" y="572"/>
                </a:lnTo>
                <a:lnTo>
                  <a:pt x="791" y="572"/>
                </a:lnTo>
                <a:lnTo>
                  <a:pt x="789" y="572"/>
                </a:lnTo>
                <a:lnTo>
                  <a:pt x="789" y="572"/>
                </a:lnTo>
                <a:lnTo>
                  <a:pt x="789" y="574"/>
                </a:lnTo>
                <a:lnTo>
                  <a:pt x="789" y="574"/>
                </a:lnTo>
                <a:lnTo>
                  <a:pt x="789" y="574"/>
                </a:lnTo>
                <a:lnTo>
                  <a:pt x="789" y="575"/>
                </a:lnTo>
                <a:lnTo>
                  <a:pt x="789" y="575"/>
                </a:lnTo>
                <a:lnTo>
                  <a:pt x="789" y="575"/>
                </a:lnTo>
                <a:lnTo>
                  <a:pt x="789" y="575"/>
                </a:lnTo>
                <a:lnTo>
                  <a:pt x="789" y="575"/>
                </a:lnTo>
                <a:lnTo>
                  <a:pt x="789" y="576"/>
                </a:lnTo>
                <a:lnTo>
                  <a:pt x="789" y="576"/>
                </a:lnTo>
                <a:lnTo>
                  <a:pt x="789" y="576"/>
                </a:lnTo>
                <a:lnTo>
                  <a:pt x="789" y="576"/>
                </a:lnTo>
                <a:lnTo>
                  <a:pt x="789" y="578"/>
                </a:lnTo>
                <a:lnTo>
                  <a:pt x="789" y="578"/>
                </a:lnTo>
                <a:lnTo>
                  <a:pt x="789" y="578"/>
                </a:lnTo>
                <a:lnTo>
                  <a:pt x="789" y="578"/>
                </a:lnTo>
                <a:lnTo>
                  <a:pt x="788" y="578"/>
                </a:lnTo>
                <a:lnTo>
                  <a:pt x="788" y="579"/>
                </a:lnTo>
                <a:lnTo>
                  <a:pt x="788" y="579"/>
                </a:lnTo>
                <a:lnTo>
                  <a:pt x="788" y="579"/>
                </a:lnTo>
                <a:lnTo>
                  <a:pt x="788" y="580"/>
                </a:lnTo>
                <a:lnTo>
                  <a:pt x="788" y="580"/>
                </a:lnTo>
                <a:lnTo>
                  <a:pt x="787" y="580"/>
                </a:lnTo>
                <a:lnTo>
                  <a:pt x="787" y="580"/>
                </a:lnTo>
                <a:lnTo>
                  <a:pt x="787" y="580"/>
                </a:lnTo>
                <a:lnTo>
                  <a:pt x="787" y="582"/>
                </a:lnTo>
                <a:lnTo>
                  <a:pt x="787" y="582"/>
                </a:lnTo>
                <a:lnTo>
                  <a:pt x="787" y="582"/>
                </a:lnTo>
                <a:lnTo>
                  <a:pt x="787" y="583"/>
                </a:lnTo>
                <a:lnTo>
                  <a:pt x="787" y="583"/>
                </a:lnTo>
                <a:lnTo>
                  <a:pt x="787" y="583"/>
                </a:lnTo>
                <a:lnTo>
                  <a:pt x="787" y="583"/>
                </a:lnTo>
                <a:lnTo>
                  <a:pt x="787" y="583"/>
                </a:lnTo>
                <a:lnTo>
                  <a:pt x="788" y="584"/>
                </a:lnTo>
                <a:lnTo>
                  <a:pt x="787" y="584"/>
                </a:lnTo>
                <a:lnTo>
                  <a:pt x="787" y="586"/>
                </a:lnTo>
                <a:lnTo>
                  <a:pt x="788" y="586"/>
                </a:lnTo>
                <a:lnTo>
                  <a:pt x="788" y="586"/>
                </a:lnTo>
                <a:lnTo>
                  <a:pt x="788" y="586"/>
                </a:lnTo>
                <a:lnTo>
                  <a:pt x="788" y="587"/>
                </a:lnTo>
                <a:lnTo>
                  <a:pt x="788" y="587"/>
                </a:lnTo>
                <a:lnTo>
                  <a:pt x="789" y="587"/>
                </a:lnTo>
                <a:lnTo>
                  <a:pt x="789" y="589"/>
                </a:lnTo>
                <a:lnTo>
                  <a:pt x="789" y="589"/>
                </a:lnTo>
                <a:lnTo>
                  <a:pt x="789" y="589"/>
                </a:lnTo>
                <a:lnTo>
                  <a:pt x="789" y="589"/>
                </a:lnTo>
                <a:lnTo>
                  <a:pt x="789" y="589"/>
                </a:lnTo>
                <a:lnTo>
                  <a:pt x="789" y="590"/>
                </a:lnTo>
                <a:lnTo>
                  <a:pt x="789" y="590"/>
                </a:lnTo>
                <a:lnTo>
                  <a:pt x="788" y="590"/>
                </a:lnTo>
                <a:lnTo>
                  <a:pt x="788" y="591"/>
                </a:lnTo>
                <a:lnTo>
                  <a:pt x="789" y="591"/>
                </a:lnTo>
                <a:lnTo>
                  <a:pt x="789" y="591"/>
                </a:lnTo>
                <a:lnTo>
                  <a:pt x="788" y="591"/>
                </a:lnTo>
                <a:lnTo>
                  <a:pt x="788" y="591"/>
                </a:lnTo>
                <a:lnTo>
                  <a:pt x="789" y="591"/>
                </a:lnTo>
                <a:lnTo>
                  <a:pt x="788" y="593"/>
                </a:lnTo>
                <a:lnTo>
                  <a:pt x="789" y="593"/>
                </a:lnTo>
                <a:lnTo>
                  <a:pt x="788" y="593"/>
                </a:lnTo>
                <a:lnTo>
                  <a:pt x="788" y="593"/>
                </a:lnTo>
                <a:lnTo>
                  <a:pt x="788" y="593"/>
                </a:lnTo>
                <a:lnTo>
                  <a:pt x="788" y="594"/>
                </a:lnTo>
                <a:lnTo>
                  <a:pt x="788" y="594"/>
                </a:lnTo>
                <a:lnTo>
                  <a:pt x="788" y="594"/>
                </a:lnTo>
                <a:lnTo>
                  <a:pt x="788" y="595"/>
                </a:lnTo>
                <a:lnTo>
                  <a:pt x="788" y="595"/>
                </a:lnTo>
                <a:lnTo>
                  <a:pt x="788" y="595"/>
                </a:lnTo>
                <a:lnTo>
                  <a:pt x="789" y="595"/>
                </a:lnTo>
                <a:lnTo>
                  <a:pt x="789" y="597"/>
                </a:lnTo>
                <a:lnTo>
                  <a:pt x="789" y="597"/>
                </a:lnTo>
                <a:lnTo>
                  <a:pt x="789" y="597"/>
                </a:lnTo>
                <a:lnTo>
                  <a:pt x="789" y="597"/>
                </a:lnTo>
                <a:lnTo>
                  <a:pt x="789" y="597"/>
                </a:lnTo>
                <a:lnTo>
                  <a:pt x="789" y="598"/>
                </a:lnTo>
                <a:lnTo>
                  <a:pt x="789" y="598"/>
                </a:lnTo>
                <a:lnTo>
                  <a:pt x="789" y="598"/>
                </a:lnTo>
                <a:lnTo>
                  <a:pt x="789" y="598"/>
                </a:lnTo>
                <a:lnTo>
                  <a:pt x="789" y="600"/>
                </a:lnTo>
                <a:lnTo>
                  <a:pt x="789" y="600"/>
                </a:lnTo>
                <a:lnTo>
                  <a:pt x="789" y="600"/>
                </a:lnTo>
                <a:lnTo>
                  <a:pt x="789" y="600"/>
                </a:lnTo>
                <a:lnTo>
                  <a:pt x="789" y="601"/>
                </a:lnTo>
                <a:lnTo>
                  <a:pt x="789" y="601"/>
                </a:lnTo>
                <a:lnTo>
                  <a:pt x="789" y="602"/>
                </a:lnTo>
                <a:lnTo>
                  <a:pt x="789" y="602"/>
                </a:lnTo>
                <a:lnTo>
                  <a:pt x="789" y="602"/>
                </a:lnTo>
                <a:lnTo>
                  <a:pt x="789" y="602"/>
                </a:lnTo>
                <a:lnTo>
                  <a:pt x="789" y="604"/>
                </a:lnTo>
                <a:lnTo>
                  <a:pt x="789" y="604"/>
                </a:lnTo>
                <a:lnTo>
                  <a:pt x="789" y="605"/>
                </a:lnTo>
                <a:lnTo>
                  <a:pt x="789" y="605"/>
                </a:lnTo>
                <a:lnTo>
                  <a:pt x="789" y="605"/>
                </a:lnTo>
                <a:lnTo>
                  <a:pt x="789" y="605"/>
                </a:lnTo>
                <a:lnTo>
                  <a:pt x="789" y="606"/>
                </a:lnTo>
                <a:lnTo>
                  <a:pt x="789" y="606"/>
                </a:lnTo>
                <a:lnTo>
                  <a:pt x="789" y="606"/>
                </a:lnTo>
                <a:lnTo>
                  <a:pt x="791" y="606"/>
                </a:lnTo>
                <a:lnTo>
                  <a:pt x="791" y="606"/>
                </a:lnTo>
                <a:lnTo>
                  <a:pt x="791" y="606"/>
                </a:lnTo>
                <a:lnTo>
                  <a:pt x="791" y="606"/>
                </a:lnTo>
                <a:lnTo>
                  <a:pt x="792" y="606"/>
                </a:lnTo>
                <a:lnTo>
                  <a:pt x="791" y="606"/>
                </a:lnTo>
                <a:lnTo>
                  <a:pt x="791" y="608"/>
                </a:lnTo>
                <a:lnTo>
                  <a:pt x="791" y="608"/>
                </a:lnTo>
                <a:lnTo>
                  <a:pt x="792" y="608"/>
                </a:lnTo>
                <a:lnTo>
                  <a:pt x="792" y="608"/>
                </a:lnTo>
                <a:lnTo>
                  <a:pt x="792" y="608"/>
                </a:lnTo>
                <a:lnTo>
                  <a:pt x="792" y="608"/>
                </a:lnTo>
                <a:lnTo>
                  <a:pt x="792" y="608"/>
                </a:lnTo>
                <a:lnTo>
                  <a:pt x="793" y="608"/>
                </a:lnTo>
                <a:lnTo>
                  <a:pt x="793" y="608"/>
                </a:lnTo>
                <a:lnTo>
                  <a:pt x="793" y="608"/>
                </a:lnTo>
                <a:lnTo>
                  <a:pt x="793" y="608"/>
                </a:lnTo>
                <a:lnTo>
                  <a:pt x="793" y="609"/>
                </a:lnTo>
                <a:lnTo>
                  <a:pt x="793" y="609"/>
                </a:lnTo>
                <a:lnTo>
                  <a:pt x="795" y="609"/>
                </a:lnTo>
                <a:lnTo>
                  <a:pt x="795" y="609"/>
                </a:lnTo>
                <a:lnTo>
                  <a:pt x="795" y="609"/>
                </a:lnTo>
                <a:lnTo>
                  <a:pt x="795" y="610"/>
                </a:lnTo>
                <a:lnTo>
                  <a:pt x="795" y="610"/>
                </a:lnTo>
                <a:lnTo>
                  <a:pt x="795" y="610"/>
                </a:lnTo>
                <a:lnTo>
                  <a:pt x="795" y="612"/>
                </a:lnTo>
                <a:lnTo>
                  <a:pt x="796" y="612"/>
                </a:lnTo>
                <a:lnTo>
                  <a:pt x="796" y="612"/>
                </a:lnTo>
                <a:lnTo>
                  <a:pt x="796" y="613"/>
                </a:lnTo>
                <a:lnTo>
                  <a:pt x="795" y="613"/>
                </a:lnTo>
                <a:lnTo>
                  <a:pt x="795" y="613"/>
                </a:lnTo>
                <a:lnTo>
                  <a:pt x="795" y="613"/>
                </a:lnTo>
                <a:lnTo>
                  <a:pt x="795" y="613"/>
                </a:lnTo>
                <a:lnTo>
                  <a:pt x="795" y="613"/>
                </a:lnTo>
                <a:lnTo>
                  <a:pt x="793" y="613"/>
                </a:lnTo>
                <a:lnTo>
                  <a:pt x="793" y="612"/>
                </a:lnTo>
                <a:lnTo>
                  <a:pt x="792" y="612"/>
                </a:lnTo>
                <a:lnTo>
                  <a:pt x="792" y="612"/>
                </a:lnTo>
                <a:lnTo>
                  <a:pt x="792" y="612"/>
                </a:lnTo>
                <a:lnTo>
                  <a:pt x="792" y="612"/>
                </a:lnTo>
                <a:lnTo>
                  <a:pt x="791" y="612"/>
                </a:lnTo>
                <a:lnTo>
                  <a:pt x="791" y="612"/>
                </a:lnTo>
                <a:lnTo>
                  <a:pt x="789" y="612"/>
                </a:lnTo>
                <a:lnTo>
                  <a:pt x="789" y="612"/>
                </a:lnTo>
                <a:lnTo>
                  <a:pt x="789" y="610"/>
                </a:lnTo>
                <a:lnTo>
                  <a:pt x="789" y="610"/>
                </a:lnTo>
                <a:lnTo>
                  <a:pt x="788" y="610"/>
                </a:lnTo>
                <a:lnTo>
                  <a:pt x="788" y="610"/>
                </a:lnTo>
                <a:lnTo>
                  <a:pt x="788" y="610"/>
                </a:lnTo>
                <a:lnTo>
                  <a:pt x="788" y="610"/>
                </a:lnTo>
                <a:lnTo>
                  <a:pt x="787" y="610"/>
                </a:lnTo>
                <a:lnTo>
                  <a:pt x="787" y="610"/>
                </a:lnTo>
                <a:lnTo>
                  <a:pt x="787" y="610"/>
                </a:lnTo>
                <a:lnTo>
                  <a:pt x="787" y="610"/>
                </a:lnTo>
                <a:lnTo>
                  <a:pt x="787" y="610"/>
                </a:lnTo>
                <a:lnTo>
                  <a:pt x="785" y="610"/>
                </a:lnTo>
                <a:lnTo>
                  <a:pt x="785" y="610"/>
                </a:lnTo>
                <a:lnTo>
                  <a:pt x="785" y="612"/>
                </a:lnTo>
                <a:lnTo>
                  <a:pt x="785" y="612"/>
                </a:lnTo>
                <a:lnTo>
                  <a:pt x="784" y="612"/>
                </a:lnTo>
                <a:lnTo>
                  <a:pt x="784" y="612"/>
                </a:lnTo>
                <a:lnTo>
                  <a:pt x="784" y="612"/>
                </a:lnTo>
                <a:lnTo>
                  <a:pt x="784" y="613"/>
                </a:lnTo>
                <a:lnTo>
                  <a:pt x="784" y="613"/>
                </a:lnTo>
                <a:lnTo>
                  <a:pt x="784" y="613"/>
                </a:lnTo>
                <a:lnTo>
                  <a:pt x="784" y="613"/>
                </a:lnTo>
                <a:lnTo>
                  <a:pt x="784" y="615"/>
                </a:lnTo>
                <a:lnTo>
                  <a:pt x="784" y="613"/>
                </a:lnTo>
                <a:lnTo>
                  <a:pt x="782" y="613"/>
                </a:lnTo>
                <a:lnTo>
                  <a:pt x="780" y="613"/>
                </a:lnTo>
                <a:lnTo>
                  <a:pt x="778" y="613"/>
                </a:lnTo>
                <a:lnTo>
                  <a:pt x="776" y="613"/>
                </a:lnTo>
                <a:lnTo>
                  <a:pt x="774" y="615"/>
                </a:lnTo>
                <a:lnTo>
                  <a:pt x="773" y="616"/>
                </a:lnTo>
                <a:lnTo>
                  <a:pt x="770" y="617"/>
                </a:lnTo>
                <a:lnTo>
                  <a:pt x="769" y="619"/>
                </a:lnTo>
                <a:lnTo>
                  <a:pt x="769" y="619"/>
                </a:lnTo>
                <a:lnTo>
                  <a:pt x="767" y="619"/>
                </a:lnTo>
                <a:lnTo>
                  <a:pt x="767" y="619"/>
                </a:lnTo>
                <a:lnTo>
                  <a:pt x="766" y="619"/>
                </a:lnTo>
                <a:lnTo>
                  <a:pt x="765" y="619"/>
                </a:lnTo>
                <a:lnTo>
                  <a:pt x="763" y="619"/>
                </a:lnTo>
                <a:lnTo>
                  <a:pt x="762" y="619"/>
                </a:lnTo>
                <a:lnTo>
                  <a:pt x="762" y="619"/>
                </a:lnTo>
                <a:lnTo>
                  <a:pt x="762" y="619"/>
                </a:lnTo>
                <a:lnTo>
                  <a:pt x="762" y="620"/>
                </a:lnTo>
                <a:lnTo>
                  <a:pt x="761" y="620"/>
                </a:lnTo>
                <a:lnTo>
                  <a:pt x="759" y="620"/>
                </a:lnTo>
                <a:lnTo>
                  <a:pt x="759" y="620"/>
                </a:lnTo>
                <a:lnTo>
                  <a:pt x="758" y="620"/>
                </a:lnTo>
                <a:lnTo>
                  <a:pt x="758" y="621"/>
                </a:lnTo>
                <a:lnTo>
                  <a:pt x="756" y="621"/>
                </a:lnTo>
                <a:lnTo>
                  <a:pt x="756" y="621"/>
                </a:lnTo>
                <a:lnTo>
                  <a:pt x="756" y="621"/>
                </a:lnTo>
                <a:lnTo>
                  <a:pt x="755" y="621"/>
                </a:lnTo>
                <a:lnTo>
                  <a:pt x="754" y="621"/>
                </a:lnTo>
                <a:lnTo>
                  <a:pt x="752" y="623"/>
                </a:lnTo>
                <a:lnTo>
                  <a:pt x="752" y="623"/>
                </a:lnTo>
                <a:lnTo>
                  <a:pt x="751" y="624"/>
                </a:lnTo>
                <a:lnTo>
                  <a:pt x="750" y="624"/>
                </a:lnTo>
                <a:lnTo>
                  <a:pt x="748" y="626"/>
                </a:lnTo>
                <a:lnTo>
                  <a:pt x="748" y="626"/>
                </a:lnTo>
                <a:lnTo>
                  <a:pt x="748" y="626"/>
                </a:lnTo>
                <a:lnTo>
                  <a:pt x="748" y="626"/>
                </a:lnTo>
                <a:lnTo>
                  <a:pt x="747" y="624"/>
                </a:lnTo>
                <a:lnTo>
                  <a:pt x="747" y="624"/>
                </a:lnTo>
                <a:lnTo>
                  <a:pt x="746" y="624"/>
                </a:lnTo>
                <a:lnTo>
                  <a:pt x="746" y="624"/>
                </a:lnTo>
                <a:lnTo>
                  <a:pt x="746" y="624"/>
                </a:lnTo>
                <a:lnTo>
                  <a:pt x="744" y="624"/>
                </a:lnTo>
                <a:lnTo>
                  <a:pt x="744" y="624"/>
                </a:lnTo>
                <a:lnTo>
                  <a:pt x="743" y="624"/>
                </a:lnTo>
                <a:lnTo>
                  <a:pt x="743" y="626"/>
                </a:lnTo>
                <a:lnTo>
                  <a:pt x="743" y="627"/>
                </a:lnTo>
                <a:lnTo>
                  <a:pt x="743" y="628"/>
                </a:lnTo>
                <a:lnTo>
                  <a:pt x="740" y="628"/>
                </a:lnTo>
                <a:lnTo>
                  <a:pt x="740" y="628"/>
                </a:lnTo>
                <a:lnTo>
                  <a:pt x="739" y="628"/>
                </a:lnTo>
                <a:lnTo>
                  <a:pt x="737" y="628"/>
                </a:lnTo>
                <a:lnTo>
                  <a:pt x="735" y="627"/>
                </a:lnTo>
                <a:lnTo>
                  <a:pt x="732" y="627"/>
                </a:lnTo>
                <a:lnTo>
                  <a:pt x="730" y="626"/>
                </a:lnTo>
                <a:lnTo>
                  <a:pt x="729" y="624"/>
                </a:lnTo>
                <a:lnTo>
                  <a:pt x="729" y="624"/>
                </a:lnTo>
                <a:lnTo>
                  <a:pt x="729" y="624"/>
                </a:lnTo>
                <a:lnTo>
                  <a:pt x="728" y="623"/>
                </a:lnTo>
                <a:lnTo>
                  <a:pt x="728" y="623"/>
                </a:lnTo>
                <a:lnTo>
                  <a:pt x="728" y="621"/>
                </a:lnTo>
                <a:lnTo>
                  <a:pt x="726" y="620"/>
                </a:lnTo>
                <a:lnTo>
                  <a:pt x="726" y="620"/>
                </a:lnTo>
                <a:lnTo>
                  <a:pt x="726" y="619"/>
                </a:lnTo>
                <a:lnTo>
                  <a:pt x="726" y="619"/>
                </a:lnTo>
                <a:lnTo>
                  <a:pt x="725" y="619"/>
                </a:lnTo>
                <a:lnTo>
                  <a:pt x="724" y="619"/>
                </a:lnTo>
                <a:lnTo>
                  <a:pt x="724" y="620"/>
                </a:lnTo>
                <a:lnTo>
                  <a:pt x="722" y="620"/>
                </a:lnTo>
                <a:lnTo>
                  <a:pt x="722" y="620"/>
                </a:lnTo>
                <a:lnTo>
                  <a:pt x="722" y="620"/>
                </a:lnTo>
                <a:lnTo>
                  <a:pt x="721" y="620"/>
                </a:lnTo>
                <a:lnTo>
                  <a:pt x="721" y="621"/>
                </a:lnTo>
                <a:lnTo>
                  <a:pt x="720" y="621"/>
                </a:lnTo>
                <a:lnTo>
                  <a:pt x="720" y="621"/>
                </a:lnTo>
                <a:lnTo>
                  <a:pt x="718" y="621"/>
                </a:lnTo>
                <a:lnTo>
                  <a:pt x="718" y="621"/>
                </a:lnTo>
                <a:lnTo>
                  <a:pt x="717" y="621"/>
                </a:lnTo>
                <a:lnTo>
                  <a:pt x="715" y="621"/>
                </a:lnTo>
                <a:lnTo>
                  <a:pt x="714" y="621"/>
                </a:lnTo>
                <a:lnTo>
                  <a:pt x="714" y="621"/>
                </a:lnTo>
                <a:lnTo>
                  <a:pt x="714" y="621"/>
                </a:lnTo>
                <a:lnTo>
                  <a:pt x="713" y="621"/>
                </a:lnTo>
                <a:lnTo>
                  <a:pt x="713" y="621"/>
                </a:lnTo>
                <a:lnTo>
                  <a:pt x="713" y="621"/>
                </a:lnTo>
                <a:lnTo>
                  <a:pt x="711" y="623"/>
                </a:lnTo>
                <a:lnTo>
                  <a:pt x="711" y="624"/>
                </a:lnTo>
                <a:lnTo>
                  <a:pt x="711" y="626"/>
                </a:lnTo>
                <a:lnTo>
                  <a:pt x="709" y="631"/>
                </a:lnTo>
                <a:lnTo>
                  <a:pt x="709" y="631"/>
                </a:lnTo>
                <a:lnTo>
                  <a:pt x="709" y="632"/>
                </a:lnTo>
                <a:lnTo>
                  <a:pt x="709" y="632"/>
                </a:lnTo>
                <a:lnTo>
                  <a:pt x="709" y="632"/>
                </a:lnTo>
                <a:lnTo>
                  <a:pt x="709" y="634"/>
                </a:lnTo>
                <a:lnTo>
                  <a:pt x="710" y="634"/>
                </a:lnTo>
                <a:lnTo>
                  <a:pt x="710" y="634"/>
                </a:lnTo>
                <a:lnTo>
                  <a:pt x="711" y="632"/>
                </a:lnTo>
                <a:lnTo>
                  <a:pt x="711" y="632"/>
                </a:lnTo>
                <a:lnTo>
                  <a:pt x="713" y="632"/>
                </a:lnTo>
                <a:lnTo>
                  <a:pt x="713" y="632"/>
                </a:lnTo>
                <a:lnTo>
                  <a:pt x="713" y="632"/>
                </a:lnTo>
                <a:lnTo>
                  <a:pt x="714" y="632"/>
                </a:lnTo>
                <a:lnTo>
                  <a:pt x="714" y="632"/>
                </a:lnTo>
                <a:lnTo>
                  <a:pt x="714" y="632"/>
                </a:lnTo>
                <a:lnTo>
                  <a:pt x="715" y="632"/>
                </a:lnTo>
                <a:lnTo>
                  <a:pt x="715" y="632"/>
                </a:lnTo>
                <a:lnTo>
                  <a:pt x="715" y="632"/>
                </a:lnTo>
                <a:lnTo>
                  <a:pt x="715" y="632"/>
                </a:lnTo>
                <a:lnTo>
                  <a:pt x="717" y="632"/>
                </a:lnTo>
                <a:lnTo>
                  <a:pt x="717" y="632"/>
                </a:lnTo>
                <a:lnTo>
                  <a:pt x="717" y="634"/>
                </a:lnTo>
                <a:lnTo>
                  <a:pt x="717" y="634"/>
                </a:lnTo>
                <a:lnTo>
                  <a:pt x="717" y="634"/>
                </a:lnTo>
                <a:lnTo>
                  <a:pt x="718" y="634"/>
                </a:lnTo>
                <a:lnTo>
                  <a:pt x="718" y="635"/>
                </a:lnTo>
                <a:lnTo>
                  <a:pt x="718" y="635"/>
                </a:lnTo>
                <a:lnTo>
                  <a:pt x="718" y="635"/>
                </a:lnTo>
                <a:lnTo>
                  <a:pt x="718" y="635"/>
                </a:lnTo>
                <a:lnTo>
                  <a:pt x="718" y="635"/>
                </a:lnTo>
                <a:lnTo>
                  <a:pt x="718" y="636"/>
                </a:lnTo>
                <a:lnTo>
                  <a:pt x="720" y="636"/>
                </a:lnTo>
                <a:lnTo>
                  <a:pt x="720" y="636"/>
                </a:lnTo>
                <a:lnTo>
                  <a:pt x="721" y="636"/>
                </a:lnTo>
                <a:lnTo>
                  <a:pt x="721" y="636"/>
                </a:lnTo>
                <a:lnTo>
                  <a:pt x="721" y="636"/>
                </a:lnTo>
                <a:lnTo>
                  <a:pt x="721" y="638"/>
                </a:lnTo>
                <a:lnTo>
                  <a:pt x="721" y="638"/>
                </a:lnTo>
                <a:lnTo>
                  <a:pt x="721" y="638"/>
                </a:lnTo>
                <a:lnTo>
                  <a:pt x="721" y="638"/>
                </a:lnTo>
                <a:lnTo>
                  <a:pt x="722" y="638"/>
                </a:lnTo>
                <a:lnTo>
                  <a:pt x="722" y="638"/>
                </a:lnTo>
                <a:lnTo>
                  <a:pt x="724" y="639"/>
                </a:lnTo>
                <a:lnTo>
                  <a:pt x="722" y="641"/>
                </a:lnTo>
                <a:lnTo>
                  <a:pt x="722" y="642"/>
                </a:lnTo>
                <a:lnTo>
                  <a:pt x="722" y="643"/>
                </a:lnTo>
                <a:lnTo>
                  <a:pt x="722" y="643"/>
                </a:lnTo>
                <a:lnTo>
                  <a:pt x="724" y="643"/>
                </a:lnTo>
                <a:lnTo>
                  <a:pt x="724" y="643"/>
                </a:lnTo>
                <a:lnTo>
                  <a:pt x="724" y="645"/>
                </a:lnTo>
                <a:lnTo>
                  <a:pt x="725" y="645"/>
                </a:lnTo>
                <a:lnTo>
                  <a:pt x="725" y="645"/>
                </a:lnTo>
                <a:lnTo>
                  <a:pt x="725" y="645"/>
                </a:lnTo>
                <a:lnTo>
                  <a:pt x="726" y="646"/>
                </a:lnTo>
                <a:lnTo>
                  <a:pt x="726" y="646"/>
                </a:lnTo>
                <a:lnTo>
                  <a:pt x="726" y="646"/>
                </a:lnTo>
                <a:lnTo>
                  <a:pt x="726" y="646"/>
                </a:lnTo>
                <a:lnTo>
                  <a:pt x="726" y="647"/>
                </a:lnTo>
                <a:lnTo>
                  <a:pt x="726" y="647"/>
                </a:lnTo>
                <a:lnTo>
                  <a:pt x="726" y="647"/>
                </a:lnTo>
                <a:lnTo>
                  <a:pt x="726" y="647"/>
                </a:lnTo>
                <a:lnTo>
                  <a:pt x="726" y="649"/>
                </a:lnTo>
                <a:lnTo>
                  <a:pt x="726" y="649"/>
                </a:lnTo>
                <a:lnTo>
                  <a:pt x="726" y="649"/>
                </a:lnTo>
                <a:lnTo>
                  <a:pt x="728" y="649"/>
                </a:lnTo>
                <a:lnTo>
                  <a:pt x="728" y="650"/>
                </a:lnTo>
                <a:lnTo>
                  <a:pt x="728" y="650"/>
                </a:lnTo>
                <a:lnTo>
                  <a:pt x="728" y="650"/>
                </a:lnTo>
                <a:lnTo>
                  <a:pt x="728" y="652"/>
                </a:lnTo>
                <a:lnTo>
                  <a:pt x="728" y="652"/>
                </a:lnTo>
                <a:lnTo>
                  <a:pt x="729" y="652"/>
                </a:lnTo>
                <a:lnTo>
                  <a:pt x="729" y="653"/>
                </a:lnTo>
                <a:lnTo>
                  <a:pt x="729" y="653"/>
                </a:lnTo>
                <a:lnTo>
                  <a:pt x="729" y="652"/>
                </a:lnTo>
                <a:lnTo>
                  <a:pt x="729" y="652"/>
                </a:lnTo>
                <a:lnTo>
                  <a:pt x="730" y="652"/>
                </a:lnTo>
                <a:lnTo>
                  <a:pt x="730" y="652"/>
                </a:lnTo>
                <a:lnTo>
                  <a:pt x="732" y="652"/>
                </a:lnTo>
                <a:lnTo>
                  <a:pt x="732" y="653"/>
                </a:lnTo>
                <a:lnTo>
                  <a:pt x="730" y="653"/>
                </a:lnTo>
                <a:lnTo>
                  <a:pt x="730" y="653"/>
                </a:lnTo>
                <a:lnTo>
                  <a:pt x="730" y="654"/>
                </a:lnTo>
                <a:lnTo>
                  <a:pt x="730" y="654"/>
                </a:lnTo>
                <a:lnTo>
                  <a:pt x="730" y="654"/>
                </a:lnTo>
                <a:lnTo>
                  <a:pt x="730" y="654"/>
                </a:lnTo>
                <a:lnTo>
                  <a:pt x="732" y="654"/>
                </a:lnTo>
                <a:lnTo>
                  <a:pt x="732" y="656"/>
                </a:lnTo>
                <a:lnTo>
                  <a:pt x="732" y="656"/>
                </a:lnTo>
                <a:lnTo>
                  <a:pt x="733" y="656"/>
                </a:lnTo>
                <a:lnTo>
                  <a:pt x="733" y="656"/>
                </a:lnTo>
                <a:lnTo>
                  <a:pt x="735" y="656"/>
                </a:lnTo>
                <a:lnTo>
                  <a:pt x="735" y="656"/>
                </a:lnTo>
                <a:lnTo>
                  <a:pt x="735" y="656"/>
                </a:lnTo>
                <a:lnTo>
                  <a:pt x="735" y="656"/>
                </a:lnTo>
                <a:lnTo>
                  <a:pt x="735" y="657"/>
                </a:lnTo>
                <a:lnTo>
                  <a:pt x="736" y="657"/>
                </a:lnTo>
                <a:lnTo>
                  <a:pt x="736" y="656"/>
                </a:lnTo>
                <a:lnTo>
                  <a:pt x="736" y="656"/>
                </a:lnTo>
                <a:lnTo>
                  <a:pt x="736" y="654"/>
                </a:lnTo>
                <a:lnTo>
                  <a:pt x="737" y="654"/>
                </a:lnTo>
                <a:lnTo>
                  <a:pt x="737" y="654"/>
                </a:lnTo>
                <a:lnTo>
                  <a:pt x="737" y="654"/>
                </a:lnTo>
                <a:lnTo>
                  <a:pt x="739" y="654"/>
                </a:lnTo>
                <a:lnTo>
                  <a:pt x="739" y="656"/>
                </a:lnTo>
                <a:lnTo>
                  <a:pt x="739" y="656"/>
                </a:lnTo>
                <a:lnTo>
                  <a:pt x="740" y="656"/>
                </a:lnTo>
                <a:lnTo>
                  <a:pt x="740" y="654"/>
                </a:lnTo>
                <a:lnTo>
                  <a:pt x="740" y="654"/>
                </a:lnTo>
                <a:lnTo>
                  <a:pt x="740" y="654"/>
                </a:lnTo>
                <a:lnTo>
                  <a:pt x="740" y="656"/>
                </a:lnTo>
                <a:lnTo>
                  <a:pt x="740" y="656"/>
                </a:lnTo>
                <a:lnTo>
                  <a:pt x="740" y="656"/>
                </a:lnTo>
                <a:lnTo>
                  <a:pt x="741" y="656"/>
                </a:lnTo>
                <a:lnTo>
                  <a:pt x="741" y="656"/>
                </a:lnTo>
                <a:lnTo>
                  <a:pt x="741" y="656"/>
                </a:lnTo>
                <a:lnTo>
                  <a:pt x="743" y="656"/>
                </a:lnTo>
                <a:lnTo>
                  <a:pt x="743" y="656"/>
                </a:lnTo>
                <a:lnTo>
                  <a:pt x="743" y="656"/>
                </a:lnTo>
                <a:lnTo>
                  <a:pt x="744" y="656"/>
                </a:lnTo>
                <a:lnTo>
                  <a:pt x="744" y="656"/>
                </a:lnTo>
                <a:lnTo>
                  <a:pt x="746" y="656"/>
                </a:lnTo>
                <a:lnTo>
                  <a:pt x="746" y="656"/>
                </a:lnTo>
                <a:lnTo>
                  <a:pt x="746" y="656"/>
                </a:lnTo>
                <a:lnTo>
                  <a:pt x="746" y="656"/>
                </a:lnTo>
                <a:lnTo>
                  <a:pt x="746" y="656"/>
                </a:lnTo>
                <a:lnTo>
                  <a:pt x="746" y="657"/>
                </a:lnTo>
                <a:lnTo>
                  <a:pt x="747" y="657"/>
                </a:lnTo>
                <a:lnTo>
                  <a:pt x="747" y="657"/>
                </a:lnTo>
                <a:lnTo>
                  <a:pt x="747" y="657"/>
                </a:lnTo>
                <a:lnTo>
                  <a:pt x="748" y="657"/>
                </a:lnTo>
                <a:lnTo>
                  <a:pt x="748" y="657"/>
                </a:lnTo>
                <a:lnTo>
                  <a:pt x="748" y="657"/>
                </a:lnTo>
                <a:lnTo>
                  <a:pt x="748" y="657"/>
                </a:lnTo>
                <a:lnTo>
                  <a:pt x="750" y="657"/>
                </a:lnTo>
                <a:lnTo>
                  <a:pt x="750" y="657"/>
                </a:lnTo>
                <a:lnTo>
                  <a:pt x="751" y="657"/>
                </a:lnTo>
                <a:lnTo>
                  <a:pt x="751" y="658"/>
                </a:lnTo>
                <a:lnTo>
                  <a:pt x="751" y="658"/>
                </a:lnTo>
                <a:lnTo>
                  <a:pt x="751" y="658"/>
                </a:lnTo>
                <a:lnTo>
                  <a:pt x="751" y="660"/>
                </a:lnTo>
                <a:lnTo>
                  <a:pt x="751" y="660"/>
                </a:lnTo>
                <a:lnTo>
                  <a:pt x="751" y="660"/>
                </a:lnTo>
                <a:lnTo>
                  <a:pt x="751" y="660"/>
                </a:lnTo>
                <a:lnTo>
                  <a:pt x="752" y="660"/>
                </a:lnTo>
                <a:lnTo>
                  <a:pt x="752" y="660"/>
                </a:lnTo>
                <a:lnTo>
                  <a:pt x="752" y="660"/>
                </a:lnTo>
                <a:lnTo>
                  <a:pt x="752" y="660"/>
                </a:lnTo>
                <a:lnTo>
                  <a:pt x="754" y="658"/>
                </a:lnTo>
                <a:lnTo>
                  <a:pt x="754" y="658"/>
                </a:lnTo>
                <a:lnTo>
                  <a:pt x="754" y="658"/>
                </a:lnTo>
                <a:lnTo>
                  <a:pt x="754" y="660"/>
                </a:lnTo>
                <a:lnTo>
                  <a:pt x="755" y="660"/>
                </a:lnTo>
                <a:lnTo>
                  <a:pt x="755" y="660"/>
                </a:lnTo>
                <a:lnTo>
                  <a:pt x="755" y="660"/>
                </a:lnTo>
                <a:lnTo>
                  <a:pt x="756" y="660"/>
                </a:lnTo>
                <a:lnTo>
                  <a:pt x="756" y="660"/>
                </a:lnTo>
                <a:lnTo>
                  <a:pt x="756" y="660"/>
                </a:lnTo>
                <a:lnTo>
                  <a:pt x="756" y="660"/>
                </a:lnTo>
                <a:lnTo>
                  <a:pt x="758" y="660"/>
                </a:lnTo>
                <a:lnTo>
                  <a:pt x="758" y="660"/>
                </a:lnTo>
                <a:lnTo>
                  <a:pt x="758" y="660"/>
                </a:lnTo>
                <a:lnTo>
                  <a:pt x="759" y="660"/>
                </a:lnTo>
                <a:lnTo>
                  <a:pt x="759" y="660"/>
                </a:lnTo>
                <a:lnTo>
                  <a:pt x="759" y="660"/>
                </a:lnTo>
                <a:lnTo>
                  <a:pt x="759" y="660"/>
                </a:lnTo>
                <a:lnTo>
                  <a:pt x="759" y="660"/>
                </a:lnTo>
                <a:lnTo>
                  <a:pt x="759" y="658"/>
                </a:lnTo>
                <a:lnTo>
                  <a:pt x="761" y="658"/>
                </a:lnTo>
                <a:lnTo>
                  <a:pt x="761" y="658"/>
                </a:lnTo>
                <a:lnTo>
                  <a:pt x="761" y="658"/>
                </a:lnTo>
                <a:lnTo>
                  <a:pt x="762" y="658"/>
                </a:lnTo>
                <a:lnTo>
                  <a:pt x="762" y="658"/>
                </a:lnTo>
                <a:lnTo>
                  <a:pt x="762" y="658"/>
                </a:lnTo>
                <a:lnTo>
                  <a:pt x="762" y="657"/>
                </a:lnTo>
                <a:lnTo>
                  <a:pt x="763" y="657"/>
                </a:lnTo>
                <a:lnTo>
                  <a:pt x="763" y="657"/>
                </a:lnTo>
                <a:lnTo>
                  <a:pt x="765" y="657"/>
                </a:lnTo>
                <a:lnTo>
                  <a:pt x="765" y="658"/>
                </a:lnTo>
                <a:lnTo>
                  <a:pt x="765" y="658"/>
                </a:lnTo>
                <a:lnTo>
                  <a:pt x="765" y="658"/>
                </a:lnTo>
                <a:lnTo>
                  <a:pt x="765" y="660"/>
                </a:lnTo>
                <a:lnTo>
                  <a:pt x="765" y="660"/>
                </a:lnTo>
                <a:lnTo>
                  <a:pt x="765" y="660"/>
                </a:lnTo>
                <a:lnTo>
                  <a:pt x="765" y="660"/>
                </a:lnTo>
                <a:lnTo>
                  <a:pt x="765" y="660"/>
                </a:lnTo>
                <a:lnTo>
                  <a:pt x="763" y="660"/>
                </a:lnTo>
                <a:lnTo>
                  <a:pt x="763" y="661"/>
                </a:lnTo>
                <a:lnTo>
                  <a:pt x="763" y="661"/>
                </a:lnTo>
                <a:lnTo>
                  <a:pt x="765" y="662"/>
                </a:lnTo>
                <a:lnTo>
                  <a:pt x="765" y="662"/>
                </a:lnTo>
                <a:lnTo>
                  <a:pt x="765" y="662"/>
                </a:lnTo>
                <a:lnTo>
                  <a:pt x="766" y="662"/>
                </a:lnTo>
                <a:lnTo>
                  <a:pt x="766" y="662"/>
                </a:lnTo>
                <a:lnTo>
                  <a:pt x="767" y="662"/>
                </a:lnTo>
                <a:lnTo>
                  <a:pt x="767" y="662"/>
                </a:lnTo>
                <a:lnTo>
                  <a:pt x="767" y="662"/>
                </a:lnTo>
                <a:lnTo>
                  <a:pt x="767" y="662"/>
                </a:lnTo>
                <a:lnTo>
                  <a:pt x="769" y="662"/>
                </a:lnTo>
                <a:lnTo>
                  <a:pt x="769" y="664"/>
                </a:lnTo>
                <a:lnTo>
                  <a:pt x="769" y="664"/>
                </a:lnTo>
                <a:lnTo>
                  <a:pt x="770" y="664"/>
                </a:lnTo>
                <a:lnTo>
                  <a:pt x="770" y="664"/>
                </a:lnTo>
                <a:lnTo>
                  <a:pt x="770" y="664"/>
                </a:lnTo>
                <a:lnTo>
                  <a:pt x="770" y="664"/>
                </a:lnTo>
                <a:lnTo>
                  <a:pt x="770" y="662"/>
                </a:lnTo>
                <a:lnTo>
                  <a:pt x="770" y="662"/>
                </a:lnTo>
                <a:lnTo>
                  <a:pt x="772" y="662"/>
                </a:lnTo>
                <a:lnTo>
                  <a:pt x="772" y="662"/>
                </a:lnTo>
                <a:lnTo>
                  <a:pt x="773" y="662"/>
                </a:lnTo>
                <a:lnTo>
                  <a:pt x="773" y="662"/>
                </a:lnTo>
                <a:lnTo>
                  <a:pt x="773" y="662"/>
                </a:lnTo>
                <a:lnTo>
                  <a:pt x="774" y="662"/>
                </a:lnTo>
                <a:lnTo>
                  <a:pt x="774" y="662"/>
                </a:lnTo>
                <a:lnTo>
                  <a:pt x="776" y="662"/>
                </a:lnTo>
                <a:lnTo>
                  <a:pt x="776" y="662"/>
                </a:lnTo>
                <a:lnTo>
                  <a:pt x="776" y="662"/>
                </a:lnTo>
                <a:lnTo>
                  <a:pt x="776" y="662"/>
                </a:lnTo>
                <a:lnTo>
                  <a:pt x="776" y="664"/>
                </a:lnTo>
                <a:lnTo>
                  <a:pt x="776" y="664"/>
                </a:lnTo>
                <a:lnTo>
                  <a:pt x="777" y="665"/>
                </a:lnTo>
                <a:lnTo>
                  <a:pt x="777" y="665"/>
                </a:lnTo>
                <a:lnTo>
                  <a:pt x="777" y="665"/>
                </a:lnTo>
                <a:lnTo>
                  <a:pt x="777" y="665"/>
                </a:lnTo>
                <a:lnTo>
                  <a:pt x="778" y="665"/>
                </a:lnTo>
                <a:lnTo>
                  <a:pt x="778" y="665"/>
                </a:lnTo>
                <a:lnTo>
                  <a:pt x="778" y="665"/>
                </a:lnTo>
                <a:lnTo>
                  <a:pt x="778" y="665"/>
                </a:lnTo>
                <a:lnTo>
                  <a:pt x="780" y="665"/>
                </a:lnTo>
                <a:lnTo>
                  <a:pt x="780" y="665"/>
                </a:lnTo>
                <a:lnTo>
                  <a:pt x="781" y="665"/>
                </a:lnTo>
                <a:lnTo>
                  <a:pt x="781" y="665"/>
                </a:lnTo>
                <a:lnTo>
                  <a:pt x="781" y="665"/>
                </a:lnTo>
                <a:lnTo>
                  <a:pt x="781" y="665"/>
                </a:lnTo>
                <a:lnTo>
                  <a:pt x="781" y="665"/>
                </a:lnTo>
                <a:lnTo>
                  <a:pt x="782" y="665"/>
                </a:lnTo>
                <a:lnTo>
                  <a:pt x="782" y="667"/>
                </a:lnTo>
                <a:lnTo>
                  <a:pt x="782" y="667"/>
                </a:lnTo>
                <a:lnTo>
                  <a:pt x="782" y="668"/>
                </a:lnTo>
                <a:lnTo>
                  <a:pt x="784" y="668"/>
                </a:lnTo>
                <a:lnTo>
                  <a:pt x="784" y="667"/>
                </a:lnTo>
                <a:lnTo>
                  <a:pt x="784" y="667"/>
                </a:lnTo>
                <a:lnTo>
                  <a:pt x="785" y="667"/>
                </a:lnTo>
                <a:lnTo>
                  <a:pt x="785" y="667"/>
                </a:lnTo>
                <a:lnTo>
                  <a:pt x="785" y="667"/>
                </a:lnTo>
                <a:lnTo>
                  <a:pt x="785" y="668"/>
                </a:lnTo>
                <a:lnTo>
                  <a:pt x="787" y="668"/>
                </a:lnTo>
                <a:lnTo>
                  <a:pt x="787" y="668"/>
                </a:lnTo>
                <a:lnTo>
                  <a:pt x="787" y="668"/>
                </a:lnTo>
                <a:lnTo>
                  <a:pt x="787" y="668"/>
                </a:lnTo>
                <a:lnTo>
                  <a:pt x="788" y="668"/>
                </a:lnTo>
                <a:lnTo>
                  <a:pt x="788" y="668"/>
                </a:lnTo>
                <a:lnTo>
                  <a:pt x="788" y="668"/>
                </a:lnTo>
                <a:lnTo>
                  <a:pt x="787" y="669"/>
                </a:lnTo>
                <a:lnTo>
                  <a:pt x="787" y="669"/>
                </a:lnTo>
                <a:lnTo>
                  <a:pt x="787" y="671"/>
                </a:lnTo>
                <a:lnTo>
                  <a:pt x="787" y="671"/>
                </a:lnTo>
                <a:lnTo>
                  <a:pt x="787" y="671"/>
                </a:lnTo>
                <a:lnTo>
                  <a:pt x="787" y="671"/>
                </a:lnTo>
                <a:lnTo>
                  <a:pt x="787" y="672"/>
                </a:lnTo>
                <a:lnTo>
                  <a:pt x="787" y="672"/>
                </a:lnTo>
                <a:lnTo>
                  <a:pt x="787" y="672"/>
                </a:lnTo>
                <a:lnTo>
                  <a:pt x="788" y="672"/>
                </a:lnTo>
                <a:lnTo>
                  <a:pt x="788" y="672"/>
                </a:lnTo>
                <a:lnTo>
                  <a:pt x="788" y="673"/>
                </a:lnTo>
                <a:lnTo>
                  <a:pt x="788" y="673"/>
                </a:lnTo>
                <a:lnTo>
                  <a:pt x="788" y="673"/>
                </a:lnTo>
                <a:lnTo>
                  <a:pt x="789" y="673"/>
                </a:lnTo>
                <a:lnTo>
                  <a:pt x="789" y="675"/>
                </a:lnTo>
                <a:lnTo>
                  <a:pt x="789" y="675"/>
                </a:lnTo>
                <a:lnTo>
                  <a:pt x="791" y="675"/>
                </a:lnTo>
                <a:lnTo>
                  <a:pt x="791" y="675"/>
                </a:lnTo>
                <a:lnTo>
                  <a:pt x="792" y="675"/>
                </a:lnTo>
                <a:lnTo>
                  <a:pt x="792" y="676"/>
                </a:lnTo>
                <a:lnTo>
                  <a:pt x="792" y="676"/>
                </a:lnTo>
                <a:lnTo>
                  <a:pt x="792" y="676"/>
                </a:lnTo>
                <a:lnTo>
                  <a:pt x="792" y="676"/>
                </a:lnTo>
                <a:lnTo>
                  <a:pt x="792" y="676"/>
                </a:lnTo>
                <a:lnTo>
                  <a:pt x="793" y="676"/>
                </a:lnTo>
                <a:lnTo>
                  <a:pt x="793" y="676"/>
                </a:lnTo>
                <a:lnTo>
                  <a:pt x="795" y="678"/>
                </a:lnTo>
                <a:lnTo>
                  <a:pt x="795" y="678"/>
                </a:lnTo>
                <a:lnTo>
                  <a:pt x="795" y="678"/>
                </a:lnTo>
                <a:lnTo>
                  <a:pt x="795" y="679"/>
                </a:lnTo>
                <a:lnTo>
                  <a:pt x="796" y="679"/>
                </a:lnTo>
                <a:lnTo>
                  <a:pt x="796" y="679"/>
                </a:lnTo>
                <a:lnTo>
                  <a:pt x="796" y="678"/>
                </a:lnTo>
                <a:lnTo>
                  <a:pt x="798" y="678"/>
                </a:lnTo>
                <a:lnTo>
                  <a:pt x="798" y="678"/>
                </a:lnTo>
                <a:lnTo>
                  <a:pt x="799" y="678"/>
                </a:lnTo>
                <a:lnTo>
                  <a:pt x="799" y="678"/>
                </a:lnTo>
                <a:lnTo>
                  <a:pt x="800" y="678"/>
                </a:lnTo>
                <a:lnTo>
                  <a:pt x="800" y="678"/>
                </a:lnTo>
                <a:lnTo>
                  <a:pt x="800" y="678"/>
                </a:lnTo>
                <a:lnTo>
                  <a:pt x="800" y="678"/>
                </a:lnTo>
                <a:lnTo>
                  <a:pt x="802" y="678"/>
                </a:lnTo>
                <a:lnTo>
                  <a:pt x="802" y="678"/>
                </a:lnTo>
                <a:lnTo>
                  <a:pt x="803" y="678"/>
                </a:lnTo>
                <a:lnTo>
                  <a:pt x="803" y="678"/>
                </a:lnTo>
                <a:lnTo>
                  <a:pt x="803" y="679"/>
                </a:lnTo>
                <a:lnTo>
                  <a:pt x="803" y="679"/>
                </a:lnTo>
                <a:lnTo>
                  <a:pt x="803" y="679"/>
                </a:lnTo>
                <a:lnTo>
                  <a:pt x="803" y="680"/>
                </a:lnTo>
                <a:lnTo>
                  <a:pt x="803" y="680"/>
                </a:lnTo>
                <a:lnTo>
                  <a:pt x="803" y="682"/>
                </a:lnTo>
                <a:lnTo>
                  <a:pt x="803" y="682"/>
                </a:lnTo>
                <a:lnTo>
                  <a:pt x="803" y="682"/>
                </a:lnTo>
                <a:lnTo>
                  <a:pt x="803" y="683"/>
                </a:lnTo>
                <a:lnTo>
                  <a:pt x="804" y="683"/>
                </a:lnTo>
                <a:lnTo>
                  <a:pt x="804" y="684"/>
                </a:lnTo>
                <a:lnTo>
                  <a:pt x="806" y="684"/>
                </a:lnTo>
                <a:lnTo>
                  <a:pt x="806" y="683"/>
                </a:lnTo>
                <a:lnTo>
                  <a:pt x="806" y="683"/>
                </a:lnTo>
                <a:lnTo>
                  <a:pt x="807" y="683"/>
                </a:lnTo>
                <a:lnTo>
                  <a:pt x="807" y="683"/>
                </a:lnTo>
                <a:lnTo>
                  <a:pt x="808" y="683"/>
                </a:lnTo>
                <a:lnTo>
                  <a:pt x="808" y="683"/>
                </a:lnTo>
                <a:lnTo>
                  <a:pt x="808" y="683"/>
                </a:lnTo>
                <a:lnTo>
                  <a:pt x="810" y="682"/>
                </a:lnTo>
                <a:lnTo>
                  <a:pt x="810" y="682"/>
                </a:lnTo>
                <a:lnTo>
                  <a:pt x="810" y="682"/>
                </a:lnTo>
                <a:lnTo>
                  <a:pt x="810" y="682"/>
                </a:lnTo>
                <a:lnTo>
                  <a:pt x="810" y="680"/>
                </a:lnTo>
                <a:lnTo>
                  <a:pt x="811" y="680"/>
                </a:lnTo>
                <a:lnTo>
                  <a:pt x="811" y="680"/>
                </a:lnTo>
                <a:lnTo>
                  <a:pt x="811" y="680"/>
                </a:lnTo>
                <a:lnTo>
                  <a:pt x="811" y="679"/>
                </a:lnTo>
                <a:lnTo>
                  <a:pt x="811" y="679"/>
                </a:lnTo>
                <a:lnTo>
                  <a:pt x="811" y="679"/>
                </a:lnTo>
                <a:lnTo>
                  <a:pt x="811" y="679"/>
                </a:lnTo>
                <a:lnTo>
                  <a:pt x="810" y="678"/>
                </a:lnTo>
                <a:lnTo>
                  <a:pt x="810" y="678"/>
                </a:lnTo>
                <a:lnTo>
                  <a:pt x="810" y="676"/>
                </a:lnTo>
                <a:lnTo>
                  <a:pt x="810" y="676"/>
                </a:lnTo>
                <a:lnTo>
                  <a:pt x="810" y="676"/>
                </a:lnTo>
                <a:lnTo>
                  <a:pt x="810" y="676"/>
                </a:lnTo>
                <a:lnTo>
                  <a:pt x="810" y="676"/>
                </a:lnTo>
                <a:lnTo>
                  <a:pt x="810" y="675"/>
                </a:lnTo>
                <a:lnTo>
                  <a:pt x="811" y="675"/>
                </a:lnTo>
                <a:lnTo>
                  <a:pt x="811" y="675"/>
                </a:lnTo>
                <a:lnTo>
                  <a:pt x="811" y="673"/>
                </a:lnTo>
                <a:lnTo>
                  <a:pt x="811" y="673"/>
                </a:lnTo>
                <a:lnTo>
                  <a:pt x="811" y="673"/>
                </a:lnTo>
                <a:lnTo>
                  <a:pt x="813" y="673"/>
                </a:lnTo>
                <a:lnTo>
                  <a:pt x="813" y="673"/>
                </a:lnTo>
                <a:lnTo>
                  <a:pt x="814" y="673"/>
                </a:lnTo>
                <a:lnTo>
                  <a:pt x="814" y="672"/>
                </a:lnTo>
                <a:lnTo>
                  <a:pt x="814" y="672"/>
                </a:lnTo>
                <a:lnTo>
                  <a:pt x="814" y="672"/>
                </a:lnTo>
                <a:lnTo>
                  <a:pt x="814" y="671"/>
                </a:lnTo>
                <a:lnTo>
                  <a:pt x="814" y="671"/>
                </a:lnTo>
                <a:lnTo>
                  <a:pt x="815" y="671"/>
                </a:lnTo>
                <a:lnTo>
                  <a:pt x="815" y="671"/>
                </a:lnTo>
                <a:lnTo>
                  <a:pt x="817" y="671"/>
                </a:lnTo>
                <a:lnTo>
                  <a:pt x="817" y="671"/>
                </a:lnTo>
                <a:lnTo>
                  <a:pt x="817" y="671"/>
                </a:lnTo>
                <a:lnTo>
                  <a:pt x="817" y="671"/>
                </a:lnTo>
                <a:lnTo>
                  <a:pt x="818" y="671"/>
                </a:lnTo>
                <a:lnTo>
                  <a:pt x="818" y="669"/>
                </a:lnTo>
                <a:lnTo>
                  <a:pt x="818" y="669"/>
                </a:lnTo>
                <a:lnTo>
                  <a:pt x="819" y="669"/>
                </a:lnTo>
                <a:lnTo>
                  <a:pt x="819" y="669"/>
                </a:lnTo>
                <a:lnTo>
                  <a:pt x="819" y="669"/>
                </a:lnTo>
                <a:lnTo>
                  <a:pt x="819" y="668"/>
                </a:lnTo>
                <a:lnTo>
                  <a:pt x="819" y="668"/>
                </a:lnTo>
                <a:lnTo>
                  <a:pt x="819" y="668"/>
                </a:lnTo>
                <a:lnTo>
                  <a:pt x="821" y="668"/>
                </a:lnTo>
                <a:lnTo>
                  <a:pt x="821" y="668"/>
                </a:lnTo>
                <a:lnTo>
                  <a:pt x="821" y="668"/>
                </a:lnTo>
                <a:lnTo>
                  <a:pt x="822" y="669"/>
                </a:lnTo>
                <a:lnTo>
                  <a:pt x="822" y="669"/>
                </a:lnTo>
                <a:lnTo>
                  <a:pt x="822" y="671"/>
                </a:lnTo>
                <a:lnTo>
                  <a:pt x="822" y="671"/>
                </a:lnTo>
                <a:lnTo>
                  <a:pt x="822" y="669"/>
                </a:lnTo>
                <a:lnTo>
                  <a:pt x="824" y="669"/>
                </a:lnTo>
                <a:lnTo>
                  <a:pt x="824" y="669"/>
                </a:lnTo>
                <a:lnTo>
                  <a:pt x="824" y="669"/>
                </a:lnTo>
                <a:lnTo>
                  <a:pt x="825" y="669"/>
                </a:lnTo>
                <a:lnTo>
                  <a:pt x="825" y="669"/>
                </a:lnTo>
                <a:lnTo>
                  <a:pt x="825" y="668"/>
                </a:lnTo>
                <a:lnTo>
                  <a:pt x="825" y="668"/>
                </a:lnTo>
                <a:lnTo>
                  <a:pt x="826" y="668"/>
                </a:lnTo>
                <a:lnTo>
                  <a:pt x="826" y="668"/>
                </a:lnTo>
                <a:lnTo>
                  <a:pt x="828" y="668"/>
                </a:lnTo>
                <a:lnTo>
                  <a:pt x="828" y="668"/>
                </a:lnTo>
                <a:lnTo>
                  <a:pt x="829" y="669"/>
                </a:lnTo>
                <a:lnTo>
                  <a:pt x="829" y="669"/>
                </a:lnTo>
                <a:lnTo>
                  <a:pt x="830" y="669"/>
                </a:lnTo>
                <a:lnTo>
                  <a:pt x="830" y="669"/>
                </a:lnTo>
                <a:lnTo>
                  <a:pt x="830" y="669"/>
                </a:lnTo>
                <a:lnTo>
                  <a:pt x="830" y="668"/>
                </a:lnTo>
                <a:lnTo>
                  <a:pt x="830" y="668"/>
                </a:lnTo>
                <a:lnTo>
                  <a:pt x="830" y="668"/>
                </a:lnTo>
                <a:lnTo>
                  <a:pt x="832" y="667"/>
                </a:lnTo>
                <a:lnTo>
                  <a:pt x="832" y="667"/>
                </a:lnTo>
                <a:lnTo>
                  <a:pt x="833" y="667"/>
                </a:lnTo>
                <a:lnTo>
                  <a:pt x="833" y="665"/>
                </a:lnTo>
                <a:lnTo>
                  <a:pt x="832" y="665"/>
                </a:lnTo>
                <a:lnTo>
                  <a:pt x="832" y="665"/>
                </a:lnTo>
                <a:lnTo>
                  <a:pt x="832" y="665"/>
                </a:lnTo>
                <a:lnTo>
                  <a:pt x="830" y="665"/>
                </a:lnTo>
                <a:lnTo>
                  <a:pt x="830" y="665"/>
                </a:lnTo>
                <a:lnTo>
                  <a:pt x="830" y="664"/>
                </a:lnTo>
                <a:lnTo>
                  <a:pt x="830" y="664"/>
                </a:lnTo>
                <a:lnTo>
                  <a:pt x="832" y="664"/>
                </a:lnTo>
                <a:lnTo>
                  <a:pt x="832" y="662"/>
                </a:lnTo>
                <a:lnTo>
                  <a:pt x="833" y="662"/>
                </a:lnTo>
                <a:lnTo>
                  <a:pt x="833" y="662"/>
                </a:lnTo>
                <a:lnTo>
                  <a:pt x="834" y="662"/>
                </a:lnTo>
                <a:lnTo>
                  <a:pt x="836" y="662"/>
                </a:lnTo>
                <a:lnTo>
                  <a:pt x="836" y="662"/>
                </a:lnTo>
                <a:lnTo>
                  <a:pt x="836" y="662"/>
                </a:lnTo>
                <a:lnTo>
                  <a:pt x="836" y="662"/>
                </a:lnTo>
                <a:lnTo>
                  <a:pt x="836" y="662"/>
                </a:lnTo>
                <a:lnTo>
                  <a:pt x="837" y="662"/>
                </a:lnTo>
                <a:lnTo>
                  <a:pt x="837" y="661"/>
                </a:lnTo>
                <a:lnTo>
                  <a:pt x="837" y="661"/>
                </a:lnTo>
                <a:lnTo>
                  <a:pt x="837" y="660"/>
                </a:lnTo>
                <a:lnTo>
                  <a:pt x="837" y="660"/>
                </a:lnTo>
                <a:lnTo>
                  <a:pt x="839" y="660"/>
                </a:lnTo>
                <a:lnTo>
                  <a:pt x="839" y="660"/>
                </a:lnTo>
                <a:lnTo>
                  <a:pt x="839" y="660"/>
                </a:lnTo>
                <a:lnTo>
                  <a:pt x="840" y="660"/>
                </a:lnTo>
                <a:lnTo>
                  <a:pt x="840" y="660"/>
                </a:lnTo>
                <a:lnTo>
                  <a:pt x="841" y="660"/>
                </a:lnTo>
                <a:lnTo>
                  <a:pt x="841" y="660"/>
                </a:lnTo>
                <a:lnTo>
                  <a:pt x="841" y="660"/>
                </a:lnTo>
                <a:lnTo>
                  <a:pt x="843" y="658"/>
                </a:lnTo>
                <a:lnTo>
                  <a:pt x="843" y="658"/>
                </a:lnTo>
                <a:lnTo>
                  <a:pt x="844" y="658"/>
                </a:lnTo>
                <a:lnTo>
                  <a:pt x="844" y="658"/>
                </a:lnTo>
                <a:lnTo>
                  <a:pt x="844" y="660"/>
                </a:lnTo>
                <a:lnTo>
                  <a:pt x="845" y="660"/>
                </a:lnTo>
                <a:lnTo>
                  <a:pt x="845" y="660"/>
                </a:lnTo>
                <a:lnTo>
                  <a:pt x="847" y="658"/>
                </a:lnTo>
                <a:lnTo>
                  <a:pt x="847" y="658"/>
                </a:lnTo>
                <a:lnTo>
                  <a:pt x="847" y="657"/>
                </a:lnTo>
                <a:lnTo>
                  <a:pt x="847" y="657"/>
                </a:lnTo>
                <a:lnTo>
                  <a:pt x="847" y="657"/>
                </a:lnTo>
                <a:lnTo>
                  <a:pt x="847" y="656"/>
                </a:lnTo>
                <a:lnTo>
                  <a:pt x="847" y="656"/>
                </a:lnTo>
                <a:lnTo>
                  <a:pt x="847" y="654"/>
                </a:lnTo>
                <a:lnTo>
                  <a:pt x="847" y="654"/>
                </a:lnTo>
                <a:lnTo>
                  <a:pt x="847" y="654"/>
                </a:lnTo>
                <a:lnTo>
                  <a:pt x="848" y="654"/>
                </a:lnTo>
                <a:lnTo>
                  <a:pt x="850" y="654"/>
                </a:lnTo>
                <a:lnTo>
                  <a:pt x="850" y="654"/>
                </a:lnTo>
                <a:lnTo>
                  <a:pt x="850" y="654"/>
                </a:lnTo>
                <a:lnTo>
                  <a:pt x="850" y="656"/>
                </a:lnTo>
                <a:lnTo>
                  <a:pt x="850" y="656"/>
                </a:lnTo>
                <a:lnTo>
                  <a:pt x="851" y="657"/>
                </a:lnTo>
                <a:lnTo>
                  <a:pt x="851" y="657"/>
                </a:lnTo>
                <a:lnTo>
                  <a:pt x="852" y="657"/>
                </a:lnTo>
                <a:lnTo>
                  <a:pt x="852" y="656"/>
                </a:lnTo>
                <a:lnTo>
                  <a:pt x="852" y="656"/>
                </a:lnTo>
                <a:lnTo>
                  <a:pt x="854" y="656"/>
                </a:lnTo>
                <a:lnTo>
                  <a:pt x="854" y="656"/>
                </a:lnTo>
                <a:lnTo>
                  <a:pt x="855" y="657"/>
                </a:lnTo>
                <a:lnTo>
                  <a:pt x="855" y="656"/>
                </a:lnTo>
                <a:lnTo>
                  <a:pt x="855" y="656"/>
                </a:lnTo>
                <a:lnTo>
                  <a:pt x="856" y="657"/>
                </a:lnTo>
                <a:lnTo>
                  <a:pt x="856" y="657"/>
                </a:lnTo>
                <a:lnTo>
                  <a:pt x="858" y="657"/>
                </a:lnTo>
                <a:lnTo>
                  <a:pt x="858" y="657"/>
                </a:lnTo>
                <a:lnTo>
                  <a:pt x="858" y="657"/>
                </a:lnTo>
                <a:lnTo>
                  <a:pt x="859" y="657"/>
                </a:lnTo>
                <a:lnTo>
                  <a:pt x="859" y="657"/>
                </a:lnTo>
                <a:lnTo>
                  <a:pt x="860" y="657"/>
                </a:lnTo>
                <a:lnTo>
                  <a:pt x="860" y="657"/>
                </a:lnTo>
                <a:lnTo>
                  <a:pt x="860" y="656"/>
                </a:lnTo>
                <a:lnTo>
                  <a:pt x="860" y="656"/>
                </a:lnTo>
                <a:lnTo>
                  <a:pt x="860" y="656"/>
                </a:lnTo>
                <a:lnTo>
                  <a:pt x="862" y="654"/>
                </a:lnTo>
                <a:lnTo>
                  <a:pt x="863" y="654"/>
                </a:lnTo>
                <a:lnTo>
                  <a:pt x="863" y="654"/>
                </a:lnTo>
                <a:lnTo>
                  <a:pt x="863" y="654"/>
                </a:lnTo>
                <a:lnTo>
                  <a:pt x="863" y="653"/>
                </a:lnTo>
                <a:lnTo>
                  <a:pt x="863" y="653"/>
                </a:lnTo>
                <a:lnTo>
                  <a:pt x="863" y="652"/>
                </a:lnTo>
                <a:lnTo>
                  <a:pt x="863" y="652"/>
                </a:lnTo>
                <a:lnTo>
                  <a:pt x="865" y="652"/>
                </a:lnTo>
                <a:lnTo>
                  <a:pt x="865" y="650"/>
                </a:lnTo>
                <a:lnTo>
                  <a:pt x="866" y="649"/>
                </a:lnTo>
                <a:lnTo>
                  <a:pt x="866" y="649"/>
                </a:lnTo>
                <a:lnTo>
                  <a:pt x="866" y="647"/>
                </a:lnTo>
                <a:lnTo>
                  <a:pt x="866" y="646"/>
                </a:lnTo>
                <a:lnTo>
                  <a:pt x="866" y="646"/>
                </a:lnTo>
                <a:lnTo>
                  <a:pt x="866" y="645"/>
                </a:lnTo>
                <a:lnTo>
                  <a:pt x="866" y="643"/>
                </a:lnTo>
                <a:lnTo>
                  <a:pt x="866" y="643"/>
                </a:lnTo>
                <a:lnTo>
                  <a:pt x="866" y="643"/>
                </a:lnTo>
                <a:lnTo>
                  <a:pt x="866" y="642"/>
                </a:lnTo>
                <a:lnTo>
                  <a:pt x="866" y="641"/>
                </a:lnTo>
                <a:lnTo>
                  <a:pt x="866" y="641"/>
                </a:lnTo>
                <a:lnTo>
                  <a:pt x="866" y="641"/>
                </a:lnTo>
                <a:lnTo>
                  <a:pt x="866" y="639"/>
                </a:lnTo>
                <a:lnTo>
                  <a:pt x="866" y="638"/>
                </a:lnTo>
                <a:lnTo>
                  <a:pt x="866" y="638"/>
                </a:lnTo>
                <a:lnTo>
                  <a:pt x="867" y="638"/>
                </a:lnTo>
                <a:lnTo>
                  <a:pt x="867" y="638"/>
                </a:lnTo>
                <a:lnTo>
                  <a:pt x="867" y="636"/>
                </a:lnTo>
                <a:lnTo>
                  <a:pt x="869" y="636"/>
                </a:lnTo>
                <a:lnTo>
                  <a:pt x="869" y="636"/>
                </a:lnTo>
                <a:lnTo>
                  <a:pt x="869" y="636"/>
                </a:lnTo>
                <a:lnTo>
                  <a:pt x="869" y="638"/>
                </a:lnTo>
                <a:lnTo>
                  <a:pt x="870" y="638"/>
                </a:lnTo>
                <a:lnTo>
                  <a:pt x="870" y="638"/>
                </a:lnTo>
                <a:lnTo>
                  <a:pt x="870" y="638"/>
                </a:lnTo>
                <a:lnTo>
                  <a:pt x="871" y="638"/>
                </a:lnTo>
                <a:lnTo>
                  <a:pt x="871" y="636"/>
                </a:lnTo>
                <a:lnTo>
                  <a:pt x="871" y="636"/>
                </a:lnTo>
                <a:lnTo>
                  <a:pt x="871" y="635"/>
                </a:lnTo>
                <a:lnTo>
                  <a:pt x="871" y="635"/>
                </a:lnTo>
                <a:lnTo>
                  <a:pt x="871" y="635"/>
                </a:lnTo>
                <a:lnTo>
                  <a:pt x="873" y="635"/>
                </a:lnTo>
                <a:lnTo>
                  <a:pt x="873" y="635"/>
                </a:lnTo>
                <a:lnTo>
                  <a:pt x="874" y="635"/>
                </a:lnTo>
                <a:lnTo>
                  <a:pt x="873" y="634"/>
                </a:lnTo>
                <a:lnTo>
                  <a:pt x="873" y="634"/>
                </a:lnTo>
                <a:lnTo>
                  <a:pt x="874" y="632"/>
                </a:lnTo>
                <a:lnTo>
                  <a:pt x="874" y="632"/>
                </a:lnTo>
                <a:lnTo>
                  <a:pt x="874" y="632"/>
                </a:lnTo>
                <a:lnTo>
                  <a:pt x="874" y="632"/>
                </a:lnTo>
                <a:lnTo>
                  <a:pt x="876" y="632"/>
                </a:lnTo>
                <a:lnTo>
                  <a:pt x="876" y="632"/>
                </a:lnTo>
                <a:lnTo>
                  <a:pt x="877" y="632"/>
                </a:lnTo>
                <a:lnTo>
                  <a:pt x="877" y="632"/>
                </a:lnTo>
                <a:lnTo>
                  <a:pt x="877" y="632"/>
                </a:lnTo>
                <a:lnTo>
                  <a:pt x="878" y="632"/>
                </a:lnTo>
                <a:lnTo>
                  <a:pt x="878" y="631"/>
                </a:lnTo>
                <a:lnTo>
                  <a:pt x="880" y="631"/>
                </a:lnTo>
                <a:lnTo>
                  <a:pt x="880" y="631"/>
                </a:lnTo>
                <a:lnTo>
                  <a:pt x="880" y="631"/>
                </a:lnTo>
                <a:lnTo>
                  <a:pt x="881" y="631"/>
                </a:lnTo>
                <a:lnTo>
                  <a:pt x="881" y="631"/>
                </a:lnTo>
                <a:lnTo>
                  <a:pt x="882" y="631"/>
                </a:lnTo>
                <a:lnTo>
                  <a:pt x="882" y="631"/>
                </a:lnTo>
                <a:lnTo>
                  <a:pt x="882" y="632"/>
                </a:lnTo>
                <a:lnTo>
                  <a:pt x="882" y="632"/>
                </a:lnTo>
                <a:lnTo>
                  <a:pt x="884" y="631"/>
                </a:lnTo>
                <a:lnTo>
                  <a:pt x="884" y="631"/>
                </a:lnTo>
                <a:lnTo>
                  <a:pt x="885" y="631"/>
                </a:lnTo>
                <a:lnTo>
                  <a:pt x="885" y="630"/>
                </a:lnTo>
                <a:lnTo>
                  <a:pt x="885" y="630"/>
                </a:lnTo>
                <a:lnTo>
                  <a:pt x="885" y="630"/>
                </a:lnTo>
                <a:lnTo>
                  <a:pt x="886" y="630"/>
                </a:lnTo>
                <a:lnTo>
                  <a:pt x="886" y="630"/>
                </a:lnTo>
                <a:lnTo>
                  <a:pt x="888" y="630"/>
                </a:lnTo>
                <a:lnTo>
                  <a:pt x="888" y="630"/>
                </a:lnTo>
                <a:lnTo>
                  <a:pt x="888" y="630"/>
                </a:lnTo>
                <a:lnTo>
                  <a:pt x="888" y="630"/>
                </a:lnTo>
                <a:lnTo>
                  <a:pt x="889" y="630"/>
                </a:lnTo>
                <a:lnTo>
                  <a:pt x="889" y="630"/>
                </a:lnTo>
                <a:lnTo>
                  <a:pt x="889" y="631"/>
                </a:lnTo>
                <a:lnTo>
                  <a:pt x="891" y="631"/>
                </a:lnTo>
                <a:lnTo>
                  <a:pt x="891" y="631"/>
                </a:lnTo>
                <a:lnTo>
                  <a:pt x="891" y="631"/>
                </a:lnTo>
                <a:lnTo>
                  <a:pt x="891" y="632"/>
                </a:lnTo>
                <a:lnTo>
                  <a:pt x="892" y="632"/>
                </a:lnTo>
                <a:lnTo>
                  <a:pt x="892" y="634"/>
                </a:lnTo>
                <a:lnTo>
                  <a:pt x="892" y="634"/>
                </a:lnTo>
                <a:lnTo>
                  <a:pt x="892" y="634"/>
                </a:lnTo>
                <a:lnTo>
                  <a:pt x="892" y="635"/>
                </a:lnTo>
                <a:lnTo>
                  <a:pt x="892" y="635"/>
                </a:lnTo>
                <a:lnTo>
                  <a:pt x="892" y="635"/>
                </a:lnTo>
                <a:lnTo>
                  <a:pt x="892" y="636"/>
                </a:lnTo>
                <a:lnTo>
                  <a:pt x="892" y="636"/>
                </a:lnTo>
                <a:lnTo>
                  <a:pt x="892" y="638"/>
                </a:lnTo>
                <a:lnTo>
                  <a:pt x="892" y="638"/>
                </a:lnTo>
                <a:lnTo>
                  <a:pt x="893" y="638"/>
                </a:lnTo>
                <a:lnTo>
                  <a:pt x="893" y="639"/>
                </a:lnTo>
                <a:lnTo>
                  <a:pt x="893" y="639"/>
                </a:lnTo>
                <a:lnTo>
                  <a:pt x="893" y="641"/>
                </a:lnTo>
                <a:lnTo>
                  <a:pt x="893" y="641"/>
                </a:lnTo>
                <a:lnTo>
                  <a:pt x="893" y="641"/>
                </a:lnTo>
                <a:lnTo>
                  <a:pt x="893" y="641"/>
                </a:lnTo>
                <a:lnTo>
                  <a:pt x="893" y="642"/>
                </a:lnTo>
                <a:lnTo>
                  <a:pt x="895" y="642"/>
                </a:lnTo>
                <a:lnTo>
                  <a:pt x="895" y="643"/>
                </a:lnTo>
                <a:lnTo>
                  <a:pt x="895" y="643"/>
                </a:lnTo>
                <a:lnTo>
                  <a:pt x="895" y="643"/>
                </a:lnTo>
                <a:lnTo>
                  <a:pt x="895" y="643"/>
                </a:lnTo>
                <a:lnTo>
                  <a:pt x="896" y="643"/>
                </a:lnTo>
                <a:lnTo>
                  <a:pt x="895" y="645"/>
                </a:lnTo>
                <a:lnTo>
                  <a:pt x="895" y="645"/>
                </a:lnTo>
                <a:lnTo>
                  <a:pt x="895" y="646"/>
                </a:lnTo>
                <a:lnTo>
                  <a:pt x="896" y="646"/>
                </a:lnTo>
                <a:lnTo>
                  <a:pt x="896" y="646"/>
                </a:lnTo>
                <a:lnTo>
                  <a:pt x="896" y="646"/>
                </a:lnTo>
                <a:lnTo>
                  <a:pt x="896" y="646"/>
                </a:lnTo>
                <a:lnTo>
                  <a:pt x="896" y="647"/>
                </a:lnTo>
                <a:lnTo>
                  <a:pt x="896" y="647"/>
                </a:lnTo>
                <a:lnTo>
                  <a:pt x="896" y="647"/>
                </a:lnTo>
                <a:lnTo>
                  <a:pt x="897" y="647"/>
                </a:lnTo>
                <a:lnTo>
                  <a:pt x="897" y="647"/>
                </a:lnTo>
                <a:lnTo>
                  <a:pt x="899" y="647"/>
                </a:lnTo>
                <a:lnTo>
                  <a:pt x="899" y="647"/>
                </a:lnTo>
                <a:lnTo>
                  <a:pt x="899" y="647"/>
                </a:lnTo>
                <a:lnTo>
                  <a:pt x="900" y="647"/>
                </a:lnTo>
                <a:lnTo>
                  <a:pt x="900" y="647"/>
                </a:lnTo>
                <a:lnTo>
                  <a:pt x="900" y="647"/>
                </a:lnTo>
                <a:lnTo>
                  <a:pt x="902" y="647"/>
                </a:lnTo>
                <a:lnTo>
                  <a:pt x="902" y="647"/>
                </a:lnTo>
                <a:lnTo>
                  <a:pt x="902" y="647"/>
                </a:lnTo>
                <a:lnTo>
                  <a:pt x="903" y="647"/>
                </a:lnTo>
                <a:lnTo>
                  <a:pt x="903" y="647"/>
                </a:lnTo>
                <a:lnTo>
                  <a:pt x="904" y="649"/>
                </a:lnTo>
                <a:lnTo>
                  <a:pt x="904" y="649"/>
                </a:lnTo>
                <a:lnTo>
                  <a:pt x="904" y="649"/>
                </a:lnTo>
                <a:lnTo>
                  <a:pt x="904" y="649"/>
                </a:lnTo>
                <a:lnTo>
                  <a:pt x="906" y="649"/>
                </a:lnTo>
                <a:lnTo>
                  <a:pt x="906" y="649"/>
                </a:lnTo>
                <a:lnTo>
                  <a:pt x="906" y="649"/>
                </a:lnTo>
                <a:lnTo>
                  <a:pt x="906" y="647"/>
                </a:lnTo>
                <a:lnTo>
                  <a:pt x="907" y="647"/>
                </a:lnTo>
                <a:lnTo>
                  <a:pt x="907" y="647"/>
                </a:lnTo>
                <a:lnTo>
                  <a:pt x="907" y="647"/>
                </a:lnTo>
                <a:lnTo>
                  <a:pt x="907" y="647"/>
                </a:lnTo>
                <a:lnTo>
                  <a:pt x="908" y="647"/>
                </a:lnTo>
                <a:lnTo>
                  <a:pt x="908" y="646"/>
                </a:lnTo>
                <a:lnTo>
                  <a:pt x="908" y="646"/>
                </a:lnTo>
                <a:lnTo>
                  <a:pt x="908" y="646"/>
                </a:lnTo>
                <a:lnTo>
                  <a:pt x="910" y="646"/>
                </a:lnTo>
                <a:lnTo>
                  <a:pt x="910" y="646"/>
                </a:lnTo>
                <a:lnTo>
                  <a:pt x="910" y="645"/>
                </a:lnTo>
                <a:lnTo>
                  <a:pt x="911" y="645"/>
                </a:lnTo>
                <a:lnTo>
                  <a:pt x="911" y="645"/>
                </a:lnTo>
                <a:lnTo>
                  <a:pt x="911" y="643"/>
                </a:lnTo>
                <a:lnTo>
                  <a:pt x="911" y="643"/>
                </a:lnTo>
                <a:lnTo>
                  <a:pt x="912" y="643"/>
                </a:lnTo>
                <a:lnTo>
                  <a:pt x="912" y="643"/>
                </a:lnTo>
                <a:lnTo>
                  <a:pt x="912" y="642"/>
                </a:lnTo>
                <a:lnTo>
                  <a:pt x="912" y="642"/>
                </a:lnTo>
                <a:lnTo>
                  <a:pt x="912" y="641"/>
                </a:lnTo>
                <a:lnTo>
                  <a:pt x="914" y="641"/>
                </a:lnTo>
                <a:lnTo>
                  <a:pt x="914" y="641"/>
                </a:lnTo>
                <a:lnTo>
                  <a:pt x="915" y="641"/>
                </a:lnTo>
                <a:lnTo>
                  <a:pt x="915" y="641"/>
                </a:lnTo>
                <a:lnTo>
                  <a:pt x="915" y="641"/>
                </a:lnTo>
                <a:lnTo>
                  <a:pt x="915" y="642"/>
                </a:lnTo>
                <a:lnTo>
                  <a:pt x="915" y="642"/>
                </a:lnTo>
                <a:lnTo>
                  <a:pt x="915" y="642"/>
                </a:lnTo>
                <a:lnTo>
                  <a:pt x="917" y="642"/>
                </a:lnTo>
                <a:lnTo>
                  <a:pt x="917" y="642"/>
                </a:lnTo>
                <a:lnTo>
                  <a:pt x="918" y="642"/>
                </a:lnTo>
                <a:lnTo>
                  <a:pt x="918" y="642"/>
                </a:lnTo>
                <a:lnTo>
                  <a:pt x="918" y="642"/>
                </a:lnTo>
                <a:lnTo>
                  <a:pt x="918" y="642"/>
                </a:lnTo>
                <a:lnTo>
                  <a:pt x="919" y="642"/>
                </a:lnTo>
                <a:lnTo>
                  <a:pt x="919" y="641"/>
                </a:lnTo>
                <a:lnTo>
                  <a:pt x="919" y="641"/>
                </a:lnTo>
                <a:lnTo>
                  <a:pt x="919" y="641"/>
                </a:lnTo>
                <a:lnTo>
                  <a:pt x="921" y="641"/>
                </a:lnTo>
                <a:lnTo>
                  <a:pt x="921" y="641"/>
                </a:lnTo>
                <a:lnTo>
                  <a:pt x="921" y="641"/>
                </a:lnTo>
                <a:lnTo>
                  <a:pt x="921" y="641"/>
                </a:lnTo>
                <a:lnTo>
                  <a:pt x="922" y="641"/>
                </a:lnTo>
                <a:lnTo>
                  <a:pt x="922" y="641"/>
                </a:lnTo>
                <a:lnTo>
                  <a:pt x="923" y="641"/>
                </a:lnTo>
                <a:lnTo>
                  <a:pt x="923" y="641"/>
                </a:lnTo>
                <a:lnTo>
                  <a:pt x="923" y="642"/>
                </a:lnTo>
                <a:lnTo>
                  <a:pt x="923" y="642"/>
                </a:lnTo>
                <a:lnTo>
                  <a:pt x="923" y="642"/>
                </a:lnTo>
                <a:lnTo>
                  <a:pt x="923" y="643"/>
                </a:lnTo>
                <a:lnTo>
                  <a:pt x="923" y="643"/>
                </a:lnTo>
                <a:lnTo>
                  <a:pt x="925" y="643"/>
                </a:lnTo>
                <a:lnTo>
                  <a:pt x="925" y="643"/>
                </a:lnTo>
                <a:lnTo>
                  <a:pt x="925" y="645"/>
                </a:lnTo>
                <a:lnTo>
                  <a:pt x="925" y="645"/>
                </a:lnTo>
                <a:lnTo>
                  <a:pt x="926" y="645"/>
                </a:lnTo>
                <a:lnTo>
                  <a:pt x="926" y="643"/>
                </a:lnTo>
                <a:lnTo>
                  <a:pt x="926" y="643"/>
                </a:lnTo>
                <a:lnTo>
                  <a:pt x="926" y="643"/>
                </a:lnTo>
                <a:lnTo>
                  <a:pt x="926" y="643"/>
                </a:lnTo>
                <a:lnTo>
                  <a:pt x="928" y="643"/>
                </a:lnTo>
                <a:lnTo>
                  <a:pt x="928" y="643"/>
                </a:lnTo>
                <a:lnTo>
                  <a:pt x="928" y="643"/>
                </a:lnTo>
                <a:lnTo>
                  <a:pt x="929" y="643"/>
                </a:lnTo>
                <a:lnTo>
                  <a:pt x="929" y="643"/>
                </a:lnTo>
                <a:lnTo>
                  <a:pt x="929" y="643"/>
                </a:lnTo>
                <a:lnTo>
                  <a:pt x="929" y="643"/>
                </a:lnTo>
                <a:lnTo>
                  <a:pt x="930" y="643"/>
                </a:lnTo>
                <a:lnTo>
                  <a:pt x="930" y="645"/>
                </a:lnTo>
                <a:lnTo>
                  <a:pt x="929" y="645"/>
                </a:lnTo>
                <a:lnTo>
                  <a:pt x="929" y="645"/>
                </a:lnTo>
                <a:lnTo>
                  <a:pt x="929" y="646"/>
                </a:lnTo>
                <a:lnTo>
                  <a:pt x="929" y="646"/>
                </a:lnTo>
                <a:lnTo>
                  <a:pt x="929" y="646"/>
                </a:lnTo>
                <a:lnTo>
                  <a:pt x="929" y="646"/>
                </a:lnTo>
                <a:lnTo>
                  <a:pt x="930" y="646"/>
                </a:lnTo>
                <a:lnTo>
                  <a:pt x="930" y="647"/>
                </a:lnTo>
                <a:lnTo>
                  <a:pt x="930" y="647"/>
                </a:lnTo>
                <a:lnTo>
                  <a:pt x="930" y="649"/>
                </a:lnTo>
                <a:lnTo>
                  <a:pt x="930" y="649"/>
                </a:lnTo>
                <a:lnTo>
                  <a:pt x="930" y="649"/>
                </a:lnTo>
                <a:lnTo>
                  <a:pt x="930" y="649"/>
                </a:lnTo>
                <a:lnTo>
                  <a:pt x="930" y="650"/>
                </a:lnTo>
                <a:lnTo>
                  <a:pt x="930" y="650"/>
                </a:lnTo>
                <a:lnTo>
                  <a:pt x="930" y="650"/>
                </a:lnTo>
                <a:lnTo>
                  <a:pt x="930" y="652"/>
                </a:lnTo>
                <a:lnTo>
                  <a:pt x="932" y="652"/>
                </a:lnTo>
                <a:lnTo>
                  <a:pt x="932" y="652"/>
                </a:lnTo>
                <a:lnTo>
                  <a:pt x="930" y="652"/>
                </a:lnTo>
                <a:lnTo>
                  <a:pt x="930" y="652"/>
                </a:lnTo>
                <a:lnTo>
                  <a:pt x="929" y="652"/>
                </a:lnTo>
                <a:lnTo>
                  <a:pt x="929" y="652"/>
                </a:lnTo>
                <a:lnTo>
                  <a:pt x="929" y="652"/>
                </a:lnTo>
                <a:lnTo>
                  <a:pt x="929" y="653"/>
                </a:lnTo>
                <a:lnTo>
                  <a:pt x="928" y="653"/>
                </a:lnTo>
                <a:lnTo>
                  <a:pt x="929" y="653"/>
                </a:lnTo>
                <a:lnTo>
                  <a:pt x="929" y="654"/>
                </a:lnTo>
                <a:lnTo>
                  <a:pt x="929" y="654"/>
                </a:lnTo>
                <a:lnTo>
                  <a:pt x="929" y="654"/>
                </a:lnTo>
                <a:lnTo>
                  <a:pt x="929" y="654"/>
                </a:lnTo>
                <a:lnTo>
                  <a:pt x="929" y="654"/>
                </a:lnTo>
                <a:lnTo>
                  <a:pt x="929" y="656"/>
                </a:lnTo>
                <a:lnTo>
                  <a:pt x="929" y="656"/>
                </a:lnTo>
                <a:lnTo>
                  <a:pt x="929" y="656"/>
                </a:lnTo>
                <a:lnTo>
                  <a:pt x="929" y="656"/>
                </a:lnTo>
                <a:lnTo>
                  <a:pt x="929" y="657"/>
                </a:lnTo>
                <a:lnTo>
                  <a:pt x="928" y="657"/>
                </a:lnTo>
                <a:lnTo>
                  <a:pt x="928" y="656"/>
                </a:lnTo>
                <a:lnTo>
                  <a:pt x="926" y="656"/>
                </a:lnTo>
                <a:lnTo>
                  <a:pt x="926" y="657"/>
                </a:lnTo>
                <a:lnTo>
                  <a:pt x="926" y="657"/>
                </a:lnTo>
                <a:lnTo>
                  <a:pt x="926" y="657"/>
                </a:lnTo>
                <a:lnTo>
                  <a:pt x="926" y="657"/>
                </a:lnTo>
                <a:lnTo>
                  <a:pt x="926" y="657"/>
                </a:lnTo>
                <a:lnTo>
                  <a:pt x="926" y="658"/>
                </a:lnTo>
                <a:lnTo>
                  <a:pt x="926" y="658"/>
                </a:lnTo>
                <a:lnTo>
                  <a:pt x="926" y="658"/>
                </a:lnTo>
                <a:lnTo>
                  <a:pt x="926" y="660"/>
                </a:lnTo>
                <a:lnTo>
                  <a:pt x="926" y="660"/>
                </a:lnTo>
                <a:lnTo>
                  <a:pt x="925" y="660"/>
                </a:lnTo>
                <a:lnTo>
                  <a:pt x="925" y="660"/>
                </a:lnTo>
                <a:lnTo>
                  <a:pt x="925" y="660"/>
                </a:lnTo>
                <a:lnTo>
                  <a:pt x="925" y="660"/>
                </a:lnTo>
                <a:lnTo>
                  <a:pt x="925" y="660"/>
                </a:lnTo>
                <a:lnTo>
                  <a:pt x="925" y="661"/>
                </a:lnTo>
                <a:lnTo>
                  <a:pt x="925" y="661"/>
                </a:lnTo>
                <a:lnTo>
                  <a:pt x="925" y="661"/>
                </a:lnTo>
                <a:lnTo>
                  <a:pt x="925" y="661"/>
                </a:lnTo>
                <a:lnTo>
                  <a:pt x="923" y="661"/>
                </a:lnTo>
                <a:lnTo>
                  <a:pt x="923" y="661"/>
                </a:lnTo>
                <a:lnTo>
                  <a:pt x="923" y="662"/>
                </a:lnTo>
                <a:lnTo>
                  <a:pt x="923" y="662"/>
                </a:lnTo>
                <a:lnTo>
                  <a:pt x="923" y="662"/>
                </a:lnTo>
                <a:lnTo>
                  <a:pt x="923" y="662"/>
                </a:lnTo>
                <a:lnTo>
                  <a:pt x="925" y="662"/>
                </a:lnTo>
                <a:lnTo>
                  <a:pt x="925" y="664"/>
                </a:lnTo>
                <a:lnTo>
                  <a:pt x="923" y="664"/>
                </a:lnTo>
                <a:lnTo>
                  <a:pt x="923" y="664"/>
                </a:lnTo>
                <a:lnTo>
                  <a:pt x="923" y="664"/>
                </a:lnTo>
                <a:lnTo>
                  <a:pt x="922" y="665"/>
                </a:lnTo>
                <a:lnTo>
                  <a:pt x="922" y="665"/>
                </a:lnTo>
                <a:lnTo>
                  <a:pt x="922" y="665"/>
                </a:lnTo>
                <a:lnTo>
                  <a:pt x="923" y="665"/>
                </a:lnTo>
                <a:lnTo>
                  <a:pt x="923" y="667"/>
                </a:lnTo>
                <a:lnTo>
                  <a:pt x="923" y="667"/>
                </a:lnTo>
                <a:lnTo>
                  <a:pt x="922" y="667"/>
                </a:lnTo>
                <a:lnTo>
                  <a:pt x="922" y="667"/>
                </a:lnTo>
                <a:lnTo>
                  <a:pt x="921" y="667"/>
                </a:lnTo>
                <a:lnTo>
                  <a:pt x="922" y="668"/>
                </a:lnTo>
                <a:lnTo>
                  <a:pt x="922" y="668"/>
                </a:lnTo>
                <a:lnTo>
                  <a:pt x="922" y="668"/>
                </a:lnTo>
                <a:lnTo>
                  <a:pt x="922" y="668"/>
                </a:lnTo>
                <a:lnTo>
                  <a:pt x="922" y="668"/>
                </a:lnTo>
                <a:lnTo>
                  <a:pt x="921" y="668"/>
                </a:lnTo>
                <a:lnTo>
                  <a:pt x="921" y="669"/>
                </a:lnTo>
                <a:lnTo>
                  <a:pt x="921" y="669"/>
                </a:lnTo>
                <a:lnTo>
                  <a:pt x="921" y="671"/>
                </a:lnTo>
                <a:lnTo>
                  <a:pt x="921" y="671"/>
                </a:lnTo>
                <a:lnTo>
                  <a:pt x="921" y="671"/>
                </a:lnTo>
                <a:lnTo>
                  <a:pt x="921" y="671"/>
                </a:lnTo>
                <a:lnTo>
                  <a:pt x="921" y="671"/>
                </a:lnTo>
                <a:lnTo>
                  <a:pt x="921" y="672"/>
                </a:lnTo>
                <a:lnTo>
                  <a:pt x="921" y="672"/>
                </a:lnTo>
                <a:lnTo>
                  <a:pt x="921" y="673"/>
                </a:lnTo>
                <a:lnTo>
                  <a:pt x="921" y="673"/>
                </a:lnTo>
                <a:lnTo>
                  <a:pt x="921" y="673"/>
                </a:lnTo>
                <a:lnTo>
                  <a:pt x="921" y="673"/>
                </a:lnTo>
                <a:lnTo>
                  <a:pt x="921" y="673"/>
                </a:lnTo>
                <a:lnTo>
                  <a:pt x="922" y="673"/>
                </a:lnTo>
                <a:lnTo>
                  <a:pt x="921" y="675"/>
                </a:lnTo>
                <a:lnTo>
                  <a:pt x="921" y="675"/>
                </a:lnTo>
                <a:lnTo>
                  <a:pt x="921" y="676"/>
                </a:lnTo>
                <a:lnTo>
                  <a:pt x="921" y="676"/>
                </a:lnTo>
                <a:lnTo>
                  <a:pt x="921" y="676"/>
                </a:lnTo>
                <a:lnTo>
                  <a:pt x="919" y="676"/>
                </a:lnTo>
                <a:lnTo>
                  <a:pt x="919" y="676"/>
                </a:lnTo>
                <a:lnTo>
                  <a:pt x="919" y="676"/>
                </a:lnTo>
                <a:lnTo>
                  <a:pt x="919" y="678"/>
                </a:lnTo>
                <a:lnTo>
                  <a:pt x="921" y="678"/>
                </a:lnTo>
                <a:lnTo>
                  <a:pt x="921" y="678"/>
                </a:lnTo>
                <a:lnTo>
                  <a:pt x="921" y="678"/>
                </a:lnTo>
                <a:lnTo>
                  <a:pt x="922" y="678"/>
                </a:lnTo>
                <a:lnTo>
                  <a:pt x="922" y="678"/>
                </a:lnTo>
                <a:lnTo>
                  <a:pt x="922" y="678"/>
                </a:lnTo>
                <a:lnTo>
                  <a:pt x="923" y="678"/>
                </a:lnTo>
                <a:lnTo>
                  <a:pt x="923" y="678"/>
                </a:lnTo>
                <a:lnTo>
                  <a:pt x="923" y="679"/>
                </a:lnTo>
                <a:lnTo>
                  <a:pt x="923" y="679"/>
                </a:lnTo>
                <a:lnTo>
                  <a:pt x="923" y="679"/>
                </a:lnTo>
                <a:lnTo>
                  <a:pt x="925" y="679"/>
                </a:lnTo>
                <a:lnTo>
                  <a:pt x="925" y="679"/>
                </a:lnTo>
                <a:lnTo>
                  <a:pt x="926" y="679"/>
                </a:lnTo>
                <a:lnTo>
                  <a:pt x="926" y="679"/>
                </a:lnTo>
                <a:lnTo>
                  <a:pt x="926" y="679"/>
                </a:lnTo>
                <a:lnTo>
                  <a:pt x="926" y="680"/>
                </a:lnTo>
                <a:lnTo>
                  <a:pt x="926" y="680"/>
                </a:lnTo>
                <a:lnTo>
                  <a:pt x="926" y="680"/>
                </a:lnTo>
                <a:lnTo>
                  <a:pt x="925" y="680"/>
                </a:lnTo>
                <a:lnTo>
                  <a:pt x="925" y="680"/>
                </a:lnTo>
                <a:lnTo>
                  <a:pt x="925" y="682"/>
                </a:lnTo>
                <a:lnTo>
                  <a:pt x="926" y="682"/>
                </a:lnTo>
                <a:lnTo>
                  <a:pt x="926" y="682"/>
                </a:lnTo>
                <a:lnTo>
                  <a:pt x="925" y="682"/>
                </a:lnTo>
                <a:lnTo>
                  <a:pt x="925" y="682"/>
                </a:lnTo>
                <a:lnTo>
                  <a:pt x="926" y="682"/>
                </a:lnTo>
                <a:lnTo>
                  <a:pt x="926" y="682"/>
                </a:lnTo>
                <a:lnTo>
                  <a:pt x="926" y="682"/>
                </a:lnTo>
                <a:lnTo>
                  <a:pt x="928" y="682"/>
                </a:lnTo>
                <a:lnTo>
                  <a:pt x="928" y="682"/>
                </a:lnTo>
                <a:lnTo>
                  <a:pt x="928" y="682"/>
                </a:lnTo>
                <a:lnTo>
                  <a:pt x="928" y="683"/>
                </a:lnTo>
                <a:lnTo>
                  <a:pt x="928" y="683"/>
                </a:lnTo>
                <a:lnTo>
                  <a:pt x="928" y="684"/>
                </a:lnTo>
                <a:lnTo>
                  <a:pt x="928" y="684"/>
                </a:lnTo>
                <a:lnTo>
                  <a:pt x="926" y="684"/>
                </a:lnTo>
                <a:lnTo>
                  <a:pt x="928" y="684"/>
                </a:lnTo>
                <a:lnTo>
                  <a:pt x="928" y="684"/>
                </a:lnTo>
                <a:lnTo>
                  <a:pt x="929" y="684"/>
                </a:lnTo>
                <a:lnTo>
                  <a:pt x="929" y="684"/>
                </a:lnTo>
                <a:lnTo>
                  <a:pt x="929" y="686"/>
                </a:lnTo>
                <a:lnTo>
                  <a:pt x="929" y="686"/>
                </a:lnTo>
                <a:lnTo>
                  <a:pt x="929" y="686"/>
                </a:lnTo>
                <a:lnTo>
                  <a:pt x="928" y="686"/>
                </a:lnTo>
                <a:lnTo>
                  <a:pt x="928" y="687"/>
                </a:lnTo>
                <a:lnTo>
                  <a:pt x="929" y="687"/>
                </a:lnTo>
                <a:lnTo>
                  <a:pt x="929" y="687"/>
                </a:lnTo>
                <a:lnTo>
                  <a:pt x="929" y="687"/>
                </a:lnTo>
                <a:lnTo>
                  <a:pt x="929" y="687"/>
                </a:lnTo>
                <a:lnTo>
                  <a:pt x="929" y="687"/>
                </a:lnTo>
                <a:lnTo>
                  <a:pt x="929" y="687"/>
                </a:lnTo>
                <a:lnTo>
                  <a:pt x="929" y="687"/>
                </a:lnTo>
                <a:lnTo>
                  <a:pt x="929" y="688"/>
                </a:lnTo>
                <a:lnTo>
                  <a:pt x="929" y="687"/>
                </a:lnTo>
                <a:lnTo>
                  <a:pt x="929" y="688"/>
                </a:lnTo>
                <a:lnTo>
                  <a:pt x="929" y="688"/>
                </a:lnTo>
                <a:lnTo>
                  <a:pt x="930" y="688"/>
                </a:lnTo>
                <a:lnTo>
                  <a:pt x="930" y="688"/>
                </a:lnTo>
                <a:lnTo>
                  <a:pt x="930" y="688"/>
                </a:lnTo>
                <a:lnTo>
                  <a:pt x="932" y="688"/>
                </a:lnTo>
                <a:lnTo>
                  <a:pt x="932" y="690"/>
                </a:lnTo>
                <a:lnTo>
                  <a:pt x="932" y="690"/>
                </a:lnTo>
                <a:lnTo>
                  <a:pt x="932" y="690"/>
                </a:lnTo>
                <a:lnTo>
                  <a:pt x="932" y="690"/>
                </a:lnTo>
                <a:lnTo>
                  <a:pt x="932" y="690"/>
                </a:lnTo>
                <a:lnTo>
                  <a:pt x="932" y="690"/>
                </a:lnTo>
                <a:lnTo>
                  <a:pt x="932" y="690"/>
                </a:lnTo>
                <a:lnTo>
                  <a:pt x="932" y="691"/>
                </a:lnTo>
                <a:lnTo>
                  <a:pt x="932" y="691"/>
                </a:lnTo>
                <a:lnTo>
                  <a:pt x="932" y="691"/>
                </a:lnTo>
                <a:lnTo>
                  <a:pt x="932" y="691"/>
                </a:lnTo>
                <a:lnTo>
                  <a:pt x="932" y="691"/>
                </a:lnTo>
                <a:lnTo>
                  <a:pt x="932" y="691"/>
                </a:lnTo>
                <a:lnTo>
                  <a:pt x="932" y="693"/>
                </a:lnTo>
                <a:lnTo>
                  <a:pt x="932" y="693"/>
                </a:lnTo>
                <a:lnTo>
                  <a:pt x="932" y="693"/>
                </a:lnTo>
                <a:lnTo>
                  <a:pt x="932" y="693"/>
                </a:lnTo>
                <a:lnTo>
                  <a:pt x="932" y="693"/>
                </a:lnTo>
                <a:lnTo>
                  <a:pt x="932" y="693"/>
                </a:lnTo>
                <a:lnTo>
                  <a:pt x="930" y="693"/>
                </a:lnTo>
                <a:lnTo>
                  <a:pt x="930" y="693"/>
                </a:lnTo>
                <a:lnTo>
                  <a:pt x="930" y="694"/>
                </a:lnTo>
                <a:lnTo>
                  <a:pt x="930" y="694"/>
                </a:lnTo>
                <a:lnTo>
                  <a:pt x="932" y="694"/>
                </a:lnTo>
                <a:lnTo>
                  <a:pt x="932" y="694"/>
                </a:lnTo>
                <a:lnTo>
                  <a:pt x="930" y="694"/>
                </a:lnTo>
                <a:lnTo>
                  <a:pt x="930" y="695"/>
                </a:lnTo>
                <a:lnTo>
                  <a:pt x="930" y="695"/>
                </a:lnTo>
                <a:lnTo>
                  <a:pt x="930" y="695"/>
                </a:lnTo>
                <a:lnTo>
                  <a:pt x="930" y="695"/>
                </a:lnTo>
                <a:lnTo>
                  <a:pt x="930" y="695"/>
                </a:lnTo>
                <a:lnTo>
                  <a:pt x="932" y="695"/>
                </a:lnTo>
                <a:lnTo>
                  <a:pt x="932" y="695"/>
                </a:lnTo>
                <a:lnTo>
                  <a:pt x="932" y="697"/>
                </a:lnTo>
                <a:lnTo>
                  <a:pt x="932" y="697"/>
                </a:lnTo>
                <a:lnTo>
                  <a:pt x="932" y="697"/>
                </a:lnTo>
                <a:lnTo>
                  <a:pt x="932" y="697"/>
                </a:lnTo>
                <a:lnTo>
                  <a:pt x="932" y="697"/>
                </a:lnTo>
                <a:lnTo>
                  <a:pt x="932" y="698"/>
                </a:lnTo>
                <a:lnTo>
                  <a:pt x="932" y="698"/>
                </a:lnTo>
                <a:lnTo>
                  <a:pt x="932" y="698"/>
                </a:lnTo>
                <a:lnTo>
                  <a:pt x="932" y="698"/>
                </a:lnTo>
                <a:lnTo>
                  <a:pt x="932" y="698"/>
                </a:lnTo>
                <a:lnTo>
                  <a:pt x="932" y="699"/>
                </a:lnTo>
                <a:lnTo>
                  <a:pt x="933" y="699"/>
                </a:lnTo>
                <a:lnTo>
                  <a:pt x="933" y="699"/>
                </a:lnTo>
                <a:lnTo>
                  <a:pt x="933" y="701"/>
                </a:lnTo>
                <a:lnTo>
                  <a:pt x="933" y="701"/>
                </a:lnTo>
                <a:lnTo>
                  <a:pt x="933" y="701"/>
                </a:lnTo>
                <a:lnTo>
                  <a:pt x="933" y="701"/>
                </a:lnTo>
                <a:lnTo>
                  <a:pt x="933" y="701"/>
                </a:lnTo>
                <a:lnTo>
                  <a:pt x="932" y="701"/>
                </a:lnTo>
                <a:lnTo>
                  <a:pt x="932" y="701"/>
                </a:lnTo>
                <a:lnTo>
                  <a:pt x="932" y="699"/>
                </a:lnTo>
                <a:lnTo>
                  <a:pt x="932" y="701"/>
                </a:lnTo>
                <a:lnTo>
                  <a:pt x="932" y="701"/>
                </a:lnTo>
                <a:lnTo>
                  <a:pt x="932" y="701"/>
                </a:lnTo>
                <a:lnTo>
                  <a:pt x="930" y="701"/>
                </a:lnTo>
                <a:lnTo>
                  <a:pt x="930" y="701"/>
                </a:lnTo>
                <a:lnTo>
                  <a:pt x="930" y="701"/>
                </a:lnTo>
                <a:lnTo>
                  <a:pt x="929" y="701"/>
                </a:lnTo>
                <a:lnTo>
                  <a:pt x="929" y="702"/>
                </a:lnTo>
                <a:lnTo>
                  <a:pt x="930" y="702"/>
                </a:lnTo>
                <a:lnTo>
                  <a:pt x="930" y="702"/>
                </a:lnTo>
                <a:lnTo>
                  <a:pt x="930" y="702"/>
                </a:lnTo>
                <a:lnTo>
                  <a:pt x="932" y="702"/>
                </a:lnTo>
                <a:lnTo>
                  <a:pt x="932" y="702"/>
                </a:lnTo>
                <a:lnTo>
                  <a:pt x="932" y="702"/>
                </a:lnTo>
                <a:lnTo>
                  <a:pt x="932" y="702"/>
                </a:lnTo>
                <a:lnTo>
                  <a:pt x="933" y="704"/>
                </a:lnTo>
                <a:lnTo>
                  <a:pt x="933" y="702"/>
                </a:lnTo>
                <a:lnTo>
                  <a:pt x="934" y="702"/>
                </a:lnTo>
                <a:lnTo>
                  <a:pt x="934" y="702"/>
                </a:lnTo>
                <a:lnTo>
                  <a:pt x="934" y="704"/>
                </a:lnTo>
                <a:lnTo>
                  <a:pt x="934" y="704"/>
                </a:lnTo>
                <a:lnTo>
                  <a:pt x="936" y="704"/>
                </a:lnTo>
                <a:lnTo>
                  <a:pt x="936" y="704"/>
                </a:lnTo>
                <a:lnTo>
                  <a:pt x="937" y="704"/>
                </a:lnTo>
                <a:lnTo>
                  <a:pt x="937" y="704"/>
                </a:lnTo>
                <a:lnTo>
                  <a:pt x="937" y="704"/>
                </a:lnTo>
                <a:lnTo>
                  <a:pt x="937" y="704"/>
                </a:lnTo>
                <a:lnTo>
                  <a:pt x="937" y="705"/>
                </a:lnTo>
                <a:lnTo>
                  <a:pt x="937" y="705"/>
                </a:lnTo>
                <a:lnTo>
                  <a:pt x="936" y="705"/>
                </a:lnTo>
                <a:lnTo>
                  <a:pt x="936" y="706"/>
                </a:lnTo>
                <a:lnTo>
                  <a:pt x="937" y="706"/>
                </a:lnTo>
                <a:lnTo>
                  <a:pt x="937" y="705"/>
                </a:lnTo>
                <a:lnTo>
                  <a:pt x="937" y="705"/>
                </a:lnTo>
                <a:lnTo>
                  <a:pt x="938" y="705"/>
                </a:lnTo>
                <a:lnTo>
                  <a:pt x="938" y="706"/>
                </a:lnTo>
                <a:lnTo>
                  <a:pt x="938" y="706"/>
                </a:lnTo>
                <a:lnTo>
                  <a:pt x="938" y="706"/>
                </a:lnTo>
                <a:lnTo>
                  <a:pt x="938" y="706"/>
                </a:lnTo>
                <a:lnTo>
                  <a:pt x="938" y="706"/>
                </a:lnTo>
                <a:lnTo>
                  <a:pt x="938" y="708"/>
                </a:lnTo>
                <a:lnTo>
                  <a:pt x="938" y="706"/>
                </a:lnTo>
                <a:lnTo>
                  <a:pt x="937" y="706"/>
                </a:lnTo>
                <a:lnTo>
                  <a:pt x="937" y="706"/>
                </a:lnTo>
                <a:lnTo>
                  <a:pt x="937" y="708"/>
                </a:lnTo>
                <a:lnTo>
                  <a:pt x="937" y="708"/>
                </a:lnTo>
                <a:lnTo>
                  <a:pt x="936" y="708"/>
                </a:lnTo>
                <a:lnTo>
                  <a:pt x="936" y="708"/>
                </a:lnTo>
                <a:lnTo>
                  <a:pt x="937" y="708"/>
                </a:lnTo>
                <a:lnTo>
                  <a:pt x="937" y="708"/>
                </a:lnTo>
                <a:lnTo>
                  <a:pt x="937" y="709"/>
                </a:lnTo>
                <a:lnTo>
                  <a:pt x="937" y="709"/>
                </a:lnTo>
                <a:lnTo>
                  <a:pt x="937" y="709"/>
                </a:lnTo>
                <a:lnTo>
                  <a:pt x="937" y="709"/>
                </a:lnTo>
                <a:lnTo>
                  <a:pt x="937" y="709"/>
                </a:lnTo>
                <a:lnTo>
                  <a:pt x="936" y="709"/>
                </a:lnTo>
                <a:lnTo>
                  <a:pt x="936" y="709"/>
                </a:lnTo>
                <a:lnTo>
                  <a:pt x="934" y="709"/>
                </a:lnTo>
                <a:lnTo>
                  <a:pt x="934" y="710"/>
                </a:lnTo>
                <a:lnTo>
                  <a:pt x="934" y="710"/>
                </a:lnTo>
                <a:lnTo>
                  <a:pt x="934" y="710"/>
                </a:lnTo>
                <a:lnTo>
                  <a:pt x="934" y="710"/>
                </a:lnTo>
                <a:lnTo>
                  <a:pt x="933" y="710"/>
                </a:lnTo>
                <a:lnTo>
                  <a:pt x="933" y="710"/>
                </a:lnTo>
                <a:lnTo>
                  <a:pt x="933" y="712"/>
                </a:lnTo>
                <a:lnTo>
                  <a:pt x="932" y="712"/>
                </a:lnTo>
                <a:lnTo>
                  <a:pt x="932" y="712"/>
                </a:lnTo>
                <a:lnTo>
                  <a:pt x="932" y="712"/>
                </a:lnTo>
                <a:lnTo>
                  <a:pt x="932" y="713"/>
                </a:lnTo>
                <a:lnTo>
                  <a:pt x="932" y="713"/>
                </a:lnTo>
                <a:lnTo>
                  <a:pt x="932" y="713"/>
                </a:lnTo>
                <a:lnTo>
                  <a:pt x="930" y="713"/>
                </a:lnTo>
                <a:lnTo>
                  <a:pt x="930" y="713"/>
                </a:lnTo>
                <a:lnTo>
                  <a:pt x="930" y="714"/>
                </a:lnTo>
                <a:lnTo>
                  <a:pt x="930" y="714"/>
                </a:lnTo>
                <a:lnTo>
                  <a:pt x="930" y="714"/>
                </a:lnTo>
                <a:lnTo>
                  <a:pt x="930" y="714"/>
                </a:lnTo>
                <a:lnTo>
                  <a:pt x="930" y="716"/>
                </a:lnTo>
                <a:lnTo>
                  <a:pt x="930" y="716"/>
                </a:lnTo>
                <a:lnTo>
                  <a:pt x="930" y="717"/>
                </a:lnTo>
                <a:lnTo>
                  <a:pt x="932" y="717"/>
                </a:lnTo>
                <a:lnTo>
                  <a:pt x="932" y="717"/>
                </a:lnTo>
                <a:lnTo>
                  <a:pt x="932" y="717"/>
                </a:lnTo>
                <a:lnTo>
                  <a:pt x="932" y="717"/>
                </a:lnTo>
                <a:lnTo>
                  <a:pt x="932" y="717"/>
                </a:lnTo>
                <a:lnTo>
                  <a:pt x="932" y="719"/>
                </a:lnTo>
                <a:lnTo>
                  <a:pt x="932" y="719"/>
                </a:lnTo>
                <a:lnTo>
                  <a:pt x="932" y="720"/>
                </a:lnTo>
                <a:lnTo>
                  <a:pt x="932" y="720"/>
                </a:lnTo>
                <a:lnTo>
                  <a:pt x="932" y="720"/>
                </a:lnTo>
                <a:lnTo>
                  <a:pt x="930" y="720"/>
                </a:lnTo>
                <a:lnTo>
                  <a:pt x="930" y="721"/>
                </a:lnTo>
                <a:lnTo>
                  <a:pt x="932" y="721"/>
                </a:lnTo>
                <a:lnTo>
                  <a:pt x="932" y="723"/>
                </a:lnTo>
                <a:lnTo>
                  <a:pt x="932" y="723"/>
                </a:lnTo>
                <a:lnTo>
                  <a:pt x="932" y="723"/>
                </a:lnTo>
                <a:lnTo>
                  <a:pt x="930" y="723"/>
                </a:lnTo>
                <a:lnTo>
                  <a:pt x="930" y="724"/>
                </a:lnTo>
                <a:lnTo>
                  <a:pt x="930" y="724"/>
                </a:lnTo>
                <a:lnTo>
                  <a:pt x="930" y="725"/>
                </a:lnTo>
                <a:lnTo>
                  <a:pt x="930" y="725"/>
                </a:lnTo>
                <a:lnTo>
                  <a:pt x="930" y="725"/>
                </a:lnTo>
                <a:lnTo>
                  <a:pt x="930" y="725"/>
                </a:lnTo>
                <a:lnTo>
                  <a:pt x="930" y="727"/>
                </a:lnTo>
                <a:lnTo>
                  <a:pt x="929" y="727"/>
                </a:lnTo>
                <a:lnTo>
                  <a:pt x="929" y="727"/>
                </a:lnTo>
                <a:lnTo>
                  <a:pt x="930" y="727"/>
                </a:lnTo>
                <a:lnTo>
                  <a:pt x="930" y="728"/>
                </a:lnTo>
                <a:lnTo>
                  <a:pt x="930" y="728"/>
                </a:lnTo>
                <a:lnTo>
                  <a:pt x="930" y="728"/>
                </a:lnTo>
                <a:lnTo>
                  <a:pt x="930" y="729"/>
                </a:lnTo>
                <a:lnTo>
                  <a:pt x="930" y="729"/>
                </a:lnTo>
                <a:lnTo>
                  <a:pt x="930" y="729"/>
                </a:lnTo>
                <a:lnTo>
                  <a:pt x="930" y="731"/>
                </a:lnTo>
                <a:lnTo>
                  <a:pt x="930" y="731"/>
                </a:lnTo>
                <a:lnTo>
                  <a:pt x="930" y="731"/>
                </a:lnTo>
                <a:lnTo>
                  <a:pt x="930" y="732"/>
                </a:lnTo>
                <a:lnTo>
                  <a:pt x="930" y="732"/>
                </a:lnTo>
                <a:lnTo>
                  <a:pt x="930" y="732"/>
                </a:lnTo>
                <a:lnTo>
                  <a:pt x="929" y="732"/>
                </a:lnTo>
                <a:lnTo>
                  <a:pt x="929" y="734"/>
                </a:lnTo>
                <a:lnTo>
                  <a:pt x="929" y="734"/>
                </a:lnTo>
                <a:lnTo>
                  <a:pt x="929" y="734"/>
                </a:lnTo>
                <a:lnTo>
                  <a:pt x="929" y="734"/>
                </a:lnTo>
                <a:lnTo>
                  <a:pt x="929" y="735"/>
                </a:lnTo>
                <a:lnTo>
                  <a:pt x="929" y="735"/>
                </a:lnTo>
                <a:lnTo>
                  <a:pt x="929" y="735"/>
                </a:lnTo>
                <a:lnTo>
                  <a:pt x="928" y="735"/>
                </a:lnTo>
                <a:lnTo>
                  <a:pt x="928" y="735"/>
                </a:lnTo>
                <a:lnTo>
                  <a:pt x="928" y="736"/>
                </a:lnTo>
                <a:lnTo>
                  <a:pt x="928" y="736"/>
                </a:lnTo>
                <a:lnTo>
                  <a:pt x="926" y="736"/>
                </a:lnTo>
                <a:lnTo>
                  <a:pt x="926" y="736"/>
                </a:lnTo>
                <a:lnTo>
                  <a:pt x="926" y="736"/>
                </a:lnTo>
                <a:lnTo>
                  <a:pt x="926" y="738"/>
                </a:lnTo>
                <a:lnTo>
                  <a:pt x="926" y="738"/>
                </a:lnTo>
                <a:lnTo>
                  <a:pt x="926" y="738"/>
                </a:lnTo>
                <a:lnTo>
                  <a:pt x="926" y="739"/>
                </a:lnTo>
                <a:lnTo>
                  <a:pt x="926" y="739"/>
                </a:lnTo>
                <a:lnTo>
                  <a:pt x="921" y="742"/>
                </a:lnTo>
                <a:lnTo>
                  <a:pt x="921" y="743"/>
                </a:lnTo>
                <a:lnTo>
                  <a:pt x="919" y="743"/>
                </a:lnTo>
                <a:lnTo>
                  <a:pt x="919" y="743"/>
                </a:lnTo>
                <a:lnTo>
                  <a:pt x="919" y="745"/>
                </a:lnTo>
                <a:lnTo>
                  <a:pt x="919" y="745"/>
                </a:lnTo>
                <a:lnTo>
                  <a:pt x="919" y="745"/>
                </a:lnTo>
                <a:lnTo>
                  <a:pt x="919" y="745"/>
                </a:lnTo>
                <a:lnTo>
                  <a:pt x="919" y="746"/>
                </a:lnTo>
                <a:lnTo>
                  <a:pt x="919" y="746"/>
                </a:lnTo>
                <a:lnTo>
                  <a:pt x="919" y="747"/>
                </a:lnTo>
                <a:lnTo>
                  <a:pt x="918" y="747"/>
                </a:lnTo>
                <a:lnTo>
                  <a:pt x="918" y="747"/>
                </a:lnTo>
                <a:lnTo>
                  <a:pt x="918" y="747"/>
                </a:lnTo>
                <a:lnTo>
                  <a:pt x="918" y="747"/>
                </a:lnTo>
                <a:lnTo>
                  <a:pt x="918" y="749"/>
                </a:lnTo>
                <a:lnTo>
                  <a:pt x="918" y="749"/>
                </a:lnTo>
                <a:lnTo>
                  <a:pt x="918" y="749"/>
                </a:lnTo>
                <a:lnTo>
                  <a:pt x="917" y="749"/>
                </a:lnTo>
                <a:lnTo>
                  <a:pt x="917" y="749"/>
                </a:lnTo>
                <a:lnTo>
                  <a:pt x="917" y="750"/>
                </a:lnTo>
                <a:lnTo>
                  <a:pt x="915" y="750"/>
                </a:lnTo>
                <a:lnTo>
                  <a:pt x="915" y="750"/>
                </a:lnTo>
                <a:lnTo>
                  <a:pt x="915" y="750"/>
                </a:lnTo>
                <a:lnTo>
                  <a:pt x="915" y="750"/>
                </a:lnTo>
                <a:lnTo>
                  <a:pt x="915" y="751"/>
                </a:lnTo>
                <a:lnTo>
                  <a:pt x="915" y="751"/>
                </a:lnTo>
                <a:lnTo>
                  <a:pt x="915" y="753"/>
                </a:lnTo>
                <a:lnTo>
                  <a:pt x="915" y="753"/>
                </a:lnTo>
                <a:lnTo>
                  <a:pt x="915" y="753"/>
                </a:lnTo>
                <a:lnTo>
                  <a:pt x="915" y="753"/>
                </a:lnTo>
                <a:lnTo>
                  <a:pt x="915" y="754"/>
                </a:lnTo>
                <a:lnTo>
                  <a:pt x="915" y="754"/>
                </a:lnTo>
                <a:lnTo>
                  <a:pt x="915" y="755"/>
                </a:lnTo>
                <a:lnTo>
                  <a:pt x="914" y="755"/>
                </a:lnTo>
                <a:lnTo>
                  <a:pt x="915" y="755"/>
                </a:lnTo>
                <a:lnTo>
                  <a:pt x="915" y="755"/>
                </a:lnTo>
                <a:lnTo>
                  <a:pt x="914" y="755"/>
                </a:lnTo>
                <a:lnTo>
                  <a:pt x="914" y="755"/>
                </a:lnTo>
                <a:lnTo>
                  <a:pt x="914" y="757"/>
                </a:lnTo>
                <a:lnTo>
                  <a:pt x="914" y="757"/>
                </a:lnTo>
                <a:lnTo>
                  <a:pt x="914" y="757"/>
                </a:lnTo>
                <a:lnTo>
                  <a:pt x="914" y="758"/>
                </a:lnTo>
                <a:lnTo>
                  <a:pt x="912" y="758"/>
                </a:lnTo>
                <a:lnTo>
                  <a:pt x="912" y="758"/>
                </a:lnTo>
                <a:lnTo>
                  <a:pt x="912" y="758"/>
                </a:lnTo>
                <a:lnTo>
                  <a:pt x="912" y="760"/>
                </a:lnTo>
                <a:lnTo>
                  <a:pt x="912" y="760"/>
                </a:lnTo>
                <a:lnTo>
                  <a:pt x="912" y="760"/>
                </a:lnTo>
                <a:lnTo>
                  <a:pt x="912" y="761"/>
                </a:lnTo>
                <a:lnTo>
                  <a:pt x="912" y="761"/>
                </a:lnTo>
                <a:lnTo>
                  <a:pt x="911" y="761"/>
                </a:lnTo>
                <a:lnTo>
                  <a:pt x="911" y="761"/>
                </a:lnTo>
                <a:lnTo>
                  <a:pt x="911" y="761"/>
                </a:lnTo>
                <a:lnTo>
                  <a:pt x="911" y="761"/>
                </a:lnTo>
                <a:lnTo>
                  <a:pt x="911" y="762"/>
                </a:lnTo>
                <a:lnTo>
                  <a:pt x="910" y="762"/>
                </a:lnTo>
                <a:lnTo>
                  <a:pt x="910" y="762"/>
                </a:lnTo>
                <a:lnTo>
                  <a:pt x="910" y="762"/>
                </a:lnTo>
                <a:lnTo>
                  <a:pt x="910" y="764"/>
                </a:lnTo>
                <a:lnTo>
                  <a:pt x="904" y="758"/>
                </a:lnTo>
                <a:lnTo>
                  <a:pt x="903" y="757"/>
                </a:lnTo>
                <a:lnTo>
                  <a:pt x="902" y="755"/>
                </a:lnTo>
                <a:lnTo>
                  <a:pt x="902" y="755"/>
                </a:lnTo>
                <a:lnTo>
                  <a:pt x="902" y="755"/>
                </a:lnTo>
                <a:lnTo>
                  <a:pt x="900" y="754"/>
                </a:lnTo>
                <a:lnTo>
                  <a:pt x="900" y="754"/>
                </a:lnTo>
                <a:lnTo>
                  <a:pt x="899" y="754"/>
                </a:lnTo>
                <a:lnTo>
                  <a:pt x="899" y="753"/>
                </a:lnTo>
                <a:lnTo>
                  <a:pt x="897" y="753"/>
                </a:lnTo>
                <a:lnTo>
                  <a:pt x="896" y="751"/>
                </a:lnTo>
                <a:lnTo>
                  <a:pt x="896" y="750"/>
                </a:lnTo>
                <a:lnTo>
                  <a:pt x="895" y="750"/>
                </a:lnTo>
                <a:lnTo>
                  <a:pt x="893" y="749"/>
                </a:lnTo>
                <a:lnTo>
                  <a:pt x="893" y="749"/>
                </a:lnTo>
                <a:lnTo>
                  <a:pt x="893" y="749"/>
                </a:lnTo>
                <a:lnTo>
                  <a:pt x="892" y="747"/>
                </a:lnTo>
                <a:lnTo>
                  <a:pt x="892" y="747"/>
                </a:lnTo>
                <a:lnTo>
                  <a:pt x="891" y="746"/>
                </a:lnTo>
                <a:lnTo>
                  <a:pt x="891" y="745"/>
                </a:lnTo>
                <a:lnTo>
                  <a:pt x="888" y="745"/>
                </a:lnTo>
                <a:lnTo>
                  <a:pt x="888" y="745"/>
                </a:lnTo>
                <a:lnTo>
                  <a:pt x="885" y="745"/>
                </a:lnTo>
                <a:lnTo>
                  <a:pt x="885" y="745"/>
                </a:lnTo>
                <a:lnTo>
                  <a:pt x="884" y="745"/>
                </a:lnTo>
                <a:lnTo>
                  <a:pt x="882" y="745"/>
                </a:lnTo>
                <a:lnTo>
                  <a:pt x="881" y="745"/>
                </a:lnTo>
                <a:lnTo>
                  <a:pt x="880" y="745"/>
                </a:lnTo>
                <a:lnTo>
                  <a:pt x="878" y="745"/>
                </a:lnTo>
                <a:lnTo>
                  <a:pt x="877" y="745"/>
                </a:lnTo>
                <a:lnTo>
                  <a:pt x="877" y="745"/>
                </a:lnTo>
                <a:lnTo>
                  <a:pt x="876" y="746"/>
                </a:lnTo>
                <a:lnTo>
                  <a:pt x="876" y="746"/>
                </a:lnTo>
                <a:lnTo>
                  <a:pt x="874" y="746"/>
                </a:lnTo>
                <a:lnTo>
                  <a:pt x="874" y="746"/>
                </a:lnTo>
                <a:lnTo>
                  <a:pt x="874" y="746"/>
                </a:lnTo>
                <a:lnTo>
                  <a:pt x="873" y="746"/>
                </a:lnTo>
                <a:lnTo>
                  <a:pt x="873" y="746"/>
                </a:lnTo>
                <a:lnTo>
                  <a:pt x="871" y="746"/>
                </a:lnTo>
                <a:lnTo>
                  <a:pt x="871" y="746"/>
                </a:lnTo>
                <a:lnTo>
                  <a:pt x="871" y="746"/>
                </a:lnTo>
                <a:lnTo>
                  <a:pt x="869" y="746"/>
                </a:lnTo>
                <a:lnTo>
                  <a:pt x="865" y="746"/>
                </a:lnTo>
                <a:lnTo>
                  <a:pt x="859" y="747"/>
                </a:lnTo>
                <a:lnTo>
                  <a:pt x="856" y="747"/>
                </a:lnTo>
                <a:lnTo>
                  <a:pt x="851" y="747"/>
                </a:lnTo>
                <a:lnTo>
                  <a:pt x="850" y="747"/>
                </a:lnTo>
                <a:lnTo>
                  <a:pt x="847" y="747"/>
                </a:lnTo>
                <a:lnTo>
                  <a:pt x="844" y="747"/>
                </a:lnTo>
                <a:lnTo>
                  <a:pt x="844" y="747"/>
                </a:lnTo>
                <a:lnTo>
                  <a:pt x="840" y="749"/>
                </a:lnTo>
                <a:lnTo>
                  <a:pt x="836" y="749"/>
                </a:lnTo>
                <a:lnTo>
                  <a:pt x="833" y="749"/>
                </a:lnTo>
                <a:lnTo>
                  <a:pt x="833" y="749"/>
                </a:lnTo>
                <a:lnTo>
                  <a:pt x="833" y="750"/>
                </a:lnTo>
                <a:lnTo>
                  <a:pt x="833" y="750"/>
                </a:lnTo>
                <a:lnTo>
                  <a:pt x="834" y="750"/>
                </a:lnTo>
                <a:lnTo>
                  <a:pt x="834" y="750"/>
                </a:lnTo>
                <a:lnTo>
                  <a:pt x="834" y="751"/>
                </a:lnTo>
                <a:lnTo>
                  <a:pt x="834" y="755"/>
                </a:lnTo>
                <a:lnTo>
                  <a:pt x="834" y="761"/>
                </a:lnTo>
                <a:lnTo>
                  <a:pt x="834" y="761"/>
                </a:lnTo>
                <a:lnTo>
                  <a:pt x="834" y="766"/>
                </a:lnTo>
                <a:lnTo>
                  <a:pt x="836" y="766"/>
                </a:lnTo>
                <a:lnTo>
                  <a:pt x="836" y="766"/>
                </a:lnTo>
                <a:lnTo>
                  <a:pt x="837" y="768"/>
                </a:lnTo>
                <a:lnTo>
                  <a:pt x="837" y="768"/>
                </a:lnTo>
                <a:lnTo>
                  <a:pt x="837" y="769"/>
                </a:lnTo>
                <a:lnTo>
                  <a:pt x="837" y="769"/>
                </a:lnTo>
                <a:lnTo>
                  <a:pt x="837" y="769"/>
                </a:lnTo>
                <a:lnTo>
                  <a:pt x="837" y="769"/>
                </a:lnTo>
                <a:lnTo>
                  <a:pt x="839" y="771"/>
                </a:lnTo>
                <a:lnTo>
                  <a:pt x="839" y="769"/>
                </a:lnTo>
                <a:lnTo>
                  <a:pt x="839" y="769"/>
                </a:lnTo>
                <a:lnTo>
                  <a:pt x="840" y="769"/>
                </a:lnTo>
                <a:lnTo>
                  <a:pt x="840" y="769"/>
                </a:lnTo>
                <a:lnTo>
                  <a:pt x="841" y="771"/>
                </a:lnTo>
                <a:lnTo>
                  <a:pt x="841" y="769"/>
                </a:lnTo>
                <a:lnTo>
                  <a:pt x="841" y="771"/>
                </a:lnTo>
                <a:lnTo>
                  <a:pt x="841" y="771"/>
                </a:lnTo>
                <a:lnTo>
                  <a:pt x="843" y="771"/>
                </a:lnTo>
                <a:lnTo>
                  <a:pt x="843" y="771"/>
                </a:lnTo>
                <a:lnTo>
                  <a:pt x="843" y="771"/>
                </a:lnTo>
                <a:lnTo>
                  <a:pt x="844" y="771"/>
                </a:lnTo>
                <a:lnTo>
                  <a:pt x="844" y="772"/>
                </a:lnTo>
                <a:lnTo>
                  <a:pt x="844" y="772"/>
                </a:lnTo>
                <a:lnTo>
                  <a:pt x="844" y="772"/>
                </a:lnTo>
                <a:lnTo>
                  <a:pt x="845" y="772"/>
                </a:lnTo>
                <a:lnTo>
                  <a:pt x="845" y="772"/>
                </a:lnTo>
                <a:lnTo>
                  <a:pt x="845" y="773"/>
                </a:lnTo>
                <a:lnTo>
                  <a:pt x="845" y="773"/>
                </a:lnTo>
                <a:lnTo>
                  <a:pt x="845" y="775"/>
                </a:lnTo>
                <a:lnTo>
                  <a:pt x="847" y="775"/>
                </a:lnTo>
                <a:lnTo>
                  <a:pt x="847" y="775"/>
                </a:lnTo>
                <a:lnTo>
                  <a:pt x="847" y="775"/>
                </a:lnTo>
                <a:lnTo>
                  <a:pt x="847" y="775"/>
                </a:lnTo>
                <a:lnTo>
                  <a:pt x="847" y="776"/>
                </a:lnTo>
                <a:lnTo>
                  <a:pt x="848" y="776"/>
                </a:lnTo>
                <a:lnTo>
                  <a:pt x="848" y="777"/>
                </a:lnTo>
                <a:lnTo>
                  <a:pt x="848" y="777"/>
                </a:lnTo>
                <a:lnTo>
                  <a:pt x="850" y="777"/>
                </a:lnTo>
                <a:lnTo>
                  <a:pt x="850" y="777"/>
                </a:lnTo>
                <a:lnTo>
                  <a:pt x="850" y="779"/>
                </a:lnTo>
                <a:lnTo>
                  <a:pt x="850" y="779"/>
                </a:lnTo>
                <a:lnTo>
                  <a:pt x="850" y="780"/>
                </a:lnTo>
                <a:lnTo>
                  <a:pt x="850" y="780"/>
                </a:lnTo>
                <a:lnTo>
                  <a:pt x="851" y="780"/>
                </a:lnTo>
                <a:lnTo>
                  <a:pt x="851" y="780"/>
                </a:lnTo>
                <a:lnTo>
                  <a:pt x="851" y="781"/>
                </a:lnTo>
                <a:lnTo>
                  <a:pt x="851" y="783"/>
                </a:lnTo>
                <a:lnTo>
                  <a:pt x="851" y="783"/>
                </a:lnTo>
                <a:lnTo>
                  <a:pt x="852" y="783"/>
                </a:lnTo>
                <a:lnTo>
                  <a:pt x="852" y="783"/>
                </a:lnTo>
                <a:lnTo>
                  <a:pt x="852" y="784"/>
                </a:lnTo>
                <a:lnTo>
                  <a:pt x="852" y="784"/>
                </a:lnTo>
                <a:lnTo>
                  <a:pt x="852" y="784"/>
                </a:lnTo>
                <a:lnTo>
                  <a:pt x="852" y="786"/>
                </a:lnTo>
                <a:lnTo>
                  <a:pt x="852" y="786"/>
                </a:lnTo>
                <a:lnTo>
                  <a:pt x="852" y="786"/>
                </a:lnTo>
                <a:lnTo>
                  <a:pt x="852" y="786"/>
                </a:lnTo>
                <a:lnTo>
                  <a:pt x="852" y="787"/>
                </a:lnTo>
                <a:lnTo>
                  <a:pt x="854" y="787"/>
                </a:lnTo>
                <a:lnTo>
                  <a:pt x="854" y="787"/>
                </a:lnTo>
                <a:lnTo>
                  <a:pt x="854" y="787"/>
                </a:lnTo>
                <a:lnTo>
                  <a:pt x="854" y="788"/>
                </a:lnTo>
                <a:lnTo>
                  <a:pt x="854" y="788"/>
                </a:lnTo>
                <a:lnTo>
                  <a:pt x="854" y="788"/>
                </a:lnTo>
                <a:lnTo>
                  <a:pt x="854" y="790"/>
                </a:lnTo>
                <a:lnTo>
                  <a:pt x="855" y="790"/>
                </a:lnTo>
                <a:lnTo>
                  <a:pt x="855" y="790"/>
                </a:lnTo>
                <a:lnTo>
                  <a:pt x="855" y="791"/>
                </a:lnTo>
                <a:lnTo>
                  <a:pt x="855" y="791"/>
                </a:lnTo>
                <a:lnTo>
                  <a:pt x="855" y="791"/>
                </a:lnTo>
                <a:lnTo>
                  <a:pt x="855" y="791"/>
                </a:lnTo>
                <a:lnTo>
                  <a:pt x="855" y="791"/>
                </a:lnTo>
                <a:lnTo>
                  <a:pt x="856" y="791"/>
                </a:lnTo>
                <a:lnTo>
                  <a:pt x="856" y="792"/>
                </a:lnTo>
                <a:lnTo>
                  <a:pt x="856" y="792"/>
                </a:lnTo>
                <a:lnTo>
                  <a:pt x="856" y="792"/>
                </a:lnTo>
                <a:lnTo>
                  <a:pt x="858" y="792"/>
                </a:lnTo>
                <a:lnTo>
                  <a:pt x="858" y="794"/>
                </a:lnTo>
                <a:lnTo>
                  <a:pt x="856" y="794"/>
                </a:lnTo>
                <a:lnTo>
                  <a:pt x="856" y="794"/>
                </a:lnTo>
                <a:lnTo>
                  <a:pt x="858" y="794"/>
                </a:lnTo>
                <a:lnTo>
                  <a:pt x="858" y="794"/>
                </a:lnTo>
                <a:lnTo>
                  <a:pt x="858" y="795"/>
                </a:lnTo>
                <a:lnTo>
                  <a:pt x="858" y="795"/>
                </a:lnTo>
                <a:lnTo>
                  <a:pt x="858" y="795"/>
                </a:lnTo>
                <a:lnTo>
                  <a:pt x="859" y="795"/>
                </a:lnTo>
                <a:lnTo>
                  <a:pt x="859" y="797"/>
                </a:lnTo>
                <a:lnTo>
                  <a:pt x="859" y="797"/>
                </a:lnTo>
                <a:lnTo>
                  <a:pt x="859" y="797"/>
                </a:lnTo>
                <a:lnTo>
                  <a:pt x="859" y="797"/>
                </a:lnTo>
                <a:lnTo>
                  <a:pt x="860" y="797"/>
                </a:lnTo>
                <a:lnTo>
                  <a:pt x="860" y="798"/>
                </a:lnTo>
                <a:lnTo>
                  <a:pt x="860" y="798"/>
                </a:lnTo>
                <a:lnTo>
                  <a:pt x="860" y="798"/>
                </a:lnTo>
                <a:lnTo>
                  <a:pt x="860" y="799"/>
                </a:lnTo>
                <a:lnTo>
                  <a:pt x="860" y="799"/>
                </a:lnTo>
                <a:lnTo>
                  <a:pt x="860" y="799"/>
                </a:lnTo>
                <a:lnTo>
                  <a:pt x="860" y="799"/>
                </a:lnTo>
                <a:lnTo>
                  <a:pt x="860" y="799"/>
                </a:lnTo>
                <a:lnTo>
                  <a:pt x="860" y="799"/>
                </a:lnTo>
                <a:lnTo>
                  <a:pt x="862" y="799"/>
                </a:lnTo>
                <a:lnTo>
                  <a:pt x="862" y="801"/>
                </a:lnTo>
                <a:lnTo>
                  <a:pt x="862" y="801"/>
                </a:lnTo>
                <a:lnTo>
                  <a:pt x="862" y="801"/>
                </a:lnTo>
                <a:lnTo>
                  <a:pt x="863" y="801"/>
                </a:lnTo>
                <a:lnTo>
                  <a:pt x="863" y="802"/>
                </a:lnTo>
                <a:lnTo>
                  <a:pt x="863" y="802"/>
                </a:lnTo>
                <a:lnTo>
                  <a:pt x="863" y="802"/>
                </a:lnTo>
                <a:lnTo>
                  <a:pt x="863" y="802"/>
                </a:lnTo>
                <a:lnTo>
                  <a:pt x="863" y="802"/>
                </a:lnTo>
                <a:lnTo>
                  <a:pt x="863" y="803"/>
                </a:lnTo>
                <a:lnTo>
                  <a:pt x="865" y="803"/>
                </a:lnTo>
                <a:lnTo>
                  <a:pt x="865" y="803"/>
                </a:lnTo>
                <a:lnTo>
                  <a:pt x="865" y="805"/>
                </a:lnTo>
                <a:lnTo>
                  <a:pt x="865" y="805"/>
                </a:lnTo>
                <a:lnTo>
                  <a:pt x="865" y="805"/>
                </a:lnTo>
                <a:lnTo>
                  <a:pt x="866" y="805"/>
                </a:lnTo>
                <a:lnTo>
                  <a:pt x="866" y="805"/>
                </a:lnTo>
                <a:lnTo>
                  <a:pt x="866" y="805"/>
                </a:lnTo>
                <a:lnTo>
                  <a:pt x="866" y="805"/>
                </a:lnTo>
                <a:lnTo>
                  <a:pt x="867" y="805"/>
                </a:lnTo>
                <a:lnTo>
                  <a:pt x="867" y="805"/>
                </a:lnTo>
                <a:lnTo>
                  <a:pt x="869" y="805"/>
                </a:lnTo>
                <a:lnTo>
                  <a:pt x="869" y="806"/>
                </a:lnTo>
                <a:lnTo>
                  <a:pt x="869" y="806"/>
                </a:lnTo>
                <a:lnTo>
                  <a:pt x="869" y="806"/>
                </a:lnTo>
                <a:lnTo>
                  <a:pt x="869" y="807"/>
                </a:lnTo>
                <a:lnTo>
                  <a:pt x="870" y="807"/>
                </a:lnTo>
                <a:lnTo>
                  <a:pt x="870" y="807"/>
                </a:lnTo>
                <a:lnTo>
                  <a:pt x="870" y="807"/>
                </a:lnTo>
                <a:lnTo>
                  <a:pt x="870" y="809"/>
                </a:lnTo>
                <a:lnTo>
                  <a:pt x="869" y="809"/>
                </a:lnTo>
                <a:lnTo>
                  <a:pt x="869" y="809"/>
                </a:lnTo>
                <a:lnTo>
                  <a:pt x="869" y="810"/>
                </a:lnTo>
                <a:lnTo>
                  <a:pt x="870" y="810"/>
                </a:lnTo>
                <a:lnTo>
                  <a:pt x="870" y="810"/>
                </a:lnTo>
                <a:lnTo>
                  <a:pt x="870" y="810"/>
                </a:lnTo>
                <a:lnTo>
                  <a:pt x="870" y="810"/>
                </a:lnTo>
                <a:lnTo>
                  <a:pt x="870" y="810"/>
                </a:lnTo>
                <a:lnTo>
                  <a:pt x="870" y="812"/>
                </a:lnTo>
                <a:lnTo>
                  <a:pt x="871" y="812"/>
                </a:lnTo>
                <a:lnTo>
                  <a:pt x="871" y="810"/>
                </a:lnTo>
                <a:lnTo>
                  <a:pt x="871" y="812"/>
                </a:lnTo>
                <a:lnTo>
                  <a:pt x="871" y="812"/>
                </a:lnTo>
                <a:lnTo>
                  <a:pt x="871" y="813"/>
                </a:lnTo>
                <a:lnTo>
                  <a:pt x="871" y="813"/>
                </a:lnTo>
                <a:lnTo>
                  <a:pt x="871" y="813"/>
                </a:lnTo>
                <a:lnTo>
                  <a:pt x="871" y="814"/>
                </a:lnTo>
                <a:lnTo>
                  <a:pt x="871" y="814"/>
                </a:lnTo>
                <a:lnTo>
                  <a:pt x="871" y="814"/>
                </a:lnTo>
                <a:lnTo>
                  <a:pt x="873" y="814"/>
                </a:lnTo>
                <a:lnTo>
                  <a:pt x="871" y="816"/>
                </a:lnTo>
                <a:lnTo>
                  <a:pt x="873" y="816"/>
                </a:lnTo>
                <a:lnTo>
                  <a:pt x="873" y="816"/>
                </a:lnTo>
                <a:lnTo>
                  <a:pt x="873" y="817"/>
                </a:lnTo>
                <a:lnTo>
                  <a:pt x="873" y="817"/>
                </a:lnTo>
                <a:lnTo>
                  <a:pt x="873" y="817"/>
                </a:lnTo>
                <a:lnTo>
                  <a:pt x="873" y="818"/>
                </a:lnTo>
                <a:lnTo>
                  <a:pt x="873" y="818"/>
                </a:lnTo>
                <a:lnTo>
                  <a:pt x="873" y="818"/>
                </a:lnTo>
                <a:lnTo>
                  <a:pt x="873" y="818"/>
                </a:lnTo>
                <a:lnTo>
                  <a:pt x="874" y="818"/>
                </a:lnTo>
                <a:lnTo>
                  <a:pt x="874" y="820"/>
                </a:lnTo>
                <a:lnTo>
                  <a:pt x="874" y="820"/>
                </a:lnTo>
                <a:lnTo>
                  <a:pt x="874" y="820"/>
                </a:lnTo>
                <a:lnTo>
                  <a:pt x="874" y="820"/>
                </a:lnTo>
                <a:lnTo>
                  <a:pt x="874" y="821"/>
                </a:lnTo>
                <a:lnTo>
                  <a:pt x="876" y="821"/>
                </a:lnTo>
                <a:lnTo>
                  <a:pt x="876" y="821"/>
                </a:lnTo>
                <a:lnTo>
                  <a:pt x="876" y="821"/>
                </a:lnTo>
                <a:lnTo>
                  <a:pt x="876" y="823"/>
                </a:lnTo>
                <a:lnTo>
                  <a:pt x="877" y="823"/>
                </a:lnTo>
                <a:lnTo>
                  <a:pt x="877" y="823"/>
                </a:lnTo>
                <a:lnTo>
                  <a:pt x="877" y="824"/>
                </a:lnTo>
                <a:lnTo>
                  <a:pt x="877" y="824"/>
                </a:lnTo>
                <a:lnTo>
                  <a:pt x="877" y="824"/>
                </a:lnTo>
                <a:lnTo>
                  <a:pt x="877" y="824"/>
                </a:lnTo>
                <a:lnTo>
                  <a:pt x="877" y="825"/>
                </a:lnTo>
                <a:lnTo>
                  <a:pt x="877" y="825"/>
                </a:lnTo>
                <a:lnTo>
                  <a:pt x="877" y="827"/>
                </a:lnTo>
                <a:lnTo>
                  <a:pt x="877" y="827"/>
                </a:lnTo>
                <a:lnTo>
                  <a:pt x="878" y="827"/>
                </a:lnTo>
                <a:lnTo>
                  <a:pt x="878" y="827"/>
                </a:lnTo>
                <a:lnTo>
                  <a:pt x="878" y="827"/>
                </a:lnTo>
                <a:lnTo>
                  <a:pt x="880" y="827"/>
                </a:lnTo>
                <a:lnTo>
                  <a:pt x="880" y="827"/>
                </a:lnTo>
                <a:lnTo>
                  <a:pt x="880" y="827"/>
                </a:lnTo>
                <a:lnTo>
                  <a:pt x="880" y="828"/>
                </a:lnTo>
                <a:lnTo>
                  <a:pt x="880" y="828"/>
                </a:lnTo>
                <a:lnTo>
                  <a:pt x="880" y="829"/>
                </a:lnTo>
                <a:lnTo>
                  <a:pt x="880" y="829"/>
                </a:lnTo>
                <a:lnTo>
                  <a:pt x="880" y="829"/>
                </a:lnTo>
                <a:lnTo>
                  <a:pt x="880" y="831"/>
                </a:lnTo>
                <a:lnTo>
                  <a:pt x="880" y="831"/>
                </a:lnTo>
                <a:lnTo>
                  <a:pt x="880" y="831"/>
                </a:lnTo>
                <a:lnTo>
                  <a:pt x="880" y="832"/>
                </a:lnTo>
                <a:lnTo>
                  <a:pt x="881" y="832"/>
                </a:lnTo>
                <a:lnTo>
                  <a:pt x="881" y="832"/>
                </a:lnTo>
                <a:lnTo>
                  <a:pt x="881" y="832"/>
                </a:lnTo>
                <a:lnTo>
                  <a:pt x="881" y="832"/>
                </a:lnTo>
                <a:lnTo>
                  <a:pt x="881" y="833"/>
                </a:lnTo>
                <a:lnTo>
                  <a:pt x="882" y="833"/>
                </a:lnTo>
                <a:lnTo>
                  <a:pt x="882" y="833"/>
                </a:lnTo>
                <a:lnTo>
                  <a:pt x="882" y="835"/>
                </a:lnTo>
                <a:lnTo>
                  <a:pt x="882" y="835"/>
                </a:lnTo>
                <a:lnTo>
                  <a:pt x="882" y="835"/>
                </a:lnTo>
                <a:lnTo>
                  <a:pt x="882" y="835"/>
                </a:lnTo>
                <a:lnTo>
                  <a:pt x="884" y="835"/>
                </a:lnTo>
                <a:lnTo>
                  <a:pt x="884" y="835"/>
                </a:lnTo>
                <a:lnTo>
                  <a:pt x="884" y="836"/>
                </a:lnTo>
                <a:lnTo>
                  <a:pt x="884" y="836"/>
                </a:lnTo>
                <a:lnTo>
                  <a:pt x="884" y="838"/>
                </a:lnTo>
                <a:lnTo>
                  <a:pt x="884" y="838"/>
                </a:lnTo>
                <a:lnTo>
                  <a:pt x="884" y="838"/>
                </a:lnTo>
                <a:lnTo>
                  <a:pt x="884" y="838"/>
                </a:lnTo>
                <a:lnTo>
                  <a:pt x="884" y="839"/>
                </a:lnTo>
                <a:lnTo>
                  <a:pt x="884" y="839"/>
                </a:lnTo>
                <a:lnTo>
                  <a:pt x="884" y="839"/>
                </a:lnTo>
                <a:lnTo>
                  <a:pt x="884" y="839"/>
                </a:lnTo>
                <a:lnTo>
                  <a:pt x="885" y="840"/>
                </a:lnTo>
                <a:lnTo>
                  <a:pt x="885" y="840"/>
                </a:lnTo>
                <a:lnTo>
                  <a:pt x="885" y="840"/>
                </a:lnTo>
                <a:lnTo>
                  <a:pt x="885" y="842"/>
                </a:lnTo>
                <a:lnTo>
                  <a:pt x="885" y="842"/>
                </a:lnTo>
                <a:lnTo>
                  <a:pt x="885" y="842"/>
                </a:lnTo>
                <a:lnTo>
                  <a:pt x="885" y="843"/>
                </a:lnTo>
                <a:lnTo>
                  <a:pt x="885" y="843"/>
                </a:lnTo>
                <a:lnTo>
                  <a:pt x="886" y="843"/>
                </a:lnTo>
                <a:lnTo>
                  <a:pt x="886" y="844"/>
                </a:lnTo>
                <a:lnTo>
                  <a:pt x="886" y="844"/>
                </a:lnTo>
                <a:lnTo>
                  <a:pt x="886" y="846"/>
                </a:lnTo>
                <a:lnTo>
                  <a:pt x="886" y="846"/>
                </a:lnTo>
                <a:lnTo>
                  <a:pt x="886" y="846"/>
                </a:lnTo>
                <a:lnTo>
                  <a:pt x="886" y="846"/>
                </a:lnTo>
                <a:lnTo>
                  <a:pt x="888" y="847"/>
                </a:lnTo>
                <a:lnTo>
                  <a:pt x="888" y="846"/>
                </a:lnTo>
                <a:lnTo>
                  <a:pt x="888" y="846"/>
                </a:lnTo>
                <a:lnTo>
                  <a:pt x="888" y="846"/>
                </a:lnTo>
                <a:lnTo>
                  <a:pt x="888" y="847"/>
                </a:lnTo>
                <a:lnTo>
                  <a:pt x="888" y="847"/>
                </a:lnTo>
                <a:lnTo>
                  <a:pt x="889" y="847"/>
                </a:lnTo>
                <a:lnTo>
                  <a:pt x="889" y="849"/>
                </a:lnTo>
                <a:lnTo>
                  <a:pt x="889" y="849"/>
                </a:lnTo>
                <a:lnTo>
                  <a:pt x="889" y="849"/>
                </a:lnTo>
                <a:lnTo>
                  <a:pt x="889" y="849"/>
                </a:lnTo>
                <a:lnTo>
                  <a:pt x="891" y="849"/>
                </a:lnTo>
                <a:lnTo>
                  <a:pt x="891" y="849"/>
                </a:lnTo>
                <a:lnTo>
                  <a:pt x="891" y="850"/>
                </a:lnTo>
                <a:lnTo>
                  <a:pt x="891" y="850"/>
                </a:lnTo>
                <a:lnTo>
                  <a:pt x="891" y="851"/>
                </a:lnTo>
                <a:lnTo>
                  <a:pt x="891" y="851"/>
                </a:lnTo>
                <a:lnTo>
                  <a:pt x="891" y="851"/>
                </a:lnTo>
                <a:lnTo>
                  <a:pt x="891" y="851"/>
                </a:lnTo>
                <a:lnTo>
                  <a:pt x="891" y="851"/>
                </a:lnTo>
                <a:lnTo>
                  <a:pt x="892" y="851"/>
                </a:lnTo>
                <a:lnTo>
                  <a:pt x="891" y="851"/>
                </a:lnTo>
                <a:lnTo>
                  <a:pt x="892" y="853"/>
                </a:lnTo>
                <a:lnTo>
                  <a:pt x="892" y="853"/>
                </a:lnTo>
                <a:lnTo>
                  <a:pt x="892" y="851"/>
                </a:lnTo>
                <a:lnTo>
                  <a:pt x="892" y="853"/>
                </a:lnTo>
                <a:lnTo>
                  <a:pt x="893" y="853"/>
                </a:lnTo>
                <a:lnTo>
                  <a:pt x="893" y="853"/>
                </a:lnTo>
                <a:lnTo>
                  <a:pt x="893" y="851"/>
                </a:lnTo>
                <a:lnTo>
                  <a:pt x="893" y="851"/>
                </a:lnTo>
                <a:lnTo>
                  <a:pt x="895" y="851"/>
                </a:lnTo>
                <a:lnTo>
                  <a:pt x="895" y="851"/>
                </a:lnTo>
                <a:lnTo>
                  <a:pt x="895" y="853"/>
                </a:lnTo>
                <a:lnTo>
                  <a:pt x="896" y="851"/>
                </a:lnTo>
                <a:lnTo>
                  <a:pt x="896" y="851"/>
                </a:lnTo>
                <a:lnTo>
                  <a:pt x="896" y="851"/>
                </a:lnTo>
                <a:lnTo>
                  <a:pt x="896" y="851"/>
                </a:lnTo>
                <a:lnTo>
                  <a:pt x="897" y="851"/>
                </a:lnTo>
                <a:lnTo>
                  <a:pt x="897" y="851"/>
                </a:lnTo>
                <a:lnTo>
                  <a:pt x="899" y="851"/>
                </a:lnTo>
                <a:lnTo>
                  <a:pt x="899" y="851"/>
                </a:lnTo>
                <a:lnTo>
                  <a:pt x="899" y="851"/>
                </a:lnTo>
                <a:lnTo>
                  <a:pt x="899" y="853"/>
                </a:lnTo>
                <a:lnTo>
                  <a:pt x="899" y="853"/>
                </a:lnTo>
                <a:lnTo>
                  <a:pt x="899" y="851"/>
                </a:lnTo>
                <a:lnTo>
                  <a:pt x="900" y="851"/>
                </a:lnTo>
                <a:lnTo>
                  <a:pt x="900" y="853"/>
                </a:lnTo>
                <a:lnTo>
                  <a:pt x="902" y="853"/>
                </a:lnTo>
                <a:lnTo>
                  <a:pt x="902" y="853"/>
                </a:lnTo>
                <a:lnTo>
                  <a:pt x="902" y="854"/>
                </a:lnTo>
                <a:lnTo>
                  <a:pt x="902" y="854"/>
                </a:lnTo>
                <a:lnTo>
                  <a:pt x="903" y="854"/>
                </a:lnTo>
                <a:lnTo>
                  <a:pt x="903" y="853"/>
                </a:lnTo>
                <a:lnTo>
                  <a:pt x="903" y="853"/>
                </a:lnTo>
                <a:lnTo>
                  <a:pt x="903" y="854"/>
                </a:lnTo>
                <a:lnTo>
                  <a:pt x="903" y="854"/>
                </a:lnTo>
                <a:lnTo>
                  <a:pt x="903" y="854"/>
                </a:lnTo>
                <a:lnTo>
                  <a:pt x="904" y="854"/>
                </a:lnTo>
                <a:lnTo>
                  <a:pt x="904" y="855"/>
                </a:lnTo>
                <a:lnTo>
                  <a:pt x="904" y="855"/>
                </a:lnTo>
                <a:lnTo>
                  <a:pt x="904" y="857"/>
                </a:lnTo>
                <a:lnTo>
                  <a:pt x="904" y="857"/>
                </a:lnTo>
                <a:lnTo>
                  <a:pt x="904" y="857"/>
                </a:lnTo>
                <a:lnTo>
                  <a:pt x="904" y="857"/>
                </a:lnTo>
                <a:lnTo>
                  <a:pt x="904" y="858"/>
                </a:lnTo>
                <a:lnTo>
                  <a:pt x="906" y="858"/>
                </a:lnTo>
                <a:lnTo>
                  <a:pt x="906" y="857"/>
                </a:lnTo>
                <a:lnTo>
                  <a:pt x="906" y="857"/>
                </a:lnTo>
                <a:lnTo>
                  <a:pt x="906" y="858"/>
                </a:lnTo>
                <a:lnTo>
                  <a:pt x="906" y="858"/>
                </a:lnTo>
                <a:lnTo>
                  <a:pt x="907" y="858"/>
                </a:lnTo>
                <a:lnTo>
                  <a:pt x="907" y="859"/>
                </a:lnTo>
                <a:lnTo>
                  <a:pt x="907" y="859"/>
                </a:lnTo>
                <a:lnTo>
                  <a:pt x="907" y="859"/>
                </a:lnTo>
                <a:lnTo>
                  <a:pt x="908" y="859"/>
                </a:lnTo>
                <a:lnTo>
                  <a:pt x="908" y="859"/>
                </a:lnTo>
                <a:lnTo>
                  <a:pt x="908" y="859"/>
                </a:lnTo>
                <a:lnTo>
                  <a:pt x="908" y="859"/>
                </a:lnTo>
                <a:lnTo>
                  <a:pt x="908" y="859"/>
                </a:lnTo>
                <a:lnTo>
                  <a:pt x="908" y="861"/>
                </a:lnTo>
                <a:lnTo>
                  <a:pt x="908" y="861"/>
                </a:lnTo>
                <a:lnTo>
                  <a:pt x="908" y="862"/>
                </a:lnTo>
                <a:lnTo>
                  <a:pt x="910" y="862"/>
                </a:lnTo>
                <a:lnTo>
                  <a:pt x="910" y="862"/>
                </a:lnTo>
                <a:lnTo>
                  <a:pt x="910" y="862"/>
                </a:lnTo>
                <a:lnTo>
                  <a:pt x="910" y="862"/>
                </a:lnTo>
                <a:lnTo>
                  <a:pt x="910" y="862"/>
                </a:lnTo>
                <a:lnTo>
                  <a:pt x="910" y="864"/>
                </a:lnTo>
                <a:lnTo>
                  <a:pt x="911" y="864"/>
                </a:lnTo>
                <a:lnTo>
                  <a:pt x="911" y="864"/>
                </a:lnTo>
                <a:lnTo>
                  <a:pt x="911" y="865"/>
                </a:lnTo>
                <a:lnTo>
                  <a:pt x="911" y="865"/>
                </a:lnTo>
                <a:lnTo>
                  <a:pt x="911" y="865"/>
                </a:lnTo>
                <a:lnTo>
                  <a:pt x="912" y="865"/>
                </a:lnTo>
                <a:lnTo>
                  <a:pt x="912" y="865"/>
                </a:lnTo>
                <a:lnTo>
                  <a:pt x="911" y="865"/>
                </a:lnTo>
                <a:lnTo>
                  <a:pt x="911" y="866"/>
                </a:lnTo>
                <a:lnTo>
                  <a:pt x="911" y="866"/>
                </a:lnTo>
                <a:lnTo>
                  <a:pt x="912" y="868"/>
                </a:lnTo>
                <a:lnTo>
                  <a:pt x="912" y="866"/>
                </a:lnTo>
                <a:lnTo>
                  <a:pt x="912" y="866"/>
                </a:lnTo>
                <a:lnTo>
                  <a:pt x="912" y="866"/>
                </a:lnTo>
                <a:lnTo>
                  <a:pt x="912" y="866"/>
                </a:lnTo>
                <a:lnTo>
                  <a:pt x="914" y="866"/>
                </a:lnTo>
                <a:lnTo>
                  <a:pt x="914" y="866"/>
                </a:lnTo>
                <a:lnTo>
                  <a:pt x="914" y="866"/>
                </a:lnTo>
                <a:lnTo>
                  <a:pt x="914" y="866"/>
                </a:lnTo>
                <a:lnTo>
                  <a:pt x="914" y="868"/>
                </a:lnTo>
                <a:lnTo>
                  <a:pt x="914" y="868"/>
                </a:lnTo>
                <a:lnTo>
                  <a:pt x="914" y="868"/>
                </a:lnTo>
                <a:lnTo>
                  <a:pt x="914" y="868"/>
                </a:lnTo>
                <a:lnTo>
                  <a:pt x="914" y="869"/>
                </a:lnTo>
                <a:lnTo>
                  <a:pt x="914" y="869"/>
                </a:lnTo>
                <a:lnTo>
                  <a:pt x="914" y="870"/>
                </a:lnTo>
                <a:lnTo>
                  <a:pt x="914" y="870"/>
                </a:lnTo>
                <a:lnTo>
                  <a:pt x="914" y="870"/>
                </a:lnTo>
                <a:lnTo>
                  <a:pt x="915" y="870"/>
                </a:lnTo>
                <a:lnTo>
                  <a:pt x="915" y="872"/>
                </a:lnTo>
                <a:lnTo>
                  <a:pt x="915" y="872"/>
                </a:lnTo>
                <a:lnTo>
                  <a:pt x="915" y="873"/>
                </a:lnTo>
                <a:lnTo>
                  <a:pt x="915" y="873"/>
                </a:lnTo>
                <a:lnTo>
                  <a:pt x="915" y="873"/>
                </a:lnTo>
                <a:lnTo>
                  <a:pt x="915" y="873"/>
                </a:lnTo>
                <a:lnTo>
                  <a:pt x="915" y="874"/>
                </a:lnTo>
                <a:lnTo>
                  <a:pt x="915" y="874"/>
                </a:lnTo>
                <a:lnTo>
                  <a:pt x="915" y="876"/>
                </a:lnTo>
                <a:lnTo>
                  <a:pt x="915" y="876"/>
                </a:lnTo>
                <a:lnTo>
                  <a:pt x="915" y="876"/>
                </a:lnTo>
                <a:lnTo>
                  <a:pt x="917" y="876"/>
                </a:lnTo>
                <a:lnTo>
                  <a:pt x="917" y="876"/>
                </a:lnTo>
                <a:lnTo>
                  <a:pt x="915" y="877"/>
                </a:lnTo>
                <a:lnTo>
                  <a:pt x="915" y="877"/>
                </a:lnTo>
                <a:lnTo>
                  <a:pt x="917" y="877"/>
                </a:lnTo>
                <a:lnTo>
                  <a:pt x="917" y="879"/>
                </a:lnTo>
                <a:lnTo>
                  <a:pt x="917" y="879"/>
                </a:lnTo>
                <a:lnTo>
                  <a:pt x="917" y="879"/>
                </a:lnTo>
                <a:lnTo>
                  <a:pt x="917" y="879"/>
                </a:lnTo>
                <a:lnTo>
                  <a:pt x="917" y="880"/>
                </a:lnTo>
                <a:lnTo>
                  <a:pt x="917" y="880"/>
                </a:lnTo>
                <a:lnTo>
                  <a:pt x="917" y="880"/>
                </a:lnTo>
                <a:lnTo>
                  <a:pt x="917" y="881"/>
                </a:lnTo>
                <a:lnTo>
                  <a:pt x="917" y="881"/>
                </a:lnTo>
                <a:lnTo>
                  <a:pt x="918" y="881"/>
                </a:lnTo>
                <a:lnTo>
                  <a:pt x="917" y="881"/>
                </a:lnTo>
                <a:lnTo>
                  <a:pt x="918" y="883"/>
                </a:lnTo>
                <a:lnTo>
                  <a:pt x="918" y="883"/>
                </a:lnTo>
                <a:lnTo>
                  <a:pt x="917" y="883"/>
                </a:lnTo>
                <a:lnTo>
                  <a:pt x="917" y="884"/>
                </a:lnTo>
                <a:lnTo>
                  <a:pt x="918" y="884"/>
                </a:lnTo>
                <a:lnTo>
                  <a:pt x="918" y="884"/>
                </a:lnTo>
                <a:lnTo>
                  <a:pt x="918" y="884"/>
                </a:lnTo>
                <a:lnTo>
                  <a:pt x="918" y="884"/>
                </a:lnTo>
                <a:lnTo>
                  <a:pt x="918" y="884"/>
                </a:lnTo>
                <a:lnTo>
                  <a:pt x="919" y="884"/>
                </a:lnTo>
                <a:lnTo>
                  <a:pt x="918" y="884"/>
                </a:lnTo>
                <a:lnTo>
                  <a:pt x="918" y="885"/>
                </a:lnTo>
                <a:lnTo>
                  <a:pt x="918" y="885"/>
                </a:lnTo>
                <a:lnTo>
                  <a:pt x="918" y="885"/>
                </a:lnTo>
                <a:lnTo>
                  <a:pt x="919" y="885"/>
                </a:lnTo>
                <a:lnTo>
                  <a:pt x="919" y="887"/>
                </a:lnTo>
                <a:lnTo>
                  <a:pt x="918" y="887"/>
                </a:lnTo>
                <a:lnTo>
                  <a:pt x="918" y="887"/>
                </a:lnTo>
                <a:lnTo>
                  <a:pt x="917" y="887"/>
                </a:lnTo>
                <a:lnTo>
                  <a:pt x="915" y="887"/>
                </a:lnTo>
                <a:lnTo>
                  <a:pt x="915" y="887"/>
                </a:lnTo>
                <a:lnTo>
                  <a:pt x="914" y="888"/>
                </a:lnTo>
                <a:lnTo>
                  <a:pt x="912" y="888"/>
                </a:lnTo>
                <a:lnTo>
                  <a:pt x="912" y="890"/>
                </a:lnTo>
                <a:lnTo>
                  <a:pt x="912" y="890"/>
                </a:lnTo>
                <a:lnTo>
                  <a:pt x="912" y="890"/>
                </a:lnTo>
                <a:lnTo>
                  <a:pt x="911" y="890"/>
                </a:lnTo>
                <a:lnTo>
                  <a:pt x="911" y="890"/>
                </a:lnTo>
                <a:lnTo>
                  <a:pt x="911" y="891"/>
                </a:lnTo>
                <a:lnTo>
                  <a:pt x="910" y="891"/>
                </a:lnTo>
                <a:lnTo>
                  <a:pt x="910" y="891"/>
                </a:lnTo>
                <a:lnTo>
                  <a:pt x="910" y="892"/>
                </a:lnTo>
                <a:lnTo>
                  <a:pt x="910" y="892"/>
                </a:lnTo>
                <a:lnTo>
                  <a:pt x="910" y="892"/>
                </a:lnTo>
                <a:lnTo>
                  <a:pt x="908" y="892"/>
                </a:lnTo>
                <a:lnTo>
                  <a:pt x="908" y="892"/>
                </a:lnTo>
                <a:lnTo>
                  <a:pt x="908" y="892"/>
                </a:lnTo>
                <a:lnTo>
                  <a:pt x="908" y="894"/>
                </a:lnTo>
                <a:lnTo>
                  <a:pt x="907" y="894"/>
                </a:lnTo>
                <a:lnTo>
                  <a:pt x="907" y="894"/>
                </a:lnTo>
                <a:lnTo>
                  <a:pt x="907" y="895"/>
                </a:lnTo>
                <a:lnTo>
                  <a:pt x="906" y="895"/>
                </a:lnTo>
                <a:lnTo>
                  <a:pt x="906" y="895"/>
                </a:lnTo>
                <a:lnTo>
                  <a:pt x="906" y="895"/>
                </a:lnTo>
                <a:lnTo>
                  <a:pt x="906" y="895"/>
                </a:lnTo>
                <a:lnTo>
                  <a:pt x="904" y="895"/>
                </a:lnTo>
                <a:lnTo>
                  <a:pt x="904" y="896"/>
                </a:lnTo>
                <a:lnTo>
                  <a:pt x="904" y="896"/>
                </a:lnTo>
                <a:lnTo>
                  <a:pt x="904" y="896"/>
                </a:lnTo>
                <a:lnTo>
                  <a:pt x="904" y="898"/>
                </a:lnTo>
                <a:lnTo>
                  <a:pt x="904" y="898"/>
                </a:lnTo>
                <a:lnTo>
                  <a:pt x="904" y="898"/>
                </a:lnTo>
                <a:lnTo>
                  <a:pt x="904" y="899"/>
                </a:lnTo>
                <a:lnTo>
                  <a:pt x="904" y="899"/>
                </a:lnTo>
                <a:lnTo>
                  <a:pt x="904" y="900"/>
                </a:lnTo>
                <a:lnTo>
                  <a:pt x="903" y="900"/>
                </a:lnTo>
                <a:lnTo>
                  <a:pt x="903" y="900"/>
                </a:lnTo>
                <a:lnTo>
                  <a:pt x="903" y="900"/>
                </a:lnTo>
                <a:lnTo>
                  <a:pt x="903" y="902"/>
                </a:lnTo>
                <a:lnTo>
                  <a:pt x="902" y="902"/>
                </a:lnTo>
                <a:lnTo>
                  <a:pt x="902" y="902"/>
                </a:lnTo>
                <a:lnTo>
                  <a:pt x="902" y="902"/>
                </a:lnTo>
                <a:lnTo>
                  <a:pt x="900" y="902"/>
                </a:lnTo>
                <a:lnTo>
                  <a:pt x="900" y="902"/>
                </a:lnTo>
                <a:lnTo>
                  <a:pt x="899" y="902"/>
                </a:lnTo>
                <a:lnTo>
                  <a:pt x="899" y="902"/>
                </a:lnTo>
                <a:lnTo>
                  <a:pt x="897" y="902"/>
                </a:lnTo>
                <a:lnTo>
                  <a:pt x="897" y="902"/>
                </a:lnTo>
                <a:lnTo>
                  <a:pt x="896" y="903"/>
                </a:lnTo>
                <a:lnTo>
                  <a:pt x="895" y="903"/>
                </a:lnTo>
                <a:lnTo>
                  <a:pt x="895" y="903"/>
                </a:lnTo>
                <a:lnTo>
                  <a:pt x="893" y="903"/>
                </a:lnTo>
                <a:lnTo>
                  <a:pt x="893" y="903"/>
                </a:lnTo>
                <a:lnTo>
                  <a:pt x="893" y="903"/>
                </a:lnTo>
                <a:lnTo>
                  <a:pt x="893" y="903"/>
                </a:lnTo>
                <a:lnTo>
                  <a:pt x="892" y="903"/>
                </a:lnTo>
                <a:lnTo>
                  <a:pt x="892" y="903"/>
                </a:lnTo>
                <a:lnTo>
                  <a:pt x="891" y="905"/>
                </a:lnTo>
                <a:lnTo>
                  <a:pt x="891" y="905"/>
                </a:lnTo>
                <a:lnTo>
                  <a:pt x="889" y="905"/>
                </a:lnTo>
                <a:lnTo>
                  <a:pt x="889" y="905"/>
                </a:lnTo>
                <a:lnTo>
                  <a:pt x="888" y="905"/>
                </a:lnTo>
                <a:lnTo>
                  <a:pt x="888" y="906"/>
                </a:lnTo>
                <a:lnTo>
                  <a:pt x="888" y="906"/>
                </a:lnTo>
                <a:lnTo>
                  <a:pt x="886" y="906"/>
                </a:lnTo>
                <a:lnTo>
                  <a:pt x="886" y="906"/>
                </a:lnTo>
                <a:lnTo>
                  <a:pt x="885" y="905"/>
                </a:lnTo>
                <a:lnTo>
                  <a:pt x="885" y="905"/>
                </a:lnTo>
                <a:lnTo>
                  <a:pt x="885" y="905"/>
                </a:lnTo>
                <a:lnTo>
                  <a:pt x="885" y="905"/>
                </a:lnTo>
                <a:lnTo>
                  <a:pt x="884" y="905"/>
                </a:lnTo>
                <a:lnTo>
                  <a:pt x="884" y="905"/>
                </a:lnTo>
                <a:lnTo>
                  <a:pt x="882" y="905"/>
                </a:lnTo>
                <a:lnTo>
                  <a:pt x="882" y="903"/>
                </a:lnTo>
                <a:lnTo>
                  <a:pt x="882" y="903"/>
                </a:lnTo>
                <a:lnTo>
                  <a:pt x="881" y="903"/>
                </a:lnTo>
                <a:lnTo>
                  <a:pt x="881" y="903"/>
                </a:lnTo>
                <a:lnTo>
                  <a:pt x="880" y="903"/>
                </a:lnTo>
                <a:lnTo>
                  <a:pt x="880" y="903"/>
                </a:lnTo>
                <a:lnTo>
                  <a:pt x="880" y="902"/>
                </a:lnTo>
                <a:lnTo>
                  <a:pt x="878" y="902"/>
                </a:lnTo>
                <a:lnTo>
                  <a:pt x="878" y="902"/>
                </a:lnTo>
                <a:lnTo>
                  <a:pt x="877" y="903"/>
                </a:lnTo>
                <a:lnTo>
                  <a:pt x="877" y="903"/>
                </a:lnTo>
                <a:lnTo>
                  <a:pt x="877" y="903"/>
                </a:lnTo>
                <a:lnTo>
                  <a:pt x="876" y="903"/>
                </a:lnTo>
                <a:lnTo>
                  <a:pt x="876" y="903"/>
                </a:lnTo>
                <a:lnTo>
                  <a:pt x="874" y="903"/>
                </a:lnTo>
                <a:lnTo>
                  <a:pt x="874" y="903"/>
                </a:lnTo>
                <a:lnTo>
                  <a:pt x="874" y="903"/>
                </a:lnTo>
                <a:lnTo>
                  <a:pt x="874" y="905"/>
                </a:lnTo>
                <a:lnTo>
                  <a:pt x="874" y="905"/>
                </a:lnTo>
                <a:lnTo>
                  <a:pt x="874" y="905"/>
                </a:lnTo>
                <a:lnTo>
                  <a:pt x="873" y="905"/>
                </a:lnTo>
                <a:lnTo>
                  <a:pt x="873" y="906"/>
                </a:lnTo>
                <a:lnTo>
                  <a:pt x="873" y="906"/>
                </a:lnTo>
                <a:lnTo>
                  <a:pt x="871" y="906"/>
                </a:lnTo>
                <a:lnTo>
                  <a:pt x="873" y="906"/>
                </a:lnTo>
                <a:lnTo>
                  <a:pt x="873" y="907"/>
                </a:lnTo>
                <a:lnTo>
                  <a:pt x="873" y="907"/>
                </a:lnTo>
                <a:lnTo>
                  <a:pt x="873" y="909"/>
                </a:lnTo>
                <a:lnTo>
                  <a:pt x="874" y="909"/>
                </a:lnTo>
                <a:lnTo>
                  <a:pt x="874" y="909"/>
                </a:lnTo>
                <a:lnTo>
                  <a:pt x="874" y="909"/>
                </a:lnTo>
                <a:lnTo>
                  <a:pt x="874" y="909"/>
                </a:lnTo>
                <a:lnTo>
                  <a:pt x="874" y="910"/>
                </a:lnTo>
                <a:lnTo>
                  <a:pt x="874" y="910"/>
                </a:lnTo>
                <a:lnTo>
                  <a:pt x="876" y="910"/>
                </a:lnTo>
                <a:lnTo>
                  <a:pt x="876" y="909"/>
                </a:lnTo>
                <a:lnTo>
                  <a:pt x="876" y="909"/>
                </a:lnTo>
                <a:lnTo>
                  <a:pt x="877" y="909"/>
                </a:lnTo>
                <a:lnTo>
                  <a:pt x="877" y="909"/>
                </a:lnTo>
                <a:lnTo>
                  <a:pt x="877" y="910"/>
                </a:lnTo>
                <a:lnTo>
                  <a:pt x="877" y="910"/>
                </a:lnTo>
                <a:lnTo>
                  <a:pt x="878" y="910"/>
                </a:lnTo>
                <a:lnTo>
                  <a:pt x="878" y="910"/>
                </a:lnTo>
                <a:lnTo>
                  <a:pt x="880" y="910"/>
                </a:lnTo>
                <a:lnTo>
                  <a:pt x="880" y="911"/>
                </a:lnTo>
                <a:lnTo>
                  <a:pt x="880" y="911"/>
                </a:lnTo>
                <a:lnTo>
                  <a:pt x="880" y="911"/>
                </a:lnTo>
                <a:lnTo>
                  <a:pt x="880" y="911"/>
                </a:lnTo>
                <a:lnTo>
                  <a:pt x="880" y="913"/>
                </a:lnTo>
                <a:lnTo>
                  <a:pt x="881" y="913"/>
                </a:lnTo>
                <a:lnTo>
                  <a:pt x="881" y="914"/>
                </a:lnTo>
                <a:lnTo>
                  <a:pt x="881" y="914"/>
                </a:lnTo>
                <a:lnTo>
                  <a:pt x="881" y="914"/>
                </a:lnTo>
                <a:lnTo>
                  <a:pt x="881" y="914"/>
                </a:lnTo>
                <a:lnTo>
                  <a:pt x="882" y="916"/>
                </a:lnTo>
                <a:lnTo>
                  <a:pt x="882" y="916"/>
                </a:lnTo>
                <a:lnTo>
                  <a:pt x="882" y="916"/>
                </a:lnTo>
                <a:lnTo>
                  <a:pt x="884" y="916"/>
                </a:lnTo>
                <a:lnTo>
                  <a:pt x="884" y="917"/>
                </a:lnTo>
                <a:lnTo>
                  <a:pt x="884" y="917"/>
                </a:lnTo>
                <a:lnTo>
                  <a:pt x="884" y="917"/>
                </a:lnTo>
                <a:lnTo>
                  <a:pt x="884" y="917"/>
                </a:lnTo>
                <a:lnTo>
                  <a:pt x="884" y="918"/>
                </a:lnTo>
                <a:lnTo>
                  <a:pt x="885" y="918"/>
                </a:lnTo>
                <a:lnTo>
                  <a:pt x="885" y="920"/>
                </a:lnTo>
                <a:lnTo>
                  <a:pt x="885" y="920"/>
                </a:lnTo>
                <a:lnTo>
                  <a:pt x="885" y="920"/>
                </a:lnTo>
                <a:lnTo>
                  <a:pt x="885" y="920"/>
                </a:lnTo>
                <a:lnTo>
                  <a:pt x="885" y="921"/>
                </a:lnTo>
                <a:lnTo>
                  <a:pt x="885" y="921"/>
                </a:lnTo>
                <a:lnTo>
                  <a:pt x="886" y="921"/>
                </a:lnTo>
                <a:lnTo>
                  <a:pt x="886" y="922"/>
                </a:lnTo>
                <a:lnTo>
                  <a:pt x="886" y="922"/>
                </a:lnTo>
                <a:lnTo>
                  <a:pt x="886" y="922"/>
                </a:lnTo>
                <a:lnTo>
                  <a:pt x="886" y="922"/>
                </a:lnTo>
                <a:lnTo>
                  <a:pt x="886" y="924"/>
                </a:lnTo>
                <a:lnTo>
                  <a:pt x="888" y="924"/>
                </a:lnTo>
                <a:lnTo>
                  <a:pt x="888" y="924"/>
                </a:lnTo>
                <a:lnTo>
                  <a:pt x="888" y="924"/>
                </a:lnTo>
                <a:lnTo>
                  <a:pt x="888" y="925"/>
                </a:lnTo>
                <a:lnTo>
                  <a:pt x="888" y="925"/>
                </a:lnTo>
                <a:lnTo>
                  <a:pt x="888" y="925"/>
                </a:lnTo>
                <a:lnTo>
                  <a:pt x="889" y="925"/>
                </a:lnTo>
                <a:lnTo>
                  <a:pt x="889" y="925"/>
                </a:lnTo>
                <a:lnTo>
                  <a:pt x="889" y="925"/>
                </a:lnTo>
                <a:lnTo>
                  <a:pt x="889" y="926"/>
                </a:lnTo>
                <a:lnTo>
                  <a:pt x="891" y="926"/>
                </a:lnTo>
                <a:lnTo>
                  <a:pt x="891" y="926"/>
                </a:lnTo>
                <a:lnTo>
                  <a:pt x="891" y="928"/>
                </a:lnTo>
                <a:lnTo>
                  <a:pt x="891" y="928"/>
                </a:lnTo>
                <a:lnTo>
                  <a:pt x="892" y="928"/>
                </a:lnTo>
                <a:lnTo>
                  <a:pt x="892" y="926"/>
                </a:lnTo>
                <a:lnTo>
                  <a:pt x="893" y="928"/>
                </a:lnTo>
                <a:lnTo>
                  <a:pt x="893" y="928"/>
                </a:lnTo>
                <a:lnTo>
                  <a:pt x="893" y="928"/>
                </a:lnTo>
                <a:lnTo>
                  <a:pt x="893" y="928"/>
                </a:lnTo>
                <a:lnTo>
                  <a:pt x="893" y="929"/>
                </a:lnTo>
                <a:lnTo>
                  <a:pt x="893" y="929"/>
                </a:lnTo>
                <a:lnTo>
                  <a:pt x="893" y="931"/>
                </a:lnTo>
                <a:lnTo>
                  <a:pt x="893" y="931"/>
                </a:lnTo>
                <a:lnTo>
                  <a:pt x="893" y="931"/>
                </a:lnTo>
                <a:lnTo>
                  <a:pt x="895" y="932"/>
                </a:lnTo>
                <a:lnTo>
                  <a:pt x="895" y="932"/>
                </a:lnTo>
                <a:lnTo>
                  <a:pt x="895" y="932"/>
                </a:lnTo>
                <a:lnTo>
                  <a:pt x="895" y="933"/>
                </a:lnTo>
                <a:lnTo>
                  <a:pt x="896" y="933"/>
                </a:lnTo>
                <a:lnTo>
                  <a:pt x="896" y="933"/>
                </a:lnTo>
                <a:lnTo>
                  <a:pt x="896" y="933"/>
                </a:lnTo>
                <a:lnTo>
                  <a:pt x="896" y="933"/>
                </a:lnTo>
                <a:lnTo>
                  <a:pt x="896" y="935"/>
                </a:lnTo>
                <a:lnTo>
                  <a:pt x="896" y="935"/>
                </a:lnTo>
                <a:lnTo>
                  <a:pt x="896" y="935"/>
                </a:lnTo>
                <a:lnTo>
                  <a:pt x="896" y="936"/>
                </a:lnTo>
                <a:lnTo>
                  <a:pt x="897" y="936"/>
                </a:lnTo>
                <a:lnTo>
                  <a:pt x="897" y="936"/>
                </a:lnTo>
                <a:lnTo>
                  <a:pt x="897" y="936"/>
                </a:lnTo>
                <a:lnTo>
                  <a:pt x="899" y="936"/>
                </a:lnTo>
                <a:lnTo>
                  <a:pt x="899" y="937"/>
                </a:lnTo>
                <a:lnTo>
                  <a:pt x="899" y="937"/>
                </a:lnTo>
                <a:lnTo>
                  <a:pt x="899" y="937"/>
                </a:lnTo>
                <a:lnTo>
                  <a:pt x="899" y="937"/>
                </a:lnTo>
                <a:lnTo>
                  <a:pt x="900" y="939"/>
                </a:lnTo>
                <a:lnTo>
                  <a:pt x="900" y="939"/>
                </a:lnTo>
                <a:lnTo>
                  <a:pt x="902" y="939"/>
                </a:lnTo>
                <a:lnTo>
                  <a:pt x="902" y="939"/>
                </a:lnTo>
                <a:lnTo>
                  <a:pt x="902" y="939"/>
                </a:lnTo>
                <a:lnTo>
                  <a:pt x="902" y="939"/>
                </a:lnTo>
                <a:lnTo>
                  <a:pt x="902" y="940"/>
                </a:lnTo>
                <a:lnTo>
                  <a:pt x="902" y="940"/>
                </a:lnTo>
                <a:lnTo>
                  <a:pt x="903" y="942"/>
                </a:lnTo>
                <a:lnTo>
                  <a:pt x="903" y="942"/>
                </a:lnTo>
                <a:lnTo>
                  <a:pt x="903" y="942"/>
                </a:lnTo>
                <a:lnTo>
                  <a:pt x="903" y="942"/>
                </a:lnTo>
                <a:lnTo>
                  <a:pt x="903" y="943"/>
                </a:lnTo>
                <a:lnTo>
                  <a:pt x="903" y="943"/>
                </a:lnTo>
                <a:lnTo>
                  <a:pt x="903" y="943"/>
                </a:lnTo>
                <a:lnTo>
                  <a:pt x="903" y="944"/>
                </a:lnTo>
                <a:lnTo>
                  <a:pt x="904" y="944"/>
                </a:lnTo>
                <a:lnTo>
                  <a:pt x="904" y="944"/>
                </a:lnTo>
                <a:lnTo>
                  <a:pt x="904" y="944"/>
                </a:lnTo>
                <a:lnTo>
                  <a:pt x="904" y="944"/>
                </a:lnTo>
                <a:lnTo>
                  <a:pt x="904" y="944"/>
                </a:lnTo>
                <a:lnTo>
                  <a:pt x="904" y="946"/>
                </a:lnTo>
                <a:lnTo>
                  <a:pt x="904" y="946"/>
                </a:lnTo>
                <a:lnTo>
                  <a:pt x="906" y="946"/>
                </a:lnTo>
                <a:lnTo>
                  <a:pt x="906" y="947"/>
                </a:lnTo>
                <a:lnTo>
                  <a:pt x="906" y="947"/>
                </a:lnTo>
                <a:lnTo>
                  <a:pt x="906" y="947"/>
                </a:lnTo>
                <a:lnTo>
                  <a:pt x="906" y="948"/>
                </a:lnTo>
                <a:lnTo>
                  <a:pt x="906" y="948"/>
                </a:lnTo>
                <a:lnTo>
                  <a:pt x="906" y="950"/>
                </a:lnTo>
                <a:lnTo>
                  <a:pt x="907" y="950"/>
                </a:lnTo>
                <a:lnTo>
                  <a:pt x="907" y="950"/>
                </a:lnTo>
                <a:lnTo>
                  <a:pt x="907" y="950"/>
                </a:lnTo>
                <a:lnTo>
                  <a:pt x="907" y="950"/>
                </a:lnTo>
                <a:lnTo>
                  <a:pt x="907" y="950"/>
                </a:lnTo>
                <a:lnTo>
                  <a:pt x="907" y="951"/>
                </a:lnTo>
                <a:lnTo>
                  <a:pt x="907" y="951"/>
                </a:lnTo>
                <a:lnTo>
                  <a:pt x="908" y="951"/>
                </a:lnTo>
                <a:lnTo>
                  <a:pt x="908" y="952"/>
                </a:lnTo>
                <a:lnTo>
                  <a:pt x="908" y="952"/>
                </a:lnTo>
                <a:lnTo>
                  <a:pt x="910" y="952"/>
                </a:lnTo>
                <a:lnTo>
                  <a:pt x="910" y="952"/>
                </a:lnTo>
                <a:lnTo>
                  <a:pt x="910" y="954"/>
                </a:lnTo>
                <a:lnTo>
                  <a:pt x="910" y="954"/>
                </a:lnTo>
                <a:lnTo>
                  <a:pt x="910" y="955"/>
                </a:lnTo>
                <a:lnTo>
                  <a:pt x="910" y="955"/>
                </a:lnTo>
                <a:lnTo>
                  <a:pt x="910" y="955"/>
                </a:lnTo>
                <a:lnTo>
                  <a:pt x="910" y="955"/>
                </a:lnTo>
                <a:lnTo>
                  <a:pt x="911" y="955"/>
                </a:lnTo>
                <a:lnTo>
                  <a:pt x="911" y="955"/>
                </a:lnTo>
                <a:lnTo>
                  <a:pt x="911" y="957"/>
                </a:lnTo>
                <a:lnTo>
                  <a:pt x="911" y="957"/>
                </a:lnTo>
                <a:lnTo>
                  <a:pt x="911" y="957"/>
                </a:lnTo>
                <a:lnTo>
                  <a:pt x="911" y="958"/>
                </a:lnTo>
                <a:lnTo>
                  <a:pt x="912" y="958"/>
                </a:lnTo>
                <a:lnTo>
                  <a:pt x="912" y="958"/>
                </a:lnTo>
                <a:lnTo>
                  <a:pt x="912" y="958"/>
                </a:lnTo>
                <a:lnTo>
                  <a:pt x="912" y="958"/>
                </a:lnTo>
                <a:lnTo>
                  <a:pt x="912" y="959"/>
                </a:lnTo>
                <a:lnTo>
                  <a:pt x="912" y="959"/>
                </a:lnTo>
                <a:lnTo>
                  <a:pt x="912" y="961"/>
                </a:lnTo>
                <a:lnTo>
                  <a:pt x="914" y="961"/>
                </a:lnTo>
                <a:lnTo>
                  <a:pt x="914" y="961"/>
                </a:lnTo>
                <a:lnTo>
                  <a:pt x="914" y="961"/>
                </a:lnTo>
                <a:lnTo>
                  <a:pt x="914" y="962"/>
                </a:lnTo>
                <a:lnTo>
                  <a:pt x="912" y="962"/>
                </a:lnTo>
                <a:lnTo>
                  <a:pt x="912" y="962"/>
                </a:lnTo>
                <a:lnTo>
                  <a:pt x="912" y="962"/>
                </a:lnTo>
                <a:lnTo>
                  <a:pt x="912" y="963"/>
                </a:lnTo>
                <a:lnTo>
                  <a:pt x="912" y="963"/>
                </a:lnTo>
                <a:lnTo>
                  <a:pt x="912" y="963"/>
                </a:lnTo>
                <a:lnTo>
                  <a:pt x="914" y="963"/>
                </a:lnTo>
                <a:lnTo>
                  <a:pt x="914" y="963"/>
                </a:lnTo>
                <a:lnTo>
                  <a:pt x="915" y="963"/>
                </a:lnTo>
                <a:lnTo>
                  <a:pt x="915" y="963"/>
                </a:lnTo>
                <a:lnTo>
                  <a:pt x="914" y="963"/>
                </a:lnTo>
                <a:lnTo>
                  <a:pt x="914" y="965"/>
                </a:lnTo>
                <a:lnTo>
                  <a:pt x="914" y="965"/>
                </a:lnTo>
                <a:lnTo>
                  <a:pt x="914" y="965"/>
                </a:lnTo>
                <a:lnTo>
                  <a:pt x="914" y="965"/>
                </a:lnTo>
                <a:lnTo>
                  <a:pt x="915" y="965"/>
                </a:lnTo>
                <a:lnTo>
                  <a:pt x="915" y="965"/>
                </a:lnTo>
                <a:lnTo>
                  <a:pt x="915" y="966"/>
                </a:lnTo>
                <a:lnTo>
                  <a:pt x="915" y="966"/>
                </a:lnTo>
                <a:lnTo>
                  <a:pt x="915" y="966"/>
                </a:lnTo>
                <a:lnTo>
                  <a:pt x="915" y="966"/>
                </a:lnTo>
                <a:lnTo>
                  <a:pt x="915" y="968"/>
                </a:lnTo>
                <a:lnTo>
                  <a:pt x="917" y="968"/>
                </a:lnTo>
                <a:lnTo>
                  <a:pt x="917" y="968"/>
                </a:lnTo>
                <a:lnTo>
                  <a:pt x="918" y="968"/>
                </a:lnTo>
                <a:lnTo>
                  <a:pt x="918" y="969"/>
                </a:lnTo>
                <a:lnTo>
                  <a:pt x="918" y="969"/>
                </a:lnTo>
                <a:lnTo>
                  <a:pt x="918" y="969"/>
                </a:lnTo>
                <a:lnTo>
                  <a:pt x="918" y="969"/>
                </a:lnTo>
                <a:lnTo>
                  <a:pt x="919" y="969"/>
                </a:lnTo>
                <a:lnTo>
                  <a:pt x="919" y="969"/>
                </a:lnTo>
                <a:lnTo>
                  <a:pt x="921" y="969"/>
                </a:lnTo>
                <a:lnTo>
                  <a:pt x="921" y="969"/>
                </a:lnTo>
                <a:lnTo>
                  <a:pt x="921" y="970"/>
                </a:lnTo>
                <a:lnTo>
                  <a:pt x="921" y="970"/>
                </a:lnTo>
                <a:lnTo>
                  <a:pt x="921" y="972"/>
                </a:lnTo>
                <a:lnTo>
                  <a:pt x="921" y="972"/>
                </a:lnTo>
                <a:lnTo>
                  <a:pt x="921" y="972"/>
                </a:lnTo>
                <a:lnTo>
                  <a:pt x="921" y="973"/>
                </a:lnTo>
                <a:lnTo>
                  <a:pt x="921" y="973"/>
                </a:lnTo>
                <a:lnTo>
                  <a:pt x="919" y="973"/>
                </a:lnTo>
                <a:lnTo>
                  <a:pt x="919" y="974"/>
                </a:lnTo>
                <a:lnTo>
                  <a:pt x="919" y="974"/>
                </a:lnTo>
                <a:lnTo>
                  <a:pt x="919" y="974"/>
                </a:lnTo>
                <a:lnTo>
                  <a:pt x="919" y="976"/>
                </a:lnTo>
                <a:lnTo>
                  <a:pt x="921" y="976"/>
                </a:lnTo>
                <a:lnTo>
                  <a:pt x="921" y="976"/>
                </a:lnTo>
                <a:lnTo>
                  <a:pt x="921" y="976"/>
                </a:lnTo>
                <a:lnTo>
                  <a:pt x="921" y="976"/>
                </a:lnTo>
                <a:lnTo>
                  <a:pt x="922" y="976"/>
                </a:lnTo>
                <a:lnTo>
                  <a:pt x="922" y="977"/>
                </a:lnTo>
                <a:lnTo>
                  <a:pt x="922" y="977"/>
                </a:lnTo>
                <a:lnTo>
                  <a:pt x="922" y="976"/>
                </a:lnTo>
                <a:lnTo>
                  <a:pt x="923" y="976"/>
                </a:lnTo>
                <a:lnTo>
                  <a:pt x="923" y="976"/>
                </a:lnTo>
                <a:lnTo>
                  <a:pt x="923" y="976"/>
                </a:lnTo>
                <a:lnTo>
                  <a:pt x="923" y="976"/>
                </a:lnTo>
                <a:lnTo>
                  <a:pt x="923" y="976"/>
                </a:lnTo>
                <a:lnTo>
                  <a:pt x="923" y="977"/>
                </a:lnTo>
                <a:lnTo>
                  <a:pt x="923" y="977"/>
                </a:lnTo>
                <a:lnTo>
                  <a:pt x="923" y="977"/>
                </a:lnTo>
                <a:lnTo>
                  <a:pt x="923" y="978"/>
                </a:lnTo>
                <a:lnTo>
                  <a:pt x="925" y="978"/>
                </a:lnTo>
                <a:lnTo>
                  <a:pt x="925" y="978"/>
                </a:lnTo>
                <a:lnTo>
                  <a:pt x="925" y="978"/>
                </a:lnTo>
                <a:lnTo>
                  <a:pt x="925" y="980"/>
                </a:lnTo>
                <a:lnTo>
                  <a:pt x="926" y="980"/>
                </a:lnTo>
                <a:lnTo>
                  <a:pt x="926" y="978"/>
                </a:lnTo>
                <a:lnTo>
                  <a:pt x="926" y="978"/>
                </a:lnTo>
                <a:lnTo>
                  <a:pt x="926" y="980"/>
                </a:lnTo>
                <a:lnTo>
                  <a:pt x="926" y="980"/>
                </a:lnTo>
                <a:lnTo>
                  <a:pt x="926" y="980"/>
                </a:lnTo>
                <a:lnTo>
                  <a:pt x="926" y="980"/>
                </a:lnTo>
                <a:lnTo>
                  <a:pt x="926" y="981"/>
                </a:lnTo>
                <a:lnTo>
                  <a:pt x="926" y="983"/>
                </a:lnTo>
                <a:lnTo>
                  <a:pt x="926" y="983"/>
                </a:lnTo>
                <a:lnTo>
                  <a:pt x="926" y="983"/>
                </a:lnTo>
                <a:lnTo>
                  <a:pt x="926" y="983"/>
                </a:lnTo>
                <a:lnTo>
                  <a:pt x="926" y="984"/>
                </a:lnTo>
                <a:lnTo>
                  <a:pt x="926" y="985"/>
                </a:lnTo>
                <a:lnTo>
                  <a:pt x="926" y="985"/>
                </a:lnTo>
                <a:lnTo>
                  <a:pt x="926" y="987"/>
                </a:lnTo>
                <a:lnTo>
                  <a:pt x="926" y="987"/>
                </a:lnTo>
                <a:lnTo>
                  <a:pt x="926" y="987"/>
                </a:lnTo>
                <a:lnTo>
                  <a:pt x="926" y="987"/>
                </a:lnTo>
                <a:lnTo>
                  <a:pt x="928" y="987"/>
                </a:lnTo>
                <a:lnTo>
                  <a:pt x="928" y="987"/>
                </a:lnTo>
                <a:lnTo>
                  <a:pt x="929" y="987"/>
                </a:lnTo>
                <a:lnTo>
                  <a:pt x="929" y="987"/>
                </a:lnTo>
                <a:lnTo>
                  <a:pt x="929" y="988"/>
                </a:lnTo>
                <a:lnTo>
                  <a:pt x="929" y="988"/>
                </a:lnTo>
                <a:lnTo>
                  <a:pt x="929" y="989"/>
                </a:lnTo>
                <a:lnTo>
                  <a:pt x="929" y="989"/>
                </a:lnTo>
                <a:lnTo>
                  <a:pt x="929" y="991"/>
                </a:lnTo>
                <a:lnTo>
                  <a:pt x="929" y="991"/>
                </a:lnTo>
                <a:lnTo>
                  <a:pt x="929" y="991"/>
                </a:lnTo>
                <a:lnTo>
                  <a:pt x="929" y="992"/>
                </a:lnTo>
                <a:lnTo>
                  <a:pt x="929" y="992"/>
                </a:lnTo>
                <a:lnTo>
                  <a:pt x="930" y="992"/>
                </a:lnTo>
                <a:lnTo>
                  <a:pt x="930" y="994"/>
                </a:lnTo>
                <a:lnTo>
                  <a:pt x="930" y="994"/>
                </a:lnTo>
                <a:lnTo>
                  <a:pt x="932" y="994"/>
                </a:lnTo>
                <a:lnTo>
                  <a:pt x="932" y="994"/>
                </a:lnTo>
                <a:lnTo>
                  <a:pt x="932" y="995"/>
                </a:lnTo>
                <a:lnTo>
                  <a:pt x="932" y="995"/>
                </a:lnTo>
                <a:lnTo>
                  <a:pt x="932" y="996"/>
                </a:lnTo>
                <a:lnTo>
                  <a:pt x="932" y="996"/>
                </a:lnTo>
                <a:lnTo>
                  <a:pt x="932" y="998"/>
                </a:lnTo>
                <a:lnTo>
                  <a:pt x="932" y="998"/>
                </a:lnTo>
                <a:lnTo>
                  <a:pt x="933" y="998"/>
                </a:lnTo>
                <a:lnTo>
                  <a:pt x="933" y="999"/>
                </a:lnTo>
                <a:lnTo>
                  <a:pt x="933" y="999"/>
                </a:lnTo>
                <a:lnTo>
                  <a:pt x="933" y="999"/>
                </a:lnTo>
                <a:lnTo>
                  <a:pt x="933" y="1000"/>
                </a:lnTo>
                <a:lnTo>
                  <a:pt x="933" y="1000"/>
                </a:lnTo>
                <a:lnTo>
                  <a:pt x="933" y="1002"/>
                </a:lnTo>
                <a:lnTo>
                  <a:pt x="933" y="1002"/>
                </a:lnTo>
                <a:lnTo>
                  <a:pt x="933" y="1002"/>
                </a:lnTo>
                <a:lnTo>
                  <a:pt x="933" y="1002"/>
                </a:lnTo>
                <a:lnTo>
                  <a:pt x="933" y="1002"/>
                </a:lnTo>
                <a:lnTo>
                  <a:pt x="933" y="1003"/>
                </a:lnTo>
                <a:lnTo>
                  <a:pt x="933" y="1003"/>
                </a:lnTo>
                <a:lnTo>
                  <a:pt x="933" y="1003"/>
                </a:lnTo>
                <a:lnTo>
                  <a:pt x="933" y="1004"/>
                </a:lnTo>
                <a:lnTo>
                  <a:pt x="933" y="1004"/>
                </a:lnTo>
                <a:lnTo>
                  <a:pt x="933" y="1004"/>
                </a:lnTo>
                <a:lnTo>
                  <a:pt x="933" y="1004"/>
                </a:lnTo>
                <a:lnTo>
                  <a:pt x="933" y="1006"/>
                </a:lnTo>
                <a:lnTo>
                  <a:pt x="933" y="1006"/>
                </a:lnTo>
                <a:lnTo>
                  <a:pt x="933" y="1007"/>
                </a:lnTo>
                <a:lnTo>
                  <a:pt x="933" y="1007"/>
                </a:lnTo>
                <a:lnTo>
                  <a:pt x="933" y="1007"/>
                </a:lnTo>
                <a:lnTo>
                  <a:pt x="932" y="1007"/>
                </a:lnTo>
                <a:lnTo>
                  <a:pt x="932" y="1007"/>
                </a:lnTo>
                <a:lnTo>
                  <a:pt x="932" y="1009"/>
                </a:lnTo>
                <a:lnTo>
                  <a:pt x="932" y="1009"/>
                </a:lnTo>
                <a:lnTo>
                  <a:pt x="932" y="1010"/>
                </a:lnTo>
                <a:lnTo>
                  <a:pt x="932" y="1010"/>
                </a:lnTo>
                <a:lnTo>
                  <a:pt x="930" y="1010"/>
                </a:lnTo>
                <a:lnTo>
                  <a:pt x="930" y="1010"/>
                </a:lnTo>
                <a:lnTo>
                  <a:pt x="930" y="1009"/>
                </a:lnTo>
                <a:lnTo>
                  <a:pt x="929" y="1009"/>
                </a:lnTo>
                <a:lnTo>
                  <a:pt x="929" y="1009"/>
                </a:lnTo>
                <a:lnTo>
                  <a:pt x="929" y="1009"/>
                </a:lnTo>
                <a:lnTo>
                  <a:pt x="928" y="1009"/>
                </a:lnTo>
                <a:lnTo>
                  <a:pt x="928" y="1010"/>
                </a:lnTo>
                <a:lnTo>
                  <a:pt x="926" y="1010"/>
                </a:lnTo>
                <a:lnTo>
                  <a:pt x="926" y="1011"/>
                </a:lnTo>
                <a:lnTo>
                  <a:pt x="928" y="1011"/>
                </a:lnTo>
                <a:lnTo>
                  <a:pt x="928" y="1013"/>
                </a:lnTo>
                <a:lnTo>
                  <a:pt x="926" y="1013"/>
                </a:lnTo>
                <a:lnTo>
                  <a:pt x="926" y="1013"/>
                </a:lnTo>
                <a:lnTo>
                  <a:pt x="926" y="1014"/>
                </a:lnTo>
                <a:lnTo>
                  <a:pt x="928" y="1014"/>
                </a:lnTo>
                <a:lnTo>
                  <a:pt x="928" y="1015"/>
                </a:lnTo>
                <a:lnTo>
                  <a:pt x="929" y="1015"/>
                </a:lnTo>
                <a:lnTo>
                  <a:pt x="929" y="1017"/>
                </a:lnTo>
                <a:lnTo>
                  <a:pt x="929" y="1018"/>
                </a:lnTo>
                <a:lnTo>
                  <a:pt x="929" y="1018"/>
                </a:lnTo>
                <a:lnTo>
                  <a:pt x="929" y="1019"/>
                </a:lnTo>
                <a:lnTo>
                  <a:pt x="930" y="1021"/>
                </a:lnTo>
                <a:lnTo>
                  <a:pt x="930" y="1021"/>
                </a:lnTo>
                <a:lnTo>
                  <a:pt x="932" y="1022"/>
                </a:lnTo>
                <a:lnTo>
                  <a:pt x="933" y="1024"/>
                </a:lnTo>
                <a:lnTo>
                  <a:pt x="934" y="1024"/>
                </a:lnTo>
                <a:lnTo>
                  <a:pt x="936" y="1026"/>
                </a:lnTo>
                <a:lnTo>
                  <a:pt x="937" y="1026"/>
                </a:lnTo>
                <a:lnTo>
                  <a:pt x="937" y="1026"/>
                </a:lnTo>
                <a:lnTo>
                  <a:pt x="937" y="1028"/>
                </a:lnTo>
                <a:lnTo>
                  <a:pt x="938" y="1028"/>
                </a:lnTo>
                <a:lnTo>
                  <a:pt x="938" y="1028"/>
                </a:lnTo>
                <a:lnTo>
                  <a:pt x="938" y="1029"/>
                </a:lnTo>
                <a:lnTo>
                  <a:pt x="940" y="1030"/>
                </a:lnTo>
                <a:lnTo>
                  <a:pt x="941" y="1032"/>
                </a:lnTo>
                <a:lnTo>
                  <a:pt x="941" y="1032"/>
                </a:lnTo>
                <a:lnTo>
                  <a:pt x="943" y="1033"/>
                </a:lnTo>
                <a:lnTo>
                  <a:pt x="943" y="1033"/>
                </a:lnTo>
                <a:lnTo>
                  <a:pt x="943" y="1033"/>
                </a:lnTo>
                <a:lnTo>
                  <a:pt x="944" y="1033"/>
                </a:lnTo>
                <a:lnTo>
                  <a:pt x="944" y="1035"/>
                </a:lnTo>
                <a:lnTo>
                  <a:pt x="945" y="1035"/>
                </a:lnTo>
                <a:lnTo>
                  <a:pt x="945" y="1035"/>
                </a:lnTo>
                <a:lnTo>
                  <a:pt x="945" y="1035"/>
                </a:lnTo>
                <a:lnTo>
                  <a:pt x="947" y="1035"/>
                </a:lnTo>
                <a:lnTo>
                  <a:pt x="947" y="1035"/>
                </a:lnTo>
                <a:lnTo>
                  <a:pt x="948" y="1036"/>
                </a:lnTo>
                <a:lnTo>
                  <a:pt x="948" y="1036"/>
                </a:lnTo>
                <a:lnTo>
                  <a:pt x="948" y="1037"/>
                </a:lnTo>
                <a:lnTo>
                  <a:pt x="948" y="1037"/>
                </a:lnTo>
                <a:lnTo>
                  <a:pt x="947" y="1037"/>
                </a:lnTo>
                <a:lnTo>
                  <a:pt x="947" y="1037"/>
                </a:lnTo>
                <a:lnTo>
                  <a:pt x="945" y="1037"/>
                </a:lnTo>
                <a:lnTo>
                  <a:pt x="945" y="1039"/>
                </a:lnTo>
                <a:lnTo>
                  <a:pt x="945" y="1040"/>
                </a:lnTo>
                <a:lnTo>
                  <a:pt x="945" y="1040"/>
                </a:lnTo>
                <a:lnTo>
                  <a:pt x="944" y="1040"/>
                </a:lnTo>
                <a:lnTo>
                  <a:pt x="945" y="1040"/>
                </a:lnTo>
                <a:lnTo>
                  <a:pt x="945" y="1041"/>
                </a:lnTo>
                <a:lnTo>
                  <a:pt x="945" y="1041"/>
                </a:lnTo>
                <a:lnTo>
                  <a:pt x="945" y="1043"/>
                </a:lnTo>
                <a:lnTo>
                  <a:pt x="945" y="1043"/>
                </a:lnTo>
                <a:lnTo>
                  <a:pt x="945" y="1043"/>
                </a:lnTo>
                <a:lnTo>
                  <a:pt x="945" y="1044"/>
                </a:lnTo>
                <a:lnTo>
                  <a:pt x="945" y="1044"/>
                </a:lnTo>
                <a:lnTo>
                  <a:pt x="947" y="1044"/>
                </a:lnTo>
                <a:lnTo>
                  <a:pt x="947" y="1044"/>
                </a:lnTo>
                <a:lnTo>
                  <a:pt x="948" y="1043"/>
                </a:lnTo>
                <a:lnTo>
                  <a:pt x="948" y="1044"/>
                </a:lnTo>
                <a:lnTo>
                  <a:pt x="949" y="1044"/>
                </a:lnTo>
                <a:lnTo>
                  <a:pt x="951" y="1045"/>
                </a:lnTo>
                <a:lnTo>
                  <a:pt x="951" y="1045"/>
                </a:lnTo>
                <a:lnTo>
                  <a:pt x="951" y="1047"/>
                </a:lnTo>
                <a:lnTo>
                  <a:pt x="951" y="1047"/>
                </a:lnTo>
                <a:lnTo>
                  <a:pt x="951" y="1048"/>
                </a:lnTo>
                <a:lnTo>
                  <a:pt x="951" y="1048"/>
                </a:lnTo>
                <a:lnTo>
                  <a:pt x="951" y="1050"/>
                </a:lnTo>
                <a:lnTo>
                  <a:pt x="951" y="1050"/>
                </a:lnTo>
                <a:lnTo>
                  <a:pt x="951" y="1051"/>
                </a:lnTo>
                <a:lnTo>
                  <a:pt x="952" y="1051"/>
                </a:lnTo>
                <a:lnTo>
                  <a:pt x="952" y="1052"/>
                </a:lnTo>
                <a:lnTo>
                  <a:pt x="951" y="1052"/>
                </a:lnTo>
                <a:lnTo>
                  <a:pt x="951" y="1052"/>
                </a:lnTo>
                <a:lnTo>
                  <a:pt x="951" y="1054"/>
                </a:lnTo>
                <a:lnTo>
                  <a:pt x="952" y="1054"/>
                </a:lnTo>
                <a:lnTo>
                  <a:pt x="952" y="1054"/>
                </a:lnTo>
                <a:lnTo>
                  <a:pt x="952" y="1054"/>
                </a:lnTo>
                <a:lnTo>
                  <a:pt x="952" y="1055"/>
                </a:lnTo>
                <a:lnTo>
                  <a:pt x="952" y="1055"/>
                </a:lnTo>
                <a:lnTo>
                  <a:pt x="952" y="1056"/>
                </a:lnTo>
                <a:lnTo>
                  <a:pt x="954" y="1056"/>
                </a:lnTo>
                <a:lnTo>
                  <a:pt x="954" y="1056"/>
                </a:lnTo>
                <a:lnTo>
                  <a:pt x="954" y="1056"/>
                </a:lnTo>
                <a:lnTo>
                  <a:pt x="954" y="1058"/>
                </a:lnTo>
                <a:lnTo>
                  <a:pt x="954" y="1058"/>
                </a:lnTo>
                <a:lnTo>
                  <a:pt x="954" y="1059"/>
                </a:lnTo>
                <a:lnTo>
                  <a:pt x="952" y="1059"/>
                </a:lnTo>
                <a:lnTo>
                  <a:pt x="952" y="1059"/>
                </a:lnTo>
                <a:lnTo>
                  <a:pt x="952" y="1059"/>
                </a:lnTo>
                <a:lnTo>
                  <a:pt x="952" y="1061"/>
                </a:lnTo>
                <a:lnTo>
                  <a:pt x="954" y="1061"/>
                </a:lnTo>
                <a:lnTo>
                  <a:pt x="954" y="1061"/>
                </a:lnTo>
                <a:lnTo>
                  <a:pt x="954" y="1061"/>
                </a:lnTo>
                <a:lnTo>
                  <a:pt x="955" y="1061"/>
                </a:lnTo>
                <a:lnTo>
                  <a:pt x="956" y="1061"/>
                </a:lnTo>
                <a:lnTo>
                  <a:pt x="956" y="1061"/>
                </a:lnTo>
                <a:lnTo>
                  <a:pt x="958" y="1061"/>
                </a:lnTo>
                <a:lnTo>
                  <a:pt x="958" y="1061"/>
                </a:lnTo>
                <a:lnTo>
                  <a:pt x="958" y="1062"/>
                </a:lnTo>
                <a:lnTo>
                  <a:pt x="958" y="1062"/>
                </a:lnTo>
                <a:lnTo>
                  <a:pt x="958" y="1063"/>
                </a:lnTo>
                <a:lnTo>
                  <a:pt x="958" y="1063"/>
                </a:lnTo>
                <a:lnTo>
                  <a:pt x="956" y="1063"/>
                </a:lnTo>
                <a:lnTo>
                  <a:pt x="956" y="1065"/>
                </a:lnTo>
                <a:lnTo>
                  <a:pt x="956" y="1065"/>
                </a:lnTo>
                <a:lnTo>
                  <a:pt x="956" y="1065"/>
                </a:lnTo>
                <a:lnTo>
                  <a:pt x="956" y="1066"/>
                </a:lnTo>
                <a:lnTo>
                  <a:pt x="956" y="1066"/>
                </a:lnTo>
                <a:lnTo>
                  <a:pt x="955" y="1067"/>
                </a:lnTo>
                <a:lnTo>
                  <a:pt x="955" y="1067"/>
                </a:lnTo>
                <a:lnTo>
                  <a:pt x="955" y="1069"/>
                </a:lnTo>
                <a:lnTo>
                  <a:pt x="956" y="1069"/>
                </a:lnTo>
                <a:lnTo>
                  <a:pt x="956" y="1070"/>
                </a:lnTo>
                <a:lnTo>
                  <a:pt x="955" y="1070"/>
                </a:lnTo>
                <a:lnTo>
                  <a:pt x="955" y="1071"/>
                </a:lnTo>
                <a:lnTo>
                  <a:pt x="955" y="1071"/>
                </a:lnTo>
                <a:lnTo>
                  <a:pt x="955" y="1073"/>
                </a:lnTo>
                <a:lnTo>
                  <a:pt x="955" y="1073"/>
                </a:lnTo>
                <a:lnTo>
                  <a:pt x="956" y="1073"/>
                </a:lnTo>
                <a:lnTo>
                  <a:pt x="956" y="1074"/>
                </a:lnTo>
                <a:lnTo>
                  <a:pt x="956" y="1076"/>
                </a:lnTo>
                <a:lnTo>
                  <a:pt x="958" y="1076"/>
                </a:lnTo>
                <a:lnTo>
                  <a:pt x="958" y="1076"/>
                </a:lnTo>
                <a:lnTo>
                  <a:pt x="958" y="1077"/>
                </a:lnTo>
                <a:lnTo>
                  <a:pt x="958" y="1078"/>
                </a:lnTo>
                <a:lnTo>
                  <a:pt x="958" y="1078"/>
                </a:lnTo>
                <a:lnTo>
                  <a:pt x="958" y="1078"/>
                </a:lnTo>
                <a:lnTo>
                  <a:pt x="956" y="1080"/>
                </a:lnTo>
                <a:lnTo>
                  <a:pt x="956" y="1080"/>
                </a:lnTo>
                <a:lnTo>
                  <a:pt x="956" y="1081"/>
                </a:lnTo>
                <a:lnTo>
                  <a:pt x="956" y="1081"/>
                </a:lnTo>
                <a:lnTo>
                  <a:pt x="958" y="1081"/>
                </a:lnTo>
                <a:lnTo>
                  <a:pt x="958" y="1082"/>
                </a:lnTo>
                <a:lnTo>
                  <a:pt x="958" y="1084"/>
                </a:lnTo>
                <a:lnTo>
                  <a:pt x="956" y="1082"/>
                </a:lnTo>
                <a:lnTo>
                  <a:pt x="956" y="1084"/>
                </a:lnTo>
                <a:lnTo>
                  <a:pt x="956" y="1084"/>
                </a:lnTo>
                <a:lnTo>
                  <a:pt x="958" y="1084"/>
                </a:lnTo>
                <a:lnTo>
                  <a:pt x="958" y="1084"/>
                </a:lnTo>
                <a:lnTo>
                  <a:pt x="958" y="1085"/>
                </a:lnTo>
                <a:lnTo>
                  <a:pt x="958" y="1085"/>
                </a:lnTo>
                <a:lnTo>
                  <a:pt x="958" y="1087"/>
                </a:lnTo>
                <a:lnTo>
                  <a:pt x="958" y="1087"/>
                </a:lnTo>
                <a:lnTo>
                  <a:pt x="959" y="1087"/>
                </a:lnTo>
                <a:lnTo>
                  <a:pt x="959" y="1087"/>
                </a:lnTo>
                <a:lnTo>
                  <a:pt x="959" y="1088"/>
                </a:lnTo>
                <a:lnTo>
                  <a:pt x="959" y="1088"/>
                </a:lnTo>
                <a:lnTo>
                  <a:pt x="959" y="1088"/>
                </a:lnTo>
                <a:lnTo>
                  <a:pt x="959" y="1089"/>
                </a:lnTo>
                <a:lnTo>
                  <a:pt x="959" y="1089"/>
                </a:lnTo>
                <a:lnTo>
                  <a:pt x="959" y="1089"/>
                </a:lnTo>
                <a:lnTo>
                  <a:pt x="959" y="1091"/>
                </a:lnTo>
                <a:lnTo>
                  <a:pt x="959" y="1091"/>
                </a:lnTo>
                <a:lnTo>
                  <a:pt x="959" y="1092"/>
                </a:lnTo>
                <a:lnTo>
                  <a:pt x="960" y="1092"/>
                </a:lnTo>
                <a:lnTo>
                  <a:pt x="960" y="1092"/>
                </a:lnTo>
                <a:lnTo>
                  <a:pt x="960" y="1093"/>
                </a:lnTo>
                <a:lnTo>
                  <a:pt x="960" y="1093"/>
                </a:lnTo>
                <a:lnTo>
                  <a:pt x="962" y="1093"/>
                </a:lnTo>
                <a:lnTo>
                  <a:pt x="962" y="1093"/>
                </a:lnTo>
                <a:lnTo>
                  <a:pt x="962" y="1095"/>
                </a:lnTo>
                <a:lnTo>
                  <a:pt x="962" y="1095"/>
                </a:lnTo>
                <a:lnTo>
                  <a:pt x="962" y="1095"/>
                </a:lnTo>
                <a:lnTo>
                  <a:pt x="962" y="1096"/>
                </a:lnTo>
                <a:lnTo>
                  <a:pt x="962" y="1096"/>
                </a:lnTo>
                <a:lnTo>
                  <a:pt x="962" y="1096"/>
                </a:lnTo>
                <a:lnTo>
                  <a:pt x="962" y="1096"/>
                </a:lnTo>
                <a:lnTo>
                  <a:pt x="962" y="1097"/>
                </a:lnTo>
                <a:lnTo>
                  <a:pt x="963" y="1097"/>
                </a:lnTo>
                <a:lnTo>
                  <a:pt x="963" y="1097"/>
                </a:lnTo>
                <a:lnTo>
                  <a:pt x="963" y="1097"/>
                </a:lnTo>
                <a:lnTo>
                  <a:pt x="964" y="1097"/>
                </a:lnTo>
                <a:lnTo>
                  <a:pt x="964" y="1097"/>
                </a:lnTo>
                <a:lnTo>
                  <a:pt x="964" y="1099"/>
                </a:lnTo>
                <a:lnTo>
                  <a:pt x="964" y="1099"/>
                </a:lnTo>
                <a:lnTo>
                  <a:pt x="964" y="1100"/>
                </a:lnTo>
                <a:lnTo>
                  <a:pt x="964" y="1100"/>
                </a:lnTo>
                <a:lnTo>
                  <a:pt x="964" y="1100"/>
                </a:lnTo>
                <a:lnTo>
                  <a:pt x="964" y="1100"/>
                </a:lnTo>
                <a:lnTo>
                  <a:pt x="966" y="1100"/>
                </a:lnTo>
                <a:lnTo>
                  <a:pt x="966" y="1102"/>
                </a:lnTo>
                <a:lnTo>
                  <a:pt x="966" y="1102"/>
                </a:lnTo>
                <a:lnTo>
                  <a:pt x="966" y="1102"/>
                </a:lnTo>
                <a:lnTo>
                  <a:pt x="966" y="1103"/>
                </a:lnTo>
                <a:lnTo>
                  <a:pt x="966" y="1103"/>
                </a:lnTo>
                <a:lnTo>
                  <a:pt x="966" y="1103"/>
                </a:lnTo>
                <a:lnTo>
                  <a:pt x="966" y="1103"/>
                </a:lnTo>
                <a:lnTo>
                  <a:pt x="966" y="1104"/>
                </a:lnTo>
                <a:lnTo>
                  <a:pt x="964" y="1104"/>
                </a:lnTo>
                <a:lnTo>
                  <a:pt x="966" y="1106"/>
                </a:lnTo>
                <a:lnTo>
                  <a:pt x="966" y="1106"/>
                </a:lnTo>
                <a:lnTo>
                  <a:pt x="967" y="1106"/>
                </a:lnTo>
                <a:lnTo>
                  <a:pt x="967" y="1106"/>
                </a:lnTo>
                <a:lnTo>
                  <a:pt x="967" y="1106"/>
                </a:lnTo>
                <a:lnTo>
                  <a:pt x="967" y="1107"/>
                </a:lnTo>
                <a:lnTo>
                  <a:pt x="967" y="1107"/>
                </a:lnTo>
                <a:lnTo>
                  <a:pt x="967" y="1107"/>
                </a:lnTo>
                <a:lnTo>
                  <a:pt x="967" y="1108"/>
                </a:lnTo>
                <a:lnTo>
                  <a:pt x="967" y="1108"/>
                </a:lnTo>
                <a:lnTo>
                  <a:pt x="967" y="1108"/>
                </a:lnTo>
                <a:lnTo>
                  <a:pt x="966" y="1108"/>
                </a:lnTo>
                <a:lnTo>
                  <a:pt x="966" y="1110"/>
                </a:lnTo>
                <a:lnTo>
                  <a:pt x="966" y="1110"/>
                </a:lnTo>
                <a:lnTo>
                  <a:pt x="966" y="1110"/>
                </a:lnTo>
                <a:lnTo>
                  <a:pt x="966" y="1111"/>
                </a:lnTo>
                <a:lnTo>
                  <a:pt x="966" y="1111"/>
                </a:lnTo>
                <a:lnTo>
                  <a:pt x="966" y="1111"/>
                </a:lnTo>
                <a:lnTo>
                  <a:pt x="967" y="1111"/>
                </a:lnTo>
                <a:lnTo>
                  <a:pt x="967" y="1111"/>
                </a:lnTo>
                <a:lnTo>
                  <a:pt x="969" y="1111"/>
                </a:lnTo>
                <a:lnTo>
                  <a:pt x="969" y="1111"/>
                </a:lnTo>
                <a:lnTo>
                  <a:pt x="970" y="1111"/>
                </a:lnTo>
                <a:lnTo>
                  <a:pt x="970" y="1113"/>
                </a:lnTo>
                <a:lnTo>
                  <a:pt x="970" y="1114"/>
                </a:lnTo>
                <a:lnTo>
                  <a:pt x="970" y="1114"/>
                </a:lnTo>
                <a:lnTo>
                  <a:pt x="970" y="1115"/>
                </a:lnTo>
                <a:lnTo>
                  <a:pt x="971" y="1115"/>
                </a:lnTo>
                <a:lnTo>
                  <a:pt x="971" y="1117"/>
                </a:lnTo>
                <a:lnTo>
                  <a:pt x="971" y="1118"/>
                </a:lnTo>
                <a:lnTo>
                  <a:pt x="971" y="1118"/>
                </a:lnTo>
                <a:lnTo>
                  <a:pt x="971" y="1119"/>
                </a:lnTo>
                <a:lnTo>
                  <a:pt x="971" y="1119"/>
                </a:lnTo>
                <a:lnTo>
                  <a:pt x="971" y="1119"/>
                </a:lnTo>
                <a:lnTo>
                  <a:pt x="971" y="1119"/>
                </a:lnTo>
                <a:lnTo>
                  <a:pt x="971" y="1121"/>
                </a:lnTo>
                <a:lnTo>
                  <a:pt x="971" y="1121"/>
                </a:lnTo>
                <a:lnTo>
                  <a:pt x="973" y="1121"/>
                </a:lnTo>
                <a:lnTo>
                  <a:pt x="973" y="1122"/>
                </a:lnTo>
                <a:lnTo>
                  <a:pt x="973" y="1122"/>
                </a:lnTo>
                <a:lnTo>
                  <a:pt x="973" y="1122"/>
                </a:lnTo>
                <a:lnTo>
                  <a:pt x="973" y="1122"/>
                </a:lnTo>
                <a:lnTo>
                  <a:pt x="973" y="1123"/>
                </a:lnTo>
                <a:lnTo>
                  <a:pt x="973" y="1123"/>
                </a:lnTo>
                <a:lnTo>
                  <a:pt x="973" y="1123"/>
                </a:lnTo>
                <a:lnTo>
                  <a:pt x="973" y="1125"/>
                </a:lnTo>
                <a:lnTo>
                  <a:pt x="973" y="1125"/>
                </a:lnTo>
                <a:lnTo>
                  <a:pt x="973" y="1125"/>
                </a:lnTo>
                <a:lnTo>
                  <a:pt x="973" y="1126"/>
                </a:lnTo>
                <a:lnTo>
                  <a:pt x="973" y="1126"/>
                </a:lnTo>
                <a:lnTo>
                  <a:pt x="973" y="1128"/>
                </a:lnTo>
                <a:lnTo>
                  <a:pt x="973" y="1128"/>
                </a:lnTo>
                <a:lnTo>
                  <a:pt x="973" y="1128"/>
                </a:lnTo>
                <a:lnTo>
                  <a:pt x="973" y="1129"/>
                </a:lnTo>
                <a:lnTo>
                  <a:pt x="973" y="1130"/>
                </a:lnTo>
                <a:lnTo>
                  <a:pt x="973" y="1130"/>
                </a:lnTo>
                <a:lnTo>
                  <a:pt x="973" y="1130"/>
                </a:lnTo>
                <a:lnTo>
                  <a:pt x="973" y="1132"/>
                </a:lnTo>
                <a:lnTo>
                  <a:pt x="973" y="1132"/>
                </a:lnTo>
                <a:lnTo>
                  <a:pt x="973" y="1133"/>
                </a:lnTo>
                <a:lnTo>
                  <a:pt x="973" y="1133"/>
                </a:lnTo>
                <a:lnTo>
                  <a:pt x="973" y="1133"/>
                </a:lnTo>
                <a:lnTo>
                  <a:pt x="973" y="1134"/>
                </a:lnTo>
                <a:lnTo>
                  <a:pt x="973" y="1134"/>
                </a:lnTo>
                <a:lnTo>
                  <a:pt x="973" y="1136"/>
                </a:lnTo>
                <a:lnTo>
                  <a:pt x="973" y="1136"/>
                </a:lnTo>
                <a:lnTo>
                  <a:pt x="973" y="1136"/>
                </a:lnTo>
                <a:lnTo>
                  <a:pt x="973" y="1136"/>
                </a:lnTo>
                <a:lnTo>
                  <a:pt x="973" y="1137"/>
                </a:lnTo>
                <a:lnTo>
                  <a:pt x="973" y="1137"/>
                </a:lnTo>
                <a:lnTo>
                  <a:pt x="973" y="1139"/>
                </a:lnTo>
                <a:lnTo>
                  <a:pt x="973" y="1139"/>
                </a:lnTo>
                <a:lnTo>
                  <a:pt x="973" y="1139"/>
                </a:lnTo>
                <a:lnTo>
                  <a:pt x="973" y="1140"/>
                </a:lnTo>
                <a:lnTo>
                  <a:pt x="973" y="1140"/>
                </a:lnTo>
                <a:lnTo>
                  <a:pt x="973" y="1141"/>
                </a:lnTo>
                <a:lnTo>
                  <a:pt x="973" y="1141"/>
                </a:lnTo>
                <a:lnTo>
                  <a:pt x="971" y="1143"/>
                </a:lnTo>
                <a:lnTo>
                  <a:pt x="971" y="1144"/>
                </a:lnTo>
                <a:lnTo>
                  <a:pt x="971" y="1145"/>
                </a:lnTo>
                <a:lnTo>
                  <a:pt x="971" y="1147"/>
                </a:lnTo>
                <a:lnTo>
                  <a:pt x="971" y="1148"/>
                </a:lnTo>
                <a:lnTo>
                  <a:pt x="971" y="1149"/>
                </a:lnTo>
                <a:lnTo>
                  <a:pt x="973" y="1149"/>
                </a:lnTo>
                <a:lnTo>
                  <a:pt x="973" y="1151"/>
                </a:lnTo>
                <a:lnTo>
                  <a:pt x="973" y="1151"/>
                </a:lnTo>
                <a:lnTo>
                  <a:pt x="974" y="1151"/>
                </a:lnTo>
                <a:lnTo>
                  <a:pt x="974" y="1152"/>
                </a:lnTo>
                <a:lnTo>
                  <a:pt x="975" y="1152"/>
                </a:lnTo>
                <a:lnTo>
                  <a:pt x="975" y="1152"/>
                </a:lnTo>
                <a:lnTo>
                  <a:pt x="975" y="1154"/>
                </a:lnTo>
                <a:lnTo>
                  <a:pt x="975" y="1155"/>
                </a:lnTo>
                <a:lnTo>
                  <a:pt x="975" y="1155"/>
                </a:lnTo>
                <a:lnTo>
                  <a:pt x="975" y="1156"/>
                </a:lnTo>
                <a:lnTo>
                  <a:pt x="975" y="1156"/>
                </a:lnTo>
                <a:lnTo>
                  <a:pt x="975" y="1158"/>
                </a:lnTo>
                <a:lnTo>
                  <a:pt x="975" y="1158"/>
                </a:lnTo>
                <a:lnTo>
                  <a:pt x="975" y="1159"/>
                </a:lnTo>
                <a:lnTo>
                  <a:pt x="975" y="1160"/>
                </a:lnTo>
                <a:lnTo>
                  <a:pt x="975" y="1160"/>
                </a:lnTo>
                <a:lnTo>
                  <a:pt x="977" y="1160"/>
                </a:lnTo>
                <a:lnTo>
                  <a:pt x="977" y="1160"/>
                </a:lnTo>
                <a:lnTo>
                  <a:pt x="978" y="1160"/>
                </a:lnTo>
                <a:lnTo>
                  <a:pt x="978" y="1160"/>
                </a:lnTo>
                <a:lnTo>
                  <a:pt x="980" y="1159"/>
                </a:lnTo>
                <a:lnTo>
                  <a:pt x="980" y="1159"/>
                </a:lnTo>
                <a:lnTo>
                  <a:pt x="981" y="1159"/>
                </a:lnTo>
                <a:lnTo>
                  <a:pt x="982" y="1159"/>
                </a:lnTo>
                <a:lnTo>
                  <a:pt x="984" y="1158"/>
                </a:lnTo>
                <a:lnTo>
                  <a:pt x="984" y="1158"/>
                </a:lnTo>
                <a:lnTo>
                  <a:pt x="985" y="1158"/>
                </a:lnTo>
                <a:lnTo>
                  <a:pt x="986" y="1156"/>
                </a:lnTo>
                <a:lnTo>
                  <a:pt x="988" y="1156"/>
                </a:lnTo>
                <a:lnTo>
                  <a:pt x="988" y="1156"/>
                </a:lnTo>
                <a:lnTo>
                  <a:pt x="989" y="1156"/>
                </a:lnTo>
                <a:lnTo>
                  <a:pt x="989" y="1156"/>
                </a:lnTo>
                <a:lnTo>
                  <a:pt x="990" y="1156"/>
                </a:lnTo>
                <a:lnTo>
                  <a:pt x="992" y="1155"/>
                </a:lnTo>
                <a:lnTo>
                  <a:pt x="993" y="1155"/>
                </a:lnTo>
                <a:lnTo>
                  <a:pt x="995" y="1154"/>
                </a:lnTo>
                <a:lnTo>
                  <a:pt x="996" y="1154"/>
                </a:lnTo>
                <a:lnTo>
                  <a:pt x="997" y="1154"/>
                </a:lnTo>
                <a:lnTo>
                  <a:pt x="997" y="1155"/>
                </a:lnTo>
                <a:lnTo>
                  <a:pt x="997" y="1155"/>
                </a:lnTo>
                <a:lnTo>
                  <a:pt x="997" y="1155"/>
                </a:lnTo>
                <a:lnTo>
                  <a:pt x="997" y="1155"/>
                </a:lnTo>
                <a:lnTo>
                  <a:pt x="997" y="1156"/>
                </a:lnTo>
                <a:lnTo>
                  <a:pt x="997" y="1156"/>
                </a:lnTo>
                <a:lnTo>
                  <a:pt x="997" y="1156"/>
                </a:lnTo>
                <a:lnTo>
                  <a:pt x="997" y="1158"/>
                </a:lnTo>
                <a:lnTo>
                  <a:pt x="997" y="1158"/>
                </a:lnTo>
                <a:lnTo>
                  <a:pt x="999" y="1158"/>
                </a:lnTo>
                <a:lnTo>
                  <a:pt x="999" y="1159"/>
                </a:lnTo>
                <a:lnTo>
                  <a:pt x="999" y="1159"/>
                </a:lnTo>
                <a:lnTo>
                  <a:pt x="1000" y="1159"/>
                </a:lnTo>
                <a:lnTo>
                  <a:pt x="1000" y="1160"/>
                </a:lnTo>
                <a:lnTo>
                  <a:pt x="1000" y="1160"/>
                </a:lnTo>
                <a:lnTo>
                  <a:pt x="1000" y="1160"/>
                </a:lnTo>
                <a:lnTo>
                  <a:pt x="1001" y="1160"/>
                </a:lnTo>
                <a:lnTo>
                  <a:pt x="1001" y="1160"/>
                </a:lnTo>
                <a:lnTo>
                  <a:pt x="1001" y="1160"/>
                </a:lnTo>
                <a:lnTo>
                  <a:pt x="1003" y="1160"/>
                </a:lnTo>
                <a:lnTo>
                  <a:pt x="1003" y="1160"/>
                </a:lnTo>
                <a:lnTo>
                  <a:pt x="1003" y="1160"/>
                </a:lnTo>
                <a:lnTo>
                  <a:pt x="1004" y="1160"/>
                </a:lnTo>
                <a:lnTo>
                  <a:pt x="1006" y="1160"/>
                </a:lnTo>
                <a:lnTo>
                  <a:pt x="1006" y="1160"/>
                </a:lnTo>
                <a:lnTo>
                  <a:pt x="1006" y="1162"/>
                </a:lnTo>
                <a:lnTo>
                  <a:pt x="1006" y="1162"/>
                </a:lnTo>
                <a:lnTo>
                  <a:pt x="1007" y="1162"/>
                </a:lnTo>
                <a:lnTo>
                  <a:pt x="1007" y="1162"/>
                </a:lnTo>
                <a:lnTo>
                  <a:pt x="1007" y="1162"/>
                </a:lnTo>
                <a:lnTo>
                  <a:pt x="1007" y="1163"/>
                </a:lnTo>
                <a:lnTo>
                  <a:pt x="1008" y="1163"/>
                </a:lnTo>
                <a:lnTo>
                  <a:pt x="1008" y="1163"/>
                </a:lnTo>
                <a:lnTo>
                  <a:pt x="1008" y="1163"/>
                </a:lnTo>
                <a:lnTo>
                  <a:pt x="1008" y="1164"/>
                </a:lnTo>
                <a:lnTo>
                  <a:pt x="1008" y="1164"/>
                </a:lnTo>
                <a:lnTo>
                  <a:pt x="1007" y="1166"/>
                </a:lnTo>
                <a:lnTo>
                  <a:pt x="1007" y="1166"/>
                </a:lnTo>
                <a:lnTo>
                  <a:pt x="1007" y="1166"/>
                </a:lnTo>
                <a:lnTo>
                  <a:pt x="1007" y="1167"/>
                </a:lnTo>
                <a:lnTo>
                  <a:pt x="1008" y="1167"/>
                </a:lnTo>
                <a:lnTo>
                  <a:pt x="1008" y="1169"/>
                </a:lnTo>
                <a:lnTo>
                  <a:pt x="1008" y="1169"/>
                </a:lnTo>
                <a:lnTo>
                  <a:pt x="1008" y="1169"/>
                </a:lnTo>
                <a:lnTo>
                  <a:pt x="1010" y="1169"/>
                </a:lnTo>
                <a:lnTo>
                  <a:pt x="1010" y="1169"/>
                </a:lnTo>
                <a:lnTo>
                  <a:pt x="1010" y="1170"/>
                </a:lnTo>
                <a:lnTo>
                  <a:pt x="1010" y="1170"/>
                </a:lnTo>
                <a:lnTo>
                  <a:pt x="1010" y="1171"/>
                </a:lnTo>
                <a:lnTo>
                  <a:pt x="1010" y="1171"/>
                </a:lnTo>
                <a:lnTo>
                  <a:pt x="1010" y="1171"/>
                </a:lnTo>
                <a:lnTo>
                  <a:pt x="1010" y="1171"/>
                </a:lnTo>
                <a:lnTo>
                  <a:pt x="1010" y="1173"/>
                </a:lnTo>
                <a:lnTo>
                  <a:pt x="1010" y="1173"/>
                </a:lnTo>
                <a:lnTo>
                  <a:pt x="1011" y="1174"/>
                </a:lnTo>
                <a:lnTo>
                  <a:pt x="1011" y="1174"/>
                </a:lnTo>
                <a:lnTo>
                  <a:pt x="1011" y="1174"/>
                </a:lnTo>
                <a:lnTo>
                  <a:pt x="1011" y="1175"/>
                </a:lnTo>
                <a:lnTo>
                  <a:pt x="1011" y="1175"/>
                </a:lnTo>
                <a:lnTo>
                  <a:pt x="1011" y="1177"/>
                </a:lnTo>
                <a:lnTo>
                  <a:pt x="1011" y="1177"/>
                </a:lnTo>
                <a:lnTo>
                  <a:pt x="1011" y="1177"/>
                </a:lnTo>
                <a:lnTo>
                  <a:pt x="1012" y="1177"/>
                </a:lnTo>
                <a:lnTo>
                  <a:pt x="1012" y="1178"/>
                </a:lnTo>
                <a:lnTo>
                  <a:pt x="1012" y="1178"/>
                </a:lnTo>
                <a:lnTo>
                  <a:pt x="1012" y="1178"/>
                </a:lnTo>
                <a:lnTo>
                  <a:pt x="1014" y="1178"/>
                </a:lnTo>
                <a:lnTo>
                  <a:pt x="1014" y="1178"/>
                </a:lnTo>
                <a:lnTo>
                  <a:pt x="1014" y="1180"/>
                </a:lnTo>
                <a:lnTo>
                  <a:pt x="1015" y="1180"/>
                </a:lnTo>
                <a:lnTo>
                  <a:pt x="1015" y="1180"/>
                </a:lnTo>
                <a:lnTo>
                  <a:pt x="1015" y="1180"/>
                </a:lnTo>
                <a:lnTo>
                  <a:pt x="1015" y="1180"/>
                </a:lnTo>
                <a:lnTo>
                  <a:pt x="1015" y="1180"/>
                </a:lnTo>
                <a:lnTo>
                  <a:pt x="1014" y="1181"/>
                </a:lnTo>
                <a:lnTo>
                  <a:pt x="1014" y="1181"/>
                </a:lnTo>
                <a:lnTo>
                  <a:pt x="1014" y="1181"/>
                </a:lnTo>
                <a:lnTo>
                  <a:pt x="1014" y="1181"/>
                </a:lnTo>
                <a:lnTo>
                  <a:pt x="1012" y="1181"/>
                </a:lnTo>
                <a:lnTo>
                  <a:pt x="1012" y="1182"/>
                </a:lnTo>
                <a:lnTo>
                  <a:pt x="1012" y="1182"/>
                </a:lnTo>
                <a:lnTo>
                  <a:pt x="1012" y="1182"/>
                </a:lnTo>
                <a:lnTo>
                  <a:pt x="1014" y="1182"/>
                </a:lnTo>
                <a:lnTo>
                  <a:pt x="1014" y="1182"/>
                </a:lnTo>
                <a:lnTo>
                  <a:pt x="1014" y="1182"/>
                </a:lnTo>
                <a:lnTo>
                  <a:pt x="1015" y="1184"/>
                </a:lnTo>
                <a:lnTo>
                  <a:pt x="1015" y="1184"/>
                </a:lnTo>
                <a:lnTo>
                  <a:pt x="1015" y="1185"/>
                </a:lnTo>
                <a:lnTo>
                  <a:pt x="1015" y="1185"/>
                </a:lnTo>
                <a:lnTo>
                  <a:pt x="1015" y="1185"/>
                </a:lnTo>
                <a:lnTo>
                  <a:pt x="1015" y="1186"/>
                </a:lnTo>
                <a:lnTo>
                  <a:pt x="1015" y="1186"/>
                </a:lnTo>
                <a:lnTo>
                  <a:pt x="1015" y="1188"/>
                </a:lnTo>
                <a:lnTo>
                  <a:pt x="1016" y="1188"/>
                </a:lnTo>
                <a:lnTo>
                  <a:pt x="1016" y="1188"/>
                </a:lnTo>
                <a:lnTo>
                  <a:pt x="1016" y="1188"/>
                </a:lnTo>
                <a:lnTo>
                  <a:pt x="1016" y="1189"/>
                </a:lnTo>
                <a:lnTo>
                  <a:pt x="1016" y="1189"/>
                </a:lnTo>
                <a:lnTo>
                  <a:pt x="1016" y="1190"/>
                </a:lnTo>
                <a:lnTo>
                  <a:pt x="1016" y="1190"/>
                </a:lnTo>
                <a:lnTo>
                  <a:pt x="1016" y="1190"/>
                </a:lnTo>
                <a:lnTo>
                  <a:pt x="1016" y="1192"/>
                </a:lnTo>
                <a:lnTo>
                  <a:pt x="1016" y="1192"/>
                </a:lnTo>
                <a:lnTo>
                  <a:pt x="1016" y="1193"/>
                </a:lnTo>
                <a:lnTo>
                  <a:pt x="1016" y="1193"/>
                </a:lnTo>
                <a:lnTo>
                  <a:pt x="1016" y="1193"/>
                </a:lnTo>
                <a:lnTo>
                  <a:pt x="1016" y="1193"/>
                </a:lnTo>
                <a:lnTo>
                  <a:pt x="1016" y="1193"/>
                </a:lnTo>
                <a:lnTo>
                  <a:pt x="1018" y="1195"/>
                </a:lnTo>
                <a:lnTo>
                  <a:pt x="1018" y="1195"/>
                </a:lnTo>
                <a:lnTo>
                  <a:pt x="1018" y="1195"/>
                </a:lnTo>
                <a:lnTo>
                  <a:pt x="1018" y="1196"/>
                </a:lnTo>
                <a:lnTo>
                  <a:pt x="1018" y="1196"/>
                </a:lnTo>
                <a:lnTo>
                  <a:pt x="1018" y="1196"/>
                </a:lnTo>
                <a:lnTo>
                  <a:pt x="1018" y="1197"/>
                </a:lnTo>
                <a:lnTo>
                  <a:pt x="1018" y="1197"/>
                </a:lnTo>
                <a:lnTo>
                  <a:pt x="1018" y="1197"/>
                </a:lnTo>
                <a:lnTo>
                  <a:pt x="1019" y="1197"/>
                </a:lnTo>
                <a:lnTo>
                  <a:pt x="1019" y="1197"/>
                </a:lnTo>
                <a:lnTo>
                  <a:pt x="1019" y="1196"/>
                </a:lnTo>
                <a:lnTo>
                  <a:pt x="1019" y="1196"/>
                </a:lnTo>
                <a:lnTo>
                  <a:pt x="1021" y="1197"/>
                </a:lnTo>
                <a:lnTo>
                  <a:pt x="1021" y="1197"/>
                </a:lnTo>
                <a:lnTo>
                  <a:pt x="1021" y="1199"/>
                </a:lnTo>
                <a:lnTo>
                  <a:pt x="1022" y="1199"/>
                </a:lnTo>
                <a:lnTo>
                  <a:pt x="1022" y="1199"/>
                </a:lnTo>
                <a:lnTo>
                  <a:pt x="1022" y="1199"/>
                </a:lnTo>
                <a:lnTo>
                  <a:pt x="1022" y="1200"/>
                </a:lnTo>
                <a:lnTo>
                  <a:pt x="1022" y="1200"/>
                </a:lnTo>
                <a:lnTo>
                  <a:pt x="1022" y="1201"/>
                </a:lnTo>
                <a:lnTo>
                  <a:pt x="1022" y="1201"/>
                </a:lnTo>
                <a:lnTo>
                  <a:pt x="1023" y="1201"/>
                </a:lnTo>
                <a:lnTo>
                  <a:pt x="1023" y="1201"/>
                </a:lnTo>
                <a:lnTo>
                  <a:pt x="1025" y="1201"/>
                </a:lnTo>
                <a:lnTo>
                  <a:pt x="1025" y="1201"/>
                </a:lnTo>
                <a:lnTo>
                  <a:pt x="1025" y="1201"/>
                </a:lnTo>
                <a:lnTo>
                  <a:pt x="1026" y="1201"/>
                </a:lnTo>
                <a:lnTo>
                  <a:pt x="1026" y="1201"/>
                </a:lnTo>
                <a:lnTo>
                  <a:pt x="1026" y="1201"/>
                </a:lnTo>
                <a:lnTo>
                  <a:pt x="1026" y="1203"/>
                </a:lnTo>
                <a:lnTo>
                  <a:pt x="1026" y="1203"/>
                </a:lnTo>
                <a:lnTo>
                  <a:pt x="1026" y="1204"/>
                </a:lnTo>
                <a:lnTo>
                  <a:pt x="1027" y="1204"/>
                </a:lnTo>
                <a:lnTo>
                  <a:pt x="1027" y="1204"/>
                </a:lnTo>
                <a:lnTo>
                  <a:pt x="1027" y="1204"/>
                </a:lnTo>
                <a:lnTo>
                  <a:pt x="1027" y="1206"/>
                </a:lnTo>
                <a:lnTo>
                  <a:pt x="1029" y="1206"/>
                </a:lnTo>
                <a:lnTo>
                  <a:pt x="1029" y="1206"/>
                </a:lnTo>
                <a:lnTo>
                  <a:pt x="1030" y="1206"/>
                </a:lnTo>
                <a:lnTo>
                  <a:pt x="1030" y="1206"/>
                </a:lnTo>
                <a:lnTo>
                  <a:pt x="1030" y="1206"/>
                </a:lnTo>
                <a:lnTo>
                  <a:pt x="1030" y="1207"/>
                </a:lnTo>
                <a:lnTo>
                  <a:pt x="1032" y="1207"/>
                </a:lnTo>
                <a:lnTo>
                  <a:pt x="1032" y="1207"/>
                </a:lnTo>
                <a:lnTo>
                  <a:pt x="1032" y="1207"/>
                </a:lnTo>
                <a:lnTo>
                  <a:pt x="1032" y="1208"/>
                </a:lnTo>
                <a:lnTo>
                  <a:pt x="1030" y="1208"/>
                </a:lnTo>
                <a:lnTo>
                  <a:pt x="1030" y="1208"/>
                </a:lnTo>
                <a:lnTo>
                  <a:pt x="1030" y="1210"/>
                </a:lnTo>
                <a:lnTo>
                  <a:pt x="1030" y="1210"/>
                </a:lnTo>
                <a:lnTo>
                  <a:pt x="1030" y="1210"/>
                </a:lnTo>
                <a:lnTo>
                  <a:pt x="1030" y="1211"/>
                </a:lnTo>
                <a:lnTo>
                  <a:pt x="1030" y="1211"/>
                </a:lnTo>
                <a:lnTo>
                  <a:pt x="1030" y="1212"/>
                </a:lnTo>
                <a:lnTo>
                  <a:pt x="1030" y="1212"/>
                </a:lnTo>
                <a:lnTo>
                  <a:pt x="1032" y="1212"/>
                </a:lnTo>
                <a:lnTo>
                  <a:pt x="1032" y="1212"/>
                </a:lnTo>
                <a:lnTo>
                  <a:pt x="1033" y="1212"/>
                </a:lnTo>
                <a:lnTo>
                  <a:pt x="1033" y="1212"/>
                </a:lnTo>
                <a:lnTo>
                  <a:pt x="1033" y="1214"/>
                </a:lnTo>
                <a:lnTo>
                  <a:pt x="1033" y="1214"/>
                </a:lnTo>
                <a:lnTo>
                  <a:pt x="1033" y="1215"/>
                </a:lnTo>
                <a:lnTo>
                  <a:pt x="1033" y="1215"/>
                </a:lnTo>
                <a:lnTo>
                  <a:pt x="1033" y="1215"/>
                </a:lnTo>
                <a:lnTo>
                  <a:pt x="1033" y="1216"/>
                </a:lnTo>
                <a:lnTo>
                  <a:pt x="1033" y="1216"/>
                </a:lnTo>
                <a:lnTo>
                  <a:pt x="1033" y="1216"/>
                </a:lnTo>
                <a:lnTo>
                  <a:pt x="1033" y="1218"/>
                </a:lnTo>
                <a:lnTo>
                  <a:pt x="1034" y="1218"/>
                </a:lnTo>
                <a:lnTo>
                  <a:pt x="1034" y="1218"/>
                </a:lnTo>
                <a:lnTo>
                  <a:pt x="1034" y="1218"/>
                </a:lnTo>
                <a:lnTo>
                  <a:pt x="1036" y="1218"/>
                </a:lnTo>
                <a:lnTo>
                  <a:pt x="1036" y="1219"/>
                </a:lnTo>
                <a:lnTo>
                  <a:pt x="1036" y="1219"/>
                </a:lnTo>
                <a:lnTo>
                  <a:pt x="1038" y="1221"/>
                </a:lnTo>
                <a:lnTo>
                  <a:pt x="1038" y="1221"/>
                </a:lnTo>
                <a:lnTo>
                  <a:pt x="1038" y="1221"/>
                </a:lnTo>
                <a:lnTo>
                  <a:pt x="1040" y="1221"/>
                </a:lnTo>
                <a:lnTo>
                  <a:pt x="1040" y="1221"/>
                </a:lnTo>
                <a:lnTo>
                  <a:pt x="1041" y="1221"/>
                </a:lnTo>
                <a:lnTo>
                  <a:pt x="1041" y="1221"/>
                </a:lnTo>
                <a:lnTo>
                  <a:pt x="1041" y="1221"/>
                </a:lnTo>
                <a:lnTo>
                  <a:pt x="1042" y="1221"/>
                </a:lnTo>
                <a:lnTo>
                  <a:pt x="1042" y="1221"/>
                </a:lnTo>
                <a:lnTo>
                  <a:pt x="1044" y="1221"/>
                </a:lnTo>
                <a:lnTo>
                  <a:pt x="1044" y="1221"/>
                </a:lnTo>
                <a:lnTo>
                  <a:pt x="1044" y="1221"/>
                </a:lnTo>
                <a:lnTo>
                  <a:pt x="1045" y="1221"/>
                </a:lnTo>
                <a:lnTo>
                  <a:pt x="1045" y="1221"/>
                </a:lnTo>
                <a:lnTo>
                  <a:pt x="1045" y="1222"/>
                </a:lnTo>
                <a:lnTo>
                  <a:pt x="1047" y="1222"/>
                </a:lnTo>
                <a:lnTo>
                  <a:pt x="1047" y="1223"/>
                </a:lnTo>
                <a:lnTo>
                  <a:pt x="1047" y="1223"/>
                </a:lnTo>
                <a:lnTo>
                  <a:pt x="1047" y="1223"/>
                </a:lnTo>
                <a:lnTo>
                  <a:pt x="1047" y="1223"/>
                </a:lnTo>
                <a:lnTo>
                  <a:pt x="1048" y="1223"/>
                </a:lnTo>
                <a:lnTo>
                  <a:pt x="1048" y="1223"/>
                </a:lnTo>
                <a:lnTo>
                  <a:pt x="1049" y="1223"/>
                </a:lnTo>
                <a:lnTo>
                  <a:pt x="1049" y="1225"/>
                </a:lnTo>
                <a:lnTo>
                  <a:pt x="1049" y="1225"/>
                </a:lnTo>
                <a:lnTo>
                  <a:pt x="1051" y="1225"/>
                </a:lnTo>
                <a:lnTo>
                  <a:pt x="1052" y="1226"/>
                </a:lnTo>
                <a:lnTo>
                  <a:pt x="1052" y="1226"/>
                </a:lnTo>
                <a:lnTo>
                  <a:pt x="1052" y="1226"/>
                </a:lnTo>
                <a:lnTo>
                  <a:pt x="1052" y="1226"/>
                </a:lnTo>
                <a:lnTo>
                  <a:pt x="1053" y="1226"/>
                </a:lnTo>
                <a:lnTo>
                  <a:pt x="1053" y="1226"/>
                </a:lnTo>
                <a:lnTo>
                  <a:pt x="1055" y="1226"/>
                </a:lnTo>
                <a:lnTo>
                  <a:pt x="1055" y="1226"/>
                </a:lnTo>
                <a:lnTo>
                  <a:pt x="1055" y="1227"/>
                </a:lnTo>
                <a:lnTo>
                  <a:pt x="1055" y="1227"/>
                </a:lnTo>
                <a:lnTo>
                  <a:pt x="1056" y="1227"/>
                </a:lnTo>
                <a:lnTo>
                  <a:pt x="1056" y="1227"/>
                </a:lnTo>
                <a:lnTo>
                  <a:pt x="1058" y="1227"/>
                </a:lnTo>
                <a:lnTo>
                  <a:pt x="1058" y="1227"/>
                </a:lnTo>
                <a:lnTo>
                  <a:pt x="1058" y="1227"/>
                </a:lnTo>
                <a:lnTo>
                  <a:pt x="1059" y="1227"/>
                </a:lnTo>
                <a:lnTo>
                  <a:pt x="1059" y="1227"/>
                </a:lnTo>
                <a:lnTo>
                  <a:pt x="1060" y="1227"/>
                </a:lnTo>
                <a:lnTo>
                  <a:pt x="1060" y="1227"/>
                </a:lnTo>
                <a:lnTo>
                  <a:pt x="1060" y="1229"/>
                </a:lnTo>
                <a:lnTo>
                  <a:pt x="1062" y="1229"/>
                </a:lnTo>
                <a:lnTo>
                  <a:pt x="1062" y="1229"/>
                </a:lnTo>
                <a:lnTo>
                  <a:pt x="1063" y="1230"/>
                </a:lnTo>
                <a:lnTo>
                  <a:pt x="1063" y="1230"/>
                </a:lnTo>
                <a:lnTo>
                  <a:pt x="1063" y="1230"/>
                </a:lnTo>
                <a:lnTo>
                  <a:pt x="1063" y="1232"/>
                </a:lnTo>
                <a:lnTo>
                  <a:pt x="1063" y="1232"/>
                </a:lnTo>
                <a:lnTo>
                  <a:pt x="1064" y="1233"/>
                </a:lnTo>
                <a:lnTo>
                  <a:pt x="1064" y="1233"/>
                </a:lnTo>
                <a:lnTo>
                  <a:pt x="1064" y="1233"/>
                </a:lnTo>
                <a:lnTo>
                  <a:pt x="1066" y="1233"/>
                </a:lnTo>
                <a:lnTo>
                  <a:pt x="1066" y="1233"/>
                </a:lnTo>
                <a:lnTo>
                  <a:pt x="1066" y="1233"/>
                </a:lnTo>
                <a:lnTo>
                  <a:pt x="1067" y="1233"/>
                </a:lnTo>
                <a:lnTo>
                  <a:pt x="1067" y="1233"/>
                </a:lnTo>
                <a:lnTo>
                  <a:pt x="1068" y="1233"/>
                </a:lnTo>
                <a:lnTo>
                  <a:pt x="1068" y="1233"/>
                </a:lnTo>
                <a:lnTo>
                  <a:pt x="1068" y="1233"/>
                </a:lnTo>
                <a:lnTo>
                  <a:pt x="1068" y="1234"/>
                </a:lnTo>
                <a:lnTo>
                  <a:pt x="1070" y="1234"/>
                </a:lnTo>
                <a:lnTo>
                  <a:pt x="1070" y="1234"/>
                </a:lnTo>
                <a:lnTo>
                  <a:pt x="1070" y="1234"/>
                </a:lnTo>
                <a:lnTo>
                  <a:pt x="1070" y="1236"/>
                </a:lnTo>
                <a:lnTo>
                  <a:pt x="1070" y="1237"/>
                </a:lnTo>
                <a:lnTo>
                  <a:pt x="1070" y="1237"/>
                </a:lnTo>
                <a:lnTo>
                  <a:pt x="1070" y="1237"/>
                </a:lnTo>
                <a:lnTo>
                  <a:pt x="1071" y="1238"/>
                </a:lnTo>
                <a:lnTo>
                  <a:pt x="1071" y="1240"/>
                </a:lnTo>
                <a:lnTo>
                  <a:pt x="1071" y="1240"/>
                </a:lnTo>
                <a:lnTo>
                  <a:pt x="1071" y="1240"/>
                </a:lnTo>
                <a:lnTo>
                  <a:pt x="1071" y="1240"/>
                </a:lnTo>
                <a:lnTo>
                  <a:pt x="1071" y="1241"/>
                </a:lnTo>
                <a:lnTo>
                  <a:pt x="1071" y="1241"/>
                </a:lnTo>
                <a:lnTo>
                  <a:pt x="1071" y="1242"/>
                </a:lnTo>
                <a:lnTo>
                  <a:pt x="1071" y="1242"/>
                </a:lnTo>
                <a:lnTo>
                  <a:pt x="1071" y="1244"/>
                </a:lnTo>
                <a:lnTo>
                  <a:pt x="1073" y="1244"/>
                </a:lnTo>
                <a:lnTo>
                  <a:pt x="1073" y="1245"/>
                </a:lnTo>
                <a:lnTo>
                  <a:pt x="1073" y="1245"/>
                </a:lnTo>
                <a:lnTo>
                  <a:pt x="1073" y="1245"/>
                </a:lnTo>
                <a:lnTo>
                  <a:pt x="1073" y="1247"/>
                </a:lnTo>
                <a:lnTo>
                  <a:pt x="1073" y="1247"/>
                </a:lnTo>
                <a:lnTo>
                  <a:pt x="1073" y="1248"/>
                </a:lnTo>
                <a:lnTo>
                  <a:pt x="1073" y="1248"/>
                </a:lnTo>
                <a:lnTo>
                  <a:pt x="1073" y="1248"/>
                </a:lnTo>
                <a:lnTo>
                  <a:pt x="1074" y="1249"/>
                </a:lnTo>
                <a:lnTo>
                  <a:pt x="1074" y="1249"/>
                </a:lnTo>
                <a:lnTo>
                  <a:pt x="1074" y="1251"/>
                </a:lnTo>
                <a:lnTo>
                  <a:pt x="1074" y="1251"/>
                </a:lnTo>
                <a:lnTo>
                  <a:pt x="1074" y="1251"/>
                </a:lnTo>
                <a:lnTo>
                  <a:pt x="1074" y="1251"/>
                </a:lnTo>
                <a:lnTo>
                  <a:pt x="1075" y="1251"/>
                </a:lnTo>
                <a:lnTo>
                  <a:pt x="1075" y="1251"/>
                </a:lnTo>
                <a:lnTo>
                  <a:pt x="1077" y="1251"/>
                </a:lnTo>
                <a:lnTo>
                  <a:pt x="1077" y="1251"/>
                </a:lnTo>
                <a:lnTo>
                  <a:pt x="1077" y="1251"/>
                </a:lnTo>
                <a:lnTo>
                  <a:pt x="1078" y="1252"/>
                </a:lnTo>
                <a:lnTo>
                  <a:pt x="1078" y="1252"/>
                </a:lnTo>
                <a:lnTo>
                  <a:pt x="1078" y="1253"/>
                </a:lnTo>
                <a:lnTo>
                  <a:pt x="1079" y="1253"/>
                </a:lnTo>
                <a:lnTo>
                  <a:pt x="1079" y="1255"/>
                </a:lnTo>
                <a:lnTo>
                  <a:pt x="1079" y="1255"/>
                </a:lnTo>
                <a:lnTo>
                  <a:pt x="1081" y="1255"/>
                </a:lnTo>
                <a:lnTo>
                  <a:pt x="1081" y="1255"/>
                </a:lnTo>
                <a:lnTo>
                  <a:pt x="1082" y="1255"/>
                </a:lnTo>
                <a:lnTo>
                  <a:pt x="1082" y="1255"/>
                </a:lnTo>
                <a:lnTo>
                  <a:pt x="1082" y="1256"/>
                </a:lnTo>
                <a:lnTo>
                  <a:pt x="1082" y="1256"/>
                </a:lnTo>
                <a:lnTo>
                  <a:pt x="1084" y="1256"/>
                </a:lnTo>
                <a:lnTo>
                  <a:pt x="1084" y="1258"/>
                </a:lnTo>
                <a:lnTo>
                  <a:pt x="1084" y="1258"/>
                </a:lnTo>
                <a:lnTo>
                  <a:pt x="1085" y="1258"/>
                </a:lnTo>
                <a:lnTo>
                  <a:pt x="1085" y="1259"/>
                </a:lnTo>
                <a:lnTo>
                  <a:pt x="1085" y="1259"/>
                </a:lnTo>
                <a:lnTo>
                  <a:pt x="1085" y="1259"/>
                </a:lnTo>
                <a:lnTo>
                  <a:pt x="1086" y="1259"/>
                </a:lnTo>
                <a:lnTo>
                  <a:pt x="1086" y="1259"/>
                </a:lnTo>
                <a:lnTo>
                  <a:pt x="1088" y="1259"/>
                </a:lnTo>
                <a:lnTo>
                  <a:pt x="1088" y="1259"/>
                </a:lnTo>
                <a:lnTo>
                  <a:pt x="1088" y="1259"/>
                </a:lnTo>
                <a:lnTo>
                  <a:pt x="1089" y="1259"/>
                </a:lnTo>
                <a:lnTo>
                  <a:pt x="1089" y="1259"/>
                </a:lnTo>
                <a:lnTo>
                  <a:pt x="1089" y="1259"/>
                </a:lnTo>
                <a:lnTo>
                  <a:pt x="1090" y="1259"/>
                </a:lnTo>
                <a:lnTo>
                  <a:pt x="1090" y="1259"/>
                </a:lnTo>
                <a:lnTo>
                  <a:pt x="1090" y="1259"/>
                </a:lnTo>
                <a:lnTo>
                  <a:pt x="1092" y="1259"/>
                </a:lnTo>
                <a:lnTo>
                  <a:pt x="1092" y="1259"/>
                </a:lnTo>
                <a:lnTo>
                  <a:pt x="1093" y="1259"/>
                </a:lnTo>
                <a:lnTo>
                  <a:pt x="1093" y="1259"/>
                </a:lnTo>
                <a:lnTo>
                  <a:pt x="1093" y="1260"/>
                </a:lnTo>
                <a:lnTo>
                  <a:pt x="1093" y="1260"/>
                </a:lnTo>
                <a:lnTo>
                  <a:pt x="1093" y="1262"/>
                </a:lnTo>
                <a:lnTo>
                  <a:pt x="1093" y="1262"/>
                </a:lnTo>
                <a:lnTo>
                  <a:pt x="1094" y="1262"/>
                </a:lnTo>
                <a:lnTo>
                  <a:pt x="1094" y="1262"/>
                </a:lnTo>
                <a:lnTo>
                  <a:pt x="1094" y="1263"/>
                </a:lnTo>
                <a:lnTo>
                  <a:pt x="1094" y="1263"/>
                </a:lnTo>
                <a:lnTo>
                  <a:pt x="1094" y="1264"/>
                </a:lnTo>
                <a:lnTo>
                  <a:pt x="1094" y="1264"/>
                </a:lnTo>
                <a:lnTo>
                  <a:pt x="1094" y="1264"/>
                </a:lnTo>
                <a:lnTo>
                  <a:pt x="1094" y="1266"/>
                </a:lnTo>
                <a:lnTo>
                  <a:pt x="1094" y="1266"/>
                </a:lnTo>
                <a:lnTo>
                  <a:pt x="1096" y="1266"/>
                </a:lnTo>
                <a:lnTo>
                  <a:pt x="1096" y="1267"/>
                </a:lnTo>
                <a:lnTo>
                  <a:pt x="1096" y="1267"/>
                </a:lnTo>
                <a:lnTo>
                  <a:pt x="1096" y="1267"/>
                </a:lnTo>
                <a:lnTo>
                  <a:pt x="1096" y="1268"/>
                </a:lnTo>
                <a:lnTo>
                  <a:pt x="1096" y="1268"/>
                </a:lnTo>
                <a:lnTo>
                  <a:pt x="1096" y="1270"/>
                </a:lnTo>
                <a:lnTo>
                  <a:pt x="1096" y="1270"/>
                </a:lnTo>
                <a:lnTo>
                  <a:pt x="1096" y="1270"/>
                </a:lnTo>
                <a:lnTo>
                  <a:pt x="1096" y="1271"/>
                </a:lnTo>
                <a:lnTo>
                  <a:pt x="1097" y="1271"/>
                </a:lnTo>
                <a:lnTo>
                  <a:pt x="1097" y="1271"/>
                </a:lnTo>
                <a:lnTo>
                  <a:pt x="1097" y="1273"/>
                </a:lnTo>
                <a:lnTo>
                  <a:pt x="1097" y="1273"/>
                </a:lnTo>
                <a:lnTo>
                  <a:pt x="1097" y="1274"/>
                </a:lnTo>
                <a:lnTo>
                  <a:pt x="1097" y="1274"/>
                </a:lnTo>
                <a:lnTo>
                  <a:pt x="1097" y="1275"/>
                </a:lnTo>
                <a:lnTo>
                  <a:pt x="1097" y="1275"/>
                </a:lnTo>
                <a:lnTo>
                  <a:pt x="1097" y="1275"/>
                </a:lnTo>
                <a:lnTo>
                  <a:pt x="1097" y="1277"/>
                </a:lnTo>
                <a:lnTo>
                  <a:pt x="1097" y="1277"/>
                </a:lnTo>
                <a:lnTo>
                  <a:pt x="1099" y="1278"/>
                </a:lnTo>
                <a:lnTo>
                  <a:pt x="1099" y="1278"/>
                </a:lnTo>
                <a:lnTo>
                  <a:pt x="1099" y="1278"/>
                </a:lnTo>
                <a:lnTo>
                  <a:pt x="1099" y="1279"/>
                </a:lnTo>
                <a:lnTo>
                  <a:pt x="1099" y="1279"/>
                </a:lnTo>
                <a:lnTo>
                  <a:pt x="1099" y="1281"/>
                </a:lnTo>
                <a:lnTo>
                  <a:pt x="1099" y="1281"/>
                </a:lnTo>
                <a:lnTo>
                  <a:pt x="1099" y="1281"/>
                </a:lnTo>
                <a:lnTo>
                  <a:pt x="1099" y="1282"/>
                </a:lnTo>
                <a:lnTo>
                  <a:pt x="1099" y="1282"/>
                </a:lnTo>
                <a:lnTo>
                  <a:pt x="1100" y="1282"/>
                </a:lnTo>
                <a:lnTo>
                  <a:pt x="1100" y="1284"/>
                </a:lnTo>
                <a:lnTo>
                  <a:pt x="1101" y="1284"/>
                </a:lnTo>
                <a:lnTo>
                  <a:pt x="1101" y="1284"/>
                </a:lnTo>
                <a:lnTo>
                  <a:pt x="1101" y="1284"/>
                </a:lnTo>
                <a:lnTo>
                  <a:pt x="1101" y="1284"/>
                </a:lnTo>
                <a:lnTo>
                  <a:pt x="1103" y="1285"/>
                </a:lnTo>
                <a:lnTo>
                  <a:pt x="1103" y="1285"/>
                </a:lnTo>
                <a:lnTo>
                  <a:pt x="1103" y="1286"/>
                </a:lnTo>
                <a:lnTo>
                  <a:pt x="1103" y="1286"/>
                </a:lnTo>
                <a:lnTo>
                  <a:pt x="1103" y="1286"/>
                </a:lnTo>
                <a:lnTo>
                  <a:pt x="1103" y="1286"/>
                </a:lnTo>
                <a:lnTo>
                  <a:pt x="1104" y="1288"/>
                </a:lnTo>
                <a:lnTo>
                  <a:pt x="1104" y="1288"/>
                </a:lnTo>
                <a:lnTo>
                  <a:pt x="1104" y="1289"/>
                </a:lnTo>
                <a:lnTo>
                  <a:pt x="1105" y="1289"/>
                </a:lnTo>
                <a:lnTo>
                  <a:pt x="1105" y="1289"/>
                </a:lnTo>
                <a:lnTo>
                  <a:pt x="1107" y="1289"/>
                </a:lnTo>
                <a:lnTo>
                  <a:pt x="1107" y="1289"/>
                </a:lnTo>
                <a:lnTo>
                  <a:pt x="1107" y="1289"/>
                </a:lnTo>
                <a:lnTo>
                  <a:pt x="1107" y="1289"/>
                </a:lnTo>
                <a:lnTo>
                  <a:pt x="1108" y="1289"/>
                </a:lnTo>
                <a:lnTo>
                  <a:pt x="1108" y="1289"/>
                </a:lnTo>
                <a:lnTo>
                  <a:pt x="1108" y="1290"/>
                </a:lnTo>
                <a:lnTo>
                  <a:pt x="1108" y="1290"/>
                </a:lnTo>
                <a:lnTo>
                  <a:pt x="1108" y="1292"/>
                </a:lnTo>
                <a:lnTo>
                  <a:pt x="1108" y="1292"/>
                </a:lnTo>
                <a:lnTo>
                  <a:pt x="1108" y="1292"/>
                </a:lnTo>
                <a:lnTo>
                  <a:pt x="1108" y="1293"/>
                </a:lnTo>
                <a:lnTo>
                  <a:pt x="1108" y="1293"/>
                </a:lnTo>
                <a:lnTo>
                  <a:pt x="1108" y="1293"/>
                </a:lnTo>
                <a:lnTo>
                  <a:pt x="1110" y="1294"/>
                </a:lnTo>
                <a:lnTo>
                  <a:pt x="1110" y="1294"/>
                </a:lnTo>
                <a:lnTo>
                  <a:pt x="1110" y="1294"/>
                </a:lnTo>
                <a:lnTo>
                  <a:pt x="1110" y="1294"/>
                </a:lnTo>
                <a:lnTo>
                  <a:pt x="1110" y="1296"/>
                </a:lnTo>
                <a:lnTo>
                  <a:pt x="1110" y="1297"/>
                </a:lnTo>
                <a:lnTo>
                  <a:pt x="1110" y="1297"/>
                </a:lnTo>
                <a:lnTo>
                  <a:pt x="1111" y="1299"/>
                </a:lnTo>
                <a:lnTo>
                  <a:pt x="1111" y="1299"/>
                </a:lnTo>
                <a:lnTo>
                  <a:pt x="1111" y="1300"/>
                </a:lnTo>
                <a:lnTo>
                  <a:pt x="1111" y="1300"/>
                </a:lnTo>
                <a:lnTo>
                  <a:pt x="1111" y="1300"/>
                </a:lnTo>
                <a:lnTo>
                  <a:pt x="1111" y="1301"/>
                </a:lnTo>
                <a:lnTo>
                  <a:pt x="1111" y="1301"/>
                </a:lnTo>
                <a:lnTo>
                  <a:pt x="1111" y="1303"/>
                </a:lnTo>
                <a:lnTo>
                  <a:pt x="1111" y="1303"/>
                </a:lnTo>
                <a:lnTo>
                  <a:pt x="1111" y="1303"/>
                </a:lnTo>
                <a:lnTo>
                  <a:pt x="1112" y="1304"/>
                </a:lnTo>
                <a:lnTo>
                  <a:pt x="1112" y="1304"/>
                </a:lnTo>
                <a:lnTo>
                  <a:pt x="1112" y="1305"/>
                </a:lnTo>
                <a:lnTo>
                  <a:pt x="1112" y="1305"/>
                </a:lnTo>
                <a:lnTo>
                  <a:pt x="1112" y="1305"/>
                </a:lnTo>
                <a:lnTo>
                  <a:pt x="1112" y="1305"/>
                </a:lnTo>
                <a:lnTo>
                  <a:pt x="1112" y="1307"/>
                </a:lnTo>
                <a:lnTo>
                  <a:pt x="1112" y="1307"/>
                </a:lnTo>
                <a:lnTo>
                  <a:pt x="1112" y="1307"/>
                </a:lnTo>
                <a:lnTo>
                  <a:pt x="1112" y="1307"/>
                </a:lnTo>
                <a:lnTo>
                  <a:pt x="1112" y="1308"/>
                </a:lnTo>
                <a:lnTo>
                  <a:pt x="1114" y="1308"/>
                </a:lnTo>
                <a:lnTo>
                  <a:pt x="1114" y="1308"/>
                </a:lnTo>
                <a:lnTo>
                  <a:pt x="1115" y="1308"/>
                </a:lnTo>
                <a:lnTo>
                  <a:pt x="1115" y="1308"/>
                </a:lnTo>
                <a:lnTo>
                  <a:pt x="1115" y="1308"/>
                </a:lnTo>
                <a:lnTo>
                  <a:pt x="1116" y="1308"/>
                </a:lnTo>
                <a:lnTo>
                  <a:pt x="1116" y="1308"/>
                </a:lnTo>
                <a:lnTo>
                  <a:pt x="1116" y="1308"/>
                </a:lnTo>
                <a:lnTo>
                  <a:pt x="1116" y="1309"/>
                </a:lnTo>
                <a:lnTo>
                  <a:pt x="1118" y="1309"/>
                </a:lnTo>
                <a:lnTo>
                  <a:pt x="1118" y="1309"/>
                </a:lnTo>
                <a:lnTo>
                  <a:pt x="1118" y="1311"/>
                </a:lnTo>
                <a:lnTo>
                  <a:pt x="1118" y="1311"/>
                </a:lnTo>
                <a:lnTo>
                  <a:pt x="1118" y="1311"/>
                </a:lnTo>
                <a:lnTo>
                  <a:pt x="1118" y="1311"/>
                </a:lnTo>
                <a:lnTo>
                  <a:pt x="1116" y="1311"/>
                </a:lnTo>
                <a:lnTo>
                  <a:pt x="1116" y="1312"/>
                </a:lnTo>
                <a:lnTo>
                  <a:pt x="1116" y="1312"/>
                </a:lnTo>
                <a:lnTo>
                  <a:pt x="1115" y="1312"/>
                </a:lnTo>
                <a:lnTo>
                  <a:pt x="1115" y="1312"/>
                </a:lnTo>
                <a:lnTo>
                  <a:pt x="1115" y="1312"/>
                </a:lnTo>
                <a:lnTo>
                  <a:pt x="1115" y="1314"/>
                </a:lnTo>
                <a:lnTo>
                  <a:pt x="1115" y="1314"/>
                </a:lnTo>
                <a:lnTo>
                  <a:pt x="1115" y="1314"/>
                </a:lnTo>
                <a:lnTo>
                  <a:pt x="1116" y="1314"/>
                </a:lnTo>
                <a:lnTo>
                  <a:pt x="1116" y="1315"/>
                </a:lnTo>
                <a:lnTo>
                  <a:pt x="1116" y="1315"/>
                </a:lnTo>
                <a:lnTo>
                  <a:pt x="1116" y="1315"/>
                </a:lnTo>
                <a:lnTo>
                  <a:pt x="1116" y="1316"/>
                </a:lnTo>
                <a:lnTo>
                  <a:pt x="1116" y="1316"/>
                </a:lnTo>
                <a:lnTo>
                  <a:pt x="1118" y="1316"/>
                </a:lnTo>
                <a:lnTo>
                  <a:pt x="1118" y="1316"/>
                </a:lnTo>
                <a:lnTo>
                  <a:pt x="1118" y="1318"/>
                </a:lnTo>
                <a:lnTo>
                  <a:pt x="1118" y="1318"/>
                </a:lnTo>
                <a:lnTo>
                  <a:pt x="1118" y="1319"/>
                </a:lnTo>
                <a:lnTo>
                  <a:pt x="1118" y="1319"/>
                </a:lnTo>
                <a:lnTo>
                  <a:pt x="1118" y="1319"/>
                </a:lnTo>
                <a:lnTo>
                  <a:pt x="1118" y="1319"/>
                </a:lnTo>
                <a:lnTo>
                  <a:pt x="1118" y="1320"/>
                </a:lnTo>
                <a:lnTo>
                  <a:pt x="1118" y="1320"/>
                </a:lnTo>
                <a:lnTo>
                  <a:pt x="1118" y="1322"/>
                </a:lnTo>
                <a:lnTo>
                  <a:pt x="1119" y="1322"/>
                </a:lnTo>
                <a:lnTo>
                  <a:pt x="1119" y="1322"/>
                </a:lnTo>
                <a:lnTo>
                  <a:pt x="1120" y="1322"/>
                </a:lnTo>
                <a:lnTo>
                  <a:pt x="1120" y="1322"/>
                </a:lnTo>
                <a:lnTo>
                  <a:pt x="1120" y="1322"/>
                </a:lnTo>
                <a:lnTo>
                  <a:pt x="1122" y="1323"/>
                </a:lnTo>
                <a:lnTo>
                  <a:pt x="1122" y="1325"/>
                </a:lnTo>
                <a:lnTo>
                  <a:pt x="1122" y="1325"/>
                </a:lnTo>
                <a:lnTo>
                  <a:pt x="1122" y="1325"/>
                </a:lnTo>
                <a:lnTo>
                  <a:pt x="1122" y="1326"/>
                </a:lnTo>
                <a:lnTo>
                  <a:pt x="1122" y="1326"/>
                </a:lnTo>
                <a:lnTo>
                  <a:pt x="1122" y="1327"/>
                </a:lnTo>
                <a:lnTo>
                  <a:pt x="1122" y="1327"/>
                </a:lnTo>
                <a:lnTo>
                  <a:pt x="1123" y="1327"/>
                </a:lnTo>
                <a:lnTo>
                  <a:pt x="1123" y="1327"/>
                </a:lnTo>
                <a:lnTo>
                  <a:pt x="1123" y="1329"/>
                </a:lnTo>
                <a:lnTo>
                  <a:pt x="1123" y="1329"/>
                </a:lnTo>
                <a:lnTo>
                  <a:pt x="1123" y="1330"/>
                </a:lnTo>
                <a:lnTo>
                  <a:pt x="1125" y="1331"/>
                </a:lnTo>
                <a:lnTo>
                  <a:pt x="1125" y="1331"/>
                </a:lnTo>
                <a:lnTo>
                  <a:pt x="1125" y="1333"/>
                </a:lnTo>
                <a:lnTo>
                  <a:pt x="1125" y="1333"/>
                </a:lnTo>
                <a:lnTo>
                  <a:pt x="1126" y="1334"/>
                </a:lnTo>
                <a:lnTo>
                  <a:pt x="1126" y="1334"/>
                </a:lnTo>
                <a:lnTo>
                  <a:pt x="1126" y="1335"/>
                </a:lnTo>
                <a:lnTo>
                  <a:pt x="1126" y="1335"/>
                </a:lnTo>
                <a:lnTo>
                  <a:pt x="1126" y="1337"/>
                </a:lnTo>
                <a:lnTo>
                  <a:pt x="1126" y="1337"/>
                </a:lnTo>
                <a:lnTo>
                  <a:pt x="1126" y="1338"/>
                </a:lnTo>
                <a:lnTo>
                  <a:pt x="1127" y="1338"/>
                </a:lnTo>
                <a:lnTo>
                  <a:pt x="1127" y="1338"/>
                </a:lnTo>
                <a:lnTo>
                  <a:pt x="1127" y="1340"/>
                </a:lnTo>
                <a:lnTo>
                  <a:pt x="1127" y="1340"/>
                </a:lnTo>
                <a:lnTo>
                  <a:pt x="1127" y="1341"/>
                </a:lnTo>
                <a:lnTo>
                  <a:pt x="1127" y="1341"/>
                </a:lnTo>
                <a:lnTo>
                  <a:pt x="1127" y="1341"/>
                </a:lnTo>
                <a:lnTo>
                  <a:pt x="1127" y="1341"/>
                </a:lnTo>
                <a:lnTo>
                  <a:pt x="1127" y="1342"/>
                </a:lnTo>
                <a:lnTo>
                  <a:pt x="1129" y="1342"/>
                </a:lnTo>
                <a:lnTo>
                  <a:pt x="1129" y="1342"/>
                </a:lnTo>
                <a:lnTo>
                  <a:pt x="1129" y="1344"/>
                </a:lnTo>
                <a:lnTo>
                  <a:pt x="1129" y="1344"/>
                </a:lnTo>
                <a:lnTo>
                  <a:pt x="1129" y="1344"/>
                </a:lnTo>
                <a:lnTo>
                  <a:pt x="1129" y="1345"/>
                </a:lnTo>
                <a:lnTo>
                  <a:pt x="1129" y="1345"/>
                </a:lnTo>
                <a:lnTo>
                  <a:pt x="1129" y="1346"/>
                </a:lnTo>
                <a:lnTo>
                  <a:pt x="1129" y="1346"/>
                </a:lnTo>
                <a:lnTo>
                  <a:pt x="1129" y="1346"/>
                </a:lnTo>
                <a:lnTo>
                  <a:pt x="1130" y="1346"/>
                </a:lnTo>
                <a:lnTo>
                  <a:pt x="1130" y="1346"/>
                </a:lnTo>
                <a:lnTo>
                  <a:pt x="1130" y="1346"/>
                </a:lnTo>
                <a:lnTo>
                  <a:pt x="1130" y="1348"/>
                </a:lnTo>
                <a:lnTo>
                  <a:pt x="1131" y="1348"/>
                </a:lnTo>
                <a:lnTo>
                  <a:pt x="1131" y="1349"/>
                </a:lnTo>
                <a:lnTo>
                  <a:pt x="1131" y="1349"/>
                </a:lnTo>
                <a:lnTo>
                  <a:pt x="1133" y="1349"/>
                </a:lnTo>
                <a:lnTo>
                  <a:pt x="1133" y="1349"/>
                </a:lnTo>
                <a:lnTo>
                  <a:pt x="1134" y="1349"/>
                </a:lnTo>
                <a:lnTo>
                  <a:pt x="1134" y="1351"/>
                </a:lnTo>
                <a:lnTo>
                  <a:pt x="1134" y="1351"/>
                </a:lnTo>
                <a:lnTo>
                  <a:pt x="1134" y="1352"/>
                </a:lnTo>
                <a:lnTo>
                  <a:pt x="1134" y="1352"/>
                </a:lnTo>
                <a:lnTo>
                  <a:pt x="1134" y="1352"/>
                </a:lnTo>
                <a:lnTo>
                  <a:pt x="1134" y="1353"/>
                </a:lnTo>
                <a:lnTo>
                  <a:pt x="1134" y="1353"/>
                </a:lnTo>
                <a:lnTo>
                  <a:pt x="1134" y="1353"/>
                </a:lnTo>
                <a:lnTo>
                  <a:pt x="1134" y="1355"/>
                </a:lnTo>
                <a:lnTo>
                  <a:pt x="1134" y="1355"/>
                </a:lnTo>
                <a:lnTo>
                  <a:pt x="1136" y="1355"/>
                </a:lnTo>
                <a:lnTo>
                  <a:pt x="1136" y="1355"/>
                </a:lnTo>
                <a:lnTo>
                  <a:pt x="1136" y="1356"/>
                </a:lnTo>
                <a:lnTo>
                  <a:pt x="1136" y="1356"/>
                </a:lnTo>
                <a:lnTo>
                  <a:pt x="1136" y="1357"/>
                </a:lnTo>
                <a:lnTo>
                  <a:pt x="1137" y="1357"/>
                </a:lnTo>
                <a:lnTo>
                  <a:pt x="1137" y="1357"/>
                </a:lnTo>
                <a:lnTo>
                  <a:pt x="1137" y="1357"/>
                </a:lnTo>
                <a:lnTo>
                  <a:pt x="1137" y="1359"/>
                </a:lnTo>
                <a:lnTo>
                  <a:pt x="1137" y="1359"/>
                </a:lnTo>
                <a:lnTo>
                  <a:pt x="1137" y="1360"/>
                </a:lnTo>
                <a:lnTo>
                  <a:pt x="1137" y="1360"/>
                </a:lnTo>
                <a:lnTo>
                  <a:pt x="1137" y="1360"/>
                </a:lnTo>
                <a:lnTo>
                  <a:pt x="1137" y="1360"/>
                </a:lnTo>
                <a:lnTo>
                  <a:pt x="1137" y="1361"/>
                </a:lnTo>
                <a:lnTo>
                  <a:pt x="1137" y="1361"/>
                </a:lnTo>
                <a:lnTo>
                  <a:pt x="1137" y="1363"/>
                </a:lnTo>
                <a:lnTo>
                  <a:pt x="1138" y="1363"/>
                </a:lnTo>
                <a:lnTo>
                  <a:pt x="1138" y="1363"/>
                </a:lnTo>
                <a:lnTo>
                  <a:pt x="1138" y="1364"/>
                </a:lnTo>
                <a:lnTo>
                  <a:pt x="1138" y="1364"/>
                </a:lnTo>
                <a:lnTo>
                  <a:pt x="1140" y="1366"/>
                </a:lnTo>
                <a:lnTo>
                  <a:pt x="1140" y="1366"/>
                </a:lnTo>
                <a:lnTo>
                  <a:pt x="1140" y="1367"/>
                </a:lnTo>
                <a:lnTo>
                  <a:pt x="1140" y="1367"/>
                </a:lnTo>
                <a:lnTo>
                  <a:pt x="1140" y="1368"/>
                </a:lnTo>
                <a:lnTo>
                  <a:pt x="1141" y="1368"/>
                </a:lnTo>
                <a:lnTo>
                  <a:pt x="1141" y="1370"/>
                </a:lnTo>
                <a:lnTo>
                  <a:pt x="1141" y="1370"/>
                </a:lnTo>
                <a:lnTo>
                  <a:pt x="1141" y="1371"/>
                </a:lnTo>
                <a:lnTo>
                  <a:pt x="1141" y="1371"/>
                </a:lnTo>
                <a:lnTo>
                  <a:pt x="1142" y="1371"/>
                </a:lnTo>
                <a:lnTo>
                  <a:pt x="1142" y="1372"/>
                </a:lnTo>
                <a:lnTo>
                  <a:pt x="1142" y="1372"/>
                </a:lnTo>
                <a:lnTo>
                  <a:pt x="1142" y="1374"/>
                </a:lnTo>
                <a:lnTo>
                  <a:pt x="1142" y="1374"/>
                </a:lnTo>
                <a:lnTo>
                  <a:pt x="1142" y="1374"/>
                </a:lnTo>
                <a:lnTo>
                  <a:pt x="1142" y="1375"/>
                </a:lnTo>
                <a:lnTo>
                  <a:pt x="1142" y="1375"/>
                </a:lnTo>
                <a:lnTo>
                  <a:pt x="1144" y="1375"/>
                </a:lnTo>
                <a:lnTo>
                  <a:pt x="1144" y="1377"/>
                </a:lnTo>
                <a:lnTo>
                  <a:pt x="1144" y="1377"/>
                </a:lnTo>
                <a:lnTo>
                  <a:pt x="1144" y="1377"/>
                </a:lnTo>
                <a:lnTo>
                  <a:pt x="1144" y="1378"/>
                </a:lnTo>
                <a:lnTo>
                  <a:pt x="1145" y="1378"/>
                </a:lnTo>
                <a:lnTo>
                  <a:pt x="1145" y="1378"/>
                </a:lnTo>
                <a:lnTo>
                  <a:pt x="1145" y="1378"/>
                </a:lnTo>
                <a:lnTo>
                  <a:pt x="1145" y="1379"/>
                </a:lnTo>
                <a:lnTo>
                  <a:pt x="1145" y="1379"/>
                </a:lnTo>
                <a:lnTo>
                  <a:pt x="1145" y="1379"/>
                </a:lnTo>
                <a:lnTo>
                  <a:pt x="1145" y="1381"/>
                </a:lnTo>
                <a:lnTo>
                  <a:pt x="1146" y="1381"/>
                </a:lnTo>
                <a:lnTo>
                  <a:pt x="1146" y="1382"/>
                </a:lnTo>
                <a:lnTo>
                  <a:pt x="1146" y="1382"/>
                </a:lnTo>
                <a:lnTo>
                  <a:pt x="1146" y="1382"/>
                </a:lnTo>
                <a:lnTo>
                  <a:pt x="1146" y="1383"/>
                </a:lnTo>
                <a:lnTo>
                  <a:pt x="1146" y="1383"/>
                </a:lnTo>
                <a:lnTo>
                  <a:pt x="1146" y="1385"/>
                </a:lnTo>
                <a:lnTo>
                  <a:pt x="1146" y="1385"/>
                </a:lnTo>
                <a:lnTo>
                  <a:pt x="1148" y="1385"/>
                </a:lnTo>
                <a:lnTo>
                  <a:pt x="1148" y="1385"/>
                </a:lnTo>
                <a:lnTo>
                  <a:pt x="1148" y="1386"/>
                </a:lnTo>
                <a:lnTo>
                  <a:pt x="1148" y="1386"/>
                </a:lnTo>
                <a:lnTo>
                  <a:pt x="1148" y="1387"/>
                </a:lnTo>
                <a:lnTo>
                  <a:pt x="1149" y="1387"/>
                </a:lnTo>
                <a:lnTo>
                  <a:pt x="1149" y="1387"/>
                </a:lnTo>
                <a:lnTo>
                  <a:pt x="1149" y="1387"/>
                </a:lnTo>
                <a:lnTo>
                  <a:pt x="1149" y="1389"/>
                </a:lnTo>
                <a:lnTo>
                  <a:pt x="1149" y="1389"/>
                </a:lnTo>
                <a:lnTo>
                  <a:pt x="1151" y="1390"/>
                </a:lnTo>
                <a:lnTo>
                  <a:pt x="1151" y="1390"/>
                </a:lnTo>
                <a:lnTo>
                  <a:pt x="1151" y="1390"/>
                </a:lnTo>
                <a:lnTo>
                  <a:pt x="1151" y="1390"/>
                </a:lnTo>
                <a:lnTo>
                  <a:pt x="1151" y="1392"/>
                </a:lnTo>
                <a:lnTo>
                  <a:pt x="1151" y="1392"/>
                </a:lnTo>
                <a:lnTo>
                  <a:pt x="1151" y="1393"/>
                </a:lnTo>
                <a:lnTo>
                  <a:pt x="1151" y="1393"/>
                </a:lnTo>
                <a:lnTo>
                  <a:pt x="1152" y="1393"/>
                </a:lnTo>
                <a:lnTo>
                  <a:pt x="1152" y="1394"/>
                </a:lnTo>
                <a:lnTo>
                  <a:pt x="1152" y="1394"/>
                </a:lnTo>
                <a:lnTo>
                  <a:pt x="1152" y="1396"/>
                </a:lnTo>
                <a:lnTo>
                  <a:pt x="1152" y="1396"/>
                </a:lnTo>
                <a:lnTo>
                  <a:pt x="1152" y="1396"/>
                </a:lnTo>
                <a:lnTo>
                  <a:pt x="1152" y="1396"/>
                </a:lnTo>
                <a:lnTo>
                  <a:pt x="1153" y="1397"/>
                </a:lnTo>
                <a:lnTo>
                  <a:pt x="1153" y="1397"/>
                </a:lnTo>
                <a:lnTo>
                  <a:pt x="1153" y="1398"/>
                </a:lnTo>
                <a:lnTo>
                  <a:pt x="1153" y="1398"/>
                </a:lnTo>
                <a:lnTo>
                  <a:pt x="1153" y="1398"/>
                </a:lnTo>
                <a:lnTo>
                  <a:pt x="1153" y="1400"/>
                </a:lnTo>
                <a:lnTo>
                  <a:pt x="1153" y="1400"/>
                </a:lnTo>
                <a:lnTo>
                  <a:pt x="1153" y="1401"/>
                </a:lnTo>
                <a:lnTo>
                  <a:pt x="1152" y="1401"/>
                </a:lnTo>
                <a:lnTo>
                  <a:pt x="1152" y="1401"/>
                </a:lnTo>
                <a:lnTo>
                  <a:pt x="1151" y="1401"/>
                </a:lnTo>
                <a:lnTo>
                  <a:pt x="1151" y="1401"/>
                </a:lnTo>
                <a:lnTo>
                  <a:pt x="1151" y="1401"/>
                </a:lnTo>
                <a:lnTo>
                  <a:pt x="1151" y="1401"/>
                </a:lnTo>
                <a:lnTo>
                  <a:pt x="1151" y="1403"/>
                </a:lnTo>
                <a:lnTo>
                  <a:pt x="1151" y="1403"/>
                </a:lnTo>
                <a:lnTo>
                  <a:pt x="1151" y="1404"/>
                </a:lnTo>
                <a:lnTo>
                  <a:pt x="1151" y="1404"/>
                </a:lnTo>
                <a:lnTo>
                  <a:pt x="1151" y="1404"/>
                </a:lnTo>
                <a:lnTo>
                  <a:pt x="1151" y="1405"/>
                </a:lnTo>
                <a:lnTo>
                  <a:pt x="1149" y="1405"/>
                </a:lnTo>
                <a:lnTo>
                  <a:pt x="1149" y="1407"/>
                </a:lnTo>
                <a:lnTo>
                  <a:pt x="1149" y="1407"/>
                </a:lnTo>
                <a:lnTo>
                  <a:pt x="1149" y="1407"/>
                </a:lnTo>
                <a:lnTo>
                  <a:pt x="1148" y="1407"/>
                </a:lnTo>
                <a:lnTo>
                  <a:pt x="1148" y="1408"/>
                </a:lnTo>
                <a:lnTo>
                  <a:pt x="1148" y="1408"/>
                </a:lnTo>
                <a:lnTo>
                  <a:pt x="1148" y="1409"/>
                </a:lnTo>
                <a:lnTo>
                  <a:pt x="1149" y="1409"/>
                </a:lnTo>
                <a:lnTo>
                  <a:pt x="1149" y="1409"/>
                </a:lnTo>
                <a:lnTo>
                  <a:pt x="1151" y="1409"/>
                </a:lnTo>
                <a:lnTo>
                  <a:pt x="1151" y="1409"/>
                </a:lnTo>
                <a:lnTo>
                  <a:pt x="1151" y="1409"/>
                </a:lnTo>
                <a:lnTo>
                  <a:pt x="1151" y="1409"/>
                </a:lnTo>
                <a:lnTo>
                  <a:pt x="1152" y="1411"/>
                </a:lnTo>
                <a:lnTo>
                  <a:pt x="1152" y="1411"/>
                </a:lnTo>
                <a:lnTo>
                  <a:pt x="1152" y="1412"/>
                </a:lnTo>
                <a:lnTo>
                  <a:pt x="1152" y="1412"/>
                </a:lnTo>
                <a:lnTo>
                  <a:pt x="1152" y="1412"/>
                </a:lnTo>
                <a:lnTo>
                  <a:pt x="1152" y="1413"/>
                </a:lnTo>
                <a:lnTo>
                  <a:pt x="1152" y="1413"/>
                </a:lnTo>
                <a:lnTo>
                  <a:pt x="1152" y="1415"/>
                </a:lnTo>
                <a:lnTo>
                  <a:pt x="1152" y="1415"/>
                </a:lnTo>
                <a:lnTo>
                  <a:pt x="1152" y="1415"/>
                </a:lnTo>
                <a:lnTo>
                  <a:pt x="1153" y="1416"/>
                </a:lnTo>
                <a:lnTo>
                  <a:pt x="1153" y="1416"/>
                </a:lnTo>
                <a:lnTo>
                  <a:pt x="1153" y="1418"/>
                </a:lnTo>
                <a:lnTo>
                  <a:pt x="1153" y="1418"/>
                </a:lnTo>
                <a:lnTo>
                  <a:pt x="1153" y="1418"/>
                </a:lnTo>
                <a:lnTo>
                  <a:pt x="1153" y="1419"/>
                </a:lnTo>
                <a:lnTo>
                  <a:pt x="1153" y="1419"/>
                </a:lnTo>
                <a:lnTo>
                  <a:pt x="1153" y="1420"/>
                </a:lnTo>
                <a:lnTo>
                  <a:pt x="1153" y="1420"/>
                </a:lnTo>
                <a:lnTo>
                  <a:pt x="1153" y="1420"/>
                </a:lnTo>
                <a:lnTo>
                  <a:pt x="1153" y="1420"/>
                </a:lnTo>
                <a:lnTo>
                  <a:pt x="1152" y="1422"/>
                </a:lnTo>
                <a:lnTo>
                  <a:pt x="1152" y="1422"/>
                </a:lnTo>
                <a:lnTo>
                  <a:pt x="1152" y="1423"/>
                </a:lnTo>
                <a:lnTo>
                  <a:pt x="1152" y="1423"/>
                </a:lnTo>
                <a:lnTo>
                  <a:pt x="1153" y="1423"/>
                </a:lnTo>
                <a:lnTo>
                  <a:pt x="1153" y="1424"/>
                </a:lnTo>
                <a:lnTo>
                  <a:pt x="1155" y="1424"/>
                </a:lnTo>
                <a:lnTo>
                  <a:pt x="1155" y="1424"/>
                </a:lnTo>
                <a:lnTo>
                  <a:pt x="1156" y="1424"/>
                </a:lnTo>
                <a:lnTo>
                  <a:pt x="1156" y="1424"/>
                </a:lnTo>
                <a:lnTo>
                  <a:pt x="1156" y="1426"/>
                </a:lnTo>
                <a:lnTo>
                  <a:pt x="1156" y="1426"/>
                </a:lnTo>
                <a:lnTo>
                  <a:pt x="1156" y="1426"/>
                </a:lnTo>
                <a:lnTo>
                  <a:pt x="1156" y="1427"/>
                </a:lnTo>
                <a:lnTo>
                  <a:pt x="1156" y="1427"/>
                </a:lnTo>
                <a:lnTo>
                  <a:pt x="1156" y="1429"/>
                </a:lnTo>
                <a:lnTo>
                  <a:pt x="1156" y="1429"/>
                </a:lnTo>
                <a:lnTo>
                  <a:pt x="1157" y="1429"/>
                </a:lnTo>
                <a:lnTo>
                  <a:pt x="1159" y="1429"/>
                </a:lnTo>
                <a:lnTo>
                  <a:pt x="1159" y="1429"/>
                </a:lnTo>
                <a:lnTo>
                  <a:pt x="1159" y="1430"/>
                </a:lnTo>
                <a:lnTo>
                  <a:pt x="1159" y="1430"/>
                </a:lnTo>
                <a:lnTo>
                  <a:pt x="1159" y="1431"/>
                </a:lnTo>
                <a:lnTo>
                  <a:pt x="1159" y="1431"/>
                </a:lnTo>
                <a:lnTo>
                  <a:pt x="1159" y="1431"/>
                </a:lnTo>
                <a:lnTo>
                  <a:pt x="1159" y="1433"/>
                </a:lnTo>
                <a:lnTo>
                  <a:pt x="1159" y="1433"/>
                </a:lnTo>
                <a:lnTo>
                  <a:pt x="1157" y="1433"/>
                </a:lnTo>
                <a:lnTo>
                  <a:pt x="1157" y="1434"/>
                </a:lnTo>
                <a:lnTo>
                  <a:pt x="1159" y="1434"/>
                </a:lnTo>
                <a:lnTo>
                  <a:pt x="1159" y="1434"/>
                </a:lnTo>
                <a:lnTo>
                  <a:pt x="1159" y="1434"/>
                </a:lnTo>
                <a:lnTo>
                  <a:pt x="1159" y="1434"/>
                </a:lnTo>
                <a:lnTo>
                  <a:pt x="1160" y="1434"/>
                </a:lnTo>
                <a:lnTo>
                  <a:pt x="1160" y="1434"/>
                </a:lnTo>
                <a:lnTo>
                  <a:pt x="1162" y="1434"/>
                </a:lnTo>
                <a:lnTo>
                  <a:pt x="1162" y="1434"/>
                </a:lnTo>
                <a:lnTo>
                  <a:pt x="1162" y="1434"/>
                </a:lnTo>
                <a:lnTo>
                  <a:pt x="1162" y="1434"/>
                </a:lnTo>
                <a:lnTo>
                  <a:pt x="1162" y="1434"/>
                </a:lnTo>
                <a:lnTo>
                  <a:pt x="1163" y="1434"/>
                </a:lnTo>
                <a:lnTo>
                  <a:pt x="1163" y="1435"/>
                </a:lnTo>
                <a:lnTo>
                  <a:pt x="1163" y="1435"/>
                </a:lnTo>
                <a:lnTo>
                  <a:pt x="1162" y="1435"/>
                </a:lnTo>
                <a:lnTo>
                  <a:pt x="1162" y="1437"/>
                </a:lnTo>
                <a:lnTo>
                  <a:pt x="1162" y="1437"/>
                </a:lnTo>
                <a:lnTo>
                  <a:pt x="1162" y="1437"/>
                </a:lnTo>
                <a:lnTo>
                  <a:pt x="1162" y="1438"/>
                </a:lnTo>
                <a:lnTo>
                  <a:pt x="1162" y="1438"/>
                </a:lnTo>
                <a:lnTo>
                  <a:pt x="1162" y="1439"/>
                </a:lnTo>
                <a:lnTo>
                  <a:pt x="1162" y="1439"/>
                </a:lnTo>
                <a:lnTo>
                  <a:pt x="1162" y="1439"/>
                </a:lnTo>
                <a:lnTo>
                  <a:pt x="1162" y="1439"/>
                </a:lnTo>
                <a:lnTo>
                  <a:pt x="1163" y="1439"/>
                </a:lnTo>
                <a:lnTo>
                  <a:pt x="1163" y="1439"/>
                </a:lnTo>
                <a:lnTo>
                  <a:pt x="1164" y="1439"/>
                </a:lnTo>
                <a:lnTo>
                  <a:pt x="1164" y="1439"/>
                </a:lnTo>
                <a:lnTo>
                  <a:pt x="1164" y="1439"/>
                </a:lnTo>
                <a:lnTo>
                  <a:pt x="1164" y="1441"/>
                </a:lnTo>
                <a:lnTo>
                  <a:pt x="1164" y="1441"/>
                </a:lnTo>
                <a:lnTo>
                  <a:pt x="1164" y="1442"/>
                </a:lnTo>
                <a:lnTo>
                  <a:pt x="1164" y="1442"/>
                </a:lnTo>
                <a:lnTo>
                  <a:pt x="1164" y="1442"/>
                </a:lnTo>
                <a:lnTo>
                  <a:pt x="1166" y="1444"/>
                </a:lnTo>
                <a:lnTo>
                  <a:pt x="1166" y="1444"/>
                </a:lnTo>
                <a:lnTo>
                  <a:pt x="1166" y="1444"/>
                </a:lnTo>
                <a:lnTo>
                  <a:pt x="1166" y="1445"/>
                </a:lnTo>
                <a:lnTo>
                  <a:pt x="1167" y="1445"/>
                </a:lnTo>
                <a:lnTo>
                  <a:pt x="1167" y="1445"/>
                </a:lnTo>
                <a:lnTo>
                  <a:pt x="1167" y="1445"/>
                </a:lnTo>
                <a:lnTo>
                  <a:pt x="1167" y="1446"/>
                </a:lnTo>
                <a:lnTo>
                  <a:pt x="1167" y="1446"/>
                </a:lnTo>
                <a:lnTo>
                  <a:pt x="1167" y="1446"/>
                </a:lnTo>
                <a:lnTo>
                  <a:pt x="1167" y="1448"/>
                </a:lnTo>
                <a:lnTo>
                  <a:pt x="1167" y="1448"/>
                </a:lnTo>
                <a:lnTo>
                  <a:pt x="1168" y="1448"/>
                </a:lnTo>
                <a:lnTo>
                  <a:pt x="1168" y="1448"/>
                </a:lnTo>
                <a:lnTo>
                  <a:pt x="1168" y="1449"/>
                </a:lnTo>
                <a:lnTo>
                  <a:pt x="1168" y="1449"/>
                </a:lnTo>
                <a:lnTo>
                  <a:pt x="1168" y="1449"/>
                </a:lnTo>
                <a:lnTo>
                  <a:pt x="1168" y="1450"/>
                </a:lnTo>
                <a:lnTo>
                  <a:pt x="1170" y="1450"/>
                </a:lnTo>
                <a:lnTo>
                  <a:pt x="1170" y="1450"/>
                </a:lnTo>
                <a:lnTo>
                  <a:pt x="1170" y="1450"/>
                </a:lnTo>
                <a:lnTo>
                  <a:pt x="1170" y="1450"/>
                </a:lnTo>
                <a:lnTo>
                  <a:pt x="1170" y="1452"/>
                </a:lnTo>
                <a:lnTo>
                  <a:pt x="1170" y="1452"/>
                </a:lnTo>
                <a:lnTo>
                  <a:pt x="1170" y="1453"/>
                </a:lnTo>
                <a:lnTo>
                  <a:pt x="1170" y="1453"/>
                </a:lnTo>
                <a:lnTo>
                  <a:pt x="1170" y="1453"/>
                </a:lnTo>
                <a:lnTo>
                  <a:pt x="1170" y="1455"/>
                </a:lnTo>
                <a:lnTo>
                  <a:pt x="1170" y="1456"/>
                </a:lnTo>
                <a:lnTo>
                  <a:pt x="1171" y="1456"/>
                </a:lnTo>
                <a:lnTo>
                  <a:pt x="1172" y="1456"/>
                </a:lnTo>
                <a:lnTo>
                  <a:pt x="1172" y="1456"/>
                </a:lnTo>
                <a:lnTo>
                  <a:pt x="1172" y="1456"/>
                </a:lnTo>
                <a:lnTo>
                  <a:pt x="1174" y="1456"/>
                </a:lnTo>
                <a:lnTo>
                  <a:pt x="1174" y="1456"/>
                </a:lnTo>
                <a:lnTo>
                  <a:pt x="1175" y="1456"/>
                </a:lnTo>
                <a:lnTo>
                  <a:pt x="1175" y="1456"/>
                </a:lnTo>
                <a:lnTo>
                  <a:pt x="1175" y="1456"/>
                </a:lnTo>
                <a:lnTo>
                  <a:pt x="1175" y="1457"/>
                </a:lnTo>
                <a:lnTo>
                  <a:pt x="1175" y="1457"/>
                </a:lnTo>
                <a:lnTo>
                  <a:pt x="1175" y="1459"/>
                </a:lnTo>
                <a:lnTo>
                  <a:pt x="1175" y="1459"/>
                </a:lnTo>
                <a:lnTo>
                  <a:pt x="1175" y="1459"/>
                </a:lnTo>
                <a:lnTo>
                  <a:pt x="1175" y="1459"/>
                </a:lnTo>
                <a:lnTo>
                  <a:pt x="1177" y="1459"/>
                </a:lnTo>
                <a:lnTo>
                  <a:pt x="1177" y="1460"/>
                </a:lnTo>
                <a:lnTo>
                  <a:pt x="1177" y="1460"/>
                </a:lnTo>
                <a:lnTo>
                  <a:pt x="1177" y="1460"/>
                </a:lnTo>
                <a:lnTo>
                  <a:pt x="1177" y="1461"/>
                </a:lnTo>
                <a:lnTo>
                  <a:pt x="1177" y="1461"/>
                </a:lnTo>
                <a:lnTo>
                  <a:pt x="1177" y="1461"/>
                </a:lnTo>
                <a:lnTo>
                  <a:pt x="1177" y="1461"/>
                </a:lnTo>
                <a:lnTo>
                  <a:pt x="1177" y="1463"/>
                </a:lnTo>
                <a:lnTo>
                  <a:pt x="1177" y="1463"/>
                </a:lnTo>
                <a:lnTo>
                  <a:pt x="1177" y="1463"/>
                </a:lnTo>
                <a:lnTo>
                  <a:pt x="1178" y="1463"/>
                </a:lnTo>
                <a:lnTo>
                  <a:pt x="1178" y="1463"/>
                </a:lnTo>
                <a:lnTo>
                  <a:pt x="1178" y="1463"/>
                </a:lnTo>
                <a:lnTo>
                  <a:pt x="1179" y="1463"/>
                </a:lnTo>
                <a:lnTo>
                  <a:pt x="1179" y="1463"/>
                </a:lnTo>
                <a:lnTo>
                  <a:pt x="1179" y="1464"/>
                </a:lnTo>
                <a:lnTo>
                  <a:pt x="1179" y="1464"/>
                </a:lnTo>
                <a:lnTo>
                  <a:pt x="1179" y="1472"/>
                </a:lnTo>
                <a:lnTo>
                  <a:pt x="1179" y="1472"/>
                </a:lnTo>
                <a:lnTo>
                  <a:pt x="1179" y="1474"/>
                </a:lnTo>
                <a:lnTo>
                  <a:pt x="1179" y="1474"/>
                </a:lnTo>
                <a:lnTo>
                  <a:pt x="1178" y="1474"/>
                </a:lnTo>
                <a:lnTo>
                  <a:pt x="1178" y="1474"/>
                </a:lnTo>
                <a:lnTo>
                  <a:pt x="1178" y="1474"/>
                </a:lnTo>
                <a:lnTo>
                  <a:pt x="1177" y="1474"/>
                </a:lnTo>
                <a:lnTo>
                  <a:pt x="1177" y="1474"/>
                </a:lnTo>
                <a:lnTo>
                  <a:pt x="1177" y="1472"/>
                </a:lnTo>
                <a:lnTo>
                  <a:pt x="1175" y="1472"/>
                </a:lnTo>
                <a:lnTo>
                  <a:pt x="1175" y="1472"/>
                </a:lnTo>
                <a:lnTo>
                  <a:pt x="1175" y="1471"/>
                </a:lnTo>
                <a:lnTo>
                  <a:pt x="1175" y="1471"/>
                </a:lnTo>
                <a:lnTo>
                  <a:pt x="1175" y="1472"/>
                </a:lnTo>
                <a:lnTo>
                  <a:pt x="1174" y="1472"/>
                </a:lnTo>
                <a:lnTo>
                  <a:pt x="1174" y="1472"/>
                </a:lnTo>
                <a:lnTo>
                  <a:pt x="1174" y="1472"/>
                </a:lnTo>
                <a:lnTo>
                  <a:pt x="1172" y="1472"/>
                </a:lnTo>
                <a:lnTo>
                  <a:pt x="1172" y="1472"/>
                </a:lnTo>
                <a:lnTo>
                  <a:pt x="1172" y="1474"/>
                </a:lnTo>
                <a:lnTo>
                  <a:pt x="1171" y="1474"/>
                </a:lnTo>
                <a:lnTo>
                  <a:pt x="1171" y="1474"/>
                </a:lnTo>
                <a:lnTo>
                  <a:pt x="1170" y="1474"/>
                </a:lnTo>
                <a:lnTo>
                  <a:pt x="1170" y="1475"/>
                </a:lnTo>
                <a:lnTo>
                  <a:pt x="1170" y="1475"/>
                </a:lnTo>
                <a:lnTo>
                  <a:pt x="1170" y="1474"/>
                </a:lnTo>
                <a:lnTo>
                  <a:pt x="1168" y="1474"/>
                </a:lnTo>
                <a:lnTo>
                  <a:pt x="1168" y="1474"/>
                </a:lnTo>
                <a:lnTo>
                  <a:pt x="1167" y="1474"/>
                </a:lnTo>
                <a:lnTo>
                  <a:pt x="1167" y="1474"/>
                </a:lnTo>
                <a:lnTo>
                  <a:pt x="1167" y="1475"/>
                </a:lnTo>
                <a:lnTo>
                  <a:pt x="1167" y="1475"/>
                </a:lnTo>
                <a:lnTo>
                  <a:pt x="1167" y="1475"/>
                </a:lnTo>
                <a:lnTo>
                  <a:pt x="1167" y="1475"/>
                </a:lnTo>
                <a:lnTo>
                  <a:pt x="1167" y="1475"/>
                </a:lnTo>
                <a:lnTo>
                  <a:pt x="1166" y="1475"/>
                </a:lnTo>
                <a:lnTo>
                  <a:pt x="1166" y="1475"/>
                </a:lnTo>
                <a:lnTo>
                  <a:pt x="1166" y="1475"/>
                </a:lnTo>
                <a:lnTo>
                  <a:pt x="1164" y="1475"/>
                </a:lnTo>
                <a:lnTo>
                  <a:pt x="1164" y="1476"/>
                </a:lnTo>
                <a:lnTo>
                  <a:pt x="1164" y="1476"/>
                </a:lnTo>
                <a:lnTo>
                  <a:pt x="1164" y="1476"/>
                </a:lnTo>
                <a:lnTo>
                  <a:pt x="1164" y="1476"/>
                </a:lnTo>
                <a:lnTo>
                  <a:pt x="1163" y="1476"/>
                </a:lnTo>
                <a:lnTo>
                  <a:pt x="1163" y="1475"/>
                </a:lnTo>
                <a:lnTo>
                  <a:pt x="1163" y="1475"/>
                </a:lnTo>
                <a:lnTo>
                  <a:pt x="1163" y="1475"/>
                </a:lnTo>
                <a:lnTo>
                  <a:pt x="1162" y="1474"/>
                </a:lnTo>
                <a:lnTo>
                  <a:pt x="1162" y="1474"/>
                </a:lnTo>
                <a:lnTo>
                  <a:pt x="1162" y="1472"/>
                </a:lnTo>
                <a:lnTo>
                  <a:pt x="1162" y="1472"/>
                </a:lnTo>
                <a:lnTo>
                  <a:pt x="1162" y="1472"/>
                </a:lnTo>
                <a:lnTo>
                  <a:pt x="1160" y="1471"/>
                </a:lnTo>
                <a:lnTo>
                  <a:pt x="1160" y="1470"/>
                </a:lnTo>
                <a:lnTo>
                  <a:pt x="1160" y="1470"/>
                </a:lnTo>
                <a:lnTo>
                  <a:pt x="1160" y="1470"/>
                </a:lnTo>
                <a:lnTo>
                  <a:pt x="1160" y="1470"/>
                </a:lnTo>
                <a:lnTo>
                  <a:pt x="1159" y="1470"/>
                </a:lnTo>
                <a:lnTo>
                  <a:pt x="1159" y="1468"/>
                </a:lnTo>
                <a:lnTo>
                  <a:pt x="1159" y="1468"/>
                </a:lnTo>
                <a:lnTo>
                  <a:pt x="1159" y="1467"/>
                </a:lnTo>
                <a:lnTo>
                  <a:pt x="1157" y="1467"/>
                </a:lnTo>
                <a:lnTo>
                  <a:pt x="1157" y="1467"/>
                </a:lnTo>
                <a:lnTo>
                  <a:pt x="1157" y="1467"/>
                </a:lnTo>
                <a:lnTo>
                  <a:pt x="1156" y="1467"/>
                </a:lnTo>
                <a:lnTo>
                  <a:pt x="1156" y="1465"/>
                </a:lnTo>
                <a:lnTo>
                  <a:pt x="1156" y="1465"/>
                </a:lnTo>
                <a:lnTo>
                  <a:pt x="1155" y="1464"/>
                </a:lnTo>
                <a:lnTo>
                  <a:pt x="1153" y="1464"/>
                </a:lnTo>
                <a:lnTo>
                  <a:pt x="1153" y="1464"/>
                </a:lnTo>
                <a:lnTo>
                  <a:pt x="1153" y="1463"/>
                </a:lnTo>
                <a:lnTo>
                  <a:pt x="1152" y="1463"/>
                </a:lnTo>
                <a:lnTo>
                  <a:pt x="1152" y="1461"/>
                </a:lnTo>
                <a:lnTo>
                  <a:pt x="1151" y="1460"/>
                </a:lnTo>
                <a:lnTo>
                  <a:pt x="1151" y="1460"/>
                </a:lnTo>
                <a:lnTo>
                  <a:pt x="1149" y="1459"/>
                </a:lnTo>
                <a:lnTo>
                  <a:pt x="1149" y="1459"/>
                </a:lnTo>
                <a:lnTo>
                  <a:pt x="1148" y="1457"/>
                </a:lnTo>
                <a:lnTo>
                  <a:pt x="1148" y="1457"/>
                </a:lnTo>
                <a:lnTo>
                  <a:pt x="1148" y="1456"/>
                </a:lnTo>
                <a:lnTo>
                  <a:pt x="1148" y="1456"/>
                </a:lnTo>
                <a:lnTo>
                  <a:pt x="1148" y="1456"/>
                </a:lnTo>
                <a:lnTo>
                  <a:pt x="1146" y="1455"/>
                </a:lnTo>
                <a:lnTo>
                  <a:pt x="1146" y="1453"/>
                </a:lnTo>
                <a:lnTo>
                  <a:pt x="1145" y="1453"/>
                </a:lnTo>
                <a:lnTo>
                  <a:pt x="1145" y="1453"/>
                </a:lnTo>
                <a:lnTo>
                  <a:pt x="1145" y="1453"/>
                </a:lnTo>
                <a:lnTo>
                  <a:pt x="1145" y="1452"/>
                </a:lnTo>
                <a:lnTo>
                  <a:pt x="1145" y="1452"/>
                </a:lnTo>
                <a:lnTo>
                  <a:pt x="1144" y="1452"/>
                </a:lnTo>
                <a:lnTo>
                  <a:pt x="1144" y="1452"/>
                </a:lnTo>
                <a:lnTo>
                  <a:pt x="1144" y="1452"/>
                </a:lnTo>
                <a:lnTo>
                  <a:pt x="1142" y="1452"/>
                </a:lnTo>
                <a:lnTo>
                  <a:pt x="1142" y="1452"/>
                </a:lnTo>
                <a:lnTo>
                  <a:pt x="1141" y="1452"/>
                </a:lnTo>
                <a:lnTo>
                  <a:pt x="1141" y="1452"/>
                </a:lnTo>
                <a:lnTo>
                  <a:pt x="1140" y="1452"/>
                </a:lnTo>
                <a:lnTo>
                  <a:pt x="1140" y="1452"/>
                </a:lnTo>
                <a:lnTo>
                  <a:pt x="1140" y="1452"/>
                </a:lnTo>
                <a:lnTo>
                  <a:pt x="1138" y="1452"/>
                </a:lnTo>
                <a:lnTo>
                  <a:pt x="1138" y="1452"/>
                </a:lnTo>
                <a:lnTo>
                  <a:pt x="1137" y="1450"/>
                </a:lnTo>
                <a:lnTo>
                  <a:pt x="1137" y="1450"/>
                </a:lnTo>
                <a:lnTo>
                  <a:pt x="1137" y="1450"/>
                </a:lnTo>
                <a:lnTo>
                  <a:pt x="1137" y="1450"/>
                </a:lnTo>
                <a:lnTo>
                  <a:pt x="1137" y="1450"/>
                </a:lnTo>
                <a:lnTo>
                  <a:pt x="1136" y="1450"/>
                </a:lnTo>
                <a:lnTo>
                  <a:pt x="1136" y="1449"/>
                </a:lnTo>
                <a:lnTo>
                  <a:pt x="1136" y="1449"/>
                </a:lnTo>
                <a:lnTo>
                  <a:pt x="1134" y="1449"/>
                </a:lnTo>
                <a:lnTo>
                  <a:pt x="1134" y="1448"/>
                </a:lnTo>
                <a:lnTo>
                  <a:pt x="1133" y="1448"/>
                </a:lnTo>
                <a:lnTo>
                  <a:pt x="1131" y="1446"/>
                </a:lnTo>
                <a:lnTo>
                  <a:pt x="1131" y="1445"/>
                </a:lnTo>
                <a:lnTo>
                  <a:pt x="1131" y="1445"/>
                </a:lnTo>
                <a:lnTo>
                  <a:pt x="1131" y="1445"/>
                </a:lnTo>
                <a:lnTo>
                  <a:pt x="1130" y="1444"/>
                </a:lnTo>
                <a:lnTo>
                  <a:pt x="1129" y="1444"/>
                </a:lnTo>
                <a:lnTo>
                  <a:pt x="1129" y="1442"/>
                </a:lnTo>
                <a:lnTo>
                  <a:pt x="1129" y="1442"/>
                </a:lnTo>
                <a:lnTo>
                  <a:pt x="1127" y="1442"/>
                </a:lnTo>
                <a:lnTo>
                  <a:pt x="1127" y="1442"/>
                </a:lnTo>
                <a:lnTo>
                  <a:pt x="1127" y="1441"/>
                </a:lnTo>
                <a:lnTo>
                  <a:pt x="1126" y="1441"/>
                </a:lnTo>
                <a:lnTo>
                  <a:pt x="1126" y="1441"/>
                </a:lnTo>
                <a:lnTo>
                  <a:pt x="1126" y="1439"/>
                </a:lnTo>
                <a:lnTo>
                  <a:pt x="1126" y="1439"/>
                </a:lnTo>
                <a:lnTo>
                  <a:pt x="1126" y="1439"/>
                </a:lnTo>
                <a:lnTo>
                  <a:pt x="1125" y="1438"/>
                </a:lnTo>
                <a:lnTo>
                  <a:pt x="1125" y="1438"/>
                </a:lnTo>
                <a:lnTo>
                  <a:pt x="1125" y="1437"/>
                </a:lnTo>
                <a:lnTo>
                  <a:pt x="1123" y="1437"/>
                </a:lnTo>
                <a:lnTo>
                  <a:pt x="1123" y="1437"/>
                </a:lnTo>
                <a:lnTo>
                  <a:pt x="1123" y="1437"/>
                </a:lnTo>
                <a:lnTo>
                  <a:pt x="1123" y="1435"/>
                </a:lnTo>
                <a:lnTo>
                  <a:pt x="1123" y="1435"/>
                </a:lnTo>
                <a:lnTo>
                  <a:pt x="1122" y="1434"/>
                </a:lnTo>
                <a:lnTo>
                  <a:pt x="1120" y="1433"/>
                </a:lnTo>
                <a:lnTo>
                  <a:pt x="1120" y="1431"/>
                </a:lnTo>
                <a:lnTo>
                  <a:pt x="1120" y="1431"/>
                </a:lnTo>
                <a:lnTo>
                  <a:pt x="1119" y="1430"/>
                </a:lnTo>
                <a:lnTo>
                  <a:pt x="1119" y="1430"/>
                </a:lnTo>
                <a:lnTo>
                  <a:pt x="1119" y="1430"/>
                </a:lnTo>
                <a:lnTo>
                  <a:pt x="1118" y="1429"/>
                </a:lnTo>
                <a:lnTo>
                  <a:pt x="1118" y="1429"/>
                </a:lnTo>
                <a:lnTo>
                  <a:pt x="1118" y="1429"/>
                </a:lnTo>
                <a:lnTo>
                  <a:pt x="1118" y="1427"/>
                </a:lnTo>
                <a:lnTo>
                  <a:pt x="1116" y="1426"/>
                </a:lnTo>
                <a:lnTo>
                  <a:pt x="1116" y="1426"/>
                </a:lnTo>
                <a:lnTo>
                  <a:pt x="1115" y="1423"/>
                </a:lnTo>
                <a:lnTo>
                  <a:pt x="1115" y="1423"/>
                </a:lnTo>
                <a:lnTo>
                  <a:pt x="1115" y="1423"/>
                </a:lnTo>
                <a:lnTo>
                  <a:pt x="1114" y="1422"/>
                </a:lnTo>
                <a:lnTo>
                  <a:pt x="1114" y="1422"/>
                </a:lnTo>
                <a:lnTo>
                  <a:pt x="1114" y="1420"/>
                </a:lnTo>
                <a:lnTo>
                  <a:pt x="1112" y="1420"/>
                </a:lnTo>
                <a:lnTo>
                  <a:pt x="1112" y="1420"/>
                </a:lnTo>
                <a:lnTo>
                  <a:pt x="1112" y="1419"/>
                </a:lnTo>
                <a:lnTo>
                  <a:pt x="1112" y="1419"/>
                </a:lnTo>
                <a:lnTo>
                  <a:pt x="1112" y="1418"/>
                </a:lnTo>
                <a:lnTo>
                  <a:pt x="1111" y="1418"/>
                </a:lnTo>
                <a:lnTo>
                  <a:pt x="1111" y="1418"/>
                </a:lnTo>
                <a:lnTo>
                  <a:pt x="1111" y="1416"/>
                </a:lnTo>
                <a:lnTo>
                  <a:pt x="1111" y="1416"/>
                </a:lnTo>
                <a:lnTo>
                  <a:pt x="1110" y="1416"/>
                </a:lnTo>
                <a:lnTo>
                  <a:pt x="1110" y="1415"/>
                </a:lnTo>
                <a:lnTo>
                  <a:pt x="1110" y="1415"/>
                </a:lnTo>
                <a:lnTo>
                  <a:pt x="1110" y="1415"/>
                </a:lnTo>
                <a:lnTo>
                  <a:pt x="1108" y="1415"/>
                </a:lnTo>
                <a:lnTo>
                  <a:pt x="1108" y="1413"/>
                </a:lnTo>
                <a:lnTo>
                  <a:pt x="1108" y="1413"/>
                </a:lnTo>
                <a:lnTo>
                  <a:pt x="1107" y="1412"/>
                </a:lnTo>
                <a:lnTo>
                  <a:pt x="1107" y="1412"/>
                </a:lnTo>
                <a:lnTo>
                  <a:pt x="1107" y="1412"/>
                </a:lnTo>
                <a:lnTo>
                  <a:pt x="1105" y="1411"/>
                </a:lnTo>
                <a:lnTo>
                  <a:pt x="1105" y="1411"/>
                </a:lnTo>
                <a:lnTo>
                  <a:pt x="1105" y="1411"/>
                </a:lnTo>
                <a:lnTo>
                  <a:pt x="1104" y="1411"/>
                </a:lnTo>
                <a:lnTo>
                  <a:pt x="1104" y="1409"/>
                </a:lnTo>
                <a:lnTo>
                  <a:pt x="1104" y="1409"/>
                </a:lnTo>
                <a:lnTo>
                  <a:pt x="1104" y="1409"/>
                </a:lnTo>
                <a:lnTo>
                  <a:pt x="1104" y="1409"/>
                </a:lnTo>
                <a:lnTo>
                  <a:pt x="1103" y="1408"/>
                </a:lnTo>
                <a:lnTo>
                  <a:pt x="1103" y="1408"/>
                </a:lnTo>
                <a:lnTo>
                  <a:pt x="1101" y="1407"/>
                </a:lnTo>
                <a:lnTo>
                  <a:pt x="1101" y="1407"/>
                </a:lnTo>
                <a:lnTo>
                  <a:pt x="1101" y="1405"/>
                </a:lnTo>
                <a:lnTo>
                  <a:pt x="1101" y="1405"/>
                </a:lnTo>
                <a:lnTo>
                  <a:pt x="1100" y="1404"/>
                </a:lnTo>
                <a:lnTo>
                  <a:pt x="1100" y="1404"/>
                </a:lnTo>
                <a:lnTo>
                  <a:pt x="1099" y="1403"/>
                </a:lnTo>
                <a:lnTo>
                  <a:pt x="1099" y="1403"/>
                </a:lnTo>
                <a:lnTo>
                  <a:pt x="1099" y="1401"/>
                </a:lnTo>
                <a:lnTo>
                  <a:pt x="1099" y="1401"/>
                </a:lnTo>
                <a:lnTo>
                  <a:pt x="1099" y="1401"/>
                </a:lnTo>
                <a:lnTo>
                  <a:pt x="1097" y="1401"/>
                </a:lnTo>
                <a:lnTo>
                  <a:pt x="1097" y="1400"/>
                </a:lnTo>
                <a:lnTo>
                  <a:pt x="1096" y="1398"/>
                </a:lnTo>
                <a:lnTo>
                  <a:pt x="1096" y="1397"/>
                </a:lnTo>
                <a:lnTo>
                  <a:pt x="1096" y="1397"/>
                </a:lnTo>
                <a:lnTo>
                  <a:pt x="1094" y="1396"/>
                </a:lnTo>
                <a:lnTo>
                  <a:pt x="1093" y="1394"/>
                </a:lnTo>
                <a:lnTo>
                  <a:pt x="1093" y="1393"/>
                </a:lnTo>
                <a:lnTo>
                  <a:pt x="1092" y="1393"/>
                </a:lnTo>
                <a:lnTo>
                  <a:pt x="1092" y="1393"/>
                </a:lnTo>
                <a:lnTo>
                  <a:pt x="1092" y="1392"/>
                </a:lnTo>
                <a:lnTo>
                  <a:pt x="1090" y="1390"/>
                </a:lnTo>
                <a:lnTo>
                  <a:pt x="1090" y="1390"/>
                </a:lnTo>
                <a:lnTo>
                  <a:pt x="1089" y="1390"/>
                </a:lnTo>
                <a:lnTo>
                  <a:pt x="1089" y="1389"/>
                </a:lnTo>
                <a:lnTo>
                  <a:pt x="1089" y="1389"/>
                </a:lnTo>
                <a:lnTo>
                  <a:pt x="1088" y="1389"/>
                </a:lnTo>
                <a:lnTo>
                  <a:pt x="1088" y="1387"/>
                </a:lnTo>
                <a:lnTo>
                  <a:pt x="1088" y="1387"/>
                </a:lnTo>
                <a:lnTo>
                  <a:pt x="1088" y="1387"/>
                </a:lnTo>
                <a:lnTo>
                  <a:pt x="1088" y="1387"/>
                </a:lnTo>
                <a:lnTo>
                  <a:pt x="1086" y="1387"/>
                </a:lnTo>
                <a:lnTo>
                  <a:pt x="1086" y="1386"/>
                </a:lnTo>
                <a:lnTo>
                  <a:pt x="1085" y="1386"/>
                </a:lnTo>
                <a:lnTo>
                  <a:pt x="1085" y="1386"/>
                </a:lnTo>
                <a:lnTo>
                  <a:pt x="1085" y="1385"/>
                </a:lnTo>
                <a:lnTo>
                  <a:pt x="1085" y="1385"/>
                </a:lnTo>
                <a:lnTo>
                  <a:pt x="1084" y="1385"/>
                </a:lnTo>
                <a:lnTo>
                  <a:pt x="1082" y="1383"/>
                </a:lnTo>
                <a:lnTo>
                  <a:pt x="1082" y="1382"/>
                </a:lnTo>
                <a:lnTo>
                  <a:pt x="1081" y="1382"/>
                </a:lnTo>
                <a:lnTo>
                  <a:pt x="1081" y="1382"/>
                </a:lnTo>
                <a:lnTo>
                  <a:pt x="1079" y="1381"/>
                </a:lnTo>
                <a:lnTo>
                  <a:pt x="1078" y="1381"/>
                </a:lnTo>
                <a:lnTo>
                  <a:pt x="1077" y="1379"/>
                </a:lnTo>
                <a:lnTo>
                  <a:pt x="1077" y="1379"/>
                </a:lnTo>
                <a:lnTo>
                  <a:pt x="1077" y="1379"/>
                </a:lnTo>
                <a:lnTo>
                  <a:pt x="1075" y="1378"/>
                </a:lnTo>
                <a:lnTo>
                  <a:pt x="1074" y="1377"/>
                </a:lnTo>
                <a:lnTo>
                  <a:pt x="1073" y="1377"/>
                </a:lnTo>
                <a:lnTo>
                  <a:pt x="1073" y="1377"/>
                </a:lnTo>
                <a:lnTo>
                  <a:pt x="1071" y="1375"/>
                </a:lnTo>
                <a:lnTo>
                  <a:pt x="1071" y="1375"/>
                </a:lnTo>
                <a:lnTo>
                  <a:pt x="1071" y="1375"/>
                </a:lnTo>
                <a:lnTo>
                  <a:pt x="1071" y="1374"/>
                </a:lnTo>
                <a:lnTo>
                  <a:pt x="1070" y="1374"/>
                </a:lnTo>
                <a:lnTo>
                  <a:pt x="1070" y="1374"/>
                </a:lnTo>
                <a:lnTo>
                  <a:pt x="1068" y="1374"/>
                </a:lnTo>
                <a:lnTo>
                  <a:pt x="1068" y="1374"/>
                </a:lnTo>
                <a:lnTo>
                  <a:pt x="1067" y="1372"/>
                </a:lnTo>
                <a:lnTo>
                  <a:pt x="1066" y="1371"/>
                </a:lnTo>
                <a:lnTo>
                  <a:pt x="1066" y="1371"/>
                </a:lnTo>
                <a:lnTo>
                  <a:pt x="1066" y="1371"/>
                </a:lnTo>
                <a:lnTo>
                  <a:pt x="1064" y="1371"/>
                </a:lnTo>
                <a:lnTo>
                  <a:pt x="1063" y="1368"/>
                </a:lnTo>
                <a:lnTo>
                  <a:pt x="1062" y="1368"/>
                </a:lnTo>
                <a:lnTo>
                  <a:pt x="1060" y="1367"/>
                </a:lnTo>
                <a:lnTo>
                  <a:pt x="1059" y="1366"/>
                </a:lnTo>
                <a:lnTo>
                  <a:pt x="1058" y="1366"/>
                </a:lnTo>
                <a:lnTo>
                  <a:pt x="1058" y="1366"/>
                </a:lnTo>
                <a:lnTo>
                  <a:pt x="1056" y="1366"/>
                </a:lnTo>
                <a:lnTo>
                  <a:pt x="1055" y="1364"/>
                </a:lnTo>
                <a:lnTo>
                  <a:pt x="1053" y="1363"/>
                </a:lnTo>
                <a:lnTo>
                  <a:pt x="1052" y="1363"/>
                </a:lnTo>
                <a:lnTo>
                  <a:pt x="1052" y="1363"/>
                </a:lnTo>
                <a:lnTo>
                  <a:pt x="1052" y="1363"/>
                </a:lnTo>
                <a:lnTo>
                  <a:pt x="1051" y="1361"/>
                </a:lnTo>
                <a:lnTo>
                  <a:pt x="1051" y="1361"/>
                </a:lnTo>
                <a:lnTo>
                  <a:pt x="1051" y="1360"/>
                </a:lnTo>
                <a:lnTo>
                  <a:pt x="1051" y="1359"/>
                </a:lnTo>
                <a:lnTo>
                  <a:pt x="1051" y="1357"/>
                </a:lnTo>
                <a:lnTo>
                  <a:pt x="1051" y="1357"/>
                </a:lnTo>
                <a:lnTo>
                  <a:pt x="1051" y="1357"/>
                </a:lnTo>
                <a:lnTo>
                  <a:pt x="1049" y="1357"/>
                </a:lnTo>
                <a:lnTo>
                  <a:pt x="1049" y="1357"/>
                </a:lnTo>
                <a:lnTo>
                  <a:pt x="1049" y="1359"/>
                </a:lnTo>
                <a:lnTo>
                  <a:pt x="1049" y="1359"/>
                </a:lnTo>
                <a:lnTo>
                  <a:pt x="1049" y="1360"/>
                </a:lnTo>
                <a:lnTo>
                  <a:pt x="1049" y="1360"/>
                </a:lnTo>
                <a:lnTo>
                  <a:pt x="1049" y="1360"/>
                </a:lnTo>
                <a:lnTo>
                  <a:pt x="1049" y="1360"/>
                </a:lnTo>
                <a:lnTo>
                  <a:pt x="1049" y="1361"/>
                </a:lnTo>
                <a:lnTo>
                  <a:pt x="1049" y="1361"/>
                </a:lnTo>
                <a:lnTo>
                  <a:pt x="1049" y="1363"/>
                </a:lnTo>
                <a:lnTo>
                  <a:pt x="1049" y="1363"/>
                </a:lnTo>
                <a:lnTo>
                  <a:pt x="1048" y="1363"/>
                </a:lnTo>
                <a:lnTo>
                  <a:pt x="1048" y="1363"/>
                </a:lnTo>
                <a:lnTo>
                  <a:pt x="1048" y="1363"/>
                </a:lnTo>
                <a:lnTo>
                  <a:pt x="1047" y="1363"/>
                </a:lnTo>
                <a:lnTo>
                  <a:pt x="1047" y="1364"/>
                </a:lnTo>
                <a:lnTo>
                  <a:pt x="1047" y="1364"/>
                </a:lnTo>
                <a:lnTo>
                  <a:pt x="1047" y="1364"/>
                </a:lnTo>
                <a:lnTo>
                  <a:pt x="1047" y="1364"/>
                </a:lnTo>
                <a:lnTo>
                  <a:pt x="1045" y="1364"/>
                </a:lnTo>
                <a:lnTo>
                  <a:pt x="1045" y="1364"/>
                </a:lnTo>
                <a:lnTo>
                  <a:pt x="1044" y="1364"/>
                </a:lnTo>
                <a:lnTo>
                  <a:pt x="1044" y="1364"/>
                </a:lnTo>
                <a:lnTo>
                  <a:pt x="1044" y="1364"/>
                </a:lnTo>
                <a:lnTo>
                  <a:pt x="1042" y="1364"/>
                </a:lnTo>
                <a:lnTo>
                  <a:pt x="1042" y="1364"/>
                </a:lnTo>
                <a:lnTo>
                  <a:pt x="1042" y="1364"/>
                </a:lnTo>
                <a:lnTo>
                  <a:pt x="1041" y="1364"/>
                </a:lnTo>
                <a:lnTo>
                  <a:pt x="1041" y="1364"/>
                </a:lnTo>
                <a:lnTo>
                  <a:pt x="1041" y="1364"/>
                </a:lnTo>
                <a:lnTo>
                  <a:pt x="1041" y="1364"/>
                </a:lnTo>
                <a:lnTo>
                  <a:pt x="1040" y="1364"/>
                </a:lnTo>
                <a:lnTo>
                  <a:pt x="1040" y="1364"/>
                </a:lnTo>
                <a:lnTo>
                  <a:pt x="1040" y="1364"/>
                </a:lnTo>
                <a:lnTo>
                  <a:pt x="1038" y="1364"/>
                </a:lnTo>
                <a:lnTo>
                  <a:pt x="1038" y="1364"/>
                </a:lnTo>
                <a:lnTo>
                  <a:pt x="1038" y="1364"/>
                </a:lnTo>
                <a:lnTo>
                  <a:pt x="1037" y="1364"/>
                </a:lnTo>
                <a:lnTo>
                  <a:pt x="1037" y="1366"/>
                </a:lnTo>
                <a:lnTo>
                  <a:pt x="1036" y="1366"/>
                </a:lnTo>
                <a:lnTo>
                  <a:pt x="1036" y="1366"/>
                </a:lnTo>
                <a:lnTo>
                  <a:pt x="1036" y="1367"/>
                </a:lnTo>
                <a:lnTo>
                  <a:pt x="1036" y="1367"/>
                </a:lnTo>
                <a:lnTo>
                  <a:pt x="1034" y="1367"/>
                </a:lnTo>
                <a:lnTo>
                  <a:pt x="1034" y="1367"/>
                </a:lnTo>
                <a:lnTo>
                  <a:pt x="1033" y="1367"/>
                </a:lnTo>
                <a:lnTo>
                  <a:pt x="1033" y="1368"/>
                </a:lnTo>
                <a:lnTo>
                  <a:pt x="1033" y="1368"/>
                </a:lnTo>
                <a:lnTo>
                  <a:pt x="1033" y="1368"/>
                </a:lnTo>
                <a:lnTo>
                  <a:pt x="1033" y="1370"/>
                </a:lnTo>
                <a:lnTo>
                  <a:pt x="1033" y="1370"/>
                </a:lnTo>
                <a:lnTo>
                  <a:pt x="1032" y="1370"/>
                </a:lnTo>
                <a:lnTo>
                  <a:pt x="1032" y="1370"/>
                </a:lnTo>
                <a:lnTo>
                  <a:pt x="1032" y="1371"/>
                </a:lnTo>
                <a:lnTo>
                  <a:pt x="1030" y="1371"/>
                </a:lnTo>
                <a:lnTo>
                  <a:pt x="1030" y="1371"/>
                </a:lnTo>
                <a:lnTo>
                  <a:pt x="1030" y="1371"/>
                </a:lnTo>
                <a:lnTo>
                  <a:pt x="1029" y="1371"/>
                </a:lnTo>
                <a:lnTo>
                  <a:pt x="1029" y="1371"/>
                </a:lnTo>
                <a:lnTo>
                  <a:pt x="1027" y="1371"/>
                </a:lnTo>
                <a:lnTo>
                  <a:pt x="1027" y="1372"/>
                </a:lnTo>
                <a:lnTo>
                  <a:pt x="1027" y="1372"/>
                </a:lnTo>
                <a:lnTo>
                  <a:pt x="1027" y="1372"/>
                </a:lnTo>
                <a:lnTo>
                  <a:pt x="1026" y="1372"/>
                </a:lnTo>
                <a:lnTo>
                  <a:pt x="1026" y="1374"/>
                </a:lnTo>
                <a:lnTo>
                  <a:pt x="1025" y="1374"/>
                </a:lnTo>
                <a:lnTo>
                  <a:pt x="1023" y="1374"/>
                </a:lnTo>
                <a:lnTo>
                  <a:pt x="1023" y="1375"/>
                </a:lnTo>
                <a:lnTo>
                  <a:pt x="1022" y="1375"/>
                </a:lnTo>
                <a:lnTo>
                  <a:pt x="1022" y="1375"/>
                </a:lnTo>
                <a:lnTo>
                  <a:pt x="1022" y="1375"/>
                </a:lnTo>
                <a:lnTo>
                  <a:pt x="1021" y="1377"/>
                </a:lnTo>
                <a:lnTo>
                  <a:pt x="1019" y="1377"/>
                </a:lnTo>
                <a:lnTo>
                  <a:pt x="1019" y="1377"/>
                </a:lnTo>
                <a:lnTo>
                  <a:pt x="1019" y="1377"/>
                </a:lnTo>
                <a:lnTo>
                  <a:pt x="1018" y="1378"/>
                </a:lnTo>
                <a:lnTo>
                  <a:pt x="1018" y="1378"/>
                </a:lnTo>
                <a:lnTo>
                  <a:pt x="1016" y="1378"/>
                </a:lnTo>
                <a:lnTo>
                  <a:pt x="1016" y="1378"/>
                </a:lnTo>
                <a:lnTo>
                  <a:pt x="1016" y="1378"/>
                </a:lnTo>
                <a:lnTo>
                  <a:pt x="1016" y="1379"/>
                </a:lnTo>
                <a:lnTo>
                  <a:pt x="1015" y="1379"/>
                </a:lnTo>
                <a:lnTo>
                  <a:pt x="1015" y="1379"/>
                </a:lnTo>
                <a:lnTo>
                  <a:pt x="1015" y="1379"/>
                </a:lnTo>
                <a:lnTo>
                  <a:pt x="1014" y="1379"/>
                </a:lnTo>
                <a:lnTo>
                  <a:pt x="1014" y="1379"/>
                </a:lnTo>
                <a:lnTo>
                  <a:pt x="1014" y="1379"/>
                </a:lnTo>
                <a:lnTo>
                  <a:pt x="1012" y="1381"/>
                </a:lnTo>
                <a:lnTo>
                  <a:pt x="1012" y="1381"/>
                </a:lnTo>
                <a:lnTo>
                  <a:pt x="1011" y="1381"/>
                </a:lnTo>
                <a:lnTo>
                  <a:pt x="1011" y="1381"/>
                </a:lnTo>
                <a:lnTo>
                  <a:pt x="1011" y="1382"/>
                </a:lnTo>
                <a:lnTo>
                  <a:pt x="1010" y="1382"/>
                </a:lnTo>
                <a:lnTo>
                  <a:pt x="1010" y="1382"/>
                </a:lnTo>
                <a:lnTo>
                  <a:pt x="1010" y="1382"/>
                </a:lnTo>
                <a:lnTo>
                  <a:pt x="1008" y="1382"/>
                </a:lnTo>
                <a:lnTo>
                  <a:pt x="1008" y="1382"/>
                </a:lnTo>
                <a:lnTo>
                  <a:pt x="1008" y="1382"/>
                </a:lnTo>
                <a:lnTo>
                  <a:pt x="1008" y="1382"/>
                </a:lnTo>
                <a:lnTo>
                  <a:pt x="1007" y="1383"/>
                </a:lnTo>
                <a:lnTo>
                  <a:pt x="1007" y="1383"/>
                </a:lnTo>
                <a:lnTo>
                  <a:pt x="1006" y="1383"/>
                </a:lnTo>
                <a:lnTo>
                  <a:pt x="1006" y="1383"/>
                </a:lnTo>
                <a:lnTo>
                  <a:pt x="1006" y="1385"/>
                </a:lnTo>
                <a:lnTo>
                  <a:pt x="1004" y="1385"/>
                </a:lnTo>
                <a:lnTo>
                  <a:pt x="1003" y="1385"/>
                </a:lnTo>
                <a:lnTo>
                  <a:pt x="1001" y="1386"/>
                </a:lnTo>
                <a:lnTo>
                  <a:pt x="1001" y="1386"/>
                </a:lnTo>
                <a:lnTo>
                  <a:pt x="999" y="1387"/>
                </a:lnTo>
                <a:lnTo>
                  <a:pt x="988" y="1393"/>
                </a:lnTo>
                <a:lnTo>
                  <a:pt x="981" y="1397"/>
                </a:lnTo>
                <a:lnTo>
                  <a:pt x="978" y="1398"/>
                </a:lnTo>
                <a:lnTo>
                  <a:pt x="970" y="1394"/>
                </a:lnTo>
                <a:lnTo>
                  <a:pt x="964" y="1393"/>
                </a:lnTo>
                <a:lnTo>
                  <a:pt x="964" y="1392"/>
                </a:lnTo>
                <a:lnTo>
                  <a:pt x="964" y="1392"/>
                </a:lnTo>
                <a:lnTo>
                  <a:pt x="963" y="1390"/>
                </a:lnTo>
                <a:lnTo>
                  <a:pt x="963" y="1390"/>
                </a:lnTo>
                <a:lnTo>
                  <a:pt x="962" y="1390"/>
                </a:lnTo>
                <a:lnTo>
                  <a:pt x="962" y="1389"/>
                </a:lnTo>
                <a:lnTo>
                  <a:pt x="962" y="1389"/>
                </a:lnTo>
                <a:lnTo>
                  <a:pt x="962" y="1387"/>
                </a:lnTo>
                <a:lnTo>
                  <a:pt x="962" y="1387"/>
                </a:lnTo>
                <a:lnTo>
                  <a:pt x="962" y="1387"/>
                </a:lnTo>
                <a:lnTo>
                  <a:pt x="962" y="1386"/>
                </a:lnTo>
                <a:lnTo>
                  <a:pt x="962" y="1386"/>
                </a:lnTo>
                <a:lnTo>
                  <a:pt x="960" y="1386"/>
                </a:lnTo>
                <a:lnTo>
                  <a:pt x="960" y="1385"/>
                </a:lnTo>
                <a:lnTo>
                  <a:pt x="960" y="1385"/>
                </a:lnTo>
                <a:lnTo>
                  <a:pt x="960" y="1385"/>
                </a:lnTo>
                <a:lnTo>
                  <a:pt x="960" y="1383"/>
                </a:lnTo>
                <a:lnTo>
                  <a:pt x="960" y="1383"/>
                </a:lnTo>
                <a:lnTo>
                  <a:pt x="960" y="1382"/>
                </a:lnTo>
                <a:lnTo>
                  <a:pt x="960" y="1382"/>
                </a:lnTo>
                <a:lnTo>
                  <a:pt x="960" y="1381"/>
                </a:lnTo>
                <a:lnTo>
                  <a:pt x="960" y="1379"/>
                </a:lnTo>
                <a:lnTo>
                  <a:pt x="962" y="1379"/>
                </a:lnTo>
                <a:lnTo>
                  <a:pt x="962" y="1379"/>
                </a:lnTo>
                <a:lnTo>
                  <a:pt x="962" y="1379"/>
                </a:lnTo>
                <a:lnTo>
                  <a:pt x="962" y="1377"/>
                </a:lnTo>
                <a:lnTo>
                  <a:pt x="962" y="1374"/>
                </a:lnTo>
                <a:lnTo>
                  <a:pt x="962" y="1372"/>
                </a:lnTo>
                <a:lnTo>
                  <a:pt x="962" y="1372"/>
                </a:lnTo>
                <a:lnTo>
                  <a:pt x="962" y="1371"/>
                </a:lnTo>
                <a:lnTo>
                  <a:pt x="962" y="1371"/>
                </a:lnTo>
                <a:lnTo>
                  <a:pt x="960" y="1371"/>
                </a:lnTo>
                <a:lnTo>
                  <a:pt x="960" y="1370"/>
                </a:lnTo>
                <a:lnTo>
                  <a:pt x="960" y="1370"/>
                </a:lnTo>
                <a:lnTo>
                  <a:pt x="960" y="1368"/>
                </a:lnTo>
                <a:lnTo>
                  <a:pt x="959" y="1368"/>
                </a:lnTo>
                <a:lnTo>
                  <a:pt x="959" y="1368"/>
                </a:lnTo>
                <a:lnTo>
                  <a:pt x="959" y="1367"/>
                </a:lnTo>
                <a:lnTo>
                  <a:pt x="959" y="1367"/>
                </a:lnTo>
                <a:lnTo>
                  <a:pt x="959" y="1367"/>
                </a:lnTo>
                <a:lnTo>
                  <a:pt x="958" y="1367"/>
                </a:lnTo>
                <a:lnTo>
                  <a:pt x="958" y="1366"/>
                </a:lnTo>
                <a:lnTo>
                  <a:pt x="958" y="1366"/>
                </a:lnTo>
                <a:lnTo>
                  <a:pt x="956" y="1366"/>
                </a:lnTo>
                <a:lnTo>
                  <a:pt x="956" y="1366"/>
                </a:lnTo>
                <a:lnTo>
                  <a:pt x="955" y="1366"/>
                </a:lnTo>
                <a:lnTo>
                  <a:pt x="955" y="1366"/>
                </a:lnTo>
                <a:lnTo>
                  <a:pt x="954" y="1366"/>
                </a:lnTo>
                <a:lnTo>
                  <a:pt x="954" y="1366"/>
                </a:lnTo>
                <a:lnTo>
                  <a:pt x="954" y="1366"/>
                </a:lnTo>
                <a:lnTo>
                  <a:pt x="952" y="1366"/>
                </a:lnTo>
                <a:lnTo>
                  <a:pt x="952" y="1366"/>
                </a:lnTo>
                <a:lnTo>
                  <a:pt x="951" y="1366"/>
                </a:lnTo>
                <a:lnTo>
                  <a:pt x="951" y="1366"/>
                </a:lnTo>
                <a:lnTo>
                  <a:pt x="951" y="1366"/>
                </a:lnTo>
                <a:lnTo>
                  <a:pt x="951" y="1364"/>
                </a:lnTo>
                <a:lnTo>
                  <a:pt x="951" y="1364"/>
                </a:lnTo>
                <a:lnTo>
                  <a:pt x="951" y="1363"/>
                </a:lnTo>
                <a:lnTo>
                  <a:pt x="949" y="1363"/>
                </a:lnTo>
                <a:lnTo>
                  <a:pt x="949" y="1361"/>
                </a:lnTo>
                <a:lnTo>
                  <a:pt x="949" y="1361"/>
                </a:lnTo>
                <a:lnTo>
                  <a:pt x="949" y="1360"/>
                </a:lnTo>
                <a:lnTo>
                  <a:pt x="949" y="1360"/>
                </a:lnTo>
                <a:lnTo>
                  <a:pt x="949" y="1360"/>
                </a:lnTo>
                <a:lnTo>
                  <a:pt x="948" y="1359"/>
                </a:lnTo>
                <a:lnTo>
                  <a:pt x="948" y="1359"/>
                </a:lnTo>
                <a:lnTo>
                  <a:pt x="948" y="1357"/>
                </a:lnTo>
                <a:lnTo>
                  <a:pt x="948" y="1357"/>
                </a:lnTo>
                <a:lnTo>
                  <a:pt x="948" y="1357"/>
                </a:lnTo>
                <a:lnTo>
                  <a:pt x="948" y="1356"/>
                </a:lnTo>
                <a:lnTo>
                  <a:pt x="948" y="1355"/>
                </a:lnTo>
                <a:lnTo>
                  <a:pt x="947" y="1355"/>
                </a:lnTo>
                <a:lnTo>
                  <a:pt x="945" y="1353"/>
                </a:lnTo>
                <a:lnTo>
                  <a:pt x="945" y="1352"/>
                </a:lnTo>
                <a:lnTo>
                  <a:pt x="944" y="1352"/>
                </a:lnTo>
                <a:lnTo>
                  <a:pt x="943" y="1351"/>
                </a:lnTo>
                <a:lnTo>
                  <a:pt x="943" y="1351"/>
                </a:lnTo>
                <a:lnTo>
                  <a:pt x="943" y="1351"/>
                </a:lnTo>
                <a:lnTo>
                  <a:pt x="943" y="1349"/>
                </a:lnTo>
                <a:lnTo>
                  <a:pt x="943" y="1349"/>
                </a:lnTo>
                <a:lnTo>
                  <a:pt x="941" y="1349"/>
                </a:lnTo>
                <a:lnTo>
                  <a:pt x="941" y="1348"/>
                </a:lnTo>
                <a:lnTo>
                  <a:pt x="941" y="1346"/>
                </a:lnTo>
                <a:lnTo>
                  <a:pt x="940" y="1346"/>
                </a:lnTo>
                <a:lnTo>
                  <a:pt x="940" y="1346"/>
                </a:lnTo>
                <a:lnTo>
                  <a:pt x="940" y="1345"/>
                </a:lnTo>
                <a:lnTo>
                  <a:pt x="940" y="1344"/>
                </a:lnTo>
                <a:lnTo>
                  <a:pt x="938" y="1344"/>
                </a:lnTo>
                <a:lnTo>
                  <a:pt x="938" y="1344"/>
                </a:lnTo>
                <a:lnTo>
                  <a:pt x="938" y="1342"/>
                </a:lnTo>
                <a:lnTo>
                  <a:pt x="938" y="1342"/>
                </a:lnTo>
                <a:lnTo>
                  <a:pt x="937" y="1341"/>
                </a:lnTo>
                <a:lnTo>
                  <a:pt x="937" y="1341"/>
                </a:lnTo>
                <a:lnTo>
                  <a:pt x="937" y="1340"/>
                </a:lnTo>
                <a:lnTo>
                  <a:pt x="937" y="1340"/>
                </a:lnTo>
                <a:lnTo>
                  <a:pt x="937" y="1338"/>
                </a:lnTo>
                <a:lnTo>
                  <a:pt x="937" y="1338"/>
                </a:lnTo>
                <a:lnTo>
                  <a:pt x="936" y="1338"/>
                </a:lnTo>
                <a:lnTo>
                  <a:pt x="934" y="1335"/>
                </a:lnTo>
                <a:lnTo>
                  <a:pt x="932" y="1330"/>
                </a:lnTo>
                <a:lnTo>
                  <a:pt x="930" y="1327"/>
                </a:lnTo>
                <a:lnTo>
                  <a:pt x="930" y="1327"/>
                </a:lnTo>
                <a:lnTo>
                  <a:pt x="929" y="1326"/>
                </a:lnTo>
                <a:lnTo>
                  <a:pt x="929" y="1326"/>
                </a:lnTo>
                <a:lnTo>
                  <a:pt x="929" y="1325"/>
                </a:lnTo>
                <a:lnTo>
                  <a:pt x="928" y="1325"/>
                </a:lnTo>
                <a:lnTo>
                  <a:pt x="928" y="1325"/>
                </a:lnTo>
                <a:lnTo>
                  <a:pt x="928" y="1325"/>
                </a:lnTo>
                <a:lnTo>
                  <a:pt x="926" y="1323"/>
                </a:lnTo>
                <a:lnTo>
                  <a:pt x="926" y="1323"/>
                </a:lnTo>
                <a:lnTo>
                  <a:pt x="926" y="1322"/>
                </a:lnTo>
                <a:lnTo>
                  <a:pt x="926" y="1322"/>
                </a:lnTo>
                <a:lnTo>
                  <a:pt x="926" y="1322"/>
                </a:lnTo>
                <a:lnTo>
                  <a:pt x="922" y="1319"/>
                </a:lnTo>
                <a:lnTo>
                  <a:pt x="918" y="1314"/>
                </a:lnTo>
                <a:lnTo>
                  <a:pt x="915" y="1311"/>
                </a:lnTo>
                <a:lnTo>
                  <a:pt x="912" y="1308"/>
                </a:lnTo>
                <a:lnTo>
                  <a:pt x="912" y="1308"/>
                </a:lnTo>
                <a:lnTo>
                  <a:pt x="912" y="1307"/>
                </a:lnTo>
                <a:lnTo>
                  <a:pt x="911" y="1305"/>
                </a:lnTo>
                <a:lnTo>
                  <a:pt x="911" y="1305"/>
                </a:lnTo>
                <a:lnTo>
                  <a:pt x="911" y="1305"/>
                </a:lnTo>
                <a:lnTo>
                  <a:pt x="910" y="1304"/>
                </a:lnTo>
                <a:lnTo>
                  <a:pt x="910" y="1304"/>
                </a:lnTo>
                <a:lnTo>
                  <a:pt x="910" y="1304"/>
                </a:lnTo>
                <a:lnTo>
                  <a:pt x="910" y="1303"/>
                </a:lnTo>
                <a:lnTo>
                  <a:pt x="908" y="1303"/>
                </a:lnTo>
                <a:lnTo>
                  <a:pt x="908" y="1303"/>
                </a:lnTo>
                <a:lnTo>
                  <a:pt x="907" y="1301"/>
                </a:lnTo>
                <a:lnTo>
                  <a:pt x="907" y="1300"/>
                </a:lnTo>
                <a:lnTo>
                  <a:pt x="906" y="1299"/>
                </a:lnTo>
                <a:lnTo>
                  <a:pt x="904" y="1299"/>
                </a:lnTo>
                <a:lnTo>
                  <a:pt x="904" y="1297"/>
                </a:lnTo>
                <a:lnTo>
                  <a:pt x="904" y="1297"/>
                </a:lnTo>
                <a:lnTo>
                  <a:pt x="903" y="1297"/>
                </a:lnTo>
                <a:lnTo>
                  <a:pt x="903" y="1296"/>
                </a:lnTo>
                <a:lnTo>
                  <a:pt x="903" y="1296"/>
                </a:lnTo>
                <a:lnTo>
                  <a:pt x="902" y="1294"/>
                </a:lnTo>
                <a:lnTo>
                  <a:pt x="902" y="1294"/>
                </a:lnTo>
                <a:lnTo>
                  <a:pt x="902" y="1293"/>
                </a:lnTo>
                <a:lnTo>
                  <a:pt x="900" y="1293"/>
                </a:lnTo>
                <a:lnTo>
                  <a:pt x="900" y="1292"/>
                </a:lnTo>
                <a:lnTo>
                  <a:pt x="899" y="1292"/>
                </a:lnTo>
                <a:lnTo>
                  <a:pt x="899" y="1292"/>
                </a:lnTo>
                <a:lnTo>
                  <a:pt x="899" y="1290"/>
                </a:lnTo>
                <a:lnTo>
                  <a:pt x="897" y="1290"/>
                </a:lnTo>
                <a:lnTo>
                  <a:pt x="896" y="1289"/>
                </a:lnTo>
                <a:lnTo>
                  <a:pt x="893" y="1285"/>
                </a:lnTo>
                <a:lnTo>
                  <a:pt x="891" y="1282"/>
                </a:lnTo>
                <a:lnTo>
                  <a:pt x="891" y="1282"/>
                </a:lnTo>
                <a:lnTo>
                  <a:pt x="891" y="1281"/>
                </a:lnTo>
                <a:lnTo>
                  <a:pt x="889" y="1279"/>
                </a:lnTo>
                <a:lnTo>
                  <a:pt x="888" y="1278"/>
                </a:lnTo>
                <a:lnTo>
                  <a:pt x="888" y="1278"/>
                </a:lnTo>
                <a:lnTo>
                  <a:pt x="888" y="1278"/>
                </a:lnTo>
                <a:lnTo>
                  <a:pt x="888" y="1278"/>
                </a:lnTo>
                <a:lnTo>
                  <a:pt x="886" y="1277"/>
                </a:lnTo>
                <a:lnTo>
                  <a:pt x="886" y="1277"/>
                </a:lnTo>
                <a:lnTo>
                  <a:pt x="885" y="1275"/>
                </a:lnTo>
                <a:lnTo>
                  <a:pt x="885" y="1275"/>
                </a:lnTo>
                <a:lnTo>
                  <a:pt x="885" y="1275"/>
                </a:lnTo>
                <a:lnTo>
                  <a:pt x="885" y="1274"/>
                </a:lnTo>
                <a:lnTo>
                  <a:pt x="884" y="1274"/>
                </a:lnTo>
                <a:lnTo>
                  <a:pt x="884" y="1273"/>
                </a:lnTo>
                <a:lnTo>
                  <a:pt x="884" y="1273"/>
                </a:lnTo>
                <a:lnTo>
                  <a:pt x="882" y="1273"/>
                </a:lnTo>
                <a:lnTo>
                  <a:pt x="882" y="1273"/>
                </a:lnTo>
                <a:lnTo>
                  <a:pt x="882" y="1273"/>
                </a:lnTo>
                <a:lnTo>
                  <a:pt x="882" y="1271"/>
                </a:lnTo>
                <a:lnTo>
                  <a:pt x="882" y="1271"/>
                </a:lnTo>
                <a:lnTo>
                  <a:pt x="881" y="1270"/>
                </a:lnTo>
                <a:lnTo>
                  <a:pt x="881" y="1270"/>
                </a:lnTo>
                <a:lnTo>
                  <a:pt x="881" y="1270"/>
                </a:lnTo>
                <a:lnTo>
                  <a:pt x="880" y="1270"/>
                </a:lnTo>
                <a:lnTo>
                  <a:pt x="880" y="1268"/>
                </a:lnTo>
                <a:lnTo>
                  <a:pt x="880" y="1268"/>
                </a:lnTo>
                <a:lnTo>
                  <a:pt x="880" y="1268"/>
                </a:lnTo>
                <a:lnTo>
                  <a:pt x="880" y="1267"/>
                </a:lnTo>
                <a:lnTo>
                  <a:pt x="878" y="1267"/>
                </a:lnTo>
                <a:lnTo>
                  <a:pt x="878" y="1267"/>
                </a:lnTo>
                <a:lnTo>
                  <a:pt x="878" y="1267"/>
                </a:lnTo>
                <a:lnTo>
                  <a:pt x="877" y="1267"/>
                </a:lnTo>
                <a:lnTo>
                  <a:pt x="877" y="1266"/>
                </a:lnTo>
                <a:lnTo>
                  <a:pt x="877" y="1266"/>
                </a:lnTo>
                <a:lnTo>
                  <a:pt x="877" y="1264"/>
                </a:lnTo>
                <a:lnTo>
                  <a:pt x="876" y="1264"/>
                </a:lnTo>
                <a:lnTo>
                  <a:pt x="874" y="1263"/>
                </a:lnTo>
                <a:lnTo>
                  <a:pt x="874" y="1262"/>
                </a:lnTo>
                <a:lnTo>
                  <a:pt x="874" y="1262"/>
                </a:lnTo>
                <a:lnTo>
                  <a:pt x="873" y="1262"/>
                </a:lnTo>
                <a:lnTo>
                  <a:pt x="873" y="1260"/>
                </a:lnTo>
                <a:lnTo>
                  <a:pt x="871" y="1260"/>
                </a:lnTo>
                <a:lnTo>
                  <a:pt x="871" y="1259"/>
                </a:lnTo>
                <a:lnTo>
                  <a:pt x="871" y="1259"/>
                </a:lnTo>
                <a:lnTo>
                  <a:pt x="871" y="1259"/>
                </a:lnTo>
                <a:lnTo>
                  <a:pt x="870" y="1258"/>
                </a:lnTo>
                <a:lnTo>
                  <a:pt x="870" y="1258"/>
                </a:lnTo>
                <a:lnTo>
                  <a:pt x="869" y="1256"/>
                </a:lnTo>
                <a:lnTo>
                  <a:pt x="869" y="1256"/>
                </a:lnTo>
                <a:lnTo>
                  <a:pt x="869" y="1255"/>
                </a:lnTo>
                <a:lnTo>
                  <a:pt x="867" y="1255"/>
                </a:lnTo>
                <a:lnTo>
                  <a:pt x="867" y="1255"/>
                </a:lnTo>
                <a:lnTo>
                  <a:pt x="867" y="1253"/>
                </a:lnTo>
                <a:lnTo>
                  <a:pt x="866" y="1253"/>
                </a:lnTo>
                <a:lnTo>
                  <a:pt x="866" y="1253"/>
                </a:lnTo>
                <a:lnTo>
                  <a:pt x="866" y="1252"/>
                </a:lnTo>
                <a:lnTo>
                  <a:pt x="866" y="1252"/>
                </a:lnTo>
                <a:lnTo>
                  <a:pt x="865" y="1252"/>
                </a:lnTo>
                <a:lnTo>
                  <a:pt x="865" y="1251"/>
                </a:lnTo>
                <a:lnTo>
                  <a:pt x="863" y="1251"/>
                </a:lnTo>
                <a:lnTo>
                  <a:pt x="863" y="1251"/>
                </a:lnTo>
                <a:lnTo>
                  <a:pt x="863" y="1249"/>
                </a:lnTo>
                <a:lnTo>
                  <a:pt x="863" y="1249"/>
                </a:lnTo>
                <a:lnTo>
                  <a:pt x="862" y="1248"/>
                </a:lnTo>
                <a:lnTo>
                  <a:pt x="862" y="1248"/>
                </a:lnTo>
                <a:lnTo>
                  <a:pt x="860" y="1248"/>
                </a:lnTo>
                <a:lnTo>
                  <a:pt x="860" y="1247"/>
                </a:lnTo>
                <a:lnTo>
                  <a:pt x="860" y="1247"/>
                </a:lnTo>
                <a:lnTo>
                  <a:pt x="860" y="1245"/>
                </a:lnTo>
                <a:lnTo>
                  <a:pt x="859" y="1245"/>
                </a:lnTo>
                <a:lnTo>
                  <a:pt x="859" y="1245"/>
                </a:lnTo>
                <a:lnTo>
                  <a:pt x="859" y="1245"/>
                </a:lnTo>
                <a:lnTo>
                  <a:pt x="858" y="1244"/>
                </a:lnTo>
                <a:lnTo>
                  <a:pt x="858" y="1244"/>
                </a:lnTo>
                <a:lnTo>
                  <a:pt x="858" y="1242"/>
                </a:lnTo>
                <a:lnTo>
                  <a:pt x="858" y="1242"/>
                </a:lnTo>
                <a:lnTo>
                  <a:pt x="856" y="1242"/>
                </a:lnTo>
                <a:lnTo>
                  <a:pt x="856" y="1242"/>
                </a:lnTo>
                <a:lnTo>
                  <a:pt x="856" y="1241"/>
                </a:lnTo>
                <a:lnTo>
                  <a:pt x="855" y="1241"/>
                </a:lnTo>
                <a:lnTo>
                  <a:pt x="855" y="1241"/>
                </a:lnTo>
                <a:lnTo>
                  <a:pt x="855" y="1240"/>
                </a:lnTo>
                <a:lnTo>
                  <a:pt x="855" y="1240"/>
                </a:lnTo>
                <a:lnTo>
                  <a:pt x="855" y="1240"/>
                </a:lnTo>
                <a:lnTo>
                  <a:pt x="854" y="1240"/>
                </a:lnTo>
                <a:lnTo>
                  <a:pt x="854" y="1238"/>
                </a:lnTo>
                <a:lnTo>
                  <a:pt x="854" y="1238"/>
                </a:lnTo>
                <a:lnTo>
                  <a:pt x="854" y="1238"/>
                </a:lnTo>
                <a:lnTo>
                  <a:pt x="852" y="1238"/>
                </a:lnTo>
                <a:lnTo>
                  <a:pt x="852" y="1237"/>
                </a:lnTo>
                <a:lnTo>
                  <a:pt x="852" y="1237"/>
                </a:lnTo>
                <a:lnTo>
                  <a:pt x="852" y="1237"/>
                </a:lnTo>
                <a:lnTo>
                  <a:pt x="852" y="1237"/>
                </a:lnTo>
                <a:lnTo>
                  <a:pt x="852" y="1237"/>
                </a:lnTo>
                <a:lnTo>
                  <a:pt x="851" y="1236"/>
                </a:lnTo>
                <a:lnTo>
                  <a:pt x="851" y="1236"/>
                </a:lnTo>
                <a:lnTo>
                  <a:pt x="850" y="1234"/>
                </a:lnTo>
                <a:lnTo>
                  <a:pt x="850" y="1234"/>
                </a:lnTo>
                <a:lnTo>
                  <a:pt x="850" y="1234"/>
                </a:lnTo>
                <a:lnTo>
                  <a:pt x="850" y="1233"/>
                </a:lnTo>
                <a:lnTo>
                  <a:pt x="848" y="1233"/>
                </a:lnTo>
                <a:lnTo>
                  <a:pt x="848" y="1233"/>
                </a:lnTo>
                <a:lnTo>
                  <a:pt x="848" y="1232"/>
                </a:lnTo>
                <a:lnTo>
                  <a:pt x="847" y="1232"/>
                </a:lnTo>
                <a:lnTo>
                  <a:pt x="847" y="1232"/>
                </a:lnTo>
                <a:lnTo>
                  <a:pt x="847" y="1230"/>
                </a:lnTo>
                <a:lnTo>
                  <a:pt x="845" y="1230"/>
                </a:lnTo>
                <a:lnTo>
                  <a:pt x="845" y="1229"/>
                </a:lnTo>
                <a:lnTo>
                  <a:pt x="845" y="1229"/>
                </a:lnTo>
                <a:lnTo>
                  <a:pt x="845" y="1229"/>
                </a:lnTo>
                <a:lnTo>
                  <a:pt x="844" y="1229"/>
                </a:lnTo>
                <a:lnTo>
                  <a:pt x="844" y="1229"/>
                </a:lnTo>
                <a:lnTo>
                  <a:pt x="844" y="1227"/>
                </a:lnTo>
                <a:lnTo>
                  <a:pt x="844" y="1227"/>
                </a:lnTo>
                <a:lnTo>
                  <a:pt x="843" y="1227"/>
                </a:lnTo>
                <a:lnTo>
                  <a:pt x="843" y="1226"/>
                </a:lnTo>
                <a:lnTo>
                  <a:pt x="843" y="1226"/>
                </a:lnTo>
                <a:lnTo>
                  <a:pt x="843" y="1226"/>
                </a:lnTo>
                <a:lnTo>
                  <a:pt x="841" y="1226"/>
                </a:lnTo>
                <a:lnTo>
                  <a:pt x="841" y="1225"/>
                </a:lnTo>
                <a:lnTo>
                  <a:pt x="841" y="1225"/>
                </a:lnTo>
                <a:lnTo>
                  <a:pt x="841" y="1225"/>
                </a:lnTo>
                <a:lnTo>
                  <a:pt x="841" y="1223"/>
                </a:lnTo>
                <a:lnTo>
                  <a:pt x="840" y="1223"/>
                </a:lnTo>
                <a:lnTo>
                  <a:pt x="840" y="1223"/>
                </a:lnTo>
                <a:lnTo>
                  <a:pt x="840" y="1223"/>
                </a:lnTo>
                <a:lnTo>
                  <a:pt x="840" y="1223"/>
                </a:lnTo>
                <a:lnTo>
                  <a:pt x="839" y="1222"/>
                </a:lnTo>
                <a:lnTo>
                  <a:pt x="839" y="1222"/>
                </a:lnTo>
                <a:lnTo>
                  <a:pt x="839" y="1221"/>
                </a:lnTo>
                <a:lnTo>
                  <a:pt x="839" y="1221"/>
                </a:lnTo>
                <a:lnTo>
                  <a:pt x="837" y="1221"/>
                </a:lnTo>
                <a:lnTo>
                  <a:pt x="837" y="1221"/>
                </a:lnTo>
                <a:lnTo>
                  <a:pt x="837" y="1221"/>
                </a:lnTo>
                <a:lnTo>
                  <a:pt x="837" y="1219"/>
                </a:lnTo>
                <a:lnTo>
                  <a:pt x="836" y="1219"/>
                </a:lnTo>
                <a:lnTo>
                  <a:pt x="836" y="1219"/>
                </a:lnTo>
                <a:lnTo>
                  <a:pt x="836" y="1218"/>
                </a:lnTo>
                <a:lnTo>
                  <a:pt x="836" y="1218"/>
                </a:lnTo>
                <a:lnTo>
                  <a:pt x="834" y="1218"/>
                </a:lnTo>
                <a:lnTo>
                  <a:pt x="834" y="1216"/>
                </a:lnTo>
                <a:lnTo>
                  <a:pt x="834" y="1216"/>
                </a:lnTo>
                <a:lnTo>
                  <a:pt x="834" y="1216"/>
                </a:lnTo>
                <a:lnTo>
                  <a:pt x="834" y="1215"/>
                </a:lnTo>
                <a:lnTo>
                  <a:pt x="836" y="1215"/>
                </a:lnTo>
                <a:lnTo>
                  <a:pt x="836" y="1216"/>
                </a:lnTo>
                <a:lnTo>
                  <a:pt x="836" y="1216"/>
                </a:lnTo>
                <a:lnTo>
                  <a:pt x="836" y="1215"/>
                </a:lnTo>
                <a:lnTo>
                  <a:pt x="836" y="1215"/>
                </a:lnTo>
                <a:lnTo>
                  <a:pt x="837" y="1215"/>
                </a:lnTo>
                <a:lnTo>
                  <a:pt x="837" y="1216"/>
                </a:lnTo>
                <a:lnTo>
                  <a:pt x="837" y="1216"/>
                </a:lnTo>
                <a:lnTo>
                  <a:pt x="837" y="1215"/>
                </a:lnTo>
                <a:lnTo>
                  <a:pt x="839" y="1215"/>
                </a:lnTo>
                <a:lnTo>
                  <a:pt x="839" y="1215"/>
                </a:lnTo>
                <a:lnTo>
                  <a:pt x="839" y="1215"/>
                </a:lnTo>
                <a:lnTo>
                  <a:pt x="839" y="1215"/>
                </a:lnTo>
                <a:lnTo>
                  <a:pt x="839" y="1214"/>
                </a:lnTo>
                <a:lnTo>
                  <a:pt x="839" y="1214"/>
                </a:lnTo>
                <a:lnTo>
                  <a:pt x="839" y="1214"/>
                </a:lnTo>
                <a:lnTo>
                  <a:pt x="839" y="1212"/>
                </a:lnTo>
                <a:lnTo>
                  <a:pt x="839" y="1212"/>
                </a:lnTo>
                <a:lnTo>
                  <a:pt x="839" y="1212"/>
                </a:lnTo>
                <a:lnTo>
                  <a:pt x="840" y="1212"/>
                </a:lnTo>
                <a:lnTo>
                  <a:pt x="840" y="1212"/>
                </a:lnTo>
                <a:lnTo>
                  <a:pt x="840" y="1212"/>
                </a:lnTo>
                <a:lnTo>
                  <a:pt x="840" y="1212"/>
                </a:lnTo>
                <a:lnTo>
                  <a:pt x="840" y="1211"/>
                </a:lnTo>
                <a:lnTo>
                  <a:pt x="840" y="1211"/>
                </a:lnTo>
                <a:lnTo>
                  <a:pt x="841" y="1211"/>
                </a:lnTo>
                <a:lnTo>
                  <a:pt x="841" y="1211"/>
                </a:lnTo>
                <a:lnTo>
                  <a:pt x="841" y="1211"/>
                </a:lnTo>
                <a:lnTo>
                  <a:pt x="843" y="1211"/>
                </a:lnTo>
                <a:lnTo>
                  <a:pt x="843" y="1211"/>
                </a:lnTo>
                <a:lnTo>
                  <a:pt x="843" y="1211"/>
                </a:lnTo>
                <a:lnTo>
                  <a:pt x="843" y="1212"/>
                </a:lnTo>
                <a:lnTo>
                  <a:pt x="844" y="1212"/>
                </a:lnTo>
                <a:lnTo>
                  <a:pt x="844" y="1212"/>
                </a:lnTo>
                <a:lnTo>
                  <a:pt x="844" y="1212"/>
                </a:lnTo>
                <a:lnTo>
                  <a:pt x="844" y="1212"/>
                </a:lnTo>
                <a:lnTo>
                  <a:pt x="844" y="1214"/>
                </a:lnTo>
                <a:lnTo>
                  <a:pt x="844" y="1214"/>
                </a:lnTo>
                <a:lnTo>
                  <a:pt x="845" y="1214"/>
                </a:lnTo>
                <a:lnTo>
                  <a:pt x="845" y="1212"/>
                </a:lnTo>
                <a:lnTo>
                  <a:pt x="845" y="1212"/>
                </a:lnTo>
                <a:lnTo>
                  <a:pt x="845" y="1212"/>
                </a:lnTo>
                <a:lnTo>
                  <a:pt x="847" y="1212"/>
                </a:lnTo>
                <a:lnTo>
                  <a:pt x="847" y="1212"/>
                </a:lnTo>
                <a:lnTo>
                  <a:pt x="847" y="1212"/>
                </a:lnTo>
                <a:lnTo>
                  <a:pt x="847" y="1212"/>
                </a:lnTo>
                <a:lnTo>
                  <a:pt x="847" y="1212"/>
                </a:lnTo>
                <a:lnTo>
                  <a:pt x="848" y="1212"/>
                </a:lnTo>
                <a:lnTo>
                  <a:pt x="848" y="1212"/>
                </a:lnTo>
                <a:lnTo>
                  <a:pt x="848" y="1211"/>
                </a:lnTo>
                <a:lnTo>
                  <a:pt x="848" y="1211"/>
                </a:lnTo>
                <a:lnTo>
                  <a:pt x="847" y="1211"/>
                </a:lnTo>
                <a:lnTo>
                  <a:pt x="847" y="1210"/>
                </a:lnTo>
                <a:lnTo>
                  <a:pt x="847" y="1210"/>
                </a:lnTo>
                <a:lnTo>
                  <a:pt x="848" y="1210"/>
                </a:lnTo>
                <a:lnTo>
                  <a:pt x="848" y="1210"/>
                </a:lnTo>
                <a:lnTo>
                  <a:pt x="848" y="1210"/>
                </a:lnTo>
                <a:lnTo>
                  <a:pt x="850" y="1210"/>
                </a:lnTo>
                <a:lnTo>
                  <a:pt x="850" y="1211"/>
                </a:lnTo>
                <a:lnTo>
                  <a:pt x="850" y="1211"/>
                </a:lnTo>
                <a:lnTo>
                  <a:pt x="850" y="1211"/>
                </a:lnTo>
                <a:lnTo>
                  <a:pt x="850" y="1211"/>
                </a:lnTo>
                <a:lnTo>
                  <a:pt x="850" y="1211"/>
                </a:lnTo>
                <a:lnTo>
                  <a:pt x="851" y="1211"/>
                </a:lnTo>
                <a:lnTo>
                  <a:pt x="851" y="1211"/>
                </a:lnTo>
                <a:lnTo>
                  <a:pt x="852" y="1211"/>
                </a:lnTo>
                <a:lnTo>
                  <a:pt x="852" y="1211"/>
                </a:lnTo>
                <a:lnTo>
                  <a:pt x="852" y="1211"/>
                </a:lnTo>
                <a:lnTo>
                  <a:pt x="852" y="1212"/>
                </a:lnTo>
                <a:lnTo>
                  <a:pt x="852" y="1212"/>
                </a:lnTo>
                <a:lnTo>
                  <a:pt x="854" y="1212"/>
                </a:lnTo>
                <a:lnTo>
                  <a:pt x="854" y="1211"/>
                </a:lnTo>
                <a:lnTo>
                  <a:pt x="854" y="1211"/>
                </a:lnTo>
                <a:lnTo>
                  <a:pt x="854" y="1210"/>
                </a:lnTo>
                <a:lnTo>
                  <a:pt x="854" y="1210"/>
                </a:lnTo>
                <a:lnTo>
                  <a:pt x="854" y="1210"/>
                </a:lnTo>
                <a:lnTo>
                  <a:pt x="854" y="1210"/>
                </a:lnTo>
                <a:lnTo>
                  <a:pt x="854" y="1208"/>
                </a:lnTo>
                <a:lnTo>
                  <a:pt x="855" y="1208"/>
                </a:lnTo>
                <a:lnTo>
                  <a:pt x="855" y="1208"/>
                </a:lnTo>
                <a:lnTo>
                  <a:pt x="855" y="1208"/>
                </a:lnTo>
                <a:lnTo>
                  <a:pt x="855" y="1208"/>
                </a:lnTo>
                <a:lnTo>
                  <a:pt x="856" y="1208"/>
                </a:lnTo>
                <a:lnTo>
                  <a:pt x="856" y="1207"/>
                </a:lnTo>
                <a:lnTo>
                  <a:pt x="856" y="1207"/>
                </a:lnTo>
                <a:lnTo>
                  <a:pt x="858" y="1207"/>
                </a:lnTo>
                <a:lnTo>
                  <a:pt x="858" y="1207"/>
                </a:lnTo>
                <a:lnTo>
                  <a:pt x="858" y="1207"/>
                </a:lnTo>
                <a:lnTo>
                  <a:pt x="858" y="1207"/>
                </a:lnTo>
                <a:lnTo>
                  <a:pt x="858" y="1207"/>
                </a:lnTo>
                <a:lnTo>
                  <a:pt x="859" y="1207"/>
                </a:lnTo>
                <a:lnTo>
                  <a:pt x="859" y="1208"/>
                </a:lnTo>
                <a:lnTo>
                  <a:pt x="859" y="1208"/>
                </a:lnTo>
                <a:lnTo>
                  <a:pt x="860" y="1208"/>
                </a:lnTo>
                <a:lnTo>
                  <a:pt x="860" y="1208"/>
                </a:lnTo>
                <a:lnTo>
                  <a:pt x="860" y="1208"/>
                </a:lnTo>
                <a:lnTo>
                  <a:pt x="862" y="1208"/>
                </a:lnTo>
                <a:lnTo>
                  <a:pt x="862" y="1207"/>
                </a:lnTo>
                <a:lnTo>
                  <a:pt x="862" y="1207"/>
                </a:lnTo>
                <a:lnTo>
                  <a:pt x="863" y="1207"/>
                </a:lnTo>
                <a:lnTo>
                  <a:pt x="863" y="1207"/>
                </a:lnTo>
                <a:lnTo>
                  <a:pt x="863" y="1207"/>
                </a:lnTo>
                <a:lnTo>
                  <a:pt x="862" y="1207"/>
                </a:lnTo>
                <a:lnTo>
                  <a:pt x="862" y="1206"/>
                </a:lnTo>
                <a:lnTo>
                  <a:pt x="862" y="1206"/>
                </a:lnTo>
                <a:lnTo>
                  <a:pt x="860" y="1206"/>
                </a:lnTo>
                <a:lnTo>
                  <a:pt x="860" y="1204"/>
                </a:lnTo>
                <a:lnTo>
                  <a:pt x="862" y="1204"/>
                </a:lnTo>
                <a:lnTo>
                  <a:pt x="862" y="1204"/>
                </a:lnTo>
                <a:lnTo>
                  <a:pt x="863" y="1204"/>
                </a:lnTo>
                <a:lnTo>
                  <a:pt x="863" y="1204"/>
                </a:lnTo>
                <a:lnTo>
                  <a:pt x="863" y="1204"/>
                </a:lnTo>
                <a:lnTo>
                  <a:pt x="863" y="1204"/>
                </a:lnTo>
                <a:lnTo>
                  <a:pt x="863" y="1203"/>
                </a:lnTo>
                <a:lnTo>
                  <a:pt x="863" y="1203"/>
                </a:lnTo>
                <a:lnTo>
                  <a:pt x="863" y="1201"/>
                </a:lnTo>
                <a:lnTo>
                  <a:pt x="863" y="1201"/>
                </a:lnTo>
                <a:lnTo>
                  <a:pt x="863" y="1201"/>
                </a:lnTo>
                <a:lnTo>
                  <a:pt x="863" y="1200"/>
                </a:lnTo>
                <a:lnTo>
                  <a:pt x="863" y="1200"/>
                </a:lnTo>
                <a:lnTo>
                  <a:pt x="863" y="1200"/>
                </a:lnTo>
                <a:lnTo>
                  <a:pt x="863" y="1199"/>
                </a:lnTo>
                <a:lnTo>
                  <a:pt x="865" y="1199"/>
                </a:lnTo>
                <a:lnTo>
                  <a:pt x="865" y="1199"/>
                </a:lnTo>
                <a:lnTo>
                  <a:pt x="866" y="1199"/>
                </a:lnTo>
                <a:lnTo>
                  <a:pt x="866" y="1199"/>
                </a:lnTo>
                <a:lnTo>
                  <a:pt x="866" y="1199"/>
                </a:lnTo>
                <a:lnTo>
                  <a:pt x="866" y="1197"/>
                </a:lnTo>
                <a:lnTo>
                  <a:pt x="865" y="1197"/>
                </a:lnTo>
                <a:lnTo>
                  <a:pt x="865" y="1197"/>
                </a:lnTo>
                <a:lnTo>
                  <a:pt x="865" y="1196"/>
                </a:lnTo>
                <a:lnTo>
                  <a:pt x="865" y="1196"/>
                </a:lnTo>
                <a:lnTo>
                  <a:pt x="866" y="1196"/>
                </a:lnTo>
                <a:lnTo>
                  <a:pt x="866" y="1195"/>
                </a:lnTo>
                <a:lnTo>
                  <a:pt x="866" y="1195"/>
                </a:lnTo>
                <a:lnTo>
                  <a:pt x="866" y="1193"/>
                </a:lnTo>
                <a:lnTo>
                  <a:pt x="866" y="1193"/>
                </a:lnTo>
                <a:lnTo>
                  <a:pt x="866" y="1193"/>
                </a:lnTo>
                <a:lnTo>
                  <a:pt x="866" y="1192"/>
                </a:lnTo>
                <a:lnTo>
                  <a:pt x="866" y="1192"/>
                </a:lnTo>
                <a:lnTo>
                  <a:pt x="866" y="1190"/>
                </a:lnTo>
                <a:lnTo>
                  <a:pt x="866" y="1190"/>
                </a:lnTo>
                <a:lnTo>
                  <a:pt x="866" y="1190"/>
                </a:lnTo>
                <a:lnTo>
                  <a:pt x="865" y="1189"/>
                </a:lnTo>
                <a:lnTo>
                  <a:pt x="865" y="1189"/>
                </a:lnTo>
                <a:lnTo>
                  <a:pt x="865" y="1188"/>
                </a:lnTo>
                <a:lnTo>
                  <a:pt x="865" y="1188"/>
                </a:lnTo>
                <a:lnTo>
                  <a:pt x="865" y="1188"/>
                </a:lnTo>
                <a:lnTo>
                  <a:pt x="865" y="1188"/>
                </a:lnTo>
                <a:lnTo>
                  <a:pt x="865" y="1186"/>
                </a:lnTo>
                <a:lnTo>
                  <a:pt x="865" y="1186"/>
                </a:lnTo>
                <a:lnTo>
                  <a:pt x="865" y="1186"/>
                </a:lnTo>
                <a:lnTo>
                  <a:pt x="865" y="1186"/>
                </a:lnTo>
                <a:lnTo>
                  <a:pt x="865" y="1185"/>
                </a:lnTo>
                <a:lnTo>
                  <a:pt x="865" y="1185"/>
                </a:lnTo>
                <a:lnTo>
                  <a:pt x="865" y="1185"/>
                </a:lnTo>
                <a:lnTo>
                  <a:pt x="865" y="1185"/>
                </a:lnTo>
                <a:lnTo>
                  <a:pt x="866" y="1185"/>
                </a:lnTo>
                <a:lnTo>
                  <a:pt x="866" y="1184"/>
                </a:lnTo>
                <a:lnTo>
                  <a:pt x="866" y="1184"/>
                </a:lnTo>
                <a:lnTo>
                  <a:pt x="866" y="1185"/>
                </a:lnTo>
                <a:lnTo>
                  <a:pt x="866" y="1184"/>
                </a:lnTo>
                <a:lnTo>
                  <a:pt x="866" y="1184"/>
                </a:lnTo>
                <a:lnTo>
                  <a:pt x="866" y="1184"/>
                </a:lnTo>
                <a:lnTo>
                  <a:pt x="867" y="1184"/>
                </a:lnTo>
                <a:lnTo>
                  <a:pt x="867" y="1182"/>
                </a:lnTo>
                <a:lnTo>
                  <a:pt x="867" y="1182"/>
                </a:lnTo>
                <a:lnTo>
                  <a:pt x="867" y="1184"/>
                </a:lnTo>
                <a:lnTo>
                  <a:pt x="867" y="1182"/>
                </a:lnTo>
                <a:lnTo>
                  <a:pt x="869" y="1182"/>
                </a:lnTo>
                <a:lnTo>
                  <a:pt x="869" y="1182"/>
                </a:lnTo>
                <a:lnTo>
                  <a:pt x="869" y="1182"/>
                </a:lnTo>
                <a:lnTo>
                  <a:pt x="869" y="1182"/>
                </a:lnTo>
                <a:lnTo>
                  <a:pt x="869" y="1181"/>
                </a:lnTo>
                <a:lnTo>
                  <a:pt x="869" y="1181"/>
                </a:lnTo>
                <a:lnTo>
                  <a:pt x="869" y="1181"/>
                </a:lnTo>
                <a:lnTo>
                  <a:pt x="869" y="1180"/>
                </a:lnTo>
                <a:lnTo>
                  <a:pt x="869" y="1180"/>
                </a:lnTo>
                <a:lnTo>
                  <a:pt x="870" y="1180"/>
                </a:lnTo>
                <a:lnTo>
                  <a:pt x="870" y="1180"/>
                </a:lnTo>
                <a:lnTo>
                  <a:pt x="870" y="1180"/>
                </a:lnTo>
                <a:lnTo>
                  <a:pt x="871" y="1180"/>
                </a:lnTo>
                <a:lnTo>
                  <a:pt x="871" y="1178"/>
                </a:lnTo>
                <a:lnTo>
                  <a:pt x="871" y="1178"/>
                </a:lnTo>
                <a:lnTo>
                  <a:pt x="871" y="1178"/>
                </a:lnTo>
                <a:lnTo>
                  <a:pt x="871" y="1178"/>
                </a:lnTo>
                <a:lnTo>
                  <a:pt x="871" y="1177"/>
                </a:lnTo>
                <a:lnTo>
                  <a:pt x="871" y="1177"/>
                </a:lnTo>
                <a:lnTo>
                  <a:pt x="873" y="1177"/>
                </a:lnTo>
                <a:lnTo>
                  <a:pt x="873" y="1177"/>
                </a:lnTo>
                <a:lnTo>
                  <a:pt x="873" y="1175"/>
                </a:lnTo>
                <a:lnTo>
                  <a:pt x="874" y="1175"/>
                </a:lnTo>
                <a:lnTo>
                  <a:pt x="874" y="1175"/>
                </a:lnTo>
                <a:lnTo>
                  <a:pt x="874" y="1175"/>
                </a:lnTo>
                <a:lnTo>
                  <a:pt x="874" y="1174"/>
                </a:lnTo>
                <a:lnTo>
                  <a:pt x="874" y="1174"/>
                </a:lnTo>
                <a:lnTo>
                  <a:pt x="874" y="1174"/>
                </a:lnTo>
                <a:lnTo>
                  <a:pt x="874" y="1174"/>
                </a:lnTo>
                <a:lnTo>
                  <a:pt x="874" y="1173"/>
                </a:lnTo>
                <a:lnTo>
                  <a:pt x="876" y="1173"/>
                </a:lnTo>
                <a:lnTo>
                  <a:pt x="876" y="1173"/>
                </a:lnTo>
                <a:lnTo>
                  <a:pt x="876" y="1173"/>
                </a:lnTo>
                <a:lnTo>
                  <a:pt x="876" y="1171"/>
                </a:lnTo>
                <a:lnTo>
                  <a:pt x="877" y="1171"/>
                </a:lnTo>
                <a:lnTo>
                  <a:pt x="877" y="1171"/>
                </a:lnTo>
                <a:lnTo>
                  <a:pt x="877" y="1171"/>
                </a:lnTo>
                <a:lnTo>
                  <a:pt x="877" y="1171"/>
                </a:lnTo>
                <a:lnTo>
                  <a:pt x="878" y="1171"/>
                </a:lnTo>
                <a:lnTo>
                  <a:pt x="878" y="1171"/>
                </a:lnTo>
                <a:lnTo>
                  <a:pt x="880" y="1170"/>
                </a:lnTo>
                <a:lnTo>
                  <a:pt x="880" y="1170"/>
                </a:lnTo>
                <a:lnTo>
                  <a:pt x="880" y="1170"/>
                </a:lnTo>
                <a:lnTo>
                  <a:pt x="881" y="1170"/>
                </a:lnTo>
                <a:lnTo>
                  <a:pt x="881" y="1170"/>
                </a:lnTo>
                <a:lnTo>
                  <a:pt x="882" y="1170"/>
                </a:lnTo>
                <a:lnTo>
                  <a:pt x="882" y="1170"/>
                </a:lnTo>
                <a:lnTo>
                  <a:pt x="882" y="1171"/>
                </a:lnTo>
                <a:lnTo>
                  <a:pt x="882" y="1171"/>
                </a:lnTo>
                <a:lnTo>
                  <a:pt x="882" y="1170"/>
                </a:lnTo>
                <a:lnTo>
                  <a:pt x="882" y="1170"/>
                </a:lnTo>
                <a:lnTo>
                  <a:pt x="882" y="1169"/>
                </a:lnTo>
                <a:lnTo>
                  <a:pt x="882" y="1169"/>
                </a:lnTo>
                <a:lnTo>
                  <a:pt x="881" y="1169"/>
                </a:lnTo>
                <a:lnTo>
                  <a:pt x="877" y="1167"/>
                </a:lnTo>
                <a:lnTo>
                  <a:pt x="877" y="1167"/>
                </a:lnTo>
                <a:lnTo>
                  <a:pt x="877" y="1167"/>
                </a:lnTo>
                <a:lnTo>
                  <a:pt x="877" y="1166"/>
                </a:lnTo>
                <a:lnTo>
                  <a:pt x="877" y="1166"/>
                </a:lnTo>
                <a:lnTo>
                  <a:pt x="877" y="1164"/>
                </a:lnTo>
                <a:lnTo>
                  <a:pt x="877" y="1163"/>
                </a:lnTo>
                <a:lnTo>
                  <a:pt x="876" y="1163"/>
                </a:lnTo>
                <a:lnTo>
                  <a:pt x="876" y="1162"/>
                </a:lnTo>
                <a:lnTo>
                  <a:pt x="874" y="1162"/>
                </a:lnTo>
                <a:lnTo>
                  <a:pt x="874" y="1160"/>
                </a:lnTo>
                <a:lnTo>
                  <a:pt x="874" y="1160"/>
                </a:lnTo>
                <a:lnTo>
                  <a:pt x="873" y="1160"/>
                </a:lnTo>
                <a:lnTo>
                  <a:pt x="873" y="1160"/>
                </a:lnTo>
                <a:lnTo>
                  <a:pt x="871" y="1160"/>
                </a:lnTo>
                <a:lnTo>
                  <a:pt x="871" y="1160"/>
                </a:lnTo>
                <a:lnTo>
                  <a:pt x="871" y="1160"/>
                </a:lnTo>
                <a:lnTo>
                  <a:pt x="870" y="1160"/>
                </a:lnTo>
                <a:lnTo>
                  <a:pt x="869" y="1160"/>
                </a:lnTo>
                <a:lnTo>
                  <a:pt x="863" y="1158"/>
                </a:lnTo>
                <a:lnTo>
                  <a:pt x="862" y="1158"/>
                </a:lnTo>
                <a:lnTo>
                  <a:pt x="860" y="1158"/>
                </a:lnTo>
                <a:lnTo>
                  <a:pt x="860" y="1156"/>
                </a:lnTo>
                <a:lnTo>
                  <a:pt x="859" y="1158"/>
                </a:lnTo>
                <a:lnTo>
                  <a:pt x="856" y="1158"/>
                </a:lnTo>
                <a:lnTo>
                  <a:pt x="855" y="1158"/>
                </a:lnTo>
                <a:lnTo>
                  <a:pt x="854" y="1158"/>
                </a:lnTo>
                <a:lnTo>
                  <a:pt x="851" y="1158"/>
                </a:lnTo>
                <a:lnTo>
                  <a:pt x="848" y="1158"/>
                </a:lnTo>
                <a:lnTo>
                  <a:pt x="845" y="1159"/>
                </a:lnTo>
                <a:lnTo>
                  <a:pt x="844" y="1159"/>
                </a:lnTo>
                <a:lnTo>
                  <a:pt x="843" y="1159"/>
                </a:lnTo>
                <a:lnTo>
                  <a:pt x="843" y="1159"/>
                </a:lnTo>
                <a:lnTo>
                  <a:pt x="839" y="1158"/>
                </a:lnTo>
                <a:lnTo>
                  <a:pt x="839" y="1158"/>
                </a:lnTo>
                <a:lnTo>
                  <a:pt x="836" y="1156"/>
                </a:lnTo>
                <a:lnTo>
                  <a:pt x="834" y="1156"/>
                </a:lnTo>
                <a:lnTo>
                  <a:pt x="834" y="1156"/>
                </a:lnTo>
                <a:lnTo>
                  <a:pt x="834" y="1156"/>
                </a:lnTo>
                <a:lnTo>
                  <a:pt x="833" y="1156"/>
                </a:lnTo>
                <a:lnTo>
                  <a:pt x="833" y="1156"/>
                </a:lnTo>
                <a:lnTo>
                  <a:pt x="833" y="1156"/>
                </a:lnTo>
                <a:lnTo>
                  <a:pt x="832" y="1155"/>
                </a:lnTo>
                <a:lnTo>
                  <a:pt x="830" y="1155"/>
                </a:lnTo>
                <a:lnTo>
                  <a:pt x="830" y="1155"/>
                </a:lnTo>
                <a:lnTo>
                  <a:pt x="830" y="1154"/>
                </a:lnTo>
                <a:lnTo>
                  <a:pt x="829" y="1154"/>
                </a:lnTo>
                <a:lnTo>
                  <a:pt x="828" y="1152"/>
                </a:lnTo>
                <a:lnTo>
                  <a:pt x="828" y="1152"/>
                </a:lnTo>
                <a:lnTo>
                  <a:pt x="828" y="1152"/>
                </a:lnTo>
                <a:lnTo>
                  <a:pt x="828" y="1152"/>
                </a:lnTo>
                <a:lnTo>
                  <a:pt x="828" y="1151"/>
                </a:lnTo>
                <a:lnTo>
                  <a:pt x="826" y="1151"/>
                </a:lnTo>
                <a:lnTo>
                  <a:pt x="826" y="1151"/>
                </a:lnTo>
                <a:lnTo>
                  <a:pt x="825" y="1149"/>
                </a:lnTo>
                <a:lnTo>
                  <a:pt x="825" y="1149"/>
                </a:lnTo>
                <a:lnTo>
                  <a:pt x="825" y="1149"/>
                </a:lnTo>
                <a:lnTo>
                  <a:pt x="824" y="1148"/>
                </a:lnTo>
                <a:lnTo>
                  <a:pt x="822" y="1147"/>
                </a:lnTo>
                <a:lnTo>
                  <a:pt x="822" y="1145"/>
                </a:lnTo>
                <a:lnTo>
                  <a:pt x="821" y="1145"/>
                </a:lnTo>
                <a:lnTo>
                  <a:pt x="821" y="1145"/>
                </a:lnTo>
                <a:lnTo>
                  <a:pt x="819" y="1145"/>
                </a:lnTo>
                <a:lnTo>
                  <a:pt x="819" y="1145"/>
                </a:lnTo>
                <a:lnTo>
                  <a:pt x="819" y="1145"/>
                </a:lnTo>
                <a:lnTo>
                  <a:pt x="817" y="1147"/>
                </a:lnTo>
                <a:lnTo>
                  <a:pt x="817" y="1147"/>
                </a:lnTo>
                <a:lnTo>
                  <a:pt x="817" y="1147"/>
                </a:lnTo>
                <a:lnTo>
                  <a:pt x="817" y="1145"/>
                </a:lnTo>
                <a:lnTo>
                  <a:pt x="815" y="1145"/>
                </a:lnTo>
                <a:lnTo>
                  <a:pt x="815" y="1145"/>
                </a:lnTo>
                <a:lnTo>
                  <a:pt x="814" y="1145"/>
                </a:lnTo>
                <a:lnTo>
                  <a:pt x="814" y="1144"/>
                </a:lnTo>
                <a:lnTo>
                  <a:pt x="814" y="1144"/>
                </a:lnTo>
                <a:lnTo>
                  <a:pt x="814" y="1144"/>
                </a:lnTo>
                <a:lnTo>
                  <a:pt x="814" y="1143"/>
                </a:lnTo>
                <a:lnTo>
                  <a:pt x="814" y="1143"/>
                </a:lnTo>
                <a:lnTo>
                  <a:pt x="814" y="1141"/>
                </a:lnTo>
                <a:lnTo>
                  <a:pt x="814" y="1141"/>
                </a:lnTo>
                <a:lnTo>
                  <a:pt x="814" y="1141"/>
                </a:lnTo>
                <a:lnTo>
                  <a:pt x="814" y="1141"/>
                </a:lnTo>
                <a:lnTo>
                  <a:pt x="814" y="1140"/>
                </a:lnTo>
                <a:lnTo>
                  <a:pt x="813" y="1140"/>
                </a:lnTo>
                <a:lnTo>
                  <a:pt x="813" y="1140"/>
                </a:lnTo>
                <a:lnTo>
                  <a:pt x="811" y="1140"/>
                </a:lnTo>
                <a:lnTo>
                  <a:pt x="811" y="1140"/>
                </a:lnTo>
                <a:lnTo>
                  <a:pt x="811" y="1139"/>
                </a:lnTo>
                <a:lnTo>
                  <a:pt x="811" y="1139"/>
                </a:lnTo>
                <a:lnTo>
                  <a:pt x="811" y="1139"/>
                </a:lnTo>
                <a:lnTo>
                  <a:pt x="811" y="1139"/>
                </a:lnTo>
                <a:lnTo>
                  <a:pt x="810" y="1139"/>
                </a:lnTo>
                <a:lnTo>
                  <a:pt x="810" y="1137"/>
                </a:lnTo>
                <a:lnTo>
                  <a:pt x="808" y="1137"/>
                </a:lnTo>
                <a:lnTo>
                  <a:pt x="808" y="1137"/>
                </a:lnTo>
                <a:lnTo>
                  <a:pt x="807" y="1137"/>
                </a:lnTo>
                <a:lnTo>
                  <a:pt x="807" y="1137"/>
                </a:lnTo>
                <a:lnTo>
                  <a:pt x="807" y="1136"/>
                </a:lnTo>
                <a:lnTo>
                  <a:pt x="806" y="1136"/>
                </a:lnTo>
                <a:lnTo>
                  <a:pt x="803" y="1136"/>
                </a:lnTo>
                <a:lnTo>
                  <a:pt x="798" y="1133"/>
                </a:lnTo>
                <a:lnTo>
                  <a:pt x="793" y="1132"/>
                </a:lnTo>
                <a:lnTo>
                  <a:pt x="792" y="1132"/>
                </a:lnTo>
                <a:lnTo>
                  <a:pt x="792" y="1130"/>
                </a:lnTo>
                <a:lnTo>
                  <a:pt x="791" y="1130"/>
                </a:lnTo>
                <a:lnTo>
                  <a:pt x="789" y="1130"/>
                </a:lnTo>
                <a:lnTo>
                  <a:pt x="789" y="1130"/>
                </a:lnTo>
                <a:lnTo>
                  <a:pt x="788" y="1129"/>
                </a:lnTo>
                <a:lnTo>
                  <a:pt x="787" y="1129"/>
                </a:lnTo>
                <a:lnTo>
                  <a:pt x="787" y="1129"/>
                </a:lnTo>
                <a:lnTo>
                  <a:pt x="787" y="1129"/>
                </a:lnTo>
                <a:lnTo>
                  <a:pt x="787" y="1128"/>
                </a:lnTo>
                <a:lnTo>
                  <a:pt x="785" y="1128"/>
                </a:lnTo>
                <a:lnTo>
                  <a:pt x="785" y="1128"/>
                </a:lnTo>
                <a:lnTo>
                  <a:pt x="784" y="1128"/>
                </a:lnTo>
                <a:lnTo>
                  <a:pt x="784" y="1128"/>
                </a:lnTo>
                <a:lnTo>
                  <a:pt x="782" y="1128"/>
                </a:lnTo>
                <a:lnTo>
                  <a:pt x="781" y="1126"/>
                </a:lnTo>
                <a:lnTo>
                  <a:pt x="781" y="1126"/>
                </a:lnTo>
                <a:lnTo>
                  <a:pt x="780" y="1125"/>
                </a:lnTo>
                <a:lnTo>
                  <a:pt x="778" y="1125"/>
                </a:lnTo>
                <a:lnTo>
                  <a:pt x="778" y="1125"/>
                </a:lnTo>
                <a:lnTo>
                  <a:pt x="778" y="1125"/>
                </a:lnTo>
                <a:lnTo>
                  <a:pt x="777" y="1125"/>
                </a:lnTo>
                <a:lnTo>
                  <a:pt x="777" y="1123"/>
                </a:lnTo>
                <a:lnTo>
                  <a:pt x="776" y="1123"/>
                </a:lnTo>
                <a:lnTo>
                  <a:pt x="776" y="1123"/>
                </a:lnTo>
                <a:lnTo>
                  <a:pt x="776" y="1122"/>
                </a:lnTo>
                <a:lnTo>
                  <a:pt x="774" y="1122"/>
                </a:lnTo>
                <a:lnTo>
                  <a:pt x="774" y="1122"/>
                </a:lnTo>
                <a:lnTo>
                  <a:pt x="773" y="1122"/>
                </a:lnTo>
                <a:lnTo>
                  <a:pt x="773" y="1121"/>
                </a:lnTo>
                <a:lnTo>
                  <a:pt x="773" y="1121"/>
                </a:lnTo>
                <a:lnTo>
                  <a:pt x="772" y="1121"/>
                </a:lnTo>
                <a:lnTo>
                  <a:pt x="772" y="1119"/>
                </a:lnTo>
                <a:lnTo>
                  <a:pt x="770" y="1119"/>
                </a:lnTo>
                <a:lnTo>
                  <a:pt x="770" y="1119"/>
                </a:lnTo>
                <a:lnTo>
                  <a:pt x="770" y="1119"/>
                </a:lnTo>
                <a:lnTo>
                  <a:pt x="769" y="1118"/>
                </a:lnTo>
                <a:lnTo>
                  <a:pt x="769" y="1118"/>
                </a:lnTo>
                <a:lnTo>
                  <a:pt x="767" y="1118"/>
                </a:lnTo>
                <a:lnTo>
                  <a:pt x="767" y="1117"/>
                </a:lnTo>
                <a:lnTo>
                  <a:pt x="767" y="1117"/>
                </a:lnTo>
                <a:lnTo>
                  <a:pt x="766" y="1117"/>
                </a:lnTo>
                <a:lnTo>
                  <a:pt x="766" y="1117"/>
                </a:lnTo>
                <a:lnTo>
                  <a:pt x="765" y="1115"/>
                </a:lnTo>
                <a:lnTo>
                  <a:pt x="765" y="1115"/>
                </a:lnTo>
                <a:lnTo>
                  <a:pt x="765" y="1114"/>
                </a:lnTo>
                <a:lnTo>
                  <a:pt x="763" y="1114"/>
                </a:lnTo>
                <a:lnTo>
                  <a:pt x="762" y="1114"/>
                </a:lnTo>
                <a:lnTo>
                  <a:pt x="762" y="1114"/>
                </a:lnTo>
                <a:lnTo>
                  <a:pt x="762" y="1113"/>
                </a:lnTo>
                <a:lnTo>
                  <a:pt x="761" y="1111"/>
                </a:lnTo>
                <a:lnTo>
                  <a:pt x="759" y="1111"/>
                </a:lnTo>
                <a:lnTo>
                  <a:pt x="759" y="1111"/>
                </a:lnTo>
                <a:lnTo>
                  <a:pt x="758" y="1111"/>
                </a:lnTo>
                <a:lnTo>
                  <a:pt x="758" y="1110"/>
                </a:lnTo>
                <a:lnTo>
                  <a:pt x="756" y="1110"/>
                </a:lnTo>
                <a:lnTo>
                  <a:pt x="755" y="1108"/>
                </a:lnTo>
                <a:lnTo>
                  <a:pt x="752" y="1106"/>
                </a:lnTo>
                <a:lnTo>
                  <a:pt x="752" y="1106"/>
                </a:lnTo>
                <a:lnTo>
                  <a:pt x="752" y="1106"/>
                </a:lnTo>
                <a:lnTo>
                  <a:pt x="751" y="1106"/>
                </a:lnTo>
                <a:lnTo>
                  <a:pt x="751" y="1106"/>
                </a:lnTo>
                <a:lnTo>
                  <a:pt x="751" y="1106"/>
                </a:lnTo>
                <a:lnTo>
                  <a:pt x="751" y="1106"/>
                </a:lnTo>
                <a:lnTo>
                  <a:pt x="750" y="1104"/>
                </a:lnTo>
                <a:lnTo>
                  <a:pt x="750" y="1104"/>
                </a:lnTo>
                <a:lnTo>
                  <a:pt x="748" y="1104"/>
                </a:lnTo>
                <a:lnTo>
                  <a:pt x="748" y="1104"/>
                </a:lnTo>
                <a:lnTo>
                  <a:pt x="748" y="1103"/>
                </a:lnTo>
                <a:lnTo>
                  <a:pt x="747" y="1103"/>
                </a:lnTo>
                <a:lnTo>
                  <a:pt x="747" y="1103"/>
                </a:lnTo>
                <a:lnTo>
                  <a:pt x="747" y="1103"/>
                </a:lnTo>
                <a:lnTo>
                  <a:pt x="746" y="1103"/>
                </a:lnTo>
                <a:lnTo>
                  <a:pt x="746" y="1103"/>
                </a:lnTo>
                <a:lnTo>
                  <a:pt x="746" y="1103"/>
                </a:lnTo>
                <a:lnTo>
                  <a:pt x="744" y="1102"/>
                </a:lnTo>
                <a:lnTo>
                  <a:pt x="743" y="1102"/>
                </a:lnTo>
                <a:lnTo>
                  <a:pt x="743" y="1102"/>
                </a:lnTo>
                <a:lnTo>
                  <a:pt x="741" y="1102"/>
                </a:lnTo>
                <a:lnTo>
                  <a:pt x="737" y="1102"/>
                </a:lnTo>
                <a:lnTo>
                  <a:pt x="735" y="1100"/>
                </a:lnTo>
                <a:lnTo>
                  <a:pt x="730" y="1100"/>
                </a:lnTo>
                <a:lnTo>
                  <a:pt x="728" y="1100"/>
                </a:lnTo>
                <a:lnTo>
                  <a:pt x="726" y="1100"/>
                </a:lnTo>
                <a:lnTo>
                  <a:pt x="726" y="1100"/>
                </a:lnTo>
                <a:lnTo>
                  <a:pt x="726" y="1100"/>
                </a:lnTo>
                <a:lnTo>
                  <a:pt x="725" y="1100"/>
                </a:lnTo>
                <a:lnTo>
                  <a:pt x="725" y="1099"/>
                </a:lnTo>
                <a:lnTo>
                  <a:pt x="725" y="1099"/>
                </a:lnTo>
                <a:lnTo>
                  <a:pt x="725" y="1099"/>
                </a:lnTo>
                <a:lnTo>
                  <a:pt x="724" y="1099"/>
                </a:lnTo>
                <a:lnTo>
                  <a:pt x="724" y="1097"/>
                </a:lnTo>
                <a:lnTo>
                  <a:pt x="724" y="1097"/>
                </a:lnTo>
                <a:lnTo>
                  <a:pt x="722" y="1097"/>
                </a:lnTo>
                <a:lnTo>
                  <a:pt x="722" y="1097"/>
                </a:lnTo>
                <a:lnTo>
                  <a:pt x="721" y="1099"/>
                </a:lnTo>
                <a:lnTo>
                  <a:pt x="721" y="1099"/>
                </a:lnTo>
                <a:lnTo>
                  <a:pt x="721" y="1099"/>
                </a:lnTo>
                <a:lnTo>
                  <a:pt x="720" y="1097"/>
                </a:lnTo>
                <a:lnTo>
                  <a:pt x="718" y="1097"/>
                </a:lnTo>
                <a:lnTo>
                  <a:pt x="717" y="1096"/>
                </a:lnTo>
                <a:lnTo>
                  <a:pt x="715" y="1096"/>
                </a:lnTo>
                <a:lnTo>
                  <a:pt x="715" y="1095"/>
                </a:lnTo>
                <a:lnTo>
                  <a:pt x="714" y="1095"/>
                </a:lnTo>
                <a:lnTo>
                  <a:pt x="714" y="1095"/>
                </a:lnTo>
                <a:lnTo>
                  <a:pt x="713" y="1095"/>
                </a:lnTo>
                <a:lnTo>
                  <a:pt x="713" y="1095"/>
                </a:lnTo>
                <a:lnTo>
                  <a:pt x="713" y="1093"/>
                </a:lnTo>
                <a:lnTo>
                  <a:pt x="713" y="1091"/>
                </a:lnTo>
                <a:lnTo>
                  <a:pt x="713" y="1089"/>
                </a:lnTo>
                <a:lnTo>
                  <a:pt x="711" y="1088"/>
                </a:lnTo>
                <a:lnTo>
                  <a:pt x="711" y="1088"/>
                </a:lnTo>
                <a:lnTo>
                  <a:pt x="711" y="1087"/>
                </a:lnTo>
                <a:lnTo>
                  <a:pt x="710" y="1087"/>
                </a:lnTo>
                <a:lnTo>
                  <a:pt x="710" y="1085"/>
                </a:lnTo>
                <a:lnTo>
                  <a:pt x="709" y="1084"/>
                </a:lnTo>
                <a:lnTo>
                  <a:pt x="709" y="1084"/>
                </a:lnTo>
                <a:lnTo>
                  <a:pt x="709" y="1082"/>
                </a:lnTo>
                <a:lnTo>
                  <a:pt x="709" y="1082"/>
                </a:lnTo>
                <a:lnTo>
                  <a:pt x="707" y="1081"/>
                </a:lnTo>
                <a:lnTo>
                  <a:pt x="707" y="1081"/>
                </a:lnTo>
                <a:lnTo>
                  <a:pt x="706" y="1081"/>
                </a:lnTo>
                <a:lnTo>
                  <a:pt x="706" y="1081"/>
                </a:lnTo>
                <a:lnTo>
                  <a:pt x="704" y="1081"/>
                </a:lnTo>
                <a:lnTo>
                  <a:pt x="704" y="1081"/>
                </a:lnTo>
                <a:lnTo>
                  <a:pt x="704" y="1080"/>
                </a:lnTo>
                <a:lnTo>
                  <a:pt x="703" y="1080"/>
                </a:lnTo>
                <a:lnTo>
                  <a:pt x="703" y="1080"/>
                </a:lnTo>
                <a:lnTo>
                  <a:pt x="703" y="1078"/>
                </a:lnTo>
                <a:lnTo>
                  <a:pt x="702" y="1078"/>
                </a:lnTo>
                <a:lnTo>
                  <a:pt x="702" y="1078"/>
                </a:lnTo>
                <a:lnTo>
                  <a:pt x="702" y="1078"/>
                </a:lnTo>
                <a:lnTo>
                  <a:pt x="700" y="1078"/>
                </a:lnTo>
                <a:lnTo>
                  <a:pt x="700" y="1078"/>
                </a:lnTo>
                <a:lnTo>
                  <a:pt x="700" y="1077"/>
                </a:lnTo>
                <a:lnTo>
                  <a:pt x="700" y="1076"/>
                </a:lnTo>
                <a:lnTo>
                  <a:pt x="700" y="1076"/>
                </a:lnTo>
                <a:lnTo>
                  <a:pt x="699" y="1076"/>
                </a:lnTo>
                <a:lnTo>
                  <a:pt x="699" y="1076"/>
                </a:lnTo>
                <a:lnTo>
                  <a:pt x="699" y="1074"/>
                </a:lnTo>
                <a:lnTo>
                  <a:pt x="698" y="1073"/>
                </a:lnTo>
                <a:lnTo>
                  <a:pt x="696" y="1073"/>
                </a:lnTo>
                <a:lnTo>
                  <a:pt x="696" y="1073"/>
                </a:lnTo>
                <a:lnTo>
                  <a:pt x="696" y="1073"/>
                </a:lnTo>
                <a:lnTo>
                  <a:pt x="695" y="1073"/>
                </a:lnTo>
                <a:lnTo>
                  <a:pt x="695" y="1073"/>
                </a:lnTo>
                <a:lnTo>
                  <a:pt x="694" y="1073"/>
                </a:lnTo>
                <a:lnTo>
                  <a:pt x="694" y="1073"/>
                </a:lnTo>
                <a:lnTo>
                  <a:pt x="694" y="1071"/>
                </a:lnTo>
                <a:lnTo>
                  <a:pt x="694" y="1071"/>
                </a:lnTo>
                <a:lnTo>
                  <a:pt x="692" y="1071"/>
                </a:lnTo>
                <a:lnTo>
                  <a:pt x="692" y="1071"/>
                </a:lnTo>
                <a:lnTo>
                  <a:pt x="691" y="1071"/>
                </a:lnTo>
                <a:lnTo>
                  <a:pt x="691" y="1071"/>
                </a:lnTo>
                <a:lnTo>
                  <a:pt x="691" y="1071"/>
                </a:lnTo>
                <a:lnTo>
                  <a:pt x="689" y="1071"/>
                </a:lnTo>
                <a:lnTo>
                  <a:pt x="689" y="1071"/>
                </a:lnTo>
                <a:lnTo>
                  <a:pt x="688" y="1071"/>
                </a:lnTo>
                <a:lnTo>
                  <a:pt x="688" y="1071"/>
                </a:lnTo>
                <a:lnTo>
                  <a:pt x="688" y="1071"/>
                </a:lnTo>
                <a:lnTo>
                  <a:pt x="687" y="1071"/>
                </a:lnTo>
                <a:lnTo>
                  <a:pt x="687" y="1071"/>
                </a:lnTo>
                <a:lnTo>
                  <a:pt x="685" y="1071"/>
                </a:lnTo>
                <a:lnTo>
                  <a:pt x="685" y="1071"/>
                </a:lnTo>
                <a:lnTo>
                  <a:pt x="685" y="1073"/>
                </a:lnTo>
                <a:lnTo>
                  <a:pt x="684" y="1073"/>
                </a:lnTo>
                <a:lnTo>
                  <a:pt x="684" y="1071"/>
                </a:lnTo>
                <a:lnTo>
                  <a:pt x="684" y="1071"/>
                </a:lnTo>
                <a:lnTo>
                  <a:pt x="683" y="1071"/>
                </a:lnTo>
                <a:lnTo>
                  <a:pt x="683" y="1071"/>
                </a:lnTo>
                <a:lnTo>
                  <a:pt x="683" y="1071"/>
                </a:lnTo>
                <a:lnTo>
                  <a:pt x="683" y="1071"/>
                </a:lnTo>
                <a:lnTo>
                  <a:pt x="683" y="1071"/>
                </a:lnTo>
                <a:lnTo>
                  <a:pt x="681" y="1071"/>
                </a:lnTo>
                <a:lnTo>
                  <a:pt x="681" y="1071"/>
                </a:lnTo>
                <a:lnTo>
                  <a:pt x="680" y="1073"/>
                </a:lnTo>
                <a:lnTo>
                  <a:pt x="680" y="1073"/>
                </a:lnTo>
                <a:lnTo>
                  <a:pt x="680" y="1073"/>
                </a:lnTo>
                <a:lnTo>
                  <a:pt x="678" y="1073"/>
                </a:lnTo>
                <a:lnTo>
                  <a:pt x="678" y="1073"/>
                </a:lnTo>
                <a:lnTo>
                  <a:pt x="677" y="1073"/>
                </a:lnTo>
                <a:lnTo>
                  <a:pt x="677" y="1071"/>
                </a:lnTo>
                <a:lnTo>
                  <a:pt x="677" y="1071"/>
                </a:lnTo>
                <a:lnTo>
                  <a:pt x="677" y="1071"/>
                </a:lnTo>
                <a:lnTo>
                  <a:pt x="677" y="1070"/>
                </a:lnTo>
                <a:lnTo>
                  <a:pt x="676" y="1070"/>
                </a:lnTo>
                <a:lnTo>
                  <a:pt x="676" y="1070"/>
                </a:lnTo>
                <a:lnTo>
                  <a:pt x="677" y="1069"/>
                </a:lnTo>
                <a:lnTo>
                  <a:pt x="677" y="1069"/>
                </a:lnTo>
                <a:lnTo>
                  <a:pt x="677" y="1067"/>
                </a:lnTo>
                <a:lnTo>
                  <a:pt x="676" y="1067"/>
                </a:lnTo>
                <a:lnTo>
                  <a:pt x="676" y="1067"/>
                </a:lnTo>
                <a:lnTo>
                  <a:pt x="674" y="1067"/>
                </a:lnTo>
                <a:lnTo>
                  <a:pt x="674" y="1067"/>
                </a:lnTo>
                <a:lnTo>
                  <a:pt x="674" y="1067"/>
                </a:lnTo>
                <a:lnTo>
                  <a:pt x="674" y="1067"/>
                </a:lnTo>
                <a:lnTo>
                  <a:pt x="673" y="1067"/>
                </a:lnTo>
                <a:lnTo>
                  <a:pt x="673" y="1066"/>
                </a:lnTo>
                <a:lnTo>
                  <a:pt x="672" y="1066"/>
                </a:lnTo>
                <a:lnTo>
                  <a:pt x="672" y="1066"/>
                </a:lnTo>
                <a:lnTo>
                  <a:pt x="672" y="1065"/>
                </a:lnTo>
                <a:lnTo>
                  <a:pt x="672" y="1065"/>
                </a:lnTo>
                <a:lnTo>
                  <a:pt x="672" y="1065"/>
                </a:lnTo>
                <a:lnTo>
                  <a:pt x="672" y="1063"/>
                </a:lnTo>
                <a:lnTo>
                  <a:pt x="670" y="1063"/>
                </a:lnTo>
                <a:lnTo>
                  <a:pt x="670" y="1063"/>
                </a:lnTo>
                <a:lnTo>
                  <a:pt x="670" y="1062"/>
                </a:lnTo>
                <a:lnTo>
                  <a:pt x="670" y="1062"/>
                </a:lnTo>
                <a:lnTo>
                  <a:pt x="669" y="1062"/>
                </a:lnTo>
                <a:lnTo>
                  <a:pt x="669" y="1062"/>
                </a:lnTo>
                <a:lnTo>
                  <a:pt x="669" y="1062"/>
                </a:lnTo>
                <a:lnTo>
                  <a:pt x="669" y="1061"/>
                </a:lnTo>
                <a:lnTo>
                  <a:pt x="669" y="1061"/>
                </a:lnTo>
                <a:lnTo>
                  <a:pt x="669" y="1061"/>
                </a:lnTo>
                <a:lnTo>
                  <a:pt x="669" y="1059"/>
                </a:lnTo>
                <a:lnTo>
                  <a:pt x="668" y="1059"/>
                </a:lnTo>
                <a:lnTo>
                  <a:pt x="668" y="1059"/>
                </a:lnTo>
                <a:lnTo>
                  <a:pt x="666" y="1059"/>
                </a:lnTo>
                <a:lnTo>
                  <a:pt x="666" y="1058"/>
                </a:lnTo>
                <a:lnTo>
                  <a:pt x="666" y="1058"/>
                </a:lnTo>
                <a:lnTo>
                  <a:pt x="666" y="1056"/>
                </a:lnTo>
                <a:lnTo>
                  <a:pt x="666" y="1056"/>
                </a:lnTo>
                <a:lnTo>
                  <a:pt x="666" y="1055"/>
                </a:lnTo>
                <a:lnTo>
                  <a:pt x="666" y="1055"/>
                </a:lnTo>
                <a:lnTo>
                  <a:pt x="666" y="1055"/>
                </a:lnTo>
                <a:lnTo>
                  <a:pt x="666" y="1055"/>
                </a:lnTo>
                <a:lnTo>
                  <a:pt x="665" y="1054"/>
                </a:lnTo>
                <a:lnTo>
                  <a:pt x="665" y="1054"/>
                </a:lnTo>
                <a:lnTo>
                  <a:pt x="665" y="1054"/>
                </a:lnTo>
                <a:lnTo>
                  <a:pt x="666" y="1054"/>
                </a:lnTo>
                <a:lnTo>
                  <a:pt x="666" y="1054"/>
                </a:lnTo>
                <a:lnTo>
                  <a:pt x="668" y="1054"/>
                </a:lnTo>
                <a:lnTo>
                  <a:pt x="668" y="1052"/>
                </a:lnTo>
                <a:lnTo>
                  <a:pt x="668" y="1051"/>
                </a:lnTo>
                <a:lnTo>
                  <a:pt x="668" y="1051"/>
                </a:lnTo>
                <a:lnTo>
                  <a:pt x="668" y="1050"/>
                </a:lnTo>
                <a:lnTo>
                  <a:pt x="668" y="1050"/>
                </a:lnTo>
                <a:lnTo>
                  <a:pt x="669" y="1048"/>
                </a:lnTo>
                <a:lnTo>
                  <a:pt x="669" y="1048"/>
                </a:lnTo>
                <a:lnTo>
                  <a:pt x="668" y="1047"/>
                </a:lnTo>
                <a:lnTo>
                  <a:pt x="668" y="1047"/>
                </a:lnTo>
                <a:lnTo>
                  <a:pt x="669" y="1045"/>
                </a:lnTo>
                <a:lnTo>
                  <a:pt x="669" y="1045"/>
                </a:lnTo>
                <a:lnTo>
                  <a:pt x="669" y="1044"/>
                </a:lnTo>
                <a:lnTo>
                  <a:pt x="669" y="1044"/>
                </a:lnTo>
                <a:lnTo>
                  <a:pt x="669" y="1043"/>
                </a:lnTo>
                <a:lnTo>
                  <a:pt x="669" y="1043"/>
                </a:lnTo>
                <a:lnTo>
                  <a:pt x="668" y="1043"/>
                </a:lnTo>
                <a:lnTo>
                  <a:pt x="668" y="1041"/>
                </a:lnTo>
                <a:lnTo>
                  <a:pt x="668" y="1041"/>
                </a:lnTo>
                <a:lnTo>
                  <a:pt x="666" y="1041"/>
                </a:lnTo>
                <a:lnTo>
                  <a:pt x="666" y="1040"/>
                </a:lnTo>
                <a:lnTo>
                  <a:pt x="666" y="1040"/>
                </a:lnTo>
                <a:lnTo>
                  <a:pt x="666" y="1040"/>
                </a:lnTo>
                <a:lnTo>
                  <a:pt x="666" y="1039"/>
                </a:lnTo>
                <a:lnTo>
                  <a:pt x="666" y="1039"/>
                </a:lnTo>
                <a:lnTo>
                  <a:pt x="666" y="1039"/>
                </a:lnTo>
                <a:lnTo>
                  <a:pt x="666" y="1037"/>
                </a:lnTo>
                <a:lnTo>
                  <a:pt x="665" y="1037"/>
                </a:lnTo>
                <a:lnTo>
                  <a:pt x="665" y="1037"/>
                </a:lnTo>
                <a:lnTo>
                  <a:pt x="665" y="1037"/>
                </a:lnTo>
                <a:lnTo>
                  <a:pt x="663" y="1037"/>
                </a:lnTo>
                <a:lnTo>
                  <a:pt x="663" y="1037"/>
                </a:lnTo>
                <a:lnTo>
                  <a:pt x="663" y="1037"/>
                </a:lnTo>
                <a:lnTo>
                  <a:pt x="663" y="1037"/>
                </a:lnTo>
                <a:lnTo>
                  <a:pt x="663" y="1036"/>
                </a:lnTo>
                <a:lnTo>
                  <a:pt x="662" y="1036"/>
                </a:lnTo>
                <a:lnTo>
                  <a:pt x="662" y="1036"/>
                </a:lnTo>
                <a:lnTo>
                  <a:pt x="661" y="1036"/>
                </a:lnTo>
                <a:lnTo>
                  <a:pt x="661" y="1036"/>
                </a:lnTo>
                <a:lnTo>
                  <a:pt x="661" y="1036"/>
                </a:lnTo>
                <a:lnTo>
                  <a:pt x="661" y="1035"/>
                </a:lnTo>
                <a:lnTo>
                  <a:pt x="661" y="1035"/>
                </a:lnTo>
                <a:lnTo>
                  <a:pt x="661" y="1035"/>
                </a:lnTo>
                <a:lnTo>
                  <a:pt x="661" y="1035"/>
                </a:lnTo>
                <a:lnTo>
                  <a:pt x="662" y="1035"/>
                </a:lnTo>
                <a:lnTo>
                  <a:pt x="662" y="1035"/>
                </a:lnTo>
                <a:lnTo>
                  <a:pt x="663" y="1035"/>
                </a:lnTo>
                <a:lnTo>
                  <a:pt x="663" y="1033"/>
                </a:lnTo>
                <a:lnTo>
                  <a:pt x="663" y="1033"/>
                </a:lnTo>
                <a:lnTo>
                  <a:pt x="663" y="1033"/>
                </a:lnTo>
                <a:lnTo>
                  <a:pt x="663" y="1032"/>
                </a:lnTo>
                <a:lnTo>
                  <a:pt x="662" y="1032"/>
                </a:lnTo>
                <a:lnTo>
                  <a:pt x="662" y="1032"/>
                </a:lnTo>
                <a:lnTo>
                  <a:pt x="661" y="1032"/>
                </a:lnTo>
                <a:lnTo>
                  <a:pt x="661" y="1032"/>
                </a:lnTo>
                <a:lnTo>
                  <a:pt x="661" y="1030"/>
                </a:lnTo>
                <a:lnTo>
                  <a:pt x="661" y="1029"/>
                </a:lnTo>
                <a:lnTo>
                  <a:pt x="661" y="1029"/>
                </a:lnTo>
                <a:lnTo>
                  <a:pt x="662" y="1029"/>
                </a:lnTo>
                <a:lnTo>
                  <a:pt x="662" y="1029"/>
                </a:lnTo>
                <a:lnTo>
                  <a:pt x="662" y="1028"/>
                </a:lnTo>
                <a:lnTo>
                  <a:pt x="662" y="1028"/>
                </a:lnTo>
                <a:lnTo>
                  <a:pt x="662" y="1028"/>
                </a:lnTo>
                <a:lnTo>
                  <a:pt x="661" y="1028"/>
                </a:lnTo>
                <a:lnTo>
                  <a:pt x="661" y="1026"/>
                </a:lnTo>
                <a:lnTo>
                  <a:pt x="661" y="1026"/>
                </a:lnTo>
                <a:lnTo>
                  <a:pt x="661" y="1026"/>
                </a:lnTo>
                <a:lnTo>
                  <a:pt x="661" y="1026"/>
                </a:lnTo>
                <a:lnTo>
                  <a:pt x="661" y="1025"/>
                </a:lnTo>
                <a:lnTo>
                  <a:pt x="662" y="1024"/>
                </a:lnTo>
                <a:lnTo>
                  <a:pt x="663" y="1022"/>
                </a:lnTo>
                <a:lnTo>
                  <a:pt x="663" y="1022"/>
                </a:lnTo>
                <a:lnTo>
                  <a:pt x="665" y="1022"/>
                </a:lnTo>
                <a:lnTo>
                  <a:pt x="665" y="1021"/>
                </a:lnTo>
                <a:lnTo>
                  <a:pt x="665" y="1021"/>
                </a:lnTo>
                <a:lnTo>
                  <a:pt x="665" y="1021"/>
                </a:lnTo>
                <a:lnTo>
                  <a:pt x="665" y="1021"/>
                </a:lnTo>
                <a:lnTo>
                  <a:pt x="665" y="1019"/>
                </a:lnTo>
                <a:lnTo>
                  <a:pt x="663" y="1019"/>
                </a:lnTo>
                <a:lnTo>
                  <a:pt x="663" y="1018"/>
                </a:lnTo>
                <a:lnTo>
                  <a:pt x="665" y="1018"/>
                </a:lnTo>
                <a:lnTo>
                  <a:pt x="665" y="1018"/>
                </a:lnTo>
                <a:lnTo>
                  <a:pt x="665" y="1018"/>
                </a:lnTo>
                <a:lnTo>
                  <a:pt x="665" y="1018"/>
                </a:lnTo>
                <a:lnTo>
                  <a:pt x="665" y="1017"/>
                </a:lnTo>
                <a:lnTo>
                  <a:pt x="666" y="1017"/>
                </a:lnTo>
                <a:lnTo>
                  <a:pt x="666" y="1015"/>
                </a:lnTo>
                <a:lnTo>
                  <a:pt x="666" y="1015"/>
                </a:lnTo>
                <a:lnTo>
                  <a:pt x="666" y="1015"/>
                </a:lnTo>
                <a:lnTo>
                  <a:pt x="668" y="1014"/>
                </a:lnTo>
                <a:lnTo>
                  <a:pt x="668" y="1014"/>
                </a:lnTo>
                <a:lnTo>
                  <a:pt x="668" y="1013"/>
                </a:lnTo>
                <a:lnTo>
                  <a:pt x="668" y="1013"/>
                </a:lnTo>
                <a:lnTo>
                  <a:pt x="668" y="1013"/>
                </a:lnTo>
                <a:lnTo>
                  <a:pt x="666" y="1013"/>
                </a:lnTo>
                <a:lnTo>
                  <a:pt x="666" y="1013"/>
                </a:lnTo>
                <a:lnTo>
                  <a:pt x="666" y="1013"/>
                </a:lnTo>
                <a:lnTo>
                  <a:pt x="665" y="1013"/>
                </a:lnTo>
                <a:lnTo>
                  <a:pt x="665" y="1013"/>
                </a:lnTo>
                <a:lnTo>
                  <a:pt x="665" y="1013"/>
                </a:lnTo>
                <a:lnTo>
                  <a:pt x="665" y="1011"/>
                </a:lnTo>
                <a:lnTo>
                  <a:pt x="665" y="1011"/>
                </a:lnTo>
                <a:lnTo>
                  <a:pt x="665" y="1010"/>
                </a:lnTo>
                <a:lnTo>
                  <a:pt x="665" y="1010"/>
                </a:lnTo>
                <a:lnTo>
                  <a:pt x="666" y="1010"/>
                </a:lnTo>
                <a:lnTo>
                  <a:pt x="666" y="1009"/>
                </a:lnTo>
                <a:lnTo>
                  <a:pt x="666" y="1009"/>
                </a:lnTo>
                <a:lnTo>
                  <a:pt x="666" y="1009"/>
                </a:lnTo>
                <a:lnTo>
                  <a:pt x="666" y="1009"/>
                </a:lnTo>
                <a:lnTo>
                  <a:pt x="666" y="1007"/>
                </a:lnTo>
                <a:lnTo>
                  <a:pt x="666" y="1007"/>
                </a:lnTo>
                <a:lnTo>
                  <a:pt x="666" y="1007"/>
                </a:lnTo>
                <a:lnTo>
                  <a:pt x="666" y="1007"/>
                </a:lnTo>
                <a:lnTo>
                  <a:pt x="666" y="1007"/>
                </a:lnTo>
                <a:lnTo>
                  <a:pt x="666" y="1006"/>
                </a:lnTo>
                <a:lnTo>
                  <a:pt x="665" y="1006"/>
                </a:lnTo>
                <a:lnTo>
                  <a:pt x="665" y="1006"/>
                </a:lnTo>
                <a:lnTo>
                  <a:pt x="663" y="1006"/>
                </a:lnTo>
                <a:lnTo>
                  <a:pt x="663" y="1006"/>
                </a:lnTo>
                <a:lnTo>
                  <a:pt x="663" y="1006"/>
                </a:lnTo>
                <a:lnTo>
                  <a:pt x="663" y="1004"/>
                </a:lnTo>
                <a:lnTo>
                  <a:pt x="663" y="1004"/>
                </a:lnTo>
                <a:lnTo>
                  <a:pt x="663" y="1003"/>
                </a:lnTo>
                <a:lnTo>
                  <a:pt x="662" y="1003"/>
                </a:lnTo>
                <a:lnTo>
                  <a:pt x="663" y="1002"/>
                </a:lnTo>
                <a:lnTo>
                  <a:pt x="663" y="1000"/>
                </a:lnTo>
                <a:lnTo>
                  <a:pt x="663" y="999"/>
                </a:lnTo>
                <a:lnTo>
                  <a:pt x="663" y="999"/>
                </a:lnTo>
                <a:lnTo>
                  <a:pt x="663" y="998"/>
                </a:lnTo>
                <a:lnTo>
                  <a:pt x="663" y="998"/>
                </a:lnTo>
                <a:lnTo>
                  <a:pt x="663" y="998"/>
                </a:lnTo>
                <a:lnTo>
                  <a:pt x="662" y="996"/>
                </a:lnTo>
                <a:lnTo>
                  <a:pt x="662" y="996"/>
                </a:lnTo>
                <a:lnTo>
                  <a:pt x="661" y="996"/>
                </a:lnTo>
                <a:lnTo>
                  <a:pt x="661" y="996"/>
                </a:lnTo>
                <a:lnTo>
                  <a:pt x="661" y="996"/>
                </a:lnTo>
                <a:lnTo>
                  <a:pt x="661" y="996"/>
                </a:lnTo>
                <a:lnTo>
                  <a:pt x="659" y="996"/>
                </a:lnTo>
                <a:lnTo>
                  <a:pt x="659" y="996"/>
                </a:lnTo>
                <a:lnTo>
                  <a:pt x="659" y="998"/>
                </a:lnTo>
                <a:lnTo>
                  <a:pt x="658" y="998"/>
                </a:lnTo>
                <a:lnTo>
                  <a:pt x="658" y="998"/>
                </a:lnTo>
                <a:lnTo>
                  <a:pt x="658" y="998"/>
                </a:lnTo>
                <a:lnTo>
                  <a:pt x="657" y="998"/>
                </a:lnTo>
                <a:lnTo>
                  <a:pt x="657" y="998"/>
                </a:lnTo>
                <a:lnTo>
                  <a:pt x="655" y="998"/>
                </a:lnTo>
                <a:lnTo>
                  <a:pt x="655" y="998"/>
                </a:lnTo>
                <a:lnTo>
                  <a:pt x="655" y="998"/>
                </a:lnTo>
                <a:lnTo>
                  <a:pt x="654" y="998"/>
                </a:lnTo>
                <a:lnTo>
                  <a:pt x="653" y="998"/>
                </a:lnTo>
                <a:lnTo>
                  <a:pt x="653" y="998"/>
                </a:lnTo>
                <a:lnTo>
                  <a:pt x="653" y="998"/>
                </a:lnTo>
                <a:lnTo>
                  <a:pt x="651" y="996"/>
                </a:lnTo>
                <a:lnTo>
                  <a:pt x="651" y="996"/>
                </a:lnTo>
                <a:lnTo>
                  <a:pt x="650" y="996"/>
                </a:lnTo>
                <a:lnTo>
                  <a:pt x="650" y="996"/>
                </a:lnTo>
                <a:lnTo>
                  <a:pt x="650" y="996"/>
                </a:lnTo>
                <a:lnTo>
                  <a:pt x="648" y="995"/>
                </a:lnTo>
                <a:lnTo>
                  <a:pt x="648" y="995"/>
                </a:lnTo>
                <a:lnTo>
                  <a:pt x="647" y="994"/>
                </a:lnTo>
                <a:lnTo>
                  <a:pt x="643" y="988"/>
                </a:lnTo>
                <a:lnTo>
                  <a:pt x="637" y="980"/>
                </a:lnTo>
                <a:lnTo>
                  <a:pt x="635" y="976"/>
                </a:lnTo>
                <a:lnTo>
                  <a:pt x="633" y="974"/>
                </a:lnTo>
                <a:lnTo>
                  <a:pt x="632" y="973"/>
                </a:lnTo>
                <a:lnTo>
                  <a:pt x="629" y="969"/>
                </a:lnTo>
                <a:lnTo>
                  <a:pt x="627" y="965"/>
                </a:lnTo>
                <a:lnTo>
                  <a:pt x="625" y="965"/>
                </a:lnTo>
                <a:lnTo>
                  <a:pt x="622" y="961"/>
                </a:lnTo>
                <a:lnTo>
                  <a:pt x="620" y="957"/>
                </a:lnTo>
                <a:lnTo>
                  <a:pt x="620" y="955"/>
                </a:lnTo>
                <a:lnTo>
                  <a:pt x="617" y="954"/>
                </a:lnTo>
                <a:lnTo>
                  <a:pt x="617" y="954"/>
                </a:lnTo>
                <a:lnTo>
                  <a:pt x="616" y="950"/>
                </a:lnTo>
                <a:lnTo>
                  <a:pt x="613" y="947"/>
                </a:lnTo>
                <a:lnTo>
                  <a:pt x="611" y="946"/>
                </a:lnTo>
                <a:lnTo>
                  <a:pt x="609" y="942"/>
                </a:lnTo>
                <a:lnTo>
                  <a:pt x="607" y="943"/>
                </a:lnTo>
                <a:lnTo>
                  <a:pt x="606" y="944"/>
                </a:lnTo>
                <a:lnTo>
                  <a:pt x="603" y="939"/>
                </a:lnTo>
                <a:lnTo>
                  <a:pt x="603" y="939"/>
                </a:lnTo>
                <a:lnTo>
                  <a:pt x="603" y="939"/>
                </a:lnTo>
                <a:lnTo>
                  <a:pt x="605" y="937"/>
                </a:lnTo>
                <a:lnTo>
                  <a:pt x="606" y="937"/>
                </a:lnTo>
                <a:lnTo>
                  <a:pt x="605" y="936"/>
                </a:lnTo>
                <a:lnTo>
                  <a:pt x="603" y="936"/>
                </a:lnTo>
                <a:lnTo>
                  <a:pt x="602" y="933"/>
                </a:lnTo>
                <a:lnTo>
                  <a:pt x="601" y="932"/>
                </a:lnTo>
                <a:lnTo>
                  <a:pt x="601" y="931"/>
                </a:lnTo>
                <a:lnTo>
                  <a:pt x="601" y="931"/>
                </a:lnTo>
                <a:lnTo>
                  <a:pt x="601" y="929"/>
                </a:lnTo>
                <a:lnTo>
                  <a:pt x="599" y="929"/>
                </a:lnTo>
                <a:lnTo>
                  <a:pt x="599" y="928"/>
                </a:lnTo>
                <a:lnTo>
                  <a:pt x="598" y="928"/>
                </a:lnTo>
                <a:lnTo>
                  <a:pt x="598" y="926"/>
                </a:lnTo>
                <a:lnTo>
                  <a:pt x="598" y="926"/>
                </a:lnTo>
                <a:lnTo>
                  <a:pt x="598" y="926"/>
                </a:lnTo>
                <a:lnTo>
                  <a:pt x="598" y="926"/>
                </a:lnTo>
                <a:lnTo>
                  <a:pt x="596" y="926"/>
                </a:lnTo>
                <a:lnTo>
                  <a:pt x="596" y="926"/>
                </a:lnTo>
                <a:lnTo>
                  <a:pt x="595" y="926"/>
                </a:lnTo>
                <a:lnTo>
                  <a:pt x="595" y="926"/>
                </a:lnTo>
                <a:lnTo>
                  <a:pt x="595" y="928"/>
                </a:lnTo>
                <a:lnTo>
                  <a:pt x="595" y="928"/>
                </a:lnTo>
                <a:lnTo>
                  <a:pt x="594" y="926"/>
                </a:lnTo>
                <a:lnTo>
                  <a:pt x="592" y="926"/>
                </a:lnTo>
                <a:lnTo>
                  <a:pt x="592" y="926"/>
                </a:lnTo>
                <a:lnTo>
                  <a:pt x="592" y="925"/>
                </a:lnTo>
                <a:lnTo>
                  <a:pt x="592" y="925"/>
                </a:lnTo>
                <a:lnTo>
                  <a:pt x="591" y="924"/>
                </a:lnTo>
                <a:lnTo>
                  <a:pt x="591" y="924"/>
                </a:lnTo>
                <a:lnTo>
                  <a:pt x="590" y="922"/>
                </a:lnTo>
                <a:lnTo>
                  <a:pt x="590" y="922"/>
                </a:lnTo>
                <a:lnTo>
                  <a:pt x="590" y="922"/>
                </a:lnTo>
                <a:lnTo>
                  <a:pt x="590" y="921"/>
                </a:lnTo>
                <a:lnTo>
                  <a:pt x="590" y="921"/>
                </a:lnTo>
                <a:lnTo>
                  <a:pt x="590" y="920"/>
                </a:lnTo>
                <a:lnTo>
                  <a:pt x="590" y="920"/>
                </a:lnTo>
                <a:lnTo>
                  <a:pt x="590" y="920"/>
                </a:lnTo>
                <a:lnTo>
                  <a:pt x="590" y="918"/>
                </a:lnTo>
                <a:lnTo>
                  <a:pt x="591" y="918"/>
                </a:lnTo>
                <a:lnTo>
                  <a:pt x="591" y="918"/>
                </a:lnTo>
                <a:lnTo>
                  <a:pt x="592" y="918"/>
                </a:lnTo>
                <a:lnTo>
                  <a:pt x="592" y="917"/>
                </a:lnTo>
                <a:lnTo>
                  <a:pt x="592" y="917"/>
                </a:lnTo>
                <a:lnTo>
                  <a:pt x="592" y="916"/>
                </a:lnTo>
                <a:lnTo>
                  <a:pt x="592" y="914"/>
                </a:lnTo>
                <a:lnTo>
                  <a:pt x="592" y="914"/>
                </a:lnTo>
                <a:lnTo>
                  <a:pt x="592" y="914"/>
                </a:lnTo>
                <a:lnTo>
                  <a:pt x="592" y="913"/>
                </a:lnTo>
                <a:lnTo>
                  <a:pt x="592" y="913"/>
                </a:lnTo>
                <a:lnTo>
                  <a:pt x="592" y="911"/>
                </a:lnTo>
                <a:lnTo>
                  <a:pt x="592" y="911"/>
                </a:lnTo>
                <a:lnTo>
                  <a:pt x="592" y="911"/>
                </a:lnTo>
                <a:lnTo>
                  <a:pt x="592" y="911"/>
                </a:lnTo>
                <a:lnTo>
                  <a:pt x="592" y="910"/>
                </a:lnTo>
                <a:lnTo>
                  <a:pt x="594" y="910"/>
                </a:lnTo>
                <a:lnTo>
                  <a:pt x="594" y="910"/>
                </a:lnTo>
                <a:lnTo>
                  <a:pt x="595" y="909"/>
                </a:lnTo>
                <a:lnTo>
                  <a:pt x="595" y="909"/>
                </a:lnTo>
                <a:lnTo>
                  <a:pt x="595" y="909"/>
                </a:lnTo>
                <a:lnTo>
                  <a:pt x="595" y="907"/>
                </a:lnTo>
                <a:lnTo>
                  <a:pt x="595" y="907"/>
                </a:lnTo>
                <a:lnTo>
                  <a:pt x="596" y="907"/>
                </a:lnTo>
                <a:lnTo>
                  <a:pt x="596" y="906"/>
                </a:lnTo>
                <a:lnTo>
                  <a:pt x="596" y="906"/>
                </a:lnTo>
                <a:lnTo>
                  <a:pt x="596" y="906"/>
                </a:lnTo>
                <a:lnTo>
                  <a:pt x="596" y="905"/>
                </a:lnTo>
                <a:lnTo>
                  <a:pt x="596" y="905"/>
                </a:lnTo>
                <a:lnTo>
                  <a:pt x="596" y="905"/>
                </a:lnTo>
                <a:lnTo>
                  <a:pt x="595" y="903"/>
                </a:lnTo>
                <a:lnTo>
                  <a:pt x="595" y="903"/>
                </a:lnTo>
                <a:lnTo>
                  <a:pt x="595" y="903"/>
                </a:lnTo>
                <a:lnTo>
                  <a:pt x="595" y="903"/>
                </a:lnTo>
                <a:lnTo>
                  <a:pt x="595" y="902"/>
                </a:lnTo>
                <a:lnTo>
                  <a:pt x="595" y="902"/>
                </a:lnTo>
                <a:lnTo>
                  <a:pt x="596" y="900"/>
                </a:lnTo>
                <a:lnTo>
                  <a:pt x="596" y="900"/>
                </a:lnTo>
                <a:lnTo>
                  <a:pt x="596" y="900"/>
                </a:lnTo>
                <a:lnTo>
                  <a:pt x="596" y="899"/>
                </a:lnTo>
                <a:lnTo>
                  <a:pt x="596" y="899"/>
                </a:lnTo>
                <a:lnTo>
                  <a:pt x="598" y="899"/>
                </a:lnTo>
                <a:lnTo>
                  <a:pt x="598" y="898"/>
                </a:lnTo>
                <a:lnTo>
                  <a:pt x="598" y="898"/>
                </a:lnTo>
                <a:lnTo>
                  <a:pt x="598" y="898"/>
                </a:lnTo>
                <a:lnTo>
                  <a:pt x="598" y="898"/>
                </a:lnTo>
                <a:lnTo>
                  <a:pt x="598" y="896"/>
                </a:lnTo>
                <a:lnTo>
                  <a:pt x="598" y="896"/>
                </a:lnTo>
                <a:lnTo>
                  <a:pt x="596" y="896"/>
                </a:lnTo>
                <a:lnTo>
                  <a:pt x="596" y="896"/>
                </a:lnTo>
                <a:lnTo>
                  <a:pt x="595" y="896"/>
                </a:lnTo>
                <a:lnTo>
                  <a:pt x="595" y="895"/>
                </a:lnTo>
                <a:lnTo>
                  <a:pt x="595" y="895"/>
                </a:lnTo>
                <a:lnTo>
                  <a:pt x="595" y="895"/>
                </a:lnTo>
                <a:lnTo>
                  <a:pt x="594" y="895"/>
                </a:lnTo>
                <a:lnTo>
                  <a:pt x="594" y="895"/>
                </a:lnTo>
                <a:lnTo>
                  <a:pt x="592" y="895"/>
                </a:lnTo>
                <a:lnTo>
                  <a:pt x="592" y="895"/>
                </a:lnTo>
                <a:lnTo>
                  <a:pt x="592" y="894"/>
                </a:lnTo>
                <a:lnTo>
                  <a:pt x="591" y="894"/>
                </a:lnTo>
                <a:lnTo>
                  <a:pt x="591" y="894"/>
                </a:lnTo>
                <a:lnTo>
                  <a:pt x="591" y="894"/>
                </a:lnTo>
                <a:lnTo>
                  <a:pt x="590" y="894"/>
                </a:lnTo>
                <a:lnTo>
                  <a:pt x="590" y="894"/>
                </a:lnTo>
                <a:lnTo>
                  <a:pt x="590" y="892"/>
                </a:lnTo>
                <a:lnTo>
                  <a:pt x="590" y="892"/>
                </a:lnTo>
                <a:lnTo>
                  <a:pt x="588" y="892"/>
                </a:lnTo>
                <a:lnTo>
                  <a:pt x="588" y="892"/>
                </a:lnTo>
                <a:lnTo>
                  <a:pt x="587" y="892"/>
                </a:lnTo>
                <a:lnTo>
                  <a:pt x="587" y="892"/>
                </a:lnTo>
                <a:lnTo>
                  <a:pt x="587" y="891"/>
                </a:lnTo>
                <a:lnTo>
                  <a:pt x="587" y="891"/>
                </a:lnTo>
                <a:lnTo>
                  <a:pt x="587" y="891"/>
                </a:lnTo>
                <a:lnTo>
                  <a:pt x="587" y="890"/>
                </a:lnTo>
                <a:lnTo>
                  <a:pt x="587" y="890"/>
                </a:lnTo>
                <a:lnTo>
                  <a:pt x="587" y="890"/>
                </a:lnTo>
                <a:lnTo>
                  <a:pt x="585" y="890"/>
                </a:lnTo>
                <a:lnTo>
                  <a:pt x="585" y="890"/>
                </a:lnTo>
                <a:lnTo>
                  <a:pt x="585" y="888"/>
                </a:lnTo>
                <a:lnTo>
                  <a:pt x="584" y="888"/>
                </a:lnTo>
                <a:lnTo>
                  <a:pt x="584" y="890"/>
                </a:lnTo>
                <a:lnTo>
                  <a:pt x="584" y="890"/>
                </a:lnTo>
                <a:lnTo>
                  <a:pt x="583" y="890"/>
                </a:lnTo>
                <a:lnTo>
                  <a:pt x="583" y="890"/>
                </a:lnTo>
                <a:lnTo>
                  <a:pt x="581" y="890"/>
                </a:lnTo>
                <a:lnTo>
                  <a:pt x="581" y="890"/>
                </a:lnTo>
                <a:lnTo>
                  <a:pt x="581" y="890"/>
                </a:lnTo>
                <a:lnTo>
                  <a:pt x="581" y="890"/>
                </a:lnTo>
                <a:lnTo>
                  <a:pt x="580" y="890"/>
                </a:lnTo>
                <a:lnTo>
                  <a:pt x="580" y="890"/>
                </a:lnTo>
                <a:lnTo>
                  <a:pt x="580" y="890"/>
                </a:lnTo>
                <a:lnTo>
                  <a:pt x="579" y="890"/>
                </a:lnTo>
                <a:lnTo>
                  <a:pt x="579" y="890"/>
                </a:lnTo>
                <a:lnTo>
                  <a:pt x="579" y="890"/>
                </a:lnTo>
                <a:lnTo>
                  <a:pt x="579" y="890"/>
                </a:lnTo>
                <a:lnTo>
                  <a:pt x="577" y="890"/>
                </a:lnTo>
                <a:lnTo>
                  <a:pt x="577" y="890"/>
                </a:lnTo>
                <a:lnTo>
                  <a:pt x="576" y="890"/>
                </a:lnTo>
                <a:lnTo>
                  <a:pt x="576" y="891"/>
                </a:lnTo>
                <a:lnTo>
                  <a:pt x="576" y="891"/>
                </a:lnTo>
                <a:lnTo>
                  <a:pt x="576" y="891"/>
                </a:lnTo>
                <a:lnTo>
                  <a:pt x="576" y="892"/>
                </a:lnTo>
                <a:lnTo>
                  <a:pt x="576" y="892"/>
                </a:lnTo>
                <a:lnTo>
                  <a:pt x="575" y="892"/>
                </a:lnTo>
                <a:lnTo>
                  <a:pt x="575" y="892"/>
                </a:lnTo>
                <a:lnTo>
                  <a:pt x="575" y="892"/>
                </a:lnTo>
                <a:lnTo>
                  <a:pt x="575" y="892"/>
                </a:lnTo>
                <a:lnTo>
                  <a:pt x="573" y="892"/>
                </a:lnTo>
                <a:lnTo>
                  <a:pt x="573" y="892"/>
                </a:lnTo>
                <a:lnTo>
                  <a:pt x="573" y="894"/>
                </a:lnTo>
                <a:lnTo>
                  <a:pt x="572" y="894"/>
                </a:lnTo>
                <a:lnTo>
                  <a:pt x="572" y="894"/>
                </a:lnTo>
                <a:lnTo>
                  <a:pt x="572" y="895"/>
                </a:lnTo>
                <a:lnTo>
                  <a:pt x="570" y="895"/>
                </a:lnTo>
                <a:lnTo>
                  <a:pt x="570" y="895"/>
                </a:lnTo>
                <a:lnTo>
                  <a:pt x="570" y="895"/>
                </a:lnTo>
                <a:lnTo>
                  <a:pt x="570" y="895"/>
                </a:lnTo>
                <a:lnTo>
                  <a:pt x="570" y="895"/>
                </a:lnTo>
                <a:lnTo>
                  <a:pt x="569" y="895"/>
                </a:lnTo>
                <a:lnTo>
                  <a:pt x="569" y="896"/>
                </a:lnTo>
                <a:lnTo>
                  <a:pt x="569" y="896"/>
                </a:lnTo>
                <a:lnTo>
                  <a:pt x="569" y="895"/>
                </a:lnTo>
                <a:lnTo>
                  <a:pt x="568" y="895"/>
                </a:lnTo>
                <a:lnTo>
                  <a:pt x="568" y="896"/>
                </a:lnTo>
                <a:lnTo>
                  <a:pt x="568" y="896"/>
                </a:lnTo>
                <a:lnTo>
                  <a:pt x="568" y="896"/>
                </a:lnTo>
                <a:lnTo>
                  <a:pt x="568" y="896"/>
                </a:lnTo>
                <a:lnTo>
                  <a:pt x="568" y="898"/>
                </a:lnTo>
                <a:lnTo>
                  <a:pt x="566" y="898"/>
                </a:lnTo>
                <a:lnTo>
                  <a:pt x="566" y="898"/>
                </a:lnTo>
                <a:lnTo>
                  <a:pt x="566" y="898"/>
                </a:lnTo>
                <a:lnTo>
                  <a:pt x="565" y="898"/>
                </a:lnTo>
                <a:lnTo>
                  <a:pt x="565" y="898"/>
                </a:lnTo>
                <a:lnTo>
                  <a:pt x="565" y="899"/>
                </a:lnTo>
                <a:lnTo>
                  <a:pt x="565" y="899"/>
                </a:lnTo>
                <a:lnTo>
                  <a:pt x="565" y="899"/>
                </a:lnTo>
                <a:lnTo>
                  <a:pt x="564" y="899"/>
                </a:lnTo>
                <a:lnTo>
                  <a:pt x="564" y="900"/>
                </a:lnTo>
                <a:lnTo>
                  <a:pt x="564" y="900"/>
                </a:lnTo>
                <a:lnTo>
                  <a:pt x="564" y="900"/>
                </a:lnTo>
                <a:lnTo>
                  <a:pt x="562" y="900"/>
                </a:lnTo>
                <a:lnTo>
                  <a:pt x="562" y="900"/>
                </a:lnTo>
                <a:lnTo>
                  <a:pt x="562" y="900"/>
                </a:lnTo>
                <a:lnTo>
                  <a:pt x="562" y="900"/>
                </a:lnTo>
                <a:lnTo>
                  <a:pt x="561" y="899"/>
                </a:lnTo>
                <a:lnTo>
                  <a:pt x="561" y="899"/>
                </a:lnTo>
                <a:lnTo>
                  <a:pt x="561" y="898"/>
                </a:lnTo>
                <a:lnTo>
                  <a:pt x="559" y="898"/>
                </a:lnTo>
                <a:lnTo>
                  <a:pt x="559" y="898"/>
                </a:lnTo>
                <a:lnTo>
                  <a:pt x="559" y="896"/>
                </a:lnTo>
                <a:lnTo>
                  <a:pt x="559" y="896"/>
                </a:lnTo>
                <a:lnTo>
                  <a:pt x="559" y="895"/>
                </a:lnTo>
                <a:lnTo>
                  <a:pt x="559" y="895"/>
                </a:lnTo>
                <a:lnTo>
                  <a:pt x="561" y="894"/>
                </a:lnTo>
                <a:lnTo>
                  <a:pt x="561" y="892"/>
                </a:lnTo>
                <a:lnTo>
                  <a:pt x="561" y="891"/>
                </a:lnTo>
                <a:lnTo>
                  <a:pt x="561" y="891"/>
                </a:lnTo>
                <a:lnTo>
                  <a:pt x="561" y="890"/>
                </a:lnTo>
                <a:lnTo>
                  <a:pt x="561" y="890"/>
                </a:lnTo>
                <a:lnTo>
                  <a:pt x="562" y="888"/>
                </a:lnTo>
                <a:lnTo>
                  <a:pt x="562" y="887"/>
                </a:lnTo>
                <a:lnTo>
                  <a:pt x="562" y="885"/>
                </a:lnTo>
                <a:lnTo>
                  <a:pt x="562" y="884"/>
                </a:lnTo>
                <a:lnTo>
                  <a:pt x="562" y="884"/>
                </a:lnTo>
                <a:lnTo>
                  <a:pt x="562" y="884"/>
                </a:lnTo>
                <a:lnTo>
                  <a:pt x="562" y="883"/>
                </a:lnTo>
                <a:lnTo>
                  <a:pt x="562" y="883"/>
                </a:lnTo>
                <a:lnTo>
                  <a:pt x="562" y="883"/>
                </a:lnTo>
                <a:lnTo>
                  <a:pt x="562" y="881"/>
                </a:lnTo>
                <a:lnTo>
                  <a:pt x="562" y="881"/>
                </a:lnTo>
                <a:lnTo>
                  <a:pt x="562" y="881"/>
                </a:lnTo>
                <a:lnTo>
                  <a:pt x="562" y="880"/>
                </a:lnTo>
                <a:lnTo>
                  <a:pt x="564" y="880"/>
                </a:lnTo>
                <a:lnTo>
                  <a:pt x="564" y="879"/>
                </a:lnTo>
                <a:lnTo>
                  <a:pt x="564" y="879"/>
                </a:lnTo>
                <a:lnTo>
                  <a:pt x="564" y="879"/>
                </a:lnTo>
                <a:lnTo>
                  <a:pt x="564" y="877"/>
                </a:lnTo>
                <a:lnTo>
                  <a:pt x="564" y="876"/>
                </a:lnTo>
                <a:lnTo>
                  <a:pt x="564" y="876"/>
                </a:lnTo>
                <a:lnTo>
                  <a:pt x="564" y="876"/>
                </a:lnTo>
                <a:lnTo>
                  <a:pt x="564" y="874"/>
                </a:lnTo>
                <a:lnTo>
                  <a:pt x="564" y="874"/>
                </a:lnTo>
                <a:lnTo>
                  <a:pt x="565" y="874"/>
                </a:lnTo>
                <a:lnTo>
                  <a:pt x="565" y="873"/>
                </a:lnTo>
                <a:lnTo>
                  <a:pt x="565" y="873"/>
                </a:lnTo>
                <a:lnTo>
                  <a:pt x="566" y="873"/>
                </a:lnTo>
                <a:lnTo>
                  <a:pt x="566" y="872"/>
                </a:lnTo>
                <a:lnTo>
                  <a:pt x="565" y="872"/>
                </a:lnTo>
                <a:lnTo>
                  <a:pt x="565" y="872"/>
                </a:lnTo>
                <a:lnTo>
                  <a:pt x="565" y="872"/>
                </a:lnTo>
                <a:lnTo>
                  <a:pt x="565" y="870"/>
                </a:lnTo>
                <a:lnTo>
                  <a:pt x="564" y="870"/>
                </a:lnTo>
                <a:lnTo>
                  <a:pt x="564" y="870"/>
                </a:lnTo>
                <a:lnTo>
                  <a:pt x="562" y="870"/>
                </a:lnTo>
                <a:lnTo>
                  <a:pt x="562" y="870"/>
                </a:lnTo>
                <a:lnTo>
                  <a:pt x="562" y="870"/>
                </a:lnTo>
                <a:lnTo>
                  <a:pt x="562" y="870"/>
                </a:lnTo>
                <a:lnTo>
                  <a:pt x="561" y="870"/>
                </a:lnTo>
                <a:lnTo>
                  <a:pt x="561" y="870"/>
                </a:lnTo>
                <a:lnTo>
                  <a:pt x="559" y="870"/>
                </a:lnTo>
                <a:lnTo>
                  <a:pt x="559" y="870"/>
                </a:lnTo>
                <a:lnTo>
                  <a:pt x="559" y="870"/>
                </a:lnTo>
                <a:lnTo>
                  <a:pt x="559" y="870"/>
                </a:lnTo>
                <a:lnTo>
                  <a:pt x="559" y="870"/>
                </a:lnTo>
                <a:lnTo>
                  <a:pt x="558" y="870"/>
                </a:lnTo>
                <a:lnTo>
                  <a:pt x="558" y="870"/>
                </a:lnTo>
                <a:lnTo>
                  <a:pt x="557" y="870"/>
                </a:lnTo>
                <a:lnTo>
                  <a:pt x="557" y="870"/>
                </a:lnTo>
                <a:lnTo>
                  <a:pt x="557" y="870"/>
                </a:lnTo>
                <a:lnTo>
                  <a:pt x="557" y="870"/>
                </a:lnTo>
                <a:lnTo>
                  <a:pt x="557" y="869"/>
                </a:lnTo>
                <a:lnTo>
                  <a:pt x="557" y="869"/>
                </a:lnTo>
                <a:lnTo>
                  <a:pt x="557" y="869"/>
                </a:lnTo>
                <a:lnTo>
                  <a:pt x="555" y="869"/>
                </a:lnTo>
                <a:lnTo>
                  <a:pt x="555" y="869"/>
                </a:lnTo>
                <a:lnTo>
                  <a:pt x="555" y="869"/>
                </a:lnTo>
                <a:lnTo>
                  <a:pt x="555" y="869"/>
                </a:lnTo>
                <a:lnTo>
                  <a:pt x="554" y="869"/>
                </a:lnTo>
                <a:lnTo>
                  <a:pt x="554" y="869"/>
                </a:lnTo>
                <a:lnTo>
                  <a:pt x="554" y="869"/>
                </a:lnTo>
                <a:lnTo>
                  <a:pt x="554" y="868"/>
                </a:lnTo>
                <a:lnTo>
                  <a:pt x="553" y="868"/>
                </a:lnTo>
                <a:lnTo>
                  <a:pt x="551" y="868"/>
                </a:lnTo>
                <a:lnTo>
                  <a:pt x="551" y="868"/>
                </a:lnTo>
                <a:lnTo>
                  <a:pt x="551" y="866"/>
                </a:lnTo>
                <a:lnTo>
                  <a:pt x="551" y="868"/>
                </a:lnTo>
                <a:lnTo>
                  <a:pt x="551" y="866"/>
                </a:lnTo>
                <a:lnTo>
                  <a:pt x="550" y="866"/>
                </a:lnTo>
                <a:lnTo>
                  <a:pt x="550" y="866"/>
                </a:lnTo>
                <a:lnTo>
                  <a:pt x="549" y="866"/>
                </a:lnTo>
                <a:lnTo>
                  <a:pt x="549" y="866"/>
                </a:lnTo>
                <a:lnTo>
                  <a:pt x="549" y="866"/>
                </a:lnTo>
                <a:lnTo>
                  <a:pt x="549" y="865"/>
                </a:lnTo>
                <a:lnTo>
                  <a:pt x="549" y="865"/>
                </a:lnTo>
                <a:lnTo>
                  <a:pt x="549" y="865"/>
                </a:lnTo>
                <a:lnTo>
                  <a:pt x="549" y="865"/>
                </a:lnTo>
                <a:lnTo>
                  <a:pt x="547" y="865"/>
                </a:lnTo>
                <a:lnTo>
                  <a:pt x="547" y="865"/>
                </a:lnTo>
                <a:lnTo>
                  <a:pt x="547" y="864"/>
                </a:lnTo>
                <a:lnTo>
                  <a:pt x="547" y="864"/>
                </a:lnTo>
                <a:lnTo>
                  <a:pt x="547" y="862"/>
                </a:lnTo>
                <a:lnTo>
                  <a:pt x="547" y="862"/>
                </a:lnTo>
                <a:lnTo>
                  <a:pt x="546" y="862"/>
                </a:lnTo>
                <a:lnTo>
                  <a:pt x="546" y="862"/>
                </a:lnTo>
                <a:lnTo>
                  <a:pt x="546" y="862"/>
                </a:lnTo>
                <a:lnTo>
                  <a:pt x="546" y="862"/>
                </a:lnTo>
                <a:lnTo>
                  <a:pt x="544" y="862"/>
                </a:lnTo>
                <a:lnTo>
                  <a:pt x="544" y="862"/>
                </a:lnTo>
                <a:lnTo>
                  <a:pt x="544" y="862"/>
                </a:lnTo>
                <a:lnTo>
                  <a:pt x="543" y="862"/>
                </a:lnTo>
                <a:lnTo>
                  <a:pt x="543" y="864"/>
                </a:lnTo>
                <a:lnTo>
                  <a:pt x="543" y="862"/>
                </a:lnTo>
                <a:lnTo>
                  <a:pt x="543" y="862"/>
                </a:lnTo>
                <a:lnTo>
                  <a:pt x="542" y="862"/>
                </a:lnTo>
                <a:lnTo>
                  <a:pt x="542" y="862"/>
                </a:lnTo>
                <a:lnTo>
                  <a:pt x="540" y="862"/>
                </a:lnTo>
                <a:lnTo>
                  <a:pt x="540" y="862"/>
                </a:lnTo>
                <a:lnTo>
                  <a:pt x="540" y="862"/>
                </a:lnTo>
                <a:lnTo>
                  <a:pt x="540" y="862"/>
                </a:lnTo>
                <a:lnTo>
                  <a:pt x="539" y="862"/>
                </a:lnTo>
                <a:lnTo>
                  <a:pt x="539" y="862"/>
                </a:lnTo>
                <a:lnTo>
                  <a:pt x="538" y="862"/>
                </a:lnTo>
                <a:lnTo>
                  <a:pt x="538" y="861"/>
                </a:lnTo>
                <a:lnTo>
                  <a:pt x="538" y="861"/>
                </a:lnTo>
                <a:lnTo>
                  <a:pt x="538" y="861"/>
                </a:lnTo>
                <a:lnTo>
                  <a:pt x="538" y="859"/>
                </a:lnTo>
                <a:lnTo>
                  <a:pt x="536" y="861"/>
                </a:lnTo>
                <a:lnTo>
                  <a:pt x="536" y="861"/>
                </a:lnTo>
                <a:lnTo>
                  <a:pt x="535" y="861"/>
                </a:lnTo>
                <a:lnTo>
                  <a:pt x="535" y="861"/>
                </a:lnTo>
                <a:lnTo>
                  <a:pt x="535" y="861"/>
                </a:lnTo>
                <a:lnTo>
                  <a:pt x="535" y="862"/>
                </a:lnTo>
                <a:lnTo>
                  <a:pt x="535" y="862"/>
                </a:lnTo>
                <a:lnTo>
                  <a:pt x="535" y="862"/>
                </a:lnTo>
                <a:lnTo>
                  <a:pt x="533" y="862"/>
                </a:lnTo>
                <a:lnTo>
                  <a:pt x="533" y="862"/>
                </a:lnTo>
                <a:lnTo>
                  <a:pt x="533" y="862"/>
                </a:lnTo>
                <a:lnTo>
                  <a:pt x="533" y="862"/>
                </a:lnTo>
                <a:lnTo>
                  <a:pt x="533" y="862"/>
                </a:lnTo>
                <a:lnTo>
                  <a:pt x="532" y="862"/>
                </a:lnTo>
                <a:lnTo>
                  <a:pt x="532" y="864"/>
                </a:lnTo>
                <a:lnTo>
                  <a:pt x="532" y="862"/>
                </a:lnTo>
                <a:lnTo>
                  <a:pt x="532" y="862"/>
                </a:lnTo>
                <a:lnTo>
                  <a:pt x="532" y="862"/>
                </a:lnTo>
                <a:lnTo>
                  <a:pt x="532" y="862"/>
                </a:lnTo>
                <a:lnTo>
                  <a:pt x="531" y="862"/>
                </a:lnTo>
                <a:lnTo>
                  <a:pt x="531" y="864"/>
                </a:lnTo>
                <a:lnTo>
                  <a:pt x="531" y="864"/>
                </a:lnTo>
                <a:lnTo>
                  <a:pt x="531" y="862"/>
                </a:lnTo>
                <a:lnTo>
                  <a:pt x="529" y="862"/>
                </a:lnTo>
                <a:lnTo>
                  <a:pt x="529" y="862"/>
                </a:lnTo>
                <a:lnTo>
                  <a:pt x="529" y="862"/>
                </a:lnTo>
                <a:lnTo>
                  <a:pt x="528" y="862"/>
                </a:lnTo>
                <a:lnTo>
                  <a:pt x="528" y="862"/>
                </a:lnTo>
                <a:lnTo>
                  <a:pt x="528" y="862"/>
                </a:lnTo>
                <a:lnTo>
                  <a:pt x="527" y="862"/>
                </a:lnTo>
                <a:lnTo>
                  <a:pt x="527" y="862"/>
                </a:lnTo>
                <a:lnTo>
                  <a:pt x="527" y="862"/>
                </a:lnTo>
                <a:lnTo>
                  <a:pt x="527" y="862"/>
                </a:lnTo>
                <a:lnTo>
                  <a:pt x="525" y="862"/>
                </a:lnTo>
                <a:lnTo>
                  <a:pt x="525" y="862"/>
                </a:lnTo>
                <a:lnTo>
                  <a:pt x="524" y="862"/>
                </a:lnTo>
                <a:lnTo>
                  <a:pt x="524" y="862"/>
                </a:lnTo>
                <a:lnTo>
                  <a:pt x="524" y="864"/>
                </a:lnTo>
                <a:lnTo>
                  <a:pt x="524" y="864"/>
                </a:lnTo>
                <a:lnTo>
                  <a:pt x="523" y="862"/>
                </a:lnTo>
                <a:lnTo>
                  <a:pt x="523" y="862"/>
                </a:lnTo>
                <a:lnTo>
                  <a:pt x="523" y="862"/>
                </a:lnTo>
                <a:lnTo>
                  <a:pt x="523" y="862"/>
                </a:lnTo>
                <a:lnTo>
                  <a:pt x="523" y="862"/>
                </a:lnTo>
                <a:lnTo>
                  <a:pt x="521" y="862"/>
                </a:lnTo>
                <a:lnTo>
                  <a:pt x="521" y="862"/>
                </a:lnTo>
                <a:lnTo>
                  <a:pt x="521" y="862"/>
                </a:lnTo>
                <a:lnTo>
                  <a:pt x="521" y="862"/>
                </a:lnTo>
                <a:lnTo>
                  <a:pt x="520" y="862"/>
                </a:lnTo>
                <a:lnTo>
                  <a:pt x="520" y="862"/>
                </a:lnTo>
                <a:lnTo>
                  <a:pt x="520" y="864"/>
                </a:lnTo>
                <a:lnTo>
                  <a:pt x="518" y="864"/>
                </a:lnTo>
                <a:lnTo>
                  <a:pt x="518" y="864"/>
                </a:lnTo>
                <a:lnTo>
                  <a:pt x="518" y="862"/>
                </a:lnTo>
                <a:lnTo>
                  <a:pt x="518" y="864"/>
                </a:lnTo>
                <a:lnTo>
                  <a:pt x="518" y="862"/>
                </a:lnTo>
                <a:lnTo>
                  <a:pt x="518" y="864"/>
                </a:lnTo>
                <a:lnTo>
                  <a:pt x="518" y="864"/>
                </a:lnTo>
                <a:lnTo>
                  <a:pt x="517" y="864"/>
                </a:lnTo>
                <a:lnTo>
                  <a:pt x="517" y="862"/>
                </a:lnTo>
                <a:lnTo>
                  <a:pt x="517" y="864"/>
                </a:lnTo>
                <a:lnTo>
                  <a:pt x="517" y="862"/>
                </a:lnTo>
                <a:lnTo>
                  <a:pt x="517" y="862"/>
                </a:lnTo>
                <a:lnTo>
                  <a:pt x="517" y="864"/>
                </a:lnTo>
                <a:lnTo>
                  <a:pt x="517" y="862"/>
                </a:lnTo>
                <a:lnTo>
                  <a:pt x="517" y="862"/>
                </a:lnTo>
                <a:lnTo>
                  <a:pt x="516" y="862"/>
                </a:lnTo>
                <a:lnTo>
                  <a:pt x="516" y="862"/>
                </a:lnTo>
                <a:lnTo>
                  <a:pt x="516" y="862"/>
                </a:lnTo>
                <a:lnTo>
                  <a:pt x="516" y="862"/>
                </a:lnTo>
                <a:lnTo>
                  <a:pt x="516" y="862"/>
                </a:lnTo>
                <a:lnTo>
                  <a:pt x="516" y="862"/>
                </a:lnTo>
                <a:lnTo>
                  <a:pt x="514" y="862"/>
                </a:lnTo>
                <a:lnTo>
                  <a:pt x="514" y="862"/>
                </a:lnTo>
                <a:lnTo>
                  <a:pt x="513" y="862"/>
                </a:lnTo>
                <a:lnTo>
                  <a:pt x="513" y="862"/>
                </a:lnTo>
                <a:lnTo>
                  <a:pt x="513" y="862"/>
                </a:lnTo>
                <a:lnTo>
                  <a:pt x="512" y="862"/>
                </a:lnTo>
                <a:lnTo>
                  <a:pt x="512" y="862"/>
                </a:lnTo>
                <a:lnTo>
                  <a:pt x="510" y="862"/>
                </a:lnTo>
                <a:lnTo>
                  <a:pt x="510" y="862"/>
                </a:lnTo>
                <a:lnTo>
                  <a:pt x="510" y="862"/>
                </a:lnTo>
                <a:lnTo>
                  <a:pt x="510" y="861"/>
                </a:lnTo>
                <a:lnTo>
                  <a:pt x="509" y="861"/>
                </a:lnTo>
                <a:lnTo>
                  <a:pt x="509" y="861"/>
                </a:lnTo>
                <a:lnTo>
                  <a:pt x="509" y="861"/>
                </a:lnTo>
                <a:lnTo>
                  <a:pt x="507" y="861"/>
                </a:lnTo>
                <a:lnTo>
                  <a:pt x="507" y="861"/>
                </a:lnTo>
                <a:lnTo>
                  <a:pt x="507" y="861"/>
                </a:lnTo>
                <a:lnTo>
                  <a:pt x="507" y="861"/>
                </a:lnTo>
                <a:lnTo>
                  <a:pt x="507" y="861"/>
                </a:lnTo>
                <a:lnTo>
                  <a:pt x="507" y="859"/>
                </a:lnTo>
                <a:lnTo>
                  <a:pt x="506" y="859"/>
                </a:lnTo>
                <a:lnTo>
                  <a:pt x="506" y="859"/>
                </a:lnTo>
                <a:lnTo>
                  <a:pt x="506" y="859"/>
                </a:lnTo>
                <a:lnTo>
                  <a:pt x="506" y="859"/>
                </a:lnTo>
                <a:lnTo>
                  <a:pt x="506" y="859"/>
                </a:lnTo>
                <a:lnTo>
                  <a:pt x="506" y="859"/>
                </a:lnTo>
                <a:lnTo>
                  <a:pt x="506" y="859"/>
                </a:lnTo>
                <a:lnTo>
                  <a:pt x="505" y="859"/>
                </a:lnTo>
                <a:lnTo>
                  <a:pt x="505" y="859"/>
                </a:lnTo>
                <a:lnTo>
                  <a:pt x="505" y="859"/>
                </a:lnTo>
                <a:lnTo>
                  <a:pt x="505" y="859"/>
                </a:lnTo>
                <a:lnTo>
                  <a:pt x="505" y="859"/>
                </a:lnTo>
                <a:lnTo>
                  <a:pt x="503" y="859"/>
                </a:lnTo>
                <a:lnTo>
                  <a:pt x="503" y="858"/>
                </a:lnTo>
                <a:lnTo>
                  <a:pt x="503" y="858"/>
                </a:lnTo>
                <a:lnTo>
                  <a:pt x="503" y="858"/>
                </a:lnTo>
                <a:lnTo>
                  <a:pt x="502" y="858"/>
                </a:lnTo>
                <a:lnTo>
                  <a:pt x="502" y="858"/>
                </a:lnTo>
                <a:lnTo>
                  <a:pt x="502" y="857"/>
                </a:lnTo>
                <a:lnTo>
                  <a:pt x="502" y="857"/>
                </a:lnTo>
                <a:lnTo>
                  <a:pt x="502" y="857"/>
                </a:lnTo>
                <a:lnTo>
                  <a:pt x="501" y="857"/>
                </a:lnTo>
                <a:lnTo>
                  <a:pt x="501" y="857"/>
                </a:lnTo>
                <a:lnTo>
                  <a:pt x="501" y="857"/>
                </a:lnTo>
                <a:lnTo>
                  <a:pt x="501" y="855"/>
                </a:lnTo>
                <a:lnTo>
                  <a:pt x="499" y="855"/>
                </a:lnTo>
                <a:lnTo>
                  <a:pt x="499" y="855"/>
                </a:lnTo>
                <a:lnTo>
                  <a:pt x="499" y="855"/>
                </a:lnTo>
                <a:lnTo>
                  <a:pt x="499" y="855"/>
                </a:lnTo>
                <a:lnTo>
                  <a:pt x="499" y="854"/>
                </a:lnTo>
                <a:lnTo>
                  <a:pt x="498" y="854"/>
                </a:lnTo>
                <a:lnTo>
                  <a:pt x="498" y="854"/>
                </a:lnTo>
                <a:lnTo>
                  <a:pt x="498" y="854"/>
                </a:lnTo>
                <a:lnTo>
                  <a:pt x="497" y="853"/>
                </a:lnTo>
                <a:lnTo>
                  <a:pt x="497" y="853"/>
                </a:lnTo>
                <a:lnTo>
                  <a:pt x="497" y="851"/>
                </a:lnTo>
                <a:lnTo>
                  <a:pt x="495" y="851"/>
                </a:lnTo>
                <a:lnTo>
                  <a:pt x="495" y="851"/>
                </a:lnTo>
                <a:lnTo>
                  <a:pt x="494" y="851"/>
                </a:lnTo>
                <a:lnTo>
                  <a:pt x="494" y="850"/>
                </a:lnTo>
                <a:lnTo>
                  <a:pt x="492" y="849"/>
                </a:lnTo>
                <a:lnTo>
                  <a:pt x="492" y="849"/>
                </a:lnTo>
                <a:lnTo>
                  <a:pt x="490" y="850"/>
                </a:lnTo>
                <a:lnTo>
                  <a:pt x="490" y="850"/>
                </a:lnTo>
                <a:lnTo>
                  <a:pt x="488" y="850"/>
                </a:lnTo>
                <a:lnTo>
                  <a:pt x="488" y="849"/>
                </a:lnTo>
                <a:lnTo>
                  <a:pt x="488" y="849"/>
                </a:lnTo>
                <a:lnTo>
                  <a:pt x="487" y="847"/>
                </a:lnTo>
                <a:lnTo>
                  <a:pt x="487" y="847"/>
                </a:lnTo>
                <a:lnTo>
                  <a:pt x="487" y="846"/>
                </a:lnTo>
                <a:lnTo>
                  <a:pt x="487" y="846"/>
                </a:lnTo>
                <a:lnTo>
                  <a:pt x="486" y="846"/>
                </a:lnTo>
                <a:lnTo>
                  <a:pt x="486" y="846"/>
                </a:lnTo>
                <a:lnTo>
                  <a:pt x="486" y="844"/>
                </a:lnTo>
                <a:lnTo>
                  <a:pt x="486" y="844"/>
                </a:lnTo>
                <a:lnTo>
                  <a:pt x="486" y="843"/>
                </a:lnTo>
                <a:lnTo>
                  <a:pt x="486" y="843"/>
                </a:lnTo>
                <a:lnTo>
                  <a:pt x="486" y="843"/>
                </a:lnTo>
                <a:lnTo>
                  <a:pt x="486" y="843"/>
                </a:lnTo>
                <a:lnTo>
                  <a:pt x="484" y="843"/>
                </a:lnTo>
                <a:lnTo>
                  <a:pt x="484" y="842"/>
                </a:lnTo>
                <a:lnTo>
                  <a:pt x="484" y="842"/>
                </a:lnTo>
                <a:lnTo>
                  <a:pt x="484" y="840"/>
                </a:lnTo>
                <a:lnTo>
                  <a:pt x="484" y="840"/>
                </a:lnTo>
                <a:lnTo>
                  <a:pt x="483" y="840"/>
                </a:lnTo>
                <a:lnTo>
                  <a:pt x="483" y="840"/>
                </a:lnTo>
                <a:lnTo>
                  <a:pt x="483" y="840"/>
                </a:lnTo>
                <a:lnTo>
                  <a:pt x="481" y="840"/>
                </a:lnTo>
                <a:lnTo>
                  <a:pt x="481" y="840"/>
                </a:lnTo>
                <a:lnTo>
                  <a:pt x="481" y="840"/>
                </a:lnTo>
                <a:lnTo>
                  <a:pt x="481" y="840"/>
                </a:lnTo>
                <a:lnTo>
                  <a:pt x="480" y="840"/>
                </a:lnTo>
                <a:lnTo>
                  <a:pt x="480" y="839"/>
                </a:lnTo>
                <a:lnTo>
                  <a:pt x="480" y="839"/>
                </a:lnTo>
                <a:lnTo>
                  <a:pt x="481" y="839"/>
                </a:lnTo>
                <a:lnTo>
                  <a:pt x="480" y="839"/>
                </a:lnTo>
                <a:lnTo>
                  <a:pt x="480" y="838"/>
                </a:lnTo>
                <a:lnTo>
                  <a:pt x="480" y="838"/>
                </a:lnTo>
                <a:lnTo>
                  <a:pt x="480" y="838"/>
                </a:lnTo>
                <a:lnTo>
                  <a:pt x="479" y="838"/>
                </a:lnTo>
                <a:lnTo>
                  <a:pt x="479" y="838"/>
                </a:lnTo>
                <a:lnTo>
                  <a:pt x="477" y="838"/>
                </a:lnTo>
                <a:lnTo>
                  <a:pt x="477" y="836"/>
                </a:lnTo>
                <a:lnTo>
                  <a:pt x="477" y="836"/>
                </a:lnTo>
                <a:lnTo>
                  <a:pt x="479" y="836"/>
                </a:lnTo>
                <a:lnTo>
                  <a:pt x="479" y="835"/>
                </a:lnTo>
                <a:lnTo>
                  <a:pt x="479" y="835"/>
                </a:lnTo>
                <a:lnTo>
                  <a:pt x="479" y="835"/>
                </a:lnTo>
                <a:lnTo>
                  <a:pt x="477" y="835"/>
                </a:lnTo>
                <a:lnTo>
                  <a:pt x="477" y="833"/>
                </a:lnTo>
                <a:lnTo>
                  <a:pt x="477" y="833"/>
                </a:lnTo>
                <a:lnTo>
                  <a:pt x="477" y="833"/>
                </a:lnTo>
                <a:lnTo>
                  <a:pt x="477" y="832"/>
                </a:lnTo>
                <a:lnTo>
                  <a:pt x="477" y="832"/>
                </a:lnTo>
                <a:lnTo>
                  <a:pt x="477" y="832"/>
                </a:lnTo>
                <a:lnTo>
                  <a:pt x="477" y="831"/>
                </a:lnTo>
                <a:lnTo>
                  <a:pt x="476" y="831"/>
                </a:lnTo>
                <a:lnTo>
                  <a:pt x="476" y="831"/>
                </a:lnTo>
                <a:lnTo>
                  <a:pt x="473" y="829"/>
                </a:lnTo>
                <a:lnTo>
                  <a:pt x="473" y="829"/>
                </a:lnTo>
                <a:lnTo>
                  <a:pt x="472" y="829"/>
                </a:lnTo>
                <a:lnTo>
                  <a:pt x="471" y="829"/>
                </a:lnTo>
                <a:lnTo>
                  <a:pt x="469" y="829"/>
                </a:lnTo>
                <a:lnTo>
                  <a:pt x="469" y="829"/>
                </a:lnTo>
                <a:lnTo>
                  <a:pt x="468" y="829"/>
                </a:lnTo>
                <a:lnTo>
                  <a:pt x="466" y="829"/>
                </a:lnTo>
                <a:lnTo>
                  <a:pt x="466" y="828"/>
                </a:lnTo>
                <a:lnTo>
                  <a:pt x="464" y="828"/>
                </a:lnTo>
                <a:lnTo>
                  <a:pt x="461" y="828"/>
                </a:lnTo>
                <a:lnTo>
                  <a:pt x="461" y="828"/>
                </a:lnTo>
                <a:lnTo>
                  <a:pt x="460" y="827"/>
                </a:lnTo>
                <a:lnTo>
                  <a:pt x="458" y="827"/>
                </a:lnTo>
                <a:lnTo>
                  <a:pt x="458" y="827"/>
                </a:lnTo>
                <a:lnTo>
                  <a:pt x="457" y="827"/>
                </a:lnTo>
                <a:lnTo>
                  <a:pt x="457" y="827"/>
                </a:lnTo>
                <a:lnTo>
                  <a:pt x="455" y="827"/>
                </a:lnTo>
                <a:lnTo>
                  <a:pt x="455" y="827"/>
                </a:lnTo>
                <a:lnTo>
                  <a:pt x="455" y="827"/>
                </a:lnTo>
                <a:lnTo>
                  <a:pt x="454" y="827"/>
                </a:lnTo>
                <a:lnTo>
                  <a:pt x="454" y="827"/>
                </a:lnTo>
                <a:lnTo>
                  <a:pt x="453" y="827"/>
                </a:lnTo>
                <a:lnTo>
                  <a:pt x="451" y="825"/>
                </a:lnTo>
                <a:lnTo>
                  <a:pt x="451" y="825"/>
                </a:lnTo>
                <a:lnTo>
                  <a:pt x="450" y="825"/>
                </a:lnTo>
                <a:lnTo>
                  <a:pt x="449" y="825"/>
                </a:lnTo>
                <a:lnTo>
                  <a:pt x="446" y="824"/>
                </a:lnTo>
                <a:lnTo>
                  <a:pt x="442" y="824"/>
                </a:lnTo>
                <a:lnTo>
                  <a:pt x="439" y="824"/>
                </a:lnTo>
                <a:lnTo>
                  <a:pt x="439" y="824"/>
                </a:lnTo>
                <a:lnTo>
                  <a:pt x="439" y="824"/>
                </a:lnTo>
                <a:lnTo>
                  <a:pt x="432" y="821"/>
                </a:lnTo>
                <a:lnTo>
                  <a:pt x="431" y="821"/>
                </a:lnTo>
                <a:lnTo>
                  <a:pt x="425" y="821"/>
                </a:lnTo>
                <a:lnTo>
                  <a:pt x="421" y="820"/>
                </a:lnTo>
                <a:lnTo>
                  <a:pt x="420" y="820"/>
                </a:lnTo>
                <a:lnTo>
                  <a:pt x="417" y="818"/>
                </a:lnTo>
                <a:lnTo>
                  <a:pt x="414" y="818"/>
                </a:lnTo>
                <a:lnTo>
                  <a:pt x="414" y="818"/>
                </a:lnTo>
                <a:lnTo>
                  <a:pt x="412" y="818"/>
                </a:lnTo>
                <a:lnTo>
                  <a:pt x="412" y="817"/>
                </a:lnTo>
                <a:lnTo>
                  <a:pt x="414" y="814"/>
                </a:lnTo>
                <a:lnTo>
                  <a:pt x="414" y="813"/>
                </a:lnTo>
                <a:lnTo>
                  <a:pt x="416" y="813"/>
                </a:lnTo>
                <a:lnTo>
                  <a:pt x="416" y="813"/>
                </a:lnTo>
                <a:lnTo>
                  <a:pt x="417" y="812"/>
                </a:lnTo>
                <a:lnTo>
                  <a:pt x="417" y="810"/>
                </a:lnTo>
                <a:lnTo>
                  <a:pt x="419" y="809"/>
                </a:lnTo>
                <a:lnTo>
                  <a:pt x="420" y="807"/>
                </a:lnTo>
                <a:lnTo>
                  <a:pt x="420" y="807"/>
                </a:lnTo>
                <a:lnTo>
                  <a:pt x="420" y="805"/>
                </a:lnTo>
                <a:lnTo>
                  <a:pt x="421" y="805"/>
                </a:lnTo>
                <a:lnTo>
                  <a:pt x="421" y="802"/>
                </a:lnTo>
                <a:lnTo>
                  <a:pt x="423" y="798"/>
                </a:lnTo>
                <a:lnTo>
                  <a:pt x="424" y="791"/>
                </a:lnTo>
                <a:lnTo>
                  <a:pt x="425" y="786"/>
                </a:lnTo>
                <a:lnTo>
                  <a:pt x="428" y="780"/>
                </a:lnTo>
                <a:lnTo>
                  <a:pt x="428" y="777"/>
                </a:lnTo>
                <a:lnTo>
                  <a:pt x="428" y="776"/>
                </a:lnTo>
                <a:lnTo>
                  <a:pt x="429" y="775"/>
                </a:lnTo>
                <a:lnTo>
                  <a:pt x="429" y="773"/>
                </a:lnTo>
                <a:lnTo>
                  <a:pt x="428" y="773"/>
                </a:lnTo>
                <a:lnTo>
                  <a:pt x="427" y="772"/>
                </a:lnTo>
                <a:lnTo>
                  <a:pt x="425" y="772"/>
                </a:lnTo>
                <a:lnTo>
                  <a:pt x="424" y="769"/>
                </a:lnTo>
                <a:lnTo>
                  <a:pt x="424" y="769"/>
                </a:lnTo>
                <a:lnTo>
                  <a:pt x="423" y="769"/>
                </a:lnTo>
                <a:lnTo>
                  <a:pt x="421" y="768"/>
                </a:lnTo>
                <a:lnTo>
                  <a:pt x="420" y="766"/>
                </a:lnTo>
                <a:lnTo>
                  <a:pt x="417" y="765"/>
                </a:lnTo>
                <a:lnTo>
                  <a:pt x="416" y="764"/>
                </a:lnTo>
                <a:lnTo>
                  <a:pt x="416" y="764"/>
                </a:lnTo>
                <a:lnTo>
                  <a:pt x="414" y="762"/>
                </a:lnTo>
                <a:lnTo>
                  <a:pt x="414" y="762"/>
                </a:lnTo>
                <a:lnTo>
                  <a:pt x="413" y="761"/>
                </a:lnTo>
                <a:lnTo>
                  <a:pt x="413" y="761"/>
                </a:lnTo>
                <a:lnTo>
                  <a:pt x="412" y="761"/>
                </a:lnTo>
                <a:lnTo>
                  <a:pt x="412" y="761"/>
                </a:lnTo>
                <a:lnTo>
                  <a:pt x="410" y="760"/>
                </a:lnTo>
                <a:lnTo>
                  <a:pt x="409" y="760"/>
                </a:lnTo>
                <a:lnTo>
                  <a:pt x="409" y="758"/>
                </a:lnTo>
                <a:lnTo>
                  <a:pt x="408" y="758"/>
                </a:lnTo>
                <a:lnTo>
                  <a:pt x="406" y="758"/>
                </a:lnTo>
                <a:lnTo>
                  <a:pt x="405" y="757"/>
                </a:lnTo>
                <a:lnTo>
                  <a:pt x="403" y="757"/>
                </a:lnTo>
                <a:lnTo>
                  <a:pt x="403" y="757"/>
                </a:lnTo>
                <a:lnTo>
                  <a:pt x="401" y="755"/>
                </a:lnTo>
                <a:lnTo>
                  <a:pt x="401" y="755"/>
                </a:lnTo>
                <a:lnTo>
                  <a:pt x="398" y="754"/>
                </a:lnTo>
                <a:lnTo>
                  <a:pt x="393" y="751"/>
                </a:lnTo>
                <a:lnTo>
                  <a:pt x="390" y="750"/>
                </a:lnTo>
                <a:lnTo>
                  <a:pt x="386" y="749"/>
                </a:lnTo>
                <a:lnTo>
                  <a:pt x="384" y="747"/>
                </a:lnTo>
                <a:lnTo>
                  <a:pt x="384" y="747"/>
                </a:lnTo>
                <a:lnTo>
                  <a:pt x="377" y="745"/>
                </a:lnTo>
                <a:lnTo>
                  <a:pt x="365" y="739"/>
                </a:lnTo>
                <a:lnTo>
                  <a:pt x="353" y="732"/>
                </a:lnTo>
                <a:lnTo>
                  <a:pt x="351" y="732"/>
                </a:lnTo>
                <a:lnTo>
                  <a:pt x="351" y="731"/>
                </a:lnTo>
                <a:lnTo>
                  <a:pt x="351" y="731"/>
                </a:lnTo>
                <a:lnTo>
                  <a:pt x="351" y="729"/>
                </a:lnTo>
                <a:lnTo>
                  <a:pt x="350" y="728"/>
                </a:lnTo>
                <a:lnTo>
                  <a:pt x="350" y="728"/>
                </a:lnTo>
                <a:lnTo>
                  <a:pt x="350" y="728"/>
                </a:lnTo>
                <a:lnTo>
                  <a:pt x="349" y="727"/>
                </a:lnTo>
                <a:lnTo>
                  <a:pt x="349" y="727"/>
                </a:lnTo>
                <a:lnTo>
                  <a:pt x="349" y="725"/>
                </a:lnTo>
                <a:lnTo>
                  <a:pt x="349" y="725"/>
                </a:lnTo>
                <a:lnTo>
                  <a:pt x="349" y="725"/>
                </a:lnTo>
                <a:lnTo>
                  <a:pt x="349" y="725"/>
                </a:lnTo>
                <a:lnTo>
                  <a:pt x="347" y="724"/>
                </a:lnTo>
                <a:lnTo>
                  <a:pt x="347" y="723"/>
                </a:lnTo>
                <a:lnTo>
                  <a:pt x="346" y="723"/>
                </a:lnTo>
                <a:lnTo>
                  <a:pt x="346" y="720"/>
                </a:lnTo>
                <a:lnTo>
                  <a:pt x="345" y="717"/>
                </a:lnTo>
                <a:lnTo>
                  <a:pt x="343" y="716"/>
                </a:lnTo>
                <a:lnTo>
                  <a:pt x="343" y="716"/>
                </a:lnTo>
                <a:lnTo>
                  <a:pt x="342" y="713"/>
                </a:lnTo>
                <a:lnTo>
                  <a:pt x="341" y="712"/>
                </a:lnTo>
                <a:lnTo>
                  <a:pt x="341" y="712"/>
                </a:lnTo>
                <a:lnTo>
                  <a:pt x="341" y="710"/>
                </a:lnTo>
                <a:lnTo>
                  <a:pt x="341" y="709"/>
                </a:lnTo>
                <a:lnTo>
                  <a:pt x="339" y="708"/>
                </a:lnTo>
                <a:lnTo>
                  <a:pt x="338" y="706"/>
                </a:lnTo>
                <a:lnTo>
                  <a:pt x="338" y="706"/>
                </a:lnTo>
                <a:lnTo>
                  <a:pt x="338" y="705"/>
                </a:lnTo>
                <a:lnTo>
                  <a:pt x="336" y="704"/>
                </a:lnTo>
                <a:lnTo>
                  <a:pt x="336" y="704"/>
                </a:lnTo>
                <a:lnTo>
                  <a:pt x="335" y="701"/>
                </a:lnTo>
                <a:lnTo>
                  <a:pt x="332" y="695"/>
                </a:lnTo>
                <a:lnTo>
                  <a:pt x="331" y="693"/>
                </a:lnTo>
                <a:lnTo>
                  <a:pt x="330" y="693"/>
                </a:lnTo>
                <a:lnTo>
                  <a:pt x="330" y="691"/>
                </a:lnTo>
                <a:lnTo>
                  <a:pt x="330" y="690"/>
                </a:lnTo>
                <a:lnTo>
                  <a:pt x="328" y="688"/>
                </a:lnTo>
                <a:lnTo>
                  <a:pt x="325" y="682"/>
                </a:lnTo>
                <a:lnTo>
                  <a:pt x="323" y="683"/>
                </a:lnTo>
                <a:lnTo>
                  <a:pt x="320" y="683"/>
                </a:lnTo>
                <a:lnTo>
                  <a:pt x="320" y="684"/>
                </a:lnTo>
                <a:lnTo>
                  <a:pt x="315" y="686"/>
                </a:lnTo>
                <a:lnTo>
                  <a:pt x="313" y="686"/>
                </a:lnTo>
                <a:lnTo>
                  <a:pt x="312" y="686"/>
                </a:lnTo>
                <a:lnTo>
                  <a:pt x="312" y="687"/>
                </a:lnTo>
                <a:lnTo>
                  <a:pt x="308" y="687"/>
                </a:lnTo>
                <a:lnTo>
                  <a:pt x="308" y="687"/>
                </a:lnTo>
                <a:lnTo>
                  <a:pt x="306" y="688"/>
                </a:lnTo>
                <a:lnTo>
                  <a:pt x="305" y="688"/>
                </a:lnTo>
                <a:lnTo>
                  <a:pt x="304" y="688"/>
                </a:lnTo>
                <a:lnTo>
                  <a:pt x="302" y="690"/>
                </a:lnTo>
                <a:lnTo>
                  <a:pt x="302" y="688"/>
                </a:lnTo>
                <a:lnTo>
                  <a:pt x="302" y="688"/>
                </a:lnTo>
                <a:lnTo>
                  <a:pt x="302" y="687"/>
                </a:lnTo>
                <a:lnTo>
                  <a:pt x="301" y="687"/>
                </a:lnTo>
                <a:lnTo>
                  <a:pt x="301" y="686"/>
                </a:lnTo>
                <a:lnTo>
                  <a:pt x="299" y="684"/>
                </a:lnTo>
                <a:lnTo>
                  <a:pt x="299" y="684"/>
                </a:lnTo>
                <a:lnTo>
                  <a:pt x="299" y="683"/>
                </a:lnTo>
                <a:lnTo>
                  <a:pt x="298" y="682"/>
                </a:lnTo>
                <a:lnTo>
                  <a:pt x="295" y="682"/>
                </a:lnTo>
                <a:lnTo>
                  <a:pt x="295" y="682"/>
                </a:lnTo>
                <a:lnTo>
                  <a:pt x="297" y="680"/>
                </a:lnTo>
                <a:lnTo>
                  <a:pt x="297" y="680"/>
                </a:lnTo>
                <a:lnTo>
                  <a:pt x="297" y="680"/>
                </a:lnTo>
                <a:lnTo>
                  <a:pt x="297" y="679"/>
                </a:lnTo>
                <a:lnTo>
                  <a:pt x="297" y="679"/>
                </a:lnTo>
                <a:lnTo>
                  <a:pt x="297" y="679"/>
                </a:lnTo>
                <a:lnTo>
                  <a:pt x="295" y="678"/>
                </a:lnTo>
                <a:lnTo>
                  <a:pt x="295" y="676"/>
                </a:lnTo>
                <a:lnTo>
                  <a:pt x="294" y="676"/>
                </a:lnTo>
                <a:lnTo>
                  <a:pt x="294" y="675"/>
                </a:lnTo>
                <a:lnTo>
                  <a:pt x="293" y="673"/>
                </a:lnTo>
                <a:lnTo>
                  <a:pt x="293" y="672"/>
                </a:lnTo>
                <a:lnTo>
                  <a:pt x="291" y="671"/>
                </a:lnTo>
                <a:lnTo>
                  <a:pt x="290" y="667"/>
                </a:lnTo>
                <a:lnTo>
                  <a:pt x="289" y="665"/>
                </a:lnTo>
                <a:lnTo>
                  <a:pt x="289" y="665"/>
                </a:lnTo>
                <a:lnTo>
                  <a:pt x="287" y="661"/>
                </a:lnTo>
                <a:lnTo>
                  <a:pt x="286" y="657"/>
                </a:lnTo>
                <a:lnTo>
                  <a:pt x="286" y="657"/>
                </a:lnTo>
                <a:lnTo>
                  <a:pt x="286" y="654"/>
                </a:lnTo>
                <a:lnTo>
                  <a:pt x="284" y="652"/>
                </a:lnTo>
                <a:lnTo>
                  <a:pt x="289" y="649"/>
                </a:lnTo>
                <a:lnTo>
                  <a:pt x="291" y="646"/>
                </a:lnTo>
                <a:lnTo>
                  <a:pt x="291" y="645"/>
                </a:lnTo>
                <a:lnTo>
                  <a:pt x="294" y="642"/>
                </a:lnTo>
                <a:lnTo>
                  <a:pt x="294" y="642"/>
                </a:lnTo>
                <a:lnTo>
                  <a:pt x="295" y="641"/>
                </a:lnTo>
                <a:lnTo>
                  <a:pt x="295" y="641"/>
                </a:lnTo>
                <a:lnTo>
                  <a:pt x="297" y="641"/>
                </a:lnTo>
                <a:lnTo>
                  <a:pt x="297" y="634"/>
                </a:lnTo>
                <a:lnTo>
                  <a:pt x="297" y="632"/>
                </a:lnTo>
                <a:lnTo>
                  <a:pt x="297" y="632"/>
                </a:lnTo>
                <a:lnTo>
                  <a:pt x="294" y="630"/>
                </a:lnTo>
                <a:lnTo>
                  <a:pt x="298" y="626"/>
                </a:lnTo>
                <a:lnTo>
                  <a:pt x="298" y="626"/>
                </a:lnTo>
                <a:lnTo>
                  <a:pt x="297" y="624"/>
                </a:lnTo>
                <a:lnTo>
                  <a:pt x="297" y="624"/>
                </a:lnTo>
                <a:lnTo>
                  <a:pt x="297" y="624"/>
                </a:lnTo>
                <a:lnTo>
                  <a:pt x="297" y="626"/>
                </a:lnTo>
                <a:lnTo>
                  <a:pt x="297" y="626"/>
                </a:lnTo>
                <a:lnTo>
                  <a:pt x="297" y="624"/>
                </a:lnTo>
                <a:lnTo>
                  <a:pt x="295" y="624"/>
                </a:lnTo>
                <a:lnTo>
                  <a:pt x="295" y="624"/>
                </a:lnTo>
                <a:lnTo>
                  <a:pt x="295" y="624"/>
                </a:lnTo>
                <a:lnTo>
                  <a:pt x="294" y="624"/>
                </a:lnTo>
                <a:lnTo>
                  <a:pt x="294" y="623"/>
                </a:lnTo>
                <a:lnTo>
                  <a:pt x="294" y="623"/>
                </a:lnTo>
                <a:lnTo>
                  <a:pt x="294" y="623"/>
                </a:lnTo>
                <a:lnTo>
                  <a:pt x="294" y="623"/>
                </a:lnTo>
                <a:lnTo>
                  <a:pt x="293" y="621"/>
                </a:lnTo>
                <a:lnTo>
                  <a:pt x="293" y="621"/>
                </a:lnTo>
                <a:lnTo>
                  <a:pt x="293" y="621"/>
                </a:lnTo>
                <a:lnTo>
                  <a:pt x="291" y="621"/>
                </a:lnTo>
                <a:lnTo>
                  <a:pt x="291" y="621"/>
                </a:lnTo>
                <a:lnTo>
                  <a:pt x="291" y="621"/>
                </a:lnTo>
                <a:lnTo>
                  <a:pt x="291" y="621"/>
                </a:lnTo>
                <a:lnTo>
                  <a:pt x="290" y="621"/>
                </a:lnTo>
                <a:lnTo>
                  <a:pt x="290" y="621"/>
                </a:lnTo>
                <a:lnTo>
                  <a:pt x="290" y="620"/>
                </a:lnTo>
                <a:lnTo>
                  <a:pt x="289" y="620"/>
                </a:lnTo>
                <a:lnTo>
                  <a:pt x="289" y="620"/>
                </a:lnTo>
                <a:lnTo>
                  <a:pt x="289" y="619"/>
                </a:lnTo>
                <a:lnTo>
                  <a:pt x="289" y="619"/>
                </a:lnTo>
                <a:lnTo>
                  <a:pt x="289" y="619"/>
                </a:lnTo>
                <a:lnTo>
                  <a:pt x="289" y="619"/>
                </a:lnTo>
                <a:lnTo>
                  <a:pt x="289" y="619"/>
                </a:lnTo>
                <a:lnTo>
                  <a:pt x="287" y="619"/>
                </a:lnTo>
                <a:lnTo>
                  <a:pt x="287" y="619"/>
                </a:lnTo>
                <a:lnTo>
                  <a:pt x="287" y="617"/>
                </a:lnTo>
                <a:lnTo>
                  <a:pt x="286" y="617"/>
                </a:lnTo>
                <a:lnTo>
                  <a:pt x="286" y="617"/>
                </a:lnTo>
                <a:lnTo>
                  <a:pt x="286" y="617"/>
                </a:lnTo>
                <a:lnTo>
                  <a:pt x="286" y="617"/>
                </a:lnTo>
                <a:lnTo>
                  <a:pt x="286" y="616"/>
                </a:lnTo>
                <a:lnTo>
                  <a:pt x="286" y="616"/>
                </a:lnTo>
                <a:lnTo>
                  <a:pt x="284" y="616"/>
                </a:lnTo>
                <a:lnTo>
                  <a:pt x="284" y="616"/>
                </a:lnTo>
                <a:lnTo>
                  <a:pt x="286" y="616"/>
                </a:lnTo>
                <a:lnTo>
                  <a:pt x="286" y="615"/>
                </a:lnTo>
                <a:lnTo>
                  <a:pt x="286" y="615"/>
                </a:lnTo>
                <a:lnTo>
                  <a:pt x="286" y="613"/>
                </a:lnTo>
                <a:lnTo>
                  <a:pt x="284" y="613"/>
                </a:lnTo>
                <a:lnTo>
                  <a:pt x="284" y="613"/>
                </a:lnTo>
                <a:lnTo>
                  <a:pt x="286" y="613"/>
                </a:lnTo>
                <a:lnTo>
                  <a:pt x="284" y="613"/>
                </a:lnTo>
                <a:lnTo>
                  <a:pt x="284" y="613"/>
                </a:lnTo>
                <a:lnTo>
                  <a:pt x="284" y="612"/>
                </a:lnTo>
                <a:lnTo>
                  <a:pt x="284" y="612"/>
                </a:lnTo>
                <a:lnTo>
                  <a:pt x="284" y="612"/>
                </a:lnTo>
                <a:lnTo>
                  <a:pt x="283" y="610"/>
                </a:lnTo>
                <a:lnTo>
                  <a:pt x="283" y="610"/>
                </a:lnTo>
                <a:lnTo>
                  <a:pt x="283" y="610"/>
                </a:lnTo>
                <a:lnTo>
                  <a:pt x="283" y="610"/>
                </a:lnTo>
                <a:lnTo>
                  <a:pt x="283" y="609"/>
                </a:lnTo>
                <a:lnTo>
                  <a:pt x="283" y="609"/>
                </a:lnTo>
                <a:lnTo>
                  <a:pt x="283" y="609"/>
                </a:lnTo>
                <a:lnTo>
                  <a:pt x="283" y="608"/>
                </a:lnTo>
                <a:lnTo>
                  <a:pt x="283" y="608"/>
                </a:lnTo>
                <a:lnTo>
                  <a:pt x="283" y="608"/>
                </a:lnTo>
                <a:lnTo>
                  <a:pt x="283" y="606"/>
                </a:lnTo>
                <a:lnTo>
                  <a:pt x="283" y="606"/>
                </a:lnTo>
                <a:lnTo>
                  <a:pt x="283" y="605"/>
                </a:lnTo>
                <a:lnTo>
                  <a:pt x="283" y="605"/>
                </a:lnTo>
                <a:lnTo>
                  <a:pt x="282" y="605"/>
                </a:lnTo>
                <a:lnTo>
                  <a:pt x="282" y="605"/>
                </a:lnTo>
                <a:lnTo>
                  <a:pt x="282" y="605"/>
                </a:lnTo>
                <a:lnTo>
                  <a:pt x="280" y="605"/>
                </a:lnTo>
                <a:lnTo>
                  <a:pt x="280" y="605"/>
                </a:lnTo>
                <a:lnTo>
                  <a:pt x="280" y="605"/>
                </a:lnTo>
                <a:lnTo>
                  <a:pt x="280" y="605"/>
                </a:lnTo>
                <a:lnTo>
                  <a:pt x="279" y="605"/>
                </a:lnTo>
                <a:lnTo>
                  <a:pt x="279" y="605"/>
                </a:lnTo>
                <a:lnTo>
                  <a:pt x="279" y="605"/>
                </a:lnTo>
                <a:lnTo>
                  <a:pt x="279" y="605"/>
                </a:lnTo>
                <a:lnTo>
                  <a:pt x="278" y="605"/>
                </a:lnTo>
                <a:lnTo>
                  <a:pt x="263" y="591"/>
                </a:lnTo>
                <a:lnTo>
                  <a:pt x="263" y="590"/>
                </a:lnTo>
                <a:lnTo>
                  <a:pt x="263" y="590"/>
                </a:lnTo>
                <a:lnTo>
                  <a:pt x="261" y="584"/>
                </a:lnTo>
                <a:lnTo>
                  <a:pt x="261" y="580"/>
                </a:lnTo>
                <a:lnTo>
                  <a:pt x="261" y="582"/>
                </a:lnTo>
                <a:lnTo>
                  <a:pt x="261" y="579"/>
                </a:lnTo>
                <a:lnTo>
                  <a:pt x="261" y="579"/>
                </a:lnTo>
                <a:lnTo>
                  <a:pt x="261" y="578"/>
                </a:lnTo>
                <a:lnTo>
                  <a:pt x="261" y="578"/>
                </a:lnTo>
                <a:lnTo>
                  <a:pt x="261" y="578"/>
                </a:lnTo>
                <a:lnTo>
                  <a:pt x="261" y="578"/>
                </a:lnTo>
                <a:lnTo>
                  <a:pt x="260" y="578"/>
                </a:lnTo>
                <a:lnTo>
                  <a:pt x="260" y="578"/>
                </a:lnTo>
                <a:lnTo>
                  <a:pt x="258" y="578"/>
                </a:lnTo>
                <a:lnTo>
                  <a:pt x="258" y="578"/>
                </a:lnTo>
                <a:lnTo>
                  <a:pt x="258" y="579"/>
                </a:lnTo>
                <a:lnTo>
                  <a:pt x="258" y="579"/>
                </a:lnTo>
                <a:lnTo>
                  <a:pt x="257" y="579"/>
                </a:lnTo>
                <a:lnTo>
                  <a:pt x="257" y="579"/>
                </a:lnTo>
                <a:lnTo>
                  <a:pt x="253" y="582"/>
                </a:lnTo>
                <a:lnTo>
                  <a:pt x="249" y="583"/>
                </a:lnTo>
                <a:lnTo>
                  <a:pt x="243" y="586"/>
                </a:lnTo>
                <a:lnTo>
                  <a:pt x="243" y="587"/>
                </a:lnTo>
                <a:lnTo>
                  <a:pt x="242" y="587"/>
                </a:lnTo>
                <a:lnTo>
                  <a:pt x="239" y="589"/>
                </a:lnTo>
                <a:lnTo>
                  <a:pt x="235" y="591"/>
                </a:lnTo>
                <a:lnTo>
                  <a:pt x="234" y="591"/>
                </a:lnTo>
                <a:lnTo>
                  <a:pt x="234" y="591"/>
                </a:lnTo>
                <a:lnTo>
                  <a:pt x="234" y="590"/>
                </a:lnTo>
                <a:lnTo>
                  <a:pt x="234" y="590"/>
                </a:lnTo>
                <a:lnTo>
                  <a:pt x="234" y="590"/>
                </a:lnTo>
                <a:lnTo>
                  <a:pt x="232" y="589"/>
                </a:lnTo>
                <a:lnTo>
                  <a:pt x="230" y="587"/>
                </a:lnTo>
                <a:lnTo>
                  <a:pt x="230" y="587"/>
                </a:lnTo>
                <a:lnTo>
                  <a:pt x="228" y="586"/>
                </a:lnTo>
                <a:lnTo>
                  <a:pt x="228" y="586"/>
                </a:lnTo>
                <a:lnTo>
                  <a:pt x="228" y="586"/>
                </a:lnTo>
                <a:lnTo>
                  <a:pt x="224" y="590"/>
                </a:lnTo>
                <a:lnTo>
                  <a:pt x="221" y="591"/>
                </a:lnTo>
                <a:lnTo>
                  <a:pt x="219" y="593"/>
                </a:lnTo>
                <a:lnTo>
                  <a:pt x="217" y="594"/>
                </a:lnTo>
                <a:lnTo>
                  <a:pt x="217" y="595"/>
                </a:lnTo>
                <a:lnTo>
                  <a:pt x="216" y="595"/>
                </a:lnTo>
                <a:lnTo>
                  <a:pt x="215" y="597"/>
                </a:lnTo>
                <a:lnTo>
                  <a:pt x="215" y="597"/>
                </a:lnTo>
                <a:lnTo>
                  <a:pt x="213" y="597"/>
                </a:lnTo>
                <a:lnTo>
                  <a:pt x="212" y="600"/>
                </a:lnTo>
                <a:lnTo>
                  <a:pt x="212" y="600"/>
                </a:lnTo>
                <a:lnTo>
                  <a:pt x="211" y="600"/>
                </a:lnTo>
                <a:lnTo>
                  <a:pt x="211" y="600"/>
                </a:lnTo>
                <a:lnTo>
                  <a:pt x="211" y="600"/>
                </a:lnTo>
                <a:lnTo>
                  <a:pt x="209" y="601"/>
                </a:lnTo>
                <a:lnTo>
                  <a:pt x="209" y="601"/>
                </a:lnTo>
                <a:lnTo>
                  <a:pt x="209" y="601"/>
                </a:lnTo>
                <a:lnTo>
                  <a:pt x="208" y="602"/>
                </a:lnTo>
                <a:lnTo>
                  <a:pt x="206" y="604"/>
                </a:lnTo>
                <a:lnTo>
                  <a:pt x="205" y="604"/>
                </a:lnTo>
                <a:lnTo>
                  <a:pt x="205" y="605"/>
                </a:lnTo>
                <a:lnTo>
                  <a:pt x="204" y="605"/>
                </a:lnTo>
                <a:lnTo>
                  <a:pt x="204" y="605"/>
                </a:lnTo>
                <a:lnTo>
                  <a:pt x="198" y="602"/>
                </a:lnTo>
                <a:lnTo>
                  <a:pt x="198" y="602"/>
                </a:lnTo>
                <a:lnTo>
                  <a:pt x="198" y="602"/>
                </a:lnTo>
                <a:lnTo>
                  <a:pt x="198" y="602"/>
                </a:lnTo>
                <a:lnTo>
                  <a:pt x="198" y="601"/>
                </a:lnTo>
                <a:lnTo>
                  <a:pt x="198" y="601"/>
                </a:lnTo>
                <a:lnTo>
                  <a:pt x="198" y="600"/>
                </a:lnTo>
                <a:lnTo>
                  <a:pt x="198" y="600"/>
                </a:lnTo>
                <a:lnTo>
                  <a:pt x="198" y="600"/>
                </a:lnTo>
                <a:lnTo>
                  <a:pt x="195" y="597"/>
                </a:lnTo>
                <a:lnTo>
                  <a:pt x="195" y="597"/>
                </a:lnTo>
                <a:lnTo>
                  <a:pt x="194" y="594"/>
                </a:lnTo>
                <a:lnTo>
                  <a:pt x="193" y="591"/>
                </a:lnTo>
                <a:lnTo>
                  <a:pt x="191" y="591"/>
                </a:lnTo>
                <a:lnTo>
                  <a:pt x="191" y="591"/>
                </a:lnTo>
                <a:lnTo>
                  <a:pt x="190" y="590"/>
                </a:lnTo>
                <a:lnTo>
                  <a:pt x="190" y="589"/>
                </a:lnTo>
                <a:lnTo>
                  <a:pt x="189" y="587"/>
                </a:lnTo>
                <a:lnTo>
                  <a:pt x="187" y="584"/>
                </a:lnTo>
                <a:lnTo>
                  <a:pt x="186" y="584"/>
                </a:lnTo>
                <a:lnTo>
                  <a:pt x="183" y="580"/>
                </a:lnTo>
                <a:lnTo>
                  <a:pt x="182" y="580"/>
                </a:lnTo>
                <a:lnTo>
                  <a:pt x="178" y="582"/>
                </a:lnTo>
                <a:lnTo>
                  <a:pt x="178" y="580"/>
                </a:lnTo>
                <a:lnTo>
                  <a:pt x="178" y="580"/>
                </a:lnTo>
                <a:lnTo>
                  <a:pt x="178" y="580"/>
                </a:lnTo>
                <a:lnTo>
                  <a:pt x="178" y="579"/>
                </a:lnTo>
                <a:lnTo>
                  <a:pt x="176" y="579"/>
                </a:lnTo>
                <a:lnTo>
                  <a:pt x="176" y="578"/>
                </a:lnTo>
                <a:lnTo>
                  <a:pt x="176" y="578"/>
                </a:lnTo>
                <a:lnTo>
                  <a:pt x="176" y="578"/>
                </a:lnTo>
                <a:lnTo>
                  <a:pt x="176" y="576"/>
                </a:lnTo>
                <a:lnTo>
                  <a:pt x="176" y="576"/>
                </a:lnTo>
                <a:lnTo>
                  <a:pt x="180" y="576"/>
                </a:lnTo>
                <a:lnTo>
                  <a:pt x="182" y="576"/>
                </a:lnTo>
                <a:lnTo>
                  <a:pt x="187" y="576"/>
                </a:lnTo>
                <a:lnTo>
                  <a:pt x="190" y="575"/>
                </a:lnTo>
                <a:lnTo>
                  <a:pt x="193" y="575"/>
                </a:lnTo>
                <a:lnTo>
                  <a:pt x="195" y="578"/>
                </a:lnTo>
                <a:lnTo>
                  <a:pt x="198" y="582"/>
                </a:lnTo>
                <a:lnTo>
                  <a:pt x="201" y="583"/>
                </a:lnTo>
                <a:lnTo>
                  <a:pt x="201" y="583"/>
                </a:lnTo>
                <a:lnTo>
                  <a:pt x="205" y="587"/>
                </a:lnTo>
                <a:lnTo>
                  <a:pt x="206" y="586"/>
                </a:lnTo>
                <a:lnTo>
                  <a:pt x="206" y="586"/>
                </a:lnTo>
                <a:lnTo>
                  <a:pt x="206" y="586"/>
                </a:lnTo>
                <a:lnTo>
                  <a:pt x="206" y="584"/>
                </a:lnTo>
                <a:lnTo>
                  <a:pt x="208" y="584"/>
                </a:lnTo>
                <a:lnTo>
                  <a:pt x="208" y="584"/>
                </a:lnTo>
                <a:lnTo>
                  <a:pt x="208" y="584"/>
                </a:lnTo>
                <a:lnTo>
                  <a:pt x="209" y="583"/>
                </a:lnTo>
                <a:lnTo>
                  <a:pt x="209" y="583"/>
                </a:lnTo>
                <a:lnTo>
                  <a:pt x="209" y="583"/>
                </a:lnTo>
                <a:lnTo>
                  <a:pt x="209" y="583"/>
                </a:lnTo>
                <a:lnTo>
                  <a:pt x="212" y="580"/>
                </a:lnTo>
                <a:lnTo>
                  <a:pt x="215" y="576"/>
                </a:lnTo>
                <a:lnTo>
                  <a:pt x="215" y="576"/>
                </a:lnTo>
                <a:lnTo>
                  <a:pt x="217" y="574"/>
                </a:lnTo>
                <a:lnTo>
                  <a:pt x="216" y="571"/>
                </a:lnTo>
                <a:lnTo>
                  <a:pt x="215" y="568"/>
                </a:lnTo>
                <a:lnTo>
                  <a:pt x="212" y="563"/>
                </a:lnTo>
                <a:lnTo>
                  <a:pt x="211" y="561"/>
                </a:lnTo>
                <a:lnTo>
                  <a:pt x="211" y="560"/>
                </a:lnTo>
                <a:lnTo>
                  <a:pt x="209" y="558"/>
                </a:lnTo>
                <a:lnTo>
                  <a:pt x="206" y="550"/>
                </a:lnTo>
                <a:lnTo>
                  <a:pt x="205" y="550"/>
                </a:lnTo>
                <a:lnTo>
                  <a:pt x="205" y="549"/>
                </a:lnTo>
                <a:lnTo>
                  <a:pt x="204" y="549"/>
                </a:lnTo>
                <a:lnTo>
                  <a:pt x="204" y="549"/>
                </a:lnTo>
                <a:lnTo>
                  <a:pt x="204" y="548"/>
                </a:lnTo>
                <a:lnTo>
                  <a:pt x="204" y="548"/>
                </a:lnTo>
                <a:lnTo>
                  <a:pt x="204" y="548"/>
                </a:lnTo>
                <a:lnTo>
                  <a:pt x="204" y="548"/>
                </a:lnTo>
                <a:lnTo>
                  <a:pt x="204" y="548"/>
                </a:lnTo>
                <a:lnTo>
                  <a:pt x="204" y="548"/>
                </a:lnTo>
                <a:lnTo>
                  <a:pt x="204" y="546"/>
                </a:lnTo>
                <a:lnTo>
                  <a:pt x="204" y="546"/>
                </a:lnTo>
                <a:lnTo>
                  <a:pt x="204" y="546"/>
                </a:lnTo>
                <a:lnTo>
                  <a:pt x="204" y="545"/>
                </a:lnTo>
                <a:lnTo>
                  <a:pt x="204" y="545"/>
                </a:lnTo>
                <a:lnTo>
                  <a:pt x="204" y="545"/>
                </a:lnTo>
                <a:lnTo>
                  <a:pt x="204" y="545"/>
                </a:lnTo>
                <a:lnTo>
                  <a:pt x="202" y="545"/>
                </a:lnTo>
                <a:lnTo>
                  <a:pt x="202" y="545"/>
                </a:lnTo>
                <a:lnTo>
                  <a:pt x="201" y="545"/>
                </a:lnTo>
                <a:lnTo>
                  <a:pt x="201" y="545"/>
                </a:lnTo>
                <a:lnTo>
                  <a:pt x="201" y="545"/>
                </a:lnTo>
                <a:lnTo>
                  <a:pt x="200" y="545"/>
                </a:lnTo>
                <a:lnTo>
                  <a:pt x="200" y="545"/>
                </a:lnTo>
                <a:lnTo>
                  <a:pt x="200" y="545"/>
                </a:lnTo>
                <a:lnTo>
                  <a:pt x="198" y="545"/>
                </a:lnTo>
                <a:lnTo>
                  <a:pt x="198" y="545"/>
                </a:lnTo>
                <a:lnTo>
                  <a:pt x="198" y="543"/>
                </a:lnTo>
                <a:lnTo>
                  <a:pt x="198" y="543"/>
                </a:lnTo>
                <a:lnTo>
                  <a:pt x="195" y="542"/>
                </a:lnTo>
                <a:lnTo>
                  <a:pt x="195" y="542"/>
                </a:lnTo>
                <a:lnTo>
                  <a:pt x="193" y="542"/>
                </a:lnTo>
                <a:lnTo>
                  <a:pt x="193" y="542"/>
                </a:lnTo>
                <a:lnTo>
                  <a:pt x="191" y="542"/>
                </a:lnTo>
                <a:lnTo>
                  <a:pt x="191" y="542"/>
                </a:lnTo>
                <a:lnTo>
                  <a:pt x="190" y="542"/>
                </a:lnTo>
                <a:lnTo>
                  <a:pt x="190" y="542"/>
                </a:lnTo>
                <a:lnTo>
                  <a:pt x="187" y="541"/>
                </a:lnTo>
                <a:lnTo>
                  <a:pt x="186" y="539"/>
                </a:lnTo>
                <a:lnTo>
                  <a:pt x="185" y="537"/>
                </a:lnTo>
                <a:lnTo>
                  <a:pt x="185" y="537"/>
                </a:lnTo>
                <a:lnTo>
                  <a:pt x="185" y="537"/>
                </a:lnTo>
                <a:lnTo>
                  <a:pt x="183" y="535"/>
                </a:lnTo>
                <a:lnTo>
                  <a:pt x="183" y="534"/>
                </a:lnTo>
                <a:lnTo>
                  <a:pt x="183" y="534"/>
                </a:lnTo>
                <a:lnTo>
                  <a:pt x="182" y="534"/>
                </a:lnTo>
                <a:lnTo>
                  <a:pt x="182" y="534"/>
                </a:lnTo>
                <a:lnTo>
                  <a:pt x="182" y="534"/>
                </a:lnTo>
                <a:lnTo>
                  <a:pt x="180" y="533"/>
                </a:lnTo>
                <a:lnTo>
                  <a:pt x="179" y="533"/>
                </a:lnTo>
                <a:lnTo>
                  <a:pt x="179" y="531"/>
                </a:lnTo>
                <a:lnTo>
                  <a:pt x="179" y="531"/>
                </a:lnTo>
                <a:lnTo>
                  <a:pt x="179" y="531"/>
                </a:lnTo>
                <a:lnTo>
                  <a:pt x="176" y="531"/>
                </a:lnTo>
                <a:lnTo>
                  <a:pt x="176" y="530"/>
                </a:lnTo>
                <a:lnTo>
                  <a:pt x="176" y="530"/>
                </a:lnTo>
                <a:lnTo>
                  <a:pt x="174" y="530"/>
                </a:lnTo>
                <a:lnTo>
                  <a:pt x="174" y="528"/>
                </a:lnTo>
                <a:lnTo>
                  <a:pt x="172" y="528"/>
                </a:lnTo>
                <a:lnTo>
                  <a:pt x="168" y="526"/>
                </a:lnTo>
                <a:lnTo>
                  <a:pt x="168" y="526"/>
                </a:lnTo>
                <a:lnTo>
                  <a:pt x="167" y="524"/>
                </a:lnTo>
                <a:lnTo>
                  <a:pt x="165" y="524"/>
                </a:lnTo>
                <a:lnTo>
                  <a:pt x="165" y="523"/>
                </a:lnTo>
                <a:lnTo>
                  <a:pt x="164" y="523"/>
                </a:lnTo>
                <a:lnTo>
                  <a:pt x="163" y="523"/>
                </a:lnTo>
                <a:lnTo>
                  <a:pt x="163" y="523"/>
                </a:lnTo>
                <a:lnTo>
                  <a:pt x="163" y="523"/>
                </a:lnTo>
                <a:lnTo>
                  <a:pt x="161" y="523"/>
                </a:lnTo>
                <a:lnTo>
                  <a:pt x="161" y="522"/>
                </a:lnTo>
                <a:lnTo>
                  <a:pt x="160" y="522"/>
                </a:lnTo>
                <a:lnTo>
                  <a:pt x="160" y="522"/>
                </a:lnTo>
                <a:lnTo>
                  <a:pt x="160" y="520"/>
                </a:lnTo>
                <a:lnTo>
                  <a:pt x="160" y="520"/>
                </a:lnTo>
                <a:lnTo>
                  <a:pt x="161" y="519"/>
                </a:lnTo>
                <a:lnTo>
                  <a:pt x="161" y="516"/>
                </a:lnTo>
                <a:lnTo>
                  <a:pt x="163" y="515"/>
                </a:lnTo>
                <a:lnTo>
                  <a:pt x="163" y="513"/>
                </a:lnTo>
                <a:lnTo>
                  <a:pt x="163" y="513"/>
                </a:lnTo>
                <a:lnTo>
                  <a:pt x="163" y="512"/>
                </a:lnTo>
                <a:lnTo>
                  <a:pt x="163" y="512"/>
                </a:lnTo>
                <a:lnTo>
                  <a:pt x="161" y="512"/>
                </a:lnTo>
                <a:lnTo>
                  <a:pt x="161" y="511"/>
                </a:lnTo>
                <a:lnTo>
                  <a:pt x="160" y="511"/>
                </a:lnTo>
                <a:lnTo>
                  <a:pt x="160" y="511"/>
                </a:lnTo>
                <a:lnTo>
                  <a:pt x="160" y="512"/>
                </a:lnTo>
                <a:lnTo>
                  <a:pt x="160" y="512"/>
                </a:lnTo>
                <a:lnTo>
                  <a:pt x="159" y="512"/>
                </a:lnTo>
                <a:lnTo>
                  <a:pt x="159" y="513"/>
                </a:lnTo>
                <a:lnTo>
                  <a:pt x="159" y="513"/>
                </a:lnTo>
                <a:lnTo>
                  <a:pt x="157" y="513"/>
                </a:lnTo>
                <a:lnTo>
                  <a:pt x="156" y="513"/>
                </a:lnTo>
                <a:lnTo>
                  <a:pt x="154" y="515"/>
                </a:lnTo>
                <a:lnTo>
                  <a:pt x="153" y="515"/>
                </a:lnTo>
                <a:lnTo>
                  <a:pt x="153" y="515"/>
                </a:lnTo>
                <a:lnTo>
                  <a:pt x="153" y="513"/>
                </a:lnTo>
                <a:lnTo>
                  <a:pt x="154" y="512"/>
                </a:lnTo>
                <a:lnTo>
                  <a:pt x="154" y="511"/>
                </a:lnTo>
                <a:lnTo>
                  <a:pt x="154" y="511"/>
                </a:lnTo>
                <a:lnTo>
                  <a:pt x="153" y="508"/>
                </a:lnTo>
                <a:lnTo>
                  <a:pt x="153" y="508"/>
                </a:lnTo>
                <a:lnTo>
                  <a:pt x="152" y="508"/>
                </a:lnTo>
                <a:lnTo>
                  <a:pt x="150" y="507"/>
                </a:lnTo>
                <a:lnTo>
                  <a:pt x="150" y="507"/>
                </a:lnTo>
                <a:lnTo>
                  <a:pt x="149" y="507"/>
                </a:lnTo>
                <a:lnTo>
                  <a:pt x="148" y="507"/>
                </a:lnTo>
                <a:lnTo>
                  <a:pt x="148" y="507"/>
                </a:lnTo>
                <a:lnTo>
                  <a:pt x="146" y="507"/>
                </a:lnTo>
                <a:lnTo>
                  <a:pt x="146" y="508"/>
                </a:lnTo>
                <a:lnTo>
                  <a:pt x="146" y="508"/>
                </a:lnTo>
                <a:lnTo>
                  <a:pt x="146" y="508"/>
                </a:lnTo>
                <a:lnTo>
                  <a:pt x="146" y="509"/>
                </a:lnTo>
                <a:lnTo>
                  <a:pt x="146" y="509"/>
                </a:lnTo>
                <a:lnTo>
                  <a:pt x="146" y="511"/>
                </a:lnTo>
                <a:lnTo>
                  <a:pt x="146" y="512"/>
                </a:lnTo>
                <a:lnTo>
                  <a:pt x="146" y="512"/>
                </a:lnTo>
                <a:lnTo>
                  <a:pt x="146" y="512"/>
                </a:lnTo>
                <a:lnTo>
                  <a:pt x="146" y="513"/>
                </a:lnTo>
                <a:lnTo>
                  <a:pt x="146" y="513"/>
                </a:lnTo>
                <a:lnTo>
                  <a:pt x="145" y="515"/>
                </a:lnTo>
                <a:lnTo>
                  <a:pt x="145" y="516"/>
                </a:lnTo>
                <a:lnTo>
                  <a:pt x="145" y="516"/>
                </a:lnTo>
                <a:lnTo>
                  <a:pt x="143" y="517"/>
                </a:lnTo>
                <a:lnTo>
                  <a:pt x="143" y="519"/>
                </a:lnTo>
                <a:lnTo>
                  <a:pt x="143" y="522"/>
                </a:lnTo>
                <a:lnTo>
                  <a:pt x="142" y="522"/>
                </a:lnTo>
                <a:lnTo>
                  <a:pt x="142" y="523"/>
                </a:lnTo>
                <a:lnTo>
                  <a:pt x="141" y="524"/>
                </a:lnTo>
                <a:lnTo>
                  <a:pt x="141" y="527"/>
                </a:lnTo>
                <a:lnTo>
                  <a:pt x="139" y="528"/>
                </a:lnTo>
                <a:lnTo>
                  <a:pt x="139" y="530"/>
                </a:lnTo>
                <a:lnTo>
                  <a:pt x="139" y="530"/>
                </a:lnTo>
                <a:lnTo>
                  <a:pt x="138" y="534"/>
                </a:lnTo>
                <a:lnTo>
                  <a:pt x="138" y="534"/>
                </a:lnTo>
                <a:lnTo>
                  <a:pt x="138" y="537"/>
                </a:lnTo>
                <a:lnTo>
                  <a:pt x="138" y="538"/>
                </a:lnTo>
                <a:lnTo>
                  <a:pt x="138" y="538"/>
                </a:lnTo>
                <a:lnTo>
                  <a:pt x="137" y="538"/>
                </a:lnTo>
                <a:lnTo>
                  <a:pt x="134" y="537"/>
                </a:lnTo>
                <a:lnTo>
                  <a:pt x="134" y="537"/>
                </a:lnTo>
                <a:lnTo>
                  <a:pt x="130" y="537"/>
                </a:lnTo>
                <a:lnTo>
                  <a:pt x="130" y="537"/>
                </a:lnTo>
                <a:lnTo>
                  <a:pt x="130" y="537"/>
                </a:lnTo>
                <a:lnTo>
                  <a:pt x="128" y="537"/>
                </a:lnTo>
                <a:lnTo>
                  <a:pt x="127" y="537"/>
                </a:lnTo>
                <a:lnTo>
                  <a:pt x="126" y="535"/>
                </a:lnTo>
                <a:lnTo>
                  <a:pt x="124" y="535"/>
                </a:lnTo>
                <a:lnTo>
                  <a:pt x="124" y="535"/>
                </a:lnTo>
                <a:lnTo>
                  <a:pt x="124" y="535"/>
                </a:lnTo>
                <a:lnTo>
                  <a:pt x="124" y="537"/>
                </a:lnTo>
                <a:lnTo>
                  <a:pt x="124" y="537"/>
                </a:lnTo>
                <a:lnTo>
                  <a:pt x="123" y="537"/>
                </a:lnTo>
                <a:lnTo>
                  <a:pt x="123" y="537"/>
                </a:lnTo>
                <a:lnTo>
                  <a:pt x="123" y="537"/>
                </a:lnTo>
                <a:lnTo>
                  <a:pt x="122" y="537"/>
                </a:lnTo>
                <a:lnTo>
                  <a:pt x="122" y="538"/>
                </a:lnTo>
                <a:lnTo>
                  <a:pt x="122" y="538"/>
                </a:lnTo>
                <a:lnTo>
                  <a:pt x="122" y="538"/>
                </a:lnTo>
                <a:lnTo>
                  <a:pt x="122" y="538"/>
                </a:lnTo>
                <a:lnTo>
                  <a:pt x="122" y="538"/>
                </a:lnTo>
                <a:lnTo>
                  <a:pt x="122" y="539"/>
                </a:lnTo>
                <a:lnTo>
                  <a:pt x="122" y="539"/>
                </a:lnTo>
                <a:lnTo>
                  <a:pt x="120" y="539"/>
                </a:lnTo>
                <a:lnTo>
                  <a:pt x="120" y="539"/>
                </a:lnTo>
                <a:lnTo>
                  <a:pt x="120" y="539"/>
                </a:lnTo>
                <a:lnTo>
                  <a:pt x="120" y="539"/>
                </a:lnTo>
                <a:lnTo>
                  <a:pt x="120" y="541"/>
                </a:lnTo>
                <a:lnTo>
                  <a:pt x="120" y="541"/>
                </a:lnTo>
                <a:lnTo>
                  <a:pt x="119" y="541"/>
                </a:lnTo>
                <a:lnTo>
                  <a:pt x="119" y="542"/>
                </a:lnTo>
                <a:lnTo>
                  <a:pt x="119" y="542"/>
                </a:lnTo>
                <a:lnTo>
                  <a:pt x="119" y="542"/>
                </a:lnTo>
                <a:lnTo>
                  <a:pt x="119" y="542"/>
                </a:lnTo>
                <a:lnTo>
                  <a:pt x="119" y="542"/>
                </a:lnTo>
                <a:lnTo>
                  <a:pt x="117" y="542"/>
                </a:lnTo>
                <a:lnTo>
                  <a:pt x="117" y="542"/>
                </a:lnTo>
                <a:lnTo>
                  <a:pt x="117" y="543"/>
                </a:lnTo>
                <a:lnTo>
                  <a:pt x="116" y="543"/>
                </a:lnTo>
                <a:lnTo>
                  <a:pt x="116" y="543"/>
                </a:lnTo>
                <a:lnTo>
                  <a:pt x="116" y="543"/>
                </a:lnTo>
                <a:lnTo>
                  <a:pt x="116" y="543"/>
                </a:lnTo>
                <a:lnTo>
                  <a:pt x="115" y="543"/>
                </a:lnTo>
                <a:lnTo>
                  <a:pt x="115" y="543"/>
                </a:lnTo>
                <a:lnTo>
                  <a:pt x="115" y="545"/>
                </a:lnTo>
                <a:lnTo>
                  <a:pt x="113" y="545"/>
                </a:lnTo>
                <a:lnTo>
                  <a:pt x="113" y="546"/>
                </a:lnTo>
                <a:lnTo>
                  <a:pt x="113" y="546"/>
                </a:lnTo>
                <a:lnTo>
                  <a:pt x="113" y="548"/>
                </a:lnTo>
                <a:lnTo>
                  <a:pt x="113" y="546"/>
                </a:lnTo>
                <a:lnTo>
                  <a:pt x="113" y="546"/>
                </a:lnTo>
                <a:lnTo>
                  <a:pt x="115" y="546"/>
                </a:lnTo>
                <a:lnTo>
                  <a:pt x="115" y="546"/>
                </a:lnTo>
                <a:lnTo>
                  <a:pt x="115" y="548"/>
                </a:lnTo>
                <a:lnTo>
                  <a:pt x="115" y="548"/>
                </a:lnTo>
                <a:lnTo>
                  <a:pt x="113" y="548"/>
                </a:lnTo>
                <a:lnTo>
                  <a:pt x="113" y="548"/>
                </a:lnTo>
                <a:lnTo>
                  <a:pt x="115" y="548"/>
                </a:lnTo>
                <a:lnTo>
                  <a:pt x="115" y="549"/>
                </a:lnTo>
                <a:lnTo>
                  <a:pt x="113" y="549"/>
                </a:lnTo>
                <a:lnTo>
                  <a:pt x="115" y="549"/>
                </a:lnTo>
                <a:lnTo>
                  <a:pt x="115" y="549"/>
                </a:lnTo>
                <a:lnTo>
                  <a:pt x="115" y="550"/>
                </a:lnTo>
                <a:lnTo>
                  <a:pt x="115" y="550"/>
                </a:lnTo>
                <a:lnTo>
                  <a:pt x="113" y="550"/>
                </a:lnTo>
                <a:lnTo>
                  <a:pt x="115" y="550"/>
                </a:lnTo>
                <a:lnTo>
                  <a:pt x="115" y="550"/>
                </a:lnTo>
                <a:lnTo>
                  <a:pt x="115" y="550"/>
                </a:lnTo>
                <a:lnTo>
                  <a:pt x="115" y="550"/>
                </a:lnTo>
                <a:lnTo>
                  <a:pt x="115" y="552"/>
                </a:lnTo>
                <a:lnTo>
                  <a:pt x="115" y="552"/>
                </a:lnTo>
                <a:lnTo>
                  <a:pt x="113" y="552"/>
                </a:lnTo>
                <a:lnTo>
                  <a:pt x="113" y="553"/>
                </a:lnTo>
                <a:lnTo>
                  <a:pt x="113" y="553"/>
                </a:lnTo>
                <a:lnTo>
                  <a:pt x="113" y="553"/>
                </a:lnTo>
                <a:lnTo>
                  <a:pt x="113" y="554"/>
                </a:lnTo>
                <a:lnTo>
                  <a:pt x="113" y="554"/>
                </a:lnTo>
                <a:lnTo>
                  <a:pt x="113" y="554"/>
                </a:lnTo>
                <a:lnTo>
                  <a:pt x="113" y="556"/>
                </a:lnTo>
                <a:lnTo>
                  <a:pt x="113" y="556"/>
                </a:lnTo>
                <a:lnTo>
                  <a:pt x="113" y="556"/>
                </a:lnTo>
                <a:lnTo>
                  <a:pt x="113" y="556"/>
                </a:lnTo>
                <a:lnTo>
                  <a:pt x="112" y="556"/>
                </a:lnTo>
                <a:lnTo>
                  <a:pt x="112" y="557"/>
                </a:lnTo>
                <a:lnTo>
                  <a:pt x="112" y="557"/>
                </a:lnTo>
                <a:lnTo>
                  <a:pt x="112" y="558"/>
                </a:lnTo>
                <a:lnTo>
                  <a:pt x="111" y="558"/>
                </a:lnTo>
                <a:lnTo>
                  <a:pt x="111" y="558"/>
                </a:lnTo>
                <a:lnTo>
                  <a:pt x="111" y="558"/>
                </a:lnTo>
                <a:lnTo>
                  <a:pt x="111" y="558"/>
                </a:lnTo>
                <a:lnTo>
                  <a:pt x="111" y="558"/>
                </a:lnTo>
                <a:lnTo>
                  <a:pt x="111" y="560"/>
                </a:lnTo>
                <a:lnTo>
                  <a:pt x="109" y="560"/>
                </a:lnTo>
                <a:lnTo>
                  <a:pt x="109" y="560"/>
                </a:lnTo>
                <a:lnTo>
                  <a:pt x="109" y="560"/>
                </a:lnTo>
                <a:lnTo>
                  <a:pt x="109" y="561"/>
                </a:lnTo>
                <a:lnTo>
                  <a:pt x="108" y="561"/>
                </a:lnTo>
                <a:lnTo>
                  <a:pt x="108" y="561"/>
                </a:lnTo>
                <a:lnTo>
                  <a:pt x="108" y="561"/>
                </a:lnTo>
                <a:lnTo>
                  <a:pt x="108" y="561"/>
                </a:lnTo>
                <a:lnTo>
                  <a:pt x="107" y="563"/>
                </a:lnTo>
                <a:lnTo>
                  <a:pt x="107" y="563"/>
                </a:lnTo>
                <a:lnTo>
                  <a:pt x="107" y="564"/>
                </a:lnTo>
                <a:lnTo>
                  <a:pt x="107" y="564"/>
                </a:lnTo>
                <a:lnTo>
                  <a:pt x="107" y="564"/>
                </a:lnTo>
                <a:lnTo>
                  <a:pt x="107" y="564"/>
                </a:lnTo>
                <a:lnTo>
                  <a:pt x="107" y="565"/>
                </a:lnTo>
                <a:lnTo>
                  <a:pt x="105" y="565"/>
                </a:lnTo>
                <a:lnTo>
                  <a:pt x="105" y="565"/>
                </a:lnTo>
                <a:lnTo>
                  <a:pt x="105" y="567"/>
                </a:lnTo>
                <a:lnTo>
                  <a:pt x="105" y="567"/>
                </a:lnTo>
                <a:lnTo>
                  <a:pt x="105" y="567"/>
                </a:lnTo>
                <a:lnTo>
                  <a:pt x="105" y="567"/>
                </a:lnTo>
                <a:lnTo>
                  <a:pt x="105" y="567"/>
                </a:lnTo>
                <a:lnTo>
                  <a:pt x="105" y="567"/>
                </a:lnTo>
                <a:lnTo>
                  <a:pt x="105" y="568"/>
                </a:lnTo>
                <a:lnTo>
                  <a:pt x="105" y="568"/>
                </a:lnTo>
                <a:lnTo>
                  <a:pt x="105" y="568"/>
                </a:lnTo>
                <a:lnTo>
                  <a:pt x="105" y="568"/>
                </a:lnTo>
                <a:lnTo>
                  <a:pt x="105" y="569"/>
                </a:lnTo>
                <a:lnTo>
                  <a:pt x="105" y="569"/>
                </a:lnTo>
                <a:lnTo>
                  <a:pt x="105" y="569"/>
                </a:lnTo>
                <a:lnTo>
                  <a:pt x="105" y="569"/>
                </a:lnTo>
                <a:lnTo>
                  <a:pt x="104" y="569"/>
                </a:lnTo>
                <a:lnTo>
                  <a:pt x="104" y="571"/>
                </a:lnTo>
                <a:lnTo>
                  <a:pt x="104" y="571"/>
                </a:lnTo>
                <a:lnTo>
                  <a:pt x="104" y="571"/>
                </a:lnTo>
                <a:lnTo>
                  <a:pt x="104" y="571"/>
                </a:lnTo>
                <a:lnTo>
                  <a:pt x="104" y="572"/>
                </a:lnTo>
                <a:lnTo>
                  <a:pt x="104" y="572"/>
                </a:lnTo>
                <a:lnTo>
                  <a:pt x="105" y="572"/>
                </a:lnTo>
                <a:lnTo>
                  <a:pt x="105" y="572"/>
                </a:lnTo>
                <a:lnTo>
                  <a:pt x="104" y="572"/>
                </a:lnTo>
                <a:lnTo>
                  <a:pt x="104" y="574"/>
                </a:lnTo>
                <a:lnTo>
                  <a:pt x="104" y="574"/>
                </a:lnTo>
                <a:lnTo>
                  <a:pt x="104" y="575"/>
                </a:lnTo>
                <a:lnTo>
                  <a:pt x="104" y="575"/>
                </a:lnTo>
                <a:lnTo>
                  <a:pt x="104" y="575"/>
                </a:lnTo>
                <a:lnTo>
                  <a:pt x="104" y="576"/>
                </a:lnTo>
                <a:lnTo>
                  <a:pt x="104" y="576"/>
                </a:lnTo>
                <a:lnTo>
                  <a:pt x="104" y="578"/>
                </a:lnTo>
                <a:lnTo>
                  <a:pt x="104" y="578"/>
                </a:lnTo>
                <a:lnTo>
                  <a:pt x="104" y="578"/>
                </a:lnTo>
                <a:lnTo>
                  <a:pt x="102" y="578"/>
                </a:lnTo>
                <a:lnTo>
                  <a:pt x="102" y="578"/>
                </a:lnTo>
                <a:lnTo>
                  <a:pt x="102" y="579"/>
                </a:lnTo>
                <a:lnTo>
                  <a:pt x="102" y="579"/>
                </a:lnTo>
                <a:lnTo>
                  <a:pt x="102" y="580"/>
                </a:lnTo>
                <a:lnTo>
                  <a:pt x="102" y="580"/>
                </a:lnTo>
                <a:lnTo>
                  <a:pt x="102" y="580"/>
                </a:lnTo>
                <a:lnTo>
                  <a:pt x="102" y="582"/>
                </a:lnTo>
                <a:lnTo>
                  <a:pt x="102" y="582"/>
                </a:lnTo>
                <a:lnTo>
                  <a:pt x="102" y="582"/>
                </a:lnTo>
                <a:lnTo>
                  <a:pt x="101" y="582"/>
                </a:lnTo>
                <a:lnTo>
                  <a:pt x="101" y="583"/>
                </a:lnTo>
                <a:lnTo>
                  <a:pt x="101" y="583"/>
                </a:lnTo>
                <a:lnTo>
                  <a:pt x="101" y="583"/>
                </a:lnTo>
                <a:lnTo>
                  <a:pt x="101" y="583"/>
                </a:lnTo>
                <a:lnTo>
                  <a:pt x="101" y="584"/>
                </a:lnTo>
                <a:lnTo>
                  <a:pt x="100" y="584"/>
                </a:lnTo>
                <a:lnTo>
                  <a:pt x="100" y="584"/>
                </a:lnTo>
                <a:lnTo>
                  <a:pt x="100" y="584"/>
                </a:lnTo>
                <a:lnTo>
                  <a:pt x="98" y="584"/>
                </a:lnTo>
                <a:lnTo>
                  <a:pt x="98" y="584"/>
                </a:lnTo>
                <a:lnTo>
                  <a:pt x="98" y="586"/>
                </a:lnTo>
                <a:lnTo>
                  <a:pt x="98" y="586"/>
                </a:lnTo>
                <a:lnTo>
                  <a:pt x="97" y="586"/>
                </a:lnTo>
                <a:lnTo>
                  <a:pt x="97" y="586"/>
                </a:lnTo>
                <a:lnTo>
                  <a:pt x="97" y="587"/>
                </a:lnTo>
                <a:lnTo>
                  <a:pt x="97" y="587"/>
                </a:lnTo>
                <a:lnTo>
                  <a:pt x="97" y="587"/>
                </a:lnTo>
                <a:lnTo>
                  <a:pt x="97" y="587"/>
                </a:lnTo>
                <a:lnTo>
                  <a:pt x="97" y="589"/>
                </a:lnTo>
                <a:lnTo>
                  <a:pt x="97" y="589"/>
                </a:lnTo>
                <a:lnTo>
                  <a:pt x="97" y="589"/>
                </a:lnTo>
                <a:lnTo>
                  <a:pt x="97" y="590"/>
                </a:lnTo>
                <a:lnTo>
                  <a:pt x="97" y="590"/>
                </a:lnTo>
                <a:lnTo>
                  <a:pt x="96" y="590"/>
                </a:lnTo>
                <a:lnTo>
                  <a:pt x="96" y="591"/>
                </a:lnTo>
                <a:lnTo>
                  <a:pt x="96" y="591"/>
                </a:lnTo>
                <a:lnTo>
                  <a:pt x="96" y="591"/>
                </a:lnTo>
                <a:lnTo>
                  <a:pt x="96" y="593"/>
                </a:lnTo>
                <a:lnTo>
                  <a:pt x="96" y="593"/>
                </a:lnTo>
                <a:lnTo>
                  <a:pt x="94" y="593"/>
                </a:lnTo>
                <a:lnTo>
                  <a:pt x="94" y="593"/>
                </a:lnTo>
                <a:lnTo>
                  <a:pt x="94" y="593"/>
                </a:lnTo>
                <a:lnTo>
                  <a:pt x="94" y="593"/>
                </a:lnTo>
                <a:lnTo>
                  <a:pt x="94" y="594"/>
                </a:lnTo>
                <a:lnTo>
                  <a:pt x="93" y="594"/>
                </a:lnTo>
                <a:lnTo>
                  <a:pt x="93" y="594"/>
                </a:lnTo>
                <a:lnTo>
                  <a:pt x="91" y="594"/>
                </a:lnTo>
                <a:lnTo>
                  <a:pt x="91" y="594"/>
                </a:lnTo>
                <a:lnTo>
                  <a:pt x="91" y="595"/>
                </a:lnTo>
                <a:lnTo>
                  <a:pt x="91" y="595"/>
                </a:lnTo>
                <a:lnTo>
                  <a:pt x="91" y="595"/>
                </a:lnTo>
                <a:lnTo>
                  <a:pt x="91" y="597"/>
                </a:lnTo>
                <a:lnTo>
                  <a:pt x="91" y="597"/>
                </a:lnTo>
                <a:lnTo>
                  <a:pt x="91" y="597"/>
                </a:lnTo>
                <a:lnTo>
                  <a:pt x="90" y="597"/>
                </a:lnTo>
                <a:lnTo>
                  <a:pt x="90" y="598"/>
                </a:lnTo>
                <a:lnTo>
                  <a:pt x="90" y="598"/>
                </a:lnTo>
                <a:lnTo>
                  <a:pt x="90" y="598"/>
                </a:lnTo>
                <a:lnTo>
                  <a:pt x="89" y="598"/>
                </a:lnTo>
                <a:lnTo>
                  <a:pt x="89" y="600"/>
                </a:lnTo>
                <a:lnTo>
                  <a:pt x="89" y="600"/>
                </a:lnTo>
                <a:lnTo>
                  <a:pt x="89" y="600"/>
                </a:lnTo>
                <a:lnTo>
                  <a:pt x="89" y="601"/>
                </a:lnTo>
                <a:lnTo>
                  <a:pt x="89" y="601"/>
                </a:lnTo>
                <a:lnTo>
                  <a:pt x="89" y="601"/>
                </a:lnTo>
                <a:lnTo>
                  <a:pt x="89" y="601"/>
                </a:lnTo>
                <a:lnTo>
                  <a:pt x="89" y="601"/>
                </a:lnTo>
                <a:lnTo>
                  <a:pt x="87" y="601"/>
                </a:lnTo>
                <a:lnTo>
                  <a:pt x="87" y="600"/>
                </a:lnTo>
                <a:lnTo>
                  <a:pt x="86" y="600"/>
                </a:lnTo>
                <a:lnTo>
                  <a:pt x="86" y="600"/>
                </a:lnTo>
                <a:lnTo>
                  <a:pt x="86" y="597"/>
                </a:lnTo>
                <a:lnTo>
                  <a:pt x="85" y="597"/>
                </a:lnTo>
                <a:lnTo>
                  <a:pt x="85" y="597"/>
                </a:lnTo>
                <a:lnTo>
                  <a:pt x="83" y="597"/>
                </a:lnTo>
                <a:lnTo>
                  <a:pt x="83" y="595"/>
                </a:lnTo>
                <a:lnTo>
                  <a:pt x="83" y="595"/>
                </a:lnTo>
                <a:lnTo>
                  <a:pt x="82" y="594"/>
                </a:lnTo>
                <a:lnTo>
                  <a:pt x="81" y="594"/>
                </a:lnTo>
                <a:lnTo>
                  <a:pt x="81" y="593"/>
                </a:lnTo>
                <a:lnTo>
                  <a:pt x="81" y="593"/>
                </a:lnTo>
                <a:lnTo>
                  <a:pt x="79" y="591"/>
                </a:lnTo>
                <a:lnTo>
                  <a:pt x="78" y="591"/>
                </a:lnTo>
                <a:lnTo>
                  <a:pt x="78" y="591"/>
                </a:lnTo>
                <a:lnTo>
                  <a:pt x="76" y="590"/>
                </a:lnTo>
                <a:lnTo>
                  <a:pt x="75" y="590"/>
                </a:lnTo>
                <a:lnTo>
                  <a:pt x="75" y="589"/>
                </a:lnTo>
                <a:lnTo>
                  <a:pt x="75" y="589"/>
                </a:lnTo>
                <a:lnTo>
                  <a:pt x="71" y="583"/>
                </a:lnTo>
                <a:lnTo>
                  <a:pt x="71" y="583"/>
                </a:lnTo>
                <a:lnTo>
                  <a:pt x="70" y="582"/>
                </a:lnTo>
                <a:lnTo>
                  <a:pt x="70" y="580"/>
                </a:lnTo>
                <a:lnTo>
                  <a:pt x="70" y="580"/>
                </a:lnTo>
                <a:lnTo>
                  <a:pt x="70" y="579"/>
                </a:lnTo>
                <a:lnTo>
                  <a:pt x="70" y="578"/>
                </a:lnTo>
                <a:lnTo>
                  <a:pt x="70" y="576"/>
                </a:lnTo>
                <a:lnTo>
                  <a:pt x="70" y="575"/>
                </a:lnTo>
                <a:lnTo>
                  <a:pt x="70" y="572"/>
                </a:lnTo>
                <a:lnTo>
                  <a:pt x="68" y="572"/>
                </a:lnTo>
                <a:lnTo>
                  <a:pt x="68" y="569"/>
                </a:lnTo>
                <a:lnTo>
                  <a:pt x="68" y="569"/>
                </a:lnTo>
                <a:lnTo>
                  <a:pt x="67" y="564"/>
                </a:lnTo>
                <a:lnTo>
                  <a:pt x="67" y="564"/>
                </a:lnTo>
                <a:lnTo>
                  <a:pt x="67" y="564"/>
                </a:lnTo>
                <a:lnTo>
                  <a:pt x="67" y="564"/>
                </a:lnTo>
                <a:lnTo>
                  <a:pt x="65" y="565"/>
                </a:lnTo>
                <a:lnTo>
                  <a:pt x="64" y="565"/>
                </a:lnTo>
                <a:lnTo>
                  <a:pt x="64" y="565"/>
                </a:lnTo>
                <a:lnTo>
                  <a:pt x="64" y="565"/>
                </a:lnTo>
                <a:lnTo>
                  <a:pt x="63" y="565"/>
                </a:lnTo>
                <a:lnTo>
                  <a:pt x="63" y="564"/>
                </a:lnTo>
                <a:lnTo>
                  <a:pt x="61" y="564"/>
                </a:lnTo>
                <a:lnTo>
                  <a:pt x="60" y="563"/>
                </a:lnTo>
                <a:lnTo>
                  <a:pt x="60" y="561"/>
                </a:lnTo>
                <a:lnTo>
                  <a:pt x="59" y="561"/>
                </a:lnTo>
                <a:lnTo>
                  <a:pt x="59" y="560"/>
                </a:lnTo>
                <a:lnTo>
                  <a:pt x="55" y="561"/>
                </a:lnTo>
                <a:lnTo>
                  <a:pt x="55" y="561"/>
                </a:lnTo>
                <a:lnTo>
                  <a:pt x="53" y="558"/>
                </a:lnTo>
                <a:lnTo>
                  <a:pt x="52" y="556"/>
                </a:lnTo>
                <a:lnTo>
                  <a:pt x="50" y="553"/>
                </a:lnTo>
                <a:lnTo>
                  <a:pt x="48" y="550"/>
                </a:lnTo>
                <a:lnTo>
                  <a:pt x="49" y="550"/>
                </a:lnTo>
                <a:lnTo>
                  <a:pt x="49" y="549"/>
                </a:lnTo>
                <a:lnTo>
                  <a:pt x="50" y="549"/>
                </a:lnTo>
                <a:lnTo>
                  <a:pt x="49" y="549"/>
                </a:lnTo>
                <a:lnTo>
                  <a:pt x="50" y="549"/>
                </a:lnTo>
                <a:lnTo>
                  <a:pt x="50" y="548"/>
                </a:lnTo>
                <a:lnTo>
                  <a:pt x="50" y="548"/>
                </a:lnTo>
                <a:lnTo>
                  <a:pt x="50" y="548"/>
                </a:lnTo>
                <a:lnTo>
                  <a:pt x="50" y="546"/>
                </a:lnTo>
                <a:lnTo>
                  <a:pt x="50" y="546"/>
                </a:lnTo>
                <a:lnTo>
                  <a:pt x="50" y="546"/>
                </a:lnTo>
                <a:lnTo>
                  <a:pt x="50" y="545"/>
                </a:lnTo>
                <a:lnTo>
                  <a:pt x="52" y="545"/>
                </a:lnTo>
                <a:lnTo>
                  <a:pt x="52" y="545"/>
                </a:lnTo>
                <a:lnTo>
                  <a:pt x="52" y="545"/>
                </a:lnTo>
                <a:lnTo>
                  <a:pt x="50" y="545"/>
                </a:lnTo>
                <a:lnTo>
                  <a:pt x="52" y="545"/>
                </a:lnTo>
                <a:lnTo>
                  <a:pt x="52" y="545"/>
                </a:lnTo>
                <a:lnTo>
                  <a:pt x="52" y="543"/>
                </a:lnTo>
                <a:lnTo>
                  <a:pt x="52" y="543"/>
                </a:lnTo>
                <a:lnTo>
                  <a:pt x="53" y="542"/>
                </a:lnTo>
                <a:lnTo>
                  <a:pt x="53" y="542"/>
                </a:lnTo>
                <a:lnTo>
                  <a:pt x="53" y="542"/>
                </a:lnTo>
                <a:lnTo>
                  <a:pt x="53" y="542"/>
                </a:lnTo>
                <a:lnTo>
                  <a:pt x="55" y="542"/>
                </a:lnTo>
                <a:lnTo>
                  <a:pt x="55" y="542"/>
                </a:lnTo>
                <a:lnTo>
                  <a:pt x="55" y="541"/>
                </a:lnTo>
                <a:lnTo>
                  <a:pt x="55" y="541"/>
                </a:lnTo>
                <a:lnTo>
                  <a:pt x="56" y="541"/>
                </a:lnTo>
                <a:lnTo>
                  <a:pt x="56" y="539"/>
                </a:lnTo>
                <a:lnTo>
                  <a:pt x="56" y="539"/>
                </a:lnTo>
                <a:lnTo>
                  <a:pt x="55" y="538"/>
                </a:lnTo>
                <a:lnTo>
                  <a:pt x="55" y="538"/>
                </a:lnTo>
                <a:lnTo>
                  <a:pt x="50" y="531"/>
                </a:lnTo>
                <a:lnTo>
                  <a:pt x="50" y="530"/>
                </a:lnTo>
                <a:lnTo>
                  <a:pt x="49" y="530"/>
                </a:lnTo>
                <a:lnTo>
                  <a:pt x="49" y="528"/>
                </a:lnTo>
                <a:lnTo>
                  <a:pt x="49" y="528"/>
                </a:lnTo>
                <a:lnTo>
                  <a:pt x="49" y="528"/>
                </a:lnTo>
                <a:lnTo>
                  <a:pt x="48" y="527"/>
                </a:lnTo>
                <a:lnTo>
                  <a:pt x="48" y="526"/>
                </a:lnTo>
                <a:lnTo>
                  <a:pt x="46" y="524"/>
                </a:lnTo>
                <a:lnTo>
                  <a:pt x="45" y="523"/>
                </a:lnTo>
                <a:lnTo>
                  <a:pt x="45" y="522"/>
                </a:lnTo>
                <a:lnTo>
                  <a:pt x="42" y="519"/>
                </a:lnTo>
                <a:lnTo>
                  <a:pt x="41" y="516"/>
                </a:lnTo>
                <a:lnTo>
                  <a:pt x="41" y="515"/>
                </a:lnTo>
                <a:lnTo>
                  <a:pt x="39" y="513"/>
                </a:lnTo>
                <a:lnTo>
                  <a:pt x="39" y="513"/>
                </a:lnTo>
                <a:lnTo>
                  <a:pt x="37" y="509"/>
                </a:lnTo>
                <a:lnTo>
                  <a:pt x="35" y="507"/>
                </a:lnTo>
                <a:lnTo>
                  <a:pt x="33" y="501"/>
                </a:lnTo>
                <a:lnTo>
                  <a:pt x="31" y="500"/>
                </a:lnTo>
                <a:lnTo>
                  <a:pt x="31" y="498"/>
                </a:lnTo>
                <a:lnTo>
                  <a:pt x="29" y="496"/>
                </a:lnTo>
                <a:lnTo>
                  <a:pt x="26" y="490"/>
                </a:lnTo>
                <a:lnTo>
                  <a:pt x="24" y="487"/>
                </a:lnTo>
                <a:lnTo>
                  <a:pt x="23" y="486"/>
                </a:lnTo>
                <a:lnTo>
                  <a:pt x="22" y="483"/>
                </a:lnTo>
                <a:lnTo>
                  <a:pt x="20" y="482"/>
                </a:lnTo>
                <a:lnTo>
                  <a:pt x="18" y="476"/>
                </a:lnTo>
                <a:lnTo>
                  <a:pt x="16" y="474"/>
                </a:lnTo>
                <a:lnTo>
                  <a:pt x="15" y="472"/>
                </a:lnTo>
                <a:lnTo>
                  <a:pt x="15" y="471"/>
                </a:lnTo>
                <a:lnTo>
                  <a:pt x="12" y="468"/>
                </a:lnTo>
                <a:lnTo>
                  <a:pt x="12" y="468"/>
                </a:lnTo>
                <a:lnTo>
                  <a:pt x="11" y="467"/>
                </a:lnTo>
                <a:lnTo>
                  <a:pt x="9" y="465"/>
                </a:lnTo>
                <a:lnTo>
                  <a:pt x="9" y="464"/>
                </a:lnTo>
                <a:lnTo>
                  <a:pt x="8" y="463"/>
                </a:lnTo>
                <a:lnTo>
                  <a:pt x="8" y="461"/>
                </a:lnTo>
                <a:lnTo>
                  <a:pt x="7" y="460"/>
                </a:lnTo>
                <a:lnTo>
                  <a:pt x="5" y="457"/>
                </a:lnTo>
                <a:lnTo>
                  <a:pt x="4" y="456"/>
                </a:lnTo>
                <a:lnTo>
                  <a:pt x="3" y="452"/>
                </a:lnTo>
                <a:lnTo>
                  <a:pt x="1" y="450"/>
                </a:lnTo>
                <a:lnTo>
                  <a:pt x="0" y="449"/>
                </a:lnTo>
                <a:lnTo>
                  <a:pt x="1" y="448"/>
                </a:lnTo>
                <a:lnTo>
                  <a:pt x="1" y="448"/>
                </a:lnTo>
                <a:lnTo>
                  <a:pt x="1" y="448"/>
                </a:lnTo>
                <a:lnTo>
                  <a:pt x="4" y="448"/>
                </a:lnTo>
                <a:lnTo>
                  <a:pt x="4" y="446"/>
                </a:lnTo>
                <a:lnTo>
                  <a:pt x="4" y="446"/>
                </a:lnTo>
                <a:lnTo>
                  <a:pt x="5" y="446"/>
                </a:lnTo>
                <a:lnTo>
                  <a:pt x="5" y="446"/>
                </a:lnTo>
                <a:lnTo>
                  <a:pt x="7" y="446"/>
                </a:lnTo>
                <a:lnTo>
                  <a:pt x="7" y="446"/>
                </a:lnTo>
                <a:lnTo>
                  <a:pt x="8" y="446"/>
                </a:lnTo>
                <a:lnTo>
                  <a:pt x="8" y="445"/>
                </a:lnTo>
                <a:lnTo>
                  <a:pt x="9" y="445"/>
                </a:lnTo>
                <a:lnTo>
                  <a:pt x="11" y="445"/>
                </a:lnTo>
                <a:lnTo>
                  <a:pt x="13" y="444"/>
                </a:lnTo>
                <a:lnTo>
                  <a:pt x="15" y="444"/>
                </a:lnTo>
                <a:lnTo>
                  <a:pt x="18" y="441"/>
                </a:lnTo>
                <a:lnTo>
                  <a:pt x="18" y="441"/>
                </a:lnTo>
                <a:lnTo>
                  <a:pt x="20" y="441"/>
                </a:lnTo>
                <a:lnTo>
                  <a:pt x="20" y="439"/>
                </a:lnTo>
                <a:lnTo>
                  <a:pt x="20" y="439"/>
                </a:lnTo>
                <a:lnTo>
                  <a:pt x="22" y="439"/>
                </a:lnTo>
                <a:lnTo>
                  <a:pt x="22" y="438"/>
                </a:lnTo>
                <a:lnTo>
                  <a:pt x="23" y="438"/>
                </a:lnTo>
                <a:lnTo>
                  <a:pt x="23" y="438"/>
                </a:lnTo>
                <a:lnTo>
                  <a:pt x="24" y="438"/>
                </a:lnTo>
                <a:lnTo>
                  <a:pt x="26" y="438"/>
                </a:lnTo>
                <a:lnTo>
                  <a:pt x="26" y="438"/>
                </a:lnTo>
                <a:lnTo>
                  <a:pt x="27" y="438"/>
                </a:lnTo>
                <a:lnTo>
                  <a:pt x="27" y="438"/>
                </a:lnTo>
                <a:lnTo>
                  <a:pt x="29" y="438"/>
                </a:lnTo>
                <a:lnTo>
                  <a:pt x="29" y="438"/>
                </a:lnTo>
                <a:lnTo>
                  <a:pt x="33" y="437"/>
                </a:lnTo>
                <a:lnTo>
                  <a:pt x="34" y="437"/>
                </a:lnTo>
                <a:lnTo>
                  <a:pt x="34" y="435"/>
                </a:lnTo>
                <a:lnTo>
                  <a:pt x="34" y="435"/>
                </a:lnTo>
                <a:lnTo>
                  <a:pt x="35" y="435"/>
                </a:lnTo>
                <a:lnTo>
                  <a:pt x="35" y="437"/>
                </a:lnTo>
                <a:lnTo>
                  <a:pt x="37" y="437"/>
                </a:lnTo>
                <a:lnTo>
                  <a:pt x="37" y="437"/>
                </a:lnTo>
                <a:lnTo>
                  <a:pt x="37" y="437"/>
                </a:lnTo>
                <a:lnTo>
                  <a:pt x="38" y="437"/>
                </a:lnTo>
                <a:lnTo>
                  <a:pt x="38" y="437"/>
                </a:lnTo>
                <a:lnTo>
                  <a:pt x="39" y="437"/>
                </a:lnTo>
                <a:lnTo>
                  <a:pt x="39" y="437"/>
                </a:lnTo>
                <a:lnTo>
                  <a:pt x="39" y="437"/>
                </a:lnTo>
                <a:lnTo>
                  <a:pt x="41" y="437"/>
                </a:lnTo>
                <a:lnTo>
                  <a:pt x="41" y="437"/>
                </a:lnTo>
                <a:lnTo>
                  <a:pt x="42" y="437"/>
                </a:lnTo>
                <a:lnTo>
                  <a:pt x="42" y="437"/>
                </a:lnTo>
                <a:lnTo>
                  <a:pt x="42" y="437"/>
                </a:lnTo>
                <a:lnTo>
                  <a:pt x="42" y="435"/>
                </a:lnTo>
                <a:lnTo>
                  <a:pt x="42" y="435"/>
                </a:lnTo>
                <a:lnTo>
                  <a:pt x="44" y="435"/>
                </a:lnTo>
                <a:lnTo>
                  <a:pt x="44" y="434"/>
                </a:lnTo>
                <a:lnTo>
                  <a:pt x="44" y="434"/>
                </a:lnTo>
                <a:lnTo>
                  <a:pt x="44" y="433"/>
                </a:lnTo>
                <a:lnTo>
                  <a:pt x="44" y="433"/>
                </a:lnTo>
                <a:lnTo>
                  <a:pt x="44" y="433"/>
                </a:lnTo>
                <a:lnTo>
                  <a:pt x="45" y="433"/>
                </a:lnTo>
                <a:lnTo>
                  <a:pt x="45" y="433"/>
                </a:lnTo>
                <a:lnTo>
                  <a:pt x="50" y="435"/>
                </a:lnTo>
                <a:lnTo>
                  <a:pt x="53" y="435"/>
                </a:lnTo>
                <a:lnTo>
                  <a:pt x="55" y="437"/>
                </a:lnTo>
                <a:lnTo>
                  <a:pt x="56" y="438"/>
                </a:lnTo>
                <a:lnTo>
                  <a:pt x="57" y="438"/>
                </a:lnTo>
                <a:lnTo>
                  <a:pt x="59" y="439"/>
                </a:lnTo>
                <a:lnTo>
                  <a:pt x="59" y="439"/>
                </a:lnTo>
                <a:lnTo>
                  <a:pt x="59" y="439"/>
                </a:lnTo>
                <a:lnTo>
                  <a:pt x="60" y="439"/>
                </a:lnTo>
                <a:lnTo>
                  <a:pt x="60" y="441"/>
                </a:lnTo>
                <a:lnTo>
                  <a:pt x="60" y="441"/>
                </a:lnTo>
                <a:lnTo>
                  <a:pt x="60" y="441"/>
                </a:lnTo>
                <a:lnTo>
                  <a:pt x="61" y="441"/>
                </a:lnTo>
                <a:lnTo>
                  <a:pt x="61" y="441"/>
                </a:lnTo>
                <a:lnTo>
                  <a:pt x="60" y="442"/>
                </a:lnTo>
                <a:lnTo>
                  <a:pt x="60" y="444"/>
                </a:lnTo>
                <a:lnTo>
                  <a:pt x="60" y="445"/>
                </a:lnTo>
                <a:lnTo>
                  <a:pt x="60" y="446"/>
                </a:lnTo>
                <a:lnTo>
                  <a:pt x="60" y="446"/>
                </a:lnTo>
                <a:lnTo>
                  <a:pt x="60" y="446"/>
                </a:lnTo>
                <a:lnTo>
                  <a:pt x="60" y="448"/>
                </a:lnTo>
                <a:lnTo>
                  <a:pt x="60" y="449"/>
                </a:lnTo>
                <a:lnTo>
                  <a:pt x="60" y="449"/>
                </a:lnTo>
                <a:lnTo>
                  <a:pt x="60" y="449"/>
                </a:lnTo>
                <a:lnTo>
                  <a:pt x="63" y="450"/>
                </a:lnTo>
                <a:lnTo>
                  <a:pt x="64" y="450"/>
                </a:lnTo>
                <a:lnTo>
                  <a:pt x="64" y="450"/>
                </a:lnTo>
                <a:lnTo>
                  <a:pt x="64" y="450"/>
                </a:lnTo>
                <a:lnTo>
                  <a:pt x="64" y="449"/>
                </a:lnTo>
                <a:lnTo>
                  <a:pt x="64" y="449"/>
                </a:lnTo>
                <a:lnTo>
                  <a:pt x="64" y="449"/>
                </a:lnTo>
                <a:lnTo>
                  <a:pt x="64" y="449"/>
                </a:lnTo>
                <a:lnTo>
                  <a:pt x="64" y="448"/>
                </a:lnTo>
                <a:lnTo>
                  <a:pt x="65" y="448"/>
                </a:lnTo>
                <a:lnTo>
                  <a:pt x="65" y="448"/>
                </a:lnTo>
                <a:lnTo>
                  <a:pt x="64" y="446"/>
                </a:lnTo>
                <a:lnTo>
                  <a:pt x="65" y="446"/>
                </a:lnTo>
                <a:lnTo>
                  <a:pt x="65" y="446"/>
                </a:lnTo>
                <a:lnTo>
                  <a:pt x="65" y="445"/>
                </a:lnTo>
                <a:lnTo>
                  <a:pt x="65" y="445"/>
                </a:lnTo>
                <a:lnTo>
                  <a:pt x="65" y="444"/>
                </a:lnTo>
                <a:lnTo>
                  <a:pt x="67" y="444"/>
                </a:lnTo>
                <a:lnTo>
                  <a:pt x="67" y="444"/>
                </a:lnTo>
                <a:lnTo>
                  <a:pt x="67" y="442"/>
                </a:lnTo>
                <a:lnTo>
                  <a:pt x="68" y="442"/>
                </a:lnTo>
                <a:lnTo>
                  <a:pt x="68" y="442"/>
                </a:lnTo>
                <a:lnTo>
                  <a:pt x="68" y="442"/>
                </a:lnTo>
                <a:lnTo>
                  <a:pt x="68" y="441"/>
                </a:lnTo>
                <a:lnTo>
                  <a:pt x="68" y="441"/>
                </a:lnTo>
                <a:lnTo>
                  <a:pt x="68" y="439"/>
                </a:lnTo>
                <a:lnTo>
                  <a:pt x="68" y="439"/>
                </a:lnTo>
                <a:lnTo>
                  <a:pt x="68" y="438"/>
                </a:lnTo>
                <a:lnTo>
                  <a:pt x="70" y="438"/>
                </a:lnTo>
                <a:lnTo>
                  <a:pt x="70" y="438"/>
                </a:lnTo>
                <a:lnTo>
                  <a:pt x="70" y="439"/>
                </a:lnTo>
                <a:lnTo>
                  <a:pt x="70" y="439"/>
                </a:lnTo>
                <a:lnTo>
                  <a:pt x="70" y="439"/>
                </a:lnTo>
                <a:lnTo>
                  <a:pt x="71" y="439"/>
                </a:lnTo>
                <a:lnTo>
                  <a:pt x="71" y="441"/>
                </a:lnTo>
                <a:lnTo>
                  <a:pt x="71" y="441"/>
                </a:lnTo>
                <a:lnTo>
                  <a:pt x="72" y="441"/>
                </a:lnTo>
                <a:lnTo>
                  <a:pt x="72" y="441"/>
                </a:lnTo>
                <a:lnTo>
                  <a:pt x="72" y="442"/>
                </a:lnTo>
                <a:lnTo>
                  <a:pt x="72" y="442"/>
                </a:lnTo>
                <a:lnTo>
                  <a:pt x="72" y="444"/>
                </a:lnTo>
                <a:lnTo>
                  <a:pt x="72" y="444"/>
                </a:lnTo>
                <a:lnTo>
                  <a:pt x="72" y="445"/>
                </a:lnTo>
                <a:lnTo>
                  <a:pt x="72" y="445"/>
                </a:lnTo>
                <a:lnTo>
                  <a:pt x="74" y="445"/>
                </a:lnTo>
                <a:lnTo>
                  <a:pt x="75" y="444"/>
                </a:lnTo>
                <a:lnTo>
                  <a:pt x="78" y="444"/>
                </a:lnTo>
                <a:lnTo>
                  <a:pt x="78" y="444"/>
                </a:lnTo>
                <a:lnTo>
                  <a:pt x="78" y="445"/>
                </a:lnTo>
                <a:lnTo>
                  <a:pt x="78" y="445"/>
                </a:lnTo>
                <a:lnTo>
                  <a:pt x="79" y="445"/>
                </a:lnTo>
                <a:lnTo>
                  <a:pt x="79" y="445"/>
                </a:lnTo>
                <a:lnTo>
                  <a:pt x="81" y="445"/>
                </a:lnTo>
                <a:lnTo>
                  <a:pt x="81" y="444"/>
                </a:lnTo>
                <a:lnTo>
                  <a:pt x="82" y="444"/>
                </a:lnTo>
                <a:lnTo>
                  <a:pt x="82" y="444"/>
                </a:lnTo>
                <a:lnTo>
                  <a:pt x="83" y="444"/>
                </a:lnTo>
                <a:lnTo>
                  <a:pt x="83" y="444"/>
                </a:lnTo>
                <a:lnTo>
                  <a:pt x="83" y="442"/>
                </a:lnTo>
                <a:lnTo>
                  <a:pt x="83" y="442"/>
                </a:lnTo>
                <a:lnTo>
                  <a:pt x="83" y="441"/>
                </a:lnTo>
                <a:lnTo>
                  <a:pt x="83" y="438"/>
                </a:lnTo>
                <a:lnTo>
                  <a:pt x="86" y="437"/>
                </a:lnTo>
                <a:lnTo>
                  <a:pt x="86" y="437"/>
                </a:lnTo>
                <a:lnTo>
                  <a:pt x="86" y="437"/>
                </a:lnTo>
                <a:lnTo>
                  <a:pt x="87" y="437"/>
                </a:lnTo>
                <a:lnTo>
                  <a:pt x="89" y="437"/>
                </a:lnTo>
                <a:lnTo>
                  <a:pt x="89" y="437"/>
                </a:lnTo>
                <a:lnTo>
                  <a:pt x="89" y="435"/>
                </a:lnTo>
                <a:lnTo>
                  <a:pt x="90" y="435"/>
                </a:lnTo>
                <a:lnTo>
                  <a:pt x="90" y="435"/>
                </a:lnTo>
                <a:lnTo>
                  <a:pt x="90" y="435"/>
                </a:lnTo>
                <a:lnTo>
                  <a:pt x="90" y="434"/>
                </a:lnTo>
                <a:lnTo>
                  <a:pt x="90" y="434"/>
                </a:lnTo>
                <a:lnTo>
                  <a:pt x="91" y="434"/>
                </a:lnTo>
                <a:lnTo>
                  <a:pt x="91" y="433"/>
                </a:lnTo>
                <a:lnTo>
                  <a:pt x="91" y="433"/>
                </a:lnTo>
                <a:lnTo>
                  <a:pt x="91" y="431"/>
                </a:lnTo>
                <a:lnTo>
                  <a:pt x="91" y="430"/>
                </a:lnTo>
                <a:lnTo>
                  <a:pt x="91" y="430"/>
                </a:lnTo>
                <a:lnTo>
                  <a:pt x="91" y="430"/>
                </a:lnTo>
                <a:lnTo>
                  <a:pt x="91" y="430"/>
                </a:lnTo>
                <a:lnTo>
                  <a:pt x="91" y="429"/>
                </a:lnTo>
                <a:lnTo>
                  <a:pt x="91" y="429"/>
                </a:lnTo>
                <a:lnTo>
                  <a:pt x="91" y="429"/>
                </a:lnTo>
                <a:lnTo>
                  <a:pt x="91" y="429"/>
                </a:lnTo>
                <a:lnTo>
                  <a:pt x="91" y="427"/>
                </a:lnTo>
                <a:lnTo>
                  <a:pt x="91" y="427"/>
                </a:lnTo>
                <a:lnTo>
                  <a:pt x="93" y="426"/>
                </a:lnTo>
                <a:lnTo>
                  <a:pt x="93" y="424"/>
                </a:lnTo>
                <a:lnTo>
                  <a:pt x="93" y="424"/>
                </a:lnTo>
                <a:lnTo>
                  <a:pt x="93" y="423"/>
                </a:lnTo>
                <a:lnTo>
                  <a:pt x="93" y="422"/>
                </a:lnTo>
                <a:lnTo>
                  <a:pt x="93" y="422"/>
                </a:lnTo>
                <a:lnTo>
                  <a:pt x="93" y="420"/>
                </a:lnTo>
                <a:lnTo>
                  <a:pt x="93" y="419"/>
                </a:lnTo>
                <a:lnTo>
                  <a:pt x="93" y="419"/>
                </a:lnTo>
                <a:lnTo>
                  <a:pt x="91" y="418"/>
                </a:lnTo>
                <a:lnTo>
                  <a:pt x="91" y="418"/>
                </a:lnTo>
                <a:lnTo>
                  <a:pt x="93" y="418"/>
                </a:lnTo>
                <a:lnTo>
                  <a:pt x="93" y="416"/>
                </a:lnTo>
                <a:lnTo>
                  <a:pt x="93" y="416"/>
                </a:lnTo>
                <a:lnTo>
                  <a:pt x="93" y="416"/>
                </a:lnTo>
                <a:lnTo>
                  <a:pt x="93" y="416"/>
                </a:lnTo>
                <a:lnTo>
                  <a:pt x="93" y="415"/>
                </a:lnTo>
                <a:lnTo>
                  <a:pt x="91" y="415"/>
                </a:lnTo>
                <a:lnTo>
                  <a:pt x="91" y="413"/>
                </a:lnTo>
                <a:lnTo>
                  <a:pt x="93" y="413"/>
                </a:lnTo>
                <a:lnTo>
                  <a:pt x="93" y="412"/>
                </a:lnTo>
                <a:lnTo>
                  <a:pt x="93" y="412"/>
                </a:lnTo>
                <a:lnTo>
                  <a:pt x="93" y="411"/>
                </a:lnTo>
                <a:lnTo>
                  <a:pt x="93" y="411"/>
                </a:lnTo>
                <a:lnTo>
                  <a:pt x="93" y="411"/>
                </a:lnTo>
                <a:lnTo>
                  <a:pt x="94" y="411"/>
                </a:lnTo>
                <a:lnTo>
                  <a:pt x="94" y="411"/>
                </a:lnTo>
                <a:lnTo>
                  <a:pt x="94" y="411"/>
                </a:lnTo>
                <a:lnTo>
                  <a:pt x="94" y="411"/>
                </a:lnTo>
                <a:lnTo>
                  <a:pt x="94" y="409"/>
                </a:lnTo>
                <a:lnTo>
                  <a:pt x="96" y="409"/>
                </a:lnTo>
                <a:lnTo>
                  <a:pt x="96" y="408"/>
                </a:lnTo>
                <a:lnTo>
                  <a:pt x="96" y="408"/>
                </a:lnTo>
                <a:lnTo>
                  <a:pt x="96" y="408"/>
                </a:lnTo>
                <a:lnTo>
                  <a:pt x="96" y="407"/>
                </a:lnTo>
                <a:lnTo>
                  <a:pt x="97" y="407"/>
                </a:lnTo>
                <a:lnTo>
                  <a:pt x="97" y="407"/>
                </a:lnTo>
                <a:lnTo>
                  <a:pt x="97" y="405"/>
                </a:lnTo>
                <a:lnTo>
                  <a:pt x="98" y="405"/>
                </a:lnTo>
                <a:lnTo>
                  <a:pt x="100" y="405"/>
                </a:lnTo>
                <a:lnTo>
                  <a:pt x="97" y="404"/>
                </a:lnTo>
                <a:lnTo>
                  <a:pt x="97" y="404"/>
                </a:lnTo>
                <a:lnTo>
                  <a:pt x="97" y="403"/>
                </a:lnTo>
                <a:lnTo>
                  <a:pt x="97" y="403"/>
                </a:lnTo>
                <a:lnTo>
                  <a:pt x="97" y="401"/>
                </a:lnTo>
                <a:lnTo>
                  <a:pt x="97" y="400"/>
                </a:lnTo>
                <a:lnTo>
                  <a:pt x="97" y="400"/>
                </a:lnTo>
                <a:lnTo>
                  <a:pt x="97" y="400"/>
                </a:lnTo>
                <a:lnTo>
                  <a:pt x="97" y="398"/>
                </a:lnTo>
                <a:lnTo>
                  <a:pt x="97" y="398"/>
                </a:lnTo>
                <a:lnTo>
                  <a:pt x="97" y="397"/>
                </a:lnTo>
                <a:lnTo>
                  <a:pt x="97" y="397"/>
                </a:lnTo>
                <a:lnTo>
                  <a:pt x="98" y="396"/>
                </a:lnTo>
                <a:lnTo>
                  <a:pt x="98" y="396"/>
                </a:lnTo>
                <a:lnTo>
                  <a:pt x="97" y="396"/>
                </a:lnTo>
                <a:lnTo>
                  <a:pt x="97" y="396"/>
                </a:lnTo>
                <a:lnTo>
                  <a:pt x="97" y="396"/>
                </a:lnTo>
                <a:lnTo>
                  <a:pt x="96" y="396"/>
                </a:lnTo>
                <a:lnTo>
                  <a:pt x="96" y="396"/>
                </a:lnTo>
                <a:lnTo>
                  <a:pt x="94" y="396"/>
                </a:lnTo>
                <a:lnTo>
                  <a:pt x="94" y="396"/>
                </a:lnTo>
                <a:lnTo>
                  <a:pt x="94" y="396"/>
                </a:lnTo>
                <a:lnTo>
                  <a:pt x="93" y="396"/>
                </a:lnTo>
                <a:lnTo>
                  <a:pt x="91" y="396"/>
                </a:lnTo>
                <a:lnTo>
                  <a:pt x="91" y="396"/>
                </a:lnTo>
                <a:lnTo>
                  <a:pt x="91" y="394"/>
                </a:lnTo>
                <a:lnTo>
                  <a:pt x="91" y="394"/>
                </a:lnTo>
                <a:lnTo>
                  <a:pt x="90" y="394"/>
                </a:lnTo>
                <a:lnTo>
                  <a:pt x="90" y="393"/>
                </a:lnTo>
                <a:lnTo>
                  <a:pt x="91" y="393"/>
                </a:lnTo>
                <a:lnTo>
                  <a:pt x="90" y="393"/>
                </a:lnTo>
                <a:lnTo>
                  <a:pt x="90" y="392"/>
                </a:lnTo>
                <a:lnTo>
                  <a:pt x="90" y="392"/>
                </a:lnTo>
                <a:lnTo>
                  <a:pt x="89" y="392"/>
                </a:lnTo>
                <a:lnTo>
                  <a:pt x="89" y="392"/>
                </a:lnTo>
                <a:lnTo>
                  <a:pt x="89" y="392"/>
                </a:lnTo>
                <a:lnTo>
                  <a:pt x="87" y="392"/>
                </a:lnTo>
                <a:lnTo>
                  <a:pt x="87" y="390"/>
                </a:lnTo>
                <a:lnTo>
                  <a:pt x="87" y="390"/>
                </a:lnTo>
                <a:lnTo>
                  <a:pt x="86" y="390"/>
                </a:lnTo>
                <a:lnTo>
                  <a:pt x="86" y="392"/>
                </a:lnTo>
                <a:lnTo>
                  <a:pt x="85" y="392"/>
                </a:lnTo>
                <a:lnTo>
                  <a:pt x="85" y="392"/>
                </a:lnTo>
                <a:lnTo>
                  <a:pt x="85" y="392"/>
                </a:lnTo>
                <a:lnTo>
                  <a:pt x="83" y="392"/>
                </a:lnTo>
                <a:lnTo>
                  <a:pt x="83" y="392"/>
                </a:lnTo>
                <a:lnTo>
                  <a:pt x="83" y="392"/>
                </a:lnTo>
                <a:lnTo>
                  <a:pt x="82" y="392"/>
                </a:lnTo>
                <a:lnTo>
                  <a:pt x="82" y="392"/>
                </a:lnTo>
                <a:lnTo>
                  <a:pt x="81" y="390"/>
                </a:lnTo>
                <a:lnTo>
                  <a:pt x="81" y="392"/>
                </a:lnTo>
                <a:lnTo>
                  <a:pt x="81" y="392"/>
                </a:lnTo>
                <a:lnTo>
                  <a:pt x="79" y="392"/>
                </a:lnTo>
                <a:lnTo>
                  <a:pt x="78" y="392"/>
                </a:lnTo>
                <a:lnTo>
                  <a:pt x="78" y="392"/>
                </a:lnTo>
                <a:lnTo>
                  <a:pt x="78" y="392"/>
                </a:lnTo>
                <a:lnTo>
                  <a:pt x="78" y="392"/>
                </a:lnTo>
                <a:lnTo>
                  <a:pt x="78" y="393"/>
                </a:lnTo>
                <a:lnTo>
                  <a:pt x="78" y="393"/>
                </a:lnTo>
                <a:lnTo>
                  <a:pt x="76" y="393"/>
                </a:lnTo>
                <a:lnTo>
                  <a:pt x="76" y="394"/>
                </a:lnTo>
                <a:lnTo>
                  <a:pt x="75" y="394"/>
                </a:lnTo>
                <a:lnTo>
                  <a:pt x="75" y="394"/>
                </a:lnTo>
                <a:lnTo>
                  <a:pt x="75" y="393"/>
                </a:lnTo>
                <a:lnTo>
                  <a:pt x="75" y="393"/>
                </a:lnTo>
                <a:lnTo>
                  <a:pt x="74" y="392"/>
                </a:lnTo>
                <a:lnTo>
                  <a:pt x="74" y="392"/>
                </a:lnTo>
                <a:lnTo>
                  <a:pt x="72" y="392"/>
                </a:lnTo>
                <a:lnTo>
                  <a:pt x="72" y="392"/>
                </a:lnTo>
                <a:lnTo>
                  <a:pt x="72" y="392"/>
                </a:lnTo>
                <a:lnTo>
                  <a:pt x="72" y="390"/>
                </a:lnTo>
                <a:lnTo>
                  <a:pt x="72" y="389"/>
                </a:lnTo>
                <a:lnTo>
                  <a:pt x="72" y="389"/>
                </a:lnTo>
                <a:lnTo>
                  <a:pt x="72" y="389"/>
                </a:lnTo>
                <a:lnTo>
                  <a:pt x="71" y="389"/>
                </a:lnTo>
                <a:lnTo>
                  <a:pt x="71" y="388"/>
                </a:lnTo>
                <a:lnTo>
                  <a:pt x="72" y="388"/>
                </a:lnTo>
                <a:lnTo>
                  <a:pt x="72" y="386"/>
                </a:lnTo>
                <a:lnTo>
                  <a:pt x="72" y="386"/>
                </a:lnTo>
                <a:lnTo>
                  <a:pt x="71" y="385"/>
                </a:lnTo>
                <a:lnTo>
                  <a:pt x="71" y="385"/>
                </a:lnTo>
                <a:lnTo>
                  <a:pt x="71" y="383"/>
                </a:lnTo>
                <a:lnTo>
                  <a:pt x="71" y="383"/>
                </a:lnTo>
                <a:lnTo>
                  <a:pt x="71" y="383"/>
                </a:lnTo>
                <a:lnTo>
                  <a:pt x="70" y="383"/>
                </a:lnTo>
                <a:lnTo>
                  <a:pt x="70" y="383"/>
                </a:lnTo>
                <a:lnTo>
                  <a:pt x="70" y="382"/>
                </a:lnTo>
                <a:lnTo>
                  <a:pt x="70" y="382"/>
                </a:lnTo>
                <a:lnTo>
                  <a:pt x="70" y="381"/>
                </a:lnTo>
                <a:lnTo>
                  <a:pt x="70" y="381"/>
                </a:lnTo>
                <a:lnTo>
                  <a:pt x="70" y="381"/>
                </a:lnTo>
                <a:lnTo>
                  <a:pt x="71" y="381"/>
                </a:lnTo>
                <a:lnTo>
                  <a:pt x="71" y="379"/>
                </a:lnTo>
                <a:lnTo>
                  <a:pt x="72" y="381"/>
                </a:lnTo>
                <a:lnTo>
                  <a:pt x="74" y="379"/>
                </a:lnTo>
                <a:lnTo>
                  <a:pt x="74" y="379"/>
                </a:lnTo>
                <a:lnTo>
                  <a:pt x="75" y="378"/>
                </a:lnTo>
                <a:lnTo>
                  <a:pt x="75" y="378"/>
                </a:lnTo>
                <a:lnTo>
                  <a:pt x="76" y="378"/>
                </a:lnTo>
                <a:lnTo>
                  <a:pt x="76" y="378"/>
                </a:lnTo>
                <a:lnTo>
                  <a:pt x="76" y="377"/>
                </a:lnTo>
                <a:lnTo>
                  <a:pt x="76" y="377"/>
                </a:lnTo>
                <a:lnTo>
                  <a:pt x="76" y="375"/>
                </a:lnTo>
                <a:lnTo>
                  <a:pt x="76" y="375"/>
                </a:lnTo>
                <a:lnTo>
                  <a:pt x="76" y="375"/>
                </a:lnTo>
                <a:lnTo>
                  <a:pt x="78" y="375"/>
                </a:lnTo>
                <a:lnTo>
                  <a:pt x="78" y="374"/>
                </a:lnTo>
                <a:lnTo>
                  <a:pt x="78" y="374"/>
                </a:lnTo>
                <a:lnTo>
                  <a:pt x="81" y="372"/>
                </a:lnTo>
                <a:lnTo>
                  <a:pt x="81" y="372"/>
                </a:lnTo>
                <a:lnTo>
                  <a:pt x="81" y="371"/>
                </a:lnTo>
                <a:lnTo>
                  <a:pt x="81" y="371"/>
                </a:lnTo>
                <a:lnTo>
                  <a:pt x="81" y="370"/>
                </a:lnTo>
                <a:lnTo>
                  <a:pt x="79" y="370"/>
                </a:lnTo>
                <a:lnTo>
                  <a:pt x="79" y="370"/>
                </a:lnTo>
                <a:lnTo>
                  <a:pt x="78" y="368"/>
                </a:lnTo>
                <a:lnTo>
                  <a:pt x="78" y="368"/>
                </a:lnTo>
                <a:lnTo>
                  <a:pt x="78" y="367"/>
                </a:lnTo>
                <a:lnTo>
                  <a:pt x="78" y="367"/>
                </a:lnTo>
                <a:lnTo>
                  <a:pt x="78" y="366"/>
                </a:lnTo>
                <a:lnTo>
                  <a:pt x="78" y="364"/>
                </a:lnTo>
                <a:lnTo>
                  <a:pt x="79" y="364"/>
                </a:lnTo>
                <a:lnTo>
                  <a:pt x="79" y="364"/>
                </a:lnTo>
                <a:lnTo>
                  <a:pt x="81" y="364"/>
                </a:lnTo>
                <a:lnTo>
                  <a:pt x="81" y="364"/>
                </a:lnTo>
                <a:lnTo>
                  <a:pt x="81" y="364"/>
                </a:lnTo>
                <a:lnTo>
                  <a:pt x="81" y="363"/>
                </a:lnTo>
                <a:lnTo>
                  <a:pt x="82" y="363"/>
                </a:lnTo>
                <a:lnTo>
                  <a:pt x="82" y="362"/>
                </a:lnTo>
                <a:lnTo>
                  <a:pt x="82" y="362"/>
                </a:lnTo>
                <a:lnTo>
                  <a:pt x="82" y="362"/>
                </a:lnTo>
                <a:lnTo>
                  <a:pt x="83" y="362"/>
                </a:lnTo>
                <a:lnTo>
                  <a:pt x="83" y="360"/>
                </a:lnTo>
                <a:lnTo>
                  <a:pt x="83" y="360"/>
                </a:lnTo>
                <a:lnTo>
                  <a:pt x="83" y="359"/>
                </a:lnTo>
                <a:lnTo>
                  <a:pt x="85" y="359"/>
                </a:lnTo>
                <a:lnTo>
                  <a:pt x="85" y="359"/>
                </a:lnTo>
                <a:lnTo>
                  <a:pt x="85" y="359"/>
                </a:lnTo>
                <a:lnTo>
                  <a:pt x="86" y="357"/>
                </a:lnTo>
                <a:lnTo>
                  <a:pt x="86" y="357"/>
                </a:lnTo>
                <a:lnTo>
                  <a:pt x="86" y="357"/>
                </a:lnTo>
                <a:lnTo>
                  <a:pt x="86" y="356"/>
                </a:lnTo>
                <a:lnTo>
                  <a:pt x="87" y="356"/>
                </a:lnTo>
                <a:lnTo>
                  <a:pt x="87" y="356"/>
                </a:lnTo>
                <a:lnTo>
                  <a:pt x="87" y="356"/>
                </a:lnTo>
                <a:lnTo>
                  <a:pt x="87" y="357"/>
                </a:lnTo>
                <a:lnTo>
                  <a:pt x="87" y="357"/>
                </a:lnTo>
                <a:lnTo>
                  <a:pt x="89" y="359"/>
                </a:lnTo>
                <a:lnTo>
                  <a:pt x="89" y="359"/>
                </a:lnTo>
                <a:lnTo>
                  <a:pt x="89" y="359"/>
                </a:lnTo>
                <a:lnTo>
                  <a:pt x="89" y="359"/>
                </a:lnTo>
                <a:lnTo>
                  <a:pt x="89" y="360"/>
                </a:lnTo>
                <a:lnTo>
                  <a:pt x="89" y="360"/>
                </a:lnTo>
                <a:lnTo>
                  <a:pt x="89" y="362"/>
                </a:lnTo>
                <a:lnTo>
                  <a:pt x="89" y="362"/>
                </a:lnTo>
                <a:lnTo>
                  <a:pt x="89" y="362"/>
                </a:lnTo>
                <a:lnTo>
                  <a:pt x="89" y="363"/>
                </a:lnTo>
                <a:lnTo>
                  <a:pt x="90" y="363"/>
                </a:lnTo>
                <a:lnTo>
                  <a:pt x="90" y="363"/>
                </a:lnTo>
                <a:lnTo>
                  <a:pt x="90" y="363"/>
                </a:lnTo>
                <a:lnTo>
                  <a:pt x="94" y="362"/>
                </a:lnTo>
                <a:lnTo>
                  <a:pt x="94" y="362"/>
                </a:lnTo>
                <a:lnTo>
                  <a:pt x="94" y="362"/>
                </a:lnTo>
                <a:lnTo>
                  <a:pt x="96" y="362"/>
                </a:lnTo>
                <a:lnTo>
                  <a:pt x="96" y="362"/>
                </a:lnTo>
                <a:lnTo>
                  <a:pt x="97" y="362"/>
                </a:lnTo>
                <a:lnTo>
                  <a:pt x="97" y="362"/>
                </a:lnTo>
                <a:lnTo>
                  <a:pt x="100" y="362"/>
                </a:lnTo>
                <a:lnTo>
                  <a:pt x="100" y="362"/>
                </a:lnTo>
                <a:lnTo>
                  <a:pt x="101" y="362"/>
                </a:lnTo>
                <a:lnTo>
                  <a:pt x="101" y="362"/>
                </a:lnTo>
                <a:lnTo>
                  <a:pt x="102" y="362"/>
                </a:lnTo>
                <a:lnTo>
                  <a:pt x="104" y="362"/>
                </a:lnTo>
                <a:lnTo>
                  <a:pt x="105" y="362"/>
                </a:lnTo>
                <a:lnTo>
                  <a:pt x="105" y="362"/>
                </a:lnTo>
                <a:lnTo>
                  <a:pt x="105" y="362"/>
                </a:lnTo>
                <a:lnTo>
                  <a:pt x="105" y="362"/>
                </a:lnTo>
                <a:lnTo>
                  <a:pt x="105" y="363"/>
                </a:lnTo>
                <a:lnTo>
                  <a:pt x="105" y="363"/>
                </a:lnTo>
                <a:lnTo>
                  <a:pt x="105" y="364"/>
                </a:lnTo>
                <a:lnTo>
                  <a:pt x="105" y="364"/>
                </a:lnTo>
                <a:lnTo>
                  <a:pt x="105" y="366"/>
                </a:lnTo>
                <a:lnTo>
                  <a:pt x="105" y="366"/>
                </a:lnTo>
                <a:lnTo>
                  <a:pt x="105" y="367"/>
                </a:lnTo>
                <a:lnTo>
                  <a:pt x="105" y="367"/>
                </a:lnTo>
                <a:lnTo>
                  <a:pt x="105" y="368"/>
                </a:lnTo>
                <a:lnTo>
                  <a:pt x="105" y="368"/>
                </a:lnTo>
                <a:lnTo>
                  <a:pt x="105" y="368"/>
                </a:lnTo>
                <a:lnTo>
                  <a:pt x="105" y="370"/>
                </a:lnTo>
                <a:lnTo>
                  <a:pt x="105" y="370"/>
                </a:lnTo>
                <a:lnTo>
                  <a:pt x="105" y="370"/>
                </a:lnTo>
                <a:lnTo>
                  <a:pt x="107" y="371"/>
                </a:lnTo>
                <a:lnTo>
                  <a:pt x="107" y="371"/>
                </a:lnTo>
                <a:lnTo>
                  <a:pt x="107" y="372"/>
                </a:lnTo>
                <a:lnTo>
                  <a:pt x="107" y="374"/>
                </a:lnTo>
                <a:lnTo>
                  <a:pt x="108" y="375"/>
                </a:lnTo>
                <a:lnTo>
                  <a:pt x="108" y="375"/>
                </a:lnTo>
                <a:lnTo>
                  <a:pt x="108" y="375"/>
                </a:lnTo>
                <a:lnTo>
                  <a:pt x="109" y="375"/>
                </a:lnTo>
                <a:lnTo>
                  <a:pt x="109" y="377"/>
                </a:lnTo>
                <a:lnTo>
                  <a:pt x="111" y="378"/>
                </a:lnTo>
                <a:lnTo>
                  <a:pt x="111" y="378"/>
                </a:lnTo>
                <a:lnTo>
                  <a:pt x="112" y="379"/>
                </a:lnTo>
                <a:lnTo>
                  <a:pt x="112" y="379"/>
                </a:lnTo>
                <a:lnTo>
                  <a:pt x="112" y="381"/>
                </a:lnTo>
                <a:lnTo>
                  <a:pt x="112" y="381"/>
                </a:lnTo>
                <a:lnTo>
                  <a:pt x="113" y="381"/>
                </a:lnTo>
                <a:lnTo>
                  <a:pt x="113" y="382"/>
                </a:lnTo>
                <a:lnTo>
                  <a:pt x="115" y="383"/>
                </a:lnTo>
                <a:lnTo>
                  <a:pt x="115" y="383"/>
                </a:lnTo>
                <a:lnTo>
                  <a:pt x="116" y="385"/>
                </a:lnTo>
                <a:lnTo>
                  <a:pt x="116" y="386"/>
                </a:lnTo>
                <a:lnTo>
                  <a:pt x="116" y="386"/>
                </a:lnTo>
                <a:lnTo>
                  <a:pt x="117" y="388"/>
                </a:lnTo>
                <a:lnTo>
                  <a:pt x="119" y="390"/>
                </a:lnTo>
                <a:lnTo>
                  <a:pt x="122" y="393"/>
                </a:lnTo>
                <a:lnTo>
                  <a:pt x="122" y="393"/>
                </a:lnTo>
                <a:lnTo>
                  <a:pt x="120" y="396"/>
                </a:lnTo>
                <a:lnTo>
                  <a:pt x="119" y="398"/>
                </a:lnTo>
                <a:lnTo>
                  <a:pt x="119" y="400"/>
                </a:lnTo>
                <a:lnTo>
                  <a:pt x="119" y="400"/>
                </a:lnTo>
                <a:lnTo>
                  <a:pt x="119" y="401"/>
                </a:lnTo>
                <a:lnTo>
                  <a:pt x="119" y="403"/>
                </a:lnTo>
                <a:lnTo>
                  <a:pt x="119" y="405"/>
                </a:lnTo>
                <a:lnTo>
                  <a:pt x="119" y="405"/>
                </a:lnTo>
                <a:lnTo>
                  <a:pt x="119" y="407"/>
                </a:lnTo>
                <a:lnTo>
                  <a:pt x="119" y="409"/>
                </a:lnTo>
                <a:lnTo>
                  <a:pt x="119" y="411"/>
                </a:lnTo>
                <a:lnTo>
                  <a:pt x="119" y="411"/>
                </a:lnTo>
                <a:lnTo>
                  <a:pt x="119" y="412"/>
                </a:lnTo>
                <a:lnTo>
                  <a:pt x="119" y="413"/>
                </a:lnTo>
                <a:lnTo>
                  <a:pt x="119" y="413"/>
                </a:lnTo>
                <a:lnTo>
                  <a:pt x="119" y="413"/>
                </a:lnTo>
                <a:lnTo>
                  <a:pt x="120" y="413"/>
                </a:lnTo>
                <a:lnTo>
                  <a:pt x="120" y="415"/>
                </a:lnTo>
                <a:lnTo>
                  <a:pt x="122" y="415"/>
                </a:lnTo>
                <a:lnTo>
                  <a:pt x="122" y="415"/>
                </a:lnTo>
                <a:lnTo>
                  <a:pt x="122" y="416"/>
                </a:lnTo>
                <a:lnTo>
                  <a:pt x="123" y="416"/>
                </a:lnTo>
                <a:lnTo>
                  <a:pt x="123" y="416"/>
                </a:lnTo>
                <a:lnTo>
                  <a:pt x="124" y="416"/>
                </a:lnTo>
                <a:lnTo>
                  <a:pt x="124" y="416"/>
                </a:lnTo>
                <a:lnTo>
                  <a:pt x="124" y="416"/>
                </a:lnTo>
                <a:lnTo>
                  <a:pt x="126" y="416"/>
                </a:lnTo>
                <a:lnTo>
                  <a:pt x="126" y="416"/>
                </a:lnTo>
                <a:lnTo>
                  <a:pt x="127" y="416"/>
                </a:lnTo>
                <a:lnTo>
                  <a:pt x="127" y="416"/>
                </a:lnTo>
                <a:lnTo>
                  <a:pt x="127" y="416"/>
                </a:lnTo>
                <a:lnTo>
                  <a:pt x="127" y="416"/>
                </a:lnTo>
                <a:lnTo>
                  <a:pt x="128" y="416"/>
                </a:lnTo>
                <a:lnTo>
                  <a:pt x="128" y="418"/>
                </a:lnTo>
                <a:lnTo>
                  <a:pt x="128" y="418"/>
                </a:lnTo>
                <a:lnTo>
                  <a:pt x="128" y="418"/>
                </a:lnTo>
                <a:lnTo>
                  <a:pt x="130" y="418"/>
                </a:lnTo>
                <a:lnTo>
                  <a:pt x="130" y="419"/>
                </a:lnTo>
                <a:lnTo>
                  <a:pt x="130" y="419"/>
                </a:lnTo>
                <a:lnTo>
                  <a:pt x="130" y="419"/>
                </a:lnTo>
                <a:lnTo>
                  <a:pt x="131" y="419"/>
                </a:lnTo>
                <a:lnTo>
                  <a:pt x="131" y="419"/>
                </a:lnTo>
                <a:lnTo>
                  <a:pt x="133" y="419"/>
                </a:lnTo>
                <a:lnTo>
                  <a:pt x="133" y="419"/>
                </a:lnTo>
                <a:lnTo>
                  <a:pt x="133" y="419"/>
                </a:lnTo>
                <a:lnTo>
                  <a:pt x="133" y="419"/>
                </a:lnTo>
                <a:lnTo>
                  <a:pt x="134" y="419"/>
                </a:lnTo>
                <a:lnTo>
                  <a:pt x="134" y="419"/>
                </a:lnTo>
                <a:lnTo>
                  <a:pt x="134" y="418"/>
                </a:lnTo>
                <a:lnTo>
                  <a:pt x="135" y="415"/>
                </a:lnTo>
                <a:lnTo>
                  <a:pt x="135" y="415"/>
                </a:lnTo>
                <a:lnTo>
                  <a:pt x="138" y="411"/>
                </a:lnTo>
                <a:lnTo>
                  <a:pt x="138" y="411"/>
                </a:lnTo>
                <a:lnTo>
                  <a:pt x="139" y="409"/>
                </a:lnTo>
                <a:lnTo>
                  <a:pt x="139" y="409"/>
                </a:lnTo>
                <a:lnTo>
                  <a:pt x="139" y="408"/>
                </a:lnTo>
                <a:lnTo>
                  <a:pt x="139" y="408"/>
                </a:lnTo>
                <a:lnTo>
                  <a:pt x="138" y="407"/>
                </a:lnTo>
                <a:lnTo>
                  <a:pt x="137" y="407"/>
                </a:lnTo>
                <a:lnTo>
                  <a:pt x="138" y="405"/>
                </a:lnTo>
                <a:lnTo>
                  <a:pt x="138" y="404"/>
                </a:lnTo>
                <a:lnTo>
                  <a:pt x="139" y="404"/>
                </a:lnTo>
                <a:lnTo>
                  <a:pt x="141" y="403"/>
                </a:lnTo>
                <a:lnTo>
                  <a:pt x="141" y="400"/>
                </a:lnTo>
                <a:lnTo>
                  <a:pt x="142" y="398"/>
                </a:lnTo>
                <a:lnTo>
                  <a:pt x="143" y="397"/>
                </a:lnTo>
                <a:lnTo>
                  <a:pt x="143" y="394"/>
                </a:lnTo>
                <a:lnTo>
                  <a:pt x="143" y="393"/>
                </a:lnTo>
                <a:lnTo>
                  <a:pt x="143" y="392"/>
                </a:lnTo>
                <a:lnTo>
                  <a:pt x="145" y="392"/>
                </a:lnTo>
                <a:lnTo>
                  <a:pt x="145" y="389"/>
                </a:lnTo>
                <a:lnTo>
                  <a:pt x="143" y="388"/>
                </a:lnTo>
                <a:lnTo>
                  <a:pt x="143" y="388"/>
                </a:lnTo>
                <a:lnTo>
                  <a:pt x="143" y="386"/>
                </a:lnTo>
                <a:lnTo>
                  <a:pt x="143" y="386"/>
                </a:lnTo>
                <a:lnTo>
                  <a:pt x="145" y="383"/>
                </a:lnTo>
                <a:lnTo>
                  <a:pt x="143" y="381"/>
                </a:lnTo>
                <a:lnTo>
                  <a:pt x="143" y="379"/>
                </a:lnTo>
                <a:lnTo>
                  <a:pt x="143" y="378"/>
                </a:lnTo>
                <a:lnTo>
                  <a:pt x="143" y="375"/>
                </a:lnTo>
                <a:lnTo>
                  <a:pt x="145" y="375"/>
                </a:lnTo>
                <a:lnTo>
                  <a:pt x="145" y="375"/>
                </a:lnTo>
                <a:lnTo>
                  <a:pt x="146" y="375"/>
                </a:lnTo>
                <a:lnTo>
                  <a:pt x="146" y="375"/>
                </a:lnTo>
                <a:lnTo>
                  <a:pt x="146" y="374"/>
                </a:lnTo>
                <a:lnTo>
                  <a:pt x="148" y="372"/>
                </a:lnTo>
                <a:lnTo>
                  <a:pt x="148" y="372"/>
                </a:lnTo>
                <a:lnTo>
                  <a:pt x="149" y="371"/>
                </a:lnTo>
                <a:lnTo>
                  <a:pt x="149" y="371"/>
                </a:lnTo>
                <a:lnTo>
                  <a:pt x="150" y="371"/>
                </a:lnTo>
                <a:lnTo>
                  <a:pt x="150" y="371"/>
                </a:lnTo>
                <a:lnTo>
                  <a:pt x="152" y="372"/>
                </a:lnTo>
                <a:lnTo>
                  <a:pt x="152" y="372"/>
                </a:lnTo>
                <a:lnTo>
                  <a:pt x="152" y="374"/>
                </a:lnTo>
                <a:lnTo>
                  <a:pt x="153" y="374"/>
                </a:lnTo>
                <a:lnTo>
                  <a:pt x="153" y="374"/>
                </a:lnTo>
                <a:lnTo>
                  <a:pt x="153" y="375"/>
                </a:lnTo>
                <a:lnTo>
                  <a:pt x="153" y="375"/>
                </a:lnTo>
                <a:lnTo>
                  <a:pt x="154" y="375"/>
                </a:lnTo>
                <a:lnTo>
                  <a:pt x="154" y="375"/>
                </a:lnTo>
                <a:lnTo>
                  <a:pt x="154" y="377"/>
                </a:lnTo>
                <a:lnTo>
                  <a:pt x="154" y="377"/>
                </a:lnTo>
                <a:lnTo>
                  <a:pt x="154" y="378"/>
                </a:lnTo>
                <a:lnTo>
                  <a:pt x="154" y="378"/>
                </a:lnTo>
                <a:lnTo>
                  <a:pt x="154" y="378"/>
                </a:lnTo>
                <a:lnTo>
                  <a:pt x="156" y="378"/>
                </a:lnTo>
                <a:lnTo>
                  <a:pt x="156" y="378"/>
                </a:lnTo>
                <a:lnTo>
                  <a:pt x="156" y="378"/>
                </a:lnTo>
                <a:lnTo>
                  <a:pt x="157" y="378"/>
                </a:lnTo>
                <a:lnTo>
                  <a:pt x="157" y="377"/>
                </a:lnTo>
                <a:lnTo>
                  <a:pt x="159" y="375"/>
                </a:lnTo>
                <a:lnTo>
                  <a:pt x="161" y="370"/>
                </a:lnTo>
                <a:lnTo>
                  <a:pt x="164" y="367"/>
                </a:lnTo>
                <a:lnTo>
                  <a:pt x="165" y="364"/>
                </a:lnTo>
                <a:lnTo>
                  <a:pt x="165" y="364"/>
                </a:lnTo>
                <a:lnTo>
                  <a:pt x="168" y="360"/>
                </a:lnTo>
                <a:lnTo>
                  <a:pt x="169" y="359"/>
                </a:lnTo>
                <a:lnTo>
                  <a:pt x="169" y="359"/>
                </a:lnTo>
                <a:lnTo>
                  <a:pt x="172" y="355"/>
                </a:lnTo>
                <a:lnTo>
                  <a:pt x="174" y="353"/>
                </a:lnTo>
                <a:lnTo>
                  <a:pt x="174" y="352"/>
                </a:lnTo>
                <a:lnTo>
                  <a:pt x="176" y="348"/>
                </a:lnTo>
                <a:lnTo>
                  <a:pt x="178" y="346"/>
                </a:lnTo>
                <a:lnTo>
                  <a:pt x="178" y="348"/>
                </a:lnTo>
                <a:lnTo>
                  <a:pt x="179" y="348"/>
                </a:lnTo>
                <a:lnTo>
                  <a:pt x="179" y="348"/>
                </a:lnTo>
                <a:lnTo>
                  <a:pt x="185" y="352"/>
                </a:lnTo>
                <a:lnTo>
                  <a:pt x="185" y="352"/>
                </a:lnTo>
                <a:lnTo>
                  <a:pt x="186" y="351"/>
                </a:lnTo>
                <a:lnTo>
                  <a:pt x="187" y="352"/>
                </a:lnTo>
                <a:lnTo>
                  <a:pt x="189" y="356"/>
                </a:lnTo>
                <a:lnTo>
                  <a:pt x="190" y="357"/>
                </a:lnTo>
                <a:lnTo>
                  <a:pt x="190" y="357"/>
                </a:lnTo>
                <a:lnTo>
                  <a:pt x="190" y="359"/>
                </a:lnTo>
                <a:lnTo>
                  <a:pt x="191" y="362"/>
                </a:lnTo>
                <a:lnTo>
                  <a:pt x="191" y="363"/>
                </a:lnTo>
                <a:lnTo>
                  <a:pt x="193" y="364"/>
                </a:lnTo>
                <a:lnTo>
                  <a:pt x="193" y="364"/>
                </a:lnTo>
                <a:lnTo>
                  <a:pt x="194" y="364"/>
                </a:lnTo>
                <a:lnTo>
                  <a:pt x="195" y="363"/>
                </a:lnTo>
                <a:lnTo>
                  <a:pt x="197" y="363"/>
                </a:lnTo>
                <a:lnTo>
                  <a:pt x="197" y="362"/>
                </a:lnTo>
                <a:lnTo>
                  <a:pt x="197" y="362"/>
                </a:lnTo>
                <a:lnTo>
                  <a:pt x="197" y="362"/>
                </a:lnTo>
                <a:lnTo>
                  <a:pt x="197" y="362"/>
                </a:lnTo>
                <a:lnTo>
                  <a:pt x="197" y="362"/>
                </a:lnTo>
                <a:lnTo>
                  <a:pt x="197" y="360"/>
                </a:lnTo>
                <a:lnTo>
                  <a:pt x="197" y="360"/>
                </a:lnTo>
                <a:lnTo>
                  <a:pt x="197" y="359"/>
                </a:lnTo>
                <a:lnTo>
                  <a:pt x="198" y="359"/>
                </a:lnTo>
                <a:lnTo>
                  <a:pt x="198" y="359"/>
                </a:lnTo>
                <a:lnTo>
                  <a:pt x="198" y="359"/>
                </a:lnTo>
                <a:lnTo>
                  <a:pt x="200" y="359"/>
                </a:lnTo>
                <a:lnTo>
                  <a:pt x="200" y="359"/>
                </a:lnTo>
                <a:lnTo>
                  <a:pt x="200" y="359"/>
                </a:lnTo>
                <a:lnTo>
                  <a:pt x="200" y="357"/>
                </a:lnTo>
                <a:lnTo>
                  <a:pt x="200" y="357"/>
                </a:lnTo>
                <a:lnTo>
                  <a:pt x="201" y="357"/>
                </a:lnTo>
                <a:lnTo>
                  <a:pt x="201" y="356"/>
                </a:lnTo>
                <a:lnTo>
                  <a:pt x="201" y="356"/>
                </a:lnTo>
                <a:lnTo>
                  <a:pt x="201" y="356"/>
                </a:lnTo>
                <a:lnTo>
                  <a:pt x="202" y="355"/>
                </a:lnTo>
                <a:lnTo>
                  <a:pt x="202" y="355"/>
                </a:lnTo>
                <a:lnTo>
                  <a:pt x="204" y="353"/>
                </a:lnTo>
                <a:lnTo>
                  <a:pt x="204" y="353"/>
                </a:lnTo>
                <a:lnTo>
                  <a:pt x="204" y="353"/>
                </a:lnTo>
                <a:lnTo>
                  <a:pt x="204" y="353"/>
                </a:lnTo>
                <a:lnTo>
                  <a:pt x="204" y="353"/>
                </a:lnTo>
                <a:lnTo>
                  <a:pt x="205" y="353"/>
                </a:lnTo>
                <a:lnTo>
                  <a:pt x="205" y="352"/>
                </a:lnTo>
                <a:lnTo>
                  <a:pt x="205" y="352"/>
                </a:lnTo>
                <a:lnTo>
                  <a:pt x="205" y="352"/>
                </a:lnTo>
                <a:lnTo>
                  <a:pt x="205" y="351"/>
                </a:lnTo>
                <a:lnTo>
                  <a:pt x="206" y="351"/>
                </a:lnTo>
                <a:lnTo>
                  <a:pt x="206" y="349"/>
                </a:lnTo>
                <a:lnTo>
                  <a:pt x="206" y="349"/>
                </a:lnTo>
                <a:lnTo>
                  <a:pt x="206" y="348"/>
                </a:lnTo>
                <a:lnTo>
                  <a:pt x="206" y="348"/>
                </a:lnTo>
                <a:lnTo>
                  <a:pt x="206" y="348"/>
                </a:lnTo>
                <a:lnTo>
                  <a:pt x="206" y="346"/>
                </a:lnTo>
                <a:lnTo>
                  <a:pt x="208" y="346"/>
                </a:lnTo>
                <a:lnTo>
                  <a:pt x="208" y="346"/>
                </a:lnTo>
                <a:lnTo>
                  <a:pt x="208" y="346"/>
                </a:lnTo>
                <a:lnTo>
                  <a:pt x="209" y="345"/>
                </a:lnTo>
                <a:lnTo>
                  <a:pt x="209" y="345"/>
                </a:lnTo>
                <a:lnTo>
                  <a:pt x="209" y="345"/>
                </a:lnTo>
                <a:lnTo>
                  <a:pt x="209" y="344"/>
                </a:lnTo>
                <a:lnTo>
                  <a:pt x="209" y="344"/>
                </a:lnTo>
                <a:lnTo>
                  <a:pt x="209" y="342"/>
                </a:lnTo>
                <a:lnTo>
                  <a:pt x="209" y="342"/>
                </a:lnTo>
                <a:lnTo>
                  <a:pt x="209" y="342"/>
                </a:lnTo>
                <a:lnTo>
                  <a:pt x="209" y="342"/>
                </a:lnTo>
                <a:lnTo>
                  <a:pt x="209" y="342"/>
                </a:lnTo>
                <a:lnTo>
                  <a:pt x="209" y="342"/>
                </a:lnTo>
                <a:lnTo>
                  <a:pt x="211" y="342"/>
                </a:lnTo>
                <a:lnTo>
                  <a:pt x="211" y="341"/>
                </a:lnTo>
                <a:lnTo>
                  <a:pt x="211" y="341"/>
                </a:lnTo>
                <a:lnTo>
                  <a:pt x="211" y="341"/>
                </a:lnTo>
                <a:lnTo>
                  <a:pt x="211" y="340"/>
                </a:lnTo>
                <a:lnTo>
                  <a:pt x="212" y="340"/>
                </a:lnTo>
                <a:lnTo>
                  <a:pt x="212" y="340"/>
                </a:lnTo>
                <a:lnTo>
                  <a:pt x="212" y="340"/>
                </a:lnTo>
                <a:lnTo>
                  <a:pt x="212" y="338"/>
                </a:lnTo>
                <a:lnTo>
                  <a:pt x="213" y="338"/>
                </a:lnTo>
                <a:lnTo>
                  <a:pt x="213" y="338"/>
                </a:lnTo>
                <a:lnTo>
                  <a:pt x="213" y="337"/>
                </a:lnTo>
                <a:lnTo>
                  <a:pt x="213" y="337"/>
                </a:lnTo>
                <a:lnTo>
                  <a:pt x="213" y="337"/>
                </a:lnTo>
                <a:lnTo>
                  <a:pt x="213" y="337"/>
                </a:lnTo>
                <a:lnTo>
                  <a:pt x="215" y="336"/>
                </a:lnTo>
                <a:lnTo>
                  <a:pt x="213" y="336"/>
                </a:lnTo>
                <a:lnTo>
                  <a:pt x="213" y="336"/>
                </a:lnTo>
                <a:lnTo>
                  <a:pt x="215" y="334"/>
                </a:lnTo>
                <a:lnTo>
                  <a:pt x="215" y="334"/>
                </a:lnTo>
                <a:lnTo>
                  <a:pt x="215" y="334"/>
                </a:lnTo>
                <a:lnTo>
                  <a:pt x="215" y="333"/>
                </a:lnTo>
                <a:lnTo>
                  <a:pt x="215" y="333"/>
                </a:lnTo>
                <a:lnTo>
                  <a:pt x="215" y="333"/>
                </a:lnTo>
                <a:lnTo>
                  <a:pt x="215" y="331"/>
                </a:lnTo>
                <a:lnTo>
                  <a:pt x="215" y="331"/>
                </a:lnTo>
                <a:lnTo>
                  <a:pt x="215" y="331"/>
                </a:lnTo>
                <a:lnTo>
                  <a:pt x="215" y="331"/>
                </a:lnTo>
                <a:lnTo>
                  <a:pt x="215" y="330"/>
                </a:lnTo>
                <a:lnTo>
                  <a:pt x="216" y="330"/>
                </a:lnTo>
                <a:lnTo>
                  <a:pt x="216" y="329"/>
                </a:lnTo>
                <a:lnTo>
                  <a:pt x="216" y="329"/>
                </a:lnTo>
                <a:lnTo>
                  <a:pt x="216" y="327"/>
                </a:lnTo>
                <a:lnTo>
                  <a:pt x="216" y="327"/>
                </a:lnTo>
                <a:lnTo>
                  <a:pt x="216" y="326"/>
                </a:lnTo>
                <a:lnTo>
                  <a:pt x="215" y="326"/>
                </a:lnTo>
                <a:lnTo>
                  <a:pt x="215" y="326"/>
                </a:lnTo>
                <a:lnTo>
                  <a:pt x="215" y="325"/>
                </a:lnTo>
                <a:lnTo>
                  <a:pt x="215" y="325"/>
                </a:lnTo>
                <a:lnTo>
                  <a:pt x="215" y="323"/>
                </a:lnTo>
                <a:lnTo>
                  <a:pt x="213" y="323"/>
                </a:lnTo>
                <a:lnTo>
                  <a:pt x="213" y="323"/>
                </a:lnTo>
                <a:lnTo>
                  <a:pt x="212" y="323"/>
                </a:lnTo>
                <a:lnTo>
                  <a:pt x="212" y="322"/>
                </a:lnTo>
                <a:lnTo>
                  <a:pt x="211" y="320"/>
                </a:lnTo>
                <a:lnTo>
                  <a:pt x="209" y="320"/>
                </a:lnTo>
                <a:lnTo>
                  <a:pt x="209" y="318"/>
                </a:lnTo>
                <a:lnTo>
                  <a:pt x="206" y="316"/>
                </a:lnTo>
                <a:lnTo>
                  <a:pt x="206" y="316"/>
                </a:lnTo>
                <a:lnTo>
                  <a:pt x="205" y="315"/>
                </a:lnTo>
                <a:lnTo>
                  <a:pt x="204" y="312"/>
                </a:lnTo>
                <a:lnTo>
                  <a:pt x="204" y="312"/>
                </a:lnTo>
                <a:lnTo>
                  <a:pt x="201" y="310"/>
                </a:lnTo>
                <a:lnTo>
                  <a:pt x="200" y="308"/>
                </a:lnTo>
                <a:lnTo>
                  <a:pt x="198" y="307"/>
                </a:lnTo>
                <a:lnTo>
                  <a:pt x="198" y="304"/>
                </a:lnTo>
                <a:lnTo>
                  <a:pt x="200" y="301"/>
                </a:lnTo>
                <a:lnTo>
                  <a:pt x="200" y="301"/>
                </a:lnTo>
                <a:lnTo>
                  <a:pt x="200" y="301"/>
                </a:lnTo>
                <a:lnTo>
                  <a:pt x="201" y="299"/>
                </a:lnTo>
                <a:lnTo>
                  <a:pt x="201" y="299"/>
                </a:lnTo>
                <a:lnTo>
                  <a:pt x="201" y="296"/>
                </a:lnTo>
                <a:lnTo>
                  <a:pt x="204" y="297"/>
                </a:lnTo>
                <a:lnTo>
                  <a:pt x="206" y="299"/>
                </a:lnTo>
                <a:lnTo>
                  <a:pt x="208" y="299"/>
                </a:lnTo>
                <a:lnTo>
                  <a:pt x="208" y="299"/>
                </a:lnTo>
                <a:lnTo>
                  <a:pt x="208" y="300"/>
                </a:lnTo>
                <a:lnTo>
                  <a:pt x="209" y="300"/>
                </a:lnTo>
                <a:lnTo>
                  <a:pt x="209" y="299"/>
                </a:lnTo>
                <a:lnTo>
                  <a:pt x="209" y="299"/>
                </a:lnTo>
                <a:lnTo>
                  <a:pt x="209" y="300"/>
                </a:lnTo>
                <a:lnTo>
                  <a:pt x="209" y="300"/>
                </a:lnTo>
                <a:lnTo>
                  <a:pt x="209" y="300"/>
                </a:lnTo>
                <a:lnTo>
                  <a:pt x="209" y="300"/>
                </a:lnTo>
                <a:lnTo>
                  <a:pt x="209" y="301"/>
                </a:lnTo>
                <a:lnTo>
                  <a:pt x="209" y="301"/>
                </a:lnTo>
                <a:lnTo>
                  <a:pt x="209" y="301"/>
                </a:lnTo>
                <a:lnTo>
                  <a:pt x="209" y="301"/>
                </a:lnTo>
                <a:lnTo>
                  <a:pt x="211" y="301"/>
                </a:lnTo>
                <a:lnTo>
                  <a:pt x="211" y="303"/>
                </a:lnTo>
                <a:lnTo>
                  <a:pt x="211" y="303"/>
                </a:lnTo>
                <a:lnTo>
                  <a:pt x="211" y="303"/>
                </a:lnTo>
                <a:lnTo>
                  <a:pt x="212" y="304"/>
                </a:lnTo>
                <a:lnTo>
                  <a:pt x="211" y="304"/>
                </a:lnTo>
                <a:lnTo>
                  <a:pt x="211" y="304"/>
                </a:lnTo>
                <a:lnTo>
                  <a:pt x="211" y="304"/>
                </a:lnTo>
                <a:lnTo>
                  <a:pt x="211" y="305"/>
                </a:lnTo>
                <a:lnTo>
                  <a:pt x="211" y="305"/>
                </a:lnTo>
                <a:lnTo>
                  <a:pt x="211" y="307"/>
                </a:lnTo>
                <a:lnTo>
                  <a:pt x="212" y="307"/>
                </a:lnTo>
                <a:lnTo>
                  <a:pt x="211" y="307"/>
                </a:lnTo>
                <a:lnTo>
                  <a:pt x="211" y="308"/>
                </a:lnTo>
                <a:lnTo>
                  <a:pt x="211" y="308"/>
                </a:lnTo>
                <a:lnTo>
                  <a:pt x="211" y="310"/>
                </a:lnTo>
                <a:lnTo>
                  <a:pt x="211" y="310"/>
                </a:lnTo>
                <a:lnTo>
                  <a:pt x="211" y="311"/>
                </a:lnTo>
                <a:lnTo>
                  <a:pt x="212" y="311"/>
                </a:lnTo>
                <a:lnTo>
                  <a:pt x="211" y="311"/>
                </a:lnTo>
                <a:lnTo>
                  <a:pt x="212" y="312"/>
                </a:lnTo>
                <a:lnTo>
                  <a:pt x="213" y="311"/>
                </a:lnTo>
                <a:lnTo>
                  <a:pt x="213" y="311"/>
                </a:lnTo>
                <a:lnTo>
                  <a:pt x="215" y="311"/>
                </a:lnTo>
                <a:lnTo>
                  <a:pt x="216" y="311"/>
                </a:lnTo>
                <a:lnTo>
                  <a:pt x="217" y="311"/>
                </a:lnTo>
                <a:lnTo>
                  <a:pt x="217" y="311"/>
                </a:lnTo>
                <a:lnTo>
                  <a:pt x="220" y="311"/>
                </a:lnTo>
                <a:lnTo>
                  <a:pt x="223" y="310"/>
                </a:lnTo>
                <a:lnTo>
                  <a:pt x="224" y="310"/>
                </a:lnTo>
                <a:lnTo>
                  <a:pt x="224" y="311"/>
                </a:lnTo>
                <a:lnTo>
                  <a:pt x="224" y="312"/>
                </a:lnTo>
                <a:lnTo>
                  <a:pt x="226" y="315"/>
                </a:lnTo>
                <a:lnTo>
                  <a:pt x="226" y="316"/>
                </a:lnTo>
                <a:lnTo>
                  <a:pt x="226" y="316"/>
                </a:lnTo>
                <a:lnTo>
                  <a:pt x="226" y="318"/>
                </a:lnTo>
                <a:lnTo>
                  <a:pt x="226" y="319"/>
                </a:lnTo>
                <a:lnTo>
                  <a:pt x="226" y="320"/>
                </a:lnTo>
                <a:lnTo>
                  <a:pt x="227" y="320"/>
                </a:lnTo>
                <a:lnTo>
                  <a:pt x="227" y="322"/>
                </a:lnTo>
                <a:lnTo>
                  <a:pt x="227" y="322"/>
                </a:lnTo>
                <a:lnTo>
                  <a:pt x="228" y="322"/>
                </a:lnTo>
                <a:lnTo>
                  <a:pt x="228" y="322"/>
                </a:lnTo>
                <a:lnTo>
                  <a:pt x="230" y="322"/>
                </a:lnTo>
                <a:lnTo>
                  <a:pt x="231" y="323"/>
                </a:lnTo>
                <a:lnTo>
                  <a:pt x="231" y="323"/>
                </a:lnTo>
                <a:lnTo>
                  <a:pt x="232" y="323"/>
                </a:lnTo>
                <a:lnTo>
                  <a:pt x="234" y="323"/>
                </a:lnTo>
                <a:lnTo>
                  <a:pt x="234" y="323"/>
                </a:lnTo>
                <a:lnTo>
                  <a:pt x="235" y="325"/>
                </a:lnTo>
                <a:lnTo>
                  <a:pt x="237" y="325"/>
                </a:lnTo>
                <a:lnTo>
                  <a:pt x="238" y="325"/>
                </a:lnTo>
                <a:lnTo>
                  <a:pt x="238" y="325"/>
                </a:lnTo>
                <a:lnTo>
                  <a:pt x="239" y="326"/>
                </a:lnTo>
                <a:lnTo>
                  <a:pt x="239" y="326"/>
                </a:lnTo>
                <a:lnTo>
                  <a:pt x="241" y="326"/>
                </a:lnTo>
                <a:lnTo>
                  <a:pt x="241" y="326"/>
                </a:lnTo>
                <a:lnTo>
                  <a:pt x="242" y="327"/>
                </a:lnTo>
                <a:lnTo>
                  <a:pt x="242" y="329"/>
                </a:lnTo>
                <a:lnTo>
                  <a:pt x="242" y="329"/>
                </a:lnTo>
                <a:lnTo>
                  <a:pt x="243" y="330"/>
                </a:lnTo>
                <a:lnTo>
                  <a:pt x="243" y="330"/>
                </a:lnTo>
                <a:lnTo>
                  <a:pt x="245" y="331"/>
                </a:lnTo>
                <a:lnTo>
                  <a:pt x="245" y="331"/>
                </a:lnTo>
                <a:lnTo>
                  <a:pt x="245" y="331"/>
                </a:lnTo>
                <a:lnTo>
                  <a:pt x="246" y="331"/>
                </a:lnTo>
                <a:lnTo>
                  <a:pt x="247" y="331"/>
                </a:lnTo>
                <a:lnTo>
                  <a:pt x="247" y="333"/>
                </a:lnTo>
                <a:lnTo>
                  <a:pt x="247" y="333"/>
                </a:lnTo>
                <a:lnTo>
                  <a:pt x="247" y="333"/>
                </a:lnTo>
                <a:lnTo>
                  <a:pt x="249" y="333"/>
                </a:lnTo>
                <a:lnTo>
                  <a:pt x="250" y="334"/>
                </a:lnTo>
                <a:lnTo>
                  <a:pt x="252" y="334"/>
                </a:lnTo>
                <a:lnTo>
                  <a:pt x="252" y="334"/>
                </a:lnTo>
                <a:lnTo>
                  <a:pt x="253" y="334"/>
                </a:lnTo>
                <a:lnTo>
                  <a:pt x="254" y="336"/>
                </a:lnTo>
                <a:lnTo>
                  <a:pt x="254" y="336"/>
                </a:lnTo>
                <a:lnTo>
                  <a:pt x="258" y="337"/>
                </a:lnTo>
                <a:lnTo>
                  <a:pt x="258" y="337"/>
                </a:lnTo>
                <a:lnTo>
                  <a:pt x="258" y="337"/>
                </a:lnTo>
                <a:lnTo>
                  <a:pt x="260" y="337"/>
                </a:lnTo>
                <a:lnTo>
                  <a:pt x="260" y="337"/>
                </a:lnTo>
                <a:lnTo>
                  <a:pt x="261" y="337"/>
                </a:lnTo>
                <a:lnTo>
                  <a:pt x="261" y="337"/>
                </a:lnTo>
                <a:lnTo>
                  <a:pt x="261" y="336"/>
                </a:lnTo>
                <a:lnTo>
                  <a:pt x="263" y="336"/>
                </a:lnTo>
                <a:lnTo>
                  <a:pt x="264" y="334"/>
                </a:lnTo>
                <a:lnTo>
                  <a:pt x="264" y="334"/>
                </a:lnTo>
                <a:lnTo>
                  <a:pt x="264" y="334"/>
                </a:lnTo>
                <a:lnTo>
                  <a:pt x="264" y="333"/>
                </a:lnTo>
                <a:lnTo>
                  <a:pt x="265" y="333"/>
                </a:lnTo>
                <a:lnTo>
                  <a:pt x="267" y="331"/>
                </a:lnTo>
                <a:lnTo>
                  <a:pt x="267" y="331"/>
                </a:lnTo>
                <a:lnTo>
                  <a:pt x="267" y="331"/>
                </a:lnTo>
                <a:lnTo>
                  <a:pt x="268" y="331"/>
                </a:lnTo>
                <a:lnTo>
                  <a:pt x="268" y="330"/>
                </a:lnTo>
                <a:lnTo>
                  <a:pt x="267" y="329"/>
                </a:lnTo>
                <a:lnTo>
                  <a:pt x="267" y="327"/>
                </a:lnTo>
                <a:lnTo>
                  <a:pt x="267" y="326"/>
                </a:lnTo>
                <a:lnTo>
                  <a:pt x="267" y="325"/>
                </a:lnTo>
                <a:lnTo>
                  <a:pt x="267" y="323"/>
                </a:lnTo>
                <a:lnTo>
                  <a:pt x="267" y="322"/>
                </a:lnTo>
                <a:lnTo>
                  <a:pt x="267" y="320"/>
                </a:lnTo>
                <a:lnTo>
                  <a:pt x="267" y="319"/>
                </a:lnTo>
                <a:lnTo>
                  <a:pt x="265" y="318"/>
                </a:lnTo>
                <a:lnTo>
                  <a:pt x="265" y="316"/>
                </a:lnTo>
                <a:lnTo>
                  <a:pt x="265" y="315"/>
                </a:lnTo>
                <a:lnTo>
                  <a:pt x="265" y="315"/>
                </a:lnTo>
                <a:lnTo>
                  <a:pt x="265" y="314"/>
                </a:lnTo>
                <a:lnTo>
                  <a:pt x="265" y="312"/>
                </a:lnTo>
                <a:lnTo>
                  <a:pt x="265" y="312"/>
                </a:lnTo>
                <a:lnTo>
                  <a:pt x="265" y="311"/>
                </a:lnTo>
                <a:lnTo>
                  <a:pt x="265" y="310"/>
                </a:lnTo>
                <a:lnTo>
                  <a:pt x="265" y="310"/>
                </a:lnTo>
                <a:lnTo>
                  <a:pt x="267" y="310"/>
                </a:lnTo>
                <a:lnTo>
                  <a:pt x="267" y="310"/>
                </a:lnTo>
                <a:lnTo>
                  <a:pt x="268" y="310"/>
                </a:lnTo>
                <a:lnTo>
                  <a:pt x="268" y="310"/>
                </a:lnTo>
                <a:lnTo>
                  <a:pt x="269" y="310"/>
                </a:lnTo>
                <a:lnTo>
                  <a:pt x="269" y="310"/>
                </a:lnTo>
                <a:lnTo>
                  <a:pt x="271" y="310"/>
                </a:lnTo>
                <a:lnTo>
                  <a:pt x="271" y="310"/>
                </a:lnTo>
                <a:lnTo>
                  <a:pt x="272" y="311"/>
                </a:lnTo>
                <a:lnTo>
                  <a:pt x="273" y="311"/>
                </a:lnTo>
                <a:lnTo>
                  <a:pt x="273" y="307"/>
                </a:lnTo>
                <a:lnTo>
                  <a:pt x="273" y="307"/>
                </a:lnTo>
                <a:lnTo>
                  <a:pt x="273" y="305"/>
                </a:lnTo>
                <a:lnTo>
                  <a:pt x="273" y="303"/>
                </a:lnTo>
                <a:lnTo>
                  <a:pt x="273" y="301"/>
                </a:lnTo>
                <a:lnTo>
                  <a:pt x="275" y="301"/>
                </a:lnTo>
                <a:lnTo>
                  <a:pt x="275" y="299"/>
                </a:lnTo>
                <a:lnTo>
                  <a:pt x="275" y="296"/>
                </a:lnTo>
                <a:lnTo>
                  <a:pt x="275" y="294"/>
                </a:lnTo>
                <a:lnTo>
                  <a:pt x="275" y="294"/>
                </a:lnTo>
                <a:lnTo>
                  <a:pt x="275" y="293"/>
                </a:lnTo>
                <a:lnTo>
                  <a:pt x="275" y="292"/>
                </a:lnTo>
                <a:lnTo>
                  <a:pt x="276" y="292"/>
                </a:lnTo>
                <a:lnTo>
                  <a:pt x="276" y="290"/>
                </a:lnTo>
                <a:lnTo>
                  <a:pt x="276" y="290"/>
                </a:lnTo>
                <a:lnTo>
                  <a:pt x="276" y="289"/>
                </a:lnTo>
                <a:lnTo>
                  <a:pt x="276" y="289"/>
                </a:lnTo>
                <a:lnTo>
                  <a:pt x="276" y="288"/>
                </a:lnTo>
                <a:lnTo>
                  <a:pt x="276" y="288"/>
                </a:lnTo>
                <a:lnTo>
                  <a:pt x="278" y="286"/>
                </a:lnTo>
                <a:lnTo>
                  <a:pt x="278" y="285"/>
                </a:lnTo>
                <a:lnTo>
                  <a:pt x="278" y="282"/>
                </a:lnTo>
                <a:lnTo>
                  <a:pt x="278" y="282"/>
                </a:lnTo>
                <a:lnTo>
                  <a:pt x="278" y="281"/>
                </a:lnTo>
                <a:lnTo>
                  <a:pt x="278" y="279"/>
                </a:lnTo>
                <a:lnTo>
                  <a:pt x="279" y="278"/>
                </a:lnTo>
                <a:lnTo>
                  <a:pt x="279" y="278"/>
                </a:lnTo>
                <a:lnTo>
                  <a:pt x="279" y="277"/>
                </a:lnTo>
                <a:lnTo>
                  <a:pt x="279" y="275"/>
                </a:lnTo>
                <a:lnTo>
                  <a:pt x="279" y="273"/>
                </a:lnTo>
                <a:lnTo>
                  <a:pt x="280" y="271"/>
                </a:lnTo>
                <a:lnTo>
                  <a:pt x="280" y="268"/>
                </a:lnTo>
                <a:lnTo>
                  <a:pt x="280" y="266"/>
                </a:lnTo>
                <a:lnTo>
                  <a:pt x="280" y="266"/>
                </a:lnTo>
                <a:lnTo>
                  <a:pt x="280" y="266"/>
                </a:lnTo>
                <a:lnTo>
                  <a:pt x="280" y="264"/>
                </a:lnTo>
                <a:lnTo>
                  <a:pt x="280" y="263"/>
                </a:lnTo>
                <a:lnTo>
                  <a:pt x="280" y="263"/>
                </a:lnTo>
                <a:lnTo>
                  <a:pt x="280" y="263"/>
                </a:lnTo>
                <a:lnTo>
                  <a:pt x="280" y="262"/>
                </a:lnTo>
                <a:lnTo>
                  <a:pt x="282" y="262"/>
                </a:lnTo>
                <a:lnTo>
                  <a:pt x="283" y="262"/>
                </a:lnTo>
                <a:lnTo>
                  <a:pt x="283" y="262"/>
                </a:lnTo>
                <a:lnTo>
                  <a:pt x="286" y="260"/>
                </a:lnTo>
                <a:lnTo>
                  <a:pt x="289" y="260"/>
                </a:lnTo>
                <a:lnTo>
                  <a:pt x="290" y="260"/>
                </a:lnTo>
                <a:lnTo>
                  <a:pt x="290" y="259"/>
                </a:lnTo>
                <a:lnTo>
                  <a:pt x="291" y="259"/>
                </a:lnTo>
                <a:lnTo>
                  <a:pt x="293" y="259"/>
                </a:lnTo>
                <a:lnTo>
                  <a:pt x="294" y="259"/>
                </a:lnTo>
                <a:lnTo>
                  <a:pt x="294" y="259"/>
                </a:lnTo>
                <a:lnTo>
                  <a:pt x="294" y="258"/>
                </a:lnTo>
                <a:lnTo>
                  <a:pt x="295" y="258"/>
                </a:lnTo>
                <a:lnTo>
                  <a:pt x="297" y="258"/>
                </a:lnTo>
                <a:lnTo>
                  <a:pt x="298" y="258"/>
                </a:lnTo>
                <a:lnTo>
                  <a:pt x="298" y="258"/>
                </a:lnTo>
                <a:lnTo>
                  <a:pt x="299" y="258"/>
                </a:lnTo>
                <a:lnTo>
                  <a:pt x="299" y="256"/>
                </a:lnTo>
                <a:lnTo>
                  <a:pt x="301" y="256"/>
                </a:lnTo>
                <a:lnTo>
                  <a:pt x="299" y="255"/>
                </a:lnTo>
                <a:lnTo>
                  <a:pt x="299" y="255"/>
                </a:lnTo>
                <a:lnTo>
                  <a:pt x="299" y="255"/>
                </a:lnTo>
                <a:lnTo>
                  <a:pt x="301" y="255"/>
                </a:lnTo>
                <a:lnTo>
                  <a:pt x="299" y="253"/>
                </a:lnTo>
                <a:lnTo>
                  <a:pt x="299" y="253"/>
                </a:lnTo>
                <a:lnTo>
                  <a:pt x="299" y="252"/>
                </a:lnTo>
                <a:lnTo>
                  <a:pt x="299" y="252"/>
                </a:lnTo>
                <a:lnTo>
                  <a:pt x="299" y="252"/>
                </a:lnTo>
                <a:lnTo>
                  <a:pt x="299" y="252"/>
                </a:lnTo>
                <a:lnTo>
                  <a:pt x="299" y="251"/>
                </a:lnTo>
                <a:lnTo>
                  <a:pt x="299" y="251"/>
                </a:lnTo>
                <a:lnTo>
                  <a:pt x="299" y="251"/>
                </a:lnTo>
                <a:lnTo>
                  <a:pt x="299" y="249"/>
                </a:lnTo>
                <a:lnTo>
                  <a:pt x="299" y="249"/>
                </a:lnTo>
                <a:lnTo>
                  <a:pt x="299" y="249"/>
                </a:lnTo>
                <a:lnTo>
                  <a:pt x="299" y="249"/>
                </a:lnTo>
                <a:lnTo>
                  <a:pt x="299" y="249"/>
                </a:lnTo>
                <a:lnTo>
                  <a:pt x="298" y="249"/>
                </a:lnTo>
                <a:lnTo>
                  <a:pt x="298" y="249"/>
                </a:lnTo>
                <a:lnTo>
                  <a:pt x="298" y="249"/>
                </a:lnTo>
                <a:lnTo>
                  <a:pt x="297" y="249"/>
                </a:lnTo>
                <a:lnTo>
                  <a:pt x="297" y="249"/>
                </a:lnTo>
                <a:lnTo>
                  <a:pt x="297" y="249"/>
                </a:lnTo>
                <a:lnTo>
                  <a:pt x="297" y="249"/>
                </a:lnTo>
                <a:lnTo>
                  <a:pt x="297" y="249"/>
                </a:lnTo>
                <a:lnTo>
                  <a:pt x="297" y="248"/>
                </a:lnTo>
                <a:lnTo>
                  <a:pt x="295" y="248"/>
                </a:lnTo>
                <a:lnTo>
                  <a:pt x="295" y="248"/>
                </a:lnTo>
                <a:lnTo>
                  <a:pt x="295" y="248"/>
                </a:lnTo>
                <a:lnTo>
                  <a:pt x="295" y="248"/>
                </a:lnTo>
                <a:lnTo>
                  <a:pt x="294" y="248"/>
                </a:lnTo>
                <a:lnTo>
                  <a:pt x="294" y="248"/>
                </a:lnTo>
                <a:lnTo>
                  <a:pt x="295" y="248"/>
                </a:lnTo>
                <a:lnTo>
                  <a:pt x="294" y="248"/>
                </a:lnTo>
                <a:lnTo>
                  <a:pt x="294" y="247"/>
                </a:lnTo>
                <a:lnTo>
                  <a:pt x="294" y="248"/>
                </a:lnTo>
                <a:lnTo>
                  <a:pt x="294" y="248"/>
                </a:lnTo>
                <a:lnTo>
                  <a:pt x="294" y="247"/>
                </a:lnTo>
                <a:lnTo>
                  <a:pt x="294" y="247"/>
                </a:lnTo>
                <a:lnTo>
                  <a:pt x="294" y="247"/>
                </a:lnTo>
                <a:lnTo>
                  <a:pt x="294" y="247"/>
                </a:lnTo>
                <a:lnTo>
                  <a:pt x="294" y="247"/>
                </a:lnTo>
                <a:lnTo>
                  <a:pt x="293" y="247"/>
                </a:lnTo>
                <a:lnTo>
                  <a:pt x="293" y="247"/>
                </a:lnTo>
                <a:lnTo>
                  <a:pt x="293" y="245"/>
                </a:lnTo>
                <a:lnTo>
                  <a:pt x="294" y="245"/>
                </a:lnTo>
                <a:lnTo>
                  <a:pt x="294" y="245"/>
                </a:lnTo>
                <a:lnTo>
                  <a:pt x="294" y="245"/>
                </a:lnTo>
                <a:lnTo>
                  <a:pt x="294" y="245"/>
                </a:lnTo>
                <a:lnTo>
                  <a:pt x="295" y="245"/>
                </a:lnTo>
                <a:lnTo>
                  <a:pt x="295" y="245"/>
                </a:lnTo>
                <a:lnTo>
                  <a:pt x="297" y="244"/>
                </a:lnTo>
                <a:lnTo>
                  <a:pt x="297" y="244"/>
                </a:lnTo>
                <a:lnTo>
                  <a:pt x="298" y="244"/>
                </a:lnTo>
                <a:lnTo>
                  <a:pt x="298" y="244"/>
                </a:lnTo>
                <a:lnTo>
                  <a:pt x="301" y="244"/>
                </a:lnTo>
                <a:lnTo>
                  <a:pt x="302" y="244"/>
                </a:lnTo>
                <a:lnTo>
                  <a:pt x="302" y="244"/>
                </a:lnTo>
                <a:lnTo>
                  <a:pt x="302" y="244"/>
                </a:lnTo>
                <a:lnTo>
                  <a:pt x="302" y="244"/>
                </a:lnTo>
                <a:lnTo>
                  <a:pt x="304" y="245"/>
                </a:lnTo>
                <a:lnTo>
                  <a:pt x="305" y="245"/>
                </a:lnTo>
                <a:lnTo>
                  <a:pt x="305" y="247"/>
                </a:lnTo>
                <a:lnTo>
                  <a:pt x="306" y="247"/>
                </a:lnTo>
                <a:lnTo>
                  <a:pt x="306" y="247"/>
                </a:lnTo>
                <a:lnTo>
                  <a:pt x="308" y="248"/>
                </a:lnTo>
                <a:lnTo>
                  <a:pt x="308" y="248"/>
                </a:lnTo>
                <a:lnTo>
                  <a:pt x="308" y="248"/>
                </a:lnTo>
                <a:lnTo>
                  <a:pt x="309" y="249"/>
                </a:lnTo>
                <a:lnTo>
                  <a:pt x="310" y="249"/>
                </a:lnTo>
                <a:lnTo>
                  <a:pt x="312" y="251"/>
                </a:lnTo>
                <a:lnTo>
                  <a:pt x="313" y="252"/>
                </a:lnTo>
                <a:lnTo>
                  <a:pt x="313" y="252"/>
                </a:lnTo>
                <a:lnTo>
                  <a:pt x="315" y="252"/>
                </a:lnTo>
                <a:lnTo>
                  <a:pt x="315" y="253"/>
                </a:lnTo>
                <a:lnTo>
                  <a:pt x="315" y="253"/>
                </a:lnTo>
                <a:lnTo>
                  <a:pt x="316" y="255"/>
                </a:lnTo>
                <a:lnTo>
                  <a:pt x="316" y="255"/>
                </a:lnTo>
                <a:lnTo>
                  <a:pt x="316" y="256"/>
                </a:lnTo>
                <a:lnTo>
                  <a:pt x="316" y="256"/>
                </a:lnTo>
                <a:lnTo>
                  <a:pt x="317" y="258"/>
                </a:lnTo>
                <a:lnTo>
                  <a:pt x="319" y="259"/>
                </a:lnTo>
                <a:lnTo>
                  <a:pt x="319" y="260"/>
                </a:lnTo>
                <a:lnTo>
                  <a:pt x="320" y="260"/>
                </a:lnTo>
                <a:lnTo>
                  <a:pt x="320" y="262"/>
                </a:lnTo>
                <a:lnTo>
                  <a:pt x="320" y="262"/>
                </a:lnTo>
                <a:lnTo>
                  <a:pt x="320" y="263"/>
                </a:lnTo>
                <a:lnTo>
                  <a:pt x="321" y="263"/>
                </a:lnTo>
                <a:lnTo>
                  <a:pt x="321" y="263"/>
                </a:lnTo>
                <a:lnTo>
                  <a:pt x="321" y="263"/>
                </a:lnTo>
                <a:lnTo>
                  <a:pt x="321" y="263"/>
                </a:lnTo>
                <a:lnTo>
                  <a:pt x="323" y="264"/>
                </a:lnTo>
                <a:lnTo>
                  <a:pt x="323" y="264"/>
                </a:lnTo>
                <a:lnTo>
                  <a:pt x="323" y="266"/>
                </a:lnTo>
                <a:lnTo>
                  <a:pt x="324" y="267"/>
                </a:lnTo>
                <a:lnTo>
                  <a:pt x="324" y="267"/>
                </a:lnTo>
                <a:lnTo>
                  <a:pt x="324" y="268"/>
                </a:lnTo>
                <a:lnTo>
                  <a:pt x="325" y="268"/>
                </a:lnTo>
                <a:lnTo>
                  <a:pt x="325" y="268"/>
                </a:lnTo>
                <a:lnTo>
                  <a:pt x="325" y="268"/>
                </a:lnTo>
                <a:lnTo>
                  <a:pt x="327" y="270"/>
                </a:lnTo>
                <a:lnTo>
                  <a:pt x="327" y="270"/>
                </a:lnTo>
                <a:lnTo>
                  <a:pt x="327" y="271"/>
                </a:lnTo>
                <a:lnTo>
                  <a:pt x="327" y="271"/>
                </a:lnTo>
                <a:lnTo>
                  <a:pt x="327" y="271"/>
                </a:lnTo>
                <a:lnTo>
                  <a:pt x="328" y="273"/>
                </a:lnTo>
                <a:lnTo>
                  <a:pt x="330" y="277"/>
                </a:lnTo>
                <a:lnTo>
                  <a:pt x="331" y="278"/>
                </a:lnTo>
                <a:lnTo>
                  <a:pt x="331" y="279"/>
                </a:lnTo>
                <a:lnTo>
                  <a:pt x="332" y="279"/>
                </a:lnTo>
                <a:lnTo>
                  <a:pt x="332" y="281"/>
                </a:lnTo>
                <a:lnTo>
                  <a:pt x="332" y="281"/>
                </a:lnTo>
                <a:lnTo>
                  <a:pt x="332" y="282"/>
                </a:lnTo>
                <a:lnTo>
                  <a:pt x="332" y="282"/>
                </a:lnTo>
                <a:lnTo>
                  <a:pt x="332" y="284"/>
                </a:lnTo>
                <a:lnTo>
                  <a:pt x="334" y="284"/>
                </a:lnTo>
                <a:lnTo>
                  <a:pt x="334" y="285"/>
                </a:lnTo>
                <a:lnTo>
                  <a:pt x="334" y="285"/>
                </a:lnTo>
                <a:lnTo>
                  <a:pt x="334" y="285"/>
                </a:lnTo>
                <a:lnTo>
                  <a:pt x="334" y="285"/>
                </a:lnTo>
                <a:lnTo>
                  <a:pt x="335" y="285"/>
                </a:lnTo>
                <a:lnTo>
                  <a:pt x="335" y="285"/>
                </a:lnTo>
                <a:lnTo>
                  <a:pt x="335" y="285"/>
                </a:lnTo>
                <a:lnTo>
                  <a:pt x="335" y="285"/>
                </a:lnTo>
                <a:lnTo>
                  <a:pt x="336" y="285"/>
                </a:lnTo>
                <a:lnTo>
                  <a:pt x="336" y="285"/>
                </a:lnTo>
                <a:lnTo>
                  <a:pt x="338" y="285"/>
                </a:lnTo>
                <a:lnTo>
                  <a:pt x="339" y="285"/>
                </a:lnTo>
                <a:lnTo>
                  <a:pt x="341" y="285"/>
                </a:lnTo>
                <a:lnTo>
                  <a:pt x="341" y="285"/>
                </a:lnTo>
                <a:lnTo>
                  <a:pt x="343" y="288"/>
                </a:lnTo>
                <a:lnTo>
                  <a:pt x="343" y="286"/>
                </a:lnTo>
                <a:lnTo>
                  <a:pt x="343" y="286"/>
                </a:lnTo>
                <a:lnTo>
                  <a:pt x="345" y="285"/>
                </a:lnTo>
                <a:lnTo>
                  <a:pt x="345" y="285"/>
                </a:lnTo>
                <a:lnTo>
                  <a:pt x="346" y="282"/>
                </a:lnTo>
                <a:lnTo>
                  <a:pt x="346" y="281"/>
                </a:lnTo>
                <a:lnTo>
                  <a:pt x="346" y="279"/>
                </a:lnTo>
                <a:lnTo>
                  <a:pt x="346" y="279"/>
                </a:lnTo>
                <a:lnTo>
                  <a:pt x="349" y="278"/>
                </a:lnTo>
                <a:lnTo>
                  <a:pt x="349" y="278"/>
                </a:lnTo>
                <a:lnTo>
                  <a:pt x="349" y="277"/>
                </a:lnTo>
                <a:lnTo>
                  <a:pt x="349" y="277"/>
                </a:lnTo>
                <a:lnTo>
                  <a:pt x="350" y="273"/>
                </a:lnTo>
                <a:lnTo>
                  <a:pt x="350" y="271"/>
                </a:lnTo>
                <a:lnTo>
                  <a:pt x="351" y="271"/>
                </a:lnTo>
                <a:lnTo>
                  <a:pt x="351" y="268"/>
                </a:lnTo>
                <a:lnTo>
                  <a:pt x="351" y="268"/>
                </a:lnTo>
                <a:lnTo>
                  <a:pt x="351" y="266"/>
                </a:lnTo>
                <a:lnTo>
                  <a:pt x="351" y="266"/>
                </a:lnTo>
                <a:lnTo>
                  <a:pt x="349" y="264"/>
                </a:lnTo>
                <a:lnTo>
                  <a:pt x="349" y="264"/>
                </a:lnTo>
                <a:lnTo>
                  <a:pt x="349" y="263"/>
                </a:lnTo>
                <a:lnTo>
                  <a:pt x="349" y="263"/>
                </a:lnTo>
                <a:lnTo>
                  <a:pt x="347" y="263"/>
                </a:lnTo>
                <a:lnTo>
                  <a:pt x="347" y="262"/>
                </a:lnTo>
                <a:lnTo>
                  <a:pt x="347" y="262"/>
                </a:lnTo>
                <a:lnTo>
                  <a:pt x="347" y="262"/>
                </a:lnTo>
                <a:lnTo>
                  <a:pt x="346" y="260"/>
                </a:lnTo>
                <a:lnTo>
                  <a:pt x="346" y="260"/>
                </a:lnTo>
                <a:lnTo>
                  <a:pt x="346" y="260"/>
                </a:lnTo>
                <a:lnTo>
                  <a:pt x="346" y="260"/>
                </a:lnTo>
                <a:lnTo>
                  <a:pt x="346" y="259"/>
                </a:lnTo>
                <a:lnTo>
                  <a:pt x="345" y="259"/>
                </a:lnTo>
                <a:lnTo>
                  <a:pt x="345" y="258"/>
                </a:lnTo>
                <a:lnTo>
                  <a:pt x="345" y="258"/>
                </a:lnTo>
                <a:lnTo>
                  <a:pt x="345" y="258"/>
                </a:lnTo>
                <a:lnTo>
                  <a:pt x="343" y="258"/>
                </a:lnTo>
                <a:lnTo>
                  <a:pt x="343" y="258"/>
                </a:lnTo>
                <a:lnTo>
                  <a:pt x="343" y="256"/>
                </a:lnTo>
                <a:lnTo>
                  <a:pt x="343" y="256"/>
                </a:lnTo>
                <a:lnTo>
                  <a:pt x="343" y="256"/>
                </a:lnTo>
                <a:lnTo>
                  <a:pt x="342" y="255"/>
                </a:lnTo>
                <a:lnTo>
                  <a:pt x="342" y="255"/>
                </a:lnTo>
                <a:lnTo>
                  <a:pt x="342" y="255"/>
                </a:lnTo>
                <a:lnTo>
                  <a:pt x="341" y="255"/>
                </a:lnTo>
                <a:lnTo>
                  <a:pt x="341" y="255"/>
                </a:lnTo>
                <a:lnTo>
                  <a:pt x="341" y="255"/>
                </a:lnTo>
                <a:lnTo>
                  <a:pt x="341" y="253"/>
                </a:lnTo>
                <a:lnTo>
                  <a:pt x="341" y="253"/>
                </a:lnTo>
                <a:lnTo>
                  <a:pt x="341" y="252"/>
                </a:lnTo>
                <a:lnTo>
                  <a:pt x="338" y="252"/>
                </a:lnTo>
                <a:lnTo>
                  <a:pt x="339" y="251"/>
                </a:lnTo>
                <a:lnTo>
                  <a:pt x="341" y="249"/>
                </a:lnTo>
                <a:lnTo>
                  <a:pt x="342" y="248"/>
                </a:lnTo>
                <a:lnTo>
                  <a:pt x="342" y="248"/>
                </a:lnTo>
                <a:lnTo>
                  <a:pt x="341" y="247"/>
                </a:lnTo>
                <a:lnTo>
                  <a:pt x="343" y="244"/>
                </a:lnTo>
                <a:lnTo>
                  <a:pt x="343" y="243"/>
                </a:lnTo>
                <a:lnTo>
                  <a:pt x="343" y="243"/>
                </a:lnTo>
                <a:lnTo>
                  <a:pt x="342" y="241"/>
                </a:lnTo>
                <a:lnTo>
                  <a:pt x="339" y="241"/>
                </a:lnTo>
                <a:lnTo>
                  <a:pt x="338" y="240"/>
                </a:lnTo>
                <a:lnTo>
                  <a:pt x="338" y="240"/>
                </a:lnTo>
                <a:lnTo>
                  <a:pt x="338" y="238"/>
                </a:lnTo>
                <a:lnTo>
                  <a:pt x="336" y="238"/>
                </a:lnTo>
                <a:lnTo>
                  <a:pt x="336" y="238"/>
                </a:lnTo>
                <a:lnTo>
                  <a:pt x="335" y="237"/>
                </a:lnTo>
                <a:lnTo>
                  <a:pt x="332" y="232"/>
                </a:lnTo>
                <a:lnTo>
                  <a:pt x="332" y="230"/>
                </a:lnTo>
                <a:lnTo>
                  <a:pt x="331" y="229"/>
                </a:lnTo>
                <a:lnTo>
                  <a:pt x="325" y="227"/>
                </a:lnTo>
                <a:lnTo>
                  <a:pt x="325" y="227"/>
                </a:lnTo>
                <a:lnTo>
                  <a:pt x="324" y="225"/>
                </a:lnTo>
                <a:lnTo>
                  <a:pt x="324" y="222"/>
                </a:lnTo>
                <a:lnTo>
                  <a:pt x="324" y="222"/>
                </a:lnTo>
                <a:lnTo>
                  <a:pt x="323" y="222"/>
                </a:lnTo>
                <a:lnTo>
                  <a:pt x="321" y="222"/>
                </a:lnTo>
                <a:lnTo>
                  <a:pt x="320" y="219"/>
                </a:lnTo>
                <a:lnTo>
                  <a:pt x="319" y="218"/>
                </a:lnTo>
                <a:lnTo>
                  <a:pt x="319" y="217"/>
                </a:lnTo>
                <a:lnTo>
                  <a:pt x="317" y="217"/>
                </a:lnTo>
                <a:lnTo>
                  <a:pt x="317" y="215"/>
                </a:lnTo>
                <a:lnTo>
                  <a:pt x="317" y="215"/>
                </a:lnTo>
                <a:lnTo>
                  <a:pt x="317" y="214"/>
                </a:lnTo>
                <a:lnTo>
                  <a:pt x="317" y="214"/>
                </a:lnTo>
                <a:lnTo>
                  <a:pt x="319" y="212"/>
                </a:lnTo>
                <a:lnTo>
                  <a:pt x="319" y="212"/>
                </a:lnTo>
                <a:lnTo>
                  <a:pt x="319" y="212"/>
                </a:lnTo>
                <a:lnTo>
                  <a:pt x="319" y="211"/>
                </a:lnTo>
                <a:lnTo>
                  <a:pt x="320" y="211"/>
                </a:lnTo>
                <a:lnTo>
                  <a:pt x="320" y="211"/>
                </a:lnTo>
                <a:lnTo>
                  <a:pt x="320" y="211"/>
                </a:lnTo>
                <a:lnTo>
                  <a:pt x="321" y="211"/>
                </a:lnTo>
                <a:lnTo>
                  <a:pt x="321" y="211"/>
                </a:lnTo>
                <a:lnTo>
                  <a:pt x="321" y="211"/>
                </a:lnTo>
                <a:lnTo>
                  <a:pt x="321" y="210"/>
                </a:lnTo>
                <a:lnTo>
                  <a:pt x="323" y="210"/>
                </a:lnTo>
                <a:lnTo>
                  <a:pt x="323" y="210"/>
                </a:lnTo>
                <a:lnTo>
                  <a:pt x="323" y="210"/>
                </a:lnTo>
                <a:lnTo>
                  <a:pt x="324" y="208"/>
                </a:lnTo>
                <a:lnTo>
                  <a:pt x="324" y="208"/>
                </a:lnTo>
                <a:lnTo>
                  <a:pt x="324" y="208"/>
                </a:lnTo>
                <a:lnTo>
                  <a:pt x="325" y="208"/>
                </a:lnTo>
                <a:lnTo>
                  <a:pt x="325" y="208"/>
                </a:lnTo>
                <a:lnTo>
                  <a:pt x="325" y="208"/>
                </a:lnTo>
                <a:lnTo>
                  <a:pt x="325" y="207"/>
                </a:lnTo>
                <a:lnTo>
                  <a:pt x="325" y="207"/>
                </a:lnTo>
                <a:lnTo>
                  <a:pt x="325" y="208"/>
                </a:lnTo>
                <a:lnTo>
                  <a:pt x="324" y="208"/>
                </a:lnTo>
                <a:lnTo>
                  <a:pt x="324" y="207"/>
                </a:lnTo>
                <a:lnTo>
                  <a:pt x="324" y="207"/>
                </a:lnTo>
                <a:lnTo>
                  <a:pt x="324" y="207"/>
                </a:lnTo>
                <a:lnTo>
                  <a:pt x="324" y="206"/>
                </a:lnTo>
                <a:lnTo>
                  <a:pt x="324" y="206"/>
                </a:lnTo>
                <a:lnTo>
                  <a:pt x="324" y="206"/>
                </a:lnTo>
                <a:lnTo>
                  <a:pt x="324" y="206"/>
                </a:lnTo>
                <a:lnTo>
                  <a:pt x="324" y="206"/>
                </a:lnTo>
                <a:lnTo>
                  <a:pt x="324" y="204"/>
                </a:lnTo>
                <a:lnTo>
                  <a:pt x="324" y="204"/>
                </a:lnTo>
                <a:lnTo>
                  <a:pt x="324" y="203"/>
                </a:lnTo>
                <a:lnTo>
                  <a:pt x="324" y="203"/>
                </a:lnTo>
                <a:lnTo>
                  <a:pt x="324" y="203"/>
                </a:lnTo>
                <a:lnTo>
                  <a:pt x="324" y="203"/>
                </a:lnTo>
                <a:lnTo>
                  <a:pt x="324" y="203"/>
                </a:lnTo>
                <a:lnTo>
                  <a:pt x="324" y="201"/>
                </a:lnTo>
                <a:lnTo>
                  <a:pt x="324" y="201"/>
                </a:lnTo>
                <a:lnTo>
                  <a:pt x="324" y="200"/>
                </a:lnTo>
                <a:lnTo>
                  <a:pt x="324" y="200"/>
                </a:lnTo>
                <a:lnTo>
                  <a:pt x="324" y="200"/>
                </a:lnTo>
                <a:lnTo>
                  <a:pt x="324" y="199"/>
                </a:lnTo>
                <a:lnTo>
                  <a:pt x="324" y="199"/>
                </a:lnTo>
                <a:lnTo>
                  <a:pt x="324" y="197"/>
                </a:lnTo>
                <a:lnTo>
                  <a:pt x="324" y="197"/>
                </a:lnTo>
                <a:lnTo>
                  <a:pt x="324" y="196"/>
                </a:lnTo>
                <a:lnTo>
                  <a:pt x="324" y="196"/>
                </a:lnTo>
                <a:lnTo>
                  <a:pt x="324" y="195"/>
                </a:lnTo>
                <a:lnTo>
                  <a:pt x="324" y="195"/>
                </a:lnTo>
                <a:lnTo>
                  <a:pt x="324" y="195"/>
                </a:lnTo>
                <a:lnTo>
                  <a:pt x="324" y="193"/>
                </a:lnTo>
                <a:lnTo>
                  <a:pt x="324" y="193"/>
                </a:lnTo>
                <a:lnTo>
                  <a:pt x="323" y="193"/>
                </a:lnTo>
                <a:lnTo>
                  <a:pt x="324" y="193"/>
                </a:lnTo>
                <a:lnTo>
                  <a:pt x="324" y="192"/>
                </a:lnTo>
                <a:lnTo>
                  <a:pt x="324" y="192"/>
                </a:lnTo>
                <a:lnTo>
                  <a:pt x="324" y="192"/>
                </a:lnTo>
                <a:lnTo>
                  <a:pt x="323" y="192"/>
                </a:lnTo>
                <a:lnTo>
                  <a:pt x="323" y="191"/>
                </a:lnTo>
                <a:lnTo>
                  <a:pt x="323" y="191"/>
                </a:lnTo>
                <a:lnTo>
                  <a:pt x="324" y="191"/>
                </a:lnTo>
                <a:lnTo>
                  <a:pt x="324" y="189"/>
                </a:lnTo>
                <a:lnTo>
                  <a:pt x="323" y="189"/>
                </a:lnTo>
                <a:lnTo>
                  <a:pt x="323" y="189"/>
                </a:lnTo>
                <a:lnTo>
                  <a:pt x="323" y="189"/>
                </a:lnTo>
                <a:lnTo>
                  <a:pt x="323" y="189"/>
                </a:lnTo>
                <a:lnTo>
                  <a:pt x="323" y="188"/>
                </a:lnTo>
                <a:lnTo>
                  <a:pt x="323" y="188"/>
                </a:lnTo>
                <a:lnTo>
                  <a:pt x="323" y="186"/>
                </a:lnTo>
                <a:lnTo>
                  <a:pt x="323" y="186"/>
                </a:lnTo>
                <a:lnTo>
                  <a:pt x="323" y="186"/>
                </a:lnTo>
                <a:lnTo>
                  <a:pt x="323" y="186"/>
                </a:lnTo>
                <a:lnTo>
                  <a:pt x="323" y="186"/>
                </a:lnTo>
                <a:lnTo>
                  <a:pt x="321" y="186"/>
                </a:lnTo>
                <a:lnTo>
                  <a:pt x="321" y="185"/>
                </a:lnTo>
                <a:lnTo>
                  <a:pt x="321" y="185"/>
                </a:lnTo>
                <a:lnTo>
                  <a:pt x="321" y="184"/>
                </a:lnTo>
                <a:lnTo>
                  <a:pt x="321" y="184"/>
                </a:lnTo>
                <a:lnTo>
                  <a:pt x="321" y="184"/>
                </a:lnTo>
                <a:lnTo>
                  <a:pt x="321" y="184"/>
                </a:lnTo>
                <a:lnTo>
                  <a:pt x="321" y="184"/>
                </a:lnTo>
                <a:lnTo>
                  <a:pt x="321" y="182"/>
                </a:lnTo>
                <a:lnTo>
                  <a:pt x="321" y="182"/>
                </a:lnTo>
                <a:lnTo>
                  <a:pt x="321" y="182"/>
                </a:lnTo>
                <a:lnTo>
                  <a:pt x="319" y="177"/>
                </a:lnTo>
                <a:lnTo>
                  <a:pt x="319" y="177"/>
                </a:lnTo>
                <a:lnTo>
                  <a:pt x="319" y="175"/>
                </a:lnTo>
                <a:lnTo>
                  <a:pt x="317" y="175"/>
                </a:lnTo>
                <a:lnTo>
                  <a:pt x="317" y="175"/>
                </a:lnTo>
                <a:lnTo>
                  <a:pt x="319" y="175"/>
                </a:lnTo>
                <a:lnTo>
                  <a:pt x="317" y="175"/>
                </a:lnTo>
                <a:lnTo>
                  <a:pt x="317" y="174"/>
                </a:lnTo>
                <a:lnTo>
                  <a:pt x="317" y="174"/>
                </a:lnTo>
                <a:lnTo>
                  <a:pt x="317" y="173"/>
                </a:lnTo>
                <a:lnTo>
                  <a:pt x="317" y="173"/>
                </a:lnTo>
                <a:lnTo>
                  <a:pt x="317" y="173"/>
                </a:lnTo>
                <a:lnTo>
                  <a:pt x="317" y="173"/>
                </a:lnTo>
                <a:lnTo>
                  <a:pt x="317" y="173"/>
                </a:lnTo>
                <a:lnTo>
                  <a:pt x="317" y="173"/>
                </a:lnTo>
                <a:lnTo>
                  <a:pt x="317" y="171"/>
                </a:lnTo>
                <a:lnTo>
                  <a:pt x="317" y="171"/>
                </a:lnTo>
                <a:lnTo>
                  <a:pt x="316" y="171"/>
                </a:lnTo>
                <a:lnTo>
                  <a:pt x="316" y="170"/>
                </a:lnTo>
                <a:lnTo>
                  <a:pt x="316" y="170"/>
                </a:lnTo>
                <a:lnTo>
                  <a:pt x="316" y="170"/>
                </a:lnTo>
                <a:lnTo>
                  <a:pt x="316" y="170"/>
                </a:lnTo>
                <a:lnTo>
                  <a:pt x="316" y="167"/>
                </a:lnTo>
                <a:lnTo>
                  <a:pt x="315" y="166"/>
                </a:lnTo>
                <a:lnTo>
                  <a:pt x="315" y="165"/>
                </a:lnTo>
                <a:lnTo>
                  <a:pt x="316" y="165"/>
                </a:lnTo>
                <a:lnTo>
                  <a:pt x="316" y="162"/>
                </a:lnTo>
                <a:lnTo>
                  <a:pt x="317" y="162"/>
                </a:lnTo>
                <a:lnTo>
                  <a:pt x="317" y="160"/>
                </a:lnTo>
                <a:lnTo>
                  <a:pt x="319" y="158"/>
                </a:lnTo>
                <a:lnTo>
                  <a:pt x="319" y="158"/>
                </a:lnTo>
                <a:lnTo>
                  <a:pt x="319" y="156"/>
                </a:lnTo>
                <a:lnTo>
                  <a:pt x="319" y="156"/>
                </a:lnTo>
                <a:lnTo>
                  <a:pt x="320" y="155"/>
                </a:lnTo>
                <a:lnTo>
                  <a:pt x="320" y="155"/>
                </a:lnTo>
                <a:lnTo>
                  <a:pt x="320" y="154"/>
                </a:lnTo>
                <a:lnTo>
                  <a:pt x="320" y="154"/>
                </a:lnTo>
                <a:lnTo>
                  <a:pt x="321" y="154"/>
                </a:lnTo>
                <a:lnTo>
                  <a:pt x="321" y="152"/>
                </a:lnTo>
                <a:lnTo>
                  <a:pt x="321" y="151"/>
                </a:lnTo>
                <a:lnTo>
                  <a:pt x="321" y="151"/>
                </a:lnTo>
                <a:lnTo>
                  <a:pt x="323" y="149"/>
                </a:lnTo>
                <a:lnTo>
                  <a:pt x="323" y="148"/>
                </a:lnTo>
                <a:lnTo>
                  <a:pt x="324" y="145"/>
                </a:lnTo>
                <a:lnTo>
                  <a:pt x="324" y="144"/>
                </a:lnTo>
                <a:lnTo>
                  <a:pt x="325" y="143"/>
                </a:lnTo>
                <a:lnTo>
                  <a:pt x="325" y="143"/>
                </a:lnTo>
                <a:lnTo>
                  <a:pt x="328" y="137"/>
                </a:lnTo>
                <a:lnTo>
                  <a:pt x="330" y="132"/>
                </a:lnTo>
                <a:lnTo>
                  <a:pt x="331" y="132"/>
                </a:lnTo>
                <a:lnTo>
                  <a:pt x="332" y="129"/>
                </a:lnTo>
                <a:lnTo>
                  <a:pt x="332" y="129"/>
                </a:lnTo>
                <a:lnTo>
                  <a:pt x="332" y="128"/>
                </a:lnTo>
                <a:lnTo>
                  <a:pt x="335" y="122"/>
                </a:lnTo>
                <a:lnTo>
                  <a:pt x="335" y="122"/>
                </a:lnTo>
                <a:lnTo>
                  <a:pt x="335" y="121"/>
                </a:lnTo>
                <a:lnTo>
                  <a:pt x="335" y="121"/>
                </a:lnTo>
                <a:lnTo>
                  <a:pt x="335" y="121"/>
                </a:lnTo>
                <a:lnTo>
                  <a:pt x="335" y="119"/>
                </a:lnTo>
                <a:lnTo>
                  <a:pt x="336" y="117"/>
                </a:lnTo>
                <a:lnTo>
                  <a:pt x="336" y="117"/>
                </a:lnTo>
                <a:lnTo>
                  <a:pt x="336" y="115"/>
                </a:lnTo>
                <a:lnTo>
                  <a:pt x="335" y="114"/>
                </a:lnTo>
                <a:lnTo>
                  <a:pt x="335" y="113"/>
                </a:lnTo>
                <a:lnTo>
                  <a:pt x="335" y="110"/>
                </a:lnTo>
                <a:lnTo>
                  <a:pt x="335" y="110"/>
                </a:lnTo>
                <a:lnTo>
                  <a:pt x="334" y="107"/>
                </a:lnTo>
                <a:lnTo>
                  <a:pt x="334" y="106"/>
                </a:lnTo>
                <a:lnTo>
                  <a:pt x="334" y="104"/>
                </a:lnTo>
                <a:lnTo>
                  <a:pt x="334" y="104"/>
                </a:lnTo>
                <a:lnTo>
                  <a:pt x="332" y="100"/>
                </a:lnTo>
                <a:lnTo>
                  <a:pt x="332" y="99"/>
                </a:lnTo>
                <a:lnTo>
                  <a:pt x="332" y="96"/>
                </a:lnTo>
                <a:lnTo>
                  <a:pt x="331" y="95"/>
                </a:lnTo>
                <a:lnTo>
                  <a:pt x="331" y="95"/>
                </a:lnTo>
                <a:lnTo>
                  <a:pt x="330" y="92"/>
                </a:lnTo>
                <a:lnTo>
                  <a:pt x="331" y="91"/>
                </a:lnTo>
                <a:lnTo>
                  <a:pt x="331" y="91"/>
                </a:lnTo>
                <a:lnTo>
                  <a:pt x="331" y="91"/>
                </a:lnTo>
                <a:lnTo>
                  <a:pt x="332" y="89"/>
                </a:lnTo>
                <a:lnTo>
                  <a:pt x="332" y="89"/>
                </a:lnTo>
                <a:lnTo>
                  <a:pt x="332" y="88"/>
                </a:lnTo>
                <a:lnTo>
                  <a:pt x="332" y="88"/>
                </a:lnTo>
                <a:lnTo>
                  <a:pt x="334" y="88"/>
                </a:lnTo>
                <a:lnTo>
                  <a:pt x="334" y="88"/>
                </a:lnTo>
                <a:lnTo>
                  <a:pt x="335" y="87"/>
                </a:lnTo>
                <a:lnTo>
                  <a:pt x="335" y="87"/>
                </a:lnTo>
                <a:lnTo>
                  <a:pt x="335" y="87"/>
                </a:lnTo>
                <a:lnTo>
                  <a:pt x="335" y="87"/>
                </a:lnTo>
                <a:lnTo>
                  <a:pt x="341" y="85"/>
                </a:lnTo>
                <a:lnTo>
                  <a:pt x="343" y="84"/>
                </a:lnTo>
                <a:lnTo>
                  <a:pt x="346" y="84"/>
                </a:lnTo>
                <a:lnTo>
                  <a:pt x="357" y="80"/>
                </a:lnTo>
                <a:lnTo>
                  <a:pt x="357" y="80"/>
                </a:lnTo>
                <a:lnTo>
                  <a:pt x="358" y="80"/>
                </a:lnTo>
                <a:lnTo>
                  <a:pt x="360" y="78"/>
                </a:lnTo>
                <a:lnTo>
                  <a:pt x="362" y="76"/>
                </a:lnTo>
                <a:lnTo>
                  <a:pt x="362" y="74"/>
                </a:lnTo>
                <a:lnTo>
                  <a:pt x="364" y="74"/>
                </a:lnTo>
                <a:lnTo>
                  <a:pt x="364" y="74"/>
                </a:lnTo>
                <a:lnTo>
                  <a:pt x="364" y="74"/>
                </a:lnTo>
                <a:lnTo>
                  <a:pt x="364" y="73"/>
                </a:lnTo>
                <a:lnTo>
                  <a:pt x="365" y="72"/>
                </a:lnTo>
                <a:lnTo>
                  <a:pt x="367" y="72"/>
                </a:lnTo>
                <a:lnTo>
                  <a:pt x="367" y="72"/>
                </a:lnTo>
                <a:lnTo>
                  <a:pt x="368" y="70"/>
                </a:lnTo>
                <a:lnTo>
                  <a:pt x="368" y="69"/>
                </a:lnTo>
                <a:lnTo>
                  <a:pt x="368" y="69"/>
                </a:lnTo>
                <a:lnTo>
                  <a:pt x="369" y="69"/>
                </a:lnTo>
                <a:lnTo>
                  <a:pt x="369" y="67"/>
                </a:lnTo>
                <a:lnTo>
                  <a:pt x="371" y="66"/>
                </a:lnTo>
                <a:lnTo>
                  <a:pt x="372" y="66"/>
                </a:lnTo>
                <a:lnTo>
                  <a:pt x="373" y="65"/>
                </a:lnTo>
                <a:lnTo>
                  <a:pt x="373" y="63"/>
                </a:lnTo>
                <a:lnTo>
                  <a:pt x="376" y="62"/>
                </a:lnTo>
                <a:lnTo>
                  <a:pt x="377" y="61"/>
                </a:lnTo>
                <a:lnTo>
                  <a:pt x="379" y="59"/>
                </a:lnTo>
                <a:lnTo>
                  <a:pt x="379" y="59"/>
                </a:lnTo>
                <a:lnTo>
                  <a:pt x="379" y="58"/>
                </a:lnTo>
                <a:lnTo>
                  <a:pt x="379" y="58"/>
                </a:lnTo>
                <a:lnTo>
                  <a:pt x="380" y="58"/>
                </a:lnTo>
                <a:lnTo>
                  <a:pt x="380" y="56"/>
                </a:lnTo>
                <a:lnTo>
                  <a:pt x="380" y="56"/>
                </a:lnTo>
                <a:lnTo>
                  <a:pt x="382" y="55"/>
                </a:lnTo>
                <a:lnTo>
                  <a:pt x="382" y="55"/>
                </a:lnTo>
                <a:lnTo>
                  <a:pt x="382" y="54"/>
                </a:lnTo>
                <a:lnTo>
                  <a:pt x="383" y="52"/>
                </a:lnTo>
                <a:lnTo>
                  <a:pt x="383" y="52"/>
                </a:lnTo>
                <a:lnTo>
                  <a:pt x="383" y="52"/>
                </a:lnTo>
                <a:lnTo>
                  <a:pt x="384" y="51"/>
                </a:lnTo>
                <a:lnTo>
                  <a:pt x="384" y="51"/>
                </a:lnTo>
                <a:lnTo>
                  <a:pt x="384" y="50"/>
                </a:lnTo>
                <a:lnTo>
                  <a:pt x="384" y="50"/>
                </a:lnTo>
                <a:lnTo>
                  <a:pt x="386" y="48"/>
                </a:lnTo>
                <a:lnTo>
                  <a:pt x="386" y="48"/>
                </a:lnTo>
                <a:lnTo>
                  <a:pt x="387" y="47"/>
                </a:lnTo>
                <a:lnTo>
                  <a:pt x="387" y="46"/>
                </a:lnTo>
                <a:lnTo>
                  <a:pt x="387" y="46"/>
                </a:lnTo>
                <a:lnTo>
                  <a:pt x="387" y="46"/>
                </a:lnTo>
                <a:lnTo>
                  <a:pt x="387" y="44"/>
                </a:lnTo>
                <a:lnTo>
                  <a:pt x="388" y="44"/>
                </a:lnTo>
                <a:lnTo>
                  <a:pt x="388" y="44"/>
                </a:lnTo>
                <a:lnTo>
                  <a:pt x="388" y="43"/>
                </a:lnTo>
                <a:lnTo>
                  <a:pt x="390" y="41"/>
                </a:lnTo>
                <a:lnTo>
                  <a:pt x="390" y="41"/>
                </a:lnTo>
                <a:lnTo>
                  <a:pt x="390" y="41"/>
                </a:lnTo>
                <a:lnTo>
                  <a:pt x="390" y="41"/>
                </a:lnTo>
                <a:lnTo>
                  <a:pt x="390" y="40"/>
                </a:lnTo>
                <a:lnTo>
                  <a:pt x="391" y="40"/>
                </a:lnTo>
                <a:lnTo>
                  <a:pt x="391" y="39"/>
                </a:lnTo>
                <a:lnTo>
                  <a:pt x="393" y="37"/>
                </a:lnTo>
                <a:lnTo>
                  <a:pt x="393" y="36"/>
                </a:lnTo>
                <a:lnTo>
                  <a:pt x="393" y="36"/>
                </a:lnTo>
                <a:lnTo>
                  <a:pt x="395" y="32"/>
                </a:lnTo>
                <a:lnTo>
                  <a:pt x="397" y="30"/>
                </a:lnTo>
                <a:lnTo>
                  <a:pt x="397" y="30"/>
                </a:lnTo>
                <a:lnTo>
                  <a:pt x="397" y="29"/>
                </a:lnTo>
                <a:lnTo>
                  <a:pt x="398" y="29"/>
                </a:lnTo>
                <a:lnTo>
                  <a:pt x="398" y="28"/>
                </a:lnTo>
                <a:lnTo>
                  <a:pt x="398" y="28"/>
                </a:lnTo>
                <a:lnTo>
                  <a:pt x="398" y="28"/>
                </a:lnTo>
                <a:lnTo>
                  <a:pt x="398" y="26"/>
                </a:lnTo>
                <a:lnTo>
                  <a:pt x="399" y="26"/>
                </a:lnTo>
                <a:lnTo>
                  <a:pt x="399" y="26"/>
                </a:lnTo>
                <a:lnTo>
                  <a:pt x="399" y="25"/>
                </a:lnTo>
                <a:lnTo>
                  <a:pt x="399" y="25"/>
                </a:lnTo>
                <a:lnTo>
                  <a:pt x="401" y="25"/>
                </a:lnTo>
                <a:lnTo>
                  <a:pt x="401" y="25"/>
                </a:lnTo>
                <a:lnTo>
                  <a:pt x="401" y="22"/>
                </a:lnTo>
                <a:lnTo>
                  <a:pt x="402" y="22"/>
                </a:lnTo>
                <a:lnTo>
                  <a:pt x="402" y="21"/>
                </a:lnTo>
                <a:lnTo>
                  <a:pt x="403" y="20"/>
                </a:lnTo>
                <a:lnTo>
                  <a:pt x="403" y="18"/>
                </a:lnTo>
                <a:lnTo>
                  <a:pt x="403" y="18"/>
                </a:lnTo>
                <a:lnTo>
                  <a:pt x="405" y="17"/>
                </a:lnTo>
                <a:lnTo>
                  <a:pt x="405" y="17"/>
                </a:lnTo>
                <a:lnTo>
                  <a:pt x="405" y="15"/>
                </a:lnTo>
                <a:lnTo>
                  <a:pt x="405" y="15"/>
                </a:lnTo>
                <a:lnTo>
                  <a:pt x="405" y="15"/>
                </a:lnTo>
                <a:lnTo>
                  <a:pt x="405" y="14"/>
                </a:lnTo>
                <a:lnTo>
                  <a:pt x="405" y="14"/>
                </a:lnTo>
                <a:lnTo>
                  <a:pt x="406" y="14"/>
                </a:lnTo>
                <a:lnTo>
                  <a:pt x="406" y="14"/>
                </a:lnTo>
                <a:lnTo>
                  <a:pt x="406" y="13"/>
                </a:lnTo>
                <a:lnTo>
                  <a:pt x="406" y="13"/>
                </a:lnTo>
                <a:lnTo>
                  <a:pt x="406" y="13"/>
                </a:lnTo>
                <a:lnTo>
                  <a:pt x="406" y="13"/>
                </a:lnTo>
                <a:lnTo>
                  <a:pt x="408" y="13"/>
                </a:lnTo>
                <a:lnTo>
                  <a:pt x="408" y="11"/>
                </a:lnTo>
                <a:lnTo>
                  <a:pt x="409" y="11"/>
                </a:lnTo>
                <a:lnTo>
                  <a:pt x="409" y="11"/>
                </a:lnTo>
                <a:lnTo>
                  <a:pt x="410" y="10"/>
                </a:lnTo>
                <a:lnTo>
                  <a:pt x="412" y="10"/>
                </a:lnTo>
                <a:lnTo>
                  <a:pt x="412" y="10"/>
                </a:lnTo>
                <a:lnTo>
                  <a:pt x="412" y="10"/>
                </a:lnTo>
                <a:lnTo>
                  <a:pt x="412" y="10"/>
                </a:lnTo>
                <a:lnTo>
                  <a:pt x="412" y="11"/>
                </a:lnTo>
                <a:lnTo>
                  <a:pt x="410" y="11"/>
                </a:lnTo>
                <a:lnTo>
                  <a:pt x="410" y="11"/>
                </a:lnTo>
                <a:lnTo>
                  <a:pt x="410" y="13"/>
                </a:lnTo>
                <a:lnTo>
                  <a:pt x="410" y="13"/>
                </a:lnTo>
                <a:lnTo>
                  <a:pt x="410" y="14"/>
                </a:lnTo>
                <a:lnTo>
                  <a:pt x="410" y="14"/>
                </a:lnTo>
                <a:lnTo>
                  <a:pt x="410" y="14"/>
                </a:lnTo>
                <a:lnTo>
                  <a:pt x="410" y="14"/>
                </a:lnTo>
                <a:lnTo>
                  <a:pt x="409" y="17"/>
                </a:lnTo>
                <a:lnTo>
                  <a:pt x="409" y="17"/>
                </a:lnTo>
                <a:lnTo>
                  <a:pt x="409" y="17"/>
                </a:lnTo>
                <a:lnTo>
                  <a:pt x="409" y="18"/>
                </a:lnTo>
                <a:lnTo>
                  <a:pt x="409" y="18"/>
                </a:lnTo>
                <a:lnTo>
                  <a:pt x="409" y="20"/>
                </a:lnTo>
                <a:lnTo>
                  <a:pt x="409" y="20"/>
                </a:lnTo>
                <a:lnTo>
                  <a:pt x="409" y="20"/>
                </a:lnTo>
                <a:lnTo>
                  <a:pt x="409" y="21"/>
                </a:lnTo>
                <a:lnTo>
                  <a:pt x="409" y="21"/>
                </a:lnTo>
                <a:lnTo>
                  <a:pt x="409" y="21"/>
                </a:lnTo>
                <a:lnTo>
                  <a:pt x="409" y="22"/>
                </a:lnTo>
                <a:lnTo>
                  <a:pt x="409" y="22"/>
                </a:lnTo>
                <a:lnTo>
                  <a:pt x="409" y="22"/>
                </a:lnTo>
                <a:lnTo>
                  <a:pt x="410" y="22"/>
                </a:lnTo>
                <a:lnTo>
                  <a:pt x="412" y="22"/>
                </a:lnTo>
                <a:lnTo>
                  <a:pt x="413" y="22"/>
                </a:lnTo>
                <a:lnTo>
                  <a:pt x="414" y="22"/>
                </a:lnTo>
                <a:lnTo>
                  <a:pt x="416" y="22"/>
                </a:lnTo>
                <a:lnTo>
                  <a:pt x="416" y="22"/>
                </a:lnTo>
                <a:lnTo>
                  <a:pt x="417" y="22"/>
                </a:lnTo>
                <a:lnTo>
                  <a:pt x="419" y="22"/>
                </a:lnTo>
                <a:lnTo>
                  <a:pt x="420" y="22"/>
                </a:lnTo>
                <a:lnTo>
                  <a:pt x="421" y="22"/>
                </a:lnTo>
                <a:lnTo>
                  <a:pt x="423" y="22"/>
                </a:lnTo>
                <a:lnTo>
                  <a:pt x="425" y="22"/>
                </a:lnTo>
                <a:lnTo>
                  <a:pt x="427" y="22"/>
                </a:lnTo>
                <a:lnTo>
                  <a:pt x="428" y="22"/>
                </a:lnTo>
                <a:lnTo>
                  <a:pt x="428" y="22"/>
                </a:lnTo>
                <a:lnTo>
                  <a:pt x="428" y="22"/>
                </a:lnTo>
                <a:lnTo>
                  <a:pt x="431" y="22"/>
                </a:lnTo>
                <a:lnTo>
                  <a:pt x="431" y="22"/>
                </a:lnTo>
                <a:lnTo>
                  <a:pt x="431" y="22"/>
                </a:lnTo>
                <a:lnTo>
                  <a:pt x="432" y="22"/>
                </a:lnTo>
                <a:lnTo>
                  <a:pt x="432" y="22"/>
                </a:lnTo>
                <a:lnTo>
                  <a:pt x="436" y="22"/>
                </a:lnTo>
                <a:lnTo>
                  <a:pt x="436" y="22"/>
                </a:lnTo>
                <a:lnTo>
                  <a:pt x="439" y="22"/>
                </a:lnTo>
                <a:lnTo>
                  <a:pt x="440" y="22"/>
                </a:lnTo>
                <a:lnTo>
                  <a:pt x="442" y="22"/>
                </a:lnTo>
                <a:lnTo>
                  <a:pt x="442" y="22"/>
                </a:lnTo>
                <a:lnTo>
                  <a:pt x="446" y="22"/>
                </a:lnTo>
                <a:lnTo>
                  <a:pt x="447" y="22"/>
                </a:lnTo>
                <a:lnTo>
                  <a:pt x="449" y="22"/>
                </a:lnTo>
                <a:lnTo>
                  <a:pt x="453" y="22"/>
                </a:lnTo>
                <a:lnTo>
                  <a:pt x="454" y="22"/>
                </a:lnTo>
                <a:lnTo>
                  <a:pt x="457" y="22"/>
                </a:lnTo>
                <a:lnTo>
                  <a:pt x="460" y="22"/>
                </a:lnTo>
                <a:lnTo>
                  <a:pt x="464" y="22"/>
                </a:lnTo>
                <a:lnTo>
                  <a:pt x="468" y="22"/>
                </a:lnTo>
                <a:lnTo>
                  <a:pt x="472" y="22"/>
                </a:lnTo>
                <a:lnTo>
                  <a:pt x="472" y="22"/>
                </a:lnTo>
                <a:lnTo>
                  <a:pt x="483" y="21"/>
                </a:lnTo>
                <a:lnTo>
                  <a:pt x="483" y="21"/>
                </a:lnTo>
                <a:lnTo>
                  <a:pt x="483" y="21"/>
                </a:lnTo>
                <a:lnTo>
                  <a:pt x="484" y="21"/>
                </a:lnTo>
                <a:lnTo>
                  <a:pt x="484" y="20"/>
                </a:lnTo>
                <a:lnTo>
                  <a:pt x="486" y="20"/>
                </a:lnTo>
                <a:lnTo>
                  <a:pt x="486" y="20"/>
                </a:lnTo>
                <a:lnTo>
                  <a:pt x="487" y="20"/>
                </a:lnTo>
                <a:lnTo>
                  <a:pt x="488" y="20"/>
                </a:lnTo>
                <a:lnTo>
                  <a:pt x="488" y="20"/>
                </a:lnTo>
                <a:lnTo>
                  <a:pt x="488" y="20"/>
                </a:lnTo>
                <a:lnTo>
                  <a:pt x="488" y="20"/>
                </a:lnTo>
                <a:lnTo>
                  <a:pt x="490" y="20"/>
                </a:lnTo>
                <a:lnTo>
                  <a:pt x="490" y="20"/>
                </a:lnTo>
                <a:lnTo>
                  <a:pt x="491" y="20"/>
                </a:lnTo>
                <a:lnTo>
                  <a:pt x="491" y="20"/>
                </a:lnTo>
                <a:lnTo>
                  <a:pt x="491" y="20"/>
                </a:lnTo>
                <a:lnTo>
                  <a:pt x="492" y="20"/>
                </a:lnTo>
                <a:lnTo>
                  <a:pt x="492" y="20"/>
                </a:lnTo>
                <a:lnTo>
                  <a:pt x="494" y="20"/>
                </a:lnTo>
                <a:lnTo>
                  <a:pt x="497" y="20"/>
                </a:lnTo>
                <a:lnTo>
                  <a:pt x="497" y="20"/>
                </a:lnTo>
                <a:lnTo>
                  <a:pt x="497" y="20"/>
                </a:lnTo>
                <a:lnTo>
                  <a:pt x="499" y="20"/>
                </a:lnTo>
                <a:lnTo>
                  <a:pt x="499" y="20"/>
                </a:lnTo>
                <a:lnTo>
                  <a:pt x="502" y="18"/>
                </a:lnTo>
                <a:lnTo>
                  <a:pt x="502" y="18"/>
                </a:lnTo>
                <a:lnTo>
                  <a:pt x="505" y="17"/>
                </a:lnTo>
                <a:lnTo>
                  <a:pt x="506" y="17"/>
                </a:lnTo>
                <a:lnTo>
                  <a:pt x="506" y="15"/>
                </a:lnTo>
                <a:lnTo>
                  <a:pt x="507" y="14"/>
                </a:lnTo>
                <a:lnTo>
                  <a:pt x="510" y="11"/>
                </a:lnTo>
                <a:lnTo>
                  <a:pt x="510" y="11"/>
                </a:lnTo>
                <a:lnTo>
                  <a:pt x="510" y="10"/>
                </a:lnTo>
                <a:lnTo>
                  <a:pt x="510" y="10"/>
                </a:lnTo>
                <a:lnTo>
                  <a:pt x="510" y="10"/>
                </a:lnTo>
                <a:lnTo>
                  <a:pt x="510" y="9"/>
                </a:lnTo>
                <a:lnTo>
                  <a:pt x="510" y="9"/>
                </a:lnTo>
                <a:lnTo>
                  <a:pt x="510" y="9"/>
                </a:lnTo>
                <a:lnTo>
                  <a:pt x="512" y="9"/>
                </a:lnTo>
                <a:lnTo>
                  <a:pt x="512" y="9"/>
                </a:lnTo>
                <a:lnTo>
                  <a:pt x="513" y="6"/>
                </a:lnTo>
                <a:lnTo>
                  <a:pt x="513" y="4"/>
                </a:lnTo>
                <a:lnTo>
                  <a:pt x="516" y="4"/>
                </a:lnTo>
                <a:lnTo>
                  <a:pt x="518" y="3"/>
                </a:lnTo>
                <a:lnTo>
                  <a:pt x="523" y="2"/>
                </a:lnTo>
                <a:lnTo>
                  <a:pt x="524" y="0"/>
                </a:lnTo>
                <a:lnTo>
                  <a:pt x="527" y="0"/>
                </a:lnTo>
                <a:lnTo>
                  <a:pt x="527" y="0"/>
                </a:lnTo>
                <a:lnTo>
                  <a:pt x="528" y="0"/>
                </a:lnTo>
                <a:lnTo>
                  <a:pt x="529" y="2"/>
                </a:lnTo>
                <a:lnTo>
                  <a:pt x="531" y="2"/>
                </a:lnTo>
                <a:lnTo>
                  <a:pt x="531" y="3"/>
                </a:lnTo>
                <a:lnTo>
                  <a:pt x="532" y="3"/>
                </a:lnTo>
                <a:lnTo>
                  <a:pt x="532" y="3"/>
                </a:lnTo>
                <a:lnTo>
                  <a:pt x="533" y="4"/>
                </a:lnTo>
                <a:lnTo>
                  <a:pt x="533" y="4"/>
                </a:lnTo>
                <a:lnTo>
                  <a:pt x="535" y="6"/>
                </a:lnTo>
                <a:lnTo>
                  <a:pt x="536" y="6"/>
                </a:lnTo>
                <a:lnTo>
                  <a:pt x="536" y="6"/>
                </a:lnTo>
                <a:lnTo>
                  <a:pt x="538" y="6"/>
                </a:lnTo>
                <a:lnTo>
                  <a:pt x="538" y="7"/>
                </a:lnTo>
                <a:lnTo>
                  <a:pt x="538" y="9"/>
                </a:lnTo>
                <a:close/>
              </a:path>
            </a:pathLst>
          </a:custGeom>
          <a:solidFill>
            <a:schemeClr val="accent5">
              <a:lumMod val="60000"/>
              <a:lumOff val="40000"/>
            </a:schemeClr>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9">
            <a:extLst>
              <a:ext uri="{FF2B5EF4-FFF2-40B4-BE49-F238E27FC236}">
                <a16:creationId xmlns:a16="http://schemas.microsoft.com/office/drawing/2014/main" id="{BDECA980-01FB-4705-8576-395363472719}"/>
              </a:ext>
            </a:extLst>
          </p:cNvPr>
          <p:cNvSpPr>
            <a:spLocks noEditPoints="1"/>
          </p:cNvSpPr>
          <p:nvPr/>
        </p:nvSpPr>
        <p:spPr bwMode="auto">
          <a:xfrm>
            <a:off x="3711577" y="960438"/>
            <a:ext cx="4800600" cy="4992688"/>
          </a:xfrm>
          <a:custGeom>
            <a:avLst/>
            <a:gdLst>
              <a:gd name="T0" fmla="*/ 566 w 3024"/>
              <a:gd name="T1" fmla="*/ 1494 h 3145"/>
              <a:gd name="T2" fmla="*/ 539 w 3024"/>
              <a:gd name="T3" fmla="*/ 1339 h 3145"/>
              <a:gd name="T4" fmla="*/ 524 w 3024"/>
              <a:gd name="T5" fmla="*/ 1208 h 3145"/>
              <a:gd name="T6" fmla="*/ 474 w 3024"/>
              <a:gd name="T7" fmla="*/ 1223 h 3145"/>
              <a:gd name="T8" fmla="*/ 435 w 3024"/>
              <a:gd name="T9" fmla="*/ 1298 h 3145"/>
              <a:gd name="T10" fmla="*/ 385 w 3024"/>
              <a:gd name="T11" fmla="*/ 1361 h 3145"/>
              <a:gd name="T12" fmla="*/ 333 w 3024"/>
              <a:gd name="T13" fmla="*/ 1418 h 3145"/>
              <a:gd name="T14" fmla="*/ 373 w 3024"/>
              <a:gd name="T15" fmla="*/ 1101 h 3145"/>
              <a:gd name="T16" fmla="*/ 203 w 3024"/>
              <a:gd name="T17" fmla="*/ 726 h 3145"/>
              <a:gd name="T18" fmla="*/ 90 w 3024"/>
              <a:gd name="T19" fmla="*/ 450 h 3145"/>
              <a:gd name="T20" fmla="*/ 684 w 3024"/>
              <a:gd name="T21" fmla="*/ 157 h 3145"/>
              <a:gd name="T22" fmla="*/ 714 w 3024"/>
              <a:gd name="T23" fmla="*/ 411 h 3145"/>
              <a:gd name="T24" fmla="*/ 728 w 3024"/>
              <a:gd name="T25" fmla="*/ 589 h 3145"/>
              <a:gd name="T26" fmla="*/ 811 w 3024"/>
              <a:gd name="T27" fmla="*/ 696 h 3145"/>
              <a:gd name="T28" fmla="*/ 893 w 3024"/>
              <a:gd name="T29" fmla="*/ 830 h 3145"/>
              <a:gd name="T30" fmla="*/ 1014 w 3024"/>
              <a:gd name="T31" fmla="*/ 1008 h 3145"/>
              <a:gd name="T32" fmla="*/ 1033 w 3024"/>
              <a:gd name="T33" fmla="*/ 849 h 3145"/>
              <a:gd name="T34" fmla="*/ 877 w 3024"/>
              <a:gd name="T35" fmla="*/ 684 h 3145"/>
              <a:gd name="T36" fmla="*/ 847 w 3024"/>
              <a:gd name="T37" fmla="*/ 395 h 3145"/>
              <a:gd name="T38" fmla="*/ 1729 w 3024"/>
              <a:gd name="T39" fmla="*/ 540 h 3145"/>
              <a:gd name="T40" fmla="*/ 2710 w 3024"/>
              <a:gd name="T41" fmla="*/ 395 h 3145"/>
              <a:gd name="T42" fmla="*/ 2868 w 3024"/>
              <a:gd name="T43" fmla="*/ 629 h 3145"/>
              <a:gd name="T44" fmla="*/ 2445 w 3024"/>
              <a:gd name="T45" fmla="*/ 2852 h 3145"/>
              <a:gd name="T46" fmla="*/ 2328 w 3024"/>
              <a:gd name="T47" fmla="*/ 2913 h 3145"/>
              <a:gd name="T48" fmla="*/ 1878 w 3024"/>
              <a:gd name="T49" fmla="*/ 3090 h 3145"/>
              <a:gd name="T50" fmla="*/ 1715 w 3024"/>
              <a:gd name="T51" fmla="*/ 3049 h 3145"/>
              <a:gd name="T52" fmla="*/ 1677 w 3024"/>
              <a:gd name="T53" fmla="*/ 2944 h 3145"/>
              <a:gd name="T54" fmla="*/ 1617 w 3024"/>
              <a:gd name="T55" fmla="*/ 2844 h 3145"/>
              <a:gd name="T56" fmla="*/ 1550 w 3024"/>
              <a:gd name="T57" fmla="*/ 2760 h 3145"/>
              <a:gd name="T58" fmla="*/ 1501 w 3024"/>
              <a:gd name="T59" fmla="*/ 2655 h 3145"/>
              <a:gd name="T60" fmla="*/ 1457 w 3024"/>
              <a:gd name="T61" fmla="*/ 2556 h 3145"/>
              <a:gd name="T62" fmla="*/ 1449 w 3024"/>
              <a:gd name="T63" fmla="*/ 2488 h 3145"/>
              <a:gd name="T64" fmla="*/ 1420 w 3024"/>
              <a:gd name="T65" fmla="*/ 2420 h 3145"/>
              <a:gd name="T66" fmla="*/ 1447 w 3024"/>
              <a:gd name="T67" fmla="*/ 2351 h 3145"/>
              <a:gd name="T68" fmla="*/ 1472 w 3024"/>
              <a:gd name="T69" fmla="*/ 2280 h 3145"/>
              <a:gd name="T70" fmla="*/ 1445 w 3024"/>
              <a:gd name="T71" fmla="*/ 2240 h 3145"/>
              <a:gd name="T72" fmla="*/ 1362 w 3024"/>
              <a:gd name="T73" fmla="*/ 2262 h 3145"/>
              <a:gd name="T74" fmla="*/ 1286 w 3024"/>
              <a:gd name="T75" fmla="*/ 2249 h 3145"/>
              <a:gd name="T76" fmla="*/ 1338 w 3024"/>
              <a:gd name="T77" fmla="*/ 2206 h 3145"/>
              <a:gd name="T78" fmla="*/ 1364 w 3024"/>
              <a:gd name="T79" fmla="*/ 2130 h 3145"/>
              <a:gd name="T80" fmla="*/ 1409 w 3024"/>
              <a:gd name="T81" fmla="*/ 2106 h 3145"/>
              <a:gd name="T82" fmla="*/ 1480 w 3024"/>
              <a:gd name="T83" fmla="*/ 2071 h 3145"/>
              <a:gd name="T84" fmla="*/ 1461 w 3024"/>
              <a:gd name="T85" fmla="*/ 2012 h 3145"/>
              <a:gd name="T86" fmla="*/ 1513 w 3024"/>
              <a:gd name="T87" fmla="*/ 1907 h 3145"/>
              <a:gd name="T88" fmla="*/ 1428 w 3024"/>
              <a:gd name="T89" fmla="*/ 1727 h 3145"/>
              <a:gd name="T90" fmla="*/ 1293 w 3024"/>
              <a:gd name="T91" fmla="*/ 1823 h 3145"/>
              <a:gd name="T92" fmla="*/ 1220 w 3024"/>
              <a:gd name="T93" fmla="*/ 1722 h 3145"/>
              <a:gd name="T94" fmla="*/ 1105 w 3024"/>
              <a:gd name="T95" fmla="*/ 1645 h 3145"/>
              <a:gd name="T96" fmla="*/ 930 w 3024"/>
              <a:gd name="T97" fmla="*/ 1639 h 3145"/>
              <a:gd name="T98" fmla="*/ 875 w 3024"/>
              <a:gd name="T99" fmla="*/ 1825 h 3145"/>
              <a:gd name="T100" fmla="*/ 763 w 3024"/>
              <a:gd name="T101" fmla="*/ 1785 h 3145"/>
              <a:gd name="T102" fmla="*/ 695 w 3024"/>
              <a:gd name="T103" fmla="*/ 1825 h 3145"/>
              <a:gd name="T104" fmla="*/ 619 w 3024"/>
              <a:gd name="T105" fmla="*/ 1729 h 3145"/>
              <a:gd name="T106" fmla="*/ 1024 w 3024"/>
              <a:gd name="T107" fmla="*/ 2433 h 3145"/>
              <a:gd name="T108" fmla="*/ 1109 w 3024"/>
              <a:gd name="T109" fmla="*/ 2466 h 3145"/>
              <a:gd name="T110" fmla="*/ 1176 w 3024"/>
              <a:gd name="T111" fmla="*/ 2567 h 3145"/>
              <a:gd name="T112" fmla="*/ 1234 w 3024"/>
              <a:gd name="T113" fmla="*/ 2664 h 3145"/>
              <a:gd name="T114" fmla="*/ 1417 w 3024"/>
              <a:gd name="T115" fmla="*/ 2753 h 3145"/>
              <a:gd name="T116" fmla="*/ 1379 w 3024"/>
              <a:gd name="T117" fmla="*/ 2812 h 3145"/>
              <a:gd name="T118" fmla="*/ 1499 w 3024"/>
              <a:gd name="T119" fmla="*/ 2959 h 3145"/>
              <a:gd name="T120" fmla="*/ 1176 w 3024"/>
              <a:gd name="T121" fmla="*/ 2961 h 3145"/>
              <a:gd name="T122" fmla="*/ 778 w 3024"/>
              <a:gd name="T123" fmla="*/ 2647 h 3145"/>
              <a:gd name="T124" fmla="*/ 790 w 3024"/>
              <a:gd name="T125" fmla="*/ 2570 h 3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24" h="3145">
                <a:moveTo>
                  <a:pt x="624" y="1596"/>
                </a:moveTo>
                <a:lnTo>
                  <a:pt x="624" y="1593"/>
                </a:lnTo>
                <a:lnTo>
                  <a:pt x="624" y="1592"/>
                </a:lnTo>
                <a:lnTo>
                  <a:pt x="624" y="1592"/>
                </a:lnTo>
                <a:lnTo>
                  <a:pt x="624" y="1591"/>
                </a:lnTo>
                <a:lnTo>
                  <a:pt x="624" y="1591"/>
                </a:lnTo>
                <a:lnTo>
                  <a:pt x="624" y="1589"/>
                </a:lnTo>
                <a:lnTo>
                  <a:pt x="624" y="1588"/>
                </a:lnTo>
                <a:lnTo>
                  <a:pt x="624" y="1588"/>
                </a:lnTo>
                <a:lnTo>
                  <a:pt x="624" y="1587"/>
                </a:lnTo>
                <a:lnTo>
                  <a:pt x="625" y="1585"/>
                </a:lnTo>
                <a:lnTo>
                  <a:pt x="624" y="1585"/>
                </a:lnTo>
                <a:lnTo>
                  <a:pt x="625" y="1584"/>
                </a:lnTo>
                <a:lnTo>
                  <a:pt x="625" y="1582"/>
                </a:lnTo>
                <a:lnTo>
                  <a:pt x="625" y="1582"/>
                </a:lnTo>
                <a:lnTo>
                  <a:pt x="625" y="1581"/>
                </a:lnTo>
                <a:lnTo>
                  <a:pt x="624" y="1580"/>
                </a:lnTo>
                <a:lnTo>
                  <a:pt x="625" y="1580"/>
                </a:lnTo>
                <a:lnTo>
                  <a:pt x="626" y="1580"/>
                </a:lnTo>
                <a:lnTo>
                  <a:pt x="626" y="1578"/>
                </a:lnTo>
                <a:lnTo>
                  <a:pt x="628" y="1577"/>
                </a:lnTo>
                <a:lnTo>
                  <a:pt x="629" y="1576"/>
                </a:lnTo>
                <a:lnTo>
                  <a:pt x="629" y="1574"/>
                </a:lnTo>
                <a:lnTo>
                  <a:pt x="628" y="1574"/>
                </a:lnTo>
                <a:lnTo>
                  <a:pt x="628" y="1573"/>
                </a:lnTo>
                <a:lnTo>
                  <a:pt x="628" y="1571"/>
                </a:lnTo>
                <a:lnTo>
                  <a:pt x="628" y="1570"/>
                </a:lnTo>
                <a:lnTo>
                  <a:pt x="628" y="1569"/>
                </a:lnTo>
                <a:lnTo>
                  <a:pt x="626" y="1569"/>
                </a:lnTo>
                <a:lnTo>
                  <a:pt x="626" y="1567"/>
                </a:lnTo>
                <a:lnTo>
                  <a:pt x="626" y="1566"/>
                </a:lnTo>
                <a:lnTo>
                  <a:pt x="626" y="1566"/>
                </a:lnTo>
                <a:lnTo>
                  <a:pt x="626" y="1565"/>
                </a:lnTo>
                <a:lnTo>
                  <a:pt x="626" y="1563"/>
                </a:lnTo>
                <a:lnTo>
                  <a:pt x="626" y="1563"/>
                </a:lnTo>
                <a:lnTo>
                  <a:pt x="626" y="1562"/>
                </a:lnTo>
                <a:lnTo>
                  <a:pt x="628" y="1561"/>
                </a:lnTo>
                <a:lnTo>
                  <a:pt x="628" y="1561"/>
                </a:lnTo>
                <a:lnTo>
                  <a:pt x="628" y="1559"/>
                </a:lnTo>
                <a:lnTo>
                  <a:pt x="629" y="1558"/>
                </a:lnTo>
                <a:lnTo>
                  <a:pt x="628" y="1558"/>
                </a:lnTo>
                <a:lnTo>
                  <a:pt x="628" y="1558"/>
                </a:lnTo>
                <a:lnTo>
                  <a:pt x="629" y="1558"/>
                </a:lnTo>
                <a:lnTo>
                  <a:pt x="629" y="1558"/>
                </a:lnTo>
                <a:lnTo>
                  <a:pt x="629" y="1558"/>
                </a:lnTo>
                <a:lnTo>
                  <a:pt x="629" y="1556"/>
                </a:lnTo>
                <a:lnTo>
                  <a:pt x="628" y="1555"/>
                </a:lnTo>
                <a:lnTo>
                  <a:pt x="628" y="1555"/>
                </a:lnTo>
                <a:lnTo>
                  <a:pt x="628" y="1554"/>
                </a:lnTo>
                <a:lnTo>
                  <a:pt x="628" y="1554"/>
                </a:lnTo>
                <a:lnTo>
                  <a:pt x="628" y="1552"/>
                </a:lnTo>
                <a:lnTo>
                  <a:pt x="629" y="1552"/>
                </a:lnTo>
                <a:lnTo>
                  <a:pt x="629" y="1551"/>
                </a:lnTo>
                <a:lnTo>
                  <a:pt x="629" y="1550"/>
                </a:lnTo>
                <a:lnTo>
                  <a:pt x="629" y="1550"/>
                </a:lnTo>
                <a:lnTo>
                  <a:pt x="628" y="1548"/>
                </a:lnTo>
                <a:lnTo>
                  <a:pt x="626" y="1547"/>
                </a:lnTo>
                <a:lnTo>
                  <a:pt x="628" y="1546"/>
                </a:lnTo>
                <a:lnTo>
                  <a:pt x="628" y="1546"/>
                </a:lnTo>
                <a:lnTo>
                  <a:pt x="629" y="1544"/>
                </a:lnTo>
                <a:lnTo>
                  <a:pt x="629" y="1543"/>
                </a:lnTo>
                <a:lnTo>
                  <a:pt x="629" y="1543"/>
                </a:lnTo>
                <a:lnTo>
                  <a:pt x="629" y="1541"/>
                </a:lnTo>
                <a:lnTo>
                  <a:pt x="630" y="1541"/>
                </a:lnTo>
                <a:lnTo>
                  <a:pt x="630" y="1540"/>
                </a:lnTo>
                <a:lnTo>
                  <a:pt x="632" y="1539"/>
                </a:lnTo>
                <a:lnTo>
                  <a:pt x="630" y="1537"/>
                </a:lnTo>
                <a:lnTo>
                  <a:pt x="630" y="1536"/>
                </a:lnTo>
                <a:lnTo>
                  <a:pt x="630" y="1536"/>
                </a:lnTo>
                <a:lnTo>
                  <a:pt x="630" y="1536"/>
                </a:lnTo>
                <a:lnTo>
                  <a:pt x="629" y="1536"/>
                </a:lnTo>
                <a:lnTo>
                  <a:pt x="628" y="1536"/>
                </a:lnTo>
                <a:lnTo>
                  <a:pt x="626" y="1537"/>
                </a:lnTo>
                <a:lnTo>
                  <a:pt x="625" y="1537"/>
                </a:lnTo>
                <a:lnTo>
                  <a:pt x="624" y="1537"/>
                </a:lnTo>
                <a:lnTo>
                  <a:pt x="622" y="1536"/>
                </a:lnTo>
                <a:lnTo>
                  <a:pt x="621" y="1536"/>
                </a:lnTo>
                <a:lnTo>
                  <a:pt x="619" y="1537"/>
                </a:lnTo>
                <a:lnTo>
                  <a:pt x="618" y="1537"/>
                </a:lnTo>
                <a:lnTo>
                  <a:pt x="618" y="1536"/>
                </a:lnTo>
                <a:lnTo>
                  <a:pt x="617" y="1537"/>
                </a:lnTo>
                <a:lnTo>
                  <a:pt x="615" y="1537"/>
                </a:lnTo>
                <a:lnTo>
                  <a:pt x="614" y="1537"/>
                </a:lnTo>
                <a:lnTo>
                  <a:pt x="613" y="1539"/>
                </a:lnTo>
                <a:lnTo>
                  <a:pt x="611" y="1539"/>
                </a:lnTo>
                <a:lnTo>
                  <a:pt x="610" y="1539"/>
                </a:lnTo>
                <a:lnTo>
                  <a:pt x="608" y="1537"/>
                </a:lnTo>
                <a:lnTo>
                  <a:pt x="607" y="1537"/>
                </a:lnTo>
                <a:lnTo>
                  <a:pt x="606" y="1537"/>
                </a:lnTo>
                <a:lnTo>
                  <a:pt x="604" y="1536"/>
                </a:lnTo>
                <a:lnTo>
                  <a:pt x="604" y="1535"/>
                </a:lnTo>
                <a:lnTo>
                  <a:pt x="604" y="1535"/>
                </a:lnTo>
                <a:lnTo>
                  <a:pt x="603" y="1536"/>
                </a:lnTo>
                <a:lnTo>
                  <a:pt x="602" y="1536"/>
                </a:lnTo>
                <a:lnTo>
                  <a:pt x="600" y="1536"/>
                </a:lnTo>
                <a:lnTo>
                  <a:pt x="599" y="1537"/>
                </a:lnTo>
                <a:lnTo>
                  <a:pt x="599" y="1539"/>
                </a:lnTo>
                <a:lnTo>
                  <a:pt x="599" y="1539"/>
                </a:lnTo>
                <a:lnTo>
                  <a:pt x="599" y="1540"/>
                </a:lnTo>
                <a:lnTo>
                  <a:pt x="598" y="1541"/>
                </a:lnTo>
                <a:lnTo>
                  <a:pt x="596" y="1541"/>
                </a:lnTo>
                <a:lnTo>
                  <a:pt x="596" y="1543"/>
                </a:lnTo>
                <a:lnTo>
                  <a:pt x="596" y="1543"/>
                </a:lnTo>
                <a:lnTo>
                  <a:pt x="596" y="1544"/>
                </a:lnTo>
                <a:lnTo>
                  <a:pt x="596" y="1547"/>
                </a:lnTo>
                <a:lnTo>
                  <a:pt x="596" y="1548"/>
                </a:lnTo>
                <a:lnTo>
                  <a:pt x="595" y="1548"/>
                </a:lnTo>
                <a:lnTo>
                  <a:pt x="595" y="1550"/>
                </a:lnTo>
                <a:lnTo>
                  <a:pt x="595" y="1551"/>
                </a:lnTo>
                <a:lnTo>
                  <a:pt x="593" y="1551"/>
                </a:lnTo>
                <a:lnTo>
                  <a:pt x="593" y="1551"/>
                </a:lnTo>
                <a:lnTo>
                  <a:pt x="592" y="1552"/>
                </a:lnTo>
                <a:lnTo>
                  <a:pt x="592" y="1552"/>
                </a:lnTo>
                <a:lnTo>
                  <a:pt x="591" y="1554"/>
                </a:lnTo>
                <a:lnTo>
                  <a:pt x="591" y="1555"/>
                </a:lnTo>
                <a:lnTo>
                  <a:pt x="591" y="1555"/>
                </a:lnTo>
                <a:lnTo>
                  <a:pt x="591" y="1556"/>
                </a:lnTo>
                <a:lnTo>
                  <a:pt x="589" y="1556"/>
                </a:lnTo>
                <a:lnTo>
                  <a:pt x="589" y="1558"/>
                </a:lnTo>
                <a:lnTo>
                  <a:pt x="588" y="1558"/>
                </a:lnTo>
                <a:lnTo>
                  <a:pt x="588" y="1558"/>
                </a:lnTo>
                <a:lnTo>
                  <a:pt x="588" y="1558"/>
                </a:lnTo>
                <a:lnTo>
                  <a:pt x="587" y="1558"/>
                </a:lnTo>
                <a:lnTo>
                  <a:pt x="585" y="1559"/>
                </a:lnTo>
                <a:lnTo>
                  <a:pt x="585" y="1561"/>
                </a:lnTo>
                <a:lnTo>
                  <a:pt x="584" y="1561"/>
                </a:lnTo>
                <a:lnTo>
                  <a:pt x="584" y="1562"/>
                </a:lnTo>
                <a:lnTo>
                  <a:pt x="582" y="1562"/>
                </a:lnTo>
                <a:lnTo>
                  <a:pt x="582" y="1563"/>
                </a:lnTo>
                <a:lnTo>
                  <a:pt x="582" y="1563"/>
                </a:lnTo>
                <a:lnTo>
                  <a:pt x="581" y="1563"/>
                </a:lnTo>
                <a:lnTo>
                  <a:pt x="581" y="1562"/>
                </a:lnTo>
                <a:lnTo>
                  <a:pt x="581" y="1561"/>
                </a:lnTo>
                <a:lnTo>
                  <a:pt x="581" y="1559"/>
                </a:lnTo>
                <a:lnTo>
                  <a:pt x="581" y="1558"/>
                </a:lnTo>
                <a:lnTo>
                  <a:pt x="581" y="1556"/>
                </a:lnTo>
                <a:lnTo>
                  <a:pt x="580" y="1555"/>
                </a:lnTo>
                <a:lnTo>
                  <a:pt x="580" y="1555"/>
                </a:lnTo>
                <a:lnTo>
                  <a:pt x="580" y="1555"/>
                </a:lnTo>
                <a:lnTo>
                  <a:pt x="577" y="1555"/>
                </a:lnTo>
                <a:lnTo>
                  <a:pt x="577" y="1554"/>
                </a:lnTo>
                <a:lnTo>
                  <a:pt x="576" y="1554"/>
                </a:lnTo>
                <a:lnTo>
                  <a:pt x="576" y="1552"/>
                </a:lnTo>
                <a:lnTo>
                  <a:pt x="574" y="1552"/>
                </a:lnTo>
                <a:lnTo>
                  <a:pt x="574" y="1551"/>
                </a:lnTo>
                <a:lnTo>
                  <a:pt x="574" y="1550"/>
                </a:lnTo>
                <a:lnTo>
                  <a:pt x="574" y="1548"/>
                </a:lnTo>
                <a:lnTo>
                  <a:pt x="574" y="1547"/>
                </a:lnTo>
                <a:lnTo>
                  <a:pt x="574" y="1547"/>
                </a:lnTo>
                <a:lnTo>
                  <a:pt x="574" y="1546"/>
                </a:lnTo>
                <a:lnTo>
                  <a:pt x="573" y="1544"/>
                </a:lnTo>
                <a:lnTo>
                  <a:pt x="572" y="1546"/>
                </a:lnTo>
                <a:lnTo>
                  <a:pt x="570" y="1546"/>
                </a:lnTo>
                <a:lnTo>
                  <a:pt x="569" y="1546"/>
                </a:lnTo>
                <a:lnTo>
                  <a:pt x="567" y="1546"/>
                </a:lnTo>
                <a:lnTo>
                  <a:pt x="566" y="1546"/>
                </a:lnTo>
                <a:lnTo>
                  <a:pt x="566" y="1544"/>
                </a:lnTo>
                <a:lnTo>
                  <a:pt x="566" y="1544"/>
                </a:lnTo>
                <a:lnTo>
                  <a:pt x="565" y="1544"/>
                </a:lnTo>
                <a:lnTo>
                  <a:pt x="563" y="1544"/>
                </a:lnTo>
                <a:lnTo>
                  <a:pt x="563" y="1544"/>
                </a:lnTo>
                <a:lnTo>
                  <a:pt x="563" y="1544"/>
                </a:lnTo>
                <a:lnTo>
                  <a:pt x="565" y="1543"/>
                </a:lnTo>
                <a:lnTo>
                  <a:pt x="566" y="1543"/>
                </a:lnTo>
                <a:lnTo>
                  <a:pt x="566" y="1541"/>
                </a:lnTo>
                <a:lnTo>
                  <a:pt x="566" y="1540"/>
                </a:lnTo>
                <a:lnTo>
                  <a:pt x="566" y="1539"/>
                </a:lnTo>
                <a:lnTo>
                  <a:pt x="565" y="1540"/>
                </a:lnTo>
                <a:lnTo>
                  <a:pt x="563" y="1540"/>
                </a:lnTo>
                <a:lnTo>
                  <a:pt x="563" y="1541"/>
                </a:lnTo>
                <a:lnTo>
                  <a:pt x="563" y="1541"/>
                </a:lnTo>
                <a:lnTo>
                  <a:pt x="562" y="1541"/>
                </a:lnTo>
                <a:lnTo>
                  <a:pt x="561" y="1541"/>
                </a:lnTo>
                <a:lnTo>
                  <a:pt x="561" y="1540"/>
                </a:lnTo>
                <a:lnTo>
                  <a:pt x="561" y="1540"/>
                </a:lnTo>
                <a:lnTo>
                  <a:pt x="561" y="1539"/>
                </a:lnTo>
                <a:lnTo>
                  <a:pt x="561" y="1539"/>
                </a:lnTo>
                <a:lnTo>
                  <a:pt x="562" y="1537"/>
                </a:lnTo>
                <a:lnTo>
                  <a:pt x="563" y="1537"/>
                </a:lnTo>
                <a:lnTo>
                  <a:pt x="563" y="1539"/>
                </a:lnTo>
                <a:lnTo>
                  <a:pt x="565" y="1539"/>
                </a:lnTo>
                <a:lnTo>
                  <a:pt x="566" y="1539"/>
                </a:lnTo>
                <a:lnTo>
                  <a:pt x="566" y="1536"/>
                </a:lnTo>
                <a:lnTo>
                  <a:pt x="566" y="1536"/>
                </a:lnTo>
                <a:lnTo>
                  <a:pt x="566" y="1535"/>
                </a:lnTo>
                <a:lnTo>
                  <a:pt x="565" y="1535"/>
                </a:lnTo>
                <a:lnTo>
                  <a:pt x="563" y="1533"/>
                </a:lnTo>
                <a:lnTo>
                  <a:pt x="563" y="1533"/>
                </a:lnTo>
                <a:lnTo>
                  <a:pt x="563" y="1532"/>
                </a:lnTo>
                <a:lnTo>
                  <a:pt x="563" y="1530"/>
                </a:lnTo>
                <a:lnTo>
                  <a:pt x="563" y="1530"/>
                </a:lnTo>
                <a:lnTo>
                  <a:pt x="562" y="1530"/>
                </a:lnTo>
                <a:lnTo>
                  <a:pt x="562" y="1529"/>
                </a:lnTo>
                <a:lnTo>
                  <a:pt x="561" y="1529"/>
                </a:lnTo>
                <a:lnTo>
                  <a:pt x="559" y="1530"/>
                </a:lnTo>
                <a:lnTo>
                  <a:pt x="558" y="1529"/>
                </a:lnTo>
                <a:lnTo>
                  <a:pt x="558" y="1529"/>
                </a:lnTo>
                <a:lnTo>
                  <a:pt x="558" y="1529"/>
                </a:lnTo>
                <a:lnTo>
                  <a:pt x="558" y="1528"/>
                </a:lnTo>
                <a:lnTo>
                  <a:pt x="558" y="1525"/>
                </a:lnTo>
                <a:lnTo>
                  <a:pt x="558" y="1525"/>
                </a:lnTo>
                <a:lnTo>
                  <a:pt x="558" y="1524"/>
                </a:lnTo>
                <a:lnTo>
                  <a:pt x="556" y="1522"/>
                </a:lnTo>
                <a:lnTo>
                  <a:pt x="556" y="1522"/>
                </a:lnTo>
                <a:lnTo>
                  <a:pt x="556" y="1521"/>
                </a:lnTo>
                <a:lnTo>
                  <a:pt x="556" y="1521"/>
                </a:lnTo>
                <a:lnTo>
                  <a:pt x="556" y="1520"/>
                </a:lnTo>
                <a:lnTo>
                  <a:pt x="556" y="1520"/>
                </a:lnTo>
                <a:lnTo>
                  <a:pt x="556" y="1517"/>
                </a:lnTo>
                <a:lnTo>
                  <a:pt x="556" y="1515"/>
                </a:lnTo>
                <a:lnTo>
                  <a:pt x="558" y="1515"/>
                </a:lnTo>
                <a:lnTo>
                  <a:pt x="558" y="1514"/>
                </a:lnTo>
                <a:lnTo>
                  <a:pt x="558" y="1513"/>
                </a:lnTo>
                <a:lnTo>
                  <a:pt x="558" y="1513"/>
                </a:lnTo>
                <a:lnTo>
                  <a:pt x="558" y="1511"/>
                </a:lnTo>
                <a:lnTo>
                  <a:pt x="558" y="1510"/>
                </a:lnTo>
                <a:lnTo>
                  <a:pt x="558" y="1509"/>
                </a:lnTo>
                <a:lnTo>
                  <a:pt x="556" y="1507"/>
                </a:lnTo>
                <a:lnTo>
                  <a:pt x="556" y="1507"/>
                </a:lnTo>
                <a:lnTo>
                  <a:pt x="556" y="1506"/>
                </a:lnTo>
                <a:lnTo>
                  <a:pt x="556" y="1504"/>
                </a:lnTo>
                <a:lnTo>
                  <a:pt x="556" y="1503"/>
                </a:lnTo>
                <a:lnTo>
                  <a:pt x="556" y="1502"/>
                </a:lnTo>
                <a:lnTo>
                  <a:pt x="556" y="1500"/>
                </a:lnTo>
                <a:lnTo>
                  <a:pt x="556" y="1500"/>
                </a:lnTo>
                <a:lnTo>
                  <a:pt x="556" y="1499"/>
                </a:lnTo>
                <a:lnTo>
                  <a:pt x="556" y="1498"/>
                </a:lnTo>
                <a:lnTo>
                  <a:pt x="555" y="1496"/>
                </a:lnTo>
                <a:lnTo>
                  <a:pt x="556" y="1495"/>
                </a:lnTo>
                <a:lnTo>
                  <a:pt x="558" y="1495"/>
                </a:lnTo>
                <a:lnTo>
                  <a:pt x="558" y="1496"/>
                </a:lnTo>
                <a:lnTo>
                  <a:pt x="558" y="1498"/>
                </a:lnTo>
                <a:lnTo>
                  <a:pt x="558" y="1498"/>
                </a:lnTo>
                <a:lnTo>
                  <a:pt x="559" y="1498"/>
                </a:lnTo>
                <a:lnTo>
                  <a:pt x="561" y="1498"/>
                </a:lnTo>
                <a:lnTo>
                  <a:pt x="562" y="1498"/>
                </a:lnTo>
                <a:lnTo>
                  <a:pt x="562" y="1498"/>
                </a:lnTo>
                <a:lnTo>
                  <a:pt x="563" y="1498"/>
                </a:lnTo>
                <a:lnTo>
                  <a:pt x="563" y="1498"/>
                </a:lnTo>
                <a:lnTo>
                  <a:pt x="565" y="1496"/>
                </a:lnTo>
                <a:lnTo>
                  <a:pt x="565" y="1495"/>
                </a:lnTo>
                <a:lnTo>
                  <a:pt x="566" y="1494"/>
                </a:lnTo>
                <a:lnTo>
                  <a:pt x="566" y="1492"/>
                </a:lnTo>
                <a:lnTo>
                  <a:pt x="566" y="1491"/>
                </a:lnTo>
                <a:lnTo>
                  <a:pt x="566" y="1489"/>
                </a:lnTo>
                <a:lnTo>
                  <a:pt x="565" y="1488"/>
                </a:lnTo>
                <a:lnTo>
                  <a:pt x="565" y="1487"/>
                </a:lnTo>
                <a:lnTo>
                  <a:pt x="563" y="1487"/>
                </a:lnTo>
                <a:lnTo>
                  <a:pt x="565" y="1487"/>
                </a:lnTo>
                <a:lnTo>
                  <a:pt x="563" y="1485"/>
                </a:lnTo>
                <a:lnTo>
                  <a:pt x="562" y="1484"/>
                </a:lnTo>
                <a:lnTo>
                  <a:pt x="562" y="1483"/>
                </a:lnTo>
                <a:lnTo>
                  <a:pt x="561" y="1481"/>
                </a:lnTo>
                <a:lnTo>
                  <a:pt x="559" y="1483"/>
                </a:lnTo>
                <a:lnTo>
                  <a:pt x="558" y="1483"/>
                </a:lnTo>
                <a:lnTo>
                  <a:pt x="558" y="1481"/>
                </a:lnTo>
                <a:lnTo>
                  <a:pt x="556" y="1481"/>
                </a:lnTo>
                <a:lnTo>
                  <a:pt x="555" y="1481"/>
                </a:lnTo>
                <a:lnTo>
                  <a:pt x="554" y="1481"/>
                </a:lnTo>
                <a:lnTo>
                  <a:pt x="554" y="1480"/>
                </a:lnTo>
                <a:lnTo>
                  <a:pt x="552" y="1480"/>
                </a:lnTo>
                <a:lnTo>
                  <a:pt x="552" y="1478"/>
                </a:lnTo>
                <a:lnTo>
                  <a:pt x="552" y="1477"/>
                </a:lnTo>
                <a:lnTo>
                  <a:pt x="551" y="1477"/>
                </a:lnTo>
                <a:lnTo>
                  <a:pt x="550" y="1477"/>
                </a:lnTo>
                <a:lnTo>
                  <a:pt x="550" y="1477"/>
                </a:lnTo>
                <a:lnTo>
                  <a:pt x="550" y="1477"/>
                </a:lnTo>
                <a:lnTo>
                  <a:pt x="548" y="1478"/>
                </a:lnTo>
                <a:lnTo>
                  <a:pt x="547" y="1478"/>
                </a:lnTo>
                <a:lnTo>
                  <a:pt x="547" y="1477"/>
                </a:lnTo>
                <a:lnTo>
                  <a:pt x="547" y="1476"/>
                </a:lnTo>
                <a:lnTo>
                  <a:pt x="547" y="1474"/>
                </a:lnTo>
                <a:lnTo>
                  <a:pt x="547" y="1473"/>
                </a:lnTo>
                <a:lnTo>
                  <a:pt x="547" y="1473"/>
                </a:lnTo>
                <a:lnTo>
                  <a:pt x="547" y="1473"/>
                </a:lnTo>
                <a:lnTo>
                  <a:pt x="548" y="1472"/>
                </a:lnTo>
                <a:lnTo>
                  <a:pt x="551" y="1469"/>
                </a:lnTo>
                <a:lnTo>
                  <a:pt x="551" y="1469"/>
                </a:lnTo>
                <a:lnTo>
                  <a:pt x="552" y="1468"/>
                </a:lnTo>
                <a:lnTo>
                  <a:pt x="552" y="1468"/>
                </a:lnTo>
                <a:lnTo>
                  <a:pt x="552" y="1468"/>
                </a:lnTo>
                <a:lnTo>
                  <a:pt x="554" y="1468"/>
                </a:lnTo>
                <a:lnTo>
                  <a:pt x="554" y="1466"/>
                </a:lnTo>
                <a:lnTo>
                  <a:pt x="554" y="1466"/>
                </a:lnTo>
                <a:lnTo>
                  <a:pt x="555" y="1466"/>
                </a:lnTo>
                <a:lnTo>
                  <a:pt x="555" y="1465"/>
                </a:lnTo>
                <a:lnTo>
                  <a:pt x="556" y="1465"/>
                </a:lnTo>
                <a:lnTo>
                  <a:pt x="558" y="1463"/>
                </a:lnTo>
                <a:lnTo>
                  <a:pt x="561" y="1461"/>
                </a:lnTo>
                <a:lnTo>
                  <a:pt x="561" y="1461"/>
                </a:lnTo>
                <a:lnTo>
                  <a:pt x="563" y="1459"/>
                </a:lnTo>
                <a:lnTo>
                  <a:pt x="563" y="1458"/>
                </a:lnTo>
                <a:lnTo>
                  <a:pt x="563" y="1458"/>
                </a:lnTo>
                <a:lnTo>
                  <a:pt x="563" y="1457"/>
                </a:lnTo>
                <a:lnTo>
                  <a:pt x="563" y="1457"/>
                </a:lnTo>
                <a:lnTo>
                  <a:pt x="563" y="1457"/>
                </a:lnTo>
                <a:lnTo>
                  <a:pt x="563" y="1455"/>
                </a:lnTo>
                <a:lnTo>
                  <a:pt x="563" y="1454"/>
                </a:lnTo>
                <a:lnTo>
                  <a:pt x="562" y="1454"/>
                </a:lnTo>
                <a:lnTo>
                  <a:pt x="562" y="1454"/>
                </a:lnTo>
                <a:lnTo>
                  <a:pt x="561" y="1451"/>
                </a:lnTo>
                <a:lnTo>
                  <a:pt x="561" y="1451"/>
                </a:lnTo>
                <a:lnTo>
                  <a:pt x="561" y="1448"/>
                </a:lnTo>
                <a:lnTo>
                  <a:pt x="559" y="1448"/>
                </a:lnTo>
                <a:lnTo>
                  <a:pt x="559" y="1447"/>
                </a:lnTo>
                <a:lnTo>
                  <a:pt x="558" y="1446"/>
                </a:lnTo>
                <a:lnTo>
                  <a:pt x="558" y="1446"/>
                </a:lnTo>
                <a:lnTo>
                  <a:pt x="558" y="1446"/>
                </a:lnTo>
                <a:lnTo>
                  <a:pt x="558" y="1444"/>
                </a:lnTo>
                <a:lnTo>
                  <a:pt x="558" y="1443"/>
                </a:lnTo>
                <a:lnTo>
                  <a:pt x="558" y="1443"/>
                </a:lnTo>
                <a:lnTo>
                  <a:pt x="556" y="1443"/>
                </a:lnTo>
                <a:lnTo>
                  <a:pt x="556" y="1443"/>
                </a:lnTo>
                <a:lnTo>
                  <a:pt x="556" y="1442"/>
                </a:lnTo>
                <a:lnTo>
                  <a:pt x="556" y="1442"/>
                </a:lnTo>
                <a:lnTo>
                  <a:pt x="556" y="1440"/>
                </a:lnTo>
                <a:lnTo>
                  <a:pt x="556" y="1440"/>
                </a:lnTo>
                <a:lnTo>
                  <a:pt x="555" y="1439"/>
                </a:lnTo>
                <a:lnTo>
                  <a:pt x="555" y="1439"/>
                </a:lnTo>
                <a:lnTo>
                  <a:pt x="554" y="1439"/>
                </a:lnTo>
                <a:lnTo>
                  <a:pt x="552" y="1437"/>
                </a:lnTo>
                <a:lnTo>
                  <a:pt x="551" y="1437"/>
                </a:lnTo>
                <a:lnTo>
                  <a:pt x="556" y="1418"/>
                </a:lnTo>
                <a:lnTo>
                  <a:pt x="556" y="1417"/>
                </a:lnTo>
                <a:lnTo>
                  <a:pt x="556" y="1414"/>
                </a:lnTo>
                <a:lnTo>
                  <a:pt x="556" y="1413"/>
                </a:lnTo>
                <a:lnTo>
                  <a:pt x="556" y="1410"/>
                </a:lnTo>
                <a:lnTo>
                  <a:pt x="556" y="1409"/>
                </a:lnTo>
                <a:lnTo>
                  <a:pt x="556" y="1407"/>
                </a:lnTo>
                <a:lnTo>
                  <a:pt x="556" y="1406"/>
                </a:lnTo>
                <a:lnTo>
                  <a:pt x="555" y="1403"/>
                </a:lnTo>
                <a:lnTo>
                  <a:pt x="555" y="1403"/>
                </a:lnTo>
                <a:lnTo>
                  <a:pt x="555" y="1402"/>
                </a:lnTo>
                <a:lnTo>
                  <a:pt x="555" y="1400"/>
                </a:lnTo>
                <a:lnTo>
                  <a:pt x="554" y="1399"/>
                </a:lnTo>
                <a:lnTo>
                  <a:pt x="554" y="1398"/>
                </a:lnTo>
                <a:lnTo>
                  <a:pt x="552" y="1395"/>
                </a:lnTo>
                <a:lnTo>
                  <a:pt x="552" y="1394"/>
                </a:lnTo>
                <a:lnTo>
                  <a:pt x="552" y="1391"/>
                </a:lnTo>
                <a:lnTo>
                  <a:pt x="552" y="1391"/>
                </a:lnTo>
                <a:lnTo>
                  <a:pt x="552" y="1390"/>
                </a:lnTo>
                <a:lnTo>
                  <a:pt x="552" y="1390"/>
                </a:lnTo>
                <a:lnTo>
                  <a:pt x="552" y="1388"/>
                </a:lnTo>
                <a:lnTo>
                  <a:pt x="554" y="1385"/>
                </a:lnTo>
                <a:lnTo>
                  <a:pt x="554" y="1385"/>
                </a:lnTo>
                <a:lnTo>
                  <a:pt x="555" y="1384"/>
                </a:lnTo>
                <a:lnTo>
                  <a:pt x="555" y="1384"/>
                </a:lnTo>
                <a:lnTo>
                  <a:pt x="556" y="1384"/>
                </a:lnTo>
                <a:lnTo>
                  <a:pt x="556" y="1384"/>
                </a:lnTo>
                <a:lnTo>
                  <a:pt x="558" y="1384"/>
                </a:lnTo>
                <a:lnTo>
                  <a:pt x="558" y="1384"/>
                </a:lnTo>
                <a:lnTo>
                  <a:pt x="558" y="1384"/>
                </a:lnTo>
                <a:lnTo>
                  <a:pt x="559" y="1384"/>
                </a:lnTo>
                <a:lnTo>
                  <a:pt x="559" y="1383"/>
                </a:lnTo>
                <a:lnTo>
                  <a:pt x="559" y="1383"/>
                </a:lnTo>
                <a:lnTo>
                  <a:pt x="561" y="1383"/>
                </a:lnTo>
                <a:lnTo>
                  <a:pt x="561" y="1383"/>
                </a:lnTo>
                <a:lnTo>
                  <a:pt x="561" y="1383"/>
                </a:lnTo>
                <a:lnTo>
                  <a:pt x="562" y="1383"/>
                </a:lnTo>
                <a:lnTo>
                  <a:pt x="562" y="1383"/>
                </a:lnTo>
                <a:lnTo>
                  <a:pt x="562" y="1383"/>
                </a:lnTo>
                <a:lnTo>
                  <a:pt x="562" y="1383"/>
                </a:lnTo>
                <a:lnTo>
                  <a:pt x="562" y="1381"/>
                </a:lnTo>
                <a:lnTo>
                  <a:pt x="563" y="1381"/>
                </a:lnTo>
                <a:lnTo>
                  <a:pt x="563" y="1381"/>
                </a:lnTo>
                <a:lnTo>
                  <a:pt x="561" y="1381"/>
                </a:lnTo>
                <a:lnTo>
                  <a:pt x="558" y="1381"/>
                </a:lnTo>
                <a:lnTo>
                  <a:pt x="554" y="1380"/>
                </a:lnTo>
                <a:lnTo>
                  <a:pt x="550" y="1380"/>
                </a:lnTo>
                <a:lnTo>
                  <a:pt x="547" y="1380"/>
                </a:lnTo>
                <a:lnTo>
                  <a:pt x="546" y="1379"/>
                </a:lnTo>
                <a:lnTo>
                  <a:pt x="544" y="1379"/>
                </a:lnTo>
                <a:lnTo>
                  <a:pt x="543" y="1379"/>
                </a:lnTo>
                <a:lnTo>
                  <a:pt x="541" y="1379"/>
                </a:lnTo>
                <a:lnTo>
                  <a:pt x="539" y="1375"/>
                </a:lnTo>
                <a:lnTo>
                  <a:pt x="539" y="1375"/>
                </a:lnTo>
                <a:lnTo>
                  <a:pt x="539" y="1375"/>
                </a:lnTo>
                <a:lnTo>
                  <a:pt x="539" y="1375"/>
                </a:lnTo>
                <a:lnTo>
                  <a:pt x="537" y="1375"/>
                </a:lnTo>
                <a:lnTo>
                  <a:pt x="537" y="1373"/>
                </a:lnTo>
                <a:lnTo>
                  <a:pt x="537" y="1373"/>
                </a:lnTo>
                <a:lnTo>
                  <a:pt x="536" y="1373"/>
                </a:lnTo>
                <a:lnTo>
                  <a:pt x="536" y="1373"/>
                </a:lnTo>
                <a:lnTo>
                  <a:pt x="536" y="1373"/>
                </a:lnTo>
                <a:lnTo>
                  <a:pt x="536" y="1372"/>
                </a:lnTo>
                <a:lnTo>
                  <a:pt x="536" y="1372"/>
                </a:lnTo>
                <a:lnTo>
                  <a:pt x="536" y="1372"/>
                </a:lnTo>
                <a:lnTo>
                  <a:pt x="535" y="1372"/>
                </a:lnTo>
                <a:lnTo>
                  <a:pt x="535" y="1372"/>
                </a:lnTo>
                <a:lnTo>
                  <a:pt x="535" y="1370"/>
                </a:lnTo>
                <a:lnTo>
                  <a:pt x="535" y="1370"/>
                </a:lnTo>
                <a:lnTo>
                  <a:pt x="535" y="1370"/>
                </a:lnTo>
                <a:lnTo>
                  <a:pt x="535" y="1369"/>
                </a:lnTo>
                <a:lnTo>
                  <a:pt x="533" y="1369"/>
                </a:lnTo>
                <a:lnTo>
                  <a:pt x="533" y="1369"/>
                </a:lnTo>
                <a:lnTo>
                  <a:pt x="533" y="1369"/>
                </a:lnTo>
                <a:lnTo>
                  <a:pt x="533" y="1368"/>
                </a:lnTo>
                <a:lnTo>
                  <a:pt x="533" y="1368"/>
                </a:lnTo>
                <a:lnTo>
                  <a:pt x="533" y="1366"/>
                </a:lnTo>
                <a:lnTo>
                  <a:pt x="533" y="1366"/>
                </a:lnTo>
                <a:lnTo>
                  <a:pt x="533" y="1366"/>
                </a:lnTo>
                <a:lnTo>
                  <a:pt x="533" y="1366"/>
                </a:lnTo>
                <a:lnTo>
                  <a:pt x="532" y="1366"/>
                </a:lnTo>
                <a:lnTo>
                  <a:pt x="532" y="1365"/>
                </a:lnTo>
                <a:lnTo>
                  <a:pt x="530" y="1365"/>
                </a:lnTo>
                <a:lnTo>
                  <a:pt x="530" y="1365"/>
                </a:lnTo>
                <a:lnTo>
                  <a:pt x="530" y="1364"/>
                </a:lnTo>
                <a:lnTo>
                  <a:pt x="530" y="1364"/>
                </a:lnTo>
                <a:lnTo>
                  <a:pt x="530" y="1364"/>
                </a:lnTo>
                <a:lnTo>
                  <a:pt x="530" y="1364"/>
                </a:lnTo>
                <a:lnTo>
                  <a:pt x="530" y="1362"/>
                </a:lnTo>
                <a:lnTo>
                  <a:pt x="529" y="1362"/>
                </a:lnTo>
                <a:lnTo>
                  <a:pt x="529" y="1362"/>
                </a:lnTo>
                <a:lnTo>
                  <a:pt x="529" y="1362"/>
                </a:lnTo>
                <a:lnTo>
                  <a:pt x="529" y="1361"/>
                </a:lnTo>
                <a:lnTo>
                  <a:pt x="528" y="1361"/>
                </a:lnTo>
                <a:lnTo>
                  <a:pt x="529" y="1361"/>
                </a:lnTo>
                <a:lnTo>
                  <a:pt x="528" y="1361"/>
                </a:lnTo>
                <a:lnTo>
                  <a:pt x="528" y="1361"/>
                </a:lnTo>
                <a:lnTo>
                  <a:pt x="528" y="1361"/>
                </a:lnTo>
                <a:lnTo>
                  <a:pt x="528" y="1362"/>
                </a:lnTo>
                <a:lnTo>
                  <a:pt x="528" y="1362"/>
                </a:lnTo>
                <a:lnTo>
                  <a:pt x="526" y="1362"/>
                </a:lnTo>
                <a:lnTo>
                  <a:pt x="526" y="1361"/>
                </a:lnTo>
                <a:lnTo>
                  <a:pt x="526" y="1361"/>
                </a:lnTo>
                <a:lnTo>
                  <a:pt x="525" y="1361"/>
                </a:lnTo>
                <a:lnTo>
                  <a:pt x="525" y="1361"/>
                </a:lnTo>
                <a:lnTo>
                  <a:pt x="525" y="1361"/>
                </a:lnTo>
                <a:lnTo>
                  <a:pt x="525" y="1359"/>
                </a:lnTo>
                <a:lnTo>
                  <a:pt x="525" y="1361"/>
                </a:lnTo>
                <a:lnTo>
                  <a:pt x="525" y="1359"/>
                </a:lnTo>
                <a:lnTo>
                  <a:pt x="524" y="1359"/>
                </a:lnTo>
                <a:lnTo>
                  <a:pt x="524" y="1359"/>
                </a:lnTo>
                <a:lnTo>
                  <a:pt x="524" y="1359"/>
                </a:lnTo>
                <a:lnTo>
                  <a:pt x="524" y="1358"/>
                </a:lnTo>
                <a:lnTo>
                  <a:pt x="522" y="1358"/>
                </a:lnTo>
                <a:lnTo>
                  <a:pt x="522" y="1358"/>
                </a:lnTo>
                <a:lnTo>
                  <a:pt x="522" y="1358"/>
                </a:lnTo>
                <a:lnTo>
                  <a:pt x="522" y="1358"/>
                </a:lnTo>
                <a:lnTo>
                  <a:pt x="522" y="1358"/>
                </a:lnTo>
                <a:lnTo>
                  <a:pt x="522" y="1357"/>
                </a:lnTo>
                <a:lnTo>
                  <a:pt x="521" y="1357"/>
                </a:lnTo>
                <a:lnTo>
                  <a:pt x="521" y="1357"/>
                </a:lnTo>
                <a:lnTo>
                  <a:pt x="521" y="1357"/>
                </a:lnTo>
                <a:lnTo>
                  <a:pt x="521" y="1355"/>
                </a:lnTo>
                <a:lnTo>
                  <a:pt x="521" y="1355"/>
                </a:lnTo>
                <a:lnTo>
                  <a:pt x="520" y="1355"/>
                </a:lnTo>
                <a:lnTo>
                  <a:pt x="520" y="1355"/>
                </a:lnTo>
                <a:lnTo>
                  <a:pt x="520" y="1355"/>
                </a:lnTo>
                <a:lnTo>
                  <a:pt x="520" y="1355"/>
                </a:lnTo>
                <a:lnTo>
                  <a:pt x="518" y="1355"/>
                </a:lnTo>
                <a:lnTo>
                  <a:pt x="518" y="1354"/>
                </a:lnTo>
                <a:lnTo>
                  <a:pt x="518" y="1354"/>
                </a:lnTo>
                <a:lnTo>
                  <a:pt x="517" y="1354"/>
                </a:lnTo>
                <a:lnTo>
                  <a:pt x="517" y="1354"/>
                </a:lnTo>
                <a:lnTo>
                  <a:pt x="517" y="1354"/>
                </a:lnTo>
                <a:lnTo>
                  <a:pt x="517" y="1354"/>
                </a:lnTo>
                <a:lnTo>
                  <a:pt x="517" y="1353"/>
                </a:lnTo>
                <a:lnTo>
                  <a:pt x="515" y="1353"/>
                </a:lnTo>
                <a:lnTo>
                  <a:pt x="515" y="1353"/>
                </a:lnTo>
                <a:lnTo>
                  <a:pt x="515" y="1353"/>
                </a:lnTo>
                <a:lnTo>
                  <a:pt x="515" y="1353"/>
                </a:lnTo>
                <a:lnTo>
                  <a:pt x="515" y="1351"/>
                </a:lnTo>
                <a:lnTo>
                  <a:pt x="515" y="1351"/>
                </a:lnTo>
                <a:lnTo>
                  <a:pt x="515" y="1351"/>
                </a:lnTo>
                <a:lnTo>
                  <a:pt x="521" y="1349"/>
                </a:lnTo>
                <a:lnTo>
                  <a:pt x="524" y="1347"/>
                </a:lnTo>
                <a:lnTo>
                  <a:pt x="526" y="1346"/>
                </a:lnTo>
                <a:lnTo>
                  <a:pt x="530" y="1343"/>
                </a:lnTo>
                <a:lnTo>
                  <a:pt x="533" y="1340"/>
                </a:lnTo>
                <a:lnTo>
                  <a:pt x="535" y="1339"/>
                </a:lnTo>
                <a:lnTo>
                  <a:pt x="536" y="1339"/>
                </a:lnTo>
                <a:lnTo>
                  <a:pt x="536" y="1339"/>
                </a:lnTo>
                <a:lnTo>
                  <a:pt x="536" y="1339"/>
                </a:lnTo>
                <a:lnTo>
                  <a:pt x="536" y="1339"/>
                </a:lnTo>
                <a:lnTo>
                  <a:pt x="537" y="1339"/>
                </a:lnTo>
                <a:lnTo>
                  <a:pt x="537" y="1339"/>
                </a:lnTo>
                <a:lnTo>
                  <a:pt x="537" y="1339"/>
                </a:lnTo>
                <a:lnTo>
                  <a:pt x="537" y="1339"/>
                </a:lnTo>
                <a:lnTo>
                  <a:pt x="539" y="1339"/>
                </a:lnTo>
                <a:lnTo>
                  <a:pt x="539" y="1339"/>
                </a:lnTo>
                <a:lnTo>
                  <a:pt x="539" y="1339"/>
                </a:lnTo>
                <a:lnTo>
                  <a:pt x="539" y="1339"/>
                </a:lnTo>
                <a:lnTo>
                  <a:pt x="539" y="1339"/>
                </a:lnTo>
                <a:lnTo>
                  <a:pt x="540" y="1339"/>
                </a:lnTo>
                <a:lnTo>
                  <a:pt x="540" y="1340"/>
                </a:lnTo>
                <a:lnTo>
                  <a:pt x="540" y="1340"/>
                </a:lnTo>
                <a:lnTo>
                  <a:pt x="540" y="1340"/>
                </a:lnTo>
                <a:lnTo>
                  <a:pt x="540" y="1342"/>
                </a:lnTo>
                <a:lnTo>
                  <a:pt x="541" y="1342"/>
                </a:lnTo>
                <a:lnTo>
                  <a:pt x="541" y="1342"/>
                </a:lnTo>
                <a:lnTo>
                  <a:pt x="541" y="1342"/>
                </a:lnTo>
                <a:lnTo>
                  <a:pt x="541" y="1342"/>
                </a:lnTo>
                <a:lnTo>
                  <a:pt x="541" y="1342"/>
                </a:lnTo>
                <a:lnTo>
                  <a:pt x="543" y="1342"/>
                </a:lnTo>
                <a:lnTo>
                  <a:pt x="543" y="1342"/>
                </a:lnTo>
                <a:lnTo>
                  <a:pt x="543" y="1342"/>
                </a:lnTo>
                <a:lnTo>
                  <a:pt x="543" y="1340"/>
                </a:lnTo>
                <a:lnTo>
                  <a:pt x="543" y="1340"/>
                </a:lnTo>
                <a:lnTo>
                  <a:pt x="543" y="1340"/>
                </a:lnTo>
                <a:lnTo>
                  <a:pt x="543" y="1340"/>
                </a:lnTo>
                <a:lnTo>
                  <a:pt x="543" y="1339"/>
                </a:lnTo>
                <a:lnTo>
                  <a:pt x="543" y="1339"/>
                </a:lnTo>
                <a:lnTo>
                  <a:pt x="543" y="1339"/>
                </a:lnTo>
                <a:lnTo>
                  <a:pt x="543" y="1339"/>
                </a:lnTo>
                <a:lnTo>
                  <a:pt x="543" y="1339"/>
                </a:lnTo>
                <a:lnTo>
                  <a:pt x="543" y="1339"/>
                </a:lnTo>
                <a:lnTo>
                  <a:pt x="543" y="1338"/>
                </a:lnTo>
                <a:lnTo>
                  <a:pt x="543" y="1338"/>
                </a:lnTo>
                <a:lnTo>
                  <a:pt x="543" y="1338"/>
                </a:lnTo>
                <a:lnTo>
                  <a:pt x="543" y="1336"/>
                </a:lnTo>
                <a:lnTo>
                  <a:pt x="543" y="1336"/>
                </a:lnTo>
                <a:lnTo>
                  <a:pt x="541" y="1336"/>
                </a:lnTo>
                <a:lnTo>
                  <a:pt x="541" y="1336"/>
                </a:lnTo>
                <a:lnTo>
                  <a:pt x="541" y="1336"/>
                </a:lnTo>
                <a:lnTo>
                  <a:pt x="543" y="1336"/>
                </a:lnTo>
                <a:lnTo>
                  <a:pt x="543" y="1335"/>
                </a:lnTo>
                <a:lnTo>
                  <a:pt x="541" y="1335"/>
                </a:lnTo>
                <a:lnTo>
                  <a:pt x="541" y="1335"/>
                </a:lnTo>
                <a:lnTo>
                  <a:pt x="541" y="1335"/>
                </a:lnTo>
                <a:lnTo>
                  <a:pt x="541" y="1335"/>
                </a:lnTo>
                <a:lnTo>
                  <a:pt x="541" y="1335"/>
                </a:lnTo>
                <a:lnTo>
                  <a:pt x="540" y="1335"/>
                </a:lnTo>
                <a:lnTo>
                  <a:pt x="540" y="1335"/>
                </a:lnTo>
                <a:lnTo>
                  <a:pt x="540" y="1335"/>
                </a:lnTo>
                <a:lnTo>
                  <a:pt x="540" y="1333"/>
                </a:lnTo>
                <a:lnTo>
                  <a:pt x="540" y="1333"/>
                </a:lnTo>
                <a:lnTo>
                  <a:pt x="539" y="1333"/>
                </a:lnTo>
                <a:lnTo>
                  <a:pt x="539" y="1333"/>
                </a:lnTo>
                <a:lnTo>
                  <a:pt x="539" y="1333"/>
                </a:lnTo>
                <a:lnTo>
                  <a:pt x="539" y="1332"/>
                </a:lnTo>
                <a:lnTo>
                  <a:pt x="539" y="1332"/>
                </a:lnTo>
                <a:lnTo>
                  <a:pt x="539" y="1332"/>
                </a:lnTo>
                <a:lnTo>
                  <a:pt x="539" y="1331"/>
                </a:lnTo>
                <a:lnTo>
                  <a:pt x="539" y="1332"/>
                </a:lnTo>
                <a:lnTo>
                  <a:pt x="537" y="1332"/>
                </a:lnTo>
                <a:lnTo>
                  <a:pt x="537" y="1331"/>
                </a:lnTo>
                <a:lnTo>
                  <a:pt x="537" y="1331"/>
                </a:lnTo>
                <a:lnTo>
                  <a:pt x="537" y="1331"/>
                </a:lnTo>
                <a:lnTo>
                  <a:pt x="537" y="1331"/>
                </a:lnTo>
                <a:lnTo>
                  <a:pt x="537" y="1329"/>
                </a:lnTo>
                <a:lnTo>
                  <a:pt x="537" y="1329"/>
                </a:lnTo>
                <a:lnTo>
                  <a:pt x="537" y="1329"/>
                </a:lnTo>
                <a:lnTo>
                  <a:pt x="537" y="1328"/>
                </a:lnTo>
                <a:lnTo>
                  <a:pt x="536" y="1328"/>
                </a:lnTo>
                <a:lnTo>
                  <a:pt x="536" y="1328"/>
                </a:lnTo>
                <a:lnTo>
                  <a:pt x="536" y="1328"/>
                </a:lnTo>
                <a:lnTo>
                  <a:pt x="536" y="1328"/>
                </a:lnTo>
                <a:lnTo>
                  <a:pt x="536" y="1328"/>
                </a:lnTo>
                <a:lnTo>
                  <a:pt x="536" y="1327"/>
                </a:lnTo>
                <a:lnTo>
                  <a:pt x="535" y="1327"/>
                </a:lnTo>
                <a:lnTo>
                  <a:pt x="535" y="1327"/>
                </a:lnTo>
                <a:lnTo>
                  <a:pt x="533" y="1327"/>
                </a:lnTo>
                <a:lnTo>
                  <a:pt x="533" y="1325"/>
                </a:lnTo>
                <a:lnTo>
                  <a:pt x="533" y="1325"/>
                </a:lnTo>
                <a:lnTo>
                  <a:pt x="533" y="1325"/>
                </a:lnTo>
                <a:lnTo>
                  <a:pt x="533" y="1324"/>
                </a:lnTo>
                <a:lnTo>
                  <a:pt x="533" y="1324"/>
                </a:lnTo>
                <a:lnTo>
                  <a:pt x="533" y="1324"/>
                </a:lnTo>
                <a:lnTo>
                  <a:pt x="533" y="1323"/>
                </a:lnTo>
                <a:lnTo>
                  <a:pt x="533" y="1323"/>
                </a:lnTo>
                <a:lnTo>
                  <a:pt x="533" y="1323"/>
                </a:lnTo>
                <a:lnTo>
                  <a:pt x="533" y="1321"/>
                </a:lnTo>
                <a:lnTo>
                  <a:pt x="532" y="1321"/>
                </a:lnTo>
                <a:lnTo>
                  <a:pt x="532" y="1321"/>
                </a:lnTo>
                <a:lnTo>
                  <a:pt x="532" y="1321"/>
                </a:lnTo>
                <a:lnTo>
                  <a:pt x="532" y="1320"/>
                </a:lnTo>
                <a:lnTo>
                  <a:pt x="532" y="1320"/>
                </a:lnTo>
                <a:lnTo>
                  <a:pt x="530" y="1320"/>
                </a:lnTo>
                <a:lnTo>
                  <a:pt x="530" y="1320"/>
                </a:lnTo>
                <a:lnTo>
                  <a:pt x="530" y="1320"/>
                </a:lnTo>
                <a:lnTo>
                  <a:pt x="530" y="1318"/>
                </a:lnTo>
                <a:lnTo>
                  <a:pt x="530" y="1318"/>
                </a:lnTo>
                <a:lnTo>
                  <a:pt x="530" y="1317"/>
                </a:lnTo>
                <a:lnTo>
                  <a:pt x="530" y="1317"/>
                </a:lnTo>
                <a:lnTo>
                  <a:pt x="530" y="1317"/>
                </a:lnTo>
                <a:lnTo>
                  <a:pt x="530" y="1316"/>
                </a:lnTo>
                <a:lnTo>
                  <a:pt x="530" y="1316"/>
                </a:lnTo>
                <a:lnTo>
                  <a:pt x="530" y="1314"/>
                </a:lnTo>
                <a:lnTo>
                  <a:pt x="530" y="1314"/>
                </a:lnTo>
                <a:lnTo>
                  <a:pt x="529" y="1313"/>
                </a:lnTo>
                <a:lnTo>
                  <a:pt x="529" y="1312"/>
                </a:lnTo>
                <a:lnTo>
                  <a:pt x="529" y="1310"/>
                </a:lnTo>
                <a:lnTo>
                  <a:pt x="528" y="1309"/>
                </a:lnTo>
                <a:lnTo>
                  <a:pt x="528" y="1309"/>
                </a:lnTo>
                <a:lnTo>
                  <a:pt x="526" y="1306"/>
                </a:lnTo>
                <a:lnTo>
                  <a:pt x="526" y="1306"/>
                </a:lnTo>
                <a:lnTo>
                  <a:pt x="526" y="1305"/>
                </a:lnTo>
                <a:lnTo>
                  <a:pt x="526" y="1303"/>
                </a:lnTo>
                <a:lnTo>
                  <a:pt x="526" y="1302"/>
                </a:lnTo>
                <a:lnTo>
                  <a:pt x="526" y="1301"/>
                </a:lnTo>
                <a:lnTo>
                  <a:pt x="526" y="1301"/>
                </a:lnTo>
                <a:lnTo>
                  <a:pt x="526" y="1301"/>
                </a:lnTo>
                <a:lnTo>
                  <a:pt x="525" y="1299"/>
                </a:lnTo>
                <a:lnTo>
                  <a:pt x="524" y="1298"/>
                </a:lnTo>
                <a:lnTo>
                  <a:pt x="522" y="1297"/>
                </a:lnTo>
                <a:lnTo>
                  <a:pt x="520" y="1297"/>
                </a:lnTo>
                <a:lnTo>
                  <a:pt x="520" y="1295"/>
                </a:lnTo>
                <a:lnTo>
                  <a:pt x="520" y="1294"/>
                </a:lnTo>
                <a:lnTo>
                  <a:pt x="520" y="1292"/>
                </a:lnTo>
                <a:lnTo>
                  <a:pt x="520" y="1291"/>
                </a:lnTo>
                <a:lnTo>
                  <a:pt x="520" y="1290"/>
                </a:lnTo>
                <a:lnTo>
                  <a:pt x="521" y="1290"/>
                </a:lnTo>
                <a:lnTo>
                  <a:pt x="521" y="1290"/>
                </a:lnTo>
                <a:lnTo>
                  <a:pt x="521" y="1288"/>
                </a:lnTo>
                <a:lnTo>
                  <a:pt x="521" y="1287"/>
                </a:lnTo>
                <a:lnTo>
                  <a:pt x="521" y="1286"/>
                </a:lnTo>
                <a:lnTo>
                  <a:pt x="522" y="1284"/>
                </a:lnTo>
                <a:lnTo>
                  <a:pt x="522" y="1283"/>
                </a:lnTo>
                <a:lnTo>
                  <a:pt x="522" y="1281"/>
                </a:lnTo>
                <a:lnTo>
                  <a:pt x="522" y="1280"/>
                </a:lnTo>
                <a:lnTo>
                  <a:pt x="522" y="1279"/>
                </a:lnTo>
                <a:lnTo>
                  <a:pt x="522" y="1279"/>
                </a:lnTo>
                <a:lnTo>
                  <a:pt x="524" y="1277"/>
                </a:lnTo>
                <a:lnTo>
                  <a:pt x="524" y="1277"/>
                </a:lnTo>
                <a:lnTo>
                  <a:pt x="524" y="1276"/>
                </a:lnTo>
                <a:lnTo>
                  <a:pt x="524" y="1276"/>
                </a:lnTo>
                <a:lnTo>
                  <a:pt x="524" y="1275"/>
                </a:lnTo>
                <a:lnTo>
                  <a:pt x="525" y="1273"/>
                </a:lnTo>
                <a:lnTo>
                  <a:pt x="525" y="1272"/>
                </a:lnTo>
                <a:lnTo>
                  <a:pt x="525" y="1271"/>
                </a:lnTo>
                <a:lnTo>
                  <a:pt x="525" y="1271"/>
                </a:lnTo>
                <a:lnTo>
                  <a:pt x="525" y="1269"/>
                </a:lnTo>
                <a:lnTo>
                  <a:pt x="525" y="1269"/>
                </a:lnTo>
                <a:lnTo>
                  <a:pt x="525" y="1268"/>
                </a:lnTo>
                <a:lnTo>
                  <a:pt x="525" y="1268"/>
                </a:lnTo>
                <a:lnTo>
                  <a:pt x="525" y="1268"/>
                </a:lnTo>
                <a:lnTo>
                  <a:pt x="525" y="1268"/>
                </a:lnTo>
                <a:lnTo>
                  <a:pt x="525" y="1266"/>
                </a:lnTo>
                <a:lnTo>
                  <a:pt x="524" y="1266"/>
                </a:lnTo>
                <a:lnTo>
                  <a:pt x="524" y="1266"/>
                </a:lnTo>
                <a:lnTo>
                  <a:pt x="524" y="1265"/>
                </a:lnTo>
                <a:lnTo>
                  <a:pt x="524" y="1265"/>
                </a:lnTo>
                <a:lnTo>
                  <a:pt x="524" y="1265"/>
                </a:lnTo>
                <a:lnTo>
                  <a:pt x="524" y="1265"/>
                </a:lnTo>
                <a:lnTo>
                  <a:pt x="524" y="1265"/>
                </a:lnTo>
                <a:lnTo>
                  <a:pt x="524" y="1264"/>
                </a:lnTo>
                <a:lnTo>
                  <a:pt x="522" y="1264"/>
                </a:lnTo>
                <a:lnTo>
                  <a:pt x="522" y="1262"/>
                </a:lnTo>
                <a:lnTo>
                  <a:pt x="522" y="1262"/>
                </a:lnTo>
                <a:lnTo>
                  <a:pt x="522" y="1262"/>
                </a:lnTo>
                <a:lnTo>
                  <a:pt x="522" y="1262"/>
                </a:lnTo>
                <a:lnTo>
                  <a:pt x="522" y="1262"/>
                </a:lnTo>
                <a:lnTo>
                  <a:pt x="522" y="1261"/>
                </a:lnTo>
                <a:lnTo>
                  <a:pt x="522" y="1261"/>
                </a:lnTo>
                <a:lnTo>
                  <a:pt x="522" y="1260"/>
                </a:lnTo>
                <a:lnTo>
                  <a:pt x="522" y="1260"/>
                </a:lnTo>
                <a:lnTo>
                  <a:pt x="522" y="1260"/>
                </a:lnTo>
                <a:lnTo>
                  <a:pt x="522" y="1258"/>
                </a:lnTo>
                <a:lnTo>
                  <a:pt x="521" y="1258"/>
                </a:lnTo>
                <a:lnTo>
                  <a:pt x="521" y="1258"/>
                </a:lnTo>
                <a:lnTo>
                  <a:pt x="521" y="1257"/>
                </a:lnTo>
                <a:lnTo>
                  <a:pt x="521" y="1257"/>
                </a:lnTo>
                <a:lnTo>
                  <a:pt x="521" y="1257"/>
                </a:lnTo>
                <a:lnTo>
                  <a:pt x="520" y="1257"/>
                </a:lnTo>
                <a:lnTo>
                  <a:pt x="520" y="1257"/>
                </a:lnTo>
                <a:lnTo>
                  <a:pt x="520" y="1257"/>
                </a:lnTo>
                <a:lnTo>
                  <a:pt x="518" y="1255"/>
                </a:lnTo>
                <a:lnTo>
                  <a:pt x="518" y="1255"/>
                </a:lnTo>
                <a:lnTo>
                  <a:pt x="518" y="1254"/>
                </a:lnTo>
                <a:lnTo>
                  <a:pt x="518" y="1254"/>
                </a:lnTo>
                <a:lnTo>
                  <a:pt x="517" y="1254"/>
                </a:lnTo>
                <a:lnTo>
                  <a:pt x="517" y="1254"/>
                </a:lnTo>
                <a:lnTo>
                  <a:pt x="517" y="1254"/>
                </a:lnTo>
                <a:lnTo>
                  <a:pt x="517" y="1254"/>
                </a:lnTo>
                <a:lnTo>
                  <a:pt x="517" y="1253"/>
                </a:lnTo>
                <a:lnTo>
                  <a:pt x="517" y="1253"/>
                </a:lnTo>
                <a:lnTo>
                  <a:pt x="517" y="1251"/>
                </a:lnTo>
                <a:lnTo>
                  <a:pt x="517" y="1251"/>
                </a:lnTo>
                <a:lnTo>
                  <a:pt x="515" y="1251"/>
                </a:lnTo>
                <a:lnTo>
                  <a:pt x="515" y="1251"/>
                </a:lnTo>
                <a:lnTo>
                  <a:pt x="515" y="1250"/>
                </a:lnTo>
                <a:lnTo>
                  <a:pt x="515" y="1250"/>
                </a:lnTo>
                <a:lnTo>
                  <a:pt x="515" y="1249"/>
                </a:lnTo>
                <a:lnTo>
                  <a:pt x="515" y="1249"/>
                </a:lnTo>
                <a:lnTo>
                  <a:pt x="515" y="1249"/>
                </a:lnTo>
                <a:lnTo>
                  <a:pt x="515" y="1249"/>
                </a:lnTo>
                <a:lnTo>
                  <a:pt x="514" y="1247"/>
                </a:lnTo>
                <a:lnTo>
                  <a:pt x="514" y="1247"/>
                </a:lnTo>
                <a:lnTo>
                  <a:pt x="514" y="1246"/>
                </a:lnTo>
                <a:lnTo>
                  <a:pt x="514" y="1246"/>
                </a:lnTo>
                <a:lnTo>
                  <a:pt x="515" y="1246"/>
                </a:lnTo>
                <a:lnTo>
                  <a:pt x="515" y="1245"/>
                </a:lnTo>
                <a:lnTo>
                  <a:pt x="515" y="1245"/>
                </a:lnTo>
                <a:lnTo>
                  <a:pt x="515" y="1245"/>
                </a:lnTo>
                <a:lnTo>
                  <a:pt x="517" y="1245"/>
                </a:lnTo>
                <a:lnTo>
                  <a:pt x="517" y="1243"/>
                </a:lnTo>
                <a:lnTo>
                  <a:pt x="517" y="1243"/>
                </a:lnTo>
                <a:lnTo>
                  <a:pt x="515" y="1243"/>
                </a:lnTo>
                <a:lnTo>
                  <a:pt x="515" y="1243"/>
                </a:lnTo>
                <a:lnTo>
                  <a:pt x="515" y="1242"/>
                </a:lnTo>
                <a:lnTo>
                  <a:pt x="515" y="1242"/>
                </a:lnTo>
                <a:lnTo>
                  <a:pt x="515" y="1240"/>
                </a:lnTo>
                <a:lnTo>
                  <a:pt x="515" y="1240"/>
                </a:lnTo>
                <a:lnTo>
                  <a:pt x="514" y="1239"/>
                </a:lnTo>
                <a:lnTo>
                  <a:pt x="514" y="1238"/>
                </a:lnTo>
                <a:lnTo>
                  <a:pt x="514" y="1238"/>
                </a:lnTo>
                <a:lnTo>
                  <a:pt x="514" y="1236"/>
                </a:lnTo>
                <a:lnTo>
                  <a:pt x="514" y="1235"/>
                </a:lnTo>
                <a:lnTo>
                  <a:pt x="514" y="1235"/>
                </a:lnTo>
                <a:lnTo>
                  <a:pt x="515" y="1234"/>
                </a:lnTo>
                <a:lnTo>
                  <a:pt x="515" y="1232"/>
                </a:lnTo>
                <a:lnTo>
                  <a:pt x="515" y="1232"/>
                </a:lnTo>
                <a:lnTo>
                  <a:pt x="515" y="1232"/>
                </a:lnTo>
                <a:lnTo>
                  <a:pt x="514" y="1231"/>
                </a:lnTo>
                <a:lnTo>
                  <a:pt x="514" y="1231"/>
                </a:lnTo>
                <a:lnTo>
                  <a:pt x="514" y="1230"/>
                </a:lnTo>
                <a:lnTo>
                  <a:pt x="514" y="1230"/>
                </a:lnTo>
                <a:lnTo>
                  <a:pt x="514" y="1230"/>
                </a:lnTo>
                <a:lnTo>
                  <a:pt x="514" y="1228"/>
                </a:lnTo>
                <a:lnTo>
                  <a:pt x="515" y="1227"/>
                </a:lnTo>
                <a:lnTo>
                  <a:pt x="515" y="1227"/>
                </a:lnTo>
                <a:lnTo>
                  <a:pt x="515" y="1227"/>
                </a:lnTo>
                <a:lnTo>
                  <a:pt x="515" y="1224"/>
                </a:lnTo>
                <a:lnTo>
                  <a:pt x="517" y="1221"/>
                </a:lnTo>
                <a:lnTo>
                  <a:pt x="517" y="1220"/>
                </a:lnTo>
                <a:lnTo>
                  <a:pt x="517" y="1220"/>
                </a:lnTo>
                <a:lnTo>
                  <a:pt x="518" y="1219"/>
                </a:lnTo>
                <a:lnTo>
                  <a:pt x="518" y="1217"/>
                </a:lnTo>
                <a:lnTo>
                  <a:pt x="520" y="1216"/>
                </a:lnTo>
                <a:lnTo>
                  <a:pt x="520" y="1213"/>
                </a:lnTo>
                <a:lnTo>
                  <a:pt x="521" y="1212"/>
                </a:lnTo>
                <a:lnTo>
                  <a:pt x="522" y="1210"/>
                </a:lnTo>
                <a:lnTo>
                  <a:pt x="522" y="1209"/>
                </a:lnTo>
                <a:lnTo>
                  <a:pt x="522" y="1208"/>
                </a:lnTo>
                <a:lnTo>
                  <a:pt x="524" y="1208"/>
                </a:lnTo>
                <a:lnTo>
                  <a:pt x="525" y="1206"/>
                </a:lnTo>
                <a:lnTo>
                  <a:pt x="525" y="1205"/>
                </a:lnTo>
                <a:lnTo>
                  <a:pt x="525" y="1205"/>
                </a:lnTo>
                <a:lnTo>
                  <a:pt x="525" y="1205"/>
                </a:lnTo>
                <a:lnTo>
                  <a:pt x="526" y="1205"/>
                </a:lnTo>
                <a:lnTo>
                  <a:pt x="526" y="1205"/>
                </a:lnTo>
                <a:lnTo>
                  <a:pt x="526" y="1204"/>
                </a:lnTo>
                <a:lnTo>
                  <a:pt x="526" y="1204"/>
                </a:lnTo>
                <a:lnTo>
                  <a:pt x="526" y="1204"/>
                </a:lnTo>
                <a:lnTo>
                  <a:pt x="528" y="1204"/>
                </a:lnTo>
                <a:lnTo>
                  <a:pt x="526" y="1204"/>
                </a:lnTo>
                <a:lnTo>
                  <a:pt x="526" y="1202"/>
                </a:lnTo>
                <a:lnTo>
                  <a:pt x="528" y="1202"/>
                </a:lnTo>
                <a:lnTo>
                  <a:pt x="528" y="1202"/>
                </a:lnTo>
                <a:lnTo>
                  <a:pt x="528" y="1202"/>
                </a:lnTo>
                <a:lnTo>
                  <a:pt x="528" y="1201"/>
                </a:lnTo>
                <a:lnTo>
                  <a:pt x="528" y="1201"/>
                </a:lnTo>
                <a:lnTo>
                  <a:pt x="526" y="1201"/>
                </a:lnTo>
                <a:lnTo>
                  <a:pt x="526" y="1199"/>
                </a:lnTo>
                <a:lnTo>
                  <a:pt x="528" y="1199"/>
                </a:lnTo>
                <a:lnTo>
                  <a:pt x="528" y="1199"/>
                </a:lnTo>
                <a:lnTo>
                  <a:pt x="526" y="1199"/>
                </a:lnTo>
                <a:lnTo>
                  <a:pt x="526" y="1199"/>
                </a:lnTo>
                <a:lnTo>
                  <a:pt x="528" y="1199"/>
                </a:lnTo>
                <a:lnTo>
                  <a:pt x="528" y="1198"/>
                </a:lnTo>
                <a:lnTo>
                  <a:pt x="526" y="1198"/>
                </a:lnTo>
                <a:lnTo>
                  <a:pt x="526" y="1198"/>
                </a:lnTo>
                <a:lnTo>
                  <a:pt x="528" y="1198"/>
                </a:lnTo>
                <a:lnTo>
                  <a:pt x="528" y="1197"/>
                </a:lnTo>
                <a:lnTo>
                  <a:pt x="528" y="1197"/>
                </a:lnTo>
                <a:lnTo>
                  <a:pt x="528" y="1197"/>
                </a:lnTo>
                <a:lnTo>
                  <a:pt x="528" y="1197"/>
                </a:lnTo>
                <a:lnTo>
                  <a:pt x="528" y="1197"/>
                </a:lnTo>
                <a:lnTo>
                  <a:pt x="528" y="1195"/>
                </a:lnTo>
                <a:lnTo>
                  <a:pt x="528" y="1195"/>
                </a:lnTo>
                <a:lnTo>
                  <a:pt x="528" y="1194"/>
                </a:lnTo>
                <a:lnTo>
                  <a:pt x="528" y="1194"/>
                </a:lnTo>
                <a:lnTo>
                  <a:pt x="528" y="1194"/>
                </a:lnTo>
                <a:lnTo>
                  <a:pt x="528" y="1194"/>
                </a:lnTo>
                <a:lnTo>
                  <a:pt x="528" y="1193"/>
                </a:lnTo>
                <a:lnTo>
                  <a:pt x="528" y="1193"/>
                </a:lnTo>
                <a:lnTo>
                  <a:pt x="528" y="1193"/>
                </a:lnTo>
                <a:lnTo>
                  <a:pt x="528" y="1191"/>
                </a:lnTo>
                <a:lnTo>
                  <a:pt x="528" y="1191"/>
                </a:lnTo>
                <a:lnTo>
                  <a:pt x="528" y="1191"/>
                </a:lnTo>
                <a:lnTo>
                  <a:pt x="526" y="1191"/>
                </a:lnTo>
                <a:lnTo>
                  <a:pt x="526" y="1190"/>
                </a:lnTo>
                <a:lnTo>
                  <a:pt x="528" y="1190"/>
                </a:lnTo>
                <a:lnTo>
                  <a:pt x="526" y="1190"/>
                </a:lnTo>
                <a:lnTo>
                  <a:pt x="525" y="1190"/>
                </a:lnTo>
                <a:lnTo>
                  <a:pt x="525" y="1190"/>
                </a:lnTo>
                <a:lnTo>
                  <a:pt x="525" y="1190"/>
                </a:lnTo>
                <a:lnTo>
                  <a:pt x="525" y="1190"/>
                </a:lnTo>
                <a:lnTo>
                  <a:pt x="524" y="1190"/>
                </a:lnTo>
                <a:lnTo>
                  <a:pt x="524" y="1190"/>
                </a:lnTo>
                <a:lnTo>
                  <a:pt x="522" y="1190"/>
                </a:lnTo>
                <a:lnTo>
                  <a:pt x="522" y="1191"/>
                </a:lnTo>
                <a:lnTo>
                  <a:pt x="522" y="1191"/>
                </a:lnTo>
                <a:lnTo>
                  <a:pt x="522" y="1191"/>
                </a:lnTo>
                <a:lnTo>
                  <a:pt x="521" y="1190"/>
                </a:lnTo>
                <a:lnTo>
                  <a:pt x="521" y="1190"/>
                </a:lnTo>
                <a:lnTo>
                  <a:pt x="520" y="1191"/>
                </a:lnTo>
                <a:lnTo>
                  <a:pt x="520" y="1191"/>
                </a:lnTo>
                <a:lnTo>
                  <a:pt x="520" y="1191"/>
                </a:lnTo>
                <a:lnTo>
                  <a:pt x="520" y="1191"/>
                </a:lnTo>
                <a:lnTo>
                  <a:pt x="520" y="1193"/>
                </a:lnTo>
                <a:lnTo>
                  <a:pt x="520" y="1193"/>
                </a:lnTo>
                <a:lnTo>
                  <a:pt x="520" y="1193"/>
                </a:lnTo>
                <a:lnTo>
                  <a:pt x="518" y="1193"/>
                </a:lnTo>
                <a:lnTo>
                  <a:pt x="518" y="1194"/>
                </a:lnTo>
                <a:lnTo>
                  <a:pt x="518" y="1194"/>
                </a:lnTo>
                <a:lnTo>
                  <a:pt x="517" y="1194"/>
                </a:lnTo>
                <a:lnTo>
                  <a:pt x="517" y="1194"/>
                </a:lnTo>
                <a:lnTo>
                  <a:pt x="517" y="1194"/>
                </a:lnTo>
                <a:lnTo>
                  <a:pt x="515" y="1194"/>
                </a:lnTo>
                <a:lnTo>
                  <a:pt x="515" y="1194"/>
                </a:lnTo>
                <a:lnTo>
                  <a:pt x="514" y="1194"/>
                </a:lnTo>
                <a:lnTo>
                  <a:pt x="514" y="1194"/>
                </a:lnTo>
                <a:lnTo>
                  <a:pt x="514" y="1194"/>
                </a:lnTo>
                <a:lnTo>
                  <a:pt x="514" y="1194"/>
                </a:lnTo>
                <a:lnTo>
                  <a:pt x="514" y="1195"/>
                </a:lnTo>
                <a:lnTo>
                  <a:pt x="513" y="1195"/>
                </a:lnTo>
                <a:lnTo>
                  <a:pt x="513" y="1195"/>
                </a:lnTo>
                <a:lnTo>
                  <a:pt x="513" y="1197"/>
                </a:lnTo>
                <a:lnTo>
                  <a:pt x="513" y="1197"/>
                </a:lnTo>
                <a:lnTo>
                  <a:pt x="513" y="1197"/>
                </a:lnTo>
                <a:lnTo>
                  <a:pt x="513" y="1197"/>
                </a:lnTo>
                <a:lnTo>
                  <a:pt x="513" y="1198"/>
                </a:lnTo>
                <a:lnTo>
                  <a:pt x="513" y="1198"/>
                </a:lnTo>
                <a:lnTo>
                  <a:pt x="513" y="1198"/>
                </a:lnTo>
                <a:lnTo>
                  <a:pt x="513" y="1199"/>
                </a:lnTo>
                <a:lnTo>
                  <a:pt x="513" y="1199"/>
                </a:lnTo>
                <a:lnTo>
                  <a:pt x="513" y="1199"/>
                </a:lnTo>
                <a:lnTo>
                  <a:pt x="513" y="1199"/>
                </a:lnTo>
                <a:lnTo>
                  <a:pt x="511" y="1199"/>
                </a:lnTo>
                <a:lnTo>
                  <a:pt x="511" y="1201"/>
                </a:lnTo>
                <a:lnTo>
                  <a:pt x="511" y="1201"/>
                </a:lnTo>
                <a:lnTo>
                  <a:pt x="511" y="1201"/>
                </a:lnTo>
                <a:lnTo>
                  <a:pt x="511" y="1201"/>
                </a:lnTo>
                <a:lnTo>
                  <a:pt x="511" y="1202"/>
                </a:lnTo>
                <a:lnTo>
                  <a:pt x="511" y="1202"/>
                </a:lnTo>
                <a:lnTo>
                  <a:pt x="511" y="1202"/>
                </a:lnTo>
                <a:lnTo>
                  <a:pt x="511" y="1204"/>
                </a:lnTo>
                <a:lnTo>
                  <a:pt x="510" y="1204"/>
                </a:lnTo>
                <a:lnTo>
                  <a:pt x="510" y="1204"/>
                </a:lnTo>
                <a:lnTo>
                  <a:pt x="510" y="1204"/>
                </a:lnTo>
                <a:lnTo>
                  <a:pt x="509" y="1204"/>
                </a:lnTo>
                <a:lnTo>
                  <a:pt x="509" y="1205"/>
                </a:lnTo>
                <a:lnTo>
                  <a:pt x="509" y="1205"/>
                </a:lnTo>
                <a:lnTo>
                  <a:pt x="509" y="1205"/>
                </a:lnTo>
                <a:lnTo>
                  <a:pt x="509" y="1205"/>
                </a:lnTo>
                <a:lnTo>
                  <a:pt x="509" y="1205"/>
                </a:lnTo>
                <a:lnTo>
                  <a:pt x="507" y="1205"/>
                </a:lnTo>
                <a:lnTo>
                  <a:pt x="507" y="1206"/>
                </a:lnTo>
                <a:lnTo>
                  <a:pt x="507" y="1206"/>
                </a:lnTo>
                <a:lnTo>
                  <a:pt x="506" y="1206"/>
                </a:lnTo>
                <a:lnTo>
                  <a:pt x="506" y="1208"/>
                </a:lnTo>
                <a:lnTo>
                  <a:pt x="506" y="1208"/>
                </a:lnTo>
                <a:lnTo>
                  <a:pt x="506" y="1208"/>
                </a:lnTo>
                <a:lnTo>
                  <a:pt x="504" y="1208"/>
                </a:lnTo>
                <a:lnTo>
                  <a:pt x="504" y="1208"/>
                </a:lnTo>
                <a:lnTo>
                  <a:pt x="503" y="1208"/>
                </a:lnTo>
                <a:lnTo>
                  <a:pt x="503" y="1208"/>
                </a:lnTo>
                <a:lnTo>
                  <a:pt x="503" y="1209"/>
                </a:lnTo>
                <a:lnTo>
                  <a:pt x="503" y="1209"/>
                </a:lnTo>
                <a:lnTo>
                  <a:pt x="503" y="1209"/>
                </a:lnTo>
                <a:lnTo>
                  <a:pt x="503" y="1209"/>
                </a:lnTo>
                <a:lnTo>
                  <a:pt x="503" y="1210"/>
                </a:lnTo>
                <a:lnTo>
                  <a:pt x="503" y="1210"/>
                </a:lnTo>
                <a:lnTo>
                  <a:pt x="502" y="1210"/>
                </a:lnTo>
                <a:lnTo>
                  <a:pt x="502" y="1212"/>
                </a:lnTo>
                <a:lnTo>
                  <a:pt x="502" y="1212"/>
                </a:lnTo>
                <a:lnTo>
                  <a:pt x="502" y="1212"/>
                </a:lnTo>
                <a:lnTo>
                  <a:pt x="502" y="1212"/>
                </a:lnTo>
                <a:lnTo>
                  <a:pt x="502" y="1213"/>
                </a:lnTo>
                <a:lnTo>
                  <a:pt x="502" y="1213"/>
                </a:lnTo>
                <a:lnTo>
                  <a:pt x="502" y="1213"/>
                </a:lnTo>
                <a:lnTo>
                  <a:pt x="502" y="1213"/>
                </a:lnTo>
                <a:lnTo>
                  <a:pt x="502" y="1214"/>
                </a:lnTo>
                <a:lnTo>
                  <a:pt x="502" y="1214"/>
                </a:lnTo>
                <a:lnTo>
                  <a:pt x="502" y="1216"/>
                </a:lnTo>
                <a:lnTo>
                  <a:pt x="502" y="1216"/>
                </a:lnTo>
                <a:lnTo>
                  <a:pt x="502" y="1216"/>
                </a:lnTo>
                <a:lnTo>
                  <a:pt x="502" y="1217"/>
                </a:lnTo>
                <a:lnTo>
                  <a:pt x="502" y="1217"/>
                </a:lnTo>
                <a:lnTo>
                  <a:pt x="500" y="1217"/>
                </a:lnTo>
                <a:lnTo>
                  <a:pt x="500" y="1219"/>
                </a:lnTo>
                <a:lnTo>
                  <a:pt x="500" y="1219"/>
                </a:lnTo>
                <a:lnTo>
                  <a:pt x="502" y="1219"/>
                </a:lnTo>
                <a:lnTo>
                  <a:pt x="502" y="1219"/>
                </a:lnTo>
                <a:lnTo>
                  <a:pt x="503" y="1219"/>
                </a:lnTo>
                <a:lnTo>
                  <a:pt x="503" y="1219"/>
                </a:lnTo>
                <a:lnTo>
                  <a:pt x="503" y="1220"/>
                </a:lnTo>
                <a:lnTo>
                  <a:pt x="503" y="1220"/>
                </a:lnTo>
                <a:lnTo>
                  <a:pt x="503" y="1221"/>
                </a:lnTo>
                <a:lnTo>
                  <a:pt x="502" y="1221"/>
                </a:lnTo>
                <a:lnTo>
                  <a:pt x="502" y="1221"/>
                </a:lnTo>
                <a:lnTo>
                  <a:pt x="503" y="1221"/>
                </a:lnTo>
                <a:lnTo>
                  <a:pt x="503" y="1223"/>
                </a:lnTo>
                <a:lnTo>
                  <a:pt x="503" y="1223"/>
                </a:lnTo>
                <a:lnTo>
                  <a:pt x="502" y="1223"/>
                </a:lnTo>
                <a:lnTo>
                  <a:pt x="502" y="1224"/>
                </a:lnTo>
                <a:lnTo>
                  <a:pt x="502" y="1224"/>
                </a:lnTo>
                <a:lnTo>
                  <a:pt x="502" y="1224"/>
                </a:lnTo>
                <a:lnTo>
                  <a:pt x="502" y="1225"/>
                </a:lnTo>
                <a:lnTo>
                  <a:pt x="502" y="1225"/>
                </a:lnTo>
                <a:lnTo>
                  <a:pt x="502" y="1227"/>
                </a:lnTo>
                <a:lnTo>
                  <a:pt x="502" y="1227"/>
                </a:lnTo>
                <a:lnTo>
                  <a:pt x="500" y="1227"/>
                </a:lnTo>
                <a:lnTo>
                  <a:pt x="500" y="1227"/>
                </a:lnTo>
                <a:lnTo>
                  <a:pt x="500" y="1228"/>
                </a:lnTo>
                <a:lnTo>
                  <a:pt x="500" y="1228"/>
                </a:lnTo>
                <a:lnTo>
                  <a:pt x="500" y="1230"/>
                </a:lnTo>
                <a:lnTo>
                  <a:pt x="500" y="1230"/>
                </a:lnTo>
                <a:lnTo>
                  <a:pt x="500" y="1230"/>
                </a:lnTo>
                <a:lnTo>
                  <a:pt x="499" y="1230"/>
                </a:lnTo>
                <a:lnTo>
                  <a:pt x="499" y="1230"/>
                </a:lnTo>
                <a:lnTo>
                  <a:pt x="498" y="1230"/>
                </a:lnTo>
                <a:lnTo>
                  <a:pt x="498" y="1230"/>
                </a:lnTo>
                <a:lnTo>
                  <a:pt x="498" y="1230"/>
                </a:lnTo>
                <a:lnTo>
                  <a:pt x="496" y="1230"/>
                </a:lnTo>
                <a:lnTo>
                  <a:pt x="496" y="1230"/>
                </a:lnTo>
                <a:lnTo>
                  <a:pt x="496" y="1230"/>
                </a:lnTo>
                <a:lnTo>
                  <a:pt x="495" y="1230"/>
                </a:lnTo>
                <a:lnTo>
                  <a:pt x="495" y="1228"/>
                </a:lnTo>
                <a:lnTo>
                  <a:pt x="495" y="1228"/>
                </a:lnTo>
                <a:lnTo>
                  <a:pt x="495" y="1228"/>
                </a:lnTo>
                <a:lnTo>
                  <a:pt x="494" y="1228"/>
                </a:lnTo>
                <a:lnTo>
                  <a:pt x="494" y="1228"/>
                </a:lnTo>
                <a:lnTo>
                  <a:pt x="492" y="1228"/>
                </a:lnTo>
                <a:lnTo>
                  <a:pt x="492" y="1228"/>
                </a:lnTo>
                <a:lnTo>
                  <a:pt x="492" y="1228"/>
                </a:lnTo>
                <a:lnTo>
                  <a:pt x="491" y="1228"/>
                </a:lnTo>
                <a:lnTo>
                  <a:pt x="491" y="1227"/>
                </a:lnTo>
                <a:lnTo>
                  <a:pt x="489" y="1227"/>
                </a:lnTo>
                <a:lnTo>
                  <a:pt x="489" y="1227"/>
                </a:lnTo>
                <a:lnTo>
                  <a:pt x="489" y="1227"/>
                </a:lnTo>
                <a:lnTo>
                  <a:pt x="489" y="1227"/>
                </a:lnTo>
                <a:lnTo>
                  <a:pt x="489" y="1227"/>
                </a:lnTo>
                <a:lnTo>
                  <a:pt x="488" y="1227"/>
                </a:lnTo>
                <a:lnTo>
                  <a:pt x="488" y="1227"/>
                </a:lnTo>
                <a:lnTo>
                  <a:pt x="488" y="1225"/>
                </a:lnTo>
                <a:lnTo>
                  <a:pt x="487" y="1225"/>
                </a:lnTo>
                <a:lnTo>
                  <a:pt x="487" y="1225"/>
                </a:lnTo>
                <a:lnTo>
                  <a:pt x="487" y="1225"/>
                </a:lnTo>
                <a:lnTo>
                  <a:pt x="487" y="1224"/>
                </a:lnTo>
                <a:lnTo>
                  <a:pt x="487" y="1224"/>
                </a:lnTo>
                <a:lnTo>
                  <a:pt x="485" y="1224"/>
                </a:lnTo>
                <a:lnTo>
                  <a:pt x="485" y="1224"/>
                </a:lnTo>
                <a:lnTo>
                  <a:pt x="485" y="1223"/>
                </a:lnTo>
                <a:lnTo>
                  <a:pt x="485" y="1223"/>
                </a:lnTo>
                <a:lnTo>
                  <a:pt x="485" y="1223"/>
                </a:lnTo>
                <a:lnTo>
                  <a:pt x="485" y="1221"/>
                </a:lnTo>
                <a:lnTo>
                  <a:pt x="485" y="1221"/>
                </a:lnTo>
                <a:lnTo>
                  <a:pt x="485" y="1221"/>
                </a:lnTo>
                <a:lnTo>
                  <a:pt x="484" y="1221"/>
                </a:lnTo>
                <a:lnTo>
                  <a:pt x="484" y="1221"/>
                </a:lnTo>
                <a:lnTo>
                  <a:pt x="484" y="1220"/>
                </a:lnTo>
                <a:lnTo>
                  <a:pt x="484" y="1220"/>
                </a:lnTo>
                <a:lnTo>
                  <a:pt x="484" y="1220"/>
                </a:lnTo>
                <a:lnTo>
                  <a:pt x="483" y="1220"/>
                </a:lnTo>
                <a:lnTo>
                  <a:pt x="483" y="1220"/>
                </a:lnTo>
                <a:lnTo>
                  <a:pt x="481" y="1220"/>
                </a:lnTo>
                <a:lnTo>
                  <a:pt x="481" y="1220"/>
                </a:lnTo>
                <a:lnTo>
                  <a:pt x="481" y="1220"/>
                </a:lnTo>
                <a:lnTo>
                  <a:pt x="481" y="1220"/>
                </a:lnTo>
                <a:lnTo>
                  <a:pt x="480" y="1220"/>
                </a:lnTo>
                <a:lnTo>
                  <a:pt x="480" y="1220"/>
                </a:lnTo>
                <a:lnTo>
                  <a:pt x="478" y="1220"/>
                </a:lnTo>
                <a:lnTo>
                  <a:pt x="478" y="1220"/>
                </a:lnTo>
                <a:lnTo>
                  <a:pt x="478" y="1220"/>
                </a:lnTo>
                <a:lnTo>
                  <a:pt x="477" y="1221"/>
                </a:lnTo>
                <a:lnTo>
                  <a:pt x="477" y="1221"/>
                </a:lnTo>
                <a:lnTo>
                  <a:pt x="477" y="1221"/>
                </a:lnTo>
                <a:lnTo>
                  <a:pt x="476" y="1221"/>
                </a:lnTo>
                <a:lnTo>
                  <a:pt x="476" y="1221"/>
                </a:lnTo>
                <a:lnTo>
                  <a:pt x="476" y="1221"/>
                </a:lnTo>
                <a:lnTo>
                  <a:pt x="476" y="1223"/>
                </a:lnTo>
                <a:lnTo>
                  <a:pt x="476" y="1223"/>
                </a:lnTo>
                <a:lnTo>
                  <a:pt x="474" y="1223"/>
                </a:lnTo>
                <a:lnTo>
                  <a:pt x="474" y="1223"/>
                </a:lnTo>
                <a:lnTo>
                  <a:pt x="474" y="1223"/>
                </a:lnTo>
                <a:lnTo>
                  <a:pt x="474" y="1224"/>
                </a:lnTo>
                <a:lnTo>
                  <a:pt x="474" y="1224"/>
                </a:lnTo>
                <a:lnTo>
                  <a:pt x="474" y="1224"/>
                </a:lnTo>
                <a:lnTo>
                  <a:pt x="473" y="1225"/>
                </a:lnTo>
                <a:lnTo>
                  <a:pt x="473" y="1225"/>
                </a:lnTo>
                <a:lnTo>
                  <a:pt x="473" y="1225"/>
                </a:lnTo>
                <a:lnTo>
                  <a:pt x="473" y="1225"/>
                </a:lnTo>
                <a:lnTo>
                  <a:pt x="472" y="1225"/>
                </a:lnTo>
                <a:lnTo>
                  <a:pt x="472" y="1225"/>
                </a:lnTo>
                <a:lnTo>
                  <a:pt x="472" y="1227"/>
                </a:lnTo>
                <a:lnTo>
                  <a:pt x="470" y="1227"/>
                </a:lnTo>
                <a:lnTo>
                  <a:pt x="470" y="1227"/>
                </a:lnTo>
                <a:lnTo>
                  <a:pt x="470" y="1227"/>
                </a:lnTo>
                <a:lnTo>
                  <a:pt x="470" y="1227"/>
                </a:lnTo>
                <a:lnTo>
                  <a:pt x="470" y="1227"/>
                </a:lnTo>
                <a:lnTo>
                  <a:pt x="469" y="1227"/>
                </a:lnTo>
                <a:lnTo>
                  <a:pt x="470" y="1228"/>
                </a:lnTo>
                <a:lnTo>
                  <a:pt x="470" y="1228"/>
                </a:lnTo>
                <a:lnTo>
                  <a:pt x="469" y="1230"/>
                </a:lnTo>
                <a:lnTo>
                  <a:pt x="469" y="1230"/>
                </a:lnTo>
                <a:lnTo>
                  <a:pt x="469" y="1230"/>
                </a:lnTo>
                <a:lnTo>
                  <a:pt x="469" y="1230"/>
                </a:lnTo>
                <a:lnTo>
                  <a:pt x="468" y="1230"/>
                </a:lnTo>
                <a:lnTo>
                  <a:pt x="468" y="1230"/>
                </a:lnTo>
                <a:lnTo>
                  <a:pt x="468" y="1231"/>
                </a:lnTo>
                <a:lnTo>
                  <a:pt x="468" y="1231"/>
                </a:lnTo>
                <a:lnTo>
                  <a:pt x="468" y="1232"/>
                </a:lnTo>
                <a:lnTo>
                  <a:pt x="468" y="1232"/>
                </a:lnTo>
                <a:lnTo>
                  <a:pt x="466" y="1232"/>
                </a:lnTo>
                <a:lnTo>
                  <a:pt x="466" y="1232"/>
                </a:lnTo>
                <a:lnTo>
                  <a:pt x="466" y="1232"/>
                </a:lnTo>
                <a:lnTo>
                  <a:pt x="466" y="1234"/>
                </a:lnTo>
                <a:lnTo>
                  <a:pt x="466" y="1234"/>
                </a:lnTo>
                <a:lnTo>
                  <a:pt x="466" y="1235"/>
                </a:lnTo>
                <a:lnTo>
                  <a:pt x="466" y="1235"/>
                </a:lnTo>
                <a:lnTo>
                  <a:pt x="466" y="1235"/>
                </a:lnTo>
                <a:lnTo>
                  <a:pt x="466" y="1235"/>
                </a:lnTo>
                <a:lnTo>
                  <a:pt x="466" y="1236"/>
                </a:lnTo>
                <a:lnTo>
                  <a:pt x="465" y="1236"/>
                </a:lnTo>
                <a:lnTo>
                  <a:pt x="465" y="1236"/>
                </a:lnTo>
                <a:lnTo>
                  <a:pt x="465" y="1236"/>
                </a:lnTo>
                <a:lnTo>
                  <a:pt x="465" y="1238"/>
                </a:lnTo>
                <a:lnTo>
                  <a:pt x="465" y="1238"/>
                </a:lnTo>
                <a:lnTo>
                  <a:pt x="465" y="1238"/>
                </a:lnTo>
                <a:lnTo>
                  <a:pt x="463" y="1238"/>
                </a:lnTo>
                <a:lnTo>
                  <a:pt x="463" y="1238"/>
                </a:lnTo>
                <a:lnTo>
                  <a:pt x="462" y="1238"/>
                </a:lnTo>
                <a:lnTo>
                  <a:pt x="462" y="1238"/>
                </a:lnTo>
                <a:lnTo>
                  <a:pt x="462" y="1238"/>
                </a:lnTo>
                <a:lnTo>
                  <a:pt x="462" y="1238"/>
                </a:lnTo>
                <a:lnTo>
                  <a:pt x="461" y="1238"/>
                </a:lnTo>
                <a:lnTo>
                  <a:pt x="461" y="1239"/>
                </a:lnTo>
                <a:lnTo>
                  <a:pt x="461" y="1239"/>
                </a:lnTo>
                <a:lnTo>
                  <a:pt x="459" y="1239"/>
                </a:lnTo>
                <a:lnTo>
                  <a:pt x="459" y="1238"/>
                </a:lnTo>
                <a:lnTo>
                  <a:pt x="459" y="1238"/>
                </a:lnTo>
                <a:lnTo>
                  <a:pt x="459" y="1238"/>
                </a:lnTo>
                <a:lnTo>
                  <a:pt x="459" y="1239"/>
                </a:lnTo>
                <a:lnTo>
                  <a:pt x="458" y="1239"/>
                </a:lnTo>
                <a:lnTo>
                  <a:pt x="458" y="1239"/>
                </a:lnTo>
                <a:lnTo>
                  <a:pt x="457" y="1239"/>
                </a:lnTo>
                <a:lnTo>
                  <a:pt x="457" y="1239"/>
                </a:lnTo>
                <a:lnTo>
                  <a:pt x="457" y="1239"/>
                </a:lnTo>
                <a:lnTo>
                  <a:pt x="457" y="1238"/>
                </a:lnTo>
                <a:lnTo>
                  <a:pt x="457" y="1238"/>
                </a:lnTo>
                <a:lnTo>
                  <a:pt x="457" y="1239"/>
                </a:lnTo>
                <a:lnTo>
                  <a:pt x="455" y="1239"/>
                </a:lnTo>
                <a:lnTo>
                  <a:pt x="455" y="1239"/>
                </a:lnTo>
                <a:lnTo>
                  <a:pt x="455" y="1239"/>
                </a:lnTo>
                <a:lnTo>
                  <a:pt x="454" y="1239"/>
                </a:lnTo>
                <a:lnTo>
                  <a:pt x="454" y="1239"/>
                </a:lnTo>
                <a:lnTo>
                  <a:pt x="454" y="1239"/>
                </a:lnTo>
                <a:lnTo>
                  <a:pt x="452" y="1239"/>
                </a:lnTo>
                <a:lnTo>
                  <a:pt x="452" y="1239"/>
                </a:lnTo>
                <a:lnTo>
                  <a:pt x="451" y="1239"/>
                </a:lnTo>
                <a:lnTo>
                  <a:pt x="451" y="1240"/>
                </a:lnTo>
                <a:lnTo>
                  <a:pt x="451" y="1240"/>
                </a:lnTo>
                <a:lnTo>
                  <a:pt x="450" y="1240"/>
                </a:lnTo>
                <a:lnTo>
                  <a:pt x="450" y="1240"/>
                </a:lnTo>
                <a:lnTo>
                  <a:pt x="448" y="1242"/>
                </a:lnTo>
                <a:lnTo>
                  <a:pt x="448" y="1242"/>
                </a:lnTo>
                <a:lnTo>
                  <a:pt x="448" y="1242"/>
                </a:lnTo>
                <a:lnTo>
                  <a:pt x="448" y="1242"/>
                </a:lnTo>
                <a:lnTo>
                  <a:pt x="447" y="1242"/>
                </a:lnTo>
                <a:lnTo>
                  <a:pt x="447" y="1242"/>
                </a:lnTo>
                <a:lnTo>
                  <a:pt x="446" y="1242"/>
                </a:lnTo>
                <a:lnTo>
                  <a:pt x="446" y="1242"/>
                </a:lnTo>
                <a:lnTo>
                  <a:pt x="446" y="1243"/>
                </a:lnTo>
                <a:lnTo>
                  <a:pt x="446" y="1243"/>
                </a:lnTo>
                <a:lnTo>
                  <a:pt x="446" y="1243"/>
                </a:lnTo>
                <a:lnTo>
                  <a:pt x="446" y="1243"/>
                </a:lnTo>
                <a:lnTo>
                  <a:pt x="446" y="1245"/>
                </a:lnTo>
                <a:lnTo>
                  <a:pt x="444" y="1245"/>
                </a:lnTo>
                <a:lnTo>
                  <a:pt x="444" y="1246"/>
                </a:lnTo>
                <a:lnTo>
                  <a:pt x="444" y="1246"/>
                </a:lnTo>
                <a:lnTo>
                  <a:pt x="444" y="1246"/>
                </a:lnTo>
                <a:lnTo>
                  <a:pt x="444" y="1247"/>
                </a:lnTo>
                <a:lnTo>
                  <a:pt x="444" y="1247"/>
                </a:lnTo>
                <a:lnTo>
                  <a:pt x="444" y="1247"/>
                </a:lnTo>
                <a:lnTo>
                  <a:pt x="443" y="1247"/>
                </a:lnTo>
                <a:lnTo>
                  <a:pt x="443" y="1249"/>
                </a:lnTo>
                <a:lnTo>
                  <a:pt x="443" y="1249"/>
                </a:lnTo>
                <a:lnTo>
                  <a:pt x="443" y="1249"/>
                </a:lnTo>
                <a:lnTo>
                  <a:pt x="443" y="1249"/>
                </a:lnTo>
                <a:lnTo>
                  <a:pt x="443" y="1250"/>
                </a:lnTo>
                <a:lnTo>
                  <a:pt x="443" y="1250"/>
                </a:lnTo>
                <a:lnTo>
                  <a:pt x="443" y="1251"/>
                </a:lnTo>
                <a:lnTo>
                  <a:pt x="443" y="1251"/>
                </a:lnTo>
                <a:lnTo>
                  <a:pt x="443" y="1251"/>
                </a:lnTo>
                <a:lnTo>
                  <a:pt x="442" y="1251"/>
                </a:lnTo>
                <a:lnTo>
                  <a:pt x="442" y="1253"/>
                </a:lnTo>
                <a:lnTo>
                  <a:pt x="442" y="1253"/>
                </a:lnTo>
                <a:lnTo>
                  <a:pt x="442" y="1253"/>
                </a:lnTo>
                <a:lnTo>
                  <a:pt x="442" y="1254"/>
                </a:lnTo>
                <a:lnTo>
                  <a:pt x="442" y="1254"/>
                </a:lnTo>
                <a:lnTo>
                  <a:pt x="442" y="1254"/>
                </a:lnTo>
                <a:lnTo>
                  <a:pt x="440" y="1254"/>
                </a:lnTo>
                <a:lnTo>
                  <a:pt x="440" y="1255"/>
                </a:lnTo>
                <a:lnTo>
                  <a:pt x="440" y="1255"/>
                </a:lnTo>
                <a:lnTo>
                  <a:pt x="440" y="1255"/>
                </a:lnTo>
                <a:lnTo>
                  <a:pt x="440" y="1257"/>
                </a:lnTo>
                <a:lnTo>
                  <a:pt x="440" y="1257"/>
                </a:lnTo>
                <a:lnTo>
                  <a:pt x="440" y="1257"/>
                </a:lnTo>
                <a:lnTo>
                  <a:pt x="440" y="1257"/>
                </a:lnTo>
                <a:lnTo>
                  <a:pt x="440" y="1258"/>
                </a:lnTo>
                <a:lnTo>
                  <a:pt x="440" y="1258"/>
                </a:lnTo>
                <a:lnTo>
                  <a:pt x="440" y="1258"/>
                </a:lnTo>
                <a:lnTo>
                  <a:pt x="440" y="1260"/>
                </a:lnTo>
                <a:lnTo>
                  <a:pt x="440" y="1260"/>
                </a:lnTo>
                <a:lnTo>
                  <a:pt x="440" y="1260"/>
                </a:lnTo>
                <a:lnTo>
                  <a:pt x="439" y="1260"/>
                </a:lnTo>
                <a:lnTo>
                  <a:pt x="439" y="1261"/>
                </a:lnTo>
                <a:lnTo>
                  <a:pt x="439" y="1261"/>
                </a:lnTo>
                <a:lnTo>
                  <a:pt x="439" y="1261"/>
                </a:lnTo>
                <a:lnTo>
                  <a:pt x="437" y="1261"/>
                </a:lnTo>
                <a:lnTo>
                  <a:pt x="437" y="1262"/>
                </a:lnTo>
                <a:lnTo>
                  <a:pt x="437" y="1262"/>
                </a:lnTo>
                <a:lnTo>
                  <a:pt x="437" y="1262"/>
                </a:lnTo>
                <a:lnTo>
                  <a:pt x="437" y="1262"/>
                </a:lnTo>
                <a:lnTo>
                  <a:pt x="437" y="1264"/>
                </a:lnTo>
                <a:lnTo>
                  <a:pt x="437" y="1264"/>
                </a:lnTo>
                <a:lnTo>
                  <a:pt x="437" y="1264"/>
                </a:lnTo>
                <a:lnTo>
                  <a:pt x="437" y="1265"/>
                </a:lnTo>
                <a:lnTo>
                  <a:pt x="439" y="1265"/>
                </a:lnTo>
                <a:lnTo>
                  <a:pt x="439" y="1265"/>
                </a:lnTo>
                <a:lnTo>
                  <a:pt x="437" y="1265"/>
                </a:lnTo>
                <a:lnTo>
                  <a:pt x="437" y="1266"/>
                </a:lnTo>
                <a:lnTo>
                  <a:pt x="437" y="1266"/>
                </a:lnTo>
                <a:lnTo>
                  <a:pt x="437" y="1268"/>
                </a:lnTo>
                <a:lnTo>
                  <a:pt x="437" y="1268"/>
                </a:lnTo>
                <a:lnTo>
                  <a:pt x="437" y="1268"/>
                </a:lnTo>
                <a:lnTo>
                  <a:pt x="437" y="1268"/>
                </a:lnTo>
                <a:lnTo>
                  <a:pt x="437" y="1268"/>
                </a:lnTo>
                <a:lnTo>
                  <a:pt x="436" y="1268"/>
                </a:lnTo>
                <a:lnTo>
                  <a:pt x="436" y="1268"/>
                </a:lnTo>
                <a:lnTo>
                  <a:pt x="435" y="1268"/>
                </a:lnTo>
                <a:lnTo>
                  <a:pt x="435" y="1268"/>
                </a:lnTo>
                <a:lnTo>
                  <a:pt x="435" y="1269"/>
                </a:lnTo>
                <a:lnTo>
                  <a:pt x="435" y="1269"/>
                </a:lnTo>
                <a:lnTo>
                  <a:pt x="435" y="1269"/>
                </a:lnTo>
                <a:lnTo>
                  <a:pt x="433" y="1269"/>
                </a:lnTo>
                <a:lnTo>
                  <a:pt x="433" y="1271"/>
                </a:lnTo>
                <a:lnTo>
                  <a:pt x="433" y="1271"/>
                </a:lnTo>
                <a:lnTo>
                  <a:pt x="433" y="1271"/>
                </a:lnTo>
                <a:lnTo>
                  <a:pt x="432" y="1271"/>
                </a:lnTo>
                <a:lnTo>
                  <a:pt x="432" y="1271"/>
                </a:lnTo>
                <a:lnTo>
                  <a:pt x="432" y="1271"/>
                </a:lnTo>
                <a:lnTo>
                  <a:pt x="432" y="1271"/>
                </a:lnTo>
                <a:lnTo>
                  <a:pt x="431" y="1271"/>
                </a:lnTo>
                <a:lnTo>
                  <a:pt x="431" y="1271"/>
                </a:lnTo>
                <a:lnTo>
                  <a:pt x="431" y="1271"/>
                </a:lnTo>
                <a:lnTo>
                  <a:pt x="429" y="1271"/>
                </a:lnTo>
                <a:lnTo>
                  <a:pt x="429" y="1272"/>
                </a:lnTo>
                <a:lnTo>
                  <a:pt x="429" y="1272"/>
                </a:lnTo>
                <a:lnTo>
                  <a:pt x="429" y="1273"/>
                </a:lnTo>
                <a:lnTo>
                  <a:pt x="429" y="1273"/>
                </a:lnTo>
                <a:lnTo>
                  <a:pt x="429" y="1273"/>
                </a:lnTo>
                <a:lnTo>
                  <a:pt x="429" y="1273"/>
                </a:lnTo>
                <a:lnTo>
                  <a:pt x="429" y="1275"/>
                </a:lnTo>
                <a:lnTo>
                  <a:pt x="429" y="1275"/>
                </a:lnTo>
                <a:lnTo>
                  <a:pt x="429" y="1276"/>
                </a:lnTo>
                <a:lnTo>
                  <a:pt x="429" y="1276"/>
                </a:lnTo>
                <a:lnTo>
                  <a:pt x="431" y="1276"/>
                </a:lnTo>
                <a:lnTo>
                  <a:pt x="431" y="1276"/>
                </a:lnTo>
                <a:lnTo>
                  <a:pt x="431" y="1276"/>
                </a:lnTo>
                <a:lnTo>
                  <a:pt x="431" y="1276"/>
                </a:lnTo>
                <a:lnTo>
                  <a:pt x="431" y="1277"/>
                </a:lnTo>
                <a:lnTo>
                  <a:pt x="431" y="1277"/>
                </a:lnTo>
                <a:lnTo>
                  <a:pt x="431" y="1277"/>
                </a:lnTo>
                <a:lnTo>
                  <a:pt x="431" y="1277"/>
                </a:lnTo>
                <a:lnTo>
                  <a:pt x="431" y="1279"/>
                </a:lnTo>
                <a:lnTo>
                  <a:pt x="432" y="1279"/>
                </a:lnTo>
                <a:lnTo>
                  <a:pt x="432" y="1279"/>
                </a:lnTo>
                <a:lnTo>
                  <a:pt x="432" y="1280"/>
                </a:lnTo>
                <a:lnTo>
                  <a:pt x="432" y="1280"/>
                </a:lnTo>
                <a:lnTo>
                  <a:pt x="432" y="1281"/>
                </a:lnTo>
                <a:lnTo>
                  <a:pt x="432" y="1281"/>
                </a:lnTo>
                <a:lnTo>
                  <a:pt x="432" y="1281"/>
                </a:lnTo>
                <a:lnTo>
                  <a:pt x="431" y="1281"/>
                </a:lnTo>
                <a:lnTo>
                  <a:pt x="431" y="1283"/>
                </a:lnTo>
                <a:lnTo>
                  <a:pt x="431" y="1283"/>
                </a:lnTo>
                <a:lnTo>
                  <a:pt x="431" y="1283"/>
                </a:lnTo>
                <a:lnTo>
                  <a:pt x="431" y="1284"/>
                </a:lnTo>
                <a:lnTo>
                  <a:pt x="431" y="1284"/>
                </a:lnTo>
                <a:lnTo>
                  <a:pt x="431" y="1284"/>
                </a:lnTo>
                <a:lnTo>
                  <a:pt x="431" y="1284"/>
                </a:lnTo>
                <a:lnTo>
                  <a:pt x="432" y="1284"/>
                </a:lnTo>
                <a:lnTo>
                  <a:pt x="432" y="1286"/>
                </a:lnTo>
                <a:lnTo>
                  <a:pt x="432" y="1286"/>
                </a:lnTo>
                <a:lnTo>
                  <a:pt x="432" y="1286"/>
                </a:lnTo>
                <a:lnTo>
                  <a:pt x="432" y="1287"/>
                </a:lnTo>
                <a:lnTo>
                  <a:pt x="432" y="1287"/>
                </a:lnTo>
                <a:lnTo>
                  <a:pt x="432" y="1287"/>
                </a:lnTo>
                <a:lnTo>
                  <a:pt x="433" y="1288"/>
                </a:lnTo>
                <a:lnTo>
                  <a:pt x="433" y="1288"/>
                </a:lnTo>
                <a:lnTo>
                  <a:pt x="433" y="1290"/>
                </a:lnTo>
                <a:lnTo>
                  <a:pt x="433" y="1290"/>
                </a:lnTo>
                <a:lnTo>
                  <a:pt x="435" y="1290"/>
                </a:lnTo>
                <a:lnTo>
                  <a:pt x="435" y="1291"/>
                </a:lnTo>
                <a:lnTo>
                  <a:pt x="435" y="1291"/>
                </a:lnTo>
                <a:lnTo>
                  <a:pt x="435" y="1291"/>
                </a:lnTo>
                <a:lnTo>
                  <a:pt x="436" y="1291"/>
                </a:lnTo>
                <a:lnTo>
                  <a:pt x="436" y="1291"/>
                </a:lnTo>
                <a:lnTo>
                  <a:pt x="435" y="1291"/>
                </a:lnTo>
                <a:lnTo>
                  <a:pt x="435" y="1292"/>
                </a:lnTo>
                <a:lnTo>
                  <a:pt x="435" y="1292"/>
                </a:lnTo>
                <a:lnTo>
                  <a:pt x="435" y="1292"/>
                </a:lnTo>
                <a:lnTo>
                  <a:pt x="435" y="1292"/>
                </a:lnTo>
                <a:lnTo>
                  <a:pt x="435" y="1292"/>
                </a:lnTo>
                <a:lnTo>
                  <a:pt x="433" y="1292"/>
                </a:lnTo>
                <a:lnTo>
                  <a:pt x="433" y="1294"/>
                </a:lnTo>
                <a:lnTo>
                  <a:pt x="433" y="1294"/>
                </a:lnTo>
                <a:lnTo>
                  <a:pt x="435" y="1295"/>
                </a:lnTo>
                <a:lnTo>
                  <a:pt x="435" y="1295"/>
                </a:lnTo>
                <a:lnTo>
                  <a:pt x="435" y="1295"/>
                </a:lnTo>
                <a:lnTo>
                  <a:pt x="435" y="1295"/>
                </a:lnTo>
                <a:lnTo>
                  <a:pt x="435" y="1295"/>
                </a:lnTo>
                <a:lnTo>
                  <a:pt x="435" y="1297"/>
                </a:lnTo>
                <a:lnTo>
                  <a:pt x="435" y="1297"/>
                </a:lnTo>
                <a:lnTo>
                  <a:pt x="435" y="1298"/>
                </a:lnTo>
                <a:lnTo>
                  <a:pt x="435" y="1298"/>
                </a:lnTo>
                <a:lnTo>
                  <a:pt x="435" y="1298"/>
                </a:lnTo>
                <a:lnTo>
                  <a:pt x="435" y="1298"/>
                </a:lnTo>
                <a:lnTo>
                  <a:pt x="435" y="1299"/>
                </a:lnTo>
                <a:lnTo>
                  <a:pt x="435" y="1299"/>
                </a:lnTo>
                <a:lnTo>
                  <a:pt x="435" y="1299"/>
                </a:lnTo>
                <a:lnTo>
                  <a:pt x="435" y="1301"/>
                </a:lnTo>
                <a:lnTo>
                  <a:pt x="433" y="1301"/>
                </a:lnTo>
                <a:lnTo>
                  <a:pt x="433" y="1301"/>
                </a:lnTo>
                <a:lnTo>
                  <a:pt x="433" y="1301"/>
                </a:lnTo>
                <a:lnTo>
                  <a:pt x="435" y="1301"/>
                </a:lnTo>
                <a:lnTo>
                  <a:pt x="435" y="1301"/>
                </a:lnTo>
                <a:lnTo>
                  <a:pt x="435" y="1301"/>
                </a:lnTo>
                <a:lnTo>
                  <a:pt x="435" y="1301"/>
                </a:lnTo>
                <a:lnTo>
                  <a:pt x="435" y="1301"/>
                </a:lnTo>
                <a:lnTo>
                  <a:pt x="435" y="1302"/>
                </a:lnTo>
                <a:lnTo>
                  <a:pt x="435" y="1302"/>
                </a:lnTo>
                <a:lnTo>
                  <a:pt x="435" y="1303"/>
                </a:lnTo>
                <a:lnTo>
                  <a:pt x="435" y="1303"/>
                </a:lnTo>
                <a:lnTo>
                  <a:pt x="435" y="1303"/>
                </a:lnTo>
                <a:lnTo>
                  <a:pt x="435" y="1303"/>
                </a:lnTo>
                <a:lnTo>
                  <a:pt x="435" y="1305"/>
                </a:lnTo>
                <a:lnTo>
                  <a:pt x="435" y="1305"/>
                </a:lnTo>
                <a:lnTo>
                  <a:pt x="435" y="1305"/>
                </a:lnTo>
                <a:lnTo>
                  <a:pt x="435" y="1306"/>
                </a:lnTo>
                <a:lnTo>
                  <a:pt x="435" y="1306"/>
                </a:lnTo>
                <a:lnTo>
                  <a:pt x="435" y="1306"/>
                </a:lnTo>
                <a:lnTo>
                  <a:pt x="435" y="1306"/>
                </a:lnTo>
                <a:lnTo>
                  <a:pt x="433" y="1306"/>
                </a:lnTo>
                <a:lnTo>
                  <a:pt x="433" y="1306"/>
                </a:lnTo>
                <a:lnTo>
                  <a:pt x="433" y="1307"/>
                </a:lnTo>
                <a:lnTo>
                  <a:pt x="432" y="1307"/>
                </a:lnTo>
                <a:lnTo>
                  <a:pt x="433" y="1307"/>
                </a:lnTo>
                <a:lnTo>
                  <a:pt x="433" y="1309"/>
                </a:lnTo>
                <a:lnTo>
                  <a:pt x="432" y="1309"/>
                </a:lnTo>
                <a:lnTo>
                  <a:pt x="432" y="1309"/>
                </a:lnTo>
                <a:lnTo>
                  <a:pt x="432" y="1309"/>
                </a:lnTo>
                <a:lnTo>
                  <a:pt x="432" y="1309"/>
                </a:lnTo>
                <a:lnTo>
                  <a:pt x="431" y="1309"/>
                </a:lnTo>
                <a:lnTo>
                  <a:pt x="431" y="1309"/>
                </a:lnTo>
                <a:lnTo>
                  <a:pt x="431" y="1309"/>
                </a:lnTo>
                <a:lnTo>
                  <a:pt x="429" y="1309"/>
                </a:lnTo>
                <a:lnTo>
                  <a:pt x="429" y="1309"/>
                </a:lnTo>
                <a:lnTo>
                  <a:pt x="429" y="1310"/>
                </a:lnTo>
                <a:lnTo>
                  <a:pt x="429" y="1310"/>
                </a:lnTo>
                <a:lnTo>
                  <a:pt x="429" y="1310"/>
                </a:lnTo>
                <a:lnTo>
                  <a:pt x="429" y="1312"/>
                </a:lnTo>
                <a:lnTo>
                  <a:pt x="429" y="1312"/>
                </a:lnTo>
                <a:lnTo>
                  <a:pt x="429" y="1312"/>
                </a:lnTo>
                <a:lnTo>
                  <a:pt x="429" y="1312"/>
                </a:lnTo>
                <a:lnTo>
                  <a:pt x="429" y="1312"/>
                </a:lnTo>
                <a:lnTo>
                  <a:pt x="428" y="1312"/>
                </a:lnTo>
                <a:lnTo>
                  <a:pt x="428" y="1312"/>
                </a:lnTo>
                <a:lnTo>
                  <a:pt x="428" y="1313"/>
                </a:lnTo>
                <a:lnTo>
                  <a:pt x="428" y="1313"/>
                </a:lnTo>
                <a:lnTo>
                  <a:pt x="428" y="1314"/>
                </a:lnTo>
                <a:lnTo>
                  <a:pt x="426" y="1314"/>
                </a:lnTo>
                <a:lnTo>
                  <a:pt x="426" y="1314"/>
                </a:lnTo>
                <a:lnTo>
                  <a:pt x="426" y="1314"/>
                </a:lnTo>
                <a:lnTo>
                  <a:pt x="425" y="1314"/>
                </a:lnTo>
                <a:lnTo>
                  <a:pt x="425" y="1314"/>
                </a:lnTo>
                <a:lnTo>
                  <a:pt x="426" y="1316"/>
                </a:lnTo>
                <a:lnTo>
                  <a:pt x="426" y="1316"/>
                </a:lnTo>
                <a:lnTo>
                  <a:pt x="425" y="1316"/>
                </a:lnTo>
                <a:lnTo>
                  <a:pt x="425" y="1317"/>
                </a:lnTo>
                <a:lnTo>
                  <a:pt x="424" y="1317"/>
                </a:lnTo>
                <a:lnTo>
                  <a:pt x="424" y="1317"/>
                </a:lnTo>
                <a:lnTo>
                  <a:pt x="424" y="1317"/>
                </a:lnTo>
                <a:lnTo>
                  <a:pt x="424" y="1317"/>
                </a:lnTo>
                <a:lnTo>
                  <a:pt x="424" y="1318"/>
                </a:lnTo>
                <a:lnTo>
                  <a:pt x="424" y="1318"/>
                </a:lnTo>
                <a:lnTo>
                  <a:pt x="425" y="1318"/>
                </a:lnTo>
                <a:lnTo>
                  <a:pt x="424" y="1320"/>
                </a:lnTo>
                <a:lnTo>
                  <a:pt x="424" y="1320"/>
                </a:lnTo>
                <a:lnTo>
                  <a:pt x="424" y="1320"/>
                </a:lnTo>
                <a:lnTo>
                  <a:pt x="422" y="1320"/>
                </a:lnTo>
                <a:lnTo>
                  <a:pt x="424" y="1320"/>
                </a:lnTo>
                <a:lnTo>
                  <a:pt x="424" y="1320"/>
                </a:lnTo>
                <a:lnTo>
                  <a:pt x="424" y="1321"/>
                </a:lnTo>
                <a:lnTo>
                  <a:pt x="424" y="1321"/>
                </a:lnTo>
                <a:lnTo>
                  <a:pt x="422" y="1321"/>
                </a:lnTo>
                <a:lnTo>
                  <a:pt x="422" y="1321"/>
                </a:lnTo>
                <a:lnTo>
                  <a:pt x="421" y="1321"/>
                </a:lnTo>
                <a:lnTo>
                  <a:pt x="421" y="1321"/>
                </a:lnTo>
                <a:lnTo>
                  <a:pt x="421" y="1323"/>
                </a:lnTo>
                <a:lnTo>
                  <a:pt x="421" y="1323"/>
                </a:lnTo>
                <a:lnTo>
                  <a:pt x="421" y="1323"/>
                </a:lnTo>
                <a:lnTo>
                  <a:pt x="421" y="1323"/>
                </a:lnTo>
                <a:lnTo>
                  <a:pt x="420" y="1323"/>
                </a:lnTo>
                <a:lnTo>
                  <a:pt x="420" y="1323"/>
                </a:lnTo>
                <a:lnTo>
                  <a:pt x="420" y="1324"/>
                </a:lnTo>
                <a:lnTo>
                  <a:pt x="420" y="1324"/>
                </a:lnTo>
                <a:lnTo>
                  <a:pt x="418" y="1324"/>
                </a:lnTo>
                <a:lnTo>
                  <a:pt x="418" y="1324"/>
                </a:lnTo>
                <a:lnTo>
                  <a:pt x="418" y="1325"/>
                </a:lnTo>
                <a:lnTo>
                  <a:pt x="418" y="1325"/>
                </a:lnTo>
                <a:lnTo>
                  <a:pt x="418" y="1325"/>
                </a:lnTo>
                <a:lnTo>
                  <a:pt x="418" y="1327"/>
                </a:lnTo>
                <a:lnTo>
                  <a:pt x="418" y="1327"/>
                </a:lnTo>
                <a:lnTo>
                  <a:pt x="418" y="1327"/>
                </a:lnTo>
                <a:lnTo>
                  <a:pt x="418" y="1328"/>
                </a:lnTo>
                <a:lnTo>
                  <a:pt x="418" y="1328"/>
                </a:lnTo>
                <a:lnTo>
                  <a:pt x="418" y="1328"/>
                </a:lnTo>
                <a:lnTo>
                  <a:pt x="418" y="1329"/>
                </a:lnTo>
                <a:lnTo>
                  <a:pt x="418" y="1329"/>
                </a:lnTo>
                <a:lnTo>
                  <a:pt x="418" y="1331"/>
                </a:lnTo>
                <a:lnTo>
                  <a:pt x="418" y="1331"/>
                </a:lnTo>
                <a:lnTo>
                  <a:pt x="418" y="1331"/>
                </a:lnTo>
                <a:lnTo>
                  <a:pt x="418" y="1332"/>
                </a:lnTo>
                <a:lnTo>
                  <a:pt x="418" y="1332"/>
                </a:lnTo>
                <a:lnTo>
                  <a:pt x="418" y="1332"/>
                </a:lnTo>
                <a:lnTo>
                  <a:pt x="417" y="1332"/>
                </a:lnTo>
                <a:lnTo>
                  <a:pt x="417" y="1333"/>
                </a:lnTo>
                <a:lnTo>
                  <a:pt x="417" y="1333"/>
                </a:lnTo>
                <a:lnTo>
                  <a:pt x="417" y="1333"/>
                </a:lnTo>
                <a:lnTo>
                  <a:pt x="417" y="1335"/>
                </a:lnTo>
                <a:lnTo>
                  <a:pt x="416" y="1335"/>
                </a:lnTo>
                <a:lnTo>
                  <a:pt x="416" y="1335"/>
                </a:lnTo>
                <a:lnTo>
                  <a:pt x="416" y="1335"/>
                </a:lnTo>
                <a:lnTo>
                  <a:pt x="416" y="1336"/>
                </a:lnTo>
                <a:lnTo>
                  <a:pt x="416" y="1336"/>
                </a:lnTo>
                <a:lnTo>
                  <a:pt x="416" y="1336"/>
                </a:lnTo>
                <a:lnTo>
                  <a:pt x="416" y="1336"/>
                </a:lnTo>
                <a:lnTo>
                  <a:pt x="416" y="1338"/>
                </a:lnTo>
                <a:lnTo>
                  <a:pt x="416" y="1338"/>
                </a:lnTo>
                <a:lnTo>
                  <a:pt x="416" y="1338"/>
                </a:lnTo>
                <a:lnTo>
                  <a:pt x="416" y="1339"/>
                </a:lnTo>
                <a:lnTo>
                  <a:pt x="416" y="1339"/>
                </a:lnTo>
                <a:lnTo>
                  <a:pt x="416" y="1339"/>
                </a:lnTo>
                <a:lnTo>
                  <a:pt x="414" y="1339"/>
                </a:lnTo>
                <a:lnTo>
                  <a:pt x="414" y="1339"/>
                </a:lnTo>
                <a:lnTo>
                  <a:pt x="414" y="1339"/>
                </a:lnTo>
                <a:lnTo>
                  <a:pt x="413" y="1339"/>
                </a:lnTo>
                <a:lnTo>
                  <a:pt x="413" y="1339"/>
                </a:lnTo>
                <a:lnTo>
                  <a:pt x="413" y="1339"/>
                </a:lnTo>
                <a:lnTo>
                  <a:pt x="413" y="1339"/>
                </a:lnTo>
                <a:lnTo>
                  <a:pt x="413" y="1339"/>
                </a:lnTo>
                <a:lnTo>
                  <a:pt x="413" y="1339"/>
                </a:lnTo>
                <a:lnTo>
                  <a:pt x="413" y="1340"/>
                </a:lnTo>
                <a:lnTo>
                  <a:pt x="413" y="1340"/>
                </a:lnTo>
                <a:lnTo>
                  <a:pt x="413" y="1340"/>
                </a:lnTo>
                <a:lnTo>
                  <a:pt x="413" y="1342"/>
                </a:lnTo>
                <a:lnTo>
                  <a:pt x="413" y="1342"/>
                </a:lnTo>
                <a:lnTo>
                  <a:pt x="411" y="1342"/>
                </a:lnTo>
                <a:lnTo>
                  <a:pt x="411" y="1342"/>
                </a:lnTo>
                <a:lnTo>
                  <a:pt x="410" y="1342"/>
                </a:lnTo>
                <a:lnTo>
                  <a:pt x="410" y="1342"/>
                </a:lnTo>
                <a:lnTo>
                  <a:pt x="411" y="1342"/>
                </a:lnTo>
                <a:lnTo>
                  <a:pt x="411" y="1343"/>
                </a:lnTo>
                <a:lnTo>
                  <a:pt x="411" y="1343"/>
                </a:lnTo>
                <a:lnTo>
                  <a:pt x="411" y="1344"/>
                </a:lnTo>
                <a:lnTo>
                  <a:pt x="410" y="1344"/>
                </a:lnTo>
                <a:lnTo>
                  <a:pt x="410" y="1344"/>
                </a:lnTo>
                <a:lnTo>
                  <a:pt x="411" y="1344"/>
                </a:lnTo>
                <a:lnTo>
                  <a:pt x="411" y="1344"/>
                </a:lnTo>
                <a:lnTo>
                  <a:pt x="411" y="1346"/>
                </a:lnTo>
                <a:lnTo>
                  <a:pt x="410" y="1346"/>
                </a:lnTo>
                <a:lnTo>
                  <a:pt x="410" y="1346"/>
                </a:lnTo>
                <a:lnTo>
                  <a:pt x="410" y="1346"/>
                </a:lnTo>
                <a:lnTo>
                  <a:pt x="410" y="1346"/>
                </a:lnTo>
                <a:lnTo>
                  <a:pt x="410" y="1346"/>
                </a:lnTo>
                <a:lnTo>
                  <a:pt x="409" y="1346"/>
                </a:lnTo>
                <a:lnTo>
                  <a:pt x="409" y="1347"/>
                </a:lnTo>
                <a:lnTo>
                  <a:pt x="409" y="1347"/>
                </a:lnTo>
                <a:lnTo>
                  <a:pt x="409" y="1347"/>
                </a:lnTo>
                <a:lnTo>
                  <a:pt x="409" y="1347"/>
                </a:lnTo>
                <a:lnTo>
                  <a:pt x="409" y="1349"/>
                </a:lnTo>
                <a:lnTo>
                  <a:pt x="409" y="1349"/>
                </a:lnTo>
                <a:lnTo>
                  <a:pt x="410" y="1349"/>
                </a:lnTo>
                <a:lnTo>
                  <a:pt x="410" y="1349"/>
                </a:lnTo>
                <a:lnTo>
                  <a:pt x="410" y="1350"/>
                </a:lnTo>
                <a:lnTo>
                  <a:pt x="409" y="1350"/>
                </a:lnTo>
                <a:lnTo>
                  <a:pt x="409" y="1350"/>
                </a:lnTo>
                <a:lnTo>
                  <a:pt x="409" y="1350"/>
                </a:lnTo>
                <a:lnTo>
                  <a:pt x="409" y="1351"/>
                </a:lnTo>
                <a:lnTo>
                  <a:pt x="409" y="1351"/>
                </a:lnTo>
                <a:lnTo>
                  <a:pt x="409" y="1351"/>
                </a:lnTo>
                <a:lnTo>
                  <a:pt x="409" y="1353"/>
                </a:lnTo>
                <a:lnTo>
                  <a:pt x="409" y="1351"/>
                </a:lnTo>
                <a:lnTo>
                  <a:pt x="407" y="1351"/>
                </a:lnTo>
                <a:lnTo>
                  <a:pt x="407" y="1351"/>
                </a:lnTo>
                <a:lnTo>
                  <a:pt x="407" y="1351"/>
                </a:lnTo>
                <a:lnTo>
                  <a:pt x="407" y="1353"/>
                </a:lnTo>
                <a:lnTo>
                  <a:pt x="407" y="1353"/>
                </a:lnTo>
                <a:lnTo>
                  <a:pt x="407" y="1353"/>
                </a:lnTo>
                <a:lnTo>
                  <a:pt x="407" y="1353"/>
                </a:lnTo>
                <a:lnTo>
                  <a:pt x="406" y="1353"/>
                </a:lnTo>
                <a:lnTo>
                  <a:pt x="406" y="1353"/>
                </a:lnTo>
                <a:lnTo>
                  <a:pt x="406" y="1354"/>
                </a:lnTo>
                <a:lnTo>
                  <a:pt x="406" y="1354"/>
                </a:lnTo>
                <a:lnTo>
                  <a:pt x="405" y="1355"/>
                </a:lnTo>
                <a:lnTo>
                  <a:pt x="405" y="1355"/>
                </a:lnTo>
                <a:lnTo>
                  <a:pt x="405" y="1355"/>
                </a:lnTo>
                <a:lnTo>
                  <a:pt x="403" y="1355"/>
                </a:lnTo>
                <a:lnTo>
                  <a:pt x="403" y="1357"/>
                </a:lnTo>
                <a:lnTo>
                  <a:pt x="403" y="1357"/>
                </a:lnTo>
                <a:lnTo>
                  <a:pt x="403" y="1357"/>
                </a:lnTo>
                <a:lnTo>
                  <a:pt x="402" y="1357"/>
                </a:lnTo>
                <a:lnTo>
                  <a:pt x="402" y="1357"/>
                </a:lnTo>
                <a:lnTo>
                  <a:pt x="402" y="1358"/>
                </a:lnTo>
                <a:lnTo>
                  <a:pt x="402" y="1358"/>
                </a:lnTo>
                <a:lnTo>
                  <a:pt x="402" y="1358"/>
                </a:lnTo>
                <a:lnTo>
                  <a:pt x="400" y="1358"/>
                </a:lnTo>
                <a:lnTo>
                  <a:pt x="400" y="1358"/>
                </a:lnTo>
                <a:lnTo>
                  <a:pt x="400" y="1358"/>
                </a:lnTo>
                <a:lnTo>
                  <a:pt x="400" y="1359"/>
                </a:lnTo>
                <a:lnTo>
                  <a:pt x="399" y="1359"/>
                </a:lnTo>
                <a:lnTo>
                  <a:pt x="399" y="1359"/>
                </a:lnTo>
                <a:lnTo>
                  <a:pt x="399" y="1359"/>
                </a:lnTo>
                <a:lnTo>
                  <a:pt x="398" y="1359"/>
                </a:lnTo>
                <a:lnTo>
                  <a:pt x="398" y="1359"/>
                </a:lnTo>
                <a:lnTo>
                  <a:pt x="396" y="1359"/>
                </a:lnTo>
                <a:lnTo>
                  <a:pt x="396" y="1361"/>
                </a:lnTo>
                <a:lnTo>
                  <a:pt x="396" y="1361"/>
                </a:lnTo>
                <a:lnTo>
                  <a:pt x="396" y="1361"/>
                </a:lnTo>
                <a:lnTo>
                  <a:pt x="395" y="1361"/>
                </a:lnTo>
                <a:lnTo>
                  <a:pt x="395" y="1361"/>
                </a:lnTo>
                <a:lnTo>
                  <a:pt x="395" y="1361"/>
                </a:lnTo>
                <a:lnTo>
                  <a:pt x="394" y="1361"/>
                </a:lnTo>
                <a:lnTo>
                  <a:pt x="394" y="1361"/>
                </a:lnTo>
                <a:lnTo>
                  <a:pt x="394" y="1361"/>
                </a:lnTo>
                <a:lnTo>
                  <a:pt x="392" y="1361"/>
                </a:lnTo>
                <a:lnTo>
                  <a:pt x="392" y="1361"/>
                </a:lnTo>
                <a:lnTo>
                  <a:pt x="392" y="1361"/>
                </a:lnTo>
                <a:lnTo>
                  <a:pt x="391" y="1361"/>
                </a:lnTo>
                <a:lnTo>
                  <a:pt x="391" y="1361"/>
                </a:lnTo>
                <a:lnTo>
                  <a:pt x="391" y="1361"/>
                </a:lnTo>
                <a:lnTo>
                  <a:pt x="390" y="1361"/>
                </a:lnTo>
                <a:lnTo>
                  <a:pt x="390" y="1361"/>
                </a:lnTo>
                <a:lnTo>
                  <a:pt x="388" y="1361"/>
                </a:lnTo>
                <a:lnTo>
                  <a:pt x="388" y="1361"/>
                </a:lnTo>
                <a:lnTo>
                  <a:pt x="388" y="1361"/>
                </a:lnTo>
                <a:lnTo>
                  <a:pt x="388" y="1361"/>
                </a:lnTo>
                <a:lnTo>
                  <a:pt x="387" y="1361"/>
                </a:lnTo>
                <a:lnTo>
                  <a:pt x="387" y="1361"/>
                </a:lnTo>
                <a:lnTo>
                  <a:pt x="387" y="1361"/>
                </a:lnTo>
                <a:lnTo>
                  <a:pt x="387" y="1361"/>
                </a:lnTo>
                <a:lnTo>
                  <a:pt x="387" y="1361"/>
                </a:lnTo>
                <a:lnTo>
                  <a:pt x="387" y="1361"/>
                </a:lnTo>
                <a:lnTo>
                  <a:pt x="385" y="1361"/>
                </a:lnTo>
                <a:lnTo>
                  <a:pt x="385" y="1361"/>
                </a:lnTo>
                <a:lnTo>
                  <a:pt x="385" y="1361"/>
                </a:lnTo>
                <a:lnTo>
                  <a:pt x="385" y="1361"/>
                </a:lnTo>
                <a:lnTo>
                  <a:pt x="385" y="1361"/>
                </a:lnTo>
                <a:lnTo>
                  <a:pt x="384" y="1361"/>
                </a:lnTo>
                <a:lnTo>
                  <a:pt x="384" y="1361"/>
                </a:lnTo>
                <a:lnTo>
                  <a:pt x="383" y="1361"/>
                </a:lnTo>
                <a:lnTo>
                  <a:pt x="383" y="1361"/>
                </a:lnTo>
                <a:lnTo>
                  <a:pt x="383" y="1361"/>
                </a:lnTo>
                <a:lnTo>
                  <a:pt x="383" y="1361"/>
                </a:lnTo>
                <a:lnTo>
                  <a:pt x="381" y="1361"/>
                </a:lnTo>
                <a:lnTo>
                  <a:pt x="381" y="1361"/>
                </a:lnTo>
                <a:lnTo>
                  <a:pt x="380" y="1361"/>
                </a:lnTo>
                <a:lnTo>
                  <a:pt x="380" y="1361"/>
                </a:lnTo>
                <a:lnTo>
                  <a:pt x="380" y="1361"/>
                </a:lnTo>
                <a:lnTo>
                  <a:pt x="379" y="1361"/>
                </a:lnTo>
                <a:lnTo>
                  <a:pt x="379" y="1361"/>
                </a:lnTo>
                <a:lnTo>
                  <a:pt x="377" y="1361"/>
                </a:lnTo>
                <a:lnTo>
                  <a:pt x="377" y="1361"/>
                </a:lnTo>
                <a:lnTo>
                  <a:pt x="377" y="1361"/>
                </a:lnTo>
                <a:lnTo>
                  <a:pt x="377" y="1361"/>
                </a:lnTo>
                <a:lnTo>
                  <a:pt x="377" y="1361"/>
                </a:lnTo>
                <a:lnTo>
                  <a:pt x="376" y="1361"/>
                </a:lnTo>
                <a:lnTo>
                  <a:pt x="376" y="1362"/>
                </a:lnTo>
                <a:lnTo>
                  <a:pt x="376" y="1362"/>
                </a:lnTo>
                <a:lnTo>
                  <a:pt x="376" y="1364"/>
                </a:lnTo>
                <a:lnTo>
                  <a:pt x="376" y="1364"/>
                </a:lnTo>
                <a:lnTo>
                  <a:pt x="376" y="1364"/>
                </a:lnTo>
                <a:lnTo>
                  <a:pt x="376" y="1364"/>
                </a:lnTo>
                <a:lnTo>
                  <a:pt x="376" y="1364"/>
                </a:lnTo>
                <a:lnTo>
                  <a:pt x="376" y="1365"/>
                </a:lnTo>
                <a:lnTo>
                  <a:pt x="376" y="1365"/>
                </a:lnTo>
                <a:lnTo>
                  <a:pt x="374" y="1365"/>
                </a:lnTo>
                <a:lnTo>
                  <a:pt x="374" y="1365"/>
                </a:lnTo>
                <a:lnTo>
                  <a:pt x="374" y="1366"/>
                </a:lnTo>
                <a:lnTo>
                  <a:pt x="374" y="1366"/>
                </a:lnTo>
                <a:lnTo>
                  <a:pt x="373" y="1366"/>
                </a:lnTo>
                <a:lnTo>
                  <a:pt x="373" y="1366"/>
                </a:lnTo>
                <a:lnTo>
                  <a:pt x="372" y="1366"/>
                </a:lnTo>
                <a:lnTo>
                  <a:pt x="372" y="1366"/>
                </a:lnTo>
                <a:lnTo>
                  <a:pt x="372" y="1366"/>
                </a:lnTo>
                <a:lnTo>
                  <a:pt x="370" y="1366"/>
                </a:lnTo>
                <a:lnTo>
                  <a:pt x="370" y="1366"/>
                </a:lnTo>
                <a:lnTo>
                  <a:pt x="370" y="1366"/>
                </a:lnTo>
                <a:lnTo>
                  <a:pt x="370" y="1366"/>
                </a:lnTo>
                <a:lnTo>
                  <a:pt x="370" y="1366"/>
                </a:lnTo>
                <a:lnTo>
                  <a:pt x="369" y="1366"/>
                </a:lnTo>
                <a:lnTo>
                  <a:pt x="369" y="1366"/>
                </a:lnTo>
                <a:lnTo>
                  <a:pt x="369" y="1366"/>
                </a:lnTo>
                <a:lnTo>
                  <a:pt x="369" y="1366"/>
                </a:lnTo>
                <a:lnTo>
                  <a:pt x="368" y="1366"/>
                </a:lnTo>
                <a:lnTo>
                  <a:pt x="369" y="1368"/>
                </a:lnTo>
                <a:lnTo>
                  <a:pt x="369" y="1368"/>
                </a:lnTo>
                <a:lnTo>
                  <a:pt x="369" y="1369"/>
                </a:lnTo>
                <a:lnTo>
                  <a:pt x="369" y="1369"/>
                </a:lnTo>
                <a:lnTo>
                  <a:pt x="368" y="1369"/>
                </a:lnTo>
                <a:lnTo>
                  <a:pt x="368" y="1370"/>
                </a:lnTo>
                <a:lnTo>
                  <a:pt x="368" y="1370"/>
                </a:lnTo>
                <a:lnTo>
                  <a:pt x="368" y="1370"/>
                </a:lnTo>
                <a:lnTo>
                  <a:pt x="368" y="1370"/>
                </a:lnTo>
                <a:lnTo>
                  <a:pt x="368" y="1372"/>
                </a:lnTo>
                <a:lnTo>
                  <a:pt x="368" y="1372"/>
                </a:lnTo>
                <a:lnTo>
                  <a:pt x="368" y="1372"/>
                </a:lnTo>
                <a:lnTo>
                  <a:pt x="368" y="1372"/>
                </a:lnTo>
                <a:lnTo>
                  <a:pt x="368" y="1373"/>
                </a:lnTo>
                <a:lnTo>
                  <a:pt x="366" y="1373"/>
                </a:lnTo>
                <a:lnTo>
                  <a:pt x="366" y="1372"/>
                </a:lnTo>
                <a:lnTo>
                  <a:pt x="366" y="1372"/>
                </a:lnTo>
                <a:lnTo>
                  <a:pt x="366" y="1373"/>
                </a:lnTo>
                <a:lnTo>
                  <a:pt x="366" y="1373"/>
                </a:lnTo>
                <a:lnTo>
                  <a:pt x="366" y="1373"/>
                </a:lnTo>
                <a:lnTo>
                  <a:pt x="366" y="1375"/>
                </a:lnTo>
                <a:lnTo>
                  <a:pt x="365" y="1375"/>
                </a:lnTo>
                <a:lnTo>
                  <a:pt x="365" y="1375"/>
                </a:lnTo>
                <a:lnTo>
                  <a:pt x="366" y="1375"/>
                </a:lnTo>
                <a:lnTo>
                  <a:pt x="366" y="1375"/>
                </a:lnTo>
                <a:lnTo>
                  <a:pt x="366" y="1375"/>
                </a:lnTo>
                <a:lnTo>
                  <a:pt x="366" y="1375"/>
                </a:lnTo>
                <a:lnTo>
                  <a:pt x="366" y="1376"/>
                </a:lnTo>
                <a:lnTo>
                  <a:pt x="366" y="1376"/>
                </a:lnTo>
                <a:lnTo>
                  <a:pt x="366" y="1377"/>
                </a:lnTo>
                <a:lnTo>
                  <a:pt x="366" y="1377"/>
                </a:lnTo>
                <a:lnTo>
                  <a:pt x="366" y="1377"/>
                </a:lnTo>
                <a:lnTo>
                  <a:pt x="366" y="1377"/>
                </a:lnTo>
                <a:lnTo>
                  <a:pt x="366" y="1377"/>
                </a:lnTo>
                <a:lnTo>
                  <a:pt x="365" y="1377"/>
                </a:lnTo>
                <a:lnTo>
                  <a:pt x="365" y="1379"/>
                </a:lnTo>
                <a:lnTo>
                  <a:pt x="365" y="1379"/>
                </a:lnTo>
                <a:lnTo>
                  <a:pt x="365" y="1379"/>
                </a:lnTo>
                <a:lnTo>
                  <a:pt x="364" y="1379"/>
                </a:lnTo>
                <a:lnTo>
                  <a:pt x="364" y="1380"/>
                </a:lnTo>
                <a:lnTo>
                  <a:pt x="364" y="1380"/>
                </a:lnTo>
                <a:lnTo>
                  <a:pt x="364" y="1380"/>
                </a:lnTo>
                <a:lnTo>
                  <a:pt x="364" y="1380"/>
                </a:lnTo>
                <a:lnTo>
                  <a:pt x="364" y="1380"/>
                </a:lnTo>
                <a:lnTo>
                  <a:pt x="362" y="1380"/>
                </a:lnTo>
                <a:lnTo>
                  <a:pt x="362" y="1380"/>
                </a:lnTo>
                <a:lnTo>
                  <a:pt x="362" y="1380"/>
                </a:lnTo>
                <a:lnTo>
                  <a:pt x="362" y="1380"/>
                </a:lnTo>
                <a:lnTo>
                  <a:pt x="362" y="1381"/>
                </a:lnTo>
                <a:lnTo>
                  <a:pt x="362" y="1381"/>
                </a:lnTo>
                <a:lnTo>
                  <a:pt x="361" y="1383"/>
                </a:lnTo>
                <a:lnTo>
                  <a:pt x="361" y="1381"/>
                </a:lnTo>
                <a:lnTo>
                  <a:pt x="361" y="1383"/>
                </a:lnTo>
                <a:lnTo>
                  <a:pt x="361" y="1383"/>
                </a:lnTo>
                <a:lnTo>
                  <a:pt x="361" y="1381"/>
                </a:lnTo>
                <a:lnTo>
                  <a:pt x="361" y="1383"/>
                </a:lnTo>
                <a:lnTo>
                  <a:pt x="361" y="1383"/>
                </a:lnTo>
                <a:lnTo>
                  <a:pt x="361" y="1383"/>
                </a:lnTo>
                <a:lnTo>
                  <a:pt x="359" y="1383"/>
                </a:lnTo>
                <a:lnTo>
                  <a:pt x="359" y="1383"/>
                </a:lnTo>
                <a:lnTo>
                  <a:pt x="359" y="1383"/>
                </a:lnTo>
                <a:lnTo>
                  <a:pt x="359" y="1383"/>
                </a:lnTo>
                <a:lnTo>
                  <a:pt x="358" y="1383"/>
                </a:lnTo>
                <a:lnTo>
                  <a:pt x="358" y="1383"/>
                </a:lnTo>
                <a:lnTo>
                  <a:pt x="358" y="1383"/>
                </a:lnTo>
                <a:lnTo>
                  <a:pt x="358" y="1383"/>
                </a:lnTo>
                <a:lnTo>
                  <a:pt x="358" y="1383"/>
                </a:lnTo>
                <a:lnTo>
                  <a:pt x="358" y="1384"/>
                </a:lnTo>
                <a:lnTo>
                  <a:pt x="358" y="1384"/>
                </a:lnTo>
                <a:lnTo>
                  <a:pt x="358" y="1384"/>
                </a:lnTo>
                <a:lnTo>
                  <a:pt x="357" y="1385"/>
                </a:lnTo>
                <a:lnTo>
                  <a:pt x="358" y="1385"/>
                </a:lnTo>
                <a:lnTo>
                  <a:pt x="358" y="1385"/>
                </a:lnTo>
                <a:lnTo>
                  <a:pt x="357" y="1385"/>
                </a:lnTo>
                <a:lnTo>
                  <a:pt x="357" y="1385"/>
                </a:lnTo>
                <a:lnTo>
                  <a:pt x="357" y="1387"/>
                </a:lnTo>
                <a:lnTo>
                  <a:pt x="355" y="1387"/>
                </a:lnTo>
                <a:lnTo>
                  <a:pt x="355" y="1387"/>
                </a:lnTo>
                <a:lnTo>
                  <a:pt x="355" y="1387"/>
                </a:lnTo>
                <a:lnTo>
                  <a:pt x="355" y="1387"/>
                </a:lnTo>
                <a:lnTo>
                  <a:pt x="355" y="1387"/>
                </a:lnTo>
                <a:lnTo>
                  <a:pt x="355" y="1387"/>
                </a:lnTo>
                <a:lnTo>
                  <a:pt x="355" y="1388"/>
                </a:lnTo>
                <a:lnTo>
                  <a:pt x="355" y="1388"/>
                </a:lnTo>
                <a:lnTo>
                  <a:pt x="355" y="1388"/>
                </a:lnTo>
                <a:lnTo>
                  <a:pt x="355" y="1388"/>
                </a:lnTo>
                <a:lnTo>
                  <a:pt x="354" y="1388"/>
                </a:lnTo>
                <a:lnTo>
                  <a:pt x="354" y="1388"/>
                </a:lnTo>
                <a:lnTo>
                  <a:pt x="354" y="1388"/>
                </a:lnTo>
                <a:lnTo>
                  <a:pt x="354" y="1387"/>
                </a:lnTo>
                <a:lnTo>
                  <a:pt x="353" y="1387"/>
                </a:lnTo>
                <a:lnTo>
                  <a:pt x="353" y="1388"/>
                </a:lnTo>
                <a:lnTo>
                  <a:pt x="353" y="1388"/>
                </a:lnTo>
                <a:lnTo>
                  <a:pt x="353" y="1388"/>
                </a:lnTo>
                <a:lnTo>
                  <a:pt x="353" y="1390"/>
                </a:lnTo>
                <a:lnTo>
                  <a:pt x="353" y="1390"/>
                </a:lnTo>
                <a:lnTo>
                  <a:pt x="353" y="1390"/>
                </a:lnTo>
                <a:lnTo>
                  <a:pt x="353" y="1391"/>
                </a:lnTo>
                <a:lnTo>
                  <a:pt x="353" y="1391"/>
                </a:lnTo>
                <a:lnTo>
                  <a:pt x="353" y="1391"/>
                </a:lnTo>
                <a:lnTo>
                  <a:pt x="353" y="1391"/>
                </a:lnTo>
                <a:lnTo>
                  <a:pt x="353" y="1391"/>
                </a:lnTo>
                <a:lnTo>
                  <a:pt x="353" y="1392"/>
                </a:lnTo>
                <a:lnTo>
                  <a:pt x="353" y="1392"/>
                </a:lnTo>
                <a:lnTo>
                  <a:pt x="353" y="1394"/>
                </a:lnTo>
                <a:lnTo>
                  <a:pt x="353" y="1394"/>
                </a:lnTo>
                <a:lnTo>
                  <a:pt x="353" y="1394"/>
                </a:lnTo>
                <a:lnTo>
                  <a:pt x="353" y="1394"/>
                </a:lnTo>
                <a:lnTo>
                  <a:pt x="353" y="1395"/>
                </a:lnTo>
                <a:lnTo>
                  <a:pt x="351" y="1395"/>
                </a:lnTo>
                <a:lnTo>
                  <a:pt x="353" y="1395"/>
                </a:lnTo>
                <a:lnTo>
                  <a:pt x="353" y="1395"/>
                </a:lnTo>
                <a:lnTo>
                  <a:pt x="353" y="1396"/>
                </a:lnTo>
                <a:lnTo>
                  <a:pt x="353" y="1396"/>
                </a:lnTo>
                <a:lnTo>
                  <a:pt x="351" y="1396"/>
                </a:lnTo>
                <a:lnTo>
                  <a:pt x="351" y="1396"/>
                </a:lnTo>
                <a:lnTo>
                  <a:pt x="351" y="1398"/>
                </a:lnTo>
                <a:lnTo>
                  <a:pt x="351" y="1398"/>
                </a:lnTo>
                <a:lnTo>
                  <a:pt x="351" y="1399"/>
                </a:lnTo>
                <a:lnTo>
                  <a:pt x="351" y="1399"/>
                </a:lnTo>
                <a:lnTo>
                  <a:pt x="351" y="1399"/>
                </a:lnTo>
                <a:lnTo>
                  <a:pt x="350" y="1399"/>
                </a:lnTo>
                <a:lnTo>
                  <a:pt x="350" y="1399"/>
                </a:lnTo>
                <a:lnTo>
                  <a:pt x="350" y="1399"/>
                </a:lnTo>
                <a:lnTo>
                  <a:pt x="350" y="1400"/>
                </a:lnTo>
                <a:lnTo>
                  <a:pt x="350" y="1400"/>
                </a:lnTo>
                <a:lnTo>
                  <a:pt x="350" y="1400"/>
                </a:lnTo>
                <a:lnTo>
                  <a:pt x="350" y="1402"/>
                </a:lnTo>
                <a:lnTo>
                  <a:pt x="350" y="1402"/>
                </a:lnTo>
                <a:lnTo>
                  <a:pt x="348" y="1402"/>
                </a:lnTo>
                <a:lnTo>
                  <a:pt x="348" y="1402"/>
                </a:lnTo>
                <a:lnTo>
                  <a:pt x="348" y="1402"/>
                </a:lnTo>
                <a:lnTo>
                  <a:pt x="348" y="1402"/>
                </a:lnTo>
                <a:lnTo>
                  <a:pt x="347" y="1402"/>
                </a:lnTo>
                <a:lnTo>
                  <a:pt x="347" y="1402"/>
                </a:lnTo>
                <a:lnTo>
                  <a:pt x="347" y="1403"/>
                </a:lnTo>
                <a:lnTo>
                  <a:pt x="347" y="1403"/>
                </a:lnTo>
                <a:lnTo>
                  <a:pt x="347" y="1403"/>
                </a:lnTo>
                <a:lnTo>
                  <a:pt x="347" y="1403"/>
                </a:lnTo>
                <a:lnTo>
                  <a:pt x="346" y="1403"/>
                </a:lnTo>
                <a:lnTo>
                  <a:pt x="346" y="1403"/>
                </a:lnTo>
                <a:lnTo>
                  <a:pt x="344" y="1403"/>
                </a:lnTo>
                <a:lnTo>
                  <a:pt x="344" y="1405"/>
                </a:lnTo>
                <a:lnTo>
                  <a:pt x="344" y="1405"/>
                </a:lnTo>
                <a:lnTo>
                  <a:pt x="344" y="1405"/>
                </a:lnTo>
                <a:lnTo>
                  <a:pt x="344" y="1405"/>
                </a:lnTo>
                <a:lnTo>
                  <a:pt x="344" y="1405"/>
                </a:lnTo>
                <a:lnTo>
                  <a:pt x="344" y="1406"/>
                </a:lnTo>
                <a:lnTo>
                  <a:pt x="344" y="1406"/>
                </a:lnTo>
                <a:lnTo>
                  <a:pt x="343" y="1406"/>
                </a:lnTo>
                <a:lnTo>
                  <a:pt x="343" y="1407"/>
                </a:lnTo>
                <a:lnTo>
                  <a:pt x="343" y="1407"/>
                </a:lnTo>
                <a:lnTo>
                  <a:pt x="343" y="1407"/>
                </a:lnTo>
                <a:lnTo>
                  <a:pt x="342" y="1407"/>
                </a:lnTo>
                <a:lnTo>
                  <a:pt x="342" y="1407"/>
                </a:lnTo>
                <a:lnTo>
                  <a:pt x="342" y="1407"/>
                </a:lnTo>
                <a:lnTo>
                  <a:pt x="342" y="1409"/>
                </a:lnTo>
                <a:lnTo>
                  <a:pt x="342" y="1409"/>
                </a:lnTo>
                <a:lnTo>
                  <a:pt x="342" y="1409"/>
                </a:lnTo>
                <a:lnTo>
                  <a:pt x="342" y="1409"/>
                </a:lnTo>
                <a:lnTo>
                  <a:pt x="342" y="1410"/>
                </a:lnTo>
                <a:lnTo>
                  <a:pt x="340" y="1410"/>
                </a:lnTo>
                <a:lnTo>
                  <a:pt x="340" y="1410"/>
                </a:lnTo>
                <a:lnTo>
                  <a:pt x="339" y="1410"/>
                </a:lnTo>
                <a:lnTo>
                  <a:pt x="339" y="1410"/>
                </a:lnTo>
                <a:lnTo>
                  <a:pt x="339" y="1410"/>
                </a:lnTo>
                <a:lnTo>
                  <a:pt x="339" y="1410"/>
                </a:lnTo>
                <a:lnTo>
                  <a:pt x="339" y="1410"/>
                </a:lnTo>
                <a:lnTo>
                  <a:pt x="339" y="1411"/>
                </a:lnTo>
                <a:lnTo>
                  <a:pt x="338" y="1411"/>
                </a:lnTo>
                <a:lnTo>
                  <a:pt x="338" y="1411"/>
                </a:lnTo>
                <a:lnTo>
                  <a:pt x="338" y="1411"/>
                </a:lnTo>
                <a:lnTo>
                  <a:pt x="338" y="1413"/>
                </a:lnTo>
                <a:lnTo>
                  <a:pt x="338" y="1413"/>
                </a:lnTo>
                <a:lnTo>
                  <a:pt x="336" y="1413"/>
                </a:lnTo>
                <a:lnTo>
                  <a:pt x="336" y="1413"/>
                </a:lnTo>
                <a:lnTo>
                  <a:pt x="336" y="1413"/>
                </a:lnTo>
                <a:lnTo>
                  <a:pt x="336" y="1413"/>
                </a:lnTo>
                <a:lnTo>
                  <a:pt x="336" y="1414"/>
                </a:lnTo>
                <a:lnTo>
                  <a:pt x="338" y="1414"/>
                </a:lnTo>
                <a:lnTo>
                  <a:pt x="338" y="1414"/>
                </a:lnTo>
                <a:lnTo>
                  <a:pt x="336" y="1414"/>
                </a:lnTo>
                <a:lnTo>
                  <a:pt x="336" y="1416"/>
                </a:lnTo>
                <a:lnTo>
                  <a:pt x="336" y="1416"/>
                </a:lnTo>
                <a:lnTo>
                  <a:pt x="338" y="1416"/>
                </a:lnTo>
                <a:lnTo>
                  <a:pt x="338" y="1416"/>
                </a:lnTo>
                <a:lnTo>
                  <a:pt x="338" y="1417"/>
                </a:lnTo>
                <a:lnTo>
                  <a:pt x="336" y="1417"/>
                </a:lnTo>
                <a:lnTo>
                  <a:pt x="336" y="1417"/>
                </a:lnTo>
                <a:lnTo>
                  <a:pt x="336" y="1417"/>
                </a:lnTo>
                <a:lnTo>
                  <a:pt x="336" y="1417"/>
                </a:lnTo>
                <a:lnTo>
                  <a:pt x="335" y="1417"/>
                </a:lnTo>
                <a:lnTo>
                  <a:pt x="335" y="1417"/>
                </a:lnTo>
                <a:lnTo>
                  <a:pt x="335" y="1418"/>
                </a:lnTo>
                <a:lnTo>
                  <a:pt x="333" y="1418"/>
                </a:lnTo>
                <a:lnTo>
                  <a:pt x="333" y="1418"/>
                </a:lnTo>
                <a:lnTo>
                  <a:pt x="333" y="1418"/>
                </a:lnTo>
                <a:lnTo>
                  <a:pt x="333" y="1418"/>
                </a:lnTo>
                <a:lnTo>
                  <a:pt x="333" y="1418"/>
                </a:lnTo>
                <a:lnTo>
                  <a:pt x="333" y="1420"/>
                </a:lnTo>
                <a:lnTo>
                  <a:pt x="332" y="1420"/>
                </a:lnTo>
                <a:lnTo>
                  <a:pt x="332" y="1420"/>
                </a:lnTo>
                <a:lnTo>
                  <a:pt x="332" y="1420"/>
                </a:lnTo>
                <a:lnTo>
                  <a:pt x="332" y="1420"/>
                </a:lnTo>
                <a:lnTo>
                  <a:pt x="332" y="1421"/>
                </a:lnTo>
                <a:lnTo>
                  <a:pt x="333" y="1421"/>
                </a:lnTo>
                <a:lnTo>
                  <a:pt x="333" y="1421"/>
                </a:lnTo>
                <a:lnTo>
                  <a:pt x="333" y="1421"/>
                </a:lnTo>
                <a:lnTo>
                  <a:pt x="333" y="1422"/>
                </a:lnTo>
                <a:lnTo>
                  <a:pt x="333" y="1422"/>
                </a:lnTo>
                <a:lnTo>
                  <a:pt x="333" y="1422"/>
                </a:lnTo>
                <a:lnTo>
                  <a:pt x="335" y="1422"/>
                </a:lnTo>
                <a:lnTo>
                  <a:pt x="333" y="1422"/>
                </a:lnTo>
                <a:lnTo>
                  <a:pt x="333" y="1424"/>
                </a:lnTo>
                <a:lnTo>
                  <a:pt x="333" y="1424"/>
                </a:lnTo>
                <a:lnTo>
                  <a:pt x="333" y="1424"/>
                </a:lnTo>
                <a:lnTo>
                  <a:pt x="333" y="1424"/>
                </a:lnTo>
                <a:lnTo>
                  <a:pt x="333" y="1424"/>
                </a:lnTo>
                <a:lnTo>
                  <a:pt x="332" y="1424"/>
                </a:lnTo>
                <a:lnTo>
                  <a:pt x="332" y="1424"/>
                </a:lnTo>
                <a:lnTo>
                  <a:pt x="331" y="1424"/>
                </a:lnTo>
                <a:lnTo>
                  <a:pt x="331" y="1424"/>
                </a:lnTo>
                <a:lnTo>
                  <a:pt x="331" y="1424"/>
                </a:lnTo>
                <a:lnTo>
                  <a:pt x="331" y="1425"/>
                </a:lnTo>
                <a:lnTo>
                  <a:pt x="331" y="1425"/>
                </a:lnTo>
                <a:lnTo>
                  <a:pt x="329" y="1425"/>
                </a:lnTo>
                <a:lnTo>
                  <a:pt x="329" y="1425"/>
                </a:lnTo>
                <a:lnTo>
                  <a:pt x="329" y="1425"/>
                </a:lnTo>
                <a:lnTo>
                  <a:pt x="328" y="1425"/>
                </a:lnTo>
                <a:lnTo>
                  <a:pt x="328" y="1425"/>
                </a:lnTo>
                <a:lnTo>
                  <a:pt x="328" y="1426"/>
                </a:lnTo>
                <a:lnTo>
                  <a:pt x="328" y="1426"/>
                </a:lnTo>
                <a:lnTo>
                  <a:pt x="328" y="1426"/>
                </a:lnTo>
                <a:lnTo>
                  <a:pt x="328" y="1426"/>
                </a:lnTo>
                <a:lnTo>
                  <a:pt x="327" y="1426"/>
                </a:lnTo>
                <a:lnTo>
                  <a:pt x="327" y="1426"/>
                </a:lnTo>
                <a:lnTo>
                  <a:pt x="325" y="1426"/>
                </a:lnTo>
                <a:lnTo>
                  <a:pt x="325" y="1426"/>
                </a:lnTo>
                <a:lnTo>
                  <a:pt x="325" y="1426"/>
                </a:lnTo>
                <a:lnTo>
                  <a:pt x="324" y="1426"/>
                </a:lnTo>
                <a:lnTo>
                  <a:pt x="324" y="1426"/>
                </a:lnTo>
                <a:lnTo>
                  <a:pt x="322" y="1426"/>
                </a:lnTo>
                <a:lnTo>
                  <a:pt x="322" y="1426"/>
                </a:lnTo>
                <a:lnTo>
                  <a:pt x="322" y="1426"/>
                </a:lnTo>
                <a:lnTo>
                  <a:pt x="321" y="1426"/>
                </a:lnTo>
                <a:lnTo>
                  <a:pt x="321" y="1428"/>
                </a:lnTo>
                <a:lnTo>
                  <a:pt x="321" y="1428"/>
                </a:lnTo>
                <a:lnTo>
                  <a:pt x="320" y="1428"/>
                </a:lnTo>
                <a:lnTo>
                  <a:pt x="320" y="1428"/>
                </a:lnTo>
                <a:lnTo>
                  <a:pt x="318" y="1428"/>
                </a:lnTo>
                <a:lnTo>
                  <a:pt x="318" y="1426"/>
                </a:lnTo>
                <a:lnTo>
                  <a:pt x="318" y="1426"/>
                </a:lnTo>
                <a:lnTo>
                  <a:pt x="317" y="1424"/>
                </a:lnTo>
                <a:lnTo>
                  <a:pt x="317" y="1422"/>
                </a:lnTo>
                <a:lnTo>
                  <a:pt x="316" y="1421"/>
                </a:lnTo>
                <a:lnTo>
                  <a:pt x="314" y="1420"/>
                </a:lnTo>
                <a:lnTo>
                  <a:pt x="313" y="1418"/>
                </a:lnTo>
                <a:lnTo>
                  <a:pt x="312" y="1418"/>
                </a:lnTo>
                <a:lnTo>
                  <a:pt x="310" y="1416"/>
                </a:lnTo>
                <a:lnTo>
                  <a:pt x="309" y="1414"/>
                </a:lnTo>
                <a:lnTo>
                  <a:pt x="309" y="1413"/>
                </a:lnTo>
                <a:lnTo>
                  <a:pt x="309" y="1410"/>
                </a:lnTo>
                <a:lnTo>
                  <a:pt x="309" y="1407"/>
                </a:lnTo>
                <a:lnTo>
                  <a:pt x="310" y="1405"/>
                </a:lnTo>
                <a:lnTo>
                  <a:pt x="310" y="1403"/>
                </a:lnTo>
                <a:lnTo>
                  <a:pt x="310" y="1400"/>
                </a:lnTo>
                <a:lnTo>
                  <a:pt x="309" y="1399"/>
                </a:lnTo>
                <a:lnTo>
                  <a:pt x="309" y="1398"/>
                </a:lnTo>
                <a:lnTo>
                  <a:pt x="306" y="1396"/>
                </a:lnTo>
                <a:lnTo>
                  <a:pt x="306" y="1394"/>
                </a:lnTo>
                <a:lnTo>
                  <a:pt x="305" y="1394"/>
                </a:lnTo>
                <a:lnTo>
                  <a:pt x="306" y="1391"/>
                </a:lnTo>
                <a:lnTo>
                  <a:pt x="306" y="1391"/>
                </a:lnTo>
                <a:lnTo>
                  <a:pt x="307" y="1391"/>
                </a:lnTo>
                <a:lnTo>
                  <a:pt x="309" y="1390"/>
                </a:lnTo>
                <a:lnTo>
                  <a:pt x="312" y="1388"/>
                </a:lnTo>
                <a:lnTo>
                  <a:pt x="313" y="1387"/>
                </a:lnTo>
                <a:lnTo>
                  <a:pt x="314" y="1387"/>
                </a:lnTo>
                <a:lnTo>
                  <a:pt x="317" y="1385"/>
                </a:lnTo>
                <a:lnTo>
                  <a:pt x="318" y="1385"/>
                </a:lnTo>
                <a:lnTo>
                  <a:pt x="320" y="1384"/>
                </a:lnTo>
                <a:lnTo>
                  <a:pt x="322" y="1384"/>
                </a:lnTo>
                <a:lnTo>
                  <a:pt x="325" y="1383"/>
                </a:lnTo>
                <a:lnTo>
                  <a:pt x="327" y="1383"/>
                </a:lnTo>
                <a:lnTo>
                  <a:pt x="328" y="1381"/>
                </a:lnTo>
                <a:lnTo>
                  <a:pt x="329" y="1380"/>
                </a:lnTo>
                <a:lnTo>
                  <a:pt x="331" y="1379"/>
                </a:lnTo>
                <a:lnTo>
                  <a:pt x="331" y="1376"/>
                </a:lnTo>
                <a:lnTo>
                  <a:pt x="331" y="1375"/>
                </a:lnTo>
                <a:lnTo>
                  <a:pt x="332" y="1372"/>
                </a:lnTo>
                <a:lnTo>
                  <a:pt x="332" y="1370"/>
                </a:lnTo>
                <a:lnTo>
                  <a:pt x="332" y="1368"/>
                </a:lnTo>
                <a:lnTo>
                  <a:pt x="333" y="1366"/>
                </a:lnTo>
                <a:lnTo>
                  <a:pt x="333" y="1364"/>
                </a:lnTo>
                <a:lnTo>
                  <a:pt x="333" y="1361"/>
                </a:lnTo>
                <a:lnTo>
                  <a:pt x="335" y="1359"/>
                </a:lnTo>
                <a:lnTo>
                  <a:pt x="335" y="1357"/>
                </a:lnTo>
                <a:lnTo>
                  <a:pt x="335" y="1355"/>
                </a:lnTo>
                <a:lnTo>
                  <a:pt x="336" y="1353"/>
                </a:lnTo>
                <a:lnTo>
                  <a:pt x="336" y="1353"/>
                </a:lnTo>
                <a:lnTo>
                  <a:pt x="336" y="1351"/>
                </a:lnTo>
                <a:lnTo>
                  <a:pt x="336" y="1349"/>
                </a:lnTo>
                <a:lnTo>
                  <a:pt x="338" y="1347"/>
                </a:lnTo>
                <a:lnTo>
                  <a:pt x="339" y="1346"/>
                </a:lnTo>
                <a:lnTo>
                  <a:pt x="339" y="1344"/>
                </a:lnTo>
                <a:lnTo>
                  <a:pt x="340" y="1342"/>
                </a:lnTo>
                <a:lnTo>
                  <a:pt x="342" y="1340"/>
                </a:lnTo>
                <a:lnTo>
                  <a:pt x="342" y="1339"/>
                </a:lnTo>
                <a:lnTo>
                  <a:pt x="343" y="1338"/>
                </a:lnTo>
                <a:lnTo>
                  <a:pt x="344" y="1336"/>
                </a:lnTo>
                <a:lnTo>
                  <a:pt x="344" y="1333"/>
                </a:lnTo>
                <a:lnTo>
                  <a:pt x="346" y="1333"/>
                </a:lnTo>
                <a:lnTo>
                  <a:pt x="347" y="1331"/>
                </a:lnTo>
                <a:lnTo>
                  <a:pt x="348" y="1331"/>
                </a:lnTo>
                <a:lnTo>
                  <a:pt x="350" y="1329"/>
                </a:lnTo>
                <a:lnTo>
                  <a:pt x="353" y="1328"/>
                </a:lnTo>
                <a:lnTo>
                  <a:pt x="355" y="1328"/>
                </a:lnTo>
                <a:lnTo>
                  <a:pt x="357" y="1328"/>
                </a:lnTo>
                <a:lnTo>
                  <a:pt x="359" y="1328"/>
                </a:lnTo>
                <a:lnTo>
                  <a:pt x="361" y="1327"/>
                </a:lnTo>
                <a:lnTo>
                  <a:pt x="364" y="1325"/>
                </a:lnTo>
                <a:lnTo>
                  <a:pt x="365" y="1325"/>
                </a:lnTo>
                <a:lnTo>
                  <a:pt x="366" y="1324"/>
                </a:lnTo>
                <a:lnTo>
                  <a:pt x="366" y="1323"/>
                </a:lnTo>
                <a:lnTo>
                  <a:pt x="368" y="1320"/>
                </a:lnTo>
                <a:lnTo>
                  <a:pt x="369" y="1320"/>
                </a:lnTo>
                <a:lnTo>
                  <a:pt x="370" y="1317"/>
                </a:lnTo>
                <a:lnTo>
                  <a:pt x="372" y="1316"/>
                </a:lnTo>
                <a:lnTo>
                  <a:pt x="372" y="1314"/>
                </a:lnTo>
                <a:lnTo>
                  <a:pt x="372" y="1312"/>
                </a:lnTo>
                <a:lnTo>
                  <a:pt x="373" y="1310"/>
                </a:lnTo>
                <a:lnTo>
                  <a:pt x="374" y="1309"/>
                </a:lnTo>
                <a:lnTo>
                  <a:pt x="374" y="1306"/>
                </a:lnTo>
                <a:lnTo>
                  <a:pt x="374" y="1305"/>
                </a:lnTo>
                <a:lnTo>
                  <a:pt x="376" y="1303"/>
                </a:lnTo>
                <a:lnTo>
                  <a:pt x="377" y="1301"/>
                </a:lnTo>
                <a:lnTo>
                  <a:pt x="377" y="1299"/>
                </a:lnTo>
                <a:lnTo>
                  <a:pt x="379" y="1298"/>
                </a:lnTo>
                <a:lnTo>
                  <a:pt x="380" y="1297"/>
                </a:lnTo>
                <a:lnTo>
                  <a:pt x="381" y="1295"/>
                </a:lnTo>
                <a:lnTo>
                  <a:pt x="381" y="1292"/>
                </a:lnTo>
                <a:lnTo>
                  <a:pt x="383" y="1291"/>
                </a:lnTo>
                <a:lnTo>
                  <a:pt x="383" y="1290"/>
                </a:lnTo>
                <a:lnTo>
                  <a:pt x="384" y="1288"/>
                </a:lnTo>
                <a:lnTo>
                  <a:pt x="384" y="1287"/>
                </a:lnTo>
                <a:lnTo>
                  <a:pt x="384" y="1284"/>
                </a:lnTo>
                <a:lnTo>
                  <a:pt x="384" y="1281"/>
                </a:lnTo>
                <a:lnTo>
                  <a:pt x="384" y="1279"/>
                </a:lnTo>
                <a:lnTo>
                  <a:pt x="384" y="1276"/>
                </a:lnTo>
                <a:lnTo>
                  <a:pt x="384" y="1273"/>
                </a:lnTo>
                <a:lnTo>
                  <a:pt x="384" y="1271"/>
                </a:lnTo>
                <a:lnTo>
                  <a:pt x="384" y="1268"/>
                </a:lnTo>
                <a:lnTo>
                  <a:pt x="384" y="1265"/>
                </a:lnTo>
                <a:lnTo>
                  <a:pt x="384" y="1262"/>
                </a:lnTo>
                <a:lnTo>
                  <a:pt x="384" y="1261"/>
                </a:lnTo>
                <a:lnTo>
                  <a:pt x="384" y="1258"/>
                </a:lnTo>
                <a:lnTo>
                  <a:pt x="384" y="1255"/>
                </a:lnTo>
                <a:lnTo>
                  <a:pt x="384" y="1253"/>
                </a:lnTo>
                <a:lnTo>
                  <a:pt x="384" y="1250"/>
                </a:lnTo>
                <a:lnTo>
                  <a:pt x="384" y="1247"/>
                </a:lnTo>
                <a:lnTo>
                  <a:pt x="384" y="1245"/>
                </a:lnTo>
                <a:lnTo>
                  <a:pt x="384" y="1242"/>
                </a:lnTo>
                <a:lnTo>
                  <a:pt x="384" y="1240"/>
                </a:lnTo>
                <a:lnTo>
                  <a:pt x="384" y="1238"/>
                </a:lnTo>
                <a:lnTo>
                  <a:pt x="384" y="1235"/>
                </a:lnTo>
                <a:lnTo>
                  <a:pt x="384" y="1232"/>
                </a:lnTo>
                <a:lnTo>
                  <a:pt x="384" y="1230"/>
                </a:lnTo>
                <a:lnTo>
                  <a:pt x="384" y="1227"/>
                </a:lnTo>
                <a:lnTo>
                  <a:pt x="384" y="1224"/>
                </a:lnTo>
                <a:lnTo>
                  <a:pt x="384" y="1221"/>
                </a:lnTo>
                <a:lnTo>
                  <a:pt x="384" y="1221"/>
                </a:lnTo>
                <a:lnTo>
                  <a:pt x="384" y="1219"/>
                </a:lnTo>
                <a:lnTo>
                  <a:pt x="384" y="1216"/>
                </a:lnTo>
                <a:lnTo>
                  <a:pt x="384" y="1213"/>
                </a:lnTo>
                <a:lnTo>
                  <a:pt x="384" y="1210"/>
                </a:lnTo>
                <a:lnTo>
                  <a:pt x="384" y="1208"/>
                </a:lnTo>
                <a:lnTo>
                  <a:pt x="384" y="1208"/>
                </a:lnTo>
                <a:lnTo>
                  <a:pt x="385" y="1206"/>
                </a:lnTo>
                <a:lnTo>
                  <a:pt x="387" y="1205"/>
                </a:lnTo>
                <a:lnTo>
                  <a:pt x="388" y="1202"/>
                </a:lnTo>
                <a:lnTo>
                  <a:pt x="388" y="1201"/>
                </a:lnTo>
                <a:lnTo>
                  <a:pt x="390" y="1199"/>
                </a:lnTo>
                <a:lnTo>
                  <a:pt x="391" y="1198"/>
                </a:lnTo>
                <a:lnTo>
                  <a:pt x="391" y="1197"/>
                </a:lnTo>
                <a:lnTo>
                  <a:pt x="392" y="1195"/>
                </a:lnTo>
                <a:lnTo>
                  <a:pt x="394" y="1194"/>
                </a:lnTo>
                <a:lnTo>
                  <a:pt x="395" y="1191"/>
                </a:lnTo>
                <a:lnTo>
                  <a:pt x="394" y="1191"/>
                </a:lnTo>
                <a:lnTo>
                  <a:pt x="394" y="1188"/>
                </a:lnTo>
                <a:lnTo>
                  <a:pt x="391" y="1188"/>
                </a:lnTo>
                <a:lnTo>
                  <a:pt x="391" y="1186"/>
                </a:lnTo>
                <a:lnTo>
                  <a:pt x="388" y="1186"/>
                </a:lnTo>
                <a:lnTo>
                  <a:pt x="388" y="1184"/>
                </a:lnTo>
                <a:lnTo>
                  <a:pt x="387" y="1183"/>
                </a:lnTo>
                <a:lnTo>
                  <a:pt x="385" y="1180"/>
                </a:lnTo>
                <a:lnTo>
                  <a:pt x="384" y="1180"/>
                </a:lnTo>
                <a:lnTo>
                  <a:pt x="384" y="1180"/>
                </a:lnTo>
                <a:lnTo>
                  <a:pt x="383" y="1178"/>
                </a:lnTo>
                <a:lnTo>
                  <a:pt x="381" y="1178"/>
                </a:lnTo>
                <a:lnTo>
                  <a:pt x="380" y="1175"/>
                </a:lnTo>
                <a:lnTo>
                  <a:pt x="380" y="1173"/>
                </a:lnTo>
                <a:lnTo>
                  <a:pt x="379" y="1172"/>
                </a:lnTo>
                <a:lnTo>
                  <a:pt x="377" y="1171"/>
                </a:lnTo>
                <a:lnTo>
                  <a:pt x="377" y="1168"/>
                </a:lnTo>
                <a:lnTo>
                  <a:pt x="377" y="1167"/>
                </a:lnTo>
                <a:lnTo>
                  <a:pt x="377" y="1164"/>
                </a:lnTo>
                <a:lnTo>
                  <a:pt x="377" y="1161"/>
                </a:lnTo>
                <a:lnTo>
                  <a:pt x="377" y="1161"/>
                </a:lnTo>
                <a:lnTo>
                  <a:pt x="377" y="1158"/>
                </a:lnTo>
                <a:lnTo>
                  <a:pt x="376" y="1156"/>
                </a:lnTo>
                <a:lnTo>
                  <a:pt x="376" y="1153"/>
                </a:lnTo>
                <a:lnTo>
                  <a:pt x="376" y="1150"/>
                </a:lnTo>
                <a:lnTo>
                  <a:pt x="376" y="1147"/>
                </a:lnTo>
                <a:lnTo>
                  <a:pt x="376" y="1146"/>
                </a:lnTo>
                <a:lnTo>
                  <a:pt x="376" y="1143"/>
                </a:lnTo>
                <a:lnTo>
                  <a:pt x="377" y="1141"/>
                </a:lnTo>
                <a:lnTo>
                  <a:pt x="377" y="1139"/>
                </a:lnTo>
                <a:lnTo>
                  <a:pt x="377" y="1136"/>
                </a:lnTo>
                <a:lnTo>
                  <a:pt x="379" y="1136"/>
                </a:lnTo>
                <a:lnTo>
                  <a:pt x="380" y="1134"/>
                </a:lnTo>
                <a:lnTo>
                  <a:pt x="381" y="1132"/>
                </a:lnTo>
                <a:lnTo>
                  <a:pt x="381" y="1131"/>
                </a:lnTo>
                <a:lnTo>
                  <a:pt x="383" y="1128"/>
                </a:lnTo>
                <a:lnTo>
                  <a:pt x="383" y="1127"/>
                </a:lnTo>
                <a:lnTo>
                  <a:pt x="383" y="1124"/>
                </a:lnTo>
                <a:lnTo>
                  <a:pt x="381" y="1123"/>
                </a:lnTo>
                <a:lnTo>
                  <a:pt x="380" y="1120"/>
                </a:lnTo>
                <a:lnTo>
                  <a:pt x="380" y="1119"/>
                </a:lnTo>
                <a:lnTo>
                  <a:pt x="379" y="1117"/>
                </a:lnTo>
                <a:lnTo>
                  <a:pt x="379" y="1115"/>
                </a:lnTo>
                <a:lnTo>
                  <a:pt x="377" y="1113"/>
                </a:lnTo>
                <a:lnTo>
                  <a:pt x="377" y="1112"/>
                </a:lnTo>
                <a:lnTo>
                  <a:pt x="376" y="1109"/>
                </a:lnTo>
                <a:lnTo>
                  <a:pt x="376" y="1108"/>
                </a:lnTo>
                <a:lnTo>
                  <a:pt x="374" y="1105"/>
                </a:lnTo>
                <a:lnTo>
                  <a:pt x="374" y="1104"/>
                </a:lnTo>
                <a:lnTo>
                  <a:pt x="373" y="1101"/>
                </a:lnTo>
                <a:lnTo>
                  <a:pt x="372" y="1100"/>
                </a:lnTo>
                <a:lnTo>
                  <a:pt x="372" y="1098"/>
                </a:lnTo>
                <a:lnTo>
                  <a:pt x="372" y="1095"/>
                </a:lnTo>
                <a:lnTo>
                  <a:pt x="370" y="1094"/>
                </a:lnTo>
                <a:lnTo>
                  <a:pt x="369" y="1093"/>
                </a:lnTo>
                <a:lnTo>
                  <a:pt x="369" y="1090"/>
                </a:lnTo>
                <a:lnTo>
                  <a:pt x="368" y="1089"/>
                </a:lnTo>
                <a:lnTo>
                  <a:pt x="366" y="1087"/>
                </a:lnTo>
                <a:lnTo>
                  <a:pt x="366" y="1085"/>
                </a:lnTo>
                <a:lnTo>
                  <a:pt x="365" y="1083"/>
                </a:lnTo>
                <a:lnTo>
                  <a:pt x="364" y="1082"/>
                </a:lnTo>
                <a:lnTo>
                  <a:pt x="364" y="1079"/>
                </a:lnTo>
                <a:lnTo>
                  <a:pt x="364" y="1078"/>
                </a:lnTo>
                <a:lnTo>
                  <a:pt x="362" y="1076"/>
                </a:lnTo>
                <a:lnTo>
                  <a:pt x="361" y="1074"/>
                </a:lnTo>
                <a:lnTo>
                  <a:pt x="361" y="1072"/>
                </a:lnTo>
                <a:lnTo>
                  <a:pt x="361" y="1069"/>
                </a:lnTo>
                <a:lnTo>
                  <a:pt x="359" y="1068"/>
                </a:lnTo>
                <a:lnTo>
                  <a:pt x="359" y="1065"/>
                </a:lnTo>
                <a:lnTo>
                  <a:pt x="358" y="1064"/>
                </a:lnTo>
                <a:lnTo>
                  <a:pt x="358" y="1063"/>
                </a:lnTo>
                <a:lnTo>
                  <a:pt x="357" y="1060"/>
                </a:lnTo>
                <a:lnTo>
                  <a:pt x="355" y="1059"/>
                </a:lnTo>
                <a:lnTo>
                  <a:pt x="355" y="1057"/>
                </a:lnTo>
                <a:lnTo>
                  <a:pt x="354" y="1054"/>
                </a:lnTo>
                <a:lnTo>
                  <a:pt x="353" y="1053"/>
                </a:lnTo>
                <a:lnTo>
                  <a:pt x="353" y="1052"/>
                </a:lnTo>
                <a:lnTo>
                  <a:pt x="351" y="1049"/>
                </a:lnTo>
                <a:lnTo>
                  <a:pt x="351" y="1048"/>
                </a:lnTo>
                <a:lnTo>
                  <a:pt x="350" y="1045"/>
                </a:lnTo>
                <a:lnTo>
                  <a:pt x="350" y="1043"/>
                </a:lnTo>
                <a:lnTo>
                  <a:pt x="350" y="1041"/>
                </a:lnTo>
                <a:lnTo>
                  <a:pt x="348" y="1039"/>
                </a:lnTo>
                <a:lnTo>
                  <a:pt x="347" y="1037"/>
                </a:lnTo>
                <a:lnTo>
                  <a:pt x="347" y="1035"/>
                </a:lnTo>
                <a:lnTo>
                  <a:pt x="346" y="1034"/>
                </a:lnTo>
                <a:lnTo>
                  <a:pt x="346" y="1031"/>
                </a:lnTo>
                <a:lnTo>
                  <a:pt x="344" y="1030"/>
                </a:lnTo>
                <a:lnTo>
                  <a:pt x="344" y="1028"/>
                </a:lnTo>
                <a:lnTo>
                  <a:pt x="343" y="1027"/>
                </a:lnTo>
                <a:lnTo>
                  <a:pt x="342" y="1024"/>
                </a:lnTo>
                <a:lnTo>
                  <a:pt x="342" y="1023"/>
                </a:lnTo>
                <a:lnTo>
                  <a:pt x="340" y="1022"/>
                </a:lnTo>
                <a:lnTo>
                  <a:pt x="340" y="1019"/>
                </a:lnTo>
                <a:lnTo>
                  <a:pt x="339" y="1016"/>
                </a:lnTo>
                <a:lnTo>
                  <a:pt x="339" y="1015"/>
                </a:lnTo>
                <a:lnTo>
                  <a:pt x="339" y="1013"/>
                </a:lnTo>
                <a:lnTo>
                  <a:pt x="339" y="1012"/>
                </a:lnTo>
                <a:lnTo>
                  <a:pt x="339" y="1009"/>
                </a:lnTo>
                <a:lnTo>
                  <a:pt x="339" y="1008"/>
                </a:lnTo>
                <a:lnTo>
                  <a:pt x="339" y="1005"/>
                </a:lnTo>
                <a:lnTo>
                  <a:pt x="339" y="1004"/>
                </a:lnTo>
                <a:lnTo>
                  <a:pt x="342" y="1002"/>
                </a:lnTo>
                <a:lnTo>
                  <a:pt x="342" y="1001"/>
                </a:lnTo>
                <a:lnTo>
                  <a:pt x="344" y="1000"/>
                </a:lnTo>
                <a:lnTo>
                  <a:pt x="346" y="998"/>
                </a:lnTo>
                <a:lnTo>
                  <a:pt x="347" y="997"/>
                </a:lnTo>
                <a:lnTo>
                  <a:pt x="348" y="997"/>
                </a:lnTo>
                <a:lnTo>
                  <a:pt x="350" y="996"/>
                </a:lnTo>
                <a:lnTo>
                  <a:pt x="353" y="994"/>
                </a:lnTo>
                <a:lnTo>
                  <a:pt x="354" y="994"/>
                </a:lnTo>
                <a:lnTo>
                  <a:pt x="355" y="994"/>
                </a:lnTo>
                <a:lnTo>
                  <a:pt x="358" y="993"/>
                </a:lnTo>
                <a:lnTo>
                  <a:pt x="359" y="991"/>
                </a:lnTo>
                <a:lnTo>
                  <a:pt x="361" y="991"/>
                </a:lnTo>
                <a:lnTo>
                  <a:pt x="362" y="989"/>
                </a:lnTo>
                <a:lnTo>
                  <a:pt x="362" y="986"/>
                </a:lnTo>
                <a:lnTo>
                  <a:pt x="361" y="985"/>
                </a:lnTo>
                <a:lnTo>
                  <a:pt x="361" y="982"/>
                </a:lnTo>
                <a:lnTo>
                  <a:pt x="361" y="981"/>
                </a:lnTo>
                <a:lnTo>
                  <a:pt x="361" y="978"/>
                </a:lnTo>
                <a:lnTo>
                  <a:pt x="361" y="975"/>
                </a:lnTo>
                <a:lnTo>
                  <a:pt x="361" y="972"/>
                </a:lnTo>
                <a:lnTo>
                  <a:pt x="361" y="970"/>
                </a:lnTo>
                <a:lnTo>
                  <a:pt x="361" y="970"/>
                </a:lnTo>
                <a:lnTo>
                  <a:pt x="361" y="967"/>
                </a:lnTo>
                <a:lnTo>
                  <a:pt x="357" y="967"/>
                </a:lnTo>
                <a:lnTo>
                  <a:pt x="354" y="965"/>
                </a:lnTo>
                <a:lnTo>
                  <a:pt x="353" y="964"/>
                </a:lnTo>
                <a:lnTo>
                  <a:pt x="351" y="964"/>
                </a:lnTo>
                <a:lnTo>
                  <a:pt x="350" y="961"/>
                </a:lnTo>
                <a:lnTo>
                  <a:pt x="348" y="960"/>
                </a:lnTo>
                <a:lnTo>
                  <a:pt x="347" y="959"/>
                </a:lnTo>
                <a:lnTo>
                  <a:pt x="347" y="957"/>
                </a:lnTo>
                <a:lnTo>
                  <a:pt x="346" y="956"/>
                </a:lnTo>
                <a:lnTo>
                  <a:pt x="346" y="953"/>
                </a:lnTo>
                <a:lnTo>
                  <a:pt x="346" y="950"/>
                </a:lnTo>
                <a:lnTo>
                  <a:pt x="346" y="948"/>
                </a:lnTo>
                <a:lnTo>
                  <a:pt x="344" y="946"/>
                </a:lnTo>
                <a:lnTo>
                  <a:pt x="344" y="944"/>
                </a:lnTo>
                <a:lnTo>
                  <a:pt x="344" y="941"/>
                </a:lnTo>
                <a:lnTo>
                  <a:pt x="344" y="938"/>
                </a:lnTo>
                <a:lnTo>
                  <a:pt x="344" y="935"/>
                </a:lnTo>
                <a:lnTo>
                  <a:pt x="344" y="934"/>
                </a:lnTo>
                <a:lnTo>
                  <a:pt x="343" y="931"/>
                </a:lnTo>
                <a:lnTo>
                  <a:pt x="342" y="930"/>
                </a:lnTo>
                <a:lnTo>
                  <a:pt x="340" y="929"/>
                </a:lnTo>
                <a:lnTo>
                  <a:pt x="339" y="929"/>
                </a:lnTo>
                <a:lnTo>
                  <a:pt x="338" y="930"/>
                </a:lnTo>
                <a:lnTo>
                  <a:pt x="336" y="931"/>
                </a:lnTo>
                <a:lnTo>
                  <a:pt x="335" y="934"/>
                </a:lnTo>
                <a:lnTo>
                  <a:pt x="333" y="935"/>
                </a:lnTo>
                <a:lnTo>
                  <a:pt x="333" y="937"/>
                </a:lnTo>
                <a:lnTo>
                  <a:pt x="332" y="938"/>
                </a:lnTo>
                <a:lnTo>
                  <a:pt x="329" y="937"/>
                </a:lnTo>
                <a:lnTo>
                  <a:pt x="328" y="937"/>
                </a:lnTo>
                <a:lnTo>
                  <a:pt x="327" y="935"/>
                </a:lnTo>
                <a:lnTo>
                  <a:pt x="325" y="934"/>
                </a:lnTo>
                <a:lnTo>
                  <a:pt x="324" y="931"/>
                </a:lnTo>
                <a:lnTo>
                  <a:pt x="322" y="931"/>
                </a:lnTo>
                <a:lnTo>
                  <a:pt x="322" y="929"/>
                </a:lnTo>
                <a:lnTo>
                  <a:pt x="321" y="927"/>
                </a:lnTo>
                <a:lnTo>
                  <a:pt x="320" y="926"/>
                </a:lnTo>
                <a:lnTo>
                  <a:pt x="320" y="924"/>
                </a:lnTo>
                <a:lnTo>
                  <a:pt x="318" y="922"/>
                </a:lnTo>
                <a:lnTo>
                  <a:pt x="317" y="920"/>
                </a:lnTo>
                <a:lnTo>
                  <a:pt x="317" y="919"/>
                </a:lnTo>
                <a:lnTo>
                  <a:pt x="316" y="918"/>
                </a:lnTo>
                <a:lnTo>
                  <a:pt x="314" y="915"/>
                </a:lnTo>
                <a:lnTo>
                  <a:pt x="313" y="915"/>
                </a:lnTo>
                <a:lnTo>
                  <a:pt x="312" y="912"/>
                </a:lnTo>
                <a:lnTo>
                  <a:pt x="312" y="911"/>
                </a:lnTo>
                <a:lnTo>
                  <a:pt x="310" y="909"/>
                </a:lnTo>
                <a:lnTo>
                  <a:pt x="309" y="908"/>
                </a:lnTo>
                <a:lnTo>
                  <a:pt x="309" y="907"/>
                </a:lnTo>
                <a:lnTo>
                  <a:pt x="307" y="904"/>
                </a:lnTo>
                <a:lnTo>
                  <a:pt x="306" y="903"/>
                </a:lnTo>
                <a:lnTo>
                  <a:pt x="306" y="901"/>
                </a:lnTo>
                <a:lnTo>
                  <a:pt x="305" y="900"/>
                </a:lnTo>
                <a:lnTo>
                  <a:pt x="303" y="897"/>
                </a:lnTo>
                <a:lnTo>
                  <a:pt x="303" y="894"/>
                </a:lnTo>
                <a:lnTo>
                  <a:pt x="305" y="893"/>
                </a:lnTo>
                <a:lnTo>
                  <a:pt x="303" y="890"/>
                </a:lnTo>
                <a:lnTo>
                  <a:pt x="303" y="888"/>
                </a:lnTo>
                <a:lnTo>
                  <a:pt x="303" y="885"/>
                </a:lnTo>
                <a:lnTo>
                  <a:pt x="303" y="882"/>
                </a:lnTo>
                <a:lnTo>
                  <a:pt x="303" y="879"/>
                </a:lnTo>
                <a:lnTo>
                  <a:pt x="303" y="878"/>
                </a:lnTo>
                <a:lnTo>
                  <a:pt x="303" y="875"/>
                </a:lnTo>
                <a:lnTo>
                  <a:pt x="303" y="872"/>
                </a:lnTo>
                <a:lnTo>
                  <a:pt x="303" y="870"/>
                </a:lnTo>
                <a:lnTo>
                  <a:pt x="302" y="868"/>
                </a:lnTo>
                <a:lnTo>
                  <a:pt x="302" y="866"/>
                </a:lnTo>
                <a:lnTo>
                  <a:pt x="302" y="863"/>
                </a:lnTo>
                <a:lnTo>
                  <a:pt x="301" y="860"/>
                </a:lnTo>
                <a:lnTo>
                  <a:pt x="301" y="859"/>
                </a:lnTo>
                <a:lnTo>
                  <a:pt x="301" y="856"/>
                </a:lnTo>
                <a:lnTo>
                  <a:pt x="299" y="855"/>
                </a:lnTo>
                <a:lnTo>
                  <a:pt x="299" y="852"/>
                </a:lnTo>
                <a:lnTo>
                  <a:pt x="298" y="852"/>
                </a:lnTo>
                <a:lnTo>
                  <a:pt x="296" y="849"/>
                </a:lnTo>
                <a:lnTo>
                  <a:pt x="295" y="848"/>
                </a:lnTo>
                <a:lnTo>
                  <a:pt x="295" y="846"/>
                </a:lnTo>
                <a:lnTo>
                  <a:pt x="295" y="844"/>
                </a:lnTo>
                <a:lnTo>
                  <a:pt x="294" y="842"/>
                </a:lnTo>
                <a:lnTo>
                  <a:pt x="292" y="841"/>
                </a:lnTo>
                <a:lnTo>
                  <a:pt x="292" y="838"/>
                </a:lnTo>
                <a:lnTo>
                  <a:pt x="292" y="837"/>
                </a:lnTo>
                <a:lnTo>
                  <a:pt x="290" y="836"/>
                </a:lnTo>
                <a:lnTo>
                  <a:pt x="290" y="834"/>
                </a:lnTo>
                <a:lnTo>
                  <a:pt x="287" y="834"/>
                </a:lnTo>
                <a:lnTo>
                  <a:pt x="284" y="834"/>
                </a:lnTo>
                <a:lnTo>
                  <a:pt x="281" y="834"/>
                </a:lnTo>
                <a:lnTo>
                  <a:pt x="279" y="834"/>
                </a:lnTo>
                <a:lnTo>
                  <a:pt x="279" y="833"/>
                </a:lnTo>
                <a:lnTo>
                  <a:pt x="277" y="831"/>
                </a:lnTo>
                <a:lnTo>
                  <a:pt x="276" y="830"/>
                </a:lnTo>
                <a:lnTo>
                  <a:pt x="276" y="827"/>
                </a:lnTo>
                <a:lnTo>
                  <a:pt x="275" y="826"/>
                </a:lnTo>
                <a:lnTo>
                  <a:pt x="273" y="825"/>
                </a:lnTo>
                <a:lnTo>
                  <a:pt x="272" y="823"/>
                </a:lnTo>
                <a:lnTo>
                  <a:pt x="270" y="825"/>
                </a:lnTo>
                <a:lnTo>
                  <a:pt x="269" y="826"/>
                </a:lnTo>
                <a:lnTo>
                  <a:pt x="268" y="827"/>
                </a:lnTo>
                <a:lnTo>
                  <a:pt x="266" y="829"/>
                </a:lnTo>
                <a:lnTo>
                  <a:pt x="265" y="830"/>
                </a:lnTo>
                <a:lnTo>
                  <a:pt x="264" y="831"/>
                </a:lnTo>
                <a:lnTo>
                  <a:pt x="262" y="833"/>
                </a:lnTo>
                <a:lnTo>
                  <a:pt x="260" y="833"/>
                </a:lnTo>
                <a:lnTo>
                  <a:pt x="257" y="833"/>
                </a:lnTo>
                <a:lnTo>
                  <a:pt x="255" y="833"/>
                </a:lnTo>
                <a:lnTo>
                  <a:pt x="254" y="831"/>
                </a:lnTo>
                <a:lnTo>
                  <a:pt x="253" y="830"/>
                </a:lnTo>
                <a:lnTo>
                  <a:pt x="251" y="829"/>
                </a:lnTo>
                <a:lnTo>
                  <a:pt x="250" y="827"/>
                </a:lnTo>
                <a:lnTo>
                  <a:pt x="249" y="826"/>
                </a:lnTo>
                <a:lnTo>
                  <a:pt x="249" y="823"/>
                </a:lnTo>
                <a:lnTo>
                  <a:pt x="247" y="822"/>
                </a:lnTo>
                <a:lnTo>
                  <a:pt x="246" y="820"/>
                </a:lnTo>
                <a:lnTo>
                  <a:pt x="246" y="819"/>
                </a:lnTo>
                <a:lnTo>
                  <a:pt x="245" y="818"/>
                </a:lnTo>
                <a:lnTo>
                  <a:pt x="243" y="815"/>
                </a:lnTo>
                <a:lnTo>
                  <a:pt x="243" y="814"/>
                </a:lnTo>
                <a:lnTo>
                  <a:pt x="242" y="812"/>
                </a:lnTo>
                <a:lnTo>
                  <a:pt x="240" y="811"/>
                </a:lnTo>
                <a:lnTo>
                  <a:pt x="238" y="811"/>
                </a:lnTo>
                <a:lnTo>
                  <a:pt x="236" y="810"/>
                </a:lnTo>
                <a:lnTo>
                  <a:pt x="235" y="808"/>
                </a:lnTo>
                <a:lnTo>
                  <a:pt x="234" y="808"/>
                </a:lnTo>
                <a:lnTo>
                  <a:pt x="232" y="807"/>
                </a:lnTo>
                <a:lnTo>
                  <a:pt x="231" y="805"/>
                </a:lnTo>
                <a:lnTo>
                  <a:pt x="229" y="804"/>
                </a:lnTo>
                <a:lnTo>
                  <a:pt x="228" y="803"/>
                </a:lnTo>
                <a:lnTo>
                  <a:pt x="228" y="800"/>
                </a:lnTo>
                <a:lnTo>
                  <a:pt x="228" y="797"/>
                </a:lnTo>
                <a:lnTo>
                  <a:pt x="228" y="795"/>
                </a:lnTo>
                <a:lnTo>
                  <a:pt x="227" y="792"/>
                </a:lnTo>
                <a:lnTo>
                  <a:pt x="227" y="790"/>
                </a:lnTo>
                <a:lnTo>
                  <a:pt x="227" y="788"/>
                </a:lnTo>
                <a:lnTo>
                  <a:pt x="227" y="785"/>
                </a:lnTo>
                <a:lnTo>
                  <a:pt x="227" y="784"/>
                </a:lnTo>
                <a:lnTo>
                  <a:pt x="227" y="781"/>
                </a:lnTo>
                <a:lnTo>
                  <a:pt x="225" y="779"/>
                </a:lnTo>
                <a:lnTo>
                  <a:pt x="225" y="778"/>
                </a:lnTo>
                <a:lnTo>
                  <a:pt x="225" y="777"/>
                </a:lnTo>
                <a:lnTo>
                  <a:pt x="224" y="775"/>
                </a:lnTo>
                <a:lnTo>
                  <a:pt x="224" y="773"/>
                </a:lnTo>
                <a:lnTo>
                  <a:pt x="223" y="771"/>
                </a:lnTo>
                <a:lnTo>
                  <a:pt x="221" y="769"/>
                </a:lnTo>
                <a:lnTo>
                  <a:pt x="221" y="767"/>
                </a:lnTo>
                <a:lnTo>
                  <a:pt x="221" y="764"/>
                </a:lnTo>
                <a:lnTo>
                  <a:pt x="221" y="762"/>
                </a:lnTo>
                <a:lnTo>
                  <a:pt x="221" y="759"/>
                </a:lnTo>
                <a:lnTo>
                  <a:pt x="221" y="756"/>
                </a:lnTo>
                <a:lnTo>
                  <a:pt x="223" y="755"/>
                </a:lnTo>
                <a:lnTo>
                  <a:pt x="223" y="752"/>
                </a:lnTo>
                <a:lnTo>
                  <a:pt x="221" y="749"/>
                </a:lnTo>
                <a:lnTo>
                  <a:pt x="221" y="748"/>
                </a:lnTo>
                <a:lnTo>
                  <a:pt x="221" y="745"/>
                </a:lnTo>
                <a:lnTo>
                  <a:pt x="220" y="744"/>
                </a:lnTo>
                <a:lnTo>
                  <a:pt x="219" y="743"/>
                </a:lnTo>
                <a:lnTo>
                  <a:pt x="219" y="740"/>
                </a:lnTo>
                <a:lnTo>
                  <a:pt x="217" y="738"/>
                </a:lnTo>
                <a:lnTo>
                  <a:pt x="216" y="737"/>
                </a:lnTo>
                <a:lnTo>
                  <a:pt x="214" y="736"/>
                </a:lnTo>
                <a:lnTo>
                  <a:pt x="213" y="734"/>
                </a:lnTo>
                <a:lnTo>
                  <a:pt x="213" y="732"/>
                </a:lnTo>
                <a:lnTo>
                  <a:pt x="212" y="732"/>
                </a:lnTo>
                <a:lnTo>
                  <a:pt x="210" y="730"/>
                </a:lnTo>
                <a:lnTo>
                  <a:pt x="209" y="729"/>
                </a:lnTo>
                <a:lnTo>
                  <a:pt x="205" y="727"/>
                </a:lnTo>
                <a:lnTo>
                  <a:pt x="203" y="726"/>
                </a:lnTo>
                <a:lnTo>
                  <a:pt x="202" y="726"/>
                </a:lnTo>
                <a:lnTo>
                  <a:pt x="199" y="725"/>
                </a:lnTo>
                <a:lnTo>
                  <a:pt x="198" y="723"/>
                </a:lnTo>
                <a:lnTo>
                  <a:pt x="197" y="723"/>
                </a:lnTo>
                <a:lnTo>
                  <a:pt x="194" y="725"/>
                </a:lnTo>
                <a:lnTo>
                  <a:pt x="194" y="725"/>
                </a:lnTo>
                <a:lnTo>
                  <a:pt x="193" y="726"/>
                </a:lnTo>
                <a:lnTo>
                  <a:pt x="191" y="726"/>
                </a:lnTo>
                <a:lnTo>
                  <a:pt x="191" y="726"/>
                </a:lnTo>
                <a:lnTo>
                  <a:pt x="190" y="725"/>
                </a:lnTo>
                <a:lnTo>
                  <a:pt x="188" y="723"/>
                </a:lnTo>
                <a:lnTo>
                  <a:pt x="187" y="722"/>
                </a:lnTo>
                <a:lnTo>
                  <a:pt x="186" y="721"/>
                </a:lnTo>
                <a:lnTo>
                  <a:pt x="184" y="719"/>
                </a:lnTo>
                <a:lnTo>
                  <a:pt x="183" y="718"/>
                </a:lnTo>
                <a:lnTo>
                  <a:pt x="183" y="717"/>
                </a:lnTo>
                <a:lnTo>
                  <a:pt x="182" y="715"/>
                </a:lnTo>
                <a:lnTo>
                  <a:pt x="180" y="714"/>
                </a:lnTo>
                <a:lnTo>
                  <a:pt x="179" y="712"/>
                </a:lnTo>
                <a:lnTo>
                  <a:pt x="177" y="712"/>
                </a:lnTo>
                <a:lnTo>
                  <a:pt x="177" y="711"/>
                </a:lnTo>
                <a:lnTo>
                  <a:pt x="176" y="710"/>
                </a:lnTo>
                <a:lnTo>
                  <a:pt x="176" y="707"/>
                </a:lnTo>
                <a:lnTo>
                  <a:pt x="176" y="704"/>
                </a:lnTo>
                <a:lnTo>
                  <a:pt x="176" y="703"/>
                </a:lnTo>
                <a:lnTo>
                  <a:pt x="176" y="700"/>
                </a:lnTo>
                <a:lnTo>
                  <a:pt x="176" y="697"/>
                </a:lnTo>
                <a:lnTo>
                  <a:pt x="176" y="696"/>
                </a:lnTo>
                <a:lnTo>
                  <a:pt x="176" y="695"/>
                </a:lnTo>
                <a:lnTo>
                  <a:pt x="176" y="693"/>
                </a:lnTo>
                <a:lnTo>
                  <a:pt x="176" y="691"/>
                </a:lnTo>
                <a:lnTo>
                  <a:pt x="176" y="688"/>
                </a:lnTo>
                <a:lnTo>
                  <a:pt x="176" y="685"/>
                </a:lnTo>
                <a:lnTo>
                  <a:pt x="176" y="682"/>
                </a:lnTo>
                <a:lnTo>
                  <a:pt x="176" y="680"/>
                </a:lnTo>
                <a:lnTo>
                  <a:pt x="176" y="677"/>
                </a:lnTo>
                <a:lnTo>
                  <a:pt x="176" y="674"/>
                </a:lnTo>
                <a:lnTo>
                  <a:pt x="175" y="673"/>
                </a:lnTo>
                <a:lnTo>
                  <a:pt x="175" y="671"/>
                </a:lnTo>
                <a:lnTo>
                  <a:pt x="173" y="670"/>
                </a:lnTo>
                <a:lnTo>
                  <a:pt x="173" y="670"/>
                </a:lnTo>
                <a:lnTo>
                  <a:pt x="172" y="667"/>
                </a:lnTo>
                <a:lnTo>
                  <a:pt x="172" y="666"/>
                </a:lnTo>
                <a:lnTo>
                  <a:pt x="171" y="663"/>
                </a:lnTo>
                <a:lnTo>
                  <a:pt x="171" y="662"/>
                </a:lnTo>
                <a:lnTo>
                  <a:pt x="169" y="659"/>
                </a:lnTo>
                <a:lnTo>
                  <a:pt x="169" y="659"/>
                </a:lnTo>
                <a:lnTo>
                  <a:pt x="169" y="658"/>
                </a:lnTo>
                <a:lnTo>
                  <a:pt x="169" y="655"/>
                </a:lnTo>
                <a:lnTo>
                  <a:pt x="169" y="652"/>
                </a:lnTo>
                <a:lnTo>
                  <a:pt x="169" y="649"/>
                </a:lnTo>
                <a:lnTo>
                  <a:pt x="168" y="648"/>
                </a:lnTo>
                <a:lnTo>
                  <a:pt x="167" y="647"/>
                </a:lnTo>
                <a:lnTo>
                  <a:pt x="167" y="644"/>
                </a:lnTo>
                <a:lnTo>
                  <a:pt x="165" y="643"/>
                </a:lnTo>
                <a:lnTo>
                  <a:pt x="164" y="641"/>
                </a:lnTo>
                <a:lnTo>
                  <a:pt x="164" y="640"/>
                </a:lnTo>
                <a:lnTo>
                  <a:pt x="161" y="639"/>
                </a:lnTo>
                <a:lnTo>
                  <a:pt x="161" y="637"/>
                </a:lnTo>
                <a:lnTo>
                  <a:pt x="158" y="636"/>
                </a:lnTo>
                <a:lnTo>
                  <a:pt x="158" y="634"/>
                </a:lnTo>
                <a:lnTo>
                  <a:pt x="157" y="633"/>
                </a:lnTo>
                <a:lnTo>
                  <a:pt x="157" y="630"/>
                </a:lnTo>
                <a:lnTo>
                  <a:pt x="157" y="629"/>
                </a:lnTo>
                <a:lnTo>
                  <a:pt x="157" y="626"/>
                </a:lnTo>
                <a:lnTo>
                  <a:pt x="157" y="624"/>
                </a:lnTo>
                <a:lnTo>
                  <a:pt x="158" y="622"/>
                </a:lnTo>
                <a:lnTo>
                  <a:pt x="158" y="621"/>
                </a:lnTo>
                <a:lnTo>
                  <a:pt x="158" y="619"/>
                </a:lnTo>
                <a:lnTo>
                  <a:pt x="160" y="618"/>
                </a:lnTo>
                <a:lnTo>
                  <a:pt x="161" y="617"/>
                </a:lnTo>
                <a:lnTo>
                  <a:pt x="161" y="615"/>
                </a:lnTo>
                <a:lnTo>
                  <a:pt x="162" y="614"/>
                </a:lnTo>
                <a:lnTo>
                  <a:pt x="162" y="611"/>
                </a:lnTo>
                <a:lnTo>
                  <a:pt x="161" y="608"/>
                </a:lnTo>
                <a:lnTo>
                  <a:pt x="161" y="607"/>
                </a:lnTo>
                <a:lnTo>
                  <a:pt x="160" y="606"/>
                </a:lnTo>
                <a:lnTo>
                  <a:pt x="158" y="604"/>
                </a:lnTo>
                <a:lnTo>
                  <a:pt x="158" y="603"/>
                </a:lnTo>
                <a:lnTo>
                  <a:pt x="157" y="600"/>
                </a:lnTo>
                <a:lnTo>
                  <a:pt x="156" y="599"/>
                </a:lnTo>
                <a:lnTo>
                  <a:pt x="156" y="598"/>
                </a:lnTo>
                <a:lnTo>
                  <a:pt x="156" y="595"/>
                </a:lnTo>
                <a:lnTo>
                  <a:pt x="157" y="593"/>
                </a:lnTo>
                <a:lnTo>
                  <a:pt x="157" y="593"/>
                </a:lnTo>
                <a:lnTo>
                  <a:pt x="158" y="592"/>
                </a:lnTo>
                <a:lnTo>
                  <a:pt x="161" y="592"/>
                </a:lnTo>
                <a:lnTo>
                  <a:pt x="162" y="591"/>
                </a:lnTo>
                <a:lnTo>
                  <a:pt x="164" y="591"/>
                </a:lnTo>
                <a:lnTo>
                  <a:pt x="167" y="589"/>
                </a:lnTo>
                <a:lnTo>
                  <a:pt x="168" y="588"/>
                </a:lnTo>
                <a:lnTo>
                  <a:pt x="169" y="588"/>
                </a:lnTo>
                <a:lnTo>
                  <a:pt x="169" y="588"/>
                </a:lnTo>
                <a:lnTo>
                  <a:pt x="172" y="587"/>
                </a:lnTo>
                <a:lnTo>
                  <a:pt x="172" y="585"/>
                </a:lnTo>
                <a:lnTo>
                  <a:pt x="173" y="585"/>
                </a:lnTo>
                <a:lnTo>
                  <a:pt x="175" y="584"/>
                </a:lnTo>
                <a:lnTo>
                  <a:pt x="175" y="582"/>
                </a:lnTo>
                <a:lnTo>
                  <a:pt x="176" y="581"/>
                </a:lnTo>
                <a:lnTo>
                  <a:pt x="176" y="578"/>
                </a:lnTo>
                <a:lnTo>
                  <a:pt x="177" y="577"/>
                </a:lnTo>
                <a:lnTo>
                  <a:pt x="177" y="574"/>
                </a:lnTo>
                <a:lnTo>
                  <a:pt x="177" y="573"/>
                </a:lnTo>
                <a:lnTo>
                  <a:pt x="177" y="570"/>
                </a:lnTo>
                <a:lnTo>
                  <a:pt x="177" y="567"/>
                </a:lnTo>
                <a:lnTo>
                  <a:pt x="177" y="565"/>
                </a:lnTo>
                <a:lnTo>
                  <a:pt x="177" y="562"/>
                </a:lnTo>
                <a:lnTo>
                  <a:pt x="177" y="561"/>
                </a:lnTo>
                <a:lnTo>
                  <a:pt x="179" y="558"/>
                </a:lnTo>
                <a:lnTo>
                  <a:pt x="179" y="556"/>
                </a:lnTo>
                <a:lnTo>
                  <a:pt x="179" y="554"/>
                </a:lnTo>
                <a:lnTo>
                  <a:pt x="179" y="551"/>
                </a:lnTo>
                <a:lnTo>
                  <a:pt x="180" y="548"/>
                </a:lnTo>
                <a:lnTo>
                  <a:pt x="180" y="547"/>
                </a:lnTo>
                <a:lnTo>
                  <a:pt x="180" y="544"/>
                </a:lnTo>
                <a:lnTo>
                  <a:pt x="180" y="541"/>
                </a:lnTo>
                <a:lnTo>
                  <a:pt x="180" y="540"/>
                </a:lnTo>
                <a:lnTo>
                  <a:pt x="180" y="537"/>
                </a:lnTo>
                <a:lnTo>
                  <a:pt x="180" y="535"/>
                </a:lnTo>
                <a:lnTo>
                  <a:pt x="180" y="532"/>
                </a:lnTo>
                <a:lnTo>
                  <a:pt x="180" y="529"/>
                </a:lnTo>
                <a:lnTo>
                  <a:pt x="180" y="528"/>
                </a:lnTo>
                <a:lnTo>
                  <a:pt x="180" y="525"/>
                </a:lnTo>
                <a:lnTo>
                  <a:pt x="180" y="522"/>
                </a:lnTo>
                <a:lnTo>
                  <a:pt x="177" y="521"/>
                </a:lnTo>
                <a:lnTo>
                  <a:pt x="176" y="521"/>
                </a:lnTo>
                <a:lnTo>
                  <a:pt x="175" y="520"/>
                </a:lnTo>
                <a:lnTo>
                  <a:pt x="173" y="518"/>
                </a:lnTo>
                <a:lnTo>
                  <a:pt x="171" y="518"/>
                </a:lnTo>
                <a:lnTo>
                  <a:pt x="169" y="518"/>
                </a:lnTo>
                <a:lnTo>
                  <a:pt x="167" y="518"/>
                </a:lnTo>
                <a:lnTo>
                  <a:pt x="164" y="517"/>
                </a:lnTo>
                <a:lnTo>
                  <a:pt x="162" y="517"/>
                </a:lnTo>
                <a:lnTo>
                  <a:pt x="161" y="515"/>
                </a:lnTo>
                <a:lnTo>
                  <a:pt x="158" y="515"/>
                </a:lnTo>
                <a:lnTo>
                  <a:pt x="158" y="513"/>
                </a:lnTo>
                <a:lnTo>
                  <a:pt x="157" y="511"/>
                </a:lnTo>
                <a:lnTo>
                  <a:pt x="156" y="510"/>
                </a:lnTo>
                <a:lnTo>
                  <a:pt x="156" y="507"/>
                </a:lnTo>
                <a:lnTo>
                  <a:pt x="154" y="506"/>
                </a:lnTo>
                <a:lnTo>
                  <a:pt x="153" y="504"/>
                </a:lnTo>
                <a:lnTo>
                  <a:pt x="153" y="503"/>
                </a:lnTo>
                <a:lnTo>
                  <a:pt x="151" y="502"/>
                </a:lnTo>
                <a:lnTo>
                  <a:pt x="150" y="500"/>
                </a:lnTo>
                <a:lnTo>
                  <a:pt x="149" y="499"/>
                </a:lnTo>
                <a:lnTo>
                  <a:pt x="146" y="499"/>
                </a:lnTo>
                <a:lnTo>
                  <a:pt x="145" y="499"/>
                </a:lnTo>
                <a:lnTo>
                  <a:pt x="142" y="498"/>
                </a:lnTo>
                <a:lnTo>
                  <a:pt x="141" y="498"/>
                </a:lnTo>
                <a:lnTo>
                  <a:pt x="138" y="496"/>
                </a:lnTo>
                <a:lnTo>
                  <a:pt x="136" y="498"/>
                </a:lnTo>
                <a:lnTo>
                  <a:pt x="134" y="498"/>
                </a:lnTo>
                <a:lnTo>
                  <a:pt x="131" y="499"/>
                </a:lnTo>
                <a:lnTo>
                  <a:pt x="130" y="499"/>
                </a:lnTo>
                <a:lnTo>
                  <a:pt x="128" y="500"/>
                </a:lnTo>
                <a:lnTo>
                  <a:pt x="127" y="502"/>
                </a:lnTo>
                <a:lnTo>
                  <a:pt x="127" y="502"/>
                </a:lnTo>
                <a:lnTo>
                  <a:pt x="127" y="503"/>
                </a:lnTo>
                <a:lnTo>
                  <a:pt x="125" y="504"/>
                </a:lnTo>
                <a:lnTo>
                  <a:pt x="124" y="507"/>
                </a:lnTo>
                <a:lnTo>
                  <a:pt x="123" y="509"/>
                </a:lnTo>
                <a:lnTo>
                  <a:pt x="123" y="509"/>
                </a:lnTo>
                <a:lnTo>
                  <a:pt x="123" y="510"/>
                </a:lnTo>
                <a:lnTo>
                  <a:pt x="120" y="510"/>
                </a:lnTo>
                <a:lnTo>
                  <a:pt x="120" y="510"/>
                </a:lnTo>
                <a:lnTo>
                  <a:pt x="119" y="510"/>
                </a:lnTo>
                <a:lnTo>
                  <a:pt x="117" y="510"/>
                </a:lnTo>
                <a:lnTo>
                  <a:pt x="117" y="507"/>
                </a:lnTo>
                <a:lnTo>
                  <a:pt x="116" y="506"/>
                </a:lnTo>
                <a:lnTo>
                  <a:pt x="116" y="504"/>
                </a:lnTo>
                <a:lnTo>
                  <a:pt x="116" y="502"/>
                </a:lnTo>
                <a:lnTo>
                  <a:pt x="116" y="499"/>
                </a:lnTo>
                <a:lnTo>
                  <a:pt x="116" y="496"/>
                </a:lnTo>
                <a:lnTo>
                  <a:pt x="115" y="495"/>
                </a:lnTo>
                <a:lnTo>
                  <a:pt x="113" y="494"/>
                </a:lnTo>
                <a:lnTo>
                  <a:pt x="112" y="492"/>
                </a:lnTo>
                <a:lnTo>
                  <a:pt x="110" y="491"/>
                </a:lnTo>
                <a:lnTo>
                  <a:pt x="109" y="491"/>
                </a:lnTo>
                <a:lnTo>
                  <a:pt x="108" y="489"/>
                </a:lnTo>
                <a:lnTo>
                  <a:pt x="106" y="488"/>
                </a:lnTo>
                <a:lnTo>
                  <a:pt x="104" y="488"/>
                </a:lnTo>
                <a:lnTo>
                  <a:pt x="104" y="487"/>
                </a:lnTo>
                <a:lnTo>
                  <a:pt x="104" y="484"/>
                </a:lnTo>
                <a:lnTo>
                  <a:pt x="104" y="483"/>
                </a:lnTo>
                <a:lnTo>
                  <a:pt x="105" y="480"/>
                </a:lnTo>
                <a:lnTo>
                  <a:pt x="104" y="479"/>
                </a:lnTo>
                <a:lnTo>
                  <a:pt x="101" y="479"/>
                </a:lnTo>
                <a:lnTo>
                  <a:pt x="98" y="479"/>
                </a:lnTo>
                <a:lnTo>
                  <a:pt x="97" y="480"/>
                </a:lnTo>
                <a:lnTo>
                  <a:pt x="95" y="480"/>
                </a:lnTo>
                <a:lnTo>
                  <a:pt x="93" y="481"/>
                </a:lnTo>
                <a:lnTo>
                  <a:pt x="91" y="483"/>
                </a:lnTo>
                <a:lnTo>
                  <a:pt x="90" y="483"/>
                </a:lnTo>
                <a:lnTo>
                  <a:pt x="89" y="481"/>
                </a:lnTo>
                <a:lnTo>
                  <a:pt x="87" y="481"/>
                </a:lnTo>
                <a:lnTo>
                  <a:pt x="87" y="481"/>
                </a:lnTo>
                <a:lnTo>
                  <a:pt x="84" y="481"/>
                </a:lnTo>
                <a:lnTo>
                  <a:pt x="83" y="481"/>
                </a:lnTo>
                <a:lnTo>
                  <a:pt x="80" y="483"/>
                </a:lnTo>
                <a:lnTo>
                  <a:pt x="79" y="483"/>
                </a:lnTo>
                <a:lnTo>
                  <a:pt x="76" y="483"/>
                </a:lnTo>
                <a:lnTo>
                  <a:pt x="73" y="484"/>
                </a:lnTo>
                <a:lnTo>
                  <a:pt x="72" y="483"/>
                </a:lnTo>
                <a:lnTo>
                  <a:pt x="71" y="483"/>
                </a:lnTo>
                <a:lnTo>
                  <a:pt x="69" y="483"/>
                </a:lnTo>
                <a:lnTo>
                  <a:pt x="68" y="481"/>
                </a:lnTo>
                <a:lnTo>
                  <a:pt x="68" y="480"/>
                </a:lnTo>
                <a:lnTo>
                  <a:pt x="69" y="479"/>
                </a:lnTo>
                <a:lnTo>
                  <a:pt x="71" y="477"/>
                </a:lnTo>
                <a:lnTo>
                  <a:pt x="73" y="477"/>
                </a:lnTo>
                <a:lnTo>
                  <a:pt x="73" y="477"/>
                </a:lnTo>
                <a:lnTo>
                  <a:pt x="75" y="476"/>
                </a:lnTo>
                <a:lnTo>
                  <a:pt x="78" y="474"/>
                </a:lnTo>
                <a:lnTo>
                  <a:pt x="79" y="474"/>
                </a:lnTo>
                <a:lnTo>
                  <a:pt x="79" y="472"/>
                </a:lnTo>
                <a:lnTo>
                  <a:pt x="78" y="470"/>
                </a:lnTo>
                <a:lnTo>
                  <a:pt x="76" y="469"/>
                </a:lnTo>
                <a:lnTo>
                  <a:pt x="73" y="469"/>
                </a:lnTo>
                <a:lnTo>
                  <a:pt x="72" y="469"/>
                </a:lnTo>
                <a:lnTo>
                  <a:pt x="69" y="469"/>
                </a:lnTo>
                <a:lnTo>
                  <a:pt x="67" y="469"/>
                </a:lnTo>
                <a:lnTo>
                  <a:pt x="67" y="469"/>
                </a:lnTo>
                <a:lnTo>
                  <a:pt x="65" y="469"/>
                </a:lnTo>
                <a:lnTo>
                  <a:pt x="64" y="468"/>
                </a:lnTo>
                <a:lnTo>
                  <a:pt x="64" y="465"/>
                </a:lnTo>
                <a:lnTo>
                  <a:pt x="65" y="463"/>
                </a:lnTo>
                <a:lnTo>
                  <a:pt x="67" y="462"/>
                </a:lnTo>
                <a:lnTo>
                  <a:pt x="68" y="461"/>
                </a:lnTo>
                <a:lnTo>
                  <a:pt x="69" y="459"/>
                </a:lnTo>
                <a:lnTo>
                  <a:pt x="71" y="458"/>
                </a:lnTo>
                <a:lnTo>
                  <a:pt x="73" y="458"/>
                </a:lnTo>
                <a:lnTo>
                  <a:pt x="76" y="458"/>
                </a:lnTo>
                <a:lnTo>
                  <a:pt x="78" y="458"/>
                </a:lnTo>
                <a:lnTo>
                  <a:pt x="80" y="458"/>
                </a:lnTo>
                <a:lnTo>
                  <a:pt x="83" y="458"/>
                </a:lnTo>
                <a:lnTo>
                  <a:pt x="84" y="458"/>
                </a:lnTo>
                <a:lnTo>
                  <a:pt x="87" y="457"/>
                </a:lnTo>
                <a:lnTo>
                  <a:pt x="89" y="455"/>
                </a:lnTo>
                <a:lnTo>
                  <a:pt x="89" y="455"/>
                </a:lnTo>
                <a:lnTo>
                  <a:pt x="90" y="454"/>
                </a:lnTo>
                <a:lnTo>
                  <a:pt x="90" y="453"/>
                </a:lnTo>
                <a:lnTo>
                  <a:pt x="90" y="450"/>
                </a:lnTo>
                <a:lnTo>
                  <a:pt x="90" y="448"/>
                </a:lnTo>
                <a:lnTo>
                  <a:pt x="89" y="446"/>
                </a:lnTo>
                <a:lnTo>
                  <a:pt x="89" y="444"/>
                </a:lnTo>
                <a:lnTo>
                  <a:pt x="87" y="442"/>
                </a:lnTo>
                <a:lnTo>
                  <a:pt x="86" y="442"/>
                </a:lnTo>
                <a:lnTo>
                  <a:pt x="84" y="440"/>
                </a:lnTo>
                <a:lnTo>
                  <a:pt x="82" y="439"/>
                </a:lnTo>
                <a:lnTo>
                  <a:pt x="80" y="439"/>
                </a:lnTo>
                <a:lnTo>
                  <a:pt x="78" y="439"/>
                </a:lnTo>
                <a:lnTo>
                  <a:pt x="75" y="439"/>
                </a:lnTo>
                <a:lnTo>
                  <a:pt x="73" y="440"/>
                </a:lnTo>
                <a:lnTo>
                  <a:pt x="71" y="440"/>
                </a:lnTo>
                <a:lnTo>
                  <a:pt x="69" y="442"/>
                </a:lnTo>
                <a:lnTo>
                  <a:pt x="68" y="442"/>
                </a:lnTo>
                <a:lnTo>
                  <a:pt x="65" y="442"/>
                </a:lnTo>
                <a:lnTo>
                  <a:pt x="63" y="442"/>
                </a:lnTo>
                <a:lnTo>
                  <a:pt x="61" y="442"/>
                </a:lnTo>
                <a:lnTo>
                  <a:pt x="58" y="440"/>
                </a:lnTo>
                <a:lnTo>
                  <a:pt x="57" y="442"/>
                </a:lnTo>
                <a:lnTo>
                  <a:pt x="54" y="442"/>
                </a:lnTo>
                <a:lnTo>
                  <a:pt x="54" y="443"/>
                </a:lnTo>
                <a:lnTo>
                  <a:pt x="53" y="444"/>
                </a:lnTo>
                <a:lnTo>
                  <a:pt x="52" y="446"/>
                </a:lnTo>
                <a:lnTo>
                  <a:pt x="49" y="447"/>
                </a:lnTo>
                <a:lnTo>
                  <a:pt x="47" y="447"/>
                </a:lnTo>
                <a:lnTo>
                  <a:pt x="45" y="446"/>
                </a:lnTo>
                <a:lnTo>
                  <a:pt x="43" y="446"/>
                </a:lnTo>
                <a:lnTo>
                  <a:pt x="42" y="444"/>
                </a:lnTo>
                <a:lnTo>
                  <a:pt x="41" y="443"/>
                </a:lnTo>
                <a:lnTo>
                  <a:pt x="41" y="440"/>
                </a:lnTo>
                <a:lnTo>
                  <a:pt x="41" y="439"/>
                </a:lnTo>
                <a:lnTo>
                  <a:pt x="42" y="437"/>
                </a:lnTo>
                <a:lnTo>
                  <a:pt x="43" y="436"/>
                </a:lnTo>
                <a:lnTo>
                  <a:pt x="43" y="435"/>
                </a:lnTo>
                <a:lnTo>
                  <a:pt x="46" y="433"/>
                </a:lnTo>
                <a:lnTo>
                  <a:pt x="46" y="432"/>
                </a:lnTo>
                <a:lnTo>
                  <a:pt x="47" y="431"/>
                </a:lnTo>
                <a:lnTo>
                  <a:pt x="49" y="429"/>
                </a:lnTo>
                <a:lnTo>
                  <a:pt x="50" y="427"/>
                </a:lnTo>
                <a:lnTo>
                  <a:pt x="50" y="425"/>
                </a:lnTo>
                <a:lnTo>
                  <a:pt x="50" y="422"/>
                </a:lnTo>
                <a:lnTo>
                  <a:pt x="52" y="421"/>
                </a:lnTo>
                <a:lnTo>
                  <a:pt x="52" y="418"/>
                </a:lnTo>
                <a:lnTo>
                  <a:pt x="52" y="417"/>
                </a:lnTo>
                <a:lnTo>
                  <a:pt x="52" y="414"/>
                </a:lnTo>
                <a:lnTo>
                  <a:pt x="52" y="413"/>
                </a:lnTo>
                <a:lnTo>
                  <a:pt x="50" y="411"/>
                </a:lnTo>
                <a:lnTo>
                  <a:pt x="49" y="409"/>
                </a:lnTo>
                <a:lnTo>
                  <a:pt x="47" y="409"/>
                </a:lnTo>
                <a:lnTo>
                  <a:pt x="46" y="407"/>
                </a:lnTo>
                <a:lnTo>
                  <a:pt x="45" y="406"/>
                </a:lnTo>
                <a:lnTo>
                  <a:pt x="43" y="405"/>
                </a:lnTo>
                <a:lnTo>
                  <a:pt x="42" y="403"/>
                </a:lnTo>
                <a:lnTo>
                  <a:pt x="41" y="403"/>
                </a:lnTo>
                <a:lnTo>
                  <a:pt x="39" y="401"/>
                </a:lnTo>
                <a:lnTo>
                  <a:pt x="38" y="401"/>
                </a:lnTo>
                <a:lnTo>
                  <a:pt x="37" y="399"/>
                </a:lnTo>
                <a:lnTo>
                  <a:pt x="35" y="398"/>
                </a:lnTo>
                <a:lnTo>
                  <a:pt x="34" y="396"/>
                </a:lnTo>
                <a:lnTo>
                  <a:pt x="34" y="394"/>
                </a:lnTo>
                <a:lnTo>
                  <a:pt x="32" y="392"/>
                </a:lnTo>
                <a:lnTo>
                  <a:pt x="32" y="391"/>
                </a:lnTo>
                <a:lnTo>
                  <a:pt x="32" y="388"/>
                </a:lnTo>
                <a:lnTo>
                  <a:pt x="32" y="385"/>
                </a:lnTo>
                <a:lnTo>
                  <a:pt x="32" y="385"/>
                </a:lnTo>
                <a:lnTo>
                  <a:pt x="32" y="384"/>
                </a:lnTo>
                <a:lnTo>
                  <a:pt x="34" y="383"/>
                </a:lnTo>
                <a:lnTo>
                  <a:pt x="35" y="381"/>
                </a:lnTo>
                <a:lnTo>
                  <a:pt x="37" y="380"/>
                </a:lnTo>
                <a:lnTo>
                  <a:pt x="38" y="379"/>
                </a:lnTo>
                <a:lnTo>
                  <a:pt x="38" y="377"/>
                </a:lnTo>
                <a:lnTo>
                  <a:pt x="38" y="376"/>
                </a:lnTo>
                <a:lnTo>
                  <a:pt x="38" y="373"/>
                </a:lnTo>
                <a:lnTo>
                  <a:pt x="38" y="370"/>
                </a:lnTo>
                <a:lnTo>
                  <a:pt x="38" y="369"/>
                </a:lnTo>
                <a:lnTo>
                  <a:pt x="38" y="366"/>
                </a:lnTo>
                <a:lnTo>
                  <a:pt x="37" y="365"/>
                </a:lnTo>
                <a:lnTo>
                  <a:pt x="37" y="362"/>
                </a:lnTo>
                <a:lnTo>
                  <a:pt x="37" y="359"/>
                </a:lnTo>
                <a:lnTo>
                  <a:pt x="35" y="358"/>
                </a:lnTo>
                <a:lnTo>
                  <a:pt x="34" y="357"/>
                </a:lnTo>
                <a:lnTo>
                  <a:pt x="32" y="357"/>
                </a:lnTo>
                <a:lnTo>
                  <a:pt x="31" y="355"/>
                </a:lnTo>
                <a:lnTo>
                  <a:pt x="30" y="354"/>
                </a:lnTo>
                <a:lnTo>
                  <a:pt x="28" y="353"/>
                </a:lnTo>
                <a:lnTo>
                  <a:pt x="27" y="351"/>
                </a:lnTo>
                <a:lnTo>
                  <a:pt x="26" y="350"/>
                </a:lnTo>
                <a:lnTo>
                  <a:pt x="24" y="349"/>
                </a:lnTo>
                <a:lnTo>
                  <a:pt x="24" y="346"/>
                </a:lnTo>
                <a:lnTo>
                  <a:pt x="26" y="343"/>
                </a:lnTo>
                <a:lnTo>
                  <a:pt x="26" y="342"/>
                </a:lnTo>
                <a:lnTo>
                  <a:pt x="26" y="340"/>
                </a:lnTo>
                <a:lnTo>
                  <a:pt x="27" y="340"/>
                </a:lnTo>
                <a:lnTo>
                  <a:pt x="27" y="338"/>
                </a:lnTo>
                <a:lnTo>
                  <a:pt x="27" y="335"/>
                </a:lnTo>
                <a:lnTo>
                  <a:pt x="27" y="332"/>
                </a:lnTo>
                <a:lnTo>
                  <a:pt x="27" y="331"/>
                </a:lnTo>
                <a:lnTo>
                  <a:pt x="26" y="329"/>
                </a:lnTo>
                <a:lnTo>
                  <a:pt x="24" y="328"/>
                </a:lnTo>
                <a:lnTo>
                  <a:pt x="23" y="327"/>
                </a:lnTo>
                <a:lnTo>
                  <a:pt x="21" y="325"/>
                </a:lnTo>
                <a:lnTo>
                  <a:pt x="21" y="324"/>
                </a:lnTo>
                <a:lnTo>
                  <a:pt x="19" y="323"/>
                </a:lnTo>
                <a:lnTo>
                  <a:pt x="17" y="321"/>
                </a:lnTo>
                <a:lnTo>
                  <a:pt x="16" y="320"/>
                </a:lnTo>
                <a:lnTo>
                  <a:pt x="15" y="318"/>
                </a:lnTo>
                <a:lnTo>
                  <a:pt x="13" y="318"/>
                </a:lnTo>
                <a:lnTo>
                  <a:pt x="12" y="317"/>
                </a:lnTo>
                <a:lnTo>
                  <a:pt x="11" y="316"/>
                </a:lnTo>
                <a:lnTo>
                  <a:pt x="8" y="316"/>
                </a:lnTo>
                <a:lnTo>
                  <a:pt x="6" y="314"/>
                </a:lnTo>
                <a:lnTo>
                  <a:pt x="5" y="313"/>
                </a:lnTo>
                <a:lnTo>
                  <a:pt x="2" y="313"/>
                </a:lnTo>
                <a:lnTo>
                  <a:pt x="2" y="313"/>
                </a:lnTo>
                <a:lnTo>
                  <a:pt x="1" y="312"/>
                </a:lnTo>
                <a:lnTo>
                  <a:pt x="1" y="313"/>
                </a:lnTo>
                <a:lnTo>
                  <a:pt x="0" y="313"/>
                </a:lnTo>
                <a:lnTo>
                  <a:pt x="1" y="313"/>
                </a:lnTo>
                <a:lnTo>
                  <a:pt x="1" y="312"/>
                </a:lnTo>
                <a:lnTo>
                  <a:pt x="2" y="310"/>
                </a:lnTo>
                <a:lnTo>
                  <a:pt x="4" y="310"/>
                </a:lnTo>
                <a:lnTo>
                  <a:pt x="5" y="308"/>
                </a:lnTo>
                <a:lnTo>
                  <a:pt x="6" y="308"/>
                </a:lnTo>
                <a:lnTo>
                  <a:pt x="8" y="305"/>
                </a:lnTo>
                <a:lnTo>
                  <a:pt x="9" y="305"/>
                </a:lnTo>
                <a:lnTo>
                  <a:pt x="11" y="303"/>
                </a:lnTo>
                <a:lnTo>
                  <a:pt x="11" y="302"/>
                </a:lnTo>
                <a:lnTo>
                  <a:pt x="12" y="302"/>
                </a:lnTo>
                <a:lnTo>
                  <a:pt x="13" y="299"/>
                </a:lnTo>
                <a:lnTo>
                  <a:pt x="16" y="297"/>
                </a:lnTo>
                <a:lnTo>
                  <a:pt x="19" y="295"/>
                </a:lnTo>
                <a:lnTo>
                  <a:pt x="19" y="294"/>
                </a:lnTo>
                <a:lnTo>
                  <a:pt x="19" y="294"/>
                </a:lnTo>
                <a:lnTo>
                  <a:pt x="21" y="292"/>
                </a:lnTo>
                <a:lnTo>
                  <a:pt x="24" y="290"/>
                </a:lnTo>
                <a:lnTo>
                  <a:pt x="26" y="288"/>
                </a:lnTo>
                <a:lnTo>
                  <a:pt x="27" y="287"/>
                </a:lnTo>
                <a:lnTo>
                  <a:pt x="27" y="287"/>
                </a:lnTo>
                <a:lnTo>
                  <a:pt x="30" y="284"/>
                </a:lnTo>
                <a:lnTo>
                  <a:pt x="32" y="282"/>
                </a:lnTo>
                <a:lnTo>
                  <a:pt x="34" y="280"/>
                </a:lnTo>
                <a:lnTo>
                  <a:pt x="35" y="277"/>
                </a:lnTo>
                <a:lnTo>
                  <a:pt x="37" y="277"/>
                </a:lnTo>
                <a:lnTo>
                  <a:pt x="38" y="276"/>
                </a:lnTo>
                <a:lnTo>
                  <a:pt x="39" y="275"/>
                </a:lnTo>
                <a:lnTo>
                  <a:pt x="42" y="272"/>
                </a:lnTo>
                <a:lnTo>
                  <a:pt x="43" y="271"/>
                </a:lnTo>
                <a:lnTo>
                  <a:pt x="45" y="269"/>
                </a:lnTo>
                <a:lnTo>
                  <a:pt x="45" y="269"/>
                </a:lnTo>
                <a:lnTo>
                  <a:pt x="46" y="266"/>
                </a:lnTo>
                <a:lnTo>
                  <a:pt x="49" y="264"/>
                </a:lnTo>
                <a:lnTo>
                  <a:pt x="52" y="262"/>
                </a:lnTo>
                <a:lnTo>
                  <a:pt x="54" y="260"/>
                </a:lnTo>
                <a:lnTo>
                  <a:pt x="57" y="257"/>
                </a:lnTo>
                <a:lnTo>
                  <a:pt x="60" y="254"/>
                </a:lnTo>
                <a:lnTo>
                  <a:pt x="60" y="254"/>
                </a:lnTo>
                <a:lnTo>
                  <a:pt x="63" y="253"/>
                </a:lnTo>
                <a:lnTo>
                  <a:pt x="63" y="251"/>
                </a:lnTo>
                <a:lnTo>
                  <a:pt x="65" y="250"/>
                </a:lnTo>
                <a:lnTo>
                  <a:pt x="67" y="247"/>
                </a:lnTo>
                <a:lnTo>
                  <a:pt x="69" y="245"/>
                </a:lnTo>
                <a:lnTo>
                  <a:pt x="72" y="242"/>
                </a:lnTo>
                <a:lnTo>
                  <a:pt x="75" y="239"/>
                </a:lnTo>
                <a:lnTo>
                  <a:pt x="75" y="239"/>
                </a:lnTo>
                <a:lnTo>
                  <a:pt x="78" y="236"/>
                </a:lnTo>
                <a:lnTo>
                  <a:pt x="78" y="236"/>
                </a:lnTo>
                <a:lnTo>
                  <a:pt x="79" y="234"/>
                </a:lnTo>
                <a:lnTo>
                  <a:pt x="82" y="232"/>
                </a:lnTo>
                <a:lnTo>
                  <a:pt x="83" y="231"/>
                </a:lnTo>
                <a:lnTo>
                  <a:pt x="84" y="230"/>
                </a:lnTo>
                <a:lnTo>
                  <a:pt x="87" y="227"/>
                </a:lnTo>
                <a:lnTo>
                  <a:pt x="89" y="225"/>
                </a:lnTo>
                <a:lnTo>
                  <a:pt x="90" y="224"/>
                </a:lnTo>
                <a:lnTo>
                  <a:pt x="93" y="221"/>
                </a:lnTo>
                <a:lnTo>
                  <a:pt x="95" y="220"/>
                </a:lnTo>
                <a:lnTo>
                  <a:pt x="98" y="217"/>
                </a:lnTo>
                <a:lnTo>
                  <a:pt x="99" y="214"/>
                </a:lnTo>
                <a:lnTo>
                  <a:pt x="101" y="213"/>
                </a:lnTo>
                <a:lnTo>
                  <a:pt x="102" y="212"/>
                </a:lnTo>
                <a:lnTo>
                  <a:pt x="104" y="212"/>
                </a:lnTo>
                <a:lnTo>
                  <a:pt x="105" y="209"/>
                </a:lnTo>
                <a:lnTo>
                  <a:pt x="108" y="206"/>
                </a:lnTo>
                <a:lnTo>
                  <a:pt x="108" y="206"/>
                </a:lnTo>
                <a:lnTo>
                  <a:pt x="109" y="206"/>
                </a:lnTo>
                <a:lnTo>
                  <a:pt x="110" y="205"/>
                </a:lnTo>
                <a:lnTo>
                  <a:pt x="110" y="204"/>
                </a:lnTo>
                <a:lnTo>
                  <a:pt x="112" y="202"/>
                </a:lnTo>
                <a:lnTo>
                  <a:pt x="115" y="199"/>
                </a:lnTo>
                <a:lnTo>
                  <a:pt x="117" y="197"/>
                </a:lnTo>
                <a:lnTo>
                  <a:pt x="120" y="195"/>
                </a:lnTo>
                <a:lnTo>
                  <a:pt x="120" y="194"/>
                </a:lnTo>
                <a:lnTo>
                  <a:pt x="120" y="194"/>
                </a:lnTo>
                <a:lnTo>
                  <a:pt x="123" y="193"/>
                </a:lnTo>
                <a:lnTo>
                  <a:pt x="125" y="190"/>
                </a:lnTo>
                <a:lnTo>
                  <a:pt x="128" y="187"/>
                </a:lnTo>
                <a:lnTo>
                  <a:pt x="128" y="187"/>
                </a:lnTo>
                <a:lnTo>
                  <a:pt x="128" y="187"/>
                </a:lnTo>
                <a:lnTo>
                  <a:pt x="128" y="187"/>
                </a:lnTo>
                <a:lnTo>
                  <a:pt x="131" y="184"/>
                </a:lnTo>
                <a:lnTo>
                  <a:pt x="132" y="182"/>
                </a:lnTo>
                <a:lnTo>
                  <a:pt x="132" y="182"/>
                </a:lnTo>
                <a:lnTo>
                  <a:pt x="135" y="179"/>
                </a:lnTo>
                <a:lnTo>
                  <a:pt x="135" y="179"/>
                </a:lnTo>
                <a:lnTo>
                  <a:pt x="136" y="179"/>
                </a:lnTo>
                <a:lnTo>
                  <a:pt x="138" y="176"/>
                </a:lnTo>
                <a:lnTo>
                  <a:pt x="141" y="173"/>
                </a:lnTo>
                <a:lnTo>
                  <a:pt x="143" y="172"/>
                </a:lnTo>
                <a:lnTo>
                  <a:pt x="145" y="169"/>
                </a:lnTo>
                <a:lnTo>
                  <a:pt x="147" y="167"/>
                </a:lnTo>
                <a:lnTo>
                  <a:pt x="154" y="161"/>
                </a:lnTo>
                <a:lnTo>
                  <a:pt x="168" y="154"/>
                </a:lnTo>
                <a:lnTo>
                  <a:pt x="183" y="147"/>
                </a:lnTo>
                <a:lnTo>
                  <a:pt x="210" y="132"/>
                </a:lnTo>
                <a:lnTo>
                  <a:pt x="265" y="104"/>
                </a:lnTo>
                <a:lnTo>
                  <a:pt x="421" y="44"/>
                </a:lnTo>
                <a:lnTo>
                  <a:pt x="424" y="42"/>
                </a:lnTo>
                <a:lnTo>
                  <a:pt x="481" y="24"/>
                </a:lnTo>
                <a:lnTo>
                  <a:pt x="489" y="35"/>
                </a:lnTo>
                <a:lnTo>
                  <a:pt x="536" y="4"/>
                </a:lnTo>
                <a:lnTo>
                  <a:pt x="541" y="0"/>
                </a:lnTo>
                <a:lnTo>
                  <a:pt x="546" y="0"/>
                </a:lnTo>
                <a:lnTo>
                  <a:pt x="550" y="4"/>
                </a:lnTo>
                <a:lnTo>
                  <a:pt x="546" y="20"/>
                </a:lnTo>
                <a:lnTo>
                  <a:pt x="535" y="49"/>
                </a:lnTo>
                <a:lnTo>
                  <a:pt x="561" y="46"/>
                </a:lnTo>
                <a:lnTo>
                  <a:pt x="569" y="45"/>
                </a:lnTo>
                <a:lnTo>
                  <a:pt x="570" y="45"/>
                </a:lnTo>
                <a:lnTo>
                  <a:pt x="578" y="46"/>
                </a:lnTo>
                <a:lnTo>
                  <a:pt x="589" y="48"/>
                </a:lnTo>
                <a:lnTo>
                  <a:pt x="591" y="48"/>
                </a:lnTo>
                <a:lnTo>
                  <a:pt x="593" y="56"/>
                </a:lnTo>
                <a:lnTo>
                  <a:pt x="580" y="97"/>
                </a:lnTo>
                <a:lnTo>
                  <a:pt x="613" y="157"/>
                </a:lnTo>
                <a:lnTo>
                  <a:pt x="656" y="164"/>
                </a:lnTo>
                <a:lnTo>
                  <a:pt x="658" y="149"/>
                </a:lnTo>
                <a:lnTo>
                  <a:pt x="663" y="141"/>
                </a:lnTo>
                <a:lnTo>
                  <a:pt x="670" y="138"/>
                </a:lnTo>
                <a:lnTo>
                  <a:pt x="673" y="138"/>
                </a:lnTo>
                <a:lnTo>
                  <a:pt x="680" y="139"/>
                </a:lnTo>
                <a:lnTo>
                  <a:pt x="684" y="141"/>
                </a:lnTo>
                <a:lnTo>
                  <a:pt x="684" y="157"/>
                </a:lnTo>
                <a:lnTo>
                  <a:pt x="684" y="157"/>
                </a:lnTo>
                <a:lnTo>
                  <a:pt x="692" y="157"/>
                </a:lnTo>
                <a:lnTo>
                  <a:pt x="717" y="157"/>
                </a:lnTo>
                <a:lnTo>
                  <a:pt x="747" y="157"/>
                </a:lnTo>
                <a:lnTo>
                  <a:pt x="748" y="157"/>
                </a:lnTo>
                <a:lnTo>
                  <a:pt x="747" y="158"/>
                </a:lnTo>
                <a:lnTo>
                  <a:pt x="747" y="163"/>
                </a:lnTo>
                <a:lnTo>
                  <a:pt x="744" y="173"/>
                </a:lnTo>
                <a:lnTo>
                  <a:pt x="747" y="175"/>
                </a:lnTo>
                <a:lnTo>
                  <a:pt x="751" y="176"/>
                </a:lnTo>
                <a:lnTo>
                  <a:pt x="752" y="176"/>
                </a:lnTo>
                <a:lnTo>
                  <a:pt x="752" y="179"/>
                </a:lnTo>
                <a:lnTo>
                  <a:pt x="752" y="182"/>
                </a:lnTo>
                <a:lnTo>
                  <a:pt x="752" y="182"/>
                </a:lnTo>
                <a:lnTo>
                  <a:pt x="749" y="183"/>
                </a:lnTo>
                <a:lnTo>
                  <a:pt x="744" y="187"/>
                </a:lnTo>
                <a:lnTo>
                  <a:pt x="744" y="187"/>
                </a:lnTo>
                <a:lnTo>
                  <a:pt x="747" y="190"/>
                </a:lnTo>
                <a:lnTo>
                  <a:pt x="747" y="190"/>
                </a:lnTo>
                <a:lnTo>
                  <a:pt x="749" y="193"/>
                </a:lnTo>
                <a:lnTo>
                  <a:pt x="751" y="193"/>
                </a:lnTo>
                <a:lnTo>
                  <a:pt x="747" y="195"/>
                </a:lnTo>
                <a:lnTo>
                  <a:pt x="747" y="197"/>
                </a:lnTo>
                <a:lnTo>
                  <a:pt x="747" y="198"/>
                </a:lnTo>
                <a:lnTo>
                  <a:pt x="747" y="198"/>
                </a:lnTo>
                <a:lnTo>
                  <a:pt x="745" y="199"/>
                </a:lnTo>
                <a:lnTo>
                  <a:pt x="745" y="199"/>
                </a:lnTo>
                <a:lnTo>
                  <a:pt x="745" y="201"/>
                </a:lnTo>
                <a:lnTo>
                  <a:pt x="745" y="201"/>
                </a:lnTo>
                <a:lnTo>
                  <a:pt x="745" y="202"/>
                </a:lnTo>
                <a:lnTo>
                  <a:pt x="744" y="204"/>
                </a:lnTo>
                <a:lnTo>
                  <a:pt x="744" y="204"/>
                </a:lnTo>
                <a:lnTo>
                  <a:pt x="744" y="205"/>
                </a:lnTo>
                <a:lnTo>
                  <a:pt x="744" y="206"/>
                </a:lnTo>
                <a:lnTo>
                  <a:pt x="744" y="206"/>
                </a:lnTo>
                <a:lnTo>
                  <a:pt x="745" y="206"/>
                </a:lnTo>
                <a:lnTo>
                  <a:pt x="745" y="206"/>
                </a:lnTo>
                <a:lnTo>
                  <a:pt x="745" y="206"/>
                </a:lnTo>
                <a:lnTo>
                  <a:pt x="745" y="208"/>
                </a:lnTo>
                <a:lnTo>
                  <a:pt x="747" y="209"/>
                </a:lnTo>
                <a:lnTo>
                  <a:pt x="747" y="210"/>
                </a:lnTo>
                <a:lnTo>
                  <a:pt x="747" y="210"/>
                </a:lnTo>
                <a:lnTo>
                  <a:pt x="747" y="212"/>
                </a:lnTo>
                <a:lnTo>
                  <a:pt x="748" y="212"/>
                </a:lnTo>
                <a:lnTo>
                  <a:pt x="748" y="212"/>
                </a:lnTo>
                <a:lnTo>
                  <a:pt x="748" y="213"/>
                </a:lnTo>
                <a:lnTo>
                  <a:pt x="748" y="214"/>
                </a:lnTo>
                <a:lnTo>
                  <a:pt x="748" y="216"/>
                </a:lnTo>
                <a:lnTo>
                  <a:pt x="748" y="217"/>
                </a:lnTo>
                <a:lnTo>
                  <a:pt x="748" y="219"/>
                </a:lnTo>
                <a:lnTo>
                  <a:pt x="748" y="220"/>
                </a:lnTo>
                <a:lnTo>
                  <a:pt x="748" y="223"/>
                </a:lnTo>
                <a:lnTo>
                  <a:pt x="747" y="223"/>
                </a:lnTo>
                <a:lnTo>
                  <a:pt x="747" y="223"/>
                </a:lnTo>
                <a:lnTo>
                  <a:pt x="747" y="224"/>
                </a:lnTo>
                <a:lnTo>
                  <a:pt x="747" y="225"/>
                </a:lnTo>
                <a:lnTo>
                  <a:pt x="747" y="225"/>
                </a:lnTo>
                <a:lnTo>
                  <a:pt x="747" y="225"/>
                </a:lnTo>
                <a:lnTo>
                  <a:pt x="747" y="227"/>
                </a:lnTo>
                <a:lnTo>
                  <a:pt x="747" y="227"/>
                </a:lnTo>
                <a:lnTo>
                  <a:pt x="745" y="228"/>
                </a:lnTo>
                <a:lnTo>
                  <a:pt x="745" y="228"/>
                </a:lnTo>
                <a:lnTo>
                  <a:pt x="745" y="230"/>
                </a:lnTo>
                <a:lnTo>
                  <a:pt x="745" y="230"/>
                </a:lnTo>
                <a:lnTo>
                  <a:pt x="744" y="232"/>
                </a:lnTo>
                <a:lnTo>
                  <a:pt x="743" y="234"/>
                </a:lnTo>
                <a:lnTo>
                  <a:pt x="743" y="234"/>
                </a:lnTo>
                <a:lnTo>
                  <a:pt x="743" y="235"/>
                </a:lnTo>
                <a:lnTo>
                  <a:pt x="743" y="236"/>
                </a:lnTo>
                <a:lnTo>
                  <a:pt x="741" y="236"/>
                </a:lnTo>
                <a:lnTo>
                  <a:pt x="741" y="236"/>
                </a:lnTo>
                <a:lnTo>
                  <a:pt x="741" y="239"/>
                </a:lnTo>
                <a:lnTo>
                  <a:pt x="741" y="239"/>
                </a:lnTo>
                <a:lnTo>
                  <a:pt x="741" y="240"/>
                </a:lnTo>
                <a:lnTo>
                  <a:pt x="741" y="242"/>
                </a:lnTo>
                <a:lnTo>
                  <a:pt x="741" y="242"/>
                </a:lnTo>
                <a:lnTo>
                  <a:pt x="741" y="243"/>
                </a:lnTo>
                <a:lnTo>
                  <a:pt x="741" y="243"/>
                </a:lnTo>
                <a:lnTo>
                  <a:pt x="741" y="242"/>
                </a:lnTo>
                <a:lnTo>
                  <a:pt x="741" y="242"/>
                </a:lnTo>
                <a:lnTo>
                  <a:pt x="741" y="242"/>
                </a:lnTo>
                <a:lnTo>
                  <a:pt x="743" y="242"/>
                </a:lnTo>
                <a:lnTo>
                  <a:pt x="743" y="242"/>
                </a:lnTo>
                <a:lnTo>
                  <a:pt x="741" y="242"/>
                </a:lnTo>
                <a:lnTo>
                  <a:pt x="741" y="243"/>
                </a:lnTo>
                <a:lnTo>
                  <a:pt x="740" y="246"/>
                </a:lnTo>
                <a:lnTo>
                  <a:pt x="740" y="246"/>
                </a:lnTo>
                <a:lnTo>
                  <a:pt x="738" y="247"/>
                </a:lnTo>
                <a:lnTo>
                  <a:pt x="738" y="249"/>
                </a:lnTo>
                <a:lnTo>
                  <a:pt x="738" y="250"/>
                </a:lnTo>
                <a:lnTo>
                  <a:pt x="738" y="250"/>
                </a:lnTo>
                <a:lnTo>
                  <a:pt x="738" y="251"/>
                </a:lnTo>
                <a:lnTo>
                  <a:pt x="738" y="253"/>
                </a:lnTo>
                <a:lnTo>
                  <a:pt x="738" y="254"/>
                </a:lnTo>
                <a:lnTo>
                  <a:pt x="737" y="256"/>
                </a:lnTo>
                <a:lnTo>
                  <a:pt x="737" y="257"/>
                </a:lnTo>
                <a:lnTo>
                  <a:pt x="737" y="258"/>
                </a:lnTo>
                <a:lnTo>
                  <a:pt x="737" y="258"/>
                </a:lnTo>
                <a:lnTo>
                  <a:pt x="737" y="260"/>
                </a:lnTo>
                <a:lnTo>
                  <a:pt x="737" y="261"/>
                </a:lnTo>
                <a:lnTo>
                  <a:pt x="737" y="262"/>
                </a:lnTo>
                <a:lnTo>
                  <a:pt x="737" y="262"/>
                </a:lnTo>
                <a:lnTo>
                  <a:pt x="737" y="264"/>
                </a:lnTo>
                <a:lnTo>
                  <a:pt x="736" y="265"/>
                </a:lnTo>
                <a:lnTo>
                  <a:pt x="736" y="268"/>
                </a:lnTo>
                <a:lnTo>
                  <a:pt x="736" y="268"/>
                </a:lnTo>
                <a:lnTo>
                  <a:pt x="736" y="269"/>
                </a:lnTo>
                <a:lnTo>
                  <a:pt x="736" y="271"/>
                </a:lnTo>
                <a:lnTo>
                  <a:pt x="737" y="272"/>
                </a:lnTo>
                <a:lnTo>
                  <a:pt x="737" y="273"/>
                </a:lnTo>
                <a:lnTo>
                  <a:pt x="737" y="275"/>
                </a:lnTo>
                <a:lnTo>
                  <a:pt x="736" y="276"/>
                </a:lnTo>
                <a:lnTo>
                  <a:pt x="737" y="277"/>
                </a:lnTo>
                <a:lnTo>
                  <a:pt x="737" y="279"/>
                </a:lnTo>
                <a:lnTo>
                  <a:pt x="737" y="280"/>
                </a:lnTo>
                <a:lnTo>
                  <a:pt x="737" y="283"/>
                </a:lnTo>
                <a:lnTo>
                  <a:pt x="737" y="286"/>
                </a:lnTo>
                <a:lnTo>
                  <a:pt x="737" y="287"/>
                </a:lnTo>
                <a:lnTo>
                  <a:pt x="737" y="288"/>
                </a:lnTo>
                <a:lnTo>
                  <a:pt x="737" y="288"/>
                </a:lnTo>
                <a:lnTo>
                  <a:pt x="737" y="290"/>
                </a:lnTo>
                <a:lnTo>
                  <a:pt x="738" y="291"/>
                </a:lnTo>
                <a:lnTo>
                  <a:pt x="738" y="294"/>
                </a:lnTo>
                <a:lnTo>
                  <a:pt x="738" y="294"/>
                </a:lnTo>
                <a:lnTo>
                  <a:pt x="738" y="295"/>
                </a:lnTo>
                <a:lnTo>
                  <a:pt x="738" y="297"/>
                </a:lnTo>
                <a:lnTo>
                  <a:pt x="738" y="298"/>
                </a:lnTo>
                <a:lnTo>
                  <a:pt x="738" y="299"/>
                </a:lnTo>
                <a:lnTo>
                  <a:pt x="738" y="302"/>
                </a:lnTo>
                <a:lnTo>
                  <a:pt x="737" y="302"/>
                </a:lnTo>
                <a:lnTo>
                  <a:pt x="737" y="303"/>
                </a:lnTo>
                <a:lnTo>
                  <a:pt x="737" y="305"/>
                </a:lnTo>
                <a:lnTo>
                  <a:pt x="737" y="306"/>
                </a:lnTo>
                <a:lnTo>
                  <a:pt x="737" y="306"/>
                </a:lnTo>
                <a:lnTo>
                  <a:pt x="738" y="308"/>
                </a:lnTo>
                <a:lnTo>
                  <a:pt x="738" y="308"/>
                </a:lnTo>
                <a:lnTo>
                  <a:pt x="738" y="310"/>
                </a:lnTo>
                <a:lnTo>
                  <a:pt x="738" y="310"/>
                </a:lnTo>
                <a:lnTo>
                  <a:pt x="738" y="310"/>
                </a:lnTo>
                <a:lnTo>
                  <a:pt x="738" y="310"/>
                </a:lnTo>
                <a:lnTo>
                  <a:pt x="738" y="312"/>
                </a:lnTo>
                <a:lnTo>
                  <a:pt x="738" y="312"/>
                </a:lnTo>
                <a:lnTo>
                  <a:pt x="738" y="313"/>
                </a:lnTo>
                <a:lnTo>
                  <a:pt x="738" y="313"/>
                </a:lnTo>
                <a:lnTo>
                  <a:pt x="738" y="314"/>
                </a:lnTo>
                <a:lnTo>
                  <a:pt x="738" y="316"/>
                </a:lnTo>
                <a:lnTo>
                  <a:pt x="738" y="316"/>
                </a:lnTo>
                <a:lnTo>
                  <a:pt x="738" y="317"/>
                </a:lnTo>
                <a:lnTo>
                  <a:pt x="738" y="318"/>
                </a:lnTo>
                <a:lnTo>
                  <a:pt x="738" y="320"/>
                </a:lnTo>
                <a:lnTo>
                  <a:pt x="738" y="321"/>
                </a:lnTo>
                <a:lnTo>
                  <a:pt x="738" y="323"/>
                </a:lnTo>
                <a:lnTo>
                  <a:pt x="738" y="325"/>
                </a:lnTo>
                <a:lnTo>
                  <a:pt x="738" y="327"/>
                </a:lnTo>
                <a:lnTo>
                  <a:pt x="738" y="328"/>
                </a:lnTo>
                <a:lnTo>
                  <a:pt x="738" y="329"/>
                </a:lnTo>
                <a:lnTo>
                  <a:pt x="738" y="329"/>
                </a:lnTo>
                <a:lnTo>
                  <a:pt x="738" y="329"/>
                </a:lnTo>
                <a:lnTo>
                  <a:pt x="738" y="331"/>
                </a:lnTo>
                <a:lnTo>
                  <a:pt x="738" y="331"/>
                </a:lnTo>
                <a:lnTo>
                  <a:pt x="738" y="335"/>
                </a:lnTo>
                <a:lnTo>
                  <a:pt x="738" y="336"/>
                </a:lnTo>
                <a:lnTo>
                  <a:pt x="738" y="338"/>
                </a:lnTo>
                <a:lnTo>
                  <a:pt x="738" y="339"/>
                </a:lnTo>
                <a:lnTo>
                  <a:pt x="738" y="340"/>
                </a:lnTo>
                <a:lnTo>
                  <a:pt x="738" y="340"/>
                </a:lnTo>
                <a:lnTo>
                  <a:pt x="740" y="342"/>
                </a:lnTo>
                <a:lnTo>
                  <a:pt x="740" y="343"/>
                </a:lnTo>
                <a:lnTo>
                  <a:pt x="740" y="343"/>
                </a:lnTo>
                <a:lnTo>
                  <a:pt x="740" y="344"/>
                </a:lnTo>
                <a:lnTo>
                  <a:pt x="740" y="344"/>
                </a:lnTo>
                <a:lnTo>
                  <a:pt x="741" y="346"/>
                </a:lnTo>
                <a:lnTo>
                  <a:pt x="741" y="346"/>
                </a:lnTo>
                <a:lnTo>
                  <a:pt x="741" y="347"/>
                </a:lnTo>
                <a:lnTo>
                  <a:pt x="741" y="347"/>
                </a:lnTo>
                <a:lnTo>
                  <a:pt x="743" y="347"/>
                </a:lnTo>
                <a:lnTo>
                  <a:pt x="741" y="349"/>
                </a:lnTo>
                <a:lnTo>
                  <a:pt x="741" y="349"/>
                </a:lnTo>
                <a:lnTo>
                  <a:pt x="741" y="349"/>
                </a:lnTo>
                <a:lnTo>
                  <a:pt x="741" y="351"/>
                </a:lnTo>
                <a:lnTo>
                  <a:pt x="738" y="354"/>
                </a:lnTo>
                <a:lnTo>
                  <a:pt x="738" y="355"/>
                </a:lnTo>
                <a:lnTo>
                  <a:pt x="737" y="357"/>
                </a:lnTo>
                <a:lnTo>
                  <a:pt x="736" y="359"/>
                </a:lnTo>
                <a:lnTo>
                  <a:pt x="736" y="359"/>
                </a:lnTo>
                <a:lnTo>
                  <a:pt x="734" y="361"/>
                </a:lnTo>
                <a:lnTo>
                  <a:pt x="734" y="362"/>
                </a:lnTo>
                <a:lnTo>
                  <a:pt x="734" y="362"/>
                </a:lnTo>
                <a:lnTo>
                  <a:pt x="733" y="364"/>
                </a:lnTo>
                <a:lnTo>
                  <a:pt x="733" y="365"/>
                </a:lnTo>
                <a:lnTo>
                  <a:pt x="732" y="368"/>
                </a:lnTo>
                <a:lnTo>
                  <a:pt x="730" y="368"/>
                </a:lnTo>
                <a:lnTo>
                  <a:pt x="730" y="368"/>
                </a:lnTo>
                <a:lnTo>
                  <a:pt x="730" y="369"/>
                </a:lnTo>
                <a:lnTo>
                  <a:pt x="729" y="370"/>
                </a:lnTo>
                <a:lnTo>
                  <a:pt x="729" y="372"/>
                </a:lnTo>
                <a:lnTo>
                  <a:pt x="729" y="372"/>
                </a:lnTo>
                <a:lnTo>
                  <a:pt x="729" y="373"/>
                </a:lnTo>
                <a:lnTo>
                  <a:pt x="728" y="373"/>
                </a:lnTo>
                <a:lnTo>
                  <a:pt x="728" y="373"/>
                </a:lnTo>
                <a:lnTo>
                  <a:pt x="728" y="375"/>
                </a:lnTo>
                <a:lnTo>
                  <a:pt x="728" y="376"/>
                </a:lnTo>
                <a:lnTo>
                  <a:pt x="726" y="376"/>
                </a:lnTo>
                <a:lnTo>
                  <a:pt x="725" y="379"/>
                </a:lnTo>
                <a:lnTo>
                  <a:pt x="725" y="380"/>
                </a:lnTo>
                <a:lnTo>
                  <a:pt x="725" y="381"/>
                </a:lnTo>
                <a:lnTo>
                  <a:pt x="725" y="381"/>
                </a:lnTo>
                <a:lnTo>
                  <a:pt x="725" y="381"/>
                </a:lnTo>
                <a:lnTo>
                  <a:pt x="723" y="383"/>
                </a:lnTo>
                <a:lnTo>
                  <a:pt x="723" y="384"/>
                </a:lnTo>
                <a:lnTo>
                  <a:pt x="722" y="384"/>
                </a:lnTo>
                <a:lnTo>
                  <a:pt x="722" y="387"/>
                </a:lnTo>
                <a:lnTo>
                  <a:pt x="721" y="388"/>
                </a:lnTo>
                <a:lnTo>
                  <a:pt x="721" y="388"/>
                </a:lnTo>
                <a:lnTo>
                  <a:pt x="721" y="390"/>
                </a:lnTo>
                <a:lnTo>
                  <a:pt x="719" y="390"/>
                </a:lnTo>
                <a:lnTo>
                  <a:pt x="719" y="391"/>
                </a:lnTo>
                <a:lnTo>
                  <a:pt x="719" y="392"/>
                </a:lnTo>
                <a:lnTo>
                  <a:pt x="718" y="394"/>
                </a:lnTo>
                <a:lnTo>
                  <a:pt x="718" y="394"/>
                </a:lnTo>
                <a:lnTo>
                  <a:pt x="718" y="394"/>
                </a:lnTo>
                <a:lnTo>
                  <a:pt x="717" y="395"/>
                </a:lnTo>
                <a:lnTo>
                  <a:pt x="717" y="396"/>
                </a:lnTo>
                <a:lnTo>
                  <a:pt x="715" y="398"/>
                </a:lnTo>
                <a:lnTo>
                  <a:pt x="714" y="399"/>
                </a:lnTo>
                <a:lnTo>
                  <a:pt x="714" y="401"/>
                </a:lnTo>
                <a:lnTo>
                  <a:pt x="714" y="401"/>
                </a:lnTo>
                <a:lnTo>
                  <a:pt x="714" y="402"/>
                </a:lnTo>
                <a:lnTo>
                  <a:pt x="714" y="403"/>
                </a:lnTo>
                <a:lnTo>
                  <a:pt x="714" y="403"/>
                </a:lnTo>
                <a:lnTo>
                  <a:pt x="714" y="403"/>
                </a:lnTo>
                <a:lnTo>
                  <a:pt x="714" y="403"/>
                </a:lnTo>
                <a:lnTo>
                  <a:pt x="714" y="405"/>
                </a:lnTo>
                <a:lnTo>
                  <a:pt x="715" y="405"/>
                </a:lnTo>
                <a:lnTo>
                  <a:pt x="715" y="406"/>
                </a:lnTo>
                <a:lnTo>
                  <a:pt x="715" y="406"/>
                </a:lnTo>
                <a:lnTo>
                  <a:pt x="715" y="406"/>
                </a:lnTo>
                <a:lnTo>
                  <a:pt x="715" y="407"/>
                </a:lnTo>
                <a:lnTo>
                  <a:pt x="714" y="409"/>
                </a:lnTo>
                <a:lnTo>
                  <a:pt x="714" y="409"/>
                </a:lnTo>
                <a:lnTo>
                  <a:pt x="714" y="410"/>
                </a:lnTo>
                <a:lnTo>
                  <a:pt x="714" y="411"/>
                </a:lnTo>
                <a:lnTo>
                  <a:pt x="714" y="411"/>
                </a:lnTo>
                <a:lnTo>
                  <a:pt x="712" y="411"/>
                </a:lnTo>
                <a:lnTo>
                  <a:pt x="712" y="413"/>
                </a:lnTo>
                <a:lnTo>
                  <a:pt x="712" y="414"/>
                </a:lnTo>
                <a:lnTo>
                  <a:pt x="712" y="414"/>
                </a:lnTo>
                <a:lnTo>
                  <a:pt x="711" y="414"/>
                </a:lnTo>
                <a:lnTo>
                  <a:pt x="711" y="416"/>
                </a:lnTo>
                <a:lnTo>
                  <a:pt x="711" y="417"/>
                </a:lnTo>
                <a:lnTo>
                  <a:pt x="710" y="418"/>
                </a:lnTo>
                <a:lnTo>
                  <a:pt x="710" y="420"/>
                </a:lnTo>
                <a:lnTo>
                  <a:pt x="710" y="420"/>
                </a:lnTo>
                <a:lnTo>
                  <a:pt x="710" y="421"/>
                </a:lnTo>
                <a:lnTo>
                  <a:pt x="710" y="421"/>
                </a:lnTo>
                <a:lnTo>
                  <a:pt x="710" y="422"/>
                </a:lnTo>
                <a:lnTo>
                  <a:pt x="710" y="424"/>
                </a:lnTo>
                <a:lnTo>
                  <a:pt x="711" y="425"/>
                </a:lnTo>
                <a:lnTo>
                  <a:pt x="711" y="425"/>
                </a:lnTo>
                <a:lnTo>
                  <a:pt x="711" y="427"/>
                </a:lnTo>
                <a:lnTo>
                  <a:pt x="711" y="427"/>
                </a:lnTo>
                <a:lnTo>
                  <a:pt x="711" y="428"/>
                </a:lnTo>
                <a:lnTo>
                  <a:pt x="711" y="428"/>
                </a:lnTo>
                <a:lnTo>
                  <a:pt x="711" y="428"/>
                </a:lnTo>
                <a:lnTo>
                  <a:pt x="711" y="429"/>
                </a:lnTo>
                <a:lnTo>
                  <a:pt x="711" y="429"/>
                </a:lnTo>
                <a:lnTo>
                  <a:pt x="711" y="431"/>
                </a:lnTo>
                <a:lnTo>
                  <a:pt x="711" y="433"/>
                </a:lnTo>
                <a:lnTo>
                  <a:pt x="711" y="433"/>
                </a:lnTo>
                <a:lnTo>
                  <a:pt x="711" y="437"/>
                </a:lnTo>
                <a:lnTo>
                  <a:pt x="711" y="439"/>
                </a:lnTo>
                <a:lnTo>
                  <a:pt x="711" y="439"/>
                </a:lnTo>
                <a:lnTo>
                  <a:pt x="711" y="439"/>
                </a:lnTo>
                <a:lnTo>
                  <a:pt x="711" y="440"/>
                </a:lnTo>
                <a:lnTo>
                  <a:pt x="711" y="442"/>
                </a:lnTo>
                <a:lnTo>
                  <a:pt x="712" y="442"/>
                </a:lnTo>
                <a:lnTo>
                  <a:pt x="712" y="443"/>
                </a:lnTo>
                <a:lnTo>
                  <a:pt x="714" y="443"/>
                </a:lnTo>
                <a:lnTo>
                  <a:pt x="714" y="443"/>
                </a:lnTo>
                <a:lnTo>
                  <a:pt x="714" y="444"/>
                </a:lnTo>
                <a:lnTo>
                  <a:pt x="714" y="444"/>
                </a:lnTo>
                <a:lnTo>
                  <a:pt x="714" y="446"/>
                </a:lnTo>
                <a:lnTo>
                  <a:pt x="714" y="447"/>
                </a:lnTo>
                <a:lnTo>
                  <a:pt x="714" y="447"/>
                </a:lnTo>
                <a:lnTo>
                  <a:pt x="712" y="450"/>
                </a:lnTo>
                <a:lnTo>
                  <a:pt x="712" y="450"/>
                </a:lnTo>
                <a:lnTo>
                  <a:pt x="712" y="450"/>
                </a:lnTo>
                <a:lnTo>
                  <a:pt x="712" y="451"/>
                </a:lnTo>
                <a:lnTo>
                  <a:pt x="712" y="453"/>
                </a:lnTo>
                <a:lnTo>
                  <a:pt x="712" y="453"/>
                </a:lnTo>
                <a:lnTo>
                  <a:pt x="712" y="453"/>
                </a:lnTo>
                <a:lnTo>
                  <a:pt x="711" y="454"/>
                </a:lnTo>
                <a:lnTo>
                  <a:pt x="711" y="455"/>
                </a:lnTo>
                <a:lnTo>
                  <a:pt x="711" y="455"/>
                </a:lnTo>
                <a:lnTo>
                  <a:pt x="712" y="455"/>
                </a:lnTo>
                <a:lnTo>
                  <a:pt x="712" y="455"/>
                </a:lnTo>
                <a:lnTo>
                  <a:pt x="712" y="457"/>
                </a:lnTo>
                <a:lnTo>
                  <a:pt x="712" y="457"/>
                </a:lnTo>
                <a:lnTo>
                  <a:pt x="714" y="457"/>
                </a:lnTo>
                <a:lnTo>
                  <a:pt x="714" y="458"/>
                </a:lnTo>
                <a:lnTo>
                  <a:pt x="714" y="458"/>
                </a:lnTo>
                <a:lnTo>
                  <a:pt x="714" y="458"/>
                </a:lnTo>
                <a:lnTo>
                  <a:pt x="714" y="459"/>
                </a:lnTo>
                <a:lnTo>
                  <a:pt x="714" y="459"/>
                </a:lnTo>
                <a:lnTo>
                  <a:pt x="714" y="462"/>
                </a:lnTo>
                <a:lnTo>
                  <a:pt x="712" y="462"/>
                </a:lnTo>
                <a:lnTo>
                  <a:pt x="712" y="463"/>
                </a:lnTo>
                <a:lnTo>
                  <a:pt x="712" y="463"/>
                </a:lnTo>
                <a:lnTo>
                  <a:pt x="712" y="463"/>
                </a:lnTo>
                <a:lnTo>
                  <a:pt x="712" y="465"/>
                </a:lnTo>
                <a:lnTo>
                  <a:pt x="712" y="466"/>
                </a:lnTo>
                <a:lnTo>
                  <a:pt x="712" y="466"/>
                </a:lnTo>
                <a:lnTo>
                  <a:pt x="711" y="466"/>
                </a:lnTo>
                <a:lnTo>
                  <a:pt x="711" y="468"/>
                </a:lnTo>
                <a:lnTo>
                  <a:pt x="712" y="469"/>
                </a:lnTo>
                <a:lnTo>
                  <a:pt x="712" y="470"/>
                </a:lnTo>
                <a:lnTo>
                  <a:pt x="711" y="472"/>
                </a:lnTo>
                <a:lnTo>
                  <a:pt x="711" y="473"/>
                </a:lnTo>
                <a:lnTo>
                  <a:pt x="711" y="476"/>
                </a:lnTo>
                <a:lnTo>
                  <a:pt x="711" y="477"/>
                </a:lnTo>
                <a:lnTo>
                  <a:pt x="711" y="477"/>
                </a:lnTo>
                <a:lnTo>
                  <a:pt x="711" y="479"/>
                </a:lnTo>
                <a:lnTo>
                  <a:pt x="711" y="479"/>
                </a:lnTo>
                <a:lnTo>
                  <a:pt x="711" y="480"/>
                </a:lnTo>
                <a:lnTo>
                  <a:pt x="711" y="480"/>
                </a:lnTo>
                <a:lnTo>
                  <a:pt x="711" y="480"/>
                </a:lnTo>
                <a:lnTo>
                  <a:pt x="711" y="481"/>
                </a:lnTo>
                <a:lnTo>
                  <a:pt x="710" y="483"/>
                </a:lnTo>
                <a:lnTo>
                  <a:pt x="710" y="483"/>
                </a:lnTo>
                <a:lnTo>
                  <a:pt x="710" y="484"/>
                </a:lnTo>
                <a:lnTo>
                  <a:pt x="710" y="485"/>
                </a:lnTo>
                <a:lnTo>
                  <a:pt x="710" y="485"/>
                </a:lnTo>
                <a:lnTo>
                  <a:pt x="710" y="488"/>
                </a:lnTo>
                <a:lnTo>
                  <a:pt x="710" y="488"/>
                </a:lnTo>
                <a:lnTo>
                  <a:pt x="710" y="489"/>
                </a:lnTo>
                <a:lnTo>
                  <a:pt x="708" y="492"/>
                </a:lnTo>
                <a:lnTo>
                  <a:pt x="707" y="494"/>
                </a:lnTo>
                <a:lnTo>
                  <a:pt x="707" y="494"/>
                </a:lnTo>
                <a:lnTo>
                  <a:pt x="706" y="495"/>
                </a:lnTo>
                <a:lnTo>
                  <a:pt x="706" y="496"/>
                </a:lnTo>
                <a:lnTo>
                  <a:pt x="704" y="498"/>
                </a:lnTo>
                <a:lnTo>
                  <a:pt x="704" y="499"/>
                </a:lnTo>
                <a:lnTo>
                  <a:pt x="703" y="500"/>
                </a:lnTo>
                <a:lnTo>
                  <a:pt x="703" y="502"/>
                </a:lnTo>
                <a:lnTo>
                  <a:pt x="703" y="502"/>
                </a:lnTo>
                <a:lnTo>
                  <a:pt x="703" y="503"/>
                </a:lnTo>
                <a:lnTo>
                  <a:pt x="703" y="504"/>
                </a:lnTo>
                <a:lnTo>
                  <a:pt x="703" y="504"/>
                </a:lnTo>
                <a:lnTo>
                  <a:pt x="703" y="506"/>
                </a:lnTo>
                <a:lnTo>
                  <a:pt x="703" y="507"/>
                </a:lnTo>
                <a:lnTo>
                  <a:pt x="703" y="507"/>
                </a:lnTo>
                <a:lnTo>
                  <a:pt x="703" y="509"/>
                </a:lnTo>
                <a:lnTo>
                  <a:pt x="703" y="509"/>
                </a:lnTo>
                <a:lnTo>
                  <a:pt x="703" y="510"/>
                </a:lnTo>
                <a:lnTo>
                  <a:pt x="703" y="510"/>
                </a:lnTo>
                <a:lnTo>
                  <a:pt x="703" y="510"/>
                </a:lnTo>
                <a:lnTo>
                  <a:pt x="703" y="510"/>
                </a:lnTo>
                <a:lnTo>
                  <a:pt x="704" y="510"/>
                </a:lnTo>
                <a:lnTo>
                  <a:pt x="704" y="511"/>
                </a:lnTo>
                <a:lnTo>
                  <a:pt x="703" y="513"/>
                </a:lnTo>
                <a:lnTo>
                  <a:pt x="703" y="514"/>
                </a:lnTo>
                <a:lnTo>
                  <a:pt x="703" y="514"/>
                </a:lnTo>
                <a:lnTo>
                  <a:pt x="703" y="515"/>
                </a:lnTo>
                <a:lnTo>
                  <a:pt x="703" y="517"/>
                </a:lnTo>
                <a:lnTo>
                  <a:pt x="703" y="518"/>
                </a:lnTo>
                <a:lnTo>
                  <a:pt x="704" y="520"/>
                </a:lnTo>
                <a:lnTo>
                  <a:pt x="704" y="520"/>
                </a:lnTo>
                <a:lnTo>
                  <a:pt x="706" y="520"/>
                </a:lnTo>
                <a:lnTo>
                  <a:pt x="706" y="521"/>
                </a:lnTo>
                <a:lnTo>
                  <a:pt x="704" y="521"/>
                </a:lnTo>
                <a:lnTo>
                  <a:pt x="704" y="522"/>
                </a:lnTo>
                <a:lnTo>
                  <a:pt x="704" y="524"/>
                </a:lnTo>
                <a:lnTo>
                  <a:pt x="704" y="524"/>
                </a:lnTo>
                <a:lnTo>
                  <a:pt x="704" y="524"/>
                </a:lnTo>
                <a:lnTo>
                  <a:pt x="704" y="524"/>
                </a:lnTo>
                <a:lnTo>
                  <a:pt x="704" y="525"/>
                </a:lnTo>
                <a:lnTo>
                  <a:pt x="704" y="526"/>
                </a:lnTo>
                <a:lnTo>
                  <a:pt x="704" y="526"/>
                </a:lnTo>
                <a:lnTo>
                  <a:pt x="703" y="528"/>
                </a:lnTo>
                <a:lnTo>
                  <a:pt x="703" y="528"/>
                </a:lnTo>
                <a:lnTo>
                  <a:pt x="703" y="529"/>
                </a:lnTo>
                <a:lnTo>
                  <a:pt x="703" y="529"/>
                </a:lnTo>
                <a:lnTo>
                  <a:pt x="703" y="530"/>
                </a:lnTo>
                <a:lnTo>
                  <a:pt x="703" y="530"/>
                </a:lnTo>
                <a:lnTo>
                  <a:pt x="703" y="532"/>
                </a:lnTo>
                <a:lnTo>
                  <a:pt x="703" y="533"/>
                </a:lnTo>
                <a:lnTo>
                  <a:pt x="703" y="535"/>
                </a:lnTo>
                <a:lnTo>
                  <a:pt x="703" y="535"/>
                </a:lnTo>
                <a:lnTo>
                  <a:pt x="703" y="536"/>
                </a:lnTo>
                <a:lnTo>
                  <a:pt x="703" y="536"/>
                </a:lnTo>
                <a:lnTo>
                  <a:pt x="703" y="537"/>
                </a:lnTo>
                <a:lnTo>
                  <a:pt x="703" y="537"/>
                </a:lnTo>
                <a:lnTo>
                  <a:pt x="703" y="537"/>
                </a:lnTo>
                <a:lnTo>
                  <a:pt x="703" y="539"/>
                </a:lnTo>
                <a:lnTo>
                  <a:pt x="703" y="539"/>
                </a:lnTo>
                <a:lnTo>
                  <a:pt x="703" y="540"/>
                </a:lnTo>
                <a:lnTo>
                  <a:pt x="703" y="540"/>
                </a:lnTo>
                <a:lnTo>
                  <a:pt x="703" y="541"/>
                </a:lnTo>
                <a:lnTo>
                  <a:pt x="703" y="543"/>
                </a:lnTo>
                <a:lnTo>
                  <a:pt x="703" y="543"/>
                </a:lnTo>
                <a:lnTo>
                  <a:pt x="703" y="544"/>
                </a:lnTo>
                <a:lnTo>
                  <a:pt x="703" y="546"/>
                </a:lnTo>
                <a:lnTo>
                  <a:pt x="703" y="547"/>
                </a:lnTo>
                <a:lnTo>
                  <a:pt x="704" y="548"/>
                </a:lnTo>
                <a:lnTo>
                  <a:pt x="706" y="550"/>
                </a:lnTo>
                <a:lnTo>
                  <a:pt x="707" y="552"/>
                </a:lnTo>
                <a:lnTo>
                  <a:pt x="707" y="554"/>
                </a:lnTo>
                <a:lnTo>
                  <a:pt x="708" y="554"/>
                </a:lnTo>
                <a:lnTo>
                  <a:pt x="708" y="554"/>
                </a:lnTo>
                <a:lnTo>
                  <a:pt x="708" y="555"/>
                </a:lnTo>
                <a:lnTo>
                  <a:pt x="710" y="556"/>
                </a:lnTo>
                <a:lnTo>
                  <a:pt x="711" y="556"/>
                </a:lnTo>
                <a:lnTo>
                  <a:pt x="711" y="556"/>
                </a:lnTo>
                <a:lnTo>
                  <a:pt x="712" y="556"/>
                </a:lnTo>
                <a:lnTo>
                  <a:pt x="712" y="556"/>
                </a:lnTo>
                <a:lnTo>
                  <a:pt x="714" y="556"/>
                </a:lnTo>
                <a:lnTo>
                  <a:pt x="714" y="556"/>
                </a:lnTo>
                <a:lnTo>
                  <a:pt x="714" y="558"/>
                </a:lnTo>
                <a:lnTo>
                  <a:pt x="715" y="558"/>
                </a:lnTo>
                <a:lnTo>
                  <a:pt x="715" y="558"/>
                </a:lnTo>
                <a:lnTo>
                  <a:pt x="717" y="558"/>
                </a:lnTo>
                <a:lnTo>
                  <a:pt x="717" y="558"/>
                </a:lnTo>
                <a:lnTo>
                  <a:pt x="717" y="558"/>
                </a:lnTo>
                <a:lnTo>
                  <a:pt x="718" y="559"/>
                </a:lnTo>
                <a:lnTo>
                  <a:pt x="718" y="559"/>
                </a:lnTo>
                <a:lnTo>
                  <a:pt x="719" y="559"/>
                </a:lnTo>
                <a:lnTo>
                  <a:pt x="719" y="561"/>
                </a:lnTo>
                <a:lnTo>
                  <a:pt x="721" y="562"/>
                </a:lnTo>
                <a:lnTo>
                  <a:pt x="722" y="562"/>
                </a:lnTo>
                <a:lnTo>
                  <a:pt x="722" y="563"/>
                </a:lnTo>
                <a:lnTo>
                  <a:pt x="723" y="565"/>
                </a:lnTo>
                <a:lnTo>
                  <a:pt x="725" y="566"/>
                </a:lnTo>
                <a:lnTo>
                  <a:pt x="725" y="566"/>
                </a:lnTo>
                <a:lnTo>
                  <a:pt x="726" y="567"/>
                </a:lnTo>
                <a:lnTo>
                  <a:pt x="728" y="569"/>
                </a:lnTo>
                <a:lnTo>
                  <a:pt x="730" y="570"/>
                </a:lnTo>
                <a:lnTo>
                  <a:pt x="730" y="570"/>
                </a:lnTo>
                <a:lnTo>
                  <a:pt x="732" y="570"/>
                </a:lnTo>
                <a:lnTo>
                  <a:pt x="733" y="572"/>
                </a:lnTo>
                <a:lnTo>
                  <a:pt x="733" y="572"/>
                </a:lnTo>
                <a:lnTo>
                  <a:pt x="733" y="573"/>
                </a:lnTo>
                <a:lnTo>
                  <a:pt x="732" y="573"/>
                </a:lnTo>
                <a:lnTo>
                  <a:pt x="732" y="573"/>
                </a:lnTo>
                <a:lnTo>
                  <a:pt x="732" y="573"/>
                </a:lnTo>
                <a:lnTo>
                  <a:pt x="730" y="573"/>
                </a:lnTo>
                <a:lnTo>
                  <a:pt x="730" y="573"/>
                </a:lnTo>
                <a:lnTo>
                  <a:pt x="730" y="573"/>
                </a:lnTo>
                <a:lnTo>
                  <a:pt x="729" y="573"/>
                </a:lnTo>
                <a:lnTo>
                  <a:pt x="729" y="573"/>
                </a:lnTo>
                <a:lnTo>
                  <a:pt x="729" y="573"/>
                </a:lnTo>
                <a:lnTo>
                  <a:pt x="730" y="573"/>
                </a:lnTo>
                <a:lnTo>
                  <a:pt x="730" y="573"/>
                </a:lnTo>
                <a:lnTo>
                  <a:pt x="730" y="573"/>
                </a:lnTo>
                <a:lnTo>
                  <a:pt x="732" y="573"/>
                </a:lnTo>
                <a:lnTo>
                  <a:pt x="732" y="573"/>
                </a:lnTo>
                <a:lnTo>
                  <a:pt x="733" y="573"/>
                </a:lnTo>
                <a:lnTo>
                  <a:pt x="733" y="573"/>
                </a:lnTo>
                <a:lnTo>
                  <a:pt x="732" y="574"/>
                </a:lnTo>
                <a:lnTo>
                  <a:pt x="732" y="574"/>
                </a:lnTo>
                <a:lnTo>
                  <a:pt x="732" y="576"/>
                </a:lnTo>
                <a:lnTo>
                  <a:pt x="732" y="576"/>
                </a:lnTo>
                <a:lnTo>
                  <a:pt x="732" y="576"/>
                </a:lnTo>
                <a:lnTo>
                  <a:pt x="732" y="576"/>
                </a:lnTo>
                <a:lnTo>
                  <a:pt x="732" y="577"/>
                </a:lnTo>
                <a:lnTo>
                  <a:pt x="730" y="577"/>
                </a:lnTo>
                <a:lnTo>
                  <a:pt x="730" y="578"/>
                </a:lnTo>
                <a:lnTo>
                  <a:pt x="730" y="578"/>
                </a:lnTo>
                <a:lnTo>
                  <a:pt x="730" y="580"/>
                </a:lnTo>
                <a:lnTo>
                  <a:pt x="729" y="580"/>
                </a:lnTo>
                <a:lnTo>
                  <a:pt x="729" y="581"/>
                </a:lnTo>
                <a:lnTo>
                  <a:pt x="729" y="581"/>
                </a:lnTo>
                <a:lnTo>
                  <a:pt x="729" y="582"/>
                </a:lnTo>
                <a:lnTo>
                  <a:pt x="728" y="582"/>
                </a:lnTo>
                <a:lnTo>
                  <a:pt x="728" y="584"/>
                </a:lnTo>
                <a:lnTo>
                  <a:pt x="728" y="584"/>
                </a:lnTo>
                <a:lnTo>
                  <a:pt x="726" y="585"/>
                </a:lnTo>
                <a:lnTo>
                  <a:pt x="726" y="585"/>
                </a:lnTo>
                <a:lnTo>
                  <a:pt x="726" y="587"/>
                </a:lnTo>
                <a:lnTo>
                  <a:pt x="726" y="588"/>
                </a:lnTo>
                <a:lnTo>
                  <a:pt x="725" y="588"/>
                </a:lnTo>
                <a:lnTo>
                  <a:pt x="725" y="589"/>
                </a:lnTo>
                <a:lnTo>
                  <a:pt x="726" y="589"/>
                </a:lnTo>
                <a:lnTo>
                  <a:pt x="726" y="589"/>
                </a:lnTo>
                <a:lnTo>
                  <a:pt x="726" y="589"/>
                </a:lnTo>
                <a:lnTo>
                  <a:pt x="728" y="589"/>
                </a:lnTo>
                <a:lnTo>
                  <a:pt x="728" y="589"/>
                </a:lnTo>
                <a:lnTo>
                  <a:pt x="728" y="589"/>
                </a:lnTo>
                <a:lnTo>
                  <a:pt x="729" y="591"/>
                </a:lnTo>
                <a:lnTo>
                  <a:pt x="730" y="591"/>
                </a:lnTo>
                <a:lnTo>
                  <a:pt x="730" y="592"/>
                </a:lnTo>
                <a:lnTo>
                  <a:pt x="730" y="592"/>
                </a:lnTo>
                <a:lnTo>
                  <a:pt x="732" y="593"/>
                </a:lnTo>
                <a:lnTo>
                  <a:pt x="732" y="595"/>
                </a:lnTo>
                <a:lnTo>
                  <a:pt x="733" y="595"/>
                </a:lnTo>
                <a:lnTo>
                  <a:pt x="733" y="595"/>
                </a:lnTo>
                <a:lnTo>
                  <a:pt x="733" y="595"/>
                </a:lnTo>
                <a:lnTo>
                  <a:pt x="734" y="595"/>
                </a:lnTo>
                <a:lnTo>
                  <a:pt x="736" y="595"/>
                </a:lnTo>
                <a:lnTo>
                  <a:pt x="736" y="595"/>
                </a:lnTo>
                <a:lnTo>
                  <a:pt x="736" y="595"/>
                </a:lnTo>
                <a:lnTo>
                  <a:pt x="737" y="595"/>
                </a:lnTo>
                <a:lnTo>
                  <a:pt x="737" y="595"/>
                </a:lnTo>
                <a:lnTo>
                  <a:pt x="738" y="593"/>
                </a:lnTo>
                <a:lnTo>
                  <a:pt x="738" y="593"/>
                </a:lnTo>
                <a:lnTo>
                  <a:pt x="738" y="593"/>
                </a:lnTo>
                <a:lnTo>
                  <a:pt x="740" y="593"/>
                </a:lnTo>
                <a:lnTo>
                  <a:pt x="740" y="592"/>
                </a:lnTo>
                <a:lnTo>
                  <a:pt x="741" y="592"/>
                </a:lnTo>
                <a:lnTo>
                  <a:pt x="741" y="592"/>
                </a:lnTo>
                <a:lnTo>
                  <a:pt x="741" y="592"/>
                </a:lnTo>
                <a:lnTo>
                  <a:pt x="741" y="591"/>
                </a:lnTo>
                <a:lnTo>
                  <a:pt x="741" y="591"/>
                </a:lnTo>
                <a:lnTo>
                  <a:pt x="743" y="589"/>
                </a:lnTo>
                <a:lnTo>
                  <a:pt x="743" y="588"/>
                </a:lnTo>
                <a:lnTo>
                  <a:pt x="743" y="588"/>
                </a:lnTo>
                <a:lnTo>
                  <a:pt x="743" y="587"/>
                </a:lnTo>
                <a:lnTo>
                  <a:pt x="743" y="587"/>
                </a:lnTo>
                <a:lnTo>
                  <a:pt x="743" y="587"/>
                </a:lnTo>
                <a:lnTo>
                  <a:pt x="743" y="584"/>
                </a:lnTo>
                <a:lnTo>
                  <a:pt x="743" y="584"/>
                </a:lnTo>
                <a:lnTo>
                  <a:pt x="743" y="584"/>
                </a:lnTo>
                <a:lnTo>
                  <a:pt x="741" y="584"/>
                </a:lnTo>
                <a:lnTo>
                  <a:pt x="741" y="582"/>
                </a:lnTo>
                <a:lnTo>
                  <a:pt x="741" y="582"/>
                </a:lnTo>
                <a:lnTo>
                  <a:pt x="743" y="582"/>
                </a:lnTo>
                <a:lnTo>
                  <a:pt x="743" y="581"/>
                </a:lnTo>
                <a:lnTo>
                  <a:pt x="743" y="581"/>
                </a:lnTo>
                <a:lnTo>
                  <a:pt x="741" y="580"/>
                </a:lnTo>
                <a:lnTo>
                  <a:pt x="741" y="580"/>
                </a:lnTo>
                <a:lnTo>
                  <a:pt x="741" y="578"/>
                </a:lnTo>
                <a:lnTo>
                  <a:pt x="741" y="578"/>
                </a:lnTo>
                <a:lnTo>
                  <a:pt x="741" y="578"/>
                </a:lnTo>
                <a:lnTo>
                  <a:pt x="741" y="577"/>
                </a:lnTo>
                <a:lnTo>
                  <a:pt x="740" y="577"/>
                </a:lnTo>
                <a:lnTo>
                  <a:pt x="738" y="576"/>
                </a:lnTo>
                <a:lnTo>
                  <a:pt x="738" y="576"/>
                </a:lnTo>
                <a:lnTo>
                  <a:pt x="738" y="574"/>
                </a:lnTo>
                <a:lnTo>
                  <a:pt x="738" y="574"/>
                </a:lnTo>
                <a:lnTo>
                  <a:pt x="738" y="574"/>
                </a:lnTo>
                <a:lnTo>
                  <a:pt x="738" y="574"/>
                </a:lnTo>
                <a:lnTo>
                  <a:pt x="738" y="574"/>
                </a:lnTo>
                <a:lnTo>
                  <a:pt x="737" y="573"/>
                </a:lnTo>
                <a:lnTo>
                  <a:pt x="737" y="573"/>
                </a:lnTo>
                <a:lnTo>
                  <a:pt x="737" y="573"/>
                </a:lnTo>
                <a:lnTo>
                  <a:pt x="737" y="572"/>
                </a:lnTo>
                <a:lnTo>
                  <a:pt x="738" y="572"/>
                </a:lnTo>
                <a:lnTo>
                  <a:pt x="738" y="570"/>
                </a:lnTo>
                <a:lnTo>
                  <a:pt x="738" y="570"/>
                </a:lnTo>
                <a:lnTo>
                  <a:pt x="737" y="570"/>
                </a:lnTo>
                <a:lnTo>
                  <a:pt x="737" y="570"/>
                </a:lnTo>
                <a:lnTo>
                  <a:pt x="737" y="570"/>
                </a:lnTo>
                <a:lnTo>
                  <a:pt x="737" y="570"/>
                </a:lnTo>
                <a:lnTo>
                  <a:pt x="736" y="570"/>
                </a:lnTo>
                <a:lnTo>
                  <a:pt x="736" y="572"/>
                </a:lnTo>
                <a:lnTo>
                  <a:pt x="736" y="572"/>
                </a:lnTo>
                <a:lnTo>
                  <a:pt x="734" y="570"/>
                </a:lnTo>
                <a:lnTo>
                  <a:pt x="736" y="570"/>
                </a:lnTo>
                <a:lnTo>
                  <a:pt x="736" y="570"/>
                </a:lnTo>
                <a:lnTo>
                  <a:pt x="736" y="570"/>
                </a:lnTo>
                <a:lnTo>
                  <a:pt x="736" y="569"/>
                </a:lnTo>
                <a:lnTo>
                  <a:pt x="736" y="569"/>
                </a:lnTo>
                <a:lnTo>
                  <a:pt x="736" y="567"/>
                </a:lnTo>
                <a:lnTo>
                  <a:pt x="736" y="567"/>
                </a:lnTo>
                <a:lnTo>
                  <a:pt x="736" y="567"/>
                </a:lnTo>
                <a:lnTo>
                  <a:pt x="736" y="567"/>
                </a:lnTo>
                <a:lnTo>
                  <a:pt x="737" y="566"/>
                </a:lnTo>
                <a:lnTo>
                  <a:pt x="737" y="566"/>
                </a:lnTo>
                <a:lnTo>
                  <a:pt x="738" y="566"/>
                </a:lnTo>
                <a:lnTo>
                  <a:pt x="738" y="566"/>
                </a:lnTo>
                <a:lnTo>
                  <a:pt x="738" y="566"/>
                </a:lnTo>
                <a:lnTo>
                  <a:pt x="740" y="566"/>
                </a:lnTo>
                <a:lnTo>
                  <a:pt x="740" y="566"/>
                </a:lnTo>
                <a:lnTo>
                  <a:pt x="741" y="567"/>
                </a:lnTo>
                <a:lnTo>
                  <a:pt x="741" y="567"/>
                </a:lnTo>
                <a:lnTo>
                  <a:pt x="741" y="567"/>
                </a:lnTo>
                <a:lnTo>
                  <a:pt x="743" y="569"/>
                </a:lnTo>
                <a:lnTo>
                  <a:pt x="744" y="570"/>
                </a:lnTo>
                <a:lnTo>
                  <a:pt x="744" y="573"/>
                </a:lnTo>
                <a:lnTo>
                  <a:pt x="744" y="573"/>
                </a:lnTo>
                <a:lnTo>
                  <a:pt x="744" y="574"/>
                </a:lnTo>
                <a:lnTo>
                  <a:pt x="744" y="574"/>
                </a:lnTo>
                <a:lnTo>
                  <a:pt x="744" y="576"/>
                </a:lnTo>
                <a:lnTo>
                  <a:pt x="744" y="576"/>
                </a:lnTo>
                <a:lnTo>
                  <a:pt x="744" y="576"/>
                </a:lnTo>
                <a:lnTo>
                  <a:pt x="744" y="577"/>
                </a:lnTo>
                <a:lnTo>
                  <a:pt x="745" y="577"/>
                </a:lnTo>
                <a:lnTo>
                  <a:pt x="745" y="578"/>
                </a:lnTo>
                <a:lnTo>
                  <a:pt x="745" y="578"/>
                </a:lnTo>
                <a:lnTo>
                  <a:pt x="745" y="580"/>
                </a:lnTo>
                <a:lnTo>
                  <a:pt x="745" y="580"/>
                </a:lnTo>
                <a:lnTo>
                  <a:pt x="745" y="580"/>
                </a:lnTo>
                <a:lnTo>
                  <a:pt x="745" y="581"/>
                </a:lnTo>
                <a:lnTo>
                  <a:pt x="745" y="581"/>
                </a:lnTo>
                <a:lnTo>
                  <a:pt x="745" y="581"/>
                </a:lnTo>
                <a:lnTo>
                  <a:pt x="745" y="584"/>
                </a:lnTo>
                <a:lnTo>
                  <a:pt x="745" y="584"/>
                </a:lnTo>
                <a:lnTo>
                  <a:pt x="745" y="587"/>
                </a:lnTo>
                <a:lnTo>
                  <a:pt x="747" y="587"/>
                </a:lnTo>
                <a:lnTo>
                  <a:pt x="747" y="588"/>
                </a:lnTo>
                <a:lnTo>
                  <a:pt x="747" y="589"/>
                </a:lnTo>
                <a:lnTo>
                  <a:pt x="747" y="589"/>
                </a:lnTo>
                <a:lnTo>
                  <a:pt x="747" y="589"/>
                </a:lnTo>
                <a:lnTo>
                  <a:pt x="747" y="592"/>
                </a:lnTo>
                <a:lnTo>
                  <a:pt x="747" y="593"/>
                </a:lnTo>
                <a:lnTo>
                  <a:pt x="747" y="595"/>
                </a:lnTo>
                <a:lnTo>
                  <a:pt x="747" y="595"/>
                </a:lnTo>
                <a:lnTo>
                  <a:pt x="747" y="596"/>
                </a:lnTo>
                <a:lnTo>
                  <a:pt x="747" y="596"/>
                </a:lnTo>
                <a:lnTo>
                  <a:pt x="747" y="598"/>
                </a:lnTo>
                <a:lnTo>
                  <a:pt x="748" y="598"/>
                </a:lnTo>
                <a:lnTo>
                  <a:pt x="747" y="598"/>
                </a:lnTo>
                <a:lnTo>
                  <a:pt x="747" y="599"/>
                </a:lnTo>
                <a:lnTo>
                  <a:pt x="747" y="600"/>
                </a:lnTo>
                <a:lnTo>
                  <a:pt x="747" y="600"/>
                </a:lnTo>
                <a:lnTo>
                  <a:pt x="747" y="603"/>
                </a:lnTo>
                <a:lnTo>
                  <a:pt x="747" y="603"/>
                </a:lnTo>
                <a:lnTo>
                  <a:pt x="745" y="604"/>
                </a:lnTo>
                <a:lnTo>
                  <a:pt x="745" y="606"/>
                </a:lnTo>
                <a:lnTo>
                  <a:pt x="745" y="607"/>
                </a:lnTo>
                <a:lnTo>
                  <a:pt x="744" y="607"/>
                </a:lnTo>
                <a:lnTo>
                  <a:pt x="744" y="607"/>
                </a:lnTo>
                <a:lnTo>
                  <a:pt x="744" y="608"/>
                </a:lnTo>
                <a:lnTo>
                  <a:pt x="744" y="608"/>
                </a:lnTo>
                <a:lnTo>
                  <a:pt x="744" y="608"/>
                </a:lnTo>
                <a:lnTo>
                  <a:pt x="744" y="610"/>
                </a:lnTo>
                <a:lnTo>
                  <a:pt x="744" y="611"/>
                </a:lnTo>
                <a:lnTo>
                  <a:pt x="744" y="611"/>
                </a:lnTo>
                <a:lnTo>
                  <a:pt x="744" y="613"/>
                </a:lnTo>
                <a:lnTo>
                  <a:pt x="744" y="613"/>
                </a:lnTo>
                <a:lnTo>
                  <a:pt x="743" y="614"/>
                </a:lnTo>
                <a:lnTo>
                  <a:pt x="743" y="615"/>
                </a:lnTo>
                <a:lnTo>
                  <a:pt x="743" y="617"/>
                </a:lnTo>
                <a:lnTo>
                  <a:pt x="743" y="619"/>
                </a:lnTo>
                <a:lnTo>
                  <a:pt x="741" y="621"/>
                </a:lnTo>
                <a:lnTo>
                  <a:pt x="741" y="622"/>
                </a:lnTo>
                <a:lnTo>
                  <a:pt x="741" y="625"/>
                </a:lnTo>
                <a:lnTo>
                  <a:pt x="743" y="626"/>
                </a:lnTo>
                <a:lnTo>
                  <a:pt x="743" y="628"/>
                </a:lnTo>
                <a:lnTo>
                  <a:pt x="743" y="628"/>
                </a:lnTo>
                <a:lnTo>
                  <a:pt x="743" y="628"/>
                </a:lnTo>
                <a:lnTo>
                  <a:pt x="743" y="629"/>
                </a:lnTo>
                <a:lnTo>
                  <a:pt x="743" y="629"/>
                </a:lnTo>
                <a:lnTo>
                  <a:pt x="743" y="630"/>
                </a:lnTo>
                <a:lnTo>
                  <a:pt x="744" y="632"/>
                </a:lnTo>
                <a:lnTo>
                  <a:pt x="744" y="633"/>
                </a:lnTo>
                <a:lnTo>
                  <a:pt x="743" y="633"/>
                </a:lnTo>
                <a:lnTo>
                  <a:pt x="743" y="636"/>
                </a:lnTo>
                <a:lnTo>
                  <a:pt x="743" y="637"/>
                </a:lnTo>
                <a:lnTo>
                  <a:pt x="743" y="639"/>
                </a:lnTo>
                <a:lnTo>
                  <a:pt x="744" y="640"/>
                </a:lnTo>
                <a:lnTo>
                  <a:pt x="744" y="645"/>
                </a:lnTo>
                <a:lnTo>
                  <a:pt x="744" y="647"/>
                </a:lnTo>
                <a:lnTo>
                  <a:pt x="744" y="648"/>
                </a:lnTo>
                <a:lnTo>
                  <a:pt x="744" y="649"/>
                </a:lnTo>
                <a:lnTo>
                  <a:pt x="745" y="651"/>
                </a:lnTo>
                <a:lnTo>
                  <a:pt x="745" y="652"/>
                </a:lnTo>
                <a:lnTo>
                  <a:pt x="747" y="652"/>
                </a:lnTo>
                <a:lnTo>
                  <a:pt x="747" y="654"/>
                </a:lnTo>
                <a:lnTo>
                  <a:pt x="747" y="654"/>
                </a:lnTo>
                <a:lnTo>
                  <a:pt x="748" y="654"/>
                </a:lnTo>
                <a:lnTo>
                  <a:pt x="748" y="654"/>
                </a:lnTo>
                <a:lnTo>
                  <a:pt x="749" y="652"/>
                </a:lnTo>
                <a:lnTo>
                  <a:pt x="751" y="652"/>
                </a:lnTo>
                <a:lnTo>
                  <a:pt x="752" y="652"/>
                </a:lnTo>
                <a:lnTo>
                  <a:pt x="754" y="654"/>
                </a:lnTo>
                <a:lnTo>
                  <a:pt x="755" y="654"/>
                </a:lnTo>
                <a:lnTo>
                  <a:pt x="756" y="655"/>
                </a:lnTo>
                <a:lnTo>
                  <a:pt x="758" y="655"/>
                </a:lnTo>
                <a:lnTo>
                  <a:pt x="758" y="655"/>
                </a:lnTo>
                <a:lnTo>
                  <a:pt x="759" y="656"/>
                </a:lnTo>
                <a:lnTo>
                  <a:pt x="760" y="656"/>
                </a:lnTo>
                <a:lnTo>
                  <a:pt x="760" y="658"/>
                </a:lnTo>
                <a:lnTo>
                  <a:pt x="760" y="658"/>
                </a:lnTo>
                <a:lnTo>
                  <a:pt x="762" y="658"/>
                </a:lnTo>
                <a:lnTo>
                  <a:pt x="763" y="659"/>
                </a:lnTo>
                <a:lnTo>
                  <a:pt x="764" y="660"/>
                </a:lnTo>
                <a:lnTo>
                  <a:pt x="766" y="662"/>
                </a:lnTo>
                <a:lnTo>
                  <a:pt x="766" y="663"/>
                </a:lnTo>
                <a:lnTo>
                  <a:pt x="766" y="663"/>
                </a:lnTo>
                <a:lnTo>
                  <a:pt x="767" y="663"/>
                </a:lnTo>
                <a:lnTo>
                  <a:pt x="769" y="665"/>
                </a:lnTo>
                <a:lnTo>
                  <a:pt x="770" y="666"/>
                </a:lnTo>
                <a:lnTo>
                  <a:pt x="771" y="667"/>
                </a:lnTo>
                <a:lnTo>
                  <a:pt x="771" y="669"/>
                </a:lnTo>
                <a:lnTo>
                  <a:pt x="771" y="670"/>
                </a:lnTo>
                <a:lnTo>
                  <a:pt x="773" y="671"/>
                </a:lnTo>
                <a:lnTo>
                  <a:pt x="773" y="671"/>
                </a:lnTo>
                <a:lnTo>
                  <a:pt x="773" y="673"/>
                </a:lnTo>
                <a:lnTo>
                  <a:pt x="774" y="674"/>
                </a:lnTo>
                <a:lnTo>
                  <a:pt x="774" y="675"/>
                </a:lnTo>
                <a:lnTo>
                  <a:pt x="774" y="677"/>
                </a:lnTo>
                <a:lnTo>
                  <a:pt x="774" y="678"/>
                </a:lnTo>
                <a:lnTo>
                  <a:pt x="775" y="680"/>
                </a:lnTo>
                <a:lnTo>
                  <a:pt x="775" y="681"/>
                </a:lnTo>
                <a:lnTo>
                  <a:pt x="775" y="682"/>
                </a:lnTo>
                <a:lnTo>
                  <a:pt x="777" y="685"/>
                </a:lnTo>
                <a:lnTo>
                  <a:pt x="777" y="685"/>
                </a:lnTo>
                <a:lnTo>
                  <a:pt x="778" y="685"/>
                </a:lnTo>
                <a:lnTo>
                  <a:pt x="780" y="686"/>
                </a:lnTo>
                <a:lnTo>
                  <a:pt x="781" y="686"/>
                </a:lnTo>
                <a:lnTo>
                  <a:pt x="782" y="688"/>
                </a:lnTo>
                <a:lnTo>
                  <a:pt x="784" y="688"/>
                </a:lnTo>
                <a:lnTo>
                  <a:pt x="785" y="688"/>
                </a:lnTo>
                <a:lnTo>
                  <a:pt x="785" y="688"/>
                </a:lnTo>
                <a:lnTo>
                  <a:pt x="788" y="689"/>
                </a:lnTo>
                <a:lnTo>
                  <a:pt x="788" y="691"/>
                </a:lnTo>
                <a:lnTo>
                  <a:pt x="790" y="691"/>
                </a:lnTo>
                <a:lnTo>
                  <a:pt x="790" y="691"/>
                </a:lnTo>
                <a:lnTo>
                  <a:pt x="792" y="692"/>
                </a:lnTo>
                <a:lnTo>
                  <a:pt x="793" y="693"/>
                </a:lnTo>
                <a:lnTo>
                  <a:pt x="795" y="693"/>
                </a:lnTo>
                <a:lnTo>
                  <a:pt x="796" y="695"/>
                </a:lnTo>
                <a:lnTo>
                  <a:pt x="797" y="695"/>
                </a:lnTo>
                <a:lnTo>
                  <a:pt x="799" y="695"/>
                </a:lnTo>
                <a:lnTo>
                  <a:pt x="799" y="693"/>
                </a:lnTo>
                <a:lnTo>
                  <a:pt x="800" y="695"/>
                </a:lnTo>
                <a:lnTo>
                  <a:pt x="801" y="695"/>
                </a:lnTo>
                <a:lnTo>
                  <a:pt x="801" y="695"/>
                </a:lnTo>
                <a:lnTo>
                  <a:pt x="801" y="695"/>
                </a:lnTo>
                <a:lnTo>
                  <a:pt x="803" y="695"/>
                </a:lnTo>
                <a:lnTo>
                  <a:pt x="804" y="696"/>
                </a:lnTo>
                <a:lnTo>
                  <a:pt x="806" y="696"/>
                </a:lnTo>
                <a:lnTo>
                  <a:pt x="807" y="696"/>
                </a:lnTo>
                <a:lnTo>
                  <a:pt x="807" y="696"/>
                </a:lnTo>
                <a:lnTo>
                  <a:pt x="810" y="696"/>
                </a:lnTo>
                <a:lnTo>
                  <a:pt x="810" y="696"/>
                </a:lnTo>
                <a:lnTo>
                  <a:pt x="811" y="696"/>
                </a:lnTo>
                <a:lnTo>
                  <a:pt x="812" y="697"/>
                </a:lnTo>
                <a:lnTo>
                  <a:pt x="812" y="699"/>
                </a:lnTo>
                <a:lnTo>
                  <a:pt x="812" y="699"/>
                </a:lnTo>
                <a:lnTo>
                  <a:pt x="812" y="699"/>
                </a:lnTo>
                <a:lnTo>
                  <a:pt x="814" y="699"/>
                </a:lnTo>
                <a:lnTo>
                  <a:pt x="814" y="699"/>
                </a:lnTo>
                <a:lnTo>
                  <a:pt x="815" y="699"/>
                </a:lnTo>
                <a:lnTo>
                  <a:pt x="815" y="699"/>
                </a:lnTo>
                <a:lnTo>
                  <a:pt x="816" y="700"/>
                </a:lnTo>
                <a:lnTo>
                  <a:pt x="818" y="700"/>
                </a:lnTo>
                <a:lnTo>
                  <a:pt x="819" y="700"/>
                </a:lnTo>
                <a:lnTo>
                  <a:pt x="821" y="700"/>
                </a:lnTo>
                <a:lnTo>
                  <a:pt x="821" y="700"/>
                </a:lnTo>
                <a:lnTo>
                  <a:pt x="821" y="700"/>
                </a:lnTo>
                <a:lnTo>
                  <a:pt x="822" y="699"/>
                </a:lnTo>
                <a:lnTo>
                  <a:pt x="822" y="699"/>
                </a:lnTo>
                <a:lnTo>
                  <a:pt x="822" y="699"/>
                </a:lnTo>
                <a:lnTo>
                  <a:pt x="821" y="697"/>
                </a:lnTo>
                <a:lnTo>
                  <a:pt x="821" y="697"/>
                </a:lnTo>
                <a:lnTo>
                  <a:pt x="822" y="696"/>
                </a:lnTo>
                <a:lnTo>
                  <a:pt x="822" y="696"/>
                </a:lnTo>
                <a:lnTo>
                  <a:pt x="823" y="696"/>
                </a:lnTo>
                <a:lnTo>
                  <a:pt x="823" y="696"/>
                </a:lnTo>
                <a:lnTo>
                  <a:pt x="823" y="696"/>
                </a:lnTo>
                <a:lnTo>
                  <a:pt x="825" y="696"/>
                </a:lnTo>
                <a:lnTo>
                  <a:pt x="825" y="696"/>
                </a:lnTo>
                <a:lnTo>
                  <a:pt x="825" y="697"/>
                </a:lnTo>
                <a:lnTo>
                  <a:pt x="825" y="699"/>
                </a:lnTo>
                <a:lnTo>
                  <a:pt x="825" y="700"/>
                </a:lnTo>
                <a:lnTo>
                  <a:pt x="825" y="701"/>
                </a:lnTo>
                <a:lnTo>
                  <a:pt x="825" y="701"/>
                </a:lnTo>
                <a:lnTo>
                  <a:pt x="825" y="704"/>
                </a:lnTo>
                <a:lnTo>
                  <a:pt x="825" y="706"/>
                </a:lnTo>
                <a:lnTo>
                  <a:pt x="825" y="708"/>
                </a:lnTo>
                <a:lnTo>
                  <a:pt x="823" y="711"/>
                </a:lnTo>
                <a:lnTo>
                  <a:pt x="823" y="711"/>
                </a:lnTo>
                <a:lnTo>
                  <a:pt x="822" y="715"/>
                </a:lnTo>
                <a:lnTo>
                  <a:pt x="821" y="718"/>
                </a:lnTo>
                <a:lnTo>
                  <a:pt x="821" y="721"/>
                </a:lnTo>
                <a:lnTo>
                  <a:pt x="821" y="722"/>
                </a:lnTo>
                <a:lnTo>
                  <a:pt x="821" y="723"/>
                </a:lnTo>
                <a:lnTo>
                  <a:pt x="821" y="725"/>
                </a:lnTo>
                <a:lnTo>
                  <a:pt x="821" y="725"/>
                </a:lnTo>
                <a:lnTo>
                  <a:pt x="822" y="725"/>
                </a:lnTo>
                <a:lnTo>
                  <a:pt x="822" y="725"/>
                </a:lnTo>
                <a:lnTo>
                  <a:pt x="823" y="726"/>
                </a:lnTo>
                <a:lnTo>
                  <a:pt x="823" y="726"/>
                </a:lnTo>
                <a:lnTo>
                  <a:pt x="823" y="727"/>
                </a:lnTo>
                <a:lnTo>
                  <a:pt x="823" y="729"/>
                </a:lnTo>
                <a:lnTo>
                  <a:pt x="825" y="729"/>
                </a:lnTo>
                <a:lnTo>
                  <a:pt x="825" y="732"/>
                </a:lnTo>
                <a:lnTo>
                  <a:pt x="825" y="733"/>
                </a:lnTo>
                <a:lnTo>
                  <a:pt x="825" y="736"/>
                </a:lnTo>
                <a:lnTo>
                  <a:pt x="825" y="737"/>
                </a:lnTo>
                <a:lnTo>
                  <a:pt x="825" y="740"/>
                </a:lnTo>
                <a:lnTo>
                  <a:pt x="823" y="743"/>
                </a:lnTo>
                <a:lnTo>
                  <a:pt x="823" y="744"/>
                </a:lnTo>
                <a:lnTo>
                  <a:pt x="825" y="744"/>
                </a:lnTo>
                <a:lnTo>
                  <a:pt x="825" y="745"/>
                </a:lnTo>
                <a:lnTo>
                  <a:pt x="825" y="745"/>
                </a:lnTo>
                <a:lnTo>
                  <a:pt x="825" y="747"/>
                </a:lnTo>
                <a:lnTo>
                  <a:pt x="825" y="748"/>
                </a:lnTo>
                <a:lnTo>
                  <a:pt x="825" y="749"/>
                </a:lnTo>
                <a:lnTo>
                  <a:pt x="825" y="749"/>
                </a:lnTo>
                <a:lnTo>
                  <a:pt x="823" y="751"/>
                </a:lnTo>
                <a:lnTo>
                  <a:pt x="823" y="751"/>
                </a:lnTo>
                <a:lnTo>
                  <a:pt x="823" y="751"/>
                </a:lnTo>
                <a:lnTo>
                  <a:pt x="822" y="751"/>
                </a:lnTo>
                <a:lnTo>
                  <a:pt x="822" y="751"/>
                </a:lnTo>
                <a:lnTo>
                  <a:pt x="821" y="751"/>
                </a:lnTo>
                <a:lnTo>
                  <a:pt x="821" y="752"/>
                </a:lnTo>
                <a:lnTo>
                  <a:pt x="821" y="752"/>
                </a:lnTo>
                <a:lnTo>
                  <a:pt x="821" y="752"/>
                </a:lnTo>
                <a:lnTo>
                  <a:pt x="821" y="753"/>
                </a:lnTo>
                <a:lnTo>
                  <a:pt x="821" y="753"/>
                </a:lnTo>
                <a:lnTo>
                  <a:pt x="821" y="753"/>
                </a:lnTo>
                <a:lnTo>
                  <a:pt x="821" y="756"/>
                </a:lnTo>
                <a:lnTo>
                  <a:pt x="821" y="756"/>
                </a:lnTo>
                <a:lnTo>
                  <a:pt x="821" y="756"/>
                </a:lnTo>
                <a:lnTo>
                  <a:pt x="821" y="758"/>
                </a:lnTo>
                <a:lnTo>
                  <a:pt x="821" y="758"/>
                </a:lnTo>
                <a:lnTo>
                  <a:pt x="821" y="759"/>
                </a:lnTo>
                <a:lnTo>
                  <a:pt x="821" y="760"/>
                </a:lnTo>
                <a:lnTo>
                  <a:pt x="821" y="763"/>
                </a:lnTo>
                <a:lnTo>
                  <a:pt x="821" y="763"/>
                </a:lnTo>
                <a:lnTo>
                  <a:pt x="821" y="764"/>
                </a:lnTo>
                <a:lnTo>
                  <a:pt x="821" y="764"/>
                </a:lnTo>
                <a:lnTo>
                  <a:pt x="821" y="766"/>
                </a:lnTo>
                <a:lnTo>
                  <a:pt x="821" y="766"/>
                </a:lnTo>
                <a:lnTo>
                  <a:pt x="819" y="767"/>
                </a:lnTo>
                <a:lnTo>
                  <a:pt x="819" y="769"/>
                </a:lnTo>
                <a:lnTo>
                  <a:pt x="819" y="770"/>
                </a:lnTo>
                <a:lnTo>
                  <a:pt x="819" y="770"/>
                </a:lnTo>
                <a:lnTo>
                  <a:pt x="819" y="770"/>
                </a:lnTo>
                <a:lnTo>
                  <a:pt x="819" y="771"/>
                </a:lnTo>
                <a:lnTo>
                  <a:pt x="819" y="771"/>
                </a:lnTo>
                <a:lnTo>
                  <a:pt x="818" y="773"/>
                </a:lnTo>
                <a:lnTo>
                  <a:pt x="819" y="774"/>
                </a:lnTo>
                <a:lnTo>
                  <a:pt x="818" y="774"/>
                </a:lnTo>
                <a:lnTo>
                  <a:pt x="818" y="775"/>
                </a:lnTo>
                <a:lnTo>
                  <a:pt x="818" y="775"/>
                </a:lnTo>
                <a:lnTo>
                  <a:pt x="816" y="775"/>
                </a:lnTo>
                <a:lnTo>
                  <a:pt x="816" y="777"/>
                </a:lnTo>
                <a:lnTo>
                  <a:pt x="816" y="777"/>
                </a:lnTo>
                <a:lnTo>
                  <a:pt x="815" y="779"/>
                </a:lnTo>
                <a:lnTo>
                  <a:pt x="815" y="779"/>
                </a:lnTo>
                <a:lnTo>
                  <a:pt x="815" y="781"/>
                </a:lnTo>
                <a:lnTo>
                  <a:pt x="815" y="781"/>
                </a:lnTo>
                <a:lnTo>
                  <a:pt x="815" y="784"/>
                </a:lnTo>
                <a:lnTo>
                  <a:pt x="815" y="784"/>
                </a:lnTo>
                <a:lnTo>
                  <a:pt x="814" y="785"/>
                </a:lnTo>
                <a:lnTo>
                  <a:pt x="814" y="786"/>
                </a:lnTo>
                <a:lnTo>
                  <a:pt x="814" y="788"/>
                </a:lnTo>
                <a:lnTo>
                  <a:pt x="815" y="788"/>
                </a:lnTo>
                <a:lnTo>
                  <a:pt x="815" y="788"/>
                </a:lnTo>
                <a:lnTo>
                  <a:pt x="815" y="788"/>
                </a:lnTo>
                <a:lnTo>
                  <a:pt x="815" y="788"/>
                </a:lnTo>
                <a:lnTo>
                  <a:pt x="816" y="788"/>
                </a:lnTo>
                <a:lnTo>
                  <a:pt x="816" y="788"/>
                </a:lnTo>
                <a:lnTo>
                  <a:pt x="816" y="789"/>
                </a:lnTo>
                <a:lnTo>
                  <a:pt x="816" y="789"/>
                </a:lnTo>
                <a:lnTo>
                  <a:pt x="816" y="790"/>
                </a:lnTo>
                <a:lnTo>
                  <a:pt x="816" y="790"/>
                </a:lnTo>
                <a:lnTo>
                  <a:pt x="816" y="789"/>
                </a:lnTo>
                <a:lnTo>
                  <a:pt x="818" y="789"/>
                </a:lnTo>
                <a:lnTo>
                  <a:pt x="818" y="789"/>
                </a:lnTo>
                <a:lnTo>
                  <a:pt x="818" y="789"/>
                </a:lnTo>
                <a:lnTo>
                  <a:pt x="819" y="788"/>
                </a:lnTo>
                <a:lnTo>
                  <a:pt x="819" y="789"/>
                </a:lnTo>
                <a:lnTo>
                  <a:pt x="819" y="789"/>
                </a:lnTo>
                <a:lnTo>
                  <a:pt x="819" y="789"/>
                </a:lnTo>
                <a:lnTo>
                  <a:pt x="819" y="789"/>
                </a:lnTo>
                <a:lnTo>
                  <a:pt x="819" y="790"/>
                </a:lnTo>
                <a:lnTo>
                  <a:pt x="819" y="790"/>
                </a:lnTo>
                <a:lnTo>
                  <a:pt x="818" y="792"/>
                </a:lnTo>
                <a:lnTo>
                  <a:pt x="818" y="792"/>
                </a:lnTo>
                <a:lnTo>
                  <a:pt x="818" y="792"/>
                </a:lnTo>
                <a:lnTo>
                  <a:pt x="818" y="793"/>
                </a:lnTo>
                <a:lnTo>
                  <a:pt x="818" y="793"/>
                </a:lnTo>
                <a:lnTo>
                  <a:pt x="819" y="792"/>
                </a:lnTo>
                <a:lnTo>
                  <a:pt x="819" y="792"/>
                </a:lnTo>
                <a:lnTo>
                  <a:pt x="821" y="792"/>
                </a:lnTo>
                <a:lnTo>
                  <a:pt x="821" y="792"/>
                </a:lnTo>
                <a:lnTo>
                  <a:pt x="822" y="792"/>
                </a:lnTo>
                <a:lnTo>
                  <a:pt x="822" y="792"/>
                </a:lnTo>
                <a:lnTo>
                  <a:pt x="823" y="792"/>
                </a:lnTo>
                <a:lnTo>
                  <a:pt x="823" y="792"/>
                </a:lnTo>
                <a:lnTo>
                  <a:pt x="825" y="792"/>
                </a:lnTo>
                <a:lnTo>
                  <a:pt x="827" y="792"/>
                </a:lnTo>
                <a:lnTo>
                  <a:pt x="829" y="792"/>
                </a:lnTo>
                <a:lnTo>
                  <a:pt x="829" y="793"/>
                </a:lnTo>
                <a:lnTo>
                  <a:pt x="829" y="793"/>
                </a:lnTo>
                <a:lnTo>
                  <a:pt x="830" y="793"/>
                </a:lnTo>
                <a:lnTo>
                  <a:pt x="832" y="793"/>
                </a:lnTo>
                <a:lnTo>
                  <a:pt x="832" y="792"/>
                </a:lnTo>
                <a:lnTo>
                  <a:pt x="832" y="792"/>
                </a:lnTo>
                <a:lnTo>
                  <a:pt x="833" y="792"/>
                </a:lnTo>
                <a:lnTo>
                  <a:pt x="834" y="793"/>
                </a:lnTo>
                <a:lnTo>
                  <a:pt x="834" y="793"/>
                </a:lnTo>
                <a:lnTo>
                  <a:pt x="836" y="793"/>
                </a:lnTo>
                <a:lnTo>
                  <a:pt x="836" y="793"/>
                </a:lnTo>
                <a:lnTo>
                  <a:pt x="837" y="793"/>
                </a:lnTo>
                <a:lnTo>
                  <a:pt x="838" y="793"/>
                </a:lnTo>
                <a:lnTo>
                  <a:pt x="838" y="792"/>
                </a:lnTo>
                <a:lnTo>
                  <a:pt x="840" y="792"/>
                </a:lnTo>
                <a:lnTo>
                  <a:pt x="840" y="792"/>
                </a:lnTo>
                <a:lnTo>
                  <a:pt x="841" y="793"/>
                </a:lnTo>
                <a:lnTo>
                  <a:pt x="841" y="793"/>
                </a:lnTo>
                <a:lnTo>
                  <a:pt x="842" y="795"/>
                </a:lnTo>
                <a:lnTo>
                  <a:pt x="842" y="795"/>
                </a:lnTo>
                <a:lnTo>
                  <a:pt x="845" y="795"/>
                </a:lnTo>
                <a:lnTo>
                  <a:pt x="847" y="795"/>
                </a:lnTo>
                <a:lnTo>
                  <a:pt x="849" y="796"/>
                </a:lnTo>
                <a:lnTo>
                  <a:pt x="851" y="796"/>
                </a:lnTo>
                <a:lnTo>
                  <a:pt x="851" y="797"/>
                </a:lnTo>
                <a:lnTo>
                  <a:pt x="852" y="797"/>
                </a:lnTo>
                <a:lnTo>
                  <a:pt x="853" y="797"/>
                </a:lnTo>
                <a:lnTo>
                  <a:pt x="853" y="797"/>
                </a:lnTo>
                <a:lnTo>
                  <a:pt x="853" y="796"/>
                </a:lnTo>
                <a:lnTo>
                  <a:pt x="853" y="796"/>
                </a:lnTo>
                <a:lnTo>
                  <a:pt x="855" y="797"/>
                </a:lnTo>
                <a:lnTo>
                  <a:pt x="855" y="797"/>
                </a:lnTo>
                <a:lnTo>
                  <a:pt x="856" y="797"/>
                </a:lnTo>
                <a:lnTo>
                  <a:pt x="856" y="797"/>
                </a:lnTo>
                <a:lnTo>
                  <a:pt x="856" y="797"/>
                </a:lnTo>
                <a:lnTo>
                  <a:pt x="859" y="797"/>
                </a:lnTo>
                <a:lnTo>
                  <a:pt x="860" y="799"/>
                </a:lnTo>
                <a:lnTo>
                  <a:pt x="860" y="800"/>
                </a:lnTo>
                <a:lnTo>
                  <a:pt x="862" y="800"/>
                </a:lnTo>
                <a:lnTo>
                  <a:pt x="862" y="800"/>
                </a:lnTo>
                <a:lnTo>
                  <a:pt x="862" y="799"/>
                </a:lnTo>
                <a:lnTo>
                  <a:pt x="863" y="799"/>
                </a:lnTo>
                <a:lnTo>
                  <a:pt x="864" y="799"/>
                </a:lnTo>
                <a:lnTo>
                  <a:pt x="864" y="797"/>
                </a:lnTo>
                <a:lnTo>
                  <a:pt x="864" y="797"/>
                </a:lnTo>
                <a:lnTo>
                  <a:pt x="864" y="796"/>
                </a:lnTo>
                <a:lnTo>
                  <a:pt x="864" y="796"/>
                </a:lnTo>
                <a:lnTo>
                  <a:pt x="864" y="795"/>
                </a:lnTo>
                <a:lnTo>
                  <a:pt x="864" y="795"/>
                </a:lnTo>
                <a:lnTo>
                  <a:pt x="864" y="795"/>
                </a:lnTo>
                <a:lnTo>
                  <a:pt x="864" y="793"/>
                </a:lnTo>
                <a:lnTo>
                  <a:pt x="864" y="793"/>
                </a:lnTo>
                <a:lnTo>
                  <a:pt x="864" y="795"/>
                </a:lnTo>
                <a:lnTo>
                  <a:pt x="864" y="795"/>
                </a:lnTo>
                <a:lnTo>
                  <a:pt x="866" y="795"/>
                </a:lnTo>
                <a:lnTo>
                  <a:pt x="866" y="796"/>
                </a:lnTo>
                <a:lnTo>
                  <a:pt x="866" y="797"/>
                </a:lnTo>
                <a:lnTo>
                  <a:pt x="866" y="799"/>
                </a:lnTo>
                <a:lnTo>
                  <a:pt x="866" y="799"/>
                </a:lnTo>
                <a:lnTo>
                  <a:pt x="867" y="800"/>
                </a:lnTo>
                <a:lnTo>
                  <a:pt x="867" y="800"/>
                </a:lnTo>
                <a:lnTo>
                  <a:pt x="867" y="803"/>
                </a:lnTo>
                <a:lnTo>
                  <a:pt x="867" y="804"/>
                </a:lnTo>
                <a:lnTo>
                  <a:pt x="867" y="805"/>
                </a:lnTo>
                <a:lnTo>
                  <a:pt x="867" y="807"/>
                </a:lnTo>
                <a:lnTo>
                  <a:pt x="867" y="808"/>
                </a:lnTo>
                <a:lnTo>
                  <a:pt x="868" y="808"/>
                </a:lnTo>
                <a:lnTo>
                  <a:pt x="868" y="810"/>
                </a:lnTo>
                <a:lnTo>
                  <a:pt x="870" y="812"/>
                </a:lnTo>
                <a:lnTo>
                  <a:pt x="870" y="814"/>
                </a:lnTo>
                <a:lnTo>
                  <a:pt x="870" y="815"/>
                </a:lnTo>
                <a:lnTo>
                  <a:pt x="870" y="816"/>
                </a:lnTo>
                <a:lnTo>
                  <a:pt x="871" y="818"/>
                </a:lnTo>
                <a:lnTo>
                  <a:pt x="873" y="819"/>
                </a:lnTo>
                <a:lnTo>
                  <a:pt x="874" y="820"/>
                </a:lnTo>
                <a:lnTo>
                  <a:pt x="875" y="822"/>
                </a:lnTo>
                <a:lnTo>
                  <a:pt x="877" y="822"/>
                </a:lnTo>
                <a:lnTo>
                  <a:pt x="878" y="823"/>
                </a:lnTo>
                <a:lnTo>
                  <a:pt x="879" y="823"/>
                </a:lnTo>
                <a:lnTo>
                  <a:pt x="881" y="823"/>
                </a:lnTo>
                <a:lnTo>
                  <a:pt x="881" y="823"/>
                </a:lnTo>
                <a:lnTo>
                  <a:pt x="882" y="823"/>
                </a:lnTo>
                <a:lnTo>
                  <a:pt x="884" y="825"/>
                </a:lnTo>
                <a:lnTo>
                  <a:pt x="884" y="825"/>
                </a:lnTo>
                <a:lnTo>
                  <a:pt x="885" y="825"/>
                </a:lnTo>
                <a:lnTo>
                  <a:pt x="886" y="826"/>
                </a:lnTo>
                <a:lnTo>
                  <a:pt x="888" y="826"/>
                </a:lnTo>
                <a:lnTo>
                  <a:pt x="888" y="827"/>
                </a:lnTo>
                <a:lnTo>
                  <a:pt x="889" y="827"/>
                </a:lnTo>
                <a:lnTo>
                  <a:pt x="889" y="829"/>
                </a:lnTo>
                <a:lnTo>
                  <a:pt x="892" y="829"/>
                </a:lnTo>
                <a:lnTo>
                  <a:pt x="893" y="830"/>
                </a:lnTo>
                <a:lnTo>
                  <a:pt x="894" y="830"/>
                </a:lnTo>
                <a:lnTo>
                  <a:pt x="894" y="830"/>
                </a:lnTo>
                <a:lnTo>
                  <a:pt x="896" y="830"/>
                </a:lnTo>
                <a:lnTo>
                  <a:pt x="897" y="831"/>
                </a:lnTo>
                <a:lnTo>
                  <a:pt x="899" y="833"/>
                </a:lnTo>
                <a:lnTo>
                  <a:pt x="900" y="833"/>
                </a:lnTo>
                <a:lnTo>
                  <a:pt x="901" y="833"/>
                </a:lnTo>
                <a:lnTo>
                  <a:pt x="903" y="833"/>
                </a:lnTo>
                <a:lnTo>
                  <a:pt x="904" y="833"/>
                </a:lnTo>
                <a:lnTo>
                  <a:pt x="904" y="833"/>
                </a:lnTo>
                <a:lnTo>
                  <a:pt x="905" y="834"/>
                </a:lnTo>
                <a:lnTo>
                  <a:pt x="905" y="836"/>
                </a:lnTo>
                <a:lnTo>
                  <a:pt x="907" y="836"/>
                </a:lnTo>
                <a:lnTo>
                  <a:pt x="907" y="837"/>
                </a:lnTo>
                <a:lnTo>
                  <a:pt x="908" y="837"/>
                </a:lnTo>
                <a:lnTo>
                  <a:pt x="908" y="838"/>
                </a:lnTo>
                <a:lnTo>
                  <a:pt x="910" y="838"/>
                </a:lnTo>
                <a:lnTo>
                  <a:pt x="912" y="842"/>
                </a:lnTo>
                <a:lnTo>
                  <a:pt x="914" y="844"/>
                </a:lnTo>
                <a:lnTo>
                  <a:pt x="914" y="844"/>
                </a:lnTo>
                <a:lnTo>
                  <a:pt x="914" y="845"/>
                </a:lnTo>
                <a:lnTo>
                  <a:pt x="915" y="846"/>
                </a:lnTo>
                <a:lnTo>
                  <a:pt x="915" y="846"/>
                </a:lnTo>
                <a:lnTo>
                  <a:pt x="915" y="848"/>
                </a:lnTo>
                <a:lnTo>
                  <a:pt x="915" y="848"/>
                </a:lnTo>
                <a:lnTo>
                  <a:pt x="915" y="849"/>
                </a:lnTo>
                <a:lnTo>
                  <a:pt x="915" y="851"/>
                </a:lnTo>
                <a:lnTo>
                  <a:pt x="916" y="852"/>
                </a:lnTo>
                <a:lnTo>
                  <a:pt x="916" y="853"/>
                </a:lnTo>
                <a:lnTo>
                  <a:pt x="918" y="855"/>
                </a:lnTo>
                <a:lnTo>
                  <a:pt x="918" y="856"/>
                </a:lnTo>
                <a:lnTo>
                  <a:pt x="918" y="856"/>
                </a:lnTo>
                <a:lnTo>
                  <a:pt x="919" y="857"/>
                </a:lnTo>
                <a:lnTo>
                  <a:pt x="920" y="860"/>
                </a:lnTo>
                <a:lnTo>
                  <a:pt x="922" y="862"/>
                </a:lnTo>
                <a:lnTo>
                  <a:pt x="922" y="863"/>
                </a:lnTo>
                <a:lnTo>
                  <a:pt x="922" y="864"/>
                </a:lnTo>
                <a:lnTo>
                  <a:pt x="923" y="866"/>
                </a:lnTo>
                <a:lnTo>
                  <a:pt x="925" y="866"/>
                </a:lnTo>
                <a:lnTo>
                  <a:pt x="925" y="868"/>
                </a:lnTo>
                <a:lnTo>
                  <a:pt x="926" y="870"/>
                </a:lnTo>
                <a:lnTo>
                  <a:pt x="926" y="870"/>
                </a:lnTo>
                <a:lnTo>
                  <a:pt x="927" y="871"/>
                </a:lnTo>
                <a:lnTo>
                  <a:pt x="927" y="874"/>
                </a:lnTo>
                <a:lnTo>
                  <a:pt x="927" y="874"/>
                </a:lnTo>
                <a:lnTo>
                  <a:pt x="927" y="875"/>
                </a:lnTo>
                <a:lnTo>
                  <a:pt x="927" y="877"/>
                </a:lnTo>
                <a:lnTo>
                  <a:pt x="927" y="878"/>
                </a:lnTo>
                <a:lnTo>
                  <a:pt x="927" y="879"/>
                </a:lnTo>
                <a:lnTo>
                  <a:pt x="927" y="881"/>
                </a:lnTo>
                <a:lnTo>
                  <a:pt x="927" y="882"/>
                </a:lnTo>
                <a:lnTo>
                  <a:pt x="929" y="882"/>
                </a:lnTo>
                <a:lnTo>
                  <a:pt x="930" y="883"/>
                </a:lnTo>
                <a:lnTo>
                  <a:pt x="930" y="885"/>
                </a:lnTo>
                <a:lnTo>
                  <a:pt x="930" y="885"/>
                </a:lnTo>
                <a:lnTo>
                  <a:pt x="930" y="886"/>
                </a:lnTo>
                <a:lnTo>
                  <a:pt x="930" y="888"/>
                </a:lnTo>
                <a:lnTo>
                  <a:pt x="931" y="888"/>
                </a:lnTo>
                <a:lnTo>
                  <a:pt x="931" y="889"/>
                </a:lnTo>
                <a:lnTo>
                  <a:pt x="933" y="890"/>
                </a:lnTo>
                <a:lnTo>
                  <a:pt x="936" y="890"/>
                </a:lnTo>
                <a:lnTo>
                  <a:pt x="936" y="892"/>
                </a:lnTo>
                <a:lnTo>
                  <a:pt x="937" y="892"/>
                </a:lnTo>
                <a:lnTo>
                  <a:pt x="938" y="893"/>
                </a:lnTo>
                <a:lnTo>
                  <a:pt x="938" y="893"/>
                </a:lnTo>
                <a:lnTo>
                  <a:pt x="937" y="894"/>
                </a:lnTo>
                <a:lnTo>
                  <a:pt x="936" y="896"/>
                </a:lnTo>
                <a:lnTo>
                  <a:pt x="936" y="897"/>
                </a:lnTo>
                <a:lnTo>
                  <a:pt x="934" y="898"/>
                </a:lnTo>
                <a:lnTo>
                  <a:pt x="933" y="900"/>
                </a:lnTo>
                <a:lnTo>
                  <a:pt x="933" y="901"/>
                </a:lnTo>
                <a:lnTo>
                  <a:pt x="933" y="903"/>
                </a:lnTo>
                <a:lnTo>
                  <a:pt x="933" y="904"/>
                </a:lnTo>
                <a:lnTo>
                  <a:pt x="933" y="905"/>
                </a:lnTo>
                <a:lnTo>
                  <a:pt x="933" y="907"/>
                </a:lnTo>
                <a:lnTo>
                  <a:pt x="933" y="908"/>
                </a:lnTo>
                <a:lnTo>
                  <a:pt x="933" y="909"/>
                </a:lnTo>
                <a:lnTo>
                  <a:pt x="933" y="912"/>
                </a:lnTo>
                <a:lnTo>
                  <a:pt x="933" y="914"/>
                </a:lnTo>
                <a:lnTo>
                  <a:pt x="933" y="915"/>
                </a:lnTo>
                <a:lnTo>
                  <a:pt x="934" y="916"/>
                </a:lnTo>
                <a:lnTo>
                  <a:pt x="934" y="918"/>
                </a:lnTo>
                <a:lnTo>
                  <a:pt x="934" y="919"/>
                </a:lnTo>
                <a:lnTo>
                  <a:pt x="936" y="920"/>
                </a:lnTo>
                <a:lnTo>
                  <a:pt x="936" y="922"/>
                </a:lnTo>
                <a:lnTo>
                  <a:pt x="936" y="923"/>
                </a:lnTo>
                <a:lnTo>
                  <a:pt x="937" y="924"/>
                </a:lnTo>
                <a:lnTo>
                  <a:pt x="938" y="924"/>
                </a:lnTo>
                <a:lnTo>
                  <a:pt x="938" y="926"/>
                </a:lnTo>
                <a:lnTo>
                  <a:pt x="938" y="927"/>
                </a:lnTo>
                <a:lnTo>
                  <a:pt x="940" y="929"/>
                </a:lnTo>
                <a:lnTo>
                  <a:pt x="941" y="929"/>
                </a:lnTo>
                <a:lnTo>
                  <a:pt x="944" y="929"/>
                </a:lnTo>
                <a:lnTo>
                  <a:pt x="946" y="929"/>
                </a:lnTo>
                <a:lnTo>
                  <a:pt x="946" y="929"/>
                </a:lnTo>
                <a:lnTo>
                  <a:pt x="948" y="930"/>
                </a:lnTo>
                <a:lnTo>
                  <a:pt x="948" y="931"/>
                </a:lnTo>
                <a:lnTo>
                  <a:pt x="948" y="933"/>
                </a:lnTo>
                <a:lnTo>
                  <a:pt x="948" y="933"/>
                </a:lnTo>
                <a:lnTo>
                  <a:pt x="949" y="935"/>
                </a:lnTo>
                <a:lnTo>
                  <a:pt x="952" y="937"/>
                </a:lnTo>
                <a:lnTo>
                  <a:pt x="953" y="940"/>
                </a:lnTo>
                <a:lnTo>
                  <a:pt x="955" y="941"/>
                </a:lnTo>
                <a:lnTo>
                  <a:pt x="955" y="942"/>
                </a:lnTo>
                <a:lnTo>
                  <a:pt x="956" y="944"/>
                </a:lnTo>
                <a:lnTo>
                  <a:pt x="957" y="945"/>
                </a:lnTo>
                <a:lnTo>
                  <a:pt x="960" y="945"/>
                </a:lnTo>
                <a:lnTo>
                  <a:pt x="963" y="948"/>
                </a:lnTo>
                <a:lnTo>
                  <a:pt x="963" y="948"/>
                </a:lnTo>
                <a:lnTo>
                  <a:pt x="963" y="949"/>
                </a:lnTo>
                <a:lnTo>
                  <a:pt x="964" y="952"/>
                </a:lnTo>
                <a:lnTo>
                  <a:pt x="964" y="953"/>
                </a:lnTo>
                <a:lnTo>
                  <a:pt x="966" y="956"/>
                </a:lnTo>
                <a:lnTo>
                  <a:pt x="967" y="959"/>
                </a:lnTo>
                <a:lnTo>
                  <a:pt x="967" y="960"/>
                </a:lnTo>
                <a:lnTo>
                  <a:pt x="967" y="961"/>
                </a:lnTo>
                <a:lnTo>
                  <a:pt x="967" y="961"/>
                </a:lnTo>
                <a:lnTo>
                  <a:pt x="968" y="961"/>
                </a:lnTo>
                <a:lnTo>
                  <a:pt x="968" y="963"/>
                </a:lnTo>
                <a:lnTo>
                  <a:pt x="968" y="964"/>
                </a:lnTo>
                <a:lnTo>
                  <a:pt x="968" y="965"/>
                </a:lnTo>
                <a:lnTo>
                  <a:pt x="968" y="970"/>
                </a:lnTo>
                <a:lnTo>
                  <a:pt x="970" y="971"/>
                </a:lnTo>
                <a:lnTo>
                  <a:pt x="968" y="972"/>
                </a:lnTo>
                <a:lnTo>
                  <a:pt x="968" y="974"/>
                </a:lnTo>
                <a:lnTo>
                  <a:pt x="968" y="975"/>
                </a:lnTo>
                <a:lnTo>
                  <a:pt x="968" y="978"/>
                </a:lnTo>
                <a:lnTo>
                  <a:pt x="968" y="978"/>
                </a:lnTo>
                <a:lnTo>
                  <a:pt x="968" y="981"/>
                </a:lnTo>
                <a:lnTo>
                  <a:pt x="968" y="981"/>
                </a:lnTo>
                <a:lnTo>
                  <a:pt x="968" y="983"/>
                </a:lnTo>
                <a:lnTo>
                  <a:pt x="968" y="985"/>
                </a:lnTo>
                <a:lnTo>
                  <a:pt x="967" y="986"/>
                </a:lnTo>
                <a:lnTo>
                  <a:pt x="967" y="989"/>
                </a:lnTo>
                <a:lnTo>
                  <a:pt x="967" y="990"/>
                </a:lnTo>
                <a:lnTo>
                  <a:pt x="967" y="991"/>
                </a:lnTo>
                <a:lnTo>
                  <a:pt x="968" y="993"/>
                </a:lnTo>
                <a:lnTo>
                  <a:pt x="968" y="994"/>
                </a:lnTo>
                <a:lnTo>
                  <a:pt x="968" y="996"/>
                </a:lnTo>
                <a:lnTo>
                  <a:pt x="970" y="997"/>
                </a:lnTo>
                <a:lnTo>
                  <a:pt x="970" y="997"/>
                </a:lnTo>
                <a:lnTo>
                  <a:pt x="970" y="998"/>
                </a:lnTo>
                <a:lnTo>
                  <a:pt x="971" y="1000"/>
                </a:lnTo>
                <a:lnTo>
                  <a:pt x="971" y="1001"/>
                </a:lnTo>
                <a:lnTo>
                  <a:pt x="971" y="1002"/>
                </a:lnTo>
                <a:lnTo>
                  <a:pt x="971" y="1004"/>
                </a:lnTo>
                <a:lnTo>
                  <a:pt x="972" y="1005"/>
                </a:lnTo>
                <a:lnTo>
                  <a:pt x="972" y="1007"/>
                </a:lnTo>
                <a:lnTo>
                  <a:pt x="972" y="1007"/>
                </a:lnTo>
                <a:lnTo>
                  <a:pt x="974" y="1008"/>
                </a:lnTo>
                <a:lnTo>
                  <a:pt x="974" y="1008"/>
                </a:lnTo>
                <a:lnTo>
                  <a:pt x="975" y="1008"/>
                </a:lnTo>
                <a:lnTo>
                  <a:pt x="977" y="1008"/>
                </a:lnTo>
                <a:lnTo>
                  <a:pt x="977" y="1009"/>
                </a:lnTo>
                <a:lnTo>
                  <a:pt x="978" y="1009"/>
                </a:lnTo>
                <a:lnTo>
                  <a:pt x="978" y="1011"/>
                </a:lnTo>
                <a:lnTo>
                  <a:pt x="979" y="1011"/>
                </a:lnTo>
                <a:lnTo>
                  <a:pt x="979" y="1011"/>
                </a:lnTo>
                <a:lnTo>
                  <a:pt x="981" y="1011"/>
                </a:lnTo>
                <a:lnTo>
                  <a:pt x="982" y="1011"/>
                </a:lnTo>
                <a:lnTo>
                  <a:pt x="982" y="1009"/>
                </a:lnTo>
                <a:lnTo>
                  <a:pt x="983" y="1008"/>
                </a:lnTo>
                <a:lnTo>
                  <a:pt x="983" y="1008"/>
                </a:lnTo>
                <a:lnTo>
                  <a:pt x="985" y="1008"/>
                </a:lnTo>
                <a:lnTo>
                  <a:pt x="985" y="1008"/>
                </a:lnTo>
                <a:lnTo>
                  <a:pt x="985" y="1008"/>
                </a:lnTo>
                <a:lnTo>
                  <a:pt x="986" y="1008"/>
                </a:lnTo>
                <a:lnTo>
                  <a:pt x="988" y="1008"/>
                </a:lnTo>
                <a:lnTo>
                  <a:pt x="988" y="1008"/>
                </a:lnTo>
                <a:lnTo>
                  <a:pt x="988" y="1008"/>
                </a:lnTo>
                <a:lnTo>
                  <a:pt x="988" y="1007"/>
                </a:lnTo>
                <a:lnTo>
                  <a:pt x="989" y="1007"/>
                </a:lnTo>
                <a:lnTo>
                  <a:pt x="990" y="1007"/>
                </a:lnTo>
                <a:lnTo>
                  <a:pt x="990" y="1007"/>
                </a:lnTo>
                <a:lnTo>
                  <a:pt x="992" y="1007"/>
                </a:lnTo>
                <a:lnTo>
                  <a:pt x="993" y="1005"/>
                </a:lnTo>
                <a:lnTo>
                  <a:pt x="993" y="1005"/>
                </a:lnTo>
                <a:lnTo>
                  <a:pt x="993" y="1005"/>
                </a:lnTo>
                <a:lnTo>
                  <a:pt x="994" y="1005"/>
                </a:lnTo>
                <a:lnTo>
                  <a:pt x="996" y="1007"/>
                </a:lnTo>
                <a:lnTo>
                  <a:pt x="997" y="1008"/>
                </a:lnTo>
                <a:lnTo>
                  <a:pt x="997" y="1008"/>
                </a:lnTo>
                <a:lnTo>
                  <a:pt x="998" y="1008"/>
                </a:lnTo>
                <a:lnTo>
                  <a:pt x="998" y="1009"/>
                </a:lnTo>
                <a:lnTo>
                  <a:pt x="998" y="1009"/>
                </a:lnTo>
                <a:lnTo>
                  <a:pt x="998" y="1011"/>
                </a:lnTo>
                <a:lnTo>
                  <a:pt x="998" y="1011"/>
                </a:lnTo>
                <a:lnTo>
                  <a:pt x="1000" y="1011"/>
                </a:lnTo>
                <a:lnTo>
                  <a:pt x="1000" y="1011"/>
                </a:lnTo>
                <a:lnTo>
                  <a:pt x="1001" y="1011"/>
                </a:lnTo>
                <a:lnTo>
                  <a:pt x="1001" y="1011"/>
                </a:lnTo>
                <a:lnTo>
                  <a:pt x="1001" y="1011"/>
                </a:lnTo>
                <a:lnTo>
                  <a:pt x="1003" y="1011"/>
                </a:lnTo>
                <a:lnTo>
                  <a:pt x="1003" y="1011"/>
                </a:lnTo>
                <a:lnTo>
                  <a:pt x="1004" y="1011"/>
                </a:lnTo>
                <a:lnTo>
                  <a:pt x="1004" y="1009"/>
                </a:lnTo>
                <a:lnTo>
                  <a:pt x="1004" y="1009"/>
                </a:lnTo>
                <a:lnTo>
                  <a:pt x="1004" y="1009"/>
                </a:lnTo>
                <a:lnTo>
                  <a:pt x="1005" y="1008"/>
                </a:lnTo>
                <a:lnTo>
                  <a:pt x="1005" y="1008"/>
                </a:lnTo>
                <a:lnTo>
                  <a:pt x="1005" y="1007"/>
                </a:lnTo>
                <a:lnTo>
                  <a:pt x="1005" y="1005"/>
                </a:lnTo>
                <a:lnTo>
                  <a:pt x="1005" y="1005"/>
                </a:lnTo>
                <a:lnTo>
                  <a:pt x="1004" y="1005"/>
                </a:lnTo>
                <a:lnTo>
                  <a:pt x="1004" y="1004"/>
                </a:lnTo>
                <a:lnTo>
                  <a:pt x="1005" y="1004"/>
                </a:lnTo>
                <a:lnTo>
                  <a:pt x="1005" y="1004"/>
                </a:lnTo>
                <a:lnTo>
                  <a:pt x="1007" y="1004"/>
                </a:lnTo>
                <a:lnTo>
                  <a:pt x="1007" y="1004"/>
                </a:lnTo>
                <a:lnTo>
                  <a:pt x="1007" y="1004"/>
                </a:lnTo>
                <a:lnTo>
                  <a:pt x="1008" y="1005"/>
                </a:lnTo>
                <a:lnTo>
                  <a:pt x="1008" y="1005"/>
                </a:lnTo>
                <a:lnTo>
                  <a:pt x="1008" y="1005"/>
                </a:lnTo>
                <a:lnTo>
                  <a:pt x="1008" y="1005"/>
                </a:lnTo>
                <a:lnTo>
                  <a:pt x="1008" y="1007"/>
                </a:lnTo>
                <a:lnTo>
                  <a:pt x="1009" y="1007"/>
                </a:lnTo>
                <a:lnTo>
                  <a:pt x="1009" y="1007"/>
                </a:lnTo>
                <a:lnTo>
                  <a:pt x="1009" y="1008"/>
                </a:lnTo>
                <a:lnTo>
                  <a:pt x="1009" y="1008"/>
                </a:lnTo>
                <a:lnTo>
                  <a:pt x="1009" y="1008"/>
                </a:lnTo>
                <a:lnTo>
                  <a:pt x="1011" y="1008"/>
                </a:lnTo>
                <a:lnTo>
                  <a:pt x="1011" y="1008"/>
                </a:lnTo>
                <a:lnTo>
                  <a:pt x="1011" y="1007"/>
                </a:lnTo>
                <a:lnTo>
                  <a:pt x="1011" y="1005"/>
                </a:lnTo>
                <a:lnTo>
                  <a:pt x="1012" y="1005"/>
                </a:lnTo>
                <a:lnTo>
                  <a:pt x="1012" y="1007"/>
                </a:lnTo>
                <a:lnTo>
                  <a:pt x="1012" y="1007"/>
                </a:lnTo>
                <a:lnTo>
                  <a:pt x="1011" y="1008"/>
                </a:lnTo>
                <a:lnTo>
                  <a:pt x="1011" y="1008"/>
                </a:lnTo>
                <a:lnTo>
                  <a:pt x="1011" y="1009"/>
                </a:lnTo>
                <a:lnTo>
                  <a:pt x="1011" y="1009"/>
                </a:lnTo>
                <a:lnTo>
                  <a:pt x="1011" y="1011"/>
                </a:lnTo>
                <a:lnTo>
                  <a:pt x="1011" y="1011"/>
                </a:lnTo>
                <a:lnTo>
                  <a:pt x="1011" y="1012"/>
                </a:lnTo>
                <a:lnTo>
                  <a:pt x="1011" y="1012"/>
                </a:lnTo>
                <a:lnTo>
                  <a:pt x="1011" y="1013"/>
                </a:lnTo>
                <a:lnTo>
                  <a:pt x="1012" y="1013"/>
                </a:lnTo>
                <a:lnTo>
                  <a:pt x="1012" y="1012"/>
                </a:lnTo>
                <a:lnTo>
                  <a:pt x="1012" y="1011"/>
                </a:lnTo>
                <a:lnTo>
                  <a:pt x="1014" y="1011"/>
                </a:lnTo>
                <a:lnTo>
                  <a:pt x="1014" y="1009"/>
                </a:lnTo>
                <a:lnTo>
                  <a:pt x="1014" y="1008"/>
                </a:lnTo>
                <a:lnTo>
                  <a:pt x="1014" y="1008"/>
                </a:lnTo>
                <a:lnTo>
                  <a:pt x="1014" y="1007"/>
                </a:lnTo>
                <a:lnTo>
                  <a:pt x="1014" y="1005"/>
                </a:lnTo>
                <a:lnTo>
                  <a:pt x="1014" y="1005"/>
                </a:lnTo>
                <a:lnTo>
                  <a:pt x="1014" y="1005"/>
                </a:lnTo>
                <a:lnTo>
                  <a:pt x="1014" y="1004"/>
                </a:lnTo>
                <a:lnTo>
                  <a:pt x="1014" y="1004"/>
                </a:lnTo>
                <a:lnTo>
                  <a:pt x="1014" y="1002"/>
                </a:lnTo>
                <a:lnTo>
                  <a:pt x="1014" y="1004"/>
                </a:lnTo>
                <a:lnTo>
                  <a:pt x="1014" y="1004"/>
                </a:lnTo>
                <a:lnTo>
                  <a:pt x="1015" y="1005"/>
                </a:lnTo>
                <a:lnTo>
                  <a:pt x="1015" y="1005"/>
                </a:lnTo>
                <a:lnTo>
                  <a:pt x="1015" y="1004"/>
                </a:lnTo>
                <a:lnTo>
                  <a:pt x="1015" y="1002"/>
                </a:lnTo>
                <a:lnTo>
                  <a:pt x="1016" y="1002"/>
                </a:lnTo>
                <a:lnTo>
                  <a:pt x="1016" y="1002"/>
                </a:lnTo>
                <a:lnTo>
                  <a:pt x="1018" y="1002"/>
                </a:lnTo>
                <a:lnTo>
                  <a:pt x="1018" y="1002"/>
                </a:lnTo>
                <a:lnTo>
                  <a:pt x="1018" y="1002"/>
                </a:lnTo>
                <a:lnTo>
                  <a:pt x="1019" y="1001"/>
                </a:lnTo>
                <a:lnTo>
                  <a:pt x="1019" y="1001"/>
                </a:lnTo>
                <a:lnTo>
                  <a:pt x="1019" y="1000"/>
                </a:lnTo>
                <a:lnTo>
                  <a:pt x="1020" y="1000"/>
                </a:lnTo>
                <a:lnTo>
                  <a:pt x="1020" y="998"/>
                </a:lnTo>
                <a:lnTo>
                  <a:pt x="1020" y="997"/>
                </a:lnTo>
                <a:lnTo>
                  <a:pt x="1020" y="997"/>
                </a:lnTo>
                <a:lnTo>
                  <a:pt x="1022" y="996"/>
                </a:lnTo>
                <a:lnTo>
                  <a:pt x="1023" y="994"/>
                </a:lnTo>
                <a:lnTo>
                  <a:pt x="1023" y="994"/>
                </a:lnTo>
                <a:lnTo>
                  <a:pt x="1023" y="993"/>
                </a:lnTo>
                <a:lnTo>
                  <a:pt x="1024" y="991"/>
                </a:lnTo>
                <a:lnTo>
                  <a:pt x="1024" y="991"/>
                </a:lnTo>
                <a:lnTo>
                  <a:pt x="1026" y="991"/>
                </a:lnTo>
                <a:lnTo>
                  <a:pt x="1026" y="990"/>
                </a:lnTo>
                <a:lnTo>
                  <a:pt x="1027" y="989"/>
                </a:lnTo>
                <a:lnTo>
                  <a:pt x="1027" y="989"/>
                </a:lnTo>
                <a:lnTo>
                  <a:pt x="1029" y="987"/>
                </a:lnTo>
                <a:lnTo>
                  <a:pt x="1029" y="987"/>
                </a:lnTo>
                <a:lnTo>
                  <a:pt x="1030" y="987"/>
                </a:lnTo>
                <a:lnTo>
                  <a:pt x="1031" y="987"/>
                </a:lnTo>
                <a:lnTo>
                  <a:pt x="1031" y="989"/>
                </a:lnTo>
                <a:lnTo>
                  <a:pt x="1033" y="989"/>
                </a:lnTo>
                <a:lnTo>
                  <a:pt x="1033" y="989"/>
                </a:lnTo>
                <a:lnTo>
                  <a:pt x="1034" y="989"/>
                </a:lnTo>
                <a:lnTo>
                  <a:pt x="1034" y="989"/>
                </a:lnTo>
                <a:lnTo>
                  <a:pt x="1035" y="989"/>
                </a:lnTo>
                <a:lnTo>
                  <a:pt x="1035" y="987"/>
                </a:lnTo>
                <a:lnTo>
                  <a:pt x="1035" y="987"/>
                </a:lnTo>
                <a:lnTo>
                  <a:pt x="1034" y="986"/>
                </a:lnTo>
                <a:lnTo>
                  <a:pt x="1034" y="986"/>
                </a:lnTo>
                <a:lnTo>
                  <a:pt x="1034" y="985"/>
                </a:lnTo>
                <a:lnTo>
                  <a:pt x="1034" y="983"/>
                </a:lnTo>
                <a:lnTo>
                  <a:pt x="1034" y="983"/>
                </a:lnTo>
                <a:lnTo>
                  <a:pt x="1035" y="983"/>
                </a:lnTo>
                <a:lnTo>
                  <a:pt x="1035" y="982"/>
                </a:lnTo>
                <a:lnTo>
                  <a:pt x="1037" y="981"/>
                </a:lnTo>
                <a:lnTo>
                  <a:pt x="1037" y="981"/>
                </a:lnTo>
                <a:lnTo>
                  <a:pt x="1037" y="979"/>
                </a:lnTo>
                <a:lnTo>
                  <a:pt x="1037" y="978"/>
                </a:lnTo>
                <a:lnTo>
                  <a:pt x="1037" y="978"/>
                </a:lnTo>
                <a:lnTo>
                  <a:pt x="1035" y="976"/>
                </a:lnTo>
                <a:lnTo>
                  <a:pt x="1035" y="976"/>
                </a:lnTo>
                <a:lnTo>
                  <a:pt x="1035" y="975"/>
                </a:lnTo>
                <a:lnTo>
                  <a:pt x="1035" y="975"/>
                </a:lnTo>
                <a:lnTo>
                  <a:pt x="1037" y="974"/>
                </a:lnTo>
                <a:lnTo>
                  <a:pt x="1037" y="974"/>
                </a:lnTo>
                <a:lnTo>
                  <a:pt x="1037" y="972"/>
                </a:lnTo>
                <a:lnTo>
                  <a:pt x="1037" y="972"/>
                </a:lnTo>
                <a:lnTo>
                  <a:pt x="1037" y="971"/>
                </a:lnTo>
                <a:lnTo>
                  <a:pt x="1035" y="971"/>
                </a:lnTo>
                <a:lnTo>
                  <a:pt x="1035" y="970"/>
                </a:lnTo>
                <a:lnTo>
                  <a:pt x="1035" y="970"/>
                </a:lnTo>
                <a:lnTo>
                  <a:pt x="1035" y="968"/>
                </a:lnTo>
                <a:lnTo>
                  <a:pt x="1035" y="968"/>
                </a:lnTo>
                <a:lnTo>
                  <a:pt x="1035" y="967"/>
                </a:lnTo>
                <a:lnTo>
                  <a:pt x="1035" y="967"/>
                </a:lnTo>
                <a:lnTo>
                  <a:pt x="1035" y="967"/>
                </a:lnTo>
                <a:lnTo>
                  <a:pt x="1034" y="965"/>
                </a:lnTo>
                <a:lnTo>
                  <a:pt x="1034" y="964"/>
                </a:lnTo>
                <a:lnTo>
                  <a:pt x="1034" y="964"/>
                </a:lnTo>
                <a:lnTo>
                  <a:pt x="1034" y="963"/>
                </a:lnTo>
                <a:lnTo>
                  <a:pt x="1034" y="963"/>
                </a:lnTo>
                <a:lnTo>
                  <a:pt x="1034" y="961"/>
                </a:lnTo>
                <a:lnTo>
                  <a:pt x="1034" y="961"/>
                </a:lnTo>
                <a:lnTo>
                  <a:pt x="1033" y="960"/>
                </a:lnTo>
                <a:lnTo>
                  <a:pt x="1033" y="959"/>
                </a:lnTo>
                <a:lnTo>
                  <a:pt x="1033" y="959"/>
                </a:lnTo>
                <a:lnTo>
                  <a:pt x="1031" y="957"/>
                </a:lnTo>
                <a:lnTo>
                  <a:pt x="1031" y="957"/>
                </a:lnTo>
                <a:lnTo>
                  <a:pt x="1031" y="956"/>
                </a:lnTo>
                <a:lnTo>
                  <a:pt x="1031" y="956"/>
                </a:lnTo>
                <a:lnTo>
                  <a:pt x="1031" y="953"/>
                </a:lnTo>
                <a:lnTo>
                  <a:pt x="1031" y="953"/>
                </a:lnTo>
                <a:lnTo>
                  <a:pt x="1031" y="952"/>
                </a:lnTo>
                <a:lnTo>
                  <a:pt x="1031" y="950"/>
                </a:lnTo>
                <a:lnTo>
                  <a:pt x="1031" y="949"/>
                </a:lnTo>
                <a:lnTo>
                  <a:pt x="1031" y="948"/>
                </a:lnTo>
                <a:lnTo>
                  <a:pt x="1031" y="948"/>
                </a:lnTo>
                <a:lnTo>
                  <a:pt x="1033" y="948"/>
                </a:lnTo>
                <a:lnTo>
                  <a:pt x="1033" y="946"/>
                </a:lnTo>
                <a:lnTo>
                  <a:pt x="1034" y="945"/>
                </a:lnTo>
                <a:lnTo>
                  <a:pt x="1035" y="942"/>
                </a:lnTo>
                <a:lnTo>
                  <a:pt x="1035" y="941"/>
                </a:lnTo>
                <a:lnTo>
                  <a:pt x="1035" y="941"/>
                </a:lnTo>
                <a:lnTo>
                  <a:pt x="1035" y="940"/>
                </a:lnTo>
                <a:lnTo>
                  <a:pt x="1035" y="940"/>
                </a:lnTo>
                <a:lnTo>
                  <a:pt x="1035" y="938"/>
                </a:lnTo>
                <a:lnTo>
                  <a:pt x="1034" y="937"/>
                </a:lnTo>
                <a:lnTo>
                  <a:pt x="1034" y="935"/>
                </a:lnTo>
                <a:lnTo>
                  <a:pt x="1034" y="934"/>
                </a:lnTo>
                <a:lnTo>
                  <a:pt x="1034" y="934"/>
                </a:lnTo>
                <a:lnTo>
                  <a:pt x="1034" y="934"/>
                </a:lnTo>
                <a:lnTo>
                  <a:pt x="1034" y="933"/>
                </a:lnTo>
                <a:lnTo>
                  <a:pt x="1034" y="933"/>
                </a:lnTo>
                <a:lnTo>
                  <a:pt x="1034" y="931"/>
                </a:lnTo>
                <a:lnTo>
                  <a:pt x="1034" y="929"/>
                </a:lnTo>
                <a:lnTo>
                  <a:pt x="1034" y="926"/>
                </a:lnTo>
                <a:lnTo>
                  <a:pt x="1034" y="923"/>
                </a:lnTo>
                <a:lnTo>
                  <a:pt x="1034" y="923"/>
                </a:lnTo>
                <a:lnTo>
                  <a:pt x="1034" y="923"/>
                </a:lnTo>
                <a:lnTo>
                  <a:pt x="1034" y="922"/>
                </a:lnTo>
                <a:lnTo>
                  <a:pt x="1034" y="922"/>
                </a:lnTo>
                <a:lnTo>
                  <a:pt x="1034" y="920"/>
                </a:lnTo>
                <a:lnTo>
                  <a:pt x="1034" y="920"/>
                </a:lnTo>
                <a:lnTo>
                  <a:pt x="1034" y="920"/>
                </a:lnTo>
                <a:lnTo>
                  <a:pt x="1034" y="919"/>
                </a:lnTo>
                <a:lnTo>
                  <a:pt x="1034" y="918"/>
                </a:lnTo>
                <a:lnTo>
                  <a:pt x="1033" y="918"/>
                </a:lnTo>
                <a:lnTo>
                  <a:pt x="1033" y="916"/>
                </a:lnTo>
                <a:lnTo>
                  <a:pt x="1033" y="915"/>
                </a:lnTo>
                <a:lnTo>
                  <a:pt x="1033" y="915"/>
                </a:lnTo>
                <a:lnTo>
                  <a:pt x="1031" y="915"/>
                </a:lnTo>
                <a:lnTo>
                  <a:pt x="1031" y="914"/>
                </a:lnTo>
                <a:lnTo>
                  <a:pt x="1031" y="914"/>
                </a:lnTo>
                <a:lnTo>
                  <a:pt x="1031" y="912"/>
                </a:lnTo>
                <a:lnTo>
                  <a:pt x="1031" y="912"/>
                </a:lnTo>
                <a:lnTo>
                  <a:pt x="1031" y="911"/>
                </a:lnTo>
                <a:lnTo>
                  <a:pt x="1031" y="909"/>
                </a:lnTo>
                <a:lnTo>
                  <a:pt x="1031" y="909"/>
                </a:lnTo>
                <a:lnTo>
                  <a:pt x="1031" y="909"/>
                </a:lnTo>
                <a:lnTo>
                  <a:pt x="1033" y="908"/>
                </a:lnTo>
                <a:lnTo>
                  <a:pt x="1033" y="907"/>
                </a:lnTo>
                <a:lnTo>
                  <a:pt x="1033" y="907"/>
                </a:lnTo>
                <a:lnTo>
                  <a:pt x="1033" y="905"/>
                </a:lnTo>
                <a:lnTo>
                  <a:pt x="1033" y="905"/>
                </a:lnTo>
                <a:lnTo>
                  <a:pt x="1033" y="904"/>
                </a:lnTo>
                <a:lnTo>
                  <a:pt x="1033" y="903"/>
                </a:lnTo>
                <a:lnTo>
                  <a:pt x="1033" y="903"/>
                </a:lnTo>
                <a:lnTo>
                  <a:pt x="1031" y="901"/>
                </a:lnTo>
                <a:lnTo>
                  <a:pt x="1031" y="901"/>
                </a:lnTo>
                <a:lnTo>
                  <a:pt x="1031" y="901"/>
                </a:lnTo>
                <a:lnTo>
                  <a:pt x="1031" y="901"/>
                </a:lnTo>
                <a:lnTo>
                  <a:pt x="1031" y="900"/>
                </a:lnTo>
                <a:lnTo>
                  <a:pt x="1030" y="900"/>
                </a:lnTo>
                <a:lnTo>
                  <a:pt x="1030" y="898"/>
                </a:lnTo>
                <a:lnTo>
                  <a:pt x="1030" y="898"/>
                </a:lnTo>
                <a:lnTo>
                  <a:pt x="1030" y="898"/>
                </a:lnTo>
                <a:lnTo>
                  <a:pt x="1030" y="897"/>
                </a:lnTo>
                <a:lnTo>
                  <a:pt x="1030" y="897"/>
                </a:lnTo>
                <a:lnTo>
                  <a:pt x="1030" y="896"/>
                </a:lnTo>
                <a:lnTo>
                  <a:pt x="1031" y="896"/>
                </a:lnTo>
                <a:lnTo>
                  <a:pt x="1031" y="896"/>
                </a:lnTo>
                <a:lnTo>
                  <a:pt x="1031" y="896"/>
                </a:lnTo>
                <a:lnTo>
                  <a:pt x="1031" y="894"/>
                </a:lnTo>
                <a:lnTo>
                  <a:pt x="1031" y="894"/>
                </a:lnTo>
                <a:lnTo>
                  <a:pt x="1031" y="893"/>
                </a:lnTo>
                <a:lnTo>
                  <a:pt x="1030" y="893"/>
                </a:lnTo>
                <a:lnTo>
                  <a:pt x="1030" y="893"/>
                </a:lnTo>
                <a:lnTo>
                  <a:pt x="1030" y="893"/>
                </a:lnTo>
                <a:lnTo>
                  <a:pt x="1029" y="892"/>
                </a:lnTo>
                <a:lnTo>
                  <a:pt x="1029" y="890"/>
                </a:lnTo>
                <a:lnTo>
                  <a:pt x="1029" y="890"/>
                </a:lnTo>
                <a:lnTo>
                  <a:pt x="1029" y="890"/>
                </a:lnTo>
                <a:lnTo>
                  <a:pt x="1029" y="889"/>
                </a:lnTo>
                <a:lnTo>
                  <a:pt x="1030" y="888"/>
                </a:lnTo>
                <a:lnTo>
                  <a:pt x="1031" y="888"/>
                </a:lnTo>
                <a:lnTo>
                  <a:pt x="1031" y="888"/>
                </a:lnTo>
                <a:lnTo>
                  <a:pt x="1031" y="889"/>
                </a:lnTo>
                <a:lnTo>
                  <a:pt x="1033" y="889"/>
                </a:lnTo>
                <a:lnTo>
                  <a:pt x="1034" y="889"/>
                </a:lnTo>
                <a:lnTo>
                  <a:pt x="1034" y="889"/>
                </a:lnTo>
                <a:lnTo>
                  <a:pt x="1035" y="889"/>
                </a:lnTo>
                <a:lnTo>
                  <a:pt x="1035" y="888"/>
                </a:lnTo>
                <a:lnTo>
                  <a:pt x="1037" y="888"/>
                </a:lnTo>
                <a:lnTo>
                  <a:pt x="1037" y="886"/>
                </a:lnTo>
                <a:lnTo>
                  <a:pt x="1037" y="885"/>
                </a:lnTo>
                <a:lnTo>
                  <a:pt x="1037" y="882"/>
                </a:lnTo>
                <a:lnTo>
                  <a:pt x="1037" y="881"/>
                </a:lnTo>
                <a:lnTo>
                  <a:pt x="1037" y="881"/>
                </a:lnTo>
                <a:lnTo>
                  <a:pt x="1037" y="879"/>
                </a:lnTo>
                <a:lnTo>
                  <a:pt x="1037" y="879"/>
                </a:lnTo>
                <a:lnTo>
                  <a:pt x="1035" y="877"/>
                </a:lnTo>
                <a:lnTo>
                  <a:pt x="1035" y="877"/>
                </a:lnTo>
                <a:lnTo>
                  <a:pt x="1035" y="877"/>
                </a:lnTo>
                <a:lnTo>
                  <a:pt x="1037" y="874"/>
                </a:lnTo>
                <a:lnTo>
                  <a:pt x="1037" y="874"/>
                </a:lnTo>
                <a:lnTo>
                  <a:pt x="1037" y="872"/>
                </a:lnTo>
                <a:lnTo>
                  <a:pt x="1037" y="872"/>
                </a:lnTo>
                <a:lnTo>
                  <a:pt x="1037" y="871"/>
                </a:lnTo>
                <a:lnTo>
                  <a:pt x="1037" y="871"/>
                </a:lnTo>
                <a:lnTo>
                  <a:pt x="1037" y="871"/>
                </a:lnTo>
                <a:lnTo>
                  <a:pt x="1037" y="870"/>
                </a:lnTo>
                <a:lnTo>
                  <a:pt x="1037" y="870"/>
                </a:lnTo>
                <a:lnTo>
                  <a:pt x="1037" y="868"/>
                </a:lnTo>
                <a:lnTo>
                  <a:pt x="1037" y="868"/>
                </a:lnTo>
                <a:lnTo>
                  <a:pt x="1037" y="868"/>
                </a:lnTo>
                <a:lnTo>
                  <a:pt x="1037" y="868"/>
                </a:lnTo>
                <a:lnTo>
                  <a:pt x="1037" y="867"/>
                </a:lnTo>
                <a:lnTo>
                  <a:pt x="1037" y="867"/>
                </a:lnTo>
                <a:lnTo>
                  <a:pt x="1037" y="866"/>
                </a:lnTo>
                <a:lnTo>
                  <a:pt x="1037" y="866"/>
                </a:lnTo>
                <a:lnTo>
                  <a:pt x="1037" y="866"/>
                </a:lnTo>
                <a:lnTo>
                  <a:pt x="1037" y="864"/>
                </a:lnTo>
                <a:lnTo>
                  <a:pt x="1037" y="864"/>
                </a:lnTo>
                <a:lnTo>
                  <a:pt x="1035" y="863"/>
                </a:lnTo>
                <a:lnTo>
                  <a:pt x="1035" y="863"/>
                </a:lnTo>
                <a:lnTo>
                  <a:pt x="1034" y="863"/>
                </a:lnTo>
                <a:lnTo>
                  <a:pt x="1034" y="863"/>
                </a:lnTo>
                <a:lnTo>
                  <a:pt x="1034" y="863"/>
                </a:lnTo>
                <a:lnTo>
                  <a:pt x="1034" y="863"/>
                </a:lnTo>
                <a:lnTo>
                  <a:pt x="1034" y="862"/>
                </a:lnTo>
                <a:lnTo>
                  <a:pt x="1034" y="862"/>
                </a:lnTo>
                <a:lnTo>
                  <a:pt x="1034" y="862"/>
                </a:lnTo>
                <a:lnTo>
                  <a:pt x="1034" y="860"/>
                </a:lnTo>
                <a:lnTo>
                  <a:pt x="1035" y="860"/>
                </a:lnTo>
                <a:lnTo>
                  <a:pt x="1035" y="860"/>
                </a:lnTo>
                <a:lnTo>
                  <a:pt x="1035" y="860"/>
                </a:lnTo>
                <a:lnTo>
                  <a:pt x="1035" y="859"/>
                </a:lnTo>
                <a:lnTo>
                  <a:pt x="1035" y="859"/>
                </a:lnTo>
                <a:lnTo>
                  <a:pt x="1035" y="857"/>
                </a:lnTo>
                <a:lnTo>
                  <a:pt x="1035" y="857"/>
                </a:lnTo>
                <a:lnTo>
                  <a:pt x="1034" y="857"/>
                </a:lnTo>
                <a:lnTo>
                  <a:pt x="1034" y="856"/>
                </a:lnTo>
                <a:lnTo>
                  <a:pt x="1034" y="856"/>
                </a:lnTo>
                <a:lnTo>
                  <a:pt x="1034" y="855"/>
                </a:lnTo>
                <a:lnTo>
                  <a:pt x="1034" y="855"/>
                </a:lnTo>
                <a:lnTo>
                  <a:pt x="1034" y="853"/>
                </a:lnTo>
                <a:lnTo>
                  <a:pt x="1034" y="853"/>
                </a:lnTo>
                <a:lnTo>
                  <a:pt x="1034" y="852"/>
                </a:lnTo>
                <a:lnTo>
                  <a:pt x="1034" y="852"/>
                </a:lnTo>
                <a:lnTo>
                  <a:pt x="1034" y="851"/>
                </a:lnTo>
                <a:lnTo>
                  <a:pt x="1033" y="849"/>
                </a:lnTo>
                <a:lnTo>
                  <a:pt x="1033" y="849"/>
                </a:lnTo>
                <a:lnTo>
                  <a:pt x="1033" y="848"/>
                </a:lnTo>
                <a:lnTo>
                  <a:pt x="1033" y="846"/>
                </a:lnTo>
                <a:lnTo>
                  <a:pt x="1033" y="846"/>
                </a:lnTo>
                <a:lnTo>
                  <a:pt x="1034" y="846"/>
                </a:lnTo>
                <a:lnTo>
                  <a:pt x="1034" y="846"/>
                </a:lnTo>
                <a:lnTo>
                  <a:pt x="1034" y="846"/>
                </a:lnTo>
                <a:lnTo>
                  <a:pt x="1035" y="848"/>
                </a:lnTo>
                <a:lnTo>
                  <a:pt x="1035" y="848"/>
                </a:lnTo>
                <a:lnTo>
                  <a:pt x="1037" y="846"/>
                </a:lnTo>
                <a:lnTo>
                  <a:pt x="1037" y="846"/>
                </a:lnTo>
                <a:lnTo>
                  <a:pt x="1037" y="845"/>
                </a:lnTo>
                <a:lnTo>
                  <a:pt x="1037" y="844"/>
                </a:lnTo>
                <a:lnTo>
                  <a:pt x="1037" y="844"/>
                </a:lnTo>
                <a:lnTo>
                  <a:pt x="1037" y="842"/>
                </a:lnTo>
                <a:lnTo>
                  <a:pt x="1037" y="842"/>
                </a:lnTo>
                <a:lnTo>
                  <a:pt x="1037" y="841"/>
                </a:lnTo>
                <a:lnTo>
                  <a:pt x="1037" y="840"/>
                </a:lnTo>
                <a:lnTo>
                  <a:pt x="1037" y="838"/>
                </a:lnTo>
                <a:lnTo>
                  <a:pt x="1037" y="838"/>
                </a:lnTo>
                <a:lnTo>
                  <a:pt x="1035" y="837"/>
                </a:lnTo>
                <a:lnTo>
                  <a:pt x="1037" y="837"/>
                </a:lnTo>
                <a:lnTo>
                  <a:pt x="1035" y="837"/>
                </a:lnTo>
                <a:lnTo>
                  <a:pt x="1035" y="837"/>
                </a:lnTo>
                <a:lnTo>
                  <a:pt x="1035" y="836"/>
                </a:lnTo>
                <a:lnTo>
                  <a:pt x="1035" y="836"/>
                </a:lnTo>
                <a:lnTo>
                  <a:pt x="1035" y="834"/>
                </a:lnTo>
                <a:lnTo>
                  <a:pt x="1034" y="833"/>
                </a:lnTo>
                <a:lnTo>
                  <a:pt x="1034" y="833"/>
                </a:lnTo>
                <a:lnTo>
                  <a:pt x="1034" y="831"/>
                </a:lnTo>
                <a:lnTo>
                  <a:pt x="1034" y="831"/>
                </a:lnTo>
                <a:lnTo>
                  <a:pt x="1033" y="831"/>
                </a:lnTo>
                <a:lnTo>
                  <a:pt x="1033" y="830"/>
                </a:lnTo>
                <a:lnTo>
                  <a:pt x="1031" y="830"/>
                </a:lnTo>
                <a:lnTo>
                  <a:pt x="1031" y="830"/>
                </a:lnTo>
                <a:lnTo>
                  <a:pt x="1031" y="829"/>
                </a:lnTo>
                <a:lnTo>
                  <a:pt x="1030" y="827"/>
                </a:lnTo>
                <a:lnTo>
                  <a:pt x="1030" y="827"/>
                </a:lnTo>
                <a:lnTo>
                  <a:pt x="1030" y="827"/>
                </a:lnTo>
                <a:lnTo>
                  <a:pt x="1029" y="826"/>
                </a:lnTo>
                <a:lnTo>
                  <a:pt x="1029" y="825"/>
                </a:lnTo>
                <a:lnTo>
                  <a:pt x="1029" y="825"/>
                </a:lnTo>
                <a:lnTo>
                  <a:pt x="1029" y="825"/>
                </a:lnTo>
                <a:lnTo>
                  <a:pt x="1027" y="825"/>
                </a:lnTo>
                <a:lnTo>
                  <a:pt x="1027" y="825"/>
                </a:lnTo>
                <a:lnTo>
                  <a:pt x="1026" y="825"/>
                </a:lnTo>
                <a:lnTo>
                  <a:pt x="1026" y="825"/>
                </a:lnTo>
                <a:lnTo>
                  <a:pt x="1024" y="825"/>
                </a:lnTo>
                <a:lnTo>
                  <a:pt x="1024" y="823"/>
                </a:lnTo>
                <a:lnTo>
                  <a:pt x="1023" y="823"/>
                </a:lnTo>
                <a:lnTo>
                  <a:pt x="1023" y="823"/>
                </a:lnTo>
                <a:lnTo>
                  <a:pt x="1023" y="823"/>
                </a:lnTo>
                <a:lnTo>
                  <a:pt x="1022" y="823"/>
                </a:lnTo>
                <a:lnTo>
                  <a:pt x="1022" y="822"/>
                </a:lnTo>
                <a:lnTo>
                  <a:pt x="1022" y="822"/>
                </a:lnTo>
                <a:lnTo>
                  <a:pt x="1022" y="822"/>
                </a:lnTo>
                <a:lnTo>
                  <a:pt x="1022" y="820"/>
                </a:lnTo>
                <a:lnTo>
                  <a:pt x="1020" y="820"/>
                </a:lnTo>
                <a:lnTo>
                  <a:pt x="1020" y="820"/>
                </a:lnTo>
                <a:lnTo>
                  <a:pt x="1019" y="820"/>
                </a:lnTo>
                <a:lnTo>
                  <a:pt x="1018" y="820"/>
                </a:lnTo>
                <a:lnTo>
                  <a:pt x="1018" y="820"/>
                </a:lnTo>
                <a:lnTo>
                  <a:pt x="1016" y="820"/>
                </a:lnTo>
                <a:lnTo>
                  <a:pt x="1015" y="822"/>
                </a:lnTo>
                <a:lnTo>
                  <a:pt x="1015" y="822"/>
                </a:lnTo>
                <a:lnTo>
                  <a:pt x="1014" y="822"/>
                </a:lnTo>
                <a:lnTo>
                  <a:pt x="1012" y="822"/>
                </a:lnTo>
                <a:lnTo>
                  <a:pt x="1012" y="822"/>
                </a:lnTo>
                <a:lnTo>
                  <a:pt x="1011" y="822"/>
                </a:lnTo>
                <a:lnTo>
                  <a:pt x="1011" y="822"/>
                </a:lnTo>
                <a:lnTo>
                  <a:pt x="1009" y="822"/>
                </a:lnTo>
                <a:lnTo>
                  <a:pt x="1009" y="822"/>
                </a:lnTo>
                <a:lnTo>
                  <a:pt x="1009" y="822"/>
                </a:lnTo>
                <a:lnTo>
                  <a:pt x="1008" y="822"/>
                </a:lnTo>
                <a:lnTo>
                  <a:pt x="1007" y="823"/>
                </a:lnTo>
                <a:lnTo>
                  <a:pt x="1007" y="823"/>
                </a:lnTo>
                <a:lnTo>
                  <a:pt x="1005" y="823"/>
                </a:lnTo>
                <a:lnTo>
                  <a:pt x="1004" y="823"/>
                </a:lnTo>
                <a:lnTo>
                  <a:pt x="1004" y="823"/>
                </a:lnTo>
                <a:lnTo>
                  <a:pt x="1003" y="822"/>
                </a:lnTo>
                <a:lnTo>
                  <a:pt x="1001" y="822"/>
                </a:lnTo>
                <a:lnTo>
                  <a:pt x="1000" y="823"/>
                </a:lnTo>
                <a:lnTo>
                  <a:pt x="997" y="823"/>
                </a:lnTo>
                <a:lnTo>
                  <a:pt x="997" y="823"/>
                </a:lnTo>
                <a:lnTo>
                  <a:pt x="996" y="825"/>
                </a:lnTo>
                <a:lnTo>
                  <a:pt x="996" y="825"/>
                </a:lnTo>
                <a:lnTo>
                  <a:pt x="994" y="825"/>
                </a:lnTo>
                <a:lnTo>
                  <a:pt x="994" y="825"/>
                </a:lnTo>
                <a:lnTo>
                  <a:pt x="993" y="823"/>
                </a:lnTo>
                <a:lnTo>
                  <a:pt x="993" y="823"/>
                </a:lnTo>
                <a:lnTo>
                  <a:pt x="992" y="822"/>
                </a:lnTo>
                <a:lnTo>
                  <a:pt x="992" y="822"/>
                </a:lnTo>
                <a:lnTo>
                  <a:pt x="990" y="822"/>
                </a:lnTo>
                <a:lnTo>
                  <a:pt x="990" y="822"/>
                </a:lnTo>
                <a:lnTo>
                  <a:pt x="990" y="822"/>
                </a:lnTo>
                <a:lnTo>
                  <a:pt x="989" y="822"/>
                </a:lnTo>
                <a:lnTo>
                  <a:pt x="989" y="822"/>
                </a:lnTo>
                <a:lnTo>
                  <a:pt x="988" y="822"/>
                </a:lnTo>
                <a:lnTo>
                  <a:pt x="988" y="822"/>
                </a:lnTo>
                <a:lnTo>
                  <a:pt x="988" y="820"/>
                </a:lnTo>
                <a:lnTo>
                  <a:pt x="988" y="819"/>
                </a:lnTo>
                <a:lnTo>
                  <a:pt x="986" y="819"/>
                </a:lnTo>
                <a:lnTo>
                  <a:pt x="986" y="819"/>
                </a:lnTo>
                <a:lnTo>
                  <a:pt x="985" y="819"/>
                </a:lnTo>
                <a:lnTo>
                  <a:pt x="985" y="819"/>
                </a:lnTo>
                <a:lnTo>
                  <a:pt x="983" y="819"/>
                </a:lnTo>
                <a:lnTo>
                  <a:pt x="983" y="819"/>
                </a:lnTo>
                <a:lnTo>
                  <a:pt x="982" y="819"/>
                </a:lnTo>
                <a:lnTo>
                  <a:pt x="981" y="819"/>
                </a:lnTo>
                <a:lnTo>
                  <a:pt x="979" y="820"/>
                </a:lnTo>
                <a:lnTo>
                  <a:pt x="979" y="819"/>
                </a:lnTo>
                <a:lnTo>
                  <a:pt x="978" y="819"/>
                </a:lnTo>
                <a:lnTo>
                  <a:pt x="977" y="819"/>
                </a:lnTo>
                <a:lnTo>
                  <a:pt x="977" y="820"/>
                </a:lnTo>
                <a:lnTo>
                  <a:pt x="977" y="820"/>
                </a:lnTo>
                <a:lnTo>
                  <a:pt x="974" y="819"/>
                </a:lnTo>
                <a:lnTo>
                  <a:pt x="974" y="819"/>
                </a:lnTo>
                <a:lnTo>
                  <a:pt x="972" y="820"/>
                </a:lnTo>
                <a:lnTo>
                  <a:pt x="971" y="822"/>
                </a:lnTo>
                <a:lnTo>
                  <a:pt x="970" y="822"/>
                </a:lnTo>
                <a:lnTo>
                  <a:pt x="968" y="820"/>
                </a:lnTo>
                <a:lnTo>
                  <a:pt x="967" y="820"/>
                </a:lnTo>
                <a:lnTo>
                  <a:pt x="967" y="820"/>
                </a:lnTo>
                <a:lnTo>
                  <a:pt x="967" y="820"/>
                </a:lnTo>
                <a:lnTo>
                  <a:pt x="967" y="819"/>
                </a:lnTo>
                <a:lnTo>
                  <a:pt x="967" y="819"/>
                </a:lnTo>
                <a:lnTo>
                  <a:pt x="967" y="819"/>
                </a:lnTo>
                <a:lnTo>
                  <a:pt x="967" y="819"/>
                </a:lnTo>
                <a:lnTo>
                  <a:pt x="968" y="818"/>
                </a:lnTo>
                <a:lnTo>
                  <a:pt x="967" y="818"/>
                </a:lnTo>
                <a:lnTo>
                  <a:pt x="967" y="816"/>
                </a:lnTo>
                <a:lnTo>
                  <a:pt x="967" y="815"/>
                </a:lnTo>
                <a:lnTo>
                  <a:pt x="967" y="815"/>
                </a:lnTo>
                <a:lnTo>
                  <a:pt x="966" y="814"/>
                </a:lnTo>
                <a:lnTo>
                  <a:pt x="966" y="814"/>
                </a:lnTo>
                <a:lnTo>
                  <a:pt x="966" y="812"/>
                </a:lnTo>
                <a:lnTo>
                  <a:pt x="964" y="812"/>
                </a:lnTo>
                <a:lnTo>
                  <a:pt x="963" y="812"/>
                </a:lnTo>
                <a:lnTo>
                  <a:pt x="963" y="812"/>
                </a:lnTo>
                <a:lnTo>
                  <a:pt x="962" y="811"/>
                </a:lnTo>
                <a:lnTo>
                  <a:pt x="960" y="811"/>
                </a:lnTo>
                <a:lnTo>
                  <a:pt x="960" y="811"/>
                </a:lnTo>
                <a:lnTo>
                  <a:pt x="959" y="811"/>
                </a:lnTo>
                <a:lnTo>
                  <a:pt x="959" y="810"/>
                </a:lnTo>
                <a:lnTo>
                  <a:pt x="959" y="810"/>
                </a:lnTo>
                <a:lnTo>
                  <a:pt x="957" y="808"/>
                </a:lnTo>
                <a:lnTo>
                  <a:pt x="957" y="808"/>
                </a:lnTo>
                <a:lnTo>
                  <a:pt x="957" y="808"/>
                </a:lnTo>
                <a:lnTo>
                  <a:pt x="957" y="807"/>
                </a:lnTo>
                <a:lnTo>
                  <a:pt x="956" y="807"/>
                </a:lnTo>
                <a:lnTo>
                  <a:pt x="955" y="807"/>
                </a:lnTo>
                <a:lnTo>
                  <a:pt x="955" y="807"/>
                </a:lnTo>
                <a:lnTo>
                  <a:pt x="955" y="805"/>
                </a:lnTo>
                <a:lnTo>
                  <a:pt x="953" y="805"/>
                </a:lnTo>
                <a:lnTo>
                  <a:pt x="953" y="805"/>
                </a:lnTo>
                <a:lnTo>
                  <a:pt x="952" y="804"/>
                </a:lnTo>
                <a:lnTo>
                  <a:pt x="952" y="804"/>
                </a:lnTo>
                <a:lnTo>
                  <a:pt x="952" y="804"/>
                </a:lnTo>
                <a:lnTo>
                  <a:pt x="951" y="803"/>
                </a:lnTo>
                <a:lnTo>
                  <a:pt x="948" y="801"/>
                </a:lnTo>
                <a:lnTo>
                  <a:pt x="944" y="800"/>
                </a:lnTo>
                <a:lnTo>
                  <a:pt x="944" y="797"/>
                </a:lnTo>
                <a:lnTo>
                  <a:pt x="941" y="796"/>
                </a:lnTo>
                <a:lnTo>
                  <a:pt x="937" y="796"/>
                </a:lnTo>
                <a:lnTo>
                  <a:pt x="938" y="792"/>
                </a:lnTo>
                <a:lnTo>
                  <a:pt x="937" y="790"/>
                </a:lnTo>
                <a:lnTo>
                  <a:pt x="936" y="788"/>
                </a:lnTo>
                <a:lnTo>
                  <a:pt x="933" y="789"/>
                </a:lnTo>
                <a:lnTo>
                  <a:pt x="931" y="786"/>
                </a:lnTo>
                <a:lnTo>
                  <a:pt x="930" y="785"/>
                </a:lnTo>
                <a:lnTo>
                  <a:pt x="929" y="784"/>
                </a:lnTo>
                <a:lnTo>
                  <a:pt x="926" y="781"/>
                </a:lnTo>
                <a:lnTo>
                  <a:pt x="925" y="777"/>
                </a:lnTo>
                <a:lnTo>
                  <a:pt x="920" y="773"/>
                </a:lnTo>
                <a:lnTo>
                  <a:pt x="919" y="771"/>
                </a:lnTo>
                <a:lnTo>
                  <a:pt x="919" y="769"/>
                </a:lnTo>
                <a:lnTo>
                  <a:pt x="919" y="766"/>
                </a:lnTo>
                <a:lnTo>
                  <a:pt x="919" y="762"/>
                </a:lnTo>
                <a:lnTo>
                  <a:pt x="919" y="758"/>
                </a:lnTo>
                <a:lnTo>
                  <a:pt x="919" y="753"/>
                </a:lnTo>
                <a:lnTo>
                  <a:pt x="918" y="748"/>
                </a:lnTo>
                <a:lnTo>
                  <a:pt x="916" y="747"/>
                </a:lnTo>
                <a:lnTo>
                  <a:pt x="915" y="741"/>
                </a:lnTo>
                <a:lnTo>
                  <a:pt x="914" y="738"/>
                </a:lnTo>
                <a:lnTo>
                  <a:pt x="912" y="734"/>
                </a:lnTo>
                <a:lnTo>
                  <a:pt x="911" y="732"/>
                </a:lnTo>
                <a:lnTo>
                  <a:pt x="910" y="729"/>
                </a:lnTo>
                <a:lnTo>
                  <a:pt x="907" y="726"/>
                </a:lnTo>
                <a:lnTo>
                  <a:pt x="905" y="723"/>
                </a:lnTo>
                <a:lnTo>
                  <a:pt x="901" y="721"/>
                </a:lnTo>
                <a:lnTo>
                  <a:pt x="900" y="718"/>
                </a:lnTo>
                <a:lnTo>
                  <a:pt x="897" y="712"/>
                </a:lnTo>
                <a:lnTo>
                  <a:pt x="894" y="711"/>
                </a:lnTo>
                <a:lnTo>
                  <a:pt x="893" y="707"/>
                </a:lnTo>
                <a:lnTo>
                  <a:pt x="892" y="707"/>
                </a:lnTo>
                <a:lnTo>
                  <a:pt x="890" y="707"/>
                </a:lnTo>
                <a:lnTo>
                  <a:pt x="890" y="707"/>
                </a:lnTo>
                <a:lnTo>
                  <a:pt x="889" y="707"/>
                </a:lnTo>
                <a:lnTo>
                  <a:pt x="889" y="708"/>
                </a:lnTo>
                <a:lnTo>
                  <a:pt x="888" y="708"/>
                </a:lnTo>
                <a:lnTo>
                  <a:pt x="886" y="708"/>
                </a:lnTo>
                <a:lnTo>
                  <a:pt x="886" y="708"/>
                </a:lnTo>
                <a:lnTo>
                  <a:pt x="885" y="710"/>
                </a:lnTo>
                <a:lnTo>
                  <a:pt x="885" y="710"/>
                </a:lnTo>
                <a:lnTo>
                  <a:pt x="885" y="710"/>
                </a:lnTo>
                <a:lnTo>
                  <a:pt x="884" y="711"/>
                </a:lnTo>
                <a:lnTo>
                  <a:pt x="884" y="710"/>
                </a:lnTo>
                <a:lnTo>
                  <a:pt x="884" y="710"/>
                </a:lnTo>
                <a:lnTo>
                  <a:pt x="884" y="710"/>
                </a:lnTo>
                <a:lnTo>
                  <a:pt x="882" y="710"/>
                </a:lnTo>
                <a:lnTo>
                  <a:pt x="882" y="710"/>
                </a:lnTo>
                <a:lnTo>
                  <a:pt x="882" y="708"/>
                </a:lnTo>
                <a:lnTo>
                  <a:pt x="882" y="707"/>
                </a:lnTo>
                <a:lnTo>
                  <a:pt x="881" y="707"/>
                </a:lnTo>
                <a:lnTo>
                  <a:pt x="881" y="707"/>
                </a:lnTo>
                <a:lnTo>
                  <a:pt x="881" y="706"/>
                </a:lnTo>
                <a:lnTo>
                  <a:pt x="881" y="704"/>
                </a:lnTo>
                <a:lnTo>
                  <a:pt x="881" y="704"/>
                </a:lnTo>
                <a:lnTo>
                  <a:pt x="881" y="703"/>
                </a:lnTo>
                <a:lnTo>
                  <a:pt x="881" y="703"/>
                </a:lnTo>
                <a:lnTo>
                  <a:pt x="881" y="701"/>
                </a:lnTo>
                <a:lnTo>
                  <a:pt x="881" y="701"/>
                </a:lnTo>
                <a:lnTo>
                  <a:pt x="879" y="700"/>
                </a:lnTo>
                <a:lnTo>
                  <a:pt x="879" y="700"/>
                </a:lnTo>
                <a:lnTo>
                  <a:pt x="879" y="699"/>
                </a:lnTo>
                <a:lnTo>
                  <a:pt x="879" y="699"/>
                </a:lnTo>
                <a:lnTo>
                  <a:pt x="881" y="697"/>
                </a:lnTo>
                <a:lnTo>
                  <a:pt x="881" y="697"/>
                </a:lnTo>
                <a:lnTo>
                  <a:pt x="881" y="696"/>
                </a:lnTo>
                <a:lnTo>
                  <a:pt x="881" y="695"/>
                </a:lnTo>
                <a:lnTo>
                  <a:pt x="881" y="693"/>
                </a:lnTo>
                <a:lnTo>
                  <a:pt x="881" y="693"/>
                </a:lnTo>
                <a:lnTo>
                  <a:pt x="881" y="692"/>
                </a:lnTo>
                <a:lnTo>
                  <a:pt x="881" y="691"/>
                </a:lnTo>
                <a:lnTo>
                  <a:pt x="879" y="691"/>
                </a:lnTo>
                <a:lnTo>
                  <a:pt x="878" y="689"/>
                </a:lnTo>
                <a:lnTo>
                  <a:pt x="878" y="688"/>
                </a:lnTo>
                <a:lnTo>
                  <a:pt x="878" y="686"/>
                </a:lnTo>
                <a:lnTo>
                  <a:pt x="877" y="686"/>
                </a:lnTo>
                <a:lnTo>
                  <a:pt x="877" y="685"/>
                </a:lnTo>
                <a:lnTo>
                  <a:pt x="877" y="684"/>
                </a:lnTo>
                <a:lnTo>
                  <a:pt x="877" y="684"/>
                </a:lnTo>
                <a:lnTo>
                  <a:pt x="877" y="682"/>
                </a:lnTo>
                <a:lnTo>
                  <a:pt x="875" y="682"/>
                </a:lnTo>
                <a:lnTo>
                  <a:pt x="875" y="681"/>
                </a:lnTo>
                <a:lnTo>
                  <a:pt x="875" y="681"/>
                </a:lnTo>
                <a:lnTo>
                  <a:pt x="875" y="680"/>
                </a:lnTo>
                <a:lnTo>
                  <a:pt x="874" y="680"/>
                </a:lnTo>
                <a:lnTo>
                  <a:pt x="874" y="678"/>
                </a:lnTo>
                <a:lnTo>
                  <a:pt x="873" y="678"/>
                </a:lnTo>
                <a:lnTo>
                  <a:pt x="873" y="678"/>
                </a:lnTo>
                <a:lnTo>
                  <a:pt x="871" y="677"/>
                </a:lnTo>
                <a:lnTo>
                  <a:pt x="870" y="677"/>
                </a:lnTo>
                <a:lnTo>
                  <a:pt x="870" y="677"/>
                </a:lnTo>
                <a:lnTo>
                  <a:pt x="870" y="675"/>
                </a:lnTo>
                <a:lnTo>
                  <a:pt x="870" y="674"/>
                </a:lnTo>
                <a:lnTo>
                  <a:pt x="868" y="674"/>
                </a:lnTo>
                <a:lnTo>
                  <a:pt x="868" y="674"/>
                </a:lnTo>
                <a:lnTo>
                  <a:pt x="867" y="674"/>
                </a:lnTo>
                <a:lnTo>
                  <a:pt x="867" y="673"/>
                </a:lnTo>
                <a:lnTo>
                  <a:pt x="866" y="673"/>
                </a:lnTo>
                <a:lnTo>
                  <a:pt x="866" y="671"/>
                </a:lnTo>
                <a:lnTo>
                  <a:pt x="864" y="671"/>
                </a:lnTo>
                <a:lnTo>
                  <a:pt x="864" y="671"/>
                </a:lnTo>
                <a:lnTo>
                  <a:pt x="863" y="670"/>
                </a:lnTo>
                <a:lnTo>
                  <a:pt x="863" y="670"/>
                </a:lnTo>
                <a:lnTo>
                  <a:pt x="862" y="669"/>
                </a:lnTo>
                <a:lnTo>
                  <a:pt x="862" y="669"/>
                </a:lnTo>
                <a:lnTo>
                  <a:pt x="862" y="667"/>
                </a:lnTo>
                <a:lnTo>
                  <a:pt x="862" y="667"/>
                </a:lnTo>
                <a:lnTo>
                  <a:pt x="860" y="666"/>
                </a:lnTo>
                <a:lnTo>
                  <a:pt x="859" y="666"/>
                </a:lnTo>
                <a:lnTo>
                  <a:pt x="859" y="665"/>
                </a:lnTo>
                <a:lnTo>
                  <a:pt x="858" y="665"/>
                </a:lnTo>
                <a:lnTo>
                  <a:pt x="856" y="663"/>
                </a:lnTo>
                <a:lnTo>
                  <a:pt x="856" y="663"/>
                </a:lnTo>
                <a:lnTo>
                  <a:pt x="855" y="663"/>
                </a:lnTo>
                <a:lnTo>
                  <a:pt x="853" y="660"/>
                </a:lnTo>
                <a:lnTo>
                  <a:pt x="852" y="659"/>
                </a:lnTo>
                <a:lnTo>
                  <a:pt x="849" y="658"/>
                </a:lnTo>
                <a:lnTo>
                  <a:pt x="848" y="656"/>
                </a:lnTo>
                <a:lnTo>
                  <a:pt x="847" y="655"/>
                </a:lnTo>
                <a:lnTo>
                  <a:pt x="849" y="655"/>
                </a:lnTo>
                <a:lnTo>
                  <a:pt x="851" y="655"/>
                </a:lnTo>
                <a:lnTo>
                  <a:pt x="852" y="652"/>
                </a:lnTo>
                <a:lnTo>
                  <a:pt x="853" y="652"/>
                </a:lnTo>
                <a:lnTo>
                  <a:pt x="855" y="651"/>
                </a:lnTo>
                <a:lnTo>
                  <a:pt x="856" y="651"/>
                </a:lnTo>
                <a:lnTo>
                  <a:pt x="859" y="651"/>
                </a:lnTo>
                <a:lnTo>
                  <a:pt x="860" y="651"/>
                </a:lnTo>
                <a:lnTo>
                  <a:pt x="863" y="651"/>
                </a:lnTo>
                <a:lnTo>
                  <a:pt x="863" y="649"/>
                </a:lnTo>
                <a:lnTo>
                  <a:pt x="863" y="648"/>
                </a:lnTo>
                <a:lnTo>
                  <a:pt x="863" y="647"/>
                </a:lnTo>
                <a:lnTo>
                  <a:pt x="864" y="645"/>
                </a:lnTo>
                <a:lnTo>
                  <a:pt x="863" y="643"/>
                </a:lnTo>
                <a:lnTo>
                  <a:pt x="863" y="640"/>
                </a:lnTo>
                <a:lnTo>
                  <a:pt x="864" y="639"/>
                </a:lnTo>
                <a:lnTo>
                  <a:pt x="864" y="637"/>
                </a:lnTo>
                <a:lnTo>
                  <a:pt x="864" y="636"/>
                </a:lnTo>
                <a:lnTo>
                  <a:pt x="864" y="633"/>
                </a:lnTo>
                <a:lnTo>
                  <a:pt x="864" y="630"/>
                </a:lnTo>
                <a:lnTo>
                  <a:pt x="863" y="629"/>
                </a:lnTo>
                <a:lnTo>
                  <a:pt x="862" y="626"/>
                </a:lnTo>
                <a:lnTo>
                  <a:pt x="862" y="625"/>
                </a:lnTo>
                <a:lnTo>
                  <a:pt x="859" y="625"/>
                </a:lnTo>
                <a:lnTo>
                  <a:pt x="856" y="622"/>
                </a:lnTo>
                <a:lnTo>
                  <a:pt x="856" y="621"/>
                </a:lnTo>
                <a:lnTo>
                  <a:pt x="856" y="619"/>
                </a:lnTo>
                <a:lnTo>
                  <a:pt x="856" y="619"/>
                </a:lnTo>
                <a:lnTo>
                  <a:pt x="855" y="618"/>
                </a:lnTo>
                <a:lnTo>
                  <a:pt x="853" y="617"/>
                </a:lnTo>
                <a:lnTo>
                  <a:pt x="853" y="617"/>
                </a:lnTo>
                <a:lnTo>
                  <a:pt x="855" y="615"/>
                </a:lnTo>
                <a:lnTo>
                  <a:pt x="855" y="614"/>
                </a:lnTo>
                <a:lnTo>
                  <a:pt x="855" y="611"/>
                </a:lnTo>
                <a:lnTo>
                  <a:pt x="853" y="610"/>
                </a:lnTo>
                <a:lnTo>
                  <a:pt x="855" y="608"/>
                </a:lnTo>
                <a:lnTo>
                  <a:pt x="853" y="607"/>
                </a:lnTo>
                <a:lnTo>
                  <a:pt x="853" y="606"/>
                </a:lnTo>
                <a:lnTo>
                  <a:pt x="853" y="604"/>
                </a:lnTo>
                <a:lnTo>
                  <a:pt x="852" y="603"/>
                </a:lnTo>
                <a:lnTo>
                  <a:pt x="851" y="603"/>
                </a:lnTo>
                <a:lnTo>
                  <a:pt x="849" y="600"/>
                </a:lnTo>
                <a:lnTo>
                  <a:pt x="849" y="599"/>
                </a:lnTo>
                <a:lnTo>
                  <a:pt x="851" y="598"/>
                </a:lnTo>
                <a:lnTo>
                  <a:pt x="851" y="596"/>
                </a:lnTo>
                <a:lnTo>
                  <a:pt x="849" y="595"/>
                </a:lnTo>
                <a:lnTo>
                  <a:pt x="849" y="593"/>
                </a:lnTo>
                <a:lnTo>
                  <a:pt x="851" y="592"/>
                </a:lnTo>
                <a:lnTo>
                  <a:pt x="851" y="589"/>
                </a:lnTo>
                <a:lnTo>
                  <a:pt x="848" y="587"/>
                </a:lnTo>
                <a:lnTo>
                  <a:pt x="848" y="584"/>
                </a:lnTo>
                <a:lnTo>
                  <a:pt x="847" y="581"/>
                </a:lnTo>
                <a:lnTo>
                  <a:pt x="847" y="578"/>
                </a:lnTo>
                <a:lnTo>
                  <a:pt x="845" y="578"/>
                </a:lnTo>
                <a:lnTo>
                  <a:pt x="844" y="577"/>
                </a:lnTo>
                <a:lnTo>
                  <a:pt x="845" y="576"/>
                </a:lnTo>
                <a:lnTo>
                  <a:pt x="844" y="574"/>
                </a:lnTo>
                <a:lnTo>
                  <a:pt x="845" y="572"/>
                </a:lnTo>
                <a:lnTo>
                  <a:pt x="845" y="569"/>
                </a:lnTo>
                <a:lnTo>
                  <a:pt x="845" y="567"/>
                </a:lnTo>
                <a:lnTo>
                  <a:pt x="847" y="566"/>
                </a:lnTo>
                <a:lnTo>
                  <a:pt x="847" y="563"/>
                </a:lnTo>
                <a:lnTo>
                  <a:pt x="845" y="559"/>
                </a:lnTo>
                <a:lnTo>
                  <a:pt x="847" y="558"/>
                </a:lnTo>
                <a:lnTo>
                  <a:pt x="845" y="556"/>
                </a:lnTo>
                <a:lnTo>
                  <a:pt x="847" y="555"/>
                </a:lnTo>
                <a:lnTo>
                  <a:pt x="847" y="552"/>
                </a:lnTo>
                <a:lnTo>
                  <a:pt x="847" y="552"/>
                </a:lnTo>
                <a:lnTo>
                  <a:pt x="847" y="551"/>
                </a:lnTo>
                <a:lnTo>
                  <a:pt x="847" y="550"/>
                </a:lnTo>
                <a:lnTo>
                  <a:pt x="847" y="548"/>
                </a:lnTo>
                <a:lnTo>
                  <a:pt x="848" y="546"/>
                </a:lnTo>
                <a:lnTo>
                  <a:pt x="849" y="546"/>
                </a:lnTo>
                <a:lnTo>
                  <a:pt x="849" y="543"/>
                </a:lnTo>
                <a:lnTo>
                  <a:pt x="849" y="543"/>
                </a:lnTo>
                <a:lnTo>
                  <a:pt x="849" y="541"/>
                </a:lnTo>
                <a:lnTo>
                  <a:pt x="849" y="540"/>
                </a:lnTo>
                <a:lnTo>
                  <a:pt x="849" y="537"/>
                </a:lnTo>
                <a:lnTo>
                  <a:pt x="849" y="536"/>
                </a:lnTo>
                <a:lnTo>
                  <a:pt x="849" y="535"/>
                </a:lnTo>
                <a:lnTo>
                  <a:pt x="848" y="532"/>
                </a:lnTo>
                <a:lnTo>
                  <a:pt x="848" y="530"/>
                </a:lnTo>
                <a:lnTo>
                  <a:pt x="848" y="529"/>
                </a:lnTo>
                <a:lnTo>
                  <a:pt x="849" y="528"/>
                </a:lnTo>
                <a:lnTo>
                  <a:pt x="849" y="526"/>
                </a:lnTo>
                <a:lnTo>
                  <a:pt x="849" y="524"/>
                </a:lnTo>
                <a:lnTo>
                  <a:pt x="849" y="524"/>
                </a:lnTo>
                <a:lnTo>
                  <a:pt x="851" y="524"/>
                </a:lnTo>
                <a:lnTo>
                  <a:pt x="852" y="524"/>
                </a:lnTo>
                <a:lnTo>
                  <a:pt x="853" y="524"/>
                </a:lnTo>
                <a:lnTo>
                  <a:pt x="855" y="524"/>
                </a:lnTo>
                <a:lnTo>
                  <a:pt x="856" y="524"/>
                </a:lnTo>
                <a:lnTo>
                  <a:pt x="858" y="524"/>
                </a:lnTo>
                <a:lnTo>
                  <a:pt x="859" y="522"/>
                </a:lnTo>
                <a:lnTo>
                  <a:pt x="860" y="521"/>
                </a:lnTo>
                <a:lnTo>
                  <a:pt x="859" y="521"/>
                </a:lnTo>
                <a:lnTo>
                  <a:pt x="859" y="518"/>
                </a:lnTo>
                <a:lnTo>
                  <a:pt x="860" y="517"/>
                </a:lnTo>
                <a:lnTo>
                  <a:pt x="862" y="520"/>
                </a:lnTo>
                <a:lnTo>
                  <a:pt x="864" y="518"/>
                </a:lnTo>
                <a:lnTo>
                  <a:pt x="864" y="517"/>
                </a:lnTo>
                <a:lnTo>
                  <a:pt x="863" y="515"/>
                </a:lnTo>
                <a:lnTo>
                  <a:pt x="862" y="513"/>
                </a:lnTo>
                <a:lnTo>
                  <a:pt x="862" y="511"/>
                </a:lnTo>
                <a:lnTo>
                  <a:pt x="860" y="510"/>
                </a:lnTo>
                <a:lnTo>
                  <a:pt x="862" y="509"/>
                </a:lnTo>
                <a:lnTo>
                  <a:pt x="864" y="507"/>
                </a:lnTo>
                <a:lnTo>
                  <a:pt x="864" y="507"/>
                </a:lnTo>
                <a:lnTo>
                  <a:pt x="868" y="506"/>
                </a:lnTo>
                <a:lnTo>
                  <a:pt x="870" y="504"/>
                </a:lnTo>
                <a:lnTo>
                  <a:pt x="870" y="503"/>
                </a:lnTo>
                <a:lnTo>
                  <a:pt x="870" y="499"/>
                </a:lnTo>
                <a:lnTo>
                  <a:pt x="873" y="498"/>
                </a:lnTo>
                <a:lnTo>
                  <a:pt x="873" y="494"/>
                </a:lnTo>
                <a:lnTo>
                  <a:pt x="871" y="494"/>
                </a:lnTo>
                <a:lnTo>
                  <a:pt x="870" y="491"/>
                </a:lnTo>
                <a:lnTo>
                  <a:pt x="871" y="488"/>
                </a:lnTo>
                <a:lnTo>
                  <a:pt x="868" y="487"/>
                </a:lnTo>
                <a:lnTo>
                  <a:pt x="868" y="487"/>
                </a:lnTo>
                <a:lnTo>
                  <a:pt x="868" y="487"/>
                </a:lnTo>
                <a:lnTo>
                  <a:pt x="867" y="485"/>
                </a:lnTo>
                <a:lnTo>
                  <a:pt x="867" y="485"/>
                </a:lnTo>
                <a:lnTo>
                  <a:pt x="867" y="485"/>
                </a:lnTo>
                <a:lnTo>
                  <a:pt x="867" y="485"/>
                </a:lnTo>
                <a:lnTo>
                  <a:pt x="867" y="485"/>
                </a:lnTo>
                <a:lnTo>
                  <a:pt x="866" y="485"/>
                </a:lnTo>
                <a:lnTo>
                  <a:pt x="866" y="485"/>
                </a:lnTo>
                <a:lnTo>
                  <a:pt x="864" y="485"/>
                </a:lnTo>
                <a:lnTo>
                  <a:pt x="864" y="485"/>
                </a:lnTo>
                <a:lnTo>
                  <a:pt x="864" y="485"/>
                </a:lnTo>
                <a:lnTo>
                  <a:pt x="863" y="485"/>
                </a:lnTo>
                <a:lnTo>
                  <a:pt x="863" y="485"/>
                </a:lnTo>
                <a:lnTo>
                  <a:pt x="863" y="487"/>
                </a:lnTo>
                <a:lnTo>
                  <a:pt x="862" y="487"/>
                </a:lnTo>
                <a:lnTo>
                  <a:pt x="862" y="487"/>
                </a:lnTo>
                <a:lnTo>
                  <a:pt x="863" y="484"/>
                </a:lnTo>
                <a:lnTo>
                  <a:pt x="864" y="483"/>
                </a:lnTo>
                <a:lnTo>
                  <a:pt x="864" y="481"/>
                </a:lnTo>
                <a:lnTo>
                  <a:pt x="863" y="481"/>
                </a:lnTo>
                <a:lnTo>
                  <a:pt x="862" y="480"/>
                </a:lnTo>
                <a:lnTo>
                  <a:pt x="862" y="477"/>
                </a:lnTo>
                <a:lnTo>
                  <a:pt x="860" y="476"/>
                </a:lnTo>
                <a:lnTo>
                  <a:pt x="860" y="474"/>
                </a:lnTo>
                <a:lnTo>
                  <a:pt x="860" y="472"/>
                </a:lnTo>
                <a:lnTo>
                  <a:pt x="860" y="470"/>
                </a:lnTo>
                <a:lnTo>
                  <a:pt x="860" y="469"/>
                </a:lnTo>
                <a:lnTo>
                  <a:pt x="859" y="468"/>
                </a:lnTo>
                <a:lnTo>
                  <a:pt x="858" y="465"/>
                </a:lnTo>
                <a:lnTo>
                  <a:pt x="858" y="463"/>
                </a:lnTo>
                <a:lnTo>
                  <a:pt x="856" y="461"/>
                </a:lnTo>
                <a:lnTo>
                  <a:pt x="856" y="458"/>
                </a:lnTo>
                <a:lnTo>
                  <a:pt x="856" y="457"/>
                </a:lnTo>
                <a:lnTo>
                  <a:pt x="858" y="455"/>
                </a:lnTo>
                <a:lnTo>
                  <a:pt x="859" y="454"/>
                </a:lnTo>
                <a:lnTo>
                  <a:pt x="858" y="451"/>
                </a:lnTo>
                <a:lnTo>
                  <a:pt x="855" y="448"/>
                </a:lnTo>
                <a:lnTo>
                  <a:pt x="853" y="444"/>
                </a:lnTo>
                <a:lnTo>
                  <a:pt x="852" y="443"/>
                </a:lnTo>
                <a:lnTo>
                  <a:pt x="852" y="442"/>
                </a:lnTo>
                <a:lnTo>
                  <a:pt x="852" y="439"/>
                </a:lnTo>
                <a:lnTo>
                  <a:pt x="847" y="433"/>
                </a:lnTo>
                <a:lnTo>
                  <a:pt x="842" y="429"/>
                </a:lnTo>
                <a:lnTo>
                  <a:pt x="842" y="428"/>
                </a:lnTo>
                <a:lnTo>
                  <a:pt x="840" y="425"/>
                </a:lnTo>
                <a:lnTo>
                  <a:pt x="840" y="424"/>
                </a:lnTo>
                <a:lnTo>
                  <a:pt x="838" y="420"/>
                </a:lnTo>
                <a:lnTo>
                  <a:pt x="836" y="420"/>
                </a:lnTo>
                <a:lnTo>
                  <a:pt x="834" y="418"/>
                </a:lnTo>
                <a:lnTo>
                  <a:pt x="838" y="418"/>
                </a:lnTo>
                <a:lnTo>
                  <a:pt x="841" y="417"/>
                </a:lnTo>
                <a:lnTo>
                  <a:pt x="841" y="417"/>
                </a:lnTo>
                <a:lnTo>
                  <a:pt x="842" y="417"/>
                </a:lnTo>
                <a:lnTo>
                  <a:pt x="842" y="417"/>
                </a:lnTo>
                <a:lnTo>
                  <a:pt x="842" y="416"/>
                </a:lnTo>
                <a:lnTo>
                  <a:pt x="842" y="414"/>
                </a:lnTo>
                <a:lnTo>
                  <a:pt x="844" y="414"/>
                </a:lnTo>
                <a:lnTo>
                  <a:pt x="844" y="414"/>
                </a:lnTo>
                <a:lnTo>
                  <a:pt x="844" y="413"/>
                </a:lnTo>
                <a:lnTo>
                  <a:pt x="845" y="411"/>
                </a:lnTo>
                <a:lnTo>
                  <a:pt x="845" y="411"/>
                </a:lnTo>
                <a:lnTo>
                  <a:pt x="845" y="410"/>
                </a:lnTo>
                <a:lnTo>
                  <a:pt x="847" y="410"/>
                </a:lnTo>
                <a:lnTo>
                  <a:pt x="847" y="409"/>
                </a:lnTo>
                <a:lnTo>
                  <a:pt x="847" y="409"/>
                </a:lnTo>
                <a:lnTo>
                  <a:pt x="847" y="407"/>
                </a:lnTo>
                <a:lnTo>
                  <a:pt x="847" y="406"/>
                </a:lnTo>
                <a:lnTo>
                  <a:pt x="845" y="406"/>
                </a:lnTo>
                <a:lnTo>
                  <a:pt x="845" y="406"/>
                </a:lnTo>
                <a:lnTo>
                  <a:pt x="845" y="406"/>
                </a:lnTo>
                <a:lnTo>
                  <a:pt x="845" y="405"/>
                </a:lnTo>
                <a:lnTo>
                  <a:pt x="844" y="403"/>
                </a:lnTo>
                <a:lnTo>
                  <a:pt x="845" y="403"/>
                </a:lnTo>
                <a:lnTo>
                  <a:pt x="845" y="402"/>
                </a:lnTo>
                <a:lnTo>
                  <a:pt x="845" y="401"/>
                </a:lnTo>
                <a:lnTo>
                  <a:pt x="845" y="401"/>
                </a:lnTo>
                <a:lnTo>
                  <a:pt x="845" y="399"/>
                </a:lnTo>
                <a:lnTo>
                  <a:pt x="845" y="398"/>
                </a:lnTo>
                <a:lnTo>
                  <a:pt x="845" y="398"/>
                </a:lnTo>
                <a:lnTo>
                  <a:pt x="845" y="398"/>
                </a:lnTo>
                <a:lnTo>
                  <a:pt x="845" y="396"/>
                </a:lnTo>
                <a:lnTo>
                  <a:pt x="845" y="395"/>
                </a:lnTo>
                <a:lnTo>
                  <a:pt x="847" y="395"/>
                </a:lnTo>
                <a:lnTo>
                  <a:pt x="847" y="395"/>
                </a:lnTo>
                <a:lnTo>
                  <a:pt x="847" y="394"/>
                </a:lnTo>
                <a:lnTo>
                  <a:pt x="847" y="394"/>
                </a:lnTo>
                <a:lnTo>
                  <a:pt x="845" y="394"/>
                </a:lnTo>
                <a:lnTo>
                  <a:pt x="845" y="392"/>
                </a:lnTo>
                <a:lnTo>
                  <a:pt x="845" y="392"/>
                </a:lnTo>
                <a:lnTo>
                  <a:pt x="847" y="392"/>
                </a:lnTo>
                <a:lnTo>
                  <a:pt x="847" y="391"/>
                </a:lnTo>
                <a:lnTo>
                  <a:pt x="847" y="392"/>
                </a:lnTo>
                <a:lnTo>
                  <a:pt x="848" y="391"/>
                </a:lnTo>
                <a:lnTo>
                  <a:pt x="848" y="390"/>
                </a:lnTo>
                <a:lnTo>
                  <a:pt x="848" y="390"/>
                </a:lnTo>
                <a:lnTo>
                  <a:pt x="848" y="388"/>
                </a:lnTo>
                <a:lnTo>
                  <a:pt x="848" y="388"/>
                </a:lnTo>
                <a:lnTo>
                  <a:pt x="848" y="387"/>
                </a:lnTo>
                <a:lnTo>
                  <a:pt x="848" y="387"/>
                </a:lnTo>
                <a:lnTo>
                  <a:pt x="849" y="385"/>
                </a:lnTo>
                <a:lnTo>
                  <a:pt x="849" y="384"/>
                </a:lnTo>
                <a:lnTo>
                  <a:pt x="851" y="384"/>
                </a:lnTo>
                <a:lnTo>
                  <a:pt x="851" y="381"/>
                </a:lnTo>
                <a:lnTo>
                  <a:pt x="851" y="381"/>
                </a:lnTo>
                <a:lnTo>
                  <a:pt x="851" y="380"/>
                </a:lnTo>
                <a:lnTo>
                  <a:pt x="851" y="379"/>
                </a:lnTo>
                <a:lnTo>
                  <a:pt x="851" y="379"/>
                </a:lnTo>
                <a:lnTo>
                  <a:pt x="851" y="377"/>
                </a:lnTo>
                <a:lnTo>
                  <a:pt x="851" y="376"/>
                </a:lnTo>
                <a:lnTo>
                  <a:pt x="851" y="375"/>
                </a:lnTo>
                <a:lnTo>
                  <a:pt x="851" y="375"/>
                </a:lnTo>
                <a:lnTo>
                  <a:pt x="849" y="373"/>
                </a:lnTo>
                <a:lnTo>
                  <a:pt x="851" y="372"/>
                </a:lnTo>
                <a:lnTo>
                  <a:pt x="849" y="372"/>
                </a:lnTo>
                <a:lnTo>
                  <a:pt x="849" y="370"/>
                </a:lnTo>
                <a:lnTo>
                  <a:pt x="849" y="370"/>
                </a:lnTo>
                <a:lnTo>
                  <a:pt x="849" y="369"/>
                </a:lnTo>
                <a:lnTo>
                  <a:pt x="849" y="369"/>
                </a:lnTo>
                <a:lnTo>
                  <a:pt x="851" y="368"/>
                </a:lnTo>
                <a:lnTo>
                  <a:pt x="853" y="366"/>
                </a:lnTo>
                <a:lnTo>
                  <a:pt x="853" y="365"/>
                </a:lnTo>
                <a:lnTo>
                  <a:pt x="853" y="365"/>
                </a:lnTo>
                <a:lnTo>
                  <a:pt x="852" y="365"/>
                </a:lnTo>
                <a:lnTo>
                  <a:pt x="852" y="364"/>
                </a:lnTo>
                <a:lnTo>
                  <a:pt x="852" y="362"/>
                </a:lnTo>
                <a:lnTo>
                  <a:pt x="853" y="362"/>
                </a:lnTo>
                <a:lnTo>
                  <a:pt x="853" y="361"/>
                </a:lnTo>
                <a:lnTo>
                  <a:pt x="853" y="361"/>
                </a:lnTo>
                <a:lnTo>
                  <a:pt x="856" y="359"/>
                </a:lnTo>
                <a:lnTo>
                  <a:pt x="856" y="357"/>
                </a:lnTo>
                <a:lnTo>
                  <a:pt x="856" y="355"/>
                </a:lnTo>
                <a:lnTo>
                  <a:pt x="858" y="354"/>
                </a:lnTo>
                <a:lnTo>
                  <a:pt x="858" y="354"/>
                </a:lnTo>
                <a:lnTo>
                  <a:pt x="858" y="351"/>
                </a:lnTo>
                <a:lnTo>
                  <a:pt x="859" y="351"/>
                </a:lnTo>
                <a:lnTo>
                  <a:pt x="859" y="349"/>
                </a:lnTo>
                <a:lnTo>
                  <a:pt x="860" y="347"/>
                </a:lnTo>
                <a:lnTo>
                  <a:pt x="862" y="346"/>
                </a:lnTo>
                <a:lnTo>
                  <a:pt x="862" y="344"/>
                </a:lnTo>
                <a:lnTo>
                  <a:pt x="862" y="343"/>
                </a:lnTo>
                <a:lnTo>
                  <a:pt x="862" y="340"/>
                </a:lnTo>
                <a:lnTo>
                  <a:pt x="862" y="339"/>
                </a:lnTo>
                <a:lnTo>
                  <a:pt x="862" y="338"/>
                </a:lnTo>
                <a:lnTo>
                  <a:pt x="862" y="336"/>
                </a:lnTo>
                <a:lnTo>
                  <a:pt x="860" y="335"/>
                </a:lnTo>
                <a:lnTo>
                  <a:pt x="860" y="334"/>
                </a:lnTo>
                <a:lnTo>
                  <a:pt x="860" y="332"/>
                </a:lnTo>
                <a:lnTo>
                  <a:pt x="860" y="329"/>
                </a:lnTo>
                <a:lnTo>
                  <a:pt x="859" y="329"/>
                </a:lnTo>
                <a:lnTo>
                  <a:pt x="856" y="329"/>
                </a:lnTo>
                <a:lnTo>
                  <a:pt x="855" y="329"/>
                </a:lnTo>
                <a:lnTo>
                  <a:pt x="853" y="329"/>
                </a:lnTo>
                <a:lnTo>
                  <a:pt x="853" y="329"/>
                </a:lnTo>
                <a:lnTo>
                  <a:pt x="852" y="329"/>
                </a:lnTo>
                <a:lnTo>
                  <a:pt x="852" y="329"/>
                </a:lnTo>
                <a:lnTo>
                  <a:pt x="851" y="328"/>
                </a:lnTo>
                <a:lnTo>
                  <a:pt x="851" y="327"/>
                </a:lnTo>
                <a:lnTo>
                  <a:pt x="851" y="327"/>
                </a:lnTo>
                <a:lnTo>
                  <a:pt x="849" y="327"/>
                </a:lnTo>
                <a:lnTo>
                  <a:pt x="849" y="325"/>
                </a:lnTo>
                <a:lnTo>
                  <a:pt x="848" y="324"/>
                </a:lnTo>
                <a:lnTo>
                  <a:pt x="848" y="324"/>
                </a:lnTo>
                <a:lnTo>
                  <a:pt x="847" y="324"/>
                </a:lnTo>
                <a:lnTo>
                  <a:pt x="845" y="323"/>
                </a:lnTo>
                <a:lnTo>
                  <a:pt x="847" y="323"/>
                </a:lnTo>
                <a:lnTo>
                  <a:pt x="847" y="323"/>
                </a:lnTo>
                <a:lnTo>
                  <a:pt x="848" y="321"/>
                </a:lnTo>
                <a:lnTo>
                  <a:pt x="848" y="321"/>
                </a:lnTo>
                <a:lnTo>
                  <a:pt x="847" y="320"/>
                </a:lnTo>
                <a:lnTo>
                  <a:pt x="847" y="320"/>
                </a:lnTo>
                <a:lnTo>
                  <a:pt x="847" y="318"/>
                </a:lnTo>
                <a:lnTo>
                  <a:pt x="848" y="318"/>
                </a:lnTo>
                <a:lnTo>
                  <a:pt x="848" y="317"/>
                </a:lnTo>
                <a:lnTo>
                  <a:pt x="848" y="316"/>
                </a:lnTo>
                <a:lnTo>
                  <a:pt x="849" y="316"/>
                </a:lnTo>
                <a:lnTo>
                  <a:pt x="849" y="314"/>
                </a:lnTo>
                <a:lnTo>
                  <a:pt x="849" y="313"/>
                </a:lnTo>
                <a:lnTo>
                  <a:pt x="849" y="313"/>
                </a:lnTo>
                <a:lnTo>
                  <a:pt x="849" y="312"/>
                </a:lnTo>
                <a:lnTo>
                  <a:pt x="851" y="312"/>
                </a:lnTo>
                <a:lnTo>
                  <a:pt x="851" y="310"/>
                </a:lnTo>
                <a:lnTo>
                  <a:pt x="852" y="310"/>
                </a:lnTo>
                <a:lnTo>
                  <a:pt x="851" y="309"/>
                </a:lnTo>
                <a:lnTo>
                  <a:pt x="852" y="308"/>
                </a:lnTo>
                <a:lnTo>
                  <a:pt x="852" y="306"/>
                </a:lnTo>
                <a:lnTo>
                  <a:pt x="852" y="305"/>
                </a:lnTo>
                <a:lnTo>
                  <a:pt x="851" y="302"/>
                </a:lnTo>
                <a:lnTo>
                  <a:pt x="851" y="301"/>
                </a:lnTo>
                <a:lnTo>
                  <a:pt x="851" y="301"/>
                </a:lnTo>
                <a:lnTo>
                  <a:pt x="852" y="298"/>
                </a:lnTo>
                <a:lnTo>
                  <a:pt x="852" y="297"/>
                </a:lnTo>
                <a:lnTo>
                  <a:pt x="852" y="295"/>
                </a:lnTo>
                <a:lnTo>
                  <a:pt x="852" y="292"/>
                </a:lnTo>
                <a:lnTo>
                  <a:pt x="852" y="291"/>
                </a:lnTo>
                <a:lnTo>
                  <a:pt x="849" y="288"/>
                </a:lnTo>
                <a:lnTo>
                  <a:pt x="847" y="286"/>
                </a:lnTo>
                <a:lnTo>
                  <a:pt x="845" y="283"/>
                </a:lnTo>
                <a:lnTo>
                  <a:pt x="844" y="282"/>
                </a:lnTo>
                <a:lnTo>
                  <a:pt x="844" y="282"/>
                </a:lnTo>
                <a:lnTo>
                  <a:pt x="842" y="282"/>
                </a:lnTo>
                <a:lnTo>
                  <a:pt x="842" y="280"/>
                </a:lnTo>
                <a:lnTo>
                  <a:pt x="841" y="280"/>
                </a:lnTo>
                <a:lnTo>
                  <a:pt x="840" y="277"/>
                </a:lnTo>
                <a:lnTo>
                  <a:pt x="840" y="276"/>
                </a:lnTo>
                <a:lnTo>
                  <a:pt x="838" y="273"/>
                </a:lnTo>
                <a:lnTo>
                  <a:pt x="837" y="272"/>
                </a:lnTo>
                <a:lnTo>
                  <a:pt x="838" y="271"/>
                </a:lnTo>
                <a:lnTo>
                  <a:pt x="842" y="264"/>
                </a:lnTo>
                <a:lnTo>
                  <a:pt x="842" y="264"/>
                </a:lnTo>
                <a:lnTo>
                  <a:pt x="842" y="262"/>
                </a:lnTo>
                <a:lnTo>
                  <a:pt x="848" y="261"/>
                </a:lnTo>
                <a:lnTo>
                  <a:pt x="848" y="261"/>
                </a:lnTo>
                <a:lnTo>
                  <a:pt x="849" y="260"/>
                </a:lnTo>
                <a:lnTo>
                  <a:pt x="849" y="258"/>
                </a:lnTo>
                <a:lnTo>
                  <a:pt x="851" y="258"/>
                </a:lnTo>
                <a:lnTo>
                  <a:pt x="851" y="258"/>
                </a:lnTo>
                <a:lnTo>
                  <a:pt x="851" y="257"/>
                </a:lnTo>
                <a:lnTo>
                  <a:pt x="851" y="256"/>
                </a:lnTo>
                <a:lnTo>
                  <a:pt x="851" y="256"/>
                </a:lnTo>
                <a:lnTo>
                  <a:pt x="851" y="256"/>
                </a:lnTo>
                <a:lnTo>
                  <a:pt x="851" y="254"/>
                </a:lnTo>
                <a:lnTo>
                  <a:pt x="851" y="253"/>
                </a:lnTo>
                <a:lnTo>
                  <a:pt x="849" y="251"/>
                </a:lnTo>
                <a:lnTo>
                  <a:pt x="849" y="250"/>
                </a:lnTo>
                <a:lnTo>
                  <a:pt x="849" y="250"/>
                </a:lnTo>
                <a:lnTo>
                  <a:pt x="848" y="250"/>
                </a:lnTo>
                <a:lnTo>
                  <a:pt x="848" y="249"/>
                </a:lnTo>
                <a:lnTo>
                  <a:pt x="848" y="249"/>
                </a:lnTo>
                <a:lnTo>
                  <a:pt x="848" y="247"/>
                </a:lnTo>
                <a:lnTo>
                  <a:pt x="848" y="247"/>
                </a:lnTo>
                <a:lnTo>
                  <a:pt x="848" y="247"/>
                </a:lnTo>
                <a:lnTo>
                  <a:pt x="848" y="246"/>
                </a:lnTo>
                <a:lnTo>
                  <a:pt x="848" y="246"/>
                </a:lnTo>
                <a:lnTo>
                  <a:pt x="848" y="245"/>
                </a:lnTo>
                <a:lnTo>
                  <a:pt x="848" y="245"/>
                </a:lnTo>
                <a:lnTo>
                  <a:pt x="848" y="245"/>
                </a:lnTo>
                <a:lnTo>
                  <a:pt x="848" y="243"/>
                </a:lnTo>
                <a:lnTo>
                  <a:pt x="848" y="243"/>
                </a:lnTo>
                <a:lnTo>
                  <a:pt x="848" y="242"/>
                </a:lnTo>
                <a:lnTo>
                  <a:pt x="848" y="239"/>
                </a:lnTo>
                <a:lnTo>
                  <a:pt x="848" y="238"/>
                </a:lnTo>
                <a:lnTo>
                  <a:pt x="848" y="236"/>
                </a:lnTo>
                <a:lnTo>
                  <a:pt x="848" y="238"/>
                </a:lnTo>
                <a:lnTo>
                  <a:pt x="847" y="239"/>
                </a:lnTo>
                <a:lnTo>
                  <a:pt x="845" y="240"/>
                </a:lnTo>
                <a:lnTo>
                  <a:pt x="844" y="242"/>
                </a:lnTo>
                <a:lnTo>
                  <a:pt x="842" y="243"/>
                </a:lnTo>
                <a:lnTo>
                  <a:pt x="841" y="243"/>
                </a:lnTo>
                <a:lnTo>
                  <a:pt x="838" y="243"/>
                </a:lnTo>
                <a:lnTo>
                  <a:pt x="838" y="240"/>
                </a:lnTo>
                <a:lnTo>
                  <a:pt x="836" y="238"/>
                </a:lnTo>
                <a:lnTo>
                  <a:pt x="836" y="236"/>
                </a:lnTo>
                <a:lnTo>
                  <a:pt x="836" y="234"/>
                </a:lnTo>
                <a:lnTo>
                  <a:pt x="837" y="232"/>
                </a:lnTo>
                <a:lnTo>
                  <a:pt x="836" y="230"/>
                </a:lnTo>
                <a:lnTo>
                  <a:pt x="834" y="224"/>
                </a:lnTo>
                <a:lnTo>
                  <a:pt x="837" y="224"/>
                </a:lnTo>
                <a:lnTo>
                  <a:pt x="855" y="225"/>
                </a:lnTo>
                <a:lnTo>
                  <a:pt x="856" y="225"/>
                </a:lnTo>
                <a:lnTo>
                  <a:pt x="860" y="224"/>
                </a:lnTo>
                <a:lnTo>
                  <a:pt x="860" y="223"/>
                </a:lnTo>
                <a:lnTo>
                  <a:pt x="860" y="223"/>
                </a:lnTo>
                <a:lnTo>
                  <a:pt x="862" y="223"/>
                </a:lnTo>
                <a:lnTo>
                  <a:pt x="862" y="223"/>
                </a:lnTo>
                <a:lnTo>
                  <a:pt x="862" y="223"/>
                </a:lnTo>
                <a:lnTo>
                  <a:pt x="863" y="224"/>
                </a:lnTo>
                <a:lnTo>
                  <a:pt x="870" y="228"/>
                </a:lnTo>
                <a:lnTo>
                  <a:pt x="870" y="228"/>
                </a:lnTo>
                <a:lnTo>
                  <a:pt x="870" y="230"/>
                </a:lnTo>
                <a:lnTo>
                  <a:pt x="882" y="230"/>
                </a:lnTo>
                <a:lnTo>
                  <a:pt x="886" y="230"/>
                </a:lnTo>
                <a:lnTo>
                  <a:pt x="933" y="228"/>
                </a:lnTo>
                <a:lnTo>
                  <a:pt x="952" y="228"/>
                </a:lnTo>
                <a:lnTo>
                  <a:pt x="957" y="228"/>
                </a:lnTo>
                <a:lnTo>
                  <a:pt x="989" y="227"/>
                </a:lnTo>
                <a:lnTo>
                  <a:pt x="1015" y="227"/>
                </a:lnTo>
                <a:lnTo>
                  <a:pt x="1022" y="231"/>
                </a:lnTo>
                <a:lnTo>
                  <a:pt x="1040" y="231"/>
                </a:lnTo>
                <a:lnTo>
                  <a:pt x="1098" y="231"/>
                </a:lnTo>
                <a:lnTo>
                  <a:pt x="1107" y="231"/>
                </a:lnTo>
                <a:lnTo>
                  <a:pt x="1138" y="246"/>
                </a:lnTo>
                <a:lnTo>
                  <a:pt x="1139" y="246"/>
                </a:lnTo>
                <a:lnTo>
                  <a:pt x="1146" y="253"/>
                </a:lnTo>
                <a:lnTo>
                  <a:pt x="1149" y="253"/>
                </a:lnTo>
                <a:lnTo>
                  <a:pt x="1164" y="253"/>
                </a:lnTo>
                <a:lnTo>
                  <a:pt x="1172" y="268"/>
                </a:lnTo>
                <a:lnTo>
                  <a:pt x="1174" y="269"/>
                </a:lnTo>
                <a:lnTo>
                  <a:pt x="1174" y="269"/>
                </a:lnTo>
                <a:lnTo>
                  <a:pt x="1182" y="269"/>
                </a:lnTo>
                <a:lnTo>
                  <a:pt x="1186" y="269"/>
                </a:lnTo>
                <a:lnTo>
                  <a:pt x="1189" y="272"/>
                </a:lnTo>
                <a:lnTo>
                  <a:pt x="1189" y="275"/>
                </a:lnTo>
                <a:lnTo>
                  <a:pt x="1190" y="279"/>
                </a:lnTo>
                <a:lnTo>
                  <a:pt x="1193" y="287"/>
                </a:lnTo>
                <a:lnTo>
                  <a:pt x="1197" y="288"/>
                </a:lnTo>
                <a:lnTo>
                  <a:pt x="1198" y="288"/>
                </a:lnTo>
                <a:lnTo>
                  <a:pt x="1256" y="323"/>
                </a:lnTo>
                <a:lnTo>
                  <a:pt x="1341" y="377"/>
                </a:lnTo>
                <a:lnTo>
                  <a:pt x="1356" y="387"/>
                </a:lnTo>
                <a:lnTo>
                  <a:pt x="1371" y="398"/>
                </a:lnTo>
                <a:lnTo>
                  <a:pt x="1379" y="403"/>
                </a:lnTo>
                <a:lnTo>
                  <a:pt x="1423" y="431"/>
                </a:lnTo>
                <a:lnTo>
                  <a:pt x="1529" y="500"/>
                </a:lnTo>
                <a:lnTo>
                  <a:pt x="1531" y="500"/>
                </a:lnTo>
                <a:lnTo>
                  <a:pt x="1531" y="502"/>
                </a:lnTo>
                <a:lnTo>
                  <a:pt x="1532" y="502"/>
                </a:lnTo>
                <a:lnTo>
                  <a:pt x="1533" y="503"/>
                </a:lnTo>
                <a:lnTo>
                  <a:pt x="1535" y="504"/>
                </a:lnTo>
                <a:lnTo>
                  <a:pt x="1536" y="506"/>
                </a:lnTo>
                <a:lnTo>
                  <a:pt x="1544" y="513"/>
                </a:lnTo>
                <a:lnTo>
                  <a:pt x="1547" y="518"/>
                </a:lnTo>
                <a:lnTo>
                  <a:pt x="1553" y="530"/>
                </a:lnTo>
                <a:lnTo>
                  <a:pt x="1568" y="536"/>
                </a:lnTo>
                <a:lnTo>
                  <a:pt x="1572" y="537"/>
                </a:lnTo>
                <a:lnTo>
                  <a:pt x="1576" y="543"/>
                </a:lnTo>
                <a:lnTo>
                  <a:pt x="1577" y="546"/>
                </a:lnTo>
                <a:lnTo>
                  <a:pt x="1579" y="546"/>
                </a:lnTo>
                <a:lnTo>
                  <a:pt x="1596" y="541"/>
                </a:lnTo>
                <a:lnTo>
                  <a:pt x="1622" y="544"/>
                </a:lnTo>
                <a:lnTo>
                  <a:pt x="1655" y="547"/>
                </a:lnTo>
                <a:lnTo>
                  <a:pt x="1702" y="550"/>
                </a:lnTo>
                <a:lnTo>
                  <a:pt x="1706" y="548"/>
                </a:lnTo>
                <a:lnTo>
                  <a:pt x="1722" y="543"/>
                </a:lnTo>
                <a:lnTo>
                  <a:pt x="1725" y="541"/>
                </a:lnTo>
                <a:lnTo>
                  <a:pt x="1729" y="540"/>
                </a:lnTo>
                <a:lnTo>
                  <a:pt x="1728" y="533"/>
                </a:lnTo>
                <a:lnTo>
                  <a:pt x="1729" y="532"/>
                </a:lnTo>
                <a:lnTo>
                  <a:pt x="1733" y="529"/>
                </a:lnTo>
                <a:lnTo>
                  <a:pt x="1733" y="529"/>
                </a:lnTo>
                <a:lnTo>
                  <a:pt x="1733" y="529"/>
                </a:lnTo>
                <a:lnTo>
                  <a:pt x="1741" y="535"/>
                </a:lnTo>
                <a:lnTo>
                  <a:pt x="1744" y="537"/>
                </a:lnTo>
                <a:lnTo>
                  <a:pt x="1746" y="546"/>
                </a:lnTo>
                <a:lnTo>
                  <a:pt x="1747" y="546"/>
                </a:lnTo>
                <a:lnTo>
                  <a:pt x="1748" y="546"/>
                </a:lnTo>
                <a:lnTo>
                  <a:pt x="1761" y="547"/>
                </a:lnTo>
                <a:lnTo>
                  <a:pt x="1765" y="544"/>
                </a:lnTo>
                <a:lnTo>
                  <a:pt x="1769" y="548"/>
                </a:lnTo>
                <a:lnTo>
                  <a:pt x="1769" y="550"/>
                </a:lnTo>
                <a:lnTo>
                  <a:pt x="1774" y="550"/>
                </a:lnTo>
                <a:lnTo>
                  <a:pt x="1780" y="550"/>
                </a:lnTo>
                <a:lnTo>
                  <a:pt x="1788" y="551"/>
                </a:lnTo>
                <a:lnTo>
                  <a:pt x="1791" y="551"/>
                </a:lnTo>
                <a:lnTo>
                  <a:pt x="1791" y="546"/>
                </a:lnTo>
                <a:lnTo>
                  <a:pt x="1792" y="540"/>
                </a:lnTo>
                <a:lnTo>
                  <a:pt x="1792" y="540"/>
                </a:lnTo>
                <a:lnTo>
                  <a:pt x="1796" y="546"/>
                </a:lnTo>
                <a:lnTo>
                  <a:pt x="1810" y="562"/>
                </a:lnTo>
                <a:lnTo>
                  <a:pt x="1841" y="572"/>
                </a:lnTo>
                <a:lnTo>
                  <a:pt x="1880" y="582"/>
                </a:lnTo>
                <a:lnTo>
                  <a:pt x="1896" y="581"/>
                </a:lnTo>
                <a:lnTo>
                  <a:pt x="1897" y="580"/>
                </a:lnTo>
                <a:lnTo>
                  <a:pt x="1902" y="577"/>
                </a:lnTo>
                <a:lnTo>
                  <a:pt x="1903" y="576"/>
                </a:lnTo>
                <a:lnTo>
                  <a:pt x="1904" y="577"/>
                </a:lnTo>
                <a:lnTo>
                  <a:pt x="1906" y="578"/>
                </a:lnTo>
                <a:lnTo>
                  <a:pt x="1908" y="580"/>
                </a:lnTo>
                <a:lnTo>
                  <a:pt x="1910" y="580"/>
                </a:lnTo>
                <a:lnTo>
                  <a:pt x="1910" y="580"/>
                </a:lnTo>
                <a:lnTo>
                  <a:pt x="1910" y="580"/>
                </a:lnTo>
                <a:lnTo>
                  <a:pt x="1911" y="580"/>
                </a:lnTo>
                <a:lnTo>
                  <a:pt x="1911" y="580"/>
                </a:lnTo>
                <a:lnTo>
                  <a:pt x="1914" y="580"/>
                </a:lnTo>
                <a:lnTo>
                  <a:pt x="1914" y="580"/>
                </a:lnTo>
                <a:lnTo>
                  <a:pt x="1918" y="580"/>
                </a:lnTo>
                <a:lnTo>
                  <a:pt x="1921" y="581"/>
                </a:lnTo>
                <a:lnTo>
                  <a:pt x="1922" y="584"/>
                </a:lnTo>
                <a:lnTo>
                  <a:pt x="1923" y="584"/>
                </a:lnTo>
                <a:lnTo>
                  <a:pt x="1925" y="581"/>
                </a:lnTo>
                <a:lnTo>
                  <a:pt x="1926" y="580"/>
                </a:lnTo>
                <a:lnTo>
                  <a:pt x="1928" y="578"/>
                </a:lnTo>
                <a:lnTo>
                  <a:pt x="1929" y="578"/>
                </a:lnTo>
                <a:lnTo>
                  <a:pt x="1930" y="577"/>
                </a:lnTo>
                <a:lnTo>
                  <a:pt x="1932" y="577"/>
                </a:lnTo>
                <a:lnTo>
                  <a:pt x="1934" y="578"/>
                </a:lnTo>
                <a:lnTo>
                  <a:pt x="1936" y="578"/>
                </a:lnTo>
                <a:lnTo>
                  <a:pt x="1937" y="578"/>
                </a:lnTo>
                <a:lnTo>
                  <a:pt x="1943" y="577"/>
                </a:lnTo>
                <a:lnTo>
                  <a:pt x="1945" y="576"/>
                </a:lnTo>
                <a:lnTo>
                  <a:pt x="1947" y="576"/>
                </a:lnTo>
                <a:lnTo>
                  <a:pt x="1952" y="578"/>
                </a:lnTo>
                <a:lnTo>
                  <a:pt x="1963" y="584"/>
                </a:lnTo>
                <a:lnTo>
                  <a:pt x="1965" y="584"/>
                </a:lnTo>
                <a:lnTo>
                  <a:pt x="1971" y="588"/>
                </a:lnTo>
                <a:lnTo>
                  <a:pt x="1971" y="588"/>
                </a:lnTo>
                <a:lnTo>
                  <a:pt x="1973" y="588"/>
                </a:lnTo>
                <a:lnTo>
                  <a:pt x="1975" y="589"/>
                </a:lnTo>
                <a:lnTo>
                  <a:pt x="1975" y="589"/>
                </a:lnTo>
                <a:lnTo>
                  <a:pt x="1975" y="589"/>
                </a:lnTo>
                <a:lnTo>
                  <a:pt x="1977" y="591"/>
                </a:lnTo>
                <a:lnTo>
                  <a:pt x="1981" y="592"/>
                </a:lnTo>
                <a:lnTo>
                  <a:pt x="1986" y="595"/>
                </a:lnTo>
                <a:lnTo>
                  <a:pt x="1989" y="596"/>
                </a:lnTo>
                <a:lnTo>
                  <a:pt x="1993" y="596"/>
                </a:lnTo>
                <a:lnTo>
                  <a:pt x="2001" y="598"/>
                </a:lnTo>
                <a:lnTo>
                  <a:pt x="2003" y="598"/>
                </a:lnTo>
                <a:lnTo>
                  <a:pt x="2006" y="598"/>
                </a:lnTo>
                <a:lnTo>
                  <a:pt x="2008" y="599"/>
                </a:lnTo>
                <a:lnTo>
                  <a:pt x="2012" y="599"/>
                </a:lnTo>
                <a:lnTo>
                  <a:pt x="2019" y="598"/>
                </a:lnTo>
                <a:lnTo>
                  <a:pt x="2026" y="598"/>
                </a:lnTo>
                <a:lnTo>
                  <a:pt x="2026" y="598"/>
                </a:lnTo>
                <a:lnTo>
                  <a:pt x="2027" y="598"/>
                </a:lnTo>
                <a:lnTo>
                  <a:pt x="2036" y="588"/>
                </a:lnTo>
                <a:lnTo>
                  <a:pt x="2037" y="588"/>
                </a:lnTo>
                <a:lnTo>
                  <a:pt x="2038" y="588"/>
                </a:lnTo>
                <a:lnTo>
                  <a:pt x="2041" y="588"/>
                </a:lnTo>
                <a:lnTo>
                  <a:pt x="2041" y="588"/>
                </a:lnTo>
                <a:lnTo>
                  <a:pt x="2043" y="589"/>
                </a:lnTo>
                <a:lnTo>
                  <a:pt x="2044" y="591"/>
                </a:lnTo>
                <a:lnTo>
                  <a:pt x="2043" y="593"/>
                </a:lnTo>
                <a:lnTo>
                  <a:pt x="2041" y="595"/>
                </a:lnTo>
                <a:lnTo>
                  <a:pt x="2040" y="600"/>
                </a:lnTo>
                <a:lnTo>
                  <a:pt x="2041" y="600"/>
                </a:lnTo>
                <a:lnTo>
                  <a:pt x="2055" y="600"/>
                </a:lnTo>
                <a:lnTo>
                  <a:pt x="2069" y="603"/>
                </a:lnTo>
                <a:lnTo>
                  <a:pt x="2073" y="603"/>
                </a:lnTo>
                <a:lnTo>
                  <a:pt x="2075" y="603"/>
                </a:lnTo>
                <a:lnTo>
                  <a:pt x="2075" y="603"/>
                </a:lnTo>
                <a:lnTo>
                  <a:pt x="2078" y="603"/>
                </a:lnTo>
                <a:lnTo>
                  <a:pt x="2085" y="603"/>
                </a:lnTo>
                <a:lnTo>
                  <a:pt x="2090" y="604"/>
                </a:lnTo>
                <a:lnTo>
                  <a:pt x="2093" y="606"/>
                </a:lnTo>
                <a:lnTo>
                  <a:pt x="2100" y="606"/>
                </a:lnTo>
                <a:lnTo>
                  <a:pt x="2104" y="606"/>
                </a:lnTo>
                <a:lnTo>
                  <a:pt x="2104" y="608"/>
                </a:lnTo>
                <a:lnTo>
                  <a:pt x="2105" y="608"/>
                </a:lnTo>
                <a:lnTo>
                  <a:pt x="2104" y="611"/>
                </a:lnTo>
                <a:lnTo>
                  <a:pt x="2104" y="617"/>
                </a:lnTo>
                <a:lnTo>
                  <a:pt x="2104" y="617"/>
                </a:lnTo>
                <a:lnTo>
                  <a:pt x="2107" y="619"/>
                </a:lnTo>
                <a:lnTo>
                  <a:pt x="2110" y="622"/>
                </a:lnTo>
                <a:lnTo>
                  <a:pt x="2110" y="622"/>
                </a:lnTo>
                <a:lnTo>
                  <a:pt x="2114" y="624"/>
                </a:lnTo>
                <a:lnTo>
                  <a:pt x="2127" y="624"/>
                </a:lnTo>
                <a:lnTo>
                  <a:pt x="2127" y="624"/>
                </a:lnTo>
                <a:lnTo>
                  <a:pt x="2137" y="598"/>
                </a:lnTo>
                <a:lnTo>
                  <a:pt x="2138" y="595"/>
                </a:lnTo>
                <a:lnTo>
                  <a:pt x="2141" y="588"/>
                </a:lnTo>
                <a:lnTo>
                  <a:pt x="2141" y="588"/>
                </a:lnTo>
                <a:lnTo>
                  <a:pt x="2142" y="587"/>
                </a:lnTo>
                <a:lnTo>
                  <a:pt x="2149" y="580"/>
                </a:lnTo>
                <a:lnTo>
                  <a:pt x="2211" y="522"/>
                </a:lnTo>
                <a:lnTo>
                  <a:pt x="2212" y="520"/>
                </a:lnTo>
                <a:lnTo>
                  <a:pt x="2214" y="517"/>
                </a:lnTo>
                <a:lnTo>
                  <a:pt x="2227" y="487"/>
                </a:lnTo>
                <a:lnTo>
                  <a:pt x="2245" y="447"/>
                </a:lnTo>
                <a:lnTo>
                  <a:pt x="2271" y="436"/>
                </a:lnTo>
                <a:lnTo>
                  <a:pt x="2293" y="425"/>
                </a:lnTo>
                <a:lnTo>
                  <a:pt x="2296" y="425"/>
                </a:lnTo>
                <a:lnTo>
                  <a:pt x="2297" y="424"/>
                </a:lnTo>
                <a:lnTo>
                  <a:pt x="2331" y="406"/>
                </a:lnTo>
                <a:lnTo>
                  <a:pt x="2348" y="398"/>
                </a:lnTo>
                <a:lnTo>
                  <a:pt x="2365" y="388"/>
                </a:lnTo>
                <a:lnTo>
                  <a:pt x="2367" y="385"/>
                </a:lnTo>
                <a:lnTo>
                  <a:pt x="2367" y="381"/>
                </a:lnTo>
                <a:lnTo>
                  <a:pt x="2372" y="383"/>
                </a:lnTo>
                <a:lnTo>
                  <a:pt x="2375" y="384"/>
                </a:lnTo>
                <a:lnTo>
                  <a:pt x="2408" y="372"/>
                </a:lnTo>
                <a:lnTo>
                  <a:pt x="2443" y="359"/>
                </a:lnTo>
                <a:lnTo>
                  <a:pt x="2446" y="354"/>
                </a:lnTo>
                <a:lnTo>
                  <a:pt x="2449" y="350"/>
                </a:lnTo>
                <a:lnTo>
                  <a:pt x="2468" y="343"/>
                </a:lnTo>
                <a:lnTo>
                  <a:pt x="2487" y="335"/>
                </a:lnTo>
                <a:lnTo>
                  <a:pt x="2498" y="331"/>
                </a:lnTo>
                <a:lnTo>
                  <a:pt x="2521" y="321"/>
                </a:lnTo>
                <a:lnTo>
                  <a:pt x="2523" y="321"/>
                </a:lnTo>
                <a:lnTo>
                  <a:pt x="2528" y="318"/>
                </a:lnTo>
                <a:lnTo>
                  <a:pt x="2539" y="316"/>
                </a:lnTo>
                <a:lnTo>
                  <a:pt x="2553" y="310"/>
                </a:lnTo>
                <a:lnTo>
                  <a:pt x="2564" y="310"/>
                </a:lnTo>
                <a:lnTo>
                  <a:pt x="2564" y="310"/>
                </a:lnTo>
                <a:lnTo>
                  <a:pt x="2568" y="302"/>
                </a:lnTo>
                <a:lnTo>
                  <a:pt x="2569" y="301"/>
                </a:lnTo>
                <a:lnTo>
                  <a:pt x="2575" y="301"/>
                </a:lnTo>
                <a:lnTo>
                  <a:pt x="2578" y="302"/>
                </a:lnTo>
                <a:lnTo>
                  <a:pt x="2591" y="291"/>
                </a:lnTo>
                <a:lnTo>
                  <a:pt x="2595" y="287"/>
                </a:lnTo>
                <a:lnTo>
                  <a:pt x="2595" y="288"/>
                </a:lnTo>
                <a:lnTo>
                  <a:pt x="2597" y="288"/>
                </a:lnTo>
                <a:lnTo>
                  <a:pt x="2597" y="290"/>
                </a:lnTo>
                <a:lnTo>
                  <a:pt x="2598" y="291"/>
                </a:lnTo>
                <a:lnTo>
                  <a:pt x="2599" y="294"/>
                </a:lnTo>
                <a:lnTo>
                  <a:pt x="2599" y="295"/>
                </a:lnTo>
                <a:lnTo>
                  <a:pt x="2601" y="297"/>
                </a:lnTo>
                <a:lnTo>
                  <a:pt x="2602" y="298"/>
                </a:lnTo>
                <a:lnTo>
                  <a:pt x="2605" y="299"/>
                </a:lnTo>
                <a:lnTo>
                  <a:pt x="2606" y="299"/>
                </a:lnTo>
                <a:lnTo>
                  <a:pt x="2608" y="301"/>
                </a:lnTo>
                <a:lnTo>
                  <a:pt x="2609" y="302"/>
                </a:lnTo>
                <a:lnTo>
                  <a:pt x="2610" y="302"/>
                </a:lnTo>
                <a:lnTo>
                  <a:pt x="2613" y="303"/>
                </a:lnTo>
                <a:lnTo>
                  <a:pt x="2614" y="305"/>
                </a:lnTo>
                <a:lnTo>
                  <a:pt x="2617" y="305"/>
                </a:lnTo>
                <a:lnTo>
                  <a:pt x="2619" y="305"/>
                </a:lnTo>
                <a:lnTo>
                  <a:pt x="2620" y="306"/>
                </a:lnTo>
                <a:lnTo>
                  <a:pt x="2621" y="308"/>
                </a:lnTo>
                <a:lnTo>
                  <a:pt x="2621" y="308"/>
                </a:lnTo>
                <a:lnTo>
                  <a:pt x="2623" y="309"/>
                </a:lnTo>
                <a:lnTo>
                  <a:pt x="2624" y="310"/>
                </a:lnTo>
                <a:lnTo>
                  <a:pt x="2625" y="312"/>
                </a:lnTo>
                <a:lnTo>
                  <a:pt x="2625" y="312"/>
                </a:lnTo>
                <a:lnTo>
                  <a:pt x="2627" y="313"/>
                </a:lnTo>
                <a:lnTo>
                  <a:pt x="2630" y="313"/>
                </a:lnTo>
                <a:lnTo>
                  <a:pt x="2631" y="314"/>
                </a:lnTo>
                <a:lnTo>
                  <a:pt x="2632" y="316"/>
                </a:lnTo>
                <a:lnTo>
                  <a:pt x="2632" y="317"/>
                </a:lnTo>
                <a:lnTo>
                  <a:pt x="2634" y="318"/>
                </a:lnTo>
                <a:lnTo>
                  <a:pt x="2635" y="321"/>
                </a:lnTo>
                <a:lnTo>
                  <a:pt x="2635" y="323"/>
                </a:lnTo>
                <a:lnTo>
                  <a:pt x="2636" y="324"/>
                </a:lnTo>
                <a:lnTo>
                  <a:pt x="2636" y="327"/>
                </a:lnTo>
                <a:lnTo>
                  <a:pt x="2638" y="328"/>
                </a:lnTo>
                <a:lnTo>
                  <a:pt x="2638" y="331"/>
                </a:lnTo>
                <a:lnTo>
                  <a:pt x="2639" y="332"/>
                </a:lnTo>
                <a:lnTo>
                  <a:pt x="2639" y="334"/>
                </a:lnTo>
                <a:lnTo>
                  <a:pt x="2640" y="336"/>
                </a:lnTo>
                <a:lnTo>
                  <a:pt x="2640" y="338"/>
                </a:lnTo>
                <a:lnTo>
                  <a:pt x="2642" y="339"/>
                </a:lnTo>
                <a:lnTo>
                  <a:pt x="2643" y="340"/>
                </a:lnTo>
                <a:lnTo>
                  <a:pt x="2646" y="342"/>
                </a:lnTo>
                <a:lnTo>
                  <a:pt x="2647" y="342"/>
                </a:lnTo>
                <a:lnTo>
                  <a:pt x="2649" y="343"/>
                </a:lnTo>
                <a:lnTo>
                  <a:pt x="2651" y="343"/>
                </a:lnTo>
                <a:lnTo>
                  <a:pt x="2654" y="343"/>
                </a:lnTo>
                <a:lnTo>
                  <a:pt x="2656" y="344"/>
                </a:lnTo>
                <a:lnTo>
                  <a:pt x="2658" y="344"/>
                </a:lnTo>
                <a:lnTo>
                  <a:pt x="2660" y="344"/>
                </a:lnTo>
                <a:lnTo>
                  <a:pt x="2662" y="346"/>
                </a:lnTo>
                <a:lnTo>
                  <a:pt x="2665" y="346"/>
                </a:lnTo>
                <a:lnTo>
                  <a:pt x="2666" y="347"/>
                </a:lnTo>
                <a:lnTo>
                  <a:pt x="2668" y="347"/>
                </a:lnTo>
                <a:lnTo>
                  <a:pt x="2671" y="349"/>
                </a:lnTo>
                <a:lnTo>
                  <a:pt x="2672" y="350"/>
                </a:lnTo>
                <a:lnTo>
                  <a:pt x="2673" y="351"/>
                </a:lnTo>
                <a:lnTo>
                  <a:pt x="2675" y="351"/>
                </a:lnTo>
                <a:lnTo>
                  <a:pt x="2676" y="353"/>
                </a:lnTo>
                <a:lnTo>
                  <a:pt x="2677" y="354"/>
                </a:lnTo>
                <a:lnTo>
                  <a:pt x="2679" y="354"/>
                </a:lnTo>
                <a:lnTo>
                  <a:pt x="2680" y="354"/>
                </a:lnTo>
                <a:lnTo>
                  <a:pt x="2682" y="355"/>
                </a:lnTo>
                <a:lnTo>
                  <a:pt x="2683" y="357"/>
                </a:lnTo>
                <a:lnTo>
                  <a:pt x="2683" y="359"/>
                </a:lnTo>
                <a:lnTo>
                  <a:pt x="2684" y="361"/>
                </a:lnTo>
                <a:lnTo>
                  <a:pt x="2684" y="362"/>
                </a:lnTo>
                <a:lnTo>
                  <a:pt x="2687" y="364"/>
                </a:lnTo>
                <a:lnTo>
                  <a:pt x="2687" y="365"/>
                </a:lnTo>
                <a:lnTo>
                  <a:pt x="2690" y="366"/>
                </a:lnTo>
                <a:lnTo>
                  <a:pt x="2690" y="368"/>
                </a:lnTo>
                <a:lnTo>
                  <a:pt x="2692" y="368"/>
                </a:lnTo>
                <a:lnTo>
                  <a:pt x="2694" y="370"/>
                </a:lnTo>
                <a:lnTo>
                  <a:pt x="2695" y="370"/>
                </a:lnTo>
                <a:lnTo>
                  <a:pt x="2695" y="373"/>
                </a:lnTo>
                <a:lnTo>
                  <a:pt x="2697" y="375"/>
                </a:lnTo>
                <a:lnTo>
                  <a:pt x="2698" y="376"/>
                </a:lnTo>
                <a:lnTo>
                  <a:pt x="2698" y="379"/>
                </a:lnTo>
                <a:lnTo>
                  <a:pt x="2699" y="379"/>
                </a:lnTo>
                <a:lnTo>
                  <a:pt x="2701" y="381"/>
                </a:lnTo>
                <a:lnTo>
                  <a:pt x="2701" y="383"/>
                </a:lnTo>
                <a:lnTo>
                  <a:pt x="2702" y="384"/>
                </a:lnTo>
                <a:lnTo>
                  <a:pt x="2702" y="385"/>
                </a:lnTo>
                <a:lnTo>
                  <a:pt x="2703" y="387"/>
                </a:lnTo>
                <a:lnTo>
                  <a:pt x="2705" y="390"/>
                </a:lnTo>
                <a:lnTo>
                  <a:pt x="2706" y="390"/>
                </a:lnTo>
                <a:lnTo>
                  <a:pt x="2708" y="392"/>
                </a:lnTo>
                <a:lnTo>
                  <a:pt x="2709" y="392"/>
                </a:lnTo>
                <a:lnTo>
                  <a:pt x="2710" y="395"/>
                </a:lnTo>
                <a:lnTo>
                  <a:pt x="2712" y="395"/>
                </a:lnTo>
                <a:lnTo>
                  <a:pt x="2712" y="398"/>
                </a:lnTo>
                <a:lnTo>
                  <a:pt x="2714" y="398"/>
                </a:lnTo>
                <a:lnTo>
                  <a:pt x="2714" y="399"/>
                </a:lnTo>
                <a:lnTo>
                  <a:pt x="2717" y="401"/>
                </a:lnTo>
                <a:lnTo>
                  <a:pt x="2717" y="402"/>
                </a:lnTo>
                <a:lnTo>
                  <a:pt x="2718" y="403"/>
                </a:lnTo>
                <a:lnTo>
                  <a:pt x="2720" y="405"/>
                </a:lnTo>
                <a:lnTo>
                  <a:pt x="2721" y="406"/>
                </a:lnTo>
                <a:lnTo>
                  <a:pt x="2723" y="407"/>
                </a:lnTo>
                <a:lnTo>
                  <a:pt x="2724" y="409"/>
                </a:lnTo>
                <a:lnTo>
                  <a:pt x="2725" y="410"/>
                </a:lnTo>
                <a:lnTo>
                  <a:pt x="2727" y="411"/>
                </a:lnTo>
                <a:lnTo>
                  <a:pt x="2728" y="413"/>
                </a:lnTo>
                <a:lnTo>
                  <a:pt x="2731" y="414"/>
                </a:lnTo>
                <a:lnTo>
                  <a:pt x="2732" y="414"/>
                </a:lnTo>
                <a:lnTo>
                  <a:pt x="2734" y="416"/>
                </a:lnTo>
                <a:lnTo>
                  <a:pt x="2736" y="416"/>
                </a:lnTo>
                <a:lnTo>
                  <a:pt x="2738" y="417"/>
                </a:lnTo>
                <a:lnTo>
                  <a:pt x="2739" y="418"/>
                </a:lnTo>
                <a:lnTo>
                  <a:pt x="2742" y="418"/>
                </a:lnTo>
                <a:lnTo>
                  <a:pt x="2743" y="420"/>
                </a:lnTo>
                <a:lnTo>
                  <a:pt x="2744" y="420"/>
                </a:lnTo>
                <a:lnTo>
                  <a:pt x="2746" y="420"/>
                </a:lnTo>
                <a:lnTo>
                  <a:pt x="2747" y="420"/>
                </a:lnTo>
                <a:lnTo>
                  <a:pt x="2749" y="420"/>
                </a:lnTo>
                <a:lnTo>
                  <a:pt x="2750" y="420"/>
                </a:lnTo>
                <a:lnTo>
                  <a:pt x="2753" y="420"/>
                </a:lnTo>
                <a:lnTo>
                  <a:pt x="2754" y="418"/>
                </a:lnTo>
                <a:lnTo>
                  <a:pt x="2755" y="418"/>
                </a:lnTo>
                <a:lnTo>
                  <a:pt x="2758" y="417"/>
                </a:lnTo>
                <a:lnTo>
                  <a:pt x="2761" y="417"/>
                </a:lnTo>
                <a:lnTo>
                  <a:pt x="2764" y="417"/>
                </a:lnTo>
                <a:lnTo>
                  <a:pt x="2766" y="417"/>
                </a:lnTo>
                <a:lnTo>
                  <a:pt x="2768" y="417"/>
                </a:lnTo>
                <a:lnTo>
                  <a:pt x="2770" y="417"/>
                </a:lnTo>
                <a:lnTo>
                  <a:pt x="2772" y="417"/>
                </a:lnTo>
                <a:lnTo>
                  <a:pt x="2772" y="417"/>
                </a:lnTo>
                <a:lnTo>
                  <a:pt x="2775" y="417"/>
                </a:lnTo>
                <a:lnTo>
                  <a:pt x="2777" y="418"/>
                </a:lnTo>
                <a:lnTo>
                  <a:pt x="2779" y="420"/>
                </a:lnTo>
                <a:lnTo>
                  <a:pt x="2780" y="420"/>
                </a:lnTo>
                <a:lnTo>
                  <a:pt x="2783" y="420"/>
                </a:lnTo>
                <a:lnTo>
                  <a:pt x="2784" y="420"/>
                </a:lnTo>
                <a:lnTo>
                  <a:pt x="2786" y="418"/>
                </a:lnTo>
                <a:lnTo>
                  <a:pt x="2788" y="418"/>
                </a:lnTo>
                <a:lnTo>
                  <a:pt x="2790" y="417"/>
                </a:lnTo>
                <a:lnTo>
                  <a:pt x="2791" y="417"/>
                </a:lnTo>
                <a:lnTo>
                  <a:pt x="2792" y="417"/>
                </a:lnTo>
                <a:lnTo>
                  <a:pt x="2794" y="417"/>
                </a:lnTo>
                <a:lnTo>
                  <a:pt x="2795" y="417"/>
                </a:lnTo>
                <a:lnTo>
                  <a:pt x="2796" y="418"/>
                </a:lnTo>
                <a:lnTo>
                  <a:pt x="2798" y="418"/>
                </a:lnTo>
                <a:lnTo>
                  <a:pt x="2798" y="418"/>
                </a:lnTo>
                <a:lnTo>
                  <a:pt x="2799" y="418"/>
                </a:lnTo>
                <a:lnTo>
                  <a:pt x="2802" y="418"/>
                </a:lnTo>
                <a:lnTo>
                  <a:pt x="2805" y="417"/>
                </a:lnTo>
                <a:lnTo>
                  <a:pt x="2806" y="417"/>
                </a:lnTo>
                <a:lnTo>
                  <a:pt x="2807" y="416"/>
                </a:lnTo>
                <a:lnTo>
                  <a:pt x="2809" y="414"/>
                </a:lnTo>
                <a:lnTo>
                  <a:pt x="2812" y="414"/>
                </a:lnTo>
                <a:lnTo>
                  <a:pt x="2814" y="414"/>
                </a:lnTo>
                <a:lnTo>
                  <a:pt x="2816" y="414"/>
                </a:lnTo>
                <a:lnTo>
                  <a:pt x="2817" y="416"/>
                </a:lnTo>
                <a:lnTo>
                  <a:pt x="2818" y="417"/>
                </a:lnTo>
                <a:lnTo>
                  <a:pt x="2821" y="417"/>
                </a:lnTo>
                <a:lnTo>
                  <a:pt x="2824" y="417"/>
                </a:lnTo>
                <a:lnTo>
                  <a:pt x="2825" y="416"/>
                </a:lnTo>
                <a:lnTo>
                  <a:pt x="2827" y="414"/>
                </a:lnTo>
                <a:lnTo>
                  <a:pt x="2829" y="414"/>
                </a:lnTo>
                <a:lnTo>
                  <a:pt x="2831" y="414"/>
                </a:lnTo>
                <a:lnTo>
                  <a:pt x="2832" y="416"/>
                </a:lnTo>
                <a:lnTo>
                  <a:pt x="2835" y="417"/>
                </a:lnTo>
                <a:lnTo>
                  <a:pt x="2836" y="417"/>
                </a:lnTo>
                <a:lnTo>
                  <a:pt x="2838" y="417"/>
                </a:lnTo>
                <a:lnTo>
                  <a:pt x="2839" y="417"/>
                </a:lnTo>
                <a:lnTo>
                  <a:pt x="2842" y="417"/>
                </a:lnTo>
                <a:lnTo>
                  <a:pt x="2842" y="417"/>
                </a:lnTo>
                <a:lnTo>
                  <a:pt x="2843" y="417"/>
                </a:lnTo>
                <a:lnTo>
                  <a:pt x="2844" y="416"/>
                </a:lnTo>
                <a:lnTo>
                  <a:pt x="2846" y="414"/>
                </a:lnTo>
                <a:lnTo>
                  <a:pt x="2847" y="414"/>
                </a:lnTo>
                <a:lnTo>
                  <a:pt x="2848" y="416"/>
                </a:lnTo>
                <a:lnTo>
                  <a:pt x="2851" y="416"/>
                </a:lnTo>
                <a:lnTo>
                  <a:pt x="2854" y="417"/>
                </a:lnTo>
                <a:lnTo>
                  <a:pt x="2857" y="417"/>
                </a:lnTo>
                <a:lnTo>
                  <a:pt x="2858" y="417"/>
                </a:lnTo>
                <a:lnTo>
                  <a:pt x="2859" y="416"/>
                </a:lnTo>
                <a:lnTo>
                  <a:pt x="2861" y="414"/>
                </a:lnTo>
                <a:lnTo>
                  <a:pt x="2862" y="413"/>
                </a:lnTo>
                <a:lnTo>
                  <a:pt x="2862" y="413"/>
                </a:lnTo>
                <a:lnTo>
                  <a:pt x="2864" y="411"/>
                </a:lnTo>
                <a:lnTo>
                  <a:pt x="2864" y="411"/>
                </a:lnTo>
                <a:lnTo>
                  <a:pt x="2865" y="411"/>
                </a:lnTo>
                <a:lnTo>
                  <a:pt x="2868" y="410"/>
                </a:lnTo>
                <a:lnTo>
                  <a:pt x="2869" y="410"/>
                </a:lnTo>
                <a:lnTo>
                  <a:pt x="2869" y="410"/>
                </a:lnTo>
                <a:lnTo>
                  <a:pt x="2870" y="410"/>
                </a:lnTo>
                <a:lnTo>
                  <a:pt x="2870" y="410"/>
                </a:lnTo>
                <a:lnTo>
                  <a:pt x="2873" y="410"/>
                </a:lnTo>
                <a:lnTo>
                  <a:pt x="2874" y="410"/>
                </a:lnTo>
                <a:lnTo>
                  <a:pt x="2876" y="410"/>
                </a:lnTo>
                <a:lnTo>
                  <a:pt x="2879" y="409"/>
                </a:lnTo>
                <a:lnTo>
                  <a:pt x="2880" y="407"/>
                </a:lnTo>
                <a:lnTo>
                  <a:pt x="2881" y="406"/>
                </a:lnTo>
                <a:lnTo>
                  <a:pt x="2884" y="406"/>
                </a:lnTo>
                <a:lnTo>
                  <a:pt x="2884" y="406"/>
                </a:lnTo>
                <a:lnTo>
                  <a:pt x="2885" y="406"/>
                </a:lnTo>
                <a:lnTo>
                  <a:pt x="2888" y="406"/>
                </a:lnTo>
                <a:lnTo>
                  <a:pt x="2891" y="407"/>
                </a:lnTo>
                <a:lnTo>
                  <a:pt x="2892" y="407"/>
                </a:lnTo>
                <a:lnTo>
                  <a:pt x="2894" y="407"/>
                </a:lnTo>
                <a:lnTo>
                  <a:pt x="2895" y="407"/>
                </a:lnTo>
                <a:lnTo>
                  <a:pt x="2898" y="407"/>
                </a:lnTo>
                <a:lnTo>
                  <a:pt x="2899" y="406"/>
                </a:lnTo>
                <a:lnTo>
                  <a:pt x="2900" y="406"/>
                </a:lnTo>
                <a:lnTo>
                  <a:pt x="2903" y="406"/>
                </a:lnTo>
                <a:lnTo>
                  <a:pt x="2905" y="405"/>
                </a:lnTo>
                <a:lnTo>
                  <a:pt x="2906" y="405"/>
                </a:lnTo>
                <a:lnTo>
                  <a:pt x="2906" y="403"/>
                </a:lnTo>
                <a:lnTo>
                  <a:pt x="2909" y="403"/>
                </a:lnTo>
                <a:lnTo>
                  <a:pt x="2910" y="402"/>
                </a:lnTo>
                <a:lnTo>
                  <a:pt x="2911" y="401"/>
                </a:lnTo>
                <a:lnTo>
                  <a:pt x="2914" y="401"/>
                </a:lnTo>
                <a:lnTo>
                  <a:pt x="2917" y="401"/>
                </a:lnTo>
                <a:lnTo>
                  <a:pt x="2918" y="402"/>
                </a:lnTo>
                <a:lnTo>
                  <a:pt x="2921" y="402"/>
                </a:lnTo>
                <a:lnTo>
                  <a:pt x="2922" y="403"/>
                </a:lnTo>
                <a:lnTo>
                  <a:pt x="2924" y="405"/>
                </a:lnTo>
                <a:lnTo>
                  <a:pt x="2925" y="406"/>
                </a:lnTo>
                <a:lnTo>
                  <a:pt x="2928" y="406"/>
                </a:lnTo>
                <a:lnTo>
                  <a:pt x="2929" y="407"/>
                </a:lnTo>
                <a:lnTo>
                  <a:pt x="2931" y="407"/>
                </a:lnTo>
                <a:lnTo>
                  <a:pt x="2933" y="407"/>
                </a:lnTo>
                <a:lnTo>
                  <a:pt x="2933" y="407"/>
                </a:lnTo>
                <a:lnTo>
                  <a:pt x="2936" y="406"/>
                </a:lnTo>
                <a:lnTo>
                  <a:pt x="2937" y="406"/>
                </a:lnTo>
                <a:lnTo>
                  <a:pt x="2939" y="405"/>
                </a:lnTo>
                <a:lnTo>
                  <a:pt x="2940" y="403"/>
                </a:lnTo>
                <a:lnTo>
                  <a:pt x="2942" y="403"/>
                </a:lnTo>
                <a:lnTo>
                  <a:pt x="2944" y="402"/>
                </a:lnTo>
                <a:lnTo>
                  <a:pt x="2946" y="401"/>
                </a:lnTo>
                <a:lnTo>
                  <a:pt x="2947" y="401"/>
                </a:lnTo>
                <a:lnTo>
                  <a:pt x="2948" y="399"/>
                </a:lnTo>
                <a:lnTo>
                  <a:pt x="2950" y="398"/>
                </a:lnTo>
                <a:lnTo>
                  <a:pt x="2952" y="398"/>
                </a:lnTo>
                <a:lnTo>
                  <a:pt x="2952" y="398"/>
                </a:lnTo>
                <a:lnTo>
                  <a:pt x="2954" y="398"/>
                </a:lnTo>
                <a:lnTo>
                  <a:pt x="2954" y="396"/>
                </a:lnTo>
                <a:lnTo>
                  <a:pt x="2955" y="398"/>
                </a:lnTo>
                <a:lnTo>
                  <a:pt x="2957" y="398"/>
                </a:lnTo>
                <a:lnTo>
                  <a:pt x="2958" y="398"/>
                </a:lnTo>
                <a:lnTo>
                  <a:pt x="2959" y="399"/>
                </a:lnTo>
                <a:lnTo>
                  <a:pt x="2961" y="399"/>
                </a:lnTo>
                <a:lnTo>
                  <a:pt x="2962" y="401"/>
                </a:lnTo>
                <a:lnTo>
                  <a:pt x="2963" y="402"/>
                </a:lnTo>
                <a:lnTo>
                  <a:pt x="2965" y="403"/>
                </a:lnTo>
                <a:lnTo>
                  <a:pt x="2966" y="403"/>
                </a:lnTo>
                <a:lnTo>
                  <a:pt x="2969" y="403"/>
                </a:lnTo>
                <a:lnTo>
                  <a:pt x="2970" y="403"/>
                </a:lnTo>
                <a:lnTo>
                  <a:pt x="2973" y="402"/>
                </a:lnTo>
                <a:lnTo>
                  <a:pt x="2974" y="403"/>
                </a:lnTo>
                <a:lnTo>
                  <a:pt x="2977" y="403"/>
                </a:lnTo>
                <a:lnTo>
                  <a:pt x="2977" y="405"/>
                </a:lnTo>
                <a:lnTo>
                  <a:pt x="2977" y="406"/>
                </a:lnTo>
                <a:lnTo>
                  <a:pt x="2978" y="406"/>
                </a:lnTo>
                <a:lnTo>
                  <a:pt x="2978" y="407"/>
                </a:lnTo>
                <a:lnTo>
                  <a:pt x="2980" y="409"/>
                </a:lnTo>
                <a:lnTo>
                  <a:pt x="2981" y="410"/>
                </a:lnTo>
                <a:lnTo>
                  <a:pt x="2983" y="411"/>
                </a:lnTo>
                <a:lnTo>
                  <a:pt x="2983" y="411"/>
                </a:lnTo>
                <a:lnTo>
                  <a:pt x="2984" y="411"/>
                </a:lnTo>
                <a:lnTo>
                  <a:pt x="2985" y="413"/>
                </a:lnTo>
                <a:lnTo>
                  <a:pt x="2988" y="413"/>
                </a:lnTo>
                <a:lnTo>
                  <a:pt x="2989" y="414"/>
                </a:lnTo>
                <a:lnTo>
                  <a:pt x="2991" y="414"/>
                </a:lnTo>
                <a:lnTo>
                  <a:pt x="2992" y="414"/>
                </a:lnTo>
                <a:lnTo>
                  <a:pt x="2994" y="416"/>
                </a:lnTo>
                <a:lnTo>
                  <a:pt x="2996" y="417"/>
                </a:lnTo>
                <a:lnTo>
                  <a:pt x="2998" y="417"/>
                </a:lnTo>
                <a:lnTo>
                  <a:pt x="3000" y="417"/>
                </a:lnTo>
                <a:lnTo>
                  <a:pt x="3002" y="417"/>
                </a:lnTo>
                <a:lnTo>
                  <a:pt x="3002" y="417"/>
                </a:lnTo>
                <a:lnTo>
                  <a:pt x="3004" y="416"/>
                </a:lnTo>
                <a:lnTo>
                  <a:pt x="3004" y="414"/>
                </a:lnTo>
                <a:lnTo>
                  <a:pt x="3004" y="414"/>
                </a:lnTo>
                <a:lnTo>
                  <a:pt x="3007" y="413"/>
                </a:lnTo>
                <a:lnTo>
                  <a:pt x="3007" y="413"/>
                </a:lnTo>
                <a:lnTo>
                  <a:pt x="3009" y="413"/>
                </a:lnTo>
                <a:lnTo>
                  <a:pt x="3010" y="411"/>
                </a:lnTo>
                <a:lnTo>
                  <a:pt x="3010" y="411"/>
                </a:lnTo>
                <a:lnTo>
                  <a:pt x="3011" y="411"/>
                </a:lnTo>
                <a:lnTo>
                  <a:pt x="3013" y="411"/>
                </a:lnTo>
                <a:lnTo>
                  <a:pt x="3014" y="410"/>
                </a:lnTo>
                <a:lnTo>
                  <a:pt x="3015" y="410"/>
                </a:lnTo>
                <a:lnTo>
                  <a:pt x="3017" y="410"/>
                </a:lnTo>
                <a:lnTo>
                  <a:pt x="3018" y="409"/>
                </a:lnTo>
                <a:lnTo>
                  <a:pt x="3020" y="409"/>
                </a:lnTo>
                <a:lnTo>
                  <a:pt x="3021" y="407"/>
                </a:lnTo>
                <a:lnTo>
                  <a:pt x="3022" y="406"/>
                </a:lnTo>
                <a:lnTo>
                  <a:pt x="3022" y="406"/>
                </a:lnTo>
                <a:lnTo>
                  <a:pt x="3024" y="405"/>
                </a:lnTo>
                <a:lnTo>
                  <a:pt x="3024" y="406"/>
                </a:lnTo>
                <a:lnTo>
                  <a:pt x="3022" y="407"/>
                </a:lnTo>
                <a:lnTo>
                  <a:pt x="3018" y="414"/>
                </a:lnTo>
                <a:lnTo>
                  <a:pt x="3014" y="420"/>
                </a:lnTo>
                <a:lnTo>
                  <a:pt x="3013" y="421"/>
                </a:lnTo>
                <a:lnTo>
                  <a:pt x="3010" y="427"/>
                </a:lnTo>
                <a:lnTo>
                  <a:pt x="3004" y="432"/>
                </a:lnTo>
                <a:lnTo>
                  <a:pt x="3000" y="439"/>
                </a:lnTo>
                <a:lnTo>
                  <a:pt x="2996" y="446"/>
                </a:lnTo>
                <a:lnTo>
                  <a:pt x="2992" y="451"/>
                </a:lnTo>
                <a:lnTo>
                  <a:pt x="2987" y="458"/>
                </a:lnTo>
                <a:lnTo>
                  <a:pt x="2983" y="463"/>
                </a:lnTo>
                <a:lnTo>
                  <a:pt x="2978" y="470"/>
                </a:lnTo>
                <a:lnTo>
                  <a:pt x="2974" y="477"/>
                </a:lnTo>
                <a:lnTo>
                  <a:pt x="2969" y="483"/>
                </a:lnTo>
                <a:lnTo>
                  <a:pt x="2965" y="489"/>
                </a:lnTo>
                <a:lnTo>
                  <a:pt x="2961" y="496"/>
                </a:lnTo>
                <a:lnTo>
                  <a:pt x="2957" y="502"/>
                </a:lnTo>
                <a:lnTo>
                  <a:pt x="2952" y="509"/>
                </a:lnTo>
                <a:lnTo>
                  <a:pt x="2947" y="515"/>
                </a:lnTo>
                <a:lnTo>
                  <a:pt x="2943" y="521"/>
                </a:lnTo>
                <a:lnTo>
                  <a:pt x="2939" y="528"/>
                </a:lnTo>
                <a:lnTo>
                  <a:pt x="2933" y="533"/>
                </a:lnTo>
                <a:lnTo>
                  <a:pt x="2929" y="540"/>
                </a:lnTo>
                <a:lnTo>
                  <a:pt x="2925" y="546"/>
                </a:lnTo>
                <a:lnTo>
                  <a:pt x="2921" y="552"/>
                </a:lnTo>
                <a:lnTo>
                  <a:pt x="2917" y="559"/>
                </a:lnTo>
                <a:lnTo>
                  <a:pt x="2911" y="565"/>
                </a:lnTo>
                <a:lnTo>
                  <a:pt x="2907" y="572"/>
                </a:lnTo>
                <a:lnTo>
                  <a:pt x="2903" y="578"/>
                </a:lnTo>
                <a:lnTo>
                  <a:pt x="2898" y="584"/>
                </a:lnTo>
                <a:lnTo>
                  <a:pt x="2895" y="588"/>
                </a:lnTo>
                <a:lnTo>
                  <a:pt x="2894" y="591"/>
                </a:lnTo>
                <a:lnTo>
                  <a:pt x="2890" y="598"/>
                </a:lnTo>
                <a:lnTo>
                  <a:pt x="2885" y="603"/>
                </a:lnTo>
                <a:lnTo>
                  <a:pt x="2881" y="610"/>
                </a:lnTo>
                <a:lnTo>
                  <a:pt x="2876" y="615"/>
                </a:lnTo>
                <a:lnTo>
                  <a:pt x="2872" y="622"/>
                </a:lnTo>
                <a:lnTo>
                  <a:pt x="2869" y="626"/>
                </a:lnTo>
                <a:lnTo>
                  <a:pt x="2868" y="629"/>
                </a:lnTo>
                <a:lnTo>
                  <a:pt x="2864" y="634"/>
                </a:lnTo>
                <a:lnTo>
                  <a:pt x="2859" y="641"/>
                </a:lnTo>
                <a:lnTo>
                  <a:pt x="2854" y="647"/>
                </a:lnTo>
                <a:lnTo>
                  <a:pt x="2850" y="654"/>
                </a:lnTo>
                <a:lnTo>
                  <a:pt x="2846" y="660"/>
                </a:lnTo>
                <a:lnTo>
                  <a:pt x="2840" y="666"/>
                </a:lnTo>
                <a:lnTo>
                  <a:pt x="2836" y="673"/>
                </a:lnTo>
                <a:lnTo>
                  <a:pt x="2832" y="680"/>
                </a:lnTo>
                <a:lnTo>
                  <a:pt x="2828" y="685"/>
                </a:lnTo>
                <a:lnTo>
                  <a:pt x="2824" y="692"/>
                </a:lnTo>
                <a:lnTo>
                  <a:pt x="2818" y="699"/>
                </a:lnTo>
                <a:lnTo>
                  <a:pt x="2814" y="704"/>
                </a:lnTo>
                <a:lnTo>
                  <a:pt x="2810" y="711"/>
                </a:lnTo>
                <a:lnTo>
                  <a:pt x="2807" y="715"/>
                </a:lnTo>
                <a:lnTo>
                  <a:pt x="2801" y="721"/>
                </a:lnTo>
                <a:lnTo>
                  <a:pt x="2794" y="727"/>
                </a:lnTo>
                <a:lnTo>
                  <a:pt x="2787" y="734"/>
                </a:lnTo>
                <a:lnTo>
                  <a:pt x="2780" y="740"/>
                </a:lnTo>
                <a:lnTo>
                  <a:pt x="2775" y="747"/>
                </a:lnTo>
                <a:lnTo>
                  <a:pt x="2768" y="752"/>
                </a:lnTo>
                <a:lnTo>
                  <a:pt x="2761" y="759"/>
                </a:lnTo>
                <a:lnTo>
                  <a:pt x="2755" y="764"/>
                </a:lnTo>
                <a:lnTo>
                  <a:pt x="2749" y="771"/>
                </a:lnTo>
                <a:lnTo>
                  <a:pt x="2742" y="778"/>
                </a:lnTo>
                <a:lnTo>
                  <a:pt x="2740" y="779"/>
                </a:lnTo>
                <a:lnTo>
                  <a:pt x="2735" y="784"/>
                </a:lnTo>
                <a:lnTo>
                  <a:pt x="2728" y="790"/>
                </a:lnTo>
                <a:lnTo>
                  <a:pt x="2723" y="796"/>
                </a:lnTo>
                <a:lnTo>
                  <a:pt x="2716" y="803"/>
                </a:lnTo>
                <a:lnTo>
                  <a:pt x="2709" y="808"/>
                </a:lnTo>
                <a:lnTo>
                  <a:pt x="2702" y="815"/>
                </a:lnTo>
                <a:lnTo>
                  <a:pt x="2695" y="822"/>
                </a:lnTo>
                <a:lnTo>
                  <a:pt x="2691" y="826"/>
                </a:lnTo>
                <a:lnTo>
                  <a:pt x="2690" y="827"/>
                </a:lnTo>
                <a:lnTo>
                  <a:pt x="2683" y="833"/>
                </a:lnTo>
                <a:lnTo>
                  <a:pt x="2677" y="838"/>
                </a:lnTo>
                <a:lnTo>
                  <a:pt x="2676" y="840"/>
                </a:lnTo>
                <a:lnTo>
                  <a:pt x="2673" y="844"/>
                </a:lnTo>
                <a:lnTo>
                  <a:pt x="2673" y="857"/>
                </a:lnTo>
                <a:lnTo>
                  <a:pt x="2673" y="888"/>
                </a:lnTo>
                <a:lnTo>
                  <a:pt x="2673" y="945"/>
                </a:lnTo>
                <a:lnTo>
                  <a:pt x="2673" y="970"/>
                </a:lnTo>
                <a:lnTo>
                  <a:pt x="2673" y="1002"/>
                </a:lnTo>
                <a:lnTo>
                  <a:pt x="2673" y="1034"/>
                </a:lnTo>
                <a:lnTo>
                  <a:pt x="2673" y="1038"/>
                </a:lnTo>
                <a:lnTo>
                  <a:pt x="2673" y="1065"/>
                </a:lnTo>
                <a:lnTo>
                  <a:pt x="2673" y="1094"/>
                </a:lnTo>
                <a:lnTo>
                  <a:pt x="2673" y="1098"/>
                </a:lnTo>
                <a:lnTo>
                  <a:pt x="2673" y="1130"/>
                </a:lnTo>
                <a:lnTo>
                  <a:pt x="2673" y="1161"/>
                </a:lnTo>
                <a:lnTo>
                  <a:pt x="2673" y="1193"/>
                </a:lnTo>
                <a:lnTo>
                  <a:pt x="2673" y="1225"/>
                </a:lnTo>
                <a:lnTo>
                  <a:pt x="2673" y="1257"/>
                </a:lnTo>
                <a:lnTo>
                  <a:pt x="2673" y="1279"/>
                </a:lnTo>
                <a:lnTo>
                  <a:pt x="2673" y="1288"/>
                </a:lnTo>
                <a:lnTo>
                  <a:pt x="2673" y="1320"/>
                </a:lnTo>
                <a:lnTo>
                  <a:pt x="2673" y="1353"/>
                </a:lnTo>
                <a:lnTo>
                  <a:pt x="2673" y="1384"/>
                </a:lnTo>
                <a:lnTo>
                  <a:pt x="2673" y="1416"/>
                </a:lnTo>
                <a:lnTo>
                  <a:pt x="2673" y="1424"/>
                </a:lnTo>
                <a:lnTo>
                  <a:pt x="2673" y="1448"/>
                </a:lnTo>
                <a:lnTo>
                  <a:pt x="2673" y="1480"/>
                </a:lnTo>
                <a:lnTo>
                  <a:pt x="2673" y="1511"/>
                </a:lnTo>
                <a:lnTo>
                  <a:pt x="2673" y="1521"/>
                </a:lnTo>
                <a:lnTo>
                  <a:pt x="2673" y="1532"/>
                </a:lnTo>
                <a:lnTo>
                  <a:pt x="2673" y="1535"/>
                </a:lnTo>
                <a:lnTo>
                  <a:pt x="2673" y="1544"/>
                </a:lnTo>
                <a:lnTo>
                  <a:pt x="2673" y="1547"/>
                </a:lnTo>
                <a:lnTo>
                  <a:pt x="2673" y="1576"/>
                </a:lnTo>
                <a:lnTo>
                  <a:pt x="2673" y="1607"/>
                </a:lnTo>
                <a:lnTo>
                  <a:pt x="2673" y="1670"/>
                </a:lnTo>
                <a:lnTo>
                  <a:pt x="2673" y="1734"/>
                </a:lnTo>
                <a:lnTo>
                  <a:pt x="2673" y="1751"/>
                </a:lnTo>
                <a:lnTo>
                  <a:pt x="2673" y="1751"/>
                </a:lnTo>
                <a:lnTo>
                  <a:pt x="2673" y="1771"/>
                </a:lnTo>
                <a:lnTo>
                  <a:pt x="2673" y="1799"/>
                </a:lnTo>
                <a:lnTo>
                  <a:pt x="2673" y="1831"/>
                </a:lnTo>
                <a:lnTo>
                  <a:pt x="2673" y="1861"/>
                </a:lnTo>
                <a:lnTo>
                  <a:pt x="2673" y="1926"/>
                </a:lnTo>
                <a:lnTo>
                  <a:pt x="2675" y="2060"/>
                </a:lnTo>
                <a:lnTo>
                  <a:pt x="2677" y="2238"/>
                </a:lnTo>
                <a:lnTo>
                  <a:pt x="2677" y="2246"/>
                </a:lnTo>
                <a:lnTo>
                  <a:pt x="2677" y="2257"/>
                </a:lnTo>
                <a:lnTo>
                  <a:pt x="2677" y="2257"/>
                </a:lnTo>
                <a:lnTo>
                  <a:pt x="2682" y="2261"/>
                </a:lnTo>
                <a:lnTo>
                  <a:pt x="2686" y="2266"/>
                </a:lnTo>
                <a:lnTo>
                  <a:pt x="2690" y="2272"/>
                </a:lnTo>
                <a:lnTo>
                  <a:pt x="2692" y="2277"/>
                </a:lnTo>
                <a:lnTo>
                  <a:pt x="2697" y="2281"/>
                </a:lnTo>
                <a:lnTo>
                  <a:pt x="2701" y="2287"/>
                </a:lnTo>
                <a:lnTo>
                  <a:pt x="2705" y="2292"/>
                </a:lnTo>
                <a:lnTo>
                  <a:pt x="2709" y="2298"/>
                </a:lnTo>
                <a:lnTo>
                  <a:pt x="2713" y="2302"/>
                </a:lnTo>
                <a:lnTo>
                  <a:pt x="2717" y="2307"/>
                </a:lnTo>
                <a:lnTo>
                  <a:pt x="2717" y="2307"/>
                </a:lnTo>
                <a:lnTo>
                  <a:pt x="2717" y="2307"/>
                </a:lnTo>
                <a:lnTo>
                  <a:pt x="2720" y="2313"/>
                </a:lnTo>
                <a:lnTo>
                  <a:pt x="2725" y="2318"/>
                </a:lnTo>
                <a:lnTo>
                  <a:pt x="2728" y="2324"/>
                </a:lnTo>
                <a:lnTo>
                  <a:pt x="2734" y="2328"/>
                </a:lnTo>
                <a:lnTo>
                  <a:pt x="2736" y="2333"/>
                </a:lnTo>
                <a:lnTo>
                  <a:pt x="2740" y="2339"/>
                </a:lnTo>
                <a:lnTo>
                  <a:pt x="2744" y="2343"/>
                </a:lnTo>
                <a:lnTo>
                  <a:pt x="2749" y="2348"/>
                </a:lnTo>
                <a:lnTo>
                  <a:pt x="2753" y="2354"/>
                </a:lnTo>
                <a:lnTo>
                  <a:pt x="2757" y="2359"/>
                </a:lnTo>
                <a:lnTo>
                  <a:pt x="2758" y="2362"/>
                </a:lnTo>
                <a:lnTo>
                  <a:pt x="2761" y="2365"/>
                </a:lnTo>
                <a:lnTo>
                  <a:pt x="2764" y="2370"/>
                </a:lnTo>
                <a:lnTo>
                  <a:pt x="2768" y="2374"/>
                </a:lnTo>
                <a:lnTo>
                  <a:pt x="2772" y="2380"/>
                </a:lnTo>
                <a:lnTo>
                  <a:pt x="2776" y="2385"/>
                </a:lnTo>
                <a:lnTo>
                  <a:pt x="2780" y="2390"/>
                </a:lnTo>
                <a:lnTo>
                  <a:pt x="2784" y="2395"/>
                </a:lnTo>
                <a:lnTo>
                  <a:pt x="2788" y="2400"/>
                </a:lnTo>
                <a:lnTo>
                  <a:pt x="2792" y="2406"/>
                </a:lnTo>
                <a:lnTo>
                  <a:pt x="2796" y="2411"/>
                </a:lnTo>
                <a:lnTo>
                  <a:pt x="2799" y="2416"/>
                </a:lnTo>
                <a:lnTo>
                  <a:pt x="2805" y="2421"/>
                </a:lnTo>
                <a:lnTo>
                  <a:pt x="2807" y="2426"/>
                </a:lnTo>
                <a:lnTo>
                  <a:pt x="2812" y="2432"/>
                </a:lnTo>
                <a:lnTo>
                  <a:pt x="2816" y="2436"/>
                </a:lnTo>
                <a:lnTo>
                  <a:pt x="2817" y="2439"/>
                </a:lnTo>
                <a:lnTo>
                  <a:pt x="2820" y="2442"/>
                </a:lnTo>
                <a:lnTo>
                  <a:pt x="2824" y="2447"/>
                </a:lnTo>
                <a:lnTo>
                  <a:pt x="2828" y="2452"/>
                </a:lnTo>
                <a:lnTo>
                  <a:pt x="2831" y="2458"/>
                </a:lnTo>
                <a:lnTo>
                  <a:pt x="2835" y="2462"/>
                </a:lnTo>
                <a:lnTo>
                  <a:pt x="2839" y="2467"/>
                </a:lnTo>
                <a:lnTo>
                  <a:pt x="2843" y="2473"/>
                </a:lnTo>
                <a:lnTo>
                  <a:pt x="2847" y="2477"/>
                </a:lnTo>
                <a:lnTo>
                  <a:pt x="2851" y="2483"/>
                </a:lnTo>
                <a:lnTo>
                  <a:pt x="2855" y="2488"/>
                </a:lnTo>
                <a:lnTo>
                  <a:pt x="2859" y="2493"/>
                </a:lnTo>
                <a:lnTo>
                  <a:pt x="2862" y="2499"/>
                </a:lnTo>
                <a:lnTo>
                  <a:pt x="2868" y="2504"/>
                </a:lnTo>
                <a:lnTo>
                  <a:pt x="2870" y="2509"/>
                </a:lnTo>
                <a:lnTo>
                  <a:pt x="2874" y="2514"/>
                </a:lnTo>
                <a:lnTo>
                  <a:pt x="2879" y="2519"/>
                </a:lnTo>
                <a:lnTo>
                  <a:pt x="2883" y="2524"/>
                </a:lnTo>
                <a:lnTo>
                  <a:pt x="2887" y="2529"/>
                </a:lnTo>
                <a:lnTo>
                  <a:pt x="2892" y="2536"/>
                </a:lnTo>
                <a:lnTo>
                  <a:pt x="2892" y="2556"/>
                </a:lnTo>
                <a:lnTo>
                  <a:pt x="2866" y="2559"/>
                </a:lnTo>
                <a:lnTo>
                  <a:pt x="2835" y="2562"/>
                </a:lnTo>
                <a:lnTo>
                  <a:pt x="2813" y="2565"/>
                </a:lnTo>
                <a:lnTo>
                  <a:pt x="2788" y="2566"/>
                </a:lnTo>
                <a:lnTo>
                  <a:pt x="2784" y="2566"/>
                </a:lnTo>
                <a:lnTo>
                  <a:pt x="2755" y="2570"/>
                </a:lnTo>
                <a:lnTo>
                  <a:pt x="2739" y="2570"/>
                </a:lnTo>
                <a:lnTo>
                  <a:pt x="2723" y="2573"/>
                </a:lnTo>
                <a:lnTo>
                  <a:pt x="2669" y="2577"/>
                </a:lnTo>
                <a:lnTo>
                  <a:pt x="2646" y="2580"/>
                </a:lnTo>
                <a:lnTo>
                  <a:pt x="2642" y="2580"/>
                </a:lnTo>
                <a:lnTo>
                  <a:pt x="2623" y="2589"/>
                </a:lnTo>
                <a:lnTo>
                  <a:pt x="2621" y="2589"/>
                </a:lnTo>
                <a:lnTo>
                  <a:pt x="2621" y="2589"/>
                </a:lnTo>
                <a:lnTo>
                  <a:pt x="2572" y="2612"/>
                </a:lnTo>
                <a:lnTo>
                  <a:pt x="2546" y="2625"/>
                </a:lnTo>
                <a:lnTo>
                  <a:pt x="2528" y="2633"/>
                </a:lnTo>
                <a:lnTo>
                  <a:pt x="2490" y="2651"/>
                </a:lnTo>
                <a:lnTo>
                  <a:pt x="2482" y="2655"/>
                </a:lnTo>
                <a:lnTo>
                  <a:pt x="2461" y="2664"/>
                </a:lnTo>
                <a:lnTo>
                  <a:pt x="2452" y="2669"/>
                </a:lnTo>
                <a:lnTo>
                  <a:pt x="2434" y="2677"/>
                </a:lnTo>
                <a:lnTo>
                  <a:pt x="2417" y="2685"/>
                </a:lnTo>
                <a:lnTo>
                  <a:pt x="2411" y="2688"/>
                </a:lnTo>
                <a:lnTo>
                  <a:pt x="2405" y="2690"/>
                </a:lnTo>
                <a:lnTo>
                  <a:pt x="2405" y="2690"/>
                </a:lnTo>
                <a:lnTo>
                  <a:pt x="2378" y="2703"/>
                </a:lnTo>
                <a:lnTo>
                  <a:pt x="2378" y="2704"/>
                </a:lnTo>
                <a:lnTo>
                  <a:pt x="2378" y="2706"/>
                </a:lnTo>
                <a:lnTo>
                  <a:pt x="2378" y="2708"/>
                </a:lnTo>
                <a:lnTo>
                  <a:pt x="2379" y="2712"/>
                </a:lnTo>
                <a:lnTo>
                  <a:pt x="2379" y="2716"/>
                </a:lnTo>
                <a:lnTo>
                  <a:pt x="2379" y="2718"/>
                </a:lnTo>
                <a:lnTo>
                  <a:pt x="2380" y="2722"/>
                </a:lnTo>
                <a:lnTo>
                  <a:pt x="2380" y="2726"/>
                </a:lnTo>
                <a:lnTo>
                  <a:pt x="2382" y="2732"/>
                </a:lnTo>
                <a:lnTo>
                  <a:pt x="2383" y="2738"/>
                </a:lnTo>
                <a:lnTo>
                  <a:pt x="2385" y="2744"/>
                </a:lnTo>
                <a:lnTo>
                  <a:pt x="2386" y="2751"/>
                </a:lnTo>
                <a:lnTo>
                  <a:pt x="2387" y="2762"/>
                </a:lnTo>
                <a:lnTo>
                  <a:pt x="2389" y="2767"/>
                </a:lnTo>
                <a:lnTo>
                  <a:pt x="2389" y="2768"/>
                </a:lnTo>
                <a:lnTo>
                  <a:pt x="2389" y="2774"/>
                </a:lnTo>
                <a:lnTo>
                  <a:pt x="2391" y="2781"/>
                </a:lnTo>
                <a:lnTo>
                  <a:pt x="2391" y="2785"/>
                </a:lnTo>
                <a:lnTo>
                  <a:pt x="2391" y="2786"/>
                </a:lnTo>
                <a:lnTo>
                  <a:pt x="2391" y="2797"/>
                </a:lnTo>
                <a:lnTo>
                  <a:pt x="2391" y="2799"/>
                </a:lnTo>
                <a:lnTo>
                  <a:pt x="2391" y="2809"/>
                </a:lnTo>
                <a:lnTo>
                  <a:pt x="2391" y="2819"/>
                </a:lnTo>
                <a:lnTo>
                  <a:pt x="2391" y="2823"/>
                </a:lnTo>
                <a:lnTo>
                  <a:pt x="2391" y="2827"/>
                </a:lnTo>
                <a:lnTo>
                  <a:pt x="2391" y="2833"/>
                </a:lnTo>
                <a:lnTo>
                  <a:pt x="2391" y="2841"/>
                </a:lnTo>
                <a:lnTo>
                  <a:pt x="2398" y="2841"/>
                </a:lnTo>
                <a:lnTo>
                  <a:pt x="2411" y="2841"/>
                </a:lnTo>
                <a:lnTo>
                  <a:pt x="2413" y="2841"/>
                </a:lnTo>
                <a:lnTo>
                  <a:pt x="2419" y="2842"/>
                </a:lnTo>
                <a:lnTo>
                  <a:pt x="2424" y="2842"/>
                </a:lnTo>
                <a:lnTo>
                  <a:pt x="2424" y="2842"/>
                </a:lnTo>
                <a:lnTo>
                  <a:pt x="2428" y="2842"/>
                </a:lnTo>
                <a:lnTo>
                  <a:pt x="2430" y="2842"/>
                </a:lnTo>
                <a:lnTo>
                  <a:pt x="2428" y="2844"/>
                </a:lnTo>
                <a:lnTo>
                  <a:pt x="2428" y="2844"/>
                </a:lnTo>
                <a:lnTo>
                  <a:pt x="2428" y="2844"/>
                </a:lnTo>
                <a:lnTo>
                  <a:pt x="2430" y="2845"/>
                </a:lnTo>
                <a:lnTo>
                  <a:pt x="2430" y="2845"/>
                </a:lnTo>
                <a:lnTo>
                  <a:pt x="2430" y="2846"/>
                </a:lnTo>
                <a:lnTo>
                  <a:pt x="2431" y="2846"/>
                </a:lnTo>
                <a:lnTo>
                  <a:pt x="2431" y="2848"/>
                </a:lnTo>
                <a:lnTo>
                  <a:pt x="2432" y="2848"/>
                </a:lnTo>
                <a:lnTo>
                  <a:pt x="2432" y="2848"/>
                </a:lnTo>
                <a:lnTo>
                  <a:pt x="2434" y="2848"/>
                </a:lnTo>
                <a:lnTo>
                  <a:pt x="2434" y="2848"/>
                </a:lnTo>
                <a:lnTo>
                  <a:pt x="2435" y="2849"/>
                </a:lnTo>
                <a:lnTo>
                  <a:pt x="2435" y="2849"/>
                </a:lnTo>
                <a:lnTo>
                  <a:pt x="2435" y="2849"/>
                </a:lnTo>
                <a:lnTo>
                  <a:pt x="2437" y="2849"/>
                </a:lnTo>
                <a:lnTo>
                  <a:pt x="2437" y="2851"/>
                </a:lnTo>
                <a:lnTo>
                  <a:pt x="2437" y="2851"/>
                </a:lnTo>
                <a:lnTo>
                  <a:pt x="2437" y="2852"/>
                </a:lnTo>
                <a:lnTo>
                  <a:pt x="2438" y="2852"/>
                </a:lnTo>
                <a:lnTo>
                  <a:pt x="2438" y="2851"/>
                </a:lnTo>
                <a:lnTo>
                  <a:pt x="2438" y="2851"/>
                </a:lnTo>
                <a:lnTo>
                  <a:pt x="2438" y="2852"/>
                </a:lnTo>
                <a:lnTo>
                  <a:pt x="2439" y="2852"/>
                </a:lnTo>
                <a:lnTo>
                  <a:pt x="2439" y="2852"/>
                </a:lnTo>
                <a:lnTo>
                  <a:pt x="2441" y="2852"/>
                </a:lnTo>
                <a:lnTo>
                  <a:pt x="2441" y="2851"/>
                </a:lnTo>
                <a:lnTo>
                  <a:pt x="2441" y="2851"/>
                </a:lnTo>
                <a:lnTo>
                  <a:pt x="2442" y="2852"/>
                </a:lnTo>
                <a:lnTo>
                  <a:pt x="2442" y="2852"/>
                </a:lnTo>
                <a:lnTo>
                  <a:pt x="2442" y="2852"/>
                </a:lnTo>
                <a:lnTo>
                  <a:pt x="2443" y="2853"/>
                </a:lnTo>
                <a:lnTo>
                  <a:pt x="2443" y="2852"/>
                </a:lnTo>
                <a:lnTo>
                  <a:pt x="2443" y="2852"/>
                </a:lnTo>
                <a:lnTo>
                  <a:pt x="2445" y="2852"/>
                </a:lnTo>
                <a:lnTo>
                  <a:pt x="2445" y="2853"/>
                </a:lnTo>
                <a:lnTo>
                  <a:pt x="2445" y="2852"/>
                </a:lnTo>
                <a:lnTo>
                  <a:pt x="2446" y="2852"/>
                </a:lnTo>
                <a:lnTo>
                  <a:pt x="2446" y="2852"/>
                </a:lnTo>
                <a:lnTo>
                  <a:pt x="2446" y="2852"/>
                </a:lnTo>
                <a:lnTo>
                  <a:pt x="2448" y="2852"/>
                </a:lnTo>
                <a:lnTo>
                  <a:pt x="2448" y="2852"/>
                </a:lnTo>
                <a:lnTo>
                  <a:pt x="2449" y="2853"/>
                </a:lnTo>
                <a:lnTo>
                  <a:pt x="2450" y="2853"/>
                </a:lnTo>
                <a:lnTo>
                  <a:pt x="2452" y="2855"/>
                </a:lnTo>
                <a:lnTo>
                  <a:pt x="2452" y="2853"/>
                </a:lnTo>
                <a:lnTo>
                  <a:pt x="2452" y="2853"/>
                </a:lnTo>
                <a:lnTo>
                  <a:pt x="2452" y="2852"/>
                </a:lnTo>
                <a:lnTo>
                  <a:pt x="2453" y="2852"/>
                </a:lnTo>
                <a:lnTo>
                  <a:pt x="2454" y="2852"/>
                </a:lnTo>
                <a:lnTo>
                  <a:pt x="2454" y="2852"/>
                </a:lnTo>
                <a:lnTo>
                  <a:pt x="2456" y="2852"/>
                </a:lnTo>
                <a:lnTo>
                  <a:pt x="2457" y="2851"/>
                </a:lnTo>
                <a:lnTo>
                  <a:pt x="2457" y="2851"/>
                </a:lnTo>
                <a:lnTo>
                  <a:pt x="2458" y="2851"/>
                </a:lnTo>
                <a:lnTo>
                  <a:pt x="2458" y="2849"/>
                </a:lnTo>
                <a:lnTo>
                  <a:pt x="2458" y="2849"/>
                </a:lnTo>
                <a:lnTo>
                  <a:pt x="2458" y="2849"/>
                </a:lnTo>
                <a:lnTo>
                  <a:pt x="2460" y="2849"/>
                </a:lnTo>
                <a:lnTo>
                  <a:pt x="2460" y="2849"/>
                </a:lnTo>
                <a:lnTo>
                  <a:pt x="2460" y="2849"/>
                </a:lnTo>
                <a:lnTo>
                  <a:pt x="2461" y="2849"/>
                </a:lnTo>
                <a:lnTo>
                  <a:pt x="2461" y="2849"/>
                </a:lnTo>
                <a:lnTo>
                  <a:pt x="2461" y="2849"/>
                </a:lnTo>
                <a:lnTo>
                  <a:pt x="2463" y="2849"/>
                </a:lnTo>
                <a:lnTo>
                  <a:pt x="2463" y="2848"/>
                </a:lnTo>
                <a:lnTo>
                  <a:pt x="2463" y="2848"/>
                </a:lnTo>
                <a:lnTo>
                  <a:pt x="2463" y="2848"/>
                </a:lnTo>
                <a:lnTo>
                  <a:pt x="2464" y="2846"/>
                </a:lnTo>
                <a:lnTo>
                  <a:pt x="2464" y="2846"/>
                </a:lnTo>
                <a:lnTo>
                  <a:pt x="2465" y="2846"/>
                </a:lnTo>
                <a:lnTo>
                  <a:pt x="2465" y="2845"/>
                </a:lnTo>
                <a:lnTo>
                  <a:pt x="2465" y="2844"/>
                </a:lnTo>
                <a:lnTo>
                  <a:pt x="2465" y="2844"/>
                </a:lnTo>
                <a:lnTo>
                  <a:pt x="2465" y="2844"/>
                </a:lnTo>
                <a:lnTo>
                  <a:pt x="2465" y="2844"/>
                </a:lnTo>
                <a:lnTo>
                  <a:pt x="2465" y="2842"/>
                </a:lnTo>
                <a:lnTo>
                  <a:pt x="2465" y="2842"/>
                </a:lnTo>
                <a:lnTo>
                  <a:pt x="2465" y="2842"/>
                </a:lnTo>
                <a:lnTo>
                  <a:pt x="2469" y="2844"/>
                </a:lnTo>
                <a:lnTo>
                  <a:pt x="2471" y="2844"/>
                </a:lnTo>
                <a:lnTo>
                  <a:pt x="2476" y="2846"/>
                </a:lnTo>
                <a:lnTo>
                  <a:pt x="2480" y="2846"/>
                </a:lnTo>
                <a:lnTo>
                  <a:pt x="2484" y="2849"/>
                </a:lnTo>
                <a:lnTo>
                  <a:pt x="2486" y="2849"/>
                </a:lnTo>
                <a:lnTo>
                  <a:pt x="2491" y="2851"/>
                </a:lnTo>
                <a:lnTo>
                  <a:pt x="2495" y="2852"/>
                </a:lnTo>
                <a:lnTo>
                  <a:pt x="2500" y="2853"/>
                </a:lnTo>
                <a:lnTo>
                  <a:pt x="2504" y="2855"/>
                </a:lnTo>
                <a:lnTo>
                  <a:pt x="2508" y="2855"/>
                </a:lnTo>
                <a:lnTo>
                  <a:pt x="2512" y="2857"/>
                </a:lnTo>
                <a:lnTo>
                  <a:pt x="2513" y="2857"/>
                </a:lnTo>
                <a:lnTo>
                  <a:pt x="2517" y="2859"/>
                </a:lnTo>
                <a:lnTo>
                  <a:pt x="2526" y="2860"/>
                </a:lnTo>
                <a:lnTo>
                  <a:pt x="2527" y="2861"/>
                </a:lnTo>
                <a:lnTo>
                  <a:pt x="2528" y="2861"/>
                </a:lnTo>
                <a:lnTo>
                  <a:pt x="2530" y="2861"/>
                </a:lnTo>
                <a:lnTo>
                  <a:pt x="2534" y="2863"/>
                </a:lnTo>
                <a:lnTo>
                  <a:pt x="2536" y="2863"/>
                </a:lnTo>
                <a:lnTo>
                  <a:pt x="2546" y="2867"/>
                </a:lnTo>
                <a:lnTo>
                  <a:pt x="2547" y="2867"/>
                </a:lnTo>
                <a:lnTo>
                  <a:pt x="2550" y="2868"/>
                </a:lnTo>
                <a:lnTo>
                  <a:pt x="2556" y="2867"/>
                </a:lnTo>
                <a:lnTo>
                  <a:pt x="2565" y="2866"/>
                </a:lnTo>
                <a:lnTo>
                  <a:pt x="2569" y="2868"/>
                </a:lnTo>
                <a:lnTo>
                  <a:pt x="2567" y="2871"/>
                </a:lnTo>
                <a:lnTo>
                  <a:pt x="2565" y="2871"/>
                </a:lnTo>
                <a:lnTo>
                  <a:pt x="2564" y="2872"/>
                </a:lnTo>
                <a:lnTo>
                  <a:pt x="2561" y="2874"/>
                </a:lnTo>
                <a:lnTo>
                  <a:pt x="2561" y="2875"/>
                </a:lnTo>
                <a:lnTo>
                  <a:pt x="2558" y="2877"/>
                </a:lnTo>
                <a:lnTo>
                  <a:pt x="2557" y="2877"/>
                </a:lnTo>
                <a:lnTo>
                  <a:pt x="2556" y="2879"/>
                </a:lnTo>
                <a:lnTo>
                  <a:pt x="2553" y="2882"/>
                </a:lnTo>
                <a:lnTo>
                  <a:pt x="2553" y="2882"/>
                </a:lnTo>
                <a:lnTo>
                  <a:pt x="2547" y="2887"/>
                </a:lnTo>
                <a:lnTo>
                  <a:pt x="2547" y="2889"/>
                </a:lnTo>
                <a:lnTo>
                  <a:pt x="2546" y="2890"/>
                </a:lnTo>
                <a:lnTo>
                  <a:pt x="2545" y="2890"/>
                </a:lnTo>
                <a:lnTo>
                  <a:pt x="2545" y="2892"/>
                </a:lnTo>
                <a:lnTo>
                  <a:pt x="2545" y="2893"/>
                </a:lnTo>
                <a:lnTo>
                  <a:pt x="2545" y="2893"/>
                </a:lnTo>
                <a:lnTo>
                  <a:pt x="2543" y="2894"/>
                </a:lnTo>
                <a:lnTo>
                  <a:pt x="2542" y="2894"/>
                </a:lnTo>
                <a:lnTo>
                  <a:pt x="2542" y="2896"/>
                </a:lnTo>
                <a:lnTo>
                  <a:pt x="2541" y="2896"/>
                </a:lnTo>
                <a:lnTo>
                  <a:pt x="2539" y="2897"/>
                </a:lnTo>
                <a:lnTo>
                  <a:pt x="2539" y="2897"/>
                </a:lnTo>
                <a:lnTo>
                  <a:pt x="2538" y="2898"/>
                </a:lnTo>
                <a:lnTo>
                  <a:pt x="2536" y="2898"/>
                </a:lnTo>
                <a:lnTo>
                  <a:pt x="2535" y="2900"/>
                </a:lnTo>
                <a:lnTo>
                  <a:pt x="2535" y="2900"/>
                </a:lnTo>
                <a:lnTo>
                  <a:pt x="2534" y="2901"/>
                </a:lnTo>
                <a:lnTo>
                  <a:pt x="2534" y="2901"/>
                </a:lnTo>
                <a:lnTo>
                  <a:pt x="2532" y="2901"/>
                </a:lnTo>
                <a:lnTo>
                  <a:pt x="2532" y="2901"/>
                </a:lnTo>
                <a:lnTo>
                  <a:pt x="2531" y="2901"/>
                </a:lnTo>
                <a:lnTo>
                  <a:pt x="2528" y="2904"/>
                </a:lnTo>
                <a:lnTo>
                  <a:pt x="2528" y="2904"/>
                </a:lnTo>
                <a:lnTo>
                  <a:pt x="2527" y="2904"/>
                </a:lnTo>
                <a:lnTo>
                  <a:pt x="2527" y="2904"/>
                </a:lnTo>
                <a:lnTo>
                  <a:pt x="2526" y="2904"/>
                </a:lnTo>
                <a:lnTo>
                  <a:pt x="2524" y="2904"/>
                </a:lnTo>
                <a:lnTo>
                  <a:pt x="2524" y="2904"/>
                </a:lnTo>
                <a:lnTo>
                  <a:pt x="2523" y="2902"/>
                </a:lnTo>
                <a:lnTo>
                  <a:pt x="2520" y="2902"/>
                </a:lnTo>
                <a:lnTo>
                  <a:pt x="2520" y="2901"/>
                </a:lnTo>
                <a:lnTo>
                  <a:pt x="2519" y="2901"/>
                </a:lnTo>
                <a:lnTo>
                  <a:pt x="2519" y="2901"/>
                </a:lnTo>
                <a:lnTo>
                  <a:pt x="2517" y="2901"/>
                </a:lnTo>
                <a:lnTo>
                  <a:pt x="2516" y="2901"/>
                </a:lnTo>
                <a:lnTo>
                  <a:pt x="2515" y="2901"/>
                </a:lnTo>
                <a:lnTo>
                  <a:pt x="2512" y="2900"/>
                </a:lnTo>
                <a:lnTo>
                  <a:pt x="2509" y="2897"/>
                </a:lnTo>
                <a:lnTo>
                  <a:pt x="2508" y="2896"/>
                </a:lnTo>
                <a:lnTo>
                  <a:pt x="2506" y="2896"/>
                </a:lnTo>
                <a:lnTo>
                  <a:pt x="2506" y="2896"/>
                </a:lnTo>
                <a:lnTo>
                  <a:pt x="2506" y="2896"/>
                </a:lnTo>
                <a:lnTo>
                  <a:pt x="2505" y="2894"/>
                </a:lnTo>
                <a:lnTo>
                  <a:pt x="2504" y="2894"/>
                </a:lnTo>
                <a:lnTo>
                  <a:pt x="2504" y="2894"/>
                </a:lnTo>
                <a:lnTo>
                  <a:pt x="2504" y="2894"/>
                </a:lnTo>
                <a:lnTo>
                  <a:pt x="2501" y="2894"/>
                </a:lnTo>
                <a:lnTo>
                  <a:pt x="2501" y="2894"/>
                </a:lnTo>
                <a:lnTo>
                  <a:pt x="2500" y="2894"/>
                </a:lnTo>
                <a:lnTo>
                  <a:pt x="2495" y="2892"/>
                </a:lnTo>
                <a:lnTo>
                  <a:pt x="2495" y="2890"/>
                </a:lnTo>
                <a:lnTo>
                  <a:pt x="2495" y="2890"/>
                </a:lnTo>
                <a:lnTo>
                  <a:pt x="2494" y="2890"/>
                </a:lnTo>
                <a:lnTo>
                  <a:pt x="2493" y="2890"/>
                </a:lnTo>
                <a:lnTo>
                  <a:pt x="2493" y="2890"/>
                </a:lnTo>
                <a:lnTo>
                  <a:pt x="2491" y="2889"/>
                </a:lnTo>
                <a:lnTo>
                  <a:pt x="2491" y="2889"/>
                </a:lnTo>
                <a:lnTo>
                  <a:pt x="2490" y="2890"/>
                </a:lnTo>
                <a:lnTo>
                  <a:pt x="2493" y="2892"/>
                </a:lnTo>
                <a:lnTo>
                  <a:pt x="2493" y="2892"/>
                </a:lnTo>
                <a:lnTo>
                  <a:pt x="2493" y="2893"/>
                </a:lnTo>
                <a:lnTo>
                  <a:pt x="2491" y="2893"/>
                </a:lnTo>
                <a:lnTo>
                  <a:pt x="2487" y="2893"/>
                </a:lnTo>
                <a:lnTo>
                  <a:pt x="2487" y="2893"/>
                </a:lnTo>
                <a:lnTo>
                  <a:pt x="2484" y="2893"/>
                </a:lnTo>
                <a:lnTo>
                  <a:pt x="2484" y="2894"/>
                </a:lnTo>
                <a:lnTo>
                  <a:pt x="2482" y="2894"/>
                </a:lnTo>
                <a:lnTo>
                  <a:pt x="2482" y="2894"/>
                </a:lnTo>
                <a:lnTo>
                  <a:pt x="2478" y="2894"/>
                </a:lnTo>
                <a:lnTo>
                  <a:pt x="2478" y="2896"/>
                </a:lnTo>
                <a:lnTo>
                  <a:pt x="2476" y="2896"/>
                </a:lnTo>
                <a:lnTo>
                  <a:pt x="2476" y="2896"/>
                </a:lnTo>
                <a:lnTo>
                  <a:pt x="2474" y="2896"/>
                </a:lnTo>
                <a:lnTo>
                  <a:pt x="2474" y="2896"/>
                </a:lnTo>
                <a:lnTo>
                  <a:pt x="2472" y="2896"/>
                </a:lnTo>
                <a:lnTo>
                  <a:pt x="2471" y="2897"/>
                </a:lnTo>
                <a:lnTo>
                  <a:pt x="2471" y="2897"/>
                </a:lnTo>
                <a:lnTo>
                  <a:pt x="2469" y="2897"/>
                </a:lnTo>
                <a:lnTo>
                  <a:pt x="2468" y="2897"/>
                </a:lnTo>
                <a:lnTo>
                  <a:pt x="2468" y="2898"/>
                </a:lnTo>
                <a:lnTo>
                  <a:pt x="2468" y="2898"/>
                </a:lnTo>
                <a:lnTo>
                  <a:pt x="2465" y="2898"/>
                </a:lnTo>
                <a:lnTo>
                  <a:pt x="2464" y="2898"/>
                </a:lnTo>
                <a:lnTo>
                  <a:pt x="2463" y="2900"/>
                </a:lnTo>
                <a:lnTo>
                  <a:pt x="2463" y="2900"/>
                </a:lnTo>
                <a:lnTo>
                  <a:pt x="2463" y="2900"/>
                </a:lnTo>
                <a:lnTo>
                  <a:pt x="2461" y="2900"/>
                </a:lnTo>
                <a:lnTo>
                  <a:pt x="2456" y="2902"/>
                </a:lnTo>
                <a:lnTo>
                  <a:pt x="2454" y="2904"/>
                </a:lnTo>
                <a:lnTo>
                  <a:pt x="2452" y="2904"/>
                </a:lnTo>
                <a:lnTo>
                  <a:pt x="2450" y="2905"/>
                </a:lnTo>
                <a:lnTo>
                  <a:pt x="2446" y="2907"/>
                </a:lnTo>
                <a:lnTo>
                  <a:pt x="2441" y="2909"/>
                </a:lnTo>
                <a:lnTo>
                  <a:pt x="2435" y="2912"/>
                </a:lnTo>
                <a:lnTo>
                  <a:pt x="2432" y="2913"/>
                </a:lnTo>
                <a:lnTo>
                  <a:pt x="2430" y="2915"/>
                </a:lnTo>
                <a:lnTo>
                  <a:pt x="2428" y="2916"/>
                </a:lnTo>
                <a:lnTo>
                  <a:pt x="2427" y="2918"/>
                </a:lnTo>
                <a:lnTo>
                  <a:pt x="2427" y="2918"/>
                </a:lnTo>
                <a:lnTo>
                  <a:pt x="2426" y="2918"/>
                </a:lnTo>
                <a:lnTo>
                  <a:pt x="2422" y="2920"/>
                </a:lnTo>
                <a:lnTo>
                  <a:pt x="2420" y="2920"/>
                </a:lnTo>
                <a:lnTo>
                  <a:pt x="2419" y="2922"/>
                </a:lnTo>
                <a:lnTo>
                  <a:pt x="2417" y="2923"/>
                </a:lnTo>
                <a:lnTo>
                  <a:pt x="2417" y="2923"/>
                </a:lnTo>
                <a:lnTo>
                  <a:pt x="2416" y="2923"/>
                </a:lnTo>
                <a:lnTo>
                  <a:pt x="2415" y="2924"/>
                </a:lnTo>
                <a:lnTo>
                  <a:pt x="2413" y="2926"/>
                </a:lnTo>
                <a:lnTo>
                  <a:pt x="2412" y="2926"/>
                </a:lnTo>
                <a:lnTo>
                  <a:pt x="2411" y="2928"/>
                </a:lnTo>
                <a:lnTo>
                  <a:pt x="2408" y="2928"/>
                </a:lnTo>
                <a:lnTo>
                  <a:pt x="2405" y="2931"/>
                </a:lnTo>
                <a:lnTo>
                  <a:pt x="2405" y="2933"/>
                </a:lnTo>
                <a:lnTo>
                  <a:pt x="2405" y="2933"/>
                </a:lnTo>
                <a:lnTo>
                  <a:pt x="2402" y="2935"/>
                </a:lnTo>
                <a:lnTo>
                  <a:pt x="2401" y="2935"/>
                </a:lnTo>
                <a:lnTo>
                  <a:pt x="2400" y="2937"/>
                </a:lnTo>
                <a:lnTo>
                  <a:pt x="2400" y="2937"/>
                </a:lnTo>
                <a:lnTo>
                  <a:pt x="2398" y="2938"/>
                </a:lnTo>
                <a:lnTo>
                  <a:pt x="2397" y="2937"/>
                </a:lnTo>
                <a:lnTo>
                  <a:pt x="2397" y="2937"/>
                </a:lnTo>
                <a:lnTo>
                  <a:pt x="2398" y="2937"/>
                </a:lnTo>
                <a:lnTo>
                  <a:pt x="2396" y="2937"/>
                </a:lnTo>
                <a:lnTo>
                  <a:pt x="2396" y="2938"/>
                </a:lnTo>
                <a:lnTo>
                  <a:pt x="2396" y="2938"/>
                </a:lnTo>
                <a:lnTo>
                  <a:pt x="2396" y="2939"/>
                </a:lnTo>
                <a:lnTo>
                  <a:pt x="2397" y="2939"/>
                </a:lnTo>
                <a:lnTo>
                  <a:pt x="2396" y="2941"/>
                </a:lnTo>
                <a:lnTo>
                  <a:pt x="2396" y="2941"/>
                </a:lnTo>
                <a:lnTo>
                  <a:pt x="2391" y="2944"/>
                </a:lnTo>
                <a:lnTo>
                  <a:pt x="2391" y="2945"/>
                </a:lnTo>
                <a:lnTo>
                  <a:pt x="2389" y="2946"/>
                </a:lnTo>
                <a:lnTo>
                  <a:pt x="2389" y="2946"/>
                </a:lnTo>
                <a:lnTo>
                  <a:pt x="2386" y="2949"/>
                </a:lnTo>
                <a:lnTo>
                  <a:pt x="2386" y="2950"/>
                </a:lnTo>
                <a:lnTo>
                  <a:pt x="2385" y="2952"/>
                </a:lnTo>
                <a:lnTo>
                  <a:pt x="2383" y="2953"/>
                </a:lnTo>
                <a:lnTo>
                  <a:pt x="2382" y="2954"/>
                </a:lnTo>
                <a:lnTo>
                  <a:pt x="2380" y="2956"/>
                </a:lnTo>
                <a:lnTo>
                  <a:pt x="2378" y="2960"/>
                </a:lnTo>
                <a:lnTo>
                  <a:pt x="2376" y="2963"/>
                </a:lnTo>
                <a:lnTo>
                  <a:pt x="2375" y="2964"/>
                </a:lnTo>
                <a:lnTo>
                  <a:pt x="2375" y="2964"/>
                </a:lnTo>
                <a:lnTo>
                  <a:pt x="2374" y="2967"/>
                </a:lnTo>
                <a:lnTo>
                  <a:pt x="2372" y="2970"/>
                </a:lnTo>
                <a:lnTo>
                  <a:pt x="2371" y="2971"/>
                </a:lnTo>
                <a:lnTo>
                  <a:pt x="2371" y="2972"/>
                </a:lnTo>
                <a:lnTo>
                  <a:pt x="2370" y="2971"/>
                </a:lnTo>
                <a:lnTo>
                  <a:pt x="2370" y="2971"/>
                </a:lnTo>
                <a:lnTo>
                  <a:pt x="2370" y="2972"/>
                </a:lnTo>
                <a:lnTo>
                  <a:pt x="2367" y="2971"/>
                </a:lnTo>
                <a:lnTo>
                  <a:pt x="2367" y="2971"/>
                </a:lnTo>
                <a:lnTo>
                  <a:pt x="2365" y="2965"/>
                </a:lnTo>
                <a:lnTo>
                  <a:pt x="2364" y="2964"/>
                </a:lnTo>
                <a:lnTo>
                  <a:pt x="2359" y="2956"/>
                </a:lnTo>
                <a:lnTo>
                  <a:pt x="2359" y="2956"/>
                </a:lnTo>
                <a:lnTo>
                  <a:pt x="2357" y="2954"/>
                </a:lnTo>
                <a:lnTo>
                  <a:pt x="2353" y="2948"/>
                </a:lnTo>
                <a:lnTo>
                  <a:pt x="2349" y="2942"/>
                </a:lnTo>
                <a:lnTo>
                  <a:pt x="2345" y="2937"/>
                </a:lnTo>
                <a:lnTo>
                  <a:pt x="2335" y="2922"/>
                </a:lnTo>
                <a:lnTo>
                  <a:pt x="2330" y="2915"/>
                </a:lnTo>
                <a:lnTo>
                  <a:pt x="2328" y="2913"/>
                </a:lnTo>
                <a:lnTo>
                  <a:pt x="2324" y="2907"/>
                </a:lnTo>
                <a:lnTo>
                  <a:pt x="2322" y="2904"/>
                </a:lnTo>
                <a:lnTo>
                  <a:pt x="2319" y="2900"/>
                </a:lnTo>
                <a:lnTo>
                  <a:pt x="2313" y="2892"/>
                </a:lnTo>
                <a:lnTo>
                  <a:pt x="2304" y="2878"/>
                </a:lnTo>
                <a:lnTo>
                  <a:pt x="2301" y="2874"/>
                </a:lnTo>
                <a:lnTo>
                  <a:pt x="2293" y="2863"/>
                </a:lnTo>
                <a:lnTo>
                  <a:pt x="2287" y="2853"/>
                </a:lnTo>
                <a:lnTo>
                  <a:pt x="2285" y="2852"/>
                </a:lnTo>
                <a:lnTo>
                  <a:pt x="2282" y="2848"/>
                </a:lnTo>
                <a:lnTo>
                  <a:pt x="2270" y="2830"/>
                </a:lnTo>
                <a:lnTo>
                  <a:pt x="2268" y="2827"/>
                </a:lnTo>
                <a:lnTo>
                  <a:pt x="2257" y="2812"/>
                </a:lnTo>
                <a:lnTo>
                  <a:pt x="2255" y="2808"/>
                </a:lnTo>
                <a:lnTo>
                  <a:pt x="2244" y="2822"/>
                </a:lnTo>
                <a:lnTo>
                  <a:pt x="2242" y="2822"/>
                </a:lnTo>
                <a:lnTo>
                  <a:pt x="2240" y="2826"/>
                </a:lnTo>
                <a:lnTo>
                  <a:pt x="2237" y="2829"/>
                </a:lnTo>
                <a:lnTo>
                  <a:pt x="2235" y="2830"/>
                </a:lnTo>
                <a:lnTo>
                  <a:pt x="2219" y="2848"/>
                </a:lnTo>
                <a:lnTo>
                  <a:pt x="2214" y="2855"/>
                </a:lnTo>
                <a:lnTo>
                  <a:pt x="2211" y="2857"/>
                </a:lnTo>
                <a:lnTo>
                  <a:pt x="2203" y="2867"/>
                </a:lnTo>
                <a:lnTo>
                  <a:pt x="2190" y="2882"/>
                </a:lnTo>
                <a:lnTo>
                  <a:pt x="2172" y="2901"/>
                </a:lnTo>
                <a:lnTo>
                  <a:pt x="2170" y="2905"/>
                </a:lnTo>
                <a:lnTo>
                  <a:pt x="2159" y="2916"/>
                </a:lnTo>
                <a:lnTo>
                  <a:pt x="2121" y="2961"/>
                </a:lnTo>
                <a:lnTo>
                  <a:pt x="2104" y="2978"/>
                </a:lnTo>
                <a:lnTo>
                  <a:pt x="2079" y="3005"/>
                </a:lnTo>
                <a:lnTo>
                  <a:pt x="2058" y="3030"/>
                </a:lnTo>
                <a:lnTo>
                  <a:pt x="2052" y="3037"/>
                </a:lnTo>
                <a:lnTo>
                  <a:pt x="2019" y="3073"/>
                </a:lnTo>
                <a:lnTo>
                  <a:pt x="2017" y="3076"/>
                </a:lnTo>
                <a:lnTo>
                  <a:pt x="2017" y="3076"/>
                </a:lnTo>
                <a:lnTo>
                  <a:pt x="2017" y="3076"/>
                </a:lnTo>
                <a:lnTo>
                  <a:pt x="2017" y="3079"/>
                </a:lnTo>
                <a:lnTo>
                  <a:pt x="2000" y="3095"/>
                </a:lnTo>
                <a:lnTo>
                  <a:pt x="1999" y="3098"/>
                </a:lnTo>
                <a:lnTo>
                  <a:pt x="1997" y="3098"/>
                </a:lnTo>
                <a:lnTo>
                  <a:pt x="1997" y="3098"/>
                </a:lnTo>
                <a:lnTo>
                  <a:pt x="1997" y="3098"/>
                </a:lnTo>
                <a:lnTo>
                  <a:pt x="1997" y="3098"/>
                </a:lnTo>
                <a:lnTo>
                  <a:pt x="1996" y="3098"/>
                </a:lnTo>
                <a:lnTo>
                  <a:pt x="1995" y="3098"/>
                </a:lnTo>
                <a:lnTo>
                  <a:pt x="1995" y="3098"/>
                </a:lnTo>
                <a:lnTo>
                  <a:pt x="1993" y="3098"/>
                </a:lnTo>
                <a:lnTo>
                  <a:pt x="1993" y="3098"/>
                </a:lnTo>
                <a:lnTo>
                  <a:pt x="1992" y="3098"/>
                </a:lnTo>
                <a:lnTo>
                  <a:pt x="1992" y="3098"/>
                </a:lnTo>
                <a:lnTo>
                  <a:pt x="1992" y="3098"/>
                </a:lnTo>
                <a:lnTo>
                  <a:pt x="1991" y="3097"/>
                </a:lnTo>
                <a:lnTo>
                  <a:pt x="1991" y="3097"/>
                </a:lnTo>
                <a:lnTo>
                  <a:pt x="1989" y="3095"/>
                </a:lnTo>
                <a:lnTo>
                  <a:pt x="1989" y="3095"/>
                </a:lnTo>
                <a:lnTo>
                  <a:pt x="1988" y="3095"/>
                </a:lnTo>
                <a:lnTo>
                  <a:pt x="1986" y="3097"/>
                </a:lnTo>
                <a:lnTo>
                  <a:pt x="1986" y="3097"/>
                </a:lnTo>
                <a:lnTo>
                  <a:pt x="1985" y="3097"/>
                </a:lnTo>
                <a:lnTo>
                  <a:pt x="1985" y="3097"/>
                </a:lnTo>
                <a:lnTo>
                  <a:pt x="1984" y="3097"/>
                </a:lnTo>
                <a:lnTo>
                  <a:pt x="1984" y="3097"/>
                </a:lnTo>
                <a:lnTo>
                  <a:pt x="1984" y="3097"/>
                </a:lnTo>
                <a:lnTo>
                  <a:pt x="1984" y="3095"/>
                </a:lnTo>
                <a:lnTo>
                  <a:pt x="1982" y="3095"/>
                </a:lnTo>
                <a:lnTo>
                  <a:pt x="1982" y="3095"/>
                </a:lnTo>
                <a:lnTo>
                  <a:pt x="1982" y="3095"/>
                </a:lnTo>
                <a:lnTo>
                  <a:pt x="1982" y="3094"/>
                </a:lnTo>
                <a:lnTo>
                  <a:pt x="1981" y="3094"/>
                </a:lnTo>
                <a:lnTo>
                  <a:pt x="1981" y="3095"/>
                </a:lnTo>
                <a:lnTo>
                  <a:pt x="1980" y="3095"/>
                </a:lnTo>
                <a:lnTo>
                  <a:pt x="1980" y="3095"/>
                </a:lnTo>
                <a:lnTo>
                  <a:pt x="1980" y="3097"/>
                </a:lnTo>
                <a:lnTo>
                  <a:pt x="1980" y="3097"/>
                </a:lnTo>
                <a:lnTo>
                  <a:pt x="1978" y="3098"/>
                </a:lnTo>
                <a:lnTo>
                  <a:pt x="1978" y="3098"/>
                </a:lnTo>
                <a:lnTo>
                  <a:pt x="1977" y="3098"/>
                </a:lnTo>
                <a:lnTo>
                  <a:pt x="1977" y="3098"/>
                </a:lnTo>
                <a:lnTo>
                  <a:pt x="1977" y="3098"/>
                </a:lnTo>
                <a:lnTo>
                  <a:pt x="1977" y="3097"/>
                </a:lnTo>
                <a:lnTo>
                  <a:pt x="1977" y="3097"/>
                </a:lnTo>
                <a:lnTo>
                  <a:pt x="1977" y="3095"/>
                </a:lnTo>
                <a:lnTo>
                  <a:pt x="1975" y="3095"/>
                </a:lnTo>
                <a:lnTo>
                  <a:pt x="1975" y="3095"/>
                </a:lnTo>
                <a:lnTo>
                  <a:pt x="1975" y="3094"/>
                </a:lnTo>
                <a:lnTo>
                  <a:pt x="1974" y="3093"/>
                </a:lnTo>
                <a:lnTo>
                  <a:pt x="1974" y="3093"/>
                </a:lnTo>
                <a:lnTo>
                  <a:pt x="1973" y="3093"/>
                </a:lnTo>
                <a:lnTo>
                  <a:pt x="1973" y="3091"/>
                </a:lnTo>
                <a:lnTo>
                  <a:pt x="1973" y="3091"/>
                </a:lnTo>
                <a:lnTo>
                  <a:pt x="1973" y="3090"/>
                </a:lnTo>
                <a:lnTo>
                  <a:pt x="1973" y="3090"/>
                </a:lnTo>
                <a:lnTo>
                  <a:pt x="1971" y="3090"/>
                </a:lnTo>
                <a:lnTo>
                  <a:pt x="1971" y="3090"/>
                </a:lnTo>
                <a:lnTo>
                  <a:pt x="1970" y="3090"/>
                </a:lnTo>
                <a:lnTo>
                  <a:pt x="1970" y="3090"/>
                </a:lnTo>
                <a:lnTo>
                  <a:pt x="1970" y="3091"/>
                </a:lnTo>
                <a:lnTo>
                  <a:pt x="1969" y="3091"/>
                </a:lnTo>
                <a:lnTo>
                  <a:pt x="1969" y="3091"/>
                </a:lnTo>
                <a:lnTo>
                  <a:pt x="1969" y="3091"/>
                </a:lnTo>
                <a:lnTo>
                  <a:pt x="1967" y="3090"/>
                </a:lnTo>
                <a:lnTo>
                  <a:pt x="1967" y="3090"/>
                </a:lnTo>
                <a:lnTo>
                  <a:pt x="1967" y="3090"/>
                </a:lnTo>
                <a:lnTo>
                  <a:pt x="1967" y="3089"/>
                </a:lnTo>
                <a:lnTo>
                  <a:pt x="1967" y="3089"/>
                </a:lnTo>
                <a:lnTo>
                  <a:pt x="1967" y="3089"/>
                </a:lnTo>
                <a:lnTo>
                  <a:pt x="1966" y="3089"/>
                </a:lnTo>
                <a:lnTo>
                  <a:pt x="1966" y="3089"/>
                </a:lnTo>
                <a:lnTo>
                  <a:pt x="1965" y="3089"/>
                </a:lnTo>
                <a:lnTo>
                  <a:pt x="1965" y="3089"/>
                </a:lnTo>
                <a:lnTo>
                  <a:pt x="1965" y="3087"/>
                </a:lnTo>
                <a:lnTo>
                  <a:pt x="1965" y="3087"/>
                </a:lnTo>
                <a:lnTo>
                  <a:pt x="1965" y="3087"/>
                </a:lnTo>
                <a:lnTo>
                  <a:pt x="1965" y="3086"/>
                </a:lnTo>
                <a:lnTo>
                  <a:pt x="1965" y="3084"/>
                </a:lnTo>
                <a:lnTo>
                  <a:pt x="1965" y="3084"/>
                </a:lnTo>
                <a:lnTo>
                  <a:pt x="1965" y="3084"/>
                </a:lnTo>
                <a:lnTo>
                  <a:pt x="1963" y="3082"/>
                </a:lnTo>
                <a:lnTo>
                  <a:pt x="1963" y="3082"/>
                </a:lnTo>
                <a:lnTo>
                  <a:pt x="1963" y="3080"/>
                </a:lnTo>
                <a:lnTo>
                  <a:pt x="1963" y="3080"/>
                </a:lnTo>
                <a:lnTo>
                  <a:pt x="1962" y="3080"/>
                </a:lnTo>
                <a:lnTo>
                  <a:pt x="1962" y="3080"/>
                </a:lnTo>
                <a:lnTo>
                  <a:pt x="1960" y="3080"/>
                </a:lnTo>
                <a:lnTo>
                  <a:pt x="1960" y="3082"/>
                </a:lnTo>
                <a:lnTo>
                  <a:pt x="1959" y="3082"/>
                </a:lnTo>
                <a:lnTo>
                  <a:pt x="1958" y="3082"/>
                </a:lnTo>
                <a:lnTo>
                  <a:pt x="1958" y="3082"/>
                </a:lnTo>
                <a:lnTo>
                  <a:pt x="1956" y="3082"/>
                </a:lnTo>
                <a:lnTo>
                  <a:pt x="1956" y="3082"/>
                </a:lnTo>
                <a:lnTo>
                  <a:pt x="1956" y="3083"/>
                </a:lnTo>
                <a:lnTo>
                  <a:pt x="1955" y="3084"/>
                </a:lnTo>
                <a:lnTo>
                  <a:pt x="1955" y="3086"/>
                </a:lnTo>
                <a:lnTo>
                  <a:pt x="1954" y="3086"/>
                </a:lnTo>
                <a:lnTo>
                  <a:pt x="1954" y="3087"/>
                </a:lnTo>
                <a:lnTo>
                  <a:pt x="1954" y="3087"/>
                </a:lnTo>
                <a:lnTo>
                  <a:pt x="1952" y="3087"/>
                </a:lnTo>
                <a:lnTo>
                  <a:pt x="1951" y="3087"/>
                </a:lnTo>
                <a:lnTo>
                  <a:pt x="1951" y="3089"/>
                </a:lnTo>
                <a:lnTo>
                  <a:pt x="1949" y="3089"/>
                </a:lnTo>
                <a:lnTo>
                  <a:pt x="1948" y="3089"/>
                </a:lnTo>
                <a:lnTo>
                  <a:pt x="1948" y="3089"/>
                </a:lnTo>
                <a:lnTo>
                  <a:pt x="1948" y="3090"/>
                </a:lnTo>
                <a:lnTo>
                  <a:pt x="1948" y="3090"/>
                </a:lnTo>
                <a:lnTo>
                  <a:pt x="1948" y="3090"/>
                </a:lnTo>
                <a:lnTo>
                  <a:pt x="1948" y="3091"/>
                </a:lnTo>
                <a:lnTo>
                  <a:pt x="1948" y="3093"/>
                </a:lnTo>
                <a:lnTo>
                  <a:pt x="1948" y="3093"/>
                </a:lnTo>
                <a:lnTo>
                  <a:pt x="1947" y="3093"/>
                </a:lnTo>
                <a:lnTo>
                  <a:pt x="1947" y="3093"/>
                </a:lnTo>
                <a:lnTo>
                  <a:pt x="1945" y="3093"/>
                </a:lnTo>
                <a:lnTo>
                  <a:pt x="1945" y="3093"/>
                </a:lnTo>
                <a:lnTo>
                  <a:pt x="1945" y="3093"/>
                </a:lnTo>
                <a:lnTo>
                  <a:pt x="1945" y="3093"/>
                </a:lnTo>
                <a:lnTo>
                  <a:pt x="1944" y="3091"/>
                </a:lnTo>
                <a:lnTo>
                  <a:pt x="1944" y="3091"/>
                </a:lnTo>
                <a:lnTo>
                  <a:pt x="1944" y="3090"/>
                </a:lnTo>
                <a:lnTo>
                  <a:pt x="1944" y="3090"/>
                </a:lnTo>
                <a:lnTo>
                  <a:pt x="1944" y="3089"/>
                </a:lnTo>
                <a:lnTo>
                  <a:pt x="1944" y="3089"/>
                </a:lnTo>
                <a:lnTo>
                  <a:pt x="1943" y="3089"/>
                </a:lnTo>
                <a:lnTo>
                  <a:pt x="1943" y="3089"/>
                </a:lnTo>
                <a:lnTo>
                  <a:pt x="1943" y="3089"/>
                </a:lnTo>
                <a:lnTo>
                  <a:pt x="1941" y="3089"/>
                </a:lnTo>
                <a:lnTo>
                  <a:pt x="1941" y="3089"/>
                </a:lnTo>
                <a:lnTo>
                  <a:pt x="1940" y="3089"/>
                </a:lnTo>
                <a:lnTo>
                  <a:pt x="1939" y="3089"/>
                </a:lnTo>
                <a:lnTo>
                  <a:pt x="1939" y="3089"/>
                </a:lnTo>
                <a:lnTo>
                  <a:pt x="1937" y="3090"/>
                </a:lnTo>
                <a:lnTo>
                  <a:pt x="1937" y="3089"/>
                </a:lnTo>
                <a:lnTo>
                  <a:pt x="1936" y="3089"/>
                </a:lnTo>
                <a:lnTo>
                  <a:pt x="1934" y="3087"/>
                </a:lnTo>
                <a:lnTo>
                  <a:pt x="1934" y="3087"/>
                </a:lnTo>
                <a:lnTo>
                  <a:pt x="1934" y="3086"/>
                </a:lnTo>
                <a:lnTo>
                  <a:pt x="1933" y="3086"/>
                </a:lnTo>
                <a:lnTo>
                  <a:pt x="1932" y="3086"/>
                </a:lnTo>
                <a:lnTo>
                  <a:pt x="1932" y="3086"/>
                </a:lnTo>
                <a:lnTo>
                  <a:pt x="1930" y="3084"/>
                </a:lnTo>
                <a:lnTo>
                  <a:pt x="1930" y="3084"/>
                </a:lnTo>
                <a:lnTo>
                  <a:pt x="1930" y="3083"/>
                </a:lnTo>
                <a:lnTo>
                  <a:pt x="1930" y="3082"/>
                </a:lnTo>
                <a:lnTo>
                  <a:pt x="1930" y="3082"/>
                </a:lnTo>
                <a:lnTo>
                  <a:pt x="1929" y="3082"/>
                </a:lnTo>
                <a:lnTo>
                  <a:pt x="1929" y="3082"/>
                </a:lnTo>
                <a:lnTo>
                  <a:pt x="1928" y="3082"/>
                </a:lnTo>
                <a:lnTo>
                  <a:pt x="1928" y="3082"/>
                </a:lnTo>
                <a:lnTo>
                  <a:pt x="1926" y="3082"/>
                </a:lnTo>
                <a:lnTo>
                  <a:pt x="1926" y="3082"/>
                </a:lnTo>
                <a:lnTo>
                  <a:pt x="1925" y="3082"/>
                </a:lnTo>
                <a:lnTo>
                  <a:pt x="1923" y="3082"/>
                </a:lnTo>
                <a:lnTo>
                  <a:pt x="1923" y="3082"/>
                </a:lnTo>
                <a:lnTo>
                  <a:pt x="1922" y="3082"/>
                </a:lnTo>
                <a:lnTo>
                  <a:pt x="1921" y="3082"/>
                </a:lnTo>
                <a:lnTo>
                  <a:pt x="1921" y="3082"/>
                </a:lnTo>
                <a:lnTo>
                  <a:pt x="1919" y="3083"/>
                </a:lnTo>
                <a:lnTo>
                  <a:pt x="1918" y="3083"/>
                </a:lnTo>
                <a:lnTo>
                  <a:pt x="1918" y="3083"/>
                </a:lnTo>
                <a:lnTo>
                  <a:pt x="1917" y="3083"/>
                </a:lnTo>
                <a:lnTo>
                  <a:pt x="1917" y="3083"/>
                </a:lnTo>
                <a:lnTo>
                  <a:pt x="1915" y="3083"/>
                </a:lnTo>
                <a:lnTo>
                  <a:pt x="1915" y="3083"/>
                </a:lnTo>
                <a:lnTo>
                  <a:pt x="1914" y="3083"/>
                </a:lnTo>
                <a:lnTo>
                  <a:pt x="1914" y="3083"/>
                </a:lnTo>
                <a:lnTo>
                  <a:pt x="1913" y="3083"/>
                </a:lnTo>
                <a:lnTo>
                  <a:pt x="1913" y="3083"/>
                </a:lnTo>
                <a:lnTo>
                  <a:pt x="1911" y="3083"/>
                </a:lnTo>
                <a:lnTo>
                  <a:pt x="1910" y="3084"/>
                </a:lnTo>
                <a:lnTo>
                  <a:pt x="1910" y="3084"/>
                </a:lnTo>
                <a:lnTo>
                  <a:pt x="1908" y="3086"/>
                </a:lnTo>
                <a:lnTo>
                  <a:pt x="1908" y="3087"/>
                </a:lnTo>
                <a:lnTo>
                  <a:pt x="1907" y="3087"/>
                </a:lnTo>
                <a:lnTo>
                  <a:pt x="1907" y="3089"/>
                </a:lnTo>
                <a:lnTo>
                  <a:pt x="1907" y="3089"/>
                </a:lnTo>
                <a:lnTo>
                  <a:pt x="1904" y="3089"/>
                </a:lnTo>
                <a:lnTo>
                  <a:pt x="1904" y="3090"/>
                </a:lnTo>
                <a:lnTo>
                  <a:pt x="1903" y="3090"/>
                </a:lnTo>
                <a:lnTo>
                  <a:pt x="1902" y="3090"/>
                </a:lnTo>
                <a:lnTo>
                  <a:pt x="1899" y="3090"/>
                </a:lnTo>
                <a:lnTo>
                  <a:pt x="1899" y="3089"/>
                </a:lnTo>
                <a:lnTo>
                  <a:pt x="1899" y="3089"/>
                </a:lnTo>
                <a:lnTo>
                  <a:pt x="1897" y="3089"/>
                </a:lnTo>
                <a:lnTo>
                  <a:pt x="1896" y="3089"/>
                </a:lnTo>
                <a:lnTo>
                  <a:pt x="1896" y="3089"/>
                </a:lnTo>
                <a:lnTo>
                  <a:pt x="1895" y="3089"/>
                </a:lnTo>
                <a:lnTo>
                  <a:pt x="1893" y="3089"/>
                </a:lnTo>
                <a:lnTo>
                  <a:pt x="1893" y="3087"/>
                </a:lnTo>
                <a:lnTo>
                  <a:pt x="1892" y="3087"/>
                </a:lnTo>
                <a:lnTo>
                  <a:pt x="1891" y="3087"/>
                </a:lnTo>
                <a:lnTo>
                  <a:pt x="1889" y="3087"/>
                </a:lnTo>
                <a:lnTo>
                  <a:pt x="1889" y="3087"/>
                </a:lnTo>
                <a:lnTo>
                  <a:pt x="1888" y="3089"/>
                </a:lnTo>
                <a:lnTo>
                  <a:pt x="1888" y="3089"/>
                </a:lnTo>
                <a:lnTo>
                  <a:pt x="1888" y="3090"/>
                </a:lnTo>
                <a:lnTo>
                  <a:pt x="1887" y="3090"/>
                </a:lnTo>
                <a:lnTo>
                  <a:pt x="1885" y="3090"/>
                </a:lnTo>
                <a:lnTo>
                  <a:pt x="1885" y="3090"/>
                </a:lnTo>
                <a:lnTo>
                  <a:pt x="1884" y="3090"/>
                </a:lnTo>
                <a:lnTo>
                  <a:pt x="1884" y="3090"/>
                </a:lnTo>
                <a:lnTo>
                  <a:pt x="1882" y="3090"/>
                </a:lnTo>
                <a:lnTo>
                  <a:pt x="1880" y="3090"/>
                </a:lnTo>
                <a:lnTo>
                  <a:pt x="1880" y="3090"/>
                </a:lnTo>
                <a:lnTo>
                  <a:pt x="1878" y="3090"/>
                </a:lnTo>
                <a:lnTo>
                  <a:pt x="1877" y="3090"/>
                </a:lnTo>
                <a:lnTo>
                  <a:pt x="1876" y="3089"/>
                </a:lnTo>
                <a:lnTo>
                  <a:pt x="1876" y="3089"/>
                </a:lnTo>
                <a:lnTo>
                  <a:pt x="1874" y="3089"/>
                </a:lnTo>
                <a:lnTo>
                  <a:pt x="1873" y="3089"/>
                </a:lnTo>
                <a:lnTo>
                  <a:pt x="1873" y="3089"/>
                </a:lnTo>
                <a:lnTo>
                  <a:pt x="1871" y="3089"/>
                </a:lnTo>
                <a:lnTo>
                  <a:pt x="1870" y="3090"/>
                </a:lnTo>
                <a:lnTo>
                  <a:pt x="1869" y="3091"/>
                </a:lnTo>
                <a:lnTo>
                  <a:pt x="1867" y="3091"/>
                </a:lnTo>
                <a:lnTo>
                  <a:pt x="1866" y="3093"/>
                </a:lnTo>
                <a:lnTo>
                  <a:pt x="1866" y="3093"/>
                </a:lnTo>
                <a:lnTo>
                  <a:pt x="1865" y="3094"/>
                </a:lnTo>
                <a:lnTo>
                  <a:pt x="1863" y="3094"/>
                </a:lnTo>
                <a:lnTo>
                  <a:pt x="1863" y="3094"/>
                </a:lnTo>
                <a:lnTo>
                  <a:pt x="1862" y="3095"/>
                </a:lnTo>
                <a:lnTo>
                  <a:pt x="1861" y="3095"/>
                </a:lnTo>
                <a:lnTo>
                  <a:pt x="1859" y="3095"/>
                </a:lnTo>
                <a:lnTo>
                  <a:pt x="1859" y="3097"/>
                </a:lnTo>
                <a:lnTo>
                  <a:pt x="1858" y="3097"/>
                </a:lnTo>
                <a:lnTo>
                  <a:pt x="1855" y="3097"/>
                </a:lnTo>
                <a:lnTo>
                  <a:pt x="1855" y="3095"/>
                </a:lnTo>
                <a:lnTo>
                  <a:pt x="1855" y="3095"/>
                </a:lnTo>
                <a:lnTo>
                  <a:pt x="1854" y="3094"/>
                </a:lnTo>
                <a:lnTo>
                  <a:pt x="1854" y="3094"/>
                </a:lnTo>
                <a:lnTo>
                  <a:pt x="1852" y="3094"/>
                </a:lnTo>
                <a:lnTo>
                  <a:pt x="1852" y="3095"/>
                </a:lnTo>
                <a:lnTo>
                  <a:pt x="1851" y="3095"/>
                </a:lnTo>
                <a:lnTo>
                  <a:pt x="1851" y="3097"/>
                </a:lnTo>
                <a:lnTo>
                  <a:pt x="1850" y="3097"/>
                </a:lnTo>
                <a:lnTo>
                  <a:pt x="1848" y="3097"/>
                </a:lnTo>
                <a:lnTo>
                  <a:pt x="1847" y="3098"/>
                </a:lnTo>
                <a:lnTo>
                  <a:pt x="1845" y="3098"/>
                </a:lnTo>
                <a:lnTo>
                  <a:pt x="1844" y="3098"/>
                </a:lnTo>
                <a:lnTo>
                  <a:pt x="1844" y="3098"/>
                </a:lnTo>
                <a:lnTo>
                  <a:pt x="1843" y="3099"/>
                </a:lnTo>
                <a:lnTo>
                  <a:pt x="1841" y="3099"/>
                </a:lnTo>
                <a:lnTo>
                  <a:pt x="1840" y="3099"/>
                </a:lnTo>
                <a:lnTo>
                  <a:pt x="1839" y="3099"/>
                </a:lnTo>
                <a:lnTo>
                  <a:pt x="1839" y="3099"/>
                </a:lnTo>
                <a:lnTo>
                  <a:pt x="1837" y="3098"/>
                </a:lnTo>
                <a:lnTo>
                  <a:pt x="1836" y="3098"/>
                </a:lnTo>
                <a:lnTo>
                  <a:pt x="1836" y="3097"/>
                </a:lnTo>
                <a:lnTo>
                  <a:pt x="1836" y="3097"/>
                </a:lnTo>
                <a:lnTo>
                  <a:pt x="1836" y="3095"/>
                </a:lnTo>
                <a:lnTo>
                  <a:pt x="1836" y="3095"/>
                </a:lnTo>
                <a:lnTo>
                  <a:pt x="1837" y="3095"/>
                </a:lnTo>
                <a:lnTo>
                  <a:pt x="1837" y="3095"/>
                </a:lnTo>
                <a:lnTo>
                  <a:pt x="1837" y="3095"/>
                </a:lnTo>
                <a:lnTo>
                  <a:pt x="1839" y="3095"/>
                </a:lnTo>
                <a:lnTo>
                  <a:pt x="1839" y="3095"/>
                </a:lnTo>
                <a:lnTo>
                  <a:pt x="1839" y="3095"/>
                </a:lnTo>
                <a:lnTo>
                  <a:pt x="1840" y="3095"/>
                </a:lnTo>
                <a:lnTo>
                  <a:pt x="1840" y="3095"/>
                </a:lnTo>
                <a:lnTo>
                  <a:pt x="1841" y="3095"/>
                </a:lnTo>
                <a:lnTo>
                  <a:pt x="1841" y="3095"/>
                </a:lnTo>
                <a:lnTo>
                  <a:pt x="1841" y="3094"/>
                </a:lnTo>
                <a:lnTo>
                  <a:pt x="1840" y="3094"/>
                </a:lnTo>
                <a:lnTo>
                  <a:pt x="1840" y="3094"/>
                </a:lnTo>
                <a:lnTo>
                  <a:pt x="1839" y="3094"/>
                </a:lnTo>
                <a:lnTo>
                  <a:pt x="1839" y="3093"/>
                </a:lnTo>
                <a:lnTo>
                  <a:pt x="1837" y="3093"/>
                </a:lnTo>
                <a:lnTo>
                  <a:pt x="1836" y="3093"/>
                </a:lnTo>
                <a:lnTo>
                  <a:pt x="1836" y="3093"/>
                </a:lnTo>
                <a:lnTo>
                  <a:pt x="1835" y="3093"/>
                </a:lnTo>
                <a:lnTo>
                  <a:pt x="1835" y="3093"/>
                </a:lnTo>
                <a:lnTo>
                  <a:pt x="1833" y="3093"/>
                </a:lnTo>
                <a:lnTo>
                  <a:pt x="1833" y="3093"/>
                </a:lnTo>
                <a:lnTo>
                  <a:pt x="1832" y="3093"/>
                </a:lnTo>
                <a:lnTo>
                  <a:pt x="1830" y="3093"/>
                </a:lnTo>
                <a:lnTo>
                  <a:pt x="1829" y="3093"/>
                </a:lnTo>
                <a:lnTo>
                  <a:pt x="1828" y="3091"/>
                </a:lnTo>
                <a:lnTo>
                  <a:pt x="1828" y="3091"/>
                </a:lnTo>
                <a:lnTo>
                  <a:pt x="1825" y="3090"/>
                </a:lnTo>
                <a:lnTo>
                  <a:pt x="1824" y="3091"/>
                </a:lnTo>
                <a:lnTo>
                  <a:pt x="1824" y="3091"/>
                </a:lnTo>
                <a:lnTo>
                  <a:pt x="1822" y="3091"/>
                </a:lnTo>
                <a:lnTo>
                  <a:pt x="1821" y="3091"/>
                </a:lnTo>
                <a:lnTo>
                  <a:pt x="1821" y="3091"/>
                </a:lnTo>
                <a:lnTo>
                  <a:pt x="1819" y="3091"/>
                </a:lnTo>
                <a:lnTo>
                  <a:pt x="1819" y="3091"/>
                </a:lnTo>
                <a:lnTo>
                  <a:pt x="1818" y="3091"/>
                </a:lnTo>
                <a:lnTo>
                  <a:pt x="1817" y="3091"/>
                </a:lnTo>
                <a:lnTo>
                  <a:pt x="1815" y="3090"/>
                </a:lnTo>
                <a:lnTo>
                  <a:pt x="1814" y="3090"/>
                </a:lnTo>
                <a:lnTo>
                  <a:pt x="1814" y="3090"/>
                </a:lnTo>
                <a:lnTo>
                  <a:pt x="1813" y="3090"/>
                </a:lnTo>
                <a:lnTo>
                  <a:pt x="1811" y="3090"/>
                </a:lnTo>
                <a:lnTo>
                  <a:pt x="1811" y="3090"/>
                </a:lnTo>
                <a:lnTo>
                  <a:pt x="1811" y="3090"/>
                </a:lnTo>
                <a:lnTo>
                  <a:pt x="1811" y="3090"/>
                </a:lnTo>
                <a:lnTo>
                  <a:pt x="1810" y="3089"/>
                </a:lnTo>
                <a:lnTo>
                  <a:pt x="1809" y="3089"/>
                </a:lnTo>
                <a:lnTo>
                  <a:pt x="1809" y="3087"/>
                </a:lnTo>
                <a:lnTo>
                  <a:pt x="1807" y="3087"/>
                </a:lnTo>
                <a:lnTo>
                  <a:pt x="1807" y="3087"/>
                </a:lnTo>
                <a:lnTo>
                  <a:pt x="1806" y="3087"/>
                </a:lnTo>
                <a:lnTo>
                  <a:pt x="1806" y="3087"/>
                </a:lnTo>
                <a:lnTo>
                  <a:pt x="1804" y="3087"/>
                </a:lnTo>
                <a:lnTo>
                  <a:pt x="1803" y="3087"/>
                </a:lnTo>
                <a:lnTo>
                  <a:pt x="1803" y="3086"/>
                </a:lnTo>
                <a:lnTo>
                  <a:pt x="1802" y="3086"/>
                </a:lnTo>
                <a:lnTo>
                  <a:pt x="1800" y="3086"/>
                </a:lnTo>
                <a:lnTo>
                  <a:pt x="1800" y="3086"/>
                </a:lnTo>
                <a:lnTo>
                  <a:pt x="1799" y="3086"/>
                </a:lnTo>
                <a:lnTo>
                  <a:pt x="1799" y="3087"/>
                </a:lnTo>
                <a:lnTo>
                  <a:pt x="1798" y="3087"/>
                </a:lnTo>
                <a:lnTo>
                  <a:pt x="1796" y="3087"/>
                </a:lnTo>
                <a:lnTo>
                  <a:pt x="1795" y="3087"/>
                </a:lnTo>
                <a:lnTo>
                  <a:pt x="1793" y="3087"/>
                </a:lnTo>
                <a:lnTo>
                  <a:pt x="1792" y="3087"/>
                </a:lnTo>
                <a:lnTo>
                  <a:pt x="1791" y="3087"/>
                </a:lnTo>
                <a:lnTo>
                  <a:pt x="1791" y="3087"/>
                </a:lnTo>
                <a:lnTo>
                  <a:pt x="1788" y="3087"/>
                </a:lnTo>
                <a:lnTo>
                  <a:pt x="1787" y="3087"/>
                </a:lnTo>
                <a:lnTo>
                  <a:pt x="1785" y="3089"/>
                </a:lnTo>
                <a:lnTo>
                  <a:pt x="1784" y="3087"/>
                </a:lnTo>
                <a:lnTo>
                  <a:pt x="1784" y="3087"/>
                </a:lnTo>
                <a:lnTo>
                  <a:pt x="1784" y="3086"/>
                </a:lnTo>
                <a:lnTo>
                  <a:pt x="1784" y="3084"/>
                </a:lnTo>
                <a:lnTo>
                  <a:pt x="1784" y="3084"/>
                </a:lnTo>
                <a:lnTo>
                  <a:pt x="1783" y="3084"/>
                </a:lnTo>
                <a:lnTo>
                  <a:pt x="1781" y="3083"/>
                </a:lnTo>
                <a:lnTo>
                  <a:pt x="1781" y="3083"/>
                </a:lnTo>
                <a:lnTo>
                  <a:pt x="1781" y="3082"/>
                </a:lnTo>
                <a:lnTo>
                  <a:pt x="1780" y="3082"/>
                </a:lnTo>
                <a:lnTo>
                  <a:pt x="1780" y="3082"/>
                </a:lnTo>
                <a:lnTo>
                  <a:pt x="1778" y="3080"/>
                </a:lnTo>
                <a:lnTo>
                  <a:pt x="1778" y="3079"/>
                </a:lnTo>
                <a:lnTo>
                  <a:pt x="1778" y="3079"/>
                </a:lnTo>
                <a:lnTo>
                  <a:pt x="1777" y="3079"/>
                </a:lnTo>
                <a:lnTo>
                  <a:pt x="1777" y="3079"/>
                </a:lnTo>
                <a:lnTo>
                  <a:pt x="1776" y="3079"/>
                </a:lnTo>
                <a:lnTo>
                  <a:pt x="1776" y="3078"/>
                </a:lnTo>
                <a:lnTo>
                  <a:pt x="1773" y="3078"/>
                </a:lnTo>
                <a:lnTo>
                  <a:pt x="1773" y="3079"/>
                </a:lnTo>
                <a:lnTo>
                  <a:pt x="1772" y="3079"/>
                </a:lnTo>
                <a:lnTo>
                  <a:pt x="1772" y="3078"/>
                </a:lnTo>
                <a:lnTo>
                  <a:pt x="1770" y="3078"/>
                </a:lnTo>
                <a:lnTo>
                  <a:pt x="1770" y="3078"/>
                </a:lnTo>
                <a:lnTo>
                  <a:pt x="1769" y="3078"/>
                </a:lnTo>
                <a:lnTo>
                  <a:pt x="1767" y="3078"/>
                </a:lnTo>
                <a:lnTo>
                  <a:pt x="1767" y="3076"/>
                </a:lnTo>
                <a:lnTo>
                  <a:pt x="1766" y="3076"/>
                </a:lnTo>
                <a:lnTo>
                  <a:pt x="1765" y="3076"/>
                </a:lnTo>
                <a:lnTo>
                  <a:pt x="1765" y="3076"/>
                </a:lnTo>
                <a:lnTo>
                  <a:pt x="1763" y="3076"/>
                </a:lnTo>
                <a:lnTo>
                  <a:pt x="1763" y="3075"/>
                </a:lnTo>
                <a:lnTo>
                  <a:pt x="1763" y="3075"/>
                </a:lnTo>
                <a:lnTo>
                  <a:pt x="1763" y="3073"/>
                </a:lnTo>
                <a:lnTo>
                  <a:pt x="1763" y="3073"/>
                </a:lnTo>
                <a:lnTo>
                  <a:pt x="1765" y="3073"/>
                </a:lnTo>
                <a:lnTo>
                  <a:pt x="1765" y="3072"/>
                </a:lnTo>
                <a:lnTo>
                  <a:pt x="1763" y="3072"/>
                </a:lnTo>
                <a:lnTo>
                  <a:pt x="1763" y="3072"/>
                </a:lnTo>
                <a:lnTo>
                  <a:pt x="1762" y="3073"/>
                </a:lnTo>
                <a:lnTo>
                  <a:pt x="1762" y="3073"/>
                </a:lnTo>
                <a:lnTo>
                  <a:pt x="1759" y="3073"/>
                </a:lnTo>
                <a:lnTo>
                  <a:pt x="1759" y="3073"/>
                </a:lnTo>
                <a:lnTo>
                  <a:pt x="1758" y="3073"/>
                </a:lnTo>
                <a:lnTo>
                  <a:pt x="1758" y="3073"/>
                </a:lnTo>
                <a:lnTo>
                  <a:pt x="1757" y="3072"/>
                </a:lnTo>
                <a:lnTo>
                  <a:pt x="1757" y="3072"/>
                </a:lnTo>
                <a:lnTo>
                  <a:pt x="1757" y="3071"/>
                </a:lnTo>
                <a:lnTo>
                  <a:pt x="1755" y="3071"/>
                </a:lnTo>
                <a:lnTo>
                  <a:pt x="1755" y="3069"/>
                </a:lnTo>
                <a:lnTo>
                  <a:pt x="1754" y="3069"/>
                </a:lnTo>
                <a:lnTo>
                  <a:pt x="1754" y="3069"/>
                </a:lnTo>
                <a:lnTo>
                  <a:pt x="1751" y="3069"/>
                </a:lnTo>
                <a:lnTo>
                  <a:pt x="1751" y="3069"/>
                </a:lnTo>
                <a:lnTo>
                  <a:pt x="1750" y="3069"/>
                </a:lnTo>
                <a:lnTo>
                  <a:pt x="1748" y="3069"/>
                </a:lnTo>
                <a:lnTo>
                  <a:pt x="1748" y="3068"/>
                </a:lnTo>
                <a:lnTo>
                  <a:pt x="1747" y="3068"/>
                </a:lnTo>
                <a:lnTo>
                  <a:pt x="1746" y="3068"/>
                </a:lnTo>
                <a:lnTo>
                  <a:pt x="1746" y="3068"/>
                </a:lnTo>
                <a:lnTo>
                  <a:pt x="1743" y="3068"/>
                </a:lnTo>
                <a:lnTo>
                  <a:pt x="1743" y="3068"/>
                </a:lnTo>
                <a:lnTo>
                  <a:pt x="1743" y="3067"/>
                </a:lnTo>
                <a:lnTo>
                  <a:pt x="1741" y="3067"/>
                </a:lnTo>
                <a:lnTo>
                  <a:pt x="1740" y="3065"/>
                </a:lnTo>
                <a:lnTo>
                  <a:pt x="1740" y="3065"/>
                </a:lnTo>
                <a:lnTo>
                  <a:pt x="1739" y="3065"/>
                </a:lnTo>
                <a:lnTo>
                  <a:pt x="1739" y="3065"/>
                </a:lnTo>
                <a:lnTo>
                  <a:pt x="1737" y="3065"/>
                </a:lnTo>
                <a:lnTo>
                  <a:pt x="1737" y="3064"/>
                </a:lnTo>
                <a:lnTo>
                  <a:pt x="1736" y="3064"/>
                </a:lnTo>
                <a:lnTo>
                  <a:pt x="1736" y="3064"/>
                </a:lnTo>
                <a:lnTo>
                  <a:pt x="1735" y="3064"/>
                </a:lnTo>
                <a:lnTo>
                  <a:pt x="1735" y="3064"/>
                </a:lnTo>
                <a:lnTo>
                  <a:pt x="1733" y="3065"/>
                </a:lnTo>
                <a:lnTo>
                  <a:pt x="1732" y="3064"/>
                </a:lnTo>
                <a:lnTo>
                  <a:pt x="1732" y="3064"/>
                </a:lnTo>
                <a:lnTo>
                  <a:pt x="1731" y="3064"/>
                </a:lnTo>
                <a:lnTo>
                  <a:pt x="1731" y="3064"/>
                </a:lnTo>
                <a:lnTo>
                  <a:pt x="1729" y="3064"/>
                </a:lnTo>
                <a:lnTo>
                  <a:pt x="1729" y="3065"/>
                </a:lnTo>
                <a:lnTo>
                  <a:pt x="1728" y="3065"/>
                </a:lnTo>
                <a:lnTo>
                  <a:pt x="1728" y="3065"/>
                </a:lnTo>
                <a:lnTo>
                  <a:pt x="1728" y="3067"/>
                </a:lnTo>
                <a:lnTo>
                  <a:pt x="1728" y="3067"/>
                </a:lnTo>
                <a:lnTo>
                  <a:pt x="1728" y="3067"/>
                </a:lnTo>
                <a:lnTo>
                  <a:pt x="1726" y="3068"/>
                </a:lnTo>
                <a:lnTo>
                  <a:pt x="1726" y="3068"/>
                </a:lnTo>
                <a:lnTo>
                  <a:pt x="1725" y="3068"/>
                </a:lnTo>
                <a:lnTo>
                  <a:pt x="1724" y="3068"/>
                </a:lnTo>
                <a:lnTo>
                  <a:pt x="1722" y="3068"/>
                </a:lnTo>
                <a:lnTo>
                  <a:pt x="1722" y="3067"/>
                </a:lnTo>
                <a:lnTo>
                  <a:pt x="1722" y="3065"/>
                </a:lnTo>
                <a:lnTo>
                  <a:pt x="1722" y="3065"/>
                </a:lnTo>
                <a:lnTo>
                  <a:pt x="1722" y="3057"/>
                </a:lnTo>
                <a:lnTo>
                  <a:pt x="1722" y="3057"/>
                </a:lnTo>
                <a:lnTo>
                  <a:pt x="1722" y="3056"/>
                </a:lnTo>
                <a:lnTo>
                  <a:pt x="1722" y="3056"/>
                </a:lnTo>
                <a:lnTo>
                  <a:pt x="1721" y="3056"/>
                </a:lnTo>
                <a:lnTo>
                  <a:pt x="1721" y="3056"/>
                </a:lnTo>
                <a:lnTo>
                  <a:pt x="1721" y="3056"/>
                </a:lnTo>
                <a:lnTo>
                  <a:pt x="1720" y="3056"/>
                </a:lnTo>
                <a:lnTo>
                  <a:pt x="1720" y="3056"/>
                </a:lnTo>
                <a:lnTo>
                  <a:pt x="1720" y="3056"/>
                </a:lnTo>
                <a:lnTo>
                  <a:pt x="1720" y="3054"/>
                </a:lnTo>
                <a:lnTo>
                  <a:pt x="1720" y="3054"/>
                </a:lnTo>
                <a:lnTo>
                  <a:pt x="1720" y="3054"/>
                </a:lnTo>
                <a:lnTo>
                  <a:pt x="1720" y="3054"/>
                </a:lnTo>
                <a:lnTo>
                  <a:pt x="1720" y="3053"/>
                </a:lnTo>
                <a:lnTo>
                  <a:pt x="1720" y="3053"/>
                </a:lnTo>
                <a:lnTo>
                  <a:pt x="1720" y="3053"/>
                </a:lnTo>
                <a:lnTo>
                  <a:pt x="1720" y="3052"/>
                </a:lnTo>
                <a:lnTo>
                  <a:pt x="1718" y="3052"/>
                </a:lnTo>
                <a:lnTo>
                  <a:pt x="1718" y="3052"/>
                </a:lnTo>
                <a:lnTo>
                  <a:pt x="1718" y="3052"/>
                </a:lnTo>
                <a:lnTo>
                  <a:pt x="1718" y="3052"/>
                </a:lnTo>
                <a:lnTo>
                  <a:pt x="1718" y="3050"/>
                </a:lnTo>
                <a:lnTo>
                  <a:pt x="1718" y="3050"/>
                </a:lnTo>
                <a:lnTo>
                  <a:pt x="1718" y="3049"/>
                </a:lnTo>
                <a:lnTo>
                  <a:pt x="1718" y="3049"/>
                </a:lnTo>
                <a:lnTo>
                  <a:pt x="1718" y="3049"/>
                </a:lnTo>
                <a:lnTo>
                  <a:pt x="1717" y="3049"/>
                </a:lnTo>
                <a:lnTo>
                  <a:pt x="1717" y="3049"/>
                </a:lnTo>
                <a:lnTo>
                  <a:pt x="1715" y="3049"/>
                </a:lnTo>
                <a:lnTo>
                  <a:pt x="1715" y="3049"/>
                </a:lnTo>
                <a:lnTo>
                  <a:pt x="1715" y="3049"/>
                </a:lnTo>
                <a:lnTo>
                  <a:pt x="1714" y="3049"/>
                </a:lnTo>
                <a:lnTo>
                  <a:pt x="1713" y="3049"/>
                </a:lnTo>
                <a:lnTo>
                  <a:pt x="1713" y="3048"/>
                </a:lnTo>
                <a:lnTo>
                  <a:pt x="1713" y="3046"/>
                </a:lnTo>
                <a:lnTo>
                  <a:pt x="1713" y="3046"/>
                </a:lnTo>
                <a:lnTo>
                  <a:pt x="1713" y="3046"/>
                </a:lnTo>
                <a:lnTo>
                  <a:pt x="1713" y="3045"/>
                </a:lnTo>
                <a:lnTo>
                  <a:pt x="1713" y="3045"/>
                </a:lnTo>
                <a:lnTo>
                  <a:pt x="1713" y="3043"/>
                </a:lnTo>
                <a:lnTo>
                  <a:pt x="1713" y="3043"/>
                </a:lnTo>
                <a:lnTo>
                  <a:pt x="1713" y="3043"/>
                </a:lnTo>
                <a:lnTo>
                  <a:pt x="1713" y="3043"/>
                </a:lnTo>
                <a:lnTo>
                  <a:pt x="1711" y="3043"/>
                </a:lnTo>
                <a:lnTo>
                  <a:pt x="1711" y="3042"/>
                </a:lnTo>
                <a:lnTo>
                  <a:pt x="1711" y="3042"/>
                </a:lnTo>
                <a:lnTo>
                  <a:pt x="1711" y="3042"/>
                </a:lnTo>
                <a:lnTo>
                  <a:pt x="1711" y="3041"/>
                </a:lnTo>
                <a:lnTo>
                  <a:pt x="1711" y="3041"/>
                </a:lnTo>
                <a:lnTo>
                  <a:pt x="1710" y="3041"/>
                </a:lnTo>
                <a:lnTo>
                  <a:pt x="1710" y="3041"/>
                </a:lnTo>
                <a:lnTo>
                  <a:pt x="1710" y="3039"/>
                </a:lnTo>
                <a:lnTo>
                  <a:pt x="1710" y="3039"/>
                </a:lnTo>
                <a:lnTo>
                  <a:pt x="1710" y="3039"/>
                </a:lnTo>
                <a:lnTo>
                  <a:pt x="1710" y="3038"/>
                </a:lnTo>
                <a:lnTo>
                  <a:pt x="1710" y="3038"/>
                </a:lnTo>
                <a:lnTo>
                  <a:pt x="1710" y="3038"/>
                </a:lnTo>
                <a:lnTo>
                  <a:pt x="1709" y="3038"/>
                </a:lnTo>
                <a:lnTo>
                  <a:pt x="1709" y="3037"/>
                </a:lnTo>
                <a:lnTo>
                  <a:pt x="1709" y="3037"/>
                </a:lnTo>
                <a:lnTo>
                  <a:pt x="1709" y="3037"/>
                </a:lnTo>
                <a:lnTo>
                  <a:pt x="1707" y="3035"/>
                </a:lnTo>
                <a:lnTo>
                  <a:pt x="1707" y="3035"/>
                </a:lnTo>
                <a:lnTo>
                  <a:pt x="1707" y="3035"/>
                </a:lnTo>
                <a:lnTo>
                  <a:pt x="1707" y="3034"/>
                </a:lnTo>
                <a:lnTo>
                  <a:pt x="1707" y="3034"/>
                </a:lnTo>
                <a:lnTo>
                  <a:pt x="1707" y="3032"/>
                </a:lnTo>
                <a:lnTo>
                  <a:pt x="1707" y="3032"/>
                </a:lnTo>
                <a:lnTo>
                  <a:pt x="1707" y="3032"/>
                </a:lnTo>
                <a:lnTo>
                  <a:pt x="1706" y="3032"/>
                </a:lnTo>
                <a:lnTo>
                  <a:pt x="1706" y="3032"/>
                </a:lnTo>
                <a:lnTo>
                  <a:pt x="1705" y="3032"/>
                </a:lnTo>
                <a:lnTo>
                  <a:pt x="1705" y="3032"/>
                </a:lnTo>
                <a:lnTo>
                  <a:pt x="1705" y="3032"/>
                </a:lnTo>
                <a:lnTo>
                  <a:pt x="1705" y="3032"/>
                </a:lnTo>
                <a:lnTo>
                  <a:pt x="1705" y="3031"/>
                </a:lnTo>
                <a:lnTo>
                  <a:pt x="1705" y="3031"/>
                </a:lnTo>
                <a:lnTo>
                  <a:pt x="1705" y="3030"/>
                </a:lnTo>
                <a:lnTo>
                  <a:pt x="1705" y="3030"/>
                </a:lnTo>
                <a:lnTo>
                  <a:pt x="1705" y="3030"/>
                </a:lnTo>
                <a:lnTo>
                  <a:pt x="1705" y="3028"/>
                </a:lnTo>
                <a:lnTo>
                  <a:pt x="1706" y="3028"/>
                </a:lnTo>
                <a:lnTo>
                  <a:pt x="1706" y="3028"/>
                </a:lnTo>
                <a:lnTo>
                  <a:pt x="1706" y="3027"/>
                </a:lnTo>
                <a:lnTo>
                  <a:pt x="1705" y="3027"/>
                </a:lnTo>
                <a:lnTo>
                  <a:pt x="1705" y="3027"/>
                </a:lnTo>
                <a:lnTo>
                  <a:pt x="1705" y="3027"/>
                </a:lnTo>
                <a:lnTo>
                  <a:pt x="1705" y="3027"/>
                </a:lnTo>
                <a:lnTo>
                  <a:pt x="1705" y="3027"/>
                </a:lnTo>
                <a:lnTo>
                  <a:pt x="1703" y="3027"/>
                </a:lnTo>
                <a:lnTo>
                  <a:pt x="1703" y="3027"/>
                </a:lnTo>
                <a:lnTo>
                  <a:pt x="1702" y="3027"/>
                </a:lnTo>
                <a:lnTo>
                  <a:pt x="1702" y="3027"/>
                </a:lnTo>
                <a:lnTo>
                  <a:pt x="1702" y="3027"/>
                </a:lnTo>
                <a:lnTo>
                  <a:pt x="1702" y="3027"/>
                </a:lnTo>
                <a:lnTo>
                  <a:pt x="1700" y="3027"/>
                </a:lnTo>
                <a:lnTo>
                  <a:pt x="1700" y="3026"/>
                </a:lnTo>
                <a:lnTo>
                  <a:pt x="1702" y="3026"/>
                </a:lnTo>
                <a:lnTo>
                  <a:pt x="1702" y="3026"/>
                </a:lnTo>
                <a:lnTo>
                  <a:pt x="1702" y="3024"/>
                </a:lnTo>
                <a:lnTo>
                  <a:pt x="1702" y="3024"/>
                </a:lnTo>
                <a:lnTo>
                  <a:pt x="1702" y="3024"/>
                </a:lnTo>
                <a:lnTo>
                  <a:pt x="1702" y="3023"/>
                </a:lnTo>
                <a:lnTo>
                  <a:pt x="1702" y="3023"/>
                </a:lnTo>
                <a:lnTo>
                  <a:pt x="1702" y="3022"/>
                </a:lnTo>
                <a:lnTo>
                  <a:pt x="1702" y="3022"/>
                </a:lnTo>
                <a:lnTo>
                  <a:pt x="1700" y="3022"/>
                </a:lnTo>
                <a:lnTo>
                  <a:pt x="1699" y="3022"/>
                </a:lnTo>
                <a:lnTo>
                  <a:pt x="1699" y="3022"/>
                </a:lnTo>
                <a:lnTo>
                  <a:pt x="1699" y="3020"/>
                </a:lnTo>
                <a:lnTo>
                  <a:pt x="1699" y="3020"/>
                </a:lnTo>
                <a:lnTo>
                  <a:pt x="1699" y="3019"/>
                </a:lnTo>
                <a:lnTo>
                  <a:pt x="1699" y="3019"/>
                </a:lnTo>
                <a:lnTo>
                  <a:pt x="1699" y="3019"/>
                </a:lnTo>
                <a:lnTo>
                  <a:pt x="1699" y="3017"/>
                </a:lnTo>
                <a:lnTo>
                  <a:pt x="1699" y="3017"/>
                </a:lnTo>
                <a:lnTo>
                  <a:pt x="1698" y="3017"/>
                </a:lnTo>
                <a:lnTo>
                  <a:pt x="1698" y="3017"/>
                </a:lnTo>
                <a:lnTo>
                  <a:pt x="1696" y="3017"/>
                </a:lnTo>
                <a:lnTo>
                  <a:pt x="1696" y="3016"/>
                </a:lnTo>
                <a:lnTo>
                  <a:pt x="1695" y="3016"/>
                </a:lnTo>
                <a:lnTo>
                  <a:pt x="1695" y="3016"/>
                </a:lnTo>
                <a:lnTo>
                  <a:pt x="1695" y="3015"/>
                </a:lnTo>
                <a:lnTo>
                  <a:pt x="1695" y="3015"/>
                </a:lnTo>
                <a:lnTo>
                  <a:pt x="1696" y="3013"/>
                </a:lnTo>
                <a:lnTo>
                  <a:pt x="1696" y="3013"/>
                </a:lnTo>
                <a:lnTo>
                  <a:pt x="1696" y="3013"/>
                </a:lnTo>
                <a:lnTo>
                  <a:pt x="1696" y="3013"/>
                </a:lnTo>
                <a:lnTo>
                  <a:pt x="1696" y="3012"/>
                </a:lnTo>
                <a:lnTo>
                  <a:pt x="1696" y="3012"/>
                </a:lnTo>
                <a:lnTo>
                  <a:pt x="1696" y="3011"/>
                </a:lnTo>
                <a:lnTo>
                  <a:pt x="1696" y="3011"/>
                </a:lnTo>
                <a:lnTo>
                  <a:pt x="1696" y="3011"/>
                </a:lnTo>
                <a:lnTo>
                  <a:pt x="1696" y="3009"/>
                </a:lnTo>
                <a:lnTo>
                  <a:pt x="1696" y="3009"/>
                </a:lnTo>
                <a:lnTo>
                  <a:pt x="1695" y="3008"/>
                </a:lnTo>
                <a:lnTo>
                  <a:pt x="1695" y="3008"/>
                </a:lnTo>
                <a:lnTo>
                  <a:pt x="1695" y="3008"/>
                </a:lnTo>
                <a:lnTo>
                  <a:pt x="1695" y="3006"/>
                </a:lnTo>
                <a:lnTo>
                  <a:pt x="1695" y="3006"/>
                </a:lnTo>
                <a:lnTo>
                  <a:pt x="1695" y="3005"/>
                </a:lnTo>
                <a:lnTo>
                  <a:pt x="1695" y="3005"/>
                </a:lnTo>
                <a:lnTo>
                  <a:pt x="1695" y="3005"/>
                </a:lnTo>
                <a:lnTo>
                  <a:pt x="1695" y="3004"/>
                </a:lnTo>
                <a:lnTo>
                  <a:pt x="1695" y="3004"/>
                </a:lnTo>
                <a:lnTo>
                  <a:pt x="1694" y="3002"/>
                </a:lnTo>
                <a:lnTo>
                  <a:pt x="1694" y="3002"/>
                </a:lnTo>
                <a:lnTo>
                  <a:pt x="1694" y="3002"/>
                </a:lnTo>
                <a:lnTo>
                  <a:pt x="1694" y="3002"/>
                </a:lnTo>
                <a:lnTo>
                  <a:pt x="1692" y="3002"/>
                </a:lnTo>
                <a:lnTo>
                  <a:pt x="1692" y="3002"/>
                </a:lnTo>
                <a:lnTo>
                  <a:pt x="1691" y="3002"/>
                </a:lnTo>
                <a:lnTo>
                  <a:pt x="1691" y="3001"/>
                </a:lnTo>
                <a:lnTo>
                  <a:pt x="1691" y="3001"/>
                </a:lnTo>
                <a:lnTo>
                  <a:pt x="1691" y="3000"/>
                </a:lnTo>
                <a:lnTo>
                  <a:pt x="1692" y="3000"/>
                </a:lnTo>
                <a:lnTo>
                  <a:pt x="1692" y="3000"/>
                </a:lnTo>
                <a:lnTo>
                  <a:pt x="1692" y="3000"/>
                </a:lnTo>
                <a:lnTo>
                  <a:pt x="1692" y="2998"/>
                </a:lnTo>
                <a:lnTo>
                  <a:pt x="1694" y="2998"/>
                </a:lnTo>
                <a:lnTo>
                  <a:pt x="1694" y="2997"/>
                </a:lnTo>
                <a:lnTo>
                  <a:pt x="1694" y="2997"/>
                </a:lnTo>
                <a:lnTo>
                  <a:pt x="1694" y="2997"/>
                </a:lnTo>
                <a:lnTo>
                  <a:pt x="1694" y="2996"/>
                </a:lnTo>
                <a:lnTo>
                  <a:pt x="1694" y="2996"/>
                </a:lnTo>
                <a:lnTo>
                  <a:pt x="1694" y="2994"/>
                </a:lnTo>
                <a:lnTo>
                  <a:pt x="1694" y="2994"/>
                </a:lnTo>
                <a:lnTo>
                  <a:pt x="1694" y="2994"/>
                </a:lnTo>
                <a:lnTo>
                  <a:pt x="1694" y="2994"/>
                </a:lnTo>
                <a:lnTo>
                  <a:pt x="1695" y="2994"/>
                </a:lnTo>
                <a:lnTo>
                  <a:pt x="1695" y="2994"/>
                </a:lnTo>
                <a:lnTo>
                  <a:pt x="1696" y="2994"/>
                </a:lnTo>
                <a:lnTo>
                  <a:pt x="1696" y="2993"/>
                </a:lnTo>
                <a:lnTo>
                  <a:pt x="1696" y="2993"/>
                </a:lnTo>
                <a:lnTo>
                  <a:pt x="1696" y="2991"/>
                </a:lnTo>
                <a:lnTo>
                  <a:pt x="1696" y="2991"/>
                </a:lnTo>
                <a:lnTo>
                  <a:pt x="1696" y="2991"/>
                </a:lnTo>
                <a:lnTo>
                  <a:pt x="1696" y="2990"/>
                </a:lnTo>
                <a:lnTo>
                  <a:pt x="1696" y="2990"/>
                </a:lnTo>
                <a:lnTo>
                  <a:pt x="1695" y="2989"/>
                </a:lnTo>
                <a:lnTo>
                  <a:pt x="1695" y="2989"/>
                </a:lnTo>
                <a:lnTo>
                  <a:pt x="1695" y="2989"/>
                </a:lnTo>
                <a:lnTo>
                  <a:pt x="1695" y="2989"/>
                </a:lnTo>
                <a:lnTo>
                  <a:pt x="1695" y="2987"/>
                </a:lnTo>
                <a:lnTo>
                  <a:pt x="1695" y="2987"/>
                </a:lnTo>
                <a:lnTo>
                  <a:pt x="1695" y="2986"/>
                </a:lnTo>
                <a:lnTo>
                  <a:pt x="1694" y="2986"/>
                </a:lnTo>
                <a:lnTo>
                  <a:pt x="1694" y="2986"/>
                </a:lnTo>
                <a:lnTo>
                  <a:pt x="1694" y="2985"/>
                </a:lnTo>
                <a:lnTo>
                  <a:pt x="1694" y="2985"/>
                </a:lnTo>
                <a:lnTo>
                  <a:pt x="1694" y="2983"/>
                </a:lnTo>
                <a:lnTo>
                  <a:pt x="1694" y="2983"/>
                </a:lnTo>
                <a:lnTo>
                  <a:pt x="1694" y="2983"/>
                </a:lnTo>
                <a:lnTo>
                  <a:pt x="1694" y="2983"/>
                </a:lnTo>
                <a:lnTo>
                  <a:pt x="1692" y="2982"/>
                </a:lnTo>
                <a:lnTo>
                  <a:pt x="1692" y="2982"/>
                </a:lnTo>
                <a:lnTo>
                  <a:pt x="1692" y="2980"/>
                </a:lnTo>
                <a:lnTo>
                  <a:pt x="1692" y="2980"/>
                </a:lnTo>
                <a:lnTo>
                  <a:pt x="1692" y="2980"/>
                </a:lnTo>
                <a:lnTo>
                  <a:pt x="1691" y="2980"/>
                </a:lnTo>
                <a:lnTo>
                  <a:pt x="1691" y="2979"/>
                </a:lnTo>
                <a:lnTo>
                  <a:pt x="1691" y="2979"/>
                </a:lnTo>
                <a:lnTo>
                  <a:pt x="1691" y="2978"/>
                </a:lnTo>
                <a:lnTo>
                  <a:pt x="1691" y="2978"/>
                </a:lnTo>
                <a:lnTo>
                  <a:pt x="1689" y="2978"/>
                </a:lnTo>
                <a:lnTo>
                  <a:pt x="1689" y="2978"/>
                </a:lnTo>
                <a:lnTo>
                  <a:pt x="1689" y="2976"/>
                </a:lnTo>
                <a:lnTo>
                  <a:pt x="1689" y="2976"/>
                </a:lnTo>
                <a:lnTo>
                  <a:pt x="1689" y="2975"/>
                </a:lnTo>
                <a:lnTo>
                  <a:pt x="1689" y="2975"/>
                </a:lnTo>
                <a:lnTo>
                  <a:pt x="1689" y="2975"/>
                </a:lnTo>
                <a:lnTo>
                  <a:pt x="1689" y="2974"/>
                </a:lnTo>
                <a:lnTo>
                  <a:pt x="1688" y="2974"/>
                </a:lnTo>
                <a:lnTo>
                  <a:pt x="1688" y="2972"/>
                </a:lnTo>
                <a:lnTo>
                  <a:pt x="1688" y="2972"/>
                </a:lnTo>
                <a:lnTo>
                  <a:pt x="1688" y="2972"/>
                </a:lnTo>
                <a:lnTo>
                  <a:pt x="1688" y="2971"/>
                </a:lnTo>
                <a:lnTo>
                  <a:pt x="1688" y="2971"/>
                </a:lnTo>
                <a:lnTo>
                  <a:pt x="1688" y="2971"/>
                </a:lnTo>
                <a:lnTo>
                  <a:pt x="1687" y="2971"/>
                </a:lnTo>
                <a:lnTo>
                  <a:pt x="1687" y="2970"/>
                </a:lnTo>
                <a:lnTo>
                  <a:pt x="1687" y="2970"/>
                </a:lnTo>
                <a:lnTo>
                  <a:pt x="1687" y="2970"/>
                </a:lnTo>
                <a:lnTo>
                  <a:pt x="1687" y="2968"/>
                </a:lnTo>
                <a:lnTo>
                  <a:pt x="1685" y="2968"/>
                </a:lnTo>
                <a:lnTo>
                  <a:pt x="1685" y="2968"/>
                </a:lnTo>
                <a:lnTo>
                  <a:pt x="1685" y="2967"/>
                </a:lnTo>
                <a:lnTo>
                  <a:pt x="1685" y="2967"/>
                </a:lnTo>
                <a:lnTo>
                  <a:pt x="1685" y="2967"/>
                </a:lnTo>
                <a:lnTo>
                  <a:pt x="1685" y="2965"/>
                </a:lnTo>
                <a:lnTo>
                  <a:pt x="1685" y="2965"/>
                </a:lnTo>
                <a:lnTo>
                  <a:pt x="1685" y="2964"/>
                </a:lnTo>
                <a:lnTo>
                  <a:pt x="1684" y="2964"/>
                </a:lnTo>
                <a:lnTo>
                  <a:pt x="1684" y="2964"/>
                </a:lnTo>
                <a:lnTo>
                  <a:pt x="1684" y="2963"/>
                </a:lnTo>
                <a:lnTo>
                  <a:pt x="1684" y="2963"/>
                </a:lnTo>
                <a:lnTo>
                  <a:pt x="1684" y="2961"/>
                </a:lnTo>
                <a:lnTo>
                  <a:pt x="1683" y="2961"/>
                </a:lnTo>
                <a:lnTo>
                  <a:pt x="1683" y="2960"/>
                </a:lnTo>
                <a:lnTo>
                  <a:pt x="1683" y="2960"/>
                </a:lnTo>
                <a:lnTo>
                  <a:pt x="1683" y="2959"/>
                </a:lnTo>
                <a:lnTo>
                  <a:pt x="1683" y="2959"/>
                </a:lnTo>
                <a:lnTo>
                  <a:pt x="1681" y="2957"/>
                </a:lnTo>
                <a:lnTo>
                  <a:pt x="1681" y="2957"/>
                </a:lnTo>
                <a:lnTo>
                  <a:pt x="1681" y="2956"/>
                </a:lnTo>
                <a:lnTo>
                  <a:pt x="1681" y="2956"/>
                </a:lnTo>
                <a:lnTo>
                  <a:pt x="1680" y="2956"/>
                </a:lnTo>
                <a:lnTo>
                  <a:pt x="1680" y="2954"/>
                </a:lnTo>
                <a:lnTo>
                  <a:pt x="1680" y="2954"/>
                </a:lnTo>
                <a:lnTo>
                  <a:pt x="1680" y="2953"/>
                </a:lnTo>
                <a:lnTo>
                  <a:pt x="1680" y="2953"/>
                </a:lnTo>
                <a:lnTo>
                  <a:pt x="1680" y="2953"/>
                </a:lnTo>
                <a:lnTo>
                  <a:pt x="1680" y="2953"/>
                </a:lnTo>
                <a:lnTo>
                  <a:pt x="1680" y="2952"/>
                </a:lnTo>
                <a:lnTo>
                  <a:pt x="1680" y="2952"/>
                </a:lnTo>
                <a:lnTo>
                  <a:pt x="1680" y="2950"/>
                </a:lnTo>
                <a:lnTo>
                  <a:pt x="1680" y="2950"/>
                </a:lnTo>
                <a:lnTo>
                  <a:pt x="1680" y="2950"/>
                </a:lnTo>
                <a:lnTo>
                  <a:pt x="1679" y="2950"/>
                </a:lnTo>
                <a:lnTo>
                  <a:pt x="1679" y="2949"/>
                </a:lnTo>
                <a:lnTo>
                  <a:pt x="1679" y="2949"/>
                </a:lnTo>
                <a:lnTo>
                  <a:pt x="1679" y="2948"/>
                </a:lnTo>
                <a:lnTo>
                  <a:pt x="1679" y="2948"/>
                </a:lnTo>
                <a:lnTo>
                  <a:pt x="1677" y="2948"/>
                </a:lnTo>
                <a:lnTo>
                  <a:pt x="1677" y="2948"/>
                </a:lnTo>
                <a:lnTo>
                  <a:pt x="1677" y="2946"/>
                </a:lnTo>
                <a:lnTo>
                  <a:pt x="1677" y="2946"/>
                </a:lnTo>
                <a:lnTo>
                  <a:pt x="1677" y="2946"/>
                </a:lnTo>
                <a:lnTo>
                  <a:pt x="1677" y="2945"/>
                </a:lnTo>
                <a:lnTo>
                  <a:pt x="1677" y="2945"/>
                </a:lnTo>
                <a:lnTo>
                  <a:pt x="1677" y="2945"/>
                </a:lnTo>
                <a:lnTo>
                  <a:pt x="1677" y="2944"/>
                </a:lnTo>
                <a:lnTo>
                  <a:pt x="1677" y="2944"/>
                </a:lnTo>
                <a:lnTo>
                  <a:pt x="1677" y="2942"/>
                </a:lnTo>
                <a:lnTo>
                  <a:pt x="1676" y="2942"/>
                </a:lnTo>
                <a:lnTo>
                  <a:pt x="1676" y="2942"/>
                </a:lnTo>
                <a:lnTo>
                  <a:pt x="1674" y="2942"/>
                </a:lnTo>
                <a:lnTo>
                  <a:pt x="1674" y="2942"/>
                </a:lnTo>
                <a:lnTo>
                  <a:pt x="1674" y="2941"/>
                </a:lnTo>
                <a:lnTo>
                  <a:pt x="1673" y="2941"/>
                </a:lnTo>
                <a:lnTo>
                  <a:pt x="1673" y="2939"/>
                </a:lnTo>
                <a:lnTo>
                  <a:pt x="1673" y="2939"/>
                </a:lnTo>
                <a:lnTo>
                  <a:pt x="1673" y="2939"/>
                </a:lnTo>
                <a:lnTo>
                  <a:pt x="1672" y="2939"/>
                </a:lnTo>
                <a:lnTo>
                  <a:pt x="1672" y="2939"/>
                </a:lnTo>
                <a:lnTo>
                  <a:pt x="1672" y="2939"/>
                </a:lnTo>
                <a:lnTo>
                  <a:pt x="1672" y="2938"/>
                </a:lnTo>
                <a:lnTo>
                  <a:pt x="1672" y="2938"/>
                </a:lnTo>
                <a:lnTo>
                  <a:pt x="1672" y="2937"/>
                </a:lnTo>
                <a:lnTo>
                  <a:pt x="1672" y="2937"/>
                </a:lnTo>
                <a:lnTo>
                  <a:pt x="1672" y="2937"/>
                </a:lnTo>
                <a:lnTo>
                  <a:pt x="1672" y="2935"/>
                </a:lnTo>
                <a:lnTo>
                  <a:pt x="1672" y="2935"/>
                </a:lnTo>
                <a:lnTo>
                  <a:pt x="1670" y="2935"/>
                </a:lnTo>
                <a:lnTo>
                  <a:pt x="1670" y="2934"/>
                </a:lnTo>
                <a:lnTo>
                  <a:pt x="1670" y="2934"/>
                </a:lnTo>
                <a:lnTo>
                  <a:pt x="1670" y="2934"/>
                </a:lnTo>
                <a:lnTo>
                  <a:pt x="1670" y="2934"/>
                </a:lnTo>
                <a:lnTo>
                  <a:pt x="1670" y="2933"/>
                </a:lnTo>
                <a:lnTo>
                  <a:pt x="1670" y="2933"/>
                </a:lnTo>
                <a:lnTo>
                  <a:pt x="1670" y="2931"/>
                </a:lnTo>
                <a:lnTo>
                  <a:pt x="1670" y="2931"/>
                </a:lnTo>
                <a:lnTo>
                  <a:pt x="1669" y="2931"/>
                </a:lnTo>
                <a:lnTo>
                  <a:pt x="1669" y="2930"/>
                </a:lnTo>
                <a:lnTo>
                  <a:pt x="1669" y="2930"/>
                </a:lnTo>
                <a:lnTo>
                  <a:pt x="1669" y="2928"/>
                </a:lnTo>
                <a:lnTo>
                  <a:pt x="1669" y="2928"/>
                </a:lnTo>
                <a:lnTo>
                  <a:pt x="1669" y="2927"/>
                </a:lnTo>
                <a:lnTo>
                  <a:pt x="1669" y="2927"/>
                </a:lnTo>
                <a:lnTo>
                  <a:pt x="1668" y="2926"/>
                </a:lnTo>
                <a:lnTo>
                  <a:pt x="1668" y="2926"/>
                </a:lnTo>
                <a:lnTo>
                  <a:pt x="1668" y="2924"/>
                </a:lnTo>
                <a:lnTo>
                  <a:pt x="1668" y="2924"/>
                </a:lnTo>
                <a:lnTo>
                  <a:pt x="1666" y="2923"/>
                </a:lnTo>
                <a:lnTo>
                  <a:pt x="1666" y="2922"/>
                </a:lnTo>
                <a:lnTo>
                  <a:pt x="1666" y="2922"/>
                </a:lnTo>
                <a:lnTo>
                  <a:pt x="1666" y="2920"/>
                </a:lnTo>
                <a:lnTo>
                  <a:pt x="1666" y="2920"/>
                </a:lnTo>
                <a:lnTo>
                  <a:pt x="1665" y="2920"/>
                </a:lnTo>
                <a:lnTo>
                  <a:pt x="1665" y="2920"/>
                </a:lnTo>
                <a:lnTo>
                  <a:pt x="1665" y="2919"/>
                </a:lnTo>
                <a:lnTo>
                  <a:pt x="1665" y="2919"/>
                </a:lnTo>
                <a:lnTo>
                  <a:pt x="1665" y="2918"/>
                </a:lnTo>
                <a:lnTo>
                  <a:pt x="1665" y="2918"/>
                </a:lnTo>
                <a:lnTo>
                  <a:pt x="1665" y="2918"/>
                </a:lnTo>
                <a:lnTo>
                  <a:pt x="1665" y="2916"/>
                </a:lnTo>
                <a:lnTo>
                  <a:pt x="1663" y="2915"/>
                </a:lnTo>
                <a:lnTo>
                  <a:pt x="1663" y="2915"/>
                </a:lnTo>
                <a:lnTo>
                  <a:pt x="1663" y="2915"/>
                </a:lnTo>
                <a:lnTo>
                  <a:pt x="1662" y="2915"/>
                </a:lnTo>
                <a:lnTo>
                  <a:pt x="1662" y="2915"/>
                </a:lnTo>
                <a:lnTo>
                  <a:pt x="1661" y="2915"/>
                </a:lnTo>
                <a:lnTo>
                  <a:pt x="1661" y="2913"/>
                </a:lnTo>
                <a:lnTo>
                  <a:pt x="1661" y="2913"/>
                </a:lnTo>
                <a:lnTo>
                  <a:pt x="1661" y="2912"/>
                </a:lnTo>
                <a:lnTo>
                  <a:pt x="1661" y="2912"/>
                </a:lnTo>
                <a:lnTo>
                  <a:pt x="1661" y="2912"/>
                </a:lnTo>
                <a:lnTo>
                  <a:pt x="1661" y="2912"/>
                </a:lnTo>
                <a:lnTo>
                  <a:pt x="1661" y="2911"/>
                </a:lnTo>
                <a:lnTo>
                  <a:pt x="1661" y="2911"/>
                </a:lnTo>
                <a:lnTo>
                  <a:pt x="1661" y="2909"/>
                </a:lnTo>
                <a:lnTo>
                  <a:pt x="1661" y="2909"/>
                </a:lnTo>
                <a:lnTo>
                  <a:pt x="1659" y="2909"/>
                </a:lnTo>
                <a:lnTo>
                  <a:pt x="1659" y="2909"/>
                </a:lnTo>
                <a:lnTo>
                  <a:pt x="1659" y="2908"/>
                </a:lnTo>
                <a:lnTo>
                  <a:pt x="1659" y="2908"/>
                </a:lnTo>
                <a:lnTo>
                  <a:pt x="1659" y="2908"/>
                </a:lnTo>
                <a:lnTo>
                  <a:pt x="1659" y="2907"/>
                </a:lnTo>
                <a:lnTo>
                  <a:pt x="1658" y="2907"/>
                </a:lnTo>
                <a:lnTo>
                  <a:pt x="1658" y="2907"/>
                </a:lnTo>
                <a:lnTo>
                  <a:pt x="1658" y="2907"/>
                </a:lnTo>
                <a:lnTo>
                  <a:pt x="1658" y="2905"/>
                </a:lnTo>
                <a:lnTo>
                  <a:pt x="1658" y="2905"/>
                </a:lnTo>
                <a:lnTo>
                  <a:pt x="1658" y="2905"/>
                </a:lnTo>
                <a:lnTo>
                  <a:pt x="1659" y="2905"/>
                </a:lnTo>
                <a:lnTo>
                  <a:pt x="1659" y="2905"/>
                </a:lnTo>
                <a:lnTo>
                  <a:pt x="1659" y="2904"/>
                </a:lnTo>
                <a:lnTo>
                  <a:pt x="1661" y="2904"/>
                </a:lnTo>
                <a:lnTo>
                  <a:pt x="1661" y="2904"/>
                </a:lnTo>
                <a:lnTo>
                  <a:pt x="1661" y="2904"/>
                </a:lnTo>
                <a:lnTo>
                  <a:pt x="1661" y="2904"/>
                </a:lnTo>
                <a:lnTo>
                  <a:pt x="1661" y="2902"/>
                </a:lnTo>
                <a:lnTo>
                  <a:pt x="1661" y="2902"/>
                </a:lnTo>
                <a:lnTo>
                  <a:pt x="1659" y="2902"/>
                </a:lnTo>
                <a:lnTo>
                  <a:pt x="1659" y="2901"/>
                </a:lnTo>
                <a:lnTo>
                  <a:pt x="1659" y="2901"/>
                </a:lnTo>
                <a:lnTo>
                  <a:pt x="1659" y="2901"/>
                </a:lnTo>
                <a:lnTo>
                  <a:pt x="1658" y="2901"/>
                </a:lnTo>
                <a:lnTo>
                  <a:pt x="1658" y="2901"/>
                </a:lnTo>
                <a:lnTo>
                  <a:pt x="1658" y="2901"/>
                </a:lnTo>
                <a:lnTo>
                  <a:pt x="1657" y="2901"/>
                </a:lnTo>
                <a:lnTo>
                  <a:pt x="1657" y="2901"/>
                </a:lnTo>
                <a:lnTo>
                  <a:pt x="1655" y="2901"/>
                </a:lnTo>
                <a:lnTo>
                  <a:pt x="1655" y="2900"/>
                </a:lnTo>
                <a:lnTo>
                  <a:pt x="1655" y="2900"/>
                </a:lnTo>
                <a:lnTo>
                  <a:pt x="1655" y="2900"/>
                </a:lnTo>
                <a:lnTo>
                  <a:pt x="1655" y="2900"/>
                </a:lnTo>
                <a:lnTo>
                  <a:pt x="1655" y="2898"/>
                </a:lnTo>
                <a:lnTo>
                  <a:pt x="1655" y="2898"/>
                </a:lnTo>
                <a:lnTo>
                  <a:pt x="1655" y="2898"/>
                </a:lnTo>
                <a:lnTo>
                  <a:pt x="1655" y="2898"/>
                </a:lnTo>
                <a:lnTo>
                  <a:pt x="1655" y="2897"/>
                </a:lnTo>
                <a:lnTo>
                  <a:pt x="1655" y="2897"/>
                </a:lnTo>
                <a:lnTo>
                  <a:pt x="1654" y="2896"/>
                </a:lnTo>
                <a:lnTo>
                  <a:pt x="1654" y="2896"/>
                </a:lnTo>
                <a:lnTo>
                  <a:pt x="1654" y="2896"/>
                </a:lnTo>
                <a:lnTo>
                  <a:pt x="1654" y="2894"/>
                </a:lnTo>
                <a:lnTo>
                  <a:pt x="1654" y="2894"/>
                </a:lnTo>
                <a:lnTo>
                  <a:pt x="1654" y="2893"/>
                </a:lnTo>
                <a:lnTo>
                  <a:pt x="1654" y="2893"/>
                </a:lnTo>
                <a:lnTo>
                  <a:pt x="1654" y="2893"/>
                </a:lnTo>
                <a:lnTo>
                  <a:pt x="1654" y="2892"/>
                </a:lnTo>
                <a:lnTo>
                  <a:pt x="1654" y="2892"/>
                </a:lnTo>
                <a:lnTo>
                  <a:pt x="1653" y="2890"/>
                </a:lnTo>
                <a:lnTo>
                  <a:pt x="1653" y="2890"/>
                </a:lnTo>
                <a:lnTo>
                  <a:pt x="1653" y="2889"/>
                </a:lnTo>
                <a:lnTo>
                  <a:pt x="1653" y="2887"/>
                </a:lnTo>
                <a:lnTo>
                  <a:pt x="1653" y="2887"/>
                </a:lnTo>
                <a:lnTo>
                  <a:pt x="1653" y="2887"/>
                </a:lnTo>
                <a:lnTo>
                  <a:pt x="1653" y="2887"/>
                </a:lnTo>
                <a:lnTo>
                  <a:pt x="1651" y="2886"/>
                </a:lnTo>
                <a:lnTo>
                  <a:pt x="1651" y="2886"/>
                </a:lnTo>
                <a:lnTo>
                  <a:pt x="1651" y="2886"/>
                </a:lnTo>
                <a:lnTo>
                  <a:pt x="1651" y="2885"/>
                </a:lnTo>
                <a:lnTo>
                  <a:pt x="1651" y="2885"/>
                </a:lnTo>
                <a:lnTo>
                  <a:pt x="1651" y="2885"/>
                </a:lnTo>
                <a:lnTo>
                  <a:pt x="1651" y="2883"/>
                </a:lnTo>
                <a:lnTo>
                  <a:pt x="1651" y="2883"/>
                </a:lnTo>
                <a:lnTo>
                  <a:pt x="1651" y="2882"/>
                </a:lnTo>
                <a:lnTo>
                  <a:pt x="1651" y="2882"/>
                </a:lnTo>
                <a:lnTo>
                  <a:pt x="1650" y="2882"/>
                </a:lnTo>
                <a:lnTo>
                  <a:pt x="1650" y="2882"/>
                </a:lnTo>
                <a:lnTo>
                  <a:pt x="1650" y="2882"/>
                </a:lnTo>
                <a:lnTo>
                  <a:pt x="1650" y="2882"/>
                </a:lnTo>
                <a:lnTo>
                  <a:pt x="1648" y="2882"/>
                </a:lnTo>
                <a:lnTo>
                  <a:pt x="1648" y="2882"/>
                </a:lnTo>
                <a:lnTo>
                  <a:pt x="1647" y="2882"/>
                </a:lnTo>
                <a:lnTo>
                  <a:pt x="1647" y="2881"/>
                </a:lnTo>
                <a:lnTo>
                  <a:pt x="1647" y="2881"/>
                </a:lnTo>
                <a:lnTo>
                  <a:pt x="1646" y="2879"/>
                </a:lnTo>
                <a:lnTo>
                  <a:pt x="1646" y="2879"/>
                </a:lnTo>
                <a:lnTo>
                  <a:pt x="1646" y="2879"/>
                </a:lnTo>
                <a:lnTo>
                  <a:pt x="1646" y="2879"/>
                </a:lnTo>
                <a:lnTo>
                  <a:pt x="1646" y="2878"/>
                </a:lnTo>
                <a:lnTo>
                  <a:pt x="1646" y="2878"/>
                </a:lnTo>
                <a:lnTo>
                  <a:pt x="1644" y="2877"/>
                </a:lnTo>
                <a:lnTo>
                  <a:pt x="1644" y="2877"/>
                </a:lnTo>
                <a:lnTo>
                  <a:pt x="1644" y="2877"/>
                </a:lnTo>
                <a:lnTo>
                  <a:pt x="1644" y="2877"/>
                </a:lnTo>
                <a:lnTo>
                  <a:pt x="1643" y="2877"/>
                </a:lnTo>
                <a:lnTo>
                  <a:pt x="1643" y="2875"/>
                </a:lnTo>
                <a:lnTo>
                  <a:pt x="1642" y="2875"/>
                </a:lnTo>
                <a:lnTo>
                  <a:pt x="1642" y="2875"/>
                </a:lnTo>
                <a:lnTo>
                  <a:pt x="1642" y="2874"/>
                </a:lnTo>
                <a:lnTo>
                  <a:pt x="1642" y="2874"/>
                </a:lnTo>
                <a:lnTo>
                  <a:pt x="1642" y="2874"/>
                </a:lnTo>
                <a:lnTo>
                  <a:pt x="1642" y="2872"/>
                </a:lnTo>
                <a:lnTo>
                  <a:pt x="1642" y="2872"/>
                </a:lnTo>
                <a:lnTo>
                  <a:pt x="1642" y="2871"/>
                </a:lnTo>
                <a:lnTo>
                  <a:pt x="1642" y="2871"/>
                </a:lnTo>
                <a:lnTo>
                  <a:pt x="1642" y="2871"/>
                </a:lnTo>
                <a:lnTo>
                  <a:pt x="1640" y="2870"/>
                </a:lnTo>
                <a:lnTo>
                  <a:pt x="1640" y="2870"/>
                </a:lnTo>
                <a:lnTo>
                  <a:pt x="1640" y="2868"/>
                </a:lnTo>
                <a:lnTo>
                  <a:pt x="1640" y="2868"/>
                </a:lnTo>
                <a:lnTo>
                  <a:pt x="1640" y="2868"/>
                </a:lnTo>
                <a:lnTo>
                  <a:pt x="1640" y="2867"/>
                </a:lnTo>
                <a:lnTo>
                  <a:pt x="1640" y="2867"/>
                </a:lnTo>
                <a:lnTo>
                  <a:pt x="1640" y="2866"/>
                </a:lnTo>
                <a:lnTo>
                  <a:pt x="1640" y="2866"/>
                </a:lnTo>
                <a:lnTo>
                  <a:pt x="1640" y="2864"/>
                </a:lnTo>
                <a:lnTo>
                  <a:pt x="1640" y="2864"/>
                </a:lnTo>
                <a:lnTo>
                  <a:pt x="1639" y="2864"/>
                </a:lnTo>
                <a:lnTo>
                  <a:pt x="1639" y="2863"/>
                </a:lnTo>
                <a:lnTo>
                  <a:pt x="1639" y="2863"/>
                </a:lnTo>
                <a:lnTo>
                  <a:pt x="1639" y="2863"/>
                </a:lnTo>
                <a:lnTo>
                  <a:pt x="1639" y="2861"/>
                </a:lnTo>
                <a:lnTo>
                  <a:pt x="1639" y="2861"/>
                </a:lnTo>
                <a:lnTo>
                  <a:pt x="1639" y="2860"/>
                </a:lnTo>
                <a:lnTo>
                  <a:pt x="1639" y="2860"/>
                </a:lnTo>
                <a:lnTo>
                  <a:pt x="1639" y="2860"/>
                </a:lnTo>
                <a:lnTo>
                  <a:pt x="1639" y="2859"/>
                </a:lnTo>
                <a:lnTo>
                  <a:pt x="1637" y="2859"/>
                </a:lnTo>
                <a:lnTo>
                  <a:pt x="1637" y="2859"/>
                </a:lnTo>
                <a:lnTo>
                  <a:pt x="1637" y="2857"/>
                </a:lnTo>
                <a:lnTo>
                  <a:pt x="1637" y="2857"/>
                </a:lnTo>
                <a:lnTo>
                  <a:pt x="1637" y="2857"/>
                </a:lnTo>
                <a:lnTo>
                  <a:pt x="1637" y="2856"/>
                </a:lnTo>
                <a:lnTo>
                  <a:pt x="1637" y="2856"/>
                </a:lnTo>
                <a:lnTo>
                  <a:pt x="1637" y="2855"/>
                </a:lnTo>
                <a:lnTo>
                  <a:pt x="1637" y="2855"/>
                </a:lnTo>
                <a:lnTo>
                  <a:pt x="1636" y="2855"/>
                </a:lnTo>
                <a:lnTo>
                  <a:pt x="1636" y="2855"/>
                </a:lnTo>
                <a:lnTo>
                  <a:pt x="1636" y="2853"/>
                </a:lnTo>
                <a:lnTo>
                  <a:pt x="1636" y="2853"/>
                </a:lnTo>
                <a:lnTo>
                  <a:pt x="1636" y="2852"/>
                </a:lnTo>
                <a:lnTo>
                  <a:pt x="1636" y="2852"/>
                </a:lnTo>
                <a:lnTo>
                  <a:pt x="1635" y="2852"/>
                </a:lnTo>
                <a:lnTo>
                  <a:pt x="1635" y="2852"/>
                </a:lnTo>
                <a:lnTo>
                  <a:pt x="1633" y="2852"/>
                </a:lnTo>
                <a:lnTo>
                  <a:pt x="1633" y="2852"/>
                </a:lnTo>
                <a:lnTo>
                  <a:pt x="1633" y="2852"/>
                </a:lnTo>
                <a:lnTo>
                  <a:pt x="1632" y="2852"/>
                </a:lnTo>
                <a:lnTo>
                  <a:pt x="1632" y="2852"/>
                </a:lnTo>
                <a:lnTo>
                  <a:pt x="1632" y="2852"/>
                </a:lnTo>
                <a:lnTo>
                  <a:pt x="1631" y="2852"/>
                </a:lnTo>
                <a:lnTo>
                  <a:pt x="1631" y="2852"/>
                </a:lnTo>
                <a:lnTo>
                  <a:pt x="1631" y="2852"/>
                </a:lnTo>
                <a:lnTo>
                  <a:pt x="1629" y="2852"/>
                </a:lnTo>
                <a:lnTo>
                  <a:pt x="1629" y="2852"/>
                </a:lnTo>
                <a:lnTo>
                  <a:pt x="1628" y="2852"/>
                </a:lnTo>
                <a:lnTo>
                  <a:pt x="1628" y="2852"/>
                </a:lnTo>
                <a:lnTo>
                  <a:pt x="1628" y="2852"/>
                </a:lnTo>
                <a:lnTo>
                  <a:pt x="1628" y="2851"/>
                </a:lnTo>
                <a:lnTo>
                  <a:pt x="1627" y="2851"/>
                </a:lnTo>
                <a:lnTo>
                  <a:pt x="1627" y="2851"/>
                </a:lnTo>
                <a:lnTo>
                  <a:pt x="1627" y="2849"/>
                </a:lnTo>
                <a:lnTo>
                  <a:pt x="1625" y="2849"/>
                </a:lnTo>
                <a:lnTo>
                  <a:pt x="1625" y="2849"/>
                </a:lnTo>
                <a:lnTo>
                  <a:pt x="1625" y="2848"/>
                </a:lnTo>
                <a:lnTo>
                  <a:pt x="1625" y="2848"/>
                </a:lnTo>
                <a:lnTo>
                  <a:pt x="1624" y="2848"/>
                </a:lnTo>
                <a:lnTo>
                  <a:pt x="1624" y="2848"/>
                </a:lnTo>
                <a:lnTo>
                  <a:pt x="1622" y="2848"/>
                </a:lnTo>
                <a:lnTo>
                  <a:pt x="1622" y="2848"/>
                </a:lnTo>
                <a:lnTo>
                  <a:pt x="1622" y="2846"/>
                </a:lnTo>
                <a:lnTo>
                  <a:pt x="1621" y="2846"/>
                </a:lnTo>
                <a:lnTo>
                  <a:pt x="1621" y="2845"/>
                </a:lnTo>
                <a:lnTo>
                  <a:pt x="1621" y="2845"/>
                </a:lnTo>
                <a:lnTo>
                  <a:pt x="1620" y="2844"/>
                </a:lnTo>
                <a:lnTo>
                  <a:pt x="1620" y="2844"/>
                </a:lnTo>
                <a:lnTo>
                  <a:pt x="1620" y="2844"/>
                </a:lnTo>
                <a:lnTo>
                  <a:pt x="1618" y="2844"/>
                </a:lnTo>
                <a:lnTo>
                  <a:pt x="1618" y="2844"/>
                </a:lnTo>
                <a:lnTo>
                  <a:pt x="1617" y="2844"/>
                </a:lnTo>
                <a:lnTo>
                  <a:pt x="1617" y="2844"/>
                </a:lnTo>
                <a:lnTo>
                  <a:pt x="1617" y="2844"/>
                </a:lnTo>
                <a:lnTo>
                  <a:pt x="1617" y="2844"/>
                </a:lnTo>
                <a:lnTo>
                  <a:pt x="1617" y="2842"/>
                </a:lnTo>
                <a:lnTo>
                  <a:pt x="1617" y="2842"/>
                </a:lnTo>
                <a:lnTo>
                  <a:pt x="1616" y="2841"/>
                </a:lnTo>
                <a:lnTo>
                  <a:pt x="1616" y="2841"/>
                </a:lnTo>
                <a:lnTo>
                  <a:pt x="1616" y="2841"/>
                </a:lnTo>
                <a:lnTo>
                  <a:pt x="1616" y="2840"/>
                </a:lnTo>
                <a:lnTo>
                  <a:pt x="1616" y="2840"/>
                </a:lnTo>
                <a:lnTo>
                  <a:pt x="1616" y="2838"/>
                </a:lnTo>
                <a:lnTo>
                  <a:pt x="1616" y="2838"/>
                </a:lnTo>
                <a:lnTo>
                  <a:pt x="1616" y="2838"/>
                </a:lnTo>
                <a:lnTo>
                  <a:pt x="1616" y="2837"/>
                </a:lnTo>
                <a:lnTo>
                  <a:pt x="1614" y="2837"/>
                </a:lnTo>
                <a:lnTo>
                  <a:pt x="1614" y="2835"/>
                </a:lnTo>
                <a:lnTo>
                  <a:pt x="1614" y="2835"/>
                </a:lnTo>
                <a:lnTo>
                  <a:pt x="1614" y="2834"/>
                </a:lnTo>
                <a:lnTo>
                  <a:pt x="1614" y="2834"/>
                </a:lnTo>
                <a:lnTo>
                  <a:pt x="1614" y="2833"/>
                </a:lnTo>
                <a:lnTo>
                  <a:pt x="1614" y="2833"/>
                </a:lnTo>
                <a:lnTo>
                  <a:pt x="1614" y="2833"/>
                </a:lnTo>
                <a:lnTo>
                  <a:pt x="1614" y="2833"/>
                </a:lnTo>
                <a:lnTo>
                  <a:pt x="1614" y="2831"/>
                </a:lnTo>
                <a:lnTo>
                  <a:pt x="1613" y="2830"/>
                </a:lnTo>
                <a:lnTo>
                  <a:pt x="1613" y="2830"/>
                </a:lnTo>
                <a:lnTo>
                  <a:pt x="1613" y="2830"/>
                </a:lnTo>
                <a:lnTo>
                  <a:pt x="1613" y="2829"/>
                </a:lnTo>
                <a:lnTo>
                  <a:pt x="1613" y="2827"/>
                </a:lnTo>
                <a:lnTo>
                  <a:pt x="1613" y="2827"/>
                </a:lnTo>
                <a:lnTo>
                  <a:pt x="1613" y="2827"/>
                </a:lnTo>
                <a:lnTo>
                  <a:pt x="1611" y="2827"/>
                </a:lnTo>
                <a:lnTo>
                  <a:pt x="1611" y="2826"/>
                </a:lnTo>
                <a:lnTo>
                  <a:pt x="1611" y="2826"/>
                </a:lnTo>
                <a:lnTo>
                  <a:pt x="1611" y="2826"/>
                </a:lnTo>
                <a:lnTo>
                  <a:pt x="1610" y="2826"/>
                </a:lnTo>
                <a:lnTo>
                  <a:pt x="1610" y="2826"/>
                </a:lnTo>
                <a:lnTo>
                  <a:pt x="1609" y="2826"/>
                </a:lnTo>
                <a:lnTo>
                  <a:pt x="1609" y="2826"/>
                </a:lnTo>
                <a:lnTo>
                  <a:pt x="1609" y="2826"/>
                </a:lnTo>
                <a:lnTo>
                  <a:pt x="1607" y="2826"/>
                </a:lnTo>
                <a:lnTo>
                  <a:pt x="1607" y="2826"/>
                </a:lnTo>
                <a:lnTo>
                  <a:pt x="1607" y="2826"/>
                </a:lnTo>
                <a:lnTo>
                  <a:pt x="1606" y="2825"/>
                </a:lnTo>
                <a:lnTo>
                  <a:pt x="1606" y="2825"/>
                </a:lnTo>
                <a:lnTo>
                  <a:pt x="1606" y="2823"/>
                </a:lnTo>
                <a:lnTo>
                  <a:pt x="1606" y="2823"/>
                </a:lnTo>
                <a:lnTo>
                  <a:pt x="1606" y="2823"/>
                </a:lnTo>
                <a:lnTo>
                  <a:pt x="1605" y="2822"/>
                </a:lnTo>
                <a:lnTo>
                  <a:pt x="1605" y="2822"/>
                </a:lnTo>
                <a:lnTo>
                  <a:pt x="1603" y="2822"/>
                </a:lnTo>
                <a:lnTo>
                  <a:pt x="1603" y="2820"/>
                </a:lnTo>
                <a:lnTo>
                  <a:pt x="1603" y="2820"/>
                </a:lnTo>
                <a:lnTo>
                  <a:pt x="1602" y="2820"/>
                </a:lnTo>
                <a:lnTo>
                  <a:pt x="1602" y="2820"/>
                </a:lnTo>
                <a:lnTo>
                  <a:pt x="1601" y="2820"/>
                </a:lnTo>
                <a:lnTo>
                  <a:pt x="1601" y="2820"/>
                </a:lnTo>
                <a:lnTo>
                  <a:pt x="1601" y="2820"/>
                </a:lnTo>
                <a:lnTo>
                  <a:pt x="1599" y="2820"/>
                </a:lnTo>
                <a:lnTo>
                  <a:pt x="1599" y="2820"/>
                </a:lnTo>
                <a:lnTo>
                  <a:pt x="1598" y="2820"/>
                </a:lnTo>
                <a:lnTo>
                  <a:pt x="1598" y="2820"/>
                </a:lnTo>
                <a:lnTo>
                  <a:pt x="1598" y="2819"/>
                </a:lnTo>
                <a:lnTo>
                  <a:pt x="1598" y="2819"/>
                </a:lnTo>
                <a:lnTo>
                  <a:pt x="1596" y="2819"/>
                </a:lnTo>
                <a:lnTo>
                  <a:pt x="1596" y="2819"/>
                </a:lnTo>
                <a:lnTo>
                  <a:pt x="1595" y="2819"/>
                </a:lnTo>
                <a:lnTo>
                  <a:pt x="1595" y="2819"/>
                </a:lnTo>
                <a:lnTo>
                  <a:pt x="1595" y="2819"/>
                </a:lnTo>
                <a:lnTo>
                  <a:pt x="1595" y="2819"/>
                </a:lnTo>
                <a:lnTo>
                  <a:pt x="1594" y="2818"/>
                </a:lnTo>
                <a:lnTo>
                  <a:pt x="1592" y="2818"/>
                </a:lnTo>
                <a:lnTo>
                  <a:pt x="1592" y="2818"/>
                </a:lnTo>
                <a:lnTo>
                  <a:pt x="1592" y="2816"/>
                </a:lnTo>
                <a:lnTo>
                  <a:pt x="1591" y="2816"/>
                </a:lnTo>
                <a:lnTo>
                  <a:pt x="1591" y="2816"/>
                </a:lnTo>
                <a:lnTo>
                  <a:pt x="1590" y="2816"/>
                </a:lnTo>
                <a:lnTo>
                  <a:pt x="1590" y="2816"/>
                </a:lnTo>
                <a:lnTo>
                  <a:pt x="1590" y="2816"/>
                </a:lnTo>
                <a:lnTo>
                  <a:pt x="1590" y="2816"/>
                </a:lnTo>
                <a:lnTo>
                  <a:pt x="1590" y="2815"/>
                </a:lnTo>
                <a:lnTo>
                  <a:pt x="1588" y="2815"/>
                </a:lnTo>
                <a:lnTo>
                  <a:pt x="1588" y="2814"/>
                </a:lnTo>
                <a:lnTo>
                  <a:pt x="1588" y="2814"/>
                </a:lnTo>
                <a:lnTo>
                  <a:pt x="1587" y="2814"/>
                </a:lnTo>
                <a:lnTo>
                  <a:pt x="1587" y="2814"/>
                </a:lnTo>
                <a:lnTo>
                  <a:pt x="1587" y="2814"/>
                </a:lnTo>
                <a:lnTo>
                  <a:pt x="1585" y="2814"/>
                </a:lnTo>
                <a:lnTo>
                  <a:pt x="1585" y="2814"/>
                </a:lnTo>
                <a:lnTo>
                  <a:pt x="1584" y="2814"/>
                </a:lnTo>
                <a:lnTo>
                  <a:pt x="1584" y="2814"/>
                </a:lnTo>
                <a:lnTo>
                  <a:pt x="1584" y="2814"/>
                </a:lnTo>
                <a:lnTo>
                  <a:pt x="1583" y="2814"/>
                </a:lnTo>
                <a:lnTo>
                  <a:pt x="1583" y="2814"/>
                </a:lnTo>
                <a:lnTo>
                  <a:pt x="1581" y="2814"/>
                </a:lnTo>
                <a:lnTo>
                  <a:pt x="1581" y="2814"/>
                </a:lnTo>
                <a:lnTo>
                  <a:pt x="1581" y="2814"/>
                </a:lnTo>
                <a:lnTo>
                  <a:pt x="1579" y="2812"/>
                </a:lnTo>
                <a:lnTo>
                  <a:pt x="1579" y="2812"/>
                </a:lnTo>
                <a:lnTo>
                  <a:pt x="1579" y="2811"/>
                </a:lnTo>
                <a:lnTo>
                  <a:pt x="1577" y="2811"/>
                </a:lnTo>
                <a:lnTo>
                  <a:pt x="1577" y="2811"/>
                </a:lnTo>
                <a:lnTo>
                  <a:pt x="1577" y="2811"/>
                </a:lnTo>
                <a:lnTo>
                  <a:pt x="1576" y="2811"/>
                </a:lnTo>
                <a:lnTo>
                  <a:pt x="1576" y="2809"/>
                </a:lnTo>
                <a:lnTo>
                  <a:pt x="1576" y="2809"/>
                </a:lnTo>
                <a:lnTo>
                  <a:pt x="1576" y="2809"/>
                </a:lnTo>
                <a:lnTo>
                  <a:pt x="1576" y="2808"/>
                </a:lnTo>
                <a:lnTo>
                  <a:pt x="1576" y="2808"/>
                </a:lnTo>
                <a:lnTo>
                  <a:pt x="1576" y="2808"/>
                </a:lnTo>
                <a:lnTo>
                  <a:pt x="1576" y="2807"/>
                </a:lnTo>
                <a:lnTo>
                  <a:pt x="1576" y="2807"/>
                </a:lnTo>
                <a:lnTo>
                  <a:pt x="1576" y="2805"/>
                </a:lnTo>
                <a:lnTo>
                  <a:pt x="1576" y="2805"/>
                </a:lnTo>
                <a:lnTo>
                  <a:pt x="1575" y="2805"/>
                </a:lnTo>
                <a:lnTo>
                  <a:pt x="1575" y="2805"/>
                </a:lnTo>
                <a:lnTo>
                  <a:pt x="1573" y="2805"/>
                </a:lnTo>
                <a:lnTo>
                  <a:pt x="1573" y="2805"/>
                </a:lnTo>
                <a:lnTo>
                  <a:pt x="1573" y="2804"/>
                </a:lnTo>
                <a:lnTo>
                  <a:pt x="1573" y="2804"/>
                </a:lnTo>
                <a:lnTo>
                  <a:pt x="1573" y="2803"/>
                </a:lnTo>
                <a:lnTo>
                  <a:pt x="1573" y="2803"/>
                </a:lnTo>
                <a:lnTo>
                  <a:pt x="1573" y="2803"/>
                </a:lnTo>
                <a:lnTo>
                  <a:pt x="1573" y="2801"/>
                </a:lnTo>
                <a:lnTo>
                  <a:pt x="1573" y="2801"/>
                </a:lnTo>
                <a:lnTo>
                  <a:pt x="1575" y="2801"/>
                </a:lnTo>
                <a:lnTo>
                  <a:pt x="1575" y="2800"/>
                </a:lnTo>
                <a:lnTo>
                  <a:pt x="1575" y="2800"/>
                </a:lnTo>
                <a:lnTo>
                  <a:pt x="1575" y="2800"/>
                </a:lnTo>
                <a:lnTo>
                  <a:pt x="1573" y="2800"/>
                </a:lnTo>
                <a:lnTo>
                  <a:pt x="1573" y="2799"/>
                </a:lnTo>
                <a:lnTo>
                  <a:pt x="1573" y="2799"/>
                </a:lnTo>
                <a:lnTo>
                  <a:pt x="1573" y="2799"/>
                </a:lnTo>
                <a:lnTo>
                  <a:pt x="1572" y="2799"/>
                </a:lnTo>
                <a:lnTo>
                  <a:pt x="1572" y="2799"/>
                </a:lnTo>
                <a:lnTo>
                  <a:pt x="1570" y="2799"/>
                </a:lnTo>
                <a:lnTo>
                  <a:pt x="1570" y="2797"/>
                </a:lnTo>
                <a:lnTo>
                  <a:pt x="1570" y="2797"/>
                </a:lnTo>
                <a:lnTo>
                  <a:pt x="1570" y="2797"/>
                </a:lnTo>
                <a:lnTo>
                  <a:pt x="1569" y="2797"/>
                </a:lnTo>
                <a:lnTo>
                  <a:pt x="1569" y="2796"/>
                </a:lnTo>
                <a:lnTo>
                  <a:pt x="1569" y="2796"/>
                </a:lnTo>
                <a:lnTo>
                  <a:pt x="1569" y="2794"/>
                </a:lnTo>
                <a:lnTo>
                  <a:pt x="1569" y="2794"/>
                </a:lnTo>
                <a:lnTo>
                  <a:pt x="1569" y="2794"/>
                </a:lnTo>
                <a:lnTo>
                  <a:pt x="1568" y="2794"/>
                </a:lnTo>
                <a:lnTo>
                  <a:pt x="1568" y="2794"/>
                </a:lnTo>
                <a:lnTo>
                  <a:pt x="1568" y="2794"/>
                </a:lnTo>
                <a:lnTo>
                  <a:pt x="1566" y="2794"/>
                </a:lnTo>
                <a:lnTo>
                  <a:pt x="1566" y="2794"/>
                </a:lnTo>
                <a:lnTo>
                  <a:pt x="1565" y="2794"/>
                </a:lnTo>
                <a:lnTo>
                  <a:pt x="1565" y="2794"/>
                </a:lnTo>
                <a:lnTo>
                  <a:pt x="1565" y="2793"/>
                </a:lnTo>
                <a:lnTo>
                  <a:pt x="1565" y="2793"/>
                </a:lnTo>
                <a:lnTo>
                  <a:pt x="1565" y="2792"/>
                </a:lnTo>
                <a:lnTo>
                  <a:pt x="1565" y="2792"/>
                </a:lnTo>
                <a:lnTo>
                  <a:pt x="1565" y="2792"/>
                </a:lnTo>
                <a:lnTo>
                  <a:pt x="1564" y="2792"/>
                </a:lnTo>
                <a:lnTo>
                  <a:pt x="1564" y="2790"/>
                </a:lnTo>
                <a:lnTo>
                  <a:pt x="1564" y="2790"/>
                </a:lnTo>
                <a:lnTo>
                  <a:pt x="1562" y="2789"/>
                </a:lnTo>
                <a:lnTo>
                  <a:pt x="1562" y="2789"/>
                </a:lnTo>
                <a:lnTo>
                  <a:pt x="1562" y="2790"/>
                </a:lnTo>
                <a:lnTo>
                  <a:pt x="1562" y="2790"/>
                </a:lnTo>
                <a:lnTo>
                  <a:pt x="1561" y="2790"/>
                </a:lnTo>
                <a:lnTo>
                  <a:pt x="1561" y="2790"/>
                </a:lnTo>
                <a:lnTo>
                  <a:pt x="1561" y="2790"/>
                </a:lnTo>
                <a:lnTo>
                  <a:pt x="1561" y="2789"/>
                </a:lnTo>
                <a:lnTo>
                  <a:pt x="1561" y="2789"/>
                </a:lnTo>
                <a:lnTo>
                  <a:pt x="1561" y="2789"/>
                </a:lnTo>
                <a:lnTo>
                  <a:pt x="1561" y="2788"/>
                </a:lnTo>
                <a:lnTo>
                  <a:pt x="1561" y="2788"/>
                </a:lnTo>
                <a:lnTo>
                  <a:pt x="1561" y="2788"/>
                </a:lnTo>
                <a:lnTo>
                  <a:pt x="1559" y="2786"/>
                </a:lnTo>
                <a:lnTo>
                  <a:pt x="1559" y="2786"/>
                </a:lnTo>
                <a:lnTo>
                  <a:pt x="1559" y="2786"/>
                </a:lnTo>
                <a:lnTo>
                  <a:pt x="1559" y="2786"/>
                </a:lnTo>
                <a:lnTo>
                  <a:pt x="1559" y="2786"/>
                </a:lnTo>
                <a:lnTo>
                  <a:pt x="1559" y="2785"/>
                </a:lnTo>
                <a:lnTo>
                  <a:pt x="1559" y="2785"/>
                </a:lnTo>
                <a:lnTo>
                  <a:pt x="1559" y="2783"/>
                </a:lnTo>
                <a:lnTo>
                  <a:pt x="1559" y="2783"/>
                </a:lnTo>
                <a:lnTo>
                  <a:pt x="1559" y="2783"/>
                </a:lnTo>
                <a:lnTo>
                  <a:pt x="1559" y="2782"/>
                </a:lnTo>
                <a:lnTo>
                  <a:pt x="1559" y="2782"/>
                </a:lnTo>
                <a:lnTo>
                  <a:pt x="1559" y="2781"/>
                </a:lnTo>
                <a:lnTo>
                  <a:pt x="1559" y="2781"/>
                </a:lnTo>
                <a:lnTo>
                  <a:pt x="1559" y="2781"/>
                </a:lnTo>
                <a:lnTo>
                  <a:pt x="1558" y="2781"/>
                </a:lnTo>
                <a:lnTo>
                  <a:pt x="1558" y="2779"/>
                </a:lnTo>
                <a:lnTo>
                  <a:pt x="1558" y="2779"/>
                </a:lnTo>
                <a:lnTo>
                  <a:pt x="1558" y="2778"/>
                </a:lnTo>
                <a:lnTo>
                  <a:pt x="1558" y="2778"/>
                </a:lnTo>
                <a:lnTo>
                  <a:pt x="1558" y="2778"/>
                </a:lnTo>
                <a:lnTo>
                  <a:pt x="1558" y="2777"/>
                </a:lnTo>
                <a:lnTo>
                  <a:pt x="1558" y="2777"/>
                </a:lnTo>
                <a:lnTo>
                  <a:pt x="1557" y="2775"/>
                </a:lnTo>
                <a:lnTo>
                  <a:pt x="1557" y="2775"/>
                </a:lnTo>
                <a:lnTo>
                  <a:pt x="1557" y="2775"/>
                </a:lnTo>
                <a:lnTo>
                  <a:pt x="1555" y="2775"/>
                </a:lnTo>
                <a:lnTo>
                  <a:pt x="1555" y="2775"/>
                </a:lnTo>
                <a:lnTo>
                  <a:pt x="1555" y="2775"/>
                </a:lnTo>
                <a:lnTo>
                  <a:pt x="1555" y="2774"/>
                </a:lnTo>
                <a:lnTo>
                  <a:pt x="1557" y="2774"/>
                </a:lnTo>
                <a:lnTo>
                  <a:pt x="1557" y="2774"/>
                </a:lnTo>
                <a:lnTo>
                  <a:pt x="1557" y="2774"/>
                </a:lnTo>
                <a:lnTo>
                  <a:pt x="1557" y="2774"/>
                </a:lnTo>
                <a:lnTo>
                  <a:pt x="1558" y="2773"/>
                </a:lnTo>
                <a:lnTo>
                  <a:pt x="1558" y="2773"/>
                </a:lnTo>
                <a:lnTo>
                  <a:pt x="1558" y="2773"/>
                </a:lnTo>
                <a:lnTo>
                  <a:pt x="1558" y="2773"/>
                </a:lnTo>
                <a:lnTo>
                  <a:pt x="1558" y="2773"/>
                </a:lnTo>
                <a:lnTo>
                  <a:pt x="1557" y="2773"/>
                </a:lnTo>
                <a:lnTo>
                  <a:pt x="1557" y="2771"/>
                </a:lnTo>
                <a:lnTo>
                  <a:pt x="1557" y="2771"/>
                </a:lnTo>
                <a:lnTo>
                  <a:pt x="1555" y="2771"/>
                </a:lnTo>
                <a:lnTo>
                  <a:pt x="1555" y="2771"/>
                </a:lnTo>
                <a:lnTo>
                  <a:pt x="1555" y="2771"/>
                </a:lnTo>
                <a:lnTo>
                  <a:pt x="1555" y="2770"/>
                </a:lnTo>
                <a:lnTo>
                  <a:pt x="1554" y="2770"/>
                </a:lnTo>
                <a:lnTo>
                  <a:pt x="1554" y="2770"/>
                </a:lnTo>
                <a:lnTo>
                  <a:pt x="1554" y="2770"/>
                </a:lnTo>
                <a:lnTo>
                  <a:pt x="1554" y="2768"/>
                </a:lnTo>
                <a:lnTo>
                  <a:pt x="1554" y="2768"/>
                </a:lnTo>
                <a:lnTo>
                  <a:pt x="1554" y="2767"/>
                </a:lnTo>
                <a:lnTo>
                  <a:pt x="1554" y="2767"/>
                </a:lnTo>
                <a:lnTo>
                  <a:pt x="1554" y="2767"/>
                </a:lnTo>
                <a:lnTo>
                  <a:pt x="1553" y="2766"/>
                </a:lnTo>
                <a:lnTo>
                  <a:pt x="1553" y="2766"/>
                </a:lnTo>
                <a:lnTo>
                  <a:pt x="1553" y="2764"/>
                </a:lnTo>
                <a:lnTo>
                  <a:pt x="1553" y="2764"/>
                </a:lnTo>
                <a:lnTo>
                  <a:pt x="1553" y="2764"/>
                </a:lnTo>
                <a:lnTo>
                  <a:pt x="1553" y="2764"/>
                </a:lnTo>
                <a:lnTo>
                  <a:pt x="1553" y="2763"/>
                </a:lnTo>
                <a:lnTo>
                  <a:pt x="1553" y="2763"/>
                </a:lnTo>
                <a:lnTo>
                  <a:pt x="1553" y="2762"/>
                </a:lnTo>
                <a:lnTo>
                  <a:pt x="1553" y="2762"/>
                </a:lnTo>
                <a:lnTo>
                  <a:pt x="1551" y="2762"/>
                </a:lnTo>
                <a:lnTo>
                  <a:pt x="1551" y="2762"/>
                </a:lnTo>
                <a:lnTo>
                  <a:pt x="1551" y="2762"/>
                </a:lnTo>
                <a:lnTo>
                  <a:pt x="1551" y="2760"/>
                </a:lnTo>
                <a:lnTo>
                  <a:pt x="1550" y="2760"/>
                </a:lnTo>
                <a:lnTo>
                  <a:pt x="1550" y="2759"/>
                </a:lnTo>
                <a:lnTo>
                  <a:pt x="1550" y="2759"/>
                </a:lnTo>
                <a:lnTo>
                  <a:pt x="1550" y="2759"/>
                </a:lnTo>
                <a:lnTo>
                  <a:pt x="1551" y="2757"/>
                </a:lnTo>
                <a:lnTo>
                  <a:pt x="1551" y="2757"/>
                </a:lnTo>
                <a:lnTo>
                  <a:pt x="1551" y="2756"/>
                </a:lnTo>
                <a:lnTo>
                  <a:pt x="1551" y="2756"/>
                </a:lnTo>
                <a:lnTo>
                  <a:pt x="1551" y="2756"/>
                </a:lnTo>
                <a:lnTo>
                  <a:pt x="1550" y="2756"/>
                </a:lnTo>
                <a:lnTo>
                  <a:pt x="1550" y="2755"/>
                </a:lnTo>
                <a:lnTo>
                  <a:pt x="1550" y="2755"/>
                </a:lnTo>
                <a:lnTo>
                  <a:pt x="1550" y="2755"/>
                </a:lnTo>
                <a:lnTo>
                  <a:pt x="1549" y="2755"/>
                </a:lnTo>
                <a:lnTo>
                  <a:pt x="1549" y="2755"/>
                </a:lnTo>
                <a:lnTo>
                  <a:pt x="1549" y="2753"/>
                </a:lnTo>
                <a:lnTo>
                  <a:pt x="1549" y="2753"/>
                </a:lnTo>
                <a:lnTo>
                  <a:pt x="1547" y="2753"/>
                </a:lnTo>
                <a:lnTo>
                  <a:pt x="1546" y="2753"/>
                </a:lnTo>
                <a:lnTo>
                  <a:pt x="1546" y="2753"/>
                </a:lnTo>
                <a:lnTo>
                  <a:pt x="1546" y="2753"/>
                </a:lnTo>
                <a:lnTo>
                  <a:pt x="1544" y="2753"/>
                </a:lnTo>
                <a:lnTo>
                  <a:pt x="1544" y="2753"/>
                </a:lnTo>
                <a:lnTo>
                  <a:pt x="1544" y="2753"/>
                </a:lnTo>
                <a:lnTo>
                  <a:pt x="1543" y="2753"/>
                </a:lnTo>
                <a:lnTo>
                  <a:pt x="1543" y="2753"/>
                </a:lnTo>
                <a:lnTo>
                  <a:pt x="1543" y="2753"/>
                </a:lnTo>
                <a:lnTo>
                  <a:pt x="1543" y="2752"/>
                </a:lnTo>
                <a:lnTo>
                  <a:pt x="1542" y="2752"/>
                </a:lnTo>
                <a:lnTo>
                  <a:pt x="1542" y="2752"/>
                </a:lnTo>
                <a:lnTo>
                  <a:pt x="1542" y="2751"/>
                </a:lnTo>
                <a:lnTo>
                  <a:pt x="1540" y="2751"/>
                </a:lnTo>
                <a:lnTo>
                  <a:pt x="1540" y="2751"/>
                </a:lnTo>
                <a:lnTo>
                  <a:pt x="1540" y="2749"/>
                </a:lnTo>
                <a:lnTo>
                  <a:pt x="1540" y="2749"/>
                </a:lnTo>
                <a:lnTo>
                  <a:pt x="1540" y="2749"/>
                </a:lnTo>
                <a:lnTo>
                  <a:pt x="1540" y="2748"/>
                </a:lnTo>
                <a:lnTo>
                  <a:pt x="1540" y="2748"/>
                </a:lnTo>
                <a:lnTo>
                  <a:pt x="1540" y="2748"/>
                </a:lnTo>
                <a:lnTo>
                  <a:pt x="1540" y="2748"/>
                </a:lnTo>
                <a:lnTo>
                  <a:pt x="1540" y="2747"/>
                </a:lnTo>
                <a:lnTo>
                  <a:pt x="1539" y="2747"/>
                </a:lnTo>
                <a:lnTo>
                  <a:pt x="1538" y="2747"/>
                </a:lnTo>
                <a:lnTo>
                  <a:pt x="1536" y="2748"/>
                </a:lnTo>
                <a:lnTo>
                  <a:pt x="1535" y="2748"/>
                </a:lnTo>
                <a:lnTo>
                  <a:pt x="1533" y="2749"/>
                </a:lnTo>
                <a:lnTo>
                  <a:pt x="1532" y="2749"/>
                </a:lnTo>
                <a:lnTo>
                  <a:pt x="1532" y="2749"/>
                </a:lnTo>
                <a:lnTo>
                  <a:pt x="1531" y="2749"/>
                </a:lnTo>
                <a:lnTo>
                  <a:pt x="1531" y="2749"/>
                </a:lnTo>
                <a:lnTo>
                  <a:pt x="1529" y="2749"/>
                </a:lnTo>
                <a:lnTo>
                  <a:pt x="1528" y="2751"/>
                </a:lnTo>
                <a:lnTo>
                  <a:pt x="1527" y="2751"/>
                </a:lnTo>
                <a:lnTo>
                  <a:pt x="1527" y="2751"/>
                </a:lnTo>
                <a:lnTo>
                  <a:pt x="1525" y="2752"/>
                </a:lnTo>
                <a:lnTo>
                  <a:pt x="1524" y="2752"/>
                </a:lnTo>
                <a:lnTo>
                  <a:pt x="1523" y="2752"/>
                </a:lnTo>
                <a:lnTo>
                  <a:pt x="1523" y="2752"/>
                </a:lnTo>
                <a:lnTo>
                  <a:pt x="1521" y="2753"/>
                </a:lnTo>
                <a:lnTo>
                  <a:pt x="1521" y="2753"/>
                </a:lnTo>
                <a:lnTo>
                  <a:pt x="1520" y="2753"/>
                </a:lnTo>
                <a:lnTo>
                  <a:pt x="1520" y="2753"/>
                </a:lnTo>
                <a:lnTo>
                  <a:pt x="1518" y="2753"/>
                </a:lnTo>
                <a:lnTo>
                  <a:pt x="1518" y="2753"/>
                </a:lnTo>
                <a:lnTo>
                  <a:pt x="1518" y="2752"/>
                </a:lnTo>
                <a:lnTo>
                  <a:pt x="1518" y="2751"/>
                </a:lnTo>
                <a:lnTo>
                  <a:pt x="1518" y="2751"/>
                </a:lnTo>
                <a:lnTo>
                  <a:pt x="1518" y="2749"/>
                </a:lnTo>
                <a:lnTo>
                  <a:pt x="1518" y="2749"/>
                </a:lnTo>
                <a:lnTo>
                  <a:pt x="1518" y="2748"/>
                </a:lnTo>
                <a:lnTo>
                  <a:pt x="1518" y="2748"/>
                </a:lnTo>
                <a:lnTo>
                  <a:pt x="1518" y="2747"/>
                </a:lnTo>
                <a:lnTo>
                  <a:pt x="1518" y="2745"/>
                </a:lnTo>
                <a:lnTo>
                  <a:pt x="1518" y="2745"/>
                </a:lnTo>
                <a:lnTo>
                  <a:pt x="1517" y="2745"/>
                </a:lnTo>
                <a:lnTo>
                  <a:pt x="1517" y="2744"/>
                </a:lnTo>
                <a:lnTo>
                  <a:pt x="1516" y="2744"/>
                </a:lnTo>
                <a:lnTo>
                  <a:pt x="1516" y="2744"/>
                </a:lnTo>
                <a:lnTo>
                  <a:pt x="1516" y="2742"/>
                </a:lnTo>
                <a:lnTo>
                  <a:pt x="1514" y="2742"/>
                </a:lnTo>
                <a:lnTo>
                  <a:pt x="1514" y="2741"/>
                </a:lnTo>
                <a:lnTo>
                  <a:pt x="1514" y="2740"/>
                </a:lnTo>
                <a:lnTo>
                  <a:pt x="1514" y="2738"/>
                </a:lnTo>
                <a:lnTo>
                  <a:pt x="1514" y="2737"/>
                </a:lnTo>
                <a:lnTo>
                  <a:pt x="1514" y="2736"/>
                </a:lnTo>
                <a:lnTo>
                  <a:pt x="1516" y="2734"/>
                </a:lnTo>
                <a:lnTo>
                  <a:pt x="1516" y="2734"/>
                </a:lnTo>
                <a:lnTo>
                  <a:pt x="1516" y="2733"/>
                </a:lnTo>
                <a:lnTo>
                  <a:pt x="1516" y="2733"/>
                </a:lnTo>
                <a:lnTo>
                  <a:pt x="1516" y="2732"/>
                </a:lnTo>
                <a:lnTo>
                  <a:pt x="1516" y="2732"/>
                </a:lnTo>
                <a:lnTo>
                  <a:pt x="1516" y="2732"/>
                </a:lnTo>
                <a:lnTo>
                  <a:pt x="1516" y="2730"/>
                </a:lnTo>
                <a:lnTo>
                  <a:pt x="1516" y="2730"/>
                </a:lnTo>
                <a:lnTo>
                  <a:pt x="1516" y="2729"/>
                </a:lnTo>
                <a:lnTo>
                  <a:pt x="1516" y="2729"/>
                </a:lnTo>
                <a:lnTo>
                  <a:pt x="1516" y="2729"/>
                </a:lnTo>
                <a:lnTo>
                  <a:pt x="1516" y="2729"/>
                </a:lnTo>
                <a:lnTo>
                  <a:pt x="1516" y="2727"/>
                </a:lnTo>
                <a:lnTo>
                  <a:pt x="1516" y="2727"/>
                </a:lnTo>
                <a:lnTo>
                  <a:pt x="1516" y="2726"/>
                </a:lnTo>
                <a:lnTo>
                  <a:pt x="1516" y="2726"/>
                </a:lnTo>
                <a:lnTo>
                  <a:pt x="1516" y="2726"/>
                </a:lnTo>
                <a:lnTo>
                  <a:pt x="1516" y="2725"/>
                </a:lnTo>
                <a:lnTo>
                  <a:pt x="1516" y="2725"/>
                </a:lnTo>
                <a:lnTo>
                  <a:pt x="1516" y="2723"/>
                </a:lnTo>
                <a:lnTo>
                  <a:pt x="1516" y="2723"/>
                </a:lnTo>
                <a:lnTo>
                  <a:pt x="1516" y="2723"/>
                </a:lnTo>
                <a:lnTo>
                  <a:pt x="1516" y="2722"/>
                </a:lnTo>
                <a:lnTo>
                  <a:pt x="1516" y="2721"/>
                </a:lnTo>
                <a:lnTo>
                  <a:pt x="1516" y="2721"/>
                </a:lnTo>
                <a:lnTo>
                  <a:pt x="1516" y="2721"/>
                </a:lnTo>
                <a:lnTo>
                  <a:pt x="1516" y="2719"/>
                </a:lnTo>
                <a:lnTo>
                  <a:pt x="1516" y="2719"/>
                </a:lnTo>
                <a:lnTo>
                  <a:pt x="1516" y="2718"/>
                </a:lnTo>
                <a:lnTo>
                  <a:pt x="1516" y="2718"/>
                </a:lnTo>
                <a:lnTo>
                  <a:pt x="1516" y="2718"/>
                </a:lnTo>
                <a:lnTo>
                  <a:pt x="1516" y="2716"/>
                </a:lnTo>
                <a:lnTo>
                  <a:pt x="1516" y="2716"/>
                </a:lnTo>
                <a:lnTo>
                  <a:pt x="1516" y="2716"/>
                </a:lnTo>
                <a:lnTo>
                  <a:pt x="1516" y="2715"/>
                </a:lnTo>
                <a:lnTo>
                  <a:pt x="1516" y="2715"/>
                </a:lnTo>
                <a:lnTo>
                  <a:pt x="1516" y="2715"/>
                </a:lnTo>
                <a:lnTo>
                  <a:pt x="1516" y="2715"/>
                </a:lnTo>
                <a:lnTo>
                  <a:pt x="1516" y="2714"/>
                </a:lnTo>
                <a:lnTo>
                  <a:pt x="1514" y="2714"/>
                </a:lnTo>
                <a:lnTo>
                  <a:pt x="1514" y="2714"/>
                </a:lnTo>
                <a:lnTo>
                  <a:pt x="1514" y="2712"/>
                </a:lnTo>
                <a:lnTo>
                  <a:pt x="1514" y="2712"/>
                </a:lnTo>
                <a:lnTo>
                  <a:pt x="1514" y="2712"/>
                </a:lnTo>
                <a:lnTo>
                  <a:pt x="1514" y="2712"/>
                </a:lnTo>
                <a:lnTo>
                  <a:pt x="1514" y="2711"/>
                </a:lnTo>
                <a:lnTo>
                  <a:pt x="1514" y="2711"/>
                </a:lnTo>
                <a:lnTo>
                  <a:pt x="1514" y="2710"/>
                </a:lnTo>
                <a:lnTo>
                  <a:pt x="1514" y="2708"/>
                </a:lnTo>
                <a:lnTo>
                  <a:pt x="1513" y="2708"/>
                </a:lnTo>
                <a:lnTo>
                  <a:pt x="1513" y="2707"/>
                </a:lnTo>
                <a:lnTo>
                  <a:pt x="1513" y="2707"/>
                </a:lnTo>
                <a:lnTo>
                  <a:pt x="1513" y="2706"/>
                </a:lnTo>
                <a:lnTo>
                  <a:pt x="1513" y="2704"/>
                </a:lnTo>
                <a:lnTo>
                  <a:pt x="1512" y="2704"/>
                </a:lnTo>
                <a:lnTo>
                  <a:pt x="1512" y="2704"/>
                </a:lnTo>
                <a:lnTo>
                  <a:pt x="1510" y="2704"/>
                </a:lnTo>
                <a:lnTo>
                  <a:pt x="1510" y="2704"/>
                </a:lnTo>
                <a:lnTo>
                  <a:pt x="1509" y="2704"/>
                </a:lnTo>
                <a:lnTo>
                  <a:pt x="1509" y="2704"/>
                </a:lnTo>
                <a:lnTo>
                  <a:pt x="1509" y="2704"/>
                </a:lnTo>
                <a:lnTo>
                  <a:pt x="1509" y="2703"/>
                </a:lnTo>
                <a:lnTo>
                  <a:pt x="1509" y="2703"/>
                </a:lnTo>
                <a:lnTo>
                  <a:pt x="1509" y="2703"/>
                </a:lnTo>
                <a:lnTo>
                  <a:pt x="1509" y="2701"/>
                </a:lnTo>
                <a:lnTo>
                  <a:pt x="1510" y="2701"/>
                </a:lnTo>
                <a:lnTo>
                  <a:pt x="1510" y="2701"/>
                </a:lnTo>
                <a:lnTo>
                  <a:pt x="1510" y="2701"/>
                </a:lnTo>
                <a:lnTo>
                  <a:pt x="1510" y="2700"/>
                </a:lnTo>
                <a:lnTo>
                  <a:pt x="1510" y="2700"/>
                </a:lnTo>
                <a:lnTo>
                  <a:pt x="1510" y="2700"/>
                </a:lnTo>
                <a:lnTo>
                  <a:pt x="1510" y="2699"/>
                </a:lnTo>
                <a:lnTo>
                  <a:pt x="1510" y="2699"/>
                </a:lnTo>
                <a:lnTo>
                  <a:pt x="1510" y="2699"/>
                </a:lnTo>
                <a:lnTo>
                  <a:pt x="1509" y="2699"/>
                </a:lnTo>
                <a:lnTo>
                  <a:pt x="1509" y="2699"/>
                </a:lnTo>
                <a:lnTo>
                  <a:pt x="1507" y="2697"/>
                </a:lnTo>
                <a:lnTo>
                  <a:pt x="1509" y="2697"/>
                </a:lnTo>
                <a:lnTo>
                  <a:pt x="1509" y="2696"/>
                </a:lnTo>
                <a:lnTo>
                  <a:pt x="1509" y="2696"/>
                </a:lnTo>
                <a:lnTo>
                  <a:pt x="1509" y="2696"/>
                </a:lnTo>
                <a:lnTo>
                  <a:pt x="1509" y="2696"/>
                </a:lnTo>
                <a:lnTo>
                  <a:pt x="1509" y="2695"/>
                </a:lnTo>
                <a:lnTo>
                  <a:pt x="1509" y="2695"/>
                </a:lnTo>
                <a:lnTo>
                  <a:pt x="1509" y="2695"/>
                </a:lnTo>
                <a:lnTo>
                  <a:pt x="1509" y="2693"/>
                </a:lnTo>
                <a:lnTo>
                  <a:pt x="1507" y="2693"/>
                </a:lnTo>
                <a:lnTo>
                  <a:pt x="1507" y="2693"/>
                </a:lnTo>
                <a:lnTo>
                  <a:pt x="1507" y="2693"/>
                </a:lnTo>
                <a:lnTo>
                  <a:pt x="1507" y="2693"/>
                </a:lnTo>
                <a:lnTo>
                  <a:pt x="1507" y="2692"/>
                </a:lnTo>
                <a:lnTo>
                  <a:pt x="1507" y="2692"/>
                </a:lnTo>
                <a:lnTo>
                  <a:pt x="1507" y="2690"/>
                </a:lnTo>
                <a:lnTo>
                  <a:pt x="1507" y="2690"/>
                </a:lnTo>
                <a:lnTo>
                  <a:pt x="1506" y="2690"/>
                </a:lnTo>
                <a:lnTo>
                  <a:pt x="1506" y="2690"/>
                </a:lnTo>
                <a:lnTo>
                  <a:pt x="1506" y="2690"/>
                </a:lnTo>
                <a:lnTo>
                  <a:pt x="1505" y="2690"/>
                </a:lnTo>
                <a:lnTo>
                  <a:pt x="1505" y="2689"/>
                </a:lnTo>
                <a:lnTo>
                  <a:pt x="1505" y="2689"/>
                </a:lnTo>
                <a:lnTo>
                  <a:pt x="1505" y="2689"/>
                </a:lnTo>
                <a:lnTo>
                  <a:pt x="1505" y="2689"/>
                </a:lnTo>
                <a:lnTo>
                  <a:pt x="1505" y="2688"/>
                </a:lnTo>
                <a:lnTo>
                  <a:pt x="1505" y="2688"/>
                </a:lnTo>
                <a:lnTo>
                  <a:pt x="1505" y="2688"/>
                </a:lnTo>
                <a:lnTo>
                  <a:pt x="1505" y="2686"/>
                </a:lnTo>
                <a:lnTo>
                  <a:pt x="1505" y="2686"/>
                </a:lnTo>
                <a:lnTo>
                  <a:pt x="1503" y="2686"/>
                </a:lnTo>
                <a:lnTo>
                  <a:pt x="1503" y="2686"/>
                </a:lnTo>
                <a:lnTo>
                  <a:pt x="1503" y="2685"/>
                </a:lnTo>
                <a:lnTo>
                  <a:pt x="1503" y="2685"/>
                </a:lnTo>
                <a:lnTo>
                  <a:pt x="1502" y="2685"/>
                </a:lnTo>
                <a:lnTo>
                  <a:pt x="1502" y="2684"/>
                </a:lnTo>
                <a:lnTo>
                  <a:pt x="1502" y="2684"/>
                </a:lnTo>
                <a:lnTo>
                  <a:pt x="1502" y="2682"/>
                </a:lnTo>
                <a:lnTo>
                  <a:pt x="1502" y="2682"/>
                </a:lnTo>
                <a:lnTo>
                  <a:pt x="1502" y="2682"/>
                </a:lnTo>
                <a:lnTo>
                  <a:pt x="1502" y="2681"/>
                </a:lnTo>
                <a:lnTo>
                  <a:pt x="1502" y="2681"/>
                </a:lnTo>
                <a:lnTo>
                  <a:pt x="1502" y="2681"/>
                </a:lnTo>
                <a:lnTo>
                  <a:pt x="1502" y="2680"/>
                </a:lnTo>
                <a:lnTo>
                  <a:pt x="1502" y="2680"/>
                </a:lnTo>
                <a:lnTo>
                  <a:pt x="1501" y="2680"/>
                </a:lnTo>
                <a:lnTo>
                  <a:pt x="1501" y="2680"/>
                </a:lnTo>
                <a:lnTo>
                  <a:pt x="1501" y="2678"/>
                </a:lnTo>
                <a:lnTo>
                  <a:pt x="1501" y="2678"/>
                </a:lnTo>
                <a:lnTo>
                  <a:pt x="1501" y="2677"/>
                </a:lnTo>
                <a:lnTo>
                  <a:pt x="1501" y="2677"/>
                </a:lnTo>
                <a:lnTo>
                  <a:pt x="1499" y="2677"/>
                </a:lnTo>
                <a:lnTo>
                  <a:pt x="1499" y="2677"/>
                </a:lnTo>
                <a:lnTo>
                  <a:pt x="1499" y="2675"/>
                </a:lnTo>
                <a:lnTo>
                  <a:pt x="1501" y="2677"/>
                </a:lnTo>
                <a:lnTo>
                  <a:pt x="1501" y="2675"/>
                </a:lnTo>
                <a:lnTo>
                  <a:pt x="1501" y="2669"/>
                </a:lnTo>
                <a:lnTo>
                  <a:pt x="1501" y="2669"/>
                </a:lnTo>
                <a:lnTo>
                  <a:pt x="1499" y="2669"/>
                </a:lnTo>
                <a:lnTo>
                  <a:pt x="1499" y="2667"/>
                </a:lnTo>
                <a:lnTo>
                  <a:pt x="1499" y="2666"/>
                </a:lnTo>
                <a:lnTo>
                  <a:pt x="1498" y="2666"/>
                </a:lnTo>
                <a:lnTo>
                  <a:pt x="1498" y="2666"/>
                </a:lnTo>
                <a:lnTo>
                  <a:pt x="1498" y="2664"/>
                </a:lnTo>
                <a:lnTo>
                  <a:pt x="1498" y="2664"/>
                </a:lnTo>
                <a:lnTo>
                  <a:pt x="1498" y="2663"/>
                </a:lnTo>
                <a:lnTo>
                  <a:pt x="1499" y="2663"/>
                </a:lnTo>
                <a:lnTo>
                  <a:pt x="1499" y="2662"/>
                </a:lnTo>
                <a:lnTo>
                  <a:pt x="1498" y="2662"/>
                </a:lnTo>
                <a:lnTo>
                  <a:pt x="1498" y="2660"/>
                </a:lnTo>
                <a:lnTo>
                  <a:pt x="1498" y="2660"/>
                </a:lnTo>
                <a:lnTo>
                  <a:pt x="1499" y="2659"/>
                </a:lnTo>
                <a:lnTo>
                  <a:pt x="1499" y="2659"/>
                </a:lnTo>
                <a:lnTo>
                  <a:pt x="1499" y="2658"/>
                </a:lnTo>
                <a:lnTo>
                  <a:pt x="1499" y="2658"/>
                </a:lnTo>
                <a:lnTo>
                  <a:pt x="1499" y="2658"/>
                </a:lnTo>
                <a:lnTo>
                  <a:pt x="1499" y="2656"/>
                </a:lnTo>
                <a:lnTo>
                  <a:pt x="1501" y="2656"/>
                </a:lnTo>
                <a:lnTo>
                  <a:pt x="1501" y="2656"/>
                </a:lnTo>
                <a:lnTo>
                  <a:pt x="1501" y="2655"/>
                </a:lnTo>
                <a:lnTo>
                  <a:pt x="1501" y="2655"/>
                </a:lnTo>
                <a:lnTo>
                  <a:pt x="1501" y="2654"/>
                </a:lnTo>
                <a:lnTo>
                  <a:pt x="1501" y="2654"/>
                </a:lnTo>
                <a:lnTo>
                  <a:pt x="1499" y="2654"/>
                </a:lnTo>
                <a:lnTo>
                  <a:pt x="1499" y="2654"/>
                </a:lnTo>
                <a:lnTo>
                  <a:pt x="1498" y="2654"/>
                </a:lnTo>
                <a:lnTo>
                  <a:pt x="1497" y="2654"/>
                </a:lnTo>
                <a:lnTo>
                  <a:pt x="1497" y="2654"/>
                </a:lnTo>
                <a:lnTo>
                  <a:pt x="1497" y="2654"/>
                </a:lnTo>
                <a:lnTo>
                  <a:pt x="1495" y="2654"/>
                </a:lnTo>
                <a:lnTo>
                  <a:pt x="1495" y="2652"/>
                </a:lnTo>
                <a:lnTo>
                  <a:pt x="1495" y="2652"/>
                </a:lnTo>
                <a:lnTo>
                  <a:pt x="1495" y="2652"/>
                </a:lnTo>
                <a:lnTo>
                  <a:pt x="1497" y="2652"/>
                </a:lnTo>
                <a:lnTo>
                  <a:pt x="1497" y="2651"/>
                </a:lnTo>
                <a:lnTo>
                  <a:pt x="1497" y="2651"/>
                </a:lnTo>
                <a:lnTo>
                  <a:pt x="1497" y="2649"/>
                </a:lnTo>
                <a:lnTo>
                  <a:pt x="1497" y="2649"/>
                </a:lnTo>
                <a:lnTo>
                  <a:pt x="1497" y="2649"/>
                </a:lnTo>
                <a:lnTo>
                  <a:pt x="1495" y="2649"/>
                </a:lnTo>
                <a:lnTo>
                  <a:pt x="1495" y="2648"/>
                </a:lnTo>
                <a:lnTo>
                  <a:pt x="1495" y="2648"/>
                </a:lnTo>
                <a:lnTo>
                  <a:pt x="1495" y="2647"/>
                </a:lnTo>
                <a:lnTo>
                  <a:pt x="1495" y="2647"/>
                </a:lnTo>
                <a:lnTo>
                  <a:pt x="1495" y="2647"/>
                </a:lnTo>
                <a:lnTo>
                  <a:pt x="1494" y="2647"/>
                </a:lnTo>
                <a:lnTo>
                  <a:pt x="1494" y="2645"/>
                </a:lnTo>
                <a:lnTo>
                  <a:pt x="1494" y="2645"/>
                </a:lnTo>
                <a:lnTo>
                  <a:pt x="1495" y="2645"/>
                </a:lnTo>
                <a:lnTo>
                  <a:pt x="1495" y="2644"/>
                </a:lnTo>
                <a:lnTo>
                  <a:pt x="1494" y="2644"/>
                </a:lnTo>
                <a:lnTo>
                  <a:pt x="1494" y="2643"/>
                </a:lnTo>
                <a:lnTo>
                  <a:pt x="1494" y="2643"/>
                </a:lnTo>
                <a:lnTo>
                  <a:pt x="1494" y="2641"/>
                </a:lnTo>
                <a:lnTo>
                  <a:pt x="1494" y="2641"/>
                </a:lnTo>
                <a:lnTo>
                  <a:pt x="1494" y="2640"/>
                </a:lnTo>
                <a:lnTo>
                  <a:pt x="1494" y="2640"/>
                </a:lnTo>
                <a:lnTo>
                  <a:pt x="1494" y="2638"/>
                </a:lnTo>
                <a:lnTo>
                  <a:pt x="1494" y="2638"/>
                </a:lnTo>
                <a:lnTo>
                  <a:pt x="1492" y="2637"/>
                </a:lnTo>
                <a:lnTo>
                  <a:pt x="1491" y="2637"/>
                </a:lnTo>
                <a:lnTo>
                  <a:pt x="1491" y="2636"/>
                </a:lnTo>
                <a:lnTo>
                  <a:pt x="1490" y="2637"/>
                </a:lnTo>
                <a:lnTo>
                  <a:pt x="1490" y="2637"/>
                </a:lnTo>
                <a:lnTo>
                  <a:pt x="1488" y="2637"/>
                </a:lnTo>
                <a:lnTo>
                  <a:pt x="1488" y="2637"/>
                </a:lnTo>
                <a:lnTo>
                  <a:pt x="1488" y="2636"/>
                </a:lnTo>
                <a:lnTo>
                  <a:pt x="1488" y="2636"/>
                </a:lnTo>
                <a:lnTo>
                  <a:pt x="1488" y="2636"/>
                </a:lnTo>
                <a:lnTo>
                  <a:pt x="1488" y="2634"/>
                </a:lnTo>
                <a:lnTo>
                  <a:pt x="1488" y="2634"/>
                </a:lnTo>
                <a:lnTo>
                  <a:pt x="1488" y="2633"/>
                </a:lnTo>
                <a:lnTo>
                  <a:pt x="1487" y="2633"/>
                </a:lnTo>
                <a:lnTo>
                  <a:pt x="1488" y="2633"/>
                </a:lnTo>
                <a:lnTo>
                  <a:pt x="1488" y="2633"/>
                </a:lnTo>
                <a:lnTo>
                  <a:pt x="1488" y="2632"/>
                </a:lnTo>
                <a:lnTo>
                  <a:pt x="1488" y="2630"/>
                </a:lnTo>
                <a:lnTo>
                  <a:pt x="1490" y="2630"/>
                </a:lnTo>
                <a:lnTo>
                  <a:pt x="1490" y="2630"/>
                </a:lnTo>
                <a:lnTo>
                  <a:pt x="1491" y="2630"/>
                </a:lnTo>
                <a:lnTo>
                  <a:pt x="1491" y="2630"/>
                </a:lnTo>
                <a:lnTo>
                  <a:pt x="1491" y="2629"/>
                </a:lnTo>
                <a:lnTo>
                  <a:pt x="1491" y="2629"/>
                </a:lnTo>
                <a:lnTo>
                  <a:pt x="1490" y="2628"/>
                </a:lnTo>
                <a:lnTo>
                  <a:pt x="1490" y="2628"/>
                </a:lnTo>
                <a:lnTo>
                  <a:pt x="1488" y="2628"/>
                </a:lnTo>
                <a:lnTo>
                  <a:pt x="1488" y="2628"/>
                </a:lnTo>
                <a:lnTo>
                  <a:pt x="1488" y="2628"/>
                </a:lnTo>
                <a:lnTo>
                  <a:pt x="1487" y="2628"/>
                </a:lnTo>
                <a:lnTo>
                  <a:pt x="1487" y="2626"/>
                </a:lnTo>
                <a:lnTo>
                  <a:pt x="1486" y="2626"/>
                </a:lnTo>
                <a:lnTo>
                  <a:pt x="1486" y="2626"/>
                </a:lnTo>
                <a:lnTo>
                  <a:pt x="1486" y="2626"/>
                </a:lnTo>
                <a:lnTo>
                  <a:pt x="1484" y="2625"/>
                </a:lnTo>
                <a:lnTo>
                  <a:pt x="1484" y="2625"/>
                </a:lnTo>
                <a:lnTo>
                  <a:pt x="1483" y="2623"/>
                </a:lnTo>
                <a:lnTo>
                  <a:pt x="1481" y="2622"/>
                </a:lnTo>
                <a:lnTo>
                  <a:pt x="1481" y="2621"/>
                </a:lnTo>
                <a:lnTo>
                  <a:pt x="1481" y="2621"/>
                </a:lnTo>
                <a:lnTo>
                  <a:pt x="1480" y="2621"/>
                </a:lnTo>
                <a:lnTo>
                  <a:pt x="1480" y="2619"/>
                </a:lnTo>
                <a:lnTo>
                  <a:pt x="1480" y="2619"/>
                </a:lnTo>
                <a:lnTo>
                  <a:pt x="1479" y="2619"/>
                </a:lnTo>
                <a:lnTo>
                  <a:pt x="1477" y="2617"/>
                </a:lnTo>
                <a:lnTo>
                  <a:pt x="1476" y="2617"/>
                </a:lnTo>
                <a:lnTo>
                  <a:pt x="1475" y="2615"/>
                </a:lnTo>
                <a:lnTo>
                  <a:pt x="1473" y="2614"/>
                </a:lnTo>
                <a:lnTo>
                  <a:pt x="1473" y="2614"/>
                </a:lnTo>
                <a:lnTo>
                  <a:pt x="1472" y="2612"/>
                </a:lnTo>
                <a:lnTo>
                  <a:pt x="1472" y="2611"/>
                </a:lnTo>
                <a:lnTo>
                  <a:pt x="1472" y="2611"/>
                </a:lnTo>
                <a:lnTo>
                  <a:pt x="1472" y="2610"/>
                </a:lnTo>
                <a:lnTo>
                  <a:pt x="1472" y="2608"/>
                </a:lnTo>
                <a:lnTo>
                  <a:pt x="1471" y="2608"/>
                </a:lnTo>
                <a:lnTo>
                  <a:pt x="1471" y="2607"/>
                </a:lnTo>
                <a:lnTo>
                  <a:pt x="1469" y="2607"/>
                </a:lnTo>
                <a:lnTo>
                  <a:pt x="1469" y="2606"/>
                </a:lnTo>
                <a:lnTo>
                  <a:pt x="1469" y="2606"/>
                </a:lnTo>
                <a:lnTo>
                  <a:pt x="1471" y="2606"/>
                </a:lnTo>
                <a:lnTo>
                  <a:pt x="1471" y="2604"/>
                </a:lnTo>
                <a:lnTo>
                  <a:pt x="1469" y="2604"/>
                </a:lnTo>
                <a:lnTo>
                  <a:pt x="1469" y="2603"/>
                </a:lnTo>
                <a:lnTo>
                  <a:pt x="1471" y="2603"/>
                </a:lnTo>
                <a:lnTo>
                  <a:pt x="1471" y="2602"/>
                </a:lnTo>
                <a:lnTo>
                  <a:pt x="1472" y="2602"/>
                </a:lnTo>
                <a:lnTo>
                  <a:pt x="1472" y="2602"/>
                </a:lnTo>
                <a:lnTo>
                  <a:pt x="1472" y="2602"/>
                </a:lnTo>
                <a:lnTo>
                  <a:pt x="1473" y="2602"/>
                </a:lnTo>
                <a:lnTo>
                  <a:pt x="1473" y="2603"/>
                </a:lnTo>
                <a:lnTo>
                  <a:pt x="1473" y="2603"/>
                </a:lnTo>
                <a:lnTo>
                  <a:pt x="1475" y="2603"/>
                </a:lnTo>
                <a:lnTo>
                  <a:pt x="1475" y="2603"/>
                </a:lnTo>
                <a:lnTo>
                  <a:pt x="1475" y="2602"/>
                </a:lnTo>
                <a:lnTo>
                  <a:pt x="1475" y="2602"/>
                </a:lnTo>
                <a:lnTo>
                  <a:pt x="1475" y="2600"/>
                </a:lnTo>
                <a:lnTo>
                  <a:pt x="1475" y="2600"/>
                </a:lnTo>
                <a:lnTo>
                  <a:pt x="1476" y="2600"/>
                </a:lnTo>
                <a:lnTo>
                  <a:pt x="1476" y="2600"/>
                </a:lnTo>
                <a:lnTo>
                  <a:pt x="1476" y="2600"/>
                </a:lnTo>
                <a:lnTo>
                  <a:pt x="1476" y="2599"/>
                </a:lnTo>
                <a:lnTo>
                  <a:pt x="1476" y="2599"/>
                </a:lnTo>
                <a:lnTo>
                  <a:pt x="1476" y="2597"/>
                </a:lnTo>
                <a:lnTo>
                  <a:pt x="1476" y="2597"/>
                </a:lnTo>
                <a:lnTo>
                  <a:pt x="1476" y="2597"/>
                </a:lnTo>
                <a:lnTo>
                  <a:pt x="1476" y="2597"/>
                </a:lnTo>
                <a:lnTo>
                  <a:pt x="1476" y="2596"/>
                </a:lnTo>
                <a:lnTo>
                  <a:pt x="1476" y="2596"/>
                </a:lnTo>
                <a:lnTo>
                  <a:pt x="1476" y="2596"/>
                </a:lnTo>
                <a:lnTo>
                  <a:pt x="1476" y="2595"/>
                </a:lnTo>
                <a:lnTo>
                  <a:pt x="1476" y="2595"/>
                </a:lnTo>
                <a:lnTo>
                  <a:pt x="1476" y="2595"/>
                </a:lnTo>
                <a:lnTo>
                  <a:pt x="1476" y="2595"/>
                </a:lnTo>
                <a:lnTo>
                  <a:pt x="1476" y="2595"/>
                </a:lnTo>
                <a:lnTo>
                  <a:pt x="1476" y="2593"/>
                </a:lnTo>
                <a:lnTo>
                  <a:pt x="1476" y="2593"/>
                </a:lnTo>
                <a:lnTo>
                  <a:pt x="1476" y="2592"/>
                </a:lnTo>
                <a:lnTo>
                  <a:pt x="1476" y="2592"/>
                </a:lnTo>
                <a:lnTo>
                  <a:pt x="1476" y="2592"/>
                </a:lnTo>
                <a:lnTo>
                  <a:pt x="1476" y="2591"/>
                </a:lnTo>
                <a:lnTo>
                  <a:pt x="1475" y="2591"/>
                </a:lnTo>
                <a:lnTo>
                  <a:pt x="1475" y="2591"/>
                </a:lnTo>
                <a:lnTo>
                  <a:pt x="1475" y="2589"/>
                </a:lnTo>
                <a:lnTo>
                  <a:pt x="1475" y="2589"/>
                </a:lnTo>
                <a:lnTo>
                  <a:pt x="1475" y="2588"/>
                </a:lnTo>
                <a:lnTo>
                  <a:pt x="1475" y="2588"/>
                </a:lnTo>
                <a:lnTo>
                  <a:pt x="1475" y="2587"/>
                </a:lnTo>
                <a:lnTo>
                  <a:pt x="1475" y="2587"/>
                </a:lnTo>
                <a:lnTo>
                  <a:pt x="1473" y="2587"/>
                </a:lnTo>
                <a:lnTo>
                  <a:pt x="1473" y="2587"/>
                </a:lnTo>
                <a:lnTo>
                  <a:pt x="1473" y="2585"/>
                </a:lnTo>
                <a:lnTo>
                  <a:pt x="1472" y="2585"/>
                </a:lnTo>
                <a:lnTo>
                  <a:pt x="1472" y="2585"/>
                </a:lnTo>
                <a:lnTo>
                  <a:pt x="1472" y="2584"/>
                </a:lnTo>
                <a:lnTo>
                  <a:pt x="1472" y="2584"/>
                </a:lnTo>
                <a:lnTo>
                  <a:pt x="1472" y="2584"/>
                </a:lnTo>
                <a:lnTo>
                  <a:pt x="1472" y="2582"/>
                </a:lnTo>
                <a:lnTo>
                  <a:pt x="1472" y="2582"/>
                </a:lnTo>
                <a:lnTo>
                  <a:pt x="1472" y="2581"/>
                </a:lnTo>
                <a:lnTo>
                  <a:pt x="1472" y="2581"/>
                </a:lnTo>
                <a:lnTo>
                  <a:pt x="1472" y="2580"/>
                </a:lnTo>
                <a:lnTo>
                  <a:pt x="1472" y="2580"/>
                </a:lnTo>
                <a:lnTo>
                  <a:pt x="1471" y="2580"/>
                </a:lnTo>
                <a:lnTo>
                  <a:pt x="1471" y="2580"/>
                </a:lnTo>
                <a:lnTo>
                  <a:pt x="1469" y="2580"/>
                </a:lnTo>
                <a:lnTo>
                  <a:pt x="1469" y="2580"/>
                </a:lnTo>
                <a:lnTo>
                  <a:pt x="1469" y="2580"/>
                </a:lnTo>
                <a:lnTo>
                  <a:pt x="1469" y="2580"/>
                </a:lnTo>
                <a:lnTo>
                  <a:pt x="1469" y="2578"/>
                </a:lnTo>
                <a:lnTo>
                  <a:pt x="1469" y="2578"/>
                </a:lnTo>
                <a:lnTo>
                  <a:pt x="1469" y="2577"/>
                </a:lnTo>
                <a:lnTo>
                  <a:pt x="1469" y="2576"/>
                </a:lnTo>
                <a:lnTo>
                  <a:pt x="1469" y="2576"/>
                </a:lnTo>
                <a:lnTo>
                  <a:pt x="1469" y="2576"/>
                </a:lnTo>
                <a:lnTo>
                  <a:pt x="1469" y="2576"/>
                </a:lnTo>
                <a:lnTo>
                  <a:pt x="1469" y="2574"/>
                </a:lnTo>
                <a:lnTo>
                  <a:pt x="1469" y="2573"/>
                </a:lnTo>
                <a:lnTo>
                  <a:pt x="1469" y="2573"/>
                </a:lnTo>
                <a:lnTo>
                  <a:pt x="1469" y="2573"/>
                </a:lnTo>
                <a:lnTo>
                  <a:pt x="1469" y="2573"/>
                </a:lnTo>
                <a:lnTo>
                  <a:pt x="1469" y="2571"/>
                </a:lnTo>
                <a:lnTo>
                  <a:pt x="1469" y="2571"/>
                </a:lnTo>
                <a:lnTo>
                  <a:pt x="1469" y="2573"/>
                </a:lnTo>
                <a:lnTo>
                  <a:pt x="1468" y="2573"/>
                </a:lnTo>
                <a:lnTo>
                  <a:pt x="1468" y="2571"/>
                </a:lnTo>
                <a:lnTo>
                  <a:pt x="1468" y="2571"/>
                </a:lnTo>
                <a:lnTo>
                  <a:pt x="1468" y="2571"/>
                </a:lnTo>
                <a:lnTo>
                  <a:pt x="1466" y="2571"/>
                </a:lnTo>
                <a:lnTo>
                  <a:pt x="1466" y="2570"/>
                </a:lnTo>
                <a:lnTo>
                  <a:pt x="1466" y="2570"/>
                </a:lnTo>
                <a:lnTo>
                  <a:pt x="1466" y="2570"/>
                </a:lnTo>
                <a:lnTo>
                  <a:pt x="1466" y="2569"/>
                </a:lnTo>
                <a:lnTo>
                  <a:pt x="1466" y="2569"/>
                </a:lnTo>
                <a:lnTo>
                  <a:pt x="1466" y="2569"/>
                </a:lnTo>
                <a:lnTo>
                  <a:pt x="1466" y="2569"/>
                </a:lnTo>
                <a:lnTo>
                  <a:pt x="1466" y="2569"/>
                </a:lnTo>
                <a:lnTo>
                  <a:pt x="1465" y="2569"/>
                </a:lnTo>
                <a:lnTo>
                  <a:pt x="1465" y="2570"/>
                </a:lnTo>
                <a:lnTo>
                  <a:pt x="1465" y="2570"/>
                </a:lnTo>
                <a:lnTo>
                  <a:pt x="1465" y="2569"/>
                </a:lnTo>
                <a:lnTo>
                  <a:pt x="1464" y="2569"/>
                </a:lnTo>
                <a:lnTo>
                  <a:pt x="1464" y="2569"/>
                </a:lnTo>
                <a:lnTo>
                  <a:pt x="1464" y="2569"/>
                </a:lnTo>
                <a:lnTo>
                  <a:pt x="1464" y="2569"/>
                </a:lnTo>
                <a:lnTo>
                  <a:pt x="1462" y="2569"/>
                </a:lnTo>
                <a:lnTo>
                  <a:pt x="1462" y="2567"/>
                </a:lnTo>
                <a:lnTo>
                  <a:pt x="1462" y="2567"/>
                </a:lnTo>
                <a:lnTo>
                  <a:pt x="1462" y="2567"/>
                </a:lnTo>
                <a:lnTo>
                  <a:pt x="1462" y="2566"/>
                </a:lnTo>
                <a:lnTo>
                  <a:pt x="1464" y="2566"/>
                </a:lnTo>
                <a:lnTo>
                  <a:pt x="1464" y="2566"/>
                </a:lnTo>
                <a:lnTo>
                  <a:pt x="1464" y="2565"/>
                </a:lnTo>
                <a:lnTo>
                  <a:pt x="1464" y="2565"/>
                </a:lnTo>
                <a:lnTo>
                  <a:pt x="1464" y="2565"/>
                </a:lnTo>
                <a:lnTo>
                  <a:pt x="1464" y="2563"/>
                </a:lnTo>
                <a:lnTo>
                  <a:pt x="1464" y="2563"/>
                </a:lnTo>
                <a:lnTo>
                  <a:pt x="1464" y="2562"/>
                </a:lnTo>
                <a:lnTo>
                  <a:pt x="1464" y="2562"/>
                </a:lnTo>
                <a:lnTo>
                  <a:pt x="1462" y="2562"/>
                </a:lnTo>
                <a:lnTo>
                  <a:pt x="1462" y="2562"/>
                </a:lnTo>
                <a:lnTo>
                  <a:pt x="1461" y="2562"/>
                </a:lnTo>
                <a:lnTo>
                  <a:pt x="1461" y="2562"/>
                </a:lnTo>
                <a:lnTo>
                  <a:pt x="1461" y="2562"/>
                </a:lnTo>
                <a:lnTo>
                  <a:pt x="1461" y="2562"/>
                </a:lnTo>
                <a:lnTo>
                  <a:pt x="1461" y="2561"/>
                </a:lnTo>
                <a:lnTo>
                  <a:pt x="1460" y="2561"/>
                </a:lnTo>
                <a:lnTo>
                  <a:pt x="1460" y="2561"/>
                </a:lnTo>
                <a:lnTo>
                  <a:pt x="1458" y="2561"/>
                </a:lnTo>
                <a:lnTo>
                  <a:pt x="1458" y="2559"/>
                </a:lnTo>
                <a:lnTo>
                  <a:pt x="1458" y="2559"/>
                </a:lnTo>
                <a:lnTo>
                  <a:pt x="1458" y="2559"/>
                </a:lnTo>
                <a:lnTo>
                  <a:pt x="1458" y="2559"/>
                </a:lnTo>
                <a:lnTo>
                  <a:pt x="1458" y="2558"/>
                </a:lnTo>
                <a:lnTo>
                  <a:pt x="1458" y="2558"/>
                </a:lnTo>
                <a:lnTo>
                  <a:pt x="1457" y="2558"/>
                </a:lnTo>
                <a:lnTo>
                  <a:pt x="1457" y="2558"/>
                </a:lnTo>
                <a:lnTo>
                  <a:pt x="1457" y="2558"/>
                </a:lnTo>
                <a:lnTo>
                  <a:pt x="1457" y="2558"/>
                </a:lnTo>
                <a:lnTo>
                  <a:pt x="1457" y="2556"/>
                </a:lnTo>
                <a:lnTo>
                  <a:pt x="1458" y="2556"/>
                </a:lnTo>
                <a:lnTo>
                  <a:pt x="1458" y="2556"/>
                </a:lnTo>
                <a:lnTo>
                  <a:pt x="1457" y="2556"/>
                </a:lnTo>
                <a:lnTo>
                  <a:pt x="1457" y="2556"/>
                </a:lnTo>
                <a:lnTo>
                  <a:pt x="1455" y="2556"/>
                </a:lnTo>
                <a:lnTo>
                  <a:pt x="1455" y="2556"/>
                </a:lnTo>
                <a:lnTo>
                  <a:pt x="1455" y="2556"/>
                </a:lnTo>
                <a:lnTo>
                  <a:pt x="1455" y="2555"/>
                </a:lnTo>
                <a:lnTo>
                  <a:pt x="1455" y="2555"/>
                </a:lnTo>
                <a:lnTo>
                  <a:pt x="1455" y="2555"/>
                </a:lnTo>
                <a:lnTo>
                  <a:pt x="1457" y="2555"/>
                </a:lnTo>
                <a:lnTo>
                  <a:pt x="1457" y="2554"/>
                </a:lnTo>
                <a:lnTo>
                  <a:pt x="1457" y="2554"/>
                </a:lnTo>
                <a:lnTo>
                  <a:pt x="1457" y="2554"/>
                </a:lnTo>
                <a:lnTo>
                  <a:pt x="1455" y="2554"/>
                </a:lnTo>
                <a:lnTo>
                  <a:pt x="1455" y="2552"/>
                </a:lnTo>
                <a:lnTo>
                  <a:pt x="1455" y="2552"/>
                </a:lnTo>
                <a:lnTo>
                  <a:pt x="1455" y="2551"/>
                </a:lnTo>
                <a:lnTo>
                  <a:pt x="1455" y="2551"/>
                </a:lnTo>
                <a:lnTo>
                  <a:pt x="1455" y="2551"/>
                </a:lnTo>
                <a:lnTo>
                  <a:pt x="1455" y="2551"/>
                </a:lnTo>
                <a:lnTo>
                  <a:pt x="1454" y="2551"/>
                </a:lnTo>
                <a:lnTo>
                  <a:pt x="1454" y="2550"/>
                </a:lnTo>
                <a:lnTo>
                  <a:pt x="1454" y="2550"/>
                </a:lnTo>
                <a:lnTo>
                  <a:pt x="1454" y="2550"/>
                </a:lnTo>
                <a:lnTo>
                  <a:pt x="1454" y="2548"/>
                </a:lnTo>
                <a:lnTo>
                  <a:pt x="1454" y="2548"/>
                </a:lnTo>
                <a:lnTo>
                  <a:pt x="1453" y="2548"/>
                </a:lnTo>
                <a:lnTo>
                  <a:pt x="1453" y="2548"/>
                </a:lnTo>
                <a:lnTo>
                  <a:pt x="1453" y="2548"/>
                </a:lnTo>
                <a:lnTo>
                  <a:pt x="1453" y="2548"/>
                </a:lnTo>
                <a:lnTo>
                  <a:pt x="1453" y="2547"/>
                </a:lnTo>
                <a:lnTo>
                  <a:pt x="1453" y="2547"/>
                </a:lnTo>
                <a:lnTo>
                  <a:pt x="1453" y="2545"/>
                </a:lnTo>
                <a:lnTo>
                  <a:pt x="1453" y="2545"/>
                </a:lnTo>
                <a:lnTo>
                  <a:pt x="1451" y="2545"/>
                </a:lnTo>
                <a:lnTo>
                  <a:pt x="1451" y="2545"/>
                </a:lnTo>
                <a:lnTo>
                  <a:pt x="1451" y="2544"/>
                </a:lnTo>
                <a:lnTo>
                  <a:pt x="1450" y="2544"/>
                </a:lnTo>
                <a:lnTo>
                  <a:pt x="1450" y="2544"/>
                </a:lnTo>
                <a:lnTo>
                  <a:pt x="1450" y="2543"/>
                </a:lnTo>
                <a:lnTo>
                  <a:pt x="1450" y="2543"/>
                </a:lnTo>
                <a:lnTo>
                  <a:pt x="1450" y="2543"/>
                </a:lnTo>
                <a:lnTo>
                  <a:pt x="1450" y="2543"/>
                </a:lnTo>
                <a:lnTo>
                  <a:pt x="1450" y="2543"/>
                </a:lnTo>
                <a:lnTo>
                  <a:pt x="1449" y="2543"/>
                </a:lnTo>
                <a:lnTo>
                  <a:pt x="1449" y="2541"/>
                </a:lnTo>
                <a:lnTo>
                  <a:pt x="1449" y="2541"/>
                </a:lnTo>
                <a:lnTo>
                  <a:pt x="1449" y="2540"/>
                </a:lnTo>
                <a:lnTo>
                  <a:pt x="1449" y="2540"/>
                </a:lnTo>
                <a:lnTo>
                  <a:pt x="1449" y="2540"/>
                </a:lnTo>
                <a:lnTo>
                  <a:pt x="1449" y="2539"/>
                </a:lnTo>
                <a:lnTo>
                  <a:pt x="1447" y="2539"/>
                </a:lnTo>
                <a:lnTo>
                  <a:pt x="1447" y="2539"/>
                </a:lnTo>
                <a:lnTo>
                  <a:pt x="1447" y="2537"/>
                </a:lnTo>
                <a:lnTo>
                  <a:pt x="1447" y="2537"/>
                </a:lnTo>
                <a:lnTo>
                  <a:pt x="1447" y="2537"/>
                </a:lnTo>
                <a:lnTo>
                  <a:pt x="1447" y="2537"/>
                </a:lnTo>
                <a:lnTo>
                  <a:pt x="1447" y="2537"/>
                </a:lnTo>
                <a:lnTo>
                  <a:pt x="1446" y="2537"/>
                </a:lnTo>
                <a:lnTo>
                  <a:pt x="1446" y="2536"/>
                </a:lnTo>
                <a:lnTo>
                  <a:pt x="1446" y="2536"/>
                </a:lnTo>
                <a:lnTo>
                  <a:pt x="1446" y="2536"/>
                </a:lnTo>
                <a:lnTo>
                  <a:pt x="1446" y="2535"/>
                </a:lnTo>
                <a:lnTo>
                  <a:pt x="1446" y="2535"/>
                </a:lnTo>
                <a:lnTo>
                  <a:pt x="1446" y="2535"/>
                </a:lnTo>
                <a:lnTo>
                  <a:pt x="1446" y="2535"/>
                </a:lnTo>
                <a:lnTo>
                  <a:pt x="1445" y="2533"/>
                </a:lnTo>
                <a:lnTo>
                  <a:pt x="1445" y="2533"/>
                </a:lnTo>
                <a:lnTo>
                  <a:pt x="1445" y="2532"/>
                </a:lnTo>
                <a:lnTo>
                  <a:pt x="1445" y="2532"/>
                </a:lnTo>
                <a:lnTo>
                  <a:pt x="1445" y="2532"/>
                </a:lnTo>
                <a:lnTo>
                  <a:pt x="1445" y="2532"/>
                </a:lnTo>
                <a:lnTo>
                  <a:pt x="1443" y="2532"/>
                </a:lnTo>
                <a:lnTo>
                  <a:pt x="1443" y="2532"/>
                </a:lnTo>
                <a:lnTo>
                  <a:pt x="1442" y="2530"/>
                </a:lnTo>
                <a:lnTo>
                  <a:pt x="1442" y="2530"/>
                </a:lnTo>
                <a:lnTo>
                  <a:pt x="1442" y="2530"/>
                </a:lnTo>
                <a:lnTo>
                  <a:pt x="1442" y="2530"/>
                </a:lnTo>
                <a:lnTo>
                  <a:pt x="1442" y="2529"/>
                </a:lnTo>
                <a:lnTo>
                  <a:pt x="1440" y="2529"/>
                </a:lnTo>
                <a:lnTo>
                  <a:pt x="1440" y="2529"/>
                </a:lnTo>
                <a:lnTo>
                  <a:pt x="1440" y="2529"/>
                </a:lnTo>
                <a:lnTo>
                  <a:pt x="1439" y="2529"/>
                </a:lnTo>
                <a:lnTo>
                  <a:pt x="1439" y="2528"/>
                </a:lnTo>
                <a:lnTo>
                  <a:pt x="1439" y="2528"/>
                </a:lnTo>
                <a:lnTo>
                  <a:pt x="1439" y="2528"/>
                </a:lnTo>
                <a:lnTo>
                  <a:pt x="1439" y="2526"/>
                </a:lnTo>
                <a:lnTo>
                  <a:pt x="1439" y="2526"/>
                </a:lnTo>
                <a:lnTo>
                  <a:pt x="1439" y="2526"/>
                </a:lnTo>
                <a:lnTo>
                  <a:pt x="1439" y="2526"/>
                </a:lnTo>
                <a:lnTo>
                  <a:pt x="1438" y="2526"/>
                </a:lnTo>
                <a:lnTo>
                  <a:pt x="1438" y="2525"/>
                </a:lnTo>
                <a:lnTo>
                  <a:pt x="1438" y="2525"/>
                </a:lnTo>
                <a:lnTo>
                  <a:pt x="1438" y="2525"/>
                </a:lnTo>
                <a:lnTo>
                  <a:pt x="1436" y="2524"/>
                </a:lnTo>
                <a:lnTo>
                  <a:pt x="1436" y="2524"/>
                </a:lnTo>
                <a:lnTo>
                  <a:pt x="1436" y="2524"/>
                </a:lnTo>
                <a:lnTo>
                  <a:pt x="1436" y="2522"/>
                </a:lnTo>
                <a:lnTo>
                  <a:pt x="1436" y="2522"/>
                </a:lnTo>
                <a:lnTo>
                  <a:pt x="1436" y="2521"/>
                </a:lnTo>
                <a:lnTo>
                  <a:pt x="1436" y="2521"/>
                </a:lnTo>
                <a:lnTo>
                  <a:pt x="1436" y="2521"/>
                </a:lnTo>
                <a:lnTo>
                  <a:pt x="1436" y="2521"/>
                </a:lnTo>
                <a:lnTo>
                  <a:pt x="1435" y="2519"/>
                </a:lnTo>
                <a:lnTo>
                  <a:pt x="1435" y="2521"/>
                </a:lnTo>
                <a:lnTo>
                  <a:pt x="1434" y="2521"/>
                </a:lnTo>
                <a:lnTo>
                  <a:pt x="1434" y="2521"/>
                </a:lnTo>
                <a:lnTo>
                  <a:pt x="1434" y="2519"/>
                </a:lnTo>
                <a:lnTo>
                  <a:pt x="1434" y="2519"/>
                </a:lnTo>
                <a:lnTo>
                  <a:pt x="1432" y="2519"/>
                </a:lnTo>
                <a:lnTo>
                  <a:pt x="1432" y="2518"/>
                </a:lnTo>
                <a:lnTo>
                  <a:pt x="1432" y="2518"/>
                </a:lnTo>
                <a:lnTo>
                  <a:pt x="1432" y="2518"/>
                </a:lnTo>
                <a:lnTo>
                  <a:pt x="1431" y="2518"/>
                </a:lnTo>
                <a:lnTo>
                  <a:pt x="1431" y="2518"/>
                </a:lnTo>
                <a:lnTo>
                  <a:pt x="1431" y="2518"/>
                </a:lnTo>
                <a:lnTo>
                  <a:pt x="1431" y="2517"/>
                </a:lnTo>
                <a:lnTo>
                  <a:pt x="1431" y="2517"/>
                </a:lnTo>
                <a:lnTo>
                  <a:pt x="1431" y="2517"/>
                </a:lnTo>
                <a:lnTo>
                  <a:pt x="1429" y="2517"/>
                </a:lnTo>
                <a:lnTo>
                  <a:pt x="1429" y="2515"/>
                </a:lnTo>
                <a:lnTo>
                  <a:pt x="1429" y="2515"/>
                </a:lnTo>
                <a:lnTo>
                  <a:pt x="1429" y="2515"/>
                </a:lnTo>
                <a:lnTo>
                  <a:pt x="1429" y="2515"/>
                </a:lnTo>
                <a:lnTo>
                  <a:pt x="1429" y="2514"/>
                </a:lnTo>
                <a:lnTo>
                  <a:pt x="1428" y="2514"/>
                </a:lnTo>
                <a:lnTo>
                  <a:pt x="1428" y="2514"/>
                </a:lnTo>
                <a:lnTo>
                  <a:pt x="1428" y="2513"/>
                </a:lnTo>
                <a:lnTo>
                  <a:pt x="1428" y="2513"/>
                </a:lnTo>
                <a:lnTo>
                  <a:pt x="1428" y="2513"/>
                </a:lnTo>
                <a:lnTo>
                  <a:pt x="1428" y="2513"/>
                </a:lnTo>
                <a:lnTo>
                  <a:pt x="1428" y="2511"/>
                </a:lnTo>
                <a:lnTo>
                  <a:pt x="1427" y="2511"/>
                </a:lnTo>
                <a:lnTo>
                  <a:pt x="1427" y="2510"/>
                </a:lnTo>
                <a:lnTo>
                  <a:pt x="1427" y="2510"/>
                </a:lnTo>
                <a:lnTo>
                  <a:pt x="1427" y="2510"/>
                </a:lnTo>
                <a:lnTo>
                  <a:pt x="1427" y="2510"/>
                </a:lnTo>
                <a:lnTo>
                  <a:pt x="1427" y="2509"/>
                </a:lnTo>
                <a:lnTo>
                  <a:pt x="1425" y="2509"/>
                </a:lnTo>
                <a:lnTo>
                  <a:pt x="1425" y="2509"/>
                </a:lnTo>
                <a:lnTo>
                  <a:pt x="1425" y="2509"/>
                </a:lnTo>
                <a:lnTo>
                  <a:pt x="1424" y="2507"/>
                </a:lnTo>
                <a:lnTo>
                  <a:pt x="1424" y="2507"/>
                </a:lnTo>
                <a:lnTo>
                  <a:pt x="1424" y="2507"/>
                </a:lnTo>
                <a:lnTo>
                  <a:pt x="1424" y="2507"/>
                </a:lnTo>
                <a:lnTo>
                  <a:pt x="1424" y="2506"/>
                </a:lnTo>
                <a:lnTo>
                  <a:pt x="1423" y="2506"/>
                </a:lnTo>
                <a:lnTo>
                  <a:pt x="1423" y="2504"/>
                </a:lnTo>
                <a:lnTo>
                  <a:pt x="1423" y="2504"/>
                </a:lnTo>
                <a:lnTo>
                  <a:pt x="1423" y="2504"/>
                </a:lnTo>
                <a:lnTo>
                  <a:pt x="1423" y="2504"/>
                </a:lnTo>
                <a:lnTo>
                  <a:pt x="1423" y="2503"/>
                </a:lnTo>
                <a:lnTo>
                  <a:pt x="1421" y="2503"/>
                </a:lnTo>
                <a:lnTo>
                  <a:pt x="1421" y="2503"/>
                </a:lnTo>
                <a:lnTo>
                  <a:pt x="1420" y="2503"/>
                </a:lnTo>
                <a:lnTo>
                  <a:pt x="1420" y="2503"/>
                </a:lnTo>
                <a:lnTo>
                  <a:pt x="1420" y="2502"/>
                </a:lnTo>
                <a:lnTo>
                  <a:pt x="1420" y="2502"/>
                </a:lnTo>
                <a:lnTo>
                  <a:pt x="1419" y="2502"/>
                </a:lnTo>
                <a:lnTo>
                  <a:pt x="1419" y="2502"/>
                </a:lnTo>
                <a:lnTo>
                  <a:pt x="1419" y="2503"/>
                </a:lnTo>
                <a:lnTo>
                  <a:pt x="1417" y="2503"/>
                </a:lnTo>
                <a:lnTo>
                  <a:pt x="1417" y="2503"/>
                </a:lnTo>
                <a:lnTo>
                  <a:pt x="1417" y="2502"/>
                </a:lnTo>
                <a:lnTo>
                  <a:pt x="1417" y="2502"/>
                </a:lnTo>
                <a:lnTo>
                  <a:pt x="1417" y="2502"/>
                </a:lnTo>
                <a:lnTo>
                  <a:pt x="1417" y="2502"/>
                </a:lnTo>
                <a:lnTo>
                  <a:pt x="1416" y="2502"/>
                </a:lnTo>
                <a:lnTo>
                  <a:pt x="1416" y="2500"/>
                </a:lnTo>
                <a:lnTo>
                  <a:pt x="1416" y="2500"/>
                </a:lnTo>
                <a:lnTo>
                  <a:pt x="1416" y="2499"/>
                </a:lnTo>
                <a:lnTo>
                  <a:pt x="1414" y="2499"/>
                </a:lnTo>
                <a:lnTo>
                  <a:pt x="1416" y="2499"/>
                </a:lnTo>
                <a:lnTo>
                  <a:pt x="1416" y="2499"/>
                </a:lnTo>
                <a:lnTo>
                  <a:pt x="1416" y="2498"/>
                </a:lnTo>
                <a:lnTo>
                  <a:pt x="1417" y="2498"/>
                </a:lnTo>
                <a:lnTo>
                  <a:pt x="1417" y="2498"/>
                </a:lnTo>
                <a:lnTo>
                  <a:pt x="1417" y="2498"/>
                </a:lnTo>
                <a:lnTo>
                  <a:pt x="1417" y="2496"/>
                </a:lnTo>
                <a:lnTo>
                  <a:pt x="1417" y="2496"/>
                </a:lnTo>
                <a:lnTo>
                  <a:pt x="1417" y="2496"/>
                </a:lnTo>
                <a:lnTo>
                  <a:pt x="1419" y="2496"/>
                </a:lnTo>
                <a:lnTo>
                  <a:pt x="1419" y="2496"/>
                </a:lnTo>
                <a:lnTo>
                  <a:pt x="1420" y="2496"/>
                </a:lnTo>
                <a:lnTo>
                  <a:pt x="1420" y="2496"/>
                </a:lnTo>
                <a:lnTo>
                  <a:pt x="1420" y="2496"/>
                </a:lnTo>
                <a:lnTo>
                  <a:pt x="1421" y="2495"/>
                </a:lnTo>
                <a:lnTo>
                  <a:pt x="1421" y="2495"/>
                </a:lnTo>
                <a:lnTo>
                  <a:pt x="1423" y="2495"/>
                </a:lnTo>
                <a:lnTo>
                  <a:pt x="1423" y="2496"/>
                </a:lnTo>
                <a:lnTo>
                  <a:pt x="1423" y="2496"/>
                </a:lnTo>
                <a:lnTo>
                  <a:pt x="1424" y="2496"/>
                </a:lnTo>
                <a:lnTo>
                  <a:pt x="1424" y="2496"/>
                </a:lnTo>
                <a:lnTo>
                  <a:pt x="1425" y="2496"/>
                </a:lnTo>
                <a:lnTo>
                  <a:pt x="1425" y="2496"/>
                </a:lnTo>
                <a:lnTo>
                  <a:pt x="1425" y="2498"/>
                </a:lnTo>
                <a:lnTo>
                  <a:pt x="1427" y="2498"/>
                </a:lnTo>
                <a:lnTo>
                  <a:pt x="1427" y="2498"/>
                </a:lnTo>
                <a:lnTo>
                  <a:pt x="1428" y="2498"/>
                </a:lnTo>
                <a:lnTo>
                  <a:pt x="1428" y="2498"/>
                </a:lnTo>
                <a:lnTo>
                  <a:pt x="1428" y="2498"/>
                </a:lnTo>
                <a:lnTo>
                  <a:pt x="1428" y="2498"/>
                </a:lnTo>
                <a:lnTo>
                  <a:pt x="1429" y="2499"/>
                </a:lnTo>
                <a:lnTo>
                  <a:pt x="1429" y="2499"/>
                </a:lnTo>
                <a:lnTo>
                  <a:pt x="1431" y="2499"/>
                </a:lnTo>
                <a:lnTo>
                  <a:pt x="1431" y="2499"/>
                </a:lnTo>
                <a:lnTo>
                  <a:pt x="1431" y="2498"/>
                </a:lnTo>
                <a:lnTo>
                  <a:pt x="1432" y="2498"/>
                </a:lnTo>
                <a:lnTo>
                  <a:pt x="1432" y="2498"/>
                </a:lnTo>
                <a:lnTo>
                  <a:pt x="1434" y="2498"/>
                </a:lnTo>
                <a:lnTo>
                  <a:pt x="1434" y="2498"/>
                </a:lnTo>
                <a:lnTo>
                  <a:pt x="1435" y="2496"/>
                </a:lnTo>
                <a:lnTo>
                  <a:pt x="1435" y="2496"/>
                </a:lnTo>
                <a:lnTo>
                  <a:pt x="1436" y="2496"/>
                </a:lnTo>
                <a:lnTo>
                  <a:pt x="1436" y="2496"/>
                </a:lnTo>
                <a:lnTo>
                  <a:pt x="1436" y="2496"/>
                </a:lnTo>
                <a:lnTo>
                  <a:pt x="1436" y="2496"/>
                </a:lnTo>
                <a:lnTo>
                  <a:pt x="1438" y="2496"/>
                </a:lnTo>
                <a:lnTo>
                  <a:pt x="1438" y="2496"/>
                </a:lnTo>
                <a:lnTo>
                  <a:pt x="1439" y="2496"/>
                </a:lnTo>
                <a:lnTo>
                  <a:pt x="1440" y="2495"/>
                </a:lnTo>
                <a:lnTo>
                  <a:pt x="1440" y="2495"/>
                </a:lnTo>
                <a:lnTo>
                  <a:pt x="1442" y="2495"/>
                </a:lnTo>
                <a:lnTo>
                  <a:pt x="1442" y="2495"/>
                </a:lnTo>
                <a:lnTo>
                  <a:pt x="1443" y="2495"/>
                </a:lnTo>
                <a:lnTo>
                  <a:pt x="1443" y="2495"/>
                </a:lnTo>
                <a:lnTo>
                  <a:pt x="1445" y="2495"/>
                </a:lnTo>
                <a:lnTo>
                  <a:pt x="1445" y="2495"/>
                </a:lnTo>
                <a:lnTo>
                  <a:pt x="1445" y="2495"/>
                </a:lnTo>
                <a:lnTo>
                  <a:pt x="1446" y="2495"/>
                </a:lnTo>
                <a:lnTo>
                  <a:pt x="1446" y="2493"/>
                </a:lnTo>
                <a:lnTo>
                  <a:pt x="1446" y="2493"/>
                </a:lnTo>
                <a:lnTo>
                  <a:pt x="1446" y="2493"/>
                </a:lnTo>
                <a:lnTo>
                  <a:pt x="1447" y="2493"/>
                </a:lnTo>
                <a:lnTo>
                  <a:pt x="1447" y="2492"/>
                </a:lnTo>
                <a:lnTo>
                  <a:pt x="1447" y="2492"/>
                </a:lnTo>
                <a:lnTo>
                  <a:pt x="1447" y="2491"/>
                </a:lnTo>
                <a:lnTo>
                  <a:pt x="1447" y="2491"/>
                </a:lnTo>
                <a:lnTo>
                  <a:pt x="1447" y="2491"/>
                </a:lnTo>
                <a:lnTo>
                  <a:pt x="1447" y="2489"/>
                </a:lnTo>
                <a:lnTo>
                  <a:pt x="1447" y="2489"/>
                </a:lnTo>
                <a:lnTo>
                  <a:pt x="1447" y="2489"/>
                </a:lnTo>
                <a:lnTo>
                  <a:pt x="1447" y="2488"/>
                </a:lnTo>
                <a:lnTo>
                  <a:pt x="1449" y="2488"/>
                </a:lnTo>
                <a:lnTo>
                  <a:pt x="1449" y="2488"/>
                </a:lnTo>
                <a:lnTo>
                  <a:pt x="1449" y="2488"/>
                </a:lnTo>
                <a:lnTo>
                  <a:pt x="1449" y="2488"/>
                </a:lnTo>
                <a:lnTo>
                  <a:pt x="1450" y="2488"/>
                </a:lnTo>
                <a:lnTo>
                  <a:pt x="1450" y="2487"/>
                </a:lnTo>
                <a:lnTo>
                  <a:pt x="1450" y="2487"/>
                </a:lnTo>
                <a:lnTo>
                  <a:pt x="1451" y="2487"/>
                </a:lnTo>
                <a:lnTo>
                  <a:pt x="1451" y="2485"/>
                </a:lnTo>
                <a:lnTo>
                  <a:pt x="1451" y="2485"/>
                </a:lnTo>
                <a:lnTo>
                  <a:pt x="1451" y="2485"/>
                </a:lnTo>
                <a:lnTo>
                  <a:pt x="1453" y="2485"/>
                </a:lnTo>
                <a:lnTo>
                  <a:pt x="1453" y="2485"/>
                </a:lnTo>
                <a:lnTo>
                  <a:pt x="1453" y="2485"/>
                </a:lnTo>
                <a:lnTo>
                  <a:pt x="1453" y="2484"/>
                </a:lnTo>
                <a:lnTo>
                  <a:pt x="1453" y="2484"/>
                </a:lnTo>
                <a:lnTo>
                  <a:pt x="1454" y="2484"/>
                </a:lnTo>
                <a:lnTo>
                  <a:pt x="1454" y="2483"/>
                </a:lnTo>
                <a:lnTo>
                  <a:pt x="1454" y="2483"/>
                </a:lnTo>
                <a:lnTo>
                  <a:pt x="1455" y="2483"/>
                </a:lnTo>
                <a:lnTo>
                  <a:pt x="1455" y="2483"/>
                </a:lnTo>
                <a:lnTo>
                  <a:pt x="1455" y="2483"/>
                </a:lnTo>
                <a:lnTo>
                  <a:pt x="1455" y="2481"/>
                </a:lnTo>
                <a:lnTo>
                  <a:pt x="1457" y="2481"/>
                </a:lnTo>
                <a:lnTo>
                  <a:pt x="1458" y="2480"/>
                </a:lnTo>
                <a:lnTo>
                  <a:pt x="1458" y="2480"/>
                </a:lnTo>
                <a:lnTo>
                  <a:pt x="1460" y="2480"/>
                </a:lnTo>
                <a:lnTo>
                  <a:pt x="1461" y="2480"/>
                </a:lnTo>
                <a:lnTo>
                  <a:pt x="1461" y="2480"/>
                </a:lnTo>
                <a:lnTo>
                  <a:pt x="1462" y="2480"/>
                </a:lnTo>
                <a:lnTo>
                  <a:pt x="1462" y="2478"/>
                </a:lnTo>
                <a:lnTo>
                  <a:pt x="1461" y="2478"/>
                </a:lnTo>
                <a:lnTo>
                  <a:pt x="1461" y="2478"/>
                </a:lnTo>
                <a:lnTo>
                  <a:pt x="1461" y="2478"/>
                </a:lnTo>
                <a:lnTo>
                  <a:pt x="1461" y="2477"/>
                </a:lnTo>
                <a:lnTo>
                  <a:pt x="1462" y="2477"/>
                </a:lnTo>
                <a:lnTo>
                  <a:pt x="1461" y="2477"/>
                </a:lnTo>
                <a:lnTo>
                  <a:pt x="1461" y="2477"/>
                </a:lnTo>
                <a:lnTo>
                  <a:pt x="1461" y="2477"/>
                </a:lnTo>
                <a:lnTo>
                  <a:pt x="1461" y="2477"/>
                </a:lnTo>
                <a:lnTo>
                  <a:pt x="1461" y="2477"/>
                </a:lnTo>
                <a:lnTo>
                  <a:pt x="1460" y="2477"/>
                </a:lnTo>
                <a:lnTo>
                  <a:pt x="1460" y="2476"/>
                </a:lnTo>
                <a:lnTo>
                  <a:pt x="1461" y="2476"/>
                </a:lnTo>
                <a:lnTo>
                  <a:pt x="1461" y="2476"/>
                </a:lnTo>
                <a:lnTo>
                  <a:pt x="1460" y="2474"/>
                </a:lnTo>
                <a:lnTo>
                  <a:pt x="1461" y="2474"/>
                </a:lnTo>
                <a:lnTo>
                  <a:pt x="1460" y="2474"/>
                </a:lnTo>
                <a:lnTo>
                  <a:pt x="1460" y="2474"/>
                </a:lnTo>
                <a:lnTo>
                  <a:pt x="1460" y="2473"/>
                </a:lnTo>
                <a:lnTo>
                  <a:pt x="1460" y="2473"/>
                </a:lnTo>
                <a:lnTo>
                  <a:pt x="1460" y="2473"/>
                </a:lnTo>
                <a:lnTo>
                  <a:pt x="1460" y="2472"/>
                </a:lnTo>
                <a:lnTo>
                  <a:pt x="1460" y="2472"/>
                </a:lnTo>
                <a:lnTo>
                  <a:pt x="1460" y="2472"/>
                </a:lnTo>
                <a:lnTo>
                  <a:pt x="1460" y="2472"/>
                </a:lnTo>
                <a:lnTo>
                  <a:pt x="1460" y="2470"/>
                </a:lnTo>
                <a:lnTo>
                  <a:pt x="1458" y="2470"/>
                </a:lnTo>
                <a:lnTo>
                  <a:pt x="1458" y="2470"/>
                </a:lnTo>
                <a:lnTo>
                  <a:pt x="1460" y="2469"/>
                </a:lnTo>
                <a:lnTo>
                  <a:pt x="1460" y="2469"/>
                </a:lnTo>
                <a:lnTo>
                  <a:pt x="1458" y="2469"/>
                </a:lnTo>
                <a:lnTo>
                  <a:pt x="1458" y="2469"/>
                </a:lnTo>
                <a:lnTo>
                  <a:pt x="1458" y="2469"/>
                </a:lnTo>
                <a:lnTo>
                  <a:pt x="1458" y="2467"/>
                </a:lnTo>
                <a:lnTo>
                  <a:pt x="1458" y="2467"/>
                </a:lnTo>
                <a:lnTo>
                  <a:pt x="1458" y="2466"/>
                </a:lnTo>
                <a:lnTo>
                  <a:pt x="1458" y="2466"/>
                </a:lnTo>
                <a:lnTo>
                  <a:pt x="1458" y="2466"/>
                </a:lnTo>
                <a:lnTo>
                  <a:pt x="1458" y="2466"/>
                </a:lnTo>
                <a:lnTo>
                  <a:pt x="1458" y="2465"/>
                </a:lnTo>
                <a:lnTo>
                  <a:pt x="1458" y="2465"/>
                </a:lnTo>
                <a:lnTo>
                  <a:pt x="1458" y="2463"/>
                </a:lnTo>
                <a:lnTo>
                  <a:pt x="1457" y="2463"/>
                </a:lnTo>
                <a:lnTo>
                  <a:pt x="1457" y="2463"/>
                </a:lnTo>
                <a:lnTo>
                  <a:pt x="1457" y="2463"/>
                </a:lnTo>
                <a:lnTo>
                  <a:pt x="1457" y="2462"/>
                </a:lnTo>
                <a:lnTo>
                  <a:pt x="1457" y="2462"/>
                </a:lnTo>
                <a:lnTo>
                  <a:pt x="1457" y="2461"/>
                </a:lnTo>
                <a:lnTo>
                  <a:pt x="1457" y="2461"/>
                </a:lnTo>
                <a:lnTo>
                  <a:pt x="1457" y="2461"/>
                </a:lnTo>
                <a:lnTo>
                  <a:pt x="1457" y="2461"/>
                </a:lnTo>
                <a:lnTo>
                  <a:pt x="1457" y="2459"/>
                </a:lnTo>
                <a:lnTo>
                  <a:pt x="1457" y="2459"/>
                </a:lnTo>
                <a:lnTo>
                  <a:pt x="1457" y="2459"/>
                </a:lnTo>
                <a:lnTo>
                  <a:pt x="1457" y="2459"/>
                </a:lnTo>
                <a:lnTo>
                  <a:pt x="1455" y="2459"/>
                </a:lnTo>
                <a:lnTo>
                  <a:pt x="1455" y="2459"/>
                </a:lnTo>
                <a:lnTo>
                  <a:pt x="1455" y="2459"/>
                </a:lnTo>
                <a:lnTo>
                  <a:pt x="1455" y="2459"/>
                </a:lnTo>
                <a:lnTo>
                  <a:pt x="1455" y="2461"/>
                </a:lnTo>
                <a:lnTo>
                  <a:pt x="1454" y="2459"/>
                </a:lnTo>
                <a:lnTo>
                  <a:pt x="1454" y="2459"/>
                </a:lnTo>
                <a:lnTo>
                  <a:pt x="1454" y="2458"/>
                </a:lnTo>
                <a:lnTo>
                  <a:pt x="1455" y="2458"/>
                </a:lnTo>
                <a:lnTo>
                  <a:pt x="1455" y="2458"/>
                </a:lnTo>
                <a:lnTo>
                  <a:pt x="1454" y="2458"/>
                </a:lnTo>
                <a:lnTo>
                  <a:pt x="1454" y="2458"/>
                </a:lnTo>
                <a:lnTo>
                  <a:pt x="1454" y="2458"/>
                </a:lnTo>
                <a:lnTo>
                  <a:pt x="1454" y="2457"/>
                </a:lnTo>
                <a:lnTo>
                  <a:pt x="1454" y="2457"/>
                </a:lnTo>
                <a:lnTo>
                  <a:pt x="1453" y="2457"/>
                </a:lnTo>
                <a:lnTo>
                  <a:pt x="1453" y="2455"/>
                </a:lnTo>
                <a:lnTo>
                  <a:pt x="1453" y="2455"/>
                </a:lnTo>
                <a:lnTo>
                  <a:pt x="1453" y="2455"/>
                </a:lnTo>
                <a:lnTo>
                  <a:pt x="1453" y="2455"/>
                </a:lnTo>
                <a:lnTo>
                  <a:pt x="1453" y="2455"/>
                </a:lnTo>
                <a:lnTo>
                  <a:pt x="1451" y="2455"/>
                </a:lnTo>
                <a:lnTo>
                  <a:pt x="1451" y="2454"/>
                </a:lnTo>
                <a:lnTo>
                  <a:pt x="1451" y="2454"/>
                </a:lnTo>
                <a:lnTo>
                  <a:pt x="1451" y="2452"/>
                </a:lnTo>
                <a:lnTo>
                  <a:pt x="1451" y="2452"/>
                </a:lnTo>
                <a:lnTo>
                  <a:pt x="1451" y="2452"/>
                </a:lnTo>
                <a:lnTo>
                  <a:pt x="1451" y="2452"/>
                </a:lnTo>
                <a:lnTo>
                  <a:pt x="1451" y="2452"/>
                </a:lnTo>
                <a:lnTo>
                  <a:pt x="1450" y="2452"/>
                </a:lnTo>
                <a:lnTo>
                  <a:pt x="1450" y="2452"/>
                </a:lnTo>
                <a:lnTo>
                  <a:pt x="1450" y="2452"/>
                </a:lnTo>
                <a:lnTo>
                  <a:pt x="1450" y="2451"/>
                </a:lnTo>
                <a:lnTo>
                  <a:pt x="1449" y="2451"/>
                </a:lnTo>
                <a:lnTo>
                  <a:pt x="1449" y="2451"/>
                </a:lnTo>
                <a:lnTo>
                  <a:pt x="1449" y="2450"/>
                </a:lnTo>
                <a:lnTo>
                  <a:pt x="1449" y="2450"/>
                </a:lnTo>
                <a:lnTo>
                  <a:pt x="1449" y="2451"/>
                </a:lnTo>
                <a:lnTo>
                  <a:pt x="1447" y="2451"/>
                </a:lnTo>
                <a:lnTo>
                  <a:pt x="1447" y="2450"/>
                </a:lnTo>
                <a:lnTo>
                  <a:pt x="1447" y="2450"/>
                </a:lnTo>
                <a:lnTo>
                  <a:pt x="1447" y="2450"/>
                </a:lnTo>
                <a:lnTo>
                  <a:pt x="1447" y="2450"/>
                </a:lnTo>
                <a:lnTo>
                  <a:pt x="1447" y="2448"/>
                </a:lnTo>
                <a:lnTo>
                  <a:pt x="1447" y="2448"/>
                </a:lnTo>
                <a:lnTo>
                  <a:pt x="1447" y="2447"/>
                </a:lnTo>
                <a:lnTo>
                  <a:pt x="1446" y="2447"/>
                </a:lnTo>
                <a:lnTo>
                  <a:pt x="1446" y="2447"/>
                </a:lnTo>
                <a:lnTo>
                  <a:pt x="1446" y="2447"/>
                </a:lnTo>
                <a:lnTo>
                  <a:pt x="1446" y="2446"/>
                </a:lnTo>
                <a:lnTo>
                  <a:pt x="1446" y="2446"/>
                </a:lnTo>
                <a:lnTo>
                  <a:pt x="1446" y="2447"/>
                </a:lnTo>
                <a:lnTo>
                  <a:pt x="1445" y="2447"/>
                </a:lnTo>
                <a:lnTo>
                  <a:pt x="1445" y="2447"/>
                </a:lnTo>
                <a:lnTo>
                  <a:pt x="1445" y="2446"/>
                </a:lnTo>
                <a:lnTo>
                  <a:pt x="1445" y="2446"/>
                </a:lnTo>
                <a:lnTo>
                  <a:pt x="1443" y="2446"/>
                </a:lnTo>
                <a:lnTo>
                  <a:pt x="1443" y="2444"/>
                </a:lnTo>
                <a:lnTo>
                  <a:pt x="1442" y="2444"/>
                </a:lnTo>
                <a:lnTo>
                  <a:pt x="1442" y="2446"/>
                </a:lnTo>
                <a:lnTo>
                  <a:pt x="1442" y="2446"/>
                </a:lnTo>
                <a:lnTo>
                  <a:pt x="1442" y="2444"/>
                </a:lnTo>
                <a:lnTo>
                  <a:pt x="1442" y="2444"/>
                </a:lnTo>
                <a:lnTo>
                  <a:pt x="1442" y="2444"/>
                </a:lnTo>
                <a:lnTo>
                  <a:pt x="1440" y="2444"/>
                </a:lnTo>
                <a:lnTo>
                  <a:pt x="1440" y="2444"/>
                </a:lnTo>
                <a:lnTo>
                  <a:pt x="1439" y="2444"/>
                </a:lnTo>
                <a:lnTo>
                  <a:pt x="1439" y="2444"/>
                </a:lnTo>
                <a:lnTo>
                  <a:pt x="1439" y="2444"/>
                </a:lnTo>
                <a:lnTo>
                  <a:pt x="1439" y="2444"/>
                </a:lnTo>
                <a:lnTo>
                  <a:pt x="1438" y="2446"/>
                </a:lnTo>
                <a:lnTo>
                  <a:pt x="1438" y="2444"/>
                </a:lnTo>
                <a:lnTo>
                  <a:pt x="1438" y="2444"/>
                </a:lnTo>
                <a:lnTo>
                  <a:pt x="1436" y="2444"/>
                </a:lnTo>
                <a:lnTo>
                  <a:pt x="1436" y="2444"/>
                </a:lnTo>
                <a:lnTo>
                  <a:pt x="1436" y="2446"/>
                </a:lnTo>
                <a:lnTo>
                  <a:pt x="1436" y="2446"/>
                </a:lnTo>
                <a:lnTo>
                  <a:pt x="1435" y="2446"/>
                </a:lnTo>
                <a:lnTo>
                  <a:pt x="1435" y="2444"/>
                </a:lnTo>
                <a:lnTo>
                  <a:pt x="1435" y="2446"/>
                </a:lnTo>
                <a:lnTo>
                  <a:pt x="1435" y="2446"/>
                </a:lnTo>
                <a:lnTo>
                  <a:pt x="1434" y="2444"/>
                </a:lnTo>
                <a:lnTo>
                  <a:pt x="1435" y="2444"/>
                </a:lnTo>
                <a:lnTo>
                  <a:pt x="1434" y="2444"/>
                </a:lnTo>
                <a:lnTo>
                  <a:pt x="1434" y="2444"/>
                </a:lnTo>
                <a:lnTo>
                  <a:pt x="1434" y="2444"/>
                </a:lnTo>
                <a:lnTo>
                  <a:pt x="1434" y="2444"/>
                </a:lnTo>
                <a:lnTo>
                  <a:pt x="1434" y="2444"/>
                </a:lnTo>
                <a:lnTo>
                  <a:pt x="1434" y="2443"/>
                </a:lnTo>
                <a:lnTo>
                  <a:pt x="1434" y="2443"/>
                </a:lnTo>
                <a:lnTo>
                  <a:pt x="1434" y="2442"/>
                </a:lnTo>
                <a:lnTo>
                  <a:pt x="1434" y="2442"/>
                </a:lnTo>
                <a:lnTo>
                  <a:pt x="1432" y="2442"/>
                </a:lnTo>
                <a:lnTo>
                  <a:pt x="1432" y="2442"/>
                </a:lnTo>
                <a:lnTo>
                  <a:pt x="1432" y="2442"/>
                </a:lnTo>
                <a:lnTo>
                  <a:pt x="1432" y="2442"/>
                </a:lnTo>
                <a:lnTo>
                  <a:pt x="1432" y="2440"/>
                </a:lnTo>
                <a:lnTo>
                  <a:pt x="1431" y="2440"/>
                </a:lnTo>
                <a:lnTo>
                  <a:pt x="1431" y="2440"/>
                </a:lnTo>
                <a:lnTo>
                  <a:pt x="1431" y="2439"/>
                </a:lnTo>
                <a:lnTo>
                  <a:pt x="1431" y="2439"/>
                </a:lnTo>
                <a:lnTo>
                  <a:pt x="1431" y="2439"/>
                </a:lnTo>
                <a:lnTo>
                  <a:pt x="1431" y="2440"/>
                </a:lnTo>
                <a:lnTo>
                  <a:pt x="1429" y="2439"/>
                </a:lnTo>
                <a:lnTo>
                  <a:pt x="1429" y="2439"/>
                </a:lnTo>
                <a:lnTo>
                  <a:pt x="1429" y="2439"/>
                </a:lnTo>
                <a:lnTo>
                  <a:pt x="1429" y="2439"/>
                </a:lnTo>
                <a:lnTo>
                  <a:pt x="1429" y="2437"/>
                </a:lnTo>
                <a:lnTo>
                  <a:pt x="1429" y="2437"/>
                </a:lnTo>
                <a:lnTo>
                  <a:pt x="1429" y="2436"/>
                </a:lnTo>
                <a:lnTo>
                  <a:pt x="1428" y="2436"/>
                </a:lnTo>
                <a:lnTo>
                  <a:pt x="1428" y="2436"/>
                </a:lnTo>
                <a:lnTo>
                  <a:pt x="1428" y="2435"/>
                </a:lnTo>
                <a:lnTo>
                  <a:pt x="1428" y="2435"/>
                </a:lnTo>
                <a:lnTo>
                  <a:pt x="1428" y="2435"/>
                </a:lnTo>
                <a:lnTo>
                  <a:pt x="1428" y="2433"/>
                </a:lnTo>
                <a:lnTo>
                  <a:pt x="1428" y="2433"/>
                </a:lnTo>
                <a:lnTo>
                  <a:pt x="1428" y="2433"/>
                </a:lnTo>
                <a:lnTo>
                  <a:pt x="1427" y="2432"/>
                </a:lnTo>
                <a:lnTo>
                  <a:pt x="1427" y="2432"/>
                </a:lnTo>
                <a:lnTo>
                  <a:pt x="1427" y="2432"/>
                </a:lnTo>
                <a:lnTo>
                  <a:pt x="1427" y="2432"/>
                </a:lnTo>
                <a:lnTo>
                  <a:pt x="1427" y="2431"/>
                </a:lnTo>
                <a:lnTo>
                  <a:pt x="1427" y="2431"/>
                </a:lnTo>
                <a:lnTo>
                  <a:pt x="1427" y="2431"/>
                </a:lnTo>
                <a:lnTo>
                  <a:pt x="1427" y="2431"/>
                </a:lnTo>
                <a:lnTo>
                  <a:pt x="1427" y="2429"/>
                </a:lnTo>
                <a:lnTo>
                  <a:pt x="1427" y="2429"/>
                </a:lnTo>
                <a:lnTo>
                  <a:pt x="1427" y="2428"/>
                </a:lnTo>
                <a:lnTo>
                  <a:pt x="1427" y="2428"/>
                </a:lnTo>
                <a:lnTo>
                  <a:pt x="1425" y="2428"/>
                </a:lnTo>
                <a:lnTo>
                  <a:pt x="1425" y="2428"/>
                </a:lnTo>
                <a:lnTo>
                  <a:pt x="1425" y="2428"/>
                </a:lnTo>
                <a:lnTo>
                  <a:pt x="1425" y="2428"/>
                </a:lnTo>
                <a:lnTo>
                  <a:pt x="1425" y="2426"/>
                </a:lnTo>
                <a:lnTo>
                  <a:pt x="1425" y="2426"/>
                </a:lnTo>
                <a:lnTo>
                  <a:pt x="1424" y="2426"/>
                </a:lnTo>
                <a:lnTo>
                  <a:pt x="1424" y="2425"/>
                </a:lnTo>
                <a:lnTo>
                  <a:pt x="1424" y="2425"/>
                </a:lnTo>
                <a:lnTo>
                  <a:pt x="1424" y="2425"/>
                </a:lnTo>
                <a:lnTo>
                  <a:pt x="1424" y="2425"/>
                </a:lnTo>
                <a:lnTo>
                  <a:pt x="1423" y="2425"/>
                </a:lnTo>
                <a:lnTo>
                  <a:pt x="1423" y="2424"/>
                </a:lnTo>
                <a:lnTo>
                  <a:pt x="1423" y="2424"/>
                </a:lnTo>
                <a:lnTo>
                  <a:pt x="1423" y="2424"/>
                </a:lnTo>
                <a:lnTo>
                  <a:pt x="1423" y="2422"/>
                </a:lnTo>
                <a:lnTo>
                  <a:pt x="1423" y="2422"/>
                </a:lnTo>
                <a:lnTo>
                  <a:pt x="1423" y="2422"/>
                </a:lnTo>
                <a:lnTo>
                  <a:pt x="1423" y="2421"/>
                </a:lnTo>
                <a:lnTo>
                  <a:pt x="1423" y="2421"/>
                </a:lnTo>
                <a:lnTo>
                  <a:pt x="1423" y="2420"/>
                </a:lnTo>
                <a:lnTo>
                  <a:pt x="1423" y="2420"/>
                </a:lnTo>
                <a:lnTo>
                  <a:pt x="1423" y="2420"/>
                </a:lnTo>
                <a:lnTo>
                  <a:pt x="1421" y="2420"/>
                </a:lnTo>
                <a:lnTo>
                  <a:pt x="1421" y="2420"/>
                </a:lnTo>
                <a:lnTo>
                  <a:pt x="1421" y="2420"/>
                </a:lnTo>
                <a:lnTo>
                  <a:pt x="1420" y="2420"/>
                </a:lnTo>
                <a:lnTo>
                  <a:pt x="1420" y="2420"/>
                </a:lnTo>
                <a:lnTo>
                  <a:pt x="1420" y="2418"/>
                </a:lnTo>
                <a:lnTo>
                  <a:pt x="1420" y="2418"/>
                </a:lnTo>
                <a:lnTo>
                  <a:pt x="1420" y="2417"/>
                </a:lnTo>
                <a:lnTo>
                  <a:pt x="1420" y="2417"/>
                </a:lnTo>
                <a:lnTo>
                  <a:pt x="1420" y="2417"/>
                </a:lnTo>
                <a:lnTo>
                  <a:pt x="1420" y="2417"/>
                </a:lnTo>
                <a:lnTo>
                  <a:pt x="1420" y="2416"/>
                </a:lnTo>
                <a:lnTo>
                  <a:pt x="1420" y="2416"/>
                </a:lnTo>
                <a:lnTo>
                  <a:pt x="1419" y="2416"/>
                </a:lnTo>
                <a:lnTo>
                  <a:pt x="1419" y="2414"/>
                </a:lnTo>
                <a:lnTo>
                  <a:pt x="1419" y="2414"/>
                </a:lnTo>
                <a:lnTo>
                  <a:pt x="1419" y="2414"/>
                </a:lnTo>
                <a:lnTo>
                  <a:pt x="1417" y="2414"/>
                </a:lnTo>
                <a:lnTo>
                  <a:pt x="1417" y="2413"/>
                </a:lnTo>
                <a:lnTo>
                  <a:pt x="1417" y="2413"/>
                </a:lnTo>
                <a:lnTo>
                  <a:pt x="1417" y="2413"/>
                </a:lnTo>
                <a:lnTo>
                  <a:pt x="1417" y="2413"/>
                </a:lnTo>
                <a:lnTo>
                  <a:pt x="1417" y="2411"/>
                </a:lnTo>
                <a:lnTo>
                  <a:pt x="1416" y="2411"/>
                </a:lnTo>
                <a:lnTo>
                  <a:pt x="1416" y="2411"/>
                </a:lnTo>
                <a:lnTo>
                  <a:pt x="1416" y="2411"/>
                </a:lnTo>
                <a:lnTo>
                  <a:pt x="1416" y="2411"/>
                </a:lnTo>
                <a:lnTo>
                  <a:pt x="1416" y="2410"/>
                </a:lnTo>
                <a:lnTo>
                  <a:pt x="1416" y="2410"/>
                </a:lnTo>
                <a:lnTo>
                  <a:pt x="1416" y="2410"/>
                </a:lnTo>
                <a:lnTo>
                  <a:pt x="1416" y="2409"/>
                </a:lnTo>
                <a:lnTo>
                  <a:pt x="1416" y="2409"/>
                </a:lnTo>
                <a:lnTo>
                  <a:pt x="1414" y="2409"/>
                </a:lnTo>
                <a:lnTo>
                  <a:pt x="1416" y="2407"/>
                </a:lnTo>
                <a:lnTo>
                  <a:pt x="1414" y="2407"/>
                </a:lnTo>
                <a:lnTo>
                  <a:pt x="1414" y="2407"/>
                </a:lnTo>
                <a:lnTo>
                  <a:pt x="1414" y="2407"/>
                </a:lnTo>
                <a:lnTo>
                  <a:pt x="1414" y="2406"/>
                </a:lnTo>
                <a:lnTo>
                  <a:pt x="1414" y="2406"/>
                </a:lnTo>
                <a:lnTo>
                  <a:pt x="1414" y="2406"/>
                </a:lnTo>
                <a:lnTo>
                  <a:pt x="1414" y="2405"/>
                </a:lnTo>
                <a:lnTo>
                  <a:pt x="1414" y="2405"/>
                </a:lnTo>
                <a:lnTo>
                  <a:pt x="1414" y="2403"/>
                </a:lnTo>
                <a:lnTo>
                  <a:pt x="1414" y="2405"/>
                </a:lnTo>
                <a:lnTo>
                  <a:pt x="1413" y="2405"/>
                </a:lnTo>
                <a:lnTo>
                  <a:pt x="1413" y="2403"/>
                </a:lnTo>
                <a:lnTo>
                  <a:pt x="1413" y="2403"/>
                </a:lnTo>
                <a:lnTo>
                  <a:pt x="1413" y="2403"/>
                </a:lnTo>
                <a:lnTo>
                  <a:pt x="1413" y="2403"/>
                </a:lnTo>
                <a:lnTo>
                  <a:pt x="1413" y="2403"/>
                </a:lnTo>
                <a:lnTo>
                  <a:pt x="1412" y="2403"/>
                </a:lnTo>
                <a:lnTo>
                  <a:pt x="1412" y="2402"/>
                </a:lnTo>
                <a:lnTo>
                  <a:pt x="1412" y="2402"/>
                </a:lnTo>
                <a:lnTo>
                  <a:pt x="1413" y="2402"/>
                </a:lnTo>
                <a:lnTo>
                  <a:pt x="1413" y="2400"/>
                </a:lnTo>
                <a:lnTo>
                  <a:pt x="1413" y="2400"/>
                </a:lnTo>
                <a:lnTo>
                  <a:pt x="1413" y="2400"/>
                </a:lnTo>
                <a:lnTo>
                  <a:pt x="1412" y="2400"/>
                </a:lnTo>
                <a:lnTo>
                  <a:pt x="1412" y="2399"/>
                </a:lnTo>
                <a:lnTo>
                  <a:pt x="1412" y="2399"/>
                </a:lnTo>
                <a:lnTo>
                  <a:pt x="1412" y="2399"/>
                </a:lnTo>
                <a:lnTo>
                  <a:pt x="1412" y="2398"/>
                </a:lnTo>
                <a:lnTo>
                  <a:pt x="1410" y="2398"/>
                </a:lnTo>
                <a:lnTo>
                  <a:pt x="1410" y="2398"/>
                </a:lnTo>
                <a:lnTo>
                  <a:pt x="1409" y="2398"/>
                </a:lnTo>
                <a:lnTo>
                  <a:pt x="1409" y="2398"/>
                </a:lnTo>
                <a:lnTo>
                  <a:pt x="1409" y="2398"/>
                </a:lnTo>
                <a:lnTo>
                  <a:pt x="1409" y="2398"/>
                </a:lnTo>
                <a:lnTo>
                  <a:pt x="1408" y="2398"/>
                </a:lnTo>
                <a:lnTo>
                  <a:pt x="1408" y="2398"/>
                </a:lnTo>
                <a:lnTo>
                  <a:pt x="1408" y="2398"/>
                </a:lnTo>
                <a:lnTo>
                  <a:pt x="1408" y="2396"/>
                </a:lnTo>
                <a:lnTo>
                  <a:pt x="1408" y="2396"/>
                </a:lnTo>
                <a:lnTo>
                  <a:pt x="1406" y="2396"/>
                </a:lnTo>
                <a:lnTo>
                  <a:pt x="1406" y="2395"/>
                </a:lnTo>
                <a:lnTo>
                  <a:pt x="1406" y="2395"/>
                </a:lnTo>
                <a:lnTo>
                  <a:pt x="1406" y="2395"/>
                </a:lnTo>
                <a:lnTo>
                  <a:pt x="1406" y="2395"/>
                </a:lnTo>
                <a:lnTo>
                  <a:pt x="1406" y="2395"/>
                </a:lnTo>
                <a:lnTo>
                  <a:pt x="1406" y="2394"/>
                </a:lnTo>
                <a:lnTo>
                  <a:pt x="1405" y="2394"/>
                </a:lnTo>
                <a:lnTo>
                  <a:pt x="1405" y="2394"/>
                </a:lnTo>
                <a:lnTo>
                  <a:pt x="1405" y="2394"/>
                </a:lnTo>
                <a:lnTo>
                  <a:pt x="1405" y="2392"/>
                </a:lnTo>
                <a:lnTo>
                  <a:pt x="1403" y="2392"/>
                </a:lnTo>
                <a:lnTo>
                  <a:pt x="1403" y="2392"/>
                </a:lnTo>
                <a:lnTo>
                  <a:pt x="1403" y="2392"/>
                </a:lnTo>
                <a:lnTo>
                  <a:pt x="1403" y="2392"/>
                </a:lnTo>
                <a:lnTo>
                  <a:pt x="1403" y="2392"/>
                </a:lnTo>
                <a:lnTo>
                  <a:pt x="1403" y="2392"/>
                </a:lnTo>
                <a:lnTo>
                  <a:pt x="1403" y="2391"/>
                </a:lnTo>
                <a:lnTo>
                  <a:pt x="1403" y="2391"/>
                </a:lnTo>
                <a:lnTo>
                  <a:pt x="1403" y="2391"/>
                </a:lnTo>
                <a:lnTo>
                  <a:pt x="1403" y="2390"/>
                </a:lnTo>
                <a:lnTo>
                  <a:pt x="1402" y="2390"/>
                </a:lnTo>
                <a:lnTo>
                  <a:pt x="1402" y="2390"/>
                </a:lnTo>
                <a:lnTo>
                  <a:pt x="1402" y="2390"/>
                </a:lnTo>
                <a:lnTo>
                  <a:pt x="1402" y="2390"/>
                </a:lnTo>
                <a:lnTo>
                  <a:pt x="1402" y="2388"/>
                </a:lnTo>
                <a:lnTo>
                  <a:pt x="1401" y="2388"/>
                </a:lnTo>
                <a:lnTo>
                  <a:pt x="1401" y="2388"/>
                </a:lnTo>
                <a:lnTo>
                  <a:pt x="1401" y="2388"/>
                </a:lnTo>
                <a:lnTo>
                  <a:pt x="1401" y="2387"/>
                </a:lnTo>
                <a:lnTo>
                  <a:pt x="1401" y="2387"/>
                </a:lnTo>
                <a:lnTo>
                  <a:pt x="1399" y="2387"/>
                </a:lnTo>
                <a:lnTo>
                  <a:pt x="1399" y="2387"/>
                </a:lnTo>
                <a:lnTo>
                  <a:pt x="1401" y="2387"/>
                </a:lnTo>
                <a:lnTo>
                  <a:pt x="1401" y="2385"/>
                </a:lnTo>
                <a:lnTo>
                  <a:pt x="1399" y="2385"/>
                </a:lnTo>
                <a:lnTo>
                  <a:pt x="1399" y="2385"/>
                </a:lnTo>
                <a:lnTo>
                  <a:pt x="1399" y="2385"/>
                </a:lnTo>
                <a:lnTo>
                  <a:pt x="1399" y="2384"/>
                </a:lnTo>
                <a:lnTo>
                  <a:pt x="1398" y="2384"/>
                </a:lnTo>
                <a:lnTo>
                  <a:pt x="1398" y="2384"/>
                </a:lnTo>
                <a:lnTo>
                  <a:pt x="1398" y="2384"/>
                </a:lnTo>
                <a:lnTo>
                  <a:pt x="1398" y="2384"/>
                </a:lnTo>
                <a:lnTo>
                  <a:pt x="1398" y="2384"/>
                </a:lnTo>
                <a:lnTo>
                  <a:pt x="1398" y="2383"/>
                </a:lnTo>
                <a:lnTo>
                  <a:pt x="1398" y="2383"/>
                </a:lnTo>
                <a:lnTo>
                  <a:pt x="1397" y="2383"/>
                </a:lnTo>
                <a:lnTo>
                  <a:pt x="1397" y="2381"/>
                </a:lnTo>
                <a:lnTo>
                  <a:pt x="1397" y="2381"/>
                </a:lnTo>
                <a:lnTo>
                  <a:pt x="1397" y="2381"/>
                </a:lnTo>
                <a:lnTo>
                  <a:pt x="1397" y="2380"/>
                </a:lnTo>
                <a:lnTo>
                  <a:pt x="1397" y="2380"/>
                </a:lnTo>
                <a:lnTo>
                  <a:pt x="1397" y="2380"/>
                </a:lnTo>
                <a:lnTo>
                  <a:pt x="1395" y="2380"/>
                </a:lnTo>
                <a:lnTo>
                  <a:pt x="1395" y="2379"/>
                </a:lnTo>
                <a:lnTo>
                  <a:pt x="1395" y="2379"/>
                </a:lnTo>
                <a:lnTo>
                  <a:pt x="1395" y="2379"/>
                </a:lnTo>
                <a:lnTo>
                  <a:pt x="1395" y="2379"/>
                </a:lnTo>
                <a:lnTo>
                  <a:pt x="1395" y="2377"/>
                </a:lnTo>
                <a:lnTo>
                  <a:pt x="1395" y="2377"/>
                </a:lnTo>
                <a:lnTo>
                  <a:pt x="1395" y="2377"/>
                </a:lnTo>
                <a:lnTo>
                  <a:pt x="1395" y="2376"/>
                </a:lnTo>
                <a:lnTo>
                  <a:pt x="1395" y="2376"/>
                </a:lnTo>
                <a:lnTo>
                  <a:pt x="1394" y="2376"/>
                </a:lnTo>
                <a:lnTo>
                  <a:pt x="1394" y="2376"/>
                </a:lnTo>
                <a:lnTo>
                  <a:pt x="1394" y="2374"/>
                </a:lnTo>
                <a:lnTo>
                  <a:pt x="1394" y="2373"/>
                </a:lnTo>
                <a:lnTo>
                  <a:pt x="1394" y="2373"/>
                </a:lnTo>
                <a:lnTo>
                  <a:pt x="1393" y="2373"/>
                </a:lnTo>
                <a:lnTo>
                  <a:pt x="1393" y="2373"/>
                </a:lnTo>
                <a:lnTo>
                  <a:pt x="1393" y="2372"/>
                </a:lnTo>
                <a:lnTo>
                  <a:pt x="1393" y="2372"/>
                </a:lnTo>
                <a:lnTo>
                  <a:pt x="1393" y="2370"/>
                </a:lnTo>
                <a:lnTo>
                  <a:pt x="1393" y="2370"/>
                </a:lnTo>
                <a:lnTo>
                  <a:pt x="1391" y="2370"/>
                </a:lnTo>
                <a:lnTo>
                  <a:pt x="1391" y="2370"/>
                </a:lnTo>
                <a:lnTo>
                  <a:pt x="1391" y="2369"/>
                </a:lnTo>
                <a:lnTo>
                  <a:pt x="1390" y="2369"/>
                </a:lnTo>
                <a:lnTo>
                  <a:pt x="1390" y="2368"/>
                </a:lnTo>
                <a:lnTo>
                  <a:pt x="1390" y="2368"/>
                </a:lnTo>
                <a:lnTo>
                  <a:pt x="1390" y="2368"/>
                </a:lnTo>
                <a:lnTo>
                  <a:pt x="1390" y="2368"/>
                </a:lnTo>
                <a:lnTo>
                  <a:pt x="1388" y="2368"/>
                </a:lnTo>
                <a:lnTo>
                  <a:pt x="1388" y="2366"/>
                </a:lnTo>
                <a:lnTo>
                  <a:pt x="1388" y="2366"/>
                </a:lnTo>
                <a:lnTo>
                  <a:pt x="1388" y="2365"/>
                </a:lnTo>
                <a:lnTo>
                  <a:pt x="1388" y="2365"/>
                </a:lnTo>
                <a:lnTo>
                  <a:pt x="1387" y="2365"/>
                </a:lnTo>
                <a:lnTo>
                  <a:pt x="1387" y="2365"/>
                </a:lnTo>
                <a:lnTo>
                  <a:pt x="1387" y="2365"/>
                </a:lnTo>
                <a:lnTo>
                  <a:pt x="1387" y="2364"/>
                </a:lnTo>
                <a:lnTo>
                  <a:pt x="1386" y="2364"/>
                </a:lnTo>
                <a:lnTo>
                  <a:pt x="1386" y="2364"/>
                </a:lnTo>
                <a:lnTo>
                  <a:pt x="1386" y="2364"/>
                </a:lnTo>
                <a:lnTo>
                  <a:pt x="1384" y="2364"/>
                </a:lnTo>
                <a:lnTo>
                  <a:pt x="1384" y="2364"/>
                </a:lnTo>
                <a:lnTo>
                  <a:pt x="1384" y="2362"/>
                </a:lnTo>
                <a:lnTo>
                  <a:pt x="1384" y="2364"/>
                </a:lnTo>
                <a:lnTo>
                  <a:pt x="1383" y="2362"/>
                </a:lnTo>
                <a:lnTo>
                  <a:pt x="1383" y="2362"/>
                </a:lnTo>
                <a:lnTo>
                  <a:pt x="1382" y="2362"/>
                </a:lnTo>
                <a:lnTo>
                  <a:pt x="1382" y="2362"/>
                </a:lnTo>
                <a:lnTo>
                  <a:pt x="1382" y="2364"/>
                </a:lnTo>
                <a:lnTo>
                  <a:pt x="1380" y="2362"/>
                </a:lnTo>
                <a:lnTo>
                  <a:pt x="1380" y="2362"/>
                </a:lnTo>
                <a:lnTo>
                  <a:pt x="1380" y="2362"/>
                </a:lnTo>
                <a:lnTo>
                  <a:pt x="1380" y="2362"/>
                </a:lnTo>
                <a:lnTo>
                  <a:pt x="1380" y="2361"/>
                </a:lnTo>
                <a:lnTo>
                  <a:pt x="1380" y="2361"/>
                </a:lnTo>
                <a:lnTo>
                  <a:pt x="1379" y="2359"/>
                </a:lnTo>
                <a:lnTo>
                  <a:pt x="1379" y="2359"/>
                </a:lnTo>
                <a:lnTo>
                  <a:pt x="1377" y="2359"/>
                </a:lnTo>
                <a:lnTo>
                  <a:pt x="1377" y="2354"/>
                </a:lnTo>
                <a:lnTo>
                  <a:pt x="1377" y="2354"/>
                </a:lnTo>
                <a:lnTo>
                  <a:pt x="1377" y="2348"/>
                </a:lnTo>
                <a:lnTo>
                  <a:pt x="1377" y="2344"/>
                </a:lnTo>
                <a:lnTo>
                  <a:pt x="1377" y="2343"/>
                </a:lnTo>
                <a:lnTo>
                  <a:pt x="1377" y="2343"/>
                </a:lnTo>
                <a:lnTo>
                  <a:pt x="1376" y="2343"/>
                </a:lnTo>
                <a:lnTo>
                  <a:pt x="1376" y="2343"/>
                </a:lnTo>
                <a:lnTo>
                  <a:pt x="1376" y="2342"/>
                </a:lnTo>
                <a:lnTo>
                  <a:pt x="1376" y="2342"/>
                </a:lnTo>
                <a:lnTo>
                  <a:pt x="1379" y="2342"/>
                </a:lnTo>
                <a:lnTo>
                  <a:pt x="1383" y="2342"/>
                </a:lnTo>
                <a:lnTo>
                  <a:pt x="1387" y="2340"/>
                </a:lnTo>
                <a:lnTo>
                  <a:pt x="1387" y="2340"/>
                </a:lnTo>
                <a:lnTo>
                  <a:pt x="1390" y="2340"/>
                </a:lnTo>
                <a:lnTo>
                  <a:pt x="1393" y="2340"/>
                </a:lnTo>
                <a:lnTo>
                  <a:pt x="1394" y="2340"/>
                </a:lnTo>
                <a:lnTo>
                  <a:pt x="1399" y="2340"/>
                </a:lnTo>
                <a:lnTo>
                  <a:pt x="1402" y="2340"/>
                </a:lnTo>
                <a:lnTo>
                  <a:pt x="1408" y="2339"/>
                </a:lnTo>
                <a:lnTo>
                  <a:pt x="1412" y="2339"/>
                </a:lnTo>
                <a:lnTo>
                  <a:pt x="1414" y="2339"/>
                </a:lnTo>
                <a:lnTo>
                  <a:pt x="1414" y="2339"/>
                </a:lnTo>
                <a:lnTo>
                  <a:pt x="1414" y="2339"/>
                </a:lnTo>
                <a:lnTo>
                  <a:pt x="1416" y="2339"/>
                </a:lnTo>
                <a:lnTo>
                  <a:pt x="1416" y="2339"/>
                </a:lnTo>
                <a:lnTo>
                  <a:pt x="1417" y="2339"/>
                </a:lnTo>
                <a:lnTo>
                  <a:pt x="1417" y="2339"/>
                </a:lnTo>
                <a:lnTo>
                  <a:pt x="1417" y="2339"/>
                </a:lnTo>
                <a:lnTo>
                  <a:pt x="1419" y="2339"/>
                </a:lnTo>
                <a:lnTo>
                  <a:pt x="1419" y="2339"/>
                </a:lnTo>
                <a:lnTo>
                  <a:pt x="1420" y="2338"/>
                </a:lnTo>
                <a:lnTo>
                  <a:pt x="1420" y="2338"/>
                </a:lnTo>
                <a:lnTo>
                  <a:pt x="1421" y="2338"/>
                </a:lnTo>
                <a:lnTo>
                  <a:pt x="1423" y="2338"/>
                </a:lnTo>
                <a:lnTo>
                  <a:pt x="1424" y="2338"/>
                </a:lnTo>
                <a:lnTo>
                  <a:pt x="1425" y="2338"/>
                </a:lnTo>
                <a:lnTo>
                  <a:pt x="1427" y="2338"/>
                </a:lnTo>
                <a:lnTo>
                  <a:pt x="1428" y="2338"/>
                </a:lnTo>
                <a:lnTo>
                  <a:pt x="1428" y="2338"/>
                </a:lnTo>
                <a:lnTo>
                  <a:pt x="1431" y="2338"/>
                </a:lnTo>
                <a:lnTo>
                  <a:pt x="1431" y="2338"/>
                </a:lnTo>
                <a:lnTo>
                  <a:pt x="1434" y="2338"/>
                </a:lnTo>
                <a:lnTo>
                  <a:pt x="1434" y="2339"/>
                </a:lnTo>
                <a:lnTo>
                  <a:pt x="1435" y="2340"/>
                </a:lnTo>
                <a:lnTo>
                  <a:pt x="1435" y="2340"/>
                </a:lnTo>
                <a:lnTo>
                  <a:pt x="1436" y="2342"/>
                </a:lnTo>
                <a:lnTo>
                  <a:pt x="1436" y="2342"/>
                </a:lnTo>
                <a:lnTo>
                  <a:pt x="1436" y="2342"/>
                </a:lnTo>
                <a:lnTo>
                  <a:pt x="1438" y="2343"/>
                </a:lnTo>
                <a:lnTo>
                  <a:pt x="1439" y="2343"/>
                </a:lnTo>
                <a:lnTo>
                  <a:pt x="1439" y="2344"/>
                </a:lnTo>
                <a:lnTo>
                  <a:pt x="1440" y="2346"/>
                </a:lnTo>
                <a:lnTo>
                  <a:pt x="1442" y="2346"/>
                </a:lnTo>
                <a:lnTo>
                  <a:pt x="1442" y="2347"/>
                </a:lnTo>
                <a:lnTo>
                  <a:pt x="1443" y="2347"/>
                </a:lnTo>
                <a:lnTo>
                  <a:pt x="1443" y="2347"/>
                </a:lnTo>
                <a:lnTo>
                  <a:pt x="1445" y="2348"/>
                </a:lnTo>
                <a:lnTo>
                  <a:pt x="1445" y="2348"/>
                </a:lnTo>
                <a:lnTo>
                  <a:pt x="1445" y="2348"/>
                </a:lnTo>
                <a:lnTo>
                  <a:pt x="1446" y="2350"/>
                </a:lnTo>
                <a:lnTo>
                  <a:pt x="1447" y="2351"/>
                </a:lnTo>
                <a:lnTo>
                  <a:pt x="1453" y="2357"/>
                </a:lnTo>
                <a:lnTo>
                  <a:pt x="1453" y="2355"/>
                </a:lnTo>
                <a:lnTo>
                  <a:pt x="1453" y="2355"/>
                </a:lnTo>
                <a:lnTo>
                  <a:pt x="1453" y="2355"/>
                </a:lnTo>
                <a:lnTo>
                  <a:pt x="1454" y="2355"/>
                </a:lnTo>
                <a:lnTo>
                  <a:pt x="1454" y="2354"/>
                </a:lnTo>
                <a:lnTo>
                  <a:pt x="1454" y="2354"/>
                </a:lnTo>
                <a:lnTo>
                  <a:pt x="1454" y="2354"/>
                </a:lnTo>
                <a:lnTo>
                  <a:pt x="1454" y="2354"/>
                </a:lnTo>
                <a:lnTo>
                  <a:pt x="1455" y="2354"/>
                </a:lnTo>
                <a:lnTo>
                  <a:pt x="1455" y="2354"/>
                </a:lnTo>
                <a:lnTo>
                  <a:pt x="1455" y="2353"/>
                </a:lnTo>
                <a:lnTo>
                  <a:pt x="1455" y="2353"/>
                </a:lnTo>
                <a:lnTo>
                  <a:pt x="1455" y="2353"/>
                </a:lnTo>
                <a:lnTo>
                  <a:pt x="1455" y="2351"/>
                </a:lnTo>
                <a:lnTo>
                  <a:pt x="1455" y="2351"/>
                </a:lnTo>
                <a:lnTo>
                  <a:pt x="1455" y="2351"/>
                </a:lnTo>
                <a:lnTo>
                  <a:pt x="1457" y="2351"/>
                </a:lnTo>
                <a:lnTo>
                  <a:pt x="1457" y="2350"/>
                </a:lnTo>
                <a:lnTo>
                  <a:pt x="1457" y="2350"/>
                </a:lnTo>
                <a:lnTo>
                  <a:pt x="1457" y="2350"/>
                </a:lnTo>
                <a:lnTo>
                  <a:pt x="1457" y="2348"/>
                </a:lnTo>
                <a:lnTo>
                  <a:pt x="1457" y="2348"/>
                </a:lnTo>
                <a:lnTo>
                  <a:pt x="1458" y="2348"/>
                </a:lnTo>
                <a:lnTo>
                  <a:pt x="1458" y="2348"/>
                </a:lnTo>
                <a:lnTo>
                  <a:pt x="1457" y="2348"/>
                </a:lnTo>
                <a:lnTo>
                  <a:pt x="1458" y="2348"/>
                </a:lnTo>
                <a:lnTo>
                  <a:pt x="1458" y="2347"/>
                </a:lnTo>
                <a:lnTo>
                  <a:pt x="1458" y="2347"/>
                </a:lnTo>
                <a:lnTo>
                  <a:pt x="1458" y="2346"/>
                </a:lnTo>
                <a:lnTo>
                  <a:pt x="1458" y="2346"/>
                </a:lnTo>
                <a:lnTo>
                  <a:pt x="1458" y="2346"/>
                </a:lnTo>
                <a:lnTo>
                  <a:pt x="1458" y="2346"/>
                </a:lnTo>
                <a:lnTo>
                  <a:pt x="1458" y="2344"/>
                </a:lnTo>
                <a:lnTo>
                  <a:pt x="1458" y="2344"/>
                </a:lnTo>
                <a:lnTo>
                  <a:pt x="1458" y="2343"/>
                </a:lnTo>
                <a:lnTo>
                  <a:pt x="1458" y="2343"/>
                </a:lnTo>
                <a:lnTo>
                  <a:pt x="1458" y="2343"/>
                </a:lnTo>
                <a:lnTo>
                  <a:pt x="1458" y="2343"/>
                </a:lnTo>
                <a:lnTo>
                  <a:pt x="1460" y="2343"/>
                </a:lnTo>
                <a:lnTo>
                  <a:pt x="1460" y="2342"/>
                </a:lnTo>
                <a:lnTo>
                  <a:pt x="1460" y="2342"/>
                </a:lnTo>
                <a:lnTo>
                  <a:pt x="1461" y="2342"/>
                </a:lnTo>
                <a:lnTo>
                  <a:pt x="1461" y="2342"/>
                </a:lnTo>
                <a:lnTo>
                  <a:pt x="1461" y="2342"/>
                </a:lnTo>
                <a:lnTo>
                  <a:pt x="1461" y="2340"/>
                </a:lnTo>
                <a:lnTo>
                  <a:pt x="1461" y="2340"/>
                </a:lnTo>
                <a:lnTo>
                  <a:pt x="1461" y="2340"/>
                </a:lnTo>
                <a:lnTo>
                  <a:pt x="1461" y="2340"/>
                </a:lnTo>
                <a:lnTo>
                  <a:pt x="1462" y="2340"/>
                </a:lnTo>
                <a:lnTo>
                  <a:pt x="1462" y="2339"/>
                </a:lnTo>
                <a:lnTo>
                  <a:pt x="1462" y="2339"/>
                </a:lnTo>
                <a:lnTo>
                  <a:pt x="1462" y="2338"/>
                </a:lnTo>
                <a:lnTo>
                  <a:pt x="1462" y="2338"/>
                </a:lnTo>
                <a:lnTo>
                  <a:pt x="1462" y="2338"/>
                </a:lnTo>
                <a:lnTo>
                  <a:pt x="1462" y="2338"/>
                </a:lnTo>
                <a:lnTo>
                  <a:pt x="1462" y="2336"/>
                </a:lnTo>
                <a:lnTo>
                  <a:pt x="1462" y="2336"/>
                </a:lnTo>
                <a:lnTo>
                  <a:pt x="1464" y="2336"/>
                </a:lnTo>
                <a:lnTo>
                  <a:pt x="1464" y="2335"/>
                </a:lnTo>
                <a:lnTo>
                  <a:pt x="1469" y="2332"/>
                </a:lnTo>
                <a:lnTo>
                  <a:pt x="1469" y="2332"/>
                </a:lnTo>
                <a:lnTo>
                  <a:pt x="1469" y="2331"/>
                </a:lnTo>
                <a:lnTo>
                  <a:pt x="1469" y="2331"/>
                </a:lnTo>
                <a:lnTo>
                  <a:pt x="1469" y="2331"/>
                </a:lnTo>
                <a:lnTo>
                  <a:pt x="1469" y="2329"/>
                </a:lnTo>
                <a:lnTo>
                  <a:pt x="1469" y="2329"/>
                </a:lnTo>
                <a:lnTo>
                  <a:pt x="1469" y="2329"/>
                </a:lnTo>
                <a:lnTo>
                  <a:pt x="1471" y="2329"/>
                </a:lnTo>
                <a:lnTo>
                  <a:pt x="1471" y="2329"/>
                </a:lnTo>
                <a:lnTo>
                  <a:pt x="1471" y="2328"/>
                </a:lnTo>
                <a:lnTo>
                  <a:pt x="1471" y="2328"/>
                </a:lnTo>
                <a:lnTo>
                  <a:pt x="1472" y="2328"/>
                </a:lnTo>
                <a:lnTo>
                  <a:pt x="1472" y="2328"/>
                </a:lnTo>
                <a:lnTo>
                  <a:pt x="1472" y="2328"/>
                </a:lnTo>
                <a:lnTo>
                  <a:pt x="1472" y="2327"/>
                </a:lnTo>
                <a:lnTo>
                  <a:pt x="1472" y="2327"/>
                </a:lnTo>
                <a:lnTo>
                  <a:pt x="1472" y="2327"/>
                </a:lnTo>
                <a:lnTo>
                  <a:pt x="1472" y="2327"/>
                </a:lnTo>
                <a:lnTo>
                  <a:pt x="1472" y="2325"/>
                </a:lnTo>
                <a:lnTo>
                  <a:pt x="1473" y="2325"/>
                </a:lnTo>
                <a:lnTo>
                  <a:pt x="1473" y="2325"/>
                </a:lnTo>
                <a:lnTo>
                  <a:pt x="1473" y="2325"/>
                </a:lnTo>
                <a:lnTo>
                  <a:pt x="1473" y="2324"/>
                </a:lnTo>
                <a:lnTo>
                  <a:pt x="1473" y="2324"/>
                </a:lnTo>
                <a:lnTo>
                  <a:pt x="1473" y="2324"/>
                </a:lnTo>
                <a:lnTo>
                  <a:pt x="1473" y="2322"/>
                </a:lnTo>
                <a:lnTo>
                  <a:pt x="1473" y="2322"/>
                </a:lnTo>
                <a:lnTo>
                  <a:pt x="1473" y="2322"/>
                </a:lnTo>
                <a:lnTo>
                  <a:pt x="1473" y="2321"/>
                </a:lnTo>
                <a:lnTo>
                  <a:pt x="1473" y="2321"/>
                </a:lnTo>
                <a:lnTo>
                  <a:pt x="1473" y="2321"/>
                </a:lnTo>
                <a:lnTo>
                  <a:pt x="1473" y="2320"/>
                </a:lnTo>
                <a:lnTo>
                  <a:pt x="1472" y="2320"/>
                </a:lnTo>
                <a:lnTo>
                  <a:pt x="1472" y="2320"/>
                </a:lnTo>
                <a:lnTo>
                  <a:pt x="1473" y="2320"/>
                </a:lnTo>
                <a:lnTo>
                  <a:pt x="1473" y="2318"/>
                </a:lnTo>
                <a:lnTo>
                  <a:pt x="1473" y="2318"/>
                </a:lnTo>
                <a:lnTo>
                  <a:pt x="1473" y="2318"/>
                </a:lnTo>
                <a:lnTo>
                  <a:pt x="1473" y="2318"/>
                </a:lnTo>
                <a:lnTo>
                  <a:pt x="1473" y="2317"/>
                </a:lnTo>
                <a:lnTo>
                  <a:pt x="1473" y="2317"/>
                </a:lnTo>
                <a:lnTo>
                  <a:pt x="1473" y="2316"/>
                </a:lnTo>
                <a:lnTo>
                  <a:pt x="1475" y="2316"/>
                </a:lnTo>
                <a:lnTo>
                  <a:pt x="1475" y="2316"/>
                </a:lnTo>
                <a:lnTo>
                  <a:pt x="1475" y="2316"/>
                </a:lnTo>
                <a:lnTo>
                  <a:pt x="1475" y="2314"/>
                </a:lnTo>
                <a:lnTo>
                  <a:pt x="1473" y="2314"/>
                </a:lnTo>
                <a:lnTo>
                  <a:pt x="1473" y="2313"/>
                </a:lnTo>
                <a:lnTo>
                  <a:pt x="1475" y="2313"/>
                </a:lnTo>
                <a:lnTo>
                  <a:pt x="1475" y="2313"/>
                </a:lnTo>
                <a:lnTo>
                  <a:pt x="1475" y="2313"/>
                </a:lnTo>
                <a:lnTo>
                  <a:pt x="1475" y="2312"/>
                </a:lnTo>
                <a:lnTo>
                  <a:pt x="1475" y="2312"/>
                </a:lnTo>
                <a:lnTo>
                  <a:pt x="1475" y="2310"/>
                </a:lnTo>
                <a:lnTo>
                  <a:pt x="1475" y="2310"/>
                </a:lnTo>
                <a:lnTo>
                  <a:pt x="1475" y="2310"/>
                </a:lnTo>
                <a:lnTo>
                  <a:pt x="1475" y="2310"/>
                </a:lnTo>
                <a:lnTo>
                  <a:pt x="1475" y="2310"/>
                </a:lnTo>
                <a:lnTo>
                  <a:pt x="1473" y="2310"/>
                </a:lnTo>
                <a:lnTo>
                  <a:pt x="1473" y="2309"/>
                </a:lnTo>
                <a:lnTo>
                  <a:pt x="1473" y="2309"/>
                </a:lnTo>
                <a:lnTo>
                  <a:pt x="1473" y="2307"/>
                </a:lnTo>
                <a:lnTo>
                  <a:pt x="1473" y="2307"/>
                </a:lnTo>
                <a:lnTo>
                  <a:pt x="1473" y="2307"/>
                </a:lnTo>
                <a:lnTo>
                  <a:pt x="1473" y="2307"/>
                </a:lnTo>
                <a:lnTo>
                  <a:pt x="1473" y="2306"/>
                </a:lnTo>
                <a:lnTo>
                  <a:pt x="1473" y="2306"/>
                </a:lnTo>
                <a:lnTo>
                  <a:pt x="1475" y="2306"/>
                </a:lnTo>
                <a:lnTo>
                  <a:pt x="1475" y="2306"/>
                </a:lnTo>
                <a:lnTo>
                  <a:pt x="1475" y="2306"/>
                </a:lnTo>
                <a:lnTo>
                  <a:pt x="1475" y="2305"/>
                </a:lnTo>
                <a:lnTo>
                  <a:pt x="1475" y="2305"/>
                </a:lnTo>
                <a:lnTo>
                  <a:pt x="1475" y="2305"/>
                </a:lnTo>
                <a:lnTo>
                  <a:pt x="1476" y="2305"/>
                </a:lnTo>
                <a:lnTo>
                  <a:pt x="1476" y="2303"/>
                </a:lnTo>
                <a:lnTo>
                  <a:pt x="1476" y="2303"/>
                </a:lnTo>
                <a:lnTo>
                  <a:pt x="1477" y="2303"/>
                </a:lnTo>
                <a:lnTo>
                  <a:pt x="1477" y="2303"/>
                </a:lnTo>
                <a:lnTo>
                  <a:pt x="1477" y="2303"/>
                </a:lnTo>
                <a:lnTo>
                  <a:pt x="1477" y="2303"/>
                </a:lnTo>
                <a:lnTo>
                  <a:pt x="1477" y="2302"/>
                </a:lnTo>
                <a:lnTo>
                  <a:pt x="1479" y="2302"/>
                </a:lnTo>
                <a:lnTo>
                  <a:pt x="1479" y="2302"/>
                </a:lnTo>
                <a:lnTo>
                  <a:pt x="1480" y="2302"/>
                </a:lnTo>
                <a:lnTo>
                  <a:pt x="1480" y="2302"/>
                </a:lnTo>
                <a:lnTo>
                  <a:pt x="1480" y="2302"/>
                </a:lnTo>
                <a:lnTo>
                  <a:pt x="1480" y="2302"/>
                </a:lnTo>
                <a:lnTo>
                  <a:pt x="1480" y="2302"/>
                </a:lnTo>
                <a:lnTo>
                  <a:pt x="1480" y="2301"/>
                </a:lnTo>
                <a:lnTo>
                  <a:pt x="1480" y="2301"/>
                </a:lnTo>
                <a:lnTo>
                  <a:pt x="1479" y="2301"/>
                </a:lnTo>
                <a:lnTo>
                  <a:pt x="1479" y="2301"/>
                </a:lnTo>
                <a:lnTo>
                  <a:pt x="1480" y="2301"/>
                </a:lnTo>
                <a:lnTo>
                  <a:pt x="1480" y="2301"/>
                </a:lnTo>
                <a:lnTo>
                  <a:pt x="1480" y="2299"/>
                </a:lnTo>
                <a:lnTo>
                  <a:pt x="1480" y="2299"/>
                </a:lnTo>
                <a:lnTo>
                  <a:pt x="1481" y="2299"/>
                </a:lnTo>
                <a:lnTo>
                  <a:pt x="1481" y="2301"/>
                </a:lnTo>
                <a:lnTo>
                  <a:pt x="1481" y="2299"/>
                </a:lnTo>
                <a:lnTo>
                  <a:pt x="1481" y="2299"/>
                </a:lnTo>
                <a:lnTo>
                  <a:pt x="1481" y="2299"/>
                </a:lnTo>
                <a:lnTo>
                  <a:pt x="1481" y="2299"/>
                </a:lnTo>
                <a:lnTo>
                  <a:pt x="1481" y="2299"/>
                </a:lnTo>
                <a:lnTo>
                  <a:pt x="1481" y="2298"/>
                </a:lnTo>
                <a:lnTo>
                  <a:pt x="1480" y="2298"/>
                </a:lnTo>
                <a:lnTo>
                  <a:pt x="1480" y="2298"/>
                </a:lnTo>
                <a:lnTo>
                  <a:pt x="1480" y="2299"/>
                </a:lnTo>
                <a:lnTo>
                  <a:pt x="1479" y="2299"/>
                </a:lnTo>
                <a:lnTo>
                  <a:pt x="1479" y="2298"/>
                </a:lnTo>
                <a:lnTo>
                  <a:pt x="1480" y="2298"/>
                </a:lnTo>
                <a:lnTo>
                  <a:pt x="1480" y="2298"/>
                </a:lnTo>
                <a:lnTo>
                  <a:pt x="1480" y="2297"/>
                </a:lnTo>
                <a:lnTo>
                  <a:pt x="1480" y="2297"/>
                </a:lnTo>
                <a:lnTo>
                  <a:pt x="1480" y="2297"/>
                </a:lnTo>
                <a:lnTo>
                  <a:pt x="1480" y="2297"/>
                </a:lnTo>
                <a:lnTo>
                  <a:pt x="1479" y="2297"/>
                </a:lnTo>
                <a:lnTo>
                  <a:pt x="1479" y="2297"/>
                </a:lnTo>
                <a:lnTo>
                  <a:pt x="1477" y="2297"/>
                </a:lnTo>
                <a:lnTo>
                  <a:pt x="1477" y="2297"/>
                </a:lnTo>
                <a:lnTo>
                  <a:pt x="1477" y="2295"/>
                </a:lnTo>
                <a:lnTo>
                  <a:pt x="1477" y="2295"/>
                </a:lnTo>
                <a:lnTo>
                  <a:pt x="1476" y="2295"/>
                </a:lnTo>
                <a:lnTo>
                  <a:pt x="1476" y="2297"/>
                </a:lnTo>
                <a:lnTo>
                  <a:pt x="1475" y="2295"/>
                </a:lnTo>
                <a:lnTo>
                  <a:pt x="1475" y="2295"/>
                </a:lnTo>
                <a:lnTo>
                  <a:pt x="1475" y="2295"/>
                </a:lnTo>
                <a:lnTo>
                  <a:pt x="1475" y="2295"/>
                </a:lnTo>
                <a:lnTo>
                  <a:pt x="1473" y="2295"/>
                </a:lnTo>
                <a:lnTo>
                  <a:pt x="1473" y="2295"/>
                </a:lnTo>
                <a:lnTo>
                  <a:pt x="1473" y="2295"/>
                </a:lnTo>
                <a:lnTo>
                  <a:pt x="1472" y="2295"/>
                </a:lnTo>
                <a:lnTo>
                  <a:pt x="1472" y="2294"/>
                </a:lnTo>
                <a:lnTo>
                  <a:pt x="1473" y="2294"/>
                </a:lnTo>
                <a:lnTo>
                  <a:pt x="1473" y="2294"/>
                </a:lnTo>
                <a:lnTo>
                  <a:pt x="1473" y="2294"/>
                </a:lnTo>
                <a:lnTo>
                  <a:pt x="1475" y="2294"/>
                </a:lnTo>
                <a:lnTo>
                  <a:pt x="1475" y="2294"/>
                </a:lnTo>
                <a:lnTo>
                  <a:pt x="1475" y="2294"/>
                </a:lnTo>
                <a:lnTo>
                  <a:pt x="1475" y="2292"/>
                </a:lnTo>
                <a:lnTo>
                  <a:pt x="1475" y="2294"/>
                </a:lnTo>
                <a:lnTo>
                  <a:pt x="1475" y="2294"/>
                </a:lnTo>
                <a:lnTo>
                  <a:pt x="1476" y="2294"/>
                </a:lnTo>
                <a:lnTo>
                  <a:pt x="1476" y="2294"/>
                </a:lnTo>
                <a:lnTo>
                  <a:pt x="1476" y="2294"/>
                </a:lnTo>
                <a:lnTo>
                  <a:pt x="1476" y="2294"/>
                </a:lnTo>
                <a:lnTo>
                  <a:pt x="1476" y="2294"/>
                </a:lnTo>
                <a:lnTo>
                  <a:pt x="1476" y="2292"/>
                </a:lnTo>
                <a:lnTo>
                  <a:pt x="1476" y="2292"/>
                </a:lnTo>
                <a:lnTo>
                  <a:pt x="1475" y="2292"/>
                </a:lnTo>
                <a:lnTo>
                  <a:pt x="1475" y="2291"/>
                </a:lnTo>
                <a:lnTo>
                  <a:pt x="1475" y="2291"/>
                </a:lnTo>
                <a:lnTo>
                  <a:pt x="1475" y="2291"/>
                </a:lnTo>
                <a:lnTo>
                  <a:pt x="1475" y="2291"/>
                </a:lnTo>
                <a:lnTo>
                  <a:pt x="1475" y="2291"/>
                </a:lnTo>
                <a:lnTo>
                  <a:pt x="1475" y="2290"/>
                </a:lnTo>
                <a:lnTo>
                  <a:pt x="1475" y="2290"/>
                </a:lnTo>
                <a:lnTo>
                  <a:pt x="1475" y="2290"/>
                </a:lnTo>
                <a:lnTo>
                  <a:pt x="1475" y="2290"/>
                </a:lnTo>
                <a:lnTo>
                  <a:pt x="1475" y="2290"/>
                </a:lnTo>
                <a:lnTo>
                  <a:pt x="1475" y="2288"/>
                </a:lnTo>
                <a:lnTo>
                  <a:pt x="1475" y="2288"/>
                </a:lnTo>
                <a:lnTo>
                  <a:pt x="1473" y="2288"/>
                </a:lnTo>
                <a:lnTo>
                  <a:pt x="1473" y="2288"/>
                </a:lnTo>
                <a:lnTo>
                  <a:pt x="1473" y="2288"/>
                </a:lnTo>
                <a:lnTo>
                  <a:pt x="1473" y="2288"/>
                </a:lnTo>
                <a:lnTo>
                  <a:pt x="1473" y="2288"/>
                </a:lnTo>
                <a:lnTo>
                  <a:pt x="1473" y="2287"/>
                </a:lnTo>
                <a:lnTo>
                  <a:pt x="1475" y="2287"/>
                </a:lnTo>
                <a:lnTo>
                  <a:pt x="1475" y="2287"/>
                </a:lnTo>
                <a:lnTo>
                  <a:pt x="1473" y="2287"/>
                </a:lnTo>
                <a:lnTo>
                  <a:pt x="1473" y="2287"/>
                </a:lnTo>
                <a:lnTo>
                  <a:pt x="1473" y="2286"/>
                </a:lnTo>
                <a:lnTo>
                  <a:pt x="1473" y="2286"/>
                </a:lnTo>
                <a:lnTo>
                  <a:pt x="1475" y="2286"/>
                </a:lnTo>
                <a:lnTo>
                  <a:pt x="1475" y="2286"/>
                </a:lnTo>
                <a:lnTo>
                  <a:pt x="1475" y="2286"/>
                </a:lnTo>
                <a:lnTo>
                  <a:pt x="1475" y="2286"/>
                </a:lnTo>
                <a:lnTo>
                  <a:pt x="1475" y="2286"/>
                </a:lnTo>
                <a:lnTo>
                  <a:pt x="1475" y="2286"/>
                </a:lnTo>
                <a:lnTo>
                  <a:pt x="1472" y="2281"/>
                </a:lnTo>
                <a:lnTo>
                  <a:pt x="1472" y="2280"/>
                </a:lnTo>
                <a:lnTo>
                  <a:pt x="1472" y="2280"/>
                </a:lnTo>
                <a:lnTo>
                  <a:pt x="1472" y="2280"/>
                </a:lnTo>
                <a:lnTo>
                  <a:pt x="1472" y="2280"/>
                </a:lnTo>
                <a:lnTo>
                  <a:pt x="1472" y="2280"/>
                </a:lnTo>
                <a:lnTo>
                  <a:pt x="1472" y="2280"/>
                </a:lnTo>
                <a:lnTo>
                  <a:pt x="1472" y="2280"/>
                </a:lnTo>
                <a:lnTo>
                  <a:pt x="1471" y="2280"/>
                </a:lnTo>
                <a:lnTo>
                  <a:pt x="1471" y="2279"/>
                </a:lnTo>
                <a:lnTo>
                  <a:pt x="1472" y="2279"/>
                </a:lnTo>
                <a:lnTo>
                  <a:pt x="1472" y="2279"/>
                </a:lnTo>
                <a:lnTo>
                  <a:pt x="1472" y="2279"/>
                </a:lnTo>
                <a:lnTo>
                  <a:pt x="1472" y="2277"/>
                </a:lnTo>
                <a:lnTo>
                  <a:pt x="1472" y="2277"/>
                </a:lnTo>
                <a:lnTo>
                  <a:pt x="1471" y="2277"/>
                </a:lnTo>
                <a:lnTo>
                  <a:pt x="1471" y="2277"/>
                </a:lnTo>
                <a:lnTo>
                  <a:pt x="1469" y="2277"/>
                </a:lnTo>
                <a:lnTo>
                  <a:pt x="1471" y="2277"/>
                </a:lnTo>
                <a:lnTo>
                  <a:pt x="1471" y="2277"/>
                </a:lnTo>
                <a:lnTo>
                  <a:pt x="1471" y="2276"/>
                </a:lnTo>
                <a:lnTo>
                  <a:pt x="1471" y="2276"/>
                </a:lnTo>
                <a:lnTo>
                  <a:pt x="1471" y="2275"/>
                </a:lnTo>
                <a:lnTo>
                  <a:pt x="1471" y="2275"/>
                </a:lnTo>
                <a:lnTo>
                  <a:pt x="1471" y="2275"/>
                </a:lnTo>
                <a:lnTo>
                  <a:pt x="1469" y="2275"/>
                </a:lnTo>
                <a:lnTo>
                  <a:pt x="1469" y="2275"/>
                </a:lnTo>
                <a:lnTo>
                  <a:pt x="1469" y="2275"/>
                </a:lnTo>
                <a:lnTo>
                  <a:pt x="1468" y="2275"/>
                </a:lnTo>
                <a:lnTo>
                  <a:pt x="1468" y="2275"/>
                </a:lnTo>
                <a:lnTo>
                  <a:pt x="1469" y="2275"/>
                </a:lnTo>
                <a:lnTo>
                  <a:pt x="1469" y="2275"/>
                </a:lnTo>
                <a:lnTo>
                  <a:pt x="1468" y="2275"/>
                </a:lnTo>
                <a:lnTo>
                  <a:pt x="1468" y="2273"/>
                </a:lnTo>
                <a:lnTo>
                  <a:pt x="1468" y="2273"/>
                </a:lnTo>
                <a:lnTo>
                  <a:pt x="1469" y="2273"/>
                </a:lnTo>
                <a:lnTo>
                  <a:pt x="1469" y="2273"/>
                </a:lnTo>
                <a:lnTo>
                  <a:pt x="1469" y="2273"/>
                </a:lnTo>
                <a:lnTo>
                  <a:pt x="1469" y="2272"/>
                </a:lnTo>
                <a:lnTo>
                  <a:pt x="1469" y="2272"/>
                </a:lnTo>
                <a:lnTo>
                  <a:pt x="1469" y="2272"/>
                </a:lnTo>
                <a:lnTo>
                  <a:pt x="1468" y="2272"/>
                </a:lnTo>
                <a:lnTo>
                  <a:pt x="1468" y="2272"/>
                </a:lnTo>
                <a:lnTo>
                  <a:pt x="1466" y="2272"/>
                </a:lnTo>
                <a:lnTo>
                  <a:pt x="1466" y="2272"/>
                </a:lnTo>
                <a:lnTo>
                  <a:pt x="1466" y="2272"/>
                </a:lnTo>
                <a:lnTo>
                  <a:pt x="1466" y="2271"/>
                </a:lnTo>
                <a:lnTo>
                  <a:pt x="1466" y="2271"/>
                </a:lnTo>
                <a:lnTo>
                  <a:pt x="1465" y="2271"/>
                </a:lnTo>
                <a:lnTo>
                  <a:pt x="1465" y="2271"/>
                </a:lnTo>
                <a:lnTo>
                  <a:pt x="1465" y="2271"/>
                </a:lnTo>
                <a:lnTo>
                  <a:pt x="1464" y="2271"/>
                </a:lnTo>
                <a:lnTo>
                  <a:pt x="1464" y="2271"/>
                </a:lnTo>
                <a:lnTo>
                  <a:pt x="1464" y="2271"/>
                </a:lnTo>
                <a:lnTo>
                  <a:pt x="1462" y="2271"/>
                </a:lnTo>
                <a:lnTo>
                  <a:pt x="1462" y="2269"/>
                </a:lnTo>
                <a:lnTo>
                  <a:pt x="1462" y="2269"/>
                </a:lnTo>
                <a:lnTo>
                  <a:pt x="1462" y="2269"/>
                </a:lnTo>
                <a:lnTo>
                  <a:pt x="1464" y="2269"/>
                </a:lnTo>
                <a:lnTo>
                  <a:pt x="1464" y="2269"/>
                </a:lnTo>
                <a:lnTo>
                  <a:pt x="1464" y="2269"/>
                </a:lnTo>
                <a:lnTo>
                  <a:pt x="1464" y="2268"/>
                </a:lnTo>
                <a:lnTo>
                  <a:pt x="1464" y="2268"/>
                </a:lnTo>
                <a:lnTo>
                  <a:pt x="1465" y="2266"/>
                </a:lnTo>
                <a:lnTo>
                  <a:pt x="1464" y="2266"/>
                </a:lnTo>
                <a:lnTo>
                  <a:pt x="1464" y="2266"/>
                </a:lnTo>
                <a:lnTo>
                  <a:pt x="1464" y="2266"/>
                </a:lnTo>
                <a:lnTo>
                  <a:pt x="1464" y="2266"/>
                </a:lnTo>
                <a:lnTo>
                  <a:pt x="1464" y="2266"/>
                </a:lnTo>
                <a:lnTo>
                  <a:pt x="1464" y="2265"/>
                </a:lnTo>
                <a:lnTo>
                  <a:pt x="1464" y="2265"/>
                </a:lnTo>
                <a:lnTo>
                  <a:pt x="1464" y="2264"/>
                </a:lnTo>
                <a:lnTo>
                  <a:pt x="1464" y="2264"/>
                </a:lnTo>
                <a:lnTo>
                  <a:pt x="1464" y="2264"/>
                </a:lnTo>
                <a:lnTo>
                  <a:pt x="1464" y="2264"/>
                </a:lnTo>
                <a:lnTo>
                  <a:pt x="1464" y="2264"/>
                </a:lnTo>
                <a:lnTo>
                  <a:pt x="1464" y="2262"/>
                </a:lnTo>
                <a:lnTo>
                  <a:pt x="1464" y="2262"/>
                </a:lnTo>
                <a:lnTo>
                  <a:pt x="1464" y="2261"/>
                </a:lnTo>
                <a:lnTo>
                  <a:pt x="1465" y="2261"/>
                </a:lnTo>
                <a:lnTo>
                  <a:pt x="1465" y="2261"/>
                </a:lnTo>
                <a:lnTo>
                  <a:pt x="1465" y="2261"/>
                </a:lnTo>
                <a:lnTo>
                  <a:pt x="1465" y="2261"/>
                </a:lnTo>
                <a:lnTo>
                  <a:pt x="1465" y="2261"/>
                </a:lnTo>
                <a:lnTo>
                  <a:pt x="1464" y="2260"/>
                </a:lnTo>
                <a:lnTo>
                  <a:pt x="1465" y="2260"/>
                </a:lnTo>
                <a:lnTo>
                  <a:pt x="1465" y="2260"/>
                </a:lnTo>
                <a:lnTo>
                  <a:pt x="1466" y="2260"/>
                </a:lnTo>
                <a:lnTo>
                  <a:pt x="1466" y="2260"/>
                </a:lnTo>
                <a:lnTo>
                  <a:pt x="1466" y="2258"/>
                </a:lnTo>
                <a:lnTo>
                  <a:pt x="1465" y="2258"/>
                </a:lnTo>
                <a:lnTo>
                  <a:pt x="1465" y="2258"/>
                </a:lnTo>
                <a:lnTo>
                  <a:pt x="1465" y="2258"/>
                </a:lnTo>
                <a:lnTo>
                  <a:pt x="1466" y="2257"/>
                </a:lnTo>
                <a:lnTo>
                  <a:pt x="1466" y="2257"/>
                </a:lnTo>
                <a:lnTo>
                  <a:pt x="1466" y="2257"/>
                </a:lnTo>
                <a:lnTo>
                  <a:pt x="1468" y="2257"/>
                </a:lnTo>
                <a:lnTo>
                  <a:pt x="1468" y="2255"/>
                </a:lnTo>
                <a:lnTo>
                  <a:pt x="1466" y="2255"/>
                </a:lnTo>
                <a:lnTo>
                  <a:pt x="1466" y="2255"/>
                </a:lnTo>
                <a:lnTo>
                  <a:pt x="1466" y="2255"/>
                </a:lnTo>
                <a:lnTo>
                  <a:pt x="1466" y="2255"/>
                </a:lnTo>
                <a:lnTo>
                  <a:pt x="1466" y="2254"/>
                </a:lnTo>
                <a:lnTo>
                  <a:pt x="1466" y="2254"/>
                </a:lnTo>
                <a:lnTo>
                  <a:pt x="1468" y="2254"/>
                </a:lnTo>
                <a:lnTo>
                  <a:pt x="1468" y="2254"/>
                </a:lnTo>
                <a:lnTo>
                  <a:pt x="1468" y="2254"/>
                </a:lnTo>
                <a:lnTo>
                  <a:pt x="1468" y="2254"/>
                </a:lnTo>
                <a:lnTo>
                  <a:pt x="1468" y="2253"/>
                </a:lnTo>
                <a:lnTo>
                  <a:pt x="1468" y="2253"/>
                </a:lnTo>
                <a:lnTo>
                  <a:pt x="1468" y="2253"/>
                </a:lnTo>
                <a:lnTo>
                  <a:pt x="1468" y="2253"/>
                </a:lnTo>
                <a:lnTo>
                  <a:pt x="1468" y="2253"/>
                </a:lnTo>
                <a:lnTo>
                  <a:pt x="1469" y="2253"/>
                </a:lnTo>
                <a:lnTo>
                  <a:pt x="1469" y="2253"/>
                </a:lnTo>
                <a:lnTo>
                  <a:pt x="1469" y="2251"/>
                </a:lnTo>
                <a:lnTo>
                  <a:pt x="1469" y="2251"/>
                </a:lnTo>
                <a:lnTo>
                  <a:pt x="1469" y="2251"/>
                </a:lnTo>
                <a:lnTo>
                  <a:pt x="1469" y="2250"/>
                </a:lnTo>
                <a:lnTo>
                  <a:pt x="1469" y="2250"/>
                </a:lnTo>
                <a:lnTo>
                  <a:pt x="1469" y="2250"/>
                </a:lnTo>
                <a:lnTo>
                  <a:pt x="1469" y="2250"/>
                </a:lnTo>
                <a:lnTo>
                  <a:pt x="1469" y="2250"/>
                </a:lnTo>
                <a:lnTo>
                  <a:pt x="1469" y="2249"/>
                </a:lnTo>
                <a:lnTo>
                  <a:pt x="1471" y="2249"/>
                </a:lnTo>
                <a:lnTo>
                  <a:pt x="1471" y="2250"/>
                </a:lnTo>
                <a:lnTo>
                  <a:pt x="1472" y="2250"/>
                </a:lnTo>
                <a:lnTo>
                  <a:pt x="1472" y="2249"/>
                </a:lnTo>
                <a:lnTo>
                  <a:pt x="1472" y="2249"/>
                </a:lnTo>
                <a:lnTo>
                  <a:pt x="1472" y="2249"/>
                </a:lnTo>
                <a:lnTo>
                  <a:pt x="1472" y="2249"/>
                </a:lnTo>
                <a:lnTo>
                  <a:pt x="1472" y="2247"/>
                </a:lnTo>
                <a:lnTo>
                  <a:pt x="1472" y="2247"/>
                </a:lnTo>
                <a:lnTo>
                  <a:pt x="1472" y="2247"/>
                </a:lnTo>
                <a:lnTo>
                  <a:pt x="1472" y="2247"/>
                </a:lnTo>
                <a:lnTo>
                  <a:pt x="1472" y="2247"/>
                </a:lnTo>
                <a:lnTo>
                  <a:pt x="1472" y="2246"/>
                </a:lnTo>
                <a:lnTo>
                  <a:pt x="1471" y="2246"/>
                </a:lnTo>
                <a:lnTo>
                  <a:pt x="1472" y="2246"/>
                </a:lnTo>
                <a:lnTo>
                  <a:pt x="1472" y="2245"/>
                </a:lnTo>
                <a:lnTo>
                  <a:pt x="1472" y="2245"/>
                </a:lnTo>
                <a:lnTo>
                  <a:pt x="1472" y="2245"/>
                </a:lnTo>
                <a:lnTo>
                  <a:pt x="1473" y="2245"/>
                </a:lnTo>
                <a:lnTo>
                  <a:pt x="1473" y="2245"/>
                </a:lnTo>
                <a:lnTo>
                  <a:pt x="1475" y="2245"/>
                </a:lnTo>
                <a:lnTo>
                  <a:pt x="1475" y="2245"/>
                </a:lnTo>
                <a:lnTo>
                  <a:pt x="1473" y="2245"/>
                </a:lnTo>
                <a:lnTo>
                  <a:pt x="1473" y="2243"/>
                </a:lnTo>
                <a:lnTo>
                  <a:pt x="1473" y="2243"/>
                </a:lnTo>
                <a:lnTo>
                  <a:pt x="1473" y="2243"/>
                </a:lnTo>
                <a:lnTo>
                  <a:pt x="1473" y="2242"/>
                </a:lnTo>
                <a:lnTo>
                  <a:pt x="1473" y="2242"/>
                </a:lnTo>
                <a:lnTo>
                  <a:pt x="1473" y="2242"/>
                </a:lnTo>
                <a:lnTo>
                  <a:pt x="1473" y="2242"/>
                </a:lnTo>
                <a:lnTo>
                  <a:pt x="1473" y="2240"/>
                </a:lnTo>
                <a:lnTo>
                  <a:pt x="1473" y="2240"/>
                </a:lnTo>
                <a:lnTo>
                  <a:pt x="1473" y="2239"/>
                </a:lnTo>
                <a:lnTo>
                  <a:pt x="1472" y="2239"/>
                </a:lnTo>
                <a:lnTo>
                  <a:pt x="1472" y="2239"/>
                </a:lnTo>
                <a:lnTo>
                  <a:pt x="1472" y="2239"/>
                </a:lnTo>
                <a:lnTo>
                  <a:pt x="1472" y="2239"/>
                </a:lnTo>
                <a:lnTo>
                  <a:pt x="1472" y="2238"/>
                </a:lnTo>
                <a:lnTo>
                  <a:pt x="1472" y="2238"/>
                </a:lnTo>
                <a:lnTo>
                  <a:pt x="1473" y="2238"/>
                </a:lnTo>
                <a:lnTo>
                  <a:pt x="1473" y="2236"/>
                </a:lnTo>
                <a:lnTo>
                  <a:pt x="1472" y="2236"/>
                </a:lnTo>
                <a:lnTo>
                  <a:pt x="1472" y="2236"/>
                </a:lnTo>
                <a:lnTo>
                  <a:pt x="1472" y="2236"/>
                </a:lnTo>
                <a:lnTo>
                  <a:pt x="1472" y="2236"/>
                </a:lnTo>
                <a:lnTo>
                  <a:pt x="1471" y="2236"/>
                </a:lnTo>
                <a:lnTo>
                  <a:pt x="1471" y="2236"/>
                </a:lnTo>
                <a:lnTo>
                  <a:pt x="1471" y="2236"/>
                </a:lnTo>
                <a:lnTo>
                  <a:pt x="1469" y="2236"/>
                </a:lnTo>
                <a:lnTo>
                  <a:pt x="1469" y="2236"/>
                </a:lnTo>
                <a:lnTo>
                  <a:pt x="1469" y="2236"/>
                </a:lnTo>
                <a:lnTo>
                  <a:pt x="1469" y="2236"/>
                </a:lnTo>
                <a:lnTo>
                  <a:pt x="1469" y="2238"/>
                </a:lnTo>
                <a:lnTo>
                  <a:pt x="1468" y="2238"/>
                </a:lnTo>
                <a:lnTo>
                  <a:pt x="1468" y="2238"/>
                </a:lnTo>
                <a:lnTo>
                  <a:pt x="1468" y="2236"/>
                </a:lnTo>
                <a:lnTo>
                  <a:pt x="1468" y="2236"/>
                </a:lnTo>
                <a:lnTo>
                  <a:pt x="1466" y="2236"/>
                </a:lnTo>
                <a:lnTo>
                  <a:pt x="1466" y="2236"/>
                </a:lnTo>
                <a:lnTo>
                  <a:pt x="1466" y="2235"/>
                </a:lnTo>
                <a:lnTo>
                  <a:pt x="1466" y="2235"/>
                </a:lnTo>
                <a:lnTo>
                  <a:pt x="1466" y="2235"/>
                </a:lnTo>
                <a:lnTo>
                  <a:pt x="1466" y="2234"/>
                </a:lnTo>
                <a:lnTo>
                  <a:pt x="1466" y="2234"/>
                </a:lnTo>
                <a:lnTo>
                  <a:pt x="1465" y="2234"/>
                </a:lnTo>
                <a:lnTo>
                  <a:pt x="1465" y="2234"/>
                </a:lnTo>
                <a:lnTo>
                  <a:pt x="1464" y="2234"/>
                </a:lnTo>
                <a:lnTo>
                  <a:pt x="1464" y="2234"/>
                </a:lnTo>
                <a:lnTo>
                  <a:pt x="1464" y="2234"/>
                </a:lnTo>
                <a:lnTo>
                  <a:pt x="1464" y="2234"/>
                </a:lnTo>
                <a:lnTo>
                  <a:pt x="1462" y="2234"/>
                </a:lnTo>
                <a:lnTo>
                  <a:pt x="1462" y="2234"/>
                </a:lnTo>
                <a:lnTo>
                  <a:pt x="1462" y="2234"/>
                </a:lnTo>
                <a:lnTo>
                  <a:pt x="1462" y="2235"/>
                </a:lnTo>
                <a:lnTo>
                  <a:pt x="1461" y="2235"/>
                </a:lnTo>
                <a:lnTo>
                  <a:pt x="1461" y="2235"/>
                </a:lnTo>
                <a:lnTo>
                  <a:pt x="1461" y="2235"/>
                </a:lnTo>
                <a:lnTo>
                  <a:pt x="1461" y="2235"/>
                </a:lnTo>
                <a:lnTo>
                  <a:pt x="1460" y="2235"/>
                </a:lnTo>
                <a:lnTo>
                  <a:pt x="1460" y="2235"/>
                </a:lnTo>
                <a:lnTo>
                  <a:pt x="1458" y="2235"/>
                </a:lnTo>
                <a:lnTo>
                  <a:pt x="1458" y="2235"/>
                </a:lnTo>
                <a:lnTo>
                  <a:pt x="1458" y="2235"/>
                </a:lnTo>
                <a:lnTo>
                  <a:pt x="1458" y="2234"/>
                </a:lnTo>
                <a:lnTo>
                  <a:pt x="1458" y="2234"/>
                </a:lnTo>
                <a:lnTo>
                  <a:pt x="1458" y="2234"/>
                </a:lnTo>
                <a:lnTo>
                  <a:pt x="1457" y="2234"/>
                </a:lnTo>
                <a:lnTo>
                  <a:pt x="1457" y="2234"/>
                </a:lnTo>
                <a:lnTo>
                  <a:pt x="1455" y="2234"/>
                </a:lnTo>
                <a:lnTo>
                  <a:pt x="1455" y="2235"/>
                </a:lnTo>
                <a:lnTo>
                  <a:pt x="1455" y="2235"/>
                </a:lnTo>
                <a:lnTo>
                  <a:pt x="1455" y="2236"/>
                </a:lnTo>
                <a:lnTo>
                  <a:pt x="1455" y="2236"/>
                </a:lnTo>
                <a:lnTo>
                  <a:pt x="1454" y="2236"/>
                </a:lnTo>
                <a:lnTo>
                  <a:pt x="1454" y="2236"/>
                </a:lnTo>
                <a:lnTo>
                  <a:pt x="1454" y="2238"/>
                </a:lnTo>
                <a:lnTo>
                  <a:pt x="1454" y="2238"/>
                </a:lnTo>
                <a:lnTo>
                  <a:pt x="1453" y="2238"/>
                </a:lnTo>
                <a:lnTo>
                  <a:pt x="1453" y="2239"/>
                </a:lnTo>
                <a:lnTo>
                  <a:pt x="1453" y="2239"/>
                </a:lnTo>
                <a:lnTo>
                  <a:pt x="1451" y="2239"/>
                </a:lnTo>
                <a:lnTo>
                  <a:pt x="1451" y="2239"/>
                </a:lnTo>
                <a:lnTo>
                  <a:pt x="1451" y="2239"/>
                </a:lnTo>
                <a:lnTo>
                  <a:pt x="1451" y="2240"/>
                </a:lnTo>
                <a:lnTo>
                  <a:pt x="1450" y="2240"/>
                </a:lnTo>
                <a:lnTo>
                  <a:pt x="1450" y="2240"/>
                </a:lnTo>
                <a:lnTo>
                  <a:pt x="1450" y="2240"/>
                </a:lnTo>
                <a:lnTo>
                  <a:pt x="1450" y="2240"/>
                </a:lnTo>
                <a:lnTo>
                  <a:pt x="1449" y="2240"/>
                </a:lnTo>
                <a:lnTo>
                  <a:pt x="1449" y="2242"/>
                </a:lnTo>
                <a:lnTo>
                  <a:pt x="1449" y="2242"/>
                </a:lnTo>
                <a:lnTo>
                  <a:pt x="1449" y="2242"/>
                </a:lnTo>
                <a:lnTo>
                  <a:pt x="1447" y="2242"/>
                </a:lnTo>
                <a:lnTo>
                  <a:pt x="1447" y="2242"/>
                </a:lnTo>
                <a:lnTo>
                  <a:pt x="1447" y="2242"/>
                </a:lnTo>
                <a:lnTo>
                  <a:pt x="1447" y="2242"/>
                </a:lnTo>
                <a:lnTo>
                  <a:pt x="1446" y="2240"/>
                </a:lnTo>
                <a:lnTo>
                  <a:pt x="1446" y="2240"/>
                </a:lnTo>
                <a:lnTo>
                  <a:pt x="1445" y="2240"/>
                </a:lnTo>
                <a:lnTo>
                  <a:pt x="1445" y="2240"/>
                </a:lnTo>
                <a:lnTo>
                  <a:pt x="1445" y="2240"/>
                </a:lnTo>
                <a:lnTo>
                  <a:pt x="1443" y="2240"/>
                </a:lnTo>
                <a:lnTo>
                  <a:pt x="1443" y="2240"/>
                </a:lnTo>
                <a:lnTo>
                  <a:pt x="1443" y="2240"/>
                </a:lnTo>
                <a:lnTo>
                  <a:pt x="1442" y="2240"/>
                </a:lnTo>
                <a:lnTo>
                  <a:pt x="1442" y="2240"/>
                </a:lnTo>
                <a:lnTo>
                  <a:pt x="1442" y="2240"/>
                </a:lnTo>
                <a:lnTo>
                  <a:pt x="1440" y="2240"/>
                </a:lnTo>
                <a:lnTo>
                  <a:pt x="1440" y="2240"/>
                </a:lnTo>
                <a:lnTo>
                  <a:pt x="1439" y="2240"/>
                </a:lnTo>
                <a:lnTo>
                  <a:pt x="1439" y="2240"/>
                </a:lnTo>
                <a:lnTo>
                  <a:pt x="1439" y="2240"/>
                </a:lnTo>
                <a:lnTo>
                  <a:pt x="1439" y="2239"/>
                </a:lnTo>
                <a:lnTo>
                  <a:pt x="1439" y="2239"/>
                </a:lnTo>
                <a:lnTo>
                  <a:pt x="1439" y="2239"/>
                </a:lnTo>
                <a:lnTo>
                  <a:pt x="1439" y="2239"/>
                </a:lnTo>
                <a:lnTo>
                  <a:pt x="1438" y="2239"/>
                </a:lnTo>
                <a:lnTo>
                  <a:pt x="1438" y="2238"/>
                </a:lnTo>
                <a:lnTo>
                  <a:pt x="1438" y="2238"/>
                </a:lnTo>
                <a:lnTo>
                  <a:pt x="1439" y="2236"/>
                </a:lnTo>
                <a:lnTo>
                  <a:pt x="1438" y="2236"/>
                </a:lnTo>
                <a:lnTo>
                  <a:pt x="1438" y="2236"/>
                </a:lnTo>
                <a:lnTo>
                  <a:pt x="1438" y="2236"/>
                </a:lnTo>
                <a:lnTo>
                  <a:pt x="1438" y="2236"/>
                </a:lnTo>
                <a:lnTo>
                  <a:pt x="1438" y="2235"/>
                </a:lnTo>
                <a:lnTo>
                  <a:pt x="1436" y="2235"/>
                </a:lnTo>
                <a:lnTo>
                  <a:pt x="1436" y="2234"/>
                </a:lnTo>
                <a:lnTo>
                  <a:pt x="1436" y="2234"/>
                </a:lnTo>
                <a:lnTo>
                  <a:pt x="1436" y="2234"/>
                </a:lnTo>
                <a:lnTo>
                  <a:pt x="1436" y="2234"/>
                </a:lnTo>
                <a:lnTo>
                  <a:pt x="1436" y="2232"/>
                </a:lnTo>
                <a:lnTo>
                  <a:pt x="1436" y="2232"/>
                </a:lnTo>
                <a:lnTo>
                  <a:pt x="1436" y="2231"/>
                </a:lnTo>
                <a:lnTo>
                  <a:pt x="1435" y="2231"/>
                </a:lnTo>
                <a:lnTo>
                  <a:pt x="1435" y="2231"/>
                </a:lnTo>
                <a:lnTo>
                  <a:pt x="1435" y="2229"/>
                </a:lnTo>
                <a:lnTo>
                  <a:pt x="1435" y="2229"/>
                </a:lnTo>
                <a:lnTo>
                  <a:pt x="1435" y="2228"/>
                </a:lnTo>
                <a:lnTo>
                  <a:pt x="1435" y="2228"/>
                </a:lnTo>
                <a:lnTo>
                  <a:pt x="1435" y="2228"/>
                </a:lnTo>
                <a:lnTo>
                  <a:pt x="1435" y="2227"/>
                </a:lnTo>
                <a:lnTo>
                  <a:pt x="1435" y="2227"/>
                </a:lnTo>
                <a:lnTo>
                  <a:pt x="1435" y="2227"/>
                </a:lnTo>
                <a:lnTo>
                  <a:pt x="1435" y="2225"/>
                </a:lnTo>
                <a:lnTo>
                  <a:pt x="1434" y="2225"/>
                </a:lnTo>
                <a:lnTo>
                  <a:pt x="1434" y="2224"/>
                </a:lnTo>
                <a:lnTo>
                  <a:pt x="1434" y="2224"/>
                </a:lnTo>
                <a:lnTo>
                  <a:pt x="1434" y="2224"/>
                </a:lnTo>
                <a:lnTo>
                  <a:pt x="1432" y="2224"/>
                </a:lnTo>
                <a:lnTo>
                  <a:pt x="1432" y="2223"/>
                </a:lnTo>
                <a:lnTo>
                  <a:pt x="1432" y="2223"/>
                </a:lnTo>
                <a:lnTo>
                  <a:pt x="1431" y="2223"/>
                </a:lnTo>
                <a:lnTo>
                  <a:pt x="1431" y="2223"/>
                </a:lnTo>
                <a:lnTo>
                  <a:pt x="1431" y="2223"/>
                </a:lnTo>
                <a:lnTo>
                  <a:pt x="1431" y="2223"/>
                </a:lnTo>
                <a:lnTo>
                  <a:pt x="1429" y="2223"/>
                </a:lnTo>
                <a:lnTo>
                  <a:pt x="1429" y="2223"/>
                </a:lnTo>
                <a:lnTo>
                  <a:pt x="1428" y="2223"/>
                </a:lnTo>
                <a:lnTo>
                  <a:pt x="1428" y="2223"/>
                </a:lnTo>
                <a:lnTo>
                  <a:pt x="1428" y="2223"/>
                </a:lnTo>
                <a:lnTo>
                  <a:pt x="1428" y="2224"/>
                </a:lnTo>
                <a:lnTo>
                  <a:pt x="1427" y="2224"/>
                </a:lnTo>
                <a:lnTo>
                  <a:pt x="1427" y="2224"/>
                </a:lnTo>
                <a:lnTo>
                  <a:pt x="1425" y="2225"/>
                </a:lnTo>
                <a:lnTo>
                  <a:pt x="1425" y="2225"/>
                </a:lnTo>
                <a:lnTo>
                  <a:pt x="1425" y="2224"/>
                </a:lnTo>
                <a:lnTo>
                  <a:pt x="1425" y="2224"/>
                </a:lnTo>
                <a:lnTo>
                  <a:pt x="1424" y="2224"/>
                </a:lnTo>
                <a:lnTo>
                  <a:pt x="1424" y="2224"/>
                </a:lnTo>
                <a:lnTo>
                  <a:pt x="1423" y="2224"/>
                </a:lnTo>
                <a:lnTo>
                  <a:pt x="1423" y="2224"/>
                </a:lnTo>
                <a:lnTo>
                  <a:pt x="1423" y="2224"/>
                </a:lnTo>
                <a:lnTo>
                  <a:pt x="1421" y="2224"/>
                </a:lnTo>
                <a:lnTo>
                  <a:pt x="1421" y="2225"/>
                </a:lnTo>
                <a:lnTo>
                  <a:pt x="1420" y="2225"/>
                </a:lnTo>
                <a:lnTo>
                  <a:pt x="1420" y="2225"/>
                </a:lnTo>
                <a:lnTo>
                  <a:pt x="1420" y="2225"/>
                </a:lnTo>
                <a:lnTo>
                  <a:pt x="1419" y="2225"/>
                </a:lnTo>
                <a:lnTo>
                  <a:pt x="1419" y="2225"/>
                </a:lnTo>
                <a:lnTo>
                  <a:pt x="1417" y="2225"/>
                </a:lnTo>
                <a:lnTo>
                  <a:pt x="1417" y="2225"/>
                </a:lnTo>
                <a:lnTo>
                  <a:pt x="1417" y="2225"/>
                </a:lnTo>
                <a:lnTo>
                  <a:pt x="1417" y="2225"/>
                </a:lnTo>
                <a:lnTo>
                  <a:pt x="1416" y="2227"/>
                </a:lnTo>
                <a:lnTo>
                  <a:pt x="1416" y="2227"/>
                </a:lnTo>
                <a:lnTo>
                  <a:pt x="1417" y="2228"/>
                </a:lnTo>
                <a:lnTo>
                  <a:pt x="1416" y="2228"/>
                </a:lnTo>
                <a:lnTo>
                  <a:pt x="1416" y="2228"/>
                </a:lnTo>
                <a:lnTo>
                  <a:pt x="1414" y="2228"/>
                </a:lnTo>
                <a:lnTo>
                  <a:pt x="1414" y="2228"/>
                </a:lnTo>
                <a:lnTo>
                  <a:pt x="1414" y="2228"/>
                </a:lnTo>
                <a:lnTo>
                  <a:pt x="1414" y="2229"/>
                </a:lnTo>
                <a:lnTo>
                  <a:pt x="1414" y="2229"/>
                </a:lnTo>
                <a:lnTo>
                  <a:pt x="1414" y="2231"/>
                </a:lnTo>
                <a:lnTo>
                  <a:pt x="1413" y="2231"/>
                </a:lnTo>
                <a:lnTo>
                  <a:pt x="1413" y="2231"/>
                </a:lnTo>
                <a:lnTo>
                  <a:pt x="1413" y="2231"/>
                </a:lnTo>
                <a:lnTo>
                  <a:pt x="1412" y="2231"/>
                </a:lnTo>
                <a:lnTo>
                  <a:pt x="1412" y="2229"/>
                </a:lnTo>
                <a:lnTo>
                  <a:pt x="1412" y="2229"/>
                </a:lnTo>
                <a:lnTo>
                  <a:pt x="1412" y="2229"/>
                </a:lnTo>
                <a:lnTo>
                  <a:pt x="1410" y="2229"/>
                </a:lnTo>
                <a:lnTo>
                  <a:pt x="1410" y="2231"/>
                </a:lnTo>
                <a:lnTo>
                  <a:pt x="1410" y="2231"/>
                </a:lnTo>
                <a:lnTo>
                  <a:pt x="1409" y="2231"/>
                </a:lnTo>
                <a:lnTo>
                  <a:pt x="1409" y="2231"/>
                </a:lnTo>
                <a:lnTo>
                  <a:pt x="1409" y="2232"/>
                </a:lnTo>
                <a:lnTo>
                  <a:pt x="1409" y="2234"/>
                </a:lnTo>
                <a:lnTo>
                  <a:pt x="1409" y="2234"/>
                </a:lnTo>
                <a:lnTo>
                  <a:pt x="1409" y="2234"/>
                </a:lnTo>
                <a:lnTo>
                  <a:pt x="1409" y="2235"/>
                </a:lnTo>
                <a:lnTo>
                  <a:pt x="1409" y="2236"/>
                </a:lnTo>
                <a:lnTo>
                  <a:pt x="1409" y="2236"/>
                </a:lnTo>
                <a:lnTo>
                  <a:pt x="1409" y="2236"/>
                </a:lnTo>
                <a:lnTo>
                  <a:pt x="1409" y="2238"/>
                </a:lnTo>
                <a:lnTo>
                  <a:pt x="1409" y="2239"/>
                </a:lnTo>
                <a:lnTo>
                  <a:pt x="1409" y="2239"/>
                </a:lnTo>
                <a:lnTo>
                  <a:pt x="1409" y="2240"/>
                </a:lnTo>
                <a:lnTo>
                  <a:pt x="1409" y="2242"/>
                </a:lnTo>
                <a:lnTo>
                  <a:pt x="1409" y="2242"/>
                </a:lnTo>
                <a:lnTo>
                  <a:pt x="1408" y="2243"/>
                </a:lnTo>
                <a:lnTo>
                  <a:pt x="1408" y="2245"/>
                </a:lnTo>
                <a:lnTo>
                  <a:pt x="1406" y="2245"/>
                </a:lnTo>
                <a:lnTo>
                  <a:pt x="1406" y="2245"/>
                </a:lnTo>
                <a:lnTo>
                  <a:pt x="1406" y="2246"/>
                </a:lnTo>
                <a:lnTo>
                  <a:pt x="1406" y="2246"/>
                </a:lnTo>
                <a:lnTo>
                  <a:pt x="1406" y="2247"/>
                </a:lnTo>
                <a:lnTo>
                  <a:pt x="1406" y="2247"/>
                </a:lnTo>
                <a:lnTo>
                  <a:pt x="1406" y="2247"/>
                </a:lnTo>
                <a:lnTo>
                  <a:pt x="1405" y="2247"/>
                </a:lnTo>
                <a:lnTo>
                  <a:pt x="1403" y="2249"/>
                </a:lnTo>
                <a:lnTo>
                  <a:pt x="1403" y="2249"/>
                </a:lnTo>
                <a:lnTo>
                  <a:pt x="1403" y="2249"/>
                </a:lnTo>
                <a:lnTo>
                  <a:pt x="1403" y="2250"/>
                </a:lnTo>
                <a:lnTo>
                  <a:pt x="1403" y="2250"/>
                </a:lnTo>
                <a:lnTo>
                  <a:pt x="1402" y="2250"/>
                </a:lnTo>
                <a:lnTo>
                  <a:pt x="1402" y="2250"/>
                </a:lnTo>
                <a:lnTo>
                  <a:pt x="1401" y="2250"/>
                </a:lnTo>
                <a:lnTo>
                  <a:pt x="1401" y="2250"/>
                </a:lnTo>
                <a:lnTo>
                  <a:pt x="1401" y="2250"/>
                </a:lnTo>
                <a:lnTo>
                  <a:pt x="1399" y="2250"/>
                </a:lnTo>
                <a:lnTo>
                  <a:pt x="1399" y="2250"/>
                </a:lnTo>
                <a:lnTo>
                  <a:pt x="1398" y="2249"/>
                </a:lnTo>
                <a:lnTo>
                  <a:pt x="1398" y="2249"/>
                </a:lnTo>
                <a:lnTo>
                  <a:pt x="1398" y="2250"/>
                </a:lnTo>
                <a:lnTo>
                  <a:pt x="1397" y="2249"/>
                </a:lnTo>
                <a:lnTo>
                  <a:pt x="1397" y="2249"/>
                </a:lnTo>
                <a:lnTo>
                  <a:pt x="1395" y="2249"/>
                </a:lnTo>
                <a:lnTo>
                  <a:pt x="1395" y="2249"/>
                </a:lnTo>
                <a:lnTo>
                  <a:pt x="1395" y="2250"/>
                </a:lnTo>
                <a:lnTo>
                  <a:pt x="1394" y="2250"/>
                </a:lnTo>
                <a:lnTo>
                  <a:pt x="1394" y="2250"/>
                </a:lnTo>
                <a:lnTo>
                  <a:pt x="1393" y="2249"/>
                </a:lnTo>
                <a:lnTo>
                  <a:pt x="1393" y="2249"/>
                </a:lnTo>
                <a:lnTo>
                  <a:pt x="1393" y="2247"/>
                </a:lnTo>
                <a:lnTo>
                  <a:pt x="1393" y="2247"/>
                </a:lnTo>
                <a:lnTo>
                  <a:pt x="1393" y="2247"/>
                </a:lnTo>
                <a:lnTo>
                  <a:pt x="1391" y="2247"/>
                </a:lnTo>
                <a:lnTo>
                  <a:pt x="1390" y="2247"/>
                </a:lnTo>
                <a:lnTo>
                  <a:pt x="1390" y="2247"/>
                </a:lnTo>
                <a:lnTo>
                  <a:pt x="1390" y="2247"/>
                </a:lnTo>
                <a:lnTo>
                  <a:pt x="1390" y="2249"/>
                </a:lnTo>
                <a:lnTo>
                  <a:pt x="1390" y="2249"/>
                </a:lnTo>
                <a:lnTo>
                  <a:pt x="1390" y="2250"/>
                </a:lnTo>
                <a:lnTo>
                  <a:pt x="1390" y="2250"/>
                </a:lnTo>
                <a:lnTo>
                  <a:pt x="1390" y="2250"/>
                </a:lnTo>
                <a:lnTo>
                  <a:pt x="1390" y="2251"/>
                </a:lnTo>
                <a:lnTo>
                  <a:pt x="1390" y="2251"/>
                </a:lnTo>
                <a:lnTo>
                  <a:pt x="1388" y="2253"/>
                </a:lnTo>
                <a:lnTo>
                  <a:pt x="1388" y="2253"/>
                </a:lnTo>
                <a:lnTo>
                  <a:pt x="1387" y="2253"/>
                </a:lnTo>
                <a:lnTo>
                  <a:pt x="1387" y="2251"/>
                </a:lnTo>
                <a:lnTo>
                  <a:pt x="1387" y="2251"/>
                </a:lnTo>
                <a:lnTo>
                  <a:pt x="1386" y="2251"/>
                </a:lnTo>
                <a:lnTo>
                  <a:pt x="1386" y="2251"/>
                </a:lnTo>
                <a:lnTo>
                  <a:pt x="1384" y="2253"/>
                </a:lnTo>
                <a:lnTo>
                  <a:pt x="1384" y="2253"/>
                </a:lnTo>
                <a:lnTo>
                  <a:pt x="1384" y="2253"/>
                </a:lnTo>
                <a:lnTo>
                  <a:pt x="1383" y="2253"/>
                </a:lnTo>
                <a:lnTo>
                  <a:pt x="1383" y="2253"/>
                </a:lnTo>
                <a:lnTo>
                  <a:pt x="1382" y="2253"/>
                </a:lnTo>
                <a:lnTo>
                  <a:pt x="1382" y="2253"/>
                </a:lnTo>
                <a:lnTo>
                  <a:pt x="1382" y="2253"/>
                </a:lnTo>
                <a:lnTo>
                  <a:pt x="1380" y="2253"/>
                </a:lnTo>
                <a:lnTo>
                  <a:pt x="1380" y="2253"/>
                </a:lnTo>
                <a:lnTo>
                  <a:pt x="1380" y="2254"/>
                </a:lnTo>
                <a:lnTo>
                  <a:pt x="1380" y="2254"/>
                </a:lnTo>
                <a:lnTo>
                  <a:pt x="1380" y="2255"/>
                </a:lnTo>
                <a:lnTo>
                  <a:pt x="1379" y="2255"/>
                </a:lnTo>
                <a:lnTo>
                  <a:pt x="1379" y="2255"/>
                </a:lnTo>
                <a:lnTo>
                  <a:pt x="1379" y="2255"/>
                </a:lnTo>
                <a:lnTo>
                  <a:pt x="1379" y="2255"/>
                </a:lnTo>
                <a:lnTo>
                  <a:pt x="1379" y="2255"/>
                </a:lnTo>
                <a:lnTo>
                  <a:pt x="1377" y="2255"/>
                </a:lnTo>
                <a:lnTo>
                  <a:pt x="1376" y="2255"/>
                </a:lnTo>
                <a:lnTo>
                  <a:pt x="1376" y="2255"/>
                </a:lnTo>
                <a:lnTo>
                  <a:pt x="1375" y="2255"/>
                </a:lnTo>
                <a:lnTo>
                  <a:pt x="1375" y="2257"/>
                </a:lnTo>
                <a:lnTo>
                  <a:pt x="1373" y="2257"/>
                </a:lnTo>
                <a:lnTo>
                  <a:pt x="1373" y="2257"/>
                </a:lnTo>
                <a:lnTo>
                  <a:pt x="1373" y="2258"/>
                </a:lnTo>
                <a:lnTo>
                  <a:pt x="1373" y="2258"/>
                </a:lnTo>
                <a:lnTo>
                  <a:pt x="1375" y="2258"/>
                </a:lnTo>
                <a:lnTo>
                  <a:pt x="1375" y="2258"/>
                </a:lnTo>
                <a:lnTo>
                  <a:pt x="1375" y="2258"/>
                </a:lnTo>
                <a:lnTo>
                  <a:pt x="1376" y="2258"/>
                </a:lnTo>
                <a:lnTo>
                  <a:pt x="1376" y="2260"/>
                </a:lnTo>
                <a:lnTo>
                  <a:pt x="1375" y="2260"/>
                </a:lnTo>
                <a:lnTo>
                  <a:pt x="1375" y="2260"/>
                </a:lnTo>
                <a:lnTo>
                  <a:pt x="1373" y="2261"/>
                </a:lnTo>
                <a:lnTo>
                  <a:pt x="1373" y="2261"/>
                </a:lnTo>
                <a:lnTo>
                  <a:pt x="1373" y="2261"/>
                </a:lnTo>
                <a:lnTo>
                  <a:pt x="1373" y="2262"/>
                </a:lnTo>
                <a:lnTo>
                  <a:pt x="1373" y="2262"/>
                </a:lnTo>
                <a:lnTo>
                  <a:pt x="1373" y="2262"/>
                </a:lnTo>
                <a:lnTo>
                  <a:pt x="1372" y="2262"/>
                </a:lnTo>
                <a:lnTo>
                  <a:pt x="1372" y="2262"/>
                </a:lnTo>
                <a:lnTo>
                  <a:pt x="1371" y="2261"/>
                </a:lnTo>
                <a:lnTo>
                  <a:pt x="1371" y="2261"/>
                </a:lnTo>
                <a:lnTo>
                  <a:pt x="1369" y="2261"/>
                </a:lnTo>
                <a:lnTo>
                  <a:pt x="1369" y="2261"/>
                </a:lnTo>
                <a:lnTo>
                  <a:pt x="1368" y="2261"/>
                </a:lnTo>
                <a:lnTo>
                  <a:pt x="1368" y="2261"/>
                </a:lnTo>
                <a:lnTo>
                  <a:pt x="1368" y="2262"/>
                </a:lnTo>
                <a:lnTo>
                  <a:pt x="1368" y="2262"/>
                </a:lnTo>
                <a:lnTo>
                  <a:pt x="1367" y="2262"/>
                </a:lnTo>
                <a:lnTo>
                  <a:pt x="1367" y="2262"/>
                </a:lnTo>
                <a:lnTo>
                  <a:pt x="1367" y="2262"/>
                </a:lnTo>
                <a:lnTo>
                  <a:pt x="1365" y="2262"/>
                </a:lnTo>
                <a:lnTo>
                  <a:pt x="1365" y="2264"/>
                </a:lnTo>
                <a:lnTo>
                  <a:pt x="1365" y="2264"/>
                </a:lnTo>
                <a:lnTo>
                  <a:pt x="1365" y="2262"/>
                </a:lnTo>
                <a:lnTo>
                  <a:pt x="1365" y="2262"/>
                </a:lnTo>
                <a:lnTo>
                  <a:pt x="1364" y="2261"/>
                </a:lnTo>
                <a:lnTo>
                  <a:pt x="1364" y="2261"/>
                </a:lnTo>
                <a:lnTo>
                  <a:pt x="1364" y="2261"/>
                </a:lnTo>
                <a:lnTo>
                  <a:pt x="1362" y="2261"/>
                </a:lnTo>
                <a:lnTo>
                  <a:pt x="1362" y="2261"/>
                </a:lnTo>
                <a:lnTo>
                  <a:pt x="1362" y="2261"/>
                </a:lnTo>
                <a:lnTo>
                  <a:pt x="1362" y="2262"/>
                </a:lnTo>
                <a:lnTo>
                  <a:pt x="1362" y="2262"/>
                </a:lnTo>
                <a:lnTo>
                  <a:pt x="1362" y="2262"/>
                </a:lnTo>
                <a:lnTo>
                  <a:pt x="1361" y="2262"/>
                </a:lnTo>
                <a:lnTo>
                  <a:pt x="1361" y="2262"/>
                </a:lnTo>
                <a:lnTo>
                  <a:pt x="1361" y="2264"/>
                </a:lnTo>
                <a:lnTo>
                  <a:pt x="1360" y="2264"/>
                </a:lnTo>
                <a:lnTo>
                  <a:pt x="1360" y="2264"/>
                </a:lnTo>
                <a:lnTo>
                  <a:pt x="1360" y="2264"/>
                </a:lnTo>
                <a:lnTo>
                  <a:pt x="1360" y="2264"/>
                </a:lnTo>
                <a:lnTo>
                  <a:pt x="1358" y="2264"/>
                </a:lnTo>
                <a:lnTo>
                  <a:pt x="1358" y="2264"/>
                </a:lnTo>
                <a:lnTo>
                  <a:pt x="1357" y="2264"/>
                </a:lnTo>
                <a:lnTo>
                  <a:pt x="1357" y="2264"/>
                </a:lnTo>
                <a:lnTo>
                  <a:pt x="1357" y="2265"/>
                </a:lnTo>
                <a:lnTo>
                  <a:pt x="1357" y="2265"/>
                </a:lnTo>
                <a:lnTo>
                  <a:pt x="1357" y="2265"/>
                </a:lnTo>
                <a:lnTo>
                  <a:pt x="1357" y="2266"/>
                </a:lnTo>
                <a:lnTo>
                  <a:pt x="1356" y="2266"/>
                </a:lnTo>
                <a:lnTo>
                  <a:pt x="1356" y="2266"/>
                </a:lnTo>
                <a:lnTo>
                  <a:pt x="1354" y="2266"/>
                </a:lnTo>
                <a:lnTo>
                  <a:pt x="1354" y="2266"/>
                </a:lnTo>
                <a:lnTo>
                  <a:pt x="1354" y="2266"/>
                </a:lnTo>
                <a:lnTo>
                  <a:pt x="1354" y="2268"/>
                </a:lnTo>
                <a:lnTo>
                  <a:pt x="1354" y="2268"/>
                </a:lnTo>
                <a:lnTo>
                  <a:pt x="1353" y="2268"/>
                </a:lnTo>
                <a:lnTo>
                  <a:pt x="1353" y="2269"/>
                </a:lnTo>
                <a:lnTo>
                  <a:pt x="1353" y="2269"/>
                </a:lnTo>
                <a:lnTo>
                  <a:pt x="1353" y="2269"/>
                </a:lnTo>
                <a:lnTo>
                  <a:pt x="1353" y="2269"/>
                </a:lnTo>
                <a:lnTo>
                  <a:pt x="1353" y="2269"/>
                </a:lnTo>
                <a:lnTo>
                  <a:pt x="1353" y="2271"/>
                </a:lnTo>
                <a:lnTo>
                  <a:pt x="1353" y="2271"/>
                </a:lnTo>
                <a:lnTo>
                  <a:pt x="1354" y="2272"/>
                </a:lnTo>
                <a:lnTo>
                  <a:pt x="1354" y="2272"/>
                </a:lnTo>
                <a:lnTo>
                  <a:pt x="1354" y="2272"/>
                </a:lnTo>
                <a:lnTo>
                  <a:pt x="1354" y="2272"/>
                </a:lnTo>
                <a:lnTo>
                  <a:pt x="1354" y="2273"/>
                </a:lnTo>
                <a:lnTo>
                  <a:pt x="1354" y="2273"/>
                </a:lnTo>
                <a:lnTo>
                  <a:pt x="1354" y="2273"/>
                </a:lnTo>
                <a:lnTo>
                  <a:pt x="1353" y="2273"/>
                </a:lnTo>
                <a:lnTo>
                  <a:pt x="1353" y="2275"/>
                </a:lnTo>
                <a:lnTo>
                  <a:pt x="1353" y="2275"/>
                </a:lnTo>
                <a:lnTo>
                  <a:pt x="1353" y="2275"/>
                </a:lnTo>
                <a:lnTo>
                  <a:pt x="1353" y="2275"/>
                </a:lnTo>
                <a:lnTo>
                  <a:pt x="1351" y="2276"/>
                </a:lnTo>
                <a:lnTo>
                  <a:pt x="1351" y="2276"/>
                </a:lnTo>
                <a:lnTo>
                  <a:pt x="1351" y="2276"/>
                </a:lnTo>
                <a:lnTo>
                  <a:pt x="1350" y="2276"/>
                </a:lnTo>
                <a:lnTo>
                  <a:pt x="1350" y="2276"/>
                </a:lnTo>
                <a:lnTo>
                  <a:pt x="1349" y="2276"/>
                </a:lnTo>
                <a:lnTo>
                  <a:pt x="1349" y="2276"/>
                </a:lnTo>
                <a:lnTo>
                  <a:pt x="1349" y="2277"/>
                </a:lnTo>
                <a:lnTo>
                  <a:pt x="1347" y="2277"/>
                </a:lnTo>
                <a:lnTo>
                  <a:pt x="1347" y="2276"/>
                </a:lnTo>
                <a:lnTo>
                  <a:pt x="1346" y="2276"/>
                </a:lnTo>
                <a:lnTo>
                  <a:pt x="1346" y="2275"/>
                </a:lnTo>
                <a:lnTo>
                  <a:pt x="1346" y="2275"/>
                </a:lnTo>
                <a:lnTo>
                  <a:pt x="1346" y="2275"/>
                </a:lnTo>
                <a:lnTo>
                  <a:pt x="1346" y="2273"/>
                </a:lnTo>
                <a:lnTo>
                  <a:pt x="1346" y="2273"/>
                </a:lnTo>
                <a:lnTo>
                  <a:pt x="1346" y="2272"/>
                </a:lnTo>
                <a:lnTo>
                  <a:pt x="1346" y="2272"/>
                </a:lnTo>
                <a:lnTo>
                  <a:pt x="1346" y="2272"/>
                </a:lnTo>
                <a:lnTo>
                  <a:pt x="1346" y="2271"/>
                </a:lnTo>
                <a:lnTo>
                  <a:pt x="1346" y="2271"/>
                </a:lnTo>
                <a:lnTo>
                  <a:pt x="1345" y="2271"/>
                </a:lnTo>
                <a:lnTo>
                  <a:pt x="1345" y="2271"/>
                </a:lnTo>
                <a:lnTo>
                  <a:pt x="1343" y="2271"/>
                </a:lnTo>
                <a:lnTo>
                  <a:pt x="1343" y="2271"/>
                </a:lnTo>
                <a:lnTo>
                  <a:pt x="1343" y="2271"/>
                </a:lnTo>
                <a:lnTo>
                  <a:pt x="1343" y="2271"/>
                </a:lnTo>
                <a:lnTo>
                  <a:pt x="1342" y="2271"/>
                </a:lnTo>
                <a:lnTo>
                  <a:pt x="1342" y="2271"/>
                </a:lnTo>
                <a:lnTo>
                  <a:pt x="1341" y="2271"/>
                </a:lnTo>
                <a:lnTo>
                  <a:pt x="1341" y="2271"/>
                </a:lnTo>
                <a:lnTo>
                  <a:pt x="1339" y="2271"/>
                </a:lnTo>
                <a:lnTo>
                  <a:pt x="1339" y="2272"/>
                </a:lnTo>
                <a:lnTo>
                  <a:pt x="1339" y="2272"/>
                </a:lnTo>
                <a:lnTo>
                  <a:pt x="1338" y="2272"/>
                </a:lnTo>
                <a:lnTo>
                  <a:pt x="1338" y="2271"/>
                </a:lnTo>
                <a:lnTo>
                  <a:pt x="1338" y="2271"/>
                </a:lnTo>
                <a:lnTo>
                  <a:pt x="1338" y="2271"/>
                </a:lnTo>
                <a:lnTo>
                  <a:pt x="1336" y="2269"/>
                </a:lnTo>
                <a:lnTo>
                  <a:pt x="1336" y="2269"/>
                </a:lnTo>
                <a:lnTo>
                  <a:pt x="1335" y="2269"/>
                </a:lnTo>
                <a:lnTo>
                  <a:pt x="1335" y="2269"/>
                </a:lnTo>
                <a:lnTo>
                  <a:pt x="1335" y="2269"/>
                </a:lnTo>
                <a:lnTo>
                  <a:pt x="1335" y="2269"/>
                </a:lnTo>
                <a:lnTo>
                  <a:pt x="1335" y="2269"/>
                </a:lnTo>
                <a:lnTo>
                  <a:pt x="1335" y="2268"/>
                </a:lnTo>
                <a:lnTo>
                  <a:pt x="1334" y="2268"/>
                </a:lnTo>
                <a:lnTo>
                  <a:pt x="1334" y="2268"/>
                </a:lnTo>
                <a:lnTo>
                  <a:pt x="1332" y="2268"/>
                </a:lnTo>
                <a:lnTo>
                  <a:pt x="1332" y="2268"/>
                </a:lnTo>
                <a:lnTo>
                  <a:pt x="1332" y="2266"/>
                </a:lnTo>
                <a:lnTo>
                  <a:pt x="1331" y="2266"/>
                </a:lnTo>
                <a:lnTo>
                  <a:pt x="1331" y="2266"/>
                </a:lnTo>
                <a:lnTo>
                  <a:pt x="1331" y="2266"/>
                </a:lnTo>
                <a:lnTo>
                  <a:pt x="1331" y="2265"/>
                </a:lnTo>
                <a:lnTo>
                  <a:pt x="1331" y="2265"/>
                </a:lnTo>
                <a:lnTo>
                  <a:pt x="1330" y="2265"/>
                </a:lnTo>
                <a:lnTo>
                  <a:pt x="1330" y="2265"/>
                </a:lnTo>
                <a:lnTo>
                  <a:pt x="1330" y="2265"/>
                </a:lnTo>
                <a:lnTo>
                  <a:pt x="1330" y="2264"/>
                </a:lnTo>
                <a:lnTo>
                  <a:pt x="1330" y="2264"/>
                </a:lnTo>
                <a:lnTo>
                  <a:pt x="1330" y="2264"/>
                </a:lnTo>
                <a:lnTo>
                  <a:pt x="1330" y="2264"/>
                </a:lnTo>
                <a:lnTo>
                  <a:pt x="1330" y="2262"/>
                </a:lnTo>
                <a:lnTo>
                  <a:pt x="1330" y="2262"/>
                </a:lnTo>
                <a:lnTo>
                  <a:pt x="1331" y="2261"/>
                </a:lnTo>
                <a:lnTo>
                  <a:pt x="1331" y="2261"/>
                </a:lnTo>
                <a:lnTo>
                  <a:pt x="1331" y="2261"/>
                </a:lnTo>
                <a:lnTo>
                  <a:pt x="1330" y="2261"/>
                </a:lnTo>
                <a:lnTo>
                  <a:pt x="1330" y="2261"/>
                </a:lnTo>
                <a:lnTo>
                  <a:pt x="1330" y="2261"/>
                </a:lnTo>
                <a:lnTo>
                  <a:pt x="1330" y="2261"/>
                </a:lnTo>
                <a:lnTo>
                  <a:pt x="1328" y="2261"/>
                </a:lnTo>
                <a:lnTo>
                  <a:pt x="1328" y="2260"/>
                </a:lnTo>
                <a:lnTo>
                  <a:pt x="1328" y="2260"/>
                </a:lnTo>
                <a:lnTo>
                  <a:pt x="1328" y="2260"/>
                </a:lnTo>
                <a:lnTo>
                  <a:pt x="1327" y="2260"/>
                </a:lnTo>
                <a:lnTo>
                  <a:pt x="1327" y="2260"/>
                </a:lnTo>
                <a:lnTo>
                  <a:pt x="1327" y="2261"/>
                </a:lnTo>
                <a:lnTo>
                  <a:pt x="1325" y="2261"/>
                </a:lnTo>
                <a:lnTo>
                  <a:pt x="1325" y="2260"/>
                </a:lnTo>
                <a:lnTo>
                  <a:pt x="1325" y="2260"/>
                </a:lnTo>
                <a:lnTo>
                  <a:pt x="1325" y="2258"/>
                </a:lnTo>
                <a:lnTo>
                  <a:pt x="1324" y="2258"/>
                </a:lnTo>
                <a:lnTo>
                  <a:pt x="1324" y="2258"/>
                </a:lnTo>
                <a:lnTo>
                  <a:pt x="1324" y="2258"/>
                </a:lnTo>
                <a:lnTo>
                  <a:pt x="1324" y="2258"/>
                </a:lnTo>
                <a:lnTo>
                  <a:pt x="1324" y="2258"/>
                </a:lnTo>
                <a:lnTo>
                  <a:pt x="1323" y="2258"/>
                </a:lnTo>
                <a:lnTo>
                  <a:pt x="1323" y="2258"/>
                </a:lnTo>
                <a:lnTo>
                  <a:pt x="1321" y="2258"/>
                </a:lnTo>
                <a:lnTo>
                  <a:pt x="1321" y="2258"/>
                </a:lnTo>
                <a:lnTo>
                  <a:pt x="1321" y="2258"/>
                </a:lnTo>
                <a:lnTo>
                  <a:pt x="1321" y="2258"/>
                </a:lnTo>
                <a:lnTo>
                  <a:pt x="1320" y="2258"/>
                </a:lnTo>
                <a:lnTo>
                  <a:pt x="1320" y="2258"/>
                </a:lnTo>
                <a:lnTo>
                  <a:pt x="1320" y="2258"/>
                </a:lnTo>
                <a:lnTo>
                  <a:pt x="1320" y="2258"/>
                </a:lnTo>
                <a:lnTo>
                  <a:pt x="1319" y="2257"/>
                </a:lnTo>
                <a:lnTo>
                  <a:pt x="1319" y="2257"/>
                </a:lnTo>
                <a:lnTo>
                  <a:pt x="1319" y="2255"/>
                </a:lnTo>
                <a:lnTo>
                  <a:pt x="1319" y="2255"/>
                </a:lnTo>
                <a:lnTo>
                  <a:pt x="1319" y="2255"/>
                </a:lnTo>
                <a:lnTo>
                  <a:pt x="1319" y="2255"/>
                </a:lnTo>
                <a:lnTo>
                  <a:pt x="1317" y="2255"/>
                </a:lnTo>
                <a:lnTo>
                  <a:pt x="1317" y="2255"/>
                </a:lnTo>
                <a:lnTo>
                  <a:pt x="1316" y="2255"/>
                </a:lnTo>
                <a:lnTo>
                  <a:pt x="1316" y="2255"/>
                </a:lnTo>
                <a:lnTo>
                  <a:pt x="1316" y="2255"/>
                </a:lnTo>
                <a:lnTo>
                  <a:pt x="1315" y="2255"/>
                </a:lnTo>
                <a:lnTo>
                  <a:pt x="1315" y="2255"/>
                </a:lnTo>
                <a:lnTo>
                  <a:pt x="1313" y="2255"/>
                </a:lnTo>
                <a:lnTo>
                  <a:pt x="1313" y="2255"/>
                </a:lnTo>
                <a:lnTo>
                  <a:pt x="1313" y="2257"/>
                </a:lnTo>
                <a:lnTo>
                  <a:pt x="1313" y="2257"/>
                </a:lnTo>
                <a:lnTo>
                  <a:pt x="1313" y="2257"/>
                </a:lnTo>
                <a:lnTo>
                  <a:pt x="1313" y="2257"/>
                </a:lnTo>
                <a:lnTo>
                  <a:pt x="1312" y="2257"/>
                </a:lnTo>
                <a:lnTo>
                  <a:pt x="1312" y="2257"/>
                </a:lnTo>
                <a:lnTo>
                  <a:pt x="1312" y="2255"/>
                </a:lnTo>
                <a:lnTo>
                  <a:pt x="1310" y="2255"/>
                </a:lnTo>
                <a:lnTo>
                  <a:pt x="1310" y="2255"/>
                </a:lnTo>
                <a:lnTo>
                  <a:pt x="1310" y="2255"/>
                </a:lnTo>
                <a:lnTo>
                  <a:pt x="1310" y="2255"/>
                </a:lnTo>
                <a:lnTo>
                  <a:pt x="1309" y="2255"/>
                </a:lnTo>
                <a:lnTo>
                  <a:pt x="1309" y="2255"/>
                </a:lnTo>
                <a:lnTo>
                  <a:pt x="1308" y="2255"/>
                </a:lnTo>
                <a:lnTo>
                  <a:pt x="1308" y="2255"/>
                </a:lnTo>
                <a:lnTo>
                  <a:pt x="1308" y="2255"/>
                </a:lnTo>
                <a:lnTo>
                  <a:pt x="1306" y="2254"/>
                </a:lnTo>
                <a:lnTo>
                  <a:pt x="1306" y="2254"/>
                </a:lnTo>
                <a:lnTo>
                  <a:pt x="1306" y="2253"/>
                </a:lnTo>
                <a:lnTo>
                  <a:pt x="1308" y="2253"/>
                </a:lnTo>
                <a:lnTo>
                  <a:pt x="1308" y="2253"/>
                </a:lnTo>
                <a:lnTo>
                  <a:pt x="1308" y="2253"/>
                </a:lnTo>
                <a:lnTo>
                  <a:pt x="1308" y="2253"/>
                </a:lnTo>
                <a:lnTo>
                  <a:pt x="1308" y="2253"/>
                </a:lnTo>
                <a:lnTo>
                  <a:pt x="1308" y="2251"/>
                </a:lnTo>
                <a:lnTo>
                  <a:pt x="1308" y="2251"/>
                </a:lnTo>
                <a:lnTo>
                  <a:pt x="1308" y="2251"/>
                </a:lnTo>
                <a:lnTo>
                  <a:pt x="1308" y="2250"/>
                </a:lnTo>
                <a:lnTo>
                  <a:pt x="1306" y="2250"/>
                </a:lnTo>
                <a:lnTo>
                  <a:pt x="1306" y="2250"/>
                </a:lnTo>
                <a:lnTo>
                  <a:pt x="1305" y="2250"/>
                </a:lnTo>
                <a:lnTo>
                  <a:pt x="1305" y="2251"/>
                </a:lnTo>
                <a:lnTo>
                  <a:pt x="1305" y="2251"/>
                </a:lnTo>
                <a:lnTo>
                  <a:pt x="1305" y="2251"/>
                </a:lnTo>
                <a:lnTo>
                  <a:pt x="1304" y="2251"/>
                </a:lnTo>
                <a:lnTo>
                  <a:pt x="1304" y="2251"/>
                </a:lnTo>
                <a:lnTo>
                  <a:pt x="1304" y="2251"/>
                </a:lnTo>
                <a:lnTo>
                  <a:pt x="1302" y="2251"/>
                </a:lnTo>
                <a:lnTo>
                  <a:pt x="1302" y="2253"/>
                </a:lnTo>
                <a:lnTo>
                  <a:pt x="1302" y="2253"/>
                </a:lnTo>
                <a:lnTo>
                  <a:pt x="1302" y="2253"/>
                </a:lnTo>
                <a:lnTo>
                  <a:pt x="1302" y="2253"/>
                </a:lnTo>
                <a:lnTo>
                  <a:pt x="1302" y="2253"/>
                </a:lnTo>
                <a:lnTo>
                  <a:pt x="1301" y="2253"/>
                </a:lnTo>
                <a:lnTo>
                  <a:pt x="1301" y="2253"/>
                </a:lnTo>
                <a:lnTo>
                  <a:pt x="1301" y="2253"/>
                </a:lnTo>
                <a:lnTo>
                  <a:pt x="1299" y="2253"/>
                </a:lnTo>
                <a:lnTo>
                  <a:pt x="1299" y="2253"/>
                </a:lnTo>
                <a:lnTo>
                  <a:pt x="1299" y="2253"/>
                </a:lnTo>
                <a:lnTo>
                  <a:pt x="1299" y="2253"/>
                </a:lnTo>
                <a:lnTo>
                  <a:pt x="1298" y="2253"/>
                </a:lnTo>
                <a:lnTo>
                  <a:pt x="1298" y="2253"/>
                </a:lnTo>
                <a:lnTo>
                  <a:pt x="1298" y="2253"/>
                </a:lnTo>
                <a:lnTo>
                  <a:pt x="1297" y="2253"/>
                </a:lnTo>
                <a:lnTo>
                  <a:pt x="1297" y="2251"/>
                </a:lnTo>
                <a:lnTo>
                  <a:pt x="1297" y="2251"/>
                </a:lnTo>
                <a:lnTo>
                  <a:pt x="1297" y="2251"/>
                </a:lnTo>
                <a:lnTo>
                  <a:pt x="1295" y="2253"/>
                </a:lnTo>
                <a:lnTo>
                  <a:pt x="1295" y="2253"/>
                </a:lnTo>
                <a:lnTo>
                  <a:pt x="1295" y="2253"/>
                </a:lnTo>
                <a:lnTo>
                  <a:pt x="1295" y="2253"/>
                </a:lnTo>
                <a:lnTo>
                  <a:pt x="1294" y="2253"/>
                </a:lnTo>
                <a:lnTo>
                  <a:pt x="1294" y="2253"/>
                </a:lnTo>
                <a:lnTo>
                  <a:pt x="1294" y="2253"/>
                </a:lnTo>
                <a:lnTo>
                  <a:pt x="1294" y="2253"/>
                </a:lnTo>
                <a:lnTo>
                  <a:pt x="1294" y="2251"/>
                </a:lnTo>
                <a:lnTo>
                  <a:pt x="1294" y="2251"/>
                </a:lnTo>
                <a:lnTo>
                  <a:pt x="1294" y="2251"/>
                </a:lnTo>
                <a:lnTo>
                  <a:pt x="1294" y="2250"/>
                </a:lnTo>
                <a:lnTo>
                  <a:pt x="1293" y="2250"/>
                </a:lnTo>
                <a:lnTo>
                  <a:pt x="1293" y="2250"/>
                </a:lnTo>
                <a:lnTo>
                  <a:pt x="1291" y="2250"/>
                </a:lnTo>
                <a:lnTo>
                  <a:pt x="1291" y="2250"/>
                </a:lnTo>
                <a:lnTo>
                  <a:pt x="1291" y="2250"/>
                </a:lnTo>
                <a:lnTo>
                  <a:pt x="1291" y="2250"/>
                </a:lnTo>
                <a:lnTo>
                  <a:pt x="1290" y="2250"/>
                </a:lnTo>
                <a:lnTo>
                  <a:pt x="1290" y="2250"/>
                </a:lnTo>
                <a:lnTo>
                  <a:pt x="1290" y="2250"/>
                </a:lnTo>
                <a:lnTo>
                  <a:pt x="1289" y="2250"/>
                </a:lnTo>
                <a:lnTo>
                  <a:pt x="1289" y="2249"/>
                </a:lnTo>
                <a:lnTo>
                  <a:pt x="1289" y="2249"/>
                </a:lnTo>
                <a:lnTo>
                  <a:pt x="1289" y="2249"/>
                </a:lnTo>
                <a:lnTo>
                  <a:pt x="1289" y="2249"/>
                </a:lnTo>
                <a:lnTo>
                  <a:pt x="1289" y="2249"/>
                </a:lnTo>
                <a:lnTo>
                  <a:pt x="1287" y="2249"/>
                </a:lnTo>
                <a:lnTo>
                  <a:pt x="1287" y="2249"/>
                </a:lnTo>
                <a:lnTo>
                  <a:pt x="1286" y="2249"/>
                </a:lnTo>
                <a:lnTo>
                  <a:pt x="1286" y="2249"/>
                </a:lnTo>
                <a:lnTo>
                  <a:pt x="1286" y="2249"/>
                </a:lnTo>
                <a:lnTo>
                  <a:pt x="1284" y="2249"/>
                </a:lnTo>
                <a:lnTo>
                  <a:pt x="1284" y="2249"/>
                </a:lnTo>
                <a:lnTo>
                  <a:pt x="1284" y="2249"/>
                </a:lnTo>
                <a:lnTo>
                  <a:pt x="1283" y="2249"/>
                </a:lnTo>
                <a:lnTo>
                  <a:pt x="1283" y="2249"/>
                </a:lnTo>
                <a:lnTo>
                  <a:pt x="1283" y="2249"/>
                </a:lnTo>
                <a:lnTo>
                  <a:pt x="1283" y="2247"/>
                </a:lnTo>
                <a:lnTo>
                  <a:pt x="1283" y="2247"/>
                </a:lnTo>
                <a:lnTo>
                  <a:pt x="1283" y="2247"/>
                </a:lnTo>
                <a:lnTo>
                  <a:pt x="1283" y="2249"/>
                </a:lnTo>
                <a:lnTo>
                  <a:pt x="1282" y="2249"/>
                </a:lnTo>
                <a:lnTo>
                  <a:pt x="1282" y="2249"/>
                </a:lnTo>
                <a:lnTo>
                  <a:pt x="1282" y="2247"/>
                </a:lnTo>
                <a:lnTo>
                  <a:pt x="1280" y="2247"/>
                </a:lnTo>
                <a:lnTo>
                  <a:pt x="1280" y="2247"/>
                </a:lnTo>
                <a:lnTo>
                  <a:pt x="1280" y="2247"/>
                </a:lnTo>
                <a:lnTo>
                  <a:pt x="1279" y="2247"/>
                </a:lnTo>
                <a:lnTo>
                  <a:pt x="1279" y="2249"/>
                </a:lnTo>
                <a:lnTo>
                  <a:pt x="1279" y="2249"/>
                </a:lnTo>
                <a:lnTo>
                  <a:pt x="1279" y="2250"/>
                </a:lnTo>
                <a:lnTo>
                  <a:pt x="1278" y="2250"/>
                </a:lnTo>
                <a:lnTo>
                  <a:pt x="1278" y="2249"/>
                </a:lnTo>
                <a:lnTo>
                  <a:pt x="1278" y="2249"/>
                </a:lnTo>
                <a:lnTo>
                  <a:pt x="1278" y="2249"/>
                </a:lnTo>
                <a:lnTo>
                  <a:pt x="1278" y="2249"/>
                </a:lnTo>
                <a:lnTo>
                  <a:pt x="1276" y="2249"/>
                </a:lnTo>
                <a:lnTo>
                  <a:pt x="1276" y="2249"/>
                </a:lnTo>
                <a:lnTo>
                  <a:pt x="1275" y="2249"/>
                </a:lnTo>
                <a:lnTo>
                  <a:pt x="1275" y="2249"/>
                </a:lnTo>
                <a:lnTo>
                  <a:pt x="1275" y="2247"/>
                </a:lnTo>
                <a:lnTo>
                  <a:pt x="1273" y="2247"/>
                </a:lnTo>
                <a:lnTo>
                  <a:pt x="1273" y="2247"/>
                </a:lnTo>
                <a:lnTo>
                  <a:pt x="1273" y="2247"/>
                </a:lnTo>
                <a:lnTo>
                  <a:pt x="1273" y="2247"/>
                </a:lnTo>
                <a:lnTo>
                  <a:pt x="1273" y="2246"/>
                </a:lnTo>
                <a:lnTo>
                  <a:pt x="1273" y="2246"/>
                </a:lnTo>
                <a:lnTo>
                  <a:pt x="1275" y="2246"/>
                </a:lnTo>
                <a:lnTo>
                  <a:pt x="1275" y="2245"/>
                </a:lnTo>
                <a:lnTo>
                  <a:pt x="1273" y="2245"/>
                </a:lnTo>
                <a:lnTo>
                  <a:pt x="1273" y="2245"/>
                </a:lnTo>
                <a:lnTo>
                  <a:pt x="1272" y="2245"/>
                </a:lnTo>
                <a:lnTo>
                  <a:pt x="1272" y="2245"/>
                </a:lnTo>
                <a:lnTo>
                  <a:pt x="1272" y="2246"/>
                </a:lnTo>
                <a:lnTo>
                  <a:pt x="1272" y="2246"/>
                </a:lnTo>
                <a:lnTo>
                  <a:pt x="1272" y="2245"/>
                </a:lnTo>
                <a:lnTo>
                  <a:pt x="1271" y="2245"/>
                </a:lnTo>
                <a:lnTo>
                  <a:pt x="1271" y="2245"/>
                </a:lnTo>
                <a:lnTo>
                  <a:pt x="1271" y="2243"/>
                </a:lnTo>
                <a:lnTo>
                  <a:pt x="1271" y="2243"/>
                </a:lnTo>
                <a:lnTo>
                  <a:pt x="1271" y="2243"/>
                </a:lnTo>
                <a:lnTo>
                  <a:pt x="1271" y="2242"/>
                </a:lnTo>
                <a:lnTo>
                  <a:pt x="1269" y="2242"/>
                </a:lnTo>
                <a:lnTo>
                  <a:pt x="1269" y="2242"/>
                </a:lnTo>
                <a:lnTo>
                  <a:pt x="1269" y="2242"/>
                </a:lnTo>
                <a:lnTo>
                  <a:pt x="1269" y="2240"/>
                </a:lnTo>
                <a:lnTo>
                  <a:pt x="1269" y="2240"/>
                </a:lnTo>
                <a:lnTo>
                  <a:pt x="1269" y="2240"/>
                </a:lnTo>
                <a:lnTo>
                  <a:pt x="1269" y="2240"/>
                </a:lnTo>
                <a:lnTo>
                  <a:pt x="1269" y="2239"/>
                </a:lnTo>
                <a:lnTo>
                  <a:pt x="1269" y="2239"/>
                </a:lnTo>
                <a:lnTo>
                  <a:pt x="1269" y="2239"/>
                </a:lnTo>
                <a:lnTo>
                  <a:pt x="1269" y="2239"/>
                </a:lnTo>
                <a:lnTo>
                  <a:pt x="1268" y="2238"/>
                </a:lnTo>
                <a:lnTo>
                  <a:pt x="1268" y="2238"/>
                </a:lnTo>
                <a:lnTo>
                  <a:pt x="1268" y="2238"/>
                </a:lnTo>
                <a:lnTo>
                  <a:pt x="1267" y="2238"/>
                </a:lnTo>
                <a:lnTo>
                  <a:pt x="1267" y="2236"/>
                </a:lnTo>
                <a:lnTo>
                  <a:pt x="1267" y="2236"/>
                </a:lnTo>
                <a:lnTo>
                  <a:pt x="1265" y="2236"/>
                </a:lnTo>
                <a:lnTo>
                  <a:pt x="1265" y="2236"/>
                </a:lnTo>
                <a:lnTo>
                  <a:pt x="1265" y="2235"/>
                </a:lnTo>
                <a:lnTo>
                  <a:pt x="1265" y="2234"/>
                </a:lnTo>
                <a:lnTo>
                  <a:pt x="1267" y="2232"/>
                </a:lnTo>
                <a:lnTo>
                  <a:pt x="1265" y="2231"/>
                </a:lnTo>
                <a:lnTo>
                  <a:pt x="1265" y="2231"/>
                </a:lnTo>
                <a:lnTo>
                  <a:pt x="1264" y="2231"/>
                </a:lnTo>
                <a:lnTo>
                  <a:pt x="1264" y="2231"/>
                </a:lnTo>
                <a:lnTo>
                  <a:pt x="1264" y="2231"/>
                </a:lnTo>
                <a:lnTo>
                  <a:pt x="1264" y="2231"/>
                </a:lnTo>
                <a:lnTo>
                  <a:pt x="1264" y="2229"/>
                </a:lnTo>
                <a:lnTo>
                  <a:pt x="1264" y="2229"/>
                </a:lnTo>
                <a:lnTo>
                  <a:pt x="1264" y="2229"/>
                </a:lnTo>
                <a:lnTo>
                  <a:pt x="1263" y="2229"/>
                </a:lnTo>
                <a:lnTo>
                  <a:pt x="1263" y="2229"/>
                </a:lnTo>
                <a:lnTo>
                  <a:pt x="1261" y="2229"/>
                </a:lnTo>
                <a:lnTo>
                  <a:pt x="1261" y="2228"/>
                </a:lnTo>
                <a:lnTo>
                  <a:pt x="1261" y="2228"/>
                </a:lnTo>
                <a:lnTo>
                  <a:pt x="1261" y="2228"/>
                </a:lnTo>
                <a:lnTo>
                  <a:pt x="1261" y="2228"/>
                </a:lnTo>
                <a:lnTo>
                  <a:pt x="1261" y="2228"/>
                </a:lnTo>
                <a:lnTo>
                  <a:pt x="1261" y="2227"/>
                </a:lnTo>
                <a:lnTo>
                  <a:pt x="1260" y="2227"/>
                </a:lnTo>
                <a:lnTo>
                  <a:pt x="1260" y="2227"/>
                </a:lnTo>
                <a:lnTo>
                  <a:pt x="1260" y="2227"/>
                </a:lnTo>
                <a:lnTo>
                  <a:pt x="1260" y="2225"/>
                </a:lnTo>
                <a:lnTo>
                  <a:pt x="1260" y="2225"/>
                </a:lnTo>
                <a:lnTo>
                  <a:pt x="1258" y="2225"/>
                </a:lnTo>
                <a:lnTo>
                  <a:pt x="1258" y="2225"/>
                </a:lnTo>
                <a:lnTo>
                  <a:pt x="1258" y="2225"/>
                </a:lnTo>
                <a:lnTo>
                  <a:pt x="1258" y="2225"/>
                </a:lnTo>
                <a:lnTo>
                  <a:pt x="1257" y="2225"/>
                </a:lnTo>
                <a:lnTo>
                  <a:pt x="1257" y="2225"/>
                </a:lnTo>
                <a:lnTo>
                  <a:pt x="1257" y="2225"/>
                </a:lnTo>
                <a:lnTo>
                  <a:pt x="1256" y="2225"/>
                </a:lnTo>
                <a:lnTo>
                  <a:pt x="1256" y="2225"/>
                </a:lnTo>
                <a:lnTo>
                  <a:pt x="1256" y="2225"/>
                </a:lnTo>
                <a:lnTo>
                  <a:pt x="1254" y="2225"/>
                </a:lnTo>
                <a:lnTo>
                  <a:pt x="1254" y="2225"/>
                </a:lnTo>
                <a:lnTo>
                  <a:pt x="1253" y="2227"/>
                </a:lnTo>
                <a:lnTo>
                  <a:pt x="1253" y="2227"/>
                </a:lnTo>
                <a:lnTo>
                  <a:pt x="1252" y="2227"/>
                </a:lnTo>
                <a:lnTo>
                  <a:pt x="1252" y="2225"/>
                </a:lnTo>
                <a:lnTo>
                  <a:pt x="1252" y="2225"/>
                </a:lnTo>
                <a:lnTo>
                  <a:pt x="1252" y="2225"/>
                </a:lnTo>
                <a:lnTo>
                  <a:pt x="1252" y="2224"/>
                </a:lnTo>
                <a:lnTo>
                  <a:pt x="1252" y="2224"/>
                </a:lnTo>
                <a:lnTo>
                  <a:pt x="1254" y="2219"/>
                </a:lnTo>
                <a:lnTo>
                  <a:pt x="1254" y="2217"/>
                </a:lnTo>
                <a:lnTo>
                  <a:pt x="1254" y="2216"/>
                </a:lnTo>
                <a:lnTo>
                  <a:pt x="1256" y="2214"/>
                </a:lnTo>
                <a:lnTo>
                  <a:pt x="1256" y="2214"/>
                </a:lnTo>
                <a:lnTo>
                  <a:pt x="1256" y="2214"/>
                </a:lnTo>
                <a:lnTo>
                  <a:pt x="1257" y="2214"/>
                </a:lnTo>
                <a:lnTo>
                  <a:pt x="1257" y="2214"/>
                </a:lnTo>
                <a:lnTo>
                  <a:pt x="1257" y="2214"/>
                </a:lnTo>
                <a:lnTo>
                  <a:pt x="1258" y="2214"/>
                </a:lnTo>
                <a:lnTo>
                  <a:pt x="1260" y="2214"/>
                </a:lnTo>
                <a:lnTo>
                  <a:pt x="1261" y="2214"/>
                </a:lnTo>
                <a:lnTo>
                  <a:pt x="1261" y="2214"/>
                </a:lnTo>
                <a:lnTo>
                  <a:pt x="1263" y="2214"/>
                </a:lnTo>
                <a:lnTo>
                  <a:pt x="1263" y="2214"/>
                </a:lnTo>
                <a:lnTo>
                  <a:pt x="1264" y="2214"/>
                </a:lnTo>
                <a:lnTo>
                  <a:pt x="1264" y="2213"/>
                </a:lnTo>
                <a:lnTo>
                  <a:pt x="1265" y="2213"/>
                </a:lnTo>
                <a:lnTo>
                  <a:pt x="1265" y="2213"/>
                </a:lnTo>
                <a:lnTo>
                  <a:pt x="1265" y="2213"/>
                </a:lnTo>
                <a:lnTo>
                  <a:pt x="1267" y="2213"/>
                </a:lnTo>
                <a:lnTo>
                  <a:pt x="1267" y="2212"/>
                </a:lnTo>
                <a:lnTo>
                  <a:pt x="1268" y="2212"/>
                </a:lnTo>
                <a:lnTo>
                  <a:pt x="1269" y="2212"/>
                </a:lnTo>
                <a:lnTo>
                  <a:pt x="1269" y="2212"/>
                </a:lnTo>
                <a:lnTo>
                  <a:pt x="1269" y="2213"/>
                </a:lnTo>
                <a:lnTo>
                  <a:pt x="1269" y="2213"/>
                </a:lnTo>
                <a:lnTo>
                  <a:pt x="1271" y="2214"/>
                </a:lnTo>
                <a:lnTo>
                  <a:pt x="1271" y="2216"/>
                </a:lnTo>
                <a:lnTo>
                  <a:pt x="1271" y="2216"/>
                </a:lnTo>
                <a:lnTo>
                  <a:pt x="1272" y="2217"/>
                </a:lnTo>
                <a:lnTo>
                  <a:pt x="1272" y="2217"/>
                </a:lnTo>
                <a:lnTo>
                  <a:pt x="1272" y="2217"/>
                </a:lnTo>
                <a:lnTo>
                  <a:pt x="1273" y="2219"/>
                </a:lnTo>
                <a:lnTo>
                  <a:pt x="1275" y="2220"/>
                </a:lnTo>
                <a:lnTo>
                  <a:pt x="1278" y="2220"/>
                </a:lnTo>
                <a:lnTo>
                  <a:pt x="1280" y="2221"/>
                </a:lnTo>
                <a:lnTo>
                  <a:pt x="1282" y="2221"/>
                </a:lnTo>
                <a:lnTo>
                  <a:pt x="1283" y="2221"/>
                </a:lnTo>
                <a:lnTo>
                  <a:pt x="1283" y="2221"/>
                </a:lnTo>
                <a:lnTo>
                  <a:pt x="1286" y="2221"/>
                </a:lnTo>
                <a:lnTo>
                  <a:pt x="1286" y="2220"/>
                </a:lnTo>
                <a:lnTo>
                  <a:pt x="1286" y="2219"/>
                </a:lnTo>
                <a:lnTo>
                  <a:pt x="1286" y="2217"/>
                </a:lnTo>
                <a:lnTo>
                  <a:pt x="1287" y="2217"/>
                </a:lnTo>
                <a:lnTo>
                  <a:pt x="1287" y="2217"/>
                </a:lnTo>
                <a:lnTo>
                  <a:pt x="1289" y="2217"/>
                </a:lnTo>
                <a:lnTo>
                  <a:pt x="1289" y="2217"/>
                </a:lnTo>
                <a:lnTo>
                  <a:pt x="1289" y="2217"/>
                </a:lnTo>
                <a:lnTo>
                  <a:pt x="1290" y="2217"/>
                </a:lnTo>
                <a:lnTo>
                  <a:pt x="1290" y="2217"/>
                </a:lnTo>
                <a:lnTo>
                  <a:pt x="1291" y="2219"/>
                </a:lnTo>
                <a:lnTo>
                  <a:pt x="1291" y="2219"/>
                </a:lnTo>
                <a:lnTo>
                  <a:pt x="1291" y="2219"/>
                </a:lnTo>
                <a:lnTo>
                  <a:pt x="1291" y="2219"/>
                </a:lnTo>
                <a:lnTo>
                  <a:pt x="1293" y="2217"/>
                </a:lnTo>
                <a:lnTo>
                  <a:pt x="1294" y="2217"/>
                </a:lnTo>
                <a:lnTo>
                  <a:pt x="1295" y="2216"/>
                </a:lnTo>
                <a:lnTo>
                  <a:pt x="1295" y="2216"/>
                </a:lnTo>
                <a:lnTo>
                  <a:pt x="1297" y="2214"/>
                </a:lnTo>
                <a:lnTo>
                  <a:pt x="1298" y="2214"/>
                </a:lnTo>
                <a:lnTo>
                  <a:pt x="1299" y="2214"/>
                </a:lnTo>
                <a:lnTo>
                  <a:pt x="1299" y="2214"/>
                </a:lnTo>
                <a:lnTo>
                  <a:pt x="1299" y="2214"/>
                </a:lnTo>
                <a:lnTo>
                  <a:pt x="1301" y="2214"/>
                </a:lnTo>
                <a:lnTo>
                  <a:pt x="1301" y="2213"/>
                </a:lnTo>
                <a:lnTo>
                  <a:pt x="1302" y="2213"/>
                </a:lnTo>
                <a:lnTo>
                  <a:pt x="1302" y="2213"/>
                </a:lnTo>
                <a:lnTo>
                  <a:pt x="1304" y="2213"/>
                </a:lnTo>
                <a:lnTo>
                  <a:pt x="1305" y="2213"/>
                </a:lnTo>
                <a:lnTo>
                  <a:pt x="1305" y="2212"/>
                </a:lnTo>
                <a:lnTo>
                  <a:pt x="1305" y="2212"/>
                </a:lnTo>
                <a:lnTo>
                  <a:pt x="1305" y="2212"/>
                </a:lnTo>
                <a:lnTo>
                  <a:pt x="1306" y="2212"/>
                </a:lnTo>
                <a:lnTo>
                  <a:pt x="1308" y="2212"/>
                </a:lnTo>
                <a:lnTo>
                  <a:pt x="1309" y="2212"/>
                </a:lnTo>
                <a:lnTo>
                  <a:pt x="1310" y="2212"/>
                </a:lnTo>
                <a:lnTo>
                  <a:pt x="1310" y="2212"/>
                </a:lnTo>
                <a:lnTo>
                  <a:pt x="1312" y="2212"/>
                </a:lnTo>
                <a:lnTo>
                  <a:pt x="1312" y="2212"/>
                </a:lnTo>
                <a:lnTo>
                  <a:pt x="1313" y="2210"/>
                </a:lnTo>
                <a:lnTo>
                  <a:pt x="1316" y="2209"/>
                </a:lnTo>
                <a:lnTo>
                  <a:pt x="1317" y="2208"/>
                </a:lnTo>
                <a:lnTo>
                  <a:pt x="1319" y="2206"/>
                </a:lnTo>
                <a:lnTo>
                  <a:pt x="1321" y="2206"/>
                </a:lnTo>
                <a:lnTo>
                  <a:pt x="1323" y="2206"/>
                </a:lnTo>
                <a:lnTo>
                  <a:pt x="1325" y="2206"/>
                </a:lnTo>
                <a:lnTo>
                  <a:pt x="1327" y="2206"/>
                </a:lnTo>
                <a:lnTo>
                  <a:pt x="1327" y="2208"/>
                </a:lnTo>
                <a:lnTo>
                  <a:pt x="1327" y="2206"/>
                </a:lnTo>
                <a:lnTo>
                  <a:pt x="1327" y="2206"/>
                </a:lnTo>
                <a:lnTo>
                  <a:pt x="1327" y="2206"/>
                </a:lnTo>
                <a:lnTo>
                  <a:pt x="1327" y="2206"/>
                </a:lnTo>
                <a:lnTo>
                  <a:pt x="1327" y="2205"/>
                </a:lnTo>
                <a:lnTo>
                  <a:pt x="1327" y="2205"/>
                </a:lnTo>
                <a:lnTo>
                  <a:pt x="1327" y="2205"/>
                </a:lnTo>
                <a:lnTo>
                  <a:pt x="1328" y="2205"/>
                </a:lnTo>
                <a:lnTo>
                  <a:pt x="1328" y="2205"/>
                </a:lnTo>
                <a:lnTo>
                  <a:pt x="1328" y="2203"/>
                </a:lnTo>
                <a:lnTo>
                  <a:pt x="1328" y="2203"/>
                </a:lnTo>
                <a:lnTo>
                  <a:pt x="1330" y="2203"/>
                </a:lnTo>
                <a:lnTo>
                  <a:pt x="1330" y="2203"/>
                </a:lnTo>
                <a:lnTo>
                  <a:pt x="1330" y="2203"/>
                </a:lnTo>
                <a:lnTo>
                  <a:pt x="1330" y="2203"/>
                </a:lnTo>
                <a:lnTo>
                  <a:pt x="1330" y="2203"/>
                </a:lnTo>
                <a:lnTo>
                  <a:pt x="1331" y="2203"/>
                </a:lnTo>
                <a:lnTo>
                  <a:pt x="1331" y="2203"/>
                </a:lnTo>
                <a:lnTo>
                  <a:pt x="1331" y="2203"/>
                </a:lnTo>
                <a:lnTo>
                  <a:pt x="1331" y="2203"/>
                </a:lnTo>
                <a:lnTo>
                  <a:pt x="1332" y="2203"/>
                </a:lnTo>
                <a:lnTo>
                  <a:pt x="1332" y="2203"/>
                </a:lnTo>
                <a:lnTo>
                  <a:pt x="1332" y="2205"/>
                </a:lnTo>
                <a:lnTo>
                  <a:pt x="1332" y="2205"/>
                </a:lnTo>
                <a:lnTo>
                  <a:pt x="1334" y="2205"/>
                </a:lnTo>
                <a:lnTo>
                  <a:pt x="1334" y="2205"/>
                </a:lnTo>
                <a:lnTo>
                  <a:pt x="1335" y="2205"/>
                </a:lnTo>
                <a:lnTo>
                  <a:pt x="1335" y="2205"/>
                </a:lnTo>
                <a:lnTo>
                  <a:pt x="1335" y="2205"/>
                </a:lnTo>
                <a:lnTo>
                  <a:pt x="1335" y="2205"/>
                </a:lnTo>
                <a:lnTo>
                  <a:pt x="1336" y="2205"/>
                </a:lnTo>
                <a:lnTo>
                  <a:pt x="1336" y="2206"/>
                </a:lnTo>
                <a:lnTo>
                  <a:pt x="1338" y="2206"/>
                </a:lnTo>
                <a:lnTo>
                  <a:pt x="1338" y="2206"/>
                </a:lnTo>
                <a:lnTo>
                  <a:pt x="1338" y="2206"/>
                </a:lnTo>
                <a:lnTo>
                  <a:pt x="1338" y="2206"/>
                </a:lnTo>
                <a:lnTo>
                  <a:pt x="1338" y="2206"/>
                </a:lnTo>
                <a:lnTo>
                  <a:pt x="1339" y="2206"/>
                </a:lnTo>
                <a:lnTo>
                  <a:pt x="1339" y="2205"/>
                </a:lnTo>
                <a:lnTo>
                  <a:pt x="1339" y="2205"/>
                </a:lnTo>
                <a:lnTo>
                  <a:pt x="1338" y="2205"/>
                </a:lnTo>
                <a:lnTo>
                  <a:pt x="1338" y="2203"/>
                </a:lnTo>
                <a:lnTo>
                  <a:pt x="1338" y="2203"/>
                </a:lnTo>
                <a:lnTo>
                  <a:pt x="1338" y="2203"/>
                </a:lnTo>
                <a:lnTo>
                  <a:pt x="1338" y="2202"/>
                </a:lnTo>
                <a:lnTo>
                  <a:pt x="1338" y="2202"/>
                </a:lnTo>
                <a:lnTo>
                  <a:pt x="1338" y="2202"/>
                </a:lnTo>
                <a:lnTo>
                  <a:pt x="1336" y="2202"/>
                </a:lnTo>
                <a:lnTo>
                  <a:pt x="1336" y="2202"/>
                </a:lnTo>
                <a:lnTo>
                  <a:pt x="1336" y="2201"/>
                </a:lnTo>
                <a:lnTo>
                  <a:pt x="1336" y="2201"/>
                </a:lnTo>
                <a:lnTo>
                  <a:pt x="1336" y="2201"/>
                </a:lnTo>
                <a:lnTo>
                  <a:pt x="1336" y="2201"/>
                </a:lnTo>
                <a:lnTo>
                  <a:pt x="1335" y="2201"/>
                </a:lnTo>
                <a:lnTo>
                  <a:pt x="1335" y="2201"/>
                </a:lnTo>
                <a:lnTo>
                  <a:pt x="1335" y="2201"/>
                </a:lnTo>
                <a:lnTo>
                  <a:pt x="1335" y="2201"/>
                </a:lnTo>
                <a:lnTo>
                  <a:pt x="1335" y="2201"/>
                </a:lnTo>
                <a:lnTo>
                  <a:pt x="1334" y="2201"/>
                </a:lnTo>
                <a:lnTo>
                  <a:pt x="1334" y="2201"/>
                </a:lnTo>
                <a:lnTo>
                  <a:pt x="1334" y="2199"/>
                </a:lnTo>
                <a:lnTo>
                  <a:pt x="1335" y="2199"/>
                </a:lnTo>
                <a:lnTo>
                  <a:pt x="1334" y="2199"/>
                </a:lnTo>
                <a:lnTo>
                  <a:pt x="1334" y="2199"/>
                </a:lnTo>
                <a:lnTo>
                  <a:pt x="1334" y="2199"/>
                </a:lnTo>
                <a:lnTo>
                  <a:pt x="1334" y="2199"/>
                </a:lnTo>
                <a:lnTo>
                  <a:pt x="1332" y="2199"/>
                </a:lnTo>
                <a:lnTo>
                  <a:pt x="1332" y="2199"/>
                </a:lnTo>
                <a:lnTo>
                  <a:pt x="1332" y="2199"/>
                </a:lnTo>
                <a:lnTo>
                  <a:pt x="1332" y="2198"/>
                </a:lnTo>
                <a:lnTo>
                  <a:pt x="1332" y="2198"/>
                </a:lnTo>
                <a:lnTo>
                  <a:pt x="1332" y="2198"/>
                </a:lnTo>
                <a:lnTo>
                  <a:pt x="1332" y="2198"/>
                </a:lnTo>
                <a:lnTo>
                  <a:pt x="1332" y="2197"/>
                </a:lnTo>
                <a:lnTo>
                  <a:pt x="1332" y="2197"/>
                </a:lnTo>
                <a:lnTo>
                  <a:pt x="1332" y="2195"/>
                </a:lnTo>
                <a:lnTo>
                  <a:pt x="1332" y="2195"/>
                </a:lnTo>
                <a:lnTo>
                  <a:pt x="1332" y="2195"/>
                </a:lnTo>
                <a:lnTo>
                  <a:pt x="1332" y="2195"/>
                </a:lnTo>
                <a:lnTo>
                  <a:pt x="1332" y="2194"/>
                </a:lnTo>
                <a:lnTo>
                  <a:pt x="1332" y="2194"/>
                </a:lnTo>
                <a:lnTo>
                  <a:pt x="1332" y="2193"/>
                </a:lnTo>
                <a:lnTo>
                  <a:pt x="1332" y="2193"/>
                </a:lnTo>
                <a:lnTo>
                  <a:pt x="1332" y="2193"/>
                </a:lnTo>
                <a:lnTo>
                  <a:pt x="1332" y="2193"/>
                </a:lnTo>
                <a:lnTo>
                  <a:pt x="1332" y="2191"/>
                </a:lnTo>
                <a:lnTo>
                  <a:pt x="1332" y="2191"/>
                </a:lnTo>
                <a:lnTo>
                  <a:pt x="1332" y="2191"/>
                </a:lnTo>
                <a:lnTo>
                  <a:pt x="1332" y="2191"/>
                </a:lnTo>
                <a:lnTo>
                  <a:pt x="1332" y="2190"/>
                </a:lnTo>
                <a:lnTo>
                  <a:pt x="1332" y="2190"/>
                </a:lnTo>
                <a:lnTo>
                  <a:pt x="1332" y="2190"/>
                </a:lnTo>
                <a:lnTo>
                  <a:pt x="1332" y="2190"/>
                </a:lnTo>
                <a:lnTo>
                  <a:pt x="1332" y="2190"/>
                </a:lnTo>
                <a:lnTo>
                  <a:pt x="1332" y="2188"/>
                </a:lnTo>
                <a:lnTo>
                  <a:pt x="1331" y="2188"/>
                </a:lnTo>
                <a:lnTo>
                  <a:pt x="1331" y="2188"/>
                </a:lnTo>
                <a:lnTo>
                  <a:pt x="1331" y="2188"/>
                </a:lnTo>
                <a:lnTo>
                  <a:pt x="1331" y="2187"/>
                </a:lnTo>
                <a:lnTo>
                  <a:pt x="1331" y="2187"/>
                </a:lnTo>
                <a:lnTo>
                  <a:pt x="1331" y="2187"/>
                </a:lnTo>
                <a:lnTo>
                  <a:pt x="1331" y="2186"/>
                </a:lnTo>
                <a:lnTo>
                  <a:pt x="1331" y="2186"/>
                </a:lnTo>
                <a:lnTo>
                  <a:pt x="1331" y="2186"/>
                </a:lnTo>
                <a:lnTo>
                  <a:pt x="1332" y="2186"/>
                </a:lnTo>
                <a:lnTo>
                  <a:pt x="1331" y="2186"/>
                </a:lnTo>
                <a:lnTo>
                  <a:pt x="1332" y="2184"/>
                </a:lnTo>
                <a:lnTo>
                  <a:pt x="1331" y="2184"/>
                </a:lnTo>
                <a:lnTo>
                  <a:pt x="1331" y="2184"/>
                </a:lnTo>
                <a:lnTo>
                  <a:pt x="1332" y="2184"/>
                </a:lnTo>
                <a:lnTo>
                  <a:pt x="1332" y="2184"/>
                </a:lnTo>
                <a:lnTo>
                  <a:pt x="1331" y="2184"/>
                </a:lnTo>
                <a:lnTo>
                  <a:pt x="1331" y="2183"/>
                </a:lnTo>
                <a:lnTo>
                  <a:pt x="1332" y="2183"/>
                </a:lnTo>
                <a:lnTo>
                  <a:pt x="1332" y="2183"/>
                </a:lnTo>
                <a:lnTo>
                  <a:pt x="1332" y="2182"/>
                </a:lnTo>
                <a:lnTo>
                  <a:pt x="1332" y="2182"/>
                </a:lnTo>
                <a:lnTo>
                  <a:pt x="1332" y="2182"/>
                </a:lnTo>
                <a:lnTo>
                  <a:pt x="1332" y="2182"/>
                </a:lnTo>
                <a:lnTo>
                  <a:pt x="1332" y="2182"/>
                </a:lnTo>
                <a:lnTo>
                  <a:pt x="1332" y="2180"/>
                </a:lnTo>
                <a:lnTo>
                  <a:pt x="1331" y="2180"/>
                </a:lnTo>
                <a:lnTo>
                  <a:pt x="1331" y="2180"/>
                </a:lnTo>
                <a:lnTo>
                  <a:pt x="1331" y="2179"/>
                </a:lnTo>
                <a:lnTo>
                  <a:pt x="1331" y="2179"/>
                </a:lnTo>
                <a:lnTo>
                  <a:pt x="1331" y="2179"/>
                </a:lnTo>
                <a:lnTo>
                  <a:pt x="1330" y="2179"/>
                </a:lnTo>
                <a:lnTo>
                  <a:pt x="1330" y="2177"/>
                </a:lnTo>
                <a:lnTo>
                  <a:pt x="1331" y="2177"/>
                </a:lnTo>
                <a:lnTo>
                  <a:pt x="1330" y="2176"/>
                </a:lnTo>
                <a:lnTo>
                  <a:pt x="1330" y="2176"/>
                </a:lnTo>
                <a:lnTo>
                  <a:pt x="1330" y="2176"/>
                </a:lnTo>
                <a:lnTo>
                  <a:pt x="1330" y="2176"/>
                </a:lnTo>
                <a:lnTo>
                  <a:pt x="1330" y="2176"/>
                </a:lnTo>
                <a:lnTo>
                  <a:pt x="1330" y="2175"/>
                </a:lnTo>
                <a:lnTo>
                  <a:pt x="1330" y="2175"/>
                </a:lnTo>
                <a:lnTo>
                  <a:pt x="1330" y="2175"/>
                </a:lnTo>
                <a:lnTo>
                  <a:pt x="1330" y="2173"/>
                </a:lnTo>
                <a:lnTo>
                  <a:pt x="1330" y="2173"/>
                </a:lnTo>
                <a:lnTo>
                  <a:pt x="1330" y="2173"/>
                </a:lnTo>
                <a:lnTo>
                  <a:pt x="1331" y="2173"/>
                </a:lnTo>
                <a:lnTo>
                  <a:pt x="1331" y="2173"/>
                </a:lnTo>
                <a:lnTo>
                  <a:pt x="1331" y="2172"/>
                </a:lnTo>
                <a:lnTo>
                  <a:pt x="1331" y="2172"/>
                </a:lnTo>
                <a:lnTo>
                  <a:pt x="1331" y="2172"/>
                </a:lnTo>
                <a:lnTo>
                  <a:pt x="1331" y="2171"/>
                </a:lnTo>
                <a:lnTo>
                  <a:pt x="1332" y="2171"/>
                </a:lnTo>
                <a:lnTo>
                  <a:pt x="1332" y="2171"/>
                </a:lnTo>
                <a:lnTo>
                  <a:pt x="1332" y="2171"/>
                </a:lnTo>
                <a:lnTo>
                  <a:pt x="1332" y="2171"/>
                </a:lnTo>
                <a:lnTo>
                  <a:pt x="1332" y="2169"/>
                </a:lnTo>
                <a:lnTo>
                  <a:pt x="1332" y="2169"/>
                </a:lnTo>
                <a:lnTo>
                  <a:pt x="1332" y="2169"/>
                </a:lnTo>
                <a:lnTo>
                  <a:pt x="1332" y="2169"/>
                </a:lnTo>
                <a:lnTo>
                  <a:pt x="1332" y="2168"/>
                </a:lnTo>
                <a:lnTo>
                  <a:pt x="1332" y="2168"/>
                </a:lnTo>
                <a:lnTo>
                  <a:pt x="1332" y="2168"/>
                </a:lnTo>
                <a:lnTo>
                  <a:pt x="1332" y="2168"/>
                </a:lnTo>
                <a:lnTo>
                  <a:pt x="1332" y="2168"/>
                </a:lnTo>
                <a:lnTo>
                  <a:pt x="1332" y="2167"/>
                </a:lnTo>
                <a:lnTo>
                  <a:pt x="1332" y="2167"/>
                </a:lnTo>
                <a:lnTo>
                  <a:pt x="1332" y="2167"/>
                </a:lnTo>
                <a:lnTo>
                  <a:pt x="1332" y="2165"/>
                </a:lnTo>
                <a:lnTo>
                  <a:pt x="1332" y="2165"/>
                </a:lnTo>
                <a:lnTo>
                  <a:pt x="1334" y="2165"/>
                </a:lnTo>
                <a:lnTo>
                  <a:pt x="1334" y="2165"/>
                </a:lnTo>
                <a:lnTo>
                  <a:pt x="1334" y="2165"/>
                </a:lnTo>
                <a:lnTo>
                  <a:pt x="1334" y="2165"/>
                </a:lnTo>
                <a:lnTo>
                  <a:pt x="1335" y="2165"/>
                </a:lnTo>
                <a:lnTo>
                  <a:pt x="1335" y="2165"/>
                </a:lnTo>
                <a:lnTo>
                  <a:pt x="1335" y="2165"/>
                </a:lnTo>
                <a:lnTo>
                  <a:pt x="1335" y="2164"/>
                </a:lnTo>
                <a:lnTo>
                  <a:pt x="1335" y="2164"/>
                </a:lnTo>
                <a:lnTo>
                  <a:pt x="1335" y="2162"/>
                </a:lnTo>
                <a:lnTo>
                  <a:pt x="1335" y="2162"/>
                </a:lnTo>
                <a:lnTo>
                  <a:pt x="1335" y="2162"/>
                </a:lnTo>
                <a:lnTo>
                  <a:pt x="1335" y="2161"/>
                </a:lnTo>
                <a:lnTo>
                  <a:pt x="1335" y="2161"/>
                </a:lnTo>
                <a:lnTo>
                  <a:pt x="1335" y="2160"/>
                </a:lnTo>
                <a:lnTo>
                  <a:pt x="1335" y="2160"/>
                </a:lnTo>
                <a:lnTo>
                  <a:pt x="1335" y="2160"/>
                </a:lnTo>
                <a:lnTo>
                  <a:pt x="1335" y="2158"/>
                </a:lnTo>
                <a:lnTo>
                  <a:pt x="1335" y="2160"/>
                </a:lnTo>
                <a:lnTo>
                  <a:pt x="1335" y="2158"/>
                </a:lnTo>
                <a:lnTo>
                  <a:pt x="1335" y="2158"/>
                </a:lnTo>
                <a:lnTo>
                  <a:pt x="1334" y="2158"/>
                </a:lnTo>
                <a:lnTo>
                  <a:pt x="1334" y="2157"/>
                </a:lnTo>
                <a:lnTo>
                  <a:pt x="1334" y="2157"/>
                </a:lnTo>
                <a:lnTo>
                  <a:pt x="1334" y="2157"/>
                </a:lnTo>
                <a:lnTo>
                  <a:pt x="1334" y="2156"/>
                </a:lnTo>
                <a:lnTo>
                  <a:pt x="1332" y="2156"/>
                </a:lnTo>
                <a:lnTo>
                  <a:pt x="1332" y="2157"/>
                </a:lnTo>
                <a:lnTo>
                  <a:pt x="1332" y="2157"/>
                </a:lnTo>
                <a:lnTo>
                  <a:pt x="1332" y="2156"/>
                </a:lnTo>
                <a:lnTo>
                  <a:pt x="1332" y="2156"/>
                </a:lnTo>
                <a:lnTo>
                  <a:pt x="1332" y="2156"/>
                </a:lnTo>
                <a:lnTo>
                  <a:pt x="1332" y="2156"/>
                </a:lnTo>
                <a:lnTo>
                  <a:pt x="1332" y="2156"/>
                </a:lnTo>
                <a:lnTo>
                  <a:pt x="1331" y="2156"/>
                </a:lnTo>
                <a:lnTo>
                  <a:pt x="1332" y="2156"/>
                </a:lnTo>
                <a:lnTo>
                  <a:pt x="1332" y="2154"/>
                </a:lnTo>
                <a:lnTo>
                  <a:pt x="1332" y="2154"/>
                </a:lnTo>
                <a:lnTo>
                  <a:pt x="1332" y="2154"/>
                </a:lnTo>
                <a:lnTo>
                  <a:pt x="1332" y="2154"/>
                </a:lnTo>
                <a:lnTo>
                  <a:pt x="1332" y="2154"/>
                </a:lnTo>
                <a:lnTo>
                  <a:pt x="1332" y="2154"/>
                </a:lnTo>
                <a:lnTo>
                  <a:pt x="1334" y="2153"/>
                </a:lnTo>
                <a:lnTo>
                  <a:pt x="1341" y="2147"/>
                </a:lnTo>
                <a:lnTo>
                  <a:pt x="1343" y="2145"/>
                </a:lnTo>
                <a:lnTo>
                  <a:pt x="1343" y="2143"/>
                </a:lnTo>
                <a:lnTo>
                  <a:pt x="1343" y="2143"/>
                </a:lnTo>
                <a:lnTo>
                  <a:pt x="1345" y="2143"/>
                </a:lnTo>
                <a:lnTo>
                  <a:pt x="1345" y="2143"/>
                </a:lnTo>
                <a:lnTo>
                  <a:pt x="1346" y="2143"/>
                </a:lnTo>
                <a:lnTo>
                  <a:pt x="1346" y="2143"/>
                </a:lnTo>
                <a:lnTo>
                  <a:pt x="1346" y="2143"/>
                </a:lnTo>
                <a:lnTo>
                  <a:pt x="1346" y="2143"/>
                </a:lnTo>
                <a:lnTo>
                  <a:pt x="1347" y="2143"/>
                </a:lnTo>
                <a:lnTo>
                  <a:pt x="1347" y="2143"/>
                </a:lnTo>
                <a:lnTo>
                  <a:pt x="1347" y="2143"/>
                </a:lnTo>
                <a:lnTo>
                  <a:pt x="1349" y="2143"/>
                </a:lnTo>
                <a:lnTo>
                  <a:pt x="1349" y="2143"/>
                </a:lnTo>
                <a:lnTo>
                  <a:pt x="1349" y="2143"/>
                </a:lnTo>
                <a:lnTo>
                  <a:pt x="1349" y="2143"/>
                </a:lnTo>
                <a:lnTo>
                  <a:pt x="1350" y="2143"/>
                </a:lnTo>
                <a:lnTo>
                  <a:pt x="1350" y="2143"/>
                </a:lnTo>
                <a:lnTo>
                  <a:pt x="1350" y="2143"/>
                </a:lnTo>
                <a:lnTo>
                  <a:pt x="1351" y="2143"/>
                </a:lnTo>
                <a:lnTo>
                  <a:pt x="1351" y="2142"/>
                </a:lnTo>
                <a:lnTo>
                  <a:pt x="1351" y="2142"/>
                </a:lnTo>
                <a:lnTo>
                  <a:pt x="1351" y="2142"/>
                </a:lnTo>
                <a:lnTo>
                  <a:pt x="1351" y="2142"/>
                </a:lnTo>
                <a:lnTo>
                  <a:pt x="1353" y="2142"/>
                </a:lnTo>
                <a:lnTo>
                  <a:pt x="1353" y="2142"/>
                </a:lnTo>
                <a:lnTo>
                  <a:pt x="1353" y="2141"/>
                </a:lnTo>
                <a:lnTo>
                  <a:pt x="1353" y="2141"/>
                </a:lnTo>
                <a:lnTo>
                  <a:pt x="1354" y="2141"/>
                </a:lnTo>
                <a:lnTo>
                  <a:pt x="1354" y="2141"/>
                </a:lnTo>
                <a:lnTo>
                  <a:pt x="1354" y="2141"/>
                </a:lnTo>
                <a:lnTo>
                  <a:pt x="1354" y="2141"/>
                </a:lnTo>
                <a:lnTo>
                  <a:pt x="1356" y="2141"/>
                </a:lnTo>
                <a:lnTo>
                  <a:pt x="1356" y="2139"/>
                </a:lnTo>
                <a:lnTo>
                  <a:pt x="1356" y="2139"/>
                </a:lnTo>
                <a:lnTo>
                  <a:pt x="1357" y="2139"/>
                </a:lnTo>
                <a:lnTo>
                  <a:pt x="1357" y="2139"/>
                </a:lnTo>
                <a:lnTo>
                  <a:pt x="1357" y="2138"/>
                </a:lnTo>
                <a:lnTo>
                  <a:pt x="1357" y="2138"/>
                </a:lnTo>
                <a:lnTo>
                  <a:pt x="1357" y="2138"/>
                </a:lnTo>
                <a:lnTo>
                  <a:pt x="1357" y="2138"/>
                </a:lnTo>
                <a:lnTo>
                  <a:pt x="1357" y="2136"/>
                </a:lnTo>
                <a:lnTo>
                  <a:pt x="1357" y="2136"/>
                </a:lnTo>
                <a:lnTo>
                  <a:pt x="1357" y="2135"/>
                </a:lnTo>
                <a:lnTo>
                  <a:pt x="1357" y="2135"/>
                </a:lnTo>
                <a:lnTo>
                  <a:pt x="1357" y="2135"/>
                </a:lnTo>
                <a:lnTo>
                  <a:pt x="1356" y="2134"/>
                </a:lnTo>
                <a:lnTo>
                  <a:pt x="1357" y="2134"/>
                </a:lnTo>
                <a:lnTo>
                  <a:pt x="1357" y="2134"/>
                </a:lnTo>
                <a:lnTo>
                  <a:pt x="1357" y="2134"/>
                </a:lnTo>
                <a:lnTo>
                  <a:pt x="1357" y="2132"/>
                </a:lnTo>
                <a:lnTo>
                  <a:pt x="1357" y="2134"/>
                </a:lnTo>
                <a:lnTo>
                  <a:pt x="1358" y="2134"/>
                </a:lnTo>
                <a:lnTo>
                  <a:pt x="1358" y="2132"/>
                </a:lnTo>
                <a:lnTo>
                  <a:pt x="1358" y="2132"/>
                </a:lnTo>
                <a:lnTo>
                  <a:pt x="1358" y="2132"/>
                </a:lnTo>
                <a:lnTo>
                  <a:pt x="1360" y="2132"/>
                </a:lnTo>
                <a:lnTo>
                  <a:pt x="1360" y="2132"/>
                </a:lnTo>
                <a:lnTo>
                  <a:pt x="1360" y="2131"/>
                </a:lnTo>
                <a:lnTo>
                  <a:pt x="1360" y="2131"/>
                </a:lnTo>
                <a:lnTo>
                  <a:pt x="1360" y="2131"/>
                </a:lnTo>
                <a:lnTo>
                  <a:pt x="1360" y="2131"/>
                </a:lnTo>
                <a:lnTo>
                  <a:pt x="1361" y="2131"/>
                </a:lnTo>
                <a:lnTo>
                  <a:pt x="1361" y="2131"/>
                </a:lnTo>
                <a:lnTo>
                  <a:pt x="1362" y="2131"/>
                </a:lnTo>
                <a:lnTo>
                  <a:pt x="1362" y="2131"/>
                </a:lnTo>
                <a:lnTo>
                  <a:pt x="1362" y="2131"/>
                </a:lnTo>
                <a:lnTo>
                  <a:pt x="1362" y="2131"/>
                </a:lnTo>
                <a:lnTo>
                  <a:pt x="1364" y="2130"/>
                </a:lnTo>
                <a:lnTo>
                  <a:pt x="1364" y="2130"/>
                </a:lnTo>
                <a:lnTo>
                  <a:pt x="1364" y="2130"/>
                </a:lnTo>
                <a:lnTo>
                  <a:pt x="1365" y="2130"/>
                </a:lnTo>
                <a:lnTo>
                  <a:pt x="1365" y="2130"/>
                </a:lnTo>
                <a:lnTo>
                  <a:pt x="1365" y="2128"/>
                </a:lnTo>
                <a:lnTo>
                  <a:pt x="1365" y="2128"/>
                </a:lnTo>
                <a:lnTo>
                  <a:pt x="1365" y="2127"/>
                </a:lnTo>
                <a:lnTo>
                  <a:pt x="1365" y="2127"/>
                </a:lnTo>
                <a:lnTo>
                  <a:pt x="1365" y="2127"/>
                </a:lnTo>
                <a:lnTo>
                  <a:pt x="1365" y="2127"/>
                </a:lnTo>
                <a:lnTo>
                  <a:pt x="1365" y="2126"/>
                </a:lnTo>
                <a:lnTo>
                  <a:pt x="1367" y="2126"/>
                </a:lnTo>
                <a:lnTo>
                  <a:pt x="1367" y="2126"/>
                </a:lnTo>
                <a:lnTo>
                  <a:pt x="1367" y="2126"/>
                </a:lnTo>
                <a:lnTo>
                  <a:pt x="1368" y="2126"/>
                </a:lnTo>
                <a:lnTo>
                  <a:pt x="1368" y="2126"/>
                </a:lnTo>
                <a:lnTo>
                  <a:pt x="1368" y="2127"/>
                </a:lnTo>
                <a:lnTo>
                  <a:pt x="1368" y="2127"/>
                </a:lnTo>
                <a:lnTo>
                  <a:pt x="1369" y="2127"/>
                </a:lnTo>
                <a:lnTo>
                  <a:pt x="1369" y="2127"/>
                </a:lnTo>
                <a:lnTo>
                  <a:pt x="1369" y="2126"/>
                </a:lnTo>
                <a:lnTo>
                  <a:pt x="1371" y="2126"/>
                </a:lnTo>
                <a:lnTo>
                  <a:pt x="1371" y="2126"/>
                </a:lnTo>
                <a:lnTo>
                  <a:pt x="1371" y="2126"/>
                </a:lnTo>
                <a:lnTo>
                  <a:pt x="1371" y="2126"/>
                </a:lnTo>
                <a:lnTo>
                  <a:pt x="1372" y="2126"/>
                </a:lnTo>
                <a:lnTo>
                  <a:pt x="1372" y="2126"/>
                </a:lnTo>
                <a:lnTo>
                  <a:pt x="1373" y="2126"/>
                </a:lnTo>
                <a:lnTo>
                  <a:pt x="1373" y="2126"/>
                </a:lnTo>
                <a:lnTo>
                  <a:pt x="1373" y="2126"/>
                </a:lnTo>
                <a:lnTo>
                  <a:pt x="1373" y="2126"/>
                </a:lnTo>
                <a:lnTo>
                  <a:pt x="1375" y="2126"/>
                </a:lnTo>
                <a:lnTo>
                  <a:pt x="1375" y="2126"/>
                </a:lnTo>
                <a:lnTo>
                  <a:pt x="1375" y="2126"/>
                </a:lnTo>
                <a:lnTo>
                  <a:pt x="1376" y="2126"/>
                </a:lnTo>
                <a:lnTo>
                  <a:pt x="1376" y="2126"/>
                </a:lnTo>
                <a:lnTo>
                  <a:pt x="1376" y="2126"/>
                </a:lnTo>
                <a:lnTo>
                  <a:pt x="1376" y="2126"/>
                </a:lnTo>
                <a:lnTo>
                  <a:pt x="1376" y="2124"/>
                </a:lnTo>
                <a:lnTo>
                  <a:pt x="1377" y="2124"/>
                </a:lnTo>
                <a:lnTo>
                  <a:pt x="1377" y="2124"/>
                </a:lnTo>
                <a:lnTo>
                  <a:pt x="1377" y="2124"/>
                </a:lnTo>
                <a:lnTo>
                  <a:pt x="1379" y="2124"/>
                </a:lnTo>
                <a:lnTo>
                  <a:pt x="1379" y="2124"/>
                </a:lnTo>
                <a:lnTo>
                  <a:pt x="1379" y="2124"/>
                </a:lnTo>
                <a:lnTo>
                  <a:pt x="1379" y="2124"/>
                </a:lnTo>
                <a:lnTo>
                  <a:pt x="1379" y="2124"/>
                </a:lnTo>
                <a:lnTo>
                  <a:pt x="1379" y="2124"/>
                </a:lnTo>
                <a:lnTo>
                  <a:pt x="1380" y="2124"/>
                </a:lnTo>
                <a:lnTo>
                  <a:pt x="1380" y="2126"/>
                </a:lnTo>
                <a:lnTo>
                  <a:pt x="1380" y="2126"/>
                </a:lnTo>
                <a:lnTo>
                  <a:pt x="1380" y="2126"/>
                </a:lnTo>
                <a:lnTo>
                  <a:pt x="1382" y="2126"/>
                </a:lnTo>
                <a:lnTo>
                  <a:pt x="1382" y="2126"/>
                </a:lnTo>
                <a:lnTo>
                  <a:pt x="1382" y="2126"/>
                </a:lnTo>
                <a:lnTo>
                  <a:pt x="1382" y="2126"/>
                </a:lnTo>
                <a:lnTo>
                  <a:pt x="1383" y="2126"/>
                </a:lnTo>
                <a:lnTo>
                  <a:pt x="1383" y="2126"/>
                </a:lnTo>
                <a:lnTo>
                  <a:pt x="1383" y="2126"/>
                </a:lnTo>
                <a:lnTo>
                  <a:pt x="1383" y="2126"/>
                </a:lnTo>
                <a:lnTo>
                  <a:pt x="1384" y="2126"/>
                </a:lnTo>
                <a:lnTo>
                  <a:pt x="1384" y="2126"/>
                </a:lnTo>
                <a:lnTo>
                  <a:pt x="1386" y="2126"/>
                </a:lnTo>
                <a:lnTo>
                  <a:pt x="1386" y="2127"/>
                </a:lnTo>
                <a:lnTo>
                  <a:pt x="1386" y="2127"/>
                </a:lnTo>
                <a:lnTo>
                  <a:pt x="1387" y="2127"/>
                </a:lnTo>
                <a:lnTo>
                  <a:pt x="1387" y="2126"/>
                </a:lnTo>
                <a:lnTo>
                  <a:pt x="1387" y="2126"/>
                </a:lnTo>
                <a:lnTo>
                  <a:pt x="1387" y="2126"/>
                </a:lnTo>
                <a:lnTo>
                  <a:pt x="1387" y="2124"/>
                </a:lnTo>
                <a:lnTo>
                  <a:pt x="1387" y="2124"/>
                </a:lnTo>
                <a:lnTo>
                  <a:pt x="1388" y="2124"/>
                </a:lnTo>
                <a:lnTo>
                  <a:pt x="1388" y="2126"/>
                </a:lnTo>
                <a:lnTo>
                  <a:pt x="1388" y="2126"/>
                </a:lnTo>
                <a:lnTo>
                  <a:pt x="1388" y="2126"/>
                </a:lnTo>
                <a:lnTo>
                  <a:pt x="1388" y="2127"/>
                </a:lnTo>
                <a:lnTo>
                  <a:pt x="1390" y="2127"/>
                </a:lnTo>
                <a:lnTo>
                  <a:pt x="1390" y="2127"/>
                </a:lnTo>
                <a:lnTo>
                  <a:pt x="1390" y="2127"/>
                </a:lnTo>
                <a:lnTo>
                  <a:pt x="1391" y="2127"/>
                </a:lnTo>
                <a:lnTo>
                  <a:pt x="1391" y="2127"/>
                </a:lnTo>
                <a:lnTo>
                  <a:pt x="1391" y="2127"/>
                </a:lnTo>
                <a:lnTo>
                  <a:pt x="1393" y="2127"/>
                </a:lnTo>
                <a:lnTo>
                  <a:pt x="1393" y="2127"/>
                </a:lnTo>
                <a:lnTo>
                  <a:pt x="1393" y="2127"/>
                </a:lnTo>
                <a:lnTo>
                  <a:pt x="1393" y="2128"/>
                </a:lnTo>
                <a:lnTo>
                  <a:pt x="1393" y="2128"/>
                </a:lnTo>
                <a:lnTo>
                  <a:pt x="1394" y="2128"/>
                </a:lnTo>
                <a:lnTo>
                  <a:pt x="1394" y="2128"/>
                </a:lnTo>
                <a:lnTo>
                  <a:pt x="1395" y="2128"/>
                </a:lnTo>
                <a:lnTo>
                  <a:pt x="1395" y="2128"/>
                </a:lnTo>
                <a:lnTo>
                  <a:pt x="1395" y="2128"/>
                </a:lnTo>
                <a:lnTo>
                  <a:pt x="1395" y="2130"/>
                </a:lnTo>
                <a:lnTo>
                  <a:pt x="1395" y="2128"/>
                </a:lnTo>
                <a:lnTo>
                  <a:pt x="1397" y="2128"/>
                </a:lnTo>
                <a:lnTo>
                  <a:pt x="1397" y="2128"/>
                </a:lnTo>
                <a:lnTo>
                  <a:pt x="1397" y="2128"/>
                </a:lnTo>
                <a:lnTo>
                  <a:pt x="1398" y="2128"/>
                </a:lnTo>
                <a:lnTo>
                  <a:pt x="1398" y="2128"/>
                </a:lnTo>
                <a:lnTo>
                  <a:pt x="1398" y="2128"/>
                </a:lnTo>
                <a:lnTo>
                  <a:pt x="1398" y="2127"/>
                </a:lnTo>
                <a:lnTo>
                  <a:pt x="1398" y="2127"/>
                </a:lnTo>
                <a:lnTo>
                  <a:pt x="1398" y="2127"/>
                </a:lnTo>
                <a:lnTo>
                  <a:pt x="1398" y="2126"/>
                </a:lnTo>
                <a:lnTo>
                  <a:pt x="1398" y="2126"/>
                </a:lnTo>
                <a:lnTo>
                  <a:pt x="1398" y="2126"/>
                </a:lnTo>
                <a:lnTo>
                  <a:pt x="1398" y="2126"/>
                </a:lnTo>
                <a:lnTo>
                  <a:pt x="1398" y="2124"/>
                </a:lnTo>
                <a:lnTo>
                  <a:pt x="1399" y="2124"/>
                </a:lnTo>
                <a:lnTo>
                  <a:pt x="1399" y="2126"/>
                </a:lnTo>
                <a:lnTo>
                  <a:pt x="1399" y="2126"/>
                </a:lnTo>
                <a:lnTo>
                  <a:pt x="1401" y="2126"/>
                </a:lnTo>
                <a:lnTo>
                  <a:pt x="1401" y="2126"/>
                </a:lnTo>
                <a:lnTo>
                  <a:pt x="1401" y="2126"/>
                </a:lnTo>
                <a:lnTo>
                  <a:pt x="1401" y="2126"/>
                </a:lnTo>
                <a:lnTo>
                  <a:pt x="1401" y="2127"/>
                </a:lnTo>
                <a:lnTo>
                  <a:pt x="1402" y="2127"/>
                </a:lnTo>
                <a:lnTo>
                  <a:pt x="1402" y="2126"/>
                </a:lnTo>
                <a:lnTo>
                  <a:pt x="1401" y="2126"/>
                </a:lnTo>
                <a:lnTo>
                  <a:pt x="1401" y="2126"/>
                </a:lnTo>
                <a:lnTo>
                  <a:pt x="1402" y="2126"/>
                </a:lnTo>
                <a:lnTo>
                  <a:pt x="1402" y="2126"/>
                </a:lnTo>
                <a:lnTo>
                  <a:pt x="1403" y="2126"/>
                </a:lnTo>
                <a:lnTo>
                  <a:pt x="1403" y="2124"/>
                </a:lnTo>
                <a:lnTo>
                  <a:pt x="1402" y="2124"/>
                </a:lnTo>
                <a:lnTo>
                  <a:pt x="1402" y="2124"/>
                </a:lnTo>
                <a:lnTo>
                  <a:pt x="1402" y="2124"/>
                </a:lnTo>
                <a:lnTo>
                  <a:pt x="1403" y="2124"/>
                </a:lnTo>
                <a:lnTo>
                  <a:pt x="1403" y="2123"/>
                </a:lnTo>
                <a:lnTo>
                  <a:pt x="1403" y="2123"/>
                </a:lnTo>
                <a:lnTo>
                  <a:pt x="1403" y="2123"/>
                </a:lnTo>
                <a:lnTo>
                  <a:pt x="1403" y="2124"/>
                </a:lnTo>
                <a:lnTo>
                  <a:pt x="1405" y="2124"/>
                </a:lnTo>
                <a:lnTo>
                  <a:pt x="1405" y="2124"/>
                </a:lnTo>
                <a:lnTo>
                  <a:pt x="1405" y="2124"/>
                </a:lnTo>
                <a:lnTo>
                  <a:pt x="1405" y="2124"/>
                </a:lnTo>
                <a:lnTo>
                  <a:pt x="1405" y="2123"/>
                </a:lnTo>
                <a:lnTo>
                  <a:pt x="1406" y="2123"/>
                </a:lnTo>
                <a:lnTo>
                  <a:pt x="1406" y="2123"/>
                </a:lnTo>
                <a:lnTo>
                  <a:pt x="1406" y="2123"/>
                </a:lnTo>
                <a:lnTo>
                  <a:pt x="1406" y="2123"/>
                </a:lnTo>
                <a:lnTo>
                  <a:pt x="1406" y="2123"/>
                </a:lnTo>
                <a:lnTo>
                  <a:pt x="1408" y="2123"/>
                </a:lnTo>
                <a:lnTo>
                  <a:pt x="1408" y="2123"/>
                </a:lnTo>
                <a:lnTo>
                  <a:pt x="1409" y="2123"/>
                </a:lnTo>
                <a:lnTo>
                  <a:pt x="1409" y="2123"/>
                </a:lnTo>
                <a:lnTo>
                  <a:pt x="1409" y="2124"/>
                </a:lnTo>
                <a:lnTo>
                  <a:pt x="1409" y="2124"/>
                </a:lnTo>
                <a:lnTo>
                  <a:pt x="1409" y="2124"/>
                </a:lnTo>
                <a:lnTo>
                  <a:pt x="1410" y="2124"/>
                </a:lnTo>
                <a:lnTo>
                  <a:pt x="1410" y="2124"/>
                </a:lnTo>
                <a:lnTo>
                  <a:pt x="1410" y="2124"/>
                </a:lnTo>
                <a:lnTo>
                  <a:pt x="1410" y="2124"/>
                </a:lnTo>
                <a:lnTo>
                  <a:pt x="1410" y="2123"/>
                </a:lnTo>
                <a:lnTo>
                  <a:pt x="1410" y="2123"/>
                </a:lnTo>
                <a:lnTo>
                  <a:pt x="1410" y="2123"/>
                </a:lnTo>
                <a:lnTo>
                  <a:pt x="1410" y="2123"/>
                </a:lnTo>
                <a:lnTo>
                  <a:pt x="1410" y="2121"/>
                </a:lnTo>
                <a:lnTo>
                  <a:pt x="1412" y="2121"/>
                </a:lnTo>
                <a:lnTo>
                  <a:pt x="1412" y="2121"/>
                </a:lnTo>
                <a:lnTo>
                  <a:pt x="1412" y="2120"/>
                </a:lnTo>
                <a:lnTo>
                  <a:pt x="1412" y="2120"/>
                </a:lnTo>
                <a:lnTo>
                  <a:pt x="1410" y="2120"/>
                </a:lnTo>
                <a:lnTo>
                  <a:pt x="1410" y="2119"/>
                </a:lnTo>
                <a:lnTo>
                  <a:pt x="1410" y="2119"/>
                </a:lnTo>
                <a:lnTo>
                  <a:pt x="1412" y="2119"/>
                </a:lnTo>
                <a:lnTo>
                  <a:pt x="1412" y="2119"/>
                </a:lnTo>
                <a:lnTo>
                  <a:pt x="1412" y="2119"/>
                </a:lnTo>
                <a:lnTo>
                  <a:pt x="1412" y="2117"/>
                </a:lnTo>
                <a:lnTo>
                  <a:pt x="1412" y="2117"/>
                </a:lnTo>
                <a:lnTo>
                  <a:pt x="1412" y="2117"/>
                </a:lnTo>
                <a:lnTo>
                  <a:pt x="1413" y="2117"/>
                </a:lnTo>
                <a:lnTo>
                  <a:pt x="1413" y="2116"/>
                </a:lnTo>
                <a:lnTo>
                  <a:pt x="1413" y="2116"/>
                </a:lnTo>
                <a:lnTo>
                  <a:pt x="1414" y="2116"/>
                </a:lnTo>
                <a:lnTo>
                  <a:pt x="1414" y="2116"/>
                </a:lnTo>
                <a:lnTo>
                  <a:pt x="1414" y="2116"/>
                </a:lnTo>
                <a:lnTo>
                  <a:pt x="1414" y="2116"/>
                </a:lnTo>
                <a:lnTo>
                  <a:pt x="1416" y="2116"/>
                </a:lnTo>
                <a:lnTo>
                  <a:pt x="1416" y="2116"/>
                </a:lnTo>
                <a:lnTo>
                  <a:pt x="1416" y="2115"/>
                </a:lnTo>
                <a:lnTo>
                  <a:pt x="1417" y="2115"/>
                </a:lnTo>
                <a:lnTo>
                  <a:pt x="1417" y="2115"/>
                </a:lnTo>
                <a:lnTo>
                  <a:pt x="1417" y="2116"/>
                </a:lnTo>
                <a:lnTo>
                  <a:pt x="1417" y="2115"/>
                </a:lnTo>
                <a:lnTo>
                  <a:pt x="1419" y="2115"/>
                </a:lnTo>
                <a:lnTo>
                  <a:pt x="1419" y="2115"/>
                </a:lnTo>
                <a:lnTo>
                  <a:pt x="1419" y="2113"/>
                </a:lnTo>
                <a:lnTo>
                  <a:pt x="1419" y="2113"/>
                </a:lnTo>
                <a:lnTo>
                  <a:pt x="1419" y="2113"/>
                </a:lnTo>
                <a:lnTo>
                  <a:pt x="1419" y="2113"/>
                </a:lnTo>
                <a:lnTo>
                  <a:pt x="1420" y="2113"/>
                </a:lnTo>
                <a:lnTo>
                  <a:pt x="1420" y="2113"/>
                </a:lnTo>
                <a:lnTo>
                  <a:pt x="1420" y="2113"/>
                </a:lnTo>
                <a:lnTo>
                  <a:pt x="1420" y="2115"/>
                </a:lnTo>
                <a:lnTo>
                  <a:pt x="1420" y="2115"/>
                </a:lnTo>
                <a:lnTo>
                  <a:pt x="1420" y="2115"/>
                </a:lnTo>
                <a:lnTo>
                  <a:pt x="1420" y="2115"/>
                </a:lnTo>
                <a:lnTo>
                  <a:pt x="1421" y="2115"/>
                </a:lnTo>
                <a:lnTo>
                  <a:pt x="1421" y="2115"/>
                </a:lnTo>
                <a:lnTo>
                  <a:pt x="1421" y="2115"/>
                </a:lnTo>
                <a:lnTo>
                  <a:pt x="1421" y="2115"/>
                </a:lnTo>
                <a:lnTo>
                  <a:pt x="1423" y="2115"/>
                </a:lnTo>
                <a:lnTo>
                  <a:pt x="1423" y="2115"/>
                </a:lnTo>
                <a:lnTo>
                  <a:pt x="1423" y="2113"/>
                </a:lnTo>
                <a:lnTo>
                  <a:pt x="1421" y="2113"/>
                </a:lnTo>
                <a:lnTo>
                  <a:pt x="1421" y="2113"/>
                </a:lnTo>
                <a:lnTo>
                  <a:pt x="1421" y="2113"/>
                </a:lnTo>
                <a:lnTo>
                  <a:pt x="1421" y="2113"/>
                </a:lnTo>
                <a:lnTo>
                  <a:pt x="1420" y="2113"/>
                </a:lnTo>
                <a:lnTo>
                  <a:pt x="1420" y="2112"/>
                </a:lnTo>
                <a:lnTo>
                  <a:pt x="1420" y="2112"/>
                </a:lnTo>
                <a:lnTo>
                  <a:pt x="1420" y="2110"/>
                </a:lnTo>
                <a:lnTo>
                  <a:pt x="1420" y="2110"/>
                </a:lnTo>
                <a:lnTo>
                  <a:pt x="1420" y="2110"/>
                </a:lnTo>
                <a:lnTo>
                  <a:pt x="1419" y="2110"/>
                </a:lnTo>
                <a:lnTo>
                  <a:pt x="1419" y="2110"/>
                </a:lnTo>
                <a:lnTo>
                  <a:pt x="1419" y="2110"/>
                </a:lnTo>
                <a:lnTo>
                  <a:pt x="1417" y="2110"/>
                </a:lnTo>
                <a:lnTo>
                  <a:pt x="1417" y="2110"/>
                </a:lnTo>
                <a:lnTo>
                  <a:pt x="1417" y="2110"/>
                </a:lnTo>
                <a:lnTo>
                  <a:pt x="1416" y="2110"/>
                </a:lnTo>
                <a:lnTo>
                  <a:pt x="1416" y="2110"/>
                </a:lnTo>
                <a:lnTo>
                  <a:pt x="1414" y="2110"/>
                </a:lnTo>
                <a:lnTo>
                  <a:pt x="1414" y="2109"/>
                </a:lnTo>
                <a:lnTo>
                  <a:pt x="1414" y="2109"/>
                </a:lnTo>
                <a:lnTo>
                  <a:pt x="1414" y="2109"/>
                </a:lnTo>
                <a:lnTo>
                  <a:pt x="1414" y="2109"/>
                </a:lnTo>
                <a:lnTo>
                  <a:pt x="1413" y="2109"/>
                </a:lnTo>
                <a:lnTo>
                  <a:pt x="1413" y="2109"/>
                </a:lnTo>
                <a:lnTo>
                  <a:pt x="1413" y="2108"/>
                </a:lnTo>
                <a:lnTo>
                  <a:pt x="1412" y="2108"/>
                </a:lnTo>
                <a:lnTo>
                  <a:pt x="1412" y="2108"/>
                </a:lnTo>
                <a:lnTo>
                  <a:pt x="1412" y="2108"/>
                </a:lnTo>
                <a:lnTo>
                  <a:pt x="1412" y="2108"/>
                </a:lnTo>
                <a:lnTo>
                  <a:pt x="1410" y="2108"/>
                </a:lnTo>
                <a:lnTo>
                  <a:pt x="1410" y="2108"/>
                </a:lnTo>
                <a:lnTo>
                  <a:pt x="1410" y="2108"/>
                </a:lnTo>
                <a:lnTo>
                  <a:pt x="1409" y="2108"/>
                </a:lnTo>
                <a:lnTo>
                  <a:pt x="1409" y="2106"/>
                </a:lnTo>
                <a:lnTo>
                  <a:pt x="1409" y="2106"/>
                </a:lnTo>
                <a:lnTo>
                  <a:pt x="1409" y="2106"/>
                </a:lnTo>
                <a:lnTo>
                  <a:pt x="1409" y="2105"/>
                </a:lnTo>
                <a:lnTo>
                  <a:pt x="1409" y="2105"/>
                </a:lnTo>
                <a:lnTo>
                  <a:pt x="1409" y="2104"/>
                </a:lnTo>
                <a:lnTo>
                  <a:pt x="1409" y="2104"/>
                </a:lnTo>
                <a:lnTo>
                  <a:pt x="1409" y="2102"/>
                </a:lnTo>
                <a:lnTo>
                  <a:pt x="1409" y="2102"/>
                </a:lnTo>
                <a:lnTo>
                  <a:pt x="1409" y="2102"/>
                </a:lnTo>
                <a:lnTo>
                  <a:pt x="1410" y="2101"/>
                </a:lnTo>
                <a:lnTo>
                  <a:pt x="1412" y="2100"/>
                </a:lnTo>
                <a:lnTo>
                  <a:pt x="1412" y="2098"/>
                </a:lnTo>
                <a:lnTo>
                  <a:pt x="1412" y="2098"/>
                </a:lnTo>
                <a:lnTo>
                  <a:pt x="1412" y="2098"/>
                </a:lnTo>
                <a:lnTo>
                  <a:pt x="1412" y="2097"/>
                </a:lnTo>
                <a:lnTo>
                  <a:pt x="1412" y="2097"/>
                </a:lnTo>
                <a:lnTo>
                  <a:pt x="1413" y="2095"/>
                </a:lnTo>
                <a:lnTo>
                  <a:pt x="1413" y="2095"/>
                </a:lnTo>
                <a:lnTo>
                  <a:pt x="1414" y="2095"/>
                </a:lnTo>
                <a:lnTo>
                  <a:pt x="1414" y="2094"/>
                </a:lnTo>
                <a:lnTo>
                  <a:pt x="1414" y="2094"/>
                </a:lnTo>
                <a:lnTo>
                  <a:pt x="1414" y="2094"/>
                </a:lnTo>
                <a:lnTo>
                  <a:pt x="1416" y="2094"/>
                </a:lnTo>
                <a:lnTo>
                  <a:pt x="1416" y="2094"/>
                </a:lnTo>
                <a:lnTo>
                  <a:pt x="1416" y="2094"/>
                </a:lnTo>
                <a:lnTo>
                  <a:pt x="1417" y="2094"/>
                </a:lnTo>
                <a:lnTo>
                  <a:pt x="1417" y="2094"/>
                </a:lnTo>
                <a:lnTo>
                  <a:pt x="1417" y="2095"/>
                </a:lnTo>
                <a:lnTo>
                  <a:pt x="1417" y="2095"/>
                </a:lnTo>
                <a:lnTo>
                  <a:pt x="1419" y="2097"/>
                </a:lnTo>
                <a:lnTo>
                  <a:pt x="1419" y="2095"/>
                </a:lnTo>
                <a:lnTo>
                  <a:pt x="1419" y="2095"/>
                </a:lnTo>
                <a:lnTo>
                  <a:pt x="1419" y="2097"/>
                </a:lnTo>
                <a:lnTo>
                  <a:pt x="1420" y="2097"/>
                </a:lnTo>
                <a:lnTo>
                  <a:pt x="1420" y="2095"/>
                </a:lnTo>
                <a:lnTo>
                  <a:pt x="1420" y="2097"/>
                </a:lnTo>
                <a:lnTo>
                  <a:pt x="1420" y="2097"/>
                </a:lnTo>
                <a:lnTo>
                  <a:pt x="1421" y="2097"/>
                </a:lnTo>
                <a:lnTo>
                  <a:pt x="1421" y="2097"/>
                </a:lnTo>
                <a:lnTo>
                  <a:pt x="1423" y="2097"/>
                </a:lnTo>
                <a:lnTo>
                  <a:pt x="1423" y="2097"/>
                </a:lnTo>
                <a:lnTo>
                  <a:pt x="1423" y="2097"/>
                </a:lnTo>
                <a:lnTo>
                  <a:pt x="1423" y="2097"/>
                </a:lnTo>
                <a:lnTo>
                  <a:pt x="1423" y="2097"/>
                </a:lnTo>
                <a:lnTo>
                  <a:pt x="1424" y="2098"/>
                </a:lnTo>
                <a:lnTo>
                  <a:pt x="1424" y="2098"/>
                </a:lnTo>
                <a:lnTo>
                  <a:pt x="1424" y="2100"/>
                </a:lnTo>
                <a:lnTo>
                  <a:pt x="1425" y="2100"/>
                </a:lnTo>
                <a:lnTo>
                  <a:pt x="1425" y="2100"/>
                </a:lnTo>
                <a:lnTo>
                  <a:pt x="1425" y="2098"/>
                </a:lnTo>
                <a:lnTo>
                  <a:pt x="1425" y="2098"/>
                </a:lnTo>
                <a:lnTo>
                  <a:pt x="1425" y="2100"/>
                </a:lnTo>
                <a:lnTo>
                  <a:pt x="1427" y="2100"/>
                </a:lnTo>
                <a:lnTo>
                  <a:pt x="1427" y="2100"/>
                </a:lnTo>
                <a:lnTo>
                  <a:pt x="1427" y="2100"/>
                </a:lnTo>
                <a:lnTo>
                  <a:pt x="1428" y="2100"/>
                </a:lnTo>
                <a:lnTo>
                  <a:pt x="1428" y="2100"/>
                </a:lnTo>
                <a:lnTo>
                  <a:pt x="1428" y="2100"/>
                </a:lnTo>
                <a:lnTo>
                  <a:pt x="1428" y="2100"/>
                </a:lnTo>
                <a:lnTo>
                  <a:pt x="1429" y="2100"/>
                </a:lnTo>
                <a:lnTo>
                  <a:pt x="1429" y="2098"/>
                </a:lnTo>
                <a:lnTo>
                  <a:pt x="1429" y="2098"/>
                </a:lnTo>
                <a:lnTo>
                  <a:pt x="1429" y="2098"/>
                </a:lnTo>
                <a:lnTo>
                  <a:pt x="1429" y="2097"/>
                </a:lnTo>
                <a:lnTo>
                  <a:pt x="1431" y="2097"/>
                </a:lnTo>
                <a:lnTo>
                  <a:pt x="1431" y="2098"/>
                </a:lnTo>
                <a:lnTo>
                  <a:pt x="1431" y="2097"/>
                </a:lnTo>
                <a:lnTo>
                  <a:pt x="1431" y="2097"/>
                </a:lnTo>
                <a:lnTo>
                  <a:pt x="1432" y="2097"/>
                </a:lnTo>
                <a:lnTo>
                  <a:pt x="1432" y="2097"/>
                </a:lnTo>
                <a:lnTo>
                  <a:pt x="1434" y="2097"/>
                </a:lnTo>
                <a:lnTo>
                  <a:pt x="1434" y="2097"/>
                </a:lnTo>
                <a:lnTo>
                  <a:pt x="1434" y="2097"/>
                </a:lnTo>
                <a:lnTo>
                  <a:pt x="1435" y="2097"/>
                </a:lnTo>
                <a:lnTo>
                  <a:pt x="1435" y="2097"/>
                </a:lnTo>
                <a:lnTo>
                  <a:pt x="1436" y="2097"/>
                </a:lnTo>
                <a:lnTo>
                  <a:pt x="1436" y="2097"/>
                </a:lnTo>
                <a:lnTo>
                  <a:pt x="1436" y="2097"/>
                </a:lnTo>
                <a:lnTo>
                  <a:pt x="1438" y="2097"/>
                </a:lnTo>
                <a:lnTo>
                  <a:pt x="1438" y="2098"/>
                </a:lnTo>
                <a:lnTo>
                  <a:pt x="1438" y="2098"/>
                </a:lnTo>
                <a:lnTo>
                  <a:pt x="1439" y="2098"/>
                </a:lnTo>
                <a:lnTo>
                  <a:pt x="1439" y="2098"/>
                </a:lnTo>
                <a:lnTo>
                  <a:pt x="1439" y="2098"/>
                </a:lnTo>
                <a:lnTo>
                  <a:pt x="1439" y="2098"/>
                </a:lnTo>
                <a:lnTo>
                  <a:pt x="1440" y="2098"/>
                </a:lnTo>
                <a:lnTo>
                  <a:pt x="1440" y="2098"/>
                </a:lnTo>
                <a:lnTo>
                  <a:pt x="1442" y="2098"/>
                </a:lnTo>
                <a:lnTo>
                  <a:pt x="1442" y="2098"/>
                </a:lnTo>
                <a:lnTo>
                  <a:pt x="1442" y="2098"/>
                </a:lnTo>
                <a:lnTo>
                  <a:pt x="1443" y="2098"/>
                </a:lnTo>
                <a:lnTo>
                  <a:pt x="1443" y="2098"/>
                </a:lnTo>
                <a:lnTo>
                  <a:pt x="1443" y="2098"/>
                </a:lnTo>
                <a:lnTo>
                  <a:pt x="1445" y="2098"/>
                </a:lnTo>
                <a:lnTo>
                  <a:pt x="1445" y="2098"/>
                </a:lnTo>
                <a:lnTo>
                  <a:pt x="1445" y="2098"/>
                </a:lnTo>
                <a:lnTo>
                  <a:pt x="1445" y="2098"/>
                </a:lnTo>
                <a:lnTo>
                  <a:pt x="1446" y="2098"/>
                </a:lnTo>
                <a:lnTo>
                  <a:pt x="1446" y="2098"/>
                </a:lnTo>
                <a:lnTo>
                  <a:pt x="1447" y="2098"/>
                </a:lnTo>
                <a:lnTo>
                  <a:pt x="1447" y="2097"/>
                </a:lnTo>
                <a:lnTo>
                  <a:pt x="1447" y="2097"/>
                </a:lnTo>
                <a:lnTo>
                  <a:pt x="1447" y="2097"/>
                </a:lnTo>
                <a:lnTo>
                  <a:pt x="1449" y="2097"/>
                </a:lnTo>
                <a:lnTo>
                  <a:pt x="1449" y="2098"/>
                </a:lnTo>
                <a:lnTo>
                  <a:pt x="1449" y="2098"/>
                </a:lnTo>
                <a:lnTo>
                  <a:pt x="1450" y="2098"/>
                </a:lnTo>
                <a:lnTo>
                  <a:pt x="1450" y="2097"/>
                </a:lnTo>
                <a:lnTo>
                  <a:pt x="1450" y="2097"/>
                </a:lnTo>
                <a:lnTo>
                  <a:pt x="1450" y="2097"/>
                </a:lnTo>
                <a:lnTo>
                  <a:pt x="1450" y="2097"/>
                </a:lnTo>
                <a:lnTo>
                  <a:pt x="1450" y="2097"/>
                </a:lnTo>
                <a:lnTo>
                  <a:pt x="1451" y="2097"/>
                </a:lnTo>
                <a:lnTo>
                  <a:pt x="1451" y="2097"/>
                </a:lnTo>
                <a:lnTo>
                  <a:pt x="1451" y="2095"/>
                </a:lnTo>
                <a:lnTo>
                  <a:pt x="1453" y="2095"/>
                </a:lnTo>
                <a:lnTo>
                  <a:pt x="1453" y="2095"/>
                </a:lnTo>
                <a:lnTo>
                  <a:pt x="1453" y="2095"/>
                </a:lnTo>
                <a:lnTo>
                  <a:pt x="1453" y="2095"/>
                </a:lnTo>
                <a:lnTo>
                  <a:pt x="1453" y="2095"/>
                </a:lnTo>
                <a:lnTo>
                  <a:pt x="1454" y="2095"/>
                </a:lnTo>
                <a:lnTo>
                  <a:pt x="1454" y="2094"/>
                </a:lnTo>
                <a:lnTo>
                  <a:pt x="1454" y="2094"/>
                </a:lnTo>
                <a:lnTo>
                  <a:pt x="1454" y="2094"/>
                </a:lnTo>
                <a:lnTo>
                  <a:pt x="1455" y="2094"/>
                </a:lnTo>
                <a:lnTo>
                  <a:pt x="1455" y="2094"/>
                </a:lnTo>
                <a:lnTo>
                  <a:pt x="1455" y="2094"/>
                </a:lnTo>
                <a:lnTo>
                  <a:pt x="1455" y="2094"/>
                </a:lnTo>
                <a:lnTo>
                  <a:pt x="1455" y="2094"/>
                </a:lnTo>
                <a:lnTo>
                  <a:pt x="1455" y="2094"/>
                </a:lnTo>
                <a:lnTo>
                  <a:pt x="1455" y="2093"/>
                </a:lnTo>
                <a:lnTo>
                  <a:pt x="1457" y="2093"/>
                </a:lnTo>
                <a:lnTo>
                  <a:pt x="1457" y="2093"/>
                </a:lnTo>
                <a:lnTo>
                  <a:pt x="1457" y="2093"/>
                </a:lnTo>
                <a:lnTo>
                  <a:pt x="1457" y="2091"/>
                </a:lnTo>
                <a:lnTo>
                  <a:pt x="1458" y="2091"/>
                </a:lnTo>
                <a:lnTo>
                  <a:pt x="1458" y="2091"/>
                </a:lnTo>
                <a:lnTo>
                  <a:pt x="1458" y="2091"/>
                </a:lnTo>
                <a:lnTo>
                  <a:pt x="1458" y="2091"/>
                </a:lnTo>
                <a:lnTo>
                  <a:pt x="1458" y="2091"/>
                </a:lnTo>
                <a:lnTo>
                  <a:pt x="1460" y="2091"/>
                </a:lnTo>
                <a:lnTo>
                  <a:pt x="1460" y="2091"/>
                </a:lnTo>
                <a:lnTo>
                  <a:pt x="1460" y="2091"/>
                </a:lnTo>
                <a:lnTo>
                  <a:pt x="1460" y="2091"/>
                </a:lnTo>
                <a:lnTo>
                  <a:pt x="1460" y="2090"/>
                </a:lnTo>
                <a:lnTo>
                  <a:pt x="1460" y="2091"/>
                </a:lnTo>
                <a:lnTo>
                  <a:pt x="1461" y="2091"/>
                </a:lnTo>
                <a:lnTo>
                  <a:pt x="1461" y="2090"/>
                </a:lnTo>
                <a:lnTo>
                  <a:pt x="1461" y="2090"/>
                </a:lnTo>
                <a:lnTo>
                  <a:pt x="1461" y="2090"/>
                </a:lnTo>
                <a:lnTo>
                  <a:pt x="1461" y="2090"/>
                </a:lnTo>
                <a:lnTo>
                  <a:pt x="1461" y="2089"/>
                </a:lnTo>
                <a:lnTo>
                  <a:pt x="1461" y="2089"/>
                </a:lnTo>
                <a:lnTo>
                  <a:pt x="1461" y="2089"/>
                </a:lnTo>
                <a:lnTo>
                  <a:pt x="1461" y="2089"/>
                </a:lnTo>
                <a:lnTo>
                  <a:pt x="1461" y="2089"/>
                </a:lnTo>
                <a:lnTo>
                  <a:pt x="1461" y="2087"/>
                </a:lnTo>
                <a:lnTo>
                  <a:pt x="1462" y="2087"/>
                </a:lnTo>
                <a:lnTo>
                  <a:pt x="1462" y="2087"/>
                </a:lnTo>
                <a:lnTo>
                  <a:pt x="1462" y="2087"/>
                </a:lnTo>
                <a:lnTo>
                  <a:pt x="1462" y="2086"/>
                </a:lnTo>
                <a:lnTo>
                  <a:pt x="1464" y="2086"/>
                </a:lnTo>
                <a:lnTo>
                  <a:pt x="1464" y="2086"/>
                </a:lnTo>
                <a:lnTo>
                  <a:pt x="1464" y="2086"/>
                </a:lnTo>
                <a:lnTo>
                  <a:pt x="1464" y="2086"/>
                </a:lnTo>
                <a:lnTo>
                  <a:pt x="1464" y="2086"/>
                </a:lnTo>
                <a:lnTo>
                  <a:pt x="1464" y="2086"/>
                </a:lnTo>
                <a:lnTo>
                  <a:pt x="1464" y="2086"/>
                </a:lnTo>
                <a:lnTo>
                  <a:pt x="1465" y="2086"/>
                </a:lnTo>
                <a:lnTo>
                  <a:pt x="1465" y="2084"/>
                </a:lnTo>
                <a:lnTo>
                  <a:pt x="1465" y="2084"/>
                </a:lnTo>
                <a:lnTo>
                  <a:pt x="1465" y="2086"/>
                </a:lnTo>
                <a:lnTo>
                  <a:pt x="1466" y="2084"/>
                </a:lnTo>
                <a:lnTo>
                  <a:pt x="1465" y="2084"/>
                </a:lnTo>
                <a:lnTo>
                  <a:pt x="1466" y="2084"/>
                </a:lnTo>
                <a:lnTo>
                  <a:pt x="1466" y="2084"/>
                </a:lnTo>
                <a:lnTo>
                  <a:pt x="1466" y="2084"/>
                </a:lnTo>
                <a:lnTo>
                  <a:pt x="1466" y="2084"/>
                </a:lnTo>
                <a:lnTo>
                  <a:pt x="1465" y="2084"/>
                </a:lnTo>
                <a:lnTo>
                  <a:pt x="1465" y="2083"/>
                </a:lnTo>
                <a:lnTo>
                  <a:pt x="1465" y="2083"/>
                </a:lnTo>
                <a:lnTo>
                  <a:pt x="1466" y="2083"/>
                </a:lnTo>
                <a:lnTo>
                  <a:pt x="1466" y="2083"/>
                </a:lnTo>
                <a:lnTo>
                  <a:pt x="1466" y="2083"/>
                </a:lnTo>
                <a:lnTo>
                  <a:pt x="1466" y="2083"/>
                </a:lnTo>
                <a:lnTo>
                  <a:pt x="1466" y="2083"/>
                </a:lnTo>
                <a:lnTo>
                  <a:pt x="1466" y="2082"/>
                </a:lnTo>
                <a:lnTo>
                  <a:pt x="1466" y="2082"/>
                </a:lnTo>
                <a:lnTo>
                  <a:pt x="1466" y="2082"/>
                </a:lnTo>
                <a:lnTo>
                  <a:pt x="1468" y="2082"/>
                </a:lnTo>
                <a:lnTo>
                  <a:pt x="1468" y="2082"/>
                </a:lnTo>
                <a:lnTo>
                  <a:pt x="1469" y="2082"/>
                </a:lnTo>
                <a:lnTo>
                  <a:pt x="1469" y="2082"/>
                </a:lnTo>
                <a:lnTo>
                  <a:pt x="1469" y="2082"/>
                </a:lnTo>
                <a:lnTo>
                  <a:pt x="1469" y="2082"/>
                </a:lnTo>
                <a:lnTo>
                  <a:pt x="1469" y="2082"/>
                </a:lnTo>
                <a:lnTo>
                  <a:pt x="1469" y="2082"/>
                </a:lnTo>
                <a:lnTo>
                  <a:pt x="1469" y="2082"/>
                </a:lnTo>
                <a:lnTo>
                  <a:pt x="1471" y="2082"/>
                </a:lnTo>
                <a:lnTo>
                  <a:pt x="1471" y="2082"/>
                </a:lnTo>
                <a:lnTo>
                  <a:pt x="1471" y="2080"/>
                </a:lnTo>
                <a:lnTo>
                  <a:pt x="1472" y="2080"/>
                </a:lnTo>
                <a:lnTo>
                  <a:pt x="1472" y="2082"/>
                </a:lnTo>
                <a:lnTo>
                  <a:pt x="1472" y="2082"/>
                </a:lnTo>
                <a:lnTo>
                  <a:pt x="1472" y="2082"/>
                </a:lnTo>
                <a:lnTo>
                  <a:pt x="1472" y="2080"/>
                </a:lnTo>
                <a:lnTo>
                  <a:pt x="1472" y="2080"/>
                </a:lnTo>
                <a:lnTo>
                  <a:pt x="1472" y="2080"/>
                </a:lnTo>
                <a:lnTo>
                  <a:pt x="1472" y="2080"/>
                </a:lnTo>
                <a:lnTo>
                  <a:pt x="1472" y="2080"/>
                </a:lnTo>
                <a:lnTo>
                  <a:pt x="1473" y="2080"/>
                </a:lnTo>
                <a:lnTo>
                  <a:pt x="1473" y="2080"/>
                </a:lnTo>
                <a:lnTo>
                  <a:pt x="1473" y="2079"/>
                </a:lnTo>
                <a:lnTo>
                  <a:pt x="1473" y="2079"/>
                </a:lnTo>
                <a:lnTo>
                  <a:pt x="1473" y="2078"/>
                </a:lnTo>
                <a:lnTo>
                  <a:pt x="1475" y="2078"/>
                </a:lnTo>
                <a:lnTo>
                  <a:pt x="1475" y="2078"/>
                </a:lnTo>
                <a:lnTo>
                  <a:pt x="1475" y="2078"/>
                </a:lnTo>
                <a:lnTo>
                  <a:pt x="1475" y="2078"/>
                </a:lnTo>
                <a:lnTo>
                  <a:pt x="1475" y="2076"/>
                </a:lnTo>
                <a:lnTo>
                  <a:pt x="1475" y="2076"/>
                </a:lnTo>
                <a:lnTo>
                  <a:pt x="1475" y="2076"/>
                </a:lnTo>
                <a:lnTo>
                  <a:pt x="1475" y="2075"/>
                </a:lnTo>
                <a:lnTo>
                  <a:pt x="1476" y="2075"/>
                </a:lnTo>
                <a:lnTo>
                  <a:pt x="1476" y="2075"/>
                </a:lnTo>
                <a:lnTo>
                  <a:pt x="1476" y="2075"/>
                </a:lnTo>
                <a:lnTo>
                  <a:pt x="1476" y="2075"/>
                </a:lnTo>
                <a:lnTo>
                  <a:pt x="1477" y="2075"/>
                </a:lnTo>
                <a:lnTo>
                  <a:pt x="1477" y="2075"/>
                </a:lnTo>
                <a:lnTo>
                  <a:pt x="1477" y="2075"/>
                </a:lnTo>
                <a:lnTo>
                  <a:pt x="1477" y="2075"/>
                </a:lnTo>
                <a:lnTo>
                  <a:pt x="1477" y="2075"/>
                </a:lnTo>
                <a:lnTo>
                  <a:pt x="1479" y="2075"/>
                </a:lnTo>
                <a:lnTo>
                  <a:pt x="1479" y="2074"/>
                </a:lnTo>
                <a:lnTo>
                  <a:pt x="1479" y="2074"/>
                </a:lnTo>
                <a:lnTo>
                  <a:pt x="1480" y="2074"/>
                </a:lnTo>
                <a:lnTo>
                  <a:pt x="1480" y="2074"/>
                </a:lnTo>
                <a:lnTo>
                  <a:pt x="1480" y="2074"/>
                </a:lnTo>
                <a:lnTo>
                  <a:pt x="1480" y="2074"/>
                </a:lnTo>
                <a:lnTo>
                  <a:pt x="1480" y="2072"/>
                </a:lnTo>
                <a:lnTo>
                  <a:pt x="1480" y="2072"/>
                </a:lnTo>
                <a:lnTo>
                  <a:pt x="1480" y="2072"/>
                </a:lnTo>
                <a:lnTo>
                  <a:pt x="1480" y="2072"/>
                </a:lnTo>
                <a:lnTo>
                  <a:pt x="1480" y="2071"/>
                </a:lnTo>
                <a:lnTo>
                  <a:pt x="1480" y="2071"/>
                </a:lnTo>
                <a:lnTo>
                  <a:pt x="1480" y="2069"/>
                </a:lnTo>
                <a:lnTo>
                  <a:pt x="1480" y="2069"/>
                </a:lnTo>
                <a:lnTo>
                  <a:pt x="1480" y="2069"/>
                </a:lnTo>
                <a:lnTo>
                  <a:pt x="1480" y="2068"/>
                </a:lnTo>
                <a:lnTo>
                  <a:pt x="1480" y="2068"/>
                </a:lnTo>
                <a:lnTo>
                  <a:pt x="1480" y="2068"/>
                </a:lnTo>
                <a:lnTo>
                  <a:pt x="1480" y="2068"/>
                </a:lnTo>
                <a:lnTo>
                  <a:pt x="1480" y="2068"/>
                </a:lnTo>
                <a:lnTo>
                  <a:pt x="1480" y="2067"/>
                </a:lnTo>
                <a:lnTo>
                  <a:pt x="1481" y="2067"/>
                </a:lnTo>
                <a:lnTo>
                  <a:pt x="1481" y="2067"/>
                </a:lnTo>
                <a:lnTo>
                  <a:pt x="1481" y="2067"/>
                </a:lnTo>
                <a:lnTo>
                  <a:pt x="1481" y="2067"/>
                </a:lnTo>
                <a:lnTo>
                  <a:pt x="1483" y="2067"/>
                </a:lnTo>
                <a:lnTo>
                  <a:pt x="1483" y="2067"/>
                </a:lnTo>
                <a:lnTo>
                  <a:pt x="1481" y="2065"/>
                </a:lnTo>
                <a:lnTo>
                  <a:pt x="1481" y="2065"/>
                </a:lnTo>
                <a:lnTo>
                  <a:pt x="1483" y="2065"/>
                </a:lnTo>
                <a:lnTo>
                  <a:pt x="1483" y="2064"/>
                </a:lnTo>
                <a:lnTo>
                  <a:pt x="1483" y="2064"/>
                </a:lnTo>
                <a:lnTo>
                  <a:pt x="1483" y="2064"/>
                </a:lnTo>
                <a:lnTo>
                  <a:pt x="1483" y="2064"/>
                </a:lnTo>
                <a:lnTo>
                  <a:pt x="1483" y="2064"/>
                </a:lnTo>
                <a:lnTo>
                  <a:pt x="1483" y="2064"/>
                </a:lnTo>
                <a:lnTo>
                  <a:pt x="1483" y="2063"/>
                </a:lnTo>
                <a:lnTo>
                  <a:pt x="1483" y="2063"/>
                </a:lnTo>
                <a:lnTo>
                  <a:pt x="1483" y="2061"/>
                </a:lnTo>
                <a:lnTo>
                  <a:pt x="1483" y="2061"/>
                </a:lnTo>
                <a:lnTo>
                  <a:pt x="1483" y="2061"/>
                </a:lnTo>
                <a:lnTo>
                  <a:pt x="1483" y="2061"/>
                </a:lnTo>
                <a:lnTo>
                  <a:pt x="1483" y="2061"/>
                </a:lnTo>
                <a:lnTo>
                  <a:pt x="1483" y="2061"/>
                </a:lnTo>
                <a:lnTo>
                  <a:pt x="1483" y="2060"/>
                </a:lnTo>
                <a:lnTo>
                  <a:pt x="1483" y="2061"/>
                </a:lnTo>
                <a:lnTo>
                  <a:pt x="1483" y="2060"/>
                </a:lnTo>
                <a:lnTo>
                  <a:pt x="1484" y="2060"/>
                </a:lnTo>
                <a:lnTo>
                  <a:pt x="1484" y="2060"/>
                </a:lnTo>
                <a:lnTo>
                  <a:pt x="1484" y="2060"/>
                </a:lnTo>
                <a:lnTo>
                  <a:pt x="1486" y="2060"/>
                </a:lnTo>
                <a:lnTo>
                  <a:pt x="1486" y="2060"/>
                </a:lnTo>
                <a:lnTo>
                  <a:pt x="1486" y="2060"/>
                </a:lnTo>
                <a:lnTo>
                  <a:pt x="1486" y="2060"/>
                </a:lnTo>
                <a:lnTo>
                  <a:pt x="1486" y="2060"/>
                </a:lnTo>
                <a:lnTo>
                  <a:pt x="1486" y="2058"/>
                </a:lnTo>
                <a:lnTo>
                  <a:pt x="1487" y="2058"/>
                </a:lnTo>
                <a:lnTo>
                  <a:pt x="1487" y="2058"/>
                </a:lnTo>
                <a:lnTo>
                  <a:pt x="1487" y="2058"/>
                </a:lnTo>
                <a:lnTo>
                  <a:pt x="1488" y="2058"/>
                </a:lnTo>
                <a:lnTo>
                  <a:pt x="1488" y="2058"/>
                </a:lnTo>
                <a:lnTo>
                  <a:pt x="1488" y="2058"/>
                </a:lnTo>
                <a:lnTo>
                  <a:pt x="1488" y="2058"/>
                </a:lnTo>
                <a:lnTo>
                  <a:pt x="1490" y="2058"/>
                </a:lnTo>
                <a:lnTo>
                  <a:pt x="1490" y="2058"/>
                </a:lnTo>
                <a:lnTo>
                  <a:pt x="1490" y="2058"/>
                </a:lnTo>
                <a:lnTo>
                  <a:pt x="1490" y="2060"/>
                </a:lnTo>
                <a:lnTo>
                  <a:pt x="1490" y="2060"/>
                </a:lnTo>
                <a:lnTo>
                  <a:pt x="1491" y="2061"/>
                </a:lnTo>
                <a:lnTo>
                  <a:pt x="1491" y="2061"/>
                </a:lnTo>
                <a:lnTo>
                  <a:pt x="1491" y="2061"/>
                </a:lnTo>
                <a:lnTo>
                  <a:pt x="1491" y="2061"/>
                </a:lnTo>
                <a:lnTo>
                  <a:pt x="1491" y="2061"/>
                </a:lnTo>
                <a:lnTo>
                  <a:pt x="1491" y="2061"/>
                </a:lnTo>
                <a:lnTo>
                  <a:pt x="1491" y="2061"/>
                </a:lnTo>
                <a:lnTo>
                  <a:pt x="1491" y="2061"/>
                </a:lnTo>
                <a:lnTo>
                  <a:pt x="1491" y="2060"/>
                </a:lnTo>
                <a:lnTo>
                  <a:pt x="1491" y="2060"/>
                </a:lnTo>
                <a:lnTo>
                  <a:pt x="1491" y="2058"/>
                </a:lnTo>
                <a:lnTo>
                  <a:pt x="1491" y="2058"/>
                </a:lnTo>
                <a:lnTo>
                  <a:pt x="1490" y="2058"/>
                </a:lnTo>
                <a:lnTo>
                  <a:pt x="1490" y="2058"/>
                </a:lnTo>
                <a:lnTo>
                  <a:pt x="1490" y="2057"/>
                </a:lnTo>
                <a:lnTo>
                  <a:pt x="1490" y="2057"/>
                </a:lnTo>
                <a:lnTo>
                  <a:pt x="1491" y="2057"/>
                </a:lnTo>
                <a:lnTo>
                  <a:pt x="1491" y="2057"/>
                </a:lnTo>
                <a:lnTo>
                  <a:pt x="1491" y="2056"/>
                </a:lnTo>
                <a:lnTo>
                  <a:pt x="1491" y="2056"/>
                </a:lnTo>
                <a:lnTo>
                  <a:pt x="1492" y="2056"/>
                </a:lnTo>
                <a:lnTo>
                  <a:pt x="1491" y="2056"/>
                </a:lnTo>
                <a:lnTo>
                  <a:pt x="1491" y="2056"/>
                </a:lnTo>
                <a:lnTo>
                  <a:pt x="1490" y="2056"/>
                </a:lnTo>
                <a:lnTo>
                  <a:pt x="1490" y="2056"/>
                </a:lnTo>
                <a:lnTo>
                  <a:pt x="1488" y="2054"/>
                </a:lnTo>
                <a:lnTo>
                  <a:pt x="1488" y="2054"/>
                </a:lnTo>
                <a:lnTo>
                  <a:pt x="1488" y="2054"/>
                </a:lnTo>
                <a:lnTo>
                  <a:pt x="1488" y="2053"/>
                </a:lnTo>
                <a:lnTo>
                  <a:pt x="1488" y="2053"/>
                </a:lnTo>
                <a:lnTo>
                  <a:pt x="1490" y="2053"/>
                </a:lnTo>
                <a:lnTo>
                  <a:pt x="1490" y="2053"/>
                </a:lnTo>
                <a:lnTo>
                  <a:pt x="1488" y="2053"/>
                </a:lnTo>
                <a:lnTo>
                  <a:pt x="1488" y="2052"/>
                </a:lnTo>
                <a:lnTo>
                  <a:pt x="1488" y="2052"/>
                </a:lnTo>
                <a:lnTo>
                  <a:pt x="1488" y="2052"/>
                </a:lnTo>
                <a:lnTo>
                  <a:pt x="1490" y="2052"/>
                </a:lnTo>
                <a:lnTo>
                  <a:pt x="1490" y="2050"/>
                </a:lnTo>
                <a:lnTo>
                  <a:pt x="1490" y="2050"/>
                </a:lnTo>
                <a:lnTo>
                  <a:pt x="1490" y="2050"/>
                </a:lnTo>
                <a:lnTo>
                  <a:pt x="1490" y="2049"/>
                </a:lnTo>
                <a:lnTo>
                  <a:pt x="1490" y="2049"/>
                </a:lnTo>
                <a:lnTo>
                  <a:pt x="1490" y="2049"/>
                </a:lnTo>
                <a:lnTo>
                  <a:pt x="1490" y="2048"/>
                </a:lnTo>
                <a:lnTo>
                  <a:pt x="1490" y="2048"/>
                </a:lnTo>
                <a:lnTo>
                  <a:pt x="1490" y="2048"/>
                </a:lnTo>
                <a:lnTo>
                  <a:pt x="1491" y="2048"/>
                </a:lnTo>
                <a:lnTo>
                  <a:pt x="1491" y="2048"/>
                </a:lnTo>
                <a:lnTo>
                  <a:pt x="1491" y="2046"/>
                </a:lnTo>
                <a:lnTo>
                  <a:pt x="1491" y="2046"/>
                </a:lnTo>
                <a:lnTo>
                  <a:pt x="1491" y="2046"/>
                </a:lnTo>
                <a:lnTo>
                  <a:pt x="1490" y="2045"/>
                </a:lnTo>
                <a:lnTo>
                  <a:pt x="1490" y="2045"/>
                </a:lnTo>
                <a:lnTo>
                  <a:pt x="1488" y="2045"/>
                </a:lnTo>
                <a:lnTo>
                  <a:pt x="1488" y="2045"/>
                </a:lnTo>
                <a:lnTo>
                  <a:pt x="1488" y="2045"/>
                </a:lnTo>
                <a:lnTo>
                  <a:pt x="1487" y="2045"/>
                </a:lnTo>
                <a:lnTo>
                  <a:pt x="1487" y="2045"/>
                </a:lnTo>
                <a:lnTo>
                  <a:pt x="1488" y="2045"/>
                </a:lnTo>
                <a:lnTo>
                  <a:pt x="1488" y="2043"/>
                </a:lnTo>
                <a:lnTo>
                  <a:pt x="1487" y="2043"/>
                </a:lnTo>
                <a:lnTo>
                  <a:pt x="1487" y="2043"/>
                </a:lnTo>
                <a:lnTo>
                  <a:pt x="1487" y="2043"/>
                </a:lnTo>
                <a:lnTo>
                  <a:pt x="1486" y="2043"/>
                </a:lnTo>
                <a:lnTo>
                  <a:pt x="1486" y="2043"/>
                </a:lnTo>
                <a:lnTo>
                  <a:pt x="1486" y="2043"/>
                </a:lnTo>
                <a:lnTo>
                  <a:pt x="1486" y="2045"/>
                </a:lnTo>
                <a:lnTo>
                  <a:pt x="1486" y="2045"/>
                </a:lnTo>
                <a:lnTo>
                  <a:pt x="1486" y="2045"/>
                </a:lnTo>
                <a:lnTo>
                  <a:pt x="1487" y="2045"/>
                </a:lnTo>
                <a:lnTo>
                  <a:pt x="1487" y="2045"/>
                </a:lnTo>
                <a:lnTo>
                  <a:pt x="1486" y="2045"/>
                </a:lnTo>
                <a:lnTo>
                  <a:pt x="1486" y="2045"/>
                </a:lnTo>
                <a:lnTo>
                  <a:pt x="1486" y="2045"/>
                </a:lnTo>
                <a:lnTo>
                  <a:pt x="1484" y="2045"/>
                </a:lnTo>
                <a:lnTo>
                  <a:pt x="1484" y="2045"/>
                </a:lnTo>
                <a:lnTo>
                  <a:pt x="1483" y="2045"/>
                </a:lnTo>
                <a:lnTo>
                  <a:pt x="1483" y="2045"/>
                </a:lnTo>
                <a:lnTo>
                  <a:pt x="1483" y="2043"/>
                </a:lnTo>
                <a:lnTo>
                  <a:pt x="1483" y="2043"/>
                </a:lnTo>
                <a:lnTo>
                  <a:pt x="1481" y="2043"/>
                </a:lnTo>
                <a:lnTo>
                  <a:pt x="1481" y="2043"/>
                </a:lnTo>
                <a:lnTo>
                  <a:pt x="1481" y="2042"/>
                </a:lnTo>
                <a:lnTo>
                  <a:pt x="1481" y="2042"/>
                </a:lnTo>
                <a:lnTo>
                  <a:pt x="1481" y="2042"/>
                </a:lnTo>
                <a:lnTo>
                  <a:pt x="1481" y="2041"/>
                </a:lnTo>
                <a:lnTo>
                  <a:pt x="1481" y="2042"/>
                </a:lnTo>
                <a:lnTo>
                  <a:pt x="1481" y="2042"/>
                </a:lnTo>
                <a:lnTo>
                  <a:pt x="1480" y="2042"/>
                </a:lnTo>
                <a:lnTo>
                  <a:pt x="1480" y="2042"/>
                </a:lnTo>
                <a:lnTo>
                  <a:pt x="1480" y="2042"/>
                </a:lnTo>
                <a:lnTo>
                  <a:pt x="1480" y="2042"/>
                </a:lnTo>
                <a:lnTo>
                  <a:pt x="1480" y="2042"/>
                </a:lnTo>
                <a:lnTo>
                  <a:pt x="1480" y="2041"/>
                </a:lnTo>
                <a:lnTo>
                  <a:pt x="1480" y="2041"/>
                </a:lnTo>
                <a:lnTo>
                  <a:pt x="1480" y="2039"/>
                </a:lnTo>
                <a:lnTo>
                  <a:pt x="1480" y="2039"/>
                </a:lnTo>
                <a:lnTo>
                  <a:pt x="1480" y="2039"/>
                </a:lnTo>
                <a:lnTo>
                  <a:pt x="1479" y="2039"/>
                </a:lnTo>
                <a:lnTo>
                  <a:pt x="1479" y="2039"/>
                </a:lnTo>
                <a:lnTo>
                  <a:pt x="1479" y="2039"/>
                </a:lnTo>
                <a:lnTo>
                  <a:pt x="1479" y="2038"/>
                </a:lnTo>
                <a:lnTo>
                  <a:pt x="1479" y="2038"/>
                </a:lnTo>
                <a:lnTo>
                  <a:pt x="1479" y="2038"/>
                </a:lnTo>
                <a:lnTo>
                  <a:pt x="1479" y="2037"/>
                </a:lnTo>
                <a:lnTo>
                  <a:pt x="1479" y="2037"/>
                </a:lnTo>
                <a:lnTo>
                  <a:pt x="1479" y="2037"/>
                </a:lnTo>
                <a:lnTo>
                  <a:pt x="1479" y="2037"/>
                </a:lnTo>
                <a:lnTo>
                  <a:pt x="1479" y="2037"/>
                </a:lnTo>
                <a:lnTo>
                  <a:pt x="1477" y="2037"/>
                </a:lnTo>
                <a:lnTo>
                  <a:pt x="1477" y="2035"/>
                </a:lnTo>
                <a:lnTo>
                  <a:pt x="1477" y="2035"/>
                </a:lnTo>
                <a:lnTo>
                  <a:pt x="1477" y="2034"/>
                </a:lnTo>
                <a:lnTo>
                  <a:pt x="1477" y="2034"/>
                </a:lnTo>
                <a:lnTo>
                  <a:pt x="1477" y="2034"/>
                </a:lnTo>
                <a:lnTo>
                  <a:pt x="1477" y="2034"/>
                </a:lnTo>
                <a:lnTo>
                  <a:pt x="1476" y="2034"/>
                </a:lnTo>
                <a:lnTo>
                  <a:pt x="1476" y="2032"/>
                </a:lnTo>
                <a:lnTo>
                  <a:pt x="1476" y="2032"/>
                </a:lnTo>
                <a:lnTo>
                  <a:pt x="1476" y="2032"/>
                </a:lnTo>
                <a:lnTo>
                  <a:pt x="1475" y="2032"/>
                </a:lnTo>
                <a:lnTo>
                  <a:pt x="1475" y="2031"/>
                </a:lnTo>
                <a:lnTo>
                  <a:pt x="1475" y="2031"/>
                </a:lnTo>
                <a:lnTo>
                  <a:pt x="1475" y="2031"/>
                </a:lnTo>
                <a:lnTo>
                  <a:pt x="1475" y="2031"/>
                </a:lnTo>
                <a:lnTo>
                  <a:pt x="1475" y="2030"/>
                </a:lnTo>
                <a:lnTo>
                  <a:pt x="1475" y="2030"/>
                </a:lnTo>
                <a:lnTo>
                  <a:pt x="1475" y="2028"/>
                </a:lnTo>
                <a:lnTo>
                  <a:pt x="1475" y="2028"/>
                </a:lnTo>
                <a:lnTo>
                  <a:pt x="1475" y="2028"/>
                </a:lnTo>
                <a:lnTo>
                  <a:pt x="1473" y="2028"/>
                </a:lnTo>
                <a:lnTo>
                  <a:pt x="1473" y="2028"/>
                </a:lnTo>
                <a:lnTo>
                  <a:pt x="1473" y="2028"/>
                </a:lnTo>
                <a:lnTo>
                  <a:pt x="1473" y="2028"/>
                </a:lnTo>
                <a:lnTo>
                  <a:pt x="1472" y="2028"/>
                </a:lnTo>
                <a:lnTo>
                  <a:pt x="1472" y="2028"/>
                </a:lnTo>
                <a:lnTo>
                  <a:pt x="1472" y="2028"/>
                </a:lnTo>
                <a:lnTo>
                  <a:pt x="1472" y="2027"/>
                </a:lnTo>
                <a:lnTo>
                  <a:pt x="1472" y="2027"/>
                </a:lnTo>
                <a:lnTo>
                  <a:pt x="1472" y="2026"/>
                </a:lnTo>
                <a:lnTo>
                  <a:pt x="1472" y="2026"/>
                </a:lnTo>
                <a:lnTo>
                  <a:pt x="1472" y="2026"/>
                </a:lnTo>
                <a:lnTo>
                  <a:pt x="1472" y="2026"/>
                </a:lnTo>
                <a:lnTo>
                  <a:pt x="1472" y="2026"/>
                </a:lnTo>
                <a:lnTo>
                  <a:pt x="1471" y="2026"/>
                </a:lnTo>
                <a:lnTo>
                  <a:pt x="1471" y="2024"/>
                </a:lnTo>
                <a:lnTo>
                  <a:pt x="1471" y="2024"/>
                </a:lnTo>
                <a:lnTo>
                  <a:pt x="1471" y="2023"/>
                </a:lnTo>
                <a:lnTo>
                  <a:pt x="1469" y="2023"/>
                </a:lnTo>
                <a:lnTo>
                  <a:pt x="1469" y="2023"/>
                </a:lnTo>
                <a:lnTo>
                  <a:pt x="1469" y="2023"/>
                </a:lnTo>
                <a:lnTo>
                  <a:pt x="1469" y="2022"/>
                </a:lnTo>
                <a:lnTo>
                  <a:pt x="1468" y="2022"/>
                </a:lnTo>
                <a:lnTo>
                  <a:pt x="1468" y="2022"/>
                </a:lnTo>
                <a:lnTo>
                  <a:pt x="1469" y="2022"/>
                </a:lnTo>
                <a:lnTo>
                  <a:pt x="1469" y="2020"/>
                </a:lnTo>
                <a:lnTo>
                  <a:pt x="1468" y="2020"/>
                </a:lnTo>
                <a:lnTo>
                  <a:pt x="1468" y="2020"/>
                </a:lnTo>
                <a:lnTo>
                  <a:pt x="1468" y="2020"/>
                </a:lnTo>
                <a:lnTo>
                  <a:pt x="1468" y="2020"/>
                </a:lnTo>
                <a:lnTo>
                  <a:pt x="1468" y="2019"/>
                </a:lnTo>
                <a:lnTo>
                  <a:pt x="1466" y="2019"/>
                </a:lnTo>
                <a:lnTo>
                  <a:pt x="1466" y="2019"/>
                </a:lnTo>
                <a:lnTo>
                  <a:pt x="1466" y="2019"/>
                </a:lnTo>
                <a:lnTo>
                  <a:pt x="1466" y="2019"/>
                </a:lnTo>
                <a:lnTo>
                  <a:pt x="1465" y="2017"/>
                </a:lnTo>
                <a:lnTo>
                  <a:pt x="1465" y="2017"/>
                </a:lnTo>
                <a:lnTo>
                  <a:pt x="1465" y="2017"/>
                </a:lnTo>
                <a:lnTo>
                  <a:pt x="1465" y="2017"/>
                </a:lnTo>
                <a:lnTo>
                  <a:pt x="1465" y="2016"/>
                </a:lnTo>
                <a:lnTo>
                  <a:pt x="1465" y="2016"/>
                </a:lnTo>
                <a:lnTo>
                  <a:pt x="1464" y="2016"/>
                </a:lnTo>
                <a:lnTo>
                  <a:pt x="1464" y="2016"/>
                </a:lnTo>
                <a:lnTo>
                  <a:pt x="1464" y="2015"/>
                </a:lnTo>
                <a:lnTo>
                  <a:pt x="1464" y="2015"/>
                </a:lnTo>
                <a:lnTo>
                  <a:pt x="1464" y="2015"/>
                </a:lnTo>
                <a:lnTo>
                  <a:pt x="1462" y="2015"/>
                </a:lnTo>
                <a:lnTo>
                  <a:pt x="1462" y="2015"/>
                </a:lnTo>
                <a:lnTo>
                  <a:pt x="1462" y="2013"/>
                </a:lnTo>
                <a:lnTo>
                  <a:pt x="1462" y="2013"/>
                </a:lnTo>
                <a:lnTo>
                  <a:pt x="1462" y="2012"/>
                </a:lnTo>
                <a:lnTo>
                  <a:pt x="1462" y="2012"/>
                </a:lnTo>
                <a:lnTo>
                  <a:pt x="1462" y="2012"/>
                </a:lnTo>
                <a:lnTo>
                  <a:pt x="1462" y="2012"/>
                </a:lnTo>
                <a:lnTo>
                  <a:pt x="1461" y="2012"/>
                </a:lnTo>
                <a:lnTo>
                  <a:pt x="1462" y="2012"/>
                </a:lnTo>
                <a:lnTo>
                  <a:pt x="1462" y="2012"/>
                </a:lnTo>
                <a:lnTo>
                  <a:pt x="1461" y="2012"/>
                </a:lnTo>
                <a:lnTo>
                  <a:pt x="1461" y="2011"/>
                </a:lnTo>
                <a:lnTo>
                  <a:pt x="1461" y="2011"/>
                </a:lnTo>
                <a:lnTo>
                  <a:pt x="1461" y="2011"/>
                </a:lnTo>
                <a:lnTo>
                  <a:pt x="1461" y="2011"/>
                </a:lnTo>
                <a:lnTo>
                  <a:pt x="1461" y="2009"/>
                </a:lnTo>
                <a:lnTo>
                  <a:pt x="1460" y="2009"/>
                </a:lnTo>
                <a:lnTo>
                  <a:pt x="1460" y="2008"/>
                </a:lnTo>
                <a:lnTo>
                  <a:pt x="1460" y="2008"/>
                </a:lnTo>
                <a:lnTo>
                  <a:pt x="1460" y="2006"/>
                </a:lnTo>
                <a:lnTo>
                  <a:pt x="1460" y="2006"/>
                </a:lnTo>
                <a:lnTo>
                  <a:pt x="1458" y="2006"/>
                </a:lnTo>
                <a:lnTo>
                  <a:pt x="1458" y="2006"/>
                </a:lnTo>
                <a:lnTo>
                  <a:pt x="1458" y="2006"/>
                </a:lnTo>
                <a:lnTo>
                  <a:pt x="1458" y="2006"/>
                </a:lnTo>
                <a:lnTo>
                  <a:pt x="1458" y="2006"/>
                </a:lnTo>
                <a:lnTo>
                  <a:pt x="1458" y="2005"/>
                </a:lnTo>
                <a:lnTo>
                  <a:pt x="1457" y="2005"/>
                </a:lnTo>
                <a:lnTo>
                  <a:pt x="1458" y="2005"/>
                </a:lnTo>
                <a:lnTo>
                  <a:pt x="1458" y="2004"/>
                </a:lnTo>
                <a:lnTo>
                  <a:pt x="1457" y="2004"/>
                </a:lnTo>
                <a:lnTo>
                  <a:pt x="1457" y="2004"/>
                </a:lnTo>
                <a:lnTo>
                  <a:pt x="1455" y="2004"/>
                </a:lnTo>
                <a:lnTo>
                  <a:pt x="1455" y="2004"/>
                </a:lnTo>
                <a:lnTo>
                  <a:pt x="1455" y="2004"/>
                </a:lnTo>
                <a:lnTo>
                  <a:pt x="1454" y="2004"/>
                </a:lnTo>
                <a:lnTo>
                  <a:pt x="1454" y="2004"/>
                </a:lnTo>
                <a:lnTo>
                  <a:pt x="1454" y="2004"/>
                </a:lnTo>
                <a:lnTo>
                  <a:pt x="1454" y="2004"/>
                </a:lnTo>
                <a:lnTo>
                  <a:pt x="1454" y="2002"/>
                </a:lnTo>
                <a:lnTo>
                  <a:pt x="1454" y="2002"/>
                </a:lnTo>
                <a:lnTo>
                  <a:pt x="1454" y="2001"/>
                </a:lnTo>
                <a:lnTo>
                  <a:pt x="1453" y="2001"/>
                </a:lnTo>
                <a:lnTo>
                  <a:pt x="1453" y="2001"/>
                </a:lnTo>
                <a:lnTo>
                  <a:pt x="1454" y="2001"/>
                </a:lnTo>
                <a:lnTo>
                  <a:pt x="1454" y="2001"/>
                </a:lnTo>
                <a:lnTo>
                  <a:pt x="1454" y="2000"/>
                </a:lnTo>
                <a:lnTo>
                  <a:pt x="1454" y="2000"/>
                </a:lnTo>
                <a:lnTo>
                  <a:pt x="1454" y="1998"/>
                </a:lnTo>
                <a:lnTo>
                  <a:pt x="1454" y="1998"/>
                </a:lnTo>
                <a:lnTo>
                  <a:pt x="1453" y="1998"/>
                </a:lnTo>
                <a:lnTo>
                  <a:pt x="1453" y="1998"/>
                </a:lnTo>
                <a:lnTo>
                  <a:pt x="1454" y="1998"/>
                </a:lnTo>
                <a:lnTo>
                  <a:pt x="1455" y="1998"/>
                </a:lnTo>
                <a:lnTo>
                  <a:pt x="1455" y="1997"/>
                </a:lnTo>
                <a:lnTo>
                  <a:pt x="1457" y="1997"/>
                </a:lnTo>
                <a:lnTo>
                  <a:pt x="1457" y="1997"/>
                </a:lnTo>
                <a:lnTo>
                  <a:pt x="1457" y="1996"/>
                </a:lnTo>
                <a:lnTo>
                  <a:pt x="1458" y="1996"/>
                </a:lnTo>
                <a:lnTo>
                  <a:pt x="1461" y="1993"/>
                </a:lnTo>
                <a:lnTo>
                  <a:pt x="1462" y="1993"/>
                </a:lnTo>
                <a:lnTo>
                  <a:pt x="1462" y="1993"/>
                </a:lnTo>
                <a:lnTo>
                  <a:pt x="1464" y="1991"/>
                </a:lnTo>
                <a:lnTo>
                  <a:pt x="1464" y="1990"/>
                </a:lnTo>
                <a:lnTo>
                  <a:pt x="1465" y="1990"/>
                </a:lnTo>
                <a:lnTo>
                  <a:pt x="1466" y="1989"/>
                </a:lnTo>
                <a:lnTo>
                  <a:pt x="1468" y="1987"/>
                </a:lnTo>
                <a:lnTo>
                  <a:pt x="1469" y="1987"/>
                </a:lnTo>
                <a:lnTo>
                  <a:pt x="1471" y="1986"/>
                </a:lnTo>
                <a:lnTo>
                  <a:pt x="1472" y="1985"/>
                </a:lnTo>
                <a:lnTo>
                  <a:pt x="1473" y="1983"/>
                </a:lnTo>
                <a:lnTo>
                  <a:pt x="1475" y="1982"/>
                </a:lnTo>
                <a:lnTo>
                  <a:pt x="1476" y="1982"/>
                </a:lnTo>
                <a:lnTo>
                  <a:pt x="1476" y="1981"/>
                </a:lnTo>
                <a:lnTo>
                  <a:pt x="1477" y="1981"/>
                </a:lnTo>
                <a:lnTo>
                  <a:pt x="1480" y="1978"/>
                </a:lnTo>
                <a:lnTo>
                  <a:pt x="1480" y="1976"/>
                </a:lnTo>
                <a:lnTo>
                  <a:pt x="1481" y="1976"/>
                </a:lnTo>
                <a:lnTo>
                  <a:pt x="1481" y="1976"/>
                </a:lnTo>
                <a:lnTo>
                  <a:pt x="1483" y="1975"/>
                </a:lnTo>
                <a:lnTo>
                  <a:pt x="1483" y="1975"/>
                </a:lnTo>
                <a:lnTo>
                  <a:pt x="1483" y="1974"/>
                </a:lnTo>
                <a:lnTo>
                  <a:pt x="1486" y="1972"/>
                </a:lnTo>
                <a:lnTo>
                  <a:pt x="1488" y="1970"/>
                </a:lnTo>
                <a:lnTo>
                  <a:pt x="1490" y="1968"/>
                </a:lnTo>
                <a:lnTo>
                  <a:pt x="1491" y="1968"/>
                </a:lnTo>
                <a:lnTo>
                  <a:pt x="1491" y="1967"/>
                </a:lnTo>
                <a:lnTo>
                  <a:pt x="1494" y="1964"/>
                </a:lnTo>
                <a:lnTo>
                  <a:pt x="1494" y="1964"/>
                </a:lnTo>
                <a:lnTo>
                  <a:pt x="1495" y="1963"/>
                </a:lnTo>
                <a:lnTo>
                  <a:pt x="1497" y="1960"/>
                </a:lnTo>
                <a:lnTo>
                  <a:pt x="1498" y="1960"/>
                </a:lnTo>
                <a:lnTo>
                  <a:pt x="1499" y="1959"/>
                </a:lnTo>
                <a:lnTo>
                  <a:pt x="1501" y="1956"/>
                </a:lnTo>
                <a:lnTo>
                  <a:pt x="1502" y="1955"/>
                </a:lnTo>
                <a:lnTo>
                  <a:pt x="1503" y="1953"/>
                </a:lnTo>
                <a:lnTo>
                  <a:pt x="1505" y="1952"/>
                </a:lnTo>
                <a:lnTo>
                  <a:pt x="1505" y="1952"/>
                </a:lnTo>
                <a:lnTo>
                  <a:pt x="1506" y="1950"/>
                </a:lnTo>
                <a:lnTo>
                  <a:pt x="1506" y="1950"/>
                </a:lnTo>
                <a:lnTo>
                  <a:pt x="1506" y="1949"/>
                </a:lnTo>
                <a:lnTo>
                  <a:pt x="1506" y="1949"/>
                </a:lnTo>
                <a:lnTo>
                  <a:pt x="1507" y="1949"/>
                </a:lnTo>
                <a:lnTo>
                  <a:pt x="1507" y="1949"/>
                </a:lnTo>
                <a:lnTo>
                  <a:pt x="1507" y="1948"/>
                </a:lnTo>
                <a:lnTo>
                  <a:pt x="1507" y="1948"/>
                </a:lnTo>
                <a:lnTo>
                  <a:pt x="1507" y="1946"/>
                </a:lnTo>
                <a:lnTo>
                  <a:pt x="1507" y="1946"/>
                </a:lnTo>
                <a:lnTo>
                  <a:pt x="1507" y="1946"/>
                </a:lnTo>
                <a:lnTo>
                  <a:pt x="1507" y="1946"/>
                </a:lnTo>
                <a:lnTo>
                  <a:pt x="1507" y="1945"/>
                </a:lnTo>
                <a:lnTo>
                  <a:pt x="1507" y="1945"/>
                </a:lnTo>
                <a:lnTo>
                  <a:pt x="1507" y="1944"/>
                </a:lnTo>
                <a:lnTo>
                  <a:pt x="1507" y="1944"/>
                </a:lnTo>
                <a:lnTo>
                  <a:pt x="1507" y="1944"/>
                </a:lnTo>
                <a:lnTo>
                  <a:pt x="1507" y="1942"/>
                </a:lnTo>
                <a:lnTo>
                  <a:pt x="1507" y="1942"/>
                </a:lnTo>
                <a:lnTo>
                  <a:pt x="1507" y="1941"/>
                </a:lnTo>
                <a:lnTo>
                  <a:pt x="1507" y="1941"/>
                </a:lnTo>
                <a:lnTo>
                  <a:pt x="1507" y="1941"/>
                </a:lnTo>
                <a:lnTo>
                  <a:pt x="1507" y="1941"/>
                </a:lnTo>
                <a:lnTo>
                  <a:pt x="1506" y="1941"/>
                </a:lnTo>
                <a:lnTo>
                  <a:pt x="1506" y="1941"/>
                </a:lnTo>
                <a:lnTo>
                  <a:pt x="1505" y="1941"/>
                </a:lnTo>
                <a:lnTo>
                  <a:pt x="1505" y="1941"/>
                </a:lnTo>
                <a:lnTo>
                  <a:pt x="1505" y="1939"/>
                </a:lnTo>
                <a:lnTo>
                  <a:pt x="1505" y="1939"/>
                </a:lnTo>
                <a:lnTo>
                  <a:pt x="1503" y="1939"/>
                </a:lnTo>
                <a:lnTo>
                  <a:pt x="1503" y="1939"/>
                </a:lnTo>
                <a:lnTo>
                  <a:pt x="1503" y="1939"/>
                </a:lnTo>
                <a:lnTo>
                  <a:pt x="1502" y="1938"/>
                </a:lnTo>
                <a:lnTo>
                  <a:pt x="1502" y="1938"/>
                </a:lnTo>
                <a:lnTo>
                  <a:pt x="1502" y="1938"/>
                </a:lnTo>
                <a:lnTo>
                  <a:pt x="1502" y="1938"/>
                </a:lnTo>
                <a:lnTo>
                  <a:pt x="1502" y="1937"/>
                </a:lnTo>
                <a:lnTo>
                  <a:pt x="1502" y="1937"/>
                </a:lnTo>
                <a:lnTo>
                  <a:pt x="1502" y="1935"/>
                </a:lnTo>
                <a:lnTo>
                  <a:pt x="1502" y="1935"/>
                </a:lnTo>
                <a:lnTo>
                  <a:pt x="1502" y="1935"/>
                </a:lnTo>
                <a:lnTo>
                  <a:pt x="1502" y="1935"/>
                </a:lnTo>
                <a:lnTo>
                  <a:pt x="1502" y="1934"/>
                </a:lnTo>
                <a:lnTo>
                  <a:pt x="1503" y="1934"/>
                </a:lnTo>
                <a:lnTo>
                  <a:pt x="1503" y="1934"/>
                </a:lnTo>
                <a:lnTo>
                  <a:pt x="1503" y="1933"/>
                </a:lnTo>
                <a:lnTo>
                  <a:pt x="1503" y="1933"/>
                </a:lnTo>
                <a:lnTo>
                  <a:pt x="1503" y="1933"/>
                </a:lnTo>
                <a:lnTo>
                  <a:pt x="1503" y="1933"/>
                </a:lnTo>
                <a:lnTo>
                  <a:pt x="1505" y="1933"/>
                </a:lnTo>
                <a:lnTo>
                  <a:pt x="1505" y="1931"/>
                </a:lnTo>
                <a:lnTo>
                  <a:pt x="1505" y="1931"/>
                </a:lnTo>
                <a:lnTo>
                  <a:pt x="1505" y="1930"/>
                </a:lnTo>
                <a:lnTo>
                  <a:pt x="1503" y="1930"/>
                </a:lnTo>
                <a:lnTo>
                  <a:pt x="1503" y="1931"/>
                </a:lnTo>
                <a:lnTo>
                  <a:pt x="1503" y="1930"/>
                </a:lnTo>
                <a:lnTo>
                  <a:pt x="1503" y="1930"/>
                </a:lnTo>
                <a:lnTo>
                  <a:pt x="1505" y="1930"/>
                </a:lnTo>
                <a:lnTo>
                  <a:pt x="1505" y="1930"/>
                </a:lnTo>
                <a:lnTo>
                  <a:pt x="1505" y="1929"/>
                </a:lnTo>
                <a:lnTo>
                  <a:pt x="1505" y="1929"/>
                </a:lnTo>
                <a:lnTo>
                  <a:pt x="1505" y="1929"/>
                </a:lnTo>
                <a:lnTo>
                  <a:pt x="1505" y="1929"/>
                </a:lnTo>
                <a:lnTo>
                  <a:pt x="1506" y="1929"/>
                </a:lnTo>
                <a:lnTo>
                  <a:pt x="1506" y="1929"/>
                </a:lnTo>
                <a:lnTo>
                  <a:pt x="1506" y="1927"/>
                </a:lnTo>
                <a:lnTo>
                  <a:pt x="1507" y="1927"/>
                </a:lnTo>
                <a:lnTo>
                  <a:pt x="1507" y="1927"/>
                </a:lnTo>
                <a:lnTo>
                  <a:pt x="1506" y="1927"/>
                </a:lnTo>
                <a:lnTo>
                  <a:pt x="1506" y="1927"/>
                </a:lnTo>
                <a:lnTo>
                  <a:pt x="1506" y="1927"/>
                </a:lnTo>
                <a:lnTo>
                  <a:pt x="1506" y="1926"/>
                </a:lnTo>
                <a:lnTo>
                  <a:pt x="1505" y="1926"/>
                </a:lnTo>
                <a:lnTo>
                  <a:pt x="1505" y="1926"/>
                </a:lnTo>
                <a:lnTo>
                  <a:pt x="1505" y="1926"/>
                </a:lnTo>
                <a:lnTo>
                  <a:pt x="1505" y="1926"/>
                </a:lnTo>
                <a:lnTo>
                  <a:pt x="1505" y="1926"/>
                </a:lnTo>
                <a:lnTo>
                  <a:pt x="1503" y="1926"/>
                </a:lnTo>
                <a:lnTo>
                  <a:pt x="1503" y="1926"/>
                </a:lnTo>
                <a:lnTo>
                  <a:pt x="1502" y="1926"/>
                </a:lnTo>
                <a:lnTo>
                  <a:pt x="1502" y="1926"/>
                </a:lnTo>
                <a:lnTo>
                  <a:pt x="1502" y="1927"/>
                </a:lnTo>
                <a:lnTo>
                  <a:pt x="1502" y="1927"/>
                </a:lnTo>
                <a:lnTo>
                  <a:pt x="1501" y="1927"/>
                </a:lnTo>
                <a:lnTo>
                  <a:pt x="1501" y="1927"/>
                </a:lnTo>
                <a:lnTo>
                  <a:pt x="1499" y="1927"/>
                </a:lnTo>
                <a:lnTo>
                  <a:pt x="1499" y="1927"/>
                </a:lnTo>
                <a:lnTo>
                  <a:pt x="1499" y="1927"/>
                </a:lnTo>
                <a:lnTo>
                  <a:pt x="1499" y="1927"/>
                </a:lnTo>
                <a:lnTo>
                  <a:pt x="1498" y="1927"/>
                </a:lnTo>
                <a:lnTo>
                  <a:pt x="1498" y="1927"/>
                </a:lnTo>
                <a:lnTo>
                  <a:pt x="1497" y="1927"/>
                </a:lnTo>
                <a:lnTo>
                  <a:pt x="1497" y="1927"/>
                </a:lnTo>
                <a:lnTo>
                  <a:pt x="1497" y="1927"/>
                </a:lnTo>
                <a:lnTo>
                  <a:pt x="1497" y="1927"/>
                </a:lnTo>
                <a:lnTo>
                  <a:pt x="1495" y="1927"/>
                </a:lnTo>
                <a:lnTo>
                  <a:pt x="1495" y="1927"/>
                </a:lnTo>
                <a:lnTo>
                  <a:pt x="1494" y="1927"/>
                </a:lnTo>
                <a:lnTo>
                  <a:pt x="1494" y="1929"/>
                </a:lnTo>
                <a:lnTo>
                  <a:pt x="1494" y="1929"/>
                </a:lnTo>
                <a:lnTo>
                  <a:pt x="1494" y="1929"/>
                </a:lnTo>
                <a:lnTo>
                  <a:pt x="1492" y="1929"/>
                </a:lnTo>
                <a:lnTo>
                  <a:pt x="1492" y="1929"/>
                </a:lnTo>
                <a:lnTo>
                  <a:pt x="1492" y="1929"/>
                </a:lnTo>
                <a:lnTo>
                  <a:pt x="1491" y="1929"/>
                </a:lnTo>
                <a:lnTo>
                  <a:pt x="1491" y="1929"/>
                </a:lnTo>
                <a:lnTo>
                  <a:pt x="1491" y="1927"/>
                </a:lnTo>
                <a:lnTo>
                  <a:pt x="1491" y="1927"/>
                </a:lnTo>
                <a:lnTo>
                  <a:pt x="1491" y="1927"/>
                </a:lnTo>
                <a:lnTo>
                  <a:pt x="1490" y="1927"/>
                </a:lnTo>
                <a:lnTo>
                  <a:pt x="1490" y="1927"/>
                </a:lnTo>
                <a:lnTo>
                  <a:pt x="1490" y="1926"/>
                </a:lnTo>
                <a:lnTo>
                  <a:pt x="1488" y="1926"/>
                </a:lnTo>
                <a:lnTo>
                  <a:pt x="1488" y="1926"/>
                </a:lnTo>
                <a:lnTo>
                  <a:pt x="1488" y="1924"/>
                </a:lnTo>
                <a:lnTo>
                  <a:pt x="1488" y="1924"/>
                </a:lnTo>
                <a:lnTo>
                  <a:pt x="1490" y="1923"/>
                </a:lnTo>
                <a:lnTo>
                  <a:pt x="1490" y="1923"/>
                </a:lnTo>
                <a:lnTo>
                  <a:pt x="1488" y="1922"/>
                </a:lnTo>
                <a:lnTo>
                  <a:pt x="1490" y="1922"/>
                </a:lnTo>
                <a:lnTo>
                  <a:pt x="1491" y="1922"/>
                </a:lnTo>
                <a:lnTo>
                  <a:pt x="1492" y="1922"/>
                </a:lnTo>
                <a:lnTo>
                  <a:pt x="1494" y="1922"/>
                </a:lnTo>
                <a:lnTo>
                  <a:pt x="1494" y="1922"/>
                </a:lnTo>
                <a:lnTo>
                  <a:pt x="1494" y="1922"/>
                </a:lnTo>
                <a:lnTo>
                  <a:pt x="1495" y="1922"/>
                </a:lnTo>
                <a:lnTo>
                  <a:pt x="1495" y="1922"/>
                </a:lnTo>
                <a:lnTo>
                  <a:pt x="1497" y="1922"/>
                </a:lnTo>
                <a:lnTo>
                  <a:pt x="1497" y="1920"/>
                </a:lnTo>
                <a:lnTo>
                  <a:pt x="1497" y="1920"/>
                </a:lnTo>
                <a:lnTo>
                  <a:pt x="1497" y="1920"/>
                </a:lnTo>
                <a:lnTo>
                  <a:pt x="1498" y="1920"/>
                </a:lnTo>
                <a:lnTo>
                  <a:pt x="1498" y="1919"/>
                </a:lnTo>
                <a:lnTo>
                  <a:pt x="1498" y="1919"/>
                </a:lnTo>
                <a:lnTo>
                  <a:pt x="1499" y="1919"/>
                </a:lnTo>
                <a:lnTo>
                  <a:pt x="1499" y="1918"/>
                </a:lnTo>
                <a:lnTo>
                  <a:pt x="1499" y="1918"/>
                </a:lnTo>
                <a:lnTo>
                  <a:pt x="1499" y="1918"/>
                </a:lnTo>
                <a:lnTo>
                  <a:pt x="1501" y="1918"/>
                </a:lnTo>
                <a:lnTo>
                  <a:pt x="1501" y="1916"/>
                </a:lnTo>
                <a:lnTo>
                  <a:pt x="1502" y="1916"/>
                </a:lnTo>
                <a:lnTo>
                  <a:pt x="1502" y="1916"/>
                </a:lnTo>
                <a:lnTo>
                  <a:pt x="1502" y="1916"/>
                </a:lnTo>
                <a:lnTo>
                  <a:pt x="1502" y="1915"/>
                </a:lnTo>
                <a:lnTo>
                  <a:pt x="1502" y="1915"/>
                </a:lnTo>
                <a:lnTo>
                  <a:pt x="1503" y="1913"/>
                </a:lnTo>
                <a:lnTo>
                  <a:pt x="1509" y="1909"/>
                </a:lnTo>
                <a:lnTo>
                  <a:pt x="1509" y="1909"/>
                </a:lnTo>
                <a:lnTo>
                  <a:pt x="1510" y="1908"/>
                </a:lnTo>
                <a:lnTo>
                  <a:pt x="1513" y="1907"/>
                </a:lnTo>
                <a:lnTo>
                  <a:pt x="1513" y="1907"/>
                </a:lnTo>
                <a:lnTo>
                  <a:pt x="1513" y="1907"/>
                </a:lnTo>
                <a:lnTo>
                  <a:pt x="1514" y="1907"/>
                </a:lnTo>
                <a:lnTo>
                  <a:pt x="1514" y="1907"/>
                </a:lnTo>
                <a:lnTo>
                  <a:pt x="1516" y="1907"/>
                </a:lnTo>
                <a:lnTo>
                  <a:pt x="1516" y="1908"/>
                </a:lnTo>
                <a:lnTo>
                  <a:pt x="1516" y="1908"/>
                </a:lnTo>
                <a:lnTo>
                  <a:pt x="1516" y="1907"/>
                </a:lnTo>
                <a:lnTo>
                  <a:pt x="1516" y="1907"/>
                </a:lnTo>
                <a:lnTo>
                  <a:pt x="1516" y="1907"/>
                </a:lnTo>
                <a:lnTo>
                  <a:pt x="1517" y="1907"/>
                </a:lnTo>
                <a:lnTo>
                  <a:pt x="1517" y="1907"/>
                </a:lnTo>
                <a:lnTo>
                  <a:pt x="1517" y="1905"/>
                </a:lnTo>
                <a:lnTo>
                  <a:pt x="1518" y="1905"/>
                </a:lnTo>
                <a:lnTo>
                  <a:pt x="1518" y="1905"/>
                </a:lnTo>
                <a:lnTo>
                  <a:pt x="1518" y="1905"/>
                </a:lnTo>
                <a:lnTo>
                  <a:pt x="1518" y="1905"/>
                </a:lnTo>
                <a:lnTo>
                  <a:pt x="1520" y="1905"/>
                </a:lnTo>
                <a:lnTo>
                  <a:pt x="1520" y="1905"/>
                </a:lnTo>
                <a:lnTo>
                  <a:pt x="1520" y="1905"/>
                </a:lnTo>
                <a:lnTo>
                  <a:pt x="1521" y="1905"/>
                </a:lnTo>
                <a:lnTo>
                  <a:pt x="1520" y="1905"/>
                </a:lnTo>
                <a:lnTo>
                  <a:pt x="1520" y="1907"/>
                </a:lnTo>
                <a:lnTo>
                  <a:pt x="1521" y="1907"/>
                </a:lnTo>
                <a:lnTo>
                  <a:pt x="1521" y="1908"/>
                </a:lnTo>
                <a:lnTo>
                  <a:pt x="1521" y="1908"/>
                </a:lnTo>
                <a:lnTo>
                  <a:pt x="1521" y="1908"/>
                </a:lnTo>
                <a:lnTo>
                  <a:pt x="1521" y="1908"/>
                </a:lnTo>
                <a:lnTo>
                  <a:pt x="1523" y="1908"/>
                </a:lnTo>
                <a:lnTo>
                  <a:pt x="1523" y="1908"/>
                </a:lnTo>
                <a:lnTo>
                  <a:pt x="1521" y="1908"/>
                </a:lnTo>
                <a:lnTo>
                  <a:pt x="1523" y="1908"/>
                </a:lnTo>
                <a:lnTo>
                  <a:pt x="1523" y="1908"/>
                </a:lnTo>
                <a:lnTo>
                  <a:pt x="1523" y="1909"/>
                </a:lnTo>
                <a:lnTo>
                  <a:pt x="1523" y="1908"/>
                </a:lnTo>
                <a:lnTo>
                  <a:pt x="1523" y="1909"/>
                </a:lnTo>
                <a:lnTo>
                  <a:pt x="1524" y="1909"/>
                </a:lnTo>
                <a:lnTo>
                  <a:pt x="1524" y="1909"/>
                </a:lnTo>
                <a:lnTo>
                  <a:pt x="1524" y="1909"/>
                </a:lnTo>
                <a:lnTo>
                  <a:pt x="1524" y="1911"/>
                </a:lnTo>
                <a:lnTo>
                  <a:pt x="1524" y="1911"/>
                </a:lnTo>
                <a:lnTo>
                  <a:pt x="1524" y="1909"/>
                </a:lnTo>
                <a:lnTo>
                  <a:pt x="1525" y="1909"/>
                </a:lnTo>
                <a:lnTo>
                  <a:pt x="1525" y="1909"/>
                </a:lnTo>
                <a:lnTo>
                  <a:pt x="1527" y="1909"/>
                </a:lnTo>
                <a:lnTo>
                  <a:pt x="1524" y="1903"/>
                </a:lnTo>
                <a:lnTo>
                  <a:pt x="1524" y="1901"/>
                </a:lnTo>
                <a:lnTo>
                  <a:pt x="1525" y="1901"/>
                </a:lnTo>
                <a:lnTo>
                  <a:pt x="1524" y="1901"/>
                </a:lnTo>
                <a:lnTo>
                  <a:pt x="1524" y="1898"/>
                </a:lnTo>
                <a:lnTo>
                  <a:pt x="1524" y="1897"/>
                </a:lnTo>
                <a:lnTo>
                  <a:pt x="1524" y="1897"/>
                </a:lnTo>
                <a:lnTo>
                  <a:pt x="1524" y="1894"/>
                </a:lnTo>
                <a:lnTo>
                  <a:pt x="1523" y="1894"/>
                </a:lnTo>
                <a:lnTo>
                  <a:pt x="1523" y="1893"/>
                </a:lnTo>
                <a:lnTo>
                  <a:pt x="1523" y="1893"/>
                </a:lnTo>
                <a:lnTo>
                  <a:pt x="1523" y="1892"/>
                </a:lnTo>
                <a:lnTo>
                  <a:pt x="1523" y="1892"/>
                </a:lnTo>
                <a:lnTo>
                  <a:pt x="1523" y="1892"/>
                </a:lnTo>
                <a:lnTo>
                  <a:pt x="1521" y="1890"/>
                </a:lnTo>
                <a:lnTo>
                  <a:pt x="1521" y="1889"/>
                </a:lnTo>
                <a:lnTo>
                  <a:pt x="1521" y="1887"/>
                </a:lnTo>
                <a:lnTo>
                  <a:pt x="1520" y="1886"/>
                </a:lnTo>
                <a:lnTo>
                  <a:pt x="1520" y="1886"/>
                </a:lnTo>
                <a:lnTo>
                  <a:pt x="1520" y="1885"/>
                </a:lnTo>
                <a:lnTo>
                  <a:pt x="1520" y="1885"/>
                </a:lnTo>
                <a:lnTo>
                  <a:pt x="1518" y="1885"/>
                </a:lnTo>
                <a:lnTo>
                  <a:pt x="1518" y="1885"/>
                </a:lnTo>
                <a:lnTo>
                  <a:pt x="1518" y="1883"/>
                </a:lnTo>
                <a:lnTo>
                  <a:pt x="1517" y="1883"/>
                </a:lnTo>
                <a:lnTo>
                  <a:pt x="1516" y="1883"/>
                </a:lnTo>
                <a:lnTo>
                  <a:pt x="1516" y="1883"/>
                </a:lnTo>
                <a:lnTo>
                  <a:pt x="1514" y="1883"/>
                </a:lnTo>
                <a:lnTo>
                  <a:pt x="1514" y="1882"/>
                </a:lnTo>
                <a:lnTo>
                  <a:pt x="1513" y="1882"/>
                </a:lnTo>
                <a:lnTo>
                  <a:pt x="1513" y="1882"/>
                </a:lnTo>
                <a:lnTo>
                  <a:pt x="1510" y="1881"/>
                </a:lnTo>
                <a:lnTo>
                  <a:pt x="1510" y="1879"/>
                </a:lnTo>
                <a:lnTo>
                  <a:pt x="1510" y="1879"/>
                </a:lnTo>
                <a:lnTo>
                  <a:pt x="1509" y="1879"/>
                </a:lnTo>
                <a:lnTo>
                  <a:pt x="1507" y="1878"/>
                </a:lnTo>
                <a:lnTo>
                  <a:pt x="1507" y="1878"/>
                </a:lnTo>
                <a:lnTo>
                  <a:pt x="1507" y="1877"/>
                </a:lnTo>
                <a:lnTo>
                  <a:pt x="1506" y="1875"/>
                </a:lnTo>
                <a:lnTo>
                  <a:pt x="1505" y="1875"/>
                </a:lnTo>
                <a:lnTo>
                  <a:pt x="1505" y="1874"/>
                </a:lnTo>
                <a:lnTo>
                  <a:pt x="1503" y="1874"/>
                </a:lnTo>
                <a:lnTo>
                  <a:pt x="1503" y="1874"/>
                </a:lnTo>
                <a:lnTo>
                  <a:pt x="1502" y="1874"/>
                </a:lnTo>
                <a:lnTo>
                  <a:pt x="1502" y="1872"/>
                </a:lnTo>
                <a:lnTo>
                  <a:pt x="1502" y="1872"/>
                </a:lnTo>
                <a:lnTo>
                  <a:pt x="1502" y="1872"/>
                </a:lnTo>
                <a:lnTo>
                  <a:pt x="1501" y="1872"/>
                </a:lnTo>
                <a:lnTo>
                  <a:pt x="1501" y="1872"/>
                </a:lnTo>
                <a:lnTo>
                  <a:pt x="1499" y="1872"/>
                </a:lnTo>
                <a:lnTo>
                  <a:pt x="1499" y="1871"/>
                </a:lnTo>
                <a:lnTo>
                  <a:pt x="1499" y="1871"/>
                </a:lnTo>
                <a:lnTo>
                  <a:pt x="1499" y="1870"/>
                </a:lnTo>
                <a:lnTo>
                  <a:pt x="1499" y="1868"/>
                </a:lnTo>
                <a:lnTo>
                  <a:pt x="1499" y="1867"/>
                </a:lnTo>
                <a:lnTo>
                  <a:pt x="1499" y="1866"/>
                </a:lnTo>
                <a:lnTo>
                  <a:pt x="1498" y="1859"/>
                </a:lnTo>
                <a:lnTo>
                  <a:pt x="1498" y="1857"/>
                </a:lnTo>
                <a:lnTo>
                  <a:pt x="1498" y="1857"/>
                </a:lnTo>
                <a:lnTo>
                  <a:pt x="1498" y="1857"/>
                </a:lnTo>
                <a:lnTo>
                  <a:pt x="1498" y="1856"/>
                </a:lnTo>
                <a:lnTo>
                  <a:pt x="1499" y="1856"/>
                </a:lnTo>
                <a:lnTo>
                  <a:pt x="1499" y="1856"/>
                </a:lnTo>
                <a:lnTo>
                  <a:pt x="1499" y="1855"/>
                </a:lnTo>
                <a:lnTo>
                  <a:pt x="1499" y="1853"/>
                </a:lnTo>
                <a:lnTo>
                  <a:pt x="1498" y="1853"/>
                </a:lnTo>
                <a:lnTo>
                  <a:pt x="1497" y="1853"/>
                </a:lnTo>
                <a:lnTo>
                  <a:pt x="1494" y="1852"/>
                </a:lnTo>
                <a:lnTo>
                  <a:pt x="1495" y="1851"/>
                </a:lnTo>
                <a:lnTo>
                  <a:pt x="1495" y="1849"/>
                </a:lnTo>
                <a:lnTo>
                  <a:pt x="1495" y="1848"/>
                </a:lnTo>
                <a:lnTo>
                  <a:pt x="1495" y="1848"/>
                </a:lnTo>
                <a:lnTo>
                  <a:pt x="1495" y="1846"/>
                </a:lnTo>
                <a:lnTo>
                  <a:pt x="1495" y="1846"/>
                </a:lnTo>
                <a:lnTo>
                  <a:pt x="1495" y="1845"/>
                </a:lnTo>
                <a:lnTo>
                  <a:pt x="1495" y="1845"/>
                </a:lnTo>
                <a:lnTo>
                  <a:pt x="1495" y="1844"/>
                </a:lnTo>
                <a:lnTo>
                  <a:pt x="1495" y="1844"/>
                </a:lnTo>
                <a:lnTo>
                  <a:pt x="1494" y="1842"/>
                </a:lnTo>
                <a:lnTo>
                  <a:pt x="1494" y="1842"/>
                </a:lnTo>
                <a:lnTo>
                  <a:pt x="1495" y="1841"/>
                </a:lnTo>
                <a:lnTo>
                  <a:pt x="1497" y="1841"/>
                </a:lnTo>
                <a:lnTo>
                  <a:pt x="1497" y="1841"/>
                </a:lnTo>
                <a:lnTo>
                  <a:pt x="1497" y="1841"/>
                </a:lnTo>
                <a:lnTo>
                  <a:pt x="1498" y="1840"/>
                </a:lnTo>
                <a:lnTo>
                  <a:pt x="1498" y="1840"/>
                </a:lnTo>
                <a:lnTo>
                  <a:pt x="1498" y="1838"/>
                </a:lnTo>
                <a:lnTo>
                  <a:pt x="1498" y="1837"/>
                </a:lnTo>
                <a:lnTo>
                  <a:pt x="1495" y="1837"/>
                </a:lnTo>
                <a:lnTo>
                  <a:pt x="1495" y="1837"/>
                </a:lnTo>
                <a:lnTo>
                  <a:pt x="1495" y="1836"/>
                </a:lnTo>
                <a:lnTo>
                  <a:pt x="1495" y="1836"/>
                </a:lnTo>
                <a:lnTo>
                  <a:pt x="1494" y="1836"/>
                </a:lnTo>
                <a:lnTo>
                  <a:pt x="1494" y="1834"/>
                </a:lnTo>
                <a:lnTo>
                  <a:pt x="1494" y="1834"/>
                </a:lnTo>
                <a:lnTo>
                  <a:pt x="1494" y="1834"/>
                </a:lnTo>
                <a:lnTo>
                  <a:pt x="1494" y="1834"/>
                </a:lnTo>
                <a:lnTo>
                  <a:pt x="1492" y="1834"/>
                </a:lnTo>
                <a:lnTo>
                  <a:pt x="1492" y="1834"/>
                </a:lnTo>
                <a:lnTo>
                  <a:pt x="1492" y="1834"/>
                </a:lnTo>
                <a:lnTo>
                  <a:pt x="1491" y="1834"/>
                </a:lnTo>
                <a:lnTo>
                  <a:pt x="1491" y="1834"/>
                </a:lnTo>
                <a:lnTo>
                  <a:pt x="1491" y="1834"/>
                </a:lnTo>
                <a:lnTo>
                  <a:pt x="1491" y="1833"/>
                </a:lnTo>
                <a:lnTo>
                  <a:pt x="1490" y="1833"/>
                </a:lnTo>
                <a:lnTo>
                  <a:pt x="1490" y="1833"/>
                </a:lnTo>
                <a:lnTo>
                  <a:pt x="1488" y="1831"/>
                </a:lnTo>
                <a:lnTo>
                  <a:pt x="1488" y="1831"/>
                </a:lnTo>
                <a:lnTo>
                  <a:pt x="1487" y="1831"/>
                </a:lnTo>
                <a:lnTo>
                  <a:pt x="1487" y="1831"/>
                </a:lnTo>
                <a:lnTo>
                  <a:pt x="1486" y="1830"/>
                </a:lnTo>
                <a:lnTo>
                  <a:pt x="1484" y="1831"/>
                </a:lnTo>
                <a:lnTo>
                  <a:pt x="1484" y="1831"/>
                </a:lnTo>
                <a:lnTo>
                  <a:pt x="1483" y="1831"/>
                </a:lnTo>
                <a:lnTo>
                  <a:pt x="1483" y="1831"/>
                </a:lnTo>
                <a:lnTo>
                  <a:pt x="1483" y="1831"/>
                </a:lnTo>
                <a:lnTo>
                  <a:pt x="1481" y="1831"/>
                </a:lnTo>
                <a:lnTo>
                  <a:pt x="1481" y="1831"/>
                </a:lnTo>
                <a:lnTo>
                  <a:pt x="1480" y="1833"/>
                </a:lnTo>
                <a:lnTo>
                  <a:pt x="1480" y="1833"/>
                </a:lnTo>
                <a:lnTo>
                  <a:pt x="1480" y="1831"/>
                </a:lnTo>
                <a:lnTo>
                  <a:pt x="1477" y="1831"/>
                </a:lnTo>
                <a:lnTo>
                  <a:pt x="1476" y="1833"/>
                </a:lnTo>
                <a:lnTo>
                  <a:pt x="1473" y="1834"/>
                </a:lnTo>
                <a:lnTo>
                  <a:pt x="1472" y="1831"/>
                </a:lnTo>
                <a:lnTo>
                  <a:pt x="1472" y="1829"/>
                </a:lnTo>
                <a:lnTo>
                  <a:pt x="1471" y="1826"/>
                </a:lnTo>
                <a:lnTo>
                  <a:pt x="1471" y="1826"/>
                </a:lnTo>
                <a:lnTo>
                  <a:pt x="1469" y="1826"/>
                </a:lnTo>
                <a:lnTo>
                  <a:pt x="1469" y="1820"/>
                </a:lnTo>
                <a:lnTo>
                  <a:pt x="1468" y="1819"/>
                </a:lnTo>
                <a:lnTo>
                  <a:pt x="1468" y="1815"/>
                </a:lnTo>
                <a:lnTo>
                  <a:pt x="1468" y="1812"/>
                </a:lnTo>
                <a:lnTo>
                  <a:pt x="1466" y="1811"/>
                </a:lnTo>
                <a:lnTo>
                  <a:pt x="1466" y="1810"/>
                </a:lnTo>
                <a:lnTo>
                  <a:pt x="1464" y="1808"/>
                </a:lnTo>
                <a:lnTo>
                  <a:pt x="1457" y="1804"/>
                </a:lnTo>
                <a:lnTo>
                  <a:pt x="1445" y="1786"/>
                </a:lnTo>
                <a:lnTo>
                  <a:pt x="1438" y="1777"/>
                </a:lnTo>
                <a:lnTo>
                  <a:pt x="1435" y="1770"/>
                </a:lnTo>
                <a:lnTo>
                  <a:pt x="1435" y="1768"/>
                </a:lnTo>
                <a:lnTo>
                  <a:pt x="1435" y="1768"/>
                </a:lnTo>
                <a:lnTo>
                  <a:pt x="1435" y="1768"/>
                </a:lnTo>
                <a:lnTo>
                  <a:pt x="1435" y="1767"/>
                </a:lnTo>
                <a:lnTo>
                  <a:pt x="1435" y="1767"/>
                </a:lnTo>
                <a:lnTo>
                  <a:pt x="1435" y="1766"/>
                </a:lnTo>
                <a:lnTo>
                  <a:pt x="1434" y="1766"/>
                </a:lnTo>
                <a:lnTo>
                  <a:pt x="1434" y="1766"/>
                </a:lnTo>
                <a:lnTo>
                  <a:pt x="1434" y="1766"/>
                </a:lnTo>
                <a:lnTo>
                  <a:pt x="1434" y="1766"/>
                </a:lnTo>
                <a:lnTo>
                  <a:pt x="1434" y="1764"/>
                </a:lnTo>
                <a:lnTo>
                  <a:pt x="1434" y="1764"/>
                </a:lnTo>
                <a:lnTo>
                  <a:pt x="1434" y="1764"/>
                </a:lnTo>
                <a:lnTo>
                  <a:pt x="1431" y="1758"/>
                </a:lnTo>
                <a:lnTo>
                  <a:pt x="1429" y="1749"/>
                </a:lnTo>
                <a:lnTo>
                  <a:pt x="1428" y="1749"/>
                </a:lnTo>
                <a:lnTo>
                  <a:pt x="1428" y="1749"/>
                </a:lnTo>
                <a:lnTo>
                  <a:pt x="1429" y="1748"/>
                </a:lnTo>
                <a:lnTo>
                  <a:pt x="1429" y="1748"/>
                </a:lnTo>
                <a:lnTo>
                  <a:pt x="1429" y="1747"/>
                </a:lnTo>
                <a:lnTo>
                  <a:pt x="1429" y="1747"/>
                </a:lnTo>
                <a:lnTo>
                  <a:pt x="1429" y="1747"/>
                </a:lnTo>
                <a:lnTo>
                  <a:pt x="1429" y="1745"/>
                </a:lnTo>
                <a:lnTo>
                  <a:pt x="1431" y="1745"/>
                </a:lnTo>
                <a:lnTo>
                  <a:pt x="1431" y="1745"/>
                </a:lnTo>
                <a:lnTo>
                  <a:pt x="1431" y="1744"/>
                </a:lnTo>
                <a:lnTo>
                  <a:pt x="1431" y="1742"/>
                </a:lnTo>
                <a:lnTo>
                  <a:pt x="1431" y="1742"/>
                </a:lnTo>
                <a:lnTo>
                  <a:pt x="1431" y="1742"/>
                </a:lnTo>
                <a:lnTo>
                  <a:pt x="1431" y="1741"/>
                </a:lnTo>
                <a:lnTo>
                  <a:pt x="1431" y="1741"/>
                </a:lnTo>
                <a:lnTo>
                  <a:pt x="1431" y="1741"/>
                </a:lnTo>
                <a:lnTo>
                  <a:pt x="1431" y="1741"/>
                </a:lnTo>
                <a:lnTo>
                  <a:pt x="1429" y="1741"/>
                </a:lnTo>
                <a:lnTo>
                  <a:pt x="1429" y="1740"/>
                </a:lnTo>
                <a:lnTo>
                  <a:pt x="1429" y="1738"/>
                </a:lnTo>
                <a:lnTo>
                  <a:pt x="1429" y="1737"/>
                </a:lnTo>
                <a:lnTo>
                  <a:pt x="1429" y="1737"/>
                </a:lnTo>
                <a:lnTo>
                  <a:pt x="1429" y="1736"/>
                </a:lnTo>
                <a:lnTo>
                  <a:pt x="1429" y="1736"/>
                </a:lnTo>
                <a:lnTo>
                  <a:pt x="1429" y="1736"/>
                </a:lnTo>
                <a:lnTo>
                  <a:pt x="1429" y="1734"/>
                </a:lnTo>
                <a:lnTo>
                  <a:pt x="1429" y="1734"/>
                </a:lnTo>
                <a:lnTo>
                  <a:pt x="1429" y="1733"/>
                </a:lnTo>
                <a:lnTo>
                  <a:pt x="1429" y="1733"/>
                </a:lnTo>
                <a:lnTo>
                  <a:pt x="1429" y="1733"/>
                </a:lnTo>
                <a:lnTo>
                  <a:pt x="1428" y="1733"/>
                </a:lnTo>
                <a:lnTo>
                  <a:pt x="1428" y="1732"/>
                </a:lnTo>
                <a:lnTo>
                  <a:pt x="1428" y="1732"/>
                </a:lnTo>
                <a:lnTo>
                  <a:pt x="1428" y="1732"/>
                </a:lnTo>
                <a:lnTo>
                  <a:pt x="1428" y="1730"/>
                </a:lnTo>
                <a:lnTo>
                  <a:pt x="1428" y="1730"/>
                </a:lnTo>
                <a:lnTo>
                  <a:pt x="1428" y="1730"/>
                </a:lnTo>
                <a:lnTo>
                  <a:pt x="1428" y="1730"/>
                </a:lnTo>
                <a:lnTo>
                  <a:pt x="1427" y="1729"/>
                </a:lnTo>
                <a:lnTo>
                  <a:pt x="1427" y="1727"/>
                </a:lnTo>
                <a:lnTo>
                  <a:pt x="1427" y="1727"/>
                </a:lnTo>
                <a:lnTo>
                  <a:pt x="1428" y="1727"/>
                </a:lnTo>
                <a:lnTo>
                  <a:pt x="1428" y="1727"/>
                </a:lnTo>
                <a:lnTo>
                  <a:pt x="1428" y="1726"/>
                </a:lnTo>
                <a:lnTo>
                  <a:pt x="1428" y="1726"/>
                </a:lnTo>
                <a:lnTo>
                  <a:pt x="1427" y="1726"/>
                </a:lnTo>
                <a:lnTo>
                  <a:pt x="1427" y="1725"/>
                </a:lnTo>
                <a:lnTo>
                  <a:pt x="1427" y="1725"/>
                </a:lnTo>
                <a:lnTo>
                  <a:pt x="1424" y="1726"/>
                </a:lnTo>
                <a:lnTo>
                  <a:pt x="1419" y="1727"/>
                </a:lnTo>
                <a:lnTo>
                  <a:pt x="1417" y="1729"/>
                </a:lnTo>
                <a:lnTo>
                  <a:pt x="1412" y="1730"/>
                </a:lnTo>
                <a:lnTo>
                  <a:pt x="1406" y="1732"/>
                </a:lnTo>
                <a:lnTo>
                  <a:pt x="1405" y="1733"/>
                </a:lnTo>
                <a:lnTo>
                  <a:pt x="1399" y="1734"/>
                </a:lnTo>
                <a:lnTo>
                  <a:pt x="1397" y="1736"/>
                </a:lnTo>
                <a:lnTo>
                  <a:pt x="1395" y="1736"/>
                </a:lnTo>
                <a:lnTo>
                  <a:pt x="1393" y="1737"/>
                </a:lnTo>
                <a:lnTo>
                  <a:pt x="1391" y="1737"/>
                </a:lnTo>
                <a:lnTo>
                  <a:pt x="1388" y="1738"/>
                </a:lnTo>
                <a:lnTo>
                  <a:pt x="1386" y="1738"/>
                </a:lnTo>
                <a:lnTo>
                  <a:pt x="1384" y="1740"/>
                </a:lnTo>
                <a:lnTo>
                  <a:pt x="1383" y="1740"/>
                </a:lnTo>
                <a:lnTo>
                  <a:pt x="1382" y="1741"/>
                </a:lnTo>
                <a:lnTo>
                  <a:pt x="1377" y="1741"/>
                </a:lnTo>
                <a:lnTo>
                  <a:pt x="1375" y="1742"/>
                </a:lnTo>
                <a:lnTo>
                  <a:pt x="1373" y="1742"/>
                </a:lnTo>
                <a:lnTo>
                  <a:pt x="1373" y="1744"/>
                </a:lnTo>
                <a:lnTo>
                  <a:pt x="1373" y="1744"/>
                </a:lnTo>
                <a:lnTo>
                  <a:pt x="1373" y="1744"/>
                </a:lnTo>
                <a:lnTo>
                  <a:pt x="1373" y="1745"/>
                </a:lnTo>
                <a:lnTo>
                  <a:pt x="1373" y="1745"/>
                </a:lnTo>
                <a:lnTo>
                  <a:pt x="1373" y="1745"/>
                </a:lnTo>
                <a:lnTo>
                  <a:pt x="1373" y="1747"/>
                </a:lnTo>
                <a:lnTo>
                  <a:pt x="1373" y="1747"/>
                </a:lnTo>
                <a:lnTo>
                  <a:pt x="1373" y="1747"/>
                </a:lnTo>
                <a:lnTo>
                  <a:pt x="1373" y="1747"/>
                </a:lnTo>
                <a:lnTo>
                  <a:pt x="1373" y="1747"/>
                </a:lnTo>
                <a:lnTo>
                  <a:pt x="1373" y="1748"/>
                </a:lnTo>
                <a:lnTo>
                  <a:pt x="1373" y="1748"/>
                </a:lnTo>
                <a:lnTo>
                  <a:pt x="1372" y="1748"/>
                </a:lnTo>
                <a:lnTo>
                  <a:pt x="1372" y="1749"/>
                </a:lnTo>
                <a:lnTo>
                  <a:pt x="1372" y="1749"/>
                </a:lnTo>
                <a:lnTo>
                  <a:pt x="1372" y="1749"/>
                </a:lnTo>
                <a:lnTo>
                  <a:pt x="1372" y="1751"/>
                </a:lnTo>
                <a:lnTo>
                  <a:pt x="1372" y="1751"/>
                </a:lnTo>
                <a:lnTo>
                  <a:pt x="1372" y="1753"/>
                </a:lnTo>
                <a:lnTo>
                  <a:pt x="1372" y="1753"/>
                </a:lnTo>
                <a:lnTo>
                  <a:pt x="1371" y="1753"/>
                </a:lnTo>
                <a:lnTo>
                  <a:pt x="1371" y="1755"/>
                </a:lnTo>
                <a:lnTo>
                  <a:pt x="1372" y="1755"/>
                </a:lnTo>
                <a:lnTo>
                  <a:pt x="1372" y="1755"/>
                </a:lnTo>
                <a:lnTo>
                  <a:pt x="1372" y="1755"/>
                </a:lnTo>
                <a:lnTo>
                  <a:pt x="1372" y="1756"/>
                </a:lnTo>
                <a:lnTo>
                  <a:pt x="1372" y="1756"/>
                </a:lnTo>
                <a:lnTo>
                  <a:pt x="1372" y="1758"/>
                </a:lnTo>
                <a:lnTo>
                  <a:pt x="1371" y="1758"/>
                </a:lnTo>
                <a:lnTo>
                  <a:pt x="1371" y="1758"/>
                </a:lnTo>
                <a:lnTo>
                  <a:pt x="1372" y="1758"/>
                </a:lnTo>
                <a:lnTo>
                  <a:pt x="1372" y="1758"/>
                </a:lnTo>
                <a:lnTo>
                  <a:pt x="1372" y="1759"/>
                </a:lnTo>
                <a:lnTo>
                  <a:pt x="1371" y="1759"/>
                </a:lnTo>
                <a:lnTo>
                  <a:pt x="1371" y="1759"/>
                </a:lnTo>
                <a:lnTo>
                  <a:pt x="1371" y="1760"/>
                </a:lnTo>
                <a:lnTo>
                  <a:pt x="1372" y="1760"/>
                </a:lnTo>
                <a:lnTo>
                  <a:pt x="1371" y="1760"/>
                </a:lnTo>
                <a:lnTo>
                  <a:pt x="1371" y="1760"/>
                </a:lnTo>
                <a:lnTo>
                  <a:pt x="1372" y="1760"/>
                </a:lnTo>
                <a:lnTo>
                  <a:pt x="1372" y="1762"/>
                </a:lnTo>
                <a:lnTo>
                  <a:pt x="1371" y="1762"/>
                </a:lnTo>
                <a:lnTo>
                  <a:pt x="1371" y="1763"/>
                </a:lnTo>
                <a:lnTo>
                  <a:pt x="1372" y="1763"/>
                </a:lnTo>
                <a:lnTo>
                  <a:pt x="1372" y="1763"/>
                </a:lnTo>
                <a:lnTo>
                  <a:pt x="1372" y="1763"/>
                </a:lnTo>
                <a:lnTo>
                  <a:pt x="1372" y="1764"/>
                </a:lnTo>
                <a:lnTo>
                  <a:pt x="1371" y="1764"/>
                </a:lnTo>
                <a:lnTo>
                  <a:pt x="1372" y="1764"/>
                </a:lnTo>
                <a:lnTo>
                  <a:pt x="1372" y="1764"/>
                </a:lnTo>
                <a:lnTo>
                  <a:pt x="1371" y="1766"/>
                </a:lnTo>
                <a:lnTo>
                  <a:pt x="1372" y="1766"/>
                </a:lnTo>
                <a:lnTo>
                  <a:pt x="1372" y="1766"/>
                </a:lnTo>
                <a:lnTo>
                  <a:pt x="1371" y="1766"/>
                </a:lnTo>
                <a:lnTo>
                  <a:pt x="1371" y="1766"/>
                </a:lnTo>
                <a:lnTo>
                  <a:pt x="1372" y="1766"/>
                </a:lnTo>
                <a:lnTo>
                  <a:pt x="1372" y="1767"/>
                </a:lnTo>
                <a:lnTo>
                  <a:pt x="1372" y="1767"/>
                </a:lnTo>
                <a:lnTo>
                  <a:pt x="1372" y="1768"/>
                </a:lnTo>
                <a:lnTo>
                  <a:pt x="1372" y="1768"/>
                </a:lnTo>
                <a:lnTo>
                  <a:pt x="1372" y="1768"/>
                </a:lnTo>
                <a:lnTo>
                  <a:pt x="1372" y="1768"/>
                </a:lnTo>
                <a:lnTo>
                  <a:pt x="1372" y="1770"/>
                </a:lnTo>
                <a:lnTo>
                  <a:pt x="1372" y="1770"/>
                </a:lnTo>
                <a:lnTo>
                  <a:pt x="1372" y="1770"/>
                </a:lnTo>
                <a:lnTo>
                  <a:pt x="1372" y="1771"/>
                </a:lnTo>
                <a:lnTo>
                  <a:pt x="1372" y="1771"/>
                </a:lnTo>
                <a:lnTo>
                  <a:pt x="1372" y="1771"/>
                </a:lnTo>
                <a:lnTo>
                  <a:pt x="1372" y="1771"/>
                </a:lnTo>
                <a:lnTo>
                  <a:pt x="1373" y="1771"/>
                </a:lnTo>
                <a:lnTo>
                  <a:pt x="1373" y="1773"/>
                </a:lnTo>
                <a:lnTo>
                  <a:pt x="1373" y="1773"/>
                </a:lnTo>
                <a:lnTo>
                  <a:pt x="1376" y="1773"/>
                </a:lnTo>
                <a:lnTo>
                  <a:pt x="1377" y="1773"/>
                </a:lnTo>
                <a:lnTo>
                  <a:pt x="1379" y="1773"/>
                </a:lnTo>
                <a:lnTo>
                  <a:pt x="1380" y="1785"/>
                </a:lnTo>
                <a:lnTo>
                  <a:pt x="1380" y="1792"/>
                </a:lnTo>
                <a:lnTo>
                  <a:pt x="1379" y="1793"/>
                </a:lnTo>
                <a:lnTo>
                  <a:pt x="1377" y="1794"/>
                </a:lnTo>
                <a:lnTo>
                  <a:pt x="1376" y="1796"/>
                </a:lnTo>
                <a:lnTo>
                  <a:pt x="1376" y="1797"/>
                </a:lnTo>
                <a:lnTo>
                  <a:pt x="1375" y="1799"/>
                </a:lnTo>
                <a:lnTo>
                  <a:pt x="1373" y="1799"/>
                </a:lnTo>
                <a:lnTo>
                  <a:pt x="1373" y="1799"/>
                </a:lnTo>
                <a:lnTo>
                  <a:pt x="1373" y="1800"/>
                </a:lnTo>
                <a:lnTo>
                  <a:pt x="1373" y="1800"/>
                </a:lnTo>
                <a:lnTo>
                  <a:pt x="1372" y="1800"/>
                </a:lnTo>
                <a:lnTo>
                  <a:pt x="1372" y="1801"/>
                </a:lnTo>
                <a:lnTo>
                  <a:pt x="1372" y="1801"/>
                </a:lnTo>
                <a:lnTo>
                  <a:pt x="1372" y="1801"/>
                </a:lnTo>
                <a:lnTo>
                  <a:pt x="1371" y="1801"/>
                </a:lnTo>
                <a:lnTo>
                  <a:pt x="1371" y="1801"/>
                </a:lnTo>
                <a:lnTo>
                  <a:pt x="1368" y="1801"/>
                </a:lnTo>
                <a:lnTo>
                  <a:pt x="1368" y="1801"/>
                </a:lnTo>
                <a:lnTo>
                  <a:pt x="1367" y="1801"/>
                </a:lnTo>
                <a:lnTo>
                  <a:pt x="1361" y="1801"/>
                </a:lnTo>
                <a:lnTo>
                  <a:pt x="1361" y="1801"/>
                </a:lnTo>
                <a:lnTo>
                  <a:pt x="1361" y="1803"/>
                </a:lnTo>
                <a:lnTo>
                  <a:pt x="1361" y="1803"/>
                </a:lnTo>
                <a:lnTo>
                  <a:pt x="1361" y="1803"/>
                </a:lnTo>
                <a:lnTo>
                  <a:pt x="1360" y="1803"/>
                </a:lnTo>
                <a:lnTo>
                  <a:pt x="1360" y="1804"/>
                </a:lnTo>
                <a:lnTo>
                  <a:pt x="1360" y="1804"/>
                </a:lnTo>
                <a:lnTo>
                  <a:pt x="1360" y="1804"/>
                </a:lnTo>
                <a:lnTo>
                  <a:pt x="1360" y="1804"/>
                </a:lnTo>
                <a:lnTo>
                  <a:pt x="1360" y="1804"/>
                </a:lnTo>
                <a:lnTo>
                  <a:pt x="1360" y="1804"/>
                </a:lnTo>
                <a:lnTo>
                  <a:pt x="1360" y="1805"/>
                </a:lnTo>
                <a:lnTo>
                  <a:pt x="1360" y="1805"/>
                </a:lnTo>
                <a:lnTo>
                  <a:pt x="1360" y="1805"/>
                </a:lnTo>
                <a:lnTo>
                  <a:pt x="1360" y="1807"/>
                </a:lnTo>
                <a:lnTo>
                  <a:pt x="1358" y="1807"/>
                </a:lnTo>
                <a:lnTo>
                  <a:pt x="1358" y="1807"/>
                </a:lnTo>
                <a:lnTo>
                  <a:pt x="1358" y="1807"/>
                </a:lnTo>
                <a:lnTo>
                  <a:pt x="1358" y="1807"/>
                </a:lnTo>
                <a:lnTo>
                  <a:pt x="1358" y="1808"/>
                </a:lnTo>
                <a:lnTo>
                  <a:pt x="1358" y="1808"/>
                </a:lnTo>
                <a:lnTo>
                  <a:pt x="1358" y="1808"/>
                </a:lnTo>
                <a:lnTo>
                  <a:pt x="1358" y="1810"/>
                </a:lnTo>
                <a:lnTo>
                  <a:pt x="1358" y="1810"/>
                </a:lnTo>
                <a:lnTo>
                  <a:pt x="1360" y="1810"/>
                </a:lnTo>
                <a:lnTo>
                  <a:pt x="1360" y="1810"/>
                </a:lnTo>
                <a:lnTo>
                  <a:pt x="1360" y="1810"/>
                </a:lnTo>
                <a:lnTo>
                  <a:pt x="1360" y="1811"/>
                </a:lnTo>
                <a:lnTo>
                  <a:pt x="1360" y="1811"/>
                </a:lnTo>
                <a:lnTo>
                  <a:pt x="1360" y="1812"/>
                </a:lnTo>
                <a:lnTo>
                  <a:pt x="1360" y="1812"/>
                </a:lnTo>
                <a:lnTo>
                  <a:pt x="1360" y="1812"/>
                </a:lnTo>
                <a:lnTo>
                  <a:pt x="1360" y="1814"/>
                </a:lnTo>
                <a:lnTo>
                  <a:pt x="1360" y="1814"/>
                </a:lnTo>
                <a:lnTo>
                  <a:pt x="1360" y="1815"/>
                </a:lnTo>
                <a:lnTo>
                  <a:pt x="1358" y="1815"/>
                </a:lnTo>
                <a:lnTo>
                  <a:pt x="1358" y="1815"/>
                </a:lnTo>
                <a:lnTo>
                  <a:pt x="1358" y="1816"/>
                </a:lnTo>
                <a:lnTo>
                  <a:pt x="1358" y="1816"/>
                </a:lnTo>
                <a:lnTo>
                  <a:pt x="1358" y="1816"/>
                </a:lnTo>
                <a:lnTo>
                  <a:pt x="1358" y="1818"/>
                </a:lnTo>
                <a:lnTo>
                  <a:pt x="1358" y="1818"/>
                </a:lnTo>
                <a:lnTo>
                  <a:pt x="1358" y="1818"/>
                </a:lnTo>
                <a:lnTo>
                  <a:pt x="1358" y="1818"/>
                </a:lnTo>
                <a:lnTo>
                  <a:pt x="1358" y="1819"/>
                </a:lnTo>
                <a:lnTo>
                  <a:pt x="1358" y="1819"/>
                </a:lnTo>
                <a:lnTo>
                  <a:pt x="1358" y="1819"/>
                </a:lnTo>
                <a:lnTo>
                  <a:pt x="1358" y="1819"/>
                </a:lnTo>
                <a:lnTo>
                  <a:pt x="1358" y="1820"/>
                </a:lnTo>
                <a:lnTo>
                  <a:pt x="1358" y="1820"/>
                </a:lnTo>
                <a:lnTo>
                  <a:pt x="1358" y="1820"/>
                </a:lnTo>
                <a:lnTo>
                  <a:pt x="1358" y="1820"/>
                </a:lnTo>
                <a:lnTo>
                  <a:pt x="1357" y="1820"/>
                </a:lnTo>
                <a:lnTo>
                  <a:pt x="1357" y="1822"/>
                </a:lnTo>
                <a:lnTo>
                  <a:pt x="1357" y="1822"/>
                </a:lnTo>
                <a:lnTo>
                  <a:pt x="1357" y="1822"/>
                </a:lnTo>
                <a:lnTo>
                  <a:pt x="1357" y="1822"/>
                </a:lnTo>
                <a:lnTo>
                  <a:pt x="1357" y="1822"/>
                </a:lnTo>
                <a:lnTo>
                  <a:pt x="1357" y="1823"/>
                </a:lnTo>
                <a:lnTo>
                  <a:pt x="1357" y="1823"/>
                </a:lnTo>
                <a:lnTo>
                  <a:pt x="1357" y="1823"/>
                </a:lnTo>
                <a:lnTo>
                  <a:pt x="1356" y="1823"/>
                </a:lnTo>
                <a:lnTo>
                  <a:pt x="1356" y="1823"/>
                </a:lnTo>
                <a:lnTo>
                  <a:pt x="1356" y="1823"/>
                </a:lnTo>
                <a:lnTo>
                  <a:pt x="1356" y="1825"/>
                </a:lnTo>
                <a:lnTo>
                  <a:pt x="1354" y="1825"/>
                </a:lnTo>
                <a:lnTo>
                  <a:pt x="1354" y="1825"/>
                </a:lnTo>
                <a:lnTo>
                  <a:pt x="1354" y="1826"/>
                </a:lnTo>
                <a:lnTo>
                  <a:pt x="1354" y="1826"/>
                </a:lnTo>
                <a:lnTo>
                  <a:pt x="1354" y="1826"/>
                </a:lnTo>
                <a:lnTo>
                  <a:pt x="1349" y="1825"/>
                </a:lnTo>
                <a:lnTo>
                  <a:pt x="1341" y="1822"/>
                </a:lnTo>
                <a:lnTo>
                  <a:pt x="1341" y="1822"/>
                </a:lnTo>
                <a:lnTo>
                  <a:pt x="1338" y="1822"/>
                </a:lnTo>
                <a:lnTo>
                  <a:pt x="1338" y="1820"/>
                </a:lnTo>
                <a:lnTo>
                  <a:pt x="1338" y="1820"/>
                </a:lnTo>
                <a:lnTo>
                  <a:pt x="1336" y="1820"/>
                </a:lnTo>
                <a:lnTo>
                  <a:pt x="1335" y="1820"/>
                </a:lnTo>
                <a:lnTo>
                  <a:pt x="1334" y="1820"/>
                </a:lnTo>
                <a:lnTo>
                  <a:pt x="1332" y="1820"/>
                </a:lnTo>
                <a:lnTo>
                  <a:pt x="1332" y="1820"/>
                </a:lnTo>
                <a:lnTo>
                  <a:pt x="1330" y="1819"/>
                </a:lnTo>
                <a:lnTo>
                  <a:pt x="1330" y="1819"/>
                </a:lnTo>
                <a:lnTo>
                  <a:pt x="1330" y="1819"/>
                </a:lnTo>
                <a:lnTo>
                  <a:pt x="1328" y="1819"/>
                </a:lnTo>
                <a:lnTo>
                  <a:pt x="1328" y="1819"/>
                </a:lnTo>
                <a:lnTo>
                  <a:pt x="1327" y="1818"/>
                </a:lnTo>
                <a:lnTo>
                  <a:pt x="1325" y="1818"/>
                </a:lnTo>
                <a:lnTo>
                  <a:pt x="1324" y="1818"/>
                </a:lnTo>
                <a:lnTo>
                  <a:pt x="1321" y="1816"/>
                </a:lnTo>
                <a:lnTo>
                  <a:pt x="1319" y="1815"/>
                </a:lnTo>
                <a:lnTo>
                  <a:pt x="1319" y="1815"/>
                </a:lnTo>
                <a:lnTo>
                  <a:pt x="1316" y="1814"/>
                </a:lnTo>
                <a:lnTo>
                  <a:pt x="1316" y="1814"/>
                </a:lnTo>
                <a:lnTo>
                  <a:pt x="1313" y="1812"/>
                </a:lnTo>
                <a:lnTo>
                  <a:pt x="1312" y="1812"/>
                </a:lnTo>
                <a:lnTo>
                  <a:pt x="1309" y="1814"/>
                </a:lnTo>
                <a:lnTo>
                  <a:pt x="1305" y="1814"/>
                </a:lnTo>
                <a:lnTo>
                  <a:pt x="1302" y="1814"/>
                </a:lnTo>
                <a:lnTo>
                  <a:pt x="1302" y="1814"/>
                </a:lnTo>
                <a:lnTo>
                  <a:pt x="1302" y="1815"/>
                </a:lnTo>
                <a:lnTo>
                  <a:pt x="1302" y="1815"/>
                </a:lnTo>
                <a:lnTo>
                  <a:pt x="1302" y="1816"/>
                </a:lnTo>
                <a:lnTo>
                  <a:pt x="1302" y="1818"/>
                </a:lnTo>
                <a:lnTo>
                  <a:pt x="1302" y="1818"/>
                </a:lnTo>
                <a:lnTo>
                  <a:pt x="1301" y="1819"/>
                </a:lnTo>
                <a:lnTo>
                  <a:pt x="1301" y="1819"/>
                </a:lnTo>
                <a:lnTo>
                  <a:pt x="1299" y="1819"/>
                </a:lnTo>
                <a:lnTo>
                  <a:pt x="1299" y="1820"/>
                </a:lnTo>
                <a:lnTo>
                  <a:pt x="1299" y="1820"/>
                </a:lnTo>
                <a:lnTo>
                  <a:pt x="1298" y="1820"/>
                </a:lnTo>
                <a:lnTo>
                  <a:pt x="1297" y="1822"/>
                </a:lnTo>
                <a:lnTo>
                  <a:pt x="1297" y="1822"/>
                </a:lnTo>
                <a:lnTo>
                  <a:pt x="1295" y="1823"/>
                </a:lnTo>
                <a:lnTo>
                  <a:pt x="1294" y="1823"/>
                </a:lnTo>
                <a:lnTo>
                  <a:pt x="1294" y="1823"/>
                </a:lnTo>
                <a:lnTo>
                  <a:pt x="1294" y="1823"/>
                </a:lnTo>
                <a:lnTo>
                  <a:pt x="1294" y="1823"/>
                </a:lnTo>
                <a:lnTo>
                  <a:pt x="1294" y="1823"/>
                </a:lnTo>
                <a:lnTo>
                  <a:pt x="1293" y="1823"/>
                </a:lnTo>
                <a:lnTo>
                  <a:pt x="1293" y="1823"/>
                </a:lnTo>
                <a:lnTo>
                  <a:pt x="1293" y="1823"/>
                </a:lnTo>
                <a:lnTo>
                  <a:pt x="1293" y="1823"/>
                </a:lnTo>
                <a:lnTo>
                  <a:pt x="1291" y="1823"/>
                </a:lnTo>
                <a:lnTo>
                  <a:pt x="1291" y="1822"/>
                </a:lnTo>
                <a:lnTo>
                  <a:pt x="1293" y="1823"/>
                </a:lnTo>
                <a:lnTo>
                  <a:pt x="1293" y="1823"/>
                </a:lnTo>
                <a:lnTo>
                  <a:pt x="1294" y="1823"/>
                </a:lnTo>
                <a:lnTo>
                  <a:pt x="1294" y="1823"/>
                </a:lnTo>
                <a:lnTo>
                  <a:pt x="1294" y="1823"/>
                </a:lnTo>
                <a:lnTo>
                  <a:pt x="1294" y="1822"/>
                </a:lnTo>
                <a:lnTo>
                  <a:pt x="1294" y="1822"/>
                </a:lnTo>
                <a:lnTo>
                  <a:pt x="1294" y="1822"/>
                </a:lnTo>
                <a:lnTo>
                  <a:pt x="1294" y="1820"/>
                </a:lnTo>
                <a:lnTo>
                  <a:pt x="1295" y="1820"/>
                </a:lnTo>
                <a:lnTo>
                  <a:pt x="1295" y="1820"/>
                </a:lnTo>
                <a:lnTo>
                  <a:pt x="1297" y="1820"/>
                </a:lnTo>
                <a:lnTo>
                  <a:pt x="1297" y="1820"/>
                </a:lnTo>
                <a:lnTo>
                  <a:pt x="1297" y="1820"/>
                </a:lnTo>
                <a:lnTo>
                  <a:pt x="1297" y="1820"/>
                </a:lnTo>
                <a:lnTo>
                  <a:pt x="1297" y="1820"/>
                </a:lnTo>
                <a:lnTo>
                  <a:pt x="1297" y="1819"/>
                </a:lnTo>
                <a:lnTo>
                  <a:pt x="1298" y="1819"/>
                </a:lnTo>
                <a:lnTo>
                  <a:pt x="1298" y="1819"/>
                </a:lnTo>
                <a:lnTo>
                  <a:pt x="1297" y="1819"/>
                </a:lnTo>
                <a:lnTo>
                  <a:pt x="1297" y="1818"/>
                </a:lnTo>
                <a:lnTo>
                  <a:pt x="1297" y="1818"/>
                </a:lnTo>
                <a:lnTo>
                  <a:pt x="1297" y="1818"/>
                </a:lnTo>
                <a:lnTo>
                  <a:pt x="1297" y="1818"/>
                </a:lnTo>
                <a:lnTo>
                  <a:pt x="1298" y="1818"/>
                </a:lnTo>
                <a:lnTo>
                  <a:pt x="1298" y="1816"/>
                </a:lnTo>
                <a:lnTo>
                  <a:pt x="1299" y="1816"/>
                </a:lnTo>
                <a:lnTo>
                  <a:pt x="1299" y="1815"/>
                </a:lnTo>
                <a:lnTo>
                  <a:pt x="1299" y="1815"/>
                </a:lnTo>
                <a:lnTo>
                  <a:pt x="1299" y="1815"/>
                </a:lnTo>
                <a:lnTo>
                  <a:pt x="1299" y="1815"/>
                </a:lnTo>
                <a:lnTo>
                  <a:pt x="1299" y="1815"/>
                </a:lnTo>
                <a:lnTo>
                  <a:pt x="1299" y="1815"/>
                </a:lnTo>
                <a:lnTo>
                  <a:pt x="1299" y="1815"/>
                </a:lnTo>
                <a:lnTo>
                  <a:pt x="1299" y="1814"/>
                </a:lnTo>
                <a:lnTo>
                  <a:pt x="1299" y="1814"/>
                </a:lnTo>
                <a:lnTo>
                  <a:pt x="1299" y="1814"/>
                </a:lnTo>
                <a:lnTo>
                  <a:pt x="1299" y="1812"/>
                </a:lnTo>
                <a:lnTo>
                  <a:pt x="1299" y="1812"/>
                </a:lnTo>
                <a:lnTo>
                  <a:pt x="1299" y="1812"/>
                </a:lnTo>
                <a:lnTo>
                  <a:pt x="1299" y="1812"/>
                </a:lnTo>
                <a:lnTo>
                  <a:pt x="1299" y="1812"/>
                </a:lnTo>
                <a:lnTo>
                  <a:pt x="1301" y="1812"/>
                </a:lnTo>
                <a:lnTo>
                  <a:pt x="1301" y="1811"/>
                </a:lnTo>
                <a:lnTo>
                  <a:pt x="1301" y="1811"/>
                </a:lnTo>
                <a:lnTo>
                  <a:pt x="1299" y="1811"/>
                </a:lnTo>
                <a:lnTo>
                  <a:pt x="1299" y="1810"/>
                </a:lnTo>
                <a:lnTo>
                  <a:pt x="1299" y="1810"/>
                </a:lnTo>
                <a:lnTo>
                  <a:pt x="1299" y="1810"/>
                </a:lnTo>
                <a:lnTo>
                  <a:pt x="1299" y="1808"/>
                </a:lnTo>
                <a:lnTo>
                  <a:pt x="1299" y="1808"/>
                </a:lnTo>
                <a:lnTo>
                  <a:pt x="1299" y="1807"/>
                </a:lnTo>
                <a:lnTo>
                  <a:pt x="1299" y="1807"/>
                </a:lnTo>
                <a:lnTo>
                  <a:pt x="1299" y="1807"/>
                </a:lnTo>
                <a:lnTo>
                  <a:pt x="1299" y="1807"/>
                </a:lnTo>
                <a:lnTo>
                  <a:pt x="1299" y="1807"/>
                </a:lnTo>
                <a:lnTo>
                  <a:pt x="1299" y="1807"/>
                </a:lnTo>
                <a:lnTo>
                  <a:pt x="1299" y="1805"/>
                </a:lnTo>
                <a:lnTo>
                  <a:pt x="1299" y="1805"/>
                </a:lnTo>
                <a:lnTo>
                  <a:pt x="1299" y="1804"/>
                </a:lnTo>
                <a:lnTo>
                  <a:pt x="1299" y="1804"/>
                </a:lnTo>
                <a:lnTo>
                  <a:pt x="1299" y="1804"/>
                </a:lnTo>
                <a:lnTo>
                  <a:pt x="1299" y="1804"/>
                </a:lnTo>
                <a:lnTo>
                  <a:pt x="1299" y="1803"/>
                </a:lnTo>
                <a:lnTo>
                  <a:pt x="1299" y="1803"/>
                </a:lnTo>
                <a:lnTo>
                  <a:pt x="1299" y="1801"/>
                </a:lnTo>
                <a:lnTo>
                  <a:pt x="1299" y="1801"/>
                </a:lnTo>
                <a:lnTo>
                  <a:pt x="1299" y="1801"/>
                </a:lnTo>
                <a:lnTo>
                  <a:pt x="1299" y="1800"/>
                </a:lnTo>
                <a:lnTo>
                  <a:pt x="1299" y="1800"/>
                </a:lnTo>
                <a:lnTo>
                  <a:pt x="1299" y="1799"/>
                </a:lnTo>
                <a:lnTo>
                  <a:pt x="1299" y="1799"/>
                </a:lnTo>
                <a:lnTo>
                  <a:pt x="1299" y="1799"/>
                </a:lnTo>
                <a:lnTo>
                  <a:pt x="1299" y="1799"/>
                </a:lnTo>
                <a:lnTo>
                  <a:pt x="1299" y="1797"/>
                </a:lnTo>
                <a:lnTo>
                  <a:pt x="1299" y="1797"/>
                </a:lnTo>
                <a:lnTo>
                  <a:pt x="1299" y="1797"/>
                </a:lnTo>
                <a:lnTo>
                  <a:pt x="1299" y="1796"/>
                </a:lnTo>
                <a:lnTo>
                  <a:pt x="1299" y="1796"/>
                </a:lnTo>
                <a:lnTo>
                  <a:pt x="1299" y="1796"/>
                </a:lnTo>
                <a:lnTo>
                  <a:pt x="1299" y="1794"/>
                </a:lnTo>
                <a:lnTo>
                  <a:pt x="1299" y="1794"/>
                </a:lnTo>
                <a:lnTo>
                  <a:pt x="1299" y="1793"/>
                </a:lnTo>
                <a:lnTo>
                  <a:pt x="1299" y="1793"/>
                </a:lnTo>
                <a:lnTo>
                  <a:pt x="1299" y="1793"/>
                </a:lnTo>
                <a:lnTo>
                  <a:pt x="1299" y="1792"/>
                </a:lnTo>
                <a:lnTo>
                  <a:pt x="1299" y="1792"/>
                </a:lnTo>
                <a:lnTo>
                  <a:pt x="1299" y="1790"/>
                </a:lnTo>
                <a:lnTo>
                  <a:pt x="1299" y="1790"/>
                </a:lnTo>
                <a:lnTo>
                  <a:pt x="1298" y="1790"/>
                </a:lnTo>
                <a:lnTo>
                  <a:pt x="1298" y="1790"/>
                </a:lnTo>
                <a:lnTo>
                  <a:pt x="1298" y="1790"/>
                </a:lnTo>
                <a:lnTo>
                  <a:pt x="1297" y="1790"/>
                </a:lnTo>
                <a:lnTo>
                  <a:pt x="1297" y="1790"/>
                </a:lnTo>
                <a:lnTo>
                  <a:pt x="1297" y="1790"/>
                </a:lnTo>
                <a:lnTo>
                  <a:pt x="1295" y="1790"/>
                </a:lnTo>
                <a:lnTo>
                  <a:pt x="1295" y="1789"/>
                </a:lnTo>
                <a:lnTo>
                  <a:pt x="1295" y="1789"/>
                </a:lnTo>
                <a:lnTo>
                  <a:pt x="1295" y="1788"/>
                </a:lnTo>
                <a:lnTo>
                  <a:pt x="1295" y="1788"/>
                </a:lnTo>
                <a:lnTo>
                  <a:pt x="1295" y="1788"/>
                </a:lnTo>
                <a:lnTo>
                  <a:pt x="1294" y="1788"/>
                </a:lnTo>
                <a:lnTo>
                  <a:pt x="1294" y="1788"/>
                </a:lnTo>
                <a:lnTo>
                  <a:pt x="1294" y="1788"/>
                </a:lnTo>
                <a:lnTo>
                  <a:pt x="1294" y="1786"/>
                </a:lnTo>
                <a:lnTo>
                  <a:pt x="1294" y="1786"/>
                </a:lnTo>
                <a:lnTo>
                  <a:pt x="1294" y="1785"/>
                </a:lnTo>
                <a:lnTo>
                  <a:pt x="1294" y="1785"/>
                </a:lnTo>
                <a:lnTo>
                  <a:pt x="1294" y="1785"/>
                </a:lnTo>
                <a:lnTo>
                  <a:pt x="1294" y="1784"/>
                </a:lnTo>
                <a:lnTo>
                  <a:pt x="1294" y="1784"/>
                </a:lnTo>
                <a:lnTo>
                  <a:pt x="1294" y="1782"/>
                </a:lnTo>
                <a:lnTo>
                  <a:pt x="1294" y="1782"/>
                </a:lnTo>
                <a:lnTo>
                  <a:pt x="1294" y="1782"/>
                </a:lnTo>
                <a:lnTo>
                  <a:pt x="1294" y="1782"/>
                </a:lnTo>
                <a:lnTo>
                  <a:pt x="1294" y="1781"/>
                </a:lnTo>
                <a:lnTo>
                  <a:pt x="1294" y="1781"/>
                </a:lnTo>
                <a:lnTo>
                  <a:pt x="1294" y="1781"/>
                </a:lnTo>
                <a:lnTo>
                  <a:pt x="1293" y="1781"/>
                </a:lnTo>
                <a:lnTo>
                  <a:pt x="1293" y="1781"/>
                </a:lnTo>
                <a:lnTo>
                  <a:pt x="1291" y="1781"/>
                </a:lnTo>
                <a:lnTo>
                  <a:pt x="1291" y="1779"/>
                </a:lnTo>
                <a:lnTo>
                  <a:pt x="1291" y="1779"/>
                </a:lnTo>
                <a:lnTo>
                  <a:pt x="1291" y="1779"/>
                </a:lnTo>
                <a:lnTo>
                  <a:pt x="1290" y="1779"/>
                </a:lnTo>
                <a:lnTo>
                  <a:pt x="1290" y="1778"/>
                </a:lnTo>
                <a:lnTo>
                  <a:pt x="1291" y="1778"/>
                </a:lnTo>
                <a:lnTo>
                  <a:pt x="1291" y="1777"/>
                </a:lnTo>
                <a:lnTo>
                  <a:pt x="1291" y="1777"/>
                </a:lnTo>
                <a:lnTo>
                  <a:pt x="1290" y="1777"/>
                </a:lnTo>
                <a:lnTo>
                  <a:pt x="1290" y="1775"/>
                </a:lnTo>
                <a:lnTo>
                  <a:pt x="1290" y="1775"/>
                </a:lnTo>
                <a:lnTo>
                  <a:pt x="1290" y="1774"/>
                </a:lnTo>
                <a:lnTo>
                  <a:pt x="1290" y="1774"/>
                </a:lnTo>
                <a:lnTo>
                  <a:pt x="1290" y="1774"/>
                </a:lnTo>
                <a:lnTo>
                  <a:pt x="1290" y="1773"/>
                </a:lnTo>
                <a:lnTo>
                  <a:pt x="1289" y="1773"/>
                </a:lnTo>
                <a:lnTo>
                  <a:pt x="1289" y="1771"/>
                </a:lnTo>
                <a:lnTo>
                  <a:pt x="1289" y="1771"/>
                </a:lnTo>
                <a:lnTo>
                  <a:pt x="1287" y="1771"/>
                </a:lnTo>
                <a:lnTo>
                  <a:pt x="1287" y="1771"/>
                </a:lnTo>
                <a:lnTo>
                  <a:pt x="1286" y="1770"/>
                </a:lnTo>
                <a:lnTo>
                  <a:pt x="1286" y="1770"/>
                </a:lnTo>
                <a:lnTo>
                  <a:pt x="1284" y="1770"/>
                </a:lnTo>
                <a:lnTo>
                  <a:pt x="1284" y="1768"/>
                </a:lnTo>
                <a:lnTo>
                  <a:pt x="1284" y="1768"/>
                </a:lnTo>
                <a:lnTo>
                  <a:pt x="1284" y="1768"/>
                </a:lnTo>
                <a:lnTo>
                  <a:pt x="1284" y="1768"/>
                </a:lnTo>
                <a:lnTo>
                  <a:pt x="1283" y="1767"/>
                </a:lnTo>
                <a:lnTo>
                  <a:pt x="1283" y="1766"/>
                </a:lnTo>
                <a:lnTo>
                  <a:pt x="1283" y="1764"/>
                </a:lnTo>
                <a:lnTo>
                  <a:pt x="1283" y="1763"/>
                </a:lnTo>
                <a:lnTo>
                  <a:pt x="1283" y="1762"/>
                </a:lnTo>
                <a:lnTo>
                  <a:pt x="1283" y="1760"/>
                </a:lnTo>
                <a:lnTo>
                  <a:pt x="1283" y="1760"/>
                </a:lnTo>
                <a:lnTo>
                  <a:pt x="1283" y="1760"/>
                </a:lnTo>
                <a:lnTo>
                  <a:pt x="1283" y="1759"/>
                </a:lnTo>
                <a:lnTo>
                  <a:pt x="1283" y="1759"/>
                </a:lnTo>
                <a:lnTo>
                  <a:pt x="1283" y="1758"/>
                </a:lnTo>
                <a:lnTo>
                  <a:pt x="1283" y="1758"/>
                </a:lnTo>
                <a:lnTo>
                  <a:pt x="1283" y="1758"/>
                </a:lnTo>
                <a:lnTo>
                  <a:pt x="1283" y="1756"/>
                </a:lnTo>
                <a:lnTo>
                  <a:pt x="1283" y="1756"/>
                </a:lnTo>
                <a:lnTo>
                  <a:pt x="1283" y="1755"/>
                </a:lnTo>
                <a:lnTo>
                  <a:pt x="1283" y="1755"/>
                </a:lnTo>
                <a:lnTo>
                  <a:pt x="1283" y="1755"/>
                </a:lnTo>
                <a:lnTo>
                  <a:pt x="1283" y="1753"/>
                </a:lnTo>
                <a:lnTo>
                  <a:pt x="1283" y="1753"/>
                </a:lnTo>
                <a:lnTo>
                  <a:pt x="1283" y="1752"/>
                </a:lnTo>
                <a:lnTo>
                  <a:pt x="1283" y="1752"/>
                </a:lnTo>
                <a:lnTo>
                  <a:pt x="1283" y="1752"/>
                </a:lnTo>
                <a:lnTo>
                  <a:pt x="1283" y="1751"/>
                </a:lnTo>
                <a:lnTo>
                  <a:pt x="1283" y="1751"/>
                </a:lnTo>
                <a:lnTo>
                  <a:pt x="1284" y="1749"/>
                </a:lnTo>
                <a:lnTo>
                  <a:pt x="1284" y="1749"/>
                </a:lnTo>
                <a:lnTo>
                  <a:pt x="1286" y="1749"/>
                </a:lnTo>
                <a:lnTo>
                  <a:pt x="1286" y="1748"/>
                </a:lnTo>
                <a:lnTo>
                  <a:pt x="1286" y="1748"/>
                </a:lnTo>
                <a:lnTo>
                  <a:pt x="1286" y="1747"/>
                </a:lnTo>
                <a:lnTo>
                  <a:pt x="1286" y="1747"/>
                </a:lnTo>
                <a:lnTo>
                  <a:pt x="1286" y="1747"/>
                </a:lnTo>
                <a:lnTo>
                  <a:pt x="1286" y="1745"/>
                </a:lnTo>
                <a:lnTo>
                  <a:pt x="1286" y="1745"/>
                </a:lnTo>
                <a:lnTo>
                  <a:pt x="1286" y="1745"/>
                </a:lnTo>
                <a:lnTo>
                  <a:pt x="1286" y="1744"/>
                </a:lnTo>
                <a:lnTo>
                  <a:pt x="1286" y="1744"/>
                </a:lnTo>
                <a:lnTo>
                  <a:pt x="1286" y="1742"/>
                </a:lnTo>
                <a:lnTo>
                  <a:pt x="1286" y="1742"/>
                </a:lnTo>
                <a:lnTo>
                  <a:pt x="1287" y="1741"/>
                </a:lnTo>
                <a:lnTo>
                  <a:pt x="1287" y="1741"/>
                </a:lnTo>
                <a:lnTo>
                  <a:pt x="1287" y="1741"/>
                </a:lnTo>
                <a:lnTo>
                  <a:pt x="1287" y="1740"/>
                </a:lnTo>
                <a:lnTo>
                  <a:pt x="1286" y="1740"/>
                </a:lnTo>
                <a:lnTo>
                  <a:pt x="1286" y="1738"/>
                </a:lnTo>
                <a:lnTo>
                  <a:pt x="1286" y="1738"/>
                </a:lnTo>
                <a:lnTo>
                  <a:pt x="1286" y="1738"/>
                </a:lnTo>
                <a:lnTo>
                  <a:pt x="1286" y="1737"/>
                </a:lnTo>
                <a:lnTo>
                  <a:pt x="1286" y="1737"/>
                </a:lnTo>
                <a:lnTo>
                  <a:pt x="1286" y="1736"/>
                </a:lnTo>
                <a:lnTo>
                  <a:pt x="1286" y="1736"/>
                </a:lnTo>
                <a:lnTo>
                  <a:pt x="1287" y="1736"/>
                </a:lnTo>
                <a:lnTo>
                  <a:pt x="1287" y="1734"/>
                </a:lnTo>
                <a:lnTo>
                  <a:pt x="1287" y="1734"/>
                </a:lnTo>
                <a:lnTo>
                  <a:pt x="1289" y="1733"/>
                </a:lnTo>
                <a:lnTo>
                  <a:pt x="1289" y="1733"/>
                </a:lnTo>
                <a:lnTo>
                  <a:pt x="1289" y="1733"/>
                </a:lnTo>
                <a:lnTo>
                  <a:pt x="1290" y="1733"/>
                </a:lnTo>
                <a:lnTo>
                  <a:pt x="1290" y="1732"/>
                </a:lnTo>
                <a:lnTo>
                  <a:pt x="1290" y="1732"/>
                </a:lnTo>
                <a:lnTo>
                  <a:pt x="1290" y="1730"/>
                </a:lnTo>
                <a:lnTo>
                  <a:pt x="1289" y="1730"/>
                </a:lnTo>
                <a:lnTo>
                  <a:pt x="1286" y="1730"/>
                </a:lnTo>
                <a:lnTo>
                  <a:pt x="1283" y="1730"/>
                </a:lnTo>
                <a:lnTo>
                  <a:pt x="1275" y="1729"/>
                </a:lnTo>
                <a:lnTo>
                  <a:pt x="1271" y="1729"/>
                </a:lnTo>
                <a:lnTo>
                  <a:pt x="1268" y="1727"/>
                </a:lnTo>
                <a:lnTo>
                  <a:pt x="1265" y="1727"/>
                </a:lnTo>
                <a:lnTo>
                  <a:pt x="1264" y="1727"/>
                </a:lnTo>
                <a:lnTo>
                  <a:pt x="1257" y="1727"/>
                </a:lnTo>
                <a:lnTo>
                  <a:pt x="1253" y="1726"/>
                </a:lnTo>
                <a:lnTo>
                  <a:pt x="1252" y="1726"/>
                </a:lnTo>
                <a:lnTo>
                  <a:pt x="1245" y="1726"/>
                </a:lnTo>
                <a:lnTo>
                  <a:pt x="1242" y="1725"/>
                </a:lnTo>
                <a:lnTo>
                  <a:pt x="1241" y="1725"/>
                </a:lnTo>
                <a:lnTo>
                  <a:pt x="1239" y="1725"/>
                </a:lnTo>
                <a:lnTo>
                  <a:pt x="1238" y="1725"/>
                </a:lnTo>
                <a:lnTo>
                  <a:pt x="1237" y="1725"/>
                </a:lnTo>
                <a:lnTo>
                  <a:pt x="1237" y="1725"/>
                </a:lnTo>
                <a:lnTo>
                  <a:pt x="1235" y="1725"/>
                </a:lnTo>
                <a:lnTo>
                  <a:pt x="1231" y="1725"/>
                </a:lnTo>
                <a:lnTo>
                  <a:pt x="1228" y="1723"/>
                </a:lnTo>
                <a:lnTo>
                  <a:pt x="1227" y="1723"/>
                </a:lnTo>
                <a:lnTo>
                  <a:pt x="1227" y="1723"/>
                </a:lnTo>
                <a:lnTo>
                  <a:pt x="1226" y="1723"/>
                </a:lnTo>
                <a:lnTo>
                  <a:pt x="1226" y="1723"/>
                </a:lnTo>
                <a:lnTo>
                  <a:pt x="1221" y="1723"/>
                </a:lnTo>
                <a:lnTo>
                  <a:pt x="1221" y="1723"/>
                </a:lnTo>
                <a:lnTo>
                  <a:pt x="1220" y="1722"/>
                </a:lnTo>
                <a:lnTo>
                  <a:pt x="1215" y="1722"/>
                </a:lnTo>
                <a:lnTo>
                  <a:pt x="1215" y="1722"/>
                </a:lnTo>
                <a:lnTo>
                  <a:pt x="1211" y="1722"/>
                </a:lnTo>
                <a:lnTo>
                  <a:pt x="1209" y="1722"/>
                </a:lnTo>
                <a:lnTo>
                  <a:pt x="1206" y="1721"/>
                </a:lnTo>
                <a:lnTo>
                  <a:pt x="1202" y="1721"/>
                </a:lnTo>
                <a:lnTo>
                  <a:pt x="1202" y="1721"/>
                </a:lnTo>
                <a:lnTo>
                  <a:pt x="1201" y="1721"/>
                </a:lnTo>
                <a:lnTo>
                  <a:pt x="1201" y="1721"/>
                </a:lnTo>
                <a:lnTo>
                  <a:pt x="1200" y="1721"/>
                </a:lnTo>
                <a:lnTo>
                  <a:pt x="1193" y="1719"/>
                </a:lnTo>
                <a:lnTo>
                  <a:pt x="1189" y="1719"/>
                </a:lnTo>
                <a:lnTo>
                  <a:pt x="1186" y="1719"/>
                </a:lnTo>
                <a:lnTo>
                  <a:pt x="1182" y="1718"/>
                </a:lnTo>
                <a:lnTo>
                  <a:pt x="1179" y="1718"/>
                </a:lnTo>
                <a:lnTo>
                  <a:pt x="1176" y="1718"/>
                </a:lnTo>
                <a:lnTo>
                  <a:pt x="1172" y="1716"/>
                </a:lnTo>
                <a:lnTo>
                  <a:pt x="1168" y="1716"/>
                </a:lnTo>
                <a:lnTo>
                  <a:pt x="1163" y="1716"/>
                </a:lnTo>
                <a:lnTo>
                  <a:pt x="1161" y="1716"/>
                </a:lnTo>
                <a:lnTo>
                  <a:pt x="1154" y="1715"/>
                </a:lnTo>
                <a:lnTo>
                  <a:pt x="1154" y="1715"/>
                </a:lnTo>
                <a:lnTo>
                  <a:pt x="1153" y="1715"/>
                </a:lnTo>
                <a:lnTo>
                  <a:pt x="1146" y="1714"/>
                </a:lnTo>
                <a:lnTo>
                  <a:pt x="1139" y="1712"/>
                </a:lnTo>
                <a:lnTo>
                  <a:pt x="1138" y="1712"/>
                </a:lnTo>
                <a:lnTo>
                  <a:pt x="1134" y="1712"/>
                </a:lnTo>
                <a:lnTo>
                  <a:pt x="1127" y="1711"/>
                </a:lnTo>
                <a:lnTo>
                  <a:pt x="1120" y="1711"/>
                </a:lnTo>
                <a:lnTo>
                  <a:pt x="1116" y="1710"/>
                </a:lnTo>
                <a:lnTo>
                  <a:pt x="1111" y="1710"/>
                </a:lnTo>
                <a:lnTo>
                  <a:pt x="1109" y="1710"/>
                </a:lnTo>
                <a:lnTo>
                  <a:pt x="1104" y="1708"/>
                </a:lnTo>
                <a:lnTo>
                  <a:pt x="1101" y="1708"/>
                </a:lnTo>
                <a:lnTo>
                  <a:pt x="1100" y="1708"/>
                </a:lnTo>
                <a:lnTo>
                  <a:pt x="1098" y="1708"/>
                </a:lnTo>
                <a:lnTo>
                  <a:pt x="1097" y="1708"/>
                </a:lnTo>
                <a:lnTo>
                  <a:pt x="1097" y="1708"/>
                </a:lnTo>
                <a:lnTo>
                  <a:pt x="1097" y="1708"/>
                </a:lnTo>
                <a:lnTo>
                  <a:pt x="1097" y="1707"/>
                </a:lnTo>
                <a:lnTo>
                  <a:pt x="1098" y="1706"/>
                </a:lnTo>
                <a:lnTo>
                  <a:pt x="1098" y="1706"/>
                </a:lnTo>
                <a:lnTo>
                  <a:pt x="1098" y="1706"/>
                </a:lnTo>
                <a:lnTo>
                  <a:pt x="1098" y="1704"/>
                </a:lnTo>
                <a:lnTo>
                  <a:pt x="1098" y="1704"/>
                </a:lnTo>
                <a:lnTo>
                  <a:pt x="1098" y="1703"/>
                </a:lnTo>
                <a:lnTo>
                  <a:pt x="1098" y="1703"/>
                </a:lnTo>
                <a:lnTo>
                  <a:pt x="1098" y="1701"/>
                </a:lnTo>
                <a:lnTo>
                  <a:pt x="1098" y="1700"/>
                </a:lnTo>
                <a:lnTo>
                  <a:pt x="1098" y="1700"/>
                </a:lnTo>
                <a:lnTo>
                  <a:pt x="1098" y="1700"/>
                </a:lnTo>
                <a:lnTo>
                  <a:pt x="1098" y="1700"/>
                </a:lnTo>
                <a:lnTo>
                  <a:pt x="1098" y="1699"/>
                </a:lnTo>
                <a:lnTo>
                  <a:pt x="1098" y="1699"/>
                </a:lnTo>
                <a:lnTo>
                  <a:pt x="1098" y="1697"/>
                </a:lnTo>
                <a:lnTo>
                  <a:pt x="1100" y="1697"/>
                </a:lnTo>
                <a:lnTo>
                  <a:pt x="1100" y="1697"/>
                </a:lnTo>
                <a:lnTo>
                  <a:pt x="1100" y="1697"/>
                </a:lnTo>
                <a:lnTo>
                  <a:pt x="1100" y="1697"/>
                </a:lnTo>
                <a:lnTo>
                  <a:pt x="1101" y="1697"/>
                </a:lnTo>
                <a:lnTo>
                  <a:pt x="1101" y="1696"/>
                </a:lnTo>
                <a:lnTo>
                  <a:pt x="1101" y="1695"/>
                </a:lnTo>
                <a:lnTo>
                  <a:pt x="1102" y="1695"/>
                </a:lnTo>
                <a:lnTo>
                  <a:pt x="1102" y="1695"/>
                </a:lnTo>
                <a:lnTo>
                  <a:pt x="1102" y="1695"/>
                </a:lnTo>
                <a:lnTo>
                  <a:pt x="1102" y="1695"/>
                </a:lnTo>
                <a:lnTo>
                  <a:pt x="1102" y="1695"/>
                </a:lnTo>
                <a:lnTo>
                  <a:pt x="1104" y="1695"/>
                </a:lnTo>
                <a:lnTo>
                  <a:pt x="1104" y="1695"/>
                </a:lnTo>
                <a:lnTo>
                  <a:pt x="1104" y="1695"/>
                </a:lnTo>
                <a:lnTo>
                  <a:pt x="1104" y="1693"/>
                </a:lnTo>
                <a:lnTo>
                  <a:pt x="1105" y="1692"/>
                </a:lnTo>
                <a:lnTo>
                  <a:pt x="1105" y="1692"/>
                </a:lnTo>
                <a:lnTo>
                  <a:pt x="1105" y="1692"/>
                </a:lnTo>
                <a:lnTo>
                  <a:pt x="1105" y="1692"/>
                </a:lnTo>
                <a:lnTo>
                  <a:pt x="1105" y="1692"/>
                </a:lnTo>
                <a:lnTo>
                  <a:pt x="1105" y="1693"/>
                </a:lnTo>
                <a:lnTo>
                  <a:pt x="1107" y="1693"/>
                </a:lnTo>
                <a:lnTo>
                  <a:pt x="1107" y="1693"/>
                </a:lnTo>
                <a:lnTo>
                  <a:pt x="1107" y="1693"/>
                </a:lnTo>
                <a:lnTo>
                  <a:pt x="1107" y="1691"/>
                </a:lnTo>
                <a:lnTo>
                  <a:pt x="1108" y="1688"/>
                </a:lnTo>
                <a:lnTo>
                  <a:pt x="1108" y="1688"/>
                </a:lnTo>
                <a:lnTo>
                  <a:pt x="1108" y="1688"/>
                </a:lnTo>
                <a:lnTo>
                  <a:pt x="1108" y="1689"/>
                </a:lnTo>
                <a:lnTo>
                  <a:pt x="1108" y="1689"/>
                </a:lnTo>
                <a:lnTo>
                  <a:pt x="1109" y="1689"/>
                </a:lnTo>
                <a:lnTo>
                  <a:pt x="1109" y="1688"/>
                </a:lnTo>
                <a:lnTo>
                  <a:pt x="1109" y="1686"/>
                </a:lnTo>
                <a:lnTo>
                  <a:pt x="1109" y="1685"/>
                </a:lnTo>
                <a:lnTo>
                  <a:pt x="1111" y="1685"/>
                </a:lnTo>
                <a:lnTo>
                  <a:pt x="1111" y="1685"/>
                </a:lnTo>
                <a:lnTo>
                  <a:pt x="1111" y="1685"/>
                </a:lnTo>
                <a:lnTo>
                  <a:pt x="1112" y="1685"/>
                </a:lnTo>
                <a:lnTo>
                  <a:pt x="1113" y="1685"/>
                </a:lnTo>
                <a:lnTo>
                  <a:pt x="1113" y="1685"/>
                </a:lnTo>
                <a:lnTo>
                  <a:pt x="1113" y="1685"/>
                </a:lnTo>
                <a:lnTo>
                  <a:pt x="1115" y="1685"/>
                </a:lnTo>
                <a:lnTo>
                  <a:pt x="1115" y="1684"/>
                </a:lnTo>
                <a:lnTo>
                  <a:pt x="1115" y="1684"/>
                </a:lnTo>
                <a:lnTo>
                  <a:pt x="1115" y="1684"/>
                </a:lnTo>
                <a:lnTo>
                  <a:pt x="1115" y="1682"/>
                </a:lnTo>
                <a:lnTo>
                  <a:pt x="1115" y="1682"/>
                </a:lnTo>
                <a:lnTo>
                  <a:pt x="1115" y="1681"/>
                </a:lnTo>
                <a:lnTo>
                  <a:pt x="1115" y="1681"/>
                </a:lnTo>
                <a:lnTo>
                  <a:pt x="1115" y="1681"/>
                </a:lnTo>
                <a:lnTo>
                  <a:pt x="1115" y="1680"/>
                </a:lnTo>
                <a:lnTo>
                  <a:pt x="1115" y="1680"/>
                </a:lnTo>
                <a:lnTo>
                  <a:pt x="1115" y="1678"/>
                </a:lnTo>
                <a:lnTo>
                  <a:pt x="1115" y="1678"/>
                </a:lnTo>
                <a:lnTo>
                  <a:pt x="1115" y="1678"/>
                </a:lnTo>
                <a:lnTo>
                  <a:pt x="1116" y="1678"/>
                </a:lnTo>
                <a:lnTo>
                  <a:pt x="1116" y="1678"/>
                </a:lnTo>
                <a:lnTo>
                  <a:pt x="1116" y="1677"/>
                </a:lnTo>
                <a:lnTo>
                  <a:pt x="1116" y="1677"/>
                </a:lnTo>
                <a:lnTo>
                  <a:pt x="1116" y="1677"/>
                </a:lnTo>
                <a:lnTo>
                  <a:pt x="1116" y="1677"/>
                </a:lnTo>
                <a:lnTo>
                  <a:pt x="1116" y="1675"/>
                </a:lnTo>
                <a:lnTo>
                  <a:pt x="1116" y="1675"/>
                </a:lnTo>
                <a:lnTo>
                  <a:pt x="1116" y="1675"/>
                </a:lnTo>
                <a:lnTo>
                  <a:pt x="1116" y="1675"/>
                </a:lnTo>
                <a:lnTo>
                  <a:pt x="1116" y="1674"/>
                </a:lnTo>
                <a:lnTo>
                  <a:pt x="1116" y="1674"/>
                </a:lnTo>
                <a:lnTo>
                  <a:pt x="1116" y="1673"/>
                </a:lnTo>
                <a:lnTo>
                  <a:pt x="1116" y="1673"/>
                </a:lnTo>
                <a:lnTo>
                  <a:pt x="1118" y="1673"/>
                </a:lnTo>
                <a:lnTo>
                  <a:pt x="1118" y="1674"/>
                </a:lnTo>
                <a:lnTo>
                  <a:pt x="1118" y="1674"/>
                </a:lnTo>
                <a:lnTo>
                  <a:pt x="1119" y="1674"/>
                </a:lnTo>
                <a:lnTo>
                  <a:pt x="1119" y="1674"/>
                </a:lnTo>
                <a:lnTo>
                  <a:pt x="1119" y="1674"/>
                </a:lnTo>
                <a:lnTo>
                  <a:pt x="1119" y="1673"/>
                </a:lnTo>
                <a:lnTo>
                  <a:pt x="1119" y="1673"/>
                </a:lnTo>
                <a:lnTo>
                  <a:pt x="1120" y="1673"/>
                </a:lnTo>
                <a:lnTo>
                  <a:pt x="1120" y="1673"/>
                </a:lnTo>
                <a:lnTo>
                  <a:pt x="1120" y="1671"/>
                </a:lnTo>
                <a:lnTo>
                  <a:pt x="1120" y="1671"/>
                </a:lnTo>
                <a:lnTo>
                  <a:pt x="1120" y="1670"/>
                </a:lnTo>
                <a:lnTo>
                  <a:pt x="1120" y="1670"/>
                </a:lnTo>
                <a:lnTo>
                  <a:pt x="1120" y="1670"/>
                </a:lnTo>
                <a:lnTo>
                  <a:pt x="1120" y="1670"/>
                </a:lnTo>
                <a:lnTo>
                  <a:pt x="1120" y="1669"/>
                </a:lnTo>
                <a:lnTo>
                  <a:pt x="1122" y="1669"/>
                </a:lnTo>
                <a:lnTo>
                  <a:pt x="1122" y="1669"/>
                </a:lnTo>
                <a:lnTo>
                  <a:pt x="1122" y="1669"/>
                </a:lnTo>
                <a:lnTo>
                  <a:pt x="1122" y="1669"/>
                </a:lnTo>
                <a:lnTo>
                  <a:pt x="1122" y="1669"/>
                </a:lnTo>
                <a:lnTo>
                  <a:pt x="1122" y="1669"/>
                </a:lnTo>
                <a:lnTo>
                  <a:pt x="1122" y="1667"/>
                </a:lnTo>
                <a:lnTo>
                  <a:pt x="1122" y="1667"/>
                </a:lnTo>
                <a:lnTo>
                  <a:pt x="1122" y="1667"/>
                </a:lnTo>
                <a:lnTo>
                  <a:pt x="1122" y="1666"/>
                </a:lnTo>
                <a:lnTo>
                  <a:pt x="1122" y="1666"/>
                </a:lnTo>
                <a:lnTo>
                  <a:pt x="1122" y="1665"/>
                </a:lnTo>
                <a:lnTo>
                  <a:pt x="1122" y="1665"/>
                </a:lnTo>
                <a:lnTo>
                  <a:pt x="1122" y="1665"/>
                </a:lnTo>
                <a:lnTo>
                  <a:pt x="1122" y="1663"/>
                </a:lnTo>
                <a:lnTo>
                  <a:pt x="1122" y="1663"/>
                </a:lnTo>
                <a:lnTo>
                  <a:pt x="1120" y="1663"/>
                </a:lnTo>
                <a:lnTo>
                  <a:pt x="1120" y="1662"/>
                </a:lnTo>
                <a:lnTo>
                  <a:pt x="1122" y="1659"/>
                </a:lnTo>
                <a:lnTo>
                  <a:pt x="1122" y="1655"/>
                </a:lnTo>
                <a:lnTo>
                  <a:pt x="1122" y="1652"/>
                </a:lnTo>
                <a:lnTo>
                  <a:pt x="1122" y="1651"/>
                </a:lnTo>
                <a:lnTo>
                  <a:pt x="1122" y="1651"/>
                </a:lnTo>
                <a:lnTo>
                  <a:pt x="1122" y="1651"/>
                </a:lnTo>
                <a:lnTo>
                  <a:pt x="1122" y="1649"/>
                </a:lnTo>
                <a:lnTo>
                  <a:pt x="1122" y="1649"/>
                </a:lnTo>
                <a:lnTo>
                  <a:pt x="1122" y="1648"/>
                </a:lnTo>
                <a:lnTo>
                  <a:pt x="1122" y="1648"/>
                </a:lnTo>
                <a:lnTo>
                  <a:pt x="1122" y="1648"/>
                </a:lnTo>
                <a:lnTo>
                  <a:pt x="1122" y="1647"/>
                </a:lnTo>
                <a:lnTo>
                  <a:pt x="1122" y="1647"/>
                </a:lnTo>
                <a:lnTo>
                  <a:pt x="1123" y="1647"/>
                </a:lnTo>
                <a:lnTo>
                  <a:pt x="1123" y="1647"/>
                </a:lnTo>
                <a:lnTo>
                  <a:pt x="1123" y="1645"/>
                </a:lnTo>
                <a:lnTo>
                  <a:pt x="1123" y="1645"/>
                </a:lnTo>
                <a:lnTo>
                  <a:pt x="1123" y="1645"/>
                </a:lnTo>
                <a:lnTo>
                  <a:pt x="1123" y="1644"/>
                </a:lnTo>
                <a:lnTo>
                  <a:pt x="1123" y="1644"/>
                </a:lnTo>
                <a:lnTo>
                  <a:pt x="1123" y="1643"/>
                </a:lnTo>
                <a:lnTo>
                  <a:pt x="1123" y="1643"/>
                </a:lnTo>
                <a:lnTo>
                  <a:pt x="1122" y="1643"/>
                </a:lnTo>
                <a:lnTo>
                  <a:pt x="1122" y="1643"/>
                </a:lnTo>
                <a:lnTo>
                  <a:pt x="1122" y="1643"/>
                </a:lnTo>
                <a:lnTo>
                  <a:pt x="1122" y="1643"/>
                </a:lnTo>
                <a:lnTo>
                  <a:pt x="1122" y="1644"/>
                </a:lnTo>
                <a:lnTo>
                  <a:pt x="1122" y="1643"/>
                </a:lnTo>
                <a:lnTo>
                  <a:pt x="1120" y="1643"/>
                </a:lnTo>
                <a:lnTo>
                  <a:pt x="1120" y="1643"/>
                </a:lnTo>
                <a:lnTo>
                  <a:pt x="1120" y="1644"/>
                </a:lnTo>
                <a:lnTo>
                  <a:pt x="1119" y="1644"/>
                </a:lnTo>
                <a:lnTo>
                  <a:pt x="1119" y="1644"/>
                </a:lnTo>
                <a:lnTo>
                  <a:pt x="1119" y="1644"/>
                </a:lnTo>
                <a:lnTo>
                  <a:pt x="1119" y="1645"/>
                </a:lnTo>
                <a:lnTo>
                  <a:pt x="1119" y="1645"/>
                </a:lnTo>
                <a:lnTo>
                  <a:pt x="1119" y="1644"/>
                </a:lnTo>
                <a:lnTo>
                  <a:pt x="1119" y="1645"/>
                </a:lnTo>
                <a:lnTo>
                  <a:pt x="1119" y="1645"/>
                </a:lnTo>
                <a:lnTo>
                  <a:pt x="1119" y="1645"/>
                </a:lnTo>
                <a:lnTo>
                  <a:pt x="1119" y="1645"/>
                </a:lnTo>
                <a:lnTo>
                  <a:pt x="1119" y="1645"/>
                </a:lnTo>
                <a:lnTo>
                  <a:pt x="1118" y="1647"/>
                </a:lnTo>
                <a:lnTo>
                  <a:pt x="1118" y="1647"/>
                </a:lnTo>
                <a:lnTo>
                  <a:pt x="1118" y="1648"/>
                </a:lnTo>
                <a:lnTo>
                  <a:pt x="1118" y="1648"/>
                </a:lnTo>
                <a:lnTo>
                  <a:pt x="1116" y="1648"/>
                </a:lnTo>
                <a:lnTo>
                  <a:pt x="1116" y="1648"/>
                </a:lnTo>
                <a:lnTo>
                  <a:pt x="1116" y="1648"/>
                </a:lnTo>
                <a:lnTo>
                  <a:pt x="1116" y="1648"/>
                </a:lnTo>
                <a:lnTo>
                  <a:pt x="1116" y="1648"/>
                </a:lnTo>
                <a:lnTo>
                  <a:pt x="1115" y="1648"/>
                </a:lnTo>
                <a:lnTo>
                  <a:pt x="1115" y="1648"/>
                </a:lnTo>
                <a:lnTo>
                  <a:pt x="1115" y="1648"/>
                </a:lnTo>
                <a:lnTo>
                  <a:pt x="1115" y="1647"/>
                </a:lnTo>
                <a:lnTo>
                  <a:pt x="1113" y="1647"/>
                </a:lnTo>
                <a:lnTo>
                  <a:pt x="1113" y="1647"/>
                </a:lnTo>
                <a:lnTo>
                  <a:pt x="1113" y="1645"/>
                </a:lnTo>
                <a:lnTo>
                  <a:pt x="1115" y="1645"/>
                </a:lnTo>
                <a:lnTo>
                  <a:pt x="1115" y="1645"/>
                </a:lnTo>
                <a:lnTo>
                  <a:pt x="1113" y="1645"/>
                </a:lnTo>
                <a:lnTo>
                  <a:pt x="1113" y="1644"/>
                </a:lnTo>
                <a:lnTo>
                  <a:pt x="1113" y="1644"/>
                </a:lnTo>
                <a:lnTo>
                  <a:pt x="1113" y="1644"/>
                </a:lnTo>
                <a:lnTo>
                  <a:pt x="1112" y="1644"/>
                </a:lnTo>
                <a:lnTo>
                  <a:pt x="1112" y="1643"/>
                </a:lnTo>
                <a:lnTo>
                  <a:pt x="1112" y="1643"/>
                </a:lnTo>
                <a:lnTo>
                  <a:pt x="1111" y="1643"/>
                </a:lnTo>
                <a:lnTo>
                  <a:pt x="1111" y="1644"/>
                </a:lnTo>
                <a:lnTo>
                  <a:pt x="1111" y="1643"/>
                </a:lnTo>
                <a:lnTo>
                  <a:pt x="1109" y="1643"/>
                </a:lnTo>
                <a:lnTo>
                  <a:pt x="1109" y="1644"/>
                </a:lnTo>
                <a:lnTo>
                  <a:pt x="1109" y="1644"/>
                </a:lnTo>
                <a:lnTo>
                  <a:pt x="1108" y="1644"/>
                </a:lnTo>
                <a:lnTo>
                  <a:pt x="1108" y="1644"/>
                </a:lnTo>
                <a:lnTo>
                  <a:pt x="1108" y="1644"/>
                </a:lnTo>
                <a:lnTo>
                  <a:pt x="1108" y="1644"/>
                </a:lnTo>
                <a:lnTo>
                  <a:pt x="1107" y="1644"/>
                </a:lnTo>
                <a:lnTo>
                  <a:pt x="1107" y="1644"/>
                </a:lnTo>
                <a:lnTo>
                  <a:pt x="1107" y="1645"/>
                </a:lnTo>
                <a:lnTo>
                  <a:pt x="1107" y="1645"/>
                </a:lnTo>
                <a:lnTo>
                  <a:pt x="1105" y="1645"/>
                </a:lnTo>
                <a:lnTo>
                  <a:pt x="1105" y="1645"/>
                </a:lnTo>
                <a:lnTo>
                  <a:pt x="1105" y="1645"/>
                </a:lnTo>
                <a:lnTo>
                  <a:pt x="1105" y="1645"/>
                </a:lnTo>
                <a:lnTo>
                  <a:pt x="1104" y="1645"/>
                </a:lnTo>
                <a:lnTo>
                  <a:pt x="1104" y="1645"/>
                </a:lnTo>
                <a:lnTo>
                  <a:pt x="1102" y="1645"/>
                </a:lnTo>
                <a:lnTo>
                  <a:pt x="1102" y="1644"/>
                </a:lnTo>
                <a:lnTo>
                  <a:pt x="1102" y="1644"/>
                </a:lnTo>
                <a:lnTo>
                  <a:pt x="1102" y="1644"/>
                </a:lnTo>
                <a:lnTo>
                  <a:pt x="1101" y="1644"/>
                </a:lnTo>
                <a:lnTo>
                  <a:pt x="1100" y="1644"/>
                </a:lnTo>
                <a:lnTo>
                  <a:pt x="1100" y="1644"/>
                </a:lnTo>
                <a:lnTo>
                  <a:pt x="1098" y="1644"/>
                </a:lnTo>
                <a:lnTo>
                  <a:pt x="1098" y="1644"/>
                </a:lnTo>
                <a:lnTo>
                  <a:pt x="1098" y="1644"/>
                </a:lnTo>
                <a:lnTo>
                  <a:pt x="1098" y="1643"/>
                </a:lnTo>
                <a:lnTo>
                  <a:pt x="1097" y="1643"/>
                </a:lnTo>
                <a:lnTo>
                  <a:pt x="1097" y="1643"/>
                </a:lnTo>
                <a:lnTo>
                  <a:pt x="1097" y="1643"/>
                </a:lnTo>
                <a:lnTo>
                  <a:pt x="1097" y="1641"/>
                </a:lnTo>
                <a:lnTo>
                  <a:pt x="1097" y="1641"/>
                </a:lnTo>
                <a:lnTo>
                  <a:pt x="1097" y="1640"/>
                </a:lnTo>
                <a:lnTo>
                  <a:pt x="1097" y="1640"/>
                </a:lnTo>
                <a:lnTo>
                  <a:pt x="1096" y="1640"/>
                </a:lnTo>
                <a:lnTo>
                  <a:pt x="1094" y="1637"/>
                </a:lnTo>
                <a:lnTo>
                  <a:pt x="1094" y="1636"/>
                </a:lnTo>
                <a:lnTo>
                  <a:pt x="1094" y="1634"/>
                </a:lnTo>
                <a:lnTo>
                  <a:pt x="1094" y="1634"/>
                </a:lnTo>
                <a:lnTo>
                  <a:pt x="1093" y="1633"/>
                </a:lnTo>
                <a:lnTo>
                  <a:pt x="1093" y="1632"/>
                </a:lnTo>
                <a:lnTo>
                  <a:pt x="1093" y="1632"/>
                </a:lnTo>
                <a:lnTo>
                  <a:pt x="1092" y="1629"/>
                </a:lnTo>
                <a:lnTo>
                  <a:pt x="1090" y="1628"/>
                </a:lnTo>
                <a:lnTo>
                  <a:pt x="1089" y="1625"/>
                </a:lnTo>
                <a:lnTo>
                  <a:pt x="1089" y="1625"/>
                </a:lnTo>
                <a:lnTo>
                  <a:pt x="1089" y="1623"/>
                </a:lnTo>
                <a:lnTo>
                  <a:pt x="1089" y="1623"/>
                </a:lnTo>
                <a:lnTo>
                  <a:pt x="1089" y="1622"/>
                </a:lnTo>
                <a:lnTo>
                  <a:pt x="1090" y="1622"/>
                </a:lnTo>
                <a:lnTo>
                  <a:pt x="1089" y="1622"/>
                </a:lnTo>
                <a:lnTo>
                  <a:pt x="1089" y="1621"/>
                </a:lnTo>
                <a:lnTo>
                  <a:pt x="1086" y="1621"/>
                </a:lnTo>
                <a:lnTo>
                  <a:pt x="1086" y="1619"/>
                </a:lnTo>
                <a:lnTo>
                  <a:pt x="1086" y="1618"/>
                </a:lnTo>
                <a:lnTo>
                  <a:pt x="1086" y="1618"/>
                </a:lnTo>
                <a:lnTo>
                  <a:pt x="1086" y="1618"/>
                </a:lnTo>
                <a:lnTo>
                  <a:pt x="1086" y="1617"/>
                </a:lnTo>
                <a:lnTo>
                  <a:pt x="1086" y="1615"/>
                </a:lnTo>
                <a:lnTo>
                  <a:pt x="1086" y="1615"/>
                </a:lnTo>
                <a:lnTo>
                  <a:pt x="1086" y="1614"/>
                </a:lnTo>
                <a:lnTo>
                  <a:pt x="1083" y="1611"/>
                </a:lnTo>
                <a:lnTo>
                  <a:pt x="1083" y="1610"/>
                </a:lnTo>
                <a:lnTo>
                  <a:pt x="1082" y="1608"/>
                </a:lnTo>
                <a:lnTo>
                  <a:pt x="1082" y="1607"/>
                </a:lnTo>
                <a:lnTo>
                  <a:pt x="1081" y="1607"/>
                </a:lnTo>
                <a:lnTo>
                  <a:pt x="1081" y="1606"/>
                </a:lnTo>
                <a:lnTo>
                  <a:pt x="1081" y="1604"/>
                </a:lnTo>
                <a:lnTo>
                  <a:pt x="1081" y="1604"/>
                </a:lnTo>
                <a:lnTo>
                  <a:pt x="1081" y="1603"/>
                </a:lnTo>
                <a:lnTo>
                  <a:pt x="1081" y="1602"/>
                </a:lnTo>
                <a:lnTo>
                  <a:pt x="1081" y="1600"/>
                </a:lnTo>
                <a:lnTo>
                  <a:pt x="1081" y="1599"/>
                </a:lnTo>
                <a:lnTo>
                  <a:pt x="1079" y="1599"/>
                </a:lnTo>
                <a:lnTo>
                  <a:pt x="1079" y="1599"/>
                </a:lnTo>
                <a:lnTo>
                  <a:pt x="1078" y="1599"/>
                </a:lnTo>
                <a:lnTo>
                  <a:pt x="1076" y="1597"/>
                </a:lnTo>
                <a:lnTo>
                  <a:pt x="1076" y="1597"/>
                </a:lnTo>
                <a:lnTo>
                  <a:pt x="1075" y="1596"/>
                </a:lnTo>
                <a:lnTo>
                  <a:pt x="1075" y="1596"/>
                </a:lnTo>
                <a:lnTo>
                  <a:pt x="1074" y="1596"/>
                </a:lnTo>
                <a:lnTo>
                  <a:pt x="1074" y="1595"/>
                </a:lnTo>
                <a:lnTo>
                  <a:pt x="1072" y="1595"/>
                </a:lnTo>
                <a:lnTo>
                  <a:pt x="1071" y="1593"/>
                </a:lnTo>
                <a:lnTo>
                  <a:pt x="1070" y="1593"/>
                </a:lnTo>
                <a:lnTo>
                  <a:pt x="1070" y="1593"/>
                </a:lnTo>
                <a:lnTo>
                  <a:pt x="1067" y="1593"/>
                </a:lnTo>
                <a:lnTo>
                  <a:pt x="1066" y="1595"/>
                </a:lnTo>
                <a:lnTo>
                  <a:pt x="1061" y="1596"/>
                </a:lnTo>
                <a:lnTo>
                  <a:pt x="1059" y="1597"/>
                </a:lnTo>
                <a:lnTo>
                  <a:pt x="1056" y="1597"/>
                </a:lnTo>
                <a:lnTo>
                  <a:pt x="1056" y="1599"/>
                </a:lnTo>
                <a:lnTo>
                  <a:pt x="1055" y="1602"/>
                </a:lnTo>
                <a:lnTo>
                  <a:pt x="1055" y="1602"/>
                </a:lnTo>
                <a:lnTo>
                  <a:pt x="1053" y="1602"/>
                </a:lnTo>
                <a:lnTo>
                  <a:pt x="1053" y="1602"/>
                </a:lnTo>
                <a:lnTo>
                  <a:pt x="1053" y="1602"/>
                </a:lnTo>
                <a:lnTo>
                  <a:pt x="1053" y="1603"/>
                </a:lnTo>
                <a:lnTo>
                  <a:pt x="1053" y="1603"/>
                </a:lnTo>
                <a:lnTo>
                  <a:pt x="1053" y="1603"/>
                </a:lnTo>
                <a:lnTo>
                  <a:pt x="1053" y="1604"/>
                </a:lnTo>
                <a:lnTo>
                  <a:pt x="1053" y="1604"/>
                </a:lnTo>
                <a:lnTo>
                  <a:pt x="1050" y="1607"/>
                </a:lnTo>
                <a:lnTo>
                  <a:pt x="1049" y="1608"/>
                </a:lnTo>
                <a:lnTo>
                  <a:pt x="1049" y="1610"/>
                </a:lnTo>
                <a:lnTo>
                  <a:pt x="1048" y="1610"/>
                </a:lnTo>
                <a:lnTo>
                  <a:pt x="1045" y="1611"/>
                </a:lnTo>
                <a:lnTo>
                  <a:pt x="1045" y="1611"/>
                </a:lnTo>
                <a:lnTo>
                  <a:pt x="1042" y="1613"/>
                </a:lnTo>
                <a:lnTo>
                  <a:pt x="1042" y="1613"/>
                </a:lnTo>
                <a:lnTo>
                  <a:pt x="1040" y="1613"/>
                </a:lnTo>
                <a:lnTo>
                  <a:pt x="1040" y="1613"/>
                </a:lnTo>
                <a:lnTo>
                  <a:pt x="1040" y="1613"/>
                </a:lnTo>
                <a:lnTo>
                  <a:pt x="1037" y="1613"/>
                </a:lnTo>
                <a:lnTo>
                  <a:pt x="1035" y="1613"/>
                </a:lnTo>
                <a:lnTo>
                  <a:pt x="1035" y="1613"/>
                </a:lnTo>
                <a:lnTo>
                  <a:pt x="1034" y="1613"/>
                </a:lnTo>
                <a:lnTo>
                  <a:pt x="1034" y="1613"/>
                </a:lnTo>
                <a:lnTo>
                  <a:pt x="1034" y="1613"/>
                </a:lnTo>
                <a:lnTo>
                  <a:pt x="1033" y="1613"/>
                </a:lnTo>
                <a:lnTo>
                  <a:pt x="1033" y="1613"/>
                </a:lnTo>
                <a:lnTo>
                  <a:pt x="1031" y="1613"/>
                </a:lnTo>
                <a:lnTo>
                  <a:pt x="1031" y="1613"/>
                </a:lnTo>
                <a:lnTo>
                  <a:pt x="1031" y="1613"/>
                </a:lnTo>
                <a:lnTo>
                  <a:pt x="1031" y="1613"/>
                </a:lnTo>
                <a:lnTo>
                  <a:pt x="1030" y="1613"/>
                </a:lnTo>
                <a:lnTo>
                  <a:pt x="1029" y="1613"/>
                </a:lnTo>
                <a:lnTo>
                  <a:pt x="1029" y="1613"/>
                </a:lnTo>
                <a:lnTo>
                  <a:pt x="1027" y="1613"/>
                </a:lnTo>
                <a:lnTo>
                  <a:pt x="1027" y="1614"/>
                </a:lnTo>
                <a:lnTo>
                  <a:pt x="1026" y="1614"/>
                </a:lnTo>
                <a:lnTo>
                  <a:pt x="1026" y="1614"/>
                </a:lnTo>
                <a:lnTo>
                  <a:pt x="1026" y="1614"/>
                </a:lnTo>
                <a:lnTo>
                  <a:pt x="1015" y="1615"/>
                </a:lnTo>
                <a:lnTo>
                  <a:pt x="1015" y="1615"/>
                </a:lnTo>
                <a:lnTo>
                  <a:pt x="1011" y="1615"/>
                </a:lnTo>
                <a:lnTo>
                  <a:pt x="1007" y="1615"/>
                </a:lnTo>
                <a:lnTo>
                  <a:pt x="1003" y="1615"/>
                </a:lnTo>
                <a:lnTo>
                  <a:pt x="1000" y="1615"/>
                </a:lnTo>
                <a:lnTo>
                  <a:pt x="997" y="1615"/>
                </a:lnTo>
                <a:lnTo>
                  <a:pt x="996" y="1615"/>
                </a:lnTo>
                <a:lnTo>
                  <a:pt x="992" y="1615"/>
                </a:lnTo>
                <a:lnTo>
                  <a:pt x="990" y="1615"/>
                </a:lnTo>
                <a:lnTo>
                  <a:pt x="989" y="1615"/>
                </a:lnTo>
                <a:lnTo>
                  <a:pt x="985" y="1615"/>
                </a:lnTo>
                <a:lnTo>
                  <a:pt x="985" y="1615"/>
                </a:lnTo>
                <a:lnTo>
                  <a:pt x="983" y="1615"/>
                </a:lnTo>
                <a:lnTo>
                  <a:pt x="982" y="1615"/>
                </a:lnTo>
                <a:lnTo>
                  <a:pt x="979" y="1615"/>
                </a:lnTo>
                <a:lnTo>
                  <a:pt x="979" y="1615"/>
                </a:lnTo>
                <a:lnTo>
                  <a:pt x="975" y="1615"/>
                </a:lnTo>
                <a:lnTo>
                  <a:pt x="975" y="1615"/>
                </a:lnTo>
                <a:lnTo>
                  <a:pt x="974" y="1615"/>
                </a:lnTo>
                <a:lnTo>
                  <a:pt x="974" y="1615"/>
                </a:lnTo>
                <a:lnTo>
                  <a:pt x="974" y="1615"/>
                </a:lnTo>
                <a:lnTo>
                  <a:pt x="971" y="1615"/>
                </a:lnTo>
                <a:lnTo>
                  <a:pt x="971" y="1615"/>
                </a:lnTo>
                <a:lnTo>
                  <a:pt x="971" y="1615"/>
                </a:lnTo>
                <a:lnTo>
                  <a:pt x="970" y="1615"/>
                </a:lnTo>
                <a:lnTo>
                  <a:pt x="968" y="1615"/>
                </a:lnTo>
                <a:lnTo>
                  <a:pt x="966" y="1615"/>
                </a:lnTo>
                <a:lnTo>
                  <a:pt x="964" y="1615"/>
                </a:lnTo>
                <a:lnTo>
                  <a:pt x="963" y="1615"/>
                </a:lnTo>
                <a:lnTo>
                  <a:pt x="962" y="1615"/>
                </a:lnTo>
                <a:lnTo>
                  <a:pt x="960" y="1615"/>
                </a:lnTo>
                <a:lnTo>
                  <a:pt x="959" y="1615"/>
                </a:lnTo>
                <a:lnTo>
                  <a:pt x="959" y="1615"/>
                </a:lnTo>
                <a:lnTo>
                  <a:pt x="957" y="1615"/>
                </a:lnTo>
                <a:lnTo>
                  <a:pt x="956" y="1615"/>
                </a:lnTo>
                <a:lnTo>
                  <a:pt x="955" y="1615"/>
                </a:lnTo>
                <a:lnTo>
                  <a:pt x="953" y="1615"/>
                </a:lnTo>
                <a:lnTo>
                  <a:pt x="952" y="1615"/>
                </a:lnTo>
                <a:lnTo>
                  <a:pt x="952" y="1615"/>
                </a:lnTo>
                <a:lnTo>
                  <a:pt x="952" y="1615"/>
                </a:lnTo>
                <a:lnTo>
                  <a:pt x="952" y="1614"/>
                </a:lnTo>
                <a:lnTo>
                  <a:pt x="952" y="1614"/>
                </a:lnTo>
                <a:lnTo>
                  <a:pt x="952" y="1614"/>
                </a:lnTo>
                <a:lnTo>
                  <a:pt x="952" y="1613"/>
                </a:lnTo>
                <a:lnTo>
                  <a:pt x="952" y="1613"/>
                </a:lnTo>
                <a:lnTo>
                  <a:pt x="952" y="1613"/>
                </a:lnTo>
                <a:lnTo>
                  <a:pt x="952" y="1611"/>
                </a:lnTo>
                <a:lnTo>
                  <a:pt x="952" y="1611"/>
                </a:lnTo>
                <a:lnTo>
                  <a:pt x="952" y="1610"/>
                </a:lnTo>
                <a:lnTo>
                  <a:pt x="952" y="1610"/>
                </a:lnTo>
                <a:lnTo>
                  <a:pt x="952" y="1610"/>
                </a:lnTo>
                <a:lnTo>
                  <a:pt x="953" y="1607"/>
                </a:lnTo>
                <a:lnTo>
                  <a:pt x="953" y="1607"/>
                </a:lnTo>
                <a:lnTo>
                  <a:pt x="953" y="1607"/>
                </a:lnTo>
                <a:lnTo>
                  <a:pt x="953" y="1607"/>
                </a:lnTo>
                <a:lnTo>
                  <a:pt x="953" y="1606"/>
                </a:lnTo>
                <a:lnTo>
                  <a:pt x="953" y="1606"/>
                </a:lnTo>
                <a:lnTo>
                  <a:pt x="953" y="1604"/>
                </a:lnTo>
                <a:lnTo>
                  <a:pt x="953" y="1604"/>
                </a:lnTo>
                <a:lnTo>
                  <a:pt x="955" y="1604"/>
                </a:lnTo>
                <a:lnTo>
                  <a:pt x="955" y="1603"/>
                </a:lnTo>
                <a:lnTo>
                  <a:pt x="955" y="1603"/>
                </a:lnTo>
                <a:lnTo>
                  <a:pt x="955" y="1603"/>
                </a:lnTo>
                <a:lnTo>
                  <a:pt x="955" y="1603"/>
                </a:lnTo>
                <a:lnTo>
                  <a:pt x="953" y="1603"/>
                </a:lnTo>
                <a:lnTo>
                  <a:pt x="952" y="1604"/>
                </a:lnTo>
                <a:lnTo>
                  <a:pt x="952" y="1604"/>
                </a:lnTo>
                <a:lnTo>
                  <a:pt x="951" y="1604"/>
                </a:lnTo>
                <a:lnTo>
                  <a:pt x="951" y="1606"/>
                </a:lnTo>
                <a:lnTo>
                  <a:pt x="949" y="1606"/>
                </a:lnTo>
                <a:lnTo>
                  <a:pt x="949" y="1606"/>
                </a:lnTo>
                <a:lnTo>
                  <a:pt x="949" y="1606"/>
                </a:lnTo>
                <a:lnTo>
                  <a:pt x="949" y="1606"/>
                </a:lnTo>
                <a:lnTo>
                  <a:pt x="949" y="1607"/>
                </a:lnTo>
                <a:lnTo>
                  <a:pt x="949" y="1607"/>
                </a:lnTo>
                <a:lnTo>
                  <a:pt x="948" y="1607"/>
                </a:lnTo>
                <a:lnTo>
                  <a:pt x="948" y="1607"/>
                </a:lnTo>
                <a:lnTo>
                  <a:pt x="948" y="1608"/>
                </a:lnTo>
                <a:lnTo>
                  <a:pt x="948" y="1608"/>
                </a:lnTo>
                <a:lnTo>
                  <a:pt x="948" y="1608"/>
                </a:lnTo>
                <a:lnTo>
                  <a:pt x="948" y="1610"/>
                </a:lnTo>
                <a:lnTo>
                  <a:pt x="948" y="1610"/>
                </a:lnTo>
                <a:lnTo>
                  <a:pt x="946" y="1611"/>
                </a:lnTo>
                <a:lnTo>
                  <a:pt x="946" y="1611"/>
                </a:lnTo>
                <a:lnTo>
                  <a:pt x="946" y="1613"/>
                </a:lnTo>
                <a:lnTo>
                  <a:pt x="945" y="1614"/>
                </a:lnTo>
                <a:lnTo>
                  <a:pt x="945" y="1615"/>
                </a:lnTo>
                <a:lnTo>
                  <a:pt x="944" y="1615"/>
                </a:lnTo>
                <a:lnTo>
                  <a:pt x="944" y="1618"/>
                </a:lnTo>
                <a:lnTo>
                  <a:pt x="944" y="1618"/>
                </a:lnTo>
                <a:lnTo>
                  <a:pt x="942" y="1618"/>
                </a:lnTo>
                <a:lnTo>
                  <a:pt x="942" y="1618"/>
                </a:lnTo>
                <a:lnTo>
                  <a:pt x="942" y="1619"/>
                </a:lnTo>
                <a:lnTo>
                  <a:pt x="942" y="1619"/>
                </a:lnTo>
                <a:lnTo>
                  <a:pt x="941" y="1619"/>
                </a:lnTo>
                <a:lnTo>
                  <a:pt x="941" y="1621"/>
                </a:lnTo>
                <a:lnTo>
                  <a:pt x="941" y="1621"/>
                </a:lnTo>
                <a:lnTo>
                  <a:pt x="941" y="1621"/>
                </a:lnTo>
                <a:lnTo>
                  <a:pt x="941" y="1622"/>
                </a:lnTo>
                <a:lnTo>
                  <a:pt x="940" y="1622"/>
                </a:lnTo>
                <a:lnTo>
                  <a:pt x="940" y="1623"/>
                </a:lnTo>
                <a:lnTo>
                  <a:pt x="940" y="1623"/>
                </a:lnTo>
                <a:lnTo>
                  <a:pt x="938" y="1625"/>
                </a:lnTo>
                <a:lnTo>
                  <a:pt x="936" y="1629"/>
                </a:lnTo>
                <a:lnTo>
                  <a:pt x="936" y="1629"/>
                </a:lnTo>
                <a:lnTo>
                  <a:pt x="936" y="1630"/>
                </a:lnTo>
                <a:lnTo>
                  <a:pt x="934" y="1632"/>
                </a:lnTo>
                <a:lnTo>
                  <a:pt x="934" y="1633"/>
                </a:lnTo>
                <a:lnTo>
                  <a:pt x="933" y="1633"/>
                </a:lnTo>
                <a:lnTo>
                  <a:pt x="933" y="1634"/>
                </a:lnTo>
                <a:lnTo>
                  <a:pt x="933" y="1634"/>
                </a:lnTo>
                <a:lnTo>
                  <a:pt x="933" y="1634"/>
                </a:lnTo>
                <a:lnTo>
                  <a:pt x="933" y="1634"/>
                </a:lnTo>
                <a:lnTo>
                  <a:pt x="931" y="1636"/>
                </a:lnTo>
                <a:lnTo>
                  <a:pt x="931" y="1637"/>
                </a:lnTo>
                <a:lnTo>
                  <a:pt x="931" y="1637"/>
                </a:lnTo>
                <a:lnTo>
                  <a:pt x="930" y="1637"/>
                </a:lnTo>
                <a:lnTo>
                  <a:pt x="930" y="1639"/>
                </a:lnTo>
                <a:lnTo>
                  <a:pt x="930" y="1639"/>
                </a:lnTo>
                <a:lnTo>
                  <a:pt x="930" y="1639"/>
                </a:lnTo>
                <a:lnTo>
                  <a:pt x="930" y="1640"/>
                </a:lnTo>
                <a:lnTo>
                  <a:pt x="929" y="1641"/>
                </a:lnTo>
                <a:lnTo>
                  <a:pt x="929" y="1641"/>
                </a:lnTo>
                <a:lnTo>
                  <a:pt x="927" y="1643"/>
                </a:lnTo>
                <a:lnTo>
                  <a:pt x="927" y="1643"/>
                </a:lnTo>
                <a:lnTo>
                  <a:pt x="927" y="1644"/>
                </a:lnTo>
                <a:lnTo>
                  <a:pt x="927" y="1644"/>
                </a:lnTo>
                <a:lnTo>
                  <a:pt x="926" y="1645"/>
                </a:lnTo>
                <a:lnTo>
                  <a:pt x="926" y="1645"/>
                </a:lnTo>
                <a:lnTo>
                  <a:pt x="926" y="1645"/>
                </a:lnTo>
                <a:lnTo>
                  <a:pt x="925" y="1647"/>
                </a:lnTo>
                <a:lnTo>
                  <a:pt x="925" y="1648"/>
                </a:lnTo>
                <a:lnTo>
                  <a:pt x="925" y="1648"/>
                </a:lnTo>
                <a:lnTo>
                  <a:pt x="923" y="1649"/>
                </a:lnTo>
                <a:lnTo>
                  <a:pt x="923" y="1649"/>
                </a:lnTo>
                <a:lnTo>
                  <a:pt x="923" y="1651"/>
                </a:lnTo>
                <a:lnTo>
                  <a:pt x="922" y="1651"/>
                </a:lnTo>
                <a:lnTo>
                  <a:pt x="922" y="1651"/>
                </a:lnTo>
                <a:lnTo>
                  <a:pt x="922" y="1652"/>
                </a:lnTo>
                <a:lnTo>
                  <a:pt x="922" y="1652"/>
                </a:lnTo>
                <a:lnTo>
                  <a:pt x="920" y="1654"/>
                </a:lnTo>
                <a:lnTo>
                  <a:pt x="919" y="1655"/>
                </a:lnTo>
                <a:lnTo>
                  <a:pt x="916" y="1656"/>
                </a:lnTo>
                <a:lnTo>
                  <a:pt x="916" y="1658"/>
                </a:lnTo>
                <a:lnTo>
                  <a:pt x="915" y="1659"/>
                </a:lnTo>
                <a:lnTo>
                  <a:pt x="914" y="1659"/>
                </a:lnTo>
                <a:lnTo>
                  <a:pt x="912" y="1660"/>
                </a:lnTo>
                <a:lnTo>
                  <a:pt x="912" y="1662"/>
                </a:lnTo>
                <a:lnTo>
                  <a:pt x="911" y="1662"/>
                </a:lnTo>
                <a:lnTo>
                  <a:pt x="911" y="1662"/>
                </a:lnTo>
                <a:lnTo>
                  <a:pt x="911" y="1663"/>
                </a:lnTo>
                <a:lnTo>
                  <a:pt x="910" y="1665"/>
                </a:lnTo>
                <a:lnTo>
                  <a:pt x="910" y="1665"/>
                </a:lnTo>
                <a:lnTo>
                  <a:pt x="908" y="1665"/>
                </a:lnTo>
                <a:lnTo>
                  <a:pt x="907" y="1666"/>
                </a:lnTo>
                <a:lnTo>
                  <a:pt x="907" y="1667"/>
                </a:lnTo>
                <a:lnTo>
                  <a:pt x="907" y="1667"/>
                </a:lnTo>
                <a:lnTo>
                  <a:pt x="907" y="1667"/>
                </a:lnTo>
                <a:lnTo>
                  <a:pt x="905" y="1667"/>
                </a:lnTo>
                <a:lnTo>
                  <a:pt x="905" y="1669"/>
                </a:lnTo>
                <a:lnTo>
                  <a:pt x="903" y="1671"/>
                </a:lnTo>
                <a:lnTo>
                  <a:pt x="901" y="1673"/>
                </a:lnTo>
                <a:lnTo>
                  <a:pt x="900" y="1673"/>
                </a:lnTo>
                <a:lnTo>
                  <a:pt x="900" y="1673"/>
                </a:lnTo>
                <a:lnTo>
                  <a:pt x="889" y="1677"/>
                </a:lnTo>
                <a:lnTo>
                  <a:pt x="886" y="1677"/>
                </a:lnTo>
                <a:lnTo>
                  <a:pt x="884" y="1678"/>
                </a:lnTo>
                <a:lnTo>
                  <a:pt x="878" y="1680"/>
                </a:lnTo>
                <a:lnTo>
                  <a:pt x="878" y="1680"/>
                </a:lnTo>
                <a:lnTo>
                  <a:pt x="878" y="1680"/>
                </a:lnTo>
                <a:lnTo>
                  <a:pt x="878" y="1680"/>
                </a:lnTo>
                <a:lnTo>
                  <a:pt x="877" y="1681"/>
                </a:lnTo>
                <a:lnTo>
                  <a:pt x="877" y="1681"/>
                </a:lnTo>
                <a:lnTo>
                  <a:pt x="875" y="1681"/>
                </a:lnTo>
                <a:lnTo>
                  <a:pt x="875" y="1681"/>
                </a:lnTo>
                <a:lnTo>
                  <a:pt x="875" y="1682"/>
                </a:lnTo>
                <a:lnTo>
                  <a:pt x="875" y="1682"/>
                </a:lnTo>
                <a:lnTo>
                  <a:pt x="874" y="1684"/>
                </a:lnTo>
                <a:lnTo>
                  <a:pt x="874" y="1684"/>
                </a:lnTo>
                <a:lnTo>
                  <a:pt x="874" y="1684"/>
                </a:lnTo>
                <a:lnTo>
                  <a:pt x="873" y="1685"/>
                </a:lnTo>
                <a:lnTo>
                  <a:pt x="874" y="1688"/>
                </a:lnTo>
                <a:lnTo>
                  <a:pt x="874" y="1688"/>
                </a:lnTo>
                <a:lnTo>
                  <a:pt x="875" y="1689"/>
                </a:lnTo>
                <a:lnTo>
                  <a:pt x="875" y="1692"/>
                </a:lnTo>
                <a:lnTo>
                  <a:pt x="875" y="1693"/>
                </a:lnTo>
                <a:lnTo>
                  <a:pt x="877" y="1697"/>
                </a:lnTo>
                <a:lnTo>
                  <a:pt x="877" y="1697"/>
                </a:lnTo>
                <a:lnTo>
                  <a:pt x="877" y="1699"/>
                </a:lnTo>
                <a:lnTo>
                  <a:pt x="877" y="1700"/>
                </a:lnTo>
                <a:lnTo>
                  <a:pt x="878" y="1703"/>
                </a:lnTo>
                <a:lnTo>
                  <a:pt x="878" y="1703"/>
                </a:lnTo>
                <a:lnTo>
                  <a:pt x="878" y="1706"/>
                </a:lnTo>
                <a:lnTo>
                  <a:pt x="878" y="1707"/>
                </a:lnTo>
                <a:lnTo>
                  <a:pt x="879" y="1708"/>
                </a:lnTo>
                <a:lnTo>
                  <a:pt x="879" y="1710"/>
                </a:lnTo>
                <a:lnTo>
                  <a:pt x="879" y="1710"/>
                </a:lnTo>
                <a:lnTo>
                  <a:pt x="878" y="1712"/>
                </a:lnTo>
                <a:lnTo>
                  <a:pt x="878" y="1714"/>
                </a:lnTo>
                <a:lnTo>
                  <a:pt x="878" y="1714"/>
                </a:lnTo>
                <a:lnTo>
                  <a:pt x="878" y="1714"/>
                </a:lnTo>
                <a:lnTo>
                  <a:pt x="878" y="1715"/>
                </a:lnTo>
                <a:lnTo>
                  <a:pt x="878" y="1715"/>
                </a:lnTo>
                <a:lnTo>
                  <a:pt x="875" y="1721"/>
                </a:lnTo>
                <a:lnTo>
                  <a:pt x="875" y="1722"/>
                </a:lnTo>
                <a:lnTo>
                  <a:pt x="875" y="1722"/>
                </a:lnTo>
                <a:lnTo>
                  <a:pt x="874" y="1725"/>
                </a:lnTo>
                <a:lnTo>
                  <a:pt x="873" y="1725"/>
                </a:lnTo>
                <a:lnTo>
                  <a:pt x="871" y="1730"/>
                </a:lnTo>
                <a:lnTo>
                  <a:pt x="868" y="1736"/>
                </a:lnTo>
                <a:lnTo>
                  <a:pt x="868" y="1736"/>
                </a:lnTo>
                <a:lnTo>
                  <a:pt x="867" y="1737"/>
                </a:lnTo>
                <a:lnTo>
                  <a:pt x="867" y="1738"/>
                </a:lnTo>
                <a:lnTo>
                  <a:pt x="866" y="1741"/>
                </a:lnTo>
                <a:lnTo>
                  <a:pt x="866" y="1742"/>
                </a:lnTo>
                <a:lnTo>
                  <a:pt x="864" y="1744"/>
                </a:lnTo>
                <a:lnTo>
                  <a:pt x="864" y="1744"/>
                </a:lnTo>
                <a:lnTo>
                  <a:pt x="864" y="1745"/>
                </a:lnTo>
                <a:lnTo>
                  <a:pt x="864" y="1747"/>
                </a:lnTo>
                <a:lnTo>
                  <a:pt x="863" y="1747"/>
                </a:lnTo>
                <a:lnTo>
                  <a:pt x="863" y="1747"/>
                </a:lnTo>
                <a:lnTo>
                  <a:pt x="863" y="1748"/>
                </a:lnTo>
                <a:lnTo>
                  <a:pt x="863" y="1748"/>
                </a:lnTo>
                <a:lnTo>
                  <a:pt x="862" y="1749"/>
                </a:lnTo>
                <a:lnTo>
                  <a:pt x="862" y="1749"/>
                </a:lnTo>
                <a:lnTo>
                  <a:pt x="862" y="1751"/>
                </a:lnTo>
                <a:lnTo>
                  <a:pt x="862" y="1751"/>
                </a:lnTo>
                <a:lnTo>
                  <a:pt x="860" y="1753"/>
                </a:lnTo>
                <a:lnTo>
                  <a:pt x="860" y="1755"/>
                </a:lnTo>
                <a:lnTo>
                  <a:pt x="859" y="1755"/>
                </a:lnTo>
                <a:lnTo>
                  <a:pt x="859" y="1758"/>
                </a:lnTo>
                <a:lnTo>
                  <a:pt x="858" y="1758"/>
                </a:lnTo>
                <a:lnTo>
                  <a:pt x="858" y="1759"/>
                </a:lnTo>
                <a:lnTo>
                  <a:pt x="859" y="1760"/>
                </a:lnTo>
                <a:lnTo>
                  <a:pt x="859" y="1763"/>
                </a:lnTo>
                <a:lnTo>
                  <a:pt x="859" y="1763"/>
                </a:lnTo>
                <a:lnTo>
                  <a:pt x="859" y="1763"/>
                </a:lnTo>
                <a:lnTo>
                  <a:pt x="859" y="1763"/>
                </a:lnTo>
                <a:lnTo>
                  <a:pt x="859" y="1764"/>
                </a:lnTo>
                <a:lnTo>
                  <a:pt x="860" y="1764"/>
                </a:lnTo>
                <a:lnTo>
                  <a:pt x="860" y="1764"/>
                </a:lnTo>
                <a:lnTo>
                  <a:pt x="860" y="1766"/>
                </a:lnTo>
                <a:lnTo>
                  <a:pt x="860" y="1766"/>
                </a:lnTo>
                <a:lnTo>
                  <a:pt x="860" y="1766"/>
                </a:lnTo>
                <a:lnTo>
                  <a:pt x="860" y="1766"/>
                </a:lnTo>
                <a:lnTo>
                  <a:pt x="860" y="1766"/>
                </a:lnTo>
                <a:lnTo>
                  <a:pt x="860" y="1766"/>
                </a:lnTo>
                <a:lnTo>
                  <a:pt x="860" y="1767"/>
                </a:lnTo>
                <a:lnTo>
                  <a:pt x="860" y="1767"/>
                </a:lnTo>
                <a:lnTo>
                  <a:pt x="860" y="1768"/>
                </a:lnTo>
                <a:lnTo>
                  <a:pt x="862" y="1768"/>
                </a:lnTo>
                <a:lnTo>
                  <a:pt x="860" y="1768"/>
                </a:lnTo>
                <a:lnTo>
                  <a:pt x="860" y="1768"/>
                </a:lnTo>
                <a:lnTo>
                  <a:pt x="862" y="1768"/>
                </a:lnTo>
                <a:lnTo>
                  <a:pt x="862" y="1770"/>
                </a:lnTo>
                <a:lnTo>
                  <a:pt x="862" y="1770"/>
                </a:lnTo>
                <a:lnTo>
                  <a:pt x="864" y="1775"/>
                </a:lnTo>
                <a:lnTo>
                  <a:pt x="864" y="1775"/>
                </a:lnTo>
                <a:lnTo>
                  <a:pt x="864" y="1775"/>
                </a:lnTo>
                <a:lnTo>
                  <a:pt x="864" y="1777"/>
                </a:lnTo>
                <a:lnTo>
                  <a:pt x="864" y="1777"/>
                </a:lnTo>
                <a:lnTo>
                  <a:pt x="864" y="1777"/>
                </a:lnTo>
                <a:lnTo>
                  <a:pt x="864" y="1777"/>
                </a:lnTo>
                <a:lnTo>
                  <a:pt x="864" y="1777"/>
                </a:lnTo>
                <a:lnTo>
                  <a:pt x="864" y="1778"/>
                </a:lnTo>
                <a:lnTo>
                  <a:pt x="864" y="1778"/>
                </a:lnTo>
                <a:lnTo>
                  <a:pt x="864" y="1779"/>
                </a:lnTo>
                <a:lnTo>
                  <a:pt x="866" y="1779"/>
                </a:lnTo>
                <a:lnTo>
                  <a:pt x="866" y="1779"/>
                </a:lnTo>
                <a:lnTo>
                  <a:pt x="866" y="1779"/>
                </a:lnTo>
                <a:lnTo>
                  <a:pt x="866" y="1779"/>
                </a:lnTo>
                <a:lnTo>
                  <a:pt x="866" y="1779"/>
                </a:lnTo>
                <a:lnTo>
                  <a:pt x="866" y="1781"/>
                </a:lnTo>
                <a:lnTo>
                  <a:pt x="866" y="1781"/>
                </a:lnTo>
                <a:lnTo>
                  <a:pt x="866" y="1782"/>
                </a:lnTo>
                <a:lnTo>
                  <a:pt x="866" y="1782"/>
                </a:lnTo>
                <a:lnTo>
                  <a:pt x="866" y="1782"/>
                </a:lnTo>
                <a:lnTo>
                  <a:pt x="866" y="1782"/>
                </a:lnTo>
                <a:lnTo>
                  <a:pt x="867" y="1782"/>
                </a:lnTo>
                <a:lnTo>
                  <a:pt x="867" y="1784"/>
                </a:lnTo>
                <a:lnTo>
                  <a:pt x="866" y="1784"/>
                </a:lnTo>
                <a:lnTo>
                  <a:pt x="866" y="1784"/>
                </a:lnTo>
                <a:lnTo>
                  <a:pt x="866" y="1785"/>
                </a:lnTo>
                <a:lnTo>
                  <a:pt x="867" y="1785"/>
                </a:lnTo>
                <a:lnTo>
                  <a:pt x="867" y="1785"/>
                </a:lnTo>
                <a:lnTo>
                  <a:pt x="867" y="1785"/>
                </a:lnTo>
                <a:lnTo>
                  <a:pt x="867" y="1786"/>
                </a:lnTo>
                <a:lnTo>
                  <a:pt x="866" y="1786"/>
                </a:lnTo>
                <a:lnTo>
                  <a:pt x="867" y="1786"/>
                </a:lnTo>
                <a:lnTo>
                  <a:pt x="867" y="1786"/>
                </a:lnTo>
                <a:lnTo>
                  <a:pt x="867" y="1788"/>
                </a:lnTo>
                <a:lnTo>
                  <a:pt x="867" y="1788"/>
                </a:lnTo>
                <a:lnTo>
                  <a:pt x="867" y="1788"/>
                </a:lnTo>
                <a:lnTo>
                  <a:pt x="867" y="1789"/>
                </a:lnTo>
                <a:lnTo>
                  <a:pt x="867" y="1789"/>
                </a:lnTo>
                <a:lnTo>
                  <a:pt x="867" y="1790"/>
                </a:lnTo>
                <a:lnTo>
                  <a:pt x="867" y="1790"/>
                </a:lnTo>
                <a:lnTo>
                  <a:pt x="867" y="1792"/>
                </a:lnTo>
                <a:lnTo>
                  <a:pt x="867" y="1792"/>
                </a:lnTo>
                <a:lnTo>
                  <a:pt x="867" y="1793"/>
                </a:lnTo>
                <a:lnTo>
                  <a:pt x="867" y="1793"/>
                </a:lnTo>
                <a:lnTo>
                  <a:pt x="867" y="1793"/>
                </a:lnTo>
                <a:lnTo>
                  <a:pt x="867" y="1794"/>
                </a:lnTo>
                <a:lnTo>
                  <a:pt x="867" y="1794"/>
                </a:lnTo>
                <a:lnTo>
                  <a:pt x="867" y="1796"/>
                </a:lnTo>
                <a:lnTo>
                  <a:pt x="867" y="1796"/>
                </a:lnTo>
                <a:lnTo>
                  <a:pt x="867" y="1796"/>
                </a:lnTo>
                <a:lnTo>
                  <a:pt x="867" y="1796"/>
                </a:lnTo>
                <a:lnTo>
                  <a:pt x="867" y="1796"/>
                </a:lnTo>
                <a:lnTo>
                  <a:pt x="867" y="1797"/>
                </a:lnTo>
                <a:lnTo>
                  <a:pt x="867" y="1797"/>
                </a:lnTo>
                <a:lnTo>
                  <a:pt x="867" y="1799"/>
                </a:lnTo>
                <a:lnTo>
                  <a:pt x="867" y="1799"/>
                </a:lnTo>
                <a:lnTo>
                  <a:pt x="867" y="1799"/>
                </a:lnTo>
                <a:lnTo>
                  <a:pt x="867" y="1799"/>
                </a:lnTo>
                <a:lnTo>
                  <a:pt x="867" y="1799"/>
                </a:lnTo>
                <a:lnTo>
                  <a:pt x="867" y="1800"/>
                </a:lnTo>
                <a:lnTo>
                  <a:pt x="867" y="1800"/>
                </a:lnTo>
                <a:lnTo>
                  <a:pt x="867" y="1800"/>
                </a:lnTo>
                <a:lnTo>
                  <a:pt x="867" y="1801"/>
                </a:lnTo>
                <a:lnTo>
                  <a:pt x="868" y="1801"/>
                </a:lnTo>
                <a:lnTo>
                  <a:pt x="868" y="1800"/>
                </a:lnTo>
                <a:lnTo>
                  <a:pt x="868" y="1800"/>
                </a:lnTo>
                <a:lnTo>
                  <a:pt x="868" y="1801"/>
                </a:lnTo>
                <a:lnTo>
                  <a:pt x="868" y="1801"/>
                </a:lnTo>
                <a:lnTo>
                  <a:pt x="868" y="1801"/>
                </a:lnTo>
                <a:lnTo>
                  <a:pt x="867" y="1801"/>
                </a:lnTo>
                <a:lnTo>
                  <a:pt x="867" y="1801"/>
                </a:lnTo>
                <a:lnTo>
                  <a:pt x="867" y="1801"/>
                </a:lnTo>
                <a:lnTo>
                  <a:pt x="866" y="1803"/>
                </a:lnTo>
                <a:lnTo>
                  <a:pt x="866" y="1803"/>
                </a:lnTo>
                <a:lnTo>
                  <a:pt x="866" y="1803"/>
                </a:lnTo>
                <a:lnTo>
                  <a:pt x="864" y="1803"/>
                </a:lnTo>
                <a:lnTo>
                  <a:pt x="864" y="1804"/>
                </a:lnTo>
                <a:lnTo>
                  <a:pt x="864" y="1804"/>
                </a:lnTo>
                <a:lnTo>
                  <a:pt x="864" y="1804"/>
                </a:lnTo>
                <a:lnTo>
                  <a:pt x="863" y="1804"/>
                </a:lnTo>
                <a:lnTo>
                  <a:pt x="863" y="1804"/>
                </a:lnTo>
                <a:lnTo>
                  <a:pt x="863" y="1804"/>
                </a:lnTo>
                <a:lnTo>
                  <a:pt x="862" y="1804"/>
                </a:lnTo>
                <a:lnTo>
                  <a:pt x="862" y="1805"/>
                </a:lnTo>
                <a:lnTo>
                  <a:pt x="862" y="1805"/>
                </a:lnTo>
                <a:lnTo>
                  <a:pt x="862" y="1805"/>
                </a:lnTo>
                <a:lnTo>
                  <a:pt x="860" y="1807"/>
                </a:lnTo>
                <a:lnTo>
                  <a:pt x="860" y="1807"/>
                </a:lnTo>
                <a:lnTo>
                  <a:pt x="860" y="1808"/>
                </a:lnTo>
                <a:lnTo>
                  <a:pt x="860" y="1808"/>
                </a:lnTo>
                <a:lnTo>
                  <a:pt x="860" y="1810"/>
                </a:lnTo>
                <a:lnTo>
                  <a:pt x="862" y="1810"/>
                </a:lnTo>
                <a:lnTo>
                  <a:pt x="862" y="1811"/>
                </a:lnTo>
                <a:lnTo>
                  <a:pt x="863" y="1812"/>
                </a:lnTo>
                <a:lnTo>
                  <a:pt x="864" y="1815"/>
                </a:lnTo>
                <a:lnTo>
                  <a:pt x="866" y="1815"/>
                </a:lnTo>
                <a:lnTo>
                  <a:pt x="867" y="1815"/>
                </a:lnTo>
                <a:lnTo>
                  <a:pt x="867" y="1815"/>
                </a:lnTo>
                <a:lnTo>
                  <a:pt x="867" y="1818"/>
                </a:lnTo>
                <a:lnTo>
                  <a:pt x="868" y="1820"/>
                </a:lnTo>
                <a:lnTo>
                  <a:pt x="868" y="1820"/>
                </a:lnTo>
                <a:lnTo>
                  <a:pt x="874" y="1822"/>
                </a:lnTo>
                <a:lnTo>
                  <a:pt x="875" y="1823"/>
                </a:lnTo>
                <a:lnTo>
                  <a:pt x="875" y="1825"/>
                </a:lnTo>
                <a:lnTo>
                  <a:pt x="878" y="1830"/>
                </a:lnTo>
                <a:lnTo>
                  <a:pt x="879" y="1831"/>
                </a:lnTo>
                <a:lnTo>
                  <a:pt x="879" y="1831"/>
                </a:lnTo>
                <a:lnTo>
                  <a:pt x="881" y="1831"/>
                </a:lnTo>
                <a:lnTo>
                  <a:pt x="881" y="1833"/>
                </a:lnTo>
                <a:lnTo>
                  <a:pt x="881" y="1833"/>
                </a:lnTo>
                <a:lnTo>
                  <a:pt x="882" y="1834"/>
                </a:lnTo>
                <a:lnTo>
                  <a:pt x="885" y="1834"/>
                </a:lnTo>
                <a:lnTo>
                  <a:pt x="886" y="1836"/>
                </a:lnTo>
                <a:lnTo>
                  <a:pt x="886" y="1836"/>
                </a:lnTo>
                <a:lnTo>
                  <a:pt x="886" y="1837"/>
                </a:lnTo>
                <a:lnTo>
                  <a:pt x="884" y="1840"/>
                </a:lnTo>
                <a:lnTo>
                  <a:pt x="885" y="1841"/>
                </a:lnTo>
                <a:lnTo>
                  <a:pt x="885" y="1841"/>
                </a:lnTo>
                <a:lnTo>
                  <a:pt x="884" y="1842"/>
                </a:lnTo>
                <a:lnTo>
                  <a:pt x="882" y="1844"/>
                </a:lnTo>
                <a:lnTo>
                  <a:pt x="881" y="1845"/>
                </a:lnTo>
                <a:lnTo>
                  <a:pt x="884" y="1845"/>
                </a:lnTo>
                <a:lnTo>
                  <a:pt x="884" y="1846"/>
                </a:lnTo>
                <a:lnTo>
                  <a:pt x="884" y="1846"/>
                </a:lnTo>
                <a:lnTo>
                  <a:pt x="884" y="1848"/>
                </a:lnTo>
                <a:lnTo>
                  <a:pt x="884" y="1848"/>
                </a:lnTo>
                <a:lnTo>
                  <a:pt x="884" y="1848"/>
                </a:lnTo>
                <a:lnTo>
                  <a:pt x="885" y="1848"/>
                </a:lnTo>
                <a:lnTo>
                  <a:pt x="885" y="1848"/>
                </a:lnTo>
                <a:lnTo>
                  <a:pt x="885" y="1848"/>
                </a:lnTo>
                <a:lnTo>
                  <a:pt x="886" y="1849"/>
                </a:lnTo>
                <a:lnTo>
                  <a:pt x="886" y="1849"/>
                </a:lnTo>
                <a:lnTo>
                  <a:pt x="886" y="1849"/>
                </a:lnTo>
                <a:lnTo>
                  <a:pt x="886" y="1851"/>
                </a:lnTo>
                <a:lnTo>
                  <a:pt x="886" y="1851"/>
                </a:lnTo>
                <a:lnTo>
                  <a:pt x="888" y="1851"/>
                </a:lnTo>
                <a:lnTo>
                  <a:pt x="888" y="1851"/>
                </a:lnTo>
                <a:lnTo>
                  <a:pt x="888" y="1851"/>
                </a:lnTo>
                <a:lnTo>
                  <a:pt x="888" y="1852"/>
                </a:lnTo>
                <a:lnTo>
                  <a:pt x="889" y="1852"/>
                </a:lnTo>
                <a:lnTo>
                  <a:pt x="889" y="1853"/>
                </a:lnTo>
                <a:lnTo>
                  <a:pt x="889" y="1853"/>
                </a:lnTo>
                <a:lnTo>
                  <a:pt x="889" y="1853"/>
                </a:lnTo>
                <a:lnTo>
                  <a:pt x="889" y="1853"/>
                </a:lnTo>
                <a:lnTo>
                  <a:pt x="890" y="1855"/>
                </a:lnTo>
                <a:lnTo>
                  <a:pt x="890" y="1855"/>
                </a:lnTo>
                <a:lnTo>
                  <a:pt x="890" y="1855"/>
                </a:lnTo>
                <a:lnTo>
                  <a:pt x="890" y="1856"/>
                </a:lnTo>
                <a:lnTo>
                  <a:pt x="892" y="1856"/>
                </a:lnTo>
                <a:lnTo>
                  <a:pt x="892" y="1856"/>
                </a:lnTo>
                <a:lnTo>
                  <a:pt x="892" y="1857"/>
                </a:lnTo>
                <a:lnTo>
                  <a:pt x="892" y="1857"/>
                </a:lnTo>
                <a:lnTo>
                  <a:pt x="894" y="1859"/>
                </a:lnTo>
                <a:lnTo>
                  <a:pt x="894" y="1859"/>
                </a:lnTo>
                <a:lnTo>
                  <a:pt x="894" y="1861"/>
                </a:lnTo>
                <a:lnTo>
                  <a:pt x="894" y="1861"/>
                </a:lnTo>
                <a:lnTo>
                  <a:pt x="894" y="1864"/>
                </a:lnTo>
                <a:lnTo>
                  <a:pt x="893" y="1864"/>
                </a:lnTo>
                <a:lnTo>
                  <a:pt x="893" y="1866"/>
                </a:lnTo>
                <a:lnTo>
                  <a:pt x="892" y="1870"/>
                </a:lnTo>
                <a:lnTo>
                  <a:pt x="892" y="1870"/>
                </a:lnTo>
                <a:lnTo>
                  <a:pt x="892" y="1871"/>
                </a:lnTo>
                <a:lnTo>
                  <a:pt x="892" y="1871"/>
                </a:lnTo>
                <a:lnTo>
                  <a:pt x="889" y="1872"/>
                </a:lnTo>
                <a:lnTo>
                  <a:pt x="889" y="1872"/>
                </a:lnTo>
                <a:lnTo>
                  <a:pt x="889" y="1874"/>
                </a:lnTo>
                <a:lnTo>
                  <a:pt x="889" y="1875"/>
                </a:lnTo>
                <a:lnTo>
                  <a:pt x="888" y="1878"/>
                </a:lnTo>
                <a:lnTo>
                  <a:pt x="888" y="1878"/>
                </a:lnTo>
                <a:lnTo>
                  <a:pt x="886" y="1879"/>
                </a:lnTo>
                <a:lnTo>
                  <a:pt x="886" y="1879"/>
                </a:lnTo>
                <a:lnTo>
                  <a:pt x="886" y="1881"/>
                </a:lnTo>
                <a:lnTo>
                  <a:pt x="884" y="1878"/>
                </a:lnTo>
                <a:lnTo>
                  <a:pt x="884" y="1878"/>
                </a:lnTo>
                <a:lnTo>
                  <a:pt x="882" y="1878"/>
                </a:lnTo>
                <a:lnTo>
                  <a:pt x="881" y="1878"/>
                </a:lnTo>
                <a:lnTo>
                  <a:pt x="879" y="1878"/>
                </a:lnTo>
                <a:lnTo>
                  <a:pt x="879" y="1878"/>
                </a:lnTo>
                <a:lnTo>
                  <a:pt x="878" y="1878"/>
                </a:lnTo>
                <a:lnTo>
                  <a:pt x="878" y="1878"/>
                </a:lnTo>
                <a:lnTo>
                  <a:pt x="878" y="1878"/>
                </a:lnTo>
                <a:lnTo>
                  <a:pt x="878" y="1878"/>
                </a:lnTo>
                <a:lnTo>
                  <a:pt x="877" y="1878"/>
                </a:lnTo>
                <a:lnTo>
                  <a:pt x="877" y="1878"/>
                </a:lnTo>
                <a:lnTo>
                  <a:pt x="877" y="1878"/>
                </a:lnTo>
                <a:lnTo>
                  <a:pt x="877" y="1878"/>
                </a:lnTo>
                <a:lnTo>
                  <a:pt x="877" y="1877"/>
                </a:lnTo>
                <a:lnTo>
                  <a:pt x="875" y="1877"/>
                </a:lnTo>
                <a:lnTo>
                  <a:pt x="875" y="1875"/>
                </a:lnTo>
                <a:lnTo>
                  <a:pt x="875" y="1875"/>
                </a:lnTo>
                <a:lnTo>
                  <a:pt x="875" y="1874"/>
                </a:lnTo>
                <a:lnTo>
                  <a:pt x="875" y="1874"/>
                </a:lnTo>
                <a:lnTo>
                  <a:pt x="875" y="1872"/>
                </a:lnTo>
                <a:lnTo>
                  <a:pt x="874" y="1872"/>
                </a:lnTo>
                <a:lnTo>
                  <a:pt x="874" y="1871"/>
                </a:lnTo>
                <a:lnTo>
                  <a:pt x="873" y="1870"/>
                </a:lnTo>
                <a:lnTo>
                  <a:pt x="871" y="1866"/>
                </a:lnTo>
                <a:lnTo>
                  <a:pt x="870" y="1864"/>
                </a:lnTo>
                <a:lnTo>
                  <a:pt x="870" y="1864"/>
                </a:lnTo>
                <a:lnTo>
                  <a:pt x="870" y="1864"/>
                </a:lnTo>
                <a:lnTo>
                  <a:pt x="870" y="1863"/>
                </a:lnTo>
                <a:lnTo>
                  <a:pt x="870" y="1863"/>
                </a:lnTo>
                <a:lnTo>
                  <a:pt x="868" y="1861"/>
                </a:lnTo>
                <a:lnTo>
                  <a:pt x="868" y="1861"/>
                </a:lnTo>
                <a:lnTo>
                  <a:pt x="868" y="1861"/>
                </a:lnTo>
                <a:lnTo>
                  <a:pt x="867" y="1861"/>
                </a:lnTo>
                <a:lnTo>
                  <a:pt x="867" y="1860"/>
                </a:lnTo>
                <a:lnTo>
                  <a:pt x="867" y="1860"/>
                </a:lnTo>
                <a:lnTo>
                  <a:pt x="866" y="1859"/>
                </a:lnTo>
                <a:lnTo>
                  <a:pt x="866" y="1857"/>
                </a:lnTo>
                <a:lnTo>
                  <a:pt x="866" y="1857"/>
                </a:lnTo>
                <a:lnTo>
                  <a:pt x="864" y="1856"/>
                </a:lnTo>
                <a:lnTo>
                  <a:pt x="864" y="1856"/>
                </a:lnTo>
                <a:lnTo>
                  <a:pt x="864" y="1856"/>
                </a:lnTo>
                <a:lnTo>
                  <a:pt x="864" y="1856"/>
                </a:lnTo>
                <a:lnTo>
                  <a:pt x="863" y="1856"/>
                </a:lnTo>
                <a:lnTo>
                  <a:pt x="863" y="1855"/>
                </a:lnTo>
                <a:lnTo>
                  <a:pt x="863" y="1855"/>
                </a:lnTo>
                <a:lnTo>
                  <a:pt x="863" y="1853"/>
                </a:lnTo>
                <a:lnTo>
                  <a:pt x="862" y="1853"/>
                </a:lnTo>
                <a:lnTo>
                  <a:pt x="862" y="1852"/>
                </a:lnTo>
                <a:lnTo>
                  <a:pt x="860" y="1851"/>
                </a:lnTo>
                <a:lnTo>
                  <a:pt x="859" y="1849"/>
                </a:lnTo>
                <a:lnTo>
                  <a:pt x="859" y="1849"/>
                </a:lnTo>
                <a:lnTo>
                  <a:pt x="859" y="1848"/>
                </a:lnTo>
                <a:lnTo>
                  <a:pt x="859" y="1848"/>
                </a:lnTo>
                <a:lnTo>
                  <a:pt x="858" y="1846"/>
                </a:lnTo>
                <a:lnTo>
                  <a:pt x="858" y="1846"/>
                </a:lnTo>
                <a:lnTo>
                  <a:pt x="858" y="1845"/>
                </a:lnTo>
                <a:lnTo>
                  <a:pt x="856" y="1845"/>
                </a:lnTo>
                <a:lnTo>
                  <a:pt x="856" y="1845"/>
                </a:lnTo>
                <a:lnTo>
                  <a:pt x="855" y="1844"/>
                </a:lnTo>
                <a:lnTo>
                  <a:pt x="853" y="1842"/>
                </a:lnTo>
                <a:lnTo>
                  <a:pt x="852" y="1842"/>
                </a:lnTo>
                <a:lnTo>
                  <a:pt x="851" y="1841"/>
                </a:lnTo>
                <a:lnTo>
                  <a:pt x="851" y="1841"/>
                </a:lnTo>
                <a:lnTo>
                  <a:pt x="851" y="1841"/>
                </a:lnTo>
                <a:lnTo>
                  <a:pt x="849" y="1840"/>
                </a:lnTo>
                <a:lnTo>
                  <a:pt x="849" y="1840"/>
                </a:lnTo>
                <a:lnTo>
                  <a:pt x="848" y="1840"/>
                </a:lnTo>
                <a:lnTo>
                  <a:pt x="848" y="1838"/>
                </a:lnTo>
                <a:lnTo>
                  <a:pt x="847" y="1838"/>
                </a:lnTo>
                <a:lnTo>
                  <a:pt x="845" y="1837"/>
                </a:lnTo>
                <a:lnTo>
                  <a:pt x="845" y="1837"/>
                </a:lnTo>
                <a:lnTo>
                  <a:pt x="845" y="1837"/>
                </a:lnTo>
                <a:lnTo>
                  <a:pt x="845" y="1837"/>
                </a:lnTo>
                <a:lnTo>
                  <a:pt x="844" y="1834"/>
                </a:lnTo>
                <a:lnTo>
                  <a:pt x="848" y="1831"/>
                </a:lnTo>
                <a:lnTo>
                  <a:pt x="849" y="1830"/>
                </a:lnTo>
                <a:lnTo>
                  <a:pt x="849" y="1829"/>
                </a:lnTo>
                <a:lnTo>
                  <a:pt x="847" y="1822"/>
                </a:lnTo>
                <a:lnTo>
                  <a:pt x="847" y="1820"/>
                </a:lnTo>
                <a:lnTo>
                  <a:pt x="845" y="1820"/>
                </a:lnTo>
                <a:lnTo>
                  <a:pt x="844" y="1816"/>
                </a:lnTo>
                <a:lnTo>
                  <a:pt x="842" y="1810"/>
                </a:lnTo>
                <a:lnTo>
                  <a:pt x="830" y="1810"/>
                </a:lnTo>
                <a:lnTo>
                  <a:pt x="826" y="1810"/>
                </a:lnTo>
                <a:lnTo>
                  <a:pt x="818" y="1808"/>
                </a:lnTo>
                <a:lnTo>
                  <a:pt x="818" y="1814"/>
                </a:lnTo>
                <a:lnTo>
                  <a:pt x="811" y="1812"/>
                </a:lnTo>
                <a:lnTo>
                  <a:pt x="801" y="1812"/>
                </a:lnTo>
                <a:lnTo>
                  <a:pt x="799" y="1811"/>
                </a:lnTo>
                <a:lnTo>
                  <a:pt x="788" y="1810"/>
                </a:lnTo>
                <a:lnTo>
                  <a:pt x="782" y="1811"/>
                </a:lnTo>
                <a:lnTo>
                  <a:pt x="777" y="1812"/>
                </a:lnTo>
                <a:lnTo>
                  <a:pt x="769" y="1812"/>
                </a:lnTo>
                <a:lnTo>
                  <a:pt x="769" y="1812"/>
                </a:lnTo>
                <a:lnTo>
                  <a:pt x="767" y="1814"/>
                </a:lnTo>
                <a:lnTo>
                  <a:pt x="760" y="1815"/>
                </a:lnTo>
                <a:lnTo>
                  <a:pt x="760" y="1815"/>
                </a:lnTo>
                <a:lnTo>
                  <a:pt x="760" y="1814"/>
                </a:lnTo>
                <a:lnTo>
                  <a:pt x="760" y="1814"/>
                </a:lnTo>
                <a:lnTo>
                  <a:pt x="760" y="1814"/>
                </a:lnTo>
                <a:lnTo>
                  <a:pt x="760" y="1812"/>
                </a:lnTo>
                <a:lnTo>
                  <a:pt x="760" y="1812"/>
                </a:lnTo>
                <a:lnTo>
                  <a:pt x="760" y="1812"/>
                </a:lnTo>
                <a:lnTo>
                  <a:pt x="760" y="1811"/>
                </a:lnTo>
                <a:lnTo>
                  <a:pt x="760" y="1811"/>
                </a:lnTo>
                <a:lnTo>
                  <a:pt x="760" y="1810"/>
                </a:lnTo>
                <a:lnTo>
                  <a:pt x="760" y="1810"/>
                </a:lnTo>
                <a:lnTo>
                  <a:pt x="760" y="1810"/>
                </a:lnTo>
                <a:lnTo>
                  <a:pt x="760" y="1810"/>
                </a:lnTo>
                <a:lnTo>
                  <a:pt x="762" y="1810"/>
                </a:lnTo>
                <a:lnTo>
                  <a:pt x="762" y="1808"/>
                </a:lnTo>
                <a:lnTo>
                  <a:pt x="762" y="1808"/>
                </a:lnTo>
                <a:lnTo>
                  <a:pt x="762" y="1807"/>
                </a:lnTo>
                <a:lnTo>
                  <a:pt x="762" y="1807"/>
                </a:lnTo>
                <a:lnTo>
                  <a:pt x="762" y="1807"/>
                </a:lnTo>
                <a:lnTo>
                  <a:pt x="762" y="1805"/>
                </a:lnTo>
                <a:lnTo>
                  <a:pt x="762" y="1805"/>
                </a:lnTo>
                <a:lnTo>
                  <a:pt x="762" y="1804"/>
                </a:lnTo>
                <a:lnTo>
                  <a:pt x="762" y="1804"/>
                </a:lnTo>
                <a:lnTo>
                  <a:pt x="762" y="1804"/>
                </a:lnTo>
                <a:lnTo>
                  <a:pt x="762" y="1804"/>
                </a:lnTo>
                <a:lnTo>
                  <a:pt x="762" y="1804"/>
                </a:lnTo>
                <a:lnTo>
                  <a:pt x="762" y="1804"/>
                </a:lnTo>
                <a:lnTo>
                  <a:pt x="762" y="1803"/>
                </a:lnTo>
                <a:lnTo>
                  <a:pt x="762" y="1803"/>
                </a:lnTo>
                <a:lnTo>
                  <a:pt x="763" y="1803"/>
                </a:lnTo>
                <a:lnTo>
                  <a:pt x="763" y="1801"/>
                </a:lnTo>
                <a:lnTo>
                  <a:pt x="763" y="1801"/>
                </a:lnTo>
                <a:lnTo>
                  <a:pt x="763" y="1801"/>
                </a:lnTo>
                <a:lnTo>
                  <a:pt x="763" y="1800"/>
                </a:lnTo>
                <a:lnTo>
                  <a:pt x="763" y="1800"/>
                </a:lnTo>
                <a:lnTo>
                  <a:pt x="763" y="1800"/>
                </a:lnTo>
                <a:lnTo>
                  <a:pt x="763" y="1799"/>
                </a:lnTo>
                <a:lnTo>
                  <a:pt x="763" y="1799"/>
                </a:lnTo>
                <a:lnTo>
                  <a:pt x="763" y="1799"/>
                </a:lnTo>
                <a:lnTo>
                  <a:pt x="763" y="1797"/>
                </a:lnTo>
                <a:lnTo>
                  <a:pt x="763" y="1797"/>
                </a:lnTo>
                <a:lnTo>
                  <a:pt x="763" y="1797"/>
                </a:lnTo>
                <a:lnTo>
                  <a:pt x="763" y="1796"/>
                </a:lnTo>
                <a:lnTo>
                  <a:pt x="763" y="1796"/>
                </a:lnTo>
                <a:lnTo>
                  <a:pt x="763" y="1796"/>
                </a:lnTo>
                <a:lnTo>
                  <a:pt x="763" y="1794"/>
                </a:lnTo>
                <a:lnTo>
                  <a:pt x="764" y="1794"/>
                </a:lnTo>
                <a:lnTo>
                  <a:pt x="764" y="1794"/>
                </a:lnTo>
                <a:lnTo>
                  <a:pt x="764" y="1793"/>
                </a:lnTo>
                <a:lnTo>
                  <a:pt x="764" y="1793"/>
                </a:lnTo>
                <a:lnTo>
                  <a:pt x="764" y="1793"/>
                </a:lnTo>
                <a:lnTo>
                  <a:pt x="764" y="1792"/>
                </a:lnTo>
                <a:lnTo>
                  <a:pt x="764" y="1792"/>
                </a:lnTo>
                <a:lnTo>
                  <a:pt x="764" y="1790"/>
                </a:lnTo>
                <a:lnTo>
                  <a:pt x="764" y="1790"/>
                </a:lnTo>
                <a:lnTo>
                  <a:pt x="764" y="1790"/>
                </a:lnTo>
                <a:lnTo>
                  <a:pt x="763" y="1790"/>
                </a:lnTo>
                <a:lnTo>
                  <a:pt x="763" y="1789"/>
                </a:lnTo>
                <a:lnTo>
                  <a:pt x="763" y="1789"/>
                </a:lnTo>
                <a:lnTo>
                  <a:pt x="763" y="1789"/>
                </a:lnTo>
                <a:lnTo>
                  <a:pt x="763" y="1789"/>
                </a:lnTo>
                <a:lnTo>
                  <a:pt x="763" y="1789"/>
                </a:lnTo>
                <a:lnTo>
                  <a:pt x="763" y="1789"/>
                </a:lnTo>
                <a:lnTo>
                  <a:pt x="763" y="1788"/>
                </a:lnTo>
                <a:lnTo>
                  <a:pt x="763" y="1788"/>
                </a:lnTo>
                <a:lnTo>
                  <a:pt x="763" y="1788"/>
                </a:lnTo>
                <a:lnTo>
                  <a:pt x="763" y="1788"/>
                </a:lnTo>
                <a:lnTo>
                  <a:pt x="763" y="1788"/>
                </a:lnTo>
                <a:lnTo>
                  <a:pt x="763" y="1788"/>
                </a:lnTo>
                <a:lnTo>
                  <a:pt x="763" y="1788"/>
                </a:lnTo>
                <a:lnTo>
                  <a:pt x="763" y="1788"/>
                </a:lnTo>
                <a:lnTo>
                  <a:pt x="763" y="1786"/>
                </a:lnTo>
                <a:lnTo>
                  <a:pt x="763" y="1786"/>
                </a:lnTo>
                <a:lnTo>
                  <a:pt x="764" y="1786"/>
                </a:lnTo>
                <a:lnTo>
                  <a:pt x="763" y="1785"/>
                </a:lnTo>
                <a:lnTo>
                  <a:pt x="763" y="1785"/>
                </a:lnTo>
                <a:lnTo>
                  <a:pt x="763" y="1785"/>
                </a:lnTo>
                <a:lnTo>
                  <a:pt x="763" y="1784"/>
                </a:lnTo>
                <a:lnTo>
                  <a:pt x="763" y="1784"/>
                </a:lnTo>
                <a:lnTo>
                  <a:pt x="763" y="1784"/>
                </a:lnTo>
                <a:lnTo>
                  <a:pt x="763" y="1782"/>
                </a:lnTo>
                <a:lnTo>
                  <a:pt x="763" y="1782"/>
                </a:lnTo>
                <a:lnTo>
                  <a:pt x="763" y="1782"/>
                </a:lnTo>
                <a:lnTo>
                  <a:pt x="763" y="1782"/>
                </a:lnTo>
                <a:lnTo>
                  <a:pt x="763" y="1782"/>
                </a:lnTo>
                <a:lnTo>
                  <a:pt x="764" y="1782"/>
                </a:lnTo>
                <a:lnTo>
                  <a:pt x="764" y="1781"/>
                </a:lnTo>
                <a:lnTo>
                  <a:pt x="764" y="1781"/>
                </a:lnTo>
                <a:lnTo>
                  <a:pt x="764" y="1781"/>
                </a:lnTo>
                <a:lnTo>
                  <a:pt x="764" y="1781"/>
                </a:lnTo>
                <a:lnTo>
                  <a:pt x="764" y="1781"/>
                </a:lnTo>
                <a:lnTo>
                  <a:pt x="764" y="1779"/>
                </a:lnTo>
                <a:lnTo>
                  <a:pt x="764" y="1779"/>
                </a:lnTo>
                <a:lnTo>
                  <a:pt x="766" y="1779"/>
                </a:lnTo>
                <a:lnTo>
                  <a:pt x="766" y="1779"/>
                </a:lnTo>
                <a:lnTo>
                  <a:pt x="766" y="1778"/>
                </a:lnTo>
                <a:lnTo>
                  <a:pt x="766" y="1778"/>
                </a:lnTo>
                <a:lnTo>
                  <a:pt x="766" y="1777"/>
                </a:lnTo>
                <a:lnTo>
                  <a:pt x="766" y="1777"/>
                </a:lnTo>
                <a:lnTo>
                  <a:pt x="766" y="1777"/>
                </a:lnTo>
                <a:lnTo>
                  <a:pt x="766" y="1777"/>
                </a:lnTo>
                <a:lnTo>
                  <a:pt x="766" y="1775"/>
                </a:lnTo>
                <a:lnTo>
                  <a:pt x="766" y="1775"/>
                </a:lnTo>
                <a:lnTo>
                  <a:pt x="766" y="1774"/>
                </a:lnTo>
                <a:lnTo>
                  <a:pt x="766" y="1774"/>
                </a:lnTo>
                <a:lnTo>
                  <a:pt x="766" y="1774"/>
                </a:lnTo>
                <a:lnTo>
                  <a:pt x="766" y="1773"/>
                </a:lnTo>
                <a:lnTo>
                  <a:pt x="766" y="1773"/>
                </a:lnTo>
                <a:lnTo>
                  <a:pt x="766" y="1771"/>
                </a:lnTo>
                <a:lnTo>
                  <a:pt x="766" y="1771"/>
                </a:lnTo>
                <a:lnTo>
                  <a:pt x="766" y="1771"/>
                </a:lnTo>
                <a:lnTo>
                  <a:pt x="764" y="1771"/>
                </a:lnTo>
                <a:lnTo>
                  <a:pt x="764" y="1771"/>
                </a:lnTo>
                <a:lnTo>
                  <a:pt x="764" y="1771"/>
                </a:lnTo>
                <a:lnTo>
                  <a:pt x="764" y="1770"/>
                </a:lnTo>
                <a:lnTo>
                  <a:pt x="763" y="1770"/>
                </a:lnTo>
                <a:lnTo>
                  <a:pt x="763" y="1770"/>
                </a:lnTo>
                <a:lnTo>
                  <a:pt x="763" y="1768"/>
                </a:lnTo>
                <a:lnTo>
                  <a:pt x="763" y="1768"/>
                </a:lnTo>
                <a:lnTo>
                  <a:pt x="759" y="1768"/>
                </a:lnTo>
                <a:lnTo>
                  <a:pt x="758" y="1770"/>
                </a:lnTo>
                <a:lnTo>
                  <a:pt x="752" y="1774"/>
                </a:lnTo>
                <a:lnTo>
                  <a:pt x="749" y="1775"/>
                </a:lnTo>
                <a:lnTo>
                  <a:pt x="741" y="1775"/>
                </a:lnTo>
                <a:lnTo>
                  <a:pt x="738" y="1775"/>
                </a:lnTo>
                <a:lnTo>
                  <a:pt x="738" y="1775"/>
                </a:lnTo>
                <a:lnTo>
                  <a:pt x="738" y="1777"/>
                </a:lnTo>
                <a:lnTo>
                  <a:pt x="738" y="1777"/>
                </a:lnTo>
                <a:lnTo>
                  <a:pt x="738" y="1777"/>
                </a:lnTo>
                <a:lnTo>
                  <a:pt x="738" y="1777"/>
                </a:lnTo>
                <a:lnTo>
                  <a:pt x="738" y="1777"/>
                </a:lnTo>
                <a:lnTo>
                  <a:pt x="738" y="1778"/>
                </a:lnTo>
                <a:lnTo>
                  <a:pt x="738" y="1778"/>
                </a:lnTo>
                <a:lnTo>
                  <a:pt x="738" y="1778"/>
                </a:lnTo>
                <a:lnTo>
                  <a:pt x="738" y="1779"/>
                </a:lnTo>
                <a:lnTo>
                  <a:pt x="738" y="1779"/>
                </a:lnTo>
                <a:lnTo>
                  <a:pt x="738" y="1779"/>
                </a:lnTo>
                <a:lnTo>
                  <a:pt x="738" y="1781"/>
                </a:lnTo>
                <a:lnTo>
                  <a:pt x="738" y="1781"/>
                </a:lnTo>
                <a:lnTo>
                  <a:pt x="738" y="1781"/>
                </a:lnTo>
                <a:lnTo>
                  <a:pt x="738" y="1781"/>
                </a:lnTo>
                <a:lnTo>
                  <a:pt x="737" y="1782"/>
                </a:lnTo>
                <a:lnTo>
                  <a:pt x="737" y="1782"/>
                </a:lnTo>
                <a:lnTo>
                  <a:pt x="737" y="1782"/>
                </a:lnTo>
                <a:lnTo>
                  <a:pt x="737" y="1784"/>
                </a:lnTo>
                <a:lnTo>
                  <a:pt x="737" y="1784"/>
                </a:lnTo>
                <a:lnTo>
                  <a:pt x="737" y="1785"/>
                </a:lnTo>
                <a:lnTo>
                  <a:pt x="737" y="1785"/>
                </a:lnTo>
                <a:lnTo>
                  <a:pt x="737" y="1785"/>
                </a:lnTo>
                <a:lnTo>
                  <a:pt x="737" y="1785"/>
                </a:lnTo>
                <a:lnTo>
                  <a:pt x="737" y="1786"/>
                </a:lnTo>
                <a:lnTo>
                  <a:pt x="737" y="1786"/>
                </a:lnTo>
                <a:lnTo>
                  <a:pt x="737" y="1788"/>
                </a:lnTo>
                <a:lnTo>
                  <a:pt x="737" y="1788"/>
                </a:lnTo>
                <a:lnTo>
                  <a:pt x="737" y="1788"/>
                </a:lnTo>
                <a:lnTo>
                  <a:pt x="737" y="1789"/>
                </a:lnTo>
                <a:lnTo>
                  <a:pt x="737" y="1789"/>
                </a:lnTo>
                <a:lnTo>
                  <a:pt x="737" y="1790"/>
                </a:lnTo>
                <a:lnTo>
                  <a:pt x="737" y="1790"/>
                </a:lnTo>
                <a:lnTo>
                  <a:pt x="737" y="1790"/>
                </a:lnTo>
                <a:lnTo>
                  <a:pt x="737" y="1792"/>
                </a:lnTo>
                <a:lnTo>
                  <a:pt x="737" y="1792"/>
                </a:lnTo>
                <a:lnTo>
                  <a:pt x="737" y="1793"/>
                </a:lnTo>
                <a:lnTo>
                  <a:pt x="737" y="1793"/>
                </a:lnTo>
                <a:lnTo>
                  <a:pt x="737" y="1793"/>
                </a:lnTo>
                <a:lnTo>
                  <a:pt x="737" y="1794"/>
                </a:lnTo>
                <a:lnTo>
                  <a:pt x="737" y="1794"/>
                </a:lnTo>
                <a:lnTo>
                  <a:pt x="738" y="1794"/>
                </a:lnTo>
                <a:lnTo>
                  <a:pt x="738" y="1796"/>
                </a:lnTo>
                <a:lnTo>
                  <a:pt x="737" y="1796"/>
                </a:lnTo>
                <a:lnTo>
                  <a:pt x="737" y="1796"/>
                </a:lnTo>
                <a:lnTo>
                  <a:pt x="737" y="1796"/>
                </a:lnTo>
                <a:lnTo>
                  <a:pt x="737" y="1796"/>
                </a:lnTo>
                <a:lnTo>
                  <a:pt x="737" y="1797"/>
                </a:lnTo>
                <a:lnTo>
                  <a:pt x="737" y="1797"/>
                </a:lnTo>
                <a:lnTo>
                  <a:pt x="737" y="1797"/>
                </a:lnTo>
                <a:lnTo>
                  <a:pt x="737" y="1799"/>
                </a:lnTo>
                <a:lnTo>
                  <a:pt x="737" y="1799"/>
                </a:lnTo>
                <a:lnTo>
                  <a:pt x="736" y="1799"/>
                </a:lnTo>
                <a:lnTo>
                  <a:pt x="736" y="1799"/>
                </a:lnTo>
                <a:lnTo>
                  <a:pt x="736" y="1799"/>
                </a:lnTo>
                <a:lnTo>
                  <a:pt x="736" y="1799"/>
                </a:lnTo>
                <a:lnTo>
                  <a:pt x="736" y="1800"/>
                </a:lnTo>
                <a:lnTo>
                  <a:pt x="736" y="1800"/>
                </a:lnTo>
                <a:lnTo>
                  <a:pt x="736" y="1800"/>
                </a:lnTo>
                <a:lnTo>
                  <a:pt x="736" y="1800"/>
                </a:lnTo>
                <a:lnTo>
                  <a:pt x="736" y="1800"/>
                </a:lnTo>
                <a:lnTo>
                  <a:pt x="736" y="1800"/>
                </a:lnTo>
                <a:lnTo>
                  <a:pt x="736" y="1801"/>
                </a:lnTo>
                <a:lnTo>
                  <a:pt x="736" y="1801"/>
                </a:lnTo>
                <a:lnTo>
                  <a:pt x="736" y="1801"/>
                </a:lnTo>
                <a:lnTo>
                  <a:pt x="737" y="1801"/>
                </a:lnTo>
                <a:lnTo>
                  <a:pt x="737" y="1801"/>
                </a:lnTo>
                <a:lnTo>
                  <a:pt x="737" y="1803"/>
                </a:lnTo>
                <a:lnTo>
                  <a:pt x="737" y="1803"/>
                </a:lnTo>
                <a:lnTo>
                  <a:pt x="737" y="1804"/>
                </a:lnTo>
                <a:lnTo>
                  <a:pt x="737" y="1804"/>
                </a:lnTo>
                <a:lnTo>
                  <a:pt x="736" y="1804"/>
                </a:lnTo>
                <a:lnTo>
                  <a:pt x="736" y="1804"/>
                </a:lnTo>
                <a:lnTo>
                  <a:pt x="736" y="1804"/>
                </a:lnTo>
                <a:lnTo>
                  <a:pt x="736" y="1805"/>
                </a:lnTo>
                <a:lnTo>
                  <a:pt x="736" y="1805"/>
                </a:lnTo>
                <a:lnTo>
                  <a:pt x="734" y="1805"/>
                </a:lnTo>
                <a:lnTo>
                  <a:pt x="734" y="1807"/>
                </a:lnTo>
                <a:lnTo>
                  <a:pt x="734" y="1807"/>
                </a:lnTo>
                <a:lnTo>
                  <a:pt x="734" y="1807"/>
                </a:lnTo>
                <a:lnTo>
                  <a:pt x="734" y="1807"/>
                </a:lnTo>
                <a:lnTo>
                  <a:pt x="734" y="1808"/>
                </a:lnTo>
                <a:lnTo>
                  <a:pt x="734" y="1808"/>
                </a:lnTo>
                <a:lnTo>
                  <a:pt x="736" y="1808"/>
                </a:lnTo>
                <a:lnTo>
                  <a:pt x="736" y="1808"/>
                </a:lnTo>
                <a:lnTo>
                  <a:pt x="736" y="1808"/>
                </a:lnTo>
                <a:lnTo>
                  <a:pt x="736" y="1808"/>
                </a:lnTo>
                <a:lnTo>
                  <a:pt x="736" y="1810"/>
                </a:lnTo>
                <a:lnTo>
                  <a:pt x="736" y="1810"/>
                </a:lnTo>
                <a:lnTo>
                  <a:pt x="736" y="1810"/>
                </a:lnTo>
                <a:lnTo>
                  <a:pt x="736" y="1810"/>
                </a:lnTo>
                <a:lnTo>
                  <a:pt x="736" y="1811"/>
                </a:lnTo>
                <a:lnTo>
                  <a:pt x="736" y="1811"/>
                </a:lnTo>
                <a:lnTo>
                  <a:pt x="736" y="1812"/>
                </a:lnTo>
                <a:lnTo>
                  <a:pt x="736" y="1812"/>
                </a:lnTo>
                <a:lnTo>
                  <a:pt x="736" y="1812"/>
                </a:lnTo>
                <a:lnTo>
                  <a:pt x="736" y="1812"/>
                </a:lnTo>
                <a:lnTo>
                  <a:pt x="736" y="1814"/>
                </a:lnTo>
                <a:lnTo>
                  <a:pt x="734" y="1814"/>
                </a:lnTo>
                <a:lnTo>
                  <a:pt x="734" y="1814"/>
                </a:lnTo>
                <a:lnTo>
                  <a:pt x="734" y="1815"/>
                </a:lnTo>
                <a:lnTo>
                  <a:pt x="733" y="1815"/>
                </a:lnTo>
                <a:lnTo>
                  <a:pt x="733" y="1815"/>
                </a:lnTo>
                <a:lnTo>
                  <a:pt x="733" y="1815"/>
                </a:lnTo>
                <a:lnTo>
                  <a:pt x="733" y="1815"/>
                </a:lnTo>
                <a:lnTo>
                  <a:pt x="733" y="1816"/>
                </a:lnTo>
                <a:lnTo>
                  <a:pt x="732" y="1816"/>
                </a:lnTo>
                <a:lnTo>
                  <a:pt x="732" y="1816"/>
                </a:lnTo>
                <a:lnTo>
                  <a:pt x="732" y="1818"/>
                </a:lnTo>
                <a:lnTo>
                  <a:pt x="732" y="1818"/>
                </a:lnTo>
                <a:lnTo>
                  <a:pt x="730" y="1818"/>
                </a:lnTo>
                <a:lnTo>
                  <a:pt x="730" y="1818"/>
                </a:lnTo>
                <a:lnTo>
                  <a:pt x="730" y="1818"/>
                </a:lnTo>
                <a:lnTo>
                  <a:pt x="730" y="1818"/>
                </a:lnTo>
                <a:lnTo>
                  <a:pt x="729" y="1818"/>
                </a:lnTo>
                <a:lnTo>
                  <a:pt x="729" y="1819"/>
                </a:lnTo>
                <a:lnTo>
                  <a:pt x="729" y="1819"/>
                </a:lnTo>
                <a:lnTo>
                  <a:pt x="729" y="1819"/>
                </a:lnTo>
                <a:lnTo>
                  <a:pt x="728" y="1819"/>
                </a:lnTo>
                <a:lnTo>
                  <a:pt x="728" y="1820"/>
                </a:lnTo>
                <a:lnTo>
                  <a:pt x="728" y="1820"/>
                </a:lnTo>
                <a:lnTo>
                  <a:pt x="728" y="1820"/>
                </a:lnTo>
                <a:lnTo>
                  <a:pt x="728" y="1820"/>
                </a:lnTo>
                <a:lnTo>
                  <a:pt x="728" y="1820"/>
                </a:lnTo>
                <a:lnTo>
                  <a:pt x="726" y="1820"/>
                </a:lnTo>
                <a:lnTo>
                  <a:pt x="726" y="1822"/>
                </a:lnTo>
                <a:lnTo>
                  <a:pt x="725" y="1822"/>
                </a:lnTo>
                <a:lnTo>
                  <a:pt x="725" y="1822"/>
                </a:lnTo>
                <a:lnTo>
                  <a:pt x="725" y="1820"/>
                </a:lnTo>
                <a:lnTo>
                  <a:pt x="725" y="1822"/>
                </a:lnTo>
                <a:lnTo>
                  <a:pt x="725" y="1820"/>
                </a:lnTo>
                <a:lnTo>
                  <a:pt x="723" y="1820"/>
                </a:lnTo>
                <a:lnTo>
                  <a:pt x="723" y="1820"/>
                </a:lnTo>
                <a:lnTo>
                  <a:pt x="723" y="1820"/>
                </a:lnTo>
                <a:lnTo>
                  <a:pt x="722" y="1820"/>
                </a:lnTo>
                <a:lnTo>
                  <a:pt x="722" y="1820"/>
                </a:lnTo>
                <a:lnTo>
                  <a:pt x="722" y="1822"/>
                </a:lnTo>
                <a:lnTo>
                  <a:pt x="722" y="1822"/>
                </a:lnTo>
                <a:lnTo>
                  <a:pt x="722" y="1823"/>
                </a:lnTo>
                <a:lnTo>
                  <a:pt x="722" y="1823"/>
                </a:lnTo>
                <a:lnTo>
                  <a:pt x="722" y="1823"/>
                </a:lnTo>
                <a:lnTo>
                  <a:pt x="722" y="1823"/>
                </a:lnTo>
                <a:lnTo>
                  <a:pt x="722" y="1825"/>
                </a:lnTo>
                <a:lnTo>
                  <a:pt x="722" y="1825"/>
                </a:lnTo>
                <a:lnTo>
                  <a:pt x="722" y="1826"/>
                </a:lnTo>
                <a:lnTo>
                  <a:pt x="722" y="1826"/>
                </a:lnTo>
                <a:lnTo>
                  <a:pt x="722" y="1826"/>
                </a:lnTo>
                <a:lnTo>
                  <a:pt x="722" y="1826"/>
                </a:lnTo>
                <a:lnTo>
                  <a:pt x="722" y="1826"/>
                </a:lnTo>
                <a:lnTo>
                  <a:pt x="721" y="1826"/>
                </a:lnTo>
                <a:lnTo>
                  <a:pt x="721" y="1826"/>
                </a:lnTo>
                <a:lnTo>
                  <a:pt x="721" y="1827"/>
                </a:lnTo>
                <a:lnTo>
                  <a:pt x="721" y="1827"/>
                </a:lnTo>
                <a:lnTo>
                  <a:pt x="719" y="1827"/>
                </a:lnTo>
                <a:lnTo>
                  <a:pt x="719" y="1829"/>
                </a:lnTo>
                <a:lnTo>
                  <a:pt x="719" y="1829"/>
                </a:lnTo>
                <a:lnTo>
                  <a:pt x="719" y="1829"/>
                </a:lnTo>
                <a:lnTo>
                  <a:pt x="719" y="1829"/>
                </a:lnTo>
                <a:lnTo>
                  <a:pt x="719" y="1829"/>
                </a:lnTo>
                <a:lnTo>
                  <a:pt x="719" y="1830"/>
                </a:lnTo>
                <a:lnTo>
                  <a:pt x="718" y="1830"/>
                </a:lnTo>
                <a:lnTo>
                  <a:pt x="718" y="1831"/>
                </a:lnTo>
                <a:lnTo>
                  <a:pt x="718" y="1831"/>
                </a:lnTo>
                <a:lnTo>
                  <a:pt x="718" y="1831"/>
                </a:lnTo>
                <a:lnTo>
                  <a:pt x="715" y="1830"/>
                </a:lnTo>
                <a:lnTo>
                  <a:pt x="707" y="1827"/>
                </a:lnTo>
                <a:lnTo>
                  <a:pt x="704" y="1826"/>
                </a:lnTo>
                <a:lnTo>
                  <a:pt x="703" y="1826"/>
                </a:lnTo>
                <a:lnTo>
                  <a:pt x="703" y="1827"/>
                </a:lnTo>
                <a:lnTo>
                  <a:pt x="703" y="1826"/>
                </a:lnTo>
                <a:lnTo>
                  <a:pt x="703" y="1826"/>
                </a:lnTo>
                <a:lnTo>
                  <a:pt x="702" y="1826"/>
                </a:lnTo>
                <a:lnTo>
                  <a:pt x="700" y="1826"/>
                </a:lnTo>
                <a:lnTo>
                  <a:pt x="700" y="1827"/>
                </a:lnTo>
                <a:lnTo>
                  <a:pt x="700" y="1826"/>
                </a:lnTo>
                <a:lnTo>
                  <a:pt x="700" y="1827"/>
                </a:lnTo>
                <a:lnTo>
                  <a:pt x="700" y="1827"/>
                </a:lnTo>
                <a:lnTo>
                  <a:pt x="699" y="1827"/>
                </a:lnTo>
                <a:lnTo>
                  <a:pt x="699" y="1826"/>
                </a:lnTo>
                <a:lnTo>
                  <a:pt x="699" y="1826"/>
                </a:lnTo>
                <a:lnTo>
                  <a:pt x="699" y="1827"/>
                </a:lnTo>
                <a:lnTo>
                  <a:pt x="697" y="1827"/>
                </a:lnTo>
                <a:lnTo>
                  <a:pt x="697" y="1826"/>
                </a:lnTo>
                <a:lnTo>
                  <a:pt x="697" y="1826"/>
                </a:lnTo>
                <a:lnTo>
                  <a:pt x="697" y="1826"/>
                </a:lnTo>
                <a:lnTo>
                  <a:pt x="696" y="1826"/>
                </a:lnTo>
                <a:lnTo>
                  <a:pt x="696" y="1826"/>
                </a:lnTo>
                <a:lnTo>
                  <a:pt x="696" y="1826"/>
                </a:lnTo>
                <a:lnTo>
                  <a:pt x="696" y="1826"/>
                </a:lnTo>
                <a:lnTo>
                  <a:pt x="695" y="1826"/>
                </a:lnTo>
                <a:lnTo>
                  <a:pt x="695" y="1825"/>
                </a:lnTo>
                <a:lnTo>
                  <a:pt x="695" y="1825"/>
                </a:lnTo>
                <a:lnTo>
                  <a:pt x="695" y="1825"/>
                </a:lnTo>
                <a:lnTo>
                  <a:pt x="695" y="1825"/>
                </a:lnTo>
                <a:lnTo>
                  <a:pt x="693" y="1825"/>
                </a:lnTo>
                <a:lnTo>
                  <a:pt x="693" y="1823"/>
                </a:lnTo>
                <a:lnTo>
                  <a:pt x="693" y="1825"/>
                </a:lnTo>
                <a:lnTo>
                  <a:pt x="692" y="1825"/>
                </a:lnTo>
                <a:lnTo>
                  <a:pt x="692" y="1823"/>
                </a:lnTo>
                <a:lnTo>
                  <a:pt x="692" y="1823"/>
                </a:lnTo>
                <a:lnTo>
                  <a:pt x="692" y="1823"/>
                </a:lnTo>
                <a:lnTo>
                  <a:pt x="692" y="1823"/>
                </a:lnTo>
                <a:lnTo>
                  <a:pt x="691" y="1823"/>
                </a:lnTo>
                <a:lnTo>
                  <a:pt x="691" y="1823"/>
                </a:lnTo>
                <a:lnTo>
                  <a:pt x="689" y="1823"/>
                </a:lnTo>
                <a:lnTo>
                  <a:pt x="689" y="1823"/>
                </a:lnTo>
                <a:lnTo>
                  <a:pt x="689" y="1823"/>
                </a:lnTo>
                <a:lnTo>
                  <a:pt x="689" y="1823"/>
                </a:lnTo>
                <a:lnTo>
                  <a:pt x="688" y="1823"/>
                </a:lnTo>
                <a:lnTo>
                  <a:pt x="688" y="1825"/>
                </a:lnTo>
                <a:lnTo>
                  <a:pt x="688" y="1825"/>
                </a:lnTo>
                <a:lnTo>
                  <a:pt x="686" y="1825"/>
                </a:lnTo>
                <a:lnTo>
                  <a:pt x="686" y="1825"/>
                </a:lnTo>
                <a:lnTo>
                  <a:pt x="686" y="1825"/>
                </a:lnTo>
                <a:lnTo>
                  <a:pt x="686" y="1825"/>
                </a:lnTo>
                <a:lnTo>
                  <a:pt x="686" y="1826"/>
                </a:lnTo>
                <a:lnTo>
                  <a:pt x="685" y="1826"/>
                </a:lnTo>
                <a:lnTo>
                  <a:pt x="685" y="1826"/>
                </a:lnTo>
                <a:lnTo>
                  <a:pt x="684" y="1826"/>
                </a:lnTo>
                <a:lnTo>
                  <a:pt x="684" y="1826"/>
                </a:lnTo>
                <a:lnTo>
                  <a:pt x="684" y="1826"/>
                </a:lnTo>
                <a:lnTo>
                  <a:pt x="684" y="1826"/>
                </a:lnTo>
                <a:lnTo>
                  <a:pt x="684" y="1826"/>
                </a:lnTo>
                <a:lnTo>
                  <a:pt x="682" y="1826"/>
                </a:lnTo>
                <a:lnTo>
                  <a:pt x="682" y="1826"/>
                </a:lnTo>
                <a:lnTo>
                  <a:pt x="682" y="1826"/>
                </a:lnTo>
                <a:lnTo>
                  <a:pt x="682" y="1827"/>
                </a:lnTo>
                <a:lnTo>
                  <a:pt x="682" y="1827"/>
                </a:lnTo>
                <a:lnTo>
                  <a:pt x="682" y="1829"/>
                </a:lnTo>
                <a:lnTo>
                  <a:pt x="682" y="1829"/>
                </a:lnTo>
                <a:lnTo>
                  <a:pt x="682" y="1829"/>
                </a:lnTo>
                <a:lnTo>
                  <a:pt x="681" y="1830"/>
                </a:lnTo>
                <a:lnTo>
                  <a:pt x="681" y="1830"/>
                </a:lnTo>
                <a:lnTo>
                  <a:pt x="684" y="1831"/>
                </a:lnTo>
                <a:lnTo>
                  <a:pt x="684" y="1831"/>
                </a:lnTo>
                <a:lnTo>
                  <a:pt x="684" y="1833"/>
                </a:lnTo>
                <a:lnTo>
                  <a:pt x="682" y="1834"/>
                </a:lnTo>
                <a:lnTo>
                  <a:pt x="681" y="1837"/>
                </a:lnTo>
                <a:lnTo>
                  <a:pt x="681" y="1838"/>
                </a:lnTo>
                <a:lnTo>
                  <a:pt x="681" y="1838"/>
                </a:lnTo>
                <a:lnTo>
                  <a:pt x="681" y="1840"/>
                </a:lnTo>
                <a:lnTo>
                  <a:pt x="681" y="1840"/>
                </a:lnTo>
                <a:lnTo>
                  <a:pt x="681" y="1840"/>
                </a:lnTo>
                <a:lnTo>
                  <a:pt x="681" y="1840"/>
                </a:lnTo>
                <a:lnTo>
                  <a:pt x="681" y="1840"/>
                </a:lnTo>
                <a:lnTo>
                  <a:pt x="680" y="1840"/>
                </a:lnTo>
                <a:lnTo>
                  <a:pt x="680" y="1840"/>
                </a:lnTo>
                <a:lnTo>
                  <a:pt x="680" y="1841"/>
                </a:lnTo>
                <a:lnTo>
                  <a:pt x="680" y="1841"/>
                </a:lnTo>
                <a:lnTo>
                  <a:pt x="678" y="1842"/>
                </a:lnTo>
                <a:lnTo>
                  <a:pt x="678" y="1842"/>
                </a:lnTo>
                <a:lnTo>
                  <a:pt x="678" y="1842"/>
                </a:lnTo>
                <a:lnTo>
                  <a:pt x="678" y="1842"/>
                </a:lnTo>
                <a:lnTo>
                  <a:pt x="678" y="1842"/>
                </a:lnTo>
                <a:lnTo>
                  <a:pt x="677" y="1842"/>
                </a:lnTo>
                <a:lnTo>
                  <a:pt x="677" y="1842"/>
                </a:lnTo>
                <a:lnTo>
                  <a:pt x="676" y="1842"/>
                </a:lnTo>
                <a:lnTo>
                  <a:pt x="676" y="1841"/>
                </a:lnTo>
                <a:lnTo>
                  <a:pt x="676" y="1841"/>
                </a:lnTo>
                <a:lnTo>
                  <a:pt x="674" y="1841"/>
                </a:lnTo>
                <a:lnTo>
                  <a:pt x="674" y="1841"/>
                </a:lnTo>
                <a:lnTo>
                  <a:pt x="674" y="1841"/>
                </a:lnTo>
                <a:lnTo>
                  <a:pt x="674" y="1841"/>
                </a:lnTo>
                <a:lnTo>
                  <a:pt x="673" y="1842"/>
                </a:lnTo>
                <a:lnTo>
                  <a:pt x="673" y="1842"/>
                </a:lnTo>
                <a:lnTo>
                  <a:pt x="673" y="1842"/>
                </a:lnTo>
                <a:lnTo>
                  <a:pt x="673" y="1842"/>
                </a:lnTo>
                <a:lnTo>
                  <a:pt x="673" y="1842"/>
                </a:lnTo>
                <a:lnTo>
                  <a:pt x="673" y="1842"/>
                </a:lnTo>
                <a:lnTo>
                  <a:pt x="671" y="1842"/>
                </a:lnTo>
                <a:lnTo>
                  <a:pt x="671" y="1842"/>
                </a:lnTo>
                <a:lnTo>
                  <a:pt x="671" y="1844"/>
                </a:lnTo>
                <a:lnTo>
                  <a:pt x="671" y="1844"/>
                </a:lnTo>
                <a:lnTo>
                  <a:pt x="671" y="1844"/>
                </a:lnTo>
                <a:lnTo>
                  <a:pt x="671" y="1845"/>
                </a:lnTo>
                <a:lnTo>
                  <a:pt x="670" y="1845"/>
                </a:lnTo>
                <a:lnTo>
                  <a:pt x="670" y="1845"/>
                </a:lnTo>
                <a:lnTo>
                  <a:pt x="670" y="1845"/>
                </a:lnTo>
                <a:lnTo>
                  <a:pt x="670" y="1845"/>
                </a:lnTo>
                <a:lnTo>
                  <a:pt x="669" y="1844"/>
                </a:lnTo>
                <a:lnTo>
                  <a:pt x="669" y="1844"/>
                </a:lnTo>
                <a:lnTo>
                  <a:pt x="667" y="1845"/>
                </a:lnTo>
                <a:lnTo>
                  <a:pt x="667" y="1845"/>
                </a:lnTo>
                <a:lnTo>
                  <a:pt x="667" y="1845"/>
                </a:lnTo>
                <a:lnTo>
                  <a:pt x="666" y="1845"/>
                </a:lnTo>
                <a:lnTo>
                  <a:pt x="666" y="1845"/>
                </a:lnTo>
                <a:lnTo>
                  <a:pt x="665" y="1845"/>
                </a:lnTo>
                <a:lnTo>
                  <a:pt x="665" y="1845"/>
                </a:lnTo>
                <a:lnTo>
                  <a:pt x="665" y="1845"/>
                </a:lnTo>
                <a:lnTo>
                  <a:pt x="665" y="1846"/>
                </a:lnTo>
                <a:lnTo>
                  <a:pt x="663" y="1846"/>
                </a:lnTo>
                <a:lnTo>
                  <a:pt x="663" y="1846"/>
                </a:lnTo>
                <a:lnTo>
                  <a:pt x="662" y="1846"/>
                </a:lnTo>
                <a:lnTo>
                  <a:pt x="662" y="1846"/>
                </a:lnTo>
                <a:lnTo>
                  <a:pt x="662" y="1845"/>
                </a:lnTo>
                <a:lnTo>
                  <a:pt x="662" y="1845"/>
                </a:lnTo>
                <a:lnTo>
                  <a:pt x="662" y="1845"/>
                </a:lnTo>
                <a:lnTo>
                  <a:pt x="660" y="1845"/>
                </a:lnTo>
                <a:lnTo>
                  <a:pt x="662" y="1845"/>
                </a:lnTo>
                <a:lnTo>
                  <a:pt x="662" y="1844"/>
                </a:lnTo>
                <a:lnTo>
                  <a:pt x="662" y="1844"/>
                </a:lnTo>
                <a:lnTo>
                  <a:pt x="662" y="1842"/>
                </a:lnTo>
                <a:lnTo>
                  <a:pt x="660" y="1841"/>
                </a:lnTo>
                <a:lnTo>
                  <a:pt x="660" y="1840"/>
                </a:lnTo>
                <a:lnTo>
                  <a:pt x="660" y="1838"/>
                </a:lnTo>
                <a:lnTo>
                  <a:pt x="660" y="1837"/>
                </a:lnTo>
                <a:lnTo>
                  <a:pt x="660" y="1837"/>
                </a:lnTo>
                <a:lnTo>
                  <a:pt x="659" y="1836"/>
                </a:lnTo>
                <a:lnTo>
                  <a:pt x="659" y="1834"/>
                </a:lnTo>
                <a:lnTo>
                  <a:pt x="659" y="1833"/>
                </a:lnTo>
                <a:lnTo>
                  <a:pt x="659" y="1831"/>
                </a:lnTo>
                <a:lnTo>
                  <a:pt x="658" y="1831"/>
                </a:lnTo>
                <a:lnTo>
                  <a:pt x="658" y="1830"/>
                </a:lnTo>
                <a:lnTo>
                  <a:pt x="656" y="1830"/>
                </a:lnTo>
                <a:lnTo>
                  <a:pt x="656" y="1829"/>
                </a:lnTo>
                <a:lnTo>
                  <a:pt x="656" y="1829"/>
                </a:lnTo>
                <a:lnTo>
                  <a:pt x="656" y="1827"/>
                </a:lnTo>
                <a:lnTo>
                  <a:pt x="656" y="1826"/>
                </a:lnTo>
                <a:lnTo>
                  <a:pt x="656" y="1825"/>
                </a:lnTo>
                <a:lnTo>
                  <a:pt x="658" y="1823"/>
                </a:lnTo>
                <a:lnTo>
                  <a:pt x="656" y="1822"/>
                </a:lnTo>
                <a:lnTo>
                  <a:pt x="658" y="1820"/>
                </a:lnTo>
                <a:lnTo>
                  <a:pt x="658" y="1820"/>
                </a:lnTo>
                <a:lnTo>
                  <a:pt x="658" y="1819"/>
                </a:lnTo>
                <a:lnTo>
                  <a:pt x="658" y="1819"/>
                </a:lnTo>
                <a:lnTo>
                  <a:pt x="658" y="1818"/>
                </a:lnTo>
                <a:lnTo>
                  <a:pt x="658" y="1816"/>
                </a:lnTo>
                <a:lnTo>
                  <a:pt x="658" y="1815"/>
                </a:lnTo>
                <a:lnTo>
                  <a:pt x="658" y="1815"/>
                </a:lnTo>
                <a:lnTo>
                  <a:pt x="658" y="1812"/>
                </a:lnTo>
                <a:lnTo>
                  <a:pt x="659" y="1811"/>
                </a:lnTo>
                <a:lnTo>
                  <a:pt x="658" y="1810"/>
                </a:lnTo>
                <a:lnTo>
                  <a:pt x="658" y="1810"/>
                </a:lnTo>
                <a:lnTo>
                  <a:pt x="658" y="1808"/>
                </a:lnTo>
                <a:lnTo>
                  <a:pt x="658" y="1807"/>
                </a:lnTo>
                <a:lnTo>
                  <a:pt x="658" y="1807"/>
                </a:lnTo>
                <a:lnTo>
                  <a:pt x="658" y="1804"/>
                </a:lnTo>
                <a:lnTo>
                  <a:pt x="659" y="1804"/>
                </a:lnTo>
                <a:lnTo>
                  <a:pt x="659" y="1803"/>
                </a:lnTo>
                <a:lnTo>
                  <a:pt x="659" y="1801"/>
                </a:lnTo>
                <a:lnTo>
                  <a:pt x="659" y="1800"/>
                </a:lnTo>
                <a:lnTo>
                  <a:pt x="660" y="1799"/>
                </a:lnTo>
                <a:lnTo>
                  <a:pt x="660" y="1797"/>
                </a:lnTo>
                <a:lnTo>
                  <a:pt x="662" y="1797"/>
                </a:lnTo>
                <a:lnTo>
                  <a:pt x="660" y="1796"/>
                </a:lnTo>
                <a:lnTo>
                  <a:pt x="660" y="1796"/>
                </a:lnTo>
                <a:lnTo>
                  <a:pt x="660" y="1794"/>
                </a:lnTo>
                <a:lnTo>
                  <a:pt x="660" y="1793"/>
                </a:lnTo>
                <a:lnTo>
                  <a:pt x="660" y="1793"/>
                </a:lnTo>
                <a:lnTo>
                  <a:pt x="660" y="1792"/>
                </a:lnTo>
                <a:lnTo>
                  <a:pt x="660" y="1790"/>
                </a:lnTo>
                <a:lnTo>
                  <a:pt x="659" y="1790"/>
                </a:lnTo>
                <a:lnTo>
                  <a:pt x="658" y="1790"/>
                </a:lnTo>
                <a:lnTo>
                  <a:pt x="656" y="1789"/>
                </a:lnTo>
                <a:lnTo>
                  <a:pt x="655" y="1788"/>
                </a:lnTo>
                <a:lnTo>
                  <a:pt x="655" y="1788"/>
                </a:lnTo>
                <a:lnTo>
                  <a:pt x="654" y="1788"/>
                </a:lnTo>
                <a:lnTo>
                  <a:pt x="654" y="1788"/>
                </a:lnTo>
                <a:lnTo>
                  <a:pt x="652" y="1786"/>
                </a:lnTo>
                <a:lnTo>
                  <a:pt x="652" y="1785"/>
                </a:lnTo>
                <a:lnTo>
                  <a:pt x="651" y="1785"/>
                </a:lnTo>
                <a:lnTo>
                  <a:pt x="651" y="1786"/>
                </a:lnTo>
                <a:lnTo>
                  <a:pt x="650" y="1786"/>
                </a:lnTo>
                <a:lnTo>
                  <a:pt x="648" y="1785"/>
                </a:lnTo>
                <a:lnTo>
                  <a:pt x="648" y="1785"/>
                </a:lnTo>
                <a:lnTo>
                  <a:pt x="648" y="1785"/>
                </a:lnTo>
                <a:lnTo>
                  <a:pt x="647" y="1784"/>
                </a:lnTo>
                <a:lnTo>
                  <a:pt x="647" y="1785"/>
                </a:lnTo>
                <a:lnTo>
                  <a:pt x="645" y="1785"/>
                </a:lnTo>
                <a:lnTo>
                  <a:pt x="645" y="1785"/>
                </a:lnTo>
                <a:lnTo>
                  <a:pt x="644" y="1784"/>
                </a:lnTo>
                <a:lnTo>
                  <a:pt x="643" y="1782"/>
                </a:lnTo>
                <a:lnTo>
                  <a:pt x="643" y="1782"/>
                </a:lnTo>
                <a:lnTo>
                  <a:pt x="641" y="1782"/>
                </a:lnTo>
                <a:lnTo>
                  <a:pt x="640" y="1781"/>
                </a:lnTo>
                <a:lnTo>
                  <a:pt x="640" y="1779"/>
                </a:lnTo>
                <a:lnTo>
                  <a:pt x="640" y="1779"/>
                </a:lnTo>
                <a:lnTo>
                  <a:pt x="639" y="1778"/>
                </a:lnTo>
                <a:lnTo>
                  <a:pt x="639" y="1778"/>
                </a:lnTo>
                <a:lnTo>
                  <a:pt x="637" y="1778"/>
                </a:lnTo>
                <a:lnTo>
                  <a:pt x="637" y="1778"/>
                </a:lnTo>
                <a:lnTo>
                  <a:pt x="637" y="1777"/>
                </a:lnTo>
                <a:lnTo>
                  <a:pt x="637" y="1777"/>
                </a:lnTo>
                <a:lnTo>
                  <a:pt x="637" y="1775"/>
                </a:lnTo>
                <a:lnTo>
                  <a:pt x="636" y="1775"/>
                </a:lnTo>
                <a:lnTo>
                  <a:pt x="634" y="1774"/>
                </a:lnTo>
                <a:lnTo>
                  <a:pt x="636" y="1773"/>
                </a:lnTo>
                <a:lnTo>
                  <a:pt x="636" y="1773"/>
                </a:lnTo>
                <a:lnTo>
                  <a:pt x="636" y="1771"/>
                </a:lnTo>
                <a:lnTo>
                  <a:pt x="636" y="1771"/>
                </a:lnTo>
                <a:lnTo>
                  <a:pt x="637" y="1770"/>
                </a:lnTo>
                <a:lnTo>
                  <a:pt x="637" y="1768"/>
                </a:lnTo>
                <a:lnTo>
                  <a:pt x="637" y="1768"/>
                </a:lnTo>
                <a:lnTo>
                  <a:pt x="637" y="1767"/>
                </a:lnTo>
                <a:lnTo>
                  <a:pt x="636" y="1766"/>
                </a:lnTo>
                <a:lnTo>
                  <a:pt x="636" y="1766"/>
                </a:lnTo>
                <a:lnTo>
                  <a:pt x="636" y="1764"/>
                </a:lnTo>
                <a:lnTo>
                  <a:pt x="634" y="1763"/>
                </a:lnTo>
                <a:lnTo>
                  <a:pt x="634" y="1763"/>
                </a:lnTo>
                <a:lnTo>
                  <a:pt x="634" y="1762"/>
                </a:lnTo>
                <a:lnTo>
                  <a:pt x="634" y="1760"/>
                </a:lnTo>
                <a:lnTo>
                  <a:pt x="634" y="1759"/>
                </a:lnTo>
                <a:lnTo>
                  <a:pt x="634" y="1758"/>
                </a:lnTo>
                <a:lnTo>
                  <a:pt x="634" y="1758"/>
                </a:lnTo>
                <a:lnTo>
                  <a:pt x="634" y="1756"/>
                </a:lnTo>
                <a:lnTo>
                  <a:pt x="634" y="1755"/>
                </a:lnTo>
                <a:lnTo>
                  <a:pt x="633" y="1755"/>
                </a:lnTo>
                <a:lnTo>
                  <a:pt x="632" y="1753"/>
                </a:lnTo>
                <a:lnTo>
                  <a:pt x="632" y="1753"/>
                </a:lnTo>
                <a:lnTo>
                  <a:pt x="632" y="1752"/>
                </a:lnTo>
                <a:lnTo>
                  <a:pt x="632" y="1749"/>
                </a:lnTo>
                <a:lnTo>
                  <a:pt x="632" y="1749"/>
                </a:lnTo>
                <a:lnTo>
                  <a:pt x="630" y="1748"/>
                </a:lnTo>
                <a:lnTo>
                  <a:pt x="629" y="1747"/>
                </a:lnTo>
                <a:lnTo>
                  <a:pt x="629" y="1745"/>
                </a:lnTo>
                <a:lnTo>
                  <a:pt x="629" y="1744"/>
                </a:lnTo>
                <a:lnTo>
                  <a:pt x="628" y="1744"/>
                </a:lnTo>
                <a:lnTo>
                  <a:pt x="628" y="1742"/>
                </a:lnTo>
                <a:lnTo>
                  <a:pt x="626" y="1741"/>
                </a:lnTo>
                <a:lnTo>
                  <a:pt x="626" y="1740"/>
                </a:lnTo>
                <a:lnTo>
                  <a:pt x="626" y="1738"/>
                </a:lnTo>
                <a:lnTo>
                  <a:pt x="626" y="1737"/>
                </a:lnTo>
                <a:lnTo>
                  <a:pt x="626" y="1737"/>
                </a:lnTo>
                <a:lnTo>
                  <a:pt x="626" y="1736"/>
                </a:lnTo>
                <a:lnTo>
                  <a:pt x="626" y="1734"/>
                </a:lnTo>
                <a:lnTo>
                  <a:pt x="625" y="1734"/>
                </a:lnTo>
                <a:lnTo>
                  <a:pt x="624" y="1734"/>
                </a:lnTo>
                <a:lnTo>
                  <a:pt x="624" y="1733"/>
                </a:lnTo>
                <a:lnTo>
                  <a:pt x="622" y="1733"/>
                </a:lnTo>
                <a:lnTo>
                  <a:pt x="622" y="1733"/>
                </a:lnTo>
                <a:lnTo>
                  <a:pt x="621" y="1733"/>
                </a:lnTo>
                <a:lnTo>
                  <a:pt x="619" y="1733"/>
                </a:lnTo>
                <a:lnTo>
                  <a:pt x="619" y="1732"/>
                </a:lnTo>
                <a:lnTo>
                  <a:pt x="619" y="1730"/>
                </a:lnTo>
                <a:lnTo>
                  <a:pt x="619" y="1729"/>
                </a:lnTo>
                <a:lnTo>
                  <a:pt x="619" y="1729"/>
                </a:lnTo>
                <a:lnTo>
                  <a:pt x="619" y="1727"/>
                </a:lnTo>
                <a:lnTo>
                  <a:pt x="618" y="1726"/>
                </a:lnTo>
                <a:lnTo>
                  <a:pt x="618" y="1725"/>
                </a:lnTo>
                <a:lnTo>
                  <a:pt x="617" y="1725"/>
                </a:lnTo>
                <a:lnTo>
                  <a:pt x="615" y="1723"/>
                </a:lnTo>
                <a:lnTo>
                  <a:pt x="615" y="1722"/>
                </a:lnTo>
                <a:lnTo>
                  <a:pt x="615" y="1722"/>
                </a:lnTo>
                <a:lnTo>
                  <a:pt x="615" y="1719"/>
                </a:lnTo>
                <a:lnTo>
                  <a:pt x="617" y="1719"/>
                </a:lnTo>
                <a:lnTo>
                  <a:pt x="615" y="1718"/>
                </a:lnTo>
                <a:lnTo>
                  <a:pt x="615" y="1716"/>
                </a:lnTo>
                <a:lnTo>
                  <a:pt x="615" y="1715"/>
                </a:lnTo>
                <a:lnTo>
                  <a:pt x="615" y="1714"/>
                </a:lnTo>
                <a:lnTo>
                  <a:pt x="615" y="1714"/>
                </a:lnTo>
                <a:lnTo>
                  <a:pt x="615" y="1714"/>
                </a:lnTo>
                <a:lnTo>
                  <a:pt x="615" y="1712"/>
                </a:lnTo>
                <a:lnTo>
                  <a:pt x="615" y="1712"/>
                </a:lnTo>
                <a:lnTo>
                  <a:pt x="617" y="1711"/>
                </a:lnTo>
                <a:lnTo>
                  <a:pt x="617" y="1711"/>
                </a:lnTo>
                <a:lnTo>
                  <a:pt x="618" y="1710"/>
                </a:lnTo>
                <a:lnTo>
                  <a:pt x="618" y="1708"/>
                </a:lnTo>
                <a:lnTo>
                  <a:pt x="618" y="1708"/>
                </a:lnTo>
                <a:lnTo>
                  <a:pt x="619" y="1707"/>
                </a:lnTo>
                <a:lnTo>
                  <a:pt x="619" y="1706"/>
                </a:lnTo>
                <a:lnTo>
                  <a:pt x="619" y="1703"/>
                </a:lnTo>
                <a:lnTo>
                  <a:pt x="618" y="1703"/>
                </a:lnTo>
                <a:lnTo>
                  <a:pt x="619" y="1700"/>
                </a:lnTo>
                <a:lnTo>
                  <a:pt x="618" y="1700"/>
                </a:lnTo>
                <a:lnTo>
                  <a:pt x="618" y="1700"/>
                </a:lnTo>
                <a:lnTo>
                  <a:pt x="618" y="1699"/>
                </a:lnTo>
                <a:lnTo>
                  <a:pt x="617" y="1699"/>
                </a:lnTo>
                <a:lnTo>
                  <a:pt x="615" y="1697"/>
                </a:lnTo>
                <a:lnTo>
                  <a:pt x="614" y="1697"/>
                </a:lnTo>
                <a:lnTo>
                  <a:pt x="614" y="1696"/>
                </a:lnTo>
                <a:lnTo>
                  <a:pt x="614" y="1695"/>
                </a:lnTo>
                <a:lnTo>
                  <a:pt x="614" y="1695"/>
                </a:lnTo>
                <a:lnTo>
                  <a:pt x="613" y="1695"/>
                </a:lnTo>
                <a:lnTo>
                  <a:pt x="613" y="1693"/>
                </a:lnTo>
                <a:lnTo>
                  <a:pt x="613" y="1693"/>
                </a:lnTo>
                <a:lnTo>
                  <a:pt x="613" y="1692"/>
                </a:lnTo>
                <a:lnTo>
                  <a:pt x="613" y="1692"/>
                </a:lnTo>
                <a:lnTo>
                  <a:pt x="613" y="1691"/>
                </a:lnTo>
                <a:lnTo>
                  <a:pt x="613" y="1691"/>
                </a:lnTo>
                <a:lnTo>
                  <a:pt x="613" y="1689"/>
                </a:lnTo>
                <a:lnTo>
                  <a:pt x="613" y="1688"/>
                </a:lnTo>
                <a:lnTo>
                  <a:pt x="614" y="1686"/>
                </a:lnTo>
                <a:lnTo>
                  <a:pt x="614" y="1686"/>
                </a:lnTo>
                <a:lnTo>
                  <a:pt x="614" y="1685"/>
                </a:lnTo>
                <a:lnTo>
                  <a:pt x="615" y="1684"/>
                </a:lnTo>
                <a:lnTo>
                  <a:pt x="615" y="1684"/>
                </a:lnTo>
                <a:lnTo>
                  <a:pt x="617" y="1682"/>
                </a:lnTo>
                <a:lnTo>
                  <a:pt x="617" y="1681"/>
                </a:lnTo>
                <a:lnTo>
                  <a:pt x="618" y="1681"/>
                </a:lnTo>
                <a:lnTo>
                  <a:pt x="618" y="1680"/>
                </a:lnTo>
                <a:lnTo>
                  <a:pt x="618" y="1678"/>
                </a:lnTo>
                <a:lnTo>
                  <a:pt x="617" y="1677"/>
                </a:lnTo>
                <a:lnTo>
                  <a:pt x="617" y="1675"/>
                </a:lnTo>
                <a:lnTo>
                  <a:pt x="617" y="1675"/>
                </a:lnTo>
                <a:lnTo>
                  <a:pt x="617" y="1675"/>
                </a:lnTo>
                <a:lnTo>
                  <a:pt x="617" y="1674"/>
                </a:lnTo>
                <a:lnTo>
                  <a:pt x="615" y="1673"/>
                </a:lnTo>
                <a:lnTo>
                  <a:pt x="615" y="1671"/>
                </a:lnTo>
                <a:lnTo>
                  <a:pt x="615" y="1671"/>
                </a:lnTo>
                <a:lnTo>
                  <a:pt x="615" y="1670"/>
                </a:lnTo>
                <a:lnTo>
                  <a:pt x="617" y="1670"/>
                </a:lnTo>
                <a:lnTo>
                  <a:pt x="618" y="1670"/>
                </a:lnTo>
                <a:lnTo>
                  <a:pt x="618" y="1669"/>
                </a:lnTo>
                <a:lnTo>
                  <a:pt x="619" y="1669"/>
                </a:lnTo>
                <a:lnTo>
                  <a:pt x="621" y="1667"/>
                </a:lnTo>
                <a:lnTo>
                  <a:pt x="621" y="1667"/>
                </a:lnTo>
                <a:lnTo>
                  <a:pt x="621" y="1667"/>
                </a:lnTo>
                <a:lnTo>
                  <a:pt x="624" y="1667"/>
                </a:lnTo>
                <a:lnTo>
                  <a:pt x="624" y="1667"/>
                </a:lnTo>
                <a:lnTo>
                  <a:pt x="624" y="1666"/>
                </a:lnTo>
                <a:lnTo>
                  <a:pt x="624" y="1665"/>
                </a:lnTo>
                <a:lnTo>
                  <a:pt x="624" y="1665"/>
                </a:lnTo>
                <a:lnTo>
                  <a:pt x="625" y="1665"/>
                </a:lnTo>
                <a:lnTo>
                  <a:pt x="625" y="1663"/>
                </a:lnTo>
                <a:lnTo>
                  <a:pt x="626" y="1663"/>
                </a:lnTo>
                <a:lnTo>
                  <a:pt x="626" y="1662"/>
                </a:lnTo>
                <a:lnTo>
                  <a:pt x="626" y="1660"/>
                </a:lnTo>
                <a:lnTo>
                  <a:pt x="626" y="1659"/>
                </a:lnTo>
                <a:lnTo>
                  <a:pt x="628" y="1659"/>
                </a:lnTo>
                <a:lnTo>
                  <a:pt x="628" y="1658"/>
                </a:lnTo>
                <a:lnTo>
                  <a:pt x="626" y="1658"/>
                </a:lnTo>
                <a:lnTo>
                  <a:pt x="628" y="1656"/>
                </a:lnTo>
                <a:lnTo>
                  <a:pt x="626" y="1655"/>
                </a:lnTo>
                <a:lnTo>
                  <a:pt x="626" y="1654"/>
                </a:lnTo>
                <a:lnTo>
                  <a:pt x="626" y="1654"/>
                </a:lnTo>
                <a:lnTo>
                  <a:pt x="626" y="1651"/>
                </a:lnTo>
                <a:lnTo>
                  <a:pt x="626" y="1651"/>
                </a:lnTo>
                <a:lnTo>
                  <a:pt x="625" y="1649"/>
                </a:lnTo>
                <a:lnTo>
                  <a:pt x="625" y="1649"/>
                </a:lnTo>
                <a:lnTo>
                  <a:pt x="625" y="1648"/>
                </a:lnTo>
                <a:lnTo>
                  <a:pt x="624" y="1648"/>
                </a:lnTo>
                <a:lnTo>
                  <a:pt x="624" y="1648"/>
                </a:lnTo>
                <a:lnTo>
                  <a:pt x="624" y="1645"/>
                </a:lnTo>
                <a:lnTo>
                  <a:pt x="624" y="1645"/>
                </a:lnTo>
                <a:lnTo>
                  <a:pt x="622" y="1645"/>
                </a:lnTo>
                <a:lnTo>
                  <a:pt x="622" y="1644"/>
                </a:lnTo>
                <a:lnTo>
                  <a:pt x="624" y="1643"/>
                </a:lnTo>
                <a:lnTo>
                  <a:pt x="624" y="1643"/>
                </a:lnTo>
                <a:lnTo>
                  <a:pt x="624" y="1641"/>
                </a:lnTo>
                <a:lnTo>
                  <a:pt x="624" y="1641"/>
                </a:lnTo>
                <a:lnTo>
                  <a:pt x="624" y="1640"/>
                </a:lnTo>
                <a:lnTo>
                  <a:pt x="624" y="1639"/>
                </a:lnTo>
                <a:lnTo>
                  <a:pt x="625" y="1637"/>
                </a:lnTo>
                <a:lnTo>
                  <a:pt x="626" y="1636"/>
                </a:lnTo>
                <a:lnTo>
                  <a:pt x="625" y="1636"/>
                </a:lnTo>
                <a:lnTo>
                  <a:pt x="625" y="1634"/>
                </a:lnTo>
                <a:lnTo>
                  <a:pt x="625" y="1634"/>
                </a:lnTo>
                <a:lnTo>
                  <a:pt x="626" y="1633"/>
                </a:lnTo>
                <a:lnTo>
                  <a:pt x="626" y="1632"/>
                </a:lnTo>
                <a:lnTo>
                  <a:pt x="626" y="1632"/>
                </a:lnTo>
                <a:lnTo>
                  <a:pt x="626" y="1630"/>
                </a:lnTo>
                <a:lnTo>
                  <a:pt x="628" y="1629"/>
                </a:lnTo>
                <a:lnTo>
                  <a:pt x="628" y="1628"/>
                </a:lnTo>
                <a:lnTo>
                  <a:pt x="628" y="1626"/>
                </a:lnTo>
                <a:lnTo>
                  <a:pt x="629" y="1625"/>
                </a:lnTo>
                <a:lnTo>
                  <a:pt x="629" y="1625"/>
                </a:lnTo>
                <a:lnTo>
                  <a:pt x="628" y="1623"/>
                </a:lnTo>
                <a:lnTo>
                  <a:pt x="628" y="1623"/>
                </a:lnTo>
                <a:lnTo>
                  <a:pt x="628" y="1622"/>
                </a:lnTo>
                <a:lnTo>
                  <a:pt x="628" y="1621"/>
                </a:lnTo>
                <a:lnTo>
                  <a:pt x="628" y="1618"/>
                </a:lnTo>
                <a:lnTo>
                  <a:pt x="628" y="1618"/>
                </a:lnTo>
                <a:lnTo>
                  <a:pt x="629" y="1617"/>
                </a:lnTo>
                <a:lnTo>
                  <a:pt x="629" y="1615"/>
                </a:lnTo>
                <a:lnTo>
                  <a:pt x="630" y="1615"/>
                </a:lnTo>
                <a:lnTo>
                  <a:pt x="630" y="1614"/>
                </a:lnTo>
                <a:lnTo>
                  <a:pt x="630" y="1613"/>
                </a:lnTo>
                <a:lnTo>
                  <a:pt x="629" y="1611"/>
                </a:lnTo>
                <a:lnTo>
                  <a:pt x="629" y="1611"/>
                </a:lnTo>
                <a:lnTo>
                  <a:pt x="629" y="1610"/>
                </a:lnTo>
                <a:lnTo>
                  <a:pt x="629" y="1608"/>
                </a:lnTo>
                <a:lnTo>
                  <a:pt x="629" y="1607"/>
                </a:lnTo>
                <a:lnTo>
                  <a:pt x="629" y="1607"/>
                </a:lnTo>
                <a:lnTo>
                  <a:pt x="630" y="1606"/>
                </a:lnTo>
                <a:lnTo>
                  <a:pt x="630" y="1604"/>
                </a:lnTo>
                <a:lnTo>
                  <a:pt x="629" y="1604"/>
                </a:lnTo>
                <a:lnTo>
                  <a:pt x="628" y="1604"/>
                </a:lnTo>
                <a:lnTo>
                  <a:pt x="628" y="1602"/>
                </a:lnTo>
                <a:lnTo>
                  <a:pt x="626" y="1602"/>
                </a:lnTo>
                <a:lnTo>
                  <a:pt x="626" y="1602"/>
                </a:lnTo>
                <a:lnTo>
                  <a:pt x="625" y="1600"/>
                </a:lnTo>
                <a:lnTo>
                  <a:pt x="624" y="1600"/>
                </a:lnTo>
                <a:lnTo>
                  <a:pt x="624" y="1599"/>
                </a:lnTo>
                <a:lnTo>
                  <a:pt x="624" y="1597"/>
                </a:lnTo>
                <a:lnTo>
                  <a:pt x="624" y="1596"/>
                </a:lnTo>
                <a:lnTo>
                  <a:pt x="624" y="1596"/>
                </a:lnTo>
                <a:close/>
                <a:moveTo>
                  <a:pt x="972" y="2366"/>
                </a:moveTo>
                <a:lnTo>
                  <a:pt x="972" y="2368"/>
                </a:lnTo>
                <a:lnTo>
                  <a:pt x="971" y="2369"/>
                </a:lnTo>
                <a:lnTo>
                  <a:pt x="971" y="2370"/>
                </a:lnTo>
                <a:lnTo>
                  <a:pt x="971" y="2373"/>
                </a:lnTo>
                <a:lnTo>
                  <a:pt x="968" y="2379"/>
                </a:lnTo>
                <a:lnTo>
                  <a:pt x="967" y="2384"/>
                </a:lnTo>
                <a:lnTo>
                  <a:pt x="966" y="2391"/>
                </a:lnTo>
                <a:lnTo>
                  <a:pt x="964" y="2395"/>
                </a:lnTo>
                <a:lnTo>
                  <a:pt x="964" y="2398"/>
                </a:lnTo>
                <a:lnTo>
                  <a:pt x="963" y="2398"/>
                </a:lnTo>
                <a:lnTo>
                  <a:pt x="963" y="2400"/>
                </a:lnTo>
                <a:lnTo>
                  <a:pt x="963" y="2400"/>
                </a:lnTo>
                <a:lnTo>
                  <a:pt x="962" y="2402"/>
                </a:lnTo>
                <a:lnTo>
                  <a:pt x="960" y="2403"/>
                </a:lnTo>
                <a:lnTo>
                  <a:pt x="960" y="2405"/>
                </a:lnTo>
                <a:lnTo>
                  <a:pt x="959" y="2406"/>
                </a:lnTo>
                <a:lnTo>
                  <a:pt x="959" y="2406"/>
                </a:lnTo>
                <a:lnTo>
                  <a:pt x="957" y="2406"/>
                </a:lnTo>
                <a:lnTo>
                  <a:pt x="957" y="2407"/>
                </a:lnTo>
                <a:lnTo>
                  <a:pt x="955" y="2410"/>
                </a:lnTo>
                <a:lnTo>
                  <a:pt x="955" y="2411"/>
                </a:lnTo>
                <a:lnTo>
                  <a:pt x="957" y="2411"/>
                </a:lnTo>
                <a:lnTo>
                  <a:pt x="957" y="2411"/>
                </a:lnTo>
                <a:lnTo>
                  <a:pt x="960" y="2411"/>
                </a:lnTo>
                <a:lnTo>
                  <a:pt x="963" y="2413"/>
                </a:lnTo>
                <a:lnTo>
                  <a:pt x="964" y="2413"/>
                </a:lnTo>
                <a:lnTo>
                  <a:pt x="968" y="2414"/>
                </a:lnTo>
                <a:lnTo>
                  <a:pt x="974" y="2414"/>
                </a:lnTo>
                <a:lnTo>
                  <a:pt x="975" y="2414"/>
                </a:lnTo>
                <a:lnTo>
                  <a:pt x="982" y="2417"/>
                </a:lnTo>
                <a:lnTo>
                  <a:pt x="982" y="2417"/>
                </a:lnTo>
                <a:lnTo>
                  <a:pt x="982" y="2417"/>
                </a:lnTo>
                <a:lnTo>
                  <a:pt x="985" y="2417"/>
                </a:lnTo>
                <a:lnTo>
                  <a:pt x="989" y="2417"/>
                </a:lnTo>
                <a:lnTo>
                  <a:pt x="992" y="2418"/>
                </a:lnTo>
                <a:lnTo>
                  <a:pt x="993" y="2418"/>
                </a:lnTo>
                <a:lnTo>
                  <a:pt x="994" y="2418"/>
                </a:lnTo>
                <a:lnTo>
                  <a:pt x="994" y="2418"/>
                </a:lnTo>
                <a:lnTo>
                  <a:pt x="996" y="2420"/>
                </a:lnTo>
                <a:lnTo>
                  <a:pt x="997" y="2420"/>
                </a:lnTo>
                <a:lnTo>
                  <a:pt x="997" y="2420"/>
                </a:lnTo>
                <a:lnTo>
                  <a:pt x="998" y="2420"/>
                </a:lnTo>
                <a:lnTo>
                  <a:pt x="998" y="2420"/>
                </a:lnTo>
                <a:lnTo>
                  <a:pt x="998" y="2420"/>
                </a:lnTo>
                <a:lnTo>
                  <a:pt x="1000" y="2420"/>
                </a:lnTo>
                <a:lnTo>
                  <a:pt x="1000" y="2420"/>
                </a:lnTo>
                <a:lnTo>
                  <a:pt x="1001" y="2420"/>
                </a:lnTo>
                <a:lnTo>
                  <a:pt x="1001" y="2420"/>
                </a:lnTo>
                <a:lnTo>
                  <a:pt x="1003" y="2420"/>
                </a:lnTo>
                <a:lnTo>
                  <a:pt x="1004" y="2421"/>
                </a:lnTo>
                <a:lnTo>
                  <a:pt x="1004" y="2421"/>
                </a:lnTo>
                <a:lnTo>
                  <a:pt x="1007" y="2421"/>
                </a:lnTo>
                <a:lnTo>
                  <a:pt x="1009" y="2421"/>
                </a:lnTo>
                <a:lnTo>
                  <a:pt x="1009" y="2422"/>
                </a:lnTo>
                <a:lnTo>
                  <a:pt x="1011" y="2422"/>
                </a:lnTo>
                <a:lnTo>
                  <a:pt x="1012" y="2422"/>
                </a:lnTo>
                <a:lnTo>
                  <a:pt x="1012" y="2422"/>
                </a:lnTo>
                <a:lnTo>
                  <a:pt x="1014" y="2422"/>
                </a:lnTo>
                <a:lnTo>
                  <a:pt x="1015" y="2422"/>
                </a:lnTo>
                <a:lnTo>
                  <a:pt x="1016" y="2422"/>
                </a:lnTo>
                <a:lnTo>
                  <a:pt x="1016" y="2422"/>
                </a:lnTo>
                <a:lnTo>
                  <a:pt x="1019" y="2424"/>
                </a:lnTo>
                <a:lnTo>
                  <a:pt x="1019" y="2424"/>
                </a:lnTo>
                <a:lnTo>
                  <a:pt x="1020" y="2424"/>
                </a:lnTo>
                <a:lnTo>
                  <a:pt x="1020" y="2425"/>
                </a:lnTo>
                <a:lnTo>
                  <a:pt x="1020" y="2425"/>
                </a:lnTo>
                <a:lnTo>
                  <a:pt x="1020" y="2425"/>
                </a:lnTo>
                <a:lnTo>
                  <a:pt x="1020" y="2426"/>
                </a:lnTo>
                <a:lnTo>
                  <a:pt x="1020" y="2426"/>
                </a:lnTo>
                <a:lnTo>
                  <a:pt x="1020" y="2426"/>
                </a:lnTo>
                <a:lnTo>
                  <a:pt x="1020" y="2428"/>
                </a:lnTo>
                <a:lnTo>
                  <a:pt x="1022" y="2428"/>
                </a:lnTo>
                <a:lnTo>
                  <a:pt x="1022" y="2428"/>
                </a:lnTo>
                <a:lnTo>
                  <a:pt x="1022" y="2428"/>
                </a:lnTo>
                <a:lnTo>
                  <a:pt x="1022" y="2429"/>
                </a:lnTo>
                <a:lnTo>
                  <a:pt x="1020" y="2429"/>
                </a:lnTo>
                <a:lnTo>
                  <a:pt x="1020" y="2429"/>
                </a:lnTo>
                <a:lnTo>
                  <a:pt x="1020" y="2431"/>
                </a:lnTo>
                <a:lnTo>
                  <a:pt x="1022" y="2431"/>
                </a:lnTo>
                <a:lnTo>
                  <a:pt x="1022" y="2431"/>
                </a:lnTo>
                <a:lnTo>
                  <a:pt x="1023" y="2431"/>
                </a:lnTo>
                <a:lnTo>
                  <a:pt x="1023" y="2431"/>
                </a:lnTo>
                <a:lnTo>
                  <a:pt x="1023" y="2431"/>
                </a:lnTo>
                <a:lnTo>
                  <a:pt x="1023" y="2432"/>
                </a:lnTo>
                <a:lnTo>
                  <a:pt x="1024" y="2432"/>
                </a:lnTo>
                <a:lnTo>
                  <a:pt x="1023" y="2432"/>
                </a:lnTo>
                <a:lnTo>
                  <a:pt x="1023" y="2432"/>
                </a:lnTo>
                <a:lnTo>
                  <a:pt x="1023" y="2433"/>
                </a:lnTo>
                <a:lnTo>
                  <a:pt x="1024" y="2433"/>
                </a:lnTo>
                <a:lnTo>
                  <a:pt x="1024" y="2433"/>
                </a:lnTo>
                <a:lnTo>
                  <a:pt x="1024" y="2433"/>
                </a:lnTo>
                <a:lnTo>
                  <a:pt x="1024" y="2433"/>
                </a:lnTo>
                <a:lnTo>
                  <a:pt x="1026" y="2433"/>
                </a:lnTo>
                <a:lnTo>
                  <a:pt x="1026" y="2433"/>
                </a:lnTo>
                <a:lnTo>
                  <a:pt x="1026" y="2433"/>
                </a:lnTo>
                <a:lnTo>
                  <a:pt x="1027" y="2433"/>
                </a:lnTo>
                <a:lnTo>
                  <a:pt x="1027" y="2433"/>
                </a:lnTo>
                <a:lnTo>
                  <a:pt x="1027" y="2435"/>
                </a:lnTo>
                <a:lnTo>
                  <a:pt x="1027" y="2435"/>
                </a:lnTo>
                <a:lnTo>
                  <a:pt x="1027" y="2436"/>
                </a:lnTo>
                <a:lnTo>
                  <a:pt x="1029" y="2436"/>
                </a:lnTo>
                <a:lnTo>
                  <a:pt x="1029" y="2436"/>
                </a:lnTo>
                <a:lnTo>
                  <a:pt x="1029" y="2436"/>
                </a:lnTo>
                <a:lnTo>
                  <a:pt x="1029" y="2436"/>
                </a:lnTo>
                <a:lnTo>
                  <a:pt x="1029" y="2437"/>
                </a:lnTo>
                <a:lnTo>
                  <a:pt x="1029" y="2437"/>
                </a:lnTo>
                <a:lnTo>
                  <a:pt x="1029" y="2439"/>
                </a:lnTo>
                <a:lnTo>
                  <a:pt x="1029" y="2439"/>
                </a:lnTo>
                <a:lnTo>
                  <a:pt x="1030" y="2439"/>
                </a:lnTo>
                <a:lnTo>
                  <a:pt x="1030" y="2439"/>
                </a:lnTo>
                <a:lnTo>
                  <a:pt x="1030" y="2440"/>
                </a:lnTo>
                <a:lnTo>
                  <a:pt x="1030" y="2440"/>
                </a:lnTo>
                <a:lnTo>
                  <a:pt x="1031" y="2442"/>
                </a:lnTo>
                <a:lnTo>
                  <a:pt x="1031" y="2442"/>
                </a:lnTo>
                <a:lnTo>
                  <a:pt x="1031" y="2443"/>
                </a:lnTo>
                <a:lnTo>
                  <a:pt x="1033" y="2443"/>
                </a:lnTo>
                <a:lnTo>
                  <a:pt x="1033" y="2443"/>
                </a:lnTo>
                <a:lnTo>
                  <a:pt x="1035" y="2442"/>
                </a:lnTo>
                <a:lnTo>
                  <a:pt x="1035" y="2442"/>
                </a:lnTo>
                <a:lnTo>
                  <a:pt x="1037" y="2443"/>
                </a:lnTo>
                <a:lnTo>
                  <a:pt x="1037" y="2444"/>
                </a:lnTo>
                <a:lnTo>
                  <a:pt x="1038" y="2444"/>
                </a:lnTo>
                <a:lnTo>
                  <a:pt x="1038" y="2444"/>
                </a:lnTo>
                <a:lnTo>
                  <a:pt x="1040" y="2444"/>
                </a:lnTo>
                <a:lnTo>
                  <a:pt x="1040" y="2446"/>
                </a:lnTo>
                <a:lnTo>
                  <a:pt x="1040" y="2446"/>
                </a:lnTo>
                <a:lnTo>
                  <a:pt x="1041" y="2447"/>
                </a:lnTo>
                <a:lnTo>
                  <a:pt x="1041" y="2447"/>
                </a:lnTo>
                <a:lnTo>
                  <a:pt x="1041" y="2447"/>
                </a:lnTo>
                <a:lnTo>
                  <a:pt x="1042" y="2447"/>
                </a:lnTo>
                <a:lnTo>
                  <a:pt x="1042" y="2448"/>
                </a:lnTo>
                <a:lnTo>
                  <a:pt x="1042" y="2448"/>
                </a:lnTo>
                <a:lnTo>
                  <a:pt x="1042" y="2448"/>
                </a:lnTo>
                <a:lnTo>
                  <a:pt x="1042" y="2448"/>
                </a:lnTo>
                <a:lnTo>
                  <a:pt x="1044" y="2448"/>
                </a:lnTo>
                <a:lnTo>
                  <a:pt x="1044" y="2450"/>
                </a:lnTo>
                <a:lnTo>
                  <a:pt x="1044" y="2450"/>
                </a:lnTo>
                <a:lnTo>
                  <a:pt x="1044" y="2450"/>
                </a:lnTo>
                <a:lnTo>
                  <a:pt x="1045" y="2450"/>
                </a:lnTo>
                <a:lnTo>
                  <a:pt x="1045" y="2450"/>
                </a:lnTo>
                <a:lnTo>
                  <a:pt x="1045" y="2450"/>
                </a:lnTo>
                <a:lnTo>
                  <a:pt x="1045" y="2451"/>
                </a:lnTo>
                <a:lnTo>
                  <a:pt x="1045" y="2451"/>
                </a:lnTo>
                <a:lnTo>
                  <a:pt x="1046" y="2451"/>
                </a:lnTo>
                <a:lnTo>
                  <a:pt x="1046" y="2451"/>
                </a:lnTo>
                <a:lnTo>
                  <a:pt x="1046" y="2451"/>
                </a:lnTo>
                <a:lnTo>
                  <a:pt x="1046" y="2452"/>
                </a:lnTo>
                <a:lnTo>
                  <a:pt x="1048" y="2452"/>
                </a:lnTo>
                <a:lnTo>
                  <a:pt x="1048" y="2452"/>
                </a:lnTo>
                <a:lnTo>
                  <a:pt x="1048" y="2452"/>
                </a:lnTo>
                <a:lnTo>
                  <a:pt x="1048" y="2452"/>
                </a:lnTo>
                <a:lnTo>
                  <a:pt x="1048" y="2452"/>
                </a:lnTo>
                <a:lnTo>
                  <a:pt x="1049" y="2452"/>
                </a:lnTo>
                <a:lnTo>
                  <a:pt x="1049" y="2452"/>
                </a:lnTo>
                <a:lnTo>
                  <a:pt x="1049" y="2452"/>
                </a:lnTo>
                <a:lnTo>
                  <a:pt x="1049" y="2452"/>
                </a:lnTo>
                <a:lnTo>
                  <a:pt x="1049" y="2452"/>
                </a:lnTo>
                <a:lnTo>
                  <a:pt x="1049" y="2452"/>
                </a:lnTo>
                <a:lnTo>
                  <a:pt x="1049" y="2452"/>
                </a:lnTo>
                <a:lnTo>
                  <a:pt x="1050" y="2452"/>
                </a:lnTo>
                <a:lnTo>
                  <a:pt x="1050" y="2454"/>
                </a:lnTo>
                <a:lnTo>
                  <a:pt x="1050" y="2454"/>
                </a:lnTo>
                <a:lnTo>
                  <a:pt x="1050" y="2454"/>
                </a:lnTo>
                <a:lnTo>
                  <a:pt x="1050" y="2454"/>
                </a:lnTo>
                <a:lnTo>
                  <a:pt x="1050" y="2454"/>
                </a:lnTo>
                <a:lnTo>
                  <a:pt x="1052" y="2454"/>
                </a:lnTo>
                <a:lnTo>
                  <a:pt x="1052" y="2454"/>
                </a:lnTo>
                <a:lnTo>
                  <a:pt x="1052" y="2454"/>
                </a:lnTo>
                <a:lnTo>
                  <a:pt x="1053" y="2454"/>
                </a:lnTo>
                <a:lnTo>
                  <a:pt x="1053" y="2455"/>
                </a:lnTo>
                <a:lnTo>
                  <a:pt x="1053" y="2455"/>
                </a:lnTo>
                <a:lnTo>
                  <a:pt x="1053" y="2455"/>
                </a:lnTo>
                <a:lnTo>
                  <a:pt x="1055" y="2455"/>
                </a:lnTo>
                <a:lnTo>
                  <a:pt x="1055" y="2455"/>
                </a:lnTo>
                <a:lnTo>
                  <a:pt x="1056" y="2455"/>
                </a:lnTo>
                <a:lnTo>
                  <a:pt x="1056" y="2455"/>
                </a:lnTo>
                <a:lnTo>
                  <a:pt x="1056" y="2455"/>
                </a:lnTo>
                <a:lnTo>
                  <a:pt x="1057" y="2455"/>
                </a:lnTo>
                <a:lnTo>
                  <a:pt x="1057" y="2455"/>
                </a:lnTo>
                <a:lnTo>
                  <a:pt x="1059" y="2455"/>
                </a:lnTo>
                <a:lnTo>
                  <a:pt x="1059" y="2455"/>
                </a:lnTo>
                <a:lnTo>
                  <a:pt x="1059" y="2455"/>
                </a:lnTo>
                <a:lnTo>
                  <a:pt x="1059" y="2455"/>
                </a:lnTo>
                <a:lnTo>
                  <a:pt x="1059" y="2455"/>
                </a:lnTo>
                <a:lnTo>
                  <a:pt x="1059" y="2455"/>
                </a:lnTo>
                <a:lnTo>
                  <a:pt x="1060" y="2455"/>
                </a:lnTo>
                <a:lnTo>
                  <a:pt x="1060" y="2455"/>
                </a:lnTo>
                <a:lnTo>
                  <a:pt x="1060" y="2457"/>
                </a:lnTo>
                <a:lnTo>
                  <a:pt x="1060" y="2455"/>
                </a:lnTo>
                <a:lnTo>
                  <a:pt x="1060" y="2455"/>
                </a:lnTo>
                <a:lnTo>
                  <a:pt x="1060" y="2457"/>
                </a:lnTo>
                <a:lnTo>
                  <a:pt x="1060" y="2455"/>
                </a:lnTo>
                <a:lnTo>
                  <a:pt x="1060" y="2457"/>
                </a:lnTo>
                <a:lnTo>
                  <a:pt x="1061" y="2457"/>
                </a:lnTo>
                <a:lnTo>
                  <a:pt x="1061" y="2457"/>
                </a:lnTo>
                <a:lnTo>
                  <a:pt x="1061" y="2455"/>
                </a:lnTo>
                <a:lnTo>
                  <a:pt x="1061" y="2457"/>
                </a:lnTo>
                <a:lnTo>
                  <a:pt x="1061" y="2455"/>
                </a:lnTo>
                <a:lnTo>
                  <a:pt x="1061" y="2457"/>
                </a:lnTo>
                <a:lnTo>
                  <a:pt x="1061" y="2457"/>
                </a:lnTo>
                <a:lnTo>
                  <a:pt x="1063" y="2457"/>
                </a:lnTo>
                <a:lnTo>
                  <a:pt x="1063" y="2455"/>
                </a:lnTo>
                <a:lnTo>
                  <a:pt x="1063" y="2455"/>
                </a:lnTo>
                <a:lnTo>
                  <a:pt x="1064" y="2455"/>
                </a:lnTo>
                <a:lnTo>
                  <a:pt x="1064" y="2455"/>
                </a:lnTo>
                <a:lnTo>
                  <a:pt x="1064" y="2455"/>
                </a:lnTo>
                <a:lnTo>
                  <a:pt x="1064" y="2455"/>
                </a:lnTo>
                <a:lnTo>
                  <a:pt x="1066" y="2455"/>
                </a:lnTo>
                <a:lnTo>
                  <a:pt x="1066" y="2455"/>
                </a:lnTo>
                <a:lnTo>
                  <a:pt x="1066" y="2455"/>
                </a:lnTo>
                <a:lnTo>
                  <a:pt x="1066" y="2455"/>
                </a:lnTo>
                <a:lnTo>
                  <a:pt x="1066" y="2455"/>
                </a:lnTo>
                <a:lnTo>
                  <a:pt x="1067" y="2457"/>
                </a:lnTo>
                <a:lnTo>
                  <a:pt x="1067" y="2457"/>
                </a:lnTo>
                <a:lnTo>
                  <a:pt x="1067" y="2455"/>
                </a:lnTo>
                <a:lnTo>
                  <a:pt x="1067" y="2455"/>
                </a:lnTo>
                <a:lnTo>
                  <a:pt x="1068" y="2455"/>
                </a:lnTo>
                <a:lnTo>
                  <a:pt x="1068" y="2455"/>
                </a:lnTo>
                <a:lnTo>
                  <a:pt x="1070" y="2455"/>
                </a:lnTo>
                <a:lnTo>
                  <a:pt x="1070" y="2455"/>
                </a:lnTo>
                <a:lnTo>
                  <a:pt x="1070" y="2455"/>
                </a:lnTo>
                <a:lnTo>
                  <a:pt x="1070" y="2455"/>
                </a:lnTo>
                <a:lnTo>
                  <a:pt x="1071" y="2455"/>
                </a:lnTo>
                <a:lnTo>
                  <a:pt x="1071" y="2455"/>
                </a:lnTo>
                <a:lnTo>
                  <a:pt x="1071" y="2455"/>
                </a:lnTo>
                <a:lnTo>
                  <a:pt x="1072" y="2455"/>
                </a:lnTo>
                <a:lnTo>
                  <a:pt x="1072" y="2455"/>
                </a:lnTo>
                <a:lnTo>
                  <a:pt x="1072" y="2455"/>
                </a:lnTo>
                <a:lnTo>
                  <a:pt x="1074" y="2455"/>
                </a:lnTo>
                <a:lnTo>
                  <a:pt x="1074" y="2457"/>
                </a:lnTo>
                <a:lnTo>
                  <a:pt x="1074" y="2457"/>
                </a:lnTo>
                <a:lnTo>
                  <a:pt x="1074" y="2455"/>
                </a:lnTo>
                <a:lnTo>
                  <a:pt x="1075" y="2455"/>
                </a:lnTo>
                <a:lnTo>
                  <a:pt x="1075" y="2455"/>
                </a:lnTo>
                <a:lnTo>
                  <a:pt x="1075" y="2455"/>
                </a:lnTo>
                <a:lnTo>
                  <a:pt x="1075" y="2455"/>
                </a:lnTo>
                <a:lnTo>
                  <a:pt x="1075" y="2457"/>
                </a:lnTo>
                <a:lnTo>
                  <a:pt x="1075" y="2455"/>
                </a:lnTo>
                <a:lnTo>
                  <a:pt x="1076" y="2455"/>
                </a:lnTo>
                <a:lnTo>
                  <a:pt x="1076" y="2455"/>
                </a:lnTo>
                <a:lnTo>
                  <a:pt x="1076" y="2455"/>
                </a:lnTo>
                <a:lnTo>
                  <a:pt x="1076" y="2455"/>
                </a:lnTo>
                <a:lnTo>
                  <a:pt x="1076" y="2455"/>
                </a:lnTo>
                <a:lnTo>
                  <a:pt x="1078" y="2455"/>
                </a:lnTo>
                <a:lnTo>
                  <a:pt x="1078" y="2455"/>
                </a:lnTo>
                <a:lnTo>
                  <a:pt x="1078" y="2455"/>
                </a:lnTo>
                <a:lnTo>
                  <a:pt x="1078" y="2454"/>
                </a:lnTo>
                <a:lnTo>
                  <a:pt x="1078" y="2454"/>
                </a:lnTo>
                <a:lnTo>
                  <a:pt x="1078" y="2454"/>
                </a:lnTo>
                <a:lnTo>
                  <a:pt x="1079" y="2454"/>
                </a:lnTo>
                <a:lnTo>
                  <a:pt x="1079" y="2454"/>
                </a:lnTo>
                <a:lnTo>
                  <a:pt x="1081" y="2452"/>
                </a:lnTo>
                <a:lnTo>
                  <a:pt x="1081" y="2454"/>
                </a:lnTo>
                <a:lnTo>
                  <a:pt x="1081" y="2454"/>
                </a:lnTo>
                <a:lnTo>
                  <a:pt x="1081" y="2454"/>
                </a:lnTo>
                <a:lnTo>
                  <a:pt x="1081" y="2455"/>
                </a:lnTo>
                <a:lnTo>
                  <a:pt x="1082" y="2455"/>
                </a:lnTo>
                <a:lnTo>
                  <a:pt x="1082" y="2455"/>
                </a:lnTo>
                <a:lnTo>
                  <a:pt x="1083" y="2455"/>
                </a:lnTo>
                <a:lnTo>
                  <a:pt x="1083" y="2455"/>
                </a:lnTo>
                <a:lnTo>
                  <a:pt x="1083" y="2455"/>
                </a:lnTo>
                <a:lnTo>
                  <a:pt x="1083" y="2455"/>
                </a:lnTo>
                <a:lnTo>
                  <a:pt x="1085" y="2455"/>
                </a:lnTo>
                <a:lnTo>
                  <a:pt x="1085" y="2455"/>
                </a:lnTo>
                <a:lnTo>
                  <a:pt x="1086" y="2455"/>
                </a:lnTo>
                <a:lnTo>
                  <a:pt x="1086" y="2455"/>
                </a:lnTo>
                <a:lnTo>
                  <a:pt x="1086" y="2457"/>
                </a:lnTo>
                <a:lnTo>
                  <a:pt x="1086" y="2455"/>
                </a:lnTo>
                <a:lnTo>
                  <a:pt x="1087" y="2455"/>
                </a:lnTo>
                <a:lnTo>
                  <a:pt x="1087" y="2455"/>
                </a:lnTo>
                <a:lnTo>
                  <a:pt x="1087" y="2455"/>
                </a:lnTo>
                <a:lnTo>
                  <a:pt x="1089" y="2455"/>
                </a:lnTo>
                <a:lnTo>
                  <a:pt x="1089" y="2455"/>
                </a:lnTo>
                <a:lnTo>
                  <a:pt x="1089" y="2455"/>
                </a:lnTo>
                <a:lnTo>
                  <a:pt x="1089" y="2455"/>
                </a:lnTo>
                <a:lnTo>
                  <a:pt x="1090" y="2455"/>
                </a:lnTo>
                <a:lnTo>
                  <a:pt x="1090" y="2455"/>
                </a:lnTo>
                <a:lnTo>
                  <a:pt x="1090" y="2457"/>
                </a:lnTo>
                <a:lnTo>
                  <a:pt x="1090" y="2457"/>
                </a:lnTo>
                <a:lnTo>
                  <a:pt x="1090" y="2458"/>
                </a:lnTo>
                <a:lnTo>
                  <a:pt x="1090" y="2458"/>
                </a:lnTo>
                <a:lnTo>
                  <a:pt x="1092" y="2458"/>
                </a:lnTo>
                <a:lnTo>
                  <a:pt x="1092" y="2458"/>
                </a:lnTo>
                <a:lnTo>
                  <a:pt x="1092" y="2458"/>
                </a:lnTo>
                <a:lnTo>
                  <a:pt x="1092" y="2458"/>
                </a:lnTo>
                <a:lnTo>
                  <a:pt x="1092" y="2459"/>
                </a:lnTo>
                <a:lnTo>
                  <a:pt x="1092" y="2459"/>
                </a:lnTo>
                <a:lnTo>
                  <a:pt x="1092" y="2459"/>
                </a:lnTo>
                <a:lnTo>
                  <a:pt x="1093" y="2459"/>
                </a:lnTo>
                <a:lnTo>
                  <a:pt x="1093" y="2459"/>
                </a:lnTo>
                <a:lnTo>
                  <a:pt x="1094" y="2459"/>
                </a:lnTo>
                <a:lnTo>
                  <a:pt x="1094" y="2461"/>
                </a:lnTo>
                <a:lnTo>
                  <a:pt x="1094" y="2459"/>
                </a:lnTo>
                <a:lnTo>
                  <a:pt x="1094" y="2461"/>
                </a:lnTo>
                <a:lnTo>
                  <a:pt x="1094" y="2461"/>
                </a:lnTo>
                <a:lnTo>
                  <a:pt x="1096" y="2461"/>
                </a:lnTo>
                <a:lnTo>
                  <a:pt x="1097" y="2461"/>
                </a:lnTo>
                <a:lnTo>
                  <a:pt x="1097" y="2462"/>
                </a:lnTo>
                <a:lnTo>
                  <a:pt x="1097" y="2462"/>
                </a:lnTo>
                <a:lnTo>
                  <a:pt x="1097" y="2462"/>
                </a:lnTo>
                <a:lnTo>
                  <a:pt x="1098" y="2462"/>
                </a:lnTo>
                <a:lnTo>
                  <a:pt x="1098" y="2462"/>
                </a:lnTo>
                <a:lnTo>
                  <a:pt x="1098" y="2462"/>
                </a:lnTo>
                <a:lnTo>
                  <a:pt x="1098" y="2462"/>
                </a:lnTo>
                <a:lnTo>
                  <a:pt x="1100" y="2462"/>
                </a:lnTo>
                <a:lnTo>
                  <a:pt x="1100" y="2462"/>
                </a:lnTo>
                <a:lnTo>
                  <a:pt x="1100" y="2462"/>
                </a:lnTo>
                <a:lnTo>
                  <a:pt x="1100" y="2463"/>
                </a:lnTo>
                <a:lnTo>
                  <a:pt x="1100" y="2463"/>
                </a:lnTo>
                <a:lnTo>
                  <a:pt x="1100" y="2463"/>
                </a:lnTo>
                <a:lnTo>
                  <a:pt x="1100" y="2463"/>
                </a:lnTo>
                <a:lnTo>
                  <a:pt x="1101" y="2463"/>
                </a:lnTo>
                <a:lnTo>
                  <a:pt x="1101" y="2463"/>
                </a:lnTo>
                <a:lnTo>
                  <a:pt x="1102" y="2463"/>
                </a:lnTo>
                <a:lnTo>
                  <a:pt x="1102" y="2463"/>
                </a:lnTo>
                <a:lnTo>
                  <a:pt x="1102" y="2463"/>
                </a:lnTo>
                <a:lnTo>
                  <a:pt x="1102" y="2463"/>
                </a:lnTo>
                <a:lnTo>
                  <a:pt x="1102" y="2463"/>
                </a:lnTo>
                <a:lnTo>
                  <a:pt x="1104" y="2463"/>
                </a:lnTo>
                <a:lnTo>
                  <a:pt x="1104" y="2463"/>
                </a:lnTo>
                <a:lnTo>
                  <a:pt x="1105" y="2463"/>
                </a:lnTo>
                <a:lnTo>
                  <a:pt x="1105" y="2463"/>
                </a:lnTo>
                <a:lnTo>
                  <a:pt x="1105" y="2463"/>
                </a:lnTo>
                <a:lnTo>
                  <a:pt x="1105" y="2463"/>
                </a:lnTo>
                <a:lnTo>
                  <a:pt x="1107" y="2463"/>
                </a:lnTo>
                <a:lnTo>
                  <a:pt x="1107" y="2463"/>
                </a:lnTo>
                <a:lnTo>
                  <a:pt x="1108" y="2463"/>
                </a:lnTo>
                <a:lnTo>
                  <a:pt x="1108" y="2465"/>
                </a:lnTo>
                <a:lnTo>
                  <a:pt x="1108" y="2465"/>
                </a:lnTo>
                <a:lnTo>
                  <a:pt x="1108" y="2465"/>
                </a:lnTo>
                <a:lnTo>
                  <a:pt x="1109" y="2465"/>
                </a:lnTo>
                <a:lnTo>
                  <a:pt x="1109" y="2466"/>
                </a:lnTo>
                <a:lnTo>
                  <a:pt x="1108" y="2466"/>
                </a:lnTo>
                <a:lnTo>
                  <a:pt x="1108" y="2466"/>
                </a:lnTo>
                <a:lnTo>
                  <a:pt x="1108" y="2467"/>
                </a:lnTo>
                <a:lnTo>
                  <a:pt x="1107" y="2467"/>
                </a:lnTo>
                <a:lnTo>
                  <a:pt x="1107" y="2467"/>
                </a:lnTo>
                <a:lnTo>
                  <a:pt x="1107" y="2469"/>
                </a:lnTo>
                <a:lnTo>
                  <a:pt x="1107" y="2469"/>
                </a:lnTo>
                <a:lnTo>
                  <a:pt x="1107" y="2469"/>
                </a:lnTo>
                <a:lnTo>
                  <a:pt x="1107" y="2470"/>
                </a:lnTo>
                <a:lnTo>
                  <a:pt x="1107" y="2472"/>
                </a:lnTo>
                <a:lnTo>
                  <a:pt x="1107" y="2472"/>
                </a:lnTo>
                <a:lnTo>
                  <a:pt x="1107" y="2472"/>
                </a:lnTo>
                <a:lnTo>
                  <a:pt x="1107" y="2473"/>
                </a:lnTo>
                <a:lnTo>
                  <a:pt x="1105" y="2473"/>
                </a:lnTo>
                <a:lnTo>
                  <a:pt x="1105" y="2474"/>
                </a:lnTo>
                <a:lnTo>
                  <a:pt x="1105" y="2474"/>
                </a:lnTo>
                <a:lnTo>
                  <a:pt x="1105" y="2474"/>
                </a:lnTo>
                <a:lnTo>
                  <a:pt x="1105" y="2476"/>
                </a:lnTo>
                <a:lnTo>
                  <a:pt x="1105" y="2476"/>
                </a:lnTo>
                <a:lnTo>
                  <a:pt x="1105" y="2476"/>
                </a:lnTo>
                <a:lnTo>
                  <a:pt x="1105" y="2477"/>
                </a:lnTo>
                <a:lnTo>
                  <a:pt x="1105" y="2477"/>
                </a:lnTo>
                <a:lnTo>
                  <a:pt x="1105" y="2477"/>
                </a:lnTo>
                <a:lnTo>
                  <a:pt x="1105" y="2478"/>
                </a:lnTo>
                <a:lnTo>
                  <a:pt x="1105" y="2480"/>
                </a:lnTo>
                <a:lnTo>
                  <a:pt x="1105" y="2481"/>
                </a:lnTo>
                <a:lnTo>
                  <a:pt x="1104" y="2483"/>
                </a:lnTo>
                <a:lnTo>
                  <a:pt x="1104" y="2483"/>
                </a:lnTo>
                <a:lnTo>
                  <a:pt x="1104" y="2484"/>
                </a:lnTo>
                <a:lnTo>
                  <a:pt x="1104" y="2484"/>
                </a:lnTo>
                <a:lnTo>
                  <a:pt x="1104" y="2485"/>
                </a:lnTo>
                <a:lnTo>
                  <a:pt x="1104" y="2487"/>
                </a:lnTo>
                <a:lnTo>
                  <a:pt x="1102" y="2488"/>
                </a:lnTo>
                <a:lnTo>
                  <a:pt x="1102" y="2488"/>
                </a:lnTo>
                <a:lnTo>
                  <a:pt x="1102" y="2489"/>
                </a:lnTo>
                <a:lnTo>
                  <a:pt x="1102" y="2489"/>
                </a:lnTo>
                <a:lnTo>
                  <a:pt x="1102" y="2491"/>
                </a:lnTo>
                <a:lnTo>
                  <a:pt x="1102" y="2491"/>
                </a:lnTo>
                <a:lnTo>
                  <a:pt x="1104" y="2491"/>
                </a:lnTo>
                <a:lnTo>
                  <a:pt x="1104" y="2492"/>
                </a:lnTo>
                <a:lnTo>
                  <a:pt x="1104" y="2492"/>
                </a:lnTo>
                <a:lnTo>
                  <a:pt x="1105" y="2493"/>
                </a:lnTo>
                <a:lnTo>
                  <a:pt x="1105" y="2493"/>
                </a:lnTo>
                <a:lnTo>
                  <a:pt x="1105" y="2493"/>
                </a:lnTo>
                <a:lnTo>
                  <a:pt x="1105" y="2493"/>
                </a:lnTo>
                <a:lnTo>
                  <a:pt x="1107" y="2493"/>
                </a:lnTo>
                <a:lnTo>
                  <a:pt x="1107" y="2493"/>
                </a:lnTo>
                <a:lnTo>
                  <a:pt x="1107" y="2493"/>
                </a:lnTo>
                <a:lnTo>
                  <a:pt x="1107" y="2492"/>
                </a:lnTo>
                <a:lnTo>
                  <a:pt x="1108" y="2492"/>
                </a:lnTo>
                <a:lnTo>
                  <a:pt x="1108" y="2492"/>
                </a:lnTo>
                <a:lnTo>
                  <a:pt x="1108" y="2492"/>
                </a:lnTo>
                <a:lnTo>
                  <a:pt x="1108" y="2491"/>
                </a:lnTo>
                <a:lnTo>
                  <a:pt x="1108" y="2491"/>
                </a:lnTo>
                <a:lnTo>
                  <a:pt x="1109" y="2491"/>
                </a:lnTo>
                <a:lnTo>
                  <a:pt x="1109" y="2491"/>
                </a:lnTo>
                <a:lnTo>
                  <a:pt x="1109" y="2491"/>
                </a:lnTo>
                <a:lnTo>
                  <a:pt x="1111" y="2491"/>
                </a:lnTo>
                <a:lnTo>
                  <a:pt x="1111" y="2489"/>
                </a:lnTo>
                <a:lnTo>
                  <a:pt x="1111" y="2489"/>
                </a:lnTo>
                <a:lnTo>
                  <a:pt x="1111" y="2489"/>
                </a:lnTo>
                <a:lnTo>
                  <a:pt x="1111" y="2489"/>
                </a:lnTo>
                <a:lnTo>
                  <a:pt x="1111" y="2488"/>
                </a:lnTo>
                <a:lnTo>
                  <a:pt x="1112" y="2488"/>
                </a:lnTo>
                <a:lnTo>
                  <a:pt x="1112" y="2489"/>
                </a:lnTo>
                <a:lnTo>
                  <a:pt x="1112" y="2489"/>
                </a:lnTo>
                <a:lnTo>
                  <a:pt x="1112" y="2488"/>
                </a:lnTo>
                <a:lnTo>
                  <a:pt x="1113" y="2488"/>
                </a:lnTo>
                <a:lnTo>
                  <a:pt x="1113" y="2488"/>
                </a:lnTo>
                <a:lnTo>
                  <a:pt x="1113" y="2488"/>
                </a:lnTo>
                <a:lnTo>
                  <a:pt x="1113" y="2488"/>
                </a:lnTo>
                <a:lnTo>
                  <a:pt x="1113" y="2488"/>
                </a:lnTo>
                <a:lnTo>
                  <a:pt x="1115" y="2488"/>
                </a:lnTo>
                <a:lnTo>
                  <a:pt x="1115" y="2487"/>
                </a:lnTo>
                <a:lnTo>
                  <a:pt x="1115" y="2487"/>
                </a:lnTo>
                <a:lnTo>
                  <a:pt x="1116" y="2487"/>
                </a:lnTo>
                <a:lnTo>
                  <a:pt x="1116" y="2485"/>
                </a:lnTo>
                <a:lnTo>
                  <a:pt x="1116" y="2485"/>
                </a:lnTo>
                <a:lnTo>
                  <a:pt x="1118" y="2485"/>
                </a:lnTo>
                <a:lnTo>
                  <a:pt x="1118" y="2485"/>
                </a:lnTo>
                <a:lnTo>
                  <a:pt x="1118" y="2485"/>
                </a:lnTo>
                <a:lnTo>
                  <a:pt x="1118" y="2485"/>
                </a:lnTo>
                <a:lnTo>
                  <a:pt x="1119" y="2485"/>
                </a:lnTo>
                <a:lnTo>
                  <a:pt x="1119" y="2485"/>
                </a:lnTo>
                <a:lnTo>
                  <a:pt x="1119" y="2484"/>
                </a:lnTo>
                <a:lnTo>
                  <a:pt x="1119" y="2484"/>
                </a:lnTo>
                <a:lnTo>
                  <a:pt x="1119" y="2484"/>
                </a:lnTo>
                <a:lnTo>
                  <a:pt x="1119" y="2483"/>
                </a:lnTo>
                <a:lnTo>
                  <a:pt x="1120" y="2483"/>
                </a:lnTo>
                <a:lnTo>
                  <a:pt x="1120" y="2483"/>
                </a:lnTo>
                <a:lnTo>
                  <a:pt x="1122" y="2483"/>
                </a:lnTo>
                <a:lnTo>
                  <a:pt x="1122" y="2483"/>
                </a:lnTo>
                <a:lnTo>
                  <a:pt x="1122" y="2483"/>
                </a:lnTo>
                <a:lnTo>
                  <a:pt x="1122" y="2483"/>
                </a:lnTo>
                <a:lnTo>
                  <a:pt x="1123" y="2483"/>
                </a:lnTo>
                <a:lnTo>
                  <a:pt x="1123" y="2483"/>
                </a:lnTo>
                <a:lnTo>
                  <a:pt x="1123" y="2483"/>
                </a:lnTo>
                <a:lnTo>
                  <a:pt x="1124" y="2483"/>
                </a:lnTo>
                <a:lnTo>
                  <a:pt x="1124" y="2483"/>
                </a:lnTo>
                <a:lnTo>
                  <a:pt x="1124" y="2483"/>
                </a:lnTo>
                <a:lnTo>
                  <a:pt x="1124" y="2483"/>
                </a:lnTo>
                <a:lnTo>
                  <a:pt x="1126" y="2483"/>
                </a:lnTo>
                <a:lnTo>
                  <a:pt x="1126" y="2483"/>
                </a:lnTo>
                <a:lnTo>
                  <a:pt x="1127" y="2483"/>
                </a:lnTo>
                <a:lnTo>
                  <a:pt x="1127" y="2483"/>
                </a:lnTo>
                <a:lnTo>
                  <a:pt x="1127" y="2481"/>
                </a:lnTo>
                <a:lnTo>
                  <a:pt x="1128" y="2481"/>
                </a:lnTo>
                <a:lnTo>
                  <a:pt x="1128" y="2483"/>
                </a:lnTo>
                <a:lnTo>
                  <a:pt x="1128" y="2483"/>
                </a:lnTo>
                <a:lnTo>
                  <a:pt x="1130" y="2483"/>
                </a:lnTo>
                <a:lnTo>
                  <a:pt x="1130" y="2483"/>
                </a:lnTo>
                <a:lnTo>
                  <a:pt x="1130" y="2483"/>
                </a:lnTo>
                <a:lnTo>
                  <a:pt x="1130" y="2484"/>
                </a:lnTo>
                <a:lnTo>
                  <a:pt x="1130" y="2484"/>
                </a:lnTo>
                <a:lnTo>
                  <a:pt x="1130" y="2484"/>
                </a:lnTo>
                <a:lnTo>
                  <a:pt x="1130" y="2485"/>
                </a:lnTo>
                <a:lnTo>
                  <a:pt x="1130" y="2485"/>
                </a:lnTo>
                <a:lnTo>
                  <a:pt x="1131" y="2485"/>
                </a:lnTo>
                <a:lnTo>
                  <a:pt x="1131" y="2485"/>
                </a:lnTo>
                <a:lnTo>
                  <a:pt x="1133" y="2485"/>
                </a:lnTo>
                <a:lnTo>
                  <a:pt x="1133" y="2485"/>
                </a:lnTo>
                <a:lnTo>
                  <a:pt x="1133" y="2487"/>
                </a:lnTo>
                <a:lnTo>
                  <a:pt x="1133" y="2487"/>
                </a:lnTo>
                <a:lnTo>
                  <a:pt x="1134" y="2487"/>
                </a:lnTo>
                <a:lnTo>
                  <a:pt x="1134" y="2487"/>
                </a:lnTo>
                <a:lnTo>
                  <a:pt x="1134" y="2487"/>
                </a:lnTo>
                <a:lnTo>
                  <a:pt x="1135" y="2487"/>
                </a:lnTo>
                <a:lnTo>
                  <a:pt x="1135" y="2488"/>
                </a:lnTo>
                <a:lnTo>
                  <a:pt x="1135" y="2488"/>
                </a:lnTo>
                <a:lnTo>
                  <a:pt x="1137" y="2488"/>
                </a:lnTo>
                <a:lnTo>
                  <a:pt x="1137" y="2488"/>
                </a:lnTo>
                <a:lnTo>
                  <a:pt x="1138" y="2488"/>
                </a:lnTo>
                <a:lnTo>
                  <a:pt x="1138" y="2488"/>
                </a:lnTo>
                <a:lnTo>
                  <a:pt x="1138" y="2488"/>
                </a:lnTo>
                <a:lnTo>
                  <a:pt x="1138" y="2489"/>
                </a:lnTo>
                <a:lnTo>
                  <a:pt x="1139" y="2489"/>
                </a:lnTo>
                <a:lnTo>
                  <a:pt x="1139" y="2489"/>
                </a:lnTo>
                <a:lnTo>
                  <a:pt x="1141" y="2489"/>
                </a:lnTo>
                <a:lnTo>
                  <a:pt x="1141" y="2489"/>
                </a:lnTo>
                <a:lnTo>
                  <a:pt x="1141" y="2491"/>
                </a:lnTo>
                <a:lnTo>
                  <a:pt x="1141" y="2491"/>
                </a:lnTo>
                <a:lnTo>
                  <a:pt x="1141" y="2491"/>
                </a:lnTo>
                <a:lnTo>
                  <a:pt x="1141" y="2491"/>
                </a:lnTo>
                <a:lnTo>
                  <a:pt x="1141" y="2492"/>
                </a:lnTo>
                <a:lnTo>
                  <a:pt x="1139" y="2492"/>
                </a:lnTo>
                <a:lnTo>
                  <a:pt x="1139" y="2492"/>
                </a:lnTo>
                <a:lnTo>
                  <a:pt x="1139" y="2493"/>
                </a:lnTo>
                <a:lnTo>
                  <a:pt x="1139" y="2493"/>
                </a:lnTo>
                <a:lnTo>
                  <a:pt x="1139" y="2493"/>
                </a:lnTo>
                <a:lnTo>
                  <a:pt x="1138" y="2495"/>
                </a:lnTo>
                <a:lnTo>
                  <a:pt x="1138" y="2495"/>
                </a:lnTo>
                <a:lnTo>
                  <a:pt x="1138" y="2496"/>
                </a:lnTo>
                <a:lnTo>
                  <a:pt x="1138" y="2496"/>
                </a:lnTo>
                <a:lnTo>
                  <a:pt x="1138" y="2496"/>
                </a:lnTo>
                <a:lnTo>
                  <a:pt x="1138" y="2496"/>
                </a:lnTo>
                <a:lnTo>
                  <a:pt x="1139" y="2498"/>
                </a:lnTo>
                <a:lnTo>
                  <a:pt x="1139" y="2498"/>
                </a:lnTo>
                <a:lnTo>
                  <a:pt x="1139" y="2498"/>
                </a:lnTo>
                <a:lnTo>
                  <a:pt x="1139" y="2499"/>
                </a:lnTo>
                <a:lnTo>
                  <a:pt x="1139" y="2499"/>
                </a:lnTo>
                <a:lnTo>
                  <a:pt x="1139" y="2499"/>
                </a:lnTo>
                <a:lnTo>
                  <a:pt x="1139" y="2500"/>
                </a:lnTo>
                <a:lnTo>
                  <a:pt x="1138" y="2500"/>
                </a:lnTo>
                <a:lnTo>
                  <a:pt x="1138" y="2500"/>
                </a:lnTo>
                <a:lnTo>
                  <a:pt x="1138" y="2502"/>
                </a:lnTo>
                <a:lnTo>
                  <a:pt x="1138" y="2502"/>
                </a:lnTo>
                <a:lnTo>
                  <a:pt x="1138" y="2502"/>
                </a:lnTo>
                <a:lnTo>
                  <a:pt x="1137" y="2503"/>
                </a:lnTo>
                <a:lnTo>
                  <a:pt x="1137" y="2503"/>
                </a:lnTo>
                <a:lnTo>
                  <a:pt x="1135" y="2503"/>
                </a:lnTo>
                <a:lnTo>
                  <a:pt x="1135" y="2504"/>
                </a:lnTo>
                <a:lnTo>
                  <a:pt x="1135" y="2504"/>
                </a:lnTo>
                <a:lnTo>
                  <a:pt x="1135" y="2504"/>
                </a:lnTo>
                <a:lnTo>
                  <a:pt x="1135" y="2504"/>
                </a:lnTo>
                <a:lnTo>
                  <a:pt x="1135" y="2506"/>
                </a:lnTo>
                <a:lnTo>
                  <a:pt x="1135" y="2506"/>
                </a:lnTo>
                <a:lnTo>
                  <a:pt x="1135" y="2507"/>
                </a:lnTo>
                <a:lnTo>
                  <a:pt x="1135" y="2507"/>
                </a:lnTo>
                <a:lnTo>
                  <a:pt x="1135" y="2507"/>
                </a:lnTo>
                <a:lnTo>
                  <a:pt x="1135" y="2509"/>
                </a:lnTo>
                <a:lnTo>
                  <a:pt x="1135" y="2510"/>
                </a:lnTo>
                <a:lnTo>
                  <a:pt x="1135" y="2510"/>
                </a:lnTo>
                <a:lnTo>
                  <a:pt x="1135" y="2511"/>
                </a:lnTo>
                <a:lnTo>
                  <a:pt x="1134" y="2511"/>
                </a:lnTo>
                <a:lnTo>
                  <a:pt x="1134" y="2511"/>
                </a:lnTo>
                <a:lnTo>
                  <a:pt x="1133" y="2511"/>
                </a:lnTo>
                <a:lnTo>
                  <a:pt x="1133" y="2513"/>
                </a:lnTo>
                <a:lnTo>
                  <a:pt x="1133" y="2513"/>
                </a:lnTo>
                <a:lnTo>
                  <a:pt x="1133" y="2513"/>
                </a:lnTo>
                <a:lnTo>
                  <a:pt x="1133" y="2514"/>
                </a:lnTo>
                <a:lnTo>
                  <a:pt x="1133" y="2514"/>
                </a:lnTo>
                <a:lnTo>
                  <a:pt x="1133" y="2515"/>
                </a:lnTo>
                <a:lnTo>
                  <a:pt x="1133" y="2515"/>
                </a:lnTo>
                <a:lnTo>
                  <a:pt x="1133" y="2515"/>
                </a:lnTo>
                <a:lnTo>
                  <a:pt x="1134" y="2517"/>
                </a:lnTo>
                <a:lnTo>
                  <a:pt x="1134" y="2517"/>
                </a:lnTo>
                <a:lnTo>
                  <a:pt x="1135" y="2518"/>
                </a:lnTo>
                <a:lnTo>
                  <a:pt x="1135" y="2518"/>
                </a:lnTo>
                <a:lnTo>
                  <a:pt x="1135" y="2519"/>
                </a:lnTo>
                <a:lnTo>
                  <a:pt x="1135" y="2519"/>
                </a:lnTo>
                <a:lnTo>
                  <a:pt x="1137" y="2519"/>
                </a:lnTo>
                <a:lnTo>
                  <a:pt x="1138" y="2521"/>
                </a:lnTo>
                <a:lnTo>
                  <a:pt x="1138" y="2521"/>
                </a:lnTo>
                <a:lnTo>
                  <a:pt x="1138" y="2519"/>
                </a:lnTo>
                <a:lnTo>
                  <a:pt x="1138" y="2519"/>
                </a:lnTo>
                <a:lnTo>
                  <a:pt x="1139" y="2519"/>
                </a:lnTo>
                <a:lnTo>
                  <a:pt x="1139" y="2519"/>
                </a:lnTo>
                <a:lnTo>
                  <a:pt x="1141" y="2519"/>
                </a:lnTo>
                <a:lnTo>
                  <a:pt x="1141" y="2519"/>
                </a:lnTo>
                <a:lnTo>
                  <a:pt x="1141" y="2519"/>
                </a:lnTo>
                <a:lnTo>
                  <a:pt x="1141" y="2519"/>
                </a:lnTo>
                <a:lnTo>
                  <a:pt x="1141" y="2521"/>
                </a:lnTo>
                <a:lnTo>
                  <a:pt x="1142" y="2521"/>
                </a:lnTo>
                <a:lnTo>
                  <a:pt x="1142" y="2522"/>
                </a:lnTo>
                <a:lnTo>
                  <a:pt x="1144" y="2522"/>
                </a:lnTo>
                <a:lnTo>
                  <a:pt x="1144" y="2524"/>
                </a:lnTo>
                <a:lnTo>
                  <a:pt x="1144" y="2524"/>
                </a:lnTo>
                <a:lnTo>
                  <a:pt x="1144" y="2525"/>
                </a:lnTo>
                <a:lnTo>
                  <a:pt x="1145" y="2526"/>
                </a:lnTo>
                <a:lnTo>
                  <a:pt x="1146" y="2529"/>
                </a:lnTo>
                <a:lnTo>
                  <a:pt x="1148" y="2529"/>
                </a:lnTo>
                <a:lnTo>
                  <a:pt x="1149" y="2530"/>
                </a:lnTo>
                <a:lnTo>
                  <a:pt x="1148" y="2530"/>
                </a:lnTo>
                <a:lnTo>
                  <a:pt x="1146" y="2532"/>
                </a:lnTo>
                <a:lnTo>
                  <a:pt x="1146" y="2532"/>
                </a:lnTo>
                <a:lnTo>
                  <a:pt x="1146" y="2532"/>
                </a:lnTo>
                <a:lnTo>
                  <a:pt x="1149" y="2537"/>
                </a:lnTo>
                <a:lnTo>
                  <a:pt x="1150" y="2536"/>
                </a:lnTo>
                <a:lnTo>
                  <a:pt x="1152" y="2535"/>
                </a:lnTo>
                <a:lnTo>
                  <a:pt x="1154" y="2539"/>
                </a:lnTo>
                <a:lnTo>
                  <a:pt x="1156" y="2540"/>
                </a:lnTo>
                <a:lnTo>
                  <a:pt x="1159" y="2543"/>
                </a:lnTo>
                <a:lnTo>
                  <a:pt x="1160" y="2547"/>
                </a:lnTo>
                <a:lnTo>
                  <a:pt x="1160" y="2547"/>
                </a:lnTo>
                <a:lnTo>
                  <a:pt x="1163" y="2548"/>
                </a:lnTo>
                <a:lnTo>
                  <a:pt x="1163" y="2550"/>
                </a:lnTo>
                <a:lnTo>
                  <a:pt x="1165" y="2554"/>
                </a:lnTo>
                <a:lnTo>
                  <a:pt x="1168" y="2558"/>
                </a:lnTo>
                <a:lnTo>
                  <a:pt x="1170" y="2558"/>
                </a:lnTo>
                <a:lnTo>
                  <a:pt x="1172" y="2562"/>
                </a:lnTo>
                <a:lnTo>
                  <a:pt x="1175" y="2566"/>
                </a:lnTo>
                <a:lnTo>
                  <a:pt x="1176" y="2567"/>
                </a:lnTo>
                <a:lnTo>
                  <a:pt x="1178" y="2569"/>
                </a:lnTo>
                <a:lnTo>
                  <a:pt x="1180" y="2573"/>
                </a:lnTo>
                <a:lnTo>
                  <a:pt x="1186" y="2581"/>
                </a:lnTo>
                <a:lnTo>
                  <a:pt x="1190" y="2587"/>
                </a:lnTo>
                <a:lnTo>
                  <a:pt x="1191" y="2588"/>
                </a:lnTo>
                <a:lnTo>
                  <a:pt x="1191" y="2588"/>
                </a:lnTo>
                <a:lnTo>
                  <a:pt x="1193" y="2589"/>
                </a:lnTo>
                <a:lnTo>
                  <a:pt x="1193" y="2589"/>
                </a:lnTo>
                <a:lnTo>
                  <a:pt x="1193" y="2589"/>
                </a:lnTo>
                <a:lnTo>
                  <a:pt x="1194" y="2589"/>
                </a:lnTo>
                <a:lnTo>
                  <a:pt x="1194" y="2589"/>
                </a:lnTo>
                <a:lnTo>
                  <a:pt x="1196" y="2591"/>
                </a:lnTo>
                <a:lnTo>
                  <a:pt x="1196" y="2591"/>
                </a:lnTo>
                <a:lnTo>
                  <a:pt x="1196" y="2591"/>
                </a:lnTo>
                <a:lnTo>
                  <a:pt x="1197" y="2591"/>
                </a:lnTo>
                <a:lnTo>
                  <a:pt x="1198" y="2591"/>
                </a:lnTo>
                <a:lnTo>
                  <a:pt x="1198" y="2591"/>
                </a:lnTo>
                <a:lnTo>
                  <a:pt x="1198" y="2591"/>
                </a:lnTo>
                <a:lnTo>
                  <a:pt x="1200" y="2591"/>
                </a:lnTo>
                <a:lnTo>
                  <a:pt x="1200" y="2591"/>
                </a:lnTo>
                <a:lnTo>
                  <a:pt x="1201" y="2591"/>
                </a:lnTo>
                <a:lnTo>
                  <a:pt x="1201" y="2591"/>
                </a:lnTo>
                <a:lnTo>
                  <a:pt x="1201" y="2591"/>
                </a:lnTo>
                <a:lnTo>
                  <a:pt x="1202" y="2591"/>
                </a:lnTo>
                <a:lnTo>
                  <a:pt x="1202" y="2589"/>
                </a:lnTo>
                <a:lnTo>
                  <a:pt x="1202" y="2589"/>
                </a:lnTo>
                <a:lnTo>
                  <a:pt x="1204" y="2589"/>
                </a:lnTo>
                <a:lnTo>
                  <a:pt x="1204" y="2589"/>
                </a:lnTo>
                <a:lnTo>
                  <a:pt x="1204" y="2589"/>
                </a:lnTo>
                <a:lnTo>
                  <a:pt x="1204" y="2589"/>
                </a:lnTo>
                <a:lnTo>
                  <a:pt x="1205" y="2589"/>
                </a:lnTo>
                <a:lnTo>
                  <a:pt x="1205" y="2589"/>
                </a:lnTo>
                <a:lnTo>
                  <a:pt x="1206" y="2591"/>
                </a:lnTo>
                <a:lnTo>
                  <a:pt x="1206" y="2591"/>
                </a:lnTo>
                <a:lnTo>
                  <a:pt x="1206" y="2591"/>
                </a:lnTo>
                <a:lnTo>
                  <a:pt x="1206" y="2592"/>
                </a:lnTo>
                <a:lnTo>
                  <a:pt x="1206" y="2592"/>
                </a:lnTo>
                <a:lnTo>
                  <a:pt x="1206" y="2593"/>
                </a:lnTo>
                <a:lnTo>
                  <a:pt x="1206" y="2595"/>
                </a:lnTo>
                <a:lnTo>
                  <a:pt x="1205" y="2596"/>
                </a:lnTo>
                <a:lnTo>
                  <a:pt x="1206" y="2596"/>
                </a:lnTo>
                <a:lnTo>
                  <a:pt x="1206" y="2597"/>
                </a:lnTo>
                <a:lnTo>
                  <a:pt x="1206" y="2597"/>
                </a:lnTo>
                <a:lnTo>
                  <a:pt x="1206" y="2599"/>
                </a:lnTo>
                <a:lnTo>
                  <a:pt x="1206" y="2599"/>
                </a:lnTo>
                <a:lnTo>
                  <a:pt x="1206" y="2599"/>
                </a:lnTo>
                <a:lnTo>
                  <a:pt x="1208" y="2599"/>
                </a:lnTo>
                <a:lnTo>
                  <a:pt x="1208" y="2599"/>
                </a:lnTo>
                <a:lnTo>
                  <a:pt x="1209" y="2599"/>
                </a:lnTo>
                <a:lnTo>
                  <a:pt x="1209" y="2600"/>
                </a:lnTo>
                <a:lnTo>
                  <a:pt x="1209" y="2600"/>
                </a:lnTo>
                <a:lnTo>
                  <a:pt x="1209" y="2600"/>
                </a:lnTo>
                <a:lnTo>
                  <a:pt x="1209" y="2600"/>
                </a:lnTo>
                <a:lnTo>
                  <a:pt x="1209" y="2600"/>
                </a:lnTo>
                <a:lnTo>
                  <a:pt x="1209" y="2602"/>
                </a:lnTo>
                <a:lnTo>
                  <a:pt x="1209" y="2602"/>
                </a:lnTo>
                <a:lnTo>
                  <a:pt x="1209" y="2602"/>
                </a:lnTo>
                <a:lnTo>
                  <a:pt x="1209" y="2602"/>
                </a:lnTo>
                <a:lnTo>
                  <a:pt x="1209" y="2603"/>
                </a:lnTo>
                <a:lnTo>
                  <a:pt x="1208" y="2603"/>
                </a:lnTo>
                <a:lnTo>
                  <a:pt x="1208" y="2603"/>
                </a:lnTo>
                <a:lnTo>
                  <a:pt x="1208" y="2604"/>
                </a:lnTo>
                <a:lnTo>
                  <a:pt x="1208" y="2604"/>
                </a:lnTo>
                <a:lnTo>
                  <a:pt x="1208" y="2606"/>
                </a:lnTo>
                <a:lnTo>
                  <a:pt x="1208" y="2606"/>
                </a:lnTo>
                <a:lnTo>
                  <a:pt x="1208" y="2606"/>
                </a:lnTo>
                <a:lnTo>
                  <a:pt x="1209" y="2606"/>
                </a:lnTo>
                <a:lnTo>
                  <a:pt x="1209" y="2606"/>
                </a:lnTo>
                <a:lnTo>
                  <a:pt x="1209" y="2606"/>
                </a:lnTo>
                <a:lnTo>
                  <a:pt x="1211" y="2606"/>
                </a:lnTo>
                <a:lnTo>
                  <a:pt x="1211" y="2606"/>
                </a:lnTo>
                <a:lnTo>
                  <a:pt x="1211" y="2606"/>
                </a:lnTo>
                <a:lnTo>
                  <a:pt x="1211" y="2607"/>
                </a:lnTo>
                <a:lnTo>
                  <a:pt x="1211" y="2607"/>
                </a:lnTo>
                <a:lnTo>
                  <a:pt x="1209" y="2608"/>
                </a:lnTo>
                <a:lnTo>
                  <a:pt x="1209" y="2608"/>
                </a:lnTo>
                <a:lnTo>
                  <a:pt x="1209" y="2608"/>
                </a:lnTo>
                <a:lnTo>
                  <a:pt x="1209" y="2610"/>
                </a:lnTo>
                <a:lnTo>
                  <a:pt x="1208" y="2610"/>
                </a:lnTo>
                <a:lnTo>
                  <a:pt x="1208" y="2611"/>
                </a:lnTo>
                <a:lnTo>
                  <a:pt x="1208" y="2611"/>
                </a:lnTo>
                <a:lnTo>
                  <a:pt x="1208" y="2611"/>
                </a:lnTo>
                <a:lnTo>
                  <a:pt x="1208" y="2611"/>
                </a:lnTo>
                <a:lnTo>
                  <a:pt x="1206" y="2611"/>
                </a:lnTo>
                <a:lnTo>
                  <a:pt x="1206" y="2612"/>
                </a:lnTo>
                <a:lnTo>
                  <a:pt x="1208" y="2612"/>
                </a:lnTo>
                <a:lnTo>
                  <a:pt x="1208" y="2614"/>
                </a:lnTo>
                <a:lnTo>
                  <a:pt x="1208" y="2614"/>
                </a:lnTo>
                <a:lnTo>
                  <a:pt x="1208" y="2614"/>
                </a:lnTo>
                <a:lnTo>
                  <a:pt x="1208" y="2614"/>
                </a:lnTo>
                <a:lnTo>
                  <a:pt x="1208" y="2615"/>
                </a:lnTo>
                <a:lnTo>
                  <a:pt x="1206" y="2615"/>
                </a:lnTo>
                <a:lnTo>
                  <a:pt x="1206" y="2615"/>
                </a:lnTo>
                <a:lnTo>
                  <a:pt x="1205" y="2617"/>
                </a:lnTo>
                <a:lnTo>
                  <a:pt x="1204" y="2618"/>
                </a:lnTo>
                <a:lnTo>
                  <a:pt x="1204" y="2619"/>
                </a:lnTo>
                <a:lnTo>
                  <a:pt x="1204" y="2619"/>
                </a:lnTo>
                <a:lnTo>
                  <a:pt x="1204" y="2619"/>
                </a:lnTo>
                <a:lnTo>
                  <a:pt x="1204" y="2619"/>
                </a:lnTo>
                <a:lnTo>
                  <a:pt x="1204" y="2621"/>
                </a:lnTo>
                <a:lnTo>
                  <a:pt x="1205" y="2621"/>
                </a:lnTo>
                <a:lnTo>
                  <a:pt x="1205" y="2621"/>
                </a:lnTo>
                <a:lnTo>
                  <a:pt x="1205" y="2621"/>
                </a:lnTo>
                <a:lnTo>
                  <a:pt x="1205" y="2622"/>
                </a:lnTo>
                <a:lnTo>
                  <a:pt x="1205" y="2622"/>
                </a:lnTo>
                <a:lnTo>
                  <a:pt x="1204" y="2622"/>
                </a:lnTo>
                <a:lnTo>
                  <a:pt x="1204" y="2622"/>
                </a:lnTo>
                <a:lnTo>
                  <a:pt x="1204" y="2623"/>
                </a:lnTo>
                <a:lnTo>
                  <a:pt x="1204" y="2625"/>
                </a:lnTo>
                <a:lnTo>
                  <a:pt x="1204" y="2625"/>
                </a:lnTo>
                <a:lnTo>
                  <a:pt x="1205" y="2625"/>
                </a:lnTo>
                <a:lnTo>
                  <a:pt x="1205" y="2625"/>
                </a:lnTo>
                <a:lnTo>
                  <a:pt x="1206" y="2625"/>
                </a:lnTo>
                <a:lnTo>
                  <a:pt x="1206" y="2626"/>
                </a:lnTo>
                <a:lnTo>
                  <a:pt x="1206" y="2626"/>
                </a:lnTo>
                <a:lnTo>
                  <a:pt x="1206" y="2626"/>
                </a:lnTo>
                <a:lnTo>
                  <a:pt x="1206" y="2628"/>
                </a:lnTo>
                <a:lnTo>
                  <a:pt x="1205" y="2628"/>
                </a:lnTo>
                <a:lnTo>
                  <a:pt x="1205" y="2628"/>
                </a:lnTo>
                <a:lnTo>
                  <a:pt x="1204" y="2628"/>
                </a:lnTo>
                <a:lnTo>
                  <a:pt x="1204" y="2628"/>
                </a:lnTo>
                <a:lnTo>
                  <a:pt x="1204" y="2628"/>
                </a:lnTo>
                <a:lnTo>
                  <a:pt x="1204" y="2628"/>
                </a:lnTo>
                <a:lnTo>
                  <a:pt x="1204" y="2629"/>
                </a:lnTo>
                <a:lnTo>
                  <a:pt x="1204" y="2629"/>
                </a:lnTo>
                <a:lnTo>
                  <a:pt x="1204" y="2629"/>
                </a:lnTo>
                <a:lnTo>
                  <a:pt x="1205" y="2629"/>
                </a:lnTo>
                <a:lnTo>
                  <a:pt x="1205" y="2629"/>
                </a:lnTo>
                <a:lnTo>
                  <a:pt x="1206" y="2629"/>
                </a:lnTo>
                <a:lnTo>
                  <a:pt x="1206" y="2630"/>
                </a:lnTo>
                <a:lnTo>
                  <a:pt x="1206" y="2630"/>
                </a:lnTo>
                <a:lnTo>
                  <a:pt x="1206" y="2630"/>
                </a:lnTo>
                <a:lnTo>
                  <a:pt x="1206" y="2630"/>
                </a:lnTo>
                <a:lnTo>
                  <a:pt x="1208" y="2630"/>
                </a:lnTo>
                <a:lnTo>
                  <a:pt x="1208" y="2630"/>
                </a:lnTo>
                <a:lnTo>
                  <a:pt x="1208" y="2630"/>
                </a:lnTo>
                <a:lnTo>
                  <a:pt x="1209" y="2630"/>
                </a:lnTo>
                <a:lnTo>
                  <a:pt x="1209" y="2632"/>
                </a:lnTo>
                <a:lnTo>
                  <a:pt x="1209" y="2632"/>
                </a:lnTo>
                <a:lnTo>
                  <a:pt x="1209" y="2632"/>
                </a:lnTo>
                <a:lnTo>
                  <a:pt x="1209" y="2633"/>
                </a:lnTo>
                <a:lnTo>
                  <a:pt x="1209" y="2633"/>
                </a:lnTo>
                <a:lnTo>
                  <a:pt x="1209" y="2633"/>
                </a:lnTo>
                <a:lnTo>
                  <a:pt x="1209" y="2634"/>
                </a:lnTo>
                <a:lnTo>
                  <a:pt x="1211" y="2634"/>
                </a:lnTo>
                <a:lnTo>
                  <a:pt x="1211" y="2634"/>
                </a:lnTo>
                <a:lnTo>
                  <a:pt x="1211" y="2636"/>
                </a:lnTo>
                <a:lnTo>
                  <a:pt x="1212" y="2636"/>
                </a:lnTo>
                <a:lnTo>
                  <a:pt x="1212" y="2636"/>
                </a:lnTo>
                <a:lnTo>
                  <a:pt x="1212" y="2637"/>
                </a:lnTo>
                <a:lnTo>
                  <a:pt x="1212" y="2637"/>
                </a:lnTo>
                <a:lnTo>
                  <a:pt x="1212" y="2638"/>
                </a:lnTo>
                <a:lnTo>
                  <a:pt x="1212" y="2638"/>
                </a:lnTo>
                <a:lnTo>
                  <a:pt x="1211" y="2640"/>
                </a:lnTo>
                <a:lnTo>
                  <a:pt x="1211" y="2640"/>
                </a:lnTo>
                <a:lnTo>
                  <a:pt x="1212" y="2641"/>
                </a:lnTo>
                <a:lnTo>
                  <a:pt x="1212" y="2641"/>
                </a:lnTo>
                <a:lnTo>
                  <a:pt x="1211" y="2643"/>
                </a:lnTo>
                <a:lnTo>
                  <a:pt x="1211" y="2643"/>
                </a:lnTo>
                <a:lnTo>
                  <a:pt x="1211" y="2644"/>
                </a:lnTo>
                <a:lnTo>
                  <a:pt x="1211" y="2644"/>
                </a:lnTo>
                <a:lnTo>
                  <a:pt x="1211" y="2645"/>
                </a:lnTo>
                <a:lnTo>
                  <a:pt x="1211" y="2647"/>
                </a:lnTo>
                <a:lnTo>
                  <a:pt x="1209" y="2647"/>
                </a:lnTo>
                <a:lnTo>
                  <a:pt x="1209" y="2647"/>
                </a:lnTo>
                <a:lnTo>
                  <a:pt x="1208" y="2647"/>
                </a:lnTo>
                <a:lnTo>
                  <a:pt x="1208" y="2647"/>
                </a:lnTo>
                <a:lnTo>
                  <a:pt x="1208" y="2647"/>
                </a:lnTo>
                <a:lnTo>
                  <a:pt x="1209" y="2648"/>
                </a:lnTo>
                <a:lnTo>
                  <a:pt x="1209" y="2648"/>
                </a:lnTo>
                <a:lnTo>
                  <a:pt x="1209" y="2648"/>
                </a:lnTo>
                <a:lnTo>
                  <a:pt x="1209" y="2648"/>
                </a:lnTo>
                <a:lnTo>
                  <a:pt x="1209" y="2649"/>
                </a:lnTo>
                <a:lnTo>
                  <a:pt x="1209" y="2649"/>
                </a:lnTo>
                <a:lnTo>
                  <a:pt x="1209" y="2651"/>
                </a:lnTo>
                <a:lnTo>
                  <a:pt x="1209" y="2651"/>
                </a:lnTo>
                <a:lnTo>
                  <a:pt x="1209" y="2652"/>
                </a:lnTo>
                <a:lnTo>
                  <a:pt x="1211" y="2652"/>
                </a:lnTo>
                <a:lnTo>
                  <a:pt x="1211" y="2652"/>
                </a:lnTo>
                <a:lnTo>
                  <a:pt x="1212" y="2652"/>
                </a:lnTo>
                <a:lnTo>
                  <a:pt x="1212" y="2654"/>
                </a:lnTo>
                <a:lnTo>
                  <a:pt x="1212" y="2654"/>
                </a:lnTo>
                <a:lnTo>
                  <a:pt x="1212" y="2654"/>
                </a:lnTo>
                <a:lnTo>
                  <a:pt x="1212" y="2655"/>
                </a:lnTo>
                <a:lnTo>
                  <a:pt x="1212" y="2655"/>
                </a:lnTo>
                <a:lnTo>
                  <a:pt x="1212" y="2655"/>
                </a:lnTo>
                <a:lnTo>
                  <a:pt x="1213" y="2655"/>
                </a:lnTo>
                <a:lnTo>
                  <a:pt x="1213" y="2655"/>
                </a:lnTo>
                <a:lnTo>
                  <a:pt x="1213" y="2656"/>
                </a:lnTo>
                <a:lnTo>
                  <a:pt x="1213" y="2656"/>
                </a:lnTo>
                <a:lnTo>
                  <a:pt x="1215" y="2656"/>
                </a:lnTo>
                <a:lnTo>
                  <a:pt x="1215" y="2658"/>
                </a:lnTo>
                <a:lnTo>
                  <a:pt x="1215" y="2658"/>
                </a:lnTo>
                <a:lnTo>
                  <a:pt x="1215" y="2658"/>
                </a:lnTo>
                <a:lnTo>
                  <a:pt x="1215" y="2659"/>
                </a:lnTo>
                <a:lnTo>
                  <a:pt x="1215" y="2659"/>
                </a:lnTo>
                <a:lnTo>
                  <a:pt x="1216" y="2659"/>
                </a:lnTo>
                <a:lnTo>
                  <a:pt x="1216" y="2660"/>
                </a:lnTo>
                <a:lnTo>
                  <a:pt x="1217" y="2660"/>
                </a:lnTo>
                <a:lnTo>
                  <a:pt x="1217" y="2660"/>
                </a:lnTo>
                <a:lnTo>
                  <a:pt x="1217" y="2660"/>
                </a:lnTo>
                <a:lnTo>
                  <a:pt x="1217" y="2660"/>
                </a:lnTo>
                <a:lnTo>
                  <a:pt x="1219" y="2660"/>
                </a:lnTo>
                <a:lnTo>
                  <a:pt x="1219" y="2660"/>
                </a:lnTo>
                <a:lnTo>
                  <a:pt x="1220" y="2660"/>
                </a:lnTo>
                <a:lnTo>
                  <a:pt x="1220" y="2662"/>
                </a:lnTo>
                <a:lnTo>
                  <a:pt x="1220" y="2662"/>
                </a:lnTo>
                <a:lnTo>
                  <a:pt x="1219" y="2663"/>
                </a:lnTo>
                <a:lnTo>
                  <a:pt x="1219" y="2663"/>
                </a:lnTo>
                <a:lnTo>
                  <a:pt x="1220" y="2663"/>
                </a:lnTo>
                <a:lnTo>
                  <a:pt x="1220" y="2664"/>
                </a:lnTo>
                <a:lnTo>
                  <a:pt x="1220" y="2664"/>
                </a:lnTo>
                <a:lnTo>
                  <a:pt x="1220" y="2664"/>
                </a:lnTo>
                <a:lnTo>
                  <a:pt x="1220" y="2666"/>
                </a:lnTo>
                <a:lnTo>
                  <a:pt x="1221" y="2666"/>
                </a:lnTo>
                <a:lnTo>
                  <a:pt x="1221" y="2666"/>
                </a:lnTo>
                <a:lnTo>
                  <a:pt x="1223" y="2666"/>
                </a:lnTo>
                <a:lnTo>
                  <a:pt x="1223" y="2666"/>
                </a:lnTo>
                <a:lnTo>
                  <a:pt x="1223" y="2666"/>
                </a:lnTo>
                <a:lnTo>
                  <a:pt x="1224" y="2664"/>
                </a:lnTo>
                <a:lnTo>
                  <a:pt x="1224" y="2664"/>
                </a:lnTo>
                <a:lnTo>
                  <a:pt x="1226" y="2664"/>
                </a:lnTo>
                <a:lnTo>
                  <a:pt x="1226" y="2664"/>
                </a:lnTo>
                <a:lnTo>
                  <a:pt x="1226" y="2664"/>
                </a:lnTo>
                <a:lnTo>
                  <a:pt x="1226" y="2664"/>
                </a:lnTo>
                <a:lnTo>
                  <a:pt x="1226" y="2664"/>
                </a:lnTo>
                <a:lnTo>
                  <a:pt x="1227" y="2664"/>
                </a:lnTo>
                <a:lnTo>
                  <a:pt x="1227" y="2664"/>
                </a:lnTo>
                <a:lnTo>
                  <a:pt x="1227" y="2666"/>
                </a:lnTo>
                <a:lnTo>
                  <a:pt x="1228" y="2666"/>
                </a:lnTo>
                <a:lnTo>
                  <a:pt x="1228" y="2664"/>
                </a:lnTo>
                <a:lnTo>
                  <a:pt x="1228" y="2664"/>
                </a:lnTo>
                <a:lnTo>
                  <a:pt x="1230" y="2664"/>
                </a:lnTo>
                <a:lnTo>
                  <a:pt x="1230" y="2664"/>
                </a:lnTo>
                <a:lnTo>
                  <a:pt x="1231" y="2664"/>
                </a:lnTo>
                <a:lnTo>
                  <a:pt x="1231" y="2664"/>
                </a:lnTo>
                <a:lnTo>
                  <a:pt x="1231" y="2664"/>
                </a:lnTo>
                <a:lnTo>
                  <a:pt x="1232" y="2664"/>
                </a:lnTo>
                <a:lnTo>
                  <a:pt x="1232" y="2664"/>
                </a:lnTo>
                <a:lnTo>
                  <a:pt x="1234" y="2664"/>
                </a:lnTo>
                <a:lnTo>
                  <a:pt x="1234" y="2664"/>
                </a:lnTo>
                <a:lnTo>
                  <a:pt x="1234" y="2664"/>
                </a:lnTo>
                <a:lnTo>
                  <a:pt x="1235" y="2664"/>
                </a:lnTo>
                <a:lnTo>
                  <a:pt x="1235" y="2664"/>
                </a:lnTo>
                <a:lnTo>
                  <a:pt x="1237" y="2664"/>
                </a:lnTo>
                <a:lnTo>
                  <a:pt x="1237" y="2664"/>
                </a:lnTo>
                <a:lnTo>
                  <a:pt x="1237" y="2666"/>
                </a:lnTo>
                <a:lnTo>
                  <a:pt x="1237" y="2666"/>
                </a:lnTo>
                <a:lnTo>
                  <a:pt x="1238" y="2666"/>
                </a:lnTo>
                <a:lnTo>
                  <a:pt x="1238" y="2666"/>
                </a:lnTo>
                <a:lnTo>
                  <a:pt x="1239" y="2666"/>
                </a:lnTo>
                <a:lnTo>
                  <a:pt x="1239" y="2666"/>
                </a:lnTo>
                <a:lnTo>
                  <a:pt x="1239" y="2666"/>
                </a:lnTo>
                <a:lnTo>
                  <a:pt x="1241" y="2666"/>
                </a:lnTo>
                <a:lnTo>
                  <a:pt x="1242" y="2667"/>
                </a:lnTo>
                <a:lnTo>
                  <a:pt x="1242" y="2669"/>
                </a:lnTo>
                <a:lnTo>
                  <a:pt x="1242" y="2669"/>
                </a:lnTo>
                <a:lnTo>
                  <a:pt x="1243" y="2669"/>
                </a:lnTo>
                <a:lnTo>
                  <a:pt x="1243" y="2669"/>
                </a:lnTo>
                <a:lnTo>
                  <a:pt x="1243" y="2670"/>
                </a:lnTo>
                <a:lnTo>
                  <a:pt x="1243" y="2671"/>
                </a:lnTo>
                <a:lnTo>
                  <a:pt x="1243" y="2671"/>
                </a:lnTo>
                <a:lnTo>
                  <a:pt x="1245" y="2671"/>
                </a:lnTo>
                <a:lnTo>
                  <a:pt x="1245" y="2671"/>
                </a:lnTo>
                <a:lnTo>
                  <a:pt x="1245" y="2671"/>
                </a:lnTo>
                <a:lnTo>
                  <a:pt x="1246" y="2671"/>
                </a:lnTo>
                <a:lnTo>
                  <a:pt x="1246" y="2673"/>
                </a:lnTo>
                <a:lnTo>
                  <a:pt x="1246" y="2673"/>
                </a:lnTo>
                <a:lnTo>
                  <a:pt x="1247" y="2673"/>
                </a:lnTo>
                <a:lnTo>
                  <a:pt x="1247" y="2674"/>
                </a:lnTo>
                <a:lnTo>
                  <a:pt x="1247" y="2674"/>
                </a:lnTo>
                <a:lnTo>
                  <a:pt x="1249" y="2674"/>
                </a:lnTo>
                <a:lnTo>
                  <a:pt x="1249" y="2674"/>
                </a:lnTo>
                <a:lnTo>
                  <a:pt x="1250" y="2674"/>
                </a:lnTo>
                <a:lnTo>
                  <a:pt x="1250" y="2674"/>
                </a:lnTo>
                <a:lnTo>
                  <a:pt x="1252" y="2675"/>
                </a:lnTo>
                <a:lnTo>
                  <a:pt x="1252" y="2675"/>
                </a:lnTo>
                <a:lnTo>
                  <a:pt x="1252" y="2677"/>
                </a:lnTo>
                <a:lnTo>
                  <a:pt x="1252" y="2677"/>
                </a:lnTo>
                <a:lnTo>
                  <a:pt x="1253" y="2678"/>
                </a:lnTo>
                <a:lnTo>
                  <a:pt x="1253" y="2680"/>
                </a:lnTo>
                <a:lnTo>
                  <a:pt x="1254" y="2680"/>
                </a:lnTo>
                <a:lnTo>
                  <a:pt x="1254" y="2681"/>
                </a:lnTo>
                <a:lnTo>
                  <a:pt x="1254" y="2681"/>
                </a:lnTo>
                <a:lnTo>
                  <a:pt x="1256" y="2682"/>
                </a:lnTo>
                <a:lnTo>
                  <a:pt x="1256" y="2684"/>
                </a:lnTo>
                <a:lnTo>
                  <a:pt x="1256" y="2686"/>
                </a:lnTo>
                <a:lnTo>
                  <a:pt x="1256" y="2688"/>
                </a:lnTo>
                <a:lnTo>
                  <a:pt x="1256" y="2688"/>
                </a:lnTo>
                <a:lnTo>
                  <a:pt x="1257" y="2688"/>
                </a:lnTo>
                <a:lnTo>
                  <a:pt x="1257" y="2688"/>
                </a:lnTo>
                <a:lnTo>
                  <a:pt x="1258" y="2688"/>
                </a:lnTo>
                <a:lnTo>
                  <a:pt x="1258" y="2689"/>
                </a:lnTo>
                <a:lnTo>
                  <a:pt x="1260" y="2689"/>
                </a:lnTo>
                <a:lnTo>
                  <a:pt x="1261" y="2690"/>
                </a:lnTo>
                <a:lnTo>
                  <a:pt x="1263" y="2690"/>
                </a:lnTo>
                <a:lnTo>
                  <a:pt x="1264" y="2692"/>
                </a:lnTo>
                <a:lnTo>
                  <a:pt x="1264" y="2692"/>
                </a:lnTo>
                <a:lnTo>
                  <a:pt x="1264" y="2692"/>
                </a:lnTo>
                <a:lnTo>
                  <a:pt x="1265" y="2690"/>
                </a:lnTo>
                <a:lnTo>
                  <a:pt x="1265" y="2690"/>
                </a:lnTo>
                <a:lnTo>
                  <a:pt x="1267" y="2690"/>
                </a:lnTo>
                <a:lnTo>
                  <a:pt x="1267" y="2690"/>
                </a:lnTo>
                <a:lnTo>
                  <a:pt x="1267" y="2692"/>
                </a:lnTo>
                <a:lnTo>
                  <a:pt x="1268" y="2692"/>
                </a:lnTo>
                <a:lnTo>
                  <a:pt x="1268" y="2692"/>
                </a:lnTo>
                <a:lnTo>
                  <a:pt x="1268" y="2692"/>
                </a:lnTo>
                <a:lnTo>
                  <a:pt x="1268" y="2693"/>
                </a:lnTo>
                <a:lnTo>
                  <a:pt x="1269" y="2693"/>
                </a:lnTo>
                <a:lnTo>
                  <a:pt x="1269" y="2693"/>
                </a:lnTo>
                <a:lnTo>
                  <a:pt x="1269" y="2693"/>
                </a:lnTo>
                <a:lnTo>
                  <a:pt x="1271" y="2693"/>
                </a:lnTo>
                <a:lnTo>
                  <a:pt x="1273" y="2693"/>
                </a:lnTo>
                <a:lnTo>
                  <a:pt x="1278" y="2693"/>
                </a:lnTo>
                <a:lnTo>
                  <a:pt x="1280" y="2695"/>
                </a:lnTo>
                <a:lnTo>
                  <a:pt x="1284" y="2695"/>
                </a:lnTo>
                <a:lnTo>
                  <a:pt x="1286" y="2695"/>
                </a:lnTo>
                <a:lnTo>
                  <a:pt x="1286" y="2695"/>
                </a:lnTo>
                <a:lnTo>
                  <a:pt x="1287" y="2695"/>
                </a:lnTo>
                <a:lnTo>
                  <a:pt x="1289" y="2696"/>
                </a:lnTo>
                <a:lnTo>
                  <a:pt x="1289" y="2696"/>
                </a:lnTo>
                <a:lnTo>
                  <a:pt x="1289" y="2696"/>
                </a:lnTo>
                <a:lnTo>
                  <a:pt x="1290" y="2696"/>
                </a:lnTo>
                <a:lnTo>
                  <a:pt x="1290" y="2696"/>
                </a:lnTo>
                <a:lnTo>
                  <a:pt x="1290" y="2696"/>
                </a:lnTo>
                <a:lnTo>
                  <a:pt x="1291" y="2696"/>
                </a:lnTo>
                <a:lnTo>
                  <a:pt x="1291" y="2697"/>
                </a:lnTo>
                <a:lnTo>
                  <a:pt x="1291" y="2697"/>
                </a:lnTo>
                <a:lnTo>
                  <a:pt x="1293" y="2697"/>
                </a:lnTo>
                <a:lnTo>
                  <a:pt x="1293" y="2697"/>
                </a:lnTo>
                <a:lnTo>
                  <a:pt x="1294" y="2699"/>
                </a:lnTo>
                <a:lnTo>
                  <a:pt x="1294" y="2699"/>
                </a:lnTo>
                <a:lnTo>
                  <a:pt x="1294" y="2699"/>
                </a:lnTo>
                <a:lnTo>
                  <a:pt x="1294" y="2699"/>
                </a:lnTo>
                <a:lnTo>
                  <a:pt x="1295" y="2699"/>
                </a:lnTo>
                <a:lnTo>
                  <a:pt x="1295" y="2699"/>
                </a:lnTo>
                <a:lnTo>
                  <a:pt x="1295" y="2699"/>
                </a:lnTo>
                <a:lnTo>
                  <a:pt x="1298" y="2701"/>
                </a:lnTo>
                <a:lnTo>
                  <a:pt x="1299" y="2703"/>
                </a:lnTo>
                <a:lnTo>
                  <a:pt x="1301" y="2703"/>
                </a:lnTo>
                <a:lnTo>
                  <a:pt x="1301" y="2704"/>
                </a:lnTo>
                <a:lnTo>
                  <a:pt x="1302" y="2704"/>
                </a:lnTo>
                <a:lnTo>
                  <a:pt x="1302" y="2704"/>
                </a:lnTo>
                <a:lnTo>
                  <a:pt x="1304" y="2704"/>
                </a:lnTo>
                <a:lnTo>
                  <a:pt x="1305" y="2706"/>
                </a:lnTo>
                <a:lnTo>
                  <a:pt x="1305" y="2707"/>
                </a:lnTo>
                <a:lnTo>
                  <a:pt x="1305" y="2707"/>
                </a:lnTo>
                <a:lnTo>
                  <a:pt x="1306" y="2707"/>
                </a:lnTo>
                <a:lnTo>
                  <a:pt x="1308" y="2707"/>
                </a:lnTo>
                <a:lnTo>
                  <a:pt x="1308" y="2708"/>
                </a:lnTo>
                <a:lnTo>
                  <a:pt x="1308" y="2708"/>
                </a:lnTo>
                <a:lnTo>
                  <a:pt x="1309" y="2710"/>
                </a:lnTo>
                <a:lnTo>
                  <a:pt x="1309" y="2710"/>
                </a:lnTo>
                <a:lnTo>
                  <a:pt x="1310" y="2710"/>
                </a:lnTo>
                <a:lnTo>
                  <a:pt x="1310" y="2710"/>
                </a:lnTo>
                <a:lnTo>
                  <a:pt x="1310" y="2711"/>
                </a:lnTo>
                <a:lnTo>
                  <a:pt x="1312" y="2711"/>
                </a:lnTo>
                <a:lnTo>
                  <a:pt x="1312" y="2711"/>
                </a:lnTo>
                <a:lnTo>
                  <a:pt x="1313" y="2712"/>
                </a:lnTo>
                <a:lnTo>
                  <a:pt x="1313" y="2712"/>
                </a:lnTo>
                <a:lnTo>
                  <a:pt x="1313" y="2712"/>
                </a:lnTo>
                <a:lnTo>
                  <a:pt x="1315" y="2712"/>
                </a:lnTo>
                <a:lnTo>
                  <a:pt x="1315" y="2714"/>
                </a:lnTo>
                <a:lnTo>
                  <a:pt x="1316" y="2714"/>
                </a:lnTo>
                <a:lnTo>
                  <a:pt x="1316" y="2714"/>
                </a:lnTo>
                <a:lnTo>
                  <a:pt x="1316" y="2715"/>
                </a:lnTo>
                <a:lnTo>
                  <a:pt x="1317" y="2715"/>
                </a:lnTo>
                <a:lnTo>
                  <a:pt x="1317" y="2715"/>
                </a:lnTo>
                <a:lnTo>
                  <a:pt x="1319" y="2715"/>
                </a:lnTo>
                <a:lnTo>
                  <a:pt x="1319" y="2716"/>
                </a:lnTo>
                <a:lnTo>
                  <a:pt x="1319" y="2716"/>
                </a:lnTo>
                <a:lnTo>
                  <a:pt x="1320" y="2716"/>
                </a:lnTo>
                <a:lnTo>
                  <a:pt x="1320" y="2718"/>
                </a:lnTo>
                <a:lnTo>
                  <a:pt x="1321" y="2718"/>
                </a:lnTo>
                <a:lnTo>
                  <a:pt x="1321" y="2718"/>
                </a:lnTo>
                <a:lnTo>
                  <a:pt x="1321" y="2718"/>
                </a:lnTo>
                <a:lnTo>
                  <a:pt x="1323" y="2718"/>
                </a:lnTo>
                <a:lnTo>
                  <a:pt x="1324" y="2719"/>
                </a:lnTo>
                <a:lnTo>
                  <a:pt x="1324" y="2719"/>
                </a:lnTo>
                <a:lnTo>
                  <a:pt x="1325" y="2721"/>
                </a:lnTo>
                <a:lnTo>
                  <a:pt x="1327" y="2721"/>
                </a:lnTo>
                <a:lnTo>
                  <a:pt x="1327" y="2721"/>
                </a:lnTo>
                <a:lnTo>
                  <a:pt x="1328" y="2721"/>
                </a:lnTo>
                <a:lnTo>
                  <a:pt x="1328" y="2721"/>
                </a:lnTo>
                <a:lnTo>
                  <a:pt x="1330" y="2721"/>
                </a:lnTo>
                <a:lnTo>
                  <a:pt x="1330" y="2722"/>
                </a:lnTo>
                <a:lnTo>
                  <a:pt x="1330" y="2722"/>
                </a:lnTo>
                <a:lnTo>
                  <a:pt x="1330" y="2722"/>
                </a:lnTo>
                <a:lnTo>
                  <a:pt x="1331" y="2722"/>
                </a:lnTo>
                <a:lnTo>
                  <a:pt x="1332" y="2723"/>
                </a:lnTo>
                <a:lnTo>
                  <a:pt x="1332" y="2723"/>
                </a:lnTo>
                <a:lnTo>
                  <a:pt x="1334" y="2723"/>
                </a:lnTo>
                <a:lnTo>
                  <a:pt x="1335" y="2723"/>
                </a:lnTo>
                <a:lnTo>
                  <a:pt x="1335" y="2725"/>
                </a:lnTo>
                <a:lnTo>
                  <a:pt x="1336" y="2725"/>
                </a:lnTo>
                <a:lnTo>
                  <a:pt x="1341" y="2726"/>
                </a:lnTo>
                <a:lnTo>
                  <a:pt x="1346" y="2729"/>
                </a:lnTo>
                <a:lnTo>
                  <a:pt x="1349" y="2729"/>
                </a:lnTo>
                <a:lnTo>
                  <a:pt x="1350" y="2729"/>
                </a:lnTo>
                <a:lnTo>
                  <a:pt x="1350" y="2730"/>
                </a:lnTo>
                <a:lnTo>
                  <a:pt x="1350" y="2730"/>
                </a:lnTo>
                <a:lnTo>
                  <a:pt x="1351" y="2730"/>
                </a:lnTo>
                <a:lnTo>
                  <a:pt x="1351" y="2730"/>
                </a:lnTo>
                <a:lnTo>
                  <a:pt x="1353" y="2730"/>
                </a:lnTo>
                <a:lnTo>
                  <a:pt x="1353" y="2732"/>
                </a:lnTo>
                <a:lnTo>
                  <a:pt x="1354" y="2732"/>
                </a:lnTo>
                <a:lnTo>
                  <a:pt x="1354" y="2732"/>
                </a:lnTo>
                <a:lnTo>
                  <a:pt x="1354" y="2732"/>
                </a:lnTo>
                <a:lnTo>
                  <a:pt x="1354" y="2732"/>
                </a:lnTo>
                <a:lnTo>
                  <a:pt x="1354" y="2733"/>
                </a:lnTo>
                <a:lnTo>
                  <a:pt x="1354" y="2733"/>
                </a:lnTo>
                <a:lnTo>
                  <a:pt x="1356" y="2733"/>
                </a:lnTo>
                <a:lnTo>
                  <a:pt x="1356" y="2733"/>
                </a:lnTo>
                <a:lnTo>
                  <a:pt x="1357" y="2733"/>
                </a:lnTo>
                <a:lnTo>
                  <a:pt x="1357" y="2734"/>
                </a:lnTo>
                <a:lnTo>
                  <a:pt x="1357" y="2734"/>
                </a:lnTo>
                <a:lnTo>
                  <a:pt x="1357" y="2734"/>
                </a:lnTo>
                <a:lnTo>
                  <a:pt x="1357" y="2734"/>
                </a:lnTo>
                <a:lnTo>
                  <a:pt x="1357" y="2736"/>
                </a:lnTo>
                <a:lnTo>
                  <a:pt x="1357" y="2736"/>
                </a:lnTo>
                <a:lnTo>
                  <a:pt x="1357" y="2737"/>
                </a:lnTo>
                <a:lnTo>
                  <a:pt x="1357" y="2737"/>
                </a:lnTo>
                <a:lnTo>
                  <a:pt x="1357" y="2737"/>
                </a:lnTo>
                <a:lnTo>
                  <a:pt x="1357" y="2738"/>
                </a:lnTo>
                <a:lnTo>
                  <a:pt x="1358" y="2738"/>
                </a:lnTo>
                <a:lnTo>
                  <a:pt x="1358" y="2738"/>
                </a:lnTo>
                <a:lnTo>
                  <a:pt x="1360" y="2738"/>
                </a:lnTo>
                <a:lnTo>
                  <a:pt x="1360" y="2740"/>
                </a:lnTo>
                <a:lnTo>
                  <a:pt x="1360" y="2740"/>
                </a:lnTo>
                <a:lnTo>
                  <a:pt x="1360" y="2740"/>
                </a:lnTo>
                <a:lnTo>
                  <a:pt x="1362" y="2738"/>
                </a:lnTo>
                <a:lnTo>
                  <a:pt x="1362" y="2738"/>
                </a:lnTo>
                <a:lnTo>
                  <a:pt x="1362" y="2738"/>
                </a:lnTo>
                <a:lnTo>
                  <a:pt x="1364" y="2738"/>
                </a:lnTo>
                <a:lnTo>
                  <a:pt x="1364" y="2738"/>
                </a:lnTo>
                <a:lnTo>
                  <a:pt x="1365" y="2738"/>
                </a:lnTo>
                <a:lnTo>
                  <a:pt x="1365" y="2740"/>
                </a:lnTo>
                <a:lnTo>
                  <a:pt x="1367" y="2741"/>
                </a:lnTo>
                <a:lnTo>
                  <a:pt x="1368" y="2742"/>
                </a:lnTo>
                <a:lnTo>
                  <a:pt x="1368" y="2742"/>
                </a:lnTo>
                <a:lnTo>
                  <a:pt x="1368" y="2742"/>
                </a:lnTo>
                <a:lnTo>
                  <a:pt x="1369" y="2744"/>
                </a:lnTo>
                <a:lnTo>
                  <a:pt x="1369" y="2744"/>
                </a:lnTo>
                <a:lnTo>
                  <a:pt x="1371" y="2744"/>
                </a:lnTo>
                <a:lnTo>
                  <a:pt x="1371" y="2745"/>
                </a:lnTo>
                <a:lnTo>
                  <a:pt x="1371" y="2745"/>
                </a:lnTo>
                <a:lnTo>
                  <a:pt x="1371" y="2745"/>
                </a:lnTo>
                <a:lnTo>
                  <a:pt x="1371" y="2745"/>
                </a:lnTo>
                <a:lnTo>
                  <a:pt x="1372" y="2747"/>
                </a:lnTo>
                <a:lnTo>
                  <a:pt x="1373" y="2747"/>
                </a:lnTo>
                <a:lnTo>
                  <a:pt x="1373" y="2748"/>
                </a:lnTo>
                <a:lnTo>
                  <a:pt x="1373" y="2748"/>
                </a:lnTo>
                <a:lnTo>
                  <a:pt x="1375" y="2748"/>
                </a:lnTo>
                <a:lnTo>
                  <a:pt x="1376" y="2749"/>
                </a:lnTo>
                <a:lnTo>
                  <a:pt x="1376" y="2749"/>
                </a:lnTo>
                <a:lnTo>
                  <a:pt x="1376" y="2749"/>
                </a:lnTo>
                <a:lnTo>
                  <a:pt x="1377" y="2749"/>
                </a:lnTo>
                <a:lnTo>
                  <a:pt x="1377" y="2749"/>
                </a:lnTo>
                <a:lnTo>
                  <a:pt x="1377" y="2749"/>
                </a:lnTo>
                <a:lnTo>
                  <a:pt x="1379" y="2749"/>
                </a:lnTo>
                <a:lnTo>
                  <a:pt x="1382" y="2751"/>
                </a:lnTo>
                <a:lnTo>
                  <a:pt x="1382" y="2751"/>
                </a:lnTo>
                <a:lnTo>
                  <a:pt x="1386" y="2752"/>
                </a:lnTo>
                <a:lnTo>
                  <a:pt x="1386" y="2752"/>
                </a:lnTo>
                <a:lnTo>
                  <a:pt x="1387" y="2752"/>
                </a:lnTo>
                <a:lnTo>
                  <a:pt x="1388" y="2752"/>
                </a:lnTo>
                <a:lnTo>
                  <a:pt x="1391" y="2751"/>
                </a:lnTo>
                <a:lnTo>
                  <a:pt x="1394" y="2751"/>
                </a:lnTo>
                <a:lnTo>
                  <a:pt x="1397" y="2751"/>
                </a:lnTo>
                <a:lnTo>
                  <a:pt x="1398" y="2751"/>
                </a:lnTo>
                <a:lnTo>
                  <a:pt x="1399" y="2751"/>
                </a:lnTo>
                <a:lnTo>
                  <a:pt x="1402" y="2751"/>
                </a:lnTo>
                <a:lnTo>
                  <a:pt x="1403" y="2749"/>
                </a:lnTo>
                <a:lnTo>
                  <a:pt x="1403" y="2751"/>
                </a:lnTo>
                <a:lnTo>
                  <a:pt x="1405" y="2751"/>
                </a:lnTo>
                <a:lnTo>
                  <a:pt x="1406" y="2751"/>
                </a:lnTo>
                <a:lnTo>
                  <a:pt x="1412" y="2753"/>
                </a:lnTo>
                <a:lnTo>
                  <a:pt x="1413" y="2753"/>
                </a:lnTo>
                <a:lnTo>
                  <a:pt x="1414" y="2753"/>
                </a:lnTo>
                <a:lnTo>
                  <a:pt x="1414" y="2753"/>
                </a:lnTo>
                <a:lnTo>
                  <a:pt x="1414" y="2753"/>
                </a:lnTo>
                <a:lnTo>
                  <a:pt x="1416" y="2753"/>
                </a:lnTo>
                <a:lnTo>
                  <a:pt x="1416" y="2753"/>
                </a:lnTo>
                <a:lnTo>
                  <a:pt x="1417" y="2753"/>
                </a:lnTo>
                <a:lnTo>
                  <a:pt x="1417" y="2753"/>
                </a:lnTo>
                <a:lnTo>
                  <a:pt x="1417" y="2755"/>
                </a:lnTo>
                <a:lnTo>
                  <a:pt x="1419" y="2755"/>
                </a:lnTo>
                <a:lnTo>
                  <a:pt x="1419" y="2756"/>
                </a:lnTo>
                <a:lnTo>
                  <a:pt x="1420" y="2756"/>
                </a:lnTo>
                <a:lnTo>
                  <a:pt x="1420" y="2757"/>
                </a:lnTo>
                <a:lnTo>
                  <a:pt x="1420" y="2759"/>
                </a:lnTo>
                <a:lnTo>
                  <a:pt x="1420" y="2759"/>
                </a:lnTo>
                <a:lnTo>
                  <a:pt x="1420" y="2760"/>
                </a:lnTo>
                <a:lnTo>
                  <a:pt x="1420" y="2760"/>
                </a:lnTo>
                <a:lnTo>
                  <a:pt x="1420" y="2760"/>
                </a:lnTo>
                <a:lnTo>
                  <a:pt x="1424" y="2762"/>
                </a:lnTo>
                <a:lnTo>
                  <a:pt x="1425" y="2762"/>
                </a:lnTo>
                <a:lnTo>
                  <a:pt x="1425" y="2762"/>
                </a:lnTo>
                <a:lnTo>
                  <a:pt x="1425" y="2763"/>
                </a:lnTo>
                <a:lnTo>
                  <a:pt x="1425" y="2763"/>
                </a:lnTo>
                <a:lnTo>
                  <a:pt x="1425" y="2764"/>
                </a:lnTo>
                <a:lnTo>
                  <a:pt x="1425" y="2764"/>
                </a:lnTo>
                <a:lnTo>
                  <a:pt x="1425" y="2763"/>
                </a:lnTo>
                <a:lnTo>
                  <a:pt x="1425" y="2763"/>
                </a:lnTo>
                <a:lnTo>
                  <a:pt x="1424" y="2763"/>
                </a:lnTo>
                <a:lnTo>
                  <a:pt x="1424" y="2763"/>
                </a:lnTo>
                <a:lnTo>
                  <a:pt x="1423" y="2763"/>
                </a:lnTo>
                <a:lnTo>
                  <a:pt x="1423" y="2763"/>
                </a:lnTo>
                <a:lnTo>
                  <a:pt x="1423" y="2763"/>
                </a:lnTo>
                <a:lnTo>
                  <a:pt x="1421" y="2764"/>
                </a:lnTo>
                <a:lnTo>
                  <a:pt x="1421" y="2764"/>
                </a:lnTo>
                <a:lnTo>
                  <a:pt x="1420" y="2764"/>
                </a:lnTo>
                <a:lnTo>
                  <a:pt x="1420" y="2764"/>
                </a:lnTo>
                <a:lnTo>
                  <a:pt x="1420" y="2764"/>
                </a:lnTo>
                <a:lnTo>
                  <a:pt x="1420" y="2764"/>
                </a:lnTo>
                <a:lnTo>
                  <a:pt x="1419" y="2764"/>
                </a:lnTo>
                <a:lnTo>
                  <a:pt x="1419" y="2766"/>
                </a:lnTo>
                <a:lnTo>
                  <a:pt x="1419" y="2766"/>
                </a:lnTo>
                <a:lnTo>
                  <a:pt x="1419" y="2766"/>
                </a:lnTo>
                <a:lnTo>
                  <a:pt x="1417" y="2766"/>
                </a:lnTo>
                <a:lnTo>
                  <a:pt x="1417" y="2767"/>
                </a:lnTo>
                <a:lnTo>
                  <a:pt x="1417" y="2767"/>
                </a:lnTo>
                <a:lnTo>
                  <a:pt x="1417" y="2767"/>
                </a:lnTo>
                <a:lnTo>
                  <a:pt x="1417" y="2767"/>
                </a:lnTo>
                <a:lnTo>
                  <a:pt x="1417" y="2768"/>
                </a:lnTo>
                <a:lnTo>
                  <a:pt x="1417" y="2768"/>
                </a:lnTo>
                <a:lnTo>
                  <a:pt x="1417" y="2768"/>
                </a:lnTo>
                <a:lnTo>
                  <a:pt x="1416" y="2768"/>
                </a:lnTo>
                <a:lnTo>
                  <a:pt x="1416" y="2770"/>
                </a:lnTo>
                <a:lnTo>
                  <a:pt x="1416" y="2770"/>
                </a:lnTo>
                <a:lnTo>
                  <a:pt x="1414" y="2770"/>
                </a:lnTo>
                <a:lnTo>
                  <a:pt x="1414" y="2770"/>
                </a:lnTo>
                <a:lnTo>
                  <a:pt x="1414" y="2771"/>
                </a:lnTo>
                <a:lnTo>
                  <a:pt x="1414" y="2771"/>
                </a:lnTo>
                <a:lnTo>
                  <a:pt x="1414" y="2771"/>
                </a:lnTo>
                <a:lnTo>
                  <a:pt x="1414" y="2771"/>
                </a:lnTo>
                <a:lnTo>
                  <a:pt x="1414" y="2773"/>
                </a:lnTo>
                <a:lnTo>
                  <a:pt x="1413" y="2773"/>
                </a:lnTo>
                <a:lnTo>
                  <a:pt x="1413" y="2773"/>
                </a:lnTo>
                <a:lnTo>
                  <a:pt x="1413" y="2773"/>
                </a:lnTo>
                <a:lnTo>
                  <a:pt x="1412" y="2773"/>
                </a:lnTo>
                <a:lnTo>
                  <a:pt x="1412" y="2773"/>
                </a:lnTo>
                <a:lnTo>
                  <a:pt x="1412" y="2774"/>
                </a:lnTo>
                <a:lnTo>
                  <a:pt x="1412" y="2774"/>
                </a:lnTo>
                <a:lnTo>
                  <a:pt x="1412" y="2774"/>
                </a:lnTo>
                <a:lnTo>
                  <a:pt x="1412" y="2775"/>
                </a:lnTo>
                <a:lnTo>
                  <a:pt x="1412" y="2775"/>
                </a:lnTo>
                <a:lnTo>
                  <a:pt x="1412" y="2775"/>
                </a:lnTo>
                <a:lnTo>
                  <a:pt x="1412" y="2775"/>
                </a:lnTo>
                <a:lnTo>
                  <a:pt x="1410" y="2775"/>
                </a:lnTo>
                <a:lnTo>
                  <a:pt x="1410" y="2777"/>
                </a:lnTo>
                <a:lnTo>
                  <a:pt x="1410" y="2775"/>
                </a:lnTo>
                <a:lnTo>
                  <a:pt x="1410" y="2775"/>
                </a:lnTo>
                <a:lnTo>
                  <a:pt x="1410" y="2777"/>
                </a:lnTo>
                <a:lnTo>
                  <a:pt x="1409" y="2777"/>
                </a:lnTo>
                <a:lnTo>
                  <a:pt x="1409" y="2777"/>
                </a:lnTo>
                <a:lnTo>
                  <a:pt x="1409" y="2777"/>
                </a:lnTo>
                <a:lnTo>
                  <a:pt x="1409" y="2778"/>
                </a:lnTo>
                <a:lnTo>
                  <a:pt x="1409" y="2777"/>
                </a:lnTo>
                <a:lnTo>
                  <a:pt x="1409" y="2777"/>
                </a:lnTo>
                <a:lnTo>
                  <a:pt x="1409" y="2778"/>
                </a:lnTo>
                <a:lnTo>
                  <a:pt x="1408" y="2778"/>
                </a:lnTo>
                <a:lnTo>
                  <a:pt x="1408" y="2778"/>
                </a:lnTo>
                <a:lnTo>
                  <a:pt x="1408" y="2778"/>
                </a:lnTo>
                <a:lnTo>
                  <a:pt x="1408" y="2778"/>
                </a:lnTo>
                <a:lnTo>
                  <a:pt x="1408" y="2779"/>
                </a:lnTo>
                <a:lnTo>
                  <a:pt x="1408" y="2779"/>
                </a:lnTo>
                <a:lnTo>
                  <a:pt x="1408" y="2779"/>
                </a:lnTo>
                <a:lnTo>
                  <a:pt x="1408" y="2779"/>
                </a:lnTo>
                <a:lnTo>
                  <a:pt x="1408" y="2781"/>
                </a:lnTo>
                <a:lnTo>
                  <a:pt x="1408" y="2781"/>
                </a:lnTo>
                <a:lnTo>
                  <a:pt x="1408" y="2781"/>
                </a:lnTo>
                <a:lnTo>
                  <a:pt x="1408" y="2781"/>
                </a:lnTo>
                <a:lnTo>
                  <a:pt x="1408" y="2782"/>
                </a:lnTo>
                <a:lnTo>
                  <a:pt x="1408" y="2782"/>
                </a:lnTo>
                <a:lnTo>
                  <a:pt x="1409" y="2783"/>
                </a:lnTo>
                <a:lnTo>
                  <a:pt x="1409" y="2783"/>
                </a:lnTo>
                <a:lnTo>
                  <a:pt x="1409" y="2783"/>
                </a:lnTo>
                <a:lnTo>
                  <a:pt x="1409" y="2785"/>
                </a:lnTo>
                <a:lnTo>
                  <a:pt x="1409" y="2785"/>
                </a:lnTo>
                <a:lnTo>
                  <a:pt x="1409" y="2786"/>
                </a:lnTo>
                <a:lnTo>
                  <a:pt x="1409" y="2786"/>
                </a:lnTo>
                <a:lnTo>
                  <a:pt x="1409" y="2786"/>
                </a:lnTo>
                <a:lnTo>
                  <a:pt x="1409" y="2788"/>
                </a:lnTo>
                <a:lnTo>
                  <a:pt x="1409" y="2788"/>
                </a:lnTo>
                <a:lnTo>
                  <a:pt x="1409" y="2789"/>
                </a:lnTo>
                <a:lnTo>
                  <a:pt x="1408" y="2789"/>
                </a:lnTo>
                <a:lnTo>
                  <a:pt x="1408" y="2789"/>
                </a:lnTo>
                <a:lnTo>
                  <a:pt x="1408" y="2790"/>
                </a:lnTo>
                <a:lnTo>
                  <a:pt x="1408" y="2790"/>
                </a:lnTo>
                <a:lnTo>
                  <a:pt x="1409" y="2790"/>
                </a:lnTo>
                <a:lnTo>
                  <a:pt x="1409" y="2792"/>
                </a:lnTo>
                <a:lnTo>
                  <a:pt x="1409" y="2792"/>
                </a:lnTo>
                <a:lnTo>
                  <a:pt x="1409" y="2792"/>
                </a:lnTo>
                <a:lnTo>
                  <a:pt x="1408" y="2792"/>
                </a:lnTo>
                <a:lnTo>
                  <a:pt x="1408" y="2792"/>
                </a:lnTo>
                <a:lnTo>
                  <a:pt x="1406" y="2792"/>
                </a:lnTo>
                <a:lnTo>
                  <a:pt x="1406" y="2793"/>
                </a:lnTo>
                <a:lnTo>
                  <a:pt x="1406" y="2793"/>
                </a:lnTo>
                <a:lnTo>
                  <a:pt x="1406" y="2793"/>
                </a:lnTo>
                <a:lnTo>
                  <a:pt x="1406" y="2794"/>
                </a:lnTo>
                <a:lnTo>
                  <a:pt x="1406" y="2794"/>
                </a:lnTo>
                <a:lnTo>
                  <a:pt x="1406" y="2794"/>
                </a:lnTo>
                <a:lnTo>
                  <a:pt x="1406" y="2796"/>
                </a:lnTo>
                <a:lnTo>
                  <a:pt x="1406" y="2796"/>
                </a:lnTo>
                <a:lnTo>
                  <a:pt x="1406" y="2797"/>
                </a:lnTo>
                <a:lnTo>
                  <a:pt x="1406" y="2797"/>
                </a:lnTo>
                <a:lnTo>
                  <a:pt x="1406" y="2797"/>
                </a:lnTo>
                <a:lnTo>
                  <a:pt x="1406" y="2797"/>
                </a:lnTo>
                <a:lnTo>
                  <a:pt x="1405" y="2797"/>
                </a:lnTo>
                <a:lnTo>
                  <a:pt x="1405" y="2797"/>
                </a:lnTo>
                <a:lnTo>
                  <a:pt x="1403" y="2797"/>
                </a:lnTo>
                <a:lnTo>
                  <a:pt x="1403" y="2799"/>
                </a:lnTo>
                <a:lnTo>
                  <a:pt x="1405" y="2799"/>
                </a:lnTo>
                <a:lnTo>
                  <a:pt x="1405" y="2799"/>
                </a:lnTo>
                <a:lnTo>
                  <a:pt x="1405" y="2800"/>
                </a:lnTo>
                <a:lnTo>
                  <a:pt x="1406" y="2800"/>
                </a:lnTo>
                <a:lnTo>
                  <a:pt x="1406" y="2800"/>
                </a:lnTo>
                <a:lnTo>
                  <a:pt x="1406" y="2800"/>
                </a:lnTo>
                <a:lnTo>
                  <a:pt x="1405" y="2800"/>
                </a:lnTo>
                <a:lnTo>
                  <a:pt x="1405" y="2800"/>
                </a:lnTo>
                <a:lnTo>
                  <a:pt x="1405" y="2801"/>
                </a:lnTo>
                <a:lnTo>
                  <a:pt x="1403" y="2801"/>
                </a:lnTo>
                <a:lnTo>
                  <a:pt x="1403" y="2801"/>
                </a:lnTo>
                <a:lnTo>
                  <a:pt x="1403" y="2801"/>
                </a:lnTo>
                <a:lnTo>
                  <a:pt x="1402" y="2801"/>
                </a:lnTo>
                <a:lnTo>
                  <a:pt x="1402" y="2801"/>
                </a:lnTo>
                <a:lnTo>
                  <a:pt x="1402" y="2800"/>
                </a:lnTo>
                <a:lnTo>
                  <a:pt x="1401" y="2800"/>
                </a:lnTo>
                <a:lnTo>
                  <a:pt x="1401" y="2800"/>
                </a:lnTo>
                <a:lnTo>
                  <a:pt x="1401" y="2800"/>
                </a:lnTo>
                <a:lnTo>
                  <a:pt x="1401" y="2800"/>
                </a:lnTo>
                <a:lnTo>
                  <a:pt x="1401" y="2800"/>
                </a:lnTo>
                <a:lnTo>
                  <a:pt x="1399" y="2800"/>
                </a:lnTo>
                <a:lnTo>
                  <a:pt x="1399" y="2800"/>
                </a:lnTo>
                <a:lnTo>
                  <a:pt x="1399" y="2801"/>
                </a:lnTo>
                <a:lnTo>
                  <a:pt x="1398" y="2801"/>
                </a:lnTo>
                <a:lnTo>
                  <a:pt x="1398" y="2801"/>
                </a:lnTo>
                <a:lnTo>
                  <a:pt x="1398" y="2801"/>
                </a:lnTo>
                <a:lnTo>
                  <a:pt x="1398" y="2801"/>
                </a:lnTo>
                <a:lnTo>
                  <a:pt x="1397" y="2801"/>
                </a:lnTo>
                <a:lnTo>
                  <a:pt x="1397" y="2803"/>
                </a:lnTo>
                <a:lnTo>
                  <a:pt x="1397" y="2803"/>
                </a:lnTo>
                <a:lnTo>
                  <a:pt x="1397" y="2803"/>
                </a:lnTo>
                <a:lnTo>
                  <a:pt x="1397" y="2803"/>
                </a:lnTo>
                <a:lnTo>
                  <a:pt x="1397" y="2804"/>
                </a:lnTo>
                <a:lnTo>
                  <a:pt x="1397" y="2804"/>
                </a:lnTo>
                <a:lnTo>
                  <a:pt x="1397" y="2805"/>
                </a:lnTo>
                <a:lnTo>
                  <a:pt x="1395" y="2805"/>
                </a:lnTo>
                <a:lnTo>
                  <a:pt x="1395" y="2805"/>
                </a:lnTo>
                <a:lnTo>
                  <a:pt x="1395" y="2804"/>
                </a:lnTo>
                <a:lnTo>
                  <a:pt x="1395" y="2804"/>
                </a:lnTo>
                <a:lnTo>
                  <a:pt x="1395" y="2804"/>
                </a:lnTo>
                <a:lnTo>
                  <a:pt x="1394" y="2804"/>
                </a:lnTo>
                <a:lnTo>
                  <a:pt x="1394" y="2804"/>
                </a:lnTo>
                <a:lnTo>
                  <a:pt x="1393" y="2804"/>
                </a:lnTo>
                <a:lnTo>
                  <a:pt x="1393" y="2804"/>
                </a:lnTo>
                <a:lnTo>
                  <a:pt x="1393" y="2804"/>
                </a:lnTo>
                <a:lnTo>
                  <a:pt x="1393" y="2804"/>
                </a:lnTo>
                <a:lnTo>
                  <a:pt x="1393" y="2804"/>
                </a:lnTo>
                <a:lnTo>
                  <a:pt x="1393" y="2803"/>
                </a:lnTo>
                <a:lnTo>
                  <a:pt x="1391" y="2803"/>
                </a:lnTo>
                <a:lnTo>
                  <a:pt x="1391" y="2803"/>
                </a:lnTo>
                <a:lnTo>
                  <a:pt x="1391" y="2803"/>
                </a:lnTo>
                <a:lnTo>
                  <a:pt x="1390" y="2803"/>
                </a:lnTo>
                <a:lnTo>
                  <a:pt x="1390" y="2803"/>
                </a:lnTo>
                <a:lnTo>
                  <a:pt x="1390" y="2804"/>
                </a:lnTo>
                <a:lnTo>
                  <a:pt x="1391" y="2804"/>
                </a:lnTo>
                <a:lnTo>
                  <a:pt x="1391" y="2804"/>
                </a:lnTo>
                <a:lnTo>
                  <a:pt x="1391" y="2805"/>
                </a:lnTo>
                <a:lnTo>
                  <a:pt x="1391" y="2805"/>
                </a:lnTo>
                <a:lnTo>
                  <a:pt x="1390" y="2805"/>
                </a:lnTo>
                <a:lnTo>
                  <a:pt x="1390" y="2805"/>
                </a:lnTo>
                <a:lnTo>
                  <a:pt x="1390" y="2805"/>
                </a:lnTo>
                <a:lnTo>
                  <a:pt x="1390" y="2805"/>
                </a:lnTo>
                <a:lnTo>
                  <a:pt x="1390" y="2805"/>
                </a:lnTo>
                <a:lnTo>
                  <a:pt x="1388" y="2805"/>
                </a:lnTo>
                <a:lnTo>
                  <a:pt x="1388" y="2805"/>
                </a:lnTo>
                <a:lnTo>
                  <a:pt x="1388" y="2805"/>
                </a:lnTo>
                <a:lnTo>
                  <a:pt x="1388" y="2807"/>
                </a:lnTo>
                <a:lnTo>
                  <a:pt x="1387" y="2807"/>
                </a:lnTo>
                <a:lnTo>
                  <a:pt x="1387" y="2807"/>
                </a:lnTo>
                <a:lnTo>
                  <a:pt x="1387" y="2805"/>
                </a:lnTo>
                <a:lnTo>
                  <a:pt x="1387" y="2805"/>
                </a:lnTo>
                <a:lnTo>
                  <a:pt x="1387" y="2805"/>
                </a:lnTo>
                <a:lnTo>
                  <a:pt x="1387" y="2805"/>
                </a:lnTo>
                <a:lnTo>
                  <a:pt x="1386" y="2805"/>
                </a:lnTo>
                <a:lnTo>
                  <a:pt x="1386" y="2804"/>
                </a:lnTo>
                <a:lnTo>
                  <a:pt x="1386" y="2804"/>
                </a:lnTo>
                <a:lnTo>
                  <a:pt x="1386" y="2804"/>
                </a:lnTo>
                <a:lnTo>
                  <a:pt x="1384" y="2804"/>
                </a:lnTo>
                <a:lnTo>
                  <a:pt x="1384" y="2804"/>
                </a:lnTo>
                <a:lnTo>
                  <a:pt x="1384" y="2804"/>
                </a:lnTo>
                <a:lnTo>
                  <a:pt x="1383" y="2804"/>
                </a:lnTo>
                <a:lnTo>
                  <a:pt x="1383" y="2804"/>
                </a:lnTo>
                <a:lnTo>
                  <a:pt x="1383" y="2805"/>
                </a:lnTo>
                <a:lnTo>
                  <a:pt x="1383" y="2805"/>
                </a:lnTo>
                <a:lnTo>
                  <a:pt x="1383" y="2805"/>
                </a:lnTo>
                <a:lnTo>
                  <a:pt x="1383" y="2805"/>
                </a:lnTo>
                <a:lnTo>
                  <a:pt x="1382" y="2805"/>
                </a:lnTo>
                <a:lnTo>
                  <a:pt x="1382" y="2805"/>
                </a:lnTo>
                <a:lnTo>
                  <a:pt x="1382" y="2805"/>
                </a:lnTo>
                <a:lnTo>
                  <a:pt x="1382" y="2807"/>
                </a:lnTo>
                <a:lnTo>
                  <a:pt x="1382" y="2807"/>
                </a:lnTo>
                <a:lnTo>
                  <a:pt x="1382" y="2807"/>
                </a:lnTo>
                <a:lnTo>
                  <a:pt x="1382" y="2808"/>
                </a:lnTo>
                <a:lnTo>
                  <a:pt x="1382" y="2808"/>
                </a:lnTo>
                <a:lnTo>
                  <a:pt x="1382" y="2808"/>
                </a:lnTo>
                <a:lnTo>
                  <a:pt x="1382" y="2808"/>
                </a:lnTo>
                <a:lnTo>
                  <a:pt x="1380" y="2808"/>
                </a:lnTo>
                <a:lnTo>
                  <a:pt x="1380" y="2809"/>
                </a:lnTo>
                <a:lnTo>
                  <a:pt x="1380" y="2809"/>
                </a:lnTo>
                <a:lnTo>
                  <a:pt x="1380" y="2808"/>
                </a:lnTo>
                <a:lnTo>
                  <a:pt x="1379" y="2808"/>
                </a:lnTo>
                <a:lnTo>
                  <a:pt x="1379" y="2808"/>
                </a:lnTo>
                <a:lnTo>
                  <a:pt x="1379" y="2809"/>
                </a:lnTo>
                <a:lnTo>
                  <a:pt x="1379" y="2809"/>
                </a:lnTo>
                <a:lnTo>
                  <a:pt x="1379" y="2808"/>
                </a:lnTo>
                <a:lnTo>
                  <a:pt x="1377" y="2808"/>
                </a:lnTo>
                <a:lnTo>
                  <a:pt x="1377" y="2809"/>
                </a:lnTo>
                <a:lnTo>
                  <a:pt x="1377" y="2809"/>
                </a:lnTo>
                <a:lnTo>
                  <a:pt x="1377" y="2809"/>
                </a:lnTo>
                <a:lnTo>
                  <a:pt x="1377" y="2811"/>
                </a:lnTo>
                <a:lnTo>
                  <a:pt x="1379" y="2811"/>
                </a:lnTo>
                <a:lnTo>
                  <a:pt x="1379" y="2811"/>
                </a:lnTo>
                <a:lnTo>
                  <a:pt x="1379" y="2812"/>
                </a:lnTo>
                <a:lnTo>
                  <a:pt x="1379" y="2812"/>
                </a:lnTo>
                <a:lnTo>
                  <a:pt x="1380" y="2812"/>
                </a:lnTo>
                <a:lnTo>
                  <a:pt x="1380" y="2814"/>
                </a:lnTo>
                <a:lnTo>
                  <a:pt x="1380" y="2814"/>
                </a:lnTo>
                <a:lnTo>
                  <a:pt x="1380" y="2814"/>
                </a:lnTo>
                <a:lnTo>
                  <a:pt x="1382" y="2814"/>
                </a:lnTo>
                <a:lnTo>
                  <a:pt x="1382" y="2814"/>
                </a:lnTo>
                <a:lnTo>
                  <a:pt x="1382" y="2815"/>
                </a:lnTo>
                <a:lnTo>
                  <a:pt x="1382" y="2815"/>
                </a:lnTo>
                <a:lnTo>
                  <a:pt x="1383" y="2816"/>
                </a:lnTo>
                <a:lnTo>
                  <a:pt x="1383" y="2816"/>
                </a:lnTo>
                <a:lnTo>
                  <a:pt x="1383" y="2816"/>
                </a:lnTo>
                <a:lnTo>
                  <a:pt x="1383" y="2816"/>
                </a:lnTo>
                <a:lnTo>
                  <a:pt x="1384" y="2816"/>
                </a:lnTo>
                <a:lnTo>
                  <a:pt x="1384" y="2818"/>
                </a:lnTo>
                <a:lnTo>
                  <a:pt x="1384" y="2818"/>
                </a:lnTo>
                <a:lnTo>
                  <a:pt x="1384" y="2818"/>
                </a:lnTo>
                <a:lnTo>
                  <a:pt x="1384" y="2819"/>
                </a:lnTo>
                <a:lnTo>
                  <a:pt x="1386" y="2819"/>
                </a:lnTo>
                <a:lnTo>
                  <a:pt x="1386" y="2819"/>
                </a:lnTo>
                <a:lnTo>
                  <a:pt x="1386" y="2819"/>
                </a:lnTo>
                <a:lnTo>
                  <a:pt x="1386" y="2820"/>
                </a:lnTo>
                <a:lnTo>
                  <a:pt x="1387" y="2820"/>
                </a:lnTo>
                <a:lnTo>
                  <a:pt x="1387" y="2820"/>
                </a:lnTo>
                <a:lnTo>
                  <a:pt x="1387" y="2822"/>
                </a:lnTo>
                <a:lnTo>
                  <a:pt x="1387" y="2822"/>
                </a:lnTo>
                <a:lnTo>
                  <a:pt x="1388" y="2822"/>
                </a:lnTo>
                <a:lnTo>
                  <a:pt x="1388" y="2822"/>
                </a:lnTo>
                <a:lnTo>
                  <a:pt x="1388" y="2822"/>
                </a:lnTo>
                <a:lnTo>
                  <a:pt x="1388" y="2823"/>
                </a:lnTo>
                <a:lnTo>
                  <a:pt x="1390" y="2823"/>
                </a:lnTo>
                <a:lnTo>
                  <a:pt x="1390" y="2825"/>
                </a:lnTo>
                <a:lnTo>
                  <a:pt x="1390" y="2825"/>
                </a:lnTo>
                <a:lnTo>
                  <a:pt x="1391" y="2825"/>
                </a:lnTo>
                <a:lnTo>
                  <a:pt x="1391" y="2826"/>
                </a:lnTo>
                <a:lnTo>
                  <a:pt x="1391" y="2826"/>
                </a:lnTo>
                <a:lnTo>
                  <a:pt x="1393" y="2826"/>
                </a:lnTo>
                <a:lnTo>
                  <a:pt x="1393" y="2827"/>
                </a:lnTo>
                <a:lnTo>
                  <a:pt x="1393" y="2827"/>
                </a:lnTo>
                <a:lnTo>
                  <a:pt x="1393" y="2827"/>
                </a:lnTo>
                <a:lnTo>
                  <a:pt x="1394" y="2829"/>
                </a:lnTo>
                <a:lnTo>
                  <a:pt x="1394" y="2829"/>
                </a:lnTo>
                <a:lnTo>
                  <a:pt x="1395" y="2830"/>
                </a:lnTo>
                <a:lnTo>
                  <a:pt x="1395" y="2830"/>
                </a:lnTo>
                <a:lnTo>
                  <a:pt x="1395" y="2830"/>
                </a:lnTo>
                <a:lnTo>
                  <a:pt x="1395" y="2830"/>
                </a:lnTo>
                <a:lnTo>
                  <a:pt x="1395" y="2830"/>
                </a:lnTo>
                <a:lnTo>
                  <a:pt x="1395" y="2831"/>
                </a:lnTo>
                <a:lnTo>
                  <a:pt x="1397" y="2831"/>
                </a:lnTo>
                <a:lnTo>
                  <a:pt x="1397" y="2831"/>
                </a:lnTo>
                <a:lnTo>
                  <a:pt x="1397" y="2831"/>
                </a:lnTo>
                <a:lnTo>
                  <a:pt x="1397" y="2833"/>
                </a:lnTo>
                <a:lnTo>
                  <a:pt x="1398" y="2833"/>
                </a:lnTo>
                <a:lnTo>
                  <a:pt x="1398" y="2833"/>
                </a:lnTo>
                <a:lnTo>
                  <a:pt x="1398" y="2833"/>
                </a:lnTo>
                <a:lnTo>
                  <a:pt x="1398" y="2834"/>
                </a:lnTo>
                <a:lnTo>
                  <a:pt x="1398" y="2834"/>
                </a:lnTo>
                <a:lnTo>
                  <a:pt x="1399" y="2834"/>
                </a:lnTo>
                <a:lnTo>
                  <a:pt x="1399" y="2835"/>
                </a:lnTo>
                <a:lnTo>
                  <a:pt x="1399" y="2835"/>
                </a:lnTo>
                <a:lnTo>
                  <a:pt x="1401" y="2835"/>
                </a:lnTo>
                <a:lnTo>
                  <a:pt x="1401" y="2835"/>
                </a:lnTo>
                <a:lnTo>
                  <a:pt x="1401" y="2837"/>
                </a:lnTo>
                <a:lnTo>
                  <a:pt x="1401" y="2837"/>
                </a:lnTo>
                <a:lnTo>
                  <a:pt x="1402" y="2838"/>
                </a:lnTo>
                <a:lnTo>
                  <a:pt x="1402" y="2838"/>
                </a:lnTo>
                <a:lnTo>
                  <a:pt x="1402" y="2838"/>
                </a:lnTo>
                <a:lnTo>
                  <a:pt x="1403" y="2838"/>
                </a:lnTo>
                <a:lnTo>
                  <a:pt x="1403" y="2840"/>
                </a:lnTo>
                <a:lnTo>
                  <a:pt x="1403" y="2840"/>
                </a:lnTo>
                <a:lnTo>
                  <a:pt x="1403" y="2841"/>
                </a:lnTo>
                <a:lnTo>
                  <a:pt x="1405" y="2841"/>
                </a:lnTo>
                <a:lnTo>
                  <a:pt x="1405" y="2841"/>
                </a:lnTo>
                <a:lnTo>
                  <a:pt x="1406" y="2842"/>
                </a:lnTo>
                <a:lnTo>
                  <a:pt x="1406" y="2842"/>
                </a:lnTo>
                <a:lnTo>
                  <a:pt x="1406" y="2844"/>
                </a:lnTo>
                <a:lnTo>
                  <a:pt x="1406" y="2844"/>
                </a:lnTo>
                <a:lnTo>
                  <a:pt x="1408" y="2844"/>
                </a:lnTo>
                <a:lnTo>
                  <a:pt x="1408" y="2845"/>
                </a:lnTo>
                <a:lnTo>
                  <a:pt x="1409" y="2845"/>
                </a:lnTo>
                <a:lnTo>
                  <a:pt x="1409" y="2845"/>
                </a:lnTo>
                <a:lnTo>
                  <a:pt x="1409" y="2846"/>
                </a:lnTo>
                <a:lnTo>
                  <a:pt x="1409" y="2846"/>
                </a:lnTo>
                <a:lnTo>
                  <a:pt x="1410" y="2846"/>
                </a:lnTo>
                <a:lnTo>
                  <a:pt x="1410" y="2848"/>
                </a:lnTo>
                <a:lnTo>
                  <a:pt x="1410" y="2848"/>
                </a:lnTo>
                <a:lnTo>
                  <a:pt x="1412" y="2848"/>
                </a:lnTo>
                <a:lnTo>
                  <a:pt x="1412" y="2849"/>
                </a:lnTo>
                <a:lnTo>
                  <a:pt x="1412" y="2849"/>
                </a:lnTo>
                <a:lnTo>
                  <a:pt x="1413" y="2851"/>
                </a:lnTo>
                <a:lnTo>
                  <a:pt x="1413" y="2851"/>
                </a:lnTo>
                <a:lnTo>
                  <a:pt x="1414" y="2852"/>
                </a:lnTo>
                <a:lnTo>
                  <a:pt x="1414" y="2852"/>
                </a:lnTo>
                <a:lnTo>
                  <a:pt x="1414" y="2852"/>
                </a:lnTo>
                <a:lnTo>
                  <a:pt x="1414" y="2853"/>
                </a:lnTo>
                <a:lnTo>
                  <a:pt x="1416" y="2853"/>
                </a:lnTo>
                <a:lnTo>
                  <a:pt x="1416" y="2855"/>
                </a:lnTo>
                <a:lnTo>
                  <a:pt x="1417" y="2855"/>
                </a:lnTo>
                <a:lnTo>
                  <a:pt x="1417" y="2855"/>
                </a:lnTo>
                <a:lnTo>
                  <a:pt x="1417" y="2856"/>
                </a:lnTo>
                <a:lnTo>
                  <a:pt x="1419" y="2857"/>
                </a:lnTo>
                <a:lnTo>
                  <a:pt x="1420" y="2857"/>
                </a:lnTo>
                <a:lnTo>
                  <a:pt x="1420" y="2859"/>
                </a:lnTo>
                <a:lnTo>
                  <a:pt x="1420" y="2859"/>
                </a:lnTo>
                <a:lnTo>
                  <a:pt x="1420" y="2860"/>
                </a:lnTo>
                <a:lnTo>
                  <a:pt x="1421" y="2860"/>
                </a:lnTo>
                <a:lnTo>
                  <a:pt x="1421" y="2860"/>
                </a:lnTo>
                <a:lnTo>
                  <a:pt x="1421" y="2860"/>
                </a:lnTo>
                <a:lnTo>
                  <a:pt x="1423" y="2860"/>
                </a:lnTo>
                <a:lnTo>
                  <a:pt x="1423" y="2861"/>
                </a:lnTo>
                <a:lnTo>
                  <a:pt x="1423" y="2861"/>
                </a:lnTo>
                <a:lnTo>
                  <a:pt x="1423" y="2861"/>
                </a:lnTo>
                <a:lnTo>
                  <a:pt x="1423" y="2863"/>
                </a:lnTo>
                <a:lnTo>
                  <a:pt x="1424" y="2863"/>
                </a:lnTo>
                <a:lnTo>
                  <a:pt x="1424" y="2863"/>
                </a:lnTo>
                <a:lnTo>
                  <a:pt x="1424" y="2863"/>
                </a:lnTo>
                <a:lnTo>
                  <a:pt x="1425" y="2864"/>
                </a:lnTo>
                <a:lnTo>
                  <a:pt x="1425" y="2864"/>
                </a:lnTo>
                <a:lnTo>
                  <a:pt x="1425" y="2866"/>
                </a:lnTo>
                <a:lnTo>
                  <a:pt x="1425" y="2866"/>
                </a:lnTo>
                <a:lnTo>
                  <a:pt x="1425" y="2866"/>
                </a:lnTo>
                <a:lnTo>
                  <a:pt x="1427" y="2866"/>
                </a:lnTo>
                <a:lnTo>
                  <a:pt x="1427" y="2866"/>
                </a:lnTo>
                <a:lnTo>
                  <a:pt x="1427" y="2867"/>
                </a:lnTo>
                <a:lnTo>
                  <a:pt x="1428" y="2867"/>
                </a:lnTo>
                <a:lnTo>
                  <a:pt x="1428" y="2868"/>
                </a:lnTo>
                <a:lnTo>
                  <a:pt x="1428" y="2868"/>
                </a:lnTo>
                <a:lnTo>
                  <a:pt x="1428" y="2868"/>
                </a:lnTo>
                <a:lnTo>
                  <a:pt x="1429" y="2870"/>
                </a:lnTo>
                <a:lnTo>
                  <a:pt x="1429" y="2870"/>
                </a:lnTo>
                <a:lnTo>
                  <a:pt x="1431" y="2871"/>
                </a:lnTo>
                <a:lnTo>
                  <a:pt x="1431" y="2871"/>
                </a:lnTo>
                <a:lnTo>
                  <a:pt x="1431" y="2871"/>
                </a:lnTo>
                <a:lnTo>
                  <a:pt x="1431" y="2871"/>
                </a:lnTo>
                <a:lnTo>
                  <a:pt x="1432" y="2872"/>
                </a:lnTo>
                <a:lnTo>
                  <a:pt x="1434" y="2874"/>
                </a:lnTo>
                <a:lnTo>
                  <a:pt x="1434" y="2875"/>
                </a:lnTo>
                <a:lnTo>
                  <a:pt x="1434" y="2875"/>
                </a:lnTo>
                <a:lnTo>
                  <a:pt x="1436" y="2878"/>
                </a:lnTo>
                <a:lnTo>
                  <a:pt x="1439" y="2882"/>
                </a:lnTo>
                <a:lnTo>
                  <a:pt x="1440" y="2883"/>
                </a:lnTo>
                <a:lnTo>
                  <a:pt x="1442" y="2883"/>
                </a:lnTo>
                <a:lnTo>
                  <a:pt x="1442" y="2885"/>
                </a:lnTo>
                <a:lnTo>
                  <a:pt x="1442" y="2885"/>
                </a:lnTo>
                <a:lnTo>
                  <a:pt x="1443" y="2885"/>
                </a:lnTo>
                <a:lnTo>
                  <a:pt x="1443" y="2886"/>
                </a:lnTo>
                <a:lnTo>
                  <a:pt x="1445" y="2886"/>
                </a:lnTo>
                <a:lnTo>
                  <a:pt x="1445" y="2887"/>
                </a:lnTo>
                <a:lnTo>
                  <a:pt x="1445" y="2887"/>
                </a:lnTo>
                <a:lnTo>
                  <a:pt x="1446" y="2889"/>
                </a:lnTo>
                <a:lnTo>
                  <a:pt x="1446" y="2889"/>
                </a:lnTo>
                <a:lnTo>
                  <a:pt x="1446" y="2890"/>
                </a:lnTo>
                <a:lnTo>
                  <a:pt x="1447" y="2890"/>
                </a:lnTo>
                <a:lnTo>
                  <a:pt x="1447" y="2890"/>
                </a:lnTo>
                <a:lnTo>
                  <a:pt x="1447" y="2892"/>
                </a:lnTo>
                <a:lnTo>
                  <a:pt x="1449" y="2892"/>
                </a:lnTo>
                <a:lnTo>
                  <a:pt x="1450" y="2893"/>
                </a:lnTo>
                <a:lnTo>
                  <a:pt x="1450" y="2894"/>
                </a:lnTo>
                <a:lnTo>
                  <a:pt x="1451" y="2896"/>
                </a:lnTo>
                <a:lnTo>
                  <a:pt x="1451" y="2896"/>
                </a:lnTo>
                <a:lnTo>
                  <a:pt x="1453" y="2896"/>
                </a:lnTo>
                <a:lnTo>
                  <a:pt x="1453" y="2897"/>
                </a:lnTo>
                <a:lnTo>
                  <a:pt x="1453" y="2897"/>
                </a:lnTo>
                <a:lnTo>
                  <a:pt x="1453" y="2897"/>
                </a:lnTo>
                <a:lnTo>
                  <a:pt x="1454" y="2898"/>
                </a:lnTo>
                <a:lnTo>
                  <a:pt x="1454" y="2898"/>
                </a:lnTo>
                <a:lnTo>
                  <a:pt x="1454" y="2898"/>
                </a:lnTo>
                <a:lnTo>
                  <a:pt x="1455" y="2900"/>
                </a:lnTo>
                <a:lnTo>
                  <a:pt x="1455" y="2901"/>
                </a:lnTo>
                <a:lnTo>
                  <a:pt x="1455" y="2901"/>
                </a:lnTo>
                <a:lnTo>
                  <a:pt x="1458" y="2904"/>
                </a:lnTo>
                <a:lnTo>
                  <a:pt x="1461" y="2907"/>
                </a:lnTo>
                <a:lnTo>
                  <a:pt x="1465" y="2912"/>
                </a:lnTo>
                <a:lnTo>
                  <a:pt x="1469" y="2915"/>
                </a:lnTo>
                <a:lnTo>
                  <a:pt x="1469" y="2915"/>
                </a:lnTo>
                <a:lnTo>
                  <a:pt x="1469" y="2915"/>
                </a:lnTo>
                <a:lnTo>
                  <a:pt x="1469" y="2916"/>
                </a:lnTo>
                <a:lnTo>
                  <a:pt x="1469" y="2916"/>
                </a:lnTo>
                <a:lnTo>
                  <a:pt x="1471" y="2918"/>
                </a:lnTo>
                <a:lnTo>
                  <a:pt x="1471" y="2918"/>
                </a:lnTo>
                <a:lnTo>
                  <a:pt x="1471" y="2918"/>
                </a:lnTo>
                <a:lnTo>
                  <a:pt x="1472" y="2918"/>
                </a:lnTo>
                <a:lnTo>
                  <a:pt x="1472" y="2919"/>
                </a:lnTo>
                <a:lnTo>
                  <a:pt x="1472" y="2919"/>
                </a:lnTo>
                <a:lnTo>
                  <a:pt x="1473" y="2920"/>
                </a:lnTo>
                <a:lnTo>
                  <a:pt x="1473" y="2920"/>
                </a:lnTo>
                <a:lnTo>
                  <a:pt x="1475" y="2923"/>
                </a:lnTo>
                <a:lnTo>
                  <a:pt x="1477" y="2928"/>
                </a:lnTo>
                <a:lnTo>
                  <a:pt x="1479" y="2931"/>
                </a:lnTo>
                <a:lnTo>
                  <a:pt x="1480" y="2931"/>
                </a:lnTo>
                <a:lnTo>
                  <a:pt x="1480" y="2931"/>
                </a:lnTo>
                <a:lnTo>
                  <a:pt x="1480" y="2933"/>
                </a:lnTo>
                <a:lnTo>
                  <a:pt x="1480" y="2933"/>
                </a:lnTo>
                <a:lnTo>
                  <a:pt x="1480" y="2934"/>
                </a:lnTo>
                <a:lnTo>
                  <a:pt x="1480" y="2934"/>
                </a:lnTo>
                <a:lnTo>
                  <a:pt x="1481" y="2935"/>
                </a:lnTo>
                <a:lnTo>
                  <a:pt x="1481" y="2935"/>
                </a:lnTo>
                <a:lnTo>
                  <a:pt x="1481" y="2937"/>
                </a:lnTo>
                <a:lnTo>
                  <a:pt x="1481" y="2937"/>
                </a:lnTo>
                <a:lnTo>
                  <a:pt x="1483" y="2937"/>
                </a:lnTo>
                <a:lnTo>
                  <a:pt x="1483" y="2938"/>
                </a:lnTo>
                <a:lnTo>
                  <a:pt x="1483" y="2939"/>
                </a:lnTo>
                <a:lnTo>
                  <a:pt x="1483" y="2939"/>
                </a:lnTo>
                <a:lnTo>
                  <a:pt x="1484" y="2939"/>
                </a:lnTo>
                <a:lnTo>
                  <a:pt x="1484" y="2941"/>
                </a:lnTo>
                <a:lnTo>
                  <a:pt x="1484" y="2942"/>
                </a:lnTo>
                <a:lnTo>
                  <a:pt x="1486" y="2942"/>
                </a:lnTo>
                <a:lnTo>
                  <a:pt x="1486" y="2942"/>
                </a:lnTo>
                <a:lnTo>
                  <a:pt x="1486" y="2944"/>
                </a:lnTo>
                <a:lnTo>
                  <a:pt x="1486" y="2944"/>
                </a:lnTo>
                <a:lnTo>
                  <a:pt x="1486" y="2944"/>
                </a:lnTo>
                <a:lnTo>
                  <a:pt x="1487" y="2945"/>
                </a:lnTo>
                <a:lnTo>
                  <a:pt x="1488" y="2945"/>
                </a:lnTo>
                <a:lnTo>
                  <a:pt x="1488" y="2946"/>
                </a:lnTo>
                <a:lnTo>
                  <a:pt x="1490" y="2948"/>
                </a:lnTo>
                <a:lnTo>
                  <a:pt x="1491" y="2948"/>
                </a:lnTo>
                <a:lnTo>
                  <a:pt x="1491" y="2949"/>
                </a:lnTo>
                <a:lnTo>
                  <a:pt x="1491" y="2950"/>
                </a:lnTo>
                <a:lnTo>
                  <a:pt x="1491" y="2950"/>
                </a:lnTo>
                <a:lnTo>
                  <a:pt x="1491" y="2950"/>
                </a:lnTo>
                <a:lnTo>
                  <a:pt x="1491" y="2952"/>
                </a:lnTo>
                <a:lnTo>
                  <a:pt x="1491" y="2952"/>
                </a:lnTo>
                <a:lnTo>
                  <a:pt x="1492" y="2953"/>
                </a:lnTo>
                <a:lnTo>
                  <a:pt x="1492" y="2953"/>
                </a:lnTo>
                <a:lnTo>
                  <a:pt x="1492" y="2953"/>
                </a:lnTo>
                <a:lnTo>
                  <a:pt x="1492" y="2954"/>
                </a:lnTo>
                <a:lnTo>
                  <a:pt x="1492" y="2954"/>
                </a:lnTo>
                <a:lnTo>
                  <a:pt x="1492" y="2956"/>
                </a:lnTo>
                <a:lnTo>
                  <a:pt x="1494" y="2956"/>
                </a:lnTo>
                <a:lnTo>
                  <a:pt x="1494" y="2957"/>
                </a:lnTo>
                <a:lnTo>
                  <a:pt x="1494" y="2957"/>
                </a:lnTo>
                <a:lnTo>
                  <a:pt x="1494" y="2959"/>
                </a:lnTo>
                <a:lnTo>
                  <a:pt x="1494" y="2959"/>
                </a:lnTo>
                <a:lnTo>
                  <a:pt x="1494" y="2959"/>
                </a:lnTo>
                <a:lnTo>
                  <a:pt x="1495" y="2959"/>
                </a:lnTo>
                <a:lnTo>
                  <a:pt x="1495" y="2959"/>
                </a:lnTo>
                <a:lnTo>
                  <a:pt x="1497" y="2959"/>
                </a:lnTo>
                <a:lnTo>
                  <a:pt x="1497" y="2959"/>
                </a:lnTo>
                <a:lnTo>
                  <a:pt x="1497" y="2959"/>
                </a:lnTo>
                <a:lnTo>
                  <a:pt x="1498" y="2959"/>
                </a:lnTo>
                <a:lnTo>
                  <a:pt x="1498" y="2959"/>
                </a:lnTo>
                <a:lnTo>
                  <a:pt x="1499" y="2959"/>
                </a:lnTo>
                <a:lnTo>
                  <a:pt x="1499" y="2959"/>
                </a:lnTo>
                <a:lnTo>
                  <a:pt x="1501" y="2959"/>
                </a:lnTo>
                <a:lnTo>
                  <a:pt x="1501" y="2959"/>
                </a:lnTo>
                <a:lnTo>
                  <a:pt x="1501" y="2960"/>
                </a:lnTo>
                <a:lnTo>
                  <a:pt x="1502" y="2960"/>
                </a:lnTo>
                <a:lnTo>
                  <a:pt x="1502" y="2960"/>
                </a:lnTo>
                <a:lnTo>
                  <a:pt x="1502" y="2960"/>
                </a:lnTo>
                <a:lnTo>
                  <a:pt x="1502" y="2961"/>
                </a:lnTo>
                <a:lnTo>
                  <a:pt x="1502" y="2961"/>
                </a:lnTo>
                <a:lnTo>
                  <a:pt x="1503" y="2961"/>
                </a:lnTo>
                <a:lnTo>
                  <a:pt x="1503" y="2963"/>
                </a:lnTo>
                <a:lnTo>
                  <a:pt x="1503" y="2963"/>
                </a:lnTo>
                <a:lnTo>
                  <a:pt x="1503" y="2964"/>
                </a:lnTo>
                <a:lnTo>
                  <a:pt x="1505" y="2964"/>
                </a:lnTo>
                <a:lnTo>
                  <a:pt x="1505" y="2964"/>
                </a:lnTo>
                <a:lnTo>
                  <a:pt x="1505" y="2965"/>
                </a:lnTo>
                <a:lnTo>
                  <a:pt x="1505" y="2965"/>
                </a:lnTo>
                <a:lnTo>
                  <a:pt x="1505" y="2967"/>
                </a:lnTo>
                <a:lnTo>
                  <a:pt x="1505" y="2970"/>
                </a:lnTo>
                <a:lnTo>
                  <a:pt x="1505" y="2972"/>
                </a:lnTo>
                <a:lnTo>
                  <a:pt x="1505" y="2972"/>
                </a:lnTo>
                <a:lnTo>
                  <a:pt x="1505" y="2972"/>
                </a:lnTo>
                <a:lnTo>
                  <a:pt x="1503" y="2972"/>
                </a:lnTo>
                <a:lnTo>
                  <a:pt x="1503" y="2974"/>
                </a:lnTo>
                <a:lnTo>
                  <a:pt x="1503" y="2975"/>
                </a:lnTo>
                <a:lnTo>
                  <a:pt x="1503" y="2975"/>
                </a:lnTo>
                <a:lnTo>
                  <a:pt x="1503" y="2976"/>
                </a:lnTo>
                <a:lnTo>
                  <a:pt x="1503" y="2976"/>
                </a:lnTo>
                <a:lnTo>
                  <a:pt x="1503" y="2978"/>
                </a:lnTo>
                <a:lnTo>
                  <a:pt x="1503" y="2978"/>
                </a:lnTo>
                <a:lnTo>
                  <a:pt x="1503" y="2978"/>
                </a:lnTo>
                <a:lnTo>
                  <a:pt x="1503" y="2979"/>
                </a:lnTo>
                <a:lnTo>
                  <a:pt x="1505" y="2979"/>
                </a:lnTo>
                <a:lnTo>
                  <a:pt x="1505" y="2979"/>
                </a:lnTo>
                <a:lnTo>
                  <a:pt x="1505" y="2980"/>
                </a:lnTo>
                <a:lnTo>
                  <a:pt x="1505" y="2980"/>
                </a:lnTo>
                <a:lnTo>
                  <a:pt x="1505" y="2980"/>
                </a:lnTo>
                <a:lnTo>
                  <a:pt x="1505" y="2982"/>
                </a:lnTo>
                <a:lnTo>
                  <a:pt x="1505" y="2982"/>
                </a:lnTo>
                <a:lnTo>
                  <a:pt x="1505" y="2983"/>
                </a:lnTo>
                <a:lnTo>
                  <a:pt x="1506" y="2983"/>
                </a:lnTo>
                <a:lnTo>
                  <a:pt x="1506" y="2983"/>
                </a:lnTo>
                <a:lnTo>
                  <a:pt x="1507" y="2985"/>
                </a:lnTo>
                <a:lnTo>
                  <a:pt x="1507" y="2985"/>
                </a:lnTo>
                <a:lnTo>
                  <a:pt x="1507" y="2986"/>
                </a:lnTo>
                <a:lnTo>
                  <a:pt x="1507" y="2989"/>
                </a:lnTo>
                <a:lnTo>
                  <a:pt x="1505" y="3002"/>
                </a:lnTo>
                <a:lnTo>
                  <a:pt x="1502" y="3009"/>
                </a:lnTo>
                <a:lnTo>
                  <a:pt x="1502" y="3017"/>
                </a:lnTo>
                <a:lnTo>
                  <a:pt x="1501" y="3019"/>
                </a:lnTo>
                <a:lnTo>
                  <a:pt x="1501" y="3022"/>
                </a:lnTo>
                <a:lnTo>
                  <a:pt x="1498" y="3024"/>
                </a:lnTo>
                <a:lnTo>
                  <a:pt x="1491" y="3028"/>
                </a:lnTo>
                <a:lnTo>
                  <a:pt x="1491" y="3028"/>
                </a:lnTo>
                <a:lnTo>
                  <a:pt x="1491" y="3032"/>
                </a:lnTo>
                <a:lnTo>
                  <a:pt x="1490" y="3045"/>
                </a:lnTo>
                <a:lnTo>
                  <a:pt x="1490" y="3046"/>
                </a:lnTo>
                <a:lnTo>
                  <a:pt x="1488" y="3057"/>
                </a:lnTo>
                <a:lnTo>
                  <a:pt x="1487" y="3060"/>
                </a:lnTo>
                <a:lnTo>
                  <a:pt x="1487" y="3063"/>
                </a:lnTo>
                <a:lnTo>
                  <a:pt x="1487" y="3065"/>
                </a:lnTo>
                <a:lnTo>
                  <a:pt x="1486" y="3071"/>
                </a:lnTo>
                <a:lnTo>
                  <a:pt x="1486" y="3073"/>
                </a:lnTo>
                <a:lnTo>
                  <a:pt x="1484" y="3087"/>
                </a:lnTo>
                <a:lnTo>
                  <a:pt x="1483" y="3102"/>
                </a:lnTo>
                <a:lnTo>
                  <a:pt x="1481" y="3102"/>
                </a:lnTo>
                <a:lnTo>
                  <a:pt x="1481" y="3102"/>
                </a:lnTo>
                <a:lnTo>
                  <a:pt x="1480" y="3104"/>
                </a:lnTo>
                <a:lnTo>
                  <a:pt x="1480" y="3104"/>
                </a:lnTo>
                <a:lnTo>
                  <a:pt x="1480" y="3104"/>
                </a:lnTo>
                <a:lnTo>
                  <a:pt x="1479" y="3104"/>
                </a:lnTo>
                <a:lnTo>
                  <a:pt x="1479" y="3104"/>
                </a:lnTo>
                <a:lnTo>
                  <a:pt x="1477" y="3104"/>
                </a:lnTo>
                <a:lnTo>
                  <a:pt x="1477" y="3102"/>
                </a:lnTo>
                <a:lnTo>
                  <a:pt x="1477" y="3102"/>
                </a:lnTo>
                <a:lnTo>
                  <a:pt x="1477" y="3104"/>
                </a:lnTo>
                <a:lnTo>
                  <a:pt x="1476" y="3104"/>
                </a:lnTo>
                <a:lnTo>
                  <a:pt x="1476" y="3104"/>
                </a:lnTo>
                <a:lnTo>
                  <a:pt x="1476" y="3104"/>
                </a:lnTo>
                <a:lnTo>
                  <a:pt x="1476" y="3104"/>
                </a:lnTo>
                <a:lnTo>
                  <a:pt x="1476" y="3127"/>
                </a:lnTo>
                <a:lnTo>
                  <a:pt x="1476" y="3128"/>
                </a:lnTo>
                <a:lnTo>
                  <a:pt x="1476" y="3131"/>
                </a:lnTo>
                <a:lnTo>
                  <a:pt x="1476" y="3131"/>
                </a:lnTo>
                <a:lnTo>
                  <a:pt x="1476" y="3135"/>
                </a:lnTo>
                <a:lnTo>
                  <a:pt x="1476" y="3136"/>
                </a:lnTo>
                <a:lnTo>
                  <a:pt x="1476" y="3136"/>
                </a:lnTo>
                <a:lnTo>
                  <a:pt x="1476" y="3138"/>
                </a:lnTo>
                <a:lnTo>
                  <a:pt x="1475" y="3138"/>
                </a:lnTo>
                <a:lnTo>
                  <a:pt x="1475" y="3139"/>
                </a:lnTo>
                <a:lnTo>
                  <a:pt x="1475" y="3139"/>
                </a:lnTo>
                <a:lnTo>
                  <a:pt x="1475" y="3139"/>
                </a:lnTo>
                <a:lnTo>
                  <a:pt x="1475" y="3141"/>
                </a:lnTo>
                <a:lnTo>
                  <a:pt x="1475" y="3141"/>
                </a:lnTo>
                <a:lnTo>
                  <a:pt x="1476" y="3141"/>
                </a:lnTo>
                <a:lnTo>
                  <a:pt x="1476" y="3142"/>
                </a:lnTo>
                <a:lnTo>
                  <a:pt x="1475" y="3142"/>
                </a:lnTo>
                <a:lnTo>
                  <a:pt x="1475" y="3142"/>
                </a:lnTo>
                <a:lnTo>
                  <a:pt x="1475" y="3142"/>
                </a:lnTo>
                <a:lnTo>
                  <a:pt x="1475" y="3142"/>
                </a:lnTo>
                <a:lnTo>
                  <a:pt x="1473" y="3142"/>
                </a:lnTo>
                <a:lnTo>
                  <a:pt x="1473" y="3142"/>
                </a:lnTo>
                <a:lnTo>
                  <a:pt x="1475" y="3142"/>
                </a:lnTo>
                <a:lnTo>
                  <a:pt x="1473" y="3142"/>
                </a:lnTo>
                <a:lnTo>
                  <a:pt x="1473" y="3143"/>
                </a:lnTo>
                <a:lnTo>
                  <a:pt x="1473" y="3143"/>
                </a:lnTo>
                <a:lnTo>
                  <a:pt x="1472" y="3143"/>
                </a:lnTo>
                <a:lnTo>
                  <a:pt x="1472" y="3143"/>
                </a:lnTo>
                <a:lnTo>
                  <a:pt x="1472" y="3143"/>
                </a:lnTo>
                <a:lnTo>
                  <a:pt x="1472" y="3143"/>
                </a:lnTo>
                <a:lnTo>
                  <a:pt x="1471" y="3143"/>
                </a:lnTo>
                <a:lnTo>
                  <a:pt x="1471" y="3143"/>
                </a:lnTo>
                <a:lnTo>
                  <a:pt x="1471" y="3145"/>
                </a:lnTo>
                <a:lnTo>
                  <a:pt x="1469" y="3145"/>
                </a:lnTo>
                <a:lnTo>
                  <a:pt x="1469" y="3145"/>
                </a:lnTo>
                <a:lnTo>
                  <a:pt x="1469" y="3145"/>
                </a:lnTo>
                <a:lnTo>
                  <a:pt x="1468" y="3145"/>
                </a:lnTo>
                <a:lnTo>
                  <a:pt x="1468" y="3145"/>
                </a:lnTo>
                <a:lnTo>
                  <a:pt x="1468" y="3143"/>
                </a:lnTo>
                <a:lnTo>
                  <a:pt x="1466" y="3143"/>
                </a:lnTo>
                <a:lnTo>
                  <a:pt x="1466" y="3143"/>
                </a:lnTo>
                <a:lnTo>
                  <a:pt x="1466" y="3143"/>
                </a:lnTo>
                <a:lnTo>
                  <a:pt x="1466" y="3142"/>
                </a:lnTo>
                <a:lnTo>
                  <a:pt x="1466" y="3142"/>
                </a:lnTo>
                <a:lnTo>
                  <a:pt x="1466" y="3142"/>
                </a:lnTo>
                <a:lnTo>
                  <a:pt x="1465" y="3141"/>
                </a:lnTo>
                <a:lnTo>
                  <a:pt x="1465" y="3141"/>
                </a:lnTo>
                <a:lnTo>
                  <a:pt x="1465" y="3141"/>
                </a:lnTo>
                <a:lnTo>
                  <a:pt x="1464" y="3141"/>
                </a:lnTo>
                <a:lnTo>
                  <a:pt x="1464" y="3139"/>
                </a:lnTo>
                <a:lnTo>
                  <a:pt x="1464" y="3139"/>
                </a:lnTo>
                <a:lnTo>
                  <a:pt x="1464" y="3139"/>
                </a:lnTo>
                <a:lnTo>
                  <a:pt x="1464" y="3139"/>
                </a:lnTo>
                <a:lnTo>
                  <a:pt x="1462" y="3139"/>
                </a:lnTo>
                <a:lnTo>
                  <a:pt x="1462" y="3139"/>
                </a:lnTo>
                <a:lnTo>
                  <a:pt x="1462" y="3139"/>
                </a:lnTo>
                <a:lnTo>
                  <a:pt x="1461" y="3139"/>
                </a:lnTo>
                <a:lnTo>
                  <a:pt x="1461" y="3138"/>
                </a:lnTo>
                <a:lnTo>
                  <a:pt x="1461" y="3138"/>
                </a:lnTo>
                <a:lnTo>
                  <a:pt x="1461" y="3138"/>
                </a:lnTo>
                <a:lnTo>
                  <a:pt x="1460" y="3136"/>
                </a:lnTo>
                <a:lnTo>
                  <a:pt x="1458" y="3136"/>
                </a:lnTo>
                <a:lnTo>
                  <a:pt x="1458" y="3136"/>
                </a:lnTo>
                <a:lnTo>
                  <a:pt x="1458" y="3136"/>
                </a:lnTo>
                <a:lnTo>
                  <a:pt x="1457" y="3136"/>
                </a:lnTo>
                <a:lnTo>
                  <a:pt x="1457" y="3136"/>
                </a:lnTo>
                <a:lnTo>
                  <a:pt x="1457" y="3136"/>
                </a:lnTo>
                <a:lnTo>
                  <a:pt x="1455" y="3136"/>
                </a:lnTo>
                <a:lnTo>
                  <a:pt x="1455" y="3138"/>
                </a:lnTo>
                <a:lnTo>
                  <a:pt x="1455" y="3136"/>
                </a:lnTo>
                <a:lnTo>
                  <a:pt x="1455" y="3136"/>
                </a:lnTo>
                <a:lnTo>
                  <a:pt x="1455" y="3136"/>
                </a:lnTo>
                <a:lnTo>
                  <a:pt x="1455" y="3138"/>
                </a:lnTo>
                <a:lnTo>
                  <a:pt x="1455" y="3138"/>
                </a:lnTo>
                <a:lnTo>
                  <a:pt x="1455" y="3136"/>
                </a:lnTo>
                <a:lnTo>
                  <a:pt x="1454" y="3138"/>
                </a:lnTo>
                <a:lnTo>
                  <a:pt x="1454" y="3138"/>
                </a:lnTo>
                <a:lnTo>
                  <a:pt x="1454" y="3138"/>
                </a:lnTo>
                <a:lnTo>
                  <a:pt x="1454" y="3139"/>
                </a:lnTo>
                <a:lnTo>
                  <a:pt x="1453" y="3139"/>
                </a:lnTo>
                <a:lnTo>
                  <a:pt x="1453" y="3139"/>
                </a:lnTo>
                <a:lnTo>
                  <a:pt x="1453" y="3139"/>
                </a:lnTo>
                <a:lnTo>
                  <a:pt x="1451" y="3138"/>
                </a:lnTo>
                <a:lnTo>
                  <a:pt x="1447" y="3138"/>
                </a:lnTo>
                <a:lnTo>
                  <a:pt x="1447" y="3138"/>
                </a:lnTo>
                <a:lnTo>
                  <a:pt x="1446" y="3139"/>
                </a:lnTo>
                <a:lnTo>
                  <a:pt x="1445" y="3139"/>
                </a:lnTo>
                <a:lnTo>
                  <a:pt x="1445" y="3139"/>
                </a:lnTo>
                <a:lnTo>
                  <a:pt x="1443" y="3139"/>
                </a:lnTo>
                <a:lnTo>
                  <a:pt x="1438" y="3139"/>
                </a:lnTo>
                <a:lnTo>
                  <a:pt x="1434" y="3139"/>
                </a:lnTo>
                <a:lnTo>
                  <a:pt x="1431" y="3139"/>
                </a:lnTo>
                <a:lnTo>
                  <a:pt x="1429" y="3139"/>
                </a:lnTo>
                <a:lnTo>
                  <a:pt x="1428" y="3139"/>
                </a:lnTo>
                <a:lnTo>
                  <a:pt x="1427" y="3139"/>
                </a:lnTo>
                <a:lnTo>
                  <a:pt x="1424" y="3141"/>
                </a:lnTo>
                <a:lnTo>
                  <a:pt x="1420" y="3141"/>
                </a:lnTo>
                <a:lnTo>
                  <a:pt x="1416" y="3141"/>
                </a:lnTo>
                <a:lnTo>
                  <a:pt x="1414" y="3138"/>
                </a:lnTo>
                <a:lnTo>
                  <a:pt x="1414" y="3132"/>
                </a:lnTo>
                <a:lnTo>
                  <a:pt x="1413" y="3128"/>
                </a:lnTo>
                <a:lnTo>
                  <a:pt x="1412" y="3123"/>
                </a:lnTo>
                <a:lnTo>
                  <a:pt x="1412" y="3117"/>
                </a:lnTo>
                <a:lnTo>
                  <a:pt x="1410" y="3112"/>
                </a:lnTo>
                <a:lnTo>
                  <a:pt x="1409" y="3106"/>
                </a:lnTo>
                <a:lnTo>
                  <a:pt x="1409" y="3102"/>
                </a:lnTo>
                <a:lnTo>
                  <a:pt x="1408" y="3097"/>
                </a:lnTo>
                <a:lnTo>
                  <a:pt x="1408" y="3091"/>
                </a:lnTo>
                <a:lnTo>
                  <a:pt x="1406" y="3090"/>
                </a:lnTo>
                <a:lnTo>
                  <a:pt x="1401" y="3087"/>
                </a:lnTo>
                <a:lnTo>
                  <a:pt x="1398" y="3084"/>
                </a:lnTo>
                <a:lnTo>
                  <a:pt x="1395" y="3082"/>
                </a:lnTo>
                <a:lnTo>
                  <a:pt x="1390" y="3079"/>
                </a:lnTo>
                <a:lnTo>
                  <a:pt x="1384" y="3073"/>
                </a:lnTo>
                <a:lnTo>
                  <a:pt x="1382" y="3072"/>
                </a:lnTo>
                <a:lnTo>
                  <a:pt x="1379" y="3071"/>
                </a:lnTo>
                <a:lnTo>
                  <a:pt x="1375" y="3068"/>
                </a:lnTo>
                <a:lnTo>
                  <a:pt x="1371" y="3065"/>
                </a:lnTo>
                <a:lnTo>
                  <a:pt x="1369" y="3065"/>
                </a:lnTo>
                <a:lnTo>
                  <a:pt x="1365" y="3061"/>
                </a:lnTo>
                <a:lnTo>
                  <a:pt x="1360" y="3058"/>
                </a:lnTo>
                <a:lnTo>
                  <a:pt x="1354" y="3056"/>
                </a:lnTo>
                <a:lnTo>
                  <a:pt x="1349" y="3052"/>
                </a:lnTo>
                <a:lnTo>
                  <a:pt x="1343" y="3049"/>
                </a:lnTo>
                <a:lnTo>
                  <a:pt x="1341" y="3048"/>
                </a:lnTo>
                <a:lnTo>
                  <a:pt x="1338" y="3046"/>
                </a:lnTo>
                <a:lnTo>
                  <a:pt x="1332" y="3045"/>
                </a:lnTo>
                <a:lnTo>
                  <a:pt x="1327" y="3043"/>
                </a:lnTo>
                <a:lnTo>
                  <a:pt x="1321" y="3041"/>
                </a:lnTo>
                <a:lnTo>
                  <a:pt x="1317" y="3038"/>
                </a:lnTo>
                <a:lnTo>
                  <a:pt x="1313" y="3037"/>
                </a:lnTo>
                <a:lnTo>
                  <a:pt x="1312" y="3037"/>
                </a:lnTo>
                <a:lnTo>
                  <a:pt x="1308" y="3034"/>
                </a:lnTo>
                <a:lnTo>
                  <a:pt x="1306" y="3032"/>
                </a:lnTo>
                <a:lnTo>
                  <a:pt x="1302" y="3031"/>
                </a:lnTo>
                <a:lnTo>
                  <a:pt x="1298" y="3028"/>
                </a:lnTo>
                <a:lnTo>
                  <a:pt x="1293" y="3026"/>
                </a:lnTo>
                <a:lnTo>
                  <a:pt x="1287" y="3023"/>
                </a:lnTo>
                <a:lnTo>
                  <a:pt x="1286" y="3022"/>
                </a:lnTo>
                <a:lnTo>
                  <a:pt x="1282" y="3019"/>
                </a:lnTo>
                <a:lnTo>
                  <a:pt x="1280" y="3019"/>
                </a:lnTo>
                <a:lnTo>
                  <a:pt x="1276" y="3016"/>
                </a:lnTo>
                <a:lnTo>
                  <a:pt x="1271" y="3013"/>
                </a:lnTo>
                <a:lnTo>
                  <a:pt x="1267" y="3011"/>
                </a:lnTo>
                <a:lnTo>
                  <a:pt x="1261" y="3008"/>
                </a:lnTo>
                <a:lnTo>
                  <a:pt x="1256" y="3005"/>
                </a:lnTo>
                <a:lnTo>
                  <a:pt x="1250" y="3002"/>
                </a:lnTo>
                <a:lnTo>
                  <a:pt x="1245" y="3000"/>
                </a:lnTo>
                <a:lnTo>
                  <a:pt x="1239" y="2997"/>
                </a:lnTo>
                <a:lnTo>
                  <a:pt x="1234" y="2993"/>
                </a:lnTo>
                <a:lnTo>
                  <a:pt x="1234" y="2993"/>
                </a:lnTo>
                <a:lnTo>
                  <a:pt x="1228" y="2990"/>
                </a:lnTo>
                <a:lnTo>
                  <a:pt x="1224" y="2987"/>
                </a:lnTo>
                <a:lnTo>
                  <a:pt x="1219" y="2985"/>
                </a:lnTo>
                <a:lnTo>
                  <a:pt x="1213" y="2982"/>
                </a:lnTo>
                <a:lnTo>
                  <a:pt x="1208" y="2979"/>
                </a:lnTo>
                <a:lnTo>
                  <a:pt x="1202" y="2976"/>
                </a:lnTo>
                <a:lnTo>
                  <a:pt x="1197" y="2972"/>
                </a:lnTo>
                <a:lnTo>
                  <a:pt x="1193" y="2970"/>
                </a:lnTo>
                <a:lnTo>
                  <a:pt x="1187" y="2967"/>
                </a:lnTo>
                <a:lnTo>
                  <a:pt x="1182" y="2964"/>
                </a:lnTo>
                <a:lnTo>
                  <a:pt x="1176" y="2961"/>
                </a:lnTo>
                <a:lnTo>
                  <a:pt x="1171" y="2959"/>
                </a:lnTo>
                <a:lnTo>
                  <a:pt x="1165" y="2956"/>
                </a:lnTo>
                <a:lnTo>
                  <a:pt x="1164" y="2954"/>
                </a:lnTo>
                <a:lnTo>
                  <a:pt x="1160" y="2953"/>
                </a:lnTo>
                <a:lnTo>
                  <a:pt x="1154" y="2949"/>
                </a:lnTo>
                <a:lnTo>
                  <a:pt x="1150" y="2946"/>
                </a:lnTo>
                <a:lnTo>
                  <a:pt x="1149" y="2946"/>
                </a:lnTo>
                <a:lnTo>
                  <a:pt x="1145" y="2944"/>
                </a:lnTo>
                <a:lnTo>
                  <a:pt x="1139" y="2941"/>
                </a:lnTo>
                <a:lnTo>
                  <a:pt x="1134" y="2938"/>
                </a:lnTo>
                <a:lnTo>
                  <a:pt x="1130" y="2935"/>
                </a:lnTo>
                <a:lnTo>
                  <a:pt x="1124" y="2931"/>
                </a:lnTo>
                <a:lnTo>
                  <a:pt x="1082" y="2909"/>
                </a:lnTo>
                <a:lnTo>
                  <a:pt x="1076" y="2905"/>
                </a:lnTo>
                <a:lnTo>
                  <a:pt x="1071" y="2902"/>
                </a:lnTo>
                <a:lnTo>
                  <a:pt x="1066" y="2900"/>
                </a:lnTo>
                <a:lnTo>
                  <a:pt x="1064" y="2900"/>
                </a:lnTo>
                <a:lnTo>
                  <a:pt x="1060" y="2897"/>
                </a:lnTo>
                <a:lnTo>
                  <a:pt x="1056" y="2894"/>
                </a:lnTo>
                <a:lnTo>
                  <a:pt x="1050" y="2892"/>
                </a:lnTo>
                <a:lnTo>
                  <a:pt x="1045" y="2889"/>
                </a:lnTo>
                <a:lnTo>
                  <a:pt x="1040" y="2885"/>
                </a:lnTo>
                <a:lnTo>
                  <a:pt x="1034" y="2882"/>
                </a:lnTo>
                <a:lnTo>
                  <a:pt x="1031" y="2881"/>
                </a:lnTo>
                <a:lnTo>
                  <a:pt x="1029" y="2879"/>
                </a:lnTo>
                <a:lnTo>
                  <a:pt x="1023" y="2877"/>
                </a:lnTo>
                <a:lnTo>
                  <a:pt x="1018" y="2874"/>
                </a:lnTo>
                <a:lnTo>
                  <a:pt x="1012" y="2871"/>
                </a:lnTo>
                <a:lnTo>
                  <a:pt x="1008" y="2868"/>
                </a:lnTo>
                <a:lnTo>
                  <a:pt x="1003" y="2866"/>
                </a:lnTo>
                <a:lnTo>
                  <a:pt x="997" y="2863"/>
                </a:lnTo>
                <a:lnTo>
                  <a:pt x="992" y="2859"/>
                </a:lnTo>
                <a:lnTo>
                  <a:pt x="986" y="2856"/>
                </a:lnTo>
                <a:lnTo>
                  <a:pt x="981" y="2853"/>
                </a:lnTo>
                <a:lnTo>
                  <a:pt x="977" y="2851"/>
                </a:lnTo>
                <a:lnTo>
                  <a:pt x="971" y="2848"/>
                </a:lnTo>
                <a:lnTo>
                  <a:pt x="966" y="2844"/>
                </a:lnTo>
                <a:lnTo>
                  <a:pt x="960" y="2842"/>
                </a:lnTo>
                <a:lnTo>
                  <a:pt x="957" y="2841"/>
                </a:lnTo>
                <a:lnTo>
                  <a:pt x="955" y="2838"/>
                </a:lnTo>
                <a:lnTo>
                  <a:pt x="949" y="2835"/>
                </a:lnTo>
                <a:lnTo>
                  <a:pt x="944" y="2833"/>
                </a:lnTo>
                <a:lnTo>
                  <a:pt x="938" y="2830"/>
                </a:lnTo>
                <a:lnTo>
                  <a:pt x="934" y="2827"/>
                </a:lnTo>
                <a:lnTo>
                  <a:pt x="929" y="2825"/>
                </a:lnTo>
                <a:lnTo>
                  <a:pt x="923" y="2822"/>
                </a:lnTo>
                <a:lnTo>
                  <a:pt x="918" y="2819"/>
                </a:lnTo>
                <a:lnTo>
                  <a:pt x="912" y="2815"/>
                </a:lnTo>
                <a:lnTo>
                  <a:pt x="907" y="2812"/>
                </a:lnTo>
                <a:lnTo>
                  <a:pt x="903" y="2809"/>
                </a:lnTo>
                <a:lnTo>
                  <a:pt x="897" y="2807"/>
                </a:lnTo>
                <a:lnTo>
                  <a:pt x="892" y="2804"/>
                </a:lnTo>
                <a:lnTo>
                  <a:pt x="884" y="2799"/>
                </a:lnTo>
                <a:lnTo>
                  <a:pt x="879" y="2796"/>
                </a:lnTo>
                <a:lnTo>
                  <a:pt x="879" y="2796"/>
                </a:lnTo>
                <a:lnTo>
                  <a:pt x="877" y="2794"/>
                </a:lnTo>
                <a:lnTo>
                  <a:pt x="874" y="2792"/>
                </a:lnTo>
                <a:lnTo>
                  <a:pt x="871" y="2792"/>
                </a:lnTo>
                <a:lnTo>
                  <a:pt x="868" y="2789"/>
                </a:lnTo>
                <a:lnTo>
                  <a:pt x="866" y="2789"/>
                </a:lnTo>
                <a:lnTo>
                  <a:pt x="863" y="2786"/>
                </a:lnTo>
                <a:lnTo>
                  <a:pt x="860" y="2785"/>
                </a:lnTo>
                <a:lnTo>
                  <a:pt x="858" y="2783"/>
                </a:lnTo>
                <a:lnTo>
                  <a:pt x="855" y="2782"/>
                </a:lnTo>
                <a:lnTo>
                  <a:pt x="852" y="2781"/>
                </a:lnTo>
                <a:lnTo>
                  <a:pt x="849" y="2779"/>
                </a:lnTo>
                <a:lnTo>
                  <a:pt x="847" y="2778"/>
                </a:lnTo>
                <a:lnTo>
                  <a:pt x="844" y="2777"/>
                </a:lnTo>
                <a:lnTo>
                  <a:pt x="841" y="2775"/>
                </a:lnTo>
                <a:lnTo>
                  <a:pt x="838" y="2773"/>
                </a:lnTo>
                <a:lnTo>
                  <a:pt x="836" y="2771"/>
                </a:lnTo>
                <a:lnTo>
                  <a:pt x="834" y="2770"/>
                </a:lnTo>
                <a:lnTo>
                  <a:pt x="832" y="2768"/>
                </a:lnTo>
                <a:lnTo>
                  <a:pt x="829" y="2767"/>
                </a:lnTo>
                <a:lnTo>
                  <a:pt x="826" y="2766"/>
                </a:lnTo>
                <a:lnTo>
                  <a:pt x="823" y="2764"/>
                </a:lnTo>
                <a:lnTo>
                  <a:pt x="821" y="2763"/>
                </a:lnTo>
                <a:lnTo>
                  <a:pt x="818" y="2762"/>
                </a:lnTo>
                <a:lnTo>
                  <a:pt x="815" y="2760"/>
                </a:lnTo>
                <a:lnTo>
                  <a:pt x="812" y="2759"/>
                </a:lnTo>
                <a:lnTo>
                  <a:pt x="810" y="2757"/>
                </a:lnTo>
                <a:lnTo>
                  <a:pt x="807" y="2756"/>
                </a:lnTo>
                <a:lnTo>
                  <a:pt x="804" y="2753"/>
                </a:lnTo>
                <a:lnTo>
                  <a:pt x="801" y="2752"/>
                </a:lnTo>
                <a:lnTo>
                  <a:pt x="799" y="2751"/>
                </a:lnTo>
                <a:lnTo>
                  <a:pt x="796" y="2749"/>
                </a:lnTo>
                <a:lnTo>
                  <a:pt x="793" y="2748"/>
                </a:lnTo>
                <a:lnTo>
                  <a:pt x="792" y="2748"/>
                </a:lnTo>
                <a:lnTo>
                  <a:pt x="790" y="2747"/>
                </a:lnTo>
                <a:lnTo>
                  <a:pt x="788" y="2745"/>
                </a:lnTo>
                <a:lnTo>
                  <a:pt x="788" y="2745"/>
                </a:lnTo>
                <a:lnTo>
                  <a:pt x="785" y="2744"/>
                </a:lnTo>
                <a:lnTo>
                  <a:pt x="782" y="2742"/>
                </a:lnTo>
                <a:lnTo>
                  <a:pt x="780" y="2741"/>
                </a:lnTo>
                <a:lnTo>
                  <a:pt x="780" y="2740"/>
                </a:lnTo>
                <a:lnTo>
                  <a:pt x="777" y="2740"/>
                </a:lnTo>
                <a:lnTo>
                  <a:pt x="774" y="2738"/>
                </a:lnTo>
                <a:lnTo>
                  <a:pt x="773" y="2737"/>
                </a:lnTo>
                <a:lnTo>
                  <a:pt x="771" y="2737"/>
                </a:lnTo>
                <a:lnTo>
                  <a:pt x="769" y="2734"/>
                </a:lnTo>
                <a:lnTo>
                  <a:pt x="767" y="2733"/>
                </a:lnTo>
                <a:lnTo>
                  <a:pt x="766" y="2733"/>
                </a:lnTo>
                <a:lnTo>
                  <a:pt x="767" y="2726"/>
                </a:lnTo>
                <a:lnTo>
                  <a:pt x="767" y="2723"/>
                </a:lnTo>
                <a:lnTo>
                  <a:pt x="767" y="2722"/>
                </a:lnTo>
                <a:lnTo>
                  <a:pt x="777" y="2722"/>
                </a:lnTo>
                <a:lnTo>
                  <a:pt x="777" y="2711"/>
                </a:lnTo>
                <a:lnTo>
                  <a:pt x="777" y="2707"/>
                </a:lnTo>
                <a:lnTo>
                  <a:pt x="777" y="2706"/>
                </a:lnTo>
                <a:lnTo>
                  <a:pt x="777" y="2706"/>
                </a:lnTo>
                <a:lnTo>
                  <a:pt x="775" y="2706"/>
                </a:lnTo>
                <a:lnTo>
                  <a:pt x="775" y="2704"/>
                </a:lnTo>
                <a:lnTo>
                  <a:pt x="775" y="2704"/>
                </a:lnTo>
                <a:lnTo>
                  <a:pt x="775" y="2704"/>
                </a:lnTo>
                <a:lnTo>
                  <a:pt x="775" y="2701"/>
                </a:lnTo>
                <a:lnTo>
                  <a:pt x="775" y="2701"/>
                </a:lnTo>
                <a:lnTo>
                  <a:pt x="775" y="2701"/>
                </a:lnTo>
                <a:lnTo>
                  <a:pt x="775" y="2700"/>
                </a:lnTo>
                <a:lnTo>
                  <a:pt x="777" y="2700"/>
                </a:lnTo>
                <a:lnTo>
                  <a:pt x="777" y="2700"/>
                </a:lnTo>
                <a:lnTo>
                  <a:pt x="777" y="2699"/>
                </a:lnTo>
                <a:lnTo>
                  <a:pt x="777" y="2699"/>
                </a:lnTo>
                <a:lnTo>
                  <a:pt x="777" y="2700"/>
                </a:lnTo>
                <a:lnTo>
                  <a:pt x="778" y="2700"/>
                </a:lnTo>
                <a:lnTo>
                  <a:pt x="777" y="2699"/>
                </a:lnTo>
                <a:lnTo>
                  <a:pt x="777" y="2699"/>
                </a:lnTo>
                <a:lnTo>
                  <a:pt x="778" y="2697"/>
                </a:lnTo>
                <a:lnTo>
                  <a:pt x="778" y="2697"/>
                </a:lnTo>
                <a:lnTo>
                  <a:pt x="778" y="2696"/>
                </a:lnTo>
                <a:lnTo>
                  <a:pt x="778" y="2695"/>
                </a:lnTo>
                <a:lnTo>
                  <a:pt x="778" y="2695"/>
                </a:lnTo>
                <a:lnTo>
                  <a:pt x="778" y="2696"/>
                </a:lnTo>
                <a:lnTo>
                  <a:pt x="780" y="2696"/>
                </a:lnTo>
                <a:lnTo>
                  <a:pt x="780" y="2693"/>
                </a:lnTo>
                <a:lnTo>
                  <a:pt x="781" y="2693"/>
                </a:lnTo>
                <a:lnTo>
                  <a:pt x="781" y="2692"/>
                </a:lnTo>
                <a:lnTo>
                  <a:pt x="781" y="2692"/>
                </a:lnTo>
                <a:lnTo>
                  <a:pt x="781" y="2692"/>
                </a:lnTo>
                <a:lnTo>
                  <a:pt x="780" y="2692"/>
                </a:lnTo>
                <a:lnTo>
                  <a:pt x="780" y="2690"/>
                </a:lnTo>
                <a:lnTo>
                  <a:pt x="780" y="2690"/>
                </a:lnTo>
                <a:lnTo>
                  <a:pt x="780" y="2690"/>
                </a:lnTo>
                <a:lnTo>
                  <a:pt x="780" y="2690"/>
                </a:lnTo>
                <a:lnTo>
                  <a:pt x="780" y="2690"/>
                </a:lnTo>
                <a:lnTo>
                  <a:pt x="781" y="2690"/>
                </a:lnTo>
                <a:lnTo>
                  <a:pt x="781" y="2690"/>
                </a:lnTo>
                <a:lnTo>
                  <a:pt x="781" y="2689"/>
                </a:lnTo>
                <a:lnTo>
                  <a:pt x="781" y="2688"/>
                </a:lnTo>
                <a:lnTo>
                  <a:pt x="781" y="2688"/>
                </a:lnTo>
                <a:lnTo>
                  <a:pt x="781" y="2688"/>
                </a:lnTo>
                <a:lnTo>
                  <a:pt x="781" y="2686"/>
                </a:lnTo>
                <a:lnTo>
                  <a:pt x="781" y="2686"/>
                </a:lnTo>
                <a:lnTo>
                  <a:pt x="781" y="2685"/>
                </a:lnTo>
                <a:lnTo>
                  <a:pt x="781" y="2684"/>
                </a:lnTo>
                <a:lnTo>
                  <a:pt x="781" y="2684"/>
                </a:lnTo>
                <a:lnTo>
                  <a:pt x="782" y="2682"/>
                </a:lnTo>
                <a:lnTo>
                  <a:pt x="782" y="2682"/>
                </a:lnTo>
                <a:lnTo>
                  <a:pt x="782" y="2682"/>
                </a:lnTo>
                <a:lnTo>
                  <a:pt x="782" y="2682"/>
                </a:lnTo>
                <a:lnTo>
                  <a:pt x="782" y="2681"/>
                </a:lnTo>
                <a:lnTo>
                  <a:pt x="782" y="2681"/>
                </a:lnTo>
                <a:lnTo>
                  <a:pt x="782" y="2680"/>
                </a:lnTo>
                <a:lnTo>
                  <a:pt x="782" y="2680"/>
                </a:lnTo>
                <a:lnTo>
                  <a:pt x="781" y="2680"/>
                </a:lnTo>
                <a:lnTo>
                  <a:pt x="781" y="2680"/>
                </a:lnTo>
                <a:lnTo>
                  <a:pt x="781" y="2678"/>
                </a:lnTo>
                <a:lnTo>
                  <a:pt x="782" y="2678"/>
                </a:lnTo>
                <a:lnTo>
                  <a:pt x="782" y="2678"/>
                </a:lnTo>
                <a:lnTo>
                  <a:pt x="782" y="2677"/>
                </a:lnTo>
                <a:lnTo>
                  <a:pt x="782" y="2677"/>
                </a:lnTo>
                <a:lnTo>
                  <a:pt x="782" y="2677"/>
                </a:lnTo>
                <a:lnTo>
                  <a:pt x="782" y="2675"/>
                </a:lnTo>
                <a:lnTo>
                  <a:pt x="782" y="2674"/>
                </a:lnTo>
                <a:lnTo>
                  <a:pt x="782" y="2674"/>
                </a:lnTo>
                <a:lnTo>
                  <a:pt x="782" y="2674"/>
                </a:lnTo>
                <a:lnTo>
                  <a:pt x="782" y="2674"/>
                </a:lnTo>
                <a:lnTo>
                  <a:pt x="782" y="2673"/>
                </a:lnTo>
                <a:lnTo>
                  <a:pt x="782" y="2673"/>
                </a:lnTo>
                <a:lnTo>
                  <a:pt x="782" y="2671"/>
                </a:lnTo>
                <a:lnTo>
                  <a:pt x="782" y="2671"/>
                </a:lnTo>
                <a:lnTo>
                  <a:pt x="782" y="2671"/>
                </a:lnTo>
                <a:lnTo>
                  <a:pt x="781" y="2671"/>
                </a:lnTo>
                <a:lnTo>
                  <a:pt x="781" y="2670"/>
                </a:lnTo>
                <a:lnTo>
                  <a:pt x="782" y="2670"/>
                </a:lnTo>
                <a:lnTo>
                  <a:pt x="782" y="2670"/>
                </a:lnTo>
                <a:lnTo>
                  <a:pt x="782" y="2669"/>
                </a:lnTo>
                <a:lnTo>
                  <a:pt x="782" y="2667"/>
                </a:lnTo>
                <a:lnTo>
                  <a:pt x="784" y="2667"/>
                </a:lnTo>
                <a:lnTo>
                  <a:pt x="784" y="2667"/>
                </a:lnTo>
                <a:lnTo>
                  <a:pt x="784" y="2666"/>
                </a:lnTo>
                <a:lnTo>
                  <a:pt x="784" y="2666"/>
                </a:lnTo>
                <a:lnTo>
                  <a:pt x="782" y="2666"/>
                </a:lnTo>
                <a:lnTo>
                  <a:pt x="782" y="2664"/>
                </a:lnTo>
                <a:lnTo>
                  <a:pt x="782" y="2663"/>
                </a:lnTo>
                <a:lnTo>
                  <a:pt x="782" y="2663"/>
                </a:lnTo>
                <a:lnTo>
                  <a:pt x="782" y="2663"/>
                </a:lnTo>
                <a:lnTo>
                  <a:pt x="781" y="2663"/>
                </a:lnTo>
                <a:lnTo>
                  <a:pt x="781" y="2663"/>
                </a:lnTo>
                <a:lnTo>
                  <a:pt x="781" y="2662"/>
                </a:lnTo>
                <a:lnTo>
                  <a:pt x="781" y="2662"/>
                </a:lnTo>
                <a:lnTo>
                  <a:pt x="781" y="2660"/>
                </a:lnTo>
                <a:lnTo>
                  <a:pt x="781" y="2659"/>
                </a:lnTo>
                <a:lnTo>
                  <a:pt x="781" y="2659"/>
                </a:lnTo>
                <a:lnTo>
                  <a:pt x="780" y="2659"/>
                </a:lnTo>
                <a:lnTo>
                  <a:pt x="780" y="2659"/>
                </a:lnTo>
                <a:lnTo>
                  <a:pt x="780" y="2658"/>
                </a:lnTo>
                <a:lnTo>
                  <a:pt x="780" y="2658"/>
                </a:lnTo>
                <a:lnTo>
                  <a:pt x="780" y="2658"/>
                </a:lnTo>
                <a:lnTo>
                  <a:pt x="780" y="2658"/>
                </a:lnTo>
                <a:lnTo>
                  <a:pt x="780" y="2658"/>
                </a:lnTo>
                <a:lnTo>
                  <a:pt x="781" y="2656"/>
                </a:lnTo>
                <a:lnTo>
                  <a:pt x="781" y="2656"/>
                </a:lnTo>
                <a:lnTo>
                  <a:pt x="782" y="2656"/>
                </a:lnTo>
                <a:lnTo>
                  <a:pt x="782" y="2656"/>
                </a:lnTo>
                <a:lnTo>
                  <a:pt x="782" y="2656"/>
                </a:lnTo>
                <a:lnTo>
                  <a:pt x="782" y="2656"/>
                </a:lnTo>
                <a:lnTo>
                  <a:pt x="784" y="2656"/>
                </a:lnTo>
                <a:lnTo>
                  <a:pt x="784" y="2655"/>
                </a:lnTo>
                <a:lnTo>
                  <a:pt x="784" y="2654"/>
                </a:lnTo>
                <a:lnTo>
                  <a:pt x="784" y="2654"/>
                </a:lnTo>
                <a:lnTo>
                  <a:pt x="782" y="2655"/>
                </a:lnTo>
                <a:lnTo>
                  <a:pt x="782" y="2655"/>
                </a:lnTo>
                <a:lnTo>
                  <a:pt x="782" y="2654"/>
                </a:lnTo>
                <a:lnTo>
                  <a:pt x="781" y="2654"/>
                </a:lnTo>
                <a:lnTo>
                  <a:pt x="781" y="2654"/>
                </a:lnTo>
                <a:lnTo>
                  <a:pt x="780" y="2654"/>
                </a:lnTo>
                <a:lnTo>
                  <a:pt x="780" y="2652"/>
                </a:lnTo>
                <a:lnTo>
                  <a:pt x="780" y="2652"/>
                </a:lnTo>
                <a:lnTo>
                  <a:pt x="780" y="2652"/>
                </a:lnTo>
                <a:lnTo>
                  <a:pt x="780" y="2652"/>
                </a:lnTo>
                <a:lnTo>
                  <a:pt x="780" y="2651"/>
                </a:lnTo>
                <a:lnTo>
                  <a:pt x="780" y="2651"/>
                </a:lnTo>
                <a:lnTo>
                  <a:pt x="778" y="2651"/>
                </a:lnTo>
                <a:lnTo>
                  <a:pt x="778" y="2649"/>
                </a:lnTo>
                <a:lnTo>
                  <a:pt x="778" y="2649"/>
                </a:lnTo>
                <a:lnTo>
                  <a:pt x="778" y="2649"/>
                </a:lnTo>
                <a:lnTo>
                  <a:pt x="777" y="2649"/>
                </a:lnTo>
                <a:lnTo>
                  <a:pt x="777" y="2648"/>
                </a:lnTo>
                <a:lnTo>
                  <a:pt x="777" y="2648"/>
                </a:lnTo>
                <a:lnTo>
                  <a:pt x="777" y="2648"/>
                </a:lnTo>
                <a:lnTo>
                  <a:pt x="778" y="2648"/>
                </a:lnTo>
                <a:lnTo>
                  <a:pt x="778" y="2647"/>
                </a:lnTo>
                <a:lnTo>
                  <a:pt x="778" y="2647"/>
                </a:lnTo>
                <a:lnTo>
                  <a:pt x="778" y="2647"/>
                </a:lnTo>
                <a:lnTo>
                  <a:pt x="780" y="2647"/>
                </a:lnTo>
                <a:lnTo>
                  <a:pt x="780" y="2647"/>
                </a:lnTo>
                <a:lnTo>
                  <a:pt x="780" y="2647"/>
                </a:lnTo>
                <a:lnTo>
                  <a:pt x="780" y="2648"/>
                </a:lnTo>
                <a:lnTo>
                  <a:pt x="780" y="2648"/>
                </a:lnTo>
                <a:lnTo>
                  <a:pt x="780" y="2648"/>
                </a:lnTo>
                <a:lnTo>
                  <a:pt x="781" y="2648"/>
                </a:lnTo>
                <a:lnTo>
                  <a:pt x="781" y="2648"/>
                </a:lnTo>
                <a:lnTo>
                  <a:pt x="781" y="2647"/>
                </a:lnTo>
                <a:lnTo>
                  <a:pt x="781" y="2647"/>
                </a:lnTo>
                <a:lnTo>
                  <a:pt x="781" y="2647"/>
                </a:lnTo>
                <a:lnTo>
                  <a:pt x="781" y="2645"/>
                </a:lnTo>
                <a:lnTo>
                  <a:pt x="781" y="2645"/>
                </a:lnTo>
                <a:lnTo>
                  <a:pt x="781" y="2644"/>
                </a:lnTo>
                <a:lnTo>
                  <a:pt x="781" y="2644"/>
                </a:lnTo>
                <a:lnTo>
                  <a:pt x="781" y="2644"/>
                </a:lnTo>
                <a:lnTo>
                  <a:pt x="781" y="2644"/>
                </a:lnTo>
                <a:lnTo>
                  <a:pt x="782" y="2644"/>
                </a:lnTo>
                <a:lnTo>
                  <a:pt x="782" y="2644"/>
                </a:lnTo>
                <a:lnTo>
                  <a:pt x="784" y="2644"/>
                </a:lnTo>
                <a:lnTo>
                  <a:pt x="784" y="2644"/>
                </a:lnTo>
                <a:lnTo>
                  <a:pt x="785" y="2644"/>
                </a:lnTo>
                <a:lnTo>
                  <a:pt x="785" y="2644"/>
                </a:lnTo>
                <a:lnTo>
                  <a:pt x="785" y="2644"/>
                </a:lnTo>
                <a:lnTo>
                  <a:pt x="785" y="2643"/>
                </a:lnTo>
                <a:lnTo>
                  <a:pt x="785" y="2643"/>
                </a:lnTo>
                <a:lnTo>
                  <a:pt x="785" y="2641"/>
                </a:lnTo>
                <a:lnTo>
                  <a:pt x="786" y="2641"/>
                </a:lnTo>
                <a:lnTo>
                  <a:pt x="786" y="2641"/>
                </a:lnTo>
                <a:lnTo>
                  <a:pt x="786" y="2640"/>
                </a:lnTo>
                <a:lnTo>
                  <a:pt x="786" y="2640"/>
                </a:lnTo>
                <a:lnTo>
                  <a:pt x="785" y="2640"/>
                </a:lnTo>
                <a:lnTo>
                  <a:pt x="785" y="2638"/>
                </a:lnTo>
                <a:lnTo>
                  <a:pt x="785" y="2638"/>
                </a:lnTo>
                <a:lnTo>
                  <a:pt x="785" y="2638"/>
                </a:lnTo>
                <a:lnTo>
                  <a:pt x="785" y="2637"/>
                </a:lnTo>
                <a:lnTo>
                  <a:pt x="785" y="2637"/>
                </a:lnTo>
                <a:lnTo>
                  <a:pt x="785" y="2636"/>
                </a:lnTo>
                <a:lnTo>
                  <a:pt x="786" y="2636"/>
                </a:lnTo>
                <a:lnTo>
                  <a:pt x="786" y="2636"/>
                </a:lnTo>
                <a:lnTo>
                  <a:pt x="786" y="2636"/>
                </a:lnTo>
                <a:lnTo>
                  <a:pt x="786" y="2634"/>
                </a:lnTo>
                <a:lnTo>
                  <a:pt x="785" y="2634"/>
                </a:lnTo>
                <a:lnTo>
                  <a:pt x="785" y="2633"/>
                </a:lnTo>
                <a:lnTo>
                  <a:pt x="785" y="2633"/>
                </a:lnTo>
                <a:lnTo>
                  <a:pt x="785" y="2633"/>
                </a:lnTo>
                <a:lnTo>
                  <a:pt x="785" y="2632"/>
                </a:lnTo>
                <a:lnTo>
                  <a:pt x="785" y="2630"/>
                </a:lnTo>
                <a:lnTo>
                  <a:pt x="785" y="2630"/>
                </a:lnTo>
                <a:lnTo>
                  <a:pt x="786" y="2630"/>
                </a:lnTo>
                <a:lnTo>
                  <a:pt x="785" y="2629"/>
                </a:lnTo>
                <a:lnTo>
                  <a:pt x="786" y="2629"/>
                </a:lnTo>
                <a:lnTo>
                  <a:pt x="785" y="2629"/>
                </a:lnTo>
                <a:lnTo>
                  <a:pt x="785" y="2629"/>
                </a:lnTo>
                <a:lnTo>
                  <a:pt x="785" y="2629"/>
                </a:lnTo>
                <a:lnTo>
                  <a:pt x="785" y="2629"/>
                </a:lnTo>
                <a:lnTo>
                  <a:pt x="784" y="2628"/>
                </a:lnTo>
                <a:lnTo>
                  <a:pt x="784" y="2628"/>
                </a:lnTo>
                <a:lnTo>
                  <a:pt x="784" y="2628"/>
                </a:lnTo>
                <a:lnTo>
                  <a:pt x="784" y="2626"/>
                </a:lnTo>
                <a:lnTo>
                  <a:pt x="782" y="2626"/>
                </a:lnTo>
                <a:lnTo>
                  <a:pt x="784" y="2626"/>
                </a:lnTo>
                <a:lnTo>
                  <a:pt x="784" y="2625"/>
                </a:lnTo>
                <a:lnTo>
                  <a:pt x="784" y="2625"/>
                </a:lnTo>
                <a:lnTo>
                  <a:pt x="784" y="2625"/>
                </a:lnTo>
                <a:lnTo>
                  <a:pt x="784" y="2625"/>
                </a:lnTo>
                <a:lnTo>
                  <a:pt x="782" y="2625"/>
                </a:lnTo>
                <a:lnTo>
                  <a:pt x="782" y="2625"/>
                </a:lnTo>
                <a:lnTo>
                  <a:pt x="782" y="2623"/>
                </a:lnTo>
                <a:lnTo>
                  <a:pt x="782" y="2623"/>
                </a:lnTo>
                <a:lnTo>
                  <a:pt x="782" y="2623"/>
                </a:lnTo>
                <a:lnTo>
                  <a:pt x="782" y="2623"/>
                </a:lnTo>
                <a:lnTo>
                  <a:pt x="782" y="2622"/>
                </a:lnTo>
                <a:lnTo>
                  <a:pt x="782" y="2622"/>
                </a:lnTo>
                <a:lnTo>
                  <a:pt x="782" y="2621"/>
                </a:lnTo>
                <a:lnTo>
                  <a:pt x="781" y="2621"/>
                </a:lnTo>
                <a:lnTo>
                  <a:pt x="781" y="2622"/>
                </a:lnTo>
                <a:lnTo>
                  <a:pt x="781" y="2622"/>
                </a:lnTo>
                <a:lnTo>
                  <a:pt x="780" y="2622"/>
                </a:lnTo>
                <a:lnTo>
                  <a:pt x="778" y="2623"/>
                </a:lnTo>
                <a:lnTo>
                  <a:pt x="778" y="2623"/>
                </a:lnTo>
                <a:lnTo>
                  <a:pt x="778" y="2622"/>
                </a:lnTo>
                <a:lnTo>
                  <a:pt x="778" y="2622"/>
                </a:lnTo>
                <a:lnTo>
                  <a:pt x="778" y="2622"/>
                </a:lnTo>
                <a:lnTo>
                  <a:pt x="778" y="2622"/>
                </a:lnTo>
                <a:lnTo>
                  <a:pt x="778" y="2621"/>
                </a:lnTo>
                <a:lnTo>
                  <a:pt x="778" y="2621"/>
                </a:lnTo>
                <a:lnTo>
                  <a:pt x="778" y="2619"/>
                </a:lnTo>
                <a:lnTo>
                  <a:pt x="778" y="2619"/>
                </a:lnTo>
                <a:lnTo>
                  <a:pt x="778" y="2619"/>
                </a:lnTo>
                <a:lnTo>
                  <a:pt x="778" y="2618"/>
                </a:lnTo>
                <a:lnTo>
                  <a:pt x="778" y="2618"/>
                </a:lnTo>
                <a:lnTo>
                  <a:pt x="778" y="2617"/>
                </a:lnTo>
                <a:lnTo>
                  <a:pt x="777" y="2617"/>
                </a:lnTo>
                <a:lnTo>
                  <a:pt x="777" y="2617"/>
                </a:lnTo>
                <a:lnTo>
                  <a:pt x="777" y="2617"/>
                </a:lnTo>
                <a:lnTo>
                  <a:pt x="775" y="2615"/>
                </a:lnTo>
                <a:lnTo>
                  <a:pt x="775" y="2615"/>
                </a:lnTo>
                <a:lnTo>
                  <a:pt x="774" y="2615"/>
                </a:lnTo>
                <a:lnTo>
                  <a:pt x="774" y="2617"/>
                </a:lnTo>
                <a:lnTo>
                  <a:pt x="774" y="2617"/>
                </a:lnTo>
                <a:lnTo>
                  <a:pt x="774" y="2617"/>
                </a:lnTo>
                <a:lnTo>
                  <a:pt x="773" y="2617"/>
                </a:lnTo>
                <a:lnTo>
                  <a:pt x="773" y="2615"/>
                </a:lnTo>
                <a:lnTo>
                  <a:pt x="774" y="2614"/>
                </a:lnTo>
                <a:lnTo>
                  <a:pt x="774" y="2614"/>
                </a:lnTo>
                <a:lnTo>
                  <a:pt x="774" y="2614"/>
                </a:lnTo>
                <a:lnTo>
                  <a:pt x="774" y="2614"/>
                </a:lnTo>
                <a:lnTo>
                  <a:pt x="774" y="2614"/>
                </a:lnTo>
                <a:lnTo>
                  <a:pt x="775" y="2612"/>
                </a:lnTo>
                <a:lnTo>
                  <a:pt x="777" y="2612"/>
                </a:lnTo>
                <a:lnTo>
                  <a:pt x="777" y="2612"/>
                </a:lnTo>
                <a:lnTo>
                  <a:pt x="777" y="2612"/>
                </a:lnTo>
                <a:lnTo>
                  <a:pt x="777" y="2611"/>
                </a:lnTo>
                <a:lnTo>
                  <a:pt x="777" y="2611"/>
                </a:lnTo>
                <a:lnTo>
                  <a:pt x="777" y="2611"/>
                </a:lnTo>
                <a:lnTo>
                  <a:pt x="777" y="2611"/>
                </a:lnTo>
                <a:lnTo>
                  <a:pt x="775" y="2611"/>
                </a:lnTo>
                <a:lnTo>
                  <a:pt x="775" y="2611"/>
                </a:lnTo>
                <a:lnTo>
                  <a:pt x="777" y="2610"/>
                </a:lnTo>
                <a:lnTo>
                  <a:pt x="777" y="2610"/>
                </a:lnTo>
                <a:lnTo>
                  <a:pt x="777" y="2610"/>
                </a:lnTo>
                <a:lnTo>
                  <a:pt x="777" y="2610"/>
                </a:lnTo>
                <a:lnTo>
                  <a:pt x="778" y="2608"/>
                </a:lnTo>
                <a:lnTo>
                  <a:pt x="778" y="2608"/>
                </a:lnTo>
                <a:lnTo>
                  <a:pt x="777" y="2607"/>
                </a:lnTo>
                <a:lnTo>
                  <a:pt x="778" y="2607"/>
                </a:lnTo>
                <a:lnTo>
                  <a:pt x="778" y="2607"/>
                </a:lnTo>
                <a:lnTo>
                  <a:pt x="778" y="2606"/>
                </a:lnTo>
                <a:lnTo>
                  <a:pt x="778" y="2606"/>
                </a:lnTo>
                <a:lnTo>
                  <a:pt x="778" y="2606"/>
                </a:lnTo>
                <a:lnTo>
                  <a:pt x="778" y="2606"/>
                </a:lnTo>
                <a:lnTo>
                  <a:pt x="777" y="2606"/>
                </a:lnTo>
                <a:lnTo>
                  <a:pt x="777" y="2606"/>
                </a:lnTo>
                <a:lnTo>
                  <a:pt x="777" y="2606"/>
                </a:lnTo>
                <a:lnTo>
                  <a:pt x="775" y="2606"/>
                </a:lnTo>
                <a:lnTo>
                  <a:pt x="775" y="2604"/>
                </a:lnTo>
                <a:lnTo>
                  <a:pt x="774" y="2604"/>
                </a:lnTo>
                <a:lnTo>
                  <a:pt x="774" y="2604"/>
                </a:lnTo>
                <a:lnTo>
                  <a:pt x="775" y="2604"/>
                </a:lnTo>
                <a:lnTo>
                  <a:pt x="775" y="2604"/>
                </a:lnTo>
                <a:lnTo>
                  <a:pt x="775" y="2603"/>
                </a:lnTo>
                <a:lnTo>
                  <a:pt x="777" y="2603"/>
                </a:lnTo>
                <a:lnTo>
                  <a:pt x="777" y="2603"/>
                </a:lnTo>
                <a:lnTo>
                  <a:pt x="777" y="2603"/>
                </a:lnTo>
                <a:lnTo>
                  <a:pt x="777" y="2603"/>
                </a:lnTo>
                <a:lnTo>
                  <a:pt x="777" y="2603"/>
                </a:lnTo>
                <a:lnTo>
                  <a:pt x="778" y="2603"/>
                </a:lnTo>
                <a:lnTo>
                  <a:pt x="778" y="2602"/>
                </a:lnTo>
                <a:lnTo>
                  <a:pt x="778" y="2602"/>
                </a:lnTo>
                <a:lnTo>
                  <a:pt x="780" y="2602"/>
                </a:lnTo>
                <a:lnTo>
                  <a:pt x="780" y="2600"/>
                </a:lnTo>
                <a:lnTo>
                  <a:pt x="780" y="2600"/>
                </a:lnTo>
                <a:lnTo>
                  <a:pt x="780" y="2600"/>
                </a:lnTo>
                <a:lnTo>
                  <a:pt x="780" y="2599"/>
                </a:lnTo>
                <a:lnTo>
                  <a:pt x="778" y="2599"/>
                </a:lnTo>
                <a:lnTo>
                  <a:pt x="778" y="2597"/>
                </a:lnTo>
                <a:lnTo>
                  <a:pt x="780" y="2597"/>
                </a:lnTo>
                <a:lnTo>
                  <a:pt x="780" y="2599"/>
                </a:lnTo>
                <a:lnTo>
                  <a:pt x="780" y="2599"/>
                </a:lnTo>
                <a:lnTo>
                  <a:pt x="781" y="2599"/>
                </a:lnTo>
                <a:lnTo>
                  <a:pt x="781" y="2599"/>
                </a:lnTo>
                <a:lnTo>
                  <a:pt x="781" y="2597"/>
                </a:lnTo>
                <a:lnTo>
                  <a:pt x="781" y="2597"/>
                </a:lnTo>
                <a:lnTo>
                  <a:pt x="780" y="2597"/>
                </a:lnTo>
                <a:lnTo>
                  <a:pt x="780" y="2596"/>
                </a:lnTo>
                <a:lnTo>
                  <a:pt x="780" y="2596"/>
                </a:lnTo>
                <a:lnTo>
                  <a:pt x="780" y="2595"/>
                </a:lnTo>
                <a:lnTo>
                  <a:pt x="780" y="2595"/>
                </a:lnTo>
                <a:lnTo>
                  <a:pt x="780" y="2595"/>
                </a:lnTo>
                <a:lnTo>
                  <a:pt x="781" y="2595"/>
                </a:lnTo>
                <a:lnTo>
                  <a:pt x="781" y="2593"/>
                </a:lnTo>
                <a:lnTo>
                  <a:pt x="780" y="2592"/>
                </a:lnTo>
                <a:lnTo>
                  <a:pt x="780" y="2592"/>
                </a:lnTo>
                <a:lnTo>
                  <a:pt x="781" y="2592"/>
                </a:lnTo>
                <a:lnTo>
                  <a:pt x="781" y="2592"/>
                </a:lnTo>
                <a:lnTo>
                  <a:pt x="781" y="2591"/>
                </a:lnTo>
                <a:lnTo>
                  <a:pt x="782" y="2591"/>
                </a:lnTo>
                <a:lnTo>
                  <a:pt x="782" y="2591"/>
                </a:lnTo>
                <a:lnTo>
                  <a:pt x="782" y="2591"/>
                </a:lnTo>
                <a:lnTo>
                  <a:pt x="782" y="2591"/>
                </a:lnTo>
                <a:lnTo>
                  <a:pt x="782" y="2589"/>
                </a:lnTo>
                <a:lnTo>
                  <a:pt x="782" y="2589"/>
                </a:lnTo>
                <a:lnTo>
                  <a:pt x="782" y="2589"/>
                </a:lnTo>
                <a:lnTo>
                  <a:pt x="782" y="2588"/>
                </a:lnTo>
                <a:lnTo>
                  <a:pt x="782" y="2588"/>
                </a:lnTo>
                <a:lnTo>
                  <a:pt x="784" y="2588"/>
                </a:lnTo>
                <a:lnTo>
                  <a:pt x="784" y="2587"/>
                </a:lnTo>
                <a:lnTo>
                  <a:pt x="784" y="2587"/>
                </a:lnTo>
                <a:lnTo>
                  <a:pt x="784" y="2587"/>
                </a:lnTo>
                <a:lnTo>
                  <a:pt x="784" y="2588"/>
                </a:lnTo>
                <a:lnTo>
                  <a:pt x="785" y="2588"/>
                </a:lnTo>
                <a:lnTo>
                  <a:pt x="785" y="2588"/>
                </a:lnTo>
                <a:lnTo>
                  <a:pt x="785" y="2587"/>
                </a:lnTo>
                <a:lnTo>
                  <a:pt x="785" y="2587"/>
                </a:lnTo>
                <a:lnTo>
                  <a:pt x="785" y="2587"/>
                </a:lnTo>
                <a:lnTo>
                  <a:pt x="785" y="2585"/>
                </a:lnTo>
                <a:lnTo>
                  <a:pt x="785" y="2585"/>
                </a:lnTo>
                <a:lnTo>
                  <a:pt x="785" y="2584"/>
                </a:lnTo>
                <a:lnTo>
                  <a:pt x="785" y="2584"/>
                </a:lnTo>
                <a:lnTo>
                  <a:pt x="785" y="2582"/>
                </a:lnTo>
                <a:lnTo>
                  <a:pt x="784" y="2582"/>
                </a:lnTo>
                <a:lnTo>
                  <a:pt x="784" y="2581"/>
                </a:lnTo>
                <a:lnTo>
                  <a:pt x="784" y="2581"/>
                </a:lnTo>
                <a:lnTo>
                  <a:pt x="784" y="2581"/>
                </a:lnTo>
                <a:lnTo>
                  <a:pt x="784" y="2580"/>
                </a:lnTo>
                <a:lnTo>
                  <a:pt x="784" y="2578"/>
                </a:lnTo>
                <a:lnTo>
                  <a:pt x="784" y="2578"/>
                </a:lnTo>
                <a:lnTo>
                  <a:pt x="785" y="2578"/>
                </a:lnTo>
                <a:lnTo>
                  <a:pt x="785" y="2578"/>
                </a:lnTo>
                <a:lnTo>
                  <a:pt x="785" y="2577"/>
                </a:lnTo>
                <a:lnTo>
                  <a:pt x="785" y="2577"/>
                </a:lnTo>
                <a:lnTo>
                  <a:pt x="785" y="2577"/>
                </a:lnTo>
                <a:lnTo>
                  <a:pt x="785" y="2577"/>
                </a:lnTo>
                <a:lnTo>
                  <a:pt x="786" y="2577"/>
                </a:lnTo>
                <a:lnTo>
                  <a:pt x="786" y="2577"/>
                </a:lnTo>
                <a:lnTo>
                  <a:pt x="788" y="2578"/>
                </a:lnTo>
                <a:lnTo>
                  <a:pt x="788" y="2578"/>
                </a:lnTo>
                <a:lnTo>
                  <a:pt x="788" y="2578"/>
                </a:lnTo>
                <a:lnTo>
                  <a:pt x="788" y="2578"/>
                </a:lnTo>
                <a:lnTo>
                  <a:pt x="788" y="2578"/>
                </a:lnTo>
                <a:lnTo>
                  <a:pt x="788" y="2578"/>
                </a:lnTo>
                <a:lnTo>
                  <a:pt x="788" y="2578"/>
                </a:lnTo>
                <a:lnTo>
                  <a:pt x="789" y="2578"/>
                </a:lnTo>
                <a:lnTo>
                  <a:pt x="789" y="2577"/>
                </a:lnTo>
                <a:lnTo>
                  <a:pt x="789" y="2577"/>
                </a:lnTo>
                <a:lnTo>
                  <a:pt x="789" y="2576"/>
                </a:lnTo>
                <a:lnTo>
                  <a:pt x="789" y="2576"/>
                </a:lnTo>
                <a:lnTo>
                  <a:pt x="790" y="2576"/>
                </a:lnTo>
                <a:lnTo>
                  <a:pt x="790" y="2574"/>
                </a:lnTo>
                <a:lnTo>
                  <a:pt x="790" y="2574"/>
                </a:lnTo>
                <a:lnTo>
                  <a:pt x="792" y="2574"/>
                </a:lnTo>
                <a:lnTo>
                  <a:pt x="792" y="2574"/>
                </a:lnTo>
                <a:lnTo>
                  <a:pt x="792" y="2573"/>
                </a:lnTo>
                <a:lnTo>
                  <a:pt x="790" y="2573"/>
                </a:lnTo>
                <a:lnTo>
                  <a:pt x="790" y="2573"/>
                </a:lnTo>
                <a:lnTo>
                  <a:pt x="790" y="2571"/>
                </a:lnTo>
                <a:lnTo>
                  <a:pt x="790" y="2571"/>
                </a:lnTo>
                <a:lnTo>
                  <a:pt x="790" y="2571"/>
                </a:lnTo>
                <a:lnTo>
                  <a:pt x="790" y="2570"/>
                </a:lnTo>
                <a:lnTo>
                  <a:pt x="790" y="2570"/>
                </a:lnTo>
                <a:lnTo>
                  <a:pt x="789" y="2570"/>
                </a:lnTo>
                <a:lnTo>
                  <a:pt x="789" y="2570"/>
                </a:lnTo>
                <a:lnTo>
                  <a:pt x="789" y="2570"/>
                </a:lnTo>
                <a:lnTo>
                  <a:pt x="789" y="2569"/>
                </a:lnTo>
                <a:lnTo>
                  <a:pt x="789" y="2569"/>
                </a:lnTo>
                <a:lnTo>
                  <a:pt x="788" y="2567"/>
                </a:lnTo>
                <a:lnTo>
                  <a:pt x="788" y="2567"/>
                </a:lnTo>
                <a:lnTo>
                  <a:pt x="788" y="2567"/>
                </a:lnTo>
                <a:lnTo>
                  <a:pt x="788" y="2566"/>
                </a:lnTo>
                <a:lnTo>
                  <a:pt x="788" y="2566"/>
                </a:lnTo>
                <a:lnTo>
                  <a:pt x="789" y="2566"/>
                </a:lnTo>
                <a:lnTo>
                  <a:pt x="789" y="2566"/>
                </a:lnTo>
                <a:lnTo>
                  <a:pt x="789" y="2565"/>
                </a:lnTo>
                <a:lnTo>
                  <a:pt x="789" y="2565"/>
                </a:lnTo>
                <a:lnTo>
                  <a:pt x="789" y="2565"/>
                </a:lnTo>
                <a:lnTo>
                  <a:pt x="789" y="2563"/>
                </a:lnTo>
                <a:lnTo>
                  <a:pt x="788" y="2563"/>
                </a:lnTo>
                <a:lnTo>
                  <a:pt x="788" y="2563"/>
                </a:lnTo>
                <a:lnTo>
                  <a:pt x="788" y="2563"/>
                </a:lnTo>
                <a:lnTo>
                  <a:pt x="788" y="2562"/>
                </a:lnTo>
                <a:lnTo>
                  <a:pt x="788" y="2562"/>
                </a:lnTo>
                <a:lnTo>
                  <a:pt x="788" y="2562"/>
                </a:lnTo>
                <a:lnTo>
                  <a:pt x="786" y="2562"/>
                </a:lnTo>
                <a:lnTo>
                  <a:pt x="786" y="2562"/>
                </a:lnTo>
                <a:lnTo>
                  <a:pt x="786" y="2562"/>
                </a:lnTo>
                <a:lnTo>
                  <a:pt x="786" y="2561"/>
                </a:lnTo>
                <a:lnTo>
                  <a:pt x="788" y="2561"/>
                </a:lnTo>
                <a:lnTo>
                  <a:pt x="788" y="2561"/>
                </a:lnTo>
                <a:lnTo>
                  <a:pt x="788" y="2559"/>
                </a:lnTo>
                <a:lnTo>
                  <a:pt x="786" y="2559"/>
                </a:lnTo>
                <a:lnTo>
                  <a:pt x="786" y="2559"/>
                </a:lnTo>
                <a:lnTo>
                  <a:pt x="786" y="2559"/>
                </a:lnTo>
                <a:lnTo>
                  <a:pt x="786" y="2559"/>
                </a:lnTo>
                <a:lnTo>
                  <a:pt x="786" y="2558"/>
                </a:lnTo>
                <a:lnTo>
                  <a:pt x="786" y="2558"/>
                </a:lnTo>
                <a:lnTo>
                  <a:pt x="785" y="2558"/>
                </a:lnTo>
                <a:lnTo>
                  <a:pt x="785" y="2558"/>
                </a:lnTo>
                <a:lnTo>
                  <a:pt x="785" y="2556"/>
                </a:lnTo>
                <a:lnTo>
                  <a:pt x="785" y="2556"/>
                </a:lnTo>
                <a:lnTo>
                  <a:pt x="785" y="2556"/>
                </a:lnTo>
                <a:lnTo>
                  <a:pt x="785" y="2556"/>
                </a:lnTo>
                <a:lnTo>
                  <a:pt x="785" y="2556"/>
                </a:lnTo>
                <a:lnTo>
                  <a:pt x="785" y="2556"/>
                </a:lnTo>
                <a:lnTo>
                  <a:pt x="785" y="2555"/>
                </a:lnTo>
                <a:lnTo>
                  <a:pt x="785" y="2555"/>
                </a:lnTo>
                <a:lnTo>
                  <a:pt x="786" y="2555"/>
                </a:lnTo>
                <a:lnTo>
                  <a:pt x="786" y="2555"/>
                </a:lnTo>
                <a:lnTo>
                  <a:pt x="786" y="2555"/>
                </a:lnTo>
                <a:lnTo>
                  <a:pt x="786" y="2555"/>
                </a:lnTo>
                <a:lnTo>
                  <a:pt x="788" y="2555"/>
                </a:lnTo>
                <a:lnTo>
                  <a:pt x="788" y="2554"/>
                </a:lnTo>
                <a:lnTo>
                  <a:pt x="788" y="2554"/>
                </a:lnTo>
                <a:lnTo>
                  <a:pt x="786" y="2554"/>
                </a:lnTo>
                <a:lnTo>
                  <a:pt x="786" y="2554"/>
                </a:lnTo>
                <a:lnTo>
                  <a:pt x="786" y="2554"/>
                </a:lnTo>
                <a:lnTo>
                  <a:pt x="786" y="2552"/>
                </a:lnTo>
                <a:lnTo>
                  <a:pt x="786" y="2552"/>
                </a:lnTo>
                <a:lnTo>
                  <a:pt x="786" y="2552"/>
                </a:lnTo>
                <a:lnTo>
                  <a:pt x="788" y="2551"/>
                </a:lnTo>
                <a:lnTo>
                  <a:pt x="788" y="2551"/>
                </a:lnTo>
                <a:lnTo>
                  <a:pt x="788" y="2551"/>
                </a:lnTo>
                <a:lnTo>
                  <a:pt x="788" y="2550"/>
                </a:lnTo>
                <a:lnTo>
                  <a:pt x="788" y="2550"/>
                </a:lnTo>
                <a:lnTo>
                  <a:pt x="788" y="2548"/>
                </a:lnTo>
                <a:lnTo>
                  <a:pt x="789" y="2548"/>
                </a:lnTo>
                <a:lnTo>
                  <a:pt x="789" y="2547"/>
                </a:lnTo>
                <a:lnTo>
                  <a:pt x="789" y="2545"/>
                </a:lnTo>
                <a:lnTo>
                  <a:pt x="789" y="2545"/>
                </a:lnTo>
                <a:lnTo>
                  <a:pt x="789" y="2545"/>
                </a:lnTo>
                <a:lnTo>
                  <a:pt x="789" y="2544"/>
                </a:lnTo>
                <a:lnTo>
                  <a:pt x="788" y="2544"/>
                </a:lnTo>
                <a:lnTo>
                  <a:pt x="789" y="2544"/>
                </a:lnTo>
                <a:lnTo>
                  <a:pt x="789" y="2544"/>
                </a:lnTo>
                <a:lnTo>
                  <a:pt x="790" y="2543"/>
                </a:lnTo>
                <a:lnTo>
                  <a:pt x="790" y="2543"/>
                </a:lnTo>
                <a:lnTo>
                  <a:pt x="790" y="2543"/>
                </a:lnTo>
                <a:lnTo>
                  <a:pt x="792" y="2543"/>
                </a:lnTo>
                <a:lnTo>
                  <a:pt x="792" y="2543"/>
                </a:lnTo>
                <a:lnTo>
                  <a:pt x="792" y="2541"/>
                </a:lnTo>
                <a:lnTo>
                  <a:pt x="790" y="2541"/>
                </a:lnTo>
                <a:lnTo>
                  <a:pt x="790" y="2540"/>
                </a:lnTo>
                <a:lnTo>
                  <a:pt x="792" y="2540"/>
                </a:lnTo>
                <a:lnTo>
                  <a:pt x="792" y="2540"/>
                </a:lnTo>
                <a:lnTo>
                  <a:pt x="792" y="2540"/>
                </a:lnTo>
                <a:lnTo>
                  <a:pt x="793" y="2540"/>
                </a:lnTo>
                <a:lnTo>
                  <a:pt x="793" y="2539"/>
                </a:lnTo>
                <a:lnTo>
                  <a:pt x="793" y="2539"/>
                </a:lnTo>
                <a:lnTo>
                  <a:pt x="793" y="2537"/>
                </a:lnTo>
                <a:lnTo>
                  <a:pt x="793" y="2537"/>
                </a:lnTo>
                <a:lnTo>
                  <a:pt x="793" y="2536"/>
                </a:lnTo>
                <a:lnTo>
                  <a:pt x="795" y="2535"/>
                </a:lnTo>
                <a:lnTo>
                  <a:pt x="795" y="2535"/>
                </a:lnTo>
                <a:lnTo>
                  <a:pt x="795" y="2535"/>
                </a:lnTo>
                <a:lnTo>
                  <a:pt x="795" y="2535"/>
                </a:lnTo>
                <a:lnTo>
                  <a:pt x="796" y="2535"/>
                </a:lnTo>
                <a:lnTo>
                  <a:pt x="796" y="2533"/>
                </a:lnTo>
                <a:lnTo>
                  <a:pt x="796" y="2535"/>
                </a:lnTo>
                <a:lnTo>
                  <a:pt x="796" y="2535"/>
                </a:lnTo>
                <a:lnTo>
                  <a:pt x="796" y="2535"/>
                </a:lnTo>
                <a:lnTo>
                  <a:pt x="796" y="2535"/>
                </a:lnTo>
                <a:lnTo>
                  <a:pt x="797" y="2535"/>
                </a:lnTo>
                <a:lnTo>
                  <a:pt x="797" y="2535"/>
                </a:lnTo>
                <a:lnTo>
                  <a:pt x="797" y="2533"/>
                </a:lnTo>
                <a:lnTo>
                  <a:pt x="797" y="2533"/>
                </a:lnTo>
                <a:lnTo>
                  <a:pt x="797" y="2532"/>
                </a:lnTo>
                <a:lnTo>
                  <a:pt x="797" y="2532"/>
                </a:lnTo>
                <a:lnTo>
                  <a:pt x="797" y="2530"/>
                </a:lnTo>
                <a:lnTo>
                  <a:pt x="797" y="2530"/>
                </a:lnTo>
                <a:lnTo>
                  <a:pt x="799" y="2530"/>
                </a:lnTo>
                <a:lnTo>
                  <a:pt x="799" y="2529"/>
                </a:lnTo>
                <a:lnTo>
                  <a:pt x="799" y="2529"/>
                </a:lnTo>
                <a:lnTo>
                  <a:pt x="799" y="2529"/>
                </a:lnTo>
                <a:lnTo>
                  <a:pt x="799" y="2528"/>
                </a:lnTo>
                <a:lnTo>
                  <a:pt x="800" y="2528"/>
                </a:lnTo>
                <a:lnTo>
                  <a:pt x="800" y="2526"/>
                </a:lnTo>
                <a:lnTo>
                  <a:pt x="800" y="2526"/>
                </a:lnTo>
                <a:lnTo>
                  <a:pt x="799" y="2526"/>
                </a:lnTo>
                <a:lnTo>
                  <a:pt x="799" y="2525"/>
                </a:lnTo>
                <a:lnTo>
                  <a:pt x="799" y="2525"/>
                </a:lnTo>
                <a:lnTo>
                  <a:pt x="799" y="2524"/>
                </a:lnTo>
                <a:lnTo>
                  <a:pt x="799" y="2524"/>
                </a:lnTo>
                <a:lnTo>
                  <a:pt x="799" y="2522"/>
                </a:lnTo>
                <a:lnTo>
                  <a:pt x="799" y="2522"/>
                </a:lnTo>
                <a:lnTo>
                  <a:pt x="799" y="2521"/>
                </a:lnTo>
                <a:lnTo>
                  <a:pt x="799" y="2521"/>
                </a:lnTo>
                <a:lnTo>
                  <a:pt x="797" y="2519"/>
                </a:lnTo>
                <a:lnTo>
                  <a:pt x="797" y="2518"/>
                </a:lnTo>
                <a:lnTo>
                  <a:pt x="797" y="2518"/>
                </a:lnTo>
                <a:lnTo>
                  <a:pt x="796" y="2518"/>
                </a:lnTo>
                <a:lnTo>
                  <a:pt x="796" y="2517"/>
                </a:lnTo>
                <a:lnTo>
                  <a:pt x="796" y="2515"/>
                </a:lnTo>
                <a:lnTo>
                  <a:pt x="795" y="2513"/>
                </a:lnTo>
                <a:lnTo>
                  <a:pt x="795" y="2511"/>
                </a:lnTo>
                <a:lnTo>
                  <a:pt x="793" y="2511"/>
                </a:lnTo>
                <a:lnTo>
                  <a:pt x="793" y="2510"/>
                </a:lnTo>
                <a:lnTo>
                  <a:pt x="793" y="2507"/>
                </a:lnTo>
                <a:lnTo>
                  <a:pt x="793" y="2507"/>
                </a:lnTo>
                <a:lnTo>
                  <a:pt x="792" y="2506"/>
                </a:lnTo>
                <a:lnTo>
                  <a:pt x="792" y="2504"/>
                </a:lnTo>
                <a:lnTo>
                  <a:pt x="790" y="2504"/>
                </a:lnTo>
                <a:lnTo>
                  <a:pt x="790" y="2503"/>
                </a:lnTo>
                <a:lnTo>
                  <a:pt x="790" y="2503"/>
                </a:lnTo>
                <a:lnTo>
                  <a:pt x="790" y="2502"/>
                </a:lnTo>
                <a:lnTo>
                  <a:pt x="790" y="2500"/>
                </a:lnTo>
                <a:lnTo>
                  <a:pt x="790" y="2500"/>
                </a:lnTo>
                <a:lnTo>
                  <a:pt x="790" y="2499"/>
                </a:lnTo>
                <a:lnTo>
                  <a:pt x="790" y="2499"/>
                </a:lnTo>
                <a:lnTo>
                  <a:pt x="789" y="2498"/>
                </a:lnTo>
                <a:lnTo>
                  <a:pt x="786" y="2496"/>
                </a:lnTo>
                <a:lnTo>
                  <a:pt x="790" y="2491"/>
                </a:lnTo>
                <a:lnTo>
                  <a:pt x="790" y="2491"/>
                </a:lnTo>
                <a:lnTo>
                  <a:pt x="795" y="2487"/>
                </a:lnTo>
                <a:lnTo>
                  <a:pt x="804" y="2476"/>
                </a:lnTo>
                <a:lnTo>
                  <a:pt x="812" y="2467"/>
                </a:lnTo>
                <a:lnTo>
                  <a:pt x="814" y="2466"/>
                </a:lnTo>
                <a:lnTo>
                  <a:pt x="826" y="2454"/>
                </a:lnTo>
                <a:lnTo>
                  <a:pt x="827" y="2452"/>
                </a:lnTo>
                <a:lnTo>
                  <a:pt x="837" y="2443"/>
                </a:lnTo>
                <a:lnTo>
                  <a:pt x="842" y="2436"/>
                </a:lnTo>
                <a:lnTo>
                  <a:pt x="844" y="2435"/>
                </a:lnTo>
                <a:lnTo>
                  <a:pt x="868" y="2409"/>
                </a:lnTo>
                <a:lnTo>
                  <a:pt x="873" y="2403"/>
                </a:lnTo>
                <a:lnTo>
                  <a:pt x="877" y="2399"/>
                </a:lnTo>
                <a:lnTo>
                  <a:pt x="878" y="2399"/>
                </a:lnTo>
                <a:lnTo>
                  <a:pt x="878" y="2398"/>
                </a:lnTo>
                <a:lnTo>
                  <a:pt x="878" y="2398"/>
                </a:lnTo>
                <a:lnTo>
                  <a:pt x="881" y="2395"/>
                </a:lnTo>
                <a:lnTo>
                  <a:pt x="889" y="2385"/>
                </a:lnTo>
                <a:lnTo>
                  <a:pt x="894" y="2381"/>
                </a:lnTo>
                <a:lnTo>
                  <a:pt x="897" y="2379"/>
                </a:lnTo>
                <a:lnTo>
                  <a:pt x="900" y="2374"/>
                </a:lnTo>
                <a:lnTo>
                  <a:pt x="900" y="2374"/>
                </a:lnTo>
                <a:lnTo>
                  <a:pt x="900" y="2373"/>
                </a:lnTo>
                <a:lnTo>
                  <a:pt x="900" y="2368"/>
                </a:lnTo>
                <a:lnTo>
                  <a:pt x="900" y="2366"/>
                </a:lnTo>
                <a:lnTo>
                  <a:pt x="899" y="2354"/>
                </a:lnTo>
                <a:lnTo>
                  <a:pt x="897" y="2350"/>
                </a:lnTo>
                <a:lnTo>
                  <a:pt x="897" y="2343"/>
                </a:lnTo>
                <a:lnTo>
                  <a:pt x="896" y="2333"/>
                </a:lnTo>
                <a:lnTo>
                  <a:pt x="896" y="2331"/>
                </a:lnTo>
                <a:lnTo>
                  <a:pt x="896" y="2327"/>
                </a:lnTo>
                <a:lnTo>
                  <a:pt x="896" y="2325"/>
                </a:lnTo>
                <a:lnTo>
                  <a:pt x="908" y="2332"/>
                </a:lnTo>
                <a:lnTo>
                  <a:pt x="920" y="2338"/>
                </a:lnTo>
                <a:lnTo>
                  <a:pt x="927" y="2340"/>
                </a:lnTo>
                <a:lnTo>
                  <a:pt x="927" y="2340"/>
                </a:lnTo>
                <a:lnTo>
                  <a:pt x="929" y="2342"/>
                </a:lnTo>
                <a:lnTo>
                  <a:pt x="933" y="2343"/>
                </a:lnTo>
                <a:lnTo>
                  <a:pt x="936" y="2344"/>
                </a:lnTo>
                <a:lnTo>
                  <a:pt x="941" y="2347"/>
                </a:lnTo>
                <a:lnTo>
                  <a:pt x="944" y="2348"/>
                </a:lnTo>
                <a:lnTo>
                  <a:pt x="944" y="2348"/>
                </a:lnTo>
                <a:lnTo>
                  <a:pt x="946" y="2350"/>
                </a:lnTo>
                <a:lnTo>
                  <a:pt x="946" y="2350"/>
                </a:lnTo>
                <a:lnTo>
                  <a:pt x="948" y="2350"/>
                </a:lnTo>
                <a:lnTo>
                  <a:pt x="949" y="2351"/>
                </a:lnTo>
                <a:lnTo>
                  <a:pt x="951" y="2351"/>
                </a:lnTo>
                <a:lnTo>
                  <a:pt x="952" y="2351"/>
                </a:lnTo>
                <a:lnTo>
                  <a:pt x="952" y="2353"/>
                </a:lnTo>
                <a:lnTo>
                  <a:pt x="953" y="2353"/>
                </a:lnTo>
                <a:lnTo>
                  <a:pt x="955" y="2354"/>
                </a:lnTo>
                <a:lnTo>
                  <a:pt x="955" y="2354"/>
                </a:lnTo>
                <a:lnTo>
                  <a:pt x="956" y="2354"/>
                </a:lnTo>
                <a:lnTo>
                  <a:pt x="956" y="2354"/>
                </a:lnTo>
                <a:lnTo>
                  <a:pt x="957" y="2355"/>
                </a:lnTo>
                <a:lnTo>
                  <a:pt x="957" y="2355"/>
                </a:lnTo>
                <a:lnTo>
                  <a:pt x="959" y="2357"/>
                </a:lnTo>
                <a:lnTo>
                  <a:pt x="959" y="2357"/>
                </a:lnTo>
                <a:lnTo>
                  <a:pt x="960" y="2358"/>
                </a:lnTo>
                <a:lnTo>
                  <a:pt x="963" y="2359"/>
                </a:lnTo>
                <a:lnTo>
                  <a:pt x="964" y="2361"/>
                </a:lnTo>
                <a:lnTo>
                  <a:pt x="966" y="2362"/>
                </a:lnTo>
                <a:lnTo>
                  <a:pt x="967" y="2362"/>
                </a:lnTo>
                <a:lnTo>
                  <a:pt x="967" y="2362"/>
                </a:lnTo>
                <a:lnTo>
                  <a:pt x="968" y="2365"/>
                </a:lnTo>
                <a:lnTo>
                  <a:pt x="970" y="2365"/>
                </a:lnTo>
                <a:lnTo>
                  <a:pt x="971" y="2366"/>
                </a:lnTo>
                <a:lnTo>
                  <a:pt x="972" y="2366"/>
                </a:lnTo>
                <a:close/>
              </a:path>
            </a:pathLst>
          </a:custGeom>
          <a:solidFill>
            <a:schemeClr val="accent4"/>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 name="TextBox 6">
            <a:extLst>
              <a:ext uri="{FF2B5EF4-FFF2-40B4-BE49-F238E27FC236}">
                <a16:creationId xmlns:a16="http://schemas.microsoft.com/office/drawing/2014/main" id="{CFE00F8B-2A1B-4F2A-AA08-275D9C7F8637}"/>
              </a:ext>
            </a:extLst>
          </p:cNvPr>
          <p:cNvSpPr txBox="1"/>
          <p:nvPr/>
        </p:nvSpPr>
        <p:spPr>
          <a:xfrm>
            <a:off x="5809130" y="3545862"/>
            <a:ext cx="1893345" cy="830997"/>
          </a:xfrm>
          <a:prstGeom prst="rect">
            <a:avLst/>
          </a:prstGeom>
          <a:noFill/>
        </p:spPr>
        <p:txBody>
          <a:bodyPr wrap="square" rtlCol="0">
            <a:spAutoFit/>
          </a:bodyPr>
          <a:lstStyle/>
          <a:p>
            <a:pPr algn="ctr"/>
            <a:r>
              <a:rPr lang="en-US" sz="2400" b="1" dirty="0">
                <a:solidFill>
                  <a:schemeClr val="bg1"/>
                </a:solidFill>
              </a:rPr>
              <a:t>Seasonal</a:t>
            </a:r>
          </a:p>
          <a:p>
            <a:pPr algn="ctr"/>
            <a:r>
              <a:rPr lang="en-US" sz="2400" b="1" dirty="0">
                <a:solidFill>
                  <a:schemeClr val="bg1"/>
                </a:solidFill>
              </a:rPr>
              <a:t>3%</a:t>
            </a:r>
          </a:p>
        </p:txBody>
      </p:sp>
      <p:grpSp>
        <p:nvGrpSpPr>
          <p:cNvPr id="12" name="Group 11">
            <a:extLst>
              <a:ext uri="{FF2B5EF4-FFF2-40B4-BE49-F238E27FC236}">
                <a16:creationId xmlns:a16="http://schemas.microsoft.com/office/drawing/2014/main" id="{8DC5EFB6-8089-4B9A-A765-4039F31B490D}"/>
              </a:ext>
            </a:extLst>
          </p:cNvPr>
          <p:cNvGrpSpPr/>
          <p:nvPr/>
        </p:nvGrpSpPr>
        <p:grpSpPr>
          <a:xfrm>
            <a:off x="5669281" y="4355933"/>
            <a:ext cx="1635162" cy="955964"/>
            <a:chOff x="5647765" y="4528055"/>
            <a:chExt cx="1635162" cy="955964"/>
          </a:xfrm>
        </p:grpSpPr>
        <p:cxnSp>
          <p:nvCxnSpPr>
            <p:cNvPr id="9" name="Straight Connector 8">
              <a:extLst>
                <a:ext uri="{FF2B5EF4-FFF2-40B4-BE49-F238E27FC236}">
                  <a16:creationId xmlns:a16="http://schemas.microsoft.com/office/drawing/2014/main" id="{93232E82-BF5A-48D5-BDA4-681F84692B84}"/>
                </a:ext>
              </a:extLst>
            </p:cNvPr>
            <p:cNvCxnSpPr/>
            <p:nvPr/>
          </p:nvCxnSpPr>
          <p:spPr>
            <a:xfrm>
              <a:off x="6734287" y="4528055"/>
              <a:ext cx="548640" cy="4742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198384CD-2403-4569-AE73-652BDC27CBA4}"/>
                </a:ext>
              </a:extLst>
            </p:cNvPr>
            <p:cNvCxnSpPr/>
            <p:nvPr/>
          </p:nvCxnSpPr>
          <p:spPr>
            <a:xfrm flipV="1">
              <a:off x="5647765" y="4528055"/>
              <a:ext cx="1075764" cy="95596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3" name="TextBox 12">
            <a:extLst>
              <a:ext uri="{FF2B5EF4-FFF2-40B4-BE49-F238E27FC236}">
                <a16:creationId xmlns:a16="http://schemas.microsoft.com/office/drawing/2014/main" id="{38CD7DF9-B031-48AA-8193-B81EA4F64E29}"/>
              </a:ext>
            </a:extLst>
          </p:cNvPr>
          <p:cNvSpPr txBox="1"/>
          <p:nvPr/>
        </p:nvSpPr>
        <p:spPr>
          <a:xfrm>
            <a:off x="4852918" y="3547385"/>
            <a:ext cx="1145688" cy="1200329"/>
          </a:xfrm>
          <a:prstGeom prst="rect">
            <a:avLst/>
          </a:prstGeom>
          <a:noFill/>
        </p:spPr>
        <p:txBody>
          <a:bodyPr wrap="square" rtlCol="0">
            <a:spAutoFit/>
          </a:bodyPr>
          <a:lstStyle/>
          <a:p>
            <a:pPr algn="ctr"/>
            <a:r>
              <a:rPr lang="en-US" sz="2400" b="1" dirty="0">
                <a:solidFill>
                  <a:schemeClr val="bg1"/>
                </a:solidFill>
              </a:rPr>
              <a:t>Low </a:t>
            </a:r>
            <a:br>
              <a:rPr lang="en-US" sz="2400" b="1" dirty="0">
                <a:solidFill>
                  <a:schemeClr val="bg1"/>
                </a:solidFill>
              </a:rPr>
            </a:br>
            <a:r>
              <a:rPr lang="en-US" sz="2400" b="1" dirty="0">
                <a:solidFill>
                  <a:schemeClr val="bg1"/>
                </a:solidFill>
              </a:rPr>
              <a:t>risk</a:t>
            </a:r>
          </a:p>
          <a:p>
            <a:pPr algn="ctr"/>
            <a:r>
              <a:rPr lang="en-US" sz="2400" b="1" dirty="0">
                <a:solidFill>
                  <a:schemeClr val="bg1"/>
                </a:solidFill>
              </a:rPr>
              <a:t>&lt;1%</a:t>
            </a:r>
          </a:p>
        </p:txBody>
      </p:sp>
      <p:sp>
        <p:nvSpPr>
          <p:cNvPr id="14" name="TextBox 13">
            <a:extLst>
              <a:ext uri="{FF2B5EF4-FFF2-40B4-BE49-F238E27FC236}">
                <a16:creationId xmlns:a16="http://schemas.microsoft.com/office/drawing/2014/main" id="{DF9BC0ED-EABA-42E4-9D0C-82E1B7392A8A}"/>
              </a:ext>
            </a:extLst>
          </p:cNvPr>
          <p:cNvSpPr txBox="1"/>
          <p:nvPr/>
        </p:nvSpPr>
        <p:spPr>
          <a:xfrm>
            <a:off x="1449404" y="3762061"/>
            <a:ext cx="2078560" cy="830997"/>
          </a:xfrm>
          <a:prstGeom prst="rect">
            <a:avLst/>
          </a:prstGeom>
          <a:noFill/>
        </p:spPr>
        <p:txBody>
          <a:bodyPr wrap="square" rtlCol="0">
            <a:spAutoFit/>
          </a:bodyPr>
          <a:lstStyle/>
          <a:p>
            <a:pPr algn="ctr"/>
            <a:r>
              <a:rPr lang="en-US" sz="2400" b="1" dirty="0"/>
              <a:t>Lake endemic</a:t>
            </a:r>
          </a:p>
          <a:p>
            <a:pPr algn="ctr"/>
            <a:r>
              <a:rPr lang="en-US" sz="2400" b="1" dirty="0"/>
              <a:t>3%</a:t>
            </a:r>
          </a:p>
        </p:txBody>
      </p:sp>
      <p:sp>
        <p:nvSpPr>
          <p:cNvPr id="15" name="TextBox 14">
            <a:extLst>
              <a:ext uri="{FF2B5EF4-FFF2-40B4-BE49-F238E27FC236}">
                <a16:creationId xmlns:a16="http://schemas.microsoft.com/office/drawing/2014/main" id="{7398F350-18F9-4904-84EB-DE9039B6A4C9}"/>
              </a:ext>
            </a:extLst>
          </p:cNvPr>
          <p:cNvSpPr txBox="1"/>
          <p:nvPr/>
        </p:nvSpPr>
        <p:spPr>
          <a:xfrm>
            <a:off x="2323653" y="5311897"/>
            <a:ext cx="2360138" cy="1200329"/>
          </a:xfrm>
          <a:prstGeom prst="rect">
            <a:avLst/>
          </a:prstGeom>
          <a:noFill/>
        </p:spPr>
        <p:txBody>
          <a:bodyPr wrap="square" rtlCol="0">
            <a:spAutoFit/>
          </a:bodyPr>
          <a:lstStyle/>
          <a:p>
            <a:pPr algn="ctr"/>
            <a:r>
              <a:rPr lang="en-US" sz="2400" b="1" dirty="0"/>
              <a:t>Highland epidemic prone</a:t>
            </a:r>
          </a:p>
          <a:p>
            <a:pPr algn="ctr"/>
            <a:r>
              <a:rPr lang="en-US" sz="2400" b="1" dirty="0"/>
              <a:t>1%</a:t>
            </a:r>
          </a:p>
        </p:txBody>
      </p:sp>
      <p:sp>
        <p:nvSpPr>
          <p:cNvPr id="16" name="TextBox 15">
            <a:extLst>
              <a:ext uri="{FF2B5EF4-FFF2-40B4-BE49-F238E27FC236}">
                <a16:creationId xmlns:a16="http://schemas.microsoft.com/office/drawing/2014/main" id="{E32E6EBA-4E92-47AE-95C2-9E773408EDF3}"/>
              </a:ext>
            </a:extLst>
          </p:cNvPr>
          <p:cNvSpPr txBox="1"/>
          <p:nvPr/>
        </p:nvSpPr>
        <p:spPr>
          <a:xfrm>
            <a:off x="7896113" y="5727395"/>
            <a:ext cx="2360138" cy="830997"/>
          </a:xfrm>
          <a:prstGeom prst="rect">
            <a:avLst/>
          </a:prstGeom>
          <a:noFill/>
        </p:spPr>
        <p:txBody>
          <a:bodyPr wrap="square" rtlCol="0">
            <a:spAutoFit/>
          </a:bodyPr>
          <a:lstStyle/>
          <a:p>
            <a:pPr algn="ctr"/>
            <a:r>
              <a:rPr lang="en-US" sz="2400" b="1" dirty="0"/>
              <a:t>Coast endemic</a:t>
            </a:r>
          </a:p>
          <a:p>
            <a:pPr algn="ctr"/>
            <a:r>
              <a:rPr lang="en-US" sz="2400" b="1" dirty="0"/>
              <a:t>2%</a:t>
            </a:r>
          </a:p>
        </p:txBody>
      </p:sp>
      <p:cxnSp>
        <p:nvCxnSpPr>
          <p:cNvPr id="18" name="Straight Connector 17">
            <a:extLst>
              <a:ext uri="{FF2B5EF4-FFF2-40B4-BE49-F238E27FC236}">
                <a16:creationId xmlns:a16="http://schemas.microsoft.com/office/drawing/2014/main" id="{73D45992-2FB7-464C-987D-FD14B507C437}"/>
              </a:ext>
            </a:extLst>
          </p:cNvPr>
          <p:cNvCxnSpPr/>
          <p:nvPr/>
        </p:nvCxnSpPr>
        <p:spPr>
          <a:xfrm>
            <a:off x="3216536" y="4177559"/>
            <a:ext cx="69924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5715B12E-CFA7-4976-AF93-A8EA7C1B9D1E}"/>
              </a:ext>
            </a:extLst>
          </p:cNvPr>
          <p:cNvCxnSpPr/>
          <p:nvPr/>
        </p:nvCxnSpPr>
        <p:spPr>
          <a:xfrm flipV="1">
            <a:off x="3900899" y="4733365"/>
            <a:ext cx="703374" cy="578532"/>
          </a:xfrm>
          <a:prstGeom prst="line">
            <a:avLst/>
          </a:prstGeom>
          <a:ln/>
        </p:spPr>
        <p:style>
          <a:lnRef idx="1">
            <a:schemeClr val="dk1"/>
          </a:lnRef>
          <a:fillRef idx="0">
            <a:schemeClr val="dk1"/>
          </a:fillRef>
          <a:effectRef idx="0">
            <a:schemeClr val="dk1"/>
          </a:effectRef>
          <a:fontRef idx="minor">
            <a:schemeClr val="tx1"/>
          </a:fontRef>
        </p:style>
      </p:cxnSp>
      <p:cxnSp>
        <p:nvCxnSpPr>
          <p:cNvPr id="22" name="Straight Connector 21">
            <a:extLst>
              <a:ext uri="{FF2B5EF4-FFF2-40B4-BE49-F238E27FC236}">
                <a16:creationId xmlns:a16="http://schemas.microsoft.com/office/drawing/2014/main" id="{ED328B67-B974-410A-BE06-5F1B6465E790}"/>
              </a:ext>
            </a:extLst>
          </p:cNvPr>
          <p:cNvCxnSpPr/>
          <p:nvPr/>
        </p:nvCxnSpPr>
        <p:spPr>
          <a:xfrm flipV="1">
            <a:off x="6962801" y="5958227"/>
            <a:ext cx="1083919" cy="230833"/>
          </a:xfrm>
          <a:prstGeom prst="line">
            <a:avLst/>
          </a:prstGeom>
          <a:ln/>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07817701-ED71-47BD-866A-DB6E5ACFAE47}"/>
              </a:ext>
            </a:extLst>
          </p:cNvPr>
          <p:cNvCxnSpPr/>
          <p:nvPr/>
        </p:nvCxnSpPr>
        <p:spPr>
          <a:xfrm>
            <a:off x="7896113" y="5256334"/>
            <a:ext cx="139849" cy="70189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itle 1">
            <a:extLst>
              <a:ext uri="{FF2B5EF4-FFF2-40B4-BE49-F238E27FC236}">
                <a16:creationId xmlns:a16="http://schemas.microsoft.com/office/drawing/2014/main" id="{1D998CFF-F24A-4DA1-981A-DEA6CC09D515}"/>
              </a:ext>
            </a:extLst>
          </p:cNvPr>
          <p:cNvSpPr>
            <a:spLocks noGrp="1"/>
          </p:cNvSpPr>
          <p:nvPr>
            <p:ph type="title"/>
          </p:nvPr>
        </p:nvSpPr>
        <p:spPr>
          <a:xfrm>
            <a:off x="0" y="51617"/>
            <a:ext cx="12192000" cy="617324"/>
          </a:xfrm>
        </p:spPr>
        <p:txBody>
          <a:bodyPr>
            <a:noAutofit/>
          </a:bodyPr>
          <a:lstStyle/>
          <a:p>
            <a:r>
              <a:rPr lang="en-GB" sz="3600" dirty="0"/>
              <a:t>Prevalence of Low Haemoglobin </a:t>
            </a:r>
            <a:r>
              <a:rPr lang="en-GB" sz="3600" noProof="0" dirty="0"/>
              <a:t>by Malaria Endemicity Zone</a:t>
            </a:r>
          </a:p>
        </p:txBody>
      </p:sp>
      <p:sp>
        <p:nvSpPr>
          <p:cNvPr id="23" name="TextBox 22">
            <a:extLst>
              <a:ext uri="{FF2B5EF4-FFF2-40B4-BE49-F238E27FC236}">
                <a16:creationId xmlns:a16="http://schemas.microsoft.com/office/drawing/2014/main" id="{6DF66064-6DC5-4839-ACF8-58210450C2AC}"/>
              </a:ext>
            </a:extLst>
          </p:cNvPr>
          <p:cNvSpPr txBox="1"/>
          <p:nvPr/>
        </p:nvSpPr>
        <p:spPr>
          <a:xfrm>
            <a:off x="8490857" y="1872343"/>
            <a:ext cx="1774372" cy="1077218"/>
          </a:xfrm>
          <a:prstGeom prst="rect">
            <a:avLst/>
          </a:prstGeom>
          <a:noFill/>
        </p:spPr>
        <p:txBody>
          <a:bodyPr wrap="square" rtlCol="0">
            <a:spAutoFit/>
          </a:bodyPr>
          <a:lstStyle/>
          <a:p>
            <a:pPr algn="ctr"/>
            <a:r>
              <a:rPr lang="en-US" sz="3200" b="1" dirty="0"/>
              <a:t>Kenya</a:t>
            </a:r>
          </a:p>
          <a:p>
            <a:pPr algn="ctr"/>
            <a:r>
              <a:rPr lang="en-US" sz="3200" b="1" dirty="0"/>
              <a:t>2%</a:t>
            </a:r>
          </a:p>
        </p:txBody>
      </p:sp>
      <p:sp>
        <p:nvSpPr>
          <p:cNvPr id="28" name="TextBox 27">
            <a:extLst>
              <a:ext uri="{FF2B5EF4-FFF2-40B4-BE49-F238E27FC236}">
                <a16:creationId xmlns:a16="http://schemas.microsoft.com/office/drawing/2014/main" id="{6930CF62-A9EF-42B9-9078-CBA254D4EADE}"/>
              </a:ext>
            </a:extLst>
          </p:cNvPr>
          <p:cNvSpPr txBox="1"/>
          <p:nvPr/>
        </p:nvSpPr>
        <p:spPr>
          <a:xfrm>
            <a:off x="606014" y="678358"/>
            <a:ext cx="10972800" cy="369332"/>
          </a:xfrm>
          <a:prstGeom prst="rect">
            <a:avLst/>
          </a:prstGeom>
          <a:noFill/>
        </p:spPr>
        <p:txBody>
          <a:bodyPr wrap="square" rtlCol="0">
            <a:spAutoFit/>
          </a:bodyPr>
          <a:lstStyle/>
          <a:p>
            <a:pPr algn="ctr"/>
            <a:r>
              <a:rPr lang="en-GB" i="1" dirty="0"/>
              <a:t>Percent of children age 6 months to 14 years with moderate-to-severe anaemia (haemoglobin &lt; 8.0 g/dl)</a:t>
            </a:r>
          </a:p>
        </p:txBody>
      </p:sp>
    </p:spTree>
    <p:extLst>
      <p:ext uri="{BB962C8B-B14F-4D97-AF65-F5344CB8AC3E}">
        <p14:creationId xmlns:p14="http://schemas.microsoft.com/office/powerpoint/2010/main" val="205272321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GB" sz="3600" dirty="0"/>
              <a:t>Prevalence of Low Haemoglobin by Mother’s Education</a:t>
            </a:r>
          </a:p>
        </p:txBody>
      </p:sp>
      <p:graphicFrame>
        <p:nvGraphicFramePr>
          <p:cNvPr id="8" name="Content Placeholder 7"/>
          <p:cNvGraphicFramePr>
            <a:graphicFrameLocks noGrp="1"/>
          </p:cNvGraphicFramePr>
          <p:nvPr>
            <p:ph idx="1"/>
          </p:nvPr>
        </p:nvGraphicFramePr>
        <p:xfrm>
          <a:off x="627017" y="1606550"/>
          <a:ext cx="10998925" cy="5251449"/>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627017" y="1173847"/>
            <a:ext cx="10998926" cy="369332"/>
          </a:xfrm>
          <a:prstGeom prst="rect">
            <a:avLst/>
          </a:prstGeom>
          <a:noFill/>
        </p:spPr>
        <p:txBody>
          <a:bodyPr wrap="square" rtlCol="0">
            <a:spAutoFit/>
          </a:bodyPr>
          <a:lstStyle/>
          <a:p>
            <a:pPr algn="ctr"/>
            <a:r>
              <a:rPr lang="en-GB" i="1" dirty="0"/>
              <a:t>Percent of children age 6 months to 14 years with moderate-to-severe anaemia (low haemoglobin &lt; 8.0 g/dl)</a:t>
            </a:r>
          </a:p>
        </p:txBody>
      </p:sp>
    </p:spTree>
    <p:extLst>
      <p:ext uri="{BB962C8B-B14F-4D97-AF65-F5344CB8AC3E}">
        <p14:creationId xmlns:p14="http://schemas.microsoft.com/office/powerpoint/2010/main" val="174414097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Trends in Prevalence of Low Haemoglobin</a:t>
            </a:r>
          </a:p>
        </p:txBody>
      </p:sp>
      <p:graphicFrame>
        <p:nvGraphicFramePr>
          <p:cNvPr id="8" name="Content Placeholder 7"/>
          <p:cNvGraphicFramePr>
            <a:graphicFrameLocks noGrp="1"/>
          </p:cNvGraphicFramePr>
          <p:nvPr>
            <p:ph idx="1"/>
          </p:nvPr>
        </p:nvGraphicFramePr>
        <p:xfrm>
          <a:off x="627016" y="1606550"/>
          <a:ext cx="10998925"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627016" y="1182469"/>
            <a:ext cx="10998925" cy="369332"/>
          </a:xfrm>
          <a:prstGeom prst="rect">
            <a:avLst/>
          </a:prstGeom>
          <a:noFill/>
        </p:spPr>
        <p:txBody>
          <a:bodyPr wrap="square" rtlCol="0">
            <a:spAutoFit/>
          </a:bodyPr>
          <a:lstStyle/>
          <a:p>
            <a:pPr algn="ctr"/>
            <a:r>
              <a:rPr lang="en-GB" i="1" dirty="0"/>
              <a:t>Percent of children age 6 months to 14 years with moderate-to-severe anaemia (haemoglobin &lt; 8.0 g/dl)</a:t>
            </a:r>
          </a:p>
        </p:txBody>
      </p:sp>
    </p:spTree>
    <p:extLst>
      <p:ext uri="{BB962C8B-B14F-4D97-AF65-F5344CB8AC3E}">
        <p14:creationId xmlns:p14="http://schemas.microsoft.com/office/powerpoint/2010/main" val="365097327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2504" y="2020972"/>
            <a:ext cx="4512833" cy="2816056"/>
          </a:xfrm>
        </p:spPr>
        <p:txBody>
          <a:bodyPr>
            <a:normAutofit/>
          </a:bodyPr>
          <a:lstStyle/>
          <a:p>
            <a:pPr>
              <a:buClr>
                <a:schemeClr val="tx1"/>
              </a:buClr>
            </a:pPr>
            <a:r>
              <a:rPr lang="en-GB" sz="3200" dirty="0"/>
              <a:t>Case management of fever in children</a:t>
            </a:r>
          </a:p>
          <a:p>
            <a:pPr>
              <a:buClr>
                <a:schemeClr val="tx1"/>
              </a:buClr>
            </a:pPr>
            <a:r>
              <a:rPr lang="en-GB" sz="3200" dirty="0"/>
              <a:t>Prevalence of low haemoglobin</a:t>
            </a:r>
          </a:p>
          <a:p>
            <a:pPr>
              <a:buClr>
                <a:schemeClr val="tx1"/>
              </a:buClr>
            </a:pPr>
            <a:r>
              <a:rPr lang="en-GB" sz="3200" b="1" dirty="0">
                <a:solidFill>
                  <a:schemeClr val="accent5"/>
                </a:solidFill>
              </a:rPr>
              <a:t>Prevalence of malaria</a:t>
            </a:r>
          </a:p>
        </p:txBody>
      </p:sp>
      <p:pic>
        <p:nvPicPr>
          <p:cNvPr id="4" name="Picture 3">
            <a:extLst>
              <a:ext uri="{FF2B5EF4-FFF2-40B4-BE49-F238E27FC236}">
                <a16:creationId xmlns:a16="http://schemas.microsoft.com/office/drawing/2014/main" id="{0A0535EF-CBF5-4988-AC49-6BB292C7A8DA}"/>
              </a:ext>
            </a:extLst>
          </p:cNvPr>
          <p:cNvPicPr>
            <a:picLocks noChangeAspect="1"/>
          </p:cNvPicPr>
          <p:nvPr/>
        </p:nvPicPr>
        <p:blipFill>
          <a:blip r:embed="rId3">
            <a:extLst>
              <a:ext uri="{28A0092B-C50C-407E-A947-70E740481C1C}">
                <a14:useLocalDpi xmlns:a14="http://schemas.microsoft.com/office/drawing/2010/main" val="0"/>
              </a:ext>
            </a:extLst>
          </a:blip>
          <a:srcRect l="16566" r="16566"/>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5" name="TextBox 4"/>
          <p:cNvSpPr txBox="1"/>
          <p:nvPr/>
        </p:nvSpPr>
        <p:spPr>
          <a:xfrm>
            <a:off x="6080571" y="6413863"/>
            <a:ext cx="6109906" cy="444137"/>
          </a:xfrm>
          <a:prstGeom prst="rect">
            <a:avLst/>
          </a:prstGeom>
          <a:solidFill>
            <a:srgbClr val="000000">
              <a:alpha val="50000"/>
            </a:srgbClr>
          </a:solidFill>
          <a:ln>
            <a:noFill/>
          </a:ln>
        </p:spPr>
        <p:txBody>
          <a:bodyPr wrap="square" rtlCol="0">
            <a:noAutofit/>
          </a:bodyPr>
          <a:lstStyle/>
          <a:p>
            <a:pPr algn="ctr">
              <a:spcAft>
                <a:spcPts val="600"/>
              </a:spcAft>
            </a:pPr>
            <a:r>
              <a:rPr lang="en-US" sz="1300" dirty="0">
                <a:solidFill>
                  <a:srgbClr val="FFFFFF"/>
                </a:solidFill>
              </a:rPr>
              <a:t>© 2014 USAID/PMI Kenya</a:t>
            </a:r>
          </a:p>
        </p:txBody>
      </p:sp>
    </p:spTree>
    <p:extLst>
      <p:ext uri="{BB962C8B-B14F-4D97-AF65-F5344CB8AC3E}">
        <p14:creationId xmlns:p14="http://schemas.microsoft.com/office/powerpoint/2010/main" val="136632869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Rapid Diagnostic Test vs. Microscopy</a:t>
            </a:r>
          </a:p>
        </p:txBody>
      </p:sp>
      <p:sp>
        <p:nvSpPr>
          <p:cNvPr id="3" name="Content Placeholder 2"/>
          <p:cNvSpPr>
            <a:spLocks noGrp="1"/>
          </p:cNvSpPr>
          <p:nvPr>
            <p:ph idx="1"/>
          </p:nvPr>
        </p:nvSpPr>
        <p:spPr>
          <a:xfrm>
            <a:off x="627017" y="1606858"/>
            <a:ext cx="5458097" cy="5251142"/>
          </a:xfrm>
        </p:spPr>
        <p:txBody>
          <a:bodyPr>
            <a:normAutofit fontScale="92500" lnSpcReduction="20000"/>
          </a:bodyPr>
          <a:lstStyle/>
          <a:p>
            <a:pPr marL="0" indent="0">
              <a:spcBef>
                <a:spcPts val="0"/>
              </a:spcBef>
              <a:spcAft>
                <a:spcPts val="1800"/>
              </a:spcAft>
              <a:buClr>
                <a:schemeClr val="tx1"/>
              </a:buClr>
              <a:buNone/>
            </a:pPr>
            <a:r>
              <a:rPr lang="en-GB" sz="3800" u="sng" dirty="0"/>
              <a:t>Rapid Diagnostic Tests </a:t>
            </a:r>
          </a:p>
          <a:p>
            <a:pPr>
              <a:spcBef>
                <a:spcPts val="0"/>
              </a:spcBef>
              <a:spcAft>
                <a:spcPts val="1800"/>
              </a:spcAft>
              <a:buClr>
                <a:schemeClr val="tx1"/>
              </a:buClr>
            </a:pPr>
            <a:r>
              <a:rPr lang="en-GB" sz="3200" dirty="0"/>
              <a:t>Provide results and treatment in the field</a:t>
            </a:r>
          </a:p>
          <a:p>
            <a:pPr>
              <a:spcBef>
                <a:spcPts val="0"/>
              </a:spcBef>
              <a:spcAft>
                <a:spcPts val="1800"/>
              </a:spcAft>
              <a:buClr>
                <a:schemeClr val="tx1"/>
              </a:buClr>
            </a:pPr>
            <a:r>
              <a:rPr lang="en-GB" sz="3200" dirty="0"/>
              <a:t>Detects the malaria antigen (not the malaria parasite), which remains in the blood 1 months after treatment with </a:t>
            </a:r>
            <a:r>
              <a:rPr lang="en-GB" sz="3200" dirty="0" err="1"/>
              <a:t>antimalarials</a:t>
            </a:r>
            <a:endParaRPr lang="en-GB" sz="3200" dirty="0"/>
          </a:p>
          <a:p>
            <a:pPr>
              <a:spcBef>
                <a:spcPts val="0"/>
              </a:spcBef>
              <a:spcAft>
                <a:spcPts val="1800"/>
              </a:spcAft>
              <a:buClr>
                <a:schemeClr val="tx1"/>
              </a:buClr>
            </a:pPr>
            <a:r>
              <a:rPr lang="en-GB" sz="3200" dirty="0"/>
              <a:t>Less sensitive</a:t>
            </a:r>
          </a:p>
          <a:p>
            <a:pPr>
              <a:spcBef>
                <a:spcPts val="0"/>
              </a:spcBef>
              <a:spcAft>
                <a:spcPts val="1800"/>
              </a:spcAft>
              <a:buClr>
                <a:schemeClr val="tx1"/>
              </a:buClr>
            </a:pPr>
            <a:r>
              <a:rPr lang="en-GB" sz="3200" dirty="0"/>
              <a:t>Often results in slightly higher rates of malaria</a:t>
            </a:r>
          </a:p>
          <a:p>
            <a:pPr>
              <a:spcBef>
                <a:spcPts val="0"/>
              </a:spcBef>
              <a:spcAft>
                <a:spcPts val="1800"/>
              </a:spcAft>
              <a:buClr>
                <a:schemeClr val="tx1"/>
              </a:buClr>
            </a:pPr>
            <a:endParaRPr lang="en-GB" sz="3200" dirty="0"/>
          </a:p>
        </p:txBody>
      </p:sp>
      <p:sp>
        <p:nvSpPr>
          <p:cNvPr id="4" name="Content Placeholder 2"/>
          <p:cNvSpPr txBox="1">
            <a:spLocks/>
          </p:cNvSpPr>
          <p:nvPr/>
        </p:nvSpPr>
        <p:spPr>
          <a:xfrm>
            <a:off x="6455230" y="1529116"/>
            <a:ext cx="5170713" cy="52511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spcAft>
                <a:spcPts val="1800"/>
              </a:spcAft>
              <a:buClr>
                <a:schemeClr val="tx1"/>
              </a:buClr>
              <a:buNone/>
            </a:pPr>
            <a:r>
              <a:rPr lang="en-GB" sz="3500" u="sng" dirty="0"/>
              <a:t>Microscopy</a:t>
            </a:r>
          </a:p>
          <a:p>
            <a:pPr>
              <a:spcBef>
                <a:spcPts val="0"/>
              </a:spcBef>
              <a:spcAft>
                <a:spcPts val="1800"/>
              </a:spcAft>
              <a:buClr>
                <a:schemeClr val="tx1"/>
              </a:buClr>
            </a:pPr>
            <a:r>
              <a:rPr lang="en-GB" sz="3000" dirty="0"/>
              <a:t>Tested in lab</a:t>
            </a:r>
          </a:p>
          <a:p>
            <a:pPr>
              <a:spcBef>
                <a:spcPts val="0"/>
              </a:spcBef>
              <a:spcAft>
                <a:spcPts val="1800"/>
              </a:spcAft>
              <a:buClr>
                <a:schemeClr val="tx1"/>
              </a:buClr>
            </a:pPr>
            <a:r>
              <a:rPr lang="en-GB" sz="3000" dirty="0"/>
              <a:t>Detects malaria parasite</a:t>
            </a:r>
          </a:p>
          <a:p>
            <a:pPr>
              <a:spcBef>
                <a:spcPts val="0"/>
              </a:spcBef>
              <a:spcAft>
                <a:spcPts val="1800"/>
              </a:spcAft>
              <a:buClr>
                <a:schemeClr val="tx1"/>
              </a:buClr>
            </a:pPr>
            <a:r>
              <a:rPr lang="en-GB" sz="3000" dirty="0"/>
              <a:t>Highly sensitive when prepared under lab conditions, but field preparation lowers sensitivity</a:t>
            </a:r>
          </a:p>
          <a:p>
            <a:pPr>
              <a:spcBef>
                <a:spcPts val="0"/>
              </a:spcBef>
              <a:spcAft>
                <a:spcPts val="1800"/>
              </a:spcAft>
              <a:buClr>
                <a:schemeClr val="tx1"/>
              </a:buClr>
            </a:pPr>
            <a:endParaRPr lang="en-GB" sz="4000" dirty="0"/>
          </a:p>
        </p:txBody>
      </p:sp>
    </p:spTree>
    <p:extLst>
      <p:ext uri="{BB962C8B-B14F-4D97-AF65-F5344CB8AC3E}">
        <p14:creationId xmlns:p14="http://schemas.microsoft.com/office/powerpoint/2010/main" val="132164187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Malaria Prevalence by Age</a:t>
            </a:r>
          </a:p>
        </p:txBody>
      </p:sp>
      <p:graphicFrame>
        <p:nvGraphicFramePr>
          <p:cNvPr id="8" name="Content Placeholder 7"/>
          <p:cNvGraphicFramePr>
            <a:graphicFrameLocks noGrp="1"/>
          </p:cNvGraphicFramePr>
          <p:nvPr>
            <p:ph idx="1"/>
          </p:nvPr>
        </p:nvGraphicFramePr>
        <p:xfrm>
          <a:off x="627017" y="1749426"/>
          <a:ext cx="10998926" cy="4755284"/>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408706" y="1104280"/>
            <a:ext cx="11435547" cy="369332"/>
          </a:xfrm>
          <a:prstGeom prst="rect">
            <a:avLst/>
          </a:prstGeom>
          <a:noFill/>
        </p:spPr>
        <p:txBody>
          <a:bodyPr wrap="square" rtlCol="0">
            <a:spAutoFit/>
          </a:bodyPr>
          <a:lstStyle/>
          <a:p>
            <a:pPr algn="ctr"/>
            <a:r>
              <a:rPr lang="en-GB" i="1" dirty="0"/>
              <a:t>Percent of children age 6 months to 14 years who tested positive for malaria by rapid diagnostic test (RDT) or microscopy</a:t>
            </a:r>
          </a:p>
        </p:txBody>
      </p:sp>
      <p:sp>
        <p:nvSpPr>
          <p:cNvPr id="3" name="TextBox 2"/>
          <p:cNvSpPr txBox="1"/>
          <p:nvPr/>
        </p:nvSpPr>
        <p:spPr>
          <a:xfrm>
            <a:off x="4490605" y="6411192"/>
            <a:ext cx="3210791" cy="369332"/>
          </a:xfrm>
          <a:prstGeom prst="rect">
            <a:avLst/>
          </a:prstGeom>
          <a:noFill/>
        </p:spPr>
        <p:txBody>
          <a:bodyPr wrap="square" rtlCol="0">
            <a:spAutoFit/>
          </a:bodyPr>
          <a:lstStyle/>
          <a:p>
            <a:pPr algn="ctr"/>
            <a:r>
              <a:rPr lang="en-GB" b="1" dirty="0"/>
              <a:t>Age in months/years</a:t>
            </a:r>
          </a:p>
        </p:txBody>
      </p:sp>
    </p:spTree>
    <p:extLst>
      <p:ext uri="{BB962C8B-B14F-4D97-AF65-F5344CB8AC3E}">
        <p14:creationId xmlns:p14="http://schemas.microsoft.com/office/powerpoint/2010/main" val="142534407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Rapid Diagnostic Test vs. Microscopy</a:t>
            </a:r>
          </a:p>
        </p:txBody>
      </p:sp>
      <p:sp>
        <p:nvSpPr>
          <p:cNvPr id="3" name="Content Placeholder 2"/>
          <p:cNvSpPr>
            <a:spLocks noGrp="1"/>
          </p:cNvSpPr>
          <p:nvPr>
            <p:ph idx="1"/>
          </p:nvPr>
        </p:nvSpPr>
        <p:spPr>
          <a:xfrm>
            <a:off x="627017" y="1606858"/>
            <a:ext cx="10998926" cy="5251142"/>
          </a:xfrm>
        </p:spPr>
        <p:txBody>
          <a:bodyPr>
            <a:normAutofit/>
          </a:bodyPr>
          <a:lstStyle/>
          <a:p>
            <a:pPr>
              <a:spcBef>
                <a:spcPts val="0"/>
              </a:spcBef>
              <a:spcAft>
                <a:spcPts val="1800"/>
              </a:spcAft>
              <a:buClr>
                <a:schemeClr val="tx1"/>
              </a:buClr>
            </a:pPr>
            <a:r>
              <a:rPr lang="en-GB" sz="3200" dirty="0"/>
              <a:t>As expected, RDT results report a slightly higher prevalence of malaria than microscopy.</a:t>
            </a:r>
          </a:p>
          <a:p>
            <a:pPr>
              <a:spcBef>
                <a:spcPts val="0"/>
              </a:spcBef>
              <a:spcAft>
                <a:spcPts val="1800"/>
              </a:spcAft>
              <a:buClr>
                <a:schemeClr val="tx1"/>
              </a:buClr>
            </a:pPr>
            <a:r>
              <a:rPr lang="en-GB" sz="3200" dirty="0"/>
              <a:t>Patterns are similar in both tests</a:t>
            </a:r>
          </a:p>
          <a:p>
            <a:pPr lvl="1">
              <a:spcBef>
                <a:spcPts val="0"/>
              </a:spcBef>
              <a:spcAft>
                <a:spcPts val="1800"/>
              </a:spcAft>
              <a:buClr>
                <a:schemeClr val="tx1"/>
              </a:buClr>
            </a:pPr>
            <a:r>
              <a:rPr lang="en-GB" dirty="0"/>
              <a:t>Malaria prevalence increases with age.</a:t>
            </a:r>
          </a:p>
          <a:p>
            <a:pPr lvl="1">
              <a:spcBef>
                <a:spcPts val="0"/>
              </a:spcBef>
              <a:spcAft>
                <a:spcPts val="1800"/>
              </a:spcAft>
              <a:buClr>
                <a:schemeClr val="tx1"/>
              </a:buClr>
            </a:pPr>
            <a:r>
              <a:rPr lang="en-GB" dirty="0"/>
              <a:t>Malaria prevalence decreases with wealth.</a:t>
            </a:r>
          </a:p>
          <a:p>
            <a:pPr lvl="1">
              <a:spcBef>
                <a:spcPts val="0"/>
              </a:spcBef>
              <a:spcAft>
                <a:spcPts val="1800"/>
              </a:spcAft>
              <a:buClr>
                <a:schemeClr val="tx1"/>
              </a:buClr>
            </a:pPr>
            <a:r>
              <a:rPr lang="en-GB" dirty="0"/>
              <a:t>Malaria prevalence is higher in rural areas.</a:t>
            </a:r>
          </a:p>
          <a:p>
            <a:pPr>
              <a:spcBef>
                <a:spcPts val="0"/>
              </a:spcBef>
              <a:spcAft>
                <a:spcPts val="1800"/>
              </a:spcAft>
              <a:buClr>
                <a:schemeClr val="tx1"/>
              </a:buClr>
            </a:pPr>
            <a:r>
              <a:rPr lang="en-GB" sz="3200" dirty="0"/>
              <a:t>The remainder of this presentation reports results based on </a:t>
            </a:r>
            <a:r>
              <a:rPr lang="en-GB" sz="3200" b="1" dirty="0">
                <a:solidFill>
                  <a:schemeClr val="accent5"/>
                </a:solidFill>
              </a:rPr>
              <a:t>microscopy</a:t>
            </a:r>
            <a:r>
              <a:rPr lang="en-GB" sz="3200" b="1" dirty="0"/>
              <a:t>.</a:t>
            </a:r>
          </a:p>
          <a:p>
            <a:pPr lvl="1">
              <a:spcBef>
                <a:spcPts val="0"/>
              </a:spcBef>
              <a:spcAft>
                <a:spcPts val="1800"/>
              </a:spcAft>
              <a:buClr>
                <a:schemeClr val="tx1"/>
              </a:buClr>
            </a:pPr>
            <a:endParaRPr lang="en-GB" dirty="0"/>
          </a:p>
        </p:txBody>
      </p:sp>
    </p:spTree>
    <p:extLst>
      <p:ext uri="{BB962C8B-B14F-4D97-AF65-F5344CB8AC3E}">
        <p14:creationId xmlns:p14="http://schemas.microsoft.com/office/powerpoint/2010/main" val="414911702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Malaria Prevalence by Residence</a:t>
            </a:r>
          </a:p>
        </p:txBody>
      </p:sp>
      <p:graphicFrame>
        <p:nvGraphicFramePr>
          <p:cNvPr id="8" name="Content Placeholder 7"/>
          <p:cNvGraphicFramePr>
            <a:graphicFrameLocks noGrp="1"/>
          </p:cNvGraphicFramePr>
          <p:nvPr>
            <p:ph idx="1"/>
          </p:nvPr>
        </p:nvGraphicFramePr>
        <p:xfrm>
          <a:off x="627017" y="1606550"/>
          <a:ext cx="10998925"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627017" y="1102564"/>
            <a:ext cx="10998925" cy="369332"/>
          </a:xfrm>
          <a:prstGeom prst="rect">
            <a:avLst/>
          </a:prstGeom>
          <a:noFill/>
        </p:spPr>
        <p:txBody>
          <a:bodyPr wrap="square" rtlCol="0">
            <a:spAutoFit/>
          </a:bodyPr>
          <a:lstStyle/>
          <a:p>
            <a:pPr algn="ctr"/>
            <a:r>
              <a:rPr lang="en-GB" i="1" dirty="0"/>
              <a:t>Percent of children age 6 months to 14 years who tested positive for malaria by microscopy</a:t>
            </a:r>
          </a:p>
        </p:txBody>
      </p:sp>
    </p:spTree>
    <p:extLst>
      <p:ext uri="{BB962C8B-B14F-4D97-AF65-F5344CB8AC3E}">
        <p14:creationId xmlns:p14="http://schemas.microsoft.com/office/powerpoint/2010/main" val="110407519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utoShape 3">
            <a:extLst>
              <a:ext uri="{FF2B5EF4-FFF2-40B4-BE49-F238E27FC236}">
                <a16:creationId xmlns:a16="http://schemas.microsoft.com/office/drawing/2014/main" id="{4A8D0CC1-5AB9-4466-A7B6-08A5BF30A066}"/>
              </a:ext>
            </a:extLst>
          </p:cNvPr>
          <p:cNvSpPr>
            <a:spLocks noChangeAspect="1" noChangeArrowheads="1" noTextEdit="1"/>
          </p:cNvSpPr>
          <p:nvPr/>
        </p:nvSpPr>
        <p:spPr bwMode="auto">
          <a:xfrm>
            <a:off x="3678239" y="955675"/>
            <a:ext cx="4835525" cy="5902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5">
            <a:extLst>
              <a:ext uri="{FF2B5EF4-FFF2-40B4-BE49-F238E27FC236}">
                <a16:creationId xmlns:a16="http://schemas.microsoft.com/office/drawing/2014/main" id="{E55F5C3D-250B-44D9-98B7-BE95AB41C6AD}"/>
              </a:ext>
            </a:extLst>
          </p:cNvPr>
          <p:cNvSpPr>
            <a:spLocks noEditPoints="1"/>
          </p:cNvSpPr>
          <p:nvPr/>
        </p:nvSpPr>
        <p:spPr bwMode="auto">
          <a:xfrm>
            <a:off x="5900739" y="5018088"/>
            <a:ext cx="2401888" cy="1835150"/>
          </a:xfrm>
          <a:custGeom>
            <a:avLst/>
            <a:gdLst>
              <a:gd name="T0" fmla="*/ 1423 w 1513"/>
              <a:gd name="T1" fmla="*/ 111 h 1156"/>
              <a:gd name="T2" fmla="*/ 1396 w 1513"/>
              <a:gd name="T3" fmla="*/ 115 h 1156"/>
              <a:gd name="T4" fmla="*/ 1383 w 1513"/>
              <a:gd name="T5" fmla="*/ 98 h 1156"/>
              <a:gd name="T6" fmla="*/ 1353 w 1513"/>
              <a:gd name="T7" fmla="*/ 125 h 1156"/>
              <a:gd name="T8" fmla="*/ 1367 w 1513"/>
              <a:gd name="T9" fmla="*/ 125 h 1156"/>
              <a:gd name="T10" fmla="*/ 1339 w 1513"/>
              <a:gd name="T11" fmla="*/ 124 h 1156"/>
              <a:gd name="T12" fmla="*/ 1320 w 1513"/>
              <a:gd name="T13" fmla="*/ 144 h 1156"/>
              <a:gd name="T14" fmla="*/ 1297 w 1513"/>
              <a:gd name="T15" fmla="*/ 108 h 1156"/>
              <a:gd name="T16" fmla="*/ 1303 w 1513"/>
              <a:gd name="T17" fmla="*/ 91 h 1156"/>
              <a:gd name="T18" fmla="*/ 1286 w 1513"/>
              <a:gd name="T19" fmla="*/ 121 h 1156"/>
              <a:gd name="T20" fmla="*/ 1267 w 1513"/>
              <a:gd name="T21" fmla="*/ 137 h 1156"/>
              <a:gd name="T22" fmla="*/ 1244 w 1513"/>
              <a:gd name="T23" fmla="*/ 115 h 1156"/>
              <a:gd name="T24" fmla="*/ 1212 w 1513"/>
              <a:gd name="T25" fmla="*/ 110 h 1156"/>
              <a:gd name="T26" fmla="*/ 1257 w 1513"/>
              <a:gd name="T27" fmla="*/ 140 h 1156"/>
              <a:gd name="T28" fmla="*/ 1268 w 1513"/>
              <a:gd name="T29" fmla="*/ 185 h 1156"/>
              <a:gd name="T30" fmla="*/ 1286 w 1513"/>
              <a:gd name="T31" fmla="*/ 245 h 1156"/>
              <a:gd name="T32" fmla="*/ 1240 w 1513"/>
              <a:gd name="T33" fmla="*/ 230 h 1156"/>
              <a:gd name="T34" fmla="*/ 1209 w 1513"/>
              <a:gd name="T35" fmla="*/ 233 h 1156"/>
              <a:gd name="T36" fmla="*/ 1211 w 1513"/>
              <a:gd name="T37" fmla="*/ 259 h 1156"/>
              <a:gd name="T38" fmla="*/ 1168 w 1513"/>
              <a:gd name="T39" fmla="*/ 311 h 1156"/>
              <a:gd name="T40" fmla="*/ 1063 w 1513"/>
              <a:gd name="T41" fmla="*/ 296 h 1156"/>
              <a:gd name="T42" fmla="*/ 1082 w 1513"/>
              <a:gd name="T43" fmla="*/ 108 h 1156"/>
              <a:gd name="T44" fmla="*/ 1337 w 1513"/>
              <a:gd name="T45" fmla="*/ 150 h 1156"/>
              <a:gd name="T46" fmla="*/ 1346 w 1513"/>
              <a:gd name="T47" fmla="*/ 181 h 1156"/>
              <a:gd name="T48" fmla="*/ 1315 w 1513"/>
              <a:gd name="T49" fmla="*/ 188 h 1156"/>
              <a:gd name="T50" fmla="*/ 1303 w 1513"/>
              <a:gd name="T51" fmla="*/ 212 h 1156"/>
              <a:gd name="T52" fmla="*/ 1301 w 1513"/>
              <a:gd name="T53" fmla="*/ 170 h 1156"/>
              <a:gd name="T54" fmla="*/ 1237 w 1513"/>
              <a:gd name="T55" fmla="*/ 256 h 1156"/>
              <a:gd name="T56" fmla="*/ 989 w 1513"/>
              <a:gd name="T57" fmla="*/ 418 h 1156"/>
              <a:gd name="T58" fmla="*/ 978 w 1513"/>
              <a:gd name="T59" fmla="*/ 489 h 1156"/>
              <a:gd name="T60" fmla="*/ 1008 w 1513"/>
              <a:gd name="T61" fmla="*/ 511 h 1156"/>
              <a:gd name="T62" fmla="*/ 969 w 1513"/>
              <a:gd name="T63" fmla="*/ 579 h 1156"/>
              <a:gd name="T64" fmla="*/ 921 w 1513"/>
              <a:gd name="T65" fmla="*/ 654 h 1156"/>
              <a:gd name="T66" fmla="*/ 903 w 1513"/>
              <a:gd name="T67" fmla="*/ 653 h 1156"/>
              <a:gd name="T68" fmla="*/ 878 w 1513"/>
              <a:gd name="T69" fmla="*/ 735 h 1156"/>
              <a:gd name="T70" fmla="*/ 843 w 1513"/>
              <a:gd name="T71" fmla="*/ 756 h 1156"/>
              <a:gd name="T72" fmla="*/ 866 w 1513"/>
              <a:gd name="T73" fmla="*/ 772 h 1156"/>
              <a:gd name="T74" fmla="*/ 837 w 1513"/>
              <a:gd name="T75" fmla="*/ 861 h 1156"/>
              <a:gd name="T76" fmla="*/ 795 w 1513"/>
              <a:gd name="T77" fmla="*/ 920 h 1156"/>
              <a:gd name="T78" fmla="*/ 755 w 1513"/>
              <a:gd name="T79" fmla="*/ 914 h 1156"/>
              <a:gd name="T80" fmla="*/ 778 w 1513"/>
              <a:gd name="T81" fmla="*/ 918 h 1156"/>
              <a:gd name="T82" fmla="*/ 761 w 1513"/>
              <a:gd name="T83" fmla="*/ 1006 h 1156"/>
              <a:gd name="T84" fmla="*/ 729 w 1513"/>
              <a:gd name="T85" fmla="*/ 1062 h 1156"/>
              <a:gd name="T86" fmla="*/ 699 w 1513"/>
              <a:gd name="T87" fmla="*/ 1114 h 1156"/>
              <a:gd name="T88" fmla="*/ 690 w 1513"/>
              <a:gd name="T89" fmla="*/ 1136 h 1156"/>
              <a:gd name="T90" fmla="*/ 639 w 1513"/>
              <a:gd name="T91" fmla="*/ 1130 h 1156"/>
              <a:gd name="T92" fmla="*/ 560 w 1513"/>
              <a:gd name="T93" fmla="*/ 1115 h 1156"/>
              <a:gd name="T94" fmla="*/ 206 w 1513"/>
              <a:gd name="T95" fmla="*/ 862 h 1156"/>
              <a:gd name="T96" fmla="*/ 19 w 1513"/>
              <a:gd name="T97" fmla="*/ 710 h 1156"/>
              <a:gd name="T98" fmla="*/ 37 w 1513"/>
              <a:gd name="T99" fmla="*/ 585 h 1156"/>
              <a:gd name="T100" fmla="*/ 94 w 1513"/>
              <a:gd name="T101" fmla="*/ 587 h 1156"/>
              <a:gd name="T102" fmla="*/ 170 w 1513"/>
              <a:gd name="T103" fmla="*/ 420 h 1156"/>
              <a:gd name="T104" fmla="*/ 205 w 1513"/>
              <a:gd name="T105" fmla="*/ 401 h 1156"/>
              <a:gd name="T106" fmla="*/ 243 w 1513"/>
              <a:gd name="T107" fmla="*/ 418 h 1156"/>
              <a:gd name="T108" fmla="*/ 276 w 1513"/>
              <a:gd name="T109" fmla="*/ 457 h 1156"/>
              <a:gd name="T110" fmla="*/ 310 w 1513"/>
              <a:gd name="T111" fmla="*/ 490 h 1156"/>
              <a:gd name="T112" fmla="*/ 339 w 1513"/>
              <a:gd name="T113" fmla="*/ 508 h 1156"/>
              <a:gd name="T114" fmla="*/ 386 w 1513"/>
              <a:gd name="T115" fmla="*/ 520 h 1156"/>
              <a:gd name="T116" fmla="*/ 446 w 1513"/>
              <a:gd name="T117" fmla="*/ 534 h 1156"/>
              <a:gd name="T118" fmla="*/ 497 w 1513"/>
              <a:gd name="T119" fmla="*/ 533 h 1156"/>
              <a:gd name="T120" fmla="*/ 555 w 1513"/>
              <a:gd name="T121" fmla="*/ 531 h 1156"/>
              <a:gd name="T122" fmla="*/ 590 w 1513"/>
              <a:gd name="T123" fmla="*/ 535 h 1156"/>
              <a:gd name="T124" fmla="*/ 793 w 1513"/>
              <a:gd name="T125" fmla="*/ 345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13" h="1156">
                <a:moveTo>
                  <a:pt x="1463" y="63"/>
                </a:moveTo>
                <a:lnTo>
                  <a:pt x="1461" y="65"/>
                </a:lnTo>
                <a:lnTo>
                  <a:pt x="1461" y="65"/>
                </a:lnTo>
                <a:lnTo>
                  <a:pt x="1460" y="65"/>
                </a:lnTo>
                <a:lnTo>
                  <a:pt x="1460" y="67"/>
                </a:lnTo>
                <a:lnTo>
                  <a:pt x="1460" y="67"/>
                </a:lnTo>
                <a:lnTo>
                  <a:pt x="1459" y="67"/>
                </a:lnTo>
                <a:lnTo>
                  <a:pt x="1459" y="69"/>
                </a:lnTo>
                <a:lnTo>
                  <a:pt x="1459" y="69"/>
                </a:lnTo>
                <a:lnTo>
                  <a:pt x="1456" y="72"/>
                </a:lnTo>
                <a:lnTo>
                  <a:pt x="1456" y="72"/>
                </a:lnTo>
                <a:lnTo>
                  <a:pt x="1454" y="72"/>
                </a:lnTo>
                <a:lnTo>
                  <a:pt x="1453" y="73"/>
                </a:lnTo>
                <a:lnTo>
                  <a:pt x="1450" y="74"/>
                </a:lnTo>
                <a:lnTo>
                  <a:pt x="1450" y="77"/>
                </a:lnTo>
                <a:lnTo>
                  <a:pt x="1450" y="77"/>
                </a:lnTo>
                <a:lnTo>
                  <a:pt x="1452" y="77"/>
                </a:lnTo>
                <a:lnTo>
                  <a:pt x="1450" y="78"/>
                </a:lnTo>
                <a:lnTo>
                  <a:pt x="1449" y="80"/>
                </a:lnTo>
                <a:lnTo>
                  <a:pt x="1448" y="81"/>
                </a:lnTo>
                <a:lnTo>
                  <a:pt x="1448" y="81"/>
                </a:lnTo>
                <a:lnTo>
                  <a:pt x="1446" y="80"/>
                </a:lnTo>
                <a:lnTo>
                  <a:pt x="1446" y="78"/>
                </a:lnTo>
                <a:lnTo>
                  <a:pt x="1445" y="78"/>
                </a:lnTo>
                <a:lnTo>
                  <a:pt x="1445" y="78"/>
                </a:lnTo>
                <a:lnTo>
                  <a:pt x="1442" y="78"/>
                </a:lnTo>
                <a:lnTo>
                  <a:pt x="1442" y="78"/>
                </a:lnTo>
                <a:lnTo>
                  <a:pt x="1442" y="80"/>
                </a:lnTo>
                <a:lnTo>
                  <a:pt x="1442" y="80"/>
                </a:lnTo>
                <a:lnTo>
                  <a:pt x="1441" y="80"/>
                </a:lnTo>
                <a:lnTo>
                  <a:pt x="1439" y="81"/>
                </a:lnTo>
                <a:lnTo>
                  <a:pt x="1441" y="81"/>
                </a:lnTo>
                <a:lnTo>
                  <a:pt x="1442" y="80"/>
                </a:lnTo>
                <a:lnTo>
                  <a:pt x="1445" y="80"/>
                </a:lnTo>
                <a:lnTo>
                  <a:pt x="1445" y="80"/>
                </a:lnTo>
                <a:lnTo>
                  <a:pt x="1445" y="80"/>
                </a:lnTo>
                <a:lnTo>
                  <a:pt x="1445" y="81"/>
                </a:lnTo>
                <a:lnTo>
                  <a:pt x="1445" y="82"/>
                </a:lnTo>
                <a:lnTo>
                  <a:pt x="1445" y="82"/>
                </a:lnTo>
                <a:lnTo>
                  <a:pt x="1448" y="82"/>
                </a:lnTo>
                <a:lnTo>
                  <a:pt x="1448" y="82"/>
                </a:lnTo>
                <a:lnTo>
                  <a:pt x="1448" y="81"/>
                </a:lnTo>
                <a:lnTo>
                  <a:pt x="1449" y="82"/>
                </a:lnTo>
                <a:lnTo>
                  <a:pt x="1449" y="82"/>
                </a:lnTo>
                <a:lnTo>
                  <a:pt x="1449" y="84"/>
                </a:lnTo>
                <a:lnTo>
                  <a:pt x="1448" y="85"/>
                </a:lnTo>
                <a:lnTo>
                  <a:pt x="1446" y="85"/>
                </a:lnTo>
                <a:lnTo>
                  <a:pt x="1445" y="85"/>
                </a:lnTo>
                <a:lnTo>
                  <a:pt x="1442" y="88"/>
                </a:lnTo>
                <a:lnTo>
                  <a:pt x="1441" y="91"/>
                </a:lnTo>
                <a:lnTo>
                  <a:pt x="1439" y="91"/>
                </a:lnTo>
                <a:lnTo>
                  <a:pt x="1439" y="92"/>
                </a:lnTo>
                <a:lnTo>
                  <a:pt x="1437" y="93"/>
                </a:lnTo>
                <a:lnTo>
                  <a:pt x="1437" y="95"/>
                </a:lnTo>
                <a:lnTo>
                  <a:pt x="1437" y="96"/>
                </a:lnTo>
                <a:lnTo>
                  <a:pt x="1435" y="98"/>
                </a:lnTo>
                <a:lnTo>
                  <a:pt x="1434" y="98"/>
                </a:lnTo>
                <a:lnTo>
                  <a:pt x="1434" y="100"/>
                </a:lnTo>
                <a:lnTo>
                  <a:pt x="1431" y="99"/>
                </a:lnTo>
                <a:lnTo>
                  <a:pt x="1430" y="100"/>
                </a:lnTo>
                <a:lnTo>
                  <a:pt x="1428" y="102"/>
                </a:lnTo>
                <a:lnTo>
                  <a:pt x="1430" y="102"/>
                </a:lnTo>
                <a:lnTo>
                  <a:pt x="1428" y="103"/>
                </a:lnTo>
                <a:lnTo>
                  <a:pt x="1428" y="103"/>
                </a:lnTo>
                <a:lnTo>
                  <a:pt x="1427" y="104"/>
                </a:lnTo>
                <a:lnTo>
                  <a:pt x="1427" y="106"/>
                </a:lnTo>
                <a:lnTo>
                  <a:pt x="1426" y="106"/>
                </a:lnTo>
                <a:lnTo>
                  <a:pt x="1426" y="107"/>
                </a:lnTo>
                <a:lnTo>
                  <a:pt x="1424" y="108"/>
                </a:lnTo>
                <a:lnTo>
                  <a:pt x="1424" y="108"/>
                </a:lnTo>
                <a:lnTo>
                  <a:pt x="1423" y="110"/>
                </a:lnTo>
                <a:lnTo>
                  <a:pt x="1423" y="111"/>
                </a:lnTo>
                <a:lnTo>
                  <a:pt x="1423" y="111"/>
                </a:lnTo>
                <a:lnTo>
                  <a:pt x="1424" y="110"/>
                </a:lnTo>
                <a:lnTo>
                  <a:pt x="1424" y="111"/>
                </a:lnTo>
                <a:lnTo>
                  <a:pt x="1423" y="113"/>
                </a:lnTo>
                <a:lnTo>
                  <a:pt x="1423" y="113"/>
                </a:lnTo>
                <a:lnTo>
                  <a:pt x="1422" y="113"/>
                </a:lnTo>
                <a:lnTo>
                  <a:pt x="1422" y="114"/>
                </a:lnTo>
                <a:lnTo>
                  <a:pt x="1420" y="114"/>
                </a:lnTo>
                <a:lnTo>
                  <a:pt x="1420" y="115"/>
                </a:lnTo>
                <a:lnTo>
                  <a:pt x="1420" y="115"/>
                </a:lnTo>
                <a:lnTo>
                  <a:pt x="1420" y="117"/>
                </a:lnTo>
                <a:lnTo>
                  <a:pt x="1419" y="118"/>
                </a:lnTo>
                <a:lnTo>
                  <a:pt x="1419" y="118"/>
                </a:lnTo>
                <a:lnTo>
                  <a:pt x="1419" y="118"/>
                </a:lnTo>
                <a:lnTo>
                  <a:pt x="1419" y="117"/>
                </a:lnTo>
                <a:lnTo>
                  <a:pt x="1419" y="115"/>
                </a:lnTo>
                <a:lnTo>
                  <a:pt x="1419" y="115"/>
                </a:lnTo>
                <a:lnTo>
                  <a:pt x="1417" y="115"/>
                </a:lnTo>
                <a:lnTo>
                  <a:pt x="1417" y="115"/>
                </a:lnTo>
                <a:lnTo>
                  <a:pt x="1416" y="117"/>
                </a:lnTo>
                <a:lnTo>
                  <a:pt x="1413" y="118"/>
                </a:lnTo>
                <a:lnTo>
                  <a:pt x="1413" y="121"/>
                </a:lnTo>
                <a:lnTo>
                  <a:pt x="1412" y="121"/>
                </a:lnTo>
                <a:lnTo>
                  <a:pt x="1411" y="122"/>
                </a:lnTo>
                <a:lnTo>
                  <a:pt x="1409" y="124"/>
                </a:lnTo>
                <a:lnTo>
                  <a:pt x="1409" y="124"/>
                </a:lnTo>
                <a:lnTo>
                  <a:pt x="1409" y="124"/>
                </a:lnTo>
                <a:lnTo>
                  <a:pt x="1409" y="125"/>
                </a:lnTo>
                <a:lnTo>
                  <a:pt x="1407" y="126"/>
                </a:lnTo>
                <a:lnTo>
                  <a:pt x="1407" y="126"/>
                </a:lnTo>
                <a:lnTo>
                  <a:pt x="1405" y="126"/>
                </a:lnTo>
                <a:lnTo>
                  <a:pt x="1407" y="126"/>
                </a:lnTo>
                <a:lnTo>
                  <a:pt x="1405" y="125"/>
                </a:lnTo>
                <a:lnTo>
                  <a:pt x="1407" y="124"/>
                </a:lnTo>
                <a:lnTo>
                  <a:pt x="1407" y="122"/>
                </a:lnTo>
                <a:lnTo>
                  <a:pt x="1405" y="121"/>
                </a:lnTo>
                <a:lnTo>
                  <a:pt x="1405" y="119"/>
                </a:lnTo>
                <a:lnTo>
                  <a:pt x="1407" y="118"/>
                </a:lnTo>
                <a:lnTo>
                  <a:pt x="1407" y="118"/>
                </a:lnTo>
                <a:lnTo>
                  <a:pt x="1408" y="115"/>
                </a:lnTo>
                <a:lnTo>
                  <a:pt x="1408" y="113"/>
                </a:lnTo>
                <a:lnTo>
                  <a:pt x="1409" y="113"/>
                </a:lnTo>
                <a:lnTo>
                  <a:pt x="1408" y="113"/>
                </a:lnTo>
                <a:lnTo>
                  <a:pt x="1407" y="111"/>
                </a:lnTo>
                <a:lnTo>
                  <a:pt x="1407" y="110"/>
                </a:lnTo>
                <a:lnTo>
                  <a:pt x="1407" y="110"/>
                </a:lnTo>
                <a:lnTo>
                  <a:pt x="1407" y="110"/>
                </a:lnTo>
                <a:lnTo>
                  <a:pt x="1404" y="110"/>
                </a:lnTo>
                <a:lnTo>
                  <a:pt x="1404" y="110"/>
                </a:lnTo>
                <a:lnTo>
                  <a:pt x="1404" y="110"/>
                </a:lnTo>
                <a:lnTo>
                  <a:pt x="1402" y="110"/>
                </a:lnTo>
                <a:lnTo>
                  <a:pt x="1402" y="108"/>
                </a:lnTo>
                <a:lnTo>
                  <a:pt x="1402" y="110"/>
                </a:lnTo>
                <a:lnTo>
                  <a:pt x="1401" y="110"/>
                </a:lnTo>
                <a:lnTo>
                  <a:pt x="1401" y="110"/>
                </a:lnTo>
                <a:lnTo>
                  <a:pt x="1401" y="110"/>
                </a:lnTo>
                <a:lnTo>
                  <a:pt x="1400" y="108"/>
                </a:lnTo>
                <a:lnTo>
                  <a:pt x="1400" y="108"/>
                </a:lnTo>
                <a:lnTo>
                  <a:pt x="1401" y="107"/>
                </a:lnTo>
                <a:lnTo>
                  <a:pt x="1400" y="107"/>
                </a:lnTo>
                <a:lnTo>
                  <a:pt x="1398" y="108"/>
                </a:lnTo>
                <a:lnTo>
                  <a:pt x="1398" y="110"/>
                </a:lnTo>
                <a:lnTo>
                  <a:pt x="1398" y="110"/>
                </a:lnTo>
                <a:lnTo>
                  <a:pt x="1397" y="110"/>
                </a:lnTo>
                <a:lnTo>
                  <a:pt x="1397" y="110"/>
                </a:lnTo>
                <a:lnTo>
                  <a:pt x="1396" y="110"/>
                </a:lnTo>
                <a:lnTo>
                  <a:pt x="1397" y="111"/>
                </a:lnTo>
                <a:lnTo>
                  <a:pt x="1397" y="113"/>
                </a:lnTo>
                <a:lnTo>
                  <a:pt x="1396" y="113"/>
                </a:lnTo>
                <a:lnTo>
                  <a:pt x="1394" y="113"/>
                </a:lnTo>
                <a:lnTo>
                  <a:pt x="1396" y="114"/>
                </a:lnTo>
                <a:lnTo>
                  <a:pt x="1396" y="115"/>
                </a:lnTo>
                <a:lnTo>
                  <a:pt x="1394" y="115"/>
                </a:lnTo>
                <a:lnTo>
                  <a:pt x="1394" y="115"/>
                </a:lnTo>
                <a:lnTo>
                  <a:pt x="1393" y="114"/>
                </a:lnTo>
                <a:lnTo>
                  <a:pt x="1390" y="114"/>
                </a:lnTo>
                <a:lnTo>
                  <a:pt x="1390" y="114"/>
                </a:lnTo>
                <a:lnTo>
                  <a:pt x="1390" y="113"/>
                </a:lnTo>
                <a:lnTo>
                  <a:pt x="1391" y="111"/>
                </a:lnTo>
                <a:lnTo>
                  <a:pt x="1391" y="111"/>
                </a:lnTo>
                <a:lnTo>
                  <a:pt x="1390" y="113"/>
                </a:lnTo>
                <a:lnTo>
                  <a:pt x="1390" y="113"/>
                </a:lnTo>
                <a:lnTo>
                  <a:pt x="1390" y="111"/>
                </a:lnTo>
                <a:lnTo>
                  <a:pt x="1390" y="111"/>
                </a:lnTo>
                <a:lnTo>
                  <a:pt x="1390" y="110"/>
                </a:lnTo>
                <a:lnTo>
                  <a:pt x="1390" y="108"/>
                </a:lnTo>
                <a:lnTo>
                  <a:pt x="1393" y="108"/>
                </a:lnTo>
                <a:lnTo>
                  <a:pt x="1393" y="110"/>
                </a:lnTo>
                <a:lnTo>
                  <a:pt x="1393" y="108"/>
                </a:lnTo>
                <a:lnTo>
                  <a:pt x="1393" y="108"/>
                </a:lnTo>
                <a:lnTo>
                  <a:pt x="1393" y="107"/>
                </a:lnTo>
                <a:lnTo>
                  <a:pt x="1393" y="107"/>
                </a:lnTo>
                <a:lnTo>
                  <a:pt x="1394" y="107"/>
                </a:lnTo>
                <a:lnTo>
                  <a:pt x="1396" y="107"/>
                </a:lnTo>
                <a:lnTo>
                  <a:pt x="1397" y="106"/>
                </a:lnTo>
                <a:lnTo>
                  <a:pt x="1397" y="104"/>
                </a:lnTo>
                <a:lnTo>
                  <a:pt x="1396" y="104"/>
                </a:lnTo>
                <a:lnTo>
                  <a:pt x="1396" y="104"/>
                </a:lnTo>
                <a:lnTo>
                  <a:pt x="1396" y="103"/>
                </a:lnTo>
                <a:lnTo>
                  <a:pt x="1396" y="103"/>
                </a:lnTo>
                <a:lnTo>
                  <a:pt x="1397" y="102"/>
                </a:lnTo>
                <a:lnTo>
                  <a:pt x="1396" y="102"/>
                </a:lnTo>
                <a:lnTo>
                  <a:pt x="1396" y="100"/>
                </a:lnTo>
                <a:lnTo>
                  <a:pt x="1396" y="100"/>
                </a:lnTo>
                <a:lnTo>
                  <a:pt x="1396" y="100"/>
                </a:lnTo>
                <a:lnTo>
                  <a:pt x="1396" y="99"/>
                </a:lnTo>
                <a:lnTo>
                  <a:pt x="1396" y="99"/>
                </a:lnTo>
                <a:lnTo>
                  <a:pt x="1397" y="99"/>
                </a:lnTo>
                <a:lnTo>
                  <a:pt x="1396" y="99"/>
                </a:lnTo>
                <a:lnTo>
                  <a:pt x="1396" y="99"/>
                </a:lnTo>
                <a:lnTo>
                  <a:pt x="1396" y="99"/>
                </a:lnTo>
                <a:lnTo>
                  <a:pt x="1394" y="99"/>
                </a:lnTo>
                <a:lnTo>
                  <a:pt x="1393" y="99"/>
                </a:lnTo>
                <a:lnTo>
                  <a:pt x="1393" y="99"/>
                </a:lnTo>
                <a:lnTo>
                  <a:pt x="1393" y="100"/>
                </a:lnTo>
                <a:lnTo>
                  <a:pt x="1393" y="100"/>
                </a:lnTo>
                <a:lnTo>
                  <a:pt x="1393" y="102"/>
                </a:lnTo>
                <a:lnTo>
                  <a:pt x="1393" y="102"/>
                </a:lnTo>
                <a:lnTo>
                  <a:pt x="1393" y="102"/>
                </a:lnTo>
                <a:lnTo>
                  <a:pt x="1391" y="102"/>
                </a:lnTo>
                <a:lnTo>
                  <a:pt x="1391" y="102"/>
                </a:lnTo>
                <a:lnTo>
                  <a:pt x="1390" y="102"/>
                </a:lnTo>
                <a:lnTo>
                  <a:pt x="1390" y="102"/>
                </a:lnTo>
                <a:lnTo>
                  <a:pt x="1391" y="100"/>
                </a:lnTo>
                <a:lnTo>
                  <a:pt x="1391" y="99"/>
                </a:lnTo>
                <a:lnTo>
                  <a:pt x="1391" y="99"/>
                </a:lnTo>
                <a:lnTo>
                  <a:pt x="1391" y="98"/>
                </a:lnTo>
                <a:lnTo>
                  <a:pt x="1390" y="99"/>
                </a:lnTo>
                <a:lnTo>
                  <a:pt x="1390" y="99"/>
                </a:lnTo>
                <a:lnTo>
                  <a:pt x="1390" y="96"/>
                </a:lnTo>
                <a:lnTo>
                  <a:pt x="1390" y="96"/>
                </a:lnTo>
                <a:lnTo>
                  <a:pt x="1390" y="96"/>
                </a:lnTo>
                <a:lnTo>
                  <a:pt x="1390" y="95"/>
                </a:lnTo>
                <a:lnTo>
                  <a:pt x="1390" y="95"/>
                </a:lnTo>
                <a:lnTo>
                  <a:pt x="1389" y="96"/>
                </a:lnTo>
                <a:lnTo>
                  <a:pt x="1387" y="96"/>
                </a:lnTo>
                <a:lnTo>
                  <a:pt x="1387" y="96"/>
                </a:lnTo>
                <a:lnTo>
                  <a:pt x="1386" y="96"/>
                </a:lnTo>
                <a:lnTo>
                  <a:pt x="1386" y="96"/>
                </a:lnTo>
                <a:lnTo>
                  <a:pt x="1385" y="98"/>
                </a:lnTo>
                <a:lnTo>
                  <a:pt x="1385" y="99"/>
                </a:lnTo>
                <a:lnTo>
                  <a:pt x="1385" y="99"/>
                </a:lnTo>
                <a:lnTo>
                  <a:pt x="1383" y="99"/>
                </a:lnTo>
                <a:lnTo>
                  <a:pt x="1383" y="98"/>
                </a:lnTo>
                <a:lnTo>
                  <a:pt x="1383" y="96"/>
                </a:lnTo>
                <a:lnTo>
                  <a:pt x="1385" y="96"/>
                </a:lnTo>
                <a:lnTo>
                  <a:pt x="1385" y="96"/>
                </a:lnTo>
                <a:lnTo>
                  <a:pt x="1385" y="93"/>
                </a:lnTo>
                <a:lnTo>
                  <a:pt x="1386" y="93"/>
                </a:lnTo>
                <a:lnTo>
                  <a:pt x="1385" y="93"/>
                </a:lnTo>
                <a:lnTo>
                  <a:pt x="1385" y="93"/>
                </a:lnTo>
                <a:lnTo>
                  <a:pt x="1385" y="93"/>
                </a:lnTo>
                <a:lnTo>
                  <a:pt x="1386" y="91"/>
                </a:lnTo>
                <a:lnTo>
                  <a:pt x="1386" y="91"/>
                </a:lnTo>
                <a:lnTo>
                  <a:pt x="1386" y="91"/>
                </a:lnTo>
                <a:lnTo>
                  <a:pt x="1385" y="91"/>
                </a:lnTo>
                <a:lnTo>
                  <a:pt x="1385" y="91"/>
                </a:lnTo>
                <a:lnTo>
                  <a:pt x="1382" y="93"/>
                </a:lnTo>
                <a:lnTo>
                  <a:pt x="1382" y="93"/>
                </a:lnTo>
                <a:lnTo>
                  <a:pt x="1381" y="95"/>
                </a:lnTo>
                <a:lnTo>
                  <a:pt x="1378" y="95"/>
                </a:lnTo>
                <a:lnTo>
                  <a:pt x="1376" y="96"/>
                </a:lnTo>
                <a:lnTo>
                  <a:pt x="1376" y="98"/>
                </a:lnTo>
                <a:lnTo>
                  <a:pt x="1375" y="98"/>
                </a:lnTo>
                <a:lnTo>
                  <a:pt x="1375" y="98"/>
                </a:lnTo>
                <a:lnTo>
                  <a:pt x="1375" y="99"/>
                </a:lnTo>
                <a:lnTo>
                  <a:pt x="1374" y="99"/>
                </a:lnTo>
                <a:lnTo>
                  <a:pt x="1374" y="100"/>
                </a:lnTo>
                <a:lnTo>
                  <a:pt x="1372" y="100"/>
                </a:lnTo>
                <a:lnTo>
                  <a:pt x="1371" y="102"/>
                </a:lnTo>
                <a:lnTo>
                  <a:pt x="1371" y="102"/>
                </a:lnTo>
                <a:lnTo>
                  <a:pt x="1371" y="103"/>
                </a:lnTo>
                <a:lnTo>
                  <a:pt x="1370" y="103"/>
                </a:lnTo>
                <a:lnTo>
                  <a:pt x="1368" y="102"/>
                </a:lnTo>
                <a:lnTo>
                  <a:pt x="1368" y="103"/>
                </a:lnTo>
                <a:lnTo>
                  <a:pt x="1370" y="103"/>
                </a:lnTo>
                <a:lnTo>
                  <a:pt x="1368" y="104"/>
                </a:lnTo>
                <a:lnTo>
                  <a:pt x="1368" y="104"/>
                </a:lnTo>
                <a:lnTo>
                  <a:pt x="1367" y="104"/>
                </a:lnTo>
                <a:lnTo>
                  <a:pt x="1367" y="104"/>
                </a:lnTo>
                <a:lnTo>
                  <a:pt x="1365" y="103"/>
                </a:lnTo>
                <a:lnTo>
                  <a:pt x="1365" y="104"/>
                </a:lnTo>
                <a:lnTo>
                  <a:pt x="1365" y="106"/>
                </a:lnTo>
                <a:lnTo>
                  <a:pt x="1365" y="106"/>
                </a:lnTo>
                <a:lnTo>
                  <a:pt x="1364" y="107"/>
                </a:lnTo>
                <a:lnTo>
                  <a:pt x="1364" y="107"/>
                </a:lnTo>
                <a:lnTo>
                  <a:pt x="1363" y="107"/>
                </a:lnTo>
                <a:lnTo>
                  <a:pt x="1363" y="107"/>
                </a:lnTo>
                <a:lnTo>
                  <a:pt x="1361" y="107"/>
                </a:lnTo>
                <a:lnTo>
                  <a:pt x="1363" y="108"/>
                </a:lnTo>
                <a:lnTo>
                  <a:pt x="1363" y="110"/>
                </a:lnTo>
                <a:lnTo>
                  <a:pt x="1360" y="113"/>
                </a:lnTo>
                <a:lnTo>
                  <a:pt x="1360" y="113"/>
                </a:lnTo>
                <a:lnTo>
                  <a:pt x="1359" y="113"/>
                </a:lnTo>
                <a:lnTo>
                  <a:pt x="1357" y="115"/>
                </a:lnTo>
                <a:lnTo>
                  <a:pt x="1356" y="115"/>
                </a:lnTo>
                <a:lnTo>
                  <a:pt x="1356" y="115"/>
                </a:lnTo>
                <a:lnTo>
                  <a:pt x="1357" y="114"/>
                </a:lnTo>
                <a:lnTo>
                  <a:pt x="1357" y="114"/>
                </a:lnTo>
                <a:lnTo>
                  <a:pt x="1356" y="115"/>
                </a:lnTo>
                <a:lnTo>
                  <a:pt x="1355" y="114"/>
                </a:lnTo>
                <a:lnTo>
                  <a:pt x="1355" y="115"/>
                </a:lnTo>
                <a:lnTo>
                  <a:pt x="1355" y="117"/>
                </a:lnTo>
                <a:lnTo>
                  <a:pt x="1352" y="118"/>
                </a:lnTo>
                <a:lnTo>
                  <a:pt x="1353" y="118"/>
                </a:lnTo>
                <a:lnTo>
                  <a:pt x="1353" y="118"/>
                </a:lnTo>
                <a:lnTo>
                  <a:pt x="1355" y="117"/>
                </a:lnTo>
                <a:lnTo>
                  <a:pt x="1355" y="118"/>
                </a:lnTo>
                <a:lnTo>
                  <a:pt x="1355" y="121"/>
                </a:lnTo>
                <a:lnTo>
                  <a:pt x="1353" y="121"/>
                </a:lnTo>
                <a:lnTo>
                  <a:pt x="1353" y="122"/>
                </a:lnTo>
                <a:lnTo>
                  <a:pt x="1353" y="124"/>
                </a:lnTo>
                <a:lnTo>
                  <a:pt x="1352" y="125"/>
                </a:lnTo>
                <a:lnTo>
                  <a:pt x="1352" y="125"/>
                </a:lnTo>
                <a:lnTo>
                  <a:pt x="1353" y="126"/>
                </a:lnTo>
                <a:lnTo>
                  <a:pt x="1353" y="125"/>
                </a:lnTo>
                <a:lnTo>
                  <a:pt x="1355" y="125"/>
                </a:lnTo>
                <a:lnTo>
                  <a:pt x="1355" y="124"/>
                </a:lnTo>
                <a:lnTo>
                  <a:pt x="1355" y="122"/>
                </a:lnTo>
                <a:lnTo>
                  <a:pt x="1356" y="122"/>
                </a:lnTo>
                <a:lnTo>
                  <a:pt x="1357" y="121"/>
                </a:lnTo>
                <a:lnTo>
                  <a:pt x="1356" y="121"/>
                </a:lnTo>
                <a:lnTo>
                  <a:pt x="1356" y="121"/>
                </a:lnTo>
                <a:lnTo>
                  <a:pt x="1356" y="119"/>
                </a:lnTo>
                <a:lnTo>
                  <a:pt x="1356" y="119"/>
                </a:lnTo>
                <a:lnTo>
                  <a:pt x="1356" y="118"/>
                </a:lnTo>
                <a:lnTo>
                  <a:pt x="1357" y="117"/>
                </a:lnTo>
                <a:lnTo>
                  <a:pt x="1357" y="117"/>
                </a:lnTo>
                <a:lnTo>
                  <a:pt x="1357" y="118"/>
                </a:lnTo>
                <a:lnTo>
                  <a:pt x="1359" y="117"/>
                </a:lnTo>
                <a:lnTo>
                  <a:pt x="1359" y="117"/>
                </a:lnTo>
                <a:lnTo>
                  <a:pt x="1360" y="117"/>
                </a:lnTo>
                <a:lnTo>
                  <a:pt x="1360" y="117"/>
                </a:lnTo>
                <a:lnTo>
                  <a:pt x="1361" y="115"/>
                </a:lnTo>
                <a:lnTo>
                  <a:pt x="1361" y="117"/>
                </a:lnTo>
                <a:lnTo>
                  <a:pt x="1363" y="115"/>
                </a:lnTo>
                <a:lnTo>
                  <a:pt x="1363" y="115"/>
                </a:lnTo>
                <a:lnTo>
                  <a:pt x="1363" y="118"/>
                </a:lnTo>
                <a:lnTo>
                  <a:pt x="1363" y="118"/>
                </a:lnTo>
                <a:lnTo>
                  <a:pt x="1364" y="117"/>
                </a:lnTo>
                <a:lnTo>
                  <a:pt x="1364" y="115"/>
                </a:lnTo>
                <a:lnTo>
                  <a:pt x="1365" y="114"/>
                </a:lnTo>
                <a:lnTo>
                  <a:pt x="1367" y="114"/>
                </a:lnTo>
                <a:lnTo>
                  <a:pt x="1367" y="113"/>
                </a:lnTo>
                <a:lnTo>
                  <a:pt x="1368" y="113"/>
                </a:lnTo>
                <a:lnTo>
                  <a:pt x="1370" y="113"/>
                </a:lnTo>
                <a:lnTo>
                  <a:pt x="1371" y="113"/>
                </a:lnTo>
                <a:lnTo>
                  <a:pt x="1371" y="111"/>
                </a:lnTo>
                <a:lnTo>
                  <a:pt x="1371" y="111"/>
                </a:lnTo>
                <a:lnTo>
                  <a:pt x="1371" y="114"/>
                </a:lnTo>
                <a:lnTo>
                  <a:pt x="1371" y="115"/>
                </a:lnTo>
                <a:lnTo>
                  <a:pt x="1370" y="115"/>
                </a:lnTo>
                <a:lnTo>
                  <a:pt x="1371" y="117"/>
                </a:lnTo>
                <a:lnTo>
                  <a:pt x="1371" y="117"/>
                </a:lnTo>
                <a:lnTo>
                  <a:pt x="1371" y="115"/>
                </a:lnTo>
                <a:lnTo>
                  <a:pt x="1371" y="115"/>
                </a:lnTo>
                <a:lnTo>
                  <a:pt x="1372" y="114"/>
                </a:lnTo>
                <a:lnTo>
                  <a:pt x="1372" y="114"/>
                </a:lnTo>
                <a:lnTo>
                  <a:pt x="1374" y="115"/>
                </a:lnTo>
                <a:lnTo>
                  <a:pt x="1374" y="118"/>
                </a:lnTo>
                <a:lnTo>
                  <a:pt x="1372" y="119"/>
                </a:lnTo>
                <a:lnTo>
                  <a:pt x="1372" y="121"/>
                </a:lnTo>
                <a:lnTo>
                  <a:pt x="1371" y="121"/>
                </a:lnTo>
                <a:lnTo>
                  <a:pt x="1371" y="121"/>
                </a:lnTo>
                <a:lnTo>
                  <a:pt x="1371" y="121"/>
                </a:lnTo>
                <a:lnTo>
                  <a:pt x="1371" y="121"/>
                </a:lnTo>
                <a:lnTo>
                  <a:pt x="1371" y="121"/>
                </a:lnTo>
                <a:lnTo>
                  <a:pt x="1372" y="124"/>
                </a:lnTo>
                <a:lnTo>
                  <a:pt x="1372" y="125"/>
                </a:lnTo>
                <a:lnTo>
                  <a:pt x="1371" y="125"/>
                </a:lnTo>
                <a:lnTo>
                  <a:pt x="1371" y="126"/>
                </a:lnTo>
                <a:lnTo>
                  <a:pt x="1371" y="126"/>
                </a:lnTo>
                <a:lnTo>
                  <a:pt x="1370" y="125"/>
                </a:lnTo>
                <a:lnTo>
                  <a:pt x="1370" y="125"/>
                </a:lnTo>
                <a:lnTo>
                  <a:pt x="1370" y="124"/>
                </a:lnTo>
                <a:lnTo>
                  <a:pt x="1368" y="124"/>
                </a:lnTo>
                <a:lnTo>
                  <a:pt x="1367" y="122"/>
                </a:lnTo>
                <a:lnTo>
                  <a:pt x="1365" y="122"/>
                </a:lnTo>
                <a:lnTo>
                  <a:pt x="1365" y="124"/>
                </a:lnTo>
                <a:lnTo>
                  <a:pt x="1367" y="124"/>
                </a:lnTo>
                <a:lnTo>
                  <a:pt x="1367" y="124"/>
                </a:lnTo>
                <a:lnTo>
                  <a:pt x="1365" y="125"/>
                </a:lnTo>
                <a:lnTo>
                  <a:pt x="1364" y="124"/>
                </a:lnTo>
                <a:lnTo>
                  <a:pt x="1364" y="125"/>
                </a:lnTo>
                <a:lnTo>
                  <a:pt x="1364" y="126"/>
                </a:lnTo>
                <a:lnTo>
                  <a:pt x="1365" y="126"/>
                </a:lnTo>
                <a:lnTo>
                  <a:pt x="1365" y="126"/>
                </a:lnTo>
                <a:lnTo>
                  <a:pt x="1367" y="125"/>
                </a:lnTo>
                <a:lnTo>
                  <a:pt x="1367" y="125"/>
                </a:lnTo>
                <a:lnTo>
                  <a:pt x="1368" y="126"/>
                </a:lnTo>
                <a:lnTo>
                  <a:pt x="1368" y="126"/>
                </a:lnTo>
                <a:lnTo>
                  <a:pt x="1367" y="126"/>
                </a:lnTo>
                <a:lnTo>
                  <a:pt x="1368" y="128"/>
                </a:lnTo>
                <a:lnTo>
                  <a:pt x="1368" y="128"/>
                </a:lnTo>
                <a:lnTo>
                  <a:pt x="1370" y="129"/>
                </a:lnTo>
                <a:lnTo>
                  <a:pt x="1370" y="129"/>
                </a:lnTo>
                <a:lnTo>
                  <a:pt x="1371" y="129"/>
                </a:lnTo>
                <a:lnTo>
                  <a:pt x="1371" y="130"/>
                </a:lnTo>
                <a:lnTo>
                  <a:pt x="1368" y="132"/>
                </a:lnTo>
                <a:lnTo>
                  <a:pt x="1367" y="133"/>
                </a:lnTo>
                <a:lnTo>
                  <a:pt x="1367" y="133"/>
                </a:lnTo>
                <a:lnTo>
                  <a:pt x="1367" y="134"/>
                </a:lnTo>
                <a:lnTo>
                  <a:pt x="1365" y="136"/>
                </a:lnTo>
                <a:lnTo>
                  <a:pt x="1364" y="136"/>
                </a:lnTo>
                <a:lnTo>
                  <a:pt x="1363" y="134"/>
                </a:lnTo>
                <a:lnTo>
                  <a:pt x="1363" y="134"/>
                </a:lnTo>
                <a:lnTo>
                  <a:pt x="1361" y="136"/>
                </a:lnTo>
                <a:lnTo>
                  <a:pt x="1361" y="136"/>
                </a:lnTo>
                <a:lnTo>
                  <a:pt x="1360" y="134"/>
                </a:lnTo>
                <a:lnTo>
                  <a:pt x="1360" y="134"/>
                </a:lnTo>
                <a:lnTo>
                  <a:pt x="1360" y="133"/>
                </a:lnTo>
                <a:lnTo>
                  <a:pt x="1360" y="133"/>
                </a:lnTo>
                <a:lnTo>
                  <a:pt x="1359" y="133"/>
                </a:lnTo>
                <a:lnTo>
                  <a:pt x="1359" y="132"/>
                </a:lnTo>
                <a:lnTo>
                  <a:pt x="1359" y="132"/>
                </a:lnTo>
                <a:lnTo>
                  <a:pt x="1360" y="132"/>
                </a:lnTo>
                <a:lnTo>
                  <a:pt x="1360" y="130"/>
                </a:lnTo>
                <a:lnTo>
                  <a:pt x="1357" y="130"/>
                </a:lnTo>
                <a:lnTo>
                  <a:pt x="1357" y="130"/>
                </a:lnTo>
                <a:lnTo>
                  <a:pt x="1357" y="129"/>
                </a:lnTo>
                <a:lnTo>
                  <a:pt x="1356" y="129"/>
                </a:lnTo>
                <a:lnTo>
                  <a:pt x="1355" y="129"/>
                </a:lnTo>
                <a:lnTo>
                  <a:pt x="1355" y="126"/>
                </a:lnTo>
                <a:lnTo>
                  <a:pt x="1355" y="126"/>
                </a:lnTo>
                <a:lnTo>
                  <a:pt x="1355" y="129"/>
                </a:lnTo>
                <a:lnTo>
                  <a:pt x="1355" y="130"/>
                </a:lnTo>
                <a:lnTo>
                  <a:pt x="1353" y="130"/>
                </a:lnTo>
                <a:lnTo>
                  <a:pt x="1352" y="129"/>
                </a:lnTo>
                <a:lnTo>
                  <a:pt x="1352" y="129"/>
                </a:lnTo>
                <a:lnTo>
                  <a:pt x="1350" y="129"/>
                </a:lnTo>
                <a:lnTo>
                  <a:pt x="1349" y="128"/>
                </a:lnTo>
                <a:lnTo>
                  <a:pt x="1348" y="128"/>
                </a:lnTo>
                <a:lnTo>
                  <a:pt x="1348" y="128"/>
                </a:lnTo>
                <a:lnTo>
                  <a:pt x="1348" y="126"/>
                </a:lnTo>
                <a:lnTo>
                  <a:pt x="1348" y="125"/>
                </a:lnTo>
                <a:lnTo>
                  <a:pt x="1348" y="125"/>
                </a:lnTo>
                <a:lnTo>
                  <a:pt x="1349" y="124"/>
                </a:lnTo>
                <a:lnTo>
                  <a:pt x="1349" y="124"/>
                </a:lnTo>
                <a:lnTo>
                  <a:pt x="1350" y="124"/>
                </a:lnTo>
                <a:lnTo>
                  <a:pt x="1350" y="121"/>
                </a:lnTo>
                <a:lnTo>
                  <a:pt x="1350" y="121"/>
                </a:lnTo>
                <a:lnTo>
                  <a:pt x="1349" y="121"/>
                </a:lnTo>
                <a:lnTo>
                  <a:pt x="1350" y="122"/>
                </a:lnTo>
                <a:lnTo>
                  <a:pt x="1350" y="122"/>
                </a:lnTo>
                <a:lnTo>
                  <a:pt x="1349" y="124"/>
                </a:lnTo>
                <a:lnTo>
                  <a:pt x="1348" y="122"/>
                </a:lnTo>
                <a:lnTo>
                  <a:pt x="1346" y="125"/>
                </a:lnTo>
                <a:lnTo>
                  <a:pt x="1345" y="126"/>
                </a:lnTo>
                <a:lnTo>
                  <a:pt x="1344" y="128"/>
                </a:lnTo>
                <a:lnTo>
                  <a:pt x="1342" y="128"/>
                </a:lnTo>
                <a:lnTo>
                  <a:pt x="1342" y="126"/>
                </a:lnTo>
                <a:lnTo>
                  <a:pt x="1342" y="126"/>
                </a:lnTo>
                <a:lnTo>
                  <a:pt x="1341" y="125"/>
                </a:lnTo>
                <a:lnTo>
                  <a:pt x="1341" y="124"/>
                </a:lnTo>
                <a:lnTo>
                  <a:pt x="1341" y="124"/>
                </a:lnTo>
                <a:lnTo>
                  <a:pt x="1341" y="122"/>
                </a:lnTo>
                <a:lnTo>
                  <a:pt x="1339" y="122"/>
                </a:lnTo>
                <a:lnTo>
                  <a:pt x="1339" y="122"/>
                </a:lnTo>
                <a:lnTo>
                  <a:pt x="1339" y="124"/>
                </a:lnTo>
                <a:lnTo>
                  <a:pt x="1339" y="124"/>
                </a:lnTo>
                <a:lnTo>
                  <a:pt x="1339" y="125"/>
                </a:lnTo>
                <a:lnTo>
                  <a:pt x="1339" y="125"/>
                </a:lnTo>
                <a:lnTo>
                  <a:pt x="1339" y="126"/>
                </a:lnTo>
                <a:lnTo>
                  <a:pt x="1341" y="126"/>
                </a:lnTo>
                <a:lnTo>
                  <a:pt x="1341" y="128"/>
                </a:lnTo>
                <a:lnTo>
                  <a:pt x="1338" y="129"/>
                </a:lnTo>
                <a:lnTo>
                  <a:pt x="1338" y="129"/>
                </a:lnTo>
                <a:lnTo>
                  <a:pt x="1339" y="130"/>
                </a:lnTo>
                <a:lnTo>
                  <a:pt x="1339" y="132"/>
                </a:lnTo>
                <a:lnTo>
                  <a:pt x="1338" y="132"/>
                </a:lnTo>
                <a:lnTo>
                  <a:pt x="1338" y="132"/>
                </a:lnTo>
                <a:lnTo>
                  <a:pt x="1337" y="130"/>
                </a:lnTo>
                <a:lnTo>
                  <a:pt x="1337" y="129"/>
                </a:lnTo>
                <a:lnTo>
                  <a:pt x="1335" y="126"/>
                </a:lnTo>
                <a:lnTo>
                  <a:pt x="1335" y="126"/>
                </a:lnTo>
                <a:lnTo>
                  <a:pt x="1334" y="126"/>
                </a:lnTo>
                <a:lnTo>
                  <a:pt x="1334" y="128"/>
                </a:lnTo>
                <a:lnTo>
                  <a:pt x="1335" y="129"/>
                </a:lnTo>
                <a:lnTo>
                  <a:pt x="1335" y="129"/>
                </a:lnTo>
                <a:lnTo>
                  <a:pt x="1335" y="130"/>
                </a:lnTo>
                <a:lnTo>
                  <a:pt x="1335" y="130"/>
                </a:lnTo>
                <a:lnTo>
                  <a:pt x="1335" y="132"/>
                </a:lnTo>
                <a:lnTo>
                  <a:pt x="1335" y="132"/>
                </a:lnTo>
                <a:lnTo>
                  <a:pt x="1335" y="133"/>
                </a:lnTo>
                <a:lnTo>
                  <a:pt x="1335" y="133"/>
                </a:lnTo>
                <a:lnTo>
                  <a:pt x="1335" y="134"/>
                </a:lnTo>
                <a:lnTo>
                  <a:pt x="1335" y="136"/>
                </a:lnTo>
                <a:lnTo>
                  <a:pt x="1334" y="136"/>
                </a:lnTo>
                <a:lnTo>
                  <a:pt x="1333" y="136"/>
                </a:lnTo>
                <a:lnTo>
                  <a:pt x="1333" y="136"/>
                </a:lnTo>
                <a:lnTo>
                  <a:pt x="1330" y="139"/>
                </a:lnTo>
                <a:lnTo>
                  <a:pt x="1330" y="139"/>
                </a:lnTo>
                <a:lnTo>
                  <a:pt x="1329" y="139"/>
                </a:lnTo>
                <a:lnTo>
                  <a:pt x="1329" y="137"/>
                </a:lnTo>
                <a:lnTo>
                  <a:pt x="1329" y="137"/>
                </a:lnTo>
                <a:lnTo>
                  <a:pt x="1329" y="136"/>
                </a:lnTo>
                <a:lnTo>
                  <a:pt x="1327" y="136"/>
                </a:lnTo>
                <a:lnTo>
                  <a:pt x="1327" y="134"/>
                </a:lnTo>
                <a:lnTo>
                  <a:pt x="1329" y="133"/>
                </a:lnTo>
                <a:lnTo>
                  <a:pt x="1329" y="132"/>
                </a:lnTo>
                <a:lnTo>
                  <a:pt x="1330" y="132"/>
                </a:lnTo>
                <a:lnTo>
                  <a:pt x="1330" y="130"/>
                </a:lnTo>
                <a:lnTo>
                  <a:pt x="1329" y="129"/>
                </a:lnTo>
                <a:lnTo>
                  <a:pt x="1327" y="129"/>
                </a:lnTo>
                <a:lnTo>
                  <a:pt x="1327" y="129"/>
                </a:lnTo>
                <a:lnTo>
                  <a:pt x="1327" y="130"/>
                </a:lnTo>
                <a:lnTo>
                  <a:pt x="1327" y="130"/>
                </a:lnTo>
                <a:lnTo>
                  <a:pt x="1327" y="132"/>
                </a:lnTo>
                <a:lnTo>
                  <a:pt x="1327" y="132"/>
                </a:lnTo>
                <a:lnTo>
                  <a:pt x="1327" y="132"/>
                </a:lnTo>
                <a:lnTo>
                  <a:pt x="1327" y="130"/>
                </a:lnTo>
                <a:lnTo>
                  <a:pt x="1326" y="130"/>
                </a:lnTo>
                <a:lnTo>
                  <a:pt x="1326" y="132"/>
                </a:lnTo>
                <a:lnTo>
                  <a:pt x="1326" y="132"/>
                </a:lnTo>
                <a:lnTo>
                  <a:pt x="1326" y="132"/>
                </a:lnTo>
                <a:lnTo>
                  <a:pt x="1327" y="133"/>
                </a:lnTo>
                <a:lnTo>
                  <a:pt x="1327" y="134"/>
                </a:lnTo>
                <a:lnTo>
                  <a:pt x="1327" y="134"/>
                </a:lnTo>
                <a:lnTo>
                  <a:pt x="1327" y="136"/>
                </a:lnTo>
                <a:lnTo>
                  <a:pt x="1327" y="137"/>
                </a:lnTo>
                <a:lnTo>
                  <a:pt x="1327" y="137"/>
                </a:lnTo>
                <a:lnTo>
                  <a:pt x="1327" y="140"/>
                </a:lnTo>
                <a:lnTo>
                  <a:pt x="1327" y="140"/>
                </a:lnTo>
                <a:lnTo>
                  <a:pt x="1327" y="140"/>
                </a:lnTo>
                <a:lnTo>
                  <a:pt x="1326" y="140"/>
                </a:lnTo>
                <a:lnTo>
                  <a:pt x="1324" y="141"/>
                </a:lnTo>
                <a:lnTo>
                  <a:pt x="1323" y="141"/>
                </a:lnTo>
                <a:lnTo>
                  <a:pt x="1323" y="141"/>
                </a:lnTo>
                <a:lnTo>
                  <a:pt x="1323" y="143"/>
                </a:lnTo>
                <a:lnTo>
                  <a:pt x="1322" y="143"/>
                </a:lnTo>
                <a:lnTo>
                  <a:pt x="1322" y="144"/>
                </a:lnTo>
                <a:lnTo>
                  <a:pt x="1320" y="144"/>
                </a:lnTo>
                <a:lnTo>
                  <a:pt x="1319" y="143"/>
                </a:lnTo>
                <a:lnTo>
                  <a:pt x="1319" y="144"/>
                </a:lnTo>
                <a:lnTo>
                  <a:pt x="1319" y="145"/>
                </a:lnTo>
                <a:lnTo>
                  <a:pt x="1318" y="145"/>
                </a:lnTo>
                <a:lnTo>
                  <a:pt x="1318" y="144"/>
                </a:lnTo>
                <a:lnTo>
                  <a:pt x="1318" y="145"/>
                </a:lnTo>
                <a:lnTo>
                  <a:pt x="1316" y="147"/>
                </a:lnTo>
                <a:lnTo>
                  <a:pt x="1313" y="148"/>
                </a:lnTo>
                <a:lnTo>
                  <a:pt x="1313" y="150"/>
                </a:lnTo>
                <a:lnTo>
                  <a:pt x="1313" y="151"/>
                </a:lnTo>
                <a:lnTo>
                  <a:pt x="1312" y="152"/>
                </a:lnTo>
                <a:lnTo>
                  <a:pt x="1311" y="154"/>
                </a:lnTo>
                <a:lnTo>
                  <a:pt x="1311" y="154"/>
                </a:lnTo>
                <a:lnTo>
                  <a:pt x="1311" y="154"/>
                </a:lnTo>
                <a:lnTo>
                  <a:pt x="1309" y="154"/>
                </a:lnTo>
                <a:lnTo>
                  <a:pt x="1308" y="154"/>
                </a:lnTo>
                <a:lnTo>
                  <a:pt x="1308" y="154"/>
                </a:lnTo>
                <a:lnTo>
                  <a:pt x="1308" y="154"/>
                </a:lnTo>
                <a:lnTo>
                  <a:pt x="1307" y="155"/>
                </a:lnTo>
                <a:lnTo>
                  <a:pt x="1305" y="155"/>
                </a:lnTo>
                <a:lnTo>
                  <a:pt x="1305" y="154"/>
                </a:lnTo>
                <a:lnTo>
                  <a:pt x="1303" y="154"/>
                </a:lnTo>
                <a:lnTo>
                  <a:pt x="1300" y="154"/>
                </a:lnTo>
                <a:lnTo>
                  <a:pt x="1300" y="152"/>
                </a:lnTo>
                <a:lnTo>
                  <a:pt x="1298" y="152"/>
                </a:lnTo>
                <a:lnTo>
                  <a:pt x="1297" y="152"/>
                </a:lnTo>
                <a:lnTo>
                  <a:pt x="1297" y="151"/>
                </a:lnTo>
                <a:lnTo>
                  <a:pt x="1298" y="151"/>
                </a:lnTo>
                <a:lnTo>
                  <a:pt x="1297" y="151"/>
                </a:lnTo>
                <a:lnTo>
                  <a:pt x="1297" y="151"/>
                </a:lnTo>
                <a:lnTo>
                  <a:pt x="1297" y="151"/>
                </a:lnTo>
                <a:lnTo>
                  <a:pt x="1296" y="150"/>
                </a:lnTo>
                <a:lnTo>
                  <a:pt x="1294" y="148"/>
                </a:lnTo>
                <a:lnTo>
                  <a:pt x="1294" y="148"/>
                </a:lnTo>
                <a:lnTo>
                  <a:pt x="1294" y="148"/>
                </a:lnTo>
                <a:lnTo>
                  <a:pt x="1294" y="147"/>
                </a:lnTo>
                <a:lnTo>
                  <a:pt x="1294" y="147"/>
                </a:lnTo>
                <a:lnTo>
                  <a:pt x="1293" y="145"/>
                </a:lnTo>
                <a:lnTo>
                  <a:pt x="1293" y="144"/>
                </a:lnTo>
                <a:lnTo>
                  <a:pt x="1292" y="143"/>
                </a:lnTo>
                <a:lnTo>
                  <a:pt x="1292" y="143"/>
                </a:lnTo>
                <a:lnTo>
                  <a:pt x="1292" y="141"/>
                </a:lnTo>
                <a:lnTo>
                  <a:pt x="1292" y="140"/>
                </a:lnTo>
                <a:lnTo>
                  <a:pt x="1292" y="139"/>
                </a:lnTo>
                <a:lnTo>
                  <a:pt x="1292" y="136"/>
                </a:lnTo>
                <a:lnTo>
                  <a:pt x="1292" y="134"/>
                </a:lnTo>
                <a:lnTo>
                  <a:pt x="1292" y="129"/>
                </a:lnTo>
                <a:lnTo>
                  <a:pt x="1293" y="129"/>
                </a:lnTo>
                <a:lnTo>
                  <a:pt x="1293" y="129"/>
                </a:lnTo>
                <a:lnTo>
                  <a:pt x="1296" y="124"/>
                </a:lnTo>
                <a:lnTo>
                  <a:pt x="1296" y="122"/>
                </a:lnTo>
                <a:lnTo>
                  <a:pt x="1296" y="121"/>
                </a:lnTo>
                <a:lnTo>
                  <a:pt x="1296" y="119"/>
                </a:lnTo>
                <a:lnTo>
                  <a:pt x="1296" y="118"/>
                </a:lnTo>
                <a:lnTo>
                  <a:pt x="1296" y="118"/>
                </a:lnTo>
                <a:lnTo>
                  <a:pt x="1297" y="117"/>
                </a:lnTo>
                <a:lnTo>
                  <a:pt x="1297" y="117"/>
                </a:lnTo>
                <a:lnTo>
                  <a:pt x="1297" y="115"/>
                </a:lnTo>
                <a:lnTo>
                  <a:pt x="1297" y="115"/>
                </a:lnTo>
                <a:lnTo>
                  <a:pt x="1296" y="117"/>
                </a:lnTo>
                <a:lnTo>
                  <a:pt x="1296" y="117"/>
                </a:lnTo>
                <a:lnTo>
                  <a:pt x="1294" y="115"/>
                </a:lnTo>
                <a:lnTo>
                  <a:pt x="1294" y="114"/>
                </a:lnTo>
                <a:lnTo>
                  <a:pt x="1293" y="113"/>
                </a:lnTo>
                <a:lnTo>
                  <a:pt x="1293" y="111"/>
                </a:lnTo>
                <a:lnTo>
                  <a:pt x="1294" y="111"/>
                </a:lnTo>
                <a:lnTo>
                  <a:pt x="1294" y="113"/>
                </a:lnTo>
                <a:lnTo>
                  <a:pt x="1296" y="111"/>
                </a:lnTo>
                <a:lnTo>
                  <a:pt x="1294" y="110"/>
                </a:lnTo>
                <a:lnTo>
                  <a:pt x="1296" y="110"/>
                </a:lnTo>
                <a:lnTo>
                  <a:pt x="1296" y="110"/>
                </a:lnTo>
                <a:lnTo>
                  <a:pt x="1297" y="108"/>
                </a:lnTo>
                <a:lnTo>
                  <a:pt x="1298" y="107"/>
                </a:lnTo>
                <a:lnTo>
                  <a:pt x="1300" y="106"/>
                </a:lnTo>
                <a:lnTo>
                  <a:pt x="1300" y="104"/>
                </a:lnTo>
                <a:lnTo>
                  <a:pt x="1301" y="103"/>
                </a:lnTo>
                <a:lnTo>
                  <a:pt x="1301" y="103"/>
                </a:lnTo>
                <a:lnTo>
                  <a:pt x="1301" y="102"/>
                </a:lnTo>
                <a:lnTo>
                  <a:pt x="1303" y="102"/>
                </a:lnTo>
                <a:lnTo>
                  <a:pt x="1303" y="103"/>
                </a:lnTo>
                <a:lnTo>
                  <a:pt x="1303" y="102"/>
                </a:lnTo>
                <a:lnTo>
                  <a:pt x="1303" y="102"/>
                </a:lnTo>
                <a:lnTo>
                  <a:pt x="1303" y="102"/>
                </a:lnTo>
                <a:lnTo>
                  <a:pt x="1304" y="102"/>
                </a:lnTo>
                <a:lnTo>
                  <a:pt x="1304" y="102"/>
                </a:lnTo>
                <a:lnTo>
                  <a:pt x="1305" y="102"/>
                </a:lnTo>
                <a:lnTo>
                  <a:pt x="1305" y="102"/>
                </a:lnTo>
                <a:lnTo>
                  <a:pt x="1305" y="102"/>
                </a:lnTo>
                <a:lnTo>
                  <a:pt x="1304" y="102"/>
                </a:lnTo>
                <a:lnTo>
                  <a:pt x="1304" y="100"/>
                </a:lnTo>
                <a:lnTo>
                  <a:pt x="1304" y="100"/>
                </a:lnTo>
                <a:lnTo>
                  <a:pt x="1304" y="99"/>
                </a:lnTo>
                <a:lnTo>
                  <a:pt x="1305" y="96"/>
                </a:lnTo>
                <a:lnTo>
                  <a:pt x="1307" y="96"/>
                </a:lnTo>
                <a:lnTo>
                  <a:pt x="1308" y="96"/>
                </a:lnTo>
                <a:lnTo>
                  <a:pt x="1309" y="98"/>
                </a:lnTo>
                <a:lnTo>
                  <a:pt x="1309" y="98"/>
                </a:lnTo>
                <a:lnTo>
                  <a:pt x="1309" y="98"/>
                </a:lnTo>
                <a:lnTo>
                  <a:pt x="1311" y="98"/>
                </a:lnTo>
                <a:lnTo>
                  <a:pt x="1311" y="96"/>
                </a:lnTo>
                <a:lnTo>
                  <a:pt x="1309" y="96"/>
                </a:lnTo>
                <a:lnTo>
                  <a:pt x="1309" y="96"/>
                </a:lnTo>
                <a:lnTo>
                  <a:pt x="1309" y="95"/>
                </a:lnTo>
                <a:lnTo>
                  <a:pt x="1312" y="95"/>
                </a:lnTo>
                <a:lnTo>
                  <a:pt x="1312" y="93"/>
                </a:lnTo>
                <a:lnTo>
                  <a:pt x="1313" y="93"/>
                </a:lnTo>
                <a:lnTo>
                  <a:pt x="1315" y="92"/>
                </a:lnTo>
                <a:lnTo>
                  <a:pt x="1316" y="91"/>
                </a:lnTo>
                <a:lnTo>
                  <a:pt x="1318" y="91"/>
                </a:lnTo>
                <a:lnTo>
                  <a:pt x="1318" y="91"/>
                </a:lnTo>
                <a:lnTo>
                  <a:pt x="1318" y="91"/>
                </a:lnTo>
                <a:lnTo>
                  <a:pt x="1318" y="89"/>
                </a:lnTo>
                <a:lnTo>
                  <a:pt x="1318" y="89"/>
                </a:lnTo>
                <a:lnTo>
                  <a:pt x="1318" y="88"/>
                </a:lnTo>
                <a:lnTo>
                  <a:pt x="1319" y="88"/>
                </a:lnTo>
                <a:lnTo>
                  <a:pt x="1319" y="88"/>
                </a:lnTo>
                <a:lnTo>
                  <a:pt x="1319" y="87"/>
                </a:lnTo>
                <a:lnTo>
                  <a:pt x="1319" y="85"/>
                </a:lnTo>
                <a:lnTo>
                  <a:pt x="1319" y="85"/>
                </a:lnTo>
                <a:lnTo>
                  <a:pt x="1318" y="85"/>
                </a:lnTo>
                <a:lnTo>
                  <a:pt x="1318" y="84"/>
                </a:lnTo>
                <a:lnTo>
                  <a:pt x="1318" y="84"/>
                </a:lnTo>
                <a:lnTo>
                  <a:pt x="1318" y="82"/>
                </a:lnTo>
                <a:lnTo>
                  <a:pt x="1316" y="81"/>
                </a:lnTo>
                <a:lnTo>
                  <a:pt x="1315" y="82"/>
                </a:lnTo>
                <a:lnTo>
                  <a:pt x="1315" y="82"/>
                </a:lnTo>
                <a:lnTo>
                  <a:pt x="1315" y="85"/>
                </a:lnTo>
                <a:lnTo>
                  <a:pt x="1313" y="85"/>
                </a:lnTo>
                <a:lnTo>
                  <a:pt x="1313" y="87"/>
                </a:lnTo>
                <a:lnTo>
                  <a:pt x="1313" y="87"/>
                </a:lnTo>
                <a:lnTo>
                  <a:pt x="1311" y="88"/>
                </a:lnTo>
                <a:lnTo>
                  <a:pt x="1309" y="91"/>
                </a:lnTo>
                <a:lnTo>
                  <a:pt x="1308" y="91"/>
                </a:lnTo>
                <a:lnTo>
                  <a:pt x="1308" y="92"/>
                </a:lnTo>
                <a:lnTo>
                  <a:pt x="1307" y="92"/>
                </a:lnTo>
                <a:lnTo>
                  <a:pt x="1305" y="92"/>
                </a:lnTo>
                <a:lnTo>
                  <a:pt x="1304" y="92"/>
                </a:lnTo>
                <a:lnTo>
                  <a:pt x="1304" y="93"/>
                </a:lnTo>
                <a:lnTo>
                  <a:pt x="1303" y="93"/>
                </a:lnTo>
                <a:lnTo>
                  <a:pt x="1303" y="93"/>
                </a:lnTo>
                <a:lnTo>
                  <a:pt x="1303" y="93"/>
                </a:lnTo>
                <a:lnTo>
                  <a:pt x="1303" y="92"/>
                </a:lnTo>
                <a:lnTo>
                  <a:pt x="1303" y="91"/>
                </a:lnTo>
                <a:lnTo>
                  <a:pt x="1303" y="91"/>
                </a:lnTo>
                <a:lnTo>
                  <a:pt x="1301" y="89"/>
                </a:lnTo>
                <a:lnTo>
                  <a:pt x="1301" y="92"/>
                </a:lnTo>
                <a:lnTo>
                  <a:pt x="1301" y="92"/>
                </a:lnTo>
                <a:lnTo>
                  <a:pt x="1301" y="93"/>
                </a:lnTo>
                <a:lnTo>
                  <a:pt x="1300" y="93"/>
                </a:lnTo>
                <a:lnTo>
                  <a:pt x="1300" y="93"/>
                </a:lnTo>
                <a:lnTo>
                  <a:pt x="1300" y="95"/>
                </a:lnTo>
                <a:lnTo>
                  <a:pt x="1300" y="96"/>
                </a:lnTo>
                <a:lnTo>
                  <a:pt x="1300" y="96"/>
                </a:lnTo>
                <a:lnTo>
                  <a:pt x="1298" y="96"/>
                </a:lnTo>
                <a:lnTo>
                  <a:pt x="1298" y="96"/>
                </a:lnTo>
                <a:lnTo>
                  <a:pt x="1298" y="96"/>
                </a:lnTo>
                <a:lnTo>
                  <a:pt x="1300" y="96"/>
                </a:lnTo>
                <a:lnTo>
                  <a:pt x="1300" y="96"/>
                </a:lnTo>
                <a:lnTo>
                  <a:pt x="1300" y="96"/>
                </a:lnTo>
                <a:lnTo>
                  <a:pt x="1300" y="96"/>
                </a:lnTo>
                <a:lnTo>
                  <a:pt x="1298" y="98"/>
                </a:lnTo>
                <a:lnTo>
                  <a:pt x="1297" y="99"/>
                </a:lnTo>
                <a:lnTo>
                  <a:pt x="1297" y="99"/>
                </a:lnTo>
                <a:lnTo>
                  <a:pt x="1297" y="99"/>
                </a:lnTo>
                <a:lnTo>
                  <a:pt x="1294" y="99"/>
                </a:lnTo>
                <a:lnTo>
                  <a:pt x="1294" y="99"/>
                </a:lnTo>
                <a:lnTo>
                  <a:pt x="1294" y="99"/>
                </a:lnTo>
                <a:lnTo>
                  <a:pt x="1293" y="98"/>
                </a:lnTo>
                <a:lnTo>
                  <a:pt x="1293" y="96"/>
                </a:lnTo>
                <a:lnTo>
                  <a:pt x="1293" y="98"/>
                </a:lnTo>
                <a:lnTo>
                  <a:pt x="1293" y="98"/>
                </a:lnTo>
                <a:lnTo>
                  <a:pt x="1294" y="99"/>
                </a:lnTo>
                <a:lnTo>
                  <a:pt x="1294" y="102"/>
                </a:lnTo>
                <a:lnTo>
                  <a:pt x="1294" y="102"/>
                </a:lnTo>
                <a:lnTo>
                  <a:pt x="1294" y="102"/>
                </a:lnTo>
                <a:lnTo>
                  <a:pt x="1296" y="102"/>
                </a:lnTo>
                <a:lnTo>
                  <a:pt x="1297" y="102"/>
                </a:lnTo>
                <a:lnTo>
                  <a:pt x="1297" y="102"/>
                </a:lnTo>
                <a:lnTo>
                  <a:pt x="1296" y="103"/>
                </a:lnTo>
                <a:lnTo>
                  <a:pt x="1296" y="104"/>
                </a:lnTo>
                <a:lnTo>
                  <a:pt x="1294" y="104"/>
                </a:lnTo>
                <a:lnTo>
                  <a:pt x="1293" y="104"/>
                </a:lnTo>
                <a:lnTo>
                  <a:pt x="1293" y="104"/>
                </a:lnTo>
                <a:lnTo>
                  <a:pt x="1293" y="104"/>
                </a:lnTo>
                <a:lnTo>
                  <a:pt x="1293" y="103"/>
                </a:lnTo>
                <a:lnTo>
                  <a:pt x="1292" y="103"/>
                </a:lnTo>
                <a:lnTo>
                  <a:pt x="1292" y="103"/>
                </a:lnTo>
                <a:lnTo>
                  <a:pt x="1290" y="103"/>
                </a:lnTo>
                <a:lnTo>
                  <a:pt x="1292" y="103"/>
                </a:lnTo>
                <a:lnTo>
                  <a:pt x="1292" y="104"/>
                </a:lnTo>
                <a:lnTo>
                  <a:pt x="1292" y="104"/>
                </a:lnTo>
                <a:lnTo>
                  <a:pt x="1292" y="106"/>
                </a:lnTo>
                <a:lnTo>
                  <a:pt x="1292" y="107"/>
                </a:lnTo>
                <a:lnTo>
                  <a:pt x="1290" y="107"/>
                </a:lnTo>
                <a:lnTo>
                  <a:pt x="1290" y="106"/>
                </a:lnTo>
                <a:lnTo>
                  <a:pt x="1290" y="106"/>
                </a:lnTo>
                <a:lnTo>
                  <a:pt x="1290" y="106"/>
                </a:lnTo>
                <a:lnTo>
                  <a:pt x="1289" y="107"/>
                </a:lnTo>
                <a:lnTo>
                  <a:pt x="1287" y="107"/>
                </a:lnTo>
                <a:lnTo>
                  <a:pt x="1287" y="107"/>
                </a:lnTo>
                <a:lnTo>
                  <a:pt x="1286" y="108"/>
                </a:lnTo>
                <a:lnTo>
                  <a:pt x="1286" y="110"/>
                </a:lnTo>
                <a:lnTo>
                  <a:pt x="1285" y="111"/>
                </a:lnTo>
                <a:lnTo>
                  <a:pt x="1285" y="113"/>
                </a:lnTo>
                <a:lnTo>
                  <a:pt x="1286" y="113"/>
                </a:lnTo>
                <a:lnTo>
                  <a:pt x="1286" y="114"/>
                </a:lnTo>
                <a:lnTo>
                  <a:pt x="1286" y="114"/>
                </a:lnTo>
                <a:lnTo>
                  <a:pt x="1286" y="115"/>
                </a:lnTo>
                <a:lnTo>
                  <a:pt x="1286" y="115"/>
                </a:lnTo>
                <a:lnTo>
                  <a:pt x="1286" y="117"/>
                </a:lnTo>
                <a:lnTo>
                  <a:pt x="1289" y="117"/>
                </a:lnTo>
                <a:lnTo>
                  <a:pt x="1289" y="118"/>
                </a:lnTo>
                <a:lnTo>
                  <a:pt x="1289" y="118"/>
                </a:lnTo>
                <a:lnTo>
                  <a:pt x="1289" y="119"/>
                </a:lnTo>
                <a:lnTo>
                  <a:pt x="1287" y="121"/>
                </a:lnTo>
                <a:lnTo>
                  <a:pt x="1286" y="121"/>
                </a:lnTo>
                <a:lnTo>
                  <a:pt x="1286" y="124"/>
                </a:lnTo>
                <a:lnTo>
                  <a:pt x="1287" y="124"/>
                </a:lnTo>
                <a:lnTo>
                  <a:pt x="1287" y="125"/>
                </a:lnTo>
                <a:lnTo>
                  <a:pt x="1289" y="126"/>
                </a:lnTo>
                <a:lnTo>
                  <a:pt x="1287" y="129"/>
                </a:lnTo>
                <a:lnTo>
                  <a:pt x="1287" y="130"/>
                </a:lnTo>
                <a:lnTo>
                  <a:pt x="1287" y="130"/>
                </a:lnTo>
                <a:lnTo>
                  <a:pt x="1287" y="133"/>
                </a:lnTo>
                <a:lnTo>
                  <a:pt x="1287" y="133"/>
                </a:lnTo>
                <a:lnTo>
                  <a:pt x="1287" y="134"/>
                </a:lnTo>
                <a:lnTo>
                  <a:pt x="1286" y="136"/>
                </a:lnTo>
                <a:lnTo>
                  <a:pt x="1285" y="137"/>
                </a:lnTo>
                <a:lnTo>
                  <a:pt x="1283" y="139"/>
                </a:lnTo>
                <a:lnTo>
                  <a:pt x="1283" y="140"/>
                </a:lnTo>
                <a:lnTo>
                  <a:pt x="1283" y="143"/>
                </a:lnTo>
                <a:lnTo>
                  <a:pt x="1285" y="144"/>
                </a:lnTo>
                <a:lnTo>
                  <a:pt x="1286" y="145"/>
                </a:lnTo>
                <a:lnTo>
                  <a:pt x="1286" y="147"/>
                </a:lnTo>
                <a:lnTo>
                  <a:pt x="1286" y="148"/>
                </a:lnTo>
                <a:lnTo>
                  <a:pt x="1286" y="148"/>
                </a:lnTo>
                <a:lnTo>
                  <a:pt x="1290" y="152"/>
                </a:lnTo>
                <a:lnTo>
                  <a:pt x="1292" y="155"/>
                </a:lnTo>
                <a:lnTo>
                  <a:pt x="1292" y="156"/>
                </a:lnTo>
                <a:lnTo>
                  <a:pt x="1292" y="156"/>
                </a:lnTo>
                <a:lnTo>
                  <a:pt x="1292" y="158"/>
                </a:lnTo>
                <a:lnTo>
                  <a:pt x="1292" y="159"/>
                </a:lnTo>
                <a:lnTo>
                  <a:pt x="1290" y="159"/>
                </a:lnTo>
                <a:lnTo>
                  <a:pt x="1290" y="160"/>
                </a:lnTo>
                <a:lnTo>
                  <a:pt x="1289" y="160"/>
                </a:lnTo>
                <a:lnTo>
                  <a:pt x="1289" y="160"/>
                </a:lnTo>
                <a:lnTo>
                  <a:pt x="1287" y="160"/>
                </a:lnTo>
                <a:lnTo>
                  <a:pt x="1287" y="160"/>
                </a:lnTo>
                <a:lnTo>
                  <a:pt x="1287" y="159"/>
                </a:lnTo>
                <a:lnTo>
                  <a:pt x="1287" y="158"/>
                </a:lnTo>
                <a:lnTo>
                  <a:pt x="1286" y="159"/>
                </a:lnTo>
                <a:lnTo>
                  <a:pt x="1286" y="160"/>
                </a:lnTo>
                <a:lnTo>
                  <a:pt x="1286" y="162"/>
                </a:lnTo>
                <a:lnTo>
                  <a:pt x="1286" y="162"/>
                </a:lnTo>
                <a:lnTo>
                  <a:pt x="1286" y="162"/>
                </a:lnTo>
                <a:lnTo>
                  <a:pt x="1286" y="163"/>
                </a:lnTo>
                <a:lnTo>
                  <a:pt x="1285" y="163"/>
                </a:lnTo>
                <a:lnTo>
                  <a:pt x="1285" y="163"/>
                </a:lnTo>
                <a:lnTo>
                  <a:pt x="1283" y="165"/>
                </a:lnTo>
                <a:lnTo>
                  <a:pt x="1282" y="165"/>
                </a:lnTo>
                <a:lnTo>
                  <a:pt x="1281" y="165"/>
                </a:lnTo>
                <a:lnTo>
                  <a:pt x="1279" y="166"/>
                </a:lnTo>
                <a:lnTo>
                  <a:pt x="1278" y="166"/>
                </a:lnTo>
                <a:lnTo>
                  <a:pt x="1274" y="165"/>
                </a:lnTo>
                <a:lnTo>
                  <a:pt x="1272" y="163"/>
                </a:lnTo>
                <a:lnTo>
                  <a:pt x="1272" y="162"/>
                </a:lnTo>
                <a:lnTo>
                  <a:pt x="1272" y="160"/>
                </a:lnTo>
                <a:lnTo>
                  <a:pt x="1275" y="159"/>
                </a:lnTo>
                <a:lnTo>
                  <a:pt x="1275" y="159"/>
                </a:lnTo>
                <a:lnTo>
                  <a:pt x="1275" y="156"/>
                </a:lnTo>
                <a:lnTo>
                  <a:pt x="1275" y="156"/>
                </a:lnTo>
                <a:lnTo>
                  <a:pt x="1275" y="155"/>
                </a:lnTo>
                <a:lnTo>
                  <a:pt x="1274" y="155"/>
                </a:lnTo>
                <a:lnTo>
                  <a:pt x="1271" y="151"/>
                </a:lnTo>
                <a:lnTo>
                  <a:pt x="1270" y="151"/>
                </a:lnTo>
                <a:lnTo>
                  <a:pt x="1268" y="148"/>
                </a:lnTo>
                <a:lnTo>
                  <a:pt x="1268" y="147"/>
                </a:lnTo>
                <a:lnTo>
                  <a:pt x="1268" y="147"/>
                </a:lnTo>
                <a:lnTo>
                  <a:pt x="1267" y="145"/>
                </a:lnTo>
                <a:lnTo>
                  <a:pt x="1267" y="144"/>
                </a:lnTo>
                <a:lnTo>
                  <a:pt x="1267" y="144"/>
                </a:lnTo>
                <a:lnTo>
                  <a:pt x="1267" y="141"/>
                </a:lnTo>
                <a:lnTo>
                  <a:pt x="1267" y="141"/>
                </a:lnTo>
                <a:lnTo>
                  <a:pt x="1267" y="140"/>
                </a:lnTo>
                <a:lnTo>
                  <a:pt x="1267" y="140"/>
                </a:lnTo>
                <a:lnTo>
                  <a:pt x="1267" y="139"/>
                </a:lnTo>
                <a:lnTo>
                  <a:pt x="1267" y="139"/>
                </a:lnTo>
                <a:lnTo>
                  <a:pt x="1267" y="137"/>
                </a:lnTo>
                <a:lnTo>
                  <a:pt x="1268" y="136"/>
                </a:lnTo>
                <a:lnTo>
                  <a:pt x="1268" y="134"/>
                </a:lnTo>
                <a:lnTo>
                  <a:pt x="1268" y="134"/>
                </a:lnTo>
                <a:lnTo>
                  <a:pt x="1270" y="133"/>
                </a:lnTo>
                <a:lnTo>
                  <a:pt x="1270" y="132"/>
                </a:lnTo>
                <a:lnTo>
                  <a:pt x="1268" y="132"/>
                </a:lnTo>
                <a:lnTo>
                  <a:pt x="1267" y="129"/>
                </a:lnTo>
                <a:lnTo>
                  <a:pt x="1267" y="129"/>
                </a:lnTo>
                <a:lnTo>
                  <a:pt x="1266" y="129"/>
                </a:lnTo>
                <a:lnTo>
                  <a:pt x="1264" y="129"/>
                </a:lnTo>
                <a:lnTo>
                  <a:pt x="1264" y="129"/>
                </a:lnTo>
                <a:lnTo>
                  <a:pt x="1263" y="129"/>
                </a:lnTo>
                <a:lnTo>
                  <a:pt x="1261" y="129"/>
                </a:lnTo>
                <a:lnTo>
                  <a:pt x="1261" y="129"/>
                </a:lnTo>
                <a:lnTo>
                  <a:pt x="1261" y="129"/>
                </a:lnTo>
                <a:lnTo>
                  <a:pt x="1261" y="129"/>
                </a:lnTo>
                <a:lnTo>
                  <a:pt x="1261" y="128"/>
                </a:lnTo>
                <a:lnTo>
                  <a:pt x="1263" y="126"/>
                </a:lnTo>
                <a:lnTo>
                  <a:pt x="1261" y="126"/>
                </a:lnTo>
                <a:lnTo>
                  <a:pt x="1261" y="128"/>
                </a:lnTo>
                <a:lnTo>
                  <a:pt x="1260" y="128"/>
                </a:lnTo>
                <a:lnTo>
                  <a:pt x="1260" y="128"/>
                </a:lnTo>
                <a:lnTo>
                  <a:pt x="1260" y="129"/>
                </a:lnTo>
                <a:lnTo>
                  <a:pt x="1259" y="130"/>
                </a:lnTo>
                <a:lnTo>
                  <a:pt x="1256" y="130"/>
                </a:lnTo>
                <a:lnTo>
                  <a:pt x="1257" y="129"/>
                </a:lnTo>
                <a:lnTo>
                  <a:pt x="1259" y="129"/>
                </a:lnTo>
                <a:lnTo>
                  <a:pt x="1259" y="129"/>
                </a:lnTo>
                <a:lnTo>
                  <a:pt x="1259" y="129"/>
                </a:lnTo>
                <a:lnTo>
                  <a:pt x="1256" y="129"/>
                </a:lnTo>
                <a:lnTo>
                  <a:pt x="1256" y="129"/>
                </a:lnTo>
                <a:lnTo>
                  <a:pt x="1256" y="129"/>
                </a:lnTo>
                <a:lnTo>
                  <a:pt x="1255" y="129"/>
                </a:lnTo>
                <a:lnTo>
                  <a:pt x="1255" y="129"/>
                </a:lnTo>
                <a:lnTo>
                  <a:pt x="1253" y="129"/>
                </a:lnTo>
                <a:lnTo>
                  <a:pt x="1252" y="128"/>
                </a:lnTo>
                <a:lnTo>
                  <a:pt x="1252" y="126"/>
                </a:lnTo>
                <a:lnTo>
                  <a:pt x="1252" y="124"/>
                </a:lnTo>
                <a:lnTo>
                  <a:pt x="1253" y="124"/>
                </a:lnTo>
                <a:lnTo>
                  <a:pt x="1253" y="122"/>
                </a:lnTo>
                <a:lnTo>
                  <a:pt x="1253" y="122"/>
                </a:lnTo>
                <a:lnTo>
                  <a:pt x="1253" y="121"/>
                </a:lnTo>
                <a:lnTo>
                  <a:pt x="1253" y="121"/>
                </a:lnTo>
                <a:lnTo>
                  <a:pt x="1252" y="122"/>
                </a:lnTo>
                <a:lnTo>
                  <a:pt x="1252" y="122"/>
                </a:lnTo>
                <a:lnTo>
                  <a:pt x="1252" y="121"/>
                </a:lnTo>
                <a:lnTo>
                  <a:pt x="1253" y="119"/>
                </a:lnTo>
                <a:lnTo>
                  <a:pt x="1252" y="118"/>
                </a:lnTo>
                <a:lnTo>
                  <a:pt x="1251" y="117"/>
                </a:lnTo>
                <a:lnTo>
                  <a:pt x="1251" y="115"/>
                </a:lnTo>
                <a:lnTo>
                  <a:pt x="1251" y="115"/>
                </a:lnTo>
                <a:lnTo>
                  <a:pt x="1251" y="115"/>
                </a:lnTo>
                <a:lnTo>
                  <a:pt x="1252" y="114"/>
                </a:lnTo>
                <a:lnTo>
                  <a:pt x="1252" y="114"/>
                </a:lnTo>
                <a:lnTo>
                  <a:pt x="1251" y="114"/>
                </a:lnTo>
                <a:lnTo>
                  <a:pt x="1251" y="115"/>
                </a:lnTo>
                <a:lnTo>
                  <a:pt x="1251" y="115"/>
                </a:lnTo>
                <a:lnTo>
                  <a:pt x="1249" y="118"/>
                </a:lnTo>
                <a:lnTo>
                  <a:pt x="1249" y="121"/>
                </a:lnTo>
                <a:lnTo>
                  <a:pt x="1248" y="121"/>
                </a:lnTo>
                <a:lnTo>
                  <a:pt x="1248" y="121"/>
                </a:lnTo>
                <a:lnTo>
                  <a:pt x="1248" y="122"/>
                </a:lnTo>
                <a:lnTo>
                  <a:pt x="1248" y="122"/>
                </a:lnTo>
                <a:lnTo>
                  <a:pt x="1245" y="121"/>
                </a:lnTo>
                <a:lnTo>
                  <a:pt x="1244" y="121"/>
                </a:lnTo>
                <a:lnTo>
                  <a:pt x="1242" y="121"/>
                </a:lnTo>
                <a:lnTo>
                  <a:pt x="1242" y="121"/>
                </a:lnTo>
                <a:lnTo>
                  <a:pt x="1244" y="119"/>
                </a:lnTo>
                <a:lnTo>
                  <a:pt x="1245" y="118"/>
                </a:lnTo>
                <a:lnTo>
                  <a:pt x="1245" y="118"/>
                </a:lnTo>
                <a:lnTo>
                  <a:pt x="1244" y="115"/>
                </a:lnTo>
                <a:lnTo>
                  <a:pt x="1244" y="115"/>
                </a:lnTo>
                <a:lnTo>
                  <a:pt x="1242" y="115"/>
                </a:lnTo>
                <a:lnTo>
                  <a:pt x="1242" y="113"/>
                </a:lnTo>
                <a:lnTo>
                  <a:pt x="1242" y="113"/>
                </a:lnTo>
                <a:lnTo>
                  <a:pt x="1242" y="113"/>
                </a:lnTo>
                <a:lnTo>
                  <a:pt x="1241" y="113"/>
                </a:lnTo>
                <a:lnTo>
                  <a:pt x="1240" y="111"/>
                </a:lnTo>
                <a:lnTo>
                  <a:pt x="1240" y="111"/>
                </a:lnTo>
                <a:lnTo>
                  <a:pt x="1240" y="110"/>
                </a:lnTo>
                <a:lnTo>
                  <a:pt x="1240" y="110"/>
                </a:lnTo>
                <a:lnTo>
                  <a:pt x="1240" y="108"/>
                </a:lnTo>
                <a:lnTo>
                  <a:pt x="1240" y="108"/>
                </a:lnTo>
                <a:lnTo>
                  <a:pt x="1240" y="107"/>
                </a:lnTo>
                <a:lnTo>
                  <a:pt x="1238" y="107"/>
                </a:lnTo>
                <a:lnTo>
                  <a:pt x="1237" y="108"/>
                </a:lnTo>
                <a:lnTo>
                  <a:pt x="1237" y="110"/>
                </a:lnTo>
                <a:lnTo>
                  <a:pt x="1238" y="111"/>
                </a:lnTo>
                <a:lnTo>
                  <a:pt x="1240" y="113"/>
                </a:lnTo>
                <a:lnTo>
                  <a:pt x="1240" y="115"/>
                </a:lnTo>
                <a:lnTo>
                  <a:pt x="1240" y="117"/>
                </a:lnTo>
                <a:lnTo>
                  <a:pt x="1241" y="117"/>
                </a:lnTo>
                <a:lnTo>
                  <a:pt x="1241" y="118"/>
                </a:lnTo>
                <a:lnTo>
                  <a:pt x="1235" y="118"/>
                </a:lnTo>
                <a:lnTo>
                  <a:pt x="1234" y="117"/>
                </a:lnTo>
                <a:lnTo>
                  <a:pt x="1237" y="117"/>
                </a:lnTo>
                <a:lnTo>
                  <a:pt x="1235" y="115"/>
                </a:lnTo>
                <a:lnTo>
                  <a:pt x="1234" y="115"/>
                </a:lnTo>
                <a:lnTo>
                  <a:pt x="1234" y="115"/>
                </a:lnTo>
                <a:lnTo>
                  <a:pt x="1233" y="117"/>
                </a:lnTo>
                <a:lnTo>
                  <a:pt x="1231" y="117"/>
                </a:lnTo>
                <a:lnTo>
                  <a:pt x="1231" y="115"/>
                </a:lnTo>
                <a:lnTo>
                  <a:pt x="1229" y="117"/>
                </a:lnTo>
                <a:lnTo>
                  <a:pt x="1229" y="115"/>
                </a:lnTo>
                <a:lnTo>
                  <a:pt x="1229" y="115"/>
                </a:lnTo>
                <a:lnTo>
                  <a:pt x="1230" y="115"/>
                </a:lnTo>
                <a:lnTo>
                  <a:pt x="1230" y="115"/>
                </a:lnTo>
                <a:lnTo>
                  <a:pt x="1229" y="115"/>
                </a:lnTo>
                <a:lnTo>
                  <a:pt x="1229" y="115"/>
                </a:lnTo>
                <a:lnTo>
                  <a:pt x="1229" y="114"/>
                </a:lnTo>
                <a:lnTo>
                  <a:pt x="1229" y="114"/>
                </a:lnTo>
                <a:lnTo>
                  <a:pt x="1230" y="114"/>
                </a:lnTo>
                <a:lnTo>
                  <a:pt x="1229" y="113"/>
                </a:lnTo>
                <a:lnTo>
                  <a:pt x="1229" y="113"/>
                </a:lnTo>
                <a:lnTo>
                  <a:pt x="1229" y="114"/>
                </a:lnTo>
                <a:lnTo>
                  <a:pt x="1227" y="115"/>
                </a:lnTo>
                <a:lnTo>
                  <a:pt x="1227" y="115"/>
                </a:lnTo>
                <a:lnTo>
                  <a:pt x="1227" y="114"/>
                </a:lnTo>
                <a:lnTo>
                  <a:pt x="1226" y="114"/>
                </a:lnTo>
                <a:lnTo>
                  <a:pt x="1226" y="114"/>
                </a:lnTo>
                <a:lnTo>
                  <a:pt x="1225" y="113"/>
                </a:lnTo>
                <a:lnTo>
                  <a:pt x="1223" y="113"/>
                </a:lnTo>
                <a:lnTo>
                  <a:pt x="1223" y="111"/>
                </a:lnTo>
                <a:lnTo>
                  <a:pt x="1222" y="111"/>
                </a:lnTo>
                <a:lnTo>
                  <a:pt x="1222" y="113"/>
                </a:lnTo>
                <a:lnTo>
                  <a:pt x="1220" y="113"/>
                </a:lnTo>
                <a:lnTo>
                  <a:pt x="1219" y="111"/>
                </a:lnTo>
                <a:lnTo>
                  <a:pt x="1218" y="111"/>
                </a:lnTo>
                <a:lnTo>
                  <a:pt x="1218" y="111"/>
                </a:lnTo>
                <a:lnTo>
                  <a:pt x="1218" y="110"/>
                </a:lnTo>
                <a:lnTo>
                  <a:pt x="1218" y="110"/>
                </a:lnTo>
                <a:lnTo>
                  <a:pt x="1218" y="110"/>
                </a:lnTo>
                <a:lnTo>
                  <a:pt x="1218" y="110"/>
                </a:lnTo>
                <a:lnTo>
                  <a:pt x="1216" y="110"/>
                </a:lnTo>
                <a:lnTo>
                  <a:pt x="1218" y="110"/>
                </a:lnTo>
                <a:lnTo>
                  <a:pt x="1216" y="111"/>
                </a:lnTo>
                <a:lnTo>
                  <a:pt x="1215" y="111"/>
                </a:lnTo>
                <a:lnTo>
                  <a:pt x="1215" y="110"/>
                </a:lnTo>
                <a:lnTo>
                  <a:pt x="1215" y="110"/>
                </a:lnTo>
                <a:lnTo>
                  <a:pt x="1214" y="110"/>
                </a:lnTo>
                <a:lnTo>
                  <a:pt x="1214" y="108"/>
                </a:lnTo>
                <a:lnTo>
                  <a:pt x="1212" y="108"/>
                </a:lnTo>
                <a:lnTo>
                  <a:pt x="1212" y="110"/>
                </a:lnTo>
                <a:lnTo>
                  <a:pt x="1212" y="110"/>
                </a:lnTo>
                <a:lnTo>
                  <a:pt x="1212" y="110"/>
                </a:lnTo>
                <a:lnTo>
                  <a:pt x="1212" y="110"/>
                </a:lnTo>
                <a:lnTo>
                  <a:pt x="1212" y="111"/>
                </a:lnTo>
                <a:lnTo>
                  <a:pt x="1212" y="110"/>
                </a:lnTo>
                <a:lnTo>
                  <a:pt x="1214" y="113"/>
                </a:lnTo>
                <a:lnTo>
                  <a:pt x="1215" y="113"/>
                </a:lnTo>
                <a:lnTo>
                  <a:pt x="1216" y="113"/>
                </a:lnTo>
                <a:lnTo>
                  <a:pt x="1218" y="113"/>
                </a:lnTo>
                <a:lnTo>
                  <a:pt x="1218" y="114"/>
                </a:lnTo>
                <a:lnTo>
                  <a:pt x="1219" y="114"/>
                </a:lnTo>
                <a:lnTo>
                  <a:pt x="1220" y="115"/>
                </a:lnTo>
                <a:lnTo>
                  <a:pt x="1220" y="115"/>
                </a:lnTo>
                <a:lnTo>
                  <a:pt x="1219" y="115"/>
                </a:lnTo>
                <a:lnTo>
                  <a:pt x="1219" y="117"/>
                </a:lnTo>
                <a:lnTo>
                  <a:pt x="1220" y="115"/>
                </a:lnTo>
                <a:lnTo>
                  <a:pt x="1222" y="115"/>
                </a:lnTo>
                <a:lnTo>
                  <a:pt x="1222" y="117"/>
                </a:lnTo>
                <a:lnTo>
                  <a:pt x="1222" y="118"/>
                </a:lnTo>
                <a:lnTo>
                  <a:pt x="1223" y="118"/>
                </a:lnTo>
                <a:lnTo>
                  <a:pt x="1223" y="118"/>
                </a:lnTo>
                <a:lnTo>
                  <a:pt x="1225" y="119"/>
                </a:lnTo>
                <a:lnTo>
                  <a:pt x="1226" y="119"/>
                </a:lnTo>
                <a:lnTo>
                  <a:pt x="1226" y="119"/>
                </a:lnTo>
                <a:lnTo>
                  <a:pt x="1227" y="119"/>
                </a:lnTo>
                <a:lnTo>
                  <a:pt x="1227" y="121"/>
                </a:lnTo>
                <a:lnTo>
                  <a:pt x="1230" y="121"/>
                </a:lnTo>
                <a:lnTo>
                  <a:pt x="1230" y="121"/>
                </a:lnTo>
                <a:lnTo>
                  <a:pt x="1230" y="121"/>
                </a:lnTo>
                <a:lnTo>
                  <a:pt x="1230" y="122"/>
                </a:lnTo>
                <a:lnTo>
                  <a:pt x="1229" y="122"/>
                </a:lnTo>
                <a:lnTo>
                  <a:pt x="1229" y="124"/>
                </a:lnTo>
                <a:lnTo>
                  <a:pt x="1230" y="124"/>
                </a:lnTo>
                <a:lnTo>
                  <a:pt x="1230" y="124"/>
                </a:lnTo>
                <a:lnTo>
                  <a:pt x="1231" y="124"/>
                </a:lnTo>
                <a:lnTo>
                  <a:pt x="1231" y="124"/>
                </a:lnTo>
                <a:lnTo>
                  <a:pt x="1231" y="124"/>
                </a:lnTo>
                <a:lnTo>
                  <a:pt x="1233" y="124"/>
                </a:lnTo>
                <a:lnTo>
                  <a:pt x="1233" y="124"/>
                </a:lnTo>
                <a:lnTo>
                  <a:pt x="1233" y="124"/>
                </a:lnTo>
                <a:lnTo>
                  <a:pt x="1234" y="124"/>
                </a:lnTo>
                <a:lnTo>
                  <a:pt x="1234" y="125"/>
                </a:lnTo>
                <a:lnTo>
                  <a:pt x="1235" y="125"/>
                </a:lnTo>
                <a:lnTo>
                  <a:pt x="1235" y="126"/>
                </a:lnTo>
                <a:lnTo>
                  <a:pt x="1237" y="125"/>
                </a:lnTo>
                <a:lnTo>
                  <a:pt x="1238" y="125"/>
                </a:lnTo>
                <a:lnTo>
                  <a:pt x="1238" y="124"/>
                </a:lnTo>
                <a:lnTo>
                  <a:pt x="1240" y="124"/>
                </a:lnTo>
                <a:lnTo>
                  <a:pt x="1242" y="126"/>
                </a:lnTo>
                <a:lnTo>
                  <a:pt x="1242" y="126"/>
                </a:lnTo>
                <a:lnTo>
                  <a:pt x="1245" y="128"/>
                </a:lnTo>
                <a:lnTo>
                  <a:pt x="1244" y="129"/>
                </a:lnTo>
                <a:lnTo>
                  <a:pt x="1244" y="129"/>
                </a:lnTo>
                <a:lnTo>
                  <a:pt x="1245" y="129"/>
                </a:lnTo>
                <a:lnTo>
                  <a:pt x="1246" y="130"/>
                </a:lnTo>
                <a:lnTo>
                  <a:pt x="1248" y="130"/>
                </a:lnTo>
                <a:lnTo>
                  <a:pt x="1252" y="132"/>
                </a:lnTo>
                <a:lnTo>
                  <a:pt x="1253" y="133"/>
                </a:lnTo>
                <a:lnTo>
                  <a:pt x="1253" y="133"/>
                </a:lnTo>
                <a:lnTo>
                  <a:pt x="1256" y="136"/>
                </a:lnTo>
                <a:lnTo>
                  <a:pt x="1256" y="136"/>
                </a:lnTo>
                <a:lnTo>
                  <a:pt x="1257" y="137"/>
                </a:lnTo>
                <a:lnTo>
                  <a:pt x="1257" y="139"/>
                </a:lnTo>
                <a:lnTo>
                  <a:pt x="1256" y="140"/>
                </a:lnTo>
                <a:lnTo>
                  <a:pt x="1256" y="140"/>
                </a:lnTo>
                <a:lnTo>
                  <a:pt x="1255" y="140"/>
                </a:lnTo>
                <a:lnTo>
                  <a:pt x="1255" y="140"/>
                </a:lnTo>
                <a:lnTo>
                  <a:pt x="1255" y="140"/>
                </a:lnTo>
                <a:lnTo>
                  <a:pt x="1256" y="140"/>
                </a:lnTo>
                <a:lnTo>
                  <a:pt x="1256" y="140"/>
                </a:lnTo>
                <a:lnTo>
                  <a:pt x="1256" y="140"/>
                </a:lnTo>
                <a:lnTo>
                  <a:pt x="1256" y="141"/>
                </a:lnTo>
                <a:lnTo>
                  <a:pt x="1257" y="140"/>
                </a:lnTo>
                <a:lnTo>
                  <a:pt x="1257" y="140"/>
                </a:lnTo>
                <a:lnTo>
                  <a:pt x="1257" y="139"/>
                </a:lnTo>
                <a:lnTo>
                  <a:pt x="1257" y="139"/>
                </a:lnTo>
                <a:lnTo>
                  <a:pt x="1257" y="137"/>
                </a:lnTo>
                <a:lnTo>
                  <a:pt x="1259" y="137"/>
                </a:lnTo>
                <a:lnTo>
                  <a:pt x="1259" y="136"/>
                </a:lnTo>
                <a:lnTo>
                  <a:pt x="1259" y="136"/>
                </a:lnTo>
                <a:lnTo>
                  <a:pt x="1260" y="136"/>
                </a:lnTo>
                <a:lnTo>
                  <a:pt x="1260" y="136"/>
                </a:lnTo>
                <a:lnTo>
                  <a:pt x="1261" y="136"/>
                </a:lnTo>
                <a:lnTo>
                  <a:pt x="1263" y="137"/>
                </a:lnTo>
                <a:lnTo>
                  <a:pt x="1263" y="137"/>
                </a:lnTo>
                <a:lnTo>
                  <a:pt x="1263" y="140"/>
                </a:lnTo>
                <a:lnTo>
                  <a:pt x="1263" y="140"/>
                </a:lnTo>
                <a:lnTo>
                  <a:pt x="1263" y="144"/>
                </a:lnTo>
                <a:lnTo>
                  <a:pt x="1263" y="148"/>
                </a:lnTo>
                <a:lnTo>
                  <a:pt x="1261" y="148"/>
                </a:lnTo>
                <a:lnTo>
                  <a:pt x="1261" y="151"/>
                </a:lnTo>
                <a:lnTo>
                  <a:pt x="1264" y="154"/>
                </a:lnTo>
                <a:lnTo>
                  <a:pt x="1263" y="156"/>
                </a:lnTo>
                <a:lnTo>
                  <a:pt x="1264" y="156"/>
                </a:lnTo>
                <a:lnTo>
                  <a:pt x="1266" y="156"/>
                </a:lnTo>
                <a:lnTo>
                  <a:pt x="1266" y="159"/>
                </a:lnTo>
                <a:lnTo>
                  <a:pt x="1264" y="159"/>
                </a:lnTo>
                <a:lnTo>
                  <a:pt x="1264" y="159"/>
                </a:lnTo>
                <a:lnTo>
                  <a:pt x="1263" y="159"/>
                </a:lnTo>
                <a:lnTo>
                  <a:pt x="1261" y="159"/>
                </a:lnTo>
                <a:lnTo>
                  <a:pt x="1260" y="159"/>
                </a:lnTo>
                <a:lnTo>
                  <a:pt x="1259" y="158"/>
                </a:lnTo>
                <a:lnTo>
                  <a:pt x="1259" y="158"/>
                </a:lnTo>
                <a:lnTo>
                  <a:pt x="1260" y="156"/>
                </a:lnTo>
                <a:lnTo>
                  <a:pt x="1260" y="155"/>
                </a:lnTo>
                <a:lnTo>
                  <a:pt x="1260" y="154"/>
                </a:lnTo>
                <a:lnTo>
                  <a:pt x="1260" y="152"/>
                </a:lnTo>
                <a:lnTo>
                  <a:pt x="1260" y="152"/>
                </a:lnTo>
                <a:lnTo>
                  <a:pt x="1259" y="152"/>
                </a:lnTo>
                <a:lnTo>
                  <a:pt x="1259" y="152"/>
                </a:lnTo>
                <a:lnTo>
                  <a:pt x="1260" y="152"/>
                </a:lnTo>
                <a:lnTo>
                  <a:pt x="1259" y="154"/>
                </a:lnTo>
                <a:lnTo>
                  <a:pt x="1259" y="156"/>
                </a:lnTo>
                <a:lnTo>
                  <a:pt x="1259" y="159"/>
                </a:lnTo>
                <a:lnTo>
                  <a:pt x="1259" y="159"/>
                </a:lnTo>
                <a:lnTo>
                  <a:pt x="1257" y="159"/>
                </a:lnTo>
                <a:lnTo>
                  <a:pt x="1257" y="159"/>
                </a:lnTo>
                <a:lnTo>
                  <a:pt x="1255" y="156"/>
                </a:lnTo>
                <a:lnTo>
                  <a:pt x="1253" y="156"/>
                </a:lnTo>
                <a:lnTo>
                  <a:pt x="1253" y="156"/>
                </a:lnTo>
                <a:lnTo>
                  <a:pt x="1255" y="158"/>
                </a:lnTo>
                <a:lnTo>
                  <a:pt x="1256" y="159"/>
                </a:lnTo>
                <a:lnTo>
                  <a:pt x="1256" y="159"/>
                </a:lnTo>
                <a:lnTo>
                  <a:pt x="1256" y="159"/>
                </a:lnTo>
                <a:lnTo>
                  <a:pt x="1257" y="160"/>
                </a:lnTo>
                <a:lnTo>
                  <a:pt x="1260" y="160"/>
                </a:lnTo>
                <a:lnTo>
                  <a:pt x="1261" y="159"/>
                </a:lnTo>
                <a:lnTo>
                  <a:pt x="1261" y="159"/>
                </a:lnTo>
                <a:lnTo>
                  <a:pt x="1263" y="162"/>
                </a:lnTo>
                <a:lnTo>
                  <a:pt x="1263" y="162"/>
                </a:lnTo>
                <a:lnTo>
                  <a:pt x="1264" y="163"/>
                </a:lnTo>
                <a:lnTo>
                  <a:pt x="1264" y="165"/>
                </a:lnTo>
                <a:lnTo>
                  <a:pt x="1264" y="166"/>
                </a:lnTo>
                <a:lnTo>
                  <a:pt x="1264" y="166"/>
                </a:lnTo>
                <a:lnTo>
                  <a:pt x="1266" y="167"/>
                </a:lnTo>
                <a:lnTo>
                  <a:pt x="1267" y="171"/>
                </a:lnTo>
                <a:lnTo>
                  <a:pt x="1267" y="173"/>
                </a:lnTo>
                <a:lnTo>
                  <a:pt x="1267" y="177"/>
                </a:lnTo>
                <a:lnTo>
                  <a:pt x="1267" y="177"/>
                </a:lnTo>
                <a:lnTo>
                  <a:pt x="1267" y="180"/>
                </a:lnTo>
                <a:lnTo>
                  <a:pt x="1267" y="180"/>
                </a:lnTo>
                <a:lnTo>
                  <a:pt x="1267" y="181"/>
                </a:lnTo>
                <a:lnTo>
                  <a:pt x="1267" y="182"/>
                </a:lnTo>
                <a:lnTo>
                  <a:pt x="1267" y="184"/>
                </a:lnTo>
                <a:lnTo>
                  <a:pt x="1268" y="185"/>
                </a:lnTo>
                <a:lnTo>
                  <a:pt x="1268" y="186"/>
                </a:lnTo>
                <a:lnTo>
                  <a:pt x="1268" y="186"/>
                </a:lnTo>
                <a:lnTo>
                  <a:pt x="1268" y="195"/>
                </a:lnTo>
                <a:lnTo>
                  <a:pt x="1268" y="197"/>
                </a:lnTo>
                <a:lnTo>
                  <a:pt x="1268" y="197"/>
                </a:lnTo>
                <a:lnTo>
                  <a:pt x="1268" y="201"/>
                </a:lnTo>
                <a:lnTo>
                  <a:pt x="1268" y="201"/>
                </a:lnTo>
                <a:lnTo>
                  <a:pt x="1268" y="207"/>
                </a:lnTo>
                <a:lnTo>
                  <a:pt x="1268" y="207"/>
                </a:lnTo>
                <a:lnTo>
                  <a:pt x="1268" y="208"/>
                </a:lnTo>
                <a:lnTo>
                  <a:pt x="1268" y="210"/>
                </a:lnTo>
                <a:lnTo>
                  <a:pt x="1268" y="214"/>
                </a:lnTo>
                <a:lnTo>
                  <a:pt x="1270" y="215"/>
                </a:lnTo>
                <a:lnTo>
                  <a:pt x="1271" y="217"/>
                </a:lnTo>
                <a:lnTo>
                  <a:pt x="1272" y="218"/>
                </a:lnTo>
                <a:lnTo>
                  <a:pt x="1274" y="218"/>
                </a:lnTo>
                <a:lnTo>
                  <a:pt x="1274" y="218"/>
                </a:lnTo>
                <a:lnTo>
                  <a:pt x="1274" y="219"/>
                </a:lnTo>
                <a:lnTo>
                  <a:pt x="1272" y="221"/>
                </a:lnTo>
                <a:lnTo>
                  <a:pt x="1272" y="221"/>
                </a:lnTo>
                <a:lnTo>
                  <a:pt x="1272" y="221"/>
                </a:lnTo>
                <a:lnTo>
                  <a:pt x="1274" y="222"/>
                </a:lnTo>
                <a:lnTo>
                  <a:pt x="1275" y="223"/>
                </a:lnTo>
                <a:lnTo>
                  <a:pt x="1275" y="225"/>
                </a:lnTo>
                <a:lnTo>
                  <a:pt x="1277" y="225"/>
                </a:lnTo>
                <a:lnTo>
                  <a:pt x="1277" y="225"/>
                </a:lnTo>
                <a:lnTo>
                  <a:pt x="1277" y="225"/>
                </a:lnTo>
                <a:lnTo>
                  <a:pt x="1275" y="222"/>
                </a:lnTo>
                <a:lnTo>
                  <a:pt x="1275" y="221"/>
                </a:lnTo>
                <a:lnTo>
                  <a:pt x="1275" y="219"/>
                </a:lnTo>
                <a:lnTo>
                  <a:pt x="1275" y="218"/>
                </a:lnTo>
                <a:lnTo>
                  <a:pt x="1275" y="218"/>
                </a:lnTo>
                <a:lnTo>
                  <a:pt x="1277" y="218"/>
                </a:lnTo>
                <a:lnTo>
                  <a:pt x="1277" y="217"/>
                </a:lnTo>
                <a:lnTo>
                  <a:pt x="1278" y="217"/>
                </a:lnTo>
                <a:lnTo>
                  <a:pt x="1279" y="218"/>
                </a:lnTo>
                <a:lnTo>
                  <a:pt x="1281" y="219"/>
                </a:lnTo>
                <a:lnTo>
                  <a:pt x="1283" y="221"/>
                </a:lnTo>
                <a:lnTo>
                  <a:pt x="1285" y="223"/>
                </a:lnTo>
                <a:lnTo>
                  <a:pt x="1285" y="225"/>
                </a:lnTo>
                <a:lnTo>
                  <a:pt x="1285" y="225"/>
                </a:lnTo>
                <a:lnTo>
                  <a:pt x="1285" y="225"/>
                </a:lnTo>
                <a:lnTo>
                  <a:pt x="1286" y="225"/>
                </a:lnTo>
                <a:lnTo>
                  <a:pt x="1286" y="223"/>
                </a:lnTo>
                <a:lnTo>
                  <a:pt x="1285" y="223"/>
                </a:lnTo>
                <a:lnTo>
                  <a:pt x="1285" y="222"/>
                </a:lnTo>
                <a:lnTo>
                  <a:pt x="1286" y="221"/>
                </a:lnTo>
                <a:lnTo>
                  <a:pt x="1286" y="221"/>
                </a:lnTo>
                <a:lnTo>
                  <a:pt x="1286" y="219"/>
                </a:lnTo>
                <a:lnTo>
                  <a:pt x="1285" y="219"/>
                </a:lnTo>
                <a:lnTo>
                  <a:pt x="1286" y="219"/>
                </a:lnTo>
                <a:lnTo>
                  <a:pt x="1286" y="219"/>
                </a:lnTo>
                <a:lnTo>
                  <a:pt x="1289" y="219"/>
                </a:lnTo>
                <a:lnTo>
                  <a:pt x="1289" y="221"/>
                </a:lnTo>
                <a:lnTo>
                  <a:pt x="1289" y="221"/>
                </a:lnTo>
                <a:lnTo>
                  <a:pt x="1289" y="222"/>
                </a:lnTo>
                <a:lnTo>
                  <a:pt x="1290" y="223"/>
                </a:lnTo>
                <a:lnTo>
                  <a:pt x="1290" y="225"/>
                </a:lnTo>
                <a:lnTo>
                  <a:pt x="1292" y="227"/>
                </a:lnTo>
                <a:lnTo>
                  <a:pt x="1292" y="227"/>
                </a:lnTo>
                <a:lnTo>
                  <a:pt x="1294" y="230"/>
                </a:lnTo>
                <a:lnTo>
                  <a:pt x="1294" y="233"/>
                </a:lnTo>
                <a:lnTo>
                  <a:pt x="1294" y="233"/>
                </a:lnTo>
                <a:lnTo>
                  <a:pt x="1294" y="234"/>
                </a:lnTo>
                <a:lnTo>
                  <a:pt x="1293" y="236"/>
                </a:lnTo>
                <a:lnTo>
                  <a:pt x="1293" y="236"/>
                </a:lnTo>
                <a:lnTo>
                  <a:pt x="1292" y="237"/>
                </a:lnTo>
                <a:lnTo>
                  <a:pt x="1289" y="240"/>
                </a:lnTo>
                <a:lnTo>
                  <a:pt x="1289" y="241"/>
                </a:lnTo>
                <a:lnTo>
                  <a:pt x="1286" y="244"/>
                </a:lnTo>
                <a:lnTo>
                  <a:pt x="1286" y="245"/>
                </a:lnTo>
                <a:lnTo>
                  <a:pt x="1286" y="245"/>
                </a:lnTo>
                <a:lnTo>
                  <a:pt x="1283" y="249"/>
                </a:lnTo>
                <a:lnTo>
                  <a:pt x="1283" y="249"/>
                </a:lnTo>
                <a:lnTo>
                  <a:pt x="1283" y="249"/>
                </a:lnTo>
                <a:lnTo>
                  <a:pt x="1283" y="251"/>
                </a:lnTo>
                <a:lnTo>
                  <a:pt x="1283" y="251"/>
                </a:lnTo>
                <a:lnTo>
                  <a:pt x="1283" y="252"/>
                </a:lnTo>
                <a:lnTo>
                  <a:pt x="1281" y="255"/>
                </a:lnTo>
                <a:lnTo>
                  <a:pt x="1279" y="255"/>
                </a:lnTo>
                <a:lnTo>
                  <a:pt x="1278" y="255"/>
                </a:lnTo>
                <a:lnTo>
                  <a:pt x="1278" y="256"/>
                </a:lnTo>
                <a:lnTo>
                  <a:pt x="1275" y="256"/>
                </a:lnTo>
                <a:lnTo>
                  <a:pt x="1274" y="256"/>
                </a:lnTo>
                <a:lnTo>
                  <a:pt x="1272" y="256"/>
                </a:lnTo>
                <a:lnTo>
                  <a:pt x="1272" y="256"/>
                </a:lnTo>
                <a:lnTo>
                  <a:pt x="1270" y="256"/>
                </a:lnTo>
                <a:lnTo>
                  <a:pt x="1267" y="256"/>
                </a:lnTo>
                <a:lnTo>
                  <a:pt x="1266" y="255"/>
                </a:lnTo>
                <a:lnTo>
                  <a:pt x="1266" y="253"/>
                </a:lnTo>
                <a:lnTo>
                  <a:pt x="1266" y="253"/>
                </a:lnTo>
                <a:lnTo>
                  <a:pt x="1266" y="252"/>
                </a:lnTo>
                <a:lnTo>
                  <a:pt x="1266" y="251"/>
                </a:lnTo>
                <a:lnTo>
                  <a:pt x="1268" y="249"/>
                </a:lnTo>
                <a:lnTo>
                  <a:pt x="1268" y="248"/>
                </a:lnTo>
                <a:lnTo>
                  <a:pt x="1270" y="247"/>
                </a:lnTo>
                <a:lnTo>
                  <a:pt x="1270" y="245"/>
                </a:lnTo>
                <a:lnTo>
                  <a:pt x="1270" y="245"/>
                </a:lnTo>
                <a:lnTo>
                  <a:pt x="1271" y="243"/>
                </a:lnTo>
                <a:lnTo>
                  <a:pt x="1271" y="243"/>
                </a:lnTo>
                <a:lnTo>
                  <a:pt x="1268" y="238"/>
                </a:lnTo>
                <a:lnTo>
                  <a:pt x="1264" y="234"/>
                </a:lnTo>
                <a:lnTo>
                  <a:pt x="1264" y="234"/>
                </a:lnTo>
                <a:lnTo>
                  <a:pt x="1264" y="233"/>
                </a:lnTo>
                <a:lnTo>
                  <a:pt x="1264" y="233"/>
                </a:lnTo>
                <a:lnTo>
                  <a:pt x="1263" y="232"/>
                </a:lnTo>
                <a:lnTo>
                  <a:pt x="1263" y="230"/>
                </a:lnTo>
                <a:lnTo>
                  <a:pt x="1263" y="227"/>
                </a:lnTo>
                <a:lnTo>
                  <a:pt x="1261" y="227"/>
                </a:lnTo>
                <a:lnTo>
                  <a:pt x="1261" y="227"/>
                </a:lnTo>
                <a:lnTo>
                  <a:pt x="1261" y="226"/>
                </a:lnTo>
                <a:lnTo>
                  <a:pt x="1261" y="225"/>
                </a:lnTo>
                <a:lnTo>
                  <a:pt x="1261" y="223"/>
                </a:lnTo>
                <a:lnTo>
                  <a:pt x="1261" y="222"/>
                </a:lnTo>
                <a:lnTo>
                  <a:pt x="1261" y="222"/>
                </a:lnTo>
                <a:lnTo>
                  <a:pt x="1261" y="221"/>
                </a:lnTo>
                <a:lnTo>
                  <a:pt x="1261" y="218"/>
                </a:lnTo>
                <a:lnTo>
                  <a:pt x="1260" y="218"/>
                </a:lnTo>
                <a:lnTo>
                  <a:pt x="1259" y="217"/>
                </a:lnTo>
                <a:lnTo>
                  <a:pt x="1259" y="218"/>
                </a:lnTo>
                <a:lnTo>
                  <a:pt x="1259" y="218"/>
                </a:lnTo>
                <a:lnTo>
                  <a:pt x="1259" y="219"/>
                </a:lnTo>
                <a:lnTo>
                  <a:pt x="1259" y="222"/>
                </a:lnTo>
                <a:lnTo>
                  <a:pt x="1257" y="222"/>
                </a:lnTo>
                <a:lnTo>
                  <a:pt x="1257" y="222"/>
                </a:lnTo>
                <a:lnTo>
                  <a:pt x="1256" y="222"/>
                </a:lnTo>
                <a:lnTo>
                  <a:pt x="1256" y="221"/>
                </a:lnTo>
                <a:lnTo>
                  <a:pt x="1256" y="219"/>
                </a:lnTo>
                <a:lnTo>
                  <a:pt x="1256" y="219"/>
                </a:lnTo>
                <a:lnTo>
                  <a:pt x="1256" y="219"/>
                </a:lnTo>
                <a:lnTo>
                  <a:pt x="1255" y="219"/>
                </a:lnTo>
                <a:lnTo>
                  <a:pt x="1255" y="221"/>
                </a:lnTo>
                <a:lnTo>
                  <a:pt x="1257" y="225"/>
                </a:lnTo>
                <a:lnTo>
                  <a:pt x="1257" y="225"/>
                </a:lnTo>
                <a:lnTo>
                  <a:pt x="1256" y="225"/>
                </a:lnTo>
                <a:lnTo>
                  <a:pt x="1249" y="225"/>
                </a:lnTo>
                <a:lnTo>
                  <a:pt x="1249" y="226"/>
                </a:lnTo>
                <a:lnTo>
                  <a:pt x="1248" y="226"/>
                </a:lnTo>
                <a:lnTo>
                  <a:pt x="1245" y="227"/>
                </a:lnTo>
                <a:lnTo>
                  <a:pt x="1245" y="227"/>
                </a:lnTo>
                <a:lnTo>
                  <a:pt x="1242" y="229"/>
                </a:lnTo>
                <a:lnTo>
                  <a:pt x="1241" y="229"/>
                </a:lnTo>
                <a:lnTo>
                  <a:pt x="1240" y="229"/>
                </a:lnTo>
                <a:lnTo>
                  <a:pt x="1240" y="230"/>
                </a:lnTo>
                <a:lnTo>
                  <a:pt x="1238" y="233"/>
                </a:lnTo>
                <a:lnTo>
                  <a:pt x="1237" y="234"/>
                </a:lnTo>
                <a:lnTo>
                  <a:pt x="1235" y="236"/>
                </a:lnTo>
                <a:lnTo>
                  <a:pt x="1231" y="237"/>
                </a:lnTo>
                <a:lnTo>
                  <a:pt x="1230" y="238"/>
                </a:lnTo>
                <a:lnTo>
                  <a:pt x="1229" y="240"/>
                </a:lnTo>
                <a:lnTo>
                  <a:pt x="1227" y="241"/>
                </a:lnTo>
                <a:lnTo>
                  <a:pt x="1226" y="244"/>
                </a:lnTo>
                <a:lnTo>
                  <a:pt x="1225" y="244"/>
                </a:lnTo>
                <a:lnTo>
                  <a:pt x="1223" y="244"/>
                </a:lnTo>
                <a:lnTo>
                  <a:pt x="1222" y="243"/>
                </a:lnTo>
                <a:lnTo>
                  <a:pt x="1222" y="241"/>
                </a:lnTo>
                <a:lnTo>
                  <a:pt x="1222" y="240"/>
                </a:lnTo>
                <a:lnTo>
                  <a:pt x="1222" y="238"/>
                </a:lnTo>
                <a:lnTo>
                  <a:pt x="1223" y="236"/>
                </a:lnTo>
                <a:lnTo>
                  <a:pt x="1226" y="234"/>
                </a:lnTo>
                <a:lnTo>
                  <a:pt x="1226" y="233"/>
                </a:lnTo>
                <a:lnTo>
                  <a:pt x="1227" y="233"/>
                </a:lnTo>
                <a:lnTo>
                  <a:pt x="1227" y="232"/>
                </a:lnTo>
                <a:lnTo>
                  <a:pt x="1229" y="229"/>
                </a:lnTo>
                <a:lnTo>
                  <a:pt x="1227" y="229"/>
                </a:lnTo>
                <a:lnTo>
                  <a:pt x="1227" y="229"/>
                </a:lnTo>
                <a:lnTo>
                  <a:pt x="1226" y="227"/>
                </a:lnTo>
                <a:lnTo>
                  <a:pt x="1226" y="227"/>
                </a:lnTo>
                <a:lnTo>
                  <a:pt x="1226" y="229"/>
                </a:lnTo>
                <a:lnTo>
                  <a:pt x="1226" y="229"/>
                </a:lnTo>
                <a:lnTo>
                  <a:pt x="1226" y="230"/>
                </a:lnTo>
                <a:lnTo>
                  <a:pt x="1226" y="232"/>
                </a:lnTo>
                <a:lnTo>
                  <a:pt x="1226" y="233"/>
                </a:lnTo>
                <a:lnTo>
                  <a:pt x="1225" y="234"/>
                </a:lnTo>
                <a:lnTo>
                  <a:pt x="1223" y="234"/>
                </a:lnTo>
                <a:lnTo>
                  <a:pt x="1220" y="237"/>
                </a:lnTo>
                <a:lnTo>
                  <a:pt x="1220" y="238"/>
                </a:lnTo>
                <a:lnTo>
                  <a:pt x="1220" y="240"/>
                </a:lnTo>
                <a:lnTo>
                  <a:pt x="1220" y="240"/>
                </a:lnTo>
                <a:lnTo>
                  <a:pt x="1220" y="241"/>
                </a:lnTo>
                <a:lnTo>
                  <a:pt x="1220" y="241"/>
                </a:lnTo>
                <a:lnTo>
                  <a:pt x="1220" y="243"/>
                </a:lnTo>
                <a:lnTo>
                  <a:pt x="1223" y="245"/>
                </a:lnTo>
                <a:lnTo>
                  <a:pt x="1223" y="247"/>
                </a:lnTo>
                <a:lnTo>
                  <a:pt x="1223" y="248"/>
                </a:lnTo>
                <a:lnTo>
                  <a:pt x="1226" y="249"/>
                </a:lnTo>
                <a:lnTo>
                  <a:pt x="1226" y="249"/>
                </a:lnTo>
                <a:lnTo>
                  <a:pt x="1226" y="251"/>
                </a:lnTo>
                <a:lnTo>
                  <a:pt x="1225" y="252"/>
                </a:lnTo>
                <a:lnTo>
                  <a:pt x="1223" y="249"/>
                </a:lnTo>
                <a:lnTo>
                  <a:pt x="1222" y="249"/>
                </a:lnTo>
                <a:lnTo>
                  <a:pt x="1219" y="249"/>
                </a:lnTo>
                <a:lnTo>
                  <a:pt x="1219" y="248"/>
                </a:lnTo>
                <a:lnTo>
                  <a:pt x="1216" y="248"/>
                </a:lnTo>
                <a:lnTo>
                  <a:pt x="1216" y="248"/>
                </a:lnTo>
                <a:lnTo>
                  <a:pt x="1215" y="248"/>
                </a:lnTo>
                <a:lnTo>
                  <a:pt x="1214" y="248"/>
                </a:lnTo>
                <a:lnTo>
                  <a:pt x="1214" y="248"/>
                </a:lnTo>
                <a:lnTo>
                  <a:pt x="1214" y="247"/>
                </a:lnTo>
                <a:lnTo>
                  <a:pt x="1212" y="247"/>
                </a:lnTo>
                <a:lnTo>
                  <a:pt x="1212" y="244"/>
                </a:lnTo>
                <a:lnTo>
                  <a:pt x="1214" y="243"/>
                </a:lnTo>
                <a:lnTo>
                  <a:pt x="1214" y="243"/>
                </a:lnTo>
                <a:lnTo>
                  <a:pt x="1215" y="240"/>
                </a:lnTo>
                <a:lnTo>
                  <a:pt x="1215" y="240"/>
                </a:lnTo>
                <a:lnTo>
                  <a:pt x="1215" y="238"/>
                </a:lnTo>
                <a:lnTo>
                  <a:pt x="1215" y="237"/>
                </a:lnTo>
                <a:lnTo>
                  <a:pt x="1216" y="237"/>
                </a:lnTo>
                <a:lnTo>
                  <a:pt x="1216" y="234"/>
                </a:lnTo>
                <a:lnTo>
                  <a:pt x="1215" y="234"/>
                </a:lnTo>
                <a:lnTo>
                  <a:pt x="1215" y="234"/>
                </a:lnTo>
                <a:lnTo>
                  <a:pt x="1214" y="233"/>
                </a:lnTo>
                <a:lnTo>
                  <a:pt x="1212" y="233"/>
                </a:lnTo>
                <a:lnTo>
                  <a:pt x="1212" y="233"/>
                </a:lnTo>
                <a:lnTo>
                  <a:pt x="1211" y="233"/>
                </a:lnTo>
                <a:lnTo>
                  <a:pt x="1209" y="233"/>
                </a:lnTo>
                <a:lnTo>
                  <a:pt x="1209" y="233"/>
                </a:lnTo>
                <a:lnTo>
                  <a:pt x="1209" y="233"/>
                </a:lnTo>
                <a:lnTo>
                  <a:pt x="1208" y="233"/>
                </a:lnTo>
                <a:lnTo>
                  <a:pt x="1207" y="233"/>
                </a:lnTo>
                <a:lnTo>
                  <a:pt x="1205" y="233"/>
                </a:lnTo>
                <a:lnTo>
                  <a:pt x="1204" y="232"/>
                </a:lnTo>
                <a:lnTo>
                  <a:pt x="1204" y="232"/>
                </a:lnTo>
                <a:lnTo>
                  <a:pt x="1204" y="232"/>
                </a:lnTo>
                <a:lnTo>
                  <a:pt x="1204" y="233"/>
                </a:lnTo>
                <a:lnTo>
                  <a:pt x="1205" y="233"/>
                </a:lnTo>
                <a:lnTo>
                  <a:pt x="1207" y="236"/>
                </a:lnTo>
                <a:lnTo>
                  <a:pt x="1208" y="236"/>
                </a:lnTo>
                <a:lnTo>
                  <a:pt x="1209" y="234"/>
                </a:lnTo>
                <a:lnTo>
                  <a:pt x="1209" y="233"/>
                </a:lnTo>
                <a:lnTo>
                  <a:pt x="1212" y="233"/>
                </a:lnTo>
                <a:lnTo>
                  <a:pt x="1212" y="233"/>
                </a:lnTo>
                <a:lnTo>
                  <a:pt x="1214" y="236"/>
                </a:lnTo>
                <a:lnTo>
                  <a:pt x="1214" y="236"/>
                </a:lnTo>
                <a:lnTo>
                  <a:pt x="1214" y="236"/>
                </a:lnTo>
                <a:lnTo>
                  <a:pt x="1212" y="237"/>
                </a:lnTo>
                <a:lnTo>
                  <a:pt x="1211" y="240"/>
                </a:lnTo>
                <a:lnTo>
                  <a:pt x="1209" y="240"/>
                </a:lnTo>
                <a:lnTo>
                  <a:pt x="1209" y="238"/>
                </a:lnTo>
                <a:lnTo>
                  <a:pt x="1208" y="238"/>
                </a:lnTo>
                <a:lnTo>
                  <a:pt x="1208" y="238"/>
                </a:lnTo>
                <a:lnTo>
                  <a:pt x="1209" y="241"/>
                </a:lnTo>
                <a:lnTo>
                  <a:pt x="1209" y="244"/>
                </a:lnTo>
                <a:lnTo>
                  <a:pt x="1211" y="244"/>
                </a:lnTo>
                <a:lnTo>
                  <a:pt x="1211" y="245"/>
                </a:lnTo>
                <a:lnTo>
                  <a:pt x="1211" y="247"/>
                </a:lnTo>
                <a:lnTo>
                  <a:pt x="1211" y="247"/>
                </a:lnTo>
                <a:lnTo>
                  <a:pt x="1209" y="247"/>
                </a:lnTo>
                <a:lnTo>
                  <a:pt x="1209" y="247"/>
                </a:lnTo>
                <a:lnTo>
                  <a:pt x="1209" y="248"/>
                </a:lnTo>
                <a:lnTo>
                  <a:pt x="1212" y="248"/>
                </a:lnTo>
                <a:lnTo>
                  <a:pt x="1214" y="249"/>
                </a:lnTo>
                <a:lnTo>
                  <a:pt x="1214" y="249"/>
                </a:lnTo>
                <a:lnTo>
                  <a:pt x="1215" y="251"/>
                </a:lnTo>
                <a:lnTo>
                  <a:pt x="1218" y="252"/>
                </a:lnTo>
                <a:lnTo>
                  <a:pt x="1218" y="252"/>
                </a:lnTo>
                <a:lnTo>
                  <a:pt x="1220" y="253"/>
                </a:lnTo>
                <a:lnTo>
                  <a:pt x="1222" y="255"/>
                </a:lnTo>
                <a:lnTo>
                  <a:pt x="1222" y="255"/>
                </a:lnTo>
                <a:lnTo>
                  <a:pt x="1220" y="256"/>
                </a:lnTo>
                <a:lnTo>
                  <a:pt x="1222" y="258"/>
                </a:lnTo>
                <a:lnTo>
                  <a:pt x="1222" y="259"/>
                </a:lnTo>
                <a:lnTo>
                  <a:pt x="1220" y="260"/>
                </a:lnTo>
                <a:lnTo>
                  <a:pt x="1219" y="260"/>
                </a:lnTo>
                <a:lnTo>
                  <a:pt x="1218" y="260"/>
                </a:lnTo>
                <a:lnTo>
                  <a:pt x="1216" y="260"/>
                </a:lnTo>
                <a:lnTo>
                  <a:pt x="1215" y="259"/>
                </a:lnTo>
                <a:lnTo>
                  <a:pt x="1215" y="259"/>
                </a:lnTo>
                <a:lnTo>
                  <a:pt x="1214" y="258"/>
                </a:lnTo>
                <a:lnTo>
                  <a:pt x="1212" y="256"/>
                </a:lnTo>
                <a:lnTo>
                  <a:pt x="1211" y="255"/>
                </a:lnTo>
                <a:lnTo>
                  <a:pt x="1209" y="255"/>
                </a:lnTo>
                <a:lnTo>
                  <a:pt x="1209" y="255"/>
                </a:lnTo>
                <a:lnTo>
                  <a:pt x="1208" y="255"/>
                </a:lnTo>
                <a:lnTo>
                  <a:pt x="1207" y="253"/>
                </a:lnTo>
                <a:lnTo>
                  <a:pt x="1207" y="253"/>
                </a:lnTo>
                <a:lnTo>
                  <a:pt x="1201" y="249"/>
                </a:lnTo>
                <a:lnTo>
                  <a:pt x="1200" y="248"/>
                </a:lnTo>
                <a:lnTo>
                  <a:pt x="1199" y="248"/>
                </a:lnTo>
                <a:lnTo>
                  <a:pt x="1199" y="248"/>
                </a:lnTo>
                <a:lnTo>
                  <a:pt x="1199" y="248"/>
                </a:lnTo>
                <a:lnTo>
                  <a:pt x="1200" y="249"/>
                </a:lnTo>
                <a:lnTo>
                  <a:pt x="1201" y="251"/>
                </a:lnTo>
                <a:lnTo>
                  <a:pt x="1203" y="251"/>
                </a:lnTo>
                <a:lnTo>
                  <a:pt x="1205" y="255"/>
                </a:lnTo>
                <a:lnTo>
                  <a:pt x="1209" y="256"/>
                </a:lnTo>
                <a:lnTo>
                  <a:pt x="1211" y="258"/>
                </a:lnTo>
                <a:lnTo>
                  <a:pt x="1211" y="259"/>
                </a:lnTo>
                <a:lnTo>
                  <a:pt x="1212" y="260"/>
                </a:lnTo>
                <a:lnTo>
                  <a:pt x="1212" y="263"/>
                </a:lnTo>
                <a:lnTo>
                  <a:pt x="1212" y="266"/>
                </a:lnTo>
                <a:lnTo>
                  <a:pt x="1214" y="266"/>
                </a:lnTo>
                <a:lnTo>
                  <a:pt x="1214" y="267"/>
                </a:lnTo>
                <a:lnTo>
                  <a:pt x="1214" y="267"/>
                </a:lnTo>
                <a:lnTo>
                  <a:pt x="1215" y="267"/>
                </a:lnTo>
                <a:lnTo>
                  <a:pt x="1214" y="266"/>
                </a:lnTo>
                <a:lnTo>
                  <a:pt x="1214" y="262"/>
                </a:lnTo>
                <a:lnTo>
                  <a:pt x="1214" y="262"/>
                </a:lnTo>
                <a:lnTo>
                  <a:pt x="1215" y="262"/>
                </a:lnTo>
                <a:lnTo>
                  <a:pt x="1216" y="263"/>
                </a:lnTo>
                <a:lnTo>
                  <a:pt x="1218" y="263"/>
                </a:lnTo>
                <a:lnTo>
                  <a:pt x="1219" y="263"/>
                </a:lnTo>
                <a:lnTo>
                  <a:pt x="1219" y="263"/>
                </a:lnTo>
                <a:lnTo>
                  <a:pt x="1220" y="263"/>
                </a:lnTo>
                <a:lnTo>
                  <a:pt x="1220" y="264"/>
                </a:lnTo>
                <a:lnTo>
                  <a:pt x="1220" y="264"/>
                </a:lnTo>
                <a:lnTo>
                  <a:pt x="1223" y="269"/>
                </a:lnTo>
                <a:lnTo>
                  <a:pt x="1223" y="269"/>
                </a:lnTo>
                <a:lnTo>
                  <a:pt x="1225" y="270"/>
                </a:lnTo>
                <a:lnTo>
                  <a:pt x="1226" y="270"/>
                </a:lnTo>
                <a:lnTo>
                  <a:pt x="1229" y="270"/>
                </a:lnTo>
                <a:lnTo>
                  <a:pt x="1229" y="271"/>
                </a:lnTo>
                <a:lnTo>
                  <a:pt x="1230" y="271"/>
                </a:lnTo>
                <a:lnTo>
                  <a:pt x="1231" y="273"/>
                </a:lnTo>
                <a:lnTo>
                  <a:pt x="1231" y="274"/>
                </a:lnTo>
                <a:lnTo>
                  <a:pt x="1231" y="277"/>
                </a:lnTo>
                <a:lnTo>
                  <a:pt x="1231" y="278"/>
                </a:lnTo>
                <a:lnTo>
                  <a:pt x="1231" y="279"/>
                </a:lnTo>
                <a:lnTo>
                  <a:pt x="1231" y="281"/>
                </a:lnTo>
                <a:lnTo>
                  <a:pt x="1231" y="281"/>
                </a:lnTo>
                <a:lnTo>
                  <a:pt x="1231" y="281"/>
                </a:lnTo>
                <a:lnTo>
                  <a:pt x="1231" y="284"/>
                </a:lnTo>
                <a:lnTo>
                  <a:pt x="1231" y="284"/>
                </a:lnTo>
                <a:lnTo>
                  <a:pt x="1231" y="285"/>
                </a:lnTo>
                <a:lnTo>
                  <a:pt x="1230" y="285"/>
                </a:lnTo>
                <a:lnTo>
                  <a:pt x="1229" y="285"/>
                </a:lnTo>
                <a:lnTo>
                  <a:pt x="1229" y="286"/>
                </a:lnTo>
                <a:lnTo>
                  <a:pt x="1227" y="286"/>
                </a:lnTo>
                <a:lnTo>
                  <a:pt x="1225" y="289"/>
                </a:lnTo>
                <a:lnTo>
                  <a:pt x="1223" y="289"/>
                </a:lnTo>
                <a:lnTo>
                  <a:pt x="1223" y="290"/>
                </a:lnTo>
                <a:lnTo>
                  <a:pt x="1220" y="293"/>
                </a:lnTo>
                <a:lnTo>
                  <a:pt x="1219" y="293"/>
                </a:lnTo>
                <a:lnTo>
                  <a:pt x="1215" y="296"/>
                </a:lnTo>
                <a:lnTo>
                  <a:pt x="1215" y="299"/>
                </a:lnTo>
                <a:lnTo>
                  <a:pt x="1212" y="300"/>
                </a:lnTo>
                <a:lnTo>
                  <a:pt x="1212" y="301"/>
                </a:lnTo>
                <a:lnTo>
                  <a:pt x="1212" y="301"/>
                </a:lnTo>
                <a:lnTo>
                  <a:pt x="1212" y="303"/>
                </a:lnTo>
                <a:lnTo>
                  <a:pt x="1212" y="307"/>
                </a:lnTo>
                <a:lnTo>
                  <a:pt x="1211" y="307"/>
                </a:lnTo>
                <a:lnTo>
                  <a:pt x="1209" y="307"/>
                </a:lnTo>
                <a:lnTo>
                  <a:pt x="1208" y="307"/>
                </a:lnTo>
                <a:lnTo>
                  <a:pt x="1208" y="307"/>
                </a:lnTo>
                <a:lnTo>
                  <a:pt x="1204" y="307"/>
                </a:lnTo>
                <a:lnTo>
                  <a:pt x="1204" y="307"/>
                </a:lnTo>
                <a:lnTo>
                  <a:pt x="1203" y="307"/>
                </a:lnTo>
                <a:lnTo>
                  <a:pt x="1201" y="307"/>
                </a:lnTo>
                <a:lnTo>
                  <a:pt x="1201" y="307"/>
                </a:lnTo>
                <a:lnTo>
                  <a:pt x="1200" y="307"/>
                </a:lnTo>
                <a:lnTo>
                  <a:pt x="1200" y="307"/>
                </a:lnTo>
                <a:lnTo>
                  <a:pt x="1199" y="308"/>
                </a:lnTo>
                <a:lnTo>
                  <a:pt x="1196" y="310"/>
                </a:lnTo>
                <a:lnTo>
                  <a:pt x="1193" y="311"/>
                </a:lnTo>
                <a:lnTo>
                  <a:pt x="1193" y="311"/>
                </a:lnTo>
                <a:lnTo>
                  <a:pt x="1190" y="312"/>
                </a:lnTo>
                <a:lnTo>
                  <a:pt x="1186" y="310"/>
                </a:lnTo>
                <a:lnTo>
                  <a:pt x="1177" y="311"/>
                </a:lnTo>
                <a:lnTo>
                  <a:pt x="1171" y="312"/>
                </a:lnTo>
                <a:lnTo>
                  <a:pt x="1168" y="311"/>
                </a:lnTo>
                <a:lnTo>
                  <a:pt x="1167" y="311"/>
                </a:lnTo>
                <a:lnTo>
                  <a:pt x="1157" y="307"/>
                </a:lnTo>
                <a:lnTo>
                  <a:pt x="1155" y="307"/>
                </a:lnTo>
                <a:lnTo>
                  <a:pt x="1151" y="305"/>
                </a:lnTo>
                <a:lnTo>
                  <a:pt x="1149" y="305"/>
                </a:lnTo>
                <a:lnTo>
                  <a:pt x="1148" y="305"/>
                </a:lnTo>
                <a:lnTo>
                  <a:pt x="1147" y="304"/>
                </a:lnTo>
                <a:lnTo>
                  <a:pt x="1138" y="303"/>
                </a:lnTo>
                <a:lnTo>
                  <a:pt x="1134" y="301"/>
                </a:lnTo>
                <a:lnTo>
                  <a:pt x="1133" y="301"/>
                </a:lnTo>
                <a:lnTo>
                  <a:pt x="1129" y="299"/>
                </a:lnTo>
                <a:lnTo>
                  <a:pt x="1125" y="299"/>
                </a:lnTo>
                <a:lnTo>
                  <a:pt x="1121" y="297"/>
                </a:lnTo>
                <a:lnTo>
                  <a:pt x="1116" y="296"/>
                </a:lnTo>
                <a:lnTo>
                  <a:pt x="1112" y="295"/>
                </a:lnTo>
                <a:lnTo>
                  <a:pt x="1107" y="293"/>
                </a:lnTo>
                <a:lnTo>
                  <a:pt x="1105" y="293"/>
                </a:lnTo>
                <a:lnTo>
                  <a:pt x="1101" y="290"/>
                </a:lnTo>
                <a:lnTo>
                  <a:pt x="1097" y="290"/>
                </a:lnTo>
                <a:lnTo>
                  <a:pt x="1092" y="288"/>
                </a:lnTo>
                <a:lnTo>
                  <a:pt x="1090" y="288"/>
                </a:lnTo>
                <a:lnTo>
                  <a:pt x="1086" y="286"/>
                </a:lnTo>
                <a:lnTo>
                  <a:pt x="1086" y="286"/>
                </a:lnTo>
                <a:lnTo>
                  <a:pt x="1086" y="286"/>
                </a:lnTo>
                <a:lnTo>
                  <a:pt x="1086" y="288"/>
                </a:lnTo>
                <a:lnTo>
                  <a:pt x="1086" y="288"/>
                </a:lnTo>
                <a:lnTo>
                  <a:pt x="1086" y="288"/>
                </a:lnTo>
                <a:lnTo>
                  <a:pt x="1086" y="288"/>
                </a:lnTo>
                <a:lnTo>
                  <a:pt x="1086" y="289"/>
                </a:lnTo>
                <a:lnTo>
                  <a:pt x="1086" y="290"/>
                </a:lnTo>
                <a:lnTo>
                  <a:pt x="1085" y="290"/>
                </a:lnTo>
                <a:lnTo>
                  <a:pt x="1085" y="290"/>
                </a:lnTo>
                <a:lnTo>
                  <a:pt x="1084" y="292"/>
                </a:lnTo>
                <a:lnTo>
                  <a:pt x="1084" y="292"/>
                </a:lnTo>
                <a:lnTo>
                  <a:pt x="1084" y="292"/>
                </a:lnTo>
                <a:lnTo>
                  <a:pt x="1084" y="293"/>
                </a:lnTo>
                <a:lnTo>
                  <a:pt x="1082" y="293"/>
                </a:lnTo>
                <a:lnTo>
                  <a:pt x="1082" y="293"/>
                </a:lnTo>
                <a:lnTo>
                  <a:pt x="1082" y="293"/>
                </a:lnTo>
                <a:lnTo>
                  <a:pt x="1081" y="293"/>
                </a:lnTo>
                <a:lnTo>
                  <a:pt x="1081" y="293"/>
                </a:lnTo>
                <a:lnTo>
                  <a:pt x="1081" y="293"/>
                </a:lnTo>
                <a:lnTo>
                  <a:pt x="1079" y="293"/>
                </a:lnTo>
                <a:lnTo>
                  <a:pt x="1079" y="293"/>
                </a:lnTo>
                <a:lnTo>
                  <a:pt x="1079" y="293"/>
                </a:lnTo>
                <a:lnTo>
                  <a:pt x="1079" y="295"/>
                </a:lnTo>
                <a:lnTo>
                  <a:pt x="1078" y="295"/>
                </a:lnTo>
                <a:lnTo>
                  <a:pt x="1078" y="295"/>
                </a:lnTo>
                <a:lnTo>
                  <a:pt x="1077" y="296"/>
                </a:lnTo>
                <a:lnTo>
                  <a:pt x="1075" y="296"/>
                </a:lnTo>
                <a:lnTo>
                  <a:pt x="1075" y="296"/>
                </a:lnTo>
                <a:lnTo>
                  <a:pt x="1074" y="296"/>
                </a:lnTo>
                <a:lnTo>
                  <a:pt x="1073" y="296"/>
                </a:lnTo>
                <a:lnTo>
                  <a:pt x="1073" y="297"/>
                </a:lnTo>
                <a:lnTo>
                  <a:pt x="1073" y="297"/>
                </a:lnTo>
                <a:lnTo>
                  <a:pt x="1073" y="299"/>
                </a:lnTo>
                <a:lnTo>
                  <a:pt x="1071" y="297"/>
                </a:lnTo>
                <a:lnTo>
                  <a:pt x="1070" y="297"/>
                </a:lnTo>
                <a:lnTo>
                  <a:pt x="1069" y="296"/>
                </a:lnTo>
                <a:lnTo>
                  <a:pt x="1069" y="296"/>
                </a:lnTo>
                <a:lnTo>
                  <a:pt x="1067" y="296"/>
                </a:lnTo>
                <a:lnTo>
                  <a:pt x="1067" y="296"/>
                </a:lnTo>
                <a:lnTo>
                  <a:pt x="1067" y="296"/>
                </a:lnTo>
                <a:lnTo>
                  <a:pt x="1066" y="296"/>
                </a:lnTo>
                <a:lnTo>
                  <a:pt x="1066" y="297"/>
                </a:lnTo>
                <a:lnTo>
                  <a:pt x="1066" y="296"/>
                </a:lnTo>
                <a:lnTo>
                  <a:pt x="1064" y="296"/>
                </a:lnTo>
                <a:lnTo>
                  <a:pt x="1064" y="296"/>
                </a:lnTo>
                <a:lnTo>
                  <a:pt x="1064" y="297"/>
                </a:lnTo>
                <a:lnTo>
                  <a:pt x="1063" y="296"/>
                </a:lnTo>
                <a:lnTo>
                  <a:pt x="1063" y="296"/>
                </a:lnTo>
                <a:lnTo>
                  <a:pt x="1063" y="296"/>
                </a:lnTo>
                <a:lnTo>
                  <a:pt x="1062" y="295"/>
                </a:lnTo>
                <a:lnTo>
                  <a:pt x="1062" y="295"/>
                </a:lnTo>
                <a:lnTo>
                  <a:pt x="1062" y="296"/>
                </a:lnTo>
                <a:lnTo>
                  <a:pt x="1060" y="296"/>
                </a:lnTo>
                <a:lnTo>
                  <a:pt x="1060" y="296"/>
                </a:lnTo>
                <a:lnTo>
                  <a:pt x="1059" y="296"/>
                </a:lnTo>
                <a:lnTo>
                  <a:pt x="1059" y="295"/>
                </a:lnTo>
                <a:lnTo>
                  <a:pt x="1059" y="295"/>
                </a:lnTo>
                <a:lnTo>
                  <a:pt x="1059" y="296"/>
                </a:lnTo>
                <a:lnTo>
                  <a:pt x="1058" y="296"/>
                </a:lnTo>
                <a:lnTo>
                  <a:pt x="1058" y="295"/>
                </a:lnTo>
                <a:lnTo>
                  <a:pt x="1058" y="295"/>
                </a:lnTo>
                <a:lnTo>
                  <a:pt x="1058" y="293"/>
                </a:lnTo>
                <a:lnTo>
                  <a:pt x="1056" y="293"/>
                </a:lnTo>
                <a:lnTo>
                  <a:pt x="1056" y="293"/>
                </a:lnTo>
                <a:lnTo>
                  <a:pt x="1056" y="293"/>
                </a:lnTo>
                <a:lnTo>
                  <a:pt x="1055" y="292"/>
                </a:lnTo>
                <a:lnTo>
                  <a:pt x="1055" y="292"/>
                </a:lnTo>
                <a:lnTo>
                  <a:pt x="1053" y="292"/>
                </a:lnTo>
                <a:lnTo>
                  <a:pt x="1053" y="292"/>
                </a:lnTo>
                <a:lnTo>
                  <a:pt x="1052" y="292"/>
                </a:lnTo>
                <a:lnTo>
                  <a:pt x="1052" y="290"/>
                </a:lnTo>
                <a:lnTo>
                  <a:pt x="1051" y="290"/>
                </a:lnTo>
                <a:lnTo>
                  <a:pt x="1051" y="289"/>
                </a:lnTo>
                <a:lnTo>
                  <a:pt x="1051" y="289"/>
                </a:lnTo>
                <a:lnTo>
                  <a:pt x="1049" y="288"/>
                </a:lnTo>
                <a:lnTo>
                  <a:pt x="1049" y="288"/>
                </a:lnTo>
                <a:lnTo>
                  <a:pt x="1049" y="288"/>
                </a:lnTo>
                <a:lnTo>
                  <a:pt x="1051" y="286"/>
                </a:lnTo>
                <a:lnTo>
                  <a:pt x="1049" y="286"/>
                </a:lnTo>
                <a:lnTo>
                  <a:pt x="1045" y="286"/>
                </a:lnTo>
                <a:lnTo>
                  <a:pt x="1045" y="286"/>
                </a:lnTo>
                <a:lnTo>
                  <a:pt x="1040" y="286"/>
                </a:lnTo>
                <a:lnTo>
                  <a:pt x="1034" y="285"/>
                </a:lnTo>
                <a:lnTo>
                  <a:pt x="1032" y="285"/>
                </a:lnTo>
                <a:lnTo>
                  <a:pt x="1019" y="285"/>
                </a:lnTo>
                <a:lnTo>
                  <a:pt x="1012" y="285"/>
                </a:lnTo>
                <a:lnTo>
                  <a:pt x="1012" y="277"/>
                </a:lnTo>
                <a:lnTo>
                  <a:pt x="1012" y="271"/>
                </a:lnTo>
                <a:lnTo>
                  <a:pt x="1012" y="267"/>
                </a:lnTo>
                <a:lnTo>
                  <a:pt x="1012" y="263"/>
                </a:lnTo>
                <a:lnTo>
                  <a:pt x="1012" y="253"/>
                </a:lnTo>
                <a:lnTo>
                  <a:pt x="1012" y="243"/>
                </a:lnTo>
                <a:lnTo>
                  <a:pt x="1012" y="241"/>
                </a:lnTo>
                <a:lnTo>
                  <a:pt x="1012" y="230"/>
                </a:lnTo>
                <a:lnTo>
                  <a:pt x="1012" y="229"/>
                </a:lnTo>
                <a:lnTo>
                  <a:pt x="1012" y="225"/>
                </a:lnTo>
                <a:lnTo>
                  <a:pt x="1010" y="218"/>
                </a:lnTo>
                <a:lnTo>
                  <a:pt x="1010" y="212"/>
                </a:lnTo>
                <a:lnTo>
                  <a:pt x="1010" y="211"/>
                </a:lnTo>
                <a:lnTo>
                  <a:pt x="1008" y="206"/>
                </a:lnTo>
                <a:lnTo>
                  <a:pt x="1007" y="195"/>
                </a:lnTo>
                <a:lnTo>
                  <a:pt x="1006" y="188"/>
                </a:lnTo>
                <a:lnTo>
                  <a:pt x="1004" y="182"/>
                </a:lnTo>
                <a:lnTo>
                  <a:pt x="1003" y="176"/>
                </a:lnTo>
                <a:lnTo>
                  <a:pt x="1001" y="170"/>
                </a:lnTo>
                <a:lnTo>
                  <a:pt x="1001" y="166"/>
                </a:lnTo>
                <a:lnTo>
                  <a:pt x="1000" y="162"/>
                </a:lnTo>
                <a:lnTo>
                  <a:pt x="1000" y="160"/>
                </a:lnTo>
                <a:lnTo>
                  <a:pt x="1000" y="156"/>
                </a:lnTo>
                <a:lnTo>
                  <a:pt x="999" y="152"/>
                </a:lnTo>
                <a:lnTo>
                  <a:pt x="999" y="150"/>
                </a:lnTo>
                <a:lnTo>
                  <a:pt x="999" y="148"/>
                </a:lnTo>
                <a:lnTo>
                  <a:pt x="999" y="147"/>
                </a:lnTo>
                <a:lnTo>
                  <a:pt x="1026" y="134"/>
                </a:lnTo>
                <a:lnTo>
                  <a:pt x="1026" y="134"/>
                </a:lnTo>
                <a:lnTo>
                  <a:pt x="1032" y="132"/>
                </a:lnTo>
                <a:lnTo>
                  <a:pt x="1033" y="132"/>
                </a:lnTo>
                <a:lnTo>
                  <a:pt x="1038" y="129"/>
                </a:lnTo>
                <a:lnTo>
                  <a:pt x="1055" y="121"/>
                </a:lnTo>
                <a:lnTo>
                  <a:pt x="1073" y="113"/>
                </a:lnTo>
                <a:lnTo>
                  <a:pt x="1082" y="108"/>
                </a:lnTo>
                <a:lnTo>
                  <a:pt x="1103" y="99"/>
                </a:lnTo>
                <a:lnTo>
                  <a:pt x="1111" y="95"/>
                </a:lnTo>
                <a:lnTo>
                  <a:pt x="1149" y="77"/>
                </a:lnTo>
                <a:lnTo>
                  <a:pt x="1167" y="69"/>
                </a:lnTo>
                <a:lnTo>
                  <a:pt x="1193" y="56"/>
                </a:lnTo>
                <a:lnTo>
                  <a:pt x="1242" y="33"/>
                </a:lnTo>
                <a:lnTo>
                  <a:pt x="1242" y="33"/>
                </a:lnTo>
                <a:lnTo>
                  <a:pt x="1244" y="33"/>
                </a:lnTo>
                <a:lnTo>
                  <a:pt x="1263" y="24"/>
                </a:lnTo>
                <a:lnTo>
                  <a:pt x="1267" y="24"/>
                </a:lnTo>
                <a:lnTo>
                  <a:pt x="1290" y="21"/>
                </a:lnTo>
                <a:lnTo>
                  <a:pt x="1344" y="17"/>
                </a:lnTo>
                <a:lnTo>
                  <a:pt x="1360" y="14"/>
                </a:lnTo>
                <a:lnTo>
                  <a:pt x="1376" y="14"/>
                </a:lnTo>
                <a:lnTo>
                  <a:pt x="1405" y="10"/>
                </a:lnTo>
                <a:lnTo>
                  <a:pt x="1409" y="10"/>
                </a:lnTo>
                <a:lnTo>
                  <a:pt x="1434" y="9"/>
                </a:lnTo>
                <a:lnTo>
                  <a:pt x="1456" y="6"/>
                </a:lnTo>
                <a:lnTo>
                  <a:pt x="1487" y="3"/>
                </a:lnTo>
                <a:lnTo>
                  <a:pt x="1513" y="0"/>
                </a:lnTo>
                <a:lnTo>
                  <a:pt x="1513" y="3"/>
                </a:lnTo>
                <a:lnTo>
                  <a:pt x="1513" y="5"/>
                </a:lnTo>
                <a:lnTo>
                  <a:pt x="1512" y="6"/>
                </a:lnTo>
                <a:lnTo>
                  <a:pt x="1511" y="9"/>
                </a:lnTo>
                <a:lnTo>
                  <a:pt x="1506" y="11"/>
                </a:lnTo>
                <a:lnTo>
                  <a:pt x="1505" y="14"/>
                </a:lnTo>
                <a:lnTo>
                  <a:pt x="1502" y="15"/>
                </a:lnTo>
                <a:lnTo>
                  <a:pt x="1501" y="17"/>
                </a:lnTo>
                <a:lnTo>
                  <a:pt x="1501" y="17"/>
                </a:lnTo>
                <a:lnTo>
                  <a:pt x="1498" y="20"/>
                </a:lnTo>
                <a:lnTo>
                  <a:pt x="1497" y="22"/>
                </a:lnTo>
                <a:lnTo>
                  <a:pt x="1495" y="24"/>
                </a:lnTo>
                <a:lnTo>
                  <a:pt x="1495" y="24"/>
                </a:lnTo>
                <a:lnTo>
                  <a:pt x="1494" y="25"/>
                </a:lnTo>
                <a:lnTo>
                  <a:pt x="1494" y="25"/>
                </a:lnTo>
                <a:lnTo>
                  <a:pt x="1491" y="29"/>
                </a:lnTo>
                <a:lnTo>
                  <a:pt x="1491" y="29"/>
                </a:lnTo>
                <a:lnTo>
                  <a:pt x="1490" y="31"/>
                </a:lnTo>
                <a:lnTo>
                  <a:pt x="1490" y="31"/>
                </a:lnTo>
                <a:lnTo>
                  <a:pt x="1489" y="33"/>
                </a:lnTo>
                <a:lnTo>
                  <a:pt x="1489" y="35"/>
                </a:lnTo>
                <a:lnTo>
                  <a:pt x="1489" y="36"/>
                </a:lnTo>
                <a:lnTo>
                  <a:pt x="1487" y="36"/>
                </a:lnTo>
                <a:lnTo>
                  <a:pt x="1487" y="36"/>
                </a:lnTo>
                <a:lnTo>
                  <a:pt x="1486" y="36"/>
                </a:lnTo>
                <a:lnTo>
                  <a:pt x="1486" y="37"/>
                </a:lnTo>
                <a:lnTo>
                  <a:pt x="1483" y="39"/>
                </a:lnTo>
                <a:lnTo>
                  <a:pt x="1483" y="39"/>
                </a:lnTo>
                <a:lnTo>
                  <a:pt x="1482" y="41"/>
                </a:lnTo>
                <a:lnTo>
                  <a:pt x="1480" y="41"/>
                </a:lnTo>
                <a:lnTo>
                  <a:pt x="1480" y="43"/>
                </a:lnTo>
                <a:lnTo>
                  <a:pt x="1478" y="44"/>
                </a:lnTo>
                <a:lnTo>
                  <a:pt x="1476" y="47"/>
                </a:lnTo>
                <a:lnTo>
                  <a:pt x="1475" y="47"/>
                </a:lnTo>
                <a:lnTo>
                  <a:pt x="1474" y="50"/>
                </a:lnTo>
                <a:lnTo>
                  <a:pt x="1472" y="50"/>
                </a:lnTo>
                <a:lnTo>
                  <a:pt x="1472" y="51"/>
                </a:lnTo>
                <a:lnTo>
                  <a:pt x="1472" y="51"/>
                </a:lnTo>
                <a:lnTo>
                  <a:pt x="1471" y="52"/>
                </a:lnTo>
                <a:lnTo>
                  <a:pt x="1471" y="52"/>
                </a:lnTo>
                <a:lnTo>
                  <a:pt x="1469" y="54"/>
                </a:lnTo>
                <a:lnTo>
                  <a:pt x="1469" y="55"/>
                </a:lnTo>
                <a:lnTo>
                  <a:pt x="1467" y="56"/>
                </a:lnTo>
                <a:lnTo>
                  <a:pt x="1465" y="58"/>
                </a:lnTo>
                <a:lnTo>
                  <a:pt x="1464" y="58"/>
                </a:lnTo>
                <a:lnTo>
                  <a:pt x="1461" y="61"/>
                </a:lnTo>
                <a:lnTo>
                  <a:pt x="1461" y="62"/>
                </a:lnTo>
                <a:lnTo>
                  <a:pt x="1461" y="63"/>
                </a:lnTo>
                <a:lnTo>
                  <a:pt x="1463" y="63"/>
                </a:lnTo>
                <a:close/>
                <a:moveTo>
                  <a:pt x="1335" y="150"/>
                </a:moveTo>
                <a:lnTo>
                  <a:pt x="1335" y="150"/>
                </a:lnTo>
                <a:lnTo>
                  <a:pt x="1337" y="150"/>
                </a:lnTo>
                <a:lnTo>
                  <a:pt x="1338" y="151"/>
                </a:lnTo>
                <a:lnTo>
                  <a:pt x="1339" y="151"/>
                </a:lnTo>
                <a:lnTo>
                  <a:pt x="1341" y="151"/>
                </a:lnTo>
                <a:lnTo>
                  <a:pt x="1342" y="151"/>
                </a:lnTo>
                <a:lnTo>
                  <a:pt x="1341" y="154"/>
                </a:lnTo>
                <a:lnTo>
                  <a:pt x="1341" y="154"/>
                </a:lnTo>
                <a:lnTo>
                  <a:pt x="1342" y="154"/>
                </a:lnTo>
                <a:lnTo>
                  <a:pt x="1342" y="154"/>
                </a:lnTo>
                <a:lnTo>
                  <a:pt x="1344" y="152"/>
                </a:lnTo>
                <a:lnTo>
                  <a:pt x="1344" y="152"/>
                </a:lnTo>
                <a:lnTo>
                  <a:pt x="1346" y="154"/>
                </a:lnTo>
                <a:lnTo>
                  <a:pt x="1348" y="154"/>
                </a:lnTo>
                <a:lnTo>
                  <a:pt x="1348" y="154"/>
                </a:lnTo>
                <a:lnTo>
                  <a:pt x="1349" y="154"/>
                </a:lnTo>
                <a:lnTo>
                  <a:pt x="1349" y="154"/>
                </a:lnTo>
                <a:lnTo>
                  <a:pt x="1349" y="155"/>
                </a:lnTo>
                <a:lnTo>
                  <a:pt x="1349" y="156"/>
                </a:lnTo>
                <a:lnTo>
                  <a:pt x="1350" y="156"/>
                </a:lnTo>
                <a:lnTo>
                  <a:pt x="1350" y="156"/>
                </a:lnTo>
                <a:lnTo>
                  <a:pt x="1349" y="158"/>
                </a:lnTo>
                <a:lnTo>
                  <a:pt x="1349" y="159"/>
                </a:lnTo>
                <a:lnTo>
                  <a:pt x="1349" y="159"/>
                </a:lnTo>
                <a:lnTo>
                  <a:pt x="1349" y="158"/>
                </a:lnTo>
                <a:lnTo>
                  <a:pt x="1350" y="158"/>
                </a:lnTo>
                <a:lnTo>
                  <a:pt x="1350" y="158"/>
                </a:lnTo>
                <a:lnTo>
                  <a:pt x="1352" y="158"/>
                </a:lnTo>
                <a:lnTo>
                  <a:pt x="1352" y="159"/>
                </a:lnTo>
                <a:lnTo>
                  <a:pt x="1352" y="159"/>
                </a:lnTo>
                <a:lnTo>
                  <a:pt x="1353" y="160"/>
                </a:lnTo>
                <a:lnTo>
                  <a:pt x="1355" y="160"/>
                </a:lnTo>
                <a:lnTo>
                  <a:pt x="1355" y="162"/>
                </a:lnTo>
                <a:lnTo>
                  <a:pt x="1357" y="162"/>
                </a:lnTo>
                <a:lnTo>
                  <a:pt x="1357" y="162"/>
                </a:lnTo>
                <a:lnTo>
                  <a:pt x="1359" y="162"/>
                </a:lnTo>
                <a:lnTo>
                  <a:pt x="1360" y="162"/>
                </a:lnTo>
                <a:lnTo>
                  <a:pt x="1360" y="163"/>
                </a:lnTo>
                <a:lnTo>
                  <a:pt x="1360" y="163"/>
                </a:lnTo>
                <a:lnTo>
                  <a:pt x="1361" y="165"/>
                </a:lnTo>
                <a:lnTo>
                  <a:pt x="1361" y="166"/>
                </a:lnTo>
                <a:lnTo>
                  <a:pt x="1363" y="167"/>
                </a:lnTo>
                <a:lnTo>
                  <a:pt x="1363" y="167"/>
                </a:lnTo>
                <a:lnTo>
                  <a:pt x="1363" y="167"/>
                </a:lnTo>
                <a:lnTo>
                  <a:pt x="1363" y="169"/>
                </a:lnTo>
                <a:lnTo>
                  <a:pt x="1361" y="170"/>
                </a:lnTo>
                <a:lnTo>
                  <a:pt x="1360" y="170"/>
                </a:lnTo>
                <a:lnTo>
                  <a:pt x="1360" y="170"/>
                </a:lnTo>
                <a:lnTo>
                  <a:pt x="1359" y="171"/>
                </a:lnTo>
                <a:lnTo>
                  <a:pt x="1357" y="173"/>
                </a:lnTo>
                <a:lnTo>
                  <a:pt x="1357" y="173"/>
                </a:lnTo>
                <a:lnTo>
                  <a:pt x="1359" y="171"/>
                </a:lnTo>
                <a:lnTo>
                  <a:pt x="1360" y="171"/>
                </a:lnTo>
                <a:lnTo>
                  <a:pt x="1361" y="170"/>
                </a:lnTo>
                <a:lnTo>
                  <a:pt x="1363" y="170"/>
                </a:lnTo>
                <a:lnTo>
                  <a:pt x="1363" y="171"/>
                </a:lnTo>
                <a:lnTo>
                  <a:pt x="1364" y="171"/>
                </a:lnTo>
                <a:lnTo>
                  <a:pt x="1364" y="173"/>
                </a:lnTo>
                <a:lnTo>
                  <a:pt x="1364" y="174"/>
                </a:lnTo>
                <a:lnTo>
                  <a:pt x="1363" y="176"/>
                </a:lnTo>
                <a:lnTo>
                  <a:pt x="1360" y="177"/>
                </a:lnTo>
                <a:lnTo>
                  <a:pt x="1360" y="177"/>
                </a:lnTo>
                <a:lnTo>
                  <a:pt x="1356" y="180"/>
                </a:lnTo>
                <a:lnTo>
                  <a:pt x="1356" y="180"/>
                </a:lnTo>
                <a:lnTo>
                  <a:pt x="1355" y="181"/>
                </a:lnTo>
                <a:lnTo>
                  <a:pt x="1353" y="182"/>
                </a:lnTo>
                <a:lnTo>
                  <a:pt x="1353" y="184"/>
                </a:lnTo>
                <a:lnTo>
                  <a:pt x="1352" y="184"/>
                </a:lnTo>
                <a:lnTo>
                  <a:pt x="1350" y="182"/>
                </a:lnTo>
                <a:lnTo>
                  <a:pt x="1349" y="182"/>
                </a:lnTo>
                <a:lnTo>
                  <a:pt x="1349" y="184"/>
                </a:lnTo>
                <a:lnTo>
                  <a:pt x="1346" y="184"/>
                </a:lnTo>
                <a:lnTo>
                  <a:pt x="1346" y="182"/>
                </a:lnTo>
                <a:lnTo>
                  <a:pt x="1346" y="181"/>
                </a:lnTo>
                <a:lnTo>
                  <a:pt x="1346" y="181"/>
                </a:lnTo>
                <a:lnTo>
                  <a:pt x="1348" y="178"/>
                </a:lnTo>
                <a:lnTo>
                  <a:pt x="1349" y="180"/>
                </a:lnTo>
                <a:lnTo>
                  <a:pt x="1350" y="178"/>
                </a:lnTo>
                <a:lnTo>
                  <a:pt x="1350" y="178"/>
                </a:lnTo>
                <a:lnTo>
                  <a:pt x="1349" y="178"/>
                </a:lnTo>
                <a:lnTo>
                  <a:pt x="1348" y="177"/>
                </a:lnTo>
                <a:lnTo>
                  <a:pt x="1346" y="176"/>
                </a:lnTo>
                <a:lnTo>
                  <a:pt x="1346" y="176"/>
                </a:lnTo>
                <a:lnTo>
                  <a:pt x="1345" y="176"/>
                </a:lnTo>
                <a:lnTo>
                  <a:pt x="1345" y="174"/>
                </a:lnTo>
                <a:lnTo>
                  <a:pt x="1345" y="173"/>
                </a:lnTo>
                <a:lnTo>
                  <a:pt x="1346" y="171"/>
                </a:lnTo>
                <a:lnTo>
                  <a:pt x="1346" y="171"/>
                </a:lnTo>
                <a:lnTo>
                  <a:pt x="1344" y="173"/>
                </a:lnTo>
                <a:lnTo>
                  <a:pt x="1344" y="173"/>
                </a:lnTo>
                <a:lnTo>
                  <a:pt x="1344" y="173"/>
                </a:lnTo>
                <a:lnTo>
                  <a:pt x="1344" y="176"/>
                </a:lnTo>
                <a:lnTo>
                  <a:pt x="1345" y="176"/>
                </a:lnTo>
                <a:lnTo>
                  <a:pt x="1345" y="178"/>
                </a:lnTo>
                <a:lnTo>
                  <a:pt x="1345" y="178"/>
                </a:lnTo>
                <a:lnTo>
                  <a:pt x="1345" y="178"/>
                </a:lnTo>
                <a:lnTo>
                  <a:pt x="1345" y="180"/>
                </a:lnTo>
                <a:lnTo>
                  <a:pt x="1345" y="181"/>
                </a:lnTo>
                <a:lnTo>
                  <a:pt x="1344" y="181"/>
                </a:lnTo>
                <a:lnTo>
                  <a:pt x="1344" y="181"/>
                </a:lnTo>
                <a:lnTo>
                  <a:pt x="1344" y="181"/>
                </a:lnTo>
                <a:lnTo>
                  <a:pt x="1342" y="181"/>
                </a:lnTo>
                <a:lnTo>
                  <a:pt x="1342" y="181"/>
                </a:lnTo>
                <a:lnTo>
                  <a:pt x="1341" y="181"/>
                </a:lnTo>
                <a:lnTo>
                  <a:pt x="1342" y="181"/>
                </a:lnTo>
                <a:lnTo>
                  <a:pt x="1342" y="182"/>
                </a:lnTo>
                <a:lnTo>
                  <a:pt x="1342" y="182"/>
                </a:lnTo>
                <a:lnTo>
                  <a:pt x="1342" y="184"/>
                </a:lnTo>
                <a:lnTo>
                  <a:pt x="1342" y="185"/>
                </a:lnTo>
                <a:lnTo>
                  <a:pt x="1342" y="185"/>
                </a:lnTo>
                <a:lnTo>
                  <a:pt x="1342" y="186"/>
                </a:lnTo>
                <a:lnTo>
                  <a:pt x="1341" y="186"/>
                </a:lnTo>
                <a:lnTo>
                  <a:pt x="1338" y="188"/>
                </a:lnTo>
                <a:lnTo>
                  <a:pt x="1338" y="188"/>
                </a:lnTo>
                <a:lnTo>
                  <a:pt x="1338" y="188"/>
                </a:lnTo>
                <a:lnTo>
                  <a:pt x="1335" y="188"/>
                </a:lnTo>
                <a:lnTo>
                  <a:pt x="1334" y="188"/>
                </a:lnTo>
                <a:lnTo>
                  <a:pt x="1333" y="186"/>
                </a:lnTo>
                <a:lnTo>
                  <a:pt x="1331" y="186"/>
                </a:lnTo>
                <a:lnTo>
                  <a:pt x="1330" y="186"/>
                </a:lnTo>
                <a:lnTo>
                  <a:pt x="1330" y="186"/>
                </a:lnTo>
                <a:lnTo>
                  <a:pt x="1329" y="186"/>
                </a:lnTo>
                <a:lnTo>
                  <a:pt x="1329" y="184"/>
                </a:lnTo>
                <a:lnTo>
                  <a:pt x="1330" y="184"/>
                </a:lnTo>
                <a:lnTo>
                  <a:pt x="1330" y="185"/>
                </a:lnTo>
                <a:lnTo>
                  <a:pt x="1330" y="184"/>
                </a:lnTo>
                <a:lnTo>
                  <a:pt x="1330" y="184"/>
                </a:lnTo>
                <a:lnTo>
                  <a:pt x="1330" y="184"/>
                </a:lnTo>
                <a:lnTo>
                  <a:pt x="1329" y="184"/>
                </a:lnTo>
                <a:lnTo>
                  <a:pt x="1329" y="184"/>
                </a:lnTo>
                <a:lnTo>
                  <a:pt x="1329" y="185"/>
                </a:lnTo>
                <a:lnTo>
                  <a:pt x="1327" y="185"/>
                </a:lnTo>
                <a:lnTo>
                  <a:pt x="1327" y="185"/>
                </a:lnTo>
                <a:lnTo>
                  <a:pt x="1326" y="184"/>
                </a:lnTo>
                <a:lnTo>
                  <a:pt x="1324" y="185"/>
                </a:lnTo>
                <a:lnTo>
                  <a:pt x="1324" y="185"/>
                </a:lnTo>
                <a:lnTo>
                  <a:pt x="1324" y="186"/>
                </a:lnTo>
                <a:lnTo>
                  <a:pt x="1323" y="186"/>
                </a:lnTo>
                <a:lnTo>
                  <a:pt x="1322" y="186"/>
                </a:lnTo>
                <a:lnTo>
                  <a:pt x="1320" y="186"/>
                </a:lnTo>
                <a:lnTo>
                  <a:pt x="1320" y="186"/>
                </a:lnTo>
                <a:lnTo>
                  <a:pt x="1319" y="186"/>
                </a:lnTo>
                <a:lnTo>
                  <a:pt x="1318" y="186"/>
                </a:lnTo>
                <a:lnTo>
                  <a:pt x="1316" y="186"/>
                </a:lnTo>
                <a:lnTo>
                  <a:pt x="1316" y="186"/>
                </a:lnTo>
                <a:lnTo>
                  <a:pt x="1315" y="188"/>
                </a:lnTo>
                <a:lnTo>
                  <a:pt x="1313" y="189"/>
                </a:lnTo>
                <a:lnTo>
                  <a:pt x="1312" y="189"/>
                </a:lnTo>
                <a:lnTo>
                  <a:pt x="1312" y="189"/>
                </a:lnTo>
                <a:lnTo>
                  <a:pt x="1312" y="188"/>
                </a:lnTo>
                <a:lnTo>
                  <a:pt x="1313" y="186"/>
                </a:lnTo>
                <a:lnTo>
                  <a:pt x="1313" y="185"/>
                </a:lnTo>
                <a:lnTo>
                  <a:pt x="1313" y="185"/>
                </a:lnTo>
                <a:lnTo>
                  <a:pt x="1313" y="184"/>
                </a:lnTo>
                <a:lnTo>
                  <a:pt x="1313" y="184"/>
                </a:lnTo>
                <a:lnTo>
                  <a:pt x="1315" y="182"/>
                </a:lnTo>
                <a:lnTo>
                  <a:pt x="1315" y="182"/>
                </a:lnTo>
                <a:lnTo>
                  <a:pt x="1313" y="182"/>
                </a:lnTo>
                <a:lnTo>
                  <a:pt x="1313" y="181"/>
                </a:lnTo>
                <a:lnTo>
                  <a:pt x="1313" y="181"/>
                </a:lnTo>
                <a:lnTo>
                  <a:pt x="1313" y="184"/>
                </a:lnTo>
                <a:lnTo>
                  <a:pt x="1312" y="184"/>
                </a:lnTo>
                <a:lnTo>
                  <a:pt x="1312" y="185"/>
                </a:lnTo>
                <a:lnTo>
                  <a:pt x="1311" y="186"/>
                </a:lnTo>
                <a:lnTo>
                  <a:pt x="1309" y="186"/>
                </a:lnTo>
                <a:lnTo>
                  <a:pt x="1308" y="186"/>
                </a:lnTo>
                <a:lnTo>
                  <a:pt x="1311" y="189"/>
                </a:lnTo>
                <a:lnTo>
                  <a:pt x="1309" y="189"/>
                </a:lnTo>
                <a:lnTo>
                  <a:pt x="1307" y="191"/>
                </a:lnTo>
                <a:lnTo>
                  <a:pt x="1305" y="191"/>
                </a:lnTo>
                <a:lnTo>
                  <a:pt x="1305" y="191"/>
                </a:lnTo>
                <a:lnTo>
                  <a:pt x="1305" y="189"/>
                </a:lnTo>
                <a:lnTo>
                  <a:pt x="1305" y="189"/>
                </a:lnTo>
                <a:lnTo>
                  <a:pt x="1304" y="191"/>
                </a:lnTo>
                <a:lnTo>
                  <a:pt x="1303" y="191"/>
                </a:lnTo>
                <a:lnTo>
                  <a:pt x="1301" y="192"/>
                </a:lnTo>
                <a:lnTo>
                  <a:pt x="1301" y="192"/>
                </a:lnTo>
                <a:lnTo>
                  <a:pt x="1298" y="189"/>
                </a:lnTo>
                <a:lnTo>
                  <a:pt x="1298" y="189"/>
                </a:lnTo>
                <a:lnTo>
                  <a:pt x="1298" y="191"/>
                </a:lnTo>
                <a:lnTo>
                  <a:pt x="1300" y="191"/>
                </a:lnTo>
                <a:lnTo>
                  <a:pt x="1300" y="192"/>
                </a:lnTo>
                <a:lnTo>
                  <a:pt x="1300" y="195"/>
                </a:lnTo>
                <a:lnTo>
                  <a:pt x="1300" y="195"/>
                </a:lnTo>
                <a:lnTo>
                  <a:pt x="1300" y="196"/>
                </a:lnTo>
                <a:lnTo>
                  <a:pt x="1300" y="196"/>
                </a:lnTo>
                <a:lnTo>
                  <a:pt x="1298" y="196"/>
                </a:lnTo>
                <a:lnTo>
                  <a:pt x="1298" y="196"/>
                </a:lnTo>
                <a:lnTo>
                  <a:pt x="1297" y="196"/>
                </a:lnTo>
                <a:lnTo>
                  <a:pt x="1297" y="195"/>
                </a:lnTo>
                <a:lnTo>
                  <a:pt x="1298" y="195"/>
                </a:lnTo>
                <a:lnTo>
                  <a:pt x="1298" y="193"/>
                </a:lnTo>
                <a:lnTo>
                  <a:pt x="1296" y="193"/>
                </a:lnTo>
                <a:lnTo>
                  <a:pt x="1296" y="195"/>
                </a:lnTo>
                <a:lnTo>
                  <a:pt x="1296" y="195"/>
                </a:lnTo>
                <a:lnTo>
                  <a:pt x="1296" y="195"/>
                </a:lnTo>
                <a:lnTo>
                  <a:pt x="1296" y="196"/>
                </a:lnTo>
                <a:lnTo>
                  <a:pt x="1297" y="197"/>
                </a:lnTo>
                <a:lnTo>
                  <a:pt x="1297" y="199"/>
                </a:lnTo>
                <a:lnTo>
                  <a:pt x="1297" y="199"/>
                </a:lnTo>
                <a:lnTo>
                  <a:pt x="1297" y="200"/>
                </a:lnTo>
                <a:lnTo>
                  <a:pt x="1298" y="201"/>
                </a:lnTo>
                <a:lnTo>
                  <a:pt x="1298" y="203"/>
                </a:lnTo>
                <a:lnTo>
                  <a:pt x="1298" y="203"/>
                </a:lnTo>
                <a:lnTo>
                  <a:pt x="1300" y="203"/>
                </a:lnTo>
                <a:lnTo>
                  <a:pt x="1300" y="203"/>
                </a:lnTo>
                <a:lnTo>
                  <a:pt x="1301" y="203"/>
                </a:lnTo>
                <a:lnTo>
                  <a:pt x="1301" y="203"/>
                </a:lnTo>
                <a:lnTo>
                  <a:pt x="1301" y="203"/>
                </a:lnTo>
                <a:lnTo>
                  <a:pt x="1303" y="203"/>
                </a:lnTo>
                <a:lnTo>
                  <a:pt x="1303" y="206"/>
                </a:lnTo>
                <a:lnTo>
                  <a:pt x="1303" y="207"/>
                </a:lnTo>
                <a:lnTo>
                  <a:pt x="1303" y="208"/>
                </a:lnTo>
                <a:lnTo>
                  <a:pt x="1303" y="208"/>
                </a:lnTo>
                <a:lnTo>
                  <a:pt x="1303" y="210"/>
                </a:lnTo>
                <a:lnTo>
                  <a:pt x="1303" y="210"/>
                </a:lnTo>
                <a:lnTo>
                  <a:pt x="1304" y="210"/>
                </a:lnTo>
                <a:lnTo>
                  <a:pt x="1303" y="212"/>
                </a:lnTo>
                <a:lnTo>
                  <a:pt x="1303" y="214"/>
                </a:lnTo>
                <a:lnTo>
                  <a:pt x="1300" y="214"/>
                </a:lnTo>
                <a:lnTo>
                  <a:pt x="1298" y="212"/>
                </a:lnTo>
                <a:lnTo>
                  <a:pt x="1297" y="212"/>
                </a:lnTo>
                <a:lnTo>
                  <a:pt x="1297" y="212"/>
                </a:lnTo>
                <a:lnTo>
                  <a:pt x="1296" y="211"/>
                </a:lnTo>
                <a:lnTo>
                  <a:pt x="1296" y="210"/>
                </a:lnTo>
                <a:lnTo>
                  <a:pt x="1294" y="208"/>
                </a:lnTo>
                <a:lnTo>
                  <a:pt x="1294" y="208"/>
                </a:lnTo>
                <a:lnTo>
                  <a:pt x="1294" y="207"/>
                </a:lnTo>
                <a:lnTo>
                  <a:pt x="1294" y="207"/>
                </a:lnTo>
                <a:lnTo>
                  <a:pt x="1294" y="206"/>
                </a:lnTo>
                <a:lnTo>
                  <a:pt x="1294" y="204"/>
                </a:lnTo>
                <a:lnTo>
                  <a:pt x="1294" y="203"/>
                </a:lnTo>
                <a:lnTo>
                  <a:pt x="1294" y="203"/>
                </a:lnTo>
                <a:lnTo>
                  <a:pt x="1294" y="201"/>
                </a:lnTo>
                <a:lnTo>
                  <a:pt x="1294" y="201"/>
                </a:lnTo>
                <a:lnTo>
                  <a:pt x="1292" y="201"/>
                </a:lnTo>
                <a:lnTo>
                  <a:pt x="1292" y="200"/>
                </a:lnTo>
                <a:lnTo>
                  <a:pt x="1292" y="199"/>
                </a:lnTo>
                <a:lnTo>
                  <a:pt x="1290" y="199"/>
                </a:lnTo>
                <a:lnTo>
                  <a:pt x="1290" y="200"/>
                </a:lnTo>
                <a:lnTo>
                  <a:pt x="1289" y="200"/>
                </a:lnTo>
                <a:lnTo>
                  <a:pt x="1289" y="200"/>
                </a:lnTo>
                <a:lnTo>
                  <a:pt x="1287" y="200"/>
                </a:lnTo>
                <a:lnTo>
                  <a:pt x="1287" y="200"/>
                </a:lnTo>
                <a:lnTo>
                  <a:pt x="1286" y="199"/>
                </a:lnTo>
                <a:lnTo>
                  <a:pt x="1286" y="197"/>
                </a:lnTo>
                <a:lnTo>
                  <a:pt x="1285" y="197"/>
                </a:lnTo>
                <a:lnTo>
                  <a:pt x="1285" y="197"/>
                </a:lnTo>
                <a:lnTo>
                  <a:pt x="1285" y="197"/>
                </a:lnTo>
                <a:lnTo>
                  <a:pt x="1285" y="196"/>
                </a:lnTo>
                <a:lnTo>
                  <a:pt x="1285" y="196"/>
                </a:lnTo>
                <a:lnTo>
                  <a:pt x="1283" y="195"/>
                </a:lnTo>
                <a:lnTo>
                  <a:pt x="1283" y="193"/>
                </a:lnTo>
                <a:lnTo>
                  <a:pt x="1283" y="192"/>
                </a:lnTo>
                <a:lnTo>
                  <a:pt x="1283" y="191"/>
                </a:lnTo>
                <a:lnTo>
                  <a:pt x="1285" y="191"/>
                </a:lnTo>
                <a:lnTo>
                  <a:pt x="1285" y="189"/>
                </a:lnTo>
                <a:lnTo>
                  <a:pt x="1285" y="188"/>
                </a:lnTo>
                <a:lnTo>
                  <a:pt x="1285" y="188"/>
                </a:lnTo>
                <a:lnTo>
                  <a:pt x="1286" y="188"/>
                </a:lnTo>
                <a:lnTo>
                  <a:pt x="1286" y="186"/>
                </a:lnTo>
                <a:lnTo>
                  <a:pt x="1287" y="186"/>
                </a:lnTo>
                <a:lnTo>
                  <a:pt x="1287" y="185"/>
                </a:lnTo>
                <a:lnTo>
                  <a:pt x="1286" y="185"/>
                </a:lnTo>
                <a:lnTo>
                  <a:pt x="1286" y="181"/>
                </a:lnTo>
                <a:lnTo>
                  <a:pt x="1287" y="180"/>
                </a:lnTo>
                <a:lnTo>
                  <a:pt x="1287" y="177"/>
                </a:lnTo>
                <a:lnTo>
                  <a:pt x="1287" y="177"/>
                </a:lnTo>
                <a:lnTo>
                  <a:pt x="1287" y="176"/>
                </a:lnTo>
                <a:lnTo>
                  <a:pt x="1289" y="176"/>
                </a:lnTo>
                <a:lnTo>
                  <a:pt x="1290" y="176"/>
                </a:lnTo>
                <a:lnTo>
                  <a:pt x="1290" y="174"/>
                </a:lnTo>
                <a:lnTo>
                  <a:pt x="1292" y="174"/>
                </a:lnTo>
                <a:lnTo>
                  <a:pt x="1292" y="174"/>
                </a:lnTo>
                <a:lnTo>
                  <a:pt x="1292" y="174"/>
                </a:lnTo>
                <a:lnTo>
                  <a:pt x="1293" y="173"/>
                </a:lnTo>
                <a:lnTo>
                  <a:pt x="1296" y="171"/>
                </a:lnTo>
                <a:lnTo>
                  <a:pt x="1297" y="170"/>
                </a:lnTo>
                <a:lnTo>
                  <a:pt x="1297" y="170"/>
                </a:lnTo>
                <a:lnTo>
                  <a:pt x="1297" y="170"/>
                </a:lnTo>
                <a:lnTo>
                  <a:pt x="1298" y="170"/>
                </a:lnTo>
                <a:lnTo>
                  <a:pt x="1298" y="169"/>
                </a:lnTo>
                <a:lnTo>
                  <a:pt x="1300" y="169"/>
                </a:lnTo>
                <a:lnTo>
                  <a:pt x="1300" y="169"/>
                </a:lnTo>
                <a:lnTo>
                  <a:pt x="1301" y="169"/>
                </a:lnTo>
                <a:lnTo>
                  <a:pt x="1301" y="170"/>
                </a:lnTo>
                <a:lnTo>
                  <a:pt x="1300" y="171"/>
                </a:lnTo>
                <a:lnTo>
                  <a:pt x="1300" y="171"/>
                </a:lnTo>
                <a:lnTo>
                  <a:pt x="1300" y="171"/>
                </a:lnTo>
                <a:lnTo>
                  <a:pt x="1301" y="170"/>
                </a:lnTo>
                <a:lnTo>
                  <a:pt x="1303" y="170"/>
                </a:lnTo>
                <a:lnTo>
                  <a:pt x="1303" y="169"/>
                </a:lnTo>
                <a:lnTo>
                  <a:pt x="1304" y="167"/>
                </a:lnTo>
                <a:lnTo>
                  <a:pt x="1307" y="169"/>
                </a:lnTo>
                <a:lnTo>
                  <a:pt x="1307" y="167"/>
                </a:lnTo>
                <a:lnTo>
                  <a:pt x="1308" y="169"/>
                </a:lnTo>
                <a:lnTo>
                  <a:pt x="1309" y="167"/>
                </a:lnTo>
                <a:lnTo>
                  <a:pt x="1311" y="166"/>
                </a:lnTo>
                <a:lnTo>
                  <a:pt x="1315" y="165"/>
                </a:lnTo>
                <a:lnTo>
                  <a:pt x="1315" y="165"/>
                </a:lnTo>
                <a:lnTo>
                  <a:pt x="1316" y="163"/>
                </a:lnTo>
                <a:lnTo>
                  <a:pt x="1316" y="162"/>
                </a:lnTo>
                <a:lnTo>
                  <a:pt x="1316" y="162"/>
                </a:lnTo>
                <a:lnTo>
                  <a:pt x="1316" y="163"/>
                </a:lnTo>
                <a:lnTo>
                  <a:pt x="1319" y="162"/>
                </a:lnTo>
                <a:lnTo>
                  <a:pt x="1319" y="162"/>
                </a:lnTo>
                <a:lnTo>
                  <a:pt x="1322" y="159"/>
                </a:lnTo>
                <a:lnTo>
                  <a:pt x="1322" y="159"/>
                </a:lnTo>
                <a:lnTo>
                  <a:pt x="1323" y="159"/>
                </a:lnTo>
                <a:lnTo>
                  <a:pt x="1323" y="159"/>
                </a:lnTo>
                <a:lnTo>
                  <a:pt x="1323" y="159"/>
                </a:lnTo>
                <a:lnTo>
                  <a:pt x="1324" y="158"/>
                </a:lnTo>
                <a:lnTo>
                  <a:pt x="1324" y="156"/>
                </a:lnTo>
                <a:lnTo>
                  <a:pt x="1323" y="156"/>
                </a:lnTo>
                <a:lnTo>
                  <a:pt x="1324" y="155"/>
                </a:lnTo>
                <a:lnTo>
                  <a:pt x="1326" y="155"/>
                </a:lnTo>
                <a:lnTo>
                  <a:pt x="1327" y="154"/>
                </a:lnTo>
                <a:lnTo>
                  <a:pt x="1330" y="154"/>
                </a:lnTo>
                <a:lnTo>
                  <a:pt x="1331" y="151"/>
                </a:lnTo>
                <a:lnTo>
                  <a:pt x="1333" y="150"/>
                </a:lnTo>
                <a:lnTo>
                  <a:pt x="1333" y="150"/>
                </a:lnTo>
                <a:lnTo>
                  <a:pt x="1335" y="150"/>
                </a:lnTo>
                <a:close/>
                <a:moveTo>
                  <a:pt x="1252" y="227"/>
                </a:moveTo>
                <a:lnTo>
                  <a:pt x="1252" y="227"/>
                </a:lnTo>
                <a:lnTo>
                  <a:pt x="1253" y="227"/>
                </a:lnTo>
                <a:lnTo>
                  <a:pt x="1253" y="227"/>
                </a:lnTo>
                <a:lnTo>
                  <a:pt x="1256" y="227"/>
                </a:lnTo>
                <a:lnTo>
                  <a:pt x="1257" y="229"/>
                </a:lnTo>
                <a:lnTo>
                  <a:pt x="1259" y="230"/>
                </a:lnTo>
                <a:lnTo>
                  <a:pt x="1260" y="232"/>
                </a:lnTo>
                <a:lnTo>
                  <a:pt x="1260" y="234"/>
                </a:lnTo>
                <a:lnTo>
                  <a:pt x="1261" y="234"/>
                </a:lnTo>
                <a:lnTo>
                  <a:pt x="1261" y="237"/>
                </a:lnTo>
                <a:lnTo>
                  <a:pt x="1261" y="237"/>
                </a:lnTo>
                <a:lnTo>
                  <a:pt x="1263" y="238"/>
                </a:lnTo>
                <a:lnTo>
                  <a:pt x="1264" y="241"/>
                </a:lnTo>
                <a:lnTo>
                  <a:pt x="1267" y="244"/>
                </a:lnTo>
                <a:lnTo>
                  <a:pt x="1267" y="245"/>
                </a:lnTo>
                <a:lnTo>
                  <a:pt x="1267" y="247"/>
                </a:lnTo>
                <a:lnTo>
                  <a:pt x="1267" y="247"/>
                </a:lnTo>
                <a:lnTo>
                  <a:pt x="1266" y="248"/>
                </a:lnTo>
                <a:lnTo>
                  <a:pt x="1266" y="248"/>
                </a:lnTo>
                <a:lnTo>
                  <a:pt x="1264" y="248"/>
                </a:lnTo>
                <a:lnTo>
                  <a:pt x="1263" y="248"/>
                </a:lnTo>
                <a:lnTo>
                  <a:pt x="1261" y="248"/>
                </a:lnTo>
                <a:lnTo>
                  <a:pt x="1261" y="248"/>
                </a:lnTo>
                <a:lnTo>
                  <a:pt x="1260" y="248"/>
                </a:lnTo>
                <a:lnTo>
                  <a:pt x="1255" y="247"/>
                </a:lnTo>
                <a:lnTo>
                  <a:pt x="1255" y="248"/>
                </a:lnTo>
                <a:lnTo>
                  <a:pt x="1253" y="248"/>
                </a:lnTo>
                <a:lnTo>
                  <a:pt x="1252" y="248"/>
                </a:lnTo>
                <a:lnTo>
                  <a:pt x="1251" y="248"/>
                </a:lnTo>
                <a:lnTo>
                  <a:pt x="1251" y="248"/>
                </a:lnTo>
                <a:lnTo>
                  <a:pt x="1249" y="249"/>
                </a:lnTo>
                <a:lnTo>
                  <a:pt x="1246" y="249"/>
                </a:lnTo>
                <a:lnTo>
                  <a:pt x="1246" y="249"/>
                </a:lnTo>
                <a:lnTo>
                  <a:pt x="1245" y="251"/>
                </a:lnTo>
                <a:lnTo>
                  <a:pt x="1241" y="253"/>
                </a:lnTo>
                <a:lnTo>
                  <a:pt x="1240" y="253"/>
                </a:lnTo>
                <a:lnTo>
                  <a:pt x="1240" y="253"/>
                </a:lnTo>
                <a:lnTo>
                  <a:pt x="1240" y="253"/>
                </a:lnTo>
                <a:lnTo>
                  <a:pt x="1237" y="256"/>
                </a:lnTo>
                <a:lnTo>
                  <a:pt x="1235" y="258"/>
                </a:lnTo>
                <a:lnTo>
                  <a:pt x="1235" y="258"/>
                </a:lnTo>
                <a:lnTo>
                  <a:pt x="1233" y="260"/>
                </a:lnTo>
                <a:lnTo>
                  <a:pt x="1231" y="260"/>
                </a:lnTo>
                <a:lnTo>
                  <a:pt x="1231" y="260"/>
                </a:lnTo>
                <a:lnTo>
                  <a:pt x="1230" y="262"/>
                </a:lnTo>
                <a:lnTo>
                  <a:pt x="1229" y="262"/>
                </a:lnTo>
                <a:lnTo>
                  <a:pt x="1229" y="262"/>
                </a:lnTo>
                <a:lnTo>
                  <a:pt x="1229" y="262"/>
                </a:lnTo>
                <a:lnTo>
                  <a:pt x="1229" y="260"/>
                </a:lnTo>
                <a:lnTo>
                  <a:pt x="1229" y="259"/>
                </a:lnTo>
                <a:lnTo>
                  <a:pt x="1229" y="259"/>
                </a:lnTo>
                <a:lnTo>
                  <a:pt x="1229" y="258"/>
                </a:lnTo>
                <a:lnTo>
                  <a:pt x="1229" y="255"/>
                </a:lnTo>
                <a:lnTo>
                  <a:pt x="1229" y="255"/>
                </a:lnTo>
                <a:lnTo>
                  <a:pt x="1229" y="255"/>
                </a:lnTo>
                <a:lnTo>
                  <a:pt x="1229" y="253"/>
                </a:lnTo>
                <a:lnTo>
                  <a:pt x="1227" y="253"/>
                </a:lnTo>
                <a:lnTo>
                  <a:pt x="1227" y="251"/>
                </a:lnTo>
                <a:lnTo>
                  <a:pt x="1227" y="251"/>
                </a:lnTo>
                <a:lnTo>
                  <a:pt x="1227" y="248"/>
                </a:lnTo>
                <a:lnTo>
                  <a:pt x="1227" y="247"/>
                </a:lnTo>
                <a:lnTo>
                  <a:pt x="1227" y="245"/>
                </a:lnTo>
                <a:lnTo>
                  <a:pt x="1229" y="244"/>
                </a:lnTo>
                <a:lnTo>
                  <a:pt x="1229" y="241"/>
                </a:lnTo>
                <a:lnTo>
                  <a:pt x="1230" y="240"/>
                </a:lnTo>
                <a:lnTo>
                  <a:pt x="1230" y="240"/>
                </a:lnTo>
                <a:lnTo>
                  <a:pt x="1231" y="237"/>
                </a:lnTo>
                <a:lnTo>
                  <a:pt x="1233" y="237"/>
                </a:lnTo>
                <a:lnTo>
                  <a:pt x="1234" y="238"/>
                </a:lnTo>
                <a:lnTo>
                  <a:pt x="1234" y="237"/>
                </a:lnTo>
                <a:lnTo>
                  <a:pt x="1234" y="236"/>
                </a:lnTo>
                <a:lnTo>
                  <a:pt x="1237" y="236"/>
                </a:lnTo>
                <a:lnTo>
                  <a:pt x="1237" y="234"/>
                </a:lnTo>
                <a:lnTo>
                  <a:pt x="1238" y="233"/>
                </a:lnTo>
                <a:lnTo>
                  <a:pt x="1240" y="232"/>
                </a:lnTo>
                <a:lnTo>
                  <a:pt x="1241" y="230"/>
                </a:lnTo>
                <a:lnTo>
                  <a:pt x="1242" y="229"/>
                </a:lnTo>
                <a:lnTo>
                  <a:pt x="1244" y="229"/>
                </a:lnTo>
                <a:lnTo>
                  <a:pt x="1244" y="229"/>
                </a:lnTo>
                <a:lnTo>
                  <a:pt x="1245" y="229"/>
                </a:lnTo>
                <a:lnTo>
                  <a:pt x="1245" y="229"/>
                </a:lnTo>
                <a:lnTo>
                  <a:pt x="1246" y="229"/>
                </a:lnTo>
                <a:lnTo>
                  <a:pt x="1248" y="227"/>
                </a:lnTo>
                <a:lnTo>
                  <a:pt x="1249" y="227"/>
                </a:lnTo>
                <a:lnTo>
                  <a:pt x="1249" y="227"/>
                </a:lnTo>
                <a:lnTo>
                  <a:pt x="1252" y="227"/>
                </a:lnTo>
                <a:close/>
                <a:moveTo>
                  <a:pt x="903" y="292"/>
                </a:moveTo>
                <a:lnTo>
                  <a:pt x="906" y="296"/>
                </a:lnTo>
                <a:lnTo>
                  <a:pt x="908" y="297"/>
                </a:lnTo>
                <a:lnTo>
                  <a:pt x="914" y="307"/>
                </a:lnTo>
                <a:lnTo>
                  <a:pt x="922" y="318"/>
                </a:lnTo>
                <a:lnTo>
                  <a:pt x="925" y="322"/>
                </a:lnTo>
                <a:lnTo>
                  <a:pt x="934" y="336"/>
                </a:lnTo>
                <a:lnTo>
                  <a:pt x="940" y="344"/>
                </a:lnTo>
                <a:lnTo>
                  <a:pt x="943" y="348"/>
                </a:lnTo>
                <a:lnTo>
                  <a:pt x="945" y="351"/>
                </a:lnTo>
                <a:lnTo>
                  <a:pt x="949" y="357"/>
                </a:lnTo>
                <a:lnTo>
                  <a:pt x="951" y="359"/>
                </a:lnTo>
                <a:lnTo>
                  <a:pt x="956" y="366"/>
                </a:lnTo>
                <a:lnTo>
                  <a:pt x="966" y="381"/>
                </a:lnTo>
                <a:lnTo>
                  <a:pt x="970" y="386"/>
                </a:lnTo>
                <a:lnTo>
                  <a:pt x="974" y="392"/>
                </a:lnTo>
                <a:lnTo>
                  <a:pt x="978" y="398"/>
                </a:lnTo>
                <a:lnTo>
                  <a:pt x="980" y="400"/>
                </a:lnTo>
                <a:lnTo>
                  <a:pt x="980" y="400"/>
                </a:lnTo>
                <a:lnTo>
                  <a:pt x="985" y="408"/>
                </a:lnTo>
                <a:lnTo>
                  <a:pt x="986" y="409"/>
                </a:lnTo>
                <a:lnTo>
                  <a:pt x="988" y="415"/>
                </a:lnTo>
                <a:lnTo>
                  <a:pt x="989" y="416"/>
                </a:lnTo>
                <a:lnTo>
                  <a:pt x="989" y="416"/>
                </a:lnTo>
                <a:lnTo>
                  <a:pt x="989" y="418"/>
                </a:lnTo>
                <a:lnTo>
                  <a:pt x="991" y="419"/>
                </a:lnTo>
                <a:lnTo>
                  <a:pt x="991" y="419"/>
                </a:lnTo>
                <a:lnTo>
                  <a:pt x="989" y="420"/>
                </a:lnTo>
                <a:lnTo>
                  <a:pt x="989" y="420"/>
                </a:lnTo>
                <a:lnTo>
                  <a:pt x="988" y="422"/>
                </a:lnTo>
                <a:lnTo>
                  <a:pt x="988" y="423"/>
                </a:lnTo>
                <a:lnTo>
                  <a:pt x="988" y="423"/>
                </a:lnTo>
                <a:lnTo>
                  <a:pt x="986" y="423"/>
                </a:lnTo>
                <a:lnTo>
                  <a:pt x="986" y="424"/>
                </a:lnTo>
                <a:lnTo>
                  <a:pt x="986" y="424"/>
                </a:lnTo>
                <a:lnTo>
                  <a:pt x="986" y="424"/>
                </a:lnTo>
                <a:lnTo>
                  <a:pt x="986" y="426"/>
                </a:lnTo>
                <a:lnTo>
                  <a:pt x="985" y="427"/>
                </a:lnTo>
                <a:lnTo>
                  <a:pt x="984" y="429"/>
                </a:lnTo>
                <a:lnTo>
                  <a:pt x="984" y="429"/>
                </a:lnTo>
                <a:lnTo>
                  <a:pt x="985" y="430"/>
                </a:lnTo>
                <a:lnTo>
                  <a:pt x="985" y="430"/>
                </a:lnTo>
                <a:lnTo>
                  <a:pt x="984" y="433"/>
                </a:lnTo>
                <a:lnTo>
                  <a:pt x="982" y="433"/>
                </a:lnTo>
                <a:lnTo>
                  <a:pt x="982" y="435"/>
                </a:lnTo>
                <a:lnTo>
                  <a:pt x="984" y="437"/>
                </a:lnTo>
                <a:lnTo>
                  <a:pt x="984" y="437"/>
                </a:lnTo>
                <a:lnTo>
                  <a:pt x="984" y="438"/>
                </a:lnTo>
                <a:lnTo>
                  <a:pt x="984" y="440"/>
                </a:lnTo>
                <a:lnTo>
                  <a:pt x="985" y="440"/>
                </a:lnTo>
                <a:lnTo>
                  <a:pt x="984" y="440"/>
                </a:lnTo>
                <a:lnTo>
                  <a:pt x="984" y="438"/>
                </a:lnTo>
                <a:lnTo>
                  <a:pt x="985" y="438"/>
                </a:lnTo>
                <a:lnTo>
                  <a:pt x="985" y="438"/>
                </a:lnTo>
                <a:lnTo>
                  <a:pt x="985" y="437"/>
                </a:lnTo>
                <a:lnTo>
                  <a:pt x="985" y="438"/>
                </a:lnTo>
                <a:lnTo>
                  <a:pt x="986" y="441"/>
                </a:lnTo>
                <a:lnTo>
                  <a:pt x="986" y="442"/>
                </a:lnTo>
                <a:lnTo>
                  <a:pt x="986" y="442"/>
                </a:lnTo>
                <a:lnTo>
                  <a:pt x="986" y="444"/>
                </a:lnTo>
                <a:lnTo>
                  <a:pt x="988" y="445"/>
                </a:lnTo>
                <a:lnTo>
                  <a:pt x="988" y="448"/>
                </a:lnTo>
                <a:lnTo>
                  <a:pt x="988" y="448"/>
                </a:lnTo>
                <a:lnTo>
                  <a:pt x="988" y="449"/>
                </a:lnTo>
                <a:lnTo>
                  <a:pt x="988" y="450"/>
                </a:lnTo>
                <a:lnTo>
                  <a:pt x="986" y="452"/>
                </a:lnTo>
                <a:lnTo>
                  <a:pt x="985" y="457"/>
                </a:lnTo>
                <a:lnTo>
                  <a:pt x="982" y="460"/>
                </a:lnTo>
                <a:lnTo>
                  <a:pt x="982" y="461"/>
                </a:lnTo>
                <a:lnTo>
                  <a:pt x="982" y="461"/>
                </a:lnTo>
                <a:lnTo>
                  <a:pt x="982" y="463"/>
                </a:lnTo>
                <a:lnTo>
                  <a:pt x="982" y="467"/>
                </a:lnTo>
                <a:lnTo>
                  <a:pt x="982" y="467"/>
                </a:lnTo>
                <a:lnTo>
                  <a:pt x="982" y="468"/>
                </a:lnTo>
                <a:lnTo>
                  <a:pt x="982" y="468"/>
                </a:lnTo>
                <a:lnTo>
                  <a:pt x="982" y="470"/>
                </a:lnTo>
                <a:lnTo>
                  <a:pt x="982" y="471"/>
                </a:lnTo>
                <a:lnTo>
                  <a:pt x="982" y="471"/>
                </a:lnTo>
                <a:lnTo>
                  <a:pt x="982" y="471"/>
                </a:lnTo>
                <a:lnTo>
                  <a:pt x="982" y="472"/>
                </a:lnTo>
                <a:lnTo>
                  <a:pt x="982" y="472"/>
                </a:lnTo>
                <a:lnTo>
                  <a:pt x="982" y="474"/>
                </a:lnTo>
                <a:lnTo>
                  <a:pt x="981" y="474"/>
                </a:lnTo>
                <a:lnTo>
                  <a:pt x="982" y="475"/>
                </a:lnTo>
                <a:lnTo>
                  <a:pt x="982" y="475"/>
                </a:lnTo>
                <a:lnTo>
                  <a:pt x="981" y="478"/>
                </a:lnTo>
                <a:lnTo>
                  <a:pt x="981" y="478"/>
                </a:lnTo>
                <a:lnTo>
                  <a:pt x="981" y="479"/>
                </a:lnTo>
                <a:lnTo>
                  <a:pt x="981" y="479"/>
                </a:lnTo>
                <a:lnTo>
                  <a:pt x="981" y="481"/>
                </a:lnTo>
                <a:lnTo>
                  <a:pt x="981" y="482"/>
                </a:lnTo>
                <a:lnTo>
                  <a:pt x="981" y="482"/>
                </a:lnTo>
                <a:lnTo>
                  <a:pt x="980" y="483"/>
                </a:lnTo>
                <a:lnTo>
                  <a:pt x="980" y="485"/>
                </a:lnTo>
                <a:lnTo>
                  <a:pt x="980" y="485"/>
                </a:lnTo>
                <a:lnTo>
                  <a:pt x="980" y="487"/>
                </a:lnTo>
                <a:lnTo>
                  <a:pt x="978" y="489"/>
                </a:lnTo>
                <a:lnTo>
                  <a:pt x="980" y="493"/>
                </a:lnTo>
                <a:lnTo>
                  <a:pt x="980" y="493"/>
                </a:lnTo>
                <a:lnTo>
                  <a:pt x="980" y="494"/>
                </a:lnTo>
                <a:lnTo>
                  <a:pt x="980" y="497"/>
                </a:lnTo>
                <a:lnTo>
                  <a:pt x="981" y="498"/>
                </a:lnTo>
                <a:lnTo>
                  <a:pt x="981" y="498"/>
                </a:lnTo>
                <a:lnTo>
                  <a:pt x="980" y="500"/>
                </a:lnTo>
                <a:lnTo>
                  <a:pt x="980" y="500"/>
                </a:lnTo>
                <a:lnTo>
                  <a:pt x="978" y="500"/>
                </a:lnTo>
                <a:lnTo>
                  <a:pt x="980" y="501"/>
                </a:lnTo>
                <a:lnTo>
                  <a:pt x="980" y="502"/>
                </a:lnTo>
                <a:lnTo>
                  <a:pt x="981" y="502"/>
                </a:lnTo>
                <a:lnTo>
                  <a:pt x="981" y="504"/>
                </a:lnTo>
                <a:lnTo>
                  <a:pt x="981" y="505"/>
                </a:lnTo>
                <a:lnTo>
                  <a:pt x="982" y="504"/>
                </a:lnTo>
                <a:lnTo>
                  <a:pt x="981" y="504"/>
                </a:lnTo>
                <a:lnTo>
                  <a:pt x="981" y="502"/>
                </a:lnTo>
                <a:lnTo>
                  <a:pt x="982" y="501"/>
                </a:lnTo>
                <a:lnTo>
                  <a:pt x="982" y="501"/>
                </a:lnTo>
                <a:lnTo>
                  <a:pt x="985" y="502"/>
                </a:lnTo>
                <a:lnTo>
                  <a:pt x="988" y="507"/>
                </a:lnTo>
                <a:lnTo>
                  <a:pt x="988" y="507"/>
                </a:lnTo>
                <a:lnTo>
                  <a:pt x="988" y="508"/>
                </a:lnTo>
                <a:lnTo>
                  <a:pt x="988" y="509"/>
                </a:lnTo>
                <a:lnTo>
                  <a:pt x="989" y="509"/>
                </a:lnTo>
                <a:lnTo>
                  <a:pt x="989" y="511"/>
                </a:lnTo>
                <a:lnTo>
                  <a:pt x="988" y="512"/>
                </a:lnTo>
                <a:lnTo>
                  <a:pt x="988" y="511"/>
                </a:lnTo>
                <a:lnTo>
                  <a:pt x="986" y="508"/>
                </a:lnTo>
                <a:lnTo>
                  <a:pt x="985" y="508"/>
                </a:lnTo>
                <a:lnTo>
                  <a:pt x="985" y="507"/>
                </a:lnTo>
                <a:lnTo>
                  <a:pt x="985" y="508"/>
                </a:lnTo>
                <a:lnTo>
                  <a:pt x="984" y="508"/>
                </a:lnTo>
                <a:lnTo>
                  <a:pt x="984" y="509"/>
                </a:lnTo>
                <a:lnTo>
                  <a:pt x="981" y="512"/>
                </a:lnTo>
                <a:lnTo>
                  <a:pt x="980" y="513"/>
                </a:lnTo>
                <a:lnTo>
                  <a:pt x="980" y="515"/>
                </a:lnTo>
                <a:lnTo>
                  <a:pt x="981" y="513"/>
                </a:lnTo>
                <a:lnTo>
                  <a:pt x="981" y="513"/>
                </a:lnTo>
                <a:lnTo>
                  <a:pt x="981" y="513"/>
                </a:lnTo>
                <a:lnTo>
                  <a:pt x="981" y="515"/>
                </a:lnTo>
                <a:lnTo>
                  <a:pt x="981" y="516"/>
                </a:lnTo>
                <a:lnTo>
                  <a:pt x="981" y="516"/>
                </a:lnTo>
                <a:lnTo>
                  <a:pt x="982" y="516"/>
                </a:lnTo>
                <a:lnTo>
                  <a:pt x="982" y="516"/>
                </a:lnTo>
                <a:lnTo>
                  <a:pt x="984" y="515"/>
                </a:lnTo>
                <a:lnTo>
                  <a:pt x="984" y="515"/>
                </a:lnTo>
                <a:lnTo>
                  <a:pt x="985" y="515"/>
                </a:lnTo>
                <a:lnTo>
                  <a:pt x="985" y="513"/>
                </a:lnTo>
                <a:lnTo>
                  <a:pt x="986" y="513"/>
                </a:lnTo>
                <a:lnTo>
                  <a:pt x="988" y="515"/>
                </a:lnTo>
                <a:lnTo>
                  <a:pt x="988" y="515"/>
                </a:lnTo>
                <a:lnTo>
                  <a:pt x="991" y="515"/>
                </a:lnTo>
                <a:lnTo>
                  <a:pt x="991" y="515"/>
                </a:lnTo>
                <a:lnTo>
                  <a:pt x="992" y="515"/>
                </a:lnTo>
                <a:lnTo>
                  <a:pt x="993" y="512"/>
                </a:lnTo>
                <a:lnTo>
                  <a:pt x="993" y="512"/>
                </a:lnTo>
                <a:lnTo>
                  <a:pt x="996" y="513"/>
                </a:lnTo>
                <a:lnTo>
                  <a:pt x="996" y="513"/>
                </a:lnTo>
                <a:lnTo>
                  <a:pt x="996" y="513"/>
                </a:lnTo>
                <a:lnTo>
                  <a:pt x="999" y="513"/>
                </a:lnTo>
                <a:lnTo>
                  <a:pt x="1000" y="512"/>
                </a:lnTo>
                <a:lnTo>
                  <a:pt x="1001" y="512"/>
                </a:lnTo>
                <a:lnTo>
                  <a:pt x="1003" y="511"/>
                </a:lnTo>
                <a:lnTo>
                  <a:pt x="1004" y="511"/>
                </a:lnTo>
                <a:lnTo>
                  <a:pt x="1004" y="508"/>
                </a:lnTo>
                <a:lnTo>
                  <a:pt x="1006" y="508"/>
                </a:lnTo>
                <a:lnTo>
                  <a:pt x="1008" y="508"/>
                </a:lnTo>
                <a:lnTo>
                  <a:pt x="1008" y="508"/>
                </a:lnTo>
                <a:lnTo>
                  <a:pt x="1008" y="509"/>
                </a:lnTo>
                <a:lnTo>
                  <a:pt x="1008" y="509"/>
                </a:lnTo>
                <a:lnTo>
                  <a:pt x="1008" y="511"/>
                </a:lnTo>
                <a:lnTo>
                  <a:pt x="1010" y="511"/>
                </a:lnTo>
                <a:lnTo>
                  <a:pt x="1008" y="512"/>
                </a:lnTo>
                <a:lnTo>
                  <a:pt x="1008" y="513"/>
                </a:lnTo>
                <a:lnTo>
                  <a:pt x="1008" y="513"/>
                </a:lnTo>
                <a:lnTo>
                  <a:pt x="1007" y="515"/>
                </a:lnTo>
                <a:lnTo>
                  <a:pt x="1007" y="515"/>
                </a:lnTo>
                <a:lnTo>
                  <a:pt x="1006" y="513"/>
                </a:lnTo>
                <a:lnTo>
                  <a:pt x="1006" y="513"/>
                </a:lnTo>
                <a:lnTo>
                  <a:pt x="1004" y="515"/>
                </a:lnTo>
                <a:lnTo>
                  <a:pt x="1003" y="515"/>
                </a:lnTo>
                <a:lnTo>
                  <a:pt x="997" y="515"/>
                </a:lnTo>
                <a:lnTo>
                  <a:pt x="997" y="516"/>
                </a:lnTo>
                <a:lnTo>
                  <a:pt x="996" y="517"/>
                </a:lnTo>
                <a:lnTo>
                  <a:pt x="993" y="519"/>
                </a:lnTo>
                <a:lnTo>
                  <a:pt x="992" y="520"/>
                </a:lnTo>
                <a:lnTo>
                  <a:pt x="992" y="523"/>
                </a:lnTo>
                <a:lnTo>
                  <a:pt x="991" y="523"/>
                </a:lnTo>
                <a:lnTo>
                  <a:pt x="991" y="526"/>
                </a:lnTo>
                <a:lnTo>
                  <a:pt x="992" y="526"/>
                </a:lnTo>
                <a:lnTo>
                  <a:pt x="992" y="527"/>
                </a:lnTo>
                <a:lnTo>
                  <a:pt x="992" y="527"/>
                </a:lnTo>
                <a:lnTo>
                  <a:pt x="988" y="528"/>
                </a:lnTo>
                <a:lnTo>
                  <a:pt x="988" y="528"/>
                </a:lnTo>
                <a:lnTo>
                  <a:pt x="986" y="528"/>
                </a:lnTo>
                <a:lnTo>
                  <a:pt x="984" y="530"/>
                </a:lnTo>
                <a:lnTo>
                  <a:pt x="982" y="531"/>
                </a:lnTo>
                <a:lnTo>
                  <a:pt x="982" y="533"/>
                </a:lnTo>
                <a:lnTo>
                  <a:pt x="982" y="534"/>
                </a:lnTo>
                <a:lnTo>
                  <a:pt x="981" y="534"/>
                </a:lnTo>
                <a:lnTo>
                  <a:pt x="981" y="535"/>
                </a:lnTo>
                <a:lnTo>
                  <a:pt x="981" y="538"/>
                </a:lnTo>
                <a:lnTo>
                  <a:pt x="981" y="538"/>
                </a:lnTo>
                <a:lnTo>
                  <a:pt x="982" y="539"/>
                </a:lnTo>
                <a:lnTo>
                  <a:pt x="982" y="541"/>
                </a:lnTo>
                <a:lnTo>
                  <a:pt x="982" y="542"/>
                </a:lnTo>
                <a:lnTo>
                  <a:pt x="982" y="543"/>
                </a:lnTo>
                <a:lnTo>
                  <a:pt x="980" y="543"/>
                </a:lnTo>
                <a:lnTo>
                  <a:pt x="978" y="543"/>
                </a:lnTo>
                <a:lnTo>
                  <a:pt x="975" y="546"/>
                </a:lnTo>
                <a:lnTo>
                  <a:pt x="975" y="549"/>
                </a:lnTo>
                <a:lnTo>
                  <a:pt x="975" y="549"/>
                </a:lnTo>
                <a:lnTo>
                  <a:pt x="977" y="550"/>
                </a:lnTo>
                <a:lnTo>
                  <a:pt x="977" y="552"/>
                </a:lnTo>
                <a:lnTo>
                  <a:pt x="977" y="553"/>
                </a:lnTo>
                <a:lnTo>
                  <a:pt x="977" y="554"/>
                </a:lnTo>
                <a:lnTo>
                  <a:pt x="977" y="556"/>
                </a:lnTo>
                <a:lnTo>
                  <a:pt x="977" y="556"/>
                </a:lnTo>
                <a:lnTo>
                  <a:pt x="977" y="557"/>
                </a:lnTo>
                <a:lnTo>
                  <a:pt x="978" y="557"/>
                </a:lnTo>
                <a:lnTo>
                  <a:pt x="978" y="561"/>
                </a:lnTo>
                <a:lnTo>
                  <a:pt x="978" y="561"/>
                </a:lnTo>
                <a:lnTo>
                  <a:pt x="978" y="563"/>
                </a:lnTo>
                <a:lnTo>
                  <a:pt x="978" y="564"/>
                </a:lnTo>
                <a:lnTo>
                  <a:pt x="978" y="567"/>
                </a:lnTo>
                <a:lnTo>
                  <a:pt x="977" y="567"/>
                </a:lnTo>
                <a:lnTo>
                  <a:pt x="977" y="567"/>
                </a:lnTo>
                <a:lnTo>
                  <a:pt x="975" y="569"/>
                </a:lnTo>
                <a:lnTo>
                  <a:pt x="974" y="569"/>
                </a:lnTo>
                <a:lnTo>
                  <a:pt x="973" y="571"/>
                </a:lnTo>
                <a:lnTo>
                  <a:pt x="971" y="575"/>
                </a:lnTo>
                <a:lnTo>
                  <a:pt x="970" y="576"/>
                </a:lnTo>
                <a:lnTo>
                  <a:pt x="969" y="578"/>
                </a:lnTo>
                <a:lnTo>
                  <a:pt x="969" y="578"/>
                </a:lnTo>
                <a:lnTo>
                  <a:pt x="966" y="575"/>
                </a:lnTo>
                <a:lnTo>
                  <a:pt x="966" y="575"/>
                </a:lnTo>
                <a:lnTo>
                  <a:pt x="966" y="576"/>
                </a:lnTo>
                <a:lnTo>
                  <a:pt x="967" y="578"/>
                </a:lnTo>
                <a:lnTo>
                  <a:pt x="966" y="579"/>
                </a:lnTo>
                <a:lnTo>
                  <a:pt x="967" y="579"/>
                </a:lnTo>
                <a:lnTo>
                  <a:pt x="967" y="578"/>
                </a:lnTo>
                <a:lnTo>
                  <a:pt x="969" y="578"/>
                </a:lnTo>
                <a:lnTo>
                  <a:pt x="969" y="579"/>
                </a:lnTo>
                <a:lnTo>
                  <a:pt x="966" y="582"/>
                </a:lnTo>
                <a:lnTo>
                  <a:pt x="966" y="583"/>
                </a:lnTo>
                <a:lnTo>
                  <a:pt x="965" y="583"/>
                </a:lnTo>
                <a:lnTo>
                  <a:pt x="963" y="586"/>
                </a:lnTo>
                <a:lnTo>
                  <a:pt x="962" y="589"/>
                </a:lnTo>
                <a:lnTo>
                  <a:pt x="962" y="589"/>
                </a:lnTo>
                <a:lnTo>
                  <a:pt x="962" y="590"/>
                </a:lnTo>
                <a:lnTo>
                  <a:pt x="962" y="591"/>
                </a:lnTo>
                <a:lnTo>
                  <a:pt x="962" y="591"/>
                </a:lnTo>
                <a:lnTo>
                  <a:pt x="962" y="595"/>
                </a:lnTo>
                <a:lnTo>
                  <a:pt x="963" y="597"/>
                </a:lnTo>
                <a:lnTo>
                  <a:pt x="963" y="597"/>
                </a:lnTo>
                <a:lnTo>
                  <a:pt x="965" y="598"/>
                </a:lnTo>
                <a:lnTo>
                  <a:pt x="966" y="600"/>
                </a:lnTo>
                <a:lnTo>
                  <a:pt x="966" y="601"/>
                </a:lnTo>
                <a:lnTo>
                  <a:pt x="966" y="601"/>
                </a:lnTo>
                <a:lnTo>
                  <a:pt x="966" y="602"/>
                </a:lnTo>
                <a:lnTo>
                  <a:pt x="966" y="602"/>
                </a:lnTo>
                <a:lnTo>
                  <a:pt x="966" y="605"/>
                </a:lnTo>
                <a:lnTo>
                  <a:pt x="966" y="605"/>
                </a:lnTo>
                <a:lnTo>
                  <a:pt x="966" y="606"/>
                </a:lnTo>
                <a:lnTo>
                  <a:pt x="966" y="606"/>
                </a:lnTo>
                <a:lnTo>
                  <a:pt x="966" y="609"/>
                </a:lnTo>
                <a:lnTo>
                  <a:pt x="965" y="609"/>
                </a:lnTo>
                <a:lnTo>
                  <a:pt x="965" y="611"/>
                </a:lnTo>
                <a:lnTo>
                  <a:pt x="965" y="611"/>
                </a:lnTo>
                <a:lnTo>
                  <a:pt x="966" y="611"/>
                </a:lnTo>
                <a:lnTo>
                  <a:pt x="966" y="611"/>
                </a:lnTo>
                <a:lnTo>
                  <a:pt x="966" y="613"/>
                </a:lnTo>
                <a:lnTo>
                  <a:pt x="967" y="613"/>
                </a:lnTo>
                <a:lnTo>
                  <a:pt x="967" y="615"/>
                </a:lnTo>
                <a:lnTo>
                  <a:pt x="966" y="616"/>
                </a:lnTo>
                <a:lnTo>
                  <a:pt x="966" y="617"/>
                </a:lnTo>
                <a:lnTo>
                  <a:pt x="966" y="619"/>
                </a:lnTo>
                <a:lnTo>
                  <a:pt x="965" y="619"/>
                </a:lnTo>
                <a:lnTo>
                  <a:pt x="963" y="621"/>
                </a:lnTo>
                <a:lnTo>
                  <a:pt x="965" y="621"/>
                </a:lnTo>
                <a:lnTo>
                  <a:pt x="965" y="623"/>
                </a:lnTo>
                <a:lnTo>
                  <a:pt x="963" y="624"/>
                </a:lnTo>
                <a:lnTo>
                  <a:pt x="963" y="627"/>
                </a:lnTo>
                <a:lnTo>
                  <a:pt x="960" y="628"/>
                </a:lnTo>
                <a:lnTo>
                  <a:pt x="960" y="628"/>
                </a:lnTo>
                <a:lnTo>
                  <a:pt x="958" y="631"/>
                </a:lnTo>
                <a:lnTo>
                  <a:pt x="956" y="632"/>
                </a:lnTo>
                <a:lnTo>
                  <a:pt x="955" y="632"/>
                </a:lnTo>
                <a:lnTo>
                  <a:pt x="954" y="634"/>
                </a:lnTo>
                <a:lnTo>
                  <a:pt x="951" y="635"/>
                </a:lnTo>
                <a:lnTo>
                  <a:pt x="948" y="638"/>
                </a:lnTo>
                <a:lnTo>
                  <a:pt x="947" y="638"/>
                </a:lnTo>
                <a:lnTo>
                  <a:pt x="945" y="638"/>
                </a:lnTo>
                <a:lnTo>
                  <a:pt x="945" y="638"/>
                </a:lnTo>
                <a:lnTo>
                  <a:pt x="944" y="641"/>
                </a:lnTo>
                <a:lnTo>
                  <a:pt x="943" y="641"/>
                </a:lnTo>
                <a:lnTo>
                  <a:pt x="941" y="642"/>
                </a:lnTo>
                <a:lnTo>
                  <a:pt x="939" y="643"/>
                </a:lnTo>
                <a:lnTo>
                  <a:pt x="936" y="645"/>
                </a:lnTo>
                <a:lnTo>
                  <a:pt x="934" y="646"/>
                </a:lnTo>
                <a:lnTo>
                  <a:pt x="930" y="647"/>
                </a:lnTo>
                <a:lnTo>
                  <a:pt x="928" y="649"/>
                </a:lnTo>
                <a:lnTo>
                  <a:pt x="928" y="649"/>
                </a:lnTo>
                <a:lnTo>
                  <a:pt x="926" y="650"/>
                </a:lnTo>
                <a:lnTo>
                  <a:pt x="926" y="652"/>
                </a:lnTo>
                <a:lnTo>
                  <a:pt x="926" y="652"/>
                </a:lnTo>
                <a:lnTo>
                  <a:pt x="926" y="652"/>
                </a:lnTo>
                <a:lnTo>
                  <a:pt x="925" y="653"/>
                </a:lnTo>
                <a:lnTo>
                  <a:pt x="923" y="653"/>
                </a:lnTo>
                <a:lnTo>
                  <a:pt x="923" y="652"/>
                </a:lnTo>
                <a:lnTo>
                  <a:pt x="922" y="652"/>
                </a:lnTo>
                <a:lnTo>
                  <a:pt x="922" y="653"/>
                </a:lnTo>
                <a:lnTo>
                  <a:pt x="922" y="654"/>
                </a:lnTo>
                <a:lnTo>
                  <a:pt x="922" y="654"/>
                </a:lnTo>
                <a:lnTo>
                  <a:pt x="921" y="654"/>
                </a:lnTo>
                <a:lnTo>
                  <a:pt x="921" y="654"/>
                </a:lnTo>
                <a:lnTo>
                  <a:pt x="921" y="654"/>
                </a:lnTo>
                <a:lnTo>
                  <a:pt x="919" y="654"/>
                </a:lnTo>
                <a:lnTo>
                  <a:pt x="918" y="654"/>
                </a:lnTo>
                <a:lnTo>
                  <a:pt x="917" y="657"/>
                </a:lnTo>
                <a:lnTo>
                  <a:pt x="914" y="660"/>
                </a:lnTo>
                <a:lnTo>
                  <a:pt x="911" y="661"/>
                </a:lnTo>
                <a:lnTo>
                  <a:pt x="911" y="661"/>
                </a:lnTo>
                <a:lnTo>
                  <a:pt x="908" y="662"/>
                </a:lnTo>
                <a:lnTo>
                  <a:pt x="908" y="662"/>
                </a:lnTo>
                <a:lnTo>
                  <a:pt x="907" y="665"/>
                </a:lnTo>
                <a:lnTo>
                  <a:pt x="907" y="665"/>
                </a:lnTo>
                <a:lnTo>
                  <a:pt x="904" y="665"/>
                </a:lnTo>
                <a:lnTo>
                  <a:pt x="904" y="665"/>
                </a:lnTo>
                <a:lnTo>
                  <a:pt x="904" y="664"/>
                </a:lnTo>
                <a:lnTo>
                  <a:pt x="904" y="662"/>
                </a:lnTo>
                <a:lnTo>
                  <a:pt x="906" y="662"/>
                </a:lnTo>
                <a:lnTo>
                  <a:pt x="906" y="660"/>
                </a:lnTo>
                <a:lnTo>
                  <a:pt x="906" y="660"/>
                </a:lnTo>
                <a:lnTo>
                  <a:pt x="906" y="658"/>
                </a:lnTo>
                <a:lnTo>
                  <a:pt x="906" y="656"/>
                </a:lnTo>
                <a:lnTo>
                  <a:pt x="906" y="656"/>
                </a:lnTo>
                <a:lnTo>
                  <a:pt x="906" y="653"/>
                </a:lnTo>
                <a:lnTo>
                  <a:pt x="906" y="653"/>
                </a:lnTo>
                <a:lnTo>
                  <a:pt x="906" y="652"/>
                </a:lnTo>
                <a:lnTo>
                  <a:pt x="904" y="650"/>
                </a:lnTo>
                <a:lnTo>
                  <a:pt x="903" y="649"/>
                </a:lnTo>
                <a:lnTo>
                  <a:pt x="903" y="647"/>
                </a:lnTo>
                <a:lnTo>
                  <a:pt x="904" y="646"/>
                </a:lnTo>
                <a:lnTo>
                  <a:pt x="906" y="646"/>
                </a:lnTo>
                <a:lnTo>
                  <a:pt x="906" y="646"/>
                </a:lnTo>
                <a:lnTo>
                  <a:pt x="907" y="649"/>
                </a:lnTo>
                <a:lnTo>
                  <a:pt x="908" y="650"/>
                </a:lnTo>
                <a:lnTo>
                  <a:pt x="908" y="650"/>
                </a:lnTo>
                <a:lnTo>
                  <a:pt x="908" y="649"/>
                </a:lnTo>
                <a:lnTo>
                  <a:pt x="908" y="649"/>
                </a:lnTo>
                <a:lnTo>
                  <a:pt x="910" y="649"/>
                </a:lnTo>
                <a:lnTo>
                  <a:pt x="911" y="649"/>
                </a:lnTo>
                <a:lnTo>
                  <a:pt x="911" y="647"/>
                </a:lnTo>
                <a:lnTo>
                  <a:pt x="911" y="647"/>
                </a:lnTo>
                <a:lnTo>
                  <a:pt x="911" y="646"/>
                </a:lnTo>
                <a:lnTo>
                  <a:pt x="910" y="645"/>
                </a:lnTo>
                <a:lnTo>
                  <a:pt x="910" y="642"/>
                </a:lnTo>
                <a:lnTo>
                  <a:pt x="911" y="641"/>
                </a:lnTo>
                <a:lnTo>
                  <a:pt x="911" y="641"/>
                </a:lnTo>
                <a:lnTo>
                  <a:pt x="914" y="639"/>
                </a:lnTo>
                <a:lnTo>
                  <a:pt x="914" y="638"/>
                </a:lnTo>
                <a:lnTo>
                  <a:pt x="914" y="638"/>
                </a:lnTo>
                <a:lnTo>
                  <a:pt x="915" y="637"/>
                </a:lnTo>
                <a:lnTo>
                  <a:pt x="915" y="637"/>
                </a:lnTo>
                <a:lnTo>
                  <a:pt x="914" y="637"/>
                </a:lnTo>
                <a:lnTo>
                  <a:pt x="914" y="638"/>
                </a:lnTo>
                <a:lnTo>
                  <a:pt x="913" y="638"/>
                </a:lnTo>
                <a:lnTo>
                  <a:pt x="913" y="638"/>
                </a:lnTo>
                <a:lnTo>
                  <a:pt x="913" y="639"/>
                </a:lnTo>
                <a:lnTo>
                  <a:pt x="907" y="639"/>
                </a:lnTo>
                <a:lnTo>
                  <a:pt x="906" y="639"/>
                </a:lnTo>
                <a:lnTo>
                  <a:pt x="904" y="641"/>
                </a:lnTo>
                <a:lnTo>
                  <a:pt x="903" y="641"/>
                </a:lnTo>
                <a:lnTo>
                  <a:pt x="903" y="641"/>
                </a:lnTo>
                <a:lnTo>
                  <a:pt x="903" y="642"/>
                </a:lnTo>
                <a:lnTo>
                  <a:pt x="903" y="643"/>
                </a:lnTo>
                <a:lnTo>
                  <a:pt x="902" y="643"/>
                </a:lnTo>
                <a:lnTo>
                  <a:pt x="902" y="643"/>
                </a:lnTo>
                <a:lnTo>
                  <a:pt x="902" y="645"/>
                </a:lnTo>
                <a:lnTo>
                  <a:pt x="902" y="647"/>
                </a:lnTo>
                <a:lnTo>
                  <a:pt x="900" y="647"/>
                </a:lnTo>
                <a:lnTo>
                  <a:pt x="900" y="646"/>
                </a:lnTo>
                <a:lnTo>
                  <a:pt x="900" y="646"/>
                </a:lnTo>
                <a:lnTo>
                  <a:pt x="900" y="649"/>
                </a:lnTo>
                <a:lnTo>
                  <a:pt x="903" y="652"/>
                </a:lnTo>
                <a:lnTo>
                  <a:pt x="903" y="653"/>
                </a:lnTo>
                <a:lnTo>
                  <a:pt x="903" y="653"/>
                </a:lnTo>
                <a:lnTo>
                  <a:pt x="903" y="654"/>
                </a:lnTo>
                <a:lnTo>
                  <a:pt x="903" y="654"/>
                </a:lnTo>
                <a:lnTo>
                  <a:pt x="903" y="656"/>
                </a:lnTo>
                <a:lnTo>
                  <a:pt x="903" y="656"/>
                </a:lnTo>
                <a:lnTo>
                  <a:pt x="903" y="657"/>
                </a:lnTo>
                <a:lnTo>
                  <a:pt x="903" y="660"/>
                </a:lnTo>
                <a:lnTo>
                  <a:pt x="902" y="660"/>
                </a:lnTo>
                <a:lnTo>
                  <a:pt x="900" y="660"/>
                </a:lnTo>
                <a:lnTo>
                  <a:pt x="900" y="660"/>
                </a:lnTo>
                <a:lnTo>
                  <a:pt x="900" y="658"/>
                </a:lnTo>
                <a:lnTo>
                  <a:pt x="900" y="658"/>
                </a:lnTo>
                <a:lnTo>
                  <a:pt x="900" y="658"/>
                </a:lnTo>
                <a:lnTo>
                  <a:pt x="900" y="658"/>
                </a:lnTo>
                <a:lnTo>
                  <a:pt x="900" y="660"/>
                </a:lnTo>
                <a:lnTo>
                  <a:pt x="900" y="660"/>
                </a:lnTo>
                <a:lnTo>
                  <a:pt x="900" y="661"/>
                </a:lnTo>
                <a:lnTo>
                  <a:pt x="900" y="662"/>
                </a:lnTo>
                <a:lnTo>
                  <a:pt x="902" y="664"/>
                </a:lnTo>
                <a:lnTo>
                  <a:pt x="902" y="665"/>
                </a:lnTo>
                <a:lnTo>
                  <a:pt x="903" y="665"/>
                </a:lnTo>
                <a:lnTo>
                  <a:pt x="903" y="665"/>
                </a:lnTo>
                <a:lnTo>
                  <a:pt x="903" y="665"/>
                </a:lnTo>
                <a:lnTo>
                  <a:pt x="903" y="669"/>
                </a:lnTo>
                <a:lnTo>
                  <a:pt x="904" y="671"/>
                </a:lnTo>
                <a:lnTo>
                  <a:pt x="904" y="671"/>
                </a:lnTo>
                <a:lnTo>
                  <a:pt x="904" y="671"/>
                </a:lnTo>
                <a:lnTo>
                  <a:pt x="904" y="671"/>
                </a:lnTo>
                <a:lnTo>
                  <a:pt x="904" y="673"/>
                </a:lnTo>
                <a:lnTo>
                  <a:pt x="903" y="673"/>
                </a:lnTo>
                <a:lnTo>
                  <a:pt x="903" y="675"/>
                </a:lnTo>
                <a:lnTo>
                  <a:pt x="902" y="675"/>
                </a:lnTo>
                <a:lnTo>
                  <a:pt x="902" y="676"/>
                </a:lnTo>
                <a:lnTo>
                  <a:pt x="902" y="676"/>
                </a:lnTo>
                <a:lnTo>
                  <a:pt x="902" y="678"/>
                </a:lnTo>
                <a:lnTo>
                  <a:pt x="900" y="679"/>
                </a:lnTo>
                <a:lnTo>
                  <a:pt x="900" y="682"/>
                </a:lnTo>
                <a:lnTo>
                  <a:pt x="899" y="684"/>
                </a:lnTo>
                <a:lnTo>
                  <a:pt x="896" y="690"/>
                </a:lnTo>
                <a:lnTo>
                  <a:pt x="896" y="690"/>
                </a:lnTo>
                <a:lnTo>
                  <a:pt x="895" y="693"/>
                </a:lnTo>
                <a:lnTo>
                  <a:pt x="895" y="693"/>
                </a:lnTo>
                <a:lnTo>
                  <a:pt x="893" y="695"/>
                </a:lnTo>
                <a:lnTo>
                  <a:pt x="892" y="698"/>
                </a:lnTo>
                <a:lnTo>
                  <a:pt x="892" y="698"/>
                </a:lnTo>
                <a:lnTo>
                  <a:pt x="892" y="699"/>
                </a:lnTo>
                <a:lnTo>
                  <a:pt x="892" y="701"/>
                </a:lnTo>
                <a:lnTo>
                  <a:pt x="889" y="702"/>
                </a:lnTo>
                <a:lnTo>
                  <a:pt x="889" y="704"/>
                </a:lnTo>
                <a:lnTo>
                  <a:pt x="888" y="705"/>
                </a:lnTo>
                <a:lnTo>
                  <a:pt x="888" y="706"/>
                </a:lnTo>
                <a:lnTo>
                  <a:pt x="888" y="706"/>
                </a:lnTo>
                <a:lnTo>
                  <a:pt x="888" y="709"/>
                </a:lnTo>
                <a:lnTo>
                  <a:pt x="887" y="710"/>
                </a:lnTo>
                <a:lnTo>
                  <a:pt x="887" y="710"/>
                </a:lnTo>
                <a:lnTo>
                  <a:pt x="887" y="712"/>
                </a:lnTo>
                <a:lnTo>
                  <a:pt x="887" y="713"/>
                </a:lnTo>
                <a:lnTo>
                  <a:pt x="885" y="716"/>
                </a:lnTo>
                <a:lnTo>
                  <a:pt x="885" y="717"/>
                </a:lnTo>
                <a:lnTo>
                  <a:pt x="884" y="719"/>
                </a:lnTo>
                <a:lnTo>
                  <a:pt x="884" y="720"/>
                </a:lnTo>
                <a:lnTo>
                  <a:pt x="884" y="720"/>
                </a:lnTo>
                <a:lnTo>
                  <a:pt x="884" y="721"/>
                </a:lnTo>
                <a:lnTo>
                  <a:pt x="884" y="723"/>
                </a:lnTo>
                <a:lnTo>
                  <a:pt x="882" y="724"/>
                </a:lnTo>
                <a:lnTo>
                  <a:pt x="882" y="725"/>
                </a:lnTo>
                <a:lnTo>
                  <a:pt x="881" y="725"/>
                </a:lnTo>
                <a:lnTo>
                  <a:pt x="881" y="730"/>
                </a:lnTo>
                <a:lnTo>
                  <a:pt x="880" y="730"/>
                </a:lnTo>
                <a:lnTo>
                  <a:pt x="880" y="732"/>
                </a:lnTo>
                <a:lnTo>
                  <a:pt x="878" y="734"/>
                </a:lnTo>
                <a:lnTo>
                  <a:pt x="878" y="735"/>
                </a:lnTo>
                <a:lnTo>
                  <a:pt x="878" y="735"/>
                </a:lnTo>
                <a:lnTo>
                  <a:pt x="878" y="735"/>
                </a:lnTo>
                <a:lnTo>
                  <a:pt x="878" y="736"/>
                </a:lnTo>
                <a:lnTo>
                  <a:pt x="877" y="736"/>
                </a:lnTo>
                <a:lnTo>
                  <a:pt x="876" y="736"/>
                </a:lnTo>
                <a:lnTo>
                  <a:pt x="876" y="738"/>
                </a:lnTo>
                <a:lnTo>
                  <a:pt x="876" y="739"/>
                </a:lnTo>
                <a:lnTo>
                  <a:pt x="876" y="740"/>
                </a:lnTo>
                <a:lnTo>
                  <a:pt x="874" y="742"/>
                </a:lnTo>
                <a:lnTo>
                  <a:pt x="874" y="743"/>
                </a:lnTo>
                <a:lnTo>
                  <a:pt x="873" y="745"/>
                </a:lnTo>
                <a:lnTo>
                  <a:pt x="873" y="745"/>
                </a:lnTo>
                <a:lnTo>
                  <a:pt x="873" y="746"/>
                </a:lnTo>
                <a:lnTo>
                  <a:pt x="873" y="749"/>
                </a:lnTo>
                <a:lnTo>
                  <a:pt x="871" y="750"/>
                </a:lnTo>
                <a:lnTo>
                  <a:pt x="870" y="753"/>
                </a:lnTo>
                <a:lnTo>
                  <a:pt x="869" y="753"/>
                </a:lnTo>
                <a:lnTo>
                  <a:pt x="869" y="754"/>
                </a:lnTo>
                <a:lnTo>
                  <a:pt x="869" y="756"/>
                </a:lnTo>
                <a:lnTo>
                  <a:pt x="867" y="756"/>
                </a:lnTo>
                <a:lnTo>
                  <a:pt x="866" y="758"/>
                </a:lnTo>
                <a:lnTo>
                  <a:pt x="865" y="760"/>
                </a:lnTo>
                <a:lnTo>
                  <a:pt x="863" y="760"/>
                </a:lnTo>
                <a:lnTo>
                  <a:pt x="863" y="760"/>
                </a:lnTo>
                <a:lnTo>
                  <a:pt x="862" y="760"/>
                </a:lnTo>
                <a:lnTo>
                  <a:pt x="862" y="760"/>
                </a:lnTo>
                <a:lnTo>
                  <a:pt x="859" y="758"/>
                </a:lnTo>
                <a:lnTo>
                  <a:pt x="856" y="758"/>
                </a:lnTo>
                <a:lnTo>
                  <a:pt x="856" y="758"/>
                </a:lnTo>
                <a:lnTo>
                  <a:pt x="856" y="757"/>
                </a:lnTo>
                <a:lnTo>
                  <a:pt x="855" y="756"/>
                </a:lnTo>
                <a:lnTo>
                  <a:pt x="854" y="756"/>
                </a:lnTo>
                <a:lnTo>
                  <a:pt x="854" y="754"/>
                </a:lnTo>
                <a:lnTo>
                  <a:pt x="852" y="756"/>
                </a:lnTo>
                <a:lnTo>
                  <a:pt x="851" y="756"/>
                </a:lnTo>
                <a:lnTo>
                  <a:pt x="851" y="754"/>
                </a:lnTo>
                <a:lnTo>
                  <a:pt x="851" y="753"/>
                </a:lnTo>
                <a:lnTo>
                  <a:pt x="850" y="753"/>
                </a:lnTo>
                <a:lnTo>
                  <a:pt x="848" y="751"/>
                </a:lnTo>
                <a:lnTo>
                  <a:pt x="848" y="750"/>
                </a:lnTo>
                <a:lnTo>
                  <a:pt x="848" y="750"/>
                </a:lnTo>
                <a:lnTo>
                  <a:pt x="847" y="749"/>
                </a:lnTo>
                <a:lnTo>
                  <a:pt x="845" y="749"/>
                </a:lnTo>
                <a:lnTo>
                  <a:pt x="844" y="747"/>
                </a:lnTo>
                <a:lnTo>
                  <a:pt x="841" y="747"/>
                </a:lnTo>
                <a:lnTo>
                  <a:pt x="841" y="747"/>
                </a:lnTo>
                <a:lnTo>
                  <a:pt x="840" y="747"/>
                </a:lnTo>
                <a:lnTo>
                  <a:pt x="840" y="747"/>
                </a:lnTo>
                <a:lnTo>
                  <a:pt x="840" y="747"/>
                </a:lnTo>
                <a:lnTo>
                  <a:pt x="839" y="747"/>
                </a:lnTo>
                <a:lnTo>
                  <a:pt x="837" y="749"/>
                </a:lnTo>
                <a:lnTo>
                  <a:pt x="837" y="749"/>
                </a:lnTo>
                <a:lnTo>
                  <a:pt x="836" y="747"/>
                </a:lnTo>
                <a:lnTo>
                  <a:pt x="836" y="750"/>
                </a:lnTo>
                <a:lnTo>
                  <a:pt x="835" y="750"/>
                </a:lnTo>
                <a:lnTo>
                  <a:pt x="835" y="750"/>
                </a:lnTo>
                <a:lnTo>
                  <a:pt x="833" y="750"/>
                </a:lnTo>
                <a:lnTo>
                  <a:pt x="835" y="751"/>
                </a:lnTo>
                <a:lnTo>
                  <a:pt x="839" y="751"/>
                </a:lnTo>
                <a:lnTo>
                  <a:pt x="840" y="751"/>
                </a:lnTo>
                <a:lnTo>
                  <a:pt x="841" y="750"/>
                </a:lnTo>
                <a:lnTo>
                  <a:pt x="841" y="750"/>
                </a:lnTo>
                <a:lnTo>
                  <a:pt x="841" y="751"/>
                </a:lnTo>
                <a:lnTo>
                  <a:pt x="841" y="753"/>
                </a:lnTo>
                <a:lnTo>
                  <a:pt x="841" y="753"/>
                </a:lnTo>
                <a:lnTo>
                  <a:pt x="843" y="754"/>
                </a:lnTo>
                <a:lnTo>
                  <a:pt x="843" y="756"/>
                </a:lnTo>
                <a:lnTo>
                  <a:pt x="843" y="754"/>
                </a:lnTo>
                <a:lnTo>
                  <a:pt x="843" y="756"/>
                </a:lnTo>
                <a:lnTo>
                  <a:pt x="843" y="756"/>
                </a:lnTo>
                <a:lnTo>
                  <a:pt x="843" y="756"/>
                </a:lnTo>
                <a:lnTo>
                  <a:pt x="843" y="756"/>
                </a:lnTo>
                <a:lnTo>
                  <a:pt x="840" y="756"/>
                </a:lnTo>
                <a:lnTo>
                  <a:pt x="840" y="757"/>
                </a:lnTo>
                <a:lnTo>
                  <a:pt x="837" y="757"/>
                </a:lnTo>
                <a:lnTo>
                  <a:pt x="837" y="756"/>
                </a:lnTo>
                <a:lnTo>
                  <a:pt x="837" y="756"/>
                </a:lnTo>
                <a:lnTo>
                  <a:pt x="836" y="754"/>
                </a:lnTo>
                <a:lnTo>
                  <a:pt x="835" y="754"/>
                </a:lnTo>
                <a:lnTo>
                  <a:pt x="835" y="754"/>
                </a:lnTo>
                <a:lnTo>
                  <a:pt x="835" y="753"/>
                </a:lnTo>
                <a:lnTo>
                  <a:pt x="832" y="756"/>
                </a:lnTo>
                <a:lnTo>
                  <a:pt x="832" y="756"/>
                </a:lnTo>
                <a:lnTo>
                  <a:pt x="833" y="756"/>
                </a:lnTo>
                <a:lnTo>
                  <a:pt x="835" y="756"/>
                </a:lnTo>
                <a:lnTo>
                  <a:pt x="835" y="756"/>
                </a:lnTo>
                <a:lnTo>
                  <a:pt x="836" y="757"/>
                </a:lnTo>
                <a:lnTo>
                  <a:pt x="836" y="758"/>
                </a:lnTo>
                <a:lnTo>
                  <a:pt x="836" y="758"/>
                </a:lnTo>
                <a:lnTo>
                  <a:pt x="837" y="758"/>
                </a:lnTo>
                <a:lnTo>
                  <a:pt x="839" y="760"/>
                </a:lnTo>
                <a:lnTo>
                  <a:pt x="839" y="761"/>
                </a:lnTo>
                <a:lnTo>
                  <a:pt x="837" y="761"/>
                </a:lnTo>
                <a:lnTo>
                  <a:pt x="839" y="762"/>
                </a:lnTo>
                <a:lnTo>
                  <a:pt x="839" y="764"/>
                </a:lnTo>
                <a:lnTo>
                  <a:pt x="839" y="764"/>
                </a:lnTo>
                <a:lnTo>
                  <a:pt x="839" y="764"/>
                </a:lnTo>
                <a:lnTo>
                  <a:pt x="840" y="761"/>
                </a:lnTo>
                <a:lnTo>
                  <a:pt x="840" y="761"/>
                </a:lnTo>
                <a:lnTo>
                  <a:pt x="841" y="762"/>
                </a:lnTo>
                <a:lnTo>
                  <a:pt x="841" y="764"/>
                </a:lnTo>
                <a:lnTo>
                  <a:pt x="843" y="764"/>
                </a:lnTo>
                <a:lnTo>
                  <a:pt x="841" y="765"/>
                </a:lnTo>
                <a:lnTo>
                  <a:pt x="841" y="765"/>
                </a:lnTo>
                <a:lnTo>
                  <a:pt x="843" y="765"/>
                </a:lnTo>
                <a:lnTo>
                  <a:pt x="843" y="764"/>
                </a:lnTo>
                <a:lnTo>
                  <a:pt x="844" y="764"/>
                </a:lnTo>
                <a:lnTo>
                  <a:pt x="845" y="764"/>
                </a:lnTo>
                <a:lnTo>
                  <a:pt x="845" y="765"/>
                </a:lnTo>
                <a:lnTo>
                  <a:pt x="847" y="764"/>
                </a:lnTo>
                <a:lnTo>
                  <a:pt x="848" y="764"/>
                </a:lnTo>
                <a:lnTo>
                  <a:pt x="848" y="762"/>
                </a:lnTo>
                <a:lnTo>
                  <a:pt x="848" y="761"/>
                </a:lnTo>
                <a:lnTo>
                  <a:pt x="850" y="761"/>
                </a:lnTo>
                <a:lnTo>
                  <a:pt x="850" y="760"/>
                </a:lnTo>
                <a:lnTo>
                  <a:pt x="851" y="760"/>
                </a:lnTo>
                <a:lnTo>
                  <a:pt x="851" y="760"/>
                </a:lnTo>
                <a:lnTo>
                  <a:pt x="851" y="761"/>
                </a:lnTo>
                <a:lnTo>
                  <a:pt x="851" y="761"/>
                </a:lnTo>
                <a:lnTo>
                  <a:pt x="851" y="761"/>
                </a:lnTo>
                <a:lnTo>
                  <a:pt x="851" y="761"/>
                </a:lnTo>
                <a:lnTo>
                  <a:pt x="851" y="760"/>
                </a:lnTo>
                <a:lnTo>
                  <a:pt x="852" y="760"/>
                </a:lnTo>
                <a:lnTo>
                  <a:pt x="854" y="760"/>
                </a:lnTo>
                <a:lnTo>
                  <a:pt x="854" y="758"/>
                </a:lnTo>
                <a:lnTo>
                  <a:pt x="855" y="758"/>
                </a:lnTo>
                <a:lnTo>
                  <a:pt x="855" y="758"/>
                </a:lnTo>
                <a:lnTo>
                  <a:pt x="855" y="760"/>
                </a:lnTo>
                <a:lnTo>
                  <a:pt x="856" y="760"/>
                </a:lnTo>
                <a:lnTo>
                  <a:pt x="858" y="761"/>
                </a:lnTo>
                <a:lnTo>
                  <a:pt x="858" y="760"/>
                </a:lnTo>
                <a:lnTo>
                  <a:pt x="859" y="760"/>
                </a:lnTo>
                <a:lnTo>
                  <a:pt x="859" y="760"/>
                </a:lnTo>
                <a:lnTo>
                  <a:pt x="861" y="761"/>
                </a:lnTo>
                <a:lnTo>
                  <a:pt x="862" y="761"/>
                </a:lnTo>
                <a:lnTo>
                  <a:pt x="863" y="761"/>
                </a:lnTo>
                <a:lnTo>
                  <a:pt x="863" y="761"/>
                </a:lnTo>
                <a:lnTo>
                  <a:pt x="865" y="764"/>
                </a:lnTo>
                <a:lnTo>
                  <a:pt x="865" y="765"/>
                </a:lnTo>
                <a:lnTo>
                  <a:pt x="866" y="766"/>
                </a:lnTo>
                <a:lnTo>
                  <a:pt x="866" y="766"/>
                </a:lnTo>
                <a:lnTo>
                  <a:pt x="866" y="771"/>
                </a:lnTo>
                <a:lnTo>
                  <a:pt x="866" y="772"/>
                </a:lnTo>
                <a:lnTo>
                  <a:pt x="866" y="772"/>
                </a:lnTo>
                <a:lnTo>
                  <a:pt x="866" y="775"/>
                </a:lnTo>
                <a:lnTo>
                  <a:pt x="865" y="776"/>
                </a:lnTo>
                <a:lnTo>
                  <a:pt x="866" y="776"/>
                </a:lnTo>
                <a:lnTo>
                  <a:pt x="866" y="777"/>
                </a:lnTo>
                <a:lnTo>
                  <a:pt x="866" y="777"/>
                </a:lnTo>
                <a:lnTo>
                  <a:pt x="866" y="779"/>
                </a:lnTo>
                <a:lnTo>
                  <a:pt x="866" y="779"/>
                </a:lnTo>
                <a:lnTo>
                  <a:pt x="866" y="780"/>
                </a:lnTo>
                <a:lnTo>
                  <a:pt x="867" y="783"/>
                </a:lnTo>
                <a:lnTo>
                  <a:pt x="867" y="783"/>
                </a:lnTo>
                <a:lnTo>
                  <a:pt x="865" y="787"/>
                </a:lnTo>
                <a:lnTo>
                  <a:pt x="863" y="790"/>
                </a:lnTo>
                <a:lnTo>
                  <a:pt x="863" y="790"/>
                </a:lnTo>
                <a:lnTo>
                  <a:pt x="865" y="791"/>
                </a:lnTo>
                <a:lnTo>
                  <a:pt x="863" y="792"/>
                </a:lnTo>
                <a:lnTo>
                  <a:pt x="862" y="794"/>
                </a:lnTo>
                <a:lnTo>
                  <a:pt x="862" y="795"/>
                </a:lnTo>
                <a:lnTo>
                  <a:pt x="862" y="795"/>
                </a:lnTo>
                <a:lnTo>
                  <a:pt x="862" y="797"/>
                </a:lnTo>
                <a:lnTo>
                  <a:pt x="862" y="797"/>
                </a:lnTo>
                <a:lnTo>
                  <a:pt x="861" y="797"/>
                </a:lnTo>
                <a:lnTo>
                  <a:pt x="861" y="799"/>
                </a:lnTo>
                <a:lnTo>
                  <a:pt x="861" y="801"/>
                </a:lnTo>
                <a:lnTo>
                  <a:pt x="861" y="801"/>
                </a:lnTo>
                <a:lnTo>
                  <a:pt x="859" y="802"/>
                </a:lnTo>
                <a:lnTo>
                  <a:pt x="859" y="803"/>
                </a:lnTo>
                <a:lnTo>
                  <a:pt x="859" y="805"/>
                </a:lnTo>
                <a:lnTo>
                  <a:pt x="859" y="805"/>
                </a:lnTo>
                <a:lnTo>
                  <a:pt x="858" y="806"/>
                </a:lnTo>
                <a:lnTo>
                  <a:pt x="858" y="807"/>
                </a:lnTo>
                <a:lnTo>
                  <a:pt x="858" y="807"/>
                </a:lnTo>
                <a:lnTo>
                  <a:pt x="856" y="809"/>
                </a:lnTo>
                <a:lnTo>
                  <a:pt x="856" y="812"/>
                </a:lnTo>
                <a:lnTo>
                  <a:pt x="856" y="812"/>
                </a:lnTo>
                <a:lnTo>
                  <a:pt x="856" y="813"/>
                </a:lnTo>
                <a:lnTo>
                  <a:pt x="856" y="814"/>
                </a:lnTo>
                <a:lnTo>
                  <a:pt x="855" y="814"/>
                </a:lnTo>
                <a:lnTo>
                  <a:pt x="855" y="816"/>
                </a:lnTo>
                <a:lnTo>
                  <a:pt x="855" y="816"/>
                </a:lnTo>
                <a:lnTo>
                  <a:pt x="855" y="818"/>
                </a:lnTo>
                <a:lnTo>
                  <a:pt x="854" y="818"/>
                </a:lnTo>
                <a:lnTo>
                  <a:pt x="854" y="820"/>
                </a:lnTo>
                <a:lnTo>
                  <a:pt x="854" y="821"/>
                </a:lnTo>
                <a:lnTo>
                  <a:pt x="852" y="824"/>
                </a:lnTo>
                <a:lnTo>
                  <a:pt x="852" y="825"/>
                </a:lnTo>
                <a:lnTo>
                  <a:pt x="851" y="827"/>
                </a:lnTo>
                <a:lnTo>
                  <a:pt x="851" y="827"/>
                </a:lnTo>
                <a:lnTo>
                  <a:pt x="851" y="828"/>
                </a:lnTo>
                <a:lnTo>
                  <a:pt x="851" y="828"/>
                </a:lnTo>
                <a:lnTo>
                  <a:pt x="851" y="829"/>
                </a:lnTo>
                <a:lnTo>
                  <a:pt x="851" y="831"/>
                </a:lnTo>
                <a:lnTo>
                  <a:pt x="851" y="832"/>
                </a:lnTo>
                <a:lnTo>
                  <a:pt x="851" y="832"/>
                </a:lnTo>
                <a:lnTo>
                  <a:pt x="851" y="832"/>
                </a:lnTo>
                <a:lnTo>
                  <a:pt x="851" y="833"/>
                </a:lnTo>
                <a:lnTo>
                  <a:pt x="850" y="835"/>
                </a:lnTo>
                <a:lnTo>
                  <a:pt x="848" y="836"/>
                </a:lnTo>
                <a:lnTo>
                  <a:pt x="845" y="842"/>
                </a:lnTo>
                <a:lnTo>
                  <a:pt x="845" y="843"/>
                </a:lnTo>
                <a:lnTo>
                  <a:pt x="845" y="843"/>
                </a:lnTo>
                <a:lnTo>
                  <a:pt x="845" y="844"/>
                </a:lnTo>
                <a:lnTo>
                  <a:pt x="845" y="844"/>
                </a:lnTo>
                <a:lnTo>
                  <a:pt x="844" y="846"/>
                </a:lnTo>
                <a:lnTo>
                  <a:pt x="841" y="851"/>
                </a:lnTo>
                <a:lnTo>
                  <a:pt x="841" y="851"/>
                </a:lnTo>
                <a:lnTo>
                  <a:pt x="841" y="851"/>
                </a:lnTo>
                <a:lnTo>
                  <a:pt x="840" y="854"/>
                </a:lnTo>
                <a:lnTo>
                  <a:pt x="840" y="857"/>
                </a:lnTo>
                <a:lnTo>
                  <a:pt x="839" y="857"/>
                </a:lnTo>
                <a:lnTo>
                  <a:pt x="837" y="859"/>
                </a:lnTo>
                <a:lnTo>
                  <a:pt x="837" y="859"/>
                </a:lnTo>
                <a:lnTo>
                  <a:pt x="837" y="861"/>
                </a:lnTo>
                <a:lnTo>
                  <a:pt x="836" y="861"/>
                </a:lnTo>
                <a:lnTo>
                  <a:pt x="836" y="862"/>
                </a:lnTo>
                <a:lnTo>
                  <a:pt x="835" y="864"/>
                </a:lnTo>
                <a:lnTo>
                  <a:pt x="835" y="865"/>
                </a:lnTo>
                <a:lnTo>
                  <a:pt x="835" y="868"/>
                </a:lnTo>
                <a:lnTo>
                  <a:pt x="835" y="868"/>
                </a:lnTo>
                <a:lnTo>
                  <a:pt x="833" y="869"/>
                </a:lnTo>
                <a:lnTo>
                  <a:pt x="833" y="869"/>
                </a:lnTo>
                <a:lnTo>
                  <a:pt x="832" y="870"/>
                </a:lnTo>
                <a:lnTo>
                  <a:pt x="832" y="870"/>
                </a:lnTo>
                <a:lnTo>
                  <a:pt x="832" y="872"/>
                </a:lnTo>
                <a:lnTo>
                  <a:pt x="832" y="873"/>
                </a:lnTo>
                <a:lnTo>
                  <a:pt x="829" y="876"/>
                </a:lnTo>
                <a:lnTo>
                  <a:pt x="829" y="877"/>
                </a:lnTo>
                <a:lnTo>
                  <a:pt x="828" y="879"/>
                </a:lnTo>
                <a:lnTo>
                  <a:pt x="826" y="881"/>
                </a:lnTo>
                <a:lnTo>
                  <a:pt x="826" y="881"/>
                </a:lnTo>
                <a:lnTo>
                  <a:pt x="825" y="880"/>
                </a:lnTo>
                <a:lnTo>
                  <a:pt x="824" y="880"/>
                </a:lnTo>
                <a:lnTo>
                  <a:pt x="822" y="881"/>
                </a:lnTo>
                <a:lnTo>
                  <a:pt x="821" y="883"/>
                </a:lnTo>
                <a:lnTo>
                  <a:pt x="821" y="883"/>
                </a:lnTo>
                <a:lnTo>
                  <a:pt x="822" y="883"/>
                </a:lnTo>
                <a:lnTo>
                  <a:pt x="824" y="881"/>
                </a:lnTo>
                <a:lnTo>
                  <a:pt x="825" y="883"/>
                </a:lnTo>
                <a:lnTo>
                  <a:pt x="826" y="883"/>
                </a:lnTo>
                <a:lnTo>
                  <a:pt x="826" y="884"/>
                </a:lnTo>
                <a:lnTo>
                  <a:pt x="824" y="884"/>
                </a:lnTo>
                <a:lnTo>
                  <a:pt x="824" y="885"/>
                </a:lnTo>
                <a:lnTo>
                  <a:pt x="822" y="887"/>
                </a:lnTo>
                <a:lnTo>
                  <a:pt x="821" y="887"/>
                </a:lnTo>
                <a:lnTo>
                  <a:pt x="821" y="887"/>
                </a:lnTo>
                <a:lnTo>
                  <a:pt x="821" y="888"/>
                </a:lnTo>
                <a:lnTo>
                  <a:pt x="821" y="890"/>
                </a:lnTo>
                <a:lnTo>
                  <a:pt x="819" y="890"/>
                </a:lnTo>
                <a:lnTo>
                  <a:pt x="818" y="890"/>
                </a:lnTo>
                <a:lnTo>
                  <a:pt x="817" y="892"/>
                </a:lnTo>
                <a:lnTo>
                  <a:pt x="817" y="892"/>
                </a:lnTo>
                <a:lnTo>
                  <a:pt x="815" y="895"/>
                </a:lnTo>
                <a:lnTo>
                  <a:pt x="814" y="895"/>
                </a:lnTo>
                <a:lnTo>
                  <a:pt x="814" y="896"/>
                </a:lnTo>
                <a:lnTo>
                  <a:pt x="814" y="898"/>
                </a:lnTo>
                <a:lnTo>
                  <a:pt x="813" y="898"/>
                </a:lnTo>
                <a:lnTo>
                  <a:pt x="811" y="901"/>
                </a:lnTo>
                <a:lnTo>
                  <a:pt x="811" y="903"/>
                </a:lnTo>
                <a:lnTo>
                  <a:pt x="813" y="903"/>
                </a:lnTo>
                <a:lnTo>
                  <a:pt x="813" y="903"/>
                </a:lnTo>
                <a:lnTo>
                  <a:pt x="813" y="905"/>
                </a:lnTo>
                <a:lnTo>
                  <a:pt x="813" y="905"/>
                </a:lnTo>
                <a:lnTo>
                  <a:pt x="814" y="905"/>
                </a:lnTo>
                <a:lnTo>
                  <a:pt x="814" y="905"/>
                </a:lnTo>
                <a:lnTo>
                  <a:pt x="813" y="907"/>
                </a:lnTo>
                <a:lnTo>
                  <a:pt x="811" y="907"/>
                </a:lnTo>
                <a:lnTo>
                  <a:pt x="810" y="909"/>
                </a:lnTo>
                <a:lnTo>
                  <a:pt x="810" y="909"/>
                </a:lnTo>
                <a:lnTo>
                  <a:pt x="809" y="910"/>
                </a:lnTo>
                <a:lnTo>
                  <a:pt x="807" y="911"/>
                </a:lnTo>
                <a:lnTo>
                  <a:pt x="807" y="913"/>
                </a:lnTo>
                <a:lnTo>
                  <a:pt x="804" y="916"/>
                </a:lnTo>
                <a:lnTo>
                  <a:pt x="804" y="917"/>
                </a:lnTo>
                <a:lnTo>
                  <a:pt x="804" y="917"/>
                </a:lnTo>
                <a:lnTo>
                  <a:pt x="803" y="918"/>
                </a:lnTo>
                <a:lnTo>
                  <a:pt x="803" y="920"/>
                </a:lnTo>
                <a:lnTo>
                  <a:pt x="802" y="921"/>
                </a:lnTo>
                <a:lnTo>
                  <a:pt x="800" y="921"/>
                </a:lnTo>
                <a:lnTo>
                  <a:pt x="800" y="922"/>
                </a:lnTo>
                <a:lnTo>
                  <a:pt x="799" y="922"/>
                </a:lnTo>
                <a:lnTo>
                  <a:pt x="799" y="922"/>
                </a:lnTo>
                <a:lnTo>
                  <a:pt x="796" y="922"/>
                </a:lnTo>
                <a:lnTo>
                  <a:pt x="795" y="921"/>
                </a:lnTo>
                <a:lnTo>
                  <a:pt x="795" y="921"/>
                </a:lnTo>
                <a:lnTo>
                  <a:pt x="795" y="920"/>
                </a:lnTo>
                <a:lnTo>
                  <a:pt x="793" y="920"/>
                </a:lnTo>
                <a:lnTo>
                  <a:pt x="793" y="918"/>
                </a:lnTo>
                <a:lnTo>
                  <a:pt x="795" y="918"/>
                </a:lnTo>
                <a:lnTo>
                  <a:pt x="793" y="917"/>
                </a:lnTo>
                <a:lnTo>
                  <a:pt x="793" y="917"/>
                </a:lnTo>
                <a:lnTo>
                  <a:pt x="792" y="918"/>
                </a:lnTo>
                <a:lnTo>
                  <a:pt x="792" y="918"/>
                </a:lnTo>
                <a:lnTo>
                  <a:pt x="793" y="920"/>
                </a:lnTo>
                <a:lnTo>
                  <a:pt x="793" y="920"/>
                </a:lnTo>
                <a:lnTo>
                  <a:pt x="793" y="921"/>
                </a:lnTo>
                <a:lnTo>
                  <a:pt x="795" y="925"/>
                </a:lnTo>
                <a:lnTo>
                  <a:pt x="793" y="925"/>
                </a:lnTo>
                <a:lnTo>
                  <a:pt x="793" y="925"/>
                </a:lnTo>
                <a:lnTo>
                  <a:pt x="791" y="928"/>
                </a:lnTo>
                <a:lnTo>
                  <a:pt x="789" y="928"/>
                </a:lnTo>
                <a:lnTo>
                  <a:pt x="789" y="928"/>
                </a:lnTo>
                <a:lnTo>
                  <a:pt x="788" y="928"/>
                </a:lnTo>
                <a:lnTo>
                  <a:pt x="788" y="928"/>
                </a:lnTo>
                <a:lnTo>
                  <a:pt x="788" y="928"/>
                </a:lnTo>
                <a:lnTo>
                  <a:pt x="787" y="927"/>
                </a:lnTo>
                <a:lnTo>
                  <a:pt x="788" y="925"/>
                </a:lnTo>
                <a:lnTo>
                  <a:pt x="787" y="925"/>
                </a:lnTo>
                <a:lnTo>
                  <a:pt x="787" y="925"/>
                </a:lnTo>
                <a:lnTo>
                  <a:pt x="785" y="925"/>
                </a:lnTo>
                <a:lnTo>
                  <a:pt x="785" y="925"/>
                </a:lnTo>
                <a:lnTo>
                  <a:pt x="785" y="924"/>
                </a:lnTo>
                <a:lnTo>
                  <a:pt x="785" y="922"/>
                </a:lnTo>
                <a:lnTo>
                  <a:pt x="784" y="924"/>
                </a:lnTo>
                <a:lnTo>
                  <a:pt x="784" y="922"/>
                </a:lnTo>
                <a:lnTo>
                  <a:pt x="783" y="921"/>
                </a:lnTo>
                <a:lnTo>
                  <a:pt x="781" y="921"/>
                </a:lnTo>
                <a:lnTo>
                  <a:pt x="781" y="920"/>
                </a:lnTo>
                <a:lnTo>
                  <a:pt x="781" y="920"/>
                </a:lnTo>
                <a:lnTo>
                  <a:pt x="780" y="918"/>
                </a:lnTo>
                <a:lnTo>
                  <a:pt x="780" y="917"/>
                </a:lnTo>
                <a:lnTo>
                  <a:pt x="780" y="917"/>
                </a:lnTo>
                <a:lnTo>
                  <a:pt x="780" y="916"/>
                </a:lnTo>
                <a:lnTo>
                  <a:pt x="778" y="916"/>
                </a:lnTo>
                <a:lnTo>
                  <a:pt x="778" y="914"/>
                </a:lnTo>
                <a:lnTo>
                  <a:pt x="777" y="916"/>
                </a:lnTo>
                <a:lnTo>
                  <a:pt x="774" y="916"/>
                </a:lnTo>
                <a:lnTo>
                  <a:pt x="774" y="914"/>
                </a:lnTo>
                <a:lnTo>
                  <a:pt x="772" y="916"/>
                </a:lnTo>
                <a:lnTo>
                  <a:pt x="769" y="914"/>
                </a:lnTo>
                <a:lnTo>
                  <a:pt x="767" y="914"/>
                </a:lnTo>
                <a:lnTo>
                  <a:pt x="767" y="914"/>
                </a:lnTo>
                <a:lnTo>
                  <a:pt x="766" y="914"/>
                </a:lnTo>
                <a:lnTo>
                  <a:pt x="766" y="914"/>
                </a:lnTo>
                <a:lnTo>
                  <a:pt x="762" y="914"/>
                </a:lnTo>
                <a:lnTo>
                  <a:pt x="762" y="916"/>
                </a:lnTo>
                <a:lnTo>
                  <a:pt x="761" y="916"/>
                </a:lnTo>
                <a:lnTo>
                  <a:pt x="761" y="914"/>
                </a:lnTo>
                <a:lnTo>
                  <a:pt x="761" y="916"/>
                </a:lnTo>
                <a:lnTo>
                  <a:pt x="759" y="916"/>
                </a:lnTo>
                <a:lnTo>
                  <a:pt x="758" y="916"/>
                </a:lnTo>
                <a:lnTo>
                  <a:pt x="758" y="917"/>
                </a:lnTo>
                <a:lnTo>
                  <a:pt x="757" y="914"/>
                </a:lnTo>
                <a:lnTo>
                  <a:pt x="757" y="914"/>
                </a:lnTo>
                <a:lnTo>
                  <a:pt x="758" y="913"/>
                </a:lnTo>
                <a:lnTo>
                  <a:pt x="758" y="911"/>
                </a:lnTo>
                <a:lnTo>
                  <a:pt x="755" y="909"/>
                </a:lnTo>
                <a:lnTo>
                  <a:pt x="752" y="907"/>
                </a:lnTo>
                <a:lnTo>
                  <a:pt x="751" y="907"/>
                </a:lnTo>
                <a:lnTo>
                  <a:pt x="750" y="909"/>
                </a:lnTo>
                <a:lnTo>
                  <a:pt x="752" y="909"/>
                </a:lnTo>
                <a:lnTo>
                  <a:pt x="752" y="909"/>
                </a:lnTo>
                <a:lnTo>
                  <a:pt x="754" y="910"/>
                </a:lnTo>
                <a:lnTo>
                  <a:pt x="755" y="910"/>
                </a:lnTo>
                <a:lnTo>
                  <a:pt x="755" y="911"/>
                </a:lnTo>
                <a:lnTo>
                  <a:pt x="755" y="913"/>
                </a:lnTo>
                <a:lnTo>
                  <a:pt x="755" y="914"/>
                </a:lnTo>
                <a:lnTo>
                  <a:pt x="755" y="914"/>
                </a:lnTo>
                <a:lnTo>
                  <a:pt x="755" y="913"/>
                </a:lnTo>
                <a:lnTo>
                  <a:pt x="752" y="913"/>
                </a:lnTo>
                <a:lnTo>
                  <a:pt x="752" y="914"/>
                </a:lnTo>
                <a:lnTo>
                  <a:pt x="751" y="914"/>
                </a:lnTo>
                <a:lnTo>
                  <a:pt x="750" y="916"/>
                </a:lnTo>
                <a:lnTo>
                  <a:pt x="750" y="917"/>
                </a:lnTo>
                <a:lnTo>
                  <a:pt x="750" y="918"/>
                </a:lnTo>
                <a:lnTo>
                  <a:pt x="751" y="918"/>
                </a:lnTo>
                <a:lnTo>
                  <a:pt x="752" y="920"/>
                </a:lnTo>
                <a:lnTo>
                  <a:pt x="752" y="922"/>
                </a:lnTo>
                <a:lnTo>
                  <a:pt x="752" y="922"/>
                </a:lnTo>
                <a:lnTo>
                  <a:pt x="752" y="924"/>
                </a:lnTo>
                <a:lnTo>
                  <a:pt x="754" y="925"/>
                </a:lnTo>
                <a:lnTo>
                  <a:pt x="755" y="927"/>
                </a:lnTo>
                <a:lnTo>
                  <a:pt x="755" y="925"/>
                </a:lnTo>
                <a:lnTo>
                  <a:pt x="755" y="927"/>
                </a:lnTo>
                <a:lnTo>
                  <a:pt x="757" y="925"/>
                </a:lnTo>
                <a:lnTo>
                  <a:pt x="757" y="927"/>
                </a:lnTo>
                <a:lnTo>
                  <a:pt x="757" y="928"/>
                </a:lnTo>
                <a:lnTo>
                  <a:pt x="755" y="928"/>
                </a:lnTo>
                <a:lnTo>
                  <a:pt x="755" y="928"/>
                </a:lnTo>
                <a:lnTo>
                  <a:pt x="754" y="929"/>
                </a:lnTo>
                <a:lnTo>
                  <a:pt x="752" y="931"/>
                </a:lnTo>
                <a:lnTo>
                  <a:pt x="750" y="931"/>
                </a:lnTo>
                <a:lnTo>
                  <a:pt x="750" y="931"/>
                </a:lnTo>
                <a:lnTo>
                  <a:pt x="751" y="931"/>
                </a:lnTo>
                <a:lnTo>
                  <a:pt x="751" y="932"/>
                </a:lnTo>
                <a:lnTo>
                  <a:pt x="752" y="932"/>
                </a:lnTo>
                <a:lnTo>
                  <a:pt x="754" y="933"/>
                </a:lnTo>
                <a:lnTo>
                  <a:pt x="754" y="933"/>
                </a:lnTo>
                <a:lnTo>
                  <a:pt x="755" y="932"/>
                </a:lnTo>
                <a:lnTo>
                  <a:pt x="754" y="931"/>
                </a:lnTo>
                <a:lnTo>
                  <a:pt x="755" y="931"/>
                </a:lnTo>
                <a:lnTo>
                  <a:pt x="755" y="931"/>
                </a:lnTo>
                <a:lnTo>
                  <a:pt x="755" y="931"/>
                </a:lnTo>
                <a:lnTo>
                  <a:pt x="755" y="929"/>
                </a:lnTo>
                <a:lnTo>
                  <a:pt x="757" y="929"/>
                </a:lnTo>
                <a:lnTo>
                  <a:pt x="758" y="928"/>
                </a:lnTo>
                <a:lnTo>
                  <a:pt x="758" y="928"/>
                </a:lnTo>
                <a:lnTo>
                  <a:pt x="759" y="928"/>
                </a:lnTo>
                <a:lnTo>
                  <a:pt x="761" y="927"/>
                </a:lnTo>
                <a:lnTo>
                  <a:pt x="761" y="925"/>
                </a:lnTo>
                <a:lnTo>
                  <a:pt x="761" y="925"/>
                </a:lnTo>
                <a:lnTo>
                  <a:pt x="761" y="925"/>
                </a:lnTo>
                <a:lnTo>
                  <a:pt x="762" y="925"/>
                </a:lnTo>
                <a:lnTo>
                  <a:pt x="762" y="925"/>
                </a:lnTo>
                <a:lnTo>
                  <a:pt x="762" y="925"/>
                </a:lnTo>
                <a:lnTo>
                  <a:pt x="762" y="925"/>
                </a:lnTo>
                <a:lnTo>
                  <a:pt x="762" y="924"/>
                </a:lnTo>
                <a:lnTo>
                  <a:pt x="762" y="924"/>
                </a:lnTo>
                <a:lnTo>
                  <a:pt x="761" y="924"/>
                </a:lnTo>
                <a:lnTo>
                  <a:pt x="761" y="924"/>
                </a:lnTo>
                <a:lnTo>
                  <a:pt x="761" y="924"/>
                </a:lnTo>
                <a:lnTo>
                  <a:pt x="761" y="922"/>
                </a:lnTo>
                <a:lnTo>
                  <a:pt x="762" y="922"/>
                </a:lnTo>
                <a:lnTo>
                  <a:pt x="763" y="922"/>
                </a:lnTo>
                <a:lnTo>
                  <a:pt x="765" y="922"/>
                </a:lnTo>
                <a:lnTo>
                  <a:pt x="767" y="922"/>
                </a:lnTo>
                <a:lnTo>
                  <a:pt x="769" y="922"/>
                </a:lnTo>
                <a:lnTo>
                  <a:pt x="769" y="921"/>
                </a:lnTo>
                <a:lnTo>
                  <a:pt x="770" y="921"/>
                </a:lnTo>
                <a:lnTo>
                  <a:pt x="772" y="921"/>
                </a:lnTo>
                <a:lnTo>
                  <a:pt x="774" y="922"/>
                </a:lnTo>
                <a:lnTo>
                  <a:pt x="774" y="922"/>
                </a:lnTo>
                <a:lnTo>
                  <a:pt x="777" y="920"/>
                </a:lnTo>
                <a:lnTo>
                  <a:pt x="777" y="920"/>
                </a:lnTo>
                <a:lnTo>
                  <a:pt x="777" y="920"/>
                </a:lnTo>
                <a:lnTo>
                  <a:pt x="777" y="918"/>
                </a:lnTo>
                <a:lnTo>
                  <a:pt x="777" y="917"/>
                </a:lnTo>
                <a:lnTo>
                  <a:pt x="778" y="917"/>
                </a:lnTo>
                <a:lnTo>
                  <a:pt x="778" y="918"/>
                </a:lnTo>
                <a:lnTo>
                  <a:pt x="778" y="918"/>
                </a:lnTo>
                <a:lnTo>
                  <a:pt x="778" y="920"/>
                </a:lnTo>
                <a:lnTo>
                  <a:pt x="780" y="921"/>
                </a:lnTo>
                <a:lnTo>
                  <a:pt x="780" y="922"/>
                </a:lnTo>
                <a:lnTo>
                  <a:pt x="780" y="924"/>
                </a:lnTo>
                <a:lnTo>
                  <a:pt x="780" y="924"/>
                </a:lnTo>
                <a:lnTo>
                  <a:pt x="780" y="925"/>
                </a:lnTo>
                <a:lnTo>
                  <a:pt x="780" y="927"/>
                </a:lnTo>
                <a:lnTo>
                  <a:pt x="783" y="927"/>
                </a:lnTo>
                <a:lnTo>
                  <a:pt x="783" y="928"/>
                </a:lnTo>
                <a:lnTo>
                  <a:pt x="781" y="928"/>
                </a:lnTo>
                <a:lnTo>
                  <a:pt x="781" y="929"/>
                </a:lnTo>
                <a:lnTo>
                  <a:pt x="784" y="927"/>
                </a:lnTo>
                <a:lnTo>
                  <a:pt x="784" y="927"/>
                </a:lnTo>
                <a:lnTo>
                  <a:pt x="784" y="928"/>
                </a:lnTo>
                <a:lnTo>
                  <a:pt x="787" y="929"/>
                </a:lnTo>
                <a:lnTo>
                  <a:pt x="787" y="929"/>
                </a:lnTo>
                <a:lnTo>
                  <a:pt x="788" y="931"/>
                </a:lnTo>
                <a:lnTo>
                  <a:pt x="792" y="931"/>
                </a:lnTo>
                <a:lnTo>
                  <a:pt x="791" y="931"/>
                </a:lnTo>
                <a:lnTo>
                  <a:pt x="792" y="932"/>
                </a:lnTo>
                <a:lnTo>
                  <a:pt x="792" y="933"/>
                </a:lnTo>
                <a:lnTo>
                  <a:pt x="791" y="935"/>
                </a:lnTo>
                <a:lnTo>
                  <a:pt x="791" y="936"/>
                </a:lnTo>
                <a:lnTo>
                  <a:pt x="789" y="939"/>
                </a:lnTo>
                <a:lnTo>
                  <a:pt x="788" y="942"/>
                </a:lnTo>
                <a:lnTo>
                  <a:pt x="788" y="942"/>
                </a:lnTo>
                <a:lnTo>
                  <a:pt x="788" y="943"/>
                </a:lnTo>
                <a:lnTo>
                  <a:pt x="787" y="944"/>
                </a:lnTo>
                <a:lnTo>
                  <a:pt x="785" y="947"/>
                </a:lnTo>
                <a:lnTo>
                  <a:pt x="784" y="948"/>
                </a:lnTo>
                <a:lnTo>
                  <a:pt x="783" y="950"/>
                </a:lnTo>
                <a:lnTo>
                  <a:pt x="783" y="951"/>
                </a:lnTo>
                <a:lnTo>
                  <a:pt x="783" y="952"/>
                </a:lnTo>
                <a:lnTo>
                  <a:pt x="783" y="952"/>
                </a:lnTo>
                <a:lnTo>
                  <a:pt x="781" y="954"/>
                </a:lnTo>
                <a:lnTo>
                  <a:pt x="778" y="959"/>
                </a:lnTo>
                <a:lnTo>
                  <a:pt x="778" y="959"/>
                </a:lnTo>
                <a:lnTo>
                  <a:pt x="777" y="961"/>
                </a:lnTo>
                <a:lnTo>
                  <a:pt x="777" y="962"/>
                </a:lnTo>
                <a:lnTo>
                  <a:pt x="777" y="963"/>
                </a:lnTo>
                <a:lnTo>
                  <a:pt x="777" y="963"/>
                </a:lnTo>
                <a:lnTo>
                  <a:pt x="776" y="965"/>
                </a:lnTo>
                <a:lnTo>
                  <a:pt x="776" y="966"/>
                </a:lnTo>
                <a:lnTo>
                  <a:pt x="774" y="966"/>
                </a:lnTo>
                <a:lnTo>
                  <a:pt x="774" y="969"/>
                </a:lnTo>
                <a:lnTo>
                  <a:pt x="772" y="972"/>
                </a:lnTo>
                <a:lnTo>
                  <a:pt x="770" y="973"/>
                </a:lnTo>
                <a:lnTo>
                  <a:pt x="769" y="974"/>
                </a:lnTo>
                <a:lnTo>
                  <a:pt x="769" y="977"/>
                </a:lnTo>
                <a:lnTo>
                  <a:pt x="767" y="977"/>
                </a:lnTo>
                <a:lnTo>
                  <a:pt x="767" y="978"/>
                </a:lnTo>
                <a:lnTo>
                  <a:pt x="767" y="978"/>
                </a:lnTo>
                <a:lnTo>
                  <a:pt x="767" y="980"/>
                </a:lnTo>
                <a:lnTo>
                  <a:pt x="767" y="980"/>
                </a:lnTo>
                <a:lnTo>
                  <a:pt x="767" y="981"/>
                </a:lnTo>
                <a:lnTo>
                  <a:pt x="767" y="981"/>
                </a:lnTo>
                <a:lnTo>
                  <a:pt x="767" y="983"/>
                </a:lnTo>
                <a:lnTo>
                  <a:pt x="766" y="983"/>
                </a:lnTo>
                <a:lnTo>
                  <a:pt x="766" y="984"/>
                </a:lnTo>
                <a:lnTo>
                  <a:pt x="766" y="985"/>
                </a:lnTo>
                <a:lnTo>
                  <a:pt x="765" y="988"/>
                </a:lnTo>
                <a:lnTo>
                  <a:pt x="763" y="994"/>
                </a:lnTo>
                <a:lnTo>
                  <a:pt x="763" y="994"/>
                </a:lnTo>
                <a:lnTo>
                  <a:pt x="763" y="995"/>
                </a:lnTo>
                <a:lnTo>
                  <a:pt x="762" y="996"/>
                </a:lnTo>
                <a:lnTo>
                  <a:pt x="762" y="996"/>
                </a:lnTo>
                <a:lnTo>
                  <a:pt x="762" y="998"/>
                </a:lnTo>
                <a:lnTo>
                  <a:pt x="762" y="1002"/>
                </a:lnTo>
                <a:lnTo>
                  <a:pt x="762" y="1002"/>
                </a:lnTo>
                <a:lnTo>
                  <a:pt x="762" y="1002"/>
                </a:lnTo>
                <a:lnTo>
                  <a:pt x="761" y="1004"/>
                </a:lnTo>
                <a:lnTo>
                  <a:pt x="761" y="1006"/>
                </a:lnTo>
                <a:lnTo>
                  <a:pt x="761" y="1007"/>
                </a:lnTo>
                <a:lnTo>
                  <a:pt x="761" y="1007"/>
                </a:lnTo>
                <a:lnTo>
                  <a:pt x="758" y="1010"/>
                </a:lnTo>
                <a:lnTo>
                  <a:pt x="758" y="1010"/>
                </a:lnTo>
                <a:lnTo>
                  <a:pt x="758" y="1011"/>
                </a:lnTo>
                <a:lnTo>
                  <a:pt x="758" y="1013"/>
                </a:lnTo>
                <a:lnTo>
                  <a:pt x="757" y="1014"/>
                </a:lnTo>
                <a:lnTo>
                  <a:pt x="757" y="1015"/>
                </a:lnTo>
                <a:lnTo>
                  <a:pt x="755" y="1015"/>
                </a:lnTo>
                <a:lnTo>
                  <a:pt x="755" y="1017"/>
                </a:lnTo>
                <a:lnTo>
                  <a:pt x="755" y="1018"/>
                </a:lnTo>
                <a:lnTo>
                  <a:pt x="754" y="1018"/>
                </a:lnTo>
                <a:lnTo>
                  <a:pt x="754" y="1020"/>
                </a:lnTo>
                <a:lnTo>
                  <a:pt x="752" y="1022"/>
                </a:lnTo>
                <a:lnTo>
                  <a:pt x="752" y="1025"/>
                </a:lnTo>
                <a:lnTo>
                  <a:pt x="751" y="1026"/>
                </a:lnTo>
                <a:lnTo>
                  <a:pt x="751" y="1026"/>
                </a:lnTo>
                <a:lnTo>
                  <a:pt x="751" y="1028"/>
                </a:lnTo>
                <a:lnTo>
                  <a:pt x="750" y="1029"/>
                </a:lnTo>
                <a:lnTo>
                  <a:pt x="750" y="1032"/>
                </a:lnTo>
                <a:lnTo>
                  <a:pt x="750" y="1032"/>
                </a:lnTo>
                <a:lnTo>
                  <a:pt x="748" y="1033"/>
                </a:lnTo>
                <a:lnTo>
                  <a:pt x="748" y="1035"/>
                </a:lnTo>
                <a:lnTo>
                  <a:pt x="748" y="1035"/>
                </a:lnTo>
                <a:lnTo>
                  <a:pt x="747" y="1037"/>
                </a:lnTo>
                <a:lnTo>
                  <a:pt x="747" y="1037"/>
                </a:lnTo>
                <a:lnTo>
                  <a:pt x="747" y="1039"/>
                </a:lnTo>
                <a:lnTo>
                  <a:pt x="747" y="1039"/>
                </a:lnTo>
                <a:lnTo>
                  <a:pt x="746" y="1041"/>
                </a:lnTo>
                <a:lnTo>
                  <a:pt x="746" y="1043"/>
                </a:lnTo>
                <a:lnTo>
                  <a:pt x="746" y="1043"/>
                </a:lnTo>
                <a:lnTo>
                  <a:pt x="744" y="1044"/>
                </a:lnTo>
                <a:lnTo>
                  <a:pt x="744" y="1046"/>
                </a:lnTo>
                <a:lnTo>
                  <a:pt x="744" y="1046"/>
                </a:lnTo>
                <a:lnTo>
                  <a:pt x="744" y="1048"/>
                </a:lnTo>
                <a:lnTo>
                  <a:pt x="744" y="1048"/>
                </a:lnTo>
                <a:lnTo>
                  <a:pt x="743" y="1048"/>
                </a:lnTo>
                <a:lnTo>
                  <a:pt x="743" y="1051"/>
                </a:lnTo>
                <a:lnTo>
                  <a:pt x="744" y="1051"/>
                </a:lnTo>
                <a:lnTo>
                  <a:pt x="744" y="1051"/>
                </a:lnTo>
                <a:lnTo>
                  <a:pt x="743" y="1052"/>
                </a:lnTo>
                <a:lnTo>
                  <a:pt x="743" y="1054"/>
                </a:lnTo>
                <a:lnTo>
                  <a:pt x="742" y="1054"/>
                </a:lnTo>
                <a:lnTo>
                  <a:pt x="742" y="1055"/>
                </a:lnTo>
                <a:lnTo>
                  <a:pt x="742" y="1055"/>
                </a:lnTo>
                <a:lnTo>
                  <a:pt x="742" y="1056"/>
                </a:lnTo>
                <a:lnTo>
                  <a:pt x="742" y="1058"/>
                </a:lnTo>
                <a:lnTo>
                  <a:pt x="742" y="1059"/>
                </a:lnTo>
                <a:lnTo>
                  <a:pt x="742" y="1059"/>
                </a:lnTo>
                <a:lnTo>
                  <a:pt x="742" y="1062"/>
                </a:lnTo>
                <a:lnTo>
                  <a:pt x="742" y="1062"/>
                </a:lnTo>
                <a:lnTo>
                  <a:pt x="742" y="1062"/>
                </a:lnTo>
                <a:lnTo>
                  <a:pt x="740" y="1063"/>
                </a:lnTo>
                <a:lnTo>
                  <a:pt x="740" y="1065"/>
                </a:lnTo>
                <a:lnTo>
                  <a:pt x="739" y="1065"/>
                </a:lnTo>
                <a:lnTo>
                  <a:pt x="737" y="1065"/>
                </a:lnTo>
                <a:lnTo>
                  <a:pt x="737" y="1065"/>
                </a:lnTo>
                <a:lnTo>
                  <a:pt x="737" y="1065"/>
                </a:lnTo>
                <a:lnTo>
                  <a:pt x="737" y="1063"/>
                </a:lnTo>
                <a:lnTo>
                  <a:pt x="737" y="1062"/>
                </a:lnTo>
                <a:lnTo>
                  <a:pt x="736" y="1062"/>
                </a:lnTo>
                <a:lnTo>
                  <a:pt x="736" y="1062"/>
                </a:lnTo>
                <a:lnTo>
                  <a:pt x="735" y="1059"/>
                </a:lnTo>
                <a:lnTo>
                  <a:pt x="735" y="1059"/>
                </a:lnTo>
                <a:lnTo>
                  <a:pt x="733" y="1058"/>
                </a:lnTo>
                <a:lnTo>
                  <a:pt x="733" y="1059"/>
                </a:lnTo>
                <a:lnTo>
                  <a:pt x="731" y="1059"/>
                </a:lnTo>
                <a:lnTo>
                  <a:pt x="731" y="1059"/>
                </a:lnTo>
                <a:lnTo>
                  <a:pt x="729" y="1059"/>
                </a:lnTo>
                <a:lnTo>
                  <a:pt x="731" y="1059"/>
                </a:lnTo>
                <a:lnTo>
                  <a:pt x="729" y="1062"/>
                </a:lnTo>
                <a:lnTo>
                  <a:pt x="729" y="1062"/>
                </a:lnTo>
                <a:lnTo>
                  <a:pt x="729" y="1063"/>
                </a:lnTo>
                <a:lnTo>
                  <a:pt x="728" y="1066"/>
                </a:lnTo>
                <a:lnTo>
                  <a:pt x="726" y="1067"/>
                </a:lnTo>
                <a:lnTo>
                  <a:pt x="725" y="1067"/>
                </a:lnTo>
                <a:lnTo>
                  <a:pt x="725" y="1067"/>
                </a:lnTo>
                <a:lnTo>
                  <a:pt x="725" y="1069"/>
                </a:lnTo>
                <a:lnTo>
                  <a:pt x="724" y="1072"/>
                </a:lnTo>
                <a:lnTo>
                  <a:pt x="724" y="1073"/>
                </a:lnTo>
                <a:lnTo>
                  <a:pt x="725" y="1073"/>
                </a:lnTo>
                <a:lnTo>
                  <a:pt x="725" y="1076"/>
                </a:lnTo>
                <a:lnTo>
                  <a:pt x="725" y="1076"/>
                </a:lnTo>
                <a:lnTo>
                  <a:pt x="725" y="1077"/>
                </a:lnTo>
                <a:lnTo>
                  <a:pt x="722" y="1078"/>
                </a:lnTo>
                <a:lnTo>
                  <a:pt x="722" y="1078"/>
                </a:lnTo>
                <a:lnTo>
                  <a:pt x="720" y="1081"/>
                </a:lnTo>
                <a:lnTo>
                  <a:pt x="720" y="1081"/>
                </a:lnTo>
                <a:lnTo>
                  <a:pt x="717" y="1082"/>
                </a:lnTo>
                <a:lnTo>
                  <a:pt x="717" y="1084"/>
                </a:lnTo>
                <a:lnTo>
                  <a:pt x="717" y="1085"/>
                </a:lnTo>
                <a:lnTo>
                  <a:pt x="716" y="1087"/>
                </a:lnTo>
                <a:lnTo>
                  <a:pt x="714" y="1091"/>
                </a:lnTo>
                <a:lnTo>
                  <a:pt x="714" y="1093"/>
                </a:lnTo>
                <a:lnTo>
                  <a:pt x="711" y="1096"/>
                </a:lnTo>
                <a:lnTo>
                  <a:pt x="711" y="1099"/>
                </a:lnTo>
                <a:lnTo>
                  <a:pt x="711" y="1100"/>
                </a:lnTo>
                <a:lnTo>
                  <a:pt x="711" y="1100"/>
                </a:lnTo>
                <a:lnTo>
                  <a:pt x="711" y="1102"/>
                </a:lnTo>
                <a:lnTo>
                  <a:pt x="711" y="1103"/>
                </a:lnTo>
                <a:lnTo>
                  <a:pt x="710" y="1103"/>
                </a:lnTo>
                <a:lnTo>
                  <a:pt x="711" y="1103"/>
                </a:lnTo>
                <a:lnTo>
                  <a:pt x="711" y="1106"/>
                </a:lnTo>
                <a:lnTo>
                  <a:pt x="710" y="1106"/>
                </a:lnTo>
                <a:lnTo>
                  <a:pt x="710" y="1110"/>
                </a:lnTo>
                <a:lnTo>
                  <a:pt x="710" y="1110"/>
                </a:lnTo>
                <a:lnTo>
                  <a:pt x="709" y="1111"/>
                </a:lnTo>
                <a:lnTo>
                  <a:pt x="709" y="1111"/>
                </a:lnTo>
                <a:lnTo>
                  <a:pt x="709" y="1111"/>
                </a:lnTo>
                <a:lnTo>
                  <a:pt x="707" y="1111"/>
                </a:lnTo>
                <a:lnTo>
                  <a:pt x="707" y="1113"/>
                </a:lnTo>
                <a:lnTo>
                  <a:pt x="707" y="1113"/>
                </a:lnTo>
                <a:lnTo>
                  <a:pt x="707" y="1114"/>
                </a:lnTo>
                <a:lnTo>
                  <a:pt x="707" y="1115"/>
                </a:lnTo>
                <a:lnTo>
                  <a:pt x="709" y="1117"/>
                </a:lnTo>
                <a:lnTo>
                  <a:pt x="709" y="1118"/>
                </a:lnTo>
                <a:lnTo>
                  <a:pt x="707" y="1118"/>
                </a:lnTo>
                <a:lnTo>
                  <a:pt x="707" y="1119"/>
                </a:lnTo>
                <a:lnTo>
                  <a:pt x="706" y="1119"/>
                </a:lnTo>
                <a:lnTo>
                  <a:pt x="705" y="1119"/>
                </a:lnTo>
                <a:lnTo>
                  <a:pt x="705" y="1121"/>
                </a:lnTo>
                <a:lnTo>
                  <a:pt x="703" y="1122"/>
                </a:lnTo>
                <a:lnTo>
                  <a:pt x="703" y="1123"/>
                </a:lnTo>
                <a:lnTo>
                  <a:pt x="703" y="1123"/>
                </a:lnTo>
                <a:lnTo>
                  <a:pt x="702" y="1123"/>
                </a:lnTo>
                <a:lnTo>
                  <a:pt x="700" y="1123"/>
                </a:lnTo>
                <a:lnTo>
                  <a:pt x="700" y="1122"/>
                </a:lnTo>
                <a:lnTo>
                  <a:pt x="700" y="1121"/>
                </a:lnTo>
                <a:lnTo>
                  <a:pt x="700" y="1121"/>
                </a:lnTo>
                <a:lnTo>
                  <a:pt x="700" y="1119"/>
                </a:lnTo>
                <a:lnTo>
                  <a:pt x="700" y="1119"/>
                </a:lnTo>
                <a:lnTo>
                  <a:pt x="700" y="1118"/>
                </a:lnTo>
                <a:lnTo>
                  <a:pt x="698" y="1117"/>
                </a:lnTo>
                <a:lnTo>
                  <a:pt x="698" y="1117"/>
                </a:lnTo>
                <a:lnTo>
                  <a:pt x="698" y="1114"/>
                </a:lnTo>
                <a:lnTo>
                  <a:pt x="696" y="1114"/>
                </a:lnTo>
                <a:lnTo>
                  <a:pt x="698" y="1114"/>
                </a:lnTo>
                <a:lnTo>
                  <a:pt x="698" y="1114"/>
                </a:lnTo>
                <a:lnTo>
                  <a:pt x="698" y="1115"/>
                </a:lnTo>
                <a:lnTo>
                  <a:pt x="699" y="1115"/>
                </a:lnTo>
                <a:lnTo>
                  <a:pt x="699" y="1115"/>
                </a:lnTo>
                <a:lnTo>
                  <a:pt x="699" y="1114"/>
                </a:lnTo>
                <a:lnTo>
                  <a:pt x="699" y="1114"/>
                </a:lnTo>
                <a:lnTo>
                  <a:pt x="699" y="1114"/>
                </a:lnTo>
                <a:lnTo>
                  <a:pt x="698" y="1111"/>
                </a:lnTo>
                <a:lnTo>
                  <a:pt x="698" y="1111"/>
                </a:lnTo>
                <a:lnTo>
                  <a:pt x="698" y="1111"/>
                </a:lnTo>
                <a:lnTo>
                  <a:pt x="698" y="1110"/>
                </a:lnTo>
                <a:lnTo>
                  <a:pt x="698" y="1108"/>
                </a:lnTo>
                <a:lnTo>
                  <a:pt x="700" y="1107"/>
                </a:lnTo>
                <a:lnTo>
                  <a:pt x="700" y="1107"/>
                </a:lnTo>
                <a:lnTo>
                  <a:pt x="700" y="1107"/>
                </a:lnTo>
                <a:lnTo>
                  <a:pt x="702" y="1106"/>
                </a:lnTo>
                <a:lnTo>
                  <a:pt x="705" y="1102"/>
                </a:lnTo>
                <a:lnTo>
                  <a:pt x="703" y="1103"/>
                </a:lnTo>
                <a:lnTo>
                  <a:pt x="702" y="1103"/>
                </a:lnTo>
                <a:lnTo>
                  <a:pt x="702" y="1103"/>
                </a:lnTo>
                <a:lnTo>
                  <a:pt x="700" y="1106"/>
                </a:lnTo>
                <a:lnTo>
                  <a:pt x="699" y="1106"/>
                </a:lnTo>
                <a:lnTo>
                  <a:pt x="698" y="1107"/>
                </a:lnTo>
                <a:lnTo>
                  <a:pt x="698" y="1107"/>
                </a:lnTo>
                <a:lnTo>
                  <a:pt x="698" y="1108"/>
                </a:lnTo>
                <a:lnTo>
                  <a:pt x="695" y="1110"/>
                </a:lnTo>
                <a:lnTo>
                  <a:pt x="695" y="1110"/>
                </a:lnTo>
                <a:lnTo>
                  <a:pt x="695" y="1111"/>
                </a:lnTo>
                <a:lnTo>
                  <a:pt x="695" y="1111"/>
                </a:lnTo>
                <a:lnTo>
                  <a:pt x="695" y="1111"/>
                </a:lnTo>
                <a:lnTo>
                  <a:pt x="695" y="1110"/>
                </a:lnTo>
                <a:lnTo>
                  <a:pt x="694" y="1108"/>
                </a:lnTo>
                <a:lnTo>
                  <a:pt x="692" y="1108"/>
                </a:lnTo>
                <a:lnTo>
                  <a:pt x="692" y="1108"/>
                </a:lnTo>
                <a:lnTo>
                  <a:pt x="694" y="1111"/>
                </a:lnTo>
                <a:lnTo>
                  <a:pt x="695" y="1113"/>
                </a:lnTo>
                <a:lnTo>
                  <a:pt x="695" y="1114"/>
                </a:lnTo>
                <a:lnTo>
                  <a:pt x="696" y="1114"/>
                </a:lnTo>
                <a:lnTo>
                  <a:pt x="696" y="1115"/>
                </a:lnTo>
                <a:lnTo>
                  <a:pt x="695" y="1115"/>
                </a:lnTo>
                <a:lnTo>
                  <a:pt x="695" y="1115"/>
                </a:lnTo>
                <a:lnTo>
                  <a:pt x="695" y="1115"/>
                </a:lnTo>
                <a:lnTo>
                  <a:pt x="695" y="1117"/>
                </a:lnTo>
                <a:lnTo>
                  <a:pt x="695" y="1117"/>
                </a:lnTo>
                <a:lnTo>
                  <a:pt x="695" y="1118"/>
                </a:lnTo>
                <a:lnTo>
                  <a:pt x="694" y="1119"/>
                </a:lnTo>
                <a:lnTo>
                  <a:pt x="694" y="1119"/>
                </a:lnTo>
                <a:lnTo>
                  <a:pt x="692" y="1119"/>
                </a:lnTo>
                <a:lnTo>
                  <a:pt x="692" y="1119"/>
                </a:lnTo>
                <a:lnTo>
                  <a:pt x="691" y="1119"/>
                </a:lnTo>
                <a:lnTo>
                  <a:pt x="691" y="1119"/>
                </a:lnTo>
                <a:lnTo>
                  <a:pt x="688" y="1122"/>
                </a:lnTo>
                <a:lnTo>
                  <a:pt x="687" y="1122"/>
                </a:lnTo>
                <a:lnTo>
                  <a:pt x="685" y="1121"/>
                </a:lnTo>
                <a:lnTo>
                  <a:pt x="685" y="1119"/>
                </a:lnTo>
                <a:lnTo>
                  <a:pt x="684" y="1117"/>
                </a:lnTo>
                <a:lnTo>
                  <a:pt x="683" y="1117"/>
                </a:lnTo>
                <a:lnTo>
                  <a:pt x="683" y="1117"/>
                </a:lnTo>
                <a:lnTo>
                  <a:pt x="683" y="1118"/>
                </a:lnTo>
                <a:lnTo>
                  <a:pt x="684" y="1119"/>
                </a:lnTo>
                <a:lnTo>
                  <a:pt x="684" y="1119"/>
                </a:lnTo>
                <a:lnTo>
                  <a:pt x="685" y="1121"/>
                </a:lnTo>
                <a:lnTo>
                  <a:pt x="685" y="1122"/>
                </a:lnTo>
                <a:lnTo>
                  <a:pt x="685" y="1123"/>
                </a:lnTo>
                <a:lnTo>
                  <a:pt x="684" y="1125"/>
                </a:lnTo>
                <a:lnTo>
                  <a:pt x="684" y="1126"/>
                </a:lnTo>
                <a:lnTo>
                  <a:pt x="684" y="1126"/>
                </a:lnTo>
                <a:lnTo>
                  <a:pt x="685" y="1128"/>
                </a:lnTo>
                <a:lnTo>
                  <a:pt x="685" y="1129"/>
                </a:lnTo>
                <a:lnTo>
                  <a:pt x="685" y="1130"/>
                </a:lnTo>
                <a:lnTo>
                  <a:pt x="687" y="1130"/>
                </a:lnTo>
                <a:lnTo>
                  <a:pt x="687" y="1132"/>
                </a:lnTo>
                <a:lnTo>
                  <a:pt x="685" y="1133"/>
                </a:lnTo>
                <a:lnTo>
                  <a:pt x="685" y="1134"/>
                </a:lnTo>
                <a:lnTo>
                  <a:pt x="687" y="1134"/>
                </a:lnTo>
                <a:lnTo>
                  <a:pt x="688" y="1136"/>
                </a:lnTo>
                <a:lnTo>
                  <a:pt x="688" y="1136"/>
                </a:lnTo>
                <a:lnTo>
                  <a:pt x="690" y="1136"/>
                </a:lnTo>
                <a:lnTo>
                  <a:pt x="690" y="1136"/>
                </a:lnTo>
                <a:lnTo>
                  <a:pt x="692" y="1136"/>
                </a:lnTo>
                <a:lnTo>
                  <a:pt x="692" y="1136"/>
                </a:lnTo>
                <a:lnTo>
                  <a:pt x="691" y="1139"/>
                </a:lnTo>
                <a:lnTo>
                  <a:pt x="691" y="1140"/>
                </a:lnTo>
                <a:lnTo>
                  <a:pt x="690" y="1141"/>
                </a:lnTo>
                <a:lnTo>
                  <a:pt x="690" y="1143"/>
                </a:lnTo>
                <a:lnTo>
                  <a:pt x="690" y="1144"/>
                </a:lnTo>
                <a:lnTo>
                  <a:pt x="688" y="1145"/>
                </a:lnTo>
                <a:lnTo>
                  <a:pt x="687" y="1145"/>
                </a:lnTo>
                <a:lnTo>
                  <a:pt x="685" y="1145"/>
                </a:lnTo>
                <a:lnTo>
                  <a:pt x="685" y="1145"/>
                </a:lnTo>
                <a:lnTo>
                  <a:pt x="683" y="1145"/>
                </a:lnTo>
                <a:lnTo>
                  <a:pt x="681" y="1147"/>
                </a:lnTo>
                <a:lnTo>
                  <a:pt x="681" y="1147"/>
                </a:lnTo>
                <a:lnTo>
                  <a:pt x="680" y="1145"/>
                </a:lnTo>
                <a:lnTo>
                  <a:pt x="677" y="1145"/>
                </a:lnTo>
                <a:lnTo>
                  <a:pt x="674" y="1144"/>
                </a:lnTo>
                <a:lnTo>
                  <a:pt x="673" y="1144"/>
                </a:lnTo>
                <a:lnTo>
                  <a:pt x="672" y="1144"/>
                </a:lnTo>
                <a:lnTo>
                  <a:pt x="670" y="1143"/>
                </a:lnTo>
                <a:lnTo>
                  <a:pt x="669" y="1143"/>
                </a:lnTo>
                <a:lnTo>
                  <a:pt x="664" y="1143"/>
                </a:lnTo>
                <a:lnTo>
                  <a:pt x="659" y="1144"/>
                </a:lnTo>
                <a:lnTo>
                  <a:pt x="659" y="1144"/>
                </a:lnTo>
                <a:lnTo>
                  <a:pt x="658" y="1144"/>
                </a:lnTo>
                <a:lnTo>
                  <a:pt x="655" y="1143"/>
                </a:lnTo>
                <a:lnTo>
                  <a:pt x="654" y="1143"/>
                </a:lnTo>
                <a:lnTo>
                  <a:pt x="653" y="1143"/>
                </a:lnTo>
                <a:lnTo>
                  <a:pt x="653" y="1143"/>
                </a:lnTo>
                <a:lnTo>
                  <a:pt x="651" y="1141"/>
                </a:lnTo>
                <a:lnTo>
                  <a:pt x="651" y="1141"/>
                </a:lnTo>
                <a:lnTo>
                  <a:pt x="650" y="1141"/>
                </a:lnTo>
                <a:lnTo>
                  <a:pt x="650" y="1140"/>
                </a:lnTo>
                <a:lnTo>
                  <a:pt x="651" y="1139"/>
                </a:lnTo>
                <a:lnTo>
                  <a:pt x="651" y="1136"/>
                </a:lnTo>
                <a:lnTo>
                  <a:pt x="651" y="1136"/>
                </a:lnTo>
                <a:lnTo>
                  <a:pt x="651" y="1133"/>
                </a:lnTo>
                <a:lnTo>
                  <a:pt x="651" y="1133"/>
                </a:lnTo>
                <a:lnTo>
                  <a:pt x="653" y="1132"/>
                </a:lnTo>
                <a:lnTo>
                  <a:pt x="651" y="1132"/>
                </a:lnTo>
                <a:lnTo>
                  <a:pt x="651" y="1130"/>
                </a:lnTo>
                <a:lnTo>
                  <a:pt x="651" y="1129"/>
                </a:lnTo>
                <a:lnTo>
                  <a:pt x="651" y="1128"/>
                </a:lnTo>
                <a:lnTo>
                  <a:pt x="651" y="1128"/>
                </a:lnTo>
                <a:lnTo>
                  <a:pt x="651" y="1126"/>
                </a:lnTo>
                <a:lnTo>
                  <a:pt x="651" y="1126"/>
                </a:lnTo>
                <a:lnTo>
                  <a:pt x="651" y="1125"/>
                </a:lnTo>
                <a:lnTo>
                  <a:pt x="653" y="1122"/>
                </a:lnTo>
                <a:lnTo>
                  <a:pt x="651" y="1122"/>
                </a:lnTo>
                <a:lnTo>
                  <a:pt x="650" y="1125"/>
                </a:lnTo>
                <a:lnTo>
                  <a:pt x="648" y="1126"/>
                </a:lnTo>
                <a:lnTo>
                  <a:pt x="648" y="1126"/>
                </a:lnTo>
                <a:lnTo>
                  <a:pt x="648" y="1126"/>
                </a:lnTo>
                <a:lnTo>
                  <a:pt x="647" y="1128"/>
                </a:lnTo>
                <a:lnTo>
                  <a:pt x="647" y="1128"/>
                </a:lnTo>
                <a:lnTo>
                  <a:pt x="646" y="1129"/>
                </a:lnTo>
                <a:lnTo>
                  <a:pt x="646" y="1130"/>
                </a:lnTo>
                <a:lnTo>
                  <a:pt x="646" y="1130"/>
                </a:lnTo>
                <a:lnTo>
                  <a:pt x="646" y="1132"/>
                </a:lnTo>
                <a:lnTo>
                  <a:pt x="646" y="1133"/>
                </a:lnTo>
                <a:lnTo>
                  <a:pt x="644" y="1133"/>
                </a:lnTo>
                <a:lnTo>
                  <a:pt x="643" y="1133"/>
                </a:lnTo>
                <a:lnTo>
                  <a:pt x="642" y="1133"/>
                </a:lnTo>
                <a:lnTo>
                  <a:pt x="642" y="1133"/>
                </a:lnTo>
                <a:lnTo>
                  <a:pt x="642" y="1132"/>
                </a:lnTo>
                <a:lnTo>
                  <a:pt x="640" y="1132"/>
                </a:lnTo>
                <a:lnTo>
                  <a:pt x="640" y="1126"/>
                </a:lnTo>
                <a:lnTo>
                  <a:pt x="640" y="1126"/>
                </a:lnTo>
                <a:lnTo>
                  <a:pt x="640" y="1126"/>
                </a:lnTo>
                <a:lnTo>
                  <a:pt x="640" y="1128"/>
                </a:lnTo>
                <a:lnTo>
                  <a:pt x="640" y="1130"/>
                </a:lnTo>
                <a:lnTo>
                  <a:pt x="639" y="1130"/>
                </a:lnTo>
                <a:lnTo>
                  <a:pt x="640" y="1132"/>
                </a:lnTo>
                <a:lnTo>
                  <a:pt x="640" y="1136"/>
                </a:lnTo>
                <a:lnTo>
                  <a:pt x="639" y="1136"/>
                </a:lnTo>
                <a:lnTo>
                  <a:pt x="639" y="1136"/>
                </a:lnTo>
                <a:lnTo>
                  <a:pt x="639" y="1137"/>
                </a:lnTo>
                <a:lnTo>
                  <a:pt x="638" y="1136"/>
                </a:lnTo>
                <a:lnTo>
                  <a:pt x="636" y="1137"/>
                </a:lnTo>
                <a:lnTo>
                  <a:pt x="636" y="1137"/>
                </a:lnTo>
                <a:lnTo>
                  <a:pt x="635" y="1136"/>
                </a:lnTo>
                <a:lnTo>
                  <a:pt x="635" y="1136"/>
                </a:lnTo>
                <a:lnTo>
                  <a:pt x="636" y="1134"/>
                </a:lnTo>
                <a:lnTo>
                  <a:pt x="636" y="1133"/>
                </a:lnTo>
                <a:lnTo>
                  <a:pt x="636" y="1133"/>
                </a:lnTo>
                <a:lnTo>
                  <a:pt x="635" y="1134"/>
                </a:lnTo>
                <a:lnTo>
                  <a:pt x="635" y="1136"/>
                </a:lnTo>
                <a:lnTo>
                  <a:pt x="635" y="1136"/>
                </a:lnTo>
                <a:lnTo>
                  <a:pt x="633" y="1136"/>
                </a:lnTo>
                <a:lnTo>
                  <a:pt x="633" y="1134"/>
                </a:lnTo>
                <a:lnTo>
                  <a:pt x="632" y="1134"/>
                </a:lnTo>
                <a:lnTo>
                  <a:pt x="632" y="1136"/>
                </a:lnTo>
                <a:lnTo>
                  <a:pt x="632" y="1137"/>
                </a:lnTo>
                <a:lnTo>
                  <a:pt x="631" y="1137"/>
                </a:lnTo>
                <a:lnTo>
                  <a:pt x="631" y="1137"/>
                </a:lnTo>
                <a:lnTo>
                  <a:pt x="629" y="1137"/>
                </a:lnTo>
                <a:lnTo>
                  <a:pt x="629" y="1137"/>
                </a:lnTo>
                <a:lnTo>
                  <a:pt x="629" y="1139"/>
                </a:lnTo>
                <a:lnTo>
                  <a:pt x="629" y="1139"/>
                </a:lnTo>
                <a:lnTo>
                  <a:pt x="628" y="1139"/>
                </a:lnTo>
                <a:lnTo>
                  <a:pt x="628" y="1139"/>
                </a:lnTo>
                <a:lnTo>
                  <a:pt x="627" y="1139"/>
                </a:lnTo>
                <a:lnTo>
                  <a:pt x="627" y="1139"/>
                </a:lnTo>
                <a:lnTo>
                  <a:pt x="627" y="1139"/>
                </a:lnTo>
                <a:lnTo>
                  <a:pt x="627" y="1140"/>
                </a:lnTo>
                <a:lnTo>
                  <a:pt x="627" y="1140"/>
                </a:lnTo>
                <a:lnTo>
                  <a:pt x="627" y="1141"/>
                </a:lnTo>
                <a:lnTo>
                  <a:pt x="627" y="1141"/>
                </a:lnTo>
                <a:lnTo>
                  <a:pt x="625" y="1140"/>
                </a:lnTo>
                <a:lnTo>
                  <a:pt x="624" y="1140"/>
                </a:lnTo>
                <a:lnTo>
                  <a:pt x="624" y="1141"/>
                </a:lnTo>
                <a:lnTo>
                  <a:pt x="627" y="1141"/>
                </a:lnTo>
                <a:lnTo>
                  <a:pt x="627" y="1143"/>
                </a:lnTo>
                <a:lnTo>
                  <a:pt x="627" y="1144"/>
                </a:lnTo>
                <a:lnTo>
                  <a:pt x="625" y="1144"/>
                </a:lnTo>
                <a:lnTo>
                  <a:pt x="625" y="1145"/>
                </a:lnTo>
                <a:lnTo>
                  <a:pt x="625" y="1147"/>
                </a:lnTo>
                <a:lnTo>
                  <a:pt x="624" y="1148"/>
                </a:lnTo>
                <a:lnTo>
                  <a:pt x="624" y="1151"/>
                </a:lnTo>
                <a:lnTo>
                  <a:pt x="622" y="1151"/>
                </a:lnTo>
                <a:lnTo>
                  <a:pt x="622" y="1149"/>
                </a:lnTo>
                <a:lnTo>
                  <a:pt x="622" y="1149"/>
                </a:lnTo>
                <a:lnTo>
                  <a:pt x="620" y="1149"/>
                </a:lnTo>
                <a:lnTo>
                  <a:pt x="620" y="1149"/>
                </a:lnTo>
                <a:lnTo>
                  <a:pt x="620" y="1151"/>
                </a:lnTo>
                <a:lnTo>
                  <a:pt x="621" y="1151"/>
                </a:lnTo>
                <a:lnTo>
                  <a:pt x="621" y="1151"/>
                </a:lnTo>
                <a:lnTo>
                  <a:pt x="621" y="1152"/>
                </a:lnTo>
                <a:lnTo>
                  <a:pt x="621" y="1152"/>
                </a:lnTo>
                <a:lnTo>
                  <a:pt x="621" y="1155"/>
                </a:lnTo>
                <a:lnTo>
                  <a:pt x="618" y="1155"/>
                </a:lnTo>
                <a:lnTo>
                  <a:pt x="618" y="1156"/>
                </a:lnTo>
                <a:lnTo>
                  <a:pt x="612" y="1154"/>
                </a:lnTo>
                <a:lnTo>
                  <a:pt x="607" y="1149"/>
                </a:lnTo>
                <a:lnTo>
                  <a:pt x="602" y="1147"/>
                </a:lnTo>
                <a:lnTo>
                  <a:pt x="596" y="1143"/>
                </a:lnTo>
                <a:lnTo>
                  <a:pt x="591" y="1139"/>
                </a:lnTo>
                <a:lnTo>
                  <a:pt x="586" y="1134"/>
                </a:lnTo>
                <a:lnTo>
                  <a:pt x="580" y="1130"/>
                </a:lnTo>
                <a:lnTo>
                  <a:pt x="576" y="1128"/>
                </a:lnTo>
                <a:lnTo>
                  <a:pt x="575" y="1128"/>
                </a:lnTo>
                <a:lnTo>
                  <a:pt x="569" y="1123"/>
                </a:lnTo>
                <a:lnTo>
                  <a:pt x="565" y="1119"/>
                </a:lnTo>
                <a:lnTo>
                  <a:pt x="560" y="1115"/>
                </a:lnTo>
                <a:lnTo>
                  <a:pt x="554" y="1113"/>
                </a:lnTo>
                <a:lnTo>
                  <a:pt x="553" y="1111"/>
                </a:lnTo>
                <a:lnTo>
                  <a:pt x="549" y="1108"/>
                </a:lnTo>
                <a:lnTo>
                  <a:pt x="543" y="1104"/>
                </a:lnTo>
                <a:lnTo>
                  <a:pt x="539" y="1100"/>
                </a:lnTo>
                <a:lnTo>
                  <a:pt x="535" y="1097"/>
                </a:lnTo>
                <a:lnTo>
                  <a:pt x="534" y="1097"/>
                </a:lnTo>
                <a:lnTo>
                  <a:pt x="528" y="1093"/>
                </a:lnTo>
                <a:lnTo>
                  <a:pt x="523" y="1089"/>
                </a:lnTo>
                <a:lnTo>
                  <a:pt x="523" y="1089"/>
                </a:lnTo>
                <a:lnTo>
                  <a:pt x="517" y="1085"/>
                </a:lnTo>
                <a:lnTo>
                  <a:pt x="512" y="1081"/>
                </a:lnTo>
                <a:lnTo>
                  <a:pt x="506" y="1078"/>
                </a:lnTo>
                <a:lnTo>
                  <a:pt x="501" y="1074"/>
                </a:lnTo>
                <a:lnTo>
                  <a:pt x="497" y="1070"/>
                </a:lnTo>
                <a:lnTo>
                  <a:pt x="491" y="1067"/>
                </a:lnTo>
                <a:lnTo>
                  <a:pt x="486" y="1062"/>
                </a:lnTo>
                <a:lnTo>
                  <a:pt x="480" y="1059"/>
                </a:lnTo>
                <a:lnTo>
                  <a:pt x="475" y="1055"/>
                </a:lnTo>
                <a:lnTo>
                  <a:pt x="471" y="1051"/>
                </a:lnTo>
                <a:lnTo>
                  <a:pt x="465" y="1048"/>
                </a:lnTo>
                <a:lnTo>
                  <a:pt x="460" y="1044"/>
                </a:lnTo>
                <a:lnTo>
                  <a:pt x="456" y="1041"/>
                </a:lnTo>
                <a:lnTo>
                  <a:pt x="454" y="1040"/>
                </a:lnTo>
                <a:lnTo>
                  <a:pt x="449" y="1036"/>
                </a:lnTo>
                <a:lnTo>
                  <a:pt x="443" y="1033"/>
                </a:lnTo>
                <a:lnTo>
                  <a:pt x="438" y="1029"/>
                </a:lnTo>
                <a:lnTo>
                  <a:pt x="432" y="1025"/>
                </a:lnTo>
                <a:lnTo>
                  <a:pt x="428" y="1021"/>
                </a:lnTo>
                <a:lnTo>
                  <a:pt x="423" y="1017"/>
                </a:lnTo>
                <a:lnTo>
                  <a:pt x="417" y="1013"/>
                </a:lnTo>
                <a:lnTo>
                  <a:pt x="412" y="1010"/>
                </a:lnTo>
                <a:lnTo>
                  <a:pt x="406" y="1006"/>
                </a:lnTo>
                <a:lnTo>
                  <a:pt x="402" y="1002"/>
                </a:lnTo>
                <a:lnTo>
                  <a:pt x="397" y="999"/>
                </a:lnTo>
                <a:lnTo>
                  <a:pt x="391" y="995"/>
                </a:lnTo>
                <a:lnTo>
                  <a:pt x="386" y="991"/>
                </a:lnTo>
                <a:lnTo>
                  <a:pt x="380" y="987"/>
                </a:lnTo>
                <a:lnTo>
                  <a:pt x="375" y="984"/>
                </a:lnTo>
                <a:lnTo>
                  <a:pt x="369" y="980"/>
                </a:lnTo>
                <a:lnTo>
                  <a:pt x="364" y="976"/>
                </a:lnTo>
                <a:lnTo>
                  <a:pt x="360" y="972"/>
                </a:lnTo>
                <a:lnTo>
                  <a:pt x="354" y="969"/>
                </a:lnTo>
                <a:lnTo>
                  <a:pt x="349" y="965"/>
                </a:lnTo>
                <a:lnTo>
                  <a:pt x="343" y="961"/>
                </a:lnTo>
                <a:lnTo>
                  <a:pt x="338" y="957"/>
                </a:lnTo>
                <a:lnTo>
                  <a:pt x="334" y="954"/>
                </a:lnTo>
                <a:lnTo>
                  <a:pt x="328" y="950"/>
                </a:lnTo>
                <a:lnTo>
                  <a:pt x="323" y="946"/>
                </a:lnTo>
                <a:lnTo>
                  <a:pt x="317" y="942"/>
                </a:lnTo>
                <a:lnTo>
                  <a:pt x="312" y="939"/>
                </a:lnTo>
                <a:lnTo>
                  <a:pt x="306" y="935"/>
                </a:lnTo>
                <a:lnTo>
                  <a:pt x="301" y="931"/>
                </a:lnTo>
                <a:lnTo>
                  <a:pt x="295" y="927"/>
                </a:lnTo>
                <a:lnTo>
                  <a:pt x="291" y="922"/>
                </a:lnTo>
                <a:lnTo>
                  <a:pt x="286" y="920"/>
                </a:lnTo>
                <a:lnTo>
                  <a:pt x="280" y="916"/>
                </a:lnTo>
                <a:lnTo>
                  <a:pt x="275" y="911"/>
                </a:lnTo>
                <a:lnTo>
                  <a:pt x="269" y="909"/>
                </a:lnTo>
                <a:lnTo>
                  <a:pt x="264" y="903"/>
                </a:lnTo>
                <a:lnTo>
                  <a:pt x="260" y="901"/>
                </a:lnTo>
                <a:lnTo>
                  <a:pt x="256" y="898"/>
                </a:lnTo>
                <a:lnTo>
                  <a:pt x="254" y="896"/>
                </a:lnTo>
                <a:lnTo>
                  <a:pt x="249" y="892"/>
                </a:lnTo>
                <a:lnTo>
                  <a:pt x="243" y="890"/>
                </a:lnTo>
                <a:lnTo>
                  <a:pt x="238" y="885"/>
                </a:lnTo>
                <a:lnTo>
                  <a:pt x="232" y="881"/>
                </a:lnTo>
                <a:lnTo>
                  <a:pt x="227" y="877"/>
                </a:lnTo>
                <a:lnTo>
                  <a:pt x="222" y="875"/>
                </a:lnTo>
                <a:lnTo>
                  <a:pt x="217" y="870"/>
                </a:lnTo>
                <a:lnTo>
                  <a:pt x="212" y="866"/>
                </a:lnTo>
                <a:lnTo>
                  <a:pt x="206" y="862"/>
                </a:lnTo>
                <a:lnTo>
                  <a:pt x="201" y="859"/>
                </a:lnTo>
                <a:lnTo>
                  <a:pt x="196" y="855"/>
                </a:lnTo>
                <a:lnTo>
                  <a:pt x="190" y="851"/>
                </a:lnTo>
                <a:lnTo>
                  <a:pt x="186" y="847"/>
                </a:lnTo>
                <a:lnTo>
                  <a:pt x="180" y="843"/>
                </a:lnTo>
                <a:lnTo>
                  <a:pt x="175" y="840"/>
                </a:lnTo>
                <a:lnTo>
                  <a:pt x="170" y="836"/>
                </a:lnTo>
                <a:lnTo>
                  <a:pt x="164" y="832"/>
                </a:lnTo>
                <a:lnTo>
                  <a:pt x="159" y="829"/>
                </a:lnTo>
                <a:lnTo>
                  <a:pt x="153" y="824"/>
                </a:lnTo>
                <a:lnTo>
                  <a:pt x="152" y="824"/>
                </a:lnTo>
                <a:lnTo>
                  <a:pt x="148" y="821"/>
                </a:lnTo>
                <a:lnTo>
                  <a:pt x="144" y="817"/>
                </a:lnTo>
                <a:lnTo>
                  <a:pt x="138" y="813"/>
                </a:lnTo>
                <a:lnTo>
                  <a:pt x="133" y="810"/>
                </a:lnTo>
                <a:lnTo>
                  <a:pt x="127" y="806"/>
                </a:lnTo>
                <a:lnTo>
                  <a:pt x="122" y="802"/>
                </a:lnTo>
                <a:lnTo>
                  <a:pt x="116" y="798"/>
                </a:lnTo>
                <a:lnTo>
                  <a:pt x="112" y="794"/>
                </a:lnTo>
                <a:lnTo>
                  <a:pt x="107" y="791"/>
                </a:lnTo>
                <a:lnTo>
                  <a:pt x="101" y="787"/>
                </a:lnTo>
                <a:lnTo>
                  <a:pt x="97" y="784"/>
                </a:lnTo>
                <a:lnTo>
                  <a:pt x="96" y="783"/>
                </a:lnTo>
                <a:lnTo>
                  <a:pt x="90" y="780"/>
                </a:lnTo>
                <a:lnTo>
                  <a:pt x="85" y="776"/>
                </a:lnTo>
                <a:lnTo>
                  <a:pt x="79" y="772"/>
                </a:lnTo>
                <a:lnTo>
                  <a:pt x="74" y="768"/>
                </a:lnTo>
                <a:lnTo>
                  <a:pt x="70" y="765"/>
                </a:lnTo>
                <a:lnTo>
                  <a:pt x="70" y="764"/>
                </a:lnTo>
                <a:lnTo>
                  <a:pt x="68" y="764"/>
                </a:lnTo>
                <a:lnTo>
                  <a:pt x="68" y="761"/>
                </a:lnTo>
                <a:lnTo>
                  <a:pt x="68" y="760"/>
                </a:lnTo>
                <a:lnTo>
                  <a:pt x="67" y="758"/>
                </a:lnTo>
                <a:lnTo>
                  <a:pt x="66" y="756"/>
                </a:lnTo>
                <a:lnTo>
                  <a:pt x="66" y="754"/>
                </a:lnTo>
                <a:lnTo>
                  <a:pt x="64" y="753"/>
                </a:lnTo>
                <a:lnTo>
                  <a:pt x="63" y="751"/>
                </a:lnTo>
                <a:lnTo>
                  <a:pt x="61" y="750"/>
                </a:lnTo>
                <a:lnTo>
                  <a:pt x="61" y="747"/>
                </a:lnTo>
                <a:lnTo>
                  <a:pt x="61" y="746"/>
                </a:lnTo>
                <a:lnTo>
                  <a:pt x="60" y="743"/>
                </a:lnTo>
                <a:lnTo>
                  <a:pt x="60" y="742"/>
                </a:lnTo>
                <a:lnTo>
                  <a:pt x="60" y="739"/>
                </a:lnTo>
                <a:lnTo>
                  <a:pt x="59" y="736"/>
                </a:lnTo>
                <a:lnTo>
                  <a:pt x="59" y="735"/>
                </a:lnTo>
                <a:lnTo>
                  <a:pt x="57" y="734"/>
                </a:lnTo>
                <a:lnTo>
                  <a:pt x="57" y="731"/>
                </a:lnTo>
                <a:lnTo>
                  <a:pt x="57" y="728"/>
                </a:lnTo>
                <a:lnTo>
                  <a:pt x="57" y="725"/>
                </a:lnTo>
                <a:lnTo>
                  <a:pt x="56" y="724"/>
                </a:lnTo>
                <a:lnTo>
                  <a:pt x="55" y="723"/>
                </a:lnTo>
                <a:lnTo>
                  <a:pt x="55" y="720"/>
                </a:lnTo>
                <a:lnTo>
                  <a:pt x="53" y="719"/>
                </a:lnTo>
                <a:lnTo>
                  <a:pt x="52" y="717"/>
                </a:lnTo>
                <a:lnTo>
                  <a:pt x="50" y="717"/>
                </a:lnTo>
                <a:lnTo>
                  <a:pt x="48" y="716"/>
                </a:lnTo>
                <a:lnTo>
                  <a:pt x="46" y="716"/>
                </a:lnTo>
                <a:lnTo>
                  <a:pt x="44" y="716"/>
                </a:lnTo>
                <a:lnTo>
                  <a:pt x="41" y="716"/>
                </a:lnTo>
                <a:lnTo>
                  <a:pt x="38" y="716"/>
                </a:lnTo>
                <a:lnTo>
                  <a:pt x="37" y="714"/>
                </a:lnTo>
                <a:lnTo>
                  <a:pt x="35" y="714"/>
                </a:lnTo>
                <a:lnTo>
                  <a:pt x="34" y="713"/>
                </a:lnTo>
                <a:lnTo>
                  <a:pt x="33" y="712"/>
                </a:lnTo>
                <a:lnTo>
                  <a:pt x="31" y="710"/>
                </a:lnTo>
                <a:lnTo>
                  <a:pt x="30" y="709"/>
                </a:lnTo>
                <a:lnTo>
                  <a:pt x="29" y="708"/>
                </a:lnTo>
                <a:lnTo>
                  <a:pt x="26" y="708"/>
                </a:lnTo>
                <a:lnTo>
                  <a:pt x="24" y="708"/>
                </a:lnTo>
                <a:lnTo>
                  <a:pt x="22" y="709"/>
                </a:lnTo>
                <a:lnTo>
                  <a:pt x="20" y="710"/>
                </a:lnTo>
                <a:lnTo>
                  <a:pt x="19" y="710"/>
                </a:lnTo>
                <a:lnTo>
                  <a:pt x="16" y="712"/>
                </a:lnTo>
                <a:lnTo>
                  <a:pt x="14" y="712"/>
                </a:lnTo>
                <a:lnTo>
                  <a:pt x="11" y="712"/>
                </a:lnTo>
                <a:lnTo>
                  <a:pt x="9" y="712"/>
                </a:lnTo>
                <a:lnTo>
                  <a:pt x="8" y="710"/>
                </a:lnTo>
                <a:lnTo>
                  <a:pt x="5" y="709"/>
                </a:lnTo>
                <a:lnTo>
                  <a:pt x="5" y="709"/>
                </a:lnTo>
                <a:lnTo>
                  <a:pt x="4" y="706"/>
                </a:lnTo>
                <a:lnTo>
                  <a:pt x="4" y="706"/>
                </a:lnTo>
                <a:lnTo>
                  <a:pt x="4" y="704"/>
                </a:lnTo>
                <a:lnTo>
                  <a:pt x="4" y="701"/>
                </a:lnTo>
                <a:lnTo>
                  <a:pt x="5" y="699"/>
                </a:lnTo>
                <a:lnTo>
                  <a:pt x="5" y="698"/>
                </a:lnTo>
                <a:lnTo>
                  <a:pt x="8" y="697"/>
                </a:lnTo>
                <a:lnTo>
                  <a:pt x="8" y="695"/>
                </a:lnTo>
                <a:lnTo>
                  <a:pt x="9" y="694"/>
                </a:lnTo>
                <a:lnTo>
                  <a:pt x="11" y="693"/>
                </a:lnTo>
                <a:lnTo>
                  <a:pt x="11" y="690"/>
                </a:lnTo>
                <a:lnTo>
                  <a:pt x="9" y="688"/>
                </a:lnTo>
                <a:lnTo>
                  <a:pt x="8" y="688"/>
                </a:lnTo>
                <a:lnTo>
                  <a:pt x="5" y="690"/>
                </a:lnTo>
                <a:lnTo>
                  <a:pt x="3" y="688"/>
                </a:lnTo>
                <a:lnTo>
                  <a:pt x="1" y="688"/>
                </a:lnTo>
                <a:lnTo>
                  <a:pt x="0" y="687"/>
                </a:lnTo>
                <a:lnTo>
                  <a:pt x="0" y="686"/>
                </a:lnTo>
                <a:lnTo>
                  <a:pt x="0" y="683"/>
                </a:lnTo>
                <a:lnTo>
                  <a:pt x="0" y="680"/>
                </a:lnTo>
                <a:lnTo>
                  <a:pt x="0" y="679"/>
                </a:lnTo>
                <a:lnTo>
                  <a:pt x="0" y="678"/>
                </a:lnTo>
                <a:lnTo>
                  <a:pt x="0" y="676"/>
                </a:lnTo>
                <a:lnTo>
                  <a:pt x="0" y="673"/>
                </a:lnTo>
                <a:lnTo>
                  <a:pt x="1" y="672"/>
                </a:lnTo>
                <a:lnTo>
                  <a:pt x="3" y="671"/>
                </a:lnTo>
                <a:lnTo>
                  <a:pt x="3" y="669"/>
                </a:lnTo>
                <a:lnTo>
                  <a:pt x="4" y="668"/>
                </a:lnTo>
                <a:lnTo>
                  <a:pt x="5" y="667"/>
                </a:lnTo>
                <a:lnTo>
                  <a:pt x="7" y="665"/>
                </a:lnTo>
                <a:lnTo>
                  <a:pt x="8" y="664"/>
                </a:lnTo>
                <a:lnTo>
                  <a:pt x="9" y="662"/>
                </a:lnTo>
                <a:lnTo>
                  <a:pt x="11" y="661"/>
                </a:lnTo>
                <a:lnTo>
                  <a:pt x="12" y="660"/>
                </a:lnTo>
                <a:lnTo>
                  <a:pt x="14" y="660"/>
                </a:lnTo>
                <a:lnTo>
                  <a:pt x="16" y="658"/>
                </a:lnTo>
                <a:lnTo>
                  <a:pt x="18" y="657"/>
                </a:lnTo>
                <a:lnTo>
                  <a:pt x="19" y="657"/>
                </a:lnTo>
                <a:lnTo>
                  <a:pt x="20" y="656"/>
                </a:lnTo>
                <a:lnTo>
                  <a:pt x="22" y="656"/>
                </a:lnTo>
                <a:lnTo>
                  <a:pt x="22" y="654"/>
                </a:lnTo>
                <a:lnTo>
                  <a:pt x="23" y="653"/>
                </a:lnTo>
                <a:lnTo>
                  <a:pt x="24" y="652"/>
                </a:lnTo>
                <a:lnTo>
                  <a:pt x="26" y="650"/>
                </a:lnTo>
                <a:lnTo>
                  <a:pt x="27" y="650"/>
                </a:lnTo>
                <a:lnTo>
                  <a:pt x="30" y="649"/>
                </a:lnTo>
                <a:lnTo>
                  <a:pt x="33" y="650"/>
                </a:lnTo>
                <a:lnTo>
                  <a:pt x="34" y="652"/>
                </a:lnTo>
                <a:lnTo>
                  <a:pt x="34" y="646"/>
                </a:lnTo>
                <a:lnTo>
                  <a:pt x="34" y="642"/>
                </a:lnTo>
                <a:lnTo>
                  <a:pt x="34" y="638"/>
                </a:lnTo>
                <a:lnTo>
                  <a:pt x="34" y="637"/>
                </a:lnTo>
                <a:lnTo>
                  <a:pt x="45" y="635"/>
                </a:lnTo>
                <a:lnTo>
                  <a:pt x="45" y="634"/>
                </a:lnTo>
                <a:lnTo>
                  <a:pt x="44" y="631"/>
                </a:lnTo>
                <a:lnTo>
                  <a:pt x="44" y="628"/>
                </a:lnTo>
                <a:lnTo>
                  <a:pt x="44" y="623"/>
                </a:lnTo>
                <a:lnTo>
                  <a:pt x="42" y="619"/>
                </a:lnTo>
                <a:lnTo>
                  <a:pt x="41" y="613"/>
                </a:lnTo>
                <a:lnTo>
                  <a:pt x="41" y="608"/>
                </a:lnTo>
                <a:lnTo>
                  <a:pt x="40" y="602"/>
                </a:lnTo>
                <a:lnTo>
                  <a:pt x="38" y="597"/>
                </a:lnTo>
                <a:lnTo>
                  <a:pt x="38" y="593"/>
                </a:lnTo>
                <a:lnTo>
                  <a:pt x="37" y="587"/>
                </a:lnTo>
                <a:lnTo>
                  <a:pt x="37" y="585"/>
                </a:lnTo>
                <a:lnTo>
                  <a:pt x="41" y="585"/>
                </a:lnTo>
                <a:lnTo>
                  <a:pt x="45" y="585"/>
                </a:lnTo>
                <a:lnTo>
                  <a:pt x="48" y="583"/>
                </a:lnTo>
                <a:lnTo>
                  <a:pt x="49" y="583"/>
                </a:lnTo>
                <a:lnTo>
                  <a:pt x="50" y="583"/>
                </a:lnTo>
                <a:lnTo>
                  <a:pt x="52" y="583"/>
                </a:lnTo>
                <a:lnTo>
                  <a:pt x="55" y="583"/>
                </a:lnTo>
                <a:lnTo>
                  <a:pt x="59" y="583"/>
                </a:lnTo>
                <a:lnTo>
                  <a:pt x="64" y="583"/>
                </a:lnTo>
                <a:lnTo>
                  <a:pt x="66" y="583"/>
                </a:lnTo>
                <a:lnTo>
                  <a:pt x="66" y="583"/>
                </a:lnTo>
                <a:lnTo>
                  <a:pt x="67" y="583"/>
                </a:lnTo>
                <a:lnTo>
                  <a:pt x="68" y="582"/>
                </a:lnTo>
                <a:lnTo>
                  <a:pt x="68" y="582"/>
                </a:lnTo>
                <a:lnTo>
                  <a:pt x="72" y="582"/>
                </a:lnTo>
                <a:lnTo>
                  <a:pt x="74" y="583"/>
                </a:lnTo>
                <a:lnTo>
                  <a:pt x="74" y="583"/>
                </a:lnTo>
                <a:lnTo>
                  <a:pt x="74" y="583"/>
                </a:lnTo>
                <a:lnTo>
                  <a:pt x="75" y="583"/>
                </a:lnTo>
                <a:lnTo>
                  <a:pt x="75" y="582"/>
                </a:lnTo>
                <a:lnTo>
                  <a:pt x="75" y="582"/>
                </a:lnTo>
                <a:lnTo>
                  <a:pt x="75" y="582"/>
                </a:lnTo>
                <a:lnTo>
                  <a:pt x="76" y="580"/>
                </a:lnTo>
                <a:lnTo>
                  <a:pt x="76" y="582"/>
                </a:lnTo>
                <a:lnTo>
                  <a:pt x="76" y="582"/>
                </a:lnTo>
                <a:lnTo>
                  <a:pt x="76" y="580"/>
                </a:lnTo>
                <a:lnTo>
                  <a:pt x="76" y="580"/>
                </a:lnTo>
                <a:lnTo>
                  <a:pt x="76" y="580"/>
                </a:lnTo>
                <a:lnTo>
                  <a:pt x="76" y="582"/>
                </a:lnTo>
                <a:lnTo>
                  <a:pt x="76" y="580"/>
                </a:lnTo>
                <a:lnTo>
                  <a:pt x="78" y="580"/>
                </a:lnTo>
                <a:lnTo>
                  <a:pt x="78" y="580"/>
                </a:lnTo>
                <a:lnTo>
                  <a:pt x="78" y="580"/>
                </a:lnTo>
                <a:lnTo>
                  <a:pt x="79" y="580"/>
                </a:lnTo>
                <a:lnTo>
                  <a:pt x="79" y="580"/>
                </a:lnTo>
                <a:lnTo>
                  <a:pt x="79" y="580"/>
                </a:lnTo>
                <a:lnTo>
                  <a:pt x="81" y="580"/>
                </a:lnTo>
                <a:lnTo>
                  <a:pt x="82" y="582"/>
                </a:lnTo>
                <a:lnTo>
                  <a:pt x="82" y="582"/>
                </a:lnTo>
                <a:lnTo>
                  <a:pt x="82" y="582"/>
                </a:lnTo>
                <a:lnTo>
                  <a:pt x="82" y="583"/>
                </a:lnTo>
                <a:lnTo>
                  <a:pt x="83" y="583"/>
                </a:lnTo>
                <a:lnTo>
                  <a:pt x="83" y="583"/>
                </a:lnTo>
                <a:lnTo>
                  <a:pt x="83" y="583"/>
                </a:lnTo>
                <a:lnTo>
                  <a:pt x="85" y="583"/>
                </a:lnTo>
                <a:lnTo>
                  <a:pt x="85" y="583"/>
                </a:lnTo>
                <a:lnTo>
                  <a:pt x="85" y="583"/>
                </a:lnTo>
                <a:lnTo>
                  <a:pt x="85" y="583"/>
                </a:lnTo>
                <a:lnTo>
                  <a:pt x="85" y="585"/>
                </a:lnTo>
                <a:lnTo>
                  <a:pt x="86" y="585"/>
                </a:lnTo>
                <a:lnTo>
                  <a:pt x="86" y="585"/>
                </a:lnTo>
                <a:lnTo>
                  <a:pt x="86" y="585"/>
                </a:lnTo>
                <a:lnTo>
                  <a:pt x="87" y="586"/>
                </a:lnTo>
                <a:lnTo>
                  <a:pt x="87" y="586"/>
                </a:lnTo>
                <a:lnTo>
                  <a:pt x="87" y="586"/>
                </a:lnTo>
                <a:lnTo>
                  <a:pt x="87" y="587"/>
                </a:lnTo>
                <a:lnTo>
                  <a:pt x="87" y="587"/>
                </a:lnTo>
                <a:lnTo>
                  <a:pt x="87" y="587"/>
                </a:lnTo>
                <a:lnTo>
                  <a:pt x="89" y="587"/>
                </a:lnTo>
                <a:lnTo>
                  <a:pt x="89" y="589"/>
                </a:lnTo>
                <a:lnTo>
                  <a:pt x="89" y="589"/>
                </a:lnTo>
                <a:lnTo>
                  <a:pt x="90" y="589"/>
                </a:lnTo>
                <a:lnTo>
                  <a:pt x="90" y="589"/>
                </a:lnTo>
                <a:lnTo>
                  <a:pt x="90" y="589"/>
                </a:lnTo>
                <a:lnTo>
                  <a:pt x="92" y="589"/>
                </a:lnTo>
                <a:lnTo>
                  <a:pt x="92" y="587"/>
                </a:lnTo>
                <a:lnTo>
                  <a:pt x="92" y="587"/>
                </a:lnTo>
                <a:lnTo>
                  <a:pt x="93" y="587"/>
                </a:lnTo>
                <a:lnTo>
                  <a:pt x="93" y="587"/>
                </a:lnTo>
                <a:lnTo>
                  <a:pt x="93" y="587"/>
                </a:lnTo>
                <a:lnTo>
                  <a:pt x="93" y="587"/>
                </a:lnTo>
                <a:lnTo>
                  <a:pt x="94" y="587"/>
                </a:lnTo>
                <a:lnTo>
                  <a:pt x="94" y="587"/>
                </a:lnTo>
                <a:lnTo>
                  <a:pt x="94" y="586"/>
                </a:lnTo>
                <a:lnTo>
                  <a:pt x="96" y="586"/>
                </a:lnTo>
                <a:lnTo>
                  <a:pt x="94" y="586"/>
                </a:lnTo>
                <a:lnTo>
                  <a:pt x="94" y="586"/>
                </a:lnTo>
                <a:lnTo>
                  <a:pt x="96" y="586"/>
                </a:lnTo>
                <a:lnTo>
                  <a:pt x="96" y="586"/>
                </a:lnTo>
                <a:lnTo>
                  <a:pt x="96" y="586"/>
                </a:lnTo>
                <a:lnTo>
                  <a:pt x="96" y="586"/>
                </a:lnTo>
                <a:lnTo>
                  <a:pt x="97" y="586"/>
                </a:lnTo>
                <a:lnTo>
                  <a:pt x="97" y="585"/>
                </a:lnTo>
                <a:lnTo>
                  <a:pt x="96" y="585"/>
                </a:lnTo>
                <a:lnTo>
                  <a:pt x="96" y="585"/>
                </a:lnTo>
                <a:lnTo>
                  <a:pt x="96" y="583"/>
                </a:lnTo>
                <a:lnTo>
                  <a:pt x="96" y="583"/>
                </a:lnTo>
                <a:lnTo>
                  <a:pt x="96" y="583"/>
                </a:lnTo>
                <a:lnTo>
                  <a:pt x="96" y="582"/>
                </a:lnTo>
                <a:lnTo>
                  <a:pt x="97" y="582"/>
                </a:lnTo>
                <a:lnTo>
                  <a:pt x="97" y="580"/>
                </a:lnTo>
                <a:lnTo>
                  <a:pt x="97" y="580"/>
                </a:lnTo>
                <a:lnTo>
                  <a:pt x="97" y="579"/>
                </a:lnTo>
                <a:lnTo>
                  <a:pt x="97" y="575"/>
                </a:lnTo>
                <a:lnTo>
                  <a:pt x="97" y="575"/>
                </a:lnTo>
                <a:lnTo>
                  <a:pt x="97" y="572"/>
                </a:lnTo>
                <a:lnTo>
                  <a:pt x="97" y="571"/>
                </a:lnTo>
                <a:lnTo>
                  <a:pt x="97" y="548"/>
                </a:lnTo>
                <a:lnTo>
                  <a:pt x="97" y="548"/>
                </a:lnTo>
                <a:lnTo>
                  <a:pt x="97" y="548"/>
                </a:lnTo>
                <a:lnTo>
                  <a:pt x="97" y="548"/>
                </a:lnTo>
                <a:lnTo>
                  <a:pt x="98" y="548"/>
                </a:lnTo>
                <a:lnTo>
                  <a:pt x="98" y="546"/>
                </a:lnTo>
                <a:lnTo>
                  <a:pt x="98" y="546"/>
                </a:lnTo>
                <a:lnTo>
                  <a:pt x="98" y="548"/>
                </a:lnTo>
                <a:lnTo>
                  <a:pt x="100" y="548"/>
                </a:lnTo>
                <a:lnTo>
                  <a:pt x="100" y="548"/>
                </a:lnTo>
                <a:lnTo>
                  <a:pt x="101" y="548"/>
                </a:lnTo>
                <a:lnTo>
                  <a:pt x="101" y="548"/>
                </a:lnTo>
                <a:lnTo>
                  <a:pt x="101" y="548"/>
                </a:lnTo>
                <a:lnTo>
                  <a:pt x="102" y="546"/>
                </a:lnTo>
                <a:lnTo>
                  <a:pt x="102" y="546"/>
                </a:lnTo>
                <a:lnTo>
                  <a:pt x="104" y="546"/>
                </a:lnTo>
                <a:lnTo>
                  <a:pt x="105" y="531"/>
                </a:lnTo>
                <a:lnTo>
                  <a:pt x="107" y="517"/>
                </a:lnTo>
                <a:lnTo>
                  <a:pt x="107" y="515"/>
                </a:lnTo>
                <a:lnTo>
                  <a:pt x="108" y="509"/>
                </a:lnTo>
                <a:lnTo>
                  <a:pt x="108" y="507"/>
                </a:lnTo>
                <a:lnTo>
                  <a:pt x="108" y="504"/>
                </a:lnTo>
                <a:lnTo>
                  <a:pt x="109" y="501"/>
                </a:lnTo>
                <a:lnTo>
                  <a:pt x="111" y="490"/>
                </a:lnTo>
                <a:lnTo>
                  <a:pt x="111" y="489"/>
                </a:lnTo>
                <a:lnTo>
                  <a:pt x="112" y="476"/>
                </a:lnTo>
                <a:lnTo>
                  <a:pt x="112" y="472"/>
                </a:lnTo>
                <a:lnTo>
                  <a:pt x="112" y="472"/>
                </a:lnTo>
                <a:lnTo>
                  <a:pt x="119" y="468"/>
                </a:lnTo>
                <a:lnTo>
                  <a:pt x="122" y="466"/>
                </a:lnTo>
                <a:lnTo>
                  <a:pt x="122" y="463"/>
                </a:lnTo>
                <a:lnTo>
                  <a:pt x="123" y="461"/>
                </a:lnTo>
                <a:lnTo>
                  <a:pt x="123" y="453"/>
                </a:lnTo>
                <a:lnTo>
                  <a:pt x="126" y="446"/>
                </a:lnTo>
                <a:lnTo>
                  <a:pt x="128" y="433"/>
                </a:lnTo>
                <a:lnTo>
                  <a:pt x="128" y="430"/>
                </a:lnTo>
                <a:lnTo>
                  <a:pt x="134" y="431"/>
                </a:lnTo>
                <a:lnTo>
                  <a:pt x="142" y="435"/>
                </a:lnTo>
                <a:lnTo>
                  <a:pt x="145" y="434"/>
                </a:lnTo>
                <a:lnTo>
                  <a:pt x="152" y="430"/>
                </a:lnTo>
                <a:lnTo>
                  <a:pt x="163" y="424"/>
                </a:lnTo>
                <a:lnTo>
                  <a:pt x="165" y="423"/>
                </a:lnTo>
                <a:lnTo>
                  <a:pt x="165" y="423"/>
                </a:lnTo>
                <a:lnTo>
                  <a:pt x="167" y="422"/>
                </a:lnTo>
                <a:lnTo>
                  <a:pt x="168" y="422"/>
                </a:lnTo>
                <a:lnTo>
                  <a:pt x="170" y="422"/>
                </a:lnTo>
                <a:lnTo>
                  <a:pt x="170" y="420"/>
                </a:lnTo>
                <a:lnTo>
                  <a:pt x="170" y="420"/>
                </a:lnTo>
                <a:lnTo>
                  <a:pt x="171" y="420"/>
                </a:lnTo>
                <a:lnTo>
                  <a:pt x="171" y="420"/>
                </a:lnTo>
                <a:lnTo>
                  <a:pt x="172" y="419"/>
                </a:lnTo>
                <a:lnTo>
                  <a:pt x="172" y="419"/>
                </a:lnTo>
                <a:lnTo>
                  <a:pt x="172" y="419"/>
                </a:lnTo>
                <a:lnTo>
                  <a:pt x="172" y="419"/>
                </a:lnTo>
                <a:lnTo>
                  <a:pt x="174" y="419"/>
                </a:lnTo>
                <a:lnTo>
                  <a:pt x="174" y="419"/>
                </a:lnTo>
                <a:lnTo>
                  <a:pt x="174" y="419"/>
                </a:lnTo>
                <a:lnTo>
                  <a:pt x="175" y="419"/>
                </a:lnTo>
                <a:lnTo>
                  <a:pt x="175" y="418"/>
                </a:lnTo>
                <a:lnTo>
                  <a:pt x="175" y="418"/>
                </a:lnTo>
                <a:lnTo>
                  <a:pt x="176" y="418"/>
                </a:lnTo>
                <a:lnTo>
                  <a:pt x="176" y="418"/>
                </a:lnTo>
                <a:lnTo>
                  <a:pt x="178" y="416"/>
                </a:lnTo>
                <a:lnTo>
                  <a:pt x="178" y="416"/>
                </a:lnTo>
                <a:lnTo>
                  <a:pt x="178" y="416"/>
                </a:lnTo>
                <a:lnTo>
                  <a:pt x="179" y="416"/>
                </a:lnTo>
                <a:lnTo>
                  <a:pt x="179" y="416"/>
                </a:lnTo>
                <a:lnTo>
                  <a:pt x="179" y="416"/>
                </a:lnTo>
                <a:lnTo>
                  <a:pt x="180" y="416"/>
                </a:lnTo>
                <a:lnTo>
                  <a:pt x="180" y="415"/>
                </a:lnTo>
                <a:lnTo>
                  <a:pt x="180" y="415"/>
                </a:lnTo>
                <a:lnTo>
                  <a:pt x="180" y="415"/>
                </a:lnTo>
                <a:lnTo>
                  <a:pt x="182" y="415"/>
                </a:lnTo>
                <a:lnTo>
                  <a:pt x="182" y="415"/>
                </a:lnTo>
                <a:lnTo>
                  <a:pt x="183" y="414"/>
                </a:lnTo>
                <a:lnTo>
                  <a:pt x="183" y="414"/>
                </a:lnTo>
                <a:lnTo>
                  <a:pt x="183" y="414"/>
                </a:lnTo>
                <a:lnTo>
                  <a:pt x="185" y="414"/>
                </a:lnTo>
                <a:lnTo>
                  <a:pt x="186" y="412"/>
                </a:lnTo>
                <a:lnTo>
                  <a:pt x="186" y="412"/>
                </a:lnTo>
                <a:lnTo>
                  <a:pt x="186" y="412"/>
                </a:lnTo>
                <a:lnTo>
                  <a:pt x="187" y="412"/>
                </a:lnTo>
                <a:lnTo>
                  <a:pt x="187" y="411"/>
                </a:lnTo>
                <a:lnTo>
                  <a:pt x="189" y="411"/>
                </a:lnTo>
                <a:lnTo>
                  <a:pt x="190" y="411"/>
                </a:lnTo>
                <a:lnTo>
                  <a:pt x="190" y="409"/>
                </a:lnTo>
                <a:lnTo>
                  <a:pt x="191" y="409"/>
                </a:lnTo>
                <a:lnTo>
                  <a:pt x="191" y="409"/>
                </a:lnTo>
                <a:lnTo>
                  <a:pt x="191" y="409"/>
                </a:lnTo>
                <a:lnTo>
                  <a:pt x="191" y="408"/>
                </a:lnTo>
                <a:lnTo>
                  <a:pt x="193" y="408"/>
                </a:lnTo>
                <a:lnTo>
                  <a:pt x="193" y="408"/>
                </a:lnTo>
                <a:lnTo>
                  <a:pt x="194" y="408"/>
                </a:lnTo>
                <a:lnTo>
                  <a:pt x="194" y="408"/>
                </a:lnTo>
                <a:lnTo>
                  <a:pt x="194" y="408"/>
                </a:lnTo>
                <a:lnTo>
                  <a:pt x="196" y="408"/>
                </a:lnTo>
                <a:lnTo>
                  <a:pt x="196" y="407"/>
                </a:lnTo>
                <a:lnTo>
                  <a:pt x="196" y="407"/>
                </a:lnTo>
                <a:lnTo>
                  <a:pt x="197" y="407"/>
                </a:lnTo>
                <a:lnTo>
                  <a:pt x="197" y="407"/>
                </a:lnTo>
                <a:lnTo>
                  <a:pt x="197" y="405"/>
                </a:lnTo>
                <a:lnTo>
                  <a:pt x="197" y="405"/>
                </a:lnTo>
                <a:lnTo>
                  <a:pt x="197" y="405"/>
                </a:lnTo>
                <a:lnTo>
                  <a:pt x="197" y="404"/>
                </a:lnTo>
                <a:lnTo>
                  <a:pt x="198" y="404"/>
                </a:lnTo>
                <a:lnTo>
                  <a:pt x="198" y="404"/>
                </a:lnTo>
                <a:lnTo>
                  <a:pt x="200" y="404"/>
                </a:lnTo>
                <a:lnTo>
                  <a:pt x="200" y="404"/>
                </a:lnTo>
                <a:lnTo>
                  <a:pt x="200" y="403"/>
                </a:lnTo>
                <a:lnTo>
                  <a:pt x="200" y="403"/>
                </a:lnTo>
                <a:lnTo>
                  <a:pt x="201" y="403"/>
                </a:lnTo>
                <a:lnTo>
                  <a:pt x="201" y="401"/>
                </a:lnTo>
                <a:lnTo>
                  <a:pt x="202" y="401"/>
                </a:lnTo>
                <a:lnTo>
                  <a:pt x="202" y="401"/>
                </a:lnTo>
                <a:lnTo>
                  <a:pt x="202" y="401"/>
                </a:lnTo>
                <a:lnTo>
                  <a:pt x="204" y="401"/>
                </a:lnTo>
                <a:lnTo>
                  <a:pt x="204" y="401"/>
                </a:lnTo>
                <a:lnTo>
                  <a:pt x="204" y="401"/>
                </a:lnTo>
                <a:lnTo>
                  <a:pt x="205" y="401"/>
                </a:lnTo>
                <a:lnTo>
                  <a:pt x="205" y="401"/>
                </a:lnTo>
                <a:lnTo>
                  <a:pt x="205" y="401"/>
                </a:lnTo>
                <a:lnTo>
                  <a:pt x="205" y="401"/>
                </a:lnTo>
                <a:lnTo>
                  <a:pt x="206" y="401"/>
                </a:lnTo>
                <a:lnTo>
                  <a:pt x="206" y="401"/>
                </a:lnTo>
                <a:lnTo>
                  <a:pt x="206" y="401"/>
                </a:lnTo>
                <a:lnTo>
                  <a:pt x="208" y="401"/>
                </a:lnTo>
                <a:lnTo>
                  <a:pt x="208" y="401"/>
                </a:lnTo>
                <a:lnTo>
                  <a:pt x="208" y="401"/>
                </a:lnTo>
                <a:lnTo>
                  <a:pt x="209" y="401"/>
                </a:lnTo>
                <a:lnTo>
                  <a:pt x="209" y="401"/>
                </a:lnTo>
                <a:lnTo>
                  <a:pt x="211" y="401"/>
                </a:lnTo>
                <a:lnTo>
                  <a:pt x="211" y="401"/>
                </a:lnTo>
                <a:lnTo>
                  <a:pt x="211" y="401"/>
                </a:lnTo>
                <a:lnTo>
                  <a:pt x="211" y="401"/>
                </a:lnTo>
                <a:lnTo>
                  <a:pt x="211" y="400"/>
                </a:lnTo>
                <a:lnTo>
                  <a:pt x="212" y="400"/>
                </a:lnTo>
                <a:lnTo>
                  <a:pt x="212" y="400"/>
                </a:lnTo>
                <a:lnTo>
                  <a:pt x="212" y="400"/>
                </a:lnTo>
                <a:lnTo>
                  <a:pt x="213" y="400"/>
                </a:lnTo>
                <a:lnTo>
                  <a:pt x="213" y="400"/>
                </a:lnTo>
                <a:lnTo>
                  <a:pt x="213" y="398"/>
                </a:lnTo>
                <a:lnTo>
                  <a:pt x="213" y="398"/>
                </a:lnTo>
                <a:lnTo>
                  <a:pt x="213" y="397"/>
                </a:lnTo>
                <a:lnTo>
                  <a:pt x="213" y="397"/>
                </a:lnTo>
                <a:lnTo>
                  <a:pt x="213" y="397"/>
                </a:lnTo>
                <a:lnTo>
                  <a:pt x="213" y="397"/>
                </a:lnTo>
                <a:lnTo>
                  <a:pt x="213" y="396"/>
                </a:lnTo>
                <a:lnTo>
                  <a:pt x="213" y="396"/>
                </a:lnTo>
                <a:lnTo>
                  <a:pt x="213" y="394"/>
                </a:lnTo>
                <a:lnTo>
                  <a:pt x="213" y="394"/>
                </a:lnTo>
                <a:lnTo>
                  <a:pt x="215" y="394"/>
                </a:lnTo>
                <a:lnTo>
                  <a:pt x="215" y="394"/>
                </a:lnTo>
                <a:lnTo>
                  <a:pt x="215" y="394"/>
                </a:lnTo>
                <a:lnTo>
                  <a:pt x="215" y="396"/>
                </a:lnTo>
                <a:lnTo>
                  <a:pt x="215" y="397"/>
                </a:lnTo>
                <a:lnTo>
                  <a:pt x="215" y="398"/>
                </a:lnTo>
                <a:lnTo>
                  <a:pt x="215" y="398"/>
                </a:lnTo>
                <a:lnTo>
                  <a:pt x="216" y="400"/>
                </a:lnTo>
                <a:lnTo>
                  <a:pt x="216" y="400"/>
                </a:lnTo>
                <a:lnTo>
                  <a:pt x="216" y="400"/>
                </a:lnTo>
                <a:lnTo>
                  <a:pt x="217" y="400"/>
                </a:lnTo>
                <a:lnTo>
                  <a:pt x="219" y="401"/>
                </a:lnTo>
                <a:lnTo>
                  <a:pt x="220" y="403"/>
                </a:lnTo>
                <a:lnTo>
                  <a:pt x="222" y="403"/>
                </a:lnTo>
                <a:lnTo>
                  <a:pt x="222" y="403"/>
                </a:lnTo>
                <a:lnTo>
                  <a:pt x="223" y="403"/>
                </a:lnTo>
                <a:lnTo>
                  <a:pt x="224" y="404"/>
                </a:lnTo>
                <a:lnTo>
                  <a:pt x="226" y="405"/>
                </a:lnTo>
                <a:lnTo>
                  <a:pt x="227" y="405"/>
                </a:lnTo>
                <a:lnTo>
                  <a:pt x="228" y="408"/>
                </a:lnTo>
                <a:lnTo>
                  <a:pt x="230" y="408"/>
                </a:lnTo>
                <a:lnTo>
                  <a:pt x="230" y="408"/>
                </a:lnTo>
                <a:lnTo>
                  <a:pt x="230" y="408"/>
                </a:lnTo>
                <a:lnTo>
                  <a:pt x="231" y="409"/>
                </a:lnTo>
                <a:lnTo>
                  <a:pt x="232" y="411"/>
                </a:lnTo>
                <a:lnTo>
                  <a:pt x="232" y="411"/>
                </a:lnTo>
                <a:lnTo>
                  <a:pt x="234" y="411"/>
                </a:lnTo>
                <a:lnTo>
                  <a:pt x="234" y="411"/>
                </a:lnTo>
                <a:lnTo>
                  <a:pt x="235" y="411"/>
                </a:lnTo>
                <a:lnTo>
                  <a:pt x="235" y="412"/>
                </a:lnTo>
                <a:lnTo>
                  <a:pt x="235" y="412"/>
                </a:lnTo>
                <a:lnTo>
                  <a:pt x="235" y="412"/>
                </a:lnTo>
                <a:lnTo>
                  <a:pt x="237" y="414"/>
                </a:lnTo>
                <a:lnTo>
                  <a:pt x="237" y="414"/>
                </a:lnTo>
                <a:lnTo>
                  <a:pt x="238" y="414"/>
                </a:lnTo>
                <a:lnTo>
                  <a:pt x="239" y="415"/>
                </a:lnTo>
                <a:lnTo>
                  <a:pt x="241" y="416"/>
                </a:lnTo>
                <a:lnTo>
                  <a:pt x="241" y="416"/>
                </a:lnTo>
                <a:lnTo>
                  <a:pt x="241" y="416"/>
                </a:lnTo>
                <a:lnTo>
                  <a:pt x="242" y="418"/>
                </a:lnTo>
                <a:lnTo>
                  <a:pt x="243" y="418"/>
                </a:lnTo>
                <a:lnTo>
                  <a:pt x="245" y="419"/>
                </a:lnTo>
                <a:lnTo>
                  <a:pt x="245" y="419"/>
                </a:lnTo>
                <a:lnTo>
                  <a:pt x="246" y="419"/>
                </a:lnTo>
                <a:lnTo>
                  <a:pt x="246" y="420"/>
                </a:lnTo>
                <a:lnTo>
                  <a:pt x="248" y="422"/>
                </a:lnTo>
                <a:lnTo>
                  <a:pt x="249" y="422"/>
                </a:lnTo>
                <a:lnTo>
                  <a:pt x="249" y="422"/>
                </a:lnTo>
                <a:lnTo>
                  <a:pt x="249" y="423"/>
                </a:lnTo>
                <a:lnTo>
                  <a:pt x="249" y="423"/>
                </a:lnTo>
                <a:lnTo>
                  <a:pt x="250" y="423"/>
                </a:lnTo>
                <a:lnTo>
                  <a:pt x="250" y="424"/>
                </a:lnTo>
                <a:lnTo>
                  <a:pt x="252" y="424"/>
                </a:lnTo>
                <a:lnTo>
                  <a:pt x="252" y="424"/>
                </a:lnTo>
                <a:lnTo>
                  <a:pt x="252" y="424"/>
                </a:lnTo>
                <a:lnTo>
                  <a:pt x="252" y="424"/>
                </a:lnTo>
                <a:lnTo>
                  <a:pt x="252" y="426"/>
                </a:lnTo>
                <a:lnTo>
                  <a:pt x="253" y="426"/>
                </a:lnTo>
                <a:lnTo>
                  <a:pt x="253" y="426"/>
                </a:lnTo>
                <a:lnTo>
                  <a:pt x="253" y="427"/>
                </a:lnTo>
                <a:lnTo>
                  <a:pt x="254" y="427"/>
                </a:lnTo>
                <a:lnTo>
                  <a:pt x="254" y="427"/>
                </a:lnTo>
                <a:lnTo>
                  <a:pt x="256" y="429"/>
                </a:lnTo>
                <a:lnTo>
                  <a:pt x="256" y="430"/>
                </a:lnTo>
                <a:lnTo>
                  <a:pt x="256" y="430"/>
                </a:lnTo>
                <a:lnTo>
                  <a:pt x="257" y="430"/>
                </a:lnTo>
                <a:lnTo>
                  <a:pt x="257" y="431"/>
                </a:lnTo>
                <a:lnTo>
                  <a:pt x="258" y="433"/>
                </a:lnTo>
                <a:lnTo>
                  <a:pt x="260" y="434"/>
                </a:lnTo>
                <a:lnTo>
                  <a:pt x="260" y="434"/>
                </a:lnTo>
                <a:lnTo>
                  <a:pt x="260" y="435"/>
                </a:lnTo>
                <a:lnTo>
                  <a:pt x="261" y="437"/>
                </a:lnTo>
                <a:lnTo>
                  <a:pt x="261" y="438"/>
                </a:lnTo>
                <a:lnTo>
                  <a:pt x="263" y="438"/>
                </a:lnTo>
                <a:lnTo>
                  <a:pt x="263" y="438"/>
                </a:lnTo>
                <a:lnTo>
                  <a:pt x="263" y="438"/>
                </a:lnTo>
                <a:lnTo>
                  <a:pt x="263" y="440"/>
                </a:lnTo>
                <a:lnTo>
                  <a:pt x="263" y="440"/>
                </a:lnTo>
                <a:lnTo>
                  <a:pt x="264" y="441"/>
                </a:lnTo>
                <a:lnTo>
                  <a:pt x="264" y="441"/>
                </a:lnTo>
                <a:lnTo>
                  <a:pt x="265" y="442"/>
                </a:lnTo>
                <a:lnTo>
                  <a:pt x="265" y="442"/>
                </a:lnTo>
                <a:lnTo>
                  <a:pt x="265" y="444"/>
                </a:lnTo>
                <a:lnTo>
                  <a:pt x="265" y="444"/>
                </a:lnTo>
                <a:lnTo>
                  <a:pt x="267" y="445"/>
                </a:lnTo>
                <a:lnTo>
                  <a:pt x="267" y="445"/>
                </a:lnTo>
                <a:lnTo>
                  <a:pt x="268" y="446"/>
                </a:lnTo>
                <a:lnTo>
                  <a:pt x="268" y="446"/>
                </a:lnTo>
                <a:lnTo>
                  <a:pt x="268" y="446"/>
                </a:lnTo>
                <a:lnTo>
                  <a:pt x="268" y="446"/>
                </a:lnTo>
                <a:lnTo>
                  <a:pt x="268" y="448"/>
                </a:lnTo>
                <a:lnTo>
                  <a:pt x="269" y="448"/>
                </a:lnTo>
                <a:lnTo>
                  <a:pt x="269" y="448"/>
                </a:lnTo>
                <a:lnTo>
                  <a:pt x="269" y="448"/>
                </a:lnTo>
                <a:lnTo>
                  <a:pt x="271" y="449"/>
                </a:lnTo>
                <a:lnTo>
                  <a:pt x="271" y="449"/>
                </a:lnTo>
                <a:lnTo>
                  <a:pt x="271" y="449"/>
                </a:lnTo>
                <a:lnTo>
                  <a:pt x="272" y="450"/>
                </a:lnTo>
                <a:lnTo>
                  <a:pt x="272" y="450"/>
                </a:lnTo>
                <a:lnTo>
                  <a:pt x="272" y="452"/>
                </a:lnTo>
                <a:lnTo>
                  <a:pt x="274" y="452"/>
                </a:lnTo>
                <a:lnTo>
                  <a:pt x="274" y="452"/>
                </a:lnTo>
                <a:lnTo>
                  <a:pt x="274" y="452"/>
                </a:lnTo>
                <a:lnTo>
                  <a:pt x="274" y="453"/>
                </a:lnTo>
                <a:lnTo>
                  <a:pt x="275" y="453"/>
                </a:lnTo>
                <a:lnTo>
                  <a:pt x="275" y="453"/>
                </a:lnTo>
                <a:lnTo>
                  <a:pt x="275" y="455"/>
                </a:lnTo>
                <a:lnTo>
                  <a:pt x="275" y="455"/>
                </a:lnTo>
                <a:lnTo>
                  <a:pt x="276" y="455"/>
                </a:lnTo>
                <a:lnTo>
                  <a:pt x="276" y="456"/>
                </a:lnTo>
                <a:lnTo>
                  <a:pt x="276" y="456"/>
                </a:lnTo>
                <a:lnTo>
                  <a:pt x="276" y="457"/>
                </a:lnTo>
                <a:lnTo>
                  <a:pt x="276" y="457"/>
                </a:lnTo>
                <a:lnTo>
                  <a:pt x="278" y="457"/>
                </a:lnTo>
                <a:lnTo>
                  <a:pt x="278" y="459"/>
                </a:lnTo>
                <a:lnTo>
                  <a:pt x="278" y="459"/>
                </a:lnTo>
                <a:lnTo>
                  <a:pt x="279" y="460"/>
                </a:lnTo>
                <a:lnTo>
                  <a:pt x="279" y="460"/>
                </a:lnTo>
                <a:lnTo>
                  <a:pt x="279" y="460"/>
                </a:lnTo>
                <a:lnTo>
                  <a:pt x="280" y="463"/>
                </a:lnTo>
                <a:lnTo>
                  <a:pt x="280" y="463"/>
                </a:lnTo>
                <a:lnTo>
                  <a:pt x="282" y="464"/>
                </a:lnTo>
                <a:lnTo>
                  <a:pt x="282" y="466"/>
                </a:lnTo>
                <a:lnTo>
                  <a:pt x="282" y="466"/>
                </a:lnTo>
                <a:lnTo>
                  <a:pt x="282" y="466"/>
                </a:lnTo>
                <a:lnTo>
                  <a:pt x="283" y="467"/>
                </a:lnTo>
                <a:lnTo>
                  <a:pt x="283" y="467"/>
                </a:lnTo>
                <a:lnTo>
                  <a:pt x="283" y="467"/>
                </a:lnTo>
                <a:lnTo>
                  <a:pt x="284" y="468"/>
                </a:lnTo>
                <a:lnTo>
                  <a:pt x="284" y="468"/>
                </a:lnTo>
                <a:lnTo>
                  <a:pt x="284" y="470"/>
                </a:lnTo>
                <a:lnTo>
                  <a:pt x="286" y="471"/>
                </a:lnTo>
                <a:lnTo>
                  <a:pt x="287" y="472"/>
                </a:lnTo>
                <a:lnTo>
                  <a:pt x="287" y="472"/>
                </a:lnTo>
                <a:lnTo>
                  <a:pt x="287" y="474"/>
                </a:lnTo>
                <a:lnTo>
                  <a:pt x="287" y="474"/>
                </a:lnTo>
                <a:lnTo>
                  <a:pt x="287" y="474"/>
                </a:lnTo>
                <a:lnTo>
                  <a:pt x="289" y="474"/>
                </a:lnTo>
                <a:lnTo>
                  <a:pt x="289" y="475"/>
                </a:lnTo>
                <a:lnTo>
                  <a:pt x="289" y="475"/>
                </a:lnTo>
                <a:lnTo>
                  <a:pt x="290" y="476"/>
                </a:lnTo>
                <a:lnTo>
                  <a:pt x="290" y="476"/>
                </a:lnTo>
                <a:lnTo>
                  <a:pt x="290" y="476"/>
                </a:lnTo>
                <a:lnTo>
                  <a:pt x="290" y="478"/>
                </a:lnTo>
                <a:lnTo>
                  <a:pt x="290" y="478"/>
                </a:lnTo>
                <a:lnTo>
                  <a:pt x="291" y="478"/>
                </a:lnTo>
                <a:lnTo>
                  <a:pt x="291" y="479"/>
                </a:lnTo>
                <a:lnTo>
                  <a:pt x="291" y="479"/>
                </a:lnTo>
                <a:lnTo>
                  <a:pt x="293" y="479"/>
                </a:lnTo>
                <a:lnTo>
                  <a:pt x="293" y="479"/>
                </a:lnTo>
                <a:lnTo>
                  <a:pt x="293" y="481"/>
                </a:lnTo>
                <a:lnTo>
                  <a:pt x="294" y="481"/>
                </a:lnTo>
                <a:lnTo>
                  <a:pt x="295" y="482"/>
                </a:lnTo>
                <a:lnTo>
                  <a:pt x="295" y="482"/>
                </a:lnTo>
                <a:lnTo>
                  <a:pt x="295" y="482"/>
                </a:lnTo>
                <a:lnTo>
                  <a:pt x="295" y="483"/>
                </a:lnTo>
                <a:lnTo>
                  <a:pt x="297" y="485"/>
                </a:lnTo>
                <a:lnTo>
                  <a:pt x="298" y="485"/>
                </a:lnTo>
                <a:lnTo>
                  <a:pt x="298" y="486"/>
                </a:lnTo>
                <a:lnTo>
                  <a:pt x="300" y="486"/>
                </a:lnTo>
                <a:lnTo>
                  <a:pt x="300" y="486"/>
                </a:lnTo>
                <a:lnTo>
                  <a:pt x="300" y="487"/>
                </a:lnTo>
                <a:lnTo>
                  <a:pt x="301" y="487"/>
                </a:lnTo>
                <a:lnTo>
                  <a:pt x="301" y="487"/>
                </a:lnTo>
                <a:lnTo>
                  <a:pt x="301" y="487"/>
                </a:lnTo>
                <a:lnTo>
                  <a:pt x="301" y="487"/>
                </a:lnTo>
                <a:lnTo>
                  <a:pt x="301" y="487"/>
                </a:lnTo>
                <a:lnTo>
                  <a:pt x="302" y="489"/>
                </a:lnTo>
                <a:lnTo>
                  <a:pt x="302" y="489"/>
                </a:lnTo>
                <a:lnTo>
                  <a:pt x="304" y="489"/>
                </a:lnTo>
                <a:lnTo>
                  <a:pt x="304" y="489"/>
                </a:lnTo>
                <a:lnTo>
                  <a:pt x="304" y="489"/>
                </a:lnTo>
                <a:lnTo>
                  <a:pt x="305" y="489"/>
                </a:lnTo>
                <a:lnTo>
                  <a:pt x="305" y="489"/>
                </a:lnTo>
                <a:lnTo>
                  <a:pt x="306" y="489"/>
                </a:lnTo>
                <a:lnTo>
                  <a:pt x="306" y="489"/>
                </a:lnTo>
                <a:lnTo>
                  <a:pt x="308" y="489"/>
                </a:lnTo>
                <a:lnTo>
                  <a:pt x="308" y="489"/>
                </a:lnTo>
                <a:lnTo>
                  <a:pt x="308" y="489"/>
                </a:lnTo>
                <a:lnTo>
                  <a:pt x="309" y="489"/>
                </a:lnTo>
                <a:lnTo>
                  <a:pt x="309" y="489"/>
                </a:lnTo>
                <a:lnTo>
                  <a:pt x="309" y="490"/>
                </a:lnTo>
                <a:lnTo>
                  <a:pt x="309" y="490"/>
                </a:lnTo>
                <a:lnTo>
                  <a:pt x="309" y="490"/>
                </a:lnTo>
                <a:lnTo>
                  <a:pt x="310" y="490"/>
                </a:lnTo>
                <a:lnTo>
                  <a:pt x="310" y="492"/>
                </a:lnTo>
                <a:lnTo>
                  <a:pt x="312" y="493"/>
                </a:lnTo>
                <a:lnTo>
                  <a:pt x="312" y="493"/>
                </a:lnTo>
                <a:lnTo>
                  <a:pt x="312" y="493"/>
                </a:lnTo>
                <a:lnTo>
                  <a:pt x="312" y="494"/>
                </a:lnTo>
                <a:lnTo>
                  <a:pt x="312" y="494"/>
                </a:lnTo>
                <a:lnTo>
                  <a:pt x="313" y="496"/>
                </a:lnTo>
                <a:lnTo>
                  <a:pt x="313" y="496"/>
                </a:lnTo>
                <a:lnTo>
                  <a:pt x="315" y="497"/>
                </a:lnTo>
                <a:lnTo>
                  <a:pt x="315" y="497"/>
                </a:lnTo>
                <a:lnTo>
                  <a:pt x="316" y="498"/>
                </a:lnTo>
                <a:lnTo>
                  <a:pt x="316" y="500"/>
                </a:lnTo>
                <a:lnTo>
                  <a:pt x="317" y="500"/>
                </a:lnTo>
                <a:lnTo>
                  <a:pt x="317" y="501"/>
                </a:lnTo>
                <a:lnTo>
                  <a:pt x="317" y="501"/>
                </a:lnTo>
                <a:lnTo>
                  <a:pt x="319" y="501"/>
                </a:lnTo>
                <a:lnTo>
                  <a:pt x="320" y="502"/>
                </a:lnTo>
                <a:lnTo>
                  <a:pt x="320" y="502"/>
                </a:lnTo>
                <a:lnTo>
                  <a:pt x="320" y="504"/>
                </a:lnTo>
                <a:lnTo>
                  <a:pt x="321" y="504"/>
                </a:lnTo>
                <a:lnTo>
                  <a:pt x="321" y="504"/>
                </a:lnTo>
                <a:lnTo>
                  <a:pt x="321" y="504"/>
                </a:lnTo>
                <a:lnTo>
                  <a:pt x="323" y="504"/>
                </a:lnTo>
                <a:lnTo>
                  <a:pt x="323" y="505"/>
                </a:lnTo>
                <a:lnTo>
                  <a:pt x="323" y="505"/>
                </a:lnTo>
                <a:lnTo>
                  <a:pt x="323" y="507"/>
                </a:lnTo>
                <a:lnTo>
                  <a:pt x="324" y="507"/>
                </a:lnTo>
                <a:lnTo>
                  <a:pt x="324" y="507"/>
                </a:lnTo>
                <a:lnTo>
                  <a:pt x="324" y="507"/>
                </a:lnTo>
                <a:lnTo>
                  <a:pt x="324" y="507"/>
                </a:lnTo>
                <a:lnTo>
                  <a:pt x="324" y="508"/>
                </a:lnTo>
                <a:lnTo>
                  <a:pt x="326" y="509"/>
                </a:lnTo>
                <a:lnTo>
                  <a:pt x="326" y="509"/>
                </a:lnTo>
                <a:lnTo>
                  <a:pt x="326" y="509"/>
                </a:lnTo>
                <a:lnTo>
                  <a:pt x="326" y="511"/>
                </a:lnTo>
                <a:lnTo>
                  <a:pt x="326" y="511"/>
                </a:lnTo>
                <a:lnTo>
                  <a:pt x="327" y="512"/>
                </a:lnTo>
                <a:lnTo>
                  <a:pt x="327" y="512"/>
                </a:lnTo>
                <a:lnTo>
                  <a:pt x="327" y="512"/>
                </a:lnTo>
                <a:lnTo>
                  <a:pt x="327" y="513"/>
                </a:lnTo>
                <a:lnTo>
                  <a:pt x="328" y="513"/>
                </a:lnTo>
                <a:lnTo>
                  <a:pt x="328" y="513"/>
                </a:lnTo>
                <a:lnTo>
                  <a:pt x="328" y="513"/>
                </a:lnTo>
                <a:lnTo>
                  <a:pt x="328" y="513"/>
                </a:lnTo>
                <a:lnTo>
                  <a:pt x="328" y="512"/>
                </a:lnTo>
                <a:lnTo>
                  <a:pt x="330" y="512"/>
                </a:lnTo>
                <a:lnTo>
                  <a:pt x="330" y="512"/>
                </a:lnTo>
                <a:lnTo>
                  <a:pt x="330" y="512"/>
                </a:lnTo>
                <a:lnTo>
                  <a:pt x="331" y="512"/>
                </a:lnTo>
                <a:lnTo>
                  <a:pt x="331" y="512"/>
                </a:lnTo>
                <a:lnTo>
                  <a:pt x="331" y="512"/>
                </a:lnTo>
                <a:lnTo>
                  <a:pt x="331" y="512"/>
                </a:lnTo>
                <a:lnTo>
                  <a:pt x="331" y="512"/>
                </a:lnTo>
                <a:lnTo>
                  <a:pt x="331" y="511"/>
                </a:lnTo>
                <a:lnTo>
                  <a:pt x="331" y="511"/>
                </a:lnTo>
                <a:lnTo>
                  <a:pt x="332" y="511"/>
                </a:lnTo>
                <a:lnTo>
                  <a:pt x="332" y="511"/>
                </a:lnTo>
                <a:lnTo>
                  <a:pt x="334" y="511"/>
                </a:lnTo>
                <a:lnTo>
                  <a:pt x="334" y="512"/>
                </a:lnTo>
                <a:lnTo>
                  <a:pt x="334" y="512"/>
                </a:lnTo>
                <a:lnTo>
                  <a:pt x="334" y="511"/>
                </a:lnTo>
                <a:lnTo>
                  <a:pt x="335" y="511"/>
                </a:lnTo>
                <a:lnTo>
                  <a:pt x="335" y="511"/>
                </a:lnTo>
                <a:lnTo>
                  <a:pt x="336" y="511"/>
                </a:lnTo>
                <a:lnTo>
                  <a:pt x="336" y="509"/>
                </a:lnTo>
                <a:lnTo>
                  <a:pt x="336" y="509"/>
                </a:lnTo>
                <a:lnTo>
                  <a:pt x="338" y="509"/>
                </a:lnTo>
                <a:lnTo>
                  <a:pt x="338" y="509"/>
                </a:lnTo>
                <a:lnTo>
                  <a:pt x="338" y="509"/>
                </a:lnTo>
                <a:lnTo>
                  <a:pt x="339" y="509"/>
                </a:lnTo>
                <a:lnTo>
                  <a:pt x="339" y="508"/>
                </a:lnTo>
                <a:lnTo>
                  <a:pt x="339" y="508"/>
                </a:lnTo>
                <a:lnTo>
                  <a:pt x="339" y="509"/>
                </a:lnTo>
                <a:lnTo>
                  <a:pt x="339" y="509"/>
                </a:lnTo>
                <a:lnTo>
                  <a:pt x="341" y="509"/>
                </a:lnTo>
                <a:lnTo>
                  <a:pt x="341" y="511"/>
                </a:lnTo>
                <a:lnTo>
                  <a:pt x="341" y="511"/>
                </a:lnTo>
                <a:lnTo>
                  <a:pt x="342" y="511"/>
                </a:lnTo>
                <a:lnTo>
                  <a:pt x="342" y="511"/>
                </a:lnTo>
                <a:lnTo>
                  <a:pt x="342" y="511"/>
                </a:lnTo>
                <a:lnTo>
                  <a:pt x="343" y="511"/>
                </a:lnTo>
                <a:lnTo>
                  <a:pt x="343" y="511"/>
                </a:lnTo>
                <a:lnTo>
                  <a:pt x="343" y="512"/>
                </a:lnTo>
                <a:lnTo>
                  <a:pt x="345" y="512"/>
                </a:lnTo>
                <a:lnTo>
                  <a:pt x="346" y="512"/>
                </a:lnTo>
                <a:lnTo>
                  <a:pt x="347" y="512"/>
                </a:lnTo>
                <a:lnTo>
                  <a:pt x="347" y="512"/>
                </a:lnTo>
                <a:lnTo>
                  <a:pt x="349" y="511"/>
                </a:lnTo>
                <a:lnTo>
                  <a:pt x="349" y="511"/>
                </a:lnTo>
                <a:lnTo>
                  <a:pt x="349" y="511"/>
                </a:lnTo>
                <a:lnTo>
                  <a:pt x="349" y="509"/>
                </a:lnTo>
                <a:lnTo>
                  <a:pt x="349" y="509"/>
                </a:lnTo>
                <a:lnTo>
                  <a:pt x="350" y="509"/>
                </a:lnTo>
                <a:lnTo>
                  <a:pt x="350" y="508"/>
                </a:lnTo>
                <a:lnTo>
                  <a:pt x="352" y="508"/>
                </a:lnTo>
                <a:lnTo>
                  <a:pt x="352" y="508"/>
                </a:lnTo>
                <a:lnTo>
                  <a:pt x="353" y="508"/>
                </a:lnTo>
                <a:lnTo>
                  <a:pt x="353" y="508"/>
                </a:lnTo>
                <a:lnTo>
                  <a:pt x="354" y="509"/>
                </a:lnTo>
                <a:lnTo>
                  <a:pt x="356" y="508"/>
                </a:lnTo>
                <a:lnTo>
                  <a:pt x="356" y="508"/>
                </a:lnTo>
                <a:lnTo>
                  <a:pt x="357" y="508"/>
                </a:lnTo>
                <a:lnTo>
                  <a:pt x="357" y="508"/>
                </a:lnTo>
                <a:lnTo>
                  <a:pt x="358" y="508"/>
                </a:lnTo>
                <a:lnTo>
                  <a:pt x="358" y="509"/>
                </a:lnTo>
                <a:lnTo>
                  <a:pt x="360" y="509"/>
                </a:lnTo>
                <a:lnTo>
                  <a:pt x="360" y="509"/>
                </a:lnTo>
                <a:lnTo>
                  <a:pt x="361" y="509"/>
                </a:lnTo>
                <a:lnTo>
                  <a:pt x="361" y="509"/>
                </a:lnTo>
                <a:lnTo>
                  <a:pt x="362" y="511"/>
                </a:lnTo>
                <a:lnTo>
                  <a:pt x="364" y="511"/>
                </a:lnTo>
                <a:lnTo>
                  <a:pt x="364" y="512"/>
                </a:lnTo>
                <a:lnTo>
                  <a:pt x="364" y="512"/>
                </a:lnTo>
                <a:lnTo>
                  <a:pt x="367" y="512"/>
                </a:lnTo>
                <a:lnTo>
                  <a:pt x="367" y="512"/>
                </a:lnTo>
                <a:lnTo>
                  <a:pt x="368" y="512"/>
                </a:lnTo>
                <a:lnTo>
                  <a:pt x="369" y="512"/>
                </a:lnTo>
                <a:lnTo>
                  <a:pt x="369" y="513"/>
                </a:lnTo>
                <a:lnTo>
                  <a:pt x="371" y="513"/>
                </a:lnTo>
                <a:lnTo>
                  <a:pt x="372" y="513"/>
                </a:lnTo>
                <a:lnTo>
                  <a:pt x="372" y="513"/>
                </a:lnTo>
                <a:lnTo>
                  <a:pt x="375" y="513"/>
                </a:lnTo>
                <a:lnTo>
                  <a:pt x="375" y="513"/>
                </a:lnTo>
                <a:lnTo>
                  <a:pt x="376" y="513"/>
                </a:lnTo>
                <a:lnTo>
                  <a:pt x="376" y="515"/>
                </a:lnTo>
                <a:lnTo>
                  <a:pt x="378" y="515"/>
                </a:lnTo>
                <a:lnTo>
                  <a:pt x="378" y="516"/>
                </a:lnTo>
                <a:lnTo>
                  <a:pt x="378" y="516"/>
                </a:lnTo>
                <a:lnTo>
                  <a:pt x="379" y="517"/>
                </a:lnTo>
                <a:lnTo>
                  <a:pt x="379" y="517"/>
                </a:lnTo>
                <a:lnTo>
                  <a:pt x="380" y="517"/>
                </a:lnTo>
                <a:lnTo>
                  <a:pt x="380" y="517"/>
                </a:lnTo>
                <a:lnTo>
                  <a:pt x="383" y="517"/>
                </a:lnTo>
                <a:lnTo>
                  <a:pt x="383" y="517"/>
                </a:lnTo>
                <a:lnTo>
                  <a:pt x="384" y="516"/>
                </a:lnTo>
                <a:lnTo>
                  <a:pt x="384" y="516"/>
                </a:lnTo>
                <a:lnTo>
                  <a:pt x="386" y="516"/>
                </a:lnTo>
                <a:lnTo>
                  <a:pt x="386" y="517"/>
                </a:lnTo>
                <a:lnTo>
                  <a:pt x="384" y="517"/>
                </a:lnTo>
                <a:lnTo>
                  <a:pt x="384" y="517"/>
                </a:lnTo>
                <a:lnTo>
                  <a:pt x="384" y="519"/>
                </a:lnTo>
                <a:lnTo>
                  <a:pt x="384" y="519"/>
                </a:lnTo>
                <a:lnTo>
                  <a:pt x="384" y="520"/>
                </a:lnTo>
                <a:lnTo>
                  <a:pt x="386" y="520"/>
                </a:lnTo>
                <a:lnTo>
                  <a:pt x="386" y="520"/>
                </a:lnTo>
                <a:lnTo>
                  <a:pt x="387" y="520"/>
                </a:lnTo>
                <a:lnTo>
                  <a:pt x="388" y="520"/>
                </a:lnTo>
                <a:lnTo>
                  <a:pt x="388" y="522"/>
                </a:lnTo>
                <a:lnTo>
                  <a:pt x="390" y="522"/>
                </a:lnTo>
                <a:lnTo>
                  <a:pt x="391" y="522"/>
                </a:lnTo>
                <a:lnTo>
                  <a:pt x="391" y="522"/>
                </a:lnTo>
                <a:lnTo>
                  <a:pt x="393" y="522"/>
                </a:lnTo>
                <a:lnTo>
                  <a:pt x="393" y="523"/>
                </a:lnTo>
                <a:lnTo>
                  <a:pt x="394" y="523"/>
                </a:lnTo>
                <a:lnTo>
                  <a:pt x="394" y="522"/>
                </a:lnTo>
                <a:lnTo>
                  <a:pt x="397" y="522"/>
                </a:lnTo>
                <a:lnTo>
                  <a:pt x="397" y="523"/>
                </a:lnTo>
                <a:lnTo>
                  <a:pt x="398" y="523"/>
                </a:lnTo>
                <a:lnTo>
                  <a:pt x="398" y="523"/>
                </a:lnTo>
                <a:lnTo>
                  <a:pt x="399" y="523"/>
                </a:lnTo>
                <a:lnTo>
                  <a:pt x="399" y="523"/>
                </a:lnTo>
                <a:lnTo>
                  <a:pt x="399" y="524"/>
                </a:lnTo>
                <a:lnTo>
                  <a:pt x="401" y="526"/>
                </a:lnTo>
                <a:lnTo>
                  <a:pt x="401" y="526"/>
                </a:lnTo>
                <a:lnTo>
                  <a:pt x="402" y="526"/>
                </a:lnTo>
                <a:lnTo>
                  <a:pt x="402" y="527"/>
                </a:lnTo>
                <a:lnTo>
                  <a:pt x="402" y="527"/>
                </a:lnTo>
                <a:lnTo>
                  <a:pt x="404" y="528"/>
                </a:lnTo>
                <a:lnTo>
                  <a:pt x="405" y="528"/>
                </a:lnTo>
                <a:lnTo>
                  <a:pt x="405" y="528"/>
                </a:lnTo>
                <a:lnTo>
                  <a:pt x="405" y="530"/>
                </a:lnTo>
                <a:lnTo>
                  <a:pt x="405" y="531"/>
                </a:lnTo>
                <a:lnTo>
                  <a:pt x="405" y="531"/>
                </a:lnTo>
                <a:lnTo>
                  <a:pt x="406" y="533"/>
                </a:lnTo>
                <a:lnTo>
                  <a:pt x="408" y="531"/>
                </a:lnTo>
                <a:lnTo>
                  <a:pt x="409" y="531"/>
                </a:lnTo>
                <a:lnTo>
                  <a:pt x="412" y="531"/>
                </a:lnTo>
                <a:lnTo>
                  <a:pt x="412" y="531"/>
                </a:lnTo>
                <a:lnTo>
                  <a:pt x="413" y="531"/>
                </a:lnTo>
                <a:lnTo>
                  <a:pt x="414" y="531"/>
                </a:lnTo>
                <a:lnTo>
                  <a:pt x="416" y="531"/>
                </a:lnTo>
                <a:lnTo>
                  <a:pt x="417" y="531"/>
                </a:lnTo>
                <a:lnTo>
                  <a:pt x="419" y="531"/>
                </a:lnTo>
                <a:lnTo>
                  <a:pt x="420" y="531"/>
                </a:lnTo>
                <a:lnTo>
                  <a:pt x="420" y="530"/>
                </a:lnTo>
                <a:lnTo>
                  <a:pt x="421" y="530"/>
                </a:lnTo>
                <a:lnTo>
                  <a:pt x="421" y="530"/>
                </a:lnTo>
                <a:lnTo>
                  <a:pt x="423" y="530"/>
                </a:lnTo>
                <a:lnTo>
                  <a:pt x="424" y="530"/>
                </a:lnTo>
                <a:lnTo>
                  <a:pt x="424" y="531"/>
                </a:lnTo>
                <a:lnTo>
                  <a:pt x="425" y="531"/>
                </a:lnTo>
                <a:lnTo>
                  <a:pt x="427" y="531"/>
                </a:lnTo>
                <a:lnTo>
                  <a:pt x="427" y="531"/>
                </a:lnTo>
                <a:lnTo>
                  <a:pt x="428" y="531"/>
                </a:lnTo>
                <a:lnTo>
                  <a:pt x="428" y="531"/>
                </a:lnTo>
                <a:lnTo>
                  <a:pt x="430" y="531"/>
                </a:lnTo>
                <a:lnTo>
                  <a:pt x="430" y="533"/>
                </a:lnTo>
                <a:lnTo>
                  <a:pt x="431" y="533"/>
                </a:lnTo>
                <a:lnTo>
                  <a:pt x="432" y="534"/>
                </a:lnTo>
                <a:lnTo>
                  <a:pt x="432" y="534"/>
                </a:lnTo>
                <a:lnTo>
                  <a:pt x="432" y="534"/>
                </a:lnTo>
                <a:lnTo>
                  <a:pt x="432" y="534"/>
                </a:lnTo>
                <a:lnTo>
                  <a:pt x="434" y="534"/>
                </a:lnTo>
                <a:lnTo>
                  <a:pt x="435" y="534"/>
                </a:lnTo>
                <a:lnTo>
                  <a:pt x="435" y="534"/>
                </a:lnTo>
                <a:lnTo>
                  <a:pt x="436" y="534"/>
                </a:lnTo>
                <a:lnTo>
                  <a:pt x="438" y="535"/>
                </a:lnTo>
                <a:lnTo>
                  <a:pt x="439" y="535"/>
                </a:lnTo>
                <a:lnTo>
                  <a:pt x="440" y="535"/>
                </a:lnTo>
                <a:lnTo>
                  <a:pt x="440" y="535"/>
                </a:lnTo>
                <a:lnTo>
                  <a:pt x="442" y="535"/>
                </a:lnTo>
                <a:lnTo>
                  <a:pt x="442" y="535"/>
                </a:lnTo>
                <a:lnTo>
                  <a:pt x="443" y="535"/>
                </a:lnTo>
                <a:lnTo>
                  <a:pt x="445" y="535"/>
                </a:lnTo>
                <a:lnTo>
                  <a:pt x="445" y="535"/>
                </a:lnTo>
                <a:lnTo>
                  <a:pt x="446" y="534"/>
                </a:lnTo>
                <a:lnTo>
                  <a:pt x="449" y="535"/>
                </a:lnTo>
                <a:lnTo>
                  <a:pt x="449" y="535"/>
                </a:lnTo>
                <a:lnTo>
                  <a:pt x="450" y="537"/>
                </a:lnTo>
                <a:lnTo>
                  <a:pt x="451" y="537"/>
                </a:lnTo>
                <a:lnTo>
                  <a:pt x="453" y="537"/>
                </a:lnTo>
                <a:lnTo>
                  <a:pt x="454" y="537"/>
                </a:lnTo>
                <a:lnTo>
                  <a:pt x="454" y="537"/>
                </a:lnTo>
                <a:lnTo>
                  <a:pt x="456" y="537"/>
                </a:lnTo>
                <a:lnTo>
                  <a:pt x="456" y="537"/>
                </a:lnTo>
                <a:lnTo>
                  <a:pt x="457" y="537"/>
                </a:lnTo>
                <a:lnTo>
                  <a:pt x="457" y="537"/>
                </a:lnTo>
                <a:lnTo>
                  <a:pt x="458" y="537"/>
                </a:lnTo>
                <a:lnTo>
                  <a:pt x="460" y="537"/>
                </a:lnTo>
                <a:lnTo>
                  <a:pt x="460" y="538"/>
                </a:lnTo>
                <a:lnTo>
                  <a:pt x="461" y="538"/>
                </a:lnTo>
                <a:lnTo>
                  <a:pt x="461" y="538"/>
                </a:lnTo>
                <a:lnTo>
                  <a:pt x="462" y="538"/>
                </a:lnTo>
                <a:lnTo>
                  <a:pt x="462" y="539"/>
                </a:lnTo>
                <a:lnTo>
                  <a:pt x="462" y="539"/>
                </a:lnTo>
                <a:lnTo>
                  <a:pt x="461" y="539"/>
                </a:lnTo>
                <a:lnTo>
                  <a:pt x="461" y="539"/>
                </a:lnTo>
                <a:lnTo>
                  <a:pt x="460" y="539"/>
                </a:lnTo>
                <a:lnTo>
                  <a:pt x="460" y="539"/>
                </a:lnTo>
                <a:lnTo>
                  <a:pt x="460" y="539"/>
                </a:lnTo>
                <a:lnTo>
                  <a:pt x="458" y="539"/>
                </a:lnTo>
                <a:lnTo>
                  <a:pt x="458" y="539"/>
                </a:lnTo>
                <a:lnTo>
                  <a:pt x="458" y="539"/>
                </a:lnTo>
                <a:lnTo>
                  <a:pt x="457" y="539"/>
                </a:lnTo>
                <a:lnTo>
                  <a:pt x="457" y="539"/>
                </a:lnTo>
                <a:lnTo>
                  <a:pt x="457" y="541"/>
                </a:lnTo>
                <a:lnTo>
                  <a:pt x="457" y="541"/>
                </a:lnTo>
                <a:lnTo>
                  <a:pt x="457" y="542"/>
                </a:lnTo>
                <a:lnTo>
                  <a:pt x="458" y="542"/>
                </a:lnTo>
                <a:lnTo>
                  <a:pt x="460" y="543"/>
                </a:lnTo>
                <a:lnTo>
                  <a:pt x="460" y="543"/>
                </a:lnTo>
                <a:lnTo>
                  <a:pt x="461" y="543"/>
                </a:lnTo>
                <a:lnTo>
                  <a:pt x="462" y="543"/>
                </a:lnTo>
                <a:lnTo>
                  <a:pt x="464" y="543"/>
                </a:lnTo>
                <a:lnTo>
                  <a:pt x="465" y="542"/>
                </a:lnTo>
                <a:lnTo>
                  <a:pt x="465" y="542"/>
                </a:lnTo>
                <a:lnTo>
                  <a:pt x="466" y="542"/>
                </a:lnTo>
                <a:lnTo>
                  <a:pt x="468" y="542"/>
                </a:lnTo>
                <a:lnTo>
                  <a:pt x="469" y="541"/>
                </a:lnTo>
                <a:lnTo>
                  <a:pt x="471" y="541"/>
                </a:lnTo>
                <a:lnTo>
                  <a:pt x="472" y="541"/>
                </a:lnTo>
                <a:lnTo>
                  <a:pt x="472" y="539"/>
                </a:lnTo>
                <a:lnTo>
                  <a:pt x="473" y="539"/>
                </a:lnTo>
                <a:lnTo>
                  <a:pt x="473" y="538"/>
                </a:lnTo>
                <a:lnTo>
                  <a:pt x="475" y="538"/>
                </a:lnTo>
                <a:lnTo>
                  <a:pt x="475" y="538"/>
                </a:lnTo>
                <a:lnTo>
                  <a:pt x="476" y="539"/>
                </a:lnTo>
                <a:lnTo>
                  <a:pt x="476" y="539"/>
                </a:lnTo>
                <a:lnTo>
                  <a:pt x="476" y="541"/>
                </a:lnTo>
                <a:lnTo>
                  <a:pt x="479" y="541"/>
                </a:lnTo>
                <a:lnTo>
                  <a:pt x="480" y="541"/>
                </a:lnTo>
                <a:lnTo>
                  <a:pt x="480" y="539"/>
                </a:lnTo>
                <a:lnTo>
                  <a:pt x="482" y="539"/>
                </a:lnTo>
                <a:lnTo>
                  <a:pt x="483" y="539"/>
                </a:lnTo>
                <a:lnTo>
                  <a:pt x="484" y="538"/>
                </a:lnTo>
                <a:lnTo>
                  <a:pt x="484" y="538"/>
                </a:lnTo>
                <a:lnTo>
                  <a:pt x="486" y="538"/>
                </a:lnTo>
                <a:lnTo>
                  <a:pt x="487" y="537"/>
                </a:lnTo>
                <a:lnTo>
                  <a:pt x="487" y="537"/>
                </a:lnTo>
                <a:lnTo>
                  <a:pt x="488" y="535"/>
                </a:lnTo>
                <a:lnTo>
                  <a:pt x="490" y="535"/>
                </a:lnTo>
                <a:lnTo>
                  <a:pt x="491" y="534"/>
                </a:lnTo>
                <a:lnTo>
                  <a:pt x="492" y="533"/>
                </a:lnTo>
                <a:lnTo>
                  <a:pt x="494" y="533"/>
                </a:lnTo>
                <a:lnTo>
                  <a:pt x="494" y="533"/>
                </a:lnTo>
                <a:lnTo>
                  <a:pt x="495" y="533"/>
                </a:lnTo>
                <a:lnTo>
                  <a:pt x="497" y="533"/>
                </a:lnTo>
                <a:lnTo>
                  <a:pt x="497" y="533"/>
                </a:lnTo>
                <a:lnTo>
                  <a:pt x="498" y="534"/>
                </a:lnTo>
                <a:lnTo>
                  <a:pt x="499" y="534"/>
                </a:lnTo>
                <a:lnTo>
                  <a:pt x="501" y="534"/>
                </a:lnTo>
                <a:lnTo>
                  <a:pt x="501" y="534"/>
                </a:lnTo>
                <a:lnTo>
                  <a:pt x="503" y="534"/>
                </a:lnTo>
                <a:lnTo>
                  <a:pt x="505" y="534"/>
                </a:lnTo>
                <a:lnTo>
                  <a:pt x="505" y="534"/>
                </a:lnTo>
                <a:lnTo>
                  <a:pt x="506" y="534"/>
                </a:lnTo>
                <a:lnTo>
                  <a:pt x="506" y="534"/>
                </a:lnTo>
                <a:lnTo>
                  <a:pt x="508" y="534"/>
                </a:lnTo>
                <a:lnTo>
                  <a:pt x="509" y="534"/>
                </a:lnTo>
                <a:lnTo>
                  <a:pt x="509" y="533"/>
                </a:lnTo>
                <a:lnTo>
                  <a:pt x="509" y="533"/>
                </a:lnTo>
                <a:lnTo>
                  <a:pt x="510" y="531"/>
                </a:lnTo>
                <a:lnTo>
                  <a:pt x="510" y="531"/>
                </a:lnTo>
                <a:lnTo>
                  <a:pt x="512" y="531"/>
                </a:lnTo>
                <a:lnTo>
                  <a:pt x="513" y="531"/>
                </a:lnTo>
                <a:lnTo>
                  <a:pt x="514" y="531"/>
                </a:lnTo>
                <a:lnTo>
                  <a:pt x="514" y="533"/>
                </a:lnTo>
                <a:lnTo>
                  <a:pt x="516" y="533"/>
                </a:lnTo>
                <a:lnTo>
                  <a:pt x="517" y="533"/>
                </a:lnTo>
                <a:lnTo>
                  <a:pt x="517" y="533"/>
                </a:lnTo>
                <a:lnTo>
                  <a:pt x="518" y="533"/>
                </a:lnTo>
                <a:lnTo>
                  <a:pt x="520" y="533"/>
                </a:lnTo>
                <a:lnTo>
                  <a:pt x="520" y="533"/>
                </a:lnTo>
                <a:lnTo>
                  <a:pt x="520" y="534"/>
                </a:lnTo>
                <a:lnTo>
                  <a:pt x="523" y="534"/>
                </a:lnTo>
                <a:lnTo>
                  <a:pt x="524" y="534"/>
                </a:lnTo>
                <a:lnTo>
                  <a:pt x="525" y="534"/>
                </a:lnTo>
                <a:lnTo>
                  <a:pt x="525" y="533"/>
                </a:lnTo>
                <a:lnTo>
                  <a:pt x="528" y="533"/>
                </a:lnTo>
                <a:lnTo>
                  <a:pt x="528" y="533"/>
                </a:lnTo>
                <a:lnTo>
                  <a:pt x="528" y="531"/>
                </a:lnTo>
                <a:lnTo>
                  <a:pt x="529" y="531"/>
                </a:lnTo>
                <a:lnTo>
                  <a:pt x="529" y="530"/>
                </a:lnTo>
                <a:lnTo>
                  <a:pt x="531" y="528"/>
                </a:lnTo>
                <a:lnTo>
                  <a:pt x="531" y="528"/>
                </a:lnTo>
                <a:lnTo>
                  <a:pt x="532" y="527"/>
                </a:lnTo>
                <a:lnTo>
                  <a:pt x="534" y="527"/>
                </a:lnTo>
                <a:lnTo>
                  <a:pt x="534" y="527"/>
                </a:lnTo>
                <a:lnTo>
                  <a:pt x="535" y="527"/>
                </a:lnTo>
                <a:lnTo>
                  <a:pt x="535" y="527"/>
                </a:lnTo>
                <a:lnTo>
                  <a:pt x="536" y="527"/>
                </a:lnTo>
                <a:lnTo>
                  <a:pt x="536" y="527"/>
                </a:lnTo>
                <a:lnTo>
                  <a:pt x="538" y="527"/>
                </a:lnTo>
                <a:lnTo>
                  <a:pt x="538" y="527"/>
                </a:lnTo>
                <a:lnTo>
                  <a:pt x="539" y="527"/>
                </a:lnTo>
                <a:lnTo>
                  <a:pt x="539" y="527"/>
                </a:lnTo>
                <a:lnTo>
                  <a:pt x="540" y="527"/>
                </a:lnTo>
                <a:lnTo>
                  <a:pt x="542" y="526"/>
                </a:lnTo>
                <a:lnTo>
                  <a:pt x="542" y="526"/>
                </a:lnTo>
                <a:lnTo>
                  <a:pt x="543" y="526"/>
                </a:lnTo>
                <a:lnTo>
                  <a:pt x="544" y="526"/>
                </a:lnTo>
                <a:lnTo>
                  <a:pt x="544" y="526"/>
                </a:lnTo>
                <a:lnTo>
                  <a:pt x="546" y="526"/>
                </a:lnTo>
                <a:lnTo>
                  <a:pt x="547" y="526"/>
                </a:lnTo>
                <a:lnTo>
                  <a:pt x="547" y="526"/>
                </a:lnTo>
                <a:lnTo>
                  <a:pt x="549" y="526"/>
                </a:lnTo>
                <a:lnTo>
                  <a:pt x="549" y="526"/>
                </a:lnTo>
                <a:lnTo>
                  <a:pt x="550" y="526"/>
                </a:lnTo>
                <a:lnTo>
                  <a:pt x="550" y="526"/>
                </a:lnTo>
                <a:lnTo>
                  <a:pt x="551" y="526"/>
                </a:lnTo>
                <a:lnTo>
                  <a:pt x="551" y="526"/>
                </a:lnTo>
                <a:lnTo>
                  <a:pt x="551" y="527"/>
                </a:lnTo>
                <a:lnTo>
                  <a:pt x="551" y="528"/>
                </a:lnTo>
                <a:lnTo>
                  <a:pt x="551" y="528"/>
                </a:lnTo>
                <a:lnTo>
                  <a:pt x="553" y="530"/>
                </a:lnTo>
                <a:lnTo>
                  <a:pt x="553" y="530"/>
                </a:lnTo>
                <a:lnTo>
                  <a:pt x="554" y="530"/>
                </a:lnTo>
                <a:lnTo>
                  <a:pt x="555" y="530"/>
                </a:lnTo>
                <a:lnTo>
                  <a:pt x="555" y="531"/>
                </a:lnTo>
                <a:lnTo>
                  <a:pt x="555" y="531"/>
                </a:lnTo>
                <a:lnTo>
                  <a:pt x="557" y="533"/>
                </a:lnTo>
                <a:lnTo>
                  <a:pt x="558" y="533"/>
                </a:lnTo>
                <a:lnTo>
                  <a:pt x="558" y="534"/>
                </a:lnTo>
                <a:lnTo>
                  <a:pt x="560" y="533"/>
                </a:lnTo>
                <a:lnTo>
                  <a:pt x="560" y="533"/>
                </a:lnTo>
                <a:lnTo>
                  <a:pt x="561" y="533"/>
                </a:lnTo>
                <a:lnTo>
                  <a:pt x="562" y="533"/>
                </a:lnTo>
                <a:lnTo>
                  <a:pt x="562" y="533"/>
                </a:lnTo>
                <a:lnTo>
                  <a:pt x="564" y="533"/>
                </a:lnTo>
                <a:lnTo>
                  <a:pt x="564" y="533"/>
                </a:lnTo>
                <a:lnTo>
                  <a:pt x="564" y="533"/>
                </a:lnTo>
                <a:lnTo>
                  <a:pt x="565" y="533"/>
                </a:lnTo>
                <a:lnTo>
                  <a:pt x="565" y="533"/>
                </a:lnTo>
                <a:lnTo>
                  <a:pt x="565" y="534"/>
                </a:lnTo>
                <a:lnTo>
                  <a:pt x="565" y="534"/>
                </a:lnTo>
                <a:lnTo>
                  <a:pt x="565" y="535"/>
                </a:lnTo>
                <a:lnTo>
                  <a:pt x="565" y="535"/>
                </a:lnTo>
                <a:lnTo>
                  <a:pt x="566" y="537"/>
                </a:lnTo>
                <a:lnTo>
                  <a:pt x="566" y="537"/>
                </a:lnTo>
                <a:lnTo>
                  <a:pt x="566" y="537"/>
                </a:lnTo>
                <a:lnTo>
                  <a:pt x="566" y="537"/>
                </a:lnTo>
                <a:lnTo>
                  <a:pt x="568" y="537"/>
                </a:lnTo>
                <a:lnTo>
                  <a:pt x="568" y="537"/>
                </a:lnTo>
                <a:lnTo>
                  <a:pt x="569" y="537"/>
                </a:lnTo>
                <a:lnTo>
                  <a:pt x="569" y="537"/>
                </a:lnTo>
                <a:lnTo>
                  <a:pt x="569" y="535"/>
                </a:lnTo>
                <a:lnTo>
                  <a:pt x="569" y="534"/>
                </a:lnTo>
                <a:lnTo>
                  <a:pt x="569" y="534"/>
                </a:lnTo>
                <a:lnTo>
                  <a:pt x="569" y="534"/>
                </a:lnTo>
                <a:lnTo>
                  <a:pt x="569" y="533"/>
                </a:lnTo>
                <a:lnTo>
                  <a:pt x="569" y="533"/>
                </a:lnTo>
                <a:lnTo>
                  <a:pt x="570" y="533"/>
                </a:lnTo>
                <a:lnTo>
                  <a:pt x="572" y="533"/>
                </a:lnTo>
                <a:lnTo>
                  <a:pt x="572" y="531"/>
                </a:lnTo>
                <a:lnTo>
                  <a:pt x="573" y="531"/>
                </a:lnTo>
                <a:lnTo>
                  <a:pt x="575" y="531"/>
                </a:lnTo>
                <a:lnTo>
                  <a:pt x="575" y="531"/>
                </a:lnTo>
                <a:lnTo>
                  <a:pt x="575" y="530"/>
                </a:lnTo>
                <a:lnTo>
                  <a:pt x="576" y="530"/>
                </a:lnTo>
                <a:lnTo>
                  <a:pt x="576" y="528"/>
                </a:lnTo>
                <a:lnTo>
                  <a:pt x="577" y="527"/>
                </a:lnTo>
                <a:lnTo>
                  <a:pt x="577" y="526"/>
                </a:lnTo>
                <a:lnTo>
                  <a:pt x="577" y="526"/>
                </a:lnTo>
                <a:lnTo>
                  <a:pt x="579" y="526"/>
                </a:lnTo>
                <a:lnTo>
                  <a:pt x="579" y="526"/>
                </a:lnTo>
                <a:lnTo>
                  <a:pt x="580" y="526"/>
                </a:lnTo>
                <a:lnTo>
                  <a:pt x="581" y="526"/>
                </a:lnTo>
                <a:lnTo>
                  <a:pt x="581" y="524"/>
                </a:lnTo>
                <a:lnTo>
                  <a:pt x="583" y="524"/>
                </a:lnTo>
                <a:lnTo>
                  <a:pt x="583" y="524"/>
                </a:lnTo>
                <a:lnTo>
                  <a:pt x="584" y="524"/>
                </a:lnTo>
                <a:lnTo>
                  <a:pt x="584" y="524"/>
                </a:lnTo>
                <a:lnTo>
                  <a:pt x="584" y="526"/>
                </a:lnTo>
                <a:lnTo>
                  <a:pt x="584" y="526"/>
                </a:lnTo>
                <a:lnTo>
                  <a:pt x="586" y="528"/>
                </a:lnTo>
                <a:lnTo>
                  <a:pt x="586" y="528"/>
                </a:lnTo>
                <a:lnTo>
                  <a:pt x="586" y="528"/>
                </a:lnTo>
                <a:lnTo>
                  <a:pt x="586" y="530"/>
                </a:lnTo>
                <a:lnTo>
                  <a:pt x="586" y="531"/>
                </a:lnTo>
                <a:lnTo>
                  <a:pt x="586" y="531"/>
                </a:lnTo>
                <a:lnTo>
                  <a:pt x="586" y="531"/>
                </a:lnTo>
                <a:lnTo>
                  <a:pt x="586" y="533"/>
                </a:lnTo>
                <a:lnTo>
                  <a:pt x="586" y="533"/>
                </a:lnTo>
                <a:lnTo>
                  <a:pt x="587" y="533"/>
                </a:lnTo>
                <a:lnTo>
                  <a:pt x="587" y="533"/>
                </a:lnTo>
                <a:lnTo>
                  <a:pt x="588" y="533"/>
                </a:lnTo>
                <a:lnTo>
                  <a:pt x="588" y="533"/>
                </a:lnTo>
                <a:lnTo>
                  <a:pt x="588" y="533"/>
                </a:lnTo>
                <a:lnTo>
                  <a:pt x="588" y="534"/>
                </a:lnTo>
                <a:lnTo>
                  <a:pt x="588" y="534"/>
                </a:lnTo>
                <a:lnTo>
                  <a:pt x="588" y="534"/>
                </a:lnTo>
                <a:lnTo>
                  <a:pt x="590" y="535"/>
                </a:lnTo>
                <a:lnTo>
                  <a:pt x="590" y="535"/>
                </a:lnTo>
                <a:lnTo>
                  <a:pt x="590" y="535"/>
                </a:lnTo>
                <a:lnTo>
                  <a:pt x="591" y="535"/>
                </a:lnTo>
                <a:lnTo>
                  <a:pt x="591" y="534"/>
                </a:lnTo>
                <a:lnTo>
                  <a:pt x="591" y="534"/>
                </a:lnTo>
                <a:lnTo>
                  <a:pt x="592" y="534"/>
                </a:lnTo>
                <a:lnTo>
                  <a:pt x="592" y="534"/>
                </a:lnTo>
                <a:lnTo>
                  <a:pt x="594" y="534"/>
                </a:lnTo>
                <a:lnTo>
                  <a:pt x="594" y="534"/>
                </a:lnTo>
                <a:lnTo>
                  <a:pt x="594" y="535"/>
                </a:lnTo>
                <a:lnTo>
                  <a:pt x="594" y="535"/>
                </a:lnTo>
                <a:lnTo>
                  <a:pt x="594" y="537"/>
                </a:lnTo>
                <a:lnTo>
                  <a:pt x="595" y="537"/>
                </a:lnTo>
                <a:lnTo>
                  <a:pt x="595" y="537"/>
                </a:lnTo>
                <a:lnTo>
                  <a:pt x="596" y="538"/>
                </a:lnTo>
                <a:lnTo>
                  <a:pt x="596" y="539"/>
                </a:lnTo>
                <a:lnTo>
                  <a:pt x="596" y="539"/>
                </a:lnTo>
                <a:lnTo>
                  <a:pt x="598" y="539"/>
                </a:lnTo>
                <a:lnTo>
                  <a:pt x="598" y="541"/>
                </a:lnTo>
                <a:lnTo>
                  <a:pt x="598" y="541"/>
                </a:lnTo>
                <a:lnTo>
                  <a:pt x="598" y="542"/>
                </a:lnTo>
                <a:lnTo>
                  <a:pt x="598" y="542"/>
                </a:lnTo>
                <a:lnTo>
                  <a:pt x="598" y="542"/>
                </a:lnTo>
                <a:lnTo>
                  <a:pt x="599" y="542"/>
                </a:lnTo>
                <a:lnTo>
                  <a:pt x="599" y="542"/>
                </a:lnTo>
                <a:lnTo>
                  <a:pt x="601" y="541"/>
                </a:lnTo>
                <a:lnTo>
                  <a:pt x="601" y="541"/>
                </a:lnTo>
                <a:lnTo>
                  <a:pt x="601" y="539"/>
                </a:lnTo>
                <a:lnTo>
                  <a:pt x="601" y="539"/>
                </a:lnTo>
                <a:lnTo>
                  <a:pt x="602" y="539"/>
                </a:lnTo>
                <a:lnTo>
                  <a:pt x="602" y="538"/>
                </a:lnTo>
                <a:lnTo>
                  <a:pt x="603" y="538"/>
                </a:lnTo>
                <a:lnTo>
                  <a:pt x="603" y="539"/>
                </a:lnTo>
                <a:lnTo>
                  <a:pt x="603" y="539"/>
                </a:lnTo>
                <a:lnTo>
                  <a:pt x="603" y="539"/>
                </a:lnTo>
                <a:lnTo>
                  <a:pt x="605" y="539"/>
                </a:lnTo>
                <a:lnTo>
                  <a:pt x="605" y="541"/>
                </a:lnTo>
                <a:lnTo>
                  <a:pt x="605" y="541"/>
                </a:lnTo>
                <a:lnTo>
                  <a:pt x="605" y="541"/>
                </a:lnTo>
                <a:lnTo>
                  <a:pt x="606" y="541"/>
                </a:lnTo>
                <a:lnTo>
                  <a:pt x="606" y="541"/>
                </a:lnTo>
                <a:lnTo>
                  <a:pt x="607" y="541"/>
                </a:lnTo>
                <a:lnTo>
                  <a:pt x="607" y="541"/>
                </a:lnTo>
                <a:lnTo>
                  <a:pt x="609" y="539"/>
                </a:lnTo>
                <a:lnTo>
                  <a:pt x="610" y="539"/>
                </a:lnTo>
                <a:lnTo>
                  <a:pt x="610" y="539"/>
                </a:lnTo>
                <a:lnTo>
                  <a:pt x="612" y="541"/>
                </a:lnTo>
                <a:lnTo>
                  <a:pt x="613" y="542"/>
                </a:lnTo>
                <a:lnTo>
                  <a:pt x="614" y="542"/>
                </a:lnTo>
                <a:lnTo>
                  <a:pt x="614" y="542"/>
                </a:lnTo>
                <a:lnTo>
                  <a:pt x="616" y="542"/>
                </a:lnTo>
                <a:lnTo>
                  <a:pt x="616" y="542"/>
                </a:lnTo>
                <a:lnTo>
                  <a:pt x="617" y="542"/>
                </a:lnTo>
                <a:lnTo>
                  <a:pt x="618" y="542"/>
                </a:lnTo>
                <a:lnTo>
                  <a:pt x="618" y="542"/>
                </a:lnTo>
                <a:lnTo>
                  <a:pt x="618" y="542"/>
                </a:lnTo>
                <a:lnTo>
                  <a:pt x="618" y="542"/>
                </a:lnTo>
                <a:lnTo>
                  <a:pt x="620" y="542"/>
                </a:lnTo>
                <a:lnTo>
                  <a:pt x="621" y="539"/>
                </a:lnTo>
                <a:lnTo>
                  <a:pt x="638" y="523"/>
                </a:lnTo>
                <a:lnTo>
                  <a:pt x="638" y="520"/>
                </a:lnTo>
                <a:lnTo>
                  <a:pt x="638" y="520"/>
                </a:lnTo>
                <a:lnTo>
                  <a:pt x="638" y="520"/>
                </a:lnTo>
                <a:lnTo>
                  <a:pt x="640" y="517"/>
                </a:lnTo>
                <a:lnTo>
                  <a:pt x="673" y="481"/>
                </a:lnTo>
                <a:lnTo>
                  <a:pt x="679" y="474"/>
                </a:lnTo>
                <a:lnTo>
                  <a:pt x="700" y="449"/>
                </a:lnTo>
                <a:lnTo>
                  <a:pt x="725" y="422"/>
                </a:lnTo>
                <a:lnTo>
                  <a:pt x="742" y="405"/>
                </a:lnTo>
                <a:lnTo>
                  <a:pt x="780" y="360"/>
                </a:lnTo>
                <a:lnTo>
                  <a:pt x="791" y="349"/>
                </a:lnTo>
                <a:lnTo>
                  <a:pt x="793" y="345"/>
                </a:lnTo>
                <a:lnTo>
                  <a:pt x="811" y="326"/>
                </a:lnTo>
                <a:lnTo>
                  <a:pt x="824" y="311"/>
                </a:lnTo>
                <a:lnTo>
                  <a:pt x="832" y="301"/>
                </a:lnTo>
                <a:lnTo>
                  <a:pt x="835" y="299"/>
                </a:lnTo>
                <a:lnTo>
                  <a:pt x="840" y="292"/>
                </a:lnTo>
                <a:lnTo>
                  <a:pt x="856" y="274"/>
                </a:lnTo>
                <a:lnTo>
                  <a:pt x="858" y="273"/>
                </a:lnTo>
                <a:lnTo>
                  <a:pt x="861" y="270"/>
                </a:lnTo>
                <a:lnTo>
                  <a:pt x="863" y="266"/>
                </a:lnTo>
                <a:lnTo>
                  <a:pt x="865" y="266"/>
                </a:lnTo>
                <a:lnTo>
                  <a:pt x="876" y="252"/>
                </a:lnTo>
                <a:lnTo>
                  <a:pt x="878" y="256"/>
                </a:lnTo>
                <a:lnTo>
                  <a:pt x="889" y="271"/>
                </a:lnTo>
                <a:lnTo>
                  <a:pt x="891" y="274"/>
                </a:lnTo>
                <a:lnTo>
                  <a:pt x="903" y="292"/>
                </a:lnTo>
                <a:close/>
              </a:path>
            </a:pathLst>
          </a:custGeom>
          <a:solidFill>
            <a:schemeClr val="accent5"/>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6">
            <a:extLst>
              <a:ext uri="{FF2B5EF4-FFF2-40B4-BE49-F238E27FC236}">
                <a16:creationId xmlns:a16="http://schemas.microsoft.com/office/drawing/2014/main" id="{18A2A3C9-6392-45DC-8C47-48DA9D29095A}"/>
              </a:ext>
            </a:extLst>
          </p:cNvPr>
          <p:cNvSpPr>
            <a:spLocks/>
          </p:cNvSpPr>
          <p:nvPr/>
        </p:nvSpPr>
        <p:spPr bwMode="auto">
          <a:xfrm>
            <a:off x="3956052" y="2849563"/>
            <a:ext cx="1184275" cy="2449513"/>
          </a:xfrm>
          <a:custGeom>
            <a:avLst/>
            <a:gdLst>
              <a:gd name="T0" fmla="*/ 463 w 746"/>
              <a:gd name="T1" fmla="*/ 521 h 1543"/>
              <a:gd name="T2" fmla="*/ 504 w 746"/>
              <a:gd name="T3" fmla="*/ 630 h 1543"/>
              <a:gd name="T4" fmla="*/ 542 w 746"/>
              <a:gd name="T5" fmla="*/ 636 h 1543"/>
              <a:gd name="T6" fmla="*/ 582 w 746"/>
              <a:gd name="T7" fmla="*/ 609 h 1543"/>
              <a:gd name="T8" fmla="*/ 610 w 746"/>
              <a:gd name="T9" fmla="*/ 603 h 1543"/>
              <a:gd name="T10" fmla="*/ 687 w 746"/>
              <a:gd name="T11" fmla="*/ 661 h 1543"/>
              <a:gd name="T12" fmla="*/ 621 w 746"/>
              <a:gd name="T13" fmla="*/ 726 h 1543"/>
              <a:gd name="T14" fmla="*/ 598 w 746"/>
              <a:gd name="T15" fmla="*/ 748 h 1543"/>
              <a:gd name="T16" fmla="*/ 528 w 746"/>
              <a:gd name="T17" fmla="*/ 812 h 1543"/>
              <a:gd name="T18" fmla="*/ 474 w 746"/>
              <a:gd name="T19" fmla="*/ 762 h 1543"/>
              <a:gd name="T20" fmla="*/ 486 w 746"/>
              <a:gd name="T21" fmla="*/ 804 h 1543"/>
              <a:gd name="T22" fmla="*/ 449 w 746"/>
              <a:gd name="T23" fmla="*/ 852 h 1543"/>
              <a:gd name="T24" fmla="*/ 445 w 746"/>
              <a:gd name="T25" fmla="*/ 944 h 1543"/>
              <a:gd name="T26" fmla="*/ 489 w 746"/>
              <a:gd name="T27" fmla="*/ 987 h 1543"/>
              <a:gd name="T28" fmla="*/ 509 w 746"/>
              <a:gd name="T29" fmla="*/ 944 h 1543"/>
              <a:gd name="T30" fmla="*/ 580 w 746"/>
              <a:gd name="T31" fmla="*/ 945 h 1543"/>
              <a:gd name="T32" fmla="*/ 623 w 746"/>
              <a:gd name="T33" fmla="*/ 994 h 1543"/>
              <a:gd name="T34" fmla="*/ 683 w 746"/>
              <a:gd name="T35" fmla="*/ 1078 h 1543"/>
              <a:gd name="T36" fmla="*/ 645 w 746"/>
              <a:gd name="T37" fmla="*/ 1334 h 1543"/>
              <a:gd name="T38" fmla="*/ 636 w 746"/>
              <a:gd name="T39" fmla="*/ 1386 h 1543"/>
              <a:gd name="T40" fmla="*/ 623 w 746"/>
              <a:gd name="T41" fmla="*/ 1427 h 1543"/>
              <a:gd name="T42" fmla="*/ 626 w 746"/>
              <a:gd name="T43" fmla="*/ 1468 h 1543"/>
              <a:gd name="T44" fmla="*/ 538 w 746"/>
              <a:gd name="T45" fmla="*/ 1502 h 1543"/>
              <a:gd name="T46" fmla="*/ 201 w 746"/>
              <a:gd name="T47" fmla="*/ 1314 h 1543"/>
              <a:gd name="T48" fmla="*/ 111 w 746"/>
              <a:gd name="T49" fmla="*/ 1198 h 1543"/>
              <a:gd name="T50" fmla="*/ 86 w 746"/>
              <a:gd name="T51" fmla="*/ 1157 h 1543"/>
              <a:gd name="T52" fmla="*/ 84 w 746"/>
              <a:gd name="T53" fmla="*/ 1072 h 1543"/>
              <a:gd name="T54" fmla="*/ 97 w 746"/>
              <a:gd name="T55" fmla="*/ 974 h 1543"/>
              <a:gd name="T56" fmla="*/ 178 w 746"/>
              <a:gd name="T57" fmla="*/ 927 h 1543"/>
              <a:gd name="T58" fmla="*/ 238 w 746"/>
              <a:gd name="T59" fmla="*/ 888 h 1543"/>
              <a:gd name="T60" fmla="*/ 255 w 746"/>
              <a:gd name="T61" fmla="*/ 821 h 1543"/>
              <a:gd name="T62" fmla="*/ 314 w 746"/>
              <a:gd name="T63" fmla="*/ 803 h 1543"/>
              <a:gd name="T64" fmla="*/ 341 w 746"/>
              <a:gd name="T65" fmla="*/ 826 h 1543"/>
              <a:gd name="T66" fmla="*/ 330 w 746"/>
              <a:gd name="T67" fmla="*/ 786 h 1543"/>
              <a:gd name="T68" fmla="*/ 270 w 746"/>
              <a:gd name="T69" fmla="*/ 737 h 1543"/>
              <a:gd name="T70" fmla="*/ 215 w 746"/>
              <a:gd name="T71" fmla="*/ 747 h 1543"/>
              <a:gd name="T72" fmla="*/ 151 w 746"/>
              <a:gd name="T73" fmla="*/ 737 h 1543"/>
              <a:gd name="T74" fmla="*/ 149 w 746"/>
              <a:gd name="T75" fmla="*/ 730 h 1543"/>
              <a:gd name="T76" fmla="*/ 178 w 746"/>
              <a:gd name="T77" fmla="*/ 689 h 1543"/>
              <a:gd name="T78" fmla="*/ 216 w 746"/>
              <a:gd name="T79" fmla="*/ 629 h 1543"/>
              <a:gd name="T80" fmla="*/ 177 w 746"/>
              <a:gd name="T81" fmla="*/ 529 h 1543"/>
              <a:gd name="T82" fmla="*/ 158 w 746"/>
              <a:gd name="T83" fmla="*/ 526 h 1543"/>
              <a:gd name="T84" fmla="*/ 122 w 746"/>
              <a:gd name="T85" fmla="*/ 550 h 1543"/>
              <a:gd name="T86" fmla="*/ 141 w 746"/>
              <a:gd name="T87" fmla="*/ 522 h 1543"/>
              <a:gd name="T88" fmla="*/ 168 w 746"/>
              <a:gd name="T89" fmla="*/ 487 h 1543"/>
              <a:gd name="T90" fmla="*/ 162 w 746"/>
              <a:gd name="T91" fmla="*/ 447 h 1543"/>
              <a:gd name="T92" fmla="*/ 134 w 746"/>
              <a:gd name="T93" fmla="*/ 414 h 1543"/>
              <a:gd name="T94" fmla="*/ 92 w 746"/>
              <a:gd name="T95" fmla="*/ 429 h 1543"/>
              <a:gd name="T96" fmla="*/ 34 w 746"/>
              <a:gd name="T97" fmla="*/ 435 h 1543"/>
              <a:gd name="T98" fmla="*/ 40 w 746"/>
              <a:gd name="T99" fmla="*/ 324 h 1543"/>
              <a:gd name="T100" fmla="*/ 177 w 746"/>
              <a:gd name="T101" fmla="*/ 234 h 1543"/>
              <a:gd name="T102" fmla="*/ 200 w 746"/>
              <a:gd name="T103" fmla="*/ 198 h 1543"/>
              <a:gd name="T104" fmla="*/ 230 w 746"/>
              <a:gd name="T105" fmla="*/ 171 h 1543"/>
              <a:gd name="T106" fmla="*/ 263 w 746"/>
              <a:gd name="T107" fmla="*/ 143 h 1543"/>
              <a:gd name="T108" fmla="*/ 281 w 746"/>
              <a:gd name="T109" fmla="*/ 101 h 1543"/>
              <a:gd name="T110" fmla="*/ 292 w 746"/>
              <a:gd name="T111" fmla="*/ 52 h 1543"/>
              <a:gd name="T112" fmla="*/ 335 w 746"/>
              <a:gd name="T113" fmla="*/ 37 h 1543"/>
              <a:gd name="T114" fmla="*/ 366 w 746"/>
              <a:gd name="T115" fmla="*/ 1 h 1543"/>
              <a:gd name="T116" fmla="*/ 366 w 746"/>
              <a:gd name="T117" fmla="*/ 67 h 1543"/>
              <a:gd name="T118" fmla="*/ 386 w 746"/>
              <a:gd name="T119" fmla="*/ 145 h 1543"/>
              <a:gd name="T120" fmla="*/ 381 w 746"/>
              <a:gd name="T121" fmla="*/ 180 h 1543"/>
              <a:gd name="T122" fmla="*/ 402 w 746"/>
              <a:gd name="T123" fmla="*/ 291 h 1543"/>
              <a:gd name="T124" fmla="*/ 431 w 746"/>
              <a:gd name="T125" fmla="*/ 369 h 1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46" h="1543">
                <a:moveTo>
                  <a:pt x="470" y="406"/>
                </a:moveTo>
                <a:lnTo>
                  <a:pt x="470" y="406"/>
                </a:lnTo>
                <a:lnTo>
                  <a:pt x="470" y="407"/>
                </a:lnTo>
                <a:lnTo>
                  <a:pt x="470" y="409"/>
                </a:lnTo>
                <a:lnTo>
                  <a:pt x="470" y="410"/>
                </a:lnTo>
                <a:lnTo>
                  <a:pt x="471" y="410"/>
                </a:lnTo>
                <a:lnTo>
                  <a:pt x="472" y="412"/>
                </a:lnTo>
                <a:lnTo>
                  <a:pt x="472" y="412"/>
                </a:lnTo>
                <a:lnTo>
                  <a:pt x="474" y="412"/>
                </a:lnTo>
                <a:lnTo>
                  <a:pt x="474" y="414"/>
                </a:lnTo>
                <a:lnTo>
                  <a:pt x="475" y="414"/>
                </a:lnTo>
                <a:lnTo>
                  <a:pt x="476" y="414"/>
                </a:lnTo>
                <a:lnTo>
                  <a:pt x="476" y="416"/>
                </a:lnTo>
                <a:lnTo>
                  <a:pt x="475" y="417"/>
                </a:lnTo>
                <a:lnTo>
                  <a:pt x="475" y="417"/>
                </a:lnTo>
                <a:lnTo>
                  <a:pt x="475" y="418"/>
                </a:lnTo>
                <a:lnTo>
                  <a:pt x="475" y="420"/>
                </a:lnTo>
                <a:lnTo>
                  <a:pt x="475" y="421"/>
                </a:lnTo>
                <a:lnTo>
                  <a:pt x="475" y="421"/>
                </a:lnTo>
                <a:lnTo>
                  <a:pt x="476" y="423"/>
                </a:lnTo>
                <a:lnTo>
                  <a:pt x="476" y="424"/>
                </a:lnTo>
                <a:lnTo>
                  <a:pt x="476" y="425"/>
                </a:lnTo>
                <a:lnTo>
                  <a:pt x="475" y="425"/>
                </a:lnTo>
                <a:lnTo>
                  <a:pt x="475" y="427"/>
                </a:lnTo>
                <a:lnTo>
                  <a:pt x="474" y="428"/>
                </a:lnTo>
                <a:lnTo>
                  <a:pt x="474" y="428"/>
                </a:lnTo>
                <a:lnTo>
                  <a:pt x="474" y="431"/>
                </a:lnTo>
                <a:lnTo>
                  <a:pt x="474" y="432"/>
                </a:lnTo>
                <a:lnTo>
                  <a:pt x="474" y="433"/>
                </a:lnTo>
                <a:lnTo>
                  <a:pt x="474" y="433"/>
                </a:lnTo>
                <a:lnTo>
                  <a:pt x="475" y="435"/>
                </a:lnTo>
                <a:lnTo>
                  <a:pt x="475" y="435"/>
                </a:lnTo>
                <a:lnTo>
                  <a:pt x="474" y="436"/>
                </a:lnTo>
                <a:lnTo>
                  <a:pt x="474" y="438"/>
                </a:lnTo>
                <a:lnTo>
                  <a:pt x="474" y="439"/>
                </a:lnTo>
                <a:lnTo>
                  <a:pt x="472" y="440"/>
                </a:lnTo>
                <a:lnTo>
                  <a:pt x="472" y="442"/>
                </a:lnTo>
                <a:lnTo>
                  <a:pt x="472" y="442"/>
                </a:lnTo>
                <a:lnTo>
                  <a:pt x="472" y="443"/>
                </a:lnTo>
                <a:lnTo>
                  <a:pt x="471" y="444"/>
                </a:lnTo>
                <a:lnTo>
                  <a:pt x="471" y="444"/>
                </a:lnTo>
                <a:lnTo>
                  <a:pt x="471" y="446"/>
                </a:lnTo>
                <a:lnTo>
                  <a:pt x="472" y="446"/>
                </a:lnTo>
                <a:lnTo>
                  <a:pt x="471" y="447"/>
                </a:lnTo>
                <a:lnTo>
                  <a:pt x="470" y="449"/>
                </a:lnTo>
                <a:lnTo>
                  <a:pt x="470" y="450"/>
                </a:lnTo>
                <a:lnTo>
                  <a:pt x="470" y="451"/>
                </a:lnTo>
                <a:lnTo>
                  <a:pt x="470" y="451"/>
                </a:lnTo>
                <a:lnTo>
                  <a:pt x="470" y="453"/>
                </a:lnTo>
                <a:lnTo>
                  <a:pt x="470" y="453"/>
                </a:lnTo>
                <a:lnTo>
                  <a:pt x="468" y="454"/>
                </a:lnTo>
                <a:lnTo>
                  <a:pt x="468" y="455"/>
                </a:lnTo>
                <a:lnTo>
                  <a:pt x="470" y="455"/>
                </a:lnTo>
                <a:lnTo>
                  <a:pt x="470" y="455"/>
                </a:lnTo>
                <a:lnTo>
                  <a:pt x="470" y="458"/>
                </a:lnTo>
                <a:lnTo>
                  <a:pt x="470" y="458"/>
                </a:lnTo>
                <a:lnTo>
                  <a:pt x="471" y="458"/>
                </a:lnTo>
                <a:lnTo>
                  <a:pt x="471" y="459"/>
                </a:lnTo>
                <a:lnTo>
                  <a:pt x="471" y="459"/>
                </a:lnTo>
                <a:lnTo>
                  <a:pt x="472" y="461"/>
                </a:lnTo>
                <a:lnTo>
                  <a:pt x="472" y="461"/>
                </a:lnTo>
                <a:lnTo>
                  <a:pt x="472" y="464"/>
                </a:lnTo>
                <a:lnTo>
                  <a:pt x="472" y="464"/>
                </a:lnTo>
                <a:lnTo>
                  <a:pt x="472" y="465"/>
                </a:lnTo>
                <a:lnTo>
                  <a:pt x="474" y="466"/>
                </a:lnTo>
                <a:lnTo>
                  <a:pt x="472" y="468"/>
                </a:lnTo>
                <a:lnTo>
                  <a:pt x="474" y="468"/>
                </a:lnTo>
                <a:lnTo>
                  <a:pt x="474" y="469"/>
                </a:lnTo>
                <a:lnTo>
                  <a:pt x="472" y="469"/>
                </a:lnTo>
                <a:lnTo>
                  <a:pt x="472" y="470"/>
                </a:lnTo>
                <a:lnTo>
                  <a:pt x="472" y="472"/>
                </a:lnTo>
                <a:lnTo>
                  <a:pt x="472" y="473"/>
                </a:lnTo>
                <a:lnTo>
                  <a:pt x="471" y="473"/>
                </a:lnTo>
                <a:lnTo>
                  <a:pt x="471" y="475"/>
                </a:lnTo>
                <a:lnTo>
                  <a:pt x="470" y="475"/>
                </a:lnTo>
                <a:lnTo>
                  <a:pt x="470" y="475"/>
                </a:lnTo>
                <a:lnTo>
                  <a:pt x="470" y="476"/>
                </a:lnTo>
                <a:lnTo>
                  <a:pt x="470" y="477"/>
                </a:lnTo>
                <a:lnTo>
                  <a:pt x="470" y="477"/>
                </a:lnTo>
                <a:lnTo>
                  <a:pt x="467" y="477"/>
                </a:lnTo>
                <a:lnTo>
                  <a:pt x="467" y="477"/>
                </a:lnTo>
                <a:lnTo>
                  <a:pt x="467" y="477"/>
                </a:lnTo>
                <a:lnTo>
                  <a:pt x="465" y="479"/>
                </a:lnTo>
                <a:lnTo>
                  <a:pt x="464" y="479"/>
                </a:lnTo>
                <a:lnTo>
                  <a:pt x="464" y="480"/>
                </a:lnTo>
                <a:lnTo>
                  <a:pt x="463" y="480"/>
                </a:lnTo>
                <a:lnTo>
                  <a:pt x="461" y="480"/>
                </a:lnTo>
                <a:lnTo>
                  <a:pt x="461" y="481"/>
                </a:lnTo>
                <a:lnTo>
                  <a:pt x="461" y="481"/>
                </a:lnTo>
                <a:lnTo>
                  <a:pt x="461" y="483"/>
                </a:lnTo>
                <a:lnTo>
                  <a:pt x="463" y="484"/>
                </a:lnTo>
                <a:lnTo>
                  <a:pt x="463" y="485"/>
                </a:lnTo>
                <a:lnTo>
                  <a:pt x="463" y="485"/>
                </a:lnTo>
                <a:lnTo>
                  <a:pt x="463" y="485"/>
                </a:lnTo>
                <a:lnTo>
                  <a:pt x="463" y="487"/>
                </a:lnTo>
                <a:lnTo>
                  <a:pt x="464" y="488"/>
                </a:lnTo>
                <a:lnTo>
                  <a:pt x="464" y="490"/>
                </a:lnTo>
                <a:lnTo>
                  <a:pt x="464" y="491"/>
                </a:lnTo>
                <a:lnTo>
                  <a:pt x="463" y="491"/>
                </a:lnTo>
                <a:lnTo>
                  <a:pt x="463" y="492"/>
                </a:lnTo>
                <a:lnTo>
                  <a:pt x="461" y="494"/>
                </a:lnTo>
                <a:lnTo>
                  <a:pt x="461" y="494"/>
                </a:lnTo>
                <a:lnTo>
                  <a:pt x="460" y="495"/>
                </a:lnTo>
                <a:lnTo>
                  <a:pt x="460" y="496"/>
                </a:lnTo>
                <a:lnTo>
                  <a:pt x="460" y="496"/>
                </a:lnTo>
                <a:lnTo>
                  <a:pt x="459" y="498"/>
                </a:lnTo>
                <a:lnTo>
                  <a:pt x="459" y="499"/>
                </a:lnTo>
                <a:lnTo>
                  <a:pt x="459" y="501"/>
                </a:lnTo>
                <a:lnTo>
                  <a:pt x="459" y="501"/>
                </a:lnTo>
                <a:lnTo>
                  <a:pt x="459" y="502"/>
                </a:lnTo>
                <a:lnTo>
                  <a:pt x="459" y="502"/>
                </a:lnTo>
                <a:lnTo>
                  <a:pt x="459" y="503"/>
                </a:lnTo>
                <a:lnTo>
                  <a:pt x="459" y="503"/>
                </a:lnTo>
                <a:lnTo>
                  <a:pt x="459" y="505"/>
                </a:lnTo>
                <a:lnTo>
                  <a:pt x="460" y="505"/>
                </a:lnTo>
                <a:lnTo>
                  <a:pt x="460" y="505"/>
                </a:lnTo>
                <a:lnTo>
                  <a:pt x="460" y="506"/>
                </a:lnTo>
                <a:lnTo>
                  <a:pt x="460" y="507"/>
                </a:lnTo>
                <a:lnTo>
                  <a:pt x="461" y="507"/>
                </a:lnTo>
                <a:lnTo>
                  <a:pt x="463" y="509"/>
                </a:lnTo>
                <a:lnTo>
                  <a:pt x="464" y="509"/>
                </a:lnTo>
                <a:lnTo>
                  <a:pt x="464" y="510"/>
                </a:lnTo>
                <a:lnTo>
                  <a:pt x="464" y="510"/>
                </a:lnTo>
                <a:lnTo>
                  <a:pt x="465" y="510"/>
                </a:lnTo>
                <a:lnTo>
                  <a:pt x="464" y="513"/>
                </a:lnTo>
                <a:lnTo>
                  <a:pt x="465" y="513"/>
                </a:lnTo>
                <a:lnTo>
                  <a:pt x="465" y="516"/>
                </a:lnTo>
                <a:lnTo>
                  <a:pt x="465" y="517"/>
                </a:lnTo>
                <a:lnTo>
                  <a:pt x="464" y="518"/>
                </a:lnTo>
                <a:lnTo>
                  <a:pt x="464" y="518"/>
                </a:lnTo>
                <a:lnTo>
                  <a:pt x="464" y="520"/>
                </a:lnTo>
                <a:lnTo>
                  <a:pt x="463" y="521"/>
                </a:lnTo>
                <a:lnTo>
                  <a:pt x="463" y="521"/>
                </a:lnTo>
                <a:lnTo>
                  <a:pt x="461" y="522"/>
                </a:lnTo>
                <a:lnTo>
                  <a:pt x="461" y="522"/>
                </a:lnTo>
                <a:lnTo>
                  <a:pt x="461" y="524"/>
                </a:lnTo>
                <a:lnTo>
                  <a:pt x="461" y="524"/>
                </a:lnTo>
                <a:lnTo>
                  <a:pt x="461" y="524"/>
                </a:lnTo>
                <a:lnTo>
                  <a:pt x="461" y="525"/>
                </a:lnTo>
                <a:lnTo>
                  <a:pt x="461" y="526"/>
                </a:lnTo>
                <a:lnTo>
                  <a:pt x="461" y="528"/>
                </a:lnTo>
                <a:lnTo>
                  <a:pt x="463" y="529"/>
                </a:lnTo>
                <a:lnTo>
                  <a:pt x="461" y="529"/>
                </a:lnTo>
                <a:lnTo>
                  <a:pt x="461" y="532"/>
                </a:lnTo>
                <a:lnTo>
                  <a:pt x="461" y="532"/>
                </a:lnTo>
                <a:lnTo>
                  <a:pt x="461" y="533"/>
                </a:lnTo>
                <a:lnTo>
                  <a:pt x="463" y="535"/>
                </a:lnTo>
                <a:lnTo>
                  <a:pt x="464" y="535"/>
                </a:lnTo>
                <a:lnTo>
                  <a:pt x="464" y="536"/>
                </a:lnTo>
                <a:lnTo>
                  <a:pt x="465" y="537"/>
                </a:lnTo>
                <a:lnTo>
                  <a:pt x="465" y="539"/>
                </a:lnTo>
                <a:lnTo>
                  <a:pt x="465" y="539"/>
                </a:lnTo>
                <a:lnTo>
                  <a:pt x="465" y="540"/>
                </a:lnTo>
                <a:lnTo>
                  <a:pt x="465" y="542"/>
                </a:lnTo>
                <a:lnTo>
                  <a:pt x="465" y="543"/>
                </a:lnTo>
                <a:lnTo>
                  <a:pt x="467" y="543"/>
                </a:lnTo>
                <a:lnTo>
                  <a:pt x="468" y="543"/>
                </a:lnTo>
                <a:lnTo>
                  <a:pt x="468" y="543"/>
                </a:lnTo>
                <a:lnTo>
                  <a:pt x="470" y="543"/>
                </a:lnTo>
                <a:lnTo>
                  <a:pt x="470" y="544"/>
                </a:lnTo>
                <a:lnTo>
                  <a:pt x="471" y="544"/>
                </a:lnTo>
                <a:lnTo>
                  <a:pt x="472" y="544"/>
                </a:lnTo>
                <a:lnTo>
                  <a:pt x="472" y="546"/>
                </a:lnTo>
                <a:lnTo>
                  <a:pt x="472" y="547"/>
                </a:lnTo>
                <a:lnTo>
                  <a:pt x="472" y="547"/>
                </a:lnTo>
                <a:lnTo>
                  <a:pt x="472" y="548"/>
                </a:lnTo>
                <a:lnTo>
                  <a:pt x="472" y="550"/>
                </a:lnTo>
                <a:lnTo>
                  <a:pt x="472" y="551"/>
                </a:lnTo>
                <a:lnTo>
                  <a:pt x="474" y="552"/>
                </a:lnTo>
                <a:lnTo>
                  <a:pt x="474" y="554"/>
                </a:lnTo>
                <a:lnTo>
                  <a:pt x="475" y="554"/>
                </a:lnTo>
                <a:lnTo>
                  <a:pt x="475" y="555"/>
                </a:lnTo>
                <a:lnTo>
                  <a:pt x="475" y="557"/>
                </a:lnTo>
                <a:lnTo>
                  <a:pt x="476" y="558"/>
                </a:lnTo>
                <a:lnTo>
                  <a:pt x="478" y="559"/>
                </a:lnTo>
                <a:lnTo>
                  <a:pt x="478" y="559"/>
                </a:lnTo>
                <a:lnTo>
                  <a:pt x="478" y="561"/>
                </a:lnTo>
                <a:lnTo>
                  <a:pt x="478" y="562"/>
                </a:lnTo>
                <a:lnTo>
                  <a:pt x="478" y="563"/>
                </a:lnTo>
                <a:lnTo>
                  <a:pt x="478" y="563"/>
                </a:lnTo>
                <a:lnTo>
                  <a:pt x="479" y="565"/>
                </a:lnTo>
                <a:lnTo>
                  <a:pt x="480" y="565"/>
                </a:lnTo>
                <a:lnTo>
                  <a:pt x="480" y="566"/>
                </a:lnTo>
                <a:lnTo>
                  <a:pt x="480" y="568"/>
                </a:lnTo>
                <a:lnTo>
                  <a:pt x="480" y="568"/>
                </a:lnTo>
                <a:lnTo>
                  <a:pt x="480" y="569"/>
                </a:lnTo>
                <a:lnTo>
                  <a:pt x="480" y="570"/>
                </a:lnTo>
                <a:lnTo>
                  <a:pt x="480" y="572"/>
                </a:lnTo>
                <a:lnTo>
                  <a:pt x="480" y="573"/>
                </a:lnTo>
                <a:lnTo>
                  <a:pt x="480" y="573"/>
                </a:lnTo>
                <a:lnTo>
                  <a:pt x="482" y="574"/>
                </a:lnTo>
                <a:lnTo>
                  <a:pt x="482" y="576"/>
                </a:lnTo>
                <a:lnTo>
                  <a:pt x="482" y="576"/>
                </a:lnTo>
                <a:lnTo>
                  <a:pt x="483" y="577"/>
                </a:lnTo>
                <a:lnTo>
                  <a:pt x="483" y="578"/>
                </a:lnTo>
                <a:lnTo>
                  <a:pt x="483" y="578"/>
                </a:lnTo>
                <a:lnTo>
                  <a:pt x="483" y="580"/>
                </a:lnTo>
                <a:lnTo>
                  <a:pt x="482" y="581"/>
                </a:lnTo>
                <a:lnTo>
                  <a:pt x="482" y="581"/>
                </a:lnTo>
                <a:lnTo>
                  <a:pt x="482" y="583"/>
                </a:lnTo>
                <a:lnTo>
                  <a:pt x="482" y="583"/>
                </a:lnTo>
                <a:lnTo>
                  <a:pt x="480" y="584"/>
                </a:lnTo>
                <a:lnTo>
                  <a:pt x="482" y="585"/>
                </a:lnTo>
                <a:lnTo>
                  <a:pt x="483" y="585"/>
                </a:lnTo>
                <a:lnTo>
                  <a:pt x="483" y="587"/>
                </a:lnTo>
                <a:lnTo>
                  <a:pt x="483" y="587"/>
                </a:lnTo>
                <a:lnTo>
                  <a:pt x="483" y="588"/>
                </a:lnTo>
                <a:lnTo>
                  <a:pt x="483" y="588"/>
                </a:lnTo>
                <a:lnTo>
                  <a:pt x="485" y="588"/>
                </a:lnTo>
                <a:lnTo>
                  <a:pt x="485" y="588"/>
                </a:lnTo>
                <a:lnTo>
                  <a:pt x="486" y="589"/>
                </a:lnTo>
                <a:lnTo>
                  <a:pt x="486" y="589"/>
                </a:lnTo>
                <a:lnTo>
                  <a:pt x="486" y="591"/>
                </a:lnTo>
                <a:lnTo>
                  <a:pt x="487" y="592"/>
                </a:lnTo>
                <a:lnTo>
                  <a:pt x="489" y="592"/>
                </a:lnTo>
                <a:lnTo>
                  <a:pt x="489" y="592"/>
                </a:lnTo>
                <a:lnTo>
                  <a:pt x="490" y="594"/>
                </a:lnTo>
                <a:lnTo>
                  <a:pt x="491" y="595"/>
                </a:lnTo>
                <a:lnTo>
                  <a:pt x="491" y="595"/>
                </a:lnTo>
                <a:lnTo>
                  <a:pt x="493" y="595"/>
                </a:lnTo>
                <a:lnTo>
                  <a:pt x="493" y="594"/>
                </a:lnTo>
                <a:lnTo>
                  <a:pt x="494" y="595"/>
                </a:lnTo>
                <a:lnTo>
                  <a:pt x="494" y="595"/>
                </a:lnTo>
                <a:lnTo>
                  <a:pt x="494" y="595"/>
                </a:lnTo>
                <a:lnTo>
                  <a:pt x="496" y="596"/>
                </a:lnTo>
                <a:lnTo>
                  <a:pt x="497" y="596"/>
                </a:lnTo>
                <a:lnTo>
                  <a:pt x="497" y="595"/>
                </a:lnTo>
                <a:lnTo>
                  <a:pt x="498" y="595"/>
                </a:lnTo>
                <a:lnTo>
                  <a:pt x="498" y="596"/>
                </a:lnTo>
                <a:lnTo>
                  <a:pt x="500" y="598"/>
                </a:lnTo>
                <a:lnTo>
                  <a:pt x="500" y="598"/>
                </a:lnTo>
                <a:lnTo>
                  <a:pt x="501" y="598"/>
                </a:lnTo>
                <a:lnTo>
                  <a:pt x="501" y="598"/>
                </a:lnTo>
                <a:lnTo>
                  <a:pt x="502" y="599"/>
                </a:lnTo>
                <a:lnTo>
                  <a:pt x="504" y="600"/>
                </a:lnTo>
                <a:lnTo>
                  <a:pt x="505" y="600"/>
                </a:lnTo>
                <a:lnTo>
                  <a:pt x="506" y="600"/>
                </a:lnTo>
                <a:lnTo>
                  <a:pt x="506" y="602"/>
                </a:lnTo>
                <a:lnTo>
                  <a:pt x="506" y="603"/>
                </a:lnTo>
                <a:lnTo>
                  <a:pt x="506" y="603"/>
                </a:lnTo>
                <a:lnTo>
                  <a:pt x="506" y="604"/>
                </a:lnTo>
                <a:lnTo>
                  <a:pt x="506" y="606"/>
                </a:lnTo>
                <a:lnTo>
                  <a:pt x="506" y="606"/>
                </a:lnTo>
                <a:lnTo>
                  <a:pt x="508" y="607"/>
                </a:lnTo>
                <a:lnTo>
                  <a:pt x="506" y="607"/>
                </a:lnTo>
                <a:lnTo>
                  <a:pt x="506" y="609"/>
                </a:lnTo>
                <a:lnTo>
                  <a:pt x="505" y="610"/>
                </a:lnTo>
                <a:lnTo>
                  <a:pt x="505" y="611"/>
                </a:lnTo>
                <a:lnTo>
                  <a:pt x="505" y="613"/>
                </a:lnTo>
                <a:lnTo>
                  <a:pt x="505" y="614"/>
                </a:lnTo>
                <a:lnTo>
                  <a:pt x="504" y="614"/>
                </a:lnTo>
                <a:lnTo>
                  <a:pt x="504" y="617"/>
                </a:lnTo>
                <a:lnTo>
                  <a:pt x="504" y="617"/>
                </a:lnTo>
                <a:lnTo>
                  <a:pt x="504" y="618"/>
                </a:lnTo>
                <a:lnTo>
                  <a:pt x="504" y="620"/>
                </a:lnTo>
                <a:lnTo>
                  <a:pt x="504" y="620"/>
                </a:lnTo>
                <a:lnTo>
                  <a:pt x="505" y="621"/>
                </a:lnTo>
                <a:lnTo>
                  <a:pt x="504" y="622"/>
                </a:lnTo>
                <a:lnTo>
                  <a:pt x="504" y="625"/>
                </a:lnTo>
                <a:lnTo>
                  <a:pt x="504" y="625"/>
                </a:lnTo>
                <a:lnTo>
                  <a:pt x="504" y="626"/>
                </a:lnTo>
                <a:lnTo>
                  <a:pt x="504" y="628"/>
                </a:lnTo>
                <a:lnTo>
                  <a:pt x="504" y="629"/>
                </a:lnTo>
                <a:lnTo>
                  <a:pt x="504" y="629"/>
                </a:lnTo>
                <a:lnTo>
                  <a:pt x="504" y="630"/>
                </a:lnTo>
                <a:lnTo>
                  <a:pt x="504" y="630"/>
                </a:lnTo>
                <a:lnTo>
                  <a:pt x="502" y="632"/>
                </a:lnTo>
                <a:lnTo>
                  <a:pt x="504" y="633"/>
                </a:lnTo>
                <a:lnTo>
                  <a:pt x="502" y="635"/>
                </a:lnTo>
                <a:lnTo>
                  <a:pt x="502" y="636"/>
                </a:lnTo>
                <a:lnTo>
                  <a:pt x="502" y="637"/>
                </a:lnTo>
                <a:lnTo>
                  <a:pt x="502" y="639"/>
                </a:lnTo>
                <a:lnTo>
                  <a:pt x="502" y="639"/>
                </a:lnTo>
                <a:lnTo>
                  <a:pt x="502" y="640"/>
                </a:lnTo>
                <a:lnTo>
                  <a:pt x="504" y="640"/>
                </a:lnTo>
                <a:lnTo>
                  <a:pt x="504" y="641"/>
                </a:lnTo>
                <a:lnTo>
                  <a:pt x="505" y="641"/>
                </a:lnTo>
                <a:lnTo>
                  <a:pt x="505" y="643"/>
                </a:lnTo>
                <a:lnTo>
                  <a:pt x="505" y="644"/>
                </a:lnTo>
                <a:lnTo>
                  <a:pt x="505" y="646"/>
                </a:lnTo>
                <a:lnTo>
                  <a:pt x="506" y="647"/>
                </a:lnTo>
                <a:lnTo>
                  <a:pt x="506" y="647"/>
                </a:lnTo>
                <a:lnTo>
                  <a:pt x="506" y="648"/>
                </a:lnTo>
                <a:lnTo>
                  <a:pt x="506" y="650"/>
                </a:lnTo>
                <a:lnTo>
                  <a:pt x="506" y="651"/>
                </a:lnTo>
                <a:lnTo>
                  <a:pt x="508" y="652"/>
                </a:lnTo>
                <a:lnTo>
                  <a:pt x="508" y="654"/>
                </a:lnTo>
                <a:lnTo>
                  <a:pt x="508" y="654"/>
                </a:lnTo>
                <a:lnTo>
                  <a:pt x="508" y="655"/>
                </a:lnTo>
                <a:lnTo>
                  <a:pt x="506" y="655"/>
                </a:lnTo>
                <a:lnTo>
                  <a:pt x="508" y="655"/>
                </a:lnTo>
                <a:lnTo>
                  <a:pt x="508" y="655"/>
                </a:lnTo>
                <a:lnTo>
                  <a:pt x="508" y="655"/>
                </a:lnTo>
                <a:lnTo>
                  <a:pt x="508" y="656"/>
                </a:lnTo>
                <a:lnTo>
                  <a:pt x="508" y="656"/>
                </a:lnTo>
                <a:lnTo>
                  <a:pt x="509" y="656"/>
                </a:lnTo>
                <a:lnTo>
                  <a:pt x="509" y="656"/>
                </a:lnTo>
                <a:lnTo>
                  <a:pt x="511" y="656"/>
                </a:lnTo>
                <a:lnTo>
                  <a:pt x="511" y="655"/>
                </a:lnTo>
                <a:lnTo>
                  <a:pt x="511" y="655"/>
                </a:lnTo>
                <a:lnTo>
                  <a:pt x="511" y="655"/>
                </a:lnTo>
                <a:lnTo>
                  <a:pt x="512" y="655"/>
                </a:lnTo>
                <a:lnTo>
                  <a:pt x="512" y="655"/>
                </a:lnTo>
                <a:lnTo>
                  <a:pt x="513" y="655"/>
                </a:lnTo>
                <a:lnTo>
                  <a:pt x="513" y="655"/>
                </a:lnTo>
                <a:lnTo>
                  <a:pt x="513" y="655"/>
                </a:lnTo>
                <a:lnTo>
                  <a:pt x="515" y="654"/>
                </a:lnTo>
                <a:lnTo>
                  <a:pt x="515" y="654"/>
                </a:lnTo>
                <a:lnTo>
                  <a:pt x="516" y="655"/>
                </a:lnTo>
                <a:lnTo>
                  <a:pt x="516" y="655"/>
                </a:lnTo>
                <a:lnTo>
                  <a:pt x="516" y="655"/>
                </a:lnTo>
                <a:lnTo>
                  <a:pt x="516" y="655"/>
                </a:lnTo>
                <a:lnTo>
                  <a:pt x="517" y="655"/>
                </a:lnTo>
                <a:lnTo>
                  <a:pt x="517" y="654"/>
                </a:lnTo>
                <a:lnTo>
                  <a:pt x="517" y="654"/>
                </a:lnTo>
                <a:lnTo>
                  <a:pt x="517" y="654"/>
                </a:lnTo>
                <a:lnTo>
                  <a:pt x="517" y="652"/>
                </a:lnTo>
                <a:lnTo>
                  <a:pt x="517" y="652"/>
                </a:lnTo>
                <a:lnTo>
                  <a:pt x="519" y="652"/>
                </a:lnTo>
                <a:lnTo>
                  <a:pt x="519" y="652"/>
                </a:lnTo>
                <a:lnTo>
                  <a:pt x="519" y="652"/>
                </a:lnTo>
                <a:lnTo>
                  <a:pt x="519" y="652"/>
                </a:lnTo>
                <a:lnTo>
                  <a:pt x="519" y="652"/>
                </a:lnTo>
                <a:lnTo>
                  <a:pt x="519" y="652"/>
                </a:lnTo>
                <a:lnTo>
                  <a:pt x="520" y="651"/>
                </a:lnTo>
                <a:lnTo>
                  <a:pt x="520" y="651"/>
                </a:lnTo>
                <a:lnTo>
                  <a:pt x="520" y="651"/>
                </a:lnTo>
                <a:lnTo>
                  <a:pt x="520" y="651"/>
                </a:lnTo>
                <a:lnTo>
                  <a:pt x="522" y="651"/>
                </a:lnTo>
                <a:lnTo>
                  <a:pt x="522" y="651"/>
                </a:lnTo>
                <a:lnTo>
                  <a:pt x="522" y="652"/>
                </a:lnTo>
                <a:lnTo>
                  <a:pt x="523" y="652"/>
                </a:lnTo>
                <a:lnTo>
                  <a:pt x="523" y="652"/>
                </a:lnTo>
                <a:lnTo>
                  <a:pt x="524" y="652"/>
                </a:lnTo>
                <a:lnTo>
                  <a:pt x="524" y="652"/>
                </a:lnTo>
                <a:lnTo>
                  <a:pt x="524" y="652"/>
                </a:lnTo>
                <a:lnTo>
                  <a:pt x="524" y="652"/>
                </a:lnTo>
                <a:lnTo>
                  <a:pt x="524" y="652"/>
                </a:lnTo>
                <a:lnTo>
                  <a:pt x="526" y="651"/>
                </a:lnTo>
                <a:lnTo>
                  <a:pt x="526" y="651"/>
                </a:lnTo>
                <a:lnTo>
                  <a:pt x="526" y="650"/>
                </a:lnTo>
                <a:lnTo>
                  <a:pt x="526" y="650"/>
                </a:lnTo>
                <a:lnTo>
                  <a:pt x="527" y="650"/>
                </a:lnTo>
                <a:lnTo>
                  <a:pt x="527" y="650"/>
                </a:lnTo>
                <a:lnTo>
                  <a:pt x="527" y="650"/>
                </a:lnTo>
                <a:lnTo>
                  <a:pt x="527" y="650"/>
                </a:lnTo>
                <a:lnTo>
                  <a:pt x="527" y="650"/>
                </a:lnTo>
                <a:lnTo>
                  <a:pt x="527" y="648"/>
                </a:lnTo>
                <a:lnTo>
                  <a:pt x="527" y="648"/>
                </a:lnTo>
                <a:lnTo>
                  <a:pt x="527" y="647"/>
                </a:lnTo>
                <a:lnTo>
                  <a:pt x="528" y="644"/>
                </a:lnTo>
                <a:lnTo>
                  <a:pt x="530" y="643"/>
                </a:lnTo>
                <a:lnTo>
                  <a:pt x="530" y="641"/>
                </a:lnTo>
                <a:lnTo>
                  <a:pt x="530" y="641"/>
                </a:lnTo>
                <a:lnTo>
                  <a:pt x="527" y="640"/>
                </a:lnTo>
                <a:lnTo>
                  <a:pt x="527" y="640"/>
                </a:lnTo>
                <a:lnTo>
                  <a:pt x="528" y="639"/>
                </a:lnTo>
                <a:lnTo>
                  <a:pt x="528" y="639"/>
                </a:lnTo>
                <a:lnTo>
                  <a:pt x="528" y="639"/>
                </a:lnTo>
                <a:lnTo>
                  <a:pt x="528" y="637"/>
                </a:lnTo>
                <a:lnTo>
                  <a:pt x="528" y="637"/>
                </a:lnTo>
                <a:lnTo>
                  <a:pt x="528" y="636"/>
                </a:lnTo>
                <a:lnTo>
                  <a:pt x="528" y="636"/>
                </a:lnTo>
                <a:lnTo>
                  <a:pt x="528" y="636"/>
                </a:lnTo>
                <a:lnTo>
                  <a:pt x="530" y="636"/>
                </a:lnTo>
                <a:lnTo>
                  <a:pt x="530" y="636"/>
                </a:lnTo>
                <a:lnTo>
                  <a:pt x="530" y="636"/>
                </a:lnTo>
                <a:lnTo>
                  <a:pt x="530" y="636"/>
                </a:lnTo>
                <a:lnTo>
                  <a:pt x="530" y="636"/>
                </a:lnTo>
                <a:lnTo>
                  <a:pt x="531" y="636"/>
                </a:lnTo>
                <a:lnTo>
                  <a:pt x="531" y="636"/>
                </a:lnTo>
                <a:lnTo>
                  <a:pt x="532" y="636"/>
                </a:lnTo>
                <a:lnTo>
                  <a:pt x="532" y="635"/>
                </a:lnTo>
                <a:lnTo>
                  <a:pt x="532" y="635"/>
                </a:lnTo>
                <a:lnTo>
                  <a:pt x="532" y="635"/>
                </a:lnTo>
                <a:lnTo>
                  <a:pt x="532" y="635"/>
                </a:lnTo>
                <a:lnTo>
                  <a:pt x="534" y="635"/>
                </a:lnTo>
                <a:lnTo>
                  <a:pt x="534" y="635"/>
                </a:lnTo>
                <a:lnTo>
                  <a:pt x="534" y="633"/>
                </a:lnTo>
                <a:lnTo>
                  <a:pt x="535" y="633"/>
                </a:lnTo>
                <a:lnTo>
                  <a:pt x="535" y="633"/>
                </a:lnTo>
                <a:lnTo>
                  <a:pt x="535" y="633"/>
                </a:lnTo>
                <a:lnTo>
                  <a:pt x="535" y="633"/>
                </a:lnTo>
                <a:lnTo>
                  <a:pt x="537" y="633"/>
                </a:lnTo>
                <a:lnTo>
                  <a:pt x="537" y="633"/>
                </a:lnTo>
                <a:lnTo>
                  <a:pt x="538" y="633"/>
                </a:lnTo>
                <a:lnTo>
                  <a:pt x="538" y="633"/>
                </a:lnTo>
                <a:lnTo>
                  <a:pt x="538" y="633"/>
                </a:lnTo>
                <a:lnTo>
                  <a:pt x="538" y="633"/>
                </a:lnTo>
                <a:lnTo>
                  <a:pt x="538" y="635"/>
                </a:lnTo>
                <a:lnTo>
                  <a:pt x="539" y="635"/>
                </a:lnTo>
                <a:lnTo>
                  <a:pt x="539" y="633"/>
                </a:lnTo>
                <a:lnTo>
                  <a:pt x="539" y="635"/>
                </a:lnTo>
                <a:lnTo>
                  <a:pt x="541" y="635"/>
                </a:lnTo>
                <a:lnTo>
                  <a:pt x="541" y="635"/>
                </a:lnTo>
                <a:lnTo>
                  <a:pt x="541" y="635"/>
                </a:lnTo>
                <a:lnTo>
                  <a:pt x="541" y="635"/>
                </a:lnTo>
                <a:lnTo>
                  <a:pt x="541" y="636"/>
                </a:lnTo>
                <a:lnTo>
                  <a:pt x="542" y="636"/>
                </a:lnTo>
                <a:lnTo>
                  <a:pt x="542" y="636"/>
                </a:lnTo>
                <a:lnTo>
                  <a:pt x="542" y="636"/>
                </a:lnTo>
                <a:lnTo>
                  <a:pt x="542" y="636"/>
                </a:lnTo>
                <a:lnTo>
                  <a:pt x="543" y="636"/>
                </a:lnTo>
                <a:lnTo>
                  <a:pt x="543" y="636"/>
                </a:lnTo>
                <a:lnTo>
                  <a:pt x="543" y="636"/>
                </a:lnTo>
                <a:lnTo>
                  <a:pt x="543" y="637"/>
                </a:lnTo>
                <a:lnTo>
                  <a:pt x="545" y="637"/>
                </a:lnTo>
                <a:lnTo>
                  <a:pt x="545" y="636"/>
                </a:lnTo>
                <a:lnTo>
                  <a:pt x="545" y="636"/>
                </a:lnTo>
                <a:lnTo>
                  <a:pt x="545" y="637"/>
                </a:lnTo>
                <a:lnTo>
                  <a:pt x="546" y="637"/>
                </a:lnTo>
                <a:lnTo>
                  <a:pt x="546" y="637"/>
                </a:lnTo>
                <a:lnTo>
                  <a:pt x="546" y="636"/>
                </a:lnTo>
                <a:lnTo>
                  <a:pt x="546" y="637"/>
                </a:lnTo>
                <a:lnTo>
                  <a:pt x="546" y="636"/>
                </a:lnTo>
                <a:lnTo>
                  <a:pt x="548" y="636"/>
                </a:lnTo>
                <a:lnTo>
                  <a:pt x="549" y="636"/>
                </a:lnTo>
                <a:lnTo>
                  <a:pt x="549" y="636"/>
                </a:lnTo>
                <a:lnTo>
                  <a:pt x="549" y="637"/>
                </a:lnTo>
                <a:lnTo>
                  <a:pt x="549" y="636"/>
                </a:lnTo>
                <a:lnTo>
                  <a:pt x="550" y="636"/>
                </a:lnTo>
                <a:lnTo>
                  <a:pt x="553" y="637"/>
                </a:lnTo>
                <a:lnTo>
                  <a:pt x="561" y="640"/>
                </a:lnTo>
                <a:lnTo>
                  <a:pt x="564" y="641"/>
                </a:lnTo>
                <a:lnTo>
                  <a:pt x="564" y="641"/>
                </a:lnTo>
                <a:lnTo>
                  <a:pt x="564" y="641"/>
                </a:lnTo>
                <a:lnTo>
                  <a:pt x="564" y="640"/>
                </a:lnTo>
                <a:lnTo>
                  <a:pt x="565" y="640"/>
                </a:lnTo>
                <a:lnTo>
                  <a:pt x="565" y="639"/>
                </a:lnTo>
                <a:lnTo>
                  <a:pt x="565" y="639"/>
                </a:lnTo>
                <a:lnTo>
                  <a:pt x="565" y="639"/>
                </a:lnTo>
                <a:lnTo>
                  <a:pt x="565" y="639"/>
                </a:lnTo>
                <a:lnTo>
                  <a:pt x="565" y="639"/>
                </a:lnTo>
                <a:lnTo>
                  <a:pt x="565" y="637"/>
                </a:lnTo>
                <a:lnTo>
                  <a:pt x="567" y="637"/>
                </a:lnTo>
                <a:lnTo>
                  <a:pt x="567" y="637"/>
                </a:lnTo>
                <a:lnTo>
                  <a:pt x="567" y="636"/>
                </a:lnTo>
                <a:lnTo>
                  <a:pt x="567" y="636"/>
                </a:lnTo>
                <a:lnTo>
                  <a:pt x="568" y="636"/>
                </a:lnTo>
                <a:lnTo>
                  <a:pt x="568" y="636"/>
                </a:lnTo>
                <a:lnTo>
                  <a:pt x="568" y="636"/>
                </a:lnTo>
                <a:lnTo>
                  <a:pt x="568" y="636"/>
                </a:lnTo>
                <a:lnTo>
                  <a:pt x="568" y="636"/>
                </a:lnTo>
                <a:lnTo>
                  <a:pt x="568" y="635"/>
                </a:lnTo>
                <a:lnTo>
                  <a:pt x="568" y="635"/>
                </a:lnTo>
                <a:lnTo>
                  <a:pt x="568" y="633"/>
                </a:lnTo>
                <a:lnTo>
                  <a:pt x="568" y="633"/>
                </a:lnTo>
                <a:lnTo>
                  <a:pt x="568" y="633"/>
                </a:lnTo>
                <a:lnTo>
                  <a:pt x="568" y="633"/>
                </a:lnTo>
                <a:lnTo>
                  <a:pt x="568" y="632"/>
                </a:lnTo>
                <a:lnTo>
                  <a:pt x="568" y="632"/>
                </a:lnTo>
                <a:lnTo>
                  <a:pt x="568" y="630"/>
                </a:lnTo>
                <a:lnTo>
                  <a:pt x="568" y="630"/>
                </a:lnTo>
                <a:lnTo>
                  <a:pt x="569" y="630"/>
                </a:lnTo>
                <a:lnTo>
                  <a:pt x="569" y="630"/>
                </a:lnTo>
                <a:lnTo>
                  <a:pt x="569" y="630"/>
                </a:lnTo>
                <a:lnTo>
                  <a:pt x="571" y="630"/>
                </a:lnTo>
                <a:lnTo>
                  <a:pt x="571" y="632"/>
                </a:lnTo>
                <a:lnTo>
                  <a:pt x="571" y="630"/>
                </a:lnTo>
                <a:lnTo>
                  <a:pt x="571" y="632"/>
                </a:lnTo>
                <a:lnTo>
                  <a:pt x="571" y="632"/>
                </a:lnTo>
                <a:lnTo>
                  <a:pt x="572" y="632"/>
                </a:lnTo>
                <a:lnTo>
                  <a:pt x="572" y="630"/>
                </a:lnTo>
                <a:lnTo>
                  <a:pt x="574" y="630"/>
                </a:lnTo>
                <a:lnTo>
                  <a:pt x="574" y="630"/>
                </a:lnTo>
                <a:lnTo>
                  <a:pt x="574" y="630"/>
                </a:lnTo>
                <a:lnTo>
                  <a:pt x="574" y="630"/>
                </a:lnTo>
                <a:lnTo>
                  <a:pt x="574" y="630"/>
                </a:lnTo>
                <a:lnTo>
                  <a:pt x="574" y="629"/>
                </a:lnTo>
                <a:lnTo>
                  <a:pt x="575" y="629"/>
                </a:lnTo>
                <a:lnTo>
                  <a:pt x="575" y="629"/>
                </a:lnTo>
                <a:lnTo>
                  <a:pt x="575" y="629"/>
                </a:lnTo>
                <a:lnTo>
                  <a:pt x="575" y="628"/>
                </a:lnTo>
                <a:lnTo>
                  <a:pt x="576" y="628"/>
                </a:lnTo>
                <a:lnTo>
                  <a:pt x="576" y="628"/>
                </a:lnTo>
                <a:lnTo>
                  <a:pt x="576" y="628"/>
                </a:lnTo>
                <a:lnTo>
                  <a:pt x="576" y="628"/>
                </a:lnTo>
                <a:lnTo>
                  <a:pt x="578" y="628"/>
                </a:lnTo>
                <a:lnTo>
                  <a:pt x="578" y="628"/>
                </a:lnTo>
                <a:lnTo>
                  <a:pt x="578" y="626"/>
                </a:lnTo>
                <a:lnTo>
                  <a:pt x="578" y="626"/>
                </a:lnTo>
                <a:lnTo>
                  <a:pt x="579" y="626"/>
                </a:lnTo>
                <a:lnTo>
                  <a:pt x="579" y="625"/>
                </a:lnTo>
                <a:lnTo>
                  <a:pt x="579" y="625"/>
                </a:lnTo>
                <a:lnTo>
                  <a:pt x="579" y="625"/>
                </a:lnTo>
                <a:lnTo>
                  <a:pt x="579" y="625"/>
                </a:lnTo>
                <a:lnTo>
                  <a:pt x="580" y="625"/>
                </a:lnTo>
                <a:lnTo>
                  <a:pt x="580" y="624"/>
                </a:lnTo>
                <a:lnTo>
                  <a:pt x="580" y="624"/>
                </a:lnTo>
                <a:lnTo>
                  <a:pt x="582" y="624"/>
                </a:lnTo>
                <a:lnTo>
                  <a:pt x="582" y="622"/>
                </a:lnTo>
                <a:lnTo>
                  <a:pt x="582" y="622"/>
                </a:lnTo>
                <a:lnTo>
                  <a:pt x="582" y="622"/>
                </a:lnTo>
                <a:lnTo>
                  <a:pt x="582" y="622"/>
                </a:lnTo>
                <a:lnTo>
                  <a:pt x="582" y="621"/>
                </a:lnTo>
                <a:lnTo>
                  <a:pt x="582" y="621"/>
                </a:lnTo>
                <a:lnTo>
                  <a:pt x="582" y="620"/>
                </a:lnTo>
                <a:lnTo>
                  <a:pt x="582" y="620"/>
                </a:lnTo>
                <a:lnTo>
                  <a:pt x="582" y="620"/>
                </a:lnTo>
                <a:lnTo>
                  <a:pt x="582" y="620"/>
                </a:lnTo>
                <a:lnTo>
                  <a:pt x="582" y="618"/>
                </a:lnTo>
                <a:lnTo>
                  <a:pt x="582" y="618"/>
                </a:lnTo>
                <a:lnTo>
                  <a:pt x="582" y="618"/>
                </a:lnTo>
                <a:lnTo>
                  <a:pt x="582" y="618"/>
                </a:lnTo>
                <a:lnTo>
                  <a:pt x="580" y="618"/>
                </a:lnTo>
                <a:lnTo>
                  <a:pt x="580" y="618"/>
                </a:lnTo>
                <a:lnTo>
                  <a:pt x="580" y="617"/>
                </a:lnTo>
                <a:lnTo>
                  <a:pt x="580" y="617"/>
                </a:lnTo>
                <a:lnTo>
                  <a:pt x="580" y="617"/>
                </a:lnTo>
                <a:lnTo>
                  <a:pt x="580" y="617"/>
                </a:lnTo>
                <a:lnTo>
                  <a:pt x="580" y="615"/>
                </a:lnTo>
                <a:lnTo>
                  <a:pt x="582" y="615"/>
                </a:lnTo>
                <a:lnTo>
                  <a:pt x="582" y="615"/>
                </a:lnTo>
                <a:lnTo>
                  <a:pt x="582" y="614"/>
                </a:lnTo>
                <a:lnTo>
                  <a:pt x="582" y="614"/>
                </a:lnTo>
                <a:lnTo>
                  <a:pt x="582" y="614"/>
                </a:lnTo>
                <a:lnTo>
                  <a:pt x="583" y="614"/>
                </a:lnTo>
                <a:lnTo>
                  <a:pt x="583" y="614"/>
                </a:lnTo>
                <a:lnTo>
                  <a:pt x="583" y="613"/>
                </a:lnTo>
                <a:lnTo>
                  <a:pt x="583" y="613"/>
                </a:lnTo>
                <a:lnTo>
                  <a:pt x="583" y="611"/>
                </a:lnTo>
                <a:lnTo>
                  <a:pt x="583" y="611"/>
                </a:lnTo>
                <a:lnTo>
                  <a:pt x="582" y="611"/>
                </a:lnTo>
                <a:lnTo>
                  <a:pt x="582" y="611"/>
                </a:lnTo>
                <a:lnTo>
                  <a:pt x="582" y="611"/>
                </a:lnTo>
                <a:lnTo>
                  <a:pt x="582" y="610"/>
                </a:lnTo>
                <a:lnTo>
                  <a:pt x="582" y="610"/>
                </a:lnTo>
                <a:lnTo>
                  <a:pt x="582" y="610"/>
                </a:lnTo>
                <a:lnTo>
                  <a:pt x="582" y="610"/>
                </a:lnTo>
                <a:lnTo>
                  <a:pt x="582" y="610"/>
                </a:lnTo>
                <a:lnTo>
                  <a:pt x="582" y="610"/>
                </a:lnTo>
                <a:lnTo>
                  <a:pt x="582" y="609"/>
                </a:lnTo>
                <a:lnTo>
                  <a:pt x="582" y="609"/>
                </a:lnTo>
                <a:lnTo>
                  <a:pt x="582" y="609"/>
                </a:lnTo>
                <a:lnTo>
                  <a:pt x="582" y="609"/>
                </a:lnTo>
                <a:lnTo>
                  <a:pt x="583" y="609"/>
                </a:lnTo>
                <a:lnTo>
                  <a:pt x="583" y="609"/>
                </a:lnTo>
                <a:lnTo>
                  <a:pt x="583" y="607"/>
                </a:lnTo>
                <a:lnTo>
                  <a:pt x="583" y="607"/>
                </a:lnTo>
                <a:lnTo>
                  <a:pt x="583" y="607"/>
                </a:lnTo>
                <a:lnTo>
                  <a:pt x="583" y="606"/>
                </a:lnTo>
                <a:lnTo>
                  <a:pt x="583" y="606"/>
                </a:lnTo>
                <a:lnTo>
                  <a:pt x="583" y="606"/>
                </a:lnTo>
                <a:lnTo>
                  <a:pt x="583" y="606"/>
                </a:lnTo>
                <a:lnTo>
                  <a:pt x="584" y="606"/>
                </a:lnTo>
                <a:lnTo>
                  <a:pt x="584" y="604"/>
                </a:lnTo>
                <a:lnTo>
                  <a:pt x="583" y="604"/>
                </a:lnTo>
                <a:lnTo>
                  <a:pt x="583" y="604"/>
                </a:lnTo>
                <a:lnTo>
                  <a:pt x="583" y="603"/>
                </a:lnTo>
                <a:lnTo>
                  <a:pt x="583" y="603"/>
                </a:lnTo>
                <a:lnTo>
                  <a:pt x="583" y="603"/>
                </a:lnTo>
                <a:lnTo>
                  <a:pt x="583" y="602"/>
                </a:lnTo>
                <a:lnTo>
                  <a:pt x="583" y="602"/>
                </a:lnTo>
                <a:lnTo>
                  <a:pt x="583" y="600"/>
                </a:lnTo>
                <a:lnTo>
                  <a:pt x="583" y="600"/>
                </a:lnTo>
                <a:lnTo>
                  <a:pt x="583" y="600"/>
                </a:lnTo>
                <a:lnTo>
                  <a:pt x="583" y="599"/>
                </a:lnTo>
                <a:lnTo>
                  <a:pt x="583" y="599"/>
                </a:lnTo>
                <a:lnTo>
                  <a:pt x="583" y="598"/>
                </a:lnTo>
                <a:lnTo>
                  <a:pt x="583" y="598"/>
                </a:lnTo>
                <a:lnTo>
                  <a:pt x="583" y="598"/>
                </a:lnTo>
                <a:lnTo>
                  <a:pt x="583" y="596"/>
                </a:lnTo>
                <a:lnTo>
                  <a:pt x="583" y="596"/>
                </a:lnTo>
                <a:lnTo>
                  <a:pt x="583" y="595"/>
                </a:lnTo>
                <a:lnTo>
                  <a:pt x="583" y="595"/>
                </a:lnTo>
                <a:lnTo>
                  <a:pt x="583" y="595"/>
                </a:lnTo>
                <a:lnTo>
                  <a:pt x="583" y="595"/>
                </a:lnTo>
                <a:lnTo>
                  <a:pt x="583" y="594"/>
                </a:lnTo>
                <a:lnTo>
                  <a:pt x="583" y="594"/>
                </a:lnTo>
                <a:lnTo>
                  <a:pt x="583" y="592"/>
                </a:lnTo>
                <a:lnTo>
                  <a:pt x="583" y="592"/>
                </a:lnTo>
                <a:lnTo>
                  <a:pt x="583" y="592"/>
                </a:lnTo>
                <a:lnTo>
                  <a:pt x="584" y="591"/>
                </a:lnTo>
                <a:lnTo>
                  <a:pt x="584" y="591"/>
                </a:lnTo>
                <a:lnTo>
                  <a:pt x="584" y="591"/>
                </a:lnTo>
                <a:lnTo>
                  <a:pt x="584" y="591"/>
                </a:lnTo>
                <a:lnTo>
                  <a:pt x="584" y="589"/>
                </a:lnTo>
                <a:lnTo>
                  <a:pt x="584" y="589"/>
                </a:lnTo>
                <a:lnTo>
                  <a:pt x="584" y="589"/>
                </a:lnTo>
                <a:lnTo>
                  <a:pt x="584" y="588"/>
                </a:lnTo>
                <a:lnTo>
                  <a:pt x="584" y="588"/>
                </a:lnTo>
                <a:lnTo>
                  <a:pt x="584" y="588"/>
                </a:lnTo>
                <a:lnTo>
                  <a:pt x="584" y="587"/>
                </a:lnTo>
                <a:lnTo>
                  <a:pt x="584" y="587"/>
                </a:lnTo>
                <a:lnTo>
                  <a:pt x="584" y="587"/>
                </a:lnTo>
                <a:lnTo>
                  <a:pt x="584" y="587"/>
                </a:lnTo>
                <a:lnTo>
                  <a:pt x="584" y="587"/>
                </a:lnTo>
                <a:lnTo>
                  <a:pt x="584" y="585"/>
                </a:lnTo>
                <a:lnTo>
                  <a:pt x="584" y="585"/>
                </a:lnTo>
                <a:lnTo>
                  <a:pt x="587" y="585"/>
                </a:lnTo>
                <a:lnTo>
                  <a:pt x="595" y="585"/>
                </a:lnTo>
                <a:lnTo>
                  <a:pt x="598" y="584"/>
                </a:lnTo>
                <a:lnTo>
                  <a:pt x="604" y="580"/>
                </a:lnTo>
                <a:lnTo>
                  <a:pt x="605" y="578"/>
                </a:lnTo>
                <a:lnTo>
                  <a:pt x="609" y="578"/>
                </a:lnTo>
                <a:lnTo>
                  <a:pt x="609" y="578"/>
                </a:lnTo>
                <a:lnTo>
                  <a:pt x="609" y="580"/>
                </a:lnTo>
                <a:lnTo>
                  <a:pt x="609" y="580"/>
                </a:lnTo>
                <a:lnTo>
                  <a:pt x="610" y="580"/>
                </a:lnTo>
                <a:lnTo>
                  <a:pt x="610" y="581"/>
                </a:lnTo>
                <a:lnTo>
                  <a:pt x="610" y="581"/>
                </a:lnTo>
                <a:lnTo>
                  <a:pt x="610" y="581"/>
                </a:lnTo>
                <a:lnTo>
                  <a:pt x="612" y="581"/>
                </a:lnTo>
                <a:lnTo>
                  <a:pt x="612" y="581"/>
                </a:lnTo>
                <a:lnTo>
                  <a:pt x="612" y="581"/>
                </a:lnTo>
                <a:lnTo>
                  <a:pt x="612" y="583"/>
                </a:lnTo>
                <a:lnTo>
                  <a:pt x="612" y="583"/>
                </a:lnTo>
                <a:lnTo>
                  <a:pt x="612" y="584"/>
                </a:lnTo>
                <a:lnTo>
                  <a:pt x="612" y="584"/>
                </a:lnTo>
                <a:lnTo>
                  <a:pt x="612" y="584"/>
                </a:lnTo>
                <a:lnTo>
                  <a:pt x="612" y="585"/>
                </a:lnTo>
                <a:lnTo>
                  <a:pt x="612" y="585"/>
                </a:lnTo>
                <a:lnTo>
                  <a:pt x="612" y="587"/>
                </a:lnTo>
                <a:lnTo>
                  <a:pt x="612" y="587"/>
                </a:lnTo>
                <a:lnTo>
                  <a:pt x="612" y="587"/>
                </a:lnTo>
                <a:lnTo>
                  <a:pt x="612" y="587"/>
                </a:lnTo>
                <a:lnTo>
                  <a:pt x="612" y="588"/>
                </a:lnTo>
                <a:lnTo>
                  <a:pt x="612" y="588"/>
                </a:lnTo>
                <a:lnTo>
                  <a:pt x="612" y="589"/>
                </a:lnTo>
                <a:lnTo>
                  <a:pt x="612" y="589"/>
                </a:lnTo>
                <a:lnTo>
                  <a:pt x="610" y="589"/>
                </a:lnTo>
                <a:lnTo>
                  <a:pt x="610" y="589"/>
                </a:lnTo>
                <a:lnTo>
                  <a:pt x="610" y="591"/>
                </a:lnTo>
                <a:lnTo>
                  <a:pt x="610" y="591"/>
                </a:lnTo>
                <a:lnTo>
                  <a:pt x="610" y="591"/>
                </a:lnTo>
                <a:lnTo>
                  <a:pt x="610" y="591"/>
                </a:lnTo>
                <a:lnTo>
                  <a:pt x="610" y="591"/>
                </a:lnTo>
                <a:lnTo>
                  <a:pt x="610" y="592"/>
                </a:lnTo>
                <a:lnTo>
                  <a:pt x="609" y="592"/>
                </a:lnTo>
                <a:lnTo>
                  <a:pt x="609" y="592"/>
                </a:lnTo>
                <a:lnTo>
                  <a:pt x="609" y="592"/>
                </a:lnTo>
                <a:lnTo>
                  <a:pt x="609" y="592"/>
                </a:lnTo>
                <a:lnTo>
                  <a:pt x="609" y="592"/>
                </a:lnTo>
                <a:lnTo>
                  <a:pt x="609" y="594"/>
                </a:lnTo>
                <a:lnTo>
                  <a:pt x="609" y="594"/>
                </a:lnTo>
                <a:lnTo>
                  <a:pt x="609" y="594"/>
                </a:lnTo>
                <a:lnTo>
                  <a:pt x="609" y="595"/>
                </a:lnTo>
                <a:lnTo>
                  <a:pt x="609" y="595"/>
                </a:lnTo>
                <a:lnTo>
                  <a:pt x="609" y="595"/>
                </a:lnTo>
                <a:lnTo>
                  <a:pt x="610" y="596"/>
                </a:lnTo>
                <a:lnTo>
                  <a:pt x="609" y="596"/>
                </a:lnTo>
                <a:lnTo>
                  <a:pt x="609" y="596"/>
                </a:lnTo>
                <a:lnTo>
                  <a:pt x="609" y="598"/>
                </a:lnTo>
                <a:lnTo>
                  <a:pt x="609" y="598"/>
                </a:lnTo>
                <a:lnTo>
                  <a:pt x="609" y="598"/>
                </a:lnTo>
                <a:lnTo>
                  <a:pt x="609" y="598"/>
                </a:lnTo>
                <a:lnTo>
                  <a:pt x="609" y="598"/>
                </a:lnTo>
                <a:lnTo>
                  <a:pt x="609" y="598"/>
                </a:lnTo>
                <a:lnTo>
                  <a:pt x="609" y="598"/>
                </a:lnTo>
                <a:lnTo>
                  <a:pt x="609" y="598"/>
                </a:lnTo>
                <a:lnTo>
                  <a:pt x="609" y="599"/>
                </a:lnTo>
                <a:lnTo>
                  <a:pt x="609" y="599"/>
                </a:lnTo>
                <a:lnTo>
                  <a:pt x="609" y="599"/>
                </a:lnTo>
                <a:lnTo>
                  <a:pt x="609" y="599"/>
                </a:lnTo>
                <a:lnTo>
                  <a:pt x="609" y="599"/>
                </a:lnTo>
                <a:lnTo>
                  <a:pt x="609" y="599"/>
                </a:lnTo>
                <a:lnTo>
                  <a:pt x="609" y="600"/>
                </a:lnTo>
                <a:lnTo>
                  <a:pt x="610" y="600"/>
                </a:lnTo>
                <a:lnTo>
                  <a:pt x="610" y="600"/>
                </a:lnTo>
                <a:lnTo>
                  <a:pt x="610" y="600"/>
                </a:lnTo>
                <a:lnTo>
                  <a:pt x="610" y="602"/>
                </a:lnTo>
                <a:lnTo>
                  <a:pt x="610" y="602"/>
                </a:lnTo>
                <a:lnTo>
                  <a:pt x="610" y="603"/>
                </a:lnTo>
                <a:lnTo>
                  <a:pt x="610" y="603"/>
                </a:lnTo>
                <a:lnTo>
                  <a:pt x="610" y="603"/>
                </a:lnTo>
                <a:lnTo>
                  <a:pt x="610" y="604"/>
                </a:lnTo>
                <a:lnTo>
                  <a:pt x="610" y="604"/>
                </a:lnTo>
                <a:lnTo>
                  <a:pt x="609" y="604"/>
                </a:lnTo>
                <a:lnTo>
                  <a:pt x="609" y="606"/>
                </a:lnTo>
                <a:lnTo>
                  <a:pt x="609" y="606"/>
                </a:lnTo>
                <a:lnTo>
                  <a:pt x="609" y="606"/>
                </a:lnTo>
                <a:lnTo>
                  <a:pt x="609" y="607"/>
                </a:lnTo>
                <a:lnTo>
                  <a:pt x="609" y="607"/>
                </a:lnTo>
                <a:lnTo>
                  <a:pt x="609" y="607"/>
                </a:lnTo>
                <a:lnTo>
                  <a:pt x="609" y="609"/>
                </a:lnTo>
                <a:lnTo>
                  <a:pt x="609" y="609"/>
                </a:lnTo>
                <a:lnTo>
                  <a:pt x="609" y="609"/>
                </a:lnTo>
                <a:lnTo>
                  <a:pt x="609" y="610"/>
                </a:lnTo>
                <a:lnTo>
                  <a:pt x="609" y="610"/>
                </a:lnTo>
                <a:lnTo>
                  <a:pt x="609" y="610"/>
                </a:lnTo>
                <a:lnTo>
                  <a:pt x="609" y="611"/>
                </a:lnTo>
                <a:lnTo>
                  <a:pt x="609" y="611"/>
                </a:lnTo>
                <a:lnTo>
                  <a:pt x="609" y="611"/>
                </a:lnTo>
                <a:lnTo>
                  <a:pt x="609" y="613"/>
                </a:lnTo>
                <a:lnTo>
                  <a:pt x="608" y="613"/>
                </a:lnTo>
                <a:lnTo>
                  <a:pt x="608" y="613"/>
                </a:lnTo>
                <a:lnTo>
                  <a:pt x="608" y="614"/>
                </a:lnTo>
                <a:lnTo>
                  <a:pt x="608" y="614"/>
                </a:lnTo>
                <a:lnTo>
                  <a:pt x="608" y="614"/>
                </a:lnTo>
                <a:lnTo>
                  <a:pt x="608" y="614"/>
                </a:lnTo>
                <a:lnTo>
                  <a:pt x="608" y="614"/>
                </a:lnTo>
                <a:lnTo>
                  <a:pt x="608" y="614"/>
                </a:lnTo>
                <a:lnTo>
                  <a:pt x="608" y="615"/>
                </a:lnTo>
                <a:lnTo>
                  <a:pt x="608" y="615"/>
                </a:lnTo>
                <a:lnTo>
                  <a:pt x="608" y="617"/>
                </a:lnTo>
                <a:lnTo>
                  <a:pt x="608" y="617"/>
                </a:lnTo>
                <a:lnTo>
                  <a:pt x="608" y="617"/>
                </a:lnTo>
                <a:lnTo>
                  <a:pt x="608" y="618"/>
                </a:lnTo>
                <a:lnTo>
                  <a:pt x="608" y="618"/>
                </a:lnTo>
                <a:lnTo>
                  <a:pt x="608" y="620"/>
                </a:lnTo>
                <a:lnTo>
                  <a:pt x="606" y="620"/>
                </a:lnTo>
                <a:lnTo>
                  <a:pt x="606" y="620"/>
                </a:lnTo>
                <a:lnTo>
                  <a:pt x="606" y="620"/>
                </a:lnTo>
                <a:lnTo>
                  <a:pt x="606" y="620"/>
                </a:lnTo>
                <a:lnTo>
                  <a:pt x="606" y="621"/>
                </a:lnTo>
                <a:lnTo>
                  <a:pt x="606" y="621"/>
                </a:lnTo>
                <a:lnTo>
                  <a:pt x="606" y="622"/>
                </a:lnTo>
                <a:lnTo>
                  <a:pt x="606" y="622"/>
                </a:lnTo>
                <a:lnTo>
                  <a:pt x="606" y="622"/>
                </a:lnTo>
                <a:lnTo>
                  <a:pt x="606" y="624"/>
                </a:lnTo>
                <a:lnTo>
                  <a:pt x="606" y="624"/>
                </a:lnTo>
                <a:lnTo>
                  <a:pt x="606" y="624"/>
                </a:lnTo>
                <a:lnTo>
                  <a:pt x="606" y="625"/>
                </a:lnTo>
                <a:lnTo>
                  <a:pt x="606" y="625"/>
                </a:lnTo>
                <a:lnTo>
                  <a:pt x="613" y="624"/>
                </a:lnTo>
                <a:lnTo>
                  <a:pt x="615" y="622"/>
                </a:lnTo>
                <a:lnTo>
                  <a:pt x="615" y="622"/>
                </a:lnTo>
                <a:lnTo>
                  <a:pt x="623" y="622"/>
                </a:lnTo>
                <a:lnTo>
                  <a:pt x="628" y="621"/>
                </a:lnTo>
                <a:lnTo>
                  <a:pt x="634" y="620"/>
                </a:lnTo>
                <a:lnTo>
                  <a:pt x="645" y="621"/>
                </a:lnTo>
                <a:lnTo>
                  <a:pt x="647" y="622"/>
                </a:lnTo>
                <a:lnTo>
                  <a:pt x="657" y="622"/>
                </a:lnTo>
                <a:lnTo>
                  <a:pt x="664" y="624"/>
                </a:lnTo>
                <a:lnTo>
                  <a:pt x="664" y="618"/>
                </a:lnTo>
                <a:lnTo>
                  <a:pt x="672" y="620"/>
                </a:lnTo>
                <a:lnTo>
                  <a:pt x="676" y="620"/>
                </a:lnTo>
                <a:lnTo>
                  <a:pt x="688" y="620"/>
                </a:lnTo>
                <a:lnTo>
                  <a:pt x="690" y="626"/>
                </a:lnTo>
                <a:lnTo>
                  <a:pt x="691" y="630"/>
                </a:lnTo>
                <a:lnTo>
                  <a:pt x="693" y="630"/>
                </a:lnTo>
                <a:lnTo>
                  <a:pt x="693" y="632"/>
                </a:lnTo>
                <a:lnTo>
                  <a:pt x="695" y="639"/>
                </a:lnTo>
                <a:lnTo>
                  <a:pt x="695" y="640"/>
                </a:lnTo>
                <a:lnTo>
                  <a:pt x="694" y="641"/>
                </a:lnTo>
                <a:lnTo>
                  <a:pt x="690" y="644"/>
                </a:lnTo>
                <a:lnTo>
                  <a:pt x="691" y="647"/>
                </a:lnTo>
                <a:lnTo>
                  <a:pt x="690" y="647"/>
                </a:lnTo>
                <a:lnTo>
                  <a:pt x="687" y="647"/>
                </a:lnTo>
                <a:lnTo>
                  <a:pt x="687" y="647"/>
                </a:lnTo>
                <a:lnTo>
                  <a:pt x="686" y="647"/>
                </a:lnTo>
                <a:lnTo>
                  <a:pt x="686" y="647"/>
                </a:lnTo>
                <a:lnTo>
                  <a:pt x="684" y="648"/>
                </a:lnTo>
                <a:lnTo>
                  <a:pt x="684" y="648"/>
                </a:lnTo>
                <a:lnTo>
                  <a:pt x="683" y="648"/>
                </a:lnTo>
                <a:lnTo>
                  <a:pt x="683" y="648"/>
                </a:lnTo>
                <a:lnTo>
                  <a:pt x="683" y="648"/>
                </a:lnTo>
                <a:lnTo>
                  <a:pt x="683" y="648"/>
                </a:lnTo>
                <a:lnTo>
                  <a:pt x="682" y="648"/>
                </a:lnTo>
                <a:lnTo>
                  <a:pt x="682" y="650"/>
                </a:lnTo>
                <a:lnTo>
                  <a:pt x="682" y="650"/>
                </a:lnTo>
                <a:lnTo>
                  <a:pt x="683" y="650"/>
                </a:lnTo>
                <a:lnTo>
                  <a:pt x="683" y="650"/>
                </a:lnTo>
                <a:lnTo>
                  <a:pt x="683" y="650"/>
                </a:lnTo>
                <a:lnTo>
                  <a:pt x="683" y="650"/>
                </a:lnTo>
                <a:lnTo>
                  <a:pt x="683" y="650"/>
                </a:lnTo>
                <a:lnTo>
                  <a:pt x="683" y="651"/>
                </a:lnTo>
                <a:lnTo>
                  <a:pt x="683" y="651"/>
                </a:lnTo>
                <a:lnTo>
                  <a:pt x="683" y="650"/>
                </a:lnTo>
                <a:lnTo>
                  <a:pt x="683" y="651"/>
                </a:lnTo>
                <a:lnTo>
                  <a:pt x="684" y="651"/>
                </a:lnTo>
                <a:lnTo>
                  <a:pt x="683" y="651"/>
                </a:lnTo>
                <a:lnTo>
                  <a:pt x="683" y="651"/>
                </a:lnTo>
                <a:lnTo>
                  <a:pt x="684" y="651"/>
                </a:lnTo>
                <a:lnTo>
                  <a:pt x="684" y="651"/>
                </a:lnTo>
                <a:lnTo>
                  <a:pt x="684" y="651"/>
                </a:lnTo>
                <a:lnTo>
                  <a:pt x="684" y="651"/>
                </a:lnTo>
                <a:lnTo>
                  <a:pt x="686" y="651"/>
                </a:lnTo>
                <a:lnTo>
                  <a:pt x="686" y="652"/>
                </a:lnTo>
                <a:lnTo>
                  <a:pt x="686" y="652"/>
                </a:lnTo>
                <a:lnTo>
                  <a:pt x="686" y="652"/>
                </a:lnTo>
                <a:lnTo>
                  <a:pt x="686" y="652"/>
                </a:lnTo>
                <a:lnTo>
                  <a:pt x="686" y="652"/>
                </a:lnTo>
                <a:lnTo>
                  <a:pt x="687" y="652"/>
                </a:lnTo>
                <a:lnTo>
                  <a:pt x="687" y="652"/>
                </a:lnTo>
                <a:lnTo>
                  <a:pt x="687" y="652"/>
                </a:lnTo>
                <a:lnTo>
                  <a:pt x="688" y="652"/>
                </a:lnTo>
                <a:lnTo>
                  <a:pt x="688" y="652"/>
                </a:lnTo>
                <a:lnTo>
                  <a:pt x="688" y="652"/>
                </a:lnTo>
                <a:lnTo>
                  <a:pt x="688" y="652"/>
                </a:lnTo>
                <a:lnTo>
                  <a:pt x="688" y="652"/>
                </a:lnTo>
                <a:lnTo>
                  <a:pt x="688" y="654"/>
                </a:lnTo>
                <a:lnTo>
                  <a:pt x="688" y="654"/>
                </a:lnTo>
                <a:lnTo>
                  <a:pt x="688" y="654"/>
                </a:lnTo>
                <a:lnTo>
                  <a:pt x="688" y="655"/>
                </a:lnTo>
                <a:lnTo>
                  <a:pt x="688" y="655"/>
                </a:lnTo>
                <a:lnTo>
                  <a:pt x="688" y="655"/>
                </a:lnTo>
                <a:lnTo>
                  <a:pt x="688" y="655"/>
                </a:lnTo>
                <a:lnTo>
                  <a:pt x="688" y="656"/>
                </a:lnTo>
                <a:lnTo>
                  <a:pt x="688" y="656"/>
                </a:lnTo>
                <a:lnTo>
                  <a:pt x="690" y="658"/>
                </a:lnTo>
                <a:lnTo>
                  <a:pt x="688" y="658"/>
                </a:lnTo>
                <a:lnTo>
                  <a:pt x="688" y="658"/>
                </a:lnTo>
                <a:lnTo>
                  <a:pt x="688" y="658"/>
                </a:lnTo>
                <a:lnTo>
                  <a:pt x="690" y="659"/>
                </a:lnTo>
                <a:lnTo>
                  <a:pt x="688" y="659"/>
                </a:lnTo>
                <a:lnTo>
                  <a:pt x="688" y="661"/>
                </a:lnTo>
                <a:lnTo>
                  <a:pt x="687" y="661"/>
                </a:lnTo>
                <a:lnTo>
                  <a:pt x="687" y="661"/>
                </a:lnTo>
                <a:lnTo>
                  <a:pt x="686" y="661"/>
                </a:lnTo>
                <a:lnTo>
                  <a:pt x="684" y="661"/>
                </a:lnTo>
                <a:lnTo>
                  <a:pt x="683" y="661"/>
                </a:lnTo>
                <a:lnTo>
                  <a:pt x="683" y="662"/>
                </a:lnTo>
                <a:lnTo>
                  <a:pt x="683" y="662"/>
                </a:lnTo>
                <a:lnTo>
                  <a:pt x="682" y="662"/>
                </a:lnTo>
                <a:lnTo>
                  <a:pt x="680" y="662"/>
                </a:lnTo>
                <a:lnTo>
                  <a:pt x="679" y="662"/>
                </a:lnTo>
                <a:lnTo>
                  <a:pt x="679" y="663"/>
                </a:lnTo>
                <a:lnTo>
                  <a:pt x="678" y="663"/>
                </a:lnTo>
                <a:lnTo>
                  <a:pt x="675" y="663"/>
                </a:lnTo>
                <a:lnTo>
                  <a:pt x="672" y="665"/>
                </a:lnTo>
                <a:lnTo>
                  <a:pt x="672" y="665"/>
                </a:lnTo>
                <a:lnTo>
                  <a:pt x="671" y="665"/>
                </a:lnTo>
                <a:lnTo>
                  <a:pt x="669" y="665"/>
                </a:lnTo>
                <a:lnTo>
                  <a:pt x="669" y="666"/>
                </a:lnTo>
                <a:lnTo>
                  <a:pt x="669" y="666"/>
                </a:lnTo>
                <a:lnTo>
                  <a:pt x="669" y="666"/>
                </a:lnTo>
                <a:lnTo>
                  <a:pt x="669" y="667"/>
                </a:lnTo>
                <a:lnTo>
                  <a:pt x="669" y="669"/>
                </a:lnTo>
                <a:lnTo>
                  <a:pt x="669" y="669"/>
                </a:lnTo>
                <a:lnTo>
                  <a:pt x="669" y="669"/>
                </a:lnTo>
                <a:lnTo>
                  <a:pt x="669" y="671"/>
                </a:lnTo>
                <a:lnTo>
                  <a:pt x="669" y="674"/>
                </a:lnTo>
                <a:lnTo>
                  <a:pt x="668" y="676"/>
                </a:lnTo>
                <a:lnTo>
                  <a:pt x="668" y="678"/>
                </a:lnTo>
                <a:lnTo>
                  <a:pt x="668" y="680"/>
                </a:lnTo>
                <a:lnTo>
                  <a:pt x="668" y="681"/>
                </a:lnTo>
                <a:lnTo>
                  <a:pt x="668" y="681"/>
                </a:lnTo>
                <a:lnTo>
                  <a:pt x="667" y="682"/>
                </a:lnTo>
                <a:lnTo>
                  <a:pt x="667" y="684"/>
                </a:lnTo>
                <a:lnTo>
                  <a:pt x="667" y="685"/>
                </a:lnTo>
                <a:lnTo>
                  <a:pt x="667" y="685"/>
                </a:lnTo>
                <a:lnTo>
                  <a:pt x="667" y="688"/>
                </a:lnTo>
                <a:lnTo>
                  <a:pt x="667" y="689"/>
                </a:lnTo>
                <a:lnTo>
                  <a:pt x="665" y="691"/>
                </a:lnTo>
                <a:lnTo>
                  <a:pt x="665" y="691"/>
                </a:lnTo>
                <a:lnTo>
                  <a:pt x="665" y="692"/>
                </a:lnTo>
                <a:lnTo>
                  <a:pt x="665" y="692"/>
                </a:lnTo>
                <a:lnTo>
                  <a:pt x="665" y="693"/>
                </a:lnTo>
                <a:lnTo>
                  <a:pt x="665" y="693"/>
                </a:lnTo>
                <a:lnTo>
                  <a:pt x="665" y="695"/>
                </a:lnTo>
                <a:lnTo>
                  <a:pt x="664" y="695"/>
                </a:lnTo>
                <a:lnTo>
                  <a:pt x="664" y="696"/>
                </a:lnTo>
                <a:lnTo>
                  <a:pt x="664" y="697"/>
                </a:lnTo>
                <a:lnTo>
                  <a:pt x="664" y="697"/>
                </a:lnTo>
                <a:lnTo>
                  <a:pt x="664" y="699"/>
                </a:lnTo>
                <a:lnTo>
                  <a:pt x="664" y="702"/>
                </a:lnTo>
                <a:lnTo>
                  <a:pt x="664" y="704"/>
                </a:lnTo>
                <a:lnTo>
                  <a:pt x="662" y="704"/>
                </a:lnTo>
                <a:lnTo>
                  <a:pt x="662" y="706"/>
                </a:lnTo>
                <a:lnTo>
                  <a:pt x="662" y="708"/>
                </a:lnTo>
                <a:lnTo>
                  <a:pt x="662" y="710"/>
                </a:lnTo>
                <a:lnTo>
                  <a:pt x="662" y="710"/>
                </a:lnTo>
                <a:lnTo>
                  <a:pt x="662" y="714"/>
                </a:lnTo>
                <a:lnTo>
                  <a:pt x="661" y="714"/>
                </a:lnTo>
                <a:lnTo>
                  <a:pt x="660" y="713"/>
                </a:lnTo>
                <a:lnTo>
                  <a:pt x="660" y="713"/>
                </a:lnTo>
                <a:lnTo>
                  <a:pt x="658" y="713"/>
                </a:lnTo>
                <a:lnTo>
                  <a:pt x="658" y="713"/>
                </a:lnTo>
                <a:lnTo>
                  <a:pt x="657" y="713"/>
                </a:lnTo>
                <a:lnTo>
                  <a:pt x="657" y="713"/>
                </a:lnTo>
                <a:lnTo>
                  <a:pt x="656" y="713"/>
                </a:lnTo>
                <a:lnTo>
                  <a:pt x="656" y="713"/>
                </a:lnTo>
                <a:lnTo>
                  <a:pt x="654" y="713"/>
                </a:lnTo>
                <a:lnTo>
                  <a:pt x="654" y="713"/>
                </a:lnTo>
                <a:lnTo>
                  <a:pt x="654" y="714"/>
                </a:lnTo>
                <a:lnTo>
                  <a:pt x="654" y="715"/>
                </a:lnTo>
                <a:lnTo>
                  <a:pt x="654" y="715"/>
                </a:lnTo>
                <a:lnTo>
                  <a:pt x="654" y="717"/>
                </a:lnTo>
                <a:lnTo>
                  <a:pt x="654" y="718"/>
                </a:lnTo>
                <a:lnTo>
                  <a:pt x="654" y="718"/>
                </a:lnTo>
                <a:lnTo>
                  <a:pt x="654" y="719"/>
                </a:lnTo>
                <a:lnTo>
                  <a:pt x="654" y="721"/>
                </a:lnTo>
                <a:lnTo>
                  <a:pt x="656" y="722"/>
                </a:lnTo>
                <a:lnTo>
                  <a:pt x="656" y="723"/>
                </a:lnTo>
                <a:lnTo>
                  <a:pt x="656" y="725"/>
                </a:lnTo>
                <a:lnTo>
                  <a:pt x="656" y="726"/>
                </a:lnTo>
                <a:lnTo>
                  <a:pt x="656" y="728"/>
                </a:lnTo>
                <a:lnTo>
                  <a:pt x="656" y="729"/>
                </a:lnTo>
                <a:lnTo>
                  <a:pt x="656" y="730"/>
                </a:lnTo>
                <a:lnTo>
                  <a:pt x="656" y="732"/>
                </a:lnTo>
                <a:lnTo>
                  <a:pt x="657" y="733"/>
                </a:lnTo>
                <a:lnTo>
                  <a:pt x="657" y="734"/>
                </a:lnTo>
                <a:lnTo>
                  <a:pt x="656" y="734"/>
                </a:lnTo>
                <a:lnTo>
                  <a:pt x="656" y="734"/>
                </a:lnTo>
                <a:lnTo>
                  <a:pt x="656" y="734"/>
                </a:lnTo>
                <a:lnTo>
                  <a:pt x="654" y="736"/>
                </a:lnTo>
                <a:lnTo>
                  <a:pt x="653" y="736"/>
                </a:lnTo>
                <a:lnTo>
                  <a:pt x="653" y="737"/>
                </a:lnTo>
                <a:lnTo>
                  <a:pt x="653" y="737"/>
                </a:lnTo>
                <a:lnTo>
                  <a:pt x="653" y="737"/>
                </a:lnTo>
                <a:lnTo>
                  <a:pt x="652" y="739"/>
                </a:lnTo>
                <a:lnTo>
                  <a:pt x="650" y="739"/>
                </a:lnTo>
                <a:lnTo>
                  <a:pt x="650" y="740"/>
                </a:lnTo>
                <a:lnTo>
                  <a:pt x="650" y="740"/>
                </a:lnTo>
                <a:lnTo>
                  <a:pt x="649" y="740"/>
                </a:lnTo>
                <a:lnTo>
                  <a:pt x="649" y="740"/>
                </a:lnTo>
                <a:lnTo>
                  <a:pt x="647" y="740"/>
                </a:lnTo>
                <a:lnTo>
                  <a:pt x="647" y="740"/>
                </a:lnTo>
                <a:lnTo>
                  <a:pt x="647" y="740"/>
                </a:lnTo>
                <a:lnTo>
                  <a:pt x="643" y="739"/>
                </a:lnTo>
                <a:lnTo>
                  <a:pt x="643" y="739"/>
                </a:lnTo>
                <a:lnTo>
                  <a:pt x="642" y="737"/>
                </a:lnTo>
                <a:lnTo>
                  <a:pt x="641" y="737"/>
                </a:lnTo>
                <a:lnTo>
                  <a:pt x="641" y="737"/>
                </a:lnTo>
                <a:lnTo>
                  <a:pt x="639" y="737"/>
                </a:lnTo>
                <a:lnTo>
                  <a:pt x="638" y="736"/>
                </a:lnTo>
                <a:lnTo>
                  <a:pt x="636" y="736"/>
                </a:lnTo>
                <a:lnTo>
                  <a:pt x="636" y="736"/>
                </a:lnTo>
                <a:lnTo>
                  <a:pt x="636" y="736"/>
                </a:lnTo>
                <a:lnTo>
                  <a:pt x="636" y="734"/>
                </a:lnTo>
                <a:lnTo>
                  <a:pt x="635" y="734"/>
                </a:lnTo>
                <a:lnTo>
                  <a:pt x="634" y="734"/>
                </a:lnTo>
                <a:lnTo>
                  <a:pt x="634" y="734"/>
                </a:lnTo>
                <a:lnTo>
                  <a:pt x="634" y="734"/>
                </a:lnTo>
                <a:lnTo>
                  <a:pt x="632" y="733"/>
                </a:lnTo>
                <a:lnTo>
                  <a:pt x="632" y="733"/>
                </a:lnTo>
                <a:lnTo>
                  <a:pt x="631" y="732"/>
                </a:lnTo>
                <a:lnTo>
                  <a:pt x="631" y="732"/>
                </a:lnTo>
                <a:lnTo>
                  <a:pt x="631" y="730"/>
                </a:lnTo>
                <a:lnTo>
                  <a:pt x="630" y="729"/>
                </a:lnTo>
                <a:lnTo>
                  <a:pt x="630" y="729"/>
                </a:lnTo>
                <a:lnTo>
                  <a:pt x="628" y="729"/>
                </a:lnTo>
                <a:lnTo>
                  <a:pt x="628" y="729"/>
                </a:lnTo>
                <a:lnTo>
                  <a:pt x="627" y="728"/>
                </a:lnTo>
                <a:lnTo>
                  <a:pt x="627" y="728"/>
                </a:lnTo>
                <a:lnTo>
                  <a:pt x="626" y="728"/>
                </a:lnTo>
                <a:lnTo>
                  <a:pt x="624" y="728"/>
                </a:lnTo>
                <a:lnTo>
                  <a:pt x="623" y="726"/>
                </a:lnTo>
                <a:lnTo>
                  <a:pt x="623" y="726"/>
                </a:lnTo>
                <a:lnTo>
                  <a:pt x="621" y="726"/>
                </a:lnTo>
                <a:lnTo>
                  <a:pt x="620" y="726"/>
                </a:lnTo>
                <a:lnTo>
                  <a:pt x="620" y="726"/>
                </a:lnTo>
                <a:lnTo>
                  <a:pt x="619" y="725"/>
                </a:lnTo>
                <a:lnTo>
                  <a:pt x="617" y="725"/>
                </a:lnTo>
                <a:lnTo>
                  <a:pt x="617" y="725"/>
                </a:lnTo>
                <a:lnTo>
                  <a:pt x="616" y="725"/>
                </a:lnTo>
                <a:lnTo>
                  <a:pt x="616" y="725"/>
                </a:lnTo>
                <a:lnTo>
                  <a:pt x="616" y="723"/>
                </a:lnTo>
                <a:lnTo>
                  <a:pt x="615" y="723"/>
                </a:lnTo>
                <a:lnTo>
                  <a:pt x="615" y="722"/>
                </a:lnTo>
                <a:lnTo>
                  <a:pt x="615" y="721"/>
                </a:lnTo>
                <a:lnTo>
                  <a:pt x="615" y="719"/>
                </a:lnTo>
                <a:lnTo>
                  <a:pt x="615" y="719"/>
                </a:lnTo>
                <a:lnTo>
                  <a:pt x="615" y="718"/>
                </a:lnTo>
                <a:lnTo>
                  <a:pt x="613" y="715"/>
                </a:lnTo>
                <a:lnTo>
                  <a:pt x="613" y="714"/>
                </a:lnTo>
                <a:lnTo>
                  <a:pt x="613" y="713"/>
                </a:lnTo>
                <a:lnTo>
                  <a:pt x="612" y="713"/>
                </a:lnTo>
                <a:lnTo>
                  <a:pt x="609" y="714"/>
                </a:lnTo>
                <a:lnTo>
                  <a:pt x="606" y="714"/>
                </a:lnTo>
                <a:lnTo>
                  <a:pt x="606" y="714"/>
                </a:lnTo>
                <a:lnTo>
                  <a:pt x="605" y="714"/>
                </a:lnTo>
                <a:lnTo>
                  <a:pt x="604" y="714"/>
                </a:lnTo>
                <a:lnTo>
                  <a:pt x="602" y="714"/>
                </a:lnTo>
                <a:lnTo>
                  <a:pt x="602" y="714"/>
                </a:lnTo>
                <a:lnTo>
                  <a:pt x="601" y="715"/>
                </a:lnTo>
                <a:lnTo>
                  <a:pt x="600" y="714"/>
                </a:lnTo>
                <a:lnTo>
                  <a:pt x="601" y="714"/>
                </a:lnTo>
                <a:lnTo>
                  <a:pt x="600" y="714"/>
                </a:lnTo>
                <a:lnTo>
                  <a:pt x="600" y="713"/>
                </a:lnTo>
                <a:lnTo>
                  <a:pt x="600" y="713"/>
                </a:lnTo>
                <a:lnTo>
                  <a:pt x="600" y="711"/>
                </a:lnTo>
                <a:lnTo>
                  <a:pt x="600" y="711"/>
                </a:lnTo>
                <a:lnTo>
                  <a:pt x="600" y="710"/>
                </a:lnTo>
                <a:lnTo>
                  <a:pt x="601" y="710"/>
                </a:lnTo>
                <a:lnTo>
                  <a:pt x="600" y="710"/>
                </a:lnTo>
                <a:lnTo>
                  <a:pt x="600" y="708"/>
                </a:lnTo>
                <a:lnTo>
                  <a:pt x="600" y="708"/>
                </a:lnTo>
                <a:lnTo>
                  <a:pt x="600" y="707"/>
                </a:lnTo>
                <a:lnTo>
                  <a:pt x="600" y="707"/>
                </a:lnTo>
                <a:lnTo>
                  <a:pt x="600" y="707"/>
                </a:lnTo>
                <a:lnTo>
                  <a:pt x="601" y="707"/>
                </a:lnTo>
                <a:lnTo>
                  <a:pt x="600" y="706"/>
                </a:lnTo>
                <a:lnTo>
                  <a:pt x="600" y="706"/>
                </a:lnTo>
                <a:lnTo>
                  <a:pt x="600" y="706"/>
                </a:lnTo>
                <a:lnTo>
                  <a:pt x="600" y="704"/>
                </a:lnTo>
                <a:lnTo>
                  <a:pt x="598" y="704"/>
                </a:lnTo>
                <a:lnTo>
                  <a:pt x="598" y="704"/>
                </a:lnTo>
                <a:lnTo>
                  <a:pt x="598" y="704"/>
                </a:lnTo>
                <a:lnTo>
                  <a:pt x="598" y="704"/>
                </a:lnTo>
                <a:lnTo>
                  <a:pt x="598" y="703"/>
                </a:lnTo>
                <a:lnTo>
                  <a:pt x="598" y="703"/>
                </a:lnTo>
                <a:lnTo>
                  <a:pt x="598" y="703"/>
                </a:lnTo>
                <a:lnTo>
                  <a:pt x="598" y="703"/>
                </a:lnTo>
                <a:lnTo>
                  <a:pt x="598" y="702"/>
                </a:lnTo>
                <a:lnTo>
                  <a:pt x="598" y="702"/>
                </a:lnTo>
                <a:lnTo>
                  <a:pt x="598" y="703"/>
                </a:lnTo>
                <a:lnTo>
                  <a:pt x="597" y="703"/>
                </a:lnTo>
                <a:lnTo>
                  <a:pt x="597" y="702"/>
                </a:lnTo>
                <a:lnTo>
                  <a:pt x="597" y="702"/>
                </a:lnTo>
                <a:lnTo>
                  <a:pt x="595" y="702"/>
                </a:lnTo>
                <a:lnTo>
                  <a:pt x="593" y="700"/>
                </a:lnTo>
                <a:lnTo>
                  <a:pt x="590" y="699"/>
                </a:lnTo>
                <a:lnTo>
                  <a:pt x="590" y="702"/>
                </a:lnTo>
                <a:lnTo>
                  <a:pt x="590" y="702"/>
                </a:lnTo>
                <a:lnTo>
                  <a:pt x="589" y="704"/>
                </a:lnTo>
                <a:lnTo>
                  <a:pt x="589" y="704"/>
                </a:lnTo>
                <a:lnTo>
                  <a:pt x="589" y="704"/>
                </a:lnTo>
                <a:lnTo>
                  <a:pt x="587" y="707"/>
                </a:lnTo>
                <a:lnTo>
                  <a:pt x="587" y="710"/>
                </a:lnTo>
                <a:lnTo>
                  <a:pt x="589" y="711"/>
                </a:lnTo>
                <a:lnTo>
                  <a:pt x="590" y="713"/>
                </a:lnTo>
                <a:lnTo>
                  <a:pt x="593" y="715"/>
                </a:lnTo>
                <a:lnTo>
                  <a:pt x="593" y="715"/>
                </a:lnTo>
                <a:lnTo>
                  <a:pt x="594" y="718"/>
                </a:lnTo>
                <a:lnTo>
                  <a:pt x="595" y="719"/>
                </a:lnTo>
                <a:lnTo>
                  <a:pt x="595" y="719"/>
                </a:lnTo>
                <a:lnTo>
                  <a:pt x="598" y="721"/>
                </a:lnTo>
                <a:lnTo>
                  <a:pt x="598" y="723"/>
                </a:lnTo>
                <a:lnTo>
                  <a:pt x="600" y="723"/>
                </a:lnTo>
                <a:lnTo>
                  <a:pt x="601" y="725"/>
                </a:lnTo>
                <a:lnTo>
                  <a:pt x="601" y="726"/>
                </a:lnTo>
                <a:lnTo>
                  <a:pt x="602" y="726"/>
                </a:lnTo>
                <a:lnTo>
                  <a:pt x="602" y="726"/>
                </a:lnTo>
                <a:lnTo>
                  <a:pt x="604" y="726"/>
                </a:lnTo>
                <a:lnTo>
                  <a:pt x="604" y="728"/>
                </a:lnTo>
                <a:lnTo>
                  <a:pt x="604" y="728"/>
                </a:lnTo>
                <a:lnTo>
                  <a:pt x="604" y="729"/>
                </a:lnTo>
                <a:lnTo>
                  <a:pt x="604" y="729"/>
                </a:lnTo>
                <a:lnTo>
                  <a:pt x="605" y="729"/>
                </a:lnTo>
                <a:lnTo>
                  <a:pt x="605" y="730"/>
                </a:lnTo>
                <a:lnTo>
                  <a:pt x="605" y="730"/>
                </a:lnTo>
                <a:lnTo>
                  <a:pt x="605" y="732"/>
                </a:lnTo>
                <a:lnTo>
                  <a:pt x="605" y="732"/>
                </a:lnTo>
                <a:lnTo>
                  <a:pt x="605" y="733"/>
                </a:lnTo>
                <a:lnTo>
                  <a:pt x="604" y="733"/>
                </a:lnTo>
                <a:lnTo>
                  <a:pt x="604" y="734"/>
                </a:lnTo>
                <a:lnTo>
                  <a:pt x="604" y="734"/>
                </a:lnTo>
                <a:lnTo>
                  <a:pt x="604" y="734"/>
                </a:lnTo>
                <a:lnTo>
                  <a:pt x="604" y="734"/>
                </a:lnTo>
                <a:lnTo>
                  <a:pt x="604" y="736"/>
                </a:lnTo>
                <a:lnTo>
                  <a:pt x="604" y="736"/>
                </a:lnTo>
                <a:lnTo>
                  <a:pt x="604" y="736"/>
                </a:lnTo>
                <a:lnTo>
                  <a:pt x="604" y="737"/>
                </a:lnTo>
                <a:lnTo>
                  <a:pt x="604" y="737"/>
                </a:lnTo>
                <a:lnTo>
                  <a:pt x="604" y="737"/>
                </a:lnTo>
                <a:lnTo>
                  <a:pt x="602" y="739"/>
                </a:lnTo>
                <a:lnTo>
                  <a:pt x="602" y="739"/>
                </a:lnTo>
                <a:lnTo>
                  <a:pt x="604" y="739"/>
                </a:lnTo>
                <a:lnTo>
                  <a:pt x="602" y="740"/>
                </a:lnTo>
                <a:lnTo>
                  <a:pt x="602" y="740"/>
                </a:lnTo>
                <a:lnTo>
                  <a:pt x="602" y="740"/>
                </a:lnTo>
                <a:lnTo>
                  <a:pt x="602" y="740"/>
                </a:lnTo>
                <a:lnTo>
                  <a:pt x="602" y="741"/>
                </a:lnTo>
                <a:lnTo>
                  <a:pt x="602" y="741"/>
                </a:lnTo>
                <a:lnTo>
                  <a:pt x="601" y="741"/>
                </a:lnTo>
                <a:lnTo>
                  <a:pt x="601" y="743"/>
                </a:lnTo>
                <a:lnTo>
                  <a:pt x="601" y="743"/>
                </a:lnTo>
                <a:lnTo>
                  <a:pt x="601" y="743"/>
                </a:lnTo>
                <a:lnTo>
                  <a:pt x="600" y="743"/>
                </a:lnTo>
                <a:lnTo>
                  <a:pt x="600" y="744"/>
                </a:lnTo>
                <a:lnTo>
                  <a:pt x="600" y="744"/>
                </a:lnTo>
                <a:lnTo>
                  <a:pt x="600" y="744"/>
                </a:lnTo>
                <a:lnTo>
                  <a:pt x="600" y="745"/>
                </a:lnTo>
                <a:lnTo>
                  <a:pt x="598" y="745"/>
                </a:lnTo>
                <a:lnTo>
                  <a:pt x="598" y="745"/>
                </a:lnTo>
                <a:lnTo>
                  <a:pt x="598" y="745"/>
                </a:lnTo>
                <a:lnTo>
                  <a:pt x="598" y="745"/>
                </a:lnTo>
                <a:lnTo>
                  <a:pt x="598" y="745"/>
                </a:lnTo>
                <a:lnTo>
                  <a:pt x="598" y="745"/>
                </a:lnTo>
                <a:lnTo>
                  <a:pt x="598" y="747"/>
                </a:lnTo>
                <a:lnTo>
                  <a:pt x="598" y="747"/>
                </a:lnTo>
                <a:lnTo>
                  <a:pt x="598" y="748"/>
                </a:lnTo>
                <a:lnTo>
                  <a:pt x="598" y="748"/>
                </a:lnTo>
                <a:lnTo>
                  <a:pt x="598" y="748"/>
                </a:lnTo>
                <a:lnTo>
                  <a:pt x="597" y="749"/>
                </a:lnTo>
                <a:lnTo>
                  <a:pt x="597" y="749"/>
                </a:lnTo>
                <a:lnTo>
                  <a:pt x="597" y="749"/>
                </a:lnTo>
                <a:lnTo>
                  <a:pt x="595" y="749"/>
                </a:lnTo>
                <a:lnTo>
                  <a:pt x="595" y="751"/>
                </a:lnTo>
                <a:lnTo>
                  <a:pt x="595" y="751"/>
                </a:lnTo>
                <a:lnTo>
                  <a:pt x="595" y="751"/>
                </a:lnTo>
                <a:lnTo>
                  <a:pt x="595" y="752"/>
                </a:lnTo>
                <a:lnTo>
                  <a:pt x="595" y="752"/>
                </a:lnTo>
                <a:lnTo>
                  <a:pt x="595" y="754"/>
                </a:lnTo>
                <a:lnTo>
                  <a:pt x="594" y="754"/>
                </a:lnTo>
                <a:lnTo>
                  <a:pt x="594" y="755"/>
                </a:lnTo>
                <a:lnTo>
                  <a:pt x="594" y="755"/>
                </a:lnTo>
                <a:lnTo>
                  <a:pt x="594" y="755"/>
                </a:lnTo>
                <a:lnTo>
                  <a:pt x="594" y="756"/>
                </a:lnTo>
                <a:lnTo>
                  <a:pt x="593" y="756"/>
                </a:lnTo>
                <a:lnTo>
                  <a:pt x="593" y="756"/>
                </a:lnTo>
                <a:lnTo>
                  <a:pt x="593" y="756"/>
                </a:lnTo>
                <a:lnTo>
                  <a:pt x="593" y="756"/>
                </a:lnTo>
                <a:lnTo>
                  <a:pt x="593" y="756"/>
                </a:lnTo>
                <a:lnTo>
                  <a:pt x="591" y="758"/>
                </a:lnTo>
                <a:lnTo>
                  <a:pt x="591" y="758"/>
                </a:lnTo>
                <a:lnTo>
                  <a:pt x="590" y="759"/>
                </a:lnTo>
                <a:lnTo>
                  <a:pt x="590" y="759"/>
                </a:lnTo>
                <a:lnTo>
                  <a:pt x="590" y="759"/>
                </a:lnTo>
                <a:lnTo>
                  <a:pt x="590" y="760"/>
                </a:lnTo>
                <a:lnTo>
                  <a:pt x="589" y="760"/>
                </a:lnTo>
                <a:lnTo>
                  <a:pt x="589" y="760"/>
                </a:lnTo>
                <a:lnTo>
                  <a:pt x="589" y="762"/>
                </a:lnTo>
                <a:lnTo>
                  <a:pt x="589" y="762"/>
                </a:lnTo>
                <a:lnTo>
                  <a:pt x="589" y="762"/>
                </a:lnTo>
                <a:lnTo>
                  <a:pt x="587" y="762"/>
                </a:lnTo>
                <a:lnTo>
                  <a:pt x="587" y="762"/>
                </a:lnTo>
                <a:lnTo>
                  <a:pt x="587" y="762"/>
                </a:lnTo>
                <a:lnTo>
                  <a:pt x="586" y="762"/>
                </a:lnTo>
                <a:lnTo>
                  <a:pt x="586" y="763"/>
                </a:lnTo>
                <a:lnTo>
                  <a:pt x="586" y="763"/>
                </a:lnTo>
                <a:lnTo>
                  <a:pt x="586" y="765"/>
                </a:lnTo>
                <a:lnTo>
                  <a:pt x="586" y="765"/>
                </a:lnTo>
                <a:lnTo>
                  <a:pt x="586" y="765"/>
                </a:lnTo>
                <a:lnTo>
                  <a:pt x="586" y="765"/>
                </a:lnTo>
                <a:lnTo>
                  <a:pt x="586" y="765"/>
                </a:lnTo>
                <a:lnTo>
                  <a:pt x="586" y="766"/>
                </a:lnTo>
                <a:lnTo>
                  <a:pt x="584" y="766"/>
                </a:lnTo>
                <a:lnTo>
                  <a:pt x="583" y="767"/>
                </a:lnTo>
                <a:lnTo>
                  <a:pt x="582" y="767"/>
                </a:lnTo>
                <a:lnTo>
                  <a:pt x="582" y="767"/>
                </a:lnTo>
                <a:lnTo>
                  <a:pt x="580" y="766"/>
                </a:lnTo>
                <a:lnTo>
                  <a:pt x="580" y="765"/>
                </a:lnTo>
                <a:lnTo>
                  <a:pt x="579" y="762"/>
                </a:lnTo>
                <a:lnTo>
                  <a:pt x="579" y="760"/>
                </a:lnTo>
                <a:lnTo>
                  <a:pt x="579" y="760"/>
                </a:lnTo>
                <a:lnTo>
                  <a:pt x="578" y="759"/>
                </a:lnTo>
                <a:lnTo>
                  <a:pt x="576" y="755"/>
                </a:lnTo>
                <a:lnTo>
                  <a:pt x="575" y="754"/>
                </a:lnTo>
                <a:lnTo>
                  <a:pt x="574" y="755"/>
                </a:lnTo>
                <a:lnTo>
                  <a:pt x="574" y="755"/>
                </a:lnTo>
                <a:lnTo>
                  <a:pt x="568" y="751"/>
                </a:lnTo>
                <a:lnTo>
                  <a:pt x="568" y="751"/>
                </a:lnTo>
                <a:lnTo>
                  <a:pt x="567" y="751"/>
                </a:lnTo>
                <a:lnTo>
                  <a:pt x="567" y="749"/>
                </a:lnTo>
                <a:lnTo>
                  <a:pt x="565" y="751"/>
                </a:lnTo>
                <a:lnTo>
                  <a:pt x="563" y="755"/>
                </a:lnTo>
                <a:lnTo>
                  <a:pt x="563" y="756"/>
                </a:lnTo>
                <a:lnTo>
                  <a:pt x="561" y="758"/>
                </a:lnTo>
                <a:lnTo>
                  <a:pt x="558" y="762"/>
                </a:lnTo>
                <a:lnTo>
                  <a:pt x="558" y="762"/>
                </a:lnTo>
                <a:lnTo>
                  <a:pt x="557" y="763"/>
                </a:lnTo>
                <a:lnTo>
                  <a:pt x="554" y="767"/>
                </a:lnTo>
                <a:lnTo>
                  <a:pt x="554" y="767"/>
                </a:lnTo>
                <a:lnTo>
                  <a:pt x="553" y="770"/>
                </a:lnTo>
                <a:lnTo>
                  <a:pt x="550" y="773"/>
                </a:lnTo>
                <a:lnTo>
                  <a:pt x="548" y="778"/>
                </a:lnTo>
                <a:lnTo>
                  <a:pt x="546" y="780"/>
                </a:lnTo>
                <a:lnTo>
                  <a:pt x="546" y="781"/>
                </a:lnTo>
                <a:lnTo>
                  <a:pt x="545" y="781"/>
                </a:lnTo>
                <a:lnTo>
                  <a:pt x="545" y="781"/>
                </a:lnTo>
                <a:lnTo>
                  <a:pt x="545" y="781"/>
                </a:lnTo>
                <a:lnTo>
                  <a:pt x="545" y="781"/>
                </a:lnTo>
                <a:lnTo>
                  <a:pt x="543" y="781"/>
                </a:lnTo>
                <a:lnTo>
                  <a:pt x="543" y="781"/>
                </a:lnTo>
                <a:lnTo>
                  <a:pt x="543" y="781"/>
                </a:lnTo>
                <a:lnTo>
                  <a:pt x="543" y="780"/>
                </a:lnTo>
                <a:lnTo>
                  <a:pt x="543" y="780"/>
                </a:lnTo>
                <a:lnTo>
                  <a:pt x="543" y="778"/>
                </a:lnTo>
                <a:lnTo>
                  <a:pt x="543" y="778"/>
                </a:lnTo>
                <a:lnTo>
                  <a:pt x="542" y="778"/>
                </a:lnTo>
                <a:lnTo>
                  <a:pt x="542" y="778"/>
                </a:lnTo>
                <a:lnTo>
                  <a:pt x="542" y="777"/>
                </a:lnTo>
                <a:lnTo>
                  <a:pt x="542" y="777"/>
                </a:lnTo>
                <a:lnTo>
                  <a:pt x="541" y="777"/>
                </a:lnTo>
                <a:lnTo>
                  <a:pt x="541" y="775"/>
                </a:lnTo>
                <a:lnTo>
                  <a:pt x="541" y="775"/>
                </a:lnTo>
                <a:lnTo>
                  <a:pt x="539" y="774"/>
                </a:lnTo>
                <a:lnTo>
                  <a:pt x="539" y="774"/>
                </a:lnTo>
                <a:lnTo>
                  <a:pt x="538" y="774"/>
                </a:lnTo>
                <a:lnTo>
                  <a:pt x="538" y="774"/>
                </a:lnTo>
                <a:lnTo>
                  <a:pt x="537" y="775"/>
                </a:lnTo>
                <a:lnTo>
                  <a:pt x="537" y="775"/>
                </a:lnTo>
                <a:lnTo>
                  <a:pt x="535" y="777"/>
                </a:lnTo>
                <a:lnTo>
                  <a:pt x="535" y="778"/>
                </a:lnTo>
                <a:lnTo>
                  <a:pt x="535" y="778"/>
                </a:lnTo>
                <a:lnTo>
                  <a:pt x="534" y="778"/>
                </a:lnTo>
                <a:lnTo>
                  <a:pt x="534" y="778"/>
                </a:lnTo>
                <a:lnTo>
                  <a:pt x="532" y="778"/>
                </a:lnTo>
                <a:lnTo>
                  <a:pt x="532" y="781"/>
                </a:lnTo>
                <a:lnTo>
                  <a:pt x="532" y="782"/>
                </a:lnTo>
                <a:lnTo>
                  <a:pt x="532" y="784"/>
                </a:lnTo>
                <a:lnTo>
                  <a:pt x="534" y="786"/>
                </a:lnTo>
                <a:lnTo>
                  <a:pt x="532" y="789"/>
                </a:lnTo>
                <a:lnTo>
                  <a:pt x="532" y="789"/>
                </a:lnTo>
                <a:lnTo>
                  <a:pt x="532" y="791"/>
                </a:lnTo>
                <a:lnTo>
                  <a:pt x="532" y="791"/>
                </a:lnTo>
                <a:lnTo>
                  <a:pt x="534" y="792"/>
                </a:lnTo>
                <a:lnTo>
                  <a:pt x="534" y="795"/>
                </a:lnTo>
                <a:lnTo>
                  <a:pt x="532" y="795"/>
                </a:lnTo>
                <a:lnTo>
                  <a:pt x="532" y="796"/>
                </a:lnTo>
                <a:lnTo>
                  <a:pt x="532" y="797"/>
                </a:lnTo>
                <a:lnTo>
                  <a:pt x="532" y="800"/>
                </a:lnTo>
                <a:lnTo>
                  <a:pt x="531" y="801"/>
                </a:lnTo>
                <a:lnTo>
                  <a:pt x="530" y="803"/>
                </a:lnTo>
                <a:lnTo>
                  <a:pt x="530" y="806"/>
                </a:lnTo>
                <a:lnTo>
                  <a:pt x="528" y="807"/>
                </a:lnTo>
                <a:lnTo>
                  <a:pt x="527" y="807"/>
                </a:lnTo>
                <a:lnTo>
                  <a:pt x="527" y="808"/>
                </a:lnTo>
                <a:lnTo>
                  <a:pt x="526" y="810"/>
                </a:lnTo>
                <a:lnTo>
                  <a:pt x="527" y="810"/>
                </a:lnTo>
                <a:lnTo>
                  <a:pt x="528" y="811"/>
                </a:lnTo>
                <a:lnTo>
                  <a:pt x="528" y="811"/>
                </a:lnTo>
                <a:lnTo>
                  <a:pt x="528" y="812"/>
                </a:lnTo>
                <a:lnTo>
                  <a:pt x="528" y="812"/>
                </a:lnTo>
                <a:lnTo>
                  <a:pt x="527" y="814"/>
                </a:lnTo>
                <a:lnTo>
                  <a:pt x="527" y="814"/>
                </a:lnTo>
                <a:lnTo>
                  <a:pt x="524" y="818"/>
                </a:lnTo>
                <a:lnTo>
                  <a:pt x="524" y="818"/>
                </a:lnTo>
                <a:lnTo>
                  <a:pt x="523" y="821"/>
                </a:lnTo>
                <a:lnTo>
                  <a:pt x="523" y="822"/>
                </a:lnTo>
                <a:lnTo>
                  <a:pt x="523" y="822"/>
                </a:lnTo>
                <a:lnTo>
                  <a:pt x="522" y="822"/>
                </a:lnTo>
                <a:lnTo>
                  <a:pt x="522" y="822"/>
                </a:lnTo>
                <a:lnTo>
                  <a:pt x="522" y="822"/>
                </a:lnTo>
                <a:lnTo>
                  <a:pt x="522" y="822"/>
                </a:lnTo>
                <a:lnTo>
                  <a:pt x="520" y="822"/>
                </a:lnTo>
                <a:lnTo>
                  <a:pt x="520" y="822"/>
                </a:lnTo>
                <a:lnTo>
                  <a:pt x="519" y="822"/>
                </a:lnTo>
                <a:lnTo>
                  <a:pt x="519" y="822"/>
                </a:lnTo>
                <a:lnTo>
                  <a:pt x="519" y="822"/>
                </a:lnTo>
                <a:lnTo>
                  <a:pt x="519" y="821"/>
                </a:lnTo>
                <a:lnTo>
                  <a:pt x="517" y="821"/>
                </a:lnTo>
                <a:lnTo>
                  <a:pt x="517" y="821"/>
                </a:lnTo>
                <a:lnTo>
                  <a:pt x="517" y="821"/>
                </a:lnTo>
                <a:lnTo>
                  <a:pt x="517" y="819"/>
                </a:lnTo>
                <a:lnTo>
                  <a:pt x="516" y="819"/>
                </a:lnTo>
                <a:lnTo>
                  <a:pt x="516" y="819"/>
                </a:lnTo>
                <a:lnTo>
                  <a:pt x="516" y="819"/>
                </a:lnTo>
                <a:lnTo>
                  <a:pt x="516" y="819"/>
                </a:lnTo>
                <a:lnTo>
                  <a:pt x="515" y="819"/>
                </a:lnTo>
                <a:lnTo>
                  <a:pt x="515" y="819"/>
                </a:lnTo>
                <a:lnTo>
                  <a:pt x="513" y="819"/>
                </a:lnTo>
                <a:lnTo>
                  <a:pt x="513" y="819"/>
                </a:lnTo>
                <a:lnTo>
                  <a:pt x="513" y="819"/>
                </a:lnTo>
                <a:lnTo>
                  <a:pt x="512" y="819"/>
                </a:lnTo>
                <a:lnTo>
                  <a:pt x="512" y="819"/>
                </a:lnTo>
                <a:lnTo>
                  <a:pt x="511" y="819"/>
                </a:lnTo>
                <a:lnTo>
                  <a:pt x="511" y="818"/>
                </a:lnTo>
                <a:lnTo>
                  <a:pt x="511" y="818"/>
                </a:lnTo>
                <a:lnTo>
                  <a:pt x="509" y="818"/>
                </a:lnTo>
                <a:lnTo>
                  <a:pt x="509" y="816"/>
                </a:lnTo>
                <a:lnTo>
                  <a:pt x="508" y="816"/>
                </a:lnTo>
                <a:lnTo>
                  <a:pt x="508" y="816"/>
                </a:lnTo>
                <a:lnTo>
                  <a:pt x="508" y="816"/>
                </a:lnTo>
                <a:lnTo>
                  <a:pt x="508" y="815"/>
                </a:lnTo>
                <a:lnTo>
                  <a:pt x="508" y="814"/>
                </a:lnTo>
                <a:lnTo>
                  <a:pt x="508" y="814"/>
                </a:lnTo>
                <a:lnTo>
                  <a:pt x="508" y="812"/>
                </a:lnTo>
                <a:lnTo>
                  <a:pt x="508" y="810"/>
                </a:lnTo>
                <a:lnTo>
                  <a:pt x="508" y="808"/>
                </a:lnTo>
                <a:lnTo>
                  <a:pt x="508" y="808"/>
                </a:lnTo>
                <a:lnTo>
                  <a:pt x="508" y="806"/>
                </a:lnTo>
                <a:lnTo>
                  <a:pt x="508" y="804"/>
                </a:lnTo>
                <a:lnTo>
                  <a:pt x="508" y="803"/>
                </a:lnTo>
                <a:lnTo>
                  <a:pt x="508" y="803"/>
                </a:lnTo>
                <a:lnTo>
                  <a:pt x="508" y="801"/>
                </a:lnTo>
                <a:lnTo>
                  <a:pt x="509" y="799"/>
                </a:lnTo>
                <a:lnTo>
                  <a:pt x="511" y="796"/>
                </a:lnTo>
                <a:lnTo>
                  <a:pt x="511" y="796"/>
                </a:lnTo>
                <a:lnTo>
                  <a:pt x="508" y="793"/>
                </a:lnTo>
                <a:lnTo>
                  <a:pt x="506" y="791"/>
                </a:lnTo>
                <a:lnTo>
                  <a:pt x="505" y="789"/>
                </a:lnTo>
                <a:lnTo>
                  <a:pt x="505" y="789"/>
                </a:lnTo>
                <a:lnTo>
                  <a:pt x="505" y="788"/>
                </a:lnTo>
                <a:lnTo>
                  <a:pt x="504" y="786"/>
                </a:lnTo>
                <a:lnTo>
                  <a:pt x="504" y="786"/>
                </a:lnTo>
                <a:lnTo>
                  <a:pt x="502" y="785"/>
                </a:lnTo>
                <a:lnTo>
                  <a:pt x="502" y="784"/>
                </a:lnTo>
                <a:lnTo>
                  <a:pt x="501" y="784"/>
                </a:lnTo>
                <a:lnTo>
                  <a:pt x="501" y="784"/>
                </a:lnTo>
                <a:lnTo>
                  <a:pt x="501" y="782"/>
                </a:lnTo>
                <a:lnTo>
                  <a:pt x="501" y="782"/>
                </a:lnTo>
                <a:lnTo>
                  <a:pt x="500" y="781"/>
                </a:lnTo>
                <a:lnTo>
                  <a:pt x="500" y="781"/>
                </a:lnTo>
                <a:lnTo>
                  <a:pt x="498" y="780"/>
                </a:lnTo>
                <a:lnTo>
                  <a:pt x="498" y="778"/>
                </a:lnTo>
                <a:lnTo>
                  <a:pt x="497" y="778"/>
                </a:lnTo>
                <a:lnTo>
                  <a:pt x="497" y="778"/>
                </a:lnTo>
                <a:lnTo>
                  <a:pt x="497" y="778"/>
                </a:lnTo>
                <a:lnTo>
                  <a:pt x="496" y="777"/>
                </a:lnTo>
                <a:lnTo>
                  <a:pt x="496" y="775"/>
                </a:lnTo>
                <a:lnTo>
                  <a:pt x="496" y="774"/>
                </a:lnTo>
                <a:lnTo>
                  <a:pt x="496" y="774"/>
                </a:lnTo>
                <a:lnTo>
                  <a:pt x="494" y="773"/>
                </a:lnTo>
                <a:lnTo>
                  <a:pt x="494" y="773"/>
                </a:lnTo>
                <a:lnTo>
                  <a:pt x="494" y="773"/>
                </a:lnTo>
                <a:lnTo>
                  <a:pt x="494" y="771"/>
                </a:lnTo>
                <a:lnTo>
                  <a:pt x="494" y="771"/>
                </a:lnTo>
                <a:lnTo>
                  <a:pt x="494" y="771"/>
                </a:lnTo>
                <a:lnTo>
                  <a:pt x="494" y="770"/>
                </a:lnTo>
                <a:lnTo>
                  <a:pt x="494" y="770"/>
                </a:lnTo>
                <a:lnTo>
                  <a:pt x="494" y="769"/>
                </a:lnTo>
                <a:lnTo>
                  <a:pt x="494" y="769"/>
                </a:lnTo>
                <a:lnTo>
                  <a:pt x="494" y="767"/>
                </a:lnTo>
                <a:lnTo>
                  <a:pt x="494" y="767"/>
                </a:lnTo>
                <a:lnTo>
                  <a:pt x="494" y="766"/>
                </a:lnTo>
                <a:lnTo>
                  <a:pt x="494" y="766"/>
                </a:lnTo>
                <a:lnTo>
                  <a:pt x="494" y="765"/>
                </a:lnTo>
                <a:lnTo>
                  <a:pt x="494" y="765"/>
                </a:lnTo>
                <a:lnTo>
                  <a:pt x="494" y="765"/>
                </a:lnTo>
                <a:lnTo>
                  <a:pt x="494" y="765"/>
                </a:lnTo>
                <a:lnTo>
                  <a:pt x="493" y="765"/>
                </a:lnTo>
                <a:lnTo>
                  <a:pt x="491" y="765"/>
                </a:lnTo>
                <a:lnTo>
                  <a:pt x="490" y="765"/>
                </a:lnTo>
                <a:lnTo>
                  <a:pt x="490" y="765"/>
                </a:lnTo>
                <a:lnTo>
                  <a:pt x="489" y="765"/>
                </a:lnTo>
                <a:lnTo>
                  <a:pt x="489" y="765"/>
                </a:lnTo>
                <a:lnTo>
                  <a:pt x="486" y="765"/>
                </a:lnTo>
                <a:lnTo>
                  <a:pt x="486" y="765"/>
                </a:lnTo>
                <a:lnTo>
                  <a:pt x="485" y="765"/>
                </a:lnTo>
                <a:lnTo>
                  <a:pt x="485" y="765"/>
                </a:lnTo>
                <a:lnTo>
                  <a:pt x="483" y="765"/>
                </a:lnTo>
                <a:lnTo>
                  <a:pt x="483" y="765"/>
                </a:lnTo>
                <a:lnTo>
                  <a:pt x="483" y="765"/>
                </a:lnTo>
                <a:lnTo>
                  <a:pt x="479" y="766"/>
                </a:lnTo>
                <a:lnTo>
                  <a:pt x="479" y="766"/>
                </a:lnTo>
                <a:lnTo>
                  <a:pt x="479" y="766"/>
                </a:lnTo>
                <a:lnTo>
                  <a:pt x="478" y="766"/>
                </a:lnTo>
                <a:lnTo>
                  <a:pt x="478" y="765"/>
                </a:lnTo>
                <a:lnTo>
                  <a:pt x="478" y="765"/>
                </a:lnTo>
                <a:lnTo>
                  <a:pt x="478" y="765"/>
                </a:lnTo>
                <a:lnTo>
                  <a:pt x="478" y="763"/>
                </a:lnTo>
                <a:lnTo>
                  <a:pt x="478" y="763"/>
                </a:lnTo>
                <a:lnTo>
                  <a:pt x="478" y="762"/>
                </a:lnTo>
                <a:lnTo>
                  <a:pt x="478" y="762"/>
                </a:lnTo>
                <a:lnTo>
                  <a:pt x="478" y="762"/>
                </a:lnTo>
                <a:lnTo>
                  <a:pt x="478" y="762"/>
                </a:lnTo>
                <a:lnTo>
                  <a:pt x="476" y="760"/>
                </a:lnTo>
                <a:lnTo>
                  <a:pt x="476" y="760"/>
                </a:lnTo>
                <a:lnTo>
                  <a:pt x="476" y="759"/>
                </a:lnTo>
                <a:lnTo>
                  <a:pt x="476" y="759"/>
                </a:lnTo>
                <a:lnTo>
                  <a:pt x="476" y="759"/>
                </a:lnTo>
                <a:lnTo>
                  <a:pt x="475" y="759"/>
                </a:lnTo>
                <a:lnTo>
                  <a:pt x="475" y="760"/>
                </a:lnTo>
                <a:lnTo>
                  <a:pt x="475" y="760"/>
                </a:lnTo>
                <a:lnTo>
                  <a:pt x="475" y="760"/>
                </a:lnTo>
                <a:lnTo>
                  <a:pt x="474" y="762"/>
                </a:lnTo>
                <a:lnTo>
                  <a:pt x="474" y="762"/>
                </a:lnTo>
                <a:lnTo>
                  <a:pt x="474" y="762"/>
                </a:lnTo>
                <a:lnTo>
                  <a:pt x="472" y="762"/>
                </a:lnTo>
                <a:lnTo>
                  <a:pt x="472" y="763"/>
                </a:lnTo>
                <a:lnTo>
                  <a:pt x="472" y="763"/>
                </a:lnTo>
                <a:lnTo>
                  <a:pt x="472" y="765"/>
                </a:lnTo>
                <a:lnTo>
                  <a:pt x="471" y="765"/>
                </a:lnTo>
                <a:lnTo>
                  <a:pt x="471" y="765"/>
                </a:lnTo>
                <a:lnTo>
                  <a:pt x="471" y="765"/>
                </a:lnTo>
                <a:lnTo>
                  <a:pt x="471" y="766"/>
                </a:lnTo>
                <a:lnTo>
                  <a:pt x="470" y="766"/>
                </a:lnTo>
                <a:lnTo>
                  <a:pt x="470" y="767"/>
                </a:lnTo>
                <a:lnTo>
                  <a:pt x="470" y="767"/>
                </a:lnTo>
                <a:lnTo>
                  <a:pt x="470" y="767"/>
                </a:lnTo>
                <a:lnTo>
                  <a:pt x="468" y="767"/>
                </a:lnTo>
                <a:lnTo>
                  <a:pt x="468" y="767"/>
                </a:lnTo>
                <a:lnTo>
                  <a:pt x="467" y="767"/>
                </a:lnTo>
                <a:lnTo>
                  <a:pt x="467" y="769"/>
                </a:lnTo>
                <a:lnTo>
                  <a:pt x="467" y="770"/>
                </a:lnTo>
                <a:lnTo>
                  <a:pt x="467" y="770"/>
                </a:lnTo>
                <a:lnTo>
                  <a:pt x="467" y="771"/>
                </a:lnTo>
                <a:lnTo>
                  <a:pt x="467" y="771"/>
                </a:lnTo>
                <a:lnTo>
                  <a:pt x="468" y="773"/>
                </a:lnTo>
                <a:lnTo>
                  <a:pt x="468" y="773"/>
                </a:lnTo>
                <a:lnTo>
                  <a:pt x="470" y="773"/>
                </a:lnTo>
                <a:lnTo>
                  <a:pt x="470" y="774"/>
                </a:lnTo>
                <a:lnTo>
                  <a:pt x="470" y="774"/>
                </a:lnTo>
                <a:lnTo>
                  <a:pt x="470" y="775"/>
                </a:lnTo>
                <a:lnTo>
                  <a:pt x="470" y="775"/>
                </a:lnTo>
                <a:lnTo>
                  <a:pt x="467" y="777"/>
                </a:lnTo>
                <a:lnTo>
                  <a:pt x="467" y="777"/>
                </a:lnTo>
                <a:lnTo>
                  <a:pt x="467" y="778"/>
                </a:lnTo>
                <a:lnTo>
                  <a:pt x="465" y="778"/>
                </a:lnTo>
                <a:lnTo>
                  <a:pt x="465" y="778"/>
                </a:lnTo>
                <a:lnTo>
                  <a:pt x="465" y="778"/>
                </a:lnTo>
                <a:lnTo>
                  <a:pt x="465" y="780"/>
                </a:lnTo>
                <a:lnTo>
                  <a:pt x="465" y="780"/>
                </a:lnTo>
                <a:lnTo>
                  <a:pt x="465" y="781"/>
                </a:lnTo>
                <a:lnTo>
                  <a:pt x="465" y="781"/>
                </a:lnTo>
                <a:lnTo>
                  <a:pt x="464" y="781"/>
                </a:lnTo>
                <a:lnTo>
                  <a:pt x="464" y="781"/>
                </a:lnTo>
                <a:lnTo>
                  <a:pt x="463" y="782"/>
                </a:lnTo>
                <a:lnTo>
                  <a:pt x="463" y="782"/>
                </a:lnTo>
                <a:lnTo>
                  <a:pt x="461" y="784"/>
                </a:lnTo>
                <a:lnTo>
                  <a:pt x="460" y="782"/>
                </a:lnTo>
                <a:lnTo>
                  <a:pt x="460" y="784"/>
                </a:lnTo>
                <a:lnTo>
                  <a:pt x="459" y="784"/>
                </a:lnTo>
                <a:lnTo>
                  <a:pt x="459" y="784"/>
                </a:lnTo>
                <a:lnTo>
                  <a:pt x="459" y="784"/>
                </a:lnTo>
                <a:lnTo>
                  <a:pt x="459" y="785"/>
                </a:lnTo>
                <a:lnTo>
                  <a:pt x="459" y="785"/>
                </a:lnTo>
                <a:lnTo>
                  <a:pt x="459" y="786"/>
                </a:lnTo>
                <a:lnTo>
                  <a:pt x="459" y="786"/>
                </a:lnTo>
                <a:lnTo>
                  <a:pt x="460" y="786"/>
                </a:lnTo>
                <a:lnTo>
                  <a:pt x="460" y="786"/>
                </a:lnTo>
                <a:lnTo>
                  <a:pt x="460" y="786"/>
                </a:lnTo>
                <a:lnTo>
                  <a:pt x="460" y="788"/>
                </a:lnTo>
                <a:lnTo>
                  <a:pt x="460" y="788"/>
                </a:lnTo>
                <a:lnTo>
                  <a:pt x="461" y="789"/>
                </a:lnTo>
                <a:lnTo>
                  <a:pt x="461" y="789"/>
                </a:lnTo>
                <a:lnTo>
                  <a:pt x="461" y="791"/>
                </a:lnTo>
                <a:lnTo>
                  <a:pt x="460" y="791"/>
                </a:lnTo>
                <a:lnTo>
                  <a:pt x="460" y="792"/>
                </a:lnTo>
                <a:lnTo>
                  <a:pt x="461" y="792"/>
                </a:lnTo>
                <a:lnTo>
                  <a:pt x="461" y="792"/>
                </a:lnTo>
                <a:lnTo>
                  <a:pt x="461" y="792"/>
                </a:lnTo>
                <a:lnTo>
                  <a:pt x="461" y="793"/>
                </a:lnTo>
                <a:lnTo>
                  <a:pt x="461" y="795"/>
                </a:lnTo>
                <a:lnTo>
                  <a:pt x="461" y="795"/>
                </a:lnTo>
                <a:lnTo>
                  <a:pt x="461" y="795"/>
                </a:lnTo>
                <a:lnTo>
                  <a:pt x="463" y="795"/>
                </a:lnTo>
                <a:lnTo>
                  <a:pt x="463" y="795"/>
                </a:lnTo>
                <a:lnTo>
                  <a:pt x="464" y="796"/>
                </a:lnTo>
                <a:lnTo>
                  <a:pt x="464" y="796"/>
                </a:lnTo>
                <a:lnTo>
                  <a:pt x="464" y="797"/>
                </a:lnTo>
                <a:lnTo>
                  <a:pt x="464" y="797"/>
                </a:lnTo>
                <a:lnTo>
                  <a:pt x="465" y="797"/>
                </a:lnTo>
                <a:lnTo>
                  <a:pt x="465" y="796"/>
                </a:lnTo>
                <a:lnTo>
                  <a:pt x="467" y="796"/>
                </a:lnTo>
                <a:lnTo>
                  <a:pt x="467" y="796"/>
                </a:lnTo>
                <a:lnTo>
                  <a:pt x="467" y="795"/>
                </a:lnTo>
                <a:lnTo>
                  <a:pt x="467" y="795"/>
                </a:lnTo>
                <a:lnTo>
                  <a:pt x="467" y="795"/>
                </a:lnTo>
                <a:lnTo>
                  <a:pt x="467" y="795"/>
                </a:lnTo>
                <a:lnTo>
                  <a:pt x="468" y="795"/>
                </a:lnTo>
                <a:lnTo>
                  <a:pt x="470" y="795"/>
                </a:lnTo>
                <a:lnTo>
                  <a:pt x="470" y="795"/>
                </a:lnTo>
                <a:lnTo>
                  <a:pt x="470" y="793"/>
                </a:lnTo>
                <a:lnTo>
                  <a:pt x="471" y="795"/>
                </a:lnTo>
                <a:lnTo>
                  <a:pt x="471" y="795"/>
                </a:lnTo>
                <a:lnTo>
                  <a:pt x="472" y="795"/>
                </a:lnTo>
                <a:lnTo>
                  <a:pt x="472" y="795"/>
                </a:lnTo>
                <a:lnTo>
                  <a:pt x="472" y="795"/>
                </a:lnTo>
                <a:lnTo>
                  <a:pt x="474" y="795"/>
                </a:lnTo>
                <a:lnTo>
                  <a:pt x="474" y="795"/>
                </a:lnTo>
                <a:lnTo>
                  <a:pt x="474" y="795"/>
                </a:lnTo>
                <a:lnTo>
                  <a:pt x="475" y="795"/>
                </a:lnTo>
                <a:lnTo>
                  <a:pt x="475" y="793"/>
                </a:lnTo>
                <a:lnTo>
                  <a:pt x="476" y="793"/>
                </a:lnTo>
                <a:lnTo>
                  <a:pt x="476" y="793"/>
                </a:lnTo>
                <a:lnTo>
                  <a:pt x="476" y="795"/>
                </a:lnTo>
                <a:lnTo>
                  <a:pt x="478" y="795"/>
                </a:lnTo>
                <a:lnTo>
                  <a:pt x="478" y="795"/>
                </a:lnTo>
                <a:lnTo>
                  <a:pt x="478" y="795"/>
                </a:lnTo>
                <a:lnTo>
                  <a:pt x="479" y="795"/>
                </a:lnTo>
                <a:lnTo>
                  <a:pt x="479" y="795"/>
                </a:lnTo>
                <a:lnTo>
                  <a:pt x="479" y="796"/>
                </a:lnTo>
                <a:lnTo>
                  <a:pt x="480" y="796"/>
                </a:lnTo>
                <a:lnTo>
                  <a:pt x="479" y="796"/>
                </a:lnTo>
                <a:lnTo>
                  <a:pt x="479" y="797"/>
                </a:lnTo>
                <a:lnTo>
                  <a:pt x="480" y="797"/>
                </a:lnTo>
                <a:lnTo>
                  <a:pt x="480" y="797"/>
                </a:lnTo>
                <a:lnTo>
                  <a:pt x="480" y="799"/>
                </a:lnTo>
                <a:lnTo>
                  <a:pt x="480" y="799"/>
                </a:lnTo>
                <a:lnTo>
                  <a:pt x="482" y="799"/>
                </a:lnTo>
                <a:lnTo>
                  <a:pt x="483" y="799"/>
                </a:lnTo>
                <a:lnTo>
                  <a:pt x="483" y="799"/>
                </a:lnTo>
                <a:lnTo>
                  <a:pt x="483" y="799"/>
                </a:lnTo>
                <a:lnTo>
                  <a:pt x="485" y="799"/>
                </a:lnTo>
                <a:lnTo>
                  <a:pt x="485" y="799"/>
                </a:lnTo>
                <a:lnTo>
                  <a:pt x="486" y="799"/>
                </a:lnTo>
                <a:lnTo>
                  <a:pt x="486" y="799"/>
                </a:lnTo>
                <a:lnTo>
                  <a:pt x="486" y="799"/>
                </a:lnTo>
                <a:lnTo>
                  <a:pt x="487" y="799"/>
                </a:lnTo>
                <a:lnTo>
                  <a:pt x="487" y="799"/>
                </a:lnTo>
                <a:lnTo>
                  <a:pt x="486" y="800"/>
                </a:lnTo>
                <a:lnTo>
                  <a:pt x="486" y="800"/>
                </a:lnTo>
                <a:lnTo>
                  <a:pt x="486" y="801"/>
                </a:lnTo>
                <a:lnTo>
                  <a:pt x="486" y="801"/>
                </a:lnTo>
                <a:lnTo>
                  <a:pt x="486" y="803"/>
                </a:lnTo>
                <a:lnTo>
                  <a:pt x="486" y="803"/>
                </a:lnTo>
                <a:lnTo>
                  <a:pt x="486" y="803"/>
                </a:lnTo>
                <a:lnTo>
                  <a:pt x="486" y="804"/>
                </a:lnTo>
                <a:lnTo>
                  <a:pt x="486" y="806"/>
                </a:lnTo>
                <a:lnTo>
                  <a:pt x="486" y="806"/>
                </a:lnTo>
                <a:lnTo>
                  <a:pt x="486" y="807"/>
                </a:lnTo>
                <a:lnTo>
                  <a:pt x="486" y="807"/>
                </a:lnTo>
                <a:lnTo>
                  <a:pt x="489" y="808"/>
                </a:lnTo>
                <a:lnTo>
                  <a:pt x="487" y="808"/>
                </a:lnTo>
                <a:lnTo>
                  <a:pt x="486" y="808"/>
                </a:lnTo>
                <a:lnTo>
                  <a:pt x="486" y="810"/>
                </a:lnTo>
                <a:lnTo>
                  <a:pt x="486" y="810"/>
                </a:lnTo>
                <a:lnTo>
                  <a:pt x="485" y="810"/>
                </a:lnTo>
                <a:lnTo>
                  <a:pt x="485" y="811"/>
                </a:lnTo>
                <a:lnTo>
                  <a:pt x="485" y="811"/>
                </a:lnTo>
                <a:lnTo>
                  <a:pt x="485" y="811"/>
                </a:lnTo>
                <a:lnTo>
                  <a:pt x="485" y="812"/>
                </a:lnTo>
                <a:lnTo>
                  <a:pt x="483" y="812"/>
                </a:lnTo>
                <a:lnTo>
                  <a:pt x="483" y="814"/>
                </a:lnTo>
                <a:lnTo>
                  <a:pt x="483" y="814"/>
                </a:lnTo>
                <a:lnTo>
                  <a:pt x="483" y="814"/>
                </a:lnTo>
                <a:lnTo>
                  <a:pt x="483" y="814"/>
                </a:lnTo>
                <a:lnTo>
                  <a:pt x="482" y="814"/>
                </a:lnTo>
                <a:lnTo>
                  <a:pt x="482" y="814"/>
                </a:lnTo>
                <a:lnTo>
                  <a:pt x="482" y="814"/>
                </a:lnTo>
                <a:lnTo>
                  <a:pt x="482" y="815"/>
                </a:lnTo>
                <a:lnTo>
                  <a:pt x="482" y="815"/>
                </a:lnTo>
                <a:lnTo>
                  <a:pt x="482" y="816"/>
                </a:lnTo>
                <a:lnTo>
                  <a:pt x="480" y="816"/>
                </a:lnTo>
                <a:lnTo>
                  <a:pt x="480" y="818"/>
                </a:lnTo>
                <a:lnTo>
                  <a:pt x="482" y="818"/>
                </a:lnTo>
                <a:lnTo>
                  <a:pt x="482" y="819"/>
                </a:lnTo>
                <a:lnTo>
                  <a:pt x="482" y="819"/>
                </a:lnTo>
                <a:lnTo>
                  <a:pt x="482" y="819"/>
                </a:lnTo>
                <a:lnTo>
                  <a:pt x="482" y="819"/>
                </a:lnTo>
                <a:lnTo>
                  <a:pt x="482" y="821"/>
                </a:lnTo>
                <a:lnTo>
                  <a:pt x="480" y="821"/>
                </a:lnTo>
                <a:lnTo>
                  <a:pt x="480" y="821"/>
                </a:lnTo>
                <a:lnTo>
                  <a:pt x="482" y="822"/>
                </a:lnTo>
                <a:lnTo>
                  <a:pt x="482" y="822"/>
                </a:lnTo>
                <a:lnTo>
                  <a:pt x="482" y="823"/>
                </a:lnTo>
                <a:lnTo>
                  <a:pt x="482" y="825"/>
                </a:lnTo>
                <a:lnTo>
                  <a:pt x="482" y="825"/>
                </a:lnTo>
                <a:lnTo>
                  <a:pt x="482" y="826"/>
                </a:lnTo>
                <a:lnTo>
                  <a:pt x="482" y="827"/>
                </a:lnTo>
                <a:lnTo>
                  <a:pt x="482" y="827"/>
                </a:lnTo>
                <a:lnTo>
                  <a:pt x="482" y="829"/>
                </a:lnTo>
                <a:lnTo>
                  <a:pt x="480" y="830"/>
                </a:lnTo>
                <a:lnTo>
                  <a:pt x="480" y="830"/>
                </a:lnTo>
                <a:lnTo>
                  <a:pt x="480" y="832"/>
                </a:lnTo>
                <a:lnTo>
                  <a:pt x="480" y="832"/>
                </a:lnTo>
                <a:lnTo>
                  <a:pt x="480" y="832"/>
                </a:lnTo>
                <a:lnTo>
                  <a:pt x="480" y="832"/>
                </a:lnTo>
                <a:lnTo>
                  <a:pt x="480" y="833"/>
                </a:lnTo>
                <a:lnTo>
                  <a:pt x="480" y="833"/>
                </a:lnTo>
                <a:lnTo>
                  <a:pt x="480" y="833"/>
                </a:lnTo>
                <a:lnTo>
                  <a:pt x="480" y="833"/>
                </a:lnTo>
                <a:lnTo>
                  <a:pt x="480" y="834"/>
                </a:lnTo>
                <a:lnTo>
                  <a:pt x="480" y="836"/>
                </a:lnTo>
                <a:lnTo>
                  <a:pt x="480" y="836"/>
                </a:lnTo>
                <a:lnTo>
                  <a:pt x="480" y="837"/>
                </a:lnTo>
                <a:lnTo>
                  <a:pt x="479" y="837"/>
                </a:lnTo>
                <a:lnTo>
                  <a:pt x="479" y="837"/>
                </a:lnTo>
                <a:lnTo>
                  <a:pt x="479" y="838"/>
                </a:lnTo>
                <a:lnTo>
                  <a:pt x="479" y="838"/>
                </a:lnTo>
                <a:lnTo>
                  <a:pt x="479" y="838"/>
                </a:lnTo>
                <a:lnTo>
                  <a:pt x="478" y="838"/>
                </a:lnTo>
                <a:lnTo>
                  <a:pt x="478" y="840"/>
                </a:lnTo>
                <a:lnTo>
                  <a:pt x="478" y="840"/>
                </a:lnTo>
                <a:lnTo>
                  <a:pt x="476" y="840"/>
                </a:lnTo>
                <a:lnTo>
                  <a:pt x="475" y="840"/>
                </a:lnTo>
                <a:lnTo>
                  <a:pt x="475" y="840"/>
                </a:lnTo>
                <a:lnTo>
                  <a:pt x="475" y="840"/>
                </a:lnTo>
                <a:lnTo>
                  <a:pt x="472" y="841"/>
                </a:lnTo>
                <a:lnTo>
                  <a:pt x="472" y="844"/>
                </a:lnTo>
                <a:lnTo>
                  <a:pt x="472" y="845"/>
                </a:lnTo>
                <a:lnTo>
                  <a:pt x="472" y="845"/>
                </a:lnTo>
                <a:lnTo>
                  <a:pt x="472" y="847"/>
                </a:lnTo>
                <a:lnTo>
                  <a:pt x="472" y="847"/>
                </a:lnTo>
                <a:lnTo>
                  <a:pt x="471" y="847"/>
                </a:lnTo>
                <a:lnTo>
                  <a:pt x="471" y="847"/>
                </a:lnTo>
                <a:lnTo>
                  <a:pt x="470" y="847"/>
                </a:lnTo>
                <a:lnTo>
                  <a:pt x="470" y="848"/>
                </a:lnTo>
                <a:lnTo>
                  <a:pt x="468" y="848"/>
                </a:lnTo>
                <a:lnTo>
                  <a:pt x="468" y="848"/>
                </a:lnTo>
                <a:lnTo>
                  <a:pt x="467" y="848"/>
                </a:lnTo>
                <a:lnTo>
                  <a:pt x="467" y="848"/>
                </a:lnTo>
                <a:lnTo>
                  <a:pt x="467" y="847"/>
                </a:lnTo>
                <a:lnTo>
                  <a:pt x="467" y="847"/>
                </a:lnTo>
                <a:lnTo>
                  <a:pt x="464" y="847"/>
                </a:lnTo>
                <a:lnTo>
                  <a:pt x="463" y="848"/>
                </a:lnTo>
                <a:lnTo>
                  <a:pt x="461" y="848"/>
                </a:lnTo>
                <a:lnTo>
                  <a:pt x="461" y="848"/>
                </a:lnTo>
                <a:lnTo>
                  <a:pt x="461" y="847"/>
                </a:lnTo>
                <a:lnTo>
                  <a:pt x="461" y="847"/>
                </a:lnTo>
                <a:lnTo>
                  <a:pt x="461" y="845"/>
                </a:lnTo>
                <a:lnTo>
                  <a:pt x="461" y="845"/>
                </a:lnTo>
                <a:lnTo>
                  <a:pt x="461" y="844"/>
                </a:lnTo>
                <a:lnTo>
                  <a:pt x="461" y="844"/>
                </a:lnTo>
                <a:lnTo>
                  <a:pt x="460" y="844"/>
                </a:lnTo>
                <a:lnTo>
                  <a:pt x="460" y="844"/>
                </a:lnTo>
                <a:lnTo>
                  <a:pt x="460" y="842"/>
                </a:lnTo>
                <a:lnTo>
                  <a:pt x="459" y="842"/>
                </a:lnTo>
                <a:lnTo>
                  <a:pt x="459" y="842"/>
                </a:lnTo>
                <a:lnTo>
                  <a:pt x="459" y="842"/>
                </a:lnTo>
                <a:lnTo>
                  <a:pt x="459" y="841"/>
                </a:lnTo>
                <a:lnTo>
                  <a:pt x="459" y="841"/>
                </a:lnTo>
                <a:lnTo>
                  <a:pt x="457" y="841"/>
                </a:lnTo>
                <a:lnTo>
                  <a:pt x="457" y="842"/>
                </a:lnTo>
                <a:lnTo>
                  <a:pt x="457" y="842"/>
                </a:lnTo>
                <a:lnTo>
                  <a:pt x="457" y="844"/>
                </a:lnTo>
                <a:lnTo>
                  <a:pt x="457" y="844"/>
                </a:lnTo>
                <a:lnTo>
                  <a:pt x="457" y="845"/>
                </a:lnTo>
                <a:lnTo>
                  <a:pt x="457" y="845"/>
                </a:lnTo>
                <a:lnTo>
                  <a:pt x="457" y="845"/>
                </a:lnTo>
                <a:lnTo>
                  <a:pt x="456" y="845"/>
                </a:lnTo>
                <a:lnTo>
                  <a:pt x="456" y="847"/>
                </a:lnTo>
                <a:lnTo>
                  <a:pt x="456" y="847"/>
                </a:lnTo>
                <a:lnTo>
                  <a:pt x="454" y="847"/>
                </a:lnTo>
                <a:lnTo>
                  <a:pt x="454" y="848"/>
                </a:lnTo>
                <a:lnTo>
                  <a:pt x="454" y="848"/>
                </a:lnTo>
                <a:lnTo>
                  <a:pt x="454" y="849"/>
                </a:lnTo>
                <a:lnTo>
                  <a:pt x="454" y="849"/>
                </a:lnTo>
                <a:lnTo>
                  <a:pt x="453" y="849"/>
                </a:lnTo>
                <a:lnTo>
                  <a:pt x="454" y="851"/>
                </a:lnTo>
                <a:lnTo>
                  <a:pt x="454" y="851"/>
                </a:lnTo>
                <a:lnTo>
                  <a:pt x="453" y="851"/>
                </a:lnTo>
                <a:lnTo>
                  <a:pt x="453" y="852"/>
                </a:lnTo>
                <a:lnTo>
                  <a:pt x="453" y="852"/>
                </a:lnTo>
                <a:lnTo>
                  <a:pt x="453" y="852"/>
                </a:lnTo>
                <a:lnTo>
                  <a:pt x="453" y="852"/>
                </a:lnTo>
                <a:lnTo>
                  <a:pt x="453" y="853"/>
                </a:lnTo>
                <a:lnTo>
                  <a:pt x="453" y="853"/>
                </a:lnTo>
                <a:lnTo>
                  <a:pt x="453" y="853"/>
                </a:lnTo>
                <a:lnTo>
                  <a:pt x="452" y="853"/>
                </a:lnTo>
                <a:lnTo>
                  <a:pt x="449" y="852"/>
                </a:lnTo>
                <a:lnTo>
                  <a:pt x="449" y="852"/>
                </a:lnTo>
                <a:lnTo>
                  <a:pt x="449" y="852"/>
                </a:lnTo>
                <a:lnTo>
                  <a:pt x="449" y="851"/>
                </a:lnTo>
                <a:lnTo>
                  <a:pt x="449" y="849"/>
                </a:lnTo>
                <a:lnTo>
                  <a:pt x="449" y="849"/>
                </a:lnTo>
                <a:lnTo>
                  <a:pt x="449" y="849"/>
                </a:lnTo>
                <a:lnTo>
                  <a:pt x="449" y="848"/>
                </a:lnTo>
                <a:lnTo>
                  <a:pt x="449" y="847"/>
                </a:lnTo>
                <a:lnTo>
                  <a:pt x="449" y="845"/>
                </a:lnTo>
                <a:lnTo>
                  <a:pt x="450" y="844"/>
                </a:lnTo>
                <a:lnTo>
                  <a:pt x="450" y="844"/>
                </a:lnTo>
                <a:lnTo>
                  <a:pt x="449" y="844"/>
                </a:lnTo>
                <a:lnTo>
                  <a:pt x="449" y="844"/>
                </a:lnTo>
                <a:lnTo>
                  <a:pt x="449" y="844"/>
                </a:lnTo>
                <a:lnTo>
                  <a:pt x="449" y="842"/>
                </a:lnTo>
                <a:lnTo>
                  <a:pt x="448" y="842"/>
                </a:lnTo>
                <a:lnTo>
                  <a:pt x="448" y="842"/>
                </a:lnTo>
                <a:lnTo>
                  <a:pt x="448" y="842"/>
                </a:lnTo>
                <a:lnTo>
                  <a:pt x="446" y="841"/>
                </a:lnTo>
                <a:lnTo>
                  <a:pt x="445" y="841"/>
                </a:lnTo>
                <a:lnTo>
                  <a:pt x="444" y="840"/>
                </a:lnTo>
                <a:lnTo>
                  <a:pt x="442" y="838"/>
                </a:lnTo>
                <a:lnTo>
                  <a:pt x="439" y="838"/>
                </a:lnTo>
                <a:lnTo>
                  <a:pt x="434" y="836"/>
                </a:lnTo>
                <a:lnTo>
                  <a:pt x="434" y="836"/>
                </a:lnTo>
                <a:lnTo>
                  <a:pt x="433" y="836"/>
                </a:lnTo>
                <a:lnTo>
                  <a:pt x="433" y="836"/>
                </a:lnTo>
                <a:lnTo>
                  <a:pt x="433" y="836"/>
                </a:lnTo>
                <a:lnTo>
                  <a:pt x="433" y="837"/>
                </a:lnTo>
                <a:lnTo>
                  <a:pt x="433" y="837"/>
                </a:lnTo>
                <a:lnTo>
                  <a:pt x="433" y="838"/>
                </a:lnTo>
                <a:lnTo>
                  <a:pt x="431" y="838"/>
                </a:lnTo>
                <a:lnTo>
                  <a:pt x="431" y="838"/>
                </a:lnTo>
                <a:lnTo>
                  <a:pt x="431" y="840"/>
                </a:lnTo>
                <a:lnTo>
                  <a:pt x="431" y="840"/>
                </a:lnTo>
                <a:lnTo>
                  <a:pt x="431" y="840"/>
                </a:lnTo>
                <a:lnTo>
                  <a:pt x="430" y="840"/>
                </a:lnTo>
                <a:lnTo>
                  <a:pt x="430" y="840"/>
                </a:lnTo>
                <a:lnTo>
                  <a:pt x="428" y="840"/>
                </a:lnTo>
                <a:lnTo>
                  <a:pt x="428" y="840"/>
                </a:lnTo>
                <a:lnTo>
                  <a:pt x="428" y="840"/>
                </a:lnTo>
                <a:lnTo>
                  <a:pt x="427" y="840"/>
                </a:lnTo>
                <a:lnTo>
                  <a:pt x="427" y="840"/>
                </a:lnTo>
                <a:lnTo>
                  <a:pt x="426" y="840"/>
                </a:lnTo>
                <a:lnTo>
                  <a:pt x="426" y="840"/>
                </a:lnTo>
                <a:lnTo>
                  <a:pt x="426" y="840"/>
                </a:lnTo>
                <a:lnTo>
                  <a:pt x="424" y="840"/>
                </a:lnTo>
                <a:lnTo>
                  <a:pt x="424" y="838"/>
                </a:lnTo>
                <a:lnTo>
                  <a:pt x="423" y="838"/>
                </a:lnTo>
                <a:lnTo>
                  <a:pt x="423" y="838"/>
                </a:lnTo>
                <a:lnTo>
                  <a:pt x="423" y="840"/>
                </a:lnTo>
                <a:lnTo>
                  <a:pt x="422" y="840"/>
                </a:lnTo>
                <a:lnTo>
                  <a:pt x="418" y="841"/>
                </a:lnTo>
                <a:lnTo>
                  <a:pt x="418" y="841"/>
                </a:lnTo>
                <a:lnTo>
                  <a:pt x="416" y="841"/>
                </a:lnTo>
                <a:lnTo>
                  <a:pt x="416" y="841"/>
                </a:lnTo>
                <a:lnTo>
                  <a:pt x="415" y="841"/>
                </a:lnTo>
                <a:lnTo>
                  <a:pt x="415" y="841"/>
                </a:lnTo>
                <a:lnTo>
                  <a:pt x="413" y="841"/>
                </a:lnTo>
                <a:lnTo>
                  <a:pt x="412" y="841"/>
                </a:lnTo>
                <a:lnTo>
                  <a:pt x="412" y="841"/>
                </a:lnTo>
                <a:lnTo>
                  <a:pt x="411" y="841"/>
                </a:lnTo>
                <a:lnTo>
                  <a:pt x="411" y="842"/>
                </a:lnTo>
                <a:lnTo>
                  <a:pt x="409" y="842"/>
                </a:lnTo>
                <a:lnTo>
                  <a:pt x="409" y="842"/>
                </a:lnTo>
                <a:lnTo>
                  <a:pt x="409" y="844"/>
                </a:lnTo>
                <a:lnTo>
                  <a:pt x="407" y="844"/>
                </a:lnTo>
                <a:lnTo>
                  <a:pt x="407" y="844"/>
                </a:lnTo>
                <a:lnTo>
                  <a:pt x="404" y="847"/>
                </a:lnTo>
                <a:lnTo>
                  <a:pt x="402" y="847"/>
                </a:lnTo>
                <a:lnTo>
                  <a:pt x="400" y="848"/>
                </a:lnTo>
                <a:lnTo>
                  <a:pt x="398" y="848"/>
                </a:lnTo>
                <a:lnTo>
                  <a:pt x="397" y="848"/>
                </a:lnTo>
                <a:lnTo>
                  <a:pt x="397" y="849"/>
                </a:lnTo>
                <a:lnTo>
                  <a:pt x="396" y="849"/>
                </a:lnTo>
                <a:lnTo>
                  <a:pt x="396" y="849"/>
                </a:lnTo>
                <a:lnTo>
                  <a:pt x="394" y="849"/>
                </a:lnTo>
                <a:lnTo>
                  <a:pt x="394" y="849"/>
                </a:lnTo>
                <a:lnTo>
                  <a:pt x="393" y="849"/>
                </a:lnTo>
                <a:lnTo>
                  <a:pt x="393" y="849"/>
                </a:lnTo>
                <a:lnTo>
                  <a:pt x="393" y="851"/>
                </a:lnTo>
                <a:lnTo>
                  <a:pt x="390" y="851"/>
                </a:lnTo>
                <a:lnTo>
                  <a:pt x="390" y="851"/>
                </a:lnTo>
                <a:lnTo>
                  <a:pt x="390" y="851"/>
                </a:lnTo>
                <a:lnTo>
                  <a:pt x="389" y="852"/>
                </a:lnTo>
                <a:lnTo>
                  <a:pt x="390" y="853"/>
                </a:lnTo>
                <a:lnTo>
                  <a:pt x="392" y="855"/>
                </a:lnTo>
                <a:lnTo>
                  <a:pt x="393" y="859"/>
                </a:lnTo>
                <a:lnTo>
                  <a:pt x="394" y="860"/>
                </a:lnTo>
                <a:lnTo>
                  <a:pt x="396" y="863"/>
                </a:lnTo>
                <a:lnTo>
                  <a:pt x="397" y="864"/>
                </a:lnTo>
                <a:lnTo>
                  <a:pt x="397" y="866"/>
                </a:lnTo>
                <a:lnTo>
                  <a:pt x="398" y="867"/>
                </a:lnTo>
                <a:lnTo>
                  <a:pt x="398" y="868"/>
                </a:lnTo>
                <a:lnTo>
                  <a:pt x="400" y="870"/>
                </a:lnTo>
                <a:lnTo>
                  <a:pt x="401" y="871"/>
                </a:lnTo>
                <a:lnTo>
                  <a:pt x="401" y="871"/>
                </a:lnTo>
                <a:lnTo>
                  <a:pt x="404" y="874"/>
                </a:lnTo>
                <a:lnTo>
                  <a:pt x="404" y="875"/>
                </a:lnTo>
                <a:lnTo>
                  <a:pt x="405" y="877"/>
                </a:lnTo>
                <a:lnTo>
                  <a:pt x="407" y="879"/>
                </a:lnTo>
                <a:lnTo>
                  <a:pt x="409" y="885"/>
                </a:lnTo>
                <a:lnTo>
                  <a:pt x="411" y="886"/>
                </a:lnTo>
                <a:lnTo>
                  <a:pt x="412" y="889"/>
                </a:lnTo>
                <a:lnTo>
                  <a:pt x="413" y="890"/>
                </a:lnTo>
                <a:lnTo>
                  <a:pt x="415" y="893"/>
                </a:lnTo>
                <a:lnTo>
                  <a:pt x="418" y="899"/>
                </a:lnTo>
                <a:lnTo>
                  <a:pt x="420" y="901"/>
                </a:lnTo>
                <a:lnTo>
                  <a:pt x="420" y="903"/>
                </a:lnTo>
                <a:lnTo>
                  <a:pt x="422" y="904"/>
                </a:lnTo>
                <a:lnTo>
                  <a:pt x="424" y="910"/>
                </a:lnTo>
                <a:lnTo>
                  <a:pt x="426" y="912"/>
                </a:lnTo>
                <a:lnTo>
                  <a:pt x="428" y="916"/>
                </a:lnTo>
                <a:lnTo>
                  <a:pt x="428" y="916"/>
                </a:lnTo>
                <a:lnTo>
                  <a:pt x="430" y="918"/>
                </a:lnTo>
                <a:lnTo>
                  <a:pt x="430" y="919"/>
                </a:lnTo>
                <a:lnTo>
                  <a:pt x="431" y="922"/>
                </a:lnTo>
                <a:lnTo>
                  <a:pt x="434" y="925"/>
                </a:lnTo>
                <a:lnTo>
                  <a:pt x="434" y="926"/>
                </a:lnTo>
                <a:lnTo>
                  <a:pt x="435" y="927"/>
                </a:lnTo>
                <a:lnTo>
                  <a:pt x="437" y="929"/>
                </a:lnTo>
                <a:lnTo>
                  <a:pt x="437" y="930"/>
                </a:lnTo>
                <a:lnTo>
                  <a:pt x="438" y="931"/>
                </a:lnTo>
                <a:lnTo>
                  <a:pt x="438" y="931"/>
                </a:lnTo>
                <a:lnTo>
                  <a:pt x="438" y="931"/>
                </a:lnTo>
                <a:lnTo>
                  <a:pt x="438" y="933"/>
                </a:lnTo>
                <a:lnTo>
                  <a:pt x="439" y="933"/>
                </a:lnTo>
                <a:lnTo>
                  <a:pt x="439" y="934"/>
                </a:lnTo>
                <a:lnTo>
                  <a:pt x="444" y="941"/>
                </a:lnTo>
                <a:lnTo>
                  <a:pt x="444" y="941"/>
                </a:lnTo>
                <a:lnTo>
                  <a:pt x="445" y="942"/>
                </a:lnTo>
                <a:lnTo>
                  <a:pt x="445" y="942"/>
                </a:lnTo>
                <a:lnTo>
                  <a:pt x="445" y="944"/>
                </a:lnTo>
                <a:lnTo>
                  <a:pt x="444" y="944"/>
                </a:lnTo>
                <a:lnTo>
                  <a:pt x="444" y="944"/>
                </a:lnTo>
                <a:lnTo>
                  <a:pt x="444" y="945"/>
                </a:lnTo>
                <a:lnTo>
                  <a:pt x="444" y="945"/>
                </a:lnTo>
                <a:lnTo>
                  <a:pt x="442" y="945"/>
                </a:lnTo>
                <a:lnTo>
                  <a:pt x="442" y="945"/>
                </a:lnTo>
                <a:lnTo>
                  <a:pt x="442" y="945"/>
                </a:lnTo>
                <a:lnTo>
                  <a:pt x="442" y="945"/>
                </a:lnTo>
                <a:lnTo>
                  <a:pt x="441" y="946"/>
                </a:lnTo>
                <a:lnTo>
                  <a:pt x="441" y="946"/>
                </a:lnTo>
                <a:lnTo>
                  <a:pt x="441" y="948"/>
                </a:lnTo>
                <a:lnTo>
                  <a:pt x="441" y="948"/>
                </a:lnTo>
                <a:lnTo>
                  <a:pt x="439" y="948"/>
                </a:lnTo>
                <a:lnTo>
                  <a:pt x="441" y="948"/>
                </a:lnTo>
                <a:lnTo>
                  <a:pt x="441" y="948"/>
                </a:lnTo>
                <a:lnTo>
                  <a:pt x="441" y="948"/>
                </a:lnTo>
                <a:lnTo>
                  <a:pt x="439" y="948"/>
                </a:lnTo>
                <a:lnTo>
                  <a:pt x="439" y="949"/>
                </a:lnTo>
                <a:lnTo>
                  <a:pt x="439" y="949"/>
                </a:lnTo>
                <a:lnTo>
                  <a:pt x="439" y="949"/>
                </a:lnTo>
                <a:lnTo>
                  <a:pt x="439" y="951"/>
                </a:lnTo>
                <a:lnTo>
                  <a:pt x="439" y="951"/>
                </a:lnTo>
                <a:lnTo>
                  <a:pt x="439" y="951"/>
                </a:lnTo>
                <a:lnTo>
                  <a:pt x="439" y="952"/>
                </a:lnTo>
                <a:lnTo>
                  <a:pt x="438" y="952"/>
                </a:lnTo>
                <a:lnTo>
                  <a:pt x="439" y="952"/>
                </a:lnTo>
                <a:lnTo>
                  <a:pt x="438" y="952"/>
                </a:lnTo>
                <a:lnTo>
                  <a:pt x="438" y="953"/>
                </a:lnTo>
                <a:lnTo>
                  <a:pt x="437" y="953"/>
                </a:lnTo>
                <a:lnTo>
                  <a:pt x="439" y="956"/>
                </a:lnTo>
                <a:lnTo>
                  <a:pt x="441" y="959"/>
                </a:lnTo>
                <a:lnTo>
                  <a:pt x="442" y="961"/>
                </a:lnTo>
                <a:lnTo>
                  <a:pt x="444" y="964"/>
                </a:lnTo>
                <a:lnTo>
                  <a:pt x="444" y="964"/>
                </a:lnTo>
                <a:lnTo>
                  <a:pt x="448" y="963"/>
                </a:lnTo>
                <a:lnTo>
                  <a:pt x="448" y="964"/>
                </a:lnTo>
                <a:lnTo>
                  <a:pt x="449" y="964"/>
                </a:lnTo>
                <a:lnTo>
                  <a:pt x="449" y="966"/>
                </a:lnTo>
                <a:lnTo>
                  <a:pt x="450" y="967"/>
                </a:lnTo>
                <a:lnTo>
                  <a:pt x="452" y="967"/>
                </a:lnTo>
                <a:lnTo>
                  <a:pt x="452" y="968"/>
                </a:lnTo>
                <a:lnTo>
                  <a:pt x="453" y="968"/>
                </a:lnTo>
                <a:lnTo>
                  <a:pt x="453" y="968"/>
                </a:lnTo>
                <a:lnTo>
                  <a:pt x="453" y="968"/>
                </a:lnTo>
                <a:lnTo>
                  <a:pt x="454" y="968"/>
                </a:lnTo>
                <a:lnTo>
                  <a:pt x="456" y="967"/>
                </a:lnTo>
                <a:lnTo>
                  <a:pt x="456" y="967"/>
                </a:lnTo>
                <a:lnTo>
                  <a:pt x="456" y="967"/>
                </a:lnTo>
                <a:lnTo>
                  <a:pt x="456" y="967"/>
                </a:lnTo>
                <a:lnTo>
                  <a:pt x="457" y="972"/>
                </a:lnTo>
                <a:lnTo>
                  <a:pt x="457" y="972"/>
                </a:lnTo>
                <a:lnTo>
                  <a:pt x="457" y="975"/>
                </a:lnTo>
                <a:lnTo>
                  <a:pt x="459" y="975"/>
                </a:lnTo>
                <a:lnTo>
                  <a:pt x="459" y="978"/>
                </a:lnTo>
                <a:lnTo>
                  <a:pt x="459" y="979"/>
                </a:lnTo>
                <a:lnTo>
                  <a:pt x="459" y="981"/>
                </a:lnTo>
                <a:lnTo>
                  <a:pt x="459" y="982"/>
                </a:lnTo>
                <a:lnTo>
                  <a:pt x="459" y="983"/>
                </a:lnTo>
                <a:lnTo>
                  <a:pt x="459" y="983"/>
                </a:lnTo>
                <a:lnTo>
                  <a:pt x="459" y="985"/>
                </a:lnTo>
                <a:lnTo>
                  <a:pt x="460" y="986"/>
                </a:lnTo>
                <a:lnTo>
                  <a:pt x="460" y="986"/>
                </a:lnTo>
                <a:lnTo>
                  <a:pt x="464" y="992"/>
                </a:lnTo>
                <a:lnTo>
                  <a:pt x="464" y="992"/>
                </a:lnTo>
                <a:lnTo>
                  <a:pt x="464" y="993"/>
                </a:lnTo>
                <a:lnTo>
                  <a:pt x="465" y="993"/>
                </a:lnTo>
                <a:lnTo>
                  <a:pt x="467" y="994"/>
                </a:lnTo>
                <a:lnTo>
                  <a:pt x="467" y="994"/>
                </a:lnTo>
                <a:lnTo>
                  <a:pt x="468" y="994"/>
                </a:lnTo>
                <a:lnTo>
                  <a:pt x="470" y="996"/>
                </a:lnTo>
                <a:lnTo>
                  <a:pt x="470" y="996"/>
                </a:lnTo>
                <a:lnTo>
                  <a:pt x="470" y="997"/>
                </a:lnTo>
                <a:lnTo>
                  <a:pt x="471" y="997"/>
                </a:lnTo>
                <a:lnTo>
                  <a:pt x="472" y="998"/>
                </a:lnTo>
                <a:lnTo>
                  <a:pt x="472" y="998"/>
                </a:lnTo>
                <a:lnTo>
                  <a:pt x="472" y="1000"/>
                </a:lnTo>
                <a:lnTo>
                  <a:pt x="474" y="1000"/>
                </a:lnTo>
                <a:lnTo>
                  <a:pt x="474" y="1000"/>
                </a:lnTo>
                <a:lnTo>
                  <a:pt x="475" y="1000"/>
                </a:lnTo>
                <a:lnTo>
                  <a:pt x="475" y="1003"/>
                </a:lnTo>
                <a:lnTo>
                  <a:pt x="475" y="1003"/>
                </a:lnTo>
                <a:lnTo>
                  <a:pt x="476" y="1003"/>
                </a:lnTo>
                <a:lnTo>
                  <a:pt x="476" y="1004"/>
                </a:lnTo>
                <a:lnTo>
                  <a:pt x="478" y="1004"/>
                </a:lnTo>
                <a:lnTo>
                  <a:pt x="478" y="1004"/>
                </a:lnTo>
                <a:lnTo>
                  <a:pt x="478" y="1004"/>
                </a:lnTo>
                <a:lnTo>
                  <a:pt x="478" y="1004"/>
                </a:lnTo>
                <a:lnTo>
                  <a:pt x="478" y="1004"/>
                </a:lnTo>
                <a:lnTo>
                  <a:pt x="478" y="1003"/>
                </a:lnTo>
                <a:lnTo>
                  <a:pt x="478" y="1003"/>
                </a:lnTo>
                <a:lnTo>
                  <a:pt x="478" y="1003"/>
                </a:lnTo>
                <a:lnTo>
                  <a:pt x="478" y="1001"/>
                </a:lnTo>
                <a:lnTo>
                  <a:pt x="479" y="1001"/>
                </a:lnTo>
                <a:lnTo>
                  <a:pt x="479" y="1001"/>
                </a:lnTo>
                <a:lnTo>
                  <a:pt x="479" y="1001"/>
                </a:lnTo>
                <a:lnTo>
                  <a:pt x="479" y="1000"/>
                </a:lnTo>
                <a:lnTo>
                  <a:pt x="480" y="1000"/>
                </a:lnTo>
                <a:lnTo>
                  <a:pt x="480" y="1000"/>
                </a:lnTo>
                <a:lnTo>
                  <a:pt x="480" y="1000"/>
                </a:lnTo>
                <a:lnTo>
                  <a:pt x="480" y="998"/>
                </a:lnTo>
                <a:lnTo>
                  <a:pt x="480" y="998"/>
                </a:lnTo>
                <a:lnTo>
                  <a:pt x="480" y="998"/>
                </a:lnTo>
                <a:lnTo>
                  <a:pt x="480" y="997"/>
                </a:lnTo>
                <a:lnTo>
                  <a:pt x="480" y="997"/>
                </a:lnTo>
                <a:lnTo>
                  <a:pt x="482" y="997"/>
                </a:lnTo>
                <a:lnTo>
                  <a:pt x="482" y="997"/>
                </a:lnTo>
                <a:lnTo>
                  <a:pt x="483" y="997"/>
                </a:lnTo>
                <a:lnTo>
                  <a:pt x="483" y="996"/>
                </a:lnTo>
                <a:lnTo>
                  <a:pt x="483" y="996"/>
                </a:lnTo>
                <a:lnTo>
                  <a:pt x="483" y="996"/>
                </a:lnTo>
                <a:lnTo>
                  <a:pt x="483" y="996"/>
                </a:lnTo>
                <a:lnTo>
                  <a:pt x="485" y="996"/>
                </a:lnTo>
                <a:lnTo>
                  <a:pt x="485" y="996"/>
                </a:lnTo>
                <a:lnTo>
                  <a:pt x="485" y="994"/>
                </a:lnTo>
                <a:lnTo>
                  <a:pt x="485" y="994"/>
                </a:lnTo>
                <a:lnTo>
                  <a:pt x="485" y="994"/>
                </a:lnTo>
                <a:lnTo>
                  <a:pt x="485" y="993"/>
                </a:lnTo>
                <a:lnTo>
                  <a:pt x="486" y="993"/>
                </a:lnTo>
                <a:lnTo>
                  <a:pt x="486" y="993"/>
                </a:lnTo>
                <a:lnTo>
                  <a:pt x="486" y="992"/>
                </a:lnTo>
                <a:lnTo>
                  <a:pt x="486" y="992"/>
                </a:lnTo>
                <a:lnTo>
                  <a:pt x="486" y="992"/>
                </a:lnTo>
                <a:lnTo>
                  <a:pt x="486" y="990"/>
                </a:lnTo>
                <a:lnTo>
                  <a:pt x="486" y="990"/>
                </a:lnTo>
                <a:lnTo>
                  <a:pt x="486" y="990"/>
                </a:lnTo>
                <a:lnTo>
                  <a:pt x="486" y="990"/>
                </a:lnTo>
                <a:lnTo>
                  <a:pt x="486" y="989"/>
                </a:lnTo>
                <a:lnTo>
                  <a:pt x="486" y="989"/>
                </a:lnTo>
                <a:lnTo>
                  <a:pt x="487" y="989"/>
                </a:lnTo>
                <a:lnTo>
                  <a:pt x="487" y="989"/>
                </a:lnTo>
                <a:lnTo>
                  <a:pt x="487" y="987"/>
                </a:lnTo>
                <a:lnTo>
                  <a:pt x="487" y="987"/>
                </a:lnTo>
                <a:lnTo>
                  <a:pt x="489" y="987"/>
                </a:lnTo>
                <a:lnTo>
                  <a:pt x="489" y="987"/>
                </a:lnTo>
                <a:lnTo>
                  <a:pt x="489" y="987"/>
                </a:lnTo>
                <a:lnTo>
                  <a:pt x="490" y="987"/>
                </a:lnTo>
                <a:lnTo>
                  <a:pt x="490" y="986"/>
                </a:lnTo>
                <a:lnTo>
                  <a:pt x="490" y="986"/>
                </a:lnTo>
                <a:lnTo>
                  <a:pt x="490" y="986"/>
                </a:lnTo>
                <a:lnTo>
                  <a:pt x="490" y="986"/>
                </a:lnTo>
                <a:lnTo>
                  <a:pt x="490" y="985"/>
                </a:lnTo>
                <a:lnTo>
                  <a:pt x="491" y="985"/>
                </a:lnTo>
                <a:lnTo>
                  <a:pt x="491" y="985"/>
                </a:lnTo>
                <a:lnTo>
                  <a:pt x="491" y="985"/>
                </a:lnTo>
                <a:lnTo>
                  <a:pt x="491" y="983"/>
                </a:lnTo>
                <a:lnTo>
                  <a:pt x="491" y="983"/>
                </a:lnTo>
                <a:lnTo>
                  <a:pt x="491" y="983"/>
                </a:lnTo>
                <a:lnTo>
                  <a:pt x="491" y="982"/>
                </a:lnTo>
                <a:lnTo>
                  <a:pt x="491" y="982"/>
                </a:lnTo>
                <a:lnTo>
                  <a:pt x="491" y="981"/>
                </a:lnTo>
                <a:lnTo>
                  <a:pt x="491" y="981"/>
                </a:lnTo>
                <a:lnTo>
                  <a:pt x="493" y="981"/>
                </a:lnTo>
                <a:lnTo>
                  <a:pt x="493" y="981"/>
                </a:lnTo>
                <a:lnTo>
                  <a:pt x="493" y="981"/>
                </a:lnTo>
                <a:lnTo>
                  <a:pt x="493" y="979"/>
                </a:lnTo>
                <a:lnTo>
                  <a:pt x="493" y="979"/>
                </a:lnTo>
                <a:lnTo>
                  <a:pt x="493" y="978"/>
                </a:lnTo>
                <a:lnTo>
                  <a:pt x="493" y="978"/>
                </a:lnTo>
                <a:lnTo>
                  <a:pt x="493" y="978"/>
                </a:lnTo>
                <a:lnTo>
                  <a:pt x="493" y="977"/>
                </a:lnTo>
                <a:lnTo>
                  <a:pt x="493" y="977"/>
                </a:lnTo>
                <a:lnTo>
                  <a:pt x="493" y="975"/>
                </a:lnTo>
                <a:lnTo>
                  <a:pt x="494" y="975"/>
                </a:lnTo>
                <a:lnTo>
                  <a:pt x="494" y="975"/>
                </a:lnTo>
                <a:lnTo>
                  <a:pt x="493" y="975"/>
                </a:lnTo>
                <a:lnTo>
                  <a:pt x="493" y="975"/>
                </a:lnTo>
                <a:lnTo>
                  <a:pt x="493" y="974"/>
                </a:lnTo>
                <a:lnTo>
                  <a:pt x="493" y="974"/>
                </a:lnTo>
                <a:lnTo>
                  <a:pt x="493" y="974"/>
                </a:lnTo>
                <a:lnTo>
                  <a:pt x="493" y="974"/>
                </a:lnTo>
                <a:lnTo>
                  <a:pt x="493" y="972"/>
                </a:lnTo>
                <a:lnTo>
                  <a:pt x="494" y="972"/>
                </a:lnTo>
                <a:lnTo>
                  <a:pt x="494" y="972"/>
                </a:lnTo>
                <a:lnTo>
                  <a:pt x="494" y="972"/>
                </a:lnTo>
                <a:lnTo>
                  <a:pt x="494" y="972"/>
                </a:lnTo>
                <a:lnTo>
                  <a:pt x="494" y="971"/>
                </a:lnTo>
                <a:lnTo>
                  <a:pt x="494" y="971"/>
                </a:lnTo>
                <a:lnTo>
                  <a:pt x="494" y="971"/>
                </a:lnTo>
                <a:lnTo>
                  <a:pt x="494" y="971"/>
                </a:lnTo>
                <a:lnTo>
                  <a:pt x="494" y="970"/>
                </a:lnTo>
                <a:lnTo>
                  <a:pt x="494" y="970"/>
                </a:lnTo>
                <a:lnTo>
                  <a:pt x="494" y="970"/>
                </a:lnTo>
                <a:lnTo>
                  <a:pt x="494" y="970"/>
                </a:lnTo>
                <a:lnTo>
                  <a:pt x="494" y="970"/>
                </a:lnTo>
                <a:lnTo>
                  <a:pt x="494" y="970"/>
                </a:lnTo>
                <a:lnTo>
                  <a:pt x="494" y="968"/>
                </a:lnTo>
                <a:lnTo>
                  <a:pt x="494" y="968"/>
                </a:lnTo>
                <a:lnTo>
                  <a:pt x="496" y="968"/>
                </a:lnTo>
                <a:lnTo>
                  <a:pt x="496" y="967"/>
                </a:lnTo>
                <a:lnTo>
                  <a:pt x="496" y="967"/>
                </a:lnTo>
                <a:lnTo>
                  <a:pt x="496" y="967"/>
                </a:lnTo>
                <a:lnTo>
                  <a:pt x="496" y="967"/>
                </a:lnTo>
                <a:lnTo>
                  <a:pt x="496" y="966"/>
                </a:lnTo>
                <a:lnTo>
                  <a:pt x="496" y="966"/>
                </a:lnTo>
                <a:lnTo>
                  <a:pt x="497" y="964"/>
                </a:lnTo>
                <a:lnTo>
                  <a:pt x="497" y="964"/>
                </a:lnTo>
                <a:lnTo>
                  <a:pt x="497" y="964"/>
                </a:lnTo>
                <a:lnTo>
                  <a:pt x="497" y="964"/>
                </a:lnTo>
                <a:lnTo>
                  <a:pt x="498" y="964"/>
                </a:lnTo>
                <a:lnTo>
                  <a:pt x="498" y="963"/>
                </a:lnTo>
                <a:lnTo>
                  <a:pt x="498" y="963"/>
                </a:lnTo>
                <a:lnTo>
                  <a:pt x="498" y="963"/>
                </a:lnTo>
                <a:lnTo>
                  <a:pt x="500" y="963"/>
                </a:lnTo>
                <a:lnTo>
                  <a:pt x="500" y="961"/>
                </a:lnTo>
                <a:lnTo>
                  <a:pt x="500" y="961"/>
                </a:lnTo>
                <a:lnTo>
                  <a:pt x="500" y="961"/>
                </a:lnTo>
                <a:lnTo>
                  <a:pt x="500" y="961"/>
                </a:lnTo>
                <a:lnTo>
                  <a:pt x="500" y="961"/>
                </a:lnTo>
                <a:lnTo>
                  <a:pt x="501" y="961"/>
                </a:lnTo>
                <a:lnTo>
                  <a:pt x="501" y="960"/>
                </a:lnTo>
                <a:lnTo>
                  <a:pt x="501" y="960"/>
                </a:lnTo>
                <a:lnTo>
                  <a:pt x="501" y="959"/>
                </a:lnTo>
                <a:lnTo>
                  <a:pt x="502" y="959"/>
                </a:lnTo>
                <a:lnTo>
                  <a:pt x="502" y="959"/>
                </a:lnTo>
                <a:lnTo>
                  <a:pt x="502" y="959"/>
                </a:lnTo>
                <a:lnTo>
                  <a:pt x="502" y="959"/>
                </a:lnTo>
                <a:lnTo>
                  <a:pt x="502" y="957"/>
                </a:lnTo>
                <a:lnTo>
                  <a:pt x="502" y="957"/>
                </a:lnTo>
                <a:lnTo>
                  <a:pt x="502" y="957"/>
                </a:lnTo>
                <a:lnTo>
                  <a:pt x="502" y="956"/>
                </a:lnTo>
                <a:lnTo>
                  <a:pt x="502" y="956"/>
                </a:lnTo>
                <a:lnTo>
                  <a:pt x="502" y="956"/>
                </a:lnTo>
                <a:lnTo>
                  <a:pt x="502" y="955"/>
                </a:lnTo>
                <a:lnTo>
                  <a:pt x="504" y="955"/>
                </a:lnTo>
                <a:lnTo>
                  <a:pt x="504" y="955"/>
                </a:lnTo>
                <a:lnTo>
                  <a:pt x="504" y="953"/>
                </a:lnTo>
                <a:lnTo>
                  <a:pt x="504" y="953"/>
                </a:lnTo>
                <a:lnTo>
                  <a:pt x="504" y="953"/>
                </a:lnTo>
                <a:lnTo>
                  <a:pt x="504" y="953"/>
                </a:lnTo>
                <a:lnTo>
                  <a:pt x="502" y="953"/>
                </a:lnTo>
                <a:lnTo>
                  <a:pt x="504" y="953"/>
                </a:lnTo>
                <a:lnTo>
                  <a:pt x="504" y="953"/>
                </a:lnTo>
                <a:lnTo>
                  <a:pt x="504" y="952"/>
                </a:lnTo>
                <a:lnTo>
                  <a:pt x="504" y="952"/>
                </a:lnTo>
                <a:lnTo>
                  <a:pt x="502" y="952"/>
                </a:lnTo>
                <a:lnTo>
                  <a:pt x="504" y="952"/>
                </a:lnTo>
                <a:lnTo>
                  <a:pt x="504" y="951"/>
                </a:lnTo>
                <a:lnTo>
                  <a:pt x="502" y="951"/>
                </a:lnTo>
                <a:lnTo>
                  <a:pt x="502" y="951"/>
                </a:lnTo>
                <a:lnTo>
                  <a:pt x="504" y="951"/>
                </a:lnTo>
                <a:lnTo>
                  <a:pt x="504" y="951"/>
                </a:lnTo>
                <a:lnTo>
                  <a:pt x="504" y="949"/>
                </a:lnTo>
                <a:lnTo>
                  <a:pt x="504" y="949"/>
                </a:lnTo>
                <a:lnTo>
                  <a:pt x="502" y="949"/>
                </a:lnTo>
                <a:lnTo>
                  <a:pt x="502" y="949"/>
                </a:lnTo>
                <a:lnTo>
                  <a:pt x="502" y="951"/>
                </a:lnTo>
                <a:lnTo>
                  <a:pt x="502" y="949"/>
                </a:lnTo>
                <a:lnTo>
                  <a:pt x="502" y="949"/>
                </a:lnTo>
                <a:lnTo>
                  <a:pt x="502" y="948"/>
                </a:lnTo>
                <a:lnTo>
                  <a:pt x="504" y="948"/>
                </a:lnTo>
                <a:lnTo>
                  <a:pt x="504" y="946"/>
                </a:lnTo>
                <a:lnTo>
                  <a:pt x="504" y="946"/>
                </a:lnTo>
                <a:lnTo>
                  <a:pt x="505" y="946"/>
                </a:lnTo>
                <a:lnTo>
                  <a:pt x="505" y="946"/>
                </a:lnTo>
                <a:lnTo>
                  <a:pt x="505" y="946"/>
                </a:lnTo>
                <a:lnTo>
                  <a:pt x="505" y="946"/>
                </a:lnTo>
                <a:lnTo>
                  <a:pt x="506" y="946"/>
                </a:lnTo>
                <a:lnTo>
                  <a:pt x="506" y="945"/>
                </a:lnTo>
                <a:lnTo>
                  <a:pt x="506" y="945"/>
                </a:lnTo>
                <a:lnTo>
                  <a:pt x="508" y="945"/>
                </a:lnTo>
                <a:lnTo>
                  <a:pt x="508" y="945"/>
                </a:lnTo>
                <a:lnTo>
                  <a:pt x="508" y="945"/>
                </a:lnTo>
                <a:lnTo>
                  <a:pt x="508" y="945"/>
                </a:lnTo>
                <a:lnTo>
                  <a:pt x="508" y="945"/>
                </a:lnTo>
                <a:lnTo>
                  <a:pt x="508" y="944"/>
                </a:lnTo>
                <a:lnTo>
                  <a:pt x="509" y="944"/>
                </a:lnTo>
                <a:lnTo>
                  <a:pt x="509" y="944"/>
                </a:lnTo>
                <a:lnTo>
                  <a:pt x="509" y="942"/>
                </a:lnTo>
                <a:lnTo>
                  <a:pt x="509" y="942"/>
                </a:lnTo>
                <a:lnTo>
                  <a:pt x="509" y="942"/>
                </a:lnTo>
                <a:lnTo>
                  <a:pt x="509" y="942"/>
                </a:lnTo>
                <a:lnTo>
                  <a:pt x="511" y="942"/>
                </a:lnTo>
                <a:lnTo>
                  <a:pt x="511" y="942"/>
                </a:lnTo>
                <a:lnTo>
                  <a:pt x="511" y="941"/>
                </a:lnTo>
                <a:lnTo>
                  <a:pt x="511" y="941"/>
                </a:lnTo>
                <a:lnTo>
                  <a:pt x="511" y="941"/>
                </a:lnTo>
                <a:lnTo>
                  <a:pt x="511" y="941"/>
                </a:lnTo>
                <a:lnTo>
                  <a:pt x="511" y="941"/>
                </a:lnTo>
                <a:lnTo>
                  <a:pt x="511" y="940"/>
                </a:lnTo>
                <a:lnTo>
                  <a:pt x="512" y="940"/>
                </a:lnTo>
                <a:lnTo>
                  <a:pt x="512" y="940"/>
                </a:lnTo>
                <a:lnTo>
                  <a:pt x="512" y="940"/>
                </a:lnTo>
                <a:lnTo>
                  <a:pt x="513" y="940"/>
                </a:lnTo>
                <a:lnTo>
                  <a:pt x="513" y="940"/>
                </a:lnTo>
                <a:lnTo>
                  <a:pt x="513" y="938"/>
                </a:lnTo>
                <a:lnTo>
                  <a:pt x="513" y="938"/>
                </a:lnTo>
                <a:lnTo>
                  <a:pt x="513" y="938"/>
                </a:lnTo>
                <a:lnTo>
                  <a:pt x="515" y="938"/>
                </a:lnTo>
                <a:lnTo>
                  <a:pt x="516" y="940"/>
                </a:lnTo>
                <a:lnTo>
                  <a:pt x="517" y="940"/>
                </a:lnTo>
                <a:lnTo>
                  <a:pt x="519" y="940"/>
                </a:lnTo>
                <a:lnTo>
                  <a:pt x="519" y="940"/>
                </a:lnTo>
                <a:lnTo>
                  <a:pt x="519" y="940"/>
                </a:lnTo>
                <a:lnTo>
                  <a:pt x="523" y="940"/>
                </a:lnTo>
                <a:lnTo>
                  <a:pt x="523" y="940"/>
                </a:lnTo>
                <a:lnTo>
                  <a:pt x="526" y="941"/>
                </a:lnTo>
                <a:lnTo>
                  <a:pt x="527" y="941"/>
                </a:lnTo>
                <a:lnTo>
                  <a:pt x="527" y="941"/>
                </a:lnTo>
                <a:lnTo>
                  <a:pt x="527" y="940"/>
                </a:lnTo>
                <a:lnTo>
                  <a:pt x="527" y="937"/>
                </a:lnTo>
                <a:lnTo>
                  <a:pt x="527" y="937"/>
                </a:lnTo>
                <a:lnTo>
                  <a:pt x="528" y="933"/>
                </a:lnTo>
                <a:lnTo>
                  <a:pt x="528" y="933"/>
                </a:lnTo>
                <a:lnTo>
                  <a:pt x="528" y="931"/>
                </a:lnTo>
                <a:lnTo>
                  <a:pt x="530" y="930"/>
                </a:lnTo>
                <a:lnTo>
                  <a:pt x="530" y="927"/>
                </a:lnTo>
                <a:lnTo>
                  <a:pt x="531" y="926"/>
                </a:lnTo>
                <a:lnTo>
                  <a:pt x="531" y="925"/>
                </a:lnTo>
                <a:lnTo>
                  <a:pt x="532" y="925"/>
                </a:lnTo>
                <a:lnTo>
                  <a:pt x="532" y="922"/>
                </a:lnTo>
                <a:lnTo>
                  <a:pt x="532" y="920"/>
                </a:lnTo>
                <a:lnTo>
                  <a:pt x="534" y="919"/>
                </a:lnTo>
                <a:lnTo>
                  <a:pt x="534" y="919"/>
                </a:lnTo>
                <a:lnTo>
                  <a:pt x="534" y="918"/>
                </a:lnTo>
                <a:lnTo>
                  <a:pt x="535" y="916"/>
                </a:lnTo>
                <a:lnTo>
                  <a:pt x="535" y="916"/>
                </a:lnTo>
                <a:lnTo>
                  <a:pt x="535" y="915"/>
                </a:lnTo>
                <a:lnTo>
                  <a:pt x="535" y="915"/>
                </a:lnTo>
                <a:lnTo>
                  <a:pt x="535" y="915"/>
                </a:lnTo>
                <a:lnTo>
                  <a:pt x="535" y="914"/>
                </a:lnTo>
                <a:lnTo>
                  <a:pt x="535" y="912"/>
                </a:lnTo>
                <a:lnTo>
                  <a:pt x="535" y="912"/>
                </a:lnTo>
                <a:lnTo>
                  <a:pt x="535" y="911"/>
                </a:lnTo>
                <a:lnTo>
                  <a:pt x="535" y="911"/>
                </a:lnTo>
                <a:lnTo>
                  <a:pt x="535" y="911"/>
                </a:lnTo>
                <a:lnTo>
                  <a:pt x="535" y="910"/>
                </a:lnTo>
                <a:lnTo>
                  <a:pt x="537" y="910"/>
                </a:lnTo>
                <a:lnTo>
                  <a:pt x="537" y="910"/>
                </a:lnTo>
                <a:lnTo>
                  <a:pt x="538" y="910"/>
                </a:lnTo>
                <a:lnTo>
                  <a:pt x="539" y="910"/>
                </a:lnTo>
                <a:lnTo>
                  <a:pt x="539" y="910"/>
                </a:lnTo>
                <a:lnTo>
                  <a:pt x="541" y="911"/>
                </a:lnTo>
                <a:lnTo>
                  <a:pt x="542" y="911"/>
                </a:lnTo>
                <a:lnTo>
                  <a:pt x="542" y="911"/>
                </a:lnTo>
                <a:lnTo>
                  <a:pt x="543" y="914"/>
                </a:lnTo>
                <a:lnTo>
                  <a:pt x="543" y="914"/>
                </a:lnTo>
                <a:lnTo>
                  <a:pt x="543" y="915"/>
                </a:lnTo>
                <a:lnTo>
                  <a:pt x="542" y="916"/>
                </a:lnTo>
                <a:lnTo>
                  <a:pt x="542" y="918"/>
                </a:lnTo>
                <a:lnTo>
                  <a:pt x="542" y="918"/>
                </a:lnTo>
                <a:lnTo>
                  <a:pt x="543" y="918"/>
                </a:lnTo>
                <a:lnTo>
                  <a:pt x="545" y="916"/>
                </a:lnTo>
                <a:lnTo>
                  <a:pt x="546" y="916"/>
                </a:lnTo>
                <a:lnTo>
                  <a:pt x="548" y="916"/>
                </a:lnTo>
                <a:lnTo>
                  <a:pt x="548" y="916"/>
                </a:lnTo>
                <a:lnTo>
                  <a:pt x="548" y="915"/>
                </a:lnTo>
                <a:lnTo>
                  <a:pt x="549" y="915"/>
                </a:lnTo>
                <a:lnTo>
                  <a:pt x="549" y="915"/>
                </a:lnTo>
                <a:lnTo>
                  <a:pt x="549" y="914"/>
                </a:lnTo>
                <a:lnTo>
                  <a:pt x="549" y="914"/>
                </a:lnTo>
                <a:lnTo>
                  <a:pt x="550" y="914"/>
                </a:lnTo>
                <a:lnTo>
                  <a:pt x="550" y="915"/>
                </a:lnTo>
                <a:lnTo>
                  <a:pt x="552" y="915"/>
                </a:lnTo>
                <a:lnTo>
                  <a:pt x="552" y="915"/>
                </a:lnTo>
                <a:lnTo>
                  <a:pt x="552" y="916"/>
                </a:lnTo>
                <a:lnTo>
                  <a:pt x="552" y="916"/>
                </a:lnTo>
                <a:lnTo>
                  <a:pt x="552" y="918"/>
                </a:lnTo>
                <a:lnTo>
                  <a:pt x="550" y="919"/>
                </a:lnTo>
                <a:lnTo>
                  <a:pt x="550" y="922"/>
                </a:lnTo>
                <a:lnTo>
                  <a:pt x="549" y="923"/>
                </a:lnTo>
                <a:lnTo>
                  <a:pt x="549" y="923"/>
                </a:lnTo>
                <a:lnTo>
                  <a:pt x="549" y="925"/>
                </a:lnTo>
                <a:lnTo>
                  <a:pt x="549" y="925"/>
                </a:lnTo>
                <a:lnTo>
                  <a:pt x="550" y="925"/>
                </a:lnTo>
                <a:lnTo>
                  <a:pt x="550" y="926"/>
                </a:lnTo>
                <a:lnTo>
                  <a:pt x="552" y="926"/>
                </a:lnTo>
                <a:lnTo>
                  <a:pt x="552" y="926"/>
                </a:lnTo>
                <a:lnTo>
                  <a:pt x="552" y="926"/>
                </a:lnTo>
                <a:lnTo>
                  <a:pt x="553" y="926"/>
                </a:lnTo>
                <a:lnTo>
                  <a:pt x="554" y="926"/>
                </a:lnTo>
                <a:lnTo>
                  <a:pt x="554" y="927"/>
                </a:lnTo>
                <a:lnTo>
                  <a:pt x="556" y="927"/>
                </a:lnTo>
                <a:lnTo>
                  <a:pt x="557" y="929"/>
                </a:lnTo>
                <a:lnTo>
                  <a:pt x="557" y="929"/>
                </a:lnTo>
                <a:lnTo>
                  <a:pt x="561" y="931"/>
                </a:lnTo>
                <a:lnTo>
                  <a:pt x="563" y="931"/>
                </a:lnTo>
                <a:lnTo>
                  <a:pt x="563" y="933"/>
                </a:lnTo>
                <a:lnTo>
                  <a:pt x="565" y="933"/>
                </a:lnTo>
                <a:lnTo>
                  <a:pt x="565" y="933"/>
                </a:lnTo>
                <a:lnTo>
                  <a:pt x="565" y="934"/>
                </a:lnTo>
                <a:lnTo>
                  <a:pt x="568" y="934"/>
                </a:lnTo>
                <a:lnTo>
                  <a:pt x="568" y="934"/>
                </a:lnTo>
                <a:lnTo>
                  <a:pt x="568" y="934"/>
                </a:lnTo>
                <a:lnTo>
                  <a:pt x="568" y="936"/>
                </a:lnTo>
                <a:lnTo>
                  <a:pt x="569" y="936"/>
                </a:lnTo>
                <a:lnTo>
                  <a:pt x="571" y="937"/>
                </a:lnTo>
                <a:lnTo>
                  <a:pt x="571" y="937"/>
                </a:lnTo>
                <a:lnTo>
                  <a:pt x="571" y="937"/>
                </a:lnTo>
                <a:lnTo>
                  <a:pt x="572" y="937"/>
                </a:lnTo>
                <a:lnTo>
                  <a:pt x="572" y="937"/>
                </a:lnTo>
                <a:lnTo>
                  <a:pt x="572" y="938"/>
                </a:lnTo>
                <a:lnTo>
                  <a:pt x="574" y="940"/>
                </a:lnTo>
                <a:lnTo>
                  <a:pt x="574" y="940"/>
                </a:lnTo>
                <a:lnTo>
                  <a:pt x="574" y="940"/>
                </a:lnTo>
                <a:lnTo>
                  <a:pt x="575" y="942"/>
                </a:lnTo>
                <a:lnTo>
                  <a:pt x="576" y="944"/>
                </a:lnTo>
                <a:lnTo>
                  <a:pt x="579" y="945"/>
                </a:lnTo>
                <a:lnTo>
                  <a:pt x="579" y="945"/>
                </a:lnTo>
                <a:lnTo>
                  <a:pt x="580" y="945"/>
                </a:lnTo>
                <a:lnTo>
                  <a:pt x="580" y="945"/>
                </a:lnTo>
                <a:lnTo>
                  <a:pt x="582" y="945"/>
                </a:lnTo>
                <a:lnTo>
                  <a:pt x="582" y="945"/>
                </a:lnTo>
                <a:lnTo>
                  <a:pt x="584" y="945"/>
                </a:lnTo>
                <a:lnTo>
                  <a:pt x="584" y="945"/>
                </a:lnTo>
                <a:lnTo>
                  <a:pt x="587" y="946"/>
                </a:lnTo>
                <a:lnTo>
                  <a:pt x="587" y="946"/>
                </a:lnTo>
                <a:lnTo>
                  <a:pt x="587" y="948"/>
                </a:lnTo>
                <a:lnTo>
                  <a:pt x="587" y="948"/>
                </a:lnTo>
                <a:lnTo>
                  <a:pt x="589" y="948"/>
                </a:lnTo>
                <a:lnTo>
                  <a:pt x="589" y="948"/>
                </a:lnTo>
                <a:lnTo>
                  <a:pt x="589" y="948"/>
                </a:lnTo>
                <a:lnTo>
                  <a:pt x="590" y="948"/>
                </a:lnTo>
                <a:lnTo>
                  <a:pt x="590" y="948"/>
                </a:lnTo>
                <a:lnTo>
                  <a:pt x="590" y="948"/>
                </a:lnTo>
                <a:lnTo>
                  <a:pt x="591" y="948"/>
                </a:lnTo>
                <a:lnTo>
                  <a:pt x="591" y="948"/>
                </a:lnTo>
                <a:lnTo>
                  <a:pt x="593" y="948"/>
                </a:lnTo>
                <a:lnTo>
                  <a:pt x="593" y="948"/>
                </a:lnTo>
                <a:lnTo>
                  <a:pt x="593" y="948"/>
                </a:lnTo>
                <a:lnTo>
                  <a:pt x="593" y="948"/>
                </a:lnTo>
                <a:lnTo>
                  <a:pt x="593" y="949"/>
                </a:lnTo>
                <a:lnTo>
                  <a:pt x="593" y="949"/>
                </a:lnTo>
                <a:lnTo>
                  <a:pt x="593" y="949"/>
                </a:lnTo>
                <a:lnTo>
                  <a:pt x="593" y="951"/>
                </a:lnTo>
                <a:lnTo>
                  <a:pt x="593" y="951"/>
                </a:lnTo>
                <a:lnTo>
                  <a:pt x="593" y="951"/>
                </a:lnTo>
                <a:lnTo>
                  <a:pt x="593" y="951"/>
                </a:lnTo>
                <a:lnTo>
                  <a:pt x="593" y="951"/>
                </a:lnTo>
                <a:lnTo>
                  <a:pt x="593" y="951"/>
                </a:lnTo>
                <a:lnTo>
                  <a:pt x="593" y="952"/>
                </a:lnTo>
                <a:lnTo>
                  <a:pt x="593" y="952"/>
                </a:lnTo>
                <a:lnTo>
                  <a:pt x="594" y="952"/>
                </a:lnTo>
                <a:lnTo>
                  <a:pt x="594" y="953"/>
                </a:lnTo>
                <a:lnTo>
                  <a:pt x="595" y="953"/>
                </a:lnTo>
                <a:lnTo>
                  <a:pt x="598" y="961"/>
                </a:lnTo>
                <a:lnTo>
                  <a:pt x="600" y="963"/>
                </a:lnTo>
                <a:lnTo>
                  <a:pt x="600" y="964"/>
                </a:lnTo>
                <a:lnTo>
                  <a:pt x="601" y="966"/>
                </a:lnTo>
                <a:lnTo>
                  <a:pt x="604" y="971"/>
                </a:lnTo>
                <a:lnTo>
                  <a:pt x="605" y="974"/>
                </a:lnTo>
                <a:lnTo>
                  <a:pt x="606" y="977"/>
                </a:lnTo>
                <a:lnTo>
                  <a:pt x="604" y="979"/>
                </a:lnTo>
                <a:lnTo>
                  <a:pt x="604" y="979"/>
                </a:lnTo>
                <a:lnTo>
                  <a:pt x="601" y="983"/>
                </a:lnTo>
                <a:lnTo>
                  <a:pt x="598" y="986"/>
                </a:lnTo>
                <a:lnTo>
                  <a:pt x="598" y="986"/>
                </a:lnTo>
                <a:lnTo>
                  <a:pt x="598" y="986"/>
                </a:lnTo>
                <a:lnTo>
                  <a:pt x="598" y="986"/>
                </a:lnTo>
                <a:lnTo>
                  <a:pt x="597" y="987"/>
                </a:lnTo>
                <a:lnTo>
                  <a:pt x="597" y="987"/>
                </a:lnTo>
                <a:lnTo>
                  <a:pt x="597" y="987"/>
                </a:lnTo>
                <a:lnTo>
                  <a:pt x="595" y="987"/>
                </a:lnTo>
                <a:lnTo>
                  <a:pt x="595" y="989"/>
                </a:lnTo>
                <a:lnTo>
                  <a:pt x="595" y="989"/>
                </a:lnTo>
                <a:lnTo>
                  <a:pt x="595" y="989"/>
                </a:lnTo>
                <a:lnTo>
                  <a:pt x="594" y="990"/>
                </a:lnTo>
                <a:lnTo>
                  <a:pt x="590" y="986"/>
                </a:lnTo>
                <a:lnTo>
                  <a:pt x="590" y="986"/>
                </a:lnTo>
                <a:lnTo>
                  <a:pt x="587" y="985"/>
                </a:lnTo>
                <a:lnTo>
                  <a:pt x="584" y="981"/>
                </a:lnTo>
                <a:lnTo>
                  <a:pt x="582" y="978"/>
                </a:lnTo>
                <a:lnTo>
                  <a:pt x="579" y="978"/>
                </a:lnTo>
                <a:lnTo>
                  <a:pt x="576" y="979"/>
                </a:lnTo>
                <a:lnTo>
                  <a:pt x="571" y="979"/>
                </a:lnTo>
                <a:lnTo>
                  <a:pt x="569" y="979"/>
                </a:lnTo>
                <a:lnTo>
                  <a:pt x="565" y="979"/>
                </a:lnTo>
                <a:lnTo>
                  <a:pt x="565" y="979"/>
                </a:lnTo>
                <a:lnTo>
                  <a:pt x="565" y="981"/>
                </a:lnTo>
                <a:lnTo>
                  <a:pt x="565" y="981"/>
                </a:lnTo>
                <a:lnTo>
                  <a:pt x="565" y="981"/>
                </a:lnTo>
                <a:lnTo>
                  <a:pt x="565" y="982"/>
                </a:lnTo>
                <a:lnTo>
                  <a:pt x="567" y="982"/>
                </a:lnTo>
                <a:lnTo>
                  <a:pt x="567" y="983"/>
                </a:lnTo>
                <a:lnTo>
                  <a:pt x="567" y="983"/>
                </a:lnTo>
                <a:lnTo>
                  <a:pt x="567" y="983"/>
                </a:lnTo>
                <a:lnTo>
                  <a:pt x="567" y="985"/>
                </a:lnTo>
                <a:lnTo>
                  <a:pt x="571" y="983"/>
                </a:lnTo>
                <a:lnTo>
                  <a:pt x="572" y="983"/>
                </a:lnTo>
                <a:lnTo>
                  <a:pt x="575" y="987"/>
                </a:lnTo>
                <a:lnTo>
                  <a:pt x="576" y="987"/>
                </a:lnTo>
                <a:lnTo>
                  <a:pt x="578" y="990"/>
                </a:lnTo>
                <a:lnTo>
                  <a:pt x="579" y="992"/>
                </a:lnTo>
                <a:lnTo>
                  <a:pt x="579" y="993"/>
                </a:lnTo>
                <a:lnTo>
                  <a:pt x="580" y="994"/>
                </a:lnTo>
                <a:lnTo>
                  <a:pt x="580" y="994"/>
                </a:lnTo>
                <a:lnTo>
                  <a:pt x="582" y="994"/>
                </a:lnTo>
                <a:lnTo>
                  <a:pt x="583" y="997"/>
                </a:lnTo>
                <a:lnTo>
                  <a:pt x="584" y="1000"/>
                </a:lnTo>
                <a:lnTo>
                  <a:pt x="584" y="1000"/>
                </a:lnTo>
                <a:lnTo>
                  <a:pt x="587" y="1003"/>
                </a:lnTo>
                <a:lnTo>
                  <a:pt x="587" y="1003"/>
                </a:lnTo>
                <a:lnTo>
                  <a:pt x="587" y="1003"/>
                </a:lnTo>
                <a:lnTo>
                  <a:pt x="587" y="1004"/>
                </a:lnTo>
                <a:lnTo>
                  <a:pt x="587" y="1004"/>
                </a:lnTo>
                <a:lnTo>
                  <a:pt x="587" y="1005"/>
                </a:lnTo>
                <a:lnTo>
                  <a:pt x="587" y="1005"/>
                </a:lnTo>
                <a:lnTo>
                  <a:pt x="587" y="1005"/>
                </a:lnTo>
                <a:lnTo>
                  <a:pt x="587" y="1005"/>
                </a:lnTo>
                <a:lnTo>
                  <a:pt x="593" y="1008"/>
                </a:lnTo>
                <a:lnTo>
                  <a:pt x="593" y="1008"/>
                </a:lnTo>
                <a:lnTo>
                  <a:pt x="594" y="1008"/>
                </a:lnTo>
                <a:lnTo>
                  <a:pt x="594" y="1007"/>
                </a:lnTo>
                <a:lnTo>
                  <a:pt x="595" y="1007"/>
                </a:lnTo>
                <a:lnTo>
                  <a:pt x="597" y="1005"/>
                </a:lnTo>
                <a:lnTo>
                  <a:pt x="598" y="1004"/>
                </a:lnTo>
                <a:lnTo>
                  <a:pt x="598" y="1004"/>
                </a:lnTo>
                <a:lnTo>
                  <a:pt x="598" y="1004"/>
                </a:lnTo>
                <a:lnTo>
                  <a:pt x="600" y="1003"/>
                </a:lnTo>
                <a:lnTo>
                  <a:pt x="600" y="1003"/>
                </a:lnTo>
                <a:lnTo>
                  <a:pt x="600" y="1003"/>
                </a:lnTo>
                <a:lnTo>
                  <a:pt x="601" y="1003"/>
                </a:lnTo>
                <a:lnTo>
                  <a:pt x="601" y="1003"/>
                </a:lnTo>
                <a:lnTo>
                  <a:pt x="602" y="1000"/>
                </a:lnTo>
                <a:lnTo>
                  <a:pt x="604" y="1000"/>
                </a:lnTo>
                <a:lnTo>
                  <a:pt x="604" y="1000"/>
                </a:lnTo>
                <a:lnTo>
                  <a:pt x="605" y="998"/>
                </a:lnTo>
                <a:lnTo>
                  <a:pt x="606" y="998"/>
                </a:lnTo>
                <a:lnTo>
                  <a:pt x="606" y="997"/>
                </a:lnTo>
                <a:lnTo>
                  <a:pt x="608" y="996"/>
                </a:lnTo>
                <a:lnTo>
                  <a:pt x="610" y="994"/>
                </a:lnTo>
                <a:lnTo>
                  <a:pt x="613" y="993"/>
                </a:lnTo>
                <a:lnTo>
                  <a:pt x="617" y="989"/>
                </a:lnTo>
                <a:lnTo>
                  <a:pt x="617" y="989"/>
                </a:lnTo>
                <a:lnTo>
                  <a:pt x="617" y="989"/>
                </a:lnTo>
                <a:lnTo>
                  <a:pt x="619" y="990"/>
                </a:lnTo>
                <a:lnTo>
                  <a:pt x="619" y="990"/>
                </a:lnTo>
                <a:lnTo>
                  <a:pt x="621" y="992"/>
                </a:lnTo>
                <a:lnTo>
                  <a:pt x="623" y="993"/>
                </a:lnTo>
                <a:lnTo>
                  <a:pt x="623" y="993"/>
                </a:lnTo>
                <a:lnTo>
                  <a:pt x="623" y="993"/>
                </a:lnTo>
                <a:lnTo>
                  <a:pt x="623" y="994"/>
                </a:lnTo>
                <a:lnTo>
                  <a:pt x="623" y="994"/>
                </a:lnTo>
                <a:lnTo>
                  <a:pt x="624" y="994"/>
                </a:lnTo>
                <a:lnTo>
                  <a:pt x="628" y="992"/>
                </a:lnTo>
                <a:lnTo>
                  <a:pt x="631" y="990"/>
                </a:lnTo>
                <a:lnTo>
                  <a:pt x="632" y="990"/>
                </a:lnTo>
                <a:lnTo>
                  <a:pt x="632" y="989"/>
                </a:lnTo>
                <a:lnTo>
                  <a:pt x="638" y="986"/>
                </a:lnTo>
                <a:lnTo>
                  <a:pt x="642" y="985"/>
                </a:lnTo>
                <a:lnTo>
                  <a:pt x="646" y="982"/>
                </a:lnTo>
                <a:lnTo>
                  <a:pt x="646" y="982"/>
                </a:lnTo>
                <a:lnTo>
                  <a:pt x="647" y="982"/>
                </a:lnTo>
                <a:lnTo>
                  <a:pt x="647" y="982"/>
                </a:lnTo>
                <a:lnTo>
                  <a:pt x="647" y="981"/>
                </a:lnTo>
                <a:lnTo>
                  <a:pt x="647" y="981"/>
                </a:lnTo>
                <a:lnTo>
                  <a:pt x="649" y="981"/>
                </a:lnTo>
                <a:lnTo>
                  <a:pt x="649" y="981"/>
                </a:lnTo>
                <a:lnTo>
                  <a:pt x="650" y="981"/>
                </a:lnTo>
                <a:lnTo>
                  <a:pt x="650" y="981"/>
                </a:lnTo>
                <a:lnTo>
                  <a:pt x="650" y="981"/>
                </a:lnTo>
                <a:lnTo>
                  <a:pt x="650" y="981"/>
                </a:lnTo>
                <a:lnTo>
                  <a:pt x="650" y="982"/>
                </a:lnTo>
                <a:lnTo>
                  <a:pt x="650" y="982"/>
                </a:lnTo>
                <a:lnTo>
                  <a:pt x="650" y="985"/>
                </a:lnTo>
                <a:lnTo>
                  <a:pt x="650" y="983"/>
                </a:lnTo>
                <a:lnTo>
                  <a:pt x="650" y="987"/>
                </a:lnTo>
                <a:lnTo>
                  <a:pt x="652" y="993"/>
                </a:lnTo>
                <a:lnTo>
                  <a:pt x="652" y="993"/>
                </a:lnTo>
                <a:lnTo>
                  <a:pt x="652" y="994"/>
                </a:lnTo>
                <a:lnTo>
                  <a:pt x="667" y="1008"/>
                </a:lnTo>
                <a:lnTo>
                  <a:pt x="668" y="1008"/>
                </a:lnTo>
                <a:lnTo>
                  <a:pt x="668" y="1008"/>
                </a:lnTo>
                <a:lnTo>
                  <a:pt x="668" y="1008"/>
                </a:lnTo>
                <a:lnTo>
                  <a:pt x="668" y="1008"/>
                </a:lnTo>
                <a:lnTo>
                  <a:pt x="669" y="1008"/>
                </a:lnTo>
                <a:lnTo>
                  <a:pt x="669" y="1008"/>
                </a:lnTo>
                <a:lnTo>
                  <a:pt x="669" y="1008"/>
                </a:lnTo>
                <a:lnTo>
                  <a:pt x="669" y="1008"/>
                </a:lnTo>
                <a:lnTo>
                  <a:pt x="671" y="1008"/>
                </a:lnTo>
                <a:lnTo>
                  <a:pt x="671" y="1008"/>
                </a:lnTo>
                <a:lnTo>
                  <a:pt x="671" y="1008"/>
                </a:lnTo>
                <a:lnTo>
                  <a:pt x="672" y="1008"/>
                </a:lnTo>
                <a:lnTo>
                  <a:pt x="672" y="1008"/>
                </a:lnTo>
                <a:lnTo>
                  <a:pt x="672" y="1009"/>
                </a:lnTo>
                <a:lnTo>
                  <a:pt x="672" y="1009"/>
                </a:lnTo>
                <a:lnTo>
                  <a:pt x="672" y="1011"/>
                </a:lnTo>
                <a:lnTo>
                  <a:pt x="672" y="1011"/>
                </a:lnTo>
                <a:lnTo>
                  <a:pt x="672" y="1011"/>
                </a:lnTo>
                <a:lnTo>
                  <a:pt x="672" y="1012"/>
                </a:lnTo>
                <a:lnTo>
                  <a:pt x="672" y="1012"/>
                </a:lnTo>
                <a:lnTo>
                  <a:pt x="672" y="1012"/>
                </a:lnTo>
                <a:lnTo>
                  <a:pt x="672" y="1013"/>
                </a:lnTo>
                <a:lnTo>
                  <a:pt x="672" y="1013"/>
                </a:lnTo>
                <a:lnTo>
                  <a:pt x="672" y="1013"/>
                </a:lnTo>
                <a:lnTo>
                  <a:pt x="672" y="1013"/>
                </a:lnTo>
                <a:lnTo>
                  <a:pt x="673" y="1015"/>
                </a:lnTo>
                <a:lnTo>
                  <a:pt x="673" y="1015"/>
                </a:lnTo>
                <a:lnTo>
                  <a:pt x="673" y="1015"/>
                </a:lnTo>
                <a:lnTo>
                  <a:pt x="673" y="1016"/>
                </a:lnTo>
                <a:lnTo>
                  <a:pt x="673" y="1016"/>
                </a:lnTo>
                <a:lnTo>
                  <a:pt x="675" y="1016"/>
                </a:lnTo>
                <a:lnTo>
                  <a:pt x="673" y="1016"/>
                </a:lnTo>
                <a:lnTo>
                  <a:pt x="673" y="1016"/>
                </a:lnTo>
                <a:lnTo>
                  <a:pt x="675" y="1016"/>
                </a:lnTo>
                <a:lnTo>
                  <a:pt x="675" y="1018"/>
                </a:lnTo>
                <a:lnTo>
                  <a:pt x="675" y="1018"/>
                </a:lnTo>
                <a:lnTo>
                  <a:pt x="675" y="1019"/>
                </a:lnTo>
                <a:lnTo>
                  <a:pt x="673" y="1019"/>
                </a:lnTo>
                <a:lnTo>
                  <a:pt x="673" y="1019"/>
                </a:lnTo>
                <a:lnTo>
                  <a:pt x="675" y="1019"/>
                </a:lnTo>
                <a:lnTo>
                  <a:pt x="675" y="1019"/>
                </a:lnTo>
                <a:lnTo>
                  <a:pt x="675" y="1020"/>
                </a:lnTo>
                <a:lnTo>
                  <a:pt x="675" y="1020"/>
                </a:lnTo>
                <a:lnTo>
                  <a:pt x="675" y="1020"/>
                </a:lnTo>
                <a:lnTo>
                  <a:pt x="675" y="1020"/>
                </a:lnTo>
                <a:lnTo>
                  <a:pt x="676" y="1020"/>
                </a:lnTo>
                <a:lnTo>
                  <a:pt x="676" y="1022"/>
                </a:lnTo>
                <a:lnTo>
                  <a:pt x="676" y="1022"/>
                </a:lnTo>
                <a:lnTo>
                  <a:pt x="678" y="1022"/>
                </a:lnTo>
                <a:lnTo>
                  <a:pt x="678" y="1022"/>
                </a:lnTo>
                <a:lnTo>
                  <a:pt x="678" y="1022"/>
                </a:lnTo>
                <a:lnTo>
                  <a:pt x="678" y="1022"/>
                </a:lnTo>
                <a:lnTo>
                  <a:pt x="678" y="1022"/>
                </a:lnTo>
                <a:lnTo>
                  <a:pt x="678" y="1023"/>
                </a:lnTo>
                <a:lnTo>
                  <a:pt x="678" y="1023"/>
                </a:lnTo>
                <a:lnTo>
                  <a:pt x="679" y="1023"/>
                </a:lnTo>
                <a:lnTo>
                  <a:pt x="679" y="1024"/>
                </a:lnTo>
                <a:lnTo>
                  <a:pt x="679" y="1024"/>
                </a:lnTo>
                <a:lnTo>
                  <a:pt x="680" y="1024"/>
                </a:lnTo>
                <a:lnTo>
                  <a:pt x="680" y="1024"/>
                </a:lnTo>
                <a:lnTo>
                  <a:pt x="680" y="1024"/>
                </a:lnTo>
                <a:lnTo>
                  <a:pt x="680" y="1024"/>
                </a:lnTo>
                <a:lnTo>
                  <a:pt x="682" y="1024"/>
                </a:lnTo>
                <a:lnTo>
                  <a:pt x="682" y="1024"/>
                </a:lnTo>
                <a:lnTo>
                  <a:pt x="682" y="1024"/>
                </a:lnTo>
                <a:lnTo>
                  <a:pt x="683" y="1026"/>
                </a:lnTo>
                <a:lnTo>
                  <a:pt x="683" y="1026"/>
                </a:lnTo>
                <a:lnTo>
                  <a:pt x="683" y="1026"/>
                </a:lnTo>
                <a:lnTo>
                  <a:pt x="683" y="1026"/>
                </a:lnTo>
                <a:lnTo>
                  <a:pt x="683" y="1027"/>
                </a:lnTo>
                <a:lnTo>
                  <a:pt x="684" y="1027"/>
                </a:lnTo>
                <a:lnTo>
                  <a:pt x="684" y="1027"/>
                </a:lnTo>
                <a:lnTo>
                  <a:pt x="684" y="1027"/>
                </a:lnTo>
                <a:lnTo>
                  <a:pt x="686" y="1027"/>
                </a:lnTo>
                <a:lnTo>
                  <a:pt x="686" y="1029"/>
                </a:lnTo>
                <a:lnTo>
                  <a:pt x="686" y="1029"/>
                </a:lnTo>
                <a:lnTo>
                  <a:pt x="686" y="1027"/>
                </a:lnTo>
                <a:lnTo>
                  <a:pt x="686" y="1027"/>
                </a:lnTo>
                <a:lnTo>
                  <a:pt x="686" y="1027"/>
                </a:lnTo>
                <a:lnTo>
                  <a:pt x="687" y="1029"/>
                </a:lnTo>
                <a:lnTo>
                  <a:pt x="687" y="1029"/>
                </a:lnTo>
                <a:lnTo>
                  <a:pt x="683" y="1033"/>
                </a:lnTo>
                <a:lnTo>
                  <a:pt x="686" y="1035"/>
                </a:lnTo>
                <a:lnTo>
                  <a:pt x="686" y="1035"/>
                </a:lnTo>
                <a:lnTo>
                  <a:pt x="686" y="1037"/>
                </a:lnTo>
                <a:lnTo>
                  <a:pt x="686" y="1044"/>
                </a:lnTo>
                <a:lnTo>
                  <a:pt x="684" y="1044"/>
                </a:lnTo>
                <a:lnTo>
                  <a:pt x="684" y="1044"/>
                </a:lnTo>
                <a:lnTo>
                  <a:pt x="683" y="1045"/>
                </a:lnTo>
                <a:lnTo>
                  <a:pt x="683" y="1045"/>
                </a:lnTo>
                <a:lnTo>
                  <a:pt x="680" y="1048"/>
                </a:lnTo>
                <a:lnTo>
                  <a:pt x="680" y="1049"/>
                </a:lnTo>
                <a:lnTo>
                  <a:pt x="678" y="1052"/>
                </a:lnTo>
                <a:lnTo>
                  <a:pt x="673" y="1055"/>
                </a:lnTo>
                <a:lnTo>
                  <a:pt x="675" y="1057"/>
                </a:lnTo>
                <a:lnTo>
                  <a:pt x="675" y="1060"/>
                </a:lnTo>
                <a:lnTo>
                  <a:pt x="675" y="1060"/>
                </a:lnTo>
                <a:lnTo>
                  <a:pt x="676" y="1064"/>
                </a:lnTo>
                <a:lnTo>
                  <a:pt x="678" y="1068"/>
                </a:lnTo>
                <a:lnTo>
                  <a:pt x="678" y="1068"/>
                </a:lnTo>
                <a:lnTo>
                  <a:pt x="679" y="1070"/>
                </a:lnTo>
                <a:lnTo>
                  <a:pt x="680" y="1074"/>
                </a:lnTo>
                <a:lnTo>
                  <a:pt x="682" y="1075"/>
                </a:lnTo>
                <a:lnTo>
                  <a:pt x="682" y="1076"/>
                </a:lnTo>
                <a:lnTo>
                  <a:pt x="683" y="1078"/>
                </a:lnTo>
                <a:lnTo>
                  <a:pt x="683" y="1079"/>
                </a:lnTo>
                <a:lnTo>
                  <a:pt x="684" y="1079"/>
                </a:lnTo>
                <a:lnTo>
                  <a:pt x="684" y="1081"/>
                </a:lnTo>
                <a:lnTo>
                  <a:pt x="686" y="1082"/>
                </a:lnTo>
                <a:lnTo>
                  <a:pt x="686" y="1082"/>
                </a:lnTo>
                <a:lnTo>
                  <a:pt x="686" y="1082"/>
                </a:lnTo>
                <a:lnTo>
                  <a:pt x="686" y="1083"/>
                </a:lnTo>
                <a:lnTo>
                  <a:pt x="686" y="1083"/>
                </a:lnTo>
                <a:lnTo>
                  <a:pt x="686" y="1083"/>
                </a:lnTo>
                <a:lnTo>
                  <a:pt x="684" y="1085"/>
                </a:lnTo>
                <a:lnTo>
                  <a:pt x="684" y="1085"/>
                </a:lnTo>
                <a:lnTo>
                  <a:pt x="687" y="1085"/>
                </a:lnTo>
                <a:lnTo>
                  <a:pt x="688" y="1086"/>
                </a:lnTo>
                <a:lnTo>
                  <a:pt x="688" y="1087"/>
                </a:lnTo>
                <a:lnTo>
                  <a:pt x="688" y="1087"/>
                </a:lnTo>
                <a:lnTo>
                  <a:pt x="690" y="1089"/>
                </a:lnTo>
                <a:lnTo>
                  <a:pt x="690" y="1090"/>
                </a:lnTo>
                <a:lnTo>
                  <a:pt x="691" y="1090"/>
                </a:lnTo>
                <a:lnTo>
                  <a:pt x="691" y="1091"/>
                </a:lnTo>
                <a:lnTo>
                  <a:pt x="691" y="1091"/>
                </a:lnTo>
                <a:lnTo>
                  <a:pt x="691" y="1093"/>
                </a:lnTo>
                <a:lnTo>
                  <a:pt x="693" y="1091"/>
                </a:lnTo>
                <a:lnTo>
                  <a:pt x="694" y="1091"/>
                </a:lnTo>
                <a:lnTo>
                  <a:pt x="695" y="1091"/>
                </a:lnTo>
                <a:lnTo>
                  <a:pt x="697" y="1090"/>
                </a:lnTo>
                <a:lnTo>
                  <a:pt x="697" y="1090"/>
                </a:lnTo>
                <a:lnTo>
                  <a:pt x="701" y="1090"/>
                </a:lnTo>
                <a:lnTo>
                  <a:pt x="701" y="1089"/>
                </a:lnTo>
                <a:lnTo>
                  <a:pt x="702" y="1089"/>
                </a:lnTo>
                <a:lnTo>
                  <a:pt x="704" y="1089"/>
                </a:lnTo>
                <a:lnTo>
                  <a:pt x="709" y="1087"/>
                </a:lnTo>
                <a:lnTo>
                  <a:pt x="709" y="1086"/>
                </a:lnTo>
                <a:lnTo>
                  <a:pt x="712" y="1086"/>
                </a:lnTo>
                <a:lnTo>
                  <a:pt x="714" y="1085"/>
                </a:lnTo>
                <a:lnTo>
                  <a:pt x="717" y="1091"/>
                </a:lnTo>
                <a:lnTo>
                  <a:pt x="719" y="1093"/>
                </a:lnTo>
                <a:lnTo>
                  <a:pt x="719" y="1094"/>
                </a:lnTo>
                <a:lnTo>
                  <a:pt x="719" y="1096"/>
                </a:lnTo>
                <a:lnTo>
                  <a:pt x="720" y="1096"/>
                </a:lnTo>
                <a:lnTo>
                  <a:pt x="721" y="1098"/>
                </a:lnTo>
                <a:lnTo>
                  <a:pt x="724" y="1104"/>
                </a:lnTo>
                <a:lnTo>
                  <a:pt x="725" y="1107"/>
                </a:lnTo>
                <a:lnTo>
                  <a:pt x="725" y="1107"/>
                </a:lnTo>
                <a:lnTo>
                  <a:pt x="727" y="1108"/>
                </a:lnTo>
                <a:lnTo>
                  <a:pt x="727" y="1109"/>
                </a:lnTo>
                <a:lnTo>
                  <a:pt x="727" y="1109"/>
                </a:lnTo>
                <a:lnTo>
                  <a:pt x="728" y="1111"/>
                </a:lnTo>
                <a:lnTo>
                  <a:pt x="730" y="1112"/>
                </a:lnTo>
                <a:lnTo>
                  <a:pt x="730" y="1113"/>
                </a:lnTo>
                <a:lnTo>
                  <a:pt x="730" y="1115"/>
                </a:lnTo>
                <a:lnTo>
                  <a:pt x="730" y="1115"/>
                </a:lnTo>
                <a:lnTo>
                  <a:pt x="731" y="1116"/>
                </a:lnTo>
                <a:lnTo>
                  <a:pt x="732" y="1119"/>
                </a:lnTo>
                <a:lnTo>
                  <a:pt x="732" y="1119"/>
                </a:lnTo>
                <a:lnTo>
                  <a:pt x="734" y="1120"/>
                </a:lnTo>
                <a:lnTo>
                  <a:pt x="735" y="1123"/>
                </a:lnTo>
                <a:lnTo>
                  <a:pt x="735" y="1126"/>
                </a:lnTo>
                <a:lnTo>
                  <a:pt x="736" y="1126"/>
                </a:lnTo>
                <a:lnTo>
                  <a:pt x="736" y="1127"/>
                </a:lnTo>
                <a:lnTo>
                  <a:pt x="738" y="1128"/>
                </a:lnTo>
                <a:lnTo>
                  <a:pt x="738" y="1128"/>
                </a:lnTo>
                <a:lnTo>
                  <a:pt x="738" y="1128"/>
                </a:lnTo>
                <a:lnTo>
                  <a:pt x="738" y="1128"/>
                </a:lnTo>
                <a:lnTo>
                  <a:pt x="738" y="1130"/>
                </a:lnTo>
                <a:lnTo>
                  <a:pt x="738" y="1130"/>
                </a:lnTo>
                <a:lnTo>
                  <a:pt x="739" y="1131"/>
                </a:lnTo>
                <a:lnTo>
                  <a:pt x="739" y="1131"/>
                </a:lnTo>
                <a:lnTo>
                  <a:pt x="739" y="1131"/>
                </a:lnTo>
                <a:lnTo>
                  <a:pt x="740" y="1132"/>
                </a:lnTo>
                <a:lnTo>
                  <a:pt x="740" y="1134"/>
                </a:lnTo>
                <a:lnTo>
                  <a:pt x="740" y="1134"/>
                </a:lnTo>
                <a:lnTo>
                  <a:pt x="740" y="1135"/>
                </a:lnTo>
                <a:lnTo>
                  <a:pt x="742" y="1135"/>
                </a:lnTo>
                <a:lnTo>
                  <a:pt x="742" y="1137"/>
                </a:lnTo>
                <a:lnTo>
                  <a:pt x="742" y="1141"/>
                </a:lnTo>
                <a:lnTo>
                  <a:pt x="743" y="1153"/>
                </a:lnTo>
                <a:lnTo>
                  <a:pt x="743" y="1160"/>
                </a:lnTo>
                <a:lnTo>
                  <a:pt x="745" y="1164"/>
                </a:lnTo>
                <a:lnTo>
                  <a:pt x="746" y="1176"/>
                </a:lnTo>
                <a:lnTo>
                  <a:pt x="746" y="1178"/>
                </a:lnTo>
                <a:lnTo>
                  <a:pt x="746" y="1183"/>
                </a:lnTo>
                <a:lnTo>
                  <a:pt x="746" y="1184"/>
                </a:lnTo>
                <a:lnTo>
                  <a:pt x="746" y="1184"/>
                </a:lnTo>
                <a:lnTo>
                  <a:pt x="743" y="1189"/>
                </a:lnTo>
                <a:lnTo>
                  <a:pt x="740" y="1191"/>
                </a:lnTo>
                <a:lnTo>
                  <a:pt x="735" y="1195"/>
                </a:lnTo>
                <a:lnTo>
                  <a:pt x="727" y="1205"/>
                </a:lnTo>
                <a:lnTo>
                  <a:pt x="724" y="1208"/>
                </a:lnTo>
                <a:lnTo>
                  <a:pt x="724" y="1208"/>
                </a:lnTo>
                <a:lnTo>
                  <a:pt x="724" y="1209"/>
                </a:lnTo>
                <a:lnTo>
                  <a:pt x="723" y="1209"/>
                </a:lnTo>
                <a:lnTo>
                  <a:pt x="719" y="1213"/>
                </a:lnTo>
                <a:lnTo>
                  <a:pt x="714" y="1219"/>
                </a:lnTo>
                <a:lnTo>
                  <a:pt x="690" y="1245"/>
                </a:lnTo>
                <a:lnTo>
                  <a:pt x="688" y="1246"/>
                </a:lnTo>
                <a:lnTo>
                  <a:pt x="683" y="1253"/>
                </a:lnTo>
                <a:lnTo>
                  <a:pt x="673" y="1262"/>
                </a:lnTo>
                <a:lnTo>
                  <a:pt x="672" y="1264"/>
                </a:lnTo>
                <a:lnTo>
                  <a:pt x="660" y="1276"/>
                </a:lnTo>
                <a:lnTo>
                  <a:pt x="658" y="1277"/>
                </a:lnTo>
                <a:lnTo>
                  <a:pt x="650" y="1286"/>
                </a:lnTo>
                <a:lnTo>
                  <a:pt x="641" y="1297"/>
                </a:lnTo>
                <a:lnTo>
                  <a:pt x="636" y="1301"/>
                </a:lnTo>
                <a:lnTo>
                  <a:pt x="636" y="1301"/>
                </a:lnTo>
                <a:lnTo>
                  <a:pt x="632" y="1306"/>
                </a:lnTo>
                <a:lnTo>
                  <a:pt x="635" y="1308"/>
                </a:lnTo>
                <a:lnTo>
                  <a:pt x="636" y="1309"/>
                </a:lnTo>
                <a:lnTo>
                  <a:pt x="636" y="1309"/>
                </a:lnTo>
                <a:lnTo>
                  <a:pt x="636" y="1310"/>
                </a:lnTo>
                <a:lnTo>
                  <a:pt x="636" y="1310"/>
                </a:lnTo>
                <a:lnTo>
                  <a:pt x="636" y="1312"/>
                </a:lnTo>
                <a:lnTo>
                  <a:pt x="636" y="1313"/>
                </a:lnTo>
                <a:lnTo>
                  <a:pt x="636" y="1313"/>
                </a:lnTo>
                <a:lnTo>
                  <a:pt x="636" y="1314"/>
                </a:lnTo>
                <a:lnTo>
                  <a:pt x="638" y="1314"/>
                </a:lnTo>
                <a:lnTo>
                  <a:pt x="638" y="1316"/>
                </a:lnTo>
                <a:lnTo>
                  <a:pt x="639" y="1317"/>
                </a:lnTo>
                <a:lnTo>
                  <a:pt x="639" y="1317"/>
                </a:lnTo>
                <a:lnTo>
                  <a:pt x="639" y="1320"/>
                </a:lnTo>
                <a:lnTo>
                  <a:pt x="639" y="1321"/>
                </a:lnTo>
                <a:lnTo>
                  <a:pt x="641" y="1321"/>
                </a:lnTo>
                <a:lnTo>
                  <a:pt x="641" y="1323"/>
                </a:lnTo>
                <a:lnTo>
                  <a:pt x="642" y="1325"/>
                </a:lnTo>
                <a:lnTo>
                  <a:pt x="642" y="1327"/>
                </a:lnTo>
                <a:lnTo>
                  <a:pt x="642" y="1328"/>
                </a:lnTo>
                <a:lnTo>
                  <a:pt x="643" y="1328"/>
                </a:lnTo>
                <a:lnTo>
                  <a:pt x="643" y="1328"/>
                </a:lnTo>
                <a:lnTo>
                  <a:pt x="643" y="1329"/>
                </a:lnTo>
                <a:lnTo>
                  <a:pt x="645" y="1331"/>
                </a:lnTo>
                <a:lnTo>
                  <a:pt x="645" y="1331"/>
                </a:lnTo>
                <a:lnTo>
                  <a:pt x="645" y="1332"/>
                </a:lnTo>
                <a:lnTo>
                  <a:pt x="645" y="1332"/>
                </a:lnTo>
                <a:lnTo>
                  <a:pt x="645" y="1334"/>
                </a:lnTo>
                <a:lnTo>
                  <a:pt x="645" y="1334"/>
                </a:lnTo>
                <a:lnTo>
                  <a:pt x="645" y="1335"/>
                </a:lnTo>
                <a:lnTo>
                  <a:pt x="645" y="1335"/>
                </a:lnTo>
                <a:lnTo>
                  <a:pt x="645" y="1336"/>
                </a:lnTo>
                <a:lnTo>
                  <a:pt x="646" y="1336"/>
                </a:lnTo>
                <a:lnTo>
                  <a:pt x="646" y="1336"/>
                </a:lnTo>
                <a:lnTo>
                  <a:pt x="646" y="1338"/>
                </a:lnTo>
                <a:lnTo>
                  <a:pt x="645" y="1338"/>
                </a:lnTo>
                <a:lnTo>
                  <a:pt x="645" y="1339"/>
                </a:lnTo>
                <a:lnTo>
                  <a:pt x="645" y="1339"/>
                </a:lnTo>
                <a:lnTo>
                  <a:pt x="645" y="1339"/>
                </a:lnTo>
                <a:lnTo>
                  <a:pt x="645" y="1340"/>
                </a:lnTo>
                <a:lnTo>
                  <a:pt x="643" y="1340"/>
                </a:lnTo>
                <a:lnTo>
                  <a:pt x="643" y="1340"/>
                </a:lnTo>
                <a:lnTo>
                  <a:pt x="643" y="1342"/>
                </a:lnTo>
                <a:lnTo>
                  <a:pt x="643" y="1342"/>
                </a:lnTo>
                <a:lnTo>
                  <a:pt x="643" y="1343"/>
                </a:lnTo>
                <a:lnTo>
                  <a:pt x="643" y="1343"/>
                </a:lnTo>
                <a:lnTo>
                  <a:pt x="643" y="1345"/>
                </a:lnTo>
                <a:lnTo>
                  <a:pt x="643" y="1345"/>
                </a:lnTo>
                <a:lnTo>
                  <a:pt x="642" y="1345"/>
                </a:lnTo>
                <a:lnTo>
                  <a:pt x="642" y="1345"/>
                </a:lnTo>
                <a:lnTo>
                  <a:pt x="642" y="1345"/>
                </a:lnTo>
                <a:lnTo>
                  <a:pt x="642" y="1345"/>
                </a:lnTo>
                <a:lnTo>
                  <a:pt x="642" y="1343"/>
                </a:lnTo>
                <a:lnTo>
                  <a:pt x="642" y="1345"/>
                </a:lnTo>
                <a:lnTo>
                  <a:pt x="641" y="1345"/>
                </a:lnTo>
                <a:lnTo>
                  <a:pt x="641" y="1345"/>
                </a:lnTo>
                <a:lnTo>
                  <a:pt x="641" y="1345"/>
                </a:lnTo>
                <a:lnTo>
                  <a:pt x="641" y="1345"/>
                </a:lnTo>
                <a:lnTo>
                  <a:pt x="639" y="1346"/>
                </a:lnTo>
                <a:lnTo>
                  <a:pt x="639" y="1347"/>
                </a:lnTo>
                <a:lnTo>
                  <a:pt x="639" y="1347"/>
                </a:lnTo>
                <a:lnTo>
                  <a:pt x="639" y="1349"/>
                </a:lnTo>
                <a:lnTo>
                  <a:pt x="639" y="1349"/>
                </a:lnTo>
                <a:lnTo>
                  <a:pt x="639" y="1350"/>
                </a:lnTo>
                <a:lnTo>
                  <a:pt x="638" y="1350"/>
                </a:lnTo>
                <a:lnTo>
                  <a:pt x="638" y="1350"/>
                </a:lnTo>
                <a:lnTo>
                  <a:pt x="638" y="1350"/>
                </a:lnTo>
                <a:lnTo>
                  <a:pt x="636" y="1350"/>
                </a:lnTo>
                <a:lnTo>
                  <a:pt x="636" y="1351"/>
                </a:lnTo>
                <a:lnTo>
                  <a:pt x="638" y="1351"/>
                </a:lnTo>
                <a:lnTo>
                  <a:pt x="638" y="1353"/>
                </a:lnTo>
                <a:lnTo>
                  <a:pt x="638" y="1353"/>
                </a:lnTo>
                <a:lnTo>
                  <a:pt x="636" y="1353"/>
                </a:lnTo>
                <a:lnTo>
                  <a:pt x="636" y="1353"/>
                </a:lnTo>
                <a:lnTo>
                  <a:pt x="636" y="1353"/>
                </a:lnTo>
                <a:lnTo>
                  <a:pt x="635" y="1354"/>
                </a:lnTo>
                <a:lnTo>
                  <a:pt x="635" y="1354"/>
                </a:lnTo>
                <a:lnTo>
                  <a:pt x="634" y="1354"/>
                </a:lnTo>
                <a:lnTo>
                  <a:pt x="635" y="1354"/>
                </a:lnTo>
                <a:lnTo>
                  <a:pt x="635" y="1355"/>
                </a:lnTo>
                <a:lnTo>
                  <a:pt x="635" y="1355"/>
                </a:lnTo>
                <a:lnTo>
                  <a:pt x="635" y="1355"/>
                </a:lnTo>
                <a:lnTo>
                  <a:pt x="635" y="1357"/>
                </a:lnTo>
                <a:lnTo>
                  <a:pt x="635" y="1358"/>
                </a:lnTo>
                <a:lnTo>
                  <a:pt x="634" y="1358"/>
                </a:lnTo>
                <a:lnTo>
                  <a:pt x="634" y="1360"/>
                </a:lnTo>
                <a:lnTo>
                  <a:pt x="634" y="1360"/>
                </a:lnTo>
                <a:lnTo>
                  <a:pt x="634" y="1361"/>
                </a:lnTo>
                <a:lnTo>
                  <a:pt x="634" y="1361"/>
                </a:lnTo>
                <a:lnTo>
                  <a:pt x="634" y="1361"/>
                </a:lnTo>
                <a:lnTo>
                  <a:pt x="632" y="1362"/>
                </a:lnTo>
                <a:lnTo>
                  <a:pt x="632" y="1362"/>
                </a:lnTo>
                <a:lnTo>
                  <a:pt x="632" y="1362"/>
                </a:lnTo>
                <a:lnTo>
                  <a:pt x="632" y="1364"/>
                </a:lnTo>
                <a:lnTo>
                  <a:pt x="632" y="1364"/>
                </a:lnTo>
                <a:lnTo>
                  <a:pt x="632" y="1364"/>
                </a:lnTo>
                <a:lnTo>
                  <a:pt x="634" y="1364"/>
                </a:lnTo>
                <a:lnTo>
                  <a:pt x="634" y="1364"/>
                </a:lnTo>
                <a:lnTo>
                  <a:pt x="634" y="1365"/>
                </a:lnTo>
                <a:lnTo>
                  <a:pt x="632" y="1365"/>
                </a:lnTo>
                <a:lnTo>
                  <a:pt x="632" y="1365"/>
                </a:lnTo>
                <a:lnTo>
                  <a:pt x="632" y="1365"/>
                </a:lnTo>
                <a:lnTo>
                  <a:pt x="632" y="1365"/>
                </a:lnTo>
                <a:lnTo>
                  <a:pt x="631" y="1365"/>
                </a:lnTo>
                <a:lnTo>
                  <a:pt x="631" y="1365"/>
                </a:lnTo>
                <a:lnTo>
                  <a:pt x="631" y="1366"/>
                </a:lnTo>
                <a:lnTo>
                  <a:pt x="631" y="1366"/>
                </a:lnTo>
                <a:lnTo>
                  <a:pt x="631" y="1366"/>
                </a:lnTo>
                <a:lnTo>
                  <a:pt x="631" y="1366"/>
                </a:lnTo>
                <a:lnTo>
                  <a:pt x="631" y="1366"/>
                </a:lnTo>
                <a:lnTo>
                  <a:pt x="631" y="1366"/>
                </a:lnTo>
                <a:lnTo>
                  <a:pt x="631" y="1368"/>
                </a:lnTo>
                <a:lnTo>
                  <a:pt x="631" y="1368"/>
                </a:lnTo>
                <a:lnTo>
                  <a:pt x="632" y="1368"/>
                </a:lnTo>
                <a:lnTo>
                  <a:pt x="632" y="1368"/>
                </a:lnTo>
                <a:lnTo>
                  <a:pt x="632" y="1369"/>
                </a:lnTo>
                <a:lnTo>
                  <a:pt x="632" y="1369"/>
                </a:lnTo>
                <a:lnTo>
                  <a:pt x="632" y="1369"/>
                </a:lnTo>
                <a:lnTo>
                  <a:pt x="632" y="1369"/>
                </a:lnTo>
                <a:lnTo>
                  <a:pt x="634" y="1369"/>
                </a:lnTo>
                <a:lnTo>
                  <a:pt x="634" y="1371"/>
                </a:lnTo>
                <a:lnTo>
                  <a:pt x="634" y="1371"/>
                </a:lnTo>
                <a:lnTo>
                  <a:pt x="632" y="1371"/>
                </a:lnTo>
                <a:lnTo>
                  <a:pt x="632" y="1372"/>
                </a:lnTo>
                <a:lnTo>
                  <a:pt x="632" y="1372"/>
                </a:lnTo>
                <a:lnTo>
                  <a:pt x="632" y="1372"/>
                </a:lnTo>
                <a:lnTo>
                  <a:pt x="634" y="1372"/>
                </a:lnTo>
                <a:lnTo>
                  <a:pt x="634" y="1372"/>
                </a:lnTo>
                <a:lnTo>
                  <a:pt x="634" y="1372"/>
                </a:lnTo>
                <a:lnTo>
                  <a:pt x="634" y="1373"/>
                </a:lnTo>
                <a:lnTo>
                  <a:pt x="634" y="1373"/>
                </a:lnTo>
                <a:lnTo>
                  <a:pt x="634" y="1373"/>
                </a:lnTo>
                <a:lnTo>
                  <a:pt x="635" y="1373"/>
                </a:lnTo>
                <a:lnTo>
                  <a:pt x="635" y="1375"/>
                </a:lnTo>
                <a:lnTo>
                  <a:pt x="635" y="1375"/>
                </a:lnTo>
                <a:lnTo>
                  <a:pt x="635" y="1375"/>
                </a:lnTo>
                <a:lnTo>
                  <a:pt x="635" y="1376"/>
                </a:lnTo>
                <a:lnTo>
                  <a:pt x="635" y="1376"/>
                </a:lnTo>
                <a:lnTo>
                  <a:pt x="634" y="1376"/>
                </a:lnTo>
                <a:lnTo>
                  <a:pt x="634" y="1376"/>
                </a:lnTo>
                <a:lnTo>
                  <a:pt x="634" y="1377"/>
                </a:lnTo>
                <a:lnTo>
                  <a:pt x="634" y="1377"/>
                </a:lnTo>
                <a:lnTo>
                  <a:pt x="634" y="1377"/>
                </a:lnTo>
                <a:lnTo>
                  <a:pt x="635" y="1379"/>
                </a:lnTo>
                <a:lnTo>
                  <a:pt x="635" y="1379"/>
                </a:lnTo>
                <a:lnTo>
                  <a:pt x="635" y="1380"/>
                </a:lnTo>
                <a:lnTo>
                  <a:pt x="635" y="1380"/>
                </a:lnTo>
                <a:lnTo>
                  <a:pt x="635" y="1380"/>
                </a:lnTo>
                <a:lnTo>
                  <a:pt x="636" y="1380"/>
                </a:lnTo>
                <a:lnTo>
                  <a:pt x="636" y="1380"/>
                </a:lnTo>
                <a:lnTo>
                  <a:pt x="636" y="1381"/>
                </a:lnTo>
                <a:lnTo>
                  <a:pt x="636" y="1381"/>
                </a:lnTo>
                <a:lnTo>
                  <a:pt x="636" y="1381"/>
                </a:lnTo>
                <a:lnTo>
                  <a:pt x="636" y="1383"/>
                </a:lnTo>
                <a:lnTo>
                  <a:pt x="636" y="1383"/>
                </a:lnTo>
                <a:lnTo>
                  <a:pt x="638" y="1383"/>
                </a:lnTo>
                <a:lnTo>
                  <a:pt x="638" y="1384"/>
                </a:lnTo>
                <a:lnTo>
                  <a:pt x="638" y="1384"/>
                </a:lnTo>
                <a:lnTo>
                  <a:pt x="636" y="1384"/>
                </a:lnTo>
                <a:lnTo>
                  <a:pt x="636" y="1384"/>
                </a:lnTo>
                <a:lnTo>
                  <a:pt x="636" y="1386"/>
                </a:lnTo>
                <a:lnTo>
                  <a:pt x="635" y="1386"/>
                </a:lnTo>
                <a:lnTo>
                  <a:pt x="635" y="1386"/>
                </a:lnTo>
                <a:lnTo>
                  <a:pt x="635" y="1387"/>
                </a:lnTo>
                <a:lnTo>
                  <a:pt x="635" y="1387"/>
                </a:lnTo>
                <a:lnTo>
                  <a:pt x="635" y="1388"/>
                </a:lnTo>
                <a:lnTo>
                  <a:pt x="634" y="1388"/>
                </a:lnTo>
                <a:lnTo>
                  <a:pt x="634" y="1388"/>
                </a:lnTo>
                <a:lnTo>
                  <a:pt x="634" y="1388"/>
                </a:lnTo>
                <a:lnTo>
                  <a:pt x="634" y="1388"/>
                </a:lnTo>
                <a:lnTo>
                  <a:pt x="634" y="1388"/>
                </a:lnTo>
                <a:lnTo>
                  <a:pt x="634" y="1388"/>
                </a:lnTo>
                <a:lnTo>
                  <a:pt x="634" y="1388"/>
                </a:lnTo>
                <a:lnTo>
                  <a:pt x="632" y="1387"/>
                </a:lnTo>
                <a:lnTo>
                  <a:pt x="632" y="1387"/>
                </a:lnTo>
                <a:lnTo>
                  <a:pt x="631" y="1387"/>
                </a:lnTo>
                <a:lnTo>
                  <a:pt x="631" y="1387"/>
                </a:lnTo>
                <a:lnTo>
                  <a:pt x="631" y="1387"/>
                </a:lnTo>
                <a:lnTo>
                  <a:pt x="631" y="1387"/>
                </a:lnTo>
                <a:lnTo>
                  <a:pt x="631" y="1388"/>
                </a:lnTo>
                <a:lnTo>
                  <a:pt x="631" y="1388"/>
                </a:lnTo>
                <a:lnTo>
                  <a:pt x="630" y="1388"/>
                </a:lnTo>
                <a:lnTo>
                  <a:pt x="630" y="1388"/>
                </a:lnTo>
                <a:lnTo>
                  <a:pt x="630" y="1390"/>
                </a:lnTo>
                <a:lnTo>
                  <a:pt x="630" y="1391"/>
                </a:lnTo>
                <a:lnTo>
                  <a:pt x="630" y="1391"/>
                </a:lnTo>
                <a:lnTo>
                  <a:pt x="630" y="1391"/>
                </a:lnTo>
                <a:lnTo>
                  <a:pt x="630" y="1392"/>
                </a:lnTo>
                <a:lnTo>
                  <a:pt x="631" y="1392"/>
                </a:lnTo>
                <a:lnTo>
                  <a:pt x="631" y="1394"/>
                </a:lnTo>
                <a:lnTo>
                  <a:pt x="631" y="1394"/>
                </a:lnTo>
                <a:lnTo>
                  <a:pt x="631" y="1395"/>
                </a:lnTo>
                <a:lnTo>
                  <a:pt x="631" y="1395"/>
                </a:lnTo>
                <a:lnTo>
                  <a:pt x="631" y="1397"/>
                </a:lnTo>
                <a:lnTo>
                  <a:pt x="631" y="1397"/>
                </a:lnTo>
                <a:lnTo>
                  <a:pt x="631" y="1397"/>
                </a:lnTo>
                <a:lnTo>
                  <a:pt x="631" y="1398"/>
                </a:lnTo>
                <a:lnTo>
                  <a:pt x="631" y="1398"/>
                </a:lnTo>
                <a:lnTo>
                  <a:pt x="630" y="1398"/>
                </a:lnTo>
                <a:lnTo>
                  <a:pt x="630" y="1397"/>
                </a:lnTo>
                <a:lnTo>
                  <a:pt x="630" y="1397"/>
                </a:lnTo>
                <a:lnTo>
                  <a:pt x="630" y="1397"/>
                </a:lnTo>
                <a:lnTo>
                  <a:pt x="630" y="1398"/>
                </a:lnTo>
                <a:lnTo>
                  <a:pt x="628" y="1398"/>
                </a:lnTo>
                <a:lnTo>
                  <a:pt x="628" y="1398"/>
                </a:lnTo>
                <a:lnTo>
                  <a:pt x="628" y="1399"/>
                </a:lnTo>
                <a:lnTo>
                  <a:pt x="628" y="1399"/>
                </a:lnTo>
                <a:lnTo>
                  <a:pt x="628" y="1399"/>
                </a:lnTo>
                <a:lnTo>
                  <a:pt x="628" y="1401"/>
                </a:lnTo>
                <a:lnTo>
                  <a:pt x="628" y="1401"/>
                </a:lnTo>
                <a:lnTo>
                  <a:pt x="628" y="1401"/>
                </a:lnTo>
                <a:lnTo>
                  <a:pt x="628" y="1401"/>
                </a:lnTo>
                <a:lnTo>
                  <a:pt x="627" y="1401"/>
                </a:lnTo>
                <a:lnTo>
                  <a:pt x="627" y="1402"/>
                </a:lnTo>
                <a:lnTo>
                  <a:pt x="627" y="1402"/>
                </a:lnTo>
                <a:lnTo>
                  <a:pt x="626" y="1402"/>
                </a:lnTo>
                <a:lnTo>
                  <a:pt x="626" y="1402"/>
                </a:lnTo>
                <a:lnTo>
                  <a:pt x="627" y="1403"/>
                </a:lnTo>
                <a:lnTo>
                  <a:pt x="627" y="1405"/>
                </a:lnTo>
                <a:lnTo>
                  <a:pt x="626" y="1405"/>
                </a:lnTo>
                <a:lnTo>
                  <a:pt x="626" y="1405"/>
                </a:lnTo>
                <a:lnTo>
                  <a:pt x="626" y="1405"/>
                </a:lnTo>
                <a:lnTo>
                  <a:pt x="626" y="1406"/>
                </a:lnTo>
                <a:lnTo>
                  <a:pt x="626" y="1406"/>
                </a:lnTo>
                <a:lnTo>
                  <a:pt x="626" y="1407"/>
                </a:lnTo>
                <a:lnTo>
                  <a:pt x="627" y="1407"/>
                </a:lnTo>
                <a:lnTo>
                  <a:pt x="627" y="1407"/>
                </a:lnTo>
                <a:lnTo>
                  <a:pt x="627" y="1409"/>
                </a:lnTo>
                <a:lnTo>
                  <a:pt x="627" y="1409"/>
                </a:lnTo>
                <a:lnTo>
                  <a:pt x="626" y="1409"/>
                </a:lnTo>
                <a:lnTo>
                  <a:pt x="626" y="1409"/>
                </a:lnTo>
                <a:lnTo>
                  <a:pt x="626" y="1407"/>
                </a:lnTo>
                <a:lnTo>
                  <a:pt x="624" y="1407"/>
                </a:lnTo>
                <a:lnTo>
                  <a:pt x="624" y="1409"/>
                </a:lnTo>
                <a:lnTo>
                  <a:pt x="626" y="1409"/>
                </a:lnTo>
                <a:lnTo>
                  <a:pt x="626" y="1410"/>
                </a:lnTo>
                <a:lnTo>
                  <a:pt x="626" y="1410"/>
                </a:lnTo>
                <a:lnTo>
                  <a:pt x="626" y="1410"/>
                </a:lnTo>
                <a:lnTo>
                  <a:pt x="626" y="1412"/>
                </a:lnTo>
                <a:lnTo>
                  <a:pt x="624" y="1412"/>
                </a:lnTo>
                <a:lnTo>
                  <a:pt x="624" y="1412"/>
                </a:lnTo>
                <a:lnTo>
                  <a:pt x="624" y="1413"/>
                </a:lnTo>
                <a:lnTo>
                  <a:pt x="623" y="1413"/>
                </a:lnTo>
                <a:lnTo>
                  <a:pt x="623" y="1413"/>
                </a:lnTo>
                <a:lnTo>
                  <a:pt x="623" y="1413"/>
                </a:lnTo>
                <a:lnTo>
                  <a:pt x="623" y="1413"/>
                </a:lnTo>
                <a:lnTo>
                  <a:pt x="623" y="1413"/>
                </a:lnTo>
                <a:lnTo>
                  <a:pt x="621" y="1413"/>
                </a:lnTo>
                <a:lnTo>
                  <a:pt x="621" y="1414"/>
                </a:lnTo>
                <a:lnTo>
                  <a:pt x="621" y="1414"/>
                </a:lnTo>
                <a:lnTo>
                  <a:pt x="620" y="1414"/>
                </a:lnTo>
                <a:lnTo>
                  <a:pt x="620" y="1414"/>
                </a:lnTo>
                <a:lnTo>
                  <a:pt x="621" y="1414"/>
                </a:lnTo>
                <a:lnTo>
                  <a:pt x="621" y="1416"/>
                </a:lnTo>
                <a:lnTo>
                  <a:pt x="623" y="1416"/>
                </a:lnTo>
                <a:lnTo>
                  <a:pt x="623" y="1416"/>
                </a:lnTo>
                <a:lnTo>
                  <a:pt x="623" y="1416"/>
                </a:lnTo>
                <a:lnTo>
                  <a:pt x="624" y="1416"/>
                </a:lnTo>
                <a:lnTo>
                  <a:pt x="624" y="1416"/>
                </a:lnTo>
                <a:lnTo>
                  <a:pt x="624" y="1416"/>
                </a:lnTo>
                <a:lnTo>
                  <a:pt x="624" y="1416"/>
                </a:lnTo>
                <a:lnTo>
                  <a:pt x="624" y="1417"/>
                </a:lnTo>
                <a:lnTo>
                  <a:pt x="624" y="1417"/>
                </a:lnTo>
                <a:lnTo>
                  <a:pt x="623" y="1417"/>
                </a:lnTo>
                <a:lnTo>
                  <a:pt x="624" y="1418"/>
                </a:lnTo>
                <a:lnTo>
                  <a:pt x="624" y="1418"/>
                </a:lnTo>
                <a:lnTo>
                  <a:pt x="623" y="1420"/>
                </a:lnTo>
                <a:lnTo>
                  <a:pt x="623" y="1420"/>
                </a:lnTo>
                <a:lnTo>
                  <a:pt x="623" y="1420"/>
                </a:lnTo>
                <a:lnTo>
                  <a:pt x="623" y="1420"/>
                </a:lnTo>
                <a:lnTo>
                  <a:pt x="621" y="1421"/>
                </a:lnTo>
                <a:lnTo>
                  <a:pt x="621" y="1421"/>
                </a:lnTo>
                <a:lnTo>
                  <a:pt x="623" y="1421"/>
                </a:lnTo>
                <a:lnTo>
                  <a:pt x="623" y="1421"/>
                </a:lnTo>
                <a:lnTo>
                  <a:pt x="623" y="1421"/>
                </a:lnTo>
                <a:lnTo>
                  <a:pt x="623" y="1421"/>
                </a:lnTo>
                <a:lnTo>
                  <a:pt x="623" y="1422"/>
                </a:lnTo>
                <a:lnTo>
                  <a:pt x="623" y="1422"/>
                </a:lnTo>
                <a:lnTo>
                  <a:pt x="623" y="1422"/>
                </a:lnTo>
                <a:lnTo>
                  <a:pt x="621" y="1422"/>
                </a:lnTo>
                <a:lnTo>
                  <a:pt x="620" y="1424"/>
                </a:lnTo>
                <a:lnTo>
                  <a:pt x="620" y="1424"/>
                </a:lnTo>
                <a:lnTo>
                  <a:pt x="620" y="1424"/>
                </a:lnTo>
                <a:lnTo>
                  <a:pt x="620" y="1424"/>
                </a:lnTo>
                <a:lnTo>
                  <a:pt x="620" y="1424"/>
                </a:lnTo>
                <a:lnTo>
                  <a:pt x="619" y="1425"/>
                </a:lnTo>
                <a:lnTo>
                  <a:pt x="619" y="1427"/>
                </a:lnTo>
                <a:lnTo>
                  <a:pt x="620" y="1427"/>
                </a:lnTo>
                <a:lnTo>
                  <a:pt x="620" y="1427"/>
                </a:lnTo>
                <a:lnTo>
                  <a:pt x="620" y="1427"/>
                </a:lnTo>
                <a:lnTo>
                  <a:pt x="620" y="1425"/>
                </a:lnTo>
                <a:lnTo>
                  <a:pt x="621" y="1425"/>
                </a:lnTo>
                <a:lnTo>
                  <a:pt x="621" y="1425"/>
                </a:lnTo>
                <a:lnTo>
                  <a:pt x="623" y="1427"/>
                </a:lnTo>
                <a:lnTo>
                  <a:pt x="623" y="1427"/>
                </a:lnTo>
                <a:lnTo>
                  <a:pt x="623" y="1427"/>
                </a:lnTo>
                <a:lnTo>
                  <a:pt x="624" y="1427"/>
                </a:lnTo>
                <a:lnTo>
                  <a:pt x="624" y="1428"/>
                </a:lnTo>
                <a:lnTo>
                  <a:pt x="624" y="1428"/>
                </a:lnTo>
                <a:lnTo>
                  <a:pt x="624" y="1429"/>
                </a:lnTo>
                <a:lnTo>
                  <a:pt x="624" y="1429"/>
                </a:lnTo>
                <a:lnTo>
                  <a:pt x="624" y="1429"/>
                </a:lnTo>
                <a:lnTo>
                  <a:pt x="624" y="1431"/>
                </a:lnTo>
                <a:lnTo>
                  <a:pt x="624" y="1431"/>
                </a:lnTo>
                <a:lnTo>
                  <a:pt x="624" y="1432"/>
                </a:lnTo>
                <a:lnTo>
                  <a:pt x="624" y="1432"/>
                </a:lnTo>
                <a:lnTo>
                  <a:pt x="624" y="1432"/>
                </a:lnTo>
                <a:lnTo>
                  <a:pt x="624" y="1432"/>
                </a:lnTo>
                <a:lnTo>
                  <a:pt x="624" y="1433"/>
                </a:lnTo>
                <a:lnTo>
                  <a:pt x="624" y="1433"/>
                </a:lnTo>
                <a:lnTo>
                  <a:pt x="626" y="1432"/>
                </a:lnTo>
                <a:lnTo>
                  <a:pt x="627" y="1432"/>
                </a:lnTo>
                <a:lnTo>
                  <a:pt x="627" y="1432"/>
                </a:lnTo>
                <a:lnTo>
                  <a:pt x="627" y="1431"/>
                </a:lnTo>
                <a:lnTo>
                  <a:pt x="628" y="1431"/>
                </a:lnTo>
                <a:lnTo>
                  <a:pt x="628" y="1432"/>
                </a:lnTo>
                <a:lnTo>
                  <a:pt x="628" y="1432"/>
                </a:lnTo>
                <a:lnTo>
                  <a:pt x="628" y="1433"/>
                </a:lnTo>
                <a:lnTo>
                  <a:pt x="628" y="1433"/>
                </a:lnTo>
                <a:lnTo>
                  <a:pt x="628" y="1433"/>
                </a:lnTo>
                <a:lnTo>
                  <a:pt x="628" y="1433"/>
                </a:lnTo>
                <a:lnTo>
                  <a:pt x="628" y="1435"/>
                </a:lnTo>
                <a:lnTo>
                  <a:pt x="628" y="1435"/>
                </a:lnTo>
                <a:lnTo>
                  <a:pt x="630" y="1435"/>
                </a:lnTo>
                <a:lnTo>
                  <a:pt x="630" y="1435"/>
                </a:lnTo>
                <a:lnTo>
                  <a:pt x="630" y="1435"/>
                </a:lnTo>
                <a:lnTo>
                  <a:pt x="630" y="1435"/>
                </a:lnTo>
                <a:lnTo>
                  <a:pt x="630" y="1436"/>
                </a:lnTo>
                <a:lnTo>
                  <a:pt x="628" y="1436"/>
                </a:lnTo>
                <a:lnTo>
                  <a:pt x="630" y="1436"/>
                </a:lnTo>
                <a:lnTo>
                  <a:pt x="630" y="1438"/>
                </a:lnTo>
                <a:lnTo>
                  <a:pt x="630" y="1438"/>
                </a:lnTo>
                <a:lnTo>
                  <a:pt x="630" y="1438"/>
                </a:lnTo>
                <a:lnTo>
                  <a:pt x="631" y="1439"/>
                </a:lnTo>
                <a:lnTo>
                  <a:pt x="631" y="1439"/>
                </a:lnTo>
                <a:lnTo>
                  <a:pt x="631" y="1439"/>
                </a:lnTo>
                <a:lnTo>
                  <a:pt x="631" y="1439"/>
                </a:lnTo>
                <a:lnTo>
                  <a:pt x="632" y="1439"/>
                </a:lnTo>
                <a:lnTo>
                  <a:pt x="631" y="1439"/>
                </a:lnTo>
                <a:lnTo>
                  <a:pt x="632" y="1440"/>
                </a:lnTo>
                <a:lnTo>
                  <a:pt x="631" y="1440"/>
                </a:lnTo>
                <a:lnTo>
                  <a:pt x="631" y="1440"/>
                </a:lnTo>
                <a:lnTo>
                  <a:pt x="631" y="1442"/>
                </a:lnTo>
                <a:lnTo>
                  <a:pt x="631" y="1443"/>
                </a:lnTo>
                <a:lnTo>
                  <a:pt x="631" y="1443"/>
                </a:lnTo>
                <a:lnTo>
                  <a:pt x="631" y="1443"/>
                </a:lnTo>
                <a:lnTo>
                  <a:pt x="631" y="1444"/>
                </a:lnTo>
                <a:lnTo>
                  <a:pt x="632" y="1444"/>
                </a:lnTo>
                <a:lnTo>
                  <a:pt x="632" y="1446"/>
                </a:lnTo>
                <a:lnTo>
                  <a:pt x="632" y="1446"/>
                </a:lnTo>
                <a:lnTo>
                  <a:pt x="632" y="1446"/>
                </a:lnTo>
                <a:lnTo>
                  <a:pt x="631" y="1446"/>
                </a:lnTo>
                <a:lnTo>
                  <a:pt x="631" y="1447"/>
                </a:lnTo>
                <a:lnTo>
                  <a:pt x="631" y="1447"/>
                </a:lnTo>
                <a:lnTo>
                  <a:pt x="631" y="1448"/>
                </a:lnTo>
                <a:lnTo>
                  <a:pt x="631" y="1448"/>
                </a:lnTo>
                <a:lnTo>
                  <a:pt x="631" y="1448"/>
                </a:lnTo>
                <a:lnTo>
                  <a:pt x="631" y="1450"/>
                </a:lnTo>
                <a:lnTo>
                  <a:pt x="632" y="1450"/>
                </a:lnTo>
                <a:lnTo>
                  <a:pt x="632" y="1450"/>
                </a:lnTo>
                <a:lnTo>
                  <a:pt x="632" y="1451"/>
                </a:lnTo>
                <a:lnTo>
                  <a:pt x="632" y="1451"/>
                </a:lnTo>
                <a:lnTo>
                  <a:pt x="631" y="1451"/>
                </a:lnTo>
                <a:lnTo>
                  <a:pt x="631" y="1453"/>
                </a:lnTo>
                <a:lnTo>
                  <a:pt x="631" y="1453"/>
                </a:lnTo>
                <a:lnTo>
                  <a:pt x="631" y="1454"/>
                </a:lnTo>
                <a:lnTo>
                  <a:pt x="631" y="1454"/>
                </a:lnTo>
                <a:lnTo>
                  <a:pt x="631" y="1454"/>
                </a:lnTo>
                <a:lnTo>
                  <a:pt x="630" y="1454"/>
                </a:lnTo>
                <a:lnTo>
                  <a:pt x="630" y="1454"/>
                </a:lnTo>
                <a:lnTo>
                  <a:pt x="628" y="1454"/>
                </a:lnTo>
                <a:lnTo>
                  <a:pt x="628" y="1454"/>
                </a:lnTo>
                <a:lnTo>
                  <a:pt x="627" y="1454"/>
                </a:lnTo>
                <a:lnTo>
                  <a:pt x="627" y="1454"/>
                </a:lnTo>
                <a:lnTo>
                  <a:pt x="627" y="1454"/>
                </a:lnTo>
                <a:lnTo>
                  <a:pt x="627" y="1454"/>
                </a:lnTo>
                <a:lnTo>
                  <a:pt x="627" y="1455"/>
                </a:lnTo>
                <a:lnTo>
                  <a:pt x="627" y="1455"/>
                </a:lnTo>
                <a:lnTo>
                  <a:pt x="627" y="1457"/>
                </a:lnTo>
                <a:lnTo>
                  <a:pt x="627" y="1457"/>
                </a:lnTo>
                <a:lnTo>
                  <a:pt x="627" y="1457"/>
                </a:lnTo>
                <a:lnTo>
                  <a:pt x="627" y="1458"/>
                </a:lnTo>
                <a:lnTo>
                  <a:pt x="627" y="1458"/>
                </a:lnTo>
                <a:lnTo>
                  <a:pt x="626" y="1458"/>
                </a:lnTo>
                <a:lnTo>
                  <a:pt x="626" y="1458"/>
                </a:lnTo>
                <a:lnTo>
                  <a:pt x="626" y="1458"/>
                </a:lnTo>
                <a:lnTo>
                  <a:pt x="626" y="1457"/>
                </a:lnTo>
                <a:lnTo>
                  <a:pt x="626" y="1457"/>
                </a:lnTo>
                <a:lnTo>
                  <a:pt x="626" y="1457"/>
                </a:lnTo>
                <a:lnTo>
                  <a:pt x="624" y="1457"/>
                </a:lnTo>
                <a:lnTo>
                  <a:pt x="624" y="1457"/>
                </a:lnTo>
                <a:lnTo>
                  <a:pt x="624" y="1457"/>
                </a:lnTo>
                <a:lnTo>
                  <a:pt x="624" y="1458"/>
                </a:lnTo>
                <a:lnTo>
                  <a:pt x="623" y="1458"/>
                </a:lnTo>
                <a:lnTo>
                  <a:pt x="623" y="1458"/>
                </a:lnTo>
                <a:lnTo>
                  <a:pt x="623" y="1458"/>
                </a:lnTo>
                <a:lnTo>
                  <a:pt x="623" y="1459"/>
                </a:lnTo>
                <a:lnTo>
                  <a:pt x="624" y="1459"/>
                </a:lnTo>
                <a:lnTo>
                  <a:pt x="624" y="1459"/>
                </a:lnTo>
                <a:lnTo>
                  <a:pt x="624" y="1459"/>
                </a:lnTo>
                <a:lnTo>
                  <a:pt x="624" y="1461"/>
                </a:lnTo>
                <a:lnTo>
                  <a:pt x="626" y="1461"/>
                </a:lnTo>
                <a:lnTo>
                  <a:pt x="626" y="1461"/>
                </a:lnTo>
                <a:lnTo>
                  <a:pt x="626" y="1462"/>
                </a:lnTo>
                <a:lnTo>
                  <a:pt x="626" y="1462"/>
                </a:lnTo>
                <a:lnTo>
                  <a:pt x="626" y="1462"/>
                </a:lnTo>
                <a:lnTo>
                  <a:pt x="626" y="1462"/>
                </a:lnTo>
                <a:lnTo>
                  <a:pt x="626" y="1464"/>
                </a:lnTo>
                <a:lnTo>
                  <a:pt x="627" y="1464"/>
                </a:lnTo>
                <a:lnTo>
                  <a:pt x="627" y="1464"/>
                </a:lnTo>
                <a:lnTo>
                  <a:pt x="628" y="1464"/>
                </a:lnTo>
                <a:lnTo>
                  <a:pt x="628" y="1465"/>
                </a:lnTo>
                <a:lnTo>
                  <a:pt x="628" y="1465"/>
                </a:lnTo>
                <a:lnTo>
                  <a:pt x="630" y="1464"/>
                </a:lnTo>
                <a:lnTo>
                  <a:pt x="630" y="1464"/>
                </a:lnTo>
                <a:lnTo>
                  <a:pt x="630" y="1465"/>
                </a:lnTo>
                <a:lnTo>
                  <a:pt x="630" y="1466"/>
                </a:lnTo>
                <a:lnTo>
                  <a:pt x="628" y="1466"/>
                </a:lnTo>
                <a:lnTo>
                  <a:pt x="628" y="1466"/>
                </a:lnTo>
                <a:lnTo>
                  <a:pt x="628" y="1466"/>
                </a:lnTo>
                <a:lnTo>
                  <a:pt x="628" y="1466"/>
                </a:lnTo>
                <a:lnTo>
                  <a:pt x="627" y="1466"/>
                </a:lnTo>
                <a:lnTo>
                  <a:pt x="627" y="1466"/>
                </a:lnTo>
                <a:lnTo>
                  <a:pt x="626" y="1468"/>
                </a:lnTo>
                <a:lnTo>
                  <a:pt x="626" y="1468"/>
                </a:lnTo>
                <a:lnTo>
                  <a:pt x="626" y="1468"/>
                </a:lnTo>
                <a:lnTo>
                  <a:pt x="626" y="1468"/>
                </a:lnTo>
                <a:lnTo>
                  <a:pt x="626" y="1468"/>
                </a:lnTo>
                <a:lnTo>
                  <a:pt x="626" y="1469"/>
                </a:lnTo>
                <a:lnTo>
                  <a:pt x="626" y="1469"/>
                </a:lnTo>
                <a:lnTo>
                  <a:pt x="627" y="1469"/>
                </a:lnTo>
                <a:lnTo>
                  <a:pt x="627" y="1469"/>
                </a:lnTo>
                <a:lnTo>
                  <a:pt x="627" y="1470"/>
                </a:lnTo>
                <a:lnTo>
                  <a:pt x="627" y="1472"/>
                </a:lnTo>
                <a:lnTo>
                  <a:pt x="627" y="1472"/>
                </a:lnTo>
                <a:lnTo>
                  <a:pt x="627" y="1473"/>
                </a:lnTo>
                <a:lnTo>
                  <a:pt x="627" y="1473"/>
                </a:lnTo>
                <a:lnTo>
                  <a:pt x="628" y="1473"/>
                </a:lnTo>
                <a:lnTo>
                  <a:pt x="628" y="1473"/>
                </a:lnTo>
                <a:lnTo>
                  <a:pt x="628" y="1473"/>
                </a:lnTo>
                <a:lnTo>
                  <a:pt x="628" y="1474"/>
                </a:lnTo>
                <a:lnTo>
                  <a:pt x="628" y="1476"/>
                </a:lnTo>
                <a:lnTo>
                  <a:pt x="630" y="1476"/>
                </a:lnTo>
                <a:lnTo>
                  <a:pt x="630" y="1476"/>
                </a:lnTo>
                <a:lnTo>
                  <a:pt x="630" y="1477"/>
                </a:lnTo>
                <a:lnTo>
                  <a:pt x="630" y="1477"/>
                </a:lnTo>
                <a:lnTo>
                  <a:pt x="628" y="1477"/>
                </a:lnTo>
                <a:lnTo>
                  <a:pt x="628" y="1479"/>
                </a:lnTo>
                <a:lnTo>
                  <a:pt x="628" y="1480"/>
                </a:lnTo>
                <a:lnTo>
                  <a:pt x="628" y="1480"/>
                </a:lnTo>
                <a:lnTo>
                  <a:pt x="627" y="1480"/>
                </a:lnTo>
                <a:lnTo>
                  <a:pt x="627" y="1481"/>
                </a:lnTo>
                <a:lnTo>
                  <a:pt x="628" y="1481"/>
                </a:lnTo>
                <a:lnTo>
                  <a:pt x="628" y="1481"/>
                </a:lnTo>
                <a:lnTo>
                  <a:pt x="628" y="1481"/>
                </a:lnTo>
                <a:lnTo>
                  <a:pt x="628" y="1483"/>
                </a:lnTo>
                <a:lnTo>
                  <a:pt x="628" y="1483"/>
                </a:lnTo>
                <a:lnTo>
                  <a:pt x="628" y="1484"/>
                </a:lnTo>
                <a:lnTo>
                  <a:pt x="628" y="1484"/>
                </a:lnTo>
                <a:lnTo>
                  <a:pt x="628" y="1484"/>
                </a:lnTo>
                <a:lnTo>
                  <a:pt x="628" y="1484"/>
                </a:lnTo>
                <a:lnTo>
                  <a:pt x="628" y="1485"/>
                </a:lnTo>
                <a:lnTo>
                  <a:pt x="628" y="1487"/>
                </a:lnTo>
                <a:lnTo>
                  <a:pt x="628" y="1487"/>
                </a:lnTo>
                <a:lnTo>
                  <a:pt x="628" y="1487"/>
                </a:lnTo>
                <a:lnTo>
                  <a:pt x="628" y="1488"/>
                </a:lnTo>
                <a:lnTo>
                  <a:pt x="628" y="1488"/>
                </a:lnTo>
                <a:lnTo>
                  <a:pt x="627" y="1488"/>
                </a:lnTo>
                <a:lnTo>
                  <a:pt x="627" y="1490"/>
                </a:lnTo>
                <a:lnTo>
                  <a:pt x="627" y="1490"/>
                </a:lnTo>
                <a:lnTo>
                  <a:pt x="628" y="1490"/>
                </a:lnTo>
                <a:lnTo>
                  <a:pt x="628" y="1490"/>
                </a:lnTo>
                <a:lnTo>
                  <a:pt x="628" y="1491"/>
                </a:lnTo>
                <a:lnTo>
                  <a:pt x="628" y="1491"/>
                </a:lnTo>
                <a:lnTo>
                  <a:pt x="628" y="1492"/>
                </a:lnTo>
                <a:lnTo>
                  <a:pt x="628" y="1492"/>
                </a:lnTo>
                <a:lnTo>
                  <a:pt x="628" y="1492"/>
                </a:lnTo>
                <a:lnTo>
                  <a:pt x="628" y="1492"/>
                </a:lnTo>
                <a:lnTo>
                  <a:pt x="627" y="1494"/>
                </a:lnTo>
                <a:lnTo>
                  <a:pt x="627" y="1494"/>
                </a:lnTo>
                <a:lnTo>
                  <a:pt x="627" y="1495"/>
                </a:lnTo>
                <a:lnTo>
                  <a:pt x="627" y="1496"/>
                </a:lnTo>
                <a:lnTo>
                  <a:pt x="627" y="1496"/>
                </a:lnTo>
                <a:lnTo>
                  <a:pt x="627" y="1498"/>
                </a:lnTo>
                <a:lnTo>
                  <a:pt x="627" y="1498"/>
                </a:lnTo>
                <a:lnTo>
                  <a:pt x="627" y="1498"/>
                </a:lnTo>
                <a:lnTo>
                  <a:pt x="627" y="1499"/>
                </a:lnTo>
                <a:lnTo>
                  <a:pt x="627" y="1500"/>
                </a:lnTo>
                <a:lnTo>
                  <a:pt x="627" y="1500"/>
                </a:lnTo>
                <a:lnTo>
                  <a:pt x="626" y="1500"/>
                </a:lnTo>
                <a:lnTo>
                  <a:pt x="626" y="1500"/>
                </a:lnTo>
                <a:lnTo>
                  <a:pt x="626" y="1500"/>
                </a:lnTo>
                <a:lnTo>
                  <a:pt x="626" y="1500"/>
                </a:lnTo>
                <a:lnTo>
                  <a:pt x="626" y="1500"/>
                </a:lnTo>
                <a:lnTo>
                  <a:pt x="626" y="1502"/>
                </a:lnTo>
                <a:lnTo>
                  <a:pt x="627" y="1502"/>
                </a:lnTo>
                <a:lnTo>
                  <a:pt x="627" y="1502"/>
                </a:lnTo>
                <a:lnTo>
                  <a:pt x="627" y="1502"/>
                </a:lnTo>
                <a:lnTo>
                  <a:pt x="627" y="1503"/>
                </a:lnTo>
                <a:lnTo>
                  <a:pt x="626" y="1503"/>
                </a:lnTo>
                <a:lnTo>
                  <a:pt x="626" y="1506"/>
                </a:lnTo>
                <a:lnTo>
                  <a:pt x="624" y="1506"/>
                </a:lnTo>
                <a:lnTo>
                  <a:pt x="624" y="1505"/>
                </a:lnTo>
                <a:lnTo>
                  <a:pt x="624" y="1505"/>
                </a:lnTo>
                <a:lnTo>
                  <a:pt x="624" y="1506"/>
                </a:lnTo>
                <a:lnTo>
                  <a:pt x="624" y="1507"/>
                </a:lnTo>
                <a:lnTo>
                  <a:pt x="624" y="1507"/>
                </a:lnTo>
                <a:lnTo>
                  <a:pt x="623" y="1509"/>
                </a:lnTo>
                <a:lnTo>
                  <a:pt x="623" y="1509"/>
                </a:lnTo>
                <a:lnTo>
                  <a:pt x="624" y="1510"/>
                </a:lnTo>
                <a:lnTo>
                  <a:pt x="623" y="1510"/>
                </a:lnTo>
                <a:lnTo>
                  <a:pt x="623" y="1509"/>
                </a:lnTo>
                <a:lnTo>
                  <a:pt x="623" y="1509"/>
                </a:lnTo>
                <a:lnTo>
                  <a:pt x="623" y="1510"/>
                </a:lnTo>
                <a:lnTo>
                  <a:pt x="623" y="1510"/>
                </a:lnTo>
                <a:lnTo>
                  <a:pt x="621" y="1510"/>
                </a:lnTo>
                <a:lnTo>
                  <a:pt x="621" y="1511"/>
                </a:lnTo>
                <a:lnTo>
                  <a:pt x="621" y="1511"/>
                </a:lnTo>
                <a:lnTo>
                  <a:pt x="621" y="1511"/>
                </a:lnTo>
                <a:lnTo>
                  <a:pt x="621" y="1514"/>
                </a:lnTo>
                <a:lnTo>
                  <a:pt x="621" y="1514"/>
                </a:lnTo>
                <a:lnTo>
                  <a:pt x="621" y="1514"/>
                </a:lnTo>
                <a:lnTo>
                  <a:pt x="621" y="1516"/>
                </a:lnTo>
                <a:lnTo>
                  <a:pt x="623" y="1516"/>
                </a:lnTo>
                <a:lnTo>
                  <a:pt x="623" y="1516"/>
                </a:lnTo>
                <a:lnTo>
                  <a:pt x="623" y="1517"/>
                </a:lnTo>
                <a:lnTo>
                  <a:pt x="623" y="1521"/>
                </a:lnTo>
                <a:lnTo>
                  <a:pt x="623" y="1532"/>
                </a:lnTo>
                <a:lnTo>
                  <a:pt x="613" y="1532"/>
                </a:lnTo>
                <a:lnTo>
                  <a:pt x="613" y="1533"/>
                </a:lnTo>
                <a:lnTo>
                  <a:pt x="613" y="1536"/>
                </a:lnTo>
                <a:lnTo>
                  <a:pt x="612" y="1543"/>
                </a:lnTo>
                <a:lnTo>
                  <a:pt x="610" y="1542"/>
                </a:lnTo>
                <a:lnTo>
                  <a:pt x="608" y="1540"/>
                </a:lnTo>
                <a:lnTo>
                  <a:pt x="605" y="1539"/>
                </a:lnTo>
                <a:lnTo>
                  <a:pt x="602" y="1537"/>
                </a:lnTo>
                <a:lnTo>
                  <a:pt x="600" y="1536"/>
                </a:lnTo>
                <a:lnTo>
                  <a:pt x="597" y="1535"/>
                </a:lnTo>
                <a:lnTo>
                  <a:pt x="594" y="1533"/>
                </a:lnTo>
                <a:lnTo>
                  <a:pt x="591" y="1531"/>
                </a:lnTo>
                <a:lnTo>
                  <a:pt x="589" y="1531"/>
                </a:lnTo>
                <a:lnTo>
                  <a:pt x="586" y="1528"/>
                </a:lnTo>
                <a:lnTo>
                  <a:pt x="583" y="1526"/>
                </a:lnTo>
                <a:lnTo>
                  <a:pt x="580" y="1525"/>
                </a:lnTo>
                <a:lnTo>
                  <a:pt x="578" y="1524"/>
                </a:lnTo>
                <a:lnTo>
                  <a:pt x="575" y="1522"/>
                </a:lnTo>
                <a:lnTo>
                  <a:pt x="572" y="1521"/>
                </a:lnTo>
                <a:lnTo>
                  <a:pt x="571" y="1520"/>
                </a:lnTo>
                <a:lnTo>
                  <a:pt x="568" y="1518"/>
                </a:lnTo>
                <a:lnTo>
                  <a:pt x="565" y="1517"/>
                </a:lnTo>
                <a:lnTo>
                  <a:pt x="563" y="1516"/>
                </a:lnTo>
                <a:lnTo>
                  <a:pt x="560" y="1514"/>
                </a:lnTo>
                <a:lnTo>
                  <a:pt x="557" y="1511"/>
                </a:lnTo>
                <a:lnTo>
                  <a:pt x="554" y="1510"/>
                </a:lnTo>
                <a:lnTo>
                  <a:pt x="552" y="1509"/>
                </a:lnTo>
                <a:lnTo>
                  <a:pt x="549" y="1507"/>
                </a:lnTo>
                <a:lnTo>
                  <a:pt x="546" y="1506"/>
                </a:lnTo>
                <a:lnTo>
                  <a:pt x="543" y="1505"/>
                </a:lnTo>
                <a:lnTo>
                  <a:pt x="541" y="1503"/>
                </a:lnTo>
                <a:lnTo>
                  <a:pt x="538" y="1502"/>
                </a:lnTo>
                <a:lnTo>
                  <a:pt x="535" y="1500"/>
                </a:lnTo>
                <a:lnTo>
                  <a:pt x="534" y="1500"/>
                </a:lnTo>
                <a:lnTo>
                  <a:pt x="534" y="1499"/>
                </a:lnTo>
                <a:lnTo>
                  <a:pt x="532" y="1499"/>
                </a:lnTo>
                <a:lnTo>
                  <a:pt x="530" y="1498"/>
                </a:lnTo>
                <a:lnTo>
                  <a:pt x="527" y="1495"/>
                </a:lnTo>
                <a:lnTo>
                  <a:pt x="524" y="1495"/>
                </a:lnTo>
                <a:lnTo>
                  <a:pt x="522" y="1492"/>
                </a:lnTo>
                <a:lnTo>
                  <a:pt x="519" y="1491"/>
                </a:lnTo>
                <a:lnTo>
                  <a:pt x="516" y="1490"/>
                </a:lnTo>
                <a:lnTo>
                  <a:pt x="513" y="1488"/>
                </a:lnTo>
                <a:lnTo>
                  <a:pt x="511" y="1487"/>
                </a:lnTo>
                <a:lnTo>
                  <a:pt x="508" y="1485"/>
                </a:lnTo>
                <a:lnTo>
                  <a:pt x="505" y="1484"/>
                </a:lnTo>
                <a:lnTo>
                  <a:pt x="504" y="1483"/>
                </a:lnTo>
                <a:lnTo>
                  <a:pt x="501" y="1481"/>
                </a:lnTo>
                <a:lnTo>
                  <a:pt x="498" y="1479"/>
                </a:lnTo>
                <a:lnTo>
                  <a:pt x="496" y="1477"/>
                </a:lnTo>
                <a:lnTo>
                  <a:pt x="494" y="1477"/>
                </a:lnTo>
                <a:lnTo>
                  <a:pt x="493" y="1476"/>
                </a:lnTo>
                <a:lnTo>
                  <a:pt x="490" y="1476"/>
                </a:lnTo>
                <a:lnTo>
                  <a:pt x="487" y="1473"/>
                </a:lnTo>
                <a:lnTo>
                  <a:pt x="485" y="1472"/>
                </a:lnTo>
                <a:lnTo>
                  <a:pt x="482" y="1470"/>
                </a:lnTo>
                <a:lnTo>
                  <a:pt x="479" y="1469"/>
                </a:lnTo>
                <a:lnTo>
                  <a:pt x="476" y="1468"/>
                </a:lnTo>
                <a:lnTo>
                  <a:pt x="474" y="1466"/>
                </a:lnTo>
                <a:lnTo>
                  <a:pt x="471" y="1465"/>
                </a:lnTo>
                <a:lnTo>
                  <a:pt x="468" y="1464"/>
                </a:lnTo>
                <a:lnTo>
                  <a:pt x="465" y="1462"/>
                </a:lnTo>
                <a:lnTo>
                  <a:pt x="463" y="1459"/>
                </a:lnTo>
                <a:lnTo>
                  <a:pt x="461" y="1458"/>
                </a:lnTo>
                <a:lnTo>
                  <a:pt x="459" y="1457"/>
                </a:lnTo>
                <a:lnTo>
                  <a:pt x="456" y="1455"/>
                </a:lnTo>
                <a:lnTo>
                  <a:pt x="453" y="1454"/>
                </a:lnTo>
                <a:lnTo>
                  <a:pt x="450" y="1453"/>
                </a:lnTo>
                <a:lnTo>
                  <a:pt x="448" y="1451"/>
                </a:lnTo>
                <a:lnTo>
                  <a:pt x="445" y="1450"/>
                </a:lnTo>
                <a:lnTo>
                  <a:pt x="442" y="1448"/>
                </a:lnTo>
                <a:lnTo>
                  <a:pt x="439" y="1447"/>
                </a:lnTo>
                <a:lnTo>
                  <a:pt x="437" y="1446"/>
                </a:lnTo>
                <a:lnTo>
                  <a:pt x="434" y="1443"/>
                </a:lnTo>
                <a:lnTo>
                  <a:pt x="431" y="1443"/>
                </a:lnTo>
                <a:lnTo>
                  <a:pt x="428" y="1440"/>
                </a:lnTo>
                <a:lnTo>
                  <a:pt x="426" y="1439"/>
                </a:lnTo>
                <a:lnTo>
                  <a:pt x="423" y="1438"/>
                </a:lnTo>
                <a:lnTo>
                  <a:pt x="422" y="1438"/>
                </a:lnTo>
                <a:lnTo>
                  <a:pt x="420" y="1436"/>
                </a:lnTo>
                <a:lnTo>
                  <a:pt x="418" y="1435"/>
                </a:lnTo>
                <a:lnTo>
                  <a:pt x="415" y="1433"/>
                </a:lnTo>
                <a:lnTo>
                  <a:pt x="412" y="1432"/>
                </a:lnTo>
                <a:lnTo>
                  <a:pt x="409" y="1431"/>
                </a:lnTo>
                <a:lnTo>
                  <a:pt x="407" y="1429"/>
                </a:lnTo>
                <a:lnTo>
                  <a:pt x="404" y="1428"/>
                </a:lnTo>
                <a:lnTo>
                  <a:pt x="401" y="1427"/>
                </a:lnTo>
                <a:lnTo>
                  <a:pt x="400" y="1424"/>
                </a:lnTo>
                <a:lnTo>
                  <a:pt x="397" y="1424"/>
                </a:lnTo>
                <a:lnTo>
                  <a:pt x="394" y="1421"/>
                </a:lnTo>
                <a:lnTo>
                  <a:pt x="392" y="1420"/>
                </a:lnTo>
                <a:lnTo>
                  <a:pt x="389" y="1418"/>
                </a:lnTo>
                <a:lnTo>
                  <a:pt x="386" y="1417"/>
                </a:lnTo>
                <a:lnTo>
                  <a:pt x="383" y="1416"/>
                </a:lnTo>
                <a:lnTo>
                  <a:pt x="381" y="1414"/>
                </a:lnTo>
                <a:lnTo>
                  <a:pt x="378" y="1413"/>
                </a:lnTo>
                <a:lnTo>
                  <a:pt x="375" y="1410"/>
                </a:lnTo>
                <a:lnTo>
                  <a:pt x="372" y="1410"/>
                </a:lnTo>
                <a:lnTo>
                  <a:pt x="370" y="1407"/>
                </a:lnTo>
                <a:lnTo>
                  <a:pt x="367" y="1406"/>
                </a:lnTo>
                <a:lnTo>
                  <a:pt x="364" y="1405"/>
                </a:lnTo>
                <a:lnTo>
                  <a:pt x="361" y="1403"/>
                </a:lnTo>
                <a:lnTo>
                  <a:pt x="359" y="1402"/>
                </a:lnTo>
                <a:lnTo>
                  <a:pt x="357" y="1401"/>
                </a:lnTo>
                <a:lnTo>
                  <a:pt x="355" y="1399"/>
                </a:lnTo>
                <a:lnTo>
                  <a:pt x="352" y="1398"/>
                </a:lnTo>
                <a:lnTo>
                  <a:pt x="349" y="1397"/>
                </a:lnTo>
                <a:lnTo>
                  <a:pt x="346" y="1395"/>
                </a:lnTo>
                <a:lnTo>
                  <a:pt x="344" y="1394"/>
                </a:lnTo>
                <a:lnTo>
                  <a:pt x="341" y="1391"/>
                </a:lnTo>
                <a:lnTo>
                  <a:pt x="338" y="1390"/>
                </a:lnTo>
                <a:lnTo>
                  <a:pt x="335" y="1388"/>
                </a:lnTo>
                <a:lnTo>
                  <a:pt x="333" y="1388"/>
                </a:lnTo>
                <a:lnTo>
                  <a:pt x="333" y="1387"/>
                </a:lnTo>
                <a:lnTo>
                  <a:pt x="330" y="1386"/>
                </a:lnTo>
                <a:lnTo>
                  <a:pt x="327" y="1384"/>
                </a:lnTo>
                <a:lnTo>
                  <a:pt x="324" y="1383"/>
                </a:lnTo>
                <a:lnTo>
                  <a:pt x="322" y="1381"/>
                </a:lnTo>
                <a:lnTo>
                  <a:pt x="319" y="1380"/>
                </a:lnTo>
                <a:lnTo>
                  <a:pt x="316" y="1379"/>
                </a:lnTo>
                <a:lnTo>
                  <a:pt x="314" y="1377"/>
                </a:lnTo>
                <a:lnTo>
                  <a:pt x="311" y="1376"/>
                </a:lnTo>
                <a:lnTo>
                  <a:pt x="308" y="1375"/>
                </a:lnTo>
                <a:lnTo>
                  <a:pt x="305" y="1372"/>
                </a:lnTo>
                <a:lnTo>
                  <a:pt x="303" y="1371"/>
                </a:lnTo>
                <a:lnTo>
                  <a:pt x="300" y="1369"/>
                </a:lnTo>
                <a:lnTo>
                  <a:pt x="297" y="1368"/>
                </a:lnTo>
                <a:lnTo>
                  <a:pt x="296" y="1366"/>
                </a:lnTo>
                <a:lnTo>
                  <a:pt x="294" y="1366"/>
                </a:lnTo>
                <a:lnTo>
                  <a:pt x="293" y="1365"/>
                </a:lnTo>
                <a:lnTo>
                  <a:pt x="290" y="1364"/>
                </a:lnTo>
                <a:lnTo>
                  <a:pt x="288" y="1362"/>
                </a:lnTo>
                <a:lnTo>
                  <a:pt x="285" y="1361"/>
                </a:lnTo>
                <a:lnTo>
                  <a:pt x="282" y="1358"/>
                </a:lnTo>
                <a:lnTo>
                  <a:pt x="279" y="1358"/>
                </a:lnTo>
                <a:lnTo>
                  <a:pt x="277" y="1355"/>
                </a:lnTo>
                <a:lnTo>
                  <a:pt x="274" y="1354"/>
                </a:lnTo>
                <a:lnTo>
                  <a:pt x="271" y="1353"/>
                </a:lnTo>
                <a:lnTo>
                  <a:pt x="268" y="1351"/>
                </a:lnTo>
                <a:lnTo>
                  <a:pt x="266" y="1350"/>
                </a:lnTo>
                <a:lnTo>
                  <a:pt x="263" y="1349"/>
                </a:lnTo>
                <a:lnTo>
                  <a:pt x="260" y="1347"/>
                </a:lnTo>
                <a:lnTo>
                  <a:pt x="257" y="1346"/>
                </a:lnTo>
                <a:lnTo>
                  <a:pt x="255" y="1345"/>
                </a:lnTo>
                <a:lnTo>
                  <a:pt x="253" y="1343"/>
                </a:lnTo>
                <a:lnTo>
                  <a:pt x="251" y="1342"/>
                </a:lnTo>
                <a:lnTo>
                  <a:pt x="248" y="1339"/>
                </a:lnTo>
                <a:lnTo>
                  <a:pt x="245" y="1338"/>
                </a:lnTo>
                <a:lnTo>
                  <a:pt x="242" y="1336"/>
                </a:lnTo>
                <a:lnTo>
                  <a:pt x="240" y="1335"/>
                </a:lnTo>
                <a:lnTo>
                  <a:pt x="237" y="1334"/>
                </a:lnTo>
                <a:lnTo>
                  <a:pt x="234" y="1332"/>
                </a:lnTo>
                <a:lnTo>
                  <a:pt x="231" y="1331"/>
                </a:lnTo>
                <a:lnTo>
                  <a:pt x="230" y="1331"/>
                </a:lnTo>
                <a:lnTo>
                  <a:pt x="229" y="1329"/>
                </a:lnTo>
                <a:lnTo>
                  <a:pt x="226" y="1328"/>
                </a:lnTo>
                <a:lnTo>
                  <a:pt x="223" y="1327"/>
                </a:lnTo>
                <a:lnTo>
                  <a:pt x="220" y="1325"/>
                </a:lnTo>
                <a:lnTo>
                  <a:pt x="218" y="1323"/>
                </a:lnTo>
                <a:lnTo>
                  <a:pt x="215" y="1323"/>
                </a:lnTo>
                <a:lnTo>
                  <a:pt x="212" y="1320"/>
                </a:lnTo>
                <a:lnTo>
                  <a:pt x="210" y="1319"/>
                </a:lnTo>
                <a:lnTo>
                  <a:pt x="207" y="1317"/>
                </a:lnTo>
                <a:lnTo>
                  <a:pt x="204" y="1316"/>
                </a:lnTo>
                <a:lnTo>
                  <a:pt x="201" y="1314"/>
                </a:lnTo>
                <a:lnTo>
                  <a:pt x="199" y="1313"/>
                </a:lnTo>
                <a:lnTo>
                  <a:pt x="196" y="1312"/>
                </a:lnTo>
                <a:lnTo>
                  <a:pt x="194" y="1310"/>
                </a:lnTo>
                <a:lnTo>
                  <a:pt x="192" y="1309"/>
                </a:lnTo>
                <a:lnTo>
                  <a:pt x="192" y="1309"/>
                </a:lnTo>
                <a:lnTo>
                  <a:pt x="189" y="1306"/>
                </a:lnTo>
                <a:lnTo>
                  <a:pt x="186" y="1305"/>
                </a:lnTo>
                <a:lnTo>
                  <a:pt x="184" y="1303"/>
                </a:lnTo>
                <a:lnTo>
                  <a:pt x="181" y="1302"/>
                </a:lnTo>
                <a:lnTo>
                  <a:pt x="178" y="1301"/>
                </a:lnTo>
                <a:lnTo>
                  <a:pt x="175" y="1299"/>
                </a:lnTo>
                <a:lnTo>
                  <a:pt x="173" y="1298"/>
                </a:lnTo>
                <a:lnTo>
                  <a:pt x="170" y="1297"/>
                </a:lnTo>
                <a:lnTo>
                  <a:pt x="167" y="1295"/>
                </a:lnTo>
                <a:lnTo>
                  <a:pt x="164" y="1294"/>
                </a:lnTo>
                <a:lnTo>
                  <a:pt x="162" y="1293"/>
                </a:lnTo>
                <a:lnTo>
                  <a:pt x="159" y="1290"/>
                </a:lnTo>
                <a:lnTo>
                  <a:pt x="156" y="1290"/>
                </a:lnTo>
                <a:lnTo>
                  <a:pt x="155" y="1287"/>
                </a:lnTo>
                <a:lnTo>
                  <a:pt x="152" y="1286"/>
                </a:lnTo>
                <a:lnTo>
                  <a:pt x="149" y="1284"/>
                </a:lnTo>
                <a:lnTo>
                  <a:pt x="147" y="1283"/>
                </a:lnTo>
                <a:lnTo>
                  <a:pt x="144" y="1282"/>
                </a:lnTo>
                <a:lnTo>
                  <a:pt x="141" y="1280"/>
                </a:lnTo>
                <a:lnTo>
                  <a:pt x="138" y="1279"/>
                </a:lnTo>
                <a:lnTo>
                  <a:pt x="136" y="1277"/>
                </a:lnTo>
                <a:lnTo>
                  <a:pt x="133" y="1276"/>
                </a:lnTo>
                <a:lnTo>
                  <a:pt x="130" y="1275"/>
                </a:lnTo>
                <a:lnTo>
                  <a:pt x="127" y="1265"/>
                </a:lnTo>
                <a:lnTo>
                  <a:pt x="127" y="1264"/>
                </a:lnTo>
                <a:lnTo>
                  <a:pt x="127" y="1262"/>
                </a:lnTo>
                <a:lnTo>
                  <a:pt x="126" y="1261"/>
                </a:lnTo>
                <a:lnTo>
                  <a:pt x="126" y="1261"/>
                </a:lnTo>
                <a:lnTo>
                  <a:pt x="126" y="1260"/>
                </a:lnTo>
                <a:lnTo>
                  <a:pt x="125" y="1258"/>
                </a:lnTo>
                <a:lnTo>
                  <a:pt x="125" y="1257"/>
                </a:lnTo>
                <a:lnTo>
                  <a:pt x="125" y="1254"/>
                </a:lnTo>
                <a:lnTo>
                  <a:pt x="125" y="1254"/>
                </a:lnTo>
                <a:lnTo>
                  <a:pt x="123" y="1253"/>
                </a:lnTo>
                <a:lnTo>
                  <a:pt x="123" y="1253"/>
                </a:lnTo>
                <a:lnTo>
                  <a:pt x="123" y="1252"/>
                </a:lnTo>
                <a:lnTo>
                  <a:pt x="123" y="1252"/>
                </a:lnTo>
                <a:lnTo>
                  <a:pt x="123" y="1250"/>
                </a:lnTo>
                <a:lnTo>
                  <a:pt x="122" y="1249"/>
                </a:lnTo>
                <a:lnTo>
                  <a:pt x="122" y="1249"/>
                </a:lnTo>
                <a:lnTo>
                  <a:pt x="122" y="1249"/>
                </a:lnTo>
                <a:lnTo>
                  <a:pt x="122" y="1247"/>
                </a:lnTo>
                <a:lnTo>
                  <a:pt x="122" y="1247"/>
                </a:lnTo>
                <a:lnTo>
                  <a:pt x="122" y="1246"/>
                </a:lnTo>
                <a:lnTo>
                  <a:pt x="122" y="1246"/>
                </a:lnTo>
                <a:lnTo>
                  <a:pt x="122" y="1245"/>
                </a:lnTo>
                <a:lnTo>
                  <a:pt x="122" y="1245"/>
                </a:lnTo>
                <a:lnTo>
                  <a:pt x="122" y="1243"/>
                </a:lnTo>
                <a:lnTo>
                  <a:pt x="121" y="1242"/>
                </a:lnTo>
                <a:lnTo>
                  <a:pt x="121" y="1241"/>
                </a:lnTo>
                <a:lnTo>
                  <a:pt x="121" y="1241"/>
                </a:lnTo>
                <a:lnTo>
                  <a:pt x="121" y="1241"/>
                </a:lnTo>
                <a:lnTo>
                  <a:pt x="121" y="1239"/>
                </a:lnTo>
                <a:lnTo>
                  <a:pt x="121" y="1239"/>
                </a:lnTo>
                <a:lnTo>
                  <a:pt x="121" y="1238"/>
                </a:lnTo>
                <a:lnTo>
                  <a:pt x="119" y="1238"/>
                </a:lnTo>
                <a:lnTo>
                  <a:pt x="119" y="1238"/>
                </a:lnTo>
                <a:lnTo>
                  <a:pt x="119" y="1236"/>
                </a:lnTo>
                <a:lnTo>
                  <a:pt x="119" y="1236"/>
                </a:lnTo>
                <a:lnTo>
                  <a:pt x="119" y="1235"/>
                </a:lnTo>
                <a:lnTo>
                  <a:pt x="119" y="1235"/>
                </a:lnTo>
                <a:lnTo>
                  <a:pt x="119" y="1235"/>
                </a:lnTo>
                <a:lnTo>
                  <a:pt x="119" y="1234"/>
                </a:lnTo>
                <a:lnTo>
                  <a:pt x="119" y="1232"/>
                </a:lnTo>
                <a:lnTo>
                  <a:pt x="119" y="1232"/>
                </a:lnTo>
                <a:lnTo>
                  <a:pt x="119" y="1232"/>
                </a:lnTo>
                <a:lnTo>
                  <a:pt x="119" y="1231"/>
                </a:lnTo>
                <a:lnTo>
                  <a:pt x="119" y="1231"/>
                </a:lnTo>
                <a:lnTo>
                  <a:pt x="119" y="1231"/>
                </a:lnTo>
                <a:lnTo>
                  <a:pt x="119" y="1230"/>
                </a:lnTo>
                <a:lnTo>
                  <a:pt x="119" y="1230"/>
                </a:lnTo>
                <a:lnTo>
                  <a:pt x="118" y="1230"/>
                </a:lnTo>
                <a:lnTo>
                  <a:pt x="118" y="1228"/>
                </a:lnTo>
                <a:lnTo>
                  <a:pt x="118" y="1228"/>
                </a:lnTo>
                <a:lnTo>
                  <a:pt x="118" y="1227"/>
                </a:lnTo>
                <a:lnTo>
                  <a:pt x="118" y="1227"/>
                </a:lnTo>
                <a:lnTo>
                  <a:pt x="118" y="1227"/>
                </a:lnTo>
                <a:lnTo>
                  <a:pt x="118" y="1226"/>
                </a:lnTo>
                <a:lnTo>
                  <a:pt x="118" y="1224"/>
                </a:lnTo>
                <a:lnTo>
                  <a:pt x="118" y="1224"/>
                </a:lnTo>
                <a:lnTo>
                  <a:pt x="118" y="1224"/>
                </a:lnTo>
                <a:lnTo>
                  <a:pt x="116" y="1224"/>
                </a:lnTo>
                <a:lnTo>
                  <a:pt x="116" y="1223"/>
                </a:lnTo>
                <a:lnTo>
                  <a:pt x="116" y="1223"/>
                </a:lnTo>
                <a:lnTo>
                  <a:pt x="116" y="1221"/>
                </a:lnTo>
                <a:lnTo>
                  <a:pt x="116" y="1221"/>
                </a:lnTo>
                <a:lnTo>
                  <a:pt x="116" y="1221"/>
                </a:lnTo>
                <a:lnTo>
                  <a:pt x="116" y="1221"/>
                </a:lnTo>
                <a:lnTo>
                  <a:pt x="116" y="1220"/>
                </a:lnTo>
                <a:lnTo>
                  <a:pt x="116" y="1220"/>
                </a:lnTo>
                <a:lnTo>
                  <a:pt x="116" y="1220"/>
                </a:lnTo>
                <a:lnTo>
                  <a:pt x="116" y="1219"/>
                </a:lnTo>
                <a:lnTo>
                  <a:pt x="115" y="1219"/>
                </a:lnTo>
                <a:lnTo>
                  <a:pt x="115" y="1219"/>
                </a:lnTo>
                <a:lnTo>
                  <a:pt x="115" y="1217"/>
                </a:lnTo>
                <a:lnTo>
                  <a:pt x="115" y="1217"/>
                </a:lnTo>
                <a:lnTo>
                  <a:pt x="115" y="1216"/>
                </a:lnTo>
                <a:lnTo>
                  <a:pt x="115" y="1216"/>
                </a:lnTo>
                <a:lnTo>
                  <a:pt x="115" y="1216"/>
                </a:lnTo>
                <a:lnTo>
                  <a:pt x="115" y="1216"/>
                </a:lnTo>
                <a:lnTo>
                  <a:pt x="115" y="1215"/>
                </a:lnTo>
                <a:lnTo>
                  <a:pt x="115" y="1215"/>
                </a:lnTo>
                <a:lnTo>
                  <a:pt x="114" y="1215"/>
                </a:lnTo>
                <a:lnTo>
                  <a:pt x="114" y="1213"/>
                </a:lnTo>
                <a:lnTo>
                  <a:pt x="114" y="1213"/>
                </a:lnTo>
                <a:lnTo>
                  <a:pt x="114" y="1213"/>
                </a:lnTo>
                <a:lnTo>
                  <a:pt x="114" y="1212"/>
                </a:lnTo>
                <a:lnTo>
                  <a:pt x="114" y="1212"/>
                </a:lnTo>
                <a:lnTo>
                  <a:pt x="114" y="1212"/>
                </a:lnTo>
                <a:lnTo>
                  <a:pt x="114" y="1210"/>
                </a:lnTo>
                <a:lnTo>
                  <a:pt x="114" y="1210"/>
                </a:lnTo>
                <a:lnTo>
                  <a:pt x="114" y="1210"/>
                </a:lnTo>
                <a:lnTo>
                  <a:pt x="114" y="1209"/>
                </a:lnTo>
                <a:lnTo>
                  <a:pt x="114" y="1208"/>
                </a:lnTo>
                <a:lnTo>
                  <a:pt x="114" y="1208"/>
                </a:lnTo>
                <a:lnTo>
                  <a:pt x="112" y="1205"/>
                </a:lnTo>
                <a:lnTo>
                  <a:pt x="112" y="1205"/>
                </a:lnTo>
                <a:lnTo>
                  <a:pt x="112" y="1204"/>
                </a:lnTo>
                <a:lnTo>
                  <a:pt x="112" y="1202"/>
                </a:lnTo>
                <a:lnTo>
                  <a:pt x="111" y="1202"/>
                </a:lnTo>
                <a:lnTo>
                  <a:pt x="111" y="1201"/>
                </a:lnTo>
                <a:lnTo>
                  <a:pt x="111" y="1201"/>
                </a:lnTo>
                <a:lnTo>
                  <a:pt x="111" y="1200"/>
                </a:lnTo>
                <a:lnTo>
                  <a:pt x="111" y="1200"/>
                </a:lnTo>
                <a:lnTo>
                  <a:pt x="111" y="1200"/>
                </a:lnTo>
                <a:lnTo>
                  <a:pt x="111" y="1198"/>
                </a:lnTo>
                <a:lnTo>
                  <a:pt x="111" y="1198"/>
                </a:lnTo>
                <a:lnTo>
                  <a:pt x="111" y="1198"/>
                </a:lnTo>
                <a:lnTo>
                  <a:pt x="111" y="1200"/>
                </a:lnTo>
                <a:lnTo>
                  <a:pt x="110" y="1200"/>
                </a:lnTo>
                <a:lnTo>
                  <a:pt x="110" y="1200"/>
                </a:lnTo>
                <a:lnTo>
                  <a:pt x="108" y="1200"/>
                </a:lnTo>
                <a:lnTo>
                  <a:pt x="108" y="1200"/>
                </a:lnTo>
                <a:lnTo>
                  <a:pt x="108" y="1200"/>
                </a:lnTo>
                <a:lnTo>
                  <a:pt x="107" y="1200"/>
                </a:lnTo>
                <a:lnTo>
                  <a:pt x="107" y="1200"/>
                </a:lnTo>
                <a:lnTo>
                  <a:pt x="106" y="1200"/>
                </a:lnTo>
                <a:lnTo>
                  <a:pt x="106" y="1200"/>
                </a:lnTo>
                <a:lnTo>
                  <a:pt x="106" y="1198"/>
                </a:lnTo>
                <a:lnTo>
                  <a:pt x="106" y="1198"/>
                </a:lnTo>
                <a:lnTo>
                  <a:pt x="106" y="1197"/>
                </a:lnTo>
                <a:lnTo>
                  <a:pt x="106" y="1197"/>
                </a:lnTo>
                <a:lnTo>
                  <a:pt x="106" y="1197"/>
                </a:lnTo>
                <a:lnTo>
                  <a:pt x="106" y="1195"/>
                </a:lnTo>
                <a:lnTo>
                  <a:pt x="106" y="1195"/>
                </a:lnTo>
                <a:lnTo>
                  <a:pt x="106" y="1194"/>
                </a:lnTo>
                <a:lnTo>
                  <a:pt x="106" y="1194"/>
                </a:lnTo>
                <a:lnTo>
                  <a:pt x="106" y="1194"/>
                </a:lnTo>
                <a:lnTo>
                  <a:pt x="104" y="1194"/>
                </a:lnTo>
                <a:lnTo>
                  <a:pt x="104" y="1194"/>
                </a:lnTo>
                <a:lnTo>
                  <a:pt x="104" y="1194"/>
                </a:lnTo>
                <a:lnTo>
                  <a:pt x="104" y="1193"/>
                </a:lnTo>
                <a:lnTo>
                  <a:pt x="103" y="1193"/>
                </a:lnTo>
                <a:lnTo>
                  <a:pt x="103" y="1193"/>
                </a:lnTo>
                <a:lnTo>
                  <a:pt x="103" y="1193"/>
                </a:lnTo>
                <a:lnTo>
                  <a:pt x="103" y="1191"/>
                </a:lnTo>
                <a:lnTo>
                  <a:pt x="101" y="1191"/>
                </a:lnTo>
                <a:lnTo>
                  <a:pt x="101" y="1191"/>
                </a:lnTo>
                <a:lnTo>
                  <a:pt x="101" y="1191"/>
                </a:lnTo>
                <a:lnTo>
                  <a:pt x="100" y="1191"/>
                </a:lnTo>
                <a:lnTo>
                  <a:pt x="100" y="1190"/>
                </a:lnTo>
                <a:lnTo>
                  <a:pt x="100" y="1190"/>
                </a:lnTo>
                <a:lnTo>
                  <a:pt x="100" y="1190"/>
                </a:lnTo>
                <a:lnTo>
                  <a:pt x="100" y="1190"/>
                </a:lnTo>
                <a:lnTo>
                  <a:pt x="99" y="1190"/>
                </a:lnTo>
                <a:lnTo>
                  <a:pt x="99" y="1190"/>
                </a:lnTo>
                <a:lnTo>
                  <a:pt x="99" y="1189"/>
                </a:lnTo>
                <a:lnTo>
                  <a:pt x="97" y="1189"/>
                </a:lnTo>
                <a:lnTo>
                  <a:pt x="99" y="1189"/>
                </a:lnTo>
                <a:lnTo>
                  <a:pt x="99" y="1189"/>
                </a:lnTo>
                <a:lnTo>
                  <a:pt x="99" y="1189"/>
                </a:lnTo>
                <a:lnTo>
                  <a:pt x="99" y="1187"/>
                </a:lnTo>
                <a:lnTo>
                  <a:pt x="99" y="1187"/>
                </a:lnTo>
                <a:lnTo>
                  <a:pt x="99" y="1186"/>
                </a:lnTo>
                <a:lnTo>
                  <a:pt x="99" y="1186"/>
                </a:lnTo>
                <a:lnTo>
                  <a:pt x="99" y="1186"/>
                </a:lnTo>
                <a:lnTo>
                  <a:pt x="99" y="1186"/>
                </a:lnTo>
                <a:lnTo>
                  <a:pt x="97" y="1186"/>
                </a:lnTo>
                <a:lnTo>
                  <a:pt x="97" y="1186"/>
                </a:lnTo>
                <a:lnTo>
                  <a:pt x="97" y="1186"/>
                </a:lnTo>
                <a:lnTo>
                  <a:pt x="97" y="1184"/>
                </a:lnTo>
                <a:lnTo>
                  <a:pt x="97" y="1184"/>
                </a:lnTo>
                <a:lnTo>
                  <a:pt x="97" y="1184"/>
                </a:lnTo>
                <a:lnTo>
                  <a:pt x="96" y="1184"/>
                </a:lnTo>
                <a:lnTo>
                  <a:pt x="96" y="1183"/>
                </a:lnTo>
                <a:lnTo>
                  <a:pt x="96" y="1183"/>
                </a:lnTo>
                <a:lnTo>
                  <a:pt x="96" y="1183"/>
                </a:lnTo>
                <a:lnTo>
                  <a:pt x="95" y="1183"/>
                </a:lnTo>
                <a:lnTo>
                  <a:pt x="95" y="1183"/>
                </a:lnTo>
                <a:lnTo>
                  <a:pt x="95" y="1183"/>
                </a:lnTo>
                <a:lnTo>
                  <a:pt x="95" y="1183"/>
                </a:lnTo>
                <a:lnTo>
                  <a:pt x="95" y="1183"/>
                </a:lnTo>
                <a:lnTo>
                  <a:pt x="95" y="1182"/>
                </a:lnTo>
                <a:lnTo>
                  <a:pt x="95" y="1182"/>
                </a:lnTo>
                <a:lnTo>
                  <a:pt x="95" y="1182"/>
                </a:lnTo>
                <a:lnTo>
                  <a:pt x="93" y="1182"/>
                </a:lnTo>
                <a:lnTo>
                  <a:pt x="93" y="1180"/>
                </a:lnTo>
                <a:lnTo>
                  <a:pt x="93" y="1180"/>
                </a:lnTo>
                <a:lnTo>
                  <a:pt x="92" y="1180"/>
                </a:lnTo>
                <a:lnTo>
                  <a:pt x="92" y="1180"/>
                </a:lnTo>
                <a:lnTo>
                  <a:pt x="92" y="1180"/>
                </a:lnTo>
                <a:lnTo>
                  <a:pt x="91" y="1180"/>
                </a:lnTo>
                <a:lnTo>
                  <a:pt x="91" y="1180"/>
                </a:lnTo>
                <a:lnTo>
                  <a:pt x="89" y="1180"/>
                </a:lnTo>
                <a:lnTo>
                  <a:pt x="89" y="1180"/>
                </a:lnTo>
                <a:lnTo>
                  <a:pt x="89" y="1179"/>
                </a:lnTo>
                <a:lnTo>
                  <a:pt x="89" y="1179"/>
                </a:lnTo>
                <a:lnTo>
                  <a:pt x="89" y="1179"/>
                </a:lnTo>
                <a:lnTo>
                  <a:pt x="89" y="1179"/>
                </a:lnTo>
                <a:lnTo>
                  <a:pt x="89" y="1178"/>
                </a:lnTo>
                <a:lnTo>
                  <a:pt x="88" y="1178"/>
                </a:lnTo>
                <a:lnTo>
                  <a:pt x="88" y="1178"/>
                </a:lnTo>
                <a:lnTo>
                  <a:pt x="88" y="1178"/>
                </a:lnTo>
                <a:lnTo>
                  <a:pt x="88" y="1178"/>
                </a:lnTo>
                <a:lnTo>
                  <a:pt x="88" y="1178"/>
                </a:lnTo>
                <a:lnTo>
                  <a:pt x="88" y="1176"/>
                </a:lnTo>
                <a:lnTo>
                  <a:pt x="88" y="1176"/>
                </a:lnTo>
                <a:lnTo>
                  <a:pt x="88" y="1176"/>
                </a:lnTo>
                <a:lnTo>
                  <a:pt x="88" y="1176"/>
                </a:lnTo>
                <a:lnTo>
                  <a:pt x="88" y="1175"/>
                </a:lnTo>
                <a:lnTo>
                  <a:pt x="89" y="1175"/>
                </a:lnTo>
                <a:lnTo>
                  <a:pt x="89" y="1175"/>
                </a:lnTo>
                <a:lnTo>
                  <a:pt x="89" y="1175"/>
                </a:lnTo>
                <a:lnTo>
                  <a:pt x="89" y="1174"/>
                </a:lnTo>
                <a:lnTo>
                  <a:pt x="89" y="1174"/>
                </a:lnTo>
                <a:lnTo>
                  <a:pt x="89" y="1172"/>
                </a:lnTo>
                <a:lnTo>
                  <a:pt x="89" y="1172"/>
                </a:lnTo>
                <a:lnTo>
                  <a:pt x="89" y="1172"/>
                </a:lnTo>
                <a:lnTo>
                  <a:pt x="91" y="1172"/>
                </a:lnTo>
                <a:lnTo>
                  <a:pt x="91" y="1171"/>
                </a:lnTo>
                <a:lnTo>
                  <a:pt x="91" y="1171"/>
                </a:lnTo>
                <a:lnTo>
                  <a:pt x="91" y="1171"/>
                </a:lnTo>
                <a:lnTo>
                  <a:pt x="91" y="1171"/>
                </a:lnTo>
                <a:lnTo>
                  <a:pt x="91" y="1169"/>
                </a:lnTo>
                <a:lnTo>
                  <a:pt x="89" y="1169"/>
                </a:lnTo>
                <a:lnTo>
                  <a:pt x="89" y="1168"/>
                </a:lnTo>
                <a:lnTo>
                  <a:pt x="89" y="1167"/>
                </a:lnTo>
                <a:lnTo>
                  <a:pt x="89" y="1167"/>
                </a:lnTo>
                <a:lnTo>
                  <a:pt x="89" y="1167"/>
                </a:lnTo>
                <a:lnTo>
                  <a:pt x="89" y="1165"/>
                </a:lnTo>
                <a:lnTo>
                  <a:pt x="89" y="1165"/>
                </a:lnTo>
                <a:lnTo>
                  <a:pt x="89" y="1165"/>
                </a:lnTo>
                <a:lnTo>
                  <a:pt x="89" y="1165"/>
                </a:lnTo>
                <a:lnTo>
                  <a:pt x="89" y="1164"/>
                </a:lnTo>
                <a:lnTo>
                  <a:pt x="89" y="1164"/>
                </a:lnTo>
                <a:lnTo>
                  <a:pt x="89" y="1164"/>
                </a:lnTo>
                <a:lnTo>
                  <a:pt x="88" y="1164"/>
                </a:lnTo>
                <a:lnTo>
                  <a:pt x="88" y="1163"/>
                </a:lnTo>
                <a:lnTo>
                  <a:pt x="88" y="1163"/>
                </a:lnTo>
                <a:lnTo>
                  <a:pt x="86" y="1163"/>
                </a:lnTo>
                <a:lnTo>
                  <a:pt x="86" y="1161"/>
                </a:lnTo>
                <a:lnTo>
                  <a:pt x="86" y="1161"/>
                </a:lnTo>
                <a:lnTo>
                  <a:pt x="86" y="1161"/>
                </a:lnTo>
                <a:lnTo>
                  <a:pt x="86" y="1161"/>
                </a:lnTo>
                <a:lnTo>
                  <a:pt x="86" y="1160"/>
                </a:lnTo>
                <a:lnTo>
                  <a:pt x="86" y="1160"/>
                </a:lnTo>
                <a:lnTo>
                  <a:pt x="86" y="1158"/>
                </a:lnTo>
                <a:lnTo>
                  <a:pt x="86" y="1158"/>
                </a:lnTo>
                <a:lnTo>
                  <a:pt x="86" y="1158"/>
                </a:lnTo>
                <a:lnTo>
                  <a:pt x="86" y="1158"/>
                </a:lnTo>
                <a:lnTo>
                  <a:pt x="86" y="1157"/>
                </a:lnTo>
                <a:lnTo>
                  <a:pt x="86" y="1157"/>
                </a:lnTo>
                <a:lnTo>
                  <a:pt x="86" y="1157"/>
                </a:lnTo>
                <a:lnTo>
                  <a:pt x="86" y="1156"/>
                </a:lnTo>
                <a:lnTo>
                  <a:pt x="86" y="1156"/>
                </a:lnTo>
                <a:lnTo>
                  <a:pt x="86" y="1156"/>
                </a:lnTo>
                <a:lnTo>
                  <a:pt x="85" y="1154"/>
                </a:lnTo>
                <a:lnTo>
                  <a:pt x="85" y="1154"/>
                </a:lnTo>
                <a:lnTo>
                  <a:pt x="85" y="1154"/>
                </a:lnTo>
                <a:lnTo>
                  <a:pt x="84" y="1153"/>
                </a:lnTo>
                <a:lnTo>
                  <a:pt x="84" y="1153"/>
                </a:lnTo>
                <a:lnTo>
                  <a:pt x="84" y="1153"/>
                </a:lnTo>
                <a:lnTo>
                  <a:pt x="84" y="1153"/>
                </a:lnTo>
                <a:lnTo>
                  <a:pt x="84" y="1152"/>
                </a:lnTo>
                <a:lnTo>
                  <a:pt x="84" y="1152"/>
                </a:lnTo>
                <a:lnTo>
                  <a:pt x="84" y="1150"/>
                </a:lnTo>
                <a:lnTo>
                  <a:pt x="84" y="1150"/>
                </a:lnTo>
                <a:lnTo>
                  <a:pt x="84" y="1150"/>
                </a:lnTo>
                <a:lnTo>
                  <a:pt x="84" y="1149"/>
                </a:lnTo>
                <a:lnTo>
                  <a:pt x="84" y="1149"/>
                </a:lnTo>
                <a:lnTo>
                  <a:pt x="84" y="1149"/>
                </a:lnTo>
                <a:lnTo>
                  <a:pt x="85" y="1148"/>
                </a:lnTo>
                <a:lnTo>
                  <a:pt x="85" y="1148"/>
                </a:lnTo>
                <a:lnTo>
                  <a:pt x="85" y="1146"/>
                </a:lnTo>
                <a:lnTo>
                  <a:pt x="84" y="1146"/>
                </a:lnTo>
                <a:lnTo>
                  <a:pt x="84" y="1146"/>
                </a:lnTo>
                <a:lnTo>
                  <a:pt x="84" y="1146"/>
                </a:lnTo>
                <a:lnTo>
                  <a:pt x="84" y="1145"/>
                </a:lnTo>
                <a:lnTo>
                  <a:pt x="84" y="1145"/>
                </a:lnTo>
                <a:lnTo>
                  <a:pt x="82" y="1145"/>
                </a:lnTo>
                <a:lnTo>
                  <a:pt x="82" y="1145"/>
                </a:lnTo>
                <a:lnTo>
                  <a:pt x="82" y="1143"/>
                </a:lnTo>
                <a:lnTo>
                  <a:pt x="81" y="1143"/>
                </a:lnTo>
                <a:lnTo>
                  <a:pt x="81" y="1143"/>
                </a:lnTo>
                <a:lnTo>
                  <a:pt x="81" y="1142"/>
                </a:lnTo>
                <a:lnTo>
                  <a:pt x="81" y="1142"/>
                </a:lnTo>
                <a:lnTo>
                  <a:pt x="80" y="1142"/>
                </a:lnTo>
                <a:lnTo>
                  <a:pt x="80" y="1141"/>
                </a:lnTo>
                <a:lnTo>
                  <a:pt x="78" y="1141"/>
                </a:lnTo>
                <a:lnTo>
                  <a:pt x="78" y="1141"/>
                </a:lnTo>
                <a:lnTo>
                  <a:pt x="78" y="1139"/>
                </a:lnTo>
                <a:lnTo>
                  <a:pt x="78" y="1139"/>
                </a:lnTo>
                <a:lnTo>
                  <a:pt x="78" y="1139"/>
                </a:lnTo>
                <a:lnTo>
                  <a:pt x="78" y="1138"/>
                </a:lnTo>
                <a:lnTo>
                  <a:pt x="77" y="1138"/>
                </a:lnTo>
                <a:lnTo>
                  <a:pt x="77" y="1137"/>
                </a:lnTo>
                <a:lnTo>
                  <a:pt x="77" y="1137"/>
                </a:lnTo>
                <a:lnTo>
                  <a:pt x="75" y="1135"/>
                </a:lnTo>
                <a:lnTo>
                  <a:pt x="75" y="1134"/>
                </a:lnTo>
                <a:lnTo>
                  <a:pt x="75" y="1132"/>
                </a:lnTo>
                <a:lnTo>
                  <a:pt x="75" y="1131"/>
                </a:lnTo>
                <a:lnTo>
                  <a:pt x="75" y="1131"/>
                </a:lnTo>
                <a:lnTo>
                  <a:pt x="75" y="1131"/>
                </a:lnTo>
                <a:lnTo>
                  <a:pt x="75" y="1130"/>
                </a:lnTo>
                <a:lnTo>
                  <a:pt x="75" y="1128"/>
                </a:lnTo>
                <a:lnTo>
                  <a:pt x="74" y="1124"/>
                </a:lnTo>
                <a:lnTo>
                  <a:pt x="75" y="1123"/>
                </a:lnTo>
                <a:lnTo>
                  <a:pt x="78" y="1122"/>
                </a:lnTo>
                <a:lnTo>
                  <a:pt x="78" y="1120"/>
                </a:lnTo>
                <a:lnTo>
                  <a:pt x="80" y="1120"/>
                </a:lnTo>
                <a:lnTo>
                  <a:pt x="81" y="1119"/>
                </a:lnTo>
                <a:lnTo>
                  <a:pt x="82" y="1117"/>
                </a:lnTo>
                <a:lnTo>
                  <a:pt x="82" y="1116"/>
                </a:lnTo>
                <a:lnTo>
                  <a:pt x="84" y="1116"/>
                </a:lnTo>
                <a:lnTo>
                  <a:pt x="84" y="1116"/>
                </a:lnTo>
                <a:lnTo>
                  <a:pt x="85" y="1115"/>
                </a:lnTo>
                <a:lnTo>
                  <a:pt x="85" y="1115"/>
                </a:lnTo>
                <a:lnTo>
                  <a:pt x="86" y="1115"/>
                </a:lnTo>
                <a:lnTo>
                  <a:pt x="86" y="1113"/>
                </a:lnTo>
                <a:lnTo>
                  <a:pt x="86" y="1113"/>
                </a:lnTo>
                <a:lnTo>
                  <a:pt x="88" y="1112"/>
                </a:lnTo>
                <a:lnTo>
                  <a:pt x="89" y="1109"/>
                </a:lnTo>
                <a:lnTo>
                  <a:pt x="91" y="1109"/>
                </a:lnTo>
                <a:lnTo>
                  <a:pt x="91" y="1109"/>
                </a:lnTo>
                <a:lnTo>
                  <a:pt x="92" y="1108"/>
                </a:lnTo>
                <a:lnTo>
                  <a:pt x="93" y="1107"/>
                </a:lnTo>
                <a:lnTo>
                  <a:pt x="93" y="1107"/>
                </a:lnTo>
                <a:lnTo>
                  <a:pt x="93" y="1107"/>
                </a:lnTo>
                <a:lnTo>
                  <a:pt x="95" y="1107"/>
                </a:lnTo>
                <a:lnTo>
                  <a:pt x="93" y="1107"/>
                </a:lnTo>
                <a:lnTo>
                  <a:pt x="93" y="1105"/>
                </a:lnTo>
                <a:lnTo>
                  <a:pt x="93" y="1105"/>
                </a:lnTo>
                <a:lnTo>
                  <a:pt x="93" y="1105"/>
                </a:lnTo>
                <a:lnTo>
                  <a:pt x="92" y="1105"/>
                </a:lnTo>
                <a:lnTo>
                  <a:pt x="92" y="1105"/>
                </a:lnTo>
                <a:lnTo>
                  <a:pt x="92" y="1104"/>
                </a:lnTo>
                <a:lnTo>
                  <a:pt x="92" y="1104"/>
                </a:lnTo>
                <a:lnTo>
                  <a:pt x="91" y="1104"/>
                </a:lnTo>
                <a:lnTo>
                  <a:pt x="91" y="1105"/>
                </a:lnTo>
                <a:lnTo>
                  <a:pt x="91" y="1105"/>
                </a:lnTo>
                <a:lnTo>
                  <a:pt x="91" y="1104"/>
                </a:lnTo>
                <a:lnTo>
                  <a:pt x="91" y="1105"/>
                </a:lnTo>
                <a:lnTo>
                  <a:pt x="89" y="1105"/>
                </a:lnTo>
                <a:lnTo>
                  <a:pt x="89" y="1105"/>
                </a:lnTo>
                <a:lnTo>
                  <a:pt x="89" y="1105"/>
                </a:lnTo>
                <a:lnTo>
                  <a:pt x="89" y="1105"/>
                </a:lnTo>
                <a:lnTo>
                  <a:pt x="89" y="1102"/>
                </a:lnTo>
                <a:lnTo>
                  <a:pt x="89" y="1102"/>
                </a:lnTo>
                <a:lnTo>
                  <a:pt x="89" y="1101"/>
                </a:lnTo>
                <a:lnTo>
                  <a:pt x="89" y="1101"/>
                </a:lnTo>
                <a:lnTo>
                  <a:pt x="89" y="1100"/>
                </a:lnTo>
                <a:lnTo>
                  <a:pt x="89" y="1100"/>
                </a:lnTo>
                <a:lnTo>
                  <a:pt x="89" y="1098"/>
                </a:lnTo>
                <a:lnTo>
                  <a:pt x="89" y="1097"/>
                </a:lnTo>
                <a:lnTo>
                  <a:pt x="88" y="1094"/>
                </a:lnTo>
                <a:lnTo>
                  <a:pt x="88" y="1093"/>
                </a:lnTo>
                <a:lnTo>
                  <a:pt x="88" y="1091"/>
                </a:lnTo>
                <a:lnTo>
                  <a:pt x="86" y="1090"/>
                </a:lnTo>
                <a:lnTo>
                  <a:pt x="86" y="1089"/>
                </a:lnTo>
                <a:lnTo>
                  <a:pt x="86" y="1087"/>
                </a:lnTo>
                <a:lnTo>
                  <a:pt x="86" y="1087"/>
                </a:lnTo>
                <a:lnTo>
                  <a:pt x="86" y="1086"/>
                </a:lnTo>
                <a:lnTo>
                  <a:pt x="86" y="1085"/>
                </a:lnTo>
                <a:lnTo>
                  <a:pt x="86" y="1085"/>
                </a:lnTo>
                <a:lnTo>
                  <a:pt x="86" y="1085"/>
                </a:lnTo>
                <a:lnTo>
                  <a:pt x="85" y="1083"/>
                </a:lnTo>
                <a:lnTo>
                  <a:pt x="85" y="1082"/>
                </a:lnTo>
                <a:lnTo>
                  <a:pt x="85" y="1081"/>
                </a:lnTo>
                <a:lnTo>
                  <a:pt x="85" y="1081"/>
                </a:lnTo>
                <a:lnTo>
                  <a:pt x="85" y="1079"/>
                </a:lnTo>
                <a:lnTo>
                  <a:pt x="85" y="1079"/>
                </a:lnTo>
                <a:lnTo>
                  <a:pt x="85" y="1078"/>
                </a:lnTo>
                <a:lnTo>
                  <a:pt x="85" y="1078"/>
                </a:lnTo>
                <a:lnTo>
                  <a:pt x="85" y="1076"/>
                </a:lnTo>
                <a:lnTo>
                  <a:pt x="84" y="1076"/>
                </a:lnTo>
                <a:lnTo>
                  <a:pt x="84" y="1076"/>
                </a:lnTo>
                <a:lnTo>
                  <a:pt x="84" y="1076"/>
                </a:lnTo>
                <a:lnTo>
                  <a:pt x="84" y="1075"/>
                </a:lnTo>
                <a:lnTo>
                  <a:pt x="84" y="1075"/>
                </a:lnTo>
                <a:lnTo>
                  <a:pt x="84" y="1074"/>
                </a:lnTo>
                <a:lnTo>
                  <a:pt x="84" y="1074"/>
                </a:lnTo>
                <a:lnTo>
                  <a:pt x="84" y="1074"/>
                </a:lnTo>
                <a:lnTo>
                  <a:pt x="84" y="1072"/>
                </a:lnTo>
                <a:lnTo>
                  <a:pt x="84" y="1072"/>
                </a:lnTo>
                <a:lnTo>
                  <a:pt x="84" y="1072"/>
                </a:lnTo>
                <a:lnTo>
                  <a:pt x="84" y="1071"/>
                </a:lnTo>
                <a:lnTo>
                  <a:pt x="84" y="1071"/>
                </a:lnTo>
                <a:lnTo>
                  <a:pt x="85" y="1071"/>
                </a:lnTo>
                <a:lnTo>
                  <a:pt x="85" y="1071"/>
                </a:lnTo>
                <a:lnTo>
                  <a:pt x="85" y="1070"/>
                </a:lnTo>
                <a:lnTo>
                  <a:pt x="84" y="1070"/>
                </a:lnTo>
                <a:lnTo>
                  <a:pt x="85" y="1070"/>
                </a:lnTo>
                <a:lnTo>
                  <a:pt x="85" y="1070"/>
                </a:lnTo>
                <a:lnTo>
                  <a:pt x="85" y="1068"/>
                </a:lnTo>
                <a:lnTo>
                  <a:pt x="84" y="1068"/>
                </a:lnTo>
                <a:lnTo>
                  <a:pt x="84" y="1068"/>
                </a:lnTo>
                <a:lnTo>
                  <a:pt x="84" y="1068"/>
                </a:lnTo>
                <a:lnTo>
                  <a:pt x="84" y="1067"/>
                </a:lnTo>
                <a:lnTo>
                  <a:pt x="84" y="1067"/>
                </a:lnTo>
                <a:lnTo>
                  <a:pt x="84" y="1065"/>
                </a:lnTo>
                <a:lnTo>
                  <a:pt x="84" y="1065"/>
                </a:lnTo>
                <a:lnTo>
                  <a:pt x="82" y="1065"/>
                </a:lnTo>
                <a:lnTo>
                  <a:pt x="82" y="1065"/>
                </a:lnTo>
                <a:lnTo>
                  <a:pt x="82" y="1064"/>
                </a:lnTo>
                <a:lnTo>
                  <a:pt x="82" y="1064"/>
                </a:lnTo>
                <a:lnTo>
                  <a:pt x="82" y="1064"/>
                </a:lnTo>
                <a:lnTo>
                  <a:pt x="81" y="1063"/>
                </a:lnTo>
                <a:lnTo>
                  <a:pt x="82" y="1063"/>
                </a:lnTo>
                <a:lnTo>
                  <a:pt x="82" y="1063"/>
                </a:lnTo>
                <a:lnTo>
                  <a:pt x="82" y="1063"/>
                </a:lnTo>
                <a:lnTo>
                  <a:pt x="84" y="1061"/>
                </a:lnTo>
                <a:lnTo>
                  <a:pt x="84" y="1061"/>
                </a:lnTo>
                <a:lnTo>
                  <a:pt x="84" y="1060"/>
                </a:lnTo>
                <a:lnTo>
                  <a:pt x="84" y="1060"/>
                </a:lnTo>
                <a:lnTo>
                  <a:pt x="84" y="1059"/>
                </a:lnTo>
                <a:lnTo>
                  <a:pt x="85" y="1059"/>
                </a:lnTo>
                <a:lnTo>
                  <a:pt x="85" y="1057"/>
                </a:lnTo>
                <a:lnTo>
                  <a:pt x="85" y="1057"/>
                </a:lnTo>
                <a:lnTo>
                  <a:pt x="85" y="1057"/>
                </a:lnTo>
                <a:lnTo>
                  <a:pt x="86" y="1057"/>
                </a:lnTo>
                <a:lnTo>
                  <a:pt x="86" y="1056"/>
                </a:lnTo>
                <a:lnTo>
                  <a:pt x="86" y="1053"/>
                </a:lnTo>
                <a:lnTo>
                  <a:pt x="86" y="1052"/>
                </a:lnTo>
                <a:lnTo>
                  <a:pt x="86" y="1052"/>
                </a:lnTo>
                <a:lnTo>
                  <a:pt x="86" y="1049"/>
                </a:lnTo>
                <a:lnTo>
                  <a:pt x="86" y="1048"/>
                </a:lnTo>
                <a:lnTo>
                  <a:pt x="86" y="1046"/>
                </a:lnTo>
                <a:lnTo>
                  <a:pt x="86" y="1045"/>
                </a:lnTo>
                <a:lnTo>
                  <a:pt x="86" y="1042"/>
                </a:lnTo>
                <a:lnTo>
                  <a:pt x="86" y="1041"/>
                </a:lnTo>
                <a:lnTo>
                  <a:pt x="86" y="1041"/>
                </a:lnTo>
                <a:lnTo>
                  <a:pt x="86" y="1038"/>
                </a:lnTo>
                <a:lnTo>
                  <a:pt x="86" y="1038"/>
                </a:lnTo>
                <a:lnTo>
                  <a:pt x="86" y="1037"/>
                </a:lnTo>
                <a:lnTo>
                  <a:pt x="86" y="1034"/>
                </a:lnTo>
                <a:lnTo>
                  <a:pt x="88" y="1031"/>
                </a:lnTo>
                <a:lnTo>
                  <a:pt x="88" y="1030"/>
                </a:lnTo>
                <a:lnTo>
                  <a:pt x="88" y="1030"/>
                </a:lnTo>
                <a:lnTo>
                  <a:pt x="88" y="1029"/>
                </a:lnTo>
                <a:lnTo>
                  <a:pt x="88" y="1027"/>
                </a:lnTo>
                <a:lnTo>
                  <a:pt x="88" y="1027"/>
                </a:lnTo>
                <a:lnTo>
                  <a:pt x="88" y="1026"/>
                </a:lnTo>
                <a:lnTo>
                  <a:pt x="88" y="1026"/>
                </a:lnTo>
                <a:lnTo>
                  <a:pt x="88" y="1024"/>
                </a:lnTo>
                <a:lnTo>
                  <a:pt x="88" y="1024"/>
                </a:lnTo>
                <a:lnTo>
                  <a:pt x="88" y="1023"/>
                </a:lnTo>
                <a:lnTo>
                  <a:pt x="88" y="1022"/>
                </a:lnTo>
                <a:lnTo>
                  <a:pt x="88" y="1022"/>
                </a:lnTo>
                <a:lnTo>
                  <a:pt x="89" y="1022"/>
                </a:lnTo>
                <a:lnTo>
                  <a:pt x="89" y="1020"/>
                </a:lnTo>
                <a:lnTo>
                  <a:pt x="89" y="1020"/>
                </a:lnTo>
                <a:lnTo>
                  <a:pt x="89" y="1019"/>
                </a:lnTo>
                <a:lnTo>
                  <a:pt x="89" y="1019"/>
                </a:lnTo>
                <a:lnTo>
                  <a:pt x="89" y="1019"/>
                </a:lnTo>
                <a:lnTo>
                  <a:pt x="89" y="1018"/>
                </a:lnTo>
                <a:lnTo>
                  <a:pt x="89" y="1018"/>
                </a:lnTo>
                <a:lnTo>
                  <a:pt x="89" y="1016"/>
                </a:lnTo>
                <a:lnTo>
                  <a:pt x="89" y="1016"/>
                </a:lnTo>
                <a:lnTo>
                  <a:pt x="89" y="1016"/>
                </a:lnTo>
                <a:lnTo>
                  <a:pt x="89" y="1015"/>
                </a:lnTo>
                <a:lnTo>
                  <a:pt x="89" y="1013"/>
                </a:lnTo>
                <a:lnTo>
                  <a:pt x="89" y="1013"/>
                </a:lnTo>
                <a:lnTo>
                  <a:pt x="91" y="1013"/>
                </a:lnTo>
                <a:lnTo>
                  <a:pt x="91" y="1012"/>
                </a:lnTo>
                <a:lnTo>
                  <a:pt x="91" y="1012"/>
                </a:lnTo>
                <a:lnTo>
                  <a:pt x="92" y="1011"/>
                </a:lnTo>
                <a:lnTo>
                  <a:pt x="92" y="1009"/>
                </a:lnTo>
                <a:lnTo>
                  <a:pt x="92" y="1008"/>
                </a:lnTo>
                <a:lnTo>
                  <a:pt x="92" y="1009"/>
                </a:lnTo>
                <a:lnTo>
                  <a:pt x="92" y="1008"/>
                </a:lnTo>
                <a:lnTo>
                  <a:pt x="93" y="1008"/>
                </a:lnTo>
                <a:lnTo>
                  <a:pt x="93" y="1007"/>
                </a:lnTo>
                <a:lnTo>
                  <a:pt x="93" y="1005"/>
                </a:lnTo>
                <a:lnTo>
                  <a:pt x="95" y="1005"/>
                </a:lnTo>
                <a:lnTo>
                  <a:pt x="95" y="1005"/>
                </a:lnTo>
                <a:lnTo>
                  <a:pt x="93" y="1004"/>
                </a:lnTo>
                <a:lnTo>
                  <a:pt x="93" y="1003"/>
                </a:lnTo>
                <a:lnTo>
                  <a:pt x="93" y="1001"/>
                </a:lnTo>
                <a:lnTo>
                  <a:pt x="93" y="1000"/>
                </a:lnTo>
                <a:lnTo>
                  <a:pt x="93" y="1000"/>
                </a:lnTo>
                <a:lnTo>
                  <a:pt x="93" y="998"/>
                </a:lnTo>
                <a:lnTo>
                  <a:pt x="93" y="997"/>
                </a:lnTo>
                <a:lnTo>
                  <a:pt x="92" y="997"/>
                </a:lnTo>
                <a:lnTo>
                  <a:pt x="92" y="997"/>
                </a:lnTo>
                <a:lnTo>
                  <a:pt x="92" y="996"/>
                </a:lnTo>
                <a:lnTo>
                  <a:pt x="92" y="994"/>
                </a:lnTo>
                <a:lnTo>
                  <a:pt x="92" y="993"/>
                </a:lnTo>
                <a:lnTo>
                  <a:pt x="92" y="993"/>
                </a:lnTo>
                <a:lnTo>
                  <a:pt x="92" y="992"/>
                </a:lnTo>
                <a:lnTo>
                  <a:pt x="92" y="992"/>
                </a:lnTo>
                <a:lnTo>
                  <a:pt x="92" y="992"/>
                </a:lnTo>
                <a:lnTo>
                  <a:pt x="92" y="990"/>
                </a:lnTo>
                <a:lnTo>
                  <a:pt x="92" y="990"/>
                </a:lnTo>
                <a:lnTo>
                  <a:pt x="92" y="989"/>
                </a:lnTo>
                <a:lnTo>
                  <a:pt x="92" y="989"/>
                </a:lnTo>
                <a:lnTo>
                  <a:pt x="92" y="987"/>
                </a:lnTo>
                <a:lnTo>
                  <a:pt x="92" y="986"/>
                </a:lnTo>
                <a:lnTo>
                  <a:pt x="93" y="985"/>
                </a:lnTo>
                <a:lnTo>
                  <a:pt x="93" y="985"/>
                </a:lnTo>
                <a:lnTo>
                  <a:pt x="93" y="983"/>
                </a:lnTo>
                <a:lnTo>
                  <a:pt x="93" y="983"/>
                </a:lnTo>
                <a:lnTo>
                  <a:pt x="93" y="983"/>
                </a:lnTo>
                <a:lnTo>
                  <a:pt x="93" y="982"/>
                </a:lnTo>
                <a:lnTo>
                  <a:pt x="93" y="982"/>
                </a:lnTo>
                <a:lnTo>
                  <a:pt x="93" y="981"/>
                </a:lnTo>
                <a:lnTo>
                  <a:pt x="93" y="981"/>
                </a:lnTo>
                <a:lnTo>
                  <a:pt x="95" y="981"/>
                </a:lnTo>
                <a:lnTo>
                  <a:pt x="95" y="979"/>
                </a:lnTo>
                <a:lnTo>
                  <a:pt x="95" y="979"/>
                </a:lnTo>
                <a:lnTo>
                  <a:pt x="95" y="978"/>
                </a:lnTo>
                <a:lnTo>
                  <a:pt x="95" y="978"/>
                </a:lnTo>
                <a:lnTo>
                  <a:pt x="95" y="978"/>
                </a:lnTo>
                <a:lnTo>
                  <a:pt x="95" y="977"/>
                </a:lnTo>
                <a:lnTo>
                  <a:pt x="95" y="977"/>
                </a:lnTo>
                <a:lnTo>
                  <a:pt x="95" y="977"/>
                </a:lnTo>
                <a:lnTo>
                  <a:pt x="96" y="975"/>
                </a:lnTo>
                <a:lnTo>
                  <a:pt x="97" y="974"/>
                </a:lnTo>
                <a:lnTo>
                  <a:pt x="97" y="974"/>
                </a:lnTo>
                <a:lnTo>
                  <a:pt x="97" y="972"/>
                </a:lnTo>
                <a:lnTo>
                  <a:pt x="99" y="971"/>
                </a:lnTo>
                <a:lnTo>
                  <a:pt x="99" y="970"/>
                </a:lnTo>
                <a:lnTo>
                  <a:pt x="100" y="970"/>
                </a:lnTo>
                <a:lnTo>
                  <a:pt x="100" y="970"/>
                </a:lnTo>
                <a:lnTo>
                  <a:pt x="100" y="970"/>
                </a:lnTo>
                <a:lnTo>
                  <a:pt x="100" y="968"/>
                </a:lnTo>
                <a:lnTo>
                  <a:pt x="101" y="967"/>
                </a:lnTo>
                <a:lnTo>
                  <a:pt x="101" y="967"/>
                </a:lnTo>
                <a:lnTo>
                  <a:pt x="103" y="967"/>
                </a:lnTo>
                <a:lnTo>
                  <a:pt x="106" y="967"/>
                </a:lnTo>
                <a:lnTo>
                  <a:pt x="106" y="967"/>
                </a:lnTo>
                <a:lnTo>
                  <a:pt x="108" y="967"/>
                </a:lnTo>
                <a:lnTo>
                  <a:pt x="110" y="967"/>
                </a:lnTo>
                <a:lnTo>
                  <a:pt x="111" y="967"/>
                </a:lnTo>
                <a:lnTo>
                  <a:pt x="111" y="966"/>
                </a:lnTo>
                <a:lnTo>
                  <a:pt x="111" y="964"/>
                </a:lnTo>
                <a:lnTo>
                  <a:pt x="111" y="964"/>
                </a:lnTo>
                <a:lnTo>
                  <a:pt x="112" y="964"/>
                </a:lnTo>
                <a:lnTo>
                  <a:pt x="112" y="963"/>
                </a:lnTo>
                <a:lnTo>
                  <a:pt x="114" y="963"/>
                </a:lnTo>
                <a:lnTo>
                  <a:pt x="114" y="961"/>
                </a:lnTo>
                <a:lnTo>
                  <a:pt x="115" y="960"/>
                </a:lnTo>
                <a:lnTo>
                  <a:pt x="116" y="957"/>
                </a:lnTo>
                <a:lnTo>
                  <a:pt x="116" y="957"/>
                </a:lnTo>
                <a:lnTo>
                  <a:pt x="118" y="956"/>
                </a:lnTo>
                <a:lnTo>
                  <a:pt x="119" y="956"/>
                </a:lnTo>
                <a:lnTo>
                  <a:pt x="119" y="956"/>
                </a:lnTo>
                <a:lnTo>
                  <a:pt x="121" y="955"/>
                </a:lnTo>
                <a:lnTo>
                  <a:pt x="121" y="955"/>
                </a:lnTo>
                <a:lnTo>
                  <a:pt x="121" y="955"/>
                </a:lnTo>
                <a:lnTo>
                  <a:pt x="121" y="955"/>
                </a:lnTo>
                <a:lnTo>
                  <a:pt x="119" y="955"/>
                </a:lnTo>
                <a:lnTo>
                  <a:pt x="119" y="953"/>
                </a:lnTo>
                <a:lnTo>
                  <a:pt x="121" y="953"/>
                </a:lnTo>
                <a:lnTo>
                  <a:pt x="121" y="952"/>
                </a:lnTo>
                <a:lnTo>
                  <a:pt x="121" y="951"/>
                </a:lnTo>
                <a:lnTo>
                  <a:pt x="121" y="949"/>
                </a:lnTo>
                <a:lnTo>
                  <a:pt x="121" y="949"/>
                </a:lnTo>
                <a:lnTo>
                  <a:pt x="122" y="949"/>
                </a:lnTo>
                <a:lnTo>
                  <a:pt x="122" y="949"/>
                </a:lnTo>
                <a:lnTo>
                  <a:pt x="122" y="949"/>
                </a:lnTo>
                <a:lnTo>
                  <a:pt x="123" y="951"/>
                </a:lnTo>
                <a:lnTo>
                  <a:pt x="123" y="951"/>
                </a:lnTo>
                <a:lnTo>
                  <a:pt x="125" y="951"/>
                </a:lnTo>
                <a:lnTo>
                  <a:pt x="125" y="951"/>
                </a:lnTo>
                <a:lnTo>
                  <a:pt x="125" y="951"/>
                </a:lnTo>
                <a:lnTo>
                  <a:pt x="125" y="949"/>
                </a:lnTo>
                <a:lnTo>
                  <a:pt x="126" y="949"/>
                </a:lnTo>
                <a:lnTo>
                  <a:pt x="126" y="949"/>
                </a:lnTo>
                <a:lnTo>
                  <a:pt x="126" y="949"/>
                </a:lnTo>
                <a:lnTo>
                  <a:pt x="127" y="949"/>
                </a:lnTo>
                <a:lnTo>
                  <a:pt x="127" y="948"/>
                </a:lnTo>
                <a:lnTo>
                  <a:pt x="127" y="948"/>
                </a:lnTo>
                <a:lnTo>
                  <a:pt x="129" y="948"/>
                </a:lnTo>
                <a:lnTo>
                  <a:pt x="129" y="949"/>
                </a:lnTo>
                <a:lnTo>
                  <a:pt x="130" y="949"/>
                </a:lnTo>
                <a:lnTo>
                  <a:pt x="130" y="949"/>
                </a:lnTo>
                <a:lnTo>
                  <a:pt x="130" y="949"/>
                </a:lnTo>
                <a:lnTo>
                  <a:pt x="132" y="949"/>
                </a:lnTo>
                <a:lnTo>
                  <a:pt x="133" y="949"/>
                </a:lnTo>
                <a:lnTo>
                  <a:pt x="133" y="949"/>
                </a:lnTo>
                <a:lnTo>
                  <a:pt x="133" y="949"/>
                </a:lnTo>
                <a:lnTo>
                  <a:pt x="133" y="951"/>
                </a:lnTo>
                <a:lnTo>
                  <a:pt x="134" y="951"/>
                </a:lnTo>
                <a:lnTo>
                  <a:pt x="134" y="951"/>
                </a:lnTo>
                <a:lnTo>
                  <a:pt x="136" y="951"/>
                </a:lnTo>
                <a:lnTo>
                  <a:pt x="136" y="949"/>
                </a:lnTo>
                <a:lnTo>
                  <a:pt x="136" y="949"/>
                </a:lnTo>
                <a:lnTo>
                  <a:pt x="137" y="949"/>
                </a:lnTo>
                <a:lnTo>
                  <a:pt x="137" y="948"/>
                </a:lnTo>
                <a:lnTo>
                  <a:pt x="138" y="948"/>
                </a:lnTo>
                <a:lnTo>
                  <a:pt x="138" y="948"/>
                </a:lnTo>
                <a:lnTo>
                  <a:pt x="138" y="946"/>
                </a:lnTo>
                <a:lnTo>
                  <a:pt x="140" y="945"/>
                </a:lnTo>
                <a:lnTo>
                  <a:pt x="140" y="945"/>
                </a:lnTo>
                <a:lnTo>
                  <a:pt x="141" y="945"/>
                </a:lnTo>
                <a:lnTo>
                  <a:pt x="141" y="945"/>
                </a:lnTo>
                <a:lnTo>
                  <a:pt x="141" y="945"/>
                </a:lnTo>
                <a:lnTo>
                  <a:pt x="142" y="945"/>
                </a:lnTo>
                <a:lnTo>
                  <a:pt x="142" y="944"/>
                </a:lnTo>
                <a:lnTo>
                  <a:pt x="144" y="944"/>
                </a:lnTo>
                <a:lnTo>
                  <a:pt x="144" y="944"/>
                </a:lnTo>
                <a:lnTo>
                  <a:pt x="144" y="942"/>
                </a:lnTo>
                <a:lnTo>
                  <a:pt x="145" y="942"/>
                </a:lnTo>
                <a:lnTo>
                  <a:pt x="147" y="942"/>
                </a:lnTo>
                <a:lnTo>
                  <a:pt x="147" y="942"/>
                </a:lnTo>
                <a:lnTo>
                  <a:pt x="147" y="942"/>
                </a:lnTo>
                <a:lnTo>
                  <a:pt x="147" y="941"/>
                </a:lnTo>
                <a:lnTo>
                  <a:pt x="148" y="941"/>
                </a:lnTo>
                <a:lnTo>
                  <a:pt x="148" y="941"/>
                </a:lnTo>
                <a:lnTo>
                  <a:pt x="149" y="941"/>
                </a:lnTo>
                <a:lnTo>
                  <a:pt x="151" y="940"/>
                </a:lnTo>
                <a:lnTo>
                  <a:pt x="151" y="940"/>
                </a:lnTo>
                <a:lnTo>
                  <a:pt x="152" y="940"/>
                </a:lnTo>
                <a:lnTo>
                  <a:pt x="152" y="940"/>
                </a:lnTo>
                <a:lnTo>
                  <a:pt x="152" y="940"/>
                </a:lnTo>
                <a:lnTo>
                  <a:pt x="153" y="938"/>
                </a:lnTo>
                <a:lnTo>
                  <a:pt x="153" y="938"/>
                </a:lnTo>
                <a:lnTo>
                  <a:pt x="155" y="938"/>
                </a:lnTo>
                <a:lnTo>
                  <a:pt x="155" y="937"/>
                </a:lnTo>
                <a:lnTo>
                  <a:pt x="156" y="937"/>
                </a:lnTo>
                <a:lnTo>
                  <a:pt x="158" y="937"/>
                </a:lnTo>
                <a:lnTo>
                  <a:pt x="158" y="937"/>
                </a:lnTo>
                <a:lnTo>
                  <a:pt x="158" y="936"/>
                </a:lnTo>
                <a:lnTo>
                  <a:pt x="159" y="936"/>
                </a:lnTo>
                <a:lnTo>
                  <a:pt x="159" y="936"/>
                </a:lnTo>
                <a:lnTo>
                  <a:pt x="160" y="936"/>
                </a:lnTo>
                <a:lnTo>
                  <a:pt x="160" y="936"/>
                </a:lnTo>
                <a:lnTo>
                  <a:pt x="160" y="936"/>
                </a:lnTo>
                <a:lnTo>
                  <a:pt x="162" y="934"/>
                </a:lnTo>
                <a:lnTo>
                  <a:pt x="163" y="934"/>
                </a:lnTo>
                <a:lnTo>
                  <a:pt x="164" y="934"/>
                </a:lnTo>
                <a:lnTo>
                  <a:pt x="164" y="934"/>
                </a:lnTo>
                <a:lnTo>
                  <a:pt x="166" y="934"/>
                </a:lnTo>
                <a:lnTo>
                  <a:pt x="167" y="933"/>
                </a:lnTo>
                <a:lnTo>
                  <a:pt x="168" y="933"/>
                </a:lnTo>
                <a:lnTo>
                  <a:pt x="170" y="933"/>
                </a:lnTo>
                <a:lnTo>
                  <a:pt x="170" y="933"/>
                </a:lnTo>
                <a:lnTo>
                  <a:pt x="171" y="931"/>
                </a:lnTo>
                <a:lnTo>
                  <a:pt x="171" y="931"/>
                </a:lnTo>
                <a:lnTo>
                  <a:pt x="171" y="931"/>
                </a:lnTo>
                <a:lnTo>
                  <a:pt x="173" y="931"/>
                </a:lnTo>
                <a:lnTo>
                  <a:pt x="173" y="931"/>
                </a:lnTo>
                <a:lnTo>
                  <a:pt x="174" y="931"/>
                </a:lnTo>
                <a:lnTo>
                  <a:pt x="174" y="930"/>
                </a:lnTo>
                <a:lnTo>
                  <a:pt x="174" y="930"/>
                </a:lnTo>
                <a:lnTo>
                  <a:pt x="175" y="930"/>
                </a:lnTo>
                <a:lnTo>
                  <a:pt x="175" y="929"/>
                </a:lnTo>
                <a:lnTo>
                  <a:pt x="177" y="929"/>
                </a:lnTo>
                <a:lnTo>
                  <a:pt x="178" y="927"/>
                </a:lnTo>
                <a:lnTo>
                  <a:pt x="178" y="927"/>
                </a:lnTo>
                <a:lnTo>
                  <a:pt x="179" y="927"/>
                </a:lnTo>
                <a:lnTo>
                  <a:pt x="179" y="927"/>
                </a:lnTo>
                <a:lnTo>
                  <a:pt x="179" y="926"/>
                </a:lnTo>
                <a:lnTo>
                  <a:pt x="179" y="926"/>
                </a:lnTo>
                <a:lnTo>
                  <a:pt x="179" y="926"/>
                </a:lnTo>
                <a:lnTo>
                  <a:pt x="181" y="926"/>
                </a:lnTo>
                <a:lnTo>
                  <a:pt x="181" y="926"/>
                </a:lnTo>
                <a:lnTo>
                  <a:pt x="182" y="925"/>
                </a:lnTo>
                <a:lnTo>
                  <a:pt x="182" y="925"/>
                </a:lnTo>
                <a:lnTo>
                  <a:pt x="182" y="925"/>
                </a:lnTo>
                <a:lnTo>
                  <a:pt x="184" y="923"/>
                </a:lnTo>
                <a:lnTo>
                  <a:pt x="184" y="923"/>
                </a:lnTo>
                <a:lnTo>
                  <a:pt x="184" y="923"/>
                </a:lnTo>
                <a:lnTo>
                  <a:pt x="185" y="923"/>
                </a:lnTo>
                <a:lnTo>
                  <a:pt x="185" y="923"/>
                </a:lnTo>
                <a:lnTo>
                  <a:pt x="185" y="923"/>
                </a:lnTo>
                <a:lnTo>
                  <a:pt x="185" y="923"/>
                </a:lnTo>
                <a:lnTo>
                  <a:pt x="185" y="922"/>
                </a:lnTo>
                <a:lnTo>
                  <a:pt x="186" y="922"/>
                </a:lnTo>
                <a:lnTo>
                  <a:pt x="186" y="922"/>
                </a:lnTo>
                <a:lnTo>
                  <a:pt x="188" y="922"/>
                </a:lnTo>
                <a:lnTo>
                  <a:pt x="188" y="922"/>
                </a:lnTo>
                <a:lnTo>
                  <a:pt x="188" y="922"/>
                </a:lnTo>
                <a:lnTo>
                  <a:pt x="188" y="922"/>
                </a:lnTo>
                <a:lnTo>
                  <a:pt x="189" y="922"/>
                </a:lnTo>
                <a:lnTo>
                  <a:pt x="189" y="922"/>
                </a:lnTo>
                <a:lnTo>
                  <a:pt x="190" y="922"/>
                </a:lnTo>
                <a:lnTo>
                  <a:pt x="190" y="920"/>
                </a:lnTo>
                <a:lnTo>
                  <a:pt x="190" y="922"/>
                </a:lnTo>
                <a:lnTo>
                  <a:pt x="190" y="920"/>
                </a:lnTo>
                <a:lnTo>
                  <a:pt x="190" y="920"/>
                </a:lnTo>
                <a:lnTo>
                  <a:pt x="192" y="920"/>
                </a:lnTo>
                <a:lnTo>
                  <a:pt x="192" y="920"/>
                </a:lnTo>
                <a:lnTo>
                  <a:pt x="193" y="920"/>
                </a:lnTo>
                <a:lnTo>
                  <a:pt x="193" y="920"/>
                </a:lnTo>
                <a:lnTo>
                  <a:pt x="194" y="920"/>
                </a:lnTo>
                <a:lnTo>
                  <a:pt x="194" y="920"/>
                </a:lnTo>
                <a:lnTo>
                  <a:pt x="196" y="920"/>
                </a:lnTo>
                <a:lnTo>
                  <a:pt x="196" y="919"/>
                </a:lnTo>
                <a:lnTo>
                  <a:pt x="196" y="919"/>
                </a:lnTo>
                <a:lnTo>
                  <a:pt x="197" y="919"/>
                </a:lnTo>
                <a:lnTo>
                  <a:pt x="199" y="918"/>
                </a:lnTo>
                <a:lnTo>
                  <a:pt x="199" y="918"/>
                </a:lnTo>
                <a:lnTo>
                  <a:pt x="199" y="918"/>
                </a:lnTo>
                <a:lnTo>
                  <a:pt x="200" y="918"/>
                </a:lnTo>
                <a:lnTo>
                  <a:pt x="201" y="918"/>
                </a:lnTo>
                <a:lnTo>
                  <a:pt x="201" y="916"/>
                </a:lnTo>
                <a:lnTo>
                  <a:pt x="201" y="916"/>
                </a:lnTo>
                <a:lnTo>
                  <a:pt x="203" y="916"/>
                </a:lnTo>
                <a:lnTo>
                  <a:pt x="203" y="916"/>
                </a:lnTo>
                <a:lnTo>
                  <a:pt x="204" y="915"/>
                </a:lnTo>
                <a:lnTo>
                  <a:pt x="204" y="915"/>
                </a:lnTo>
                <a:lnTo>
                  <a:pt x="204" y="915"/>
                </a:lnTo>
                <a:lnTo>
                  <a:pt x="205" y="915"/>
                </a:lnTo>
                <a:lnTo>
                  <a:pt x="207" y="914"/>
                </a:lnTo>
                <a:lnTo>
                  <a:pt x="207" y="914"/>
                </a:lnTo>
                <a:lnTo>
                  <a:pt x="208" y="914"/>
                </a:lnTo>
                <a:lnTo>
                  <a:pt x="208" y="912"/>
                </a:lnTo>
                <a:lnTo>
                  <a:pt x="210" y="912"/>
                </a:lnTo>
                <a:lnTo>
                  <a:pt x="210" y="912"/>
                </a:lnTo>
                <a:lnTo>
                  <a:pt x="210" y="912"/>
                </a:lnTo>
                <a:lnTo>
                  <a:pt x="210" y="912"/>
                </a:lnTo>
                <a:lnTo>
                  <a:pt x="211" y="912"/>
                </a:lnTo>
                <a:lnTo>
                  <a:pt x="211" y="911"/>
                </a:lnTo>
                <a:lnTo>
                  <a:pt x="211" y="911"/>
                </a:lnTo>
                <a:lnTo>
                  <a:pt x="212" y="911"/>
                </a:lnTo>
                <a:lnTo>
                  <a:pt x="212" y="910"/>
                </a:lnTo>
                <a:lnTo>
                  <a:pt x="212" y="910"/>
                </a:lnTo>
                <a:lnTo>
                  <a:pt x="214" y="910"/>
                </a:lnTo>
                <a:lnTo>
                  <a:pt x="214" y="908"/>
                </a:lnTo>
                <a:lnTo>
                  <a:pt x="215" y="908"/>
                </a:lnTo>
                <a:lnTo>
                  <a:pt x="215" y="908"/>
                </a:lnTo>
                <a:lnTo>
                  <a:pt x="215" y="908"/>
                </a:lnTo>
                <a:lnTo>
                  <a:pt x="215" y="907"/>
                </a:lnTo>
                <a:lnTo>
                  <a:pt x="215" y="907"/>
                </a:lnTo>
                <a:lnTo>
                  <a:pt x="215" y="907"/>
                </a:lnTo>
                <a:lnTo>
                  <a:pt x="216" y="907"/>
                </a:lnTo>
                <a:lnTo>
                  <a:pt x="216" y="907"/>
                </a:lnTo>
                <a:lnTo>
                  <a:pt x="216" y="907"/>
                </a:lnTo>
                <a:lnTo>
                  <a:pt x="216" y="905"/>
                </a:lnTo>
                <a:lnTo>
                  <a:pt x="218" y="905"/>
                </a:lnTo>
                <a:lnTo>
                  <a:pt x="218" y="905"/>
                </a:lnTo>
                <a:lnTo>
                  <a:pt x="218" y="905"/>
                </a:lnTo>
                <a:lnTo>
                  <a:pt x="218" y="904"/>
                </a:lnTo>
                <a:lnTo>
                  <a:pt x="219" y="904"/>
                </a:lnTo>
                <a:lnTo>
                  <a:pt x="219" y="904"/>
                </a:lnTo>
                <a:lnTo>
                  <a:pt x="220" y="904"/>
                </a:lnTo>
                <a:lnTo>
                  <a:pt x="220" y="904"/>
                </a:lnTo>
                <a:lnTo>
                  <a:pt x="220" y="904"/>
                </a:lnTo>
                <a:lnTo>
                  <a:pt x="220" y="904"/>
                </a:lnTo>
                <a:lnTo>
                  <a:pt x="222" y="904"/>
                </a:lnTo>
                <a:lnTo>
                  <a:pt x="223" y="903"/>
                </a:lnTo>
                <a:lnTo>
                  <a:pt x="223" y="903"/>
                </a:lnTo>
                <a:lnTo>
                  <a:pt x="225" y="903"/>
                </a:lnTo>
                <a:lnTo>
                  <a:pt x="225" y="901"/>
                </a:lnTo>
                <a:lnTo>
                  <a:pt x="226" y="901"/>
                </a:lnTo>
                <a:lnTo>
                  <a:pt x="227" y="901"/>
                </a:lnTo>
                <a:lnTo>
                  <a:pt x="229" y="901"/>
                </a:lnTo>
                <a:lnTo>
                  <a:pt x="229" y="901"/>
                </a:lnTo>
                <a:lnTo>
                  <a:pt x="229" y="900"/>
                </a:lnTo>
                <a:lnTo>
                  <a:pt x="230" y="900"/>
                </a:lnTo>
                <a:lnTo>
                  <a:pt x="230" y="900"/>
                </a:lnTo>
                <a:lnTo>
                  <a:pt x="231" y="900"/>
                </a:lnTo>
                <a:lnTo>
                  <a:pt x="231" y="899"/>
                </a:lnTo>
                <a:lnTo>
                  <a:pt x="231" y="899"/>
                </a:lnTo>
                <a:lnTo>
                  <a:pt x="233" y="899"/>
                </a:lnTo>
                <a:lnTo>
                  <a:pt x="234" y="896"/>
                </a:lnTo>
                <a:lnTo>
                  <a:pt x="236" y="896"/>
                </a:lnTo>
                <a:lnTo>
                  <a:pt x="236" y="896"/>
                </a:lnTo>
                <a:lnTo>
                  <a:pt x="236" y="896"/>
                </a:lnTo>
                <a:lnTo>
                  <a:pt x="236" y="896"/>
                </a:lnTo>
                <a:lnTo>
                  <a:pt x="237" y="896"/>
                </a:lnTo>
                <a:lnTo>
                  <a:pt x="237" y="894"/>
                </a:lnTo>
                <a:lnTo>
                  <a:pt x="237" y="894"/>
                </a:lnTo>
                <a:lnTo>
                  <a:pt x="237" y="894"/>
                </a:lnTo>
                <a:lnTo>
                  <a:pt x="238" y="894"/>
                </a:lnTo>
                <a:lnTo>
                  <a:pt x="238" y="893"/>
                </a:lnTo>
                <a:lnTo>
                  <a:pt x="238" y="893"/>
                </a:lnTo>
                <a:lnTo>
                  <a:pt x="238" y="893"/>
                </a:lnTo>
                <a:lnTo>
                  <a:pt x="238" y="893"/>
                </a:lnTo>
                <a:lnTo>
                  <a:pt x="238" y="892"/>
                </a:lnTo>
                <a:lnTo>
                  <a:pt x="240" y="892"/>
                </a:lnTo>
                <a:lnTo>
                  <a:pt x="240" y="892"/>
                </a:lnTo>
                <a:lnTo>
                  <a:pt x="240" y="890"/>
                </a:lnTo>
                <a:lnTo>
                  <a:pt x="240" y="890"/>
                </a:lnTo>
                <a:lnTo>
                  <a:pt x="238" y="890"/>
                </a:lnTo>
                <a:lnTo>
                  <a:pt x="238" y="890"/>
                </a:lnTo>
                <a:lnTo>
                  <a:pt x="238" y="890"/>
                </a:lnTo>
                <a:lnTo>
                  <a:pt x="237" y="890"/>
                </a:lnTo>
                <a:lnTo>
                  <a:pt x="237" y="889"/>
                </a:lnTo>
                <a:lnTo>
                  <a:pt x="237" y="889"/>
                </a:lnTo>
                <a:lnTo>
                  <a:pt x="237" y="888"/>
                </a:lnTo>
                <a:lnTo>
                  <a:pt x="238" y="888"/>
                </a:lnTo>
                <a:lnTo>
                  <a:pt x="238" y="888"/>
                </a:lnTo>
                <a:lnTo>
                  <a:pt x="237" y="888"/>
                </a:lnTo>
                <a:lnTo>
                  <a:pt x="237" y="888"/>
                </a:lnTo>
                <a:lnTo>
                  <a:pt x="237" y="888"/>
                </a:lnTo>
                <a:lnTo>
                  <a:pt x="237" y="886"/>
                </a:lnTo>
                <a:lnTo>
                  <a:pt x="237" y="886"/>
                </a:lnTo>
                <a:lnTo>
                  <a:pt x="237" y="886"/>
                </a:lnTo>
                <a:lnTo>
                  <a:pt x="236" y="886"/>
                </a:lnTo>
                <a:lnTo>
                  <a:pt x="236" y="885"/>
                </a:lnTo>
                <a:lnTo>
                  <a:pt x="236" y="885"/>
                </a:lnTo>
                <a:lnTo>
                  <a:pt x="236" y="885"/>
                </a:lnTo>
                <a:lnTo>
                  <a:pt x="234" y="885"/>
                </a:lnTo>
                <a:lnTo>
                  <a:pt x="234" y="885"/>
                </a:lnTo>
                <a:lnTo>
                  <a:pt x="234" y="884"/>
                </a:lnTo>
                <a:lnTo>
                  <a:pt x="234" y="884"/>
                </a:lnTo>
                <a:lnTo>
                  <a:pt x="234" y="882"/>
                </a:lnTo>
                <a:lnTo>
                  <a:pt x="234" y="882"/>
                </a:lnTo>
                <a:lnTo>
                  <a:pt x="234" y="882"/>
                </a:lnTo>
                <a:lnTo>
                  <a:pt x="234" y="882"/>
                </a:lnTo>
                <a:lnTo>
                  <a:pt x="234" y="881"/>
                </a:lnTo>
                <a:lnTo>
                  <a:pt x="234" y="881"/>
                </a:lnTo>
                <a:lnTo>
                  <a:pt x="234" y="879"/>
                </a:lnTo>
                <a:lnTo>
                  <a:pt x="234" y="879"/>
                </a:lnTo>
                <a:lnTo>
                  <a:pt x="234" y="878"/>
                </a:lnTo>
                <a:lnTo>
                  <a:pt x="233" y="877"/>
                </a:lnTo>
                <a:lnTo>
                  <a:pt x="233" y="875"/>
                </a:lnTo>
                <a:lnTo>
                  <a:pt x="233" y="875"/>
                </a:lnTo>
                <a:lnTo>
                  <a:pt x="233" y="874"/>
                </a:lnTo>
                <a:lnTo>
                  <a:pt x="233" y="874"/>
                </a:lnTo>
                <a:lnTo>
                  <a:pt x="233" y="874"/>
                </a:lnTo>
                <a:lnTo>
                  <a:pt x="233" y="873"/>
                </a:lnTo>
                <a:lnTo>
                  <a:pt x="233" y="873"/>
                </a:lnTo>
                <a:lnTo>
                  <a:pt x="233" y="873"/>
                </a:lnTo>
                <a:lnTo>
                  <a:pt x="233" y="871"/>
                </a:lnTo>
                <a:lnTo>
                  <a:pt x="233" y="871"/>
                </a:lnTo>
                <a:lnTo>
                  <a:pt x="233" y="871"/>
                </a:lnTo>
                <a:lnTo>
                  <a:pt x="233" y="871"/>
                </a:lnTo>
                <a:lnTo>
                  <a:pt x="233" y="871"/>
                </a:lnTo>
                <a:lnTo>
                  <a:pt x="233" y="870"/>
                </a:lnTo>
                <a:lnTo>
                  <a:pt x="233" y="870"/>
                </a:lnTo>
                <a:lnTo>
                  <a:pt x="233" y="870"/>
                </a:lnTo>
                <a:lnTo>
                  <a:pt x="233" y="868"/>
                </a:lnTo>
                <a:lnTo>
                  <a:pt x="233" y="868"/>
                </a:lnTo>
                <a:lnTo>
                  <a:pt x="233" y="868"/>
                </a:lnTo>
                <a:lnTo>
                  <a:pt x="233" y="867"/>
                </a:lnTo>
                <a:lnTo>
                  <a:pt x="234" y="867"/>
                </a:lnTo>
                <a:lnTo>
                  <a:pt x="233" y="867"/>
                </a:lnTo>
                <a:lnTo>
                  <a:pt x="233" y="866"/>
                </a:lnTo>
                <a:lnTo>
                  <a:pt x="233" y="867"/>
                </a:lnTo>
                <a:lnTo>
                  <a:pt x="233" y="866"/>
                </a:lnTo>
                <a:lnTo>
                  <a:pt x="233" y="866"/>
                </a:lnTo>
                <a:lnTo>
                  <a:pt x="233" y="866"/>
                </a:lnTo>
                <a:lnTo>
                  <a:pt x="233" y="866"/>
                </a:lnTo>
                <a:lnTo>
                  <a:pt x="233" y="866"/>
                </a:lnTo>
                <a:lnTo>
                  <a:pt x="233" y="864"/>
                </a:lnTo>
                <a:lnTo>
                  <a:pt x="233" y="864"/>
                </a:lnTo>
                <a:lnTo>
                  <a:pt x="233" y="864"/>
                </a:lnTo>
                <a:lnTo>
                  <a:pt x="234" y="864"/>
                </a:lnTo>
                <a:lnTo>
                  <a:pt x="234" y="864"/>
                </a:lnTo>
                <a:lnTo>
                  <a:pt x="234" y="864"/>
                </a:lnTo>
                <a:lnTo>
                  <a:pt x="234" y="864"/>
                </a:lnTo>
                <a:lnTo>
                  <a:pt x="234" y="864"/>
                </a:lnTo>
                <a:lnTo>
                  <a:pt x="234" y="863"/>
                </a:lnTo>
                <a:lnTo>
                  <a:pt x="234" y="863"/>
                </a:lnTo>
                <a:lnTo>
                  <a:pt x="234" y="863"/>
                </a:lnTo>
                <a:lnTo>
                  <a:pt x="234" y="863"/>
                </a:lnTo>
                <a:lnTo>
                  <a:pt x="234" y="863"/>
                </a:lnTo>
                <a:lnTo>
                  <a:pt x="236" y="862"/>
                </a:lnTo>
                <a:lnTo>
                  <a:pt x="236" y="862"/>
                </a:lnTo>
                <a:lnTo>
                  <a:pt x="237" y="862"/>
                </a:lnTo>
                <a:lnTo>
                  <a:pt x="237" y="862"/>
                </a:lnTo>
                <a:lnTo>
                  <a:pt x="237" y="862"/>
                </a:lnTo>
                <a:lnTo>
                  <a:pt x="238" y="860"/>
                </a:lnTo>
                <a:lnTo>
                  <a:pt x="238" y="860"/>
                </a:lnTo>
                <a:lnTo>
                  <a:pt x="240" y="860"/>
                </a:lnTo>
                <a:lnTo>
                  <a:pt x="240" y="860"/>
                </a:lnTo>
                <a:lnTo>
                  <a:pt x="240" y="860"/>
                </a:lnTo>
                <a:lnTo>
                  <a:pt x="240" y="859"/>
                </a:lnTo>
                <a:lnTo>
                  <a:pt x="241" y="859"/>
                </a:lnTo>
                <a:lnTo>
                  <a:pt x="241" y="859"/>
                </a:lnTo>
                <a:lnTo>
                  <a:pt x="242" y="858"/>
                </a:lnTo>
                <a:lnTo>
                  <a:pt x="242" y="858"/>
                </a:lnTo>
                <a:lnTo>
                  <a:pt x="242" y="858"/>
                </a:lnTo>
                <a:lnTo>
                  <a:pt x="242" y="858"/>
                </a:lnTo>
                <a:lnTo>
                  <a:pt x="242" y="856"/>
                </a:lnTo>
                <a:lnTo>
                  <a:pt x="244" y="856"/>
                </a:lnTo>
                <a:lnTo>
                  <a:pt x="244" y="855"/>
                </a:lnTo>
                <a:lnTo>
                  <a:pt x="245" y="855"/>
                </a:lnTo>
                <a:lnTo>
                  <a:pt x="245" y="855"/>
                </a:lnTo>
                <a:lnTo>
                  <a:pt x="245" y="855"/>
                </a:lnTo>
                <a:lnTo>
                  <a:pt x="246" y="853"/>
                </a:lnTo>
                <a:lnTo>
                  <a:pt x="248" y="852"/>
                </a:lnTo>
                <a:lnTo>
                  <a:pt x="248" y="852"/>
                </a:lnTo>
                <a:lnTo>
                  <a:pt x="248" y="852"/>
                </a:lnTo>
                <a:lnTo>
                  <a:pt x="249" y="851"/>
                </a:lnTo>
                <a:lnTo>
                  <a:pt x="249" y="851"/>
                </a:lnTo>
                <a:lnTo>
                  <a:pt x="251" y="849"/>
                </a:lnTo>
                <a:lnTo>
                  <a:pt x="251" y="849"/>
                </a:lnTo>
                <a:lnTo>
                  <a:pt x="251" y="849"/>
                </a:lnTo>
                <a:lnTo>
                  <a:pt x="251" y="849"/>
                </a:lnTo>
                <a:lnTo>
                  <a:pt x="251" y="848"/>
                </a:lnTo>
                <a:lnTo>
                  <a:pt x="251" y="847"/>
                </a:lnTo>
                <a:lnTo>
                  <a:pt x="251" y="845"/>
                </a:lnTo>
                <a:lnTo>
                  <a:pt x="251" y="844"/>
                </a:lnTo>
                <a:lnTo>
                  <a:pt x="251" y="844"/>
                </a:lnTo>
                <a:lnTo>
                  <a:pt x="251" y="844"/>
                </a:lnTo>
                <a:lnTo>
                  <a:pt x="251" y="842"/>
                </a:lnTo>
                <a:lnTo>
                  <a:pt x="251" y="842"/>
                </a:lnTo>
                <a:lnTo>
                  <a:pt x="251" y="841"/>
                </a:lnTo>
                <a:lnTo>
                  <a:pt x="251" y="841"/>
                </a:lnTo>
                <a:lnTo>
                  <a:pt x="251" y="841"/>
                </a:lnTo>
                <a:lnTo>
                  <a:pt x="252" y="840"/>
                </a:lnTo>
                <a:lnTo>
                  <a:pt x="252" y="840"/>
                </a:lnTo>
                <a:lnTo>
                  <a:pt x="252" y="838"/>
                </a:lnTo>
                <a:lnTo>
                  <a:pt x="252" y="838"/>
                </a:lnTo>
                <a:lnTo>
                  <a:pt x="252" y="838"/>
                </a:lnTo>
                <a:lnTo>
                  <a:pt x="252" y="836"/>
                </a:lnTo>
                <a:lnTo>
                  <a:pt x="252" y="836"/>
                </a:lnTo>
                <a:lnTo>
                  <a:pt x="252" y="836"/>
                </a:lnTo>
                <a:lnTo>
                  <a:pt x="252" y="834"/>
                </a:lnTo>
                <a:lnTo>
                  <a:pt x="253" y="833"/>
                </a:lnTo>
                <a:lnTo>
                  <a:pt x="253" y="833"/>
                </a:lnTo>
                <a:lnTo>
                  <a:pt x="252" y="833"/>
                </a:lnTo>
                <a:lnTo>
                  <a:pt x="252" y="832"/>
                </a:lnTo>
                <a:lnTo>
                  <a:pt x="252" y="830"/>
                </a:lnTo>
                <a:lnTo>
                  <a:pt x="253" y="827"/>
                </a:lnTo>
                <a:lnTo>
                  <a:pt x="253" y="827"/>
                </a:lnTo>
                <a:lnTo>
                  <a:pt x="253" y="827"/>
                </a:lnTo>
                <a:lnTo>
                  <a:pt x="253" y="826"/>
                </a:lnTo>
                <a:lnTo>
                  <a:pt x="253" y="826"/>
                </a:lnTo>
                <a:lnTo>
                  <a:pt x="253" y="823"/>
                </a:lnTo>
                <a:lnTo>
                  <a:pt x="253" y="822"/>
                </a:lnTo>
                <a:lnTo>
                  <a:pt x="255" y="821"/>
                </a:lnTo>
                <a:lnTo>
                  <a:pt x="255" y="819"/>
                </a:lnTo>
                <a:lnTo>
                  <a:pt x="257" y="816"/>
                </a:lnTo>
                <a:lnTo>
                  <a:pt x="259" y="815"/>
                </a:lnTo>
                <a:lnTo>
                  <a:pt x="262" y="815"/>
                </a:lnTo>
                <a:lnTo>
                  <a:pt x="264" y="814"/>
                </a:lnTo>
                <a:lnTo>
                  <a:pt x="264" y="814"/>
                </a:lnTo>
                <a:lnTo>
                  <a:pt x="267" y="814"/>
                </a:lnTo>
                <a:lnTo>
                  <a:pt x="268" y="814"/>
                </a:lnTo>
                <a:lnTo>
                  <a:pt x="268" y="814"/>
                </a:lnTo>
                <a:lnTo>
                  <a:pt x="270" y="814"/>
                </a:lnTo>
                <a:lnTo>
                  <a:pt x="270" y="814"/>
                </a:lnTo>
                <a:lnTo>
                  <a:pt x="270" y="812"/>
                </a:lnTo>
                <a:lnTo>
                  <a:pt x="272" y="810"/>
                </a:lnTo>
                <a:lnTo>
                  <a:pt x="272" y="810"/>
                </a:lnTo>
                <a:lnTo>
                  <a:pt x="274" y="806"/>
                </a:lnTo>
                <a:lnTo>
                  <a:pt x="275" y="806"/>
                </a:lnTo>
                <a:lnTo>
                  <a:pt x="275" y="804"/>
                </a:lnTo>
                <a:lnTo>
                  <a:pt x="277" y="801"/>
                </a:lnTo>
                <a:lnTo>
                  <a:pt x="277" y="801"/>
                </a:lnTo>
                <a:lnTo>
                  <a:pt x="278" y="800"/>
                </a:lnTo>
                <a:lnTo>
                  <a:pt x="279" y="797"/>
                </a:lnTo>
                <a:lnTo>
                  <a:pt x="279" y="796"/>
                </a:lnTo>
                <a:lnTo>
                  <a:pt x="279" y="795"/>
                </a:lnTo>
                <a:lnTo>
                  <a:pt x="281" y="795"/>
                </a:lnTo>
                <a:lnTo>
                  <a:pt x="281" y="795"/>
                </a:lnTo>
                <a:lnTo>
                  <a:pt x="281" y="796"/>
                </a:lnTo>
                <a:lnTo>
                  <a:pt x="281" y="796"/>
                </a:lnTo>
                <a:lnTo>
                  <a:pt x="281" y="795"/>
                </a:lnTo>
                <a:lnTo>
                  <a:pt x="281" y="795"/>
                </a:lnTo>
                <a:lnTo>
                  <a:pt x="281" y="795"/>
                </a:lnTo>
                <a:lnTo>
                  <a:pt x="282" y="795"/>
                </a:lnTo>
                <a:lnTo>
                  <a:pt x="282" y="795"/>
                </a:lnTo>
                <a:lnTo>
                  <a:pt x="282" y="796"/>
                </a:lnTo>
                <a:lnTo>
                  <a:pt x="282" y="796"/>
                </a:lnTo>
                <a:lnTo>
                  <a:pt x="283" y="796"/>
                </a:lnTo>
                <a:lnTo>
                  <a:pt x="283" y="797"/>
                </a:lnTo>
                <a:lnTo>
                  <a:pt x="283" y="797"/>
                </a:lnTo>
                <a:lnTo>
                  <a:pt x="283" y="797"/>
                </a:lnTo>
                <a:lnTo>
                  <a:pt x="283" y="797"/>
                </a:lnTo>
                <a:lnTo>
                  <a:pt x="285" y="797"/>
                </a:lnTo>
                <a:lnTo>
                  <a:pt x="285" y="797"/>
                </a:lnTo>
                <a:lnTo>
                  <a:pt x="283" y="797"/>
                </a:lnTo>
                <a:lnTo>
                  <a:pt x="285" y="797"/>
                </a:lnTo>
                <a:lnTo>
                  <a:pt x="285" y="797"/>
                </a:lnTo>
                <a:lnTo>
                  <a:pt x="286" y="797"/>
                </a:lnTo>
                <a:lnTo>
                  <a:pt x="286" y="797"/>
                </a:lnTo>
                <a:lnTo>
                  <a:pt x="286" y="797"/>
                </a:lnTo>
                <a:lnTo>
                  <a:pt x="286" y="797"/>
                </a:lnTo>
                <a:lnTo>
                  <a:pt x="288" y="797"/>
                </a:lnTo>
                <a:lnTo>
                  <a:pt x="288" y="797"/>
                </a:lnTo>
                <a:lnTo>
                  <a:pt x="289" y="797"/>
                </a:lnTo>
                <a:lnTo>
                  <a:pt x="289" y="799"/>
                </a:lnTo>
                <a:lnTo>
                  <a:pt x="289" y="799"/>
                </a:lnTo>
                <a:lnTo>
                  <a:pt x="289" y="799"/>
                </a:lnTo>
                <a:lnTo>
                  <a:pt x="290" y="799"/>
                </a:lnTo>
                <a:lnTo>
                  <a:pt x="290" y="799"/>
                </a:lnTo>
                <a:lnTo>
                  <a:pt x="290" y="799"/>
                </a:lnTo>
                <a:lnTo>
                  <a:pt x="292" y="799"/>
                </a:lnTo>
                <a:lnTo>
                  <a:pt x="292" y="799"/>
                </a:lnTo>
                <a:lnTo>
                  <a:pt x="292" y="799"/>
                </a:lnTo>
                <a:lnTo>
                  <a:pt x="293" y="799"/>
                </a:lnTo>
                <a:lnTo>
                  <a:pt x="293" y="797"/>
                </a:lnTo>
                <a:lnTo>
                  <a:pt x="293" y="797"/>
                </a:lnTo>
                <a:lnTo>
                  <a:pt x="294" y="797"/>
                </a:lnTo>
                <a:lnTo>
                  <a:pt x="294" y="797"/>
                </a:lnTo>
                <a:lnTo>
                  <a:pt x="294" y="797"/>
                </a:lnTo>
                <a:lnTo>
                  <a:pt x="294" y="797"/>
                </a:lnTo>
                <a:lnTo>
                  <a:pt x="294" y="797"/>
                </a:lnTo>
                <a:lnTo>
                  <a:pt x="294" y="799"/>
                </a:lnTo>
                <a:lnTo>
                  <a:pt x="294" y="799"/>
                </a:lnTo>
                <a:lnTo>
                  <a:pt x="294" y="799"/>
                </a:lnTo>
                <a:lnTo>
                  <a:pt x="294" y="799"/>
                </a:lnTo>
                <a:lnTo>
                  <a:pt x="296" y="799"/>
                </a:lnTo>
                <a:lnTo>
                  <a:pt x="296" y="799"/>
                </a:lnTo>
                <a:lnTo>
                  <a:pt x="296" y="797"/>
                </a:lnTo>
                <a:lnTo>
                  <a:pt x="297" y="797"/>
                </a:lnTo>
                <a:lnTo>
                  <a:pt x="297" y="797"/>
                </a:lnTo>
                <a:lnTo>
                  <a:pt x="297" y="797"/>
                </a:lnTo>
                <a:lnTo>
                  <a:pt x="298" y="797"/>
                </a:lnTo>
                <a:lnTo>
                  <a:pt x="298" y="799"/>
                </a:lnTo>
                <a:lnTo>
                  <a:pt x="298" y="799"/>
                </a:lnTo>
                <a:lnTo>
                  <a:pt x="300" y="799"/>
                </a:lnTo>
                <a:lnTo>
                  <a:pt x="300" y="799"/>
                </a:lnTo>
                <a:lnTo>
                  <a:pt x="300" y="799"/>
                </a:lnTo>
                <a:lnTo>
                  <a:pt x="300" y="799"/>
                </a:lnTo>
                <a:lnTo>
                  <a:pt x="300" y="799"/>
                </a:lnTo>
                <a:lnTo>
                  <a:pt x="301" y="799"/>
                </a:lnTo>
                <a:lnTo>
                  <a:pt x="301" y="799"/>
                </a:lnTo>
                <a:lnTo>
                  <a:pt x="301" y="799"/>
                </a:lnTo>
                <a:lnTo>
                  <a:pt x="301" y="797"/>
                </a:lnTo>
                <a:lnTo>
                  <a:pt x="303" y="797"/>
                </a:lnTo>
                <a:lnTo>
                  <a:pt x="301" y="797"/>
                </a:lnTo>
                <a:lnTo>
                  <a:pt x="301" y="797"/>
                </a:lnTo>
                <a:lnTo>
                  <a:pt x="301" y="797"/>
                </a:lnTo>
                <a:lnTo>
                  <a:pt x="303" y="797"/>
                </a:lnTo>
                <a:lnTo>
                  <a:pt x="303" y="797"/>
                </a:lnTo>
                <a:lnTo>
                  <a:pt x="303" y="797"/>
                </a:lnTo>
                <a:lnTo>
                  <a:pt x="303" y="797"/>
                </a:lnTo>
                <a:lnTo>
                  <a:pt x="303" y="797"/>
                </a:lnTo>
                <a:lnTo>
                  <a:pt x="304" y="797"/>
                </a:lnTo>
                <a:lnTo>
                  <a:pt x="304" y="797"/>
                </a:lnTo>
                <a:lnTo>
                  <a:pt x="305" y="797"/>
                </a:lnTo>
                <a:lnTo>
                  <a:pt x="305" y="797"/>
                </a:lnTo>
                <a:lnTo>
                  <a:pt x="305" y="797"/>
                </a:lnTo>
                <a:lnTo>
                  <a:pt x="307" y="797"/>
                </a:lnTo>
                <a:lnTo>
                  <a:pt x="307" y="797"/>
                </a:lnTo>
                <a:lnTo>
                  <a:pt x="307" y="799"/>
                </a:lnTo>
                <a:lnTo>
                  <a:pt x="308" y="799"/>
                </a:lnTo>
                <a:lnTo>
                  <a:pt x="308" y="799"/>
                </a:lnTo>
                <a:lnTo>
                  <a:pt x="308" y="799"/>
                </a:lnTo>
                <a:lnTo>
                  <a:pt x="308" y="800"/>
                </a:lnTo>
                <a:lnTo>
                  <a:pt x="308" y="799"/>
                </a:lnTo>
                <a:lnTo>
                  <a:pt x="308" y="799"/>
                </a:lnTo>
                <a:lnTo>
                  <a:pt x="309" y="799"/>
                </a:lnTo>
                <a:lnTo>
                  <a:pt x="309" y="800"/>
                </a:lnTo>
                <a:lnTo>
                  <a:pt x="308" y="800"/>
                </a:lnTo>
                <a:lnTo>
                  <a:pt x="308" y="800"/>
                </a:lnTo>
                <a:lnTo>
                  <a:pt x="309" y="800"/>
                </a:lnTo>
                <a:lnTo>
                  <a:pt x="309" y="800"/>
                </a:lnTo>
                <a:lnTo>
                  <a:pt x="309" y="800"/>
                </a:lnTo>
                <a:lnTo>
                  <a:pt x="311" y="800"/>
                </a:lnTo>
                <a:lnTo>
                  <a:pt x="311" y="801"/>
                </a:lnTo>
                <a:lnTo>
                  <a:pt x="311" y="801"/>
                </a:lnTo>
                <a:lnTo>
                  <a:pt x="311" y="801"/>
                </a:lnTo>
                <a:lnTo>
                  <a:pt x="311" y="801"/>
                </a:lnTo>
                <a:lnTo>
                  <a:pt x="311" y="803"/>
                </a:lnTo>
                <a:lnTo>
                  <a:pt x="311" y="801"/>
                </a:lnTo>
                <a:lnTo>
                  <a:pt x="312" y="801"/>
                </a:lnTo>
                <a:lnTo>
                  <a:pt x="312" y="801"/>
                </a:lnTo>
                <a:lnTo>
                  <a:pt x="312" y="803"/>
                </a:lnTo>
                <a:lnTo>
                  <a:pt x="314" y="803"/>
                </a:lnTo>
                <a:lnTo>
                  <a:pt x="314" y="803"/>
                </a:lnTo>
                <a:lnTo>
                  <a:pt x="314" y="803"/>
                </a:lnTo>
                <a:lnTo>
                  <a:pt x="314" y="803"/>
                </a:lnTo>
                <a:lnTo>
                  <a:pt x="314" y="803"/>
                </a:lnTo>
                <a:lnTo>
                  <a:pt x="314" y="804"/>
                </a:lnTo>
                <a:lnTo>
                  <a:pt x="314" y="804"/>
                </a:lnTo>
                <a:lnTo>
                  <a:pt x="314" y="806"/>
                </a:lnTo>
                <a:lnTo>
                  <a:pt x="314" y="806"/>
                </a:lnTo>
                <a:lnTo>
                  <a:pt x="314" y="806"/>
                </a:lnTo>
                <a:lnTo>
                  <a:pt x="314" y="806"/>
                </a:lnTo>
                <a:lnTo>
                  <a:pt x="315" y="807"/>
                </a:lnTo>
                <a:lnTo>
                  <a:pt x="315" y="807"/>
                </a:lnTo>
                <a:lnTo>
                  <a:pt x="314" y="807"/>
                </a:lnTo>
                <a:lnTo>
                  <a:pt x="314" y="808"/>
                </a:lnTo>
                <a:lnTo>
                  <a:pt x="315" y="808"/>
                </a:lnTo>
                <a:lnTo>
                  <a:pt x="315" y="808"/>
                </a:lnTo>
                <a:lnTo>
                  <a:pt x="315" y="808"/>
                </a:lnTo>
                <a:lnTo>
                  <a:pt x="315" y="808"/>
                </a:lnTo>
                <a:lnTo>
                  <a:pt x="315" y="810"/>
                </a:lnTo>
                <a:lnTo>
                  <a:pt x="315" y="810"/>
                </a:lnTo>
                <a:lnTo>
                  <a:pt x="315" y="810"/>
                </a:lnTo>
                <a:lnTo>
                  <a:pt x="314" y="810"/>
                </a:lnTo>
                <a:lnTo>
                  <a:pt x="315" y="810"/>
                </a:lnTo>
                <a:lnTo>
                  <a:pt x="315" y="810"/>
                </a:lnTo>
                <a:lnTo>
                  <a:pt x="315" y="811"/>
                </a:lnTo>
                <a:lnTo>
                  <a:pt x="316" y="810"/>
                </a:lnTo>
                <a:lnTo>
                  <a:pt x="316" y="810"/>
                </a:lnTo>
                <a:lnTo>
                  <a:pt x="316" y="811"/>
                </a:lnTo>
                <a:lnTo>
                  <a:pt x="316" y="811"/>
                </a:lnTo>
                <a:lnTo>
                  <a:pt x="318" y="811"/>
                </a:lnTo>
                <a:lnTo>
                  <a:pt x="318" y="811"/>
                </a:lnTo>
                <a:lnTo>
                  <a:pt x="318" y="811"/>
                </a:lnTo>
                <a:lnTo>
                  <a:pt x="318" y="811"/>
                </a:lnTo>
                <a:lnTo>
                  <a:pt x="319" y="811"/>
                </a:lnTo>
                <a:lnTo>
                  <a:pt x="319" y="811"/>
                </a:lnTo>
                <a:lnTo>
                  <a:pt x="319" y="810"/>
                </a:lnTo>
                <a:lnTo>
                  <a:pt x="319" y="810"/>
                </a:lnTo>
                <a:lnTo>
                  <a:pt x="319" y="811"/>
                </a:lnTo>
                <a:lnTo>
                  <a:pt x="320" y="811"/>
                </a:lnTo>
                <a:lnTo>
                  <a:pt x="320" y="811"/>
                </a:lnTo>
                <a:lnTo>
                  <a:pt x="322" y="811"/>
                </a:lnTo>
                <a:lnTo>
                  <a:pt x="322" y="811"/>
                </a:lnTo>
                <a:lnTo>
                  <a:pt x="322" y="811"/>
                </a:lnTo>
                <a:lnTo>
                  <a:pt x="322" y="812"/>
                </a:lnTo>
                <a:lnTo>
                  <a:pt x="322" y="812"/>
                </a:lnTo>
                <a:lnTo>
                  <a:pt x="322" y="812"/>
                </a:lnTo>
                <a:lnTo>
                  <a:pt x="322" y="812"/>
                </a:lnTo>
                <a:lnTo>
                  <a:pt x="322" y="812"/>
                </a:lnTo>
                <a:lnTo>
                  <a:pt x="323" y="812"/>
                </a:lnTo>
                <a:lnTo>
                  <a:pt x="323" y="812"/>
                </a:lnTo>
                <a:lnTo>
                  <a:pt x="323" y="814"/>
                </a:lnTo>
                <a:lnTo>
                  <a:pt x="323" y="814"/>
                </a:lnTo>
                <a:lnTo>
                  <a:pt x="324" y="814"/>
                </a:lnTo>
                <a:lnTo>
                  <a:pt x="324" y="814"/>
                </a:lnTo>
                <a:lnTo>
                  <a:pt x="324" y="814"/>
                </a:lnTo>
                <a:lnTo>
                  <a:pt x="324" y="814"/>
                </a:lnTo>
                <a:lnTo>
                  <a:pt x="324" y="814"/>
                </a:lnTo>
                <a:lnTo>
                  <a:pt x="324" y="814"/>
                </a:lnTo>
                <a:lnTo>
                  <a:pt x="326" y="814"/>
                </a:lnTo>
                <a:lnTo>
                  <a:pt x="326" y="815"/>
                </a:lnTo>
                <a:lnTo>
                  <a:pt x="326" y="815"/>
                </a:lnTo>
                <a:lnTo>
                  <a:pt x="326" y="815"/>
                </a:lnTo>
                <a:lnTo>
                  <a:pt x="326" y="815"/>
                </a:lnTo>
                <a:lnTo>
                  <a:pt x="326" y="816"/>
                </a:lnTo>
                <a:lnTo>
                  <a:pt x="326" y="816"/>
                </a:lnTo>
                <a:lnTo>
                  <a:pt x="326" y="816"/>
                </a:lnTo>
                <a:lnTo>
                  <a:pt x="326" y="816"/>
                </a:lnTo>
                <a:lnTo>
                  <a:pt x="326" y="818"/>
                </a:lnTo>
                <a:lnTo>
                  <a:pt x="326" y="816"/>
                </a:lnTo>
                <a:lnTo>
                  <a:pt x="327" y="816"/>
                </a:lnTo>
                <a:lnTo>
                  <a:pt x="327" y="818"/>
                </a:lnTo>
                <a:lnTo>
                  <a:pt x="327" y="818"/>
                </a:lnTo>
                <a:lnTo>
                  <a:pt x="327" y="818"/>
                </a:lnTo>
                <a:lnTo>
                  <a:pt x="327" y="818"/>
                </a:lnTo>
                <a:lnTo>
                  <a:pt x="327" y="819"/>
                </a:lnTo>
                <a:lnTo>
                  <a:pt x="327" y="819"/>
                </a:lnTo>
                <a:lnTo>
                  <a:pt x="327" y="819"/>
                </a:lnTo>
                <a:lnTo>
                  <a:pt x="327" y="819"/>
                </a:lnTo>
                <a:lnTo>
                  <a:pt x="329" y="819"/>
                </a:lnTo>
                <a:lnTo>
                  <a:pt x="329" y="819"/>
                </a:lnTo>
                <a:lnTo>
                  <a:pt x="329" y="819"/>
                </a:lnTo>
                <a:lnTo>
                  <a:pt x="329" y="821"/>
                </a:lnTo>
                <a:lnTo>
                  <a:pt x="330" y="821"/>
                </a:lnTo>
                <a:lnTo>
                  <a:pt x="329" y="821"/>
                </a:lnTo>
                <a:lnTo>
                  <a:pt x="330" y="821"/>
                </a:lnTo>
                <a:lnTo>
                  <a:pt x="330" y="821"/>
                </a:lnTo>
                <a:lnTo>
                  <a:pt x="330" y="821"/>
                </a:lnTo>
                <a:lnTo>
                  <a:pt x="330" y="821"/>
                </a:lnTo>
                <a:lnTo>
                  <a:pt x="330" y="821"/>
                </a:lnTo>
                <a:lnTo>
                  <a:pt x="330" y="821"/>
                </a:lnTo>
                <a:lnTo>
                  <a:pt x="331" y="821"/>
                </a:lnTo>
                <a:lnTo>
                  <a:pt x="331" y="822"/>
                </a:lnTo>
                <a:lnTo>
                  <a:pt x="331" y="822"/>
                </a:lnTo>
                <a:lnTo>
                  <a:pt x="331" y="822"/>
                </a:lnTo>
                <a:lnTo>
                  <a:pt x="331" y="822"/>
                </a:lnTo>
                <a:lnTo>
                  <a:pt x="330" y="822"/>
                </a:lnTo>
                <a:lnTo>
                  <a:pt x="330" y="822"/>
                </a:lnTo>
                <a:lnTo>
                  <a:pt x="330" y="823"/>
                </a:lnTo>
                <a:lnTo>
                  <a:pt x="331" y="823"/>
                </a:lnTo>
                <a:lnTo>
                  <a:pt x="330" y="823"/>
                </a:lnTo>
                <a:lnTo>
                  <a:pt x="330" y="823"/>
                </a:lnTo>
                <a:lnTo>
                  <a:pt x="331" y="823"/>
                </a:lnTo>
                <a:lnTo>
                  <a:pt x="331" y="825"/>
                </a:lnTo>
                <a:lnTo>
                  <a:pt x="331" y="825"/>
                </a:lnTo>
                <a:lnTo>
                  <a:pt x="331" y="825"/>
                </a:lnTo>
                <a:lnTo>
                  <a:pt x="331" y="825"/>
                </a:lnTo>
                <a:lnTo>
                  <a:pt x="331" y="825"/>
                </a:lnTo>
                <a:lnTo>
                  <a:pt x="333" y="825"/>
                </a:lnTo>
                <a:lnTo>
                  <a:pt x="333" y="825"/>
                </a:lnTo>
                <a:lnTo>
                  <a:pt x="333" y="826"/>
                </a:lnTo>
                <a:lnTo>
                  <a:pt x="333" y="826"/>
                </a:lnTo>
                <a:lnTo>
                  <a:pt x="333" y="826"/>
                </a:lnTo>
                <a:lnTo>
                  <a:pt x="334" y="826"/>
                </a:lnTo>
                <a:lnTo>
                  <a:pt x="334" y="826"/>
                </a:lnTo>
                <a:lnTo>
                  <a:pt x="334" y="826"/>
                </a:lnTo>
                <a:lnTo>
                  <a:pt x="334" y="827"/>
                </a:lnTo>
                <a:lnTo>
                  <a:pt x="335" y="827"/>
                </a:lnTo>
                <a:lnTo>
                  <a:pt x="335" y="827"/>
                </a:lnTo>
                <a:lnTo>
                  <a:pt x="335" y="826"/>
                </a:lnTo>
                <a:lnTo>
                  <a:pt x="335" y="827"/>
                </a:lnTo>
                <a:lnTo>
                  <a:pt x="335" y="826"/>
                </a:lnTo>
                <a:lnTo>
                  <a:pt x="337" y="826"/>
                </a:lnTo>
                <a:lnTo>
                  <a:pt x="337" y="827"/>
                </a:lnTo>
                <a:lnTo>
                  <a:pt x="337" y="827"/>
                </a:lnTo>
                <a:lnTo>
                  <a:pt x="338" y="826"/>
                </a:lnTo>
                <a:lnTo>
                  <a:pt x="338" y="827"/>
                </a:lnTo>
                <a:lnTo>
                  <a:pt x="338" y="827"/>
                </a:lnTo>
                <a:lnTo>
                  <a:pt x="338" y="826"/>
                </a:lnTo>
                <a:lnTo>
                  <a:pt x="338" y="826"/>
                </a:lnTo>
                <a:lnTo>
                  <a:pt x="340" y="826"/>
                </a:lnTo>
                <a:lnTo>
                  <a:pt x="340" y="826"/>
                </a:lnTo>
                <a:lnTo>
                  <a:pt x="341" y="826"/>
                </a:lnTo>
                <a:lnTo>
                  <a:pt x="341" y="826"/>
                </a:lnTo>
                <a:lnTo>
                  <a:pt x="341" y="826"/>
                </a:lnTo>
                <a:lnTo>
                  <a:pt x="341" y="826"/>
                </a:lnTo>
                <a:lnTo>
                  <a:pt x="342" y="826"/>
                </a:lnTo>
                <a:lnTo>
                  <a:pt x="342" y="826"/>
                </a:lnTo>
                <a:lnTo>
                  <a:pt x="344" y="826"/>
                </a:lnTo>
                <a:lnTo>
                  <a:pt x="344" y="827"/>
                </a:lnTo>
                <a:lnTo>
                  <a:pt x="344" y="826"/>
                </a:lnTo>
                <a:lnTo>
                  <a:pt x="344" y="826"/>
                </a:lnTo>
                <a:lnTo>
                  <a:pt x="344" y="827"/>
                </a:lnTo>
                <a:lnTo>
                  <a:pt x="344" y="827"/>
                </a:lnTo>
                <a:lnTo>
                  <a:pt x="345" y="827"/>
                </a:lnTo>
                <a:lnTo>
                  <a:pt x="345" y="827"/>
                </a:lnTo>
                <a:lnTo>
                  <a:pt x="345" y="827"/>
                </a:lnTo>
                <a:lnTo>
                  <a:pt x="345" y="827"/>
                </a:lnTo>
                <a:lnTo>
                  <a:pt x="346" y="827"/>
                </a:lnTo>
                <a:lnTo>
                  <a:pt x="346" y="827"/>
                </a:lnTo>
                <a:lnTo>
                  <a:pt x="346" y="827"/>
                </a:lnTo>
                <a:lnTo>
                  <a:pt x="346" y="827"/>
                </a:lnTo>
                <a:lnTo>
                  <a:pt x="346" y="827"/>
                </a:lnTo>
                <a:lnTo>
                  <a:pt x="348" y="827"/>
                </a:lnTo>
                <a:lnTo>
                  <a:pt x="348" y="827"/>
                </a:lnTo>
                <a:lnTo>
                  <a:pt x="348" y="827"/>
                </a:lnTo>
                <a:lnTo>
                  <a:pt x="349" y="827"/>
                </a:lnTo>
                <a:lnTo>
                  <a:pt x="349" y="829"/>
                </a:lnTo>
                <a:lnTo>
                  <a:pt x="349" y="829"/>
                </a:lnTo>
                <a:lnTo>
                  <a:pt x="349" y="829"/>
                </a:lnTo>
                <a:lnTo>
                  <a:pt x="349" y="830"/>
                </a:lnTo>
                <a:lnTo>
                  <a:pt x="349" y="830"/>
                </a:lnTo>
                <a:lnTo>
                  <a:pt x="349" y="830"/>
                </a:lnTo>
                <a:lnTo>
                  <a:pt x="350" y="830"/>
                </a:lnTo>
                <a:lnTo>
                  <a:pt x="350" y="830"/>
                </a:lnTo>
                <a:lnTo>
                  <a:pt x="350" y="830"/>
                </a:lnTo>
                <a:lnTo>
                  <a:pt x="350" y="832"/>
                </a:lnTo>
                <a:lnTo>
                  <a:pt x="352" y="832"/>
                </a:lnTo>
                <a:lnTo>
                  <a:pt x="352" y="832"/>
                </a:lnTo>
                <a:lnTo>
                  <a:pt x="352" y="832"/>
                </a:lnTo>
                <a:lnTo>
                  <a:pt x="352" y="830"/>
                </a:lnTo>
                <a:lnTo>
                  <a:pt x="353" y="830"/>
                </a:lnTo>
                <a:lnTo>
                  <a:pt x="353" y="830"/>
                </a:lnTo>
                <a:lnTo>
                  <a:pt x="353" y="830"/>
                </a:lnTo>
                <a:lnTo>
                  <a:pt x="355" y="830"/>
                </a:lnTo>
                <a:lnTo>
                  <a:pt x="355" y="830"/>
                </a:lnTo>
                <a:lnTo>
                  <a:pt x="355" y="830"/>
                </a:lnTo>
                <a:lnTo>
                  <a:pt x="355" y="830"/>
                </a:lnTo>
                <a:lnTo>
                  <a:pt x="356" y="830"/>
                </a:lnTo>
                <a:lnTo>
                  <a:pt x="356" y="830"/>
                </a:lnTo>
                <a:lnTo>
                  <a:pt x="356" y="829"/>
                </a:lnTo>
                <a:lnTo>
                  <a:pt x="357" y="829"/>
                </a:lnTo>
                <a:lnTo>
                  <a:pt x="357" y="829"/>
                </a:lnTo>
                <a:lnTo>
                  <a:pt x="357" y="829"/>
                </a:lnTo>
                <a:lnTo>
                  <a:pt x="357" y="829"/>
                </a:lnTo>
                <a:lnTo>
                  <a:pt x="359" y="829"/>
                </a:lnTo>
                <a:lnTo>
                  <a:pt x="359" y="829"/>
                </a:lnTo>
                <a:lnTo>
                  <a:pt x="359" y="827"/>
                </a:lnTo>
                <a:lnTo>
                  <a:pt x="360" y="827"/>
                </a:lnTo>
                <a:lnTo>
                  <a:pt x="360" y="829"/>
                </a:lnTo>
                <a:lnTo>
                  <a:pt x="360" y="829"/>
                </a:lnTo>
                <a:lnTo>
                  <a:pt x="360" y="827"/>
                </a:lnTo>
                <a:lnTo>
                  <a:pt x="360" y="827"/>
                </a:lnTo>
                <a:lnTo>
                  <a:pt x="361" y="827"/>
                </a:lnTo>
                <a:lnTo>
                  <a:pt x="361" y="827"/>
                </a:lnTo>
                <a:lnTo>
                  <a:pt x="361" y="827"/>
                </a:lnTo>
                <a:lnTo>
                  <a:pt x="361" y="827"/>
                </a:lnTo>
                <a:lnTo>
                  <a:pt x="363" y="827"/>
                </a:lnTo>
                <a:lnTo>
                  <a:pt x="361" y="826"/>
                </a:lnTo>
                <a:lnTo>
                  <a:pt x="363" y="826"/>
                </a:lnTo>
                <a:lnTo>
                  <a:pt x="361" y="823"/>
                </a:lnTo>
                <a:lnTo>
                  <a:pt x="361" y="823"/>
                </a:lnTo>
                <a:lnTo>
                  <a:pt x="361" y="822"/>
                </a:lnTo>
                <a:lnTo>
                  <a:pt x="361" y="822"/>
                </a:lnTo>
                <a:lnTo>
                  <a:pt x="360" y="821"/>
                </a:lnTo>
                <a:lnTo>
                  <a:pt x="360" y="819"/>
                </a:lnTo>
                <a:lnTo>
                  <a:pt x="360" y="816"/>
                </a:lnTo>
                <a:lnTo>
                  <a:pt x="360" y="815"/>
                </a:lnTo>
                <a:lnTo>
                  <a:pt x="360" y="815"/>
                </a:lnTo>
                <a:lnTo>
                  <a:pt x="359" y="812"/>
                </a:lnTo>
                <a:lnTo>
                  <a:pt x="357" y="811"/>
                </a:lnTo>
                <a:lnTo>
                  <a:pt x="357" y="811"/>
                </a:lnTo>
                <a:lnTo>
                  <a:pt x="357" y="810"/>
                </a:lnTo>
                <a:lnTo>
                  <a:pt x="357" y="810"/>
                </a:lnTo>
                <a:lnTo>
                  <a:pt x="357" y="808"/>
                </a:lnTo>
                <a:lnTo>
                  <a:pt x="357" y="808"/>
                </a:lnTo>
                <a:lnTo>
                  <a:pt x="357" y="808"/>
                </a:lnTo>
                <a:lnTo>
                  <a:pt x="357" y="807"/>
                </a:lnTo>
                <a:lnTo>
                  <a:pt x="357" y="806"/>
                </a:lnTo>
                <a:lnTo>
                  <a:pt x="357" y="804"/>
                </a:lnTo>
                <a:lnTo>
                  <a:pt x="357" y="803"/>
                </a:lnTo>
                <a:lnTo>
                  <a:pt x="356" y="803"/>
                </a:lnTo>
                <a:lnTo>
                  <a:pt x="356" y="803"/>
                </a:lnTo>
                <a:lnTo>
                  <a:pt x="355" y="803"/>
                </a:lnTo>
                <a:lnTo>
                  <a:pt x="355" y="803"/>
                </a:lnTo>
                <a:lnTo>
                  <a:pt x="352" y="803"/>
                </a:lnTo>
                <a:lnTo>
                  <a:pt x="350" y="803"/>
                </a:lnTo>
                <a:lnTo>
                  <a:pt x="349" y="803"/>
                </a:lnTo>
                <a:lnTo>
                  <a:pt x="346" y="803"/>
                </a:lnTo>
                <a:lnTo>
                  <a:pt x="344" y="803"/>
                </a:lnTo>
                <a:lnTo>
                  <a:pt x="342" y="800"/>
                </a:lnTo>
                <a:lnTo>
                  <a:pt x="342" y="800"/>
                </a:lnTo>
                <a:lnTo>
                  <a:pt x="342" y="799"/>
                </a:lnTo>
                <a:lnTo>
                  <a:pt x="341" y="799"/>
                </a:lnTo>
                <a:lnTo>
                  <a:pt x="341" y="799"/>
                </a:lnTo>
                <a:lnTo>
                  <a:pt x="341" y="799"/>
                </a:lnTo>
                <a:lnTo>
                  <a:pt x="341" y="800"/>
                </a:lnTo>
                <a:lnTo>
                  <a:pt x="341" y="799"/>
                </a:lnTo>
                <a:lnTo>
                  <a:pt x="340" y="799"/>
                </a:lnTo>
                <a:lnTo>
                  <a:pt x="340" y="799"/>
                </a:lnTo>
                <a:lnTo>
                  <a:pt x="338" y="799"/>
                </a:lnTo>
                <a:lnTo>
                  <a:pt x="338" y="799"/>
                </a:lnTo>
                <a:lnTo>
                  <a:pt x="338" y="800"/>
                </a:lnTo>
                <a:lnTo>
                  <a:pt x="338" y="799"/>
                </a:lnTo>
                <a:lnTo>
                  <a:pt x="338" y="799"/>
                </a:lnTo>
                <a:lnTo>
                  <a:pt x="338" y="799"/>
                </a:lnTo>
                <a:lnTo>
                  <a:pt x="338" y="799"/>
                </a:lnTo>
                <a:lnTo>
                  <a:pt x="338" y="797"/>
                </a:lnTo>
                <a:lnTo>
                  <a:pt x="338" y="797"/>
                </a:lnTo>
                <a:lnTo>
                  <a:pt x="338" y="797"/>
                </a:lnTo>
                <a:lnTo>
                  <a:pt x="338" y="797"/>
                </a:lnTo>
                <a:lnTo>
                  <a:pt x="340" y="797"/>
                </a:lnTo>
                <a:lnTo>
                  <a:pt x="340" y="796"/>
                </a:lnTo>
                <a:lnTo>
                  <a:pt x="340" y="796"/>
                </a:lnTo>
                <a:lnTo>
                  <a:pt x="340" y="796"/>
                </a:lnTo>
                <a:lnTo>
                  <a:pt x="340" y="795"/>
                </a:lnTo>
                <a:lnTo>
                  <a:pt x="340" y="795"/>
                </a:lnTo>
                <a:lnTo>
                  <a:pt x="338" y="793"/>
                </a:lnTo>
                <a:lnTo>
                  <a:pt x="338" y="793"/>
                </a:lnTo>
                <a:lnTo>
                  <a:pt x="338" y="792"/>
                </a:lnTo>
                <a:lnTo>
                  <a:pt x="337" y="791"/>
                </a:lnTo>
                <a:lnTo>
                  <a:pt x="335" y="792"/>
                </a:lnTo>
                <a:lnTo>
                  <a:pt x="334" y="795"/>
                </a:lnTo>
                <a:lnTo>
                  <a:pt x="334" y="793"/>
                </a:lnTo>
                <a:lnTo>
                  <a:pt x="333" y="792"/>
                </a:lnTo>
                <a:lnTo>
                  <a:pt x="331" y="788"/>
                </a:lnTo>
                <a:lnTo>
                  <a:pt x="330" y="786"/>
                </a:lnTo>
                <a:lnTo>
                  <a:pt x="330" y="786"/>
                </a:lnTo>
                <a:lnTo>
                  <a:pt x="330" y="786"/>
                </a:lnTo>
                <a:lnTo>
                  <a:pt x="327" y="781"/>
                </a:lnTo>
                <a:lnTo>
                  <a:pt x="326" y="781"/>
                </a:lnTo>
                <a:lnTo>
                  <a:pt x="322" y="781"/>
                </a:lnTo>
                <a:lnTo>
                  <a:pt x="320" y="781"/>
                </a:lnTo>
                <a:lnTo>
                  <a:pt x="320" y="781"/>
                </a:lnTo>
                <a:lnTo>
                  <a:pt x="319" y="780"/>
                </a:lnTo>
                <a:lnTo>
                  <a:pt x="319" y="778"/>
                </a:lnTo>
                <a:lnTo>
                  <a:pt x="318" y="777"/>
                </a:lnTo>
                <a:lnTo>
                  <a:pt x="318" y="777"/>
                </a:lnTo>
                <a:lnTo>
                  <a:pt x="318" y="775"/>
                </a:lnTo>
                <a:lnTo>
                  <a:pt x="318" y="775"/>
                </a:lnTo>
                <a:lnTo>
                  <a:pt x="318" y="771"/>
                </a:lnTo>
                <a:lnTo>
                  <a:pt x="318" y="769"/>
                </a:lnTo>
                <a:lnTo>
                  <a:pt x="318" y="766"/>
                </a:lnTo>
                <a:lnTo>
                  <a:pt x="318" y="765"/>
                </a:lnTo>
                <a:lnTo>
                  <a:pt x="318" y="763"/>
                </a:lnTo>
                <a:lnTo>
                  <a:pt x="318" y="762"/>
                </a:lnTo>
                <a:lnTo>
                  <a:pt x="318" y="762"/>
                </a:lnTo>
                <a:lnTo>
                  <a:pt x="318" y="762"/>
                </a:lnTo>
                <a:lnTo>
                  <a:pt x="318" y="760"/>
                </a:lnTo>
                <a:lnTo>
                  <a:pt x="316" y="756"/>
                </a:lnTo>
                <a:lnTo>
                  <a:pt x="316" y="754"/>
                </a:lnTo>
                <a:lnTo>
                  <a:pt x="315" y="751"/>
                </a:lnTo>
                <a:lnTo>
                  <a:pt x="315" y="749"/>
                </a:lnTo>
                <a:lnTo>
                  <a:pt x="316" y="749"/>
                </a:lnTo>
                <a:lnTo>
                  <a:pt x="315" y="749"/>
                </a:lnTo>
                <a:lnTo>
                  <a:pt x="315" y="749"/>
                </a:lnTo>
                <a:lnTo>
                  <a:pt x="315" y="749"/>
                </a:lnTo>
                <a:lnTo>
                  <a:pt x="315" y="749"/>
                </a:lnTo>
                <a:lnTo>
                  <a:pt x="314" y="749"/>
                </a:lnTo>
                <a:lnTo>
                  <a:pt x="314" y="749"/>
                </a:lnTo>
                <a:lnTo>
                  <a:pt x="314" y="749"/>
                </a:lnTo>
                <a:lnTo>
                  <a:pt x="314" y="749"/>
                </a:lnTo>
                <a:lnTo>
                  <a:pt x="314" y="749"/>
                </a:lnTo>
                <a:lnTo>
                  <a:pt x="314" y="748"/>
                </a:lnTo>
                <a:lnTo>
                  <a:pt x="314" y="748"/>
                </a:lnTo>
                <a:lnTo>
                  <a:pt x="314" y="748"/>
                </a:lnTo>
                <a:lnTo>
                  <a:pt x="312" y="748"/>
                </a:lnTo>
                <a:lnTo>
                  <a:pt x="312" y="748"/>
                </a:lnTo>
                <a:lnTo>
                  <a:pt x="312" y="748"/>
                </a:lnTo>
                <a:lnTo>
                  <a:pt x="312" y="748"/>
                </a:lnTo>
                <a:lnTo>
                  <a:pt x="311" y="748"/>
                </a:lnTo>
                <a:lnTo>
                  <a:pt x="311" y="748"/>
                </a:lnTo>
                <a:lnTo>
                  <a:pt x="311" y="748"/>
                </a:lnTo>
                <a:lnTo>
                  <a:pt x="311" y="747"/>
                </a:lnTo>
                <a:lnTo>
                  <a:pt x="309" y="747"/>
                </a:lnTo>
                <a:lnTo>
                  <a:pt x="309" y="747"/>
                </a:lnTo>
                <a:lnTo>
                  <a:pt x="309" y="747"/>
                </a:lnTo>
                <a:lnTo>
                  <a:pt x="309" y="747"/>
                </a:lnTo>
                <a:lnTo>
                  <a:pt x="308" y="747"/>
                </a:lnTo>
                <a:lnTo>
                  <a:pt x="308" y="747"/>
                </a:lnTo>
                <a:lnTo>
                  <a:pt x="308" y="747"/>
                </a:lnTo>
                <a:lnTo>
                  <a:pt x="308" y="745"/>
                </a:lnTo>
                <a:lnTo>
                  <a:pt x="308" y="745"/>
                </a:lnTo>
                <a:lnTo>
                  <a:pt x="307" y="745"/>
                </a:lnTo>
                <a:lnTo>
                  <a:pt x="307" y="745"/>
                </a:lnTo>
                <a:lnTo>
                  <a:pt x="305" y="745"/>
                </a:lnTo>
                <a:lnTo>
                  <a:pt x="305" y="745"/>
                </a:lnTo>
                <a:lnTo>
                  <a:pt x="305" y="745"/>
                </a:lnTo>
                <a:lnTo>
                  <a:pt x="305" y="745"/>
                </a:lnTo>
                <a:lnTo>
                  <a:pt x="305" y="745"/>
                </a:lnTo>
                <a:lnTo>
                  <a:pt x="305" y="745"/>
                </a:lnTo>
                <a:lnTo>
                  <a:pt x="304" y="745"/>
                </a:lnTo>
                <a:lnTo>
                  <a:pt x="304" y="745"/>
                </a:lnTo>
                <a:lnTo>
                  <a:pt x="304" y="747"/>
                </a:lnTo>
                <a:lnTo>
                  <a:pt x="304" y="747"/>
                </a:lnTo>
                <a:lnTo>
                  <a:pt x="304" y="745"/>
                </a:lnTo>
                <a:lnTo>
                  <a:pt x="304" y="747"/>
                </a:lnTo>
                <a:lnTo>
                  <a:pt x="303" y="747"/>
                </a:lnTo>
                <a:lnTo>
                  <a:pt x="303" y="747"/>
                </a:lnTo>
                <a:lnTo>
                  <a:pt x="303" y="747"/>
                </a:lnTo>
                <a:lnTo>
                  <a:pt x="301" y="747"/>
                </a:lnTo>
                <a:lnTo>
                  <a:pt x="301" y="747"/>
                </a:lnTo>
                <a:lnTo>
                  <a:pt x="301" y="747"/>
                </a:lnTo>
                <a:lnTo>
                  <a:pt x="300" y="747"/>
                </a:lnTo>
                <a:lnTo>
                  <a:pt x="300" y="747"/>
                </a:lnTo>
                <a:lnTo>
                  <a:pt x="300" y="745"/>
                </a:lnTo>
                <a:lnTo>
                  <a:pt x="300" y="745"/>
                </a:lnTo>
                <a:lnTo>
                  <a:pt x="300" y="747"/>
                </a:lnTo>
                <a:lnTo>
                  <a:pt x="300" y="747"/>
                </a:lnTo>
                <a:lnTo>
                  <a:pt x="300" y="747"/>
                </a:lnTo>
                <a:lnTo>
                  <a:pt x="300" y="747"/>
                </a:lnTo>
                <a:lnTo>
                  <a:pt x="298" y="747"/>
                </a:lnTo>
                <a:lnTo>
                  <a:pt x="298" y="747"/>
                </a:lnTo>
                <a:lnTo>
                  <a:pt x="298" y="745"/>
                </a:lnTo>
                <a:lnTo>
                  <a:pt x="298" y="747"/>
                </a:lnTo>
                <a:lnTo>
                  <a:pt x="298" y="747"/>
                </a:lnTo>
                <a:lnTo>
                  <a:pt x="297" y="747"/>
                </a:lnTo>
                <a:lnTo>
                  <a:pt x="297" y="747"/>
                </a:lnTo>
                <a:lnTo>
                  <a:pt x="297" y="747"/>
                </a:lnTo>
                <a:lnTo>
                  <a:pt x="297" y="747"/>
                </a:lnTo>
                <a:lnTo>
                  <a:pt x="296" y="747"/>
                </a:lnTo>
                <a:lnTo>
                  <a:pt x="296" y="747"/>
                </a:lnTo>
                <a:lnTo>
                  <a:pt x="296" y="748"/>
                </a:lnTo>
                <a:lnTo>
                  <a:pt x="294" y="748"/>
                </a:lnTo>
                <a:lnTo>
                  <a:pt x="294" y="748"/>
                </a:lnTo>
                <a:lnTo>
                  <a:pt x="294" y="748"/>
                </a:lnTo>
                <a:lnTo>
                  <a:pt x="294" y="748"/>
                </a:lnTo>
                <a:lnTo>
                  <a:pt x="293" y="748"/>
                </a:lnTo>
                <a:lnTo>
                  <a:pt x="293" y="748"/>
                </a:lnTo>
                <a:lnTo>
                  <a:pt x="293" y="747"/>
                </a:lnTo>
                <a:lnTo>
                  <a:pt x="293" y="748"/>
                </a:lnTo>
                <a:lnTo>
                  <a:pt x="292" y="748"/>
                </a:lnTo>
                <a:lnTo>
                  <a:pt x="293" y="748"/>
                </a:lnTo>
                <a:lnTo>
                  <a:pt x="293" y="748"/>
                </a:lnTo>
                <a:lnTo>
                  <a:pt x="292" y="748"/>
                </a:lnTo>
                <a:lnTo>
                  <a:pt x="292" y="748"/>
                </a:lnTo>
                <a:lnTo>
                  <a:pt x="292" y="748"/>
                </a:lnTo>
                <a:lnTo>
                  <a:pt x="292" y="749"/>
                </a:lnTo>
                <a:lnTo>
                  <a:pt x="292" y="749"/>
                </a:lnTo>
                <a:lnTo>
                  <a:pt x="292" y="749"/>
                </a:lnTo>
                <a:lnTo>
                  <a:pt x="290" y="749"/>
                </a:lnTo>
                <a:lnTo>
                  <a:pt x="290" y="749"/>
                </a:lnTo>
                <a:lnTo>
                  <a:pt x="289" y="749"/>
                </a:lnTo>
                <a:lnTo>
                  <a:pt x="289" y="751"/>
                </a:lnTo>
                <a:lnTo>
                  <a:pt x="289" y="751"/>
                </a:lnTo>
                <a:lnTo>
                  <a:pt x="289" y="751"/>
                </a:lnTo>
                <a:lnTo>
                  <a:pt x="289" y="749"/>
                </a:lnTo>
                <a:lnTo>
                  <a:pt x="289" y="749"/>
                </a:lnTo>
                <a:lnTo>
                  <a:pt x="289" y="749"/>
                </a:lnTo>
                <a:lnTo>
                  <a:pt x="288" y="749"/>
                </a:lnTo>
                <a:lnTo>
                  <a:pt x="288" y="748"/>
                </a:lnTo>
                <a:lnTo>
                  <a:pt x="288" y="748"/>
                </a:lnTo>
                <a:lnTo>
                  <a:pt x="286" y="748"/>
                </a:lnTo>
                <a:lnTo>
                  <a:pt x="283" y="747"/>
                </a:lnTo>
                <a:lnTo>
                  <a:pt x="279" y="743"/>
                </a:lnTo>
                <a:lnTo>
                  <a:pt x="278" y="743"/>
                </a:lnTo>
                <a:lnTo>
                  <a:pt x="275" y="741"/>
                </a:lnTo>
                <a:lnTo>
                  <a:pt x="272" y="739"/>
                </a:lnTo>
                <a:lnTo>
                  <a:pt x="272" y="739"/>
                </a:lnTo>
                <a:lnTo>
                  <a:pt x="271" y="739"/>
                </a:lnTo>
                <a:lnTo>
                  <a:pt x="271" y="737"/>
                </a:lnTo>
                <a:lnTo>
                  <a:pt x="270" y="737"/>
                </a:lnTo>
                <a:lnTo>
                  <a:pt x="270" y="737"/>
                </a:lnTo>
                <a:lnTo>
                  <a:pt x="270" y="737"/>
                </a:lnTo>
                <a:lnTo>
                  <a:pt x="270" y="739"/>
                </a:lnTo>
                <a:lnTo>
                  <a:pt x="270" y="739"/>
                </a:lnTo>
                <a:lnTo>
                  <a:pt x="270" y="739"/>
                </a:lnTo>
                <a:lnTo>
                  <a:pt x="270" y="739"/>
                </a:lnTo>
                <a:lnTo>
                  <a:pt x="270" y="740"/>
                </a:lnTo>
                <a:lnTo>
                  <a:pt x="270" y="740"/>
                </a:lnTo>
                <a:lnTo>
                  <a:pt x="270" y="740"/>
                </a:lnTo>
                <a:lnTo>
                  <a:pt x="270" y="740"/>
                </a:lnTo>
                <a:lnTo>
                  <a:pt x="270" y="741"/>
                </a:lnTo>
                <a:lnTo>
                  <a:pt x="270" y="741"/>
                </a:lnTo>
                <a:lnTo>
                  <a:pt x="270" y="741"/>
                </a:lnTo>
                <a:lnTo>
                  <a:pt x="270" y="741"/>
                </a:lnTo>
                <a:lnTo>
                  <a:pt x="270" y="743"/>
                </a:lnTo>
                <a:lnTo>
                  <a:pt x="270" y="743"/>
                </a:lnTo>
                <a:lnTo>
                  <a:pt x="270" y="743"/>
                </a:lnTo>
                <a:lnTo>
                  <a:pt x="270" y="743"/>
                </a:lnTo>
                <a:lnTo>
                  <a:pt x="270" y="744"/>
                </a:lnTo>
                <a:lnTo>
                  <a:pt x="270" y="744"/>
                </a:lnTo>
                <a:lnTo>
                  <a:pt x="270" y="744"/>
                </a:lnTo>
                <a:lnTo>
                  <a:pt x="270" y="745"/>
                </a:lnTo>
                <a:lnTo>
                  <a:pt x="270" y="745"/>
                </a:lnTo>
                <a:lnTo>
                  <a:pt x="270" y="745"/>
                </a:lnTo>
                <a:lnTo>
                  <a:pt x="270" y="745"/>
                </a:lnTo>
                <a:lnTo>
                  <a:pt x="270" y="747"/>
                </a:lnTo>
                <a:lnTo>
                  <a:pt x="270" y="745"/>
                </a:lnTo>
                <a:lnTo>
                  <a:pt x="268" y="745"/>
                </a:lnTo>
                <a:lnTo>
                  <a:pt x="268" y="747"/>
                </a:lnTo>
                <a:lnTo>
                  <a:pt x="268" y="747"/>
                </a:lnTo>
                <a:lnTo>
                  <a:pt x="268" y="747"/>
                </a:lnTo>
                <a:lnTo>
                  <a:pt x="267" y="747"/>
                </a:lnTo>
                <a:lnTo>
                  <a:pt x="267" y="748"/>
                </a:lnTo>
                <a:lnTo>
                  <a:pt x="267" y="748"/>
                </a:lnTo>
                <a:lnTo>
                  <a:pt x="267" y="748"/>
                </a:lnTo>
                <a:lnTo>
                  <a:pt x="267" y="748"/>
                </a:lnTo>
                <a:lnTo>
                  <a:pt x="267" y="749"/>
                </a:lnTo>
                <a:lnTo>
                  <a:pt x="267" y="749"/>
                </a:lnTo>
                <a:lnTo>
                  <a:pt x="267" y="751"/>
                </a:lnTo>
                <a:lnTo>
                  <a:pt x="267" y="751"/>
                </a:lnTo>
                <a:lnTo>
                  <a:pt x="267" y="751"/>
                </a:lnTo>
                <a:lnTo>
                  <a:pt x="267" y="751"/>
                </a:lnTo>
                <a:lnTo>
                  <a:pt x="267" y="752"/>
                </a:lnTo>
                <a:lnTo>
                  <a:pt x="267" y="752"/>
                </a:lnTo>
                <a:lnTo>
                  <a:pt x="266" y="752"/>
                </a:lnTo>
                <a:lnTo>
                  <a:pt x="266" y="752"/>
                </a:lnTo>
                <a:lnTo>
                  <a:pt x="266" y="754"/>
                </a:lnTo>
                <a:lnTo>
                  <a:pt x="264" y="754"/>
                </a:lnTo>
                <a:lnTo>
                  <a:pt x="264" y="754"/>
                </a:lnTo>
                <a:lnTo>
                  <a:pt x="264" y="754"/>
                </a:lnTo>
                <a:lnTo>
                  <a:pt x="264" y="754"/>
                </a:lnTo>
                <a:lnTo>
                  <a:pt x="264" y="755"/>
                </a:lnTo>
                <a:lnTo>
                  <a:pt x="264" y="755"/>
                </a:lnTo>
                <a:lnTo>
                  <a:pt x="263" y="755"/>
                </a:lnTo>
                <a:lnTo>
                  <a:pt x="263" y="754"/>
                </a:lnTo>
                <a:lnTo>
                  <a:pt x="263" y="754"/>
                </a:lnTo>
                <a:lnTo>
                  <a:pt x="263" y="755"/>
                </a:lnTo>
                <a:lnTo>
                  <a:pt x="263" y="755"/>
                </a:lnTo>
                <a:lnTo>
                  <a:pt x="262" y="755"/>
                </a:lnTo>
                <a:lnTo>
                  <a:pt x="262" y="756"/>
                </a:lnTo>
                <a:lnTo>
                  <a:pt x="262" y="756"/>
                </a:lnTo>
                <a:lnTo>
                  <a:pt x="262" y="755"/>
                </a:lnTo>
                <a:lnTo>
                  <a:pt x="262" y="756"/>
                </a:lnTo>
                <a:lnTo>
                  <a:pt x="262" y="756"/>
                </a:lnTo>
                <a:lnTo>
                  <a:pt x="260" y="756"/>
                </a:lnTo>
                <a:lnTo>
                  <a:pt x="260" y="756"/>
                </a:lnTo>
                <a:lnTo>
                  <a:pt x="260" y="756"/>
                </a:lnTo>
                <a:lnTo>
                  <a:pt x="260" y="756"/>
                </a:lnTo>
                <a:lnTo>
                  <a:pt x="259" y="756"/>
                </a:lnTo>
                <a:lnTo>
                  <a:pt x="259" y="756"/>
                </a:lnTo>
                <a:lnTo>
                  <a:pt x="259" y="756"/>
                </a:lnTo>
                <a:lnTo>
                  <a:pt x="259" y="758"/>
                </a:lnTo>
                <a:lnTo>
                  <a:pt x="259" y="758"/>
                </a:lnTo>
                <a:lnTo>
                  <a:pt x="259" y="759"/>
                </a:lnTo>
                <a:lnTo>
                  <a:pt x="257" y="759"/>
                </a:lnTo>
                <a:lnTo>
                  <a:pt x="256" y="762"/>
                </a:lnTo>
                <a:lnTo>
                  <a:pt x="255" y="758"/>
                </a:lnTo>
                <a:lnTo>
                  <a:pt x="253" y="759"/>
                </a:lnTo>
                <a:lnTo>
                  <a:pt x="253" y="758"/>
                </a:lnTo>
                <a:lnTo>
                  <a:pt x="253" y="758"/>
                </a:lnTo>
                <a:lnTo>
                  <a:pt x="253" y="756"/>
                </a:lnTo>
                <a:lnTo>
                  <a:pt x="251" y="756"/>
                </a:lnTo>
                <a:lnTo>
                  <a:pt x="251" y="756"/>
                </a:lnTo>
                <a:lnTo>
                  <a:pt x="249" y="756"/>
                </a:lnTo>
                <a:lnTo>
                  <a:pt x="248" y="756"/>
                </a:lnTo>
                <a:lnTo>
                  <a:pt x="248" y="756"/>
                </a:lnTo>
                <a:lnTo>
                  <a:pt x="246" y="756"/>
                </a:lnTo>
                <a:lnTo>
                  <a:pt x="244" y="756"/>
                </a:lnTo>
                <a:lnTo>
                  <a:pt x="242" y="756"/>
                </a:lnTo>
                <a:lnTo>
                  <a:pt x="242" y="756"/>
                </a:lnTo>
                <a:lnTo>
                  <a:pt x="241" y="756"/>
                </a:lnTo>
                <a:lnTo>
                  <a:pt x="241" y="756"/>
                </a:lnTo>
                <a:lnTo>
                  <a:pt x="240" y="756"/>
                </a:lnTo>
                <a:lnTo>
                  <a:pt x="238" y="756"/>
                </a:lnTo>
                <a:lnTo>
                  <a:pt x="237" y="756"/>
                </a:lnTo>
                <a:lnTo>
                  <a:pt x="234" y="756"/>
                </a:lnTo>
                <a:lnTo>
                  <a:pt x="234" y="756"/>
                </a:lnTo>
                <a:lnTo>
                  <a:pt x="234" y="755"/>
                </a:lnTo>
                <a:lnTo>
                  <a:pt x="234" y="754"/>
                </a:lnTo>
                <a:lnTo>
                  <a:pt x="234" y="754"/>
                </a:lnTo>
                <a:lnTo>
                  <a:pt x="234" y="754"/>
                </a:lnTo>
                <a:lnTo>
                  <a:pt x="234" y="751"/>
                </a:lnTo>
                <a:lnTo>
                  <a:pt x="234" y="751"/>
                </a:lnTo>
                <a:lnTo>
                  <a:pt x="234" y="751"/>
                </a:lnTo>
                <a:lnTo>
                  <a:pt x="234" y="749"/>
                </a:lnTo>
                <a:lnTo>
                  <a:pt x="234" y="748"/>
                </a:lnTo>
                <a:lnTo>
                  <a:pt x="234" y="747"/>
                </a:lnTo>
                <a:lnTo>
                  <a:pt x="234" y="747"/>
                </a:lnTo>
                <a:lnTo>
                  <a:pt x="233" y="745"/>
                </a:lnTo>
                <a:lnTo>
                  <a:pt x="231" y="745"/>
                </a:lnTo>
                <a:lnTo>
                  <a:pt x="231" y="745"/>
                </a:lnTo>
                <a:lnTo>
                  <a:pt x="230" y="745"/>
                </a:lnTo>
                <a:lnTo>
                  <a:pt x="229" y="745"/>
                </a:lnTo>
                <a:lnTo>
                  <a:pt x="227" y="743"/>
                </a:lnTo>
                <a:lnTo>
                  <a:pt x="226" y="743"/>
                </a:lnTo>
                <a:lnTo>
                  <a:pt x="226" y="743"/>
                </a:lnTo>
                <a:lnTo>
                  <a:pt x="226" y="744"/>
                </a:lnTo>
                <a:lnTo>
                  <a:pt x="226" y="745"/>
                </a:lnTo>
                <a:lnTo>
                  <a:pt x="226" y="745"/>
                </a:lnTo>
                <a:lnTo>
                  <a:pt x="225" y="745"/>
                </a:lnTo>
                <a:lnTo>
                  <a:pt x="223" y="745"/>
                </a:lnTo>
                <a:lnTo>
                  <a:pt x="222" y="745"/>
                </a:lnTo>
                <a:lnTo>
                  <a:pt x="222" y="745"/>
                </a:lnTo>
                <a:lnTo>
                  <a:pt x="220" y="745"/>
                </a:lnTo>
                <a:lnTo>
                  <a:pt x="219" y="747"/>
                </a:lnTo>
                <a:lnTo>
                  <a:pt x="219" y="747"/>
                </a:lnTo>
                <a:lnTo>
                  <a:pt x="218" y="748"/>
                </a:lnTo>
                <a:lnTo>
                  <a:pt x="218" y="748"/>
                </a:lnTo>
                <a:lnTo>
                  <a:pt x="216" y="748"/>
                </a:lnTo>
                <a:lnTo>
                  <a:pt x="216" y="748"/>
                </a:lnTo>
                <a:lnTo>
                  <a:pt x="216" y="747"/>
                </a:lnTo>
                <a:lnTo>
                  <a:pt x="215" y="747"/>
                </a:lnTo>
                <a:lnTo>
                  <a:pt x="215" y="747"/>
                </a:lnTo>
                <a:lnTo>
                  <a:pt x="215" y="747"/>
                </a:lnTo>
                <a:lnTo>
                  <a:pt x="215" y="745"/>
                </a:lnTo>
                <a:lnTo>
                  <a:pt x="215" y="745"/>
                </a:lnTo>
                <a:lnTo>
                  <a:pt x="215" y="745"/>
                </a:lnTo>
                <a:lnTo>
                  <a:pt x="214" y="745"/>
                </a:lnTo>
                <a:lnTo>
                  <a:pt x="214" y="745"/>
                </a:lnTo>
                <a:lnTo>
                  <a:pt x="212" y="745"/>
                </a:lnTo>
                <a:lnTo>
                  <a:pt x="214" y="747"/>
                </a:lnTo>
                <a:lnTo>
                  <a:pt x="214" y="747"/>
                </a:lnTo>
                <a:lnTo>
                  <a:pt x="212" y="748"/>
                </a:lnTo>
                <a:lnTo>
                  <a:pt x="212" y="748"/>
                </a:lnTo>
                <a:lnTo>
                  <a:pt x="211" y="748"/>
                </a:lnTo>
                <a:lnTo>
                  <a:pt x="211" y="748"/>
                </a:lnTo>
                <a:lnTo>
                  <a:pt x="210" y="748"/>
                </a:lnTo>
                <a:lnTo>
                  <a:pt x="208" y="748"/>
                </a:lnTo>
                <a:lnTo>
                  <a:pt x="208" y="748"/>
                </a:lnTo>
                <a:lnTo>
                  <a:pt x="207" y="749"/>
                </a:lnTo>
                <a:lnTo>
                  <a:pt x="207" y="749"/>
                </a:lnTo>
                <a:lnTo>
                  <a:pt x="205" y="749"/>
                </a:lnTo>
                <a:lnTo>
                  <a:pt x="203" y="749"/>
                </a:lnTo>
                <a:lnTo>
                  <a:pt x="201" y="749"/>
                </a:lnTo>
                <a:lnTo>
                  <a:pt x="201" y="749"/>
                </a:lnTo>
                <a:lnTo>
                  <a:pt x="201" y="748"/>
                </a:lnTo>
                <a:lnTo>
                  <a:pt x="200" y="748"/>
                </a:lnTo>
                <a:lnTo>
                  <a:pt x="200" y="748"/>
                </a:lnTo>
                <a:lnTo>
                  <a:pt x="201" y="745"/>
                </a:lnTo>
                <a:lnTo>
                  <a:pt x="201" y="745"/>
                </a:lnTo>
                <a:lnTo>
                  <a:pt x="200" y="745"/>
                </a:lnTo>
                <a:lnTo>
                  <a:pt x="199" y="745"/>
                </a:lnTo>
                <a:lnTo>
                  <a:pt x="199" y="745"/>
                </a:lnTo>
                <a:lnTo>
                  <a:pt x="196" y="747"/>
                </a:lnTo>
                <a:lnTo>
                  <a:pt x="193" y="745"/>
                </a:lnTo>
                <a:lnTo>
                  <a:pt x="193" y="745"/>
                </a:lnTo>
                <a:lnTo>
                  <a:pt x="190" y="745"/>
                </a:lnTo>
                <a:lnTo>
                  <a:pt x="189" y="745"/>
                </a:lnTo>
                <a:lnTo>
                  <a:pt x="188" y="745"/>
                </a:lnTo>
                <a:lnTo>
                  <a:pt x="188" y="745"/>
                </a:lnTo>
                <a:lnTo>
                  <a:pt x="186" y="745"/>
                </a:lnTo>
                <a:lnTo>
                  <a:pt x="185" y="745"/>
                </a:lnTo>
                <a:lnTo>
                  <a:pt x="185" y="745"/>
                </a:lnTo>
                <a:lnTo>
                  <a:pt x="182" y="745"/>
                </a:lnTo>
                <a:lnTo>
                  <a:pt x="182" y="745"/>
                </a:lnTo>
                <a:lnTo>
                  <a:pt x="182" y="745"/>
                </a:lnTo>
                <a:lnTo>
                  <a:pt x="181" y="745"/>
                </a:lnTo>
                <a:lnTo>
                  <a:pt x="179" y="745"/>
                </a:lnTo>
                <a:lnTo>
                  <a:pt x="178" y="745"/>
                </a:lnTo>
                <a:lnTo>
                  <a:pt x="177" y="745"/>
                </a:lnTo>
                <a:lnTo>
                  <a:pt x="175" y="745"/>
                </a:lnTo>
                <a:lnTo>
                  <a:pt x="174" y="745"/>
                </a:lnTo>
                <a:lnTo>
                  <a:pt x="173" y="745"/>
                </a:lnTo>
                <a:lnTo>
                  <a:pt x="171" y="745"/>
                </a:lnTo>
                <a:lnTo>
                  <a:pt x="171" y="747"/>
                </a:lnTo>
                <a:lnTo>
                  <a:pt x="170" y="747"/>
                </a:lnTo>
                <a:lnTo>
                  <a:pt x="168" y="747"/>
                </a:lnTo>
                <a:lnTo>
                  <a:pt x="167" y="747"/>
                </a:lnTo>
                <a:lnTo>
                  <a:pt x="166" y="747"/>
                </a:lnTo>
                <a:lnTo>
                  <a:pt x="166" y="747"/>
                </a:lnTo>
                <a:lnTo>
                  <a:pt x="166" y="747"/>
                </a:lnTo>
                <a:lnTo>
                  <a:pt x="164" y="747"/>
                </a:lnTo>
                <a:lnTo>
                  <a:pt x="164" y="745"/>
                </a:lnTo>
                <a:lnTo>
                  <a:pt x="163" y="745"/>
                </a:lnTo>
                <a:lnTo>
                  <a:pt x="162" y="745"/>
                </a:lnTo>
                <a:lnTo>
                  <a:pt x="160" y="745"/>
                </a:lnTo>
                <a:lnTo>
                  <a:pt x="160" y="745"/>
                </a:lnTo>
                <a:lnTo>
                  <a:pt x="158" y="744"/>
                </a:lnTo>
                <a:lnTo>
                  <a:pt x="158" y="744"/>
                </a:lnTo>
                <a:lnTo>
                  <a:pt x="158" y="744"/>
                </a:lnTo>
                <a:lnTo>
                  <a:pt x="158" y="743"/>
                </a:lnTo>
                <a:lnTo>
                  <a:pt x="158" y="743"/>
                </a:lnTo>
                <a:lnTo>
                  <a:pt x="158" y="743"/>
                </a:lnTo>
                <a:lnTo>
                  <a:pt x="158" y="741"/>
                </a:lnTo>
                <a:lnTo>
                  <a:pt x="158" y="741"/>
                </a:lnTo>
                <a:lnTo>
                  <a:pt x="158" y="741"/>
                </a:lnTo>
                <a:lnTo>
                  <a:pt x="159" y="741"/>
                </a:lnTo>
                <a:lnTo>
                  <a:pt x="159" y="740"/>
                </a:lnTo>
                <a:lnTo>
                  <a:pt x="158" y="740"/>
                </a:lnTo>
                <a:lnTo>
                  <a:pt x="158" y="740"/>
                </a:lnTo>
                <a:lnTo>
                  <a:pt x="158" y="740"/>
                </a:lnTo>
                <a:lnTo>
                  <a:pt x="158" y="739"/>
                </a:lnTo>
                <a:lnTo>
                  <a:pt x="158" y="739"/>
                </a:lnTo>
                <a:lnTo>
                  <a:pt x="158" y="737"/>
                </a:lnTo>
                <a:lnTo>
                  <a:pt x="159" y="737"/>
                </a:lnTo>
                <a:lnTo>
                  <a:pt x="160" y="736"/>
                </a:lnTo>
                <a:lnTo>
                  <a:pt x="160" y="736"/>
                </a:lnTo>
                <a:lnTo>
                  <a:pt x="160" y="734"/>
                </a:lnTo>
                <a:lnTo>
                  <a:pt x="160" y="734"/>
                </a:lnTo>
                <a:lnTo>
                  <a:pt x="162" y="734"/>
                </a:lnTo>
                <a:lnTo>
                  <a:pt x="162" y="733"/>
                </a:lnTo>
                <a:lnTo>
                  <a:pt x="163" y="732"/>
                </a:lnTo>
                <a:lnTo>
                  <a:pt x="163" y="732"/>
                </a:lnTo>
                <a:lnTo>
                  <a:pt x="163" y="732"/>
                </a:lnTo>
                <a:lnTo>
                  <a:pt x="163" y="732"/>
                </a:lnTo>
                <a:lnTo>
                  <a:pt x="163" y="730"/>
                </a:lnTo>
                <a:lnTo>
                  <a:pt x="164" y="730"/>
                </a:lnTo>
                <a:lnTo>
                  <a:pt x="164" y="729"/>
                </a:lnTo>
                <a:lnTo>
                  <a:pt x="164" y="729"/>
                </a:lnTo>
                <a:lnTo>
                  <a:pt x="166" y="729"/>
                </a:lnTo>
                <a:lnTo>
                  <a:pt x="166" y="728"/>
                </a:lnTo>
                <a:lnTo>
                  <a:pt x="166" y="726"/>
                </a:lnTo>
                <a:lnTo>
                  <a:pt x="166" y="726"/>
                </a:lnTo>
                <a:lnTo>
                  <a:pt x="164" y="726"/>
                </a:lnTo>
                <a:lnTo>
                  <a:pt x="163" y="728"/>
                </a:lnTo>
                <a:lnTo>
                  <a:pt x="163" y="728"/>
                </a:lnTo>
                <a:lnTo>
                  <a:pt x="162" y="728"/>
                </a:lnTo>
                <a:lnTo>
                  <a:pt x="162" y="728"/>
                </a:lnTo>
                <a:lnTo>
                  <a:pt x="162" y="728"/>
                </a:lnTo>
                <a:lnTo>
                  <a:pt x="162" y="729"/>
                </a:lnTo>
                <a:lnTo>
                  <a:pt x="162" y="729"/>
                </a:lnTo>
                <a:lnTo>
                  <a:pt x="160" y="729"/>
                </a:lnTo>
                <a:lnTo>
                  <a:pt x="160" y="729"/>
                </a:lnTo>
                <a:lnTo>
                  <a:pt x="160" y="730"/>
                </a:lnTo>
                <a:lnTo>
                  <a:pt x="160" y="730"/>
                </a:lnTo>
                <a:lnTo>
                  <a:pt x="159" y="730"/>
                </a:lnTo>
                <a:lnTo>
                  <a:pt x="159" y="732"/>
                </a:lnTo>
                <a:lnTo>
                  <a:pt x="159" y="732"/>
                </a:lnTo>
                <a:lnTo>
                  <a:pt x="158" y="732"/>
                </a:lnTo>
                <a:lnTo>
                  <a:pt x="158" y="732"/>
                </a:lnTo>
                <a:lnTo>
                  <a:pt x="158" y="732"/>
                </a:lnTo>
                <a:lnTo>
                  <a:pt x="158" y="732"/>
                </a:lnTo>
                <a:lnTo>
                  <a:pt x="156" y="732"/>
                </a:lnTo>
                <a:lnTo>
                  <a:pt x="156" y="732"/>
                </a:lnTo>
                <a:lnTo>
                  <a:pt x="156" y="733"/>
                </a:lnTo>
                <a:lnTo>
                  <a:pt x="155" y="733"/>
                </a:lnTo>
                <a:lnTo>
                  <a:pt x="155" y="733"/>
                </a:lnTo>
                <a:lnTo>
                  <a:pt x="155" y="734"/>
                </a:lnTo>
                <a:lnTo>
                  <a:pt x="153" y="734"/>
                </a:lnTo>
                <a:lnTo>
                  <a:pt x="153" y="734"/>
                </a:lnTo>
                <a:lnTo>
                  <a:pt x="152" y="736"/>
                </a:lnTo>
                <a:lnTo>
                  <a:pt x="152" y="736"/>
                </a:lnTo>
                <a:lnTo>
                  <a:pt x="152" y="737"/>
                </a:lnTo>
                <a:lnTo>
                  <a:pt x="151" y="737"/>
                </a:lnTo>
                <a:lnTo>
                  <a:pt x="151" y="737"/>
                </a:lnTo>
                <a:lnTo>
                  <a:pt x="151" y="737"/>
                </a:lnTo>
                <a:lnTo>
                  <a:pt x="149" y="737"/>
                </a:lnTo>
                <a:lnTo>
                  <a:pt x="149" y="739"/>
                </a:lnTo>
                <a:lnTo>
                  <a:pt x="149" y="739"/>
                </a:lnTo>
                <a:lnTo>
                  <a:pt x="149" y="739"/>
                </a:lnTo>
                <a:lnTo>
                  <a:pt x="149" y="740"/>
                </a:lnTo>
                <a:lnTo>
                  <a:pt x="149" y="740"/>
                </a:lnTo>
                <a:lnTo>
                  <a:pt x="148" y="740"/>
                </a:lnTo>
                <a:lnTo>
                  <a:pt x="148" y="740"/>
                </a:lnTo>
                <a:lnTo>
                  <a:pt x="148" y="740"/>
                </a:lnTo>
                <a:lnTo>
                  <a:pt x="148" y="741"/>
                </a:lnTo>
                <a:lnTo>
                  <a:pt x="148" y="741"/>
                </a:lnTo>
                <a:lnTo>
                  <a:pt x="147" y="741"/>
                </a:lnTo>
                <a:lnTo>
                  <a:pt x="147" y="743"/>
                </a:lnTo>
                <a:lnTo>
                  <a:pt x="147" y="743"/>
                </a:lnTo>
                <a:lnTo>
                  <a:pt x="147" y="743"/>
                </a:lnTo>
                <a:lnTo>
                  <a:pt x="147" y="743"/>
                </a:lnTo>
                <a:lnTo>
                  <a:pt x="147" y="743"/>
                </a:lnTo>
                <a:lnTo>
                  <a:pt x="145" y="743"/>
                </a:lnTo>
                <a:lnTo>
                  <a:pt x="145" y="743"/>
                </a:lnTo>
                <a:lnTo>
                  <a:pt x="144" y="743"/>
                </a:lnTo>
                <a:lnTo>
                  <a:pt x="144" y="743"/>
                </a:lnTo>
                <a:lnTo>
                  <a:pt x="144" y="743"/>
                </a:lnTo>
                <a:lnTo>
                  <a:pt x="142" y="743"/>
                </a:lnTo>
                <a:lnTo>
                  <a:pt x="142" y="743"/>
                </a:lnTo>
                <a:lnTo>
                  <a:pt x="141" y="743"/>
                </a:lnTo>
                <a:lnTo>
                  <a:pt x="141" y="743"/>
                </a:lnTo>
                <a:lnTo>
                  <a:pt x="141" y="743"/>
                </a:lnTo>
                <a:lnTo>
                  <a:pt x="141" y="743"/>
                </a:lnTo>
                <a:lnTo>
                  <a:pt x="140" y="743"/>
                </a:lnTo>
                <a:lnTo>
                  <a:pt x="140" y="743"/>
                </a:lnTo>
                <a:lnTo>
                  <a:pt x="140" y="744"/>
                </a:lnTo>
                <a:lnTo>
                  <a:pt x="140" y="744"/>
                </a:lnTo>
                <a:lnTo>
                  <a:pt x="140" y="744"/>
                </a:lnTo>
                <a:lnTo>
                  <a:pt x="140" y="745"/>
                </a:lnTo>
                <a:lnTo>
                  <a:pt x="138" y="745"/>
                </a:lnTo>
                <a:lnTo>
                  <a:pt x="138" y="745"/>
                </a:lnTo>
                <a:lnTo>
                  <a:pt x="138" y="745"/>
                </a:lnTo>
                <a:lnTo>
                  <a:pt x="138" y="747"/>
                </a:lnTo>
                <a:lnTo>
                  <a:pt x="137" y="748"/>
                </a:lnTo>
                <a:lnTo>
                  <a:pt x="137" y="748"/>
                </a:lnTo>
                <a:lnTo>
                  <a:pt x="136" y="748"/>
                </a:lnTo>
                <a:lnTo>
                  <a:pt x="136" y="748"/>
                </a:lnTo>
                <a:lnTo>
                  <a:pt x="136" y="748"/>
                </a:lnTo>
                <a:lnTo>
                  <a:pt x="134" y="748"/>
                </a:lnTo>
                <a:lnTo>
                  <a:pt x="134" y="748"/>
                </a:lnTo>
                <a:lnTo>
                  <a:pt x="134" y="747"/>
                </a:lnTo>
                <a:lnTo>
                  <a:pt x="134" y="747"/>
                </a:lnTo>
                <a:lnTo>
                  <a:pt x="136" y="747"/>
                </a:lnTo>
                <a:lnTo>
                  <a:pt x="134" y="745"/>
                </a:lnTo>
                <a:lnTo>
                  <a:pt x="134" y="745"/>
                </a:lnTo>
                <a:lnTo>
                  <a:pt x="134" y="745"/>
                </a:lnTo>
                <a:lnTo>
                  <a:pt x="134" y="744"/>
                </a:lnTo>
                <a:lnTo>
                  <a:pt x="133" y="743"/>
                </a:lnTo>
                <a:lnTo>
                  <a:pt x="133" y="743"/>
                </a:lnTo>
                <a:lnTo>
                  <a:pt x="133" y="743"/>
                </a:lnTo>
                <a:lnTo>
                  <a:pt x="133" y="741"/>
                </a:lnTo>
                <a:lnTo>
                  <a:pt x="133" y="741"/>
                </a:lnTo>
                <a:lnTo>
                  <a:pt x="133" y="740"/>
                </a:lnTo>
                <a:lnTo>
                  <a:pt x="133" y="740"/>
                </a:lnTo>
                <a:lnTo>
                  <a:pt x="133" y="740"/>
                </a:lnTo>
                <a:lnTo>
                  <a:pt x="132" y="737"/>
                </a:lnTo>
                <a:lnTo>
                  <a:pt x="132" y="737"/>
                </a:lnTo>
                <a:lnTo>
                  <a:pt x="132" y="737"/>
                </a:lnTo>
                <a:lnTo>
                  <a:pt x="132" y="736"/>
                </a:lnTo>
                <a:lnTo>
                  <a:pt x="132" y="736"/>
                </a:lnTo>
                <a:lnTo>
                  <a:pt x="132" y="734"/>
                </a:lnTo>
                <a:lnTo>
                  <a:pt x="132" y="734"/>
                </a:lnTo>
                <a:lnTo>
                  <a:pt x="133" y="734"/>
                </a:lnTo>
                <a:lnTo>
                  <a:pt x="133" y="734"/>
                </a:lnTo>
                <a:lnTo>
                  <a:pt x="133" y="734"/>
                </a:lnTo>
                <a:lnTo>
                  <a:pt x="134" y="734"/>
                </a:lnTo>
                <a:lnTo>
                  <a:pt x="134" y="734"/>
                </a:lnTo>
                <a:lnTo>
                  <a:pt x="134" y="734"/>
                </a:lnTo>
                <a:lnTo>
                  <a:pt x="136" y="734"/>
                </a:lnTo>
                <a:lnTo>
                  <a:pt x="136" y="734"/>
                </a:lnTo>
                <a:lnTo>
                  <a:pt x="136" y="733"/>
                </a:lnTo>
                <a:lnTo>
                  <a:pt x="137" y="733"/>
                </a:lnTo>
                <a:lnTo>
                  <a:pt x="137" y="732"/>
                </a:lnTo>
                <a:lnTo>
                  <a:pt x="137" y="732"/>
                </a:lnTo>
                <a:lnTo>
                  <a:pt x="138" y="732"/>
                </a:lnTo>
                <a:lnTo>
                  <a:pt x="138" y="733"/>
                </a:lnTo>
                <a:lnTo>
                  <a:pt x="138" y="733"/>
                </a:lnTo>
                <a:lnTo>
                  <a:pt x="138" y="732"/>
                </a:lnTo>
                <a:lnTo>
                  <a:pt x="138" y="733"/>
                </a:lnTo>
                <a:lnTo>
                  <a:pt x="138" y="733"/>
                </a:lnTo>
                <a:lnTo>
                  <a:pt x="138" y="734"/>
                </a:lnTo>
                <a:lnTo>
                  <a:pt x="138" y="734"/>
                </a:lnTo>
                <a:lnTo>
                  <a:pt x="138" y="734"/>
                </a:lnTo>
                <a:lnTo>
                  <a:pt x="140" y="734"/>
                </a:lnTo>
                <a:lnTo>
                  <a:pt x="140" y="736"/>
                </a:lnTo>
                <a:lnTo>
                  <a:pt x="140" y="736"/>
                </a:lnTo>
                <a:lnTo>
                  <a:pt x="140" y="737"/>
                </a:lnTo>
                <a:lnTo>
                  <a:pt x="141" y="737"/>
                </a:lnTo>
                <a:lnTo>
                  <a:pt x="141" y="737"/>
                </a:lnTo>
                <a:lnTo>
                  <a:pt x="141" y="736"/>
                </a:lnTo>
                <a:lnTo>
                  <a:pt x="141" y="736"/>
                </a:lnTo>
                <a:lnTo>
                  <a:pt x="141" y="736"/>
                </a:lnTo>
                <a:lnTo>
                  <a:pt x="142" y="736"/>
                </a:lnTo>
                <a:lnTo>
                  <a:pt x="142" y="736"/>
                </a:lnTo>
                <a:lnTo>
                  <a:pt x="142" y="736"/>
                </a:lnTo>
                <a:lnTo>
                  <a:pt x="144" y="736"/>
                </a:lnTo>
                <a:lnTo>
                  <a:pt x="144" y="734"/>
                </a:lnTo>
                <a:lnTo>
                  <a:pt x="144" y="734"/>
                </a:lnTo>
                <a:lnTo>
                  <a:pt x="144" y="734"/>
                </a:lnTo>
                <a:lnTo>
                  <a:pt x="144" y="734"/>
                </a:lnTo>
                <a:lnTo>
                  <a:pt x="145" y="734"/>
                </a:lnTo>
                <a:lnTo>
                  <a:pt x="145" y="734"/>
                </a:lnTo>
                <a:lnTo>
                  <a:pt x="145" y="734"/>
                </a:lnTo>
                <a:lnTo>
                  <a:pt x="145" y="734"/>
                </a:lnTo>
                <a:lnTo>
                  <a:pt x="145" y="734"/>
                </a:lnTo>
                <a:lnTo>
                  <a:pt x="147" y="734"/>
                </a:lnTo>
                <a:lnTo>
                  <a:pt x="147" y="734"/>
                </a:lnTo>
                <a:lnTo>
                  <a:pt x="147" y="733"/>
                </a:lnTo>
                <a:lnTo>
                  <a:pt x="147" y="733"/>
                </a:lnTo>
                <a:lnTo>
                  <a:pt x="147" y="733"/>
                </a:lnTo>
                <a:lnTo>
                  <a:pt x="147" y="733"/>
                </a:lnTo>
                <a:lnTo>
                  <a:pt x="147" y="733"/>
                </a:lnTo>
                <a:lnTo>
                  <a:pt x="147" y="733"/>
                </a:lnTo>
                <a:lnTo>
                  <a:pt x="147" y="732"/>
                </a:lnTo>
                <a:lnTo>
                  <a:pt x="147" y="732"/>
                </a:lnTo>
                <a:lnTo>
                  <a:pt x="147" y="732"/>
                </a:lnTo>
                <a:lnTo>
                  <a:pt x="148" y="732"/>
                </a:lnTo>
                <a:lnTo>
                  <a:pt x="148" y="732"/>
                </a:lnTo>
                <a:lnTo>
                  <a:pt x="148" y="732"/>
                </a:lnTo>
                <a:lnTo>
                  <a:pt x="148" y="732"/>
                </a:lnTo>
                <a:lnTo>
                  <a:pt x="148" y="732"/>
                </a:lnTo>
                <a:lnTo>
                  <a:pt x="148" y="730"/>
                </a:lnTo>
                <a:lnTo>
                  <a:pt x="148" y="732"/>
                </a:lnTo>
                <a:lnTo>
                  <a:pt x="149" y="732"/>
                </a:lnTo>
                <a:lnTo>
                  <a:pt x="149" y="732"/>
                </a:lnTo>
                <a:lnTo>
                  <a:pt x="149" y="730"/>
                </a:lnTo>
                <a:lnTo>
                  <a:pt x="149" y="730"/>
                </a:lnTo>
                <a:lnTo>
                  <a:pt x="149" y="730"/>
                </a:lnTo>
                <a:lnTo>
                  <a:pt x="151" y="730"/>
                </a:lnTo>
                <a:lnTo>
                  <a:pt x="151" y="729"/>
                </a:lnTo>
                <a:lnTo>
                  <a:pt x="151" y="729"/>
                </a:lnTo>
                <a:lnTo>
                  <a:pt x="151" y="729"/>
                </a:lnTo>
                <a:lnTo>
                  <a:pt x="151" y="729"/>
                </a:lnTo>
                <a:lnTo>
                  <a:pt x="152" y="729"/>
                </a:lnTo>
                <a:lnTo>
                  <a:pt x="152" y="728"/>
                </a:lnTo>
                <a:lnTo>
                  <a:pt x="152" y="728"/>
                </a:lnTo>
                <a:lnTo>
                  <a:pt x="152" y="728"/>
                </a:lnTo>
                <a:lnTo>
                  <a:pt x="153" y="728"/>
                </a:lnTo>
                <a:lnTo>
                  <a:pt x="153" y="728"/>
                </a:lnTo>
                <a:lnTo>
                  <a:pt x="153" y="728"/>
                </a:lnTo>
                <a:lnTo>
                  <a:pt x="153" y="726"/>
                </a:lnTo>
                <a:lnTo>
                  <a:pt x="155" y="726"/>
                </a:lnTo>
                <a:lnTo>
                  <a:pt x="155" y="726"/>
                </a:lnTo>
                <a:lnTo>
                  <a:pt x="155" y="728"/>
                </a:lnTo>
                <a:lnTo>
                  <a:pt x="155" y="728"/>
                </a:lnTo>
                <a:lnTo>
                  <a:pt x="155" y="728"/>
                </a:lnTo>
                <a:lnTo>
                  <a:pt x="156" y="728"/>
                </a:lnTo>
                <a:lnTo>
                  <a:pt x="156" y="728"/>
                </a:lnTo>
                <a:lnTo>
                  <a:pt x="158" y="728"/>
                </a:lnTo>
                <a:lnTo>
                  <a:pt x="158" y="728"/>
                </a:lnTo>
                <a:lnTo>
                  <a:pt x="158" y="728"/>
                </a:lnTo>
                <a:lnTo>
                  <a:pt x="158" y="728"/>
                </a:lnTo>
                <a:lnTo>
                  <a:pt x="158" y="726"/>
                </a:lnTo>
                <a:lnTo>
                  <a:pt x="158" y="726"/>
                </a:lnTo>
                <a:lnTo>
                  <a:pt x="158" y="726"/>
                </a:lnTo>
                <a:lnTo>
                  <a:pt x="158" y="726"/>
                </a:lnTo>
                <a:lnTo>
                  <a:pt x="158" y="726"/>
                </a:lnTo>
                <a:lnTo>
                  <a:pt x="158" y="725"/>
                </a:lnTo>
                <a:lnTo>
                  <a:pt x="159" y="725"/>
                </a:lnTo>
                <a:lnTo>
                  <a:pt x="159" y="725"/>
                </a:lnTo>
                <a:lnTo>
                  <a:pt x="159" y="725"/>
                </a:lnTo>
                <a:lnTo>
                  <a:pt x="160" y="725"/>
                </a:lnTo>
                <a:lnTo>
                  <a:pt x="160" y="723"/>
                </a:lnTo>
                <a:lnTo>
                  <a:pt x="160" y="723"/>
                </a:lnTo>
                <a:lnTo>
                  <a:pt x="160" y="723"/>
                </a:lnTo>
                <a:lnTo>
                  <a:pt x="160" y="723"/>
                </a:lnTo>
                <a:lnTo>
                  <a:pt x="162" y="723"/>
                </a:lnTo>
                <a:lnTo>
                  <a:pt x="162" y="723"/>
                </a:lnTo>
                <a:lnTo>
                  <a:pt x="162" y="723"/>
                </a:lnTo>
                <a:lnTo>
                  <a:pt x="163" y="723"/>
                </a:lnTo>
                <a:lnTo>
                  <a:pt x="163" y="723"/>
                </a:lnTo>
                <a:lnTo>
                  <a:pt x="163" y="723"/>
                </a:lnTo>
                <a:lnTo>
                  <a:pt x="164" y="723"/>
                </a:lnTo>
                <a:lnTo>
                  <a:pt x="164" y="723"/>
                </a:lnTo>
                <a:lnTo>
                  <a:pt x="164" y="725"/>
                </a:lnTo>
                <a:lnTo>
                  <a:pt x="164" y="725"/>
                </a:lnTo>
                <a:lnTo>
                  <a:pt x="166" y="725"/>
                </a:lnTo>
                <a:lnTo>
                  <a:pt x="166" y="725"/>
                </a:lnTo>
                <a:lnTo>
                  <a:pt x="166" y="725"/>
                </a:lnTo>
                <a:lnTo>
                  <a:pt x="167" y="725"/>
                </a:lnTo>
                <a:lnTo>
                  <a:pt x="167" y="725"/>
                </a:lnTo>
                <a:lnTo>
                  <a:pt x="167" y="723"/>
                </a:lnTo>
                <a:lnTo>
                  <a:pt x="168" y="723"/>
                </a:lnTo>
                <a:lnTo>
                  <a:pt x="168" y="723"/>
                </a:lnTo>
                <a:lnTo>
                  <a:pt x="168" y="723"/>
                </a:lnTo>
                <a:lnTo>
                  <a:pt x="168" y="723"/>
                </a:lnTo>
                <a:lnTo>
                  <a:pt x="168" y="722"/>
                </a:lnTo>
                <a:lnTo>
                  <a:pt x="168" y="722"/>
                </a:lnTo>
                <a:lnTo>
                  <a:pt x="168" y="721"/>
                </a:lnTo>
                <a:lnTo>
                  <a:pt x="170" y="721"/>
                </a:lnTo>
                <a:lnTo>
                  <a:pt x="170" y="719"/>
                </a:lnTo>
                <a:lnTo>
                  <a:pt x="170" y="718"/>
                </a:lnTo>
                <a:lnTo>
                  <a:pt x="170" y="718"/>
                </a:lnTo>
                <a:lnTo>
                  <a:pt x="171" y="718"/>
                </a:lnTo>
                <a:lnTo>
                  <a:pt x="171" y="717"/>
                </a:lnTo>
                <a:lnTo>
                  <a:pt x="171" y="715"/>
                </a:lnTo>
                <a:lnTo>
                  <a:pt x="171" y="715"/>
                </a:lnTo>
                <a:lnTo>
                  <a:pt x="171" y="715"/>
                </a:lnTo>
                <a:lnTo>
                  <a:pt x="173" y="715"/>
                </a:lnTo>
                <a:lnTo>
                  <a:pt x="173" y="714"/>
                </a:lnTo>
                <a:lnTo>
                  <a:pt x="174" y="714"/>
                </a:lnTo>
                <a:lnTo>
                  <a:pt x="173" y="714"/>
                </a:lnTo>
                <a:lnTo>
                  <a:pt x="174" y="714"/>
                </a:lnTo>
                <a:lnTo>
                  <a:pt x="174" y="713"/>
                </a:lnTo>
                <a:lnTo>
                  <a:pt x="173" y="713"/>
                </a:lnTo>
                <a:lnTo>
                  <a:pt x="173" y="713"/>
                </a:lnTo>
                <a:lnTo>
                  <a:pt x="173" y="711"/>
                </a:lnTo>
                <a:lnTo>
                  <a:pt x="173" y="711"/>
                </a:lnTo>
                <a:lnTo>
                  <a:pt x="173" y="711"/>
                </a:lnTo>
                <a:lnTo>
                  <a:pt x="173" y="710"/>
                </a:lnTo>
                <a:lnTo>
                  <a:pt x="173" y="710"/>
                </a:lnTo>
                <a:lnTo>
                  <a:pt x="173" y="710"/>
                </a:lnTo>
                <a:lnTo>
                  <a:pt x="174" y="710"/>
                </a:lnTo>
                <a:lnTo>
                  <a:pt x="174" y="710"/>
                </a:lnTo>
                <a:lnTo>
                  <a:pt x="174" y="708"/>
                </a:lnTo>
                <a:lnTo>
                  <a:pt x="174" y="708"/>
                </a:lnTo>
                <a:lnTo>
                  <a:pt x="174" y="708"/>
                </a:lnTo>
                <a:lnTo>
                  <a:pt x="175" y="708"/>
                </a:lnTo>
                <a:lnTo>
                  <a:pt x="175" y="707"/>
                </a:lnTo>
                <a:lnTo>
                  <a:pt x="175" y="707"/>
                </a:lnTo>
                <a:lnTo>
                  <a:pt x="175" y="707"/>
                </a:lnTo>
                <a:lnTo>
                  <a:pt x="175" y="707"/>
                </a:lnTo>
                <a:lnTo>
                  <a:pt x="175" y="706"/>
                </a:lnTo>
                <a:lnTo>
                  <a:pt x="177" y="706"/>
                </a:lnTo>
                <a:lnTo>
                  <a:pt x="177" y="706"/>
                </a:lnTo>
                <a:lnTo>
                  <a:pt x="177" y="704"/>
                </a:lnTo>
                <a:lnTo>
                  <a:pt x="177" y="704"/>
                </a:lnTo>
                <a:lnTo>
                  <a:pt x="177" y="704"/>
                </a:lnTo>
                <a:lnTo>
                  <a:pt x="177" y="704"/>
                </a:lnTo>
                <a:lnTo>
                  <a:pt x="177" y="703"/>
                </a:lnTo>
                <a:lnTo>
                  <a:pt x="177" y="703"/>
                </a:lnTo>
                <a:lnTo>
                  <a:pt x="177" y="703"/>
                </a:lnTo>
                <a:lnTo>
                  <a:pt x="177" y="702"/>
                </a:lnTo>
                <a:lnTo>
                  <a:pt x="177" y="702"/>
                </a:lnTo>
                <a:lnTo>
                  <a:pt x="177" y="702"/>
                </a:lnTo>
                <a:lnTo>
                  <a:pt x="177" y="700"/>
                </a:lnTo>
                <a:lnTo>
                  <a:pt x="177" y="700"/>
                </a:lnTo>
                <a:lnTo>
                  <a:pt x="177" y="699"/>
                </a:lnTo>
                <a:lnTo>
                  <a:pt x="177" y="699"/>
                </a:lnTo>
                <a:lnTo>
                  <a:pt x="177" y="699"/>
                </a:lnTo>
                <a:lnTo>
                  <a:pt x="177" y="699"/>
                </a:lnTo>
                <a:lnTo>
                  <a:pt x="177" y="699"/>
                </a:lnTo>
                <a:lnTo>
                  <a:pt x="177" y="697"/>
                </a:lnTo>
                <a:lnTo>
                  <a:pt x="177" y="697"/>
                </a:lnTo>
                <a:lnTo>
                  <a:pt x="177" y="696"/>
                </a:lnTo>
                <a:lnTo>
                  <a:pt x="177" y="696"/>
                </a:lnTo>
                <a:lnTo>
                  <a:pt x="177" y="696"/>
                </a:lnTo>
                <a:lnTo>
                  <a:pt x="177" y="696"/>
                </a:lnTo>
                <a:lnTo>
                  <a:pt x="177" y="695"/>
                </a:lnTo>
                <a:lnTo>
                  <a:pt x="177" y="695"/>
                </a:lnTo>
                <a:lnTo>
                  <a:pt x="177" y="693"/>
                </a:lnTo>
                <a:lnTo>
                  <a:pt x="177" y="693"/>
                </a:lnTo>
                <a:lnTo>
                  <a:pt x="177" y="693"/>
                </a:lnTo>
                <a:lnTo>
                  <a:pt x="177" y="692"/>
                </a:lnTo>
                <a:lnTo>
                  <a:pt x="177" y="692"/>
                </a:lnTo>
                <a:lnTo>
                  <a:pt x="177" y="691"/>
                </a:lnTo>
                <a:lnTo>
                  <a:pt x="177" y="691"/>
                </a:lnTo>
                <a:lnTo>
                  <a:pt x="177" y="691"/>
                </a:lnTo>
                <a:lnTo>
                  <a:pt x="177" y="691"/>
                </a:lnTo>
                <a:lnTo>
                  <a:pt x="178" y="689"/>
                </a:lnTo>
                <a:lnTo>
                  <a:pt x="178" y="689"/>
                </a:lnTo>
                <a:lnTo>
                  <a:pt x="179" y="689"/>
                </a:lnTo>
                <a:lnTo>
                  <a:pt x="179" y="689"/>
                </a:lnTo>
                <a:lnTo>
                  <a:pt x="179" y="689"/>
                </a:lnTo>
                <a:lnTo>
                  <a:pt x="181" y="688"/>
                </a:lnTo>
                <a:lnTo>
                  <a:pt x="181" y="687"/>
                </a:lnTo>
                <a:lnTo>
                  <a:pt x="182" y="687"/>
                </a:lnTo>
                <a:lnTo>
                  <a:pt x="182" y="685"/>
                </a:lnTo>
                <a:lnTo>
                  <a:pt x="182" y="685"/>
                </a:lnTo>
                <a:lnTo>
                  <a:pt x="182" y="685"/>
                </a:lnTo>
                <a:lnTo>
                  <a:pt x="184" y="685"/>
                </a:lnTo>
                <a:lnTo>
                  <a:pt x="184" y="685"/>
                </a:lnTo>
                <a:lnTo>
                  <a:pt x="185" y="685"/>
                </a:lnTo>
                <a:lnTo>
                  <a:pt x="185" y="684"/>
                </a:lnTo>
                <a:lnTo>
                  <a:pt x="186" y="684"/>
                </a:lnTo>
                <a:lnTo>
                  <a:pt x="186" y="682"/>
                </a:lnTo>
                <a:lnTo>
                  <a:pt x="186" y="682"/>
                </a:lnTo>
                <a:lnTo>
                  <a:pt x="186" y="682"/>
                </a:lnTo>
                <a:lnTo>
                  <a:pt x="186" y="681"/>
                </a:lnTo>
                <a:lnTo>
                  <a:pt x="186" y="681"/>
                </a:lnTo>
                <a:lnTo>
                  <a:pt x="189" y="680"/>
                </a:lnTo>
                <a:lnTo>
                  <a:pt x="189" y="680"/>
                </a:lnTo>
                <a:lnTo>
                  <a:pt x="190" y="680"/>
                </a:lnTo>
                <a:lnTo>
                  <a:pt x="190" y="680"/>
                </a:lnTo>
                <a:lnTo>
                  <a:pt x="190" y="680"/>
                </a:lnTo>
                <a:lnTo>
                  <a:pt x="190" y="680"/>
                </a:lnTo>
                <a:lnTo>
                  <a:pt x="192" y="680"/>
                </a:lnTo>
                <a:lnTo>
                  <a:pt x="192" y="678"/>
                </a:lnTo>
                <a:lnTo>
                  <a:pt x="193" y="678"/>
                </a:lnTo>
                <a:lnTo>
                  <a:pt x="193" y="678"/>
                </a:lnTo>
                <a:lnTo>
                  <a:pt x="193" y="678"/>
                </a:lnTo>
                <a:lnTo>
                  <a:pt x="193" y="677"/>
                </a:lnTo>
                <a:lnTo>
                  <a:pt x="193" y="677"/>
                </a:lnTo>
                <a:lnTo>
                  <a:pt x="194" y="677"/>
                </a:lnTo>
                <a:lnTo>
                  <a:pt x="196" y="677"/>
                </a:lnTo>
                <a:lnTo>
                  <a:pt x="196" y="677"/>
                </a:lnTo>
                <a:lnTo>
                  <a:pt x="197" y="677"/>
                </a:lnTo>
                <a:lnTo>
                  <a:pt x="197" y="677"/>
                </a:lnTo>
                <a:lnTo>
                  <a:pt x="199" y="677"/>
                </a:lnTo>
                <a:lnTo>
                  <a:pt x="199" y="676"/>
                </a:lnTo>
                <a:lnTo>
                  <a:pt x="199" y="676"/>
                </a:lnTo>
                <a:lnTo>
                  <a:pt x="199" y="674"/>
                </a:lnTo>
                <a:lnTo>
                  <a:pt x="199" y="674"/>
                </a:lnTo>
                <a:lnTo>
                  <a:pt x="199" y="674"/>
                </a:lnTo>
                <a:lnTo>
                  <a:pt x="200" y="674"/>
                </a:lnTo>
                <a:lnTo>
                  <a:pt x="200" y="673"/>
                </a:lnTo>
                <a:lnTo>
                  <a:pt x="200" y="673"/>
                </a:lnTo>
                <a:lnTo>
                  <a:pt x="200" y="673"/>
                </a:lnTo>
                <a:lnTo>
                  <a:pt x="200" y="671"/>
                </a:lnTo>
                <a:lnTo>
                  <a:pt x="201" y="671"/>
                </a:lnTo>
                <a:lnTo>
                  <a:pt x="200" y="671"/>
                </a:lnTo>
                <a:lnTo>
                  <a:pt x="200" y="671"/>
                </a:lnTo>
                <a:lnTo>
                  <a:pt x="200" y="671"/>
                </a:lnTo>
                <a:lnTo>
                  <a:pt x="199" y="671"/>
                </a:lnTo>
                <a:lnTo>
                  <a:pt x="199" y="670"/>
                </a:lnTo>
                <a:lnTo>
                  <a:pt x="199" y="670"/>
                </a:lnTo>
                <a:lnTo>
                  <a:pt x="200" y="669"/>
                </a:lnTo>
                <a:lnTo>
                  <a:pt x="200" y="667"/>
                </a:lnTo>
                <a:lnTo>
                  <a:pt x="200" y="667"/>
                </a:lnTo>
                <a:lnTo>
                  <a:pt x="201" y="666"/>
                </a:lnTo>
                <a:lnTo>
                  <a:pt x="201" y="666"/>
                </a:lnTo>
                <a:lnTo>
                  <a:pt x="201" y="666"/>
                </a:lnTo>
                <a:lnTo>
                  <a:pt x="201" y="665"/>
                </a:lnTo>
                <a:lnTo>
                  <a:pt x="201" y="665"/>
                </a:lnTo>
                <a:lnTo>
                  <a:pt x="201" y="663"/>
                </a:lnTo>
                <a:lnTo>
                  <a:pt x="201" y="663"/>
                </a:lnTo>
                <a:lnTo>
                  <a:pt x="201" y="662"/>
                </a:lnTo>
                <a:lnTo>
                  <a:pt x="201" y="662"/>
                </a:lnTo>
                <a:lnTo>
                  <a:pt x="203" y="661"/>
                </a:lnTo>
                <a:lnTo>
                  <a:pt x="203" y="661"/>
                </a:lnTo>
                <a:lnTo>
                  <a:pt x="203" y="661"/>
                </a:lnTo>
                <a:lnTo>
                  <a:pt x="203" y="659"/>
                </a:lnTo>
                <a:lnTo>
                  <a:pt x="203" y="659"/>
                </a:lnTo>
                <a:lnTo>
                  <a:pt x="203" y="658"/>
                </a:lnTo>
                <a:lnTo>
                  <a:pt x="204" y="658"/>
                </a:lnTo>
                <a:lnTo>
                  <a:pt x="204" y="658"/>
                </a:lnTo>
                <a:lnTo>
                  <a:pt x="204" y="656"/>
                </a:lnTo>
                <a:lnTo>
                  <a:pt x="204" y="656"/>
                </a:lnTo>
                <a:lnTo>
                  <a:pt x="205" y="656"/>
                </a:lnTo>
                <a:lnTo>
                  <a:pt x="207" y="656"/>
                </a:lnTo>
                <a:lnTo>
                  <a:pt x="207" y="656"/>
                </a:lnTo>
                <a:lnTo>
                  <a:pt x="208" y="656"/>
                </a:lnTo>
                <a:lnTo>
                  <a:pt x="208" y="656"/>
                </a:lnTo>
                <a:lnTo>
                  <a:pt x="210" y="656"/>
                </a:lnTo>
                <a:lnTo>
                  <a:pt x="210" y="656"/>
                </a:lnTo>
                <a:lnTo>
                  <a:pt x="210" y="655"/>
                </a:lnTo>
                <a:lnTo>
                  <a:pt x="210" y="655"/>
                </a:lnTo>
                <a:lnTo>
                  <a:pt x="210" y="655"/>
                </a:lnTo>
                <a:lnTo>
                  <a:pt x="211" y="651"/>
                </a:lnTo>
                <a:lnTo>
                  <a:pt x="212" y="650"/>
                </a:lnTo>
                <a:lnTo>
                  <a:pt x="214" y="647"/>
                </a:lnTo>
                <a:lnTo>
                  <a:pt x="214" y="646"/>
                </a:lnTo>
                <a:lnTo>
                  <a:pt x="215" y="644"/>
                </a:lnTo>
                <a:lnTo>
                  <a:pt x="215" y="644"/>
                </a:lnTo>
                <a:lnTo>
                  <a:pt x="216" y="644"/>
                </a:lnTo>
                <a:lnTo>
                  <a:pt x="216" y="644"/>
                </a:lnTo>
                <a:lnTo>
                  <a:pt x="218" y="644"/>
                </a:lnTo>
                <a:lnTo>
                  <a:pt x="218" y="644"/>
                </a:lnTo>
                <a:lnTo>
                  <a:pt x="218" y="644"/>
                </a:lnTo>
                <a:lnTo>
                  <a:pt x="219" y="644"/>
                </a:lnTo>
                <a:lnTo>
                  <a:pt x="219" y="644"/>
                </a:lnTo>
                <a:lnTo>
                  <a:pt x="220" y="644"/>
                </a:lnTo>
                <a:lnTo>
                  <a:pt x="220" y="644"/>
                </a:lnTo>
                <a:lnTo>
                  <a:pt x="222" y="644"/>
                </a:lnTo>
                <a:lnTo>
                  <a:pt x="222" y="644"/>
                </a:lnTo>
                <a:lnTo>
                  <a:pt x="223" y="644"/>
                </a:lnTo>
                <a:lnTo>
                  <a:pt x="223" y="643"/>
                </a:lnTo>
                <a:lnTo>
                  <a:pt x="223" y="643"/>
                </a:lnTo>
                <a:lnTo>
                  <a:pt x="222" y="643"/>
                </a:lnTo>
                <a:lnTo>
                  <a:pt x="222" y="641"/>
                </a:lnTo>
                <a:lnTo>
                  <a:pt x="222" y="641"/>
                </a:lnTo>
                <a:lnTo>
                  <a:pt x="222" y="641"/>
                </a:lnTo>
                <a:lnTo>
                  <a:pt x="222" y="641"/>
                </a:lnTo>
                <a:lnTo>
                  <a:pt x="222" y="640"/>
                </a:lnTo>
                <a:lnTo>
                  <a:pt x="220" y="640"/>
                </a:lnTo>
                <a:lnTo>
                  <a:pt x="220" y="639"/>
                </a:lnTo>
                <a:lnTo>
                  <a:pt x="220" y="639"/>
                </a:lnTo>
                <a:lnTo>
                  <a:pt x="220" y="639"/>
                </a:lnTo>
                <a:lnTo>
                  <a:pt x="220" y="637"/>
                </a:lnTo>
                <a:lnTo>
                  <a:pt x="220" y="636"/>
                </a:lnTo>
                <a:lnTo>
                  <a:pt x="220" y="636"/>
                </a:lnTo>
                <a:lnTo>
                  <a:pt x="219" y="636"/>
                </a:lnTo>
                <a:lnTo>
                  <a:pt x="219" y="635"/>
                </a:lnTo>
                <a:lnTo>
                  <a:pt x="219" y="635"/>
                </a:lnTo>
                <a:lnTo>
                  <a:pt x="219" y="633"/>
                </a:lnTo>
                <a:lnTo>
                  <a:pt x="218" y="633"/>
                </a:lnTo>
                <a:lnTo>
                  <a:pt x="218" y="633"/>
                </a:lnTo>
                <a:lnTo>
                  <a:pt x="218" y="633"/>
                </a:lnTo>
                <a:lnTo>
                  <a:pt x="218" y="632"/>
                </a:lnTo>
                <a:lnTo>
                  <a:pt x="218" y="632"/>
                </a:lnTo>
                <a:lnTo>
                  <a:pt x="218" y="630"/>
                </a:lnTo>
                <a:lnTo>
                  <a:pt x="218" y="630"/>
                </a:lnTo>
                <a:lnTo>
                  <a:pt x="216" y="629"/>
                </a:lnTo>
                <a:lnTo>
                  <a:pt x="216" y="629"/>
                </a:lnTo>
                <a:lnTo>
                  <a:pt x="216" y="628"/>
                </a:lnTo>
                <a:lnTo>
                  <a:pt x="215" y="628"/>
                </a:lnTo>
                <a:lnTo>
                  <a:pt x="215" y="626"/>
                </a:lnTo>
                <a:lnTo>
                  <a:pt x="215" y="625"/>
                </a:lnTo>
                <a:lnTo>
                  <a:pt x="214" y="625"/>
                </a:lnTo>
                <a:lnTo>
                  <a:pt x="214" y="624"/>
                </a:lnTo>
                <a:lnTo>
                  <a:pt x="212" y="621"/>
                </a:lnTo>
                <a:lnTo>
                  <a:pt x="211" y="617"/>
                </a:lnTo>
                <a:lnTo>
                  <a:pt x="210" y="615"/>
                </a:lnTo>
                <a:lnTo>
                  <a:pt x="210" y="614"/>
                </a:lnTo>
                <a:lnTo>
                  <a:pt x="210" y="614"/>
                </a:lnTo>
                <a:lnTo>
                  <a:pt x="210" y="613"/>
                </a:lnTo>
                <a:lnTo>
                  <a:pt x="210" y="613"/>
                </a:lnTo>
                <a:lnTo>
                  <a:pt x="208" y="613"/>
                </a:lnTo>
                <a:lnTo>
                  <a:pt x="208" y="611"/>
                </a:lnTo>
                <a:lnTo>
                  <a:pt x="208" y="609"/>
                </a:lnTo>
                <a:lnTo>
                  <a:pt x="208" y="607"/>
                </a:lnTo>
                <a:lnTo>
                  <a:pt x="208" y="606"/>
                </a:lnTo>
                <a:lnTo>
                  <a:pt x="208" y="606"/>
                </a:lnTo>
                <a:lnTo>
                  <a:pt x="207" y="604"/>
                </a:lnTo>
                <a:lnTo>
                  <a:pt x="207" y="603"/>
                </a:lnTo>
                <a:lnTo>
                  <a:pt x="207" y="602"/>
                </a:lnTo>
                <a:lnTo>
                  <a:pt x="207" y="599"/>
                </a:lnTo>
                <a:lnTo>
                  <a:pt x="207" y="599"/>
                </a:lnTo>
                <a:lnTo>
                  <a:pt x="208" y="599"/>
                </a:lnTo>
                <a:lnTo>
                  <a:pt x="210" y="600"/>
                </a:lnTo>
                <a:lnTo>
                  <a:pt x="210" y="600"/>
                </a:lnTo>
                <a:lnTo>
                  <a:pt x="211" y="600"/>
                </a:lnTo>
                <a:lnTo>
                  <a:pt x="212" y="600"/>
                </a:lnTo>
                <a:lnTo>
                  <a:pt x="212" y="599"/>
                </a:lnTo>
                <a:lnTo>
                  <a:pt x="212" y="598"/>
                </a:lnTo>
                <a:lnTo>
                  <a:pt x="212" y="596"/>
                </a:lnTo>
                <a:lnTo>
                  <a:pt x="214" y="596"/>
                </a:lnTo>
                <a:lnTo>
                  <a:pt x="214" y="595"/>
                </a:lnTo>
                <a:lnTo>
                  <a:pt x="214" y="595"/>
                </a:lnTo>
                <a:lnTo>
                  <a:pt x="214" y="595"/>
                </a:lnTo>
                <a:lnTo>
                  <a:pt x="214" y="592"/>
                </a:lnTo>
                <a:lnTo>
                  <a:pt x="214" y="591"/>
                </a:lnTo>
                <a:lnTo>
                  <a:pt x="214" y="589"/>
                </a:lnTo>
                <a:lnTo>
                  <a:pt x="214" y="588"/>
                </a:lnTo>
                <a:lnTo>
                  <a:pt x="214" y="587"/>
                </a:lnTo>
                <a:lnTo>
                  <a:pt x="214" y="584"/>
                </a:lnTo>
                <a:lnTo>
                  <a:pt x="214" y="584"/>
                </a:lnTo>
                <a:lnTo>
                  <a:pt x="215" y="583"/>
                </a:lnTo>
                <a:lnTo>
                  <a:pt x="215" y="581"/>
                </a:lnTo>
                <a:lnTo>
                  <a:pt x="215" y="581"/>
                </a:lnTo>
                <a:lnTo>
                  <a:pt x="215" y="581"/>
                </a:lnTo>
                <a:lnTo>
                  <a:pt x="215" y="580"/>
                </a:lnTo>
                <a:lnTo>
                  <a:pt x="215" y="580"/>
                </a:lnTo>
                <a:lnTo>
                  <a:pt x="215" y="578"/>
                </a:lnTo>
                <a:lnTo>
                  <a:pt x="215" y="578"/>
                </a:lnTo>
                <a:lnTo>
                  <a:pt x="215" y="577"/>
                </a:lnTo>
                <a:lnTo>
                  <a:pt x="214" y="577"/>
                </a:lnTo>
                <a:lnTo>
                  <a:pt x="214" y="576"/>
                </a:lnTo>
                <a:lnTo>
                  <a:pt x="214" y="576"/>
                </a:lnTo>
                <a:lnTo>
                  <a:pt x="214" y="574"/>
                </a:lnTo>
                <a:lnTo>
                  <a:pt x="212" y="574"/>
                </a:lnTo>
                <a:lnTo>
                  <a:pt x="212" y="574"/>
                </a:lnTo>
                <a:lnTo>
                  <a:pt x="212" y="573"/>
                </a:lnTo>
                <a:lnTo>
                  <a:pt x="212" y="572"/>
                </a:lnTo>
                <a:lnTo>
                  <a:pt x="211" y="572"/>
                </a:lnTo>
                <a:lnTo>
                  <a:pt x="211" y="570"/>
                </a:lnTo>
                <a:lnTo>
                  <a:pt x="211" y="570"/>
                </a:lnTo>
                <a:lnTo>
                  <a:pt x="210" y="568"/>
                </a:lnTo>
                <a:lnTo>
                  <a:pt x="210" y="566"/>
                </a:lnTo>
                <a:lnTo>
                  <a:pt x="208" y="565"/>
                </a:lnTo>
                <a:lnTo>
                  <a:pt x="208" y="565"/>
                </a:lnTo>
                <a:lnTo>
                  <a:pt x="207" y="565"/>
                </a:lnTo>
                <a:lnTo>
                  <a:pt x="207" y="563"/>
                </a:lnTo>
                <a:lnTo>
                  <a:pt x="207" y="563"/>
                </a:lnTo>
                <a:lnTo>
                  <a:pt x="207" y="563"/>
                </a:lnTo>
                <a:lnTo>
                  <a:pt x="207" y="562"/>
                </a:lnTo>
                <a:lnTo>
                  <a:pt x="207" y="562"/>
                </a:lnTo>
                <a:lnTo>
                  <a:pt x="207" y="561"/>
                </a:lnTo>
                <a:lnTo>
                  <a:pt x="205" y="561"/>
                </a:lnTo>
                <a:lnTo>
                  <a:pt x="205" y="561"/>
                </a:lnTo>
                <a:lnTo>
                  <a:pt x="205" y="559"/>
                </a:lnTo>
                <a:lnTo>
                  <a:pt x="204" y="559"/>
                </a:lnTo>
                <a:lnTo>
                  <a:pt x="204" y="558"/>
                </a:lnTo>
                <a:lnTo>
                  <a:pt x="204" y="557"/>
                </a:lnTo>
                <a:lnTo>
                  <a:pt x="204" y="557"/>
                </a:lnTo>
                <a:lnTo>
                  <a:pt x="203" y="557"/>
                </a:lnTo>
                <a:lnTo>
                  <a:pt x="203" y="557"/>
                </a:lnTo>
                <a:lnTo>
                  <a:pt x="203" y="555"/>
                </a:lnTo>
                <a:lnTo>
                  <a:pt x="203" y="555"/>
                </a:lnTo>
                <a:lnTo>
                  <a:pt x="201" y="554"/>
                </a:lnTo>
                <a:lnTo>
                  <a:pt x="201" y="554"/>
                </a:lnTo>
                <a:lnTo>
                  <a:pt x="201" y="554"/>
                </a:lnTo>
                <a:lnTo>
                  <a:pt x="201" y="552"/>
                </a:lnTo>
                <a:lnTo>
                  <a:pt x="200" y="552"/>
                </a:lnTo>
                <a:lnTo>
                  <a:pt x="200" y="551"/>
                </a:lnTo>
                <a:lnTo>
                  <a:pt x="199" y="551"/>
                </a:lnTo>
                <a:lnTo>
                  <a:pt x="199" y="551"/>
                </a:lnTo>
                <a:lnTo>
                  <a:pt x="197" y="550"/>
                </a:lnTo>
                <a:lnTo>
                  <a:pt x="196" y="548"/>
                </a:lnTo>
                <a:lnTo>
                  <a:pt x="196" y="548"/>
                </a:lnTo>
                <a:lnTo>
                  <a:pt x="196" y="548"/>
                </a:lnTo>
                <a:lnTo>
                  <a:pt x="196" y="546"/>
                </a:lnTo>
                <a:lnTo>
                  <a:pt x="196" y="544"/>
                </a:lnTo>
                <a:lnTo>
                  <a:pt x="196" y="544"/>
                </a:lnTo>
                <a:lnTo>
                  <a:pt x="196" y="543"/>
                </a:lnTo>
                <a:lnTo>
                  <a:pt x="196" y="543"/>
                </a:lnTo>
                <a:lnTo>
                  <a:pt x="194" y="543"/>
                </a:lnTo>
                <a:lnTo>
                  <a:pt x="194" y="543"/>
                </a:lnTo>
                <a:lnTo>
                  <a:pt x="193" y="542"/>
                </a:lnTo>
                <a:lnTo>
                  <a:pt x="193" y="542"/>
                </a:lnTo>
                <a:lnTo>
                  <a:pt x="192" y="540"/>
                </a:lnTo>
                <a:lnTo>
                  <a:pt x="192" y="540"/>
                </a:lnTo>
                <a:lnTo>
                  <a:pt x="190" y="540"/>
                </a:lnTo>
                <a:lnTo>
                  <a:pt x="190" y="539"/>
                </a:lnTo>
                <a:lnTo>
                  <a:pt x="189" y="537"/>
                </a:lnTo>
                <a:lnTo>
                  <a:pt x="189" y="537"/>
                </a:lnTo>
                <a:lnTo>
                  <a:pt x="188" y="537"/>
                </a:lnTo>
                <a:lnTo>
                  <a:pt x="188" y="536"/>
                </a:lnTo>
                <a:lnTo>
                  <a:pt x="186" y="536"/>
                </a:lnTo>
                <a:lnTo>
                  <a:pt x="186" y="536"/>
                </a:lnTo>
                <a:lnTo>
                  <a:pt x="185" y="536"/>
                </a:lnTo>
                <a:lnTo>
                  <a:pt x="185" y="535"/>
                </a:lnTo>
                <a:lnTo>
                  <a:pt x="184" y="535"/>
                </a:lnTo>
                <a:lnTo>
                  <a:pt x="184" y="535"/>
                </a:lnTo>
                <a:lnTo>
                  <a:pt x="182" y="535"/>
                </a:lnTo>
                <a:lnTo>
                  <a:pt x="182" y="533"/>
                </a:lnTo>
                <a:lnTo>
                  <a:pt x="182" y="533"/>
                </a:lnTo>
                <a:lnTo>
                  <a:pt x="182" y="532"/>
                </a:lnTo>
                <a:lnTo>
                  <a:pt x="181" y="532"/>
                </a:lnTo>
                <a:lnTo>
                  <a:pt x="181" y="532"/>
                </a:lnTo>
                <a:lnTo>
                  <a:pt x="181" y="532"/>
                </a:lnTo>
                <a:lnTo>
                  <a:pt x="181" y="532"/>
                </a:lnTo>
                <a:lnTo>
                  <a:pt x="179" y="532"/>
                </a:lnTo>
                <a:lnTo>
                  <a:pt x="179" y="531"/>
                </a:lnTo>
                <a:lnTo>
                  <a:pt x="178" y="531"/>
                </a:lnTo>
                <a:lnTo>
                  <a:pt x="178" y="529"/>
                </a:lnTo>
                <a:lnTo>
                  <a:pt x="177" y="529"/>
                </a:lnTo>
                <a:lnTo>
                  <a:pt x="177" y="529"/>
                </a:lnTo>
                <a:lnTo>
                  <a:pt x="177" y="529"/>
                </a:lnTo>
                <a:lnTo>
                  <a:pt x="175" y="528"/>
                </a:lnTo>
                <a:lnTo>
                  <a:pt x="174" y="526"/>
                </a:lnTo>
                <a:lnTo>
                  <a:pt x="175" y="526"/>
                </a:lnTo>
                <a:lnTo>
                  <a:pt x="175" y="525"/>
                </a:lnTo>
                <a:lnTo>
                  <a:pt x="177" y="524"/>
                </a:lnTo>
                <a:lnTo>
                  <a:pt x="178" y="522"/>
                </a:lnTo>
                <a:lnTo>
                  <a:pt x="179" y="522"/>
                </a:lnTo>
                <a:lnTo>
                  <a:pt x="179" y="521"/>
                </a:lnTo>
                <a:lnTo>
                  <a:pt x="182" y="518"/>
                </a:lnTo>
                <a:lnTo>
                  <a:pt x="184" y="517"/>
                </a:lnTo>
                <a:lnTo>
                  <a:pt x="185" y="516"/>
                </a:lnTo>
                <a:lnTo>
                  <a:pt x="185" y="514"/>
                </a:lnTo>
                <a:lnTo>
                  <a:pt x="185" y="514"/>
                </a:lnTo>
                <a:lnTo>
                  <a:pt x="186" y="513"/>
                </a:lnTo>
                <a:lnTo>
                  <a:pt x="186" y="513"/>
                </a:lnTo>
                <a:lnTo>
                  <a:pt x="188" y="511"/>
                </a:lnTo>
                <a:lnTo>
                  <a:pt x="188" y="511"/>
                </a:lnTo>
                <a:lnTo>
                  <a:pt x="189" y="510"/>
                </a:lnTo>
                <a:lnTo>
                  <a:pt x="190" y="507"/>
                </a:lnTo>
                <a:lnTo>
                  <a:pt x="190" y="507"/>
                </a:lnTo>
                <a:lnTo>
                  <a:pt x="192" y="507"/>
                </a:lnTo>
                <a:lnTo>
                  <a:pt x="192" y="507"/>
                </a:lnTo>
                <a:lnTo>
                  <a:pt x="190" y="506"/>
                </a:lnTo>
                <a:lnTo>
                  <a:pt x="190" y="505"/>
                </a:lnTo>
                <a:lnTo>
                  <a:pt x="189" y="505"/>
                </a:lnTo>
                <a:lnTo>
                  <a:pt x="188" y="506"/>
                </a:lnTo>
                <a:lnTo>
                  <a:pt x="188" y="507"/>
                </a:lnTo>
                <a:lnTo>
                  <a:pt x="188" y="507"/>
                </a:lnTo>
                <a:lnTo>
                  <a:pt x="188" y="507"/>
                </a:lnTo>
                <a:lnTo>
                  <a:pt x="188" y="507"/>
                </a:lnTo>
                <a:lnTo>
                  <a:pt x="186" y="507"/>
                </a:lnTo>
                <a:lnTo>
                  <a:pt x="186" y="507"/>
                </a:lnTo>
                <a:lnTo>
                  <a:pt x="186" y="507"/>
                </a:lnTo>
                <a:lnTo>
                  <a:pt x="185" y="507"/>
                </a:lnTo>
                <a:lnTo>
                  <a:pt x="185" y="507"/>
                </a:lnTo>
                <a:lnTo>
                  <a:pt x="185" y="507"/>
                </a:lnTo>
                <a:lnTo>
                  <a:pt x="185" y="507"/>
                </a:lnTo>
                <a:lnTo>
                  <a:pt x="185" y="509"/>
                </a:lnTo>
                <a:lnTo>
                  <a:pt x="185" y="509"/>
                </a:lnTo>
                <a:lnTo>
                  <a:pt x="185" y="510"/>
                </a:lnTo>
                <a:lnTo>
                  <a:pt x="185" y="510"/>
                </a:lnTo>
                <a:lnTo>
                  <a:pt x="185" y="510"/>
                </a:lnTo>
                <a:lnTo>
                  <a:pt x="185" y="510"/>
                </a:lnTo>
                <a:lnTo>
                  <a:pt x="184" y="510"/>
                </a:lnTo>
                <a:lnTo>
                  <a:pt x="184" y="510"/>
                </a:lnTo>
                <a:lnTo>
                  <a:pt x="184" y="510"/>
                </a:lnTo>
                <a:lnTo>
                  <a:pt x="182" y="510"/>
                </a:lnTo>
                <a:lnTo>
                  <a:pt x="182" y="511"/>
                </a:lnTo>
                <a:lnTo>
                  <a:pt x="182" y="510"/>
                </a:lnTo>
                <a:lnTo>
                  <a:pt x="182" y="510"/>
                </a:lnTo>
                <a:lnTo>
                  <a:pt x="182" y="510"/>
                </a:lnTo>
                <a:lnTo>
                  <a:pt x="182" y="510"/>
                </a:lnTo>
                <a:lnTo>
                  <a:pt x="181" y="510"/>
                </a:lnTo>
                <a:lnTo>
                  <a:pt x="181" y="510"/>
                </a:lnTo>
                <a:lnTo>
                  <a:pt x="181" y="510"/>
                </a:lnTo>
                <a:lnTo>
                  <a:pt x="181" y="510"/>
                </a:lnTo>
                <a:lnTo>
                  <a:pt x="179" y="510"/>
                </a:lnTo>
                <a:lnTo>
                  <a:pt x="179" y="510"/>
                </a:lnTo>
                <a:lnTo>
                  <a:pt x="179" y="510"/>
                </a:lnTo>
                <a:lnTo>
                  <a:pt x="178" y="510"/>
                </a:lnTo>
                <a:lnTo>
                  <a:pt x="178" y="510"/>
                </a:lnTo>
                <a:lnTo>
                  <a:pt x="178" y="510"/>
                </a:lnTo>
                <a:lnTo>
                  <a:pt x="177" y="510"/>
                </a:lnTo>
                <a:lnTo>
                  <a:pt x="177" y="510"/>
                </a:lnTo>
                <a:lnTo>
                  <a:pt x="177" y="510"/>
                </a:lnTo>
                <a:lnTo>
                  <a:pt x="177" y="510"/>
                </a:lnTo>
                <a:lnTo>
                  <a:pt x="177" y="510"/>
                </a:lnTo>
                <a:lnTo>
                  <a:pt x="177" y="510"/>
                </a:lnTo>
                <a:lnTo>
                  <a:pt x="177" y="511"/>
                </a:lnTo>
                <a:lnTo>
                  <a:pt x="177" y="511"/>
                </a:lnTo>
                <a:lnTo>
                  <a:pt x="177" y="513"/>
                </a:lnTo>
                <a:lnTo>
                  <a:pt x="175" y="513"/>
                </a:lnTo>
                <a:lnTo>
                  <a:pt x="175" y="513"/>
                </a:lnTo>
                <a:lnTo>
                  <a:pt x="175" y="513"/>
                </a:lnTo>
                <a:lnTo>
                  <a:pt x="175" y="514"/>
                </a:lnTo>
                <a:lnTo>
                  <a:pt x="175" y="514"/>
                </a:lnTo>
                <a:lnTo>
                  <a:pt x="174" y="514"/>
                </a:lnTo>
                <a:lnTo>
                  <a:pt x="174" y="516"/>
                </a:lnTo>
                <a:lnTo>
                  <a:pt x="174" y="516"/>
                </a:lnTo>
                <a:lnTo>
                  <a:pt x="174" y="514"/>
                </a:lnTo>
                <a:lnTo>
                  <a:pt x="173" y="514"/>
                </a:lnTo>
                <a:lnTo>
                  <a:pt x="173" y="514"/>
                </a:lnTo>
                <a:lnTo>
                  <a:pt x="173" y="514"/>
                </a:lnTo>
                <a:lnTo>
                  <a:pt x="173" y="514"/>
                </a:lnTo>
                <a:lnTo>
                  <a:pt x="173" y="514"/>
                </a:lnTo>
                <a:lnTo>
                  <a:pt x="171" y="514"/>
                </a:lnTo>
                <a:lnTo>
                  <a:pt x="171" y="513"/>
                </a:lnTo>
                <a:lnTo>
                  <a:pt x="171" y="513"/>
                </a:lnTo>
                <a:lnTo>
                  <a:pt x="171" y="513"/>
                </a:lnTo>
                <a:lnTo>
                  <a:pt x="171" y="514"/>
                </a:lnTo>
                <a:lnTo>
                  <a:pt x="170" y="514"/>
                </a:lnTo>
                <a:lnTo>
                  <a:pt x="170" y="514"/>
                </a:lnTo>
                <a:lnTo>
                  <a:pt x="168" y="514"/>
                </a:lnTo>
                <a:lnTo>
                  <a:pt x="168" y="514"/>
                </a:lnTo>
                <a:lnTo>
                  <a:pt x="167" y="514"/>
                </a:lnTo>
                <a:lnTo>
                  <a:pt x="167" y="514"/>
                </a:lnTo>
                <a:lnTo>
                  <a:pt x="166" y="514"/>
                </a:lnTo>
                <a:lnTo>
                  <a:pt x="166" y="514"/>
                </a:lnTo>
                <a:lnTo>
                  <a:pt x="166" y="514"/>
                </a:lnTo>
                <a:lnTo>
                  <a:pt x="166" y="514"/>
                </a:lnTo>
                <a:lnTo>
                  <a:pt x="166" y="516"/>
                </a:lnTo>
                <a:lnTo>
                  <a:pt x="164" y="516"/>
                </a:lnTo>
                <a:lnTo>
                  <a:pt x="164" y="516"/>
                </a:lnTo>
                <a:lnTo>
                  <a:pt x="164" y="516"/>
                </a:lnTo>
                <a:lnTo>
                  <a:pt x="163" y="516"/>
                </a:lnTo>
                <a:lnTo>
                  <a:pt x="163" y="516"/>
                </a:lnTo>
                <a:lnTo>
                  <a:pt x="163" y="516"/>
                </a:lnTo>
                <a:lnTo>
                  <a:pt x="162" y="516"/>
                </a:lnTo>
                <a:lnTo>
                  <a:pt x="162" y="516"/>
                </a:lnTo>
                <a:lnTo>
                  <a:pt x="162" y="517"/>
                </a:lnTo>
                <a:lnTo>
                  <a:pt x="160" y="517"/>
                </a:lnTo>
                <a:lnTo>
                  <a:pt x="160" y="517"/>
                </a:lnTo>
                <a:lnTo>
                  <a:pt x="160" y="518"/>
                </a:lnTo>
                <a:lnTo>
                  <a:pt x="159" y="518"/>
                </a:lnTo>
                <a:lnTo>
                  <a:pt x="159" y="518"/>
                </a:lnTo>
                <a:lnTo>
                  <a:pt x="158" y="520"/>
                </a:lnTo>
                <a:lnTo>
                  <a:pt x="158" y="520"/>
                </a:lnTo>
                <a:lnTo>
                  <a:pt x="158" y="520"/>
                </a:lnTo>
                <a:lnTo>
                  <a:pt x="158" y="521"/>
                </a:lnTo>
                <a:lnTo>
                  <a:pt x="158" y="521"/>
                </a:lnTo>
                <a:lnTo>
                  <a:pt x="158" y="521"/>
                </a:lnTo>
                <a:lnTo>
                  <a:pt x="158" y="521"/>
                </a:lnTo>
                <a:lnTo>
                  <a:pt x="158" y="522"/>
                </a:lnTo>
                <a:lnTo>
                  <a:pt x="158" y="522"/>
                </a:lnTo>
                <a:lnTo>
                  <a:pt x="158" y="522"/>
                </a:lnTo>
                <a:lnTo>
                  <a:pt x="158" y="524"/>
                </a:lnTo>
                <a:lnTo>
                  <a:pt x="158" y="524"/>
                </a:lnTo>
                <a:lnTo>
                  <a:pt x="158" y="524"/>
                </a:lnTo>
                <a:lnTo>
                  <a:pt x="158" y="525"/>
                </a:lnTo>
                <a:lnTo>
                  <a:pt x="158" y="525"/>
                </a:lnTo>
                <a:lnTo>
                  <a:pt x="158" y="526"/>
                </a:lnTo>
                <a:lnTo>
                  <a:pt x="158" y="526"/>
                </a:lnTo>
                <a:lnTo>
                  <a:pt x="158" y="526"/>
                </a:lnTo>
                <a:lnTo>
                  <a:pt x="156" y="526"/>
                </a:lnTo>
                <a:lnTo>
                  <a:pt x="156" y="528"/>
                </a:lnTo>
                <a:lnTo>
                  <a:pt x="156" y="528"/>
                </a:lnTo>
                <a:lnTo>
                  <a:pt x="156" y="528"/>
                </a:lnTo>
                <a:lnTo>
                  <a:pt x="156" y="529"/>
                </a:lnTo>
                <a:lnTo>
                  <a:pt x="155" y="529"/>
                </a:lnTo>
                <a:lnTo>
                  <a:pt x="155" y="529"/>
                </a:lnTo>
                <a:lnTo>
                  <a:pt x="155" y="529"/>
                </a:lnTo>
                <a:lnTo>
                  <a:pt x="155" y="529"/>
                </a:lnTo>
                <a:lnTo>
                  <a:pt x="155" y="531"/>
                </a:lnTo>
                <a:lnTo>
                  <a:pt x="153" y="531"/>
                </a:lnTo>
                <a:lnTo>
                  <a:pt x="153" y="531"/>
                </a:lnTo>
                <a:lnTo>
                  <a:pt x="153" y="531"/>
                </a:lnTo>
                <a:lnTo>
                  <a:pt x="153" y="532"/>
                </a:lnTo>
                <a:lnTo>
                  <a:pt x="152" y="532"/>
                </a:lnTo>
                <a:lnTo>
                  <a:pt x="152" y="532"/>
                </a:lnTo>
                <a:lnTo>
                  <a:pt x="152" y="533"/>
                </a:lnTo>
                <a:lnTo>
                  <a:pt x="152" y="533"/>
                </a:lnTo>
                <a:lnTo>
                  <a:pt x="152" y="535"/>
                </a:lnTo>
                <a:lnTo>
                  <a:pt x="152" y="535"/>
                </a:lnTo>
                <a:lnTo>
                  <a:pt x="152" y="535"/>
                </a:lnTo>
                <a:lnTo>
                  <a:pt x="152" y="535"/>
                </a:lnTo>
                <a:lnTo>
                  <a:pt x="151" y="535"/>
                </a:lnTo>
                <a:lnTo>
                  <a:pt x="151" y="535"/>
                </a:lnTo>
                <a:lnTo>
                  <a:pt x="149" y="535"/>
                </a:lnTo>
                <a:lnTo>
                  <a:pt x="149" y="535"/>
                </a:lnTo>
                <a:lnTo>
                  <a:pt x="149" y="535"/>
                </a:lnTo>
                <a:lnTo>
                  <a:pt x="149" y="535"/>
                </a:lnTo>
                <a:lnTo>
                  <a:pt x="148" y="533"/>
                </a:lnTo>
                <a:lnTo>
                  <a:pt x="148" y="535"/>
                </a:lnTo>
                <a:lnTo>
                  <a:pt x="148" y="535"/>
                </a:lnTo>
                <a:lnTo>
                  <a:pt x="147" y="535"/>
                </a:lnTo>
                <a:lnTo>
                  <a:pt x="147" y="533"/>
                </a:lnTo>
                <a:lnTo>
                  <a:pt x="147" y="533"/>
                </a:lnTo>
                <a:lnTo>
                  <a:pt x="147" y="535"/>
                </a:lnTo>
                <a:lnTo>
                  <a:pt x="147" y="533"/>
                </a:lnTo>
                <a:lnTo>
                  <a:pt x="147" y="535"/>
                </a:lnTo>
                <a:lnTo>
                  <a:pt x="147" y="535"/>
                </a:lnTo>
                <a:lnTo>
                  <a:pt x="147" y="535"/>
                </a:lnTo>
                <a:lnTo>
                  <a:pt x="147" y="535"/>
                </a:lnTo>
                <a:lnTo>
                  <a:pt x="145" y="535"/>
                </a:lnTo>
                <a:lnTo>
                  <a:pt x="145" y="535"/>
                </a:lnTo>
                <a:lnTo>
                  <a:pt x="144" y="535"/>
                </a:lnTo>
                <a:lnTo>
                  <a:pt x="145" y="535"/>
                </a:lnTo>
                <a:lnTo>
                  <a:pt x="145" y="536"/>
                </a:lnTo>
                <a:lnTo>
                  <a:pt x="144" y="536"/>
                </a:lnTo>
                <a:lnTo>
                  <a:pt x="144" y="536"/>
                </a:lnTo>
                <a:lnTo>
                  <a:pt x="144" y="536"/>
                </a:lnTo>
                <a:lnTo>
                  <a:pt x="142" y="536"/>
                </a:lnTo>
                <a:lnTo>
                  <a:pt x="142" y="536"/>
                </a:lnTo>
                <a:lnTo>
                  <a:pt x="141" y="536"/>
                </a:lnTo>
                <a:lnTo>
                  <a:pt x="141" y="536"/>
                </a:lnTo>
                <a:lnTo>
                  <a:pt x="141" y="537"/>
                </a:lnTo>
                <a:lnTo>
                  <a:pt x="141" y="537"/>
                </a:lnTo>
                <a:lnTo>
                  <a:pt x="141" y="537"/>
                </a:lnTo>
                <a:lnTo>
                  <a:pt x="140" y="537"/>
                </a:lnTo>
                <a:lnTo>
                  <a:pt x="140" y="539"/>
                </a:lnTo>
                <a:lnTo>
                  <a:pt x="140" y="539"/>
                </a:lnTo>
                <a:lnTo>
                  <a:pt x="140" y="539"/>
                </a:lnTo>
                <a:lnTo>
                  <a:pt x="138" y="539"/>
                </a:lnTo>
                <a:lnTo>
                  <a:pt x="138" y="540"/>
                </a:lnTo>
                <a:lnTo>
                  <a:pt x="138" y="540"/>
                </a:lnTo>
                <a:lnTo>
                  <a:pt x="138" y="540"/>
                </a:lnTo>
                <a:lnTo>
                  <a:pt x="137" y="542"/>
                </a:lnTo>
                <a:lnTo>
                  <a:pt x="137" y="542"/>
                </a:lnTo>
                <a:lnTo>
                  <a:pt x="137" y="543"/>
                </a:lnTo>
                <a:lnTo>
                  <a:pt x="138" y="543"/>
                </a:lnTo>
                <a:lnTo>
                  <a:pt x="137" y="543"/>
                </a:lnTo>
                <a:lnTo>
                  <a:pt x="137" y="543"/>
                </a:lnTo>
                <a:lnTo>
                  <a:pt x="136" y="543"/>
                </a:lnTo>
                <a:lnTo>
                  <a:pt x="136" y="543"/>
                </a:lnTo>
                <a:lnTo>
                  <a:pt x="136" y="543"/>
                </a:lnTo>
                <a:lnTo>
                  <a:pt x="136" y="543"/>
                </a:lnTo>
                <a:lnTo>
                  <a:pt x="136" y="544"/>
                </a:lnTo>
                <a:lnTo>
                  <a:pt x="136" y="544"/>
                </a:lnTo>
                <a:lnTo>
                  <a:pt x="134" y="544"/>
                </a:lnTo>
                <a:lnTo>
                  <a:pt x="134" y="546"/>
                </a:lnTo>
                <a:lnTo>
                  <a:pt x="134" y="546"/>
                </a:lnTo>
                <a:lnTo>
                  <a:pt x="133" y="546"/>
                </a:lnTo>
                <a:lnTo>
                  <a:pt x="133" y="547"/>
                </a:lnTo>
                <a:lnTo>
                  <a:pt x="133" y="547"/>
                </a:lnTo>
                <a:lnTo>
                  <a:pt x="133" y="548"/>
                </a:lnTo>
                <a:lnTo>
                  <a:pt x="133" y="548"/>
                </a:lnTo>
                <a:lnTo>
                  <a:pt x="133" y="547"/>
                </a:lnTo>
                <a:lnTo>
                  <a:pt x="134" y="547"/>
                </a:lnTo>
                <a:lnTo>
                  <a:pt x="134" y="547"/>
                </a:lnTo>
                <a:lnTo>
                  <a:pt x="136" y="547"/>
                </a:lnTo>
                <a:lnTo>
                  <a:pt x="136" y="548"/>
                </a:lnTo>
                <a:lnTo>
                  <a:pt x="136" y="548"/>
                </a:lnTo>
                <a:lnTo>
                  <a:pt x="136" y="548"/>
                </a:lnTo>
                <a:lnTo>
                  <a:pt x="136" y="550"/>
                </a:lnTo>
                <a:lnTo>
                  <a:pt x="136" y="550"/>
                </a:lnTo>
                <a:lnTo>
                  <a:pt x="134" y="551"/>
                </a:lnTo>
                <a:lnTo>
                  <a:pt x="134" y="551"/>
                </a:lnTo>
                <a:lnTo>
                  <a:pt x="134" y="551"/>
                </a:lnTo>
                <a:lnTo>
                  <a:pt x="134" y="551"/>
                </a:lnTo>
                <a:lnTo>
                  <a:pt x="134" y="551"/>
                </a:lnTo>
                <a:lnTo>
                  <a:pt x="134" y="551"/>
                </a:lnTo>
                <a:lnTo>
                  <a:pt x="133" y="551"/>
                </a:lnTo>
                <a:lnTo>
                  <a:pt x="133" y="551"/>
                </a:lnTo>
                <a:lnTo>
                  <a:pt x="133" y="552"/>
                </a:lnTo>
                <a:lnTo>
                  <a:pt x="133" y="552"/>
                </a:lnTo>
                <a:lnTo>
                  <a:pt x="133" y="552"/>
                </a:lnTo>
                <a:lnTo>
                  <a:pt x="133" y="552"/>
                </a:lnTo>
                <a:lnTo>
                  <a:pt x="132" y="552"/>
                </a:lnTo>
                <a:lnTo>
                  <a:pt x="132" y="552"/>
                </a:lnTo>
                <a:lnTo>
                  <a:pt x="132" y="552"/>
                </a:lnTo>
                <a:lnTo>
                  <a:pt x="130" y="552"/>
                </a:lnTo>
                <a:lnTo>
                  <a:pt x="130" y="552"/>
                </a:lnTo>
                <a:lnTo>
                  <a:pt x="130" y="554"/>
                </a:lnTo>
                <a:lnTo>
                  <a:pt x="130" y="554"/>
                </a:lnTo>
                <a:lnTo>
                  <a:pt x="129" y="554"/>
                </a:lnTo>
                <a:lnTo>
                  <a:pt x="129" y="554"/>
                </a:lnTo>
                <a:lnTo>
                  <a:pt x="129" y="552"/>
                </a:lnTo>
                <a:lnTo>
                  <a:pt x="127" y="552"/>
                </a:lnTo>
                <a:lnTo>
                  <a:pt x="127" y="552"/>
                </a:lnTo>
                <a:lnTo>
                  <a:pt x="127" y="552"/>
                </a:lnTo>
                <a:lnTo>
                  <a:pt x="127" y="552"/>
                </a:lnTo>
                <a:lnTo>
                  <a:pt x="126" y="552"/>
                </a:lnTo>
                <a:lnTo>
                  <a:pt x="126" y="551"/>
                </a:lnTo>
                <a:lnTo>
                  <a:pt x="126" y="551"/>
                </a:lnTo>
                <a:lnTo>
                  <a:pt x="125" y="551"/>
                </a:lnTo>
                <a:lnTo>
                  <a:pt x="125" y="551"/>
                </a:lnTo>
                <a:lnTo>
                  <a:pt x="125" y="551"/>
                </a:lnTo>
                <a:lnTo>
                  <a:pt x="125" y="551"/>
                </a:lnTo>
                <a:lnTo>
                  <a:pt x="125" y="551"/>
                </a:lnTo>
                <a:lnTo>
                  <a:pt x="123" y="551"/>
                </a:lnTo>
                <a:lnTo>
                  <a:pt x="123" y="551"/>
                </a:lnTo>
                <a:lnTo>
                  <a:pt x="123" y="551"/>
                </a:lnTo>
                <a:lnTo>
                  <a:pt x="122" y="551"/>
                </a:lnTo>
                <a:lnTo>
                  <a:pt x="122" y="550"/>
                </a:lnTo>
                <a:lnTo>
                  <a:pt x="122" y="550"/>
                </a:lnTo>
                <a:lnTo>
                  <a:pt x="122" y="550"/>
                </a:lnTo>
                <a:lnTo>
                  <a:pt x="121" y="550"/>
                </a:lnTo>
                <a:lnTo>
                  <a:pt x="121" y="550"/>
                </a:lnTo>
                <a:lnTo>
                  <a:pt x="119" y="550"/>
                </a:lnTo>
                <a:lnTo>
                  <a:pt x="119" y="550"/>
                </a:lnTo>
                <a:lnTo>
                  <a:pt x="119" y="550"/>
                </a:lnTo>
                <a:lnTo>
                  <a:pt x="119" y="551"/>
                </a:lnTo>
                <a:lnTo>
                  <a:pt x="118" y="551"/>
                </a:lnTo>
                <a:lnTo>
                  <a:pt x="118" y="551"/>
                </a:lnTo>
                <a:lnTo>
                  <a:pt x="118" y="551"/>
                </a:lnTo>
                <a:lnTo>
                  <a:pt x="116" y="551"/>
                </a:lnTo>
                <a:lnTo>
                  <a:pt x="116" y="551"/>
                </a:lnTo>
                <a:lnTo>
                  <a:pt x="116" y="551"/>
                </a:lnTo>
                <a:lnTo>
                  <a:pt x="115" y="551"/>
                </a:lnTo>
                <a:lnTo>
                  <a:pt x="115" y="551"/>
                </a:lnTo>
                <a:lnTo>
                  <a:pt x="115" y="551"/>
                </a:lnTo>
                <a:lnTo>
                  <a:pt x="115" y="551"/>
                </a:lnTo>
                <a:lnTo>
                  <a:pt x="114" y="551"/>
                </a:lnTo>
                <a:lnTo>
                  <a:pt x="114" y="551"/>
                </a:lnTo>
                <a:lnTo>
                  <a:pt x="114" y="551"/>
                </a:lnTo>
                <a:lnTo>
                  <a:pt x="114" y="551"/>
                </a:lnTo>
                <a:lnTo>
                  <a:pt x="114" y="551"/>
                </a:lnTo>
                <a:lnTo>
                  <a:pt x="114" y="551"/>
                </a:lnTo>
                <a:lnTo>
                  <a:pt x="114" y="551"/>
                </a:lnTo>
                <a:lnTo>
                  <a:pt x="112" y="551"/>
                </a:lnTo>
                <a:lnTo>
                  <a:pt x="112" y="551"/>
                </a:lnTo>
                <a:lnTo>
                  <a:pt x="112" y="551"/>
                </a:lnTo>
                <a:lnTo>
                  <a:pt x="112" y="550"/>
                </a:lnTo>
                <a:lnTo>
                  <a:pt x="112" y="550"/>
                </a:lnTo>
                <a:lnTo>
                  <a:pt x="112" y="548"/>
                </a:lnTo>
                <a:lnTo>
                  <a:pt x="112" y="548"/>
                </a:lnTo>
                <a:lnTo>
                  <a:pt x="112" y="548"/>
                </a:lnTo>
                <a:lnTo>
                  <a:pt x="112" y="548"/>
                </a:lnTo>
                <a:lnTo>
                  <a:pt x="114" y="548"/>
                </a:lnTo>
                <a:lnTo>
                  <a:pt x="114" y="547"/>
                </a:lnTo>
                <a:lnTo>
                  <a:pt x="114" y="547"/>
                </a:lnTo>
                <a:lnTo>
                  <a:pt x="114" y="547"/>
                </a:lnTo>
                <a:lnTo>
                  <a:pt x="114" y="546"/>
                </a:lnTo>
                <a:lnTo>
                  <a:pt x="114" y="546"/>
                </a:lnTo>
                <a:lnTo>
                  <a:pt x="114" y="546"/>
                </a:lnTo>
                <a:lnTo>
                  <a:pt x="114" y="544"/>
                </a:lnTo>
                <a:lnTo>
                  <a:pt x="115" y="544"/>
                </a:lnTo>
                <a:lnTo>
                  <a:pt x="115" y="544"/>
                </a:lnTo>
                <a:lnTo>
                  <a:pt x="115" y="544"/>
                </a:lnTo>
                <a:lnTo>
                  <a:pt x="115" y="543"/>
                </a:lnTo>
                <a:lnTo>
                  <a:pt x="116" y="543"/>
                </a:lnTo>
                <a:lnTo>
                  <a:pt x="116" y="543"/>
                </a:lnTo>
                <a:lnTo>
                  <a:pt x="116" y="543"/>
                </a:lnTo>
                <a:lnTo>
                  <a:pt x="116" y="543"/>
                </a:lnTo>
                <a:lnTo>
                  <a:pt x="116" y="543"/>
                </a:lnTo>
                <a:lnTo>
                  <a:pt x="118" y="543"/>
                </a:lnTo>
                <a:lnTo>
                  <a:pt x="118" y="543"/>
                </a:lnTo>
                <a:lnTo>
                  <a:pt x="118" y="543"/>
                </a:lnTo>
                <a:lnTo>
                  <a:pt x="118" y="543"/>
                </a:lnTo>
                <a:lnTo>
                  <a:pt x="119" y="543"/>
                </a:lnTo>
                <a:lnTo>
                  <a:pt x="119" y="543"/>
                </a:lnTo>
                <a:lnTo>
                  <a:pt x="119" y="543"/>
                </a:lnTo>
                <a:lnTo>
                  <a:pt x="119" y="543"/>
                </a:lnTo>
                <a:lnTo>
                  <a:pt x="121" y="543"/>
                </a:lnTo>
                <a:lnTo>
                  <a:pt x="121" y="543"/>
                </a:lnTo>
                <a:lnTo>
                  <a:pt x="121" y="543"/>
                </a:lnTo>
                <a:lnTo>
                  <a:pt x="122" y="543"/>
                </a:lnTo>
                <a:lnTo>
                  <a:pt x="122" y="542"/>
                </a:lnTo>
                <a:lnTo>
                  <a:pt x="122" y="542"/>
                </a:lnTo>
                <a:lnTo>
                  <a:pt x="122" y="542"/>
                </a:lnTo>
                <a:lnTo>
                  <a:pt x="122" y="542"/>
                </a:lnTo>
                <a:lnTo>
                  <a:pt x="123" y="542"/>
                </a:lnTo>
                <a:lnTo>
                  <a:pt x="123" y="542"/>
                </a:lnTo>
                <a:lnTo>
                  <a:pt x="123" y="542"/>
                </a:lnTo>
                <a:lnTo>
                  <a:pt x="125" y="543"/>
                </a:lnTo>
                <a:lnTo>
                  <a:pt x="125" y="543"/>
                </a:lnTo>
                <a:lnTo>
                  <a:pt x="125" y="542"/>
                </a:lnTo>
                <a:lnTo>
                  <a:pt x="125" y="542"/>
                </a:lnTo>
                <a:lnTo>
                  <a:pt x="126" y="542"/>
                </a:lnTo>
                <a:lnTo>
                  <a:pt x="126" y="542"/>
                </a:lnTo>
                <a:lnTo>
                  <a:pt x="126" y="540"/>
                </a:lnTo>
                <a:lnTo>
                  <a:pt x="126" y="540"/>
                </a:lnTo>
                <a:lnTo>
                  <a:pt x="127" y="540"/>
                </a:lnTo>
                <a:lnTo>
                  <a:pt x="127" y="540"/>
                </a:lnTo>
                <a:lnTo>
                  <a:pt x="127" y="540"/>
                </a:lnTo>
                <a:lnTo>
                  <a:pt x="127" y="539"/>
                </a:lnTo>
                <a:lnTo>
                  <a:pt x="127" y="539"/>
                </a:lnTo>
                <a:lnTo>
                  <a:pt x="127" y="539"/>
                </a:lnTo>
                <a:lnTo>
                  <a:pt x="129" y="539"/>
                </a:lnTo>
                <a:lnTo>
                  <a:pt x="129" y="537"/>
                </a:lnTo>
                <a:lnTo>
                  <a:pt x="130" y="537"/>
                </a:lnTo>
                <a:lnTo>
                  <a:pt x="129" y="537"/>
                </a:lnTo>
                <a:lnTo>
                  <a:pt x="129" y="537"/>
                </a:lnTo>
                <a:lnTo>
                  <a:pt x="130" y="537"/>
                </a:lnTo>
                <a:lnTo>
                  <a:pt x="130" y="536"/>
                </a:lnTo>
                <a:lnTo>
                  <a:pt x="130" y="535"/>
                </a:lnTo>
                <a:lnTo>
                  <a:pt x="130" y="535"/>
                </a:lnTo>
                <a:lnTo>
                  <a:pt x="130" y="533"/>
                </a:lnTo>
                <a:lnTo>
                  <a:pt x="130" y="533"/>
                </a:lnTo>
                <a:lnTo>
                  <a:pt x="132" y="532"/>
                </a:lnTo>
                <a:lnTo>
                  <a:pt x="132" y="532"/>
                </a:lnTo>
                <a:lnTo>
                  <a:pt x="132" y="532"/>
                </a:lnTo>
                <a:lnTo>
                  <a:pt x="133" y="532"/>
                </a:lnTo>
                <a:lnTo>
                  <a:pt x="133" y="532"/>
                </a:lnTo>
                <a:lnTo>
                  <a:pt x="133" y="531"/>
                </a:lnTo>
                <a:lnTo>
                  <a:pt x="133" y="531"/>
                </a:lnTo>
                <a:lnTo>
                  <a:pt x="133" y="531"/>
                </a:lnTo>
                <a:lnTo>
                  <a:pt x="134" y="531"/>
                </a:lnTo>
                <a:lnTo>
                  <a:pt x="134" y="532"/>
                </a:lnTo>
                <a:lnTo>
                  <a:pt x="134" y="532"/>
                </a:lnTo>
                <a:lnTo>
                  <a:pt x="136" y="532"/>
                </a:lnTo>
                <a:lnTo>
                  <a:pt x="136" y="531"/>
                </a:lnTo>
                <a:lnTo>
                  <a:pt x="136" y="531"/>
                </a:lnTo>
                <a:lnTo>
                  <a:pt x="136" y="529"/>
                </a:lnTo>
                <a:lnTo>
                  <a:pt x="136" y="529"/>
                </a:lnTo>
                <a:lnTo>
                  <a:pt x="136" y="529"/>
                </a:lnTo>
                <a:lnTo>
                  <a:pt x="137" y="529"/>
                </a:lnTo>
                <a:lnTo>
                  <a:pt x="137" y="529"/>
                </a:lnTo>
                <a:lnTo>
                  <a:pt x="137" y="529"/>
                </a:lnTo>
                <a:lnTo>
                  <a:pt x="137" y="528"/>
                </a:lnTo>
                <a:lnTo>
                  <a:pt x="138" y="528"/>
                </a:lnTo>
                <a:lnTo>
                  <a:pt x="138" y="528"/>
                </a:lnTo>
                <a:lnTo>
                  <a:pt x="138" y="526"/>
                </a:lnTo>
                <a:lnTo>
                  <a:pt x="138" y="526"/>
                </a:lnTo>
                <a:lnTo>
                  <a:pt x="138" y="526"/>
                </a:lnTo>
                <a:lnTo>
                  <a:pt x="138" y="526"/>
                </a:lnTo>
                <a:lnTo>
                  <a:pt x="138" y="525"/>
                </a:lnTo>
                <a:lnTo>
                  <a:pt x="140" y="525"/>
                </a:lnTo>
                <a:lnTo>
                  <a:pt x="140" y="525"/>
                </a:lnTo>
                <a:lnTo>
                  <a:pt x="140" y="525"/>
                </a:lnTo>
                <a:lnTo>
                  <a:pt x="140" y="524"/>
                </a:lnTo>
                <a:lnTo>
                  <a:pt x="141" y="524"/>
                </a:lnTo>
                <a:lnTo>
                  <a:pt x="141" y="524"/>
                </a:lnTo>
                <a:lnTo>
                  <a:pt x="141" y="524"/>
                </a:lnTo>
                <a:lnTo>
                  <a:pt x="141" y="524"/>
                </a:lnTo>
                <a:lnTo>
                  <a:pt x="141" y="524"/>
                </a:lnTo>
                <a:lnTo>
                  <a:pt x="141" y="522"/>
                </a:lnTo>
                <a:lnTo>
                  <a:pt x="141" y="522"/>
                </a:lnTo>
                <a:lnTo>
                  <a:pt x="141" y="522"/>
                </a:lnTo>
                <a:lnTo>
                  <a:pt x="141" y="521"/>
                </a:lnTo>
                <a:lnTo>
                  <a:pt x="141" y="521"/>
                </a:lnTo>
                <a:lnTo>
                  <a:pt x="141" y="521"/>
                </a:lnTo>
                <a:lnTo>
                  <a:pt x="141" y="521"/>
                </a:lnTo>
                <a:lnTo>
                  <a:pt x="141" y="521"/>
                </a:lnTo>
                <a:lnTo>
                  <a:pt x="142" y="521"/>
                </a:lnTo>
                <a:lnTo>
                  <a:pt x="142" y="521"/>
                </a:lnTo>
                <a:lnTo>
                  <a:pt x="144" y="521"/>
                </a:lnTo>
                <a:lnTo>
                  <a:pt x="144" y="520"/>
                </a:lnTo>
                <a:lnTo>
                  <a:pt x="144" y="520"/>
                </a:lnTo>
                <a:lnTo>
                  <a:pt x="144" y="520"/>
                </a:lnTo>
                <a:lnTo>
                  <a:pt x="144" y="520"/>
                </a:lnTo>
                <a:lnTo>
                  <a:pt x="144" y="518"/>
                </a:lnTo>
                <a:lnTo>
                  <a:pt x="145" y="518"/>
                </a:lnTo>
                <a:lnTo>
                  <a:pt x="145" y="518"/>
                </a:lnTo>
                <a:lnTo>
                  <a:pt x="145" y="518"/>
                </a:lnTo>
                <a:lnTo>
                  <a:pt x="145" y="518"/>
                </a:lnTo>
                <a:lnTo>
                  <a:pt x="147" y="518"/>
                </a:lnTo>
                <a:lnTo>
                  <a:pt x="147" y="517"/>
                </a:lnTo>
                <a:lnTo>
                  <a:pt x="147" y="517"/>
                </a:lnTo>
                <a:lnTo>
                  <a:pt x="147" y="517"/>
                </a:lnTo>
                <a:lnTo>
                  <a:pt x="147" y="517"/>
                </a:lnTo>
                <a:lnTo>
                  <a:pt x="148" y="517"/>
                </a:lnTo>
                <a:lnTo>
                  <a:pt x="148" y="516"/>
                </a:lnTo>
                <a:lnTo>
                  <a:pt x="148" y="516"/>
                </a:lnTo>
                <a:lnTo>
                  <a:pt x="149" y="516"/>
                </a:lnTo>
                <a:lnTo>
                  <a:pt x="149" y="516"/>
                </a:lnTo>
                <a:lnTo>
                  <a:pt x="149" y="516"/>
                </a:lnTo>
                <a:lnTo>
                  <a:pt x="151" y="516"/>
                </a:lnTo>
                <a:lnTo>
                  <a:pt x="151" y="516"/>
                </a:lnTo>
                <a:lnTo>
                  <a:pt x="151" y="516"/>
                </a:lnTo>
                <a:lnTo>
                  <a:pt x="151" y="514"/>
                </a:lnTo>
                <a:lnTo>
                  <a:pt x="152" y="514"/>
                </a:lnTo>
                <a:lnTo>
                  <a:pt x="152" y="514"/>
                </a:lnTo>
                <a:lnTo>
                  <a:pt x="152" y="514"/>
                </a:lnTo>
                <a:lnTo>
                  <a:pt x="152" y="514"/>
                </a:lnTo>
                <a:lnTo>
                  <a:pt x="152" y="513"/>
                </a:lnTo>
                <a:lnTo>
                  <a:pt x="153" y="513"/>
                </a:lnTo>
                <a:lnTo>
                  <a:pt x="153" y="513"/>
                </a:lnTo>
                <a:lnTo>
                  <a:pt x="153" y="513"/>
                </a:lnTo>
                <a:lnTo>
                  <a:pt x="155" y="513"/>
                </a:lnTo>
                <a:lnTo>
                  <a:pt x="155" y="513"/>
                </a:lnTo>
                <a:lnTo>
                  <a:pt x="155" y="513"/>
                </a:lnTo>
                <a:lnTo>
                  <a:pt x="155" y="513"/>
                </a:lnTo>
                <a:lnTo>
                  <a:pt x="155" y="511"/>
                </a:lnTo>
                <a:lnTo>
                  <a:pt x="156" y="511"/>
                </a:lnTo>
                <a:lnTo>
                  <a:pt x="156" y="511"/>
                </a:lnTo>
                <a:lnTo>
                  <a:pt x="158" y="511"/>
                </a:lnTo>
                <a:lnTo>
                  <a:pt x="158" y="511"/>
                </a:lnTo>
                <a:lnTo>
                  <a:pt x="158" y="513"/>
                </a:lnTo>
                <a:lnTo>
                  <a:pt x="158" y="513"/>
                </a:lnTo>
                <a:lnTo>
                  <a:pt x="159" y="511"/>
                </a:lnTo>
                <a:lnTo>
                  <a:pt x="159" y="511"/>
                </a:lnTo>
                <a:lnTo>
                  <a:pt x="158" y="510"/>
                </a:lnTo>
                <a:lnTo>
                  <a:pt x="158" y="510"/>
                </a:lnTo>
                <a:lnTo>
                  <a:pt x="158" y="510"/>
                </a:lnTo>
                <a:lnTo>
                  <a:pt x="158" y="510"/>
                </a:lnTo>
                <a:lnTo>
                  <a:pt x="158" y="510"/>
                </a:lnTo>
                <a:lnTo>
                  <a:pt x="156" y="510"/>
                </a:lnTo>
                <a:lnTo>
                  <a:pt x="156" y="509"/>
                </a:lnTo>
                <a:lnTo>
                  <a:pt x="156" y="509"/>
                </a:lnTo>
                <a:lnTo>
                  <a:pt x="156" y="509"/>
                </a:lnTo>
                <a:lnTo>
                  <a:pt x="155" y="509"/>
                </a:lnTo>
                <a:lnTo>
                  <a:pt x="155" y="507"/>
                </a:lnTo>
                <a:lnTo>
                  <a:pt x="155" y="507"/>
                </a:lnTo>
                <a:lnTo>
                  <a:pt x="155" y="507"/>
                </a:lnTo>
                <a:lnTo>
                  <a:pt x="155" y="507"/>
                </a:lnTo>
                <a:lnTo>
                  <a:pt x="155" y="507"/>
                </a:lnTo>
                <a:lnTo>
                  <a:pt x="155" y="506"/>
                </a:lnTo>
                <a:lnTo>
                  <a:pt x="155" y="506"/>
                </a:lnTo>
                <a:lnTo>
                  <a:pt x="156" y="505"/>
                </a:lnTo>
                <a:lnTo>
                  <a:pt x="156" y="505"/>
                </a:lnTo>
                <a:lnTo>
                  <a:pt x="156" y="505"/>
                </a:lnTo>
                <a:lnTo>
                  <a:pt x="156" y="503"/>
                </a:lnTo>
                <a:lnTo>
                  <a:pt x="156" y="505"/>
                </a:lnTo>
                <a:lnTo>
                  <a:pt x="158" y="505"/>
                </a:lnTo>
                <a:lnTo>
                  <a:pt x="158" y="505"/>
                </a:lnTo>
                <a:lnTo>
                  <a:pt x="159" y="503"/>
                </a:lnTo>
                <a:lnTo>
                  <a:pt x="159" y="503"/>
                </a:lnTo>
                <a:lnTo>
                  <a:pt x="159" y="503"/>
                </a:lnTo>
                <a:lnTo>
                  <a:pt x="159" y="502"/>
                </a:lnTo>
                <a:lnTo>
                  <a:pt x="159" y="502"/>
                </a:lnTo>
                <a:lnTo>
                  <a:pt x="160" y="502"/>
                </a:lnTo>
                <a:lnTo>
                  <a:pt x="160" y="502"/>
                </a:lnTo>
                <a:lnTo>
                  <a:pt x="160" y="501"/>
                </a:lnTo>
                <a:lnTo>
                  <a:pt x="160" y="501"/>
                </a:lnTo>
                <a:lnTo>
                  <a:pt x="160" y="501"/>
                </a:lnTo>
                <a:lnTo>
                  <a:pt x="162" y="501"/>
                </a:lnTo>
                <a:lnTo>
                  <a:pt x="162" y="501"/>
                </a:lnTo>
                <a:lnTo>
                  <a:pt x="162" y="499"/>
                </a:lnTo>
                <a:lnTo>
                  <a:pt x="163" y="499"/>
                </a:lnTo>
                <a:lnTo>
                  <a:pt x="163" y="501"/>
                </a:lnTo>
                <a:lnTo>
                  <a:pt x="163" y="499"/>
                </a:lnTo>
                <a:lnTo>
                  <a:pt x="164" y="499"/>
                </a:lnTo>
                <a:lnTo>
                  <a:pt x="164" y="499"/>
                </a:lnTo>
                <a:lnTo>
                  <a:pt x="164" y="499"/>
                </a:lnTo>
                <a:lnTo>
                  <a:pt x="166" y="499"/>
                </a:lnTo>
                <a:lnTo>
                  <a:pt x="166" y="498"/>
                </a:lnTo>
                <a:lnTo>
                  <a:pt x="166" y="498"/>
                </a:lnTo>
                <a:lnTo>
                  <a:pt x="166" y="498"/>
                </a:lnTo>
                <a:lnTo>
                  <a:pt x="167" y="498"/>
                </a:lnTo>
                <a:lnTo>
                  <a:pt x="167" y="496"/>
                </a:lnTo>
                <a:lnTo>
                  <a:pt x="167" y="496"/>
                </a:lnTo>
                <a:lnTo>
                  <a:pt x="167" y="496"/>
                </a:lnTo>
                <a:lnTo>
                  <a:pt x="167" y="496"/>
                </a:lnTo>
                <a:lnTo>
                  <a:pt x="167" y="495"/>
                </a:lnTo>
                <a:lnTo>
                  <a:pt x="167" y="495"/>
                </a:lnTo>
                <a:lnTo>
                  <a:pt x="167" y="495"/>
                </a:lnTo>
                <a:lnTo>
                  <a:pt x="167" y="495"/>
                </a:lnTo>
                <a:lnTo>
                  <a:pt x="167" y="494"/>
                </a:lnTo>
                <a:lnTo>
                  <a:pt x="167" y="494"/>
                </a:lnTo>
                <a:lnTo>
                  <a:pt x="168" y="494"/>
                </a:lnTo>
                <a:lnTo>
                  <a:pt x="168" y="494"/>
                </a:lnTo>
                <a:lnTo>
                  <a:pt x="168" y="492"/>
                </a:lnTo>
                <a:lnTo>
                  <a:pt x="168" y="492"/>
                </a:lnTo>
                <a:lnTo>
                  <a:pt x="168" y="492"/>
                </a:lnTo>
                <a:lnTo>
                  <a:pt x="168" y="491"/>
                </a:lnTo>
                <a:lnTo>
                  <a:pt x="168" y="491"/>
                </a:lnTo>
                <a:lnTo>
                  <a:pt x="167" y="491"/>
                </a:lnTo>
                <a:lnTo>
                  <a:pt x="167" y="491"/>
                </a:lnTo>
                <a:lnTo>
                  <a:pt x="167" y="490"/>
                </a:lnTo>
                <a:lnTo>
                  <a:pt x="167" y="490"/>
                </a:lnTo>
                <a:lnTo>
                  <a:pt x="167" y="490"/>
                </a:lnTo>
                <a:lnTo>
                  <a:pt x="167" y="488"/>
                </a:lnTo>
                <a:lnTo>
                  <a:pt x="168" y="488"/>
                </a:lnTo>
                <a:lnTo>
                  <a:pt x="168" y="488"/>
                </a:lnTo>
                <a:lnTo>
                  <a:pt x="168" y="488"/>
                </a:lnTo>
                <a:lnTo>
                  <a:pt x="168" y="488"/>
                </a:lnTo>
                <a:lnTo>
                  <a:pt x="168" y="488"/>
                </a:lnTo>
                <a:lnTo>
                  <a:pt x="168" y="487"/>
                </a:lnTo>
                <a:lnTo>
                  <a:pt x="168" y="487"/>
                </a:lnTo>
                <a:lnTo>
                  <a:pt x="168" y="485"/>
                </a:lnTo>
                <a:lnTo>
                  <a:pt x="168" y="485"/>
                </a:lnTo>
                <a:lnTo>
                  <a:pt x="168" y="485"/>
                </a:lnTo>
                <a:lnTo>
                  <a:pt x="168" y="484"/>
                </a:lnTo>
                <a:lnTo>
                  <a:pt x="170" y="485"/>
                </a:lnTo>
                <a:lnTo>
                  <a:pt x="170" y="484"/>
                </a:lnTo>
                <a:lnTo>
                  <a:pt x="170" y="483"/>
                </a:lnTo>
                <a:lnTo>
                  <a:pt x="171" y="483"/>
                </a:lnTo>
                <a:lnTo>
                  <a:pt x="171" y="483"/>
                </a:lnTo>
                <a:lnTo>
                  <a:pt x="171" y="481"/>
                </a:lnTo>
                <a:lnTo>
                  <a:pt x="170" y="481"/>
                </a:lnTo>
                <a:lnTo>
                  <a:pt x="170" y="481"/>
                </a:lnTo>
                <a:lnTo>
                  <a:pt x="170" y="481"/>
                </a:lnTo>
                <a:lnTo>
                  <a:pt x="170" y="481"/>
                </a:lnTo>
                <a:lnTo>
                  <a:pt x="170" y="481"/>
                </a:lnTo>
                <a:lnTo>
                  <a:pt x="168" y="480"/>
                </a:lnTo>
                <a:lnTo>
                  <a:pt x="168" y="481"/>
                </a:lnTo>
                <a:lnTo>
                  <a:pt x="168" y="481"/>
                </a:lnTo>
                <a:lnTo>
                  <a:pt x="168" y="481"/>
                </a:lnTo>
                <a:lnTo>
                  <a:pt x="168" y="480"/>
                </a:lnTo>
                <a:lnTo>
                  <a:pt x="167" y="480"/>
                </a:lnTo>
                <a:lnTo>
                  <a:pt x="167" y="480"/>
                </a:lnTo>
                <a:lnTo>
                  <a:pt x="167" y="480"/>
                </a:lnTo>
                <a:lnTo>
                  <a:pt x="166" y="480"/>
                </a:lnTo>
                <a:lnTo>
                  <a:pt x="166" y="480"/>
                </a:lnTo>
                <a:lnTo>
                  <a:pt x="166" y="480"/>
                </a:lnTo>
                <a:lnTo>
                  <a:pt x="166" y="479"/>
                </a:lnTo>
                <a:lnTo>
                  <a:pt x="166" y="479"/>
                </a:lnTo>
                <a:lnTo>
                  <a:pt x="166" y="479"/>
                </a:lnTo>
                <a:lnTo>
                  <a:pt x="166" y="479"/>
                </a:lnTo>
                <a:lnTo>
                  <a:pt x="166" y="479"/>
                </a:lnTo>
                <a:lnTo>
                  <a:pt x="166" y="477"/>
                </a:lnTo>
                <a:lnTo>
                  <a:pt x="164" y="477"/>
                </a:lnTo>
                <a:lnTo>
                  <a:pt x="164" y="477"/>
                </a:lnTo>
                <a:lnTo>
                  <a:pt x="164" y="477"/>
                </a:lnTo>
                <a:lnTo>
                  <a:pt x="164" y="476"/>
                </a:lnTo>
                <a:lnTo>
                  <a:pt x="166" y="476"/>
                </a:lnTo>
                <a:lnTo>
                  <a:pt x="164" y="476"/>
                </a:lnTo>
                <a:lnTo>
                  <a:pt x="164" y="476"/>
                </a:lnTo>
                <a:lnTo>
                  <a:pt x="166" y="476"/>
                </a:lnTo>
                <a:lnTo>
                  <a:pt x="166" y="475"/>
                </a:lnTo>
                <a:lnTo>
                  <a:pt x="164" y="475"/>
                </a:lnTo>
                <a:lnTo>
                  <a:pt x="164" y="475"/>
                </a:lnTo>
                <a:lnTo>
                  <a:pt x="164" y="475"/>
                </a:lnTo>
                <a:lnTo>
                  <a:pt x="164" y="473"/>
                </a:lnTo>
                <a:lnTo>
                  <a:pt x="164" y="473"/>
                </a:lnTo>
                <a:lnTo>
                  <a:pt x="164" y="472"/>
                </a:lnTo>
                <a:lnTo>
                  <a:pt x="164" y="472"/>
                </a:lnTo>
                <a:lnTo>
                  <a:pt x="164" y="472"/>
                </a:lnTo>
                <a:lnTo>
                  <a:pt x="164" y="472"/>
                </a:lnTo>
                <a:lnTo>
                  <a:pt x="164" y="470"/>
                </a:lnTo>
                <a:lnTo>
                  <a:pt x="166" y="470"/>
                </a:lnTo>
                <a:lnTo>
                  <a:pt x="166" y="470"/>
                </a:lnTo>
                <a:lnTo>
                  <a:pt x="166" y="469"/>
                </a:lnTo>
                <a:lnTo>
                  <a:pt x="164" y="469"/>
                </a:lnTo>
                <a:lnTo>
                  <a:pt x="164" y="469"/>
                </a:lnTo>
                <a:lnTo>
                  <a:pt x="166" y="469"/>
                </a:lnTo>
                <a:lnTo>
                  <a:pt x="166" y="469"/>
                </a:lnTo>
                <a:lnTo>
                  <a:pt x="166" y="468"/>
                </a:lnTo>
                <a:lnTo>
                  <a:pt x="164" y="468"/>
                </a:lnTo>
                <a:lnTo>
                  <a:pt x="164" y="468"/>
                </a:lnTo>
                <a:lnTo>
                  <a:pt x="164" y="466"/>
                </a:lnTo>
                <a:lnTo>
                  <a:pt x="166" y="466"/>
                </a:lnTo>
                <a:lnTo>
                  <a:pt x="166" y="468"/>
                </a:lnTo>
                <a:lnTo>
                  <a:pt x="166" y="466"/>
                </a:lnTo>
                <a:lnTo>
                  <a:pt x="166" y="468"/>
                </a:lnTo>
                <a:lnTo>
                  <a:pt x="166" y="466"/>
                </a:lnTo>
                <a:lnTo>
                  <a:pt x="166" y="466"/>
                </a:lnTo>
                <a:lnTo>
                  <a:pt x="166" y="466"/>
                </a:lnTo>
                <a:lnTo>
                  <a:pt x="166" y="466"/>
                </a:lnTo>
                <a:lnTo>
                  <a:pt x="166" y="466"/>
                </a:lnTo>
                <a:lnTo>
                  <a:pt x="166" y="466"/>
                </a:lnTo>
                <a:lnTo>
                  <a:pt x="166" y="465"/>
                </a:lnTo>
                <a:lnTo>
                  <a:pt x="166" y="465"/>
                </a:lnTo>
                <a:lnTo>
                  <a:pt x="166" y="465"/>
                </a:lnTo>
                <a:lnTo>
                  <a:pt x="166" y="464"/>
                </a:lnTo>
                <a:lnTo>
                  <a:pt x="166" y="464"/>
                </a:lnTo>
                <a:lnTo>
                  <a:pt x="166" y="464"/>
                </a:lnTo>
                <a:lnTo>
                  <a:pt x="166" y="464"/>
                </a:lnTo>
                <a:lnTo>
                  <a:pt x="166" y="464"/>
                </a:lnTo>
                <a:lnTo>
                  <a:pt x="166" y="462"/>
                </a:lnTo>
                <a:lnTo>
                  <a:pt x="166" y="462"/>
                </a:lnTo>
                <a:lnTo>
                  <a:pt x="166" y="461"/>
                </a:lnTo>
                <a:lnTo>
                  <a:pt x="164" y="461"/>
                </a:lnTo>
                <a:lnTo>
                  <a:pt x="164" y="461"/>
                </a:lnTo>
                <a:lnTo>
                  <a:pt x="164" y="461"/>
                </a:lnTo>
                <a:lnTo>
                  <a:pt x="164" y="461"/>
                </a:lnTo>
                <a:lnTo>
                  <a:pt x="164" y="459"/>
                </a:lnTo>
                <a:lnTo>
                  <a:pt x="163" y="459"/>
                </a:lnTo>
                <a:lnTo>
                  <a:pt x="163" y="459"/>
                </a:lnTo>
                <a:lnTo>
                  <a:pt x="163" y="459"/>
                </a:lnTo>
                <a:lnTo>
                  <a:pt x="163" y="459"/>
                </a:lnTo>
                <a:lnTo>
                  <a:pt x="163" y="459"/>
                </a:lnTo>
                <a:lnTo>
                  <a:pt x="163" y="459"/>
                </a:lnTo>
                <a:lnTo>
                  <a:pt x="163" y="459"/>
                </a:lnTo>
                <a:lnTo>
                  <a:pt x="163" y="459"/>
                </a:lnTo>
                <a:lnTo>
                  <a:pt x="162" y="459"/>
                </a:lnTo>
                <a:lnTo>
                  <a:pt x="163" y="459"/>
                </a:lnTo>
                <a:lnTo>
                  <a:pt x="163" y="458"/>
                </a:lnTo>
                <a:lnTo>
                  <a:pt x="162" y="458"/>
                </a:lnTo>
                <a:lnTo>
                  <a:pt x="162" y="458"/>
                </a:lnTo>
                <a:lnTo>
                  <a:pt x="162" y="458"/>
                </a:lnTo>
                <a:lnTo>
                  <a:pt x="160" y="458"/>
                </a:lnTo>
                <a:lnTo>
                  <a:pt x="160" y="458"/>
                </a:lnTo>
                <a:lnTo>
                  <a:pt x="160" y="457"/>
                </a:lnTo>
                <a:lnTo>
                  <a:pt x="160" y="457"/>
                </a:lnTo>
                <a:lnTo>
                  <a:pt x="162" y="457"/>
                </a:lnTo>
                <a:lnTo>
                  <a:pt x="162" y="455"/>
                </a:lnTo>
                <a:lnTo>
                  <a:pt x="162" y="455"/>
                </a:lnTo>
                <a:lnTo>
                  <a:pt x="162" y="455"/>
                </a:lnTo>
                <a:lnTo>
                  <a:pt x="162" y="455"/>
                </a:lnTo>
                <a:lnTo>
                  <a:pt x="162" y="454"/>
                </a:lnTo>
                <a:lnTo>
                  <a:pt x="162" y="454"/>
                </a:lnTo>
                <a:lnTo>
                  <a:pt x="163" y="454"/>
                </a:lnTo>
                <a:lnTo>
                  <a:pt x="163" y="453"/>
                </a:lnTo>
                <a:lnTo>
                  <a:pt x="163" y="453"/>
                </a:lnTo>
                <a:lnTo>
                  <a:pt x="163" y="453"/>
                </a:lnTo>
                <a:lnTo>
                  <a:pt x="163" y="451"/>
                </a:lnTo>
                <a:lnTo>
                  <a:pt x="163" y="451"/>
                </a:lnTo>
                <a:lnTo>
                  <a:pt x="163" y="451"/>
                </a:lnTo>
                <a:lnTo>
                  <a:pt x="163" y="451"/>
                </a:lnTo>
                <a:lnTo>
                  <a:pt x="163" y="451"/>
                </a:lnTo>
                <a:lnTo>
                  <a:pt x="163" y="451"/>
                </a:lnTo>
                <a:lnTo>
                  <a:pt x="163" y="450"/>
                </a:lnTo>
                <a:lnTo>
                  <a:pt x="163" y="450"/>
                </a:lnTo>
                <a:lnTo>
                  <a:pt x="162" y="450"/>
                </a:lnTo>
                <a:lnTo>
                  <a:pt x="162" y="449"/>
                </a:lnTo>
                <a:lnTo>
                  <a:pt x="163" y="449"/>
                </a:lnTo>
                <a:lnTo>
                  <a:pt x="162" y="449"/>
                </a:lnTo>
                <a:lnTo>
                  <a:pt x="162" y="449"/>
                </a:lnTo>
                <a:lnTo>
                  <a:pt x="162" y="447"/>
                </a:lnTo>
                <a:lnTo>
                  <a:pt x="162" y="447"/>
                </a:lnTo>
                <a:lnTo>
                  <a:pt x="162" y="447"/>
                </a:lnTo>
                <a:lnTo>
                  <a:pt x="162" y="446"/>
                </a:lnTo>
                <a:lnTo>
                  <a:pt x="162" y="446"/>
                </a:lnTo>
                <a:lnTo>
                  <a:pt x="162" y="444"/>
                </a:lnTo>
                <a:lnTo>
                  <a:pt x="162" y="444"/>
                </a:lnTo>
                <a:lnTo>
                  <a:pt x="162" y="444"/>
                </a:lnTo>
                <a:lnTo>
                  <a:pt x="160" y="444"/>
                </a:lnTo>
                <a:lnTo>
                  <a:pt x="160" y="444"/>
                </a:lnTo>
                <a:lnTo>
                  <a:pt x="160" y="444"/>
                </a:lnTo>
                <a:lnTo>
                  <a:pt x="160" y="443"/>
                </a:lnTo>
                <a:lnTo>
                  <a:pt x="160" y="443"/>
                </a:lnTo>
                <a:lnTo>
                  <a:pt x="160" y="443"/>
                </a:lnTo>
                <a:lnTo>
                  <a:pt x="159" y="443"/>
                </a:lnTo>
                <a:lnTo>
                  <a:pt x="159" y="442"/>
                </a:lnTo>
                <a:lnTo>
                  <a:pt x="159" y="442"/>
                </a:lnTo>
                <a:lnTo>
                  <a:pt x="159" y="442"/>
                </a:lnTo>
                <a:lnTo>
                  <a:pt x="158" y="442"/>
                </a:lnTo>
                <a:lnTo>
                  <a:pt x="158" y="442"/>
                </a:lnTo>
                <a:lnTo>
                  <a:pt x="158" y="442"/>
                </a:lnTo>
                <a:lnTo>
                  <a:pt x="158" y="440"/>
                </a:lnTo>
                <a:lnTo>
                  <a:pt x="156" y="440"/>
                </a:lnTo>
                <a:lnTo>
                  <a:pt x="156" y="440"/>
                </a:lnTo>
                <a:lnTo>
                  <a:pt x="156" y="439"/>
                </a:lnTo>
                <a:lnTo>
                  <a:pt x="156" y="439"/>
                </a:lnTo>
                <a:lnTo>
                  <a:pt x="156" y="439"/>
                </a:lnTo>
                <a:lnTo>
                  <a:pt x="156" y="439"/>
                </a:lnTo>
                <a:lnTo>
                  <a:pt x="156" y="439"/>
                </a:lnTo>
                <a:lnTo>
                  <a:pt x="156" y="439"/>
                </a:lnTo>
                <a:lnTo>
                  <a:pt x="156" y="439"/>
                </a:lnTo>
                <a:lnTo>
                  <a:pt x="156" y="439"/>
                </a:lnTo>
                <a:lnTo>
                  <a:pt x="156" y="438"/>
                </a:lnTo>
                <a:lnTo>
                  <a:pt x="156" y="438"/>
                </a:lnTo>
                <a:lnTo>
                  <a:pt x="155" y="436"/>
                </a:lnTo>
                <a:lnTo>
                  <a:pt x="156" y="436"/>
                </a:lnTo>
                <a:lnTo>
                  <a:pt x="155" y="436"/>
                </a:lnTo>
                <a:lnTo>
                  <a:pt x="155" y="436"/>
                </a:lnTo>
                <a:lnTo>
                  <a:pt x="155" y="436"/>
                </a:lnTo>
                <a:lnTo>
                  <a:pt x="155" y="435"/>
                </a:lnTo>
                <a:lnTo>
                  <a:pt x="155" y="435"/>
                </a:lnTo>
                <a:lnTo>
                  <a:pt x="155" y="433"/>
                </a:lnTo>
                <a:lnTo>
                  <a:pt x="155" y="433"/>
                </a:lnTo>
                <a:lnTo>
                  <a:pt x="155" y="433"/>
                </a:lnTo>
                <a:lnTo>
                  <a:pt x="155" y="433"/>
                </a:lnTo>
                <a:lnTo>
                  <a:pt x="155" y="432"/>
                </a:lnTo>
                <a:lnTo>
                  <a:pt x="155" y="432"/>
                </a:lnTo>
                <a:lnTo>
                  <a:pt x="155" y="432"/>
                </a:lnTo>
                <a:lnTo>
                  <a:pt x="156" y="432"/>
                </a:lnTo>
                <a:lnTo>
                  <a:pt x="156" y="431"/>
                </a:lnTo>
                <a:lnTo>
                  <a:pt x="156" y="431"/>
                </a:lnTo>
                <a:lnTo>
                  <a:pt x="156" y="431"/>
                </a:lnTo>
                <a:lnTo>
                  <a:pt x="158" y="431"/>
                </a:lnTo>
                <a:lnTo>
                  <a:pt x="158" y="431"/>
                </a:lnTo>
                <a:lnTo>
                  <a:pt x="158" y="431"/>
                </a:lnTo>
                <a:lnTo>
                  <a:pt x="158" y="429"/>
                </a:lnTo>
                <a:lnTo>
                  <a:pt x="158" y="429"/>
                </a:lnTo>
                <a:lnTo>
                  <a:pt x="158" y="428"/>
                </a:lnTo>
                <a:lnTo>
                  <a:pt x="158" y="428"/>
                </a:lnTo>
                <a:lnTo>
                  <a:pt x="158" y="428"/>
                </a:lnTo>
                <a:lnTo>
                  <a:pt x="158" y="428"/>
                </a:lnTo>
                <a:lnTo>
                  <a:pt x="158" y="427"/>
                </a:lnTo>
                <a:lnTo>
                  <a:pt x="158" y="427"/>
                </a:lnTo>
                <a:lnTo>
                  <a:pt x="158" y="425"/>
                </a:lnTo>
                <a:lnTo>
                  <a:pt x="159" y="425"/>
                </a:lnTo>
                <a:lnTo>
                  <a:pt x="159" y="425"/>
                </a:lnTo>
                <a:lnTo>
                  <a:pt x="159" y="425"/>
                </a:lnTo>
                <a:lnTo>
                  <a:pt x="159" y="424"/>
                </a:lnTo>
                <a:lnTo>
                  <a:pt x="159" y="424"/>
                </a:lnTo>
                <a:lnTo>
                  <a:pt x="159" y="423"/>
                </a:lnTo>
                <a:lnTo>
                  <a:pt x="159" y="423"/>
                </a:lnTo>
                <a:lnTo>
                  <a:pt x="159" y="423"/>
                </a:lnTo>
                <a:lnTo>
                  <a:pt x="159" y="421"/>
                </a:lnTo>
                <a:lnTo>
                  <a:pt x="159" y="421"/>
                </a:lnTo>
                <a:lnTo>
                  <a:pt x="159" y="420"/>
                </a:lnTo>
                <a:lnTo>
                  <a:pt x="158" y="420"/>
                </a:lnTo>
                <a:lnTo>
                  <a:pt x="158" y="420"/>
                </a:lnTo>
                <a:lnTo>
                  <a:pt x="158" y="420"/>
                </a:lnTo>
                <a:lnTo>
                  <a:pt x="158" y="420"/>
                </a:lnTo>
                <a:lnTo>
                  <a:pt x="158" y="418"/>
                </a:lnTo>
                <a:lnTo>
                  <a:pt x="158" y="418"/>
                </a:lnTo>
                <a:lnTo>
                  <a:pt x="158" y="417"/>
                </a:lnTo>
                <a:lnTo>
                  <a:pt x="158" y="417"/>
                </a:lnTo>
                <a:lnTo>
                  <a:pt x="158" y="417"/>
                </a:lnTo>
                <a:lnTo>
                  <a:pt x="158" y="417"/>
                </a:lnTo>
                <a:lnTo>
                  <a:pt x="156" y="416"/>
                </a:lnTo>
                <a:lnTo>
                  <a:pt x="156" y="416"/>
                </a:lnTo>
                <a:lnTo>
                  <a:pt x="156" y="414"/>
                </a:lnTo>
                <a:lnTo>
                  <a:pt x="156" y="414"/>
                </a:lnTo>
                <a:lnTo>
                  <a:pt x="156" y="414"/>
                </a:lnTo>
                <a:lnTo>
                  <a:pt x="156" y="413"/>
                </a:lnTo>
                <a:lnTo>
                  <a:pt x="156" y="413"/>
                </a:lnTo>
                <a:lnTo>
                  <a:pt x="156" y="413"/>
                </a:lnTo>
                <a:lnTo>
                  <a:pt x="155" y="413"/>
                </a:lnTo>
                <a:lnTo>
                  <a:pt x="155" y="413"/>
                </a:lnTo>
                <a:lnTo>
                  <a:pt x="155" y="412"/>
                </a:lnTo>
                <a:lnTo>
                  <a:pt x="155" y="412"/>
                </a:lnTo>
                <a:lnTo>
                  <a:pt x="155" y="412"/>
                </a:lnTo>
                <a:lnTo>
                  <a:pt x="153" y="412"/>
                </a:lnTo>
                <a:lnTo>
                  <a:pt x="153" y="412"/>
                </a:lnTo>
                <a:lnTo>
                  <a:pt x="153" y="410"/>
                </a:lnTo>
                <a:lnTo>
                  <a:pt x="153" y="410"/>
                </a:lnTo>
                <a:lnTo>
                  <a:pt x="153" y="410"/>
                </a:lnTo>
                <a:lnTo>
                  <a:pt x="153" y="409"/>
                </a:lnTo>
                <a:lnTo>
                  <a:pt x="153" y="409"/>
                </a:lnTo>
                <a:lnTo>
                  <a:pt x="152" y="409"/>
                </a:lnTo>
                <a:lnTo>
                  <a:pt x="152" y="409"/>
                </a:lnTo>
                <a:lnTo>
                  <a:pt x="152" y="410"/>
                </a:lnTo>
                <a:lnTo>
                  <a:pt x="151" y="410"/>
                </a:lnTo>
                <a:lnTo>
                  <a:pt x="151" y="412"/>
                </a:lnTo>
                <a:lnTo>
                  <a:pt x="149" y="412"/>
                </a:lnTo>
                <a:lnTo>
                  <a:pt x="149" y="412"/>
                </a:lnTo>
                <a:lnTo>
                  <a:pt x="149" y="412"/>
                </a:lnTo>
                <a:lnTo>
                  <a:pt x="149" y="410"/>
                </a:lnTo>
                <a:lnTo>
                  <a:pt x="147" y="409"/>
                </a:lnTo>
                <a:lnTo>
                  <a:pt x="147" y="409"/>
                </a:lnTo>
                <a:lnTo>
                  <a:pt x="147" y="409"/>
                </a:lnTo>
                <a:lnTo>
                  <a:pt x="147" y="409"/>
                </a:lnTo>
                <a:lnTo>
                  <a:pt x="147" y="409"/>
                </a:lnTo>
                <a:lnTo>
                  <a:pt x="145" y="407"/>
                </a:lnTo>
                <a:lnTo>
                  <a:pt x="145" y="409"/>
                </a:lnTo>
                <a:lnTo>
                  <a:pt x="145" y="409"/>
                </a:lnTo>
                <a:lnTo>
                  <a:pt x="145" y="410"/>
                </a:lnTo>
                <a:lnTo>
                  <a:pt x="144" y="410"/>
                </a:lnTo>
                <a:lnTo>
                  <a:pt x="144" y="412"/>
                </a:lnTo>
                <a:lnTo>
                  <a:pt x="142" y="412"/>
                </a:lnTo>
                <a:lnTo>
                  <a:pt x="142" y="412"/>
                </a:lnTo>
                <a:lnTo>
                  <a:pt x="142" y="413"/>
                </a:lnTo>
                <a:lnTo>
                  <a:pt x="140" y="413"/>
                </a:lnTo>
                <a:lnTo>
                  <a:pt x="138" y="414"/>
                </a:lnTo>
                <a:lnTo>
                  <a:pt x="137" y="414"/>
                </a:lnTo>
                <a:lnTo>
                  <a:pt x="136" y="414"/>
                </a:lnTo>
                <a:lnTo>
                  <a:pt x="136" y="414"/>
                </a:lnTo>
                <a:lnTo>
                  <a:pt x="136" y="414"/>
                </a:lnTo>
                <a:lnTo>
                  <a:pt x="134" y="414"/>
                </a:lnTo>
                <a:lnTo>
                  <a:pt x="134" y="414"/>
                </a:lnTo>
                <a:lnTo>
                  <a:pt x="133" y="414"/>
                </a:lnTo>
                <a:lnTo>
                  <a:pt x="133" y="414"/>
                </a:lnTo>
                <a:lnTo>
                  <a:pt x="133" y="416"/>
                </a:lnTo>
                <a:lnTo>
                  <a:pt x="133" y="416"/>
                </a:lnTo>
                <a:lnTo>
                  <a:pt x="132" y="416"/>
                </a:lnTo>
                <a:lnTo>
                  <a:pt x="132" y="416"/>
                </a:lnTo>
                <a:lnTo>
                  <a:pt x="132" y="416"/>
                </a:lnTo>
                <a:lnTo>
                  <a:pt x="130" y="416"/>
                </a:lnTo>
                <a:lnTo>
                  <a:pt x="130" y="417"/>
                </a:lnTo>
                <a:lnTo>
                  <a:pt x="130" y="417"/>
                </a:lnTo>
                <a:lnTo>
                  <a:pt x="129" y="417"/>
                </a:lnTo>
                <a:lnTo>
                  <a:pt x="129" y="417"/>
                </a:lnTo>
                <a:lnTo>
                  <a:pt x="127" y="417"/>
                </a:lnTo>
                <a:lnTo>
                  <a:pt x="127" y="417"/>
                </a:lnTo>
                <a:lnTo>
                  <a:pt x="127" y="417"/>
                </a:lnTo>
                <a:lnTo>
                  <a:pt x="127" y="417"/>
                </a:lnTo>
                <a:lnTo>
                  <a:pt x="126" y="417"/>
                </a:lnTo>
                <a:lnTo>
                  <a:pt x="126" y="418"/>
                </a:lnTo>
                <a:lnTo>
                  <a:pt x="125" y="418"/>
                </a:lnTo>
                <a:lnTo>
                  <a:pt x="125" y="418"/>
                </a:lnTo>
                <a:lnTo>
                  <a:pt x="125" y="418"/>
                </a:lnTo>
                <a:lnTo>
                  <a:pt x="125" y="418"/>
                </a:lnTo>
                <a:lnTo>
                  <a:pt x="125" y="420"/>
                </a:lnTo>
                <a:lnTo>
                  <a:pt x="125" y="420"/>
                </a:lnTo>
                <a:lnTo>
                  <a:pt x="125" y="420"/>
                </a:lnTo>
                <a:lnTo>
                  <a:pt x="125" y="420"/>
                </a:lnTo>
                <a:lnTo>
                  <a:pt x="123" y="420"/>
                </a:lnTo>
                <a:lnTo>
                  <a:pt x="123" y="420"/>
                </a:lnTo>
                <a:lnTo>
                  <a:pt x="123" y="420"/>
                </a:lnTo>
                <a:lnTo>
                  <a:pt x="122" y="420"/>
                </a:lnTo>
                <a:lnTo>
                  <a:pt x="122" y="421"/>
                </a:lnTo>
                <a:lnTo>
                  <a:pt x="122" y="421"/>
                </a:lnTo>
                <a:lnTo>
                  <a:pt x="122" y="421"/>
                </a:lnTo>
                <a:lnTo>
                  <a:pt x="122" y="421"/>
                </a:lnTo>
                <a:lnTo>
                  <a:pt x="121" y="421"/>
                </a:lnTo>
                <a:lnTo>
                  <a:pt x="121" y="423"/>
                </a:lnTo>
                <a:lnTo>
                  <a:pt x="121" y="423"/>
                </a:lnTo>
                <a:lnTo>
                  <a:pt x="121" y="423"/>
                </a:lnTo>
                <a:lnTo>
                  <a:pt x="119" y="423"/>
                </a:lnTo>
                <a:lnTo>
                  <a:pt x="119" y="423"/>
                </a:lnTo>
                <a:lnTo>
                  <a:pt x="119" y="423"/>
                </a:lnTo>
                <a:lnTo>
                  <a:pt x="119" y="424"/>
                </a:lnTo>
                <a:lnTo>
                  <a:pt x="119" y="424"/>
                </a:lnTo>
                <a:lnTo>
                  <a:pt x="119" y="424"/>
                </a:lnTo>
                <a:lnTo>
                  <a:pt x="118" y="424"/>
                </a:lnTo>
                <a:lnTo>
                  <a:pt x="118" y="425"/>
                </a:lnTo>
                <a:lnTo>
                  <a:pt x="116" y="425"/>
                </a:lnTo>
                <a:lnTo>
                  <a:pt x="115" y="425"/>
                </a:lnTo>
                <a:lnTo>
                  <a:pt x="115" y="427"/>
                </a:lnTo>
                <a:lnTo>
                  <a:pt x="114" y="427"/>
                </a:lnTo>
                <a:lnTo>
                  <a:pt x="114" y="427"/>
                </a:lnTo>
                <a:lnTo>
                  <a:pt x="114" y="427"/>
                </a:lnTo>
                <a:lnTo>
                  <a:pt x="112" y="428"/>
                </a:lnTo>
                <a:lnTo>
                  <a:pt x="111" y="428"/>
                </a:lnTo>
                <a:lnTo>
                  <a:pt x="110" y="428"/>
                </a:lnTo>
                <a:lnTo>
                  <a:pt x="110" y="429"/>
                </a:lnTo>
                <a:lnTo>
                  <a:pt x="110" y="429"/>
                </a:lnTo>
                <a:lnTo>
                  <a:pt x="108" y="429"/>
                </a:lnTo>
                <a:lnTo>
                  <a:pt x="108" y="431"/>
                </a:lnTo>
                <a:lnTo>
                  <a:pt x="108" y="431"/>
                </a:lnTo>
                <a:lnTo>
                  <a:pt x="107" y="429"/>
                </a:lnTo>
                <a:lnTo>
                  <a:pt x="107" y="429"/>
                </a:lnTo>
                <a:lnTo>
                  <a:pt x="107" y="428"/>
                </a:lnTo>
                <a:lnTo>
                  <a:pt x="107" y="428"/>
                </a:lnTo>
                <a:lnTo>
                  <a:pt x="107" y="428"/>
                </a:lnTo>
                <a:lnTo>
                  <a:pt x="107" y="427"/>
                </a:lnTo>
                <a:lnTo>
                  <a:pt x="106" y="427"/>
                </a:lnTo>
                <a:lnTo>
                  <a:pt x="106" y="425"/>
                </a:lnTo>
                <a:lnTo>
                  <a:pt x="106" y="425"/>
                </a:lnTo>
                <a:lnTo>
                  <a:pt x="106" y="425"/>
                </a:lnTo>
                <a:lnTo>
                  <a:pt x="106" y="425"/>
                </a:lnTo>
                <a:lnTo>
                  <a:pt x="104" y="425"/>
                </a:lnTo>
                <a:lnTo>
                  <a:pt x="104" y="425"/>
                </a:lnTo>
                <a:lnTo>
                  <a:pt x="104" y="425"/>
                </a:lnTo>
                <a:lnTo>
                  <a:pt x="104" y="424"/>
                </a:lnTo>
                <a:lnTo>
                  <a:pt x="103" y="424"/>
                </a:lnTo>
                <a:lnTo>
                  <a:pt x="103" y="425"/>
                </a:lnTo>
                <a:lnTo>
                  <a:pt x="101" y="425"/>
                </a:lnTo>
                <a:lnTo>
                  <a:pt x="101" y="425"/>
                </a:lnTo>
                <a:lnTo>
                  <a:pt x="101" y="425"/>
                </a:lnTo>
                <a:lnTo>
                  <a:pt x="101" y="425"/>
                </a:lnTo>
                <a:lnTo>
                  <a:pt x="100" y="425"/>
                </a:lnTo>
                <a:lnTo>
                  <a:pt x="100" y="425"/>
                </a:lnTo>
                <a:lnTo>
                  <a:pt x="100" y="425"/>
                </a:lnTo>
                <a:lnTo>
                  <a:pt x="99" y="425"/>
                </a:lnTo>
                <a:lnTo>
                  <a:pt x="99" y="425"/>
                </a:lnTo>
                <a:lnTo>
                  <a:pt x="97" y="425"/>
                </a:lnTo>
                <a:lnTo>
                  <a:pt x="97" y="424"/>
                </a:lnTo>
                <a:lnTo>
                  <a:pt x="97" y="424"/>
                </a:lnTo>
                <a:lnTo>
                  <a:pt x="97" y="424"/>
                </a:lnTo>
                <a:lnTo>
                  <a:pt x="96" y="424"/>
                </a:lnTo>
                <a:lnTo>
                  <a:pt x="96" y="423"/>
                </a:lnTo>
                <a:lnTo>
                  <a:pt x="96" y="423"/>
                </a:lnTo>
                <a:lnTo>
                  <a:pt x="96" y="423"/>
                </a:lnTo>
                <a:lnTo>
                  <a:pt x="96" y="421"/>
                </a:lnTo>
                <a:lnTo>
                  <a:pt x="95" y="423"/>
                </a:lnTo>
                <a:lnTo>
                  <a:pt x="95" y="423"/>
                </a:lnTo>
                <a:lnTo>
                  <a:pt x="95" y="423"/>
                </a:lnTo>
                <a:lnTo>
                  <a:pt x="95" y="423"/>
                </a:lnTo>
                <a:lnTo>
                  <a:pt x="95" y="424"/>
                </a:lnTo>
                <a:lnTo>
                  <a:pt x="95" y="424"/>
                </a:lnTo>
                <a:lnTo>
                  <a:pt x="95" y="425"/>
                </a:lnTo>
                <a:lnTo>
                  <a:pt x="95" y="425"/>
                </a:lnTo>
                <a:lnTo>
                  <a:pt x="95" y="425"/>
                </a:lnTo>
                <a:lnTo>
                  <a:pt x="95" y="425"/>
                </a:lnTo>
                <a:lnTo>
                  <a:pt x="95" y="427"/>
                </a:lnTo>
                <a:lnTo>
                  <a:pt x="95" y="427"/>
                </a:lnTo>
                <a:lnTo>
                  <a:pt x="95" y="428"/>
                </a:lnTo>
                <a:lnTo>
                  <a:pt x="95" y="428"/>
                </a:lnTo>
                <a:lnTo>
                  <a:pt x="95" y="428"/>
                </a:lnTo>
                <a:lnTo>
                  <a:pt x="95" y="428"/>
                </a:lnTo>
                <a:lnTo>
                  <a:pt x="95" y="428"/>
                </a:lnTo>
                <a:lnTo>
                  <a:pt x="95" y="429"/>
                </a:lnTo>
                <a:lnTo>
                  <a:pt x="95" y="429"/>
                </a:lnTo>
                <a:lnTo>
                  <a:pt x="95" y="431"/>
                </a:lnTo>
                <a:lnTo>
                  <a:pt x="95" y="431"/>
                </a:lnTo>
                <a:lnTo>
                  <a:pt x="95" y="431"/>
                </a:lnTo>
                <a:lnTo>
                  <a:pt x="95" y="431"/>
                </a:lnTo>
                <a:lnTo>
                  <a:pt x="95" y="431"/>
                </a:lnTo>
                <a:lnTo>
                  <a:pt x="95" y="431"/>
                </a:lnTo>
                <a:lnTo>
                  <a:pt x="95" y="432"/>
                </a:lnTo>
                <a:lnTo>
                  <a:pt x="95" y="431"/>
                </a:lnTo>
                <a:lnTo>
                  <a:pt x="95" y="431"/>
                </a:lnTo>
                <a:lnTo>
                  <a:pt x="95" y="431"/>
                </a:lnTo>
                <a:lnTo>
                  <a:pt x="93" y="431"/>
                </a:lnTo>
                <a:lnTo>
                  <a:pt x="93" y="431"/>
                </a:lnTo>
                <a:lnTo>
                  <a:pt x="93" y="431"/>
                </a:lnTo>
                <a:lnTo>
                  <a:pt x="93" y="431"/>
                </a:lnTo>
                <a:lnTo>
                  <a:pt x="92" y="431"/>
                </a:lnTo>
                <a:lnTo>
                  <a:pt x="92" y="429"/>
                </a:lnTo>
                <a:lnTo>
                  <a:pt x="92" y="429"/>
                </a:lnTo>
                <a:lnTo>
                  <a:pt x="92" y="429"/>
                </a:lnTo>
                <a:lnTo>
                  <a:pt x="92" y="429"/>
                </a:lnTo>
                <a:lnTo>
                  <a:pt x="92" y="429"/>
                </a:lnTo>
                <a:lnTo>
                  <a:pt x="92" y="428"/>
                </a:lnTo>
                <a:lnTo>
                  <a:pt x="91" y="428"/>
                </a:lnTo>
                <a:lnTo>
                  <a:pt x="89" y="429"/>
                </a:lnTo>
                <a:lnTo>
                  <a:pt x="89" y="429"/>
                </a:lnTo>
                <a:lnTo>
                  <a:pt x="88" y="429"/>
                </a:lnTo>
                <a:lnTo>
                  <a:pt x="88" y="431"/>
                </a:lnTo>
                <a:lnTo>
                  <a:pt x="86" y="431"/>
                </a:lnTo>
                <a:lnTo>
                  <a:pt x="86" y="431"/>
                </a:lnTo>
                <a:lnTo>
                  <a:pt x="86" y="431"/>
                </a:lnTo>
                <a:lnTo>
                  <a:pt x="85" y="431"/>
                </a:lnTo>
                <a:lnTo>
                  <a:pt x="84" y="431"/>
                </a:lnTo>
                <a:lnTo>
                  <a:pt x="84" y="431"/>
                </a:lnTo>
                <a:lnTo>
                  <a:pt x="84" y="431"/>
                </a:lnTo>
                <a:lnTo>
                  <a:pt x="84" y="431"/>
                </a:lnTo>
                <a:lnTo>
                  <a:pt x="82" y="431"/>
                </a:lnTo>
                <a:lnTo>
                  <a:pt x="82" y="431"/>
                </a:lnTo>
                <a:lnTo>
                  <a:pt x="81" y="431"/>
                </a:lnTo>
                <a:lnTo>
                  <a:pt x="81" y="431"/>
                </a:lnTo>
                <a:lnTo>
                  <a:pt x="81" y="431"/>
                </a:lnTo>
                <a:lnTo>
                  <a:pt x="80" y="431"/>
                </a:lnTo>
                <a:lnTo>
                  <a:pt x="80" y="431"/>
                </a:lnTo>
                <a:lnTo>
                  <a:pt x="80" y="432"/>
                </a:lnTo>
                <a:lnTo>
                  <a:pt x="78" y="432"/>
                </a:lnTo>
                <a:lnTo>
                  <a:pt x="78" y="432"/>
                </a:lnTo>
                <a:lnTo>
                  <a:pt x="78" y="432"/>
                </a:lnTo>
                <a:lnTo>
                  <a:pt x="77" y="432"/>
                </a:lnTo>
                <a:lnTo>
                  <a:pt x="77" y="433"/>
                </a:lnTo>
                <a:lnTo>
                  <a:pt x="77" y="433"/>
                </a:lnTo>
                <a:lnTo>
                  <a:pt x="75" y="433"/>
                </a:lnTo>
                <a:lnTo>
                  <a:pt x="75" y="433"/>
                </a:lnTo>
                <a:lnTo>
                  <a:pt x="75" y="433"/>
                </a:lnTo>
                <a:lnTo>
                  <a:pt x="74" y="433"/>
                </a:lnTo>
                <a:lnTo>
                  <a:pt x="74" y="435"/>
                </a:lnTo>
                <a:lnTo>
                  <a:pt x="74" y="435"/>
                </a:lnTo>
                <a:lnTo>
                  <a:pt x="73" y="435"/>
                </a:lnTo>
                <a:lnTo>
                  <a:pt x="73" y="433"/>
                </a:lnTo>
                <a:lnTo>
                  <a:pt x="73" y="433"/>
                </a:lnTo>
                <a:lnTo>
                  <a:pt x="73" y="433"/>
                </a:lnTo>
                <a:lnTo>
                  <a:pt x="71" y="433"/>
                </a:lnTo>
                <a:lnTo>
                  <a:pt x="71" y="433"/>
                </a:lnTo>
                <a:lnTo>
                  <a:pt x="71" y="433"/>
                </a:lnTo>
                <a:lnTo>
                  <a:pt x="70" y="433"/>
                </a:lnTo>
                <a:lnTo>
                  <a:pt x="69" y="433"/>
                </a:lnTo>
                <a:lnTo>
                  <a:pt x="69" y="433"/>
                </a:lnTo>
                <a:lnTo>
                  <a:pt x="67" y="433"/>
                </a:lnTo>
                <a:lnTo>
                  <a:pt x="67" y="433"/>
                </a:lnTo>
                <a:lnTo>
                  <a:pt x="67" y="433"/>
                </a:lnTo>
                <a:lnTo>
                  <a:pt x="66" y="433"/>
                </a:lnTo>
                <a:lnTo>
                  <a:pt x="66" y="433"/>
                </a:lnTo>
                <a:lnTo>
                  <a:pt x="65" y="433"/>
                </a:lnTo>
                <a:lnTo>
                  <a:pt x="65" y="433"/>
                </a:lnTo>
                <a:lnTo>
                  <a:pt x="65" y="433"/>
                </a:lnTo>
                <a:lnTo>
                  <a:pt x="65" y="433"/>
                </a:lnTo>
                <a:lnTo>
                  <a:pt x="63" y="433"/>
                </a:lnTo>
                <a:lnTo>
                  <a:pt x="63" y="433"/>
                </a:lnTo>
                <a:lnTo>
                  <a:pt x="63" y="433"/>
                </a:lnTo>
                <a:lnTo>
                  <a:pt x="63" y="432"/>
                </a:lnTo>
                <a:lnTo>
                  <a:pt x="62" y="432"/>
                </a:lnTo>
                <a:lnTo>
                  <a:pt x="62" y="432"/>
                </a:lnTo>
                <a:lnTo>
                  <a:pt x="62" y="432"/>
                </a:lnTo>
                <a:lnTo>
                  <a:pt x="62" y="431"/>
                </a:lnTo>
                <a:lnTo>
                  <a:pt x="62" y="432"/>
                </a:lnTo>
                <a:lnTo>
                  <a:pt x="60" y="432"/>
                </a:lnTo>
                <a:lnTo>
                  <a:pt x="60" y="432"/>
                </a:lnTo>
                <a:lnTo>
                  <a:pt x="58" y="432"/>
                </a:lnTo>
                <a:lnTo>
                  <a:pt x="58" y="432"/>
                </a:lnTo>
                <a:lnTo>
                  <a:pt x="56" y="432"/>
                </a:lnTo>
                <a:lnTo>
                  <a:pt x="56" y="432"/>
                </a:lnTo>
                <a:lnTo>
                  <a:pt x="56" y="431"/>
                </a:lnTo>
                <a:lnTo>
                  <a:pt x="56" y="431"/>
                </a:lnTo>
                <a:lnTo>
                  <a:pt x="56" y="431"/>
                </a:lnTo>
                <a:lnTo>
                  <a:pt x="55" y="431"/>
                </a:lnTo>
                <a:lnTo>
                  <a:pt x="55" y="431"/>
                </a:lnTo>
                <a:lnTo>
                  <a:pt x="55" y="429"/>
                </a:lnTo>
                <a:lnTo>
                  <a:pt x="55" y="429"/>
                </a:lnTo>
                <a:lnTo>
                  <a:pt x="54" y="429"/>
                </a:lnTo>
                <a:lnTo>
                  <a:pt x="52" y="431"/>
                </a:lnTo>
                <a:lnTo>
                  <a:pt x="51" y="431"/>
                </a:lnTo>
                <a:lnTo>
                  <a:pt x="51" y="431"/>
                </a:lnTo>
                <a:lnTo>
                  <a:pt x="51" y="431"/>
                </a:lnTo>
                <a:lnTo>
                  <a:pt x="51" y="431"/>
                </a:lnTo>
                <a:lnTo>
                  <a:pt x="49" y="431"/>
                </a:lnTo>
                <a:lnTo>
                  <a:pt x="49" y="431"/>
                </a:lnTo>
                <a:lnTo>
                  <a:pt x="48" y="431"/>
                </a:lnTo>
                <a:lnTo>
                  <a:pt x="48" y="432"/>
                </a:lnTo>
                <a:lnTo>
                  <a:pt x="48" y="432"/>
                </a:lnTo>
                <a:lnTo>
                  <a:pt x="48" y="432"/>
                </a:lnTo>
                <a:lnTo>
                  <a:pt x="48" y="433"/>
                </a:lnTo>
                <a:lnTo>
                  <a:pt x="48" y="433"/>
                </a:lnTo>
                <a:lnTo>
                  <a:pt x="48" y="433"/>
                </a:lnTo>
                <a:lnTo>
                  <a:pt x="48" y="435"/>
                </a:lnTo>
                <a:lnTo>
                  <a:pt x="48" y="435"/>
                </a:lnTo>
                <a:lnTo>
                  <a:pt x="48" y="435"/>
                </a:lnTo>
                <a:lnTo>
                  <a:pt x="48" y="436"/>
                </a:lnTo>
                <a:lnTo>
                  <a:pt x="48" y="436"/>
                </a:lnTo>
                <a:lnTo>
                  <a:pt x="48" y="436"/>
                </a:lnTo>
                <a:lnTo>
                  <a:pt x="48" y="436"/>
                </a:lnTo>
                <a:lnTo>
                  <a:pt x="48" y="438"/>
                </a:lnTo>
                <a:lnTo>
                  <a:pt x="48" y="438"/>
                </a:lnTo>
                <a:lnTo>
                  <a:pt x="48" y="439"/>
                </a:lnTo>
                <a:lnTo>
                  <a:pt x="48" y="439"/>
                </a:lnTo>
                <a:lnTo>
                  <a:pt x="48" y="439"/>
                </a:lnTo>
                <a:lnTo>
                  <a:pt x="48" y="439"/>
                </a:lnTo>
                <a:lnTo>
                  <a:pt x="48" y="439"/>
                </a:lnTo>
                <a:lnTo>
                  <a:pt x="48" y="440"/>
                </a:lnTo>
                <a:lnTo>
                  <a:pt x="48" y="440"/>
                </a:lnTo>
                <a:lnTo>
                  <a:pt x="47" y="440"/>
                </a:lnTo>
                <a:lnTo>
                  <a:pt x="47" y="440"/>
                </a:lnTo>
                <a:lnTo>
                  <a:pt x="47" y="439"/>
                </a:lnTo>
                <a:lnTo>
                  <a:pt x="47" y="439"/>
                </a:lnTo>
                <a:lnTo>
                  <a:pt x="45" y="439"/>
                </a:lnTo>
                <a:lnTo>
                  <a:pt x="45" y="439"/>
                </a:lnTo>
                <a:lnTo>
                  <a:pt x="45" y="439"/>
                </a:lnTo>
                <a:lnTo>
                  <a:pt x="44" y="439"/>
                </a:lnTo>
                <a:lnTo>
                  <a:pt x="44" y="439"/>
                </a:lnTo>
                <a:lnTo>
                  <a:pt x="43" y="439"/>
                </a:lnTo>
                <a:lnTo>
                  <a:pt x="41" y="439"/>
                </a:lnTo>
                <a:lnTo>
                  <a:pt x="41" y="439"/>
                </a:lnTo>
                <a:lnTo>
                  <a:pt x="40" y="439"/>
                </a:lnTo>
                <a:lnTo>
                  <a:pt x="40" y="439"/>
                </a:lnTo>
                <a:lnTo>
                  <a:pt x="39" y="439"/>
                </a:lnTo>
                <a:lnTo>
                  <a:pt x="39" y="439"/>
                </a:lnTo>
                <a:lnTo>
                  <a:pt x="39" y="439"/>
                </a:lnTo>
                <a:lnTo>
                  <a:pt x="37" y="439"/>
                </a:lnTo>
                <a:lnTo>
                  <a:pt x="37" y="438"/>
                </a:lnTo>
                <a:lnTo>
                  <a:pt x="37" y="438"/>
                </a:lnTo>
                <a:lnTo>
                  <a:pt x="37" y="436"/>
                </a:lnTo>
                <a:lnTo>
                  <a:pt x="37" y="436"/>
                </a:lnTo>
                <a:lnTo>
                  <a:pt x="36" y="436"/>
                </a:lnTo>
                <a:lnTo>
                  <a:pt x="36" y="436"/>
                </a:lnTo>
                <a:lnTo>
                  <a:pt x="34" y="436"/>
                </a:lnTo>
                <a:lnTo>
                  <a:pt x="34" y="435"/>
                </a:lnTo>
                <a:lnTo>
                  <a:pt x="34" y="435"/>
                </a:lnTo>
                <a:lnTo>
                  <a:pt x="33" y="435"/>
                </a:lnTo>
                <a:lnTo>
                  <a:pt x="33" y="435"/>
                </a:lnTo>
                <a:lnTo>
                  <a:pt x="32" y="435"/>
                </a:lnTo>
                <a:lnTo>
                  <a:pt x="32" y="435"/>
                </a:lnTo>
                <a:lnTo>
                  <a:pt x="32" y="433"/>
                </a:lnTo>
                <a:lnTo>
                  <a:pt x="32" y="433"/>
                </a:lnTo>
                <a:lnTo>
                  <a:pt x="30" y="433"/>
                </a:lnTo>
                <a:lnTo>
                  <a:pt x="30" y="433"/>
                </a:lnTo>
                <a:lnTo>
                  <a:pt x="29" y="433"/>
                </a:lnTo>
                <a:lnTo>
                  <a:pt x="29" y="433"/>
                </a:lnTo>
                <a:lnTo>
                  <a:pt x="29" y="433"/>
                </a:lnTo>
                <a:lnTo>
                  <a:pt x="28" y="433"/>
                </a:lnTo>
                <a:lnTo>
                  <a:pt x="28" y="433"/>
                </a:lnTo>
                <a:lnTo>
                  <a:pt x="28" y="433"/>
                </a:lnTo>
                <a:lnTo>
                  <a:pt x="28" y="433"/>
                </a:lnTo>
                <a:lnTo>
                  <a:pt x="28" y="432"/>
                </a:lnTo>
                <a:lnTo>
                  <a:pt x="28" y="432"/>
                </a:lnTo>
                <a:lnTo>
                  <a:pt x="26" y="432"/>
                </a:lnTo>
                <a:lnTo>
                  <a:pt x="26" y="431"/>
                </a:lnTo>
                <a:lnTo>
                  <a:pt x="26" y="431"/>
                </a:lnTo>
                <a:lnTo>
                  <a:pt x="26" y="431"/>
                </a:lnTo>
                <a:lnTo>
                  <a:pt x="26" y="431"/>
                </a:lnTo>
                <a:lnTo>
                  <a:pt x="25" y="431"/>
                </a:lnTo>
                <a:lnTo>
                  <a:pt x="25" y="431"/>
                </a:lnTo>
                <a:lnTo>
                  <a:pt x="25" y="431"/>
                </a:lnTo>
                <a:lnTo>
                  <a:pt x="23" y="431"/>
                </a:lnTo>
                <a:lnTo>
                  <a:pt x="23" y="431"/>
                </a:lnTo>
                <a:lnTo>
                  <a:pt x="23" y="431"/>
                </a:lnTo>
                <a:lnTo>
                  <a:pt x="23" y="431"/>
                </a:lnTo>
                <a:lnTo>
                  <a:pt x="23" y="429"/>
                </a:lnTo>
                <a:lnTo>
                  <a:pt x="22" y="429"/>
                </a:lnTo>
                <a:lnTo>
                  <a:pt x="22" y="429"/>
                </a:lnTo>
                <a:lnTo>
                  <a:pt x="21" y="429"/>
                </a:lnTo>
                <a:lnTo>
                  <a:pt x="21" y="428"/>
                </a:lnTo>
                <a:lnTo>
                  <a:pt x="21" y="428"/>
                </a:lnTo>
                <a:lnTo>
                  <a:pt x="19" y="428"/>
                </a:lnTo>
                <a:lnTo>
                  <a:pt x="19" y="428"/>
                </a:lnTo>
                <a:lnTo>
                  <a:pt x="19" y="428"/>
                </a:lnTo>
                <a:lnTo>
                  <a:pt x="19" y="427"/>
                </a:lnTo>
                <a:lnTo>
                  <a:pt x="18" y="427"/>
                </a:lnTo>
                <a:lnTo>
                  <a:pt x="18" y="427"/>
                </a:lnTo>
                <a:lnTo>
                  <a:pt x="18" y="427"/>
                </a:lnTo>
                <a:lnTo>
                  <a:pt x="18" y="427"/>
                </a:lnTo>
                <a:lnTo>
                  <a:pt x="17" y="427"/>
                </a:lnTo>
                <a:lnTo>
                  <a:pt x="17" y="427"/>
                </a:lnTo>
                <a:lnTo>
                  <a:pt x="17" y="427"/>
                </a:lnTo>
                <a:lnTo>
                  <a:pt x="15" y="427"/>
                </a:lnTo>
                <a:lnTo>
                  <a:pt x="15" y="427"/>
                </a:lnTo>
                <a:lnTo>
                  <a:pt x="15" y="427"/>
                </a:lnTo>
                <a:lnTo>
                  <a:pt x="15" y="427"/>
                </a:lnTo>
                <a:lnTo>
                  <a:pt x="14" y="427"/>
                </a:lnTo>
                <a:lnTo>
                  <a:pt x="14" y="427"/>
                </a:lnTo>
                <a:lnTo>
                  <a:pt x="13" y="427"/>
                </a:lnTo>
                <a:lnTo>
                  <a:pt x="13" y="427"/>
                </a:lnTo>
                <a:lnTo>
                  <a:pt x="13" y="427"/>
                </a:lnTo>
                <a:lnTo>
                  <a:pt x="11" y="427"/>
                </a:lnTo>
                <a:lnTo>
                  <a:pt x="11" y="425"/>
                </a:lnTo>
                <a:lnTo>
                  <a:pt x="11" y="425"/>
                </a:lnTo>
                <a:lnTo>
                  <a:pt x="10" y="425"/>
                </a:lnTo>
                <a:lnTo>
                  <a:pt x="10" y="425"/>
                </a:lnTo>
                <a:lnTo>
                  <a:pt x="10" y="425"/>
                </a:lnTo>
                <a:lnTo>
                  <a:pt x="8" y="425"/>
                </a:lnTo>
                <a:lnTo>
                  <a:pt x="8" y="427"/>
                </a:lnTo>
                <a:lnTo>
                  <a:pt x="8" y="427"/>
                </a:lnTo>
                <a:lnTo>
                  <a:pt x="8" y="425"/>
                </a:lnTo>
                <a:lnTo>
                  <a:pt x="7" y="427"/>
                </a:lnTo>
                <a:lnTo>
                  <a:pt x="7" y="427"/>
                </a:lnTo>
                <a:lnTo>
                  <a:pt x="0" y="427"/>
                </a:lnTo>
                <a:lnTo>
                  <a:pt x="2" y="425"/>
                </a:lnTo>
                <a:lnTo>
                  <a:pt x="3" y="424"/>
                </a:lnTo>
                <a:lnTo>
                  <a:pt x="4" y="423"/>
                </a:lnTo>
                <a:lnTo>
                  <a:pt x="4" y="423"/>
                </a:lnTo>
                <a:lnTo>
                  <a:pt x="6" y="421"/>
                </a:lnTo>
                <a:lnTo>
                  <a:pt x="6" y="420"/>
                </a:lnTo>
                <a:lnTo>
                  <a:pt x="7" y="417"/>
                </a:lnTo>
                <a:lnTo>
                  <a:pt x="7" y="417"/>
                </a:lnTo>
                <a:lnTo>
                  <a:pt x="7" y="416"/>
                </a:lnTo>
                <a:lnTo>
                  <a:pt x="7" y="416"/>
                </a:lnTo>
                <a:lnTo>
                  <a:pt x="7" y="414"/>
                </a:lnTo>
                <a:lnTo>
                  <a:pt x="7" y="413"/>
                </a:lnTo>
                <a:lnTo>
                  <a:pt x="7" y="412"/>
                </a:lnTo>
                <a:lnTo>
                  <a:pt x="8" y="409"/>
                </a:lnTo>
                <a:lnTo>
                  <a:pt x="10" y="407"/>
                </a:lnTo>
                <a:lnTo>
                  <a:pt x="11" y="406"/>
                </a:lnTo>
                <a:lnTo>
                  <a:pt x="13" y="405"/>
                </a:lnTo>
                <a:lnTo>
                  <a:pt x="14" y="405"/>
                </a:lnTo>
                <a:lnTo>
                  <a:pt x="15" y="403"/>
                </a:lnTo>
                <a:lnTo>
                  <a:pt x="18" y="402"/>
                </a:lnTo>
                <a:lnTo>
                  <a:pt x="18" y="401"/>
                </a:lnTo>
                <a:lnTo>
                  <a:pt x="19" y="399"/>
                </a:lnTo>
                <a:lnTo>
                  <a:pt x="21" y="399"/>
                </a:lnTo>
                <a:lnTo>
                  <a:pt x="21" y="398"/>
                </a:lnTo>
                <a:lnTo>
                  <a:pt x="22" y="397"/>
                </a:lnTo>
                <a:lnTo>
                  <a:pt x="22" y="394"/>
                </a:lnTo>
                <a:lnTo>
                  <a:pt x="22" y="392"/>
                </a:lnTo>
                <a:lnTo>
                  <a:pt x="23" y="391"/>
                </a:lnTo>
                <a:lnTo>
                  <a:pt x="23" y="390"/>
                </a:lnTo>
                <a:lnTo>
                  <a:pt x="23" y="387"/>
                </a:lnTo>
                <a:lnTo>
                  <a:pt x="25" y="386"/>
                </a:lnTo>
                <a:lnTo>
                  <a:pt x="25" y="384"/>
                </a:lnTo>
                <a:lnTo>
                  <a:pt x="26" y="381"/>
                </a:lnTo>
                <a:lnTo>
                  <a:pt x="26" y="380"/>
                </a:lnTo>
                <a:lnTo>
                  <a:pt x="28" y="379"/>
                </a:lnTo>
                <a:lnTo>
                  <a:pt x="28" y="376"/>
                </a:lnTo>
                <a:lnTo>
                  <a:pt x="29" y="375"/>
                </a:lnTo>
                <a:lnTo>
                  <a:pt x="29" y="373"/>
                </a:lnTo>
                <a:lnTo>
                  <a:pt x="30" y="372"/>
                </a:lnTo>
                <a:lnTo>
                  <a:pt x="32" y="371"/>
                </a:lnTo>
                <a:lnTo>
                  <a:pt x="32" y="368"/>
                </a:lnTo>
                <a:lnTo>
                  <a:pt x="33" y="366"/>
                </a:lnTo>
                <a:lnTo>
                  <a:pt x="33" y="364"/>
                </a:lnTo>
                <a:lnTo>
                  <a:pt x="34" y="362"/>
                </a:lnTo>
                <a:lnTo>
                  <a:pt x="34" y="360"/>
                </a:lnTo>
                <a:lnTo>
                  <a:pt x="34" y="357"/>
                </a:lnTo>
                <a:lnTo>
                  <a:pt x="33" y="354"/>
                </a:lnTo>
                <a:lnTo>
                  <a:pt x="33" y="354"/>
                </a:lnTo>
                <a:lnTo>
                  <a:pt x="33" y="353"/>
                </a:lnTo>
                <a:lnTo>
                  <a:pt x="33" y="350"/>
                </a:lnTo>
                <a:lnTo>
                  <a:pt x="33" y="347"/>
                </a:lnTo>
                <a:lnTo>
                  <a:pt x="33" y="346"/>
                </a:lnTo>
                <a:lnTo>
                  <a:pt x="33" y="343"/>
                </a:lnTo>
                <a:lnTo>
                  <a:pt x="34" y="340"/>
                </a:lnTo>
                <a:lnTo>
                  <a:pt x="34" y="339"/>
                </a:lnTo>
                <a:lnTo>
                  <a:pt x="34" y="336"/>
                </a:lnTo>
                <a:lnTo>
                  <a:pt x="36" y="335"/>
                </a:lnTo>
                <a:lnTo>
                  <a:pt x="37" y="334"/>
                </a:lnTo>
                <a:lnTo>
                  <a:pt x="37" y="332"/>
                </a:lnTo>
                <a:lnTo>
                  <a:pt x="39" y="330"/>
                </a:lnTo>
                <a:lnTo>
                  <a:pt x="40" y="328"/>
                </a:lnTo>
                <a:lnTo>
                  <a:pt x="40" y="327"/>
                </a:lnTo>
                <a:lnTo>
                  <a:pt x="40" y="327"/>
                </a:lnTo>
                <a:lnTo>
                  <a:pt x="40" y="324"/>
                </a:lnTo>
                <a:lnTo>
                  <a:pt x="41" y="323"/>
                </a:lnTo>
                <a:lnTo>
                  <a:pt x="43" y="321"/>
                </a:lnTo>
                <a:lnTo>
                  <a:pt x="43" y="319"/>
                </a:lnTo>
                <a:lnTo>
                  <a:pt x="44" y="317"/>
                </a:lnTo>
                <a:lnTo>
                  <a:pt x="45" y="316"/>
                </a:lnTo>
                <a:lnTo>
                  <a:pt x="47" y="314"/>
                </a:lnTo>
                <a:lnTo>
                  <a:pt x="47" y="313"/>
                </a:lnTo>
                <a:lnTo>
                  <a:pt x="48" y="312"/>
                </a:lnTo>
                <a:lnTo>
                  <a:pt x="49" y="310"/>
                </a:lnTo>
                <a:lnTo>
                  <a:pt x="51" y="310"/>
                </a:lnTo>
                <a:lnTo>
                  <a:pt x="52" y="312"/>
                </a:lnTo>
                <a:lnTo>
                  <a:pt x="54" y="313"/>
                </a:lnTo>
                <a:lnTo>
                  <a:pt x="56" y="313"/>
                </a:lnTo>
                <a:lnTo>
                  <a:pt x="58" y="314"/>
                </a:lnTo>
                <a:lnTo>
                  <a:pt x="58" y="314"/>
                </a:lnTo>
                <a:lnTo>
                  <a:pt x="59" y="314"/>
                </a:lnTo>
                <a:lnTo>
                  <a:pt x="62" y="316"/>
                </a:lnTo>
                <a:lnTo>
                  <a:pt x="63" y="316"/>
                </a:lnTo>
                <a:lnTo>
                  <a:pt x="65" y="317"/>
                </a:lnTo>
                <a:lnTo>
                  <a:pt x="67" y="319"/>
                </a:lnTo>
                <a:lnTo>
                  <a:pt x="69" y="319"/>
                </a:lnTo>
                <a:lnTo>
                  <a:pt x="69" y="319"/>
                </a:lnTo>
                <a:lnTo>
                  <a:pt x="70" y="316"/>
                </a:lnTo>
                <a:lnTo>
                  <a:pt x="71" y="314"/>
                </a:lnTo>
                <a:lnTo>
                  <a:pt x="71" y="313"/>
                </a:lnTo>
                <a:lnTo>
                  <a:pt x="73" y="310"/>
                </a:lnTo>
                <a:lnTo>
                  <a:pt x="73" y="309"/>
                </a:lnTo>
                <a:lnTo>
                  <a:pt x="73" y="308"/>
                </a:lnTo>
                <a:lnTo>
                  <a:pt x="74" y="305"/>
                </a:lnTo>
                <a:lnTo>
                  <a:pt x="74" y="302"/>
                </a:lnTo>
                <a:lnTo>
                  <a:pt x="74" y="299"/>
                </a:lnTo>
                <a:lnTo>
                  <a:pt x="75" y="298"/>
                </a:lnTo>
                <a:lnTo>
                  <a:pt x="75" y="297"/>
                </a:lnTo>
                <a:lnTo>
                  <a:pt x="77" y="295"/>
                </a:lnTo>
                <a:lnTo>
                  <a:pt x="77" y="295"/>
                </a:lnTo>
                <a:lnTo>
                  <a:pt x="78" y="294"/>
                </a:lnTo>
                <a:lnTo>
                  <a:pt x="80" y="293"/>
                </a:lnTo>
                <a:lnTo>
                  <a:pt x="82" y="291"/>
                </a:lnTo>
                <a:lnTo>
                  <a:pt x="84" y="291"/>
                </a:lnTo>
                <a:lnTo>
                  <a:pt x="85" y="291"/>
                </a:lnTo>
                <a:lnTo>
                  <a:pt x="86" y="291"/>
                </a:lnTo>
                <a:lnTo>
                  <a:pt x="89" y="291"/>
                </a:lnTo>
                <a:lnTo>
                  <a:pt x="92" y="293"/>
                </a:lnTo>
                <a:lnTo>
                  <a:pt x="93" y="291"/>
                </a:lnTo>
                <a:lnTo>
                  <a:pt x="95" y="291"/>
                </a:lnTo>
                <a:lnTo>
                  <a:pt x="97" y="290"/>
                </a:lnTo>
                <a:lnTo>
                  <a:pt x="99" y="288"/>
                </a:lnTo>
                <a:lnTo>
                  <a:pt x="100" y="287"/>
                </a:lnTo>
                <a:lnTo>
                  <a:pt x="100" y="286"/>
                </a:lnTo>
                <a:lnTo>
                  <a:pt x="101" y="284"/>
                </a:lnTo>
                <a:lnTo>
                  <a:pt x="103" y="283"/>
                </a:lnTo>
                <a:lnTo>
                  <a:pt x="104" y="282"/>
                </a:lnTo>
                <a:lnTo>
                  <a:pt x="106" y="280"/>
                </a:lnTo>
                <a:lnTo>
                  <a:pt x="106" y="279"/>
                </a:lnTo>
                <a:lnTo>
                  <a:pt x="107" y="278"/>
                </a:lnTo>
                <a:lnTo>
                  <a:pt x="108" y="276"/>
                </a:lnTo>
                <a:lnTo>
                  <a:pt x="111" y="275"/>
                </a:lnTo>
                <a:lnTo>
                  <a:pt x="112" y="273"/>
                </a:lnTo>
                <a:lnTo>
                  <a:pt x="114" y="273"/>
                </a:lnTo>
                <a:lnTo>
                  <a:pt x="116" y="272"/>
                </a:lnTo>
                <a:lnTo>
                  <a:pt x="118" y="272"/>
                </a:lnTo>
                <a:lnTo>
                  <a:pt x="121" y="272"/>
                </a:lnTo>
                <a:lnTo>
                  <a:pt x="122" y="272"/>
                </a:lnTo>
                <a:lnTo>
                  <a:pt x="123" y="272"/>
                </a:lnTo>
                <a:lnTo>
                  <a:pt x="126" y="272"/>
                </a:lnTo>
                <a:lnTo>
                  <a:pt x="129" y="272"/>
                </a:lnTo>
                <a:lnTo>
                  <a:pt x="132" y="272"/>
                </a:lnTo>
                <a:lnTo>
                  <a:pt x="133" y="271"/>
                </a:lnTo>
                <a:lnTo>
                  <a:pt x="136" y="271"/>
                </a:lnTo>
                <a:lnTo>
                  <a:pt x="138" y="271"/>
                </a:lnTo>
                <a:lnTo>
                  <a:pt x="140" y="271"/>
                </a:lnTo>
                <a:lnTo>
                  <a:pt x="141" y="271"/>
                </a:lnTo>
                <a:lnTo>
                  <a:pt x="142" y="269"/>
                </a:lnTo>
                <a:lnTo>
                  <a:pt x="144" y="269"/>
                </a:lnTo>
                <a:lnTo>
                  <a:pt x="145" y="269"/>
                </a:lnTo>
                <a:lnTo>
                  <a:pt x="145" y="269"/>
                </a:lnTo>
                <a:lnTo>
                  <a:pt x="147" y="269"/>
                </a:lnTo>
                <a:lnTo>
                  <a:pt x="148" y="269"/>
                </a:lnTo>
                <a:lnTo>
                  <a:pt x="149" y="269"/>
                </a:lnTo>
                <a:lnTo>
                  <a:pt x="149" y="269"/>
                </a:lnTo>
                <a:lnTo>
                  <a:pt x="152" y="269"/>
                </a:lnTo>
                <a:lnTo>
                  <a:pt x="153" y="269"/>
                </a:lnTo>
                <a:lnTo>
                  <a:pt x="155" y="269"/>
                </a:lnTo>
                <a:lnTo>
                  <a:pt x="158" y="268"/>
                </a:lnTo>
                <a:lnTo>
                  <a:pt x="159" y="267"/>
                </a:lnTo>
                <a:lnTo>
                  <a:pt x="160" y="267"/>
                </a:lnTo>
                <a:lnTo>
                  <a:pt x="162" y="265"/>
                </a:lnTo>
                <a:lnTo>
                  <a:pt x="163" y="264"/>
                </a:lnTo>
                <a:lnTo>
                  <a:pt x="163" y="261"/>
                </a:lnTo>
                <a:lnTo>
                  <a:pt x="164" y="260"/>
                </a:lnTo>
                <a:lnTo>
                  <a:pt x="164" y="257"/>
                </a:lnTo>
                <a:lnTo>
                  <a:pt x="164" y="256"/>
                </a:lnTo>
                <a:lnTo>
                  <a:pt x="166" y="253"/>
                </a:lnTo>
                <a:lnTo>
                  <a:pt x="166" y="253"/>
                </a:lnTo>
                <a:lnTo>
                  <a:pt x="166" y="252"/>
                </a:lnTo>
                <a:lnTo>
                  <a:pt x="166" y="250"/>
                </a:lnTo>
                <a:lnTo>
                  <a:pt x="166" y="250"/>
                </a:lnTo>
                <a:lnTo>
                  <a:pt x="166" y="247"/>
                </a:lnTo>
                <a:lnTo>
                  <a:pt x="166" y="245"/>
                </a:lnTo>
                <a:lnTo>
                  <a:pt x="166" y="243"/>
                </a:lnTo>
                <a:lnTo>
                  <a:pt x="166" y="241"/>
                </a:lnTo>
                <a:lnTo>
                  <a:pt x="166" y="239"/>
                </a:lnTo>
                <a:lnTo>
                  <a:pt x="164" y="238"/>
                </a:lnTo>
                <a:lnTo>
                  <a:pt x="164" y="238"/>
                </a:lnTo>
                <a:lnTo>
                  <a:pt x="166" y="238"/>
                </a:lnTo>
                <a:lnTo>
                  <a:pt x="166" y="238"/>
                </a:lnTo>
                <a:lnTo>
                  <a:pt x="167" y="238"/>
                </a:lnTo>
                <a:lnTo>
                  <a:pt x="167" y="238"/>
                </a:lnTo>
                <a:lnTo>
                  <a:pt x="167" y="236"/>
                </a:lnTo>
                <a:lnTo>
                  <a:pt x="168" y="236"/>
                </a:lnTo>
                <a:lnTo>
                  <a:pt x="168" y="236"/>
                </a:lnTo>
                <a:lnTo>
                  <a:pt x="168" y="236"/>
                </a:lnTo>
                <a:lnTo>
                  <a:pt x="170" y="236"/>
                </a:lnTo>
                <a:lnTo>
                  <a:pt x="170" y="236"/>
                </a:lnTo>
                <a:lnTo>
                  <a:pt x="171" y="236"/>
                </a:lnTo>
                <a:lnTo>
                  <a:pt x="171" y="236"/>
                </a:lnTo>
                <a:lnTo>
                  <a:pt x="171" y="236"/>
                </a:lnTo>
                <a:lnTo>
                  <a:pt x="173" y="236"/>
                </a:lnTo>
                <a:lnTo>
                  <a:pt x="173" y="236"/>
                </a:lnTo>
                <a:lnTo>
                  <a:pt x="174" y="236"/>
                </a:lnTo>
                <a:lnTo>
                  <a:pt x="174" y="236"/>
                </a:lnTo>
                <a:lnTo>
                  <a:pt x="174" y="236"/>
                </a:lnTo>
                <a:lnTo>
                  <a:pt x="174" y="236"/>
                </a:lnTo>
                <a:lnTo>
                  <a:pt x="174" y="235"/>
                </a:lnTo>
                <a:lnTo>
                  <a:pt x="174" y="235"/>
                </a:lnTo>
                <a:lnTo>
                  <a:pt x="175" y="235"/>
                </a:lnTo>
                <a:lnTo>
                  <a:pt x="175" y="235"/>
                </a:lnTo>
                <a:lnTo>
                  <a:pt x="175" y="235"/>
                </a:lnTo>
                <a:lnTo>
                  <a:pt x="177" y="235"/>
                </a:lnTo>
                <a:lnTo>
                  <a:pt x="177" y="235"/>
                </a:lnTo>
                <a:lnTo>
                  <a:pt x="177" y="234"/>
                </a:lnTo>
                <a:lnTo>
                  <a:pt x="177" y="234"/>
                </a:lnTo>
                <a:lnTo>
                  <a:pt x="177" y="234"/>
                </a:lnTo>
                <a:lnTo>
                  <a:pt x="178" y="234"/>
                </a:lnTo>
                <a:lnTo>
                  <a:pt x="178" y="234"/>
                </a:lnTo>
                <a:lnTo>
                  <a:pt x="179" y="234"/>
                </a:lnTo>
                <a:lnTo>
                  <a:pt x="179" y="234"/>
                </a:lnTo>
                <a:lnTo>
                  <a:pt x="179" y="234"/>
                </a:lnTo>
                <a:lnTo>
                  <a:pt x="179" y="234"/>
                </a:lnTo>
                <a:lnTo>
                  <a:pt x="179" y="234"/>
                </a:lnTo>
                <a:lnTo>
                  <a:pt x="179" y="232"/>
                </a:lnTo>
                <a:lnTo>
                  <a:pt x="181" y="232"/>
                </a:lnTo>
                <a:lnTo>
                  <a:pt x="179" y="232"/>
                </a:lnTo>
                <a:lnTo>
                  <a:pt x="179" y="232"/>
                </a:lnTo>
                <a:lnTo>
                  <a:pt x="179" y="232"/>
                </a:lnTo>
                <a:lnTo>
                  <a:pt x="179" y="231"/>
                </a:lnTo>
                <a:lnTo>
                  <a:pt x="179" y="231"/>
                </a:lnTo>
                <a:lnTo>
                  <a:pt x="179" y="231"/>
                </a:lnTo>
                <a:lnTo>
                  <a:pt x="178" y="231"/>
                </a:lnTo>
                <a:lnTo>
                  <a:pt x="178" y="230"/>
                </a:lnTo>
                <a:lnTo>
                  <a:pt x="178" y="230"/>
                </a:lnTo>
                <a:lnTo>
                  <a:pt x="178" y="230"/>
                </a:lnTo>
                <a:lnTo>
                  <a:pt x="178" y="230"/>
                </a:lnTo>
                <a:lnTo>
                  <a:pt x="179" y="230"/>
                </a:lnTo>
                <a:lnTo>
                  <a:pt x="179" y="228"/>
                </a:lnTo>
                <a:lnTo>
                  <a:pt x="179" y="228"/>
                </a:lnTo>
                <a:lnTo>
                  <a:pt x="179" y="228"/>
                </a:lnTo>
                <a:lnTo>
                  <a:pt x="179" y="228"/>
                </a:lnTo>
                <a:lnTo>
                  <a:pt x="179" y="228"/>
                </a:lnTo>
                <a:lnTo>
                  <a:pt x="181" y="228"/>
                </a:lnTo>
                <a:lnTo>
                  <a:pt x="181" y="227"/>
                </a:lnTo>
                <a:lnTo>
                  <a:pt x="181" y="227"/>
                </a:lnTo>
                <a:lnTo>
                  <a:pt x="182" y="227"/>
                </a:lnTo>
                <a:lnTo>
                  <a:pt x="182" y="227"/>
                </a:lnTo>
                <a:lnTo>
                  <a:pt x="182" y="227"/>
                </a:lnTo>
                <a:lnTo>
                  <a:pt x="182" y="227"/>
                </a:lnTo>
                <a:lnTo>
                  <a:pt x="184" y="227"/>
                </a:lnTo>
                <a:lnTo>
                  <a:pt x="184" y="226"/>
                </a:lnTo>
                <a:lnTo>
                  <a:pt x="184" y="226"/>
                </a:lnTo>
                <a:lnTo>
                  <a:pt x="182" y="226"/>
                </a:lnTo>
                <a:lnTo>
                  <a:pt x="182" y="226"/>
                </a:lnTo>
                <a:lnTo>
                  <a:pt x="182" y="224"/>
                </a:lnTo>
                <a:lnTo>
                  <a:pt x="184" y="224"/>
                </a:lnTo>
                <a:lnTo>
                  <a:pt x="184" y="224"/>
                </a:lnTo>
                <a:lnTo>
                  <a:pt x="182" y="224"/>
                </a:lnTo>
                <a:lnTo>
                  <a:pt x="182" y="223"/>
                </a:lnTo>
                <a:lnTo>
                  <a:pt x="182" y="223"/>
                </a:lnTo>
                <a:lnTo>
                  <a:pt x="182" y="223"/>
                </a:lnTo>
                <a:lnTo>
                  <a:pt x="182" y="223"/>
                </a:lnTo>
                <a:lnTo>
                  <a:pt x="184" y="223"/>
                </a:lnTo>
                <a:lnTo>
                  <a:pt x="184" y="223"/>
                </a:lnTo>
                <a:lnTo>
                  <a:pt x="184" y="221"/>
                </a:lnTo>
                <a:lnTo>
                  <a:pt x="184" y="221"/>
                </a:lnTo>
                <a:lnTo>
                  <a:pt x="184" y="221"/>
                </a:lnTo>
                <a:lnTo>
                  <a:pt x="185" y="221"/>
                </a:lnTo>
                <a:lnTo>
                  <a:pt x="185" y="220"/>
                </a:lnTo>
                <a:lnTo>
                  <a:pt x="185" y="220"/>
                </a:lnTo>
                <a:lnTo>
                  <a:pt x="185" y="220"/>
                </a:lnTo>
                <a:lnTo>
                  <a:pt x="185" y="220"/>
                </a:lnTo>
                <a:lnTo>
                  <a:pt x="185" y="220"/>
                </a:lnTo>
                <a:lnTo>
                  <a:pt x="186" y="220"/>
                </a:lnTo>
                <a:lnTo>
                  <a:pt x="186" y="220"/>
                </a:lnTo>
                <a:lnTo>
                  <a:pt x="188" y="220"/>
                </a:lnTo>
                <a:lnTo>
                  <a:pt x="188" y="219"/>
                </a:lnTo>
                <a:lnTo>
                  <a:pt x="188" y="219"/>
                </a:lnTo>
                <a:lnTo>
                  <a:pt x="188" y="219"/>
                </a:lnTo>
                <a:lnTo>
                  <a:pt x="188" y="219"/>
                </a:lnTo>
                <a:lnTo>
                  <a:pt x="188" y="217"/>
                </a:lnTo>
                <a:lnTo>
                  <a:pt x="188" y="217"/>
                </a:lnTo>
                <a:lnTo>
                  <a:pt x="188" y="217"/>
                </a:lnTo>
                <a:lnTo>
                  <a:pt x="189" y="217"/>
                </a:lnTo>
                <a:lnTo>
                  <a:pt x="189" y="217"/>
                </a:lnTo>
                <a:lnTo>
                  <a:pt x="189" y="217"/>
                </a:lnTo>
                <a:lnTo>
                  <a:pt x="189" y="216"/>
                </a:lnTo>
                <a:lnTo>
                  <a:pt x="190" y="216"/>
                </a:lnTo>
                <a:lnTo>
                  <a:pt x="190" y="216"/>
                </a:lnTo>
                <a:lnTo>
                  <a:pt x="190" y="215"/>
                </a:lnTo>
                <a:lnTo>
                  <a:pt x="190" y="215"/>
                </a:lnTo>
                <a:lnTo>
                  <a:pt x="190" y="215"/>
                </a:lnTo>
                <a:lnTo>
                  <a:pt x="190" y="215"/>
                </a:lnTo>
                <a:lnTo>
                  <a:pt x="190" y="215"/>
                </a:lnTo>
                <a:lnTo>
                  <a:pt x="190" y="213"/>
                </a:lnTo>
                <a:lnTo>
                  <a:pt x="192" y="213"/>
                </a:lnTo>
                <a:lnTo>
                  <a:pt x="192" y="213"/>
                </a:lnTo>
                <a:lnTo>
                  <a:pt x="193" y="213"/>
                </a:lnTo>
                <a:lnTo>
                  <a:pt x="193" y="213"/>
                </a:lnTo>
                <a:lnTo>
                  <a:pt x="193" y="213"/>
                </a:lnTo>
                <a:lnTo>
                  <a:pt x="193" y="213"/>
                </a:lnTo>
                <a:lnTo>
                  <a:pt x="193" y="212"/>
                </a:lnTo>
                <a:lnTo>
                  <a:pt x="193" y="212"/>
                </a:lnTo>
                <a:lnTo>
                  <a:pt x="194" y="212"/>
                </a:lnTo>
                <a:lnTo>
                  <a:pt x="194" y="212"/>
                </a:lnTo>
                <a:lnTo>
                  <a:pt x="194" y="212"/>
                </a:lnTo>
                <a:lnTo>
                  <a:pt x="194" y="212"/>
                </a:lnTo>
                <a:lnTo>
                  <a:pt x="196" y="212"/>
                </a:lnTo>
                <a:lnTo>
                  <a:pt x="196" y="212"/>
                </a:lnTo>
                <a:lnTo>
                  <a:pt x="196" y="210"/>
                </a:lnTo>
                <a:lnTo>
                  <a:pt x="196" y="210"/>
                </a:lnTo>
                <a:lnTo>
                  <a:pt x="196" y="210"/>
                </a:lnTo>
                <a:lnTo>
                  <a:pt x="196" y="209"/>
                </a:lnTo>
                <a:lnTo>
                  <a:pt x="196" y="209"/>
                </a:lnTo>
                <a:lnTo>
                  <a:pt x="196" y="209"/>
                </a:lnTo>
                <a:lnTo>
                  <a:pt x="197" y="209"/>
                </a:lnTo>
                <a:lnTo>
                  <a:pt x="197" y="209"/>
                </a:lnTo>
                <a:lnTo>
                  <a:pt x="197" y="209"/>
                </a:lnTo>
                <a:lnTo>
                  <a:pt x="197" y="208"/>
                </a:lnTo>
                <a:lnTo>
                  <a:pt x="197" y="208"/>
                </a:lnTo>
                <a:lnTo>
                  <a:pt x="197" y="206"/>
                </a:lnTo>
                <a:lnTo>
                  <a:pt x="197" y="206"/>
                </a:lnTo>
                <a:lnTo>
                  <a:pt x="199" y="206"/>
                </a:lnTo>
                <a:lnTo>
                  <a:pt x="199" y="206"/>
                </a:lnTo>
                <a:lnTo>
                  <a:pt x="199" y="205"/>
                </a:lnTo>
                <a:lnTo>
                  <a:pt x="199" y="205"/>
                </a:lnTo>
                <a:lnTo>
                  <a:pt x="197" y="205"/>
                </a:lnTo>
                <a:lnTo>
                  <a:pt x="199" y="205"/>
                </a:lnTo>
                <a:lnTo>
                  <a:pt x="199" y="204"/>
                </a:lnTo>
                <a:lnTo>
                  <a:pt x="199" y="204"/>
                </a:lnTo>
                <a:lnTo>
                  <a:pt x="199" y="204"/>
                </a:lnTo>
                <a:lnTo>
                  <a:pt x="199" y="204"/>
                </a:lnTo>
                <a:lnTo>
                  <a:pt x="199" y="202"/>
                </a:lnTo>
                <a:lnTo>
                  <a:pt x="199" y="202"/>
                </a:lnTo>
                <a:lnTo>
                  <a:pt x="199" y="201"/>
                </a:lnTo>
                <a:lnTo>
                  <a:pt x="199" y="201"/>
                </a:lnTo>
                <a:lnTo>
                  <a:pt x="199" y="201"/>
                </a:lnTo>
                <a:lnTo>
                  <a:pt x="199" y="201"/>
                </a:lnTo>
                <a:lnTo>
                  <a:pt x="199" y="201"/>
                </a:lnTo>
                <a:lnTo>
                  <a:pt x="199" y="200"/>
                </a:lnTo>
                <a:lnTo>
                  <a:pt x="199" y="200"/>
                </a:lnTo>
                <a:lnTo>
                  <a:pt x="199" y="200"/>
                </a:lnTo>
                <a:lnTo>
                  <a:pt x="199" y="198"/>
                </a:lnTo>
                <a:lnTo>
                  <a:pt x="199" y="198"/>
                </a:lnTo>
                <a:lnTo>
                  <a:pt x="199" y="198"/>
                </a:lnTo>
                <a:lnTo>
                  <a:pt x="199" y="197"/>
                </a:lnTo>
                <a:lnTo>
                  <a:pt x="200" y="197"/>
                </a:lnTo>
                <a:lnTo>
                  <a:pt x="200" y="198"/>
                </a:lnTo>
                <a:lnTo>
                  <a:pt x="200" y="198"/>
                </a:lnTo>
                <a:lnTo>
                  <a:pt x="200" y="198"/>
                </a:lnTo>
                <a:lnTo>
                  <a:pt x="201" y="198"/>
                </a:lnTo>
                <a:lnTo>
                  <a:pt x="201" y="198"/>
                </a:lnTo>
                <a:lnTo>
                  <a:pt x="201" y="198"/>
                </a:lnTo>
                <a:lnTo>
                  <a:pt x="201" y="198"/>
                </a:lnTo>
                <a:lnTo>
                  <a:pt x="201" y="197"/>
                </a:lnTo>
                <a:lnTo>
                  <a:pt x="201" y="197"/>
                </a:lnTo>
                <a:lnTo>
                  <a:pt x="201" y="197"/>
                </a:lnTo>
                <a:lnTo>
                  <a:pt x="201" y="197"/>
                </a:lnTo>
                <a:lnTo>
                  <a:pt x="201" y="197"/>
                </a:lnTo>
                <a:lnTo>
                  <a:pt x="201" y="197"/>
                </a:lnTo>
                <a:lnTo>
                  <a:pt x="203" y="197"/>
                </a:lnTo>
                <a:lnTo>
                  <a:pt x="203" y="195"/>
                </a:lnTo>
                <a:lnTo>
                  <a:pt x="203" y="195"/>
                </a:lnTo>
                <a:lnTo>
                  <a:pt x="204" y="195"/>
                </a:lnTo>
                <a:lnTo>
                  <a:pt x="204" y="195"/>
                </a:lnTo>
                <a:lnTo>
                  <a:pt x="203" y="195"/>
                </a:lnTo>
                <a:lnTo>
                  <a:pt x="204" y="194"/>
                </a:lnTo>
                <a:lnTo>
                  <a:pt x="204" y="194"/>
                </a:lnTo>
                <a:lnTo>
                  <a:pt x="204" y="194"/>
                </a:lnTo>
                <a:lnTo>
                  <a:pt x="204" y="193"/>
                </a:lnTo>
                <a:lnTo>
                  <a:pt x="204" y="193"/>
                </a:lnTo>
                <a:lnTo>
                  <a:pt x="204" y="193"/>
                </a:lnTo>
                <a:lnTo>
                  <a:pt x="204" y="193"/>
                </a:lnTo>
                <a:lnTo>
                  <a:pt x="204" y="193"/>
                </a:lnTo>
                <a:lnTo>
                  <a:pt x="205" y="193"/>
                </a:lnTo>
                <a:lnTo>
                  <a:pt x="205" y="193"/>
                </a:lnTo>
                <a:lnTo>
                  <a:pt x="205" y="193"/>
                </a:lnTo>
                <a:lnTo>
                  <a:pt x="205" y="193"/>
                </a:lnTo>
                <a:lnTo>
                  <a:pt x="207" y="193"/>
                </a:lnTo>
                <a:lnTo>
                  <a:pt x="207" y="193"/>
                </a:lnTo>
                <a:lnTo>
                  <a:pt x="207" y="193"/>
                </a:lnTo>
                <a:lnTo>
                  <a:pt x="207" y="191"/>
                </a:lnTo>
                <a:lnTo>
                  <a:pt x="207" y="193"/>
                </a:lnTo>
                <a:lnTo>
                  <a:pt x="207" y="193"/>
                </a:lnTo>
                <a:lnTo>
                  <a:pt x="207" y="191"/>
                </a:lnTo>
                <a:lnTo>
                  <a:pt x="207" y="193"/>
                </a:lnTo>
                <a:lnTo>
                  <a:pt x="208" y="191"/>
                </a:lnTo>
                <a:lnTo>
                  <a:pt x="208" y="191"/>
                </a:lnTo>
                <a:lnTo>
                  <a:pt x="208" y="190"/>
                </a:lnTo>
                <a:lnTo>
                  <a:pt x="208" y="190"/>
                </a:lnTo>
                <a:lnTo>
                  <a:pt x="208" y="190"/>
                </a:lnTo>
                <a:lnTo>
                  <a:pt x="208" y="190"/>
                </a:lnTo>
                <a:lnTo>
                  <a:pt x="210" y="190"/>
                </a:lnTo>
                <a:lnTo>
                  <a:pt x="210" y="190"/>
                </a:lnTo>
                <a:lnTo>
                  <a:pt x="210" y="190"/>
                </a:lnTo>
                <a:lnTo>
                  <a:pt x="210" y="190"/>
                </a:lnTo>
                <a:lnTo>
                  <a:pt x="210" y="190"/>
                </a:lnTo>
                <a:lnTo>
                  <a:pt x="210" y="189"/>
                </a:lnTo>
                <a:lnTo>
                  <a:pt x="211" y="189"/>
                </a:lnTo>
                <a:lnTo>
                  <a:pt x="211" y="189"/>
                </a:lnTo>
                <a:lnTo>
                  <a:pt x="211" y="189"/>
                </a:lnTo>
                <a:lnTo>
                  <a:pt x="211" y="187"/>
                </a:lnTo>
                <a:lnTo>
                  <a:pt x="212" y="187"/>
                </a:lnTo>
                <a:lnTo>
                  <a:pt x="212" y="187"/>
                </a:lnTo>
                <a:lnTo>
                  <a:pt x="212" y="187"/>
                </a:lnTo>
                <a:lnTo>
                  <a:pt x="212" y="187"/>
                </a:lnTo>
                <a:lnTo>
                  <a:pt x="212" y="187"/>
                </a:lnTo>
                <a:lnTo>
                  <a:pt x="212" y="186"/>
                </a:lnTo>
                <a:lnTo>
                  <a:pt x="212" y="186"/>
                </a:lnTo>
                <a:lnTo>
                  <a:pt x="212" y="185"/>
                </a:lnTo>
                <a:lnTo>
                  <a:pt x="212" y="185"/>
                </a:lnTo>
                <a:lnTo>
                  <a:pt x="212" y="185"/>
                </a:lnTo>
                <a:lnTo>
                  <a:pt x="212" y="185"/>
                </a:lnTo>
                <a:lnTo>
                  <a:pt x="211" y="185"/>
                </a:lnTo>
                <a:lnTo>
                  <a:pt x="211" y="185"/>
                </a:lnTo>
                <a:lnTo>
                  <a:pt x="212" y="185"/>
                </a:lnTo>
                <a:lnTo>
                  <a:pt x="212" y="183"/>
                </a:lnTo>
                <a:lnTo>
                  <a:pt x="212" y="183"/>
                </a:lnTo>
                <a:lnTo>
                  <a:pt x="212" y="183"/>
                </a:lnTo>
                <a:lnTo>
                  <a:pt x="212" y="182"/>
                </a:lnTo>
                <a:lnTo>
                  <a:pt x="212" y="182"/>
                </a:lnTo>
                <a:lnTo>
                  <a:pt x="212" y="183"/>
                </a:lnTo>
                <a:lnTo>
                  <a:pt x="214" y="183"/>
                </a:lnTo>
                <a:lnTo>
                  <a:pt x="214" y="182"/>
                </a:lnTo>
                <a:lnTo>
                  <a:pt x="214" y="182"/>
                </a:lnTo>
                <a:lnTo>
                  <a:pt x="214" y="182"/>
                </a:lnTo>
                <a:lnTo>
                  <a:pt x="214" y="182"/>
                </a:lnTo>
                <a:lnTo>
                  <a:pt x="214" y="180"/>
                </a:lnTo>
                <a:lnTo>
                  <a:pt x="214" y="180"/>
                </a:lnTo>
                <a:lnTo>
                  <a:pt x="214" y="180"/>
                </a:lnTo>
                <a:lnTo>
                  <a:pt x="214" y="180"/>
                </a:lnTo>
                <a:lnTo>
                  <a:pt x="214" y="179"/>
                </a:lnTo>
                <a:lnTo>
                  <a:pt x="215" y="179"/>
                </a:lnTo>
                <a:lnTo>
                  <a:pt x="215" y="179"/>
                </a:lnTo>
                <a:lnTo>
                  <a:pt x="215" y="178"/>
                </a:lnTo>
                <a:lnTo>
                  <a:pt x="215" y="178"/>
                </a:lnTo>
                <a:lnTo>
                  <a:pt x="214" y="176"/>
                </a:lnTo>
                <a:lnTo>
                  <a:pt x="215" y="176"/>
                </a:lnTo>
                <a:lnTo>
                  <a:pt x="215" y="176"/>
                </a:lnTo>
                <a:lnTo>
                  <a:pt x="215" y="176"/>
                </a:lnTo>
                <a:lnTo>
                  <a:pt x="215" y="176"/>
                </a:lnTo>
                <a:lnTo>
                  <a:pt x="216" y="176"/>
                </a:lnTo>
                <a:lnTo>
                  <a:pt x="216" y="176"/>
                </a:lnTo>
                <a:lnTo>
                  <a:pt x="216" y="176"/>
                </a:lnTo>
                <a:lnTo>
                  <a:pt x="216" y="176"/>
                </a:lnTo>
                <a:lnTo>
                  <a:pt x="216" y="176"/>
                </a:lnTo>
                <a:lnTo>
                  <a:pt x="218" y="176"/>
                </a:lnTo>
                <a:lnTo>
                  <a:pt x="218" y="176"/>
                </a:lnTo>
                <a:lnTo>
                  <a:pt x="218" y="176"/>
                </a:lnTo>
                <a:lnTo>
                  <a:pt x="219" y="176"/>
                </a:lnTo>
                <a:lnTo>
                  <a:pt x="219" y="176"/>
                </a:lnTo>
                <a:lnTo>
                  <a:pt x="220" y="176"/>
                </a:lnTo>
                <a:lnTo>
                  <a:pt x="220" y="176"/>
                </a:lnTo>
                <a:lnTo>
                  <a:pt x="220" y="175"/>
                </a:lnTo>
                <a:lnTo>
                  <a:pt x="220" y="175"/>
                </a:lnTo>
                <a:lnTo>
                  <a:pt x="222" y="175"/>
                </a:lnTo>
                <a:lnTo>
                  <a:pt x="222" y="175"/>
                </a:lnTo>
                <a:lnTo>
                  <a:pt x="222" y="174"/>
                </a:lnTo>
                <a:lnTo>
                  <a:pt x="222" y="174"/>
                </a:lnTo>
                <a:lnTo>
                  <a:pt x="222" y="174"/>
                </a:lnTo>
                <a:lnTo>
                  <a:pt x="222" y="174"/>
                </a:lnTo>
                <a:lnTo>
                  <a:pt x="222" y="174"/>
                </a:lnTo>
                <a:lnTo>
                  <a:pt x="222" y="172"/>
                </a:lnTo>
                <a:lnTo>
                  <a:pt x="222" y="172"/>
                </a:lnTo>
                <a:lnTo>
                  <a:pt x="222" y="171"/>
                </a:lnTo>
                <a:lnTo>
                  <a:pt x="223" y="171"/>
                </a:lnTo>
                <a:lnTo>
                  <a:pt x="223" y="171"/>
                </a:lnTo>
                <a:lnTo>
                  <a:pt x="223" y="171"/>
                </a:lnTo>
                <a:lnTo>
                  <a:pt x="223" y="171"/>
                </a:lnTo>
                <a:lnTo>
                  <a:pt x="223" y="171"/>
                </a:lnTo>
                <a:lnTo>
                  <a:pt x="225" y="171"/>
                </a:lnTo>
                <a:lnTo>
                  <a:pt x="225" y="171"/>
                </a:lnTo>
                <a:lnTo>
                  <a:pt x="226" y="171"/>
                </a:lnTo>
                <a:lnTo>
                  <a:pt x="226" y="171"/>
                </a:lnTo>
                <a:lnTo>
                  <a:pt x="226" y="171"/>
                </a:lnTo>
                <a:lnTo>
                  <a:pt x="227" y="171"/>
                </a:lnTo>
                <a:lnTo>
                  <a:pt x="227" y="171"/>
                </a:lnTo>
                <a:lnTo>
                  <a:pt x="229" y="171"/>
                </a:lnTo>
                <a:lnTo>
                  <a:pt x="229" y="171"/>
                </a:lnTo>
                <a:lnTo>
                  <a:pt x="229" y="171"/>
                </a:lnTo>
                <a:lnTo>
                  <a:pt x="229" y="171"/>
                </a:lnTo>
                <a:lnTo>
                  <a:pt x="230" y="171"/>
                </a:lnTo>
                <a:lnTo>
                  <a:pt x="230" y="171"/>
                </a:lnTo>
                <a:lnTo>
                  <a:pt x="231" y="171"/>
                </a:lnTo>
                <a:lnTo>
                  <a:pt x="231" y="171"/>
                </a:lnTo>
                <a:lnTo>
                  <a:pt x="231" y="171"/>
                </a:lnTo>
                <a:lnTo>
                  <a:pt x="231" y="171"/>
                </a:lnTo>
                <a:lnTo>
                  <a:pt x="231" y="171"/>
                </a:lnTo>
                <a:lnTo>
                  <a:pt x="233" y="171"/>
                </a:lnTo>
                <a:lnTo>
                  <a:pt x="233" y="171"/>
                </a:lnTo>
                <a:lnTo>
                  <a:pt x="233" y="171"/>
                </a:lnTo>
                <a:lnTo>
                  <a:pt x="233" y="171"/>
                </a:lnTo>
                <a:lnTo>
                  <a:pt x="233" y="171"/>
                </a:lnTo>
                <a:lnTo>
                  <a:pt x="233" y="171"/>
                </a:lnTo>
                <a:lnTo>
                  <a:pt x="234" y="171"/>
                </a:lnTo>
                <a:lnTo>
                  <a:pt x="234" y="171"/>
                </a:lnTo>
                <a:lnTo>
                  <a:pt x="234" y="171"/>
                </a:lnTo>
                <a:lnTo>
                  <a:pt x="234" y="171"/>
                </a:lnTo>
                <a:lnTo>
                  <a:pt x="236" y="171"/>
                </a:lnTo>
                <a:lnTo>
                  <a:pt x="236" y="171"/>
                </a:lnTo>
                <a:lnTo>
                  <a:pt x="237" y="171"/>
                </a:lnTo>
                <a:lnTo>
                  <a:pt x="237" y="171"/>
                </a:lnTo>
                <a:lnTo>
                  <a:pt x="237" y="171"/>
                </a:lnTo>
                <a:lnTo>
                  <a:pt x="238" y="171"/>
                </a:lnTo>
                <a:lnTo>
                  <a:pt x="238" y="171"/>
                </a:lnTo>
                <a:lnTo>
                  <a:pt x="238" y="171"/>
                </a:lnTo>
                <a:lnTo>
                  <a:pt x="240" y="171"/>
                </a:lnTo>
                <a:lnTo>
                  <a:pt x="240" y="171"/>
                </a:lnTo>
                <a:lnTo>
                  <a:pt x="240" y="171"/>
                </a:lnTo>
                <a:lnTo>
                  <a:pt x="241" y="171"/>
                </a:lnTo>
                <a:lnTo>
                  <a:pt x="241" y="171"/>
                </a:lnTo>
                <a:lnTo>
                  <a:pt x="241" y="171"/>
                </a:lnTo>
                <a:lnTo>
                  <a:pt x="242" y="171"/>
                </a:lnTo>
                <a:lnTo>
                  <a:pt x="242" y="171"/>
                </a:lnTo>
                <a:lnTo>
                  <a:pt x="242" y="171"/>
                </a:lnTo>
                <a:lnTo>
                  <a:pt x="242" y="169"/>
                </a:lnTo>
                <a:lnTo>
                  <a:pt x="244" y="169"/>
                </a:lnTo>
                <a:lnTo>
                  <a:pt x="244" y="169"/>
                </a:lnTo>
                <a:lnTo>
                  <a:pt x="245" y="169"/>
                </a:lnTo>
                <a:lnTo>
                  <a:pt x="245" y="169"/>
                </a:lnTo>
                <a:lnTo>
                  <a:pt x="245" y="169"/>
                </a:lnTo>
                <a:lnTo>
                  <a:pt x="246" y="169"/>
                </a:lnTo>
                <a:lnTo>
                  <a:pt x="246" y="168"/>
                </a:lnTo>
                <a:lnTo>
                  <a:pt x="246" y="168"/>
                </a:lnTo>
                <a:lnTo>
                  <a:pt x="246" y="168"/>
                </a:lnTo>
                <a:lnTo>
                  <a:pt x="248" y="168"/>
                </a:lnTo>
                <a:lnTo>
                  <a:pt x="248" y="168"/>
                </a:lnTo>
                <a:lnTo>
                  <a:pt x="248" y="168"/>
                </a:lnTo>
                <a:lnTo>
                  <a:pt x="248" y="167"/>
                </a:lnTo>
                <a:lnTo>
                  <a:pt x="248" y="167"/>
                </a:lnTo>
                <a:lnTo>
                  <a:pt x="249" y="167"/>
                </a:lnTo>
                <a:lnTo>
                  <a:pt x="249" y="167"/>
                </a:lnTo>
                <a:lnTo>
                  <a:pt x="249" y="167"/>
                </a:lnTo>
                <a:lnTo>
                  <a:pt x="249" y="165"/>
                </a:lnTo>
                <a:lnTo>
                  <a:pt x="251" y="165"/>
                </a:lnTo>
                <a:lnTo>
                  <a:pt x="251" y="165"/>
                </a:lnTo>
                <a:lnTo>
                  <a:pt x="251" y="165"/>
                </a:lnTo>
                <a:lnTo>
                  <a:pt x="252" y="164"/>
                </a:lnTo>
                <a:lnTo>
                  <a:pt x="252" y="164"/>
                </a:lnTo>
                <a:lnTo>
                  <a:pt x="252" y="163"/>
                </a:lnTo>
                <a:lnTo>
                  <a:pt x="252" y="163"/>
                </a:lnTo>
                <a:lnTo>
                  <a:pt x="253" y="163"/>
                </a:lnTo>
                <a:lnTo>
                  <a:pt x="253" y="163"/>
                </a:lnTo>
                <a:lnTo>
                  <a:pt x="253" y="163"/>
                </a:lnTo>
                <a:lnTo>
                  <a:pt x="253" y="163"/>
                </a:lnTo>
                <a:lnTo>
                  <a:pt x="253" y="161"/>
                </a:lnTo>
                <a:lnTo>
                  <a:pt x="253" y="161"/>
                </a:lnTo>
                <a:lnTo>
                  <a:pt x="253" y="161"/>
                </a:lnTo>
                <a:lnTo>
                  <a:pt x="255" y="161"/>
                </a:lnTo>
                <a:lnTo>
                  <a:pt x="255" y="163"/>
                </a:lnTo>
                <a:lnTo>
                  <a:pt x="255" y="161"/>
                </a:lnTo>
                <a:lnTo>
                  <a:pt x="255" y="161"/>
                </a:lnTo>
                <a:lnTo>
                  <a:pt x="255" y="161"/>
                </a:lnTo>
                <a:lnTo>
                  <a:pt x="255" y="160"/>
                </a:lnTo>
                <a:lnTo>
                  <a:pt x="255" y="160"/>
                </a:lnTo>
                <a:lnTo>
                  <a:pt x="255" y="160"/>
                </a:lnTo>
                <a:lnTo>
                  <a:pt x="256" y="160"/>
                </a:lnTo>
                <a:lnTo>
                  <a:pt x="256" y="159"/>
                </a:lnTo>
                <a:lnTo>
                  <a:pt x="256" y="159"/>
                </a:lnTo>
                <a:lnTo>
                  <a:pt x="255" y="159"/>
                </a:lnTo>
                <a:lnTo>
                  <a:pt x="255" y="159"/>
                </a:lnTo>
                <a:lnTo>
                  <a:pt x="255" y="157"/>
                </a:lnTo>
                <a:lnTo>
                  <a:pt x="255" y="157"/>
                </a:lnTo>
                <a:lnTo>
                  <a:pt x="255" y="157"/>
                </a:lnTo>
                <a:lnTo>
                  <a:pt x="255" y="157"/>
                </a:lnTo>
                <a:lnTo>
                  <a:pt x="255" y="156"/>
                </a:lnTo>
                <a:lnTo>
                  <a:pt x="256" y="156"/>
                </a:lnTo>
                <a:lnTo>
                  <a:pt x="256" y="156"/>
                </a:lnTo>
                <a:lnTo>
                  <a:pt x="256" y="156"/>
                </a:lnTo>
                <a:lnTo>
                  <a:pt x="256" y="156"/>
                </a:lnTo>
                <a:lnTo>
                  <a:pt x="256" y="156"/>
                </a:lnTo>
                <a:lnTo>
                  <a:pt x="257" y="156"/>
                </a:lnTo>
                <a:lnTo>
                  <a:pt x="257" y="154"/>
                </a:lnTo>
                <a:lnTo>
                  <a:pt x="257" y="154"/>
                </a:lnTo>
                <a:lnTo>
                  <a:pt x="256" y="154"/>
                </a:lnTo>
                <a:lnTo>
                  <a:pt x="256" y="154"/>
                </a:lnTo>
                <a:lnTo>
                  <a:pt x="257" y="154"/>
                </a:lnTo>
                <a:lnTo>
                  <a:pt x="257" y="153"/>
                </a:lnTo>
                <a:lnTo>
                  <a:pt x="257" y="153"/>
                </a:lnTo>
                <a:lnTo>
                  <a:pt x="257" y="152"/>
                </a:lnTo>
                <a:lnTo>
                  <a:pt x="256" y="152"/>
                </a:lnTo>
                <a:lnTo>
                  <a:pt x="256" y="152"/>
                </a:lnTo>
                <a:lnTo>
                  <a:pt x="257" y="152"/>
                </a:lnTo>
                <a:lnTo>
                  <a:pt x="257" y="152"/>
                </a:lnTo>
                <a:lnTo>
                  <a:pt x="259" y="152"/>
                </a:lnTo>
                <a:lnTo>
                  <a:pt x="259" y="152"/>
                </a:lnTo>
                <a:lnTo>
                  <a:pt x="259" y="150"/>
                </a:lnTo>
                <a:lnTo>
                  <a:pt x="259" y="150"/>
                </a:lnTo>
                <a:lnTo>
                  <a:pt x="259" y="150"/>
                </a:lnTo>
                <a:lnTo>
                  <a:pt x="259" y="149"/>
                </a:lnTo>
                <a:lnTo>
                  <a:pt x="259" y="149"/>
                </a:lnTo>
                <a:lnTo>
                  <a:pt x="259" y="149"/>
                </a:lnTo>
                <a:lnTo>
                  <a:pt x="259" y="149"/>
                </a:lnTo>
                <a:lnTo>
                  <a:pt x="259" y="149"/>
                </a:lnTo>
                <a:lnTo>
                  <a:pt x="259" y="149"/>
                </a:lnTo>
                <a:lnTo>
                  <a:pt x="260" y="149"/>
                </a:lnTo>
                <a:lnTo>
                  <a:pt x="260" y="149"/>
                </a:lnTo>
                <a:lnTo>
                  <a:pt x="260" y="149"/>
                </a:lnTo>
                <a:lnTo>
                  <a:pt x="262" y="149"/>
                </a:lnTo>
                <a:lnTo>
                  <a:pt x="262" y="149"/>
                </a:lnTo>
                <a:lnTo>
                  <a:pt x="262" y="149"/>
                </a:lnTo>
                <a:lnTo>
                  <a:pt x="262" y="148"/>
                </a:lnTo>
                <a:lnTo>
                  <a:pt x="262" y="148"/>
                </a:lnTo>
                <a:lnTo>
                  <a:pt x="262" y="148"/>
                </a:lnTo>
                <a:lnTo>
                  <a:pt x="262" y="146"/>
                </a:lnTo>
                <a:lnTo>
                  <a:pt x="262" y="146"/>
                </a:lnTo>
                <a:lnTo>
                  <a:pt x="262" y="146"/>
                </a:lnTo>
                <a:lnTo>
                  <a:pt x="262" y="146"/>
                </a:lnTo>
                <a:lnTo>
                  <a:pt x="262" y="145"/>
                </a:lnTo>
                <a:lnTo>
                  <a:pt x="262" y="145"/>
                </a:lnTo>
                <a:lnTo>
                  <a:pt x="262" y="145"/>
                </a:lnTo>
                <a:lnTo>
                  <a:pt x="263" y="145"/>
                </a:lnTo>
                <a:lnTo>
                  <a:pt x="263" y="143"/>
                </a:lnTo>
                <a:lnTo>
                  <a:pt x="263" y="143"/>
                </a:lnTo>
                <a:lnTo>
                  <a:pt x="263" y="143"/>
                </a:lnTo>
                <a:lnTo>
                  <a:pt x="263" y="142"/>
                </a:lnTo>
                <a:lnTo>
                  <a:pt x="264" y="142"/>
                </a:lnTo>
                <a:lnTo>
                  <a:pt x="264" y="142"/>
                </a:lnTo>
                <a:lnTo>
                  <a:pt x="264" y="142"/>
                </a:lnTo>
                <a:lnTo>
                  <a:pt x="264" y="141"/>
                </a:lnTo>
                <a:lnTo>
                  <a:pt x="264" y="141"/>
                </a:lnTo>
                <a:lnTo>
                  <a:pt x="264" y="141"/>
                </a:lnTo>
                <a:lnTo>
                  <a:pt x="264" y="139"/>
                </a:lnTo>
                <a:lnTo>
                  <a:pt x="264" y="139"/>
                </a:lnTo>
                <a:lnTo>
                  <a:pt x="264" y="138"/>
                </a:lnTo>
                <a:lnTo>
                  <a:pt x="264" y="138"/>
                </a:lnTo>
                <a:lnTo>
                  <a:pt x="264" y="138"/>
                </a:lnTo>
                <a:lnTo>
                  <a:pt x="264" y="137"/>
                </a:lnTo>
                <a:lnTo>
                  <a:pt x="264" y="137"/>
                </a:lnTo>
                <a:lnTo>
                  <a:pt x="264" y="137"/>
                </a:lnTo>
                <a:lnTo>
                  <a:pt x="264" y="135"/>
                </a:lnTo>
                <a:lnTo>
                  <a:pt x="264" y="135"/>
                </a:lnTo>
                <a:lnTo>
                  <a:pt x="264" y="135"/>
                </a:lnTo>
                <a:lnTo>
                  <a:pt x="264" y="134"/>
                </a:lnTo>
                <a:lnTo>
                  <a:pt x="264" y="134"/>
                </a:lnTo>
                <a:lnTo>
                  <a:pt x="266" y="134"/>
                </a:lnTo>
                <a:lnTo>
                  <a:pt x="266" y="134"/>
                </a:lnTo>
                <a:lnTo>
                  <a:pt x="266" y="133"/>
                </a:lnTo>
                <a:lnTo>
                  <a:pt x="266" y="133"/>
                </a:lnTo>
                <a:lnTo>
                  <a:pt x="267" y="133"/>
                </a:lnTo>
                <a:lnTo>
                  <a:pt x="267" y="133"/>
                </a:lnTo>
                <a:lnTo>
                  <a:pt x="267" y="133"/>
                </a:lnTo>
                <a:lnTo>
                  <a:pt x="267" y="133"/>
                </a:lnTo>
                <a:lnTo>
                  <a:pt x="267" y="131"/>
                </a:lnTo>
                <a:lnTo>
                  <a:pt x="267" y="131"/>
                </a:lnTo>
                <a:lnTo>
                  <a:pt x="268" y="131"/>
                </a:lnTo>
                <a:lnTo>
                  <a:pt x="268" y="131"/>
                </a:lnTo>
                <a:lnTo>
                  <a:pt x="270" y="131"/>
                </a:lnTo>
                <a:lnTo>
                  <a:pt x="270" y="131"/>
                </a:lnTo>
                <a:lnTo>
                  <a:pt x="270" y="130"/>
                </a:lnTo>
                <a:lnTo>
                  <a:pt x="270" y="130"/>
                </a:lnTo>
                <a:lnTo>
                  <a:pt x="268" y="130"/>
                </a:lnTo>
                <a:lnTo>
                  <a:pt x="270" y="130"/>
                </a:lnTo>
                <a:lnTo>
                  <a:pt x="270" y="130"/>
                </a:lnTo>
                <a:lnTo>
                  <a:pt x="270" y="130"/>
                </a:lnTo>
                <a:lnTo>
                  <a:pt x="271" y="128"/>
                </a:lnTo>
                <a:lnTo>
                  <a:pt x="270" y="128"/>
                </a:lnTo>
                <a:lnTo>
                  <a:pt x="270" y="128"/>
                </a:lnTo>
                <a:lnTo>
                  <a:pt x="270" y="127"/>
                </a:lnTo>
                <a:lnTo>
                  <a:pt x="270" y="127"/>
                </a:lnTo>
                <a:lnTo>
                  <a:pt x="270" y="127"/>
                </a:lnTo>
                <a:lnTo>
                  <a:pt x="270" y="127"/>
                </a:lnTo>
                <a:lnTo>
                  <a:pt x="271" y="127"/>
                </a:lnTo>
                <a:lnTo>
                  <a:pt x="271" y="126"/>
                </a:lnTo>
                <a:lnTo>
                  <a:pt x="272" y="126"/>
                </a:lnTo>
                <a:lnTo>
                  <a:pt x="272" y="126"/>
                </a:lnTo>
                <a:lnTo>
                  <a:pt x="271" y="124"/>
                </a:lnTo>
                <a:lnTo>
                  <a:pt x="271" y="124"/>
                </a:lnTo>
                <a:lnTo>
                  <a:pt x="272" y="124"/>
                </a:lnTo>
                <a:lnTo>
                  <a:pt x="272" y="124"/>
                </a:lnTo>
                <a:lnTo>
                  <a:pt x="272" y="124"/>
                </a:lnTo>
                <a:lnTo>
                  <a:pt x="274" y="124"/>
                </a:lnTo>
                <a:lnTo>
                  <a:pt x="274" y="123"/>
                </a:lnTo>
                <a:lnTo>
                  <a:pt x="274" y="123"/>
                </a:lnTo>
                <a:lnTo>
                  <a:pt x="274" y="122"/>
                </a:lnTo>
                <a:lnTo>
                  <a:pt x="274" y="122"/>
                </a:lnTo>
                <a:lnTo>
                  <a:pt x="275" y="122"/>
                </a:lnTo>
                <a:lnTo>
                  <a:pt x="275" y="122"/>
                </a:lnTo>
                <a:lnTo>
                  <a:pt x="275" y="122"/>
                </a:lnTo>
                <a:lnTo>
                  <a:pt x="275" y="122"/>
                </a:lnTo>
                <a:lnTo>
                  <a:pt x="275" y="122"/>
                </a:lnTo>
                <a:lnTo>
                  <a:pt x="275" y="120"/>
                </a:lnTo>
                <a:lnTo>
                  <a:pt x="275" y="120"/>
                </a:lnTo>
                <a:lnTo>
                  <a:pt x="275" y="120"/>
                </a:lnTo>
                <a:lnTo>
                  <a:pt x="275" y="119"/>
                </a:lnTo>
                <a:lnTo>
                  <a:pt x="275" y="119"/>
                </a:lnTo>
                <a:lnTo>
                  <a:pt x="277" y="119"/>
                </a:lnTo>
                <a:lnTo>
                  <a:pt x="277" y="119"/>
                </a:lnTo>
                <a:lnTo>
                  <a:pt x="277" y="119"/>
                </a:lnTo>
                <a:lnTo>
                  <a:pt x="278" y="119"/>
                </a:lnTo>
                <a:lnTo>
                  <a:pt x="278" y="119"/>
                </a:lnTo>
                <a:lnTo>
                  <a:pt x="278" y="119"/>
                </a:lnTo>
                <a:lnTo>
                  <a:pt x="278" y="119"/>
                </a:lnTo>
                <a:lnTo>
                  <a:pt x="279" y="119"/>
                </a:lnTo>
                <a:lnTo>
                  <a:pt x="279" y="117"/>
                </a:lnTo>
                <a:lnTo>
                  <a:pt x="278" y="117"/>
                </a:lnTo>
                <a:lnTo>
                  <a:pt x="279" y="117"/>
                </a:lnTo>
                <a:lnTo>
                  <a:pt x="279" y="116"/>
                </a:lnTo>
                <a:lnTo>
                  <a:pt x="279" y="116"/>
                </a:lnTo>
                <a:lnTo>
                  <a:pt x="281" y="116"/>
                </a:lnTo>
                <a:lnTo>
                  <a:pt x="281" y="116"/>
                </a:lnTo>
                <a:lnTo>
                  <a:pt x="281" y="116"/>
                </a:lnTo>
                <a:lnTo>
                  <a:pt x="281" y="116"/>
                </a:lnTo>
                <a:lnTo>
                  <a:pt x="281" y="115"/>
                </a:lnTo>
                <a:lnTo>
                  <a:pt x="281" y="115"/>
                </a:lnTo>
                <a:lnTo>
                  <a:pt x="281" y="115"/>
                </a:lnTo>
                <a:lnTo>
                  <a:pt x="281" y="113"/>
                </a:lnTo>
                <a:lnTo>
                  <a:pt x="281" y="113"/>
                </a:lnTo>
                <a:lnTo>
                  <a:pt x="281" y="113"/>
                </a:lnTo>
                <a:lnTo>
                  <a:pt x="281" y="113"/>
                </a:lnTo>
                <a:lnTo>
                  <a:pt x="281" y="112"/>
                </a:lnTo>
                <a:lnTo>
                  <a:pt x="281" y="112"/>
                </a:lnTo>
                <a:lnTo>
                  <a:pt x="281" y="111"/>
                </a:lnTo>
                <a:lnTo>
                  <a:pt x="281" y="111"/>
                </a:lnTo>
                <a:lnTo>
                  <a:pt x="281" y="111"/>
                </a:lnTo>
                <a:lnTo>
                  <a:pt x="281" y="111"/>
                </a:lnTo>
                <a:lnTo>
                  <a:pt x="281" y="111"/>
                </a:lnTo>
                <a:lnTo>
                  <a:pt x="279" y="111"/>
                </a:lnTo>
                <a:lnTo>
                  <a:pt x="279" y="111"/>
                </a:lnTo>
                <a:lnTo>
                  <a:pt x="279" y="111"/>
                </a:lnTo>
                <a:lnTo>
                  <a:pt x="281" y="111"/>
                </a:lnTo>
                <a:lnTo>
                  <a:pt x="281" y="109"/>
                </a:lnTo>
                <a:lnTo>
                  <a:pt x="281" y="109"/>
                </a:lnTo>
                <a:lnTo>
                  <a:pt x="281" y="109"/>
                </a:lnTo>
                <a:lnTo>
                  <a:pt x="281" y="108"/>
                </a:lnTo>
                <a:lnTo>
                  <a:pt x="281" y="108"/>
                </a:lnTo>
                <a:lnTo>
                  <a:pt x="281" y="108"/>
                </a:lnTo>
                <a:lnTo>
                  <a:pt x="281" y="108"/>
                </a:lnTo>
                <a:lnTo>
                  <a:pt x="281" y="107"/>
                </a:lnTo>
                <a:lnTo>
                  <a:pt x="281" y="107"/>
                </a:lnTo>
                <a:lnTo>
                  <a:pt x="281" y="105"/>
                </a:lnTo>
                <a:lnTo>
                  <a:pt x="281" y="105"/>
                </a:lnTo>
                <a:lnTo>
                  <a:pt x="281" y="105"/>
                </a:lnTo>
                <a:lnTo>
                  <a:pt x="281" y="105"/>
                </a:lnTo>
                <a:lnTo>
                  <a:pt x="281" y="105"/>
                </a:lnTo>
                <a:lnTo>
                  <a:pt x="279" y="104"/>
                </a:lnTo>
                <a:lnTo>
                  <a:pt x="279" y="104"/>
                </a:lnTo>
                <a:lnTo>
                  <a:pt x="279" y="102"/>
                </a:lnTo>
                <a:lnTo>
                  <a:pt x="281" y="102"/>
                </a:lnTo>
                <a:lnTo>
                  <a:pt x="281" y="102"/>
                </a:lnTo>
                <a:lnTo>
                  <a:pt x="281" y="102"/>
                </a:lnTo>
                <a:lnTo>
                  <a:pt x="281" y="102"/>
                </a:lnTo>
                <a:lnTo>
                  <a:pt x="281" y="102"/>
                </a:lnTo>
                <a:lnTo>
                  <a:pt x="281" y="101"/>
                </a:lnTo>
                <a:lnTo>
                  <a:pt x="282" y="101"/>
                </a:lnTo>
                <a:lnTo>
                  <a:pt x="282" y="101"/>
                </a:lnTo>
                <a:lnTo>
                  <a:pt x="281" y="101"/>
                </a:lnTo>
                <a:lnTo>
                  <a:pt x="281" y="101"/>
                </a:lnTo>
                <a:lnTo>
                  <a:pt x="281" y="101"/>
                </a:lnTo>
                <a:lnTo>
                  <a:pt x="281" y="100"/>
                </a:lnTo>
                <a:lnTo>
                  <a:pt x="279" y="100"/>
                </a:lnTo>
                <a:lnTo>
                  <a:pt x="279" y="100"/>
                </a:lnTo>
                <a:lnTo>
                  <a:pt x="279" y="98"/>
                </a:lnTo>
                <a:lnTo>
                  <a:pt x="279" y="98"/>
                </a:lnTo>
                <a:lnTo>
                  <a:pt x="278" y="97"/>
                </a:lnTo>
                <a:lnTo>
                  <a:pt x="278" y="97"/>
                </a:lnTo>
                <a:lnTo>
                  <a:pt x="278" y="97"/>
                </a:lnTo>
                <a:lnTo>
                  <a:pt x="278" y="96"/>
                </a:lnTo>
                <a:lnTo>
                  <a:pt x="278" y="96"/>
                </a:lnTo>
                <a:lnTo>
                  <a:pt x="278" y="96"/>
                </a:lnTo>
                <a:lnTo>
                  <a:pt x="278" y="94"/>
                </a:lnTo>
                <a:lnTo>
                  <a:pt x="277" y="94"/>
                </a:lnTo>
                <a:lnTo>
                  <a:pt x="277" y="94"/>
                </a:lnTo>
                <a:lnTo>
                  <a:pt x="277" y="94"/>
                </a:lnTo>
                <a:lnTo>
                  <a:pt x="277" y="94"/>
                </a:lnTo>
                <a:lnTo>
                  <a:pt x="277" y="93"/>
                </a:lnTo>
                <a:lnTo>
                  <a:pt x="277" y="93"/>
                </a:lnTo>
                <a:lnTo>
                  <a:pt x="277" y="93"/>
                </a:lnTo>
                <a:lnTo>
                  <a:pt x="277" y="91"/>
                </a:lnTo>
                <a:lnTo>
                  <a:pt x="278" y="91"/>
                </a:lnTo>
                <a:lnTo>
                  <a:pt x="278" y="91"/>
                </a:lnTo>
                <a:lnTo>
                  <a:pt x="278" y="91"/>
                </a:lnTo>
                <a:lnTo>
                  <a:pt x="278" y="90"/>
                </a:lnTo>
                <a:lnTo>
                  <a:pt x="278" y="90"/>
                </a:lnTo>
                <a:lnTo>
                  <a:pt x="278" y="89"/>
                </a:lnTo>
                <a:lnTo>
                  <a:pt x="278" y="89"/>
                </a:lnTo>
                <a:lnTo>
                  <a:pt x="277" y="89"/>
                </a:lnTo>
                <a:lnTo>
                  <a:pt x="277" y="87"/>
                </a:lnTo>
                <a:lnTo>
                  <a:pt x="277" y="87"/>
                </a:lnTo>
                <a:lnTo>
                  <a:pt x="277" y="87"/>
                </a:lnTo>
                <a:lnTo>
                  <a:pt x="277" y="87"/>
                </a:lnTo>
                <a:lnTo>
                  <a:pt x="277" y="86"/>
                </a:lnTo>
                <a:lnTo>
                  <a:pt x="277" y="86"/>
                </a:lnTo>
                <a:lnTo>
                  <a:pt x="277" y="86"/>
                </a:lnTo>
                <a:lnTo>
                  <a:pt x="277" y="86"/>
                </a:lnTo>
                <a:lnTo>
                  <a:pt x="275" y="86"/>
                </a:lnTo>
                <a:lnTo>
                  <a:pt x="275" y="86"/>
                </a:lnTo>
                <a:lnTo>
                  <a:pt x="275" y="85"/>
                </a:lnTo>
                <a:lnTo>
                  <a:pt x="275" y="85"/>
                </a:lnTo>
                <a:lnTo>
                  <a:pt x="275" y="83"/>
                </a:lnTo>
                <a:lnTo>
                  <a:pt x="275" y="83"/>
                </a:lnTo>
                <a:lnTo>
                  <a:pt x="275" y="83"/>
                </a:lnTo>
                <a:lnTo>
                  <a:pt x="275" y="83"/>
                </a:lnTo>
                <a:lnTo>
                  <a:pt x="275" y="82"/>
                </a:lnTo>
                <a:lnTo>
                  <a:pt x="275" y="82"/>
                </a:lnTo>
                <a:lnTo>
                  <a:pt x="275" y="81"/>
                </a:lnTo>
                <a:lnTo>
                  <a:pt x="277" y="81"/>
                </a:lnTo>
                <a:lnTo>
                  <a:pt x="277" y="81"/>
                </a:lnTo>
                <a:lnTo>
                  <a:pt x="277" y="81"/>
                </a:lnTo>
                <a:lnTo>
                  <a:pt x="278" y="81"/>
                </a:lnTo>
                <a:lnTo>
                  <a:pt x="278" y="81"/>
                </a:lnTo>
                <a:lnTo>
                  <a:pt x="278" y="81"/>
                </a:lnTo>
                <a:lnTo>
                  <a:pt x="278" y="81"/>
                </a:lnTo>
                <a:lnTo>
                  <a:pt x="279" y="81"/>
                </a:lnTo>
                <a:lnTo>
                  <a:pt x="279" y="81"/>
                </a:lnTo>
                <a:lnTo>
                  <a:pt x="279" y="81"/>
                </a:lnTo>
                <a:lnTo>
                  <a:pt x="279" y="79"/>
                </a:lnTo>
                <a:lnTo>
                  <a:pt x="281" y="79"/>
                </a:lnTo>
                <a:lnTo>
                  <a:pt x="281" y="79"/>
                </a:lnTo>
                <a:lnTo>
                  <a:pt x="281" y="79"/>
                </a:lnTo>
                <a:lnTo>
                  <a:pt x="281" y="78"/>
                </a:lnTo>
                <a:lnTo>
                  <a:pt x="281" y="78"/>
                </a:lnTo>
                <a:lnTo>
                  <a:pt x="282" y="78"/>
                </a:lnTo>
                <a:lnTo>
                  <a:pt x="282" y="78"/>
                </a:lnTo>
                <a:lnTo>
                  <a:pt x="283" y="78"/>
                </a:lnTo>
                <a:lnTo>
                  <a:pt x="283" y="78"/>
                </a:lnTo>
                <a:lnTo>
                  <a:pt x="283" y="78"/>
                </a:lnTo>
                <a:lnTo>
                  <a:pt x="283" y="78"/>
                </a:lnTo>
                <a:lnTo>
                  <a:pt x="283" y="78"/>
                </a:lnTo>
                <a:lnTo>
                  <a:pt x="283" y="76"/>
                </a:lnTo>
                <a:lnTo>
                  <a:pt x="283" y="76"/>
                </a:lnTo>
                <a:lnTo>
                  <a:pt x="283" y="75"/>
                </a:lnTo>
                <a:lnTo>
                  <a:pt x="285" y="75"/>
                </a:lnTo>
                <a:lnTo>
                  <a:pt x="285" y="75"/>
                </a:lnTo>
                <a:lnTo>
                  <a:pt x="283" y="75"/>
                </a:lnTo>
                <a:lnTo>
                  <a:pt x="283" y="74"/>
                </a:lnTo>
                <a:lnTo>
                  <a:pt x="283" y="74"/>
                </a:lnTo>
                <a:lnTo>
                  <a:pt x="283" y="74"/>
                </a:lnTo>
                <a:lnTo>
                  <a:pt x="283" y="72"/>
                </a:lnTo>
                <a:lnTo>
                  <a:pt x="283" y="72"/>
                </a:lnTo>
                <a:lnTo>
                  <a:pt x="283" y="72"/>
                </a:lnTo>
                <a:lnTo>
                  <a:pt x="283" y="72"/>
                </a:lnTo>
                <a:lnTo>
                  <a:pt x="283" y="71"/>
                </a:lnTo>
                <a:lnTo>
                  <a:pt x="285" y="71"/>
                </a:lnTo>
                <a:lnTo>
                  <a:pt x="285" y="71"/>
                </a:lnTo>
                <a:lnTo>
                  <a:pt x="285" y="71"/>
                </a:lnTo>
                <a:lnTo>
                  <a:pt x="285" y="70"/>
                </a:lnTo>
                <a:lnTo>
                  <a:pt x="286" y="70"/>
                </a:lnTo>
                <a:lnTo>
                  <a:pt x="286" y="70"/>
                </a:lnTo>
                <a:lnTo>
                  <a:pt x="286" y="70"/>
                </a:lnTo>
                <a:lnTo>
                  <a:pt x="286" y="68"/>
                </a:lnTo>
                <a:lnTo>
                  <a:pt x="286" y="68"/>
                </a:lnTo>
                <a:lnTo>
                  <a:pt x="286" y="68"/>
                </a:lnTo>
                <a:lnTo>
                  <a:pt x="286" y="67"/>
                </a:lnTo>
                <a:lnTo>
                  <a:pt x="286" y="67"/>
                </a:lnTo>
                <a:lnTo>
                  <a:pt x="286" y="67"/>
                </a:lnTo>
                <a:lnTo>
                  <a:pt x="286" y="67"/>
                </a:lnTo>
                <a:lnTo>
                  <a:pt x="286" y="65"/>
                </a:lnTo>
                <a:lnTo>
                  <a:pt x="286" y="65"/>
                </a:lnTo>
                <a:lnTo>
                  <a:pt x="286" y="65"/>
                </a:lnTo>
                <a:lnTo>
                  <a:pt x="286" y="64"/>
                </a:lnTo>
                <a:lnTo>
                  <a:pt x="288" y="64"/>
                </a:lnTo>
                <a:lnTo>
                  <a:pt x="288" y="64"/>
                </a:lnTo>
                <a:lnTo>
                  <a:pt x="288" y="64"/>
                </a:lnTo>
                <a:lnTo>
                  <a:pt x="288" y="63"/>
                </a:lnTo>
                <a:lnTo>
                  <a:pt x="288" y="63"/>
                </a:lnTo>
                <a:lnTo>
                  <a:pt x="288" y="63"/>
                </a:lnTo>
                <a:lnTo>
                  <a:pt x="288" y="61"/>
                </a:lnTo>
                <a:lnTo>
                  <a:pt x="289" y="61"/>
                </a:lnTo>
                <a:lnTo>
                  <a:pt x="289" y="61"/>
                </a:lnTo>
                <a:lnTo>
                  <a:pt x="289" y="61"/>
                </a:lnTo>
                <a:lnTo>
                  <a:pt x="289" y="60"/>
                </a:lnTo>
                <a:lnTo>
                  <a:pt x="289" y="60"/>
                </a:lnTo>
                <a:lnTo>
                  <a:pt x="289" y="59"/>
                </a:lnTo>
                <a:lnTo>
                  <a:pt x="289" y="59"/>
                </a:lnTo>
                <a:lnTo>
                  <a:pt x="289" y="59"/>
                </a:lnTo>
                <a:lnTo>
                  <a:pt x="289" y="59"/>
                </a:lnTo>
                <a:lnTo>
                  <a:pt x="289" y="57"/>
                </a:lnTo>
                <a:lnTo>
                  <a:pt x="290" y="57"/>
                </a:lnTo>
                <a:lnTo>
                  <a:pt x="290" y="57"/>
                </a:lnTo>
                <a:lnTo>
                  <a:pt x="290" y="57"/>
                </a:lnTo>
                <a:lnTo>
                  <a:pt x="290" y="56"/>
                </a:lnTo>
                <a:lnTo>
                  <a:pt x="290" y="56"/>
                </a:lnTo>
                <a:lnTo>
                  <a:pt x="290" y="56"/>
                </a:lnTo>
                <a:lnTo>
                  <a:pt x="290" y="55"/>
                </a:lnTo>
                <a:lnTo>
                  <a:pt x="292" y="55"/>
                </a:lnTo>
                <a:lnTo>
                  <a:pt x="292" y="53"/>
                </a:lnTo>
                <a:lnTo>
                  <a:pt x="292" y="53"/>
                </a:lnTo>
                <a:lnTo>
                  <a:pt x="292" y="53"/>
                </a:lnTo>
                <a:lnTo>
                  <a:pt x="292" y="53"/>
                </a:lnTo>
                <a:lnTo>
                  <a:pt x="292" y="52"/>
                </a:lnTo>
                <a:lnTo>
                  <a:pt x="292" y="52"/>
                </a:lnTo>
                <a:lnTo>
                  <a:pt x="293" y="52"/>
                </a:lnTo>
                <a:lnTo>
                  <a:pt x="293" y="52"/>
                </a:lnTo>
                <a:lnTo>
                  <a:pt x="294" y="52"/>
                </a:lnTo>
                <a:lnTo>
                  <a:pt x="294" y="52"/>
                </a:lnTo>
                <a:lnTo>
                  <a:pt x="294" y="52"/>
                </a:lnTo>
                <a:lnTo>
                  <a:pt x="294" y="52"/>
                </a:lnTo>
                <a:lnTo>
                  <a:pt x="296" y="50"/>
                </a:lnTo>
                <a:lnTo>
                  <a:pt x="296" y="50"/>
                </a:lnTo>
                <a:lnTo>
                  <a:pt x="297" y="50"/>
                </a:lnTo>
                <a:lnTo>
                  <a:pt x="297" y="50"/>
                </a:lnTo>
                <a:lnTo>
                  <a:pt x="297" y="49"/>
                </a:lnTo>
                <a:lnTo>
                  <a:pt x="298" y="49"/>
                </a:lnTo>
                <a:lnTo>
                  <a:pt x="298" y="49"/>
                </a:lnTo>
                <a:lnTo>
                  <a:pt x="300" y="49"/>
                </a:lnTo>
                <a:lnTo>
                  <a:pt x="300" y="49"/>
                </a:lnTo>
                <a:lnTo>
                  <a:pt x="300" y="49"/>
                </a:lnTo>
                <a:lnTo>
                  <a:pt x="301" y="49"/>
                </a:lnTo>
                <a:lnTo>
                  <a:pt x="301" y="49"/>
                </a:lnTo>
                <a:lnTo>
                  <a:pt x="301" y="49"/>
                </a:lnTo>
                <a:lnTo>
                  <a:pt x="303" y="49"/>
                </a:lnTo>
                <a:lnTo>
                  <a:pt x="303" y="48"/>
                </a:lnTo>
                <a:lnTo>
                  <a:pt x="303" y="48"/>
                </a:lnTo>
                <a:lnTo>
                  <a:pt x="303" y="49"/>
                </a:lnTo>
                <a:lnTo>
                  <a:pt x="303" y="49"/>
                </a:lnTo>
                <a:lnTo>
                  <a:pt x="303" y="49"/>
                </a:lnTo>
                <a:lnTo>
                  <a:pt x="304" y="49"/>
                </a:lnTo>
                <a:lnTo>
                  <a:pt x="304" y="49"/>
                </a:lnTo>
                <a:lnTo>
                  <a:pt x="305" y="49"/>
                </a:lnTo>
                <a:lnTo>
                  <a:pt x="305" y="48"/>
                </a:lnTo>
                <a:lnTo>
                  <a:pt x="305" y="48"/>
                </a:lnTo>
                <a:lnTo>
                  <a:pt x="305" y="48"/>
                </a:lnTo>
                <a:lnTo>
                  <a:pt x="305" y="49"/>
                </a:lnTo>
                <a:lnTo>
                  <a:pt x="307" y="49"/>
                </a:lnTo>
                <a:lnTo>
                  <a:pt x="307" y="49"/>
                </a:lnTo>
                <a:lnTo>
                  <a:pt x="307" y="48"/>
                </a:lnTo>
                <a:lnTo>
                  <a:pt x="308" y="48"/>
                </a:lnTo>
                <a:lnTo>
                  <a:pt x="308" y="48"/>
                </a:lnTo>
                <a:lnTo>
                  <a:pt x="308" y="48"/>
                </a:lnTo>
                <a:lnTo>
                  <a:pt x="308" y="48"/>
                </a:lnTo>
                <a:lnTo>
                  <a:pt x="309" y="48"/>
                </a:lnTo>
                <a:lnTo>
                  <a:pt x="309" y="48"/>
                </a:lnTo>
                <a:lnTo>
                  <a:pt x="311" y="48"/>
                </a:lnTo>
                <a:lnTo>
                  <a:pt x="311" y="48"/>
                </a:lnTo>
                <a:lnTo>
                  <a:pt x="311" y="48"/>
                </a:lnTo>
                <a:lnTo>
                  <a:pt x="311" y="46"/>
                </a:lnTo>
                <a:lnTo>
                  <a:pt x="311" y="46"/>
                </a:lnTo>
                <a:lnTo>
                  <a:pt x="311" y="46"/>
                </a:lnTo>
                <a:lnTo>
                  <a:pt x="312" y="46"/>
                </a:lnTo>
                <a:lnTo>
                  <a:pt x="312" y="45"/>
                </a:lnTo>
                <a:lnTo>
                  <a:pt x="312" y="45"/>
                </a:lnTo>
                <a:lnTo>
                  <a:pt x="312" y="45"/>
                </a:lnTo>
                <a:lnTo>
                  <a:pt x="312" y="45"/>
                </a:lnTo>
                <a:lnTo>
                  <a:pt x="312" y="44"/>
                </a:lnTo>
                <a:lnTo>
                  <a:pt x="312" y="44"/>
                </a:lnTo>
                <a:lnTo>
                  <a:pt x="312" y="42"/>
                </a:lnTo>
                <a:lnTo>
                  <a:pt x="312" y="42"/>
                </a:lnTo>
                <a:lnTo>
                  <a:pt x="312" y="42"/>
                </a:lnTo>
                <a:lnTo>
                  <a:pt x="314" y="42"/>
                </a:lnTo>
                <a:lnTo>
                  <a:pt x="314" y="42"/>
                </a:lnTo>
                <a:lnTo>
                  <a:pt x="314" y="41"/>
                </a:lnTo>
                <a:lnTo>
                  <a:pt x="314" y="41"/>
                </a:lnTo>
                <a:lnTo>
                  <a:pt x="314" y="40"/>
                </a:lnTo>
                <a:lnTo>
                  <a:pt x="314" y="40"/>
                </a:lnTo>
                <a:lnTo>
                  <a:pt x="315" y="40"/>
                </a:lnTo>
                <a:lnTo>
                  <a:pt x="315" y="40"/>
                </a:lnTo>
                <a:lnTo>
                  <a:pt x="315" y="40"/>
                </a:lnTo>
                <a:lnTo>
                  <a:pt x="315" y="40"/>
                </a:lnTo>
                <a:lnTo>
                  <a:pt x="316" y="38"/>
                </a:lnTo>
                <a:lnTo>
                  <a:pt x="316" y="38"/>
                </a:lnTo>
                <a:lnTo>
                  <a:pt x="315" y="37"/>
                </a:lnTo>
                <a:lnTo>
                  <a:pt x="316" y="37"/>
                </a:lnTo>
                <a:lnTo>
                  <a:pt x="316" y="37"/>
                </a:lnTo>
                <a:lnTo>
                  <a:pt x="316" y="37"/>
                </a:lnTo>
                <a:lnTo>
                  <a:pt x="316" y="37"/>
                </a:lnTo>
                <a:lnTo>
                  <a:pt x="316" y="37"/>
                </a:lnTo>
                <a:lnTo>
                  <a:pt x="318" y="37"/>
                </a:lnTo>
                <a:lnTo>
                  <a:pt x="318" y="35"/>
                </a:lnTo>
                <a:lnTo>
                  <a:pt x="318" y="35"/>
                </a:lnTo>
                <a:lnTo>
                  <a:pt x="319" y="35"/>
                </a:lnTo>
                <a:lnTo>
                  <a:pt x="319" y="35"/>
                </a:lnTo>
                <a:lnTo>
                  <a:pt x="319" y="35"/>
                </a:lnTo>
                <a:lnTo>
                  <a:pt x="319" y="35"/>
                </a:lnTo>
                <a:lnTo>
                  <a:pt x="320" y="34"/>
                </a:lnTo>
                <a:lnTo>
                  <a:pt x="320" y="34"/>
                </a:lnTo>
                <a:lnTo>
                  <a:pt x="320" y="34"/>
                </a:lnTo>
                <a:lnTo>
                  <a:pt x="320" y="33"/>
                </a:lnTo>
                <a:lnTo>
                  <a:pt x="320" y="33"/>
                </a:lnTo>
                <a:lnTo>
                  <a:pt x="320" y="33"/>
                </a:lnTo>
                <a:lnTo>
                  <a:pt x="322" y="33"/>
                </a:lnTo>
                <a:lnTo>
                  <a:pt x="322" y="33"/>
                </a:lnTo>
                <a:lnTo>
                  <a:pt x="322" y="31"/>
                </a:lnTo>
                <a:lnTo>
                  <a:pt x="322" y="31"/>
                </a:lnTo>
                <a:lnTo>
                  <a:pt x="322" y="31"/>
                </a:lnTo>
                <a:lnTo>
                  <a:pt x="323" y="31"/>
                </a:lnTo>
                <a:lnTo>
                  <a:pt x="323" y="31"/>
                </a:lnTo>
                <a:lnTo>
                  <a:pt x="323" y="31"/>
                </a:lnTo>
                <a:lnTo>
                  <a:pt x="324" y="30"/>
                </a:lnTo>
                <a:lnTo>
                  <a:pt x="324" y="30"/>
                </a:lnTo>
                <a:lnTo>
                  <a:pt x="324" y="30"/>
                </a:lnTo>
                <a:lnTo>
                  <a:pt x="326" y="30"/>
                </a:lnTo>
                <a:lnTo>
                  <a:pt x="326" y="30"/>
                </a:lnTo>
                <a:lnTo>
                  <a:pt x="327" y="30"/>
                </a:lnTo>
                <a:lnTo>
                  <a:pt x="327" y="30"/>
                </a:lnTo>
                <a:lnTo>
                  <a:pt x="327" y="30"/>
                </a:lnTo>
                <a:lnTo>
                  <a:pt x="327" y="30"/>
                </a:lnTo>
                <a:lnTo>
                  <a:pt x="329" y="30"/>
                </a:lnTo>
                <a:lnTo>
                  <a:pt x="329" y="30"/>
                </a:lnTo>
                <a:lnTo>
                  <a:pt x="330" y="30"/>
                </a:lnTo>
                <a:lnTo>
                  <a:pt x="330" y="30"/>
                </a:lnTo>
                <a:lnTo>
                  <a:pt x="330" y="30"/>
                </a:lnTo>
                <a:lnTo>
                  <a:pt x="330" y="31"/>
                </a:lnTo>
                <a:lnTo>
                  <a:pt x="330" y="31"/>
                </a:lnTo>
                <a:lnTo>
                  <a:pt x="331" y="31"/>
                </a:lnTo>
                <a:lnTo>
                  <a:pt x="331" y="31"/>
                </a:lnTo>
                <a:lnTo>
                  <a:pt x="331" y="31"/>
                </a:lnTo>
                <a:lnTo>
                  <a:pt x="331" y="33"/>
                </a:lnTo>
                <a:lnTo>
                  <a:pt x="331" y="33"/>
                </a:lnTo>
                <a:lnTo>
                  <a:pt x="331" y="33"/>
                </a:lnTo>
                <a:lnTo>
                  <a:pt x="331" y="34"/>
                </a:lnTo>
                <a:lnTo>
                  <a:pt x="331" y="34"/>
                </a:lnTo>
                <a:lnTo>
                  <a:pt x="333" y="34"/>
                </a:lnTo>
                <a:lnTo>
                  <a:pt x="333" y="34"/>
                </a:lnTo>
                <a:lnTo>
                  <a:pt x="333" y="35"/>
                </a:lnTo>
                <a:lnTo>
                  <a:pt x="333" y="35"/>
                </a:lnTo>
                <a:lnTo>
                  <a:pt x="333" y="35"/>
                </a:lnTo>
                <a:lnTo>
                  <a:pt x="334" y="35"/>
                </a:lnTo>
                <a:lnTo>
                  <a:pt x="334" y="37"/>
                </a:lnTo>
                <a:lnTo>
                  <a:pt x="334" y="37"/>
                </a:lnTo>
                <a:lnTo>
                  <a:pt x="335" y="37"/>
                </a:lnTo>
                <a:lnTo>
                  <a:pt x="335" y="37"/>
                </a:lnTo>
                <a:lnTo>
                  <a:pt x="335" y="37"/>
                </a:lnTo>
                <a:lnTo>
                  <a:pt x="335" y="37"/>
                </a:lnTo>
                <a:lnTo>
                  <a:pt x="335" y="37"/>
                </a:lnTo>
                <a:lnTo>
                  <a:pt x="337" y="37"/>
                </a:lnTo>
                <a:lnTo>
                  <a:pt x="337" y="38"/>
                </a:lnTo>
                <a:lnTo>
                  <a:pt x="338" y="38"/>
                </a:lnTo>
                <a:lnTo>
                  <a:pt x="338" y="38"/>
                </a:lnTo>
                <a:lnTo>
                  <a:pt x="338" y="38"/>
                </a:lnTo>
                <a:lnTo>
                  <a:pt x="340" y="38"/>
                </a:lnTo>
                <a:lnTo>
                  <a:pt x="340" y="38"/>
                </a:lnTo>
                <a:lnTo>
                  <a:pt x="341" y="38"/>
                </a:lnTo>
                <a:lnTo>
                  <a:pt x="341" y="38"/>
                </a:lnTo>
                <a:lnTo>
                  <a:pt x="341" y="38"/>
                </a:lnTo>
                <a:lnTo>
                  <a:pt x="341" y="40"/>
                </a:lnTo>
                <a:lnTo>
                  <a:pt x="342" y="40"/>
                </a:lnTo>
                <a:lnTo>
                  <a:pt x="342" y="40"/>
                </a:lnTo>
                <a:lnTo>
                  <a:pt x="342" y="40"/>
                </a:lnTo>
                <a:lnTo>
                  <a:pt x="344" y="40"/>
                </a:lnTo>
                <a:lnTo>
                  <a:pt x="344" y="40"/>
                </a:lnTo>
                <a:lnTo>
                  <a:pt x="344" y="40"/>
                </a:lnTo>
                <a:lnTo>
                  <a:pt x="345" y="40"/>
                </a:lnTo>
                <a:lnTo>
                  <a:pt x="345" y="40"/>
                </a:lnTo>
                <a:lnTo>
                  <a:pt x="346" y="40"/>
                </a:lnTo>
                <a:lnTo>
                  <a:pt x="346" y="40"/>
                </a:lnTo>
                <a:lnTo>
                  <a:pt x="346" y="40"/>
                </a:lnTo>
                <a:lnTo>
                  <a:pt x="346" y="38"/>
                </a:lnTo>
                <a:lnTo>
                  <a:pt x="346" y="38"/>
                </a:lnTo>
                <a:lnTo>
                  <a:pt x="346" y="37"/>
                </a:lnTo>
                <a:lnTo>
                  <a:pt x="346" y="37"/>
                </a:lnTo>
                <a:lnTo>
                  <a:pt x="348" y="37"/>
                </a:lnTo>
                <a:lnTo>
                  <a:pt x="348" y="37"/>
                </a:lnTo>
                <a:lnTo>
                  <a:pt x="348" y="35"/>
                </a:lnTo>
                <a:lnTo>
                  <a:pt x="348" y="35"/>
                </a:lnTo>
                <a:lnTo>
                  <a:pt x="348" y="34"/>
                </a:lnTo>
                <a:lnTo>
                  <a:pt x="348" y="34"/>
                </a:lnTo>
                <a:lnTo>
                  <a:pt x="348" y="34"/>
                </a:lnTo>
                <a:lnTo>
                  <a:pt x="348" y="33"/>
                </a:lnTo>
                <a:lnTo>
                  <a:pt x="349" y="33"/>
                </a:lnTo>
                <a:lnTo>
                  <a:pt x="349" y="33"/>
                </a:lnTo>
                <a:lnTo>
                  <a:pt x="349" y="31"/>
                </a:lnTo>
                <a:lnTo>
                  <a:pt x="348" y="31"/>
                </a:lnTo>
                <a:lnTo>
                  <a:pt x="348" y="31"/>
                </a:lnTo>
                <a:lnTo>
                  <a:pt x="349" y="31"/>
                </a:lnTo>
                <a:lnTo>
                  <a:pt x="349" y="30"/>
                </a:lnTo>
                <a:lnTo>
                  <a:pt x="349" y="30"/>
                </a:lnTo>
                <a:lnTo>
                  <a:pt x="349" y="29"/>
                </a:lnTo>
                <a:lnTo>
                  <a:pt x="349" y="29"/>
                </a:lnTo>
                <a:lnTo>
                  <a:pt x="348" y="29"/>
                </a:lnTo>
                <a:lnTo>
                  <a:pt x="348" y="29"/>
                </a:lnTo>
                <a:lnTo>
                  <a:pt x="346" y="29"/>
                </a:lnTo>
                <a:lnTo>
                  <a:pt x="346" y="29"/>
                </a:lnTo>
                <a:lnTo>
                  <a:pt x="346" y="27"/>
                </a:lnTo>
                <a:lnTo>
                  <a:pt x="348" y="27"/>
                </a:lnTo>
                <a:lnTo>
                  <a:pt x="348" y="27"/>
                </a:lnTo>
                <a:lnTo>
                  <a:pt x="348" y="26"/>
                </a:lnTo>
                <a:lnTo>
                  <a:pt x="348" y="26"/>
                </a:lnTo>
                <a:lnTo>
                  <a:pt x="348" y="26"/>
                </a:lnTo>
                <a:lnTo>
                  <a:pt x="348" y="24"/>
                </a:lnTo>
                <a:lnTo>
                  <a:pt x="348" y="24"/>
                </a:lnTo>
                <a:lnTo>
                  <a:pt x="348" y="23"/>
                </a:lnTo>
                <a:lnTo>
                  <a:pt x="348" y="23"/>
                </a:lnTo>
                <a:lnTo>
                  <a:pt x="348" y="23"/>
                </a:lnTo>
                <a:lnTo>
                  <a:pt x="348" y="23"/>
                </a:lnTo>
                <a:lnTo>
                  <a:pt x="348" y="22"/>
                </a:lnTo>
                <a:lnTo>
                  <a:pt x="348" y="22"/>
                </a:lnTo>
                <a:lnTo>
                  <a:pt x="348" y="22"/>
                </a:lnTo>
                <a:lnTo>
                  <a:pt x="348" y="22"/>
                </a:lnTo>
                <a:lnTo>
                  <a:pt x="348" y="20"/>
                </a:lnTo>
                <a:lnTo>
                  <a:pt x="349" y="20"/>
                </a:lnTo>
                <a:lnTo>
                  <a:pt x="349" y="20"/>
                </a:lnTo>
                <a:lnTo>
                  <a:pt x="349" y="19"/>
                </a:lnTo>
                <a:lnTo>
                  <a:pt x="349" y="19"/>
                </a:lnTo>
                <a:lnTo>
                  <a:pt x="349" y="19"/>
                </a:lnTo>
                <a:lnTo>
                  <a:pt x="349" y="19"/>
                </a:lnTo>
                <a:lnTo>
                  <a:pt x="349" y="18"/>
                </a:lnTo>
                <a:lnTo>
                  <a:pt x="349" y="18"/>
                </a:lnTo>
                <a:lnTo>
                  <a:pt x="350" y="18"/>
                </a:lnTo>
                <a:lnTo>
                  <a:pt x="350" y="18"/>
                </a:lnTo>
                <a:lnTo>
                  <a:pt x="352" y="18"/>
                </a:lnTo>
                <a:lnTo>
                  <a:pt x="352" y="18"/>
                </a:lnTo>
                <a:lnTo>
                  <a:pt x="352" y="18"/>
                </a:lnTo>
                <a:lnTo>
                  <a:pt x="352" y="16"/>
                </a:lnTo>
                <a:lnTo>
                  <a:pt x="353" y="16"/>
                </a:lnTo>
                <a:lnTo>
                  <a:pt x="353" y="16"/>
                </a:lnTo>
                <a:lnTo>
                  <a:pt x="353" y="15"/>
                </a:lnTo>
                <a:lnTo>
                  <a:pt x="355" y="15"/>
                </a:lnTo>
                <a:lnTo>
                  <a:pt x="355" y="15"/>
                </a:lnTo>
                <a:lnTo>
                  <a:pt x="355" y="15"/>
                </a:lnTo>
                <a:lnTo>
                  <a:pt x="355" y="15"/>
                </a:lnTo>
                <a:lnTo>
                  <a:pt x="355" y="15"/>
                </a:lnTo>
                <a:lnTo>
                  <a:pt x="355" y="14"/>
                </a:lnTo>
                <a:lnTo>
                  <a:pt x="356" y="14"/>
                </a:lnTo>
                <a:lnTo>
                  <a:pt x="356" y="14"/>
                </a:lnTo>
                <a:lnTo>
                  <a:pt x="356" y="14"/>
                </a:lnTo>
                <a:lnTo>
                  <a:pt x="357" y="14"/>
                </a:lnTo>
                <a:lnTo>
                  <a:pt x="357" y="12"/>
                </a:lnTo>
                <a:lnTo>
                  <a:pt x="357" y="12"/>
                </a:lnTo>
                <a:lnTo>
                  <a:pt x="357" y="12"/>
                </a:lnTo>
                <a:lnTo>
                  <a:pt x="357" y="11"/>
                </a:lnTo>
                <a:lnTo>
                  <a:pt x="357" y="11"/>
                </a:lnTo>
                <a:lnTo>
                  <a:pt x="357" y="11"/>
                </a:lnTo>
                <a:lnTo>
                  <a:pt x="357" y="11"/>
                </a:lnTo>
                <a:lnTo>
                  <a:pt x="357" y="9"/>
                </a:lnTo>
                <a:lnTo>
                  <a:pt x="359" y="9"/>
                </a:lnTo>
                <a:lnTo>
                  <a:pt x="359" y="9"/>
                </a:lnTo>
                <a:lnTo>
                  <a:pt x="359" y="9"/>
                </a:lnTo>
                <a:lnTo>
                  <a:pt x="359" y="9"/>
                </a:lnTo>
                <a:lnTo>
                  <a:pt x="359" y="8"/>
                </a:lnTo>
                <a:lnTo>
                  <a:pt x="359" y="8"/>
                </a:lnTo>
                <a:lnTo>
                  <a:pt x="359" y="8"/>
                </a:lnTo>
                <a:lnTo>
                  <a:pt x="359" y="7"/>
                </a:lnTo>
                <a:lnTo>
                  <a:pt x="359" y="7"/>
                </a:lnTo>
                <a:lnTo>
                  <a:pt x="359" y="7"/>
                </a:lnTo>
                <a:lnTo>
                  <a:pt x="359" y="7"/>
                </a:lnTo>
                <a:lnTo>
                  <a:pt x="359" y="5"/>
                </a:lnTo>
                <a:lnTo>
                  <a:pt x="359" y="5"/>
                </a:lnTo>
                <a:lnTo>
                  <a:pt x="360" y="5"/>
                </a:lnTo>
                <a:lnTo>
                  <a:pt x="360" y="4"/>
                </a:lnTo>
                <a:lnTo>
                  <a:pt x="360" y="4"/>
                </a:lnTo>
                <a:lnTo>
                  <a:pt x="360" y="4"/>
                </a:lnTo>
                <a:lnTo>
                  <a:pt x="360" y="4"/>
                </a:lnTo>
                <a:lnTo>
                  <a:pt x="361" y="4"/>
                </a:lnTo>
                <a:lnTo>
                  <a:pt x="361" y="4"/>
                </a:lnTo>
                <a:lnTo>
                  <a:pt x="363" y="4"/>
                </a:lnTo>
                <a:lnTo>
                  <a:pt x="363" y="4"/>
                </a:lnTo>
                <a:lnTo>
                  <a:pt x="363" y="4"/>
                </a:lnTo>
                <a:lnTo>
                  <a:pt x="364" y="4"/>
                </a:lnTo>
                <a:lnTo>
                  <a:pt x="364" y="4"/>
                </a:lnTo>
                <a:lnTo>
                  <a:pt x="364" y="3"/>
                </a:lnTo>
                <a:lnTo>
                  <a:pt x="366" y="3"/>
                </a:lnTo>
                <a:lnTo>
                  <a:pt x="366" y="3"/>
                </a:lnTo>
                <a:lnTo>
                  <a:pt x="366" y="3"/>
                </a:lnTo>
                <a:lnTo>
                  <a:pt x="366" y="1"/>
                </a:lnTo>
                <a:lnTo>
                  <a:pt x="366" y="1"/>
                </a:lnTo>
                <a:lnTo>
                  <a:pt x="366" y="1"/>
                </a:lnTo>
                <a:lnTo>
                  <a:pt x="366" y="1"/>
                </a:lnTo>
                <a:lnTo>
                  <a:pt x="367" y="0"/>
                </a:lnTo>
                <a:lnTo>
                  <a:pt x="367" y="0"/>
                </a:lnTo>
                <a:lnTo>
                  <a:pt x="368" y="1"/>
                </a:lnTo>
                <a:lnTo>
                  <a:pt x="368" y="1"/>
                </a:lnTo>
                <a:lnTo>
                  <a:pt x="368" y="1"/>
                </a:lnTo>
                <a:lnTo>
                  <a:pt x="368" y="0"/>
                </a:lnTo>
                <a:lnTo>
                  <a:pt x="370" y="0"/>
                </a:lnTo>
                <a:lnTo>
                  <a:pt x="370" y="0"/>
                </a:lnTo>
                <a:lnTo>
                  <a:pt x="371" y="0"/>
                </a:lnTo>
                <a:lnTo>
                  <a:pt x="371" y="0"/>
                </a:lnTo>
                <a:lnTo>
                  <a:pt x="371" y="0"/>
                </a:lnTo>
                <a:lnTo>
                  <a:pt x="371" y="0"/>
                </a:lnTo>
                <a:lnTo>
                  <a:pt x="372" y="0"/>
                </a:lnTo>
                <a:lnTo>
                  <a:pt x="374" y="0"/>
                </a:lnTo>
                <a:lnTo>
                  <a:pt x="372" y="0"/>
                </a:lnTo>
                <a:lnTo>
                  <a:pt x="372" y="1"/>
                </a:lnTo>
                <a:lnTo>
                  <a:pt x="374" y="1"/>
                </a:lnTo>
                <a:lnTo>
                  <a:pt x="374" y="1"/>
                </a:lnTo>
                <a:lnTo>
                  <a:pt x="374" y="1"/>
                </a:lnTo>
                <a:lnTo>
                  <a:pt x="374" y="3"/>
                </a:lnTo>
                <a:lnTo>
                  <a:pt x="374" y="3"/>
                </a:lnTo>
                <a:lnTo>
                  <a:pt x="374" y="3"/>
                </a:lnTo>
                <a:lnTo>
                  <a:pt x="374" y="4"/>
                </a:lnTo>
                <a:lnTo>
                  <a:pt x="374" y="4"/>
                </a:lnTo>
                <a:lnTo>
                  <a:pt x="374" y="4"/>
                </a:lnTo>
                <a:lnTo>
                  <a:pt x="374" y="4"/>
                </a:lnTo>
                <a:lnTo>
                  <a:pt x="374" y="5"/>
                </a:lnTo>
                <a:lnTo>
                  <a:pt x="374" y="5"/>
                </a:lnTo>
                <a:lnTo>
                  <a:pt x="374" y="7"/>
                </a:lnTo>
                <a:lnTo>
                  <a:pt x="374" y="7"/>
                </a:lnTo>
                <a:lnTo>
                  <a:pt x="374" y="7"/>
                </a:lnTo>
                <a:lnTo>
                  <a:pt x="374" y="7"/>
                </a:lnTo>
                <a:lnTo>
                  <a:pt x="374" y="7"/>
                </a:lnTo>
                <a:lnTo>
                  <a:pt x="374" y="8"/>
                </a:lnTo>
                <a:lnTo>
                  <a:pt x="372" y="8"/>
                </a:lnTo>
                <a:lnTo>
                  <a:pt x="372" y="8"/>
                </a:lnTo>
                <a:lnTo>
                  <a:pt x="374" y="8"/>
                </a:lnTo>
                <a:lnTo>
                  <a:pt x="374" y="9"/>
                </a:lnTo>
                <a:lnTo>
                  <a:pt x="372" y="9"/>
                </a:lnTo>
                <a:lnTo>
                  <a:pt x="372" y="9"/>
                </a:lnTo>
                <a:lnTo>
                  <a:pt x="374" y="9"/>
                </a:lnTo>
                <a:lnTo>
                  <a:pt x="374" y="9"/>
                </a:lnTo>
                <a:lnTo>
                  <a:pt x="372" y="9"/>
                </a:lnTo>
                <a:lnTo>
                  <a:pt x="372" y="11"/>
                </a:lnTo>
                <a:lnTo>
                  <a:pt x="374" y="11"/>
                </a:lnTo>
                <a:lnTo>
                  <a:pt x="374" y="11"/>
                </a:lnTo>
                <a:lnTo>
                  <a:pt x="374" y="12"/>
                </a:lnTo>
                <a:lnTo>
                  <a:pt x="374" y="12"/>
                </a:lnTo>
                <a:lnTo>
                  <a:pt x="374" y="12"/>
                </a:lnTo>
                <a:lnTo>
                  <a:pt x="372" y="12"/>
                </a:lnTo>
                <a:lnTo>
                  <a:pt x="372" y="14"/>
                </a:lnTo>
                <a:lnTo>
                  <a:pt x="374" y="14"/>
                </a:lnTo>
                <a:lnTo>
                  <a:pt x="372" y="14"/>
                </a:lnTo>
                <a:lnTo>
                  <a:pt x="372" y="14"/>
                </a:lnTo>
                <a:lnTo>
                  <a:pt x="372" y="14"/>
                </a:lnTo>
                <a:lnTo>
                  <a:pt x="372" y="15"/>
                </a:lnTo>
                <a:lnTo>
                  <a:pt x="372" y="15"/>
                </a:lnTo>
                <a:lnTo>
                  <a:pt x="371" y="15"/>
                </a:lnTo>
                <a:lnTo>
                  <a:pt x="371" y="15"/>
                </a:lnTo>
                <a:lnTo>
                  <a:pt x="371" y="15"/>
                </a:lnTo>
                <a:lnTo>
                  <a:pt x="371" y="16"/>
                </a:lnTo>
                <a:lnTo>
                  <a:pt x="370" y="18"/>
                </a:lnTo>
                <a:lnTo>
                  <a:pt x="368" y="18"/>
                </a:lnTo>
                <a:lnTo>
                  <a:pt x="368" y="19"/>
                </a:lnTo>
                <a:lnTo>
                  <a:pt x="368" y="20"/>
                </a:lnTo>
                <a:lnTo>
                  <a:pt x="367" y="22"/>
                </a:lnTo>
                <a:lnTo>
                  <a:pt x="366" y="23"/>
                </a:lnTo>
                <a:lnTo>
                  <a:pt x="366" y="26"/>
                </a:lnTo>
                <a:lnTo>
                  <a:pt x="364" y="27"/>
                </a:lnTo>
                <a:lnTo>
                  <a:pt x="364" y="29"/>
                </a:lnTo>
                <a:lnTo>
                  <a:pt x="363" y="30"/>
                </a:lnTo>
                <a:lnTo>
                  <a:pt x="363" y="30"/>
                </a:lnTo>
                <a:lnTo>
                  <a:pt x="363" y="31"/>
                </a:lnTo>
                <a:lnTo>
                  <a:pt x="361" y="34"/>
                </a:lnTo>
                <a:lnTo>
                  <a:pt x="361" y="37"/>
                </a:lnTo>
                <a:lnTo>
                  <a:pt x="361" y="37"/>
                </a:lnTo>
                <a:lnTo>
                  <a:pt x="361" y="37"/>
                </a:lnTo>
                <a:lnTo>
                  <a:pt x="360" y="38"/>
                </a:lnTo>
                <a:lnTo>
                  <a:pt x="360" y="40"/>
                </a:lnTo>
                <a:lnTo>
                  <a:pt x="360" y="40"/>
                </a:lnTo>
                <a:lnTo>
                  <a:pt x="360" y="40"/>
                </a:lnTo>
                <a:lnTo>
                  <a:pt x="360" y="41"/>
                </a:lnTo>
                <a:lnTo>
                  <a:pt x="360" y="41"/>
                </a:lnTo>
                <a:lnTo>
                  <a:pt x="361" y="42"/>
                </a:lnTo>
                <a:lnTo>
                  <a:pt x="361" y="42"/>
                </a:lnTo>
                <a:lnTo>
                  <a:pt x="361" y="42"/>
                </a:lnTo>
                <a:lnTo>
                  <a:pt x="361" y="44"/>
                </a:lnTo>
                <a:lnTo>
                  <a:pt x="360" y="45"/>
                </a:lnTo>
                <a:lnTo>
                  <a:pt x="360" y="45"/>
                </a:lnTo>
                <a:lnTo>
                  <a:pt x="360" y="46"/>
                </a:lnTo>
                <a:lnTo>
                  <a:pt x="360" y="48"/>
                </a:lnTo>
                <a:lnTo>
                  <a:pt x="360" y="48"/>
                </a:lnTo>
                <a:lnTo>
                  <a:pt x="360" y="49"/>
                </a:lnTo>
                <a:lnTo>
                  <a:pt x="361" y="50"/>
                </a:lnTo>
                <a:lnTo>
                  <a:pt x="361" y="50"/>
                </a:lnTo>
                <a:lnTo>
                  <a:pt x="361" y="52"/>
                </a:lnTo>
                <a:lnTo>
                  <a:pt x="361" y="52"/>
                </a:lnTo>
                <a:lnTo>
                  <a:pt x="361" y="53"/>
                </a:lnTo>
                <a:lnTo>
                  <a:pt x="361" y="53"/>
                </a:lnTo>
                <a:lnTo>
                  <a:pt x="363" y="53"/>
                </a:lnTo>
                <a:lnTo>
                  <a:pt x="363" y="53"/>
                </a:lnTo>
                <a:lnTo>
                  <a:pt x="363" y="55"/>
                </a:lnTo>
                <a:lnTo>
                  <a:pt x="361" y="55"/>
                </a:lnTo>
                <a:lnTo>
                  <a:pt x="361" y="55"/>
                </a:lnTo>
                <a:lnTo>
                  <a:pt x="361" y="55"/>
                </a:lnTo>
                <a:lnTo>
                  <a:pt x="361" y="56"/>
                </a:lnTo>
                <a:lnTo>
                  <a:pt x="360" y="56"/>
                </a:lnTo>
                <a:lnTo>
                  <a:pt x="360" y="56"/>
                </a:lnTo>
                <a:lnTo>
                  <a:pt x="360" y="57"/>
                </a:lnTo>
                <a:lnTo>
                  <a:pt x="360" y="57"/>
                </a:lnTo>
                <a:lnTo>
                  <a:pt x="361" y="59"/>
                </a:lnTo>
                <a:lnTo>
                  <a:pt x="361" y="59"/>
                </a:lnTo>
                <a:lnTo>
                  <a:pt x="361" y="59"/>
                </a:lnTo>
                <a:lnTo>
                  <a:pt x="361" y="59"/>
                </a:lnTo>
                <a:lnTo>
                  <a:pt x="361" y="60"/>
                </a:lnTo>
                <a:lnTo>
                  <a:pt x="361" y="60"/>
                </a:lnTo>
                <a:lnTo>
                  <a:pt x="361" y="61"/>
                </a:lnTo>
                <a:lnTo>
                  <a:pt x="361" y="61"/>
                </a:lnTo>
                <a:lnTo>
                  <a:pt x="363" y="61"/>
                </a:lnTo>
                <a:lnTo>
                  <a:pt x="363" y="61"/>
                </a:lnTo>
                <a:lnTo>
                  <a:pt x="363" y="63"/>
                </a:lnTo>
                <a:lnTo>
                  <a:pt x="363" y="63"/>
                </a:lnTo>
                <a:lnTo>
                  <a:pt x="363" y="64"/>
                </a:lnTo>
                <a:lnTo>
                  <a:pt x="363" y="64"/>
                </a:lnTo>
                <a:lnTo>
                  <a:pt x="363" y="64"/>
                </a:lnTo>
                <a:lnTo>
                  <a:pt x="363" y="64"/>
                </a:lnTo>
                <a:lnTo>
                  <a:pt x="364" y="64"/>
                </a:lnTo>
                <a:lnTo>
                  <a:pt x="364" y="64"/>
                </a:lnTo>
                <a:lnTo>
                  <a:pt x="364" y="65"/>
                </a:lnTo>
                <a:lnTo>
                  <a:pt x="364" y="65"/>
                </a:lnTo>
                <a:lnTo>
                  <a:pt x="366" y="67"/>
                </a:lnTo>
                <a:lnTo>
                  <a:pt x="366" y="67"/>
                </a:lnTo>
                <a:lnTo>
                  <a:pt x="366" y="67"/>
                </a:lnTo>
                <a:lnTo>
                  <a:pt x="367" y="67"/>
                </a:lnTo>
                <a:lnTo>
                  <a:pt x="367" y="67"/>
                </a:lnTo>
                <a:lnTo>
                  <a:pt x="367" y="67"/>
                </a:lnTo>
                <a:lnTo>
                  <a:pt x="367" y="68"/>
                </a:lnTo>
                <a:lnTo>
                  <a:pt x="367" y="68"/>
                </a:lnTo>
                <a:lnTo>
                  <a:pt x="368" y="68"/>
                </a:lnTo>
                <a:lnTo>
                  <a:pt x="368" y="70"/>
                </a:lnTo>
                <a:lnTo>
                  <a:pt x="368" y="70"/>
                </a:lnTo>
                <a:lnTo>
                  <a:pt x="368" y="70"/>
                </a:lnTo>
                <a:lnTo>
                  <a:pt x="368" y="71"/>
                </a:lnTo>
                <a:lnTo>
                  <a:pt x="368" y="71"/>
                </a:lnTo>
                <a:lnTo>
                  <a:pt x="368" y="72"/>
                </a:lnTo>
                <a:lnTo>
                  <a:pt x="368" y="72"/>
                </a:lnTo>
                <a:lnTo>
                  <a:pt x="368" y="72"/>
                </a:lnTo>
                <a:lnTo>
                  <a:pt x="368" y="72"/>
                </a:lnTo>
                <a:lnTo>
                  <a:pt x="368" y="72"/>
                </a:lnTo>
                <a:lnTo>
                  <a:pt x="368" y="74"/>
                </a:lnTo>
                <a:lnTo>
                  <a:pt x="370" y="74"/>
                </a:lnTo>
                <a:lnTo>
                  <a:pt x="370" y="75"/>
                </a:lnTo>
                <a:lnTo>
                  <a:pt x="370" y="75"/>
                </a:lnTo>
                <a:lnTo>
                  <a:pt x="370" y="75"/>
                </a:lnTo>
                <a:lnTo>
                  <a:pt x="370" y="75"/>
                </a:lnTo>
                <a:lnTo>
                  <a:pt x="370" y="75"/>
                </a:lnTo>
                <a:lnTo>
                  <a:pt x="370" y="76"/>
                </a:lnTo>
                <a:lnTo>
                  <a:pt x="370" y="76"/>
                </a:lnTo>
                <a:lnTo>
                  <a:pt x="371" y="76"/>
                </a:lnTo>
                <a:lnTo>
                  <a:pt x="371" y="78"/>
                </a:lnTo>
                <a:lnTo>
                  <a:pt x="371" y="78"/>
                </a:lnTo>
                <a:lnTo>
                  <a:pt x="371" y="78"/>
                </a:lnTo>
                <a:lnTo>
                  <a:pt x="371" y="78"/>
                </a:lnTo>
                <a:lnTo>
                  <a:pt x="371" y="79"/>
                </a:lnTo>
                <a:lnTo>
                  <a:pt x="371" y="79"/>
                </a:lnTo>
                <a:lnTo>
                  <a:pt x="371" y="81"/>
                </a:lnTo>
                <a:lnTo>
                  <a:pt x="371" y="81"/>
                </a:lnTo>
                <a:lnTo>
                  <a:pt x="371" y="82"/>
                </a:lnTo>
                <a:lnTo>
                  <a:pt x="371" y="83"/>
                </a:lnTo>
                <a:lnTo>
                  <a:pt x="370" y="85"/>
                </a:lnTo>
                <a:lnTo>
                  <a:pt x="370" y="86"/>
                </a:lnTo>
                <a:lnTo>
                  <a:pt x="370" y="86"/>
                </a:lnTo>
                <a:lnTo>
                  <a:pt x="370" y="87"/>
                </a:lnTo>
                <a:lnTo>
                  <a:pt x="370" y="87"/>
                </a:lnTo>
                <a:lnTo>
                  <a:pt x="368" y="89"/>
                </a:lnTo>
                <a:lnTo>
                  <a:pt x="368" y="89"/>
                </a:lnTo>
                <a:lnTo>
                  <a:pt x="368" y="90"/>
                </a:lnTo>
                <a:lnTo>
                  <a:pt x="368" y="91"/>
                </a:lnTo>
                <a:lnTo>
                  <a:pt x="368" y="93"/>
                </a:lnTo>
                <a:lnTo>
                  <a:pt x="368" y="94"/>
                </a:lnTo>
                <a:lnTo>
                  <a:pt x="367" y="96"/>
                </a:lnTo>
                <a:lnTo>
                  <a:pt x="367" y="97"/>
                </a:lnTo>
                <a:lnTo>
                  <a:pt x="367" y="98"/>
                </a:lnTo>
                <a:lnTo>
                  <a:pt x="367" y="100"/>
                </a:lnTo>
                <a:lnTo>
                  <a:pt x="367" y="100"/>
                </a:lnTo>
                <a:lnTo>
                  <a:pt x="366" y="100"/>
                </a:lnTo>
                <a:lnTo>
                  <a:pt x="366" y="101"/>
                </a:lnTo>
                <a:lnTo>
                  <a:pt x="366" y="102"/>
                </a:lnTo>
                <a:lnTo>
                  <a:pt x="366" y="104"/>
                </a:lnTo>
                <a:lnTo>
                  <a:pt x="366" y="105"/>
                </a:lnTo>
                <a:lnTo>
                  <a:pt x="366" y="107"/>
                </a:lnTo>
                <a:lnTo>
                  <a:pt x="368" y="107"/>
                </a:lnTo>
                <a:lnTo>
                  <a:pt x="370" y="108"/>
                </a:lnTo>
                <a:lnTo>
                  <a:pt x="371" y="109"/>
                </a:lnTo>
                <a:lnTo>
                  <a:pt x="372" y="111"/>
                </a:lnTo>
                <a:lnTo>
                  <a:pt x="372" y="111"/>
                </a:lnTo>
                <a:lnTo>
                  <a:pt x="372" y="111"/>
                </a:lnTo>
                <a:lnTo>
                  <a:pt x="372" y="112"/>
                </a:lnTo>
                <a:lnTo>
                  <a:pt x="372" y="113"/>
                </a:lnTo>
                <a:lnTo>
                  <a:pt x="372" y="115"/>
                </a:lnTo>
                <a:lnTo>
                  <a:pt x="372" y="116"/>
                </a:lnTo>
                <a:lnTo>
                  <a:pt x="372" y="116"/>
                </a:lnTo>
                <a:lnTo>
                  <a:pt x="374" y="119"/>
                </a:lnTo>
                <a:lnTo>
                  <a:pt x="374" y="119"/>
                </a:lnTo>
                <a:lnTo>
                  <a:pt x="375" y="120"/>
                </a:lnTo>
                <a:lnTo>
                  <a:pt x="375" y="122"/>
                </a:lnTo>
                <a:lnTo>
                  <a:pt x="375" y="123"/>
                </a:lnTo>
                <a:lnTo>
                  <a:pt x="376" y="124"/>
                </a:lnTo>
                <a:lnTo>
                  <a:pt x="376" y="124"/>
                </a:lnTo>
                <a:lnTo>
                  <a:pt x="376" y="126"/>
                </a:lnTo>
                <a:lnTo>
                  <a:pt x="376" y="126"/>
                </a:lnTo>
                <a:lnTo>
                  <a:pt x="376" y="127"/>
                </a:lnTo>
                <a:lnTo>
                  <a:pt x="376" y="127"/>
                </a:lnTo>
                <a:lnTo>
                  <a:pt x="376" y="127"/>
                </a:lnTo>
                <a:lnTo>
                  <a:pt x="376" y="128"/>
                </a:lnTo>
                <a:lnTo>
                  <a:pt x="376" y="128"/>
                </a:lnTo>
                <a:lnTo>
                  <a:pt x="376" y="130"/>
                </a:lnTo>
                <a:lnTo>
                  <a:pt x="376" y="130"/>
                </a:lnTo>
                <a:lnTo>
                  <a:pt x="376" y="130"/>
                </a:lnTo>
                <a:lnTo>
                  <a:pt x="378" y="130"/>
                </a:lnTo>
                <a:lnTo>
                  <a:pt x="378" y="130"/>
                </a:lnTo>
                <a:lnTo>
                  <a:pt x="378" y="131"/>
                </a:lnTo>
                <a:lnTo>
                  <a:pt x="378" y="131"/>
                </a:lnTo>
                <a:lnTo>
                  <a:pt x="378" y="131"/>
                </a:lnTo>
                <a:lnTo>
                  <a:pt x="379" y="131"/>
                </a:lnTo>
                <a:lnTo>
                  <a:pt x="379" y="133"/>
                </a:lnTo>
                <a:lnTo>
                  <a:pt x="379" y="133"/>
                </a:lnTo>
                <a:lnTo>
                  <a:pt x="379" y="133"/>
                </a:lnTo>
                <a:lnTo>
                  <a:pt x="379" y="134"/>
                </a:lnTo>
                <a:lnTo>
                  <a:pt x="379" y="134"/>
                </a:lnTo>
                <a:lnTo>
                  <a:pt x="379" y="134"/>
                </a:lnTo>
                <a:lnTo>
                  <a:pt x="379" y="135"/>
                </a:lnTo>
                <a:lnTo>
                  <a:pt x="379" y="135"/>
                </a:lnTo>
                <a:lnTo>
                  <a:pt x="379" y="135"/>
                </a:lnTo>
                <a:lnTo>
                  <a:pt x="379" y="137"/>
                </a:lnTo>
                <a:lnTo>
                  <a:pt x="381" y="137"/>
                </a:lnTo>
                <a:lnTo>
                  <a:pt x="381" y="137"/>
                </a:lnTo>
                <a:lnTo>
                  <a:pt x="382" y="137"/>
                </a:lnTo>
                <a:lnTo>
                  <a:pt x="382" y="138"/>
                </a:lnTo>
                <a:lnTo>
                  <a:pt x="382" y="138"/>
                </a:lnTo>
                <a:lnTo>
                  <a:pt x="382" y="138"/>
                </a:lnTo>
                <a:lnTo>
                  <a:pt x="382" y="138"/>
                </a:lnTo>
                <a:lnTo>
                  <a:pt x="382" y="138"/>
                </a:lnTo>
                <a:lnTo>
                  <a:pt x="383" y="138"/>
                </a:lnTo>
                <a:lnTo>
                  <a:pt x="383" y="139"/>
                </a:lnTo>
                <a:lnTo>
                  <a:pt x="383" y="139"/>
                </a:lnTo>
                <a:lnTo>
                  <a:pt x="383" y="139"/>
                </a:lnTo>
                <a:lnTo>
                  <a:pt x="383" y="141"/>
                </a:lnTo>
                <a:lnTo>
                  <a:pt x="383" y="141"/>
                </a:lnTo>
                <a:lnTo>
                  <a:pt x="383" y="141"/>
                </a:lnTo>
                <a:lnTo>
                  <a:pt x="383" y="141"/>
                </a:lnTo>
                <a:lnTo>
                  <a:pt x="383" y="142"/>
                </a:lnTo>
                <a:lnTo>
                  <a:pt x="385" y="142"/>
                </a:lnTo>
                <a:lnTo>
                  <a:pt x="385" y="141"/>
                </a:lnTo>
                <a:lnTo>
                  <a:pt x="385" y="142"/>
                </a:lnTo>
                <a:lnTo>
                  <a:pt x="385" y="142"/>
                </a:lnTo>
                <a:lnTo>
                  <a:pt x="385" y="142"/>
                </a:lnTo>
                <a:lnTo>
                  <a:pt x="385" y="143"/>
                </a:lnTo>
                <a:lnTo>
                  <a:pt x="385" y="143"/>
                </a:lnTo>
                <a:lnTo>
                  <a:pt x="385" y="143"/>
                </a:lnTo>
                <a:lnTo>
                  <a:pt x="386" y="143"/>
                </a:lnTo>
                <a:lnTo>
                  <a:pt x="386" y="143"/>
                </a:lnTo>
                <a:lnTo>
                  <a:pt x="386" y="145"/>
                </a:lnTo>
                <a:lnTo>
                  <a:pt x="386" y="145"/>
                </a:lnTo>
                <a:lnTo>
                  <a:pt x="386" y="145"/>
                </a:lnTo>
                <a:lnTo>
                  <a:pt x="387" y="145"/>
                </a:lnTo>
                <a:lnTo>
                  <a:pt x="387" y="145"/>
                </a:lnTo>
                <a:lnTo>
                  <a:pt x="387" y="145"/>
                </a:lnTo>
                <a:lnTo>
                  <a:pt x="387" y="145"/>
                </a:lnTo>
                <a:lnTo>
                  <a:pt x="387" y="145"/>
                </a:lnTo>
                <a:lnTo>
                  <a:pt x="389" y="145"/>
                </a:lnTo>
                <a:lnTo>
                  <a:pt x="389" y="146"/>
                </a:lnTo>
                <a:lnTo>
                  <a:pt x="387" y="146"/>
                </a:lnTo>
                <a:lnTo>
                  <a:pt x="387" y="146"/>
                </a:lnTo>
                <a:lnTo>
                  <a:pt x="387" y="146"/>
                </a:lnTo>
                <a:lnTo>
                  <a:pt x="389" y="146"/>
                </a:lnTo>
                <a:lnTo>
                  <a:pt x="389" y="146"/>
                </a:lnTo>
                <a:lnTo>
                  <a:pt x="389" y="148"/>
                </a:lnTo>
                <a:lnTo>
                  <a:pt x="389" y="148"/>
                </a:lnTo>
                <a:lnTo>
                  <a:pt x="389" y="148"/>
                </a:lnTo>
                <a:lnTo>
                  <a:pt x="389" y="149"/>
                </a:lnTo>
                <a:lnTo>
                  <a:pt x="389" y="149"/>
                </a:lnTo>
                <a:lnTo>
                  <a:pt x="389" y="149"/>
                </a:lnTo>
                <a:lnTo>
                  <a:pt x="389" y="149"/>
                </a:lnTo>
                <a:lnTo>
                  <a:pt x="389" y="149"/>
                </a:lnTo>
                <a:lnTo>
                  <a:pt x="389" y="149"/>
                </a:lnTo>
                <a:lnTo>
                  <a:pt x="389" y="150"/>
                </a:lnTo>
                <a:lnTo>
                  <a:pt x="389" y="150"/>
                </a:lnTo>
                <a:lnTo>
                  <a:pt x="389" y="150"/>
                </a:lnTo>
                <a:lnTo>
                  <a:pt x="389" y="150"/>
                </a:lnTo>
                <a:lnTo>
                  <a:pt x="389" y="152"/>
                </a:lnTo>
                <a:lnTo>
                  <a:pt x="389" y="152"/>
                </a:lnTo>
                <a:lnTo>
                  <a:pt x="389" y="152"/>
                </a:lnTo>
                <a:lnTo>
                  <a:pt x="387" y="152"/>
                </a:lnTo>
                <a:lnTo>
                  <a:pt x="387" y="152"/>
                </a:lnTo>
                <a:lnTo>
                  <a:pt x="387" y="152"/>
                </a:lnTo>
                <a:lnTo>
                  <a:pt x="387" y="152"/>
                </a:lnTo>
                <a:lnTo>
                  <a:pt x="387" y="152"/>
                </a:lnTo>
                <a:lnTo>
                  <a:pt x="386" y="152"/>
                </a:lnTo>
                <a:lnTo>
                  <a:pt x="386" y="150"/>
                </a:lnTo>
                <a:lnTo>
                  <a:pt x="386" y="150"/>
                </a:lnTo>
                <a:lnTo>
                  <a:pt x="386" y="150"/>
                </a:lnTo>
                <a:lnTo>
                  <a:pt x="386" y="149"/>
                </a:lnTo>
                <a:lnTo>
                  <a:pt x="385" y="149"/>
                </a:lnTo>
                <a:lnTo>
                  <a:pt x="385" y="149"/>
                </a:lnTo>
                <a:lnTo>
                  <a:pt x="385" y="149"/>
                </a:lnTo>
                <a:lnTo>
                  <a:pt x="385" y="149"/>
                </a:lnTo>
                <a:lnTo>
                  <a:pt x="385" y="149"/>
                </a:lnTo>
                <a:lnTo>
                  <a:pt x="383" y="149"/>
                </a:lnTo>
                <a:lnTo>
                  <a:pt x="383" y="149"/>
                </a:lnTo>
                <a:lnTo>
                  <a:pt x="383" y="149"/>
                </a:lnTo>
                <a:lnTo>
                  <a:pt x="383" y="149"/>
                </a:lnTo>
                <a:lnTo>
                  <a:pt x="382" y="149"/>
                </a:lnTo>
                <a:lnTo>
                  <a:pt x="382" y="149"/>
                </a:lnTo>
                <a:lnTo>
                  <a:pt x="382" y="149"/>
                </a:lnTo>
                <a:lnTo>
                  <a:pt x="382" y="149"/>
                </a:lnTo>
                <a:lnTo>
                  <a:pt x="381" y="149"/>
                </a:lnTo>
                <a:lnTo>
                  <a:pt x="379" y="150"/>
                </a:lnTo>
                <a:lnTo>
                  <a:pt x="376" y="153"/>
                </a:lnTo>
                <a:lnTo>
                  <a:pt x="372" y="156"/>
                </a:lnTo>
                <a:lnTo>
                  <a:pt x="370" y="157"/>
                </a:lnTo>
                <a:lnTo>
                  <a:pt x="367" y="159"/>
                </a:lnTo>
                <a:lnTo>
                  <a:pt x="361" y="161"/>
                </a:lnTo>
                <a:lnTo>
                  <a:pt x="361" y="161"/>
                </a:lnTo>
                <a:lnTo>
                  <a:pt x="361" y="161"/>
                </a:lnTo>
                <a:lnTo>
                  <a:pt x="361" y="163"/>
                </a:lnTo>
                <a:lnTo>
                  <a:pt x="361" y="163"/>
                </a:lnTo>
                <a:lnTo>
                  <a:pt x="361" y="163"/>
                </a:lnTo>
                <a:lnTo>
                  <a:pt x="361" y="163"/>
                </a:lnTo>
                <a:lnTo>
                  <a:pt x="363" y="163"/>
                </a:lnTo>
                <a:lnTo>
                  <a:pt x="363" y="164"/>
                </a:lnTo>
                <a:lnTo>
                  <a:pt x="363" y="164"/>
                </a:lnTo>
                <a:lnTo>
                  <a:pt x="363" y="164"/>
                </a:lnTo>
                <a:lnTo>
                  <a:pt x="363" y="164"/>
                </a:lnTo>
                <a:lnTo>
                  <a:pt x="364" y="164"/>
                </a:lnTo>
                <a:lnTo>
                  <a:pt x="364" y="164"/>
                </a:lnTo>
                <a:lnTo>
                  <a:pt x="364" y="165"/>
                </a:lnTo>
                <a:lnTo>
                  <a:pt x="366" y="165"/>
                </a:lnTo>
                <a:lnTo>
                  <a:pt x="366" y="165"/>
                </a:lnTo>
                <a:lnTo>
                  <a:pt x="366" y="165"/>
                </a:lnTo>
                <a:lnTo>
                  <a:pt x="366" y="165"/>
                </a:lnTo>
                <a:lnTo>
                  <a:pt x="367" y="165"/>
                </a:lnTo>
                <a:lnTo>
                  <a:pt x="367" y="165"/>
                </a:lnTo>
                <a:lnTo>
                  <a:pt x="367" y="167"/>
                </a:lnTo>
                <a:lnTo>
                  <a:pt x="367" y="167"/>
                </a:lnTo>
                <a:lnTo>
                  <a:pt x="367" y="167"/>
                </a:lnTo>
                <a:lnTo>
                  <a:pt x="368" y="167"/>
                </a:lnTo>
                <a:lnTo>
                  <a:pt x="368" y="168"/>
                </a:lnTo>
                <a:lnTo>
                  <a:pt x="368" y="168"/>
                </a:lnTo>
                <a:lnTo>
                  <a:pt x="368" y="168"/>
                </a:lnTo>
                <a:lnTo>
                  <a:pt x="368" y="168"/>
                </a:lnTo>
                <a:lnTo>
                  <a:pt x="368" y="168"/>
                </a:lnTo>
                <a:lnTo>
                  <a:pt x="370" y="168"/>
                </a:lnTo>
                <a:lnTo>
                  <a:pt x="370" y="169"/>
                </a:lnTo>
                <a:lnTo>
                  <a:pt x="370" y="169"/>
                </a:lnTo>
                <a:lnTo>
                  <a:pt x="370" y="169"/>
                </a:lnTo>
                <a:lnTo>
                  <a:pt x="371" y="169"/>
                </a:lnTo>
                <a:lnTo>
                  <a:pt x="371" y="171"/>
                </a:lnTo>
                <a:lnTo>
                  <a:pt x="371" y="169"/>
                </a:lnTo>
                <a:lnTo>
                  <a:pt x="371" y="171"/>
                </a:lnTo>
                <a:lnTo>
                  <a:pt x="371" y="171"/>
                </a:lnTo>
                <a:lnTo>
                  <a:pt x="371" y="171"/>
                </a:lnTo>
                <a:lnTo>
                  <a:pt x="372" y="171"/>
                </a:lnTo>
                <a:lnTo>
                  <a:pt x="372" y="171"/>
                </a:lnTo>
                <a:lnTo>
                  <a:pt x="372" y="172"/>
                </a:lnTo>
                <a:lnTo>
                  <a:pt x="374" y="172"/>
                </a:lnTo>
                <a:lnTo>
                  <a:pt x="374" y="172"/>
                </a:lnTo>
                <a:lnTo>
                  <a:pt x="374" y="171"/>
                </a:lnTo>
                <a:lnTo>
                  <a:pt x="374" y="171"/>
                </a:lnTo>
                <a:lnTo>
                  <a:pt x="374" y="171"/>
                </a:lnTo>
                <a:lnTo>
                  <a:pt x="375" y="171"/>
                </a:lnTo>
                <a:lnTo>
                  <a:pt x="374" y="171"/>
                </a:lnTo>
                <a:lnTo>
                  <a:pt x="375" y="171"/>
                </a:lnTo>
                <a:lnTo>
                  <a:pt x="375" y="172"/>
                </a:lnTo>
                <a:lnTo>
                  <a:pt x="375" y="172"/>
                </a:lnTo>
                <a:lnTo>
                  <a:pt x="375" y="172"/>
                </a:lnTo>
                <a:lnTo>
                  <a:pt x="376" y="172"/>
                </a:lnTo>
                <a:lnTo>
                  <a:pt x="376" y="174"/>
                </a:lnTo>
                <a:lnTo>
                  <a:pt x="376" y="174"/>
                </a:lnTo>
                <a:lnTo>
                  <a:pt x="376" y="174"/>
                </a:lnTo>
                <a:lnTo>
                  <a:pt x="376" y="174"/>
                </a:lnTo>
                <a:lnTo>
                  <a:pt x="376" y="175"/>
                </a:lnTo>
                <a:lnTo>
                  <a:pt x="376" y="175"/>
                </a:lnTo>
                <a:lnTo>
                  <a:pt x="378" y="175"/>
                </a:lnTo>
                <a:lnTo>
                  <a:pt x="378" y="176"/>
                </a:lnTo>
                <a:lnTo>
                  <a:pt x="379" y="176"/>
                </a:lnTo>
                <a:lnTo>
                  <a:pt x="379" y="176"/>
                </a:lnTo>
                <a:lnTo>
                  <a:pt x="379" y="176"/>
                </a:lnTo>
                <a:lnTo>
                  <a:pt x="379" y="176"/>
                </a:lnTo>
                <a:lnTo>
                  <a:pt x="379" y="178"/>
                </a:lnTo>
                <a:lnTo>
                  <a:pt x="379" y="178"/>
                </a:lnTo>
                <a:lnTo>
                  <a:pt x="379" y="179"/>
                </a:lnTo>
                <a:lnTo>
                  <a:pt x="379" y="179"/>
                </a:lnTo>
                <a:lnTo>
                  <a:pt x="379" y="179"/>
                </a:lnTo>
                <a:lnTo>
                  <a:pt x="381" y="179"/>
                </a:lnTo>
                <a:lnTo>
                  <a:pt x="381" y="180"/>
                </a:lnTo>
                <a:lnTo>
                  <a:pt x="381" y="180"/>
                </a:lnTo>
                <a:lnTo>
                  <a:pt x="381" y="180"/>
                </a:lnTo>
                <a:lnTo>
                  <a:pt x="381" y="182"/>
                </a:lnTo>
                <a:lnTo>
                  <a:pt x="381" y="182"/>
                </a:lnTo>
                <a:lnTo>
                  <a:pt x="382" y="182"/>
                </a:lnTo>
                <a:lnTo>
                  <a:pt x="382" y="182"/>
                </a:lnTo>
                <a:lnTo>
                  <a:pt x="382" y="182"/>
                </a:lnTo>
                <a:lnTo>
                  <a:pt x="382" y="183"/>
                </a:lnTo>
                <a:lnTo>
                  <a:pt x="382" y="183"/>
                </a:lnTo>
                <a:lnTo>
                  <a:pt x="382" y="183"/>
                </a:lnTo>
                <a:lnTo>
                  <a:pt x="383" y="183"/>
                </a:lnTo>
                <a:lnTo>
                  <a:pt x="383" y="183"/>
                </a:lnTo>
                <a:lnTo>
                  <a:pt x="383" y="185"/>
                </a:lnTo>
                <a:lnTo>
                  <a:pt x="385" y="185"/>
                </a:lnTo>
                <a:lnTo>
                  <a:pt x="385" y="185"/>
                </a:lnTo>
                <a:lnTo>
                  <a:pt x="385" y="185"/>
                </a:lnTo>
                <a:lnTo>
                  <a:pt x="385" y="185"/>
                </a:lnTo>
                <a:lnTo>
                  <a:pt x="387" y="189"/>
                </a:lnTo>
                <a:lnTo>
                  <a:pt x="389" y="189"/>
                </a:lnTo>
                <a:lnTo>
                  <a:pt x="390" y="189"/>
                </a:lnTo>
                <a:lnTo>
                  <a:pt x="392" y="189"/>
                </a:lnTo>
                <a:lnTo>
                  <a:pt x="393" y="190"/>
                </a:lnTo>
                <a:lnTo>
                  <a:pt x="396" y="190"/>
                </a:lnTo>
                <a:lnTo>
                  <a:pt x="400" y="190"/>
                </a:lnTo>
                <a:lnTo>
                  <a:pt x="404" y="191"/>
                </a:lnTo>
                <a:lnTo>
                  <a:pt x="407" y="191"/>
                </a:lnTo>
                <a:lnTo>
                  <a:pt x="409" y="191"/>
                </a:lnTo>
                <a:lnTo>
                  <a:pt x="409" y="191"/>
                </a:lnTo>
                <a:lnTo>
                  <a:pt x="408" y="191"/>
                </a:lnTo>
                <a:lnTo>
                  <a:pt x="408" y="193"/>
                </a:lnTo>
                <a:lnTo>
                  <a:pt x="408" y="193"/>
                </a:lnTo>
                <a:lnTo>
                  <a:pt x="408" y="193"/>
                </a:lnTo>
                <a:lnTo>
                  <a:pt x="408" y="193"/>
                </a:lnTo>
                <a:lnTo>
                  <a:pt x="407" y="193"/>
                </a:lnTo>
                <a:lnTo>
                  <a:pt x="407" y="193"/>
                </a:lnTo>
                <a:lnTo>
                  <a:pt x="407" y="193"/>
                </a:lnTo>
                <a:lnTo>
                  <a:pt x="405" y="193"/>
                </a:lnTo>
                <a:lnTo>
                  <a:pt x="405" y="193"/>
                </a:lnTo>
                <a:lnTo>
                  <a:pt x="405" y="194"/>
                </a:lnTo>
                <a:lnTo>
                  <a:pt x="404" y="194"/>
                </a:lnTo>
                <a:lnTo>
                  <a:pt x="404" y="194"/>
                </a:lnTo>
                <a:lnTo>
                  <a:pt x="404" y="194"/>
                </a:lnTo>
                <a:lnTo>
                  <a:pt x="402" y="194"/>
                </a:lnTo>
                <a:lnTo>
                  <a:pt x="402" y="194"/>
                </a:lnTo>
                <a:lnTo>
                  <a:pt x="401" y="194"/>
                </a:lnTo>
                <a:lnTo>
                  <a:pt x="401" y="194"/>
                </a:lnTo>
                <a:lnTo>
                  <a:pt x="400" y="195"/>
                </a:lnTo>
                <a:lnTo>
                  <a:pt x="400" y="195"/>
                </a:lnTo>
                <a:lnTo>
                  <a:pt x="398" y="198"/>
                </a:lnTo>
                <a:lnTo>
                  <a:pt x="398" y="200"/>
                </a:lnTo>
                <a:lnTo>
                  <a:pt x="398" y="200"/>
                </a:lnTo>
                <a:lnTo>
                  <a:pt x="398" y="201"/>
                </a:lnTo>
                <a:lnTo>
                  <a:pt x="398" y="201"/>
                </a:lnTo>
                <a:lnTo>
                  <a:pt x="398" y="204"/>
                </a:lnTo>
                <a:lnTo>
                  <a:pt x="398" y="205"/>
                </a:lnTo>
                <a:lnTo>
                  <a:pt x="400" y="208"/>
                </a:lnTo>
                <a:lnTo>
                  <a:pt x="400" y="209"/>
                </a:lnTo>
                <a:lnTo>
                  <a:pt x="401" y="210"/>
                </a:lnTo>
                <a:lnTo>
                  <a:pt x="401" y="212"/>
                </a:lnTo>
                <a:lnTo>
                  <a:pt x="401" y="213"/>
                </a:lnTo>
                <a:lnTo>
                  <a:pt x="401" y="213"/>
                </a:lnTo>
                <a:lnTo>
                  <a:pt x="402" y="216"/>
                </a:lnTo>
                <a:lnTo>
                  <a:pt x="402" y="217"/>
                </a:lnTo>
                <a:lnTo>
                  <a:pt x="402" y="219"/>
                </a:lnTo>
                <a:lnTo>
                  <a:pt x="402" y="220"/>
                </a:lnTo>
                <a:lnTo>
                  <a:pt x="402" y="223"/>
                </a:lnTo>
                <a:lnTo>
                  <a:pt x="402" y="224"/>
                </a:lnTo>
                <a:lnTo>
                  <a:pt x="402" y="227"/>
                </a:lnTo>
                <a:lnTo>
                  <a:pt x="402" y="228"/>
                </a:lnTo>
                <a:lnTo>
                  <a:pt x="397" y="247"/>
                </a:lnTo>
                <a:lnTo>
                  <a:pt x="398" y="247"/>
                </a:lnTo>
                <a:lnTo>
                  <a:pt x="400" y="249"/>
                </a:lnTo>
                <a:lnTo>
                  <a:pt x="401" y="249"/>
                </a:lnTo>
                <a:lnTo>
                  <a:pt x="401" y="249"/>
                </a:lnTo>
                <a:lnTo>
                  <a:pt x="402" y="250"/>
                </a:lnTo>
                <a:lnTo>
                  <a:pt x="402" y="250"/>
                </a:lnTo>
                <a:lnTo>
                  <a:pt x="402" y="252"/>
                </a:lnTo>
                <a:lnTo>
                  <a:pt x="402" y="252"/>
                </a:lnTo>
                <a:lnTo>
                  <a:pt x="402" y="253"/>
                </a:lnTo>
                <a:lnTo>
                  <a:pt x="402" y="253"/>
                </a:lnTo>
                <a:lnTo>
                  <a:pt x="404" y="253"/>
                </a:lnTo>
                <a:lnTo>
                  <a:pt x="404" y="253"/>
                </a:lnTo>
                <a:lnTo>
                  <a:pt x="404" y="254"/>
                </a:lnTo>
                <a:lnTo>
                  <a:pt x="404" y="256"/>
                </a:lnTo>
                <a:lnTo>
                  <a:pt x="404" y="256"/>
                </a:lnTo>
                <a:lnTo>
                  <a:pt x="404" y="256"/>
                </a:lnTo>
                <a:lnTo>
                  <a:pt x="405" y="257"/>
                </a:lnTo>
                <a:lnTo>
                  <a:pt x="405" y="258"/>
                </a:lnTo>
                <a:lnTo>
                  <a:pt x="407" y="258"/>
                </a:lnTo>
                <a:lnTo>
                  <a:pt x="407" y="261"/>
                </a:lnTo>
                <a:lnTo>
                  <a:pt x="407" y="261"/>
                </a:lnTo>
                <a:lnTo>
                  <a:pt x="408" y="264"/>
                </a:lnTo>
                <a:lnTo>
                  <a:pt x="408" y="264"/>
                </a:lnTo>
                <a:lnTo>
                  <a:pt x="409" y="264"/>
                </a:lnTo>
                <a:lnTo>
                  <a:pt x="409" y="265"/>
                </a:lnTo>
                <a:lnTo>
                  <a:pt x="409" y="267"/>
                </a:lnTo>
                <a:lnTo>
                  <a:pt x="409" y="267"/>
                </a:lnTo>
                <a:lnTo>
                  <a:pt x="409" y="267"/>
                </a:lnTo>
                <a:lnTo>
                  <a:pt x="409" y="268"/>
                </a:lnTo>
                <a:lnTo>
                  <a:pt x="409" y="268"/>
                </a:lnTo>
                <a:lnTo>
                  <a:pt x="409" y="269"/>
                </a:lnTo>
                <a:lnTo>
                  <a:pt x="407" y="271"/>
                </a:lnTo>
                <a:lnTo>
                  <a:pt x="407" y="271"/>
                </a:lnTo>
                <a:lnTo>
                  <a:pt x="404" y="273"/>
                </a:lnTo>
                <a:lnTo>
                  <a:pt x="402" y="275"/>
                </a:lnTo>
                <a:lnTo>
                  <a:pt x="401" y="275"/>
                </a:lnTo>
                <a:lnTo>
                  <a:pt x="401" y="276"/>
                </a:lnTo>
                <a:lnTo>
                  <a:pt x="400" y="276"/>
                </a:lnTo>
                <a:lnTo>
                  <a:pt x="400" y="276"/>
                </a:lnTo>
                <a:lnTo>
                  <a:pt x="400" y="278"/>
                </a:lnTo>
                <a:lnTo>
                  <a:pt x="398" y="278"/>
                </a:lnTo>
                <a:lnTo>
                  <a:pt x="398" y="278"/>
                </a:lnTo>
                <a:lnTo>
                  <a:pt x="398" y="278"/>
                </a:lnTo>
                <a:lnTo>
                  <a:pt x="397" y="279"/>
                </a:lnTo>
                <a:lnTo>
                  <a:pt x="397" y="279"/>
                </a:lnTo>
                <a:lnTo>
                  <a:pt x="394" y="282"/>
                </a:lnTo>
                <a:lnTo>
                  <a:pt x="393" y="283"/>
                </a:lnTo>
                <a:lnTo>
                  <a:pt x="393" y="283"/>
                </a:lnTo>
                <a:lnTo>
                  <a:pt x="393" y="283"/>
                </a:lnTo>
                <a:lnTo>
                  <a:pt x="393" y="284"/>
                </a:lnTo>
                <a:lnTo>
                  <a:pt x="393" y="286"/>
                </a:lnTo>
                <a:lnTo>
                  <a:pt x="393" y="287"/>
                </a:lnTo>
                <a:lnTo>
                  <a:pt x="393" y="288"/>
                </a:lnTo>
                <a:lnTo>
                  <a:pt x="394" y="288"/>
                </a:lnTo>
                <a:lnTo>
                  <a:pt x="396" y="287"/>
                </a:lnTo>
                <a:lnTo>
                  <a:pt x="396" y="287"/>
                </a:lnTo>
                <a:lnTo>
                  <a:pt x="396" y="287"/>
                </a:lnTo>
                <a:lnTo>
                  <a:pt x="397" y="287"/>
                </a:lnTo>
                <a:lnTo>
                  <a:pt x="398" y="287"/>
                </a:lnTo>
                <a:lnTo>
                  <a:pt x="398" y="288"/>
                </a:lnTo>
                <a:lnTo>
                  <a:pt x="398" y="290"/>
                </a:lnTo>
                <a:lnTo>
                  <a:pt x="400" y="290"/>
                </a:lnTo>
                <a:lnTo>
                  <a:pt x="400" y="291"/>
                </a:lnTo>
                <a:lnTo>
                  <a:pt x="401" y="291"/>
                </a:lnTo>
                <a:lnTo>
                  <a:pt x="402" y="291"/>
                </a:lnTo>
                <a:lnTo>
                  <a:pt x="404" y="291"/>
                </a:lnTo>
                <a:lnTo>
                  <a:pt x="404" y="293"/>
                </a:lnTo>
                <a:lnTo>
                  <a:pt x="405" y="293"/>
                </a:lnTo>
                <a:lnTo>
                  <a:pt x="407" y="291"/>
                </a:lnTo>
                <a:lnTo>
                  <a:pt x="408" y="293"/>
                </a:lnTo>
                <a:lnTo>
                  <a:pt x="408" y="294"/>
                </a:lnTo>
                <a:lnTo>
                  <a:pt x="409" y="295"/>
                </a:lnTo>
                <a:lnTo>
                  <a:pt x="411" y="297"/>
                </a:lnTo>
                <a:lnTo>
                  <a:pt x="409" y="297"/>
                </a:lnTo>
                <a:lnTo>
                  <a:pt x="411" y="297"/>
                </a:lnTo>
                <a:lnTo>
                  <a:pt x="411" y="298"/>
                </a:lnTo>
                <a:lnTo>
                  <a:pt x="412" y="299"/>
                </a:lnTo>
                <a:lnTo>
                  <a:pt x="412" y="301"/>
                </a:lnTo>
                <a:lnTo>
                  <a:pt x="412" y="302"/>
                </a:lnTo>
                <a:lnTo>
                  <a:pt x="412" y="304"/>
                </a:lnTo>
                <a:lnTo>
                  <a:pt x="411" y="305"/>
                </a:lnTo>
                <a:lnTo>
                  <a:pt x="411" y="306"/>
                </a:lnTo>
                <a:lnTo>
                  <a:pt x="409" y="308"/>
                </a:lnTo>
                <a:lnTo>
                  <a:pt x="409" y="308"/>
                </a:lnTo>
                <a:lnTo>
                  <a:pt x="408" y="308"/>
                </a:lnTo>
                <a:lnTo>
                  <a:pt x="408" y="308"/>
                </a:lnTo>
                <a:lnTo>
                  <a:pt x="407" y="308"/>
                </a:lnTo>
                <a:lnTo>
                  <a:pt x="405" y="308"/>
                </a:lnTo>
                <a:lnTo>
                  <a:pt x="404" y="308"/>
                </a:lnTo>
                <a:lnTo>
                  <a:pt x="404" y="308"/>
                </a:lnTo>
                <a:lnTo>
                  <a:pt x="404" y="306"/>
                </a:lnTo>
                <a:lnTo>
                  <a:pt x="404" y="305"/>
                </a:lnTo>
                <a:lnTo>
                  <a:pt x="402" y="305"/>
                </a:lnTo>
                <a:lnTo>
                  <a:pt x="401" y="306"/>
                </a:lnTo>
                <a:lnTo>
                  <a:pt x="402" y="308"/>
                </a:lnTo>
                <a:lnTo>
                  <a:pt x="402" y="309"/>
                </a:lnTo>
                <a:lnTo>
                  <a:pt x="402" y="310"/>
                </a:lnTo>
                <a:lnTo>
                  <a:pt x="402" y="310"/>
                </a:lnTo>
                <a:lnTo>
                  <a:pt x="402" y="312"/>
                </a:lnTo>
                <a:lnTo>
                  <a:pt x="402" y="313"/>
                </a:lnTo>
                <a:lnTo>
                  <a:pt x="402" y="314"/>
                </a:lnTo>
                <a:lnTo>
                  <a:pt x="402" y="316"/>
                </a:lnTo>
                <a:lnTo>
                  <a:pt x="402" y="317"/>
                </a:lnTo>
                <a:lnTo>
                  <a:pt x="402" y="317"/>
                </a:lnTo>
                <a:lnTo>
                  <a:pt x="404" y="319"/>
                </a:lnTo>
                <a:lnTo>
                  <a:pt x="404" y="320"/>
                </a:lnTo>
                <a:lnTo>
                  <a:pt x="404" y="321"/>
                </a:lnTo>
                <a:lnTo>
                  <a:pt x="404" y="323"/>
                </a:lnTo>
                <a:lnTo>
                  <a:pt x="404" y="323"/>
                </a:lnTo>
                <a:lnTo>
                  <a:pt x="404" y="324"/>
                </a:lnTo>
                <a:lnTo>
                  <a:pt x="404" y="325"/>
                </a:lnTo>
                <a:lnTo>
                  <a:pt x="402" y="325"/>
                </a:lnTo>
                <a:lnTo>
                  <a:pt x="402" y="327"/>
                </a:lnTo>
                <a:lnTo>
                  <a:pt x="402" y="330"/>
                </a:lnTo>
                <a:lnTo>
                  <a:pt x="402" y="330"/>
                </a:lnTo>
                <a:lnTo>
                  <a:pt x="402" y="331"/>
                </a:lnTo>
                <a:lnTo>
                  <a:pt x="402" y="331"/>
                </a:lnTo>
                <a:lnTo>
                  <a:pt x="402" y="332"/>
                </a:lnTo>
                <a:lnTo>
                  <a:pt x="402" y="332"/>
                </a:lnTo>
                <a:lnTo>
                  <a:pt x="404" y="334"/>
                </a:lnTo>
                <a:lnTo>
                  <a:pt x="404" y="335"/>
                </a:lnTo>
                <a:lnTo>
                  <a:pt x="404" y="335"/>
                </a:lnTo>
                <a:lnTo>
                  <a:pt x="404" y="338"/>
                </a:lnTo>
                <a:lnTo>
                  <a:pt x="404" y="339"/>
                </a:lnTo>
                <a:lnTo>
                  <a:pt x="404" y="339"/>
                </a:lnTo>
                <a:lnTo>
                  <a:pt x="404" y="339"/>
                </a:lnTo>
                <a:lnTo>
                  <a:pt x="405" y="340"/>
                </a:lnTo>
                <a:lnTo>
                  <a:pt x="407" y="339"/>
                </a:lnTo>
                <a:lnTo>
                  <a:pt x="408" y="339"/>
                </a:lnTo>
                <a:lnTo>
                  <a:pt x="408" y="340"/>
                </a:lnTo>
                <a:lnTo>
                  <a:pt x="409" y="340"/>
                </a:lnTo>
                <a:lnTo>
                  <a:pt x="409" y="340"/>
                </a:lnTo>
                <a:lnTo>
                  <a:pt x="409" y="342"/>
                </a:lnTo>
                <a:lnTo>
                  <a:pt x="409" y="343"/>
                </a:lnTo>
                <a:lnTo>
                  <a:pt x="409" y="343"/>
                </a:lnTo>
                <a:lnTo>
                  <a:pt x="411" y="345"/>
                </a:lnTo>
                <a:lnTo>
                  <a:pt x="412" y="345"/>
                </a:lnTo>
                <a:lnTo>
                  <a:pt x="412" y="346"/>
                </a:lnTo>
                <a:lnTo>
                  <a:pt x="412" y="346"/>
                </a:lnTo>
                <a:lnTo>
                  <a:pt x="412" y="349"/>
                </a:lnTo>
                <a:lnTo>
                  <a:pt x="411" y="349"/>
                </a:lnTo>
                <a:lnTo>
                  <a:pt x="409" y="349"/>
                </a:lnTo>
                <a:lnTo>
                  <a:pt x="409" y="347"/>
                </a:lnTo>
                <a:lnTo>
                  <a:pt x="408" y="347"/>
                </a:lnTo>
                <a:lnTo>
                  <a:pt x="407" y="349"/>
                </a:lnTo>
                <a:lnTo>
                  <a:pt x="407" y="349"/>
                </a:lnTo>
                <a:lnTo>
                  <a:pt x="407" y="350"/>
                </a:lnTo>
                <a:lnTo>
                  <a:pt x="407" y="350"/>
                </a:lnTo>
                <a:lnTo>
                  <a:pt x="407" y="351"/>
                </a:lnTo>
                <a:lnTo>
                  <a:pt x="408" y="351"/>
                </a:lnTo>
                <a:lnTo>
                  <a:pt x="409" y="351"/>
                </a:lnTo>
                <a:lnTo>
                  <a:pt x="409" y="351"/>
                </a:lnTo>
                <a:lnTo>
                  <a:pt x="409" y="350"/>
                </a:lnTo>
                <a:lnTo>
                  <a:pt x="411" y="350"/>
                </a:lnTo>
                <a:lnTo>
                  <a:pt x="412" y="349"/>
                </a:lnTo>
                <a:lnTo>
                  <a:pt x="412" y="350"/>
                </a:lnTo>
                <a:lnTo>
                  <a:pt x="412" y="351"/>
                </a:lnTo>
                <a:lnTo>
                  <a:pt x="412" y="353"/>
                </a:lnTo>
                <a:lnTo>
                  <a:pt x="411" y="353"/>
                </a:lnTo>
                <a:lnTo>
                  <a:pt x="409" y="354"/>
                </a:lnTo>
                <a:lnTo>
                  <a:pt x="409" y="354"/>
                </a:lnTo>
                <a:lnTo>
                  <a:pt x="409" y="354"/>
                </a:lnTo>
                <a:lnTo>
                  <a:pt x="411" y="354"/>
                </a:lnTo>
                <a:lnTo>
                  <a:pt x="412" y="354"/>
                </a:lnTo>
                <a:lnTo>
                  <a:pt x="412" y="354"/>
                </a:lnTo>
                <a:lnTo>
                  <a:pt x="412" y="356"/>
                </a:lnTo>
                <a:lnTo>
                  <a:pt x="413" y="356"/>
                </a:lnTo>
                <a:lnTo>
                  <a:pt x="415" y="356"/>
                </a:lnTo>
                <a:lnTo>
                  <a:pt x="416" y="356"/>
                </a:lnTo>
                <a:lnTo>
                  <a:pt x="418" y="356"/>
                </a:lnTo>
                <a:lnTo>
                  <a:pt x="419" y="354"/>
                </a:lnTo>
                <a:lnTo>
                  <a:pt x="420" y="356"/>
                </a:lnTo>
                <a:lnTo>
                  <a:pt x="420" y="357"/>
                </a:lnTo>
                <a:lnTo>
                  <a:pt x="420" y="357"/>
                </a:lnTo>
                <a:lnTo>
                  <a:pt x="420" y="358"/>
                </a:lnTo>
                <a:lnTo>
                  <a:pt x="420" y="360"/>
                </a:lnTo>
                <a:lnTo>
                  <a:pt x="420" y="361"/>
                </a:lnTo>
                <a:lnTo>
                  <a:pt x="420" y="362"/>
                </a:lnTo>
                <a:lnTo>
                  <a:pt x="422" y="362"/>
                </a:lnTo>
                <a:lnTo>
                  <a:pt x="422" y="364"/>
                </a:lnTo>
                <a:lnTo>
                  <a:pt x="423" y="364"/>
                </a:lnTo>
                <a:lnTo>
                  <a:pt x="423" y="365"/>
                </a:lnTo>
                <a:lnTo>
                  <a:pt x="426" y="365"/>
                </a:lnTo>
                <a:lnTo>
                  <a:pt x="426" y="365"/>
                </a:lnTo>
                <a:lnTo>
                  <a:pt x="426" y="365"/>
                </a:lnTo>
                <a:lnTo>
                  <a:pt x="427" y="366"/>
                </a:lnTo>
                <a:lnTo>
                  <a:pt x="427" y="368"/>
                </a:lnTo>
                <a:lnTo>
                  <a:pt x="427" y="369"/>
                </a:lnTo>
                <a:lnTo>
                  <a:pt x="427" y="371"/>
                </a:lnTo>
                <a:lnTo>
                  <a:pt x="427" y="372"/>
                </a:lnTo>
                <a:lnTo>
                  <a:pt x="427" y="373"/>
                </a:lnTo>
                <a:lnTo>
                  <a:pt x="428" y="373"/>
                </a:lnTo>
                <a:lnTo>
                  <a:pt x="428" y="373"/>
                </a:lnTo>
                <a:lnTo>
                  <a:pt x="428" y="372"/>
                </a:lnTo>
                <a:lnTo>
                  <a:pt x="430" y="372"/>
                </a:lnTo>
                <a:lnTo>
                  <a:pt x="430" y="371"/>
                </a:lnTo>
                <a:lnTo>
                  <a:pt x="431" y="371"/>
                </a:lnTo>
                <a:lnTo>
                  <a:pt x="431" y="369"/>
                </a:lnTo>
                <a:lnTo>
                  <a:pt x="433" y="368"/>
                </a:lnTo>
                <a:lnTo>
                  <a:pt x="434" y="368"/>
                </a:lnTo>
                <a:lnTo>
                  <a:pt x="434" y="368"/>
                </a:lnTo>
                <a:lnTo>
                  <a:pt x="434" y="368"/>
                </a:lnTo>
                <a:lnTo>
                  <a:pt x="435" y="368"/>
                </a:lnTo>
                <a:lnTo>
                  <a:pt x="435" y="366"/>
                </a:lnTo>
                <a:lnTo>
                  <a:pt x="437" y="366"/>
                </a:lnTo>
                <a:lnTo>
                  <a:pt x="437" y="365"/>
                </a:lnTo>
                <a:lnTo>
                  <a:pt x="437" y="365"/>
                </a:lnTo>
                <a:lnTo>
                  <a:pt x="437" y="364"/>
                </a:lnTo>
                <a:lnTo>
                  <a:pt x="438" y="362"/>
                </a:lnTo>
                <a:lnTo>
                  <a:pt x="438" y="362"/>
                </a:lnTo>
                <a:lnTo>
                  <a:pt x="439" y="361"/>
                </a:lnTo>
                <a:lnTo>
                  <a:pt x="439" y="361"/>
                </a:lnTo>
                <a:lnTo>
                  <a:pt x="441" y="361"/>
                </a:lnTo>
                <a:lnTo>
                  <a:pt x="441" y="360"/>
                </a:lnTo>
                <a:lnTo>
                  <a:pt x="441" y="358"/>
                </a:lnTo>
                <a:lnTo>
                  <a:pt x="442" y="358"/>
                </a:lnTo>
                <a:lnTo>
                  <a:pt x="442" y="357"/>
                </a:lnTo>
                <a:lnTo>
                  <a:pt x="442" y="354"/>
                </a:lnTo>
                <a:lnTo>
                  <a:pt x="442" y="353"/>
                </a:lnTo>
                <a:lnTo>
                  <a:pt x="442" y="353"/>
                </a:lnTo>
                <a:lnTo>
                  <a:pt x="442" y="351"/>
                </a:lnTo>
                <a:lnTo>
                  <a:pt x="444" y="351"/>
                </a:lnTo>
                <a:lnTo>
                  <a:pt x="445" y="350"/>
                </a:lnTo>
                <a:lnTo>
                  <a:pt x="445" y="349"/>
                </a:lnTo>
                <a:lnTo>
                  <a:pt x="445" y="349"/>
                </a:lnTo>
                <a:lnTo>
                  <a:pt x="445" y="347"/>
                </a:lnTo>
                <a:lnTo>
                  <a:pt x="446" y="346"/>
                </a:lnTo>
                <a:lnTo>
                  <a:pt x="448" y="346"/>
                </a:lnTo>
                <a:lnTo>
                  <a:pt x="449" y="346"/>
                </a:lnTo>
                <a:lnTo>
                  <a:pt x="450" y="345"/>
                </a:lnTo>
                <a:lnTo>
                  <a:pt x="450" y="345"/>
                </a:lnTo>
                <a:lnTo>
                  <a:pt x="450" y="346"/>
                </a:lnTo>
                <a:lnTo>
                  <a:pt x="452" y="347"/>
                </a:lnTo>
                <a:lnTo>
                  <a:pt x="453" y="347"/>
                </a:lnTo>
                <a:lnTo>
                  <a:pt x="454" y="347"/>
                </a:lnTo>
                <a:lnTo>
                  <a:pt x="456" y="349"/>
                </a:lnTo>
                <a:lnTo>
                  <a:pt x="457" y="349"/>
                </a:lnTo>
                <a:lnTo>
                  <a:pt x="459" y="349"/>
                </a:lnTo>
                <a:lnTo>
                  <a:pt x="460" y="347"/>
                </a:lnTo>
                <a:lnTo>
                  <a:pt x="461" y="347"/>
                </a:lnTo>
                <a:lnTo>
                  <a:pt x="463" y="347"/>
                </a:lnTo>
                <a:lnTo>
                  <a:pt x="464" y="346"/>
                </a:lnTo>
                <a:lnTo>
                  <a:pt x="464" y="347"/>
                </a:lnTo>
                <a:lnTo>
                  <a:pt x="465" y="347"/>
                </a:lnTo>
                <a:lnTo>
                  <a:pt x="467" y="346"/>
                </a:lnTo>
                <a:lnTo>
                  <a:pt x="468" y="346"/>
                </a:lnTo>
                <a:lnTo>
                  <a:pt x="470" y="347"/>
                </a:lnTo>
                <a:lnTo>
                  <a:pt x="471" y="347"/>
                </a:lnTo>
                <a:lnTo>
                  <a:pt x="472" y="347"/>
                </a:lnTo>
                <a:lnTo>
                  <a:pt x="474" y="346"/>
                </a:lnTo>
                <a:lnTo>
                  <a:pt x="475" y="346"/>
                </a:lnTo>
                <a:lnTo>
                  <a:pt x="476" y="346"/>
                </a:lnTo>
                <a:lnTo>
                  <a:pt x="476" y="346"/>
                </a:lnTo>
                <a:lnTo>
                  <a:pt x="476" y="346"/>
                </a:lnTo>
                <a:lnTo>
                  <a:pt x="476" y="347"/>
                </a:lnTo>
                <a:lnTo>
                  <a:pt x="478" y="349"/>
                </a:lnTo>
                <a:lnTo>
                  <a:pt x="476" y="350"/>
                </a:lnTo>
                <a:lnTo>
                  <a:pt x="476" y="351"/>
                </a:lnTo>
                <a:lnTo>
                  <a:pt x="475" y="351"/>
                </a:lnTo>
                <a:lnTo>
                  <a:pt x="475" y="353"/>
                </a:lnTo>
                <a:lnTo>
                  <a:pt x="475" y="353"/>
                </a:lnTo>
                <a:lnTo>
                  <a:pt x="475" y="354"/>
                </a:lnTo>
                <a:lnTo>
                  <a:pt x="474" y="356"/>
                </a:lnTo>
                <a:lnTo>
                  <a:pt x="474" y="356"/>
                </a:lnTo>
                <a:lnTo>
                  <a:pt x="472" y="357"/>
                </a:lnTo>
                <a:lnTo>
                  <a:pt x="474" y="358"/>
                </a:lnTo>
                <a:lnTo>
                  <a:pt x="475" y="360"/>
                </a:lnTo>
                <a:lnTo>
                  <a:pt x="475" y="360"/>
                </a:lnTo>
                <a:lnTo>
                  <a:pt x="475" y="361"/>
                </a:lnTo>
                <a:lnTo>
                  <a:pt x="475" y="362"/>
                </a:lnTo>
                <a:lnTo>
                  <a:pt x="474" y="362"/>
                </a:lnTo>
                <a:lnTo>
                  <a:pt x="474" y="364"/>
                </a:lnTo>
                <a:lnTo>
                  <a:pt x="474" y="364"/>
                </a:lnTo>
                <a:lnTo>
                  <a:pt x="474" y="365"/>
                </a:lnTo>
                <a:lnTo>
                  <a:pt x="474" y="365"/>
                </a:lnTo>
                <a:lnTo>
                  <a:pt x="475" y="366"/>
                </a:lnTo>
                <a:lnTo>
                  <a:pt x="475" y="368"/>
                </a:lnTo>
                <a:lnTo>
                  <a:pt x="475" y="368"/>
                </a:lnTo>
                <a:lnTo>
                  <a:pt x="475" y="368"/>
                </a:lnTo>
                <a:lnTo>
                  <a:pt x="474" y="368"/>
                </a:lnTo>
                <a:lnTo>
                  <a:pt x="474" y="368"/>
                </a:lnTo>
                <a:lnTo>
                  <a:pt x="475" y="368"/>
                </a:lnTo>
                <a:lnTo>
                  <a:pt x="474" y="369"/>
                </a:lnTo>
                <a:lnTo>
                  <a:pt x="474" y="371"/>
                </a:lnTo>
                <a:lnTo>
                  <a:pt x="474" y="371"/>
                </a:lnTo>
                <a:lnTo>
                  <a:pt x="472" y="372"/>
                </a:lnTo>
                <a:lnTo>
                  <a:pt x="472" y="373"/>
                </a:lnTo>
                <a:lnTo>
                  <a:pt x="472" y="373"/>
                </a:lnTo>
                <a:lnTo>
                  <a:pt x="472" y="375"/>
                </a:lnTo>
                <a:lnTo>
                  <a:pt x="472" y="376"/>
                </a:lnTo>
                <a:lnTo>
                  <a:pt x="472" y="376"/>
                </a:lnTo>
                <a:lnTo>
                  <a:pt x="472" y="377"/>
                </a:lnTo>
                <a:lnTo>
                  <a:pt x="472" y="379"/>
                </a:lnTo>
                <a:lnTo>
                  <a:pt x="474" y="379"/>
                </a:lnTo>
                <a:lnTo>
                  <a:pt x="474" y="380"/>
                </a:lnTo>
                <a:lnTo>
                  <a:pt x="474" y="381"/>
                </a:lnTo>
                <a:lnTo>
                  <a:pt x="474" y="383"/>
                </a:lnTo>
                <a:lnTo>
                  <a:pt x="474" y="384"/>
                </a:lnTo>
                <a:lnTo>
                  <a:pt x="475" y="384"/>
                </a:lnTo>
                <a:lnTo>
                  <a:pt x="475" y="386"/>
                </a:lnTo>
                <a:lnTo>
                  <a:pt x="474" y="386"/>
                </a:lnTo>
                <a:lnTo>
                  <a:pt x="474" y="387"/>
                </a:lnTo>
                <a:lnTo>
                  <a:pt x="474" y="387"/>
                </a:lnTo>
                <a:lnTo>
                  <a:pt x="472" y="388"/>
                </a:lnTo>
                <a:lnTo>
                  <a:pt x="472" y="390"/>
                </a:lnTo>
                <a:lnTo>
                  <a:pt x="471" y="390"/>
                </a:lnTo>
                <a:lnTo>
                  <a:pt x="470" y="390"/>
                </a:lnTo>
                <a:lnTo>
                  <a:pt x="471" y="391"/>
                </a:lnTo>
                <a:lnTo>
                  <a:pt x="471" y="392"/>
                </a:lnTo>
                <a:lnTo>
                  <a:pt x="471" y="392"/>
                </a:lnTo>
                <a:lnTo>
                  <a:pt x="471" y="394"/>
                </a:lnTo>
                <a:lnTo>
                  <a:pt x="470" y="395"/>
                </a:lnTo>
                <a:lnTo>
                  <a:pt x="471" y="395"/>
                </a:lnTo>
                <a:lnTo>
                  <a:pt x="470" y="397"/>
                </a:lnTo>
                <a:lnTo>
                  <a:pt x="470" y="398"/>
                </a:lnTo>
                <a:lnTo>
                  <a:pt x="470" y="398"/>
                </a:lnTo>
                <a:lnTo>
                  <a:pt x="470" y="399"/>
                </a:lnTo>
                <a:lnTo>
                  <a:pt x="470" y="401"/>
                </a:lnTo>
                <a:lnTo>
                  <a:pt x="470" y="401"/>
                </a:lnTo>
                <a:lnTo>
                  <a:pt x="470" y="402"/>
                </a:lnTo>
                <a:lnTo>
                  <a:pt x="470" y="402"/>
                </a:lnTo>
                <a:lnTo>
                  <a:pt x="470" y="403"/>
                </a:lnTo>
                <a:lnTo>
                  <a:pt x="470" y="405"/>
                </a:lnTo>
                <a:lnTo>
                  <a:pt x="470" y="406"/>
                </a:lnTo>
                <a:close/>
              </a:path>
            </a:pathLst>
          </a:custGeom>
          <a:solidFill>
            <a:schemeClr val="accent5">
              <a:lumMod val="60000"/>
              <a:lumOff val="40000"/>
            </a:schemeClr>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7">
            <a:extLst>
              <a:ext uri="{FF2B5EF4-FFF2-40B4-BE49-F238E27FC236}">
                <a16:creationId xmlns:a16="http://schemas.microsoft.com/office/drawing/2014/main" id="{DA91E6B6-9827-4A0D-97AA-9246FA137248}"/>
              </a:ext>
            </a:extLst>
          </p:cNvPr>
          <p:cNvSpPr>
            <a:spLocks/>
          </p:cNvSpPr>
          <p:nvPr/>
        </p:nvSpPr>
        <p:spPr bwMode="auto">
          <a:xfrm>
            <a:off x="3679827" y="3495675"/>
            <a:ext cx="852488" cy="1377950"/>
          </a:xfrm>
          <a:custGeom>
            <a:avLst/>
            <a:gdLst>
              <a:gd name="T0" fmla="*/ 211 w 537"/>
              <a:gd name="T1" fmla="*/ 814 h 868"/>
              <a:gd name="T2" fmla="*/ 44 w 537"/>
              <a:gd name="T3" fmla="*/ 719 h 868"/>
              <a:gd name="T4" fmla="*/ 59 w 537"/>
              <a:gd name="T5" fmla="*/ 705 h 868"/>
              <a:gd name="T6" fmla="*/ 74 w 537"/>
              <a:gd name="T7" fmla="*/ 689 h 868"/>
              <a:gd name="T8" fmla="*/ 96 w 537"/>
              <a:gd name="T9" fmla="*/ 658 h 868"/>
              <a:gd name="T10" fmla="*/ 61 w 537"/>
              <a:gd name="T11" fmla="*/ 638 h 868"/>
              <a:gd name="T12" fmla="*/ 35 w 537"/>
              <a:gd name="T13" fmla="*/ 609 h 868"/>
              <a:gd name="T14" fmla="*/ 46 w 537"/>
              <a:gd name="T15" fmla="*/ 571 h 868"/>
              <a:gd name="T16" fmla="*/ 65 w 537"/>
              <a:gd name="T17" fmla="*/ 541 h 868"/>
              <a:gd name="T18" fmla="*/ 93 w 537"/>
              <a:gd name="T19" fmla="*/ 505 h 868"/>
              <a:gd name="T20" fmla="*/ 69 w 537"/>
              <a:gd name="T21" fmla="*/ 486 h 868"/>
              <a:gd name="T22" fmla="*/ 103 w 537"/>
              <a:gd name="T23" fmla="*/ 470 h 868"/>
              <a:gd name="T24" fmla="*/ 119 w 537"/>
              <a:gd name="T25" fmla="*/ 494 h 868"/>
              <a:gd name="T26" fmla="*/ 145 w 537"/>
              <a:gd name="T27" fmla="*/ 500 h 868"/>
              <a:gd name="T28" fmla="*/ 177 w 537"/>
              <a:gd name="T29" fmla="*/ 503 h 868"/>
              <a:gd name="T30" fmla="*/ 199 w 537"/>
              <a:gd name="T31" fmla="*/ 527 h 868"/>
              <a:gd name="T32" fmla="*/ 199 w 537"/>
              <a:gd name="T33" fmla="*/ 490 h 868"/>
              <a:gd name="T34" fmla="*/ 230 w 537"/>
              <a:gd name="T35" fmla="*/ 453 h 868"/>
              <a:gd name="T36" fmla="*/ 286 w 537"/>
              <a:gd name="T37" fmla="*/ 461 h 868"/>
              <a:gd name="T38" fmla="*/ 319 w 537"/>
              <a:gd name="T39" fmla="*/ 442 h 868"/>
              <a:gd name="T40" fmla="*/ 345 w 537"/>
              <a:gd name="T41" fmla="*/ 449 h 868"/>
              <a:gd name="T42" fmla="*/ 319 w 537"/>
              <a:gd name="T43" fmla="*/ 399 h 868"/>
              <a:gd name="T44" fmla="*/ 299 w 537"/>
              <a:gd name="T45" fmla="*/ 368 h 868"/>
              <a:gd name="T46" fmla="*/ 251 w 537"/>
              <a:gd name="T47" fmla="*/ 382 h 868"/>
              <a:gd name="T48" fmla="*/ 211 w 537"/>
              <a:gd name="T49" fmla="*/ 397 h 868"/>
              <a:gd name="T50" fmla="*/ 178 w 537"/>
              <a:gd name="T51" fmla="*/ 403 h 868"/>
              <a:gd name="T52" fmla="*/ 156 w 537"/>
              <a:gd name="T53" fmla="*/ 412 h 868"/>
              <a:gd name="T54" fmla="*/ 170 w 537"/>
              <a:gd name="T55" fmla="*/ 446 h 868"/>
              <a:gd name="T56" fmla="*/ 141 w 537"/>
              <a:gd name="T57" fmla="*/ 479 h 868"/>
              <a:gd name="T58" fmla="*/ 128 w 537"/>
              <a:gd name="T59" fmla="*/ 456 h 868"/>
              <a:gd name="T60" fmla="*/ 118 w 537"/>
              <a:gd name="T61" fmla="*/ 422 h 868"/>
              <a:gd name="T62" fmla="*/ 92 w 537"/>
              <a:gd name="T63" fmla="*/ 401 h 868"/>
              <a:gd name="T64" fmla="*/ 59 w 537"/>
              <a:gd name="T65" fmla="*/ 386 h 868"/>
              <a:gd name="T66" fmla="*/ 67 w 537"/>
              <a:gd name="T67" fmla="*/ 368 h 868"/>
              <a:gd name="T68" fmla="*/ 52 w 537"/>
              <a:gd name="T69" fmla="*/ 355 h 868"/>
              <a:gd name="T70" fmla="*/ 50 w 537"/>
              <a:gd name="T71" fmla="*/ 359 h 868"/>
              <a:gd name="T72" fmla="*/ 26 w 537"/>
              <a:gd name="T73" fmla="*/ 341 h 868"/>
              <a:gd name="T74" fmla="*/ 3 w 537"/>
              <a:gd name="T75" fmla="*/ 290 h 868"/>
              <a:gd name="T76" fmla="*/ 25 w 537"/>
              <a:gd name="T77" fmla="*/ 244 h 868"/>
              <a:gd name="T78" fmla="*/ 133 w 537"/>
              <a:gd name="T79" fmla="*/ 68 h 868"/>
              <a:gd name="T80" fmla="*/ 222 w 537"/>
              <a:gd name="T81" fmla="*/ 32 h 868"/>
              <a:gd name="T82" fmla="*/ 269 w 537"/>
              <a:gd name="T83" fmla="*/ 16 h 868"/>
              <a:gd name="T84" fmla="*/ 330 w 537"/>
              <a:gd name="T85" fmla="*/ 6 h 868"/>
              <a:gd name="T86" fmla="*/ 340 w 537"/>
              <a:gd name="T87" fmla="*/ 54 h 868"/>
              <a:gd name="T88" fmla="*/ 329 w 537"/>
              <a:gd name="T89" fmla="*/ 99 h 868"/>
              <a:gd name="T90" fmla="*/ 296 w 537"/>
              <a:gd name="T91" fmla="*/ 135 h 868"/>
              <a:gd name="T92" fmla="*/ 314 w 537"/>
              <a:gd name="T93" fmla="*/ 130 h 868"/>
              <a:gd name="T94" fmla="*/ 356 w 537"/>
              <a:gd name="T95" fmla="*/ 103 h 868"/>
              <a:gd name="T96" fmla="*/ 389 w 537"/>
              <a:gd name="T97" fmla="*/ 176 h 868"/>
              <a:gd name="T98" fmla="*/ 371 w 537"/>
              <a:gd name="T99" fmla="*/ 270 h 868"/>
              <a:gd name="T100" fmla="*/ 332 w 537"/>
              <a:gd name="T101" fmla="*/ 318 h 868"/>
              <a:gd name="T102" fmla="*/ 316 w 537"/>
              <a:gd name="T103" fmla="*/ 336 h 868"/>
              <a:gd name="T104" fmla="*/ 382 w 537"/>
              <a:gd name="T105" fmla="*/ 341 h 868"/>
              <a:gd name="T106" fmla="*/ 444 w 537"/>
              <a:gd name="T107" fmla="*/ 333 h 868"/>
              <a:gd name="T108" fmla="*/ 500 w 537"/>
              <a:gd name="T109" fmla="*/ 374 h 868"/>
              <a:gd name="T110" fmla="*/ 514 w 537"/>
              <a:gd name="T111" fmla="*/ 419 h 868"/>
              <a:gd name="T112" fmla="*/ 485 w 537"/>
              <a:gd name="T113" fmla="*/ 393 h 868"/>
              <a:gd name="T114" fmla="*/ 426 w 537"/>
              <a:gd name="T115" fmla="*/ 431 h 868"/>
              <a:gd name="T116" fmla="*/ 408 w 537"/>
              <a:gd name="T117" fmla="*/ 489 h 868"/>
              <a:gd name="T118" fmla="*/ 330 w 537"/>
              <a:gd name="T119" fmla="*/ 530 h 868"/>
              <a:gd name="T120" fmla="*/ 267 w 537"/>
              <a:gd name="T121" fmla="*/ 593 h 868"/>
              <a:gd name="T122" fmla="*/ 265 w 537"/>
              <a:gd name="T123" fmla="*/ 698 h 868"/>
              <a:gd name="T124" fmla="*/ 263 w 537"/>
              <a:gd name="T125" fmla="*/ 771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7" h="868">
                <a:moveTo>
                  <a:pt x="285" y="793"/>
                </a:moveTo>
                <a:lnTo>
                  <a:pt x="285" y="793"/>
                </a:lnTo>
                <a:lnTo>
                  <a:pt x="285" y="793"/>
                </a:lnTo>
                <a:lnTo>
                  <a:pt x="285" y="794"/>
                </a:lnTo>
                <a:lnTo>
                  <a:pt x="285" y="794"/>
                </a:lnTo>
                <a:lnTo>
                  <a:pt x="285" y="795"/>
                </a:lnTo>
                <a:lnTo>
                  <a:pt x="286" y="795"/>
                </a:lnTo>
                <a:lnTo>
                  <a:pt x="286" y="797"/>
                </a:lnTo>
                <a:lnTo>
                  <a:pt x="286" y="798"/>
                </a:lnTo>
                <a:lnTo>
                  <a:pt x="286" y="798"/>
                </a:lnTo>
                <a:lnTo>
                  <a:pt x="288" y="801"/>
                </a:lnTo>
                <a:lnTo>
                  <a:pt x="288" y="801"/>
                </a:lnTo>
                <a:lnTo>
                  <a:pt x="288" y="802"/>
                </a:lnTo>
                <a:lnTo>
                  <a:pt x="288" y="803"/>
                </a:lnTo>
                <a:lnTo>
                  <a:pt x="288" y="803"/>
                </a:lnTo>
                <a:lnTo>
                  <a:pt x="288" y="803"/>
                </a:lnTo>
                <a:lnTo>
                  <a:pt x="288" y="805"/>
                </a:lnTo>
                <a:lnTo>
                  <a:pt x="288" y="805"/>
                </a:lnTo>
                <a:lnTo>
                  <a:pt x="288" y="805"/>
                </a:lnTo>
                <a:lnTo>
                  <a:pt x="288" y="806"/>
                </a:lnTo>
                <a:lnTo>
                  <a:pt x="288" y="806"/>
                </a:lnTo>
                <a:lnTo>
                  <a:pt x="288" y="806"/>
                </a:lnTo>
                <a:lnTo>
                  <a:pt x="288" y="808"/>
                </a:lnTo>
                <a:lnTo>
                  <a:pt x="289" y="808"/>
                </a:lnTo>
                <a:lnTo>
                  <a:pt x="289" y="808"/>
                </a:lnTo>
                <a:lnTo>
                  <a:pt x="289" y="809"/>
                </a:lnTo>
                <a:lnTo>
                  <a:pt x="289" y="809"/>
                </a:lnTo>
                <a:lnTo>
                  <a:pt x="289" y="809"/>
                </a:lnTo>
                <a:lnTo>
                  <a:pt x="289" y="809"/>
                </a:lnTo>
                <a:lnTo>
                  <a:pt x="289" y="810"/>
                </a:lnTo>
                <a:lnTo>
                  <a:pt x="289" y="810"/>
                </a:lnTo>
                <a:lnTo>
                  <a:pt x="289" y="812"/>
                </a:lnTo>
                <a:lnTo>
                  <a:pt x="289" y="812"/>
                </a:lnTo>
                <a:lnTo>
                  <a:pt x="290" y="812"/>
                </a:lnTo>
                <a:lnTo>
                  <a:pt x="290" y="813"/>
                </a:lnTo>
                <a:lnTo>
                  <a:pt x="290" y="813"/>
                </a:lnTo>
                <a:lnTo>
                  <a:pt x="290" y="813"/>
                </a:lnTo>
                <a:lnTo>
                  <a:pt x="290" y="814"/>
                </a:lnTo>
                <a:lnTo>
                  <a:pt x="290" y="814"/>
                </a:lnTo>
                <a:lnTo>
                  <a:pt x="290" y="814"/>
                </a:lnTo>
                <a:lnTo>
                  <a:pt x="290" y="814"/>
                </a:lnTo>
                <a:lnTo>
                  <a:pt x="290" y="816"/>
                </a:lnTo>
                <a:lnTo>
                  <a:pt x="290" y="816"/>
                </a:lnTo>
                <a:lnTo>
                  <a:pt x="290" y="817"/>
                </a:lnTo>
                <a:lnTo>
                  <a:pt x="292" y="817"/>
                </a:lnTo>
                <a:lnTo>
                  <a:pt x="292" y="817"/>
                </a:lnTo>
                <a:lnTo>
                  <a:pt x="292" y="817"/>
                </a:lnTo>
                <a:lnTo>
                  <a:pt x="292" y="819"/>
                </a:lnTo>
                <a:lnTo>
                  <a:pt x="292" y="820"/>
                </a:lnTo>
                <a:lnTo>
                  <a:pt x="292" y="820"/>
                </a:lnTo>
                <a:lnTo>
                  <a:pt x="292" y="820"/>
                </a:lnTo>
                <a:lnTo>
                  <a:pt x="292" y="821"/>
                </a:lnTo>
                <a:lnTo>
                  <a:pt x="292" y="821"/>
                </a:lnTo>
                <a:lnTo>
                  <a:pt x="292" y="823"/>
                </a:lnTo>
                <a:lnTo>
                  <a:pt x="293" y="823"/>
                </a:lnTo>
                <a:lnTo>
                  <a:pt x="293" y="823"/>
                </a:lnTo>
                <a:lnTo>
                  <a:pt x="293" y="824"/>
                </a:lnTo>
                <a:lnTo>
                  <a:pt x="293" y="824"/>
                </a:lnTo>
                <a:lnTo>
                  <a:pt x="293" y="824"/>
                </a:lnTo>
                <a:lnTo>
                  <a:pt x="293" y="825"/>
                </a:lnTo>
                <a:lnTo>
                  <a:pt x="293" y="825"/>
                </a:lnTo>
                <a:lnTo>
                  <a:pt x="293" y="825"/>
                </a:lnTo>
                <a:lnTo>
                  <a:pt x="293" y="827"/>
                </a:lnTo>
                <a:lnTo>
                  <a:pt x="293" y="828"/>
                </a:lnTo>
                <a:lnTo>
                  <a:pt x="293" y="828"/>
                </a:lnTo>
                <a:lnTo>
                  <a:pt x="293" y="828"/>
                </a:lnTo>
                <a:lnTo>
                  <a:pt x="293" y="829"/>
                </a:lnTo>
                <a:lnTo>
                  <a:pt x="293" y="829"/>
                </a:lnTo>
                <a:lnTo>
                  <a:pt x="293" y="831"/>
                </a:lnTo>
                <a:lnTo>
                  <a:pt x="293" y="831"/>
                </a:lnTo>
                <a:lnTo>
                  <a:pt x="295" y="831"/>
                </a:lnTo>
                <a:lnTo>
                  <a:pt x="295" y="832"/>
                </a:lnTo>
                <a:lnTo>
                  <a:pt x="295" y="832"/>
                </a:lnTo>
                <a:lnTo>
                  <a:pt x="295" y="834"/>
                </a:lnTo>
                <a:lnTo>
                  <a:pt x="295" y="834"/>
                </a:lnTo>
                <a:lnTo>
                  <a:pt x="295" y="834"/>
                </a:lnTo>
                <a:lnTo>
                  <a:pt x="295" y="835"/>
                </a:lnTo>
                <a:lnTo>
                  <a:pt x="296" y="836"/>
                </a:lnTo>
                <a:lnTo>
                  <a:pt x="296" y="838"/>
                </a:lnTo>
                <a:lnTo>
                  <a:pt x="296" y="838"/>
                </a:lnTo>
                <a:lnTo>
                  <a:pt x="296" y="839"/>
                </a:lnTo>
                <a:lnTo>
                  <a:pt x="296" y="839"/>
                </a:lnTo>
                <a:lnTo>
                  <a:pt x="296" y="840"/>
                </a:lnTo>
                <a:lnTo>
                  <a:pt x="296" y="840"/>
                </a:lnTo>
                <a:lnTo>
                  <a:pt x="296" y="842"/>
                </a:lnTo>
                <a:lnTo>
                  <a:pt x="296" y="842"/>
                </a:lnTo>
                <a:lnTo>
                  <a:pt x="296" y="842"/>
                </a:lnTo>
                <a:lnTo>
                  <a:pt x="297" y="843"/>
                </a:lnTo>
                <a:lnTo>
                  <a:pt x="297" y="845"/>
                </a:lnTo>
                <a:lnTo>
                  <a:pt x="297" y="845"/>
                </a:lnTo>
                <a:lnTo>
                  <a:pt x="297" y="846"/>
                </a:lnTo>
                <a:lnTo>
                  <a:pt x="297" y="846"/>
                </a:lnTo>
                <a:lnTo>
                  <a:pt x="299" y="847"/>
                </a:lnTo>
                <a:lnTo>
                  <a:pt x="299" y="847"/>
                </a:lnTo>
                <a:lnTo>
                  <a:pt x="299" y="850"/>
                </a:lnTo>
                <a:lnTo>
                  <a:pt x="299" y="851"/>
                </a:lnTo>
                <a:lnTo>
                  <a:pt x="300" y="853"/>
                </a:lnTo>
                <a:lnTo>
                  <a:pt x="300" y="854"/>
                </a:lnTo>
                <a:lnTo>
                  <a:pt x="300" y="854"/>
                </a:lnTo>
                <a:lnTo>
                  <a:pt x="301" y="855"/>
                </a:lnTo>
                <a:lnTo>
                  <a:pt x="301" y="857"/>
                </a:lnTo>
                <a:lnTo>
                  <a:pt x="301" y="858"/>
                </a:lnTo>
                <a:lnTo>
                  <a:pt x="304" y="868"/>
                </a:lnTo>
                <a:lnTo>
                  <a:pt x="301" y="866"/>
                </a:lnTo>
                <a:lnTo>
                  <a:pt x="299" y="864"/>
                </a:lnTo>
                <a:lnTo>
                  <a:pt x="296" y="864"/>
                </a:lnTo>
                <a:lnTo>
                  <a:pt x="296" y="862"/>
                </a:lnTo>
                <a:lnTo>
                  <a:pt x="293" y="861"/>
                </a:lnTo>
                <a:lnTo>
                  <a:pt x="290" y="860"/>
                </a:lnTo>
                <a:lnTo>
                  <a:pt x="288" y="858"/>
                </a:lnTo>
                <a:lnTo>
                  <a:pt x="285" y="857"/>
                </a:lnTo>
                <a:lnTo>
                  <a:pt x="282" y="855"/>
                </a:lnTo>
                <a:lnTo>
                  <a:pt x="280" y="854"/>
                </a:lnTo>
                <a:lnTo>
                  <a:pt x="277" y="853"/>
                </a:lnTo>
                <a:lnTo>
                  <a:pt x="274" y="850"/>
                </a:lnTo>
                <a:lnTo>
                  <a:pt x="271" y="850"/>
                </a:lnTo>
                <a:lnTo>
                  <a:pt x="270" y="847"/>
                </a:lnTo>
                <a:lnTo>
                  <a:pt x="267" y="847"/>
                </a:lnTo>
                <a:lnTo>
                  <a:pt x="265" y="845"/>
                </a:lnTo>
                <a:lnTo>
                  <a:pt x="262" y="843"/>
                </a:lnTo>
                <a:lnTo>
                  <a:pt x="259" y="842"/>
                </a:lnTo>
                <a:lnTo>
                  <a:pt x="256" y="840"/>
                </a:lnTo>
                <a:lnTo>
                  <a:pt x="254" y="839"/>
                </a:lnTo>
                <a:lnTo>
                  <a:pt x="251" y="838"/>
                </a:lnTo>
                <a:lnTo>
                  <a:pt x="248" y="836"/>
                </a:lnTo>
                <a:lnTo>
                  <a:pt x="245" y="835"/>
                </a:lnTo>
                <a:lnTo>
                  <a:pt x="243" y="834"/>
                </a:lnTo>
                <a:lnTo>
                  <a:pt x="240" y="831"/>
                </a:lnTo>
                <a:lnTo>
                  <a:pt x="237" y="829"/>
                </a:lnTo>
                <a:lnTo>
                  <a:pt x="234" y="828"/>
                </a:lnTo>
                <a:lnTo>
                  <a:pt x="232" y="827"/>
                </a:lnTo>
                <a:lnTo>
                  <a:pt x="230" y="825"/>
                </a:lnTo>
                <a:lnTo>
                  <a:pt x="228" y="824"/>
                </a:lnTo>
                <a:lnTo>
                  <a:pt x="225" y="823"/>
                </a:lnTo>
                <a:lnTo>
                  <a:pt x="222" y="821"/>
                </a:lnTo>
                <a:lnTo>
                  <a:pt x="219" y="820"/>
                </a:lnTo>
                <a:lnTo>
                  <a:pt x="217" y="819"/>
                </a:lnTo>
                <a:lnTo>
                  <a:pt x="214" y="817"/>
                </a:lnTo>
                <a:lnTo>
                  <a:pt x="214" y="817"/>
                </a:lnTo>
                <a:lnTo>
                  <a:pt x="211" y="814"/>
                </a:lnTo>
                <a:lnTo>
                  <a:pt x="208" y="814"/>
                </a:lnTo>
                <a:lnTo>
                  <a:pt x="206" y="812"/>
                </a:lnTo>
                <a:lnTo>
                  <a:pt x="203" y="810"/>
                </a:lnTo>
                <a:lnTo>
                  <a:pt x="200" y="809"/>
                </a:lnTo>
                <a:lnTo>
                  <a:pt x="199" y="809"/>
                </a:lnTo>
                <a:lnTo>
                  <a:pt x="197" y="808"/>
                </a:lnTo>
                <a:lnTo>
                  <a:pt x="195" y="806"/>
                </a:lnTo>
                <a:lnTo>
                  <a:pt x="192" y="805"/>
                </a:lnTo>
                <a:lnTo>
                  <a:pt x="189" y="803"/>
                </a:lnTo>
                <a:lnTo>
                  <a:pt x="187" y="802"/>
                </a:lnTo>
                <a:lnTo>
                  <a:pt x="184" y="801"/>
                </a:lnTo>
                <a:lnTo>
                  <a:pt x="181" y="798"/>
                </a:lnTo>
                <a:lnTo>
                  <a:pt x="178" y="798"/>
                </a:lnTo>
                <a:lnTo>
                  <a:pt x="176" y="795"/>
                </a:lnTo>
                <a:lnTo>
                  <a:pt x="174" y="794"/>
                </a:lnTo>
                <a:lnTo>
                  <a:pt x="171" y="793"/>
                </a:lnTo>
                <a:lnTo>
                  <a:pt x="169" y="791"/>
                </a:lnTo>
                <a:lnTo>
                  <a:pt x="166" y="790"/>
                </a:lnTo>
                <a:lnTo>
                  <a:pt x="163" y="788"/>
                </a:lnTo>
                <a:lnTo>
                  <a:pt x="161" y="787"/>
                </a:lnTo>
                <a:lnTo>
                  <a:pt x="158" y="786"/>
                </a:lnTo>
                <a:lnTo>
                  <a:pt x="155" y="784"/>
                </a:lnTo>
                <a:lnTo>
                  <a:pt x="152" y="782"/>
                </a:lnTo>
                <a:lnTo>
                  <a:pt x="150" y="782"/>
                </a:lnTo>
                <a:lnTo>
                  <a:pt x="147" y="779"/>
                </a:lnTo>
                <a:lnTo>
                  <a:pt x="144" y="777"/>
                </a:lnTo>
                <a:lnTo>
                  <a:pt x="141" y="776"/>
                </a:lnTo>
                <a:lnTo>
                  <a:pt x="139" y="775"/>
                </a:lnTo>
                <a:lnTo>
                  <a:pt x="137" y="773"/>
                </a:lnTo>
                <a:lnTo>
                  <a:pt x="135" y="772"/>
                </a:lnTo>
                <a:lnTo>
                  <a:pt x="132" y="771"/>
                </a:lnTo>
                <a:lnTo>
                  <a:pt x="129" y="769"/>
                </a:lnTo>
                <a:lnTo>
                  <a:pt x="126" y="768"/>
                </a:lnTo>
                <a:lnTo>
                  <a:pt x="124" y="765"/>
                </a:lnTo>
                <a:lnTo>
                  <a:pt x="121" y="765"/>
                </a:lnTo>
                <a:lnTo>
                  <a:pt x="118" y="762"/>
                </a:lnTo>
                <a:lnTo>
                  <a:pt x="115" y="761"/>
                </a:lnTo>
                <a:lnTo>
                  <a:pt x="113" y="760"/>
                </a:lnTo>
                <a:lnTo>
                  <a:pt x="110" y="758"/>
                </a:lnTo>
                <a:lnTo>
                  <a:pt x="107" y="757"/>
                </a:lnTo>
                <a:lnTo>
                  <a:pt x="104" y="756"/>
                </a:lnTo>
                <a:lnTo>
                  <a:pt x="102" y="754"/>
                </a:lnTo>
                <a:lnTo>
                  <a:pt x="99" y="753"/>
                </a:lnTo>
                <a:lnTo>
                  <a:pt x="96" y="751"/>
                </a:lnTo>
                <a:lnTo>
                  <a:pt x="93" y="749"/>
                </a:lnTo>
                <a:lnTo>
                  <a:pt x="91" y="749"/>
                </a:lnTo>
                <a:lnTo>
                  <a:pt x="88" y="746"/>
                </a:lnTo>
                <a:lnTo>
                  <a:pt x="85" y="745"/>
                </a:lnTo>
                <a:lnTo>
                  <a:pt x="83" y="743"/>
                </a:lnTo>
                <a:lnTo>
                  <a:pt x="80" y="742"/>
                </a:lnTo>
                <a:lnTo>
                  <a:pt x="78" y="741"/>
                </a:lnTo>
                <a:lnTo>
                  <a:pt x="76" y="739"/>
                </a:lnTo>
                <a:lnTo>
                  <a:pt x="73" y="738"/>
                </a:lnTo>
                <a:lnTo>
                  <a:pt x="70" y="736"/>
                </a:lnTo>
                <a:lnTo>
                  <a:pt x="67" y="735"/>
                </a:lnTo>
                <a:lnTo>
                  <a:pt x="65" y="732"/>
                </a:lnTo>
                <a:lnTo>
                  <a:pt x="62" y="732"/>
                </a:lnTo>
                <a:lnTo>
                  <a:pt x="59" y="730"/>
                </a:lnTo>
                <a:lnTo>
                  <a:pt x="57" y="728"/>
                </a:lnTo>
                <a:lnTo>
                  <a:pt x="55" y="727"/>
                </a:lnTo>
                <a:lnTo>
                  <a:pt x="58" y="721"/>
                </a:lnTo>
                <a:lnTo>
                  <a:pt x="58" y="721"/>
                </a:lnTo>
                <a:lnTo>
                  <a:pt x="58" y="721"/>
                </a:lnTo>
                <a:lnTo>
                  <a:pt x="59" y="721"/>
                </a:lnTo>
                <a:lnTo>
                  <a:pt x="59" y="721"/>
                </a:lnTo>
                <a:lnTo>
                  <a:pt x="59" y="721"/>
                </a:lnTo>
                <a:lnTo>
                  <a:pt x="61" y="721"/>
                </a:lnTo>
                <a:lnTo>
                  <a:pt x="61" y="721"/>
                </a:lnTo>
                <a:lnTo>
                  <a:pt x="61" y="721"/>
                </a:lnTo>
                <a:lnTo>
                  <a:pt x="61" y="721"/>
                </a:lnTo>
                <a:lnTo>
                  <a:pt x="61" y="721"/>
                </a:lnTo>
                <a:lnTo>
                  <a:pt x="62" y="721"/>
                </a:lnTo>
                <a:lnTo>
                  <a:pt x="62" y="721"/>
                </a:lnTo>
                <a:lnTo>
                  <a:pt x="62" y="720"/>
                </a:lnTo>
                <a:lnTo>
                  <a:pt x="63" y="720"/>
                </a:lnTo>
                <a:lnTo>
                  <a:pt x="63" y="721"/>
                </a:lnTo>
                <a:lnTo>
                  <a:pt x="63" y="720"/>
                </a:lnTo>
                <a:lnTo>
                  <a:pt x="63" y="720"/>
                </a:lnTo>
                <a:lnTo>
                  <a:pt x="63" y="720"/>
                </a:lnTo>
                <a:lnTo>
                  <a:pt x="63" y="720"/>
                </a:lnTo>
                <a:lnTo>
                  <a:pt x="63" y="719"/>
                </a:lnTo>
                <a:lnTo>
                  <a:pt x="63" y="719"/>
                </a:lnTo>
                <a:lnTo>
                  <a:pt x="65" y="719"/>
                </a:lnTo>
                <a:lnTo>
                  <a:pt x="65" y="717"/>
                </a:lnTo>
                <a:lnTo>
                  <a:pt x="63" y="717"/>
                </a:lnTo>
                <a:lnTo>
                  <a:pt x="63" y="716"/>
                </a:lnTo>
                <a:lnTo>
                  <a:pt x="63" y="716"/>
                </a:lnTo>
                <a:lnTo>
                  <a:pt x="63" y="716"/>
                </a:lnTo>
                <a:lnTo>
                  <a:pt x="63" y="715"/>
                </a:lnTo>
                <a:lnTo>
                  <a:pt x="63" y="715"/>
                </a:lnTo>
                <a:lnTo>
                  <a:pt x="63" y="715"/>
                </a:lnTo>
                <a:lnTo>
                  <a:pt x="62" y="715"/>
                </a:lnTo>
                <a:lnTo>
                  <a:pt x="62" y="713"/>
                </a:lnTo>
                <a:lnTo>
                  <a:pt x="62" y="713"/>
                </a:lnTo>
                <a:lnTo>
                  <a:pt x="62" y="713"/>
                </a:lnTo>
                <a:lnTo>
                  <a:pt x="62" y="713"/>
                </a:lnTo>
                <a:lnTo>
                  <a:pt x="61" y="713"/>
                </a:lnTo>
                <a:lnTo>
                  <a:pt x="61" y="712"/>
                </a:lnTo>
                <a:lnTo>
                  <a:pt x="61" y="712"/>
                </a:lnTo>
                <a:lnTo>
                  <a:pt x="61" y="712"/>
                </a:lnTo>
                <a:lnTo>
                  <a:pt x="59" y="712"/>
                </a:lnTo>
                <a:lnTo>
                  <a:pt x="59" y="712"/>
                </a:lnTo>
                <a:lnTo>
                  <a:pt x="58" y="712"/>
                </a:lnTo>
                <a:lnTo>
                  <a:pt x="58" y="712"/>
                </a:lnTo>
                <a:lnTo>
                  <a:pt x="58" y="712"/>
                </a:lnTo>
                <a:lnTo>
                  <a:pt x="58" y="712"/>
                </a:lnTo>
                <a:lnTo>
                  <a:pt x="57" y="713"/>
                </a:lnTo>
                <a:lnTo>
                  <a:pt x="57" y="713"/>
                </a:lnTo>
                <a:lnTo>
                  <a:pt x="55" y="713"/>
                </a:lnTo>
                <a:lnTo>
                  <a:pt x="55" y="713"/>
                </a:lnTo>
                <a:lnTo>
                  <a:pt x="55" y="712"/>
                </a:lnTo>
                <a:lnTo>
                  <a:pt x="54" y="712"/>
                </a:lnTo>
                <a:lnTo>
                  <a:pt x="54" y="712"/>
                </a:lnTo>
                <a:lnTo>
                  <a:pt x="52" y="712"/>
                </a:lnTo>
                <a:lnTo>
                  <a:pt x="52" y="712"/>
                </a:lnTo>
                <a:lnTo>
                  <a:pt x="52" y="713"/>
                </a:lnTo>
                <a:lnTo>
                  <a:pt x="52" y="713"/>
                </a:lnTo>
                <a:lnTo>
                  <a:pt x="52" y="713"/>
                </a:lnTo>
                <a:lnTo>
                  <a:pt x="52" y="713"/>
                </a:lnTo>
                <a:lnTo>
                  <a:pt x="51" y="713"/>
                </a:lnTo>
                <a:lnTo>
                  <a:pt x="51" y="715"/>
                </a:lnTo>
                <a:lnTo>
                  <a:pt x="51" y="715"/>
                </a:lnTo>
                <a:lnTo>
                  <a:pt x="51" y="715"/>
                </a:lnTo>
                <a:lnTo>
                  <a:pt x="50" y="715"/>
                </a:lnTo>
                <a:lnTo>
                  <a:pt x="50" y="716"/>
                </a:lnTo>
                <a:lnTo>
                  <a:pt x="50" y="716"/>
                </a:lnTo>
                <a:lnTo>
                  <a:pt x="50" y="716"/>
                </a:lnTo>
                <a:lnTo>
                  <a:pt x="48" y="716"/>
                </a:lnTo>
                <a:lnTo>
                  <a:pt x="48" y="716"/>
                </a:lnTo>
                <a:lnTo>
                  <a:pt x="48" y="716"/>
                </a:lnTo>
                <a:lnTo>
                  <a:pt x="47" y="716"/>
                </a:lnTo>
                <a:lnTo>
                  <a:pt x="47" y="716"/>
                </a:lnTo>
                <a:lnTo>
                  <a:pt x="47" y="716"/>
                </a:lnTo>
                <a:lnTo>
                  <a:pt x="46" y="716"/>
                </a:lnTo>
                <a:lnTo>
                  <a:pt x="46" y="716"/>
                </a:lnTo>
                <a:lnTo>
                  <a:pt x="44" y="716"/>
                </a:lnTo>
                <a:lnTo>
                  <a:pt x="44" y="717"/>
                </a:lnTo>
                <a:lnTo>
                  <a:pt x="44" y="719"/>
                </a:lnTo>
                <a:lnTo>
                  <a:pt x="44" y="719"/>
                </a:lnTo>
                <a:lnTo>
                  <a:pt x="44" y="719"/>
                </a:lnTo>
                <a:lnTo>
                  <a:pt x="44" y="720"/>
                </a:lnTo>
                <a:lnTo>
                  <a:pt x="44" y="721"/>
                </a:lnTo>
                <a:lnTo>
                  <a:pt x="43" y="721"/>
                </a:lnTo>
                <a:lnTo>
                  <a:pt x="43" y="721"/>
                </a:lnTo>
                <a:lnTo>
                  <a:pt x="43" y="720"/>
                </a:lnTo>
                <a:lnTo>
                  <a:pt x="41" y="720"/>
                </a:lnTo>
                <a:lnTo>
                  <a:pt x="41" y="720"/>
                </a:lnTo>
                <a:lnTo>
                  <a:pt x="41" y="721"/>
                </a:lnTo>
                <a:lnTo>
                  <a:pt x="41" y="720"/>
                </a:lnTo>
                <a:lnTo>
                  <a:pt x="41" y="720"/>
                </a:lnTo>
                <a:lnTo>
                  <a:pt x="41" y="720"/>
                </a:lnTo>
                <a:lnTo>
                  <a:pt x="41" y="720"/>
                </a:lnTo>
                <a:lnTo>
                  <a:pt x="41" y="719"/>
                </a:lnTo>
                <a:lnTo>
                  <a:pt x="41" y="719"/>
                </a:lnTo>
                <a:lnTo>
                  <a:pt x="41" y="719"/>
                </a:lnTo>
                <a:lnTo>
                  <a:pt x="41" y="719"/>
                </a:lnTo>
                <a:lnTo>
                  <a:pt x="41" y="719"/>
                </a:lnTo>
                <a:lnTo>
                  <a:pt x="43" y="719"/>
                </a:lnTo>
                <a:lnTo>
                  <a:pt x="43" y="719"/>
                </a:lnTo>
                <a:lnTo>
                  <a:pt x="43" y="717"/>
                </a:lnTo>
                <a:lnTo>
                  <a:pt x="43" y="717"/>
                </a:lnTo>
                <a:lnTo>
                  <a:pt x="41" y="717"/>
                </a:lnTo>
                <a:lnTo>
                  <a:pt x="43" y="716"/>
                </a:lnTo>
                <a:lnTo>
                  <a:pt x="43" y="716"/>
                </a:lnTo>
                <a:lnTo>
                  <a:pt x="43" y="716"/>
                </a:lnTo>
                <a:lnTo>
                  <a:pt x="43" y="716"/>
                </a:lnTo>
                <a:lnTo>
                  <a:pt x="43" y="716"/>
                </a:lnTo>
                <a:lnTo>
                  <a:pt x="43" y="715"/>
                </a:lnTo>
                <a:lnTo>
                  <a:pt x="41" y="715"/>
                </a:lnTo>
                <a:lnTo>
                  <a:pt x="41" y="715"/>
                </a:lnTo>
                <a:lnTo>
                  <a:pt x="41" y="715"/>
                </a:lnTo>
                <a:lnTo>
                  <a:pt x="41" y="715"/>
                </a:lnTo>
                <a:lnTo>
                  <a:pt x="41" y="715"/>
                </a:lnTo>
                <a:lnTo>
                  <a:pt x="41" y="716"/>
                </a:lnTo>
                <a:lnTo>
                  <a:pt x="41" y="715"/>
                </a:lnTo>
                <a:lnTo>
                  <a:pt x="41" y="715"/>
                </a:lnTo>
                <a:lnTo>
                  <a:pt x="40" y="715"/>
                </a:lnTo>
                <a:lnTo>
                  <a:pt x="40" y="713"/>
                </a:lnTo>
                <a:lnTo>
                  <a:pt x="40" y="713"/>
                </a:lnTo>
                <a:lnTo>
                  <a:pt x="40" y="713"/>
                </a:lnTo>
                <a:lnTo>
                  <a:pt x="40" y="713"/>
                </a:lnTo>
                <a:lnTo>
                  <a:pt x="40" y="713"/>
                </a:lnTo>
                <a:lnTo>
                  <a:pt x="40" y="713"/>
                </a:lnTo>
                <a:lnTo>
                  <a:pt x="40" y="712"/>
                </a:lnTo>
                <a:lnTo>
                  <a:pt x="39" y="712"/>
                </a:lnTo>
                <a:lnTo>
                  <a:pt x="39" y="712"/>
                </a:lnTo>
                <a:lnTo>
                  <a:pt x="39" y="712"/>
                </a:lnTo>
                <a:lnTo>
                  <a:pt x="39" y="712"/>
                </a:lnTo>
                <a:lnTo>
                  <a:pt x="39" y="710"/>
                </a:lnTo>
                <a:lnTo>
                  <a:pt x="39" y="710"/>
                </a:lnTo>
                <a:lnTo>
                  <a:pt x="39" y="710"/>
                </a:lnTo>
                <a:lnTo>
                  <a:pt x="39" y="710"/>
                </a:lnTo>
                <a:lnTo>
                  <a:pt x="39" y="710"/>
                </a:lnTo>
                <a:lnTo>
                  <a:pt x="39" y="710"/>
                </a:lnTo>
                <a:lnTo>
                  <a:pt x="39" y="710"/>
                </a:lnTo>
                <a:lnTo>
                  <a:pt x="40" y="710"/>
                </a:lnTo>
                <a:lnTo>
                  <a:pt x="40" y="710"/>
                </a:lnTo>
                <a:lnTo>
                  <a:pt x="40" y="710"/>
                </a:lnTo>
                <a:lnTo>
                  <a:pt x="40" y="712"/>
                </a:lnTo>
                <a:lnTo>
                  <a:pt x="41" y="712"/>
                </a:lnTo>
                <a:lnTo>
                  <a:pt x="41" y="712"/>
                </a:lnTo>
                <a:lnTo>
                  <a:pt x="41" y="712"/>
                </a:lnTo>
                <a:lnTo>
                  <a:pt x="43" y="712"/>
                </a:lnTo>
                <a:lnTo>
                  <a:pt x="43" y="712"/>
                </a:lnTo>
                <a:lnTo>
                  <a:pt x="43" y="710"/>
                </a:lnTo>
                <a:lnTo>
                  <a:pt x="44" y="710"/>
                </a:lnTo>
                <a:lnTo>
                  <a:pt x="44" y="710"/>
                </a:lnTo>
                <a:lnTo>
                  <a:pt x="44" y="709"/>
                </a:lnTo>
                <a:lnTo>
                  <a:pt x="44" y="709"/>
                </a:lnTo>
                <a:lnTo>
                  <a:pt x="44" y="709"/>
                </a:lnTo>
                <a:lnTo>
                  <a:pt x="44" y="710"/>
                </a:lnTo>
                <a:lnTo>
                  <a:pt x="44" y="710"/>
                </a:lnTo>
                <a:lnTo>
                  <a:pt x="44" y="710"/>
                </a:lnTo>
                <a:lnTo>
                  <a:pt x="44" y="710"/>
                </a:lnTo>
                <a:lnTo>
                  <a:pt x="44" y="710"/>
                </a:lnTo>
                <a:lnTo>
                  <a:pt x="46" y="710"/>
                </a:lnTo>
                <a:lnTo>
                  <a:pt x="46" y="712"/>
                </a:lnTo>
                <a:lnTo>
                  <a:pt x="46" y="712"/>
                </a:lnTo>
                <a:lnTo>
                  <a:pt x="47" y="712"/>
                </a:lnTo>
                <a:lnTo>
                  <a:pt x="47" y="710"/>
                </a:lnTo>
                <a:lnTo>
                  <a:pt x="47" y="710"/>
                </a:lnTo>
                <a:lnTo>
                  <a:pt x="48" y="710"/>
                </a:lnTo>
                <a:lnTo>
                  <a:pt x="48" y="710"/>
                </a:lnTo>
                <a:lnTo>
                  <a:pt x="48" y="710"/>
                </a:lnTo>
                <a:lnTo>
                  <a:pt x="50" y="710"/>
                </a:lnTo>
                <a:lnTo>
                  <a:pt x="50" y="710"/>
                </a:lnTo>
                <a:lnTo>
                  <a:pt x="50" y="710"/>
                </a:lnTo>
                <a:lnTo>
                  <a:pt x="51" y="710"/>
                </a:lnTo>
                <a:lnTo>
                  <a:pt x="51" y="710"/>
                </a:lnTo>
                <a:lnTo>
                  <a:pt x="52" y="710"/>
                </a:lnTo>
                <a:lnTo>
                  <a:pt x="52" y="710"/>
                </a:lnTo>
                <a:lnTo>
                  <a:pt x="52" y="710"/>
                </a:lnTo>
                <a:lnTo>
                  <a:pt x="52" y="710"/>
                </a:lnTo>
                <a:lnTo>
                  <a:pt x="54" y="710"/>
                </a:lnTo>
                <a:lnTo>
                  <a:pt x="54" y="710"/>
                </a:lnTo>
                <a:lnTo>
                  <a:pt x="54" y="710"/>
                </a:lnTo>
                <a:lnTo>
                  <a:pt x="54" y="710"/>
                </a:lnTo>
                <a:lnTo>
                  <a:pt x="54" y="710"/>
                </a:lnTo>
                <a:lnTo>
                  <a:pt x="54" y="710"/>
                </a:lnTo>
                <a:lnTo>
                  <a:pt x="54" y="709"/>
                </a:lnTo>
                <a:lnTo>
                  <a:pt x="54" y="709"/>
                </a:lnTo>
                <a:lnTo>
                  <a:pt x="54" y="709"/>
                </a:lnTo>
                <a:lnTo>
                  <a:pt x="54" y="708"/>
                </a:lnTo>
                <a:lnTo>
                  <a:pt x="55" y="708"/>
                </a:lnTo>
                <a:lnTo>
                  <a:pt x="54" y="708"/>
                </a:lnTo>
                <a:lnTo>
                  <a:pt x="54" y="708"/>
                </a:lnTo>
                <a:lnTo>
                  <a:pt x="54" y="706"/>
                </a:lnTo>
                <a:lnTo>
                  <a:pt x="54" y="706"/>
                </a:lnTo>
                <a:lnTo>
                  <a:pt x="54" y="706"/>
                </a:lnTo>
                <a:lnTo>
                  <a:pt x="54" y="705"/>
                </a:lnTo>
                <a:lnTo>
                  <a:pt x="52" y="705"/>
                </a:lnTo>
                <a:lnTo>
                  <a:pt x="52" y="705"/>
                </a:lnTo>
                <a:lnTo>
                  <a:pt x="52" y="705"/>
                </a:lnTo>
                <a:lnTo>
                  <a:pt x="52" y="704"/>
                </a:lnTo>
                <a:lnTo>
                  <a:pt x="52" y="704"/>
                </a:lnTo>
                <a:lnTo>
                  <a:pt x="54" y="704"/>
                </a:lnTo>
                <a:lnTo>
                  <a:pt x="54" y="702"/>
                </a:lnTo>
                <a:lnTo>
                  <a:pt x="52" y="702"/>
                </a:lnTo>
                <a:lnTo>
                  <a:pt x="52" y="702"/>
                </a:lnTo>
                <a:lnTo>
                  <a:pt x="52" y="702"/>
                </a:lnTo>
                <a:lnTo>
                  <a:pt x="52" y="701"/>
                </a:lnTo>
                <a:lnTo>
                  <a:pt x="54" y="701"/>
                </a:lnTo>
                <a:lnTo>
                  <a:pt x="54" y="702"/>
                </a:lnTo>
                <a:lnTo>
                  <a:pt x="54" y="702"/>
                </a:lnTo>
                <a:lnTo>
                  <a:pt x="55" y="702"/>
                </a:lnTo>
                <a:lnTo>
                  <a:pt x="55" y="702"/>
                </a:lnTo>
                <a:lnTo>
                  <a:pt x="55" y="702"/>
                </a:lnTo>
                <a:lnTo>
                  <a:pt x="55" y="702"/>
                </a:lnTo>
                <a:lnTo>
                  <a:pt x="55" y="702"/>
                </a:lnTo>
                <a:lnTo>
                  <a:pt x="57" y="702"/>
                </a:lnTo>
                <a:lnTo>
                  <a:pt x="57" y="704"/>
                </a:lnTo>
                <a:lnTo>
                  <a:pt x="57" y="704"/>
                </a:lnTo>
                <a:lnTo>
                  <a:pt x="57" y="704"/>
                </a:lnTo>
                <a:lnTo>
                  <a:pt x="58" y="704"/>
                </a:lnTo>
                <a:lnTo>
                  <a:pt x="58" y="704"/>
                </a:lnTo>
                <a:lnTo>
                  <a:pt x="58" y="705"/>
                </a:lnTo>
                <a:lnTo>
                  <a:pt x="58" y="705"/>
                </a:lnTo>
                <a:lnTo>
                  <a:pt x="58" y="705"/>
                </a:lnTo>
                <a:lnTo>
                  <a:pt x="59" y="705"/>
                </a:lnTo>
                <a:lnTo>
                  <a:pt x="59" y="705"/>
                </a:lnTo>
                <a:lnTo>
                  <a:pt x="59" y="706"/>
                </a:lnTo>
                <a:lnTo>
                  <a:pt x="59" y="706"/>
                </a:lnTo>
                <a:lnTo>
                  <a:pt x="59" y="706"/>
                </a:lnTo>
                <a:lnTo>
                  <a:pt x="59" y="706"/>
                </a:lnTo>
                <a:lnTo>
                  <a:pt x="59" y="706"/>
                </a:lnTo>
                <a:lnTo>
                  <a:pt x="61" y="706"/>
                </a:lnTo>
                <a:lnTo>
                  <a:pt x="61" y="708"/>
                </a:lnTo>
                <a:lnTo>
                  <a:pt x="61" y="708"/>
                </a:lnTo>
                <a:lnTo>
                  <a:pt x="61" y="708"/>
                </a:lnTo>
                <a:lnTo>
                  <a:pt x="61" y="708"/>
                </a:lnTo>
                <a:lnTo>
                  <a:pt x="61" y="708"/>
                </a:lnTo>
                <a:lnTo>
                  <a:pt x="62" y="708"/>
                </a:lnTo>
                <a:lnTo>
                  <a:pt x="62" y="709"/>
                </a:lnTo>
                <a:lnTo>
                  <a:pt x="62" y="709"/>
                </a:lnTo>
                <a:lnTo>
                  <a:pt x="62" y="709"/>
                </a:lnTo>
                <a:lnTo>
                  <a:pt x="62" y="710"/>
                </a:lnTo>
                <a:lnTo>
                  <a:pt x="62" y="709"/>
                </a:lnTo>
                <a:lnTo>
                  <a:pt x="63" y="709"/>
                </a:lnTo>
                <a:lnTo>
                  <a:pt x="63" y="709"/>
                </a:lnTo>
                <a:lnTo>
                  <a:pt x="63" y="709"/>
                </a:lnTo>
                <a:lnTo>
                  <a:pt x="63" y="709"/>
                </a:lnTo>
                <a:lnTo>
                  <a:pt x="65" y="709"/>
                </a:lnTo>
                <a:lnTo>
                  <a:pt x="65" y="709"/>
                </a:lnTo>
                <a:lnTo>
                  <a:pt x="66" y="709"/>
                </a:lnTo>
                <a:lnTo>
                  <a:pt x="66" y="709"/>
                </a:lnTo>
                <a:lnTo>
                  <a:pt x="66" y="710"/>
                </a:lnTo>
                <a:lnTo>
                  <a:pt x="66" y="710"/>
                </a:lnTo>
                <a:lnTo>
                  <a:pt x="66" y="710"/>
                </a:lnTo>
                <a:lnTo>
                  <a:pt x="66" y="710"/>
                </a:lnTo>
                <a:lnTo>
                  <a:pt x="66" y="710"/>
                </a:lnTo>
                <a:lnTo>
                  <a:pt x="67" y="710"/>
                </a:lnTo>
                <a:lnTo>
                  <a:pt x="67" y="710"/>
                </a:lnTo>
                <a:lnTo>
                  <a:pt x="69" y="710"/>
                </a:lnTo>
                <a:lnTo>
                  <a:pt x="69" y="712"/>
                </a:lnTo>
                <a:lnTo>
                  <a:pt x="67" y="712"/>
                </a:lnTo>
                <a:lnTo>
                  <a:pt x="69" y="712"/>
                </a:lnTo>
                <a:lnTo>
                  <a:pt x="69" y="712"/>
                </a:lnTo>
                <a:lnTo>
                  <a:pt x="69" y="712"/>
                </a:lnTo>
                <a:lnTo>
                  <a:pt x="70" y="712"/>
                </a:lnTo>
                <a:lnTo>
                  <a:pt x="70" y="713"/>
                </a:lnTo>
                <a:lnTo>
                  <a:pt x="70" y="713"/>
                </a:lnTo>
                <a:lnTo>
                  <a:pt x="70" y="713"/>
                </a:lnTo>
                <a:lnTo>
                  <a:pt x="70" y="713"/>
                </a:lnTo>
                <a:lnTo>
                  <a:pt x="70" y="715"/>
                </a:lnTo>
                <a:lnTo>
                  <a:pt x="72" y="715"/>
                </a:lnTo>
                <a:lnTo>
                  <a:pt x="72" y="715"/>
                </a:lnTo>
                <a:lnTo>
                  <a:pt x="72" y="715"/>
                </a:lnTo>
                <a:lnTo>
                  <a:pt x="72" y="715"/>
                </a:lnTo>
                <a:lnTo>
                  <a:pt x="72" y="715"/>
                </a:lnTo>
                <a:lnTo>
                  <a:pt x="73" y="715"/>
                </a:lnTo>
                <a:lnTo>
                  <a:pt x="73" y="715"/>
                </a:lnTo>
                <a:lnTo>
                  <a:pt x="73" y="715"/>
                </a:lnTo>
                <a:lnTo>
                  <a:pt x="74" y="715"/>
                </a:lnTo>
                <a:lnTo>
                  <a:pt x="74" y="715"/>
                </a:lnTo>
                <a:lnTo>
                  <a:pt x="74" y="715"/>
                </a:lnTo>
                <a:lnTo>
                  <a:pt x="74" y="715"/>
                </a:lnTo>
                <a:lnTo>
                  <a:pt x="76" y="715"/>
                </a:lnTo>
                <a:lnTo>
                  <a:pt x="76" y="713"/>
                </a:lnTo>
                <a:lnTo>
                  <a:pt x="76" y="713"/>
                </a:lnTo>
                <a:lnTo>
                  <a:pt x="76" y="713"/>
                </a:lnTo>
                <a:lnTo>
                  <a:pt x="76" y="713"/>
                </a:lnTo>
                <a:lnTo>
                  <a:pt x="76" y="713"/>
                </a:lnTo>
                <a:lnTo>
                  <a:pt x="76" y="712"/>
                </a:lnTo>
                <a:lnTo>
                  <a:pt x="74" y="712"/>
                </a:lnTo>
                <a:lnTo>
                  <a:pt x="74" y="712"/>
                </a:lnTo>
                <a:lnTo>
                  <a:pt x="74" y="710"/>
                </a:lnTo>
                <a:lnTo>
                  <a:pt x="74" y="710"/>
                </a:lnTo>
                <a:lnTo>
                  <a:pt x="74" y="710"/>
                </a:lnTo>
                <a:lnTo>
                  <a:pt x="74" y="710"/>
                </a:lnTo>
                <a:lnTo>
                  <a:pt x="74" y="710"/>
                </a:lnTo>
                <a:lnTo>
                  <a:pt x="74" y="709"/>
                </a:lnTo>
                <a:lnTo>
                  <a:pt x="74" y="709"/>
                </a:lnTo>
                <a:lnTo>
                  <a:pt x="74" y="709"/>
                </a:lnTo>
                <a:lnTo>
                  <a:pt x="74" y="708"/>
                </a:lnTo>
                <a:lnTo>
                  <a:pt x="74" y="708"/>
                </a:lnTo>
                <a:lnTo>
                  <a:pt x="73" y="708"/>
                </a:lnTo>
                <a:lnTo>
                  <a:pt x="73" y="708"/>
                </a:lnTo>
                <a:lnTo>
                  <a:pt x="72" y="708"/>
                </a:lnTo>
                <a:lnTo>
                  <a:pt x="72" y="706"/>
                </a:lnTo>
                <a:lnTo>
                  <a:pt x="72" y="706"/>
                </a:lnTo>
                <a:lnTo>
                  <a:pt x="72" y="706"/>
                </a:lnTo>
                <a:lnTo>
                  <a:pt x="72" y="705"/>
                </a:lnTo>
                <a:lnTo>
                  <a:pt x="72" y="705"/>
                </a:lnTo>
                <a:lnTo>
                  <a:pt x="72" y="705"/>
                </a:lnTo>
                <a:lnTo>
                  <a:pt x="70" y="705"/>
                </a:lnTo>
                <a:lnTo>
                  <a:pt x="70" y="705"/>
                </a:lnTo>
                <a:lnTo>
                  <a:pt x="70" y="705"/>
                </a:lnTo>
                <a:lnTo>
                  <a:pt x="70" y="704"/>
                </a:lnTo>
                <a:lnTo>
                  <a:pt x="70" y="704"/>
                </a:lnTo>
                <a:lnTo>
                  <a:pt x="70" y="702"/>
                </a:lnTo>
                <a:lnTo>
                  <a:pt x="70" y="702"/>
                </a:lnTo>
                <a:lnTo>
                  <a:pt x="69" y="702"/>
                </a:lnTo>
                <a:lnTo>
                  <a:pt x="69" y="702"/>
                </a:lnTo>
                <a:lnTo>
                  <a:pt x="70" y="702"/>
                </a:lnTo>
                <a:lnTo>
                  <a:pt x="70" y="702"/>
                </a:lnTo>
                <a:lnTo>
                  <a:pt x="70" y="702"/>
                </a:lnTo>
                <a:lnTo>
                  <a:pt x="72" y="702"/>
                </a:lnTo>
                <a:lnTo>
                  <a:pt x="72" y="702"/>
                </a:lnTo>
                <a:lnTo>
                  <a:pt x="72" y="702"/>
                </a:lnTo>
                <a:lnTo>
                  <a:pt x="72" y="701"/>
                </a:lnTo>
                <a:lnTo>
                  <a:pt x="73" y="701"/>
                </a:lnTo>
                <a:lnTo>
                  <a:pt x="73" y="701"/>
                </a:lnTo>
                <a:lnTo>
                  <a:pt x="74" y="701"/>
                </a:lnTo>
                <a:lnTo>
                  <a:pt x="74" y="701"/>
                </a:lnTo>
                <a:lnTo>
                  <a:pt x="74" y="701"/>
                </a:lnTo>
                <a:lnTo>
                  <a:pt x="74" y="700"/>
                </a:lnTo>
                <a:lnTo>
                  <a:pt x="74" y="700"/>
                </a:lnTo>
                <a:lnTo>
                  <a:pt x="74" y="700"/>
                </a:lnTo>
                <a:lnTo>
                  <a:pt x="76" y="698"/>
                </a:lnTo>
                <a:lnTo>
                  <a:pt x="76" y="698"/>
                </a:lnTo>
                <a:lnTo>
                  <a:pt x="76" y="697"/>
                </a:lnTo>
                <a:lnTo>
                  <a:pt x="74" y="697"/>
                </a:lnTo>
                <a:lnTo>
                  <a:pt x="74" y="697"/>
                </a:lnTo>
                <a:lnTo>
                  <a:pt x="74" y="697"/>
                </a:lnTo>
                <a:lnTo>
                  <a:pt x="74" y="697"/>
                </a:lnTo>
                <a:lnTo>
                  <a:pt x="74" y="697"/>
                </a:lnTo>
                <a:lnTo>
                  <a:pt x="73" y="697"/>
                </a:lnTo>
                <a:lnTo>
                  <a:pt x="73" y="695"/>
                </a:lnTo>
                <a:lnTo>
                  <a:pt x="73" y="695"/>
                </a:lnTo>
                <a:lnTo>
                  <a:pt x="73" y="694"/>
                </a:lnTo>
                <a:lnTo>
                  <a:pt x="73" y="694"/>
                </a:lnTo>
                <a:lnTo>
                  <a:pt x="73" y="694"/>
                </a:lnTo>
                <a:lnTo>
                  <a:pt x="72" y="694"/>
                </a:lnTo>
                <a:lnTo>
                  <a:pt x="72" y="694"/>
                </a:lnTo>
                <a:lnTo>
                  <a:pt x="72" y="693"/>
                </a:lnTo>
                <a:lnTo>
                  <a:pt x="72" y="693"/>
                </a:lnTo>
                <a:lnTo>
                  <a:pt x="73" y="693"/>
                </a:lnTo>
                <a:lnTo>
                  <a:pt x="73" y="691"/>
                </a:lnTo>
                <a:lnTo>
                  <a:pt x="73" y="691"/>
                </a:lnTo>
                <a:lnTo>
                  <a:pt x="72" y="691"/>
                </a:lnTo>
                <a:lnTo>
                  <a:pt x="73" y="691"/>
                </a:lnTo>
                <a:lnTo>
                  <a:pt x="73" y="691"/>
                </a:lnTo>
                <a:lnTo>
                  <a:pt x="73" y="690"/>
                </a:lnTo>
                <a:lnTo>
                  <a:pt x="73" y="690"/>
                </a:lnTo>
                <a:lnTo>
                  <a:pt x="74" y="690"/>
                </a:lnTo>
                <a:lnTo>
                  <a:pt x="74" y="689"/>
                </a:lnTo>
                <a:lnTo>
                  <a:pt x="74" y="689"/>
                </a:lnTo>
                <a:lnTo>
                  <a:pt x="74" y="689"/>
                </a:lnTo>
                <a:lnTo>
                  <a:pt x="74" y="689"/>
                </a:lnTo>
                <a:lnTo>
                  <a:pt x="74" y="689"/>
                </a:lnTo>
                <a:lnTo>
                  <a:pt x="74" y="689"/>
                </a:lnTo>
                <a:lnTo>
                  <a:pt x="74" y="689"/>
                </a:lnTo>
                <a:lnTo>
                  <a:pt x="74" y="687"/>
                </a:lnTo>
                <a:lnTo>
                  <a:pt x="76" y="687"/>
                </a:lnTo>
                <a:lnTo>
                  <a:pt x="76" y="687"/>
                </a:lnTo>
                <a:lnTo>
                  <a:pt x="74" y="687"/>
                </a:lnTo>
                <a:lnTo>
                  <a:pt x="74" y="686"/>
                </a:lnTo>
                <a:lnTo>
                  <a:pt x="76" y="686"/>
                </a:lnTo>
                <a:lnTo>
                  <a:pt x="76" y="686"/>
                </a:lnTo>
                <a:lnTo>
                  <a:pt x="74" y="686"/>
                </a:lnTo>
                <a:lnTo>
                  <a:pt x="74" y="686"/>
                </a:lnTo>
                <a:lnTo>
                  <a:pt x="76" y="686"/>
                </a:lnTo>
                <a:lnTo>
                  <a:pt x="74" y="686"/>
                </a:lnTo>
                <a:lnTo>
                  <a:pt x="76" y="686"/>
                </a:lnTo>
                <a:lnTo>
                  <a:pt x="76" y="684"/>
                </a:lnTo>
                <a:lnTo>
                  <a:pt x="76" y="684"/>
                </a:lnTo>
                <a:lnTo>
                  <a:pt x="76" y="684"/>
                </a:lnTo>
                <a:lnTo>
                  <a:pt x="76" y="684"/>
                </a:lnTo>
                <a:lnTo>
                  <a:pt x="76" y="683"/>
                </a:lnTo>
                <a:lnTo>
                  <a:pt x="76" y="683"/>
                </a:lnTo>
                <a:lnTo>
                  <a:pt x="76" y="683"/>
                </a:lnTo>
                <a:lnTo>
                  <a:pt x="76" y="683"/>
                </a:lnTo>
                <a:lnTo>
                  <a:pt x="76" y="682"/>
                </a:lnTo>
                <a:lnTo>
                  <a:pt x="76" y="682"/>
                </a:lnTo>
                <a:lnTo>
                  <a:pt x="76" y="680"/>
                </a:lnTo>
                <a:lnTo>
                  <a:pt x="76" y="680"/>
                </a:lnTo>
                <a:lnTo>
                  <a:pt x="76" y="680"/>
                </a:lnTo>
                <a:lnTo>
                  <a:pt x="76" y="680"/>
                </a:lnTo>
                <a:lnTo>
                  <a:pt x="76" y="680"/>
                </a:lnTo>
                <a:lnTo>
                  <a:pt x="77" y="680"/>
                </a:lnTo>
                <a:lnTo>
                  <a:pt x="77" y="680"/>
                </a:lnTo>
                <a:lnTo>
                  <a:pt x="77" y="679"/>
                </a:lnTo>
                <a:lnTo>
                  <a:pt x="77" y="679"/>
                </a:lnTo>
                <a:lnTo>
                  <a:pt x="77" y="679"/>
                </a:lnTo>
                <a:lnTo>
                  <a:pt x="77" y="678"/>
                </a:lnTo>
                <a:lnTo>
                  <a:pt x="78" y="678"/>
                </a:lnTo>
                <a:lnTo>
                  <a:pt x="78" y="678"/>
                </a:lnTo>
                <a:lnTo>
                  <a:pt x="78" y="678"/>
                </a:lnTo>
                <a:lnTo>
                  <a:pt x="78" y="678"/>
                </a:lnTo>
                <a:lnTo>
                  <a:pt x="78" y="676"/>
                </a:lnTo>
                <a:lnTo>
                  <a:pt x="80" y="676"/>
                </a:lnTo>
                <a:lnTo>
                  <a:pt x="80" y="676"/>
                </a:lnTo>
                <a:lnTo>
                  <a:pt x="80" y="676"/>
                </a:lnTo>
                <a:lnTo>
                  <a:pt x="80" y="675"/>
                </a:lnTo>
                <a:lnTo>
                  <a:pt x="80" y="675"/>
                </a:lnTo>
                <a:lnTo>
                  <a:pt x="80" y="675"/>
                </a:lnTo>
                <a:lnTo>
                  <a:pt x="80" y="675"/>
                </a:lnTo>
                <a:lnTo>
                  <a:pt x="81" y="675"/>
                </a:lnTo>
                <a:lnTo>
                  <a:pt x="81" y="675"/>
                </a:lnTo>
                <a:lnTo>
                  <a:pt x="81" y="674"/>
                </a:lnTo>
                <a:lnTo>
                  <a:pt x="83" y="674"/>
                </a:lnTo>
                <a:lnTo>
                  <a:pt x="83" y="675"/>
                </a:lnTo>
                <a:lnTo>
                  <a:pt x="83" y="675"/>
                </a:lnTo>
                <a:lnTo>
                  <a:pt x="83" y="674"/>
                </a:lnTo>
                <a:lnTo>
                  <a:pt x="83" y="674"/>
                </a:lnTo>
                <a:lnTo>
                  <a:pt x="83" y="674"/>
                </a:lnTo>
                <a:lnTo>
                  <a:pt x="83" y="674"/>
                </a:lnTo>
                <a:lnTo>
                  <a:pt x="83" y="672"/>
                </a:lnTo>
                <a:lnTo>
                  <a:pt x="83" y="672"/>
                </a:lnTo>
                <a:lnTo>
                  <a:pt x="83" y="672"/>
                </a:lnTo>
                <a:lnTo>
                  <a:pt x="83" y="672"/>
                </a:lnTo>
                <a:lnTo>
                  <a:pt x="83" y="672"/>
                </a:lnTo>
                <a:lnTo>
                  <a:pt x="84" y="672"/>
                </a:lnTo>
                <a:lnTo>
                  <a:pt x="84" y="672"/>
                </a:lnTo>
                <a:lnTo>
                  <a:pt x="85" y="672"/>
                </a:lnTo>
                <a:lnTo>
                  <a:pt x="85" y="672"/>
                </a:lnTo>
                <a:lnTo>
                  <a:pt x="85" y="671"/>
                </a:lnTo>
                <a:lnTo>
                  <a:pt x="85" y="671"/>
                </a:lnTo>
                <a:lnTo>
                  <a:pt x="85" y="671"/>
                </a:lnTo>
                <a:lnTo>
                  <a:pt x="85" y="669"/>
                </a:lnTo>
                <a:lnTo>
                  <a:pt x="85" y="669"/>
                </a:lnTo>
                <a:lnTo>
                  <a:pt x="85" y="669"/>
                </a:lnTo>
                <a:lnTo>
                  <a:pt x="85" y="669"/>
                </a:lnTo>
                <a:lnTo>
                  <a:pt x="87" y="669"/>
                </a:lnTo>
                <a:lnTo>
                  <a:pt x="87" y="669"/>
                </a:lnTo>
                <a:lnTo>
                  <a:pt x="87" y="669"/>
                </a:lnTo>
                <a:lnTo>
                  <a:pt x="88" y="669"/>
                </a:lnTo>
                <a:lnTo>
                  <a:pt x="88" y="669"/>
                </a:lnTo>
                <a:lnTo>
                  <a:pt x="88" y="668"/>
                </a:lnTo>
                <a:lnTo>
                  <a:pt x="88" y="669"/>
                </a:lnTo>
                <a:lnTo>
                  <a:pt x="88" y="669"/>
                </a:lnTo>
                <a:lnTo>
                  <a:pt x="88" y="669"/>
                </a:lnTo>
                <a:lnTo>
                  <a:pt x="89" y="669"/>
                </a:lnTo>
                <a:lnTo>
                  <a:pt x="89" y="669"/>
                </a:lnTo>
                <a:lnTo>
                  <a:pt x="89" y="668"/>
                </a:lnTo>
                <a:lnTo>
                  <a:pt x="89" y="668"/>
                </a:lnTo>
                <a:lnTo>
                  <a:pt x="89" y="668"/>
                </a:lnTo>
                <a:lnTo>
                  <a:pt x="89" y="668"/>
                </a:lnTo>
                <a:lnTo>
                  <a:pt x="89" y="668"/>
                </a:lnTo>
                <a:lnTo>
                  <a:pt x="89" y="667"/>
                </a:lnTo>
                <a:lnTo>
                  <a:pt x="89" y="667"/>
                </a:lnTo>
                <a:lnTo>
                  <a:pt x="89" y="667"/>
                </a:lnTo>
                <a:lnTo>
                  <a:pt x="91" y="667"/>
                </a:lnTo>
                <a:lnTo>
                  <a:pt x="91" y="667"/>
                </a:lnTo>
                <a:lnTo>
                  <a:pt x="91" y="667"/>
                </a:lnTo>
                <a:lnTo>
                  <a:pt x="91" y="668"/>
                </a:lnTo>
                <a:lnTo>
                  <a:pt x="91" y="668"/>
                </a:lnTo>
                <a:lnTo>
                  <a:pt x="91" y="668"/>
                </a:lnTo>
                <a:lnTo>
                  <a:pt x="92" y="668"/>
                </a:lnTo>
                <a:lnTo>
                  <a:pt x="92" y="669"/>
                </a:lnTo>
                <a:lnTo>
                  <a:pt x="92" y="669"/>
                </a:lnTo>
                <a:lnTo>
                  <a:pt x="92" y="669"/>
                </a:lnTo>
                <a:lnTo>
                  <a:pt x="93" y="669"/>
                </a:lnTo>
                <a:lnTo>
                  <a:pt x="93" y="669"/>
                </a:lnTo>
                <a:lnTo>
                  <a:pt x="93" y="669"/>
                </a:lnTo>
                <a:lnTo>
                  <a:pt x="93" y="669"/>
                </a:lnTo>
                <a:lnTo>
                  <a:pt x="95" y="669"/>
                </a:lnTo>
                <a:lnTo>
                  <a:pt x="95" y="669"/>
                </a:lnTo>
                <a:lnTo>
                  <a:pt x="95" y="669"/>
                </a:lnTo>
                <a:lnTo>
                  <a:pt x="95" y="669"/>
                </a:lnTo>
                <a:lnTo>
                  <a:pt x="96" y="669"/>
                </a:lnTo>
                <a:lnTo>
                  <a:pt x="96" y="668"/>
                </a:lnTo>
                <a:lnTo>
                  <a:pt x="96" y="668"/>
                </a:lnTo>
                <a:lnTo>
                  <a:pt x="96" y="667"/>
                </a:lnTo>
                <a:lnTo>
                  <a:pt x="96" y="667"/>
                </a:lnTo>
                <a:lnTo>
                  <a:pt x="96" y="667"/>
                </a:lnTo>
                <a:lnTo>
                  <a:pt x="96" y="665"/>
                </a:lnTo>
                <a:lnTo>
                  <a:pt x="96" y="665"/>
                </a:lnTo>
                <a:lnTo>
                  <a:pt x="96" y="665"/>
                </a:lnTo>
                <a:lnTo>
                  <a:pt x="96" y="664"/>
                </a:lnTo>
                <a:lnTo>
                  <a:pt x="96" y="664"/>
                </a:lnTo>
                <a:lnTo>
                  <a:pt x="96" y="664"/>
                </a:lnTo>
                <a:lnTo>
                  <a:pt x="96" y="665"/>
                </a:lnTo>
                <a:lnTo>
                  <a:pt x="96" y="664"/>
                </a:lnTo>
                <a:lnTo>
                  <a:pt x="96" y="664"/>
                </a:lnTo>
                <a:lnTo>
                  <a:pt x="96" y="664"/>
                </a:lnTo>
                <a:lnTo>
                  <a:pt x="96" y="664"/>
                </a:lnTo>
                <a:lnTo>
                  <a:pt x="96" y="663"/>
                </a:lnTo>
                <a:lnTo>
                  <a:pt x="96" y="663"/>
                </a:lnTo>
                <a:lnTo>
                  <a:pt x="96" y="661"/>
                </a:lnTo>
                <a:lnTo>
                  <a:pt x="96" y="661"/>
                </a:lnTo>
                <a:lnTo>
                  <a:pt x="96" y="661"/>
                </a:lnTo>
                <a:lnTo>
                  <a:pt x="96" y="660"/>
                </a:lnTo>
                <a:lnTo>
                  <a:pt x="96" y="660"/>
                </a:lnTo>
                <a:lnTo>
                  <a:pt x="96" y="660"/>
                </a:lnTo>
                <a:lnTo>
                  <a:pt x="96" y="658"/>
                </a:lnTo>
                <a:lnTo>
                  <a:pt x="96" y="658"/>
                </a:lnTo>
                <a:lnTo>
                  <a:pt x="96" y="658"/>
                </a:lnTo>
                <a:lnTo>
                  <a:pt x="96" y="658"/>
                </a:lnTo>
                <a:lnTo>
                  <a:pt x="96" y="658"/>
                </a:lnTo>
                <a:lnTo>
                  <a:pt x="96" y="657"/>
                </a:lnTo>
                <a:lnTo>
                  <a:pt x="95" y="657"/>
                </a:lnTo>
                <a:lnTo>
                  <a:pt x="95" y="657"/>
                </a:lnTo>
                <a:lnTo>
                  <a:pt x="95" y="657"/>
                </a:lnTo>
                <a:lnTo>
                  <a:pt x="95" y="656"/>
                </a:lnTo>
                <a:lnTo>
                  <a:pt x="93" y="656"/>
                </a:lnTo>
                <a:lnTo>
                  <a:pt x="93" y="656"/>
                </a:lnTo>
                <a:lnTo>
                  <a:pt x="93" y="656"/>
                </a:lnTo>
                <a:lnTo>
                  <a:pt x="93" y="656"/>
                </a:lnTo>
                <a:lnTo>
                  <a:pt x="93" y="656"/>
                </a:lnTo>
                <a:lnTo>
                  <a:pt x="93" y="654"/>
                </a:lnTo>
                <a:lnTo>
                  <a:pt x="95" y="654"/>
                </a:lnTo>
                <a:lnTo>
                  <a:pt x="95" y="654"/>
                </a:lnTo>
                <a:lnTo>
                  <a:pt x="95" y="653"/>
                </a:lnTo>
                <a:lnTo>
                  <a:pt x="93" y="653"/>
                </a:lnTo>
                <a:lnTo>
                  <a:pt x="93" y="653"/>
                </a:lnTo>
                <a:lnTo>
                  <a:pt x="93" y="653"/>
                </a:lnTo>
                <a:lnTo>
                  <a:pt x="93" y="653"/>
                </a:lnTo>
                <a:lnTo>
                  <a:pt x="92" y="653"/>
                </a:lnTo>
                <a:lnTo>
                  <a:pt x="92" y="653"/>
                </a:lnTo>
                <a:lnTo>
                  <a:pt x="92" y="653"/>
                </a:lnTo>
                <a:lnTo>
                  <a:pt x="91" y="653"/>
                </a:lnTo>
                <a:lnTo>
                  <a:pt x="91" y="653"/>
                </a:lnTo>
                <a:lnTo>
                  <a:pt x="91" y="653"/>
                </a:lnTo>
                <a:lnTo>
                  <a:pt x="91" y="653"/>
                </a:lnTo>
                <a:lnTo>
                  <a:pt x="91" y="653"/>
                </a:lnTo>
                <a:lnTo>
                  <a:pt x="91" y="652"/>
                </a:lnTo>
                <a:lnTo>
                  <a:pt x="89" y="652"/>
                </a:lnTo>
                <a:lnTo>
                  <a:pt x="89" y="652"/>
                </a:lnTo>
                <a:lnTo>
                  <a:pt x="89" y="650"/>
                </a:lnTo>
                <a:lnTo>
                  <a:pt x="89" y="650"/>
                </a:lnTo>
                <a:lnTo>
                  <a:pt x="88" y="650"/>
                </a:lnTo>
                <a:lnTo>
                  <a:pt x="89" y="650"/>
                </a:lnTo>
                <a:lnTo>
                  <a:pt x="88" y="650"/>
                </a:lnTo>
                <a:lnTo>
                  <a:pt x="88" y="650"/>
                </a:lnTo>
                <a:lnTo>
                  <a:pt x="88" y="650"/>
                </a:lnTo>
                <a:lnTo>
                  <a:pt x="87" y="650"/>
                </a:lnTo>
                <a:lnTo>
                  <a:pt x="87" y="650"/>
                </a:lnTo>
                <a:lnTo>
                  <a:pt x="87" y="650"/>
                </a:lnTo>
                <a:lnTo>
                  <a:pt x="85" y="650"/>
                </a:lnTo>
                <a:lnTo>
                  <a:pt x="85" y="652"/>
                </a:lnTo>
                <a:lnTo>
                  <a:pt x="87" y="652"/>
                </a:lnTo>
                <a:lnTo>
                  <a:pt x="85" y="652"/>
                </a:lnTo>
                <a:lnTo>
                  <a:pt x="85" y="652"/>
                </a:lnTo>
                <a:lnTo>
                  <a:pt x="85" y="652"/>
                </a:lnTo>
                <a:lnTo>
                  <a:pt x="84" y="652"/>
                </a:lnTo>
                <a:lnTo>
                  <a:pt x="84" y="652"/>
                </a:lnTo>
                <a:lnTo>
                  <a:pt x="83" y="652"/>
                </a:lnTo>
                <a:lnTo>
                  <a:pt x="83" y="652"/>
                </a:lnTo>
                <a:lnTo>
                  <a:pt x="83" y="652"/>
                </a:lnTo>
                <a:lnTo>
                  <a:pt x="83" y="652"/>
                </a:lnTo>
                <a:lnTo>
                  <a:pt x="83" y="652"/>
                </a:lnTo>
                <a:lnTo>
                  <a:pt x="83" y="653"/>
                </a:lnTo>
                <a:lnTo>
                  <a:pt x="83" y="653"/>
                </a:lnTo>
                <a:lnTo>
                  <a:pt x="83" y="653"/>
                </a:lnTo>
                <a:lnTo>
                  <a:pt x="83" y="653"/>
                </a:lnTo>
                <a:lnTo>
                  <a:pt x="81" y="653"/>
                </a:lnTo>
                <a:lnTo>
                  <a:pt x="81" y="653"/>
                </a:lnTo>
                <a:lnTo>
                  <a:pt x="81" y="654"/>
                </a:lnTo>
                <a:lnTo>
                  <a:pt x="81" y="654"/>
                </a:lnTo>
                <a:lnTo>
                  <a:pt x="81" y="654"/>
                </a:lnTo>
                <a:lnTo>
                  <a:pt x="81" y="653"/>
                </a:lnTo>
                <a:lnTo>
                  <a:pt x="81" y="654"/>
                </a:lnTo>
                <a:lnTo>
                  <a:pt x="80" y="654"/>
                </a:lnTo>
                <a:lnTo>
                  <a:pt x="80" y="653"/>
                </a:lnTo>
                <a:lnTo>
                  <a:pt x="80" y="653"/>
                </a:lnTo>
                <a:lnTo>
                  <a:pt x="80" y="653"/>
                </a:lnTo>
                <a:lnTo>
                  <a:pt x="80" y="653"/>
                </a:lnTo>
                <a:lnTo>
                  <a:pt x="80" y="653"/>
                </a:lnTo>
                <a:lnTo>
                  <a:pt x="80" y="652"/>
                </a:lnTo>
                <a:lnTo>
                  <a:pt x="81" y="652"/>
                </a:lnTo>
                <a:lnTo>
                  <a:pt x="81" y="652"/>
                </a:lnTo>
                <a:lnTo>
                  <a:pt x="81" y="650"/>
                </a:lnTo>
                <a:lnTo>
                  <a:pt x="81" y="650"/>
                </a:lnTo>
                <a:lnTo>
                  <a:pt x="81" y="650"/>
                </a:lnTo>
                <a:lnTo>
                  <a:pt x="81" y="649"/>
                </a:lnTo>
                <a:lnTo>
                  <a:pt x="80" y="649"/>
                </a:lnTo>
                <a:lnTo>
                  <a:pt x="80" y="649"/>
                </a:lnTo>
                <a:lnTo>
                  <a:pt x="80" y="649"/>
                </a:lnTo>
                <a:lnTo>
                  <a:pt x="80" y="648"/>
                </a:lnTo>
                <a:lnTo>
                  <a:pt x="80" y="648"/>
                </a:lnTo>
                <a:lnTo>
                  <a:pt x="80" y="648"/>
                </a:lnTo>
                <a:lnTo>
                  <a:pt x="78" y="648"/>
                </a:lnTo>
                <a:lnTo>
                  <a:pt x="78" y="648"/>
                </a:lnTo>
                <a:lnTo>
                  <a:pt x="77" y="648"/>
                </a:lnTo>
                <a:lnTo>
                  <a:pt x="77" y="648"/>
                </a:lnTo>
                <a:lnTo>
                  <a:pt x="77" y="648"/>
                </a:lnTo>
                <a:lnTo>
                  <a:pt x="77" y="648"/>
                </a:lnTo>
                <a:lnTo>
                  <a:pt x="76" y="648"/>
                </a:lnTo>
                <a:lnTo>
                  <a:pt x="76" y="646"/>
                </a:lnTo>
                <a:lnTo>
                  <a:pt x="76" y="646"/>
                </a:lnTo>
                <a:lnTo>
                  <a:pt x="76" y="646"/>
                </a:lnTo>
                <a:lnTo>
                  <a:pt x="74" y="646"/>
                </a:lnTo>
                <a:lnTo>
                  <a:pt x="74" y="645"/>
                </a:lnTo>
                <a:lnTo>
                  <a:pt x="74" y="645"/>
                </a:lnTo>
                <a:lnTo>
                  <a:pt x="74" y="645"/>
                </a:lnTo>
                <a:lnTo>
                  <a:pt x="74" y="645"/>
                </a:lnTo>
                <a:lnTo>
                  <a:pt x="74" y="645"/>
                </a:lnTo>
                <a:lnTo>
                  <a:pt x="73" y="645"/>
                </a:lnTo>
                <a:lnTo>
                  <a:pt x="73" y="643"/>
                </a:lnTo>
                <a:lnTo>
                  <a:pt x="73" y="643"/>
                </a:lnTo>
                <a:lnTo>
                  <a:pt x="72" y="643"/>
                </a:lnTo>
                <a:lnTo>
                  <a:pt x="72" y="643"/>
                </a:lnTo>
                <a:lnTo>
                  <a:pt x="72" y="642"/>
                </a:lnTo>
                <a:lnTo>
                  <a:pt x="72" y="642"/>
                </a:lnTo>
                <a:lnTo>
                  <a:pt x="72" y="642"/>
                </a:lnTo>
                <a:lnTo>
                  <a:pt x="70" y="642"/>
                </a:lnTo>
                <a:lnTo>
                  <a:pt x="70" y="642"/>
                </a:lnTo>
                <a:lnTo>
                  <a:pt x="69" y="642"/>
                </a:lnTo>
                <a:lnTo>
                  <a:pt x="69" y="642"/>
                </a:lnTo>
                <a:lnTo>
                  <a:pt x="69" y="641"/>
                </a:lnTo>
                <a:lnTo>
                  <a:pt x="69" y="641"/>
                </a:lnTo>
                <a:lnTo>
                  <a:pt x="69" y="641"/>
                </a:lnTo>
                <a:lnTo>
                  <a:pt x="67" y="641"/>
                </a:lnTo>
                <a:lnTo>
                  <a:pt x="67" y="641"/>
                </a:lnTo>
                <a:lnTo>
                  <a:pt x="67" y="639"/>
                </a:lnTo>
                <a:lnTo>
                  <a:pt x="67" y="639"/>
                </a:lnTo>
                <a:lnTo>
                  <a:pt x="67" y="639"/>
                </a:lnTo>
                <a:lnTo>
                  <a:pt x="67" y="639"/>
                </a:lnTo>
                <a:lnTo>
                  <a:pt x="66" y="639"/>
                </a:lnTo>
                <a:lnTo>
                  <a:pt x="66" y="638"/>
                </a:lnTo>
                <a:lnTo>
                  <a:pt x="66" y="638"/>
                </a:lnTo>
                <a:lnTo>
                  <a:pt x="66" y="638"/>
                </a:lnTo>
                <a:lnTo>
                  <a:pt x="66" y="637"/>
                </a:lnTo>
                <a:lnTo>
                  <a:pt x="66" y="637"/>
                </a:lnTo>
                <a:lnTo>
                  <a:pt x="65" y="637"/>
                </a:lnTo>
                <a:lnTo>
                  <a:pt x="65" y="637"/>
                </a:lnTo>
                <a:lnTo>
                  <a:pt x="65" y="637"/>
                </a:lnTo>
                <a:lnTo>
                  <a:pt x="65" y="637"/>
                </a:lnTo>
                <a:lnTo>
                  <a:pt x="63" y="637"/>
                </a:lnTo>
                <a:lnTo>
                  <a:pt x="63" y="635"/>
                </a:lnTo>
                <a:lnTo>
                  <a:pt x="63" y="635"/>
                </a:lnTo>
                <a:lnTo>
                  <a:pt x="63" y="637"/>
                </a:lnTo>
                <a:lnTo>
                  <a:pt x="62" y="637"/>
                </a:lnTo>
                <a:lnTo>
                  <a:pt x="62" y="637"/>
                </a:lnTo>
                <a:lnTo>
                  <a:pt x="62" y="637"/>
                </a:lnTo>
                <a:lnTo>
                  <a:pt x="61" y="637"/>
                </a:lnTo>
                <a:lnTo>
                  <a:pt x="61" y="638"/>
                </a:lnTo>
                <a:lnTo>
                  <a:pt x="61" y="638"/>
                </a:lnTo>
                <a:lnTo>
                  <a:pt x="61" y="638"/>
                </a:lnTo>
                <a:lnTo>
                  <a:pt x="59" y="638"/>
                </a:lnTo>
                <a:lnTo>
                  <a:pt x="59" y="638"/>
                </a:lnTo>
                <a:lnTo>
                  <a:pt x="58" y="638"/>
                </a:lnTo>
                <a:lnTo>
                  <a:pt x="58" y="637"/>
                </a:lnTo>
                <a:lnTo>
                  <a:pt x="58" y="637"/>
                </a:lnTo>
                <a:lnTo>
                  <a:pt x="58" y="637"/>
                </a:lnTo>
                <a:lnTo>
                  <a:pt x="58" y="637"/>
                </a:lnTo>
                <a:lnTo>
                  <a:pt x="58" y="637"/>
                </a:lnTo>
                <a:lnTo>
                  <a:pt x="58" y="635"/>
                </a:lnTo>
                <a:lnTo>
                  <a:pt x="58" y="635"/>
                </a:lnTo>
                <a:lnTo>
                  <a:pt x="57" y="635"/>
                </a:lnTo>
                <a:lnTo>
                  <a:pt x="57" y="634"/>
                </a:lnTo>
                <a:lnTo>
                  <a:pt x="57" y="634"/>
                </a:lnTo>
                <a:lnTo>
                  <a:pt x="55" y="634"/>
                </a:lnTo>
                <a:lnTo>
                  <a:pt x="55" y="635"/>
                </a:lnTo>
                <a:lnTo>
                  <a:pt x="55" y="635"/>
                </a:lnTo>
                <a:lnTo>
                  <a:pt x="55" y="635"/>
                </a:lnTo>
                <a:lnTo>
                  <a:pt x="54" y="635"/>
                </a:lnTo>
                <a:lnTo>
                  <a:pt x="54" y="635"/>
                </a:lnTo>
                <a:lnTo>
                  <a:pt x="52" y="635"/>
                </a:lnTo>
                <a:lnTo>
                  <a:pt x="52" y="635"/>
                </a:lnTo>
                <a:lnTo>
                  <a:pt x="52" y="635"/>
                </a:lnTo>
                <a:lnTo>
                  <a:pt x="52" y="635"/>
                </a:lnTo>
                <a:lnTo>
                  <a:pt x="52" y="635"/>
                </a:lnTo>
                <a:lnTo>
                  <a:pt x="51" y="635"/>
                </a:lnTo>
                <a:lnTo>
                  <a:pt x="51" y="634"/>
                </a:lnTo>
                <a:lnTo>
                  <a:pt x="51" y="634"/>
                </a:lnTo>
                <a:lnTo>
                  <a:pt x="51" y="632"/>
                </a:lnTo>
                <a:lnTo>
                  <a:pt x="51" y="632"/>
                </a:lnTo>
                <a:lnTo>
                  <a:pt x="51" y="631"/>
                </a:lnTo>
                <a:lnTo>
                  <a:pt x="51" y="631"/>
                </a:lnTo>
                <a:lnTo>
                  <a:pt x="51" y="631"/>
                </a:lnTo>
                <a:lnTo>
                  <a:pt x="51" y="631"/>
                </a:lnTo>
                <a:lnTo>
                  <a:pt x="51" y="630"/>
                </a:lnTo>
                <a:lnTo>
                  <a:pt x="51" y="630"/>
                </a:lnTo>
                <a:lnTo>
                  <a:pt x="52" y="630"/>
                </a:lnTo>
                <a:lnTo>
                  <a:pt x="52" y="628"/>
                </a:lnTo>
                <a:lnTo>
                  <a:pt x="52" y="628"/>
                </a:lnTo>
                <a:lnTo>
                  <a:pt x="52" y="628"/>
                </a:lnTo>
                <a:lnTo>
                  <a:pt x="52" y="628"/>
                </a:lnTo>
                <a:lnTo>
                  <a:pt x="54" y="627"/>
                </a:lnTo>
                <a:lnTo>
                  <a:pt x="54" y="627"/>
                </a:lnTo>
                <a:lnTo>
                  <a:pt x="55" y="627"/>
                </a:lnTo>
                <a:lnTo>
                  <a:pt x="55" y="627"/>
                </a:lnTo>
                <a:lnTo>
                  <a:pt x="54" y="626"/>
                </a:lnTo>
                <a:lnTo>
                  <a:pt x="54" y="626"/>
                </a:lnTo>
                <a:lnTo>
                  <a:pt x="54" y="626"/>
                </a:lnTo>
                <a:lnTo>
                  <a:pt x="54" y="624"/>
                </a:lnTo>
                <a:lnTo>
                  <a:pt x="54" y="624"/>
                </a:lnTo>
                <a:lnTo>
                  <a:pt x="54" y="623"/>
                </a:lnTo>
                <a:lnTo>
                  <a:pt x="54" y="623"/>
                </a:lnTo>
                <a:lnTo>
                  <a:pt x="54" y="623"/>
                </a:lnTo>
                <a:lnTo>
                  <a:pt x="52" y="622"/>
                </a:lnTo>
                <a:lnTo>
                  <a:pt x="52" y="622"/>
                </a:lnTo>
                <a:lnTo>
                  <a:pt x="52" y="622"/>
                </a:lnTo>
                <a:lnTo>
                  <a:pt x="51" y="622"/>
                </a:lnTo>
                <a:lnTo>
                  <a:pt x="51" y="623"/>
                </a:lnTo>
                <a:lnTo>
                  <a:pt x="51" y="623"/>
                </a:lnTo>
                <a:lnTo>
                  <a:pt x="51" y="623"/>
                </a:lnTo>
                <a:lnTo>
                  <a:pt x="50" y="623"/>
                </a:lnTo>
                <a:lnTo>
                  <a:pt x="50" y="623"/>
                </a:lnTo>
                <a:lnTo>
                  <a:pt x="50" y="623"/>
                </a:lnTo>
                <a:lnTo>
                  <a:pt x="50" y="623"/>
                </a:lnTo>
                <a:lnTo>
                  <a:pt x="48" y="623"/>
                </a:lnTo>
                <a:lnTo>
                  <a:pt x="48" y="623"/>
                </a:lnTo>
                <a:lnTo>
                  <a:pt x="48" y="623"/>
                </a:lnTo>
                <a:lnTo>
                  <a:pt x="48" y="623"/>
                </a:lnTo>
                <a:lnTo>
                  <a:pt x="50" y="623"/>
                </a:lnTo>
                <a:lnTo>
                  <a:pt x="50" y="622"/>
                </a:lnTo>
                <a:lnTo>
                  <a:pt x="50" y="622"/>
                </a:lnTo>
                <a:lnTo>
                  <a:pt x="50" y="622"/>
                </a:lnTo>
                <a:lnTo>
                  <a:pt x="50" y="620"/>
                </a:lnTo>
                <a:lnTo>
                  <a:pt x="50" y="620"/>
                </a:lnTo>
                <a:lnTo>
                  <a:pt x="51" y="620"/>
                </a:lnTo>
                <a:lnTo>
                  <a:pt x="51" y="620"/>
                </a:lnTo>
                <a:lnTo>
                  <a:pt x="51" y="620"/>
                </a:lnTo>
                <a:lnTo>
                  <a:pt x="51" y="619"/>
                </a:lnTo>
                <a:lnTo>
                  <a:pt x="52" y="619"/>
                </a:lnTo>
                <a:lnTo>
                  <a:pt x="52" y="619"/>
                </a:lnTo>
                <a:lnTo>
                  <a:pt x="51" y="617"/>
                </a:lnTo>
                <a:lnTo>
                  <a:pt x="51" y="617"/>
                </a:lnTo>
                <a:lnTo>
                  <a:pt x="51" y="617"/>
                </a:lnTo>
                <a:lnTo>
                  <a:pt x="51" y="616"/>
                </a:lnTo>
                <a:lnTo>
                  <a:pt x="51" y="616"/>
                </a:lnTo>
                <a:lnTo>
                  <a:pt x="51" y="615"/>
                </a:lnTo>
                <a:lnTo>
                  <a:pt x="51" y="615"/>
                </a:lnTo>
                <a:lnTo>
                  <a:pt x="51" y="615"/>
                </a:lnTo>
                <a:lnTo>
                  <a:pt x="51" y="613"/>
                </a:lnTo>
                <a:lnTo>
                  <a:pt x="51" y="613"/>
                </a:lnTo>
                <a:lnTo>
                  <a:pt x="51" y="612"/>
                </a:lnTo>
                <a:lnTo>
                  <a:pt x="51" y="612"/>
                </a:lnTo>
                <a:lnTo>
                  <a:pt x="52" y="612"/>
                </a:lnTo>
                <a:lnTo>
                  <a:pt x="52" y="612"/>
                </a:lnTo>
                <a:lnTo>
                  <a:pt x="51" y="612"/>
                </a:lnTo>
                <a:lnTo>
                  <a:pt x="51" y="611"/>
                </a:lnTo>
                <a:lnTo>
                  <a:pt x="51" y="611"/>
                </a:lnTo>
                <a:lnTo>
                  <a:pt x="50" y="611"/>
                </a:lnTo>
                <a:lnTo>
                  <a:pt x="50" y="609"/>
                </a:lnTo>
                <a:lnTo>
                  <a:pt x="50" y="609"/>
                </a:lnTo>
                <a:lnTo>
                  <a:pt x="50" y="609"/>
                </a:lnTo>
                <a:lnTo>
                  <a:pt x="50" y="609"/>
                </a:lnTo>
                <a:lnTo>
                  <a:pt x="50" y="608"/>
                </a:lnTo>
                <a:lnTo>
                  <a:pt x="50" y="608"/>
                </a:lnTo>
                <a:lnTo>
                  <a:pt x="48" y="608"/>
                </a:lnTo>
                <a:lnTo>
                  <a:pt x="48" y="606"/>
                </a:lnTo>
                <a:lnTo>
                  <a:pt x="48" y="606"/>
                </a:lnTo>
                <a:lnTo>
                  <a:pt x="47" y="606"/>
                </a:lnTo>
                <a:lnTo>
                  <a:pt x="47" y="606"/>
                </a:lnTo>
                <a:lnTo>
                  <a:pt x="47" y="606"/>
                </a:lnTo>
                <a:lnTo>
                  <a:pt x="46" y="606"/>
                </a:lnTo>
                <a:lnTo>
                  <a:pt x="46" y="606"/>
                </a:lnTo>
                <a:lnTo>
                  <a:pt x="44" y="606"/>
                </a:lnTo>
                <a:lnTo>
                  <a:pt x="44" y="606"/>
                </a:lnTo>
                <a:lnTo>
                  <a:pt x="44" y="606"/>
                </a:lnTo>
                <a:lnTo>
                  <a:pt x="44" y="606"/>
                </a:lnTo>
                <a:lnTo>
                  <a:pt x="44" y="608"/>
                </a:lnTo>
                <a:lnTo>
                  <a:pt x="43" y="608"/>
                </a:lnTo>
                <a:lnTo>
                  <a:pt x="43" y="608"/>
                </a:lnTo>
                <a:lnTo>
                  <a:pt x="41" y="606"/>
                </a:lnTo>
                <a:lnTo>
                  <a:pt x="41" y="608"/>
                </a:lnTo>
                <a:lnTo>
                  <a:pt x="41" y="608"/>
                </a:lnTo>
                <a:lnTo>
                  <a:pt x="41" y="608"/>
                </a:lnTo>
                <a:lnTo>
                  <a:pt x="40" y="608"/>
                </a:lnTo>
                <a:lnTo>
                  <a:pt x="40" y="608"/>
                </a:lnTo>
                <a:lnTo>
                  <a:pt x="40" y="608"/>
                </a:lnTo>
                <a:lnTo>
                  <a:pt x="40" y="609"/>
                </a:lnTo>
                <a:lnTo>
                  <a:pt x="40" y="609"/>
                </a:lnTo>
                <a:lnTo>
                  <a:pt x="40" y="609"/>
                </a:lnTo>
                <a:lnTo>
                  <a:pt x="40" y="609"/>
                </a:lnTo>
                <a:lnTo>
                  <a:pt x="40" y="611"/>
                </a:lnTo>
                <a:lnTo>
                  <a:pt x="39" y="611"/>
                </a:lnTo>
                <a:lnTo>
                  <a:pt x="39" y="611"/>
                </a:lnTo>
                <a:lnTo>
                  <a:pt x="39" y="611"/>
                </a:lnTo>
                <a:lnTo>
                  <a:pt x="39" y="611"/>
                </a:lnTo>
                <a:lnTo>
                  <a:pt x="37" y="611"/>
                </a:lnTo>
                <a:lnTo>
                  <a:pt x="36" y="611"/>
                </a:lnTo>
                <a:lnTo>
                  <a:pt x="36" y="611"/>
                </a:lnTo>
                <a:lnTo>
                  <a:pt x="36" y="611"/>
                </a:lnTo>
                <a:lnTo>
                  <a:pt x="35" y="611"/>
                </a:lnTo>
                <a:lnTo>
                  <a:pt x="35" y="609"/>
                </a:lnTo>
                <a:lnTo>
                  <a:pt x="36" y="609"/>
                </a:lnTo>
                <a:lnTo>
                  <a:pt x="36" y="609"/>
                </a:lnTo>
                <a:lnTo>
                  <a:pt x="36" y="609"/>
                </a:lnTo>
                <a:lnTo>
                  <a:pt x="37" y="609"/>
                </a:lnTo>
                <a:lnTo>
                  <a:pt x="37" y="609"/>
                </a:lnTo>
                <a:lnTo>
                  <a:pt x="37" y="608"/>
                </a:lnTo>
                <a:lnTo>
                  <a:pt x="39" y="608"/>
                </a:lnTo>
                <a:lnTo>
                  <a:pt x="39" y="608"/>
                </a:lnTo>
                <a:lnTo>
                  <a:pt x="37" y="608"/>
                </a:lnTo>
                <a:lnTo>
                  <a:pt x="37" y="606"/>
                </a:lnTo>
                <a:lnTo>
                  <a:pt x="37" y="606"/>
                </a:lnTo>
                <a:lnTo>
                  <a:pt x="37" y="606"/>
                </a:lnTo>
                <a:lnTo>
                  <a:pt x="37" y="606"/>
                </a:lnTo>
                <a:lnTo>
                  <a:pt x="39" y="606"/>
                </a:lnTo>
                <a:lnTo>
                  <a:pt x="39" y="606"/>
                </a:lnTo>
                <a:lnTo>
                  <a:pt x="39" y="606"/>
                </a:lnTo>
                <a:lnTo>
                  <a:pt x="39" y="606"/>
                </a:lnTo>
                <a:lnTo>
                  <a:pt x="40" y="606"/>
                </a:lnTo>
                <a:lnTo>
                  <a:pt x="40" y="606"/>
                </a:lnTo>
                <a:lnTo>
                  <a:pt x="40" y="605"/>
                </a:lnTo>
                <a:lnTo>
                  <a:pt x="41" y="605"/>
                </a:lnTo>
                <a:lnTo>
                  <a:pt x="41" y="605"/>
                </a:lnTo>
                <a:lnTo>
                  <a:pt x="41" y="605"/>
                </a:lnTo>
                <a:lnTo>
                  <a:pt x="41" y="605"/>
                </a:lnTo>
                <a:lnTo>
                  <a:pt x="43" y="605"/>
                </a:lnTo>
                <a:lnTo>
                  <a:pt x="43" y="605"/>
                </a:lnTo>
                <a:lnTo>
                  <a:pt x="43" y="604"/>
                </a:lnTo>
                <a:lnTo>
                  <a:pt x="44" y="604"/>
                </a:lnTo>
                <a:lnTo>
                  <a:pt x="44" y="604"/>
                </a:lnTo>
                <a:lnTo>
                  <a:pt x="44" y="604"/>
                </a:lnTo>
                <a:lnTo>
                  <a:pt x="44" y="604"/>
                </a:lnTo>
                <a:lnTo>
                  <a:pt x="44" y="602"/>
                </a:lnTo>
                <a:lnTo>
                  <a:pt x="46" y="602"/>
                </a:lnTo>
                <a:lnTo>
                  <a:pt x="46" y="602"/>
                </a:lnTo>
                <a:lnTo>
                  <a:pt x="46" y="601"/>
                </a:lnTo>
                <a:lnTo>
                  <a:pt x="46" y="601"/>
                </a:lnTo>
                <a:lnTo>
                  <a:pt x="46" y="601"/>
                </a:lnTo>
                <a:lnTo>
                  <a:pt x="46" y="600"/>
                </a:lnTo>
                <a:lnTo>
                  <a:pt x="44" y="600"/>
                </a:lnTo>
                <a:lnTo>
                  <a:pt x="44" y="600"/>
                </a:lnTo>
                <a:lnTo>
                  <a:pt x="44" y="600"/>
                </a:lnTo>
                <a:lnTo>
                  <a:pt x="44" y="600"/>
                </a:lnTo>
                <a:lnTo>
                  <a:pt x="44" y="598"/>
                </a:lnTo>
                <a:lnTo>
                  <a:pt x="43" y="598"/>
                </a:lnTo>
                <a:lnTo>
                  <a:pt x="43" y="600"/>
                </a:lnTo>
                <a:lnTo>
                  <a:pt x="43" y="600"/>
                </a:lnTo>
                <a:lnTo>
                  <a:pt x="43" y="598"/>
                </a:lnTo>
                <a:lnTo>
                  <a:pt x="43" y="600"/>
                </a:lnTo>
                <a:lnTo>
                  <a:pt x="41" y="600"/>
                </a:lnTo>
                <a:lnTo>
                  <a:pt x="41" y="598"/>
                </a:lnTo>
                <a:lnTo>
                  <a:pt x="43" y="598"/>
                </a:lnTo>
                <a:lnTo>
                  <a:pt x="43" y="598"/>
                </a:lnTo>
                <a:lnTo>
                  <a:pt x="43" y="598"/>
                </a:lnTo>
                <a:lnTo>
                  <a:pt x="43" y="597"/>
                </a:lnTo>
                <a:lnTo>
                  <a:pt x="43" y="597"/>
                </a:lnTo>
                <a:lnTo>
                  <a:pt x="43" y="596"/>
                </a:lnTo>
                <a:lnTo>
                  <a:pt x="43" y="596"/>
                </a:lnTo>
                <a:lnTo>
                  <a:pt x="43" y="596"/>
                </a:lnTo>
                <a:lnTo>
                  <a:pt x="43" y="596"/>
                </a:lnTo>
                <a:lnTo>
                  <a:pt x="43" y="594"/>
                </a:lnTo>
                <a:lnTo>
                  <a:pt x="43" y="594"/>
                </a:lnTo>
                <a:lnTo>
                  <a:pt x="41" y="594"/>
                </a:lnTo>
                <a:lnTo>
                  <a:pt x="41" y="593"/>
                </a:lnTo>
                <a:lnTo>
                  <a:pt x="41" y="593"/>
                </a:lnTo>
                <a:lnTo>
                  <a:pt x="41" y="593"/>
                </a:lnTo>
                <a:lnTo>
                  <a:pt x="43" y="593"/>
                </a:lnTo>
                <a:lnTo>
                  <a:pt x="43" y="591"/>
                </a:lnTo>
                <a:lnTo>
                  <a:pt x="43" y="591"/>
                </a:lnTo>
                <a:lnTo>
                  <a:pt x="43" y="591"/>
                </a:lnTo>
                <a:lnTo>
                  <a:pt x="44" y="590"/>
                </a:lnTo>
                <a:lnTo>
                  <a:pt x="44" y="590"/>
                </a:lnTo>
                <a:lnTo>
                  <a:pt x="43" y="590"/>
                </a:lnTo>
                <a:lnTo>
                  <a:pt x="43" y="590"/>
                </a:lnTo>
                <a:lnTo>
                  <a:pt x="41" y="590"/>
                </a:lnTo>
                <a:lnTo>
                  <a:pt x="41" y="589"/>
                </a:lnTo>
                <a:lnTo>
                  <a:pt x="43" y="589"/>
                </a:lnTo>
                <a:lnTo>
                  <a:pt x="43" y="589"/>
                </a:lnTo>
                <a:lnTo>
                  <a:pt x="43" y="589"/>
                </a:lnTo>
                <a:lnTo>
                  <a:pt x="43" y="587"/>
                </a:lnTo>
                <a:lnTo>
                  <a:pt x="44" y="587"/>
                </a:lnTo>
                <a:lnTo>
                  <a:pt x="44" y="587"/>
                </a:lnTo>
                <a:lnTo>
                  <a:pt x="44" y="587"/>
                </a:lnTo>
                <a:lnTo>
                  <a:pt x="44" y="587"/>
                </a:lnTo>
                <a:lnTo>
                  <a:pt x="44" y="587"/>
                </a:lnTo>
                <a:lnTo>
                  <a:pt x="44" y="587"/>
                </a:lnTo>
                <a:lnTo>
                  <a:pt x="44" y="586"/>
                </a:lnTo>
                <a:lnTo>
                  <a:pt x="44" y="586"/>
                </a:lnTo>
                <a:lnTo>
                  <a:pt x="44" y="585"/>
                </a:lnTo>
                <a:lnTo>
                  <a:pt x="44" y="585"/>
                </a:lnTo>
                <a:lnTo>
                  <a:pt x="44" y="585"/>
                </a:lnTo>
                <a:lnTo>
                  <a:pt x="44" y="585"/>
                </a:lnTo>
                <a:lnTo>
                  <a:pt x="44" y="583"/>
                </a:lnTo>
                <a:lnTo>
                  <a:pt x="44" y="583"/>
                </a:lnTo>
                <a:lnTo>
                  <a:pt x="43" y="583"/>
                </a:lnTo>
                <a:lnTo>
                  <a:pt x="43" y="583"/>
                </a:lnTo>
                <a:lnTo>
                  <a:pt x="43" y="582"/>
                </a:lnTo>
                <a:lnTo>
                  <a:pt x="41" y="582"/>
                </a:lnTo>
                <a:lnTo>
                  <a:pt x="41" y="582"/>
                </a:lnTo>
                <a:lnTo>
                  <a:pt x="41" y="582"/>
                </a:lnTo>
                <a:lnTo>
                  <a:pt x="41" y="582"/>
                </a:lnTo>
                <a:lnTo>
                  <a:pt x="43" y="580"/>
                </a:lnTo>
                <a:lnTo>
                  <a:pt x="43" y="580"/>
                </a:lnTo>
                <a:lnTo>
                  <a:pt x="43" y="579"/>
                </a:lnTo>
                <a:lnTo>
                  <a:pt x="44" y="579"/>
                </a:lnTo>
                <a:lnTo>
                  <a:pt x="44" y="579"/>
                </a:lnTo>
                <a:lnTo>
                  <a:pt x="44" y="579"/>
                </a:lnTo>
                <a:lnTo>
                  <a:pt x="44" y="578"/>
                </a:lnTo>
                <a:lnTo>
                  <a:pt x="44" y="578"/>
                </a:lnTo>
                <a:lnTo>
                  <a:pt x="44" y="576"/>
                </a:lnTo>
                <a:lnTo>
                  <a:pt x="44" y="576"/>
                </a:lnTo>
                <a:lnTo>
                  <a:pt x="44" y="576"/>
                </a:lnTo>
                <a:lnTo>
                  <a:pt x="44" y="576"/>
                </a:lnTo>
                <a:lnTo>
                  <a:pt x="43" y="576"/>
                </a:lnTo>
                <a:lnTo>
                  <a:pt x="43" y="575"/>
                </a:lnTo>
                <a:lnTo>
                  <a:pt x="43" y="575"/>
                </a:lnTo>
                <a:lnTo>
                  <a:pt x="41" y="575"/>
                </a:lnTo>
                <a:lnTo>
                  <a:pt x="41" y="576"/>
                </a:lnTo>
                <a:lnTo>
                  <a:pt x="41" y="576"/>
                </a:lnTo>
                <a:lnTo>
                  <a:pt x="41" y="576"/>
                </a:lnTo>
                <a:lnTo>
                  <a:pt x="41" y="575"/>
                </a:lnTo>
                <a:lnTo>
                  <a:pt x="40" y="575"/>
                </a:lnTo>
                <a:lnTo>
                  <a:pt x="41" y="575"/>
                </a:lnTo>
                <a:lnTo>
                  <a:pt x="41" y="575"/>
                </a:lnTo>
                <a:lnTo>
                  <a:pt x="41" y="574"/>
                </a:lnTo>
                <a:lnTo>
                  <a:pt x="41" y="574"/>
                </a:lnTo>
                <a:lnTo>
                  <a:pt x="41" y="574"/>
                </a:lnTo>
                <a:lnTo>
                  <a:pt x="43" y="574"/>
                </a:lnTo>
                <a:lnTo>
                  <a:pt x="43" y="574"/>
                </a:lnTo>
                <a:lnTo>
                  <a:pt x="44" y="574"/>
                </a:lnTo>
                <a:lnTo>
                  <a:pt x="44" y="574"/>
                </a:lnTo>
                <a:lnTo>
                  <a:pt x="44" y="572"/>
                </a:lnTo>
                <a:lnTo>
                  <a:pt x="44" y="572"/>
                </a:lnTo>
                <a:lnTo>
                  <a:pt x="44" y="571"/>
                </a:lnTo>
                <a:lnTo>
                  <a:pt x="44" y="571"/>
                </a:lnTo>
                <a:lnTo>
                  <a:pt x="44" y="571"/>
                </a:lnTo>
                <a:lnTo>
                  <a:pt x="44" y="571"/>
                </a:lnTo>
                <a:lnTo>
                  <a:pt x="44" y="571"/>
                </a:lnTo>
                <a:lnTo>
                  <a:pt x="44" y="570"/>
                </a:lnTo>
                <a:lnTo>
                  <a:pt x="44" y="571"/>
                </a:lnTo>
                <a:lnTo>
                  <a:pt x="46" y="571"/>
                </a:lnTo>
                <a:lnTo>
                  <a:pt x="46" y="571"/>
                </a:lnTo>
                <a:lnTo>
                  <a:pt x="47" y="571"/>
                </a:lnTo>
                <a:lnTo>
                  <a:pt x="47" y="571"/>
                </a:lnTo>
                <a:lnTo>
                  <a:pt x="47" y="571"/>
                </a:lnTo>
                <a:lnTo>
                  <a:pt x="48" y="570"/>
                </a:lnTo>
                <a:lnTo>
                  <a:pt x="48" y="570"/>
                </a:lnTo>
                <a:lnTo>
                  <a:pt x="48" y="570"/>
                </a:lnTo>
                <a:lnTo>
                  <a:pt x="50" y="570"/>
                </a:lnTo>
                <a:lnTo>
                  <a:pt x="50" y="568"/>
                </a:lnTo>
                <a:lnTo>
                  <a:pt x="50" y="568"/>
                </a:lnTo>
                <a:lnTo>
                  <a:pt x="50" y="568"/>
                </a:lnTo>
                <a:lnTo>
                  <a:pt x="51" y="568"/>
                </a:lnTo>
                <a:lnTo>
                  <a:pt x="51" y="568"/>
                </a:lnTo>
                <a:lnTo>
                  <a:pt x="51" y="568"/>
                </a:lnTo>
                <a:lnTo>
                  <a:pt x="52" y="568"/>
                </a:lnTo>
                <a:lnTo>
                  <a:pt x="52" y="568"/>
                </a:lnTo>
                <a:lnTo>
                  <a:pt x="52" y="568"/>
                </a:lnTo>
                <a:lnTo>
                  <a:pt x="52" y="567"/>
                </a:lnTo>
                <a:lnTo>
                  <a:pt x="54" y="567"/>
                </a:lnTo>
                <a:lnTo>
                  <a:pt x="54" y="567"/>
                </a:lnTo>
                <a:lnTo>
                  <a:pt x="55" y="565"/>
                </a:lnTo>
                <a:lnTo>
                  <a:pt x="55" y="565"/>
                </a:lnTo>
                <a:lnTo>
                  <a:pt x="55" y="565"/>
                </a:lnTo>
                <a:lnTo>
                  <a:pt x="55" y="564"/>
                </a:lnTo>
                <a:lnTo>
                  <a:pt x="55" y="564"/>
                </a:lnTo>
                <a:lnTo>
                  <a:pt x="55" y="563"/>
                </a:lnTo>
                <a:lnTo>
                  <a:pt x="55" y="563"/>
                </a:lnTo>
                <a:lnTo>
                  <a:pt x="57" y="563"/>
                </a:lnTo>
                <a:lnTo>
                  <a:pt x="57" y="563"/>
                </a:lnTo>
                <a:lnTo>
                  <a:pt x="57" y="563"/>
                </a:lnTo>
                <a:lnTo>
                  <a:pt x="57" y="561"/>
                </a:lnTo>
                <a:lnTo>
                  <a:pt x="57" y="561"/>
                </a:lnTo>
                <a:lnTo>
                  <a:pt x="58" y="561"/>
                </a:lnTo>
                <a:lnTo>
                  <a:pt x="58" y="561"/>
                </a:lnTo>
                <a:lnTo>
                  <a:pt x="58" y="560"/>
                </a:lnTo>
                <a:lnTo>
                  <a:pt x="58" y="560"/>
                </a:lnTo>
                <a:lnTo>
                  <a:pt x="58" y="560"/>
                </a:lnTo>
                <a:lnTo>
                  <a:pt x="59" y="560"/>
                </a:lnTo>
                <a:lnTo>
                  <a:pt x="59" y="560"/>
                </a:lnTo>
                <a:lnTo>
                  <a:pt x="59" y="559"/>
                </a:lnTo>
                <a:lnTo>
                  <a:pt x="59" y="559"/>
                </a:lnTo>
                <a:lnTo>
                  <a:pt x="59" y="557"/>
                </a:lnTo>
                <a:lnTo>
                  <a:pt x="59" y="557"/>
                </a:lnTo>
                <a:lnTo>
                  <a:pt x="59" y="557"/>
                </a:lnTo>
                <a:lnTo>
                  <a:pt x="58" y="556"/>
                </a:lnTo>
                <a:lnTo>
                  <a:pt x="58" y="556"/>
                </a:lnTo>
                <a:lnTo>
                  <a:pt x="58" y="556"/>
                </a:lnTo>
                <a:lnTo>
                  <a:pt x="58" y="554"/>
                </a:lnTo>
                <a:lnTo>
                  <a:pt x="58" y="554"/>
                </a:lnTo>
                <a:lnTo>
                  <a:pt x="58" y="556"/>
                </a:lnTo>
                <a:lnTo>
                  <a:pt x="57" y="556"/>
                </a:lnTo>
                <a:lnTo>
                  <a:pt x="57" y="556"/>
                </a:lnTo>
                <a:lnTo>
                  <a:pt x="55" y="556"/>
                </a:lnTo>
                <a:lnTo>
                  <a:pt x="55" y="556"/>
                </a:lnTo>
                <a:lnTo>
                  <a:pt x="55" y="556"/>
                </a:lnTo>
                <a:lnTo>
                  <a:pt x="55" y="556"/>
                </a:lnTo>
                <a:lnTo>
                  <a:pt x="55" y="556"/>
                </a:lnTo>
                <a:lnTo>
                  <a:pt x="54" y="556"/>
                </a:lnTo>
                <a:lnTo>
                  <a:pt x="54" y="556"/>
                </a:lnTo>
                <a:lnTo>
                  <a:pt x="52" y="556"/>
                </a:lnTo>
                <a:lnTo>
                  <a:pt x="52" y="556"/>
                </a:lnTo>
                <a:lnTo>
                  <a:pt x="52" y="556"/>
                </a:lnTo>
                <a:lnTo>
                  <a:pt x="51" y="556"/>
                </a:lnTo>
                <a:lnTo>
                  <a:pt x="51" y="554"/>
                </a:lnTo>
                <a:lnTo>
                  <a:pt x="52" y="554"/>
                </a:lnTo>
                <a:lnTo>
                  <a:pt x="51" y="554"/>
                </a:lnTo>
                <a:lnTo>
                  <a:pt x="52" y="554"/>
                </a:lnTo>
                <a:lnTo>
                  <a:pt x="52" y="554"/>
                </a:lnTo>
                <a:lnTo>
                  <a:pt x="52" y="553"/>
                </a:lnTo>
                <a:lnTo>
                  <a:pt x="52" y="553"/>
                </a:lnTo>
                <a:lnTo>
                  <a:pt x="52" y="552"/>
                </a:lnTo>
                <a:lnTo>
                  <a:pt x="52" y="552"/>
                </a:lnTo>
                <a:lnTo>
                  <a:pt x="52" y="552"/>
                </a:lnTo>
                <a:lnTo>
                  <a:pt x="52" y="552"/>
                </a:lnTo>
                <a:lnTo>
                  <a:pt x="51" y="552"/>
                </a:lnTo>
                <a:lnTo>
                  <a:pt x="51" y="552"/>
                </a:lnTo>
                <a:lnTo>
                  <a:pt x="50" y="550"/>
                </a:lnTo>
                <a:lnTo>
                  <a:pt x="50" y="550"/>
                </a:lnTo>
                <a:lnTo>
                  <a:pt x="50" y="550"/>
                </a:lnTo>
                <a:lnTo>
                  <a:pt x="48" y="550"/>
                </a:lnTo>
                <a:lnTo>
                  <a:pt x="48" y="550"/>
                </a:lnTo>
                <a:lnTo>
                  <a:pt x="50" y="549"/>
                </a:lnTo>
                <a:lnTo>
                  <a:pt x="48" y="549"/>
                </a:lnTo>
                <a:lnTo>
                  <a:pt x="48" y="549"/>
                </a:lnTo>
                <a:lnTo>
                  <a:pt x="50" y="549"/>
                </a:lnTo>
                <a:lnTo>
                  <a:pt x="50" y="549"/>
                </a:lnTo>
                <a:lnTo>
                  <a:pt x="50" y="548"/>
                </a:lnTo>
                <a:lnTo>
                  <a:pt x="48" y="548"/>
                </a:lnTo>
                <a:lnTo>
                  <a:pt x="48" y="548"/>
                </a:lnTo>
                <a:lnTo>
                  <a:pt x="48" y="546"/>
                </a:lnTo>
                <a:lnTo>
                  <a:pt x="47" y="546"/>
                </a:lnTo>
                <a:lnTo>
                  <a:pt x="47" y="546"/>
                </a:lnTo>
                <a:lnTo>
                  <a:pt x="47" y="546"/>
                </a:lnTo>
                <a:lnTo>
                  <a:pt x="47" y="546"/>
                </a:lnTo>
                <a:lnTo>
                  <a:pt x="47" y="546"/>
                </a:lnTo>
                <a:lnTo>
                  <a:pt x="47" y="545"/>
                </a:lnTo>
                <a:lnTo>
                  <a:pt x="47" y="545"/>
                </a:lnTo>
                <a:lnTo>
                  <a:pt x="47" y="545"/>
                </a:lnTo>
                <a:lnTo>
                  <a:pt x="48" y="544"/>
                </a:lnTo>
                <a:lnTo>
                  <a:pt x="48" y="544"/>
                </a:lnTo>
                <a:lnTo>
                  <a:pt x="50" y="544"/>
                </a:lnTo>
                <a:lnTo>
                  <a:pt x="50" y="544"/>
                </a:lnTo>
                <a:lnTo>
                  <a:pt x="50" y="544"/>
                </a:lnTo>
                <a:lnTo>
                  <a:pt x="50" y="544"/>
                </a:lnTo>
                <a:lnTo>
                  <a:pt x="50" y="544"/>
                </a:lnTo>
                <a:lnTo>
                  <a:pt x="51" y="542"/>
                </a:lnTo>
                <a:lnTo>
                  <a:pt x="51" y="542"/>
                </a:lnTo>
                <a:lnTo>
                  <a:pt x="51" y="544"/>
                </a:lnTo>
                <a:lnTo>
                  <a:pt x="52" y="544"/>
                </a:lnTo>
                <a:lnTo>
                  <a:pt x="52" y="544"/>
                </a:lnTo>
                <a:lnTo>
                  <a:pt x="52" y="544"/>
                </a:lnTo>
                <a:lnTo>
                  <a:pt x="52" y="544"/>
                </a:lnTo>
                <a:lnTo>
                  <a:pt x="52" y="545"/>
                </a:lnTo>
                <a:lnTo>
                  <a:pt x="54" y="545"/>
                </a:lnTo>
                <a:lnTo>
                  <a:pt x="54" y="545"/>
                </a:lnTo>
                <a:lnTo>
                  <a:pt x="54" y="545"/>
                </a:lnTo>
                <a:lnTo>
                  <a:pt x="55" y="545"/>
                </a:lnTo>
                <a:lnTo>
                  <a:pt x="55" y="546"/>
                </a:lnTo>
                <a:lnTo>
                  <a:pt x="55" y="546"/>
                </a:lnTo>
                <a:lnTo>
                  <a:pt x="57" y="546"/>
                </a:lnTo>
                <a:lnTo>
                  <a:pt x="57" y="546"/>
                </a:lnTo>
                <a:lnTo>
                  <a:pt x="58" y="546"/>
                </a:lnTo>
                <a:lnTo>
                  <a:pt x="58" y="546"/>
                </a:lnTo>
                <a:lnTo>
                  <a:pt x="58" y="546"/>
                </a:lnTo>
                <a:lnTo>
                  <a:pt x="58" y="546"/>
                </a:lnTo>
                <a:lnTo>
                  <a:pt x="59" y="545"/>
                </a:lnTo>
                <a:lnTo>
                  <a:pt x="59" y="545"/>
                </a:lnTo>
                <a:lnTo>
                  <a:pt x="59" y="544"/>
                </a:lnTo>
                <a:lnTo>
                  <a:pt x="61" y="544"/>
                </a:lnTo>
                <a:lnTo>
                  <a:pt x="61" y="544"/>
                </a:lnTo>
                <a:lnTo>
                  <a:pt x="61" y="544"/>
                </a:lnTo>
                <a:lnTo>
                  <a:pt x="61" y="544"/>
                </a:lnTo>
                <a:lnTo>
                  <a:pt x="61" y="544"/>
                </a:lnTo>
                <a:lnTo>
                  <a:pt x="62" y="544"/>
                </a:lnTo>
                <a:lnTo>
                  <a:pt x="62" y="542"/>
                </a:lnTo>
                <a:lnTo>
                  <a:pt x="62" y="542"/>
                </a:lnTo>
                <a:lnTo>
                  <a:pt x="63" y="542"/>
                </a:lnTo>
                <a:lnTo>
                  <a:pt x="63" y="542"/>
                </a:lnTo>
                <a:lnTo>
                  <a:pt x="63" y="541"/>
                </a:lnTo>
                <a:lnTo>
                  <a:pt x="65" y="541"/>
                </a:lnTo>
                <a:lnTo>
                  <a:pt x="65" y="541"/>
                </a:lnTo>
                <a:lnTo>
                  <a:pt x="65" y="541"/>
                </a:lnTo>
                <a:lnTo>
                  <a:pt x="65" y="539"/>
                </a:lnTo>
                <a:lnTo>
                  <a:pt x="65" y="539"/>
                </a:lnTo>
                <a:lnTo>
                  <a:pt x="65" y="538"/>
                </a:lnTo>
                <a:lnTo>
                  <a:pt x="65" y="538"/>
                </a:lnTo>
                <a:lnTo>
                  <a:pt x="65" y="538"/>
                </a:lnTo>
                <a:lnTo>
                  <a:pt x="65" y="537"/>
                </a:lnTo>
                <a:lnTo>
                  <a:pt x="65" y="537"/>
                </a:lnTo>
                <a:lnTo>
                  <a:pt x="65" y="535"/>
                </a:lnTo>
                <a:lnTo>
                  <a:pt x="65" y="535"/>
                </a:lnTo>
                <a:lnTo>
                  <a:pt x="65" y="535"/>
                </a:lnTo>
                <a:lnTo>
                  <a:pt x="65" y="534"/>
                </a:lnTo>
                <a:lnTo>
                  <a:pt x="66" y="534"/>
                </a:lnTo>
                <a:lnTo>
                  <a:pt x="66" y="534"/>
                </a:lnTo>
                <a:lnTo>
                  <a:pt x="66" y="534"/>
                </a:lnTo>
                <a:lnTo>
                  <a:pt x="66" y="533"/>
                </a:lnTo>
                <a:lnTo>
                  <a:pt x="66" y="533"/>
                </a:lnTo>
                <a:lnTo>
                  <a:pt x="66" y="533"/>
                </a:lnTo>
                <a:lnTo>
                  <a:pt x="67" y="533"/>
                </a:lnTo>
                <a:lnTo>
                  <a:pt x="67" y="533"/>
                </a:lnTo>
                <a:lnTo>
                  <a:pt x="69" y="533"/>
                </a:lnTo>
                <a:lnTo>
                  <a:pt x="69" y="534"/>
                </a:lnTo>
                <a:lnTo>
                  <a:pt x="67" y="534"/>
                </a:lnTo>
                <a:lnTo>
                  <a:pt x="67" y="534"/>
                </a:lnTo>
                <a:lnTo>
                  <a:pt x="67" y="535"/>
                </a:lnTo>
                <a:lnTo>
                  <a:pt x="69" y="535"/>
                </a:lnTo>
                <a:lnTo>
                  <a:pt x="69" y="535"/>
                </a:lnTo>
                <a:lnTo>
                  <a:pt x="69" y="535"/>
                </a:lnTo>
                <a:lnTo>
                  <a:pt x="69" y="537"/>
                </a:lnTo>
                <a:lnTo>
                  <a:pt x="69" y="537"/>
                </a:lnTo>
                <a:lnTo>
                  <a:pt x="69" y="538"/>
                </a:lnTo>
                <a:lnTo>
                  <a:pt x="69" y="538"/>
                </a:lnTo>
                <a:lnTo>
                  <a:pt x="69" y="538"/>
                </a:lnTo>
                <a:lnTo>
                  <a:pt x="70" y="538"/>
                </a:lnTo>
                <a:lnTo>
                  <a:pt x="70" y="538"/>
                </a:lnTo>
                <a:lnTo>
                  <a:pt x="70" y="538"/>
                </a:lnTo>
                <a:lnTo>
                  <a:pt x="72" y="538"/>
                </a:lnTo>
                <a:lnTo>
                  <a:pt x="72" y="538"/>
                </a:lnTo>
                <a:lnTo>
                  <a:pt x="72" y="538"/>
                </a:lnTo>
                <a:lnTo>
                  <a:pt x="73" y="538"/>
                </a:lnTo>
                <a:lnTo>
                  <a:pt x="73" y="538"/>
                </a:lnTo>
                <a:lnTo>
                  <a:pt x="74" y="538"/>
                </a:lnTo>
                <a:lnTo>
                  <a:pt x="74" y="538"/>
                </a:lnTo>
                <a:lnTo>
                  <a:pt x="74" y="538"/>
                </a:lnTo>
                <a:lnTo>
                  <a:pt x="74" y="538"/>
                </a:lnTo>
                <a:lnTo>
                  <a:pt x="76" y="538"/>
                </a:lnTo>
                <a:lnTo>
                  <a:pt x="76" y="538"/>
                </a:lnTo>
                <a:lnTo>
                  <a:pt x="76" y="538"/>
                </a:lnTo>
                <a:lnTo>
                  <a:pt x="77" y="537"/>
                </a:lnTo>
                <a:lnTo>
                  <a:pt x="77" y="537"/>
                </a:lnTo>
                <a:lnTo>
                  <a:pt x="77" y="537"/>
                </a:lnTo>
                <a:lnTo>
                  <a:pt x="77" y="535"/>
                </a:lnTo>
                <a:lnTo>
                  <a:pt x="77" y="535"/>
                </a:lnTo>
                <a:lnTo>
                  <a:pt x="78" y="535"/>
                </a:lnTo>
                <a:lnTo>
                  <a:pt x="78" y="535"/>
                </a:lnTo>
                <a:lnTo>
                  <a:pt x="80" y="535"/>
                </a:lnTo>
                <a:lnTo>
                  <a:pt x="80" y="535"/>
                </a:lnTo>
                <a:lnTo>
                  <a:pt x="80" y="535"/>
                </a:lnTo>
                <a:lnTo>
                  <a:pt x="80" y="535"/>
                </a:lnTo>
                <a:lnTo>
                  <a:pt x="80" y="535"/>
                </a:lnTo>
                <a:lnTo>
                  <a:pt x="81" y="535"/>
                </a:lnTo>
                <a:lnTo>
                  <a:pt x="81" y="535"/>
                </a:lnTo>
                <a:lnTo>
                  <a:pt x="81" y="535"/>
                </a:lnTo>
                <a:lnTo>
                  <a:pt x="83" y="535"/>
                </a:lnTo>
                <a:lnTo>
                  <a:pt x="83" y="535"/>
                </a:lnTo>
                <a:lnTo>
                  <a:pt x="83" y="535"/>
                </a:lnTo>
                <a:lnTo>
                  <a:pt x="83" y="535"/>
                </a:lnTo>
                <a:lnTo>
                  <a:pt x="84" y="535"/>
                </a:lnTo>
                <a:lnTo>
                  <a:pt x="84" y="535"/>
                </a:lnTo>
                <a:lnTo>
                  <a:pt x="84" y="535"/>
                </a:lnTo>
                <a:lnTo>
                  <a:pt x="84" y="535"/>
                </a:lnTo>
                <a:lnTo>
                  <a:pt x="84" y="534"/>
                </a:lnTo>
                <a:lnTo>
                  <a:pt x="85" y="534"/>
                </a:lnTo>
                <a:lnTo>
                  <a:pt x="85" y="534"/>
                </a:lnTo>
                <a:lnTo>
                  <a:pt x="85" y="533"/>
                </a:lnTo>
                <a:lnTo>
                  <a:pt x="85" y="533"/>
                </a:lnTo>
                <a:lnTo>
                  <a:pt x="85" y="533"/>
                </a:lnTo>
                <a:lnTo>
                  <a:pt x="85" y="531"/>
                </a:lnTo>
                <a:lnTo>
                  <a:pt x="85" y="531"/>
                </a:lnTo>
                <a:lnTo>
                  <a:pt x="85" y="530"/>
                </a:lnTo>
                <a:lnTo>
                  <a:pt x="85" y="530"/>
                </a:lnTo>
                <a:lnTo>
                  <a:pt x="85" y="529"/>
                </a:lnTo>
                <a:lnTo>
                  <a:pt x="85" y="529"/>
                </a:lnTo>
                <a:lnTo>
                  <a:pt x="85" y="529"/>
                </a:lnTo>
                <a:lnTo>
                  <a:pt x="85" y="527"/>
                </a:lnTo>
                <a:lnTo>
                  <a:pt x="85" y="527"/>
                </a:lnTo>
                <a:lnTo>
                  <a:pt x="85" y="527"/>
                </a:lnTo>
                <a:lnTo>
                  <a:pt x="85" y="524"/>
                </a:lnTo>
                <a:lnTo>
                  <a:pt x="85" y="524"/>
                </a:lnTo>
                <a:lnTo>
                  <a:pt x="85" y="524"/>
                </a:lnTo>
                <a:lnTo>
                  <a:pt x="85" y="523"/>
                </a:lnTo>
                <a:lnTo>
                  <a:pt x="85" y="523"/>
                </a:lnTo>
                <a:lnTo>
                  <a:pt x="84" y="523"/>
                </a:lnTo>
                <a:lnTo>
                  <a:pt x="84" y="522"/>
                </a:lnTo>
                <a:lnTo>
                  <a:pt x="84" y="522"/>
                </a:lnTo>
                <a:lnTo>
                  <a:pt x="84" y="520"/>
                </a:lnTo>
                <a:lnTo>
                  <a:pt x="84" y="520"/>
                </a:lnTo>
                <a:lnTo>
                  <a:pt x="84" y="519"/>
                </a:lnTo>
                <a:lnTo>
                  <a:pt x="84" y="519"/>
                </a:lnTo>
                <a:lnTo>
                  <a:pt x="85" y="519"/>
                </a:lnTo>
                <a:lnTo>
                  <a:pt x="85" y="519"/>
                </a:lnTo>
                <a:lnTo>
                  <a:pt x="85" y="519"/>
                </a:lnTo>
                <a:lnTo>
                  <a:pt x="85" y="518"/>
                </a:lnTo>
                <a:lnTo>
                  <a:pt x="85" y="518"/>
                </a:lnTo>
                <a:lnTo>
                  <a:pt x="85" y="516"/>
                </a:lnTo>
                <a:lnTo>
                  <a:pt x="85" y="516"/>
                </a:lnTo>
                <a:lnTo>
                  <a:pt x="85" y="516"/>
                </a:lnTo>
                <a:lnTo>
                  <a:pt x="85" y="515"/>
                </a:lnTo>
                <a:lnTo>
                  <a:pt x="85" y="515"/>
                </a:lnTo>
                <a:lnTo>
                  <a:pt x="85" y="513"/>
                </a:lnTo>
                <a:lnTo>
                  <a:pt x="85" y="513"/>
                </a:lnTo>
                <a:lnTo>
                  <a:pt x="85" y="513"/>
                </a:lnTo>
                <a:lnTo>
                  <a:pt x="85" y="513"/>
                </a:lnTo>
                <a:lnTo>
                  <a:pt x="85" y="512"/>
                </a:lnTo>
                <a:lnTo>
                  <a:pt x="85" y="512"/>
                </a:lnTo>
                <a:lnTo>
                  <a:pt x="87" y="512"/>
                </a:lnTo>
                <a:lnTo>
                  <a:pt x="87" y="511"/>
                </a:lnTo>
                <a:lnTo>
                  <a:pt x="87" y="511"/>
                </a:lnTo>
                <a:lnTo>
                  <a:pt x="88" y="511"/>
                </a:lnTo>
                <a:lnTo>
                  <a:pt x="88" y="511"/>
                </a:lnTo>
                <a:lnTo>
                  <a:pt x="88" y="511"/>
                </a:lnTo>
                <a:lnTo>
                  <a:pt x="88" y="511"/>
                </a:lnTo>
                <a:lnTo>
                  <a:pt x="88" y="509"/>
                </a:lnTo>
                <a:lnTo>
                  <a:pt x="88" y="509"/>
                </a:lnTo>
                <a:lnTo>
                  <a:pt x="88" y="509"/>
                </a:lnTo>
                <a:lnTo>
                  <a:pt x="89" y="509"/>
                </a:lnTo>
                <a:lnTo>
                  <a:pt x="89" y="508"/>
                </a:lnTo>
                <a:lnTo>
                  <a:pt x="89" y="508"/>
                </a:lnTo>
                <a:lnTo>
                  <a:pt x="89" y="508"/>
                </a:lnTo>
                <a:lnTo>
                  <a:pt x="91" y="508"/>
                </a:lnTo>
                <a:lnTo>
                  <a:pt x="91" y="508"/>
                </a:lnTo>
                <a:lnTo>
                  <a:pt x="91" y="507"/>
                </a:lnTo>
                <a:lnTo>
                  <a:pt x="91" y="507"/>
                </a:lnTo>
                <a:lnTo>
                  <a:pt x="91" y="505"/>
                </a:lnTo>
                <a:lnTo>
                  <a:pt x="92" y="505"/>
                </a:lnTo>
                <a:lnTo>
                  <a:pt x="92" y="505"/>
                </a:lnTo>
                <a:lnTo>
                  <a:pt x="92" y="505"/>
                </a:lnTo>
                <a:lnTo>
                  <a:pt x="93" y="505"/>
                </a:lnTo>
                <a:lnTo>
                  <a:pt x="93" y="505"/>
                </a:lnTo>
                <a:lnTo>
                  <a:pt x="93" y="505"/>
                </a:lnTo>
                <a:lnTo>
                  <a:pt x="93" y="504"/>
                </a:lnTo>
                <a:lnTo>
                  <a:pt x="93" y="504"/>
                </a:lnTo>
                <a:lnTo>
                  <a:pt x="95" y="504"/>
                </a:lnTo>
                <a:lnTo>
                  <a:pt x="95" y="504"/>
                </a:lnTo>
                <a:lnTo>
                  <a:pt x="96" y="504"/>
                </a:lnTo>
                <a:lnTo>
                  <a:pt x="96" y="503"/>
                </a:lnTo>
                <a:lnTo>
                  <a:pt x="96" y="503"/>
                </a:lnTo>
                <a:lnTo>
                  <a:pt x="96" y="503"/>
                </a:lnTo>
                <a:lnTo>
                  <a:pt x="96" y="503"/>
                </a:lnTo>
                <a:lnTo>
                  <a:pt x="96" y="501"/>
                </a:lnTo>
                <a:lnTo>
                  <a:pt x="98" y="501"/>
                </a:lnTo>
                <a:lnTo>
                  <a:pt x="98" y="501"/>
                </a:lnTo>
                <a:lnTo>
                  <a:pt x="98" y="500"/>
                </a:lnTo>
                <a:lnTo>
                  <a:pt x="98" y="500"/>
                </a:lnTo>
                <a:lnTo>
                  <a:pt x="98" y="500"/>
                </a:lnTo>
                <a:lnTo>
                  <a:pt x="98" y="500"/>
                </a:lnTo>
                <a:lnTo>
                  <a:pt x="98" y="498"/>
                </a:lnTo>
                <a:lnTo>
                  <a:pt x="99" y="498"/>
                </a:lnTo>
                <a:lnTo>
                  <a:pt x="99" y="497"/>
                </a:lnTo>
                <a:lnTo>
                  <a:pt x="99" y="497"/>
                </a:lnTo>
                <a:lnTo>
                  <a:pt x="99" y="497"/>
                </a:lnTo>
                <a:lnTo>
                  <a:pt x="99" y="497"/>
                </a:lnTo>
                <a:lnTo>
                  <a:pt x="99" y="496"/>
                </a:lnTo>
                <a:lnTo>
                  <a:pt x="99" y="496"/>
                </a:lnTo>
                <a:lnTo>
                  <a:pt x="99" y="494"/>
                </a:lnTo>
                <a:lnTo>
                  <a:pt x="100" y="494"/>
                </a:lnTo>
                <a:lnTo>
                  <a:pt x="100" y="494"/>
                </a:lnTo>
                <a:lnTo>
                  <a:pt x="100" y="494"/>
                </a:lnTo>
                <a:lnTo>
                  <a:pt x="100" y="494"/>
                </a:lnTo>
                <a:lnTo>
                  <a:pt x="100" y="493"/>
                </a:lnTo>
                <a:lnTo>
                  <a:pt x="100" y="493"/>
                </a:lnTo>
                <a:lnTo>
                  <a:pt x="100" y="492"/>
                </a:lnTo>
                <a:lnTo>
                  <a:pt x="100" y="492"/>
                </a:lnTo>
                <a:lnTo>
                  <a:pt x="100" y="492"/>
                </a:lnTo>
                <a:lnTo>
                  <a:pt x="100" y="490"/>
                </a:lnTo>
                <a:lnTo>
                  <a:pt x="100" y="490"/>
                </a:lnTo>
                <a:lnTo>
                  <a:pt x="102" y="489"/>
                </a:lnTo>
                <a:lnTo>
                  <a:pt x="102" y="489"/>
                </a:lnTo>
                <a:lnTo>
                  <a:pt x="102" y="489"/>
                </a:lnTo>
                <a:lnTo>
                  <a:pt x="100" y="489"/>
                </a:lnTo>
                <a:lnTo>
                  <a:pt x="100" y="489"/>
                </a:lnTo>
                <a:lnTo>
                  <a:pt x="99" y="489"/>
                </a:lnTo>
                <a:lnTo>
                  <a:pt x="99" y="489"/>
                </a:lnTo>
                <a:lnTo>
                  <a:pt x="99" y="489"/>
                </a:lnTo>
                <a:lnTo>
                  <a:pt x="99" y="489"/>
                </a:lnTo>
                <a:lnTo>
                  <a:pt x="99" y="489"/>
                </a:lnTo>
                <a:lnTo>
                  <a:pt x="98" y="489"/>
                </a:lnTo>
                <a:lnTo>
                  <a:pt x="98" y="487"/>
                </a:lnTo>
                <a:lnTo>
                  <a:pt x="98" y="487"/>
                </a:lnTo>
                <a:lnTo>
                  <a:pt x="98" y="489"/>
                </a:lnTo>
                <a:lnTo>
                  <a:pt x="96" y="489"/>
                </a:lnTo>
                <a:lnTo>
                  <a:pt x="96" y="489"/>
                </a:lnTo>
                <a:lnTo>
                  <a:pt x="96" y="489"/>
                </a:lnTo>
                <a:lnTo>
                  <a:pt x="95" y="489"/>
                </a:lnTo>
                <a:lnTo>
                  <a:pt x="95" y="489"/>
                </a:lnTo>
                <a:lnTo>
                  <a:pt x="93" y="489"/>
                </a:lnTo>
                <a:lnTo>
                  <a:pt x="93" y="489"/>
                </a:lnTo>
                <a:lnTo>
                  <a:pt x="93" y="489"/>
                </a:lnTo>
                <a:lnTo>
                  <a:pt x="93" y="489"/>
                </a:lnTo>
                <a:lnTo>
                  <a:pt x="93" y="490"/>
                </a:lnTo>
                <a:lnTo>
                  <a:pt x="92" y="490"/>
                </a:lnTo>
                <a:lnTo>
                  <a:pt x="92" y="490"/>
                </a:lnTo>
                <a:lnTo>
                  <a:pt x="92" y="492"/>
                </a:lnTo>
                <a:lnTo>
                  <a:pt x="92" y="492"/>
                </a:lnTo>
                <a:lnTo>
                  <a:pt x="91" y="492"/>
                </a:lnTo>
                <a:lnTo>
                  <a:pt x="91" y="492"/>
                </a:lnTo>
                <a:lnTo>
                  <a:pt x="91" y="493"/>
                </a:lnTo>
                <a:lnTo>
                  <a:pt x="91" y="493"/>
                </a:lnTo>
                <a:lnTo>
                  <a:pt x="91" y="493"/>
                </a:lnTo>
                <a:lnTo>
                  <a:pt x="89" y="493"/>
                </a:lnTo>
                <a:lnTo>
                  <a:pt x="89" y="494"/>
                </a:lnTo>
                <a:lnTo>
                  <a:pt x="89" y="494"/>
                </a:lnTo>
                <a:lnTo>
                  <a:pt x="88" y="494"/>
                </a:lnTo>
                <a:lnTo>
                  <a:pt x="88" y="494"/>
                </a:lnTo>
                <a:lnTo>
                  <a:pt x="88" y="494"/>
                </a:lnTo>
                <a:lnTo>
                  <a:pt x="88" y="494"/>
                </a:lnTo>
                <a:lnTo>
                  <a:pt x="88" y="494"/>
                </a:lnTo>
                <a:lnTo>
                  <a:pt x="87" y="494"/>
                </a:lnTo>
                <a:lnTo>
                  <a:pt x="87" y="494"/>
                </a:lnTo>
                <a:lnTo>
                  <a:pt x="87" y="496"/>
                </a:lnTo>
                <a:lnTo>
                  <a:pt x="85" y="496"/>
                </a:lnTo>
                <a:lnTo>
                  <a:pt x="85" y="496"/>
                </a:lnTo>
                <a:lnTo>
                  <a:pt x="85" y="496"/>
                </a:lnTo>
                <a:lnTo>
                  <a:pt x="85" y="497"/>
                </a:lnTo>
                <a:lnTo>
                  <a:pt x="85" y="497"/>
                </a:lnTo>
                <a:lnTo>
                  <a:pt x="85" y="497"/>
                </a:lnTo>
                <a:lnTo>
                  <a:pt x="84" y="497"/>
                </a:lnTo>
                <a:lnTo>
                  <a:pt x="84" y="497"/>
                </a:lnTo>
                <a:lnTo>
                  <a:pt x="84" y="496"/>
                </a:lnTo>
                <a:lnTo>
                  <a:pt x="83" y="496"/>
                </a:lnTo>
                <a:lnTo>
                  <a:pt x="83" y="494"/>
                </a:lnTo>
                <a:lnTo>
                  <a:pt x="83" y="494"/>
                </a:lnTo>
                <a:lnTo>
                  <a:pt x="81" y="494"/>
                </a:lnTo>
                <a:lnTo>
                  <a:pt x="81" y="494"/>
                </a:lnTo>
                <a:lnTo>
                  <a:pt x="80" y="494"/>
                </a:lnTo>
                <a:lnTo>
                  <a:pt x="80" y="493"/>
                </a:lnTo>
                <a:lnTo>
                  <a:pt x="80" y="493"/>
                </a:lnTo>
                <a:lnTo>
                  <a:pt x="80" y="493"/>
                </a:lnTo>
                <a:lnTo>
                  <a:pt x="80" y="492"/>
                </a:lnTo>
                <a:lnTo>
                  <a:pt x="78" y="492"/>
                </a:lnTo>
                <a:lnTo>
                  <a:pt x="78" y="492"/>
                </a:lnTo>
                <a:lnTo>
                  <a:pt x="77" y="492"/>
                </a:lnTo>
                <a:lnTo>
                  <a:pt x="77" y="492"/>
                </a:lnTo>
                <a:lnTo>
                  <a:pt x="77" y="492"/>
                </a:lnTo>
                <a:lnTo>
                  <a:pt x="76" y="492"/>
                </a:lnTo>
                <a:lnTo>
                  <a:pt x="76" y="492"/>
                </a:lnTo>
                <a:lnTo>
                  <a:pt x="76" y="492"/>
                </a:lnTo>
                <a:lnTo>
                  <a:pt x="76" y="492"/>
                </a:lnTo>
                <a:lnTo>
                  <a:pt x="76" y="493"/>
                </a:lnTo>
                <a:lnTo>
                  <a:pt x="74" y="493"/>
                </a:lnTo>
                <a:lnTo>
                  <a:pt x="74" y="493"/>
                </a:lnTo>
                <a:lnTo>
                  <a:pt x="74" y="494"/>
                </a:lnTo>
                <a:lnTo>
                  <a:pt x="74" y="494"/>
                </a:lnTo>
                <a:lnTo>
                  <a:pt x="74" y="494"/>
                </a:lnTo>
                <a:lnTo>
                  <a:pt x="73" y="494"/>
                </a:lnTo>
                <a:lnTo>
                  <a:pt x="73" y="494"/>
                </a:lnTo>
                <a:lnTo>
                  <a:pt x="72" y="494"/>
                </a:lnTo>
                <a:lnTo>
                  <a:pt x="72" y="494"/>
                </a:lnTo>
                <a:lnTo>
                  <a:pt x="72" y="494"/>
                </a:lnTo>
                <a:lnTo>
                  <a:pt x="72" y="494"/>
                </a:lnTo>
                <a:lnTo>
                  <a:pt x="72" y="494"/>
                </a:lnTo>
                <a:lnTo>
                  <a:pt x="72" y="493"/>
                </a:lnTo>
                <a:lnTo>
                  <a:pt x="70" y="493"/>
                </a:lnTo>
                <a:lnTo>
                  <a:pt x="70" y="493"/>
                </a:lnTo>
                <a:lnTo>
                  <a:pt x="70" y="492"/>
                </a:lnTo>
                <a:lnTo>
                  <a:pt x="69" y="492"/>
                </a:lnTo>
                <a:lnTo>
                  <a:pt x="69" y="492"/>
                </a:lnTo>
                <a:lnTo>
                  <a:pt x="69" y="492"/>
                </a:lnTo>
                <a:lnTo>
                  <a:pt x="69" y="492"/>
                </a:lnTo>
                <a:lnTo>
                  <a:pt x="69" y="490"/>
                </a:lnTo>
                <a:lnTo>
                  <a:pt x="69" y="490"/>
                </a:lnTo>
                <a:lnTo>
                  <a:pt x="67" y="490"/>
                </a:lnTo>
                <a:lnTo>
                  <a:pt x="67" y="489"/>
                </a:lnTo>
                <a:lnTo>
                  <a:pt x="67" y="489"/>
                </a:lnTo>
                <a:lnTo>
                  <a:pt x="67" y="489"/>
                </a:lnTo>
                <a:lnTo>
                  <a:pt x="69" y="489"/>
                </a:lnTo>
                <a:lnTo>
                  <a:pt x="69" y="487"/>
                </a:lnTo>
                <a:lnTo>
                  <a:pt x="69" y="487"/>
                </a:lnTo>
                <a:lnTo>
                  <a:pt x="69" y="486"/>
                </a:lnTo>
                <a:lnTo>
                  <a:pt x="69" y="486"/>
                </a:lnTo>
                <a:lnTo>
                  <a:pt x="69" y="486"/>
                </a:lnTo>
                <a:lnTo>
                  <a:pt x="69" y="485"/>
                </a:lnTo>
                <a:lnTo>
                  <a:pt x="69" y="485"/>
                </a:lnTo>
                <a:lnTo>
                  <a:pt x="69" y="485"/>
                </a:lnTo>
                <a:lnTo>
                  <a:pt x="69" y="485"/>
                </a:lnTo>
                <a:lnTo>
                  <a:pt x="69" y="485"/>
                </a:lnTo>
                <a:lnTo>
                  <a:pt x="69" y="486"/>
                </a:lnTo>
                <a:lnTo>
                  <a:pt x="70" y="486"/>
                </a:lnTo>
                <a:lnTo>
                  <a:pt x="70" y="486"/>
                </a:lnTo>
                <a:lnTo>
                  <a:pt x="72" y="486"/>
                </a:lnTo>
                <a:lnTo>
                  <a:pt x="72" y="486"/>
                </a:lnTo>
                <a:lnTo>
                  <a:pt x="73" y="486"/>
                </a:lnTo>
                <a:lnTo>
                  <a:pt x="73" y="486"/>
                </a:lnTo>
                <a:lnTo>
                  <a:pt x="74" y="486"/>
                </a:lnTo>
                <a:lnTo>
                  <a:pt x="74" y="486"/>
                </a:lnTo>
                <a:lnTo>
                  <a:pt x="74" y="486"/>
                </a:lnTo>
                <a:lnTo>
                  <a:pt x="76" y="486"/>
                </a:lnTo>
                <a:lnTo>
                  <a:pt x="76" y="486"/>
                </a:lnTo>
                <a:lnTo>
                  <a:pt x="76" y="486"/>
                </a:lnTo>
                <a:lnTo>
                  <a:pt x="77" y="486"/>
                </a:lnTo>
                <a:lnTo>
                  <a:pt x="77" y="485"/>
                </a:lnTo>
                <a:lnTo>
                  <a:pt x="77" y="485"/>
                </a:lnTo>
                <a:lnTo>
                  <a:pt x="77" y="485"/>
                </a:lnTo>
                <a:lnTo>
                  <a:pt x="77" y="485"/>
                </a:lnTo>
                <a:lnTo>
                  <a:pt x="77" y="483"/>
                </a:lnTo>
                <a:lnTo>
                  <a:pt x="77" y="483"/>
                </a:lnTo>
                <a:lnTo>
                  <a:pt x="78" y="483"/>
                </a:lnTo>
                <a:lnTo>
                  <a:pt x="78" y="483"/>
                </a:lnTo>
                <a:lnTo>
                  <a:pt x="78" y="482"/>
                </a:lnTo>
                <a:lnTo>
                  <a:pt x="78" y="482"/>
                </a:lnTo>
                <a:lnTo>
                  <a:pt x="78" y="482"/>
                </a:lnTo>
                <a:lnTo>
                  <a:pt x="78" y="481"/>
                </a:lnTo>
                <a:lnTo>
                  <a:pt x="80" y="481"/>
                </a:lnTo>
                <a:lnTo>
                  <a:pt x="80" y="481"/>
                </a:lnTo>
                <a:lnTo>
                  <a:pt x="80" y="481"/>
                </a:lnTo>
                <a:lnTo>
                  <a:pt x="80" y="481"/>
                </a:lnTo>
                <a:lnTo>
                  <a:pt x="80" y="481"/>
                </a:lnTo>
                <a:lnTo>
                  <a:pt x="80" y="481"/>
                </a:lnTo>
                <a:lnTo>
                  <a:pt x="80" y="481"/>
                </a:lnTo>
                <a:lnTo>
                  <a:pt x="81" y="481"/>
                </a:lnTo>
                <a:lnTo>
                  <a:pt x="81" y="481"/>
                </a:lnTo>
                <a:lnTo>
                  <a:pt x="83" y="481"/>
                </a:lnTo>
                <a:lnTo>
                  <a:pt x="83" y="481"/>
                </a:lnTo>
                <a:lnTo>
                  <a:pt x="83" y="481"/>
                </a:lnTo>
                <a:lnTo>
                  <a:pt x="83" y="481"/>
                </a:lnTo>
                <a:lnTo>
                  <a:pt x="83" y="481"/>
                </a:lnTo>
                <a:lnTo>
                  <a:pt x="84" y="481"/>
                </a:lnTo>
                <a:lnTo>
                  <a:pt x="84" y="479"/>
                </a:lnTo>
                <a:lnTo>
                  <a:pt x="84" y="479"/>
                </a:lnTo>
                <a:lnTo>
                  <a:pt x="84" y="479"/>
                </a:lnTo>
                <a:lnTo>
                  <a:pt x="84" y="478"/>
                </a:lnTo>
                <a:lnTo>
                  <a:pt x="84" y="478"/>
                </a:lnTo>
                <a:lnTo>
                  <a:pt x="84" y="478"/>
                </a:lnTo>
                <a:lnTo>
                  <a:pt x="85" y="477"/>
                </a:lnTo>
                <a:lnTo>
                  <a:pt x="85" y="477"/>
                </a:lnTo>
                <a:lnTo>
                  <a:pt x="85" y="475"/>
                </a:lnTo>
                <a:lnTo>
                  <a:pt x="85" y="475"/>
                </a:lnTo>
                <a:lnTo>
                  <a:pt x="84" y="475"/>
                </a:lnTo>
                <a:lnTo>
                  <a:pt x="84" y="475"/>
                </a:lnTo>
                <a:lnTo>
                  <a:pt x="84" y="475"/>
                </a:lnTo>
                <a:lnTo>
                  <a:pt x="84" y="474"/>
                </a:lnTo>
                <a:lnTo>
                  <a:pt x="84" y="474"/>
                </a:lnTo>
                <a:lnTo>
                  <a:pt x="83" y="474"/>
                </a:lnTo>
                <a:lnTo>
                  <a:pt x="83" y="472"/>
                </a:lnTo>
                <a:lnTo>
                  <a:pt x="83" y="472"/>
                </a:lnTo>
                <a:lnTo>
                  <a:pt x="84" y="472"/>
                </a:lnTo>
                <a:lnTo>
                  <a:pt x="84" y="472"/>
                </a:lnTo>
                <a:lnTo>
                  <a:pt x="84" y="472"/>
                </a:lnTo>
                <a:lnTo>
                  <a:pt x="84" y="471"/>
                </a:lnTo>
                <a:lnTo>
                  <a:pt x="85" y="471"/>
                </a:lnTo>
                <a:lnTo>
                  <a:pt x="85" y="471"/>
                </a:lnTo>
                <a:lnTo>
                  <a:pt x="85" y="472"/>
                </a:lnTo>
                <a:lnTo>
                  <a:pt x="85" y="472"/>
                </a:lnTo>
                <a:lnTo>
                  <a:pt x="87" y="472"/>
                </a:lnTo>
                <a:lnTo>
                  <a:pt x="87" y="472"/>
                </a:lnTo>
                <a:lnTo>
                  <a:pt x="88" y="472"/>
                </a:lnTo>
                <a:lnTo>
                  <a:pt x="88" y="472"/>
                </a:lnTo>
                <a:lnTo>
                  <a:pt x="88" y="472"/>
                </a:lnTo>
                <a:lnTo>
                  <a:pt x="88" y="472"/>
                </a:lnTo>
                <a:lnTo>
                  <a:pt x="89" y="472"/>
                </a:lnTo>
                <a:lnTo>
                  <a:pt x="89" y="472"/>
                </a:lnTo>
                <a:lnTo>
                  <a:pt x="89" y="474"/>
                </a:lnTo>
                <a:lnTo>
                  <a:pt x="89" y="474"/>
                </a:lnTo>
                <a:lnTo>
                  <a:pt x="91" y="474"/>
                </a:lnTo>
                <a:lnTo>
                  <a:pt x="91" y="475"/>
                </a:lnTo>
                <a:lnTo>
                  <a:pt x="91" y="475"/>
                </a:lnTo>
                <a:lnTo>
                  <a:pt x="91" y="475"/>
                </a:lnTo>
                <a:lnTo>
                  <a:pt x="92" y="475"/>
                </a:lnTo>
                <a:lnTo>
                  <a:pt x="92" y="475"/>
                </a:lnTo>
                <a:lnTo>
                  <a:pt x="93" y="475"/>
                </a:lnTo>
                <a:lnTo>
                  <a:pt x="93" y="475"/>
                </a:lnTo>
                <a:lnTo>
                  <a:pt x="93" y="475"/>
                </a:lnTo>
                <a:lnTo>
                  <a:pt x="93" y="475"/>
                </a:lnTo>
                <a:lnTo>
                  <a:pt x="93" y="477"/>
                </a:lnTo>
                <a:lnTo>
                  <a:pt x="95" y="477"/>
                </a:lnTo>
                <a:lnTo>
                  <a:pt x="95" y="477"/>
                </a:lnTo>
                <a:lnTo>
                  <a:pt x="96" y="477"/>
                </a:lnTo>
                <a:lnTo>
                  <a:pt x="96" y="475"/>
                </a:lnTo>
                <a:lnTo>
                  <a:pt x="96" y="475"/>
                </a:lnTo>
                <a:lnTo>
                  <a:pt x="96" y="477"/>
                </a:lnTo>
                <a:lnTo>
                  <a:pt x="96" y="477"/>
                </a:lnTo>
                <a:lnTo>
                  <a:pt x="98" y="477"/>
                </a:lnTo>
                <a:lnTo>
                  <a:pt x="98" y="478"/>
                </a:lnTo>
                <a:lnTo>
                  <a:pt x="98" y="478"/>
                </a:lnTo>
                <a:lnTo>
                  <a:pt x="98" y="478"/>
                </a:lnTo>
                <a:lnTo>
                  <a:pt x="98" y="478"/>
                </a:lnTo>
                <a:lnTo>
                  <a:pt x="98" y="479"/>
                </a:lnTo>
                <a:lnTo>
                  <a:pt x="99" y="479"/>
                </a:lnTo>
                <a:lnTo>
                  <a:pt x="99" y="479"/>
                </a:lnTo>
                <a:lnTo>
                  <a:pt x="99" y="479"/>
                </a:lnTo>
                <a:lnTo>
                  <a:pt x="99" y="481"/>
                </a:lnTo>
                <a:lnTo>
                  <a:pt x="99" y="481"/>
                </a:lnTo>
                <a:lnTo>
                  <a:pt x="100" y="481"/>
                </a:lnTo>
                <a:lnTo>
                  <a:pt x="100" y="479"/>
                </a:lnTo>
                <a:lnTo>
                  <a:pt x="102" y="479"/>
                </a:lnTo>
                <a:lnTo>
                  <a:pt x="102" y="479"/>
                </a:lnTo>
                <a:lnTo>
                  <a:pt x="102" y="479"/>
                </a:lnTo>
                <a:lnTo>
                  <a:pt x="102" y="478"/>
                </a:lnTo>
                <a:lnTo>
                  <a:pt x="102" y="478"/>
                </a:lnTo>
                <a:lnTo>
                  <a:pt x="102" y="478"/>
                </a:lnTo>
                <a:lnTo>
                  <a:pt x="103" y="478"/>
                </a:lnTo>
                <a:lnTo>
                  <a:pt x="103" y="478"/>
                </a:lnTo>
                <a:lnTo>
                  <a:pt x="103" y="477"/>
                </a:lnTo>
                <a:lnTo>
                  <a:pt x="103" y="477"/>
                </a:lnTo>
                <a:lnTo>
                  <a:pt x="103" y="475"/>
                </a:lnTo>
                <a:lnTo>
                  <a:pt x="103" y="475"/>
                </a:lnTo>
                <a:lnTo>
                  <a:pt x="103" y="475"/>
                </a:lnTo>
                <a:lnTo>
                  <a:pt x="103" y="474"/>
                </a:lnTo>
                <a:lnTo>
                  <a:pt x="103" y="474"/>
                </a:lnTo>
                <a:lnTo>
                  <a:pt x="103" y="472"/>
                </a:lnTo>
                <a:lnTo>
                  <a:pt x="104" y="472"/>
                </a:lnTo>
                <a:lnTo>
                  <a:pt x="104" y="472"/>
                </a:lnTo>
                <a:lnTo>
                  <a:pt x="103" y="472"/>
                </a:lnTo>
                <a:lnTo>
                  <a:pt x="103" y="472"/>
                </a:lnTo>
                <a:lnTo>
                  <a:pt x="103" y="471"/>
                </a:lnTo>
                <a:lnTo>
                  <a:pt x="103" y="471"/>
                </a:lnTo>
                <a:lnTo>
                  <a:pt x="103" y="470"/>
                </a:lnTo>
                <a:lnTo>
                  <a:pt x="103" y="470"/>
                </a:lnTo>
                <a:lnTo>
                  <a:pt x="103" y="470"/>
                </a:lnTo>
                <a:lnTo>
                  <a:pt x="103" y="468"/>
                </a:lnTo>
                <a:lnTo>
                  <a:pt x="103" y="468"/>
                </a:lnTo>
                <a:lnTo>
                  <a:pt x="103" y="467"/>
                </a:lnTo>
                <a:lnTo>
                  <a:pt x="103" y="467"/>
                </a:lnTo>
                <a:lnTo>
                  <a:pt x="104" y="467"/>
                </a:lnTo>
                <a:lnTo>
                  <a:pt x="104" y="467"/>
                </a:lnTo>
                <a:lnTo>
                  <a:pt x="104" y="467"/>
                </a:lnTo>
                <a:lnTo>
                  <a:pt x="104" y="466"/>
                </a:lnTo>
                <a:lnTo>
                  <a:pt x="104" y="466"/>
                </a:lnTo>
                <a:lnTo>
                  <a:pt x="106" y="466"/>
                </a:lnTo>
                <a:lnTo>
                  <a:pt x="106" y="466"/>
                </a:lnTo>
                <a:lnTo>
                  <a:pt x="106" y="466"/>
                </a:lnTo>
                <a:lnTo>
                  <a:pt x="106" y="466"/>
                </a:lnTo>
                <a:lnTo>
                  <a:pt x="107" y="466"/>
                </a:lnTo>
                <a:lnTo>
                  <a:pt x="107" y="466"/>
                </a:lnTo>
                <a:lnTo>
                  <a:pt x="107" y="464"/>
                </a:lnTo>
                <a:lnTo>
                  <a:pt x="107" y="464"/>
                </a:lnTo>
                <a:lnTo>
                  <a:pt x="107" y="464"/>
                </a:lnTo>
                <a:lnTo>
                  <a:pt x="107" y="464"/>
                </a:lnTo>
                <a:lnTo>
                  <a:pt x="107" y="463"/>
                </a:lnTo>
                <a:lnTo>
                  <a:pt x="107" y="463"/>
                </a:lnTo>
                <a:lnTo>
                  <a:pt x="107" y="463"/>
                </a:lnTo>
                <a:lnTo>
                  <a:pt x="107" y="463"/>
                </a:lnTo>
                <a:lnTo>
                  <a:pt x="109" y="463"/>
                </a:lnTo>
                <a:lnTo>
                  <a:pt x="109" y="464"/>
                </a:lnTo>
                <a:lnTo>
                  <a:pt x="109" y="464"/>
                </a:lnTo>
                <a:lnTo>
                  <a:pt x="109" y="464"/>
                </a:lnTo>
                <a:lnTo>
                  <a:pt x="110" y="464"/>
                </a:lnTo>
                <a:lnTo>
                  <a:pt x="110" y="464"/>
                </a:lnTo>
                <a:lnTo>
                  <a:pt x="110" y="466"/>
                </a:lnTo>
                <a:lnTo>
                  <a:pt x="110" y="466"/>
                </a:lnTo>
                <a:lnTo>
                  <a:pt x="110" y="466"/>
                </a:lnTo>
                <a:lnTo>
                  <a:pt x="110" y="467"/>
                </a:lnTo>
                <a:lnTo>
                  <a:pt x="109" y="467"/>
                </a:lnTo>
                <a:lnTo>
                  <a:pt x="109" y="467"/>
                </a:lnTo>
                <a:lnTo>
                  <a:pt x="109" y="467"/>
                </a:lnTo>
                <a:lnTo>
                  <a:pt x="109" y="468"/>
                </a:lnTo>
                <a:lnTo>
                  <a:pt x="109" y="468"/>
                </a:lnTo>
                <a:lnTo>
                  <a:pt x="109" y="470"/>
                </a:lnTo>
                <a:lnTo>
                  <a:pt x="107" y="470"/>
                </a:lnTo>
                <a:lnTo>
                  <a:pt x="107" y="470"/>
                </a:lnTo>
                <a:lnTo>
                  <a:pt x="107" y="470"/>
                </a:lnTo>
                <a:lnTo>
                  <a:pt x="107" y="471"/>
                </a:lnTo>
                <a:lnTo>
                  <a:pt x="107" y="471"/>
                </a:lnTo>
                <a:lnTo>
                  <a:pt x="107" y="472"/>
                </a:lnTo>
                <a:lnTo>
                  <a:pt x="107" y="472"/>
                </a:lnTo>
                <a:lnTo>
                  <a:pt x="107" y="472"/>
                </a:lnTo>
                <a:lnTo>
                  <a:pt x="107" y="474"/>
                </a:lnTo>
                <a:lnTo>
                  <a:pt x="106" y="474"/>
                </a:lnTo>
                <a:lnTo>
                  <a:pt x="106" y="475"/>
                </a:lnTo>
                <a:lnTo>
                  <a:pt x="106" y="475"/>
                </a:lnTo>
                <a:lnTo>
                  <a:pt x="106" y="475"/>
                </a:lnTo>
                <a:lnTo>
                  <a:pt x="106" y="477"/>
                </a:lnTo>
                <a:lnTo>
                  <a:pt x="106" y="477"/>
                </a:lnTo>
                <a:lnTo>
                  <a:pt x="106" y="478"/>
                </a:lnTo>
                <a:lnTo>
                  <a:pt x="106" y="478"/>
                </a:lnTo>
                <a:lnTo>
                  <a:pt x="106" y="478"/>
                </a:lnTo>
                <a:lnTo>
                  <a:pt x="106" y="479"/>
                </a:lnTo>
                <a:lnTo>
                  <a:pt x="106" y="479"/>
                </a:lnTo>
                <a:lnTo>
                  <a:pt x="106" y="481"/>
                </a:lnTo>
                <a:lnTo>
                  <a:pt x="106" y="481"/>
                </a:lnTo>
                <a:lnTo>
                  <a:pt x="104" y="481"/>
                </a:lnTo>
                <a:lnTo>
                  <a:pt x="104" y="481"/>
                </a:lnTo>
                <a:lnTo>
                  <a:pt x="104" y="482"/>
                </a:lnTo>
                <a:lnTo>
                  <a:pt x="104" y="482"/>
                </a:lnTo>
                <a:lnTo>
                  <a:pt x="104" y="483"/>
                </a:lnTo>
                <a:lnTo>
                  <a:pt x="104" y="483"/>
                </a:lnTo>
                <a:lnTo>
                  <a:pt x="104" y="483"/>
                </a:lnTo>
                <a:lnTo>
                  <a:pt x="104" y="483"/>
                </a:lnTo>
                <a:lnTo>
                  <a:pt x="104" y="485"/>
                </a:lnTo>
                <a:lnTo>
                  <a:pt x="104" y="485"/>
                </a:lnTo>
                <a:lnTo>
                  <a:pt x="104" y="485"/>
                </a:lnTo>
                <a:lnTo>
                  <a:pt x="103" y="485"/>
                </a:lnTo>
                <a:lnTo>
                  <a:pt x="103" y="485"/>
                </a:lnTo>
                <a:lnTo>
                  <a:pt x="103" y="486"/>
                </a:lnTo>
                <a:lnTo>
                  <a:pt x="102" y="486"/>
                </a:lnTo>
                <a:lnTo>
                  <a:pt x="102" y="486"/>
                </a:lnTo>
                <a:lnTo>
                  <a:pt x="102" y="486"/>
                </a:lnTo>
                <a:lnTo>
                  <a:pt x="102" y="486"/>
                </a:lnTo>
                <a:lnTo>
                  <a:pt x="102" y="486"/>
                </a:lnTo>
                <a:lnTo>
                  <a:pt x="102" y="486"/>
                </a:lnTo>
                <a:lnTo>
                  <a:pt x="102" y="487"/>
                </a:lnTo>
                <a:lnTo>
                  <a:pt x="102" y="487"/>
                </a:lnTo>
                <a:lnTo>
                  <a:pt x="100" y="487"/>
                </a:lnTo>
                <a:lnTo>
                  <a:pt x="100" y="489"/>
                </a:lnTo>
                <a:lnTo>
                  <a:pt x="102" y="489"/>
                </a:lnTo>
                <a:lnTo>
                  <a:pt x="102" y="489"/>
                </a:lnTo>
                <a:lnTo>
                  <a:pt x="102" y="489"/>
                </a:lnTo>
                <a:lnTo>
                  <a:pt x="102" y="489"/>
                </a:lnTo>
                <a:lnTo>
                  <a:pt x="102" y="489"/>
                </a:lnTo>
                <a:lnTo>
                  <a:pt x="102" y="490"/>
                </a:lnTo>
                <a:lnTo>
                  <a:pt x="103" y="490"/>
                </a:lnTo>
                <a:lnTo>
                  <a:pt x="103" y="490"/>
                </a:lnTo>
                <a:lnTo>
                  <a:pt x="103" y="490"/>
                </a:lnTo>
                <a:lnTo>
                  <a:pt x="103" y="490"/>
                </a:lnTo>
                <a:lnTo>
                  <a:pt x="103" y="492"/>
                </a:lnTo>
                <a:lnTo>
                  <a:pt x="103" y="492"/>
                </a:lnTo>
                <a:lnTo>
                  <a:pt x="103" y="492"/>
                </a:lnTo>
                <a:lnTo>
                  <a:pt x="103" y="493"/>
                </a:lnTo>
                <a:lnTo>
                  <a:pt x="103" y="493"/>
                </a:lnTo>
                <a:lnTo>
                  <a:pt x="103" y="494"/>
                </a:lnTo>
                <a:lnTo>
                  <a:pt x="103" y="494"/>
                </a:lnTo>
                <a:lnTo>
                  <a:pt x="104" y="494"/>
                </a:lnTo>
                <a:lnTo>
                  <a:pt x="104" y="494"/>
                </a:lnTo>
                <a:lnTo>
                  <a:pt x="104" y="494"/>
                </a:lnTo>
                <a:lnTo>
                  <a:pt x="104" y="494"/>
                </a:lnTo>
                <a:lnTo>
                  <a:pt x="104" y="494"/>
                </a:lnTo>
                <a:lnTo>
                  <a:pt x="106" y="494"/>
                </a:lnTo>
                <a:lnTo>
                  <a:pt x="106" y="496"/>
                </a:lnTo>
                <a:lnTo>
                  <a:pt x="107" y="496"/>
                </a:lnTo>
                <a:lnTo>
                  <a:pt x="107" y="496"/>
                </a:lnTo>
                <a:lnTo>
                  <a:pt x="107" y="496"/>
                </a:lnTo>
                <a:lnTo>
                  <a:pt x="109" y="494"/>
                </a:lnTo>
                <a:lnTo>
                  <a:pt x="109" y="494"/>
                </a:lnTo>
                <a:lnTo>
                  <a:pt x="110" y="494"/>
                </a:lnTo>
                <a:lnTo>
                  <a:pt x="110" y="494"/>
                </a:lnTo>
                <a:lnTo>
                  <a:pt x="110" y="494"/>
                </a:lnTo>
                <a:lnTo>
                  <a:pt x="110" y="494"/>
                </a:lnTo>
                <a:lnTo>
                  <a:pt x="111" y="494"/>
                </a:lnTo>
                <a:lnTo>
                  <a:pt x="111" y="496"/>
                </a:lnTo>
                <a:lnTo>
                  <a:pt x="111" y="496"/>
                </a:lnTo>
                <a:lnTo>
                  <a:pt x="113" y="496"/>
                </a:lnTo>
                <a:lnTo>
                  <a:pt x="113" y="496"/>
                </a:lnTo>
                <a:lnTo>
                  <a:pt x="113" y="497"/>
                </a:lnTo>
                <a:lnTo>
                  <a:pt x="113" y="497"/>
                </a:lnTo>
                <a:lnTo>
                  <a:pt x="113" y="496"/>
                </a:lnTo>
                <a:lnTo>
                  <a:pt x="114" y="496"/>
                </a:lnTo>
                <a:lnTo>
                  <a:pt x="114" y="496"/>
                </a:lnTo>
                <a:lnTo>
                  <a:pt x="115" y="497"/>
                </a:lnTo>
                <a:lnTo>
                  <a:pt x="115" y="497"/>
                </a:lnTo>
                <a:lnTo>
                  <a:pt x="115" y="496"/>
                </a:lnTo>
                <a:lnTo>
                  <a:pt x="117" y="496"/>
                </a:lnTo>
                <a:lnTo>
                  <a:pt x="117" y="496"/>
                </a:lnTo>
                <a:lnTo>
                  <a:pt x="117" y="494"/>
                </a:lnTo>
                <a:lnTo>
                  <a:pt x="117" y="494"/>
                </a:lnTo>
                <a:lnTo>
                  <a:pt x="118" y="494"/>
                </a:lnTo>
                <a:lnTo>
                  <a:pt x="118" y="494"/>
                </a:lnTo>
                <a:lnTo>
                  <a:pt x="118" y="494"/>
                </a:lnTo>
                <a:lnTo>
                  <a:pt x="119" y="494"/>
                </a:lnTo>
                <a:lnTo>
                  <a:pt x="119" y="494"/>
                </a:lnTo>
                <a:lnTo>
                  <a:pt x="121" y="494"/>
                </a:lnTo>
                <a:lnTo>
                  <a:pt x="121" y="494"/>
                </a:lnTo>
                <a:lnTo>
                  <a:pt x="121" y="494"/>
                </a:lnTo>
                <a:lnTo>
                  <a:pt x="121" y="496"/>
                </a:lnTo>
                <a:lnTo>
                  <a:pt x="119" y="496"/>
                </a:lnTo>
                <a:lnTo>
                  <a:pt x="119" y="496"/>
                </a:lnTo>
                <a:lnTo>
                  <a:pt x="119" y="497"/>
                </a:lnTo>
                <a:lnTo>
                  <a:pt x="121" y="497"/>
                </a:lnTo>
                <a:lnTo>
                  <a:pt x="121" y="497"/>
                </a:lnTo>
                <a:lnTo>
                  <a:pt x="121" y="497"/>
                </a:lnTo>
                <a:lnTo>
                  <a:pt x="121" y="497"/>
                </a:lnTo>
                <a:lnTo>
                  <a:pt x="122" y="497"/>
                </a:lnTo>
                <a:lnTo>
                  <a:pt x="122" y="497"/>
                </a:lnTo>
                <a:lnTo>
                  <a:pt x="122" y="498"/>
                </a:lnTo>
                <a:lnTo>
                  <a:pt x="124" y="498"/>
                </a:lnTo>
                <a:lnTo>
                  <a:pt x="122" y="498"/>
                </a:lnTo>
                <a:lnTo>
                  <a:pt x="122" y="498"/>
                </a:lnTo>
                <a:lnTo>
                  <a:pt x="122" y="498"/>
                </a:lnTo>
                <a:lnTo>
                  <a:pt x="122" y="500"/>
                </a:lnTo>
                <a:lnTo>
                  <a:pt x="122" y="500"/>
                </a:lnTo>
                <a:lnTo>
                  <a:pt x="122" y="500"/>
                </a:lnTo>
                <a:lnTo>
                  <a:pt x="124" y="500"/>
                </a:lnTo>
                <a:lnTo>
                  <a:pt x="124" y="500"/>
                </a:lnTo>
                <a:lnTo>
                  <a:pt x="124" y="501"/>
                </a:lnTo>
                <a:lnTo>
                  <a:pt x="124" y="501"/>
                </a:lnTo>
                <a:lnTo>
                  <a:pt x="124" y="500"/>
                </a:lnTo>
                <a:lnTo>
                  <a:pt x="125" y="500"/>
                </a:lnTo>
                <a:lnTo>
                  <a:pt x="125" y="500"/>
                </a:lnTo>
                <a:lnTo>
                  <a:pt x="126" y="500"/>
                </a:lnTo>
                <a:lnTo>
                  <a:pt x="126" y="500"/>
                </a:lnTo>
                <a:lnTo>
                  <a:pt x="126" y="500"/>
                </a:lnTo>
                <a:lnTo>
                  <a:pt x="126" y="501"/>
                </a:lnTo>
                <a:lnTo>
                  <a:pt x="126" y="501"/>
                </a:lnTo>
                <a:lnTo>
                  <a:pt x="126" y="501"/>
                </a:lnTo>
                <a:lnTo>
                  <a:pt x="126" y="503"/>
                </a:lnTo>
                <a:lnTo>
                  <a:pt x="126" y="503"/>
                </a:lnTo>
                <a:lnTo>
                  <a:pt x="126" y="503"/>
                </a:lnTo>
                <a:lnTo>
                  <a:pt x="128" y="503"/>
                </a:lnTo>
                <a:lnTo>
                  <a:pt x="128" y="503"/>
                </a:lnTo>
                <a:lnTo>
                  <a:pt x="128" y="503"/>
                </a:lnTo>
                <a:lnTo>
                  <a:pt x="129" y="503"/>
                </a:lnTo>
                <a:lnTo>
                  <a:pt x="129" y="503"/>
                </a:lnTo>
                <a:lnTo>
                  <a:pt x="129" y="503"/>
                </a:lnTo>
                <a:lnTo>
                  <a:pt x="129" y="503"/>
                </a:lnTo>
                <a:lnTo>
                  <a:pt x="130" y="503"/>
                </a:lnTo>
                <a:lnTo>
                  <a:pt x="130" y="503"/>
                </a:lnTo>
                <a:lnTo>
                  <a:pt x="132" y="503"/>
                </a:lnTo>
                <a:lnTo>
                  <a:pt x="132" y="503"/>
                </a:lnTo>
                <a:lnTo>
                  <a:pt x="132" y="503"/>
                </a:lnTo>
                <a:lnTo>
                  <a:pt x="132" y="503"/>
                </a:lnTo>
                <a:lnTo>
                  <a:pt x="132" y="503"/>
                </a:lnTo>
                <a:lnTo>
                  <a:pt x="130" y="503"/>
                </a:lnTo>
                <a:lnTo>
                  <a:pt x="130" y="503"/>
                </a:lnTo>
                <a:lnTo>
                  <a:pt x="130" y="504"/>
                </a:lnTo>
                <a:lnTo>
                  <a:pt x="129" y="504"/>
                </a:lnTo>
                <a:lnTo>
                  <a:pt x="129" y="504"/>
                </a:lnTo>
                <a:lnTo>
                  <a:pt x="129" y="505"/>
                </a:lnTo>
                <a:lnTo>
                  <a:pt x="130" y="505"/>
                </a:lnTo>
                <a:lnTo>
                  <a:pt x="130" y="505"/>
                </a:lnTo>
                <a:lnTo>
                  <a:pt x="130" y="507"/>
                </a:lnTo>
                <a:lnTo>
                  <a:pt x="130" y="507"/>
                </a:lnTo>
                <a:lnTo>
                  <a:pt x="132" y="507"/>
                </a:lnTo>
                <a:lnTo>
                  <a:pt x="132" y="507"/>
                </a:lnTo>
                <a:lnTo>
                  <a:pt x="132" y="508"/>
                </a:lnTo>
                <a:lnTo>
                  <a:pt x="132" y="508"/>
                </a:lnTo>
                <a:lnTo>
                  <a:pt x="132" y="508"/>
                </a:lnTo>
                <a:lnTo>
                  <a:pt x="132" y="508"/>
                </a:lnTo>
                <a:lnTo>
                  <a:pt x="132" y="509"/>
                </a:lnTo>
                <a:lnTo>
                  <a:pt x="132" y="509"/>
                </a:lnTo>
                <a:lnTo>
                  <a:pt x="132" y="508"/>
                </a:lnTo>
                <a:lnTo>
                  <a:pt x="132" y="509"/>
                </a:lnTo>
                <a:lnTo>
                  <a:pt x="133" y="509"/>
                </a:lnTo>
                <a:lnTo>
                  <a:pt x="133" y="509"/>
                </a:lnTo>
                <a:lnTo>
                  <a:pt x="135" y="509"/>
                </a:lnTo>
                <a:lnTo>
                  <a:pt x="135" y="509"/>
                </a:lnTo>
                <a:lnTo>
                  <a:pt x="136" y="509"/>
                </a:lnTo>
                <a:lnTo>
                  <a:pt x="136" y="509"/>
                </a:lnTo>
                <a:lnTo>
                  <a:pt x="137" y="509"/>
                </a:lnTo>
                <a:lnTo>
                  <a:pt x="137" y="509"/>
                </a:lnTo>
                <a:lnTo>
                  <a:pt x="137" y="509"/>
                </a:lnTo>
                <a:lnTo>
                  <a:pt x="137" y="509"/>
                </a:lnTo>
                <a:lnTo>
                  <a:pt x="139" y="509"/>
                </a:lnTo>
                <a:lnTo>
                  <a:pt x="139" y="511"/>
                </a:lnTo>
                <a:lnTo>
                  <a:pt x="139" y="511"/>
                </a:lnTo>
                <a:lnTo>
                  <a:pt x="140" y="511"/>
                </a:lnTo>
                <a:lnTo>
                  <a:pt x="140" y="511"/>
                </a:lnTo>
                <a:lnTo>
                  <a:pt x="140" y="511"/>
                </a:lnTo>
                <a:lnTo>
                  <a:pt x="140" y="511"/>
                </a:lnTo>
                <a:lnTo>
                  <a:pt x="141" y="511"/>
                </a:lnTo>
                <a:lnTo>
                  <a:pt x="141" y="511"/>
                </a:lnTo>
                <a:lnTo>
                  <a:pt x="143" y="511"/>
                </a:lnTo>
                <a:lnTo>
                  <a:pt x="143" y="512"/>
                </a:lnTo>
                <a:lnTo>
                  <a:pt x="143" y="512"/>
                </a:lnTo>
                <a:lnTo>
                  <a:pt x="143" y="512"/>
                </a:lnTo>
                <a:lnTo>
                  <a:pt x="143" y="512"/>
                </a:lnTo>
                <a:lnTo>
                  <a:pt x="143" y="511"/>
                </a:lnTo>
                <a:lnTo>
                  <a:pt x="143" y="511"/>
                </a:lnTo>
                <a:lnTo>
                  <a:pt x="143" y="511"/>
                </a:lnTo>
                <a:lnTo>
                  <a:pt x="141" y="511"/>
                </a:lnTo>
                <a:lnTo>
                  <a:pt x="141" y="509"/>
                </a:lnTo>
                <a:lnTo>
                  <a:pt x="143" y="509"/>
                </a:lnTo>
                <a:lnTo>
                  <a:pt x="143" y="509"/>
                </a:lnTo>
                <a:lnTo>
                  <a:pt x="141" y="509"/>
                </a:lnTo>
                <a:lnTo>
                  <a:pt x="141" y="508"/>
                </a:lnTo>
                <a:lnTo>
                  <a:pt x="141" y="508"/>
                </a:lnTo>
                <a:lnTo>
                  <a:pt x="140" y="508"/>
                </a:lnTo>
                <a:lnTo>
                  <a:pt x="140" y="508"/>
                </a:lnTo>
                <a:lnTo>
                  <a:pt x="140" y="508"/>
                </a:lnTo>
                <a:lnTo>
                  <a:pt x="140" y="508"/>
                </a:lnTo>
                <a:lnTo>
                  <a:pt x="139" y="508"/>
                </a:lnTo>
                <a:lnTo>
                  <a:pt x="139" y="508"/>
                </a:lnTo>
                <a:lnTo>
                  <a:pt x="139" y="507"/>
                </a:lnTo>
                <a:lnTo>
                  <a:pt x="139" y="507"/>
                </a:lnTo>
                <a:lnTo>
                  <a:pt x="137" y="507"/>
                </a:lnTo>
                <a:lnTo>
                  <a:pt x="137" y="505"/>
                </a:lnTo>
                <a:lnTo>
                  <a:pt x="139" y="505"/>
                </a:lnTo>
                <a:lnTo>
                  <a:pt x="139" y="505"/>
                </a:lnTo>
                <a:lnTo>
                  <a:pt x="140" y="505"/>
                </a:lnTo>
                <a:lnTo>
                  <a:pt x="140" y="505"/>
                </a:lnTo>
                <a:lnTo>
                  <a:pt x="140" y="505"/>
                </a:lnTo>
                <a:lnTo>
                  <a:pt x="140" y="505"/>
                </a:lnTo>
                <a:lnTo>
                  <a:pt x="140" y="505"/>
                </a:lnTo>
                <a:lnTo>
                  <a:pt x="140" y="505"/>
                </a:lnTo>
                <a:lnTo>
                  <a:pt x="141" y="505"/>
                </a:lnTo>
                <a:lnTo>
                  <a:pt x="141" y="505"/>
                </a:lnTo>
                <a:lnTo>
                  <a:pt x="141" y="505"/>
                </a:lnTo>
                <a:lnTo>
                  <a:pt x="141" y="504"/>
                </a:lnTo>
                <a:lnTo>
                  <a:pt x="143" y="504"/>
                </a:lnTo>
                <a:lnTo>
                  <a:pt x="143" y="504"/>
                </a:lnTo>
                <a:lnTo>
                  <a:pt x="143" y="504"/>
                </a:lnTo>
                <a:lnTo>
                  <a:pt x="143" y="504"/>
                </a:lnTo>
                <a:lnTo>
                  <a:pt x="144" y="503"/>
                </a:lnTo>
                <a:lnTo>
                  <a:pt x="144" y="503"/>
                </a:lnTo>
                <a:lnTo>
                  <a:pt x="144" y="503"/>
                </a:lnTo>
                <a:lnTo>
                  <a:pt x="144" y="503"/>
                </a:lnTo>
                <a:lnTo>
                  <a:pt x="144" y="501"/>
                </a:lnTo>
                <a:lnTo>
                  <a:pt x="144" y="501"/>
                </a:lnTo>
                <a:lnTo>
                  <a:pt x="144" y="500"/>
                </a:lnTo>
                <a:lnTo>
                  <a:pt x="144" y="500"/>
                </a:lnTo>
                <a:lnTo>
                  <a:pt x="145" y="500"/>
                </a:lnTo>
                <a:lnTo>
                  <a:pt x="145" y="500"/>
                </a:lnTo>
                <a:lnTo>
                  <a:pt x="145" y="500"/>
                </a:lnTo>
                <a:lnTo>
                  <a:pt x="145" y="500"/>
                </a:lnTo>
                <a:lnTo>
                  <a:pt x="145" y="501"/>
                </a:lnTo>
                <a:lnTo>
                  <a:pt x="145" y="501"/>
                </a:lnTo>
                <a:lnTo>
                  <a:pt x="147" y="501"/>
                </a:lnTo>
                <a:lnTo>
                  <a:pt x="145" y="501"/>
                </a:lnTo>
                <a:lnTo>
                  <a:pt x="145" y="503"/>
                </a:lnTo>
                <a:lnTo>
                  <a:pt x="145" y="503"/>
                </a:lnTo>
                <a:lnTo>
                  <a:pt x="145" y="503"/>
                </a:lnTo>
                <a:lnTo>
                  <a:pt x="145" y="504"/>
                </a:lnTo>
                <a:lnTo>
                  <a:pt x="145" y="504"/>
                </a:lnTo>
                <a:lnTo>
                  <a:pt x="147" y="504"/>
                </a:lnTo>
                <a:lnTo>
                  <a:pt x="147" y="505"/>
                </a:lnTo>
                <a:lnTo>
                  <a:pt x="147" y="505"/>
                </a:lnTo>
                <a:lnTo>
                  <a:pt x="147" y="505"/>
                </a:lnTo>
                <a:lnTo>
                  <a:pt x="147" y="505"/>
                </a:lnTo>
                <a:lnTo>
                  <a:pt x="148" y="505"/>
                </a:lnTo>
                <a:lnTo>
                  <a:pt x="148" y="507"/>
                </a:lnTo>
                <a:lnTo>
                  <a:pt x="148" y="507"/>
                </a:lnTo>
                <a:lnTo>
                  <a:pt x="148" y="507"/>
                </a:lnTo>
                <a:lnTo>
                  <a:pt x="148" y="507"/>
                </a:lnTo>
                <a:lnTo>
                  <a:pt x="150" y="507"/>
                </a:lnTo>
                <a:lnTo>
                  <a:pt x="150" y="508"/>
                </a:lnTo>
                <a:lnTo>
                  <a:pt x="150" y="508"/>
                </a:lnTo>
                <a:lnTo>
                  <a:pt x="151" y="508"/>
                </a:lnTo>
                <a:lnTo>
                  <a:pt x="151" y="508"/>
                </a:lnTo>
                <a:lnTo>
                  <a:pt x="151" y="508"/>
                </a:lnTo>
                <a:lnTo>
                  <a:pt x="151" y="508"/>
                </a:lnTo>
                <a:lnTo>
                  <a:pt x="151" y="509"/>
                </a:lnTo>
                <a:lnTo>
                  <a:pt x="151" y="509"/>
                </a:lnTo>
                <a:lnTo>
                  <a:pt x="151" y="511"/>
                </a:lnTo>
                <a:lnTo>
                  <a:pt x="151" y="511"/>
                </a:lnTo>
                <a:lnTo>
                  <a:pt x="151" y="511"/>
                </a:lnTo>
                <a:lnTo>
                  <a:pt x="151" y="511"/>
                </a:lnTo>
                <a:lnTo>
                  <a:pt x="151" y="511"/>
                </a:lnTo>
                <a:lnTo>
                  <a:pt x="151" y="512"/>
                </a:lnTo>
                <a:lnTo>
                  <a:pt x="151" y="512"/>
                </a:lnTo>
                <a:lnTo>
                  <a:pt x="151" y="513"/>
                </a:lnTo>
                <a:lnTo>
                  <a:pt x="151" y="513"/>
                </a:lnTo>
                <a:lnTo>
                  <a:pt x="151" y="513"/>
                </a:lnTo>
                <a:lnTo>
                  <a:pt x="151" y="515"/>
                </a:lnTo>
                <a:lnTo>
                  <a:pt x="151" y="515"/>
                </a:lnTo>
                <a:lnTo>
                  <a:pt x="151" y="515"/>
                </a:lnTo>
                <a:lnTo>
                  <a:pt x="151" y="516"/>
                </a:lnTo>
                <a:lnTo>
                  <a:pt x="152" y="516"/>
                </a:lnTo>
                <a:lnTo>
                  <a:pt x="152" y="516"/>
                </a:lnTo>
                <a:lnTo>
                  <a:pt x="154" y="516"/>
                </a:lnTo>
                <a:lnTo>
                  <a:pt x="154" y="516"/>
                </a:lnTo>
                <a:lnTo>
                  <a:pt x="154" y="516"/>
                </a:lnTo>
                <a:lnTo>
                  <a:pt x="154" y="518"/>
                </a:lnTo>
                <a:lnTo>
                  <a:pt x="155" y="518"/>
                </a:lnTo>
                <a:lnTo>
                  <a:pt x="155" y="519"/>
                </a:lnTo>
                <a:lnTo>
                  <a:pt x="155" y="519"/>
                </a:lnTo>
                <a:lnTo>
                  <a:pt x="155" y="519"/>
                </a:lnTo>
                <a:lnTo>
                  <a:pt x="156" y="519"/>
                </a:lnTo>
                <a:lnTo>
                  <a:pt x="156" y="519"/>
                </a:lnTo>
                <a:lnTo>
                  <a:pt x="156" y="519"/>
                </a:lnTo>
                <a:lnTo>
                  <a:pt x="156" y="519"/>
                </a:lnTo>
                <a:lnTo>
                  <a:pt x="158" y="518"/>
                </a:lnTo>
                <a:lnTo>
                  <a:pt x="158" y="518"/>
                </a:lnTo>
                <a:lnTo>
                  <a:pt x="158" y="516"/>
                </a:lnTo>
                <a:lnTo>
                  <a:pt x="158" y="516"/>
                </a:lnTo>
                <a:lnTo>
                  <a:pt x="158" y="516"/>
                </a:lnTo>
                <a:lnTo>
                  <a:pt x="158" y="515"/>
                </a:lnTo>
                <a:lnTo>
                  <a:pt x="158" y="515"/>
                </a:lnTo>
                <a:lnTo>
                  <a:pt x="158" y="513"/>
                </a:lnTo>
                <a:lnTo>
                  <a:pt x="156" y="513"/>
                </a:lnTo>
                <a:lnTo>
                  <a:pt x="156" y="513"/>
                </a:lnTo>
                <a:lnTo>
                  <a:pt x="158" y="513"/>
                </a:lnTo>
                <a:lnTo>
                  <a:pt x="158" y="512"/>
                </a:lnTo>
                <a:lnTo>
                  <a:pt x="159" y="512"/>
                </a:lnTo>
                <a:lnTo>
                  <a:pt x="159" y="512"/>
                </a:lnTo>
                <a:lnTo>
                  <a:pt x="159" y="512"/>
                </a:lnTo>
                <a:lnTo>
                  <a:pt x="159" y="512"/>
                </a:lnTo>
                <a:lnTo>
                  <a:pt x="161" y="512"/>
                </a:lnTo>
                <a:lnTo>
                  <a:pt x="161" y="511"/>
                </a:lnTo>
                <a:lnTo>
                  <a:pt x="162" y="511"/>
                </a:lnTo>
                <a:lnTo>
                  <a:pt x="162" y="511"/>
                </a:lnTo>
                <a:lnTo>
                  <a:pt x="162" y="511"/>
                </a:lnTo>
                <a:lnTo>
                  <a:pt x="163" y="511"/>
                </a:lnTo>
                <a:lnTo>
                  <a:pt x="163" y="511"/>
                </a:lnTo>
                <a:lnTo>
                  <a:pt x="163" y="511"/>
                </a:lnTo>
                <a:lnTo>
                  <a:pt x="163" y="511"/>
                </a:lnTo>
                <a:lnTo>
                  <a:pt x="163" y="509"/>
                </a:lnTo>
                <a:lnTo>
                  <a:pt x="163" y="509"/>
                </a:lnTo>
                <a:lnTo>
                  <a:pt x="163" y="508"/>
                </a:lnTo>
                <a:lnTo>
                  <a:pt x="163" y="508"/>
                </a:lnTo>
                <a:lnTo>
                  <a:pt x="163" y="508"/>
                </a:lnTo>
                <a:lnTo>
                  <a:pt x="163" y="507"/>
                </a:lnTo>
                <a:lnTo>
                  <a:pt x="163" y="507"/>
                </a:lnTo>
                <a:lnTo>
                  <a:pt x="163" y="505"/>
                </a:lnTo>
                <a:lnTo>
                  <a:pt x="163" y="505"/>
                </a:lnTo>
                <a:lnTo>
                  <a:pt x="163" y="505"/>
                </a:lnTo>
                <a:lnTo>
                  <a:pt x="163" y="505"/>
                </a:lnTo>
                <a:lnTo>
                  <a:pt x="163" y="504"/>
                </a:lnTo>
                <a:lnTo>
                  <a:pt x="162" y="504"/>
                </a:lnTo>
                <a:lnTo>
                  <a:pt x="162" y="504"/>
                </a:lnTo>
                <a:lnTo>
                  <a:pt x="162" y="504"/>
                </a:lnTo>
                <a:lnTo>
                  <a:pt x="162" y="504"/>
                </a:lnTo>
                <a:lnTo>
                  <a:pt x="162" y="503"/>
                </a:lnTo>
                <a:lnTo>
                  <a:pt x="162" y="503"/>
                </a:lnTo>
                <a:lnTo>
                  <a:pt x="162" y="503"/>
                </a:lnTo>
                <a:lnTo>
                  <a:pt x="162" y="503"/>
                </a:lnTo>
                <a:lnTo>
                  <a:pt x="162" y="503"/>
                </a:lnTo>
                <a:lnTo>
                  <a:pt x="162" y="503"/>
                </a:lnTo>
                <a:lnTo>
                  <a:pt x="162" y="501"/>
                </a:lnTo>
                <a:lnTo>
                  <a:pt x="162" y="501"/>
                </a:lnTo>
                <a:lnTo>
                  <a:pt x="163" y="501"/>
                </a:lnTo>
                <a:lnTo>
                  <a:pt x="163" y="501"/>
                </a:lnTo>
                <a:lnTo>
                  <a:pt x="165" y="501"/>
                </a:lnTo>
                <a:lnTo>
                  <a:pt x="165" y="501"/>
                </a:lnTo>
                <a:lnTo>
                  <a:pt x="165" y="500"/>
                </a:lnTo>
                <a:lnTo>
                  <a:pt x="165" y="500"/>
                </a:lnTo>
                <a:lnTo>
                  <a:pt x="165" y="500"/>
                </a:lnTo>
                <a:lnTo>
                  <a:pt x="165" y="500"/>
                </a:lnTo>
                <a:lnTo>
                  <a:pt x="165" y="500"/>
                </a:lnTo>
                <a:lnTo>
                  <a:pt x="166" y="501"/>
                </a:lnTo>
                <a:lnTo>
                  <a:pt x="166" y="501"/>
                </a:lnTo>
                <a:lnTo>
                  <a:pt x="167" y="503"/>
                </a:lnTo>
                <a:lnTo>
                  <a:pt x="167" y="503"/>
                </a:lnTo>
                <a:lnTo>
                  <a:pt x="167" y="503"/>
                </a:lnTo>
                <a:lnTo>
                  <a:pt x="169" y="503"/>
                </a:lnTo>
                <a:lnTo>
                  <a:pt x="169" y="503"/>
                </a:lnTo>
                <a:lnTo>
                  <a:pt x="169" y="503"/>
                </a:lnTo>
                <a:lnTo>
                  <a:pt x="170" y="503"/>
                </a:lnTo>
                <a:lnTo>
                  <a:pt x="170" y="503"/>
                </a:lnTo>
                <a:lnTo>
                  <a:pt x="170" y="503"/>
                </a:lnTo>
                <a:lnTo>
                  <a:pt x="171" y="503"/>
                </a:lnTo>
                <a:lnTo>
                  <a:pt x="171" y="503"/>
                </a:lnTo>
                <a:lnTo>
                  <a:pt x="173" y="503"/>
                </a:lnTo>
                <a:lnTo>
                  <a:pt x="173" y="503"/>
                </a:lnTo>
                <a:lnTo>
                  <a:pt x="173" y="503"/>
                </a:lnTo>
                <a:lnTo>
                  <a:pt x="174" y="503"/>
                </a:lnTo>
                <a:lnTo>
                  <a:pt x="174" y="503"/>
                </a:lnTo>
                <a:lnTo>
                  <a:pt x="174" y="503"/>
                </a:lnTo>
                <a:lnTo>
                  <a:pt x="176" y="503"/>
                </a:lnTo>
                <a:lnTo>
                  <a:pt x="176" y="503"/>
                </a:lnTo>
                <a:lnTo>
                  <a:pt x="176" y="503"/>
                </a:lnTo>
                <a:lnTo>
                  <a:pt x="177" y="503"/>
                </a:lnTo>
                <a:lnTo>
                  <a:pt x="177" y="503"/>
                </a:lnTo>
                <a:lnTo>
                  <a:pt x="177" y="504"/>
                </a:lnTo>
                <a:lnTo>
                  <a:pt x="177" y="504"/>
                </a:lnTo>
                <a:lnTo>
                  <a:pt x="177" y="505"/>
                </a:lnTo>
                <a:lnTo>
                  <a:pt x="177" y="505"/>
                </a:lnTo>
                <a:lnTo>
                  <a:pt x="177" y="505"/>
                </a:lnTo>
                <a:lnTo>
                  <a:pt x="177" y="507"/>
                </a:lnTo>
                <a:lnTo>
                  <a:pt x="177" y="507"/>
                </a:lnTo>
                <a:lnTo>
                  <a:pt x="178" y="507"/>
                </a:lnTo>
                <a:lnTo>
                  <a:pt x="178" y="507"/>
                </a:lnTo>
                <a:lnTo>
                  <a:pt x="178" y="508"/>
                </a:lnTo>
                <a:lnTo>
                  <a:pt x="180" y="508"/>
                </a:lnTo>
                <a:lnTo>
                  <a:pt x="178" y="508"/>
                </a:lnTo>
                <a:lnTo>
                  <a:pt x="178" y="508"/>
                </a:lnTo>
                <a:lnTo>
                  <a:pt x="178" y="508"/>
                </a:lnTo>
                <a:lnTo>
                  <a:pt x="178" y="508"/>
                </a:lnTo>
                <a:lnTo>
                  <a:pt x="178" y="508"/>
                </a:lnTo>
                <a:lnTo>
                  <a:pt x="178" y="509"/>
                </a:lnTo>
                <a:lnTo>
                  <a:pt x="178" y="509"/>
                </a:lnTo>
                <a:lnTo>
                  <a:pt x="178" y="511"/>
                </a:lnTo>
                <a:lnTo>
                  <a:pt x="178" y="511"/>
                </a:lnTo>
                <a:lnTo>
                  <a:pt x="178" y="511"/>
                </a:lnTo>
                <a:lnTo>
                  <a:pt x="178" y="512"/>
                </a:lnTo>
                <a:lnTo>
                  <a:pt x="180" y="512"/>
                </a:lnTo>
                <a:lnTo>
                  <a:pt x="180" y="512"/>
                </a:lnTo>
                <a:lnTo>
                  <a:pt x="180" y="512"/>
                </a:lnTo>
                <a:lnTo>
                  <a:pt x="181" y="513"/>
                </a:lnTo>
                <a:lnTo>
                  <a:pt x="181" y="513"/>
                </a:lnTo>
                <a:lnTo>
                  <a:pt x="181" y="513"/>
                </a:lnTo>
                <a:lnTo>
                  <a:pt x="182" y="513"/>
                </a:lnTo>
                <a:lnTo>
                  <a:pt x="182" y="513"/>
                </a:lnTo>
                <a:lnTo>
                  <a:pt x="182" y="513"/>
                </a:lnTo>
                <a:lnTo>
                  <a:pt x="182" y="515"/>
                </a:lnTo>
                <a:lnTo>
                  <a:pt x="182" y="515"/>
                </a:lnTo>
                <a:lnTo>
                  <a:pt x="182" y="516"/>
                </a:lnTo>
                <a:lnTo>
                  <a:pt x="182" y="516"/>
                </a:lnTo>
                <a:lnTo>
                  <a:pt x="182" y="516"/>
                </a:lnTo>
                <a:lnTo>
                  <a:pt x="182" y="518"/>
                </a:lnTo>
                <a:lnTo>
                  <a:pt x="182" y="518"/>
                </a:lnTo>
                <a:lnTo>
                  <a:pt x="182" y="519"/>
                </a:lnTo>
                <a:lnTo>
                  <a:pt x="184" y="519"/>
                </a:lnTo>
                <a:lnTo>
                  <a:pt x="184" y="519"/>
                </a:lnTo>
                <a:lnTo>
                  <a:pt x="184" y="518"/>
                </a:lnTo>
                <a:lnTo>
                  <a:pt x="185" y="518"/>
                </a:lnTo>
                <a:lnTo>
                  <a:pt x="187" y="518"/>
                </a:lnTo>
                <a:lnTo>
                  <a:pt x="187" y="518"/>
                </a:lnTo>
                <a:lnTo>
                  <a:pt x="187" y="516"/>
                </a:lnTo>
                <a:lnTo>
                  <a:pt x="187" y="516"/>
                </a:lnTo>
                <a:lnTo>
                  <a:pt x="188" y="516"/>
                </a:lnTo>
                <a:lnTo>
                  <a:pt x="188" y="516"/>
                </a:lnTo>
                <a:lnTo>
                  <a:pt x="189" y="516"/>
                </a:lnTo>
                <a:lnTo>
                  <a:pt x="189" y="518"/>
                </a:lnTo>
                <a:lnTo>
                  <a:pt x="189" y="518"/>
                </a:lnTo>
                <a:lnTo>
                  <a:pt x="189" y="519"/>
                </a:lnTo>
                <a:lnTo>
                  <a:pt x="189" y="519"/>
                </a:lnTo>
                <a:lnTo>
                  <a:pt x="191" y="519"/>
                </a:lnTo>
                <a:lnTo>
                  <a:pt x="191" y="520"/>
                </a:lnTo>
                <a:lnTo>
                  <a:pt x="189" y="520"/>
                </a:lnTo>
                <a:lnTo>
                  <a:pt x="189" y="520"/>
                </a:lnTo>
                <a:lnTo>
                  <a:pt x="189" y="522"/>
                </a:lnTo>
                <a:lnTo>
                  <a:pt x="189" y="522"/>
                </a:lnTo>
                <a:lnTo>
                  <a:pt x="189" y="522"/>
                </a:lnTo>
                <a:lnTo>
                  <a:pt x="189" y="522"/>
                </a:lnTo>
                <a:lnTo>
                  <a:pt x="189" y="522"/>
                </a:lnTo>
                <a:lnTo>
                  <a:pt x="188" y="522"/>
                </a:lnTo>
                <a:lnTo>
                  <a:pt x="188" y="522"/>
                </a:lnTo>
                <a:lnTo>
                  <a:pt x="187" y="522"/>
                </a:lnTo>
                <a:lnTo>
                  <a:pt x="187" y="522"/>
                </a:lnTo>
                <a:lnTo>
                  <a:pt x="187" y="522"/>
                </a:lnTo>
                <a:lnTo>
                  <a:pt x="185" y="522"/>
                </a:lnTo>
                <a:lnTo>
                  <a:pt x="185" y="522"/>
                </a:lnTo>
                <a:lnTo>
                  <a:pt x="184" y="523"/>
                </a:lnTo>
                <a:lnTo>
                  <a:pt x="184" y="523"/>
                </a:lnTo>
                <a:lnTo>
                  <a:pt x="184" y="523"/>
                </a:lnTo>
                <a:lnTo>
                  <a:pt x="184" y="524"/>
                </a:lnTo>
                <a:lnTo>
                  <a:pt x="184" y="524"/>
                </a:lnTo>
                <a:lnTo>
                  <a:pt x="184" y="524"/>
                </a:lnTo>
                <a:lnTo>
                  <a:pt x="182" y="524"/>
                </a:lnTo>
                <a:lnTo>
                  <a:pt x="182" y="526"/>
                </a:lnTo>
                <a:lnTo>
                  <a:pt x="182" y="526"/>
                </a:lnTo>
                <a:lnTo>
                  <a:pt x="182" y="527"/>
                </a:lnTo>
                <a:lnTo>
                  <a:pt x="182" y="527"/>
                </a:lnTo>
                <a:lnTo>
                  <a:pt x="182" y="527"/>
                </a:lnTo>
                <a:lnTo>
                  <a:pt x="182" y="529"/>
                </a:lnTo>
                <a:lnTo>
                  <a:pt x="182" y="529"/>
                </a:lnTo>
                <a:lnTo>
                  <a:pt x="181" y="529"/>
                </a:lnTo>
                <a:lnTo>
                  <a:pt x="182" y="530"/>
                </a:lnTo>
                <a:lnTo>
                  <a:pt x="182" y="530"/>
                </a:lnTo>
                <a:lnTo>
                  <a:pt x="181" y="530"/>
                </a:lnTo>
                <a:lnTo>
                  <a:pt x="181" y="530"/>
                </a:lnTo>
                <a:lnTo>
                  <a:pt x="182" y="530"/>
                </a:lnTo>
                <a:lnTo>
                  <a:pt x="182" y="531"/>
                </a:lnTo>
                <a:lnTo>
                  <a:pt x="182" y="531"/>
                </a:lnTo>
                <a:lnTo>
                  <a:pt x="184" y="531"/>
                </a:lnTo>
                <a:lnTo>
                  <a:pt x="184" y="531"/>
                </a:lnTo>
                <a:lnTo>
                  <a:pt x="184" y="533"/>
                </a:lnTo>
                <a:lnTo>
                  <a:pt x="184" y="533"/>
                </a:lnTo>
                <a:lnTo>
                  <a:pt x="184" y="533"/>
                </a:lnTo>
                <a:lnTo>
                  <a:pt x="184" y="533"/>
                </a:lnTo>
                <a:lnTo>
                  <a:pt x="185" y="533"/>
                </a:lnTo>
                <a:lnTo>
                  <a:pt x="185" y="533"/>
                </a:lnTo>
                <a:lnTo>
                  <a:pt x="187" y="533"/>
                </a:lnTo>
                <a:lnTo>
                  <a:pt x="187" y="533"/>
                </a:lnTo>
                <a:lnTo>
                  <a:pt x="187" y="533"/>
                </a:lnTo>
                <a:lnTo>
                  <a:pt x="188" y="531"/>
                </a:lnTo>
                <a:lnTo>
                  <a:pt x="188" y="531"/>
                </a:lnTo>
                <a:lnTo>
                  <a:pt x="188" y="531"/>
                </a:lnTo>
                <a:lnTo>
                  <a:pt x="189" y="530"/>
                </a:lnTo>
                <a:lnTo>
                  <a:pt x="189" y="530"/>
                </a:lnTo>
                <a:lnTo>
                  <a:pt x="189" y="530"/>
                </a:lnTo>
                <a:lnTo>
                  <a:pt x="191" y="530"/>
                </a:lnTo>
                <a:lnTo>
                  <a:pt x="191" y="530"/>
                </a:lnTo>
                <a:lnTo>
                  <a:pt x="192" y="530"/>
                </a:lnTo>
                <a:lnTo>
                  <a:pt x="192" y="530"/>
                </a:lnTo>
                <a:lnTo>
                  <a:pt x="192" y="530"/>
                </a:lnTo>
                <a:lnTo>
                  <a:pt x="192" y="530"/>
                </a:lnTo>
                <a:lnTo>
                  <a:pt x="192" y="530"/>
                </a:lnTo>
                <a:lnTo>
                  <a:pt x="192" y="530"/>
                </a:lnTo>
                <a:lnTo>
                  <a:pt x="193" y="530"/>
                </a:lnTo>
                <a:lnTo>
                  <a:pt x="193" y="529"/>
                </a:lnTo>
                <a:lnTo>
                  <a:pt x="193" y="529"/>
                </a:lnTo>
                <a:lnTo>
                  <a:pt x="193" y="529"/>
                </a:lnTo>
                <a:lnTo>
                  <a:pt x="195" y="529"/>
                </a:lnTo>
                <a:lnTo>
                  <a:pt x="195" y="529"/>
                </a:lnTo>
                <a:lnTo>
                  <a:pt x="195" y="529"/>
                </a:lnTo>
                <a:lnTo>
                  <a:pt x="196" y="529"/>
                </a:lnTo>
                <a:lnTo>
                  <a:pt x="196" y="527"/>
                </a:lnTo>
                <a:lnTo>
                  <a:pt x="196" y="527"/>
                </a:lnTo>
                <a:lnTo>
                  <a:pt x="196" y="527"/>
                </a:lnTo>
                <a:lnTo>
                  <a:pt x="196" y="527"/>
                </a:lnTo>
                <a:lnTo>
                  <a:pt x="196" y="529"/>
                </a:lnTo>
                <a:lnTo>
                  <a:pt x="197" y="529"/>
                </a:lnTo>
                <a:lnTo>
                  <a:pt x="197" y="527"/>
                </a:lnTo>
                <a:lnTo>
                  <a:pt x="197" y="527"/>
                </a:lnTo>
                <a:lnTo>
                  <a:pt x="197" y="527"/>
                </a:lnTo>
                <a:lnTo>
                  <a:pt x="199" y="527"/>
                </a:lnTo>
                <a:lnTo>
                  <a:pt x="199" y="527"/>
                </a:lnTo>
                <a:lnTo>
                  <a:pt x="199" y="527"/>
                </a:lnTo>
                <a:lnTo>
                  <a:pt x="199" y="527"/>
                </a:lnTo>
                <a:lnTo>
                  <a:pt x="199" y="527"/>
                </a:lnTo>
                <a:lnTo>
                  <a:pt x="200" y="527"/>
                </a:lnTo>
                <a:lnTo>
                  <a:pt x="200" y="527"/>
                </a:lnTo>
                <a:lnTo>
                  <a:pt x="200" y="527"/>
                </a:lnTo>
                <a:lnTo>
                  <a:pt x="200" y="526"/>
                </a:lnTo>
                <a:lnTo>
                  <a:pt x="202" y="526"/>
                </a:lnTo>
                <a:lnTo>
                  <a:pt x="202" y="526"/>
                </a:lnTo>
                <a:lnTo>
                  <a:pt x="203" y="524"/>
                </a:lnTo>
                <a:lnTo>
                  <a:pt x="203" y="524"/>
                </a:lnTo>
                <a:lnTo>
                  <a:pt x="203" y="524"/>
                </a:lnTo>
                <a:lnTo>
                  <a:pt x="204" y="523"/>
                </a:lnTo>
                <a:lnTo>
                  <a:pt x="206" y="523"/>
                </a:lnTo>
                <a:lnTo>
                  <a:pt x="206" y="523"/>
                </a:lnTo>
                <a:lnTo>
                  <a:pt x="206" y="523"/>
                </a:lnTo>
                <a:lnTo>
                  <a:pt x="207" y="523"/>
                </a:lnTo>
                <a:lnTo>
                  <a:pt x="207" y="523"/>
                </a:lnTo>
                <a:lnTo>
                  <a:pt x="208" y="523"/>
                </a:lnTo>
                <a:lnTo>
                  <a:pt x="208" y="523"/>
                </a:lnTo>
                <a:lnTo>
                  <a:pt x="208" y="522"/>
                </a:lnTo>
                <a:lnTo>
                  <a:pt x="208" y="522"/>
                </a:lnTo>
                <a:lnTo>
                  <a:pt x="210" y="522"/>
                </a:lnTo>
                <a:lnTo>
                  <a:pt x="210" y="520"/>
                </a:lnTo>
                <a:lnTo>
                  <a:pt x="210" y="520"/>
                </a:lnTo>
                <a:lnTo>
                  <a:pt x="211" y="519"/>
                </a:lnTo>
                <a:lnTo>
                  <a:pt x="211" y="519"/>
                </a:lnTo>
                <a:lnTo>
                  <a:pt x="211" y="519"/>
                </a:lnTo>
                <a:lnTo>
                  <a:pt x="211" y="518"/>
                </a:lnTo>
                <a:lnTo>
                  <a:pt x="211" y="518"/>
                </a:lnTo>
                <a:lnTo>
                  <a:pt x="211" y="516"/>
                </a:lnTo>
                <a:lnTo>
                  <a:pt x="210" y="516"/>
                </a:lnTo>
                <a:lnTo>
                  <a:pt x="210" y="516"/>
                </a:lnTo>
                <a:lnTo>
                  <a:pt x="211" y="516"/>
                </a:lnTo>
                <a:lnTo>
                  <a:pt x="211" y="516"/>
                </a:lnTo>
                <a:lnTo>
                  <a:pt x="211" y="516"/>
                </a:lnTo>
                <a:lnTo>
                  <a:pt x="211" y="516"/>
                </a:lnTo>
                <a:lnTo>
                  <a:pt x="213" y="516"/>
                </a:lnTo>
                <a:lnTo>
                  <a:pt x="213" y="516"/>
                </a:lnTo>
                <a:lnTo>
                  <a:pt x="213" y="516"/>
                </a:lnTo>
                <a:lnTo>
                  <a:pt x="213" y="516"/>
                </a:lnTo>
                <a:lnTo>
                  <a:pt x="213" y="516"/>
                </a:lnTo>
                <a:lnTo>
                  <a:pt x="213" y="515"/>
                </a:lnTo>
                <a:lnTo>
                  <a:pt x="213" y="515"/>
                </a:lnTo>
                <a:lnTo>
                  <a:pt x="214" y="515"/>
                </a:lnTo>
                <a:lnTo>
                  <a:pt x="214" y="515"/>
                </a:lnTo>
                <a:lnTo>
                  <a:pt x="214" y="516"/>
                </a:lnTo>
                <a:lnTo>
                  <a:pt x="214" y="516"/>
                </a:lnTo>
                <a:lnTo>
                  <a:pt x="215" y="516"/>
                </a:lnTo>
                <a:lnTo>
                  <a:pt x="215" y="516"/>
                </a:lnTo>
                <a:lnTo>
                  <a:pt x="215" y="516"/>
                </a:lnTo>
                <a:lnTo>
                  <a:pt x="217" y="516"/>
                </a:lnTo>
                <a:lnTo>
                  <a:pt x="217" y="516"/>
                </a:lnTo>
                <a:lnTo>
                  <a:pt x="217" y="515"/>
                </a:lnTo>
                <a:lnTo>
                  <a:pt x="218" y="515"/>
                </a:lnTo>
                <a:lnTo>
                  <a:pt x="217" y="515"/>
                </a:lnTo>
                <a:lnTo>
                  <a:pt x="217" y="515"/>
                </a:lnTo>
                <a:lnTo>
                  <a:pt x="217" y="515"/>
                </a:lnTo>
                <a:lnTo>
                  <a:pt x="217" y="516"/>
                </a:lnTo>
                <a:lnTo>
                  <a:pt x="217" y="516"/>
                </a:lnTo>
                <a:lnTo>
                  <a:pt x="217" y="515"/>
                </a:lnTo>
                <a:lnTo>
                  <a:pt x="217" y="515"/>
                </a:lnTo>
                <a:lnTo>
                  <a:pt x="217" y="515"/>
                </a:lnTo>
                <a:lnTo>
                  <a:pt x="217" y="513"/>
                </a:lnTo>
                <a:lnTo>
                  <a:pt x="217" y="513"/>
                </a:lnTo>
                <a:lnTo>
                  <a:pt x="218" y="513"/>
                </a:lnTo>
                <a:lnTo>
                  <a:pt x="218" y="512"/>
                </a:lnTo>
                <a:lnTo>
                  <a:pt x="218" y="512"/>
                </a:lnTo>
                <a:lnTo>
                  <a:pt x="218" y="511"/>
                </a:lnTo>
                <a:lnTo>
                  <a:pt x="219" y="511"/>
                </a:lnTo>
                <a:lnTo>
                  <a:pt x="219" y="511"/>
                </a:lnTo>
                <a:lnTo>
                  <a:pt x="219" y="511"/>
                </a:lnTo>
                <a:lnTo>
                  <a:pt x="218" y="511"/>
                </a:lnTo>
                <a:lnTo>
                  <a:pt x="218" y="509"/>
                </a:lnTo>
                <a:lnTo>
                  <a:pt x="219" y="509"/>
                </a:lnTo>
                <a:lnTo>
                  <a:pt x="219" y="509"/>
                </a:lnTo>
                <a:lnTo>
                  <a:pt x="219" y="508"/>
                </a:lnTo>
                <a:lnTo>
                  <a:pt x="219" y="508"/>
                </a:lnTo>
                <a:lnTo>
                  <a:pt x="218" y="508"/>
                </a:lnTo>
                <a:lnTo>
                  <a:pt x="218" y="507"/>
                </a:lnTo>
                <a:lnTo>
                  <a:pt x="218" y="507"/>
                </a:lnTo>
                <a:lnTo>
                  <a:pt x="217" y="505"/>
                </a:lnTo>
                <a:lnTo>
                  <a:pt x="217" y="505"/>
                </a:lnTo>
                <a:lnTo>
                  <a:pt x="215" y="505"/>
                </a:lnTo>
                <a:lnTo>
                  <a:pt x="215" y="505"/>
                </a:lnTo>
                <a:lnTo>
                  <a:pt x="215" y="504"/>
                </a:lnTo>
                <a:lnTo>
                  <a:pt x="215" y="504"/>
                </a:lnTo>
                <a:lnTo>
                  <a:pt x="214" y="504"/>
                </a:lnTo>
                <a:lnTo>
                  <a:pt x="214" y="503"/>
                </a:lnTo>
                <a:lnTo>
                  <a:pt x="214" y="503"/>
                </a:lnTo>
                <a:lnTo>
                  <a:pt x="214" y="503"/>
                </a:lnTo>
                <a:lnTo>
                  <a:pt x="214" y="503"/>
                </a:lnTo>
                <a:lnTo>
                  <a:pt x="213" y="503"/>
                </a:lnTo>
                <a:lnTo>
                  <a:pt x="213" y="503"/>
                </a:lnTo>
                <a:lnTo>
                  <a:pt x="214" y="503"/>
                </a:lnTo>
                <a:lnTo>
                  <a:pt x="214" y="503"/>
                </a:lnTo>
                <a:lnTo>
                  <a:pt x="214" y="503"/>
                </a:lnTo>
                <a:lnTo>
                  <a:pt x="214" y="504"/>
                </a:lnTo>
                <a:lnTo>
                  <a:pt x="214" y="504"/>
                </a:lnTo>
                <a:lnTo>
                  <a:pt x="214" y="504"/>
                </a:lnTo>
                <a:lnTo>
                  <a:pt x="214" y="504"/>
                </a:lnTo>
                <a:lnTo>
                  <a:pt x="214" y="504"/>
                </a:lnTo>
                <a:lnTo>
                  <a:pt x="213" y="504"/>
                </a:lnTo>
                <a:lnTo>
                  <a:pt x="213" y="503"/>
                </a:lnTo>
                <a:lnTo>
                  <a:pt x="213" y="503"/>
                </a:lnTo>
                <a:lnTo>
                  <a:pt x="211" y="503"/>
                </a:lnTo>
                <a:lnTo>
                  <a:pt x="211" y="503"/>
                </a:lnTo>
                <a:lnTo>
                  <a:pt x="210" y="501"/>
                </a:lnTo>
                <a:lnTo>
                  <a:pt x="210" y="501"/>
                </a:lnTo>
                <a:lnTo>
                  <a:pt x="208" y="500"/>
                </a:lnTo>
                <a:lnTo>
                  <a:pt x="208" y="500"/>
                </a:lnTo>
                <a:lnTo>
                  <a:pt x="208" y="500"/>
                </a:lnTo>
                <a:lnTo>
                  <a:pt x="208" y="500"/>
                </a:lnTo>
                <a:lnTo>
                  <a:pt x="208" y="500"/>
                </a:lnTo>
                <a:lnTo>
                  <a:pt x="208" y="498"/>
                </a:lnTo>
                <a:lnTo>
                  <a:pt x="207" y="498"/>
                </a:lnTo>
                <a:lnTo>
                  <a:pt x="207" y="498"/>
                </a:lnTo>
                <a:lnTo>
                  <a:pt x="206" y="498"/>
                </a:lnTo>
                <a:lnTo>
                  <a:pt x="206" y="497"/>
                </a:lnTo>
                <a:lnTo>
                  <a:pt x="206" y="497"/>
                </a:lnTo>
                <a:lnTo>
                  <a:pt x="206" y="497"/>
                </a:lnTo>
                <a:lnTo>
                  <a:pt x="206" y="497"/>
                </a:lnTo>
                <a:lnTo>
                  <a:pt x="204" y="497"/>
                </a:lnTo>
                <a:lnTo>
                  <a:pt x="204" y="496"/>
                </a:lnTo>
                <a:lnTo>
                  <a:pt x="204" y="496"/>
                </a:lnTo>
                <a:lnTo>
                  <a:pt x="204" y="496"/>
                </a:lnTo>
                <a:lnTo>
                  <a:pt x="203" y="496"/>
                </a:lnTo>
                <a:lnTo>
                  <a:pt x="203" y="496"/>
                </a:lnTo>
                <a:lnTo>
                  <a:pt x="203" y="494"/>
                </a:lnTo>
                <a:lnTo>
                  <a:pt x="203" y="494"/>
                </a:lnTo>
                <a:lnTo>
                  <a:pt x="203" y="494"/>
                </a:lnTo>
                <a:lnTo>
                  <a:pt x="203" y="493"/>
                </a:lnTo>
                <a:lnTo>
                  <a:pt x="203" y="493"/>
                </a:lnTo>
                <a:lnTo>
                  <a:pt x="202" y="493"/>
                </a:lnTo>
                <a:lnTo>
                  <a:pt x="202" y="492"/>
                </a:lnTo>
                <a:lnTo>
                  <a:pt x="202" y="492"/>
                </a:lnTo>
                <a:lnTo>
                  <a:pt x="202" y="492"/>
                </a:lnTo>
                <a:lnTo>
                  <a:pt x="200" y="492"/>
                </a:lnTo>
                <a:lnTo>
                  <a:pt x="200" y="492"/>
                </a:lnTo>
                <a:lnTo>
                  <a:pt x="200" y="490"/>
                </a:lnTo>
                <a:lnTo>
                  <a:pt x="200" y="490"/>
                </a:lnTo>
                <a:lnTo>
                  <a:pt x="200" y="490"/>
                </a:lnTo>
                <a:lnTo>
                  <a:pt x="199" y="490"/>
                </a:lnTo>
                <a:lnTo>
                  <a:pt x="199" y="489"/>
                </a:lnTo>
                <a:lnTo>
                  <a:pt x="199" y="489"/>
                </a:lnTo>
                <a:lnTo>
                  <a:pt x="199" y="489"/>
                </a:lnTo>
                <a:lnTo>
                  <a:pt x="197" y="489"/>
                </a:lnTo>
                <a:lnTo>
                  <a:pt x="197" y="489"/>
                </a:lnTo>
                <a:lnTo>
                  <a:pt x="196" y="487"/>
                </a:lnTo>
                <a:lnTo>
                  <a:pt x="196" y="487"/>
                </a:lnTo>
                <a:lnTo>
                  <a:pt x="196" y="486"/>
                </a:lnTo>
                <a:lnTo>
                  <a:pt x="196" y="486"/>
                </a:lnTo>
                <a:lnTo>
                  <a:pt x="196" y="486"/>
                </a:lnTo>
                <a:lnTo>
                  <a:pt x="196" y="486"/>
                </a:lnTo>
                <a:lnTo>
                  <a:pt x="195" y="486"/>
                </a:lnTo>
                <a:lnTo>
                  <a:pt x="195" y="485"/>
                </a:lnTo>
                <a:lnTo>
                  <a:pt x="195" y="485"/>
                </a:lnTo>
                <a:lnTo>
                  <a:pt x="195" y="483"/>
                </a:lnTo>
                <a:lnTo>
                  <a:pt x="195" y="483"/>
                </a:lnTo>
                <a:lnTo>
                  <a:pt x="195" y="483"/>
                </a:lnTo>
                <a:lnTo>
                  <a:pt x="195" y="482"/>
                </a:lnTo>
                <a:lnTo>
                  <a:pt x="195" y="482"/>
                </a:lnTo>
                <a:lnTo>
                  <a:pt x="195" y="482"/>
                </a:lnTo>
                <a:lnTo>
                  <a:pt x="195" y="481"/>
                </a:lnTo>
                <a:lnTo>
                  <a:pt x="195" y="481"/>
                </a:lnTo>
                <a:lnTo>
                  <a:pt x="195" y="481"/>
                </a:lnTo>
                <a:lnTo>
                  <a:pt x="193" y="481"/>
                </a:lnTo>
                <a:lnTo>
                  <a:pt x="193" y="481"/>
                </a:lnTo>
                <a:lnTo>
                  <a:pt x="193" y="481"/>
                </a:lnTo>
                <a:lnTo>
                  <a:pt x="193" y="479"/>
                </a:lnTo>
                <a:lnTo>
                  <a:pt x="193" y="479"/>
                </a:lnTo>
                <a:lnTo>
                  <a:pt x="193" y="478"/>
                </a:lnTo>
                <a:lnTo>
                  <a:pt x="195" y="478"/>
                </a:lnTo>
                <a:lnTo>
                  <a:pt x="195" y="478"/>
                </a:lnTo>
                <a:lnTo>
                  <a:pt x="195" y="477"/>
                </a:lnTo>
                <a:lnTo>
                  <a:pt x="195" y="477"/>
                </a:lnTo>
                <a:lnTo>
                  <a:pt x="195" y="477"/>
                </a:lnTo>
                <a:lnTo>
                  <a:pt x="195" y="477"/>
                </a:lnTo>
                <a:lnTo>
                  <a:pt x="195" y="475"/>
                </a:lnTo>
                <a:lnTo>
                  <a:pt x="195" y="475"/>
                </a:lnTo>
                <a:lnTo>
                  <a:pt x="195" y="475"/>
                </a:lnTo>
                <a:lnTo>
                  <a:pt x="195" y="474"/>
                </a:lnTo>
                <a:lnTo>
                  <a:pt x="195" y="474"/>
                </a:lnTo>
                <a:lnTo>
                  <a:pt x="196" y="474"/>
                </a:lnTo>
                <a:lnTo>
                  <a:pt x="196" y="472"/>
                </a:lnTo>
                <a:lnTo>
                  <a:pt x="196" y="472"/>
                </a:lnTo>
                <a:lnTo>
                  <a:pt x="196" y="472"/>
                </a:lnTo>
                <a:lnTo>
                  <a:pt x="196" y="471"/>
                </a:lnTo>
                <a:lnTo>
                  <a:pt x="196" y="471"/>
                </a:lnTo>
                <a:lnTo>
                  <a:pt x="197" y="471"/>
                </a:lnTo>
                <a:lnTo>
                  <a:pt x="197" y="470"/>
                </a:lnTo>
                <a:lnTo>
                  <a:pt x="197" y="470"/>
                </a:lnTo>
                <a:lnTo>
                  <a:pt x="197" y="470"/>
                </a:lnTo>
                <a:lnTo>
                  <a:pt x="197" y="470"/>
                </a:lnTo>
                <a:lnTo>
                  <a:pt x="197" y="468"/>
                </a:lnTo>
                <a:lnTo>
                  <a:pt x="197" y="468"/>
                </a:lnTo>
                <a:lnTo>
                  <a:pt x="197" y="468"/>
                </a:lnTo>
                <a:lnTo>
                  <a:pt x="197" y="467"/>
                </a:lnTo>
                <a:lnTo>
                  <a:pt x="197" y="467"/>
                </a:lnTo>
                <a:lnTo>
                  <a:pt x="199" y="467"/>
                </a:lnTo>
                <a:lnTo>
                  <a:pt x="199" y="467"/>
                </a:lnTo>
                <a:lnTo>
                  <a:pt x="199" y="467"/>
                </a:lnTo>
                <a:lnTo>
                  <a:pt x="199" y="466"/>
                </a:lnTo>
                <a:lnTo>
                  <a:pt x="199" y="466"/>
                </a:lnTo>
                <a:lnTo>
                  <a:pt x="199" y="466"/>
                </a:lnTo>
                <a:lnTo>
                  <a:pt x="199" y="466"/>
                </a:lnTo>
                <a:lnTo>
                  <a:pt x="199" y="464"/>
                </a:lnTo>
                <a:lnTo>
                  <a:pt x="199" y="464"/>
                </a:lnTo>
                <a:lnTo>
                  <a:pt x="199" y="464"/>
                </a:lnTo>
                <a:lnTo>
                  <a:pt x="200" y="463"/>
                </a:lnTo>
                <a:lnTo>
                  <a:pt x="200" y="463"/>
                </a:lnTo>
                <a:lnTo>
                  <a:pt x="200" y="463"/>
                </a:lnTo>
                <a:lnTo>
                  <a:pt x="200" y="463"/>
                </a:lnTo>
                <a:lnTo>
                  <a:pt x="202" y="463"/>
                </a:lnTo>
                <a:lnTo>
                  <a:pt x="202" y="461"/>
                </a:lnTo>
                <a:lnTo>
                  <a:pt x="203" y="461"/>
                </a:lnTo>
                <a:lnTo>
                  <a:pt x="203" y="461"/>
                </a:lnTo>
                <a:lnTo>
                  <a:pt x="203" y="461"/>
                </a:lnTo>
                <a:lnTo>
                  <a:pt x="204" y="461"/>
                </a:lnTo>
                <a:lnTo>
                  <a:pt x="204" y="461"/>
                </a:lnTo>
                <a:lnTo>
                  <a:pt x="206" y="461"/>
                </a:lnTo>
                <a:lnTo>
                  <a:pt x="206" y="460"/>
                </a:lnTo>
                <a:lnTo>
                  <a:pt x="206" y="460"/>
                </a:lnTo>
                <a:lnTo>
                  <a:pt x="206" y="460"/>
                </a:lnTo>
                <a:lnTo>
                  <a:pt x="207" y="460"/>
                </a:lnTo>
                <a:lnTo>
                  <a:pt x="207" y="460"/>
                </a:lnTo>
                <a:lnTo>
                  <a:pt x="208" y="460"/>
                </a:lnTo>
                <a:lnTo>
                  <a:pt x="208" y="460"/>
                </a:lnTo>
                <a:lnTo>
                  <a:pt x="208" y="460"/>
                </a:lnTo>
                <a:lnTo>
                  <a:pt x="210" y="460"/>
                </a:lnTo>
                <a:lnTo>
                  <a:pt x="210" y="460"/>
                </a:lnTo>
                <a:lnTo>
                  <a:pt x="211" y="460"/>
                </a:lnTo>
                <a:lnTo>
                  <a:pt x="211" y="460"/>
                </a:lnTo>
                <a:lnTo>
                  <a:pt x="211" y="460"/>
                </a:lnTo>
                <a:lnTo>
                  <a:pt x="211" y="459"/>
                </a:lnTo>
                <a:lnTo>
                  <a:pt x="213" y="459"/>
                </a:lnTo>
                <a:lnTo>
                  <a:pt x="213" y="459"/>
                </a:lnTo>
                <a:lnTo>
                  <a:pt x="213" y="459"/>
                </a:lnTo>
                <a:lnTo>
                  <a:pt x="214" y="459"/>
                </a:lnTo>
                <a:lnTo>
                  <a:pt x="214" y="459"/>
                </a:lnTo>
                <a:lnTo>
                  <a:pt x="214" y="457"/>
                </a:lnTo>
                <a:lnTo>
                  <a:pt x="214" y="457"/>
                </a:lnTo>
                <a:lnTo>
                  <a:pt x="215" y="457"/>
                </a:lnTo>
                <a:lnTo>
                  <a:pt x="215" y="457"/>
                </a:lnTo>
                <a:lnTo>
                  <a:pt x="217" y="457"/>
                </a:lnTo>
                <a:lnTo>
                  <a:pt x="217" y="457"/>
                </a:lnTo>
                <a:lnTo>
                  <a:pt x="217" y="457"/>
                </a:lnTo>
                <a:lnTo>
                  <a:pt x="218" y="457"/>
                </a:lnTo>
                <a:lnTo>
                  <a:pt x="218" y="457"/>
                </a:lnTo>
                <a:lnTo>
                  <a:pt x="219" y="457"/>
                </a:lnTo>
                <a:lnTo>
                  <a:pt x="219" y="456"/>
                </a:lnTo>
                <a:lnTo>
                  <a:pt x="219" y="456"/>
                </a:lnTo>
                <a:lnTo>
                  <a:pt x="219" y="456"/>
                </a:lnTo>
                <a:lnTo>
                  <a:pt x="219" y="456"/>
                </a:lnTo>
                <a:lnTo>
                  <a:pt x="219" y="456"/>
                </a:lnTo>
                <a:lnTo>
                  <a:pt x="221" y="456"/>
                </a:lnTo>
                <a:lnTo>
                  <a:pt x="221" y="455"/>
                </a:lnTo>
                <a:lnTo>
                  <a:pt x="221" y="455"/>
                </a:lnTo>
                <a:lnTo>
                  <a:pt x="221" y="455"/>
                </a:lnTo>
                <a:lnTo>
                  <a:pt x="222" y="455"/>
                </a:lnTo>
                <a:lnTo>
                  <a:pt x="222" y="455"/>
                </a:lnTo>
                <a:lnTo>
                  <a:pt x="222" y="455"/>
                </a:lnTo>
                <a:lnTo>
                  <a:pt x="222" y="455"/>
                </a:lnTo>
                <a:lnTo>
                  <a:pt x="222" y="455"/>
                </a:lnTo>
                <a:lnTo>
                  <a:pt x="223" y="455"/>
                </a:lnTo>
                <a:lnTo>
                  <a:pt x="223" y="455"/>
                </a:lnTo>
                <a:lnTo>
                  <a:pt x="225" y="455"/>
                </a:lnTo>
                <a:lnTo>
                  <a:pt x="225" y="455"/>
                </a:lnTo>
                <a:lnTo>
                  <a:pt x="225" y="455"/>
                </a:lnTo>
                <a:lnTo>
                  <a:pt x="226" y="455"/>
                </a:lnTo>
                <a:lnTo>
                  <a:pt x="226" y="453"/>
                </a:lnTo>
                <a:lnTo>
                  <a:pt x="226" y="453"/>
                </a:lnTo>
                <a:lnTo>
                  <a:pt x="228" y="453"/>
                </a:lnTo>
                <a:lnTo>
                  <a:pt x="228" y="453"/>
                </a:lnTo>
                <a:lnTo>
                  <a:pt x="228" y="453"/>
                </a:lnTo>
                <a:lnTo>
                  <a:pt x="228" y="453"/>
                </a:lnTo>
                <a:lnTo>
                  <a:pt x="229" y="453"/>
                </a:lnTo>
                <a:lnTo>
                  <a:pt x="229" y="453"/>
                </a:lnTo>
                <a:lnTo>
                  <a:pt x="229" y="453"/>
                </a:lnTo>
                <a:lnTo>
                  <a:pt x="230" y="453"/>
                </a:lnTo>
                <a:lnTo>
                  <a:pt x="230" y="453"/>
                </a:lnTo>
                <a:lnTo>
                  <a:pt x="230" y="453"/>
                </a:lnTo>
                <a:lnTo>
                  <a:pt x="230" y="453"/>
                </a:lnTo>
                <a:lnTo>
                  <a:pt x="232" y="453"/>
                </a:lnTo>
                <a:lnTo>
                  <a:pt x="232" y="453"/>
                </a:lnTo>
                <a:lnTo>
                  <a:pt x="233" y="453"/>
                </a:lnTo>
                <a:lnTo>
                  <a:pt x="233" y="453"/>
                </a:lnTo>
                <a:lnTo>
                  <a:pt x="233" y="453"/>
                </a:lnTo>
                <a:lnTo>
                  <a:pt x="233" y="453"/>
                </a:lnTo>
                <a:lnTo>
                  <a:pt x="234" y="453"/>
                </a:lnTo>
                <a:lnTo>
                  <a:pt x="234" y="453"/>
                </a:lnTo>
                <a:lnTo>
                  <a:pt x="236" y="453"/>
                </a:lnTo>
                <a:lnTo>
                  <a:pt x="236" y="453"/>
                </a:lnTo>
                <a:lnTo>
                  <a:pt x="236" y="453"/>
                </a:lnTo>
                <a:lnTo>
                  <a:pt x="237" y="453"/>
                </a:lnTo>
                <a:lnTo>
                  <a:pt x="237" y="453"/>
                </a:lnTo>
                <a:lnTo>
                  <a:pt x="239" y="453"/>
                </a:lnTo>
                <a:lnTo>
                  <a:pt x="239" y="453"/>
                </a:lnTo>
                <a:lnTo>
                  <a:pt x="239" y="453"/>
                </a:lnTo>
                <a:lnTo>
                  <a:pt x="239" y="453"/>
                </a:lnTo>
                <a:lnTo>
                  <a:pt x="240" y="453"/>
                </a:lnTo>
                <a:lnTo>
                  <a:pt x="240" y="455"/>
                </a:lnTo>
                <a:lnTo>
                  <a:pt x="240" y="455"/>
                </a:lnTo>
                <a:lnTo>
                  <a:pt x="240" y="455"/>
                </a:lnTo>
                <a:lnTo>
                  <a:pt x="241" y="455"/>
                </a:lnTo>
                <a:lnTo>
                  <a:pt x="241" y="456"/>
                </a:lnTo>
                <a:lnTo>
                  <a:pt x="241" y="456"/>
                </a:lnTo>
                <a:lnTo>
                  <a:pt x="241" y="456"/>
                </a:lnTo>
                <a:lnTo>
                  <a:pt x="241" y="456"/>
                </a:lnTo>
                <a:lnTo>
                  <a:pt x="241" y="456"/>
                </a:lnTo>
                <a:lnTo>
                  <a:pt x="243" y="456"/>
                </a:lnTo>
                <a:lnTo>
                  <a:pt x="243" y="456"/>
                </a:lnTo>
                <a:lnTo>
                  <a:pt x="244" y="457"/>
                </a:lnTo>
                <a:lnTo>
                  <a:pt x="244" y="457"/>
                </a:lnTo>
                <a:lnTo>
                  <a:pt x="244" y="457"/>
                </a:lnTo>
                <a:lnTo>
                  <a:pt x="244" y="457"/>
                </a:lnTo>
                <a:lnTo>
                  <a:pt x="244" y="459"/>
                </a:lnTo>
                <a:lnTo>
                  <a:pt x="245" y="459"/>
                </a:lnTo>
                <a:lnTo>
                  <a:pt x="245" y="459"/>
                </a:lnTo>
                <a:lnTo>
                  <a:pt x="245" y="459"/>
                </a:lnTo>
                <a:lnTo>
                  <a:pt x="245" y="459"/>
                </a:lnTo>
                <a:lnTo>
                  <a:pt x="247" y="459"/>
                </a:lnTo>
                <a:lnTo>
                  <a:pt x="247" y="459"/>
                </a:lnTo>
                <a:lnTo>
                  <a:pt x="247" y="459"/>
                </a:lnTo>
                <a:lnTo>
                  <a:pt x="248" y="459"/>
                </a:lnTo>
                <a:lnTo>
                  <a:pt x="248" y="460"/>
                </a:lnTo>
                <a:lnTo>
                  <a:pt x="249" y="460"/>
                </a:lnTo>
                <a:lnTo>
                  <a:pt x="249" y="460"/>
                </a:lnTo>
                <a:lnTo>
                  <a:pt x="249" y="460"/>
                </a:lnTo>
                <a:lnTo>
                  <a:pt x="249" y="460"/>
                </a:lnTo>
                <a:lnTo>
                  <a:pt x="251" y="460"/>
                </a:lnTo>
                <a:lnTo>
                  <a:pt x="251" y="460"/>
                </a:lnTo>
                <a:lnTo>
                  <a:pt x="252" y="460"/>
                </a:lnTo>
                <a:lnTo>
                  <a:pt x="252" y="460"/>
                </a:lnTo>
                <a:lnTo>
                  <a:pt x="252" y="460"/>
                </a:lnTo>
                <a:lnTo>
                  <a:pt x="254" y="460"/>
                </a:lnTo>
                <a:lnTo>
                  <a:pt x="254" y="460"/>
                </a:lnTo>
                <a:lnTo>
                  <a:pt x="255" y="461"/>
                </a:lnTo>
                <a:lnTo>
                  <a:pt x="255" y="461"/>
                </a:lnTo>
                <a:lnTo>
                  <a:pt x="255" y="461"/>
                </a:lnTo>
                <a:lnTo>
                  <a:pt x="255" y="460"/>
                </a:lnTo>
                <a:lnTo>
                  <a:pt x="255" y="460"/>
                </a:lnTo>
                <a:lnTo>
                  <a:pt x="255" y="459"/>
                </a:lnTo>
                <a:lnTo>
                  <a:pt x="256" y="459"/>
                </a:lnTo>
                <a:lnTo>
                  <a:pt x="256" y="459"/>
                </a:lnTo>
                <a:lnTo>
                  <a:pt x="256" y="459"/>
                </a:lnTo>
                <a:lnTo>
                  <a:pt x="258" y="459"/>
                </a:lnTo>
                <a:lnTo>
                  <a:pt x="258" y="459"/>
                </a:lnTo>
                <a:lnTo>
                  <a:pt x="258" y="459"/>
                </a:lnTo>
                <a:lnTo>
                  <a:pt x="258" y="457"/>
                </a:lnTo>
                <a:lnTo>
                  <a:pt x="259" y="457"/>
                </a:lnTo>
                <a:lnTo>
                  <a:pt x="259" y="457"/>
                </a:lnTo>
                <a:lnTo>
                  <a:pt x="260" y="457"/>
                </a:lnTo>
                <a:lnTo>
                  <a:pt x="260" y="457"/>
                </a:lnTo>
                <a:lnTo>
                  <a:pt x="260" y="459"/>
                </a:lnTo>
                <a:lnTo>
                  <a:pt x="260" y="459"/>
                </a:lnTo>
                <a:lnTo>
                  <a:pt x="262" y="459"/>
                </a:lnTo>
                <a:lnTo>
                  <a:pt x="262" y="457"/>
                </a:lnTo>
                <a:lnTo>
                  <a:pt x="263" y="457"/>
                </a:lnTo>
                <a:lnTo>
                  <a:pt x="263" y="457"/>
                </a:lnTo>
                <a:lnTo>
                  <a:pt x="263" y="459"/>
                </a:lnTo>
                <a:lnTo>
                  <a:pt x="263" y="459"/>
                </a:lnTo>
                <a:lnTo>
                  <a:pt x="263" y="459"/>
                </a:lnTo>
                <a:lnTo>
                  <a:pt x="263" y="460"/>
                </a:lnTo>
                <a:lnTo>
                  <a:pt x="265" y="460"/>
                </a:lnTo>
                <a:lnTo>
                  <a:pt x="265" y="460"/>
                </a:lnTo>
                <a:lnTo>
                  <a:pt x="265" y="461"/>
                </a:lnTo>
                <a:lnTo>
                  <a:pt x="265" y="461"/>
                </a:lnTo>
                <a:lnTo>
                  <a:pt x="265" y="461"/>
                </a:lnTo>
                <a:lnTo>
                  <a:pt x="266" y="461"/>
                </a:lnTo>
                <a:lnTo>
                  <a:pt x="266" y="461"/>
                </a:lnTo>
                <a:lnTo>
                  <a:pt x="266" y="461"/>
                </a:lnTo>
                <a:lnTo>
                  <a:pt x="266" y="461"/>
                </a:lnTo>
                <a:lnTo>
                  <a:pt x="266" y="461"/>
                </a:lnTo>
                <a:lnTo>
                  <a:pt x="267" y="461"/>
                </a:lnTo>
                <a:lnTo>
                  <a:pt x="267" y="461"/>
                </a:lnTo>
                <a:lnTo>
                  <a:pt x="267" y="461"/>
                </a:lnTo>
                <a:lnTo>
                  <a:pt x="267" y="461"/>
                </a:lnTo>
                <a:lnTo>
                  <a:pt x="269" y="461"/>
                </a:lnTo>
                <a:lnTo>
                  <a:pt x="269" y="461"/>
                </a:lnTo>
                <a:lnTo>
                  <a:pt x="269" y="461"/>
                </a:lnTo>
                <a:lnTo>
                  <a:pt x="269" y="461"/>
                </a:lnTo>
                <a:lnTo>
                  <a:pt x="270" y="461"/>
                </a:lnTo>
                <a:lnTo>
                  <a:pt x="270" y="463"/>
                </a:lnTo>
                <a:lnTo>
                  <a:pt x="270" y="463"/>
                </a:lnTo>
                <a:lnTo>
                  <a:pt x="271" y="463"/>
                </a:lnTo>
                <a:lnTo>
                  <a:pt x="271" y="463"/>
                </a:lnTo>
                <a:lnTo>
                  <a:pt x="271" y="463"/>
                </a:lnTo>
                <a:lnTo>
                  <a:pt x="273" y="463"/>
                </a:lnTo>
                <a:lnTo>
                  <a:pt x="273" y="463"/>
                </a:lnTo>
                <a:lnTo>
                  <a:pt x="273" y="463"/>
                </a:lnTo>
                <a:lnTo>
                  <a:pt x="274" y="463"/>
                </a:lnTo>
                <a:lnTo>
                  <a:pt x="274" y="463"/>
                </a:lnTo>
                <a:lnTo>
                  <a:pt x="274" y="464"/>
                </a:lnTo>
                <a:lnTo>
                  <a:pt x="274" y="464"/>
                </a:lnTo>
                <a:lnTo>
                  <a:pt x="275" y="464"/>
                </a:lnTo>
                <a:lnTo>
                  <a:pt x="275" y="464"/>
                </a:lnTo>
                <a:lnTo>
                  <a:pt x="277" y="464"/>
                </a:lnTo>
                <a:lnTo>
                  <a:pt x="277" y="463"/>
                </a:lnTo>
                <a:lnTo>
                  <a:pt x="277" y="463"/>
                </a:lnTo>
                <a:lnTo>
                  <a:pt x="277" y="463"/>
                </a:lnTo>
                <a:lnTo>
                  <a:pt x="277" y="463"/>
                </a:lnTo>
                <a:lnTo>
                  <a:pt x="278" y="463"/>
                </a:lnTo>
                <a:lnTo>
                  <a:pt x="278" y="463"/>
                </a:lnTo>
                <a:lnTo>
                  <a:pt x="280" y="463"/>
                </a:lnTo>
                <a:lnTo>
                  <a:pt x="280" y="464"/>
                </a:lnTo>
                <a:lnTo>
                  <a:pt x="280" y="464"/>
                </a:lnTo>
                <a:lnTo>
                  <a:pt x="280" y="464"/>
                </a:lnTo>
                <a:lnTo>
                  <a:pt x="280" y="464"/>
                </a:lnTo>
                <a:lnTo>
                  <a:pt x="281" y="464"/>
                </a:lnTo>
                <a:lnTo>
                  <a:pt x="281" y="464"/>
                </a:lnTo>
                <a:lnTo>
                  <a:pt x="282" y="464"/>
                </a:lnTo>
                <a:lnTo>
                  <a:pt x="282" y="464"/>
                </a:lnTo>
                <a:lnTo>
                  <a:pt x="282" y="464"/>
                </a:lnTo>
                <a:lnTo>
                  <a:pt x="284" y="464"/>
                </a:lnTo>
                <a:lnTo>
                  <a:pt x="284" y="464"/>
                </a:lnTo>
                <a:lnTo>
                  <a:pt x="284" y="463"/>
                </a:lnTo>
                <a:lnTo>
                  <a:pt x="284" y="463"/>
                </a:lnTo>
                <a:lnTo>
                  <a:pt x="285" y="463"/>
                </a:lnTo>
                <a:lnTo>
                  <a:pt x="285" y="461"/>
                </a:lnTo>
                <a:lnTo>
                  <a:pt x="285" y="461"/>
                </a:lnTo>
                <a:lnTo>
                  <a:pt x="285" y="461"/>
                </a:lnTo>
                <a:lnTo>
                  <a:pt x="286" y="461"/>
                </a:lnTo>
                <a:lnTo>
                  <a:pt x="286" y="461"/>
                </a:lnTo>
                <a:lnTo>
                  <a:pt x="288" y="461"/>
                </a:lnTo>
                <a:lnTo>
                  <a:pt x="288" y="463"/>
                </a:lnTo>
                <a:lnTo>
                  <a:pt x="288" y="463"/>
                </a:lnTo>
                <a:lnTo>
                  <a:pt x="288" y="463"/>
                </a:lnTo>
                <a:lnTo>
                  <a:pt x="289" y="463"/>
                </a:lnTo>
                <a:lnTo>
                  <a:pt x="289" y="463"/>
                </a:lnTo>
                <a:lnTo>
                  <a:pt x="290" y="463"/>
                </a:lnTo>
                <a:lnTo>
                  <a:pt x="290" y="463"/>
                </a:lnTo>
                <a:lnTo>
                  <a:pt x="290" y="463"/>
                </a:lnTo>
                <a:lnTo>
                  <a:pt x="290" y="463"/>
                </a:lnTo>
                <a:lnTo>
                  <a:pt x="290" y="461"/>
                </a:lnTo>
                <a:lnTo>
                  <a:pt x="292" y="461"/>
                </a:lnTo>
                <a:lnTo>
                  <a:pt x="292" y="461"/>
                </a:lnTo>
                <a:lnTo>
                  <a:pt x="292" y="461"/>
                </a:lnTo>
                <a:lnTo>
                  <a:pt x="292" y="461"/>
                </a:lnTo>
                <a:lnTo>
                  <a:pt x="293" y="461"/>
                </a:lnTo>
                <a:lnTo>
                  <a:pt x="293" y="461"/>
                </a:lnTo>
                <a:lnTo>
                  <a:pt x="293" y="461"/>
                </a:lnTo>
                <a:lnTo>
                  <a:pt x="293" y="463"/>
                </a:lnTo>
                <a:lnTo>
                  <a:pt x="295" y="463"/>
                </a:lnTo>
                <a:lnTo>
                  <a:pt x="295" y="463"/>
                </a:lnTo>
                <a:lnTo>
                  <a:pt x="296" y="463"/>
                </a:lnTo>
                <a:lnTo>
                  <a:pt x="296" y="463"/>
                </a:lnTo>
                <a:lnTo>
                  <a:pt x="296" y="463"/>
                </a:lnTo>
                <a:lnTo>
                  <a:pt x="297" y="463"/>
                </a:lnTo>
                <a:lnTo>
                  <a:pt x="297" y="463"/>
                </a:lnTo>
                <a:lnTo>
                  <a:pt x="297" y="463"/>
                </a:lnTo>
                <a:lnTo>
                  <a:pt x="299" y="463"/>
                </a:lnTo>
                <a:lnTo>
                  <a:pt x="299" y="463"/>
                </a:lnTo>
                <a:lnTo>
                  <a:pt x="299" y="463"/>
                </a:lnTo>
                <a:lnTo>
                  <a:pt x="300" y="463"/>
                </a:lnTo>
                <a:lnTo>
                  <a:pt x="300" y="463"/>
                </a:lnTo>
                <a:lnTo>
                  <a:pt x="301" y="463"/>
                </a:lnTo>
                <a:lnTo>
                  <a:pt x="301" y="463"/>
                </a:lnTo>
                <a:lnTo>
                  <a:pt x="301" y="463"/>
                </a:lnTo>
                <a:lnTo>
                  <a:pt x="303" y="463"/>
                </a:lnTo>
                <a:lnTo>
                  <a:pt x="303" y="463"/>
                </a:lnTo>
                <a:lnTo>
                  <a:pt x="304" y="463"/>
                </a:lnTo>
                <a:lnTo>
                  <a:pt x="304" y="463"/>
                </a:lnTo>
                <a:lnTo>
                  <a:pt x="304" y="463"/>
                </a:lnTo>
                <a:lnTo>
                  <a:pt x="304" y="463"/>
                </a:lnTo>
                <a:lnTo>
                  <a:pt x="304" y="461"/>
                </a:lnTo>
                <a:lnTo>
                  <a:pt x="306" y="463"/>
                </a:lnTo>
                <a:lnTo>
                  <a:pt x="306" y="463"/>
                </a:lnTo>
                <a:lnTo>
                  <a:pt x="307" y="463"/>
                </a:lnTo>
                <a:lnTo>
                  <a:pt x="307" y="461"/>
                </a:lnTo>
                <a:lnTo>
                  <a:pt x="307" y="461"/>
                </a:lnTo>
                <a:lnTo>
                  <a:pt x="307" y="461"/>
                </a:lnTo>
                <a:lnTo>
                  <a:pt x="307" y="461"/>
                </a:lnTo>
                <a:lnTo>
                  <a:pt x="307" y="461"/>
                </a:lnTo>
                <a:lnTo>
                  <a:pt x="308" y="461"/>
                </a:lnTo>
                <a:lnTo>
                  <a:pt x="308" y="461"/>
                </a:lnTo>
                <a:lnTo>
                  <a:pt x="310" y="461"/>
                </a:lnTo>
                <a:lnTo>
                  <a:pt x="310" y="461"/>
                </a:lnTo>
                <a:lnTo>
                  <a:pt x="310" y="461"/>
                </a:lnTo>
                <a:lnTo>
                  <a:pt x="311" y="461"/>
                </a:lnTo>
                <a:lnTo>
                  <a:pt x="311" y="463"/>
                </a:lnTo>
                <a:lnTo>
                  <a:pt x="312" y="463"/>
                </a:lnTo>
                <a:lnTo>
                  <a:pt x="312" y="463"/>
                </a:lnTo>
                <a:lnTo>
                  <a:pt x="312" y="461"/>
                </a:lnTo>
                <a:lnTo>
                  <a:pt x="312" y="461"/>
                </a:lnTo>
                <a:lnTo>
                  <a:pt x="314" y="461"/>
                </a:lnTo>
                <a:lnTo>
                  <a:pt x="314" y="461"/>
                </a:lnTo>
                <a:lnTo>
                  <a:pt x="314" y="461"/>
                </a:lnTo>
                <a:lnTo>
                  <a:pt x="314" y="460"/>
                </a:lnTo>
                <a:lnTo>
                  <a:pt x="314" y="460"/>
                </a:lnTo>
                <a:lnTo>
                  <a:pt x="314" y="459"/>
                </a:lnTo>
                <a:lnTo>
                  <a:pt x="314" y="459"/>
                </a:lnTo>
                <a:lnTo>
                  <a:pt x="315" y="459"/>
                </a:lnTo>
                <a:lnTo>
                  <a:pt x="315" y="457"/>
                </a:lnTo>
                <a:lnTo>
                  <a:pt x="315" y="457"/>
                </a:lnTo>
                <a:lnTo>
                  <a:pt x="315" y="457"/>
                </a:lnTo>
                <a:lnTo>
                  <a:pt x="315" y="456"/>
                </a:lnTo>
                <a:lnTo>
                  <a:pt x="315" y="456"/>
                </a:lnTo>
                <a:lnTo>
                  <a:pt x="315" y="456"/>
                </a:lnTo>
                <a:lnTo>
                  <a:pt x="315" y="456"/>
                </a:lnTo>
                <a:lnTo>
                  <a:pt x="315" y="456"/>
                </a:lnTo>
                <a:lnTo>
                  <a:pt x="315" y="456"/>
                </a:lnTo>
                <a:lnTo>
                  <a:pt x="315" y="455"/>
                </a:lnTo>
                <a:lnTo>
                  <a:pt x="315" y="455"/>
                </a:lnTo>
                <a:lnTo>
                  <a:pt x="315" y="453"/>
                </a:lnTo>
                <a:lnTo>
                  <a:pt x="315" y="453"/>
                </a:lnTo>
                <a:lnTo>
                  <a:pt x="315" y="453"/>
                </a:lnTo>
                <a:lnTo>
                  <a:pt x="315" y="452"/>
                </a:lnTo>
                <a:lnTo>
                  <a:pt x="315" y="452"/>
                </a:lnTo>
                <a:lnTo>
                  <a:pt x="314" y="452"/>
                </a:lnTo>
                <a:lnTo>
                  <a:pt x="314" y="452"/>
                </a:lnTo>
                <a:lnTo>
                  <a:pt x="314" y="452"/>
                </a:lnTo>
                <a:lnTo>
                  <a:pt x="312" y="452"/>
                </a:lnTo>
                <a:lnTo>
                  <a:pt x="312" y="451"/>
                </a:lnTo>
                <a:lnTo>
                  <a:pt x="312" y="451"/>
                </a:lnTo>
                <a:lnTo>
                  <a:pt x="311" y="451"/>
                </a:lnTo>
                <a:lnTo>
                  <a:pt x="311" y="451"/>
                </a:lnTo>
                <a:lnTo>
                  <a:pt x="311" y="451"/>
                </a:lnTo>
                <a:lnTo>
                  <a:pt x="310" y="451"/>
                </a:lnTo>
                <a:lnTo>
                  <a:pt x="310" y="451"/>
                </a:lnTo>
                <a:lnTo>
                  <a:pt x="310" y="449"/>
                </a:lnTo>
                <a:lnTo>
                  <a:pt x="310" y="449"/>
                </a:lnTo>
                <a:lnTo>
                  <a:pt x="310" y="448"/>
                </a:lnTo>
                <a:lnTo>
                  <a:pt x="310" y="448"/>
                </a:lnTo>
                <a:lnTo>
                  <a:pt x="310" y="448"/>
                </a:lnTo>
                <a:lnTo>
                  <a:pt x="310" y="446"/>
                </a:lnTo>
                <a:lnTo>
                  <a:pt x="310" y="446"/>
                </a:lnTo>
                <a:lnTo>
                  <a:pt x="310" y="445"/>
                </a:lnTo>
                <a:lnTo>
                  <a:pt x="310" y="445"/>
                </a:lnTo>
                <a:lnTo>
                  <a:pt x="310" y="445"/>
                </a:lnTo>
                <a:lnTo>
                  <a:pt x="308" y="445"/>
                </a:lnTo>
                <a:lnTo>
                  <a:pt x="308" y="444"/>
                </a:lnTo>
                <a:lnTo>
                  <a:pt x="308" y="444"/>
                </a:lnTo>
                <a:lnTo>
                  <a:pt x="308" y="444"/>
                </a:lnTo>
                <a:lnTo>
                  <a:pt x="308" y="444"/>
                </a:lnTo>
                <a:lnTo>
                  <a:pt x="310" y="444"/>
                </a:lnTo>
                <a:lnTo>
                  <a:pt x="310" y="444"/>
                </a:lnTo>
                <a:lnTo>
                  <a:pt x="310" y="442"/>
                </a:lnTo>
                <a:lnTo>
                  <a:pt x="310" y="442"/>
                </a:lnTo>
                <a:lnTo>
                  <a:pt x="310" y="442"/>
                </a:lnTo>
                <a:lnTo>
                  <a:pt x="310" y="442"/>
                </a:lnTo>
                <a:lnTo>
                  <a:pt x="311" y="441"/>
                </a:lnTo>
                <a:lnTo>
                  <a:pt x="311" y="441"/>
                </a:lnTo>
                <a:lnTo>
                  <a:pt x="311" y="440"/>
                </a:lnTo>
                <a:lnTo>
                  <a:pt x="311" y="440"/>
                </a:lnTo>
                <a:lnTo>
                  <a:pt x="311" y="440"/>
                </a:lnTo>
                <a:lnTo>
                  <a:pt x="312" y="440"/>
                </a:lnTo>
                <a:lnTo>
                  <a:pt x="312" y="440"/>
                </a:lnTo>
                <a:lnTo>
                  <a:pt x="312" y="440"/>
                </a:lnTo>
                <a:lnTo>
                  <a:pt x="314" y="441"/>
                </a:lnTo>
                <a:lnTo>
                  <a:pt x="315" y="441"/>
                </a:lnTo>
                <a:lnTo>
                  <a:pt x="315" y="441"/>
                </a:lnTo>
                <a:lnTo>
                  <a:pt x="315" y="440"/>
                </a:lnTo>
                <a:lnTo>
                  <a:pt x="316" y="441"/>
                </a:lnTo>
                <a:lnTo>
                  <a:pt x="316" y="441"/>
                </a:lnTo>
                <a:lnTo>
                  <a:pt x="318" y="441"/>
                </a:lnTo>
                <a:lnTo>
                  <a:pt x="318" y="441"/>
                </a:lnTo>
                <a:lnTo>
                  <a:pt x="318" y="441"/>
                </a:lnTo>
                <a:lnTo>
                  <a:pt x="319" y="441"/>
                </a:lnTo>
                <a:lnTo>
                  <a:pt x="319" y="442"/>
                </a:lnTo>
                <a:lnTo>
                  <a:pt x="321" y="442"/>
                </a:lnTo>
                <a:lnTo>
                  <a:pt x="321" y="442"/>
                </a:lnTo>
                <a:lnTo>
                  <a:pt x="319" y="442"/>
                </a:lnTo>
                <a:lnTo>
                  <a:pt x="319" y="444"/>
                </a:lnTo>
                <a:lnTo>
                  <a:pt x="318" y="444"/>
                </a:lnTo>
                <a:lnTo>
                  <a:pt x="318" y="444"/>
                </a:lnTo>
                <a:lnTo>
                  <a:pt x="316" y="445"/>
                </a:lnTo>
                <a:lnTo>
                  <a:pt x="316" y="444"/>
                </a:lnTo>
                <a:lnTo>
                  <a:pt x="316" y="444"/>
                </a:lnTo>
                <a:lnTo>
                  <a:pt x="315" y="445"/>
                </a:lnTo>
                <a:lnTo>
                  <a:pt x="315" y="445"/>
                </a:lnTo>
                <a:lnTo>
                  <a:pt x="315" y="445"/>
                </a:lnTo>
                <a:lnTo>
                  <a:pt x="315" y="445"/>
                </a:lnTo>
                <a:lnTo>
                  <a:pt x="314" y="445"/>
                </a:lnTo>
                <a:lnTo>
                  <a:pt x="314" y="446"/>
                </a:lnTo>
                <a:lnTo>
                  <a:pt x="314" y="446"/>
                </a:lnTo>
                <a:lnTo>
                  <a:pt x="315" y="446"/>
                </a:lnTo>
                <a:lnTo>
                  <a:pt x="315" y="446"/>
                </a:lnTo>
                <a:lnTo>
                  <a:pt x="315" y="446"/>
                </a:lnTo>
                <a:lnTo>
                  <a:pt x="316" y="446"/>
                </a:lnTo>
                <a:lnTo>
                  <a:pt x="316" y="446"/>
                </a:lnTo>
                <a:lnTo>
                  <a:pt x="316" y="446"/>
                </a:lnTo>
                <a:lnTo>
                  <a:pt x="318" y="446"/>
                </a:lnTo>
                <a:lnTo>
                  <a:pt x="318" y="446"/>
                </a:lnTo>
                <a:lnTo>
                  <a:pt x="318" y="445"/>
                </a:lnTo>
                <a:lnTo>
                  <a:pt x="318" y="445"/>
                </a:lnTo>
                <a:lnTo>
                  <a:pt x="318" y="445"/>
                </a:lnTo>
                <a:lnTo>
                  <a:pt x="318" y="445"/>
                </a:lnTo>
                <a:lnTo>
                  <a:pt x="318" y="445"/>
                </a:lnTo>
                <a:lnTo>
                  <a:pt x="319" y="445"/>
                </a:lnTo>
                <a:lnTo>
                  <a:pt x="319" y="444"/>
                </a:lnTo>
                <a:lnTo>
                  <a:pt x="319" y="444"/>
                </a:lnTo>
                <a:lnTo>
                  <a:pt x="319" y="444"/>
                </a:lnTo>
                <a:lnTo>
                  <a:pt x="319" y="442"/>
                </a:lnTo>
                <a:lnTo>
                  <a:pt x="321" y="442"/>
                </a:lnTo>
                <a:lnTo>
                  <a:pt x="321" y="442"/>
                </a:lnTo>
                <a:lnTo>
                  <a:pt x="321" y="442"/>
                </a:lnTo>
                <a:lnTo>
                  <a:pt x="321" y="442"/>
                </a:lnTo>
                <a:lnTo>
                  <a:pt x="321" y="441"/>
                </a:lnTo>
                <a:lnTo>
                  <a:pt x="321" y="441"/>
                </a:lnTo>
                <a:lnTo>
                  <a:pt x="321" y="441"/>
                </a:lnTo>
                <a:lnTo>
                  <a:pt x="322" y="441"/>
                </a:lnTo>
                <a:lnTo>
                  <a:pt x="322" y="440"/>
                </a:lnTo>
                <a:lnTo>
                  <a:pt x="322" y="440"/>
                </a:lnTo>
                <a:lnTo>
                  <a:pt x="322" y="440"/>
                </a:lnTo>
                <a:lnTo>
                  <a:pt x="322" y="440"/>
                </a:lnTo>
                <a:lnTo>
                  <a:pt x="322" y="440"/>
                </a:lnTo>
                <a:lnTo>
                  <a:pt x="321" y="440"/>
                </a:lnTo>
                <a:lnTo>
                  <a:pt x="321" y="441"/>
                </a:lnTo>
                <a:lnTo>
                  <a:pt x="321" y="440"/>
                </a:lnTo>
                <a:lnTo>
                  <a:pt x="321" y="440"/>
                </a:lnTo>
                <a:lnTo>
                  <a:pt x="322" y="440"/>
                </a:lnTo>
                <a:lnTo>
                  <a:pt x="322" y="440"/>
                </a:lnTo>
                <a:lnTo>
                  <a:pt x="322" y="440"/>
                </a:lnTo>
                <a:lnTo>
                  <a:pt x="322" y="438"/>
                </a:lnTo>
                <a:lnTo>
                  <a:pt x="323" y="438"/>
                </a:lnTo>
                <a:lnTo>
                  <a:pt x="323" y="438"/>
                </a:lnTo>
                <a:lnTo>
                  <a:pt x="323" y="438"/>
                </a:lnTo>
                <a:lnTo>
                  <a:pt x="323" y="437"/>
                </a:lnTo>
                <a:lnTo>
                  <a:pt x="323" y="437"/>
                </a:lnTo>
                <a:lnTo>
                  <a:pt x="323" y="437"/>
                </a:lnTo>
                <a:lnTo>
                  <a:pt x="325" y="437"/>
                </a:lnTo>
                <a:lnTo>
                  <a:pt x="323" y="437"/>
                </a:lnTo>
                <a:lnTo>
                  <a:pt x="323" y="437"/>
                </a:lnTo>
                <a:lnTo>
                  <a:pt x="325" y="437"/>
                </a:lnTo>
                <a:lnTo>
                  <a:pt x="325" y="438"/>
                </a:lnTo>
                <a:lnTo>
                  <a:pt x="325" y="438"/>
                </a:lnTo>
                <a:lnTo>
                  <a:pt x="325" y="440"/>
                </a:lnTo>
                <a:lnTo>
                  <a:pt x="325" y="440"/>
                </a:lnTo>
                <a:lnTo>
                  <a:pt x="325" y="440"/>
                </a:lnTo>
                <a:lnTo>
                  <a:pt x="325" y="440"/>
                </a:lnTo>
                <a:lnTo>
                  <a:pt x="326" y="441"/>
                </a:lnTo>
                <a:lnTo>
                  <a:pt x="326" y="441"/>
                </a:lnTo>
                <a:lnTo>
                  <a:pt x="326" y="442"/>
                </a:lnTo>
                <a:lnTo>
                  <a:pt x="326" y="442"/>
                </a:lnTo>
                <a:lnTo>
                  <a:pt x="326" y="442"/>
                </a:lnTo>
                <a:lnTo>
                  <a:pt x="326" y="442"/>
                </a:lnTo>
                <a:lnTo>
                  <a:pt x="326" y="444"/>
                </a:lnTo>
                <a:lnTo>
                  <a:pt x="326" y="444"/>
                </a:lnTo>
                <a:lnTo>
                  <a:pt x="326" y="444"/>
                </a:lnTo>
                <a:lnTo>
                  <a:pt x="326" y="444"/>
                </a:lnTo>
                <a:lnTo>
                  <a:pt x="326" y="445"/>
                </a:lnTo>
                <a:lnTo>
                  <a:pt x="326" y="445"/>
                </a:lnTo>
                <a:lnTo>
                  <a:pt x="327" y="445"/>
                </a:lnTo>
                <a:lnTo>
                  <a:pt x="327" y="445"/>
                </a:lnTo>
                <a:lnTo>
                  <a:pt x="327" y="445"/>
                </a:lnTo>
                <a:lnTo>
                  <a:pt x="327" y="446"/>
                </a:lnTo>
                <a:lnTo>
                  <a:pt x="327" y="446"/>
                </a:lnTo>
                <a:lnTo>
                  <a:pt x="329" y="446"/>
                </a:lnTo>
                <a:lnTo>
                  <a:pt x="329" y="448"/>
                </a:lnTo>
                <a:lnTo>
                  <a:pt x="329" y="448"/>
                </a:lnTo>
                <a:lnTo>
                  <a:pt x="329" y="448"/>
                </a:lnTo>
                <a:lnTo>
                  <a:pt x="329" y="448"/>
                </a:lnTo>
                <a:lnTo>
                  <a:pt x="329" y="449"/>
                </a:lnTo>
                <a:lnTo>
                  <a:pt x="330" y="449"/>
                </a:lnTo>
                <a:lnTo>
                  <a:pt x="330" y="449"/>
                </a:lnTo>
                <a:lnTo>
                  <a:pt x="330" y="449"/>
                </a:lnTo>
                <a:lnTo>
                  <a:pt x="330" y="451"/>
                </a:lnTo>
                <a:lnTo>
                  <a:pt x="332" y="451"/>
                </a:lnTo>
                <a:lnTo>
                  <a:pt x="332" y="451"/>
                </a:lnTo>
                <a:lnTo>
                  <a:pt x="332" y="451"/>
                </a:lnTo>
                <a:lnTo>
                  <a:pt x="332" y="451"/>
                </a:lnTo>
                <a:lnTo>
                  <a:pt x="332" y="452"/>
                </a:lnTo>
                <a:lnTo>
                  <a:pt x="332" y="452"/>
                </a:lnTo>
                <a:lnTo>
                  <a:pt x="332" y="452"/>
                </a:lnTo>
                <a:lnTo>
                  <a:pt x="333" y="452"/>
                </a:lnTo>
                <a:lnTo>
                  <a:pt x="333" y="453"/>
                </a:lnTo>
                <a:lnTo>
                  <a:pt x="333" y="453"/>
                </a:lnTo>
                <a:lnTo>
                  <a:pt x="334" y="453"/>
                </a:lnTo>
                <a:lnTo>
                  <a:pt x="334" y="453"/>
                </a:lnTo>
                <a:lnTo>
                  <a:pt x="334" y="453"/>
                </a:lnTo>
                <a:lnTo>
                  <a:pt x="334" y="453"/>
                </a:lnTo>
                <a:lnTo>
                  <a:pt x="334" y="453"/>
                </a:lnTo>
                <a:lnTo>
                  <a:pt x="334" y="455"/>
                </a:lnTo>
                <a:lnTo>
                  <a:pt x="336" y="455"/>
                </a:lnTo>
                <a:lnTo>
                  <a:pt x="336" y="455"/>
                </a:lnTo>
                <a:lnTo>
                  <a:pt x="337" y="455"/>
                </a:lnTo>
                <a:lnTo>
                  <a:pt x="337" y="455"/>
                </a:lnTo>
                <a:lnTo>
                  <a:pt x="337" y="455"/>
                </a:lnTo>
                <a:lnTo>
                  <a:pt x="337" y="455"/>
                </a:lnTo>
                <a:lnTo>
                  <a:pt x="337" y="453"/>
                </a:lnTo>
                <a:lnTo>
                  <a:pt x="338" y="453"/>
                </a:lnTo>
                <a:lnTo>
                  <a:pt x="338" y="453"/>
                </a:lnTo>
                <a:lnTo>
                  <a:pt x="340" y="453"/>
                </a:lnTo>
                <a:lnTo>
                  <a:pt x="340" y="453"/>
                </a:lnTo>
                <a:lnTo>
                  <a:pt x="340" y="453"/>
                </a:lnTo>
                <a:lnTo>
                  <a:pt x="340" y="453"/>
                </a:lnTo>
                <a:lnTo>
                  <a:pt x="340" y="453"/>
                </a:lnTo>
                <a:lnTo>
                  <a:pt x="341" y="453"/>
                </a:lnTo>
                <a:lnTo>
                  <a:pt x="341" y="452"/>
                </a:lnTo>
                <a:lnTo>
                  <a:pt x="341" y="452"/>
                </a:lnTo>
                <a:lnTo>
                  <a:pt x="341" y="452"/>
                </a:lnTo>
                <a:lnTo>
                  <a:pt x="342" y="452"/>
                </a:lnTo>
                <a:lnTo>
                  <a:pt x="342" y="451"/>
                </a:lnTo>
                <a:lnTo>
                  <a:pt x="342" y="451"/>
                </a:lnTo>
                <a:lnTo>
                  <a:pt x="342" y="451"/>
                </a:lnTo>
                <a:lnTo>
                  <a:pt x="342" y="451"/>
                </a:lnTo>
                <a:lnTo>
                  <a:pt x="342" y="451"/>
                </a:lnTo>
                <a:lnTo>
                  <a:pt x="342" y="449"/>
                </a:lnTo>
                <a:lnTo>
                  <a:pt x="344" y="449"/>
                </a:lnTo>
                <a:lnTo>
                  <a:pt x="344" y="449"/>
                </a:lnTo>
                <a:lnTo>
                  <a:pt x="344" y="449"/>
                </a:lnTo>
                <a:lnTo>
                  <a:pt x="345" y="449"/>
                </a:lnTo>
                <a:lnTo>
                  <a:pt x="345" y="448"/>
                </a:lnTo>
                <a:lnTo>
                  <a:pt x="345" y="448"/>
                </a:lnTo>
                <a:lnTo>
                  <a:pt x="345" y="448"/>
                </a:lnTo>
                <a:lnTo>
                  <a:pt x="345" y="448"/>
                </a:lnTo>
                <a:lnTo>
                  <a:pt x="347" y="448"/>
                </a:lnTo>
                <a:lnTo>
                  <a:pt x="347" y="448"/>
                </a:lnTo>
                <a:lnTo>
                  <a:pt x="347" y="446"/>
                </a:lnTo>
                <a:lnTo>
                  <a:pt x="347" y="446"/>
                </a:lnTo>
                <a:lnTo>
                  <a:pt x="347" y="445"/>
                </a:lnTo>
                <a:lnTo>
                  <a:pt x="347" y="445"/>
                </a:lnTo>
                <a:lnTo>
                  <a:pt x="347" y="445"/>
                </a:lnTo>
                <a:lnTo>
                  <a:pt x="347" y="444"/>
                </a:lnTo>
                <a:lnTo>
                  <a:pt x="347" y="444"/>
                </a:lnTo>
                <a:lnTo>
                  <a:pt x="348" y="444"/>
                </a:lnTo>
                <a:lnTo>
                  <a:pt x="348" y="442"/>
                </a:lnTo>
                <a:lnTo>
                  <a:pt x="348" y="442"/>
                </a:lnTo>
                <a:lnTo>
                  <a:pt x="348" y="442"/>
                </a:lnTo>
                <a:lnTo>
                  <a:pt x="348" y="442"/>
                </a:lnTo>
                <a:lnTo>
                  <a:pt x="348" y="441"/>
                </a:lnTo>
                <a:lnTo>
                  <a:pt x="348" y="440"/>
                </a:lnTo>
                <a:lnTo>
                  <a:pt x="348" y="440"/>
                </a:lnTo>
                <a:lnTo>
                  <a:pt x="348" y="440"/>
                </a:lnTo>
                <a:lnTo>
                  <a:pt x="348" y="438"/>
                </a:lnTo>
                <a:lnTo>
                  <a:pt x="348" y="438"/>
                </a:lnTo>
                <a:lnTo>
                  <a:pt x="348" y="437"/>
                </a:lnTo>
                <a:lnTo>
                  <a:pt x="348" y="437"/>
                </a:lnTo>
                <a:lnTo>
                  <a:pt x="348" y="437"/>
                </a:lnTo>
                <a:lnTo>
                  <a:pt x="348" y="437"/>
                </a:lnTo>
                <a:lnTo>
                  <a:pt x="348" y="435"/>
                </a:lnTo>
                <a:lnTo>
                  <a:pt x="348" y="435"/>
                </a:lnTo>
                <a:lnTo>
                  <a:pt x="347" y="435"/>
                </a:lnTo>
                <a:lnTo>
                  <a:pt x="347" y="434"/>
                </a:lnTo>
                <a:lnTo>
                  <a:pt x="347" y="434"/>
                </a:lnTo>
                <a:lnTo>
                  <a:pt x="347" y="434"/>
                </a:lnTo>
                <a:lnTo>
                  <a:pt x="347" y="433"/>
                </a:lnTo>
                <a:lnTo>
                  <a:pt x="347" y="433"/>
                </a:lnTo>
                <a:lnTo>
                  <a:pt x="345" y="431"/>
                </a:lnTo>
                <a:lnTo>
                  <a:pt x="345" y="431"/>
                </a:lnTo>
                <a:lnTo>
                  <a:pt x="345" y="431"/>
                </a:lnTo>
                <a:lnTo>
                  <a:pt x="345" y="431"/>
                </a:lnTo>
                <a:lnTo>
                  <a:pt x="345" y="431"/>
                </a:lnTo>
                <a:lnTo>
                  <a:pt x="344" y="431"/>
                </a:lnTo>
                <a:lnTo>
                  <a:pt x="344" y="431"/>
                </a:lnTo>
                <a:lnTo>
                  <a:pt x="342" y="431"/>
                </a:lnTo>
                <a:lnTo>
                  <a:pt x="342" y="433"/>
                </a:lnTo>
                <a:lnTo>
                  <a:pt x="342" y="433"/>
                </a:lnTo>
                <a:lnTo>
                  <a:pt x="342" y="433"/>
                </a:lnTo>
                <a:lnTo>
                  <a:pt x="341" y="433"/>
                </a:lnTo>
                <a:lnTo>
                  <a:pt x="341" y="433"/>
                </a:lnTo>
                <a:lnTo>
                  <a:pt x="341" y="433"/>
                </a:lnTo>
                <a:lnTo>
                  <a:pt x="340" y="433"/>
                </a:lnTo>
                <a:lnTo>
                  <a:pt x="340" y="433"/>
                </a:lnTo>
                <a:lnTo>
                  <a:pt x="340" y="431"/>
                </a:lnTo>
                <a:lnTo>
                  <a:pt x="338" y="431"/>
                </a:lnTo>
                <a:lnTo>
                  <a:pt x="338" y="433"/>
                </a:lnTo>
                <a:lnTo>
                  <a:pt x="338" y="433"/>
                </a:lnTo>
                <a:lnTo>
                  <a:pt x="337" y="431"/>
                </a:lnTo>
                <a:lnTo>
                  <a:pt x="337" y="431"/>
                </a:lnTo>
                <a:lnTo>
                  <a:pt x="337" y="431"/>
                </a:lnTo>
                <a:lnTo>
                  <a:pt x="337" y="431"/>
                </a:lnTo>
                <a:lnTo>
                  <a:pt x="337" y="430"/>
                </a:lnTo>
                <a:lnTo>
                  <a:pt x="336" y="430"/>
                </a:lnTo>
                <a:lnTo>
                  <a:pt x="336" y="430"/>
                </a:lnTo>
                <a:lnTo>
                  <a:pt x="336" y="429"/>
                </a:lnTo>
                <a:lnTo>
                  <a:pt x="336" y="429"/>
                </a:lnTo>
                <a:lnTo>
                  <a:pt x="336" y="429"/>
                </a:lnTo>
                <a:lnTo>
                  <a:pt x="336" y="427"/>
                </a:lnTo>
                <a:lnTo>
                  <a:pt x="336" y="427"/>
                </a:lnTo>
                <a:lnTo>
                  <a:pt x="336" y="427"/>
                </a:lnTo>
                <a:lnTo>
                  <a:pt x="336" y="426"/>
                </a:lnTo>
                <a:lnTo>
                  <a:pt x="336" y="426"/>
                </a:lnTo>
                <a:lnTo>
                  <a:pt x="336" y="425"/>
                </a:lnTo>
                <a:lnTo>
                  <a:pt x="334" y="425"/>
                </a:lnTo>
                <a:lnTo>
                  <a:pt x="334" y="423"/>
                </a:lnTo>
                <a:lnTo>
                  <a:pt x="334" y="423"/>
                </a:lnTo>
                <a:lnTo>
                  <a:pt x="334" y="423"/>
                </a:lnTo>
                <a:lnTo>
                  <a:pt x="334" y="422"/>
                </a:lnTo>
                <a:lnTo>
                  <a:pt x="334" y="422"/>
                </a:lnTo>
                <a:lnTo>
                  <a:pt x="334" y="420"/>
                </a:lnTo>
                <a:lnTo>
                  <a:pt x="334" y="420"/>
                </a:lnTo>
                <a:lnTo>
                  <a:pt x="334" y="420"/>
                </a:lnTo>
                <a:lnTo>
                  <a:pt x="333" y="420"/>
                </a:lnTo>
                <a:lnTo>
                  <a:pt x="333" y="419"/>
                </a:lnTo>
                <a:lnTo>
                  <a:pt x="333" y="419"/>
                </a:lnTo>
                <a:lnTo>
                  <a:pt x="333" y="418"/>
                </a:lnTo>
                <a:lnTo>
                  <a:pt x="333" y="418"/>
                </a:lnTo>
                <a:lnTo>
                  <a:pt x="333" y="418"/>
                </a:lnTo>
                <a:lnTo>
                  <a:pt x="332" y="418"/>
                </a:lnTo>
                <a:lnTo>
                  <a:pt x="332" y="416"/>
                </a:lnTo>
                <a:lnTo>
                  <a:pt x="332" y="416"/>
                </a:lnTo>
                <a:lnTo>
                  <a:pt x="332" y="415"/>
                </a:lnTo>
                <a:lnTo>
                  <a:pt x="332" y="415"/>
                </a:lnTo>
                <a:lnTo>
                  <a:pt x="332" y="415"/>
                </a:lnTo>
                <a:lnTo>
                  <a:pt x="332" y="415"/>
                </a:lnTo>
                <a:lnTo>
                  <a:pt x="332" y="414"/>
                </a:lnTo>
                <a:lnTo>
                  <a:pt x="332" y="414"/>
                </a:lnTo>
                <a:lnTo>
                  <a:pt x="330" y="412"/>
                </a:lnTo>
                <a:lnTo>
                  <a:pt x="330" y="412"/>
                </a:lnTo>
                <a:lnTo>
                  <a:pt x="330" y="412"/>
                </a:lnTo>
                <a:lnTo>
                  <a:pt x="330" y="412"/>
                </a:lnTo>
                <a:lnTo>
                  <a:pt x="330" y="411"/>
                </a:lnTo>
                <a:lnTo>
                  <a:pt x="330" y="411"/>
                </a:lnTo>
                <a:lnTo>
                  <a:pt x="329" y="411"/>
                </a:lnTo>
                <a:lnTo>
                  <a:pt x="329" y="409"/>
                </a:lnTo>
                <a:lnTo>
                  <a:pt x="329" y="409"/>
                </a:lnTo>
                <a:lnTo>
                  <a:pt x="329" y="409"/>
                </a:lnTo>
                <a:lnTo>
                  <a:pt x="329" y="409"/>
                </a:lnTo>
                <a:lnTo>
                  <a:pt x="329" y="408"/>
                </a:lnTo>
                <a:lnTo>
                  <a:pt x="329" y="408"/>
                </a:lnTo>
                <a:lnTo>
                  <a:pt x="329" y="408"/>
                </a:lnTo>
                <a:lnTo>
                  <a:pt x="329" y="407"/>
                </a:lnTo>
                <a:lnTo>
                  <a:pt x="327" y="407"/>
                </a:lnTo>
                <a:lnTo>
                  <a:pt x="327" y="407"/>
                </a:lnTo>
                <a:lnTo>
                  <a:pt x="327" y="407"/>
                </a:lnTo>
                <a:lnTo>
                  <a:pt x="327" y="405"/>
                </a:lnTo>
                <a:lnTo>
                  <a:pt x="327" y="405"/>
                </a:lnTo>
                <a:lnTo>
                  <a:pt x="327" y="405"/>
                </a:lnTo>
                <a:lnTo>
                  <a:pt x="327" y="404"/>
                </a:lnTo>
                <a:lnTo>
                  <a:pt x="326" y="404"/>
                </a:lnTo>
                <a:lnTo>
                  <a:pt x="326" y="404"/>
                </a:lnTo>
                <a:lnTo>
                  <a:pt x="326" y="404"/>
                </a:lnTo>
                <a:lnTo>
                  <a:pt x="326" y="404"/>
                </a:lnTo>
                <a:lnTo>
                  <a:pt x="326" y="404"/>
                </a:lnTo>
                <a:lnTo>
                  <a:pt x="325" y="404"/>
                </a:lnTo>
                <a:lnTo>
                  <a:pt x="325" y="404"/>
                </a:lnTo>
                <a:lnTo>
                  <a:pt x="325" y="403"/>
                </a:lnTo>
                <a:lnTo>
                  <a:pt x="323" y="403"/>
                </a:lnTo>
                <a:lnTo>
                  <a:pt x="323" y="403"/>
                </a:lnTo>
                <a:lnTo>
                  <a:pt x="323" y="403"/>
                </a:lnTo>
                <a:lnTo>
                  <a:pt x="323" y="403"/>
                </a:lnTo>
                <a:lnTo>
                  <a:pt x="322" y="403"/>
                </a:lnTo>
                <a:lnTo>
                  <a:pt x="322" y="401"/>
                </a:lnTo>
                <a:lnTo>
                  <a:pt x="322" y="401"/>
                </a:lnTo>
                <a:lnTo>
                  <a:pt x="321" y="401"/>
                </a:lnTo>
                <a:lnTo>
                  <a:pt x="321" y="401"/>
                </a:lnTo>
                <a:lnTo>
                  <a:pt x="321" y="401"/>
                </a:lnTo>
                <a:lnTo>
                  <a:pt x="321" y="400"/>
                </a:lnTo>
                <a:lnTo>
                  <a:pt x="321" y="400"/>
                </a:lnTo>
                <a:lnTo>
                  <a:pt x="321" y="399"/>
                </a:lnTo>
                <a:lnTo>
                  <a:pt x="319" y="399"/>
                </a:lnTo>
                <a:lnTo>
                  <a:pt x="319" y="399"/>
                </a:lnTo>
                <a:lnTo>
                  <a:pt x="319" y="399"/>
                </a:lnTo>
                <a:lnTo>
                  <a:pt x="319" y="397"/>
                </a:lnTo>
                <a:lnTo>
                  <a:pt x="319" y="397"/>
                </a:lnTo>
                <a:lnTo>
                  <a:pt x="318" y="397"/>
                </a:lnTo>
                <a:lnTo>
                  <a:pt x="318" y="396"/>
                </a:lnTo>
                <a:lnTo>
                  <a:pt x="319" y="396"/>
                </a:lnTo>
                <a:lnTo>
                  <a:pt x="319" y="396"/>
                </a:lnTo>
                <a:lnTo>
                  <a:pt x="319" y="396"/>
                </a:lnTo>
                <a:lnTo>
                  <a:pt x="318" y="394"/>
                </a:lnTo>
                <a:lnTo>
                  <a:pt x="318" y="394"/>
                </a:lnTo>
                <a:lnTo>
                  <a:pt x="318" y="394"/>
                </a:lnTo>
                <a:lnTo>
                  <a:pt x="316" y="394"/>
                </a:lnTo>
                <a:lnTo>
                  <a:pt x="316" y="394"/>
                </a:lnTo>
                <a:lnTo>
                  <a:pt x="316" y="394"/>
                </a:lnTo>
                <a:lnTo>
                  <a:pt x="316" y="393"/>
                </a:lnTo>
                <a:lnTo>
                  <a:pt x="315" y="393"/>
                </a:lnTo>
                <a:lnTo>
                  <a:pt x="315" y="393"/>
                </a:lnTo>
                <a:lnTo>
                  <a:pt x="315" y="393"/>
                </a:lnTo>
                <a:lnTo>
                  <a:pt x="315" y="393"/>
                </a:lnTo>
                <a:lnTo>
                  <a:pt x="315" y="393"/>
                </a:lnTo>
                <a:lnTo>
                  <a:pt x="315" y="392"/>
                </a:lnTo>
                <a:lnTo>
                  <a:pt x="314" y="392"/>
                </a:lnTo>
                <a:lnTo>
                  <a:pt x="314" y="392"/>
                </a:lnTo>
                <a:lnTo>
                  <a:pt x="314" y="390"/>
                </a:lnTo>
                <a:lnTo>
                  <a:pt x="312" y="390"/>
                </a:lnTo>
                <a:lnTo>
                  <a:pt x="312" y="390"/>
                </a:lnTo>
                <a:lnTo>
                  <a:pt x="312" y="390"/>
                </a:lnTo>
                <a:lnTo>
                  <a:pt x="312" y="390"/>
                </a:lnTo>
                <a:lnTo>
                  <a:pt x="311" y="389"/>
                </a:lnTo>
                <a:lnTo>
                  <a:pt x="311" y="389"/>
                </a:lnTo>
                <a:lnTo>
                  <a:pt x="311" y="389"/>
                </a:lnTo>
                <a:lnTo>
                  <a:pt x="310" y="389"/>
                </a:lnTo>
                <a:lnTo>
                  <a:pt x="310" y="389"/>
                </a:lnTo>
                <a:lnTo>
                  <a:pt x="310" y="389"/>
                </a:lnTo>
                <a:lnTo>
                  <a:pt x="308" y="389"/>
                </a:lnTo>
                <a:lnTo>
                  <a:pt x="308" y="389"/>
                </a:lnTo>
                <a:lnTo>
                  <a:pt x="307" y="388"/>
                </a:lnTo>
                <a:lnTo>
                  <a:pt x="307" y="388"/>
                </a:lnTo>
                <a:lnTo>
                  <a:pt x="307" y="388"/>
                </a:lnTo>
                <a:lnTo>
                  <a:pt x="308" y="388"/>
                </a:lnTo>
                <a:lnTo>
                  <a:pt x="308" y="386"/>
                </a:lnTo>
                <a:lnTo>
                  <a:pt x="308" y="386"/>
                </a:lnTo>
                <a:lnTo>
                  <a:pt x="307" y="386"/>
                </a:lnTo>
                <a:lnTo>
                  <a:pt x="307" y="386"/>
                </a:lnTo>
                <a:lnTo>
                  <a:pt x="307" y="386"/>
                </a:lnTo>
                <a:lnTo>
                  <a:pt x="306" y="385"/>
                </a:lnTo>
                <a:lnTo>
                  <a:pt x="306" y="386"/>
                </a:lnTo>
                <a:lnTo>
                  <a:pt x="306" y="385"/>
                </a:lnTo>
                <a:lnTo>
                  <a:pt x="306" y="385"/>
                </a:lnTo>
                <a:lnTo>
                  <a:pt x="304" y="385"/>
                </a:lnTo>
                <a:lnTo>
                  <a:pt x="304" y="384"/>
                </a:lnTo>
                <a:lnTo>
                  <a:pt x="304" y="384"/>
                </a:lnTo>
                <a:lnTo>
                  <a:pt x="304" y="385"/>
                </a:lnTo>
                <a:lnTo>
                  <a:pt x="303" y="385"/>
                </a:lnTo>
                <a:lnTo>
                  <a:pt x="303" y="384"/>
                </a:lnTo>
                <a:lnTo>
                  <a:pt x="303" y="384"/>
                </a:lnTo>
                <a:lnTo>
                  <a:pt x="301" y="384"/>
                </a:lnTo>
                <a:lnTo>
                  <a:pt x="301" y="382"/>
                </a:lnTo>
                <a:lnTo>
                  <a:pt x="303" y="382"/>
                </a:lnTo>
                <a:lnTo>
                  <a:pt x="303" y="382"/>
                </a:lnTo>
                <a:lnTo>
                  <a:pt x="303" y="382"/>
                </a:lnTo>
                <a:lnTo>
                  <a:pt x="303" y="382"/>
                </a:lnTo>
                <a:lnTo>
                  <a:pt x="304" y="382"/>
                </a:lnTo>
                <a:lnTo>
                  <a:pt x="304" y="382"/>
                </a:lnTo>
                <a:lnTo>
                  <a:pt x="304" y="382"/>
                </a:lnTo>
                <a:lnTo>
                  <a:pt x="304" y="381"/>
                </a:lnTo>
                <a:lnTo>
                  <a:pt x="304" y="381"/>
                </a:lnTo>
                <a:lnTo>
                  <a:pt x="306" y="381"/>
                </a:lnTo>
                <a:lnTo>
                  <a:pt x="306" y="379"/>
                </a:lnTo>
                <a:lnTo>
                  <a:pt x="306" y="379"/>
                </a:lnTo>
                <a:lnTo>
                  <a:pt x="306" y="379"/>
                </a:lnTo>
                <a:lnTo>
                  <a:pt x="306" y="379"/>
                </a:lnTo>
                <a:lnTo>
                  <a:pt x="306" y="378"/>
                </a:lnTo>
                <a:lnTo>
                  <a:pt x="306" y="378"/>
                </a:lnTo>
                <a:lnTo>
                  <a:pt x="306" y="378"/>
                </a:lnTo>
                <a:lnTo>
                  <a:pt x="306" y="377"/>
                </a:lnTo>
                <a:lnTo>
                  <a:pt x="307" y="377"/>
                </a:lnTo>
                <a:lnTo>
                  <a:pt x="307" y="377"/>
                </a:lnTo>
                <a:lnTo>
                  <a:pt x="306" y="377"/>
                </a:lnTo>
                <a:lnTo>
                  <a:pt x="306" y="377"/>
                </a:lnTo>
                <a:lnTo>
                  <a:pt x="307" y="377"/>
                </a:lnTo>
                <a:lnTo>
                  <a:pt x="307" y="377"/>
                </a:lnTo>
                <a:lnTo>
                  <a:pt x="307" y="375"/>
                </a:lnTo>
                <a:lnTo>
                  <a:pt x="307" y="375"/>
                </a:lnTo>
                <a:lnTo>
                  <a:pt x="307" y="374"/>
                </a:lnTo>
                <a:lnTo>
                  <a:pt x="307" y="374"/>
                </a:lnTo>
                <a:lnTo>
                  <a:pt x="307" y="374"/>
                </a:lnTo>
                <a:lnTo>
                  <a:pt x="307" y="374"/>
                </a:lnTo>
                <a:lnTo>
                  <a:pt x="307" y="373"/>
                </a:lnTo>
                <a:lnTo>
                  <a:pt x="307" y="373"/>
                </a:lnTo>
                <a:lnTo>
                  <a:pt x="307" y="371"/>
                </a:lnTo>
                <a:lnTo>
                  <a:pt x="307" y="371"/>
                </a:lnTo>
                <a:lnTo>
                  <a:pt x="307" y="371"/>
                </a:lnTo>
                <a:lnTo>
                  <a:pt x="307" y="370"/>
                </a:lnTo>
                <a:lnTo>
                  <a:pt x="307" y="370"/>
                </a:lnTo>
                <a:lnTo>
                  <a:pt x="307" y="368"/>
                </a:lnTo>
                <a:lnTo>
                  <a:pt x="307" y="368"/>
                </a:lnTo>
                <a:lnTo>
                  <a:pt x="307" y="368"/>
                </a:lnTo>
                <a:lnTo>
                  <a:pt x="307" y="367"/>
                </a:lnTo>
                <a:lnTo>
                  <a:pt x="307" y="367"/>
                </a:lnTo>
                <a:lnTo>
                  <a:pt x="308" y="366"/>
                </a:lnTo>
                <a:lnTo>
                  <a:pt x="308" y="366"/>
                </a:lnTo>
                <a:lnTo>
                  <a:pt x="308" y="366"/>
                </a:lnTo>
                <a:lnTo>
                  <a:pt x="308" y="366"/>
                </a:lnTo>
                <a:lnTo>
                  <a:pt x="308" y="364"/>
                </a:lnTo>
                <a:lnTo>
                  <a:pt x="310" y="364"/>
                </a:lnTo>
                <a:lnTo>
                  <a:pt x="310" y="364"/>
                </a:lnTo>
                <a:lnTo>
                  <a:pt x="310" y="364"/>
                </a:lnTo>
                <a:lnTo>
                  <a:pt x="310" y="363"/>
                </a:lnTo>
                <a:lnTo>
                  <a:pt x="310" y="363"/>
                </a:lnTo>
                <a:lnTo>
                  <a:pt x="310" y="363"/>
                </a:lnTo>
                <a:lnTo>
                  <a:pt x="310" y="363"/>
                </a:lnTo>
                <a:lnTo>
                  <a:pt x="310" y="362"/>
                </a:lnTo>
                <a:lnTo>
                  <a:pt x="310" y="362"/>
                </a:lnTo>
                <a:lnTo>
                  <a:pt x="308" y="362"/>
                </a:lnTo>
                <a:lnTo>
                  <a:pt x="308" y="362"/>
                </a:lnTo>
                <a:lnTo>
                  <a:pt x="307" y="362"/>
                </a:lnTo>
                <a:lnTo>
                  <a:pt x="307" y="362"/>
                </a:lnTo>
                <a:lnTo>
                  <a:pt x="307" y="362"/>
                </a:lnTo>
                <a:lnTo>
                  <a:pt x="306" y="362"/>
                </a:lnTo>
                <a:lnTo>
                  <a:pt x="306" y="363"/>
                </a:lnTo>
                <a:lnTo>
                  <a:pt x="306" y="363"/>
                </a:lnTo>
                <a:lnTo>
                  <a:pt x="306" y="363"/>
                </a:lnTo>
                <a:lnTo>
                  <a:pt x="304" y="363"/>
                </a:lnTo>
                <a:lnTo>
                  <a:pt x="304" y="363"/>
                </a:lnTo>
                <a:lnTo>
                  <a:pt x="304" y="363"/>
                </a:lnTo>
                <a:lnTo>
                  <a:pt x="304" y="364"/>
                </a:lnTo>
                <a:lnTo>
                  <a:pt x="304" y="364"/>
                </a:lnTo>
                <a:lnTo>
                  <a:pt x="304" y="364"/>
                </a:lnTo>
                <a:lnTo>
                  <a:pt x="303" y="366"/>
                </a:lnTo>
                <a:lnTo>
                  <a:pt x="303" y="366"/>
                </a:lnTo>
                <a:lnTo>
                  <a:pt x="301" y="366"/>
                </a:lnTo>
                <a:lnTo>
                  <a:pt x="301" y="367"/>
                </a:lnTo>
                <a:lnTo>
                  <a:pt x="301" y="367"/>
                </a:lnTo>
                <a:lnTo>
                  <a:pt x="300" y="367"/>
                </a:lnTo>
                <a:lnTo>
                  <a:pt x="300" y="368"/>
                </a:lnTo>
                <a:lnTo>
                  <a:pt x="300" y="368"/>
                </a:lnTo>
                <a:lnTo>
                  <a:pt x="299" y="368"/>
                </a:lnTo>
                <a:lnTo>
                  <a:pt x="299" y="368"/>
                </a:lnTo>
                <a:lnTo>
                  <a:pt x="299" y="368"/>
                </a:lnTo>
                <a:lnTo>
                  <a:pt x="297" y="368"/>
                </a:lnTo>
                <a:lnTo>
                  <a:pt x="297" y="368"/>
                </a:lnTo>
                <a:lnTo>
                  <a:pt x="297" y="368"/>
                </a:lnTo>
                <a:lnTo>
                  <a:pt x="296" y="368"/>
                </a:lnTo>
                <a:lnTo>
                  <a:pt x="296" y="368"/>
                </a:lnTo>
                <a:lnTo>
                  <a:pt x="296" y="367"/>
                </a:lnTo>
                <a:lnTo>
                  <a:pt x="296" y="367"/>
                </a:lnTo>
                <a:lnTo>
                  <a:pt x="296" y="367"/>
                </a:lnTo>
                <a:lnTo>
                  <a:pt x="295" y="367"/>
                </a:lnTo>
                <a:lnTo>
                  <a:pt x="295" y="366"/>
                </a:lnTo>
                <a:lnTo>
                  <a:pt x="293" y="366"/>
                </a:lnTo>
                <a:lnTo>
                  <a:pt x="293" y="366"/>
                </a:lnTo>
                <a:lnTo>
                  <a:pt x="292" y="366"/>
                </a:lnTo>
                <a:lnTo>
                  <a:pt x="292" y="364"/>
                </a:lnTo>
                <a:lnTo>
                  <a:pt x="292" y="364"/>
                </a:lnTo>
                <a:lnTo>
                  <a:pt x="292" y="364"/>
                </a:lnTo>
                <a:lnTo>
                  <a:pt x="290" y="364"/>
                </a:lnTo>
                <a:lnTo>
                  <a:pt x="290" y="364"/>
                </a:lnTo>
                <a:lnTo>
                  <a:pt x="290" y="363"/>
                </a:lnTo>
                <a:lnTo>
                  <a:pt x="290" y="364"/>
                </a:lnTo>
                <a:lnTo>
                  <a:pt x="289" y="363"/>
                </a:lnTo>
                <a:lnTo>
                  <a:pt x="289" y="363"/>
                </a:lnTo>
                <a:lnTo>
                  <a:pt x="288" y="363"/>
                </a:lnTo>
                <a:lnTo>
                  <a:pt x="288" y="363"/>
                </a:lnTo>
                <a:lnTo>
                  <a:pt x="286" y="363"/>
                </a:lnTo>
                <a:lnTo>
                  <a:pt x="286" y="363"/>
                </a:lnTo>
                <a:lnTo>
                  <a:pt x="286" y="364"/>
                </a:lnTo>
                <a:lnTo>
                  <a:pt x="285" y="364"/>
                </a:lnTo>
                <a:lnTo>
                  <a:pt x="285" y="364"/>
                </a:lnTo>
                <a:lnTo>
                  <a:pt x="285" y="364"/>
                </a:lnTo>
                <a:lnTo>
                  <a:pt x="285" y="366"/>
                </a:lnTo>
                <a:lnTo>
                  <a:pt x="284" y="366"/>
                </a:lnTo>
                <a:lnTo>
                  <a:pt x="284" y="366"/>
                </a:lnTo>
                <a:lnTo>
                  <a:pt x="284" y="366"/>
                </a:lnTo>
                <a:lnTo>
                  <a:pt x="282" y="366"/>
                </a:lnTo>
                <a:lnTo>
                  <a:pt x="282" y="366"/>
                </a:lnTo>
                <a:lnTo>
                  <a:pt x="282" y="366"/>
                </a:lnTo>
                <a:lnTo>
                  <a:pt x="281" y="367"/>
                </a:lnTo>
                <a:lnTo>
                  <a:pt x="281" y="367"/>
                </a:lnTo>
                <a:lnTo>
                  <a:pt x="281" y="367"/>
                </a:lnTo>
                <a:lnTo>
                  <a:pt x="280" y="368"/>
                </a:lnTo>
                <a:lnTo>
                  <a:pt x="280" y="368"/>
                </a:lnTo>
                <a:lnTo>
                  <a:pt x="280" y="368"/>
                </a:lnTo>
                <a:lnTo>
                  <a:pt x="280" y="370"/>
                </a:lnTo>
                <a:lnTo>
                  <a:pt x="280" y="370"/>
                </a:lnTo>
                <a:lnTo>
                  <a:pt x="280" y="370"/>
                </a:lnTo>
                <a:lnTo>
                  <a:pt x="278" y="371"/>
                </a:lnTo>
                <a:lnTo>
                  <a:pt x="278" y="371"/>
                </a:lnTo>
                <a:lnTo>
                  <a:pt x="277" y="371"/>
                </a:lnTo>
                <a:lnTo>
                  <a:pt x="277" y="371"/>
                </a:lnTo>
                <a:lnTo>
                  <a:pt x="277" y="371"/>
                </a:lnTo>
                <a:lnTo>
                  <a:pt x="277" y="371"/>
                </a:lnTo>
                <a:lnTo>
                  <a:pt x="275" y="371"/>
                </a:lnTo>
                <a:lnTo>
                  <a:pt x="275" y="371"/>
                </a:lnTo>
                <a:lnTo>
                  <a:pt x="274" y="373"/>
                </a:lnTo>
                <a:lnTo>
                  <a:pt x="274" y="373"/>
                </a:lnTo>
                <a:lnTo>
                  <a:pt x="274" y="373"/>
                </a:lnTo>
                <a:lnTo>
                  <a:pt x="273" y="373"/>
                </a:lnTo>
                <a:lnTo>
                  <a:pt x="273" y="373"/>
                </a:lnTo>
                <a:lnTo>
                  <a:pt x="271" y="373"/>
                </a:lnTo>
                <a:lnTo>
                  <a:pt x="271" y="373"/>
                </a:lnTo>
                <a:lnTo>
                  <a:pt x="271" y="373"/>
                </a:lnTo>
                <a:lnTo>
                  <a:pt x="270" y="373"/>
                </a:lnTo>
                <a:lnTo>
                  <a:pt x="270" y="373"/>
                </a:lnTo>
                <a:lnTo>
                  <a:pt x="269" y="373"/>
                </a:lnTo>
                <a:lnTo>
                  <a:pt x="269" y="374"/>
                </a:lnTo>
                <a:lnTo>
                  <a:pt x="269" y="374"/>
                </a:lnTo>
                <a:lnTo>
                  <a:pt x="269" y="374"/>
                </a:lnTo>
                <a:lnTo>
                  <a:pt x="269" y="374"/>
                </a:lnTo>
                <a:lnTo>
                  <a:pt x="269" y="374"/>
                </a:lnTo>
                <a:lnTo>
                  <a:pt x="267" y="374"/>
                </a:lnTo>
                <a:lnTo>
                  <a:pt x="267" y="375"/>
                </a:lnTo>
                <a:lnTo>
                  <a:pt x="267" y="375"/>
                </a:lnTo>
                <a:lnTo>
                  <a:pt x="266" y="375"/>
                </a:lnTo>
                <a:lnTo>
                  <a:pt x="266" y="375"/>
                </a:lnTo>
                <a:lnTo>
                  <a:pt x="266" y="375"/>
                </a:lnTo>
                <a:lnTo>
                  <a:pt x="266" y="377"/>
                </a:lnTo>
                <a:lnTo>
                  <a:pt x="266" y="377"/>
                </a:lnTo>
                <a:lnTo>
                  <a:pt x="266" y="377"/>
                </a:lnTo>
                <a:lnTo>
                  <a:pt x="266" y="378"/>
                </a:lnTo>
                <a:lnTo>
                  <a:pt x="265" y="378"/>
                </a:lnTo>
                <a:lnTo>
                  <a:pt x="265" y="378"/>
                </a:lnTo>
                <a:lnTo>
                  <a:pt x="265" y="378"/>
                </a:lnTo>
                <a:lnTo>
                  <a:pt x="263" y="379"/>
                </a:lnTo>
                <a:lnTo>
                  <a:pt x="263" y="379"/>
                </a:lnTo>
                <a:lnTo>
                  <a:pt x="263" y="379"/>
                </a:lnTo>
                <a:lnTo>
                  <a:pt x="263" y="381"/>
                </a:lnTo>
                <a:lnTo>
                  <a:pt x="263" y="381"/>
                </a:lnTo>
                <a:lnTo>
                  <a:pt x="262" y="381"/>
                </a:lnTo>
                <a:lnTo>
                  <a:pt x="262" y="381"/>
                </a:lnTo>
                <a:lnTo>
                  <a:pt x="262" y="382"/>
                </a:lnTo>
                <a:lnTo>
                  <a:pt x="260" y="382"/>
                </a:lnTo>
                <a:lnTo>
                  <a:pt x="260" y="382"/>
                </a:lnTo>
                <a:lnTo>
                  <a:pt x="260" y="384"/>
                </a:lnTo>
                <a:lnTo>
                  <a:pt x="260" y="384"/>
                </a:lnTo>
                <a:lnTo>
                  <a:pt x="260" y="385"/>
                </a:lnTo>
                <a:lnTo>
                  <a:pt x="260" y="385"/>
                </a:lnTo>
                <a:lnTo>
                  <a:pt x="262" y="385"/>
                </a:lnTo>
                <a:lnTo>
                  <a:pt x="262" y="385"/>
                </a:lnTo>
                <a:lnTo>
                  <a:pt x="262" y="385"/>
                </a:lnTo>
                <a:lnTo>
                  <a:pt x="262" y="385"/>
                </a:lnTo>
                <a:lnTo>
                  <a:pt x="262" y="386"/>
                </a:lnTo>
                <a:lnTo>
                  <a:pt x="262" y="386"/>
                </a:lnTo>
                <a:lnTo>
                  <a:pt x="262" y="386"/>
                </a:lnTo>
                <a:lnTo>
                  <a:pt x="260" y="386"/>
                </a:lnTo>
                <a:lnTo>
                  <a:pt x="260" y="386"/>
                </a:lnTo>
                <a:lnTo>
                  <a:pt x="260" y="386"/>
                </a:lnTo>
                <a:lnTo>
                  <a:pt x="260" y="386"/>
                </a:lnTo>
                <a:lnTo>
                  <a:pt x="260" y="385"/>
                </a:lnTo>
                <a:lnTo>
                  <a:pt x="260" y="385"/>
                </a:lnTo>
                <a:lnTo>
                  <a:pt x="259" y="385"/>
                </a:lnTo>
                <a:lnTo>
                  <a:pt x="259" y="385"/>
                </a:lnTo>
                <a:lnTo>
                  <a:pt x="258" y="385"/>
                </a:lnTo>
                <a:lnTo>
                  <a:pt x="258" y="385"/>
                </a:lnTo>
                <a:lnTo>
                  <a:pt x="258" y="385"/>
                </a:lnTo>
                <a:lnTo>
                  <a:pt x="258" y="385"/>
                </a:lnTo>
                <a:lnTo>
                  <a:pt x="256" y="385"/>
                </a:lnTo>
                <a:lnTo>
                  <a:pt x="256" y="385"/>
                </a:lnTo>
                <a:lnTo>
                  <a:pt x="255" y="385"/>
                </a:lnTo>
                <a:lnTo>
                  <a:pt x="255" y="385"/>
                </a:lnTo>
                <a:lnTo>
                  <a:pt x="255" y="386"/>
                </a:lnTo>
                <a:lnTo>
                  <a:pt x="255" y="386"/>
                </a:lnTo>
                <a:lnTo>
                  <a:pt x="254" y="386"/>
                </a:lnTo>
                <a:lnTo>
                  <a:pt x="254" y="386"/>
                </a:lnTo>
                <a:lnTo>
                  <a:pt x="254" y="386"/>
                </a:lnTo>
                <a:lnTo>
                  <a:pt x="252" y="386"/>
                </a:lnTo>
                <a:lnTo>
                  <a:pt x="252" y="386"/>
                </a:lnTo>
                <a:lnTo>
                  <a:pt x="252" y="385"/>
                </a:lnTo>
                <a:lnTo>
                  <a:pt x="254" y="385"/>
                </a:lnTo>
                <a:lnTo>
                  <a:pt x="254" y="385"/>
                </a:lnTo>
                <a:lnTo>
                  <a:pt x="254" y="384"/>
                </a:lnTo>
                <a:lnTo>
                  <a:pt x="254" y="384"/>
                </a:lnTo>
                <a:lnTo>
                  <a:pt x="254" y="384"/>
                </a:lnTo>
                <a:lnTo>
                  <a:pt x="254" y="382"/>
                </a:lnTo>
                <a:lnTo>
                  <a:pt x="252" y="382"/>
                </a:lnTo>
                <a:lnTo>
                  <a:pt x="252" y="382"/>
                </a:lnTo>
                <a:lnTo>
                  <a:pt x="252" y="382"/>
                </a:lnTo>
                <a:lnTo>
                  <a:pt x="251" y="382"/>
                </a:lnTo>
                <a:lnTo>
                  <a:pt x="251" y="382"/>
                </a:lnTo>
                <a:lnTo>
                  <a:pt x="249" y="382"/>
                </a:lnTo>
                <a:lnTo>
                  <a:pt x="249" y="382"/>
                </a:lnTo>
                <a:lnTo>
                  <a:pt x="249" y="382"/>
                </a:lnTo>
                <a:lnTo>
                  <a:pt x="248" y="384"/>
                </a:lnTo>
                <a:lnTo>
                  <a:pt x="248" y="384"/>
                </a:lnTo>
                <a:lnTo>
                  <a:pt x="248" y="384"/>
                </a:lnTo>
                <a:lnTo>
                  <a:pt x="247" y="384"/>
                </a:lnTo>
                <a:lnTo>
                  <a:pt x="247" y="384"/>
                </a:lnTo>
                <a:lnTo>
                  <a:pt x="247" y="384"/>
                </a:lnTo>
                <a:lnTo>
                  <a:pt x="245" y="384"/>
                </a:lnTo>
                <a:lnTo>
                  <a:pt x="245" y="384"/>
                </a:lnTo>
                <a:lnTo>
                  <a:pt x="244" y="384"/>
                </a:lnTo>
                <a:lnTo>
                  <a:pt x="244" y="384"/>
                </a:lnTo>
                <a:lnTo>
                  <a:pt x="244" y="384"/>
                </a:lnTo>
                <a:lnTo>
                  <a:pt x="244" y="384"/>
                </a:lnTo>
                <a:lnTo>
                  <a:pt x="244" y="384"/>
                </a:lnTo>
                <a:lnTo>
                  <a:pt x="243" y="384"/>
                </a:lnTo>
                <a:lnTo>
                  <a:pt x="243" y="384"/>
                </a:lnTo>
                <a:lnTo>
                  <a:pt x="243" y="385"/>
                </a:lnTo>
                <a:lnTo>
                  <a:pt x="241" y="385"/>
                </a:lnTo>
                <a:lnTo>
                  <a:pt x="241" y="385"/>
                </a:lnTo>
                <a:lnTo>
                  <a:pt x="241" y="385"/>
                </a:lnTo>
                <a:lnTo>
                  <a:pt x="241" y="385"/>
                </a:lnTo>
                <a:lnTo>
                  <a:pt x="241" y="385"/>
                </a:lnTo>
                <a:lnTo>
                  <a:pt x="240" y="385"/>
                </a:lnTo>
                <a:lnTo>
                  <a:pt x="240" y="385"/>
                </a:lnTo>
                <a:lnTo>
                  <a:pt x="240" y="385"/>
                </a:lnTo>
                <a:lnTo>
                  <a:pt x="240" y="385"/>
                </a:lnTo>
                <a:lnTo>
                  <a:pt x="239" y="384"/>
                </a:lnTo>
                <a:lnTo>
                  <a:pt x="239" y="384"/>
                </a:lnTo>
                <a:lnTo>
                  <a:pt x="239" y="382"/>
                </a:lnTo>
                <a:lnTo>
                  <a:pt x="239" y="382"/>
                </a:lnTo>
                <a:lnTo>
                  <a:pt x="239" y="382"/>
                </a:lnTo>
                <a:lnTo>
                  <a:pt x="237" y="382"/>
                </a:lnTo>
                <a:lnTo>
                  <a:pt x="237" y="382"/>
                </a:lnTo>
                <a:lnTo>
                  <a:pt x="236" y="382"/>
                </a:lnTo>
                <a:lnTo>
                  <a:pt x="236" y="382"/>
                </a:lnTo>
                <a:lnTo>
                  <a:pt x="236" y="382"/>
                </a:lnTo>
                <a:lnTo>
                  <a:pt x="236" y="382"/>
                </a:lnTo>
                <a:lnTo>
                  <a:pt x="234" y="382"/>
                </a:lnTo>
                <a:lnTo>
                  <a:pt x="234" y="384"/>
                </a:lnTo>
                <a:lnTo>
                  <a:pt x="234" y="384"/>
                </a:lnTo>
                <a:lnTo>
                  <a:pt x="234" y="385"/>
                </a:lnTo>
                <a:lnTo>
                  <a:pt x="234" y="385"/>
                </a:lnTo>
                <a:lnTo>
                  <a:pt x="234" y="385"/>
                </a:lnTo>
                <a:lnTo>
                  <a:pt x="234" y="385"/>
                </a:lnTo>
                <a:lnTo>
                  <a:pt x="234" y="385"/>
                </a:lnTo>
                <a:lnTo>
                  <a:pt x="234" y="386"/>
                </a:lnTo>
                <a:lnTo>
                  <a:pt x="236" y="386"/>
                </a:lnTo>
                <a:lnTo>
                  <a:pt x="236" y="386"/>
                </a:lnTo>
                <a:lnTo>
                  <a:pt x="236" y="386"/>
                </a:lnTo>
                <a:lnTo>
                  <a:pt x="236" y="388"/>
                </a:lnTo>
                <a:lnTo>
                  <a:pt x="236" y="388"/>
                </a:lnTo>
                <a:lnTo>
                  <a:pt x="236" y="388"/>
                </a:lnTo>
                <a:lnTo>
                  <a:pt x="236" y="388"/>
                </a:lnTo>
                <a:lnTo>
                  <a:pt x="236" y="388"/>
                </a:lnTo>
                <a:lnTo>
                  <a:pt x="236" y="389"/>
                </a:lnTo>
                <a:lnTo>
                  <a:pt x="236" y="389"/>
                </a:lnTo>
                <a:lnTo>
                  <a:pt x="236" y="389"/>
                </a:lnTo>
                <a:lnTo>
                  <a:pt x="234" y="389"/>
                </a:lnTo>
                <a:lnTo>
                  <a:pt x="234" y="389"/>
                </a:lnTo>
                <a:lnTo>
                  <a:pt x="233" y="389"/>
                </a:lnTo>
                <a:lnTo>
                  <a:pt x="233" y="389"/>
                </a:lnTo>
                <a:lnTo>
                  <a:pt x="233" y="389"/>
                </a:lnTo>
                <a:lnTo>
                  <a:pt x="232" y="389"/>
                </a:lnTo>
                <a:lnTo>
                  <a:pt x="232" y="389"/>
                </a:lnTo>
                <a:lnTo>
                  <a:pt x="232" y="390"/>
                </a:lnTo>
                <a:lnTo>
                  <a:pt x="230" y="390"/>
                </a:lnTo>
                <a:lnTo>
                  <a:pt x="230" y="390"/>
                </a:lnTo>
                <a:lnTo>
                  <a:pt x="230" y="390"/>
                </a:lnTo>
                <a:lnTo>
                  <a:pt x="230" y="390"/>
                </a:lnTo>
                <a:lnTo>
                  <a:pt x="229" y="390"/>
                </a:lnTo>
                <a:lnTo>
                  <a:pt x="229" y="390"/>
                </a:lnTo>
                <a:lnTo>
                  <a:pt x="229" y="392"/>
                </a:lnTo>
                <a:lnTo>
                  <a:pt x="229" y="392"/>
                </a:lnTo>
                <a:lnTo>
                  <a:pt x="229" y="392"/>
                </a:lnTo>
                <a:lnTo>
                  <a:pt x="228" y="392"/>
                </a:lnTo>
                <a:lnTo>
                  <a:pt x="228" y="393"/>
                </a:lnTo>
                <a:lnTo>
                  <a:pt x="228" y="393"/>
                </a:lnTo>
                <a:lnTo>
                  <a:pt x="228" y="393"/>
                </a:lnTo>
                <a:lnTo>
                  <a:pt x="226" y="393"/>
                </a:lnTo>
                <a:lnTo>
                  <a:pt x="226" y="393"/>
                </a:lnTo>
                <a:lnTo>
                  <a:pt x="226" y="393"/>
                </a:lnTo>
                <a:lnTo>
                  <a:pt x="225" y="393"/>
                </a:lnTo>
                <a:lnTo>
                  <a:pt x="225" y="393"/>
                </a:lnTo>
                <a:lnTo>
                  <a:pt x="225" y="394"/>
                </a:lnTo>
                <a:lnTo>
                  <a:pt x="225" y="394"/>
                </a:lnTo>
                <a:lnTo>
                  <a:pt x="225" y="396"/>
                </a:lnTo>
                <a:lnTo>
                  <a:pt x="225" y="396"/>
                </a:lnTo>
                <a:lnTo>
                  <a:pt x="225" y="396"/>
                </a:lnTo>
                <a:lnTo>
                  <a:pt x="225" y="396"/>
                </a:lnTo>
                <a:lnTo>
                  <a:pt x="225" y="397"/>
                </a:lnTo>
                <a:lnTo>
                  <a:pt x="225" y="397"/>
                </a:lnTo>
                <a:lnTo>
                  <a:pt x="225" y="397"/>
                </a:lnTo>
                <a:lnTo>
                  <a:pt x="225" y="399"/>
                </a:lnTo>
                <a:lnTo>
                  <a:pt x="223" y="399"/>
                </a:lnTo>
                <a:lnTo>
                  <a:pt x="223" y="399"/>
                </a:lnTo>
                <a:lnTo>
                  <a:pt x="223" y="399"/>
                </a:lnTo>
                <a:lnTo>
                  <a:pt x="222" y="399"/>
                </a:lnTo>
                <a:lnTo>
                  <a:pt x="222" y="399"/>
                </a:lnTo>
                <a:lnTo>
                  <a:pt x="222" y="399"/>
                </a:lnTo>
                <a:lnTo>
                  <a:pt x="221" y="399"/>
                </a:lnTo>
                <a:lnTo>
                  <a:pt x="221" y="399"/>
                </a:lnTo>
                <a:lnTo>
                  <a:pt x="219" y="399"/>
                </a:lnTo>
                <a:lnTo>
                  <a:pt x="219" y="399"/>
                </a:lnTo>
                <a:lnTo>
                  <a:pt x="219" y="399"/>
                </a:lnTo>
                <a:lnTo>
                  <a:pt x="219" y="400"/>
                </a:lnTo>
                <a:lnTo>
                  <a:pt x="219" y="400"/>
                </a:lnTo>
                <a:lnTo>
                  <a:pt x="219" y="401"/>
                </a:lnTo>
                <a:lnTo>
                  <a:pt x="219" y="401"/>
                </a:lnTo>
                <a:lnTo>
                  <a:pt x="219" y="401"/>
                </a:lnTo>
                <a:lnTo>
                  <a:pt x="219" y="401"/>
                </a:lnTo>
                <a:lnTo>
                  <a:pt x="219" y="401"/>
                </a:lnTo>
                <a:lnTo>
                  <a:pt x="219" y="401"/>
                </a:lnTo>
                <a:lnTo>
                  <a:pt x="218" y="401"/>
                </a:lnTo>
                <a:lnTo>
                  <a:pt x="218" y="403"/>
                </a:lnTo>
                <a:lnTo>
                  <a:pt x="218" y="403"/>
                </a:lnTo>
                <a:lnTo>
                  <a:pt x="218" y="403"/>
                </a:lnTo>
                <a:lnTo>
                  <a:pt x="218" y="403"/>
                </a:lnTo>
                <a:lnTo>
                  <a:pt x="217" y="403"/>
                </a:lnTo>
                <a:lnTo>
                  <a:pt x="217" y="403"/>
                </a:lnTo>
                <a:lnTo>
                  <a:pt x="217" y="403"/>
                </a:lnTo>
                <a:lnTo>
                  <a:pt x="215" y="403"/>
                </a:lnTo>
                <a:lnTo>
                  <a:pt x="215" y="401"/>
                </a:lnTo>
                <a:lnTo>
                  <a:pt x="215" y="401"/>
                </a:lnTo>
                <a:lnTo>
                  <a:pt x="214" y="401"/>
                </a:lnTo>
                <a:lnTo>
                  <a:pt x="214" y="401"/>
                </a:lnTo>
                <a:lnTo>
                  <a:pt x="214" y="401"/>
                </a:lnTo>
                <a:lnTo>
                  <a:pt x="214" y="401"/>
                </a:lnTo>
                <a:lnTo>
                  <a:pt x="213" y="401"/>
                </a:lnTo>
                <a:lnTo>
                  <a:pt x="213" y="400"/>
                </a:lnTo>
                <a:lnTo>
                  <a:pt x="211" y="400"/>
                </a:lnTo>
                <a:lnTo>
                  <a:pt x="211" y="400"/>
                </a:lnTo>
                <a:lnTo>
                  <a:pt x="211" y="399"/>
                </a:lnTo>
                <a:lnTo>
                  <a:pt x="211" y="399"/>
                </a:lnTo>
                <a:lnTo>
                  <a:pt x="211" y="399"/>
                </a:lnTo>
                <a:lnTo>
                  <a:pt x="211" y="399"/>
                </a:lnTo>
                <a:lnTo>
                  <a:pt x="211" y="399"/>
                </a:lnTo>
                <a:lnTo>
                  <a:pt x="211" y="399"/>
                </a:lnTo>
                <a:lnTo>
                  <a:pt x="211" y="397"/>
                </a:lnTo>
                <a:lnTo>
                  <a:pt x="211" y="397"/>
                </a:lnTo>
                <a:lnTo>
                  <a:pt x="211" y="396"/>
                </a:lnTo>
                <a:lnTo>
                  <a:pt x="210" y="396"/>
                </a:lnTo>
                <a:lnTo>
                  <a:pt x="210" y="396"/>
                </a:lnTo>
                <a:lnTo>
                  <a:pt x="208" y="396"/>
                </a:lnTo>
                <a:lnTo>
                  <a:pt x="210" y="396"/>
                </a:lnTo>
                <a:lnTo>
                  <a:pt x="210" y="397"/>
                </a:lnTo>
                <a:lnTo>
                  <a:pt x="208" y="397"/>
                </a:lnTo>
                <a:lnTo>
                  <a:pt x="208" y="397"/>
                </a:lnTo>
                <a:lnTo>
                  <a:pt x="208" y="397"/>
                </a:lnTo>
                <a:lnTo>
                  <a:pt x="208" y="399"/>
                </a:lnTo>
                <a:lnTo>
                  <a:pt x="208" y="399"/>
                </a:lnTo>
                <a:lnTo>
                  <a:pt x="207" y="399"/>
                </a:lnTo>
                <a:lnTo>
                  <a:pt x="207" y="399"/>
                </a:lnTo>
                <a:lnTo>
                  <a:pt x="207" y="397"/>
                </a:lnTo>
                <a:lnTo>
                  <a:pt x="207" y="399"/>
                </a:lnTo>
                <a:lnTo>
                  <a:pt x="207" y="397"/>
                </a:lnTo>
                <a:lnTo>
                  <a:pt x="206" y="397"/>
                </a:lnTo>
                <a:lnTo>
                  <a:pt x="206" y="397"/>
                </a:lnTo>
                <a:lnTo>
                  <a:pt x="206" y="397"/>
                </a:lnTo>
                <a:lnTo>
                  <a:pt x="206" y="397"/>
                </a:lnTo>
                <a:lnTo>
                  <a:pt x="204" y="397"/>
                </a:lnTo>
                <a:lnTo>
                  <a:pt x="204" y="397"/>
                </a:lnTo>
                <a:lnTo>
                  <a:pt x="204" y="397"/>
                </a:lnTo>
                <a:lnTo>
                  <a:pt x="204" y="397"/>
                </a:lnTo>
                <a:lnTo>
                  <a:pt x="204" y="397"/>
                </a:lnTo>
                <a:lnTo>
                  <a:pt x="204" y="397"/>
                </a:lnTo>
                <a:lnTo>
                  <a:pt x="203" y="397"/>
                </a:lnTo>
                <a:lnTo>
                  <a:pt x="203" y="397"/>
                </a:lnTo>
                <a:lnTo>
                  <a:pt x="203" y="397"/>
                </a:lnTo>
                <a:lnTo>
                  <a:pt x="202" y="397"/>
                </a:lnTo>
                <a:lnTo>
                  <a:pt x="202" y="396"/>
                </a:lnTo>
                <a:lnTo>
                  <a:pt x="202" y="396"/>
                </a:lnTo>
                <a:lnTo>
                  <a:pt x="202" y="396"/>
                </a:lnTo>
                <a:lnTo>
                  <a:pt x="202" y="396"/>
                </a:lnTo>
                <a:lnTo>
                  <a:pt x="200" y="396"/>
                </a:lnTo>
                <a:lnTo>
                  <a:pt x="200" y="394"/>
                </a:lnTo>
                <a:lnTo>
                  <a:pt x="200" y="394"/>
                </a:lnTo>
                <a:lnTo>
                  <a:pt x="200" y="394"/>
                </a:lnTo>
                <a:lnTo>
                  <a:pt x="200" y="393"/>
                </a:lnTo>
                <a:lnTo>
                  <a:pt x="200" y="393"/>
                </a:lnTo>
                <a:lnTo>
                  <a:pt x="200" y="393"/>
                </a:lnTo>
                <a:lnTo>
                  <a:pt x="199" y="393"/>
                </a:lnTo>
                <a:lnTo>
                  <a:pt x="199" y="393"/>
                </a:lnTo>
                <a:lnTo>
                  <a:pt x="199" y="392"/>
                </a:lnTo>
                <a:lnTo>
                  <a:pt x="199" y="392"/>
                </a:lnTo>
                <a:lnTo>
                  <a:pt x="199" y="390"/>
                </a:lnTo>
                <a:lnTo>
                  <a:pt x="199" y="390"/>
                </a:lnTo>
                <a:lnTo>
                  <a:pt x="199" y="392"/>
                </a:lnTo>
                <a:lnTo>
                  <a:pt x="199" y="392"/>
                </a:lnTo>
                <a:lnTo>
                  <a:pt x="199" y="392"/>
                </a:lnTo>
                <a:lnTo>
                  <a:pt x="199" y="392"/>
                </a:lnTo>
                <a:lnTo>
                  <a:pt x="199" y="392"/>
                </a:lnTo>
                <a:lnTo>
                  <a:pt x="197" y="392"/>
                </a:lnTo>
                <a:lnTo>
                  <a:pt x="197" y="392"/>
                </a:lnTo>
                <a:lnTo>
                  <a:pt x="197" y="390"/>
                </a:lnTo>
                <a:lnTo>
                  <a:pt x="197" y="390"/>
                </a:lnTo>
                <a:lnTo>
                  <a:pt x="197" y="392"/>
                </a:lnTo>
                <a:lnTo>
                  <a:pt x="197" y="392"/>
                </a:lnTo>
                <a:lnTo>
                  <a:pt x="197" y="392"/>
                </a:lnTo>
                <a:lnTo>
                  <a:pt x="197" y="392"/>
                </a:lnTo>
                <a:lnTo>
                  <a:pt x="196" y="392"/>
                </a:lnTo>
                <a:lnTo>
                  <a:pt x="196" y="392"/>
                </a:lnTo>
                <a:lnTo>
                  <a:pt x="196" y="393"/>
                </a:lnTo>
                <a:lnTo>
                  <a:pt x="196" y="393"/>
                </a:lnTo>
                <a:lnTo>
                  <a:pt x="195" y="393"/>
                </a:lnTo>
                <a:lnTo>
                  <a:pt x="195" y="393"/>
                </a:lnTo>
                <a:lnTo>
                  <a:pt x="195" y="393"/>
                </a:lnTo>
                <a:lnTo>
                  <a:pt x="195" y="393"/>
                </a:lnTo>
                <a:lnTo>
                  <a:pt x="195" y="394"/>
                </a:lnTo>
                <a:lnTo>
                  <a:pt x="195" y="394"/>
                </a:lnTo>
                <a:lnTo>
                  <a:pt x="193" y="394"/>
                </a:lnTo>
                <a:lnTo>
                  <a:pt x="193" y="394"/>
                </a:lnTo>
                <a:lnTo>
                  <a:pt x="193" y="394"/>
                </a:lnTo>
                <a:lnTo>
                  <a:pt x="192" y="394"/>
                </a:lnTo>
                <a:lnTo>
                  <a:pt x="193" y="394"/>
                </a:lnTo>
                <a:lnTo>
                  <a:pt x="193" y="394"/>
                </a:lnTo>
                <a:lnTo>
                  <a:pt x="193" y="394"/>
                </a:lnTo>
                <a:lnTo>
                  <a:pt x="193" y="393"/>
                </a:lnTo>
                <a:lnTo>
                  <a:pt x="193" y="393"/>
                </a:lnTo>
                <a:lnTo>
                  <a:pt x="193" y="394"/>
                </a:lnTo>
                <a:lnTo>
                  <a:pt x="192" y="394"/>
                </a:lnTo>
                <a:lnTo>
                  <a:pt x="192" y="394"/>
                </a:lnTo>
                <a:lnTo>
                  <a:pt x="192" y="394"/>
                </a:lnTo>
                <a:lnTo>
                  <a:pt x="192" y="396"/>
                </a:lnTo>
                <a:lnTo>
                  <a:pt x="192" y="396"/>
                </a:lnTo>
                <a:lnTo>
                  <a:pt x="191" y="396"/>
                </a:lnTo>
                <a:lnTo>
                  <a:pt x="191" y="396"/>
                </a:lnTo>
                <a:lnTo>
                  <a:pt x="189" y="396"/>
                </a:lnTo>
                <a:lnTo>
                  <a:pt x="189" y="396"/>
                </a:lnTo>
                <a:lnTo>
                  <a:pt x="189" y="396"/>
                </a:lnTo>
                <a:lnTo>
                  <a:pt x="188" y="396"/>
                </a:lnTo>
                <a:lnTo>
                  <a:pt x="188" y="396"/>
                </a:lnTo>
                <a:lnTo>
                  <a:pt x="187" y="396"/>
                </a:lnTo>
                <a:lnTo>
                  <a:pt x="187" y="396"/>
                </a:lnTo>
                <a:lnTo>
                  <a:pt x="187" y="396"/>
                </a:lnTo>
                <a:lnTo>
                  <a:pt x="187" y="396"/>
                </a:lnTo>
                <a:lnTo>
                  <a:pt x="185" y="396"/>
                </a:lnTo>
                <a:lnTo>
                  <a:pt x="185" y="396"/>
                </a:lnTo>
                <a:lnTo>
                  <a:pt x="184" y="396"/>
                </a:lnTo>
                <a:lnTo>
                  <a:pt x="184" y="396"/>
                </a:lnTo>
                <a:lnTo>
                  <a:pt x="184" y="396"/>
                </a:lnTo>
                <a:lnTo>
                  <a:pt x="184" y="396"/>
                </a:lnTo>
                <a:lnTo>
                  <a:pt x="182" y="396"/>
                </a:lnTo>
                <a:lnTo>
                  <a:pt x="182" y="397"/>
                </a:lnTo>
                <a:lnTo>
                  <a:pt x="182" y="397"/>
                </a:lnTo>
                <a:lnTo>
                  <a:pt x="182" y="396"/>
                </a:lnTo>
                <a:lnTo>
                  <a:pt x="182" y="396"/>
                </a:lnTo>
                <a:lnTo>
                  <a:pt x="181" y="396"/>
                </a:lnTo>
                <a:lnTo>
                  <a:pt x="181" y="396"/>
                </a:lnTo>
                <a:lnTo>
                  <a:pt x="181" y="396"/>
                </a:lnTo>
                <a:lnTo>
                  <a:pt x="181" y="396"/>
                </a:lnTo>
                <a:lnTo>
                  <a:pt x="181" y="396"/>
                </a:lnTo>
                <a:lnTo>
                  <a:pt x="181" y="396"/>
                </a:lnTo>
                <a:lnTo>
                  <a:pt x="181" y="396"/>
                </a:lnTo>
                <a:lnTo>
                  <a:pt x="181" y="396"/>
                </a:lnTo>
                <a:lnTo>
                  <a:pt x="181" y="397"/>
                </a:lnTo>
                <a:lnTo>
                  <a:pt x="181" y="397"/>
                </a:lnTo>
                <a:lnTo>
                  <a:pt x="181" y="399"/>
                </a:lnTo>
                <a:lnTo>
                  <a:pt x="181" y="399"/>
                </a:lnTo>
                <a:lnTo>
                  <a:pt x="181" y="399"/>
                </a:lnTo>
                <a:lnTo>
                  <a:pt x="181" y="399"/>
                </a:lnTo>
                <a:lnTo>
                  <a:pt x="181" y="399"/>
                </a:lnTo>
                <a:lnTo>
                  <a:pt x="180" y="400"/>
                </a:lnTo>
                <a:lnTo>
                  <a:pt x="180" y="400"/>
                </a:lnTo>
                <a:lnTo>
                  <a:pt x="180" y="400"/>
                </a:lnTo>
                <a:lnTo>
                  <a:pt x="180" y="400"/>
                </a:lnTo>
                <a:lnTo>
                  <a:pt x="180" y="400"/>
                </a:lnTo>
                <a:lnTo>
                  <a:pt x="180" y="401"/>
                </a:lnTo>
                <a:lnTo>
                  <a:pt x="180" y="401"/>
                </a:lnTo>
                <a:lnTo>
                  <a:pt x="180" y="401"/>
                </a:lnTo>
                <a:lnTo>
                  <a:pt x="180" y="401"/>
                </a:lnTo>
                <a:lnTo>
                  <a:pt x="180" y="403"/>
                </a:lnTo>
                <a:lnTo>
                  <a:pt x="178" y="403"/>
                </a:lnTo>
                <a:lnTo>
                  <a:pt x="180" y="403"/>
                </a:lnTo>
                <a:lnTo>
                  <a:pt x="180" y="403"/>
                </a:lnTo>
                <a:lnTo>
                  <a:pt x="178" y="404"/>
                </a:lnTo>
                <a:lnTo>
                  <a:pt x="178" y="404"/>
                </a:lnTo>
                <a:lnTo>
                  <a:pt x="178" y="403"/>
                </a:lnTo>
                <a:lnTo>
                  <a:pt x="178" y="403"/>
                </a:lnTo>
                <a:lnTo>
                  <a:pt x="178" y="403"/>
                </a:lnTo>
                <a:lnTo>
                  <a:pt x="178" y="403"/>
                </a:lnTo>
                <a:lnTo>
                  <a:pt x="178" y="401"/>
                </a:lnTo>
                <a:lnTo>
                  <a:pt x="178" y="401"/>
                </a:lnTo>
                <a:lnTo>
                  <a:pt x="178" y="401"/>
                </a:lnTo>
                <a:lnTo>
                  <a:pt x="178" y="401"/>
                </a:lnTo>
                <a:lnTo>
                  <a:pt x="178" y="400"/>
                </a:lnTo>
                <a:lnTo>
                  <a:pt x="178" y="400"/>
                </a:lnTo>
                <a:lnTo>
                  <a:pt x="178" y="400"/>
                </a:lnTo>
                <a:lnTo>
                  <a:pt x="177" y="400"/>
                </a:lnTo>
                <a:lnTo>
                  <a:pt x="177" y="399"/>
                </a:lnTo>
                <a:lnTo>
                  <a:pt x="177" y="399"/>
                </a:lnTo>
                <a:lnTo>
                  <a:pt x="176" y="399"/>
                </a:lnTo>
                <a:lnTo>
                  <a:pt x="176" y="399"/>
                </a:lnTo>
                <a:lnTo>
                  <a:pt x="176" y="399"/>
                </a:lnTo>
                <a:lnTo>
                  <a:pt x="176" y="399"/>
                </a:lnTo>
                <a:lnTo>
                  <a:pt x="176" y="400"/>
                </a:lnTo>
                <a:lnTo>
                  <a:pt x="176" y="400"/>
                </a:lnTo>
                <a:lnTo>
                  <a:pt x="174" y="400"/>
                </a:lnTo>
                <a:lnTo>
                  <a:pt x="174" y="400"/>
                </a:lnTo>
                <a:lnTo>
                  <a:pt x="173" y="400"/>
                </a:lnTo>
                <a:lnTo>
                  <a:pt x="173" y="400"/>
                </a:lnTo>
                <a:lnTo>
                  <a:pt x="173" y="400"/>
                </a:lnTo>
                <a:lnTo>
                  <a:pt x="173" y="400"/>
                </a:lnTo>
                <a:lnTo>
                  <a:pt x="171" y="400"/>
                </a:lnTo>
                <a:lnTo>
                  <a:pt x="171" y="400"/>
                </a:lnTo>
                <a:lnTo>
                  <a:pt x="171" y="400"/>
                </a:lnTo>
                <a:lnTo>
                  <a:pt x="170" y="400"/>
                </a:lnTo>
                <a:lnTo>
                  <a:pt x="170" y="400"/>
                </a:lnTo>
                <a:lnTo>
                  <a:pt x="170" y="400"/>
                </a:lnTo>
                <a:lnTo>
                  <a:pt x="170" y="401"/>
                </a:lnTo>
                <a:lnTo>
                  <a:pt x="169" y="400"/>
                </a:lnTo>
                <a:lnTo>
                  <a:pt x="169" y="401"/>
                </a:lnTo>
                <a:lnTo>
                  <a:pt x="169" y="401"/>
                </a:lnTo>
                <a:lnTo>
                  <a:pt x="169" y="400"/>
                </a:lnTo>
                <a:lnTo>
                  <a:pt x="169" y="401"/>
                </a:lnTo>
                <a:lnTo>
                  <a:pt x="167" y="401"/>
                </a:lnTo>
                <a:lnTo>
                  <a:pt x="169" y="400"/>
                </a:lnTo>
                <a:lnTo>
                  <a:pt x="167" y="400"/>
                </a:lnTo>
                <a:lnTo>
                  <a:pt x="167" y="401"/>
                </a:lnTo>
                <a:lnTo>
                  <a:pt x="167" y="401"/>
                </a:lnTo>
                <a:lnTo>
                  <a:pt x="167" y="401"/>
                </a:lnTo>
                <a:lnTo>
                  <a:pt x="167" y="401"/>
                </a:lnTo>
                <a:lnTo>
                  <a:pt x="167" y="401"/>
                </a:lnTo>
                <a:lnTo>
                  <a:pt x="167" y="401"/>
                </a:lnTo>
                <a:lnTo>
                  <a:pt x="167" y="401"/>
                </a:lnTo>
                <a:lnTo>
                  <a:pt x="166" y="401"/>
                </a:lnTo>
                <a:lnTo>
                  <a:pt x="166" y="403"/>
                </a:lnTo>
                <a:lnTo>
                  <a:pt x="165" y="403"/>
                </a:lnTo>
                <a:lnTo>
                  <a:pt x="166" y="403"/>
                </a:lnTo>
                <a:lnTo>
                  <a:pt x="166" y="403"/>
                </a:lnTo>
                <a:lnTo>
                  <a:pt x="165" y="403"/>
                </a:lnTo>
                <a:lnTo>
                  <a:pt x="165" y="403"/>
                </a:lnTo>
                <a:lnTo>
                  <a:pt x="165" y="403"/>
                </a:lnTo>
                <a:lnTo>
                  <a:pt x="165" y="403"/>
                </a:lnTo>
                <a:lnTo>
                  <a:pt x="165" y="403"/>
                </a:lnTo>
                <a:lnTo>
                  <a:pt x="165" y="403"/>
                </a:lnTo>
                <a:lnTo>
                  <a:pt x="165" y="403"/>
                </a:lnTo>
                <a:lnTo>
                  <a:pt x="163" y="403"/>
                </a:lnTo>
                <a:lnTo>
                  <a:pt x="163" y="403"/>
                </a:lnTo>
                <a:lnTo>
                  <a:pt x="163" y="401"/>
                </a:lnTo>
                <a:lnTo>
                  <a:pt x="162" y="401"/>
                </a:lnTo>
                <a:lnTo>
                  <a:pt x="162" y="401"/>
                </a:lnTo>
                <a:lnTo>
                  <a:pt x="162" y="401"/>
                </a:lnTo>
                <a:lnTo>
                  <a:pt x="162" y="401"/>
                </a:lnTo>
                <a:lnTo>
                  <a:pt x="162" y="403"/>
                </a:lnTo>
                <a:lnTo>
                  <a:pt x="162" y="403"/>
                </a:lnTo>
                <a:lnTo>
                  <a:pt x="161" y="403"/>
                </a:lnTo>
                <a:lnTo>
                  <a:pt x="161" y="401"/>
                </a:lnTo>
                <a:lnTo>
                  <a:pt x="161" y="403"/>
                </a:lnTo>
                <a:lnTo>
                  <a:pt x="161" y="403"/>
                </a:lnTo>
                <a:lnTo>
                  <a:pt x="161" y="403"/>
                </a:lnTo>
                <a:lnTo>
                  <a:pt x="159" y="403"/>
                </a:lnTo>
                <a:lnTo>
                  <a:pt x="159" y="404"/>
                </a:lnTo>
                <a:lnTo>
                  <a:pt x="159" y="404"/>
                </a:lnTo>
                <a:lnTo>
                  <a:pt x="159" y="404"/>
                </a:lnTo>
                <a:lnTo>
                  <a:pt x="158" y="404"/>
                </a:lnTo>
                <a:lnTo>
                  <a:pt x="158" y="403"/>
                </a:lnTo>
                <a:lnTo>
                  <a:pt x="158" y="403"/>
                </a:lnTo>
                <a:lnTo>
                  <a:pt x="158" y="403"/>
                </a:lnTo>
                <a:lnTo>
                  <a:pt x="158" y="403"/>
                </a:lnTo>
                <a:lnTo>
                  <a:pt x="158" y="401"/>
                </a:lnTo>
                <a:lnTo>
                  <a:pt x="156" y="401"/>
                </a:lnTo>
                <a:lnTo>
                  <a:pt x="156" y="403"/>
                </a:lnTo>
                <a:lnTo>
                  <a:pt x="156" y="403"/>
                </a:lnTo>
                <a:lnTo>
                  <a:pt x="156" y="403"/>
                </a:lnTo>
                <a:lnTo>
                  <a:pt x="155" y="403"/>
                </a:lnTo>
                <a:lnTo>
                  <a:pt x="155" y="403"/>
                </a:lnTo>
                <a:lnTo>
                  <a:pt x="155" y="403"/>
                </a:lnTo>
                <a:lnTo>
                  <a:pt x="155" y="404"/>
                </a:lnTo>
                <a:lnTo>
                  <a:pt x="155" y="404"/>
                </a:lnTo>
                <a:lnTo>
                  <a:pt x="155" y="404"/>
                </a:lnTo>
                <a:lnTo>
                  <a:pt x="154" y="404"/>
                </a:lnTo>
                <a:lnTo>
                  <a:pt x="154" y="405"/>
                </a:lnTo>
                <a:lnTo>
                  <a:pt x="154" y="405"/>
                </a:lnTo>
                <a:lnTo>
                  <a:pt x="154" y="405"/>
                </a:lnTo>
                <a:lnTo>
                  <a:pt x="154" y="405"/>
                </a:lnTo>
                <a:lnTo>
                  <a:pt x="154" y="405"/>
                </a:lnTo>
                <a:lnTo>
                  <a:pt x="154" y="407"/>
                </a:lnTo>
                <a:lnTo>
                  <a:pt x="154" y="407"/>
                </a:lnTo>
                <a:lnTo>
                  <a:pt x="154" y="407"/>
                </a:lnTo>
                <a:lnTo>
                  <a:pt x="154" y="407"/>
                </a:lnTo>
                <a:lnTo>
                  <a:pt x="154" y="408"/>
                </a:lnTo>
                <a:lnTo>
                  <a:pt x="154" y="408"/>
                </a:lnTo>
                <a:lnTo>
                  <a:pt x="154" y="407"/>
                </a:lnTo>
                <a:lnTo>
                  <a:pt x="154" y="408"/>
                </a:lnTo>
                <a:lnTo>
                  <a:pt x="152" y="408"/>
                </a:lnTo>
                <a:lnTo>
                  <a:pt x="152" y="408"/>
                </a:lnTo>
                <a:lnTo>
                  <a:pt x="154" y="408"/>
                </a:lnTo>
                <a:lnTo>
                  <a:pt x="154" y="408"/>
                </a:lnTo>
                <a:lnTo>
                  <a:pt x="154" y="408"/>
                </a:lnTo>
                <a:lnTo>
                  <a:pt x="154" y="408"/>
                </a:lnTo>
                <a:lnTo>
                  <a:pt x="154" y="408"/>
                </a:lnTo>
                <a:lnTo>
                  <a:pt x="154" y="409"/>
                </a:lnTo>
                <a:lnTo>
                  <a:pt x="154" y="409"/>
                </a:lnTo>
                <a:lnTo>
                  <a:pt x="154" y="409"/>
                </a:lnTo>
                <a:lnTo>
                  <a:pt x="152" y="409"/>
                </a:lnTo>
                <a:lnTo>
                  <a:pt x="154" y="409"/>
                </a:lnTo>
                <a:lnTo>
                  <a:pt x="154" y="409"/>
                </a:lnTo>
                <a:lnTo>
                  <a:pt x="154" y="411"/>
                </a:lnTo>
                <a:lnTo>
                  <a:pt x="154" y="411"/>
                </a:lnTo>
                <a:lnTo>
                  <a:pt x="154" y="411"/>
                </a:lnTo>
                <a:lnTo>
                  <a:pt x="154" y="412"/>
                </a:lnTo>
                <a:lnTo>
                  <a:pt x="154" y="412"/>
                </a:lnTo>
                <a:lnTo>
                  <a:pt x="154" y="411"/>
                </a:lnTo>
                <a:lnTo>
                  <a:pt x="154" y="411"/>
                </a:lnTo>
                <a:lnTo>
                  <a:pt x="154" y="411"/>
                </a:lnTo>
                <a:lnTo>
                  <a:pt x="154" y="411"/>
                </a:lnTo>
                <a:lnTo>
                  <a:pt x="154" y="411"/>
                </a:lnTo>
                <a:lnTo>
                  <a:pt x="154" y="409"/>
                </a:lnTo>
                <a:lnTo>
                  <a:pt x="154" y="409"/>
                </a:lnTo>
                <a:lnTo>
                  <a:pt x="155" y="409"/>
                </a:lnTo>
                <a:lnTo>
                  <a:pt x="155" y="409"/>
                </a:lnTo>
                <a:lnTo>
                  <a:pt x="155" y="409"/>
                </a:lnTo>
                <a:lnTo>
                  <a:pt x="155" y="411"/>
                </a:lnTo>
                <a:lnTo>
                  <a:pt x="155" y="411"/>
                </a:lnTo>
                <a:lnTo>
                  <a:pt x="155" y="411"/>
                </a:lnTo>
                <a:lnTo>
                  <a:pt x="156" y="411"/>
                </a:lnTo>
                <a:lnTo>
                  <a:pt x="156" y="411"/>
                </a:lnTo>
                <a:lnTo>
                  <a:pt x="156" y="412"/>
                </a:lnTo>
                <a:lnTo>
                  <a:pt x="155" y="412"/>
                </a:lnTo>
                <a:lnTo>
                  <a:pt x="155" y="412"/>
                </a:lnTo>
                <a:lnTo>
                  <a:pt x="156" y="412"/>
                </a:lnTo>
                <a:lnTo>
                  <a:pt x="156" y="412"/>
                </a:lnTo>
                <a:lnTo>
                  <a:pt x="156" y="412"/>
                </a:lnTo>
                <a:lnTo>
                  <a:pt x="156" y="412"/>
                </a:lnTo>
                <a:lnTo>
                  <a:pt x="156" y="414"/>
                </a:lnTo>
                <a:lnTo>
                  <a:pt x="156" y="414"/>
                </a:lnTo>
                <a:lnTo>
                  <a:pt x="156" y="414"/>
                </a:lnTo>
                <a:lnTo>
                  <a:pt x="156" y="414"/>
                </a:lnTo>
                <a:lnTo>
                  <a:pt x="156" y="414"/>
                </a:lnTo>
                <a:lnTo>
                  <a:pt x="155" y="414"/>
                </a:lnTo>
                <a:lnTo>
                  <a:pt x="155" y="412"/>
                </a:lnTo>
                <a:lnTo>
                  <a:pt x="155" y="412"/>
                </a:lnTo>
                <a:lnTo>
                  <a:pt x="154" y="412"/>
                </a:lnTo>
                <a:lnTo>
                  <a:pt x="154" y="412"/>
                </a:lnTo>
                <a:lnTo>
                  <a:pt x="154" y="412"/>
                </a:lnTo>
                <a:lnTo>
                  <a:pt x="154" y="412"/>
                </a:lnTo>
                <a:lnTo>
                  <a:pt x="154" y="412"/>
                </a:lnTo>
                <a:lnTo>
                  <a:pt x="154" y="412"/>
                </a:lnTo>
                <a:lnTo>
                  <a:pt x="154" y="412"/>
                </a:lnTo>
                <a:lnTo>
                  <a:pt x="154" y="414"/>
                </a:lnTo>
                <a:lnTo>
                  <a:pt x="154" y="414"/>
                </a:lnTo>
                <a:lnTo>
                  <a:pt x="154" y="414"/>
                </a:lnTo>
                <a:lnTo>
                  <a:pt x="155" y="414"/>
                </a:lnTo>
                <a:lnTo>
                  <a:pt x="155" y="414"/>
                </a:lnTo>
                <a:lnTo>
                  <a:pt x="155" y="414"/>
                </a:lnTo>
                <a:lnTo>
                  <a:pt x="156" y="414"/>
                </a:lnTo>
                <a:lnTo>
                  <a:pt x="156" y="414"/>
                </a:lnTo>
                <a:lnTo>
                  <a:pt x="156" y="414"/>
                </a:lnTo>
                <a:lnTo>
                  <a:pt x="156" y="414"/>
                </a:lnTo>
                <a:lnTo>
                  <a:pt x="156" y="414"/>
                </a:lnTo>
                <a:lnTo>
                  <a:pt x="158" y="414"/>
                </a:lnTo>
                <a:lnTo>
                  <a:pt x="158" y="415"/>
                </a:lnTo>
                <a:lnTo>
                  <a:pt x="158" y="415"/>
                </a:lnTo>
                <a:lnTo>
                  <a:pt x="158" y="415"/>
                </a:lnTo>
                <a:lnTo>
                  <a:pt x="158" y="415"/>
                </a:lnTo>
                <a:lnTo>
                  <a:pt x="159" y="415"/>
                </a:lnTo>
                <a:lnTo>
                  <a:pt x="159" y="416"/>
                </a:lnTo>
                <a:lnTo>
                  <a:pt x="159" y="416"/>
                </a:lnTo>
                <a:lnTo>
                  <a:pt x="159" y="416"/>
                </a:lnTo>
                <a:lnTo>
                  <a:pt x="159" y="416"/>
                </a:lnTo>
                <a:lnTo>
                  <a:pt x="159" y="418"/>
                </a:lnTo>
                <a:lnTo>
                  <a:pt x="161" y="418"/>
                </a:lnTo>
                <a:lnTo>
                  <a:pt x="161" y="418"/>
                </a:lnTo>
                <a:lnTo>
                  <a:pt x="161" y="418"/>
                </a:lnTo>
                <a:lnTo>
                  <a:pt x="162" y="418"/>
                </a:lnTo>
                <a:lnTo>
                  <a:pt x="162" y="418"/>
                </a:lnTo>
                <a:lnTo>
                  <a:pt x="162" y="418"/>
                </a:lnTo>
                <a:lnTo>
                  <a:pt x="162" y="419"/>
                </a:lnTo>
                <a:lnTo>
                  <a:pt x="162" y="419"/>
                </a:lnTo>
                <a:lnTo>
                  <a:pt x="163" y="419"/>
                </a:lnTo>
                <a:lnTo>
                  <a:pt x="163" y="419"/>
                </a:lnTo>
                <a:lnTo>
                  <a:pt x="165" y="419"/>
                </a:lnTo>
                <a:lnTo>
                  <a:pt x="165" y="419"/>
                </a:lnTo>
                <a:lnTo>
                  <a:pt x="165" y="419"/>
                </a:lnTo>
                <a:lnTo>
                  <a:pt x="165" y="419"/>
                </a:lnTo>
                <a:lnTo>
                  <a:pt x="166" y="419"/>
                </a:lnTo>
                <a:lnTo>
                  <a:pt x="166" y="419"/>
                </a:lnTo>
                <a:lnTo>
                  <a:pt x="167" y="419"/>
                </a:lnTo>
                <a:lnTo>
                  <a:pt x="167" y="418"/>
                </a:lnTo>
                <a:lnTo>
                  <a:pt x="167" y="418"/>
                </a:lnTo>
                <a:lnTo>
                  <a:pt x="167" y="418"/>
                </a:lnTo>
                <a:lnTo>
                  <a:pt x="169" y="418"/>
                </a:lnTo>
                <a:lnTo>
                  <a:pt x="169" y="418"/>
                </a:lnTo>
                <a:lnTo>
                  <a:pt x="169" y="418"/>
                </a:lnTo>
                <a:lnTo>
                  <a:pt x="170" y="418"/>
                </a:lnTo>
                <a:lnTo>
                  <a:pt x="170" y="418"/>
                </a:lnTo>
                <a:lnTo>
                  <a:pt x="170" y="419"/>
                </a:lnTo>
                <a:lnTo>
                  <a:pt x="170" y="419"/>
                </a:lnTo>
                <a:lnTo>
                  <a:pt x="170" y="419"/>
                </a:lnTo>
                <a:lnTo>
                  <a:pt x="170" y="419"/>
                </a:lnTo>
                <a:lnTo>
                  <a:pt x="170" y="420"/>
                </a:lnTo>
                <a:lnTo>
                  <a:pt x="170" y="420"/>
                </a:lnTo>
                <a:lnTo>
                  <a:pt x="171" y="420"/>
                </a:lnTo>
                <a:lnTo>
                  <a:pt x="171" y="422"/>
                </a:lnTo>
                <a:lnTo>
                  <a:pt x="171" y="422"/>
                </a:lnTo>
                <a:lnTo>
                  <a:pt x="171" y="423"/>
                </a:lnTo>
                <a:lnTo>
                  <a:pt x="171" y="423"/>
                </a:lnTo>
                <a:lnTo>
                  <a:pt x="171" y="423"/>
                </a:lnTo>
                <a:lnTo>
                  <a:pt x="171" y="423"/>
                </a:lnTo>
                <a:lnTo>
                  <a:pt x="171" y="425"/>
                </a:lnTo>
                <a:lnTo>
                  <a:pt x="171" y="425"/>
                </a:lnTo>
                <a:lnTo>
                  <a:pt x="173" y="425"/>
                </a:lnTo>
                <a:lnTo>
                  <a:pt x="171" y="425"/>
                </a:lnTo>
                <a:lnTo>
                  <a:pt x="171" y="426"/>
                </a:lnTo>
                <a:lnTo>
                  <a:pt x="173" y="426"/>
                </a:lnTo>
                <a:lnTo>
                  <a:pt x="173" y="426"/>
                </a:lnTo>
                <a:lnTo>
                  <a:pt x="173" y="426"/>
                </a:lnTo>
                <a:lnTo>
                  <a:pt x="173" y="427"/>
                </a:lnTo>
                <a:lnTo>
                  <a:pt x="173" y="427"/>
                </a:lnTo>
                <a:lnTo>
                  <a:pt x="173" y="429"/>
                </a:lnTo>
                <a:lnTo>
                  <a:pt x="173" y="429"/>
                </a:lnTo>
                <a:lnTo>
                  <a:pt x="173" y="429"/>
                </a:lnTo>
                <a:lnTo>
                  <a:pt x="173" y="429"/>
                </a:lnTo>
                <a:lnTo>
                  <a:pt x="173" y="430"/>
                </a:lnTo>
                <a:lnTo>
                  <a:pt x="173" y="430"/>
                </a:lnTo>
                <a:lnTo>
                  <a:pt x="173" y="431"/>
                </a:lnTo>
                <a:lnTo>
                  <a:pt x="174" y="431"/>
                </a:lnTo>
                <a:lnTo>
                  <a:pt x="174" y="431"/>
                </a:lnTo>
                <a:lnTo>
                  <a:pt x="174" y="431"/>
                </a:lnTo>
                <a:lnTo>
                  <a:pt x="174" y="433"/>
                </a:lnTo>
                <a:lnTo>
                  <a:pt x="176" y="433"/>
                </a:lnTo>
                <a:lnTo>
                  <a:pt x="176" y="434"/>
                </a:lnTo>
                <a:lnTo>
                  <a:pt x="176" y="434"/>
                </a:lnTo>
                <a:lnTo>
                  <a:pt x="176" y="434"/>
                </a:lnTo>
                <a:lnTo>
                  <a:pt x="176" y="435"/>
                </a:lnTo>
                <a:lnTo>
                  <a:pt x="177" y="435"/>
                </a:lnTo>
                <a:lnTo>
                  <a:pt x="177" y="435"/>
                </a:lnTo>
                <a:lnTo>
                  <a:pt x="177" y="437"/>
                </a:lnTo>
                <a:lnTo>
                  <a:pt x="176" y="437"/>
                </a:lnTo>
                <a:lnTo>
                  <a:pt x="176" y="437"/>
                </a:lnTo>
                <a:lnTo>
                  <a:pt x="176" y="437"/>
                </a:lnTo>
                <a:lnTo>
                  <a:pt x="176" y="438"/>
                </a:lnTo>
                <a:lnTo>
                  <a:pt x="176" y="438"/>
                </a:lnTo>
                <a:lnTo>
                  <a:pt x="176" y="438"/>
                </a:lnTo>
                <a:lnTo>
                  <a:pt x="176" y="440"/>
                </a:lnTo>
                <a:lnTo>
                  <a:pt x="176" y="440"/>
                </a:lnTo>
                <a:lnTo>
                  <a:pt x="176" y="440"/>
                </a:lnTo>
                <a:lnTo>
                  <a:pt x="176" y="441"/>
                </a:lnTo>
                <a:lnTo>
                  <a:pt x="176" y="441"/>
                </a:lnTo>
                <a:lnTo>
                  <a:pt x="176" y="441"/>
                </a:lnTo>
                <a:lnTo>
                  <a:pt x="176" y="442"/>
                </a:lnTo>
                <a:lnTo>
                  <a:pt x="174" y="442"/>
                </a:lnTo>
                <a:lnTo>
                  <a:pt x="174" y="442"/>
                </a:lnTo>
                <a:lnTo>
                  <a:pt x="174" y="442"/>
                </a:lnTo>
                <a:lnTo>
                  <a:pt x="174" y="442"/>
                </a:lnTo>
                <a:lnTo>
                  <a:pt x="173" y="442"/>
                </a:lnTo>
                <a:lnTo>
                  <a:pt x="173" y="442"/>
                </a:lnTo>
                <a:lnTo>
                  <a:pt x="173" y="444"/>
                </a:lnTo>
                <a:lnTo>
                  <a:pt x="173" y="444"/>
                </a:lnTo>
                <a:lnTo>
                  <a:pt x="173" y="445"/>
                </a:lnTo>
                <a:lnTo>
                  <a:pt x="173" y="445"/>
                </a:lnTo>
                <a:lnTo>
                  <a:pt x="173" y="445"/>
                </a:lnTo>
                <a:lnTo>
                  <a:pt x="173" y="445"/>
                </a:lnTo>
                <a:lnTo>
                  <a:pt x="171" y="445"/>
                </a:lnTo>
                <a:lnTo>
                  <a:pt x="171" y="446"/>
                </a:lnTo>
                <a:lnTo>
                  <a:pt x="171" y="446"/>
                </a:lnTo>
                <a:lnTo>
                  <a:pt x="170" y="446"/>
                </a:lnTo>
                <a:lnTo>
                  <a:pt x="170" y="446"/>
                </a:lnTo>
                <a:lnTo>
                  <a:pt x="170" y="448"/>
                </a:lnTo>
                <a:lnTo>
                  <a:pt x="170" y="448"/>
                </a:lnTo>
                <a:lnTo>
                  <a:pt x="170" y="448"/>
                </a:lnTo>
                <a:lnTo>
                  <a:pt x="170" y="448"/>
                </a:lnTo>
                <a:lnTo>
                  <a:pt x="170" y="448"/>
                </a:lnTo>
                <a:lnTo>
                  <a:pt x="169" y="448"/>
                </a:lnTo>
                <a:lnTo>
                  <a:pt x="169" y="448"/>
                </a:lnTo>
                <a:lnTo>
                  <a:pt x="169" y="446"/>
                </a:lnTo>
                <a:lnTo>
                  <a:pt x="167" y="446"/>
                </a:lnTo>
                <a:lnTo>
                  <a:pt x="167" y="446"/>
                </a:lnTo>
                <a:lnTo>
                  <a:pt x="167" y="446"/>
                </a:lnTo>
                <a:lnTo>
                  <a:pt x="166" y="446"/>
                </a:lnTo>
                <a:lnTo>
                  <a:pt x="166" y="446"/>
                </a:lnTo>
                <a:lnTo>
                  <a:pt x="166" y="448"/>
                </a:lnTo>
                <a:lnTo>
                  <a:pt x="166" y="448"/>
                </a:lnTo>
                <a:lnTo>
                  <a:pt x="166" y="448"/>
                </a:lnTo>
                <a:lnTo>
                  <a:pt x="166" y="448"/>
                </a:lnTo>
                <a:lnTo>
                  <a:pt x="166" y="448"/>
                </a:lnTo>
                <a:lnTo>
                  <a:pt x="165" y="449"/>
                </a:lnTo>
                <a:lnTo>
                  <a:pt x="165" y="449"/>
                </a:lnTo>
                <a:lnTo>
                  <a:pt x="165" y="451"/>
                </a:lnTo>
                <a:lnTo>
                  <a:pt x="165" y="451"/>
                </a:lnTo>
                <a:lnTo>
                  <a:pt x="165" y="451"/>
                </a:lnTo>
                <a:lnTo>
                  <a:pt x="165" y="451"/>
                </a:lnTo>
                <a:lnTo>
                  <a:pt x="165" y="451"/>
                </a:lnTo>
                <a:lnTo>
                  <a:pt x="163" y="452"/>
                </a:lnTo>
                <a:lnTo>
                  <a:pt x="163" y="452"/>
                </a:lnTo>
                <a:lnTo>
                  <a:pt x="162" y="452"/>
                </a:lnTo>
                <a:lnTo>
                  <a:pt x="162" y="452"/>
                </a:lnTo>
                <a:lnTo>
                  <a:pt x="162" y="453"/>
                </a:lnTo>
                <a:lnTo>
                  <a:pt x="162" y="453"/>
                </a:lnTo>
                <a:lnTo>
                  <a:pt x="162" y="453"/>
                </a:lnTo>
                <a:lnTo>
                  <a:pt x="162" y="453"/>
                </a:lnTo>
                <a:lnTo>
                  <a:pt x="161" y="453"/>
                </a:lnTo>
                <a:lnTo>
                  <a:pt x="161" y="455"/>
                </a:lnTo>
                <a:lnTo>
                  <a:pt x="161" y="455"/>
                </a:lnTo>
                <a:lnTo>
                  <a:pt x="161" y="455"/>
                </a:lnTo>
                <a:lnTo>
                  <a:pt x="159" y="455"/>
                </a:lnTo>
                <a:lnTo>
                  <a:pt x="159" y="456"/>
                </a:lnTo>
                <a:lnTo>
                  <a:pt x="159" y="456"/>
                </a:lnTo>
                <a:lnTo>
                  <a:pt x="159" y="456"/>
                </a:lnTo>
                <a:lnTo>
                  <a:pt x="159" y="456"/>
                </a:lnTo>
                <a:lnTo>
                  <a:pt x="159" y="457"/>
                </a:lnTo>
                <a:lnTo>
                  <a:pt x="159" y="457"/>
                </a:lnTo>
                <a:lnTo>
                  <a:pt x="159" y="457"/>
                </a:lnTo>
                <a:lnTo>
                  <a:pt x="158" y="457"/>
                </a:lnTo>
                <a:lnTo>
                  <a:pt x="158" y="459"/>
                </a:lnTo>
                <a:lnTo>
                  <a:pt x="158" y="459"/>
                </a:lnTo>
                <a:lnTo>
                  <a:pt x="156" y="459"/>
                </a:lnTo>
                <a:lnTo>
                  <a:pt x="156" y="459"/>
                </a:lnTo>
                <a:lnTo>
                  <a:pt x="156" y="459"/>
                </a:lnTo>
                <a:lnTo>
                  <a:pt x="156" y="459"/>
                </a:lnTo>
                <a:lnTo>
                  <a:pt x="156" y="459"/>
                </a:lnTo>
                <a:lnTo>
                  <a:pt x="155" y="459"/>
                </a:lnTo>
                <a:lnTo>
                  <a:pt x="155" y="459"/>
                </a:lnTo>
                <a:lnTo>
                  <a:pt x="155" y="459"/>
                </a:lnTo>
                <a:lnTo>
                  <a:pt x="154" y="459"/>
                </a:lnTo>
                <a:lnTo>
                  <a:pt x="154" y="460"/>
                </a:lnTo>
                <a:lnTo>
                  <a:pt x="154" y="460"/>
                </a:lnTo>
                <a:lnTo>
                  <a:pt x="154" y="461"/>
                </a:lnTo>
                <a:lnTo>
                  <a:pt x="155" y="461"/>
                </a:lnTo>
                <a:lnTo>
                  <a:pt x="155" y="461"/>
                </a:lnTo>
                <a:lnTo>
                  <a:pt x="156" y="461"/>
                </a:lnTo>
                <a:lnTo>
                  <a:pt x="156" y="461"/>
                </a:lnTo>
                <a:lnTo>
                  <a:pt x="156" y="463"/>
                </a:lnTo>
                <a:lnTo>
                  <a:pt x="155" y="463"/>
                </a:lnTo>
                <a:lnTo>
                  <a:pt x="155" y="463"/>
                </a:lnTo>
                <a:lnTo>
                  <a:pt x="154" y="463"/>
                </a:lnTo>
                <a:lnTo>
                  <a:pt x="154" y="463"/>
                </a:lnTo>
                <a:lnTo>
                  <a:pt x="154" y="464"/>
                </a:lnTo>
                <a:lnTo>
                  <a:pt x="154" y="464"/>
                </a:lnTo>
                <a:lnTo>
                  <a:pt x="154" y="464"/>
                </a:lnTo>
                <a:lnTo>
                  <a:pt x="152" y="464"/>
                </a:lnTo>
                <a:lnTo>
                  <a:pt x="152" y="464"/>
                </a:lnTo>
                <a:lnTo>
                  <a:pt x="152" y="464"/>
                </a:lnTo>
                <a:lnTo>
                  <a:pt x="151" y="464"/>
                </a:lnTo>
                <a:lnTo>
                  <a:pt x="151" y="464"/>
                </a:lnTo>
                <a:lnTo>
                  <a:pt x="151" y="464"/>
                </a:lnTo>
                <a:lnTo>
                  <a:pt x="151" y="464"/>
                </a:lnTo>
                <a:lnTo>
                  <a:pt x="151" y="464"/>
                </a:lnTo>
                <a:lnTo>
                  <a:pt x="150" y="464"/>
                </a:lnTo>
                <a:lnTo>
                  <a:pt x="150" y="464"/>
                </a:lnTo>
                <a:lnTo>
                  <a:pt x="148" y="464"/>
                </a:lnTo>
                <a:lnTo>
                  <a:pt x="148" y="466"/>
                </a:lnTo>
                <a:lnTo>
                  <a:pt x="148" y="466"/>
                </a:lnTo>
                <a:lnTo>
                  <a:pt x="148" y="466"/>
                </a:lnTo>
                <a:lnTo>
                  <a:pt x="148" y="466"/>
                </a:lnTo>
                <a:lnTo>
                  <a:pt x="147" y="467"/>
                </a:lnTo>
                <a:lnTo>
                  <a:pt x="147" y="467"/>
                </a:lnTo>
                <a:lnTo>
                  <a:pt x="147" y="467"/>
                </a:lnTo>
                <a:lnTo>
                  <a:pt x="147" y="467"/>
                </a:lnTo>
                <a:lnTo>
                  <a:pt x="147" y="468"/>
                </a:lnTo>
                <a:lnTo>
                  <a:pt x="147" y="468"/>
                </a:lnTo>
                <a:lnTo>
                  <a:pt x="147" y="468"/>
                </a:lnTo>
                <a:lnTo>
                  <a:pt x="147" y="470"/>
                </a:lnTo>
                <a:lnTo>
                  <a:pt x="148" y="470"/>
                </a:lnTo>
                <a:lnTo>
                  <a:pt x="148" y="470"/>
                </a:lnTo>
                <a:lnTo>
                  <a:pt x="148" y="470"/>
                </a:lnTo>
                <a:lnTo>
                  <a:pt x="148" y="470"/>
                </a:lnTo>
                <a:lnTo>
                  <a:pt x="148" y="470"/>
                </a:lnTo>
                <a:lnTo>
                  <a:pt x="148" y="470"/>
                </a:lnTo>
                <a:lnTo>
                  <a:pt x="147" y="470"/>
                </a:lnTo>
                <a:lnTo>
                  <a:pt x="147" y="470"/>
                </a:lnTo>
                <a:lnTo>
                  <a:pt x="147" y="470"/>
                </a:lnTo>
                <a:lnTo>
                  <a:pt x="147" y="471"/>
                </a:lnTo>
                <a:lnTo>
                  <a:pt x="145" y="471"/>
                </a:lnTo>
                <a:lnTo>
                  <a:pt x="145" y="471"/>
                </a:lnTo>
                <a:lnTo>
                  <a:pt x="145" y="472"/>
                </a:lnTo>
                <a:lnTo>
                  <a:pt x="145" y="472"/>
                </a:lnTo>
                <a:lnTo>
                  <a:pt x="145" y="471"/>
                </a:lnTo>
                <a:lnTo>
                  <a:pt x="144" y="471"/>
                </a:lnTo>
                <a:lnTo>
                  <a:pt x="144" y="471"/>
                </a:lnTo>
                <a:lnTo>
                  <a:pt x="143" y="471"/>
                </a:lnTo>
                <a:lnTo>
                  <a:pt x="143" y="471"/>
                </a:lnTo>
                <a:lnTo>
                  <a:pt x="143" y="471"/>
                </a:lnTo>
                <a:lnTo>
                  <a:pt x="143" y="471"/>
                </a:lnTo>
                <a:lnTo>
                  <a:pt x="141" y="471"/>
                </a:lnTo>
                <a:lnTo>
                  <a:pt x="141" y="472"/>
                </a:lnTo>
                <a:lnTo>
                  <a:pt x="141" y="472"/>
                </a:lnTo>
                <a:lnTo>
                  <a:pt x="143" y="472"/>
                </a:lnTo>
                <a:lnTo>
                  <a:pt x="143" y="472"/>
                </a:lnTo>
                <a:lnTo>
                  <a:pt x="143" y="474"/>
                </a:lnTo>
                <a:lnTo>
                  <a:pt x="143" y="474"/>
                </a:lnTo>
                <a:lnTo>
                  <a:pt x="141" y="474"/>
                </a:lnTo>
                <a:lnTo>
                  <a:pt x="141" y="475"/>
                </a:lnTo>
                <a:lnTo>
                  <a:pt x="141" y="475"/>
                </a:lnTo>
                <a:lnTo>
                  <a:pt x="141" y="475"/>
                </a:lnTo>
                <a:lnTo>
                  <a:pt x="143" y="475"/>
                </a:lnTo>
                <a:lnTo>
                  <a:pt x="143" y="475"/>
                </a:lnTo>
                <a:lnTo>
                  <a:pt x="143" y="475"/>
                </a:lnTo>
                <a:lnTo>
                  <a:pt x="144" y="477"/>
                </a:lnTo>
                <a:lnTo>
                  <a:pt x="144" y="477"/>
                </a:lnTo>
                <a:lnTo>
                  <a:pt x="144" y="478"/>
                </a:lnTo>
                <a:lnTo>
                  <a:pt x="143" y="478"/>
                </a:lnTo>
                <a:lnTo>
                  <a:pt x="143" y="478"/>
                </a:lnTo>
                <a:lnTo>
                  <a:pt x="143" y="478"/>
                </a:lnTo>
                <a:lnTo>
                  <a:pt x="143" y="479"/>
                </a:lnTo>
                <a:lnTo>
                  <a:pt x="143" y="479"/>
                </a:lnTo>
                <a:lnTo>
                  <a:pt x="141" y="479"/>
                </a:lnTo>
                <a:lnTo>
                  <a:pt x="141" y="479"/>
                </a:lnTo>
                <a:lnTo>
                  <a:pt x="141" y="479"/>
                </a:lnTo>
                <a:lnTo>
                  <a:pt x="141" y="481"/>
                </a:lnTo>
                <a:lnTo>
                  <a:pt x="140" y="481"/>
                </a:lnTo>
                <a:lnTo>
                  <a:pt x="140" y="481"/>
                </a:lnTo>
                <a:lnTo>
                  <a:pt x="140" y="481"/>
                </a:lnTo>
                <a:lnTo>
                  <a:pt x="140" y="482"/>
                </a:lnTo>
                <a:lnTo>
                  <a:pt x="140" y="482"/>
                </a:lnTo>
                <a:lnTo>
                  <a:pt x="140" y="482"/>
                </a:lnTo>
                <a:lnTo>
                  <a:pt x="139" y="482"/>
                </a:lnTo>
                <a:lnTo>
                  <a:pt x="139" y="482"/>
                </a:lnTo>
                <a:lnTo>
                  <a:pt x="139" y="482"/>
                </a:lnTo>
                <a:lnTo>
                  <a:pt x="139" y="482"/>
                </a:lnTo>
                <a:lnTo>
                  <a:pt x="139" y="481"/>
                </a:lnTo>
                <a:lnTo>
                  <a:pt x="139" y="481"/>
                </a:lnTo>
                <a:lnTo>
                  <a:pt x="139" y="481"/>
                </a:lnTo>
                <a:lnTo>
                  <a:pt x="137" y="481"/>
                </a:lnTo>
                <a:lnTo>
                  <a:pt x="137" y="479"/>
                </a:lnTo>
                <a:lnTo>
                  <a:pt x="137" y="479"/>
                </a:lnTo>
                <a:lnTo>
                  <a:pt x="137" y="479"/>
                </a:lnTo>
                <a:lnTo>
                  <a:pt x="136" y="479"/>
                </a:lnTo>
                <a:lnTo>
                  <a:pt x="136" y="479"/>
                </a:lnTo>
                <a:lnTo>
                  <a:pt x="135" y="479"/>
                </a:lnTo>
                <a:lnTo>
                  <a:pt x="135" y="479"/>
                </a:lnTo>
                <a:lnTo>
                  <a:pt x="135" y="481"/>
                </a:lnTo>
                <a:lnTo>
                  <a:pt x="135" y="481"/>
                </a:lnTo>
                <a:lnTo>
                  <a:pt x="135" y="481"/>
                </a:lnTo>
                <a:lnTo>
                  <a:pt x="135" y="481"/>
                </a:lnTo>
                <a:lnTo>
                  <a:pt x="135" y="482"/>
                </a:lnTo>
                <a:lnTo>
                  <a:pt x="135" y="482"/>
                </a:lnTo>
                <a:lnTo>
                  <a:pt x="135" y="482"/>
                </a:lnTo>
                <a:lnTo>
                  <a:pt x="135" y="482"/>
                </a:lnTo>
                <a:lnTo>
                  <a:pt x="133" y="482"/>
                </a:lnTo>
                <a:lnTo>
                  <a:pt x="133" y="482"/>
                </a:lnTo>
                <a:lnTo>
                  <a:pt x="132" y="482"/>
                </a:lnTo>
                <a:lnTo>
                  <a:pt x="132" y="482"/>
                </a:lnTo>
                <a:lnTo>
                  <a:pt x="132" y="481"/>
                </a:lnTo>
                <a:lnTo>
                  <a:pt x="132" y="481"/>
                </a:lnTo>
                <a:lnTo>
                  <a:pt x="132" y="481"/>
                </a:lnTo>
                <a:lnTo>
                  <a:pt x="132" y="481"/>
                </a:lnTo>
                <a:lnTo>
                  <a:pt x="132" y="481"/>
                </a:lnTo>
                <a:lnTo>
                  <a:pt x="130" y="481"/>
                </a:lnTo>
                <a:lnTo>
                  <a:pt x="130" y="479"/>
                </a:lnTo>
                <a:lnTo>
                  <a:pt x="132" y="479"/>
                </a:lnTo>
                <a:lnTo>
                  <a:pt x="132" y="479"/>
                </a:lnTo>
                <a:lnTo>
                  <a:pt x="132" y="479"/>
                </a:lnTo>
                <a:lnTo>
                  <a:pt x="132" y="478"/>
                </a:lnTo>
                <a:lnTo>
                  <a:pt x="132" y="478"/>
                </a:lnTo>
                <a:lnTo>
                  <a:pt x="132" y="478"/>
                </a:lnTo>
                <a:lnTo>
                  <a:pt x="132" y="477"/>
                </a:lnTo>
                <a:lnTo>
                  <a:pt x="132" y="477"/>
                </a:lnTo>
                <a:lnTo>
                  <a:pt x="130" y="477"/>
                </a:lnTo>
                <a:lnTo>
                  <a:pt x="130" y="477"/>
                </a:lnTo>
                <a:lnTo>
                  <a:pt x="130" y="475"/>
                </a:lnTo>
                <a:lnTo>
                  <a:pt x="129" y="475"/>
                </a:lnTo>
                <a:lnTo>
                  <a:pt x="129" y="477"/>
                </a:lnTo>
                <a:lnTo>
                  <a:pt x="129" y="475"/>
                </a:lnTo>
                <a:lnTo>
                  <a:pt x="129" y="475"/>
                </a:lnTo>
                <a:lnTo>
                  <a:pt x="130" y="475"/>
                </a:lnTo>
                <a:lnTo>
                  <a:pt x="130" y="475"/>
                </a:lnTo>
                <a:lnTo>
                  <a:pt x="130" y="475"/>
                </a:lnTo>
                <a:lnTo>
                  <a:pt x="132" y="475"/>
                </a:lnTo>
                <a:lnTo>
                  <a:pt x="132" y="475"/>
                </a:lnTo>
                <a:lnTo>
                  <a:pt x="132" y="475"/>
                </a:lnTo>
                <a:lnTo>
                  <a:pt x="132" y="474"/>
                </a:lnTo>
                <a:lnTo>
                  <a:pt x="132" y="474"/>
                </a:lnTo>
                <a:lnTo>
                  <a:pt x="133" y="474"/>
                </a:lnTo>
                <a:lnTo>
                  <a:pt x="133" y="474"/>
                </a:lnTo>
                <a:lnTo>
                  <a:pt x="133" y="475"/>
                </a:lnTo>
                <a:lnTo>
                  <a:pt x="135" y="475"/>
                </a:lnTo>
                <a:lnTo>
                  <a:pt x="135" y="475"/>
                </a:lnTo>
                <a:lnTo>
                  <a:pt x="135" y="474"/>
                </a:lnTo>
                <a:lnTo>
                  <a:pt x="135" y="474"/>
                </a:lnTo>
                <a:lnTo>
                  <a:pt x="135" y="474"/>
                </a:lnTo>
                <a:lnTo>
                  <a:pt x="135" y="472"/>
                </a:lnTo>
                <a:lnTo>
                  <a:pt x="135" y="472"/>
                </a:lnTo>
                <a:lnTo>
                  <a:pt x="136" y="472"/>
                </a:lnTo>
                <a:lnTo>
                  <a:pt x="136" y="472"/>
                </a:lnTo>
                <a:lnTo>
                  <a:pt x="136" y="472"/>
                </a:lnTo>
                <a:lnTo>
                  <a:pt x="137" y="472"/>
                </a:lnTo>
                <a:lnTo>
                  <a:pt x="137" y="472"/>
                </a:lnTo>
                <a:lnTo>
                  <a:pt x="137" y="472"/>
                </a:lnTo>
                <a:lnTo>
                  <a:pt x="137" y="471"/>
                </a:lnTo>
                <a:lnTo>
                  <a:pt x="139" y="471"/>
                </a:lnTo>
                <a:lnTo>
                  <a:pt x="139" y="471"/>
                </a:lnTo>
                <a:lnTo>
                  <a:pt x="139" y="470"/>
                </a:lnTo>
                <a:lnTo>
                  <a:pt x="139" y="470"/>
                </a:lnTo>
                <a:lnTo>
                  <a:pt x="139" y="470"/>
                </a:lnTo>
                <a:lnTo>
                  <a:pt x="137" y="468"/>
                </a:lnTo>
                <a:lnTo>
                  <a:pt x="137" y="468"/>
                </a:lnTo>
                <a:lnTo>
                  <a:pt x="137" y="468"/>
                </a:lnTo>
                <a:lnTo>
                  <a:pt x="137" y="468"/>
                </a:lnTo>
                <a:lnTo>
                  <a:pt x="136" y="467"/>
                </a:lnTo>
                <a:lnTo>
                  <a:pt x="136" y="467"/>
                </a:lnTo>
                <a:lnTo>
                  <a:pt x="136" y="467"/>
                </a:lnTo>
                <a:lnTo>
                  <a:pt x="136" y="467"/>
                </a:lnTo>
                <a:lnTo>
                  <a:pt x="135" y="467"/>
                </a:lnTo>
                <a:lnTo>
                  <a:pt x="135" y="466"/>
                </a:lnTo>
                <a:lnTo>
                  <a:pt x="135" y="466"/>
                </a:lnTo>
                <a:lnTo>
                  <a:pt x="136" y="466"/>
                </a:lnTo>
                <a:lnTo>
                  <a:pt x="136" y="464"/>
                </a:lnTo>
                <a:lnTo>
                  <a:pt x="136" y="464"/>
                </a:lnTo>
                <a:lnTo>
                  <a:pt x="135" y="464"/>
                </a:lnTo>
                <a:lnTo>
                  <a:pt x="135" y="463"/>
                </a:lnTo>
                <a:lnTo>
                  <a:pt x="135" y="463"/>
                </a:lnTo>
                <a:lnTo>
                  <a:pt x="135" y="463"/>
                </a:lnTo>
                <a:lnTo>
                  <a:pt x="135" y="461"/>
                </a:lnTo>
                <a:lnTo>
                  <a:pt x="135" y="461"/>
                </a:lnTo>
                <a:lnTo>
                  <a:pt x="133" y="461"/>
                </a:lnTo>
                <a:lnTo>
                  <a:pt x="133" y="461"/>
                </a:lnTo>
                <a:lnTo>
                  <a:pt x="132" y="461"/>
                </a:lnTo>
                <a:lnTo>
                  <a:pt x="132" y="460"/>
                </a:lnTo>
                <a:lnTo>
                  <a:pt x="132" y="460"/>
                </a:lnTo>
                <a:lnTo>
                  <a:pt x="132" y="460"/>
                </a:lnTo>
                <a:lnTo>
                  <a:pt x="130" y="461"/>
                </a:lnTo>
                <a:lnTo>
                  <a:pt x="130" y="461"/>
                </a:lnTo>
                <a:lnTo>
                  <a:pt x="130" y="461"/>
                </a:lnTo>
                <a:lnTo>
                  <a:pt x="130" y="461"/>
                </a:lnTo>
                <a:lnTo>
                  <a:pt x="130" y="463"/>
                </a:lnTo>
                <a:lnTo>
                  <a:pt x="129" y="463"/>
                </a:lnTo>
                <a:lnTo>
                  <a:pt x="129" y="461"/>
                </a:lnTo>
                <a:lnTo>
                  <a:pt x="129" y="461"/>
                </a:lnTo>
                <a:lnTo>
                  <a:pt x="128" y="461"/>
                </a:lnTo>
                <a:lnTo>
                  <a:pt x="128" y="461"/>
                </a:lnTo>
                <a:lnTo>
                  <a:pt x="126" y="461"/>
                </a:lnTo>
                <a:lnTo>
                  <a:pt x="126" y="461"/>
                </a:lnTo>
                <a:lnTo>
                  <a:pt x="126" y="461"/>
                </a:lnTo>
                <a:lnTo>
                  <a:pt x="126" y="461"/>
                </a:lnTo>
                <a:lnTo>
                  <a:pt x="126" y="461"/>
                </a:lnTo>
                <a:lnTo>
                  <a:pt x="126" y="460"/>
                </a:lnTo>
                <a:lnTo>
                  <a:pt x="126" y="460"/>
                </a:lnTo>
                <a:lnTo>
                  <a:pt x="126" y="460"/>
                </a:lnTo>
                <a:lnTo>
                  <a:pt x="126" y="460"/>
                </a:lnTo>
                <a:lnTo>
                  <a:pt x="126" y="459"/>
                </a:lnTo>
                <a:lnTo>
                  <a:pt x="126" y="459"/>
                </a:lnTo>
                <a:lnTo>
                  <a:pt x="126" y="459"/>
                </a:lnTo>
                <a:lnTo>
                  <a:pt x="126" y="459"/>
                </a:lnTo>
                <a:lnTo>
                  <a:pt x="126" y="457"/>
                </a:lnTo>
                <a:lnTo>
                  <a:pt x="128" y="457"/>
                </a:lnTo>
                <a:lnTo>
                  <a:pt x="128" y="456"/>
                </a:lnTo>
                <a:lnTo>
                  <a:pt x="128" y="456"/>
                </a:lnTo>
                <a:lnTo>
                  <a:pt x="128" y="456"/>
                </a:lnTo>
                <a:lnTo>
                  <a:pt x="128" y="455"/>
                </a:lnTo>
                <a:lnTo>
                  <a:pt x="126" y="455"/>
                </a:lnTo>
                <a:lnTo>
                  <a:pt x="126" y="455"/>
                </a:lnTo>
                <a:lnTo>
                  <a:pt x="126" y="455"/>
                </a:lnTo>
                <a:lnTo>
                  <a:pt x="125" y="455"/>
                </a:lnTo>
                <a:lnTo>
                  <a:pt x="125" y="455"/>
                </a:lnTo>
                <a:lnTo>
                  <a:pt x="124" y="455"/>
                </a:lnTo>
                <a:lnTo>
                  <a:pt x="124" y="455"/>
                </a:lnTo>
                <a:lnTo>
                  <a:pt x="124" y="455"/>
                </a:lnTo>
                <a:lnTo>
                  <a:pt x="122" y="455"/>
                </a:lnTo>
                <a:lnTo>
                  <a:pt x="122" y="455"/>
                </a:lnTo>
                <a:lnTo>
                  <a:pt x="121" y="455"/>
                </a:lnTo>
                <a:lnTo>
                  <a:pt x="121" y="455"/>
                </a:lnTo>
                <a:lnTo>
                  <a:pt x="121" y="453"/>
                </a:lnTo>
                <a:lnTo>
                  <a:pt x="121" y="453"/>
                </a:lnTo>
                <a:lnTo>
                  <a:pt x="121" y="453"/>
                </a:lnTo>
                <a:lnTo>
                  <a:pt x="121" y="453"/>
                </a:lnTo>
                <a:lnTo>
                  <a:pt x="122" y="453"/>
                </a:lnTo>
                <a:lnTo>
                  <a:pt x="122" y="453"/>
                </a:lnTo>
                <a:lnTo>
                  <a:pt x="124" y="453"/>
                </a:lnTo>
                <a:lnTo>
                  <a:pt x="124" y="453"/>
                </a:lnTo>
                <a:lnTo>
                  <a:pt x="124" y="452"/>
                </a:lnTo>
                <a:lnTo>
                  <a:pt x="124" y="452"/>
                </a:lnTo>
                <a:lnTo>
                  <a:pt x="124" y="452"/>
                </a:lnTo>
                <a:lnTo>
                  <a:pt x="124" y="451"/>
                </a:lnTo>
                <a:lnTo>
                  <a:pt x="124" y="451"/>
                </a:lnTo>
                <a:lnTo>
                  <a:pt x="125" y="451"/>
                </a:lnTo>
                <a:lnTo>
                  <a:pt x="125" y="449"/>
                </a:lnTo>
                <a:lnTo>
                  <a:pt x="124" y="449"/>
                </a:lnTo>
                <a:lnTo>
                  <a:pt x="124" y="449"/>
                </a:lnTo>
                <a:lnTo>
                  <a:pt x="124" y="449"/>
                </a:lnTo>
                <a:lnTo>
                  <a:pt x="122" y="449"/>
                </a:lnTo>
                <a:lnTo>
                  <a:pt x="122" y="449"/>
                </a:lnTo>
                <a:lnTo>
                  <a:pt x="121" y="449"/>
                </a:lnTo>
                <a:lnTo>
                  <a:pt x="121" y="449"/>
                </a:lnTo>
                <a:lnTo>
                  <a:pt x="122" y="448"/>
                </a:lnTo>
                <a:lnTo>
                  <a:pt x="122" y="448"/>
                </a:lnTo>
                <a:lnTo>
                  <a:pt x="122" y="448"/>
                </a:lnTo>
                <a:lnTo>
                  <a:pt x="122" y="448"/>
                </a:lnTo>
                <a:lnTo>
                  <a:pt x="124" y="448"/>
                </a:lnTo>
                <a:lnTo>
                  <a:pt x="124" y="446"/>
                </a:lnTo>
                <a:lnTo>
                  <a:pt x="124" y="446"/>
                </a:lnTo>
                <a:lnTo>
                  <a:pt x="124" y="446"/>
                </a:lnTo>
                <a:lnTo>
                  <a:pt x="125" y="446"/>
                </a:lnTo>
                <a:lnTo>
                  <a:pt x="125" y="445"/>
                </a:lnTo>
                <a:lnTo>
                  <a:pt x="125" y="445"/>
                </a:lnTo>
                <a:lnTo>
                  <a:pt x="124" y="445"/>
                </a:lnTo>
                <a:lnTo>
                  <a:pt x="124" y="445"/>
                </a:lnTo>
                <a:lnTo>
                  <a:pt x="125" y="445"/>
                </a:lnTo>
                <a:lnTo>
                  <a:pt x="124" y="445"/>
                </a:lnTo>
                <a:lnTo>
                  <a:pt x="124" y="444"/>
                </a:lnTo>
                <a:lnTo>
                  <a:pt x="124" y="444"/>
                </a:lnTo>
                <a:lnTo>
                  <a:pt x="124" y="445"/>
                </a:lnTo>
                <a:lnTo>
                  <a:pt x="122" y="445"/>
                </a:lnTo>
                <a:lnTo>
                  <a:pt x="122" y="445"/>
                </a:lnTo>
                <a:lnTo>
                  <a:pt x="121" y="445"/>
                </a:lnTo>
                <a:lnTo>
                  <a:pt x="121" y="445"/>
                </a:lnTo>
                <a:lnTo>
                  <a:pt x="121" y="445"/>
                </a:lnTo>
                <a:lnTo>
                  <a:pt x="121" y="445"/>
                </a:lnTo>
                <a:lnTo>
                  <a:pt x="119" y="445"/>
                </a:lnTo>
                <a:lnTo>
                  <a:pt x="119" y="445"/>
                </a:lnTo>
                <a:lnTo>
                  <a:pt x="118" y="445"/>
                </a:lnTo>
                <a:lnTo>
                  <a:pt x="118" y="445"/>
                </a:lnTo>
                <a:lnTo>
                  <a:pt x="118" y="445"/>
                </a:lnTo>
                <a:lnTo>
                  <a:pt x="118" y="445"/>
                </a:lnTo>
                <a:lnTo>
                  <a:pt x="118" y="444"/>
                </a:lnTo>
                <a:lnTo>
                  <a:pt x="118" y="444"/>
                </a:lnTo>
                <a:lnTo>
                  <a:pt x="118" y="442"/>
                </a:lnTo>
                <a:lnTo>
                  <a:pt x="118" y="442"/>
                </a:lnTo>
                <a:lnTo>
                  <a:pt x="118" y="442"/>
                </a:lnTo>
                <a:lnTo>
                  <a:pt x="118" y="442"/>
                </a:lnTo>
                <a:lnTo>
                  <a:pt x="118" y="442"/>
                </a:lnTo>
                <a:lnTo>
                  <a:pt x="118" y="441"/>
                </a:lnTo>
                <a:lnTo>
                  <a:pt x="118" y="441"/>
                </a:lnTo>
                <a:lnTo>
                  <a:pt x="118" y="440"/>
                </a:lnTo>
                <a:lnTo>
                  <a:pt x="118" y="440"/>
                </a:lnTo>
                <a:lnTo>
                  <a:pt x="118" y="440"/>
                </a:lnTo>
                <a:lnTo>
                  <a:pt x="118" y="438"/>
                </a:lnTo>
                <a:lnTo>
                  <a:pt x="118" y="438"/>
                </a:lnTo>
                <a:lnTo>
                  <a:pt x="118" y="438"/>
                </a:lnTo>
                <a:lnTo>
                  <a:pt x="118" y="437"/>
                </a:lnTo>
                <a:lnTo>
                  <a:pt x="118" y="437"/>
                </a:lnTo>
                <a:lnTo>
                  <a:pt x="118" y="437"/>
                </a:lnTo>
                <a:lnTo>
                  <a:pt x="118" y="437"/>
                </a:lnTo>
                <a:lnTo>
                  <a:pt x="119" y="437"/>
                </a:lnTo>
                <a:lnTo>
                  <a:pt x="119" y="437"/>
                </a:lnTo>
                <a:lnTo>
                  <a:pt x="121" y="437"/>
                </a:lnTo>
                <a:lnTo>
                  <a:pt x="121" y="437"/>
                </a:lnTo>
                <a:lnTo>
                  <a:pt x="121" y="437"/>
                </a:lnTo>
                <a:lnTo>
                  <a:pt x="122" y="437"/>
                </a:lnTo>
                <a:lnTo>
                  <a:pt x="122" y="435"/>
                </a:lnTo>
                <a:lnTo>
                  <a:pt x="122" y="435"/>
                </a:lnTo>
                <a:lnTo>
                  <a:pt x="122" y="434"/>
                </a:lnTo>
                <a:lnTo>
                  <a:pt x="122" y="434"/>
                </a:lnTo>
                <a:lnTo>
                  <a:pt x="122" y="434"/>
                </a:lnTo>
                <a:lnTo>
                  <a:pt x="122" y="433"/>
                </a:lnTo>
                <a:lnTo>
                  <a:pt x="122" y="433"/>
                </a:lnTo>
                <a:lnTo>
                  <a:pt x="122" y="433"/>
                </a:lnTo>
                <a:lnTo>
                  <a:pt x="122" y="431"/>
                </a:lnTo>
                <a:lnTo>
                  <a:pt x="124" y="431"/>
                </a:lnTo>
                <a:lnTo>
                  <a:pt x="124" y="431"/>
                </a:lnTo>
                <a:lnTo>
                  <a:pt x="124" y="431"/>
                </a:lnTo>
                <a:lnTo>
                  <a:pt x="124" y="431"/>
                </a:lnTo>
                <a:lnTo>
                  <a:pt x="124" y="431"/>
                </a:lnTo>
                <a:lnTo>
                  <a:pt x="125" y="431"/>
                </a:lnTo>
                <a:lnTo>
                  <a:pt x="125" y="431"/>
                </a:lnTo>
                <a:lnTo>
                  <a:pt x="125" y="430"/>
                </a:lnTo>
                <a:lnTo>
                  <a:pt x="125" y="430"/>
                </a:lnTo>
                <a:lnTo>
                  <a:pt x="126" y="430"/>
                </a:lnTo>
                <a:lnTo>
                  <a:pt x="126" y="429"/>
                </a:lnTo>
                <a:lnTo>
                  <a:pt x="126" y="429"/>
                </a:lnTo>
                <a:lnTo>
                  <a:pt x="126" y="429"/>
                </a:lnTo>
                <a:lnTo>
                  <a:pt x="125" y="429"/>
                </a:lnTo>
                <a:lnTo>
                  <a:pt x="125" y="427"/>
                </a:lnTo>
                <a:lnTo>
                  <a:pt x="125" y="427"/>
                </a:lnTo>
                <a:lnTo>
                  <a:pt x="125" y="427"/>
                </a:lnTo>
                <a:lnTo>
                  <a:pt x="125" y="426"/>
                </a:lnTo>
                <a:lnTo>
                  <a:pt x="124" y="426"/>
                </a:lnTo>
                <a:lnTo>
                  <a:pt x="124" y="426"/>
                </a:lnTo>
                <a:lnTo>
                  <a:pt x="124" y="426"/>
                </a:lnTo>
                <a:lnTo>
                  <a:pt x="124" y="427"/>
                </a:lnTo>
                <a:lnTo>
                  <a:pt x="122" y="427"/>
                </a:lnTo>
                <a:lnTo>
                  <a:pt x="122" y="427"/>
                </a:lnTo>
                <a:lnTo>
                  <a:pt x="121" y="427"/>
                </a:lnTo>
                <a:lnTo>
                  <a:pt x="121" y="426"/>
                </a:lnTo>
                <a:lnTo>
                  <a:pt x="121" y="426"/>
                </a:lnTo>
                <a:lnTo>
                  <a:pt x="121" y="426"/>
                </a:lnTo>
                <a:lnTo>
                  <a:pt x="121" y="426"/>
                </a:lnTo>
                <a:lnTo>
                  <a:pt x="121" y="426"/>
                </a:lnTo>
                <a:lnTo>
                  <a:pt x="121" y="425"/>
                </a:lnTo>
                <a:lnTo>
                  <a:pt x="119" y="425"/>
                </a:lnTo>
                <a:lnTo>
                  <a:pt x="119" y="425"/>
                </a:lnTo>
                <a:lnTo>
                  <a:pt x="119" y="423"/>
                </a:lnTo>
                <a:lnTo>
                  <a:pt x="119" y="423"/>
                </a:lnTo>
                <a:lnTo>
                  <a:pt x="119" y="423"/>
                </a:lnTo>
                <a:lnTo>
                  <a:pt x="119" y="423"/>
                </a:lnTo>
                <a:lnTo>
                  <a:pt x="119" y="422"/>
                </a:lnTo>
                <a:lnTo>
                  <a:pt x="118" y="422"/>
                </a:lnTo>
                <a:lnTo>
                  <a:pt x="118" y="422"/>
                </a:lnTo>
                <a:lnTo>
                  <a:pt x="118" y="420"/>
                </a:lnTo>
                <a:lnTo>
                  <a:pt x="118" y="420"/>
                </a:lnTo>
                <a:lnTo>
                  <a:pt x="118" y="420"/>
                </a:lnTo>
                <a:lnTo>
                  <a:pt x="118" y="420"/>
                </a:lnTo>
                <a:lnTo>
                  <a:pt x="118" y="419"/>
                </a:lnTo>
                <a:lnTo>
                  <a:pt x="117" y="419"/>
                </a:lnTo>
                <a:lnTo>
                  <a:pt x="117" y="419"/>
                </a:lnTo>
                <a:lnTo>
                  <a:pt x="117" y="419"/>
                </a:lnTo>
                <a:lnTo>
                  <a:pt x="115" y="419"/>
                </a:lnTo>
                <a:lnTo>
                  <a:pt x="115" y="419"/>
                </a:lnTo>
                <a:lnTo>
                  <a:pt x="115" y="419"/>
                </a:lnTo>
                <a:lnTo>
                  <a:pt x="115" y="420"/>
                </a:lnTo>
                <a:lnTo>
                  <a:pt x="114" y="420"/>
                </a:lnTo>
                <a:lnTo>
                  <a:pt x="114" y="420"/>
                </a:lnTo>
                <a:lnTo>
                  <a:pt x="113" y="420"/>
                </a:lnTo>
                <a:lnTo>
                  <a:pt x="113" y="419"/>
                </a:lnTo>
                <a:lnTo>
                  <a:pt x="113" y="419"/>
                </a:lnTo>
                <a:lnTo>
                  <a:pt x="113" y="419"/>
                </a:lnTo>
                <a:lnTo>
                  <a:pt x="113" y="419"/>
                </a:lnTo>
                <a:lnTo>
                  <a:pt x="113" y="418"/>
                </a:lnTo>
                <a:lnTo>
                  <a:pt x="111" y="418"/>
                </a:lnTo>
                <a:lnTo>
                  <a:pt x="111" y="418"/>
                </a:lnTo>
                <a:lnTo>
                  <a:pt x="110" y="418"/>
                </a:lnTo>
                <a:lnTo>
                  <a:pt x="110" y="418"/>
                </a:lnTo>
                <a:lnTo>
                  <a:pt x="110" y="418"/>
                </a:lnTo>
                <a:lnTo>
                  <a:pt x="110" y="418"/>
                </a:lnTo>
                <a:lnTo>
                  <a:pt x="110" y="418"/>
                </a:lnTo>
                <a:lnTo>
                  <a:pt x="109" y="418"/>
                </a:lnTo>
                <a:lnTo>
                  <a:pt x="109" y="418"/>
                </a:lnTo>
                <a:lnTo>
                  <a:pt x="107" y="418"/>
                </a:lnTo>
                <a:lnTo>
                  <a:pt x="107" y="419"/>
                </a:lnTo>
                <a:lnTo>
                  <a:pt x="107" y="419"/>
                </a:lnTo>
                <a:lnTo>
                  <a:pt x="107" y="419"/>
                </a:lnTo>
                <a:lnTo>
                  <a:pt x="107" y="419"/>
                </a:lnTo>
                <a:lnTo>
                  <a:pt x="106" y="419"/>
                </a:lnTo>
                <a:lnTo>
                  <a:pt x="106" y="420"/>
                </a:lnTo>
                <a:lnTo>
                  <a:pt x="106" y="420"/>
                </a:lnTo>
                <a:lnTo>
                  <a:pt x="106" y="420"/>
                </a:lnTo>
                <a:lnTo>
                  <a:pt x="107" y="420"/>
                </a:lnTo>
                <a:lnTo>
                  <a:pt x="107" y="422"/>
                </a:lnTo>
                <a:lnTo>
                  <a:pt x="107" y="422"/>
                </a:lnTo>
                <a:lnTo>
                  <a:pt x="106" y="422"/>
                </a:lnTo>
                <a:lnTo>
                  <a:pt x="106" y="423"/>
                </a:lnTo>
                <a:lnTo>
                  <a:pt x="106" y="423"/>
                </a:lnTo>
                <a:lnTo>
                  <a:pt x="106" y="422"/>
                </a:lnTo>
                <a:lnTo>
                  <a:pt x="104" y="422"/>
                </a:lnTo>
                <a:lnTo>
                  <a:pt x="104" y="422"/>
                </a:lnTo>
                <a:lnTo>
                  <a:pt x="104" y="422"/>
                </a:lnTo>
                <a:lnTo>
                  <a:pt x="104" y="422"/>
                </a:lnTo>
                <a:lnTo>
                  <a:pt x="103" y="422"/>
                </a:lnTo>
                <a:lnTo>
                  <a:pt x="103" y="420"/>
                </a:lnTo>
                <a:lnTo>
                  <a:pt x="103" y="420"/>
                </a:lnTo>
                <a:lnTo>
                  <a:pt x="103" y="420"/>
                </a:lnTo>
                <a:lnTo>
                  <a:pt x="102" y="420"/>
                </a:lnTo>
                <a:lnTo>
                  <a:pt x="102" y="420"/>
                </a:lnTo>
                <a:lnTo>
                  <a:pt x="102" y="420"/>
                </a:lnTo>
                <a:lnTo>
                  <a:pt x="102" y="420"/>
                </a:lnTo>
                <a:lnTo>
                  <a:pt x="102" y="419"/>
                </a:lnTo>
                <a:lnTo>
                  <a:pt x="102" y="419"/>
                </a:lnTo>
                <a:lnTo>
                  <a:pt x="102" y="419"/>
                </a:lnTo>
                <a:lnTo>
                  <a:pt x="102" y="418"/>
                </a:lnTo>
                <a:lnTo>
                  <a:pt x="102" y="418"/>
                </a:lnTo>
                <a:lnTo>
                  <a:pt x="102" y="418"/>
                </a:lnTo>
                <a:lnTo>
                  <a:pt x="102" y="416"/>
                </a:lnTo>
                <a:lnTo>
                  <a:pt x="100" y="416"/>
                </a:lnTo>
                <a:lnTo>
                  <a:pt x="100" y="416"/>
                </a:lnTo>
                <a:lnTo>
                  <a:pt x="100" y="415"/>
                </a:lnTo>
                <a:lnTo>
                  <a:pt x="100" y="415"/>
                </a:lnTo>
                <a:lnTo>
                  <a:pt x="100" y="415"/>
                </a:lnTo>
                <a:lnTo>
                  <a:pt x="99" y="415"/>
                </a:lnTo>
                <a:lnTo>
                  <a:pt x="99" y="415"/>
                </a:lnTo>
                <a:lnTo>
                  <a:pt x="99" y="414"/>
                </a:lnTo>
                <a:lnTo>
                  <a:pt x="99" y="414"/>
                </a:lnTo>
                <a:lnTo>
                  <a:pt x="98" y="414"/>
                </a:lnTo>
                <a:lnTo>
                  <a:pt x="98" y="412"/>
                </a:lnTo>
                <a:lnTo>
                  <a:pt x="99" y="412"/>
                </a:lnTo>
                <a:lnTo>
                  <a:pt x="99" y="412"/>
                </a:lnTo>
                <a:lnTo>
                  <a:pt x="99" y="412"/>
                </a:lnTo>
                <a:lnTo>
                  <a:pt x="99" y="412"/>
                </a:lnTo>
                <a:lnTo>
                  <a:pt x="100" y="412"/>
                </a:lnTo>
                <a:lnTo>
                  <a:pt x="100" y="412"/>
                </a:lnTo>
                <a:lnTo>
                  <a:pt x="100" y="411"/>
                </a:lnTo>
                <a:lnTo>
                  <a:pt x="100" y="411"/>
                </a:lnTo>
                <a:lnTo>
                  <a:pt x="100" y="409"/>
                </a:lnTo>
                <a:lnTo>
                  <a:pt x="99" y="409"/>
                </a:lnTo>
                <a:lnTo>
                  <a:pt x="99" y="409"/>
                </a:lnTo>
                <a:lnTo>
                  <a:pt x="99" y="409"/>
                </a:lnTo>
                <a:lnTo>
                  <a:pt x="99" y="409"/>
                </a:lnTo>
                <a:lnTo>
                  <a:pt x="99" y="409"/>
                </a:lnTo>
                <a:lnTo>
                  <a:pt x="98" y="409"/>
                </a:lnTo>
                <a:lnTo>
                  <a:pt x="98" y="408"/>
                </a:lnTo>
                <a:lnTo>
                  <a:pt x="98" y="408"/>
                </a:lnTo>
                <a:lnTo>
                  <a:pt x="96" y="408"/>
                </a:lnTo>
                <a:lnTo>
                  <a:pt x="96" y="408"/>
                </a:lnTo>
                <a:lnTo>
                  <a:pt x="96" y="409"/>
                </a:lnTo>
                <a:lnTo>
                  <a:pt x="96" y="409"/>
                </a:lnTo>
                <a:lnTo>
                  <a:pt x="95" y="409"/>
                </a:lnTo>
                <a:lnTo>
                  <a:pt x="95" y="409"/>
                </a:lnTo>
                <a:lnTo>
                  <a:pt x="93" y="409"/>
                </a:lnTo>
                <a:lnTo>
                  <a:pt x="93" y="409"/>
                </a:lnTo>
                <a:lnTo>
                  <a:pt x="93" y="409"/>
                </a:lnTo>
                <a:lnTo>
                  <a:pt x="93" y="409"/>
                </a:lnTo>
                <a:lnTo>
                  <a:pt x="93" y="409"/>
                </a:lnTo>
                <a:lnTo>
                  <a:pt x="93" y="409"/>
                </a:lnTo>
                <a:lnTo>
                  <a:pt x="93" y="408"/>
                </a:lnTo>
                <a:lnTo>
                  <a:pt x="93" y="408"/>
                </a:lnTo>
                <a:lnTo>
                  <a:pt x="93" y="408"/>
                </a:lnTo>
                <a:lnTo>
                  <a:pt x="93" y="408"/>
                </a:lnTo>
                <a:lnTo>
                  <a:pt x="93" y="407"/>
                </a:lnTo>
                <a:lnTo>
                  <a:pt x="93" y="407"/>
                </a:lnTo>
                <a:lnTo>
                  <a:pt x="93" y="407"/>
                </a:lnTo>
                <a:lnTo>
                  <a:pt x="95" y="407"/>
                </a:lnTo>
                <a:lnTo>
                  <a:pt x="95" y="407"/>
                </a:lnTo>
                <a:lnTo>
                  <a:pt x="95" y="405"/>
                </a:lnTo>
                <a:lnTo>
                  <a:pt x="95" y="405"/>
                </a:lnTo>
                <a:lnTo>
                  <a:pt x="95" y="405"/>
                </a:lnTo>
                <a:lnTo>
                  <a:pt x="96" y="404"/>
                </a:lnTo>
                <a:lnTo>
                  <a:pt x="96" y="404"/>
                </a:lnTo>
                <a:lnTo>
                  <a:pt x="96" y="404"/>
                </a:lnTo>
                <a:lnTo>
                  <a:pt x="96" y="404"/>
                </a:lnTo>
                <a:lnTo>
                  <a:pt x="96" y="404"/>
                </a:lnTo>
                <a:lnTo>
                  <a:pt x="96" y="403"/>
                </a:lnTo>
                <a:lnTo>
                  <a:pt x="98" y="403"/>
                </a:lnTo>
                <a:lnTo>
                  <a:pt x="98" y="403"/>
                </a:lnTo>
                <a:lnTo>
                  <a:pt x="98" y="401"/>
                </a:lnTo>
                <a:lnTo>
                  <a:pt x="98" y="401"/>
                </a:lnTo>
                <a:lnTo>
                  <a:pt x="98" y="401"/>
                </a:lnTo>
                <a:lnTo>
                  <a:pt x="98" y="401"/>
                </a:lnTo>
                <a:lnTo>
                  <a:pt x="98" y="400"/>
                </a:lnTo>
                <a:lnTo>
                  <a:pt x="96" y="400"/>
                </a:lnTo>
                <a:lnTo>
                  <a:pt x="96" y="400"/>
                </a:lnTo>
                <a:lnTo>
                  <a:pt x="96" y="400"/>
                </a:lnTo>
                <a:lnTo>
                  <a:pt x="95" y="400"/>
                </a:lnTo>
                <a:lnTo>
                  <a:pt x="95" y="401"/>
                </a:lnTo>
                <a:lnTo>
                  <a:pt x="95" y="401"/>
                </a:lnTo>
                <a:lnTo>
                  <a:pt x="93" y="401"/>
                </a:lnTo>
                <a:lnTo>
                  <a:pt x="93" y="401"/>
                </a:lnTo>
                <a:lnTo>
                  <a:pt x="93" y="401"/>
                </a:lnTo>
                <a:lnTo>
                  <a:pt x="92" y="401"/>
                </a:lnTo>
                <a:lnTo>
                  <a:pt x="92" y="401"/>
                </a:lnTo>
                <a:lnTo>
                  <a:pt x="92" y="401"/>
                </a:lnTo>
                <a:lnTo>
                  <a:pt x="92" y="403"/>
                </a:lnTo>
                <a:lnTo>
                  <a:pt x="91" y="403"/>
                </a:lnTo>
                <a:lnTo>
                  <a:pt x="91" y="403"/>
                </a:lnTo>
                <a:lnTo>
                  <a:pt x="91" y="404"/>
                </a:lnTo>
                <a:lnTo>
                  <a:pt x="91" y="404"/>
                </a:lnTo>
                <a:lnTo>
                  <a:pt x="91" y="404"/>
                </a:lnTo>
                <a:lnTo>
                  <a:pt x="91" y="404"/>
                </a:lnTo>
                <a:lnTo>
                  <a:pt x="89" y="404"/>
                </a:lnTo>
                <a:lnTo>
                  <a:pt x="89" y="404"/>
                </a:lnTo>
                <a:lnTo>
                  <a:pt x="89" y="404"/>
                </a:lnTo>
                <a:lnTo>
                  <a:pt x="89" y="404"/>
                </a:lnTo>
                <a:lnTo>
                  <a:pt x="88" y="404"/>
                </a:lnTo>
                <a:lnTo>
                  <a:pt x="88" y="404"/>
                </a:lnTo>
                <a:lnTo>
                  <a:pt x="88" y="404"/>
                </a:lnTo>
                <a:lnTo>
                  <a:pt x="88" y="404"/>
                </a:lnTo>
                <a:lnTo>
                  <a:pt x="88" y="405"/>
                </a:lnTo>
                <a:lnTo>
                  <a:pt x="88" y="404"/>
                </a:lnTo>
                <a:lnTo>
                  <a:pt x="87" y="404"/>
                </a:lnTo>
                <a:lnTo>
                  <a:pt x="87" y="405"/>
                </a:lnTo>
                <a:lnTo>
                  <a:pt x="87" y="404"/>
                </a:lnTo>
                <a:lnTo>
                  <a:pt x="87" y="405"/>
                </a:lnTo>
                <a:lnTo>
                  <a:pt x="87" y="404"/>
                </a:lnTo>
                <a:lnTo>
                  <a:pt x="85" y="404"/>
                </a:lnTo>
                <a:lnTo>
                  <a:pt x="85" y="404"/>
                </a:lnTo>
                <a:lnTo>
                  <a:pt x="85" y="404"/>
                </a:lnTo>
                <a:lnTo>
                  <a:pt x="85" y="404"/>
                </a:lnTo>
                <a:lnTo>
                  <a:pt x="84" y="404"/>
                </a:lnTo>
                <a:lnTo>
                  <a:pt x="84" y="404"/>
                </a:lnTo>
                <a:lnTo>
                  <a:pt x="83" y="404"/>
                </a:lnTo>
                <a:lnTo>
                  <a:pt x="83" y="404"/>
                </a:lnTo>
                <a:lnTo>
                  <a:pt x="83" y="404"/>
                </a:lnTo>
                <a:lnTo>
                  <a:pt x="83" y="404"/>
                </a:lnTo>
                <a:lnTo>
                  <a:pt x="81" y="404"/>
                </a:lnTo>
                <a:lnTo>
                  <a:pt x="83" y="404"/>
                </a:lnTo>
                <a:lnTo>
                  <a:pt x="83" y="405"/>
                </a:lnTo>
                <a:lnTo>
                  <a:pt x="81" y="405"/>
                </a:lnTo>
                <a:lnTo>
                  <a:pt x="83" y="405"/>
                </a:lnTo>
                <a:lnTo>
                  <a:pt x="83" y="405"/>
                </a:lnTo>
                <a:lnTo>
                  <a:pt x="83" y="407"/>
                </a:lnTo>
                <a:lnTo>
                  <a:pt x="81" y="407"/>
                </a:lnTo>
                <a:lnTo>
                  <a:pt x="81" y="405"/>
                </a:lnTo>
                <a:lnTo>
                  <a:pt x="81" y="407"/>
                </a:lnTo>
                <a:lnTo>
                  <a:pt x="81" y="407"/>
                </a:lnTo>
                <a:lnTo>
                  <a:pt x="80" y="407"/>
                </a:lnTo>
                <a:lnTo>
                  <a:pt x="80" y="407"/>
                </a:lnTo>
                <a:lnTo>
                  <a:pt x="80" y="408"/>
                </a:lnTo>
                <a:lnTo>
                  <a:pt x="80" y="408"/>
                </a:lnTo>
                <a:lnTo>
                  <a:pt x="80" y="407"/>
                </a:lnTo>
                <a:lnTo>
                  <a:pt x="80" y="407"/>
                </a:lnTo>
                <a:lnTo>
                  <a:pt x="78" y="407"/>
                </a:lnTo>
                <a:lnTo>
                  <a:pt x="78" y="408"/>
                </a:lnTo>
                <a:lnTo>
                  <a:pt x="78" y="408"/>
                </a:lnTo>
                <a:lnTo>
                  <a:pt x="78" y="407"/>
                </a:lnTo>
                <a:lnTo>
                  <a:pt x="78" y="407"/>
                </a:lnTo>
                <a:lnTo>
                  <a:pt x="78" y="407"/>
                </a:lnTo>
                <a:lnTo>
                  <a:pt x="77" y="407"/>
                </a:lnTo>
                <a:lnTo>
                  <a:pt x="77" y="405"/>
                </a:lnTo>
                <a:lnTo>
                  <a:pt x="77" y="405"/>
                </a:lnTo>
                <a:lnTo>
                  <a:pt x="77" y="405"/>
                </a:lnTo>
                <a:lnTo>
                  <a:pt x="77" y="404"/>
                </a:lnTo>
                <a:lnTo>
                  <a:pt x="77" y="404"/>
                </a:lnTo>
                <a:lnTo>
                  <a:pt x="76" y="404"/>
                </a:lnTo>
                <a:lnTo>
                  <a:pt x="76" y="403"/>
                </a:lnTo>
                <a:lnTo>
                  <a:pt x="76" y="403"/>
                </a:lnTo>
                <a:lnTo>
                  <a:pt x="76" y="403"/>
                </a:lnTo>
                <a:lnTo>
                  <a:pt x="74" y="403"/>
                </a:lnTo>
                <a:lnTo>
                  <a:pt x="74" y="403"/>
                </a:lnTo>
                <a:lnTo>
                  <a:pt x="74" y="403"/>
                </a:lnTo>
                <a:lnTo>
                  <a:pt x="73" y="403"/>
                </a:lnTo>
                <a:lnTo>
                  <a:pt x="73" y="401"/>
                </a:lnTo>
                <a:lnTo>
                  <a:pt x="73" y="401"/>
                </a:lnTo>
                <a:lnTo>
                  <a:pt x="73" y="401"/>
                </a:lnTo>
                <a:lnTo>
                  <a:pt x="73" y="401"/>
                </a:lnTo>
                <a:lnTo>
                  <a:pt x="73" y="401"/>
                </a:lnTo>
                <a:lnTo>
                  <a:pt x="73" y="400"/>
                </a:lnTo>
                <a:lnTo>
                  <a:pt x="73" y="400"/>
                </a:lnTo>
                <a:lnTo>
                  <a:pt x="73" y="399"/>
                </a:lnTo>
                <a:lnTo>
                  <a:pt x="72" y="399"/>
                </a:lnTo>
                <a:lnTo>
                  <a:pt x="72" y="399"/>
                </a:lnTo>
                <a:lnTo>
                  <a:pt x="72" y="400"/>
                </a:lnTo>
                <a:lnTo>
                  <a:pt x="72" y="400"/>
                </a:lnTo>
                <a:lnTo>
                  <a:pt x="72" y="400"/>
                </a:lnTo>
                <a:lnTo>
                  <a:pt x="70" y="400"/>
                </a:lnTo>
                <a:lnTo>
                  <a:pt x="70" y="400"/>
                </a:lnTo>
                <a:lnTo>
                  <a:pt x="70" y="401"/>
                </a:lnTo>
                <a:lnTo>
                  <a:pt x="69" y="401"/>
                </a:lnTo>
                <a:lnTo>
                  <a:pt x="69" y="400"/>
                </a:lnTo>
                <a:lnTo>
                  <a:pt x="69" y="400"/>
                </a:lnTo>
                <a:lnTo>
                  <a:pt x="67" y="400"/>
                </a:lnTo>
                <a:lnTo>
                  <a:pt x="67" y="400"/>
                </a:lnTo>
                <a:lnTo>
                  <a:pt x="67" y="400"/>
                </a:lnTo>
                <a:lnTo>
                  <a:pt x="67" y="399"/>
                </a:lnTo>
                <a:lnTo>
                  <a:pt x="66" y="399"/>
                </a:lnTo>
                <a:lnTo>
                  <a:pt x="66" y="399"/>
                </a:lnTo>
                <a:lnTo>
                  <a:pt x="67" y="399"/>
                </a:lnTo>
                <a:lnTo>
                  <a:pt x="67" y="399"/>
                </a:lnTo>
                <a:lnTo>
                  <a:pt x="67" y="399"/>
                </a:lnTo>
                <a:lnTo>
                  <a:pt x="67" y="399"/>
                </a:lnTo>
                <a:lnTo>
                  <a:pt x="69" y="399"/>
                </a:lnTo>
                <a:lnTo>
                  <a:pt x="69" y="399"/>
                </a:lnTo>
                <a:lnTo>
                  <a:pt x="69" y="397"/>
                </a:lnTo>
                <a:lnTo>
                  <a:pt x="69" y="397"/>
                </a:lnTo>
                <a:lnTo>
                  <a:pt x="69" y="396"/>
                </a:lnTo>
                <a:lnTo>
                  <a:pt x="69" y="396"/>
                </a:lnTo>
                <a:lnTo>
                  <a:pt x="69" y="396"/>
                </a:lnTo>
                <a:lnTo>
                  <a:pt x="69" y="396"/>
                </a:lnTo>
                <a:lnTo>
                  <a:pt x="69" y="394"/>
                </a:lnTo>
                <a:lnTo>
                  <a:pt x="69" y="394"/>
                </a:lnTo>
                <a:lnTo>
                  <a:pt x="69" y="394"/>
                </a:lnTo>
                <a:lnTo>
                  <a:pt x="69" y="393"/>
                </a:lnTo>
                <a:lnTo>
                  <a:pt x="67" y="393"/>
                </a:lnTo>
                <a:lnTo>
                  <a:pt x="67" y="393"/>
                </a:lnTo>
                <a:lnTo>
                  <a:pt x="67" y="393"/>
                </a:lnTo>
                <a:lnTo>
                  <a:pt x="66" y="393"/>
                </a:lnTo>
                <a:lnTo>
                  <a:pt x="66" y="392"/>
                </a:lnTo>
                <a:lnTo>
                  <a:pt x="66" y="392"/>
                </a:lnTo>
                <a:lnTo>
                  <a:pt x="66" y="392"/>
                </a:lnTo>
                <a:lnTo>
                  <a:pt x="66" y="393"/>
                </a:lnTo>
                <a:lnTo>
                  <a:pt x="65" y="393"/>
                </a:lnTo>
                <a:lnTo>
                  <a:pt x="65" y="393"/>
                </a:lnTo>
                <a:lnTo>
                  <a:pt x="63" y="393"/>
                </a:lnTo>
                <a:lnTo>
                  <a:pt x="63" y="393"/>
                </a:lnTo>
                <a:lnTo>
                  <a:pt x="63" y="392"/>
                </a:lnTo>
                <a:lnTo>
                  <a:pt x="63" y="392"/>
                </a:lnTo>
                <a:lnTo>
                  <a:pt x="62" y="392"/>
                </a:lnTo>
                <a:lnTo>
                  <a:pt x="62" y="390"/>
                </a:lnTo>
                <a:lnTo>
                  <a:pt x="62" y="390"/>
                </a:lnTo>
                <a:lnTo>
                  <a:pt x="61" y="390"/>
                </a:lnTo>
                <a:lnTo>
                  <a:pt x="61" y="389"/>
                </a:lnTo>
                <a:lnTo>
                  <a:pt x="61" y="389"/>
                </a:lnTo>
                <a:lnTo>
                  <a:pt x="61" y="389"/>
                </a:lnTo>
                <a:lnTo>
                  <a:pt x="61" y="389"/>
                </a:lnTo>
                <a:lnTo>
                  <a:pt x="61" y="388"/>
                </a:lnTo>
                <a:lnTo>
                  <a:pt x="61" y="388"/>
                </a:lnTo>
                <a:lnTo>
                  <a:pt x="61" y="388"/>
                </a:lnTo>
                <a:lnTo>
                  <a:pt x="59" y="388"/>
                </a:lnTo>
                <a:lnTo>
                  <a:pt x="59" y="386"/>
                </a:lnTo>
                <a:lnTo>
                  <a:pt x="59" y="386"/>
                </a:lnTo>
                <a:lnTo>
                  <a:pt x="59" y="386"/>
                </a:lnTo>
                <a:lnTo>
                  <a:pt x="58" y="386"/>
                </a:lnTo>
                <a:lnTo>
                  <a:pt x="58" y="385"/>
                </a:lnTo>
                <a:lnTo>
                  <a:pt x="58" y="385"/>
                </a:lnTo>
                <a:lnTo>
                  <a:pt x="58" y="385"/>
                </a:lnTo>
                <a:lnTo>
                  <a:pt x="58" y="385"/>
                </a:lnTo>
                <a:lnTo>
                  <a:pt x="58" y="385"/>
                </a:lnTo>
                <a:lnTo>
                  <a:pt x="58" y="384"/>
                </a:lnTo>
                <a:lnTo>
                  <a:pt x="57" y="384"/>
                </a:lnTo>
                <a:lnTo>
                  <a:pt x="57" y="384"/>
                </a:lnTo>
                <a:lnTo>
                  <a:pt x="58" y="384"/>
                </a:lnTo>
                <a:lnTo>
                  <a:pt x="59" y="384"/>
                </a:lnTo>
                <a:lnTo>
                  <a:pt x="59" y="384"/>
                </a:lnTo>
                <a:lnTo>
                  <a:pt x="61" y="384"/>
                </a:lnTo>
                <a:lnTo>
                  <a:pt x="61" y="384"/>
                </a:lnTo>
                <a:lnTo>
                  <a:pt x="61" y="384"/>
                </a:lnTo>
                <a:lnTo>
                  <a:pt x="61" y="384"/>
                </a:lnTo>
                <a:lnTo>
                  <a:pt x="62" y="384"/>
                </a:lnTo>
                <a:lnTo>
                  <a:pt x="62" y="384"/>
                </a:lnTo>
                <a:lnTo>
                  <a:pt x="62" y="382"/>
                </a:lnTo>
                <a:lnTo>
                  <a:pt x="63" y="382"/>
                </a:lnTo>
                <a:lnTo>
                  <a:pt x="63" y="382"/>
                </a:lnTo>
                <a:lnTo>
                  <a:pt x="63" y="382"/>
                </a:lnTo>
                <a:lnTo>
                  <a:pt x="63" y="382"/>
                </a:lnTo>
                <a:lnTo>
                  <a:pt x="63" y="382"/>
                </a:lnTo>
                <a:lnTo>
                  <a:pt x="65" y="382"/>
                </a:lnTo>
                <a:lnTo>
                  <a:pt x="65" y="381"/>
                </a:lnTo>
                <a:lnTo>
                  <a:pt x="66" y="381"/>
                </a:lnTo>
                <a:lnTo>
                  <a:pt x="66" y="381"/>
                </a:lnTo>
                <a:lnTo>
                  <a:pt x="66" y="381"/>
                </a:lnTo>
                <a:lnTo>
                  <a:pt x="66" y="379"/>
                </a:lnTo>
                <a:lnTo>
                  <a:pt x="66" y="379"/>
                </a:lnTo>
                <a:lnTo>
                  <a:pt x="66" y="379"/>
                </a:lnTo>
                <a:lnTo>
                  <a:pt x="66" y="379"/>
                </a:lnTo>
                <a:lnTo>
                  <a:pt x="66" y="378"/>
                </a:lnTo>
                <a:lnTo>
                  <a:pt x="66" y="378"/>
                </a:lnTo>
                <a:lnTo>
                  <a:pt x="66" y="378"/>
                </a:lnTo>
                <a:lnTo>
                  <a:pt x="66" y="378"/>
                </a:lnTo>
                <a:lnTo>
                  <a:pt x="66" y="378"/>
                </a:lnTo>
                <a:lnTo>
                  <a:pt x="66" y="378"/>
                </a:lnTo>
                <a:lnTo>
                  <a:pt x="66" y="378"/>
                </a:lnTo>
                <a:lnTo>
                  <a:pt x="66" y="378"/>
                </a:lnTo>
                <a:lnTo>
                  <a:pt x="66" y="377"/>
                </a:lnTo>
                <a:lnTo>
                  <a:pt x="66" y="377"/>
                </a:lnTo>
                <a:lnTo>
                  <a:pt x="66" y="377"/>
                </a:lnTo>
                <a:lnTo>
                  <a:pt x="66" y="377"/>
                </a:lnTo>
                <a:lnTo>
                  <a:pt x="66" y="375"/>
                </a:lnTo>
                <a:lnTo>
                  <a:pt x="66" y="375"/>
                </a:lnTo>
                <a:lnTo>
                  <a:pt x="66" y="374"/>
                </a:lnTo>
                <a:lnTo>
                  <a:pt x="67" y="374"/>
                </a:lnTo>
                <a:lnTo>
                  <a:pt x="67" y="374"/>
                </a:lnTo>
                <a:lnTo>
                  <a:pt x="67" y="374"/>
                </a:lnTo>
                <a:lnTo>
                  <a:pt x="67" y="374"/>
                </a:lnTo>
                <a:lnTo>
                  <a:pt x="69" y="374"/>
                </a:lnTo>
                <a:lnTo>
                  <a:pt x="69" y="374"/>
                </a:lnTo>
                <a:lnTo>
                  <a:pt x="69" y="374"/>
                </a:lnTo>
                <a:lnTo>
                  <a:pt x="69" y="374"/>
                </a:lnTo>
                <a:lnTo>
                  <a:pt x="69" y="374"/>
                </a:lnTo>
                <a:lnTo>
                  <a:pt x="69" y="375"/>
                </a:lnTo>
                <a:lnTo>
                  <a:pt x="70" y="375"/>
                </a:lnTo>
                <a:lnTo>
                  <a:pt x="70" y="375"/>
                </a:lnTo>
                <a:lnTo>
                  <a:pt x="70" y="377"/>
                </a:lnTo>
                <a:lnTo>
                  <a:pt x="70" y="377"/>
                </a:lnTo>
                <a:lnTo>
                  <a:pt x="70" y="377"/>
                </a:lnTo>
                <a:lnTo>
                  <a:pt x="70" y="377"/>
                </a:lnTo>
                <a:lnTo>
                  <a:pt x="72" y="377"/>
                </a:lnTo>
                <a:lnTo>
                  <a:pt x="72" y="377"/>
                </a:lnTo>
                <a:lnTo>
                  <a:pt x="72" y="377"/>
                </a:lnTo>
                <a:lnTo>
                  <a:pt x="72" y="377"/>
                </a:lnTo>
                <a:lnTo>
                  <a:pt x="73" y="377"/>
                </a:lnTo>
                <a:lnTo>
                  <a:pt x="73" y="378"/>
                </a:lnTo>
                <a:lnTo>
                  <a:pt x="73" y="378"/>
                </a:lnTo>
                <a:lnTo>
                  <a:pt x="73" y="377"/>
                </a:lnTo>
                <a:lnTo>
                  <a:pt x="74" y="377"/>
                </a:lnTo>
                <a:lnTo>
                  <a:pt x="74" y="377"/>
                </a:lnTo>
                <a:lnTo>
                  <a:pt x="74" y="377"/>
                </a:lnTo>
                <a:lnTo>
                  <a:pt x="74" y="378"/>
                </a:lnTo>
                <a:lnTo>
                  <a:pt x="74" y="377"/>
                </a:lnTo>
                <a:lnTo>
                  <a:pt x="76" y="377"/>
                </a:lnTo>
                <a:lnTo>
                  <a:pt x="76" y="377"/>
                </a:lnTo>
                <a:lnTo>
                  <a:pt x="76" y="377"/>
                </a:lnTo>
                <a:lnTo>
                  <a:pt x="76" y="377"/>
                </a:lnTo>
                <a:lnTo>
                  <a:pt x="76" y="377"/>
                </a:lnTo>
                <a:lnTo>
                  <a:pt x="77" y="377"/>
                </a:lnTo>
                <a:lnTo>
                  <a:pt x="77" y="377"/>
                </a:lnTo>
                <a:lnTo>
                  <a:pt x="77" y="377"/>
                </a:lnTo>
                <a:lnTo>
                  <a:pt x="77" y="375"/>
                </a:lnTo>
                <a:lnTo>
                  <a:pt x="78" y="375"/>
                </a:lnTo>
                <a:lnTo>
                  <a:pt x="78" y="375"/>
                </a:lnTo>
                <a:lnTo>
                  <a:pt x="80" y="374"/>
                </a:lnTo>
                <a:lnTo>
                  <a:pt x="80" y="374"/>
                </a:lnTo>
                <a:lnTo>
                  <a:pt x="80" y="374"/>
                </a:lnTo>
                <a:lnTo>
                  <a:pt x="80" y="374"/>
                </a:lnTo>
                <a:lnTo>
                  <a:pt x="81" y="374"/>
                </a:lnTo>
                <a:lnTo>
                  <a:pt x="81" y="374"/>
                </a:lnTo>
                <a:lnTo>
                  <a:pt x="81" y="374"/>
                </a:lnTo>
                <a:lnTo>
                  <a:pt x="81" y="374"/>
                </a:lnTo>
                <a:lnTo>
                  <a:pt x="81" y="373"/>
                </a:lnTo>
                <a:lnTo>
                  <a:pt x="81" y="373"/>
                </a:lnTo>
                <a:lnTo>
                  <a:pt x="81" y="373"/>
                </a:lnTo>
                <a:lnTo>
                  <a:pt x="81" y="373"/>
                </a:lnTo>
                <a:lnTo>
                  <a:pt x="80" y="373"/>
                </a:lnTo>
                <a:lnTo>
                  <a:pt x="80" y="373"/>
                </a:lnTo>
                <a:lnTo>
                  <a:pt x="80" y="373"/>
                </a:lnTo>
                <a:lnTo>
                  <a:pt x="80" y="371"/>
                </a:lnTo>
                <a:lnTo>
                  <a:pt x="78" y="371"/>
                </a:lnTo>
                <a:lnTo>
                  <a:pt x="78" y="371"/>
                </a:lnTo>
                <a:lnTo>
                  <a:pt x="78" y="371"/>
                </a:lnTo>
                <a:lnTo>
                  <a:pt x="77" y="371"/>
                </a:lnTo>
                <a:lnTo>
                  <a:pt x="77" y="371"/>
                </a:lnTo>
                <a:lnTo>
                  <a:pt x="77" y="371"/>
                </a:lnTo>
                <a:lnTo>
                  <a:pt x="76" y="371"/>
                </a:lnTo>
                <a:lnTo>
                  <a:pt x="76" y="371"/>
                </a:lnTo>
                <a:lnTo>
                  <a:pt x="76" y="371"/>
                </a:lnTo>
                <a:lnTo>
                  <a:pt x="74" y="371"/>
                </a:lnTo>
                <a:lnTo>
                  <a:pt x="74" y="371"/>
                </a:lnTo>
                <a:lnTo>
                  <a:pt x="74" y="371"/>
                </a:lnTo>
                <a:lnTo>
                  <a:pt x="74" y="371"/>
                </a:lnTo>
                <a:lnTo>
                  <a:pt x="73" y="371"/>
                </a:lnTo>
                <a:lnTo>
                  <a:pt x="73" y="371"/>
                </a:lnTo>
                <a:lnTo>
                  <a:pt x="72" y="371"/>
                </a:lnTo>
                <a:lnTo>
                  <a:pt x="72" y="371"/>
                </a:lnTo>
                <a:lnTo>
                  <a:pt x="72" y="371"/>
                </a:lnTo>
                <a:lnTo>
                  <a:pt x="70" y="371"/>
                </a:lnTo>
                <a:lnTo>
                  <a:pt x="70" y="371"/>
                </a:lnTo>
                <a:lnTo>
                  <a:pt x="70" y="371"/>
                </a:lnTo>
                <a:lnTo>
                  <a:pt x="69" y="371"/>
                </a:lnTo>
                <a:lnTo>
                  <a:pt x="69" y="371"/>
                </a:lnTo>
                <a:lnTo>
                  <a:pt x="69" y="371"/>
                </a:lnTo>
                <a:lnTo>
                  <a:pt x="69" y="371"/>
                </a:lnTo>
                <a:lnTo>
                  <a:pt x="69" y="371"/>
                </a:lnTo>
                <a:lnTo>
                  <a:pt x="67" y="371"/>
                </a:lnTo>
                <a:lnTo>
                  <a:pt x="67" y="371"/>
                </a:lnTo>
                <a:lnTo>
                  <a:pt x="66" y="371"/>
                </a:lnTo>
                <a:lnTo>
                  <a:pt x="66" y="371"/>
                </a:lnTo>
                <a:lnTo>
                  <a:pt x="66" y="370"/>
                </a:lnTo>
                <a:lnTo>
                  <a:pt x="66" y="370"/>
                </a:lnTo>
                <a:lnTo>
                  <a:pt x="66" y="368"/>
                </a:lnTo>
                <a:lnTo>
                  <a:pt x="66" y="368"/>
                </a:lnTo>
                <a:lnTo>
                  <a:pt x="66" y="368"/>
                </a:lnTo>
                <a:lnTo>
                  <a:pt x="67" y="368"/>
                </a:lnTo>
                <a:lnTo>
                  <a:pt x="67" y="368"/>
                </a:lnTo>
                <a:lnTo>
                  <a:pt x="67" y="368"/>
                </a:lnTo>
                <a:lnTo>
                  <a:pt x="69" y="367"/>
                </a:lnTo>
                <a:lnTo>
                  <a:pt x="69" y="367"/>
                </a:lnTo>
                <a:lnTo>
                  <a:pt x="69" y="367"/>
                </a:lnTo>
                <a:lnTo>
                  <a:pt x="69" y="366"/>
                </a:lnTo>
                <a:lnTo>
                  <a:pt x="70" y="366"/>
                </a:lnTo>
                <a:lnTo>
                  <a:pt x="70" y="366"/>
                </a:lnTo>
                <a:lnTo>
                  <a:pt x="72" y="366"/>
                </a:lnTo>
                <a:lnTo>
                  <a:pt x="72" y="366"/>
                </a:lnTo>
                <a:lnTo>
                  <a:pt x="72" y="367"/>
                </a:lnTo>
                <a:lnTo>
                  <a:pt x="72" y="367"/>
                </a:lnTo>
                <a:lnTo>
                  <a:pt x="73" y="367"/>
                </a:lnTo>
                <a:lnTo>
                  <a:pt x="73" y="367"/>
                </a:lnTo>
                <a:lnTo>
                  <a:pt x="74" y="367"/>
                </a:lnTo>
                <a:lnTo>
                  <a:pt x="74" y="366"/>
                </a:lnTo>
                <a:lnTo>
                  <a:pt x="74" y="366"/>
                </a:lnTo>
                <a:lnTo>
                  <a:pt x="74" y="366"/>
                </a:lnTo>
                <a:lnTo>
                  <a:pt x="76" y="366"/>
                </a:lnTo>
                <a:lnTo>
                  <a:pt x="76" y="366"/>
                </a:lnTo>
                <a:lnTo>
                  <a:pt x="76" y="366"/>
                </a:lnTo>
                <a:lnTo>
                  <a:pt x="77" y="366"/>
                </a:lnTo>
                <a:lnTo>
                  <a:pt x="77" y="364"/>
                </a:lnTo>
                <a:lnTo>
                  <a:pt x="77" y="364"/>
                </a:lnTo>
                <a:lnTo>
                  <a:pt x="77" y="364"/>
                </a:lnTo>
                <a:lnTo>
                  <a:pt x="77" y="363"/>
                </a:lnTo>
                <a:lnTo>
                  <a:pt x="77" y="363"/>
                </a:lnTo>
                <a:lnTo>
                  <a:pt x="77" y="363"/>
                </a:lnTo>
                <a:lnTo>
                  <a:pt x="77" y="363"/>
                </a:lnTo>
                <a:lnTo>
                  <a:pt x="77" y="362"/>
                </a:lnTo>
                <a:lnTo>
                  <a:pt x="78" y="362"/>
                </a:lnTo>
                <a:lnTo>
                  <a:pt x="78" y="362"/>
                </a:lnTo>
                <a:lnTo>
                  <a:pt x="78" y="362"/>
                </a:lnTo>
                <a:lnTo>
                  <a:pt x="78" y="360"/>
                </a:lnTo>
                <a:lnTo>
                  <a:pt x="78" y="360"/>
                </a:lnTo>
                <a:lnTo>
                  <a:pt x="78" y="360"/>
                </a:lnTo>
                <a:lnTo>
                  <a:pt x="78" y="360"/>
                </a:lnTo>
                <a:lnTo>
                  <a:pt x="77" y="360"/>
                </a:lnTo>
                <a:lnTo>
                  <a:pt x="77" y="360"/>
                </a:lnTo>
                <a:lnTo>
                  <a:pt x="77" y="359"/>
                </a:lnTo>
                <a:lnTo>
                  <a:pt x="77" y="359"/>
                </a:lnTo>
                <a:lnTo>
                  <a:pt x="76" y="360"/>
                </a:lnTo>
                <a:lnTo>
                  <a:pt x="76" y="359"/>
                </a:lnTo>
                <a:lnTo>
                  <a:pt x="76" y="360"/>
                </a:lnTo>
                <a:lnTo>
                  <a:pt x="76" y="360"/>
                </a:lnTo>
                <a:lnTo>
                  <a:pt x="76" y="359"/>
                </a:lnTo>
                <a:lnTo>
                  <a:pt x="74" y="359"/>
                </a:lnTo>
                <a:lnTo>
                  <a:pt x="74" y="359"/>
                </a:lnTo>
                <a:lnTo>
                  <a:pt x="74" y="359"/>
                </a:lnTo>
                <a:lnTo>
                  <a:pt x="74" y="358"/>
                </a:lnTo>
                <a:lnTo>
                  <a:pt x="74" y="358"/>
                </a:lnTo>
                <a:lnTo>
                  <a:pt x="74" y="358"/>
                </a:lnTo>
                <a:lnTo>
                  <a:pt x="74" y="358"/>
                </a:lnTo>
                <a:lnTo>
                  <a:pt x="74" y="358"/>
                </a:lnTo>
                <a:lnTo>
                  <a:pt x="74" y="356"/>
                </a:lnTo>
                <a:lnTo>
                  <a:pt x="74" y="356"/>
                </a:lnTo>
                <a:lnTo>
                  <a:pt x="74" y="356"/>
                </a:lnTo>
                <a:lnTo>
                  <a:pt x="73" y="356"/>
                </a:lnTo>
                <a:lnTo>
                  <a:pt x="73" y="355"/>
                </a:lnTo>
                <a:lnTo>
                  <a:pt x="74" y="355"/>
                </a:lnTo>
                <a:lnTo>
                  <a:pt x="74" y="355"/>
                </a:lnTo>
                <a:lnTo>
                  <a:pt x="74" y="355"/>
                </a:lnTo>
                <a:lnTo>
                  <a:pt x="74" y="355"/>
                </a:lnTo>
                <a:lnTo>
                  <a:pt x="74" y="355"/>
                </a:lnTo>
                <a:lnTo>
                  <a:pt x="76" y="355"/>
                </a:lnTo>
                <a:lnTo>
                  <a:pt x="76" y="355"/>
                </a:lnTo>
                <a:lnTo>
                  <a:pt x="76" y="353"/>
                </a:lnTo>
                <a:lnTo>
                  <a:pt x="77" y="353"/>
                </a:lnTo>
                <a:lnTo>
                  <a:pt x="77" y="352"/>
                </a:lnTo>
                <a:lnTo>
                  <a:pt x="77" y="352"/>
                </a:lnTo>
                <a:lnTo>
                  <a:pt x="77" y="352"/>
                </a:lnTo>
                <a:lnTo>
                  <a:pt x="77" y="352"/>
                </a:lnTo>
                <a:lnTo>
                  <a:pt x="77" y="352"/>
                </a:lnTo>
                <a:lnTo>
                  <a:pt x="77" y="351"/>
                </a:lnTo>
                <a:lnTo>
                  <a:pt x="77" y="351"/>
                </a:lnTo>
                <a:lnTo>
                  <a:pt x="77" y="349"/>
                </a:lnTo>
                <a:lnTo>
                  <a:pt x="77" y="349"/>
                </a:lnTo>
                <a:lnTo>
                  <a:pt x="77" y="349"/>
                </a:lnTo>
                <a:lnTo>
                  <a:pt x="76" y="349"/>
                </a:lnTo>
                <a:lnTo>
                  <a:pt x="76" y="349"/>
                </a:lnTo>
                <a:lnTo>
                  <a:pt x="76" y="349"/>
                </a:lnTo>
                <a:lnTo>
                  <a:pt x="74" y="349"/>
                </a:lnTo>
                <a:lnTo>
                  <a:pt x="74" y="351"/>
                </a:lnTo>
                <a:lnTo>
                  <a:pt x="74" y="351"/>
                </a:lnTo>
                <a:lnTo>
                  <a:pt x="74" y="351"/>
                </a:lnTo>
                <a:lnTo>
                  <a:pt x="74" y="351"/>
                </a:lnTo>
                <a:lnTo>
                  <a:pt x="74" y="352"/>
                </a:lnTo>
                <a:lnTo>
                  <a:pt x="73" y="352"/>
                </a:lnTo>
                <a:lnTo>
                  <a:pt x="73" y="352"/>
                </a:lnTo>
                <a:lnTo>
                  <a:pt x="72" y="352"/>
                </a:lnTo>
                <a:lnTo>
                  <a:pt x="72" y="353"/>
                </a:lnTo>
                <a:lnTo>
                  <a:pt x="72" y="353"/>
                </a:lnTo>
                <a:lnTo>
                  <a:pt x="72" y="353"/>
                </a:lnTo>
                <a:lnTo>
                  <a:pt x="70" y="355"/>
                </a:lnTo>
                <a:lnTo>
                  <a:pt x="70" y="355"/>
                </a:lnTo>
                <a:lnTo>
                  <a:pt x="69" y="355"/>
                </a:lnTo>
                <a:lnTo>
                  <a:pt x="69" y="355"/>
                </a:lnTo>
                <a:lnTo>
                  <a:pt x="69" y="355"/>
                </a:lnTo>
                <a:lnTo>
                  <a:pt x="67" y="355"/>
                </a:lnTo>
                <a:lnTo>
                  <a:pt x="67" y="356"/>
                </a:lnTo>
                <a:lnTo>
                  <a:pt x="67" y="356"/>
                </a:lnTo>
                <a:lnTo>
                  <a:pt x="67" y="356"/>
                </a:lnTo>
                <a:lnTo>
                  <a:pt x="66" y="356"/>
                </a:lnTo>
                <a:lnTo>
                  <a:pt x="66" y="358"/>
                </a:lnTo>
                <a:lnTo>
                  <a:pt x="66" y="358"/>
                </a:lnTo>
                <a:lnTo>
                  <a:pt x="65" y="358"/>
                </a:lnTo>
                <a:lnTo>
                  <a:pt x="65" y="358"/>
                </a:lnTo>
                <a:lnTo>
                  <a:pt x="63" y="358"/>
                </a:lnTo>
                <a:lnTo>
                  <a:pt x="63" y="356"/>
                </a:lnTo>
                <a:lnTo>
                  <a:pt x="63" y="356"/>
                </a:lnTo>
                <a:lnTo>
                  <a:pt x="63" y="355"/>
                </a:lnTo>
                <a:lnTo>
                  <a:pt x="63" y="355"/>
                </a:lnTo>
                <a:lnTo>
                  <a:pt x="63" y="355"/>
                </a:lnTo>
                <a:lnTo>
                  <a:pt x="63" y="355"/>
                </a:lnTo>
                <a:lnTo>
                  <a:pt x="63" y="355"/>
                </a:lnTo>
                <a:lnTo>
                  <a:pt x="63" y="353"/>
                </a:lnTo>
                <a:lnTo>
                  <a:pt x="62" y="353"/>
                </a:lnTo>
                <a:lnTo>
                  <a:pt x="62" y="353"/>
                </a:lnTo>
                <a:lnTo>
                  <a:pt x="61" y="353"/>
                </a:lnTo>
                <a:lnTo>
                  <a:pt x="61" y="353"/>
                </a:lnTo>
                <a:lnTo>
                  <a:pt x="61" y="353"/>
                </a:lnTo>
                <a:lnTo>
                  <a:pt x="61" y="352"/>
                </a:lnTo>
                <a:lnTo>
                  <a:pt x="61" y="353"/>
                </a:lnTo>
                <a:lnTo>
                  <a:pt x="59" y="353"/>
                </a:lnTo>
                <a:lnTo>
                  <a:pt x="59" y="353"/>
                </a:lnTo>
                <a:lnTo>
                  <a:pt x="59" y="353"/>
                </a:lnTo>
                <a:lnTo>
                  <a:pt x="58" y="353"/>
                </a:lnTo>
                <a:lnTo>
                  <a:pt x="58" y="355"/>
                </a:lnTo>
                <a:lnTo>
                  <a:pt x="58" y="355"/>
                </a:lnTo>
                <a:lnTo>
                  <a:pt x="58" y="355"/>
                </a:lnTo>
                <a:lnTo>
                  <a:pt x="57" y="355"/>
                </a:lnTo>
                <a:lnTo>
                  <a:pt x="57" y="355"/>
                </a:lnTo>
                <a:lnTo>
                  <a:pt x="55" y="355"/>
                </a:lnTo>
                <a:lnTo>
                  <a:pt x="55" y="355"/>
                </a:lnTo>
                <a:lnTo>
                  <a:pt x="55" y="355"/>
                </a:lnTo>
                <a:lnTo>
                  <a:pt x="55" y="355"/>
                </a:lnTo>
                <a:lnTo>
                  <a:pt x="54" y="355"/>
                </a:lnTo>
                <a:lnTo>
                  <a:pt x="54" y="355"/>
                </a:lnTo>
                <a:lnTo>
                  <a:pt x="54" y="355"/>
                </a:lnTo>
                <a:lnTo>
                  <a:pt x="52" y="355"/>
                </a:lnTo>
                <a:lnTo>
                  <a:pt x="52" y="355"/>
                </a:lnTo>
                <a:lnTo>
                  <a:pt x="52" y="355"/>
                </a:lnTo>
                <a:lnTo>
                  <a:pt x="52" y="356"/>
                </a:lnTo>
                <a:lnTo>
                  <a:pt x="52" y="356"/>
                </a:lnTo>
                <a:lnTo>
                  <a:pt x="52" y="356"/>
                </a:lnTo>
                <a:lnTo>
                  <a:pt x="52" y="356"/>
                </a:lnTo>
                <a:lnTo>
                  <a:pt x="52" y="356"/>
                </a:lnTo>
                <a:lnTo>
                  <a:pt x="52" y="358"/>
                </a:lnTo>
                <a:lnTo>
                  <a:pt x="52" y="358"/>
                </a:lnTo>
                <a:lnTo>
                  <a:pt x="54" y="358"/>
                </a:lnTo>
                <a:lnTo>
                  <a:pt x="54" y="358"/>
                </a:lnTo>
                <a:lnTo>
                  <a:pt x="54" y="358"/>
                </a:lnTo>
                <a:lnTo>
                  <a:pt x="55" y="358"/>
                </a:lnTo>
                <a:lnTo>
                  <a:pt x="55" y="359"/>
                </a:lnTo>
                <a:lnTo>
                  <a:pt x="55" y="359"/>
                </a:lnTo>
                <a:lnTo>
                  <a:pt x="55" y="359"/>
                </a:lnTo>
                <a:lnTo>
                  <a:pt x="55" y="359"/>
                </a:lnTo>
                <a:lnTo>
                  <a:pt x="57" y="359"/>
                </a:lnTo>
                <a:lnTo>
                  <a:pt x="57" y="359"/>
                </a:lnTo>
                <a:lnTo>
                  <a:pt x="58" y="359"/>
                </a:lnTo>
                <a:lnTo>
                  <a:pt x="58" y="359"/>
                </a:lnTo>
                <a:lnTo>
                  <a:pt x="58" y="360"/>
                </a:lnTo>
                <a:lnTo>
                  <a:pt x="58" y="360"/>
                </a:lnTo>
                <a:lnTo>
                  <a:pt x="58" y="360"/>
                </a:lnTo>
                <a:lnTo>
                  <a:pt x="58" y="360"/>
                </a:lnTo>
                <a:lnTo>
                  <a:pt x="58" y="362"/>
                </a:lnTo>
                <a:lnTo>
                  <a:pt x="59" y="362"/>
                </a:lnTo>
                <a:lnTo>
                  <a:pt x="59" y="362"/>
                </a:lnTo>
                <a:lnTo>
                  <a:pt x="59" y="362"/>
                </a:lnTo>
                <a:lnTo>
                  <a:pt x="59" y="363"/>
                </a:lnTo>
                <a:lnTo>
                  <a:pt x="59" y="363"/>
                </a:lnTo>
                <a:lnTo>
                  <a:pt x="58" y="363"/>
                </a:lnTo>
                <a:lnTo>
                  <a:pt x="58" y="362"/>
                </a:lnTo>
                <a:lnTo>
                  <a:pt x="58" y="362"/>
                </a:lnTo>
                <a:lnTo>
                  <a:pt x="58" y="362"/>
                </a:lnTo>
                <a:lnTo>
                  <a:pt x="58" y="362"/>
                </a:lnTo>
                <a:lnTo>
                  <a:pt x="58" y="360"/>
                </a:lnTo>
                <a:lnTo>
                  <a:pt x="57" y="360"/>
                </a:lnTo>
                <a:lnTo>
                  <a:pt x="57" y="360"/>
                </a:lnTo>
                <a:lnTo>
                  <a:pt x="57" y="360"/>
                </a:lnTo>
                <a:lnTo>
                  <a:pt x="55" y="360"/>
                </a:lnTo>
                <a:lnTo>
                  <a:pt x="55" y="360"/>
                </a:lnTo>
                <a:lnTo>
                  <a:pt x="55" y="362"/>
                </a:lnTo>
                <a:lnTo>
                  <a:pt x="55" y="362"/>
                </a:lnTo>
                <a:lnTo>
                  <a:pt x="55" y="362"/>
                </a:lnTo>
                <a:lnTo>
                  <a:pt x="55" y="363"/>
                </a:lnTo>
                <a:lnTo>
                  <a:pt x="55" y="363"/>
                </a:lnTo>
                <a:lnTo>
                  <a:pt x="55" y="363"/>
                </a:lnTo>
                <a:lnTo>
                  <a:pt x="55" y="363"/>
                </a:lnTo>
                <a:lnTo>
                  <a:pt x="55" y="363"/>
                </a:lnTo>
                <a:lnTo>
                  <a:pt x="55" y="363"/>
                </a:lnTo>
                <a:lnTo>
                  <a:pt x="55" y="363"/>
                </a:lnTo>
                <a:lnTo>
                  <a:pt x="55" y="363"/>
                </a:lnTo>
                <a:lnTo>
                  <a:pt x="54" y="363"/>
                </a:lnTo>
                <a:lnTo>
                  <a:pt x="54" y="363"/>
                </a:lnTo>
                <a:lnTo>
                  <a:pt x="54" y="364"/>
                </a:lnTo>
                <a:lnTo>
                  <a:pt x="52" y="364"/>
                </a:lnTo>
                <a:lnTo>
                  <a:pt x="52" y="364"/>
                </a:lnTo>
                <a:lnTo>
                  <a:pt x="52" y="364"/>
                </a:lnTo>
                <a:lnTo>
                  <a:pt x="52" y="364"/>
                </a:lnTo>
                <a:lnTo>
                  <a:pt x="51" y="364"/>
                </a:lnTo>
                <a:lnTo>
                  <a:pt x="51" y="366"/>
                </a:lnTo>
                <a:lnTo>
                  <a:pt x="51" y="366"/>
                </a:lnTo>
                <a:lnTo>
                  <a:pt x="50" y="366"/>
                </a:lnTo>
                <a:lnTo>
                  <a:pt x="50" y="366"/>
                </a:lnTo>
                <a:lnTo>
                  <a:pt x="50" y="366"/>
                </a:lnTo>
                <a:lnTo>
                  <a:pt x="50" y="367"/>
                </a:lnTo>
                <a:lnTo>
                  <a:pt x="51" y="367"/>
                </a:lnTo>
                <a:lnTo>
                  <a:pt x="51" y="367"/>
                </a:lnTo>
                <a:lnTo>
                  <a:pt x="52" y="367"/>
                </a:lnTo>
                <a:lnTo>
                  <a:pt x="52" y="367"/>
                </a:lnTo>
                <a:lnTo>
                  <a:pt x="52" y="367"/>
                </a:lnTo>
                <a:lnTo>
                  <a:pt x="52" y="367"/>
                </a:lnTo>
                <a:lnTo>
                  <a:pt x="54" y="367"/>
                </a:lnTo>
                <a:lnTo>
                  <a:pt x="54" y="367"/>
                </a:lnTo>
                <a:lnTo>
                  <a:pt x="54" y="368"/>
                </a:lnTo>
                <a:lnTo>
                  <a:pt x="55" y="368"/>
                </a:lnTo>
                <a:lnTo>
                  <a:pt x="55" y="368"/>
                </a:lnTo>
                <a:lnTo>
                  <a:pt x="54" y="368"/>
                </a:lnTo>
                <a:lnTo>
                  <a:pt x="54" y="370"/>
                </a:lnTo>
                <a:lnTo>
                  <a:pt x="54" y="370"/>
                </a:lnTo>
                <a:lnTo>
                  <a:pt x="54" y="370"/>
                </a:lnTo>
                <a:lnTo>
                  <a:pt x="52" y="370"/>
                </a:lnTo>
                <a:lnTo>
                  <a:pt x="52" y="370"/>
                </a:lnTo>
                <a:lnTo>
                  <a:pt x="52" y="370"/>
                </a:lnTo>
                <a:lnTo>
                  <a:pt x="51" y="370"/>
                </a:lnTo>
                <a:lnTo>
                  <a:pt x="51" y="370"/>
                </a:lnTo>
                <a:lnTo>
                  <a:pt x="50" y="370"/>
                </a:lnTo>
                <a:lnTo>
                  <a:pt x="50" y="370"/>
                </a:lnTo>
                <a:lnTo>
                  <a:pt x="50" y="370"/>
                </a:lnTo>
                <a:lnTo>
                  <a:pt x="50" y="371"/>
                </a:lnTo>
                <a:lnTo>
                  <a:pt x="50" y="371"/>
                </a:lnTo>
                <a:lnTo>
                  <a:pt x="50" y="371"/>
                </a:lnTo>
                <a:lnTo>
                  <a:pt x="50" y="373"/>
                </a:lnTo>
                <a:lnTo>
                  <a:pt x="50" y="373"/>
                </a:lnTo>
                <a:lnTo>
                  <a:pt x="50" y="373"/>
                </a:lnTo>
                <a:lnTo>
                  <a:pt x="50" y="373"/>
                </a:lnTo>
                <a:lnTo>
                  <a:pt x="50" y="373"/>
                </a:lnTo>
                <a:lnTo>
                  <a:pt x="48" y="373"/>
                </a:lnTo>
                <a:lnTo>
                  <a:pt x="48" y="371"/>
                </a:lnTo>
                <a:lnTo>
                  <a:pt x="48" y="371"/>
                </a:lnTo>
                <a:lnTo>
                  <a:pt x="47" y="371"/>
                </a:lnTo>
                <a:lnTo>
                  <a:pt x="47" y="371"/>
                </a:lnTo>
                <a:lnTo>
                  <a:pt x="47" y="371"/>
                </a:lnTo>
                <a:lnTo>
                  <a:pt x="47" y="371"/>
                </a:lnTo>
                <a:lnTo>
                  <a:pt x="47" y="371"/>
                </a:lnTo>
                <a:lnTo>
                  <a:pt x="47" y="371"/>
                </a:lnTo>
                <a:lnTo>
                  <a:pt x="47" y="370"/>
                </a:lnTo>
                <a:lnTo>
                  <a:pt x="47" y="370"/>
                </a:lnTo>
                <a:lnTo>
                  <a:pt x="47" y="368"/>
                </a:lnTo>
                <a:lnTo>
                  <a:pt x="47" y="368"/>
                </a:lnTo>
                <a:lnTo>
                  <a:pt x="47" y="368"/>
                </a:lnTo>
                <a:lnTo>
                  <a:pt x="47" y="368"/>
                </a:lnTo>
                <a:lnTo>
                  <a:pt x="46" y="368"/>
                </a:lnTo>
                <a:lnTo>
                  <a:pt x="46" y="368"/>
                </a:lnTo>
                <a:lnTo>
                  <a:pt x="46" y="367"/>
                </a:lnTo>
                <a:lnTo>
                  <a:pt x="46" y="367"/>
                </a:lnTo>
                <a:lnTo>
                  <a:pt x="46" y="367"/>
                </a:lnTo>
                <a:lnTo>
                  <a:pt x="46" y="366"/>
                </a:lnTo>
                <a:lnTo>
                  <a:pt x="46" y="366"/>
                </a:lnTo>
                <a:lnTo>
                  <a:pt x="47" y="366"/>
                </a:lnTo>
                <a:lnTo>
                  <a:pt x="47" y="366"/>
                </a:lnTo>
                <a:lnTo>
                  <a:pt x="47" y="366"/>
                </a:lnTo>
                <a:lnTo>
                  <a:pt x="47" y="364"/>
                </a:lnTo>
                <a:lnTo>
                  <a:pt x="47" y="364"/>
                </a:lnTo>
                <a:lnTo>
                  <a:pt x="47" y="364"/>
                </a:lnTo>
                <a:lnTo>
                  <a:pt x="48" y="364"/>
                </a:lnTo>
                <a:lnTo>
                  <a:pt x="48" y="363"/>
                </a:lnTo>
                <a:lnTo>
                  <a:pt x="48" y="363"/>
                </a:lnTo>
                <a:lnTo>
                  <a:pt x="50" y="363"/>
                </a:lnTo>
                <a:lnTo>
                  <a:pt x="50" y="363"/>
                </a:lnTo>
                <a:lnTo>
                  <a:pt x="50" y="363"/>
                </a:lnTo>
                <a:lnTo>
                  <a:pt x="50" y="363"/>
                </a:lnTo>
                <a:lnTo>
                  <a:pt x="50" y="362"/>
                </a:lnTo>
                <a:lnTo>
                  <a:pt x="50" y="362"/>
                </a:lnTo>
                <a:lnTo>
                  <a:pt x="50" y="360"/>
                </a:lnTo>
                <a:lnTo>
                  <a:pt x="50" y="360"/>
                </a:lnTo>
                <a:lnTo>
                  <a:pt x="50" y="360"/>
                </a:lnTo>
                <a:lnTo>
                  <a:pt x="50" y="360"/>
                </a:lnTo>
                <a:lnTo>
                  <a:pt x="50" y="359"/>
                </a:lnTo>
                <a:lnTo>
                  <a:pt x="50" y="359"/>
                </a:lnTo>
                <a:lnTo>
                  <a:pt x="50" y="358"/>
                </a:lnTo>
                <a:lnTo>
                  <a:pt x="48" y="358"/>
                </a:lnTo>
                <a:lnTo>
                  <a:pt x="48" y="358"/>
                </a:lnTo>
                <a:lnTo>
                  <a:pt x="48" y="358"/>
                </a:lnTo>
                <a:lnTo>
                  <a:pt x="48" y="356"/>
                </a:lnTo>
                <a:lnTo>
                  <a:pt x="48" y="356"/>
                </a:lnTo>
                <a:lnTo>
                  <a:pt x="47" y="356"/>
                </a:lnTo>
                <a:lnTo>
                  <a:pt x="47" y="355"/>
                </a:lnTo>
                <a:lnTo>
                  <a:pt x="47" y="355"/>
                </a:lnTo>
                <a:lnTo>
                  <a:pt x="47" y="355"/>
                </a:lnTo>
                <a:lnTo>
                  <a:pt x="47" y="356"/>
                </a:lnTo>
                <a:lnTo>
                  <a:pt x="46" y="356"/>
                </a:lnTo>
                <a:lnTo>
                  <a:pt x="46" y="356"/>
                </a:lnTo>
                <a:lnTo>
                  <a:pt x="46" y="356"/>
                </a:lnTo>
                <a:lnTo>
                  <a:pt x="46" y="356"/>
                </a:lnTo>
                <a:lnTo>
                  <a:pt x="46" y="356"/>
                </a:lnTo>
                <a:lnTo>
                  <a:pt x="44" y="358"/>
                </a:lnTo>
                <a:lnTo>
                  <a:pt x="44" y="358"/>
                </a:lnTo>
                <a:lnTo>
                  <a:pt x="44" y="358"/>
                </a:lnTo>
                <a:lnTo>
                  <a:pt x="44" y="358"/>
                </a:lnTo>
                <a:lnTo>
                  <a:pt x="43" y="358"/>
                </a:lnTo>
                <a:lnTo>
                  <a:pt x="43" y="358"/>
                </a:lnTo>
                <a:lnTo>
                  <a:pt x="41" y="358"/>
                </a:lnTo>
                <a:lnTo>
                  <a:pt x="41" y="358"/>
                </a:lnTo>
                <a:lnTo>
                  <a:pt x="41" y="358"/>
                </a:lnTo>
                <a:lnTo>
                  <a:pt x="41" y="358"/>
                </a:lnTo>
                <a:lnTo>
                  <a:pt x="41" y="358"/>
                </a:lnTo>
                <a:lnTo>
                  <a:pt x="41" y="359"/>
                </a:lnTo>
                <a:lnTo>
                  <a:pt x="40" y="359"/>
                </a:lnTo>
                <a:lnTo>
                  <a:pt x="40" y="359"/>
                </a:lnTo>
                <a:lnTo>
                  <a:pt x="40" y="359"/>
                </a:lnTo>
                <a:lnTo>
                  <a:pt x="39" y="359"/>
                </a:lnTo>
                <a:lnTo>
                  <a:pt x="39" y="359"/>
                </a:lnTo>
                <a:lnTo>
                  <a:pt x="39" y="359"/>
                </a:lnTo>
                <a:lnTo>
                  <a:pt x="39" y="359"/>
                </a:lnTo>
                <a:lnTo>
                  <a:pt x="37" y="359"/>
                </a:lnTo>
                <a:lnTo>
                  <a:pt x="37" y="359"/>
                </a:lnTo>
                <a:lnTo>
                  <a:pt x="37" y="359"/>
                </a:lnTo>
                <a:lnTo>
                  <a:pt x="36" y="359"/>
                </a:lnTo>
                <a:lnTo>
                  <a:pt x="36" y="360"/>
                </a:lnTo>
                <a:lnTo>
                  <a:pt x="36" y="360"/>
                </a:lnTo>
                <a:lnTo>
                  <a:pt x="36" y="359"/>
                </a:lnTo>
                <a:lnTo>
                  <a:pt x="36" y="359"/>
                </a:lnTo>
                <a:lnTo>
                  <a:pt x="36" y="359"/>
                </a:lnTo>
                <a:lnTo>
                  <a:pt x="36" y="358"/>
                </a:lnTo>
                <a:lnTo>
                  <a:pt x="36" y="358"/>
                </a:lnTo>
                <a:lnTo>
                  <a:pt x="36" y="358"/>
                </a:lnTo>
                <a:lnTo>
                  <a:pt x="36" y="358"/>
                </a:lnTo>
                <a:lnTo>
                  <a:pt x="36" y="356"/>
                </a:lnTo>
                <a:lnTo>
                  <a:pt x="35" y="356"/>
                </a:lnTo>
                <a:lnTo>
                  <a:pt x="35" y="355"/>
                </a:lnTo>
                <a:lnTo>
                  <a:pt x="35" y="355"/>
                </a:lnTo>
                <a:lnTo>
                  <a:pt x="35" y="355"/>
                </a:lnTo>
                <a:lnTo>
                  <a:pt x="35" y="355"/>
                </a:lnTo>
                <a:lnTo>
                  <a:pt x="35" y="355"/>
                </a:lnTo>
                <a:lnTo>
                  <a:pt x="35" y="355"/>
                </a:lnTo>
                <a:lnTo>
                  <a:pt x="36" y="355"/>
                </a:lnTo>
                <a:lnTo>
                  <a:pt x="35" y="355"/>
                </a:lnTo>
                <a:lnTo>
                  <a:pt x="36" y="355"/>
                </a:lnTo>
                <a:lnTo>
                  <a:pt x="36" y="355"/>
                </a:lnTo>
                <a:lnTo>
                  <a:pt x="36" y="356"/>
                </a:lnTo>
                <a:lnTo>
                  <a:pt x="36" y="356"/>
                </a:lnTo>
                <a:lnTo>
                  <a:pt x="36" y="356"/>
                </a:lnTo>
                <a:lnTo>
                  <a:pt x="36" y="358"/>
                </a:lnTo>
                <a:lnTo>
                  <a:pt x="36" y="358"/>
                </a:lnTo>
                <a:lnTo>
                  <a:pt x="36" y="358"/>
                </a:lnTo>
                <a:lnTo>
                  <a:pt x="36" y="358"/>
                </a:lnTo>
                <a:lnTo>
                  <a:pt x="36" y="358"/>
                </a:lnTo>
                <a:lnTo>
                  <a:pt x="36" y="359"/>
                </a:lnTo>
                <a:lnTo>
                  <a:pt x="36" y="359"/>
                </a:lnTo>
                <a:lnTo>
                  <a:pt x="36" y="358"/>
                </a:lnTo>
                <a:lnTo>
                  <a:pt x="37" y="358"/>
                </a:lnTo>
                <a:lnTo>
                  <a:pt x="37" y="358"/>
                </a:lnTo>
                <a:lnTo>
                  <a:pt x="37" y="358"/>
                </a:lnTo>
                <a:lnTo>
                  <a:pt x="37" y="358"/>
                </a:lnTo>
                <a:lnTo>
                  <a:pt x="37" y="356"/>
                </a:lnTo>
                <a:lnTo>
                  <a:pt x="37" y="356"/>
                </a:lnTo>
                <a:lnTo>
                  <a:pt x="37" y="355"/>
                </a:lnTo>
                <a:lnTo>
                  <a:pt x="37" y="355"/>
                </a:lnTo>
                <a:lnTo>
                  <a:pt x="39" y="355"/>
                </a:lnTo>
                <a:lnTo>
                  <a:pt x="39" y="355"/>
                </a:lnTo>
                <a:lnTo>
                  <a:pt x="39" y="353"/>
                </a:lnTo>
                <a:lnTo>
                  <a:pt x="39" y="353"/>
                </a:lnTo>
                <a:lnTo>
                  <a:pt x="39" y="352"/>
                </a:lnTo>
                <a:lnTo>
                  <a:pt x="39" y="352"/>
                </a:lnTo>
                <a:lnTo>
                  <a:pt x="39" y="352"/>
                </a:lnTo>
                <a:lnTo>
                  <a:pt x="39" y="352"/>
                </a:lnTo>
                <a:lnTo>
                  <a:pt x="39" y="351"/>
                </a:lnTo>
                <a:lnTo>
                  <a:pt x="39" y="351"/>
                </a:lnTo>
                <a:lnTo>
                  <a:pt x="39" y="349"/>
                </a:lnTo>
                <a:lnTo>
                  <a:pt x="37" y="349"/>
                </a:lnTo>
                <a:lnTo>
                  <a:pt x="37" y="349"/>
                </a:lnTo>
                <a:lnTo>
                  <a:pt x="37" y="349"/>
                </a:lnTo>
                <a:lnTo>
                  <a:pt x="37" y="348"/>
                </a:lnTo>
                <a:lnTo>
                  <a:pt x="37" y="348"/>
                </a:lnTo>
                <a:lnTo>
                  <a:pt x="37" y="347"/>
                </a:lnTo>
                <a:lnTo>
                  <a:pt x="36" y="347"/>
                </a:lnTo>
                <a:lnTo>
                  <a:pt x="36" y="347"/>
                </a:lnTo>
                <a:lnTo>
                  <a:pt x="36" y="347"/>
                </a:lnTo>
                <a:lnTo>
                  <a:pt x="36" y="345"/>
                </a:lnTo>
                <a:lnTo>
                  <a:pt x="36" y="345"/>
                </a:lnTo>
                <a:lnTo>
                  <a:pt x="36" y="345"/>
                </a:lnTo>
                <a:lnTo>
                  <a:pt x="35" y="345"/>
                </a:lnTo>
                <a:lnTo>
                  <a:pt x="35" y="345"/>
                </a:lnTo>
                <a:lnTo>
                  <a:pt x="35" y="344"/>
                </a:lnTo>
                <a:lnTo>
                  <a:pt x="33" y="344"/>
                </a:lnTo>
                <a:lnTo>
                  <a:pt x="33" y="344"/>
                </a:lnTo>
                <a:lnTo>
                  <a:pt x="33" y="344"/>
                </a:lnTo>
                <a:lnTo>
                  <a:pt x="32" y="344"/>
                </a:lnTo>
                <a:lnTo>
                  <a:pt x="32" y="344"/>
                </a:lnTo>
                <a:lnTo>
                  <a:pt x="32" y="345"/>
                </a:lnTo>
                <a:lnTo>
                  <a:pt x="31" y="345"/>
                </a:lnTo>
                <a:lnTo>
                  <a:pt x="31" y="345"/>
                </a:lnTo>
                <a:lnTo>
                  <a:pt x="31" y="345"/>
                </a:lnTo>
                <a:lnTo>
                  <a:pt x="31" y="345"/>
                </a:lnTo>
                <a:lnTo>
                  <a:pt x="29" y="345"/>
                </a:lnTo>
                <a:lnTo>
                  <a:pt x="29" y="347"/>
                </a:lnTo>
                <a:lnTo>
                  <a:pt x="29" y="345"/>
                </a:lnTo>
                <a:lnTo>
                  <a:pt x="28" y="345"/>
                </a:lnTo>
                <a:lnTo>
                  <a:pt x="28" y="345"/>
                </a:lnTo>
                <a:lnTo>
                  <a:pt x="28" y="345"/>
                </a:lnTo>
                <a:lnTo>
                  <a:pt x="28" y="345"/>
                </a:lnTo>
                <a:lnTo>
                  <a:pt x="28" y="347"/>
                </a:lnTo>
                <a:lnTo>
                  <a:pt x="26" y="347"/>
                </a:lnTo>
                <a:lnTo>
                  <a:pt x="26" y="347"/>
                </a:lnTo>
                <a:lnTo>
                  <a:pt x="26" y="347"/>
                </a:lnTo>
                <a:lnTo>
                  <a:pt x="26" y="345"/>
                </a:lnTo>
                <a:lnTo>
                  <a:pt x="26" y="345"/>
                </a:lnTo>
                <a:lnTo>
                  <a:pt x="26" y="345"/>
                </a:lnTo>
                <a:lnTo>
                  <a:pt x="26" y="344"/>
                </a:lnTo>
                <a:lnTo>
                  <a:pt x="26" y="344"/>
                </a:lnTo>
                <a:lnTo>
                  <a:pt x="26" y="344"/>
                </a:lnTo>
                <a:lnTo>
                  <a:pt x="26" y="344"/>
                </a:lnTo>
                <a:lnTo>
                  <a:pt x="28" y="344"/>
                </a:lnTo>
                <a:lnTo>
                  <a:pt x="28" y="344"/>
                </a:lnTo>
                <a:lnTo>
                  <a:pt x="26" y="344"/>
                </a:lnTo>
                <a:lnTo>
                  <a:pt x="28" y="342"/>
                </a:lnTo>
                <a:lnTo>
                  <a:pt x="26" y="342"/>
                </a:lnTo>
                <a:lnTo>
                  <a:pt x="26" y="341"/>
                </a:lnTo>
                <a:lnTo>
                  <a:pt x="26" y="341"/>
                </a:lnTo>
                <a:lnTo>
                  <a:pt x="25" y="341"/>
                </a:lnTo>
                <a:lnTo>
                  <a:pt x="25" y="341"/>
                </a:lnTo>
                <a:lnTo>
                  <a:pt x="25" y="341"/>
                </a:lnTo>
                <a:lnTo>
                  <a:pt x="26" y="341"/>
                </a:lnTo>
                <a:lnTo>
                  <a:pt x="25" y="341"/>
                </a:lnTo>
                <a:lnTo>
                  <a:pt x="25" y="340"/>
                </a:lnTo>
                <a:lnTo>
                  <a:pt x="26" y="340"/>
                </a:lnTo>
                <a:lnTo>
                  <a:pt x="26" y="340"/>
                </a:lnTo>
                <a:lnTo>
                  <a:pt x="26" y="338"/>
                </a:lnTo>
                <a:lnTo>
                  <a:pt x="26" y="338"/>
                </a:lnTo>
                <a:lnTo>
                  <a:pt x="26" y="338"/>
                </a:lnTo>
                <a:lnTo>
                  <a:pt x="26" y="338"/>
                </a:lnTo>
                <a:lnTo>
                  <a:pt x="26" y="337"/>
                </a:lnTo>
                <a:lnTo>
                  <a:pt x="26" y="337"/>
                </a:lnTo>
                <a:lnTo>
                  <a:pt x="26" y="336"/>
                </a:lnTo>
                <a:lnTo>
                  <a:pt x="26" y="336"/>
                </a:lnTo>
                <a:lnTo>
                  <a:pt x="25" y="336"/>
                </a:lnTo>
                <a:lnTo>
                  <a:pt x="25" y="334"/>
                </a:lnTo>
                <a:lnTo>
                  <a:pt x="25" y="333"/>
                </a:lnTo>
                <a:lnTo>
                  <a:pt x="25" y="333"/>
                </a:lnTo>
                <a:lnTo>
                  <a:pt x="25" y="333"/>
                </a:lnTo>
                <a:lnTo>
                  <a:pt x="25" y="333"/>
                </a:lnTo>
                <a:lnTo>
                  <a:pt x="25" y="332"/>
                </a:lnTo>
                <a:lnTo>
                  <a:pt x="25" y="332"/>
                </a:lnTo>
                <a:lnTo>
                  <a:pt x="25" y="330"/>
                </a:lnTo>
                <a:lnTo>
                  <a:pt x="25" y="330"/>
                </a:lnTo>
                <a:lnTo>
                  <a:pt x="25" y="330"/>
                </a:lnTo>
                <a:lnTo>
                  <a:pt x="25" y="330"/>
                </a:lnTo>
                <a:lnTo>
                  <a:pt x="25" y="330"/>
                </a:lnTo>
                <a:lnTo>
                  <a:pt x="24" y="330"/>
                </a:lnTo>
                <a:lnTo>
                  <a:pt x="24" y="330"/>
                </a:lnTo>
                <a:lnTo>
                  <a:pt x="24" y="330"/>
                </a:lnTo>
                <a:lnTo>
                  <a:pt x="22" y="330"/>
                </a:lnTo>
                <a:lnTo>
                  <a:pt x="22" y="330"/>
                </a:lnTo>
                <a:lnTo>
                  <a:pt x="22" y="330"/>
                </a:lnTo>
                <a:lnTo>
                  <a:pt x="22" y="329"/>
                </a:lnTo>
                <a:lnTo>
                  <a:pt x="21" y="329"/>
                </a:lnTo>
                <a:lnTo>
                  <a:pt x="21" y="327"/>
                </a:lnTo>
                <a:lnTo>
                  <a:pt x="21" y="327"/>
                </a:lnTo>
                <a:lnTo>
                  <a:pt x="20" y="327"/>
                </a:lnTo>
                <a:lnTo>
                  <a:pt x="20" y="326"/>
                </a:lnTo>
                <a:lnTo>
                  <a:pt x="20" y="326"/>
                </a:lnTo>
                <a:lnTo>
                  <a:pt x="20" y="325"/>
                </a:lnTo>
                <a:lnTo>
                  <a:pt x="20" y="325"/>
                </a:lnTo>
                <a:lnTo>
                  <a:pt x="20" y="325"/>
                </a:lnTo>
                <a:lnTo>
                  <a:pt x="18" y="323"/>
                </a:lnTo>
                <a:lnTo>
                  <a:pt x="18" y="323"/>
                </a:lnTo>
                <a:lnTo>
                  <a:pt x="18" y="322"/>
                </a:lnTo>
                <a:lnTo>
                  <a:pt x="18" y="321"/>
                </a:lnTo>
                <a:lnTo>
                  <a:pt x="17" y="319"/>
                </a:lnTo>
                <a:lnTo>
                  <a:pt x="17" y="319"/>
                </a:lnTo>
                <a:lnTo>
                  <a:pt x="17" y="319"/>
                </a:lnTo>
                <a:lnTo>
                  <a:pt x="17" y="318"/>
                </a:lnTo>
                <a:lnTo>
                  <a:pt x="17" y="318"/>
                </a:lnTo>
                <a:lnTo>
                  <a:pt x="17" y="316"/>
                </a:lnTo>
                <a:lnTo>
                  <a:pt x="17" y="316"/>
                </a:lnTo>
                <a:lnTo>
                  <a:pt x="17" y="316"/>
                </a:lnTo>
                <a:lnTo>
                  <a:pt x="17" y="316"/>
                </a:lnTo>
                <a:lnTo>
                  <a:pt x="17" y="316"/>
                </a:lnTo>
                <a:lnTo>
                  <a:pt x="17" y="315"/>
                </a:lnTo>
                <a:lnTo>
                  <a:pt x="17" y="315"/>
                </a:lnTo>
                <a:lnTo>
                  <a:pt x="17" y="314"/>
                </a:lnTo>
                <a:lnTo>
                  <a:pt x="17" y="314"/>
                </a:lnTo>
                <a:lnTo>
                  <a:pt x="17" y="314"/>
                </a:lnTo>
                <a:lnTo>
                  <a:pt x="15" y="314"/>
                </a:lnTo>
                <a:lnTo>
                  <a:pt x="15" y="312"/>
                </a:lnTo>
                <a:lnTo>
                  <a:pt x="15" y="312"/>
                </a:lnTo>
                <a:lnTo>
                  <a:pt x="14" y="311"/>
                </a:lnTo>
                <a:lnTo>
                  <a:pt x="14" y="311"/>
                </a:lnTo>
                <a:lnTo>
                  <a:pt x="14" y="311"/>
                </a:lnTo>
                <a:lnTo>
                  <a:pt x="14" y="311"/>
                </a:lnTo>
                <a:lnTo>
                  <a:pt x="14" y="311"/>
                </a:lnTo>
                <a:lnTo>
                  <a:pt x="14" y="310"/>
                </a:lnTo>
                <a:lnTo>
                  <a:pt x="13" y="310"/>
                </a:lnTo>
                <a:lnTo>
                  <a:pt x="13" y="310"/>
                </a:lnTo>
                <a:lnTo>
                  <a:pt x="11" y="308"/>
                </a:lnTo>
                <a:lnTo>
                  <a:pt x="11" y="308"/>
                </a:lnTo>
                <a:lnTo>
                  <a:pt x="11" y="308"/>
                </a:lnTo>
                <a:lnTo>
                  <a:pt x="11" y="308"/>
                </a:lnTo>
                <a:lnTo>
                  <a:pt x="10" y="308"/>
                </a:lnTo>
                <a:lnTo>
                  <a:pt x="10" y="308"/>
                </a:lnTo>
                <a:lnTo>
                  <a:pt x="9" y="308"/>
                </a:lnTo>
                <a:lnTo>
                  <a:pt x="9" y="308"/>
                </a:lnTo>
                <a:lnTo>
                  <a:pt x="9" y="308"/>
                </a:lnTo>
                <a:lnTo>
                  <a:pt x="9" y="308"/>
                </a:lnTo>
                <a:lnTo>
                  <a:pt x="7" y="310"/>
                </a:lnTo>
                <a:lnTo>
                  <a:pt x="7" y="310"/>
                </a:lnTo>
                <a:lnTo>
                  <a:pt x="7" y="308"/>
                </a:lnTo>
                <a:lnTo>
                  <a:pt x="6" y="308"/>
                </a:lnTo>
                <a:lnTo>
                  <a:pt x="6" y="308"/>
                </a:lnTo>
                <a:lnTo>
                  <a:pt x="6" y="308"/>
                </a:lnTo>
                <a:lnTo>
                  <a:pt x="6" y="308"/>
                </a:lnTo>
                <a:lnTo>
                  <a:pt x="6" y="307"/>
                </a:lnTo>
                <a:lnTo>
                  <a:pt x="5" y="307"/>
                </a:lnTo>
                <a:lnTo>
                  <a:pt x="5" y="307"/>
                </a:lnTo>
                <a:lnTo>
                  <a:pt x="5" y="306"/>
                </a:lnTo>
                <a:lnTo>
                  <a:pt x="5" y="306"/>
                </a:lnTo>
                <a:lnTo>
                  <a:pt x="5" y="306"/>
                </a:lnTo>
                <a:lnTo>
                  <a:pt x="5" y="304"/>
                </a:lnTo>
                <a:lnTo>
                  <a:pt x="5" y="303"/>
                </a:lnTo>
                <a:lnTo>
                  <a:pt x="5" y="303"/>
                </a:lnTo>
                <a:lnTo>
                  <a:pt x="6" y="303"/>
                </a:lnTo>
                <a:lnTo>
                  <a:pt x="6" y="303"/>
                </a:lnTo>
                <a:lnTo>
                  <a:pt x="6" y="303"/>
                </a:lnTo>
                <a:lnTo>
                  <a:pt x="6" y="303"/>
                </a:lnTo>
                <a:lnTo>
                  <a:pt x="6" y="301"/>
                </a:lnTo>
                <a:lnTo>
                  <a:pt x="6" y="301"/>
                </a:lnTo>
                <a:lnTo>
                  <a:pt x="6" y="300"/>
                </a:lnTo>
                <a:lnTo>
                  <a:pt x="5" y="300"/>
                </a:lnTo>
                <a:lnTo>
                  <a:pt x="5" y="300"/>
                </a:lnTo>
                <a:lnTo>
                  <a:pt x="5" y="299"/>
                </a:lnTo>
                <a:lnTo>
                  <a:pt x="3" y="299"/>
                </a:lnTo>
                <a:lnTo>
                  <a:pt x="3" y="297"/>
                </a:lnTo>
                <a:lnTo>
                  <a:pt x="3" y="297"/>
                </a:lnTo>
                <a:lnTo>
                  <a:pt x="2" y="296"/>
                </a:lnTo>
                <a:lnTo>
                  <a:pt x="0" y="296"/>
                </a:lnTo>
                <a:lnTo>
                  <a:pt x="0" y="295"/>
                </a:lnTo>
                <a:lnTo>
                  <a:pt x="2" y="295"/>
                </a:lnTo>
                <a:lnTo>
                  <a:pt x="2" y="295"/>
                </a:lnTo>
                <a:lnTo>
                  <a:pt x="2" y="295"/>
                </a:lnTo>
                <a:lnTo>
                  <a:pt x="3" y="295"/>
                </a:lnTo>
                <a:lnTo>
                  <a:pt x="3" y="295"/>
                </a:lnTo>
                <a:lnTo>
                  <a:pt x="3" y="295"/>
                </a:lnTo>
                <a:lnTo>
                  <a:pt x="3" y="295"/>
                </a:lnTo>
                <a:lnTo>
                  <a:pt x="5" y="293"/>
                </a:lnTo>
                <a:lnTo>
                  <a:pt x="5" y="293"/>
                </a:lnTo>
                <a:lnTo>
                  <a:pt x="6" y="293"/>
                </a:lnTo>
                <a:lnTo>
                  <a:pt x="6" y="293"/>
                </a:lnTo>
                <a:lnTo>
                  <a:pt x="6" y="292"/>
                </a:lnTo>
                <a:lnTo>
                  <a:pt x="6" y="292"/>
                </a:lnTo>
                <a:lnTo>
                  <a:pt x="5" y="292"/>
                </a:lnTo>
                <a:lnTo>
                  <a:pt x="5" y="292"/>
                </a:lnTo>
                <a:lnTo>
                  <a:pt x="3" y="292"/>
                </a:lnTo>
                <a:lnTo>
                  <a:pt x="3" y="292"/>
                </a:lnTo>
                <a:lnTo>
                  <a:pt x="3" y="292"/>
                </a:lnTo>
                <a:lnTo>
                  <a:pt x="3" y="292"/>
                </a:lnTo>
                <a:lnTo>
                  <a:pt x="3" y="292"/>
                </a:lnTo>
                <a:lnTo>
                  <a:pt x="3" y="290"/>
                </a:lnTo>
                <a:lnTo>
                  <a:pt x="3" y="290"/>
                </a:lnTo>
                <a:lnTo>
                  <a:pt x="5" y="290"/>
                </a:lnTo>
                <a:lnTo>
                  <a:pt x="5" y="290"/>
                </a:lnTo>
                <a:lnTo>
                  <a:pt x="5" y="292"/>
                </a:lnTo>
                <a:lnTo>
                  <a:pt x="6" y="292"/>
                </a:lnTo>
                <a:lnTo>
                  <a:pt x="6" y="292"/>
                </a:lnTo>
                <a:lnTo>
                  <a:pt x="6" y="292"/>
                </a:lnTo>
                <a:lnTo>
                  <a:pt x="7" y="292"/>
                </a:lnTo>
                <a:lnTo>
                  <a:pt x="7" y="292"/>
                </a:lnTo>
                <a:lnTo>
                  <a:pt x="9" y="292"/>
                </a:lnTo>
                <a:lnTo>
                  <a:pt x="9" y="292"/>
                </a:lnTo>
                <a:lnTo>
                  <a:pt x="9" y="292"/>
                </a:lnTo>
                <a:lnTo>
                  <a:pt x="9" y="292"/>
                </a:lnTo>
                <a:lnTo>
                  <a:pt x="10" y="290"/>
                </a:lnTo>
                <a:lnTo>
                  <a:pt x="10" y="290"/>
                </a:lnTo>
                <a:lnTo>
                  <a:pt x="10" y="289"/>
                </a:lnTo>
                <a:lnTo>
                  <a:pt x="11" y="289"/>
                </a:lnTo>
                <a:lnTo>
                  <a:pt x="11" y="289"/>
                </a:lnTo>
                <a:lnTo>
                  <a:pt x="11" y="289"/>
                </a:lnTo>
                <a:lnTo>
                  <a:pt x="13" y="289"/>
                </a:lnTo>
                <a:lnTo>
                  <a:pt x="13" y="289"/>
                </a:lnTo>
                <a:lnTo>
                  <a:pt x="14" y="289"/>
                </a:lnTo>
                <a:lnTo>
                  <a:pt x="14" y="289"/>
                </a:lnTo>
                <a:lnTo>
                  <a:pt x="14" y="289"/>
                </a:lnTo>
                <a:lnTo>
                  <a:pt x="14" y="289"/>
                </a:lnTo>
                <a:lnTo>
                  <a:pt x="15" y="289"/>
                </a:lnTo>
                <a:lnTo>
                  <a:pt x="14" y="289"/>
                </a:lnTo>
                <a:lnTo>
                  <a:pt x="14" y="289"/>
                </a:lnTo>
                <a:lnTo>
                  <a:pt x="15" y="288"/>
                </a:lnTo>
                <a:lnTo>
                  <a:pt x="17" y="288"/>
                </a:lnTo>
                <a:lnTo>
                  <a:pt x="17" y="288"/>
                </a:lnTo>
                <a:lnTo>
                  <a:pt x="17" y="286"/>
                </a:lnTo>
                <a:lnTo>
                  <a:pt x="17" y="286"/>
                </a:lnTo>
                <a:lnTo>
                  <a:pt x="17" y="286"/>
                </a:lnTo>
                <a:lnTo>
                  <a:pt x="17" y="286"/>
                </a:lnTo>
                <a:lnTo>
                  <a:pt x="17" y="286"/>
                </a:lnTo>
                <a:lnTo>
                  <a:pt x="17" y="285"/>
                </a:lnTo>
                <a:lnTo>
                  <a:pt x="17" y="285"/>
                </a:lnTo>
                <a:lnTo>
                  <a:pt x="17" y="285"/>
                </a:lnTo>
                <a:lnTo>
                  <a:pt x="17" y="285"/>
                </a:lnTo>
                <a:lnTo>
                  <a:pt x="17" y="284"/>
                </a:lnTo>
                <a:lnTo>
                  <a:pt x="18" y="284"/>
                </a:lnTo>
                <a:lnTo>
                  <a:pt x="18" y="284"/>
                </a:lnTo>
                <a:lnTo>
                  <a:pt x="17" y="284"/>
                </a:lnTo>
                <a:lnTo>
                  <a:pt x="17" y="282"/>
                </a:lnTo>
                <a:lnTo>
                  <a:pt x="15" y="282"/>
                </a:lnTo>
                <a:lnTo>
                  <a:pt x="15" y="282"/>
                </a:lnTo>
                <a:lnTo>
                  <a:pt x="15" y="281"/>
                </a:lnTo>
                <a:lnTo>
                  <a:pt x="15" y="281"/>
                </a:lnTo>
                <a:lnTo>
                  <a:pt x="17" y="281"/>
                </a:lnTo>
                <a:lnTo>
                  <a:pt x="17" y="281"/>
                </a:lnTo>
                <a:lnTo>
                  <a:pt x="17" y="280"/>
                </a:lnTo>
                <a:lnTo>
                  <a:pt x="17" y="280"/>
                </a:lnTo>
                <a:lnTo>
                  <a:pt x="15" y="280"/>
                </a:lnTo>
                <a:lnTo>
                  <a:pt x="15" y="278"/>
                </a:lnTo>
                <a:lnTo>
                  <a:pt x="17" y="278"/>
                </a:lnTo>
                <a:lnTo>
                  <a:pt x="17" y="277"/>
                </a:lnTo>
                <a:lnTo>
                  <a:pt x="18" y="277"/>
                </a:lnTo>
                <a:lnTo>
                  <a:pt x="18" y="277"/>
                </a:lnTo>
                <a:lnTo>
                  <a:pt x="20" y="277"/>
                </a:lnTo>
                <a:lnTo>
                  <a:pt x="20" y="275"/>
                </a:lnTo>
                <a:lnTo>
                  <a:pt x="21" y="275"/>
                </a:lnTo>
                <a:lnTo>
                  <a:pt x="21" y="275"/>
                </a:lnTo>
                <a:lnTo>
                  <a:pt x="21" y="274"/>
                </a:lnTo>
                <a:lnTo>
                  <a:pt x="21" y="274"/>
                </a:lnTo>
                <a:lnTo>
                  <a:pt x="21" y="273"/>
                </a:lnTo>
                <a:lnTo>
                  <a:pt x="22" y="273"/>
                </a:lnTo>
                <a:lnTo>
                  <a:pt x="22" y="273"/>
                </a:lnTo>
                <a:lnTo>
                  <a:pt x="21" y="271"/>
                </a:lnTo>
                <a:lnTo>
                  <a:pt x="21" y="271"/>
                </a:lnTo>
                <a:lnTo>
                  <a:pt x="21" y="270"/>
                </a:lnTo>
                <a:lnTo>
                  <a:pt x="20" y="270"/>
                </a:lnTo>
                <a:lnTo>
                  <a:pt x="20" y="270"/>
                </a:lnTo>
                <a:lnTo>
                  <a:pt x="20" y="270"/>
                </a:lnTo>
                <a:lnTo>
                  <a:pt x="18" y="270"/>
                </a:lnTo>
                <a:lnTo>
                  <a:pt x="18" y="270"/>
                </a:lnTo>
                <a:lnTo>
                  <a:pt x="17" y="270"/>
                </a:lnTo>
                <a:lnTo>
                  <a:pt x="17" y="270"/>
                </a:lnTo>
                <a:lnTo>
                  <a:pt x="17" y="270"/>
                </a:lnTo>
                <a:lnTo>
                  <a:pt x="17" y="270"/>
                </a:lnTo>
                <a:lnTo>
                  <a:pt x="17" y="269"/>
                </a:lnTo>
                <a:lnTo>
                  <a:pt x="17" y="267"/>
                </a:lnTo>
                <a:lnTo>
                  <a:pt x="18" y="267"/>
                </a:lnTo>
                <a:lnTo>
                  <a:pt x="18" y="267"/>
                </a:lnTo>
                <a:lnTo>
                  <a:pt x="20" y="266"/>
                </a:lnTo>
                <a:lnTo>
                  <a:pt x="20" y="266"/>
                </a:lnTo>
                <a:lnTo>
                  <a:pt x="20" y="264"/>
                </a:lnTo>
                <a:lnTo>
                  <a:pt x="20" y="264"/>
                </a:lnTo>
                <a:lnTo>
                  <a:pt x="20" y="264"/>
                </a:lnTo>
                <a:lnTo>
                  <a:pt x="20" y="263"/>
                </a:lnTo>
                <a:lnTo>
                  <a:pt x="20" y="263"/>
                </a:lnTo>
                <a:lnTo>
                  <a:pt x="20" y="262"/>
                </a:lnTo>
                <a:lnTo>
                  <a:pt x="20" y="262"/>
                </a:lnTo>
                <a:lnTo>
                  <a:pt x="20" y="262"/>
                </a:lnTo>
                <a:lnTo>
                  <a:pt x="20" y="262"/>
                </a:lnTo>
                <a:lnTo>
                  <a:pt x="21" y="262"/>
                </a:lnTo>
                <a:lnTo>
                  <a:pt x="21" y="260"/>
                </a:lnTo>
                <a:lnTo>
                  <a:pt x="21" y="260"/>
                </a:lnTo>
                <a:lnTo>
                  <a:pt x="21" y="259"/>
                </a:lnTo>
                <a:lnTo>
                  <a:pt x="21" y="259"/>
                </a:lnTo>
                <a:lnTo>
                  <a:pt x="21" y="259"/>
                </a:lnTo>
                <a:lnTo>
                  <a:pt x="21" y="258"/>
                </a:lnTo>
                <a:lnTo>
                  <a:pt x="22" y="258"/>
                </a:lnTo>
                <a:lnTo>
                  <a:pt x="22" y="258"/>
                </a:lnTo>
                <a:lnTo>
                  <a:pt x="22" y="256"/>
                </a:lnTo>
                <a:lnTo>
                  <a:pt x="22" y="256"/>
                </a:lnTo>
                <a:lnTo>
                  <a:pt x="22" y="256"/>
                </a:lnTo>
                <a:lnTo>
                  <a:pt x="22" y="256"/>
                </a:lnTo>
                <a:lnTo>
                  <a:pt x="22" y="255"/>
                </a:lnTo>
                <a:lnTo>
                  <a:pt x="22" y="255"/>
                </a:lnTo>
                <a:lnTo>
                  <a:pt x="22" y="255"/>
                </a:lnTo>
                <a:lnTo>
                  <a:pt x="22" y="254"/>
                </a:lnTo>
                <a:lnTo>
                  <a:pt x="22" y="254"/>
                </a:lnTo>
                <a:lnTo>
                  <a:pt x="22" y="254"/>
                </a:lnTo>
                <a:lnTo>
                  <a:pt x="22" y="255"/>
                </a:lnTo>
                <a:lnTo>
                  <a:pt x="22" y="255"/>
                </a:lnTo>
                <a:lnTo>
                  <a:pt x="22" y="254"/>
                </a:lnTo>
                <a:lnTo>
                  <a:pt x="22" y="254"/>
                </a:lnTo>
                <a:lnTo>
                  <a:pt x="21" y="254"/>
                </a:lnTo>
                <a:lnTo>
                  <a:pt x="21" y="252"/>
                </a:lnTo>
                <a:lnTo>
                  <a:pt x="21" y="252"/>
                </a:lnTo>
                <a:lnTo>
                  <a:pt x="21" y="251"/>
                </a:lnTo>
                <a:lnTo>
                  <a:pt x="22" y="251"/>
                </a:lnTo>
                <a:lnTo>
                  <a:pt x="22" y="251"/>
                </a:lnTo>
                <a:lnTo>
                  <a:pt x="22" y="251"/>
                </a:lnTo>
                <a:lnTo>
                  <a:pt x="22" y="249"/>
                </a:lnTo>
                <a:lnTo>
                  <a:pt x="22" y="249"/>
                </a:lnTo>
                <a:lnTo>
                  <a:pt x="22" y="248"/>
                </a:lnTo>
                <a:lnTo>
                  <a:pt x="22" y="248"/>
                </a:lnTo>
                <a:lnTo>
                  <a:pt x="24" y="248"/>
                </a:lnTo>
                <a:lnTo>
                  <a:pt x="24" y="248"/>
                </a:lnTo>
                <a:lnTo>
                  <a:pt x="24" y="247"/>
                </a:lnTo>
                <a:lnTo>
                  <a:pt x="24" y="247"/>
                </a:lnTo>
                <a:lnTo>
                  <a:pt x="24" y="247"/>
                </a:lnTo>
                <a:lnTo>
                  <a:pt x="25" y="245"/>
                </a:lnTo>
                <a:lnTo>
                  <a:pt x="24" y="245"/>
                </a:lnTo>
                <a:lnTo>
                  <a:pt x="25" y="245"/>
                </a:lnTo>
                <a:lnTo>
                  <a:pt x="25" y="245"/>
                </a:lnTo>
                <a:lnTo>
                  <a:pt x="25" y="245"/>
                </a:lnTo>
                <a:lnTo>
                  <a:pt x="25" y="244"/>
                </a:lnTo>
                <a:lnTo>
                  <a:pt x="25" y="244"/>
                </a:lnTo>
                <a:lnTo>
                  <a:pt x="26" y="244"/>
                </a:lnTo>
                <a:lnTo>
                  <a:pt x="26" y="243"/>
                </a:lnTo>
                <a:lnTo>
                  <a:pt x="26" y="243"/>
                </a:lnTo>
                <a:lnTo>
                  <a:pt x="26" y="244"/>
                </a:lnTo>
                <a:lnTo>
                  <a:pt x="28" y="244"/>
                </a:lnTo>
                <a:lnTo>
                  <a:pt x="28" y="244"/>
                </a:lnTo>
                <a:lnTo>
                  <a:pt x="28" y="243"/>
                </a:lnTo>
                <a:lnTo>
                  <a:pt x="28" y="243"/>
                </a:lnTo>
                <a:lnTo>
                  <a:pt x="28" y="243"/>
                </a:lnTo>
                <a:lnTo>
                  <a:pt x="28" y="243"/>
                </a:lnTo>
                <a:lnTo>
                  <a:pt x="28" y="243"/>
                </a:lnTo>
                <a:lnTo>
                  <a:pt x="28" y="241"/>
                </a:lnTo>
                <a:lnTo>
                  <a:pt x="28" y="241"/>
                </a:lnTo>
                <a:lnTo>
                  <a:pt x="25" y="237"/>
                </a:lnTo>
                <a:lnTo>
                  <a:pt x="26" y="236"/>
                </a:lnTo>
                <a:lnTo>
                  <a:pt x="28" y="234"/>
                </a:lnTo>
                <a:lnTo>
                  <a:pt x="28" y="234"/>
                </a:lnTo>
                <a:lnTo>
                  <a:pt x="28" y="234"/>
                </a:lnTo>
                <a:lnTo>
                  <a:pt x="28" y="233"/>
                </a:lnTo>
                <a:lnTo>
                  <a:pt x="29" y="232"/>
                </a:lnTo>
                <a:lnTo>
                  <a:pt x="31" y="230"/>
                </a:lnTo>
                <a:lnTo>
                  <a:pt x="33" y="229"/>
                </a:lnTo>
                <a:lnTo>
                  <a:pt x="33" y="228"/>
                </a:lnTo>
                <a:lnTo>
                  <a:pt x="35" y="226"/>
                </a:lnTo>
                <a:lnTo>
                  <a:pt x="36" y="226"/>
                </a:lnTo>
                <a:lnTo>
                  <a:pt x="36" y="225"/>
                </a:lnTo>
                <a:lnTo>
                  <a:pt x="37" y="223"/>
                </a:lnTo>
                <a:lnTo>
                  <a:pt x="37" y="222"/>
                </a:lnTo>
                <a:lnTo>
                  <a:pt x="39" y="221"/>
                </a:lnTo>
                <a:lnTo>
                  <a:pt x="39" y="219"/>
                </a:lnTo>
                <a:lnTo>
                  <a:pt x="40" y="218"/>
                </a:lnTo>
                <a:lnTo>
                  <a:pt x="40" y="217"/>
                </a:lnTo>
                <a:lnTo>
                  <a:pt x="41" y="217"/>
                </a:lnTo>
                <a:lnTo>
                  <a:pt x="41" y="215"/>
                </a:lnTo>
                <a:lnTo>
                  <a:pt x="43" y="213"/>
                </a:lnTo>
                <a:lnTo>
                  <a:pt x="44" y="213"/>
                </a:lnTo>
                <a:lnTo>
                  <a:pt x="46" y="210"/>
                </a:lnTo>
                <a:lnTo>
                  <a:pt x="47" y="210"/>
                </a:lnTo>
                <a:lnTo>
                  <a:pt x="48" y="208"/>
                </a:lnTo>
                <a:lnTo>
                  <a:pt x="50" y="207"/>
                </a:lnTo>
                <a:lnTo>
                  <a:pt x="52" y="206"/>
                </a:lnTo>
                <a:lnTo>
                  <a:pt x="52" y="204"/>
                </a:lnTo>
                <a:lnTo>
                  <a:pt x="55" y="204"/>
                </a:lnTo>
                <a:lnTo>
                  <a:pt x="57" y="203"/>
                </a:lnTo>
                <a:lnTo>
                  <a:pt x="58" y="202"/>
                </a:lnTo>
                <a:lnTo>
                  <a:pt x="59" y="200"/>
                </a:lnTo>
                <a:lnTo>
                  <a:pt x="61" y="199"/>
                </a:lnTo>
                <a:lnTo>
                  <a:pt x="61" y="197"/>
                </a:lnTo>
                <a:lnTo>
                  <a:pt x="62" y="196"/>
                </a:lnTo>
                <a:lnTo>
                  <a:pt x="63" y="193"/>
                </a:lnTo>
                <a:lnTo>
                  <a:pt x="63" y="192"/>
                </a:lnTo>
                <a:lnTo>
                  <a:pt x="63" y="191"/>
                </a:lnTo>
                <a:lnTo>
                  <a:pt x="63" y="188"/>
                </a:lnTo>
                <a:lnTo>
                  <a:pt x="63" y="188"/>
                </a:lnTo>
                <a:lnTo>
                  <a:pt x="63" y="185"/>
                </a:lnTo>
                <a:lnTo>
                  <a:pt x="63" y="182"/>
                </a:lnTo>
                <a:lnTo>
                  <a:pt x="63" y="181"/>
                </a:lnTo>
                <a:lnTo>
                  <a:pt x="63" y="180"/>
                </a:lnTo>
                <a:lnTo>
                  <a:pt x="62" y="178"/>
                </a:lnTo>
                <a:lnTo>
                  <a:pt x="62" y="177"/>
                </a:lnTo>
                <a:lnTo>
                  <a:pt x="62" y="177"/>
                </a:lnTo>
                <a:lnTo>
                  <a:pt x="61" y="174"/>
                </a:lnTo>
                <a:lnTo>
                  <a:pt x="61" y="171"/>
                </a:lnTo>
                <a:lnTo>
                  <a:pt x="61" y="170"/>
                </a:lnTo>
                <a:lnTo>
                  <a:pt x="61" y="170"/>
                </a:lnTo>
                <a:lnTo>
                  <a:pt x="59" y="169"/>
                </a:lnTo>
                <a:lnTo>
                  <a:pt x="59" y="166"/>
                </a:lnTo>
                <a:lnTo>
                  <a:pt x="59" y="163"/>
                </a:lnTo>
                <a:lnTo>
                  <a:pt x="61" y="163"/>
                </a:lnTo>
                <a:lnTo>
                  <a:pt x="62" y="162"/>
                </a:lnTo>
                <a:lnTo>
                  <a:pt x="63" y="161"/>
                </a:lnTo>
                <a:lnTo>
                  <a:pt x="65" y="159"/>
                </a:lnTo>
                <a:lnTo>
                  <a:pt x="66" y="158"/>
                </a:lnTo>
                <a:lnTo>
                  <a:pt x="67" y="156"/>
                </a:lnTo>
                <a:lnTo>
                  <a:pt x="69" y="155"/>
                </a:lnTo>
                <a:lnTo>
                  <a:pt x="69" y="154"/>
                </a:lnTo>
                <a:lnTo>
                  <a:pt x="70" y="151"/>
                </a:lnTo>
                <a:lnTo>
                  <a:pt x="70" y="151"/>
                </a:lnTo>
                <a:lnTo>
                  <a:pt x="70" y="150"/>
                </a:lnTo>
                <a:lnTo>
                  <a:pt x="70" y="147"/>
                </a:lnTo>
                <a:lnTo>
                  <a:pt x="72" y="145"/>
                </a:lnTo>
                <a:lnTo>
                  <a:pt x="72" y="143"/>
                </a:lnTo>
                <a:lnTo>
                  <a:pt x="72" y="141"/>
                </a:lnTo>
                <a:lnTo>
                  <a:pt x="73" y="139"/>
                </a:lnTo>
                <a:lnTo>
                  <a:pt x="73" y="137"/>
                </a:lnTo>
                <a:lnTo>
                  <a:pt x="73" y="137"/>
                </a:lnTo>
                <a:lnTo>
                  <a:pt x="74" y="135"/>
                </a:lnTo>
                <a:lnTo>
                  <a:pt x="74" y="133"/>
                </a:lnTo>
                <a:lnTo>
                  <a:pt x="74" y="130"/>
                </a:lnTo>
                <a:lnTo>
                  <a:pt x="76" y="129"/>
                </a:lnTo>
                <a:lnTo>
                  <a:pt x="76" y="128"/>
                </a:lnTo>
                <a:lnTo>
                  <a:pt x="77" y="125"/>
                </a:lnTo>
                <a:lnTo>
                  <a:pt x="77" y="122"/>
                </a:lnTo>
                <a:lnTo>
                  <a:pt x="77" y="121"/>
                </a:lnTo>
                <a:lnTo>
                  <a:pt x="78" y="119"/>
                </a:lnTo>
                <a:lnTo>
                  <a:pt x="80" y="117"/>
                </a:lnTo>
                <a:lnTo>
                  <a:pt x="80" y="114"/>
                </a:lnTo>
                <a:lnTo>
                  <a:pt x="80" y="113"/>
                </a:lnTo>
                <a:lnTo>
                  <a:pt x="81" y="111"/>
                </a:lnTo>
                <a:lnTo>
                  <a:pt x="81" y="109"/>
                </a:lnTo>
                <a:lnTo>
                  <a:pt x="83" y="106"/>
                </a:lnTo>
                <a:lnTo>
                  <a:pt x="83" y="104"/>
                </a:lnTo>
                <a:lnTo>
                  <a:pt x="83" y="103"/>
                </a:lnTo>
                <a:lnTo>
                  <a:pt x="83" y="100"/>
                </a:lnTo>
                <a:lnTo>
                  <a:pt x="84" y="98"/>
                </a:lnTo>
                <a:lnTo>
                  <a:pt x="83" y="98"/>
                </a:lnTo>
                <a:lnTo>
                  <a:pt x="84" y="96"/>
                </a:lnTo>
                <a:lnTo>
                  <a:pt x="85" y="95"/>
                </a:lnTo>
                <a:lnTo>
                  <a:pt x="88" y="94"/>
                </a:lnTo>
                <a:lnTo>
                  <a:pt x="89" y="92"/>
                </a:lnTo>
                <a:lnTo>
                  <a:pt x="91" y="92"/>
                </a:lnTo>
                <a:lnTo>
                  <a:pt x="93" y="92"/>
                </a:lnTo>
                <a:lnTo>
                  <a:pt x="95" y="91"/>
                </a:lnTo>
                <a:lnTo>
                  <a:pt x="96" y="89"/>
                </a:lnTo>
                <a:lnTo>
                  <a:pt x="99" y="89"/>
                </a:lnTo>
                <a:lnTo>
                  <a:pt x="100" y="88"/>
                </a:lnTo>
                <a:lnTo>
                  <a:pt x="102" y="87"/>
                </a:lnTo>
                <a:lnTo>
                  <a:pt x="104" y="87"/>
                </a:lnTo>
                <a:lnTo>
                  <a:pt x="106" y="87"/>
                </a:lnTo>
                <a:lnTo>
                  <a:pt x="109" y="85"/>
                </a:lnTo>
                <a:lnTo>
                  <a:pt x="110" y="85"/>
                </a:lnTo>
                <a:lnTo>
                  <a:pt x="113" y="85"/>
                </a:lnTo>
                <a:lnTo>
                  <a:pt x="115" y="84"/>
                </a:lnTo>
                <a:lnTo>
                  <a:pt x="118" y="84"/>
                </a:lnTo>
                <a:lnTo>
                  <a:pt x="119" y="84"/>
                </a:lnTo>
                <a:lnTo>
                  <a:pt x="122" y="84"/>
                </a:lnTo>
                <a:lnTo>
                  <a:pt x="124" y="83"/>
                </a:lnTo>
                <a:lnTo>
                  <a:pt x="124" y="83"/>
                </a:lnTo>
                <a:lnTo>
                  <a:pt x="124" y="81"/>
                </a:lnTo>
                <a:lnTo>
                  <a:pt x="125" y="81"/>
                </a:lnTo>
                <a:lnTo>
                  <a:pt x="125" y="81"/>
                </a:lnTo>
                <a:lnTo>
                  <a:pt x="126" y="80"/>
                </a:lnTo>
                <a:lnTo>
                  <a:pt x="128" y="78"/>
                </a:lnTo>
                <a:lnTo>
                  <a:pt x="129" y="77"/>
                </a:lnTo>
                <a:lnTo>
                  <a:pt x="130" y="76"/>
                </a:lnTo>
                <a:lnTo>
                  <a:pt x="130" y="73"/>
                </a:lnTo>
                <a:lnTo>
                  <a:pt x="132" y="72"/>
                </a:lnTo>
                <a:lnTo>
                  <a:pt x="132" y="70"/>
                </a:lnTo>
                <a:lnTo>
                  <a:pt x="132" y="68"/>
                </a:lnTo>
                <a:lnTo>
                  <a:pt x="133" y="68"/>
                </a:lnTo>
                <a:lnTo>
                  <a:pt x="133" y="66"/>
                </a:lnTo>
                <a:lnTo>
                  <a:pt x="135" y="65"/>
                </a:lnTo>
                <a:lnTo>
                  <a:pt x="137" y="65"/>
                </a:lnTo>
                <a:lnTo>
                  <a:pt x="137" y="62"/>
                </a:lnTo>
                <a:lnTo>
                  <a:pt x="139" y="61"/>
                </a:lnTo>
                <a:lnTo>
                  <a:pt x="140" y="59"/>
                </a:lnTo>
                <a:lnTo>
                  <a:pt x="140" y="57"/>
                </a:lnTo>
                <a:lnTo>
                  <a:pt x="141" y="57"/>
                </a:lnTo>
                <a:lnTo>
                  <a:pt x="141" y="55"/>
                </a:lnTo>
                <a:lnTo>
                  <a:pt x="141" y="52"/>
                </a:lnTo>
                <a:lnTo>
                  <a:pt x="141" y="51"/>
                </a:lnTo>
                <a:lnTo>
                  <a:pt x="141" y="48"/>
                </a:lnTo>
                <a:lnTo>
                  <a:pt x="141" y="46"/>
                </a:lnTo>
                <a:lnTo>
                  <a:pt x="141" y="44"/>
                </a:lnTo>
                <a:lnTo>
                  <a:pt x="141" y="43"/>
                </a:lnTo>
                <a:lnTo>
                  <a:pt x="140" y="42"/>
                </a:lnTo>
                <a:lnTo>
                  <a:pt x="140" y="39"/>
                </a:lnTo>
                <a:lnTo>
                  <a:pt x="141" y="36"/>
                </a:lnTo>
                <a:lnTo>
                  <a:pt x="143" y="35"/>
                </a:lnTo>
                <a:lnTo>
                  <a:pt x="143" y="33"/>
                </a:lnTo>
                <a:lnTo>
                  <a:pt x="145" y="32"/>
                </a:lnTo>
                <a:lnTo>
                  <a:pt x="147" y="32"/>
                </a:lnTo>
                <a:lnTo>
                  <a:pt x="147" y="32"/>
                </a:lnTo>
                <a:lnTo>
                  <a:pt x="148" y="31"/>
                </a:lnTo>
                <a:lnTo>
                  <a:pt x="151" y="31"/>
                </a:lnTo>
                <a:lnTo>
                  <a:pt x="154" y="31"/>
                </a:lnTo>
                <a:lnTo>
                  <a:pt x="155" y="29"/>
                </a:lnTo>
                <a:lnTo>
                  <a:pt x="158" y="29"/>
                </a:lnTo>
                <a:lnTo>
                  <a:pt x="159" y="29"/>
                </a:lnTo>
                <a:lnTo>
                  <a:pt x="162" y="28"/>
                </a:lnTo>
                <a:lnTo>
                  <a:pt x="163" y="26"/>
                </a:lnTo>
                <a:lnTo>
                  <a:pt x="165" y="26"/>
                </a:lnTo>
                <a:lnTo>
                  <a:pt x="166" y="25"/>
                </a:lnTo>
                <a:lnTo>
                  <a:pt x="167" y="25"/>
                </a:lnTo>
                <a:lnTo>
                  <a:pt x="167" y="25"/>
                </a:lnTo>
                <a:lnTo>
                  <a:pt x="167" y="25"/>
                </a:lnTo>
                <a:lnTo>
                  <a:pt x="169" y="24"/>
                </a:lnTo>
                <a:lnTo>
                  <a:pt x="170" y="22"/>
                </a:lnTo>
                <a:lnTo>
                  <a:pt x="170" y="22"/>
                </a:lnTo>
                <a:lnTo>
                  <a:pt x="171" y="21"/>
                </a:lnTo>
                <a:lnTo>
                  <a:pt x="173" y="21"/>
                </a:lnTo>
                <a:lnTo>
                  <a:pt x="174" y="20"/>
                </a:lnTo>
                <a:lnTo>
                  <a:pt x="181" y="20"/>
                </a:lnTo>
                <a:lnTo>
                  <a:pt x="181" y="20"/>
                </a:lnTo>
                <a:lnTo>
                  <a:pt x="182" y="18"/>
                </a:lnTo>
                <a:lnTo>
                  <a:pt x="182" y="20"/>
                </a:lnTo>
                <a:lnTo>
                  <a:pt x="182" y="20"/>
                </a:lnTo>
                <a:lnTo>
                  <a:pt x="182" y="18"/>
                </a:lnTo>
                <a:lnTo>
                  <a:pt x="184" y="18"/>
                </a:lnTo>
                <a:lnTo>
                  <a:pt x="184" y="18"/>
                </a:lnTo>
                <a:lnTo>
                  <a:pt x="184" y="18"/>
                </a:lnTo>
                <a:lnTo>
                  <a:pt x="185" y="18"/>
                </a:lnTo>
                <a:lnTo>
                  <a:pt x="185" y="18"/>
                </a:lnTo>
                <a:lnTo>
                  <a:pt x="185" y="20"/>
                </a:lnTo>
                <a:lnTo>
                  <a:pt x="187" y="20"/>
                </a:lnTo>
                <a:lnTo>
                  <a:pt x="187" y="20"/>
                </a:lnTo>
                <a:lnTo>
                  <a:pt x="187" y="20"/>
                </a:lnTo>
                <a:lnTo>
                  <a:pt x="188" y="20"/>
                </a:lnTo>
                <a:lnTo>
                  <a:pt x="188" y="20"/>
                </a:lnTo>
                <a:lnTo>
                  <a:pt x="189" y="20"/>
                </a:lnTo>
                <a:lnTo>
                  <a:pt x="189" y="20"/>
                </a:lnTo>
                <a:lnTo>
                  <a:pt x="189" y="20"/>
                </a:lnTo>
                <a:lnTo>
                  <a:pt x="189" y="20"/>
                </a:lnTo>
                <a:lnTo>
                  <a:pt x="191" y="20"/>
                </a:lnTo>
                <a:lnTo>
                  <a:pt x="191" y="20"/>
                </a:lnTo>
                <a:lnTo>
                  <a:pt x="191" y="20"/>
                </a:lnTo>
                <a:lnTo>
                  <a:pt x="192" y="20"/>
                </a:lnTo>
                <a:lnTo>
                  <a:pt x="192" y="20"/>
                </a:lnTo>
                <a:lnTo>
                  <a:pt x="192" y="20"/>
                </a:lnTo>
                <a:lnTo>
                  <a:pt x="192" y="20"/>
                </a:lnTo>
                <a:lnTo>
                  <a:pt x="193" y="20"/>
                </a:lnTo>
                <a:lnTo>
                  <a:pt x="193" y="21"/>
                </a:lnTo>
                <a:lnTo>
                  <a:pt x="193" y="21"/>
                </a:lnTo>
                <a:lnTo>
                  <a:pt x="193" y="21"/>
                </a:lnTo>
                <a:lnTo>
                  <a:pt x="195" y="21"/>
                </a:lnTo>
                <a:lnTo>
                  <a:pt x="195" y="21"/>
                </a:lnTo>
                <a:lnTo>
                  <a:pt x="195" y="22"/>
                </a:lnTo>
                <a:lnTo>
                  <a:pt x="196" y="22"/>
                </a:lnTo>
                <a:lnTo>
                  <a:pt x="196" y="22"/>
                </a:lnTo>
                <a:lnTo>
                  <a:pt x="197" y="22"/>
                </a:lnTo>
                <a:lnTo>
                  <a:pt x="197" y="24"/>
                </a:lnTo>
                <a:lnTo>
                  <a:pt x="197" y="24"/>
                </a:lnTo>
                <a:lnTo>
                  <a:pt x="197" y="24"/>
                </a:lnTo>
                <a:lnTo>
                  <a:pt x="197" y="24"/>
                </a:lnTo>
                <a:lnTo>
                  <a:pt x="199" y="24"/>
                </a:lnTo>
                <a:lnTo>
                  <a:pt x="199" y="24"/>
                </a:lnTo>
                <a:lnTo>
                  <a:pt x="199" y="24"/>
                </a:lnTo>
                <a:lnTo>
                  <a:pt x="200" y="24"/>
                </a:lnTo>
                <a:lnTo>
                  <a:pt x="200" y="24"/>
                </a:lnTo>
                <a:lnTo>
                  <a:pt x="200" y="24"/>
                </a:lnTo>
                <a:lnTo>
                  <a:pt x="200" y="24"/>
                </a:lnTo>
                <a:lnTo>
                  <a:pt x="200" y="25"/>
                </a:lnTo>
                <a:lnTo>
                  <a:pt x="202" y="25"/>
                </a:lnTo>
                <a:lnTo>
                  <a:pt x="202" y="25"/>
                </a:lnTo>
                <a:lnTo>
                  <a:pt x="202" y="26"/>
                </a:lnTo>
                <a:lnTo>
                  <a:pt x="202" y="26"/>
                </a:lnTo>
                <a:lnTo>
                  <a:pt x="202" y="26"/>
                </a:lnTo>
                <a:lnTo>
                  <a:pt x="202" y="26"/>
                </a:lnTo>
                <a:lnTo>
                  <a:pt x="203" y="26"/>
                </a:lnTo>
                <a:lnTo>
                  <a:pt x="203" y="26"/>
                </a:lnTo>
                <a:lnTo>
                  <a:pt x="203" y="26"/>
                </a:lnTo>
                <a:lnTo>
                  <a:pt x="204" y="26"/>
                </a:lnTo>
                <a:lnTo>
                  <a:pt x="204" y="26"/>
                </a:lnTo>
                <a:lnTo>
                  <a:pt x="206" y="26"/>
                </a:lnTo>
                <a:lnTo>
                  <a:pt x="206" y="26"/>
                </a:lnTo>
                <a:lnTo>
                  <a:pt x="206" y="28"/>
                </a:lnTo>
                <a:lnTo>
                  <a:pt x="206" y="28"/>
                </a:lnTo>
                <a:lnTo>
                  <a:pt x="207" y="28"/>
                </a:lnTo>
                <a:lnTo>
                  <a:pt x="207" y="28"/>
                </a:lnTo>
                <a:lnTo>
                  <a:pt x="208" y="28"/>
                </a:lnTo>
                <a:lnTo>
                  <a:pt x="208" y="28"/>
                </a:lnTo>
                <a:lnTo>
                  <a:pt x="208" y="29"/>
                </a:lnTo>
                <a:lnTo>
                  <a:pt x="210" y="29"/>
                </a:lnTo>
                <a:lnTo>
                  <a:pt x="210" y="29"/>
                </a:lnTo>
                <a:lnTo>
                  <a:pt x="211" y="29"/>
                </a:lnTo>
                <a:lnTo>
                  <a:pt x="211" y="29"/>
                </a:lnTo>
                <a:lnTo>
                  <a:pt x="211" y="31"/>
                </a:lnTo>
                <a:lnTo>
                  <a:pt x="211" y="31"/>
                </a:lnTo>
                <a:lnTo>
                  <a:pt x="211" y="32"/>
                </a:lnTo>
                <a:lnTo>
                  <a:pt x="213" y="32"/>
                </a:lnTo>
                <a:lnTo>
                  <a:pt x="213" y="32"/>
                </a:lnTo>
                <a:lnTo>
                  <a:pt x="213" y="32"/>
                </a:lnTo>
                <a:lnTo>
                  <a:pt x="214" y="32"/>
                </a:lnTo>
                <a:lnTo>
                  <a:pt x="214" y="32"/>
                </a:lnTo>
                <a:lnTo>
                  <a:pt x="215" y="32"/>
                </a:lnTo>
                <a:lnTo>
                  <a:pt x="215" y="32"/>
                </a:lnTo>
                <a:lnTo>
                  <a:pt x="217" y="32"/>
                </a:lnTo>
                <a:lnTo>
                  <a:pt x="218" y="32"/>
                </a:lnTo>
                <a:lnTo>
                  <a:pt x="218" y="32"/>
                </a:lnTo>
                <a:lnTo>
                  <a:pt x="219" y="32"/>
                </a:lnTo>
                <a:lnTo>
                  <a:pt x="219" y="32"/>
                </a:lnTo>
                <a:lnTo>
                  <a:pt x="219" y="32"/>
                </a:lnTo>
                <a:lnTo>
                  <a:pt x="221" y="32"/>
                </a:lnTo>
                <a:lnTo>
                  <a:pt x="221" y="32"/>
                </a:lnTo>
                <a:lnTo>
                  <a:pt x="221" y="33"/>
                </a:lnTo>
                <a:lnTo>
                  <a:pt x="221" y="33"/>
                </a:lnTo>
                <a:lnTo>
                  <a:pt x="222" y="33"/>
                </a:lnTo>
                <a:lnTo>
                  <a:pt x="222" y="33"/>
                </a:lnTo>
                <a:lnTo>
                  <a:pt x="222" y="32"/>
                </a:lnTo>
                <a:lnTo>
                  <a:pt x="222" y="32"/>
                </a:lnTo>
                <a:lnTo>
                  <a:pt x="222" y="32"/>
                </a:lnTo>
                <a:lnTo>
                  <a:pt x="222" y="32"/>
                </a:lnTo>
                <a:lnTo>
                  <a:pt x="222" y="32"/>
                </a:lnTo>
                <a:lnTo>
                  <a:pt x="222" y="31"/>
                </a:lnTo>
                <a:lnTo>
                  <a:pt x="222" y="31"/>
                </a:lnTo>
                <a:lnTo>
                  <a:pt x="222" y="29"/>
                </a:lnTo>
                <a:lnTo>
                  <a:pt x="222" y="29"/>
                </a:lnTo>
                <a:lnTo>
                  <a:pt x="222" y="29"/>
                </a:lnTo>
                <a:lnTo>
                  <a:pt x="222" y="29"/>
                </a:lnTo>
                <a:lnTo>
                  <a:pt x="222" y="28"/>
                </a:lnTo>
                <a:lnTo>
                  <a:pt x="222" y="28"/>
                </a:lnTo>
                <a:lnTo>
                  <a:pt x="222" y="28"/>
                </a:lnTo>
                <a:lnTo>
                  <a:pt x="222" y="26"/>
                </a:lnTo>
                <a:lnTo>
                  <a:pt x="222" y="26"/>
                </a:lnTo>
                <a:lnTo>
                  <a:pt x="222" y="26"/>
                </a:lnTo>
                <a:lnTo>
                  <a:pt x="222" y="25"/>
                </a:lnTo>
                <a:lnTo>
                  <a:pt x="222" y="25"/>
                </a:lnTo>
                <a:lnTo>
                  <a:pt x="222" y="25"/>
                </a:lnTo>
                <a:lnTo>
                  <a:pt x="222" y="24"/>
                </a:lnTo>
                <a:lnTo>
                  <a:pt x="223" y="24"/>
                </a:lnTo>
                <a:lnTo>
                  <a:pt x="223" y="24"/>
                </a:lnTo>
                <a:lnTo>
                  <a:pt x="225" y="24"/>
                </a:lnTo>
                <a:lnTo>
                  <a:pt x="225" y="24"/>
                </a:lnTo>
                <a:lnTo>
                  <a:pt x="225" y="24"/>
                </a:lnTo>
                <a:lnTo>
                  <a:pt x="225" y="24"/>
                </a:lnTo>
                <a:lnTo>
                  <a:pt x="226" y="24"/>
                </a:lnTo>
                <a:lnTo>
                  <a:pt x="228" y="22"/>
                </a:lnTo>
                <a:lnTo>
                  <a:pt x="229" y="22"/>
                </a:lnTo>
                <a:lnTo>
                  <a:pt x="229" y="22"/>
                </a:lnTo>
                <a:lnTo>
                  <a:pt x="229" y="24"/>
                </a:lnTo>
                <a:lnTo>
                  <a:pt x="229" y="24"/>
                </a:lnTo>
                <a:lnTo>
                  <a:pt x="230" y="24"/>
                </a:lnTo>
                <a:lnTo>
                  <a:pt x="230" y="24"/>
                </a:lnTo>
                <a:lnTo>
                  <a:pt x="230" y="24"/>
                </a:lnTo>
                <a:lnTo>
                  <a:pt x="230" y="25"/>
                </a:lnTo>
                <a:lnTo>
                  <a:pt x="230" y="25"/>
                </a:lnTo>
                <a:lnTo>
                  <a:pt x="232" y="25"/>
                </a:lnTo>
                <a:lnTo>
                  <a:pt x="232" y="25"/>
                </a:lnTo>
                <a:lnTo>
                  <a:pt x="234" y="25"/>
                </a:lnTo>
                <a:lnTo>
                  <a:pt x="234" y="25"/>
                </a:lnTo>
                <a:lnTo>
                  <a:pt x="236" y="25"/>
                </a:lnTo>
                <a:lnTo>
                  <a:pt x="236" y="24"/>
                </a:lnTo>
                <a:lnTo>
                  <a:pt x="236" y="25"/>
                </a:lnTo>
                <a:lnTo>
                  <a:pt x="236" y="25"/>
                </a:lnTo>
                <a:lnTo>
                  <a:pt x="236" y="25"/>
                </a:lnTo>
                <a:lnTo>
                  <a:pt x="237" y="25"/>
                </a:lnTo>
                <a:lnTo>
                  <a:pt x="237" y="26"/>
                </a:lnTo>
                <a:lnTo>
                  <a:pt x="237" y="26"/>
                </a:lnTo>
                <a:lnTo>
                  <a:pt x="237" y="26"/>
                </a:lnTo>
                <a:lnTo>
                  <a:pt x="239" y="26"/>
                </a:lnTo>
                <a:lnTo>
                  <a:pt x="239" y="26"/>
                </a:lnTo>
                <a:lnTo>
                  <a:pt x="239" y="26"/>
                </a:lnTo>
                <a:lnTo>
                  <a:pt x="239" y="26"/>
                </a:lnTo>
                <a:lnTo>
                  <a:pt x="240" y="26"/>
                </a:lnTo>
                <a:lnTo>
                  <a:pt x="240" y="26"/>
                </a:lnTo>
                <a:lnTo>
                  <a:pt x="241" y="26"/>
                </a:lnTo>
                <a:lnTo>
                  <a:pt x="241" y="26"/>
                </a:lnTo>
                <a:lnTo>
                  <a:pt x="241" y="26"/>
                </a:lnTo>
                <a:lnTo>
                  <a:pt x="243" y="26"/>
                </a:lnTo>
                <a:lnTo>
                  <a:pt x="243" y="26"/>
                </a:lnTo>
                <a:lnTo>
                  <a:pt x="244" y="26"/>
                </a:lnTo>
                <a:lnTo>
                  <a:pt x="245" y="26"/>
                </a:lnTo>
                <a:lnTo>
                  <a:pt x="245" y="26"/>
                </a:lnTo>
                <a:lnTo>
                  <a:pt x="245" y="26"/>
                </a:lnTo>
                <a:lnTo>
                  <a:pt x="247" y="26"/>
                </a:lnTo>
                <a:lnTo>
                  <a:pt x="247" y="26"/>
                </a:lnTo>
                <a:lnTo>
                  <a:pt x="247" y="26"/>
                </a:lnTo>
                <a:lnTo>
                  <a:pt x="247" y="28"/>
                </a:lnTo>
                <a:lnTo>
                  <a:pt x="248" y="28"/>
                </a:lnTo>
                <a:lnTo>
                  <a:pt x="248" y="28"/>
                </a:lnTo>
                <a:lnTo>
                  <a:pt x="248" y="26"/>
                </a:lnTo>
                <a:lnTo>
                  <a:pt x="249" y="26"/>
                </a:lnTo>
                <a:lnTo>
                  <a:pt x="249" y="26"/>
                </a:lnTo>
                <a:lnTo>
                  <a:pt x="249" y="26"/>
                </a:lnTo>
                <a:lnTo>
                  <a:pt x="251" y="26"/>
                </a:lnTo>
                <a:lnTo>
                  <a:pt x="251" y="26"/>
                </a:lnTo>
                <a:lnTo>
                  <a:pt x="251" y="25"/>
                </a:lnTo>
                <a:lnTo>
                  <a:pt x="252" y="25"/>
                </a:lnTo>
                <a:lnTo>
                  <a:pt x="252" y="25"/>
                </a:lnTo>
                <a:lnTo>
                  <a:pt x="252" y="25"/>
                </a:lnTo>
                <a:lnTo>
                  <a:pt x="254" y="25"/>
                </a:lnTo>
                <a:lnTo>
                  <a:pt x="254" y="24"/>
                </a:lnTo>
                <a:lnTo>
                  <a:pt x="254" y="24"/>
                </a:lnTo>
                <a:lnTo>
                  <a:pt x="255" y="24"/>
                </a:lnTo>
                <a:lnTo>
                  <a:pt x="255" y="24"/>
                </a:lnTo>
                <a:lnTo>
                  <a:pt x="255" y="24"/>
                </a:lnTo>
                <a:lnTo>
                  <a:pt x="256" y="24"/>
                </a:lnTo>
                <a:lnTo>
                  <a:pt x="256" y="24"/>
                </a:lnTo>
                <a:lnTo>
                  <a:pt x="258" y="24"/>
                </a:lnTo>
                <a:lnTo>
                  <a:pt x="258" y="24"/>
                </a:lnTo>
                <a:lnTo>
                  <a:pt x="258" y="24"/>
                </a:lnTo>
                <a:lnTo>
                  <a:pt x="258" y="24"/>
                </a:lnTo>
                <a:lnTo>
                  <a:pt x="259" y="24"/>
                </a:lnTo>
                <a:lnTo>
                  <a:pt x="260" y="24"/>
                </a:lnTo>
                <a:lnTo>
                  <a:pt x="260" y="24"/>
                </a:lnTo>
                <a:lnTo>
                  <a:pt x="260" y="24"/>
                </a:lnTo>
                <a:lnTo>
                  <a:pt x="262" y="24"/>
                </a:lnTo>
                <a:lnTo>
                  <a:pt x="262" y="22"/>
                </a:lnTo>
                <a:lnTo>
                  <a:pt x="263" y="22"/>
                </a:lnTo>
                <a:lnTo>
                  <a:pt x="263" y="22"/>
                </a:lnTo>
                <a:lnTo>
                  <a:pt x="265" y="21"/>
                </a:lnTo>
                <a:lnTo>
                  <a:pt x="266" y="21"/>
                </a:lnTo>
                <a:lnTo>
                  <a:pt x="266" y="22"/>
                </a:lnTo>
                <a:lnTo>
                  <a:pt x="266" y="22"/>
                </a:lnTo>
                <a:lnTo>
                  <a:pt x="266" y="22"/>
                </a:lnTo>
                <a:lnTo>
                  <a:pt x="266" y="22"/>
                </a:lnTo>
                <a:lnTo>
                  <a:pt x="266" y="22"/>
                </a:lnTo>
                <a:lnTo>
                  <a:pt x="266" y="24"/>
                </a:lnTo>
                <a:lnTo>
                  <a:pt x="267" y="24"/>
                </a:lnTo>
                <a:lnTo>
                  <a:pt x="267" y="24"/>
                </a:lnTo>
                <a:lnTo>
                  <a:pt x="267" y="24"/>
                </a:lnTo>
                <a:lnTo>
                  <a:pt x="267" y="24"/>
                </a:lnTo>
                <a:lnTo>
                  <a:pt x="269" y="24"/>
                </a:lnTo>
                <a:lnTo>
                  <a:pt x="269" y="24"/>
                </a:lnTo>
                <a:lnTo>
                  <a:pt x="269" y="24"/>
                </a:lnTo>
                <a:lnTo>
                  <a:pt x="269" y="25"/>
                </a:lnTo>
                <a:lnTo>
                  <a:pt x="269" y="24"/>
                </a:lnTo>
                <a:lnTo>
                  <a:pt x="269" y="24"/>
                </a:lnTo>
                <a:lnTo>
                  <a:pt x="269" y="24"/>
                </a:lnTo>
                <a:lnTo>
                  <a:pt x="269" y="24"/>
                </a:lnTo>
                <a:lnTo>
                  <a:pt x="269" y="24"/>
                </a:lnTo>
                <a:lnTo>
                  <a:pt x="269" y="24"/>
                </a:lnTo>
                <a:lnTo>
                  <a:pt x="269" y="22"/>
                </a:lnTo>
                <a:lnTo>
                  <a:pt x="269" y="22"/>
                </a:lnTo>
                <a:lnTo>
                  <a:pt x="269" y="21"/>
                </a:lnTo>
                <a:lnTo>
                  <a:pt x="269" y="21"/>
                </a:lnTo>
                <a:lnTo>
                  <a:pt x="269" y="21"/>
                </a:lnTo>
                <a:lnTo>
                  <a:pt x="269" y="21"/>
                </a:lnTo>
                <a:lnTo>
                  <a:pt x="269" y="21"/>
                </a:lnTo>
                <a:lnTo>
                  <a:pt x="269" y="20"/>
                </a:lnTo>
                <a:lnTo>
                  <a:pt x="269" y="20"/>
                </a:lnTo>
                <a:lnTo>
                  <a:pt x="269" y="18"/>
                </a:lnTo>
                <a:lnTo>
                  <a:pt x="269" y="18"/>
                </a:lnTo>
                <a:lnTo>
                  <a:pt x="269" y="18"/>
                </a:lnTo>
                <a:lnTo>
                  <a:pt x="269" y="18"/>
                </a:lnTo>
                <a:lnTo>
                  <a:pt x="269" y="17"/>
                </a:lnTo>
                <a:lnTo>
                  <a:pt x="269" y="17"/>
                </a:lnTo>
                <a:lnTo>
                  <a:pt x="269" y="16"/>
                </a:lnTo>
                <a:lnTo>
                  <a:pt x="269" y="16"/>
                </a:lnTo>
                <a:lnTo>
                  <a:pt x="269" y="16"/>
                </a:lnTo>
                <a:lnTo>
                  <a:pt x="269" y="16"/>
                </a:lnTo>
                <a:lnTo>
                  <a:pt x="270" y="14"/>
                </a:lnTo>
                <a:lnTo>
                  <a:pt x="270" y="16"/>
                </a:lnTo>
                <a:lnTo>
                  <a:pt x="270" y="16"/>
                </a:lnTo>
                <a:lnTo>
                  <a:pt x="270" y="16"/>
                </a:lnTo>
                <a:lnTo>
                  <a:pt x="270" y="17"/>
                </a:lnTo>
                <a:lnTo>
                  <a:pt x="271" y="17"/>
                </a:lnTo>
                <a:lnTo>
                  <a:pt x="271" y="17"/>
                </a:lnTo>
                <a:lnTo>
                  <a:pt x="271" y="17"/>
                </a:lnTo>
                <a:lnTo>
                  <a:pt x="271" y="18"/>
                </a:lnTo>
                <a:lnTo>
                  <a:pt x="273" y="18"/>
                </a:lnTo>
                <a:lnTo>
                  <a:pt x="273" y="18"/>
                </a:lnTo>
                <a:lnTo>
                  <a:pt x="274" y="18"/>
                </a:lnTo>
                <a:lnTo>
                  <a:pt x="274" y="18"/>
                </a:lnTo>
                <a:lnTo>
                  <a:pt x="274" y="18"/>
                </a:lnTo>
                <a:lnTo>
                  <a:pt x="275" y="18"/>
                </a:lnTo>
                <a:lnTo>
                  <a:pt x="275" y="18"/>
                </a:lnTo>
                <a:lnTo>
                  <a:pt x="275" y="18"/>
                </a:lnTo>
                <a:lnTo>
                  <a:pt x="275" y="18"/>
                </a:lnTo>
                <a:lnTo>
                  <a:pt x="277" y="18"/>
                </a:lnTo>
                <a:lnTo>
                  <a:pt x="277" y="17"/>
                </a:lnTo>
                <a:lnTo>
                  <a:pt x="278" y="17"/>
                </a:lnTo>
                <a:lnTo>
                  <a:pt x="278" y="18"/>
                </a:lnTo>
                <a:lnTo>
                  <a:pt x="278" y="18"/>
                </a:lnTo>
                <a:lnTo>
                  <a:pt x="278" y="18"/>
                </a:lnTo>
                <a:lnTo>
                  <a:pt x="280" y="18"/>
                </a:lnTo>
                <a:lnTo>
                  <a:pt x="280" y="18"/>
                </a:lnTo>
                <a:lnTo>
                  <a:pt x="280" y="18"/>
                </a:lnTo>
                <a:lnTo>
                  <a:pt x="280" y="18"/>
                </a:lnTo>
                <a:lnTo>
                  <a:pt x="280" y="20"/>
                </a:lnTo>
                <a:lnTo>
                  <a:pt x="281" y="20"/>
                </a:lnTo>
                <a:lnTo>
                  <a:pt x="281" y="21"/>
                </a:lnTo>
                <a:lnTo>
                  <a:pt x="281" y="21"/>
                </a:lnTo>
                <a:lnTo>
                  <a:pt x="281" y="21"/>
                </a:lnTo>
                <a:lnTo>
                  <a:pt x="281" y="22"/>
                </a:lnTo>
                <a:lnTo>
                  <a:pt x="281" y="22"/>
                </a:lnTo>
                <a:lnTo>
                  <a:pt x="282" y="24"/>
                </a:lnTo>
                <a:lnTo>
                  <a:pt x="282" y="24"/>
                </a:lnTo>
                <a:lnTo>
                  <a:pt x="282" y="22"/>
                </a:lnTo>
                <a:lnTo>
                  <a:pt x="284" y="22"/>
                </a:lnTo>
                <a:lnTo>
                  <a:pt x="284" y="22"/>
                </a:lnTo>
                <a:lnTo>
                  <a:pt x="284" y="21"/>
                </a:lnTo>
                <a:lnTo>
                  <a:pt x="285" y="21"/>
                </a:lnTo>
                <a:lnTo>
                  <a:pt x="286" y="21"/>
                </a:lnTo>
                <a:lnTo>
                  <a:pt x="288" y="20"/>
                </a:lnTo>
                <a:lnTo>
                  <a:pt x="288" y="20"/>
                </a:lnTo>
                <a:lnTo>
                  <a:pt x="288" y="20"/>
                </a:lnTo>
                <a:lnTo>
                  <a:pt x="289" y="20"/>
                </a:lnTo>
                <a:lnTo>
                  <a:pt x="289" y="18"/>
                </a:lnTo>
                <a:lnTo>
                  <a:pt x="290" y="18"/>
                </a:lnTo>
                <a:lnTo>
                  <a:pt x="292" y="18"/>
                </a:lnTo>
                <a:lnTo>
                  <a:pt x="292" y="17"/>
                </a:lnTo>
                <a:lnTo>
                  <a:pt x="293" y="17"/>
                </a:lnTo>
                <a:lnTo>
                  <a:pt x="293" y="17"/>
                </a:lnTo>
                <a:lnTo>
                  <a:pt x="293" y="17"/>
                </a:lnTo>
                <a:lnTo>
                  <a:pt x="293" y="16"/>
                </a:lnTo>
                <a:lnTo>
                  <a:pt x="293" y="16"/>
                </a:lnTo>
                <a:lnTo>
                  <a:pt x="293" y="16"/>
                </a:lnTo>
                <a:lnTo>
                  <a:pt x="295" y="16"/>
                </a:lnTo>
                <a:lnTo>
                  <a:pt x="295" y="16"/>
                </a:lnTo>
                <a:lnTo>
                  <a:pt x="295" y="16"/>
                </a:lnTo>
                <a:lnTo>
                  <a:pt x="295" y="14"/>
                </a:lnTo>
                <a:lnTo>
                  <a:pt x="296" y="14"/>
                </a:lnTo>
                <a:lnTo>
                  <a:pt x="296" y="14"/>
                </a:lnTo>
                <a:lnTo>
                  <a:pt x="296" y="14"/>
                </a:lnTo>
                <a:lnTo>
                  <a:pt x="296" y="14"/>
                </a:lnTo>
                <a:lnTo>
                  <a:pt x="296" y="13"/>
                </a:lnTo>
                <a:lnTo>
                  <a:pt x="297" y="13"/>
                </a:lnTo>
                <a:lnTo>
                  <a:pt x="297" y="13"/>
                </a:lnTo>
                <a:lnTo>
                  <a:pt x="297" y="13"/>
                </a:lnTo>
                <a:lnTo>
                  <a:pt x="299" y="13"/>
                </a:lnTo>
                <a:lnTo>
                  <a:pt x="299" y="13"/>
                </a:lnTo>
                <a:lnTo>
                  <a:pt x="299" y="13"/>
                </a:lnTo>
                <a:lnTo>
                  <a:pt x="299" y="13"/>
                </a:lnTo>
                <a:lnTo>
                  <a:pt x="299" y="11"/>
                </a:lnTo>
                <a:lnTo>
                  <a:pt x="299" y="11"/>
                </a:lnTo>
                <a:lnTo>
                  <a:pt x="299" y="11"/>
                </a:lnTo>
                <a:lnTo>
                  <a:pt x="299" y="11"/>
                </a:lnTo>
                <a:lnTo>
                  <a:pt x="300" y="11"/>
                </a:lnTo>
                <a:lnTo>
                  <a:pt x="300" y="10"/>
                </a:lnTo>
                <a:lnTo>
                  <a:pt x="301" y="10"/>
                </a:lnTo>
                <a:lnTo>
                  <a:pt x="301" y="10"/>
                </a:lnTo>
                <a:lnTo>
                  <a:pt x="301" y="10"/>
                </a:lnTo>
                <a:lnTo>
                  <a:pt x="301" y="10"/>
                </a:lnTo>
                <a:lnTo>
                  <a:pt x="303" y="10"/>
                </a:lnTo>
                <a:lnTo>
                  <a:pt x="303" y="10"/>
                </a:lnTo>
                <a:lnTo>
                  <a:pt x="304" y="10"/>
                </a:lnTo>
                <a:lnTo>
                  <a:pt x="304" y="10"/>
                </a:lnTo>
                <a:lnTo>
                  <a:pt x="304" y="9"/>
                </a:lnTo>
                <a:lnTo>
                  <a:pt x="306" y="9"/>
                </a:lnTo>
                <a:lnTo>
                  <a:pt x="306" y="9"/>
                </a:lnTo>
                <a:lnTo>
                  <a:pt x="306" y="9"/>
                </a:lnTo>
                <a:lnTo>
                  <a:pt x="307" y="9"/>
                </a:lnTo>
                <a:lnTo>
                  <a:pt x="307" y="9"/>
                </a:lnTo>
                <a:lnTo>
                  <a:pt x="307" y="7"/>
                </a:lnTo>
                <a:lnTo>
                  <a:pt x="307" y="7"/>
                </a:lnTo>
                <a:lnTo>
                  <a:pt x="308" y="7"/>
                </a:lnTo>
                <a:lnTo>
                  <a:pt x="308" y="7"/>
                </a:lnTo>
                <a:lnTo>
                  <a:pt x="310" y="7"/>
                </a:lnTo>
                <a:lnTo>
                  <a:pt x="310" y="7"/>
                </a:lnTo>
                <a:lnTo>
                  <a:pt x="310" y="7"/>
                </a:lnTo>
                <a:lnTo>
                  <a:pt x="311" y="7"/>
                </a:lnTo>
                <a:lnTo>
                  <a:pt x="312" y="7"/>
                </a:lnTo>
                <a:lnTo>
                  <a:pt x="314" y="6"/>
                </a:lnTo>
                <a:lnTo>
                  <a:pt x="316" y="6"/>
                </a:lnTo>
                <a:lnTo>
                  <a:pt x="316" y="5"/>
                </a:lnTo>
                <a:lnTo>
                  <a:pt x="316" y="5"/>
                </a:lnTo>
                <a:lnTo>
                  <a:pt x="318" y="5"/>
                </a:lnTo>
                <a:lnTo>
                  <a:pt x="318" y="3"/>
                </a:lnTo>
                <a:lnTo>
                  <a:pt x="319" y="3"/>
                </a:lnTo>
                <a:lnTo>
                  <a:pt x="319" y="2"/>
                </a:lnTo>
                <a:lnTo>
                  <a:pt x="319" y="2"/>
                </a:lnTo>
                <a:lnTo>
                  <a:pt x="319" y="0"/>
                </a:lnTo>
                <a:lnTo>
                  <a:pt x="321" y="2"/>
                </a:lnTo>
                <a:lnTo>
                  <a:pt x="321" y="2"/>
                </a:lnTo>
                <a:lnTo>
                  <a:pt x="321" y="2"/>
                </a:lnTo>
                <a:lnTo>
                  <a:pt x="321" y="2"/>
                </a:lnTo>
                <a:lnTo>
                  <a:pt x="321" y="2"/>
                </a:lnTo>
                <a:lnTo>
                  <a:pt x="323" y="3"/>
                </a:lnTo>
                <a:lnTo>
                  <a:pt x="323" y="5"/>
                </a:lnTo>
                <a:lnTo>
                  <a:pt x="323" y="5"/>
                </a:lnTo>
                <a:lnTo>
                  <a:pt x="323" y="5"/>
                </a:lnTo>
                <a:lnTo>
                  <a:pt x="325" y="5"/>
                </a:lnTo>
                <a:lnTo>
                  <a:pt x="325" y="3"/>
                </a:lnTo>
                <a:lnTo>
                  <a:pt x="326" y="3"/>
                </a:lnTo>
                <a:lnTo>
                  <a:pt x="326" y="2"/>
                </a:lnTo>
                <a:lnTo>
                  <a:pt x="326" y="2"/>
                </a:lnTo>
                <a:lnTo>
                  <a:pt x="327" y="2"/>
                </a:lnTo>
                <a:lnTo>
                  <a:pt x="327" y="2"/>
                </a:lnTo>
                <a:lnTo>
                  <a:pt x="327" y="3"/>
                </a:lnTo>
                <a:lnTo>
                  <a:pt x="327" y="3"/>
                </a:lnTo>
                <a:lnTo>
                  <a:pt x="327" y="3"/>
                </a:lnTo>
                <a:lnTo>
                  <a:pt x="327" y="5"/>
                </a:lnTo>
                <a:lnTo>
                  <a:pt x="327" y="5"/>
                </a:lnTo>
                <a:lnTo>
                  <a:pt x="329" y="5"/>
                </a:lnTo>
                <a:lnTo>
                  <a:pt x="329" y="5"/>
                </a:lnTo>
                <a:lnTo>
                  <a:pt x="329" y="5"/>
                </a:lnTo>
                <a:lnTo>
                  <a:pt x="329" y="6"/>
                </a:lnTo>
                <a:lnTo>
                  <a:pt x="329" y="6"/>
                </a:lnTo>
                <a:lnTo>
                  <a:pt x="330" y="6"/>
                </a:lnTo>
                <a:lnTo>
                  <a:pt x="330" y="6"/>
                </a:lnTo>
                <a:lnTo>
                  <a:pt x="330" y="6"/>
                </a:lnTo>
                <a:lnTo>
                  <a:pt x="330" y="7"/>
                </a:lnTo>
                <a:lnTo>
                  <a:pt x="330" y="7"/>
                </a:lnTo>
                <a:lnTo>
                  <a:pt x="330" y="7"/>
                </a:lnTo>
                <a:lnTo>
                  <a:pt x="330" y="9"/>
                </a:lnTo>
                <a:lnTo>
                  <a:pt x="330" y="9"/>
                </a:lnTo>
                <a:lnTo>
                  <a:pt x="332" y="10"/>
                </a:lnTo>
                <a:lnTo>
                  <a:pt x="332" y="10"/>
                </a:lnTo>
                <a:lnTo>
                  <a:pt x="332" y="10"/>
                </a:lnTo>
                <a:lnTo>
                  <a:pt x="332" y="10"/>
                </a:lnTo>
                <a:lnTo>
                  <a:pt x="332" y="11"/>
                </a:lnTo>
                <a:lnTo>
                  <a:pt x="332" y="11"/>
                </a:lnTo>
                <a:lnTo>
                  <a:pt x="332" y="13"/>
                </a:lnTo>
                <a:lnTo>
                  <a:pt x="332" y="13"/>
                </a:lnTo>
                <a:lnTo>
                  <a:pt x="332" y="13"/>
                </a:lnTo>
                <a:lnTo>
                  <a:pt x="332" y="13"/>
                </a:lnTo>
                <a:lnTo>
                  <a:pt x="333" y="13"/>
                </a:lnTo>
                <a:lnTo>
                  <a:pt x="333" y="14"/>
                </a:lnTo>
                <a:lnTo>
                  <a:pt x="333" y="14"/>
                </a:lnTo>
                <a:lnTo>
                  <a:pt x="333" y="16"/>
                </a:lnTo>
                <a:lnTo>
                  <a:pt x="333" y="16"/>
                </a:lnTo>
                <a:lnTo>
                  <a:pt x="333" y="16"/>
                </a:lnTo>
                <a:lnTo>
                  <a:pt x="333" y="17"/>
                </a:lnTo>
                <a:lnTo>
                  <a:pt x="333" y="17"/>
                </a:lnTo>
                <a:lnTo>
                  <a:pt x="333" y="18"/>
                </a:lnTo>
                <a:lnTo>
                  <a:pt x="333" y="18"/>
                </a:lnTo>
                <a:lnTo>
                  <a:pt x="333" y="18"/>
                </a:lnTo>
                <a:lnTo>
                  <a:pt x="332" y="18"/>
                </a:lnTo>
                <a:lnTo>
                  <a:pt x="332" y="20"/>
                </a:lnTo>
                <a:lnTo>
                  <a:pt x="332" y="20"/>
                </a:lnTo>
                <a:lnTo>
                  <a:pt x="332" y="21"/>
                </a:lnTo>
                <a:lnTo>
                  <a:pt x="332" y="21"/>
                </a:lnTo>
                <a:lnTo>
                  <a:pt x="332" y="21"/>
                </a:lnTo>
                <a:lnTo>
                  <a:pt x="332" y="21"/>
                </a:lnTo>
                <a:lnTo>
                  <a:pt x="332" y="22"/>
                </a:lnTo>
                <a:lnTo>
                  <a:pt x="332" y="22"/>
                </a:lnTo>
                <a:lnTo>
                  <a:pt x="332" y="24"/>
                </a:lnTo>
                <a:lnTo>
                  <a:pt x="332" y="24"/>
                </a:lnTo>
                <a:lnTo>
                  <a:pt x="332" y="24"/>
                </a:lnTo>
                <a:lnTo>
                  <a:pt x="330" y="24"/>
                </a:lnTo>
                <a:lnTo>
                  <a:pt x="330" y="24"/>
                </a:lnTo>
                <a:lnTo>
                  <a:pt x="330" y="24"/>
                </a:lnTo>
                <a:lnTo>
                  <a:pt x="330" y="25"/>
                </a:lnTo>
                <a:lnTo>
                  <a:pt x="329" y="25"/>
                </a:lnTo>
                <a:lnTo>
                  <a:pt x="329" y="25"/>
                </a:lnTo>
                <a:lnTo>
                  <a:pt x="329" y="25"/>
                </a:lnTo>
                <a:lnTo>
                  <a:pt x="329" y="26"/>
                </a:lnTo>
                <a:lnTo>
                  <a:pt x="329" y="26"/>
                </a:lnTo>
                <a:lnTo>
                  <a:pt x="329" y="26"/>
                </a:lnTo>
                <a:lnTo>
                  <a:pt x="329" y="26"/>
                </a:lnTo>
                <a:lnTo>
                  <a:pt x="329" y="28"/>
                </a:lnTo>
                <a:lnTo>
                  <a:pt x="329" y="28"/>
                </a:lnTo>
                <a:lnTo>
                  <a:pt x="329" y="29"/>
                </a:lnTo>
                <a:lnTo>
                  <a:pt x="329" y="29"/>
                </a:lnTo>
                <a:lnTo>
                  <a:pt x="329" y="29"/>
                </a:lnTo>
                <a:lnTo>
                  <a:pt x="330" y="29"/>
                </a:lnTo>
                <a:lnTo>
                  <a:pt x="329" y="29"/>
                </a:lnTo>
                <a:lnTo>
                  <a:pt x="330" y="31"/>
                </a:lnTo>
                <a:lnTo>
                  <a:pt x="330" y="31"/>
                </a:lnTo>
                <a:lnTo>
                  <a:pt x="330" y="32"/>
                </a:lnTo>
                <a:lnTo>
                  <a:pt x="330" y="32"/>
                </a:lnTo>
                <a:lnTo>
                  <a:pt x="330" y="32"/>
                </a:lnTo>
                <a:lnTo>
                  <a:pt x="330" y="32"/>
                </a:lnTo>
                <a:lnTo>
                  <a:pt x="330" y="32"/>
                </a:lnTo>
                <a:lnTo>
                  <a:pt x="330" y="32"/>
                </a:lnTo>
                <a:lnTo>
                  <a:pt x="330" y="32"/>
                </a:lnTo>
                <a:lnTo>
                  <a:pt x="330" y="32"/>
                </a:lnTo>
                <a:lnTo>
                  <a:pt x="330" y="33"/>
                </a:lnTo>
                <a:lnTo>
                  <a:pt x="330" y="33"/>
                </a:lnTo>
                <a:lnTo>
                  <a:pt x="332" y="33"/>
                </a:lnTo>
                <a:lnTo>
                  <a:pt x="332" y="35"/>
                </a:lnTo>
                <a:lnTo>
                  <a:pt x="332" y="35"/>
                </a:lnTo>
                <a:lnTo>
                  <a:pt x="332" y="35"/>
                </a:lnTo>
                <a:lnTo>
                  <a:pt x="333" y="35"/>
                </a:lnTo>
                <a:lnTo>
                  <a:pt x="333" y="35"/>
                </a:lnTo>
                <a:lnTo>
                  <a:pt x="333" y="35"/>
                </a:lnTo>
                <a:lnTo>
                  <a:pt x="333" y="36"/>
                </a:lnTo>
                <a:lnTo>
                  <a:pt x="334" y="36"/>
                </a:lnTo>
                <a:lnTo>
                  <a:pt x="334" y="36"/>
                </a:lnTo>
                <a:lnTo>
                  <a:pt x="334" y="36"/>
                </a:lnTo>
                <a:lnTo>
                  <a:pt x="334" y="37"/>
                </a:lnTo>
                <a:lnTo>
                  <a:pt x="334" y="37"/>
                </a:lnTo>
                <a:lnTo>
                  <a:pt x="334" y="37"/>
                </a:lnTo>
                <a:lnTo>
                  <a:pt x="336" y="37"/>
                </a:lnTo>
                <a:lnTo>
                  <a:pt x="336" y="37"/>
                </a:lnTo>
                <a:lnTo>
                  <a:pt x="336" y="37"/>
                </a:lnTo>
                <a:lnTo>
                  <a:pt x="336" y="39"/>
                </a:lnTo>
                <a:lnTo>
                  <a:pt x="336" y="39"/>
                </a:lnTo>
                <a:lnTo>
                  <a:pt x="336" y="40"/>
                </a:lnTo>
                <a:lnTo>
                  <a:pt x="336" y="40"/>
                </a:lnTo>
                <a:lnTo>
                  <a:pt x="336" y="40"/>
                </a:lnTo>
                <a:lnTo>
                  <a:pt x="336" y="42"/>
                </a:lnTo>
                <a:lnTo>
                  <a:pt x="336" y="42"/>
                </a:lnTo>
                <a:lnTo>
                  <a:pt x="337" y="42"/>
                </a:lnTo>
                <a:lnTo>
                  <a:pt x="336" y="42"/>
                </a:lnTo>
                <a:lnTo>
                  <a:pt x="336" y="43"/>
                </a:lnTo>
                <a:lnTo>
                  <a:pt x="337" y="43"/>
                </a:lnTo>
                <a:lnTo>
                  <a:pt x="337" y="43"/>
                </a:lnTo>
                <a:lnTo>
                  <a:pt x="337" y="44"/>
                </a:lnTo>
                <a:lnTo>
                  <a:pt x="337" y="44"/>
                </a:lnTo>
                <a:lnTo>
                  <a:pt x="337" y="44"/>
                </a:lnTo>
                <a:lnTo>
                  <a:pt x="337" y="44"/>
                </a:lnTo>
                <a:lnTo>
                  <a:pt x="337" y="44"/>
                </a:lnTo>
                <a:lnTo>
                  <a:pt x="337" y="44"/>
                </a:lnTo>
                <a:lnTo>
                  <a:pt x="337" y="46"/>
                </a:lnTo>
                <a:lnTo>
                  <a:pt x="337" y="46"/>
                </a:lnTo>
                <a:lnTo>
                  <a:pt x="337" y="46"/>
                </a:lnTo>
                <a:lnTo>
                  <a:pt x="337" y="47"/>
                </a:lnTo>
                <a:lnTo>
                  <a:pt x="336" y="47"/>
                </a:lnTo>
                <a:lnTo>
                  <a:pt x="336" y="47"/>
                </a:lnTo>
                <a:lnTo>
                  <a:pt x="336" y="48"/>
                </a:lnTo>
                <a:lnTo>
                  <a:pt x="336" y="48"/>
                </a:lnTo>
                <a:lnTo>
                  <a:pt x="336" y="48"/>
                </a:lnTo>
                <a:lnTo>
                  <a:pt x="336" y="48"/>
                </a:lnTo>
                <a:lnTo>
                  <a:pt x="336" y="50"/>
                </a:lnTo>
                <a:lnTo>
                  <a:pt x="334" y="50"/>
                </a:lnTo>
                <a:lnTo>
                  <a:pt x="334" y="50"/>
                </a:lnTo>
                <a:lnTo>
                  <a:pt x="334" y="51"/>
                </a:lnTo>
                <a:lnTo>
                  <a:pt x="334" y="51"/>
                </a:lnTo>
                <a:lnTo>
                  <a:pt x="336" y="51"/>
                </a:lnTo>
                <a:lnTo>
                  <a:pt x="336" y="51"/>
                </a:lnTo>
                <a:lnTo>
                  <a:pt x="336" y="51"/>
                </a:lnTo>
                <a:lnTo>
                  <a:pt x="337" y="51"/>
                </a:lnTo>
                <a:lnTo>
                  <a:pt x="337" y="52"/>
                </a:lnTo>
                <a:lnTo>
                  <a:pt x="336" y="52"/>
                </a:lnTo>
                <a:lnTo>
                  <a:pt x="337" y="52"/>
                </a:lnTo>
                <a:lnTo>
                  <a:pt x="337" y="52"/>
                </a:lnTo>
                <a:lnTo>
                  <a:pt x="337" y="52"/>
                </a:lnTo>
                <a:lnTo>
                  <a:pt x="337" y="52"/>
                </a:lnTo>
                <a:lnTo>
                  <a:pt x="337" y="52"/>
                </a:lnTo>
                <a:lnTo>
                  <a:pt x="337" y="52"/>
                </a:lnTo>
                <a:lnTo>
                  <a:pt x="337" y="52"/>
                </a:lnTo>
                <a:lnTo>
                  <a:pt x="337" y="52"/>
                </a:lnTo>
                <a:lnTo>
                  <a:pt x="338" y="52"/>
                </a:lnTo>
                <a:lnTo>
                  <a:pt x="338" y="54"/>
                </a:lnTo>
                <a:lnTo>
                  <a:pt x="338" y="54"/>
                </a:lnTo>
                <a:lnTo>
                  <a:pt x="338" y="54"/>
                </a:lnTo>
                <a:lnTo>
                  <a:pt x="338" y="54"/>
                </a:lnTo>
                <a:lnTo>
                  <a:pt x="340" y="54"/>
                </a:lnTo>
                <a:lnTo>
                  <a:pt x="340" y="55"/>
                </a:lnTo>
                <a:lnTo>
                  <a:pt x="340" y="55"/>
                </a:lnTo>
                <a:lnTo>
                  <a:pt x="340" y="57"/>
                </a:lnTo>
                <a:lnTo>
                  <a:pt x="340" y="57"/>
                </a:lnTo>
                <a:lnTo>
                  <a:pt x="340" y="57"/>
                </a:lnTo>
                <a:lnTo>
                  <a:pt x="340" y="57"/>
                </a:lnTo>
                <a:lnTo>
                  <a:pt x="340" y="57"/>
                </a:lnTo>
                <a:lnTo>
                  <a:pt x="340" y="58"/>
                </a:lnTo>
                <a:lnTo>
                  <a:pt x="340" y="58"/>
                </a:lnTo>
                <a:lnTo>
                  <a:pt x="340" y="58"/>
                </a:lnTo>
                <a:lnTo>
                  <a:pt x="340" y="59"/>
                </a:lnTo>
                <a:lnTo>
                  <a:pt x="340" y="59"/>
                </a:lnTo>
                <a:lnTo>
                  <a:pt x="340" y="59"/>
                </a:lnTo>
                <a:lnTo>
                  <a:pt x="340" y="59"/>
                </a:lnTo>
                <a:lnTo>
                  <a:pt x="340" y="59"/>
                </a:lnTo>
                <a:lnTo>
                  <a:pt x="340" y="59"/>
                </a:lnTo>
                <a:lnTo>
                  <a:pt x="340" y="61"/>
                </a:lnTo>
                <a:lnTo>
                  <a:pt x="340" y="59"/>
                </a:lnTo>
                <a:lnTo>
                  <a:pt x="340" y="61"/>
                </a:lnTo>
                <a:lnTo>
                  <a:pt x="340" y="59"/>
                </a:lnTo>
                <a:lnTo>
                  <a:pt x="338" y="59"/>
                </a:lnTo>
                <a:lnTo>
                  <a:pt x="338" y="61"/>
                </a:lnTo>
                <a:lnTo>
                  <a:pt x="338" y="61"/>
                </a:lnTo>
                <a:lnTo>
                  <a:pt x="340" y="61"/>
                </a:lnTo>
                <a:lnTo>
                  <a:pt x="340" y="62"/>
                </a:lnTo>
                <a:lnTo>
                  <a:pt x="340" y="62"/>
                </a:lnTo>
                <a:lnTo>
                  <a:pt x="338" y="62"/>
                </a:lnTo>
                <a:lnTo>
                  <a:pt x="338" y="62"/>
                </a:lnTo>
                <a:lnTo>
                  <a:pt x="340" y="62"/>
                </a:lnTo>
                <a:lnTo>
                  <a:pt x="340" y="63"/>
                </a:lnTo>
                <a:lnTo>
                  <a:pt x="340" y="63"/>
                </a:lnTo>
                <a:lnTo>
                  <a:pt x="338" y="63"/>
                </a:lnTo>
                <a:lnTo>
                  <a:pt x="338" y="65"/>
                </a:lnTo>
                <a:lnTo>
                  <a:pt x="338" y="65"/>
                </a:lnTo>
                <a:lnTo>
                  <a:pt x="338" y="65"/>
                </a:lnTo>
                <a:lnTo>
                  <a:pt x="338" y="65"/>
                </a:lnTo>
                <a:lnTo>
                  <a:pt x="338" y="66"/>
                </a:lnTo>
                <a:lnTo>
                  <a:pt x="338" y="66"/>
                </a:lnTo>
                <a:lnTo>
                  <a:pt x="338" y="68"/>
                </a:lnTo>
                <a:lnTo>
                  <a:pt x="338" y="68"/>
                </a:lnTo>
                <a:lnTo>
                  <a:pt x="338" y="68"/>
                </a:lnTo>
                <a:lnTo>
                  <a:pt x="340" y="68"/>
                </a:lnTo>
                <a:lnTo>
                  <a:pt x="340" y="69"/>
                </a:lnTo>
                <a:lnTo>
                  <a:pt x="338" y="69"/>
                </a:lnTo>
                <a:lnTo>
                  <a:pt x="338" y="69"/>
                </a:lnTo>
                <a:lnTo>
                  <a:pt x="340" y="69"/>
                </a:lnTo>
                <a:lnTo>
                  <a:pt x="338" y="69"/>
                </a:lnTo>
                <a:lnTo>
                  <a:pt x="338" y="70"/>
                </a:lnTo>
                <a:lnTo>
                  <a:pt x="338" y="70"/>
                </a:lnTo>
                <a:lnTo>
                  <a:pt x="338" y="70"/>
                </a:lnTo>
                <a:lnTo>
                  <a:pt x="340" y="70"/>
                </a:lnTo>
                <a:lnTo>
                  <a:pt x="340" y="72"/>
                </a:lnTo>
                <a:lnTo>
                  <a:pt x="340" y="72"/>
                </a:lnTo>
                <a:lnTo>
                  <a:pt x="340" y="72"/>
                </a:lnTo>
                <a:lnTo>
                  <a:pt x="340" y="72"/>
                </a:lnTo>
                <a:lnTo>
                  <a:pt x="340" y="72"/>
                </a:lnTo>
                <a:lnTo>
                  <a:pt x="340" y="73"/>
                </a:lnTo>
                <a:lnTo>
                  <a:pt x="340" y="73"/>
                </a:lnTo>
                <a:lnTo>
                  <a:pt x="340" y="73"/>
                </a:lnTo>
                <a:lnTo>
                  <a:pt x="341" y="73"/>
                </a:lnTo>
                <a:lnTo>
                  <a:pt x="341" y="73"/>
                </a:lnTo>
                <a:lnTo>
                  <a:pt x="341" y="73"/>
                </a:lnTo>
                <a:lnTo>
                  <a:pt x="342" y="73"/>
                </a:lnTo>
                <a:lnTo>
                  <a:pt x="342" y="74"/>
                </a:lnTo>
                <a:lnTo>
                  <a:pt x="342" y="74"/>
                </a:lnTo>
                <a:lnTo>
                  <a:pt x="342" y="74"/>
                </a:lnTo>
                <a:lnTo>
                  <a:pt x="342" y="73"/>
                </a:lnTo>
                <a:lnTo>
                  <a:pt x="344" y="74"/>
                </a:lnTo>
                <a:lnTo>
                  <a:pt x="344" y="74"/>
                </a:lnTo>
                <a:lnTo>
                  <a:pt x="344" y="74"/>
                </a:lnTo>
                <a:lnTo>
                  <a:pt x="344" y="74"/>
                </a:lnTo>
                <a:lnTo>
                  <a:pt x="344" y="74"/>
                </a:lnTo>
                <a:lnTo>
                  <a:pt x="345" y="74"/>
                </a:lnTo>
                <a:lnTo>
                  <a:pt x="345" y="76"/>
                </a:lnTo>
                <a:lnTo>
                  <a:pt x="345" y="76"/>
                </a:lnTo>
                <a:lnTo>
                  <a:pt x="342" y="78"/>
                </a:lnTo>
                <a:lnTo>
                  <a:pt x="342" y="78"/>
                </a:lnTo>
                <a:lnTo>
                  <a:pt x="342" y="78"/>
                </a:lnTo>
                <a:lnTo>
                  <a:pt x="342" y="80"/>
                </a:lnTo>
                <a:lnTo>
                  <a:pt x="342" y="80"/>
                </a:lnTo>
                <a:lnTo>
                  <a:pt x="342" y="81"/>
                </a:lnTo>
                <a:lnTo>
                  <a:pt x="342" y="81"/>
                </a:lnTo>
                <a:lnTo>
                  <a:pt x="342" y="81"/>
                </a:lnTo>
                <a:lnTo>
                  <a:pt x="342" y="81"/>
                </a:lnTo>
                <a:lnTo>
                  <a:pt x="342" y="81"/>
                </a:lnTo>
                <a:lnTo>
                  <a:pt x="341" y="81"/>
                </a:lnTo>
                <a:lnTo>
                  <a:pt x="341" y="83"/>
                </a:lnTo>
                <a:lnTo>
                  <a:pt x="341" y="83"/>
                </a:lnTo>
                <a:lnTo>
                  <a:pt x="341" y="83"/>
                </a:lnTo>
                <a:lnTo>
                  <a:pt x="341" y="84"/>
                </a:lnTo>
                <a:lnTo>
                  <a:pt x="341" y="84"/>
                </a:lnTo>
                <a:lnTo>
                  <a:pt x="342" y="84"/>
                </a:lnTo>
                <a:lnTo>
                  <a:pt x="342" y="84"/>
                </a:lnTo>
                <a:lnTo>
                  <a:pt x="342" y="85"/>
                </a:lnTo>
                <a:lnTo>
                  <a:pt x="342" y="85"/>
                </a:lnTo>
                <a:lnTo>
                  <a:pt x="342" y="85"/>
                </a:lnTo>
                <a:lnTo>
                  <a:pt x="342" y="87"/>
                </a:lnTo>
                <a:lnTo>
                  <a:pt x="342" y="87"/>
                </a:lnTo>
                <a:lnTo>
                  <a:pt x="341" y="87"/>
                </a:lnTo>
                <a:lnTo>
                  <a:pt x="341" y="87"/>
                </a:lnTo>
                <a:lnTo>
                  <a:pt x="341" y="88"/>
                </a:lnTo>
                <a:lnTo>
                  <a:pt x="341" y="88"/>
                </a:lnTo>
                <a:lnTo>
                  <a:pt x="341" y="88"/>
                </a:lnTo>
                <a:lnTo>
                  <a:pt x="341" y="88"/>
                </a:lnTo>
                <a:lnTo>
                  <a:pt x="341" y="89"/>
                </a:lnTo>
                <a:lnTo>
                  <a:pt x="341" y="89"/>
                </a:lnTo>
                <a:lnTo>
                  <a:pt x="341" y="89"/>
                </a:lnTo>
                <a:lnTo>
                  <a:pt x="341" y="89"/>
                </a:lnTo>
                <a:lnTo>
                  <a:pt x="341" y="91"/>
                </a:lnTo>
                <a:lnTo>
                  <a:pt x="340" y="91"/>
                </a:lnTo>
                <a:lnTo>
                  <a:pt x="340" y="91"/>
                </a:lnTo>
                <a:lnTo>
                  <a:pt x="340" y="91"/>
                </a:lnTo>
                <a:lnTo>
                  <a:pt x="340" y="92"/>
                </a:lnTo>
                <a:lnTo>
                  <a:pt x="338" y="92"/>
                </a:lnTo>
                <a:lnTo>
                  <a:pt x="338" y="92"/>
                </a:lnTo>
                <a:lnTo>
                  <a:pt x="338" y="92"/>
                </a:lnTo>
                <a:lnTo>
                  <a:pt x="337" y="92"/>
                </a:lnTo>
                <a:lnTo>
                  <a:pt x="337" y="94"/>
                </a:lnTo>
                <a:lnTo>
                  <a:pt x="337" y="92"/>
                </a:lnTo>
                <a:lnTo>
                  <a:pt x="336" y="92"/>
                </a:lnTo>
                <a:lnTo>
                  <a:pt x="336" y="94"/>
                </a:lnTo>
                <a:lnTo>
                  <a:pt x="336" y="94"/>
                </a:lnTo>
                <a:lnTo>
                  <a:pt x="334" y="94"/>
                </a:lnTo>
                <a:lnTo>
                  <a:pt x="334" y="94"/>
                </a:lnTo>
                <a:lnTo>
                  <a:pt x="334" y="94"/>
                </a:lnTo>
                <a:lnTo>
                  <a:pt x="334" y="95"/>
                </a:lnTo>
                <a:lnTo>
                  <a:pt x="334" y="95"/>
                </a:lnTo>
                <a:lnTo>
                  <a:pt x="333" y="95"/>
                </a:lnTo>
                <a:lnTo>
                  <a:pt x="333" y="95"/>
                </a:lnTo>
                <a:lnTo>
                  <a:pt x="333" y="96"/>
                </a:lnTo>
                <a:lnTo>
                  <a:pt x="333" y="96"/>
                </a:lnTo>
                <a:lnTo>
                  <a:pt x="333" y="96"/>
                </a:lnTo>
                <a:lnTo>
                  <a:pt x="332" y="98"/>
                </a:lnTo>
                <a:lnTo>
                  <a:pt x="332" y="98"/>
                </a:lnTo>
                <a:lnTo>
                  <a:pt x="330" y="98"/>
                </a:lnTo>
                <a:lnTo>
                  <a:pt x="330" y="96"/>
                </a:lnTo>
                <a:lnTo>
                  <a:pt x="330" y="98"/>
                </a:lnTo>
                <a:lnTo>
                  <a:pt x="330" y="98"/>
                </a:lnTo>
                <a:lnTo>
                  <a:pt x="330" y="98"/>
                </a:lnTo>
                <a:lnTo>
                  <a:pt x="329" y="99"/>
                </a:lnTo>
                <a:lnTo>
                  <a:pt x="329" y="99"/>
                </a:lnTo>
                <a:lnTo>
                  <a:pt x="329" y="100"/>
                </a:lnTo>
                <a:lnTo>
                  <a:pt x="329" y="100"/>
                </a:lnTo>
                <a:lnTo>
                  <a:pt x="329" y="100"/>
                </a:lnTo>
                <a:lnTo>
                  <a:pt x="329" y="100"/>
                </a:lnTo>
                <a:lnTo>
                  <a:pt x="329" y="100"/>
                </a:lnTo>
                <a:lnTo>
                  <a:pt x="329" y="102"/>
                </a:lnTo>
                <a:lnTo>
                  <a:pt x="330" y="102"/>
                </a:lnTo>
                <a:lnTo>
                  <a:pt x="330" y="102"/>
                </a:lnTo>
                <a:lnTo>
                  <a:pt x="330" y="102"/>
                </a:lnTo>
                <a:lnTo>
                  <a:pt x="330" y="103"/>
                </a:lnTo>
                <a:lnTo>
                  <a:pt x="332" y="103"/>
                </a:lnTo>
                <a:lnTo>
                  <a:pt x="332" y="103"/>
                </a:lnTo>
                <a:lnTo>
                  <a:pt x="332" y="103"/>
                </a:lnTo>
                <a:lnTo>
                  <a:pt x="332" y="103"/>
                </a:lnTo>
                <a:lnTo>
                  <a:pt x="332" y="103"/>
                </a:lnTo>
                <a:lnTo>
                  <a:pt x="333" y="104"/>
                </a:lnTo>
                <a:lnTo>
                  <a:pt x="333" y="104"/>
                </a:lnTo>
                <a:lnTo>
                  <a:pt x="332" y="106"/>
                </a:lnTo>
                <a:lnTo>
                  <a:pt x="332" y="106"/>
                </a:lnTo>
                <a:lnTo>
                  <a:pt x="332" y="104"/>
                </a:lnTo>
                <a:lnTo>
                  <a:pt x="332" y="104"/>
                </a:lnTo>
                <a:lnTo>
                  <a:pt x="330" y="104"/>
                </a:lnTo>
                <a:lnTo>
                  <a:pt x="330" y="104"/>
                </a:lnTo>
                <a:lnTo>
                  <a:pt x="329" y="104"/>
                </a:lnTo>
                <a:lnTo>
                  <a:pt x="329" y="106"/>
                </a:lnTo>
                <a:lnTo>
                  <a:pt x="329" y="106"/>
                </a:lnTo>
                <a:lnTo>
                  <a:pt x="329" y="106"/>
                </a:lnTo>
                <a:lnTo>
                  <a:pt x="329" y="106"/>
                </a:lnTo>
                <a:lnTo>
                  <a:pt x="327" y="106"/>
                </a:lnTo>
                <a:lnTo>
                  <a:pt x="327" y="106"/>
                </a:lnTo>
                <a:lnTo>
                  <a:pt x="327" y="106"/>
                </a:lnTo>
                <a:lnTo>
                  <a:pt x="326" y="106"/>
                </a:lnTo>
                <a:lnTo>
                  <a:pt x="326" y="107"/>
                </a:lnTo>
                <a:lnTo>
                  <a:pt x="326" y="107"/>
                </a:lnTo>
                <a:lnTo>
                  <a:pt x="326" y="107"/>
                </a:lnTo>
                <a:lnTo>
                  <a:pt x="326" y="107"/>
                </a:lnTo>
                <a:lnTo>
                  <a:pt x="325" y="107"/>
                </a:lnTo>
                <a:lnTo>
                  <a:pt x="325" y="109"/>
                </a:lnTo>
                <a:lnTo>
                  <a:pt x="325" y="109"/>
                </a:lnTo>
                <a:lnTo>
                  <a:pt x="325" y="109"/>
                </a:lnTo>
                <a:lnTo>
                  <a:pt x="323" y="109"/>
                </a:lnTo>
                <a:lnTo>
                  <a:pt x="323" y="109"/>
                </a:lnTo>
                <a:lnTo>
                  <a:pt x="323" y="109"/>
                </a:lnTo>
                <a:lnTo>
                  <a:pt x="322" y="109"/>
                </a:lnTo>
                <a:lnTo>
                  <a:pt x="322" y="109"/>
                </a:lnTo>
                <a:lnTo>
                  <a:pt x="322" y="110"/>
                </a:lnTo>
                <a:lnTo>
                  <a:pt x="321" y="110"/>
                </a:lnTo>
                <a:lnTo>
                  <a:pt x="321" y="110"/>
                </a:lnTo>
                <a:lnTo>
                  <a:pt x="321" y="110"/>
                </a:lnTo>
                <a:lnTo>
                  <a:pt x="321" y="110"/>
                </a:lnTo>
                <a:lnTo>
                  <a:pt x="321" y="111"/>
                </a:lnTo>
                <a:lnTo>
                  <a:pt x="319" y="111"/>
                </a:lnTo>
                <a:lnTo>
                  <a:pt x="319" y="111"/>
                </a:lnTo>
                <a:lnTo>
                  <a:pt x="319" y="111"/>
                </a:lnTo>
                <a:lnTo>
                  <a:pt x="319" y="111"/>
                </a:lnTo>
                <a:lnTo>
                  <a:pt x="318" y="111"/>
                </a:lnTo>
                <a:lnTo>
                  <a:pt x="318" y="113"/>
                </a:lnTo>
                <a:lnTo>
                  <a:pt x="318" y="113"/>
                </a:lnTo>
                <a:lnTo>
                  <a:pt x="318" y="113"/>
                </a:lnTo>
                <a:lnTo>
                  <a:pt x="318" y="113"/>
                </a:lnTo>
                <a:lnTo>
                  <a:pt x="318" y="114"/>
                </a:lnTo>
                <a:lnTo>
                  <a:pt x="316" y="114"/>
                </a:lnTo>
                <a:lnTo>
                  <a:pt x="316" y="114"/>
                </a:lnTo>
                <a:lnTo>
                  <a:pt x="315" y="114"/>
                </a:lnTo>
                <a:lnTo>
                  <a:pt x="315" y="114"/>
                </a:lnTo>
                <a:lnTo>
                  <a:pt x="315" y="114"/>
                </a:lnTo>
                <a:lnTo>
                  <a:pt x="315" y="114"/>
                </a:lnTo>
                <a:lnTo>
                  <a:pt x="315" y="114"/>
                </a:lnTo>
                <a:lnTo>
                  <a:pt x="315" y="115"/>
                </a:lnTo>
                <a:lnTo>
                  <a:pt x="315" y="115"/>
                </a:lnTo>
                <a:lnTo>
                  <a:pt x="315" y="115"/>
                </a:lnTo>
                <a:lnTo>
                  <a:pt x="315" y="117"/>
                </a:lnTo>
                <a:lnTo>
                  <a:pt x="315" y="117"/>
                </a:lnTo>
                <a:lnTo>
                  <a:pt x="315" y="117"/>
                </a:lnTo>
                <a:lnTo>
                  <a:pt x="315" y="117"/>
                </a:lnTo>
                <a:lnTo>
                  <a:pt x="315" y="117"/>
                </a:lnTo>
                <a:lnTo>
                  <a:pt x="314" y="117"/>
                </a:lnTo>
                <a:lnTo>
                  <a:pt x="314" y="118"/>
                </a:lnTo>
                <a:lnTo>
                  <a:pt x="314" y="118"/>
                </a:lnTo>
                <a:lnTo>
                  <a:pt x="314" y="118"/>
                </a:lnTo>
                <a:lnTo>
                  <a:pt x="312" y="118"/>
                </a:lnTo>
                <a:lnTo>
                  <a:pt x="312" y="119"/>
                </a:lnTo>
                <a:lnTo>
                  <a:pt x="312" y="119"/>
                </a:lnTo>
                <a:lnTo>
                  <a:pt x="312" y="119"/>
                </a:lnTo>
                <a:lnTo>
                  <a:pt x="312" y="119"/>
                </a:lnTo>
                <a:lnTo>
                  <a:pt x="312" y="121"/>
                </a:lnTo>
                <a:lnTo>
                  <a:pt x="312" y="121"/>
                </a:lnTo>
                <a:lnTo>
                  <a:pt x="311" y="121"/>
                </a:lnTo>
                <a:lnTo>
                  <a:pt x="311" y="122"/>
                </a:lnTo>
                <a:lnTo>
                  <a:pt x="311" y="122"/>
                </a:lnTo>
                <a:lnTo>
                  <a:pt x="311" y="122"/>
                </a:lnTo>
                <a:lnTo>
                  <a:pt x="310" y="122"/>
                </a:lnTo>
                <a:lnTo>
                  <a:pt x="310" y="122"/>
                </a:lnTo>
                <a:lnTo>
                  <a:pt x="310" y="122"/>
                </a:lnTo>
                <a:lnTo>
                  <a:pt x="310" y="124"/>
                </a:lnTo>
                <a:lnTo>
                  <a:pt x="310" y="124"/>
                </a:lnTo>
                <a:lnTo>
                  <a:pt x="310" y="125"/>
                </a:lnTo>
                <a:lnTo>
                  <a:pt x="308" y="125"/>
                </a:lnTo>
                <a:lnTo>
                  <a:pt x="308" y="125"/>
                </a:lnTo>
                <a:lnTo>
                  <a:pt x="308" y="124"/>
                </a:lnTo>
                <a:lnTo>
                  <a:pt x="307" y="124"/>
                </a:lnTo>
                <a:lnTo>
                  <a:pt x="307" y="124"/>
                </a:lnTo>
                <a:lnTo>
                  <a:pt x="307" y="124"/>
                </a:lnTo>
                <a:lnTo>
                  <a:pt x="307" y="125"/>
                </a:lnTo>
                <a:lnTo>
                  <a:pt x="307" y="125"/>
                </a:lnTo>
                <a:lnTo>
                  <a:pt x="306" y="125"/>
                </a:lnTo>
                <a:lnTo>
                  <a:pt x="306" y="125"/>
                </a:lnTo>
                <a:lnTo>
                  <a:pt x="306" y="125"/>
                </a:lnTo>
                <a:lnTo>
                  <a:pt x="304" y="126"/>
                </a:lnTo>
                <a:lnTo>
                  <a:pt x="304" y="126"/>
                </a:lnTo>
                <a:lnTo>
                  <a:pt x="304" y="128"/>
                </a:lnTo>
                <a:lnTo>
                  <a:pt x="304" y="128"/>
                </a:lnTo>
                <a:lnTo>
                  <a:pt x="304" y="129"/>
                </a:lnTo>
                <a:lnTo>
                  <a:pt x="304" y="130"/>
                </a:lnTo>
                <a:lnTo>
                  <a:pt x="303" y="130"/>
                </a:lnTo>
                <a:lnTo>
                  <a:pt x="303" y="130"/>
                </a:lnTo>
                <a:lnTo>
                  <a:pt x="304" y="130"/>
                </a:lnTo>
                <a:lnTo>
                  <a:pt x="303" y="130"/>
                </a:lnTo>
                <a:lnTo>
                  <a:pt x="303" y="132"/>
                </a:lnTo>
                <a:lnTo>
                  <a:pt x="301" y="132"/>
                </a:lnTo>
                <a:lnTo>
                  <a:pt x="301" y="132"/>
                </a:lnTo>
                <a:lnTo>
                  <a:pt x="301" y="132"/>
                </a:lnTo>
                <a:lnTo>
                  <a:pt x="301" y="133"/>
                </a:lnTo>
                <a:lnTo>
                  <a:pt x="301" y="133"/>
                </a:lnTo>
                <a:lnTo>
                  <a:pt x="301" y="133"/>
                </a:lnTo>
                <a:lnTo>
                  <a:pt x="300" y="133"/>
                </a:lnTo>
                <a:lnTo>
                  <a:pt x="300" y="133"/>
                </a:lnTo>
                <a:lnTo>
                  <a:pt x="300" y="135"/>
                </a:lnTo>
                <a:lnTo>
                  <a:pt x="300" y="135"/>
                </a:lnTo>
                <a:lnTo>
                  <a:pt x="299" y="135"/>
                </a:lnTo>
                <a:lnTo>
                  <a:pt x="299" y="135"/>
                </a:lnTo>
                <a:lnTo>
                  <a:pt x="299" y="136"/>
                </a:lnTo>
                <a:lnTo>
                  <a:pt x="299" y="136"/>
                </a:lnTo>
                <a:lnTo>
                  <a:pt x="297" y="135"/>
                </a:lnTo>
                <a:lnTo>
                  <a:pt x="297" y="135"/>
                </a:lnTo>
                <a:lnTo>
                  <a:pt x="297" y="135"/>
                </a:lnTo>
                <a:lnTo>
                  <a:pt x="296" y="135"/>
                </a:lnTo>
                <a:lnTo>
                  <a:pt x="296" y="135"/>
                </a:lnTo>
                <a:lnTo>
                  <a:pt x="296" y="135"/>
                </a:lnTo>
                <a:lnTo>
                  <a:pt x="296" y="135"/>
                </a:lnTo>
                <a:lnTo>
                  <a:pt x="296" y="136"/>
                </a:lnTo>
                <a:lnTo>
                  <a:pt x="295" y="136"/>
                </a:lnTo>
                <a:lnTo>
                  <a:pt x="295" y="136"/>
                </a:lnTo>
                <a:lnTo>
                  <a:pt x="295" y="136"/>
                </a:lnTo>
                <a:lnTo>
                  <a:pt x="293" y="136"/>
                </a:lnTo>
                <a:lnTo>
                  <a:pt x="293" y="136"/>
                </a:lnTo>
                <a:lnTo>
                  <a:pt x="293" y="136"/>
                </a:lnTo>
                <a:lnTo>
                  <a:pt x="293" y="136"/>
                </a:lnTo>
                <a:lnTo>
                  <a:pt x="292" y="136"/>
                </a:lnTo>
                <a:lnTo>
                  <a:pt x="292" y="136"/>
                </a:lnTo>
                <a:lnTo>
                  <a:pt x="292" y="136"/>
                </a:lnTo>
                <a:lnTo>
                  <a:pt x="292" y="136"/>
                </a:lnTo>
                <a:lnTo>
                  <a:pt x="290" y="136"/>
                </a:lnTo>
                <a:lnTo>
                  <a:pt x="290" y="136"/>
                </a:lnTo>
                <a:lnTo>
                  <a:pt x="290" y="136"/>
                </a:lnTo>
                <a:lnTo>
                  <a:pt x="290" y="136"/>
                </a:lnTo>
                <a:lnTo>
                  <a:pt x="290" y="136"/>
                </a:lnTo>
                <a:lnTo>
                  <a:pt x="289" y="136"/>
                </a:lnTo>
                <a:lnTo>
                  <a:pt x="289" y="137"/>
                </a:lnTo>
                <a:lnTo>
                  <a:pt x="289" y="137"/>
                </a:lnTo>
                <a:lnTo>
                  <a:pt x="289" y="137"/>
                </a:lnTo>
                <a:lnTo>
                  <a:pt x="288" y="137"/>
                </a:lnTo>
                <a:lnTo>
                  <a:pt x="288" y="139"/>
                </a:lnTo>
                <a:lnTo>
                  <a:pt x="288" y="139"/>
                </a:lnTo>
                <a:lnTo>
                  <a:pt x="288" y="139"/>
                </a:lnTo>
                <a:lnTo>
                  <a:pt x="288" y="140"/>
                </a:lnTo>
                <a:lnTo>
                  <a:pt x="288" y="140"/>
                </a:lnTo>
                <a:lnTo>
                  <a:pt x="288" y="140"/>
                </a:lnTo>
                <a:lnTo>
                  <a:pt x="288" y="141"/>
                </a:lnTo>
                <a:lnTo>
                  <a:pt x="286" y="141"/>
                </a:lnTo>
                <a:lnTo>
                  <a:pt x="286" y="141"/>
                </a:lnTo>
                <a:lnTo>
                  <a:pt x="286" y="141"/>
                </a:lnTo>
                <a:lnTo>
                  <a:pt x="286" y="141"/>
                </a:lnTo>
                <a:lnTo>
                  <a:pt x="286" y="143"/>
                </a:lnTo>
                <a:lnTo>
                  <a:pt x="286" y="143"/>
                </a:lnTo>
                <a:lnTo>
                  <a:pt x="286" y="144"/>
                </a:lnTo>
                <a:lnTo>
                  <a:pt x="286" y="144"/>
                </a:lnTo>
                <a:lnTo>
                  <a:pt x="286" y="144"/>
                </a:lnTo>
                <a:lnTo>
                  <a:pt x="288" y="144"/>
                </a:lnTo>
                <a:lnTo>
                  <a:pt x="288" y="144"/>
                </a:lnTo>
                <a:lnTo>
                  <a:pt x="288" y="144"/>
                </a:lnTo>
                <a:lnTo>
                  <a:pt x="288" y="144"/>
                </a:lnTo>
                <a:lnTo>
                  <a:pt x="288" y="144"/>
                </a:lnTo>
                <a:lnTo>
                  <a:pt x="288" y="144"/>
                </a:lnTo>
                <a:lnTo>
                  <a:pt x="288" y="144"/>
                </a:lnTo>
                <a:lnTo>
                  <a:pt x="289" y="144"/>
                </a:lnTo>
                <a:lnTo>
                  <a:pt x="289" y="144"/>
                </a:lnTo>
                <a:lnTo>
                  <a:pt x="289" y="144"/>
                </a:lnTo>
                <a:lnTo>
                  <a:pt x="289" y="144"/>
                </a:lnTo>
                <a:lnTo>
                  <a:pt x="290" y="144"/>
                </a:lnTo>
                <a:lnTo>
                  <a:pt x="290" y="144"/>
                </a:lnTo>
                <a:lnTo>
                  <a:pt x="290" y="144"/>
                </a:lnTo>
                <a:lnTo>
                  <a:pt x="292" y="144"/>
                </a:lnTo>
                <a:lnTo>
                  <a:pt x="292" y="144"/>
                </a:lnTo>
                <a:lnTo>
                  <a:pt x="292" y="144"/>
                </a:lnTo>
                <a:lnTo>
                  <a:pt x="293" y="144"/>
                </a:lnTo>
                <a:lnTo>
                  <a:pt x="293" y="143"/>
                </a:lnTo>
                <a:lnTo>
                  <a:pt x="293" y="143"/>
                </a:lnTo>
                <a:lnTo>
                  <a:pt x="293" y="143"/>
                </a:lnTo>
                <a:lnTo>
                  <a:pt x="295" y="143"/>
                </a:lnTo>
                <a:lnTo>
                  <a:pt x="295" y="143"/>
                </a:lnTo>
                <a:lnTo>
                  <a:pt x="296" y="143"/>
                </a:lnTo>
                <a:lnTo>
                  <a:pt x="296" y="143"/>
                </a:lnTo>
                <a:lnTo>
                  <a:pt x="296" y="143"/>
                </a:lnTo>
                <a:lnTo>
                  <a:pt x="296" y="144"/>
                </a:lnTo>
                <a:lnTo>
                  <a:pt x="297" y="144"/>
                </a:lnTo>
                <a:lnTo>
                  <a:pt x="297" y="144"/>
                </a:lnTo>
                <a:lnTo>
                  <a:pt x="297" y="144"/>
                </a:lnTo>
                <a:lnTo>
                  <a:pt x="299" y="144"/>
                </a:lnTo>
                <a:lnTo>
                  <a:pt x="299" y="144"/>
                </a:lnTo>
                <a:lnTo>
                  <a:pt x="299" y="144"/>
                </a:lnTo>
                <a:lnTo>
                  <a:pt x="299" y="144"/>
                </a:lnTo>
                <a:lnTo>
                  <a:pt x="299" y="144"/>
                </a:lnTo>
                <a:lnTo>
                  <a:pt x="300" y="144"/>
                </a:lnTo>
                <a:lnTo>
                  <a:pt x="300" y="144"/>
                </a:lnTo>
                <a:lnTo>
                  <a:pt x="300" y="145"/>
                </a:lnTo>
                <a:lnTo>
                  <a:pt x="301" y="145"/>
                </a:lnTo>
                <a:lnTo>
                  <a:pt x="301" y="145"/>
                </a:lnTo>
                <a:lnTo>
                  <a:pt x="301" y="145"/>
                </a:lnTo>
                <a:lnTo>
                  <a:pt x="301" y="145"/>
                </a:lnTo>
                <a:lnTo>
                  <a:pt x="303" y="145"/>
                </a:lnTo>
                <a:lnTo>
                  <a:pt x="303" y="147"/>
                </a:lnTo>
                <a:lnTo>
                  <a:pt x="303" y="147"/>
                </a:lnTo>
                <a:lnTo>
                  <a:pt x="304" y="147"/>
                </a:lnTo>
                <a:lnTo>
                  <a:pt x="304" y="147"/>
                </a:lnTo>
                <a:lnTo>
                  <a:pt x="304" y="145"/>
                </a:lnTo>
                <a:lnTo>
                  <a:pt x="304" y="145"/>
                </a:lnTo>
                <a:lnTo>
                  <a:pt x="306" y="145"/>
                </a:lnTo>
                <a:lnTo>
                  <a:pt x="306" y="145"/>
                </a:lnTo>
                <a:lnTo>
                  <a:pt x="306" y="145"/>
                </a:lnTo>
                <a:lnTo>
                  <a:pt x="307" y="145"/>
                </a:lnTo>
                <a:lnTo>
                  <a:pt x="307" y="145"/>
                </a:lnTo>
                <a:lnTo>
                  <a:pt x="307" y="145"/>
                </a:lnTo>
                <a:lnTo>
                  <a:pt x="307" y="145"/>
                </a:lnTo>
                <a:lnTo>
                  <a:pt x="307" y="144"/>
                </a:lnTo>
                <a:lnTo>
                  <a:pt x="307" y="144"/>
                </a:lnTo>
                <a:lnTo>
                  <a:pt x="308" y="144"/>
                </a:lnTo>
                <a:lnTo>
                  <a:pt x="308" y="144"/>
                </a:lnTo>
                <a:lnTo>
                  <a:pt x="308" y="144"/>
                </a:lnTo>
                <a:lnTo>
                  <a:pt x="308" y="144"/>
                </a:lnTo>
                <a:lnTo>
                  <a:pt x="308" y="144"/>
                </a:lnTo>
                <a:lnTo>
                  <a:pt x="308" y="144"/>
                </a:lnTo>
                <a:lnTo>
                  <a:pt x="310" y="143"/>
                </a:lnTo>
                <a:lnTo>
                  <a:pt x="310" y="143"/>
                </a:lnTo>
                <a:lnTo>
                  <a:pt x="310" y="141"/>
                </a:lnTo>
                <a:lnTo>
                  <a:pt x="310" y="141"/>
                </a:lnTo>
                <a:lnTo>
                  <a:pt x="310" y="141"/>
                </a:lnTo>
                <a:lnTo>
                  <a:pt x="310" y="140"/>
                </a:lnTo>
                <a:lnTo>
                  <a:pt x="308" y="140"/>
                </a:lnTo>
                <a:lnTo>
                  <a:pt x="308" y="140"/>
                </a:lnTo>
                <a:lnTo>
                  <a:pt x="307" y="140"/>
                </a:lnTo>
                <a:lnTo>
                  <a:pt x="307" y="141"/>
                </a:lnTo>
                <a:lnTo>
                  <a:pt x="307" y="141"/>
                </a:lnTo>
                <a:lnTo>
                  <a:pt x="307" y="140"/>
                </a:lnTo>
                <a:lnTo>
                  <a:pt x="307" y="140"/>
                </a:lnTo>
                <a:lnTo>
                  <a:pt x="307" y="139"/>
                </a:lnTo>
                <a:lnTo>
                  <a:pt x="308" y="139"/>
                </a:lnTo>
                <a:lnTo>
                  <a:pt x="308" y="139"/>
                </a:lnTo>
                <a:lnTo>
                  <a:pt x="308" y="137"/>
                </a:lnTo>
                <a:lnTo>
                  <a:pt x="310" y="137"/>
                </a:lnTo>
                <a:lnTo>
                  <a:pt x="310" y="137"/>
                </a:lnTo>
                <a:lnTo>
                  <a:pt x="310" y="136"/>
                </a:lnTo>
                <a:lnTo>
                  <a:pt x="310" y="136"/>
                </a:lnTo>
                <a:lnTo>
                  <a:pt x="310" y="136"/>
                </a:lnTo>
                <a:lnTo>
                  <a:pt x="310" y="136"/>
                </a:lnTo>
                <a:lnTo>
                  <a:pt x="311" y="136"/>
                </a:lnTo>
                <a:lnTo>
                  <a:pt x="311" y="136"/>
                </a:lnTo>
                <a:lnTo>
                  <a:pt x="312" y="136"/>
                </a:lnTo>
                <a:lnTo>
                  <a:pt x="311" y="136"/>
                </a:lnTo>
                <a:lnTo>
                  <a:pt x="311" y="135"/>
                </a:lnTo>
                <a:lnTo>
                  <a:pt x="311" y="135"/>
                </a:lnTo>
                <a:lnTo>
                  <a:pt x="312" y="133"/>
                </a:lnTo>
                <a:lnTo>
                  <a:pt x="312" y="133"/>
                </a:lnTo>
                <a:lnTo>
                  <a:pt x="312" y="133"/>
                </a:lnTo>
                <a:lnTo>
                  <a:pt x="312" y="132"/>
                </a:lnTo>
                <a:lnTo>
                  <a:pt x="314" y="132"/>
                </a:lnTo>
                <a:lnTo>
                  <a:pt x="314" y="132"/>
                </a:lnTo>
                <a:lnTo>
                  <a:pt x="314" y="132"/>
                </a:lnTo>
                <a:lnTo>
                  <a:pt x="314" y="130"/>
                </a:lnTo>
                <a:lnTo>
                  <a:pt x="315" y="130"/>
                </a:lnTo>
                <a:lnTo>
                  <a:pt x="315" y="130"/>
                </a:lnTo>
                <a:lnTo>
                  <a:pt x="315" y="130"/>
                </a:lnTo>
                <a:lnTo>
                  <a:pt x="315" y="129"/>
                </a:lnTo>
                <a:lnTo>
                  <a:pt x="315" y="129"/>
                </a:lnTo>
                <a:lnTo>
                  <a:pt x="316" y="129"/>
                </a:lnTo>
                <a:lnTo>
                  <a:pt x="316" y="129"/>
                </a:lnTo>
                <a:lnTo>
                  <a:pt x="318" y="129"/>
                </a:lnTo>
                <a:lnTo>
                  <a:pt x="318" y="129"/>
                </a:lnTo>
                <a:lnTo>
                  <a:pt x="318" y="129"/>
                </a:lnTo>
                <a:lnTo>
                  <a:pt x="319" y="129"/>
                </a:lnTo>
                <a:lnTo>
                  <a:pt x="319" y="128"/>
                </a:lnTo>
                <a:lnTo>
                  <a:pt x="318" y="128"/>
                </a:lnTo>
                <a:lnTo>
                  <a:pt x="319" y="128"/>
                </a:lnTo>
                <a:lnTo>
                  <a:pt x="319" y="128"/>
                </a:lnTo>
                <a:lnTo>
                  <a:pt x="321" y="128"/>
                </a:lnTo>
                <a:lnTo>
                  <a:pt x="321" y="128"/>
                </a:lnTo>
                <a:lnTo>
                  <a:pt x="321" y="128"/>
                </a:lnTo>
                <a:lnTo>
                  <a:pt x="321" y="128"/>
                </a:lnTo>
                <a:lnTo>
                  <a:pt x="321" y="126"/>
                </a:lnTo>
                <a:lnTo>
                  <a:pt x="321" y="128"/>
                </a:lnTo>
                <a:lnTo>
                  <a:pt x="321" y="126"/>
                </a:lnTo>
                <a:lnTo>
                  <a:pt x="321" y="126"/>
                </a:lnTo>
                <a:lnTo>
                  <a:pt x="321" y="128"/>
                </a:lnTo>
                <a:lnTo>
                  <a:pt x="322" y="128"/>
                </a:lnTo>
                <a:lnTo>
                  <a:pt x="322" y="128"/>
                </a:lnTo>
                <a:lnTo>
                  <a:pt x="322" y="126"/>
                </a:lnTo>
                <a:lnTo>
                  <a:pt x="323" y="128"/>
                </a:lnTo>
                <a:lnTo>
                  <a:pt x="323" y="128"/>
                </a:lnTo>
                <a:lnTo>
                  <a:pt x="323" y="128"/>
                </a:lnTo>
                <a:lnTo>
                  <a:pt x="323" y="128"/>
                </a:lnTo>
                <a:lnTo>
                  <a:pt x="325" y="128"/>
                </a:lnTo>
                <a:lnTo>
                  <a:pt x="325" y="128"/>
                </a:lnTo>
                <a:lnTo>
                  <a:pt x="326" y="128"/>
                </a:lnTo>
                <a:lnTo>
                  <a:pt x="326" y="128"/>
                </a:lnTo>
                <a:lnTo>
                  <a:pt x="326" y="128"/>
                </a:lnTo>
                <a:lnTo>
                  <a:pt x="326" y="128"/>
                </a:lnTo>
                <a:lnTo>
                  <a:pt x="326" y="126"/>
                </a:lnTo>
                <a:lnTo>
                  <a:pt x="326" y="126"/>
                </a:lnTo>
                <a:lnTo>
                  <a:pt x="326" y="125"/>
                </a:lnTo>
                <a:lnTo>
                  <a:pt x="326" y="125"/>
                </a:lnTo>
                <a:lnTo>
                  <a:pt x="327" y="125"/>
                </a:lnTo>
                <a:lnTo>
                  <a:pt x="327" y="124"/>
                </a:lnTo>
                <a:lnTo>
                  <a:pt x="327" y="124"/>
                </a:lnTo>
                <a:lnTo>
                  <a:pt x="327" y="124"/>
                </a:lnTo>
                <a:lnTo>
                  <a:pt x="329" y="124"/>
                </a:lnTo>
                <a:lnTo>
                  <a:pt x="329" y="122"/>
                </a:lnTo>
                <a:lnTo>
                  <a:pt x="329" y="122"/>
                </a:lnTo>
                <a:lnTo>
                  <a:pt x="329" y="122"/>
                </a:lnTo>
                <a:lnTo>
                  <a:pt x="329" y="122"/>
                </a:lnTo>
                <a:lnTo>
                  <a:pt x="330" y="122"/>
                </a:lnTo>
                <a:lnTo>
                  <a:pt x="330" y="121"/>
                </a:lnTo>
                <a:lnTo>
                  <a:pt x="330" y="121"/>
                </a:lnTo>
                <a:lnTo>
                  <a:pt x="330" y="121"/>
                </a:lnTo>
                <a:lnTo>
                  <a:pt x="330" y="119"/>
                </a:lnTo>
                <a:lnTo>
                  <a:pt x="332" y="119"/>
                </a:lnTo>
                <a:lnTo>
                  <a:pt x="332" y="119"/>
                </a:lnTo>
                <a:lnTo>
                  <a:pt x="332" y="119"/>
                </a:lnTo>
                <a:lnTo>
                  <a:pt x="332" y="118"/>
                </a:lnTo>
                <a:lnTo>
                  <a:pt x="332" y="118"/>
                </a:lnTo>
                <a:lnTo>
                  <a:pt x="332" y="117"/>
                </a:lnTo>
                <a:lnTo>
                  <a:pt x="332" y="117"/>
                </a:lnTo>
                <a:lnTo>
                  <a:pt x="332" y="117"/>
                </a:lnTo>
                <a:lnTo>
                  <a:pt x="332" y="115"/>
                </a:lnTo>
                <a:lnTo>
                  <a:pt x="332" y="115"/>
                </a:lnTo>
                <a:lnTo>
                  <a:pt x="332" y="115"/>
                </a:lnTo>
                <a:lnTo>
                  <a:pt x="332" y="114"/>
                </a:lnTo>
                <a:lnTo>
                  <a:pt x="332" y="114"/>
                </a:lnTo>
                <a:lnTo>
                  <a:pt x="332" y="114"/>
                </a:lnTo>
                <a:lnTo>
                  <a:pt x="332" y="114"/>
                </a:lnTo>
                <a:lnTo>
                  <a:pt x="332" y="113"/>
                </a:lnTo>
                <a:lnTo>
                  <a:pt x="332" y="113"/>
                </a:lnTo>
                <a:lnTo>
                  <a:pt x="332" y="113"/>
                </a:lnTo>
                <a:lnTo>
                  <a:pt x="333" y="111"/>
                </a:lnTo>
                <a:lnTo>
                  <a:pt x="333" y="111"/>
                </a:lnTo>
                <a:lnTo>
                  <a:pt x="334" y="111"/>
                </a:lnTo>
                <a:lnTo>
                  <a:pt x="334" y="110"/>
                </a:lnTo>
                <a:lnTo>
                  <a:pt x="334" y="110"/>
                </a:lnTo>
                <a:lnTo>
                  <a:pt x="336" y="110"/>
                </a:lnTo>
                <a:lnTo>
                  <a:pt x="336" y="109"/>
                </a:lnTo>
                <a:lnTo>
                  <a:pt x="336" y="109"/>
                </a:lnTo>
                <a:lnTo>
                  <a:pt x="337" y="109"/>
                </a:lnTo>
                <a:lnTo>
                  <a:pt x="337" y="109"/>
                </a:lnTo>
                <a:lnTo>
                  <a:pt x="337" y="109"/>
                </a:lnTo>
                <a:lnTo>
                  <a:pt x="338" y="109"/>
                </a:lnTo>
                <a:lnTo>
                  <a:pt x="338" y="109"/>
                </a:lnTo>
                <a:lnTo>
                  <a:pt x="338" y="109"/>
                </a:lnTo>
                <a:lnTo>
                  <a:pt x="340" y="109"/>
                </a:lnTo>
                <a:lnTo>
                  <a:pt x="340" y="107"/>
                </a:lnTo>
                <a:lnTo>
                  <a:pt x="340" y="107"/>
                </a:lnTo>
                <a:lnTo>
                  <a:pt x="340" y="107"/>
                </a:lnTo>
                <a:lnTo>
                  <a:pt x="340" y="107"/>
                </a:lnTo>
                <a:lnTo>
                  <a:pt x="341" y="107"/>
                </a:lnTo>
                <a:lnTo>
                  <a:pt x="341" y="107"/>
                </a:lnTo>
                <a:lnTo>
                  <a:pt x="342" y="107"/>
                </a:lnTo>
                <a:lnTo>
                  <a:pt x="342" y="107"/>
                </a:lnTo>
                <a:lnTo>
                  <a:pt x="344" y="107"/>
                </a:lnTo>
                <a:lnTo>
                  <a:pt x="344" y="107"/>
                </a:lnTo>
                <a:lnTo>
                  <a:pt x="345" y="107"/>
                </a:lnTo>
                <a:lnTo>
                  <a:pt x="345" y="106"/>
                </a:lnTo>
                <a:lnTo>
                  <a:pt x="345" y="106"/>
                </a:lnTo>
                <a:lnTo>
                  <a:pt x="345" y="106"/>
                </a:lnTo>
                <a:lnTo>
                  <a:pt x="345" y="107"/>
                </a:lnTo>
                <a:lnTo>
                  <a:pt x="347" y="107"/>
                </a:lnTo>
                <a:lnTo>
                  <a:pt x="347" y="107"/>
                </a:lnTo>
                <a:lnTo>
                  <a:pt x="347" y="107"/>
                </a:lnTo>
                <a:lnTo>
                  <a:pt x="347" y="107"/>
                </a:lnTo>
                <a:lnTo>
                  <a:pt x="347" y="107"/>
                </a:lnTo>
                <a:lnTo>
                  <a:pt x="348" y="107"/>
                </a:lnTo>
                <a:lnTo>
                  <a:pt x="348" y="109"/>
                </a:lnTo>
                <a:lnTo>
                  <a:pt x="348" y="109"/>
                </a:lnTo>
                <a:lnTo>
                  <a:pt x="348" y="107"/>
                </a:lnTo>
                <a:lnTo>
                  <a:pt x="349" y="107"/>
                </a:lnTo>
                <a:lnTo>
                  <a:pt x="349" y="107"/>
                </a:lnTo>
                <a:lnTo>
                  <a:pt x="349" y="106"/>
                </a:lnTo>
                <a:lnTo>
                  <a:pt x="349" y="106"/>
                </a:lnTo>
                <a:lnTo>
                  <a:pt x="349" y="106"/>
                </a:lnTo>
                <a:lnTo>
                  <a:pt x="351" y="106"/>
                </a:lnTo>
                <a:lnTo>
                  <a:pt x="351" y="104"/>
                </a:lnTo>
                <a:lnTo>
                  <a:pt x="351" y="104"/>
                </a:lnTo>
                <a:lnTo>
                  <a:pt x="351" y="103"/>
                </a:lnTo>
                <a:lnTo>
                  <a:pt x="351" y="103"/>
                </a:lnTo>
                <a:lnTo>
                  <a:pt x="351" y="103"/>
                </a:lnTo>
                <a:lnTo>
                  <a:pt x="351" y="103"/>
                </a:lnTo>
                <a:lnTo>
                  <a:pt x="351" y="103"/>
                </a:lnTo>
                <a:lnTo>
                  <a:pt x="351" y="103"/>
                </a:lnTo>
                <a:lnTo>
                  <a:pt x="352" y="103"/>
                </a:lnTo>
                <a:lnTo>
                  <a:pt x="352" y="103"/>
                </a:lnTo>
                <a:lnTo>
                  <a:pt x="352" y="103"/>
                </a:lnTo>
                <a:lnTo>
                  <a:pt x="353" y="103"/>
                </a:lnTo>
                <a:lnTo>
                  <a:pt x="353" y="103"/>
                </a:lnTo>
                <a:lnTo>
                  <a:pt x="353" y="103"/>
                </a:lnTo>
                <a:lnTo>
                  <a:pt x="355" y="103"/>
                </a:lnTo>
                <a:lnTo>
                  <a:pt x="355" y="103"/>
                </a:lnTo>
                <a:lnTo>
                  <a:pt x="355" y="103"/>
                </a:lnTo>
                <a:lnTo>
                  <a:pt x="355" y="103"/>
                </a:lnTo>
                <a:lnTo>
                  <a:pt x="356" y="103"/>
                </a:lnTo>
                <a:lnTo>
                  <a:pt x="356" y="103"/>
                </a:lnTo>
                <a:lnTo>
                  <a:pt x="356" y="103"/>
                </a:lnTo>
                <a:lnTo>
                  <a:pt x="356" y="103"/>
                </a:lnTo>
                <a:lnTo>
                  <a:pt x="356" y="104"/>
                </a:lnTo>
                <a:lnTo>
                  <a:pt x="356" y="103"/>
                </a:lnTo>
                <a:lnTo>
                  <a:pt x="358" y="103"/>
                </a:lnTo>
                <a:lnTo>
                  <a:pt x="358" y="103"/>
                </a:lnTo>
                <a:lnTo>
                  <a:pt x="358" y="103"/>
                </a:lnTo>
                <a:lnTo>
                  <a:pt x="359" y="103"/>
                </a:lnTo>
                <a:lnTo>
                  <a:pt x="359" y="103"/>
                </a:lnTo>
                <a:lnTo>
                  <a:pt x="359" y="103"/>
                </a:lnTo>
                <a:lnTo>
                  <a:pt x="359" y="103"/>
                </a:lnTo>
                <a:lnTo>
                  <a:pt x="359" y="102"/>
                </a:lnTo>
                <a:lnTo>
                  <a:pt x="359" y="102"/>
                </a:lnTo>
                <a:lnTo>
                  <a:pt x="359" y="100"/>
                </a:lnTo>
                <a:lnTo>
                  <a:pt x="359" y="100"/>
                </a:lnTo>
                <a:lnTo>
                  <a:pt x="359" y="100"/>
                </a:lnTo>
                <a:lnTo>
                  <a:pt x="359" y="100"/>
                </a:lnTo>
                <a:lnTo>
                  <a:pt x="360" y="100"/>
                </a:lnTo>
                <a:lnTo>
                  <a:pt x="360" y="100"/>
                </a:lnTo>
                <a:lnTo>
                  <a:pt x="360" y="100"/>
                </a:lnTo>
                <a:lnTo>
                  <a:pt x="362" y="100"/>
                </a:lnTo>
                <a:lnTo>
                  <a:pt x="362" y="100"/>
                </a:lnTo>
                <a:lnTo>
                  <a:pt x="362" y="100"/>
                </a:lnTo>
                <a:lnTo>
                  <a:pt x="362" y="100"/>
                </a:lnTo>
                <a:lnTo>
                  <a:pt x="362" y="99"/>
                </a:lnTo>
                <a:lnTo>
                  <a:pt x="363" y="98"/>
                </a:lnTo>
                <a:lnTo>
                  <a:pt x="364" y="98"/>
                </a:lnTo>
                <a:lnTo>
                  <a:pt x="364" y="99"/>
                </a:lnTo>
                <a:lnTo>
                  <a:pt x="366" y="100"/>
                </a:lnTo>
                <a:lnTo>
                  <a:pt x="366" y="100"/>
                </a:lnTo>
                <a:lnTo>
                  <a:pt x="364" y="100"/>
                </a:lnTo>
                <a:lnTo>
                  <a:pt x="364" y="100"/>
                </a:lnTo>
                <a:lnTo>
                  <a:pt x="363" y="103"/>
                </a:lnTo>
                <a:lnTo>
                  <a:pt x="362" y="104"/>
                </a:lnTo>
                <a:lnTo>
                  <a:pt x="362" y="104"/>
                </a:lnTo>
                <a:lnTo>
                  <a:pt x="360" y="106"/>
                </a:lnTo>
                <a:lnTo>
                  <a:pt x="360" y="106"/>
                </a:lnTo>
                <a:lnTo>
                  <a:pt x="359" y="107"/>
                </a:lnTo>
                <a:lnTo>
                  <a:pt x="359" y="107"/>
                </a:lnTo>
                <a:lnTo>
                  <a:pt x="359" y="109"/>
                </a:lnTo>
                <a:lnTo>
                  <a:pt x="358" y="110"/>
                </a:lnTo>
                <a:lnTo>
                  <a:pt x="356" y="111"/>
                </a:lnTo>
                <a:lnTo>
                  <a:pt x="353" y="114"/>
                </a:lnTo>
                <a:lnTo>
                  <a:pt x="353" y="115"/>
                </a:lnTo>
                <a:lnTo>
                  <a:pt x="352" y="115"/>
                </a:lnTo>
                <a:lnTo>
                  <a:pt x="351" y="117"/>
                </a:lnTo>
                <a:lnTo>
                  <a:pt x="349" y="118"/>
                </a:lnTo>
                <a:lnTo>
                  <a:pt x="349" y="119"/>
                </a:lnTo>
                <a:lnTo>
                  <a:pt x="348" y="119"/>
                </a:lnTo>
                <a:lnTo>
                  <a:pt x="349" y="121"/>
                </a:lnTo>
                <a:lnTo>
                  <a:pt x="351" y="122"/>
                </a:lnTo>
                <a:lnTo>
                  <a:pt x="351" y="122"/>
                </a:lnTo>
                <a:lnTo>
                  <a:pt x="351" y="122"/>
                </a:lnTo>
                <a:lnTo>
                  <a:pt x="352" y="122"/>
                </a:lnTo>
                <a:lnTo>
                  <a:pt x="352" y="124"/>
                </a:lnTo>
                <a:lnTo>
                  <a:pt x="353" y="124"/>
                </a:lnTo>
                <a:lnTo>
                  <a:pt x="353" y="125"/>
                </a:lnTo>
                <a:lnTo>
                  <a:pt x="355" y="125"/>
                </a:lnTo>
                <a:lnTo>
                  <a:pt x="355" y="125"/>
                </a:lnTo>
                <a:lnTo>
                  <a:pt x="355" y="125"/>
                </a:lnTo>
                <a:lnTo>
                  <a:pt x="355" y="125"/>
                </a:lnTo>
                <a:lnTo>
                  <a:pt x="356" y="125"/>
                </a:lnTo>
                <a:lnTo>
                  <a:pt x="356" y="126"/>
                </a:lnTo>
                <a:lnTo>
                  <a:pt x="356" y="126"/>
                </a:lnTo>
                <a:lnTo>
                  <a:pt x="356" y="128"/>
                </a:lnTo>
                <a:lnTo>
                  <a:pt x="358" y="128"/>
                </a:lnTo>
                <a:lnTo>
                  <a:pt x="358" y="128"/>
                </a:lnTo>
                <a:lnTo>
                  <a:pt x="359" y="128"/>
                </a:lnTo>
                <a:lnTo>
                  <a:pt x="359" y="129"/>
                </a:lnTo>
                <a:lnTo>
                  <a:pt x="360" y="129"/>
                </a:lnTo>
                <a:lnTo>
                  <a:pt x="360" y="129"/>
                </a:lnTo>
                <a:lnTo>
                  <a:pt x="362" y="129"/>
                </a:lnTo>
                <a:lnTo>
                  <a:pt x="362" y="130"/>
                </a:lnTo>
                <a:lnTo>
                  <a:pt x="363" y="130"/>
                </a:lnTo>
                <a:lnTo>
                  <a:pt x="363" y="130"/>
                </a:lnTo>
                <a:lnTo>
                  <a:pt x="364" y="132"/>
                </a:lnTo>
                <a:lnTo>
                  <a:pt x="364" y="133"/>
                </a:lnTo>
                <a:lnTo>
                  <a:pt x="366" y="133"/>
                </a:lnTo>
                <a:lnTo>
                  <a:pt x="366" y="133"/>
                </a:lnTo>
                <a:lnTo>
                  <a:pt x="367" y="135"/>
                </a:lnTo>
                <a:lnTo>
                  <a:pt x="367" y="135"/>
                </a:lnTo>
                <a:lnTo>
                  <a:pt x="368" y="136"/>
                </a:lnTo>
                <a:lnTo>
                  <a:pt x="368" y="136"/>
                </a:lnTo>
                <a:lnTo>
                  <a:pt x="370" y="136"/>
                </a:lnTo>
                <a:lnTo>
                  <a:pt x="370" y="136"/>
                </a:lnTo>
                <a:lnTo>
                  <a:pt x="370" y="137"/>
                </a:lnTo>
                <a:lnTo>
                  <a:pt x="370" y="137"/>
                </a:lnTo>
                <a:lnTo>
                  <a:pt x="370" y="139"/>
                </a:lnTo>
                <a:lnTo>
                  <a:pt x="370" y="141"/>
                </a:lnTo>
                <a:lnTo>
                  <a:pt x="370" y="141"/>
                </a:lnTo>
                <a:lnTo>
                  <a:pt x="370" y="141"/>
                </a:lnTo>
                <a:lnTo>
                  <a:pt x="371" y="143"/>
                </a:lnTo>
                <a:lnTo>
                  <a:pt x="373" y="144"/>
                </a:lnTo>
                <a:lnTo>
                  <a:pt x="373" y="144"/>
                </a:lnTo>
                <a:lnTo>
                  <a:pt x="374" y="144"/>
                </a:lnTo>
                <a:lnTo>
                  <a:pt x="374" y="145"/>
                </a:lnTo>
                <a:lnTo>
                  <a:pt x="375" y="145"/>
                </a:lnTo>
                <a:lnTo>
                  <a:pt x="375" y="147"/>
                </a:lnTo>
                <a:lnTo>
                  <a:pt x="375" y="147"/>
                </a:lnTo>
                <a:lnTo>
                  <a:pt x="375" y="147"/>
                </a:lnTo>
                <a:lnTo>
                  <a:pt x="377" y="148"/>
                </a:lnTo>
                <a:lnTo>
                  <a:pt x="377" y="148"/>
                </a:lnTo>
                <a:lnTo>
                  <a:pt x="377" y="150"/>
                </a:lnTo>
                <a:lnTo>
                  <a:pt x="377" y="150"/>
                </a:lnTo>
                <a:lnTo>
                  <a:pt x="378" y="150"/>
                </a:lnTo>
                <a:lnTo>
                  <a:pt x="378" y="150"/>
                </a:lnTo>
                <a:lnTo>
                  <a:pt x="378" y="151"/>
                </a:lnTo>
                <a:lnTo>
                  <a:pt x="378" y="152"/>
                </a:lnTo>
                <a:lnTo>
                  <a:pt x="379" y="152"/>
                </a:lnTo>
                <a:lnTo>
                  <a:pt x="379" y="154"/>
                </a:lnTo>
                <a:lnTo>
                  <a:pt x="379" y="154"/>
                </a:lnTo>
                <a:lnTo>
                  <a:pt x="381" y="154"/>
                </a:lnTo>
                <a:lnTo>
                  <a:pt x="381" y="155"/>
                </a:lnTo>
                <a:lnTo>
                  <a:pt x="381" y="155"/>
                </a:lnTo>
                <a:lnTo>
                  <a:pt x="381" y="156"/>
                </a:lnTo>
                <a:lnTo>
                  <a:pt x="381" y="156"/>
                </a:lnTo>
                <a:lnTo>
                  <a:pt x="381" y="156"/>
                </a:lnTo>
                <a:lnTo>
                  <a:pt x="381" y="158"/>
                </a:lnTo>
                <a:lnTo>
                  <a:pt x="382" y="158"/>
                </a:lnTo>
                <a:lnTo>
                  <a:pt x="382" y="158"/>
                </a:lnTo>
                <a:lnTo>
                  <a:pt x="384" y="159"/>
                </a:lnTo>
                <a:lnTo>
                  <a:pt x="384" y="161"/>
                </a:lnTo>
                <a:lnTo>
                  <a:pt x="385" y="163"/>
                </a:lnTo>
                <a:lnTo>
                  <a:pt x="385" y="163"/>
                </a:lnTo>
                <a:lnTo>
                  <a:pt x="385" y="165"/>
                </a:lnTo>
                <a:lnTo>
                  <a:pt x="386" y="165"/>
                </a:lnTo>
                <a:lnTo>
                  <a:pt x="386" y="166"/>
                </a:lnTo>
                <a:lnTo>
                  <a:pt x="386" y="167"/>
                </a:lnTo>
                <a:lnTo>
                  <a:pt x="386" y="167"/>
                </a:lnTo>
                <a:lnTo>
                  <a:pt x="388" y="167"/>
                </a:lnTo>
                <a:lnTo>
                  <a:pt x="388" y="169"/>
                </a:lnTo>
                <a:lnTo>
                  <a:pt x="388" y="169"/>
                </a:lnTo>
                <a:lnTo>
                  <a:pt x="388" y="170"/>
                </a:lnTo>
                <a:lnTo>
                  <a:pt x="389" y="170"/>
                </a:lnTo>
                <a:lnTo>
                  <a:pt x="389" y="171"/>
                </a:lnTo>
                <a:lnTo>
                  <a:pt x="389" y="171"/>
                </a:lnTo>
                <a:lnTo>
                  <a:pt x="389" y="173"/>
                </a:lnTo>
                <a:lnTo>
                  <a:pt x="389" y="173"/>
                </a:lnTo>
                <a:lnTo>
                  <a:pt x="389" y="174"/>
                </a:lnTo>
                <a:lnTo>
                  <a:pt x="389" y="174"/>
                </a:lnTo>
                <a:lnTo>
                  <a:pt x="389" y="174"/>
                </a:lnTo>
                <a:lnTo>
                  <a:pt x="389" y="176"/>
                </a:lnTo>
                <a:lnTo>
                  <a:pt x="388" y="177"/>
                </a:lnTo>
                <a:lnTo>
                  <a:pt x="388" y="177"/>
                </a:lnTo>
                <a:lnTo>
                  <a:pt x="388" y="180"/>
                </a:lnTo>
                <a:lnTo>
                  <a:pt x="388" y="181"/>
                </a:lnTo>
                <a:lnTo>
                  <a:pt x="388" y="182"/>
                </a:lnTo>
                <a:lnTo>
                  <a:pt x="388" y="184"/>
                </a:lnTo>
                <a:lnTo>
                  <a:pt x="388" y="185"/>
                </a:lnTo>
                <a:lnTo>
                  <a:pt x="388" y="188"/>
                </a:lnTo>
                <a:lnTo>
                  <a:pt x="388" y="188"/>
                </a:lnTo>
                <a:lnTo>
                  <a:pt x="388" y="188"/>
                </a:lnTo>
                <a:lnTo>
                  <a:pt x="388" y="189"/>
                </a:lnTo>
                <a:lnTo>
                  <a:pt x="386" y="189"/>
                </a:lnTo>
                <a:lnTo>
                  <a:pt x="386" y="191"/>
                </a:lnTo>
                <a:lnTo>
                  <a:pt x="386" y="192"/>
                </a:lnTo>
                <a:lnTo>
                  <a:pt x="386" y="193"/>
                </a:lnTo>
                <a:lnTo>
                  <a:pt x="385" y="193"/>
                </a:lnTo>
                <a:lnTo>
                  <a:pt x="384" y="193"/>
                </a:lnTo>
                <a:lnTo>
                  <a:pt x="384" y="193"/>
                </a:lnTo>
                <a:lnTo>
                  <a:pt x="382" y="192"/>
                </a:lnTo>
                <a:lnTo>
                  <a:pt x="381" y="192"/>
                </a:lnTo>
                <a:lnTo>
                  <a:pt x="381" y="192"/>
                </a:lnTo>
                <a:lnTo>
                  <a:pt x="381" y="195"/>
                </a:lnTo>
                <a:lnTo>
                  <a:pt x="381" y="196"/>
                </a:lnTo>
                <a:lnTo>
                  <a:pt x="381" y="197"/>
                </a:lnTo>
                <a:lnTo>
                  <a:pt x="382" y="199"/>
                </a:lnTo>
                <a:lnTo>
                  <a:pt x="382" y="199"/>
                </a:lnTo>
                <a:lnTo>
                  <a:pt x="382" y="200"/>
                </a:lnTo>
                <a:lnTo>
                  <a:pt x="382" y="202"/>
                </a:lnTo>
                <a:lnTo>
                  <a:pt x="382" y="204"/>
                </a:lnTo>
                <a:lnTo>
                  <a:pt x="382" y="206"/>
                </a:lnTo>
                <a:lnTo>
                  <a:pt x="384" y="206"/>
                </a:lnTo>
                <a:lnTo>
                  <a:pt x="384" y="206"/>
                </a:lnTo>
                <a:lnTo>
                  <a:pt x="384" y="207"/>
                </a:lnTo>
                <a:lnTo>
                  <a:pt x="384" y="207"/>
                </a:lnTo>
                <a:lnTo>
                  <a:pt x="384" y="208"/>
                </a:lnTo>
                <a:lnTo>
                  <a:pt x="385" y="210"/>
                </a:lnTo>
                <a:lnTo>
                  <a:pt x="386" y="214"/>
                </a:lnTo>
                <a:lnTo>
                  <a:pt x="388" y="217"/>
                </a:lnTo>
                <a:lnTo>
                  <a:pt x="388" y="218"/>
                </a:lnTo>
                <a:lnTo>
                  <a:pt x="389" y="218"/>
                </a:lnTo>
                <a:lnTo>
                  <a:pt x="389" y="219"/>
                </a:lnTo>
                <a:lnTo>
                  <a:pt x="389" y="221"/>
                </a:lnTo>
                <a:lnTo>
                  <a:pt x="390" y="221"/>
                </a:lnTo>
                <a:lnTo>
                  <a:pt x="390" y="222"/>
                </a:lnTo>
                <a:lnTo>
                  <a:pt x="390" y="222"/>
                </a:lnTo>
                <a:lnTo>
                  <a:pt x="392" y="223"/>
                </a:lnTo>
                <a:lnTo>
                  <a:pt x="392" y="223"/>
                </a:lnTo>
                <a:lnTo>
                  <a:pt x="392" y="225"/>
                </a:lnTo>
                <a:lnTo>
                  <a:pt x="392" y="225"/>
                </a:lnTo>
                <a:lnTo>
                  <a:pt x="392" y="226"/>
                </a:lnTo>
                <a:lnTo>
                  <a:pt x="392" y="226"/>
                </a:lnTo>
                <a:lnTo>
                  <a:pt x="392" y="226"/>
                </a:lnTo>
                <a:lnTo>
                  <a:pt x="393" y="226"/>
                </a:lnTo>
                <a:lnTo>
                  <a:pt x="393" y="228"/>
                </a:lnTo>
                <a:lnTo>
                  <a:pt x="393" y="228"/>
                </a:lnTo>
                <a:lnTo>
                  <a:pt x="393" y="229"/>
                </a:lnTo>
                <a:lnTo>
                  <a:pt x="394" y="229"/>
                </a:lnTo>
                <a:lnTo>
                  <a:pt x="394" y="229"/>
                </a:lnTo>
                <a:lnTo>
                  <a:pt x="394" y="230"/>
                </a:lnTo>
                <a:lnTo>
                  <a:pt x="394" y="232"/>
                </a:lnTo>
                <a:lnTo>
                  <a:pt x="394" y="232"/>
                </a:lnTo>
                <a:lnTo>
                  <a:pt x="394" y="232"/>
                </a:lnTo>
                <a:lnTo>
                  <a:pt x="394" y="233"/>
                </a:lnTo>
                <a:lnTo>
                  <a:pt x="396" y="233"/>
                </a:lnTo>
                <a:lnTo>
                  <a:pt x="396" y="234"/>
                </a:lnTo>
                <a:lnTo>
                  <a:pt x="396" y="234"/>
                </a:lnTo>
                <a:lnTo>
                  <a:pt x="396" y="234"/>
                </a:lnTo>
                <a:lnTo>
                  <a:pt x="396" y="234"/>
                </a:lnTo>
                <a:lnTo>
                  <a:pt x="396" y="236"/>
                </a:lnTo>
                <a:lnTo>
                  <a:pt x="397" y="236"/>
                </a:lnTo>
                <a:lnTo>
                  <a:pt x="397" y="236"/>
                </a:lnTo>
                <a:lnTo>
                  <a:pt x="397" y="237"/>
                </a:lnTo>
                <a:lnTo>
                  <a:pt x="396" y="237"/>
                </a:lnTo>
                <a:lnTo>
                  <a:pt x="396" y="237"/>
                </a:lnTo>
                <a:lnTo>
                  <a:pt x="394" y="237"/>
                </a:lnTo>
                <a:lnTo>
                  <a:pt x="394" y="237"/>
                </a:lnTo>
                <a:lnTo>
                  <a:pt x="393" y="237"/>
                </a:lnTo>
                <a:lnTo>
                  <a:pt x="393" y="237"/>
                </a:lnTo>
                <a:lnTo>
                  <a:pt x="392" y="237"/>
                </a:lnTo>
                <a:lnTo>
                  <a:pt x="392" y="237"/>
                </a:lnTo>
                <a:lnTo>
                  <a:pt x="392" y="237"/>
                </a:lnTo>
                <a:lnTo>
                  <a:pt x="390" y="237"/>
                </a:lnTo>
                <a:lnTo>
                  <a:pt x="390" y="237"/>
                </a:lnTo>
                <a:lnTo>
                  <a:pt x="389" y="237"/>
                </a:lnTo>
                <a:lnTo>
                  <a:pt x="389" y="237"/>
                </a:lnTo>
                <a:lnTo>
                  <a:pt x="388" y="239"/>
                </a:lnTo>
                <a:lnTo>
                  <a:pt x="388" y="240"/>
                </a:lnTo>
                <a:lnTo>
                  <a:pt x="386" y="243"/>
                </a:lnTo>
                <a:lnTo>
                  <a:pt x="385" y="244"/>
                </a:lnTo>
                <a:lnTo>
                  <a:pt x="384" y="248"/>
                </a:lnTo>
                <a:lnTo>
                  <a:pt x="384" y="248"/>
                </a:lnTo>
                <a:lnTo>
                  <a:pt x="384" y="248"/>
                </a:lnTo>
                <a:lnTo>
                  <a:pt x="384" y="249"/>
                </a:lnTo>
                <a:lnTo>
                  <a:pt x="384" y="249"/>
                </a:lnTo>
                <a:lnTo>
                  <a:pt x="382" y="249"/>
                </a:lnTo>
                <a:lnTo>
                  <a:pt x="382" y="249"/>
                </a:lnTo>
                <a:lnTo>
                  <a:pt x="381" y="249"/>
                </a:lnTo>
                <a:lnTo>
                  <a:pt x="381" y="249"/>
                </a:lnTo>
                <a:lnTo>
                  <a:pt x="379" y="249"/>
                </a:lnTo>
                <a:lnTo>
                  <a:pt x="378" y="249"/>
                </a:lnTo>
                <a:lnTo>
                  <a:pt x="378" y="249"/>
                </a:lnTo>
                <a:lnTo>
                  <a:pt x="378" y="251"/>
                </a:lnTo>
                <a:lnTo>
                  <a:pt x="378" y="251"/>
                </a:lnTo>
                <a:lnTo>
                  <a:pt x="377" y="251"/>
                </a:lnTo>
                <a:lnTo>
                  <a:pt x="377" y="252"/>
                </a:lnTo>
                <a:lnTo>
                  <a:pt x="377" y="252"/>
                </a:lnTo>
                <a:lnTo>
                  <a:pt x="377" y="254"/>
                </a:lnTo>
                <a:lnTo>
                  <a:pt x="377" y="254"/>
                </a:lnTo>
                <a:lnTo>
                  <a:pt x="377" y="254"/>
                </a:lnTo>
                <a:lnTo>
                  <a:pt x="375" y="255"/>
                </a:lnTo>
                <a:lnTo>
                  <a:pt x="375" y="255"/>
                </a:lnTo>
                <a:lnTo>
                  <a:pt x="375" y="256"/>
                </a:lnTo>
                <a:lnTo>
                  <a:pt x="375" y="256"/>
                </a:lnTo>
                <a:lnTo>
                  <a:pt x="375" y="258"/>
                </a:lnTo>
                <a:lnTo>
                  <a:pt x="375" y="258"/>
                </a:lnTo>
                <a:lnTo>
                  <a:pt x="375" y="259"/>
                </a:lnTo>
                <a:lnTo>
                  <a:pt x="375" y="259"/>
                </a:lnTo>
                <a:lnTo>
                  <a:pt x="375" y="259"/>
                </a:lnTo>
                <a:lnTo>
                  <a:pt x="374" y="260"/>
                </a:lnTo>
                <a:lnTo>
                  <a:pt x="374" y="260"/>
                </a:lnTo>
                <a:lnTo>
                  <a:pt x="374" y="262"/>
                </a:lnTo>
                <a:lnTo>
                  <a:pt x="373" y="263"/>
                </a:lnTo>
                <a:lnTo>
                  <a:pt x="373" y="263"/>
                </a:lnTo>
                <a:lnTo>
                  <a:pt x="373" y="264"/>
                </a:lnTo>
                <a:lnTo>
                  <a:pt x="374" y="264"/>
                </a:lnTo>
                <a:lnTo>
                  <a:pt x="374" y="264"/>
                </a:lnTo>
                <a:lnTo>
                  <a:pt x="374" y="264"/>
                </a:lnTo>
                <a:lnTo>
                  <a:pt x="375" y="264"/>
                </a:lnTo>
                <a:lnTo>
                  <a:pt x="374" y="264"/>
                </a:lnTo>
                <a:lnTo>
                  <a:pt x="374" y="266"/>
                </a:lnTo>
                <a:lnTo>
                  <a:pt x="374" y="266"/>
                </a:lnTo>
                <a:lnTo>
                  <a:pt x="374" y="266"/>
                </a:lnTo>
                <a:lnTo>
                  <a:pt x="374" y="267"/>
                </a:lnTo>
                <a:lnTo>
                  <a:pt x="373" y="267"/>
                </a:lnTo>
                <a:lnTo>
                  <a:pt x="373" y="267"/>
                </a:lnTo>
                <a:lnTo>
                  <a:pt x="373" y="267"/>
                </a:lnTo>
                <a:lnTo>
                  <a:pt x="373" y="269"/>
                </a:lnTo>
                <a:lnTo>
                  <a:pt x="373" y="269"/>
                </a:lnTo>
                <a:lnTo>
                  <a:pt x="373" y="270"/>
                </a:lnTo>
                <a:lnTo>
                  <a:pt x="371" y="270"/>
                </a:lnTo>
                <a:lnTo>
                  <a:pt x="371" y="270"/>
                </a:lnTo>
                <a:lnTo>
                  <a:pt x="370" y="270"/>
                </a:lnTo>
                <a:lnTo>
                  <a:pt x="370" y="270"/>
                </a:lnTo>
                <a:lnTo>
                  <a:pt x="368" y="270"/>
                </a:lnTo>
                <a:lnTo>
                  <a:pt x="367" y="270"/>
                </a:lnTo>
                <a:lnTo>
                  <a:pt x="367" y="270"/>
                </a:lnTo>
                <a:lnTo>
                  <a:pt x="367" y="271"/>
                </a:lnTo>
                <a:lnTo>
                  <a:pt x="367" y="271"/>
                </a:lnTo>
                <a:lnTo>
                  <a:pt x="367" y="271"/>
                </a:lnTo>
                <a:lnTo>
                  <a:pt x="366" y="271"/>
                </a:lnTo>
                <a:lnTo>
                  <a:pt x="366" y="273"/>
                </a:lnTo>
                <a:lnTo>
                  <a:pt x="364" y="273"/>
                </a:lnTo>
                <a:lnTo>
                  <a:pt x="364" y="273"/>
                </a:lnTo>
                <a:lnTo>
                  <a:pt x="364" y="273"/>
                </a:lnTo>
                <a:lnTo>
                  <a:pt x="364" y="273"/>
                </a:lnTo>
                <a:lnTo>
                  <a:pt x="363" y="273"/>
                </a:lnTo>
                <a:lnTo>
                  <a:pt x="363" y="273"/>
                </a:lnTo>
                <a:lnTo>
                  <a:pt x="360" y="274"/>
                </a:lnTo>
                <a:lnTo>
                  <a:pt x="360" y="274"/>
                </a:lnTo>
                <a:lnTo>
                  <a:pt x="360" y="275"/>
                </a:lnTo>
                <a:lnTo>
                  <a:pt x="360" y="275"/>
                </a:lnTo>
                <a:lnTo>
                  <a:pt x="360" y="275"/>
                </a:lnTo>
                <a:lnTo>
                  <a:pt x="360" y="277"/>
                </a:lnTo>
                <a:lnTo>
                  <a:pt x="359" y="277"/>
                </a:lnTo>
                <a:lnTo>
                  <a:pt x="359" y="278"/>
                </a:lnTo>
                <a:lnTo>
                  <a:pt x="358" y="278"/>
                </a:lnTo>
                <a:lnTo>
                  <a:pt x="358" y="278"/>
                </a:lnTo>
                <a:lnTo>
                  <a:pt x="356" y="278"/>
                </a:lnTo>
                <a:lnTo>
                  <a:pt x="356" y="278"/>
                </a:lnTo>
                <a:lnTo>
                  <a:pt x="356" y="278"/>
                </a:lnTo>
                <a:lnTo>
                  <a:pt x="356" y="280"/>
                </a:lnTo>
                <a:lnTo>
                  <a:pt x="355" y="280"/>
                </a:lnTo>
                <a:lnTo>
                  <a:pt x="355" y="281"/>
                </a:lnTo>
                <a:lnTo>
                  <a:pt x="353" y="282"/>
                </a:lnTo>
                <a:lnTo>
                  <a:pt x="353" y="282"/>
                </a:lnTo>
                <a:lnTo>
                  <a:pt x="353" y="282"/>
                </a:lnTo>
                <a:lnTo>
                  <a:pt x="352" y="282"/>
                </a:lnTo>
                <a:lnTo>
                  <a:pt x="352" y="282"/>
                </a:lnTo>
                <a:lnTo>
                  <a:pt x="351" y="284"/>
                </a:lnTo>
                <a:lnTo>
                  <a:pt x="351" y="284"/>
                </a:lnTo>
                <a:lnTo>
                  <a:pt x="351" y="284"/>
                </a:lnTo>
                <a:lnTo>
                  <a:pt x="351" y="284"/>
                </a:lnTo>
                <a:lnTo>
                  <a:pt x="351" y="285"/>
                </a:lnTo>
                <a:lnTo>
                  <a:pt x="351" y="285"/>
                </a:lnTo>
                <a:lnTo>
                  <a:pt x="351" y="286"/>
                </a:lnTo>
                <a:lnTo>
                  <a:pt x="351" y="286"/>
                </a:lnTo>
                <a:lnTo>
                  <a:pt x="351" y="286"/>
                </a:lnTo>
                <a:lnTo>
                  <a:pt x="351" y="288"/>
                </a:lnTo>
                <a:lnTo>
                  <a:pt x="351" y="288"/>
                </a:lnTo>
                <a:lnTo>
                  <a:pt x="351" y="289"/>
                </a:lnTo>
                <a:lnTo>
                  <a:pt x="351" y="289"/>
                </a:lnTo>
                <a:lnTo>
                  <a:pt x="351" y="289"/>
                </a:lnTo>
                <a:lnTo>
                  <a:pt x="351" y="289"/>
                </a:lnTo>
                <a:lnTo>
                  <a:pt x="351" y="290"/>
                </a:lnTo>
                <a:lnTo>
                  <a:pt x="351" y="290"/>
                </a:lnTo>
                <a:lnTo>
                  <a:pt x="351" y="292"/>
                </a:lnTo>
                <a:lnTo>
                  <a:pt x="351" y="292"/>
                </a:lnTo>
                <a:lnTo>
                  <a:pt x="351" y="292"/>
                </a:lnTo>
                <a:lnTo>
                  <a:pt x="351" y="292"/>
                </a:lnTo>
                <a:lnTo>
                  <a:pt x="351" y="292"/>
                </a:lnTo>
                <a:lnTo>
                  <a:pt x="351" y="293"/>
                </a:lnTo>
                <a:lnTo>
                  <a:pt x="351" y="293"/>
                </a:lnTo>
                <a:lnTo>
                  <a:pt x="351" y="295"/>
                </a:lnTo>
                <a:lnTo>
                  <a:pt x="351" y="295"/>
                </a:lnTo>
                <a:lnTo>
                  <a:pt x="351" y="295"/>
                </a:lnTo>
                <a:lnTo>
                  <a:pt x="351" y="296"/>
                </a:lnTo>
                <a:lnTo>
                  <a:pt x="351" y="296"/>
                </a:lnTo>
                <a:lnTo>
                  <a:pt x="351" y="296"/>
                </a:lnTo>
                <a:lnTo>
                  <a:pt x="351" y="297"/>
                </a:lnTo>
                <a:lnTo>
                  <a:pt x="351" y="297"/>
                </a:lnTo>
                <a:lnTo>
                  <a:pt x="351" y="297"/>
                </a:lnTo>
                <a:lnTo>
                  <a:pt x="351" y="297"/>
                </a:lnTo>
                <a:lnTo>
                  <a:pt x="351" y="299"/>
                </a:lnTo>
                <a:lnTo>
                  <a:pt x="351" y="299"/>
                </a:lnTo>
                <a:lnTo>
                  <a:pt x="349" y="299"/>
                </a:lnTo>
                <a:lnTo>
                  <a:pt x="349" y="300"/>
                </a:lnTo>
                <a:lnTo>
                  <a:pt x="349" y="300"/>
                </a:lnTo>
                <a:lnTo>
                  <a:pt x="349" y="300"/>
                </a:lnTo>
                <a:lnTo>
                  <a:pt x="349" y="300"/>
                </a:lnTo>
                <a:lnTo>
                  <a:pt x="349" y="301"/>
                </a:lnTo>
                <a:lnTo>
                  <a:pt x="348" y="301"/>
                </a:lnTo>
                <a:lnTo>
                  <a:pt x="348" y="301"/>
                </a:lnTo>
                <a:lnTo>
                  <a:pt x="348" y="301"/>
                </a:lnTo>
                <a:lnTo>
                  <a:pt x="348" y="303"/>
                </a:lnTo>
                <a:lnTo>
                  <a:pt x="348" y="303"/>
                </a:lnTo>
                <a:lnTo>
                  <a:pt x="347" y="303"/>
                </a:lnTo>
                <a:lnTo>
                  <a:pt x="347" y="303"/>
                </a:lnTo>
                <a:lnTo>
                  <a:pt x="347" y="303"/>
                </a:lnTo>
                <a:lnTo>
                  <a:pt x="347" y="304"/>
                </a:lnTo>
                <a:lnTo>
                  <a:pt x="347" y="304"/>
                </a:lnTo>
                <a:lnTo>
                  <a:pt x="347" y="304"/>
                </a:lnTo>
                <a:lnTo>
                  <a:pt x="347" y="306"/>
                </a:lnTo>
                <a:lnTo>
                  <a:pt x="347" y="306"/>
                </a:lnTo>
                <a:lnTo>
                  <a:pt x="348" y="306"/>
                </a:lnTo>
                <a:lnTo>
                  <a:pt x="348" y="307"/>
                </a:lnTo>
                <a:lnTo>
                  <a:pt x="347" y="307"/>
                </a:lnTo>
                <a:lnTo>
                  <a:pt x="348" y="307"/>
                </a:lnTo>
                <a:lnTo>
                  <a:pt x="347" y="307"/>
                </a:lnTo>
                <a:lnTo>
                  <a:pt x="347" y="308"/>
                </a:lnTo>
                <a:lnTo>
                  <a:pt x="345" y="308"/>
                </a:lnTo>
                <a:lnTo>
                  <a:pt x="345" y="308"/>
                </a:lnTo>
                <a:lnTo>
                  <a:pt x="345" y="308"/>
                </a:lnTo>
                <a:lnTo>
                  <a:pt x="345" y="310"/>
                </a:lnTo>
                <a:lnTo>
                  <a:pt x="345" y="311"/>
                </a:lnTo>
                <a:lnTo>
                  <a:pt x="344" y="311"/>
                </a:lnTo>
                <a:lnTo>
                  <a:pt x="344" y="311"/>
                </a:lnTo>
                <a:lnTo>
                  <a:pt x="344" y="312"/>
                </a:lnTo>
                <a:lnTo>
                  <a:pt x="344" y="314"/>
                </a:lnTo>
                <a:lnTo>
                  <a:pt x="342" y="314"/>
                </a:lnTo>
                <a:lnTo>
                  <a:pt x="342" y="315"/>
                </a:lnTo>
                <a:lnTo>
                  <a:pt x="342" y="315"/>
                </a:lnTo>
                <a:lnTo>
                  <a:pt x="342" y="316"/>
                </a:lnTo>
                <a:lnTo>
                  <a:pt x="342" y="316"/>
                </a:lnTo>
                <a:lnTo>
                  <a:pt x="342" y="316"/>
                </a:lnTo>
                <a:lnTo>
                  <a:pt x="342" y="316"/>
                </a:lnTo>
                <a:lnTo>
                  <a:pt x="341" y="316"/>
                </a:lnTo>
                <a:lnTo>
                  <a:pt x="341" y="318"/>
                </a:lnTo>
                <a:lnTo>
                  <a:pt x="341" y="318"/>
                </a:lnTo>
                <a:lnTo>
                  <a:pt x="340" y="318"/>
                </a:lnTo>
                <a:lnTo>
                  <a:pt x="340" y="318"/>
                </a:lnTo>
                <a:lnTo>
                  <a:pt x="340" y="318"/>
                </a:lnTo>
                <a:lnTo>
                  <a:pt x="338" y="318"/>
                </a:lnTo>
                <a:lnTo>
                  <a:pt x="338" y="318"/>
                </a:lnTo>
                <a:lnTo>
                  <a:pt x="338" y="316"/>
                </a:lnTo>
                <a:lnTo>
                  <a:pt x="338" y="316"/>
                </a:lnTo>
                <a:lnTo>
                  <a:pt x="337" y="316"/>
                </a:lnTo>
                <a:lnTo>
                  <a:pt x="337" y="316"/>
                </a:lnTo>
                <a:lnTo>
                  <a:pt x="337" y="316"/>
                </a:lnTo>
                <a:lnTo>
                  <a:pt x="336" y="316"/>
                </a:lnTo>
                <a:lnTo>
                  <a:pt x="336" y="316"/>
                </a:lnTo>
                <a:lnTo>
                  <a:pt x="336" y="316"/>
                </a:lnTo>
                <a:lnTo>
                  <a:pt x="334" y="316"/>
                </a:lnTo>
                <a:lnTo>
                  <a:pt x="334" y="316"/>
                </a:lnTo>
                <a:lnTo>
                  <a:pt x="334" y="316"/>
                </a:lnTo>
                <a:lnTo>
                  <a:pt x="334" y="316"/>
                </a:lnTo>
                <a:lnTo>
                  <a:pt x="334" y="318"/>
                </a:lnTo>
                <a:lnTo>
                  <a:pt x="333" y="318"/>
                </a:lnTo>
                <a:lnTo>
                  <a:pt x="333" y="318"/>
                </a:lnTo>
                <a:lnTo>
                  <a:pt x="333" y="318"/>
                </a:lnTo>
                <a:lnTo>
                  <a:pt x="332" y="318"/>
                </a:lnTo>
                <a:lnTo>
                  <a:pt x="332" y="319"/>
                </a:lnTo>
                <a:lnTo>
                  <a:pt x="332" y="319"/>
                </a:lnTo>
                <a:lnTo>
                  <a:pt x="332" y="319"/>
                </a:lnTo>
                <a:lnTo>
                  <a:pt x="332" y="319"/>
                </a:lnTo>
                <a:lnTo>
                  <a:pt x="332" y="319"/>
                </a:lnTo>
                <a:lnTo>
                  <a:pt x="332" y="321"/>
                </a:lnTo>
                <a:lnTo>
                  <a:pt x="332" y="321"/>
                </a:lnTo>
                <a:lnTo>
                  <a:pt x="332" y="321"/>
                </a:lnTo>
                <a:lnTo>
                  <a:pt x="332" y="321"/>
                </a:lnTo>
                <a:lnTo>
                  <a:pt x="330" y="321"/>
                </a:lnTo>
                <a:lnTo>
                  <a:pt x="330" y="321"/>
                </a:lnTo>
                <a:lnTo>
                  <a:pt x="329" y="321"/>
                </a:lnTo>
                <a:lnTo>
                  <a:pt x="329" y="321"/>
                </a:lnTo>
                <a:lnTo>
                  <a:pt x="329" y="321"/>
                </a:lnTo>
                <a:lnTo>
                  <a:pt x="329" y="319"/>
                </a:lnTo>
                <a:lnTo>
                  <a:pt x="329" y="319"/>
                </a:lnTo>
                <a:lnTo>
                  <a:pt x="327" y="319"/>
                </a:lnTo>
                <a:lnTo>
                  <a:pt x="327" y="321"/>
                </a:lnTo>
                <a:lnTo>
                  <a:pt x="327" y="321"/>
                </a:lnTo>
                <a:lnTo>
                  <a:pt x="327" y="321"/>
                </a:lnTo>
                <a:lnTo>
                  <a:pt x="326" y="321"/>
                </a:lnTo>
                <a:lnTo>
                  <a:pt x="326" y="321"/>
                </a:lnTo>
                <a:lnTo>
                  <a:pt x="326" y="321"/>
                </a:lnTo>
                <a:lnTo>
                  <a:pt x="326" y="322"/>
                </a:lnTo>
                <a:lnTo>
                  <a:pt x="325" y="322"/>
                </a:lnTo>
                <a:lnTo>
                  <a:pt x="325" y="322"/>
                </a:lnTo>
                <a:lnTo>
                  <a:pt x="325" y="322"/>
                </a:lnTo>
                <a:lnTo>
                  <a:pt x="325" y="322"/>
                </a:lnTo>
                <a:lnTo>
                  <a:pt x="325" y="323"/>
                </a:lnTo>
                <a:lnTo>
                  <a:pt x="323" y="323"/>
                </a:lnTo>
                <a:lnTo>
                  <a:pt x="323" y="323"/>
                </a:lnTo>
                <a:lnTo>
                  <a:pt x="323" y="323"/>
                </a:lnTo>
                <a:lnTo>
                  <a:pt x="323" y="325"/>
                </a:lnTo>
                <a:lnTo>
                  <a:pt x="323" y="325"/>
                </a:lnTo>
                <a:lnTo>
                  <a:pt x="322" y="325"/>
                </a:lnTo>
                <a:lnTo>
                  <a:pt x="322" y="323"/>
                </a:lnTo>
                <a:lnTo>
                  <a:pt x="322" y="325"/>
                </a:lnTo>
                <a:lnTo>
                  <a:pt x="322" y="325"/>
                </a:lnTo>
                <a:lnTo>
                  <a:pt x="322" y="325"/>
                </a:lnTo>
                <a:lnTo>
                  <a:pt x="322" y="325"/>
                </a:lnTo>
                <a:lnTo>
                  <a:pt x="322" y="325"/>
                </a:lnTo>
                <a:lnTo>
                  <a:pt x="321" y="325"/>
                </a:lnTo>
                <a:lnTo>
                  <a:pt x="321" y="325"/>
                </a:lnTo>
                <a:lnTo>
                  <a:pt x="321" y="325"/>
                </a:lnTo>
                <a:lnTo>
                  <a:pt x="321" y="326"/>
                </a:lnTo>
                <a:lnTo>
                  <a:pt x="321" y="326"/>
                </a:lnTo>
                <a:lnTo>
                  <a:pt x="321" y="326"/>
                </a:lnTo>
                <a:lnTo>
                  <a:pt x="321" y="326"/>
                </a:lnTo>
                <a:lnTo>
                  <a:pt x="321" y="326"/>
                </a:lnTo>
                <a:lnTo>
                  <a:pt x="321" y="326"/>
                </a:lnTo>
                <a:lnTo>
                  <a:pt x="321" y="327"/>
                </a:lnTo>
                <a:lnTo>
                  <a:pt x="321" y="327"/>
                </a:lnTo>
                <a:lnTo>
                  <a:pt x="319" y="327"/>
                </a:lnTo>
                <a:lnTo>
                  <a:pt x="319" y="327"/>
                </a:lnTo>
                <a:lnTo>
                  <a:pt x="319" y="327"/>
                </a:lnTo>
                <a:lnTo>
                  <a:pt x="319" y="327"/>
                </a:lnTo>
                <a:lnTo>
                  <a:pt x="319" y="327"/>
                </a:lnTo>
                <a:lnTo>
                  <a:pt x="318" y="327"/>
                </a:lnTo>
                <a:lnTo>
                  <a:pt x="318" y="327"/>
                </a:lnTo>
                <a:lnTo>
                  <a:pt x="318" y="327"/>
                </a:lnTo>
                <a:lnTo>
                  <a:pt x="318" y="327"/>
                </a:lnTo>
                <a:lnTo>
                  <a:pt x="318" y="329"/>
                </a:lnTo>
                <a:lnTo>
                  <a:pt x="316" y="329"/>
                </a:lnTo>
                <a:lnTo>
                  <a:pt x="316" y="329"/>
                </a:lnTo>
                <a:lnTo>
                  <a:pt x="316" y="329"/>
                </a:lnTo>
                <a:lnTo>
                  <a:pt x="315" y="329"/>
                </a:lnTo>
                <a:lnTo>
                  <a:pt x="315" y="329"/>
                </a:lnTo>
                <a:lnTo>
                  <a:pt x="315" y="329"/>
                </a:lnTo>
                <a:lnTo>
                  <a:pt x="315" y="330"/>
                </a:lnTo>
                <a:lnTo>
                  <a:pt x="315" y="330"/>
                </a:lnTo>
                <a:lnTo>
                  <a:pt x="314" y="330"/>
                </a:lnTo>
                <a:lnTo>
                  <a:pt x="314" y="329"/>
                </a:lnTo>
                <a:lnTo>
                  <a:pt x="314" y="329"/>
                </a:lnTo>
                <a:lnTo>
                  <a:pt x="314" y="327"/>
                </a:lnTo>
                <a:lnTo>
                  <a:pt x="312" y="327"/>
                </a:lnTo>
                <a:lnTo>
                  <a:pt x="312" y="327"/>
                </a:lnTo>
                <a:lnTo>
                  <a:pt x="312" y="327"/>
                </a:lnTo>
                <a:lnTo>
                  <a:pt x="312" y="326"/>
                </a:lnTo>
                <a:lnTo>
                  <a:pt x="312" y="326"/>
                </a:lnTo>
                <a:lnTo>
                  <a:pt x="312" y="325"/>
                </a:lnTo>
                <a:lnTo>
                  <a:pt x="312" y="326"/>
                </a:lnTo>
                <a:lnTo>
                  <a:pt x="312" y="326"/>
                </a:lnTo>
                <a:lnTo>
                  <a:pt x="312" y="325"/>
                </a:lnTo>
                <a:lnTo>
                  <a:pt x="311" y="325"/>
                </a:lnTo>
                <a:lnTo>
                  <a:pt x="311" y="325"/>
                </a:lnTo>
                <a:lnTo>
                  <a:pt x="311" y="326"/>
                </a:lnTo>
                <a:lnTo>
                  <a:pt x="310" y="326"/>
                </a:lnTo>
                <a:lnTo>
                  <a:pt x="310" y="327"/>
                </a:lnTo>
                <a:lnTo>
                  <a:pt x="310" y="327"/>
                </a:lnTo>
                <a:lnTo>
                  <a:pt x="308" y="327"/>
                </a:lnTo>
                <a:lnTo>
                  <a:pt x="308" y="327"/>
                </a:lnTo>
                <a:lnTo>
                  <a:pt x="308" y="327"/>
                </a:lnTo>
                <a:lnTo>
                  <a:pt x="307" y="327"/>
                </a:lnTo>
                <a:lnTo>
                  <a:pt x="307" y="327"/>
                </a:lnTo>
                <a:lnTo>
                  <a:pt x="307" y="327"/>
                </a:lnTo>
                <a:lnTo>
                  <a:pt x="306" y="327"/>
                </a:lnTo>
                <a:lnTo>
                  <a:pt x="306" y="327"/>
                </a:lnTo>
                <a:lnTo>
                  <a:pt x="306" y="329"/>
                </a:lnTo>
                <a:lnTo>
                  <a:pt x="306" y="329"/>
                </a:lnTo>
                <a:lnTo>
                  <a:pt x="306" y="330"/>
                </a:lnTo>
                <a:lnTo>
                  <a:pt x="306" y="330"/>
                </a:lnTo>
                <a:lnTo>
                  <a:pt x="306" y="330"/>
                </a:lnTo>
                <a:lnTo>
                  <a:pt x="307" y="333"/>
                </a:lnTo>
                <a:lnTo>
                  <a:pt x="307" y="333"/>
                </a:lnTo>
                <a:lnTo>
                  <a:pt x="307" y="333"/>
                </a:lnTo>
                <a:lnTo>
                  <a:pt x="307" y="334"/>
                </a:lnTo>
                <a:lnTo>
                  <a:pt x="307" y="334"/>
                </a:lnTo>
                <a:lnTo>
                  <a:pt x="307" y="336"/>
                </a:lnTo>
                <a:lnTo>
                  <a:pt x="307" y="336"/>
                </a:lnTo>
                <a:lnTo>
                  <a:pt x="307" y="336"/>
                </a:lnTo>
                <a:lnTo>
                  <a:pt x="308" y="337"/>
                </a:lnTo>
                <a:lnTo>
                  <a:pt x="308" y="338"/>
                </a:lnTo>
                <a:lnTo>
                  <a:pt x="308" y="338"/>
                </a:lnTo>
                <a:lnTo>
                  <a:pt x="308" y="338"/>
                </a:lnTo>
                <a:lnTo>
                  <a:pt x="310" y="340"/>
                </a:lnTo>
                <a:lnTo>
                  <a:pt x="308" y="340"/>
                </a:lnTo>
                <a:lnTo>
                  <a:pt x="308" y="340"/>
                </a:lnTo>
                <a:lnTo>
                  <a:pt x="308" y="341"/>
                </a:lnTo>
                <a:lnTo>
                  <a:pt x="308" y="341"/>
                </a:lnTo>
                <a:lnTo>
                  <a:pt x="310" y="341"/>
                </a:lnTo>
                <a:lnTo>
                  <a:pt x="310" y="341"/>
                </a:lnTo>
                <a:lnTo>
                  <a:pt x="310" y="341"/>
                </a:lnTo>
                <a:lnTo>
                  <a:pt x="311" y="341"/>
                </a:lnTo>
                <a:lnTo>
                  <a:pt x="311" y="341"/>
                </a:lnTo>
                <a:lnTo>
                  <a:pt x="312" y="340"/>
                </a:lnTo>
                <a:lnTo>
                  <a:pt x="312" y="338"/>
                </a:lnTo>
                <a:lnTo>
                  <a:pt x="312" y="338"/>
                </a:lnTo>
                <a:lnTo>
                  <a:pt x="312" y="338"/>
                </a:lnTo>
                <a:lnTo>
                  <a:pt x="314" y="338"/>
                </a:lnTo>
                <a:lnTo>
                  <a:pt x="314" y="337"/>
                </a:lnTo>
                <a:lnTo>
                  <a:pt x="314" y="337"/>
                </a:lnTo>
                <a:lnTo>
                  <a:pt x="314" y="337"/>
                </a:lnTo>
                <a:lnTo>
                  <a:pt x="314" y="336"/>
                </a:lnTo>
                <a:lnTo>
                  <a:pt x="314" y="336"/>
                </a:lnTo>
                <a:lnTo>
                  <a:pt x="315" y="336"/>
                </a:lnTo>
                <a:lnTo>
                  <a:pt x="315" y="336"/>
                </a:lnTo>
                <a:lnTo>
                  <a:pt x="315" y="336"/>
                </a:lnTo>
                <a:lnTo>
                  <a:pt x="315" y="336"/>
                </a:lnTo>
                <a:lnTo>
                  <a:pt x="316" y="336"/>
                </a:lnTo>
                <a:lnTo>
                  <a:pt x="316" y="336"/>
                </a:lnTo>
                <a:lnTo>
                  <a:pt x="318" y="336"/>
                </a:lnTo>
                <a:lnTo>
                  <a:pt x="318" y="336"/>
                </a:lnTo>
                <a:lnTo>
                  <a:pt x="318" y="336"/>
                </a:lnTo>
                <a:lnTo>
                  <a:pt x="319" y="336"/>
                </a:lnTo>
                <a:lnTo>
                  <a:pt x="319" y="336"/>
                </a:lnTo>
                <a:lnTo>
                  <a:pt x="321" y="336"/>
                </a:lnTo>
                <a:lnTo>
                  <a:pt x="321" y="336"/>
                </a:lnTo>
                <a:lnTo>
                  <a:pt x="321" y="336"/>
                </a:lnTo>
                <a:lnTo>
                  <a:pt x="321" y="336"/>
                </a:lnTo>
                <a:lnTo>
                  <a:pt x="321" y="336"/>
                </a:lnTo>
                <a:lnTo>
                  <a:pt x="321" y="334"/>
                </a:lnTo>
                <a:lnTo>
                  <a:pt x="322" y="334"/>
                </a:lnTo>
                <a:lnTo>
                  <a:pt x="322" y="334"/>
                </a:lnTo>
                <a:lnTo>
                  <a:pt x="322" y="333"/>
                </a:lnTo>
                <a:lnTo>
                  <a:pt x="322" y="333"/>
                </a:lnTo>
                <a:lnTo>
                  <a:pt x="322" y="333"/>
                </a:lnTo>
                <a:lnTo>
                  <a:pt x="323" y="333"/>
                </a:lnTo>
                <a:lnTo>
                  <a:pt x="323" y="333"/>
                </a:lnTo>
                <a:lnTo>
                  <a:pt x="323" y="332"/>
                </a:lnTo>
                <a:lnTo>
                  <a:pt x="323" y="332"/>
                </a:lnTo>
                <a:lnTo>
                  <a:pt x="323" y="332"/>
                </a:lnTo>
                <a:lnTo>
                  <a:pt x="323" y="330"/>
                </a:lnTo>
                <a:lnTo>
                  <a:pt x="325" y="330"/>
                </a:lnTo>
                <a:lnTo>
                  <a:pt x="325" y="330"/>
                </a:lnTo>
                <a:lnTo>
                  <a:pt x="325" y="330"/>
                </a:lnTo>
                <a:lnTo>
                  <a:pt x="326" y="330"/>
                </a:lnTo>
                <a:lnTo>
                  <a:pt x="326" y="329"/>
                </a:lnTo>
                <a:lnTo>
                  <a:pt x="326" y="329"/>
                </a:lnTo>
                <a:lnTo>
                  <a:pt x="327" y="327"/>
                </a:lnTo>
                <a:lnTo>
                  <a:pt x="327" y="327"/>
                </a:lnTo>
                <a:lnTo>
                  <a:pt x="329" y="327"/>
                </a:lnTo>
                <a:lnTo>
                  <a:pt x="329" y="326"/>
                </a:lnTo>
                <a:lnTo>
                  <a:pt x="329" y="326"/>
                </a:lnTo>
                <a:lnTo>
                  <a:pt x="330" y="326"/>
                </a:lnTo>
                <a:lnTo>
                  <a:pt x="330" y="325"/>
                </a:lnTo>
                <a:lnTo>
                  <a:pt x="330" y="325"/>
                </a:lnTo>
                <a:lnTo>
                  <a:pt x="332" y="325"/>
                </a:lnTo>
                <a:lnTo>
                  <a:pt x="332" y="325"/>
                </a:lnTo>
                <a:lnTo>
                  <a:pt x="332" y="325"/>
                </a:lnTo>
                <a:lnTo>
                  <a:pt x="332" y="325"/>
                </a:lnTo>
                <a:lnTo>
                  <a:pt x="333" y="325"/>
                </a:lnTo>
                <a:lnTo>
                  <a:pt x="333" y="325"/>
                </a:lnTo>
                <a:lnTo>
                  <a:pt x="333" y="323"/>
                </a:lnTo>
                <a:lnTo>
                  <a:pt x="334" y="323"/>
                </a:lnTo>
                <a:lnTo>
                  <a:pt x="334" y="323"/>
                </a:lnTo>
                <a:lnTo>
                  <a:pt x="334" y="322"/>
                </a:lnTo>
                <a:lnTo>
                  <a:pt x="334" y="322"/>
                </a:lnTo>
                <a:lnTo>
                  <a:pt x="336" y="322"/>
                </a:lnTo>
                <a:lnTo>
                  <a:pt x="336" y="322"/>
                </a:lnTo>
                <a:lnTo>
                  <a:pt x="336" y="321"/>
                </a:lnTo>
                <a:lnTo>
                  <a:pt x="336" y="321"/>
                </a:lnTo>
                <a:lnTo>
                  <a:pt x="336" y="321"/>
                </a:lnTo>
                <a:lnTo>
                  <a:pt x="337" y="321"/>
                </a:lnTo>
                <a:lnTo>
                  <a:pt x="337" y="321"/>
                </a:lnTo>
                <a:lnTo>
                  <a:pt x="338" y="319"/>
                </a:lnTo>
                <a:lnTo>
                  <a:pt x="340" y="319"/>
                </a:lnTo>
                <a:lnTo>
                  <a:pt x="340" y="319"/>
                </a:lnTo>
                <a:lnTo>
                  <a:pt x="340" y="321"/>
                </a:lnTo>
                <a:lnTo>
                  <a:pt x="340" y="322"/>
                </a:lnTo>
                <a:lnTo>
                  <a:pt x="338" y="322"/>
                </a:lnTo>
                <a:lnTo>
                  <a:pt x="338" y="322"/>
                </a:lnTo>
                <a:lnTo>
                  <a:pt x="338" y="323"/>
                </a:lnTo>
                <a:lnTo>
                  <a:pt x="337" y="323"/>
                </a:lnTo>
                <a:lnTo>
                  <a:pt x="337" y="325"/>
                </a:lnTo>
                <a:lnTo>
                  <a:pt x="337" y="325"/>
                </a:lnTo>
                <a:lnTo>
                  <a:pt x="337" y="325"/>
                </a:lnTo>
                <a:lnTo>
                  <a:pt x="337" y="325"/>
                </a:lnTo>
                <a:lnTo>
                  <a:pt x="336" y="326"/>
                </a:lnTo>
                <a:lnTo>
                  <a:pt x="336" y="327"/>
                </a:lnTo>
                <a:lnTo>
                  <a:pt x="334" y="327"/>
                </a:lnTo>
                <a:lnTo>
                  <a:pt x="334" y="327"/>
                </a:lnTo>
                <a:lnTo>
                  <a:pt x="334" y="329"/>
                </a:lnTo>
                <a:lnTo>
                  <a:pt x="334" y="329"/>
                </a:lnTo>
                <a:lnTo>
                  <a:pt x="333" y="330"/>
                </a:lnTo>
                <a:lnTo>
                  <a:pt x="332" y="330"/>
                </a:lnTo>
                <a:lnTo>
                  <a:pt x="332" y="332"/>
                </a:lnTo>
                <a:lnTo>
                  <a:pt x="332" y="332"/>
                </a:lnTo>
                <a:lnTo>
                  <a:pt x="332" y="333"/>
                </a:lnTo>
                <a:lnTo>
                  <a:pt x="332" y="333"/>
                </a:lnTo>
                <a:lnTo>
                  <a:pt x="332" y="333"/>
                </a:lnTo>
                <a:lnTo>
                  <a:pt x="333" y="333"/>
                </a:lnTo>
                <a:lnTo>
                  <a:pt x="333" y="334"/>
                </a:lnTo>
                <a:lnTo>
                  <a:pt x="332" y="334"/>
                </a:lnTo>
                <a:lnTo>
                  <a:pt x="332" y="334"/>
                </a:lnTo>
                <a:lnTo>
                  <a:pt x="332" y="334"/>
                </a:lnTo>
                <a:lnTo>
                  <a:pt x="332" y="336"/>
                </a:lnTo>
                <a:lnTo>
                  <a:pt x="332" y="336"/>
                </a:lnTo>
                <a:lnTo>
                  <a:pt x="332" y="336"/>
                </a:lnTo>
                <a:lnTo>
                  <a:pt x="332" y="337"/>
                </a:lnTo>
                <a:lnTo>
                  <a:pt x="332" y="337"/>
                </a:lnTo>
                <a:lnTo>
                  <a:pt x="332" y="337"/>
                </a:lnTo>
                <a:lnTo>
                  <a:pt x="334" y="338"/>
                </a:lnTo>
                <a:lnTo>
                  <a:pt x="334" y="338"/>
                </a:lnTo>
                <a:lnTo>
                  <a:pt x="336" y="338"/>
                </a:lnTo>
                <a:lnTo>
                  <a:pt x="337" y="338"/>
                </a:lnTo>
                <a:lnTo>
                  <a:pt x="338" y="338"/>
                </a:lnTo>
                <a:lnTo>
                  <a:pt x="338" y="340"/>
                </a:lnTo>
                <a:lnTo>
                  <a:pt x="340" y="340"/>
                </a:lnTo>
                <a:lnTo>
                  <a:pt x="340" y="340"/>
                </a:lnTo>
                <a:lnTo>
                  <a:pt x="340" y="340"/>
                </a:lnTo>
                <a:lnTo>
                  <a:pt x="341" y="340"/>
                </a:lnTo>
                <a:lnTo>
                  <a:pt x="342" y="340"/>
                </a:lnTo>
                <a:lnTo>
                  <a:pt x="344" y="340"/>
                </a:lnTo>
                <a:lnTo>
                  <a:pt x="345" y="340"/>
                </a:lnTo>
                <a:lnTo>
                  <a:pt x="345" y="338"/>
                </a:lnTo>
                <a:lnTo>
                  <a:pt x="347" y="338"/>
                </a:lnTo>
                <a:lnTo>
                  <a:pt x="348" y="338"/>
                </a:lnTo>
                <a:lnTo>
                  <a:pt x="349" y="338"/>
                </a:lnTo>
                <a:lnTo>
                  <a:pt x="351" y="338"/>
                </a:lnTo>
                <a:lnTo>
                  <a:pt x="352" y="338"/>
                </a:lnTo>
                <a:lnTo>
                  <a:pt x="353" y="338"/>
                </a:lnTo>
                <a:lnTo>
                  <a:pt x="355" y="338"/>
                </a:lnTo>
                <a:lnTo>
                  <a:pt x="356" y="338"/>
                </a:lnTo>
                <a:lnTo>
                  <a:pt x="356" y="338"/>
                </a:lnTo>
                <a:lnTo>
                  <a:pt x="356" y="338"/>
                </a:lnTo>
                <a:lnTo>
                  <a:pt x="359" y="338"/>
                </a:lnTo>
                <a:lnTo>
                  <a:pt x="359" y="338"/>
                </a:lnTo>
                <a:lnTo>
                  <a:pt x="360" y="338"/>
                </a:lnTo>
                <a:lnTo>
                  <a:pt x="362" y="338"/>
                </a:lnTo>
                <a:lnTo>
                  <a:pt x="362" y="338"/>
                </a:lnTo>
                <a:lnTo>
                  <a:pt x="363" y="338"/>
                </a:lnTo>
                <a:lnTo>
                  <a:pt x="364" y="338"/>
                </a:lnTo>
                <a:lnTo>
                  <a:pt x="367" y="338"/>
                </a:lnTo>
                <a:lnTo>
                  <a:pt x="367" y="338"/>
                </a:lnTo>
                <a:lnTo>
                  <a:pt x="370" y="340"/>
                </a:lnTo>
                <a:lnTo>
                  <a:pt x="373" y="338"/>
                </a:lnTo>
                <a:lnTo>
                  <a:pt x="373" y="338"/>
                </a:lnTo>
                <a:lnTo>
                  <a:pt x="374" y="338"/>
                </a:lnTo>
                <a:lnTo>
                  <a:pt x="375" y="338"/>
                </a:lnTo>
                <a:lnTo>
                  <a:pt x="375" y="338"/>
                </a:lnTo>
                <a:lnTo>
                  <a:pt x="374" y="341"/>
                </a:lnTo>
                <a:lnTo>
                  <a:pt x="374" y="341"/>
                </a:lnTo>
                <a:lnTo>
                  <a:pt x="375" y="341"/>
                </a:lnTo>
                <a:lnTo>
                  <a:pt x="375" y="342"/>
                </a:lnTo>
                <a:lnTo>
                  <a:pt x="375" y="342"/>
                </a:lnTo>
                <a:lnTo>
                  <a:pt x="377" y="342"/>
                </a:lnTo>
                <a:lnTo>
                  <a:pt x="379" y="342"/>
                </a:lnTo>
                <a:lnTo>
                  <a:pt x="381" y="342"/>
                </a:lnTo>
                <a:lnTo>
                  <a:pt x="381" y="342"/>
                </a:lnTo>
                <a:lnTo>
                  <a:pt x="382" y="341"/>
                </a:lnTo>
                <a:lnTo>
                  <a:pt x="382" y="341"/>
                </a:lnTo>
                <a:lnTo>
                  <a:pt x="384" y="341"/>
                </a:lnTo>
                <a:lnTo>
                  <a:pt x="385" y="341"/>
                </a:lnTo>
                <a:lnTo>
                  <a:pt x="385" y="341"/>
                </a:lnTo>
                <a:lnTo>
                  <a:pt x="386" y="341"/>
                </a:lnTo>
                <a:lnTo>
                  <a:pt x="386" y="341"/>
                </a:lnTo>
                <a:lnTo>
                  <a:pt x="388" y="340"/>
                </a:lnTo>
                <a:lnTo>
                  <a:pt x="388" y="340"/>
                </a:lnTo>
                <a:lnTo>
                  <a:pt x="386" y="338"/>
                </a:lnTo>
                <a:lnTo>
                  <a:pt x="388" y="338"/>
                </a:lnTo>
                <a:lnTo>
                  <a:pt x="388" y="338"/>
                </a:lnTo>
                <a:lnTo>
                  <a:pt x="389" y="338"/>
                </a:lnTo>
                <a:lnTo>
                  <a:pt x="389" y="338"/>
                </a:lnTo>
                <a:lnTo>
                  <a:pt x="389" y="338"/>
                </a:lnTo>
                <a:lnTo>
                  <a:pt x="389" y="340"/>
                </a:lnTo>
                <a:lnTo>
                  <a:pt x="389" y="340"/>
                </a:lnTo>
                <a:lnTo>
                  <a:pt x="389" y="340"/>
                </a:lnTo>
                <a:lnTo>
                  <a:pt x="390" y="340"/>
                </a:lnTo>
                <a:lnTo>
                  <a:pt x="390" y="341"/>
                </a:lnTo>
                <a:lnTo>
                  <a:pt x="390" y="341"/>
                </a:lnTo>
                <a:lnTo>
                  <a:pt x="392" y="341"/>
                </a:lnTo>
                <a:lnTo>
                  <a:pt x="392" y="341"/>
                </a:lnTo>
                <a:lnTo>
                  <a:pt x="393" y="340"/>
                </a:lnTo>
                <a:lnTo>
                  <a:pt x="393" y="340"/>
                </a:lnTo>
                <a:lnTo>
                  <a:pt x="394" y="338"/>
                </a:lnTo>
                <a:lnTo>
                  <a:pt x="396" y="338"/>
                </a:lnTo>
                <a:lnTo>
                  <a:pt x="396" y="338"/>
                </a:lnTo>
                <a:lnTo>
                  <a:pt x="397" y="338"/>
                </a:lnTo>
                <a:lnTo>
                  <a:pt x="399" y="338"/>
                </a:lnTo>
                <a:lnTo>
                  <a:pt x="400" y="338"/>
                </a:lnTo>
                <a:lnTo>
                  <a:pt x="400" y="338"/>
                </a:lnTo>
                <a:lnTo>
                  <a:pt x="400" y="337"/>
                </a:lnTo>
                <a:lnTo>
                  <a:pt x="400" y="336"/>
                </a:lnTo>
                <a:lnTo>
                  <a:pt x="400" y="336"/>
                </a:lnTo>
                <a:lnTo>
                  <a:pt x="401" y="336"/>
                </a:lnTo>
                <a:lnTo>
                  <a:pt x="403" y="338"/>
                </a:lnTo>
                <a:lnTo>
                  <a:pt x="404" y="338"/>
                </a:lnTo>
                <a:lnTo>
                  <a:pt x="405" y="338"/>
                </a:lnTo>
                <a:lnTo>
                  <a:pt x="405" y="338"/>
                </a:lnTo>
                <a:lnTo>
                  <a:pt x="407" y="338"/>
                </a:lnTo>
                <a:lnTo>
                  <a:pt x="408" y="340"/>
                </a:lnTo>
                <a:lnTo>
                  <a:pt x="408" y="340"/>
                </a:lnTo>
                <a:lnTo>
                  <a:pt x="408" y="341"/>
                </a:lnTo>
                <a:lnTo>
                  <a:pt x="408" y="342"/>
                </a:lnTo>
                <a:lnTo>
                  <a:pt x="408" y="344"/>
                </a:lnTo>
                <a:lnTo>
                  <a:pt x="408" y="344"/>
                </a:lnTo>
                <a:lnTo>
                  <a:pt x="408" y="344"/>
                </a:lnTo>
                <a:lnTo>
                  <a:pt x="408" y="347"/>
                </a:lnTo>
                <a:lnTo>
                  <a:pt x="408" y="347"/>
                </a:lnTo>
                <a:lnTo>
                  <a:pt x="408" y="347"/>
                </a:lnTo>
                <a:lnTo>
                  <a:pt x="408" y="348"/>
                </a:lnTo>
                <a:lnTo>
                  <a:pt x="408" y="349"/>
                </a:lnTo>
                <a:lnTo>
                  <a:pt x="408" y="349"/>
                </a:lnTo>
                <a:lnTo>
                  <a:pt x="411" y="349"/>
                </a:lnTo>
                <a:lnTo>
                  <a:pt x="412" y="349"/>
                </a:lnTo>
                <a:lnTo>
                  <a:pt x="414" y="349"/>
                </a:lnTo>
                <a:lnTo>
                  <a:pt x="415" y="349"/>
                </a:lnTo>
                <a:lnTo>
                  <a:pt x="415" y="349"/>
                </a:lnTo>
                <a:lnTo>
                  <a:pt x="416" y="349"/>
                </a:lnTo>
                <a:lnTo>
                  <a:pt x="416" y="349"/>
                </a:lnTo>
                <a:lnTo>
                  <a:pt x="418" y="349"/>
                </a:lnTo>
                <a:lnTo>
                  <a:pt x="420" y="349"/>
                </a:lnTo>
                <a:lnTo>
                  <a:pt x="422" y="349"/>
                </a:lnTo>
                <a:lnTo>
                  <a:pt x="422" y="349"/>
                </a:lnTo>
                <a:lnTo>
                  <a:pt x="423" y="349"/>
                </a:lnTo>
                <a:lnTo>
                  <a:pt x="425" y="349"/>
                </a:lnTo>
                <a:lnTo>
                  <a:pt x="425" y="349"/>
                </a:lnTo>
                <a:lnTo>
                  <a:pt x="427" y="349"/>
                </a:lnTo>
                <a:lnTo>
                  <a:pt x="427" y="351"/>
                </a:lnTo>
                <a:lnTo>
                  <a:pt x="427" y="351"/>
                </a:lnTo>
                <a:lnTo>
                  <a:pt x="427" y="352"/>
                </a:lnTo>
                <a:lnTo>
                  <a:pt x="429" y="351"/>
                </a:lnTo>
                <a:lnTo>
                  <a:pt x="430" y="355"/>
                </a:lnTo>
                <a:lnTo>
                  <a:pt x="431" y="352"/>
                </a:lnTo>
                <a:lnTo>
                  <a:pt x="433" y="352"/>
                </a:lnTo>
                <a:lnTo>
                  <a:pt x="433" y="351"/>
                </a:lnTo>
                <a:lnTo>
                  <a:pt x="433" y="351"/>
                </a:lnTo>
                <a:lnTo>
                  <a:pt x="433" y="349"/>
                </a:lnTo>
                <a:lnTo>
                  <a:pt x="433" y="349"/>
                </a:lnTo>
                <a:lnTo>
                  <a:pt x="433" y="349"/>
                </a:lnTo>
                <a:lnTo>
                  <a:pt x="434" y="349"/>
                </a:lnTo>
                <a:lnTo>
                  <a:pt x="434" y="349"/>
                </a:lnTo>
                <a:lnTo>
                  <a:pt x="434" y="349"/>
                </a:lnTo>
                <a:lnTo>
                  <a:pt x="434" y="349"/>
                </a:lnTo>
                <a:lnTo>
                  <a:pt x="436" y="349"/>
                </a:lnTo>
                <a:lnTo>
                  <a:pt x="436" y="349"/>
                </a:lnTo>
                <a:lnTo>
                  <a:pt x="436" y="348"/>
                </a:lnTo>
                <a:lnTo>
                  <a:pt x="436" y="349"/>
                </a:lnTo>
                <a:lnTo>
                  <a:pt x="436" y="349"/>
                </a:lnTo>
                <a:lnTo>
                  <a:pt x="436" y="348"/>
                </a:lnTo>
                <a:lnTo>
                  <a:pt x="437" y="348"/>
                </a:lnTo>
                <a:lnTo>
                  <a:pt x="437" y="348"/>
                </a:lnTo>
                <a:lnTo>
                  <a:pt x="437" y="347"/>
                </a:lnTo>
                <a:lnTo>
                  <a:pt x="437" y="347"/>
                </a:lnTo>
                <a:lnTo>
                  <a:pt x="437" y="348"/>
                </a:lnTo>
                <a:lnTo>
                  <a:pt x="438" y="348"/>
                </a:lnTo>
                <a:lnTo>
                  <a:pt x="438" y="348"/>
                </a:lnTo>
                <a:lnTo>
                  <a:pt x="438" y="347"/>
                </a:lnTo>
                <a:lnTo>
                  <a:pt x="438" y="347"/>
                </a:lnTo>
                <a:lnTo>
                  <a:pt x="438" y="347"/>
                </a:lnTo>
                <a:lnTo>
                  <a:pt x="438" y="347"/>
                </a:lnTo>
                <a:lnTo>
                  <a:pt x="440" y="347"/>
                </a:lnTo>
                <a:lnTo>
                  <a:pt x="440" y="345"/>
                </a:lnTo>
                <a:lnTo>
                  <a:pt x="440" y="345"/>
                </a:lnTo>
                <a:lnTo>
                  <a:pt x="441" y="345"/>
                </a:lnTo>
                <a:lnTo>
                  <a:pt x="441" y="345"/>
                </a:lnTo>
                <a:lnTo>
                  <a:pt x="441" y="344"/>
                </a:lnTo>
                <a:lnTo>
                  <a:pt x="441" y="344"/>
                </a:lnTo>
                <a:lnTo>
                  <a:pt x="441" y="344"/>
                </a:lnTo>
                <a:lnTo>
                  <a:pt x="441" y="344"/>
                </a:lnTo>
                <a:lnTo>
                  <a:pt x="441" y="342"/>
                </a:lnTo>
                <a:lnTo>
                  <a:pt x="441" y="342"/>
                </a:lnTo>
                <a:lnTo>
                  <a:pt x="441" y="341"/>
                </a:lnTo>
                <a:lnTo>
                  <a:pt x="441" y="341"/>
                </a:lnTo>
                <a:lnTo>
                  <a:pt x="441" y="341"/>
                </a:lnTo>
                <a:lnTo>
                  <a:pt x="441" y="341"/>
                </a:lnTo>
                <a:lnTo>
                  <a:pt x="441" y="340"/>
                </a:lnTo>
                <a:lnTo>
                  <a:pt x="442" y="340"/>
                </a:lnTo>
                <a:lnTo>
                  <a:pt x="442" y="340"/>
                </a:lnTo>
                <a:lnTo>
                  <a:pt x="442" y="340"/>
                </a:lnTo>
                <a:lnTo>
                  <a:pt x="442" y="338"/>
                </a:lnTo>
                <a:lnTo>
                  <a:pt x="444" y="338"/>
                </a:lnTo>
                <a:lnTo>
                  <a:pt x="444" y="340"/>
                </a:lnTo>
                <a:lnTo>
                  <a:pt x="444" y="338"/>
                </a:lnTo>
                <a:lnTo>
                  <a:pt x="444" y="338"/>
                </a:lnTo>
                <a:lnTo>
                  <a:pt x="444" y="338"/>
                </a:lnTo>
                <a:lnTo>
                  <a:pt x="444" y="338"/>
                </a:lnTo>
                <a:lnTo>
                  <a:pt x="444" y="337"/>
                </a:lnTo>
                <a:lnTo>
                  <a:pt x="444" y="337"/>
                </a:lnTo>
                <a:lnTo>
                  <a:pt x="444" y="337"/>
                </a:lnTo>
                <a:lnTo>
                  <a:pt x="444" y="336"/>
                </a:lnTo>
                <a:lnTo>
                  <a:pt x="444" y="336"/>
                </a:lnTo>
                <a:lnTo>
                  <a:pt x="444" y="336"/>
                </a:lnTo>
                <a:lnTo>
                  <a:pt x="444" y="336"/>
                </a:lnTo>
                <a:lnTo>
                  <a:pt x="444" y="334"/>
                </a:lnTo>
                <a:lnTo>
                  <a:pt x="444" y="334"/>
                </a:lnTo>
                <a:lnTo>
                  <a:pt x="444" y="334"/>
                </a:lnTo>
                <a:lnTo>
                  <a:pt x="444" y="334"/>
                </a:lnTo>
                <a:lnTo>
                  <a:pt x="444" y="333"/>
                </a:lnTo>
                <a:lnTo>
                  <a:pt x="444" y="333"/>
                </a:lnTo>
                <a:lnTo>
                  <a:pt x="444" y="333"/>
                </a:lnTo>
                <a:lnTo>
                  <a:pt x="444" y="333"/>
                </a:lnTo>
                <a:lnTo>
                  <a:pt x="444" y="332"/>
                </a:lnTo>
                <a:lnTo>
                  <a:pt x="444" y="332"/>
                </a:lnTo>
                <a:lnTo>
                  <a:pt x="444" y="332"/>
                </a:lnTo>
                <a:lnTo>
                  <a:pt x="444" y="332"/>
                </a:lnTo>
                <a:lnTo>
                  <a:pt x="444" y="330"/>
                </a:lnTo>
                <a:lnTo>
                  <a:pt x="444" y="330"/>
                </a:lnTo>
                <a:lnTo>
                  <a:pt x="444" y="330"/>
                </a:lnTo>
                <a:lnTo>
                  <a:pt x="445" y="330"/>
                </a:lnTo>
                <a:lnTo>
                  <a:pt x="445" y="332"/>
                </a:lnTo>
                <a:lnTo>
                  <a:pt x="446" y="332"/>
                </a:lnTo>
                <a:lnTo>
                  <a:pt x="446" y="332"/>
                </a:lnTo>
                <a:lnTo>
                  <a:pt x="449" y="334"/>
                </a:lnTo>
                <a:lnTo>
                  <a:pt x="452" y="336"/>
                </a:lnTo>
                <a:lnTo>
                  <a:pt x="453" y="336"/>
                </a:lnTo>
                <a:lnTo>
                  <a:pt x="457" y="340"/>
                </a:lnTo>
                <a:lnTo>
                  <a:pt x="460" y="341"/>
                </a:lnTo>
                <a:lnTo>
                  <a:pt x="462" y="341"/>
                </a:lnTo>
                <a:lnTo>
                  <a:pt x="462" y="341"/>
                </a:lnTo>
                <a:lnTo>
                  <a:pt x="462" y="342"/>
                </a:lnTo>
                <a:lnTo>
                  <a:pt x="463" y="342"/>
                </a:lnTo>
                <a:lnTo>
                  <a:pt x="463" y="342"/>
                </a:lnTo>
                <a:lnTo>
                  <a:pt x="463" y="342"/>
                </a:lnTo>
                <a:lnTo>
                  <a:pt x="463" y="344"/>
                </a:lnTo>
                <a:lnTo>
                  <a:pt x="463" y="344"/>
                </a:lnTo>
                <a:lnTo>
                  <a:pt x="463" y="344"/>
                </a:lnTo>
                <a:lnTo>
                  <a:pt x="463" y="342"/>
                </a:lnTo>
                <a:lnTo>
                  <a:pt x="464" y="342"/>
                </a:lnTo>
                <a:lnTo>
                  <a:pt x="464" y="342"/>
                </a:lnTo>
                <a:lnTo>
                  <a:pt x="466" y="342"/>
                </a:lnTo>
                <a:lnTo>
                  <a:pt x="466" y="342"/>
                </a:lnTo>
                <a:lnTo>
                  <a:pt x="466" y="342"/>
                </a:lnTo>
                <a:lnTo>
                  <a:pt x="466" y="341"/>
                </a:lnTo>
                <a:lnTo>
                  <a:pt x="466" y="341"/>
                </a:lnTo>
                <a:lnTo>
                  <a:pt x="466" y="341"/>
                </a:lnTo>
                <a:lnTo>
                  <a:pt x="467" y="341"/>
                </a:lnTo>
                <a:lnTo>
                  <a:pt x="467" y="341"/>
                </a:lnTo>
                <a:lnTo>
                  <a:pt x="466" y="341"/>
                </a:lnTo>
                <a:lnTo>
                  <a:pt x="467" y="341"/>
                </a:lnTo>
                <a:lnTo>
                  <a:pt x="467" y="340"/>
                </a:lnTo>
                <a:lnTo>
                  <a:pt x="467" y="341"/>
                </a:lnTo>
                <a:lnTo>
                  <a:pt x="467" y="341"/>
                </a:lnTo>
                <a:lnTo>
                  <a:pt x="468" y="341"/>
                </a:lnTo>
                <a:lnTo>
                  <a:pt x="468" y="341"/>
                </a:lnTo>
                <a:lnTo>
                  <a:pt x="468" y="341"/>
                </a:lnTo>
                <a:lnTo>
                  <a:pt x="468" y="341"/>
                </a:lnTo>
                <a:lnTo>
                  <a:pt x="470" y="341"/>
                </a:lnTo>
                <a:lnTo>
                  <a:pt x="470" y="340"/>
                </a:lnTo>
                <a:lnTo>
                  <a:pt x="470" y="340"/>
                </a:lnTo>
                <a:lnTo>
                  <a:pt x="471" y="340"/>
                </a:lnTo>
                <a:lnTo>
                  <a:pt x="471" y="340"/>
                </a:lnTo>
                <a:lnTo>
                  <a:pt x="471" y="340"/>
                </a:lnTo>
                <a:lnTo>
                  <a:pt x="471" y="340"/>
                </a:lnTo>
                <a:lnTo>
                  <a:pt x="472" y="340"/>
                </a:lnTo>
                <a:lnTo>
                  <a:pt x="472" y="340"/>
                </a:lnTo>
                <a:lnTo>
                  <a:pt x="472" y="338"/>
                </a:lnTo>
                <a:lnTo>
                  <a:pt x="472" y="340"/>
                </a:lnTo>
                <a:lnTo>
                  <a:pt x="472" y="340"/>
                </a:lnTo>
                <a:lnTo>
                  <a:pt x="474" y="340"/>
                </a:lnTo>
                <a:lnTo>
                  <a:pt x="474" y="340"/>
                </a:lnTo>
                <a:lnTo>
                  <a:pt x="474" y="340"/>
                </a:lnTo>
                <a:lnTo>
                  <a:pt x="474" y="340"/>
                </a:lnTo>
                <a:lnTo>
                  <a:pt x="474" y="338"/>
                </a:lnTo>
                <a:lnTo>
                  <a:pt x="474" y="338"/>
                </a:lnTo>
                <a:lnTo>
                  <a:pt x="474" y="340"/>
                </a:lnTo>
                <a:lnTo>
                  <a:pt x="474" y="340"/>
                </a:lnTo>
                <a:lnTo>
                  <a:pt x="475" y="340"/>
                </a:lnTo>
                <a:lnTo>
                  <a:pt x="475" y="340"/>
                </a:lnTo>
                <a:lnTo>
                  <a:pt x="475" y="340"/>
                </a:lnTo>
                <a:lnTo>
                  <a:pt x="477" y="340"/>
                </a:lnTo>
                <a:lnTo>
                  <a:pt x="477" y="340"/>
                </a:lnTo>
                <a:lnTo>
                  <a:pt x="477" y="340"/>
                </a:lnTo>
                <a:lnTo>
                  <a:pt x="478" y="340"/>
                </a:lnTo>
                <a:lnTo>
                  <a:pt x="478" y="338"/>
                </a:lnTo>
                <a:lnTo>
                  <a:pt x="478" y="340"/>
                </a:lnTo>
                <a:lnTo>
                  <a:pt x="478" y="340"/>
                </a:lnTo>
                <a:lnTo>
                  <a:pt x="478" y="338"/>
                </a:lnTo>
                <a:lnTo>
                  <a:pt x="478" y="338"/>
                </a:lnTo>
                <a:lnTo>
                  <a:pt x="479" y="338"/>
                </a:lnTo>
                <a:lnTo>
                  <a:pt x="479" y="338"/>
                </a:lnTo>
                <a:lnTo>
                  <a:pt x="479" y="338"/>
                </a:lnTo>
                <a:lnTo>
                  <a:pt x="479" y="338"/>
                </a:lnTo>
                <a:lnTo>
                  <a:pt x="479" y="338"/>
                </a:lnTo>
                <a:lnTo>
                  <a:pt x="479" y="338"/>
                </a:lnTo>
                <a:lnTo>
                  <a:pt x="481" y="338"/>
                </a:lnTo>
                <a:lnTo>
                  <a:pt x="481" y="338"/>
                </a:lnTo>
                <a:lnTo>
                  <a:pt x="482" y="338"/>
                </a:lnTo>
                <a:lnTo>
                  <a:pt x="482" y="338"/>
                </a:lnTo>
                <a:lnTo>
                  <a:pt x="482" y="340"/>
                </a:lnTo>
                <a:lnTo>
                  <a:pt x="482" y="340"/>
                </a:lnTo>
                <a:lnTo>
                  <a:pt x="482" y="340"/>
                </a:lnTo>
                <a:lnTo>
                  <a:pt x="483" y="340"/>
                </a:lnTo>
                <a:lnTo>
                  <a:pt x="483" y="340"/>
                </a:lnTo>
                <a:lnTo>
                  <a:pt x="483" y="340"/>
                </a:lnTo>
                <a:lnTo>
                  <a:pt x="483" y="340"/>
                </a:lnTo>
                <a:lnTo>
                  <a:pt x="485" y="340"/>
                </a:lnTo>
                <a:lnTo>
                  <a:pt x="485" y="341"/>
                </a:lnTo>
                <a:lnTo>
                  <a:pt x="485" y="341"/>
                </a:lnTo>
                <a:lnTo>
                  <a:pt x="485" y="341"/>
                </a:lnTo>
                <a:lnTo>
                  <a:pt x="486" y="341"/>
                </a:lnTo>
                <a:lnTo>
                  <a:pt x="486" y="341"/>
                </a:lnTo>
                <a:lnTo>
                  <a:pt x="486" y="341"/>
                </a:lnTo>
                <a:lnTo>
                  <a:pt x="486" y="341"/>
                </a:lnTo>
                <a:lnTo>
                  <a:pt x="488" y="341"/>
                </a:lnTo>
                <a:lnTo>
                  <a:pt x="488" y="341"/>
                </a:lnTo>
                <a:lnTo>
                  <a:pt x="488" y="341"/>
                </a:lnTo>
                <a:lnTo>
                  <a:pt x="488" y="342"/>
                </a:lnTo>
                <a:lnTo>
                  <a:pt x="488" y="342"/>
                </a:lnTo>
                <a:lnTo>
                  <a:pt x="488" y="342"/>
                </a:lnTo>
                <a:lnTo>
                  <a:pt x="488" y="342"/>
                </a:lnTo>
                <a:lnTo>
                  <a:pt x="488" y="342"/>
                </a:lnTo>
                <a:lnTo>
                  <a:pt x="489" y="342"/>
                </a:lnTo>
                <a:lnTo>
                  <a:pt x="489" y="342"/>
                </a:lnTo>
                <a:lnTo>
                  <a:pt x="489" y="342"/>
                </a:lnTo>
                <a:lnTo>
                  <a:pt x="489" y="342"/>
                </a:lnTo>
                <a:lnTo>
                  <a:pt x="490" y="342"/>
                </a:lnTo>
                <a:lnTo>
                  <a:pt x="489" y="342"/>
                </a:lnTo>
                <a:lnTo>
                  <a:pt x="489" y="344"/>
                </a:lnTo>
                <a:lnTo>
                  <a:pt x="490" y="347"/>
                </a:lnTo>
                <a:lnTo>
                  <a:pt x="490" y="349"/>
                </a:lnTo>
                <a:lnTo>
                  <a:pt x="492" y="353"/>
                </a:lnTo>
                <a:lnTo>
                  <a:pt x="492" y="355"/>
                </a:lnTo>
                <a:lnTo>
                  <a:pt x="492" y="355"/>
                </a:lnTo>
                <a:lnTo>
                  <a:pt x="492" y="355"/>
                </a:lnTo>
                <a:lnTo>
                  <a:pt x="492" y="356"/>
                </a:lnTo>
                <a:lnTo>
                  <a:pt x="492" y="358"/>
                </a:lnTo>
                <a:lnTo>
                  <a:pt x="492" y="359"/>
                </a:lnTo>
                <a:lnTo>
                  <a:pt x="492" y="362"/>
                </a:lnTo>
                <a:lnTo>
                  <a:pt x="492" y="364"/>
                </a:lnTo>
                <a:lnTo>
                  <a:pt x="492" y="368"/>
                </a:lnTo>
                <a:lnTo>
                  <a:pt x="492" y="368"/>
                </a:lnTo>
                <a:lnTo>
                  <a:pt x="492" y="370"/>
                </a:lnTo>
                <a:lnTo>
                  <a:pt x="492" y="370"/>
                </a:lnTo>
                <a:lnTo>
                  <a:pt x="493" y="371"/>
                </a:lnTo>
                <a:lnTo>
                  <a:pt x="493" y="373"/>
                </a:lnTo>
                <a:lnTo>
                  <a:pt x="494" y="374"/>
                </a:lnTo>
                <a:lnTo>
                  <a:pt x="494" y="374"/>
                </a:lnTo>
                <a:lnTo>
                  <a:pt x="496" y="374"/>
                </a:lnTo>
                <a:lnTo>
                  <a:pt x="500" y="374"/>
                </a:lnTo>
                <a:lnTo>
                  <a:pt x="501" y="374"/>
                </a:lnTo>
                <a:lnTo>
                  <a:pt x="504" y="379"/>
                </a:lnTo>
                <a:lnTo>
                  <a:pt x="504" y="379"/>
                </a:lnTo>
                <a:lnTo>
                  <a:pt x="504" y="379"/>
                </a:lnTo>
                <a:lnTo>
                  <a:pt x="505" y="381"/>
                </a:lnTo>
                <a:lnTo>
                  <a:pt x="507" y="385"/>
                </a:lnTo>
                <a:lnTo>
                  <a:pt x="508" y="386"/>
                </a:lnTo>
                <a:lnTo>
                  <a:pt x="508" y="388"/>
                </a:lnTo>
                <a:lnTo>
                  <a:pt x="509" y="385"/>
                </a:lnTo>
                <a:lnTo>
                  <a:pt x="511" y="384"/>
                </a:lnTo>
                <a:lnTo>
                  <a:pt x="512" y="385"/>
                </a:lnTo>
                <a:lnTo>
                  <a:pt x="512" y="386"/>
                </a:lnTo>
                <a:lnTo>
                  <a:pt x="512" y="386"/>
                </a:lnTo>
                <a:lnTo>
                  <a:pt x="514" y="388"/>
                </a:lnTo>
                <a:lnTo>
                  <a:pt x="514" y="388"/>
                </a:lnTo>
                <a:lnTo>
                  <a:pt x="514" y="389"/>
                </a:lnTo>
                <a:lnTo>
                  <a:pt x="514" y="389"/>
                </a:lnTo>
                <a:lnTo>
                  <a:pt x="514" y="389"/>
                </a:lnTo>
                <a:lnTo>
                  <a:pt x="514" y="390"/>
                </a:lnTo>
                <a:lnTo>
                  <a:pt x="512" y="390"/>
                </a:lnTo>
                <a:lnTo>
                  <a:pt x="512" y="390"/>
                </a:lnTo>
                <a:lnTo>
                  <a:pt x="512" y="390"/>
                </a:lnTo>
                <a:lnTo>
                  <a:pt x="512" y="390"/>
                </a:lnTo>
                <a:lnTo>
                  <a:pt x="512" y="392"/>
                </a:lnTo>
                <a:lnTo>
                  <a:pt x="512" y="392"/>
                </a:lnTo>
                <a:lnTo>
                  <a:pt x="512" y="392"/>
                </a:lnTo>
                <a:lnTo>
                  <a:pt x="512" y="392"/>
                </a:lnTo>
                <a:lnTo>
                  <a:pt x="512" y="393"/>
                </a:lnTo>
                <a:lnTo>
                  <a:pt x="512" y="392"/>
                </a:lnTo>
                <a:lnTo>
                  <a:pt x="512" y="392"/>
                </a:lnTo>
                <a:lnTo>
                  <a:pt x="514" y="392"/>
                </a:lnTo>
                <a:lnTo>
                  <a:pt x="514" y="392"/>
                </a:lnTo>
                <a:lnTo>
                  <a:pt x="515" y="392"/>
                </a:lnTo>
                <a:lnTo>
                  <a:pt x="515" y="393"/>
                </a:lnTo>
                <a:lnTo>
                  <a:pt x="515" y="392"/>
                </a:lnTo>
                <a:lnTo>
                  <a:pt x="515" y="392"/>
                </a:lnTo>
                <a:lnTo>
                  <a:pt x="515" y="392"/>
                </a:lnTo>
                <a:lnTo>
                  <a:pt x="516" y="392"/>
                </a:lnTo>
                <a:lnTo>
                  <a:pt x="516" y="393"/>
                </a:lnTo>
                <a:lnTo>
                  <a:pt x="516" y="393"/>
                </a:lnTo>
                <a:lnTo>
                  <a:pt x="518" y="396"/>
                </a:lnTo>
                <a:lnTo>
                  <a:pt x="520" y="396"/>
                </a:lnTo>
                <a:lnTo>
                  <a:pt x="523" y="396"/>
                </a:lnTo>
                <a:lnTo>
                  <a:pt x="524" y="396"/>
                </a:lnTo>
                <a:lnTo>
                  <a:pt x="526" y="396"/>
                </a:lnTo>
                <a:lnTo>
                  <a:pt x="529" y="396"/>
                </a:lnTo>
                <a:lnTo>
                  <a:pt x="529" y="396"/>
                </a:lnTo>
                <a:lnTo>
                  <a:pt x="530" y="396"/>
                </a:lnTo>
                <a:lnTo>
                  <a:pt x="530" y="396"/>
                </a:lnTo>
                <a:lnTo>
                  <a:pt x="531" y="396"/>
                </a:lnTo>
                <a:lnTo>
                  <a:pt x="531" y="397"/>
                </a:lnTo>
                <a:lnTo>
                  <a:pt x="531" y="399"/>
                </a:lnTo>
                <a:lnTo>
                  <a:pt x="531" y="400"/>
                </a:lnTo>
                <a:lnTo>
                  <a:pt x="531" y="401"/>
                </a:lnTo>
                <a:lnTo>
                  <a:pt x="531" y="401"/>
                </a:lnTo>
                <a:lnTo>
                  <a:pt x="531" y="401"/>
                </a:lnTo>
                <a:lnTo>
                  <a:pt x="531" y="403"/>
                </a:lnTo>
                <a:lnTo>
                  <a:pt x="531" y="403"/>
                </a:lnTo>
                <a:lnTo>
                  <a:pt x="531" y="404"/>
                </a:lnTo>
                <a:lnTo>
                  <a:pt x="531" y="404"/>
                </a:lnTo>
                <a:lnTo>
                  <a:pt x="533" y="405"/>
                </a:lnTo>
                <a:lnTo>
                  <a:pt x="534" y="408"/>
                </a:lnTo>
                <a:lnTo>
                  <a:pt x="534" y="408"/>
                </a:lnTo>
                <a:lnTo>
                  <a:pt x="534" y="409"/>
                </a:lnTo>
                <a:lnTo>
                  <a:pt x="534" y="412"/>
                </a:lnTo>
                <a:lnTo>
                  <a:pt x="534" y="414"/>
                </a:lnTo>
                <a:lnTo>
                  <a:pt x="535" y="415"/>
                </a:lnTo>
                <a:lnTo>
                  <a:pt x="535" y="415"/>
                </a:lnTo>
                <a:lnTo>
                  <a:pt x="535" y="416"/>
                </a:lnTo>
                <a:lnTo>
                  <a:pt x="535" y="416"/>
                </a:lnTo>
                <a:lnTo>
                  <a:pt x="537" y="419"/>
                </a:lnTo>
                <a:lnTo>
                  <a:pt x="535" y="419"/>
                </a:lnTo>
                <a:lnTo>
                  <a:pt x="537" y="420"/>
                </a:lnTo>
                <a:lnTo>
                  <a:pt x="535" y="420"/>
                </a:lnTo>
                <a:lnTo>
                  <a:pt x="535" y="420"/>
                </a:lnTo>
                <a:lnTo>
                  <a:pt x="535" y="420"/>
                </a:lnTo>
                <a:lnTo>
                  <a:pt x="535" y="420"/>
                </a:lnTo>
                <a:lnTo>
                  <a:pt x="534" y="420"/>
                </a:lnTo>
                <a:lnTo>
                  <a:pt x="534" y="420"/>
                </a:lnTo>
                <a:lnTo>
                  <a:pt x="534" y="422"/>
                </a:lnTo>
                <a:lnTo>
                  <a:pt x="534" y="422"/>
                </a:lnTo>
                <a:lnTo>
                  <a:pt x="534" y="420"/>
                </a:lnTo>
                <a:lnTo>
                  <a:pt x="533" y="420"/>
                </a:lnTo>
                <a:lnTo>
                  <a:pt x="533" y="422"/>
                </a:lnTo>
                <a:lnTo>
                  <a:pt x="533" y="422"/>
                </a:lnTo>
                <a:lnTo>
                  <a:pt x="531" y="422"/>
                </a:lnTo>
                <a:lnTo>
                  <a:pt x="531" y="422"/>
                </a:lnTo>
                <a:lnTo>
                  <a:pt x="531" y="422"/>
                </a:lnTo>
                <a:lnTo>
                  <a:pt x="531" y="422"/>
                </a:lnTo>
                <a:lnTo>
                  <a:pt x="530" y="422"/>
                </a:lnTo>
                <a:lnTo>
                  <a:pt x="530" y="423"/>
                </a:lnTo>
                <a:lnTo>
                  <a:pt x="530" y="423"/>
                </a:lnTo>
                <a:lnTo>
                  <a:pt x="529" y="423"/>
                </a:lnTo>
                <a:lnTo>
                  <a:pt x="529" y="423"/>
                </a:lnTo>
                <a:lnTo>
                  <a:pt x="529" y="423"/>
                </a:lnTo>
                <a:lnTo>
                  <a:pt x="529" y="423"/>
                </a:lnTo>
                <a:lnTo>
                  <a:pt x="527" y="423"/>
                </a:lnTo>
                <a:lnTo>
                  <a:pt x="527" y="423"/>
                </a:lnTo>
                <a:lnTo>
                  <a:pt x="527" y="423"/>
                </a:lnTo>
                <a:lnTo>
                  <a:pt x="526" y="423"/>
                </a:lnTo>
                <a:lnTo>
                  <a:pt x="526" y="425"/>
                </a:lnTo>
                <a:lnTo>
                  <a:pt x="526" y="425"/>
                </a:lnTo>
                <a:lnTo>
                  <a:pt x="526" y="425"/>
                </a:lnTo>
                <a:lnTo>
                  <a:pt x="524" y="425"/>
                </a:lnTo>
                <a:lnTo>
                  <a:pt x="524" y="423"/>
                </a:lnTo>
                <a:lnTo>
                  <a:pt x="524" y="423"/>
                </a:lnTo>
                <a:lnTo>
                  <a:pt x="524" y="423"/>
                </a:lnTo>
                <a:lnTo>
                  <a:pt x="523" y="423"/>
                </a:lnTo>
                <a:lnTo>
                  <a:pt x="523" y="423"/>
                </a:lnTo>
                <a:lnTo>
                  <a:pt x="523" y="423"/>
                </a:lnTo>
                <a:lnTo>
                  <a:pt x="523" y="422"/>
                </a:lnTo>
                <a:lnTo>
                  <a:pt x="523" y="422"/>
                </a:lnTo>
                <a:lnTo>
                  <a:pt x="523" y="422"/>
                </a:lnTo>
                <a:lnTo>
                  <a:pt x="523" y="420"/>
                </a:lnTo>
                <a:lnTo>
                  <a:pt x="522" y="420"/>
                </a:lnTo>
                <a:lnTo>
                  <a:pt x="522" y="420"/>
                </a:lnTo>
                <a:lnTo>
                  <a:pt x="522" y="420"/>
                </a:lnTo>
                <a:lnTo>
                  <a:pt x="520" y="420"/>
                </a:lnTo>
                <a:lnTo>
                  <a:pt x="520" y="420"/>
                </a:lnTo>
                <a:lnTo>
                  <a:pt x="520" y="420"/>
                </a:lnTo>
                <a:lnTo>
                  <a:pt x="520" y="420"/>
                </a:lnTo>
                <a:lnTo>
                  <a:pt x="520" y="420"/>
                </a:lnTo>
                <a:lnTo>
                  <a:pt x="519" y="420"/>
                </a:lnTo>
                <a:lnTo>
                  <a:pt x="519" y="420"/>
                </a:lnTo>
                <a:lnTo>
                  <a:pt x="519" y="420"/>
                </a:lnTo>
                <a:lnTo>
                  <a:pt x="519" y="420"/>
                </a:lnTo>
                <a:lnTo>
                  <a:pt x="518" y="420"/>
                </a:lnTo>
                <a:lnTo>
                  <a:pt x="518" y="420"/>
                </a:lnTo>
                <a:lnTo>
                  <a:pt x="518" y="419"/>
                </a:lnTo>
                <a:lnTo>
                  <a:pt x="518" y="419"/>
                </a:lnTo>
                <a:lnTo>
                  <a:pt x="518" y="420"/>
                </a:lnTo>
                <a:lnTo>
                  <a:pt x="518" y="419"/>
                </a:lnTo>
                <a:lnTo>
                  <a:pt x="516" y="419"/>
                </a:lnTo>
                <a:lnTo>
                  <a:pt x="516" y="419"/>
                </a:lnTo>
                <a:lnTo>
                  <a:pt x="515" y="419"/>
                </a:lnTo>
                <a:lnTo>
                  <a:pt x="515" y="419"/>
                </a:lnTo>
                <a:lnTo>
                  <a:pt x="515" y="419"/>
                </a:lnTo>
                <a:lnTo>
                  <a:pt x="515" y="419"/>
                </a:lnTo>
                <a:lnTo>
                  <a:pt x="514" y="419"/>
                </a:lnTo>
                <a:lnTo>
                  <a:pt x="514" y="419"/>
                </a:lnTo>
                <a:lnTo>
                  <a:pt x="512" y="419"/>
                </a:lnTo>
                <a:lnTo>
                  <a:pt x="512" y="419"/>
                </a:lnTo>
                <a:lnTo>
                  <a:pt x="512" y="420"/>
                </a:lnTo>
                <a:lnTo>
                  <a:pt x="512" y="420"/>
                </a:lnTo>
                <a:lnTo>
                  <a:pt x="512" y="419"/>
                </a:lnTo>
                <a:lnTo>
                  <a:pt x="511" y="420"/>
                </a:lnTo>
                <a:lnTo>
                  <a:pt x="511" y="420"/>
                </a:lnTo>
                <a:lnTo>
                  <a:pt x="511" y="419"/>
                </a:lnTo>
                <a:lnTo>
                  <a:pt x="509" y="419"/>
                </a:lnTo>
                <a:lnTo>
                  <a:pt x="509" y="420"/>
                </a:lnTo>
                <a:lnTo>
                  <a:pt x="509" y="419"/>
                </a:lnTo>
                <a:lnTo>
                  <a:pt x="509" y="420"/>
                </a:lnTo>
                <a:lnTo>
                  <a:pt x="509" y="420"/>
                </a:lnTo>
                <a:lnTo>
                  <a:pt x="508" y="420"/>
                </a:lnTo>
                <a:lnTo>
                  <a:pt x="508" y="419"/>
                </a:lnTo>
                <a:lnTo>
                  <a:pt x="508" y="419"/>
                </a:lnTo>
                <a:lnTo>
                  <a:pt x="508" y="419"/>
                </a:lnTo>
                <a:lnTo>
                  <a:pt x="507" y="419"/>
                </a:lnTo>
                <a:lnTo>
                  <a:pt x="507" y="419"/>
                </a:lnTo>
                <a:lnTo>
                  <a:pt x="507" y="419"/>
                </a:lnTo>
                <a:lnTo>
                  <a:pt x="507" y="418"/>
                </a:lnTo>
                <a:lnTo>
                  <a:pt x="507" y="418"/>
                </a:lnTo>
                <a:lnTo>
                  <a:pt x="505" y="418"/>
                </a:lnTo>
                <a:lnTo>
                  <a:pt x="505" y="418"/>
                </a:lnTo>
                <a:lnTo>
                  <a:pt x="505" y="418"/>
                </a:lnTo>
                <a:lnTo>
                  <a:pt x="505" y="418"/>
                </a:lnTo>
                <a:lnTo>
                  <a:pt x="505" y="418"/>
                </a:lnTo>
                <a:lnTo>
                  <a:pt x="505" y="416"/>
                </a:lnTo>
                <a:lnTo>
                  <a:pt x="504" y="416"/>
                </a:lnTo>
                <a:lnTo>
                  <a:pt x="504" y="416"/>
                </a:lnTo>
                <a:lnTo>
                  <a:pt x="505" y="416"/>
                </a:lnTo>
                <a:lnTo>
                  <a:pt x="504" y="416"/>
                </a:lnTo>
                <a:lnTo>
                  <a:pt x="504" y="415"/>
                </a:lnTo>
                <a:lnTo>
                  <a:pt x="504" y="415"/>
                </a:lnTo>
                <a:lnTo>
                  <a:pt x="505" y="415"/>
                </a:lnTo>
                <a:lnTo>
                  <a:pt x="505" y="415"/>
                </a:lnTo>
                <a:lnTo>
                  <a:pt x="505" y="415"/>
                </a:lnTo>
                <a:lnTo>
                  <a:pt x="505" y="415"/>
                </a:lnTo>
                <a:lnTo>
                  <a:pt x="505" y="414"/>
                </a:lnTo>
                <a:lnTo>
                  <a:pt x="504" y="414"/>
                </a:lnTo>
                <a:lnTo>
                  <a:pt x="504" y="414"/>
                </a:lnTo>
                <a:lnTo>
                  <a:pt x="504" y="414"/>
                </a:lnTo>
                <a:lnTo>
                  <a:pt x="504" y="414"/>
                </a:lnTo>
                <a:lnTo>
                  <a:pt x="504" y="414"/>
                </a:lnTo>
                <a:lnTo>
                  <a:pt x="504" y="414"/>
                </a:lnTo>
                <a:lnTo>
                  <a:pt x="503" y="414"/>
                </a:lnTo>
                <a:lnTo>
                  <a:pt x="504" y="414"/>
                </a:lnTo>
                <a:lnTo>
                  <a:pt x="503" y="414"/>
                </a:lnTo>
                <a:lnTo>
                  <a:pt x="503" y="412"/>
                </a:lnTo>
                <a:lnTo>
                  <a:pt x="503" y="412"/>
                </a:lnTo>
                <a:lnTo>
                  <a:pt x="503" y="412"/>
                </a:lnTo>
                <a:lnTo>
                  <a:pt x="501" y="412"/>
                </a:lnTo>
                <a:lnTo>
                  <a:pt x="501" y="412"/>
                </a:lnTo>
                <a:lnTo>
                  <a:pt x="501" y="412"/>
                </a:lnTo>
                <a:lnTo>
                  <a:pt x="501" y="412"/>
                </a:lnTo>
                <a:lnTo>
                  <a:pt x="501" y="411"/>
                </a:lnTo>
                <a:lnTo>
                  <a:pt x="501" y="411"/>
                </a:lnTo>
                <a:lnTo>
                  <a:pt x="501" y="411"/>
                </a:lnTo>
                <a:lnTo>
                  <a:pt x="501" y="411"/>
                </a:lnTo>
                <a:lnTo>
                  <a:pt x="501" y="409"/>
                </a:lnTo>
                <a:lnTo>
                  <a:pt x="500" y="409"/>
                </a:lnTo>
                <a:lnTo>
                  <a:pt x="500" y="411"/>
                </a:lnTo>
                <a:lnTo>
                  <a:pt x="500" y="409"/>
                </a:lnTo>
                <a:lnTo>
                  <a:pt x="500" y="409"/>
                </a:lnTo>
                <a:lnTo>
                  <a:pt x="500" y="409"/>
                </a:lnTo>
                <a:lnTo>
                  <a:pt x="500" y="409"/>
                </a:lnTo>
                <a:lnTo>
                  <a:pt x="500" y="408"/>
                </a:lnTo>
                <a:lnTo>
                  <a:pt x="500" y="408"/>
                </a:lnTo>
                <a:lnTo>
                  <a:pt x="500" y="408"/>
                </a:lnTo>
                <a:lnTo>
                  <a:pt x="500" y="408"/>
                </a:lnTo>
                <a:lnTo>
                  <a:pt x="500" y="407"/>
                </a:lnTo>
                <a:lnTo>
                  <a:pt x="498" y="407"/>
                </a:lnTo>
                <a:lnTo>
                  <a:pt x="498" y="407"/>
                </a:lnTo>
                <a:lnTo>
                  <a:pt x="498" y="407"/>
                </a:lnTo>
                <a:lnTo>
                  <a:pt x="498" y="407"/>
                </a:lnTo>
                <a:lnTo>
                  <a:pt x="498" y="407"/>
                </a:lnTo>
                <a:lnTo>
                  <a:pt x="498" y="407"/>
                </a:lnTo>
                <a:lnTo>
                  <a:pt x="497" y="407"/>
                </a:lnTo>
                <a:lnTo>
                  <a:pt x="497" y="407"/>
                </a:lnTo>
                <a:lnTo>
                  <a:pt x="497" y="405"/>
                </a:lnTo>
                <a:lnTo>
                  <a:pt x="497" y="405"/>
                </a:lnTo>
                <a:lnTo>
                  <a:pt x="496" y="405"/>
                </a:lnTo>
                <a:lnTo>
                  <a:pt x="496" y="405"/>
                </a:lnTo>
                <a:lnTo>
                  <a:pt x="496" y="405"/>
                </a:lnTo>
                <a:lnTo>
                  <a:pt x="496" y="405"/>
                </a:lnTo>
                <a:lnTo>
                  <a:pt x="496" y="405"/>
                </a:lnTo>
                <a:lnTo>
                  <a:pt x="496" y="404"/>
                </a:lnTo>
                <a:lnTo>
                  <a:pt x="496" y="404"/>
                </a:lnTo>
                <a:lnTo>
                  <a:pt x="496" y="404"/>
                </a:lnTo>
                <a:lnTo>
                  <a:pt x="494" y="404"/>
                </a:lnTo>
                <a:lnTo>
                  <a:pt x="494" y="404"/>
                </a:lnTo>
                <a:lnTo>
                  <a:pt x="493" y="404"/>
                </a:lnTo>
                <a:lnTo>
                  <a:pt x="493" y="403"/>
                </a:lnTo>
                <a:lnTo>
                  <a:pt x="493" y="403"/>
                </a:lnTo>
                <a:lnTo>
                  <a:pt x="493" y="404"/>
                </a:lnTo>
                <a:lnTo>
                  <a:pt x="493" y="404"/>
                </a:lnTo>
                <a:lnTo>
                  <a:pt x="492" y="404"/>
                </a:lnTo>
                <a:lnTo>
                  <a:pt x="492" y="404"/>
                </a:lnTo>
                <a:lnTo>
                  <a:pt x="492" y="404"/>
                </a:lnTo>
                <a:lnTo>
                  <a:pt x="492" y="404"/>
                </a:lnTo>
                <a:lnTo>
                  <a:pt x="490" y="404"/>
                </a:lnTo>
                <a:lnTo>
                  <a:pt x="490" y="404"/>
                </a:lnTo>
                <a:lnTo>
                  <a:pt x="490" y="403"/>
                </a:lnTo>
                <a:lnTo>
                  <a:pt x="490" y="403"/>
                </a:lnTo>
                <a:lnTo>
                  <a:pt x="489" y="404"/>
                </a:lnTo>
                <a:lnTo>
                  <a:pt x="489" y="403"/>
                </a:lnTo>
                <a:lnTo>
                  <a:pt x="489" y="403"/>
                </a:lnTo>
                <a:lnTo>
                  <a:pt x="488" y="403"/>
                </a:lnTo>
                <a:lnTo>
                  <a:pt x="489" y="403"/>
                </a:lnTo>
                <a:lnTo>
                  <a:pt x="489" y="403"/>
                </a:lnTo>
                <a:lnTo>
                  <a:pt x="489" y="403"/>
                </a:lnTo>
                <a:lnTo>
                  <a:pt x="489" y="401"/>
                </a:lnTo>
                <a:lnTo>
                  <a:pt x="489" y="401"/>
                </a:lnTo>
                <a:lnTo>
                  <a:pt x="489" y="401"/>
                </a:lnTo>
                <a:lnTo>
                  <a:pt x="489" y="401"/>
                </a:lnTo>
                <a:lnTo>
                  <a:pt x="488" y="401"/>
                </a:lnTo>
                <a:lnTo>
                  <a:pt x="488" y="400"/>
                </a:lnTo>
                <a:lnTo>
                  <a:pt x="489" y="400"/>
                </a:lnTo>
                <a:lnTo>
                  <a:pt x="489" y="400"/>
                </a:lnTo>
                <a:lnTo>
                  <a:pt x="488" y="399"/>
                </a:lnTo>
                <a:lnTo>
                  <a:pt x="488" y="399"/>
                </a:lnTo>
                <a:lnTo>
                  <a:pt x="488" y="399"/>
                </a:lnTo>
                <a:lnTo>
                  <a:pt x="488" y="399"/>
                </a:lnTo>
                <a:lnTo>
                  <a:pt x="488" y="397"/>
                </a:lnTo>
                <a:lnTo>
                  <a:pt x="488" y="397"/>
                </a:lnTo>
                <a:lnTo>
                  <a:pt x="488" y="396"/>
                </a:lnTo>
                <a:lnTo>
                  <a:pt x="488" y="396"/>
                </a:lnTo>
                <a:lnTo>
                  <a:pt x="488" y="396"/>
                </a:lnTo>
                <a:lnTo>
                  <a:pt x="488" y="396"/>
                </a:lnTo>
                <a:lnTo>
                  <a:pt x="488" y="396"/>
                </a:lnTo>
                <a:lnTo>
                  <a:pt x="486" y="396"/>
                </a:lnTo>
                <a:lnTo>
                  <a:pt x="486" y="394"/>
                </a:lnTo>
                <a:lnTo>
                  <a:pt x="486" y="394"/>
                </a:lnTo>
                <a:lnTo>
                  <a:pt x="485" y="394"/>
                </a:lnTo>
                <a:lnTo>
                  <a:pt x="485" y="396"/>
                </a:lnTo>
                <a:lnTo>
                  <a:pt x="485" y="394"/>
                </a:lnTo>
                <a:lnTo>
                  <a:pt x="485" y="394"/>
                </a:lnTo>
                <a:lnTo>
                  <a:pt x="485" y="394"/>
                </a:lnTo>
                <a:lnTo>
                  <a:pt x="485" y="394"/>
                </a:lnTo>
                <a:lnTo>
                  <a:pt x="485" y="393"/>
                </a:lnTo>
                <a:lnTo>
                  <a:pt x="483" y="393"/>
                </a:lnTo>
                <a:lnTo>
                  <a:pt x="483" y="393"/>
                </a:lnTo>
                <a:lnTo>
                  <a:pt x="483" y="393"/>
                </a:lnTo>
                <a:lnTo>
                  <a:pt x="482" y="393"/>
                </a:lnTo>
                <a:lnTo>
                  <a:pt x="482" y="393"/>
                </a:lnTo>
                <a:lnTo>
                  <a:pt x="483" y="393"/>
                </a:lnTo>
                <a:lnTo>
                  <a:pt x="483" y="392"/>
                </a:lnTo>
                <a:lnTo>
                  <a:pt x="482" y="392"/>
                </a:lnTo>
                <a:lnTo>
                  <a:pt x="482" y="392"/>
                </a:lnTo>
                <a:lnTo>
                  <a:pt x="482" y="393"/>
                </a:lnTo>
                <a:lnTo>
                  <a:pt x="482" y="392"/>
                </a:lnTo>
                <a:lnTo>
                  <a:pt x="482" y="392"/>
                </a:lnTo>
                <a:lnTo>
                  <a:pt x="482" y="392"/>
                </a:lnTo>
                <a:lnTo>
                  <a:pt x="481" y="392"/>
                </a:lnTo>
                <a:lnTo>
                  <a:pt x="481" y="390"/>
                </a:lnTo>
                <a:lnTo>
                  <a:pt x="481" y="390"/>
                </a:lnTo>
                <a:lnTo>
                  <a:pt x="479" y="390"/>
                </a:lnTo>
                <a:lnTo>
                  <a:pt x="479" y="390"/>
                </a:lnTo>
                <a:lnTo>
                  <a:pt x="479" y="390"/>
                </a:lnTo>
                <a:lnTo>
                  <a:pt x="478" y="390"/>
                </a:lnTo>
                <a:lnTo>
                  <a:pt x="478" y="390"/>
                </a:lnTo>
                <a:lnTo>
                  <a:pt x="477" y="390"/>
                </a:lnTo>
                <a:lnTo>
                  <a:pt x="477" y="390"/>
                </a:lnTo>
                <a:lnTo>
                  <a:pt x="477" y="390"/>
                </a:lnTo>
                <a:lnTo>
                  <a:pt x="477" y="390"/>
                </a:lnTo>
                <a:lnTo>
                  <a:pt x="477" y="390"/>
                </a:lnTo>
                <a:lnTo>
                  <a:pt x="475" y="390"/>
                </a:lnTo>
                <a:lnTo>
                  <a:pt x="475" y="390"/>
                </a:lnTo>
                <a:lnTo>
                  <a:pt x="475" y="390"/>
                </a:lnTo>
                <a:lnTo>
                  <a:pt x="477" y="390"/>
                </a:lnTo>
                <a:lnTo>
                  <a:pt x="475" y="390"/>
                </a:lnTo>
                <a:lnTo>
                  <a:pt x="475" y="392"/>
                </a:lnTo>
                <a:lnTo>
                  <a:pt x="475" y="392"/>
                </a:lnTo>
                <a:lnTo>
                  <a:pt x="475" y="392"/>
                </a:lnTo>
                <a:lnTo>
                  <a:pt x="474" y="392"/>
                </a:lnTo>
                <a:lnTo>
                  <a:pt x="474" y="392"/>
                </a:lnTo>
                <a:lnTo>
                  <a:pt x="474" y="392"/>
                </a:lnTo>
                <a:lnTo>
                  <a:pt x="474" y="392"/>
                </a:lnTo>
                <a:lnTo>
                  <a:pt x="474" y="392"/>
                </a:lnTo>
                <a:lnTo>
                  <a:pt x="472" y="392"/>
                </a:lnTo>
                <a:lnTo>
                  <a:pt x="472" y="392"/>
                </a:lnTo>
                <a:lnTo>
                  <a:pt x="472" y="390"/>
                </a:lnTo>
                <a:lnTo>
                  <a:pt x="471" y="390"/>
                </a:lnTo>
                <a:lnTo>
                  <a:pt x="471" y="390"/>
                </a:lnTo>
                <a:lnTo>
                  <a:pt x="471" y="390"/>
                </a:lnTo>
                <a:lnTo>
                  <a:pt x="470" y="390"/>
                </a:lnTo>
                <a:lnTo>
                  <a:pt x="470" y="392"/>
                </a:lnTo>
                <a:lnTo>
                  <a:pt x="470" y="392"/>
                </a:lnTo>
                <a:lnTo>
                  <a:pt x="468" y="392"/>
                </a:lnTo>
                <a:lnTo>
                  <a:pt x="468" y="392"/>
                </a:lnTo>
                <a:lnTo>
                  <a:pt x="468" y="392"/>
                </a:lnTo>
                <a:lnTo>
                  <a:pt x="468" y="392"/>
                </a:lnTo>
                <a:lnTo>
                  <a:pt x="468" y="390"/>
                </a:lnTo>
                <a:lnTo>
                  <a:pt x="468" y="390"/>
                </a:lnTo>
                <a:lnTo>
                  <a:pt x="468" y="390"/>
                </a:lnTo>
                <a:lnTo>
                  <a:pt x="468" y="390"/>
                </a:lnTo>
                <a:lnTo>
                  <a:pt x="468" y="390"/>
                </a:lnTo>
                <a:lnTo>
                  <a:pt x="467" y="390"/>
                </a:lnTo>
                <a:lnTo>
                  <a:pt x="467" y="390"/>
                </a:lnTo>
                <a:lnTo>
                  <a:pt x="467" y="392"/>
                </a:lnTo>
                <a:lnTo>
                  <a:pt x="466" y="392"/>
                </a:lnTo>
                <a:lnTo>
                  <a:pt x="466" y="392"/>
                </a:lnTo>
                <a:lnTo>
                  <a:pt x="466" y="392"/>
                </a:lnTo>
                <a:lnTo>
                  <a:pt x="464" y="392"/>
                </a:lnTo>
                <a:lnTo>
                  <a:pt x="464" y="392"/>
                </a:lnTo>
                <a:lnTo>
                  <a:pt x="464" y="392"/>
                </a:lnTo>
                <a:lnTo>
                  <a:pt x="463" y="392"/>
                </a:lnTo>
                <a:lnTo>
                  <a:pt x="463" y="392"/>
                </a:lnTo>
                <a:lnTo>
                  <a:pt x="463" y="392"/>
                </a:lnTo>
                <a:lnTo>
                  <a:pt x="463" y="390"/>
                </a:lnTo>
                <a:lnTo>
                  <a:pt x="462" y="390"/>
                </a:lnTo>
                <a:lnTo>
                  <a:pt x="462" y="390"/>
                </a:lnTo>
                <a:lnTo>
                  <a:pt x="460" y="390"/>
                </a:lnTo>
                <a:lnTo>
                  <a:pt x="460" y="390"/>
                </a:lnTo>
                <a:lnTo>
                  <a:pt x="460" y="390"/>
                </a:lnTo>
                <a:lnTo>
                  <a:pt x="460" y="390"/>
                </a:lnTo>
                <a:lnTo>
                  <a:pt x="459" y="390"/>
                </a:lnTo>
                <a:lnTo>
                  <a:pt x="459" y="390"/>
                </a:lnTo>
                <a:lnTo>
                  <a:pt x="457" y="390"/>
                </a:lnTo>
                <a:lnTo>
                  <a:pt x="459" y="390"/>
                </a:lnTo>
                <a:lnTo>
                  <a:pt x="459" y="390"/>
                </a:lnTo>
                <a:lnTo>
                  <a:pt x="457" y="390"/>
                </a:lnTo>
                <a:lnTo>
                  <a:pt x="457" y="390"/>
                </a:lnTo>
                <a:lnTo>
                  <a:pt x="457" y="390"/>
                </a:lnTo>
                <a:lnTo>
                  <a:pt x="457" y="390"/>
                </a:lnTo>
                <a:lnTo>
                  <a:pt x="457" y="389"/>
                </a:lnTo>
                <a:lnTo>
                  <a:pt x="456" y="389"/>
                </a:lnTo>
                <a:lnTo>
                  <a:pt x="456" y="389"/>
                </a:lnTo>
                <a:lnTo>
                  <a:pt x="456" y="388"/>
                </a:lnTo>
                <a:lnTo>
                  <a:pt x="456" y="388"/>
                </a:lnTo>
                <a:lnTo>
                  <a:pt x="455" y="388"/>
                </a:lnTo>
                <a:lnTo>
                  <a:pt x="455" y="388"/>
                </a:lnTo>
                <a:lnTo>
                  <a:pt x="455" y="388"/>
                </a:lnTo>
                <a:lnTo>
                  <a:pt x="455" y="389"/>
                </a:lnTo>
                <a:lnTo>
                  <a:pt x="455" y="389"/>
                </a:lnTo>
                <a:lnTo>
                  <a:pt x="455" y="388"/>
                </a:lnTo>
                <a:lnTo>
                  <a:pt x="455" y="388"/>
                </a:lnTo>
                <a:lnTo>
                  <a:pt x="453" y="388"/>
                </a:lnTo>
                <a:lnTo>
                  <a:pt x="453" y="389"/>
                </a:lnTo>
                <a:lnTo>
                  <a:pt x="453" y="390"/>
                </a:lnTo>
                <a:lnTo>
                  <a:pt x="452" y="393"/>
                </a:lnTo>
                <a:lnTo>
                  <a:pt x="451" y="394"/>
                </a:lnTo>
                <a:lnTo>
                  <a:pt x="451" y="394"/>
                </a:lnTo>
                <a:lnTo>
                  <a:pt x="449" y="397"/>
                </a:lnTo>
                <a:lnTo>
                  <a:pt x="449" y="399"/>
                </a:lnTo>
                <a:lnTo>
                  <a:pt x="448" y="399"/>
                </a:lnTo>
                <a:lnTo>
                  <a:pt x="446" y="403"/>
                </a:lnTo>
                <a:lnTo>
                  <a:pt x="446" y="403"/>
                </a:lnTo>
                <a:lnTo>
                  <a:pt x="444" y="405"/>
                </a:lnTo>
                <a:lnTo>
                  <a:pt x="444" y="407"/>
                </a:lnTo>
                <a:lnTo>
                  <a:pt x="444" y="407"/>
                </a:lnTo>
                <a:lnTo>
                  <a:pt x="442" y="407"/>
                </a:lnTo>
                <a:lnTo>
                  <a:pt x="442" y="407"/>
                </a:lnTo>
                <a:lnTo>
                  <a:pt x="441" y="407"/>
                </a:lnTo>
                <a:lnTo>
                  <a:pt x="438" y="407"/>
                </a:lnTo>
                <a:lnTo>
                  <a:pt x="438" y="407"/>
                </a:lnTo>
                <a:lnTo>
                  <a:pt x="436" y="408"/>
                </a:lnTo>
                <a:lnTo>
                  <a:pt x="433" y="408"/>
                </a:lnTo>
                <a:lnTo>
                  <a:pt x="431" y="409"/>
                </a:lnTo>
                <a:lnTo>
                  <a:pt x="429" y="412"/>
                </a:lnTo>
                <a:lnTo>
                  <a:pt x="429" y="414"/>
                </a:lnTo>
                <a:lnTo>
                  <a:pt x="427" y="415"/>
                </a:lnTo>
                <a:lnTo>
                  <a:pt x="427" y="416"/>
                </a:lnTo>
                <a:lnTo>
                  <a:pt x="427" y="419"/>
                </a:lnTo>
                <a:lnTo>
                  <a:pt x="427" y="419"/>
                </a:lnTo>
                <a:lnTo>
                  <a:pt x="427" y="420"/>
                </a:lnTo>
                <a:lnTo>
                  <a:pt x="427" y="420"/>
                </a:lnTo>
                <a:lnTo>
                  <a:pt x="427" y="420"/>
                </a:lnTo>
                <a:lnTo>
                  <a:pt x="426" y="423"/>
                </a:lnTo>
                <a:lnTo>
                  <a:pt x="426" y="425"/>
                </a:lnTo>
                <a:lnTo>
                  <a:pt x="426" y="426"/>
                </a:lnTo>
                <a:lnTo>
                  <a:pt x="427" y="426"/>
                </a:lnTo>
                <a:lnTo>
                  <a:pt x="427" y="426"/>
                </a:lnTo>
                <a:lnTo>
                  <a:pt x="426" y="427"/>
                </a:lnTo>
                <a:lnTo>
                  <a:pt x="426" y="429"/>
                </a:lnTo>
                <a:lnTo>
                  <a:pt x="426" y="429"/>
                </a:lnTo>
                <a:lnTo>
                  <a:pt x="426" y="429"/>
                </a:lnTo>
                <a:lnTo>
                  <a:pt x="426" y="431"/>
                </a:lnTo>
                <a:lnTo>
                  <a:pt x="426" y="431"/>
                </a:lnTo>
                <a:lnTo>
                  <a:pt x="426" y="431"/>
                </a:lnTo>
                <a:lnTo>
                  <a:pt x="426" y="433"/>
                </a:lnTo>
                <a:lnTo>
                  <a:pt x="426" y="433"/>
                </a:lnTo>
                <a:lnTo>
                  <a:pt x="425" y="434"/>
                </a:lnTo>
                <a:lnTo>
                  <a:pt x="425" y="434"/>
                </a:lnTo>
                <a:lnTo>
                  <a:pt x="425" y="434"/>
                </a:lnTo>
                <a:lnTo>
                  <a:pt x="425" y="435"/>
                </a:lnTo>
                <a:lnTo>
                  <a:pt x="425" y="435"/>
                </a:lnTo>
                <a:lnTo>
                  <a:pt x="425" y="437"/>
                </a:lnTo>
                <a:lnTo>
                  <a:pt x="425" y="437"/>
                </a:lnTo>
                <a:lnTo>
                  <a:pt x="425" y="437"/>
                </a:lnTo>
                <a:lnTo>
                  <a:pt x="425" y="438"/>
                </a:lnTo>
                <a:lnTo>
                  <a:pt x="425" y="440"/>
                </a:lnTo>
                <a:lnTo>
                  <a:pt x="425" y="441"/>
                </a:lnTo>
                <a:lnTo>
                  <a:pt x="425" y="442"/>
                </a:lnTo>
                <a:lnTo>
                  <a:pt x="425" y="442"/>
                </a:lnTo>
                <a:lnTo>
                  <a:pt x="425" y="442"/>
                </a:lnTo>
                <a:lnTo>
                  <a:pt x="425" y="442"/>
                </a:lnTo>
                <a:lnTo>
                  <a:pt x="423" y="444"/>
                </a:lnTo>
                <a:lnTo>
                  <a:pt x="423" y="444"/>
                </a:lnTo>
                <a:lnTo>
                  <a:pt x="422" y="445"/>
                </a:lnTo>
                <a:lnTo>
                  <a:pt x="422" y="445"/>
                </a:lnTo>
                <a:lnTo>
                  <a:pt x="422" y="445"/>
                </a:lnTo>
                <a:lnTo>
                  <a:pt x="420" y="446"/>
                </a:lnTo>
                <a:lnTo>
                  <a:pt x="419" y="448"/>
                </a:lnTo>
                <a:lnTo>
                  <a:pt x="419" y="448"/>
                </a:lnTo>
                <a:lnTo>
                  <a:pt x="419" y="448"/>
                </a:lnTo>
                <a:lnTo>
                  <a:pt x="418" y="448"/>
                </a:lnTo>
                <a:lnTo>
                  <a:pt x="418" y="449"/>
                </a:lnTo>
                <a:lnTo>
                  <a:pt x="416" y="449"/>
                </a:lnTo>
                <a:lnTo>
                  <a:pt x="416" y="451"/>
                </a:lnTo>
                <a:lnTo>
                  <a:pt x="416" y="451"/>
                </a:lnTo>
                <a:lnTo>
                  <a:pt x="416" y="451"/>
                </a:lnTo>
                <a:lnTo>
                  <a:pt x="416" y="451"/>
                </a:lnTo>
                <a:lnTo>
                  <a:pt x="415" y="452"/>
                </a:lnTo>
                <a:lnTo>
                  <a:pt x="415" y="452"/>
                </a:lnTo>
                <a:lnTo>
                  <a:pt x="414" y="452"/>
                </a:lnTo>
                <a:lnTo>
                  <a:pt x="414" y="453"/>
                </a:lnTo>
                <a:lnTo>
                  <a:pt x="414" y="453"/>
                </a:lnTo>
                <a:lnTo>
                  <a:pt x="414" y="453"/>
                </a:lnTo>
                <a:lnTo>
                  <a:pt x="412" y="453"/>
                </a:lnTo>
                <a:lnTo>
                  <a:pt x="412" y="453"/>
                </a:lnTo>
                <a:lnTo>
                  <a:pt x="411" y="455"/>
                </a:lnTo>
                <a:lnTo>
                  <a:pt x="411" y="455"/>
                </a:lnTo>
                <a:lnTo>
                  <a:pt x="411" y="455"/>
                </a:lnTo>
                <a:lnTo>
                  <a:pt x="410" y="455"/>
                </a:lnTo>
                <a:lnTo>
                  <a:pt x="410" y="455"/>
                </a:lnTo>
                <a:lnTo>
                  <a:pt x="408" y="456"/>
                </a:lnTo>
                <a:lnTo>
                  <a:pt x="408" y="456"/>
                </a:lnTo>
                <a:lnTo>
                  <a:pt x="408" y="456"/>
                </a:lnTo>
                <a:lnTo>
                  <a:pt x="408" y="456"/>
                </a:lnTo>
                <a:lnTo>
                  <a:pt x="408" y="456"/>
                </a:lnTo>
                <a:lnTo>
                  <a:pt x="408" y="457"/>
                </a:lnTo>
                <a:lnTo>
                  <a:pt x="408" y="457"/>
                </a:lnTo>
                <a:lnTo>
                  <a:pt x="408" y="457"/>
                </a:lnTo>
                <a:lnTo>
                  <a:pt x="408" y="457"/>
                </a:lnTo>
                <a:lnTo>
                  <a:pt x="408" y="457"/>
                </a:lnTo>
                <a:lnTo>
                  <a:pt x="407" y="457"/>
                </a:lnTo>
                <a:lnTo>
                  <a:pt x="407" y="457"/>
                </a:lnTo>
                <a:lnTo>
                  <a:pt x="407" y="457"/>
                </a:lnTo>
                <a:lnTo>
                  <a:pt x="407" y="459"/>
                </a:lnTo>
                <a:lnTo>
                  <a:pt x="407" y="459"/>
                </a:lnTo>
                <a:lnTo>
                  <a:pt x="407" y="459"/>
                </a:lnTo>
                <a:lnTo>
                  <a:pt x="407" y="459"/>
                </a:lnTo>
                <a:lnTo>
                  <a:pt x="407" y="459"/>
                </a:lnTo>
                <a:lnTo>
                  <a:pt x="407" y="460"/>
                </a:lnTo>
                <a:lnTo>
                  <a:pt x="407" y="459"/>
                </a:lnTo>
                <a:lnTo>
                  <a:pt x="407" y="460"/>
                </a:lnTo>
                <a:lnTo>
                  <a:pt x="408" y="460"/>
                </a:lnTo>
                <a:lnTo>
                  <a:pt x="407" y="460"/>
                </a:lnTo>
                <a:lnTo>
                  <a:pt x="407" y="461"/>
                </a:lnTo>
                <a:lnTo>
                  <a:pt x="407" y="461"/>
                </a:lnTo>
                <a:lnTo>
                  <a:pt x="407" y="461"/>
                </a:lnTo>
                <a:lnTo>
                  <a:pt x="407" y="463"/>
                </a:lnTo>
                <a:lnTo>
                  <a:pt x="407" y="463"/>
                </a:lnTo>
                <a:lnTo>
                  <a:pt x="407" y="463"/>
                </a:lnTo>
                <a:lnTo>
                  <a:pt x="407" y="464"/>
                </a:lnTo>
                <a:lnTo>
                  <a:pt x="407" y="464"/>
                </a:lnTo>
                <a:lnTo>
                  <a:pt x="407" y="464"/>
                </a:lnTo>
                <a:lnTo>
                  <a:pt x="407" y="464"/>
                </a:lnTo>
                <a:lnTo>
                  <a:pt x="407" y="464"/>
                </a:lnTo>
                <a:lnTo>
                  <a:pt x="407" y="466"/>
                </a:lnTo>
                <a:lnTo>
                  <a:pt x="407" y="466"/>
                </a:lnTo>
                <a:lnTo>
                  <a:pt x="407" y="466"/>
                </a:lnTo>
                <a:lnTo>
                  <a:pt x="407" y="467"/>
                </a:lnTo>
                <a:lnTo>
                  <a:pt x="407" y="467"/>
                </a:lnTo>
                <a:lnTo>
                  <a:pt x="407" y="467"/>
                </a:lnTo>
                <a:lnTo>
                  <a:pt x="407" y="468"/>
                </a:lnTo>
                <a:lnTo>
                  <a:pt x="407" y="468"/>
                </a:lnTo>
                <a:lnTo>
                  <a:pt x="407" y="470"/>
                </a:lnTo>
                <a:lnTo>
                  <a:pt x="408" y="471"/>
                </a:lnTo>
                <a:lnTo>
                  <a:pt x="408" y="472"/>
                </a:lnTo>
                <a:lnTo>
                  <a:pt x="408" y="472"/>
                </a:lnTo>
                <a:lnTo>
                  <a:pt x="408" y="474"/>
                </a:lnTo>
                <a:lnTo>
                  <a:pt x="408" y="474"/>
                </a:lnTo>
                <a:lnTo>
                  <a:pt x="408" y="475"/>
                </a:lnTo>
                <a:lnTo>
                  <a:pt x="408" y="475"/>
                </a:lnTo>
                <a:lnTo>
                  <a:pt x="408" y="475"/>
                </a:lnTo>
                <a:lnTo>
                  <a:pt x="408" y="475"/>
                </a:lnTo>
                <a:lnTo>
                  <a:pt x="408" y="477"/>
                </a:lnTo>
                <a:lnTo>
                  <a:pt x="408" y="477"/>
                </a:lnTo>
                <a:lnTo>
                  <a:pt x="408" y="478"/>
                </a:lnTo>
                <a:lnTo>
                  <a:pt x="408" y="478"/>
                </a:lnTo>
                <a:lnTo>
                  <a:pt x="410" y="478"/>
                </a:lnTo>
                <a:lnTo>
                  <a:pt x="410" y="478"/>
                </a:lnTo>
                <a:lnTo>
                  <a:pt x="410" y="478"/>
                </a:lnTo>
                <a:lnTo>
                  <a:pt x="410" y="479"/>
                </a:lnTo>
                <a:lnTo>
                  <a:pt x="411" y="479"/>
                </a:lnTo>
                <a:lnTo>
                  <a:pt x="411" y="479"/>
                </a:lnTo>
                <a:lnTo>
                  <a:pt x="411" y="479"/>
                </a:lnTo>
                <a:lnTo>
                  <a:pt x="411" y="481"/>
                </a:lnTo>
                <a:lnTo>
                  <a:pt x="411" y="481"/>
                </a:lnTo>
                <a:lnTo>
                  <a:pt x="411" y="481"/>
                </a:lnTo>
                <a:lnTo>
                  <a:pt x="412" y="481"/>
                </a:lnTo>
                <a:lnTo>
                  <a:pt x="412" y="481"/>
                </a:lnTo>
                <a:lnTo>
                  <a:pt x="411" y="481"/>
                </a:lnTo>
                <a:lnTo>
                  <a:pt x="411" y="482"/>
                </a:lnTo>
                <a:lnTo>
                  <a:pt x="411" y="482"/>
                </a:lnTo>
                <a:lnTo>
                  <a:pt x="411" y="483"/>
                </a:lnTo>
                <a:lnTo>
                  <a:pt x="412" y="483"/>
                </a:lnTo>
                <a:lnTo>
                  <a:pt x="412" y="483"/>
                </a:lnTo>
                <a:lnTo>
                  <a:pt x="412" y="483"/>
                </a:lnTo>
                <a:lnTo>
                  <a:pt x="414" y="483"/>
                </a:lnTo>
                <a:lnTo>
                  <a:pt x="414" y="483"/>
                </a:lnTo>
                <a:lnTo>
                  <a:pt x="414" y="485"/>
                </a:lnTo>
                <a:lnTo>
                  <a:pt x="414" y="485"/>
                </a:lnTo>
                <a:lnTo>
                  <a:pt x="412" y="485"/>
                </a:lnTo>
                <a:lnTo>
                  <a:pt x="412" y="486"/>
                </a:lnTo>
                <a:lnTo>
                  <a:pt x="412" y="486"/>
                </a:lnTo>
                <a:lnTo>
                  <a:pt x="412" y="486"/>
                </a:lnTo>
                <a:lnTo>
                  <a:pt x="412" y="486"/>
                </a:lnTo>
                <a:lnTo>
                  <a:pt x="412" y="487"/>
                </a:lnTo>
                <a:lnTo>
                  <a:pt x="411" y="487"/>
                </a:lnTo>
                <a:lnTo>
                  <a:pt x="411" y="487"/>
                </a:lnTo>
                <a:lnTo>
                  <a:pt x="411" y="487"/>
                </a:lnTo>
                <a:lnTo>
                  <a:pt x="411" y="489"/>
                </a:lnTo>
                <a:lnTo>
                  <a:pt x="410" y="489"/>
                </a:lnTo>
                <a:lnTo>
                  <a:pt x="410" y="489"/>
                </a:lnTo>
                <a:lnTo>
                  <a:pt x="410" y="489"/>
                </a:lnTo>
                <a:lnTo>
                  <a:pt x="410" y="489"/>
                </a:lnTo>
                <a:lnTo>
                  <a:pt x="408" y="489"/>
                </a:lnTo>
                <a:lnTo>
                  <a:pt x="407" y="492"/>
                </a:lnTo>
                <a:lnTo>
                  <a:pt x="405" y="492"/>
                </a:lnTo>
                <a:lnTo>
                  <a:pt x="405" y="492"/>
                </a:lnTo>
                <a:lnTo>
                  <a:pt x="405" y="493"/>
                </a:lnTo>
                <a:lnTo>
                  <a:pt x="404" y="493"/>
                </a:lnTo>
                <a:lnTo>
                  <a:pt x="404" y="493"/>
                </a:lnTo>
                <a:lnTo>
                  <a:pt x="403" y="493"/>
                </a:lnTo>
                <a:lnTo>
                  <a:pt x="403" y="494"/>
                </a:lnTo>
                <a:lnTo>
                  <a:pt x="403" y="494"/>
                </a:lnTo>
                <a:lnTo>
                  <a:pt x="401" y="494"/>
                </a:lnTo>
                <a:lnTo>
                  <a:pt x="401" y="494"/>
                </a:lnTo>
                <a:lnTo>
                  <a:pt x="400" y="494"/>
                </a:lnTo>
                <a:lnTo>
                  <a:pt x="400" y="494"/>
                </a:lnTo>
                <a:lnTo>
                  <a:pt x="400" y="494"/>
                </a:lnTo>
                <a:lnTo>
                  <a:pt x="399" y="494"/>
                </a:lnTo>
                <a:lnTo>
                  <a:pt x="399" y="496"/>
                </a:lnTo>
                <a:lnTo>
                  <a:pt x="397" y="496"/>
                </a:lnTo>
                <a:lnTo>
                  <a:pt x="397" y="496"/>
                </a:lnTo>
                <a:lnTo>
                  <a:pt x="396" y="497"/>
                </a:lnTo>
                <a:lnTo>
                  <a:pt x="394" y="497"/>
                </a:lnTo>
                <a:lnTo>
                  <a:pt x="394" y="497"/>
                </a:lnTo>
                <a:lnTo>
                  <a:pt x="394" y="497"/>
                </a:lnTo>
                <a:lnTo>
                  <a:pt x="394" y="497"/>
                </a:lnTo>
                <a:lnTo>
                  <a:pt x="393" y="497"/>
                </a:lnTo>
                <a:lnTo>
                  <a:pt x="393" y="497"/>
                </a:lnTo>
                <a:lnTo>
                  <a:pt x="392" y="497"/>
                </a:lnTo>
                <a:lnTo>
                  <a:pt x="392" y="498"/>
                </a:lnTo>
                <a:lnTo>
                  <a:pt x="392" y="498"/>
                </a:lnTo>
                <a:lnTo>
                  <a:pt x="392" y="498"/>
                </a:lnTo>
                <a:lnTo>
                  <a:pt x="390" y="498"/>
                </a:lnTo>
                <a:lnTo>
                  <a:pt x="390" y="500"/>
                </a:lnTo>
                <a:lnTo>
                  <a:pt x="390" y="500"/>
                </a:lnTo>
                <a:lnTo>
                  <a:pt x="390" y="500"/>
                </a:lnTo>
                <a:lnTo>
                  <a:pt x="389" y="500"/>
                </a:lnTo>
                <a:lnTo>
                  <a:pt x="389" y="500"/>
                </a:lnTo>
                <a:lnTo>
                  <a:pt x="389" y="500"/>
                </a:lnTo>
                <a:lnTo>
                  <a:pt x="389" y="501"/>
                </a:lnTo>
                <a:lnTo>
                  <a:pt x="389" y="501"/>
                </a:lnTo>
                <a:lnTo>
                  <a:pt x="389" y="501"/>
                </a:lnTo>
                <a:lnTo>
                  <a:pt x="388" y="501"/>
                </a:lnTo>
                <a:lnTo>
                  <a:pt x="388" y="503"/>
                </a:lnTo>
                <a:lnTo>
                  <a:pt x="386" y="503"/>
                </a:lnTo>
                <a:lnTo>
                  <a:pt x="386" y="503"/>
                </a:lnTo>
                <a:lnTo>
                  <a:pt x="386" y="504"/>
                </a:lnTo>
                <a:lnTo>
                  <a:pt x="385" y="504"/>
                </a:lnTo>
                <a:lnTo>
                  <a:pt x="385" y="504"/>
                </a:lnTo>
                <a:lnTo>
                  <a:pt x="385" y="505"/>
                </a:lnTo>
                <a:lnTo>
                  <a:pt x="384" y="505"/>
                </a:lnTo>
                <a:lnTo>
                  <a:pt x="384" y="505"/>
                </a:lnTo>
                <a:lnTo>
                  <a:pt x="384" y="505"/>
                </a:lnTo>
                <a:lnTo>
                  <a:pt x="384" y="505"/>
                </a:lnTo>
                <a:lnTo>
                  <a:pt x="382" y="505"/>
                </a:lnTo>
                <a:lnTo>
                  <a:pt x="382" y="507"/>
                </a:lnTo>
                <a:lnTo>
                  <a:pt x="381" y="507"/>
                </a:lnTo>
                <a:lnTo>
                  <a:pt x="381" y="507"/>
                </a:lnTo>
                <a:lnTo>
                  <a:pt x="379" y="508"/>
                </a:lnTo>
                <a:lnTo>
                  <a:pt x="378" y="508"/>
                </a:lnTo>
                <a:lnTo>
                  <a:pt x="378" y="508"/>
                </a:lnTo>
                <a:lnTo>
                  <a:pt x="378" y="508"/>
                </a:lnTo>
                <a:lnTo>
                  <a:pt x="377" y="509"/>
                </a:lnTo>
                <a:lnTo>
                  <a:pt x="377" y="509"/>
                </a:lnTo>
                <a:lnTo>
                  <a:pt x="375" y="509"/>
                </a:lnTo>
                <a:lnTo>
                  <a:pt x="375" y="509"/>
                </a:lnTo>
                <a:lnTo>
                  <a:pt x="375" y="511"/>
                </a:lnTo>
                <a:lnTo>
                  <a:pt x="374" y="511"/>
                </a:lnTo>
                <a:lnTo>
                  <a:pt x="373" y="511"/>
                </a:lnTo>
                <a:lnTo>
                  <a:pt x="373" y="511"/>
                </a:lnTo>
                <a:lnTo>
                  <a:pt x="373" y="511"/>
                </a:lnTo>
                <a:lnTo>
                  <a:pt x="371" y="512"/>
                </a:lnTo>
                <a:lnTo>
                  <a:pt x="370" y="512"/>
                </a:lnTo>
                <a:lnTo>
                  <a:pt x="370" y="512"/>
                </a:lnTo>
                <a:lnTo>
                  <a:pt x="370" y="513"/>
                </a:lnTo>
                <a:lnTo>
                  <a:pt x="368" y="513"/>
                </a:lnTo>
                <a:lnTo>
                  <a:pt x="368" y="513"/>
                </a:lnTo>
                <a:lnTo>
                  <a:pt x="367" y="513"/>
                </a:lnTo>
                <a:lnTo>
                  <a:pt x="367" y="513"/>
                </a:lnTo>
                <a:lnTo>
                  <a:pt x="366" y="513"/>
                </a:lnTo>
                <a:lnTo>
                  <a:pt x="366" y="513"/>
                </a:lnTo>
                <a:lnTo>
                  <a:pt x="364" y="513"/>
                </a:lnTo>
                <a:lnTo>
                  <a:pt x="364" y="513"/>
                </a:lnTo>
                <a:lnTo>
                  <a:pt x="364" y="515"/>
                </a:lnTo>
                <a:lnTo>
                  <a:pt x="364" y="513"/>
                </a:lnTo>
                <a:lnTo>
                  <a:pt x="364" y="515"/>
                </a:lnTo>
                <a:lnTo>
                  <a:pt x="363" y="515"/>
                </a:lnTo>
                <a:lnTo>
                  <a:pt x="363" y="515"/>
                </a:lnTo>
                <a:lnTo>
                  <a:pt x="362" y="515"/>
                </a:lnTo>
                <a:lnTo>
                  <a:pt x="362" y="515"/>
                </a:lnTo>
                <a:lnTo>
                  <a:pt x="362" y="515"/>
                </a:lnTo>
                <a:lnTo>
                  <a:pt x="362" y="515"/>
                </a:lnTo>
                <a:lnTo>
                  <a:pt x="360" y="515"/>
                </a:lnTo>
                <a:lnTo>
                  <a:pt x="360" y="515"/>
                </a:lnTo>
                <a:lnTo>
                  <a:pt x="359" y="515"/>
                </a:lnTo>
                <a:lnTo>
                  <a:pt x="359" y="516"/>
                </a:lnTo>
                <a:lnTo>
                  <a:pt x="359" y="516"/>
                </a:lnTo>
                <a:lnTo>
                  <a:pt x="359" y="516"/>
                </a:lnTo>
                <a:lnTo>
                  <a:pt x="359" y="516"/>
                </a:lnTo>
                <a:lnTo>
                  <a:pt x="358" y="516"/>
                </a:lnTo>
                <a:lnTo>
                  <a:pt x="358" y="516"/>
                </a:lnTo>
                <a:lnTo>
                  <a:pt x="358" y="516"/>
                </a:lnTo>
                <a:lnTo>
                  <a:pt x="356" y="518"/>
                </a:lnTo>
                <a:lnTo>
                  <a:pt x="356" y="518"/>
                </a:lnTo>
                <a:lnTo>
                  <a:pt x="356" y="518"/>
                </a:lnTo>
                <a:lnTo>
                  <a:pt x="355" y="519"/>
                </a:lnTo>
                <a:lnTo>
                  <a:pt x="355" y="519"/>
                </a:lnTo>
                <a:lnTo>
                  <a:pt x="353" y="519"/>
                </a:lnTo>
                <a:lnTo>
                  <a:pt x="353" y="519"/>
                </a:lnTo>
                <a:lnTo>
                  <a:pt x="353" y="519"/>
                </a:lnTo>
                <a:lnTo>
                  <a:pt x="353" y="520"/>
                </a:lnTo>
                <a:lnTo>
                  <a:pt x="353" y="520"/>
                </a:lnTo>
                <a:lnTo>
                  <a:pt x="352" y="520"/>
                </a:lnTo>
                <a:lnTo>
                  <a:pt x="352" y="520"/>
                </a:lnTo>
                <a:lnTo>
                  <a:pt x="351" y="522"/>
                </a:lnTo>
                <a:lnTo>
                  <a:pt x="349" y="522"/>
                </a:lnTo>
                <a:lnTo>
                  <a:pt x="349" y="523"/>
                </a:lnTo>
                <a:lnTo>
                  <a:pt x="348" y="523"/>
                </a:lnTo>
                <a:lnTo>
                  <a:pt x="348" y="523"/>
                </a:lnTo>
                <a:lnTo>
                  <a:pt x="348" y="524"/>
                </a:lnTo>
                <a:lnTo>
                  <a:pt x="347" y="524"/>
                </a:lnTo>
                <a:lnTo>
                  <a:pt x="347" y="524"/>
                </a:lnTo>
                <a:lnTo>
                  <a:pt x="345" y="524"/>
                </a:lnTo>
                <a:lnTo>
                  <a:pt x="345" y="524"/>
                </a:lnTo>
                <a:lnTo>
                  <a:pt x="345" y="524"/>
                </a:lnTo>
                <a:lnTo>
                  <a:pt x="344" y="526"/>
                </a:lnTo>
                <a:lnTo>
                  <a:pt x="344" y="526"/>
                </a:lnTo>
                <a:lnTo>
                  <a:pt x="342" y="526"/>
                </a:lnTo>
                <a:lnTo>
                  <a:pt x="341" y="526"/>
                </a:lnTo>
                <a:lnTo>
                  <a:pt x="340" y="527"/>
                </a:lnTo>
                <a:lnTo>
                  <a:pt x="338" y="527"/>
                </a:lnTo>
                <a:lnTo>
                  <a:pt x="338" y="527"/>
                </a:lnTo>
                <a:lnTo>
                  <a:pt x="337" y="527"/>
                </a:lnTo>
                <a:lnTo>
                  <a:pt x="336" y="527"/>
                </a:lnTo>
                <a:lnTo>
                  <a:pt x="334" y="529"/>
                </a:lnTo>
                <a:lnTo>
                  <a:pt x="334" y="529"/>
                </a:lnTo>
                <a:lnTo>
                  <a:pt x="334" y="529"/>
                </a:lnTo>
                <a:lnTo>
                  <a:pt x="333" y="529"/>
                </a:lnTo>
                <a:lnTo>
                  <a:pt x="333" y="529"/>
                </a:lnTo>
                <a:lnTo>
                  <a:pt x="332" y="529"/>
                </a:lnTo>
                <a:lnTo>
                  <a:pt x="332" y="530"/>
                </a:lnTo>
                <a:lnTo>
                  <a:pt x="332" y="530"/>
                </a:lnTo>
                <a:lnTo>
                  <a:pt x="330" y="530"/>
                </a:lnTo>
                <a:lnTo>
                  <a:pt x="329" y="530"/>
                </a:lnTo>
                <a:lnTo>
                  <a:pt x="329" y="531"/>
                </a:lnTo>
                <a:lnTo>
                  <a:pt x="327" y="531"/>
                </a:lnTo>
                <a:lnTo>
                  <a:pt x="327" y="531"/>
                </a:lnTo>
                <a:lnTo>
                  <a:pt x="326" y="533"/>
                </a:lnTo>
                <a:lnTo>
                  <a:pt x="326" y="533"/>
                </a:lnTo>
                <a:lnTo>
                  <a:pt x="326" y="533"/>
                </a:lnTo>
                <a:lnTo>
                  <a:pt x="325" y="533"/>
                </a:lnTo>
                <a:lnTo>
                  <a:pt x="325" y="533"/>
                </a:lnTo>
                <a:lnTo>
                  <a:pt x="323" y="534"/>
                </a:lnTo>
                <a:lnTo>
                  <a:pt x="322" y="534"/>
                </a:lnTo>
                <a:lnTo>
                  <a:pt x="322" y="534"/>
                </a:lnTo>
                <a:lnTo>
                  <a:pt x="321" y="534"/>
                </a:lnTo>
                <a:lnTo>
                  <a:pt x="321" y="535"/>
                </a:lnTo>
                <a:lnTo>
                  <a:pt x="321" y="535"/>
                </a:lnTo>
                <a:lnTo>
                  <a:pt x="321" y="535"/>
                </a:lnTo>
                <a:lnTo>
                  <a:pt x="319" y="535"/>
                </a:lnTo>
                <a:lnTo>
                  <a:pt x="318" y="535"/>
                </a:lnTo>
                <a:lnTo>
                  <a:pt x="318" y="537"/>
                </a:lnTo>
                <a:lnTo>
                  <a:pt x="318" y="537"/>
                </a:lnTo>
                <a:lnTo>
                  <a:pt x="316" y="537"/>
                </a:lnTo>
                <a:lnTo>
                  <a:pt x="316" y="538"/>
                </a:lnTo>
                <a:lnTo>
                  <a:pt x="315" y="538"/>
                </a:lnTo>
                <a:lnTo>
                  <a:pt x="315" y="538"/>
                </a:lnTo>
                <a:lnTo>
                  <a:pt x="315" y="538"/>
                </a:lnTo>
                <a:lnTo>
                  <a:pt x="314" y="538"/>
                </a:lnTo>
                <a:lnTo>
                  <a:pt x="314" y="538"/>
                </a:lnTo>
                <a:lnTo>
                  <a:pt x="312" y="539"/>
                </a:lnTo>
                <a:lnTo>
                  <a:pt x="312" y="541"/>
                </a:lnTo>
                <a:lnTo>
                  <a:pt x="312" y="541"/>
                </a:lnTo>
                <a:lnTo>
                  <a:pt x="311" y="541"/>
                </a:lnTo>
                <a:lnTo>
                  <a:pt x="311" y="542"/>
                </a:lnTo>
                <a:lnTo>
                  <a:pt x="310" y="542"/>
                </a:lnTo>
                <a:lnTo>
                  <a:pt x="310" y="542"/>
                </a:lnTo>
                <a:lnTo>
                  <a:pt x="310" y="544"/>
                </a:lnTo>
                <a:lnTo>
                  <a:pt x="308" y="544"/>
                </a:lnTo>
                <a:lnTo>
                  <a:pt x="308" y="544"/>
                </a:lnTo>
                <a:lnTo>
                  <a:pt x="307" y="544"/>
                </a:lnTo>
                <a:lnTo>
                  <a:pt x="307" y="542"/>
                </a:lnTo>
                <a:lnTo>
                  <a:pt x="307" y="542"/>
                </a:lnTo>
                <a:lnTo>
                  <a:pt x="307" y="542"/>
                </a:lnTo>
                <a:lnTo>
                  <a:pt x="306" y="542"/>
                </a:lnTo>
                <a:lnTo>
                  <a:pt x="304" y="542"/>
                </a:lnTo>
                <a:lnTo>
                  <a:pt x="304" y="542"/>
                </a:lnTo>
                <a:lnTo>
                  <a:pt x="304" y="542"/>
                </a:lnTo>
                <a:lnTo>
                  <a:pt x="303" y="542"/>
                </a:lnTo>
                <a:lnTo>
                  <a:pt x="303" y="541"/>
                </a:lnTo>
                <a:lnTo>
                  <a:pt x="301" y="541"/>
                </a:lnTo>
                <a:lnTo>
                  <a:pt x="301" y="541"/>
                </a:lnTo>
                <a:lnTo>
                  <a:pt x="301" y="542"/>
                </a:lnTo>
                <a:lnTo>
                  <a:pt x="300" y="542"/>
                </a:lnTo>
                <a:lnTo>
                  <a:pt x="300" y="542"/>
                </a:lnTo>
                <a:lnTo>
                  <a:pt x="300" y="542"/>
                </a:lnTo>
                <a:lnTo>
                  <a:pt x="299" y="542"/>
                </a:lnTo>
                <a:lnTo>
                  <a:pt x="299" y="544"/>
                </a:lnTo>
                <a:lnTo>
                  <a:pt x="299" y="544"/>
                </a:lnTo>
                <a:lnTo>
                  <a:pt x="299" y="544"/>
                </a:lnTo>
                <a:lnTo>
                  <a:pt x="297" y="544"/>
                </a:lnTo>
                <a:lnTo>
                  <a:pt x="297" y="544"/>
                </a:lnTo>
                <a:lnTo>
                  <a:pt x="296" y="542"/>
                </a:lnTo>
                <a:lnTo>
                  <a:pt x="296" y="542"/>
                </a:lnTo>
                <a:lnTo>
                  <a:pt x="296" y="542"/>
                </a:lnTo>
                <a:lnTo>
                  <a:pt x="295" y="542"/>
                </a:lnTo>
                <a:lnTo>
                  <a:pt x="295" y="542"/>
                </a:lnTo>
                <a:lnTo>
                  <a:pt x="295" y="544"/>
                </a:lnTo>
                <a:lnTo>
                  <a:pt x="295" y="545"/>
                </a:lnTo>
                <a:lnTo>
                  <a:pt x="295" y="546"/>
                </a:lnTo>
                <a:lnTo>
                  <a:pt x="293" y="546"/>
                </a:lnTo>
                <a:lnTo>
                  <a:pt x="293" y="548"/>
                </a:lnTo>
                <a:lnTo>
                  <a:pt x="295" y="548"/>
                </a:lnTo>
                <a:lnTo>
                  <a:pt x="295" y="548"/>
                </a:lnTo>
                <a:lnTo>
                  <a:pt x="295" y="548"/>
                </a:lnTo>
                <a:lnTo>
                  <a:pt x="295" y="548"/>
                </a:lnTo>
                <a:lnTo>
                  <a:pt x="293" y="549"/>
                </a:lnTo>
                <a:lnTo>
                  <a:pt x="293" y="549"/>
                </a:lnTo>
                <a:lnTo>
                  <a:pt x="292" y="549"/>
                </a:lnTo>
                <a:lnTo>
                  <a:pt x="290" y="550"/>
                </a:lnTo>
                <a:lnTo>
                  <a:pt x="290" y="550"/>
                </a:lnTo>
                <a:lnTo>
                  <a:pt x="289" y="553"/>
                </a:lnTo>
                <a:lnTo>
                  <a:pt x="288" y="554"/>
                </a:lnTo>
                <a:lnTo>
                  <a:pt x="288" y="556"/>
                </a:lnTo>
                <a:lnTo>
                  <a:pt x="286" y="556"/>
                </a:lnTo>
                <a:lnTo>
                  <a:pt x="286" y="557"/>
                </a:lnTo>
                <a:lnTo>
                  <a:pt x="285" y="557"/>
                </a:lnTo>
                <a:lnTo>
                  <a:pt x="285" y="557"/>
                </a:lnTo>
                <a:lnTo>
                  <a:pt x="285" y="559"/>
                </a:lnTo>
                <a:lnTo>
                  <a:pt x="285" y="560"/>
                </a:lnTo>
                <a:lnTo>
                  <a:pt x="284" y="560"/>
                </a:lnTo>
                <a:lnTo>
                  <a:pt x="282" y="560"/>
                </a:lnTo>
                <a:lnTo>
                  <a:pt x="280" y="560"/>
                </a:lnTo>
                <a:lnTo>
                  <a:pt x="280" y="560"/>
                </a:lnTo>
                <a:lnTo>
                  <a:pt x="277" y="560"/>
                </a:lnTo>
                <a:lnTo>
                  <a:pt x="275" y="560"/>
                </a:lnTo>
                <a:lnTo>
                  <a:pt x="275" y="560"/>
                </a:lnTo>
                <a:lnTo>
                  <a:pt x="274" y="561"/>
                </a:lnTo>
                <a:lnTo>
                  <a:pt x="274" y="563"/>
                </a:lnTo>
                <a:lnTo>
                  <a:pt x="274" y="563"/>
                </a:lnTo>
                <a:lnTo>
                  <a:pt x="274" y="563"/>
                </a:lnTo>
                <a:lnTo>
                  <a:pt x="273" y="563"/>
                </a:lnTo>
                <a:lnTo>
                  <a:pt x="273" y="564"/>
                </a:lnTo>
                <a:lnTo>
                  <a:pt x="271" y="565"/>
                </a:lnTo>
                <a:lnTo>
                  <a:pt x="271" y="567"/>
                </a:lnTo>
                <a:lnTo>
                  <a:pt x="271" y="567"/>
                </a:lnTo>
                <a:lnTo>
                  <a:pt x="270" y="568"/>
                </a:lnTo>
                <a:lnTo>
                  <a:pt x="269" y="570"/>
                </a:lnTo>
                <a:lnTo>
                  <a:pt x="269" y="570"/>
                </a:lnTo>
                <a:lnTo>
                  <a:pt x="269" y="570"/>
                </a:lnTo>
                <a:lnTo>
                  <a:pt x="269" y="571"/>
                </a:lnTo>
                <a:lnTo>
                  <a:pt x="269" y="571"/>
                </a:lnTo>
                <a:lnTo>
                  <a:pt x="269" y="571"/>
                </a:lnTo>
                <a:lnTo>
                  <a:pt x="269" y="572"/>
                </a:lnTo>
                <a:lnTo>
                  <a:pt x="269" y="572"/>
                </a:lnTo>
                <a:lnTo>
                  <a:pt x="269" y="574"/>
                </a:lnTo>
                <a:lnTo>
                  <a:pt x="267" y="574"/>
                </a:lnTo>
                <a:lnTo>
                  <a:pt x="267" y="574"/>
                </a:lnTo>
                <a:lnTo>
                  <a:pt x="267" y="575"/>
                </a:lnTo>
                <a:lnTo>
                  <a:pt x="267" y="575"/>
                </a:lnTo>
                <a:lnTo>
                  <a:pt x="267" y="576"/>
                </a:lnTo>
                <a:lnTo>
                  <a:pt x="267" y="576"/>
                </a:lnTo>
                <a:lnTo>
                  <a:pt x="267" y="576"/>
                </a:lnTo>
                <a:lnTo>
                  <a:pt x="267" y="578"/>
                </a:lnTo>
                <a:lnTo>
                  <a:pt x="267" y="578"/>
                </a:lnTo>
                <a:lnTo>
                  <a:pt x="266" y="579"/>
                </a:lnTo>
                <a:lnTo>
                  <a:pt x="266" y="580"/>
                </a:lnTo>
                <a:lnTo>
                  <a:pt x="266" y="582"/>
                </a:lnTo>
                <a:lnTo>
                  <a:pt x="266" y="582"/>
                </a:lnTo>
                <a:lnTo>
                  <a:pt x="266" y="583"/>
                </a:lnTo>
                <a:lnTo>
                  <a:pt x="266" y="583"/>
                </a:lnTo>
                <a:lnTo>
                  <a:pt x="266" y="585"/>
                </a:lnTo>
                <a:lnTo>
                  <a:pt x="266" y="585"/>
                </a:lnTo>
                <a:lnTo>
                  <a:pt x="266" y="585"/>
                </a:lnTo>
                <a:lnTo>
                  <a:pt x="266" y="586"/>
                </a:lnTo>
                <a:lnTo>
                  <a:pt x="266" y="586"/>
                </a:lnTo>
                <a:lnTo>
                  <a:pt x="266" y="587"/>
                </a:lnTo>
                <a:lnTo>
                  <a:pt x="266" y="589"/>
                </a:lnTo>
                <a:lnTo>
                  <a:pt x="266" y="590"/>
                </a:lnTo>
                <a:lnTo>
                  <a:pt x="266" y="590"/>
                </a:lnTo>
                <a:lnTo>
                  <a:pt x="267" y="590"/>
                </a:lnTo>
                <a:lnTo>
                  <a:pt x="267" y="591"/>
                </a:lnTo>
                <a:lnTo>
                  <a:pt x="267" y="593"/>
                </a:lnTo>
                <a:lnTo>
                  <a:pt x="267" y="593"/>
                </a:lnTo>
                <a:lnTo>
                  <a:pt x="267" y="594"/>
                </a:lnTo>
                <a:lnTo>
                  <a:pt x="267" y="596"/>
                </a:lnTo>
                <a:lnTo>
                  <a:pt x="267" y="597"/>
                </a:lnTo>
                <a:lnTo>
                  <a:pt x="269" y="598"/>
                </a:lnTo>
                <a:lnTo>
                  <a:pt x="269" y="598"/>
                </a:lnTo>
                <a:lnTo>
                  <a:pt x="267" y="598"/>
                </a:lnTo>
                <a:lnTo>
                  <a:pt x="267" y="600"/>
                </a:lnTo>
                <a:lnTo>
                  <a:pt x="267" y="601"/>
                </a:lnTo>
                <a:lnTo>
                  <a:pt x="266" y="601"/>
                </a:lnTo>
                <a:lnTo>
                  <a:pt x="266" y="602"/>
                </a:lnTo>
                <a:lnTo>
                  <a:pt x="266" y="601"/>
                </a:lnTo>
                <a:lnTo>
                  <a:pt x="266" y="602"/>
                </a:lnTo>
                <a:lnTo>
                  <a:pt x="266" y="604"/>
                </a:lnTo>
                <a:lnTo>
                  <a:pt x="265" y="605"/>
                </a:lnTo>
                <a:lnTo>
                  <a:pt x="265" y="605"/>
                </a:lnTo>
                <a:lnTo>
                  <a:pt x="265" y="606"/>
                </a:lnTo>
                <a:lnTo>
                  <a:pt x="263" y="606"/>
                </a:lnTo>
                <a:lnTo>
                  <a:pt x="263" y="606"/>
                </a:lnTo>
                <a:lnTo>
                  <a:pt x="263" y="608"/>
                </a:lnTo>
                <a:lnTo>
                  <a:pt x="263" y="609"/>
                </a:lnTo>
                <a:lnTo>
                  <a:pt x="263" y="609"/>
                </a:lnTo>
                <a:lnTo>
                  <a:pt x="263" y="609"/>
                </a:lnTo>
                <a:lnTo>
                  <a:pt x="263" y="611"/>
                </a:lnTo>
                <a:lnTo>
                  <a:pt x="263" y="611"/>
                </a:lnTo>
                <a:lnTo>
                  <a:pt x="263" y="612"/>
                </a:lnTo>
                <a:lnTo>
                  <a:pt x="263" y="612"/>
                </a:lnTo>
                <a:lnTo>
                  <a:pt x="263" y="612"/>
                </a:lnTo>
                <a:lnTo>
                  <a:pt x="263" y="613"/>
                </a:lnTo>
                <a:lnTo>
                  <a:pt x="263" y="613"/>
                </a:lnTo>
                <a:lnTo>
                  <a:pt x="263" y="615"/>
                </a:lnTo>
                <a:lnTo>
                  <a:pt x="262" y="615"/>
                </a:lnTo>
                <a:lnTo>
                  <a:pt x="262" y="615"/>
                </a:lnTo>
                <a:lnTo>
                  <a:pt x="262" y="616"/>
                </a:lnTo>
                <a:lnTo>
                  <a:pt x="262" y="617"/>
                </a:lnTo>
                <a:lnTo>
                  <a:pt x="262" y="617"/>
                </a:lnTo>
                <a:lnTo>
                  <a:pt x="262" y="619"/>
                </a:lnTo>
                <a:lnTo>
                  <a:pt x="262" y="619"/>
                </a:lnTo>
                <a:lnTo>
                  <a:pt x="262" y="620"/>
                </a:lnTo>
                <a:lnTo>
                  <a:pt x="262" y="620"/>
                </a:lnTo>
                <a:lnTo>
                  <a:pt x="262" y="622"/>
                </a:lnTo>
                <a:lnTo>
                  <a:pt x="262" y="623"/>
                </a:lnTo>
                <a:lnTo>
                  <a:pt x="262" y="623"/>
                </a:lnTo>
                <a:lnTo>
                  <a:pt x="262" y="624"/>
                </a:lnTo>
                <a:lnTo>
                  <a:pt x="260" y="627"/>
                </a:lnTo>
                <a:lnTo>
                  <a:pt x="260" y="630"/>
                </a:lnTo>
                <a:lnTo>
                  <a:pt x="260" y="631"/>
                </a:lnTo>
                <a:lnTo>
                  <a:pt x="260" y="631"/>
                </a:lnTo>
                <a:lnTo>
                  <a:pt x="260" y="634"/>
                </a:lnTo>
                <a:lnTo>
                  <a:pt x="260" y="634"/>
                </a:lnTo>
                <a:lnTo>
                  <a:pt x="260" y="635"/>
                </a:lnTo>
                <a:lnTo>
                  <a:pt x="260" y="638"/>
                </a:lnTo>
                <a:lnTo>
                  <a:pt x="260" y="639"/>
                </a:lnTo>
                <a:lnTo>
                  <a:pt x="260" y="641"/>
                </a:lnTo>
                <a:lnTo>
                  <a:pt x="260" y="642"/>
                </a:lnTo>
                <a:lnTo>
                  <a:pt x="260" y="645"/>
                </a:lnTo>
                <a:lnTo>
                  <a:pt x="260" y="645"/>
                </a:lnTo>
                <a:lnTo>
                  <a:pt x="260" y="646"/>
                </a:lnTo>
                <a:lnTo>
                  <a:pt x="260" y="649"/>
                </a:lnTo>
                <a:lnTo>
                  <a:pt x="260" y="650"/>
                </a:lnTo>
                <a:lnTo>
                  <a:pt x="259" y="650"/>
                </a:lnTo>
                <a:lnTo>
                  <a:pt x="259" y="650"/>
                </a:lnTo>
                <a:lnTo>
                  <a:pt x="259" y="650"/>
                </a:lnTo>
                <a:lnTo>
                  <a:pt x="259" y="652"/>
                </a:lnTo>
                <a:lnTo>
                  <a:pt x="258" y="652"/>
                </a:lnTo>
                <a:lnTo>
                  <a:pt x="258" y="653"/>
                </a:lnTo>
                <a:lnTo>
                  <a:pt x="258" y="653"/>
                </a:lnTo>
                <a:lnTo>
                  <a:pt x="258" y="654"/>
                </a:lnTo>
                <a:lnTo>
                  <a:pt x="258" y="654"/>
                </a:lnTo>
                <a:lnTo>
                  <a:pt x="256" y="656"/>
                </a:lnTo>
                <a:lnTo>
                  <a:pt x="256" y="656"/>
                </a:lnTo>
                <a:lnTo>
                  <a:pt x="256" y="656"/>
                </a:lnTo>
                <a:lnTo>
                  <a:pt x="255" y="656"/>
                </a:lnTo>
                <a:lnTo>
                  <a:pt x="256" y="657"/>
                </a:lnTo>
                <a:lnTo>
                  <a:pt x="256" y="657"/>
                </a:lnTo>
                <a:lnTo>
                  <a:pt x="256" y="657"/>
                </a:lnTo>
                <a:lnTo>
                  <a:pt x="256" y="658"/>
                </a:lnTo>
                <a:lnTo>
                  <a:pt x="256" y="658"/>
                </a:lnTo>
                <a:lnTo>
                  <a:pt x="258" y="658"/>
                </a:lnTo>
                <a:lnTo>
                  <a:pt x="258" y="658"/>
                </a:lnTo>
                <a:lnTo>
                  <a:pt x="258" y="660"/>
                </a:lnTo>
                <a:lnTo>
                  <a:pt x="258" y="660"/>
                </a:lnTo>
                <a:lnTo>
                  <a:pt x="258" y="661"/>
                </a:lnTo>
                <a:lnTo>
                  <a:pt x="258" y="661"/>
                </a:lnTo>
                <a:lnTo>
                  <a:pt x="258" y="661"/>
                </a:lnTo>
                <a:lnTo>
                  <a:pt x="259" y="661"/>
                </a:lnTo>
                <a:lnTo>
                  <a:pt x="259" y="663"/>
                </a:lnTo>
                <a:lnTo>
                  <a:pt x="259" y="663"/>
                </a:lnTo>
                <a:lnTo>
                  <a:pt x="258" y="663"/>
                </a:lnTo>
                <a:lnTo>
                  <a:pt x="259" y="663"/>
                </a:lnTo>
                <a:lnTo>
                  <a:pt x="259" y="664"/>
                </a:lnTo>
                <a:lnTo>
                  <a:pt x="259" y="664"/>
                </a:lnTo>
                <a:lnTo>
                  <a:pt x="258" y="664"/>
                </a:lnTo>
                <a:lnTo>
                  <a:pt x="258" y="664"/>
                </a:lnTo>
                <a:lnTo>
                  <a:pt x="258" y="665"/>
                </a:lnTo>
                <a:lnTo>
                  <a:pt x="258" y="665"/>
                </a:lnTo>
                <a:lnTo>
                  <a:pt x="258" y="665"/>
                </a:lnTo>
                <a:lnTo>
                  <a:pt x="258" y="667"/>
                </a:lnTo>
                <a:lnTo>
                  <a:pt x="258" y="667"/>
                </a:lnTo>
                <a:lnTo>
                  <a:pt x="258" y="667"/>
                </a:lnTo>
                <a:lnTo>
                  <a:pt x="258" y="668"/>
                </a:lnTo>
                <a:lnTo>
                  <a:pt x="258" y="668"/>
                </a:lnTo>
                <a:lnTo>
                  <a:pt x="258" y="669"/>
                </a:lnTo>
                <a:lnTo>
                  <a:pt x="258" y="669"/>
                </a:lnTo>
                <a:lnTo>
                  <a:pt x="258" y="669"/>
                </a:lnTo>
                <a:lnTo>
                  <a:pt x="259" y="669"/>
                </a:lnTo>
                <a:lnTo>
                  <a:pt x="259" y="671"/>
                </a:lnTo>
                <a:lnTo>
                  <a:pt x="259" y="671"/>
                </a:lnTo>
                <a:lnTo>
                  <a:pt x="259" y="672"/>
                </a:lnTo>
                <a:lnTo>
                  <a:pt x="259" y="672"/>
                </a:lnTo>
                <a:lnTo>
                  <a:pt x="259" y="674"/>
                </a:lnTo>
                <a:lnTo>
                  <a:pt x="259" y="674"/>
                </a:lnTo>
                <a:lnTo>
                  <a:pt x="259" y="675"/>
                </a:lnTo>
                <a:lnTo>
                  <a:pt x="259" y="676"/>
                </a:lnTo>
                <a:lnTo>
                  <a:pt x="260" y="678"/>
                </a:lnTo>
                <a:lnTo>
                  <a:pt x="260" y="678"/>
                </a:lnTo>
                <a:lnTo>
                  <a:pt x="260" y="678"/>
                </a:lnTo>
                <a:lnTo>
                  <a:pt x="260" y="679"/>
                </a:lnTo>
                <a:lnTo>
                  <a:pt x="260" y="680"/>
                </a:lnTo>
                <a:lnTo>
                  <a:pt x="260" y="680"/>
                </a:lnTo>
                <a:lnTo>
                  <a:pt x="260" y="682"/>
                </a:lnTo>
                <a:lnTo>
                  <a:pt x="260" y="683"/>
                </a:lnTo>
                <a:lnTo>
                  <a:pt x="262" y="684"/>
                </a:lnTo>
                <a:lnTo>
                  <a:pt x="262" y="686"/>
                </a:lnTo>
                <a:lnTo>
                  <a:pt x="262" y="687"/>
                </a:lnTo>
                <a:lnTo>
                  <a:pt x="263" y="690"/>
                </a:lnTo>
                <a:lnTo>
                  <a:pt x="263" y="691"/>
                </a:lnTo>
                <a:lnTo>
                  <a:pt x="263" y="693"/>
                </a:lnTo>
                <a:lnTo>
                  <a:pt x="263" y="693"/>
                </a:lnTo>
                <a:lnTo>
                  <a:pt x="263" y="694"/>
                </a:lnTo>
                <a:lnTo>
                  <a:pt x="263" y="694"/>
                </a:lnTo>
                <a:lnTo>
                  <a:pt x="263" y="695"/>
                </a:lnTo>
                <a:lnTo>
                  <a:pt x="263" y="695"/>
                </a:lnTo>
                <a:lnTo>
                  <a:pt x="263" y="698"/>
                </a:lnTo>
                <a:lnTo>
                  <a:pt x="263" y="698"/>
                </a:lnTo>
                <a:lnTo>
                  <a:pt x="263" y="698"/>
                </a:lnTo>
                <a:lnTo>
                  <a:pt x="263" y="698"/>
                </a:lnTo>
                <a:lnTo>
                  <a:pt x="265" y="698"/>
                </a:lnTo>
                <a:lnTo>
                  <a:pt x="265" y="697"/>
                </a:lnTo>
                <a:lnTo>
                  <a:pt x="265" y="698"/>
                </a:lnTo>
                <a:lnTo>
                  <a:pt x="265" y="698"/>
                </a:lnTo>
                <a:lnTo>
                  <a:pt x="265" y="697"/>
                </a:lnTo>
                <a:lnTo>
                  <a:pt x="266" y="697"/>
                </a:lnTo>
                <a:lnTo>
                  <a:pt x="266" y="697"/>
                </a:lnTo>
                <a:lnTo>
                  <a:pt x="266" y="698"/>
                </a:lnTo>
                <a:lnTo>
                  <a:pt x="266" y="698"/>
                </a:lnTo>
                <a:lnTo>
                  <a:pt x="267" y="698"/>
                </a:lnTo>
                <a:lnTo>
                  <a:pt x="267" y="698"/>
                </a:lnTo>
                <a:lnTo>
                  <a:pt x="267" y="698"/>
                </a:lnTo>
                <a:lnTo>
                  <a:pt x="267" y="700"/>
                </a:lnTo>
                <a:lnTo>
                  <a:pt x="269" y="700"/>
                </a:lnTo>
                <a:lnTo>
                  <a:pt x="267" y="700"/>
                </a:lnTo>
                <a:lnTo>
                  <a:pt x="267" y="700"/>
                </a:lnTo>
                <a:lnTo>
                  <a:pt x="267" y="700"/>
                </a:lnTo>
                <a:lnTo>
                  <a:pt x="266" y="701"/>
                </a:lnTo>
                <a:lnTo>
                  <a:pt x="265" y="702"/>
                </a:lnTo>
                <a:lnTo>
                  <a:pt x="265" y="702"/>
                </a:lnTo>
                <a:lnTo>
                  <a:pt x="263" y="702"/>
                </a:lnTo>
                <a:lnTo>
                  <a:pt x="262" y="705"/>
                </a:lnTo>
                <a:lnTo>
                  <a:pt x="260" y="706"/>
                </a:lnTo>
                <a:lnTo>
                  <a:pt x="260" y="706"/>
                </a:lnTo>
                <a:lnTo>
                  <a:pt x="260" y="708"/>
                </a:lnTo>
                <a:lnTo>
                  <a:pt x="259" y="708"/>
                </a:lnTo>
                <a:lnTo>
                  <a:pt x="259" y="708"/>
                </a:lnTo>
                <a:lnTo>
                  <a:pt x="258" y="709"/>
                </a:lnTo>
                <a:lnTo>
                  <a:pt x="258" y="709"/>
                </a:lnTo>
                <a:lnTo>
                  <a:pt x="256" y="709"/>
                </a:lnTo>
                <a:lnTo>
                  <a:pt x="256" y="710"/>
                </a:lnTo>
                <a:lnTo>
                  <a:pt x="255" y="712"/>
                </a:lnTo>
                <a:lnTo>
                  <a:pt x="254" y="713"/>
                </a:lnTo>
                <a:lnTo>
                  <a:pt x="252" y="713"/>
                </a:lnTo>
                <a:lnTo>
                  <a:pt x="252" y="715"/>
                </a:lnTo>
                <a:lnTo>
                  <a:pt x="249" y="716"/>
                </a:lnTo>
                <a:lnTo>
                  <a:pt x="248" y="717"/>
                </a:lnTo>
                <a:lnTo>
                  <a:pt x="249" y="721"/>
                </a:lnTo>
                <a:lnTo>
                  <a:pt x="249" y="723"/>
                </a:lnTo>
                <a:lnTo>
                  <a:pt x="249" y="724"/>
                </a:lnTo>
                <a:lnTo>
                  <a:pt x="249" y="724"/>
                </a:lnTo>
                <a:lnTo>
                  <a:pt x="249" y="724"/>
                </a:lnTo>
                <a:lnTo>
                  <a:pt x="249" y="725"/>
                </a:lnTo>
                <a:lnTo>
                  <a:pt x="249" y="727"/>
                </a:lnTo>
                <a:lnTo>
                  <a:pt x="249" y="728"/>
                </a:lnTo>
                <a:lnTo>
                  <a:pt x="251" y="730"/>
                </a:lnTo>
                <a:lnTo>
                  <a:pt x="251" y="730"/>
                </a:lnTo>
                <a:lnTo>
                  <a:pt x="251" y="731"/>
                </a:lnTo>
                <a:lnTo>
                  <a:pt x="252" y="731"/>
                </a:lnTo>
                <a:lnTo>
                  <a:pt x="252" y="732"/>
                </a:lnTo>
                <a:lnTo>
                  <a:pt x="252" y="732"/>
                </a:lnTo>
                <a:lnTo>
                  <a:pt x="252" y="732"/>
                </a:lnTo>
                <a:lnTo>
                  <a:pt x="252" y="734"/>
                </a:lnTo>
                <a:lnTo>
                  <a:pt x="252" y="734"/>
                </a:lnTo>
                <a:lnTo>
                  <a:pt x="254" y="734"/>
                </a:lnTo>
                <a:lnTo>
                  <a:pt x="254" y="735"/>
                </a:lnTo>
                <a:lnTo>
                  <a:pt x="255" y="735"/>
                </a:lnTo>
                <a:lnTo>
                  <a:pt x="255" y="735"/>
                </a:lnTo>
                <a:lnTo>
                  <a:pt x="255" y="736"/>
                </a:lnTo>
                <a:lnTo>
                  <a:pt x="255" y="736"/>
                </a:lnTo>
                <a:lnTo>
                  <a:pt x="256" y="736"/>
                </a:lnTo>
                <a:lnTo>
                  <a:pt x="256" y="738"/>
                </a:lnTo>
                <a:lnTo>
                  <a:pt x="256" y="738"/>
                </a:lnTo>
                <a:lnTo>
                  <a:pt x="258" y="738"/>
                </a:lnTo>
                <a:lnTo>
                  <a:pt x="258" y="738"/>
                </a:lnTo>
                <a:lnTo>
                  <a:pt x="258" y="739"/>
                </a:lnTo>
                <a:lnTo>
                  <a:pt x="258" y="739"/>
                </a:lnTo>
                <a:lnTo>
                  <a:pt x="258" y="739"/>
                </a:lnTo>
                <a:lnTo>
                  <a:pt x="259" y="739"/>
                </a:lnTo>
                <a:lnTo>
                  <a:pt x="259" y="741"/>
                </a:lnTo>
                <a:lnTo>
                  <a:pt x="259" y="741"/>
                </a:lnTo>
                <a:lnTo>
                  <a:pt x="258" y="742"/>
                </a:lnTo>
                <a:lnTo>
                  <a:pt x="258" y="742"/>
                </a:lnTo>
                <a:lnTo>
                  <a:pt x="258" y="742"/>
                </a:lnTo>
                <a:lnTo>
                  <a:pt x="258" y="743"/>
                </a:lnTo>
                <a:lnTo>
                  <a:pt x="258" y="743"/>
                </a:lnTo>
                <a:lnTo>
                  <a:pt x="258" y="743"/>
                </a:lnTo>
                <a:lnTo>
                  <a:pt x="258" y="745"/>
                </a:lnTo>
                <a:lnTo>
                  <a:pt x="258" y="745"/>
                </a:lnTo>
                <a:lnTo>
                  <a:pt x="258" y="746"/>
                </a:lnTo>
                <a:lnTo>
                  <a:pt x="258" y="746"/>
                </a:lnTo>
                <a:lnTo>
                  <a:pt x="258" y="746"/>
                </a:lnTo>
                <a:lnTo>
                  <a:pt x="258" y="746"/>
                </a:lnTo>
                <a:lnTo>
                  <a:pt x="259" y="747"/>
                </a:lnTo>
                <a:lnTo>
                  <a:pt x="259" y="747"/>
                </a:lnTo>
                <a:lnTo>
                  <a:pt x="259" y="747"/>
                </a:lnTo>
                <a:lnTo>
                  <a:pt x="260" y="749"/>
                </a:lnTo>
                <a:lnTo>
                  <a:pt x="260" y="749"/>
                </a:lnTo>
                <a:lnTo>
                  <a:pt x="260" y="749"/>
                </a:lnTo>
                <a:lnTo>
                  <a:pt x="260" y="750"/>
                </a:lnTo>
                <a:lnTo>
                  <a:pt x="260" y="750"/>
                </a:lnTo>
                <a:lnTo>
                  <a:pt x="260" y="750"/>
                </a:lnTo>
                <a:lnTo>
                  <a:pt x="260" y="751"/>
                </a:lnTo>
                <a:lnTo>
                  <a:pt x="260" y="751"/>
                </a:lnTo>
                <a:lnTo>
                  <a:pt x="260" y="751"/>
                </a:lnTo>
                <a:lnTo>
                  <a:pt x="260" y="751"/>
                </a:lnTo>
                <a:lnTo>
                  <a:pt x="260" y="753"/>
                </a:lnTo>
                <a:lnTo>
                  <a:pt x="260" y="753"/>
                </a:lnTo>
                <a:lnTo>
                  <a:pt x="260" y="754"/>
                </a:lnTo>
                <a:lnTo>
                  <a:pt x="260" y="754"/>
                </a:lnTo>
                <a:lnTo>
                  <a:pt x="260" y="754"/>
                </a:lnTo>
                <a:lnTo>
                  <a:pt x="260" y="754"/>
                </a:lnTo>
                <a:lnTo>
                  <a:pt x="260" y="756"/>
                </a:lnTo>
                <a:lnTo>
                  <a:pt x="262" y="756"/>
                </a:lnTo>
                <a:lnTo>
                  <a:pt x="262" y="756"/>
                </a:lnTo>
                <a:lnTo>
                  <a:pt x="262" y="757"/>
                </a:lnTo>
                <a:lnTo>
                  <a:pt x="263" y="757"/>
                </a:lnTo>
                <a:lnTo>
                  <a:pt x="263" y="757"/>
                </a:lnTo>
                <a:lnTo>
                  <a:pt x="263" y="757"/>
                </a:lnTo>
                <a:lnTo>
                  <a:pt x="263" y="758"/>
                </a:lnTo>
                <a:lnTo>
                  <a:pt x="263" y="758"/>
                </a:lnTo>
                <a:lnTo>
                  <a:pt x="263" y="758"/>
                </a:lnTo>
                <a:lnTo>
                  <a:pt x="263" y="758"/>
                </a:lnTo>
                <a:lnTo>
                  <a:pt x="263" y="760"/>
                </a:lnTo>
                <a:lnTo>
                  <a:pt x="263" y="760"/>
                </a:lnTo>
                <a:lnTo>
                  <a:pt x="263" y="760"/>
                </a:lnTo>
                <a:lnTo>
                  <a:pt x="263" y="761"/>
                </a:lnTo>
                <a:lnTo>
                  <a:pt x="263" y="762"/>
                </a:lnTo>
                <a:lnTo>
                  <a:pt x="265" y="762"/>
                </a:lnTo>
                <a:lnTo>
                  <a:pt x="265" y="764"/>
                </a:lnTo>
                <a:lnTo>
                  <a:pt x="265" y="764"/>
                </a:lnTo>
                <a:lnTo>
                  <a:pt x="265" y="764"/>
                </a:lnTo>
                <a:lnTo>
                  <a:pt x="265" y="764"/>
                </a:lnTo>
                <a:lnTo>
                  <a:pt x="265" y="765"/>
                </a:lnTo>
                <a:lnTo>
                  <a:pt x="263" y="765"/>
                </a:lnTo>
                <a:lnTo>
                  <a:pt x="263" y="765"/>
                </a:lnTo>
                <a:lnTo>
                  <a:pt x="263" y="765"/>
                </a:lnTo>
                <a:lnTo>
                  <a:pt x="263" y="767"/>
                </a:lnTo>
                <a:lnTo>
                  <a:pt x="263" y="767"/>
                </a:lnTo>
                <a:lnTo>
                  <a:pt x="263" y="768"/>
                </a:lnTo>
                <a:lnTo>
                  <a:pt x="263" y="768"/>
                </a:lnTo>
                <a:lnTo>
                  <a:pt x="263" y="768"/>
                </a:lnTo>
                <a:lnTo>
                  <a:pt x="262" y="768"/>
                </a:lnTo>
                <a:lnTo>
                  <a:pt x="262" y="769"/>
                </a:lnTo>
                <a:lnTo>
                  <a:pt x="262" y="769"/>
                </a:lnTo>
                <a:lnTo>
                  <a:pt x="262" y="769"/>
                </a:lnTo>
                <a:lnTo>
                  <a:pt x="262" y="769"/>
                </a:lnTo>
                <a:lnTo>
                  <a:pt x="262" y="771"/>
                </a:lnTo>
                <a:lnTo>
                  <a:pt x="262" y="771"/>
                </a:lnTo>
                <a:lnTo>
                  <a:pt x="262" y="771"/>
                </a:lnTo>
                <a:lnTo>
                  <a:pt x="262" y="771"/>
                </a:lnTo>
                <a:lnTo>
                  <a:pt x="262" y="771"/>
                </a:lnTo>
                <a:lnTo>
                  <a:pt x="263" y="771"/>
                </a:lnTo>
                <a:lnTo>
                  <a:pt x="263" y="772"/>
                </a:lnTo>
                <a:lnTo>
                  <a:pt x="263" y="772"/>
                </a:lnTo>
                <a:lnTo>
                  <a:pt x="263" y="772"/>
                </a:lnTo>
                <a:lnTo>
                  <a:pt x="263" y="772"/>
                </a:lnTo>
                <a:lnTo>
                  <a:pt x="263" y="773"/>
                </a:lnTo>
                <a:lnTo>
                  <a:pt x="263" y="773"/>
                </a:lnTo>
                <a:lnTo>
                  <a:pt x="265" y="773"/>
                </a:lnTo>
                <a:lnTo>
                  <a:pt x="265" y="773"/>
                </a:lnTo>
                <a:lnTo>
                  <a:pt x="266" y="773"/>
                </a:lnTo>
                <a:lnTo>
                  <a:pt x="266" y="773"/>
                </a:lnTo>
                <a:lnTo>
                  <a:pt x="266" y="773"/>
                </a:lnTo>
                <a:lnTo>
                  <a:pt x="267" y="773"/>
                </a:lnTo>
                <a:lnTo>
                  <a:pt x="267" y="773"/>
                </a:lnTo>
                <a:lnTo>
                  <a:pt x="267" y="775"/>
                </a:lnTo>
                <a:lnTo>
                  <a:pt x="269" y="775"/>
                </a:lnTo>
                <a:lnTo>
                  <a:pt x="269" y="775"/>
                </a:lnTo>
                <a:lnTo>
                  <a:pt x="269" y="775"/>
                </a:lnTo>
                <a:lnTo>
                  <a:pt x="269" y="776"/>
                </a:lnTo>
                <a:lnTo>
                  <a:pt x="269" y="776"/>
                </a:lnTo>
                <a:lnTo>
                  <a:pt x="269" y="776"/>
                </a:lnTo>
                <a:lnTo>
                  <a:pt x="269" y="776"/>
                </a:lnTo>
                <a:lnTo>
                  <a:pt x="269" y="776"/>
                </a:lnTo>
                <a:lnTo>
                  <a:pt x="270" y="776"/>
                </a:lnTo>
                <a:lnTo>
                  <a:pt x="270" y="776"/>
                </a:lnTo>
                <a:lnTo>
                  <a:pt x="270" y="776"/>
                </a:lnTo>
                <a:lnTo>
                  <a:pt x="270" y="777"/>
                </a:lnTo>
                <a:lnTo>
                  <a:pt x="271" y="777"/>
                </a:lnTo>
                <a:lnTo>
                  <a:pt x="271" y="777"/>
                </a:lnTo>
                <a:lnTo>
                  <a:pt x="271" y="777"/>
                </a:lnTo>
                <a:lnTo>
                  <a:pt x="271" y="779"/>
                </a:lnTo>
                <a:lnTo>
                  <a:pt x="271" y="779"/>
                </a:lnTo>
                <a:lnTo>
                  <a:pt x="271" y="779"/>
                </a:lnTo>
                <a:lnTo>
                  <a:pt x="273" y="779"/>
                </a:lnTo>
                <a:lnTo>
                  <a:pt x="273" y="779"/>
                </a:lnTo>
                <a:lnTo>
                  <a:pt x="273" y="779"/>
                </a:lnTo>
                <a:lnTo>
                  <a:pt x="273" y="779"/>
                </a:lnTo>
                <a:lnTo>
                  <a:pt x="273" y="780"/>
                </a:lnTo>
                <a:lnTo>
                  <a:pt x="273" y="780"/>
                </a:lnTo>
                <a:lnTo>
                  <a:pt x="273" y="782"/>
                </a:lnTo>
                <a:lnTo>
                  <a:pt x="273" y="782"/>
                </a:lnTo>
                <a:lnTo>
                  <a:pt x="273" y="782"/>
                </a:lnTo>
                <a:lnTo>
                  <a:pt x="271" y="782"/>
                </a:lnTo>
                <a:lnTo>
                  <a:pt x="273" y="782"/>
                </a:lnTo>
                <a:lnTo>
                  <a:pt x="273" y="783"/>
                </a:lnTo>
                <a:lnTo>
                  <a:pt x="273" y="783"/>
                </a:lnTo>
                <a:lnTo>
                  <a:pt x="274" y="783"/>
                </a:lnTo>
                <a:lnTo>
                  <a:pt x="274" y="783"/>
                </a:lnTo>
                <a:lnTo>
                  <a:pt x="274" y="783"/>
                </a:lnTo>
                <a:lnTo>
                  <a:pt x="274" y="783"/>
                </a:lnTo>
                <a:lnTo>
                  <a:pt x="274" y="784"/>
                </a:lnTo>
                <a:lnTo>
                  <a:pt x="275" y="784"/>
                </a:lnTo>
                <a:lnTo>
                  <a:pt x="275" y="784"/>
                </a:lnTo>
                <a:lnTo>
                  <a:pt x="275" y="784"/>
                </a:lnTo>
                <a:lnTo>
                  <a:pt x="277" y="784"/>
                </a:lnTo>
                <a:lnTo>
                  <a:pt x="277" y="786"/>
                </a:lnTo>
                <a:lnTo>
                  <a:pt x="277" y="786"/>
                </a:lnTo>
                <a:lnTo>
                  <a:pt x="277" y="786"/>
                </a:lnTo>
                <a:lnTo>
                  <a:pt x="278" y="786"/>
                </a:lnTo>
                <a:lnTo>
                  <a:pt x="278" y="787"/>
                </a:lnTo>
                <a:lnTo>
                  <a:pt x="278" y="787"/>
                </a:lnTo>
                <a:lnTo>
                  <a:pt x="278" y="787"/>
                </a:lnTo>
                <a:lnTo>
                  <a:pt x="280" y="787"/>
                </a:lnTo>
                <a:lnTo>
                  <a:pt x="280" y="787"/>
                </a:lnTo>
                <a:lnTo>
                  <a:pt x="280" y="787"/>
                </a:lnTo>
                <a:lnTo>
                  <a:pt x="280" y="788"/>
                </a:lnTo>
                <a:lnTo>
                  <a:pt x="280" y="788"/>
                </a:lnTo>
                <a:lnTo>
                  <a:pt x="280" y="790"/>
                </a:lnTo>
                <a:lnTo>
                  <a:pt x="280" y="790"/>
                </a:lnTo>
                <a:lnTo>
                  <a:pt x="280" y="790"/>
                </a:lnTo>
                <a:lnTo>
                  <a:pt x="280" y="791"/>
                </a:lnTo>
                <a:lnTo>
                  <a:pt x="280" y="791"/>
                </a:lnTo>
                <a:lnTo>
                  <a:pt x="280" y="793"/>
                </a:lnTo>
                <a:lnTo>
                  <a:pt x="280" y="793"/>
                </a:lnTo>
                <a:lnTo>
                  <a:pt x="281" y="793"/>
                </a:lnTo>
                <a:lnTo>
                  <a:pt x="281" y="793"/>
                </a:lnTo>
                <a:lnTo>
                  <a:pt x="282" y="793"/>
                </a:lnTo>
                <a:lnTo>
                  <a:pt x="282" y="793"/>
                </a:lnTo>
                <a:lnTo>
                  <a:pt x="282" y="793"/>
                </a:lnTo>
                <a:lnTo>
                  <a:pt x="284" y="793"/>
                </a:lnTo>
                <a:lnTo>
                  <a:pt x="285" y="793"/>
                </a:lnTo>
                <a:close/>
              </a:path>
            </a:pathLst>
          </a:custGeom>
          <a:solidFill>
            <a:schemeClr val="accent4"/>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8">
            <a:extLst>
              <a:ext uri="{FF2B5EF4-FFF2-40B4-BE49-F238E27FC236}">
                <a16:creationId xmlns:a16="http://schemas.microsoft.com/office/drawing/2014/main" id="{C30704DD-9981-486E-BEE7-7C0361B04607}"/>
              </a:ext>
            </a:extLst>
          </p:cNvPr>
          <p:cNvSpPr>
            <a:spLocks/>
          </p:cNvSpPr>
          <p:nvPr/>
        </p:nvSpPr>
        <p:spPr bwMode="auto">
          <a:xfrm>
            <a:off x="4573589" y="3489325"/>
            <a:ext cx="1871663" cy="2343150"/>
          </a:xfrm>
          <a:custGeom>
            <a:avLst/>
            <a:gdLst>
              <a:gd name="T0" fmla="*/ 579 w 1179"/>
              <a:gd name="T1" fmla="*/ 74 h 1476"/>
              <a:gd name="T2" fmla="*/ 683 w 1179"/>
              <a:gd name="T3" fmla="*/ 130 h 1476"/>
              <a:gd name="T4" fmla="*/ 756 w 1179"/>
              <a:gd name="T5" fmla="*/ 201 h 1476"/>
              <a:gd name="T6" fmla="*/ 814 w 1179"/>
              <a:gd name="T7" fmla="*/ 229 h 1476"/>
              <a:gd name="T8" fmla="*/ 834 w 1179"/>
              <a:gd name="T9" fmla="*/ 148 h 1476"/>
              <a:gd name="T10" fmla="*/ 951 w 1179"/>
              <a:gd name="T11" fmla="*/ 259 h 1476"/>
              <a:gd name="T12" fmla="*/ 947 w 1179"/>
              <a:gd name="T13" fmla="*/ 334 h 1476"/>
              <a:gd name="T14" fmla="*/ 912 w 1179"/>
              <a:gd name="T15" fmla="*/ 404 h 1476"/>
              <a:gd name="T16" fmla="*/ 940 w 1179"/>
              <a:gd name="T17" fmla="*/ 450 h 1476"/>
              <a:gd name="T18" fmla="*/ 933 w 1179"/>
              <a:gd name="T19" fmla="*/ 482 h 1476"/>
              <a:gd name="T20" fmla="*/ 892 w 1179"/>
              <a:gd name="T21" fmla="*/ 504 h 1476"/>
              <a:gd name="T22" fmla="*/ 869 w 1179"/>
              <a:gd name="T23" fmla="*/ 527 h 1476"/>
              <a:gd name="T24" fmla="*/ 822 w 1179"/>
              <a:gd name="T25" fmla="*/ 534 h 1476"/>
              <a:gd name="T26" fmla="*/ 787 w 1179"/>
              <a:gd name="T27" fmla="*/ 583 h 1476"/>
              <a:gd name="T28" fmla="*/ 759 w 1179"/>
              <a:gd name="T29" fmla="*/ 620 h 1476"/>
              <a:gd name="T30" fmla="*/ 732 w 1179"/>
              <a:gd name="T31" fmla="*/ 654 h 1476"/>
              <a:gd name="T32" fmla="*/ 784 w 1179"/>
              <a:gd name="T33" fmla="*/ 668 h 1476"/>
              <a:gd name="T34" fmla="*/ 830 w 1179"/>
              <a:gd name="T35" fmla="*/ 668 h 1476"/>
              <a:gd name="T36" fmla="*/ 886 w 1179"/>
              <a:gd name="T37" fmla="*/ 630 h 1476"/>
              <a:gd name="T38" fmla="*/ 930 w 1179"/>
              <a:gd name="T39" fmla="*/ 650 h 1476"/>
              <a:gd name="T40" fmla="*/ 930 w 1179"/>
              <a:gd name="T41" fmla="*/ 688 h 1476"/>
              <a:gd name="T42" fmla="*/ 930 w 1179"/>
              <a:gd name="T43" fmla="*/ 724 h 1476"/>
              <a:gd name="T44" fmla="*/ 836 w 1179"/>
              <a:gd name="T45" fmla="*/ 749 h 1476"/>
              <a:gd name="T46" fmla="*/ 871 w 1179"/>
              <a:gd name="T47" fmla="*/ 810 h 1476"/>
              <a:gd name="T48" fmla="*/ 904 w 1179"/>
              <a:gd name="T49" fmla="*/ 857 h 1476"/>
              <a:gd name="T50" fmla="*/ 895 w 1179"/>
              <a:gd name="T51" fmla="*/ 903 h 1476"/>
              <a:gd name="T52" fmla="*/ 903 w 1179"/>
              <a:gd name="T53" fmla="*/ 942 h 1476"/>
              <a:gd name="T54" fmla="*/ 929 w 1179"/>
              <a:gd name="T55" fmla="*/ 992 h 1476"/>
              <a:gd name="T56" fmla="*/ 958 w 1179"/>
              <a:gd name="T57" fmla="*/ 1063 h 1476"/>
              <a:gd name="T58" fmla="*/ 973 w 1179"/>
              <a:gd name="T59" fmla="*/ 1136 h 1476"/>
              <a:gd name="T60" fmla="*/ 1016 w 1179"/>
              <a:gd name="T61" fmla="*/ 1188 h 1476"/>
              <a:gd name="T62" fmla="*/ 1068 w 1179"/>
              <a:gd name="T63" fmla="*/ 1233 h 1476"/>
              <a:gd name="T64" fmla="*/ 1110 w 1179"/>
              <a:gd name="T65" fmla="*/ 1297 h 1476"/>
              <a:gd name="T66" fmla="*/ 1140 w 1179"/>
              <a:gd name="T67" fmla="*/ 1366 h 1476"/>
              <a:gd name="T68" fmla="*/ 1162 w 1179"/>
              <a:gd name="T69" fmla="*/ 1434 h 1476"/>
              <a:gd name="T70" fmla="*/ 1157 w 1179"/>
              <a:gd name="T71" fmla="*/ 1467 h 1476"/>
              <a:gd name="T72" fmla="*/ 1088 w 1179"/>
              <a:gd name="T73" fmla="*/ 1387 h 1476"/>
              <a:gd name="T74" fmla="*/ 1007 w 1179"/>
              <a:gd name="T75" fmla="*/ 1383 h 1476"/>
              <a:gd name="T76" fmla="*/ 902 w 1179"/>
              <a:gd name="T77" fmla="*/ 1294 h 1476"/>
              <a:gd name="T78" fmla="*/ 834 w 1179"/>
              <a:gd name="T79" fmla="*/ 1216 h 1476"/>
              <a:gd name="T80" fmla="*/ 865 w 1179"/>
              <a:gd name="T81" fmla="*/ 1186 h 1476"/>
              <a:gd name="T82" fmla="*/ 814 w 1179"/>
              <a:gd name="T83" fmla="*/ 1141 h 1476"/>
              <a:gd name="T84" fmla="*/ 700 w 1179"/>
              <a:gd name="T85" fmla="*/ 1078 h 1476"/>
              <a:gd name="T86" fmla="*/ 661 w 1179"/>
              <a:gd name="T87" fmla="*/ 1032 h 1476"/>
              <a:gd name="T88" fmla="*/ 592 w 1179"/>
              <a:gd name="T89" fmla="*/ 925 h 1476"/>
              <a:gd name="T90" fmla="*/ 562 w 1179"/>
              <a:gd name="T91" fmla="*/ 900 h 1476"/>
              <a:gd name="T92" fmla="*/ 528 w 1179"/>
              <a:gd name="T93" fmla="*/ 862 h 1476"/>
              <a:gd name="T94" fmla="*/ 477 w 1179"/>
              <a:gd name="T95" fmla="*/ 835 h 1476"/>
              <a:gd name="T96" fmla="*/ 312 w 1179"/>
              <a:gd name="T97" fmla="*/ 687 h 1476"/>
              <a:gd name="T98" fmla="*/ 253 w 1179"/>
              <a:gd name="T99" fmla="*/ 582 h 1476"/>
              <a:gd name="T100" fmla="*/ 182 w 1179"/>
              <a:gd name="T101" fmla="*/ 534 h 1476"/>
              <a:gd name="T102" fmla="*/ 115 w 1179"/>
              <a:gd name="T103" fmla="*/ 549 h 1476"/>
              <a:gd name="T104" fmla="*/ 86 w 1179"/>
              <a:gd name="T105" fmla="*/ 600 h 1476"/>
              <a:gd name="T106" fmla="*/ 23 w 1179"/>
              <a:gd name="T107" fmla="*/ 438 h 1476"/>
              <a:gd name="T108" fmla="*/ 93 w 1179"/>
              <a:gd name="T109" fmla="*/ 422 h 1476"/>
              <a:gd name="T110" fmla="*/ 78 w 1179"/>
              <a:gd name="T111" fmla="*/ 367 h 1476"/>
              <a:gd name="T112" fmla="*/ 139 w 1179"/>
              <a:gd name="T113" fmla="*/ 409 h 1476"/>
              <a:gd name="T114" fmla="*/ 213 w 1179"/>
              <a:gd name="T115" fmla="*/ 337 h 1476"/>
              <a:gd name="T116" fmla="*/ 264 w 1179"/>
              <a:gd name="T117" fmla="*/ 334 h 1476"/>
              <a:gd name="T118" fmla="*/ 302 w 1179"/>
              <a:gd name="T119" fmla="*/ 244 h 1476"/>
              <a:gd name="T120" fmla="*/ 319 w 1179"/>
              <a:gd name="T121" fmla="*/ 218 h 1476"/>
              <a:gd name="T122" fmla="*/ 336 w 1179"/>
              <a:gd name="T123" fmla="*/ 117 h 1476"/>
              <a:gd name="T124" fmla="*/ 409 w 1179"/>
              <a:gd name="T125" fmla="*/ 20 h 1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79" h="1476">
                <a:moveTo>
                  <a:pt x="538" y="9"/>
                </a:moveTo>
                <a:lnTo>
                  <a:pt x="538" y="10"/>
                </a:lnTo>
                <a:lnTo>
                  <a:pt x="538" y="11"/>
                </a:lnTo>
                <a:lnTo>
                  <a:pt x="538" y="11"/>
                </a:lnTo>
                <a:lnTo>
                  <a:pt x="538" y="13"/>
                </a:lnTo>
                <a:lnTo>
                  <a:pt x="538" y="14"/>
                </a:lnTo>
                <a:lnTo>
                  <a:pt x="539" y="14"/>
                </a:lnTo>
                <a:lnTo>
                  <a:pt x="539" y="15"/>
                </a:lnTo>
                <a:lnTo>
                  <a:pt x="540" y="17"/>
                </a:lnTo>
                <a:lnTo>
                  <a:pt x="540" y="18"/>
                </a:lnTo>
                <a:lnTo>
                  <a:pt x="543" y="21"/>
                </a:lnTo>
                <a:lnTo>
                  <a:pt x="543" y="22"/>
                </a:lnTo>
                <a:lnTo>
                  <a:pt x="543" y="22"/>
                </a:lnTo>
                <a:lnTo>
                  <a:pt x="543" y="24"/>
                </a:lnTo>
                <a:lnTo>
                  <a:pt x="543" y="25"/>
                </a:lnTo>
                <a:lnTo>
                  <a:pt x="543" y="25"/>
                </a:lnTo>
                <a:lnTo>
                  <a:pt x="543" y="25"/>
                </a:lnTo>
                <a:lnTo>
                  <a:pt x="543" y="26"/>
                </a:lnTo>
                <a:lnTo>
                  <a:pt x="543" y="28"/>
                </a:lnTo>
                <a:lnTo>
                  <a:pt x="546" y="28"/>
                </a:lnTo>
                <a:lnTo>
                  <a:pt x="546" y="29"/>
                </a:lnTo>
                <a:lnTo>
                  <a:pt x="547" y="29"/>
                </a:lnTo>
                <a:lnTo>
                  <a:pt x="546" y="29"/>
                </a:lnTo>
                <a:lnTo>
                  <a:pt x="546" y="30"/>
                </a:lnTo>
                <a:lnTo>
                  <a:pt x="546" y="30"/>
                </a:lnTo>
                <a:lnTo>
                  <a:pt x="546" y="32"/>
                </a:lnTo>
                <a:lnTo>
                  <a:pt x="546" y="32"/>
                </a:lnTo>
                <a:lnTo>
                  <a:pt x="547" y="35"/>
                </a:lnTo>
                <a:lnTo>
                  <a:pt x="549" y="36"/>
                </a:lnTo>
                <a:lnTo>
                  <a:pt x="550" y="39"/>
                </a:lnTo>
                <a:lnTo>
                  <a:pt x="550" y="39"/>
                </a:lnTo>
                <a:lnTo>
                  <a:pt x="550" y="40"/>
                </a:lnTo>
                <a:lnTo>
                  <a:pt x="551" y="41"/>
                </a:lnTo>
                <a:lnTo>
                  <a:pt x="551" y="41"/>
                </a:lnTo>
                <a:lnTo>
                  <a:pt x="551" y="43"/>
                </a:lnTo>
                <a:lnTo>
                  <a:pt x="551" y="44"/>
                </a:lnTo>
                <a:lnTo>
                  <a:pt x="553" y="47"/>
                </a:lnTo>
                <a:lnTo>
                  <a:pt x="554" y="47"/>
                </a:lnTo>
                <a:lnTo>
                  <a:pt x="554" y="47"/>
                </a:lnTo>
                <a:lnTo>
                  <a:pt x="554" y="48"/>
                </a:lnTo>
                <a:lnTo>
                  <a:pt x="554" y="48"/>
                </a:lnTo>
                <a:lnTo>
                  <a:pt x="554" y="50"/>
                </a:lnTo>
                <a:lnTo>
                  <a:pt x="554" y="50"/>
                </a:lnTo>
                <a:lnTo>
                  <a:pt x="554" y="50"/>
                </a:lnTo>
                <a:lnTo>
                  <a:pt x="555" y="50"/>
                </a:lnTo>
                <a:lnTo>
                  <a:pt x="555" y="51"/>
                </a:lnTo>
                <a:lnTo>
                  <a:pt x="555" y="51"/>
                </a:lnTo>
                <a:lnTo>
                  <a:pt x="555" y="51"/>
                </a:lnTo>
                <a:lnTo>
                  <a:pt x="557" y="51"/>
                </a:lnTo>
                <a:lnTo>
                  <a:pt x="557" y="51"/>
                </a:lnTo>
                <a:lnTo>
                  <a:pt x="558" y="51"/>
                </a:lnTo>
                <a:lnTo>
                  <a:pt x="559" y="51"/>
                </a:lnTo>
                <a:lnTo>
                  <a:pt x="559" y="51"/>
                </a:lnTo>
                <a:lnTo>
                  <a:pt x="559" y="51"/>
                </a:lnTo>
                <a:lnTo>
                  <a:pt x="559" y="52"/>
                </a:lnTo>
                <a:lnTo>
                  <a:pt x="561" y="52"/>
                </a:lnTo>
                <a:lnTo>
                  <a:pt x="561" y="52"/>
                </a:lnTo>
                <a:lnTo>
                  <a:pt x="562" y="52"/>
                </a:lnTo>
                <a:lnTo>
                  <a:pt x="562" y="52"/>
                </a:lnTo>
                <a:lnTo>
                  <a:pt x="562" y="52"/>
                </a:lnTo>
                <a:lnTo>
                  <a:pt x="562" y="52"/>
                </a:lnTo>
                <a:lnTo>
                  <a:pt x="564" y="52"/>
                </a:lnTo>
                <a:lnTo>
                  <a:pt x="564" y="52"/>
                </a:lnTo>
                <a:lnTo>
                  <a:pt x="564" y="51"/>
                </a:lnTo>
                <a:lnTo>
                  <a:pt x="564" y="51"/>
                </a:lnTo>
                <a:lnTo>
                  <a:pt x="565" y="51"/>
                </a:lnTo>
                <a:lnTo>
                  <a:pt x="565" y="51"/>
                </a:lnTo>
                <a:lnTo>
                  <a:pt x="565" y="51"/>
                </a:lnTo>
                <a:lnTo>
                  <a:pt x="565" y="51"/>
                </a:lnTo>
                <a:lnTo>
                  <a:pt x="566" y="51"/>
                </a:lnTo>
                <a:lnTo>
                  <a:pt x="566" y="51"/>
                </a:lnTo>
                <a:lnTo>
                  <a:pt x="566" y="50"/>
                </a:lnTo>
                <a:lnTo>
                  <a:pt x="568" y="50"/>
                </a:lnTo>
                <a:lnTo>
                  <a:pt x="568" y="51"/>
                </a:lnTo>
                <a:lnTo>
                  <a:pt x="568" y="50"/>
                </a:lnTo>
                <a:lnTo>
                  <a:pt x="569" y="50"/>
                </a:lnTo>
                <a:lnTo>
                  <a:pt x="569" y="50"/>
                </a:lnTo>
                <a:lnTo>
                  <a:pt x="569" y="51"/>
                </a:lnTo>
                <a:lnTo>
                  <a:pt x="570" y="51"/>
                </a:lnTo>
                <a:lnTo>
                  <a:pt x="570" y="51"/>
                </a:lnTo>
                <a:lnTo>
                  <a:pt x="570" y="51"/>
                </a:lnTo>
                <a:lnTo>
                  <a:pt x="570" y="52"/>
                </a:lnTo>
                <a:lnTo>
                  <a:pt x="572" y="52"/>
                </a:lnTo>
                <a:lnTo>
                  <a:pt x="572" y="52"/>
                </a:lnTo>
                <a:lnTo>
                  <a:pt x="570" y="52"/>
                </a:lnTo>
                <a:lnTo>
                  <a:pt x="570" y="54"/>
                </a:lnTo>
                <a:lnTo>
                  <a:pt x="570" y="54"/>
                </a:lnTo>
                <a:lnTo>
                  <a:pt x="572" y="54"/>
                </a:lnTo>
                <a:lnTo>
                  <a:pt x="572" y="55"/>
                </a:lnTo>
                <a:lnTo>
                  <a:pt x="572" y="55"/>
                </a:lnTo>
                <a:lnTo>
                  <a:pt x="572" y="55"/>
                </a:lnTo>
                <a:lnTo>
                  <a:pt x="573" y="55"/>
                </a:lnTo>
                <a:lnTo>
                  <a:pt x="573" y="55"/>
                </a:lnTo>
                <a:lnTo>
                  <a:pt x="573" y="55"/>
                </a:lnTo>
                <a:lnTo>
                  <a:pt x="573" y="55"/>
                </a:lnTo>
                <a:lnTo>
                  <a:pt x="573" y="55"/>
                </a:lnTo>
                <a:lnTo>
                  <a:pt x="575" y="55"/>
                </a:lnTo>
                <a:lnTo>
                  <a:pt x="575" y="55"/>
                </a:lnTo>
                <a:lnTo>
                  <a:pt x="575" y="54"/>
                </a:lnTo>
                <a:lnTo>
                  <a:pt x="575" y="54"/>
                </a:lnTo>
                <a:lnTo>
                  <a:pt x="576" y="52"/>
                </a:lnTo>
                <a:lnTo>
                  <a:pt x="576" y="52"/>
                </a:lnTo>
                <a:lnTo>
                  <a:pt x="576" y="52"/>
                </a:lnTo>
                <a:lnTo>
                  <a:pt x="576" y="52"/>
                </a:lnTo>
                <a:lnTo>
                  <a:pt x="576" y="52"/>
                </a:lnTo>
                <a:lnTo>
                  <a:pt x="576" y="51"/>
                </a:lnTo>
                <a:lnTo>
                  <a:pt x="576" y="52"/>
                </a:lnTo>
                <a:lnTo>
                  <a:pt x="576" y="52"/>
                </a:lnTo>
                <a:lnTo>
                  <a:pt x="576" y="51"/>
                </a:lnTo>
                <a:lnTo>
                  <a:pt x="576" y="51"/>
                </a:lnTo>
                <a:lnTo>
                  <a:pt x="576" y="51"/>
                </a:lnTo>
                <a:lnTo>
                  <a:pt x="577" y="51"/>
                </a:lnTo>
                <a:lnTo>
                  <a:pt x="577" y="50"/>
                </a:lnTo>
                <a:lnTo>
                  <a:pt x="577" y="50"/>
                </a:lnTo>
                <a:lnTo>
                  <a:pt x="579" y="50"/>
                </a:lnTo>
                <a:lnTo>
                  <a:pt x="579" y="51"/>
                </a:lnTo>
                <a:lnTo>
                  <a:pt x="579" y="50"/>
                </a:lnTo>
                <a:lnTo>
                  <a:pt x="579" y="50"/>
                </a:lnTo>
                <a:lnTo>
                  <a:pt x="579" y="50"/>
                </a:lnTo>
                <a:lnTo>
                  <a:pt x="579" y="50"/>
                </a:lnTo>
                <a:lnTo>
                  <a:pt x="580" y="50"/>
                </a:lnTo>
                <a:lnTo>
                  <a:pt x="580" y="50"/>
                </a:lnTo>
                <a:lnTo>
                  <a:pt x="580" y="51"/>
                </a:lnTo>
                <a:lnTo>
                  <a:pt x="580" y="51"/>
                </a:lnTo>
                <a:lnTo>
                  <a:pt x="580" y="52"/>
                </a:lnTo>
                <a:lnTo>
                  <a:pt x="580" y="52"/>
                </a:lnTo>
                <a:lnTo>
                  <a:pt x="580" y="52"/>
                </a:lnTo>
                <a:lnTo>
                  <a:pt x="580" y="54"/>
                </a:lnTo>
                <a:lnTo>
                  <a:pt x="580" y="54"/>
                </a:lnTo>
                <a:lnTo>
                  <a:pt x="579" y="54"/>
                </a:lnTo>
                <a:lnTo>
                  <a:pt x="579" y="54"/>
                </a:lnTo>
                <a:lnTo>
                  <a:pt x="579" y="55"/>
                </a:lnTo>
                <a:lnTo>
                  <a:pt x="579" y="55"/>
                </a:lnTo>
                <a:lnTo>
                  <a:pt x="579" y="55"/>
                </a:lnTo>
                <a:lnTo>
                  <a:pt x="579" y="56"/>
                </a:lnTo>
                <a:lnTo>
                  <a:pt x="579" y="56"/>
                </a:lnTo>
                <a:lnTo>
                  <a:pt x="579" y="58"/>
                </a:lnTo>
                <a:lnTo>
                  <a:pt x="579" y="58"/>
                </a:lnTo>
                <a:lnTo>
                  <a:pt x="579" y="58"/>
                </a:lnTo>
                <a:lnTo>
                  <a:pt x="579" y="59"/>
                </a:lnTo>
                <a:lnTo>
                  <a:pt x="579" y="62"/>
                </a:lnTo>
                <a:lnTo>
                  <a:pt x="579" y="66"/>
                </a:lnTo>
                <a:lnTo>
                  <a:pt x="577" y="69"/>
                </a:lnTo>
                <a:lnTo>
                  <a:pt x="577" y="70"/>
                </a:lnTo>
                <a:lnTo>
                  <a:pt x="579" y="70"/>
                </a:lnTo>
                <a:lnTo>
                  <a:pt x="579" y="70"/>
                </a:lnTo>
                <a:lnTo>
                  <a:pt x="579" y="72"/>
                </a:lnTo>
                <a:lnTo>
                  <a:pt x="579" y="72"/>
                </a:lnTo>
                <a:lnTo>
                  <a:pt x="579" y="72"/>
                </a:lnTo>
                <a:lnTo>
                  <a:pt x="579" y="73"/>
                </a:lnTo>
                <a:lnTo>
                  <a:pt x="579" y="73"/>
                </a:lnTo>
                <a:lnTo>
                  <a:pt x="579" y="74"/>
                </a:lnTo>
                <a:lnTo>
                  <a:pt x="579" y="74"/>
                </a:lnTo>
                <a:lnTo>
                  <a:pt x="579" y="74"/>
                </a:lnTo>
                <a:lnTo>
                  <a:pt x="579" y="76"/>
                </a:lnTo>
                <a:lnTo>
                  <a:pt x="579" y="76"/>
                </a:lnTo>
                <a:lnTo>
                  <a:pt x="579" y="76"/>
                </a:lnTo>
                <a:lnTo>
                  <a:pt x="579" y="76"/>
                </a:lnTo>
                <a:lnTo>
                  <a:pt x="579" y="76"/>
                </a:lnTo>
                <a:lnTo>
                  <a:pt x="579" y="76"/>
                </a:lnTo>
                <a:lnTo>
                  <a:pt x="577" y="76"/>
                </a:lnTo>
                <a:lnTo>
                  <a:pt x="577" y="77"/>
                </a:lnTo>
                <a:lnTo>
                  <a:pt x="577" y="77"/>
                </a:lnTo>
                <a:lnTo>
                  <a:pt x="577" y="77"/>
                </a:lnTo>
                <a:lnTo>
                  <a:pt x="577" y="77"/>
                </a:lnTo>
                <a:lnTo>
                  <a:pt x="577" y="78"/>
                </a:lnTo>
                <a:lnTo>
                  <a:pt x="577" y="78"/>
                </a:lnTo>
                <a:lnTo>
                  <a:pt x="577" y="80"/>
                </a:lnTo>
                <a:lnTo>
                  <a:pt x="577" y="80"/>
                </a:lnTo>
                <a:lnTo>
                  <a:pt x="576" y="80"/>
                </a:lnTo>
                <a:lnTo>
                  <a:pt x="576" y="80"/>
                </a:lnTo>
                <a:lnTo>
                  <a:pt x="576" y="81"/>
                </a:lnTo>
                <a:lnTo>
                  <a:pt x="576" y="81"/>
                </a:lnTo>
                <a:lnTo>
                  <a:pt x="576" y="81"/>
                </a:lnTo>
                <a:lnTo>
                  <a:pt x="575" y="81"/>
                </a:lnTo>
                <a:lnTo>
                  <a:pt x="575" y="81"/>
                </a:lnTo>
                <a:lnTo>
                  <a:pt x="575" y="80"/>
                </a:lnTo>
                <a:lnTo>
                  <a:pt x="573" y="80"/>
                </a:lnTo>
                <a:lnTo>
                  <a:pt x="573" y="80"/>
                </a:lnTo>
                <a:lnTo>
                  <a:pt x="573" y="81"/>
                </a:lnTo>
                <a:lnTo>
                  <a:pt x="573" y="81"/>
                </a:lnTo>
                <a:lnTo>
                  <a:pt x="573" y="82"/>
                </a:lnTo>
                <a:lnTo>
                  <a:pt x="573" y="82"/>
                </a:lnTo>
                <a:lnTo>
                  <a:pt x="573" y="82"/>
                </a:lnTo>
                <a:lnTo>
                  <a:pt x="573" y="82"/>
                </a:lnTo>
                <a:lnTo>
                  <a:pt x="573" y="84"/>
                </a:lnTo>
                <a:lnTo>
                  <a:pt x="573" y="84"/>
                </a:lnTo>
                <a:lnTo>
                  <a:pt x="573" y="84"/>
                </a:lnTo>
                <a:lnTo>
                  <a:pt x="573" y="84"/>
                </a:lnTo>
                <a:lnTo>
                  <a:pt x="573" y="85"/>
                </a:lnTo>
                <a:lnTo>
                  <a:pt x="573" y="85"/>
                </a:lnTo>
                <a:lnTo>
                  <a:pt x="572" y="85"/>
                </a:lnTo>
                <a:lnTo>
                  <a:pt x="572" y="85"/>
                </a:lnTo>
                <a:lnTo>
                  <a:pt x="572" y="85"/>
                </a:lnTo>
                <a:lnTo>
                  <a:pt x="572" y="87"/>
                </a:lnTo>
                <a:lnTo>
                  <a:pt x="572" y="87"/>
                </a:lnTo>
                <a:lnTo>
                  <a:pt x="572" y="88"/>
                </a:lnTo>
                <a:lnTo>
                  <a:pt x="572" y="88"/>
                </a:lnTo>
                <a:lnTo>
                  <a:pt x="572" y="88"/>
                </a:lnTo>
                <a:lnTo>
                  <a:pt x="572" y="89"/>
                </a:lnTo>
                <a:lnTo>
                  <a:pt x="572" y="89"/>
                </a:lnTo>
                <a:lnTo>
                  <a:pt x="572" y="91"/>
                </a:lnTo>
                <a:lnTo>
                  <a:pt x="572" y="91"/>
                </a:lnTo>
                <a:lnTo>
                  <a:pt x="572" y="91"/>
                </a:lnTo>
                <a:lnTo>
                  <a:pt x="572" y="92"/>
                </a:lnTo>
                <a:lnTo>
                  <a:pt x="570" y="92"/>
                </a:lnTo>
                <a:lnTo>
                  <a:pt x="570" y="92"/>
                </a:lnTo>
                <a:lnTo>
                  <a:pt x="570" y="92"/>
                </a:lnTo>
                <a:lnTo>
                  <a:pt x="569" y="92"/>
                </a:lnTo>
                <a:lnTo>
                  <a:pt x="568" y="92"/>
                </a:lnTo>
                <a:lnTo>
                  <a:pt x="568" y="92"/>
                </a:lnTo>
                <a:lnTo>
                  <a:pt x="568" y="92"/>
                </a:lnTo>
                <a:lnTo>
                  <a:pt x="566" y="92"/>
                </a:lnTo>
                <a:lnTo>
                  <a:pt x="566" y="93"/>
                </a:lnTo>
                <a:lnTo>
                  <a:pt x="566" y="95"/>
                </a:lnTo>
                <a:lnTo>
                  <a:pt x="566" y="96"/>
                </a:lnTo>
                <a:lnTo>
                  <a:pt x="565" y="96"/>
                </a:lnTo>
                <a:lnTo>
                  <a:pt x="565" y="96"/>
                </a:lnTo>
                <a:lnTo>
                  <a:pt x="565" y="95"/>
                </a:lnTo>
                <a:lnTo>
                  <a:pt x="565" y="95"/>
                </a:lnTo>
                <a:lnTo>
                  <a:pt x="565" y="95"/>
                </a:lnTo>
                <a:lnTo>
                  <a:pt x="564" y="98"/>
                </a:lnTo>
                <a:lnTo>
                  <a:pt x="564" y="100"/>
                </a:lnTo>
                <a:lnTo>
                  <a:pt x="564" y="100"/>
                </a:lnTo>
                <a:lnTo>
                  <a:pt x="564" y="100"/>
                </a:lnTo>
                <a:lnTo>
                  <a:pt x="562" y="100"/>
                </a:lnTo>
                <a:lnTo>
                  <a:pt x="562" y="99"/>
                </a:lnTo>
                <a:lnTo>
                  <a:pt x="562" y="99"/>
                </a:lnTo>
                <a:lnTo>
                  <a:pt x="562" y="99"/>
                </a:lnTo>
                <a:lnTo>
                  <a:pt x="562" y="99"/>
                </a:lnTo>
                <a:lnTo>
                  <a:pt x="562" y="99"/>
                </a:lnTo>
                <a:lnTo>
                  <a:pt x="561" y="100"/>
                </a:lnTo>
                <a:lnTo>
                  <a:pt x="561" y="102"/>
                </a:lnTo>
                <a:lnTo>
                  <a:pt x="561" y="102"/>
                </a:lnTo>
                <a:lnTo>
                  <a:pt x="561" y="102"/>
                </a:lnTo>
                <a:lnTo>
                  <a:pt x="559" y="102"/>
                </a:lnTo>
                <a:lnTo>
                  <a:pt x="559" y="102"/>
                </a:lnTo>
                <a:lnTo>
                  <a:pt x="559" y="102"/>
                </a:lnTo>
                <a:lnTo>
                  <a:pt x="559" y="102"/>
                </a:lnTo>
                <a:lnTo>
                  <a:pt x="559" y="102"/>
                </a:lnTo>
                <a:lnTo>
                  <a:pt x="558" y="102"/>
                </a:lnTo>
                <a:lnTo>
                  <a:pt x="558" y="103"/>
                </a:lnTo>
                <a:lnTo>
                  <a:pt x="558" y="104"/>
                </a:lnTo>
                <a:lnTo>
                  <a:pt x="557" y="104"/>
                </a:lnTo>
                <a:lnTo>
                  <a:pt x="557" y="104"/>
                </a:lnTo>
                <a:lnTo>
                  <a:pt x="557" y="104"/>
                </a:lnTo>
                <a:lnTo>
                  <a:pt x="557" y="104"/>
                </a:lnTo>
                <a:lnTo>
                  <a:pt x="555" y="104"/>
                </a:lnTo>
                <a:lnTo>
                  <a:pt x="555" y="106"/>
                </a:lnTo>
                <a:lnTo>
                  <a:pt x="555" y="106"/>
                </a:lnTo>
                <a:lnTo>
                  <a:pt x="555" y="107"/>
                </a:lnTo>
                <a:lnTo>
                  <a:pt x="555" y="107"/>
                </a:lnTo>
                <a:lnTo>
                  <a:pt x="555" y="107"/>
                </a:lnTo>
                <a:lnTo>
                  <a:pt x="555" y="107"/>
                </a:lnTo>
                <a:lnTo>
                  <a:pt x="555" y="108"/>
                </a:lnTo>
                <a:lnTo>
                  <a:pt x="555" y="110"/>
                </a:lnTo>
                <a:lnTo>
                  <a:pt x="555" y="110"/>
                </a:lnTo>
                <a:lnTo>
                  <a:pt x="555" y="111"/>
                </a:lnTo>
                <a:lnTo>
                  <a:pt x="555" y="111"/>
                </a:lnTo>
                <a:lnTo>
                  <a:pt x="555" y="113"/>
                </a:lnTo>
                <a:lnTo>
                  <a:pt x="555" y="113"/>
                </a:lnTo>
                <a:lnTo>
                  <a:pt x="555" y="113"/>
                </a:lnTo>
                <a:lnTo>
                  <a:pt x="554" y="114"/>
                </a:lnTo>
                <a:lnTo>
                  <a:pt x="554" y="115"/>
                </a:lnTo>
                <a:lnTo>
                  <a:pt x="554" y="115"/>
                </a:lnTo>
                <a:lnTo>
                  <a:pt x="554" y="115"/>
                </a:lnTo>
                <a:lnTo>
                  <a:pt x="555" y="115"/>
                </a:lnTo>
                <a:lnTo>
                  <a:pt x="557" y="115"/>
                </a:lnTo>
                <a:lnTo>
                  <a:pt x="558" y="115"/>
                </a:lnTo>
                <a:lnTo>
                  <a:pt x="561" y="115"/>
                </a:lnTo>
                <a:lnTo>
                  <a:pt x="566" y="117"/>
                </a:lnTo>
                <a:lnTo>
                  <a:pt x="568" y="117"/>
                </a:lnTo>
                <a:lnTo>
                  <a:pt x="573" y="117"/>
                </a:lnTo>
                <a:lnTo>
                  <a:pt x="577" y="118"/>
                </a:lnTo>
                <a:lnTo>
                  <a:pt x="584" y="118"/>
                </a:lnTo>
                <a:lnTo>
                  <a:pt x="591" y="119"/>
                </a:lnTo>
                <a:lnTo>
                  <a:pt x="595" y="119"/>
                </a:lnTo>
                <a:lnTo>
                  <a:pt x="596" y="119"/>
                </a:lnTo>
                <a:lnTo>
                  <a:pt x="603" y="121"/>
                </a:lnTo>
                <a:lnTo>
                  <a:pt x="610" y="122"/>
                </a:lnTo>
                <a:lnTo>
                  <a:pt x="611" y="122"/>
                </a:lnTo>
                <a:lnTo>
                  <a:pt x="611" y="122"/>
                </a:lnTo>
                <a:lnTo>
                  <a:pt x="618" y="123"/>
                </a:lnTo>
                <a:lnTo>
                  <a:pt x="620" y="123"/>
                </a:lnTo>
                <a:lnTo>
                  <a:pt x="625" y="123"/>
                </a:lnTo>
                <a:lnTo>
                  <a:pt x="629" y="123"/>
                </a:lnTo>
                <a:lnTo>
                  <a:pt x="633" y="125"/>
                </a:lnTo>
                <a:lnTo>
                  <a:pt x="636" y="125"/>
                </a:lnTo>
                <a:lnTo>
                  <a:pt x="639" y="125"/>
                </a:lnTo>
                <a:lnTo>
                  <a:pt x="643" y="126"/>
                </a:lnTo>
                <a:lnTo>
                  <a:pt x="646" y="126"/>
                </a:lnTo>
                <a:lnTo>
                  <a:pt x="650" y="126"/>
                </a:lnTo>
                <a:lnTo>
                  <a:pt x="657" y="128"/>
                </a:lnTo>
                <a:lnTo>
                  <a:pt x="658" y="128"/>
                </a:lnTo>
                <a:lnTo>
                  <a:pt x="658" y="128"/>
                </a:lnTo>
                <a:lnTo>
                  <a:pt x="659" y="128"/>
                </a:lnTo>
                <a:lnTo>
                  <a:pt x="659" y="128"/>
                </a:lnTo>
                <a:lnTo>
                  <a:pt x="663" y="128"/>
                </a:lnTo>
                <a:lnTo>
                  <a:pt x="666" y="129"/>
                </a:lnTo>
                <a:lnTo>
                  <a:pt x="668" y="129"/>
                </a:lnTo>
                <a:lnTo>
                  <a:pt x="672" y="129"/>
                </a:lnTo>
                <a:lnTo>
                  <a:pt x="672" y="129"/>
                </a:lnTo>
                <a:lnTo>
                  <a:pt x="677" y="129"/>
                </a:lnTo>
                <a:lnTo>
                  <a:pt x="678" y="130"/>
                </a:lnTo>
                <a:lnTo>
                  <a:pt x="678" y="130"/>
                </a:lnTo>
                <a:lnTo>
                  <a:pt x="683" y="130"/>
                </a:lnTo>
                <a:lnTo>
                  <a:pt x="683" y="130"/>
                </a:lnTo>
                <a:lnTo>
                  <a:pt x="684" y="130"/>
                </a:lnTo>
                <a:lnTo>
                  <a:pt x="684" y="130"/>
                </a:lnTo>
                <a:lnTo>
                  <a:pt x="685" y="130"/>
                </a:lnTo>
                <a:lnTo>
                  <a:pt x="688" y="132"/>
                </a:lnTo>
                <a:lnTo>
                  <a:pt x="692" y="132"/>
                </a:lnTo>
                <a:lnTo>
                  <a:pt x="694" y="132"/>
                </a:lnTo>
                <a:lnTo>
                  <a:pt x="694" y="132"/>
                </a:lnTo>
                <a:lnTo>
                  <a:pt x="695" y="132"/>
                </a:lnTo>
                <a:lnTo>
                  <a:pt x="696" y="132"/>
                </a:lnTo>
                <a:lnTo>
                  <a:pt x="698" y="132"/>
                </a:lnTo>
                <a:lnTo>
                  <a:pt x="699" y="132"/>
                </a:lnTo>
                <a:lnTo>
                  <a:pt x="702" y="133"/>
                </a:lnTo>
                <a:lnTo>
                  <a:pt x="709" y="133"/>
                </a:lnTo>
                <a:lnTo>
                  <a:pt x="710" y="133"/>
                </a:lnTo>
                <a:lnTo>
                  <a:pt x="714" y="134"/>
                </a:lnTo>
                <a:lnTo>
                  <a:pt x="721" y="134"/>
                </a:lnTo>
                <a:lnTo>
                  <a:pt x="722" y="134"/>
                </a:lnTo>
                <a:lnTo>
                  <a:pt x="725" y="134"/>
                </a:lnTo>
                <a:lnTo>
                  <a:pt x="728" y="136"/>
                </a:lnTo>
                <a:lnTo>
                  <a:pt x="732" y="136"/>
                </a:lnTo>
                <a:lnTo>
                  <a:pt x="740" y="137"/>
                </a:lnTo>
                <a:lnTo>
                  <a:pt x="743" y="137"/>
                </a:lnTo>
                <a:lnTo>
                  <a:pt x="746" y="137"/>
                </a:lnTo>
                <a:lnTo>
                  <a:pt x="747" y="137"/>
                </a:lnTo>
                <a:lnTo>
                  <a:pt x="747" y="139"/>
                </a:lnTo>
                <a:lnTo>
                  <a:pt x="747" y="139"/>
                </a:lnTo>
                <a:lnTo>
                  <a:pt x="747" y="140"/>
                </a:lnTo>
                <a:lnTo>
                  <a:pt x="746" y="140"/>
                </a:lnTo>
                <a:lnTo>
                  <a:pt x="746" y="140"/>
                </a:lnTo>
                <a:lnTo>
                  <a:pt x="746" y="140"/>
                </a:lnTo>
                <a:lnTo>
                  <a:pt x="744" y="141"/>
                </a:lnTo>
                <a:lnTo>
                  <a:pt x="744" y="141"/>
                </a:lnTo>
                <a:lnTo>
                  <a:pt x="744" y="143"/>
                </a:lnTo>
                <a:lnTo>
                  <a:pt x="743" y="143"/>
                </a:lnTo>
                <a:lnTo>
                  <a:pt x="743" y="143"/>
                </a:lnTo>
                <a:lnTo>
                  <a:pt x="743" y="144"/>
                </a:lnTo>
                <a:lnTo>
                  <a:pt x="743" y="144"/>
                </a:lnTo>
                <a:lnTo>
                  <a:pt x="743" y="145"/>
                </a:lnTo>
                <a:lnTo>
                  <a:pt x="743" y="145"/>
                </a:lnTo>
                <a:lnTo>
                  <a:pt x="743" y="145"/>
                </a:lnTo>
                <a:lnTo>
                  <a:pt x="743" y="147"/>
                </a:lnTo>
                <a:lnTo>
                  <a:pt x="744" y="147"/>
                </a:lnTo>
                <a:lnTo>
                  <a:pt x="744" y="148"/>
                </a:lnTo>
                <a:lnTo>
                  <a:pt x="744" y="148"/>
                </a:lnTo>
                <a:lnTo>
                  <a:pt x="744" y="148"/>
                </a:lnTo>
                <a:lnTo>
                  <a:pt x="743" y="149"/>
                </a:lnTo>
                <a:lnTo>
                  <a:pt x="743" y="149"/>
                </a:lnTo>
                <a:lnTo>
                  <a:pt x="743" y="151"/>
                </a:lnTo>
                <a:lnTo>
                  <a:pt x="743" y="151"/>
                </a:lnTo>
                <a:lnTo>
                  <a:pt x="743" y="152"/>
                </a:lnTo>
                <a:lnTo>
                  <a:pt x="743" y="152"/>
                </a:lnTo>
                <a:lnTo>
                  <a:pt x="743" y="152"/>
                </a:lnTo>
                <a:lnTo>
                  <a:pt x="743" y="154"/>
                </a:lnTo>
                <a:lnTo>
                  <a:pt x="743" y="154"/>
                </a:lnTo>
                <a:lnTo>
                  <a:pt x="743" y="154"/>
                </a:lnTo>
                <a:lnTo>
                  <a:pt x="743" y="155"/>
                </a:lnTo>
                <a:lnTo>
                  <a:pt x="743" y="155"/>
                </a:lnTo>
                <a:lnTo>
                  <a:pt x="743" y="156"/>
                </a:lnTo>
                <a:lnTo>
                  <a:pt x="741" y="156"/>
                </a:lnTo>
                <a:lnTo>
                  <a:pt x="741" y="156"/>
                </a:lnTo>
                <a:lnTo>
                  <a:pt x="740" y="158"/>
                </a:lnTo>
                <a:lnTo>
                  <a:pt x="740" y="158"/>
                </a:lnTo>
                <a:lnTo>
                  <a:pt x="740" y="159"/>
                </a:lnTo>
                <a:lnTo>
                  <a:pt x="740" y="159"/>
                </a:lnTo>
                <a:lnTo>
                  <a:pt x="740" y="159"/>
                </a:lnTo>
                <a:lnTo>
                  <a:pt x="740" y="160"/>
                </a:lnTo>
                <a:lnTo>
                  <a:pt x="740" y="160"/>
                </a:lnTo>
                <a:lnTo>
                  <a:pt x="740" y="162"/>
                </a:lnTo>
                <a:lnTo>
                  <a:pt x="740" y="162"/>
                </a:lnTo>
                <a:lnTo>
                  <a:pt x="740" y="162"/>
                </a:lnTo>
                <a:lnTo>
                  <a:pt x="740" y="163"/>
                </a:lnTo>
                <a:lnTo>
                  <a:pt x="740" y="163"/>
                </a:lnTo>
                <a:lnTo>
                  <a:pt x="740" y="165"/>
                </a:lnTo>
                <a:lnTo>
                  <a:pt x="740" y="165"/>
                </a:lnTo>
                <a:lnTo>
                  <a:pt x="740" y="165"/>
                </a:lnTo>
                <a:lnTo>
                  <a:pt x="740" y="166"/>
                </a:lnTo>
                <a:lnTo>
                  <a:pt x="740" y="166"/>
                </a:lnTo>
                <a:lnTo>
                  <a:pt x="740" y="167"/>
                </a:lnTo>
                <a:lnTo>
                  <a:pt x="740" y="167"/>
                </a:lnTo>
                <a:lnTo>
                  <a:pt x="740" y="167"/>
                </a:lnTo>
                <a:lnTo>
                  <a:pt x="740" y="169"/>
                </a:lnTo>
                <a:lnTo>
                  <a:pt x="740" y="170"/>
                </a:lnTo>
                <a:lnTo>
                  <a:pt x="740" y="171"/>
                </a:lnTo>
                <a:lnTo>
                  <a:pt x="740" y="173"/>
                </a:lnTo>
                <a:lnTo>
                  <a:pt x="740" y="174"/>
                </a:lnTo>
                <a:lnTo>
                  <a:pt x="741" y="175"/>
                </a:lnTo>
                <a:lnTo>
                  <a:pt x="741" y="175"/>
                </a:lnTo>
                <a:lnTo>
                  <a:pt x="741" y="175"/>
                </a:lnTo>
                <a:lnTo>
                  <a:pt x="741" y="175"/>
                </a:lnTo>
                <a:lnTo>
                  <a:pt x="741" y="177"/>
                </a:lnTo>
                <a:lnTo>
                  <a:pt x="743" y="177"/>
                </a:lnTo>
                <a:lnTo>
                  <a:pt x="743" y="177"/>
                </a:lnTo>
                <a:lnTo>
                  <a:pt x="744" y="178"/>
                </a:lnTo>
                <a:lnTo>
                  <a:pt x="744" y="178"/>
                </a:lnTo>
                <a:lnTo>
                  <a:pt x="746" y="178"/>
                </a:lnTo>
                <a:lnTo>
                  <a:pt x="746" y="178"/>
                </a:lnTo>
                <a:lnTo>
                  <a:pt x="746" y="180"/>
                </a:lnTo>
                <a:lnTo>
                  <a:pt x="747" y="180"/>
                </a:lnTo>
                <a:lnTo>
                  <a:pt x="747" y="181"/>
                </a:lnTo>
                <a:lnTo>
                  <a:pt x="747" y="181"/>
                </a:lnTo>
                <a:lnTo>
                  <a:pt x="747" y="181"/>
                </a:lnTo>
                <a:lnTo>
                  <a:pt x="747" y="182"/>
                </a:lnTo>
                <a:lnTo>
                  <a:pt x="747" y="182"/>
                </a:lnTo>
                <a:lnTo>
                  <a:pt x="747" y="184"/>
                </a:lnTo>
                <a:lnTo>
                  <a:pt x="748" y="184"/>
                </a:lnTo>
                <a:lnTo>
                  <a:pt x="748" y="184"/>
                </a:lnTo>
                <a:lnTo>
                  <a:pt x="748" y="185"/>
                </a:lnTo>
                <a:lnTo>
                  <a:pt x="747" y="185"/>
                </a:lnTo>
                <a:lnTo>
                  <a:pt x="747" y="186"/>
                </a:lnTo>
                <a:lnTo>
                  <a:pt x="748" y="186"/>
                </a:lnTo>
                <a:lnTo>
                  <a:pt x="748" y="186"/>
                </a:lnTo>
                <a:lnTo>
                  <a:pt x="748" y="186"/>
                </a:lnTo>
                <a:lnTo>
                  <a:pt x="748" y="188"/>
                </a:lnTo>
                <a:lnTo>
                  <a:pt x="750" y="188"/>
                </a:lnTo>
                <a:lnTo>
                  <a:pt x="750" y="188"/>
                </a:lnTo>
                <a:lnTo>
                  <a:pt x="751" y="188"/>
                </a:lnTo>
                <a:lnTo>
                  <a:pt x="751" y="188"/>
                </a:lnTo>
                <a:lnTo>
                  <a:pt x="751" y="188"/>
                </a:lnTo>
                <a:lnTo>
                  <a:pt x="751" y="189"/>
                </a:lnTo>
                <a:lnTo>
                  <a:pt x="751" y="189"/>
                </a:lnTo>
                <a:lnTo>
                  <a:pt x="751" y="189"/>
                </a:lnTo>
                <a:lnTo>
                  <a:pt x="751" y="189"/>
                </a:lnTo>
                <a:lnTo>
                  <a:pt x="751" y="191"/>
                </a:lnTo>
                <a:lnTo>
                  <a:pt x="751" y="191"/>
                </a:lnTo>
                <a:lnTo>
                  <a:pt x="751" y="192"/>
                </a:lnTo>
                <a:lnTo>
                  <a:pt x="751" y="192"/>
                </a:lnTo>
                <a:lnTo>
                  <a:pt x="751" y="192"/>
                </a:lnTo>
                <a:lnTo>
                  <a:pt x="751" y="193"/>
                </a:lnTo>
                <a:lnTo>
                  <a:pt x="751" y="193"/>
                </a:lnTo>
                <a:lnTo>
                  <a:pt x="751" y="195"/>
                </a:lnTo>
                <a:lnTo>
                  <a:pt x="751" y="195"/>
                </a:lnTo>
                <a:lnTo>
                  <a:pt x="751" y="195"/>
                </a:lnTo>
                <a:lnTo>
                  <a:pt x="752" y="195"/>
                </a:lnTo>
                <a:lnTo>
                  <a:pt x="752" y="195"/>
                </a:lnTo>
                <a:lnTo>
                  <a:pt x="752" y="195"/>
                </a:lnTo>
                <a:lnTo>
                  <a:pt x="752" y="196"/>
                </a:lnTo>
                <a:lnTo>
                  <a:pt x="752" y="196"/>
                </a:lnTo>
                <a:lnTo>
                  <a:pt x="752" y="197"/>
                </a:lnTo>
                <a:lnTo>
                  <a:pt x="754" y="197"/>
                </a:lnTo>
                <a:lnTo>
                  <a:pt x="754" y="197"/>
                </a:lnTo>
                <a:lnTo>
                  <a:pt x="754" y="197"/>
                </a:lnTo>
                <a:lnTo>
                  <a:pt x="755" y="197"/>
                </a:lnTo>
                <a:lnTo>
                  <a:pt x="755" y="197"/>
                </a:lnTo>
                <a:lnTo>
                  <a:pt x="755" y="197"/>
                </a:lnTo>
                <a:lnTo>
                  <a:pt x="756" y="197"/>
                </a:lnTo>
                <a:lnTo>
                  <a:pt x="756" y="197"/>
                </a:lnTo>
                <a:lnTo>
                  <a:pt x="756" y="199"/>
                </a:lnTo>
                <a:lnTo>
                  <a:pt x="756" y="199"/>
                </a:lnTo>
                <a:lnTo>
                  <a:pt x="756" y="200"/>
                </a:lnTo>
                <a:lnTo>
                  <a:pt x="756" y="200"/>
                </a:lnTo>
                <a:lnTo>
                  <a:pt x="756" y="200"/>
                </a:lnTo>
                <a:lnTo>
                  <a:pt x="756" y="201"/>
                </a:lnTo>
                <a:lnTo>
                  <a:pt x="756" y="201"/>
                </a:lnTo>
                <a:lnTo>
                  <a:pt x="756" y="203"/>
                </a:lnTo>
                <a:lnTo>
                  <a:pt x="756" y="203"/>
                </a:lnTo>
                <a:lnTo>
                  <a:pt x="756" y="203"/>
                </a:lnTo>
                <a:lnTo>
                  <a:pt x="756" y="204"/>
                </a:lnTo>
                <a:lnTo>
                  <a:pt x="756" y="204"/>
                </a:lnTo>
                <a:lnTo>
                  <a:pt x="756" y="204"/>
                </a:lnTo>
                <a:lnTo>
                  <a:pt x="756" y="206"/>
                </a:lnTo>
                <a:lnTo>
                  <a:pt x="756" y="206"/>
                </a:lnTo>
                <a:lnTo>
                  <a:pt x="756" y="206"/>
                </a:lnTo>
                <a:lnTo>
                  <a:pt x="756" y="206"/>
                </a:lnTo>
                <a:lnTo>
                  <a:pt x="756" y="207"/>
                </a:lnTo>
                <a:lnTo>
                  <a:pt x="756" y="207"/>
                </a:lnTo>
                <a:lnTo>
                  <a:pt x="756" y="208"/>
                </a:lnTo>
                <a:lnTo>
                  <a:pt x="756" y="208"/>
                </a:lnTo>
                <a:lnTo>
                  <a:pt x="756" y="208"/>
                </a:lnTo>
                <a:lnTo>
                  <a:pt x="756" y="210"/>
                </a:lnTo>
                <a:lnTo>
                  <a:pt x="756" y="210"/>
                </a:lnTo>
                <a:lnTo>
                  <a:pt x="756" y="211"/>
                </a:lnTo>
                <a:lnTo>
                  <a:pt x="756" y="211"/>
                </a:lnTo>
                <a:lnTo>
                  <a:pt x="756" y="211"/>
                </a:lnTo>
                <a:lnTo>
                  <a:pt x="756" y="211"/>
                </a:lnTo>
                <a:lnTo>
                  <a:pt x="756" y="212"/>
                </a:lnTo>
                <a:lnTo>
                  <a:pt x="756" y="212"/>
                </a:lnTo>
                <a:lnTo>
                  <a:pt x="756" y="214"/>
                </a:lnTo>
                <a:lnTo>
                  <a:pt x="756" y="214"/>
                </a:lnTo>
                <a:lnTo>
                  <a:pt x="756" y="214"/>
                </a:lnTo>
                <a:lnTo>
                  <a:pt x="756" y="214"/>
                </a:lnTo>
                <a:lnTo>
                  <a:pt x="756" y="214"/>
                </a:lnTo>
                <a:lnTo>
                  <a:pt x="756" y="214"/>
                </a:lnTo>
                <a:lnTo>
                  <a:pt x="756" y="215"/>
                </a:lnTo>
                <a:lnTo>
                  <a:pt x="756" y="215"/>
                </a:lnTo>
                <a:lnTo>
                  <a:pt x="756" y="217"/>
                </a:lnTo>
                <a:lnTo>
                  <a:pt x="756" y="217"/>
                </a:lnTo>
                <a:lnTo>
                  <a:pt x="756" y="217"/>
                </a:lnTo>
                <a:lnTo>
                  <a:pt x="756" y="218"/>
                </a:lnTo>
                <a:lnTo>
                  <a:pt x="758" y="218"/>
                </a:lnTo>
                <a:lnTo>
                  <a:pt x="758" y="218"/>
                </a:lnTo>
                <a:lnTo>
                  <a:pt x="758" y="219"/>
                </a:lnTo>
                <a:lnTo>
                  <a:pt x="756" y="219"/>
                </a:lnTo>
                <a:lnTo>
                  <a:pt x="756" y="219"/>
                </a:lnTo>
                <a:lnTo>
                  <a:pt x="756" y="219"/>
                </a:lnTo>
                <a:lnTo>
                  <a:pt x="756" y="219"/>
                </a:lnTo>
                <a:lnTo>
                  <a:pt x="756" y="219"/>
                </a:lnTo>
                <a:lnTo>
                  <a:pt x="756" y="221"/>
                </a:lnTo>
                <a:lnTo>
                  <a:pt x="756" y="221"/>
                </a:lnTo>
                <a:lnTo>
                  <a:pt x="756" y="221"/>
                </a:lnTo>
                <a:lnTo>
                  <a:pt x="756" y="222"/>
                </a:lnTo>
                <a:lnTo>
                  <a:pt x="756" y="222"/>
                </a:lnTo>
                <a:lnTo>
                  <a:pt x="756" y="222"/>
                </a:lnTo>
                <a:lnTo>
                  <a:pt x="756" y="222"/>
                </a:lnTo>
                <a:lnTo>
                  <a:pt x="756" y="222"/>
                </a:lnTo>
                <a:lnTo>
                  <a:pt x="756" y="222"/>
                </a:lnTo>
                <a:lnTo>
                  <a:pt x="756" y="222"/>
                </a:lnTo>
                <a:lnTo>
                  <a:pt x="756" y="223"/>
                </a:lnTo>
                <a:lnTo>
                  <a:pt x="755" y="223"/>
                </a:lnTo>
                <a:lnTo>
                  <a:pt x="755" y="225"/>
                </a:lnTo>
                <a:lnTo>
                  <a:pt x="754" y="225"/>
                </a:lnTo>
                <a:lnTo>
                  <a:pt x="754" y="225"/>
                </a:lnTo>
                <a:lnTo>
                  <a:pt x="754" y="225"/>
                </a:lnTo>
                <a:lnTo>
                  <a:pt x="754" y="225"/>
                </a:lnTo>
                <a:lnTo>
                  <a:pt x="754" y="226"/>
                </a:lnTo>
                <a:lnTo>
                  <a:pt x="755" y="226"/>
                </a:lnTo>
                <a:lnTo>
                  <a:pt x="755" y="226"/>
                </a:lnTo>
                <a:lnTo>
                  <a:pt x="754" y="226"/>
                </a:lnTo>
                <a:lnTo>
                  <a:pt x="754" y="227"/>
                </a:lnTo>
                <a:lnTo>
                  <a:pt x="754" y="227"/>
                </a:lnTo>
                <a:lnTo>
                  <a:pt x="754" y="227"/>
                </a:lnTo>
                <a:lnTo>
                  <a:pt x="754" y="227"/>
                </a:lnTo>
                <a:lnTo>
                  <a:pt x="754" y="227"/>
                </a:lnTo>
                <a:lnTo>
                  <a:pt x="752" y="227"/>
                </a:lnTo>
                <a:lnTo>
                  <a:pt x="752" y="227"/>
                </a:lnTo>
                <a:lnTo>
                  <a:pt x="751" y="227"/>
                </a:lnTo>
                <a:lnTo>
                  <a:pt x="751" y="229"/>
                </a:lnTo>
                <a:lnTo>
                  <a:pt x="751" y="229"/>
                </a:lnTo>
                <a:lnTo>
                  <a:pt x="751" y="229"/>
                </a:lnTo>
                <a:lnTo>
                  <a:pt x="751" y="230"/>
                </a:lnTo>
                <a:lnTo>
                  <a:pt x="751" y="230"/>
                </a:lnTo>
                <a:lnTo>
                  <a:pt x="751" y="230"/>
                </a:lnTo>
                <a:lnTo>
                  <a:pt x="750" y="230"/>
                </a:lnTo>
                <a:lnTo>
                  <a:pt x="750" y="230"/>
                </a:lnTo>
                <a:lnTo>
                  <a:pt x="748" y="229"/>
                </a:lnTo>
                <a:lnTo>
                  <a:pt x="748" y="230"/>
                </a:lnTo>
                <a:lnTo>
                  <a:pt x="750" y="230"/>
                </a:lnTo>
                <a:lnTo>
                  <a:pt x="750" y="230"/>
                </a:lnTo>
                <a:lnTo>
                  <a:pt x="750" y="230"/>
                </a:lnTo>
                <a:lnTo>
                  <a:pt x="750" y="230"/>
                </a:lnTo>
                <a:lnTo>
                  <a:pt x="751" y="230"/>
                </a:lnTo>
                <a:lnTo>
                  <a:pt x="751" y="230"/>
                </a:lnTo>
                <a:lnTo>
                  <a:pt x="751" y="230"/>
                </a:lnTo>
                <a:lnTo>
                  <a:pt x="751" y="230"/>
                </a:lnTo>
                <a:lnTo>
                  <a:pt x="751" y="230"/>
                </a:lnTo>
                <a:lnTo>
                  <a:pt x="752" y="230"/>
                </a:lnTo>
                <a:lnTo>
                  <a:pt x="754" y="229"/>
                </a:lnTo>
                <a:lnTo>
                  <a:pt x="754" y="229"/>
                </a:lnTo>
                <a:lnTo>
                  <a:pt x="755" y="227"/>
                </a:lnTo>
                <a:lnTo>
                  <a:pt x="756" y="227"/>
                </a:lnTo>
                <a:lnTo>
                  <a:pt x="756" y="227"/>
                </a:lnTo>
                <a:lnTo>
                  <a:pt x="756" y="226"/>
                </a:lnTo>
                <a:lnTo>
                  <a:pt x="758" y="226"/>
                </a:lnTo>
                <a:lnTo>
                  <a:pt x="758" y="226"/>
                </a:lnTo>
                <a:lnTo>
                  <a:pt x="759" y="225"/>
                </a:lnTo>
                <a:lnTo>
                  <a:pt x="759" y="225"/>
                </a:lnTo>
                <a:lnTo>
                  <a:pt x="759" y="223"/>
                </a:lnTo>
                <a:lnTo>
                  <a:pt x="759" y="222"/>
                </a:lnTo>
                <a:lnTo>
                  <a:pt x="759" y="222"/>
                </a:lnTo>
                <a:lnTo>
                  <a:pt x="759" y="221"/>
                </a:lnTo>
                <a:lnTo>
                  <a:pt x="759" y="221"/>
                </a:lnTo>
                <a:lnTo>
                  <a:pt x="762" y="221"/>
                </a:lnTo>
                <a:lnTo>
                  <a:pt x="766" y="221"/>
                </a:lnTo>
                <a:lnTo>
                  <a:pt x="769" y="219"/>
                </a:lnTo>
                <a:lnTo>
                  <a:pt x="770" y="219"/>
                </a:lnTo>
                <a:lnTo>
                  <a:pt x="773" y="221"/>
                </a:lnTo>
                <a:lnTo>
                  <a:pt x="773" y="221"/>
                </a:lnTo>
                <a:lnTo>
                  <a:pt x="776" y="222"/>
                </a:lnTo>
                <a:lnTo>
                  <a:pt x="776" y="222"/>
                </a:lnTo>
                <a:lnTo>
                  <a:pt x="778" y="223"/>
                </a:lnTo>
                <a:lnTo>
                  <a:pt x="781" y="225"/>
                </a:lnTo>
                <a:lnTo>
                  <a:pt x="782" y="225"/>
                </a:lnTo>
                <a:lnTo>
                  <a:pt x="784" y="225"/>
                </a:lnTo>
                <a:lnTo>
                  <a:pt x="785" y="226"/>
                </a:lnTo>
                <a:lnTo>
                  <a:pt x="785" y="226"/>
                </a:lnTo>
                <a:lnTo>
                  <a:pt x="787" y="226"/>
                </a:lnTo>
                <a:lnTo>
                  <a:pt x="787" y="226"/>
                </a:lnTo>
                <a:lnTo>
                  <a:pt x="787" y="226"/>
                </a:lnTo>
                <a:lnTo>
                  <a:pt x="789" y="227"/>
                </a:lnTo>
                <a:lnTo>
                  <a:pt x="789" y="227"/>
                </a:lnTo>
                <a:lnTo>
                  <a:pt x="791" y="227"/>
                </a:lnTo>
                <a:lnTo>
                  <a:pt x="792" y="227"/>
                </a:lnTo>
                <a:lnTo>
                  <a:pt x="793" y="227"/>
                </a:lnTo>
                <a:lnTo>
                  <a:pt x="795" y="227"/>
                </a:lnTo>
                <a:lnTo>
                  <a:pt x="795" y="227"/>
                </a:lnTo>
                <a:lnTo>
                  <a:pt x="795" y="229"/>
                </a:lnTo>
                <a:lnTo>
                  <a:pt x="798" y="229"/>
                </a:lnTo>
                <a:lnTo>
                  <a:pt x="798" y="229"/>
                </a:lnTo>
                <a:lnTo>
                  <a:pt x="806" y="232"/>
                </a:lnTo>
                <a:lnTo>
                  <a:pt x="811" y="233"/>
                </a:lnTo>
                <a:lnTo>
                  <a:pt x="811" y="233"/>
                </a:lnTo>
                <a:lnTo>
                  <a:pt x="811" y="233"/>
                </a:lnTo>
                <a:lnTo>
                  <a:pt x="811" y="232"/>
                </a:lnTo>
                <a:lnTo>
                  <a:pt x="811" y="232"/>
                </a:lnTo>
                <a:lnTo>
                  <a:pt x="813" y="232"/>
                </a:lnTo>
                <a:lnTo>
                  <a:pt x="813" y="230"/>
                </a:lnTo>
                <a:lnTo>
                  <a:pt x="813" y="230"/>
                </a:lnTo>
                <a:lnTo>
                  <a:pt x="813" y="230"/>
                </a:lnTo>
                <a:lnTo>
                  <a:pt x="814" y="230"/>
                </a:lnTo>
                <a:lnTo>
                  <a:pt x="814" y="230"/>
                </a:lnTo>
                <a:lnTo>
                  <a:pt x="814" y="230"/>
                </a:lnTo>
                <a:lnTo>
                  <a:pt x="814" y="229"/>
                </a:lnTo>
                <a:lnTo>
                  <a:pt x="814" y="229"/>
                </a:lnTo>
                <a:lnTo>
                  <a:pt x="814" y="229"/>
                </a:lnTo>
                <a:lnTo>
                  <a:pt x="814" y="229"/>
                </a:lnTo>
                <a:lnTo>
                  <a:pt x="814" y="229"/>
                </a:lnTo>
                <a:lnTo>
                  <a:pt x="814" y="227"/>
                </a:lnTo>
                <a:lnTo>
                  <a:pt x="815" y="227"/>
                </a:lnTo>
                <a:lnTo>
                  <a:pt x="815" y="227"/>
                </a:lnTo>
                <a:lnTo>
                  <a:pt x="815" y="227"/>
                </a:lnTo>
                <a:lnTo>
                  <a:pt x="815" y="227"/>
                </a:lnTo>
                <a:lnTo>
                  <a:pt x="815" y="226"/>
                </a:lnTo>
                <a:lnTo>
                  <a:pt x="815" y="226"/>
                </a:lnTo>
                <a:lnTo>
                  <a:pt x="815" y="226"/>
                </a:lnTo>
                <a:lnTo>
                  <a:pt x="815" y="226"/>
                </a:lnTo>
                <a:lnTo>
                  <a:pt x="815" y="225"/>
                </a:lnTo>
                <a:lnTo>
                  <a:pt x="815" y="225"/>
                </a:lnTo>
                <a:lnTo>
                  <a:pt x="815" y="225"/>
                </a:lnTo>
                <a:lnTo>
                  <a:pt x="815" y="225"/>
                </a:lnTo>
                <a:lnTo>
                  <a:pt x="815" y="223"/>
                </a:lnTo>
                <a:lnTo>
                  <a:pt x="815" y="223"/>
                </a:lnTo>
                <a:lnTo>
                  <a:pt x="815" y="223"/>
                </a:lnTo>
                <a:lnTo>
                  <a:pt x="815" y="222"/>
                </a:lnTo>
                <a:lnTo>
                  <a:pt x="815" y="222"/>
                </a:lnTo>
                <a:lnTo>
                  <a:pt x="817" y="222"/>
                </a:lnTo>
                <a:lnTo>
                  <a:pt x="817" y="221"/>
                </a:lnTo>
                <a:lnTo>
                  <a:pt x="817" y="221"/>
                </a:lnTo>
                <a:lnTo>
                  <a:pt x="817" y="219"/>
                </a:lnTo>
                <a:lnTo>
                  <a:pt x="817" y="219"/>
                </a:lnTo>
                <a:lnTo>
                  <a:pt x="817" y="219"/>
                </a:lnTo>
                <a:lnTo>
                  <a:pt x="817" y="218"/>
                </a:lnTo>
                <a:lnTo>
                  <a:pt x="817" y="218"/>
                </a:lnTo>
                <a:lnTo>
                  <a:pt x="817" y="217"/>
                </a:lnTo>
                <a:lnTo>
                  <a:pt x="817" y="217"/>
                </a:lnTo>
                <a:lnTo>
                  <a:pt x="817" y="217"/>
                </a:lnTo>
                <a:lnTo>
                  <a:pt x="815" y="217"/>
                </a:lnTo>
                <a:lnTo>
                  <a:pt x="815" y="217"/>
                </a:lnTo>
                <a:lnTo>
                  <a:pt x="815" y="215"/>
                </a:lnTo>
                <a:lnTo>
                  <a:pt x="815" y="215"/>
                </a:lnTo>
                <a:lnTo>
                  <a:pt x="815" y="215"/>
                </a:lnTo>
                <a:lnTo>
                  <a:pt x="815" y="214"/>
                </a:lnTo>
                <a:lnTo>
                  <a:pt x="815" y="214"/>
                </a:lnTo>
                <a:lnTo>
                  <a:pt x="815" y="214"/>
                </a:lnTo>
                <a:lnTo>
                  <a:pt x="815" y="214"/>
                </a:lnTo>
                <a:lnTo>
                  <a:pt x="817" y="214"/>
                </a:lnTo>
                <a:lnTo>
                  <a:pt x="817" y="212"/>
                </a:lnTo>
                <a:lnTo>
                  <a:pt x="817" y="212"/>
                </a:lnTo>
                <a:lnTo>
                  <a:pt x="817" y="212"/>
                </a:lnTo>
                <a:lnTo>
                  <a:pt x="817" y="211"/>
                </a:lnTo>
                <a:lnTo>
                  <a:pt x="817" y="211"/>
                </a:lnTo>
                <a:lnTo>
                  <a:pt x="817" y="211"/>
                </a:lnTo>
                <a:lnTo>
                  <a:pt x="817" y="211"/>
                </a:lnTo>
                <a:lnTo>
                  <a:pt x="817" y="211"/>
                </a:lnTo>
                <a:lnTo>
                  <a:pt x="817" y="211"/>
                </a:lnTo>
                <a:lnTo>
                  <a:pt x="817" y="210"/>
                </a:lnTo>
                <a:lnTo>
                  <a:pt x="818" y="210"/>
                </a:lnTo>
                <a:lnTo>
                  <a:pt x="818" y="210"/>
                </a:lnTo>
                <a:lnTo>
                  <a:pt x="818" y="210"/>
                </a:lnTo>
                <a:lnTo>
                  <a:pt x="818" y="208"/>
                </a:lnTo>
                <a:lnTo>
                  <a:pt x="818" y="208"/>
                </a:lnTo>
                <a:lnTo>
                  <a:pt x="824" y="208"/>
                </a:lnTo>
                <a:lnTo>
                  <a:pt x="825" y="208"/>
                </a:lnTo>
                <a:lnTo>
                  <a:pt x="825" y="208"/>
                </a:lnTo>
                <a:lnTo>
                  <a:pt x="828" y="208"/>
                </a:lnTo>
                <a:lnTo>
                  <a:pt x="828" y="208"/>
                </a:lnTo>
                <a:lnTo>
                  <a:pt x="829" y="208"/>
                </a:lnTo>
                <a:lnTo>
                  <a:pt x="829" y="208"/>
                </a:lnTo>
                <a:lnTo>
                  <a:pt x="829" y="208"/>
                </a:lnTo>
                <a:lnTo>
                  <a:pt x="829" y="207"/>
                </a:lnTo>
                <a:lnTo>
                  <a:pt x="830" y="207"/>
                </a:lnTo>
                <a:lnTo>
                  <a:pt x="830" y="207"/>
                </a:lnTo>
                <a:lnTo>
                  <a:pt x="830" y="206"/>
                </a:lnTo>
                <a:lnTo>
                  <a:pt x="830" y="206"/>
                </a:lnTo>
                <a:lnTo>
                  <a:pt x="832" y="206"/>
                </a:lnTo>
                <a:lnTo>
                  <a:pt x="833" y="204"/>
                </a:lnTo>
                <a:lnTo>
                  <a:pt x="833" y="203"/>
                </a:lnTo>
                <a:lnTo>
                  <a:pt x="834" y="201"/>
                </a:lnTo>
                <a:lnTo>
                  <a:pt x="836" y="200"/>
                </a:lnTo>
                <a:lnTo>
                  <a:pt x="837" y="199"/>
                </a:lnTo>
                <a:lnTo>
                  <a:pt x="837" y="192"/>
                </a:lnTo>
                <a:lnTo>
                  <a:pt x="836" y="180"/>
                </a:lnTo>
                <a:lnTo>
                  <a:pt x="834" y="180"/>
                </a:lnTo>
                <a:lnTo>
                  <a:pt x="833" y="180"/>
                </a:lnTo>
                <a:lnTo>
                  <a:pt x="830" y="180"/>
                </a:lnTo>
                <a:lnTo>
                  <a:pt x="830" y="180"/>
                </a:lnTo>
                <a:lnTo>
                  <a:pt x="830" y="178"/>
                </a:lnTo>
                <a:lnTo>
                  <a:pt x="829" y="178"/>
                </a:lnTo>
                <a:lnTo>
                  <a:pt x="829" y="178"/>
                </a:lnTo>
                <a:lnTo>
                  <a:pt x="829" y="178"/>
                </a:lnTo>
                <a:lnTo>
                  <a:pt x="829" y="178"/>
                </a:lnTo>
                <a:lnTo>
                  <a:pt x="829" y="177"/>
                </a:lnTo>
                <a:lnTo>
                  <a:pt x="829" y="177"/>
                </a:lnTo>
                <a:lnTo>
                  <a:pt x="829" y="177"/>
                </a:lnTo>
                <a:lnTo>
                  <a:pt x="829" y="175"/>
                </a:lnTo>
                <a:lnTo>
                  <a:pt x="829" y="175"/>
                </a:lnTo>
                <a:lnTo>
                  <a:pt x="829" y="175"/>
                </a:lnTo>
                <a:lnTo>
                  <a:pt x="829" y="175"/>
                </a:lnTo>
                <a:lnTo>
                  <a:pt x="829" y="174"/>
                </a:lnTo>
                <a:lnTo>
                  <a:pt x="829" y="174"/>
                </a:lnTo>
                <a:lnTo>
                  <a:pt x="829" y="173"/>
                </a:lnTo>
                <a:lnTo>
                  <a:pt x="828" y="173"/>
                </a:lnTo>
                <a:lnTo>
                  <a:pt x="828" y="173"/>
                </a:lnTo>
                <a:lnTo>
                  <a:pt x="829" y="173"/>
                </a:lnTo>
                <a:lnTo>
                  <a:pt x="829" y="173"/>
                </a:lnTo>
                <a:lnTo>
                  <a:pt x="828" y="173"/>
                </a:lnTo>
                <a:lnTo>
                  <a:pt x="829" y="171"/>
                </a:lnTo>
                <a:lnTo>
                  <a:pt x="829" y="171"/>
                </a:lnTo>
                <a:lnTo>
                  <a:pt x="828" y="171"/>
                </a:lnTo>
                <a:lnTo>
                  <a:pt x="829" y="171"/>
                </a:lnTo>
                <a:lnTo>
                  <a:pt x="829" y="170"/>
                </a:lnTo>
                <a:lnTo>
                  <a:pt x="829" y="170"/>
                </a:lnTo>
                <a:lnTo>
                  <a:pt x="829" y="170"/>
                </a:lnTo>
                <a:lnTo>
                  <a:pt x="828" y="170"/>
                </a:lnTo>
                <a:lnTo>
                  <a:pt x="828" y="169"/>
                </a:lnTo>
                <a:lnTo>
                  <a:pt x="829" y="169"/>
                </a:lnTo>
                <a:lnTo>
                  <a:pt x="829" y="167"/>
                </a:lnTo>
                <a:lnTo>
                  <a:pt x="828" y="167"/>
                </a:lnTo>
                <a:lnTo>
                  <a:pt x="828" y="167"/>
                </a:lnTo>
                <a:lnTo>
                  <a:pt x="829" y="167"/>
                </a:lnTo>
                <a:lnTo>
                  <a:pt x="828" y="167"/>
                </a:lnTo>
                <a:lnTo>
                  <a:pt x="828" y="166"/>
                </a:lnTo>
                <a:lnTo>
                  <a:pt x="828" y="166"/>
                </a:lnTo>
                <a:lnTo>
                  <a:pt x="829" y="166"/>
                </a:lnTo>
                <a:lnTo>
                  <a:pt x="829" y="165"/>
                </a:lnTo>
                <a:lnTo>
                  <a:pt x="829" y="165"/>
                </a:lnTo>
                <a:lnTo>
                  <a:pt x="828" y="165"/>
                </a:lnTo>
                <a:lnTo>
                  <a:pt x="828" y="165"/>
                </a:lnTo>
                <a:lnTo>
                  <a:pt x="829" y="165"/>
                </a:lnTo>
                <a:lnTo>
                  <a:pt x="829" y="163"/>
                </a:lnTo>
                <a:lnTo>
                  <a:pt x="829" y="163"/>
                </a:lnTo>
                <a:lnTo>
                  <a:pt x="829" y="162"/>
                </a:lnTo>
                <a:lnTo>
                  <a:pt x="829" y="162"/>
                </a:lnTo>
                <a:lnTo>
                  <a:pt x="829" y="162"/>
                </a:lnTo>
                <a:lnTo>
                  <a:pt x="828" y="162"/>
                </a:lnTo>
                <a:lnTo>
                  <a:pt x="828" y="160"/>
                </a:lnTo>
                <a:lnTo>
                  <a:pt x="829" y="160"/>
                </a:lnTo>
                <a:lnTo>
                  <a:pt x="829" y="160"/>
                </a:lnTo>
                <a:lnTo>
                  <a:pt x="829" y="158"/>
                </a:lnTo>
                <a:lnTo>
                  <a:pt x="829" y="158"/>
                </a:lnTo>
                <a:lnTo>
                  <a:pt x="829" y="156"/>
                </a:lnTo>
                <a:lnTo>
                  <a:pt x="829" y="156"/>
                </a:lnTo>
                <a:lnTo>
                  <a:pt x="829" y="156"/>
                </a:lnTo>
                <a:lnTo>
                  <a:pt x="829" y="155"/>
                </a:lnTo>
                <a:lnTo>
                  <a:pt x="830" y="155"/>
                </a:lnTo>
                <a:lnTo>
                  <a:pt x="830" y="155"/>
                </a:lnTo>
                <a:lnTo>
                  <a:pt x="830" y="154"/>
                </a:lnTo>
                <a:lnTo>
                  <a:pt x="830" y="154"/>
                </a:lnTo>
                <a:lnTo>
                  <a:pt x="830" y="154"/>
                </a:lnTo>
                <a:lnTo>
                  <a:pt x="830" y="154"/>
                </a:lnTo>
                <a:lnTo>
                  <a:pt x="830" y="154"/>
                </a:lnTo>
                <a:lnTo>
                  <a:pt x="830" y="152"/>
                </a:lnTo>
                <a:lnTo>
                  <a:pt x="830" y="152"/>
                </a:lnTo>
                <a:lnTo>
                  <a:pt x="830" y="152"/>
                </a:lnTo>
                <a:lnTo>
                  <a:pt x="830" y="151"/>
                </a:lnTo>
                <a:lnTo>
                  <a:pt x="830" y="151"/>
                </a:lnTo>
                <a:lnTo>
                  <a:pt x="830" y="151"/>
                </a:lnTo>
                <a:lnTo>
                  <a:pt x="830" y="149"/>
                </a:lnTo>
                <a:lnTo>
                  <a:pt x="832" y="149"/>
                </a:lnTo>
                <a:lnTo>
                  <a:pt x="834" y="148"/>
                </a:lnTo>
                <a:lnTo>
                  <a:pt x="839" y="148"/>
                </a:lnTo>
                <a:lnTo>
                  <a:pt x="840" y="147"/>
                </a:lnTo>
                <a:lnTo>
                  <a:pt x="841" y="147"/>
                </a:lnTo>
                <a:lnTo>
                  <a:pt x="843" y="145"/>
                </a:lnTo>
                <a:lnTo>
                  <a:pt x="845" y="145"/>
                </a:lnTo>
                <a:lnTo>
                  <a:pt x="848" y="144"/>
                </a:lnTo>
                <a:lnTo>
                  <a:pt x="850" y="144"/>
                </a:lnTo>
                <a:lnTo>
                  <a:pt x="852" y="143"/>
                </a:lnTo>
                <a:lnTo>
                  <a:pt x="854" y="143"/>
                </a:lnTo>
                <a:lnTo>
                  <a:pt x="856" y="141"/>
                </a:lnTo>
                <a:lnTo>
                  <a:pt x="862" y="140"/>
                </a:lnTo>
                <a:lnTo>
                  <a:pt x="863" y="139"/>
                </a:lnTo>
                <a:lnTo>
                  <a:pt x="869" y="137"/>
                </a:lnTo>
                <a:lnTo>
                  <a:pt x="874" y="136"/>
                </a:lnTo>
                <a:lnTo>
                  <a:pt x="876" y="134"/>
                </a:lnTo>
                <a:lnTo>
                  <a:pt x="881" y="133"/>
                </a:lnTo>
                <a:lnTo>
                  <a:pt x="884" y="132"/>
                </a:lnTo>
                <a:lnTo>
                  <a:pt x="884" y="132"/>
                </a:lnTo>
                <a:lnTo>
                  <a:pt x="884" y="133"/>
                </a:lnTo>
                <a:lnTo>
                  <a:pt x="885" y="133"/>
                </a:lnTo>
                <a:lnTo>
                  <a:pt x="885" y="133"/>
                </a:lnTo>
                <a:lnTo>
                  <a:pt x="885" y="134"/>
                </a:lnTo>
                <a:lnTo>
                  <a:pt x="885" y="134"/>
                </a:lnTo>
                <a:lnTo>
                  <a:pt x="884" y="134"/>
                </a:lnTo>
                <a:lnTo>
                  <a:pt x="884" y="134"/>
                </a:lnTo>
                <a:lnTo>
                  <a:pt x="884" y="136"/>
                </a:lnTo>
                <a:lnTo>
                  <a:pt x="885" y="137"/>
                </a:lnTo>
                <a:lnTo>
                  <a:pt x="885" y="137"/>
                </a:lnTo>
                <a:lnTo>
                  <a:pt x="885" y="137"/>
                </a:lnTo>
                <a:lnTo>
                  <a:pt x="885" y="137"/>
                </a:lnTo>
                <a:lnTo>
                  <a:pt x="885" y="139"/>
                </a:lnTo>
                <a:lnTo>
                  <a:pt x="885" y="139"/>
                </a:lnTo>
                <a:lnTo>
                  <a:pt x="885" y="139"/>
                </a:lnTo>
                <a:lnTo>
                  <a:pt x="885" y="140"/>
                </a:lnTo>
                <a:lnTo>
                  <a:pt x="886" y="140"/>
                </a:lnTo>
                <a:lnTo>
                  <a:pt x="886" y="140"/>
                </a:lnTo>
                <a:lnTo>
                  <a:pt x="886" y="140"/>
                </a:lnTo>
                <a:lnTo>
                  <a:pt x="886" y="141"/>
                </a:lnTo>
                <a:lnTo>
                  <a:pt x="886" y="141"/>
                </a:lnTo>
                <a:lnTo>
                  <a:pt x="886" y="143"/>
                </a:lnTo>
                <a:lnTo>
                  <a:pt x="886" y="143"/>
                </a:lnTo>
                <a:lnTo>
                  <a:pt x="886" y="143"/>
                </a:lnTo>
                <a:lnTo>
                  <a:pt x="886" y="144"/>
                </a:lnTo>
                <a:lnTo>
                  <a:pt x="886" y="144"/>
                </a:lnTo>
                <a:lnTo>
                  <a:pt x="886" y="145"/>
                </a:lnTo>
                <a:lnTo>
                  <a:pt x="886" y="147"/>
                </a:lnTo>
                <a:lnTo>
                  <a:pt x="886" y="148"/>
                </a:lnTo>
                <a:lnTo>
                  <a:pt x="888" y="148"/>
                </a:lnTo>
                <a:lnTo>
                  <a:pt x="888" y="148"/>
                </a:lnTo>
                <a:lnTo>
                  <a:pt x="888" y="148"/>
                </a:lnTo>
                <a:lnTo>
                  <a:pt x="888" y="148"/>
                </a:lnTo>
                <a:lnTo>
                  <a:pt x="888" y="149"/>
                </a:lnTo>
                <a:lnTo>
                  <a:pt x="888" y="149"/>
                </a:lnTo>
                <a:lnTo>
                  <a:pt x="888" y="149"/>
                </a:lnTo>
                <a:lnTo>
                  <a:pt x="888" y="151"/>
                </a:lnTo>
                <a:lnTo>
                  <a:pt x="888" y="152"/>
                </a:lnTo>
                <a:lnTo>
                  <a:pt x="888" y="152"/>
                </a:lnTo>
                <a:lnTo>
                  <a:pt x="886" y="152"/>
                </a:lnTo>
                <a:lnTo>
                  <a:pt x="886" y="154"/>
                </a:lnTo>
                <a:lnTo>
                  <a:pt x="886" y="154"/>
                </a:lnTo>
                <a:lnTo>
                  <a:pt x="886" y="154"/>
                </a:lnTo>
                <a:lnTo>
                  <a:pt x="886" y="155"/>
                </a:lnTo>
                <a:lnTo>
                  <a:pt x="886" y="155"/>
                </a:lnTo>
                <a:lnTo>
                  <a:pt x="885" y="156"/>
                </a:lnTo>
                <a:lnTo>
                  <a:pt x="885" y="156"/>
                </a:lnTo>
                <a:lnTo>
                  <a:pt x="886" y="156"/>
                </a:lnTo>
                <a:lnTo>
                  <a:pt x="888" y="165"/>
                </a:lnTo>
                <a:lnTo>
                  <a:pt x="891" y="171"/>
                </a:lnTo>
                <a:lnTo>
                  <a:pt x="891" y="171"/>
                </a:lnTo>
                <a:lnTo>
                  <a:pt x="891" y="171"/>
                </a:lnTo>
                <a:lnTo>
                  <a:pt x="891" y="173"/>
                </a:lnTo>
                <a:lnTo>
                  <a:pt x="891" y="173"/>
                </a:lnTo>
                <a:lnTo>
                  <a:pt x="891" y="173"/>
                </a:lnTo>
                <a:lnTo>
                  <a:pt x="891" y="173"/>
                </a:lnTo>
                <a:lnTo>
                  <a:pt x="892" y="173"/>
                </a:lnTo>
                <a:lnTo>
                  <a:pt x="892" y="174"/>
                </a:lnTo>
                <a:lnTo>
                  <a:pt x="892" y="174"/>
                </a:lnTo>
                <a:lnTo>
                  <a:pt x="892" y="175"/>
                </a:lnTo>
                <a:lnTo>
                  <a:pt x="892" y="175"/>
                </a:lnTo>
                <a:lnTo>
                  <a:pt x="892" y="175"/>
                </a:lnTo>
                <a:lnTo>
                  <a:pt x="892" y="177"/>
                </a:lnTo>
                <a:lnTo>
                  <a:pt x="895" y="184"/>
                </a:lnTo>
                <a:lnTo>
                  <a:pt x="902" y="193"/>
                </a:lnTo>
                <a:lnTo>
                  <a:pt x="914" y="211"/>
                </a:lnTo>
                <a:lnTo>
                  <a:pt x="921" y="215"/>
                </a:lnTo>
                <a:lnTo>
                  <a:pt x="923" y="217"/>
                </a:lnTo>
                <a:lnTo>
                  <a:pt x="923" y="218"/>
                </a:lnTo>
                <a:lnTo>
                  <a:pt x="925" y="219"/>
                </a:lnTo>
                <a:lnTo>
                  <a:pt x="925" y="222"/>
                </a:lnTo>
                <a:lnTo>
                  <a:pt x="925" y="226"/>
                </a:lnTo>
                <a:lnTo>
                  <a:pt x="926" y="227"/>
                </a:lnTo>
                <a:lnTo>
                  <a:pt x="926" y="233"/>
                </a:lnTo>
                <a:lnTo>
                  <a:pt x="928" y="233"/>
                </a:lnTo>
                <a:lnTo>
                  <a:pt x="928" y="233"/>
                </a:lnTo>
                <a:lnTo>
                  <a:pt x="929" y="236"/>
                </a:lnTo>
                <a:lnTo>
                  <a:pt x="929" y="238"/>
                </a:lnTo>
                <a:lnTo>
                  <a:pt x="930" y="241"/>
                </a:lnTo>
                <a:lnTo>
                  <a:pt x="933" y="240"/>
                </a:lnTo>
                <a:lnTo>
                  <a:pt x="934" y="238"/>
                </a:lnTo>
                <a:lnTo>
                  <a:pt x="937" y="238"/>
                </a:lnTo>
                <a:lnTo>
                  <a:pt x="937" y="240"/>
                </a:lnTo>
                <a:lnTo>
                  <a:pt x="937" y="240"/>
                </a:lnTo>
                <a:lnTo>
                  <a:pt x="938" y="238"/>
                </a:lnTo>
                <a:lnTo>
                  <a:pt x="938" y="238"/>
                </a:lnTo>
                <a:lnTo>
                  <a:pt x="940" y="238"/>
                </a:lnTo>
                <a:lnTo>
                  <a:pt x="940" y="238"/>
                </a:lnTo>
                <a:lnTo>
                  <a:pt x="940" y="238"/>
                </a:lnTo>
                <a:lnTo>
                  <a:pt x="941" y="238"/>
                </a:lnTo>
                <a:lnTo>
                  <a:pt x="941" y="238"/>
                </a:lnTo>
                <a:lnTo>
                  <a:pt x="943" y="237"/>
                </a:lnTo>
                <a:lnTo>
                  <a:pt x="944" y="238"/>
                </a:lnTo>
                <a:lnTo>
                  <a:pt x="944" y="238"/>
                </a:lnTo>
                <a:lnTo>
                  <a:pt x="945" y="238"/>
                </a:lnTo>
                <a:lnTo>
                  <a:pt x="945" y="238"/>
                </a:lnTo>
                <a:lnTo>
                  <a:pt x="947" y="240"/>
                </a:lnTo>
                <a:lnTo>
                  <a:pt x="947" y="240"/>
                </a:lnTo>
                <a:lnTo>
                  <a:pt x="948" y="240"/>
                </a:lnTo>
                <a:lnTo>
                  <a:pt x="948" y="241"/>
                </a:lnTo>
                <a:lnTo>
                  <a:pt x="948" y="241"/>
                </a:lnTo>
                <a:lnTo>
                  <a:pt x="948" y="241"/>
                </a:lnTo>
                <a:lnTo>
                  <a:pt x="949" y="241"/>
                </a:lnTo>
                <a:lnTo>
                  <a:pt x="949" y="241"/>
                </a:lnTo>
                <a:lnTo>
                  <a:pt x="949" y="241"/>
                </a:lnTo>
                <a:lnTo>
                  <a:pt x="951" y="241"/>
                </a:lnTo>
                <a:lnTo>
                  <a:pt x="951" y="241"/>
                </a:lnTo>
                <a:lnTo>
                  <a:pt x="951" y="241"/>
                </a:lnTo>
                <a:lnTo>
                  <a:pt x="951" y="241"/>
                </a:lnTo>
                <a:lnTo>
                  <a:pt x="951" y="243"/>
                </a:lnTo>
                <a:lnTo>
                  <a:pt x="952" y="243"/>
                </a:lnTo>
                <a:lnTo>
                  <a:pt x="952" y="243"/>
                </a:lnTo>
                <a:lnTo>
                  <a:pt x="952" y="244"/>
                </a:lnTo>
                <a:lnTo>
                  <a:pt x="952" y="244"/>
                </a:lnTo>
                <a:lnTo>
                  <a:pt x="955" y="244"/>
                </a:lnTo>
                <a:lnTo>
                  <a:pt x="955" y="245"/>
                </a:lnTo>
                <a:lnTo>
                  <a:pt x="955" y="247"/>
                </a:lnTo>
                <a:lnTo>
                  <a:pt x="955" y="247"/>
                </a:lnTo>
                <a:lnTo>
                  <a:pt x="954" y="248"/>
                </a:lnTo>
                <a:lnTo>
                  <a:pt x="954" y="248"/>
                </a:lnTo>
                <a:lnTo>
                  <a:pt x="954" y="248"/>
                </a:lnTo>
                <a:lnTo>
                  <a:pt x="952" y="248"/>
                </a:lnTo>
                <a:lnTo>
                  <a:pt x="951" y="249"/>
                </a:lnTo>
                <a:lnTo>
                  <a:pt x="951" y="249"/>
                </a:lnTo>
                <a:lnTo>
                  <a:pt x="952" y="251"/>
                </a:lnTo>
                <a:lnTo>
                  <a:pt x="952" y="251"/>
                </a:lnTo>
                <a:lnTo>
                  <a:pt x="952" y="252"/>
                </a:lnTo>
                <a:lnTo>
                  <a:pt x="952" y="252"/>
                </a:lnTo>
                <a:lnTo>
                  <a:pt x="952" y="253"/>
                </a:lnTo>
                <a:lnTo>
                  <a:pt x="952" y="253"/>
                </a:lnTo>
                <a:lnTo>
                  <a:pt x="952" y="255"/>
                </a:lnTo>
                <a:lnTo>
                  <a:pt x="952" y="255"/>
                </a:lnTo>
                <a:lnTo>
                  <a:pt x="952" y="256"/>
                </a:lnTo>
                <a:lnTo>
                  <a:pt x="952" y="258"/>
                </a:lnTo>
                <a:lnTo>
                  <a:pt x="951" y="259"/>
                </a:lnTo>
                <a:lnTo>
                  <a:pt x="954" y="260"/>
                </a:lnTo>
                <a:lnTo>
                  <a:pt x="955" y="260"/>
                </a:lnTo>
                <a:lnTo>
                  <a:pt x="956" y="260"/>
                </a:lnTo>
                <a:lnTo>
                  <a:pt x="956" y="262"/>
                </a:lnTo>
                <a:lnTo>
                  <a:pt x="956" y="263"/>
                </a:lnTo>
                <a:lnTo>
                  <a:pt x="956" y="263"/>
                </a:lnTo>
                <a:lnTo>
                  <a:pt x="955" y="263"/>
                </a:lnTo>
                <a:lnTo>
                  <a:pt x="955" y="264"/>
                </a:lnTo>
                <a:lnTo>
                  <a:pt x="955" y="264"/>
                </a:lnTo>
                <a:lnTo>
                  <a:pt x="955" y="264"/>
                </a:lnTo>
                <a:lnTo>
                  <a:pt x="955" y="266"/>
                </a:lnTo>
                <a:lnTo>
                  <a:pt x="956" y="273"/>
                </a:lnTo>
                <a:lnTo>
                  <a:pt x="956" y="274"/>
                </a:lnTo>
                <a:lnTo>
                  <a:pt x="956" y="275"/>
                </a:lnTo>
                <a:lnTo>
                  <a:pt x="956" y="277"/>
                </a:lnTo>
                <a:lnTo>
                  <a:pt x="956" y="278"/>
                </a:lnTo>
                <a:lnTo>
                  <a:pt x="956" y="278"/>
                </a:lnTo>
                <a:lnTo>
                  <a:pt x="956" y="279"/>
                </a:lnTo>
                <a:lnTo>
                  <a:pt x="958" y="279"/>
                </a:lnTo>
                <a:lnTo>
                  <a:pt x="958" y="279"/>
                </a:lnTo>
                <a:lnTo>
                  <a:pt x="959" y="279"/>
                </a:lnTo>
                <a:lnTo>
                  <a:pt x="959" y="279"/>
                </a:lnTo>
                <a:lnTo>
                  <a:pt x="959" y="279"/>
                </a:lnTo>
                <a:lnTo>
                  <a:pt x="959" y="281"/>
                </a:lnTo>
                <a:lnTo>
                  <a:pt x="960" y="281"/>
                </a:lnTo>
                <a:lnTo>
                  <a:pt x="960" y="281"/>
                </a:lnTo>
                <a:lnTo>
                  <a:pt x="962" y="281"/>
                </a:lnTo>
                <a:lnTo>
                  <a:pt x="962" y="282"/>
                </a:lnTo>
                <a:lnTo>
                  <a:pt x="963" y="282"/>
                </a:lnTo>
                <a:lnTo>
                  <a:pt x="964" y="284"/>
                </a:lnTo>
                <a:lnTo>
                  <a:pt x="964" y="285"/>
                </a:lnTo>
                <a:lnTo>
                  <a:pt x="964" y="285"/>
                </a:lnTo>
                <a:lnTo>
                  <a:pt x="966" y="286"/>
                </a:lnTo>
                <a:lnTo>
                  <a:pt x="967" y="286"/>
                </a:lnTo>
                <a:lnTo>
                  <a:pt x="967" y="286"/>
                </a:lnTo>
                <a:lnTo>
                  <a:pt x="967" y="288"/>
                </a:lnTo>
                <a:lnTo>
                  <a:pt x="970" y="289"/>
                </a:lnTo>
                <a:lnTo>
                  <a:pt x="970" y="289"/>
                </a:lnTo>
                <a:lnTo>
                  <a:pt x="971" y="289"/>
                </a:lnTo>
                <a:lnTo>
                  <a:pt x="971" y="290"/>
                </a:lnTo>
                <a:lnTo>
                  <a:pt x="973" y="290"/>
                </a:lnTo>
                <a:lnTo>
                  <a:pt x="973" y="290"/>
                </a:lnTo>
                <a:lnTo>
                  <a:pt x="974" y="290"/>
                </a:lnTo>
                <a:lnTo>
                  <a:pt x="975" y="290"/>
                </a:lnTo>
                <a:lnTo>
                  <a:pt x="975" y="292"/>
                </a:lnTo>
                <a:lnTo>
                  <a:pt x="975" y="292"/>
                </a:lnTo>
                <a:lnTo>
                  <a:pt x="977" y="292"/>
                </a:lnTo>
                <a:lnTo>
                  <a:pt x="977" y="292"/>
                </a:lnTo>
                <a:lnTo>
                  <a:pt x="977" y="293"/>
                </a:lnTo>
                <a:lnTo>
                  <a:pt x="977" y="293"/>
                </a:lnTo>
                <a:lnTo>
                  <a:pt x="978" y="294"/>
                </a:lnTo>
                <a:lnTo>
                  <a:pt x="978" y="296"/>
                </a:lnTo>
                <a:lnTo>
                  <a:pt x="978" y="297"/>
                </a:lnTo>
                <a:lnTo>
                  <a:pt x="980" y="299"/>
                </a:lnTo>
                <a:lnTo>
                  <a:pt x="980" y="299"/>
                </a:lnTo>
                <a:lnTo>
                  <a:pt x="980" y="299"/>
                </a:lnTo>
                <a:lnTo>
                  <a:pt x="980" y="300"/>
                </a:lnTo>
                <a:lnTo>
                  <a:pt x="980" y="300"/>
                </a:lnTo>
                <a:lnTo>
                  <a:pt x="980" y="301"/>
                </a:lnTo>
                <a:lnTo>
                  <a:pt x="981" y="301"/>
                </a:lnTo>
                <a:lnTo>
                  <a:pt x="981" y="304"/>
                </a:lnTo>
                <a:lnTo>
                  <a:pt x="981" y="304"/>
                </a:lnTo>
                <a:lnTo>
                  <a:pt x="981" y="305"/>
                </a:lnTo>
                <a:lnTo>
                  <a:pt x="981" y="308"/>
                </a:lnTo>
                <a:lnTo>
                  <a:pt x="982" y="308"/>
                </a:lnTo>
                <a:lnTo>
                  <a:pt x="981" y="308"/>
                </a:lnTo>
                <a:lnTo>
                  <a:pt x="981" y="310"/>
                </a:lnTo>
                <a:lnTo>
                  <a:pt x="984" y="316"/>
                </a:lnTo>
                <a:lnTo>
                  <a:pt x="982" y="316"/>
                </a:lnTo>
                <a:lnTo>
                  <a:pt x="982" y="316"/>
                </a:lnTo>
                <a:lnTo>
                  <a:pt x="981" y="316"/>
                </a:lnTo>
                <a:lnTo>
                  <a:pt x="981" y="318"/>
                </a:lnTo>
                <a:lnTo>
                  <a:pt x="981" y="318"/>
                </a:lnTo>
                <a:lnTo>
                  <a:pt x="981" y="316"/>
                </a:lnTo>
                <a:lnTo>
                  <a:pt x="981" y="316"/>
                </a:lnTo>
                <a:lnTo>
                  <a:pt x="981" y="316"/>
                </a:lnTo>
                <a:lnTo>
                  <a:pt x="980" y="316"/>
                </a:lnTo>
                <a:lnTo>
                  <a:pt x="980" y="315"/>
                </a:lnTo>
                <a:lnTo>
                  <a:pt x="980" y="316"/>
                </a:lnTo>
                <a:lnTo>
                  <a:pt x="980" y="315"/>
                </a:lnTo>
                <a:lnTo>
                  <a:pt x="980" y="315"/>
                </a:lnTo>
                <a:lnTo>
                  <a:pt x="978" y="315"/>
                </a:lnTo>
                <a:lnTo>
                  <a:pt x="980" y="315"/>
                </a:lnTo>
                <a:lnTo>
                  <a:pt x="980" y="315"/>
                </a:lnTo>
                <a:lnTo>
                  <a:pt x="978" y="315"/>
                </a:lnTo>
                <a:lnTo>
                  <a:pt x="978" y="315"/>
                </a:lnTo>
                <a:lnTo>
                  <a:pt x="978" y="315"/>
                </a:lnTo>
                <a:lnTo>
                  <a:pt x="978" y="315"/>
                </a:lnTo>
                <a:lnTo>
                  <a:pt x="978" y="314"/>
                </a:lnTo>
                <a:lnTo>
                  <a:pt x="977" y="314"/>
                </a:lnTo>
                <a:lnTo>
                  <a:pt x="977" y="312"/>
                </a:lnTo>
                <a:lnTo>
                  <a:pt x="978" y="312"/>
                </a:lnTo>
                <a:lnTo>
                  <a:pt x="977" y="312"/>
                </a:lnTo>
                <a:lnTo>
                  <a:pt x="977" y="312"/>
                </a:lnTo>
                <a:lnTo>
                  <a:pt x="977" y="312"/>
                </a:lnTo>
                <a:lnTo>
                  <a:pt x="975" y="312"/>
                </a:lnTo>
                <a:lnTo>
                  <a:pt x="975" y="312"/>
                </a:lnTo>
                <a:lnTo>
                  <a:pt x="975" y="312"/>
                </a:lnTo>
                <a:lnTo>
                  <a:pt x="975" y="312"/>
                </a:lnTo>
                <a:lnTo>
                  <a:pt x="974" y="312"/>
                </a:lnTo>
                <a:lnTo>
                  <a:pt x="974" y="314"/>
                </a:lnTo>
                <a:lnTo>
                  <a:pt x="974" y="314"/>
                </a:lnTo>
                <a:lnTo>
                  <a:pt x="973" y="314"/>
                </a:lnTo>
                <a:lnTo>
                  <a:pt x="973" y="314"/>
                </a:lnTo>
                <a:lnTo>
                  <a:pt x="973" y="314"/>
                </a:lnTo>
                <a:lnTo>
                  <a:pt x="973" y="315"/>
                </a:lnTo>
                <a:lnTo>
                  <a:pt x="973" y="315"/>
                </a:lnTo>
                <a:lnTo>
                  <a:pt x="973" y="314"/>
                </a:lnTo>
                <a:lnTo>
                  <a:pt x="971" y="314"/>
                </a:lnTo>
                <a:lnTo>
                  <a:pt x="971" y="314"/>
                </a:lnTo>
                <a:lnTo>
                  <a:pt x="970" y="314"/>
                </a:lnTo>
                <a:lnTo>
                  <a:pt x="970" y="314"/>
                </a:lnTo>
                <a:lnTo>
                  <a:pt x="970" y="314"/>
                </a:lnTo>
                <a:lnTo>
                  <a:pt x="967" y="315"/>
                </a:lnTo>
                <a:lnTo>
                  <a:pt x="966" y="316"/>
                </a:lnTo>
                <a:lnTo>
                  <a:pt x="966" y="316"/>
                </a:lnTo>
                <a:lnTo>
                  <a:pt x="960" y="320"/>
                </a:lnTo>
                <a:lnTo>
                  <a:pt x="959" y="322"/>
                </a:lnTo>
                <a:lnTo>
                  <a:pt x="959" y="322"/>
                </a:lnTo>
                <a:lnTo>
                  <a:pt x="959" y="323"/>
                </a:lnTo>
                <a:lnTo>
                  <a:pt x="959" y="323"/>
                </a:lnTo>
                <a:lnTo>
                  <a:pt x="959" y="323"/>
                </a:lnTo>
                <a:lnTo>
                  <a:pt x="958" y="323"/>
                </a:lnTo>
                <a:lnTo>
                  <a:pt x="958" y="325"/>
                </a:lnTo>
                <a:lnTo>
                  <a:pt x="956" y="325"/>
                </a:lnTo>
                <a:lnTo>
                  <a:pt x="956" y="325"/>
                </a:lnTo>
                <a:lnTo>
                  <a:pt x="956" y="325"/>
                </a:lnTo>
                <a:lnTo>
                  <a:pt x="956" y="326"/>
                </a:lnTo>
                <a:lnTo>
                  <a:pt x="955" y="326"/>
                </a:lnTo>
                <a:lnTo>
                  <a:pt x="955" y="326"/>
                </a:lnTo>
                <a:lnTo>
                  <a:pt x="955" y="327"/>
                </a:lnTo>
                <a:lnTo>
                  <a:pt x="954" y="327"/>
                </a:lnTo>
                <a:lnTo>
                  <a:pt x="954" y="327"/>
                </a:lnTo>
                <a:lnTo>
                  <a:pt x="954" y="327"/>
                </a:lnTo>
                <a:lnTo>
                  <a:pt x="954" y="329"/>
                </a:lnTo>
                <a:lnTo>
                  <a:pt x="952" y="329"/>
                </a:lnTo>
                <a:lnTo>
                  <a:pt x="952" y="329"/>
                </a:lnTo>
                <a:lnTo>
                  <a:pt x="951" y="329"/>
                </a:lnTo>
                <a:lnTo>
                  <a:pt x="951" y="329"/>
                </a:lnTo>
                <a:lnTo>
                  <a:pt x="951" y="329"/>
                </a:lnTo>
                <a:lnTo>
                  <a:pt x="949" y="329"/>
                </a:lnTo>
                <a:lnTo>
                  <a:pt x="948" y="329"/>
                </a:lnTo>
                <a:lnTo>
                  <a:pt x="947" y="329"/>
                </a:lnTo>
                <a:lnTo>
                  <a:pt x="945" y="329"/>
                </a:lnTo>
                <a:lnTo>
                  <a:pt x="947" y="330"/>
                </a:lnTo>
                <a:lnTo>
                  <a:pt x="947" y="330"/>
                </a:lnTo>
                <a:lnTo>
                  <a:pt x="945" y="331"/>
                </a:lnTo>
                <a:lnTo>
                  <a:pt x="945" y="331"/>
                </a:lnTo>
                <a:lnTo>
                  <a:pt x="945" y="333"/>
                </a:lnTo>
                <a:lnTo>
                  <a:pt x="945" y="333"/>
                </a:lnTo>
                <a:lnTo>
                  <a:pt x="947" y="333"/>
                </a:lnTo>
                <a:lnTo>
                  <a:pt x="947" y="334"/>
                </a:lnTo>
                <a:lnTo>
                  <a:pt x="947" y="334"/>
                </a:lnTo>
                <a:lnTo>
                  <a:pt x="948" y="334"/>
                </a:lnTo>
                <a:lnTo>
                  <a:pt x="948" y="334"/>
                </a:lnTo>
                <a:lnTo>
                  <a:pt x="948" y="334"/>
                </a:lnTo>
                <a:lnTo>
                  <a:pt x="948" y="336"/>
                </a:lnTo>
                <a:lnTo>
                  <a:pt x="948" y="336"/>
                </a:lnTo>
                <a:lnTo>
                  <a:pt x="949" y="336"/>
                </a:lnTo>
                <a:lnTo>
                  <a:pt x="949" y="336"/>
                </a:lnTo>
                <a:lnTo>
                  <a:pt x="949" y="336"/>
                </a:lnTo>
                <a:lnTo>
                  <a:pt x="951" y="336"/>
                </a:lnTo>
                <a:lnTo>
                  <a:pt x="951" y="336"/>
                </a:lnTo>
                <a:lnTo>
                  <a:pt x="951" y="336"/>
                </a:lnTo>
                <a:lnTo>
                  <a:pt x="951" y="334"/>
                </a:lnTo>
                <a:lnTo>
                  <a:pt x="952" y="334"/>
                </a:lnTo>
                <a:lnTo>
                  <a:pt x="952" y="334"/>
                </a:lnTo>
                <a:lnTo>
                  <a:pt x="954" y="334"/>
                </a:lnTo>
                <a:lnTo>
                  <a:pt x="954" y="334"/>
                </a:lnTo>
                <a:lnTo>
                  <a:pt x="954" y="334"/>
                </a:lnTo>
                <a:lnTo>
                  <a:pt x="954" y="334"/>
                </a:lnTo>
                <a:lnTo>
                  <a:pt x="955" y="334"/>
                </a:lnTo>
                <a:lnTo>
                  <a:pt x="955" y="334"/>
                </a:lnTo>
                <a:lnTo>
                  <a:pt x="956" y="334"/>
                </a:lnTo>
                <a:lnTo>
                  <a:pt x="956" y="334"/>
                </a:lnTo>
                <a:lnTo>
                  <a:pt x="956" y="334"/>
                </a:lnTo>
                <a:lnTo>
                  <a:pt x="956" y="334"/>
                </a:lnTo>
                <a:lnTo>
                  <a:pt x="958" y="334"/>
                </a:lnTo>
                <a:lnTo>
                  <a:pt x="958" y="334"/>
                </a:lnTo>
                <a:lnTo>
                  <a:pt x="959" y="334"/>
                </a:lnTo>
                <a:lnTo>
                  <a:pt x="959" y="334"/>
                </a:lnTo>
                <a:lnTo>
                  <a:pt x="959" y="333"/>
                </a:lnTo>
                <a:lnTo>
                  <a:pt x="959" y="333"/>
                </a:lnTo>
                <a:lnTo>
                  <a:pt x="960" y="333"/>
                </a:lnTo>
                <a:lnTo>
                  <a:pt x="960" y="333"/>
                </a:lnTo>
                <a:lnTo>
                  <a:pt x="962" y="333"/>
                </a:lnTo>
                <a:lnTo>
                  <a:pt x="962" y="333"/>
                </a:lnTo>
                <a:lnTo>
                  <a:pt x="962" y="333"/>
                </a:lnTo>
                <a:lnTo>
                  <a:pt x="962" y="333"/>
                </a:lnTo>
                <a:lnTo>
                  <a:pt x="962" y="333"/>
                </a:lnTo>
                <a:lnTo>
                  <a:pt x="963" y="333"/>
                </a:lnTo>
                <a:lnTo>
                  <a:pt x="963" y="334"/>
                </a:lnTo>
                <a:lnTo>
                  <a:pt x="963" y="334"/>
                </a:lnTo>
                <a:lnTo>
                  <a:pt x="963" y="334"/>
                </a:lnTo>
                <a:lnTo>
                  <a:pt x="964" y="334"/>
                </a:lnTo>
                <a:lnTo>
                  <a:pt x="964" y="334"/>
                </a:lnTo>
                <a:lnTo>
                  <a:pt x="963" y="334"/>
                </a:lnTo>
                <a:lnTo>
                  <a:pt x="963" y="336"/>
                </a:lnTo>
                <a:lnTo>
                  <a:pt x="963" y="336"/>
                </a:lnTo>
                <a:lnTo>
                  <a:pt x="962" y="336"/>
                </a:lnTo>
                <a:lnTo>
                  <a:pt x="962" y="336"/>
                </a:lnTo>
                <a:lnTo>
                  <a:pt x="962" y="336"/>
                </a:lnTo>
                <a:lnTo>
                  <a:pt x="962" y="336"/>
                </a:lnTo>
                <a:lnTo>
                  <a:pt x="962" y="337"/>
                </a:lnTo>
                <a:lnTo>
                  <a:pt x="962" y="337"/>
                </a:lnTo>
                <a:lnTo>
                  <a:pt x="960" y="337"/>
                </a:lnTo>
                <a:lnTo>
                  <a:pt x="960" y="337"/>
                </a:lnTo>
                <a:lnTo>
                  <a:pt x="960" y="338"/>
                </a:lnTo>
                <a:lnTo>
                  <a:pt x="960" y="337"/>
                </a:lnTo>
                <a:lnTo>
                  <a:pt x="962" y="337"/>
                </a:lnTo>
                <a:lnTo>
                  <a:pt x="962" y="338"/>
                </a:lnTo>
                <a:lnTo>
                  <a:pt x="962" y="338"/>
                </a:lnTo>
                <a:lnTo>
                  <a:pt x="962" y="340"/>
                </a:lnTo>
                <a:lnTo>
                  <a:pt x="960" y="340"/>
                </a:lnTo>
                <a:lnTo>
                  <a:pt x="960" y="340"/>
                </a:lnTo>
                <a:lnTo>
                  <a:pt x="960" y="340"/>
                </a:lnTo>
                <a:lnTo>
                  <a:pt x="960" y="340"/>
                </a:lnTo>
                <a:lnTo>
                  <a:pt x="960" y="341"/>
                </a:lnTo>
                <a:lnTo>
                  <a:pt x="960" y="341"/>
                </a:lnTo>
                <a:lnTo>
                  <a:pt x="959" y="341"/>
                </a:lnTo>
                <a:lnTo>
                  <a:pt x="959" y="342"/>
                </a:lnTo>
                <a:lnTo>
                  <a:pt x="959" y="342"/>
                </a:lnTo>
                <a:lnTo>
                  <a:pt x="959" y="342"/>
                </a:lnTo>
                <a:lnTo>
                  <a:pt x="959" y="342"/>
                </a:lnTo>
                <a:lnTo>
                  <a:pt x="959" y="344"/>
                </a:lnTo>
                <a:lnTo>
                  <a:pt x="959" y="344"/>
                </a:lnTo>
                <a:lnTo>
                  <a:pt x="959" y="345"/>
                </a:lnTo>
                <a:lnTo>
                  <a:pt x="959" y="345"/>
                </a:lnTo>
                <a:lnTo>
                  <a:pt x="959" y="345"/>
                </a:lnTo>
                <a:lnTo>
                  <a:pt x="959" y="345"/>
                </a:lnTo>
                <a:lnTo>
                  <a:pt x="960" y="346"/>
                </a:lnTo>
                <a:lnTo>
                  <a:pt x="960" y="346"/>
                </a:lnTo>
                <a:lnTo>
                  <a:pt x="960" y="346"/>
                </a:lnTo>
                <a:lnTo>
                  <a:pt x="962" y="346"/>
                </a:lnTo>
                <a:lnTo>
                  <a:pt x="962" y="346"/>
                </a:lnTo>
                <a:lnTo>
                  <a:pt x="962" y="348"/>
                </a:lnTo>
                <a:lnTo>
                  <a:pt x="962" y="348"/>
                </a:lnTo>
                <a:lnTo>
                  <a:pt x="963" y="348"/>
                </a:lnTo>
                <a:lnTo>
                  <a:pt x="963" y="348"/>
                </a:lnTo>
                <a:lnTo>
                  <a:pt x="964" y="348"/>
                </a:lnTo>
                <a:lnTo>
                  <a:pt x="964" y="348"/>
                </a:lnTo>
                <a:lnTo>
                  <a:pt x="964" y="348"/>
                </a:lnTo>
                <a:lnTo>
                  <a:pt x="964" y="348"/>
                </a:lnTo>
                <a:lnTo>
                  <a:pt x="964" y="349"/>
                </a:lnTo>
                <a:lnTo>
                  <a:pt x="964" y="349"/>
                </a:lnTo>
                <a:lnTo>
                  <a:pt x="964" y="351"/>
                </a:lnTo>
                <a:lnTo>
                  <a:pt x="964" y="351"/>
                </a:lnTo>
                <a:lnTo>
                  <a:pt x="964" y="351"/>
                </a:lnTo>
                <a:lnTo>
                  <a:pt x="964" y="352"/>
                </a:lnTo>
                <a:lnTo>
                  <a:pt x="964" y="352"/>
                </a:lnTo>
                <a:lnTo>
                  <a:pt x="964" y="353"/>
                </a:lnTo>
                <a:lnTo>
                  <a:pt x="964" y="353"/>
                </a:lnTo>
                <a:lnTo>
                  <a:pt x="964" y="353"/>
                </a:lnTo>
                <a:lnTo>
                  <a:pt x="964" y="353"/>
                </a:lnTo>
                <a:lnTo>
                  <a:pt x="964" y="355"/>
                </a:lnTo>
                <a:lnTo>
                  <a:pt x="964" y="355"/>
                </a:lnTo>
                <a:lnTo>
                  <a:pt x="964" y="356"/>
                </a:lnTo>
                <a:lnTo>
                  <a:pt x="964" y="356"/>
                </a:lnTo>
                <a:lnTo>
                  <a:pt x="963" y="356"/>
                </a:lnTo>
                <a:lnTo>
                  <a:pt x="963" y="356"/>
                </a:lnTo>
                <a:lnTo>
                  <a:pt x="963" y="357"/>
                </a:lnTo>
                <a:lnTo>
                  <a:pt x="963" y="357"/>
                </a:lnTo>
                <a:lnTo>
                  <a:pt x="962" y="359"/>
                </a:lnTo>
                <a:lnTo>
                  <a:pt x="962" y="359"/>
                </a:lnTo>
                <a:lnTo>
                  <a:pt x="960" y="360"/>
                </a:lnTo>
                <a:lnTo>
                  <a:pt x="959" y="362"/>
                </a:lnTo>
                <a:lnTo>
                  <a:pt x="958" y="363"/>
                </a:lnTo>
                <a:lnTo>
                  <a:pt x="956" y="366"/>
                </a:lnTo>
                <a:lnTo>
                  <a:pt x="955" y="367"/>
                </a:lnTo>
                <a:lnTo>
                  <a:pt x="954" y="367"/>
                </a:lnTo>
                <a:lnTo>
                  <a:pt x="952" y="370"/>
                </a:lnTo>
                <a:lnTo>
                  <a:pt x="951" y="371"/>
                </a:lnTo>
                <a:lnTo>
                  <a:pt x="951" y="371"/>
                </a:lnTo>
                <a:lnTo>
                  <a:pt x="948" y="374"/>
                </a:lnTo>
                <a:lnTo>
                  <a:pt x="948" y="375"/>
                </a:lnTo>
                <a:lnTo>
                  <a:pt x="947" y="375"/>
                </a:lnTo>
                <a:lnTo>
                  <a:pt x="945" y="377"/>
                </a:lnTo>
                <a:lnTo>
                  <a:pt x="943" y="379"/>
                </a:lnTo>
                <a:lnTo>
                  <a:pt x="940" y="381"/>
                </a:lnTo>
                <a:lnTo>
                  <a:pt x="940" y="382"/>
                </a:lnTo>
                <a:lnTo>
                  <a:pt x="940" y="382"/>
                </a:lnTo>
                <a:lnTo>
                  <a:pt x="938" y="383"/>
                </a:lnTo>
                <a:lnTo>
                  <a:pt x="938" y="383"/>
                </a:lnTo>
                <a:lnTo>
                  <a:pt x="937" y="383"/>
                </a:lnTo>
                <a:lnTo>
                  <a:pt x="937" y="385"/>
                </a:lnTo>
                <a:lnTo>
                  <a:pt x="934" y="388"/>
                </a:lnTo>
                <a:lnTo>
                  <a:pt x="933" y="388"/>
                </a:lnTo>
                <a:lnTo>
                  <a:pt x="933" y="389"/>
                </a:lnTo>
                <a:lnTo>
                  <a:pt x="932" y="389"/>
                </a:lnTo>
                <a:lnTo>
                  <a:pt x="930" y="390"/>
                </a:lnTo>
                <a:lnTo>
                  <a:pt x="929" y="392"/>
                </a:lnTo>
                <a:lnTo>
                  <a:pt x="928" y="393"/>
                </a:lnTo>
                <a:lnTo>
                  <a:pt x="926" y="394"/>
                </a:lnTo>
                <a:lnTo>
                  <a:pt x="925" y="394"/>
                </a:lnTo>
                <a:lnTo>
                  <a:pt x="923" y="396"/>
                </a:lnTo>
                <a:lnTo>
                  <a:pt x="922" y="397"/>
                </a:lnTo>
                <a:lnTo>
                  <a:pt x="921" y="397"/>
                </a:lnTo>
                <a:lnTo>
                  <a:pt x="921" y="398"/>
                </a:lnTo>
                <a:lnTo>
                  <a:pt x="919" y="400"/>
                </a:lnTo>
                <a:lnTo>
                  <a:pt x="919" y="400"/>
                </a:lnTo>
                <a:lnTo>
                  <a:pt x="918" y="400"/>
                </a:lnTo>
                <a:lnTo>
                  <a:pt x="915" y="403"/>
                </a:lnTo>
                <a:lnTo>
                  <a:pt x="914" y="403"/>
                </a:lnTo>
                <a:lnTo>
                  <a:pt x="914" y="404"/>
                </a:lnTo>
                <a:lnTo>
                  <a:pt x="914" y="404"/>
                </a:lnTo>
                <a:lnTo>
                  <a:pt x="912" y="404"/>
                </a:lnTo>
                <a:lnTo>
                  <a:pt x="912" y="405"/>
                </a:lnTo>
                <a:lnTo>
                  <a:pt x="911" y="405"/>
                </a:lnTo>
                <a:lnTo>
                  <a:pt x="910" y="405"/>
                </a:lnTo>
                <a:lnTo>
                  <a:pt x="910" y="405"/>
                </a:lnTo>
                <a:lnTo>
                  <a:pt x="911" y="405"/>
                </a:lnTo>
                <a:lnTo>
                  <a:pt x="911" y="405"/>
                </a:lnTo>
                <a:lnTo>
                  <a:pt x="911" y="407"/>
                </a:lnTo>
                <a:lnTo>
                  <a:pt x="911" y="407"/>
                </a:lnTo>
                <a:lnTo>
                  <a:pt x="911" y="408"/>
                </a:lnTo>
                <a:lnTo>
                  <a:pt x="911" y="408"/>
                </a:lnTo>
                <a:lnTo>
                  <a:pt x="910" y="408"/>
                </a:lnTo>
                <a:lnTo>
                  <a:pt x="910" y="408"/>
                </a:lnTo>
                <a:lnTo>
                  <a:pt x="911" y="408"/>
                </a:lnTo>
                <a:lnTo>
                  <a:pt x="911" y="409"/>
                </a:lnTo>
                <a:lnTo>
                  <a:pt x="911" y="409"/>
                </a:lnTo>
                <a:lnTo>
                  <a:pt x="911" y="411"/>
                </a:lnTo>
                <a:lnTo>
                  <a:pt x="911" y="411"/>
                </a:lnTo>
                <a:lnTo>
                  <a:pt x="911" y="411"/>
                </a:lnTo>
                <a:lnTo>
                  <a:pt x="911" y="411"/>
                </a:lnTo>
                <a:lnTo>
                  <a:pt x="912" y="411"/>
                </a:lnTo>
                <a:lnTo>
                  <a:pt x="912" y="411"/>
                </a:lnTo>
                <a:lnTo>
                  <a:pt x="912" y="411"/>
                </a:lnTo>
                <a:lnTo>
                  <a:pt x="914" y="411"/>
                </a:lnTo>
                <a:lnTo>
                  <a:pt x="914" y="411"/>
                </a:lnTo>
                <a:lnTo>
                  <a:pt x="915" y="411"/>
                </a:lnTo>
                <a:lnTo>
                  <a:pt x="915" y="412"/>
                </a:lnTo>
                <a:lnTo>
                  <a:pt x="914" y="412"/>
                </a:lnTo>
                <a:lnTo>
                  <a:pt x="915" y="412"/>
                </a:lnTo>
                <a:lnTo>
                  <a:pt x="915" y="413"/>
                </a:lnTo>
                <a:lnTo>
                  <a:pt x="915" y="413"/>
                </a:lnTo>
                <a:lnTo>
                  <a:pt x="915" y="413"/>
                </a:lnTo>
                <a:lnTo>
                  <a:pt x="915" y="413"/>
                </a:lnTo>
                <a:lnTo>
                  <a:pt x="915" y="413"/>
                </a:lnTo>
                <a:lnTo>
                  <a:pt x="917" y="413"/>
                </a:lnTo>
                <a:lnTo>
                  <a:pt x="917" y="413"/>
                </a:lnTo>
                <a:lnTo>
                  <a:pt x="917" y="415"/>
                </a:lnTo>
                <a:lnTo>
                  <a:pt x="917" y="415"/>
                </a:lnTo>
                <a:lnTo>
                  <a:pt x="917" y="416"/>
                </a:lnTo>
                <a:lnTo>
                  <a:pt x="918" y="416"/>
                </a:lnTo>
                <a:lnTo>
                  <a:pt x="918" y="418"/>
                </a:lnTo>
                <a:lnTo>
                  <a:pt x="918" y="418"/>
                </a:lnTo>
                <a:lnTo>
                  <a:pt x="918" y="418"/>
                </a:lnTo>
                <a:lnTo>
                  <a:pt x="918" y="418"/>
                </a:lnTo>
                <a:lnTo>
                  <a:pt x="918" y="419"/>
                </a:lnTo>
                <a:lnTo>
                  <a:pt x="919" y="419"/>
                </a:lnTo>
                <a:lnTo>
                  <a:pt x="919" y="419"/>
                </a:lnTo>
                <a:lnTo>
                  <a:pt x="918" y="419"/>
                </a:lnTo>
                <a:lnTo>
                  <a:pt x="919" y="419"/>
                </a:lnTo>
                <a:lnTo>
                  <a:pt x="919" y="419"/>
                </a:lnTo>
                <a:lnTo>
                  <a:pt x="919" y="419"/>
                </a:lnTo>
                <a:lnTo>
                  <a:pt x="919" y="419"/>
                </a:lnTo>
                <a:lnTo>
                  <a:pt x="919" y="420"/>
                </a:lnTo>
                <a:lnTo>
                  <a:pt x="919" y="420"/>
                </a:lnTo>
                <a:lnTo>
                  <a:pt x="919" y="422"/>
                </a:lnTo>
                <a:lnTo>
                  <a:pt x="919" y="422"/>
                </a:lnTo>
                <a:lnTo>
                  <a:pt x="921" y="422"/>
                </a:lnTo>
                <a:lnTo>
                  <a:pt x="921" y="422"/>
                </a:lnTo>
                <a:lnTo>
                  <a:pt x="921" y="422"/>
                </a:lnTo>
                <a:lnTo>
                  <a:pt x="921" y="423"/>
                </a:lnTo>
                <a:lnTo>
                  <a:pt x="921" y="423"/>
                </a:lnTo>
                <a:lnTo>
                  <a:pt x="922" y="423"/>
                </a:lnTo>
                <a:lnTo>
                  <a:pt x="922" y="423"/>
                </a:lnTo>
                <a:lnTo>
                  <a:pt x="922" y="424"/>
                </a:lnTo>
                <a:lnTo>
                  <a:pt x="922" y="424"/>
                </a:lnTo>
                <a:lnTo>
                  <a:pt x="922" y="424"/>
                </a:lnTo>
                <a:lnTo>
                  <a:pt x="922" y="424"/>
                </a:lnTo>
                <a:lnTo>
                  <a:pt x="923" y="426"/>
                </a:lnTo>
                <a:lnTo>
                  <a:pt x="923" y="426"/>
                </a:lnTo>
                <a:lnTo>
                  <a:pt x="923" y="426"/>
                </a:lnTo>
                <a:lnTo>
                  <a:pt x="923" y="426"/>
                </a:lnTo>
                <a:lnTo>
                  <a:pt x="925" y="426"/>
                </a:lnTo>
                <a:lnTo>
                  <a:pt x="925" y="427"/>
                </a:lnTo>
                <a:lnTo>
                  <a:pt x="925" y="427"/>
                </a:lnTo>
                <a:lnTo>
                  <a:pt x="925" y="427"/>
                </a:lnTo>
                <a:lnTo>
                  <a:pt x="925" y="427"/>
                </a:lnTo>
                <a:lnTo>
                  <a:pt x="926" y="427"/>
                </a:lnTo>
                <a:lnTo>
                  <a:pt x="926" y="429"/>
                </a:lnTo>
                <a:lnTo>
                  <a:pt x="925" y="429"/>
                </a:lnTo>
                <a:lnTo>
                  <a:pt x="925" y="429"/>
                </a:lnTo>
                <a:lnTo>
                  <a:pt x="926" y="429"/>
                </a:lnTo>
                <a:lnTo>
                  <a:pt x="926" y="430"/>
                </a:lnTo>
                <a:lnTo>
                  <a:pt x="926" y="430"/>
                </a:lnTo>
                <a:lnTo>
                  <a:pt x="926" y="430"/>
                </a:lnTo>
                <a:lnTo>
                  <a:pt x="928" y="430"/>
                </a:lnTo>
                <a:lnTo>
                  <a:pt x="928" y="431"/>
                </a:lnTo>
                <a:lnTo>
                  <a:pt x="928" y="431"/>
                </a:lnTo>
                <a:lnTo>
                  <a:pt x="928" y="433"/>
                </a:lnTo>
                <a:lnTo>
                  <a:pt x="929" y="433"/>
                </a:lnTo>
                <a:lnTo>
                  <a:pt x="929" y="433"/>
                </a:lnTo>
                <a:lnTo>
                  <a:pt x="929" y="433"/>
                </a:lnTo>
                <a:lnTo>
                  <a:pt x="929" y="433"/>
                </a:lnTo>
                <a:lnTo>
                  <a:pt x="929" y="433"/>
                </a:lnTo>
                <a:lnTo>
                  <a:pt x="929" y="434"/>
                </a:lnTo>
                <a:lnTo>
                  <a:pt x="929" y="434"/>
                </a:lnTo>
                <a:lnTo>
                  <a:pt x="929" y="435"/>
                </a:lnTo>
                <a:lnTo>
                  <a:pt x="929" y="435"/>
                </a:lnTo>
                <a:lnTo>
                  <a:pt x="929" y="435"/>
                </a:lnTo>
                <a:lnTo>
                  <a:pt x="930" y="435"/>
                </a:lnTo>
                <a:lnTo>
                  <a:pt x="930" y="435"/>
                </a:lnTo>
                <a:lnTo>
                  <a:pt x="930" y="435"/>
                </a:lnTo>
                <a:lnTo>
                  <a:pt x="930" y="435"/>
                </a:lnTo>
                <a:lnTo>
                  <a:pt x="932" y="435"/>
                </a:lnTo>
                <a:lnTo>
                  <a:pt x="932" y="435"/>
                </a:lnTo>
                <a:lnTo>
                  <a:pt x="932" y="435"/>
                </a:lnTo>
                <a:lnTo>
                  <a:pt x="932" y="437"/>
                </a:lnTo>
                <a:lnTo>
                  <a:pt x="932" y="437"/>
                </a:lnTo>
                <a:lnTo>
                  <a:pt x="932" y="438"/>
                </a:lnTo>
                <a:lnTo>
                  <a:pt x="932" y="438"/>
                </a:lnTo>
                <a:lnTo>
                  <a:pt x="932" y="438"/>
                </a:lnTo>
                <a:lnTo>
                  <a:pt x="932" y="438"/>
                </a:lnTo>
                <a:lnTo>
                  <a:pt x="932" y="439"/>
                </a:lnTo>
                <a:lnTo>
                  <a:pt x="933" y="439"/>
                </a:lnTo>
                <a:lnTo>
                  <a:pt x="933" y="439"/>
                </a:lnTo>
                <a:lnTo>
                  <a:pt x="933" y="439"/>
                </a:lnTo>
                <a:lnTo>
                  <a:pt x="933" y="441"/>
                </a:lnTo>
                <a:lnTo>
                  <a:pt x="934" y="441"/>
                </a:lnTo>
                <a:lnTo>
                  <a:pt x="934" y="441"/>
                </a:lnTo>
                <a:lnTo>
                  <a:pt x="934" y="441"/>
                </a:lnTo>
                <a:lnTo>
                  <a:pt x="934" y="441"/>
                </a:lnTo>
                <a:lnTo>
                  <a:pt x="934" y="442"/>
                </a:lnTo>
                <a:lnTo>
                  <a:pt x="934" y="442"/>
                </a:lnTo>
                <a:lnTo>
                  <a:pt x="934" y="444"/>
                </a:lnTo>
                <a:lnTo>
                  <a:pt x="936" y="444"/>
                </a:lnTo>
                <a:lnTo>
                  <a:pt x="936" y="444"/>
                </a:lnTo>
                <a:lnTo>
                  <a:pt x="936" y="444"/>
                </a:lnTo>
                <a:lnTo>
                  <a:pt x="936" y="444"/>
                </a:lnTo>
                <a:lnTo>
                  <a:pt x="936" y="444"/>
                </a:lnTo>
                <a:lnTo>
                  <a:pt x="936" y="445"/>
                </a:lnTo>
                <a:lnTo>
                  <a:pt x="936" y="445"/>
                </a:lnTo>
                <a:lnTo>
                  <a:pt x="936" y="445"/>
                </a:lnTo>
                <a:lnTo>
                  <a:pt x="936" y="446"/>
                </a:lnTo>
                <a:lnTo>
                  <a:pt x="936" y="446"/>
                </a:lnTo>
                <a:lnTo>
                  <a:pt x="936" y="446"/>
                </a:lnTo>
                <a:lnTo>
                  <a:pt x="937" y="446"/>
                </a:lnTo>
                <a:lnTo>
                  <a:pt x="937" y="446"/>
                </a:lnTo>
                <a:lnTo>
                  <a:pt x="937" y="446"/>
                </a:lnTo>
                <a:lnTo>
                  <a:pt x="937" y="448"/>
                </a:lnTo>
                <a:lnTo>
                  <a:pt x="937" y="448"/>
                </a:lnTo>
                <a:lnTo>
                  <a:pt x="937" y="449"/>
                </a:lnTo>
                <a:lnTo>
                  <a:pt x="937" y="449"/>
                </a:lnTo>
                <a:lnTo>
                  <a:pt x="937" y="449"/>
                </a:lnTo>
                <a:lnTo>
                  <a:pt x="937" y="449"/>
                </a:lnTo>
                <a:lnTo>
                  <a:pt x="937" y="449"/>
                </a:lnTo>
                <a:lnTo>
                  <a:pt x="938" y="449"/>
                </a:lnTo>
                <a:lnTo>
                  <a:pt x="938" y="449"/>
                </a:lnTo>
                <a:lnTo>
                  <a:pt x="938" y="448"/>
                </a:lnTo>
                <a:lnTo>
                  <a:pt x="938" y="449"/>
                </a:lnTo>
                <a:lnTo>
                  <a:pt x="938" y="449"/>
                </a:lnTo>
                <a:lnTo>
                  <a:pt x="938" y="449"/>
                </a:lnTo>
                <a:lnTo>
                  <a:pt x="938" y="450"/>
                </a:lnTo>
                <a:lnTo>
                  <a:pt x="938" y="450"/>
                </a:lnTo>
                <a:lnTo>
                  <a:pt x="940" y="450"/>
                </a:lnTo>
                <a:lnTo>
                  <a:pt x="940" y="450"/>
                </a:lnTo>
                <a:lnTo>
                  <a:pt x="940" y="452"/>
                </a:lnTo>
                <a:lnTo>
                  <a:pt x="940" y="452"/>
                </a:lnTo>
                <a:lnTo>
                  <a:pt x="941" y="452"/>
                </a:lnTo>
                <a:lnTo>
                  <a:pt x="941" y="452"/>
                </a:lnTo>
                <a:lnTo>
                  <a:pt x="943" y="452"/>
                </a:lnTo>
                <a:lnTo>
                  <a:pt x="943" y="452"/>
                </a:lnTo>
                <a:lnTo>
                  <a:pt x="943" y="452"/>
                </a:lnTo>
                <a:lnTo>
                  <a:pt x="944" y="452"/>
                </a:lnTo>
                <a:lnTo>
                  <a:pt x="944" y="452"/>
                </a:lnTo>
                <a:lnTo>
                  <a:pt x="943" y="452"/>
                </a:lnTo>
                <a:lnTo>
                  <a:pt x="943" y="452"/>
                </a:lnTo>
                <a:lnTo>
                  <a:pt x="943" y="452"/>
                </a:lnTo>
                <a:lnTo>
                  <a:pt x="943" y="450"/>
                </a:lnTo>
                <a:lnTo>
                  <a:pt x="943" y="450"/>
                </a:lnTo>
                <a:lnTo>
                  <a:pt x="943" y="450"/>
                </a:lnTo>
                <a:lnTo>
                  <a:pt x="944" y="450"/>
                </a:lnTo>
                <a:lnTo>
                  <a:pt x="944" y="450"/>
                </a:lnTo>
                <a:lnTo>
                  <a:pt x="944" y="450"/>
                </a:lnTo>
                <a:lnTo>
                  <a:pt x="945" y="450"/>
                </a:lnTo>
                <a:lnTo>
                  <a:pt x="945" y="452"/>
                </a:lnTo>
                <a:lnTo>
                  <a:pt x="944" y="452"/>
                </a:lnTo>
                <a:lnTo>
                  <a:pt x="944" y="452"/>
                </a:lnTo>
                <a:lnTo>
                  <a:pt x="945" y="452"/>
                </a:lnTo>
                <a:lnTo>
                  <a:pt x="945" y="452"/>
                </a:lnTo>
                <a:lnTo>
                  <a:pt x="945" y="452"/>
                </a:lnTo>
                <a:lnTo>
                  <a:pt x="947" y="452"/>
                </a:lnTo>
                <a:lnTo>
                  <a:pt x="947" y="452"/>
                </a:lnTo>
                <a:lnTo>
                  <a:pt x="948" y="453"/>
                </a:lnTo>
                <a:lnTo>
                  <a:pt x="948" y="453"/>
                </a:lnTo>
                <a:lnTo>
                  <a:pt x="948" y="453"/>
                </a:lnTo>
                <a:lnTo>
                  <a:pt x="948" y="455"/>
                </a:lnTo>
                <a:lnTo>
                  <a:pt x="948" y="455"/>
                </a:lnTo>
                <a:lnTo>
                  <a:pt x="947" y="455"/>
                </a:lnTo>
                <a:lnTo>
                  <a:pt x="947" y="455"/>
                </a:lnTo>
                <a:lnTo>
                  <a:pt x="947" y="455"/>
                </a:lnTo>
                <a:lnTo>
                  <a:pt x="947" y="456"/>
                </a:lnTo>
                <a:lnTo>
                  <a:pt x="947" y="456"/>
                </a:lnTo>
                <a:lnTo>
                  <a:pt x="947" y="456"/>
                </a:lnTo>
                <a:lnTo>
                  <a:pt x="947" y="457"/>
                </a:lnTo>
                <a:lnTo>
                  <a:pt x="947" y="457"/>
                </a:lnTo>
                <a:lnTo>
                  <a:pt x="947" y="457"/>
                </a:lnTo>
                <a:lnTo>
                  <a:pt x="947" y="459"/>
                </a:lnTo>
                <a:lnTo>
                  <a:pt x="945" y="459"/>
                </a:lnTo>
                <a:lnTo>
                  <a:pt x="945" y="459"/>
                </a:lnTo>
                <a:lnTo>
                  <a:pt x="945" y="459"/>
                </a:lnTo>
                <a:lnTo>
                  <a:pt x="945" y="460"/>
                </a:lnTo>
                <a:lnTo>
                  <a:pt x="947" y="460"/>
                </a:lnTo>
                <a:lnTo>
                  <a:pt x="947" y="460"/>
                </a:lnTo>
                <a:lnTo>
                  <a:pt x="945" y="460"/>
                </a:lnTo>
                <a:lnTo>
                  <a:pt x="945" y="460"/>
                </a:lnTo>
                <a:lnTo>
                  <a:pt x="945" y="461"/>
                </a:lnTo>
                <a:lnTo>
                  <a:pt x="945" y="461"/>
                </a:lnTo>
                <a:lnTo>
                  <a:pt x="945" y="461"/>
                </a:lnTo>
                <a:lnTo>
                  <a:pt x="947" y="463"/>
                </a:lnTo>
                <a:lnTo>
                  <a:pt x="947" y="463"/>
                </a:lnTo>
                <a:lnTo>
                  <a:pt x="948" y="463"/>
                </a:lnTo>
                <a:lnTo>
                  <a:pt x="948" y="463"/>
                </a:lnTo>
                <a:lnTo>
                  <a:pt x="949" y="463"/>
                </a:lnTo>
                <a:lnTo>
                  <a:pt x="948" y="463"/>
                </a:lnTo>
                <a:lnTo>
                  <a:pt x="948" y="463"/>
                </a:lnTo>
                <a:lnTo>
                  <a:pt x="948" y="464"/>
                </a:lnTo>
                <a:lnTo>
                  <a:pt x="948" y="464"/>
                </a:lnTo>
                <a:lnTo>
                  <a:pt x="947" y="464"/>
                </a:lnTo>
                <a:lnTo>
                  <a:pt x="947" y="464"/>
                </a:lnTo>
                <a:lnTo>
                  <a:pt x="947" y="465"/>
                </a:lnTo>
                <a:lnTo>
                  <a:pt x="947" y="465"/>
                </a:lnTo>
                <a:lnTo>
                  <a:pt x="948" y="465"/>
                </a:lnTo>
                <a:lnTo>
                  <a:pt x="948" y="465"/>
                </a:lnTo>
                <a:lnTo>
                  <a:pt x="948" y="467"/>
                </a:lnTo>
                <a:lnTo>
                  <a:pt x="948" y="467"/>
                </a:lnTo>
                <a:lnTo>
                  <a:pt x="948" y="468"/>
                </a:lnTo>
                <a:lnTo>
                  <a:pt x="948" y="468"/>
                </a:lnTo>
                <a:lnTo>
                  <a:pt x="948" y="468"/>
                </a:lnTo>
                <a:lnTo>
                  <a:pt x="948" y="468"/>
                </a:lnTo>
                <a:lnTo>
                  <a:pt x="948" y="468"/>
                </a:lnTo>
                <a:lnTo>
                  <a:pt x="948" y="468"/>
                </a:lnTo>
                <a:lnTo>
                  <a:pt x="948" y="468"/>
                </a:lnTo>
                <a:lnTo>
                  <a:pt x="948" y="468"/>
                </a:lnTo>
                <a:lnTo>
                  <a:pt x="947" y="467"/>
                </a:lnTo>
                <a:lnTo>
                  <a:pt x="947" y="467"/>
                </a:lnTo>
                <a:lnTo>
                  <a:pt x="947" y="465"/>
                </a:lnTo>
                <a:lnTo>
                  <a:pt x="947" y="465"/>
                </a:lnTo>
                <a:lnTo>
                  <a:pt x="947" y="465"/>
                </a:lnTo>
                <a:lnTo>
                  <a:pt x="945" y="465"/>
                </a:lnTo>
                <a:lnTo>
                  <a:pt x="945" y="465"/>
                </a:lnTo>
                <a:lnTo>
                  <a:pt x="945" y="465"/>
                </a:lnTo>
                <a:lnTo>
                  <a:pt x="945" y="465"/>
                </a:lnTo>
                <a:lnTo>
                  <a:pt x="944" y="465"/>
                </a:lnTo>
                <a:lnTo>
                  <a:pt x="944" y="465"/>
                </a:lnTo>
                <a:lnTo>
                  <a:pt x="944" y="465"/>
                </a:lnTo>
                <a:lnTo>
                  <a:pt x="943" y="465"/>
                </a:lnTo>
                <a:lnTo>
                  <a:pt x="943" y="467"/>
                </a:lnTo>
                <a:lnTo>
                  <a:pt x="943" y="467"/>
                </a:lnTo>
                <a:lnTo>
                  <a:pt x="943" y="467"/>
                </a:lnTo>
                <a:lnTo>
                  <a:pt x="943" y="467"/>
                </a:lnTo>
                <a:lnTo>
                  <a:pt x="943" y="467"/>
                </a:lnTo>
                <a:lnTo>
                  <a:pt x="941" y="467"/>
                </a:lnTo>
                <a:lnTo>
                  <a:pt x="941" y="467"/>
                </a:lnTo>
                <a:lnTo>
                  <a:pt x="941" y="467"/>
                </a:lnTo>
                <a:lnTo>
                  <a:pt x="940" y="467"/>
                </a:lnTo>
                <a:lnTo>
                  <a:pt x="940" y="468"/>
                </a:lnTo>
                <a:lnTo>
                  <a:pt x="940" y="467"/>
                </a:lnTo>
                <a:lnTo>
                  <a:pt x="940" y="468"/>
                </a:lnTo>
                <a:lnTo>
                  <a:pt x="940" y="468"/>
                </a:lnTo>
                <a:lnTo>
                  <a:pt x="940" y="468"/>
                </a:lnTo>
                <a:lnTo>
                  <a:pt x="940" y="468"/>
                </a:lnTo>
                <a:lnTo>
                  <a:pt x="940" y="468"/>
                </a:lnTo>
                <a:lnTo>
                  <a:pt x="940" y="468"/>
                </a:lnTo>
                <a:lnTo>
                  <a:pt x="940" y="470"/>
                </a:lnTo>
                <a:lnTo>
                  <a:pt x="940" y="470"/>
                </a:lnTo>
                <a:lnTo>
                  <a:pt x="940" y="471"/>
                </a:lnTo>
                <a:lnTo>
                  <a:pt x="940" y="471"/>
                </a:lnTo>
                <a:lnTo>
                  <a:pt x="940" y="471"/>
                </a:lnTo>
                <a:lnTo>
                  <a:pt x="940" y="471"/>
                </a:lnTo>
                <a:lnTo>
                  <a:pt x="940" y="471"/>
                </a:lnTo>
                <a:lnTo>
                  <a:pt x="940" y="471"/>
                </a:lnTo>
                <a:lnTo>
                  <a:pt x="940" y="472"/>
                </a:lnTo>
                <a:lnTo>
                  <a:pt x="938" y="472"/>
                </a:lnTo>
                <a:lnTo>
                  <a:pt x="938" y="472"/>
                </a:lnTo>
                <a:lnTo>
                  <a:pt x="940" y="474"/>
                </a:lnTo>
                <a:lnTo>
                  <a:pt x="940" y="474"/>
                </a:lnTo>
                <a:lnTo>
                  <a:pt x="938" y="474"/>
                </a:lnTo>
                <a:lnTo>
                  <a:pt x="938" y="474"/>
                </a:lnTo>
                <a:lnTo>
                  <a:pt x="938" y="474"/>
                </a:lnTo>
                <a:lnTo>
                  <a:pt x="938" y="474"/>
                </a:lnTo>
                <a:lnTo>
                  <a:pt x="937" y="474"/>
                </a:lnTo>
                <a:lnTo>
                  <a:pt x="937" y="475"/>
                </a:lnTo>
                <a:lnTo>
                  <a:pt x="937" y="475"/>
                </a:lnTo>
                <a:lnTo>
                  <a:pt x="937" y="475"/>
                </a:lnTo>
                <a:lnTo>
                  <a:pt x="937" y="475"/>
                </a:lnTo>
                <a:lnTo>
                  <a:pt x="937" y="475"/>
                </a:lnTo>
                <a:lnTo>
                  <a:pt x="937" y="476"/>
                </a:lnTo>
                <a:lnTo>
                  <a:pt x="937" y="476"/>
                </a:lnTo>
                <a:lnTo>
                  <a:pt x="937" y="476"/>
                </a:lnTo>
                <a:lnTo>
                  <a:pt x="937" y="478"/>
                </a:lnTo>
                <a:lnTo>
                  <a:pt x="937" y="478"/>
                </a:lnTo>
                <a:lnTo>
                  <a:pt x="937" y="479"/>
                </a:lnTo>
                <a:lnTo>
                  <a:pt x="937" y="479"/>
                </a:lnTo>
                <a:lnTo>
                  <a:pt x="937" y="479"/>
                </a:lnTo>
                <a:lnTo>
                  <a:pt x="937" y="479"/>
                </a:lnTo>
                <a:lnTo>
                  <a:pt x="937" y="481"/>
                </a:lnTo>
                <a:lnTo>
                  <a:pt x="937" y="481"/>
                </a:lnTo>
                <a:lnTo>
                  <a:pt x="937" y="481"/>
                </a:lnTo>
                <a:lnTo>
                  <a:pt x="937" y="481"/>
                </a:lnTo>
                <a:lnTo>
                  <a:pt x="936" y="481"/>
                </a:lnTo>
                <a:lnTo>
                  <a:pt x="936" y="481"/>
                </a:lnTo>
                <a:lnTo>
                  <a:pt x="936" y="482"/>
                </a:lnTo>
                <a:lnTo>
                  <a:pt x="934" y="482"/>
                </a:lnTo>
                <a:lnTo>
                  <a:pt x="934" y="482"/>
                </a:lnTo>
                <a:lnTo>
                  <a:pt x="934" y="482"/>
                </a:lnTo>
                <a:lnTo>
                  <a:pt x="934" y="482"/>
                </a:lnTo>
                <a:lnTo>
                  <a:pt x="934" y="482"/>
                </a:lnTo>
                <a:lnTo>
                  <a:pt x="933" y="482"/>
                </a:lnTo>
                <a:lnTo>
                  <a:pt x="933" y="482"/>
                </a:lnTo>
                <a:lnTo>
                  <a:pt x="933" y="482"/>
                </a:lnTo>
                <a:lnTo>
                  <a:pt x="933" y="482"/>
                </a:lnTo>
                <a:lnTo>
                  <a:pt x="932" y="482"/>
                </a:lnTo>
                <a:lnTo>
                  <a:pt x="932" y="483"/>
                </a:lnTo>
                <a:lnTo>
                  <a:pt x="932" y="483"/>
                </a:lnTo>
                <a:lnTo>
                  <a:pt x="932" y="483"/>
                </a:lnTo>
                <a:lnTo>
                  <a:pt x="932" y="485"/>
                </a:lnTo>
                <a:lnTo>
                  <a:pt x="932" y="485"/>
                </a:lnTo>
                <a:lnTo>
                  <a:pt x="932" y="485"/>
                </a:lnTo>
                <a:lnTo>
                  <a:pt x="932" y="485"/>
                </a:lnTo>
                <a:lnTo>
                  <a:pt x="930" y="485"/>
                </a:lnTo>
                <a:lnTo>
                  <a:pt x="930" y="486"/>
                </a:lnTo>
                <a:lnTo>
                  <a:pt x="930" y="486"/>
                </a:lnTo>
                <a:lnTo>
                  <a:pt x="930" y="487"/>
                </a:lnTo>
                <a:lnTo>
                  <a:pt x="930" y="487"/>
                </a:lnTo>
                <a:lnTo>
                  <a:pt x="929" y="487"/>
                </a:lnTo>
                <a:lnTo>
                  <a:pt x="929" y="487"/>
                </a:lnTo>
                <a:lnTo>
                  <a:pt x="929" y="487"/>
                </a:lnTo>
                <a:lnTo>
                  <a:pt x="929" y="487"/>
                </a:lnTo>
                <a:lnTo>
                  <a:pt x="929" y="487"/>
                </a:lnTo>
                <a:lnTo>
                  <a:pt x="929" y="489"/>
                </a:lnTo>
                <a:lnTo>
                  <a:pt x="929" y="489"/>
                </a:lnTo>
                <a:lnTo>
                  <a:pt x="929" y="489"/>
                </a:lnTo>
                <a:lnTo>
                  <a:pt x="929" y="487"/>
                </a:lnTo>
                <a:lnTo>
                  <a:pt x="928" y="487"/>
                </a:lnTo>
                <a:lnTo>
                  <a:pt x="928" y="489"/>
                </a:lnTo>
                <a:lnTo>
                  <a:pt x="928" y="489"/>
                </a:lnTo>
                <a:lnTo>
                  <a:pt x="926" y="489"/>
                </a:lnTo>
                <a:lnTo>
                  <a:pt x="926" y="489"/>
                </a:lnTo>
                <a:lnTo>
                  <a:pt x="926" y="489"/>
                </a:lnTo>
                <a:lnTo>
                  <a:pt x="926" y="489"/>
                </a:lnTo>
                <a:lnTo>
                  <a:pt x="926" y="489"/>
                </a:lnTo>
                <a:lnTo>
                  <a:pt x="926" y="489"/>
                </a:lnTo>
                <a:lnTo>
                  <a:pt x="926" y="489"/>
                </a:lnTo>
                <a:lnTo>
                  <a:pt x="925" y="489"/>
                </a:lnTo>
                <a:lnTo>
                  <a:pt x="925" y="489"/>
                </a:lnTo>
                <a:lnTo>
                  <a:pt x="923" y="489"/>
                </a:lnTo>
                <a:lnTo>
                  <a:pt x="923" y="489"/>
                </a:lnTo>
                <a:lnTo>
                  <a:pt x="923" y="489"/>
                </a:lnTo>
                <a:lnTo>
                  <a:pt x="923" y="490"/>
                </a:lnTo>
                <a:lnTo>
                  <a:pt x="923" y="490"/>
                </a:lnTo>
                <a:lnTo>
                  <a:pt x="923" y="490"/>
                </a:lnTo>
                <a:lnTo>
                  <a:pt x="923" y="490"/>
                </a:lnTo>
                <a:lnTo>
                  <a:pt x="923" y="490"/>
                </a:lnTo>
                <a:lnTo>
                  <a:pt x="922" y="490"/>
                </a:lnTo>
                <a:lnTo>
                  <a:pt x="922" y="490"/>
                </a:lnTo>
                <a:lnTo>
                  <a:pt x="922" y="491"/>
                </a:lnTo>
                <a:lnTo>
                  <a:pt x="923" y="491"/>
                </a:lnTo>
                <a:lnTo>
                  <a:pt x="923" y="491"/>
                </a:lnTo>
                <a:lnTo>
                  <a:pt x="923" y="491"/>
                </a:lnTo>
                <a:lnTo>
                  <a:pt x="923" y="491"/>
                </a:lnTo>
                <a:lnTo>
                  <a:pt x="922" y="491"/>
                </a:lnTo>
                <a:lnTo>
                  <a:pt x="923" y="491"/>
                </a:lnTo>
                <a:lnTo>
                  <a:pt x="922" y="493"/>
                </a:lnTo>
                <a:lnTo>
                  <a:pt x="922" y="491"/>
                </a:lnTo>
                <a:lnTo>
                  <a:pt x="922" y="491"/>
                </a:lnTo>
                <a:lnTo>
                  <a:pt x="922" y="493"/>
                </a:lnTo>
                <a:lnTo>
                  <a:pt x="921" y="493"/>
                </a:lnTo>
                <a:lnTo>
                  <a:pt x="921" y="493"/>
                </a:lnTo>
                <a:lnTo>
                  <a:pt x="921" y="493"/>
                </a:lnTo>
                <a:lnTo>
                  <a:pt x="921" y="493"/>
                </a:lnTo>
                <a:lnTo>
                  <a:pt x="921" y="493"/>
                </a:lnTo>
                <a:lnTo>
                  <a:pt x="921" y="493"/>
                </a:lnTo>
                <a:lnTo>
                  <a:pt x="921" y="493"/>
                </a:lnTo>
                <a:lnTo>
                  <a:pt x="919" y="493"/>
                </a:lnTo>
                <a:lnTo>
                  <a:pt x="919" y="494"/>
                </a:lnTo>
                <a:lnTo>
                  <a:pt x="919" y="494"/>
                </a:lnTo>
                <a:lnTo>
                  <a:pt x="919" y="494"/>
                </a:lnTo>
                <a:lnTo>
                  <a:pt x="918" y="494"/>
                </a:lnTo>
                <a:lnTo>
                  <a:pt x="918" y="496"/>
                </a:lnTo>
                <a:lnTo>
                  <a:pt x="918" y="496"/>
                </a:lnTo>
                <a:lnTo>
                  <a:pt x="918" y="496"/>
                </a:lnTo>
                <a:lnTo>
                  <a:pt x="918" y="496"/>
                </a:lnTo>
                <a:lnTo>
                  <a:pt x="918" y="496"/>
                </a:lnTo>
                <a:lnTo>
                  <a:pt x="918" y="497"/>
                </a:lnTo>
                <a:lnTo>
                  <a:pt x="918" y="497"/>
                </a:lnTo>
                <a:lnTo>
                  <a:pt x="918" y="497"/>
                </a:lnTo>
                <a:lnTo>
                  <a:pt x="918" y="497"/>
                </a:lnTo>
                <a:lnTo>
                  <a:pt x="918" y="498"/>
                </a:lnTo>
                <a:lnTo>
                  <a:pt x="917" y="498"/>
                </a:lnTo>
                <a:lnTo>
                  <a:pt x="917" y="497"/>
                </a:lnTo>
                <a:lnTo>
                  <a:pt x="917" y="498"/>
                </a:lnTo>
                <a:lnTo>
                  <a:pt x="917" y="498"/>
                </a:lnTo>
                <a:lnTo>
                  <a:pt x="917" y="498"/>
                </a:lnTo>
                <a:lnTo>
                  <a:pt x="917" y="498"/>
                </a:lnTo>
                <a:lnTo>
                  <a:pt x="915" y="498"/>
                </a:lnTo>
                <a:lnTo>
                  <a:pt x="915" y="498"/>
                </a:lnTo>
                <a:lnTo>
                  <a:pt x="915" y="498"/>
                </a:lnTo>
                <a:lnTo>
                  <a:pt x="915" y="498"/>
                </a:lnTo>
                <a:lnTo>
                  <a:pt x="915" y="498"/>
                </a:lnTo>
                <a:lnTo>
                  <a:pt x="914" y="498"/>
                </a:lnTo>
                <a:lnTo>
                  <a:pt x="914" y="500"/>
                </a:lnTo>
                <a:lnTo>
                  <a:pt x="914" y="500"/>
                </a:lnTo>
                <a:lnTo>
                  <a:pt x="914" y="500"/>
                </a:lnTo>
                <a:lnTo>
                  <a:pt x="912" y="500"/>
                </a:lnTo>
                <a:lnTo>
                  <a:pt x="912" y="501"/>
                </a:lnTo>
                <a:lnTo>
                  <a:pt x="912" y="501"/>
                </a:lnTo>
                <a:lnTo>
                  <a:pt x="912" y="501"/>
                </a:lnTo>
                <a:lnTo>
                  <a:pt x="912" y="501"/>
                </a:lnTo>
                <a:lnTo>
                  <a:pt x="912" y="501"/>
                </a:lnTo>
                <a:lnTo>
                  <a:pt x="912" y="501"/>
                </a:lnTo>
                <a:lnTo>
                  <a:pt x="911" y="501"/>
                </a:lnTo>
                <a:lnTo>
                  <a:pt x="911" y="501"/>
                </a:lnTo>
                <a:lnTo>
                  <a:pt x="911" y="501"/>
                </a:lnTo>
                <a:lnTo>
                  <a:pt x="911" y="502"/>
                </a:lnTo>
                <a:lnTo>
                  <a:pt x="910" y="502"/>
                </a:lnTo>
                <a:lnTo>
                  <a:pt x="910" y="502"/>
                </a:lnTo>
                <a:lnTo>
                  <a:pt x="910" y="502"/>
                </a:lnTo>
                <a:lnTo>
                  <a:pt x="910" y="502"/>
                </a:lnTo>
                <a:lnTo>
                  <a:pt x="910" y="502"/>
                </a:lnTo>
                <a:lnTo>
                  <a:pt x="908" y="502"/>
                </a:lnTo>
                <a:lnTo>
                  <a:pt x="908" y="504"/>
                </a:lnTo>
                <a:lnTo>
                  <a:pt x="908" y="504"/>
                </a:lnTo>
                <a:lnTo>
                  <a:pt x="907" y="504"/>
                </a:lnTo>
                <a:lnTo>
                  <a:pt x="907" y="504"/>
                </a:lnTo>
                <a:lnTo>
                  <a:pt x="907" y="504"/>
                </a:lnTo>
                <a:lnTo>
                  <a:pt x="907" y="504"/>
                </a:lnTo>
                <a:lnTo>
                  <a:pt x="907" y="504"/>
                </a:lnTo>
                <a:lnTo>
                  <a:pt x="907" y="505"/>
                </a:lnTo>
                <a:lnTo>
                  <a:pt x="906" y="505"/>
                </a:lnTo>
                <a:lnTo>
                  <a:pt x="906" y="505"/>
                </a:lnTo>
                <a:lnTo>
                  <a:pt x="906" y="504"/>
                </a:lnTo>
                <a:lnTo>
                  <a:pt x="904" y="504"/>
                </a:lnTo>
                <a:lnTo>
                  <a:pt x="904" y="504"/>
                </a:lnTo>
                <a:lnTo>
                  <a:pt x="904" y="504"/>
                </a:lnTo>
                <a:lnTo>
                  <a:pt x="904" y="505"/>
                </a:lnTo>
                <a:lnTo>
                  <a:pt x="903" y="505"/>
                </a:lnTo>
                <a:lnTo>
                  <a:pt x="903" y="505"/>
                </a:lnTo>
                <a:lnTo>
                  <a:pt x="902" y="505"/>
                </a:lnTo>
                <a:lnTo>
                  <a:pt x="902" y="505"/>
                </a:lnTo>
                <a:lnTo>
                  <a:pt x="902" y="505"/>
                </a:lnTo>
                <a:lnTo>
                  <a:pt x="902" y="505"/>
                </a:lnTo>
                <a:lnTo>
                  <a:pt x="900" y="505"/>
                </a:lnTo>
                <a:lnTo>
                  <a:pt x="900" y="505"/>
                </a:lnTo>
                <a:lnTo>
                  <a:pt x="900" y="505"/>
                </a:lnTo>
                <a:lnTo>
                  <a:pt x="899" y="505"/>
                </a:lnTo>
                <a:lnTo>
                  <a:pt x="899" y="505"/>
                </a:lnTo>
                <a:lnTo>
                  <a:pt x="899" y="505"/>
                </a:lnTo>
                <a:lnTo>
                  <a:pt x="897" y="505"/>
                </a:lnTo>
                <a:lnTo>
                  <a:pt x="897" y="505"/>
                </a:lnTo>
                <a:lnTo>
                  <a:pt x="896" y="505"/>
                </a:lnTo>
                <a:lnTo>
                  <a:pt x="896" y="505"/>
                </a:lnTo>
                <a:lnTo>
                  <a:pt x="896" y="505"/>
                </a:lnTo>
                <a:lnTo>
                  <a:pt x="896" y="505"/>
                </a:lnTo>
                <a:lnTo>
                  <a:pt x="895" y="505"/>
                </a:lnTo>
                <a:lnTo>
                  <a:pt x="895" y="505"/>
                </a:lnTo>
                <a:lnTo>
                  <a:pt x="895" y="504"/>
                </a:lnTo>
                <a:lnTo>
                  <a:pt x="893" y="504"/>
                </a:lnTo>
                <a:lnTo>
                  <a:pt x="893" y="504"/>
                </a:lnTo>
                <a:lnTo>
                  <a:pt x="893" y="504"/>
                </a:lnTo>
                <a:lnTo>
                  <a:pt x="892" y="504"/>
                </a:lnTo>
                <a:lnTo>
                  <a:pt x="892" y="504"/>
                </a:lnTo>
                <a:lnTo>
                  <a:pt x="891" y="504"/>
                </a:lnTo>
                <a:lnTo>
                  <a:pt x="891" y="504"/>
                </a:lnTo>
                <a:lnTo>
                  <a:pt x="891" y="504"/>
                </a:lnTo>
                <a:lnTo>
                  <a:pt x="889" y="504"/>
                </a:lnTo>
                <a:lnTo>
                  <a:pt x="889" y="504"/>
                </a:lnTo>
                <a:lnTo>
                  <a:pt x="888" y="504"/>
                </a:lnTo>
                <a:lnTo>
                  <a:pt x="888" y="504"/>
                </a:lnTo>
                <a:lnTo>
                  <a:pt x="888" y="505"/>
                </a:lnTo>
                <a:lnTo>
                  <a:pt x="888" y="504"/>
                </a:lnTo>
                <a:lnTo>
                  <a:pt x="886" y="504"/>
                </a:lnTo>
                <a:lnTo>
                  <a:pt x="886" y="505"/>
                </a:lnTo>
                <a:lnTo>
                  <a:pt x="886" y="505"/>
                </a:lnTo>
                <a:lnTo>
                  <a:pt x="886" y="505"/>
                </a:lnTo>
                <a:lnTo>
                  <a:pt x="886" y="507"/>
                </a:lnTo>
                <a:lnTo>
                  <a:pt x="885" y="507"/>
                </a:lnTo>
                <a:lnTo>
                  <a:pt x="885" y="507"/>
                </a:lnTo>
                <a:lnTo>
                  <a:pt x="885" y="507"/>
                </a:lnTo>
                <a:lnTo>
                  <a:pt x="885" y="507"/>
                </a:lnTo>
                <a:lnTo>
                  <a:pt x="884" y="507"/>
                </a:lnTo>
                <a:lnTo>
                  <a:pt x="884" y="507"/>
                </a:lnTo>
                <a:lnTo>
                  <a:pt x="884" y="507"/>
                </a:lnTo>
                <a:lnTo>
                  <a:pt x="882" y="507"/>
                </a:lnTo>
                <a:lnTo>
                  <a:pt x="882" y="505"/>
                </a:lnTo>
                <a:lnTo>
                  <a:pt x="882" y="505"/>
                </a:lnTo>
                <a:lnTo>
                  <a:pt x="882" y="507"/>
                </a:lnTo>
                <a:lnTo>
                  <a:pt x="882" y="507"/>
                </a:lnTo>
                <a:lnTo>
                  <a:pt x="881" y="507"/>
                </a:lnTo>
                <a:lnTo>
                  <a:pt x="881" y="505"/>
                </a:lnTo>
                <a:lnTo>
                  <a:pt x="881" y="505"/>
                </a:lnTo>
                <a:lnTo>
                  <a:pt x="880" y="504"/>
                </a:lnTo>
                <a:lnTo>
                  <a:pt x="880" y="504"/>
                </a:lnTo>
                <a:lnTo>
                  <a:pt x="880" y="504"/>
                </a:lnTo>
                <a:lnTo>
                  <a:pt x="880" y="504"/>
                </a:lnTo>
                <a:lnTo>
                  <a:pt x="880" y="504"/>
                </a:lnTo>
                <a:lnTo>
                  <a:pt x="878" y="504"/>
                </a:lnTo>
                <a:lnTo>
                  <a:pt x="878" y="504"/>
                </a:lnTo>
                <a:lnTo>
                  <a:pt x="877" y="504"/>
                </a:lnTo>
                <a:lnTo>
                  <a:pt x="877" y="504"/>
                </a:lnTo>
                <a:lnTo>
                  <a:pt x="877" y="502"/>
                </a:lnTo>
                <a:lnTo>
                  <a:pt x="877" y="504"/>
                </a:lnTo>
                <a:lnTo>
                  <a:pt x="876" y="504"/>
                </a:lnTo>
                <a:lnTo>
                  <a:pt x="876" y="502"/>
                </a:lnTo>
                <a:lnTo>
                  <a:pt x="876" y="502"/>
                </a:lnTo>
                <a:lnTo>
                  <a:pt x="876" y="504"/>
                </a:lnTo>
                <a:lnTo>
                  <a:pt x="874" y="502"/>
                </a:lnTo>
                <a:lnTo>
                  <a:pt x="874" y="502"/>
                </a:lnTo>
                <a:lnTo>
                  <a:pt x="874" y="501"/>
                </a:lnTo>
                <a:lnTo>
                  <a:pt x="874" y="501"/>
                </a:lnTo>
                <a:lnTo>
                  <a:pt x="873" y="501"/>
                </a:lnTo>
                <a:lnTo>
                  <a:pt x="873" y="501"/>
                </a:lnTo>
                <a:lnTo>
                  <a:pt x="873" y="501"/>
                </a:lnTo>
                <a:lnTo>
                  <a:pt x="871" y="501"/>
                </a:lnTo>
                <a:lnTo>
                  <a:pt x="871" y="501"/>
                </a:lnTo>
                <a:lnTo>
                  <a:pt x="871" y="501"/>
                </a:lnTo>
                <a:lnTo>
                  <a:pt x="871" y="502"/>
                </a:lnTo>
                <a:lnTo>
                  <a:pt x="870" y="502"/>
                </a:lnTo>
                <a:lnTo>
                  <a:pt x="870" y="502"/>
                </a:lnTo>
                <a:lnTo>
                  <a:pt x="869" y="504"/>
                </a:lnTo>
                <a:lnTo>
                  <a:pt x="869" y="504"/>
                </a:lnTo>
                <a:lnTo>
                  <a:pt x="869" y="505"/>
                </a:lnTo>
                <a:lnTo>
                  <a:pt x="869" y="505"/>
                </a:lnTo>
                <a:lnTo>
                  <a:pt x="869" y="505"/>
                </a:lnTo>
                <a:lnTo>
                  <a:pt x="869" y="507"/>
                </a:lnTo>
                <a:lnTo>
                  <a:pt x="867" y="508"/>
                </a:lnTo>
                <a:lnTo>
                  <a:pt x="866" y="509"/>
                </a:lnTo>
                <a:lnTo>
                  <a:pt x="866" y="509"/>
                </a:lnTo>
                <a:lnTo>
                  <a:pt x="866" y="509"/>
                </a:lnTo>
                <a:lnTo>
                  <a:pt x="866" y="511"/>
                </a:lnTo>
                <a:lnTo>
                  <a:pt x="866" y="511"/>
                </a:lnTo>
                <a:lnTo>
                  <a:pt x="866" y="512"/>
                </a:lnTo>
                <a:lnTo>
                  <a:pt x="866" y="512"/>
                </a:lnTo>
                <a:lnTo>
                  <a:pt x="866" y="513"/>
                </a:lnTo>
                <a:lnTo>
                  <a:pt x="866" y="513"/>
                </a:lnTo>
                <a:lnTo>
                  <a:pt x="866" y="513"/>
                </a:lnTo>
                <a:lnTo>
                  <a:pt x="866" y="515"/>
                </a:lnTo>
                <a:lnTo>
                  <a:pt x="867" y="515"/>
                </a:lnTo>
                <a:lnTo>
                  <a:pt x="867" y="515"/>
                </a:lnTo>
                <a:lnTo>
                  <a:pt x="867" y="515"/>
                </a:lnTo>
                <a:lnTo>
                  <a:pt x="869" y="515"/>
                </a:lnTo>
                <a:lnTo>
                  <a:pt x="869" y="515"/>
                </a:lnTo>
                <a:lnTo>
                  <a:pt x="869" y="515"/>
                </a:lnTo>
                <a:lnTo>
                  <a:pt x="869" y="515"/>
                </a:lnTo>
                <a:lnTo>
                  <a:pt x="870" y="515"/>
                </a:lnTo>
                <a:lnTo>
                  <a:pt x="870" y="516"/>
                </a:lnTo>
                <a:lnTo>
                  <a:pt x="870" y="516"/>
                </a:lnTo>
                <a:lnTo>
                  <a:pt x="871" y="516"/>
                </a:lnTo>
                <a:lnTo>
                  <a:pt x="871" y="516"/>
                </a:lnTo>
                <a:lnTo>
                  <a:pt x="871" y="516"/>
                </a:lnTo>
                <a:lnTo>
                  <a:pt x="871" y="516"/>
                </a:lnTo>
                <a:lnTo>
                  <a:pt x="871" y="517"/>
                </a:lnTo>
                <a:lnTo>
                  <a:pt x="873" y="517"/>
                </a:lnTo>
                <a:lnTo>
                  <a:pt x="873" y="517"/>
                </a:lnTo>
                <a:lnTo>
                  <a:pt x="874" y="517"/>
                </a:lnTo>
                <a:lnTo>
                  <a:pt x="874" y="517"/>
                </a:lnTo>
                <a:lnTo>
                  <a:pt x="874" y="517"/>
                </a:lnTo>
                <a:lnTo>
                  <a:pt x="876" y="517"/>
                </a:lnTo>
                <a:lnTo>
                  <a:pt x="876" y="517"/>
                </a:lnTo>
                <a:lnTo>
                  <a:pt x="876" y="517"/>
                </a:lnTo>
                <a:lnTo>
                  <a:pt x="877" y="517"/>
                </a:lnTo>
                <a:lnTo>
                  <a:pt x="877" y="517"/>
                </a:lnTo>
                <a:lnTo>
                  <a:pt x="877" y="517"/>
                </a:lnTo>
                <a:lnTo>
                  <a:pt x="877" y="519"/>
                </a:lnTo>
                <a:lnTo>
                  <a:pt x="877" y="519"/>
                </a:lnTo>
                <a:lnTo>
                  <a:pt x="877" y="520"/>
                </a:lnTo>
                <a:lnTo>
                  <a:pt x="878" y="520"/>
                </a:lnTo>
                <a:lnTo>
                  <a:pt x="878" y="520"/>
                </a:lnTo>
                <a:lnTo>
                  <a:pt x="878" y="520"/>
                </a:lnTo>
                <a:lnTo>
                  <a:pt x="878" y="520"/>
                </a:lnTo>
                <a:lnTo>
                  <a:pt x="880" y="520"/>
                </a:lnTo>
                <a:lnTo>
                  <a:pt x="880" y="522"/>
                </a:lnTo>
                <a:lnTo>
                  <a:pt x="880" y="522"/>
                </a:lnTo>
                <a:lnTo>
                  <a:pt x="878" y="522"/>
                </a:lnTo>
                <a:lnTo>
                  <a:pt x="878" y="522"/>
                </a:lnTo>
                <a:lnTo>
                  <a:pt x="878" y="522"/>
                </a:lnTo>
                <a:lnTo>
                  <a:pt x="878" y="522"/>
                </a:lnTo>
                <a:lnTo>
                  <a:pt x="877" y="522"/>
                </a:lnTo>
                <a:lnTo>
                  <a:pt x="877" y="522"/>
                </a:lnTo>
                <a:lnTo>
                  <a:pt x="877" y="522"/>
                </a:lnTo>
                <a:lnTo>
                  <a:pt x="877" y="522"/>
                </a:lnTo>
                <a:lnTo>
                  <a:pt x="877" y="520"/>
                </a:lnTo>
                <a:lnTo>
                  <a:pt x="877" y="520"/>
                </a:lnTo>
                <a:lnTo>
                  <a:pt x="877" y="520"/>
                </a:lnTo>
                <a:lnTo>
                  <a:pt x="876" y="520"/>
                </a:lnTo>
                <a:lnTo>
                  <a:pt x="876" y="520"/>
                </a:lnTo>
                <a:lnTo>
                  <a:pt x="876" y="520"/>
                </a:lnTo>
                <a:lnTo>
                  <a:pt x="876" y="520"/>
                </a:lnTo>
                <a:lnTo>
                  <a:pt x="876" y="522"/>
                </a:lnTo>
                <a:lnTo>
                  <a:pt x="876" y="522"/>
                </a:lnTo>
                <a:lnTo>
                  <a:pt x="874" y="522"/>
                </a:lnTo>
                <a:lnTo>
                  <a:pt x="874" y="523"/>
                </a:lnTo>
                <a:lnTo>
                  <a:pt x="874" y="522"/>
                </a:lnTo>
                <a:lnTo>
                  <a:pt x="874" y="522"/>
                </a:lnTo>
                <a:lnTo>
                  <a:pt x="873" y="522"/>
                </a:lnTo>
                <a:lnTo>
                  <a:pt x="873" y="523"/>
                </a:lnTo>
                <a:lnTo>
                  <a:pt x="873" y="523"/>
                </a:lnTo>
                <a:lnTo>
                  <a:pt x="871" y="523"/>
                </a:lnTo>
                <a:lnTo>
                  <a:pt x="871" y="523"/>
                </a:lnTo>
                <a:lnTo>
                  <a:pt x="871" y="523"/>
                </a:lnTo>
                <a:lnTo>
                  <a:pt x="871" y="523"/>
                </a:lnTo>
                <a:lnTo>
                  <a:pt x="870" y="523"/>
                </a:lnTo>
                <a:lnTo>
                  <a:pt x="870" y="523"/>
                </a:lnTo>
                <a:lnTo>
                  <a:pt x="870" y="524"/>
                </a:lnTo>
                <a:lnTo>
                  <a:pt x="869" y="524"/>
                </a:lnTo>
                <a:lnTo>
                  <a:pt x="869" y="524"/>
                </a:lnTo>
                <a:lnTo>
                  <a:pt x="869" y="524"/>
                </a:lnTo>
                <a:lnTo>
                  <a:pt x="869" y="526"/>
                </a:lnTo>
                <a:lnTo>
                  <a:pt x="869" y="526"/>
                </a:lnTo>
                <a:lnTo>
                  <a:pt x="869" y="526"/>
                </a:lnTo>
                <a:lnTo>
                  <a:pt x="867" y="526"/>
                </a:lnTo>
                <a:lnTo>
                  <a:pt x="867" y="526"/>
                </a:lnTo>
                <a:lnTo>
                  <a:pt x="867" y="527"/>
                </a:lnTo>
                <a:lnTo>
                  <a:pt x="869" y="527"/>
                </a:lnTo>
                <a:lnTo>
                  <a:pt x="869" y="527"/>
                </a:lnTo>
                <a:lnTo>
                  <a:pt x="869" y="528"/>
                </a:lnTo>
                <a:lnTo>
                  <a:pt x="869" y="528"/>
                </a:lnTo>
                <a:lnTo>
                  <a:pt x="867" y="528"/>
                </a:lnTo>
                <a:lnTo>
                  <a:pt x="867" y="530"/>
                </a:lnTo>
                <a:lnTo>
                  <a:pt x="867" y="530"/>
                </a:lnTo>
                <a:lnTo>
                  <a:pt x="867" y="530"/>
                </a:lnTo>
                <a:lnTo>
                  <a:pt x="867" y="530"/>
                </a:lnTo>
                <a:lnTo>
                  <a:pt x="867" y="531"/>
                </a:lnTo>
                <a:lnTo>
                  <a:pt x="867" y="531"/>
                </a:lnTo>
                <a:lnTo>
                  <a:pt x="867" y="531"/>
                </a:lnTo>
                <a:lnTo>
                  <a:pt x="867" y="531"/>
                </a:lnTo>
                <a:lnTo>
                  <a:pt x="866" y="531"/>
                </a:lnTo>
                <a:lnTo>
                  <a:pt x="866" y="531"/>
                </a:lnTo>
                <a:lnTo>
                  <a:pt x="866" y="531"/>
                </a:lnTo>
                <a:lnTo>
                  <a:pt x="866" y="530"/>
                </a:lnTo>
                <a:lnTo>
                  <a:pt x="866" y="530"/>
                </a:lnTo>
                <a:lnTo>
                  <a:pt x="865" y="530"/>
                </a:lnTo>
                <a:lnTo>
                  <a:pt x="865" y="530"/>
                </a:lnTo>
                <a:lnTo>
                  <a:pt x="863" y="530"/>
                </a:lnTo>
                <a:lnTo>
                  <a:pt x="863" y="530"/>
                </a:lnTo>
                <a:lnTo>
                  <a:pt x="863" y="530"/>
                </a:lnTo>
                <a:lnTo>
                  <a:pt x="863" y="530"/>
                </a:lnTo>
                <a:lnTo>
                  <a:pt x="863" y="530"/>
                </a:lnTo>
                <a:lnTo>
                  <a:pt x="862" y="530"/>
                </a:lnTo>
                <a:lnTo>
                  <a:pt x="862" y="531"/>
                </a:lnTo>
                <a:lnTo>
                  <a:pt x="862" y="531"/>
                </a:lnTo>
                <a:lnTo>
                  <a:pt x="862" y="531"/>
                </a:lnTo>
                <a:lnTo>
                  <a:pt x="862" y="531"/>
                </a:lnTo>
                <a:lnTo>
                  <a:pt x="860" y="531"/>
                </a:lnTo>
                <a:lnTo>
                  <a:pt x="860" y="530"/>
                </a:lnTo>
                <a:lnTo>
                  <a:pt x="860" y="530"/>
                </a:lnTo>
                <a:lnTo>
                  <a:pt x="860" y="530"/>
                </a:lnTo>
                <a:lnTo>
                  <a:pt x="860" y="531"/>
                </a:lnTo>
                <a:lnTo>
                  <a:pt x="859" y="531"/>
                </a:lnTo>
                <a:lnTo>
                  <a:pt x="859" y="531"/>
                </a:lnTo>
                <a:lnTo>
                  <a:pt x="859" y="531"/>
                </a:lnTo>
                <a:lnTo>
                  <a:pt x="860" y="531"/>
                </a:lnTo>
                <a:lnTo>
                  <a:pt x="860" y="533"/>
                </a:lnTo>
                <a:lnTo>
                  <a:pt x="859" y="533"/>
                </a:lnTo>
                <a:lnTo>
                  <a:pt x="859" y="533"/>
                </a:lnTo>
                <a:lnTo>
                  <a:pt x="858" y="533"/>
                </a:lnTo>
                <a:lnTo>
                  <a:pt x="858" y="533"/>
                </a:lnTo>
                <a:lnTo>
                  <a:pt x="859" y="533"/>
                </a:lnTo>
                <a:lnTo>
                  <a:pt x="859" y="534"/>
                </a:lnTo>
                <a:lnTo>
                  <a:pt x="858" y="534"/>
                </a:lnTo>
                <a:lnTo>
                  <a:pt x="858" y="533"/>
                </a:lnTo>
                <a:lnTo>
                  <a:pt x="858" y="533"/>
                </a:lnTo>
                <a:lnTo>
                  <a:pt x="858" y="533"/>
                </a:lnTo>
                <a:lnTo>
                  <a:pt x="858" y="533"/>
                </a:lnTo>
                <a:lnTo>
                  <a:pt x="856" y="533"/>
                </a:lnTo>
                <a:lnTo>
                  <a:pt x="856" y="533"/>
                </a:lnTo>
                <a:lnTo>
                  <a:pt x="856" y="531"/>
                </a:lnTo>
                <a:lnTo>
                  <a:pt x="855" y="531"/>
                </a:lnTo>
                <a:lnTo>
                  <a:pt x="855" y="533"/>
                </a:lnTo>
                <a:lnTo>
                  <a:pt x="855" y="533"/>
                </a:lnTo>
                <a:lnTo>
                  <a:pt x="855" y="533"/>
                </a:lnTo>
                <a:lnTo>
                  <a:pt x="855" y="533"/>
                </a:lnTo>
                <a:lnTo>
                  <a:pt x="855" y="534"/>
                </a:lnTo>
                <a:lnTo>
                  <a:pt x="855" y="534"/>
                </a:lnTo>
                <a:lnTo>
                  <a:pt x="855" y="534"/>
                </a:lnTo>
                <a:lnTo>
                  <a:pt x="855" y="535"/>
                </a:lnTo>
                <a:lnTo>
                  <a:pt x="855" y="535"/>
                </a:lnTo>
                <a:lnTo>
                  <a:pt x="855" y="535"/>
                </a:lnTo>
                <a:lnTo>
                  <a:pt x="854" y="535"/>
                </a:lnTo>
                <a:lnTo>
                  <a:pt x="854" y="535"/>
                </a:lnTo>
                <a:lnTo>
                  <a:pt x="854" y="535"/>
                </a:lnTo>
                <a:lnTo>
                  <a:pt x="852" y="535"/>
                </a:lnTo>
                <a:lnTo>
                  <a:pt x="852" y="537"/>
                </a:lnTo>
                <a:lnTo>
                  <a:pt x="852" y="535"/>
                </a:lnTo>
                <a:lnTo>
                  <a:pt x="852" y="535"/>
                </a:lnTo>
                <a:lnTo>
                  <a:pt x="852" y="535"/>
                </a:lnTo>
                <a:lnTo>
                  <a:pt x="851" y="535"/>
                </a:lnTo>
                <a:lnTo>
                  <a:pt x="851" y="535"/>
                </a:lnTo>
                <a:lnTo>
                  <a:pt x="850" y="535"/>
                </a:lnTo>
                <a:lnTo>
                  <a:pt x="850" y="535"/>
                </a:lnTo>
                <a:lnTo>
                  <a:pt x="850" y="534"/>
                </a:lnTo>
                <a:lnTo>
                  <a:pt x="850" y="534"/>
                </a:lnTo>
                <a:lnTo>
                  <a:pt x="850" y="534"/>
                </a:lnTo>
                <a:lnTo>
                  <a:pt x="848" y="534"/>
                </a:lnTo>
                <a:lnTo>
                  <a:pt x="848" y="534"/>
                </a:lnTo>
                <a:lnTo>
                  <a:pt x="848" y="534"/>
                </a:lnTo>
                <a:lnTo>
                  <a:pt x="847" y="534"/>
                </a:lnTo>
                <a:lnTo>
                  <a:pt x="847" y="534"/>
                </a:lnTo>
                <a:lnTo>
                  <a:pt x="847" y="534"/>
                </a:lnTo>
                <a:lnTo>
                  <a:pt x="845" y="534"/>
                </a:lnTo>
                <a:lnTo>
                  <a:pt x="845" y="533"/>
                </a:lnTo>
                <a:lnTo>
                  <a:pt x="845" y="533"/>
                </a:lnTo>
                <a:lnTo>
                  <a:pt x="845" y="533"/>
                </a:lnTo>
                <a:lnTo>
                  <a:pt x="845" y="531"/>
                </a:lnTo>
                <a:lnTo>
                  <a:pt x="844" y="531"/>
                </a:lnTo>
                <a:lnTo>
                  <a:pt x="844" y="531"/>
                </a:lnTo>
                <a:lnTo>
                  <a:pt x="844" y="533"/>
                </a:lnTo>
                <a:lnTo>
                  <a:pt x="844" y="533"/>
                </a:lnTo>
                <a:lnTo>
                  <a:pt x="844" y="533"/>
                </a:lnTo>
                <a:lnTo>
                  <a:pt x="844" y="534"/>
                </a:lnTo>
                <a:lnTo>
                  <a:pt x="843" y="534"/>
                </a:lnTo>
                <a:lnTo>
                  <a:pt x="843" y="534"/>
                </a:lnTo>
                <a:lnTo>
                  <a:pt x="843" y="533"/>
                </a:lnTo>
                <a:lnTo>
                  <a:pt x="841" y="533"/>
                </a:lnTo>
                <a:lnTo>
                  <a:pt x="841" y="533"/>
                </a:lnTo>
                <a:lnTo>
                  <a:pt x="840" y="533"/>
                </a:lnTo>
                <a:lnTo>
                  <a:pt x="840" y="533"/>
                </a:lnTo>
                <a:lnTo>
                  <a:pt x="840" y="533"/>
                </a:lnTo>
                <a:lnTo>
                  <a:pt x="840" y="533"/>
                </a:lnTo>
                <a:lnTo>
                  <a:pt x="839" y="533"/>
                </a:lnTo>
                <a:lnTo>
                  <a:pt x="839" y="533"/>
                </a:lnTo>
                <a:lnTo>
                  <a:pt x="839" y="533"/>
                </a:lnTo>
                <a:lnTo>
                  <a:pt x="839" y="533"/>
                </a:lnTo>
                <a:lnTo>
                  <a:pt x="837" y="533"/>
                </a:lnTo>
                <a:lnTo>
                  <a:pt x="837" y="533"/>
                </a:lnTo>
                <a:lnTo>
                  <a:pt x="837" y="533"/>
                </a:lnTo>
                <a:lnTo>
                  <a:pt x="837" y="531"/>
                </a:lnTo>
                <a:lnTo>
                  <a:pt x="836" y="531"/>
                </a:lnTo>
                <a:lnTo>
                  <a:pt x="836" y="531"/>
                </a:lnTo>
                <a:lnTo>
                  <a:pt x="836" y="531"/>
                </a:lnTo>
                <a:lnTo>
                  <a:pt x="836" y="531"/>
                </a:lnTo>
                <a:lnTo>
                  <a:pt x="836" y="531"/>
                </a:lnTo>
                <a:lnTo>
                  <a:pt x="836" y="531"/>
                </a:lnTo>
                <a:lnTo>
                  <a:pt x="834" y="531"/>
                </a:lnTo>
                <a:lnTo>
                  <a:pt x="834" y="531"/>
                </a:lnTo>
                <a:lnTo>
                  <a:pt x="834" y="531"/>
                </a:lnTo>
                <a:lnTo>
                  <a:pt x="833" y="531"/>
                </a:lnTo>
                <a:lnTo>
                  <a:pt x="833" y="533"/>
                </a:lnTo>
                <a:lnTo>
                  <a:pt x="833" y="533"/>
                </a:lnTo>
                <a:lnTo>
                  <a:pt x="833" y="533"/>
                </a:lnTo>
                <a:lnTo>
                  <a:pt x="833" y="533"/>
                </a:lnTo>
                <a:lnTo>
                  <a:pt x="832" y="533"/>
                </a:lnTo>
                <a:lnTo>
                  <a:pt x="832" y="533"/>
                </a:lnTo>
                <a:lnTo>
                  <a:pt x="832" y="533"/>
                </a:lnTo>
                <a:lnTo>
                  <a:pt x="830" y="533"/>
                </a:lnTo>
                <a:lnTo>
                  <a:pt x="830" y="533"/>
                </a:lnTo>
                <a:lnTo>
                  <a:pt x="830" y="533"/>
                </a:lnTo>
                <a:lnTo>
                  <a:pt x="830" y="533"/>
                </a:lnTo>
                <a:lnTo>
                  <a:pt x="829" y="533"/>
                </a:lnTo>
                <a:lnTo>
                  <a:pt x="829" y="533"/>
                </a:lnTo>
                <a:lnTo>
                  <a:pt x="828" y="533"/>
                </a:lnTo>
                <a:lnTo>
                  <a:pt x="828" y="533"/>
                </a:lnTo>
                <a:lnTo>
                  <a:pt x="828" y="533"/>
                </a:lnTo>
                <a:lnTo>
                  <a:pt x="828" y="533"/>
                </a:lnTo>
                <a:lnTo>
                  <a:pt x="826" y="533"/>
                </a:lnTo>
                <a:lnTo>
                  <a:pt x="826" y="534"/>
                </a:lnTo>
                <a:lnTo>
                  <a:pt x="826" y="534"/>
                </a:lnTo>
                <a:lnTo>
                  <a:pt x="825" y="534"/>
                </a:lnTo>
                <a:lnTo>
                  <a:pt x="825" y="534"/>
                </a:lnTo>
                <a:lnTo>
                  <a:pt x="825" y="533"/>
                </a:lnTo>
                <a:lnTo>
                  <a:pt x="825" y="533"/>
                </a:lnTo>
                <a:lnTo>
                  <a:pt x="824" y="533"/>
                </a:lnTo>
                <a:lnTo>
                  <a:pt x="824" y="533"/>
                </a:lnTo>
                <a:lnTo>
                  <a:pt x="824" y="533"/>
                </a:lnTo>
                <a:lnTo>
                  <a:pt x="822" y="533"/>
                </a:lnTo>
                <a:lnTo>
                  <a:pt x="822" y="534"/>
                </a:lnTo>
                <a:lnTo>
                  <a:pt x="822" y="534"/>
                </a:lnTo>
                <a:lnTo>
                  <a:pt x="822" y="534"/>
                </a:lnTo>
                <a:lnTo>
                  <a:pt x="822" y="534"/>
                </a:lnTo>
                <a:lnTo>
                  <a:pt x="822" y="535"/>
                </a:lnTo>
                <a:lnTo>
                  <a:pt x="822" y="535"/>
                </a:lnTo>
                <a:lnTo>
                  <a:pt x="822" y="537"/>
                </a:lnTo>
                <a:lnTo>
                  <a:pt x="822" y="537"/>
                </a:lnTo>
                <a:lnTo>
                  <a:pt x="821" y="537"/>
                </a:lnTo>
                <a:lnTo>
                  <a:pt x="821" y="537"/>
                </a:lnTo>
                <a:lnTo>
                  <a:pt x="821" y="537"/>
                </a:lnTo>
                <a:lnTo>
                  <a:pt x="819" y="538"/>
                </a:lnTo>
                <a:lnTo>
                  <a:pt x="819" y="538"/>
                </a:lnTo>
                <a:lnTo>
                  <a:pt x="819" y="538"/>
                </a:lnTo>
                <a:lnTo>
                  <a:pt x="819" y="538"/>
                </a:lnTo>
                <a:lnTo>
                  <a:pt x="818" y="538"/>
                </a:lnTo>
                <a:lnTo>
                  <a:pt x="818" y="538"/>
                </a:lnTo>
                <a:lnTo>
                  <a:pt x="817" y="538"/>
                </a:lnTo>
                <a:lnTo>
                  <a:pt x="817" y="538"/>
                </a:lnTo>
                <a:lnTo>
                  <a:pt x="817" y="538"/>
                </a:lnTo>
                <a:lnTo>
                  <a:pt x="817" y="538"/>
                </a:lnTo>
                <a:lnTo>
                  <a:pt x="817" y="539"/>
                </a:lnTo>
                <a:lnTo>
                  <a:pt x="817" y="539"/>
                </a:lnTo>
                <a:lnTo>
                  <a:pt x="815" y="539"/>
                </a:lnTo>
                <a:lnTo>
                  <a:pt x="815" y="539"/>
                </a:lnTo>
                <a:lnTo>
                  <a:pt x="815" y="539"/>
                </a:lnTo>
                <a:lnTo>
                  <a:pt x="815" y="541"/>
                </a:lnTo>
                <a:lnTo>
                  <a:pt x="814" y="541"/>
                </a:lnTo>
                <a:lnTo>
                  <a:pt x="814" y="539"/>
                </a:lnTo>
                <a:lnTo>
                  <a:pt x="814" y="541"/>
                </a:lnTo>
                <a:lnTo>
                  <a:pt x="814" y="541"/>
                </a:lnTo>
                <a:lnTo>
                  <a:pt x="814" y="541"/>
                </a:lnTo>
                <a:lnTo>
                  <a:pt x="813" y="541"/>
                </a:lnTo>
                <a:lnTo>
                  <a:pt x="814" y="542"/>
                </a:lnTo>
                <a:lnTo>
                  <a:pt x="814" y="542"/>
                </a:lnTo>
                <a:lnTo>
                  <a:pt x="814" y="542"/>
                </a:lnTo>
                <a:lnTo>
                  <a:pt x="814" y="543"/>
                </a:lnTo>
                <a:lnTo>
                  <a:pt x="814" y="543"/>
                </a:lnTo>
                <a:lnTo>
                  <a:pt x="814" y="545"/>
                </a:lnTo>
                <a:lnTo>
                  <a:pt x="814" y="545"/>
                </a:lnTo>
                <a:lnTo>
                  <a:pt x="814" y="545"/>
                </a:lnTo>
                <a:lnTo>
                  <a:pt x="814" y="545"/>
                </a:lnTo>
                <a:lnTo>
                  <a:pt x="814" y="546"/>
                </a:lnTo>
                <a:lnTo>
                  <a:pt x="814" y="546"/>
                </a:lnTo>
                <a:lnTo>
                  <a:pt x="813" y="546"/>
                </a:lnTo>
                <a:lnTo>
                  <a:pt x="813" y="546"/>
                </a:lnTo>
                <a:lnTo>
                  <a:pt x="813" y="548"/>
                </a:lnTo>
                <a:lnTo>
                  <a:pt x="811" y="548"/>
                </a:lnTo>
                <a:lnTo>
                  <a:pt x="811" y="548"/>
                </a:lnTo>
                <a:lnTo>
                  <a:pt x="811" y="548"/>
                </a:lnTo>
                <a:lnTo>
                  <a:pt x="811" y="548"/>
                </a:lnTo>
                <a:lnTo>
                  <a:pt x="810" y="548"/>
                </a:lnTo>
                <a:lnTo>
                  <a:pt x="810" y="548"/>
                </a:lnTo>
                <a:lnTo>
                  <a:pt x="810" y="549"/>
                </a:lnTo>
                <a:lnTo>
                  <a:pt x="810" y="549"/>
                </a:lnTo>
                <a:lnTo>
                  <a:pt x="808" y="549"/>
                </a:lnTo>
                <a:lnTo>
                  <a:pt x="808" y="549"/>
                </a:lnTo>
                <a:lnTo>
                  <a:pt x="808" y="549"/>
                </a:lnTo>
                <a:lnTo>
                  <a:pt x="808" y="549"/>
                </a:lnTo>
                <a:lnTo>
                  <a:pt x="808" y="550"/>
                </a:lnTo>
                <a:lnTo>
                  <a:pt x="807" y="550"/>
                </a:lnTo>
                <a:lnTo>
                  <a:pt x="807" y="550"/>
                </a:lnTo>
                <a:lnTo>
                  <a:pt x="807" y="550"/>
                </a:lnTo>
                <a:lnTo>
                  <a:pt x="806" y="550"/>
                </a:lnTo>
                <a:lnTo>
                  <a:pt x="806" y="550"/>
                </a:lnTo>
                <a:lnTo>
                  <a:pt x="806" y="550"/>
                </a:lnTo>
                <a:lnTo>
                  <a:pt x="806" y="550"/>
                </a:lnTo>
                <a:lnTo>
                  <a:pt x="804" y="550"/>
                </a:lnTo>
                <a:lnTo>
                  <a:pt x="804" y="550"/>
                </a:lnTo>
                <a:lnTo>
                  <a:pt x="804" y="550"/>
                </a:lnTo>
                <a:lnTo>
                  <a:pt x="803" y="550"/>
                </a:lnTo>
                <a:lnTo>
                  <a:pt x="803" y="550"/>
                </a:lnTo>
                <a:lnTo>
                  <a:pt x="803" y="550"/>
                </a:lnTo>
                <a:lnTo>
                  <a:pt x="803" y="550"/>
                </a:lnTo>
                <a:lnTo>
                  <a:pt x="802" y="550"/>
                </a:lnTo>
                <a:lnTo>
                  <a:pt x="802" y="550"/>
                </a:lnTo>
                <a:lnTo>
                  <a:pt x="800" y="550"/>
                </a:lnTo>
                <a:lnTo>
                  <a:pt x="800" y="550"/>
                </a:lnTo>
                <a:lnTo>
                  <a:pt x="800" y="552"/>
                </a:lnTo>
                <a:lnTo>
                  <a:pt x="791" y="560"/>
                </a:lnTo>
                <a:lnTo>
                  <a:pt x="789" y="561"/>
                </a:lnTo>
                <a:lnTo>
                  <a:pt x="789" y="561"/>
                </a:lnTo>
                <a:lnTo>
                  <a:pt x="789" y="561"/>
                </a:lnTo>
                <a:lnTo>
                  <a:pt x="789" y="561"/>
                </a:lnTo>
                <a:lnTo>
                  <a:pt x="789" y="561"/>
                </a:lnTo>
                <a:lnTo>
                  <a:pt x="789" y="561"/>
                </a:lnTo>
                <a:lnTo>
                  <a:pt x="789" y="563"/>
                </a:lnTo>
                <a:lnTo>
                  <a:pt x="788" y="563"/>
                </a:lnTo>
                <a:lnTo>
                  <a:pt x="789" y="563"/>
                </a:lnTo>
                <a:lnTo>
                  <a:pt x="789" y="563"/>
                </a:lnTo>
                <a:lnTo>
                  <a:pt x="789" y="563"/>
                </a:lnTo>
                <a:lnTo>
                  <a:pt x="789" y="563"/>
                </a:lnTo>
                <a:lnTo>
                  <a:pt x="789" y="563"/>
                </a:lnTo>
                <a:lnTo>
                  <a:pt x="789" y="564"/>
                </a:lnTo>
                <a:lnTo>
                  <a:pt x="789" y="564"/>
                </a:lnTo>
                <a:lnTo>
                  <a:pt x="789" y="563"/>
                </a:lnTo>
                <a:lnTo>
                  <a:pt x="791" y="563"/>
                </a:lnTo>
                <a:lnTo>
                  <a:pt x="791" y="564"/>
                </a:lnTo>
                <a:lnTo>
                  <a:pt x="791" y="564"/>
                </a:lnTo>
                <a:lnTo>
                  <a:pt x="791" y="564"/>
                </a:lnTo>
                <a:lnTo>
                  <a:pt x="791" y="565"/>
                </a:lnTo>
                <a:lnTo>
                  <a:pt x="792" y="565"/>
                </a:lnTo>
                <a:lnTo>
                  <a:pt x="792" y="565"/>
                </a:lnTo>
                <a:lnTo>
                  <a:pt x="792" y="567"/>
                </a:lnTo>
                <a:lnTo>
                  <a:pt x="792" y="565"/>
                </a:lnTo>
                <a:lnTo>
                  <a:pt x="792" y="567"/>
                </a:lnTo>
                <a:lnTo>
                  <a:pt x="792" y="567"/>
                </a:lnTo>
                <a:lnTo>
                  <a:pt x="792" y="567"/>
                </a:lnTo>
                <a:lnTo>
                  <a:pt x="792" y="568"/>
                </a:lnTo>
                <a:lnTo>
                  <a:pt x="792" y="568"/>
                </a:lnTo>
                <a:lnTo>
                  <a:pt x="792" y="569"/>
                </a:lnTo>
                <a:lnTo>
                  <a:pt x="792" y="569"/>
                </a:lnTo>
                <a:lnTo>
                  <a:pt x="792" y="569"/>
                </a:lnTo>
                <a:lnTo>
                  <a:pt x="792" y="571"/>
                </a:lnTo>
                <a:lnTo>
                  <a:pt x="792" y="571"/>
                </a:lnTo>
                <a:lnTo>
                  <a:pt x="792" y="572"/>
                </a:lnTo>
                <a:lnTo>
                  <a:pt x="792" y="572"/>
                </a:lnTo>
                <a:lnTo>
                  <a:pt x="792" y="572"/>
                </a:lnTo>
                <a:lnTo>
                  <a:pt x="791" y="572"/>
                </a:lnTo>
                <a:lnTo>
                  <a:pt x="791" y="572"/>
                </a:lnTo>
                <a:lnTo>
                  <a:pt x="791" y="572"/>
                </a:lnTo>
                <a:lnTo>
                  <a:pt x="791" y="572"/>
                </a:lnTo>
                <a:lnTo>
                  <a:pt x="789" y="572"/>
                </a:lnTo>
                <a:lnTo>
                  <a:pt x="789" y="572"/>
                </a:lnTo>
                <a:lnTo>
                  <a:pt x="789" y="574"/>
                </a:lnTo>
                <a:lnTo>
                  <a:pt x="789" y="574"/>
                </a:lnTo>
                <a:lnTo>
                  <a:pt x="789" y="574"/>
                </a:lnTo>
                <a:lnTo>
                  <a:pt x="789" y="575"/>
                </a:lnTo>
                <a:lnTo>
                  <a:pt x="789" y="575"/>
                </a:lnTo>
                <a:lnTo>
                  <a:pt x="789" y="575"/>
                </a:lnTo>
                <a:lnTo>
                  <a:pt x="789" y="575"/>
                </a:lnTo>
                <a:lnTo>
                  <a:pt x="789" y="575"/>
                </a:lnTo>
                <a:lnTo>
                  <a:pt x="789" y="576"/>
                </a:lnTo>
                <a:lnTo>
                  <a:pt x="789" y="576"/>
                </a:lnTo>
                <a:lnTo>
                  <a:pt x="789" y="576"/>
                </a:lnTo>
                <a:lnTo>
                  <a:pt x="789" y="576"/>
                </a:lnTo>
                <a:lnTo>
                  <a:pt x="789" y="578"/>
                </a:lnTo>
                <a:lnTo>
                  <a:pt x="789" y="578"/>
                </a:lnTo>
                <a:lnTo>
                  <a:pt x="789" y="578"/>
                </a:lnTo>
                <a:lnTo>
                  <a:pt x="789" y="578"/>
                </a:lnTo>
                <a:lnTo>
                  <a:pt x="788" y="578"/>
                </a:lnTo>
                <a:lnTo>
                  <a:pt x="788" y="579"/>
                </a:lnTo>
                <a:lnTo>
                  <a:pt x="788" y="579"/>
                </a:lnTo>
                <a:lnTo>
                  <a:pt x="788" y="579"/>
                </a:lnTo>
                <a:lnTo>
                  <a:pt x="788" y="580"/>
                </a:lnTo>
                <a:lnTo>
                  <a:pt x="788" y="580"/>
                </a:lnTo>
                <a:lnTo>
                  <a:pt x="787" y="580"/>
                </a:lnTo>
                <a:lnTo>
                  <a:pt x="787" y="580"/>
                </a:lnTo>
                <a:lnTo>
                  <a:pt x="787" y="580"/>
                </a:lnTo>
                <a:lnTo>
                  <a:pt x="787" y="582"/>
                </a:lnTo>
                <a:lnTo>
                  <a:pt x="787" y="582"/>
                </a:lnTo>
                <a:lnTo>
                  <a:pt x="787" y="582"/>
                </a:lnTo>
                <a:lnTo>
                  <a:pt x="787" y="583"/>
                </a:lnTo>
                <a:lnTo>
                  <a:pt x="787" y="583"/>
                </a:lnTo>
                <a:lnTo>
                  <a:pt x="787" y="583"/>
                </a:lnTo>
                <a:lnTo>
                  <a:pt x="787" y="583"/>
                </a:lnTo>
                <a:lnTo>
                  <a:pt x="787" y="583"/>
                </a:lnTo>
                <a:lnTo>
                  <a:pt x="788" y="584"/>
                </a:lnTo>
                <a:lnTo>
                  <a:pt x="787" y="584"/>
                </a:lnTo>
                <a:lnTo>
                  <a:pt x="787" y="586"/>
                </a:lnTo>
                <a:lnTo>
                  <a:pt x="788" y="586"/>
                </a:lnTo>
                <a:lnTo>
                  <a:pt x="788" y="586"/>
                </a:lnTo>
                <a:lnTo>
                  <a:pt x="788" y="586"/>
                </a:lnTo>
                <a:lnTo>
                  <a:pt x="788" y="587"/>
                </a:lnTo>
                <a:lnTo>
                  <a:pt x="788" y="587"/>
                </a:lnTo>
                <a:lnTo>
                  <a:pt x="789" y="587"/>
                </a:lnTo>
                <a:lnTo>
                  <a:pt x="789" y="589"/>
                </a:lnTo>
                <a:lnTo>
                  <a:pt x="789" y="589"/>
                </a:lnTo>
                <a:lnTo>
                  <a:pt x="789" y="589"/>
                </a:lnTo>
                <a:lnTo>
                  <a:pt x="789" y="589"/>
                </a:lnTo>
                <a:lnTo>
                  <a:pt x="789" y="589"/>
                </a:lnTo>
                <a:lnTo>
                  <a:pt x="789" y="590"/>
                </a:lnTo>
                <a:lnTo>
                  <a:pt x="789" y="590"/>
                </a:lnTo>
                <a:lnTo>
                  <a:pt x="788" y="590"/>
                </a:lnTo>
                <a:lnTo>
                  <a:pt x="788" y="591"/>
                </a:lnTo>
                <a:lnTo>
                  <a:pt x="789" y="591"/>
                </a:lnTo>
                <a:lnTo>
                  <a:pt x="789" y="591"/>
                </a:lnTo>
                <a:lnTo>
                  <a:pt x="788" y="591"/>
                </a:lnTo>
                <a:lnTo>
                  <a:pt x="788" y="591"/>
                </a:lnTo>
                <a:lnTo>
                  <a:pt x="789" y="591"/>
                </a:lnTo>
                <a:lnTo>
                  <a:pt x="788" y="593"/>
                </a:lnTo>
                <a:lnTo>
                  <a:pt x="789" y="593"/>
                </a:lnTo>
                <a:lnTo>
                  <a:pt x="788" y="593"/>
                </a:lnTo>
                <a:lnTo>
                  <a:pt x="788" y="593"/>
                </a:lnTo>
                <a:lnTo>
                  <a:pt x="788" y="593"/>
                </a:lnTo>
                <a:lnTo>
                  <a:pt x="788" y="594"/>
                </a:lnTo>
                <a:lnTo>
                  <a:pt x="788" y="594"/>
                </a:lnTo>
                <a:lnTo>
                  <a:pt x="788" y="594"/>
                </a:lnTo>
                <a:lnTo>
                  <a:pt x="788" y="595"/>
                </a:lnTo>
                <a:lnTo>
                  <a:pt x="788" y="595"/>
                </a:lnTo>
                <a:lnTo>
                  <a:pt x="788" y="595"/>
                </a:lnTo>
                <a:lnTo>
                  <a:pt x="789" y="595"/>
                </a:lnTo>
                <a:lnTo>
                  <a:pt x="789" y="597"/>
                </a:lnTo>
                <a:lnTo>
                  <a:pt x="789" y="597"/>
                </a:lnTo>
                <a:lnTo>
                  <a:pt x="789" y="597"/>
                </a:lnTo>
                <a:lnTo>
                  <a:pt x="789" y="597"/>
                </a:lnTo>
                <a:lnTo>
                  <a:pt x="789" y="597"/>
                </a:lnTo>
                <a:lnTo>
                  <a:pt x="789" y="598"/>
                </a:lnTo>
                <a:lnTo>
                  <a:pt x="789" y="598"/>
                </a:lnTo>
                <a:lnTo>
                  <a:pt x="789" y="598"/>
                </a:lnTo>
                <a:lnTo>
                  <a:pt x="789" y="598"/>
                </a:lnTo>
                <a:lnTo>
                  <a:pt x="789" y="600"/>
                </a:lnTo>
                <a:lnTo>
                  <a:pt x="789" y="600"/>
                </a:lnTo>
                <a:lnTo>
                  <a:pt x="789" y="600"/>
                </a:lnTo>
                <a:lnTo>
                  <a:pt x="789" y="600"/>
                </a:lnTo>
                <a:lnTo>
                  <a:pt x="789" y="601"/>
                </a:lnTo>
                <a:lnTo>
                  <a:pt x="789" y="601"/>
                </a:lnTo>
                <a:lnTo>
                  <a:pt x="789" y="602"/>
                </a:lnTo>
                <a:lnTo>
                  <a:pt x="789" y="602"/>
                </a:lnTo>
                <a:lnTo>
                  <a:pt x="789" y="602"/>
                </a:lnTo>
                <a:lnTo>
                  <a:pt x="789" y="602"/>
                </a:lnTo>
                <a:lnTo>
                  <a:pt x="789" y="604"/>
                </a:lnTo>
                <a:lnTo>
                  <a:pt x="789" y="604"/>
                </a:lnTo>
                <a:lnTo>
                  <a:pt x="789" y="605"/>
                </a:lnTo>
                <a:lnTo>
                  <a:pt x="789" y="605"/>
                </a:lnTo>
                <a:lnTo>
                  <a:pt x="789" y="605"/>
                </a:lnTo>
                <a:lnTo>
                  <a:pt x="789" y="605"/>
                </a:lnTo>
                <a:lnTo>
                  <a:pt x="789" y="606"/>
                </a:lnTo>
                <a:lnTo>
                  <a:pt x="789" y="606"/>
                </a:lnTo>
                <a:lnTo>
                  <a:pt x="789" y="606"/>
                </a:lnTo>
                <a:lnTo>
                  <a:pt x="791" y="606"/>
                </a:lnTo>
                <a:lnTo>
                  <a:pt x="791" y="606"/>
                </a:lnTo>
                <a:lnTo>
                  <a:pt x="791" y="606"/>
                </a:lnTo>
                <a:lnTo>
                  <a:pt x="791" y="606"/>
                </a:lnTo>
                <a:lnTo>
                  <a:pt x="792" y="606"/>
                </a:lnTo>
                <a:lnTo>
                  <a:pt x="791" y="606"/>
                </a:lnTo>
                <a:lnTo>
                  <a:pt x="791" y="608"/>
                </a:lnTo>
                <a:lnTo>
                  <a:pt x="791" y="608"/>
                </a:lnTo>
                <a:lnTo>
                  <a:pt x="792" y="608"/>
                </a:lnTo>
                <a:lnTo>
                  <a:pt x="792" y="608"/>
                </a:lnTo>
                <a:lnTo>
                  <a:pt x="792" y="608"/>
                </a:lnTo>
                <a:lnTo>
                  <a:pt x="792" y="608"/>
                </a:lnTo>
                <a:lnTo>
                  <a:pt x="792" y="608"/>
                </a:lnTo>
                <a:lnTo>
                  <a:pt x="793" y="608"/>
                </a:lnTo>
                <a:lnTo>
                  <a:pt x="793" y="608"/>
                </a:lnTo>
                <a:lnTo>
                  <a:pt x="793" y="608"/>
                </a:lnTo>
                <a:lnTo>
                  <a:pt x="793" y="608"/>
                </a:lnTo>
                <a:lnTo>
                  <a:pt x="793" y="609"/>
                </a:lnTo>
                <a:lnTo>
                  <a:pt x="793" y="609"/>
                </a:lnTo>
                <a:lnTo>
                  <a:pt x="795" y="609"/>
                </a:lnTo>
                <a:lnTo>
                  <a:pt x="795" y="609"/>
                </a:lnTo>
                <a:lnTo>
                  <a:pt x="795" y="609"/>
                </a:lnTo>
                <a:lnTo>
                  <a:pt x="795" y="610"/>
                </a:lnTo>
                <a:lnTo>
                  <a:pt x="795" y="610"/>
                </a:lnTo>
                <a:lnTo>
                  <a:pt x="795" y="610"/>
                </a:lnTo>
                <a:lnTo>
                  <a:pt x="795" y="612"/>
                </a:lnTo>
                <a:lnTo>
                  <a:pt x="796" y="612"/>
                </a:lnTo>
                <a:lnTo>
                  <a:pt x="796" y="612"/>
                </a:lnTo>
                <a:lnTo>
                  <a:pt x="796" y="613"/>
                </a:lnTo>
                <a:lnTo>
                  <a:pt x="795" y="613"/>
                </a:lnTo>
                <a:lnTo>
                  <a:pt x="795" y="613"/>
                </a:lnTo>
                <a:lnTo>
                  <a:pt x="795" y="613"/>
                </a:lnTo>
                <a:lnTo>
                  <a:pt x="795" y="613"/>
                </a:lnTo>
                <a:lnTo>
                  <a:pt x="795" y="613"/>
                </a:lnTo>
                <a:lnTo>
                  <a:pt x="793" y="613"/>
                </a:lnTo>
                <a:lnTo>
                  <a:pt x="793" y="612"/>
                </a:lnTo>
                <a:lnTo>
                  <a:pt x="792" y="612"/>
                </a:lnTo>
                <a:lnTo>
                  <a:pt x="792" y="612"/>
                </a:lnTo>
                <a:lnTo>
                  <a:pt x="792" y="612"/>
                </a:lnTo>
                <a:lnTo>
                  <a:pt x="792" y="612"/>
                </a:lnTo>
                <a:lnTo>
                  <a:pt x="791" y="612"/>
                </a:lnTo>
                <a:lnTo>
                  <a:pt x="791" y="612"/>
                </a:lnTo>
                <a:lnTo>
                  <a:pt x="789" y="612"/>
                </a:lnTo>
                <a:lnTo>
                  <a:pt x="789" y="612"/>
                </a:lnTo>
                <a:lnTo>
                  <a:pt x="789" y="610"/>
                </a:lnTo>
                <a:lnTo>
                  <a:pt x="789" y="610"/>
                </a:lnTo>
                <a:lnTo>
                  <a:pt x="788" y="610"/>
                </a:lnTo>
                <a:lnTo>
                  <a:pt x="788" y="610"/>
                </a:lnTo>
                <a:lnTo>
                  <a:pt x="788" y="610"/>
                </a:lnTo>
                <a:lnTo>
                  <a:pt x="788" y="610"/>
                </a:lnTo>
                <a:lnTo>
                  <a:pt x="787" y="610"/>
                </a:lnTo>
                <a:lnTo>
                  <a:pt x="787" y="610"/>
                </a:lnTo>
                <a:lnTo>
                  <a:pt x="787" y="610"/>
                </a:lnTo>
                <a:lnTo>
                  <a:pt x="787" y="610"/>
                </a:lnTo>
                <a:lnTo>
                  <a:pt x="787" y="610"/>
                </a:lnTo>
                <a:lnTo>
                  <a:pt x="785" y="610"/>
                </a:lnTo>
                <a:lnTo>
                  <a:pt x="785" y="610"/>
                </a:lnTo>
                <a:lnTo>
                  <a:pt x="785" y="612"/>
                </a:lnTo>
                <a:lnTo>
                  <a:pt x="785" y="612"/>
                </a:lnTo>
                <a:lnTo>
                  <a:pt x="784" y="612"/>
                </a:lnTo>
                <a:lnTo>
                  <a:pt x="784" y="612"/>
                </a:lnTo>
                <a:lnTo>
                  <a:pt x="784" y="612"/>
                </a:lnTo>
                <a:lnTo>
                  <a:pt x="784" y="613"/>
                </a:lnTo>
                <a:lnTo>
                  <a:pt x="784" y="613"/>
                </a:lnTo>
                <a:lnTo>
                  <a:pt x="784" y="613"/>
                </a:lnTo>
                <a:lnTo>
                  <a:pt x="784" y="613"/>
                </a:lnTo>
                <a:lnTo>
                  <a:pt x="784" y="615"/>
                </a:lnTo>
                <a:lnTo>
                  <a:pt x="784" y="613"/>
                </a:lnTo>
                <a:lnTo>
                  <a:pt x="782" y="613"/>
                </a:lnTo>
                <a:lnTo>
                  <a:pt x="780" y="613"/>
                </a:lnTo>
                <a:lnTo>
                  <a:pt x="778" y="613"/>
                </a:lnTo>
                <a:lnTo>
                  <a:pt x="776" y="613"/>
                </a:lnTo>
                <a:lnTo>
                  <a:pt x="774" y="615"/>
                </a:lnTo>
                <a:lnTo>
                  <a:pt x="773" y="616"/>
                </a:lnTo>
                <a:lnTo>
                  <a:pt x="770" y="617"/>
                </a:lnTo>
                <a:lnTo>
                  <a:pt x="769" y="619"/>
                </a:lnTo>
                <a:lnTo>
                  <a:pt x="769" y="619"/>
                </a:lnTo>
                <a:lnTo>
                  <a:pt x="767" y="619"/>
                </a:lnTo>
                <a:lnTo>
                  <a:pt x="767" y="619"/>
                </a:lnTo>
                <a:lnTo>
                  <a:pt x="766" y="619"/>
                </a:lnTo>
                <a:lnTo>
                  <a:pt x="765" y="619"/>
                </a:lnTo>
                <a:lnTo>
                  <a:pt x="763" y="619"/>
                </a:lnTo>
                <a:lnTo>
                  <a:pt x="762" y="619"/>
                </a:lnTo>
                <a:lnTo>
                  <a:pt x="762" y="619"/>
                </a:lnTo>
                <a:lnTo>
                  <a:pt x="762" y="619"/>
                </a:lnTo>
                <a:lnTo>
                  <a:pt x="762" y="620"/>
                </a:lnTo>
                <a:lnTo>
                  <a:pt x="761" y="620"/>
                </a:lnTo>
                <a:lnTo>
                  <a:pt x="759" y="620"/>
                </a:lnTo>
                <a:lnTo>
                  <a:pt x="759" y="620"/>
                </a:lnTo>
                <a:lnTo>
                  <a:pt x="758" y="620"/>
                </a:lnTo>
                <a:lnTo>
                  <a:pt x="758" y="621"/>
                </a:lnTo>
                <a:lnTo>
                  <a:pt x="756" y="621"/>
                </a:lnTo>
                <a:lnTo>
                  <a:pt x="756" y="621"/>
                </a:lnTo>
                <a:lnTo>
                  <a:pt x="756" y="621"/>
                </a:lnTo>
                <a:lnTo>
                  <a:pt x="755" y="621"/>
                </a:lnTo>
                <a:lnTo>
                  <a:pt x="754" y="621"/>
                </a:lnTo>
                <a:lnTo>
                  <a:pt x="752" y="623"/>
                </a:lnTo>
                <a:lnTo>
                  <a:pt x="752" y="623"/>
                </a:lnTo>
                <a:lnTo>
                  <a:pt x="751" y="624"/>
                </a:lnTo>
                <a:lnTo>
                  <a:pt x="750" y="624"/>
                </a:lnTo>
                <a:lnTo>
                  <a:pt x="748" y="626"/>
                </a:lnTo>
                <a:lnTo>
                  <a:pt x="748" y="626"/>
                </a:lnTo>
                <a:lnTo>
                  <a:pt x="748" y="626"/>
                </a:lnTo>
                <a:lnTo>
                  <a:pt x="748" y="626"/>
                </a:lnTo>
                <a:lnTo>
                  <a:pt x="747" y="624"/>
                </a:lnTo>
                <a:lnTo>
                  <a:pt x="747" y="624"/>
                </a:lnTo>
                <a:lnTo>
                  <a:pt x="746" y="624"/>
                </a:lnTo>
                <a:lnTo>
                  <a:pt x="746" y="624"/>
                </a:lnTo>
                <a:lnTo>
                  <a:pt x="746" y="624"/>
                </a:lnTo>
                <a:lnTo>
                  <a:pt x="744" y="624"/>
                </a:lnTo>
                <a:lnTo>
                  <a:pt x="744" y="624"/>
                </a:lnTo>
                <a:lnTo>
                  <a:pt x="743" y="624"/>
                </a:lnTo>
                <a:lnTo>
                  <a:pt x="743" y="626"/>
                </a:lnTo>
                <a:lnTo>
                  <a:pt x="743" y="627"/>
                </a:lnTo>
                <a:lnTo>
                  <a:pt x="743" y="628"/>
                </a:lnTo>
                <a:lnTo>
                  <a:pt x="740" y="628"/>
                </a:lnTo>
                <a:lnTo>
                  <a:pt x="740" y="628"/>
                </a:lnTo>
                <a:lnTo>
                  <a:pt x="739" y="628"/>
                </a:lnTo>
                <a:lnTo>
                  <a:pt x="737" y="628"/>
                </a:lnTo>
                <a:lnTo>
                  <a:pt x="735" y="627"/>
                </a:lnTo>
                <a:lnTo>
                  <a:pt x="732" y="627"/>
                </a:lnTo>
                <a:lnTo>
                  <a:pt x="730" y="626"/>
                </a:lnTo>
                <a:lnTo>
                  <a:pt x="729" y="624"/>
                </a:lnTo>
                <a:lnTo>
                  <a:pt x="729" y="624"/>
                </a:lnTo>
                <a:lnTo>
                  <a:pt x="729" y="624"/>
                </a:lnTo>
                <a:lnTo>
                  <a:pt x="728" y="623"/>
                </a:lnTo>
                <a:lnTo>
                  <a:pt x="728" y="623"/>
                </a:lnTo>
                <a:lnTo>
                  <a:pt x="728" y="621"/>
                </a:lnTo>
                <a:lnTo>
                  <a:pt x="726" y="620"/>
                </a:lnTo>
                <a:lnTo>
                  <a:pt x="726" y="620"/>
                </a:lnTo>
                <a:lnTo>
                  <a:pt x="726" y="619"/>
                </a:lnTo>
                <a:lnTo>
                  <a:pt x="726" y="619"/>
                </a:lnTo>
                <a:lnTo>
                  <a:pt x="725" y="619"/>
                </a:lnTo>
                <a:lnTo>
                  <a:pt x="724" y="619"/>
                </a:lnTo>
                <a:lnTo>
                  <a:pt x="724" y="620"/>
                </a:lnTo>
                <a:lnTo>
                  <a:pt x="722" y="620"/>
                </a:lnTo>
                <a:lnTo>
                  <a:pt x="722" y="620"/>
                </a:lnTo>
                <a:lnTo>
                  <a:pt x="722" y="620"/>
                </a:lnTo>
                <a:lnTo>
                  <a:pt x="721" y="620"/>
                </a:lnTo>
                <a:lnTo>
                  <a:pt x="721" y="621"/>
                </a:lnTo>
                <a:lnTo>
                  <a:pt x="720" y="621"/>
                </a:lnTo>
                <a:lnTo>
                  <a:pt x="720" y="621"/>
                </a:lnTo>
                <a:lnTo>
                  <a:pt x="718" y="621"/>
                </a:lnTo>
                <a:lnTo>
                  <a:pt x="718" y="621"/>
                </a:lnTo>
                <a:lnTo>
                  <a:pt x="717" y="621"/>
                </a:lnTo>
                <a:lnTo>
                  <a:pt x="715" y="621"/>
                </a:lnTo>
                <a:lnTo>
                  <a:pt x="714" y="621"/>
                </a:lnTo>
                <a:lnTo>
                  <a:pt x="714" y="621"/>
                </a:lnTo>
                <a:lnTo>
                  <a:pt x="714" y="621"/>
                </a:lnTo>
                <a:lnTo>
                  <a:pt x="713" y="621"/>
                </a:lnTo>
                <a:lnTo>
                  <a:pt x="713" y="621"/>
                </a:lnTo>
                <a:lnTo>
                  <a:pt x="713" y="621"/>
                </a:lnTo>
                <a:lnTo>
                  <a:pt x="711" y="623"/>
                </a:lnTo>
                <a:lnTo>
                  <a:pt x="711" y="624"/>
                </a:lnTo>
                <a:lnTo>
                  <a:pt x="711" y="626"/>
                </a:lnTo>
                <a:lnTo>
                  <a:pt x="709" y="631"/>
                </a:lnTo>
                <a:lnTo>
                  <a:pt x="709" y="631"/>
                </a:lnTo>
                <a:lnTo>
                  <a:pt x="709" y="632"/>
                </a:lnTo>
                <a:lnTo>
                  <a:pt x="709" y="632"/>
                </a:lnTo>
                <a:lnTo>
                  <a:pt x="709" y="632"/>
                </a:lnTo>
                <a:lnTo>
                  <a:pt x="709" y="634"/>
                </a:lnTo>
                <a:lnTo>
                  <a:pt x="710" y="634"/>
                </a:lnTo>
                <a:lnTo>
                  <a:pt x="710" y="634"/>
                </a:lnTo>
                <a:lnTo>
                  <a:pt x="711" y="632"/>
                </a:lnTo>
                <a:lnTo>
                  <a:pt x="711" y="632"/>
                </a:lnTo>
                <a:lnTo>
                  <a:pt x="713" y="632"/>
                </a:lnTo>
                <a:lnTo>
                  <a:pt x="713" y="632"/>
                </a:lnTo>
                <a:lnTo>
                  <a:pt x="713" y="632"/>
                </a:lnTo>
                <a:lnTo>
                  <a:pt x="714" y="632"/>
                </a:lnTo>
                <a:lnTo>
                  <a:pt x="714" y="632"/>
                </a:lnTo>
                <a:lnTo>
                  <a:pt x="714" y="632"/>
                </a:lnTo>
                <a:lnTo>
                  <a:pt x="715" y="632"/>
                </a:lnTo>
                <a:lnTo>
                  <a:pt x="715" y="632"/>
                </a:lnTo>
                <a:lnTo>
                  <a:pt x="715" y="632"/>
                </a:lnTo>
                <a:lnTo>
                  <a:pt x="715" y="632"/>
                </a:lnTo>
                <a:lnTo>
                  <a:pt x="717" y="632"/>
                </a:lnTo>
                <a:lnTo>
                  <a:pt x="717" y="632"/>
                </a:lnTo>
                <a:lnTo>
                  <a:pt x="717" y="634"/>
                </a:lnTo>
                <a:lnTo>
                  <a:pt x="717" y="634"/>
                </a:lnTo>
                <a:lnTo>
                  <a:pt x="717" y="634"/>
                </a:lnTo>
                <a:lnTo>
                  <a:pt x="718" y="634"/>
                </a:lnTo>
                <a:lnTo>
                  <a:pt x="718" y="635"/>
                </a:lnTo>
                <a:lnTo>
                  <a:pt x="718" y="635"/>
                </a:lnTo>
                <a:lnTo>
                  <a:pt x="718" y="635"/>
                </a:lnTo>
                <a:lnTo>
                  <a:pt x="718" y="635"/>
                </a:lnTo>
                <a:lnTo>
                  <a:pt x="718" y="635"/>
                </a:lnTo>
                <a:lnTo>
                  <a:pt x="718" y="636"/>
                </a:lnTo>
                <a:lnTo>
                  <a:pt x="720" y="636"/>
                </a:lnTo>
                <a:lnTo>
                  <a:pt x="720" y="636"/>
                </a:lnTo>
                <a:lnTo>
                  <a:pt x="721" y="636"/>
                </a:lnTo>
                <a:lnTo>
                  <a:pt x="721" y="636"/>
                </a:lnTo>
                <a:lnTo>
                  <a:pt x="721" y="636"/>
                </a:lnTo>
                <a:lnTo>
                  <a:pt x="721" y="638"/>
                </a:lnTo>
                <a:lnTo>
                  <a:pt x="721" y="638"/>
                </a:lnTo>
                <a:lnTo>
                  <a:pt x="721" y="638"/>
                </a:lnTo>
                <a:lnTo>
                  <a:pt x="721" y="638"/>
                </a:lnTo>
                <a:lnTo>
                  <a:pt x="722" y="638"/>
                </a:lnTo>
                <a:lnTo>
                  <a:pt x="722" y="638"/>
                </a:lnTo>
                <a:lnTo>
                  <a:pt x="724" y="639"/>
                </a:lnTo>
                <a:lnTo>
                  <a:pt x="722" y="641"/>
                </a:lnTo>
                <a:lnTo>
                  <a:pt x="722" y="642"/>
                </a:lnTo>
                <a:lnTo>
                  <a:pt x="722" y="643"/>
                </a:lnTo>
                <a:lnTo>
                  <a:pt x="722" y="643"/>
                </a:lnTo>
                <a:lnTo>
                  <a:pt x="724" y="643"/>
                </a:lnTo>
                <a:lnTo>
                  <a:pt x="724" y="643"/>
                </a:lnTo>
                <a:lnTo>
                  <a:pt x="724" y="645"/>
                </a:lnTo>
                <a:lnTo>
                  <a:pt x="725" y="645"/>
                </a:lnTo>
                <a:lnTo>
                  <a:pt x="725" y="645"/>
                </a:lnTo>
                <a:lnTo>
                  <a:pt x="725" y="645"/>
                </a:lnTo>
                <a:lnTo>
                  <a:pt x="726" y="646"/>
                </a:lnTo>
                <a:lnTo>
                  <a:pt x="726" y="646"/>
                </a:lnTo>
                <a:lnTo>
                  <a:pt x="726" y="646"/>
                </a:lnTo>
                <a:lnTo>
                  <a:pt x="726" y="646"/>
                </a:lnTo>
                <a:lnTo>
                  <a:pt x="726" y="647"/>
                </a:lnTo>
                <a:lnTo>
                  <a:pt x="726" y="647"/>
                </a:lnTo>
                <a:lnTo>
                  <a:pt x="726" y="647"/>
                </a:lnTo>
                <a:lnTo>
                  <a:pt x="726" y="647"/>
                </a:lnTo>
                <a:lnTo>
                  <a:pt x="726" y="649"/>
                </a:lnTo>
                <a:lnTo>
                  <a:pt x="726" y="649"/>
                </a:lnTo>
                <a:lnTo>
                  <a:pt x="726" y="649"/>
                </a:lnTo>
                <a:lnTo>
                  <a:pt x="728" y="649"/>
                </a:lnTo>
                <a:lnTo>
                  <a:pt x="728" y="650"/>
                </a:lnTo>
                <a:lnTo>
                  <a:pt x="728" y="650"/>
                </a:lnTo>
                <a:lnTo>
                  <a:pt x="728" y="650"/>
                </a:lnTo>
                <a:lnTo>
                  <a:pt x="728" y="652"/>
                </a:lnTo>
                <a:lnTo>
                  <a:pt x="728" y="652"/>
                </a:lnTo>
                <a:lnTo>
                  <a:pt x="729" y="652"/>
                </a:lnTo>
                <a:lnTo>
                  <a:pt x="729" y="653"/>
                </a:lnTo>
                <a:lnTo>
                  <a:pt x="729" y="653"/>
                </a:lnTo>
                <a:lnTo>
                  <a:pt x="729" y="652"/>
                </a:lnTo>
                <a:lnTo>
                  <a:pt x="729" y="652"/>
                </a:lnTo>
                <a:lnTo>
                  <a:pt x="730" y="652"/>
                </a:lnTo>
                <a:lnTo>
                  <a:pt x="730" y="652"/>
                </a:lnTo>
                <a:lnTo>
                  <a:pt x="732" y="652"/>
                </a:lnTo>
                <a:lnTo>
                  <a:pt x="732" y="653"/>
                </a:lnTo>
                <a:lnTo>
                  <a:pt x="730" y="653"/>
                </a:lnTo>
                <a:lnTo>
                  <a:pt x="730" y="653"/>
                </a:lnTo>
                <a:lnTo>
                  <a:pt x="730" y="654"/>
                </a:lnTo>
                <a:lnTo>
                  <a:pt x="730" y="654"/>
                </a:lnTo>
                <a:lnTo>
                  <a:pt x="730" y="654"/>
                </a:lnTo>
                <a:lnTo>
                  <a:pt x="730" y="654"/>
                </a:lnTo>
                <a:lnTo>
                  <a:pt x="732" y="654"/>
                </a:lnTo>
                <a:lnTo>
                  <a:pt x="732" y="656"/>
                </a:lnTo>
                <a:lnTo>
                  <a:pt x="732" y="656"/>
                </a:lnTo>
                <a:lnTo>
                  <a:pt x="733" y="656"/>
                </a:lnTo>
                <a:lnTo>
                  <a:pt x="733" y="656"/>
                </a:lnTo>
                <a:lnTo>
                  <a:pt x="735" y="656"/>
                </a:lnTo>
                <a:lnTo>
                  <a:pt x="735" y="656"/>
                </a:lnTo>
                <a:lnTo>
                  <a:pt x="735" y="656"/>
                </a:lnTo>
                <a:lnTo>
                  <a:pt x="735" y="656"/>
                </a:lnTo>
                <a:lnTo>
                  <a:pt x="735" y="657"/>
                </a:lnTo>
                <a:lnTo>
                  <a:pt x="736" y="657"/>
                </a:lnTo>
                <a:lnTo>
                  <a:pt x="736" y="656"/>
                </a:lnTo>
                <a:lnTo>
                  <a:pt x="736" y="656"/>
                </a:lnTo>
                <a:lnTo>
                  <a:pt x="736" y="654"/>
                </a:lnTo>
                <a:lnTo>
                  <a:pt x="737" y="654"/>
                </a:lnTo>
                <a:lnTo>
                  <a:pt x="737" y="654"/>
                </a:lnTo>
                <a:lnTo>
                  <a:pt x="737" y="654"/>
                </a:lnTo>
                <a:lnTo>
                  <a:pt x="739" y="654"/>
                </a:lnTo>
                <a:lnTo>
                  <a:pt x="739" y="656"/>
                </a:lnTo>
                <a:lnTo>
                  <a:pt x="739" y="656"/>
                </a:lnTo>
                <a:lnTo>
                  <a:pt x="740" y="656"/>
                </a:lnTo>
                <a:lnTo>
                  <a:pt x="740" y="654"/>
                </a:lnTo>
                <a:lnTo>
                  <a:pt x="740" y="654"/>
                </a:lnTo>
                <a:lnTo>
                  <a:pt x="740" y="654"/>
                </a:lnTo>
                <a:lnTo>
                  <a:pt x="740" y="656"/>
                </a:lnTo>
                <a:lnTo>
                  <a:pt x="740" y="656"/>
                </a:lnTo>
                <a:lnTo>
                  <a:pt x="740" y="656"/>
                </a:lnTo>
                <a:lnTo>
                  <a:pt x="741" y="656"/>
                </a:lnTo>
                <a:lnTo>
                  <a:pt x="741" y="656"/>
                </a:lnTo>
                <a:lnTo>
                  <a:pt x="741" y="656"/>
                </a:lnTo>
                <a:lnTo>
                  <a:pt x="743" y="656"/>
                </a:lnTo>
                <a:lnTo>
                  <a:pt x="743" y="656"/>
                </a:lnTo>
                <a:lnTo>
                  <a:pt x="743" y="656"/>
                </a:lnTo>
                <a:lnTo>
                  <a:pt x="744" y="656"/>
                </a:lnTo>
                <a:lnTo>
                  <a:pt x="744" y="656"/>
                </a:lnTo>
                <a:lnTo>
                  <a:pt x="746" y="656"/>
                </a:lnTo>
                <a:lnTo>
                  <a:pt x="746" y="656"/>
                </a:lnTo>
                <a:lnTo>
                  <a:pt x="746" y="656"/>
                </a:lnTo>
                <a:lnTo>
                  <a:pt x="746" y="656"/>
                </a:lnTo>
                <a:lnTo>
                  <a:pt x="746" y="656"/>
                </a:lnTo>
                <a:lnTo>
                  <a:pt x="746" y="657"/>
                </a:lnTo>
                <a:lnTo>
                  <a:pt x="747" y="657"/>
                </a:lnTo>
                <a:lnTo>
                  <a:pt x="747" y="657"/>
                </a:lnTo>
                <a:lnTo>
                  <a:pt x="747" y="657"/>
                </a:lnTo>
                <a:lnTo>
                  <a:pt x="748" y="657"/>
                </a:lnTo>
                <a:lnTo>
                  <a:pt x="748" y="657"/>
                </a:lnTo>
                <a:lnTo>
                  <a:pt x="748" y="657"/>
                </a:lnTo>
                <a:lnTo>
                  <a:pt x="748" y="657"/>
                </a:lnTo>
                <a:lnTo>
                  <a:pt x="750" y="657"/>
                </a:lnTo>
                <a:lnTo>
                  <a:pt x="750" y="657"/>
                </a:lnTo>
                <a:lnTo>
                  <a:pt x="751" y="657"/>
                </a:lnTo>
                <a:lnTo>
                  <a:pt x="751" y="658"/>
                </a:lnTo>
                <a:lnTo>
                  <a:pt x="751" y="658"/>
                </a:lnTo>
                <a:lnTo>
                  <a:pt x="751" y="658"/>
                </a:lnTo>
                <a:lnTo>
                  <a:pt x="751" y="660"/>
                </a:lnTo>
                <a:lnTo>
                  <a:pt x="751" y="660"/>
                </a:lnTo>
                <a:lnTo>
                  <a:pt x="751" y="660"/>
                </a:lnTo>
                <a:lnTo>
                  <a:pt x="751" y="660"/>
                </a:lnTo>
                <a:lnTo>
                  <a:pt x="752" y="660"/>
                </a:lnTo>
                <a:lnTo>
                  <a:pt x="752" y="660"/>
                </a:lnTo>
                <a:lnTo>
                  <a:pt x="752" y="660"/>
                </a:lnTo>
                <a:lnTo>
                  <a:pt x="752" y="660"/>
                </a:lnTo>
                <a:lnTo>
                  <a:pt x="754" y="658"/>
                </a:lnTo>
                <a:lnTo>
                  <a:pt x="754" y="658"/>
                </a:lnTo>
                <a:lnTo>
                  <a:pt x="754" y="658"/>
                </a:lnTo>
                <a:lnTo>
                  <a:pt x="754" y="660"/>
                </a:lnTo>
                <a:lnTo>
                  <a:pt x="755" y="660"/>
                </a:lnTo>
                <a:lnTo>
                  <a:pt x="755" y="660"/>
                </a:lnTo>
                <a:lnTo>
                  <a:pt x="755" y="660"/>
                </a:lnTo>
                <a:lnTo>
                  <a:pt x="756" y="660"/>
                </a:lnTo>
                <a:lnTo>
                  <a:pt x="756" y="660"/>
                </a:lnTo>
                <a:lnTo>
                  <a:pt x="756" y="660"/>
                </a:lnTo>
                <a:lnTo>
                  <a:pt x="756" y="660"/>
                </a:lnTo>
                <a:lnTo>
                  <a:pt x="758" y="660"/>
                </a:lnTo>
                <a:lnTo>
                  <a:pt x="758" y="660"/>
                </a:lnTo>
                <a:lnTo>
                  <a:pt x="758" y="660"/>
                </a:lnTo>
                <a:lnTo>
                  <a:pt x="759" y="660"/>
                </a:lnTo>
                <a:lnTo>
                  <a:pt x="759" y="660"/>
                </a:lnTo>
                <a:lnTo>
                  <a:pt x="759" y="660"/>
                </a:lnTo>
                <a:lnTo>
                  <a:pt x="759" y="660"/>
                </a:lnTo>
                <a:lnTo>
                  <a:pt x="759" y="660"/>
                </a:lnTo>
                <a:lnTo>
                  <a:pt x="759" y="658"/>
                </a:lnTo>
                <a:lnTo>
                  <a:pt x="761" y="658"/>
                </a:lnTo>
                <a:lnTo>
                  <a:pt x="761" y="658"/>
                </a:lnTo>
                <a:lnTo>
                  <a:pt x="761" y="658"/>
                </a:lnTo>
                <a:lnTo>
                  <a:pt x="762" y="658"/>
                </a:lnTo>
                <a:lnTo>
                  <a:pt x="762" y="658"/>
                </a:lnTo>
                <a:lnTo>
                  <a:pt x="762" y="658"/>
                </a:lnTo>
                <a:lnTo>
                  <a:pt x="762" y="657"/>
                </a:lnTo>
                <a:lnTo>
                  <a:pt x="763" y="657"/>
                </a:lnTo>
                <a:lnTo>
                  <a:pt x="763" y="657"/>
                </a:lnTo>
                <a:lnTo>
                  <a:pt x="765" y="657"/>
                </a:lnTo>
                <a:lnTo>
                  <a:pt x="765" y="658"/>
                </a:lnTo>
                <a:lnTo>
                  <a:pt x="765" y="658"/>
                </a:lnTo>
                <a:lnTo>
                  <a:pt x="765" y="658"/>
                </a:lnTo>
                <a:lnTo>
                  <a:pt x="765" y="660"/>
                </a:lnTo>
                <a:lnTo>
                  <a:pt x="765" y="660"/>
                </a:lnTo>
                <a:lnTo>
                  <a:pt x="765" y="660"/>
                </a:lnTo>
                <a:lnTo>
                  <a:pt x="765" y="660"/>
                </a:lnTo>
                <a:lnTo>
                  <a:pt x="765" y="660"/>
                </a:lnTo>
                <a:lnTo>
                  <a:pt x="763" y="660"/>
                </a:lnTo>
                <a:lnTo>
                  <a:pt x="763" y="661"/>
                </a:lnTo>
                <a:lnTo>
                  <a:pt x="763" y="661"/>
                </a:lnTo>
                <a:lnTo>
                  <a:pt x="765" y="662"/>
                </a:lnTo>
                <a:lnTo>
                  <a:pt x="765" y="662"/>
                </a:lnTo>
                <a:lnTo>
                  <a:pt x="765" y="662"/>
                </a:lnTo>
                <a:lnTo>
                  <a:pt x="766" y="662"/>
                </a:lnTo>
                <a:lnTo>
                  <a:pt x="766" y="662"/>
                </a:lnTo>
                <a:lnTo>
                  <a:pt x="767" y="662"/>
                </a:lnTo>
                <a:lnTo>
                  <a:pt x="767" y="662"/>
                </a:lnTo>
                <a:lnTo>
                  <a:pt x="767" y="662"/>
                </a:lnTo>
                <a:lnTo>
                  <a:pt x="767" y="662"/>
                </a:lnTo>
                <a:lnTo>
                  <a:pt x="769" y="662"/>
                </a:lnTo>
                <a:lnTo>
                  <a:pt x="769" y="664"/>
                </a:lnTo>
                <a:lnTo>
                  <a:pt x="769" y="664"/>
                </a:lnTo>
                <a:lnTo>
                  <a:pt x="770" y="664"/>
                </a:lnTo>
                <a:lnTo>
                  <a:pt x="770" y="664"/>
                </a:lnTo>
                <a:lnTo>
                  <a:pt x="770" y="664"/>
                </a:lnTo>
                <a:lnTo>
                  <a:pt x="770" y="664"/>
                </a:lnTo>
                <a:lnTo>
                  <a:pt x="770" y="662"/>
                </a:lnTo>
                <a:lnTo>
                  <a:pt x="770" y="662"/>
                </a:lnTo>
                <a:lnTo>
                  <a:pt x="772" y="662"/>
                </a:lnTo>
                <a:lnTo>
                  <a:pt x="772" y="662"/>
                </a:lnTo>
                <a:lnTo>
                  <a:pt x="773" y="662"/>
                </a:lnTo>
                <a:lnTo>
                  <a:pt x="773" y="662"/>
                </a:lnTo>
                <a:lnTo>
                  <a:pt x="773" y="662"/>
                </a:lnTo>
                <a:lnTo>
                  <a:pt x="774" y="662"/>
                </a:lnTo>
                <a:lnTo>
                  <a:pt x="774" y="662"/>
                </a:lnTo>
                <a:lnTo>
                  <a:pt x="776" y="662"/>
                </a:lnTo>
                <a:lnTo>
                  <a:pt x="776" y="662"/>
                </a:lnTo>
                <a:lnTo>
                  <a:pt x="776" y="662"/>
                </a:lnTo>
                <a:lnTo>
                  <a:pt x="776" y="662"/>
                </a:lnTo>
                <a:lnTo>
                  <a:pt x="776" y="664"/>
                </a:lnTo>
                <a:lnTo>
                  <a:pt x="776" y="664"/>
                </a:lnTo>
                <a:lnTo>
                  <a:pt x="777" y="665"/>
                </a:lnTo>
                <a:lnTo>
                  <a:pt x="777" y="665"/>
                </a:lnTo>
                <a:lnTo>
                  <a:pt x="777" y="665"/>
                </a:lnTo>
                <a:lnTo>
                  <a:pt x="777" y="665"/>
                </a:lnTo>
                <a:lnTo>
                  <a:pt x="778" y="665"/>
                </a:lnTo>
                <a:lnTo>
                  <a:pt x="778" y="665"/>
                </a:lnTo>
                <a:lnTo>
                  <a:pt x="778" y="665"/>
                </a:lnTo>
                <a:lnTo>
                  <a:pt x="778" y="665"/>
                </a:lnTo>
                <a:lnTo>
                  <a:pt x="780" y="665"/>
                </a:lnTo>
                <a:lnTo>
                  <a:pt x="780" y="665"/>
                </a:lnTo>
                <a:lnTo>
                  <a:pt x="781" y="665"/>
                </a:lnTo>
                <a:lnTo>
                  <a:pt x="781" y="665"/>
                </a:lnTo>
                <a:lnTo>
                  <a:pt x="781" y="665"/>
                </a:lnTo>
                <a:lnTo>
                  <a:pt x="781" y="665"/>
                </a:lnTo>
                <a:lnTo>
                  <a:pt x="781" y="665"/>
                </a:lnTo>
                <a:lnTo>
                  <a:pt x="782" y="665"/>
                </a:lnTo>
                <a:lnTo>
                  <a:pt x="782" y="667"/>
                </a:lnTo>
                <a:lnTo>
                  <a:pt x="782" y="667"/>
                </a:lnTo>
                <a:lnTo>
                  <a:pt x="782" y="668"/>
                </a:lnTo>
                <a:lnTo>
                  <a:pt x="784" y="668"/>
                </a:lnTo>
                <a:lnTo>
                  <a:pt x="784" y="667"/>
                </a:lnTo>
                <a:lnTo>
                  <a:pt x="784" y="667"/>
                </a:lnTo>
                <a:lnTo>
                  <a:pt x="785" y="667"/>
                </a:lnTo>
                <a:lnTo>
                  <a:pt x="785" y="667"/>
                </a:lnTo>
                <a:lnTo>
                  <a:pt x="785" y="667"/>
                </a:lnTo>
                <a:lnTo>
                  <a:pt x="785" y="668"/>
                </a:lnTo>
                <a:lnTo>
                  <a:pt x="787" y="668"/>
                </a:lnTo>
                <a:lnTo>
                  <a:pt x="787" y="668"/>
                </a:lnTo>
                <a:lnTo>
                  <a:pt x="787" y="668"/>
                </a:lnTo>
                <a:lnTo>
                  <a:pt x="787" y="668"/>
                </a:lnTo>
                <a:lnTo>
                  <a:pt x="788" y="668"/>
                </a:lnTo>
                <a:lnTo>
                  <a:pt x="788" y="668"/>
                </a:lnTo>
                <a:lnTo>
                  <a:pt x="788" y="668"/>
                </a:lnTo>
                <a:lnTo>
                  <a:pt x="787" y="669"/>
                </a:lnTo>
                <a:lnTo>
                  <a:pt x="787" y="669"/>
                </a:lnTo>
                <a:lnTo>
                  <a:pt x="787" y="671"/>
                </a:lnTo>
                <a:lnTo>
                  <a:pt x="787" y="671"/>
                </a:lnTo>
                <a:lnTo>
                  <a:pt x="787" y="671"/>
                </a:lnTo>
                <a:lnTo>
                  <a:pt x="787" y="671"/>
                </a:lnTo>
                <a:lnTo>
                  <a:pt x="787" y="672"/>
                </a:lnTo>
                <a:lnTo>
                  <a:pt x="787" y="672"/>
                </a:lnTo>
                <a:lnTo>
                  <a:pt x="787" y="672"/>
                </a:lnTo>
                <a:lnTo>
                  <a:pt x="788" y="672"/>
                </a:lnTo>
                <a:lnTo>
                  <a:pt x="788" y="672"/>
                </a:lnTo>
                <a:lnTo>
                  <a:pt x="788" y="673"/>
                </a:lnTo>
                <a:lnTo>
                  <a:pt x="788" y="673"/>
                </a:lnTo>
                <a:lnTo>
                  <a:pt x="788" y="673"/>
                </a:lnTo>
                <a:lnTo>
                  <a:pt x="789" y="673"/>
                </a:lnTo>
                <a:lnTo>
                  <a:pt x="789" y="675"/>
                </a:lnTo>
                <a:lnTo>
                  <a:pt x="789" y="675"/>
                </a:lnTo>
                <a:lnTo>
                  <a:pt x="791" y="675"/>
                </a:lnTo>
                <a:lnTo>
                  <a:pt x="791" y="675"/>
                </a:lnTo>
                <a:lnTo>
                  <a:pt x="792" y="675"/>
                </a:lnTo>
                <a:lnTo>
                  <a:pt x="792" y="676"/>
                </a:lnTo>
                <a:lnTo>
                  <a:pt x="792" y="676"/>
                </a:lnTo>
                <a:lnTo>
                  <a:pt x="792" y="676"/>
                </a:lnTo>
                <a:lnTo>
                  <a:pt x="792" y="676"/>
                </a:lnTo>
                <a:lnTo>
                  <a:pt x="792" y="676"/>
                </a:lnTo>
                <a:lnTo>
                  <a:pt x="793" y="676"/>
                </a:lnTo>
                <a:lnTo>
                  <a:pt x="793" y="676"/>
                </a:lnTo>
                <a:lnTo>
                  <a:pt x="795" y="678"/>
                </a:lnTo>
                <a:lnTo>
                  <a:pt x="795" y="678"/>
                </a:lnTo>
                <a:lnTo>
                  <a:pt x="795" y="678"/>
                </a:lnTo>
                <a:lnTo>
                  <a:pt x="795" y="679"/>
                </a:lnTo>
                <a:lnTo>
                  <a:pt x="796" y="679"/>
                </a:lnTo>
                <a:lnTo>
                  <a:pt x="796" y="679"/>
                </a:lnTo>
                <a:lnTo>
                  <a:pt x="796" y="678"/>
                </a:lnTo>
                <a:lnTo>
                  <a:pt x="798" y="678"/>
                </a:lnTo>
                <a:lnTo>
                  <a:pt x="798" y="678"/>
                </a:lnTo>
                <a:lnTo>
                  <a:pt x="799" y="678"/>
                </a:lnTo>
                <a:lnTo>
                  <a:pt x="799" y="678"/>
                </a:lnTo>
                <a:lnTo>
                  <a:pt x="800" y="678"/>
                </a:lnTo>
                <a:lnTo>
                  <a:pt x="800" y="678"/>
                </a:lnTo>
                <a:lnTo>
                  <a:pt x="800" y="678"/>
                </a:lnTo>
                <a:lnTo>
                  <a:pt x="800" y="678"/>
                </a:lnTo>
                <a:lnTo>
                  <a:pt x="802" y="678"/>
                </a:lnTo>
                <a:lnTo>
                  <a:pt x="802" y="678"/>
                </a:lnTo>
                <a:lnTo>
                  <a:pt x="803" y="678"/>
                </a:lnTo>
                <a:lnTo>
                  <a:pt x="803" y="678"/>
                </a:lnTo>
                <a:lnTo>
                  <a:pt x="803" y="679"/>
                </a:lnTo>
                <a:lnTo>
                  <a:pt x="803" y="679"/>
                </a:lnTo>
                <a:lnTo>
                  <a:pt x="803" y="679"/>
                </a:lnTo>
                <a:lnTo>
                  <a:pt x="803" y="680"/>
                </a:lnTo>
                <a:lnTo>
                  <a:pt x="803" y="680"/>
                </a:lnTo>
                <a:lnTo>
                  <a:pt x="803" y="682"/>
                </a:lnTo>
                <a:lnTo>
                  <a:pt x="803" y="682"/>
                </a:lnTo>
                <a:lnTo>
                  <a:pt x="803" y="682"/>
                </a:lnTo>
                <a:lnTo>
                  <a:pt x="803" y="683"/>
                </a:lnTo>
                <a:lnTo>
                  <a:pt x="804" y="683"/>
                </a:lnTo>
                <a:lnTo>
                  <a:pt x="804" y="684"/>
                </a:lnTo>
                <a:lnTo>
                  <a:pt x="806" y="684"/>
                </a:lnTo>
                <a:lnTo>
                  <a:pt x="806" y="683"/>
                </a:lnTo>
                <a:lnTo>
                  <a:pt x="806" y="683"/>
                </a:lnTo>
                <a:lnTo>
                  <a:pt x="807" y="683"/>
                </a:lnTo>
                <a:lnTo>
                  <a:pt x="807" y="683"/>
                </a:lnTo>
                <a:lnTo>
                  <a:pt x="808" y="683"/>
                </a:lnTo>
                <a:lnTo>
                  <a:pt x="808" y="683"/>
                </a:lnTo>
                <a:lnTo>
                  <a:pt x="808" y="683"/>
                </a:lnTo>
                <a:lnTo>
                  <a:pt x="810" y="682"/>
                </a:lnTo>
                <a:lnTo>
                  <a:pt x="810" y="682"/>
                </a:lnTo>
                <a:lnTo>
                  <a:pt x="810" y="682"/>
                </a:lnTo>
                <a:lnTo>
                  <a:pt x="810" y="682"/>
                </a:lnTo>
                <a:lnTo>
                  <a:pt x="810" y="680"/>
                </a:lnTo>
                <a:lnTo>
                  <a:pt x="811" y="680"/>
                </a:lnTo>
                <a:lnTo>
                  <a:pt x="811" y="680"/>
                </a:lnTo>
                <a:lnTo>
                  <a:pt x="811" y="680"/>
                </a:lnTo>
                <a:lnTo>
                  <a:pt x="811" y="679"/>
                </a:lnTo>
                <a:lnTo>
                  <a:pt x="811" y="679"/>
                </a:lnTo>
                <a:lnTo>
                  <a:pt x="811" y="679"/>
                </a:lnTo>
                <a:lnTo>
                  <a:pt x="811" y="679"/>
                </a:lnTo>
                <a:lnTo>
                  <a:pt x="810" y="678"/>
                </a:lnTo>
                <a:lnTo>
                  <a:pt x="810" y="678"/>
                </a:lnTo>
                <a:lnTo>
                  <a:pt x="810" y="676"/>
                </a:lnTo>
                <a:lnTo>
                  <a:pt x="810" y="676"/>
                </a:lnTo>
                <a:lnTo>
                  <a:pt x="810" y="676"/>
                </a:lnTo>
                <a:lnTo>
                  <a:pt x="810" y="676"/>
                </a:lnTo>
                <a:lnTo>
                  <a:pt x="810" y="676"/>
                </a:lnTo>
                <a:lnTo>
                  <a:pt x="810" y="675"/>
                </a:lnTo>
                <a:lnTo>
                  <a:pt x="811" y="675"/>
                </a:lnTo>
                <a:lnTo>
                  <a:pt x="811" y="675"/>
                </a:lnTo>
                <a:lnTo>
                  <a:pt x="811" y="673"/>
                </a:lnTo>
                <a:lnTo>
                  <a:pt x="811" y="673"/>
                </a:lnTo>
                <a:lnTo>
                  <a:pt x="811" y="673"/>
                </a:lnTo>
                <a:lnTo>
                  <a:pt x="813" y="673"/>
                </a:lnTo>
                <a:lnTo>
                  <a:pt x="813" y="673"/>
                </a:lnTo>
                <a:lnTo>
                  <a:pt x="814" y="673"/>
                </a:lnTo>
                <a:lnTo>
                  <a:pt x="814" y="672"/>
                </a:lnTo>
                <a:lnTo>
                  <a:pt x="814" y="672"/>
                </a:lnTo>
                <a:lnTo>
                  <a:pt x="814" y="672"/>
                </a:lnTo>
                <a:lnTo>
                  <a:pt x="814" y="671"/>
                </a:lnTo>
                <a:lnTo>
                  <a:pt x="814" y="671"/>
                </a:lnTo>
                <a:lnTo>
                  <a:pt x="815" y="671"/>
                </a:lnTo>
                <a:lnTo>
                  <a:pt x="815" y="671"/>
                </a:lnTo>
                <a:lnTo>
                  <a:pt x="817" y="671"/>
                </a:lnTo>
                <a:lnTo>
                  <a:pt x="817" y="671"/>
                </a:lnTo>
                <a:lnTo>
                  <a:pt x="817" y="671"/>
                </a:lnTo>
                <a:lnTo>
                  <a:pt x="817" y="671"/>
                </a:lnTo>
                <a:lnTo>
                  <a:pt x="818" y="671"/>
                </a:lnTo>
                <a:lnTo>
                  <a:pt x="818" y="669"/>
                </a:lnTo>
                <a:lnTo>
                  <a:pt x="818" y="669"/>
                </a:lnTo>
                <a:lnTo>
                  <a:pt x="819" y="669"/>
                </a:lnTo>
                <a:lnTo>
                  <a:pt x="819" y="669"/>
                </a:lnTo>
                <a:lnTo>
                  <a:pt x="819" y="669"/>
                </a:lnTo>
                <a:lnTo>
                  <a:pt x="819" y="668"/>
                </a:lnTo>
                <a:lnTo>
                  <a:pt x="819" y="668"/>
                </a:lnTo>
                <a:lnTo>
                  <a:pt x="819" y="668"/>
                </a:lnTo>
                <a:lnTo>
                  <a:pt x="821" y="668"/>
                </a:lnTo>
                <a:lnTo>
                  <a:pt x="821" y="668"/>
                </a:lnTo>
                <a:lnTo>
                  <a:pt x="821" y="668"/>
                </a:lnTo>
                <a:lnTo>
                  <a:pt x="822" y="669"/>
                </a:lnTo>
                <a:lnTo>
                  <a:pt x="822" y="669"/>
                </a:lnTo>
                <a:lnTo>
                  <a:pt x="822" y="671"/>
                </a:lnTo>
                <a:lnTo>
                  <a:pt x="822" y="671"/>
                </a:lnTo>
                <a:lnTo>
                  <a:pt x="822" y="669"/>
                </a:lnTo>
                <a:lnTo>
                  <a:pt x="824" y="669"/>
                </a:lnTo>
                <a:lnTo>
                  <a:pt x="824" y="669"/>
                </a:lnTo>
                <a:lnTo>
                  <a:pt x="824" y="669"/>
                </a:lnTo>
                <a:lnTo>
                  <a:pt x="825" y="669"/>
                </a:lnTo>
                <a:lnTo>
                  <a:pt x="825" y="669"/>
                </a:lnTo>
                <a:lnTo>
                  <a:pt x="825" y="668"/>
                </a:lnTo>
                <a:lnTo>
                  <a:pt x="825" y="668"/>
                </a:lnTo>
                <a:lnTo>
                  <a:pt x="826" y="668"/>
                </a:lnTo>
                <a:lnTo>
                  <a:pt x="826" y="668"/>
                </a:lnTo>
                <a:lnTo>
                  <a:pt x="828" y="668"/>
                </a:lnTo>
                <a:lnTo>
                  <a:pt x="828" y="668"/>
                </a:lnTo>
                <a:lnTo>
                  <a:pt x="829" y="669"/>
                </a:lnTo>
                <a:lnTo>
                  <a:pt x="829" y="669"/>
                </a:lnTo>
                <a:lnTo>
                  <a:pt x="830" y="669"/>
                </a:lnTo>
                <a:lnTo>
                  <a:pt x="830" y="669"/>
                </a:lnTo>
                <a:lnTo>
                  <a:pt x="830" y="669"/>
                </a:lnTo>
                <a:lnTo>
                  <a:pt x="830" y="668"/>
                </a:lnTo>
                <a:lnTo>
                  <a:pt x="830" y="668"/>
                </a:lnTo>
                <a:lnTo>
                  <a:pt x="830" y="668"/>
                </a:lnTo>
                <a:lnTo>
                  <a:pt x="832" y="667"/>
                </a:lnTo>
                <a:lnTo>
                  <a:pt x="832" y="667"/>
                </a:lnTo>
                <a:lnTo>
                  <a:pt x="833" y="667"/>
                </a:lnTo>
                <a:lnTo>
                  <a:pt x="833" y="665"/>
                </a:lnTo>
                <a:lnTo>
                  <a:pt x="832" y="665"/>
                </a:lnTo>
                <a:lnTo>
                  <a:pt x="832" y="665"/>
                </a:lnTo>
                <a:lnTo>
                  <a:pt x="832" y="665"/>
                </a:lnTo>
                <a:lnTo>
                  <a:pt x="830" y="665"/>
                </a:lnTo>
                <a:lnTo>
                  <a:pt x="830" y="665"/>
                </a:lnTo>
                <a:lnTo>
                  <a:pt x="830" y="664"/>
                </a:lnTo>
                <a:lnTo>
                  <a:pt x="830" y="664"/>
                </a:lnTo>
                <a:lnTo>
                  <a:pt x="832" y="664"/>
                </a:lnTo>
                <a:lnTo>
                  <a:pt x="832" y="662"/>
                </a:lnTo>
                <a:lnTo>
                  <a:pt x="833" y="662"/>
                </a:lnTo>
                <a:lnTo>
                  <a:pt x="833" y="662"/>
                </a:lnTo>
                <a:lnTo>
                  <a:pt x="834" y="662"/>
                </a:lnTo>
                <a:lnTo>
                  <a:pt x="836" y="662"/>
                </a:lnTo>
                <a:lnTo>
                  <a:pt x="836" y="662"/>
                </a:lnTo>
                <a:lnTo>
                  <a:pt x="836" y="662"/>
                </a:lnTo>
                <a:lnTo>
                  <a:pt x="836" y="662"/>
                </a:lnTo>
                <a:lnTo>
                  <a:pt x="836" y="662"/>
                </a:lnTo>
                <a:lnTo>
                  <a:pt x="837" y="662"/>
                </a:lnTo>
                <a:lnTo>
                  <a:pt x="837" y="661"/>
                </a:lnTo>
                <a:lnTo>
                  <a:pt x="837" y="661"/>
                </a:lnTo>
                <a:lnTo>
                  <a:pt x="837" y="660"/>
                </a:lnTo>
                <a:lnTo>
                  <a:pt x="837" y="660"/>
                </a:lnTo>
                <a:lnTo>
                  <a:pt x="839" y="660"/>
                </a:lnTo>
                <a:lnTo>
                  <a:pt x="839" y="660"/>
                </a:lnTo>
                <a:lnTo>
                  <a:pt x="839" y="660"/>
                </a:lnTo>
                <a:lnTo>
                  <a:pt x="840" y="660"/>
                </a:lnTo>
                <a:lnTo>
                  <a:pt x="840" y="660"/>
                </a:lnTo>
                <a:lnTo>
                  <a:pt x="841" y="660"/>
                </a:lnTo>
                <a:lnTo>
                  <a:pt x="841" y="660"/>
                </a:lnTo>
                <a:lnTo>
                  <a:pt x="841" y="660"/>
                </a:lnTo>
                <a:lnTo>
                  <a:pt x="843" y="658"/>
                </a:lnTo>
                <a:lnTo>
                  <a:pt x="843" y="658"/>
                </a:lnTo>
                <a:lnTo>
                  <a:pt x="844" y="658"/>
                </a:lnTo>
                <a:lnTo>
                  <a:pt x="844" y="658"/>
                </a:lnTo>
                <a:lnTo>
                  <a:pt x="844" y="660"/>
                </a:lnTo>
                <a:lnTo>
                  <a:pt x="845" y="660"/>
                </a:lnTo>
                <a:lnTo>
                  <a:pt x="845" y="660"/>
                </a:lnTo>
                <a:lnTo>
                  <a:pt x="847" y="658"/>
                </a:lnTo>
                <a:lnTo>
                  <a:pt x="847" y="658"/>
                </a:lnTo>
                <a:lnTo>
                  <a:pt x="847" y="657"/>
                </a:lnTo>
                <a:lnTo>
                  <a:pt x="847" y="657"/>
                </a:lnTo>
                <a:lnTo>
                  <a:pt x="847" y="657"/>
                </a:lnTo>
                <a:lnTo>
                  <a:pt x="847" y="656"/>
                </a:lnTo>
                <a:lnTo>
                  <a:pt x="847" y="656"/>
                </a:lnTo>
                <a:lnTo>
                  <a:pt x="847" y="654"/>
                </a:lnTo>
                <a:lnTo>
                  <a:pt x="847" y="654"/>
                </a:lnTo>
                <a:lnTo>
                  <a:pt x="847" y="654"/>
                </a:lnTo>
                <a:lnTo>
                  <a:pt x="848" y="654"/>
                </a:lnTo>
                <a:lnTo>
                  <a:pt x="850" y="654"/>
                </a:lnTo>
                <a:lnTo>
                  <a:pt x="850" y="654"/>
                </a:lnTo>
                <a:lnTo>
                  <a:pt x="850" y="654"/>
                </a:lnTo>
                <a:lnTo>
                  <a:pt x="850" y="656"/>
                </a:lnTo>
                <a:lnTo>
                  <a:pt x="850" y="656"/>
                </a:lnTo>
                <a:lnTo>
                  <a:pt x="851" y="657"/>
                </a:lnTo>
                <a:lnTo>
                  <a:pt x="851" y="657"/>
                </a:lnTo>
                <a:lnTo>
                  <a:pt x="852" y="657"/>
                </a:lnTo>
                <a:lnTo>
                  <a:pt x="852" y="656"/>
                </a:lnTo>
                <a:lnTo>
                  <a:pt x="852" y="656"/>
                </a:lnTo>
                <a:lnTo>
                  <a:pt x="854" y="656"/>
                </a:lnTo>
                <a:lnTo>
                  <a:pt x="854" y="656"/>
                </a:lnTo>
                <a:lnTo>
                  <a:pt x="855" y="657"/>
                </a:lnTo>
                <a:lnTo>
                  <a:pt x="855" y="656"/>
                </a:lnTo>
                <a:lnTo>
                  <a:pt x="855" y="656"/>
                </a:lnTo>
                <a:lnTo>
                  <a:pt x="856" y="657"/>
                </a:lnTo>
                <a:lnTo>
                  <a:pt x="856" y="657"/>
                </a:lnTo>
                <a:lnTo>
                  <a:pt x="858" y="657"/>
                </a:lnTo>
                <a:lnTo>
                  <a:pt x="858" y="657"/>
                </a:lnTo>
                <a:lnTo>
                  <a:pt x="858" y="657"/>
                </a:lnTo>
                <a:lnTo>
                  <a:pt x="859" y="657"/>
                </a:lnTo>
                <a:lnTo>
                  <a:pt x="859" y="657"/>
                </a:lnTo>
                <a:lnTo>
                  <a:pt x="860" y="657"/>
                </a:lnTo>
                <a:lnTo>
                  <a:pt x="860" y="657"/>
                </a:lnTo>
                <a:lnTo>
                  <a:pt x="860" y="656"/>
                </a:lnTo>
                <a:lnTo>
                  <a:pt x="860" y="656"/>
                </a:lnTo>
                <a:lnTo>
                  <a:pt x="860" y="656"/>
                </a:lnTo>
                <a:lnTo>
                  <a:pt x="862" y="654"/>
                </a:lnTo>
                <a:lnTo>
                  <a:pt x="863" y="654"/>
                </a:lnTo>
                <a:lnTo>
                  <a:pt x="863" y="654"/>
                </a:lnTo>
                <a:lnTo>
                  <a:pt x="863" y="654"/>
                </a:lnTo>
                <a:lnTo>
                  <a:pt x="863" y="653"/>
                </a:lnTo>
                <a:lnTo>
                  <a:pt x="863" y="653"/>
                </a:lnTo>
                <a:lnTo>
                  <a:pt x="863" y="652"/>
                </a:lnTo>
                <a:lnTo>
                  <a:pt x="863" y="652"/>
                </a:lnTo>
                <a:lnTo>
                  <a:pt x="865" y="652"/>
                </a:lnTo>
                <a:lnTo>
                  <a:pt x="865" y="650"/>
                </a:lnTo>
                <a:lnTo>
                  <a:pt x="866" y="649"/>
                </a:lnTo>
                <a:lnTo>
                  <a:pt x="866" y="649"/>
                </a:lnTo>
                <a:lnTo>
                  <a:pt x="866" y="647"/>
                </a:lnTo>
                <a:lnTo>
                  <a:pt x="866" y="646"/>
                </a:lnTo>
                <a:lnTo>
                  <a:pt x="866" y="646"/>
                </a:lnTo>
                <a:lnTo>
                  <a:pt x="866" y="645"/>
                </a:lnTo>
                <a:lnTo>
                  <a:pt x="866" y="643"/>
                </a:lnTo>
                <a:lnTo>
                  <a:pt x="866" y="643"/>
                </a:lnTo>
                <a:lnTo>
                  <a:pt x="866" y="643"/>
                </a:lnTo>
                <a:lnTo>
                  <a:pt x="866" y="642"/>
                </a:lnTo>
                <a:lnTo>
                  <a:pt x="866" y="641"/>
                </a:lnTo>
                <a:lnTo>
                  <a:pt x="866" y="641"/>
                </a:lnTo>
                <a:lnTo>
                  <a:pt x="866" y="641"/>
                </a:lnTo>
                <a:lnTo>
                  <a:pt x="866" y="639"/>
                </a:lnTo>
                <a:lnTo>
                  <a:pt x="866" y="638"/>
                </a:lnTo>
                <a:lnTo>
                  <a:pt x="866" y="638"/>
                </a:lnTo>
                <a:lnTo>
                  <a:pt x="867" y="638"/>
                </a:lnTo>
                <a:lnTo>
                  <a:pt x="867" y="638"/>
                </a:lnTo>
                <a:lnTo>
                  <a:pt x="867" y="636"/>
                </a:lnTo>
                <a:lnTo>
                  <a:pt x="869" y="636"/>
                </a:lnTo>
                <a:lnTo>
                  <a:pt x="869" y="636"/>
                </a:lnTo>
                <a:lnTo>
                  <a:pt x="869" y="636"/>
                </a:lnTo>
                <a:lnTo>
                  <a:pt x="869" y="638"/>
                </a:lnTo>
                <a:lnTo>
                  <a:pt x="870" y="638"/>
                </a:lnTo>
                <a:lnTo>
                  <a:pt x="870" y="638"/>
                </a:lnTo>
                <a:lnTo>
                  <a:pt x="870" y="638"/>
                </a:lnTo>
                <a:lnTo>
                  <a:pt x="871" y="638"/>
                </a:lnTo>
                <a:lnTo>
                  <a:pt x="871" y="636"/>
                </a:lnTo>
                <a:lnTo>
                  <a:pt x="871" y="636"/>
                </a:lnTo>
                <a:lnTo>
                  <a:pt x="871" y="635"/>
                </a:lnTo>
                <a:lnTo>
                  <a:pt x="871" y="635"/>
                </a:lnTo>
                <a:lnTo>
                  <a:pt x="871" y="635"/>
                </a:lnTo>
                <a:lnTo>
                  <a:pt x="873" y="635"/>
                </a:lnTo>
                <a:lnTo>
                  <a:pt x="873" y="635"/>
                </a:lnTo>
                <a:lnTo>
                  <a:pt x="874" y="635"/>
                </a:lnTo>
                <a:lnTo>
                  <a:pt x="873" y="634"/>
                </a:lnTo>
                <a:lnTo>
                  <a:pt x="873" y="634"/>
                </a:lnTo>
                <a:lnTo>
                  <a:pt x="874" y="632"/>
                </a:lnTo>
                <a:lnTo>
                  <a:pt x="874" y="632"/>
                </a:lnTo>
                <a:lnTo>
                  <a:pt x="874" y="632"/>
                </a:lnTo>
                <a:lnTo>
                  <a:pt x="874" y="632"/>
                </a:lnTo>
                <a:lnTo>
                  <a:pt x="876" y="632"/>
                </a:lnTo>
                <a:lnTo>
                  <a:pt x="876" y="632"/>
                </a:lnTo>
                <a:lnTo>
                  <a:pt x="877" y="632"/>
                </a:lnTo>
                <a:lnTo>
                  <a:pt x="877" y="632"/>
                </a:lnTo>
                <a:lnTo>
                  <a:pt x="877" y="632"/>
                </a:lnTo>
                <a:lnTo>
                  <a:pt x="878" y="632"/>
                </a:lnTo>
                <a:lnTo>
                  <a:pt x="878" y="631"/>
                </a:lnTo>
                <a:lnTo>
                  <a:pt x="880" y="631"/>
                </a:lnTo>
                <a:lnTo>
                  <a:pt x="880" y="631"/>
                </a:lnTo>
                <a:lnTo>
                  <a:pt x="880" y="631"/>
                </a:lnTo>
                <a:lnTo>
                  <a:pt x="881" y="631"/>
                </a:lnTo>
                <a:lnTo>
                  <a:pt x="881" y="631"/>
                </a:lnTo>
                <a:lnTo>
                  <a:pt x="882" y="631"/>
                </a:lnTo>
                <a:lnTo>
                  <a:pt x="882" y="631"/>
                </a:lnTo>
                <a:lnTo>
                  <a:pt x="882" y="632"/>
                </a:lnTo>
                <a:lnTo>
                  <a:pt x="882" y="632"/>
                </a:lnTo>
                <a:lnTo>
                  <a:pt x="884" y="631"/>
                </a:lnTo>
                <a:lnTo>
                  <a:pt x="884" y="631"/>
                </a:lnTo>
                <a:lnTo>
                  <a:pt x="885" y="631"/>
                </a:lnTo>
                <a:lnTo>
                  <a:pt x="885" y="630"/>
                </a:lnTo>
                <a:lnTo>
                  <a:pt x="885" y="630"/>
                </a:lnTo>
                <a:lnTo>
                  <a:pt x="885" y="630"/>
                </a:lnTo>
                <a:lnTo>
                  <a:pt x="886" y="630"/>
                </a:lnTo>
                <a:lnTo>
                  <a:pt x="886" y="630"/>
                </a:lnTo>
                <a:lnTo>
                  <a:pt x="888" y="630"/>
                </a:lnTo>
                <a:lnTo>
                  <a:pt x="888" y="630"/>
                </a:lnTo>
                <a:lnTo>
                  <a:pt x="888" y="630"/>
                </a:lnTo>
                <a:lnTo>
                  <a:pt x="888" y="630"/>
                </a:lnTo>
                <a:lnTo>
                  <a:pt x="889" y="630"/>
                </a:lnTo>
                <a:lnTo>
                  <a:pt x="889" y="630"/>
                </a:lnTo>
                <a:lnTo>
                  <a:pt x="889" y="631"/>
                </a:lnTo>
                <a:lnTo>
                  <a:pt x="891" y="631"/>
                </a:lnTo>
                <a:lnTo>
                  <a:pt x="891" y="631"/>
                </a:lnTo>
                <a:lnTo>
                  <a:pt x="891" y="631"/>
                </a:lnTo>
                <a:lnTo>
                  <a:pt x="891" y="632"/>
                </a:lnTo>
                <a:lnTo>
                  <a:pt x="892" y="632"/>
                </a:lnTo>
                <a:lnTo>
                  <a:pt x="892" y="634"/>
                </a:lnTo>
                <a:lnTo>
                  <a:pt x="892" y="634"/>
                </a:lnTo>
                <a:lnTo>
                  <a:pt x="892" y="634"/>
                </a:lnTo>
                <a:lnTo>
                  <a:pt x="892" y="635"/>
                </a:lnTo>
                <a:lnTo>
                  <a:pt x="892" y="635"/>
                </a:lnTo>
                <a:lnTo>
                  <a:pt x="892" y="635"/>
                </a:lnTo>
                <a:lnTo>
                  <a:pt x="892" y="636"/>
                </a:lnTo>
                <a:lnTo>
                  <a:pt x="892" y="636"/>
                </a:lnTo>
                <a:lnTo>
                  <a:pt x="892" y="638"/>
                </a:lnTo>
                <a:lnTo>
                  <a:pt x="892" y="638"/>
                </a:lnTo>
                <a:lnTo>
                  <a:pt x="893" y="638"/>
                </a:lnTo>
                <a:lnTo>
                  <a:pt x="893" y="639"/>
                </a:lnTo>
                <a:lnTo>
                  <a:pt x="893" y="639"/>
                </a:lnTo>
                <a:lnTo>
                  <a:pt x="893" y="641"/>
                </a:lnTo>
                <a:lnTo>
                  <a:pt x="893" y="641"/>
                </a:lnTo>
                <a:lnTo>
                  <a:pt x="893" y="641"/>
                </a:lnTo>
                <a:lnTo>
                  <a:pt x="893" y="641"/>
                </a:lnTo>
                <a:lnTo>
                  <a:pt x="893" y="642"/>
                </a:lnTo>
                <a:lnTo>
                  <a:pt x="895" y="642"/>
                </a:lnTo>
                <a:lnTo>
                  <a:pt x="895" y="643"/>
                </a:lnTo>
                <a:lnTo>
                  <a:pt x="895" y="643"/>
                </a:lnTo>
                <a:lnTo>
                  <a:pt x="895" y="643"/>
                </a:lnTo>
                <a:lnTo>
                  <a:pt x="895" y="643"/>
                </a:lnTo>
                <a:lnTo>
                  <a:pt x="896" y="643"/>
                </a:lnTo>
                <a:lnTo>
                  <a:pt x="895" y="645"/>
                </a:lnTo>
                <a:lnTo>
                  <a:pt x="895" y="645"/>
                </a:lnTo>
                <a:lnTo>
                  <a:pt x="895" y="646"/>
                </a:lnTo>
                <a:lnTo>
                  <a:pt x="896" y="646"/>
                </a:lnTo>
                <a:lnTo>
                  <a:pt x="896" y="646"/>
                </a:lnTo>
                <a:lnTo>
                  <a:pt x="896" y="646"/>
                </a:lnTo>
                <a:lnTo>
                  <a:pt x="896" y="646"/>
                </a:lnTo>
                <a:lnTo>
                  <a:pt x="896" y="647"/>
                </a:lnTo>
                <a:lnTo>
                  <a:pt x="896" y="647"/>
                </a:lnTo>
                <a:lnTo>
                  <a:pt x="896" y="647"/>
                </a:lnTo>
                <a:lnTo>
                  <a:pt x="897" y="647"/>
                </a:lnTo>
                <a:lnTo>
                  <a:pt x="897" y="647"/>
                </a:lnTo>
                <a:lnTo>
                  <a:pt x="899" y="647"/>
                </a:lnTo>
                <a:lnTo>
                  <a:pt x="899" y="647"/>
                </a:lnTo>
                <a:lnTo>
                  <a:pt x="899" y="647"/>
                </a:lnTo>
                <a:lnTo>
                  <a:pt x="900" y="647"/>
                </a:lnTo>
                <a:lnTo>
                  <a:pt x="900" y="647"/>
                </a:lnTo>
                <a:lnTo>
                  <a:pt x="900" y="647"/>
                </a:lnTo>
                <a:lnTo>
                  <a:pt x="902" y="647"/>
                </a:lnTo>
                <a:lnTo>
                  <a:pt x="902" y="647"/>
                </a:lnTo>
                <a:lnTo>
                  <a:pt x="902" y="647"/>
                </a:lnTo>
                <a:lnTo>
                  <a:pt x="903" y="647"/>
                </a:lnTo>
                <a:lnTo>
                  <a:pt x="903" y="647"/>
                </a:lnTo>
                <a:lnTo>
                  <a:pt x="904" y="649"/>
                </a:lnTo>
                <a:lnTo>
                  <a:pt x="904" y="649"/>
                </a:lnTo>
                <a:lnTo>
                  <a:pt x="904" y="649"/>
                </a:lnTo>
                <a:lnTo>
                  <a:pt x="904" y="649"/>
                </a:lnTo>
                <a:lnTo>
                  <a:pt x="906" y="649"/>
                </a:lnTo>
                <a:lnTo>
                  <a:pt x="906" y="649"/>
                </a:lnTo>
                <a:lnTo>
                  <a:pt x="906" y="649"/>
                </a:lnTo>
                <a:lnTo>
                  <a:pt x="906" y="647"/>
                </a:lnTo>
                <a:lnTo>
                  <a:pt x="907" y="647"/>
                </a:lnTo>
                <a:lnTo>
                  <a:pt x="907" y="647"/>
                </a:lnTo>
                <a:lnTo>
                  <a:pt x="907" y="647"/>
                </a:lnTo>
                <a:lnTo>
                  <a:pt x="907" y="647"/>
                </a:lnTo>
                <a:lnTo>
                  <a:pt x="908" y="647"/>
                </a:lnTo>
                <a:lnTo>
                  <a:pt x="908" y="646"/>
                </a:lnTo>
                <a:lnTo>
                  <a:pt x="908" y="646"/>
                </a:lnTo>
                <a:lnTo>
                  <a:pt x="908" y="646"/>
                </a:lnTo>
                <a:lnTo>
                  <a:pt x="910" y="646"/>
                </a:lnTo>
                <a:lnTo>
                  <a:pt x="910" y="646"/>
                </a:lnTo>
                <a:lnTo>
                  <a:pt x="910" y="645"/>
                </a:lnTo>
                <a:lnTo>
                  <a:pt x="911" y="645"/>
                </a:lnTo>
                <a:lnTo>
                  <a:pt x="911" y="645"/>
                </a:lnTo>
                <a:lnTo>
                  <a:pt x="911" y="643"/>
                </a:lnTo>
                <a:lnTo>
                  <a:pt x="911" y="643"/>
                </a:lnTo>
                <a:lnTo>
                  <a:pt x="912" y="643"/>
                </a:lnTo>
                <a:lnTo>
                  <a:pt x="912" y="643"/>
                </a:lnTo>
                <a:lnTo>
                  <a:pt x="912" y="642"/>
                </a:lnTo>
                <a:lnTo>
                  <a:pt x="912" y="642"/>
                </a:lnTo>
                <a:lnTo>
                  <a:pt x="912" y="641"/>
                </a:lnTo>
                <a:lnTo>
                  <a:pt x="914" y="641"/>
                </a:lnTo>
                <a:lnTo>
                  <a:pt x="914" y="641"/>
                </a:lnTo>
                <a:lnTo>
                  <a:pt x="915" y="641"/>
                </a:lnTo>
                <a:lnTo>
                  <a:pt x="915" y="641"/>
                </a:lnTo>
                <a:lnTo>
                  <a:pt x="915" y="641"/>
                </a:lnTo>
                <a:lnTo>
                  <a:pt x="915" y="642"/>
                </a:lnTo>
                <a:lnTo>
                  <a:pt x="915" y="642"/>
                </a:lnTo>
                <a:lnTo>
                  <a:pt x="915" y="642"/>
                </a:lnTo>
                <a:lnTo>
                  <a:pt x="917" y="642"/>
                </a:lnTo>
                <a:lnTo>
                  <a:pt x="917" y="642"/>
                </a:lnTo>
                <a:lnTo>
                  <a:pt x="918" y="642"/>
                </a:lnTo>
                <a:lnTo>
                  <a:pt x="918" y="642"/>
                </a:lnTo>
                <a:lnTo>
                  <a:pt x="918" y="642"/>
                </a:lnTo>
                <a:lnTo>
                  <a:pt x="918" y="642"/>
                </a:lnTo>
                <a:lnTo>
                  <a:pt x="919" y="642"/>
                </a:lnTo>
                <a:lnTo>
                  <a:pt x="919" y="641"/>
                </a:lnTo>
                <a:lnTo>
                  <a:pt x="919" y="641"/>
                </a:lnTo>
                <a:lnTo>
                  <a:pt x="919" y="641"/>
                </a:lnTo>
                <a:lnTo>
                  <a:pt x="921" y="641"/>
                </a:lnTo>
                <a:lnTo>
                  <a:pt x="921" y="641"/>
                </a:lnTo>
                <a:lnTo>
                  <a:pt x="921" y="641"/>
                </a:lnTo>
                <a:lnTo>
                  <a:pt x="921" y="641"/>
                </a:lnTo>
                <a:lnTo>
                  <a:pt x="922" y="641"/>
                </a:lnTo>
                <a:lnTo>
                  <a:pt x="922" y="641"/>
                </a:lnTo>
                <a:lnTo>
                  <a:pt x="923" y="641"/>
                </a:lnTo>
                <a:lnTo>
                  <a:pt x="923" y="641"/>
                </a:lnTo>
                <a:lnTo>
                  <a:pt x="923" y="642"/>
                </a:lnTo>
                <a:lnTo>
                  <a:pt x="923" y="642"/>
                </a:lnTo>
                <a:lnTo>
                  <a:pt x="923" y="642"/>
                </a:lnTo>
                <a:lnTo>
                  <a:pt x="923" y="643"/>
                </a:lnTo>
                <a:lnTo>
                  <a:pt x="923" y="643"/>
                </a:lnTo>
                <a:lnTo>
                  <a:pt x="925" y="643"/>
                </a:lnTo>
                <a:lnTo>
                  <a:pt x="925" y="643"/>
                </a:lnTo>
                <a:lnTo>
                  <a:pt x="925" y="645"/>
                </a:lnTo>
                <a:lnTo>
                  <a:pt x="925" y="645"/>
                </a:lnTo>
                <a:lnTo>
                  <a:pt x="926" y="645"/>
                </a:lnTo>
                <a:lnTo>
                  <a:pt x="926" y="643"/>
                </a:lnTo>
                <a:lnTo>
                  <a:pt x="926" y="643"/>
                </a:lnTo>
                <a:lnTo>
                  <a:pt x="926" y="643"/>
                </a:lnTo>
                <a:lnTo>
                  <a:pt x="926" y="643"/>
                </a:lnTo>
                <a:lnTo>
                  <a:pt x="928" y="643"/>
                </a:lnTo>
                <a:lnTo>
                  <a:pt x="928" y="643"/>
                </a:lnTo>
                <a:lnTo>
                  <a:pt x="928" y="643"/>
                </a:lnTo>
                <a:lnTo>
                  <a:pt x="929" y="643"/>
                </a:lnTo>
                <a:lnTo>
                  <a:pt x="929" y="643"/>
                </a:lnTo>
                <a:lnTo>
                  <a:pt x="929" y="643"/>
                </a:lnTo>
                <a:lnTo>
                  <a:pt x="929" y="643"/>
                </a:lnTo>
                <a:lnTo>
                  <a:pt x="930" y="643"/>
                </a:lnTo>
                <a:lnTo>
                  <a:pt x="930" y="645"/>
                </a:lnTo>
                <a:lnTo>
                  <a:pt x="929" y="645"/>
                </a:lnTo>
                <a:lnTo>
                  <a:pt x="929" y="645"/>
                </a:lnTo>
                <a:lnTo>
                  <a:pt x="929" y="646"/>
                </a:lnTo>
                <a:lnTo>
                  <a:pt x="929" y="646"/>
                </a:lnTo>
                <a:lnTo>
                  <a:pt x="929" y="646"/>
                </a:lnTo>
                <a:lnTo>
                  <a:pt x="929" y="646"/>
                </a:lnTo>
                <a:lnTo>
                  <a:pt x="930" y="646"/>
                </a:lnTo>
                <a:lnTo>
                  <a:pt x="930" y="647"/>
                </a:lnTo>
                <a:lnTo>
                  <a:pt x="930" y="647"/>
                </a:lnTo>
                <a:lnTo>
                  <a:pt x="930" y="649"/>
                </a:lnTo>
                <a:lnTo>
                  <a:pt x="930" y="649"/>
                </a:lnTo>
                <a:lnTo>
                  <a:pt x="930" y="649"/>
                </a:lnTo>
                <a:lnTo>
                  <a:pt x="930" y="649"/>
                </a:lnTo>
                <a:lnTo>
                  <a:pt x="930" y="650"/>
                </a:lnTo>
                <a:lnTo>
                  <a:pt x="930" y="650"/>
                </a:lnTo>
                <a:lnTo>
                  <a:pt x="930" y="650"/>
                </a:lnTo>
                <a:lnTo>
                  <a:pt x="930" y="652"/>
                </a:lnTo>
                <a:lnTo>
                  <a:pt x="932" y="652"/>
                </a:lnTo>
                <a:lnTo>
                  <a:pt x="932" y="652"/>
                </a:lnTo>
                <a:lnTo>
                  <a:pt x="930" y="652"/>
                </a:lnTo>
                <a:lnTo>
                  <a:pt x="930" y="652"/>
                </a:lnTo>
                <a:lnTo>
                  <a:pt x="929" y="652"/>
                </a:lnTo>
                <a:lnTo>
                  <a:pt x="929" y="652"/>
                </a:lnTo>
                <a:lnTo>
                  <a:pt x="929" y="652"/>
                </a:lnTo>
                <a:lnTo>
                  <a:pt x="929" y="653"/>
                </a:lnTo>
                <a:lnTo>
                  <a:pt x="928" y="653"/>
                </a:lnTo>
                <a:lnTo>
                  <a:pt x="929" y="653"/>
                </a:lnTo>
                <a:lnTo>
                  <a:pt x="929" y="654"/>
                </a:lnTo>
                <a:lnTo>
                  <a:pt x="929" y="654"/>
                </a:lnTo>
                <a:lnTo>
                  <a:pt x="929" y="654"/>
                </a:lnTo>
                <a:lnTo>
                  <a:pt x="929" y="654"/>
                </a:lnTo>
                <a:lnTo>
                  <a:pt x="929" y="654"/>
                </a:lnTo>
                <a:lnTo>
                  <a:pt x="929" y="656"/>
                </a:lnTo>
                <a:lnTo>
                  <a:pt x="929" y="656"/>
                </a:lnTo>
                <a:lnTo>
                  <a:pt x="929" y="656"/>
                </a:lnTo>
                <a:lnTo>
                  <a:pt x="929" y="656"/>
                </a:lnTo>
                <a:lnTo>
                  <a:pt x="929" y="657"/>
                </a:lnTo>
                <a:lnTo>
                  <a:pt x="928" y="657"/>
                </a:lnTo>
                <a:lnTo>
                  <a:pt x="928" y="656"/>
                </a:lnTo>
                <a:lnTo>
                  <a:pt x="926" y="656"/>
                </a:lnTo>
                <a:lnTo>
                  <a:pt x="926" y="657"/>
                </a:lnTo>
                <a:lnTo>
                  <a:pt x="926" y="657"/>
                </a:lnTo>
                <a:lnTo>
                  <a:pt x="926" y="657"/>
                </a:lnTo>
                <a:lnTo>
                  <a:pt x="926" y="657"/>
                </a:lnTo>
                <a:lnTo>
                  <a:pt x="926" y="657"/>
                </a:lnTo>
                <a:lnTo>
                  <a:pt x="926" y="658"/>
                </a:lnTo>
                <a:lnTo>
                  <a:pt x="926" y="658"/>
                </a:lnTo>
                <a:lnTo>
                  <a:pt x="926" y="658"/>
                </a:lnTo>
                <a:lnTo>
                  <a:pt x="926" y="660"/>
                </a:lnTo>
                <a:lnTo>
                  <a:pt x="926" y="660"/>
                </a:lnTo>
                <a:lnTo>
                  <a:pt x="925" y="660"/>
                </a:lnTo>
                <a:lnTo>
                  <a:pt x="925" y="660"/>
                </a:lnTo>
                <a:lnTo>
                  <a:pt x="925" y="660"/>
                </a:lnTo>
                <a:lnTo>
                  <a:pt x="925" y="660"/>
                </a:lnTo>
                <a:lnTo>
                  <a:pt x="925" y="660"/>
                </a:lnTo>
                <a:lnTo>
                  <a:pt x="925" y="661"/>
                </a:lnTo>
                <a:lnTo>
                  <a:pt x="925" y="661"/>
                </a:lnTo>
                <a:lnTo>
                  <a:pt x="925" y="661"/>
                </a:lnTo>
                <a:lnTo>
                  <a:pt x="925" y="661"/>
                </a:lnTo>
                <a:lnTo>
                  <a:pt x="923" y="661"/>
                </a:lnTo>
                <a:lnTo>
                  <a:pt x="923" y="661"/>
                </a:lnTo>
                <a:lnTo>
                  <a:pt x="923" y="662"/>
                </a:lnTo>
                <a:lnTo>
                  <a:pt x="923" y="662"/>
                </a:lnTo>
                <a:lnTo>
                  <a:pt x="923" y="662"/>
                </a:lnTo>
                <a:lnTo>
                  <a:pt x="923" y="662"/>
                </a:lnTo>
                <a:lnTo>
                  <a:pt x="925" y="662"/>
                </a:lnTo>
                <a:lnTo>
                  <a:pt x="925" y="664"/>
                </a:lnTo>
                <a:lnTo>
                  <a:pt x="923" y="664"/>
                </a:lnTo>
                <a:lnTo>
                  <a:pt x="923" y="664"/>
                </a:lnTo>
                <a:lnTo>
                  <a:pt x="923" y="664"/>
                </a:lnTo>
                <a:lnTo>
                  <a:pt x="922" y="665"/>
                </a:lnTo>
                <a:lnTo>
                  <a:pt x="922" y="665"/>
                </a:lnTo>
                <a:lnTo>
                  <a:pt x="922" y="665"/>
                </a:lnTo>
                <a:lnTo>
                  <a:pt x="923" y="665"/>
                </a:lnTo>
                <a:lnTo>
                  <a:pt x="923" y="667"/>
                </a:lnTo>
                <a:lnTo>
                  <a:pt x="923" y="667"/>
                </a:lnTo>
                <a:lnTo>
                  <a:pt x="922" y="667"/>
                </a:lnTo>
                <a:lnTo>
                  <a:pt x="922" y="667"/>
                </a:lnTo>
                <a:lnTo>
                  <a:pt x="921" y="667"/>
                </a:lnTo>
                <a:lnTo>
                  <a:pt x="922" y="668"/>
                </a:lnTo>
                <a:lnTo>
                  <a:pt x="922" y="668"/>
                </a:lnTo>
                <a:lnTo>
                  <a:pt x="922" y="668"/>
                </a:lnTo>
                <a:lnTo>
                  <a:pt x="922" y="668"/>
                </a:lnTo>
                <a:lnTo>
                  <a:pt x="922" y="668"/>
                </a:lnTo>
                <a:lnTo>
                  <a:pt x="921" y="668"/>
                </a:lnTo>
                <a:lnTo>
                  <a:pt x="921" y="669"/>
                </a:lnTo>
                <a:lnTo>
                  <a:pt x="921" y="669"/>
                </a:lnTo>
                <a:lnTo>
                  <a:pt x="921" y="671"/>
                </a:lnTo>
                <a:lnTo>
                  <a:pt x="921" y="671"/>
                </a:lnTo>
                <a:lnTo>
                  <a:pt x="921" y="671"/>
                </a:lnTo>
                <a:lnTo>
                  <a:pt x="921" y="671"/>
                </a:lnTo>
                <a:lnTo>
                  <a:pt x="921" y="671"/>
                </a:lnTo>
                <a:lnTo>
                  <a:pt x="921" y="672"/>
                </a:lnTo>
                <a:lnTo>
                  <a:pt x="921" y="672"/>
                </a:lnTo>
                <a:lnTo>
                  <a:pt x="921" y="673"/>
                </a:lnTo>
                <a:lnTo>
                  <a:pt x="921" y="673"/>
                </a:lnTo>
                <a:lnTo>
                  <a:pt x="921" y="673"/>
                </a:lnTo>
                <a:lnTo>
                  <a:pt x="921" y="673"/>
                </a:lnTo>
                <a:lnTo>
                  <a:pt x="921" y="673"/>
                </a:lnTo>
                <a:lnTo>
                  <a:pt x="922" y="673"/>
                </a:lnTo>
                <a:lnTo>
                  <a:pt x="921" y="675"/>
                </a:lnTo>
                <a:lnTo>
                  <a:pt x="921" y="675"/>
                </a:lnTo>
                <a:lnTo>
                  <a:pt x="921" y="676"/>
                </a:lnTo>
                <a:lnTo>
                  <a:pt x="921" y="676"/>
                </a:lnTo>
                <a:lnTo>
                  <a:pt x="921" y="676"/>
                </a:lnTo>
                <a:lnTo>
                  <a:pt x="919" y="676"/>
                </a:lnTo>
                <a:lnTo>
                  <a:pt x="919" y="676"/>
                </a:lnTo>
                <a:lnTo>
                  <a:pt x="919" y="676"/>
                </a:lnTo>
                <a:lnTo>
                  <a:pt x="919" y="678"/>
                </a:lnTo>
                <a:lnTo>
                  <a:pt x="921" y="678"/>
                </a:lnTo>
                <a:lnTo>
                  <a:pt x="921" y="678"/>
                </a:lnTo>
                <a:lnTo>
                  <a:pt x="921" y="678"/>
                </a:lnTo>
                <a:lnTo>
                  <a:pt x="922" y="678"/>
                </a:lnTo>
                <a:lnTo>
                  <a:pt x="922" y="678"/>
                </a:lnTo>
                <a:lnTo>
                  <a:pt x="922" y="678"/>
                </a:lnTo>
                <a:lnTo>
                  <a:pt x="923" y="678"/>
                </a:lnTo>
                <a:lnTo>
                  <a:pt x="923" y="678"/>
                </a:lnTo>
                <a:lnTo>
                  <a:pt x="923" y="679"/>
                </a:lnTo>
                <a:lnTo>
                  <a:pt x="923" y="679"/>
                </a:lnTo>
                <a:lnTo>
                  <a:pt x="923" y="679"/>
                </a:lnTo>
                <a:lnTo>
                  <a:pt x="925" y="679"/>
                </a:lnTo>
                <a:lnTo>
                  <a:pt x="925" y="679"/>
                </a:lnTo>
                <a:lnTo>
                  <a:pt x="926" y="679"/>
                </a:lnTo>
                <a:lnTo>
                  <a:pt x="926" y="679"/>
                </a:lnTo>
                <a:lnTo>
                  <a:pt x="926" y="679"/>
                </a:lnTo>
                <a:lnTo>
                  <a:pt x="926" y="680"/>
                </a:lnTo>
                <a:lnTo>
                  <a:pt x="926" y="680"/>
                </a:lnTo>
                <a:lnTo>
                  <a:pt x="926" y="680"/>
                </a:lnTo>
                <a:lnTo>
                  <a:pt x="925" y="680"/>
                </a:lnTo>
                <a:lnTo>
                  <a:pt x="925" y="680"/>
                </a:lnTo>
                <a:lnTo>
                  <a:pt x="925" y="682"/>
                </a:lnTo>
                <a:lnTo>
                  <a:pt x="926" y="682"/>
                </a:lnTo>
                <a:lnTo>
                  <a:pt x="926" y="682"/>
                </a:lnTo>
                <a:lnTo>
                  <a:pt x="925" y="682"/>
                </a:lnTo>
                <a:lnTo>
                  <a:pt x="925" y="682"/>
                </a:lnTo>
                <a:lnTo>
                  <a:pt x="926" y="682"/>
                </a:lnTo>
                <a:lnTo>
                  <a:pt x="926" y="682"/>
                </a:lnTo>
                <a:lnTo>
                  <a:pt x="926" y="682"/>
                </a:lnTo>
                <a:lnTo>
                  <a:pt x="928" y="682"/>
                </a:lnTo>
                <a:lnTo>
                  <a:pt x="928" y="682"/>
                </a:lnTo>
                <a:lnTo>
                  <a:pt x="928" y="682"/>
                </a:lnTo>
                <a:lnTo>
                  <a:pt x="928" y="683"/>
                </a:lnTo>
                <a:lnTo>
                  <a:pt x="928" y="683"/>
                </a:lnTo>
                <a:lnTo>
                  <a:pt x="928" y="684"/>
                </a:lnTo>
                <a:lnTo>
                  <a:pt x="928" y="684"/>
                </a:lnTo>
                <a:lnTo>
                  <a:pt x="926" y="684"/>
                </a:lnTo>
                <a:lnTo>
                  <a:pt x="928" y="684"/>
                </a:lnTo>
                <a:lnTo>
                  <a:pt x="928" y="684"/>
                </a:lnTo>
                <a:lnTo>
                  <a:pt x="929" y="684"/>
                </a:lnTo>
                <a:lnTo>
                  <a:pt x="929" y="684"/>
                </a:lnTo>
                <a:lnTo>
                  <a:pt x="929" y="686"/>
                </a:lnTo>
                <a:lnTo>
                  <a:pt x="929" y="686"/>
                </a:lnTo>
                <a:lnTo>
                  <a:pt x="929" y="686"/>
                </a:lnTo>
                <a:lnTo>
                  <a:pt x="928" y="686"/>
                </a:lnTo>
                <a:lnTo>
                  <a:pt x="928" y="687"/>
                </a:lnTo>
                <a:lnTo>
                  <a:pt x="929" y="687"/>
                </a:lnTo>
                <a:lnTo>
                  <a:pt x="929" y="687"/>
                </a:lnTo>
                <a:lnTo>
                  <a:pt x="929" y="687"/>
                </a:lnTo>
                <a:lnTo>
                  <a:pt x="929" y="687"/>
                </a:lnTo>
                <a:lnTo>
                  <a:pt x="929" y="687"/>
                </a:lnTo>
                <a:lnTo>
                  <a:pt x="929" y="687"/>
                </a:lnTo>
                <a:lnTo>
                  <a:pt x="929" y="687"/>
                </a:lnTo>
                <a:lnTo>
                  <a:pt x="929" y="688"/>
                </a:lnTo>
                <a:lnTo>
                  <a:pt x="929" y="687"/>
                </a:lnTo>
                <a:lnTo>
                  <a:pt x="929" y="688"/>
                </a:lnTo>
                <a:lnTo>
                  <a:pt x="929" y="688"/>
                </a:lnTo>
                <a:lnTo>
                  <a:pt x="930" y="688"/>
                </a:lnTo>
                <a:lnTo>
                  <a:pt x="930" y="688"/>
                </a:lnTo>
                <a:lnTo>
                  <a:pt x="930" y="688"/>
                </a:lnTo>
                <a:lnTo>
                  <a:pt x="932" y="688"/>
                </a:lnTo>
                <a:lnTo>
                  <a:pt x="932" y="690"/>
                </a:lnTo>
                <a:lnTo>
                  <a:pt x="932" y="690"/>
                </a:lnTo>
                <a:lnTo>
                  <a:pt x="932" y="690"/>
                </a:lnTo>
                <a:lnTo>
                  <a:pt x="932" y="690"/>
                </a:lnTo>
                <a:lnTo>
                  <a:pt x="932" y="690"/>
                </a:lnTo>
                <a:lnTo>
                  <a:pt x="932" y="690"/>
                </a:lnTo>
                <a:lnTo>
                  <a:pt x="932" y="690"/>
                </a:lnTo>
                <a:lnTo>
                  <a:pt x="932" y="691"/>
                </a:lnTo>
                <a:lnTo>
                  <a:pt x="932" y="691"/>
                </a:lnTo>
                <a:lnTo>
                  <a:pt x="932" y="691"/>
                </a:lnTo>
                <a:lnTo>
                  <a:pt x="932" y="691"/>
                </a:lnTo>
                <a:lnTo>
                  <a:pt x="932" y="691"/>
                </a:lnTo>
                <a:lnTo>
                  <a:pt x="932" y="691"/>
                </a:lnTo>
                <a:lnTo>
                  <a:pt x="932" y="693"/>
                </a:lnTo>
                <a:lnTo>
                  <a:pt x="932" y="693"/>
                </a:lnTo>
                <a:lnTo>
                  <a:pt x="932" y="693"/>
                </a:lnTo>
                <a:lnTo>
                  <a:pt x="932" y="693"/>
                </a:lnTo>
                <a:lnTo>
                  <a:pt x="932" y="693"/>
                </a:lnTo>
                <a:lnTo>
                  <a:pt x="932" y="693"/>
                </a:lnTo>
                <a:lnTo>
                  <a:pt x="930" y="693"/>
                </a:lnTo>
                <a:lnTo>
                  <a:pt x="930" y="693"/>
                </a:lnTo>
                <a:lnTo>
                  <a:pt x="930" y="694"/>
                </a:lnTo>
                <a:lnTo>
                  <a:pt x="930" y="694"/>
                </a:lnTo>
                <a:lnTo>
                  <a:pt x="932" y="694"/>
                </a:lnTo>
                <a:lnTo>
                  <a:pt x="932" y="694"/>
                </a:lnTo>
                <a:lnTo>
                  <a:pt x="930" y="694"/>
                </a:lnTo>
                <a:lnTo>
                  <a:pt x="930" y="695"/>
                </a:lnTo>
                <a:lnTo>
                  <a:pt x="930" y="695"/>
                </a:lnTo>
                <a:lnTo>
                  <a:pt x="930" y="695"/>
                </a:lnTo>
                <a:lnTo>
                  <a:pt x="930" y="695"/>
                </a:lnTo>
                <a:lnTo>
                  <a:pt x="930" y="695"/>
                </a:lnTo>
                <a:lnTo>
                  <a:pt x="932" y="695"/>
                </a:lnTo>
                <a:lnTo>
                  <a:pt x="932" y="695"/>
                </a:lnTo>
                <a:lnTo>
                  <a:pt x="932" y="697"/>
                </a:lnTo>
                <a:lnTo>
                  <a:pt x="932" y="697"/>
                </a:lnTo>
                <a:lnTo>
                  <a:pt x="932" y="697"/>
                </a:lnTo>
                <a:lnTo>
                  <a:pt x="932" y="697"/>
                </a:lnTo>
                <a:lnTo>
                  <a:pt x="932" y="697"/>
                </a:lnTo>
                <a:lnTo>
                  <a:pt x="932" y="698"/>
                </a:lnTo>
                <a:lnTo>
                  <a:pt x="932" y="698"/>
                </a:lnTo>
                <a:lnTo>
                  <a:pt x="932" y="698"/>
                </a:lnTo>
                <a:lnTo>
                  <a:pt x="932" y="698"/>
                </a:lnTo>
                <a:lnTo>
                  <a:pt x="932" y="698"/>
                </a:lnTo>
                <a:lnTo>
                  <a:pt x="932" y="699"/>
                </a:lnTo>
                <a:lnTo>
                  <a:pt x="933" y="699"/>
                </a:lnTo>
                <a:lnTo>
                  <a:pt x="933" y="699"/>
                </a:lnTo>
                <a:lnTo>
                  <a:pt x="933" y="701"/>
                </a:lnTo>
                <a:lnTo>
                  <a:pt x="933" y="701"/>
                </a:lnTo>
                <a:lnTo>
                  <a:pt x="933" y="701"/>
                </a:lnTo>
                <a:lnTo>
                  <a:pt x="933" y="701"/>
                </a:lnTo>
                <a:lnTo>
                  <a:pt x="933" y="701"/>
                </a:lnTo>
                <a:lnTo>
                  <a:pt x="932" y="701"/>
                </a:lnTo>
                <a:lnTo>
                  <a:pt x="932" y="701"/>
                </a:lnTo>
                <a:lnTo>
                  <a:pt x="932" y="699"/>
                </a:lnTo>
                <a:lnTo>
                  <a:pt x="932" y="701"/>
                </a:lnTo>
                <a:lnTo>
                  <a:pt x="932" y="701"/>
                </a:lnTo>
                <a:lnTo>
                  <a:pt x="932" y="701"/>
                </a:lnTo>
                <a:lnTo>
                  <a:pt x="930" y="701"/>
                </a:lnTo>
                <a:lnTo>
                  <a:pt x="930" y="701"/>
                </a:lnTo>
                <a:lnTo>
                  <a:pt x="930" y="701"/>
                </a:lnTo>
                <a:lnTo>
                  <a:pt x="929" y="701"/>
                </a:lnTo>
                <a:lnTo>
                  <a:pt x="929" y="702"/>
                </a:lnTo>
                <a:lnTo>
                  <a:pt x="930" y="702"/>
                </a:lnTo>
                <a:lnTo>
                  <a:pt x="930" y="702"/>
                </a:lnTo>
                <a:lnTo>
                  <a:pt x="930" y="702"/>
                </a:lnTo>
                <a:lnTo>
                  <a:pt x="932" y="702"/>
                </a:lnTo>
                <a:lnTo>
                  <a:pt x="932" y="702"/>
                </a:lnTo>
                <a:lnTo>
                  <a:pt x="932" y="702"/>
                </a:lnTo>
                <a:lnTo>
                  <a:pt x="932" y="702"/>
                </a:lnTo>
                <a:lnTo>
                  <a:pt x="933" y="704"/>
                </a:lnTo>
                <a:lnTo>
                  <a:pt x="933" y="702"/>
                </a:lnTo>
                <a:lnTo>
                  <a:pt x="934" y="702"/>
                </a:lnTo>
                <a:lnTo>
                  <a:pt x="934" y="702"/>
                </a:lnTo>
                <a:lnTo>
                  <a:pt x="934" y="704"/>
                </a:lnTo>
                <a:lnTo>
                  <a:pt x="934" y="704"/>
                </a:lnTo>
                <a:lnTo>
                  <a:pt x="936" y="704"/>
                </a:lnTo>
                <a:lnTo>
                  <a:pt x="936" y="704"/>
                </a:lnTo>
                <a:lnTo>
                  <a:pt x="937" y="704"/>
                </a:lnTo>
                <a:lnTo>
                  <a:pt x="937" y="704"/>
                </a:lnTo>
                <a:lnTo>
                  <a:pt x="937" y="704"/>
                </a:lnTo>
                <a:lnTo>
                  <a:pt x="937" y="704"/>
                </a:lnTo>
                <a:lnTo>
                  <a:pt x="937" y="705"/>
                </a:lnTo>
                <a:lnTo>
                  <a:pt x="937" y="705"/>
                </a:lnTo>
                <a:lnTo>
                  <a:pt x="936" y="705"/>
                </a:lnTo>
                <a:lnTo>
                  <a:pt x="936" y="706"/>
                </a:lnTo>
                <a:lnTo>
                  <a:pt x="937" y="706"/>
                </a:lnTo>
                <a:lnTo>
                  <a:pt x="937" y="705"/>
                </a:lnTo>
                <a:lnTo>
                  <a:pt x="937" y="705"/>
                </a:lnTo>
                <a:lnTo>
                  <a:pt x="938" y="705"/>
                </a:lnTo>
                <a:lnTo>
                  <a:pt x="938" y="706"/>
                </a:lnTo>
                <a:lnTo>
                  <a:pt x="938" y="706"/>
                </a:lnTo>
                <a:lnTo>
                  <a:pt x="938" y="706"/>
                </a:lnTo>
                <a:lnTo>
                  <a:pt x="938" y="706"/>
                </a:lnTo>
                <a:lnTo>
                  <a:pt x="938" y="706"/>
                </a:lnTo>
                <a:lnTo>
                  <a:pt x="938" y="708"/>
                </a:lnTo>
                <a:lnTo>
                  <a:pt x="938" y="706"/>
                </a:lnTo>
                <a:lnTo>
                  <a:pt x="937" y="706"/>
                </a:lnTo>
                <a:lnTo>
                  <a:pt x="937" y="706"/>
                </a:lnTo>
                <a:lnTo>
                  <a:pt x="937" y="708"/>
                </a:lnTo>
                <a:lnTo>
                  <a:pt x="937" y="708"/>
                </a:lnTo>
                <a:lnTo>
                  <a:pt x="936" y="708"/>
                </a:lnTo>
                <a:lnTo>
                  <a:pt x="936" y="708"/>
                </a:lnTo>
                <a:lnTo>
                  <a:pt x="937" y="708"/>
                </a:lnTo>
                <a:lnTo>
                  <a:pt x="937" y="708"/>
                </a:lnTo>
                <a:lnTo>
                  <a:pt x="937" y="709"/>
                </a:lnTo>
                <a:lnTo>
                  <a:pt x="937" y="709"/>
                </a:lnTo>
                <a:lnTo>
                  <a:pt x="937" y="709"/>
                </a:lnTo>
                <a:lnTo>
                  <a:pt x="937" y="709"/>
                </a:lnTo>
                <a:lnTo>
                  <a:pt x="937" y="709"/>
                </a:lnTo>
                <a:lnTo>
                  <a:pt x="936" y="709"/>
                </a:lnTo>
                <a:lnTo>
                  <a:pt x="936" y="709"/>
                </a:lnTo>
                <a:lnTo>
                  <a:pt x="934" y="709"/>
                </a:lnTo>
                <a:lnTo>
                  <a:pt x="934" y="710"/>
                </a:lnTo>
                <a:lnTo>
                  <a:pt x="934" y="710"/>
                </a:lnTo>
                <a:lnTo>
                  <a:pt x="934" y="710"/>
                </a:lnTo>
                <a:lnTo>
                  <a:pt x="934" y="710"/>
                </a:lnTo>
                <a:lnTo>
                  <a:pt x="933" y="710"/>
                </a:lnTo>
                <a:lnTo>
                  <a:pt x="933" y="710"/>
                </a:lnTo>
                <a:lnTo>
                  <a:pt x="933" y="712"/>
                </a:lnTo>
                <a:lnTo>
                  <a:pt x="932" y="712"/>
                </a:lnTo>
                <a:lnTo>
                  <a:pt x="932" y="712"/>
                </a:lnTo>
                <a:lnTo>
                  <a:pt x="932" y="712"/>
                </a:lnTo>
                <a:lnTo>
                  <a:pt x="932" y="713"/>
                </a:lnTo>
                <a:lnTo>
                  <a:pt x="932" y="713"/>
                </a:lnTo>
                <a:lnTo>
                  <a:pt x="932" y="713"/>
                </a:lnTo>
                <a:lnTo>
                  <a:pt x="930" y="713"/>
                </a:lnTo>
                <a:lnTo>
                  <a:pt x="930" y="713"/>
                </a:lnTo>
                <a:lnTo>
                  <a:pt x="930" y="714"/>
                </a:lnTo>
                <a:lnTo>
                  <a:pt x="930" y="714"/>
                </a:lnTo>
                <a:lnTo>
                  <a:pt x="930" y="714"/>
                </a:lnTo>
                <a:lnTo>
                  <a:pt x="930" y="714"/>
                </a:lnTo>
                <a:lnTo>
                  <a:pt x="930" y="716"/>
                </a:lnTo>
                <a:lnTo>
                  <a:pt x="930" y="716"/>
                </a:lnTo>
                <a:lnTo>
                  <a:pt x="930" y="717"/>
                </a:lnTo>
                <a:lnTo>
                  <a:pt x="932" y="717"/>
                </a:lnTo>
                <a:lnTo>
                  <a:pt x="932" y="717"/>
                </a:lnTo>
                <a:lnTo>
                  <a:pt x="932" y="717"/>
                </a:lnTo>
                <a:lnTo>
                  <a:pt x="932" y="717"/>
                </a:lnTo>
                <a:lnTo>
                  <a:pt x="932" y="717"/>
                </a:lnTo>
                <a:lnTo>
                  <a:pt x="932" y="719"/>
                </a:lnTo>
                <a:lnTo>
                  <a:pt x="932" y="719"/>
                </a:lnTo>
                <a:lnTo>
                  <a:pt x="932" y="720"/>
                </a:lnTo>
                <a:lnTo>
                  <a:pt x="932" y="720"/>
                </a:lnTo>
                <a:lnTo>
                  <a:pt x="932" y="720"/>
                </a:lnTo>
                <a:lnTo>
                  <a:pt x="930" y="720"/>
                </a:lnTo>
                <a:lnTo>
                  <a:pt x="930" y="721"/>
                </a:lnTo>
                <a:lnTo>
                  <a:pt x="932" y="721"/>
                </a:lnTo>
                <a:lnTo>
                  <a:pt x="932" y="723"/>
                </a:lnTo>
                <a:lnTo>
                  <a:pt x="932" y="723"/>
                </a:lnTo>
                <a:lnTo>
                  <a:pt x="932" y="723"/>
                </a:lnTo>
                <a:lnTo>
                  <a:pt x="930" y="723"/>
                </a:lnTo>
                <a:lnTo>
                  <a:pt x="930" y="724"/>
                </a:lnTo>
                <a:lnTo>
                  <a:pt x="930" y="724"/>
                </a:lnTo>
                <a:lnTo>
                  <a:pt x="930" y="725"/>
                </a:lnTo>
                <a:lnTo>
                  <a:pt x="930" y="725"/>
                </a:lnTo>
                <a:lnTo>
                  <a:pt x="930" y="725"/>
                </a:lnTo>
                <a:lnTo>
                  <a:pt x="930" y="725"/>
                </a:lnTo>
                <a:lnTo>
                  <a:pt x="930" y="727"/>
                </a:lnTo>
                <a:lnTo>
                  <a:pt x="929" y="727"/>
                </a:lnTo>
                <a:lnTo>
                  <a:pt x="929" y="727"/>
                </a:lnTo>
                <a:lnTo>
                  <a:pt x="930" y="727"/>
                </a:lnTo>
                <a:lnTo>
                  <a:pt x="930" y="728"/>
                </a:lnTo>
                <a:lnTo>
                  <a:pt x="930" y="728"/>
                </a:lnTo>
                <a:lnTo>
                  <a:pt x="930" y="728"/>
                </a:lnTo>
                <a:lnTo>
                  <a:pt x="930" y="729"/>
                </a:lnTo>
                <a:lnTo>
                  <a:pt x="930" y="729"/>
                </a:lnTo>
                <a:lnTo>
                  <a:pt x="930" y="729"/>
                </a:lnTo>
                <a:lnTo>
                  <a:pt x="930" y="731"/>
                </a:lnTo>
                <a:lnTo>
                  <a:pt x="930" y="731"/>
                </a:lnTo>
                <a:lnTo>
                  <a:pt x="930" y="731"/>
                </a:lnTo>
                <a:lnTo>
                  <a:pt x="930" y="732"/>
                </a:lnTo>
                <a:lnTo>
                  <a:pt x="930" y="732"/>
                </a:lnTo>
                <a:lnTo>
                  <a:pt x="930" y="732"/>
                </a:lnTo>
                <a:lnTo>
                  <a:pt x="929" y="732"/>
                </a:lnTo>
                <a:lnTo>
                  <a:pt x="929" y="734"/>
                </a:lnTo>
                <a:lnTo>
                  <a:pt x="929" y="734"/>
                </a:lnTo>
                <a:lnTo>
                  <a:pt x="929" y="734"/>
                </a:lnTo>
                <a:lnTo>
                  <a:pt x="929" y="734"/>
                </a:lnTo>
                <a:lnTo>
                  <a:pt x="929" y="735"/>
                </a:lnTo>
                <a:lnTo>
                  <a:pt x="929" y="735"/>
                </a:lnTo>
                <a:lnTo>
                  <a:pt x="929" y="735"/>
                </a:lnTo>
                <a:lnTo>
                  <a:pt x="928" y="735"/>
                </a:lnTo>
                <a:lnTo>
                  <a:pt x="928" y="735"/>
                </a:lnTo>
                <a:lnTo>
                  <a:pt x="928" y="736"/>
                </a:lnTo>
                <a:lnTo>
                  <a:pt x="928" y="736"/>
                </a:lnTo>
                <a:lnTo>
                  <a:pt x="926" y="736"/>
                </a:lnTo>
                <a:lnTo>
                  <a:pt x="926" y="736"/>
                </a:lnTo>
                <a:lnTo>
                  <a:pt x="926" y="736"/>
                </a:lnTo>
                <a:lnTo>
                  <a:pt x="926" y="738"/>
                </a:lnTo>
                <a:lnTo>
                  <a:pt x="926" y="738"/>
                </a:lnTo>
                <a:lnTo>
                  <a:pt x="926" y="738"/>
                </a:lnTo>
                <a:lnTo>
                  <a:pt x="926" y="739"/>
                </a:lnTo>
                <a:lnTo>
                  <a:pt x="926" y="739"/>
                </a:lnTo>
                <a:lnTo>
                  <a:pt x="921" y="742"/>
                </a:lnTo>
                <a:lnTo>
                  <a:pt x="921" y="743"/>
                </a:lnTo>
                <a:lnTo>
                  <a:pt x="919" y="743"/>
                </a:lnTo>
                <a:lnTo>
                  <a:pt x="919" y="743"/>
                </a:lnTo>
                <a:lnTo>
                  <a:pt x="919" y="745"/>
                </a:lnTo>
                <a:lnTo>
                  <a:pt x="919" y="745"/>
                </a:lnTo>
                <a:lnTo>
                  <a:pt x="919" y="745"/>
                </a:lnTo>
                <a:lnTo>
                  <a:pt x="919" y="745"/>
                </a:lnTo>
                <a:lnTo>
                  <a:pt x="919" y="746"/>
                </a:lnTo>
                <a:lnTo>
                  <a:pt x="919" y="746"/>
                </a:lnTo>
                <a:lnTo>
                  <a:pt x="919" y="747"/>
                </a:lnTo>
                <a:lnTo>
                  <a:pt x="918" y="747"/>
                </a:lnTo>
                <a:lnTo>
                  <a:pt x="918" y="747"/>
                </a:lnTo>
                <a:lnTo>
                  <a:pt x="918" y="747"/>
                </a:lnTo>
                <a:lnTo>
                  <a:pt x="918" y="747"/>
                </a:lnTo>
                <a:lnTo>
                  <a:pt x="918" y="749"/>
                </a:lnTo>
                <a:lnTo>
                  <a:pt x="918" y="749"/>
                </a:lnTo>
                <a:lnTo>
                  <a:pt x="918" y="749"/>
                </a:lnTo>
                <a:lnTo>
                  <a:pt x="917" y="749"/>
                </a:lnTo>
                <a:lnTo>
                  <a:pt x="917" y="749"/>
                </a:lnTo>
                <a:lnTo>
                  <a:pt x="917" y="750"/>
                </a:lnTo>
                <a:lnTo>
                  <a:pt x="915" y="750"/>
                </a:lnTo>
                <a:lnTo>
                  <a:pt x="915" y="750"/>
                </a:lnTo>
                <a:lnTo>
                  <a:pt x="915" y="750"/>
                </a:lnTo>
                <a:lnTo>
                  <a:pt x="915" y="750"/>
                </a:lnTo>
                <a:lnTo>
                  <a:pt x="915" y="751"/>
                </a:lnTo>
                <a:lnTo>
                  <a:pt x="915" y="751"/>
                </a:lnTo>
                <a:lnTo>
                  <a:pt x="915" y="753"/>
                </a:lnTo>
                <a:lnTo>
                  <a:pt x="915" y="753"/>
                </a:lnTo>
                <a:lnTo>
                  <a:pt x="915" y="753"/>
                </a:lnTo>
                <a:lnTo>
                  <a:pt x="915" y="753"/>
                </a:lnTo>
                <a:lnTo>
                  <a:pt x="915" y="754"/>
                </a:lnTo>
                <a:lnTo>
                  <a:pt x="915" y="754"/>
                </a:lnTo>
                <a:lnTo>
                  <a:pt x="915" y="755"/>
                </a:lnTo>
                <a:lnTo>
                  <a:pt x="914" y="755"/>
                </a:lnTo>
                <a:lnTo>
                  <a:pt x="915" y="755"/>
                </a:lnTo>
                <a:lnTo>
                  <a:pt x="915" y="755"/>
                </a:lnTo>
                <a:lnTo>
                  <a:pt x="914" y="755"/>
                </a:lnTo>
                <a:lnTo>
                  <a:pt x="914" y="755"/>
                </a:lnTo>
                <a:lnTo>
                  <a:pt x="914" y="757"/>
                </a:lnTo>
                <a:lnTo>
                  <a:pt x="914" y="757"/>
                </a:lnTo>
                <a:lnTo>
                  <a:pt x="914" y="757"/>
                </a:lnTo>
                <a:lnTo>
                  <a:pt x="914" y="758"/>
                </a:lnTo>
                <a:lnTo>
                  <a:pt x="912" y="758"/>
                </a:lnTo>
                <a:lnTo>
                  <a:pt x="912" y="758"/>
                </a:lnTo>
                <a:lnTo>
                  <a:pt x="912" y="758"/>
                </a:lnTo>
                <a:lnTo>
                  <a:pt x="912" y="760"/>
                </a:lnTo>
                <a:lnTo>
                  <a:pt x="912" y="760"/>
                </a:lnTo>
                <a:lnTo>
                  <a:pt x="912" y="760"/>
                </a:lnTo>
                <a:lnTo>
                  <a:pt x="912" y="761"/>
                </a:lnTo>
                <a:lnTo>
                  <a:pt x="912" y="761"/>
                </a:lnTo>
                <a:lnTo>
                  <a:pt x="911" y="761"/>
                </a:lnTo>
                <a:lnTo>
                  <a:pt x="911" y="761"/>
                </a:lnTo>
                <a:lnTo>
                  <a:pt x="911" y="761"/>
                </a:lnTo>
                <a:lnTo>
                  <a:pt x="911" y="761"/>
                </a:lnTo>
                <a:lnTo>
                  <a:pt x="911" y="762"/>
                </a:lnTo>
                <a:lnTo>
                  <a:pt x="910" y="762"/>
                </a:lnTo>
                <a:lnTo>
                  <a:pt x="910" y="762"/>
                </a:lnTo>
                <a:lnTo>
                  <a:pt x="910" y="762"/>
                </a:lnTo>
                <a:lnTo>
                  <a:pt x="910" y="764"/>
                </a:lnTo>
                <a:lnTo>
                  <a:pt x="904" y="758"/>
                </a:lnTo>
                <a:lnTo>
                  <a:pt x="903" y="757"/>
                </a:lnTo>
                <a:lnTo>
                  <a:pt x="902" y="755"/>
                </a:lnTo>
                <a:lnTo>
                  <a:pt x="902" y="755"/>
                </a:lnTo>
                <a:lnTo>
                  <a:pt x="902" y="755"/>
                </a:lnTo>
                <a:lnTo>
                  <a:pt x="900" y="754"/>
                </a:lnTo>
                <a:lnTo>
                  <a:pt x="900" y="754"/>
                </a:lnTo>
                <a:lnTo>
                  <a:pt x="899" y="754"/>
                </a:lnTo>
                <a:lnTo>
                  <a:pt x="899" y="753"/>
                </a:lnTo>
                <a:lnTo>
                  <a:pt x="897" y="753"/>
                </a:lnTo>
                <a:lnTo>
                  <a:pt x="896" y="751"/>
                </a:lnTo>
                <a:lnTo>
                  <a:pt x="896" y="750"/>
                </a:lnTo>
                <a:lnTo>
                  <a:pt x="895" y="750"/>
                </a:lnTo>
                <a:lnTo>
                  <a:pt x="893" y="749"/>
                </a:lnTo>
                <a:lnTo>
                  <a:pt x="893" y="749"/>
                </a:lnTo>
                <a:lnTo>
                  <a:pt x="893" y="749"/>
                </a:lnTo>
                <a:lnTo>
                  <a:pt x="892" y="747"/>
                </a:lnTo>
                <a:lnTo>
                  <a:pt x="892" y="747"/>
                </a:lnTo>
                <a:lnTo>
                  <a:pt x="891" y="746"/>
                </a:lnTo>
                <a:lnTo>
                  <a:pt x="891" y="745"/>
                </a:lnTo>
                <a:lnTo>
                  <a:pt x="888" y="745"/>
                </a:lnTo>
                <a:lnTo>
                  <a:pt x="888" y="745"/>
                </a:lnTo>
                <a:lnTo>
                  <a:pt x="885" y="745"/>
                </a:lnTo>
                <a:lnTo>
                  <a:pt x="885" y="745"/>
                </a:lnTo>
                <a:lnTo>
                  <a:pt x="884" y="745"/>
                </a:lnTo>
                <a:lnTo>
                  <a:pt x="882" y="745"/>
                </a:lnTo>
                <a:lnTo>
                  <a:pt x="881" y="745"/>
                </a:lnTo>
                <a:lnTo>
                  <a:pt x="880" y="745"/>
                </a:lnTo>
                <a:lnTo>
                  <a:pt x="878" y="745"/>
                </a:lnTo>
                <a:lnTo>
                  <a:pt x="877" y="745"/>
                </a:lnTo>
                <a:lnTo>
                  <a:pt x="877" y="745"/>
                </a:lnTo>
                <a:lnTo>
                  <a:pt x="876" y="746"/>
                </a:lnTo>
                <a:lnTo>
                  <a:pt x="876" y="746"/>
                </a:lnTo>
                <a:lnTo>
                  <a:pt x="874" y="746"/>
                </a:lnTo>
                <a:lnTo>
                  <a:pt x="874" y="746"/>
                </a:lnTo>
                <a:lnTo>
                  <a:pt x="874" y="746"/>
                </a:lnTo>
                <a:lnTo>
                  <a:pt x="873" y="746"/>
                </a:lnTo>
                <a:lnTo>
                  <a:pt x="873" y="746"/>
                </a:lnTo>
                <a:lnTo>
                  <a:pt x="871" y="746"/>
                </a:lnTo>
                <a:lnTo>
                  <a:pt x="871" y="746"/>
                </a:lnTo>
                <a:lnTo>
                  <a:pt x="871" y="746"/>
                </a:lnTo>
                <a:lnTo>
                  <a:pt x="869" y="746"/>
                </a:lnTo>
                <a:lnTo>
                  <a:pt x="865" y="746"/>
                </a:lnTo>
                <a:lnTo>
                  <a:pt x="859" y="747"/>
                </a:lnTo>
                <a:lnTo>
                  <a:pt x="856" y="747"/>
                </a:lnTo>
                <a:lnTo>
                  <a:pt x="851" y="747"/>
                </a:lnTo>
                <a:lnTo>
                  <a:pt x="850" y="747"/>
                </a:lnTo>
                <a:lnTo>
                  <a:pt x="847" y="747"/>
                </a:lnTo>
                <a:lnTo>
                  <a:pt x="844" y="747"/>
                </a:lnTo>
                <a:lnTo>
                  <a:pt x="844" y="747"/>
                </a:lnTo>
                <a:lnTo>
                  <a:pt x="840" y="749"/>
                </a:lnTo>
                <a:lnTo>
                  <a:pt x="836" y="749"/>
                </a:lnTo>
                <a:lnTo>
                  <a:pt x="833" y="749"/>
                </a:lnTo>
                <a:lnTo>
                  <a:pt x="833" y="749"/>
                </a:lnTo>
                <a:lnTo>
                  <a:pt x="833" y="750"/>
                </a:lnTo>
                <a:lnTo>
                  <a:pt x="833" y="750"/>
                </a:lnTo>
                <a:lnTo>
                  <a:pt x="834" y="750"/>
                </a:lnTo>
                <a:lnTo>
                  <a:pt x="834" y="750"/>
                </a:lnTo>
                <a:lnTo>
                  <a:pt x="834" y="751"/>
                </a:lnTo>
                <a:lnTo>
                  <a:pt x="834" y="755"/>
                </a:lnTo>
                <a:lnTo>
                  <a:pt x="834" y="761"/>
                </a:lnTo>
                <a:lnTo>
                  <a:pt x="834" y="761"/>
                </a:lnTo>
                <a:lnTo>
                  <a:pt x="834" y="766"/>
                </a:lnTo>
                <a:lnTo>
                  <a:pt x="836" y="766"/>
                </a:lnTo>
                <a:lnTo>
                  <a:pt x="836" y="766"/>
                </a:lnTo>
                <a:lnTo>
                  <a:pt x="837" y="768"/>
                </a:lnTo>
                <a:lnTo>
                  <a:pt x="837" y="768"/>
                </a:lnTo>
                <a:lnTo>
                  <a:pt x="837" y="769"/>
                </a:lnTo>
                <a:lnTo>
                  <a:pt x="837" y="769"/>
                </a:lnTo>
                <a:lnTo>
                  <a:pt x="837" y="769"/>
                </a:lnTo>
                <a:lnTo>
                  <a:pt x="837" y="769"/>
                </a:lnTo>
                <a:lnTo>
                  <a:pt x="839" y="771"/>
                </a:lnTo>
                <a:lnTo>
                  <a:pt x="839" y="769"/>
                </a:lnTo>
                <a:lnTo>
                  <a:pt x="839" y="769"/>
                </a:lnTo>
                <a:lnTo>
                  <a:pt x="840" y="769"/>
                </a:lnTo>
                <a:lnTo>
                  <a:pt x="840" y="769"/>
                </a:lnTo>
                <a:lnTo>
                  <a:pt x="841" y="771"/>
                </a:lnTo>
                <a:lnTo>
                  <a:pt x="841" y="769"/>
                </a:lnTo>
                <a:lnTo>
                  <a:pt x="841" y="771"/>
                </a:lnTo>
                <a:lnTo>
                  <a:pt x="841" y="771"/>
                </a:lnTo>
                <a:lnTo>
                  <a:pt x="843" y="771"/>
                </a:lnTo>
                <a:lnTo>
                  <a:pt x="843" y="771"/>
                </a:lnTo>
                <a:lnTo>
                  <a:pt x="843" y="771"/>
                </a:lnTo>
                <a:lnTo>
                  <a:pt x="844" y="771"/>
                </a:lnTo>
                <a:lnTo>
                  <a:pt x="844" y="772"/>
                </a:lnTo>
                <a:lnTo>
                  <a:pt x="844" y="772"/>
                </a:lnTo>
                <a:lnTo>
                  <a:pt x="844" y="772"/>
                </a:lnTo>
                <a:lnTo>
                  <a:pt x="845" y="772"/>
                </a:lnTo>
                <a:lnTo>
                  <a:pt x="845" y="772"/>
                </a:lnTo>
                <a:lnTo>
                  <a:pt x="845" y="773"/>
                </a:lnTo>
                <a:lnTo>
                  <a:pt x="845" y="773"/>
                </a:lnTo>
                <a:lnTo>
                  <a:pt x="845" y="775"/>
                </a:lnTo>
                <a:lnTo>
                  <a:pt x="847" y="775"/>
                </a:lnTo>
                <a:lnTo>
                  <a:pt x="847" y="775"/>
                </a:lnTo>
                <a:lnTo>
                  <a:pt x="847" y="775"/>
                </a:lnTo>
                <a:lnTo>
                  <a:pt x="847" y="775"/>
                </a:lnTo>
                <a:lnTo>
                  <a:pt x="847" y="776"/>
                </a:lnTo>
                <a:lnTo>
                  <a:pt x="848" y="776"/>
                </a:lnTo>
                <a:lnTo>
                  <a:pt x="848" y="777"/>
                </a:lnTo>
                <a:lnTo>
                  <a:pt x="848" y="777"/>
                </a:lnTo>
                <a:lnTo>
                  <a:pt x="850" y="777"/>
                </a:lnTo>
                <a:lnTo>
                  <a:pt x="850" y="777"/>
                </a:lnTo>
                <a:lnTo>
                  <a:pt x="850" y="779"/>
                </a:lnTo>
                <a:lnTo>
                  <a:pt x="850" y="779"/>
                </a:lnTo>
                <a:lnTo>
                  <a:pt x="850" y="780"/>
                </a:lnTo>
                <a:lnTo>
                  <a:pt x="850" y="780"/>
                </a:lnTo>
                <a:lnTo>
                  <a:pt x="851" y="780"/>
                </a:lnTo>
                <a:lnTo>
                  <a:pt x="851" y="780"/>
                </a:lnTo>
                <a:lnTo>
                  <a:pt x="851" y="781"/>
                </a:lnTo>
                <a:lnTo>
                  <a:pt x="851" y="783"/>
                </a:lnTo>
                <a:lnTo>
                  <a:pt x="851" y="783"/>
                </a:lnTo>
                <a:lnTo>
                  <a:pt x="852" y="783"/>
                </a:lnTo>
                <a:lnTo>
                  <a:pt x="852" y="783"/>
                </a:lnTo>
                <a:lnTo>
                  <a:pt x="852" y="784"/>
                </a:lnTo>
                <a:lnTo>
                  <a:pt x="852" y="784"/>
                </a:lnTo>
                <a:lnTo>
                  <a:pt x="852" y="784"/>
                </a:lnTo>
                <a:lnTo>
                  <a:pt x="852" y="786"/>
                </a:lnTo>
                <a:lnTo>
                  <a:pt x="852" y="786"/>
                </a:lnTo>
                <a:lnTo>
                  <a:pt x="852" y="786"/>
                </a:lnTo>
                <a:lnTo>
                  <a:pt x="852" y="786"/>
                </a:lnTo>
                <a:lnTo>
                  <a:pt x="852" y="787"/>
                </a:lnTo>
                <a:lnTo>
                  <a:pt x="854" y="787"/>
                </a:lnTo>
                <a:lnTo>
                  <a:pt x="854" y="787"/>
                </a:lnTo>
                <a:lnTo>
                  <a:pt x="854" y="787"/>
                </a:lnTo>
                <a:lnTo>
                  <a:pt x="854" y="788"/>
                </a:lnTo>
                <a:lnTo>
                  <a:pt x="854" y="788"/>
                </a:lnTo>
                <a:lnTo>
                  <a:pt x="854" y="788"/>
                </a:lnTo>
                <a:lnTo>
                  <a:pt x="854" y="790"/>
                </a:lnTo>
                <a:lnTo>
                  <a:pt x="855" y="790"/>
                </a:lnTo>
                <a:lnTo>
                  <a:pt x="855" y="790"/>
                </a:lnTo>
                <a:lnTo>
                  <a:pt x="855" y="791"/>
                </a:lnTo>
                <a:lnTo>
                  <a:pt x="855" y="791"/>
                </a:lnTo>
                <a:lnTo>
                  <a:pt x="855" y="791"/>
                </a:lnTo>
                <a:lnTo>
                  <a:pt x="855" y="791"/>
                </a:lnTo>
                <a:lnTo>
                  <a:pt x="855" y="791"/>
                </a:lnTo>
                <a:lnTo>
                  <a:pt x="856" y="791"/>
                </a:lnTo>
                <a:lnTo>
                  <a:pt x="856" y="792"/>
                </a:lnTo>
                <a:lnTo>
                  <a:pt x="856" y="792"/>
                </a:lnTo>
                <a:lnTo>
                  <a:pt x="856" y="792"/>
                </a:lnTo>
                <a:lnTo>
                  <a:pt x="858" y="792"/>
                </a:lnTo>
                <a:lnTo>
                  <a:pt x="858" y="794"/>
                </a:lnTo>
                <a:lnTo>
                  <a:pt x="856" y="794"/>
                </a:lnTo>
                <a:lnTo>
                  <a:pt x="856" y="794"/>
                </a:lnTo>
                <a:lnTo>
                  <a:pt x="858" y="794"/>
                </a:lnTo>
                <a:lnTo>
                  <a:pt x="858" y="794"/>
                </a:lnTo>
                <a:lnTo>
                  <a:pt x="858" y="795"/>
                </a:lnTo>
                <a:lnTo>
                  <a:pt x="858" y="795"/>
                </a:lnTo>
                <a:lnTo>
                  <a:pt x="858" y="795"/>
                </a:lnTo>
                <a:lnTo>
                  <a:pt x="859" y="795"/>
                </a:lnTo>
                <a:lnTo>
                  <a:pt x="859" y="797"/>
                </a:lnTo>
                <a:lnTo>
                  <a:pt x="859" y="797"/>
                </a:lnTo>
                <a:lnTo>
                  <a:pt x="859" y="797"/>
                </a:lnTo>
                <a:lnTo>
                  <a:pt x="859" y="797"/>
                </a:lnTo>
                <a:lnTo>
                  <a:pt x="860" y="797"/>
                </a:lnTo>
                <a:lnTo>
                  <a:pt x="860" y="798"/>
                </a:lnTo>
                <a:lnTo>
                  <a:pt x="860" y="798"/>
                </a:lnTo>
                <a:lnTo>
                  <a:pt x="860" y="798"/>
                </a:lnTo>
                <a:lnTo>
                  <a:pt x="860" y="799"/>
                </a:lnTo>
                <a:lnTo>
                  <a:pt x="860" y="799"/>
                </a:lnTo>
                <a:lnTo>
                  <a:pt x="860" y="799"/>
                </a:lnTo>
                <a:lnTo>
                  <a:pt x="860" y="799"/>
                </a:lnTo>
                <a:lnTo>
                  <a:pt x="860" y="799"/>
                </a:lnTo>
                <a:lnTo>
                  <a:pt x="860" y="799"/>
                </a:lnTo>
                <a:lnTo>
                  <a:pt x="862" y="799"/>
                </a:lnTo>
                <a:lnTo>
                  <a:pt x="862" y="801"/>
                </a:lnTo>
                <a:lnTo>
                  <a:pt x="862" y="801"/>
                </a:lnTo>
                <a:lnTo>
                  <a:pt x="862" y="801"/>
                </a:lnTo>
                <a:lnTo>
                  <a:pt x="863" y="801"/>
                </a:lnTo>
                <a:lnTo>
                  <a:pt x="863" y="802"/>
                </a:lnTo>
                <a:lnTo>
                  <a:pt x="863" y="802"/>
                </a:lnTo>
                <a:lnTo>
                  <a:pt x="863" y="802"/>
                </a:lnTo>
                <a:lnTo>
                  <a:pt x="863" y="802"/>
                </a:lnTo>
                <a:lnTo>
                  <a:pt x="863" y="802"/>
                </a:lnTo>
                <a:lnTo>
                  <a:pt x="863" y="803"/>
                </a:lnTo>
                <a:lnTo>
                  <a:pt x="865" y="803"/>
                </a:lnTo>
                <a:lnTo>
                  <a:pt x="865" y="803"/>
                </a:lnTo>
                <a:lnTo>
                  <a:pt x="865" y="805"/>
                </a:lnTo>
                <a:lnTo>
                  <a:pt x="865" y="805"/>
                </a:lnTo>
                <a:lnTo>
                  <a:pt x="865" y="805"/>
                </a:lnTo>
                <a:lnTo>
                  <a:pt x="866" y="805"/>
                </a:lnTo>
                <a:lnTo>
                  <a:pt x="866" y="805"/>
                </a:lnTo>
                <a:lnTo>
                  <a:pt x="866" y="805"/>
                </a:lnTo>
                <a:lnTo>
                  <a:pt x="866" y="805"/>
                </a:lnTo>
                <a:lnTo>
                  <a:pt x="867" y="805"/>
                </a:lnTo>
                <a:lnTo>
                  <a:pt x="867" y="805"/>
                </a:lnTo>
                <a:lnTo>
                  <a:pt x="869" y="805"/>
                </a:lnTo>
                <a:lnTo>
                  <a:pt x="869" y="806"/>
                </a:lnTo>
                <a:lnTo>
                  <a:pt x="869" y="806"/>
                </a:lnTo>
                <a:lnTo>
                  <a:pt x="869" y="806"/>
                </a:lnTo>
                <a:lnTo>
                  <a:pt x="869" y="807"/>
                </a:lnTo>
                <a:lnTo>
                  <a:pt x="870" y="807"/>
                </a:lnTo>
                <a:lnTo>
                  <a:pt x="870" y="807"/>
                </a:lnTo>
                <a:lnTo>
                  <a:pt x="870" y="807"/>
                </a:lnTo>
                <a:lnTo>
                  <a:pt x="870" y="809"/>
                </a:lnTo>
                <a:lnTo>
                  <a:pt x="869" y="809"/>
                </a:lnTo>
                <a:lnTo>
                  <a:pt x="869" y="809"/>
                </a:lnTo>
                <a:lnTo>
                  <a:pt x="869" y="810"/>
                </a:lnTo>
                <a:lnTo>
                  <a:pt x="870" y="810"/>
                </a:lnTo>
                <a:lnTo>
                  <a:pt x="870" y="810"/>
                </a:lnTo>
                <a:lnTo>
                  <a:pt x="870" y="810"/>
                </a:lnTo>
                <a:lnTo>
                  <a:pt x="870" y="810"/>
                </a:lnTo>
                <a:lnTo>
                  <a:pt x="870" y="810"/>
                </a:lnTo>
                <a:lnTo>
                  <a:pt x="870" y="812"/>
                </a:lnTo>
                <a:lnTo>
                  <a:pt x="871" y="812"/>
                </a:lnTo>
                <a:lnTo>
                  <a:pt x="871" y="810"/>
                </a:lnTo>
                <a:lnTo>
                  <a:pt x="871" y="812"/>
                </a:lnTo>
                <a:lnTo>
                  <a:pt x="871" y="812"/>
                </a:lnTo>
                <a:lnTo>
                  <a:pt x="871" y="813"/>
                </a:lnTo>
                <a:lnTo>
                  <a:pt x="871" y="813"/>
                </a:lnTo>
                <a:lnTo>
                  <a:pt x="871" y="813"/>
                </a:lnTo>
                <a:lnTo>
                  <a:pt x="871" y="814"/>
                </a:lnTo>
                <a:lnTo>
                  <a:pt x="871" y="814"/>
                </a:lnTo>
                <a:lnTo>
                  <a:pt x="871" y="814"/>
                </a:lnTo>
                <a:lnTo>
                  <a:pt x="873" y="814"/>
                </a:lnTo>
                <a:lnTo>
                  <a:pt x="871" y="816"/>
                </a:lnTo>
                <a:lnTo>
                  <a:pt x="873" y="816"/>
                </a:lnTo>
                <a:lnTo>
                  <a:pt x="873" y="816"/>
                </a:lnTo>
                <a:lnTo>
                  <a:pt x="873" y="817"/>
                </a:lnTo>
                <a:lnTo>
                  <a:pt x="873" y="817"/>
                </a:lnTo>
                <a:lnTo>
                  <a:pt x="873" y="817"/>
                </a:lnTo>
                <a:lnTo>
                  <a:pt x="873" y="818"/>
                </a:lnTo>
                <a:lnTo>
                  <a:pt x="873" y="818"/>
                </a:lnTo>
                <a:lnTo>
                  <a:pt x="873" y="818"/>
                </a:lnTo>
                <a:lnTo>
                  <a:pt x="873" y="818"/>
                </a:lnTo>
                <a:lnTo>
                  <a:pt x="874" y="818"/>
                </a:lnTo>
                <a:lnTo>
                  <a:pt x="874" y="820"/>
                </a:lnTo>
                <a:lnTo>
                  <a:pt x="874" y="820"/>
                </a:lnTo>
                <a:lnTo>
                  <a:pt x="874" y="820"/>
                </a:lnTo>
                <a:lnTo>
                  <a:pt x="874" y="820"/>
                </a:lnTo>
                <a:lnTo>
                  <a:pt x="874" y="821"/>
                </a:lnTo>
                <a:lnTo>
                  <a:pt x="876" y="821"/>
                </a:lnTo>
                <a:lnTo>
                  <a:pt x="876" y="821"/>
                </a:lnTo>
                <a:lnTo>
                  <a:pt x="876" y="821"/>
                </a:lnTo>
                <a:lnTo>
                  <a:pt x="876" y="823"/>
                </a:lnTo>
                <a:lnTo>
                  <a:pt x="877" y="823"/>
                </a:lnTo>
                <a:lnTo>
                  <a:pt x="877" y="823"/>
                </a:lnTo>
                <a:lnTo>
                  <a:pt x="877" y="824"/>
                </a:lnTo>
                <a:lnTo>
                  <a:pt x="877" y="824"/>
                </a:lnTo>
                <a:lnTo>
                  <a:pt x="877" y="824"/>
                </a:lnTo>
                <a:lnTo>
                  <a:pt x="877" y="824"/>
                </a:lnTo>
                <a:lnTo>
                  <a:pt x="877" y="825"/>
                </a:lnTo>
                <a:lnTo>
                  <a:pt x="877" y="825"/>
                </a:lnTo>
                <a:lnTo>
                  <a:pt x="877" y="827"/>
                </a:lnTo>
                <a:lnTo>
                  <a:pt x="877" y="827"/>
                </a:lnTo>
                <a:lnTo>
                  <a:pt x="878" y="827"/>
                </a:lnTo>
                <a:lnTo>
                  <a:pt x="878" y="827"/>
                </a:lnTo>
                <a:lnTo>
                  <a:pt x="878" y="827"/>
                </a:lnTo>
                <a:lnTo>
                  <a:pt x="880" y="827"/>
                </a:lnTo>
                <a:lnTo>
                  <a:pt x="880" y="827"/>
                </a:lnTo>
                <a:lnTo>
                  <a:pt x="880" y="827"/>
                </a:lnTo>
                <a:lnTo>
                  <a:pt x="880" y="828"/>
                </a:lnTo>
                <a:lnTo>
                  <a:pt x="880" y="828"/>
                </a:lnTo>
                <a:lnTo>
                  <a:pt x="880" y="829"/>
                </a:lnTo>
                <a:lnTo>
                  <a:pt x="880" y="829"/>
                </a:lnTo>
                <a:lnTo>
                  <a:pt x="880" y="829"/>
                </a:lnTo>
                <a:lnTo>
                  <a:pt x="880" y="831"/>
                </a:lnTo>
                <a:lnTo>
                  <a:pt x="880" y="831"/>
                </a:lnTo>
                <a:lnTo>
                  <a:pt x="880" y="831"/>
                </a:lnTo>
                <a:lnTo>
                  <a:pt x="880" y="832"/>
                </a:lnTo>
                <a:lnTo>
                  <a:pt x="881" y="832"/>
                </a:lnTo>
                <a:lnTo>
                  <a:pt x="881" y="832"/>
                </a:lnTo>
                <a:lnTo>
                  <a:pt x="881" y="832"/>
                </a:lnTo>
                <a:lnTo>
                  <a:pt x="881" y="832"/>
                </a:lnTo>
                <a:lnTo>
                  <a:pt x="881" y="833"/>
                </a:lnTo>
                <a:lnTo>
                  <a:pt x="882" y="833"/>
                </a:lnTo>
                <a:lnTo>
                  <a:pt x="882" y="833"/>
                </a:lnTo>
                <a:lnTo>
                  <a:pt x="882" y="835"/>
                </a:lnTo>
                <a:lnTo>
                  <a:pt x="882" y="835"/>
                </a:lnTo>
                <a:lnTo>
                  <a:pt x="882" y="835"/>
                </a:lnTo>
                <a:lnTo>
                  <a:pt x="882" y="835"/>
                </a:lnTo>
                <a:lnTo>
                  <a:pt x="884" y="835"/>
                </a:lnTo>
                <a:lnTo>
                  <a:pt x="884" y="835"/>
                </a:lnTo>
                <a:lnTo>
                  <a:pt x="884" y="836"/>
                </a:lnTo>
                <a:lnTo>
                  <a:pt x="884" y="836"/>
                </a:lnTo>
                <a:lnTo>
                  <a:pt x="884" y="838"/>
                </a:lnTo>
                <a:lnTo>
                  <a:pt x="884" y="838"/>
                </a:lnTo>
                <a:lnTo>
                  <a:pt x="884" y="838"/>
                </a:lnTo>
                <a:lnTo>
                  <a:pt x="884" y="838"/>
                </a:lnTo>
                <a:lnTo>
                  <a:pt x="884" y="839"/>
                </a:lnTo>
                <a:lnTo>
                  <a:pt x="884" y="839"/>
                </a:lnTo>
                <a:lnTo>
                  <a:pt x="884" y="839"/>
                </a:lnTo>
                <a:lnTo>
                  <a:pt x="884" y="839"/>
                </a:lnTo>
                <a:lnTo>
                  <a:pt x="885" y="840"/>
                </a:lnTo>
                <a:lnTo>
                  <a:pt x="885" y="840"/>
                </a:lnTo>
                <a:lnTo>
                  <a:pt x="885" y="840"/>
                </a:lnTo>
                <a:lnTo>
                  <a:pt x="885" y="842"/>
                </a:lnTo>
                <a:lnTo>
                  <a:pt x="885" y="842"/>
                </a:lnTo>
                <a:lnTo>
                  <a:pt x="885" y="842"/>
                </a:lnTo>
                <a:lnTo>
                  <a:pt x="885" y="843"/>
                </a:lnTo>
                <a:lnTo>
                  <a:pt x="885" y="843"/>
                </a:lnTo>
                <a:lnTo>
                  <a:pt x="886" y="843"/>
                </a:lnTo>
                <a:lnTo>
                  <a:pt x="886" y="844"/>
                </a:lnTo>
                <a:lnTo>
                  <a:pt x="886" y="844"/>
                </a:lnTo>
                <a:lnTo>
                  <a:pt x="886" y="846"/>
                </a:lnTo>
                <a:lnTo>
                  <a:pt x="886" y="846"/>
                </a:lnTo>
                <a:lnTo>
                  <a:pt x="886" y="846"/>
                </a:lnTo>
                <a:lnTo>
                  <a:pt x="886" y="846"/>
                </a:lnTo>
                <a:lnTo>
                  <a:pt x="888" y="847"/>
                </a:lnTo>
                <a:lnTo>
                  <a:pt x="888" y="846"/>
                </a:lnTo>
                <a:lnTo>
                  <a:pt x="888" y="846"/>
                </a:lnTo>
                <a:lnTo>
                  <a:pt x="888" y="846"/>
                </a:lnTo>
                <a:lnTo>
                  <a:pt x="888" y="847"/>
                </a:lnTo>
                <a:lnTo>
                  <a:pt x="888" y="847"/>
                </a:lnTo>
                <a:lnTo>
                  <a:pt x="889" y="847"/>
                </a:lnTo>
                <a:lnTo>
                  <a:pt x="889" y="849"/>
                </a:lnTo>
                <a:lnTo>
                  <a:pt x="889" y="849"/>
                </a:lnTo>
                <a:lnTo>
                  <a:pt x="889" y="849"/>
                </a:lnTo>
                <a:lnTo>
                  <a:pt x="889" y="849"/>
                </a:lnTo>
                <a:lnTo>
                  <a:pt x="891" y="849"/>
                </a:lnTo>
                <a:lnTo>
                  <a:pt x="891" y="849"/>
                </a:lnTo>
                <a:lnTo>
                  <a:pt x="891" y="850"/>
                </a:lnTo>
                <a:lnTo>
                  <a:pt x="891" y="850"/>
                </a:lnTo>
                <a:lnTo>
                  <a:pt x="891" y="851"/>
                </a:lnTo>
                <a:lnTo>
                  <a:pt x="891" y="851"/>
                </a:lnTo>
                <a:lnTo>
                  <a:pt x="891" y="851"/>
                </a:lnTo>
                <a:lnTo>
                  <a:pt x="891" y="851"/>
                </a:lnTo>
                <a:lnTo>
                  <a:pt x="891" y="851"/>
                </a:lnTo>
                <a:lnTo>
                  <a:pt x="892" y="851"/>
                </a:lnTo>
                <a:lnTo>
                  <a:pt x="891" y="851"/>
                </a:lnTo>
                <a:lnTo>
                  <a:pt x="892" y="853"/>
                </a:lnTo>
                <a:lnTo>
                  <a:pt x="892" y="853"/>
                </a:lnTo>
                <a:lnTo>
                  <a:pt x="892" y="851"/>
                </a:lnTo>
                <a:lnTo>
                  <a:pt x="892" y="853"/>
                </a:lnTo>
                <a:lnTo>
                  <a:pt x="893" y="853"/>
                </a:lnTo>
                <a:lnTo>
                  <a:pt x="893" y="853"/>
                </a:lnTo>
                <a:lnTo>
                  <a:pt x="893" y="851"/>
                </a:lnTo>
                <a:lnTo>
                  <a:pt x="893" y="851"/>
                </a:lnTo>
                <a:lnTo>
                  <a:pt x="895" y="851"/>
                </a:lnTo>
                <a:lnTo>
                  <a:pt x="895" y="851"/>
                </a:lnTo>
                <a:lnTo>
                  <a:pt x="895" y="853"/>
                </a:lnTo>
                <a:lnTo>
                  <a:pt x="896" y="851"/>
                </a:lnTo>
                <a:lnTo>
                  <a:pt x="896" y="851"/>
                </a:lnTo>
                <a:lnTo>
                  <a:pt x="896" y="851"/>
                </a:lnTo>
                <a:lnTo>
                  <a:pt x="896" y="851"/>
                </a:lnTo>
                <a:lnTo>
                  <a:pt x="897" y="851"/>
                </a:lnTo>
                <a:lnTo>
                  <a:pt x="897" y="851"/>
                </a:lnTo>
                <a:lnTo>
                  <a:pt x="899" y="851"/>
                </a:lnTo>
                <a:lnTo>
                  <a:pt x="899" y="851"/>
                </a:lnTo>
                <a:lnTo>
                  <a:pt x="899" y="851"/>
                </a:lnTo>
                <a:lnTo>
                  <a:pt x="899" y="853"/>
                </a:lnTo>
                <a:lnTo>
                  <a:pt x="899" y="853"/>
                </a:lnTo>
                <a:lnTo>
                  <a:pt x="899" y="851"/>
                </a:lnTo>
                <a:lnTo>
                  <a:pt x="900" y="851"/>
                </a:lnTo>
                <a:lnTo>
                  <a:pt x="900" y="853"/>
                </a:lnTo>
                <a:lnTo>
                  <a:pt x="902" y="853"/>
                </a:lnTo>
                <a:lnTo>
                  <a:pt x="902" y="853"/>
                </a:lnTo>
                <a:lnTo>
                  <a:pt x="902" y="854"/>
                </a:lnTo>
                <a:lnTo>
                  <a:pt x="902" y="854"/>
                </a:lnTo>
                <a:lnTo>
                  <a:pt x="903" y="854"/>
                </a:lnTo>
                <a:lnTo>
                  <a:pt x="903" y="853"/>
                </a:lnTo>
                <a:lnTo>
                  <a:pt x="903" y="853"/>
                </a:lnTo>
                <a:lnTo>
                  <a:pt x="903" y="854"/>
                </a:lnTo>
                <a:lnTo>
                  <a:pt x="903" y="854"/>
                </a:lnTo>
                <a:lnTo>
                  <a:pt x="903" y="854"/>
                </a:lnTo>
                <a:lnTo>
                  <a:pt x="904" y="854"/>
                </a:lnTo>
                <a:lnTo>
                  <a:pt x="904" y="855"/>
                </a:lnTo>
                <a:lnTo>
                  <a:pt x="904" y="855"/>
                </a:lnTo>
                <a:lnTo>
                  <a:pt x="904" y="857"/>
                </a:lnTo>
                <a:lnTo>
                  <a:pt x="904" y="857"/>
                </a:lnTo>
                <a:lnTo>
                  <a:pt x="904" y="857"/>
                </a:lnTo>
                <a:lnTo>
                  <a:pt x="904" y="857"/>
                </a:lnTo>
                <a:lnTo>
                  <a:pt x="904" y="858"/>
                </a:lnTo>
                <a:lnTo>
                  <a:pt x="906" y="858"/>
                </a:lnTo>
                <a:lnTo>
                  <a:pt x="906" y="857"/>
                </a:lnTo>
                <a:lnTo>
                  <a:pt x="906" y="857"/>
                </a:lnTo>
                <a:lnTo>
                  <a:pt x="906" y="858"/>
                </a:lnTo>
                <a:lnTo>
                  <a:pt x="906" y="858"/>
                </a:lnTo>
                <a:lnTo>
                  <a:pt x="907" y="858"/>
                </a:lnTo>
                <a:lnTo>
                  <a:pt x="907" y="859"/>
                </a:lnTo>
                <a:lnTo>
                  <a:pt x="907" y="859"/>
                </a:lnTo>
                <a:lnTo>
                  <a:pt x="907" y="859"/>
                </a:lnTo>
                <a:lnTo>
                  <a:pt x="908" y="859"/>
                </a:lnTo>
                <a:lnTo>
                  <a:pt x="908" y="859"/>
                </a:lnTo>
                <a:lnTo>
                  <a:pt x="908" y="859"/>
                </a:lnTo>
                <a:lnTo>
                  <a:pt x="908" y="859"/>
                </a:lnTo>
                <a:lnTo>
                  <a:pt x="908" y="859"/>
                </a:lnTo>
                <a:lnTo>
                  <a:pt x="908" y="861"/>
                </a:lnTo>
                <a:lnTo>
                  <a:pt x="908" y="861"/>
                </a:lnTo>
                <a:lnTo>
                  <a:pt x="908" y="862"/>
                </a:lnTo>
                <a:lnTo>
                  <a:pt x="910" y="862"/>
                </a:lnTo>
                <a:lnTo>
                  <a:pt x="910" y="862"/>
                </a:lnTo>
                <a:lnTo>
                  <a:pt x="910" y="862"/>
                </a:lnTo>
                <a:lnTo>
                  <a:pt x="910" y="862"/>
                </a:lnTo>
                <a:lnTo>
                  <a:pt x="910" y="862"/>
                </a:lnTo>
                <a:lnTo>
                  <a:pt x="910" y="864"/>
                </a:lnTo>
                <a:lnTo>
                  <a:pt x="911" y="864"/>
                </a:lnTo>
                <a:lnTo>
                  <a:pt x="911" y="864"/>
                </a:lnTo>
                <a:lnTo>
                  <a:pt x="911" y="865"/>
                </a:lnTo>
                <a:lnTo>
                  <a:pt x="911" y="865"/>
                </a:lnTo>
                <a:lnTo>
                  <a:pt x="911" y="865"/>
                </a:lnTo>
                <a:lnTo>
                  <a:pt x="912" y="865"/>
                </a:lnTo>
                <a:lnTo>
                  <a:pt x="912" y="865"/>
                </a:lnTo>
                <a:lnTo>
                  <a:pt x="911" y="865"/>
                </a:lnTo>
                <a:lnTo>
                  <a:pt x="911" y="866"/>
                </a:lnTo>
                <a:lnTo>
                  <a:pt x="911" y="866"/>
                </a:lnTo>
                <a:lnTo>
                  <a:pt x="912" y="868"/>
                </a:lnTo>
                <a:lnTo>
                  <a:pt x="912" y="866"/>
                </a:lnTo>
                <a:lnTo>
                  <a:pt x="912" y="866"/>
                </a:lnTo>
                <a:lnTo>
                  <a:pt x="912" y="866"/>
                </a:lnTo>
                <a:lnTo>
                  <a:pt x="912" y="866"/>
                </a:lnTo>
                <a:lnTo>
                  <a:pt x="914" y="866"/>
                </a:lnTo>
                <a:lnTo>
                  <a:pt x="914" y="866"/>
                </a:lnTo>
                <a:lnTo>
                  <a:pt x="914" y="866"/>
                </a:lnTo>
                <a:lnTo>
                  <a:pt x="914" y="866"/>
                </a:lnTo>
                <a:lnTo>
                  <a:pt x="914" y="868"/>
                </a:lnTo>
                <a:lnTo>
                  <a:pt x="914" y="868"/>
                </a:lnTo>
                <a:lnTo>
                  <a:pt x="914" y="868"/>
                </a:lnTo>
                <a:lnTo>
                  <a:pt x="914" y="868"/>
                </a:lnTo>
                <a:lnTo>
                  <a:pt x="914" y="869"/>
                </a:lnTo>
                <a:lnTo>
                  <a:pt x="914" y="869"/>
                </a:lnTo>
                <a:lnTo>
                  <a:pt x="914" y="870"/>
                </a:lnTo>
                <a:lnTo>
                  <a:pt x="914" y="870"/>
                </a:lnTo>
                <a:lnTo>
                  <a:pt x="914" y="870"/>
                </a:lnTo>
                <a:lnTo>
                  <a:pt x="915" y="870"/>
                </a:lnTo>
                <a:lnTo>
                  <a:pt x="915" y="872"/>
                </a:lnTo>
                <a:lnTo>
                  <a:pt x="915" y="872"/>
                </a:lnTo>
                <a:lnTo>
                  <a:pt x="915" y="873"/>
                </a:lnTo>
                <a:lnTo>
                  <a:pt x="915" y="873"/>
                </a:lnTo>
                <a:lnTo>
                  <a:pt x="915" y="873"/>
                </a:lnTo>
                <a:lnTo>
                  <a:pt x="915" y="873"/>
                </a:lnTo>
                <a:lnTo>
                  <a:pt x="915" y="874"/>
                </a:lnTo>
                <a:lnTo>
                  <a:pt x="915" y="874"/>
                </a:lnTo>
                <a:lnTo>
                  <a:pt x="915" y="876"/>
                </a:lnTo>
                <a:lnTo>
                  <a:pt x="915" y="876"/>
                </a:lnTo>
                <a:lnTo>
                  <a:pt x="915" y="876"/>
                </a:lnTo>
                <a:lnTo>
                  <a:pt x="917" y="876"/>
                </a:lnTo>
                <a:lnTo>
                  <a:pt x="917" y="876"/>
                </a:lnTo>
                <a:lnTo>
                  <a:pt x="915" y="877"/>
                </a:lnTo>
                <a:lnTo>
                  <a:pt x="915" y="877"/>
                </a:lnTo>
                <a:lnTo>
                  <a:pt x="917" y="877"/>
                </a:lnTo>
                <a:lnTo>
                  <a:pt x="917" y="879"/>
                </a:lnTo>
                <a:lnTo>
                  <a:pt x="917" y="879"/>
                </a:lnTo>
                <a:lnTo>
                  <a:pt x="917" y="879"/>
                </a:lnTo>
                <a:lnTo>
                  <a:pt x="917" y="879"/>
                </a:lnTo>
                <a:lnTo>
                  <a:pt x="917" y="880"/>
                </a:lnTo>
                <a:lnTo>
                  <a:pt x="917" y="880"/>
                </a:lnTo>
                <a:lnTo>
                  <a:pt x="917" y="880"/>
                </a:lnTo>
                <a:lnTo>
                  <a:pt x="917" y="881"/>
                </a:lnTo>
                <a:lnTo>
                  <a:pt x="917" y="881"/>
                </a:lnTo>
                <a:lnTo>
                  <a:pt x="918" y="881"/>
                </a:lnTo>
                <a:lnTo>
                  <a:pt x="917" y="881"/>
                </a:lnTo>
                <a:lnTo>
                  <a:pt x="918" y="883"/>
                </a:lnTo>
                <a:lnTo>
                  <a:pt x="918" y="883"/>
                </a:lnTo>
                <a:lnTo>
                  <a:pt x="917" y="883"/>
                </a:lnTo>
                <a:lnTo>
                  <a:pt x="917" y="884"/>
                </a:lnTo>
                <a:lnTo>
                  <a:pt x="918" y="884"/>
                </a:lnTo>
                <a:lnTo>
                  <a:pt x="918" y="884"/>
                </a:lnTo>
                <a:lnTo>
                  <a:pt x="918" y="884"/>
                </a:lnTo>
                <a:lnTo>
                  <a:pt x="918" y="884"/>
                </a:lnTo>
                <a:lnTo>
                  <a:pt x="918" y="884"/>
                </a:lnTo>
                <a:lnTo>
                  <a:pt x="919" y="884"/>
                </a:lnTo>
                <a:lnTo>
                  <a:pt x="918" y="884"/>
                </a:lnTo>
                <a:lnTo>
                  <a:pt x="918" y="885"/>
                </a:lnTo>
                <a:lnTo>
                  <a:pt x="918" y="885"/>
                </a:lnTo>
                <a:lnTo>
                  <a:pt x="918" y="885"/>
                </a:lnTo>
                <a:lnTo>
                  <a:pt x="919" y="885"/>
                </a:lnTo>
                <a:lnTo>
                  <a:pt x="919" y="887"/>
                </a:lnTo>
                <a:lnTo>
                  <a:pt x="918" y="887"/>
                </a:lnTo>
                <a:lnTo>
                  <a:pt x="918" y="887"/>
                </a:lnTo>
                <a:lnTo>
                  <a:pt x="917" y="887"/>
                </a:lnTo>
                <a:lnTo>
                  <a:pt x="915" y="887"/>
                </a:lnTo>
                <a:lnTo>
                  <a:pt x="915" y="887"/>
                </a:lnTo>
                <a:lnTo>
                  <a:pt x="914" y="888"/>
                </a:lnTo>
                <a:lnTo>
                  <a:pt x="912" y="888"/>
                </a:lnTo>
                <a:lnTo>
                  <a:pt x="912" y="890"/>
                </a:lnTo>
                <a:lnTo>
                  <a:pt x="912" y="890"/>
                </a:lnTo>
                <a:lnTo>
                  <a:pt x="912" y="890"/>
                </a:lnTo>
                <a:lnTo>
                  <a:pt x="911" y="890"/>
                </a:lnTo>
                <a:lnTo>
                  <a:pt x="911" y="890"/>
                </a:lnTo>
                <a:lnTo>
                  <a:pt x="911" y="891"/>
                </a:lnTo>
                <a:lnTo>
                  <a:pt x="910" y="891"/>
                </a:lnTo>
                <a:lnTo>
                  <a:pt x="910" y="891"/>
                </a:lnTo>
                <a:lnTo>
                  <a:pt x="910" y="892"/>
                </a:lnTo>
                <a:lnTo>
                  <a:pt x="910" y="892"/>
                </a:lnTo>
                <a:lnTo>
                  <a:pt x="910" y="892"/>
                </a:lnTo>
                <a:lnTo>
                  <a:pt x="908" y="892"/>
                </a:lnTo>
                <a:lnTo>
                  <a:pt x="908" y="892"/>
                </a:lnTo>
                <a:lnTo>
                  <a:pt x="908" y="892"/>
                </a:lnTo>
                <a:lnTo>
                  <a:pt x="908" y="894"/>
                </a:lnTo>
                <a:lnTo>
                  <a:pt x="907" y="894"/>
                </a:lnTo>
                <a:lnTo>
                  <a:pt x="907" y="894"/>
                </a:lnTo>
                <a:lnTo>
                  <a:pt x="907" y="895"/>
                </a:lnTo>
                <a:lnTo>
                  <a:pt x="906" y="895"/>
                </a:lnTo>
                <a:lnTo>
                  <a:pt x="906" y="895"/>
                </a:lnTo>
                <a:lnTo>
                  <a:pt x="906" y="895"/>
                </a:lnTo>
                <a:lnTo>
                  <a:pt x="906" y="895"/>
                </a:lnTo>
                <a:lnTo>
                  <a:pt x="904" y="895"/>
                </a:lnTo>
                <a:lnTo>
                  <a:pt x="904" y="896"/>
                </a:lnTo>
                <a:lnTo>
                  <a:pt x="904" y="896"/>
                </a:lnTo>
                <a:lnTo>
                  <a:pt x="904" y="896"/>
                </a:lnTo>
                <a:lnTo>
                  <a:pt x="904" y="898"/>
                </a:lnTo>
                <a:lnTo>
                  <a:pt x="904" y="898"/>
                </a:lnTo>
                <a:lnTo>
                  <a:pt x="904" y="898"/>
                </a:lnTo>
                <a:lnTo>
                  <a:pt x="904" y="899"/>
                </a:lnTo>
                <a:lnTo>
                  <a:pt x="904" y="899"/>
                </a:lnTo>
                <a:lnTo>
                  <a:pt x="904" y="900"/>
                </a:lnTo>
                <a:lnTo>
                  <a:pt x="903" y="900"/>
                </a:lnTo>
                <a:lnTo>
                  <a:pt x="903" y="900"/>
                </a:lnTo>
                <a:lnTo>
                  <a:pt x="903" y="900"/>
                </a:lnTo>
                <a:lnTo>
                  <a:pt x="903" y="902"/>
                </a:lnTo>
                <a:lnTo>
                  <a:pt x="902" y="902"/>
                </a:lnTo>
                <a:lnTo>
                  <a:pt x="902" y="902"/>
                </a:lnTo>
                <a:lnTo>
                  <a:pt x="902" y="902"/>
                </a:lnTo>
                <a:lnTo>
                  <a:pt x="900" y="902"/>
                </a:lnTo>
                <a:lnTo>
                  <a:pt x="900" y="902"/>
                </a:lnTo>
                <a:lnTo>
                  <a:pt x="899" y="902"/>
                </a:lnTo>
                <a:lnTo>
                  <a:pt x="899" y="902"/>
                </a:lnTo>
                <a:lnTo>
                  <a:pt x="897" y="902"/>
                </a:lnTo>
                <a:lnTo>
                  <a:pt x="897" y="902"/>
                </a:lnTo>
                <a:lnTo>
                  <a:pt x="896" y="903"/>
                </a:lnTo>
                <a:lnTo>
                  <a:pt x="895" y="903"/>
                </a:lnTo>
                <a:lnTo>
                  <a:pt x="895" y="903"/>
                </a:lnTo>
                <a:lnTo>
                  <a:pt x="893" y="903"/>
                </a:lnTo>
                <a:lnTo>
                  <a:pt x="893" y="903"/>
                </a:lnTo>
                <a:lnTo>
                  <a:pt x="893" y="903"/>
                </a:lnTo>
                <a:lnTo>
                  <a:pt x="893" y="903"/>
                </a:lnTo>
                <a:lnTo>
                  <a:pt x="892" y="903"/>
                </a:lnTo>
                <a:lnTo>
                  <a:pt x="892" y="903"/>
                </a:lnTo>
                <a:lnTo>
                  <a:pt x="891" y="905"/>
                </a:lnTo>
                <a:lnTo>
                  <a:pt x="891" y="905"/>
                </a:lnTo>
                <a:lnTo>
                  <a:pt x="889" y="905"/>
                </a:lnTo>
                <a:lnTo>
                  <a:pt x="889" y="905"/>
                </a:lnTo>
                <a:lnTo>
                  <a:pt x="888" y="905"/>
                </a:lnTo>
                <a:lnTo>
                  <a:pt x="888" y="906"/>
                </a:lnTo>
                <a:lnTo>
                  <a:pt x="888" y="906"/>
                </a:lnTo>
                <a:lnTo>
                  <a:pt x="886" y="906"/>
                </a:lnTo>
                <a:lnTo>
                  <a:pt x="886" y="906"/>
                </a:lnTo>
                <a:lnTo>
                  <a:pt x="885" y="905"/>
                </a:lnTo>
                <a:lnTo>
                  <a:pt x="885" y="905"/>
                </a:lnTo>
                <a:lnTo>
                  <a:pt x="885" y="905"/>
                </a:lnTo>
                <a:lnTo>
                  <a:pt x="885" y="905"/>
                </a:lnTo>
                <a:lnTo>
                  <a:pt x="884" y="905"/>
                </a:lnTo>
                <a:lnTo>
                  <a:pt x="884" y="905"/>
                </a:lnTo>
                <a:lnTo>
                  <a:pt x="882" y="905"/>
                </a:lnTo>
                <a:lnTo>
                  <a:pt x="882" y="903"/>
                </a:lnTo>
                <a:lnTo>
                  <a:pt x="882" y="903"/>
                </a:lnTo>
                <a:lnTo>
                  <a:pt x="881" y="903"/>
                </a:lnTo>
                <a:lnTo>
                  <a:pt x="881" y="903"/>
                </a:lnTo>
                <a:lnTo>
                  <a:pt x="880" y="903"/>
                </a:lnTo>
                <a:lnTo>
                  <a:pt x="880" y="903"/>
                </a:lnTo>
                <a:lnTo>
                  <a:pt x="880" y="902"/>
                </a:lnTo>
                <a:lnTo>
                  <a:pt x="878" y="902"/>
                </a:lnTo>
                <a:lnTo>
                  <a:pt x="878" y="902"/>
                </a:lnTo>
                <a:lnTo>
                  <a:pt x="877" y="903"/>
                </a:lnTo>
                <a:lnTo>
                  <a:pt x="877" y="903"/>
                </a:lnTo>
                <a:lnTo>
                  <a:pt x="877" y="903"/>
                </a:lnTo>
                <a:lnTo>
                  <a:pt x="876" y="903"/>
                </a:lnTo>
                <a:lnTo>
                  <a:pt x="876" y="903"/>
                </a:lnTo>
                <a:lnTo>
                  <a:pt x="874" y="903"/>
                </a:lnTo>
                <a:lnTo>
                  <a:pt x="874" y="903"/>
                </a:lnTo>
                <a:lnTo>
                  <a:pt x="874" y="903"/>
                </a:lnTo>
                <a:lnTo>
                  <a:pt x="874" y="905"/>
                </a:lnTo>
                <a:lnTo>
                  <a:pt x="874" y="905"/>
                </a:lnTo>
                <a:lnTo>
                  <a:pt x="874" y="905"/>
                </a:lnTo>
                <a:lnTo>
                  <a:pt x="873" y="905"/>
                </a:lnTo>
                <a:lnTo>
                  <a:pt x="873" y="906"/>
                </a:lnTo>
                <a:lnTo>
                  <a:pt x="873" y="906"/>
                </a:lnTo>
                <a:lnTo>
                  <a:pt x="871" y="906"/>
                </a:lnTo>
                <a:lnTo>
                  <a:pt x="873" y="906"/>
                </a:lnTo>
                <a:lnTo>
                  <a:pt x="873" y="907"/>
                </a:lnTo>
                <a:lnTo>
                  <a:pt x="873" y="907"/>
                </a:lnTo>
                <a:lnTo>
                  <a:pt x="873" y="909"/>
                </a:lnTo>
                <a:lnTo>
                  <a:pt x="874" y="909"/>
                </a:lnTo>
                <a:lnTo>
                  <a:pt x="874" y="909"/>
                </a:lnTo>
                <a:lnTo>
                  <a:pt x="874" y="909"/>
                </a:lnTo>
                <a:lnTo>
                  <a:pt x="874" y="909"/>
                </a:lnTo>
                <a:lnTo>
                  <a:pt x="874" y="910"/>
                </a:lnTo>
                <a:lnTo>
                  <a:pt x="874" y="910"/>
                </a:lnTo>
                <a:lnTo>
                  <a:pt x="876" y="910"/>
                </a:lnTo>
                <a:lnTo>
                  <a:pt x="876" y="909"/>
                </a:lnTo>
                <a:lnTo>
                  <a:pt x="876" y="909"/>
                </a:lnTo>
                <a:lnTo>
                  <a:pt x="877" y="909"/>
                </a:lnTo>
                <a:lnTo>
                  <a:pt x="877" y="909"/>
                </a:lnTo>
                <a:lnTo>
                  <a:pt x="877" y="910"/>
                </a:lnTo>
                <a:lnTo>
                  <a:pt x="877" y="910"/>
                </a:lnTo>
                <a:lnTo>
                  <a:pt x="878" y="910"/>
                </a:lnTo>
                <a:lnTo>
                  <a:pt x="878" y="910"/>
                </a:lnTo>
                <a:lnTo>
                  <a:pt x="880" y="910"/>
                </a:lnTo>
                <a:lnTo>
                  <a:pt x="880" y="911"/>
                </a:lnTo>
                <a:lnTo>
                  <a:pt x="880" y="911"/>
                </a:lnTo>
                <a:lnTo>
                  <a:pt x="880" y="911"/>
                </a:lnTo>
                <a:lnTo>
                  <a:pt x="880" y="911"/>
                </a:lnTo>
                <a:lnTo>
                  <a:pt x="880" y="913"/>
                </a:lnTo>
                <a:lnTo>
                  <a:pt x="881" y="913"/>
                </a:lnTo>
                <a:lnTo>
                  <a:pt x="881" y="914"/>
                </a:lnTo>
                <a:lnTo>
                  <a:pt x="881" y="914"/>
                </a:lnTo>
                <a:lnTo>
                  <a:pt x="881" y="914"/>
                </a:lnTo>
                <a:lnTo>
                  <a:pt x="881" y="914"/>
                </a:lnTo>
                <a:lnTo>
                  <a:pt x="882" y="916"/>
                </a:lnTo>
                <a:lnTo>
                  <a:pt x="882" y="916"/>
                </a:lnTo>
                <a:lnTo>
                  <a:pt x="882" y="916"/>
                </a:lnTo>
                <a:lnTo>
                  <a:pt x="884" y="916"/>
                </a:lnTo>
                <a:lnTo>
                  <a:pt x="884" y="917"/>
                </a:lnTo>
                <a:lnTo>
                  <a:pt x="884" y="917"/>
                </a:lnTo>
                <a:lnTo>
                  <a:pt x="884" y="917"/>
                </a:lnTo>
                <a:lnTo>
                  <a:pt x="884" y="917"/>
                </a:lnTo>
                <a:lnTo>
                  <a:pt x="884" y="918"/>
                </a:lnTo>
                <a:lnTo>
                  <a:pt x="885" y="918"/>
                </a:lnTo>
                <a:lnTo>
                  <a:pt x="885" y="920"/>
                </a:lnTo>
                <a:lnTo>
                  <a:pt x="885" y="920"/>
                </a:lnTo>
                <a:lnTo>
                  <a:pt x="885" y="920"/>
                </a:lnTo>
                <a:lnTo>
                  <a:pt x="885" y="920"/>
                </a:lnTo>
                <a:lnTo>
                  <a:pt x="885" y="921"/>
                </a:lnTo>
                <a:lnTo>
                  <a:pt x="885" y="921"/>
                </a:lnTo>
                <a:lnTo>
                  <a:pt x="886" y="921"/>
                </a:lnTo>
                <a:lnTo>
                  <a:pt x="886" y="922"/>
                </a:lnTo>
                <a:lnTo>
                  <a:pt x="886" y="922"/>
                </a:lnTo>
                <a:lnTo>
                  <a:pt x="886" y="922"/>
                </a:lnTo>
                <a:lnTo>
                  <a:pt x="886" y="922"/>
                </a:lnTo>
                <a:lnTo>
                  <a:pt x="886" y="924"/>
                </a:lnTo>
                <a:lnTo>
                  <a:pt x="888" y="924"/>
                </a:lnTo>
                <a:lnTo>
                  <a:pt x="888" y="924"/>
                </a:lnTo>
                <a:lnTo>
                  <a:pt x="888" y="924"/>
                </a:lnTo>
                <a:lnTo>
                  <a:pt x="888" y="925"/>
                </a:lnTo>
                <a:lnTo>
                  <a:pt x="888" y="925"/>
                </a:lnTo>
                <a:lnTo>
                  <a:pt x="888" y="925"/>
                </a:lnTo>
                <a:lnTo>
                  <a:pt x="889" y="925"/>
                </a:lnTo>
                <a:lnTo>
                  <a:pt x="889" y="925"/>
                </a:lnTo>
                <a:lnTo>
                  <a:pt x="889" y="925"/>
                </a:lnTo>
                <a:lnTo>
                  <a:pt x="889" y="926"/>
                </a:lnTo>
                <a:lnTo>
                  <a:pt x="891" y="926"/>
                </a:lnTo>
                <a:lnTo>
                  <a:pt x="891" y="926"/>
                </a:lnTo>
                <a:lnTo>
                  <a:pt x="891" y="928"/>
                </a:lnTo>
                <a:lnTo>
                  <a:pt x="891" y="928"/>
                </a:lnTo>
                <a:lnTo>
                  <a:pt x="892" y="928"/>
                </a:lnTo>
                <a:lnTo>
                  <a:pt x="892" y="926"/>
                </a:lnTo>
                <a:lnTo>
                  <a:pt x="893" y="928"/>
                </a:lnTo>
                <a:lnTo>
                  <a:pt x="893" y="928"/>
                </a:lnTo>
                <a:lnTo>
                  <a:pt x="893" y="928"/>
                </a:lnTo>
                <a:lnTo>
                  <a:pt x="893" y="928"/>
                </a:lnTo>
                <a:lnTo>
                  <a:pt x="893" y="929"/>
                </a:lnTo>
                <a:lnTo>
                  <a:pt x="893" y="929"/>
                </a:lnTo>
                <a:lnTo>
                  <a:pt x="893" y="931"/>
                </a:lnTo>
                <a:lnTo>
                  <a:pt x="893" y="931"/>
                </a:lnTo>
                <a:lnTo>
                  <a:pt x="893" y="931"/>
                </a:lnTo>
                <a:lnTo>
                  <a:pt x="895" y="932"/>
                </a:lnTo>
                <a:lnTo>
                  <a:pt x="895" y="932"/>
                </a:lnTo>
                <a:lnTo>
                  <a:pt x="895" y="932"/>
                </a:lnTo>
                <a:lnTo>
                  <a:pt x="895" y="933"/>
                </a:lnTo>
                <a:lnTo>
                  <a:pt x="896" y="933"/>
                </a:lnTo>
                <a:lnTo>
                  <a:pt x="896" y="933"/>
                </a:lnTo>
                <a:lnTo>
                  <a:pt x="896" y="933"/>
                </a:lnTo>
                <a:lnTo>
                  <a:pt x="896" y="933"/>
                </a:lnTo>
                <a:lnTo>
                  <a:pt x="896" y="935"/>
                </a:lnTo>
                <a:lnTo>
                  <a:pt x="896" y="935"/>
                </a:lnTo>
                <a:lnTo>
                  <a:pt x="896" y="935"/>
                </a:lnTo>
                <a:lnTo>
                  <a:pt x="896" y="936"/>
                </a:lnTo>
                <a:lnTo>
                  <a:pt x="897" y="936"/>
                </a:lnTo>
                <a:lnTo>
                  <a:pt x="897" y="936"/>
                </a:lnTo>
                <a:lnTo>
                  <a:pt x="897" y="936"/>
                </a:lnTo>
                <a:lnTo>
                  <a:pt x="899" y="936"/>
                </a:lnTo>
                <a:lnTo>
                  <a:pt x="899" y="937"/>
                </a:lnTo>
                <a:lnTo>
                  <a:pt x="899" y="937"/>
                </a:lnTo>
                <a:lnTo>
                  <a:pt x="899" y="937"/>
                </a:lnTo>
                <a:lnTo>
                  <a:pt x="899" y="937"/>
                </a:lnTo>
                <a:lnTo>
                  <a:pt x="900" y="939"/>
                </a:lnTo>
                <a:lnTo>
                  <a:pt x="900" y="939"/>
                </a:lnTo>
                <a:lnTo>
                  <a:pt x="902" y="939"/>
                </a:lnTo>
                <a:lnTo>
                  <a:pt x="902" y="939"/>
                </a:lnTo>
                <a:lnTo>
                  <a:pt x="902" y="939"/>
                </a:lnTo>
                <a:lnTo>
                  <a:pt x="902" y="939"/>
                </a:lnTo>
                <a:lnTo>
                  <a:pt x="902" y="940"/>
                </a:lnTo>
                <a:lnTo>
                  <a:pt x="902" y="940"/>
                </a:lnTo>
                <a:lnTo>
                  <a:pt x="903" y="942"/>
                </a:lnTo>
                <a:lnTo>
                  <a:pt x="903" y="942"/>
                </a:lnTo>
                <a:lnTo>
                  <a:pt x="903" y="942"/>
                </a:lnTo>
                <a:lnTo>
                  <a:pt x="903" y="942"/>
                </a:lnTo>
                <a:lnTo>
                  <a:pt x="903" y="943"/>
                </a:lnTo>
                <a:lnTo>
                  <a:pt x="903" y="943"/>
                </a:lnTo>
                <a:lnTo>
                  <a:pt x="903" y="943"/>
                </a:lnTo>
                <a:lnTo>
                  <a:pt x="903" y="944"/>
                </a:lnTo>
                <a:lnTo>
                  <a:pt x="904" y="944"/>
                </a:lnTo>
                <a:lnTo>
                  <a:pt x="904" y="944"/>
                </a:lnTo>
                <a:lnTo>
                  <a:pt x="904" y="944"/>
                </a:lnTo>
                <a:lnTo>
                  <a:pt x="904" y="944"/>
                </a:lnTo>
                <a:lnTo>
                  <a:pt x="904" y="944"/>
                </a:lnTo>
                <a:lnTo>
                  <a:pt x="904" y="946"/>
                </a:lnTo>
                <a:lnTo>
                  <a:pt x="904" y="946"/>
                </a:lnTo>
                <a:lnTo>
                  <a:pt x="906" y="946"/>
                </a:lnTo>
                <a:lnTo>
                  <a:pt x="906" y="947"/>
                </a:lnTo>
                <a:lnTo>
                  <a:pt x="906" y="947"/>
                </a:lnTo>
                <a:lnTo>
                  <a:pt x="906" y="947"/>
                </a:lnTo>
                <a:lnTo>
                  <a:pt x="906" y="948"/>
                </a:lnTo>
                <a:lnTo>
                  <a:pt x="906" y="948"/>
                </a:lnTo>
                <a:lnTo>
                  <a:pt x="906" y="950"/>
                </a:lnTo>
                <a:lnTo>
                  <a:pt x="907" y="950"/>
                </a:lnTo>
                <a:lnTo>
                  <a:pt x="907" y="950"/>
                </a:lnTo>
                <a:lnTo>
                  <a:pt x="907" y="950"/>
                </a:lnTo>
                <a:lnTo>
                  <a:pt x="907" y="950"/>
                </a:lnTo>
                <a:lnTo>
                  <a:pt x="907" y="950"/>
                </a:lnTo>
                <a:lnTo>
                  <a:pt x="907" y="951"/>
                </a:lnTo>
                <a:lnTo>
                  <a:pt x="907" y="951"/>
                </a:lnTo>
                <a:lnTo>
                  <a:pt x="908" y="951"/>
                </a:lnTo>
                <a:lnTo>
                  <a:pt x="908" y="952"/>
                </a:lnTo>
                <a:lnTo>
                  <a:pt x="908" y="952"/>
                </a:lnTo>
                <a:lnTo>
                  <a:pt x="910" y="952"/>
                </a:lnTo>
                <a:lnTo>
                  <a:pt x="910" y="952"/>
                </a:lnTo>
                <a:lnTo>
                  <a:pt x="910" y="954"/>
                </a:lnTo>
                <a:lnTo>
                  <a:pt x="910" y="954"/>
                </a:lnTo>
                <a:lnTo>
                  <a:pt x="910" y="955"/>
                </a:lnTo>
                <a:lnTo>
                  <a:pt x="910" y="955"/>
                </a:lnTo>
                <a:lnTo>
                  <a:pt x="910" y="955"/>
                </a:lnTo>
                <a:lnTo>
                  <a:pt x="910" y="955"/>
                </a:lnTo>
                <a:lnTo>
                  <a:pt x="911" y="955"/>
                </a:lnTo>
                <a:lnTo>
                  <a:pt x="911" y="955"/>
                </a:lnTo>
                <a:lnTo>
                  <a:pt x="911" y="957"/>
                </a:lnTo>
                <a:lnTo>
                  <a:pt x="911" y="957"/>
                </a:lnTo>
                <a:lnTo>
                  <a:pt x="911" y="957"/>
                </a:lnTo>
                <a:lnTo>
                  <a:pt x="911" y="958"/>
                </a:lnTo>
                <a:lnTo>
                  <a:pt x="912" y="958"/>
                </a:lnTo>
                <a:lnTo>
                  <a:pt x="912" y="958"/>
                </a:lnTo>
                <a:lnTo>
                  <a:pt x="912" y="958"/>
                </a:lnTo>
                <a:lnTo>
                  <a:pt x="912" y="958"/>
                </a:lnTo>
                <a:lnTo>
                  <a:pt x="912" y="959"/>
                </a:lnTo>
                <a:lnTo>
                  <a:pt x="912" y="959"/>
                </a:lnTo>
                <a:lnTo>
                  <a:pt x="912" y="961"/>
                </a:lnTo>
                <a:lnTo>
                  <a:pt x="914" y="961"/>
                </a:lnTo>
                <a:lnTo>
                  <a:pt x="914" y="961"/>
                </a:lnTo>
                <a:lnTo>
                  <a:pt x="914" y="961"/>
                </a:lnTo>
                <a:lnTo>
                  <a:pt x="914" y="962"/>
                </a:lnTo>
                <a:lnTo>
                  <a:pt x="912" y="962"/>
                </a:lnTo>
                <a:lnTo>
                  <a:pt x="912" y="962"/>
                </a:lnTo>
                <a:lnTo>
                  <a:pt x="912" y="962"/>
                </a:lnTo>
                <a:lnTo>
                  <a:pt x="912" y="963"/>
                </a:lnTo>
                <a:lnTo>
                  <a:pt x="912" y="963"/>
                </a:lnTo>
                <a:lnTo>
                  <a:pt x="912" y="963"/>
                </a:lnTo>
                <a:lnTo>
                  <a:pt x="914" y="963"/>
                </a:lnTo>
                <a:lnTo>
                  <a:pt x="914" y="963"/>
                </a:lnTo>
                <a:lnTo>
                  <a:pt x="915" y="963"/>
                </a:lnTo>
                <a:lnTo>
                  <a:pt x="915" y="963"/>
                </a:lnTo>
                <a:lnTo>
                  <a:pt x="914" y="963"/>
                </a:lnTo>
                <a:lnTo>
                  <a:pt x="914" y="965"/>
                </a:lnTo>
                <a:lnTo>
                  <a:pt x="914" y="965"/>
                </a:lnTo>
                <a:lnTo>
                  <a:pt x="914" y="965"/>
                </a:lnTo>
                <a:lnTo>
                  <a:pt x="914" y="965"/>
                </a:lnTo>
                <a:lnTo>
                  <a:pt x="915" y="965"/>
                </a:lnTo>
                <a:lnTo>
                  <a:pt x="915" y="965"/>
                </a:lnTo>
                <a:lnTo>
                  <a:pt x="915" y="966"/>
                </a:lnTo>
                <a:lnTo>
                  <a:pt x="915" y="966"/>
                </a:lnTo>
                <a:lnTo>
                  <a:pt x="915" y="966"/>
                </a:lnTo>
                <a:lnTo>
                  <a:pt x="915" y="966"/>
                </a:lnTo>
                <a:lnTo>
                  <a:pt x="915" y="968"/>
                </a:lnTo>
                <a:lnTo>
                  <a:pt x="917" y="968"/>
                </a:lnTo>
                <a:lnTo>
                  <a:pt x="917" y="968"/>
                </a:lnTo>
                <a:lnTo>
                  <a:pt x="918" y="968"/>
                </a:lnTo>
                <a:lnTo>
                  <a:pt x="918" y="969"/>
                </a:lnTo>
                <a:lnTo>
                  <a:pt x="918" y="969"/>
                </a:lnTo>
                <a:lnTo>
                  <a:pt x="918" y="969"/>
                </a:lnTo>
                <a:lnTo>
                  <a:pt x="918" y="969"/>
                </a:lnTo>
                <a:lnTo>
                  <a:pt x="919" y="969"/>
                </a:lnTo>
                <a:lnTo>
                  <a:pt x="919" y="969"/>
                </a:lnTo>
                <a:lnTo>
                  <a:pt x="921" y="969"/>
                </a:lnTo>
                <a:lnTo>
                  <a:pt x="921" y="969"/>
                </a:lnTo>
                <a:lnTo>
                  <a:pt x="921" y="970"/>
                </a:lnTo>
                <a:lnTo>
                  <a:pt x="921" y="970"/>
                </a:lnTo>
                <a:lnTo>
                  <a:pt x="921" y="972"/>
                </a:lnTo>
                <a:lnTo>
                  <a:pt x="921" y="972"/>
                </a:lnTo>
                <a:lnTo>
                  <a:pt x="921" y="972"/>
                </a:lnTo>
                <a:lnTo>
                  <a:pt x="921" y="973"/>
                </a:lnTo>
                <a:lnTo>
                  <a:pt x="921" y="973"/>
                </a:lnTo>
                <a:lnTo>
                  <a:pt x="919" y="973"/>
                </a:lnTo>
                <a:lnTo>
                  <a:pt x="919" y="974"/>
                </a:lnTo>
                <a:lnTo>
                  <a:pt x="919" y="974"/>
                </a:lnTo>
                <a:lnTo>
                  <a:pt x="919" y="974"/>
                </a:lnTo>
                <a:lnTo>
                  <a:pt x="919" y="976"/>
                </a:lnTo>
                <a:lnTo>
                  <a:pt x="921" y="976"/>
                </a:lnTo>
                <a:lnTo>
                  <a:pt x="921" y="976"/>
                </a:lnTo>
                <a:lnTo>
                  <a:pt x="921" y="976"/>
                </a:lnTo>
                <a:lnTo>
                  <a:pt x="921" y="976"/>
                </a:lnTo>
                <a:lnTo>
                  <a:pt x="922" y="976"/>
                </a:lnTo>
                <a:lnTo>
                  <a:pt x="922" y="977"/>
                </a:lnTo>
                <a:lnTo>
                  <a:pt x="922" y="977"/>
                </a:lnTo>
                <a:lnTo>
                  <a:pt x="922" y="976"/>
                </a:lnTo>
                <a:lnTo>
                  <a:pt x="923" y="976"/>
                </a:lnTo>
                <a:lnTo>
                  <a:pt x="923" y="976"/>
                </a:lnTo>
                <a:lnTo>
                  <a:pt x="923" y="976"/>
                </a:lnTo>
                <a:lnTo>
                  <a:pt x="923" y="976"/>
                </a:lnTo>
                <a:lnTo>
                  <a:pt x="923" y="976"/>
                </a:lnTo>
                <a:lnTo>
                  <a:pt x="923" y="977"/>
                </a:lnTo>
                <a:lnTo>
                  <a:pt x="923" y="977"/>
                </a:lnTo>
                <a:lnTo>
                  <a:pt x="923" y="977"/>
                </a:lnTo>
                <a:lnTo>
                  <a:pt x="923" y="978"/>
                </a:lnTo>
                <a:lnTo>
                  <a:pt x="925" y="978"/>
                </a:lnTo>
                <a:lnTo>
                  <a:pt x="925" y="978"/>
                </a:lnTo>
                <a:lnTo>
                  <a:pt x="925" y="978"/>
                </a:lnTo>
                <a:lnTo>
                  <a:pt x="925" y="980"/>
                </a:lnTo>
                <a:lnTo>
                  <a:pt x="926" y="980"/>
                </a:lnTo>
                <a:lnTo>
                  <a:pt x="926" y="978"/>
                </a:lnTo>
                <a:lnTo>
                  <a:pt x="926" y="978"/>
                </a:lnTo>
                <a:lnTo>
                  <a:pt x="926" y="980"/>
                </a:lnTo>
                <a:lnTo>
                  <a:pt x="926" y="980"/>
                </a:lnTo>
                <a:lnTo>
                  <a:pt x="926" y="980"/>
                </a:lnTo>
                <a:lnTo>
                  <a:pt x="926" y="980"/>
                </a:lnTo>
                <a:lnTo>
                  <a:pt x="926" y="981"/>
                </a:lnTo>
                <a:lnTo>
                  <a:pt x="926" y="983"/>
                </a:lnTo>
                <a:lnTo>
                  <a:pt x="926" y="983"/>
                </a:lnTo>
                <a:lnTo>
                  <a:pt x="926" y="983"/>
                </a:lnTo>
                <a:lnTo>
                  <a:pt x="926" y="983"/>
                </a:lnTo>
                <a:lnTo>
                  <a:pt x="926" y="984"/>
                </a:lnTo>
                <a:lnTo>
                  <a:pt x="926" y="985"/>
                </a:lnTo>
                <a:lnTo>
                  <a:pt x="926" y="985"/>
                </a:lnTo>
                <a:lnTo>
                  <a:pt x="926" y="987"/>
                </a:lnTo>
                <a:lnTo>
                  <a:pt x="926" y="987"/>
                </a:lnTo>
                <a:lnTo>
                  <a:pt x="926" y="987"/>
                </a:lnTo>
                <a:lnTo>
                  <a:pt x="926" y="987"/>
                </a:lnTo>
                <a:lnTo>
                  <a:pt x="928" y="987"/>
                </a:lnTo>
                <a:lnTo>
                  <a:pt x="928" y="987"/>
                </a:lnTo>
                <a:lnTo>
                  <a:pt x="929" y="987"/>
                </a:lnTo>
                <a:lnTo>
                  <a:pt x="929" y="987"/>
                </a:lnTo>
                <a:lnTo>
                  <a:pt x="929" y="988"/>
                </a:lnTo>
                <a:lnTo>
                  <a:pt x="929" y="988"/>
                </a:lnTo>
                <a:lnTo>
                  <a:pt x="929" y="989"/>
                </a:lnTo>
                <a:lnTo>
                  <a:pt x="929" y="989"/>
                </a:lnTo>
                <a:lnTo>
                  <a:pt x="929" y="991"/>
                </a:lnTo>
                <a:lnTo>
                  <a:pt x="929" y="991"/>
                </a:lnTo>
                <a:lnTo>
                  <a:pt x="929" y="991"/>
                </a:lnTo>
                <a:lnTo>
                  <a:pt x="929" y="992"/>
                </a:lnTo>
                <a:lnTo>
                  <a:pt x="929" y="992"/>
                </a:lnTo>
                <a:lnTo>
                  <a:pt x="930" y="992"/>
                </a:lnTo>
                <a:lnTo>
                  <a:pt x="930" y="994"/>
                </a:lnTo>
                <a:lnTo>
                  <a:pt x="930" y="994"/>
                </a:lnTo>
                <a:lnTo>
                  <a:pt x="932" y="994"/>
                </a:lnTo>
                <a:lnTo>
                  <a:pt x="932" y="994"/>
                </a:lnTo>
                <a:lnTo>
                  <a:pt x="932" y="995"/>
                </a:lnTo>
                <a:lnTo>
                  <a:pt x="932" y="995"/>
                </a:lnTo>
                <a:lnTo>
                  <a:pt x="932" y="996"/>
                </a:lnTo>
                <a:lnTo>
                  <a:pt x="932" y="996"/>
                </a:lnTo>
                <a:lnTo>
                  <a:pt x="932" y="998"/>
                </a:lnTo>
                <a:lnTo>
                  <a:pt x="932" y="998"/>
                </a:lnTo>
                <a:lnTo>
                  <a:pt x="933" y="998"/>
                </a:lnTo>
                <a:lnTo>
                  <a:pt x="933" y="999"/>
                </a:lnTo>
                <a:lnTo>
                  <a:pt x="933" y="999"/>
                </a:lnTo>
                <a:lnTo>
                  <a:pt x="933" y="999"/>
                </a:lnTo>
                <a:lnTo>
                  <a:pt x="933" y="1000"/>
                </a:lnTo>
                <a:lnTo>
                  <a:pt x="933" y="1000"/>
                </a:lnTo>
                <a:lnTo>
                  <a:pt x="933" y="1002"/>
                </a:lnTo>
                <a:lnTo>
                  <a:pt x="933" y="1002"/>
                </a:lnTo>
                <a:lnTo>
                  <a:pt x="933" y="1002"/>
                </a:lnTo>
                <a:lnTo>
                  <a:pt x="933" y="1002"/>
                </a:lnTo>
                <a:lnTo>
                  <a:pt x="933" y="1002"/>
                </a:lnTo>
                <a:lnTo>
                  <a:pt x="933" y="1003"/>
                </a:lnTo>
                <a:lnTo>
                  <a:pt x="933" y="1003"/>
                </a:lnTo>
                <a:lnTo>
                  <a:pt x="933" y="1003"/>
                </a:lnTo>
                <a:lnTo>
                  <a:pt x="933" y="1004"/>
                </a:lnTo>
                <a:lnTo>
                  <a:pt x="933" y="1004"/>
                </a:lnTo>
                <a:lnTo>
                  <a:pt x="933" y="1004"/>
                </a:lnTo>
                <a:lnTo>
                  <a:pt x="933" y="1004"/>
                </a:lnTo>
                <a:lnTo>
                  <a:pt x="933" y="1006"/>
                </a:lnTo>
                <a:lnTo>
                  <a:pt x="933" y="1006"/>
                </a:lnTo>
                <a:lnTo>
                  <a:pt x="933" y="1007"/>
                </a:lnTo>
                <a:lnTo>
                  <a:pt x="933" y="1007"/>
                </a:lnTo>
                <a:lnTo>
                  <a:pt x="933" y="1007"/>
                </a:lnTo>
                <a:lnTo>
                  <a:pt x="932" y="1007"/>
                </a:lnTo>
                <a:lnTo>
                  <a:pt x="932" y="1007"/>
                </a:lnTo>
                <a:lnTo>
                  <a:pt x="932" y="1009"/>
                </a:lnTo>
                <a:lnTo>
                  <a:pt x="932" y="1009"/>
                </a:lnTo>
                <a:lnTo>
                  <a:pt x="932" y="1010"/>
                </a:lnTo>
                <a:lnTo>
                  <a:pt x="932" y="1010"/>
                </a:lnTo>
                <a:lnTo>
                  <a:pt x="930" y="1010"/>
                </a:lnTo>
                <a:lnTo>
                  <a:pt x="930" y="1010"/>
                </a:lnTo>
                <a:lnTo>
                  <a:pt x="930" y="1009"/>
                </a:lnTo>
                <a:lnTo>
                  <a:pt x="929" y="1009"/>
                </a:lnTo>
                <a:lnTo>
                  <a:pt x="929" y="1009"/>
                </a:lnTo>
                <a:lnTo>
                  <a:pt x="929" y="1009"/>
                </a:lnTo>
                <a:lnTo>
                  <a:pt x="928" y="1009"/>
                </a:lnTo>
                <a:lnTo>
                  <a:pt x="928" y="1010"/>
                </a:lnTo>
                <a:lnTo>
                  <a:pt x="926" y="1010"/>
                </a:lnTo>
                <a:lnTo>
                  <a:pt x="926" y="1011"/>
                </a:lnTo>
                <a:lnTo>
                  <a:pt x="928" y="1011"/>
                </a:lnTo>
                <a:lnTo>
                  <a:pt x="928" y="1013"/>
                </a:lnTo>
                <a:lnTo>
                  <a:pt x="926" y="1013"/>
                </a:lnTo>
                <a:lnTo>
                  <a:pt x="926" y="1013"/>
                </a:lnTo>
                <a:lnTo>
                  <a:pt x="926" y="1014"/>
                </a:lnTo>
                <a:lnTo>
                  <a:pt x="928" y="1014"/>
                </a:lnTo>
                <a:lnTo>
                  <a:pt x="928" y="1015"/>
                </a:lnTo>
                <a:lnTo>
                  <a:pt x="929" y="1015"/>
                </a:lnTo>
                <a:lnTo>
                  <a:pt x="929" y="1017"/>
                </a:lnTo>
                <a:lnTo>
                  <a:pt x="929" y="1018"/>
                </a:lnTo>
                <a:lnTo>
                  <a:pt x="929" y="1018"/>
                </a:lnTo>
                <a:lnTo>
                  <a:pt x="929" y="1019"/>
                </a:lnTo>
                <a:lnTo>
                  <a:pt x="930" y="1021"/>
                </a:lnTo>
                <a:lnTo>
                  <a:pt x="930" y="1021"/>
                </a:lnTo>
                <a:lnTo>
                  <a:pt x="932" y="1022"/>
                </a:lnTo>
                <a:lnTo>
                  <a:pt x="933" y="1024"/>
                </a:lnTo>
                <a:lnTo>
                  <a:pt x="934" y="1024"/>
                </a:lnTo>
                <a:lnTo>
                  <a:pt x="936" y="1026"/>
                </a:lnTo>
                <a:lnTo>
                  <a:pt x="937" y="1026"/>
                </a:lnTo>
                <a:lnTo>
                  <a:pt x="937" y="1026"/>
                </a:lnTo>
                <a:lnTo>
                  <a:pt x="937" y="1028"/>
                </a:lnTo>
                <a:lnTo>
                  <a:pt x="938" y="1028"/>
                </a:lnTo>
                <a:lnTo>
                  <a:pt x="938" y="1028"/>
                </a:lnTo>
                <a:lnTo>
                  <a:pt x="938" y="1029"/>
                </a:lnTo>
                <a:lnTo>
                  <a:pt x="940" y="1030"/>
                </a:lnTo>
                <a:lnTo>
                  <a:pt x="941" y="1032"/>
                </a:lnTo>
                <a:lnTo>
                  <a:pt x="941" y="1032"/>
                </a:lnTo>
                <a:lnTo>
                  <a:pt x="943" y="1033"/>
                </a:lnTo>
                <a:lnTo>
                  <a:pt x="943" y="1033"/>
                </a:lnTo>
                <a:lnTo>
                  <a:pt x="943" y="1033"/>
                </a:lnTo>
                <a:lnTo>
                  <a:pt x="944" y="1033"/>
                </a:lnTo>
                <a:lnTo>
                  <a:pt x="944" y="1035"/>
                </a:lnTo>
                <a:lnTo>
                  <a:pt x="945" y="1035"/>
                </a:lnTo>
                <a:lnTo>
                  <a:pt x="945" y="1035"/>
                </a:lnTo>
                <a:lnTo>
                  <a:pt x="945" y="1035"/>
                </a:lnTo>
                <a:lnTo>
                  <a:pt x="947" y="1035"/>
                </a:lnTo>
                <a:lnTo>
                  <a:pt x="947" y="1035"/>
                </a:lnTo>
                <a:lnTo>
                  <a:pt x="948" y="1036"/>
                </a:lnTo>
                <a:lnTo>
                  <a:pt x="948" y="1036"/>
                </a:lnTo>
                <a:lnTo>
                  <a:pt x="948" y="1037"/>
                </a:lnTo>
                <a:lnTo>
                  <a:pt x="948" y="1037"/>
                </a:lnTo>
                <a:lnTo>
                  <a:pt x="947" y="1037"/>
                </a:lnTo>
                <a:lnTo>
                  <a:pt x="947" y="1037"/>
                </a:lnTo>
                <a:lnTo>
                  <a:pt x="945" y="1037"/>
                </a:lnTo>
                <a:lnTo>
                  <a:pt x="945" y="1039"/>
                </a:lnTo>
                <a:lnTo>
                  <a:pt x="945" y="1040"/>
                </a:lnTo>
                <a:lnTo>
                  <a:pt x="945" y="1040"/>
                </a:lnTo>
                <a:lnTo>
                  <a:pt x="944" y="1040"/>
                </a:lnTo>
                <a:lnTo>
                  <a:pt x="945" y="1040"/>
                </a:lnTo>
                <a:lnTo>
                  <a:pt x="945" y="1041"/>
                </a:lnTo>
                <a:lnTo>
                  <a:pt x="945" y="1041"/>
                </a:lnTo>
                <a:lnTo>
                  <a:pt x="945" y="1043"/>
                </a:lnTo>
                <a:lnTo>
                  <a:pt x="945" y="1043"/>
                </a:lnTo>
                <a:lnTo>
                  <a:pt x="945" y="1043"/>
                </a:lnTo>
                <a:lnTo>
                  <a:pt x="945" y="1044"/>
                </a:lnTo>
                <a:lnTo>
                  <a:pt x="945" y="1044"/>
                </a:lnTo>
                <a:lnTo>
                  <a:pt x="947" y="1044"/>
                </a:lnTo>
                <a:lnTo>
                  <a:pt x="947" y="1044"/>
                </a:lnTo>
                <a:lnTo>
                  <a:pt x="948" y="1043"/>
                </a:lnTo>
                <a:lnTo>
                  <a:pt x="948" y="1044"/>
                </a:lnTo>
                <a:lnTo>
                  <a:pt x="949" y="1044"/>
                </a:lnTo>
                <a:lnTo>
                  <a:pt x="951" y="1045"/>
                </a:lnTo>
                <a:lnTo>
                  <a:pt x="951" y="1045"/>
                </a:lnTo>
                <a:lnTo>
                  <a:pt x="951" y="1047"/>
                </a:lnTo>
                <a:lnTo>
                  <a:pt x="951" y="1047"/>
                </a:lnTo>
                <a:lnTo>
                  <a:pt x="951" y="1048"/>
                </a:lnTo>
                <a:lnTo>
                  <a:pt x="951" y="1048"/>
                </a:lnTo>
                <a:lnTo>
                  <a:pt x="951" y="1050"/>
                </a:lnTo>
                <a:lnTo>
                  <a:pt x="951" y="1050"/>
                </a:lnTo>
                <a:lnTo>
                  <a:pt x="951" y="1051"/>
                </a:lnTo>
                <a:lnTo>
                  <a:pt x="952" y="1051"/>
                </a:lnTo>
                <a:lnTo>
                  <a:pt x="952" y="1052"/>
                </a:lnTo>
                <a:lnTo>
                  <a:pt x="951" y="1052"/>
                </a:lnTo>
                <a:lnTo>
                  <a:pt x="951" y="1052"/>
                </a:lnTo>
                <a:lnTo>
                  <a:pt x="951" y="1054"/>
                </a:lnTo>
                <a:lnTo>
                  <a:pt x="952" y="1054"/>
                </a:lnTo>
                <a:lnTo>
                  <a:pt x="952" y="1054"/>
                </a:lnTo>
                <a:lnTo>
                  <a:pt x="952" y="1054"/>
                </a:lnTo>
                <a:lnTo>
                  <a:pt x="952" y="1055"/>
                </a:lnTo>
                <a:lnTo>
                  <a:pt x="952" y="1055"/>
                </a:lnTo>
                <a:lnTo>
                  <a:pt x="952" y="1056"/>
                </a:lnTo>
                <a:lnTo>
                  <a:pt x="954" y="1056"/>
                </a:lnTo>
                <a:lnTo>
                  <a:pt x="954" y="1056"/>
                </a:lnTo>
                <a:lnTo>
                  <a:pt x="954" y="1056"/>
                </a:lnTo>
                <a:lnTo>
                  <a:pt x="954" y="1058"/>
                </a:lnTo>
                <a:lnTo>
                  <a:pt x="954" y="1058"/>
                </a:lnTo>
                <a:lnTo>
                  <a:pt x="954" y="1059"/>
                </a:lnTo>
                <a:lnTo>
                  <a:pt x="952" y="1059"/>
                </a:lnTo>
                <a:lnTo>
                  <a:pt x="952" y="1059"/>
                </a:lnTo>
                <a:lnTo>
                  <a:pt x="952" y="1059"/>
                </a:lnTo>
                <a:lnTo>
                  <a:pt x="952" y="1061"/>
                </a:lnTo>
                <a:lnTo>
                  <a:pt x="954" y="1061"/>
                </a:lnTo>
                <a:lnTo>
                  <a:pt x="954" y="1061"/>
                </a:lnTo>
                <a:lnTo>
                  <a:pt x="954" y="1061"/>
                </a:lnTo>
                <a:lnTo>
                  <a:pt x="955" y="1061"/>
                </a:lnTo>
                <a:lnTo>
                  <a:pt x="956" y="1061"/>
                </a:lnTo>
                <a:lnTo>
                  <a:pt x="956" y="1061"/>
                </a:lnTo>
                <a:lnTo>
                  <a:pt x="958" y="1061"/>
                </a:lnTo>
                <a:lnTo>
                  <a:pt x="958" y="1061"/>
                </a:lnTo>
                <a:lnTo>
                  <a:pt x="958" y="1062"/>
                </a:lnTo>
                <a:lnTo>
                  <a:pt x="958" y="1062"/>
                </a:lnTo>
                <a:lnTo>
                  <a:pt x="958" y="1063"/>
                </a:lnTo>
                <a:lnTo>
                  <a:pt x="958" y="1063"/>
                </a:lnTo>
                <a:lnTo>
                  <a:pt x="956" y="1063"/>
                </a:lnTo>
                <a:lnTo>
                  <a:pt x="956" y="1065"/>
                </a:lnTo>
                <a:lnTo>
                  <a:pt x="956" y="1065"/>
                </a:lnTo>
                <a:lnTo>
                  <a:pt x="956" y="1065"/>
                </a:lnTo>
                <a:lnTo>
                  <a:pt x="956" y="1066"/>
                </a:lnTo>
                <a:lnTo>
                  <a:pt x="956" y="1066"/>
                </a:lnTo>
                <a:lnTo>
                  <a:pt x="955" y="1067"/>
                </a:lnTo>
                <a:lnTo>
                  <a:pt x="955" y="1067"/>
                </a:lnTo>
                <a:lnTo>
                  <a:pt x="955" y="1069"/>
                </a:lnTo>
                <a:lnTo>
                  <a:pt x="956" y="1069"/>
                </a:lnTo>
                <a:lnTo>
                  <a:pt x="956" y="1070"/>
                </a:lnTo>
                <a:lnTo>
                  <a:pt x="955" y="1070"/>
                </a:lnTo>
                <a:lnTo>
                  <a:pt x="955" y="1071"/>
                </a:lnTo>
                <a:lnTo>
                  <a:pt x="955" y="1071"/>
                </a:lnTo>
                <a:lnTo>
                  <a:pt x="955" y="1073"/>
                </a:lnTo>
                <a:lnTo>
                  <a:pt x="955" y="1073"/>
                </a:lnTo>
                <a:lnTo>
                  <a:pt x="956" y="1073"/>
                </a:lnTo>
                <a:lnTo>
                  <a:pt x="956" y="1074"/>
                </a:lnTo>
                <a:lnTo>
                  <a:pt x="956" y="1076"/>
                </a:lnTo>
                <a:lnTo>
                  <a:pt x="958" y="1076"/>
                </a:lnTo>
                <a:lnTo>
                  <a:pt x="958" y="1076"/>
                </a:lnTo>
                <a:lnTo>
                  <a:pt x="958" y="1077"/>
                </a:lnTo>
                <a:lnTo>
                  <a:pt x="958" y="1078"/>
                </a:lnTo>
                <a:lnTo>
                  <a:pt x="958" y="1078"/>
                </a:lnTo>
                <a:lnTo>
                  <a:pt x="958" y="1078"/>
                </a:lnTo>
                <a:lnTo>
                  <a:pt x="956" y="1080"/>
                </a:lnTo>
                <a:lnTo>
                  <a:pt x="956" y="1080"/>
                </a:lnTo>
                <a:lnTo>
                  <a:pt x="956" y="1081"/>
                </a:lnTo>
                <a:lnTo>
                  <a:pt x="956" y="1081"/>
                </a:lnTo>
                <a:lnTo>
                  <a:pt x="958" y="1081"/>
                </a:lnTo>
                <a:lnTo>
                  <a:pt x="958" y="1082"/>
                </a:lnTo>
                <a:lnTo>
                  <a:pt x="958" y="1084"/>
                </a:lnTo>
                <a:lnTo>
                  <a:pt x="956" y="1082"/>
                </a:lnTo>
                <a:lnTo>
                  <a:pt x="956" y="1084"/>
                </a:lnTo>
                <a:lnTo>
                  <a:pt x="956" y="1084"/>
                </a:lnTo>
                <a:lnTo>
                  <a:pt x="958" y="1084"/>
                </a:lnTo>
                <a:lnTo>
                  <a:pt x="958" y="1084"/>
                </a:lnTo>
                <a:lnTo>
                  <a:pt x="958" y="1085"/>
                </a:lnTo>
                <a:lnTo>
                  <a:pt x="958" y="1085"/>
                </a:lnTo>
                <a:lnTo>
                  <a:pt x="958" y="1087"/>
                </a:lnTo>
                <a:lnTo>
                  <a:pt x="958" y="1087"/>
                </a:lnTo>
                <a:lnTo>
                  <a:pt x="959" y="1087"/>
                </a:lnTo>
                <a:lnTo>
                  <a:pt x="959" y="1087"/>
                </a:lnTo>
                <a:lnTo>
                  <a:pt x="959" y="1088"/>
                </a:lnTo>
                <a:lnTo>
                  <a:pt x="959" y="1088"/>
                </a:lnTo>
                <a:lnTo>
                  <a:pt x="959" y="1088"/>
                </a:lnTo>
                <a:lnTo>
                  <a:pt x="959" y="1089"/>
                </a:lnTo>
                <a:lnTo>
                  <a:pt x="959" y="1089"/>
                </a:lnTo>
                <a:lnTo>
                  <a:pt x="959" y="1089"/>
                </a:lnTo>
                <a:lnTo>
                  <a:pt x="959" y="1091"/>
                </a:lnTo>
                <a:lnTo>
                  <a:pt x="959" y="1091"/>
                </a:lnTo>
                <a:lnTo>
                  <a:pt x="959" y="1092"/>
                </a:lnTo>
                <a:lnTo>
                  <a:pt x="960" y="1092"/>
                </a:lnTo>
                <a:lnTo>
                  <a:pt x="960" y="1092"/>
                </a:lnTo>
                <a:lnTo>
                  <a:pt x="960" y="1093"/>
                </a:lnTo>
                <a:lnTo>
                  <a:pt x="960" y="1093"/>
                </a:lnTo>
                <a:lnTo>
                  <a:pt x="962" y="1093"/>
                </a:lnTo>
                <a:lnTo>
                  <a:pt x="962" y="1093"/>
                </a:lnTo>
                <a:lnTo>
                  <a:pt x="962" y="1095"/>
                </a:lnTo>
                <a:lnTo>
                  <a:pt x="962" y="1095"/>
                </a:lnTo>
                <a:lnTo>
                  <a:pt x="962" y="1095"/>
                </a:lnTo>
                <a:lnTo>
                  <a:pt x="962" y="1096"/>
                </a:lnTo>
                <a:lnTo>
                  <a:pt x="962" y="1096"/>
                </a:lnTo>
                <a:lnTo>
                  <a:pt x="962" y="1096"/>
                </a:lnTo>
                <a:lnTo>
                  <a:pt x="962" y="1096"/>
                </a:lnTo>
                <a:lnTo>
                  <a:pt x="962" y="1097"/>
                </a:lnTo>
                <a:lnTo>
                  <a:pt x="963" y="1097"/>
                </a:lnTo>
                <a:lnTo>
                  <a:pt x="963" y="1097"/>
                </a:lnTo>
                <a:lnTo>
                  <a:pt x="963" y="1097"/>
                </a:lnTo>
                <a:lnTo>
                  <a:pt x="964" y="1097"/>
                </a:lnTo>
                <a:lnTo>
                  <a:pt x="964" y="1097"/>
                </a:lnTo>
                <a:lnTo>
                  <a:pt x="964" y="1099"/>
                </a:lnTo>
                <a:lnTo>
                  <a:pt x="964" y="1099"/>
                </a:lnTo>
                <a:lnTo>
                  <a:pt x="964" y="1100"/>
                </a:lnTo>
                <a:lnTo>
                  <a:pt x="964" y="1100"/>
                </a:lnTo>
                <a:lnTo>
                  <a:pt x="964" y="1100"/>
                </a:lnTo>
                <a:lnTo>
                  <a:pt x="964" y="1100"/>
                </a:lnTo>
                <a:lnTo>
                  <a:pt x="966" y="1100"/>
                </a:lnTo>
                <a:lnTo>
                  <a:pt x="966" y="1102"/>
                </a:lnTo>
                <a:lnTo>
                  <a:pt x="966" y="1102"/>
                </a:lnTo>
                <a:lnTo>
                  <a:pt x="966" y="1102"/>
                </a:lnTo>
                <a:lnTo>
                  <a:pt x="966" y="1103"/>
                </a:lnTo>
                <a:lnTo>
                  <a:pt x="966" y="1103"/>
                </a:lnTo>
                <a:lnTo>
                  <a:pt x="966" y="1103"/>
                </a:lnTo>
                <a:lnTo>
                  <a:pt x="966" y="1103"/>
                </a:lnTo>
                <a:lnTo>
                  <a:pt x="966" y="1104"/>
                </a:lnTo>
                <a:lnTo>
                  <a:pt x="964" y="1104"/>
                </a:lnTo>
                <a:lnTo>
                  <a:pt x="966" y="1106"/>
                </a:lnTo>
                <a:lnTo>
                  <a:pt x="966" y="1106"/>
                </a:lnTo>
                <a:lnTo>
                  <a:pt x="967" y="1106"/>
                </a:lnTo>
                <a:lnTo>
                  <a:pt x="967" y="1106"/>
                </a:lnTo>
                <a:lnTo>
                  <a:pt x="967" y="1106"/>
                </a:lnTo>
                <a:lnTo>
                  <a:pt x="967" y="1107"/>
                </a:lnTo>
                <a:lnTo>
                  <a:pt x="967" y="1107"/>
                </a:lnTo>
                <a:lnTo>
                  <a:pt x="967" y="1107"/>
                </a:lnTo>
                <a:lnTo>
                  <a:pt x="967" y="1108"/>
                </a:lnTo>
                <a:lnTo>
                  <a:pt x="967" y="1108"/>
                </a:lnTo>
                <a:lnTo>
                  <a:pt x="967" y="1108"/>
                </a:lnTo>
                <a:lnTo>
                  <a:pt x="966" y="1108"/>
                </a:lnTo>
                <a:lnTo>
                  <a:pt x="966" y="1110"/>
                </a:lnTo>
                <a:lnTo>
                  <a:pt x="966" y="1110"/>
                </a:lnTo>
                <a:lnTo>
                  <a:pt x="966" y="1110"/>
                </a:lnTo>
                <a:lnTo>
                  <a:pt x="966" y="1111"/>
                </a:lnTo>
                <a:lnTo>
                  <a:pt x="966" y="1111"/>
                </a:lnTo>
                <a:lnTo>
                  <a:pt x="966" y="1111"/>
                </a:lnTo>
                <a:lnTo>
                  <a:pt x="967" y="1111"/>
                </a:lnTo>
                <a:lnTo>
                  <a:pt x="967" y="1111"/>
                </a:lnTo>
                <a:lnTo>
                  <a:pt x="969" y="1111"/>
                </a:lnTo>
                <a:lnTo>
                  <a:pt x="969" y="1111"/>
                </a:lnTo>
                <a:lnTo>
                  <a:pt x="970" y="1111"/>
                </a:lnTo>
                <a:lnTo>
                  <a:pt x="970" y="1113"/>
                </a:lnTo>
                <a:lnTo>
                  <a:pt x="970" y="1114"/>
                </a:lnTo>
                <a:lnTo>
                  <a:pt x="970" y="1114"/>
                </a:lnTo>
                <a:lnTo>
                  <a:pt x="970" y="1115"/>
                </a:lnTo>
                <a:lnTo>
                  <a:pt x="971" y="1115"/>
                </a:lnTo>
                <a:lnTo>
                  <a:pt x="971" y="1117"/>
                </a:lnTo>
                <a:lnTo>
                  <a:pt x="971" y="1118"/>
                </a:lnTo>
                <a:lnTo>
                  <a:pt x="971" y="1118"/>
                </a:lnTo>
                <a:lnTo>
                  <a:pt x="971" y="1119"/>
                </a:lnTo>
                <a:lnTo>
                  <a:pt x="971" y="1119"/>
                </a:lnTo>
                <a:lnTo>
                  <a:pt x="971" y="1119"/>
                </a:lnTo>
                <a:lnTo>
                  <a:pt x="971" y="1119"/>
                </a:lnTo>
                <a:lnTo>
                  <a:pt x="971" y="1121"/>
                </a:lnTo>
                <a:lnTo>
                  <a:pt x="971" y="1121"/>
                </a:lnTo>
                <a:lnTo>
                  <a:pt x="973" y="1121"/>
                </a:lnTo>
                <a:lnTo>
                  <a:pt x="973" y="1122"/>
                </a:lnTo>
                <a:lnTo>
                  <a:pt x="973" y="1122"/>
                </a:lnTo>
                <a:lnTo>
                  <a:pt x="973" y="1122"/>
                </a:lnTo>
                <a:lnTo>
                  <a:pt x="973" y="1122"/>
                </a:lnTo>
                <a:lnTo>
                  <a:pt x="973" y="1123"/>
                </a:lnTo>
                <a:lnTo>
                  <a:pt x="973" y="1123"/>
                </a:lnTo>
                <a:lnTo>
                  <a:pt x="973" y="1123"/>
                </a:lnTo>
                <a:lnTo>
                  <a:pt x="973" y="1125"/>
                </a:lnTo>
                <a:lnTo>
                  <a:pt x="973" y="1125"/>
                </a:lnTo>
                <a:lnTo>
                  <a:pt x="973" y="1125"/>
                </a:lnTo>
                <a:lnTo>
                  <a:pt x="973" y="1126"/>
                </a:lnTo>
                <a:lnTo>
                  <a:pt x="973" y="1126"/>
                </a:lnTo>
                <a:lnTo>
                  <a:pt x="973" y="1128"/>
                </a:lnTo>
                <a:lnTo>
                  <a:pt x="973" y="1128"/>
                </a:lnTo>
                <a:lnTo>
                  <a:pt x="973" y="1128"/>
                </a:lnTo>
                <a:lnTo>
                  <a:pt x="973" y="1129"/>
                </a:lnTo>
                <a:lnTo>
                  <a:pt x="973" y="1130"/>
                </a:lnTo>
                <a:lnTo>
                  <a:pt x="973" y="1130"/>
                </a:lnTo>
                <a:lnTo>
                  <a:pt x="973" y="1130"/>
                </a:lnTo>
                <a:lnTo>
                  <a:pt x="973" y="1132"/>
                </a:lnTo>
                <a:lnTo>
                  <a:pt x="973" y="1132"/>
                </a:lnTo>
                <a:lnTo>
                  <a:pt x="973" y="1133"/>
                </a:lnTo>
                <a:lnTo>
                  <a:pt x="973" y="1133"/>
                </a:lnTo>
                <a:lnTo>
                  <a:pt x="973" y="1133"/>
                </a:lnTo>
                <a:lnTo>
                  <a:pt x="973" y="1134"/>
                </a:lnTo>
                <a:lnTo>
                  <a:pt x="973" y="1134"/>
                </a:lnTo>
                <a:lnTo>
                  <a:pt x="973" y="1136"/>
                </a:lnTo>
                <a:lnTo>
                  <a:pt x="973" y="1136"/>
                </a:lnTo>
                <a:lnTo>
                  <a:pt x="973" y="1136"/>
                </a:lnTo>
                <a:lnTo>
                  <a:pt x="973" y="1136"/>
                </a:lnTo>
                <a:lnTo>
                  <a:pt x="973" y="1137"/>
                </a:lnTo>
                <a:lnTo>
                  <a:pt x="973" y="1137"/>
                </a:lnTo>
                <a:lnTo>
                  <a:pt x="973" y="1139"/>
                </a:lnTo>
                <a:lnTo>
                  <a:pt x="973" y="1139"/>
                </a:lnTo>
                <a:lnTo>
                  <a:pt x="973" y="1139"/>
                </a:lnTo>
                <a:lnTo>
                  <a:pt x="973" y="1140"/>
                </a:lnTo>
                <a:lnTo>
                  <a:pt x="973" y="1140"/>
                </a:lnTo>
                <a:lnTo>
                  <a:pt x="973" y="1141"/>
                </a:lnTo>
                <a:lnTo>
                  <a:pt x="973" y="1141"/>
                </a:lnTo>
                <a:lnTo>
                  <a:pt x="971" y="1143"/>
                </a:lnTo>
                <a:lnTo>
                  <a:pt x="971" y="1144"/>
                </a:lnTo>
                <a:lnTo>
                  <a:pt x="971" y="1145"/>
                </a:lnTo>
                <a:lnTo>
                  <a:pt x="971" y="1147"/>
                </a:lnTo>
                <a:lnTo>
                  <a:pt x="971" y="1148"/>
                </a:lnTo>
                <a:lnTo>
                  <a:pt x="971" y="1149"/>
                </a:lnTo>
                <a:lnTo>
                  <a:pt x="973" y="1149"/>
                </a:lnTo>
                <a:lnTo>
                  <a:pt x="973" y="1151"/>
                </a:lnTo>
                <a:lnTo>
                  <a:pt x="973" y="1151"/>
                </a:lnTo>
                <a:lnTo>
                  <a:pt x="974" y="1151"/>
                </a:lnTo>
                <a:lnTo>
                  <a:pt x="974" y="1152"/>
                </a:lnTo>
                <a:lnTo>
                  <a:pt x="975" y="1152"/>
                </a:lnTo>
                <a:lnTo>
                  <a:pt x="975" y="1152"/>
                </a:lnTo>
                <a:lnTo>
                  <a:pt x="975" y="1154"/>
                </a:lnTo>
                <a:lnTo>
                  <a:pt x="975" y="1155"/>
                </a:lnTo>
                <a:lnTo>
                  <a:pt x="975" y="1155"/>
                </a:lnTo>
                <a:lnTo>
                  <a:pt x="975" y="1156"/>
                </a:lnTo>
                <a:lnTo>
                  <a:pt x="975" y="1156"/>
                </a:lnTo>
                <a:lnTo>
                  <a:pt x="975" y="1158"/>
                </a:lnTo>
                <a:lnTo>
                  <a:pt x="975" y="1158"/>
                </a:lnTo>
                <a:lnTo>
                  <a:pt x="975" y="1159"/>
                </a:lnTo>
                <a:lnTo>
                  <a:pt x="975" y="1160"/>
                </a:lnTo>
                <a:lnTo>
                  <a:pt x="975" y="1160"/>
                </a:lnTo>
                <a:lnTo>
                  <a:pt x="977" y="1160"/>
                </a:lnTo>
                <a:lnTo>
                  <a:pt x="977" y="1160"/>
                </a:lnTo>
                <a:lnTo>
                  <a:pt x="978" y="1160"/>
                </a:lnTo>
                <a:lnTo>
                  <a:pt x="978" y="1160"/>
                </a:lnTo>
                <a:lnTo>
                  <a:pt x="980" y="1159"/>
                </a:lnTo>
                <a:lnTo>
                  <a:pt x="980" y="1159"/>
                </a:lnTo>
                <a:lnTo>
                  <a:pt x="981" y="1159"/>
                </a:lnTo>
                <a:lnTo>
                  <a:pt x="982" y="1159"/>
                </a:lnTo>
                <a:lnTo>
                  <a:pt x="984" y="1158"/>
                </a:lnTo>
                <a:lnTo>
                  <a:pt x="984" y="1158"/>
                </a:lnTo>
                <a:lnTo>
                  <a:pt x="985" y="1158"/>
                </a:lnTo>
                <a:lnTo>
                  <a:pt x="986" y="1156"/>
                </a:lnTo>
                <a:lnTo>
                  <a:pt x="988" y="1156"/>
                </a:lnTo>
                <a:lnTo>
                  <a:pt x="988" y="1156"/>
                </a:lnTo>
                <a:lnTo>
                  <a:pt x="989" y="1156"/>
                </a:lnTo>
                <a:lnTo>
                  <a:pt x="989" y="1156"/>
                </a:lnTo>
                <a:lnTo>
                  <a:pt x="990" y="1156"/>
                </a:lnTo>
                <a:lnTo>
                  <a:pt x="992" y="1155"/>
                </a:lnTo>
                <a:lnTo>
                  <a:pt x="993" y="1155"/>
                </a:lnTo>
                <a:lnTo>
                  <a:pt x="995" y="1154"/>
                </a:lnTo>
                <a:lnTo>
                  <a:pt x="996" y="1154"/>
                </a:lnTo>
                <a:lnTo>
                  <a:pt x="997" y="1154"/>
                </a:lnTo>
                <a:lnTo>
                  <a:pt x="997" y="1155"/>
                </a:lnTo>
                <a:lnTo>
                  <a:pt x="997" y="1155"/>
                </a:lnTo>
                <a:lnTo>
                  <a:pt x="997" y="1155"/>
                </a:lnTo>
                <a:lnTo>
                  <a:pt x="997" y="1155"/>
                </a:lnTo>
                <a:lnTo>
                  <a:pt x="997" y="1156"/>
                </a:lnTo>
                <a:lnTo>
                  <a:pt x="997" y="1156"/>
                </a:lnTo>
                <a:lnTo>
                  <a:pt x="997" y="1156"/>
                </a:lnTo>
                <a:lnTo>
                  <a:pt x="997" y="1158"/>
                </a:lnTo>
                <a:lnTo>
                  <a:pt x="997" y="1158"/>
                </a:lnTo>
                <a:lnTo>
                  <a:pt x="999" y="1158"/>
                </a:lnTo>
                <a:lnTo>
                  <a:pt x="999" y="1159"/>
                </a:lnTo>
                <a:lnTo>
                  <a:pt x="999" y="1159"/>
                </a:lnTo>
                <a:lnTo>
                  <a:pt x="1000" y="1159"/>
                </a:lnTo>
                <a:lnTo>
                  <a:pt x="1000" y="1160"/>
                </a:lnTo>
                <a:lnTo>
                  <a:pt x="1000" y="1160"/>
                </a:lnTo>
                <a:lnTo>
                  <a:pt x="1000" y="1160"/>
                </a:lnTo>
                <a:lnTo>
                  <a:pt x="1001" y="1160"/>
                </a:lnTo>
                <a:lnTo>
                  <a:pt x="1001" y="1160"/>
                </a:lnTo>
                <a:lnTo>
                  <a:pt x="1001" y="1160"/>
                </a:lnTo>
                <a:lnTo>
                  <a:pt x="1003" y="1160"/>
                </a:lnTo>
                <a:lnTo>
                  <a:pt x="1003" y="1160"/>
                </a:lnTo>
                <a:lnTo>
                  <a:pt x="1003" y="1160"/>
                </a:lnTo>
                <a:lnTo>
                  <a:pt x="1004" y="1160"/>
                </a:lnTo>
                <a:lnTo>
                  <a:pt x="1006" y="1160"/>
                </a:lnTo>
                <a:lnTo>
                  <a:pt x="1006" y="1160"/>
                </a:lnTo>
                <a:lnTo>
                  <a:pt x="1006" y="1162"/>
                </a:lnTo>
                <a:lnTo>
                  <a:pt x="1006" y="1162"/>
                </a:lnTo>
                <a:lnTo>
                  <a:pt x="1007" y="1162"/>
                </a:lnTo>
                <a:lnTo>
                  <a:pt x="1007" y="1162"/>
                </a:lnTo>
                <a:lnTo>
                  <a:pt x="1007" y="1162"/>
                </a:lnTo>
                <a:lnTo>
                  <a:pt x="1007" y="1163"/>
                </a:lnTo>
                <a:lnTo>
                  <a:pt x="1008" y="1163"/>
                </a:lnTo>
                <a:lnTo>
                  <a:pt x="1008" y="1163"/>
                </a:lnTo>
                <a:lnTo>
                  <a:pt x="1008" y="1163"/>
                </a:lnTo>
                <a:lnTo>
                  <a:pt x="1008" y="1164"/>
                </a:lnTo>
                <a:lnTo>
                  <a:pt x="1008" y="1164"/>
                </a:lnTo>
                <a:lnTo>
                  <a:pt x="1007" y="1166"/>
                </a:lnTo>
                <a:lnTo>
                  <a:pt x="1007" y="1166"/>
                </a:lnTo>
                <a:lnTo>
                  <a:pt x="1007" y="1166"/>
                </a:lnTo>
                <a:lnTo>
                  <a:pt x="1007" y="1167"/>
                </a:lnTo>
                <a:lnTo>
                  <a:pt x="1008" y="1167"/>
                </a:lnTo>
                <a:lnTo>
                  <a:pt x="1008" y="1169"/>
                </a:lnTo>
                <a:lnTo>
                  <a:pt x="1008" y="1169"/>
                </a:lnTo>
                <a:lnTo>
                  <a:pt x="1008" y="1169"/>
                </a:lnTo>
                <a:lnTo>
                  <a:pt x="1010" y="1169"/>
                </a:lnTo>
                <a:lnTo>
                  <a:pt x="1010" y="1169"/>
                </a:lnTo>
                <a:lnTo>
                  <a:pt x="1010" y="1170"/>
                </a:lnTo>
                <a:lnTo>
                  <a:pt x="1010" y="1170"/>
                </a:lnTo>
                <a:lnTo>
                  <a:pt x="1010" y="1171"/>
                </a:lnTo>
                <a:lnTo>
                  <a:pt x="1010" y="1171"/>
                </a:lnTo>
                <a:lnTo>
                  <a:pt x="1010" y="1171"/>
                </a:lnTo>
                <a:lnTo>
                  <a:pt x="1010" y="1171"/>
                </a:lnTo>
                <a:lnTo>
                  <a:pt x="1010" y="1173"/>
                </a:lnTo>
                <a:lnTo>
                  <a:pt x="1010" y="1173"/>
                </a:lnTo>
                <a:lnTo>
                  <a:pt x="1011" y="1174"/>
                </a:lnTo>
                <a:lnTo>
                  <a:pt x="1011" y="1174"/>
                </a:lnTo>
                <a:lnTo>
                  <a:pt x="1011" y="1174"/>
                </a:lnTo>
                <a:lnTo>
                  <a:pt x="1011" y="1175"/>
                </a:lnTo>
                <a:lnTo>
                  <a:pt x="1011" y="1175"/>
                </a:lnTo>
                <a:lnTo>
                  <a:pt x="1011" y="1177"/>
                </a:lnTo>
                <a:lnTo>
                  <a:pt x="1011" y="1177"/>
                </a:lnTo>
                <a:lnTo>
                  <a:pt x="1011" y="1177"/>
                </a:lnTo>
                <a:lnTo>
                  <a:pt x="1012" y="1177"/>
                </a:lnTo>
                <a:lnTo>
                  <a:pt x="1012" y="1178"/>
                </a:lnTo>
                <a:lnTo>
                  <a:pt x="1012" y="1178"/>
                </a:lnTo>
                <a:lnTo>
                  <a:pt x="1012" y="1178"/>
                </a:lnTo>
                <a:lnTo>
                  <a:pt x="1014" y="1178"/>
                </a:lnTo>
                <a:lnTo>
                  <a:pt x="1014" y="1178"/>
                </a:lnTo>
                <a:lnTo>
                  <a:pt x="1014" y="1180"/>
                </a:lnTo>
                <a:lnTo>
                  <a:pt x="1015" y="1180"/>
                </a:lnTo>
                <a:lnTo>
                  <a:pt x="1015" y="1180"/>
                </a:lnTo>
                <a:lnTo>
                  <a:pt x="1015" y="1180"/>
                </a:lnTo>
                <a:lnTo>
                  <a:pt x="1015" y="1180"/>
                </a:lnTo>
                <a:lnTo>
                  <a:pt x="1015" y="1180"/>
                </a:lnTo>
                <a:lnTo>
                  <a:pt x="1014" y="1181"/>
                </a:lnTo>
                <a:lnTo>
                  <a:pt x="1014" y="1181"/>
                </a:lnTo>
                <a:lnTo>
                  <a:pt x="1014" y="1181"/>
                </a:lnTo>
                <a:lnTo>
                  <a:pt x="1014" y="1181"/>
                </a:lnTo>
                <a:lnTo>
                  <a:pt x="1012" y="1181"/>
                </a:lnTo>
                <a:lnTo>
                  <a:pt x="1012" y="1182"/>
                </a:lnTo>
                <a:lnTo>
                  <a:pt x="1012" y="1182"/>
                </a:lnTo>
                <a:lnTo>
                  <a:pt x="1012" y="1182"/>
                </a:lnTo>
                <a:lnTo>
                  <a:pt x="1014" y="1182"/>
                </a:lnTo>
                <a:lnTo>
                  <a:pt x="1014" y="1182"/>
                </a:lnTo>
                <a:lnTo>
                  <a:pt x="1014" y="1182"/>
                </a:lnTo>
                <a:lnTo>
                  <a:pt x="1015" y="1184"/>
                </a:lnTo>
                <a:lnTo>
                  <a:pt x="1015" y="1184"/>
                </a:lnTo>
                <a:lnTo>
                  <a:pt x="1015" y="1185"/>
                </a:lnTo>
                <a:lnTo>
                  <a:pt x="1015" y="1185"/>
                </a:lnTo>
                <a:lnTo>
                  <a:pt x="1015" y="1185"/>
                </a:lnTo>
                <a:lnTo>
                  <a:pt x="1015" y="1186"/>
                </a:lnTo>
                <a:lnTo>
                  <a:pt x="1015" y="1186"/>
                </a:lnTo>
                <a:lnTo>
                  <a:pt x="1015" y="1188"/>
                </a:lnTo>
                <a:lnTo>
                  <a:pt x="1016" y="1188"/>
                </a:lnTo>
                <a:lnTo>
                  <a:pt x="1016" y="1188"/>
                </a:lnTo>
                <a:lnTo>
                  <a:pt x="1016" y="1188"/>
                </a:lnTo>
                <a:lnTo>
                  <a:pt x="1016" y="1189"/>
                </a:lnTo>
                <a:lnTo>
                  <a:pt x="1016" y="1189"/>
                </a:lnTo>
                <a:lnTo>
                  <a:pt x="1016" y="1190"/>
                </a:lnTo>
                <a:lnTo>
                  <a:pt x="1016" y="1190"/>
                </a:lnTo>
                <a:lnTo>
                  <a:pt x="1016" y="1190"/>
                </a:lnTo>
                <a:lnTo>
                  <a:pt x="1016" y="1192"/>
                </a:lnTo>
                <a:lnTo>
                  <a:pt x="1016" y="1192"/>
                </a:lnTo>
                <a:lnTo>
                  <a:pt x="1016" y="1193"/>
                </a:lnTo>
                <a:lnTo>
                  <a:pt x="1016" y="1193"/>
                </a:lnTo>
                <a:lnTo>
                  <a:pt x="1016" y="1193"/>
                </a:lnTo>
                <a:lnTo>
                  <a:pt x="1016" y="1193"/>
                </a:lnTo>
                <a:lnTo>
                  <a:pt x="1016" y="1193"/>
                </a:lnTo>
                <a:lnTo>
                  <a:pt x="1018" y="1195"/>
                </a:lnTo>
                <a:lnTo>
                  <a:pt x="1018" y="1195"/>
                </a:lnTo>
                <a:lnTo>
                  <a:pt x="1018" y="1195"/>
                </a:lnTo>
                <a:lnTo>
                  <a:pt x="1018" y="1196"/>
                </a:lnTo>
                <a:lnTo>
                  <a:pt x="1018" y="1196"/>
                </a:lnTo>
                <a:lnTo>
                  <a:pt x="1018" y="1196"/>
                </a:lnTo>
                <a:lnTo>
                  <a:pt x="1018" y="1197"/>
                </a:lnTo>
                <a:lnTo>
                  <a:pt x="1018" y="1197"/>
                </a:lnTo>
                <a:lnTo>
                  <a:pt x="1018" y="1197"/>
                </a:lnTo>
                <a:lnTo>
                  <a:pt x="1019" y="1197"/>
                </a:lnTo>
                <a:lnTo>
                  <a:pt x="1019" y="1197"/>
                </a:lnTo>
                <a:lnTo>
                  <a:pt x="1019" y="1196"/>
                </a:lnTo>
                <a:lnTo>
                  <a:pt x="1019" y="1196"/>
                </a:lnTo>
                <a:lnTo>
                  <a:pt x="1021" y="1197"/>
                </a:lnTo>
                <a:lnTo>
                  <a:pt x="1021" y="1197"/>
                </a:lnTo>
                <a:lnTo>
                  <a:pt x="1021" y="1199"/>
                </a:lnTo>
                <a:lnTo>
                  <a:pt x="1022" y="1199"/>
                </a:lnTo>
                <a:lnTo>
                  <a:pt x="1022" y="1199"/>
                </a:lnTo>
                <a:lnTo>
                  <a:pt x="1022" y="1199"/>
                </a:lnTo>
                <a:lnTo>
                  <a:pt x="1022" y="1200"/>
                </a:lnTo>
                <a:lnTo>
                  <a:pt x="1022" y="1200"/>
                </a:lnTo>
                <a:lnTo>
                  <a:pt x="1022" y="1201"/>
                </a:lnTo>
                <a:lnTo>
                  <a:pt x="1022" y="1201"/>
                </a:lnTo>
                <a:lnTo>
                  <a:pt x="1023" y="1201"/>
                </a:lnTo>
                <a:lnTo>
                  <a:pt x="1023" y="1201"/>
                </a:lnTo>
                <a:lnTo>
                  <a:pt x="1025" y="1201"/>
                </a:lnTo>
                <a:lnTo>
                  <a:pt x="1025" y="1201"/>
                </a:lnTo>
                <a:lnTo>
                  <a:pt x="1025" y="1201"/>
                </a:lnTo>
                <a:lnTo>
                  <a:pt x="1026" y="1201"/>
                </a:lnTo>
                <a:lnTo>
                  <a:pt x="1026" y="1201"/>
                </a:lnTo>
                <a:lnTo>
                  <a:pt x="1026" y="1201"/>
                </a:lnTo>
                <a:lnTo>
                  <a:pt x="1026" y="1203"/>
                </a:lnTo>
                <a:lnTo>
                  <a:pt x="1026" y="1203"/>
                </a:lnTo>
                <a:lnTo>
                  <a:pt x="1026" y="1204"/>
                </a:lnTo>
                <a:lnTo>
                  <a:pt x="1027" y="1204"/>
                </a:lnTo>
                <a:lnTo>
                  <a:pt x="1027" y="1204"/>
                </a:lnTo>
                <a:lnTo>
                  <a:pt x="1027" y="1204"/>
                </a:lnTo>
                <a:lnTo>
                  <a:pt x="1027" y="1206"/>
                </a:lnTo>
                <a:lnTo>
                  <a:pt x="1029" y="1206"/>
                </a:lnTo>
                <a:lnTo>
                  <a:pt x="1029" y="1206"/>
                </a:lnTo>
                <a:lnTo>
                  <a:pt x="1030" y="1206"/>
                </a:lnTo>
                <a:lnTo>
                  <a:pt x="1030" y="1206"/>
                </a:lnTo>
                <a:lnTo>
                  <a:pt x="1030" y="1206"/>
                </a:lnTo>
                <a:lnTo>
                  <a:pt x="1030" y="1207"/>
                </a:lnTo>
                <a:lnTo>
                  <a:pt x="1032" y="1207"/>
                </a:lnTo>
                <a:lnTo>
                  <a:pt x="1032" y="1207"/>
                </a:lnTo>
                <a:lnTo>
                  <a:pt x="1032" y="1207"/>
                </a:lnTo>
                <a:lnTo>
                  <a:pt x="1032" y="1208"/>
                </a:lnTo>
                <a:lnTo>
                  <a:pt x="1030" y="1208"/>
                </a:lnTo>
                <a:lnTo>
                  <a:pt x="1030" y="1208"/>
                </a:lnTo>
                <a:lnTo>
                  <a:pt x="1030" y="1210"/>
                </a:lnTo>
                <a:lnTo>
                  <a:pt x="1030" y="1210"/>
                </a:lnTo>
                <a:lnTo>
                  <a:pt x="1030" y="1210"/>
                </a:lnTo>
                <a:lnTo>
                  <a:pt x="1030" y="1211"/>
                </a:lnTo>
                <a:lnTo>
                  <a:pt x="1030" y="1211"/>
                </a:lnTo>
                <a:lnTo>
                  <a:pt x="1030" y="1212"/>
                </a:lnTo>
                <a:lnTo>
                  <a:pt x="1030" y="1212"/>
                </a:lnTo>
                <a:lnTo>
                  <a:pt x="1032" y="1212"/>
                </a:lnTo>
                <a:lnTo>
                  <a:pt x="1032" y="1212"/>
                </a:lnTo>
                <a:lnTo>
                  <a:pt x="1033" y="1212"/>
                </a:lnTo>
                <a:lnTo>
                  <a:pt x="1033" y="1212"/>
                </a:lnTo>
                <a:lnTo>
                  <a:pt x="1033" y="1214"/>
                </a:lnTo>
                <a:lnTo>
                  <a:pt x="1033" y="1214"/>
                </a:lnTo>
                <a:lnTo>
                  <a:pt x="1033" y="1215"/>
                </a:lnTo>
                <a:lnTo>
                  <a:pt x="1033" y="1215"/>
                </a:lnTo>
                <a:lnTo>
                  <a:pt x="1033" y="1215"/>
                </a:lnTo>
                <a:lnTo>
                  <a:pt x="1033" y="1216"/>
                </a:lnTo>
                <a:lnTo>
                  <a:pt x="1033" y="1216"/>
                </a:lnTo>
                <a:lnTo>
                  <a:pt x="1033" y="1216"/>
                </a:lnTo>
                <a:lnTo>
                  <a:pt x="1033" y="1218"/>
                </a:lnTo>
                <a:lnTo>
                  <a:pt x="1034" y="1218"/>
                </a:lnTo>
                <a:lnTo>
                  <a:pt x="1034" y="1218"/>
                </a:lnTo>
                <a:lnTo>
                  <a:pt x="1034" y="1218"/>
                </a:lnTo>
                <a:lnTo>
                  <a:pt x="1036" y="1218"/>
                </a:lnTo>
                <a:lnTo>
                  <a:pt x="1036" y="1219"/>
                </a:lnTo>
                <a:lnTo>
                  <a:pt x="1036" y="1219"/>
                </a:lnTo>
                <a:lnTo>
                  <a:pt x="1038" y="1221"/>
                </a:lnTo>
                <a:lnTo>
                  <a:pt x="1038" y="1221"/>
                </a:lnTo>
                <a:lnTo>
                  <a:pt x="1038" y="1221"/>
                </a:lnTo>
                <a:lnTo>
                  <a:pt x="1040" y="1221"/>
                </a:lnTo>
                <a:lnTo>
                  <a:pt x="1040" y="1221"/>
                </a:lnTo>
                <a:lnTo>
                  <a:pt x="1041" y="1221"/>
                </a:lnTo>
                <a:lnTo>
                  <a:pt x="1041" y="1221"/>
                </a:lnTo>
                <a:lnTo>
                  <a:pt x="1041" y="1221"/>
                </a:lnTo>
                <a:lnTo>
                  <a:pt x="1042" y="1221"/>
                </a:lnTo>
                <a:lnTo>
                  <a:pt x="1042" y="1221"/>
                </a:lnTo>
                <a:lnTo>
                  <a:pt x="1044" y="1221"/>
                </a:lnTo>
                <a:lnTo>
                  <a:pt x="1044" y="1221"/>
                </a:lnTo>
                <a:lnTo>
                  <a:pt x="1044" y="1221"/>
                </a:lnTo>
                <a:lnTo>
                  <a:pt x="1045" y="1221"/>
                </a:lnTo>
                <a:lnTo>
                  <a:pt x="1045" y="1221"/>
                </a:lnTo>
                <a:lnTo>
                  <a:pt x="1045" y="1222"/>
                </a:lnTo>
                <a:lnTo>
                  <a:pt x="1047" y="1222"/>
                </a:lnTo>
                <a:lnTo>
                  <a:pt x="1047" y="1223"/>
                </a:lnTo>
                <a:lnTo>
                  <a:pt x="1047" y="1223"/>
                </a:lnTo>
                <a:lnTo>
                  <a:pt x="1047" y="1223"/>
                </a:lnTo>
                <a:lnTo>
                  <a:pt x="1047" y="1223"/>
                </a:lnTo>
                <a:lnTo>
                  <a:pt x="1048" y="1223"/>
                </a:lnTo>
                <a:lnTo>
                  <a:pt x="1048" y="1223"/>
                </a:lnTo>
                <a:lnTo>
                  <a:pt x="1049" y="1223"/>
                </a:lnTo>
                <a:lnTo>
                  <a:pt x="1049" y="1225"/>
                </a:lnTo>
                <a:lnTo>
                  <a:pt x="1049" y="1225"/>
                </a:lnTo>
                <a:lnTo>
                  <a:pt x="1051" y="1225"/>
                </a:lnTo>
                <a:lnTo>
                  <a:pt x="1052" y="1226"/>
                </a:lnTo>
                <a:lnTo>
                  <a:pt x="1052" y="1226"/>
                </a:lnTo>
                <a:lnTo>
                  <a:pt x="1052" y="1226"/>
                </a:lnTo>
                <a:lnTo>
                  <a:pt x="1052" y="1226"/>
                </a:lnTo>
                <a:lnTo>
                  <a:pt x="1053" y="1226"/>
                </a:lnTo>
                <a:lnTo>
                  <a:pt x="1053" y="1226"/>
                </a:lnTo>
                <a:lnTo>
                  <a:pt x="1055" y="1226"/>
                </a:lnTo>
                <a:lnTo>
                  <a:pt x="1055" y="1226"/>
                </a:lnTo>
                <a:lnTo>
                  <a:pt x="1055" y="1227"/>
                </a:lnTo>
                <a:lnTo>
                  <a:pt x="1055" y="1227"/>
                </a:lnTo>
                <a:lnTo>
                  <a:pt x="1056" y="1227"/>
                </a:lnTo>
                <a:lnTo>
                  <a:pt x="1056" y="1227"/>
                </a:lnTo>
                <a:lnTo>
                  <a:pt x="1058" y="1227"/>
                </a:lnTo>
                <a:lnTo>
                  <a:pt x="1058" y="1227"/>
                </a:lnTo>
                <a:lnTo>
                  <a:pt x="1058" y="1227"/>
                </a:lnTo>
                <a:lnTo>
                  <a:pt x="1059" y="1227"/>
                </a:lnTo>
                <a:lnTo>
                  <a:pt x="1059" y="1227"/>
                </a:lnTo>
                <a:lnTo>
                  <a:pt x="1060" y="1227"/>
                </a:lnTo>
                <a:lnTo>
                  <a:pt x="1060" y="1227"/>
                </a:lnTo>
                <a:lnTo>
                  <a:pt x="1060" y="1229"/>
                </a:lnTo>
                <a:lnTo>
                  <a:pt x="1062" y="1229"/>
                </a:lnTo>
                <a:lnTo>
                  <a:pt x="1062" y="1229"/>
                </a:lnTo>
                <a:lnTo>
                  <a:pt x="1063" y="1230"/>
                </a:lnTo>
                <a:lnTo>
                  <a:pt x="1063" y="1230"/>
                </a:lnTo>
                <a:lnTo>
                  <a:pt x="1063" y="1230"/>
                </a:lnTo>
                <a:lnTo>
                  <a:pt x="1063" y="1232"/>
                </a:lnTo>
                <a:lnTo>
                  <a:pt x="1063" y="1232"/>
                </a:lnTo>
                <a:lnTo>
                  <a:pt x="1064" y="1233"/>
                </a:lnTo>
                <a:lnTo>
                  <a:pt x="1064" y="1233"/>
                </a:lnTo>
                <a:lnTo>
                  <a:pt x="1064" y="1233"/>
                </a:lnTo>
                <a:lnTo>
                  <a:pt x="1066" y="1233"/>
                </a:lnTo>
                <a:lnTo>
                  <a:pt x="1066" y="1233"/>
                </a:lnTo>
                <a:lnTo>
                  <a:pt x="1066" y="1233"/>
                </a:lnTo>
                <a:lnTo>
                  <a:pt x="1067" y="1233"/>
                </a:lnTo>
                <a:lnTo>
                  <a:pt x="1067" y="1233"/>
                </a:lnTo>
                <a:lnTo>
                  <a:pt x="1068" y="1233"/>
                </a:lnTo>
                <a:lnTo>
                  <a:pt x="1068" y="1233"/>
                </a:lnTo>
                <a:lnTo>
                  <a:pt x="1068" y="1233"/>
                </a:lnTo>
                <a:lnTo>
                  <a:pt x="1068" y="1234"/>
                </a:lnTo>
                <a:lnTo>
                  <a:pt x="1070" y="1234"/>
                </a:lnTo>
                <a:lnTo>
                  <a:pt x="1070" y="1234"/>
                </a:lnTo>
                <a:lnTo>
                  <a:pt x="1070" y="1234"/>
                </a:lnTo>
                <a:lnTo>
                  <a:pt x="1070" y="1236"/>
                </a:lnTo>
                <a:lnTo>
                  <a:pt x="1070" y="1237"/>
                </a:lnTo>
                <a:lnTo>
                  <a:pt x="1070" y="1237"/>
                </a:lnTo>
                <a:lnTo>
                  <a:pt x="1070" y="1237"/>
                </a:lnTo>
                <a:lnTo>
                  <a:pt x="1071" y="1238"/>
                </a:lnTo>
                <a:lnTo>
                  <a:pt x="1071" y="1240"/>
                </a:lnTo>
                <a:lnTo>
                  <a:pt x="1071" y="1240"/>
                </a:lnTo>
                <a:lnTo>
                  <a:pt x="1071" y="1240"/>
                </a:lnTo>
                <a:lnTo>
                  <a:pt x="1071" y="1240"/>
                </a:lnTo>
                <a:lnTo>
                  <a:pt x="1071" y="1241"/>
                </a:lnTo>
                <a:lnTo>
                  <a:pt x="1071" y="1241"/>
                </a:lnTo>
                <a:lnTo>
                  <a:pt x="1071" y="1242"/>
                </a:lnTo>
                <a:lnTo>
                  <a:pt x="1071" y="1242"/>
                </a:lnTo>
                <a:lnTo>
                  <a:pt x="1071" y="1244"/>
                </a:lnTo>
                <a:lnTo>
                  <a:pt x="1073" y="1244"/>
                </a:lnTo>
                <a:lnTo>
                  <a:pt x="1073" y="1245"/>
                </a:lnTo>
                <a:lnTo>
                  <a:pt x="1073" y="1245"/>
                </a:lnTo>
                <a:lnTo>
                  <a:pt x="1073" y="1245"/>
                </a:lnTo>
                <a:lnTo>
                  <a:pt x="1073" y="1247"/>
                </a:lnTo>
                <a:lnTo>
                  <a:pt x="1073" y="1247"/>
                </a:lnTo>
                <a:lnTo>
                  <a:pt x="1073" y="1248"/>
                </a:lnTo>
                <a:lnTo>
                  <a:pt x="1073" y="1248"/>
                </a:lnTo>
                <a:lnTo>
                  <a:pt x="1073" y="1248"/>
                </a:lnTo>
                <a:lnTo>
                  <a:pt x="1074" y="1249"/>
                </a:lnTo>
                <a:lnTo>
                  <a:pt x="1074" y="1249"/>
                </a:lnTo>
                <a:lnTo>
                  <a:pt x="1074" y="1251"/>
                </a:lnTo>
                <a:lnTo>
                  <a:pt x="1074" y="1251"/>
                </a:lnTo>
                <a:lnTo>
                  <a:pt x="1074" y="1251"/>
                </a:lnTo>
                <a:lnTo>
                  <a:pt x="1074" y="1251"/>
                </a:lnTo>
                <a:lnTo>
                  <a:pt x="1075" y="1251"/>
                </a:lnTo>
                <a:lnTo>
                  <a:pt x="1075" y="1251"/>
                </a:lnTo>
                <a:lnTo>
                  <a:pt x="1077" y="1251"/>
                </a:lnTo>
                <a:lnTo>
                  <a:pt x="1077" y="1251"/>
                </a:lnTo>
                <a:lnTo>
                  <a:pt x="1077" y="1251"/>
                </a:lnTo>
                <a:lnTo>
                  <a:pt x="1078" y="1252"/>
                </a:lnTo>
                <a:lnTo>
                  <a:pt x="1078" y="1252"/>
                </a:lnTo>
                <a:lnTo>
                  <a:pt x="1078" y="1253"/>
                </a:lnTo>
                <a:lnTo>
                  <a:pt x="1079" y="1253"/>
                </a:lnTo>
                <a:lnTo>
                  <a:pt x="1079" y="1255"/>
                </a:lnTo>
                <a:lnTo>
                  <a:pt x="1079" y="1255"/>
                </a:lnTo>
                <a:lnTo>
                  <a:pt x="1081" y="1255"/>
                </a:lnTo>
                <a:lnTo>
                  <a:pt x="1081" y="1255"/>
                </a:lnTo>
                <a:lnTo>
                  <a:pt x="1082" y="1255"/>
                </a:lnTo>
                <a:lnTo>
                  <a:pt x="1082" y="1255"/>
                </a:lnTo>
                <a:lnTo>
                  <a:pt x="1082" y="1256"/>
                </a:lnTo>
                <a:lnTo>
                  <a:pt x="1082" y="1256"/>
                </a:lnTo>
                <a:lnTo>
                  <a:pt x="1084" y="1256"/>
                </a:lnTo>
                <a:lnTo>
                  <a:pt x="1084" y="1258"/>
                </a:lnTo>
                <a:lnTo>
                  <a:pt x="1084" y="1258"/>
                </a:lnTo>
                <a:lnTo>
                  <a:pt x="1085" y="1258"/>
                </a:lnTo>
                <a:lnTo>
                  <a:pt x="1085" y="1259"/>
                </a:lnTo>
                <a:lnTo>
                  <a:pt x="1085" y="1259"/>
                </a:lnTo>
                <a:lnTo>
                  <a:pt x="1085" y="1259"/>
                </a:lnTo>
                <a:lnTo>
                  <a:pt x="1086" y="1259"/>
                </a:lnTo>
                <a:lnTo>
                  <a:pt x="1086" y="1259"/>
                </a:lnTo>
                <a:lnTo>
                  <a:pt x="1088" y="1259"/>
                </a:lnTo>
                <a:lnTo>
                  <a:pt x="1088" y="1259"/>
                </a:lnTo>
                <a:lnTo>
                  <a:pt x="1088" y="1259"/>
                </a:lnTo>
                <a:lnTo>
                  <a:pt x="1089" y="1259"/>
                </a:lnTo>
                <a:lnTo>
                  <a:pt x="1089" y="1259"/>
                </a:lnTo>
                <a:lnTo>
                  <a:pt x="1089" y="1259"/>
                </a:lnTo>
                <a:lnTo>
                  <a:pt x="1090" y="1259"/>
                </a:lnTo>
                <a:lnTo>
                  <a:pt x="1090" y="1259"/>
                </a:lnTo>
                <a:lnTo>
                  <a:pt x="1090" y="1259"/>
                </a:lnTo>
                <a:lnTo>
                  <a:pt x="1092" y="1259"/>
                </a:lnTo>
                <a:lnTo>
                  <a:pt x="1092" y="1259"/>
                </a:lnTo>
                <a:lnTo>
                  <a:pt x="1093" y="1259"/>
                </a:lnTo>
                <a:lnTo>
                  <a:pt x="1093" y="1259"/>
                </a:lnTo>
                <a:lnTo>
                  <a:pt x="1093" y="1260"/>
                </a:lnTo>
                <a:lnTo>
                  <a:pt x="1093" y="1260"/>
                </a:lnTo>
                <a:lnTo>
                  <a:pt x="1093" y="1262"/>
                </a:lnTo>
                <a:lnTo>
                  <a:pt x="1093" y="1262"/>
                </a:lnTo>
                <a:lnTo>
                  <a:pt x="1094" y="1262"/>
                </a:lnTo>
                <a:lnTo>
                  <a:pt x="1094" y="1262"/>
                </a:lnTo>
                <a:lnTo>
                  <a:pt x="1094" y="1263"/>
                </a:lnTo>
                <a:lnTo>
                  <a:pt x="1094" y="1263"/>
                </a:lnTo>
                <a:lnTo>
                  <a:pt x="1094" y="1264"/>
                </a:lnTo>
                <a:lnTo>
                  <a:pt x="1094" y="1264"/>
                </a:lnTo>
                <a:lnTo>
                  <a:pt x="1094" y="1264"/>
                </a:lnTo>
                <a:lnTo>
                  <a:pt x="1094" y="1266"/>
                </a:lnTo>
                <a:lnTo>
                  <a:pt x="1094" y="1266"/>
                </a:lnTo>
                <a:lnTo>
                  <a:pt x="1096" y="1266"/>
                </a:lnTo>
                <a:lnTo>
                  <a:pt x="1096" y="1267"/>
                </a:lnTo>
                <a:lnTo>
                  <a:pt x="1096" y="1267"/>
                </a:lnTo>
                <a:lnTo>
                  <a:pt x="1096" y="1267"/>
                </a:lnTo>
                <a:lnTo>
                  <a:pt x="1096" y="1268"/>
                </a:lnTo>
                <a:lnTo>
                  <a:pt x="1096" y="1268"/>
                </a:lnTo>
                <a:lnTo>
                  <a:pt x="1096" y="1270"/>
                </a:lnTo>
                <a:lnTo>
                  <a:pt x="1096" y="1270"/>
                </a:lnTo>
                <a:lnTo>
                  <a:pt x="1096" y="1270"/>
                </a:lnTo>
                <a:lnTo>
                  <a:pt x="1096" y="1271"/>
                </a:lnTo>
                <a:lnTo>
                  <a:pt x="1097" y="1271"/>
                </a:lnTo>
                <a:lnTo>
                  <a:pt x="1097" y="1271"/>
                </a:lnTo>
                <a:lnTo>
                  <a:pt x="1097" y="1273"/>
                </a:lnTo>
                <a:lnTo>
                  <a:pt x="1097" y="1273"/>
                </a:lnTo>
                <a:lnTo>
                  <a:pt x="1097" y="1274"/>
                </a:lnTo>
                <a:lnTo>
                  <a:pt x="1097" y="1274"/>
                </a:lnTo>
                <a:lnTo>
                  <a:pt x="1097" y="1275"/>
                </a:lnTo>
                <a:lnTo>
                  <a:pt x="1097" y="1275"/>
                </a:lnTo>
                <a:lnTo>
                  <a:pt x="1097" y="1275"/>
                </a:lnTo>
                <a:lnTo>
                  <a:pt x="1097" y="1277"/>
                </a:lnTo>
                <a:lnTo>
                  <a:pt x="1097" y="1277"/>
                </a:lnTo>
                <a:lnTo>
                  <a:pt x="1099" y="1278"/>
                </a:lnTo>
                <a:lnTo>
                  <a:pt x="1099" y="1278"/>
                </a:lnTo>
                <a:lnTo>
                  <a:pt x="1099" y="1278"/>
                </a:lnTo>
                <a:lnTo>
                  <a:pt x="1099" y="1279"/>
                </a:lnTo>
                <a:lnTo>
                  <a:pt x="1099" y="1279"/>
                </a:lnTo>
                <a:lnTo>
                  <a:pt x="1099" y="1281"/>
                </a:lnTo>
                <a:lnTo>
                  <a:pt x="1099" y="1281"/>
                </a:lnTo>
                <a:lnTo>
                  <a:pt x="1099" y="1281"/>
                </a:lnTo>
                <a:lnTo>
                  <a:pt x="1099" y="1282"/>
                </a:lnTo>
                <a:lnTo>
                  <a:pt x="1099" y="1282"/>
                </a:lnTo>
                <a:lnTo>
                  <a:pt x="1100" y="1282"/>
                </a:lnTo>
                <a:lnTo>
                  <a:pt x="1100" y="1284"/>
                </a:lnTo>
                <a:lnTo>
                  <a:pt x="1101" y="1284"/>
                </a:lnTo>
                <a:lnTo>
                  <a:pt x="1101" y="1284"/>
                </a:lnTo>
                <a:lnTo>
                  <a:pt x="1101" y="1284"/>
                </a:lnTo>
                <a:lnTo>
                  <a:pt x="1101" y="1284"/>
                </a:lnTo>
                <a:lnTo>
                  <a:pt x="1103" y="1285"/>
                </a:lnTo>
                <a:lnTo>
                  <a:pt x="1103" y="1285"/>
                </a:lnTo>
                <a:lnTo>
                  <a:pt x="1103" y="1286"/>
                </a:lnTo>
                <a:lnTo>
                  <a:pt x="1103" y="1286"/>
                </a:lnTo>
                <a:lnTo>
                  <a:pt x="1103" y="1286"/>
                </a:lnTo>
                <a:lnTo>
                  <a:pt x="1103" y="1286"/>
                </a:lnTo>
                <a:lnTo>
                  <a:pt x="1104" y="1288"/>
                </a:lnTo>
                <a:lnTo>
                  <a:pt x="1104" y="1288"/>
                </a:lnTo>
                <a:lnTo>
                  <a:pt x="1104" y="1289"/>
                </a:lnTo>
                <a:lnTo>
                  <a:pt x="1105" y="1289"/>
                </a:lnTo>
                <a:lnTo>
                  <a:pt x="1105" y="1289"/>
                </a:lnTo>
                <a:lnTo>
                  <a:pt x="1107" y="1289"/>
                </a:lnTo>
                <a:lnTo>
                  <a:pt x="1107" y="1289"/>
                </a:lnTo>
                <a:lnTo>
                  <a:pt x="1107" y="1289"/>
                </a:lnTo>
                <a:lnTo>
                  <a:pt x="1107" y="1289"/>
                </a:lnTo>
                <a:lnTo>
                  <a:pt x="1108" y="1289"/>
                </a:lnTo>
                <a:lnTo>
                  <a:pt x="1108" y="1289"/>
                </a:lnTo>
                <a:lnTo>
                  <a:pt x="1108" y="1290"/>
                </a:lnTo>
                <a:lnTo>
                  <a:pt x="1108" y="1290"/>
                </a:lnTo>
                <a:lnTo>
                  <a:pt x="1108" y="1292"/>
                </a:lnTo>
                <a:lnTo>
                  <a:pt x="1108" y="1292"/>
                </a:lnTo>
                <a:lnTo>
                  <a:pt x="1108" y="1292"/>
                </a:lnTo>
                <a:lnTo>
                  <a:pt x="1108" y="1293"/>
                </a:lnTo>
                <a:lnTo>
                  <a:pt x="1108" y="1293"/>
                </a:lnTo>
                <a:lnTo>
                  <a:pt x="1108" y="1293"/>
                </a:lnTo>
                <a:lnTo>
                  <a:pt x="1110" y="1294"/>
                </a:lnTo>
                <a:lnTo>
                  <a:pt x="1110" y="1294"/>
                </a:lnTo>
                <a:lnTo>
                  <a:pt x="1110" y="1294"/>
                </a:lnTo>
                <a:lnTo>
                  <a:pt x="1110" y="1294"/>
                </a:lnTo>
                <a:lnTo>
                  <a:pt x="1110" y="1296"/>
                </a:lnTo>
                <a:lnTo>
                  <a:pt x="1110" y="1297"/>
                </a:lnTo>
                <a:lnTo>
                  <a:pt x="1110" y="1297"/>
                </a:lnTo>
                <a:lnTo>
                  <a:pt x="1111" y="1299"/>
                </a:lnTo>
                <a:lnTo>
                  <a:pt x="1111" y="1299"/>
                </a:lnTo>
                <a:lnTo>
                  <a:pt x="1111" y="1300"/>
                </a:lnTo>
                <a:lnTo>
                  <a:pt x="1111" y="1300"/>
                </a:lnTo>
                <a:lnTo>
                  <a:pt x="1111" y="1300"/>
                </a:lnTo>
                <a:lnTo>
                  <a:pt x="1111" y="1301"/>
                </a:lnTo>
                <a:lnTo>
                  <a:pt x="1111" y="1301"/>
                </a:lnTo>
                <a:lnTo>
                  <a:pt x="1111" y="1303"/>
                </a:lnTo>
                <a:lnTo>
                  <a:pt x="1111" y="1303"/>
                </a:lnTo>
                <a:lnTo>
                  <a:pt x="1111" y="1303"/>
                </a:lnTo>
                <a:lnTo>
                  <a:pt x="1112" y="1304"/>
                </a:lnTo>
                <a:lnTo>
                  <a:pt x="1112" y="1304"/>
                </a:lnTo>
                <a:lnTo>
                  <a:pt x="1112" y="1305"/>
                </a:lnTo>
                <a:lnTo>
                  <a:pt x="1112" y="1305"/>
                </a:lnTo>
                <a:lnTo>
                  <a:pt x="1112" y="1305"/>
                </a:lnTo>
                <a:lnTo>
                  <a:pt x="1112" y="1305"/>
                </a:lnTo>
                <a:lnTo>
                  <a:pt x="1112" y="1307"/>
                </a:lnTo>
                <a:lnTo>
                  <a:pt x="1112" y="1307"/>
                </a:lnTo>
                <a:lnTo>
                  <a:pt x="1112" y="1307"/>
                </a:lnTo>
                <a:lnTo>
                  <a:pt x="1112" y="1307"/>
                </a:lnTo>
                <a:lnTo>
                  <a:pt x="1112" y="1308"/>
                </a:lnTo>
                <a:lnTo>
                  <a:pt x="1114" y="1308"/>
                </a:lnTo>
                <a:lnTo>
                  <a:pt x="1114" y="1308"/>
                </a:lnTo>
                <a:lnTo>
                  <a:pt x="1115" y="1308"/>
                </a:lnTo>
                <a:lnTo>
                  <a:pt x="1115" y="1308"/>
                </a:lnTo>
                <a:lnTo>
                  <a:pt x="1115" y="1308"/>
                </a:lnTo>
                <a:lnTo>
                  <a:pt x="1116" y="1308"/>
                </a:lnTo>
                <a:lnTo>
                  <a:pt x="1116" y="1308"/>
                </a:lnTo>
                <a:lnTo>
                  <a:pt x="1116" y="1308"/>
                </a:lnTo>
                <a:lnTo>
                  <a:pt x="1116" y="1309"/>
                </a:lnTo>
                <a:lnTo>
                  <a:pt x="1118" y="1309"/>
                </a:lnTo>
                <a:lnTo>
                  <a:pt x="1118" y="1309"/>
                </a:lnTo>
                <a:lnTo>
                  <a:pt x="1118" y="1311"/>
                </a:lnTo>
                <a:lnTo>
                  <a:pt x="1118" y="1311"/>
                </a:lnTo>
                <a:lnTo>
                  <a:pt x="1118" y="1311"/>
                </a:lnTo>
                <a:lnTo>
                  <a:pt x="1118" y="1311"/>
                </a:lnTo>
                <a:lnTo>
                  <a:pt x="1116" y="1311"/>
                </a:lnTo>
                <a:lnTo>
                  <a:pt x="1116" y="1312"/>
                </a:lnTo>
                <a:lnTo>
                  <a:pt x="1116" y="1312"/>
                </a:lnTo>
                <a:lnTo>
                  <a:pt x="1115" y="1312"/>
                </a:lnTo>
                <a:lnTo>
                  <a:pt x="1115" y="1312"/>
                </a:lnTo>
                <a:lnTo>
                  <a:pt x="1115" y="1312"/>
                </a:lnTo>
                <a:lnTo>
                  <a:pt x="1115" y="1314"/>
                </a:lnTo>
                <a:lnTo>
                  <a:pt x="1115" y="1314"/>
                </a:lnTo>
                <a:lnTo>
                  <a:pt x="1115" y="1314"/>
                </a:lnTo>
                <a:lnTo>
                  <a:pt x="1116" y="1314"/>
                </a:lnTo>
                <a:lnTo>
                  <a:pt x="1116" y="1315"/>
                </a:lnTo>
                <a:lnTo>
                  <a:pt x="1116" y="1315"/>
                </a:lnTo>
                <a:lnTo>
                  <a:pt x="1116" y="1315"/>
                </a:lnTo>
                <a:lnTo>
                  <a:pt x="1116" y="1316"/>
                </a:lnTo>
                <a:lnTo>
                  <a:pt x="1116" y="1316"/>
                </a:lnTo>
                <a:lnTo>
                  <a:pt x="1118" y="1316"/>
                </a:lnTo>
                <a:lnTo>
                  <a:pt x="1118" y="1316"/>
                </a:lnTo>
                <a:lnTo>
                  <a:pt x="1118" y="1318"/>
                </a:lnTo>
                <a:lnTo>
                  <a:pt x="1118" y="1318"/>
                </a:lnTo>
                <a:lnTo>
                  <a:pt x="1118" y="1319"/>
                </a:lnTo>
                <a:lnTo>
                  <a:pt x="1118" y="1319"/>
                </a:lnTo>
                <a:lnTo>
                  <a:pt x="1118" y="1319"/>
                </a:lnTo>
                <a:lnTo>
                  <a:pt x="1118" y="1319"/>
                </a:lnTo>
                <a:lnTo>
                  <a:pt x="1118" y="1320"/>
                </a:lnTo>
                <a:lnTo>
                  <a:pt x="1118" y="1320"/>
                </a:lnTo>
                <a:lnTo>
                  <a:pt x="1118" y="1322"/>
                </a:lnTo>
                <a:lnTo>
                  <a:pt x="1119" y="1322"/>
                </a:lnTo>
                <a:lnTo>
                  <a:pt x="1119" y="1322"/>
                </a:lnTo>
                <a:lnTo>
                  <a:pt x="1120" y="1322"/>
                </a:lnTo>
                <a:lnTo>
                  <a:pt x="1120" y="1322"/>
                </a:lnTo>
                <a:lnTo>
                  <a:pt x="1120" y="1322"/>
                </a:lnTo>
                <a:lnTo>
                  <a:pt x="1122" y="1323"/>
                </a:lnTo>
                <a:lnTo>
                  <a:pt x="1122" y="1325"/>
                </a:lnTo>
                <a:lnTo>
                  <a:pt x="1122" y="1325"/>
                </a:lnTo>
                <a:lnTo>
                  <a:pt x="1122" y="1325"/>
                </a:lnTo>
                <a:lnTo>
                  <a:pt x="1122" y="1326"/>
                </a:lnTo>
                <a:lnTo>
                  <a:pt x="1122" y="1326"/>
                </a:lnTo>
                <a:lnTo>
                  <a:pt x="1122" y="1327"/>
                </a:lnTo>
                <a:lnTo>
                  <a:pt x="1122" y="1327"/>
                </a:lnTo>
                <a:lnTo>
                  <a:pt x="1123" y="1327"/>
                </a:lnTo>
                <a:lnTo>
                  <a:pt x="1123" y="1327"/>
                </a:lnTo>
                <a:lnTo>
                  <a:pt x="1123" y="1329"/>
                </a:lnTo>
                <a:lnTo>
                  <a:pt x="1123" y="1329"/>
                </a:lnTo>
                <a:lnTo>
                  <a:pt x="1123" y="1330"/>
                </a:lnTo>
                <a:lnTo>
                  <a:pt x="1125" y="1331"/>
                </a:lnTo>
                <a:lnTo>
                  <a:pt x="1125" y="1331"/>
                </a:lnTo>
                <a:lnTo>
                  <a:pt x="1125" y="1333"/>
                </a:lnTo>
                <a:lnTo>
                  <a:pt x="1125" y="1333"/>
                </a:lnTo>
                <a:lnTo>
                  <a:pt x="1126" y="1334"/>
                </a:lnTo>
                <a:lnTo>
                  <a:pt x="1126" y="1334"/>
                </a:lnTo>
                <a:lnTo>
                  <a:pt x="1126" y="1335"/>
                </a:lnTo>
                <a:lnTo>
                  <a:pt x="1126" y="1335"/>
                </a:lnTo>
                <a:lnTo>
                  <a:pt x="1126" y="1337"/>
                </a:lnTo>
                <a:lnTo>
                  <a:pt x="1126" y="1337"/>
                </a:lnTo>
                <a:lnTo>
                  <a:pt x="1126" y="1338"/>
                </a:lnTo>
                <a:lnTo>
                  <a:pt x="1127" y="1338"/>
                </a:lnTo>
                <a:lnTo>
                  <a:pt x="1127" y="1338"/>
                </a:lnTo>
                <a:lnTo>
                  <a:pt x="1127" y="1340"/>
                </a:lnTo>
                <a:lnTo>
                  <a:pt x="1127" y="1340"/>
                </a:lnTo>
                <a:lnTo>
                  <a:pt x="1127" y="1341"/>
                </a:lnTo>
                <a:lnTo>
                  <a:pt x="1127" y="1341"/>
                </a:lnTo>
                <a:lnTo>
                  <a:pt x="1127" y="1341"/>
                </a:lnTo>
                <a:lnTo>
                  <a:pt x="1127" y="1341"/>
                </a:lnTo>
                <a:lnTo>
                  <a:pt x="1127" y="1342"/>
                </a:lnTo>
                <a:lnTo>
                  <a:pt x="1129" y="1342"/>
                </a:lnTo>
                <a:lnTo>
                  <a:pt x="1129" y="1342"/>
                </a:lnTo>
                <a:lnTo>
                  <a:pt x="1129" y="1344"/>
                </a:lnTo>
                <a:lnTo>
                  <a:pt x="1129" y="1344"/>
                </a:lnTo>
                <a:lnTo>
                  <a:pt x="1129" y="1344"/>
                </a:lnTo>
                <a:lnTo>
                  <a:pt x="1129" y="1345"/>
                </a:lnTo>
                <a:lnTo>
                  <a:pt x="1129" y="1345"/>
                </a:lnTo>
                <a:lnTo>
                  <a:pt x="1129" y="1346"/>
                </a:lnTo>
                <a:lnTo>
                  <a:pt x="1129" y="1346"/>
                </a:lnTo>
                <a:lnTo>
                  <a:pt x="1129" y="1346"/>
                </a:lnTo>
                <a:lnTo>
                  <a:pt x="1130" y="1346"/>
                </a:lnTo>
                <a:lnTo>
                  <a:pt x="1130" y="1346"/>
                </a:lnTo>
                <a:lnTo>
                  <a:pt x="1130" y="1346"/>
                </a:lnTo>
                <a:lnTo>
                  <a:pt x="1130" y="1348"/>
                </a:lnTo>
                <a:lnTo>
                  <a:pt x="1131" y="1348"/>
                </a:lnTo>
                <a:lnTo>
                  <a:pt x="1131" y="1349"/>
                </a:lnTo>
                <a:lnTo>
                  <a:pt x="1131" y="1349"/>
                </a:lnTo>
                <a:lnTo>
                  <a:pt x="1133" y="1349"/>
                </a:lnTo>
                <a:lnTo>
                  <a:pt x="1133" y="1349"/>
                </a:lnTo>
                <a:lnTo>
                  <a:pt x="1134" y="1349"/>
                </a:lnTo>
                <a:lnTo>
                  <a:pt x="1134" y="1351"/>
                </a:lnTo>
                <a:lnTo>
                  <a:pt x="1134" y="1351"/>
                </a:lnTo>
                <a:lnTo>
                  <a:pt x="1134" y="1352"/>
                </a:lnTo>
                <a:lnTo>
                  <a:pt x="1134" y="1352"/>
                </a:lnTo>
                <a:lnTo>
                  <a:pt x="1134" y="1352"/>
                </a:lnTo>
                <a:lnTo>
                  <a:pt x="1134" y="1353"/>
                </a:lnTo>
                <a:lnTo>
                  <a:pt x="1134" y="1353"/>
                </a:lnTo>
                <a:lnTo>
                  <a:pt x="1134" y="1353"/>
                </a:lnTo>
                <a:lnTo>
                  <a:pt x="1134" y="1355"/>
                </a:lnTo>
                <a:lnTo>
                  <a:pt x="1134" y="1355"/>
                </a:lnTo>
                <a:lnTo>
                  <a:pt x="1136" y="1355"/>
                </a:lnTo>
                <a:lnTo>
                  <a:pt x="1136" y="1355"/>
                </a:lnTo>
                <a:lnTo>
                  <a:pt x="1136" y="1356"/>
                </a:lnTo>
                <a:lnTo>
                  <a:pt x="1136" y="1356"/>
                </a:lnTo>
                <a:lnTo>
                  <a:pt x="1136" y="1357"/>
                </a:lnTo>
                <a:lnTo>
                  <a:pt x="1137" y="1357"/>
                </a:lnTo>
                <a:lnTo>
                  <a:pt x="1137" y="1357"/>
                </a:lnTo>
                <a:lnTo>
                  <a:pt x="1137" y="1357"/>
                </a:lnTo>
                <a:lnTo>
                  <a:pt x="1137" y="1359"/>
                </a:lnTo>
                <a:lnTo>
                  <a:pt x="1137" y="1359"/>
                </a:lnTo>
                <a:lnTo>
                  <a:pt x="1137" y="1360"/>
                </a:lnTo>
                <a:lnTo>
                  <a:pt x="1137" y="1360"/>
                </a:lnTo>
                <a:lnTo>
                  <a:pt x="1137" y="1360"/>
                </a:lnTo>
                <a:lnTo>
                  <a:pt x="1137" y="1360"/>
                </a:lnTo>
                <a:lnTo>
                  <a:pt x="1137" y="1361"/>
                </a:lnTo>
                <a:lnTo>
                  <a:pt x="1137" y="1361"/>
                </a:lnTo>
                <a:lnTo>
                  <a:pt x="1137" y="1363"/>
                </a:lnTo>
                <a:lnTo>
                  <a:pt x="1138" y="1363"/>
                </a:lnTo>
                <a:lnTo>
                  <a:pt x="1138" y="1363"/>
                </a:lnTo>
                <a:lnTo>
                  <a:pt x="1138" y="1364"/>
                </a:lnTo>
                <a:lnTo>
                  <a:pt x="1138" y="1364"/>
                </a:lnTo>
                <a:lnTo>
                  <a:pt x="1140" y="1366"/>
                </a:lnTo>
                <a:lnTo>
                  <a:pt x="1140" y="1366"/>
                </a:lnTo>
                <a:lnTo>
                  <a:pt x="1140" y="1367"/>
                </a:lnTo>
                <a:lnTo>
                  <a:pt x="1140" y="1367"/>
                </a:lnTo>
                <a:lnTo>
                  <a:pt x="1140" y="1368"/>
                </a:lnTo>
                <a:lnTo>
                  <a:pt x="1141" y="1368"/>
                </a:lnTo>
                <a:lnTo>
                  <a:pt x="1141" y="1370"/>
                </a:lnTo>
                <a:lnTo>
                  <a:pt x="1141" y="1370"/>
                </a:lnTo>
                <a:lnTo>
                  <a:pt x="1141" y="1371"/>
                </a:lnTo>
                <a:lnTo>
                  <a:pt x="1141" y="1371"/>
                </a:lnTo>
                <a:lnTo>
                  <a:pt x="1142" y="1371"/>
                </a:lnTo>
                <a:lnTo>
                  <a:pt x="1142" y="1372"/>
                </a:lnTo>
                <a:lnTo>
                  <a:pt x="1142" y="1372"/>
                </a:lnTo>
                <a:lnTo>
                  <a:pt x="1142" y="1374"/>
                </a:lnTo>
                <a:lnTo>
                  <a:pt x="1142" y="1374"/>
                </a:lnTo>
                <a:lnTo>
                  <a:pt x="1142" y="1374"/>
                </a:lnTo>
                <a:lnTo>
                  <a:pt x="1142" y="1375"/>
                </a:lnTo>
                <a:lnTo>
                  <a:pt x="1142" y="1375"/>
                </a:lnTo>
                <a:lnTo>
                  <a:pt x="1144" y="1375"/>
                </a:lnTo>
                <a:lnTo>
                  <a:pt x="1144" y="1377"/>
                </a:lnTo>
                <a:lnTo>
                  <a:pt x="1144" y="1377"/>
                </a:lnTo>
                <a:lnTo>
                  <a:pt x="1144" y="1377"/>
                </a:lnTo>
                <a:lnTo>
                  <a:pt x="1144" y="1378"/>
                </a:lnTo>
                <a:lnTo>
                  <a:pt x="1145" y="1378"/>
                </a:lnTo>
                <a:lnTo>
                  <a:pt x="1145" y="1378"/>
                </a:lnTo>
                <a:lnTo>
                  <a:pt x="1145" y="1378"/>
                </a:lnTo>
                <a:lnTo>
                  <a:pt x="1145" y="1379"/>
                </a:lnTo>
                <a:lnTo>
                  <a:pt x="1145" y="1379"/>
                </a:lnTo>
                <a:lnTo>
                  <a:pt x="1145" y="1379"/>
                </a:lnTo>
                <a:lnTo>
                  <a:pt x="1145" y="1381"/>
                </a:lnTo>
                <a:lnTo>
                  <a:pt x="1146" y="1381"/>
                </a:lnTo>
                <a:lnTo>
                  <a:pt x="1146" y="1382"/>
                </a:lnTo>
                <a:lnTo>
                  <a:pt x="1146" y="1382"/>
                </a:lnTo>
                <a:lnTo>
                  <a:pt x="1146" y="1382"/>
                </a:lnTo>
                <a:lnTo>
                  <a:pt x="1146" y="1383"/>
                </a:lnTo>
                <a:lnTo>
                  <a:pt x="1146" y="1383"/>
                </a:lnTo>
                <a:lnTo>
                  <a:pt x="1146" y="1385"/>
                </a:lnTo>
                <a:lnTo>
                  <a:pt x="1146" y="1385"/>
                </a:lnTo>
                <a:lnTo>
                  <a:pt x="1148" y="1385"/>
                </a:lnTo>
                <a:lnTo>
                  <a:pt x="1148" y="1385"/>
                </a:lnTo>
                <a:lnTo>
                  <a:pt x="1148" y="1386"/>
                </a:lnTo>
                <a:lnTo>
                  <a:pt x="1148" y="1386"/>
                </a:lnTo>
                <a:lnTo>
                  <a:pt x="1148" y="1387"/>
                </a:lnTo>
                <a:lnTo>
                  <a:pt x="1149" y="1387"/>
                </a:lnTo>
                <a:lnTo>
                  <a:pt x="1149" y="1387"/>
                </a:lnTo>
                <a:lnTo>
                  <a:pt x="1149" y="1387"/>
                </a:lnTo>
                <a:lnTo>
                  <a:pt x="1149" y="1389"/>
                </a:lnTo>
                <a:lnTo>
                  <a:pt x="1149" y="1389"/>
                </a:lnTo>
                <a:lnTo>
                  <a:pt x="1151" y="1390"/>
                </a:lnTo>
                <a:lnTo>
                  <a:pt x="1151" y="1390"/>
                </a:lnTo>
                <a:lnTo>
                  <a:pt x="1151" y="1390"/>
                </a:lnTo>
                <a:lnTo>
                  <a:pt x="1151" y="1390"/>
                </a:lnTo>
                <a:lnTo>
                  <a:pt x="1151" y="1392"/>
                </a:lnTo>
                <a:lnTo>
                  <a:pt x="1151" y="1392"/>
                </a:lnTo>
                <a:lnTo>
                  <a:pt x="1151" y="1393"/>
                </a:lnTo>
                <a:lnTo>
                  <a:pt x="1151" y="1393"/>
                </a:lnTo>
                <a:lnTo>
                  <a:pt x="1152" y="1393"/>
                </a:lnTo>
                <a:lnTo>
                  <a:pt x="1152" y="1394"/>
                </a:lnTo>
                <a:lnTo>
                  <a:pt x="1152" y="1394"/>
                </a:lnTo>
                <a:lnTo>
                  <a:pt x="1152" y="1396"/>
                </a:lnTo>
                <a:lnTo>
                  <a:pt x="1152" y="1396"/>
                </a:lnTo>
                <a:lnTo>
                  <a:pt x="1152" y="1396"/>
                </a:lnTo>
                <a:lnTo>
                  <a:pt x="1152" y="1396"/>
                </a:lnTo>
                <a:lnTo>
                  <a:pt x="1153" y="1397"/>
                </a:lnTo>
                <a:lnTo>
                  <a:pt x="1153" y="1397"/>
                </a:lnTo>
                <a:lnTo>
                  <a:pt x="1153" y="1398"/>
                </a:lnTo>
                <a:lnTo>
                  <a:pt x="1153" y="1398"/>
                </a:lnTo>
                <a:lnTo>
                  <a:pt x="1153" y="1398"/>
                </a:lnTo>
                <a:lnTo>
                  <a:pt x="1153" y="1400"/>
                </a:lnTo>
                <a:lnTo>
                  <a:pt x="1153" y="1400"/>
                </a:lnTo>
                <a:lnTo>
                  <a:pt x="1153" y="1401"/>
                </a:lnTo>
                <a:lnTo>
                  <a:pt x="1152" y="1401"/>
                </a:lnTo>
                <a:lnTo>
                  <a:pt x="1152" y="1401"/>
                </a:lnTo>
                <a:lnTo>
                  <a:pt x="1151" y="1401"/>
                </a:lnTo>
                <a:lnTo>
                  <a:pt x="1151" y="1401"/>
                </a:lnTo>
                <a:lnTo>
                  <a:pt x="1151" y="1401"/>
                </a:lnTo>
                <a:lnTo>
                  <a:pt x="1151" y="1401"/>
                </a:lnTo>
                <a:lnTo>
                  <a:pt x="1151" y="1403"/>
                </a:lnTo>
                <a:lnTo>
                  <a:pt x="1151" y="1403"/>
                </a:lnTo>
                <a:lnTo>
                  <a:pt x="1151" y="1404"/>
                </a:lnTo>
                <a:lnTo>
                  <a:pt x="1151" y="1404"/>
                </a:lnTo>
                <a:lnTo>
                  <a:pt x="1151" y="1404"/>
                </a:lnTo>
                <a:lnTo>
                  <a:pt x="1151" y="1405"/>
                </a:lnTo>
                <a:lnTo>
                  <a:pt x="1149" y="1405"/>
                </a:lnTo>
                <a:lnTo>
                  <a:pt x="1149" y="1407"/>
                </a:lnTo>
                <a:lnTo>
                  <a:pt x="1149" y="1407"/>
                </a:lnTo>
                <a:lnTo>
                  <a:pt x="1149" y="1407"/>
                </a:lnTo>
                <a:lnTo>
                  <a:pt x="1148" y="1407"/>
                </a:lnTo>
                <a:lnTo>
                  <a:pt x="1148" y="1408"/>
                </a:lnTo>
                <a:lnTo>
                  <a:pt x="1148" y="1408"/>
                </a:lnTo>
                <a:lnTo>
                  <a:pt x="1148" y="1409"/>
                </a:lnTo>
                <a:lnTo>
                  <a:pt x="1149" y="1409"/>
                </a:lnTo>
                <a:lnTo>
                  <a:pt x="1149" y="1409"/>
                </a:lnTo>
                <a:lnTo>
                  <a:pt x="1151" y="1409"/>
                </a:lnTo>
                <a:lnTo>
                  <a:pt x="1151" y="1409"/>
                </a:lnTo>
                <a:lnTo>
                  <a:pt x="1151" y="1409"/>
                </a:lnTo>
                <a:lnTo>
                  <a:pt x="1151" y="1409"/>
                </a:lnTo>
                <a:lnTo>
                  <a:pt x="1152" y="1411"/>
                </a:lnTo>
                <a:lnTo>
                  <a:pt x="1152" y="1411"/>
                </a:lnTo>
                <a:lnTo>
                  <a:pt x="1152" y="1412"/>
                </a:lnTo>
                <a:lnTo>
                  <a:pt x="1152" y="1412"/>
                </a:lnTo>
                <a:lnTo>
                  <a:pt x="1152" y="1412"/>
                </a:lnTo>
                <a:lnTo>
                  <a:pt x="1152" y="1413"/>
                </a:lnTo>
                <a:lnTo>
                  <a:pt x="1152" y="1413"/>
                </a:lnTo>
                <a:lnTo>
                  <a:pt x="1152" y="1415"/>
                </a:lnTo>
                <a:lnTo>
                  <a:pt x="1152" y="1415"/>
                </a:lnTo>
                <a:lnTo>
                  <a:pt x="1152" y="1415"/>
                </a:lnTo>
                <a:lnTo>
                  <a:pt x="1153" y="1416"/>
                </a:lnTo>
                <a:lnTo>
                  <a:pt x="1153" y="1416"/>
                </a:lnTo>
                <a:lnTo>
                  <a:pt x="1153" y="1418"/>
                </a:lnTo>
                <a:lnTo>
                  <a:pt x="1153" y="1418"/>
                </a:lnTo>
                <a:lnTo>
                  <a:pt x="1153" y="1418"/>
                </a:lnTo>
                <a:lnTo>
                  <a:pt x="1153" y="1419"/>
                </a:lnTo>
                <a:lnTo>
                  <a:pt x="1153" y="1419"/>
                </a:lnTo>
                <a:lnTo>
                  <a:pt x="1153" y="1420"/>
                </a:lnTo>
                <a:lnTo>
                  <a:pt x="1153" y="1420"/>
                </a:lnTo>
                <a:lnTo>
                  <a:pt x="1153" y="1420"/>
                </a:lnTo>
                <a:lnTo>
                  <a:pt x="1153" y="1420"/>
                </a:lnTo>
                <a:lnTo>
                  <a:pt x="1152" y="1422"/>
                </a:lnTo>
                <a:lnTo>
                  <a:pt x="1152" y="1422"/>
                </a:lnTo>
                <a:lnTo>
                  <a:pt x="1152" y="1423"/>
                </a:lnTo>
                <a:lnTo>
                  <a:pt x="1152" y="1423"/>
                </a:lnTo>
                <a:lnTo>
                  <a:pt x="1153" y="1423"/>
                </a:lnTo>
                <a:lnTo>
                  <a:pt x="1153" y="1424"/>
                </a:lnTo>
                <a:lnTo>
                  <a:pt x="1155" y="1424"/>
                </a:lnTo>
                <a:lnTo>
                  <a:pt x="1155" y="1424"/>
                </a:lnTo>
                <a:lnTo>
                  <a:pt x="1156" y="1424"/>
                </a:lnTo>
                <a:lnTo>
                  <a:pt x="1156" y="1424"/>
                </a:lnTo>
                <a:lnTo>
                  <a:pt x="1156" y="1426"/>
                </a:lnTo>
                <a:lnTo>
                  <a:pt x="1156" y="1426"/>
                </a:lnTo>
                <a:lnTo>
                  <a:pt x="1156" y="1426"/>
                </a:lnTo>
                <a:lnTo>
                  <a:pt x="1156" y="1427"/>
                </a:lnTo>
                <a:lnTo>
                  <a:pt x="1156" y="1427"/>
                </a:lnTo>
                <a:lnTo>
                  <a:pt x="1156" y="1429"/>
                </a:lnTo>
                <a:lnTo>
                  <a:pt x="1156" y="1429"/>
                </a:lnTo>
                <a:lnTo>
                  <a:pt x="1157" y="1429"/>
                </a:lnTo>
                <a:lnTo>
                  <a:pt x="1159" y="1429"/>
                </a:lnTo>
                <a:lnTo>
                  <a:pt x="1159" y="1429"/>
                </a:lnTo>
                <a:lnTo>
                  <a:pt x="1159" y="1430"/>
                </a:lnTo>
                <a:lnTo>
                  <a:pt x="1159" y="1430"/>
                </a:lnTo>
                <a:lnTo>
                  <a:pt x="1159" y="1431"/>
                </a:lnTo>
                <a:lnTo>
                  <a:pt x="1159" y="1431"/>
                </a:lnTo>
                <a:lnTo>
                  <a:pt x="1159" y="1431"/>
                </a:lnTo>
                <a:lnTo>
                  <a:pt x="1159" y="1433"/>
                </a:lnTo>
                <a:lnTo>
                  <a:pt x="1159" y="1433"/>
                </a:lnTo>
                <a:lnTo>
                  <a:pt x="1157" y="1433"/>
                </a:lnTo>
                <a:lnTo>
                  <a:pt x="1157" y="1434"/>
                </a:lnTo>
                <a:lnTo>
                  <a:pt x="1159" y="1434"/>
                </a:lnTo>
                <a:lnTo>
                  <a:pt x="1159" y="1434"/>
                </a:lnTo>
                <a:lnTo>
                  <a:pt x="1159" y="1434"/>
                </a:lnTo>
                <a:lnTo>
                  <a:pt x="1159" y="1434"/>
                </a:lnTo>
                <a:lnTo>
                  <a:pt x="1160" y="1434"/>
                </a:lnTo>
                <a:lnTo>
                  <a:pt x="1160" y="1434"/>
                </a:lnTo>
                <a:lnTo>
                  <a:pt x="1162" y="1434"/>
                </a:lnTo>
                <a:lnTo>
                  <a:pt x="1162" y="1434"/>
                </a:lnTo>
                <a:lnTo>
                  <a:pt x="1162" y="1434"/>
                </a:lnTo>
                <a:lnTo>
                  <a:pt x="1162" y="1434"/>
                </a:lnTo>
                <a:lnTo>
                  <a:pt x="1162" y="1434"/>
                </a:lnTo>
                <a:lnTo>
                  <a:pt x="1163" y="1434"/>
                </a:lnTo>
                <a:lnTo>
                  <a:pt x="1163" y="1435"/>
                </a:lnTo>
                <a:lnTo>
                  <a:pt x="1163" y="1435"/>
                </a:lnTo>
                <a:lnTo>
                  <a:pt x="1162" y="1435"/>
                </a:lnTo>
                <a:lnTo>
                  <a:pt x="1162" y="1437"/>
                </a:lnTo>
                <a:lnTo>
                  <a:pt x="1162" y="1437"/>
                </a:lnTo>
                <a:lnTo>
                  <a:pt x="1162" y="1437"/>
                </a:lnTo>
                <a:lnTo>
                  <a:pt x="1162" y="1438"/>
                </a:lnTo>
                <a:lnTo>
                  <a:pt x="1162" y="1438"/>
                </a:lnTo>
                <a:lnTo>
                  <a:pt x="1162" y="1439"/>
                </a:lnTo>
                <a:lnTo>
                  <a:pt x="1162" y="1439"/>
                </a:lnTo>
                <a:lnTo>
                  <a:pt x="1162" y="1439"/>
                </a:lnTo>
                <a:lnTo>
                  <a:pt x="1162" y="1439"/>
                </a:lnTo>
                <a:lnTo>
                  <a:pt x="1163" y="1439"/>
                </a:lnTo>
                <a:lnTo>
                  <a:pt x="1163" y="1439"/>
                </a:lnTo>
                <a:lnTo>
                  <a:pt x="1164" y="1439"/>
                </a:lnTo>
                <a:lnTo>
                  <a:pt x="1164" y="1439"/>
                </a:lnTo>
                <a:lnTo>
                  <a:pt x="1164" y="1439"/>
                </a:lnTo>
                <a:lnTo>
                  <a:pt x="1164" y="1441"/>
                </a:lnTo>
                <a:lnTo>
                  <a:pt x="1164" y="1441"/>
                </a:lnTo>
                <a:lnTo>
                  <a:pt x="1164" y="1442"/>
                </a:lnTo>
                <a:lnTo>
                  <a:pt x="1164" y="1442"/>
                </a:lnTo>
                <a:lnTo>
                  <a:pt x="1164" y="1442"/>
                </a:lnTo>
                <a:lnTo>
                  <a:pt x="1166" y="1444"/>
                </a:lnTo>
                <a:lnTo>
                  <a:pt x="1166" y="1444"/>
                </a:lnTo>
                <a:lnTo>
                  <a:pt x="1166" y="1444"/>
                </a:lnTo>
                <a:lnTo>
                  <a:pt x="1166" y="1445"/>
                </a:lnTo>
                <a:lnTo>
                  <a:pt x="1167" y="1445"/>
                </a:lnTo>
                <a:lnTo>
                  <a:pt x="1167" y="1445"/>
                </a:lnTo>
                <a:lnTo>
                  <a:pt x="1167" y="1445"/>
                </a:lnTo>
                <a:lnTo>
                  <a:pt x="1167" y="1446"/>
                </a:lnTo>
                <a:lnTo>
                  <a:pt x="1167" y="1446"/>
                </a:lnTo>
                <a:lnTo>
                  <a:pt x="1167" y="1446"/>
                </a:lnTo>
                <a:lnTo>
                  <a:pt x="1167" y="1448"/>
                </a:lnTo>
                <a:lnTo>
                  <a:pt x="1167" y="1448"/>
                </a:lnTo>
                <a:lnTo>
                  <a:pt x="1168" y="1448"/>
                </a:lnTo>
                <a:lnTo>
                  <a:pt x="1168" y="1448"/>
                </a:lnTo>
                <a:lnTo>
                  <a:pt x="1168" y="1449"/>
                </a:lnTo>
                <a:lnTo>
                  <a:pt x="1168" y="1449"/>
                </a:lnTo>
                <a:lnTo>
                  <a:pt x="1168" y="1449"/>
                </a:lnTo>
                <a:lnTo>
                  <a:pt x="1168" y="1450"/>
                </a:lnTo>
                <a:lnTo>
                  <a:pt x="1170" y="1450"/>
                </a:lnTo>
                <a:lnTo>
                  <a:pt x="1170" y="1450"/>
                </a:lnTo>
                <a:lnTo>
                  <a:pt x="1170" y="1450"/>
                </a:lnTo>
                <a:lnTo>
                  <a:pt x="1170" y="1450"/>
                </a:lnTo>
                <a:lnTo>
                  <a:pt x="1170" y="1452"/>
                </a:lnTo>
                <a:lnTo>
                  <a:pt x="1170" y="1452"/>
                </a:lnTo>
                <a:lnTo>
                  <a:pt x="1170" y="1453"/>
                </a:lnTo>
                <a:lnTo>
                  <a:pt x="1170" y="1453"/>
                </a:lnTo>
                <a:lnTo>
                  <a:pt x="1170" y="1453"/>
                </a:lnTo>
                <a:lnTo>
                  <a:pt x="1170" y="1455"/>
                </a:lnTo>
                <a:lnTo>
                  <a:pt x="1170" y="1456"/>
                </a:lnTo>
                <a:lnTo>
                  <a:pt x="1171" y="1456"/>
                </a:lnTo>
                <a:lnTo>
                  <a:pt x="1172" y="1456"/>
                </a:lnTo>
                <a:lnTo>
                  <a:pt x="1172" y="1456"/>
                </a:lnTo>
                <a:lnTo>
                  <a:pt x="1172" y="1456"/>
                </a:lnTo>
                <a:lnTo>
                  <a:pt x="1174" y="1456"/>
                </a:lnTo>
                <a:lnTo>
                  <a:pt x="1174" y="1456"/>
                </a:lnTo>
                <a:lnTo>
                  <a:pt x="1175" y="1456"/>
                </a:lnTo>
                <a:lnTo>
                  <a:pt x="1175" y="1456"/>
                </a:lnTo>
                <a:lnTo>
                  <a:pt x="1175" y="1456"/>
                </a:lnTo>
                <a:lnTo>
                  <a:pt x="1175" y="1457"/>
                </a:lnTo>
                <a:lnTo>
                  <a:pt x="1175" y="1457"/>
                </a:lnTo>
                <a:lnTo>
                  <a:pt x="1175" y="1459"/>
                </a:lnTo>
                <a:lnTo>
                  <a:pt x="1175" y="1459"/>
                </a:lnTo>
                <a:lnTo>
                  <a:pt x="1175" y="1459"/>
                </a:lnTo>
                <a:lnTo>
                  <a:pt x="1175" y="1459"/>
                </a:lnTo>
                <a:lnTo>
                  <a:pt x="1177" y="1459"/>
                </a:lnTo>
                <a:lnTo>
                  <a:pt x="1177" y="1460"/>
                </a:lnTo>
                <a:lnTo>
                  <a:pt x="1177" y="1460"/>
                </a:lnTo>
                <a:lnTo>
                  <a:pt x="1177" y="1460"/>
                </a:lnTo>
                <a:lnTo>
                  <a:pt x="1177" y="1461"/>
                </a:lnTo>
                <a:lnTo>
                  <a:pt x="1177" y="1461"/>
                </a:lnTo>
                <a:lnTo>
                  <a:pt x="1177" y="1461"/>
                </a:lnTo>
                <a:lnTo>
                  <a:pt x="1177" y="1461"/>
                </a:lnTo>
                <a:lnTo>
                  <a:pt x="1177" y="1463"/>
                </a:lnTo>
                <a:lnTo>
                  <a:pt x="1177" y="1463"/>
                </a:lnTo>
                <a:lnTo>
                  <a:pt x="1177" y="1463"/>
                </a:lnTo>
                <a:lnTo>
                  <a:pt x="1178" y="1463"/>
                </a:lnTo>
                <a:lnTo>
                  <a:pt x="1178" y="1463"/>
                </a:lnTo>
                <a:lnTo>
                  <a:pt x="1178" y="1463"/>
                </a:lnTo>
                <a:lnTo>
                  <a:pt x="1179" y="1463"/>
                </a:lnTo>
                <a:lnTo>
                  <a:pt x="1179" y="1463"/>
                </a:lnTo>
                <a:lnTo>
                  <a:pt x="1179" y="1464"/>
                </a:lnTo>
                <a:lnTo>
                  <a:pt x="1179" y="1464"/>
                </a:lnTo>
                <a:lnTo>
                  <a:pt x="1179" y="1472"/>
                </a:lnTo>
                <a:lnTo>
                  <a:pt x="1179" y="1472"/>
                </a:lnTo>
                <a:lnTo>
                  <a:pt x="1179" y="1474"/>
                </a:lnTo>
                <a:lnTo>
                  <a:pt x="1179" y="1474"/>
                </a:lnTo>
                <a:lnTo>
                  <a:pt x="1178" y="1474"/>
                </a:lnTo>
                <a:lnTo>
                  <a:pt x="1178" y="1474"/>
                </a:lnTo>
                <a:lnTo>
                  <a:pt x="1178" y="1474"/>
                </a:lnTo>
                <a:lnTo>
                  <a:pt x="1177" y="1474"/>
                </a:lnTo>
                <a:lnTo>
                  <a:pt x="1177" y="1474"/>
                </a:lnTo>
                <a:lnTo>
                  <a:pt x="1177" y="1472"/>
                </a:lnTo>
                <a:lnTo>
                  <a:pt x="1175" y="1472"/>
                </a:lnTo>
                <a:lnTo>
                  <a:pt x="1175" y="1472"/>
                </a:lnTo>
                <a:lnTo>
                  <a:pt x="1175" y="1471"/>
                </a:lnTo>
                <a:lnTo>
                  <a:pt x="1175" y="1471"/>
                </a:lnTo>
                <a:lnTo>
                  <a:pt x="1175" y="1472"/>
                </a:lnTo>
                <a:lnTo>
                  <a:pt x="1174" y="1472"/>
                </a:lnTo>
                <a:lnTo>
                  <a:pt x="1174" y="1472"/>
                </a:lnTo>
                <a:lnTo>
                  <a:pt x="1174" y="1472"/>
                </a:lnTo>
                <a:lnTo>
                  <a:pt x="1172" y="1472"/>
                </a:lnTo>
                <a:lnTo>
                  <a:pt x="1172" y="1472"/>
                </a:lnTo>
                <a:lnTo>
                  <a:pt x="1172" y="1474"/>
                </a:lnTo>
                <a:lnTo>
                  <a:pt x="1171" y="1474"/>
                </a:lnTo>
                <a:lnTo>
                  <a:pt x="1171" y="1474"/>
                </a:lnTo>
                <a:lnTo>
                  <a:pt x="1170" y="1474"/>
                </a:lnTo>
                <a:lnTo>
                  <a:pt x="1170" y="1475"/>
                </a:lnTo>
                <a:lnTo>
                  <a:pt x="1170" y="1475"/>
                </a:lnTo>
                <a:lnTo>
                  <a:pt x="1170" y="1474"/>
                </a:lnTo>
                <a:lnTo>
                  <a:pt x="1168" y="1474"/>
                </a:lnTo>
                <a:lnTo>
                  <a:pt x="1168" y="1474"/>
                </a:lnTo>
                <a:lnTo>
                  <a:pt x="1167" y="1474"/>
                </a:lnTo>
                <a:lnTo>
                  <a:pt x="1167" y="1474"/>
                </a:lnTo>
                <a:lnTo>
                  <a:pt x="1167" y="1475"/>
                </a:lnTo>
                <a:lnTo>
                  <a:pt x="1167" y="1475"/>
                </a:lnTo>
                <a:lnTo>
                  <a:pt x="1167" y="1475"/>
                </a:lnTo>
                <a:lnTo>
                  <a:pt x="1167" y="1475"/>
                </a:lnTo>
                <a:lnTo>
                  <a:pt x="1167" y="1475"/>
                </a:lnTo>
                <a:lnTo>
                  <a:pt x="1166" y="1475"/>
                </a:lnTo>
                <a:lnTo>
                  <a:pt x="1166" y="1475"/>
                </a:lnTo>
                <a:lnTo>
                  <a:pt x="1166" y="1475"/>
                </a:lnTo>
                <a:lnTo>
                  <a:pt x="1164" y="1475"/>
                </a:lnTo>
                <a:lnTo>
                  <a:pt x="1164" y="1476"/>
                </a:lnTo>
                <a:lnTo>
                  <a:pt x="1164" y="1476"/>
                </a:lnTo>
                <a:lnTo>
                  <a:pt x="1164" y="1476"/>
                </a:lnTo>
                <a:lnTo>
                  <a:pt x="1164" y="1476"/>
                </a:lnTo>
                <a:lnTo>
                  <a:pt x="1163" y="1476"/>
                </a:lnTo>
                <a:lnTo>
                  <a:pt x="1163" y="1475"/>
                </a:lnTo>
                <a:lnTo>
                  <a:pt x="1163" y="1475"/>
                </a:lnTo>
                <a:lnTo>
                  <a:pt x="1163" y="1475"/>
                </a:lnTo>
                <a:lnTo>
                  <a:pt x="1162" y="1474"/>
                </a:lnTo>
                <a:lnTo>
                  <a:pt x="1162" y="1474"/>
                </a:lnTo>
                <a:lnTo>
                  <a:pt x="1162" y="1472"/>
                </a:lnTo>
                <a:lnTo>
                  <a:pt x="1162" y="1472"/>
                </a:lnTo>
                <a:lnTo>
                  <a:pt x="1162" y="1472"/>
                </a:lnTo>
                <a:lnTo>
                  <a:pt x="1160" y="1471"/>
                </a:lnTo>
                <a:lnTo>
                  <a:pt x="1160" y="1470"/>
                </a:lnTo>
                <a:lnTo>
                  <a:pt x="1160" y="1470"/>
                </a:lnTo>
                <a:lnTo>
                  <a:pt x="1160" y="1470"/>
                </a:lnTo>
                <a:lnTo>
                  <a:pt x="1160" y="1470"/>
                </a:lnTo>
                <a:lnTo>
                  <a:pt x="1159" y="1470"/>
                </a:lnTo>
                <a:lnTo>
                  <a:pt x="1159" y="1468"/>
                </a:lnTo>
                <a:lnTo>
                  <a:pt x="1159" y="1468"/>
                </a:lnTo>
                <a:lnTo>
                  <a:pt x="1159" y="1467"/>
                </a:lnTo>
                <a:lnTo>
                  <a:pt x="1157" y="1467"/>
                </a:lnTo>
                <a:lnTo>
                  <a:pt x="1157" y="1467"/>
                </a:lnTo>
                <a:lnTo>
                  <a:pt x="1157" y="1467"/>
                </a:lnTo>
                <a:lnTo>
                  <a:pt x="1156" y="1467"/>
                </a:lnTo>
                <a:lnTo>
                  <a:pt x="1156" y="1465"/>
                </a:lnTo>
                <a:lnTo>
                  <a:pt x="1156" y="1465"/>
                </a:lnTo>
                <a:lnTo>
                  <a:pt x="1155" y="1464"/>
                </a:lnTo>
                <a:lnTo>
                  <a:pt x="1153" y="1464"/>
                </a:lnTo>
                <a:lnTo>
                  <a:pt x="1153" y="1464"/>
                </a:lnTo>
                <a:lnTo>
                  <a:pt x="1153" y="1463"/>
                </a:lnTo>
                <a:lnTo>
                  <a:pt x="1152" y="1463"/>
                </a:lnTo>
                <a:lnTo>
                  <a:pt x="1152" y="1461"/>
                </a:lnTo>
                <a:lnTo>
                  <a:pt x="1151" y="1460"/>
                </a:lnTo>
                <a:lnTo>
                  <a:pt x="1151" y="1460"/>
                </a:lnTo>
                <a:lnTo>
                  <a:pt x="1149" y="1459"/>
                </a:lnTo>
                <a:lnTo>
                  <a:pt x="1149" y="1459"/>
                </a:lnTo>
                <a:lnTo>
                  <a:pt x="1148" y="1457"/>
                </a:lnTo>
                <a:lnTo>
                  <a:pt x="1148" y="1457"/>
                </a:lnTo>
                <a:lnTo>
                  <a:pt x="1148" y="1456"/>
                </a:lnTo>
                <a:lnTo>
                  <a:pt x="1148" y="1456"/>
                </a:lnTo>
                <a:lnTo>
                  <a:pt x="1148" y="1456"/>
                </a:lnTo>
                <a:lnTo>
                  <a:pt x="1146" y="1455"/>
                </a:lnTo>
                <a:lnTo>
                  <a:pt x="1146" y="1453"/>
                </a:lnTo>
                <a:lnTo>
                  <a:pt x="1145" y="1453"/>
                </a:lnTo>
                <a:lnTo>
                  <a:pt x="1145" y="1453"/>
                </a:lnTo>
                <a:lnTo>
                  <a:pt x="1145" y="1453"/>
                </a:lnTo>
                <a:lnTo>
                  <a:pt x="1145" y="1452"/>
                </a:lnTo>
                <a:lnTo>
                  <a:pt x="1145" y="1452"/>
                </a:lnTo>
                <a:lnTo>
                  <a:pt x="1144" y="1452"/>
                </a:lnTo>
                <a:lnTo>
                  <a:pt x="1144" y="1452"/>
                </a:lnTo>
                <a:lnTo>
                  <a:pt x="1144" y="1452"/>
                </a:lnTo>
                <a:lnTo>
                  <a:pt x="1142" y="1452"/>
                </a:lnTo>
                <a:lnTo>
                  <a:pt x="1142" y="1452"/>
                </a:lnTo>
                <a:lnTo>
                  <a:pt x="1141" y="1452"/>
                </a:lnTo>
                <a:lnTo>
                  <a:pt x="1141" y="1452"/>
                </a:lnTo>
                <a:lnTo>
                  <a:pt x="1140" y="1452"/>
                </a:lnTo>
                <a:lnTo>
                  <a:pt x="1140" y="1452"/>
                </a:lnTo>
                <a:lnTo>
                  <a:pt x="1140" y="1452"/>
                </a:lnTo>
                <a:lnTo>
                  <a:pt x="1138" y="1452"/>
                </a:lnTo>
                <a:lnTo>
                  <a:pt x="1138" y="1452"/>
                </a:lnTo>
                <a:lnTo>
                  <a:pt x="1137" y="1450"/>
                </a:lnTo>
                <a:lnTo>
                  <a:pt x="1137" y="1450"/>
                </a:lnTo>
                <a:lnTo>
                  <a:pt x="1137" y="1450"/>
                </a:lnTo>
                <a:lnTo>
                  <a:pt x="1137" y="1450"/>
                </a:lnTo>
                <a:lnTo>
                  <a:pt x="1137" y="1450"/>
                </a:lnTo>
                <a:lnTo>
                  <a:pt x="1136" y="1450"/>
                </a:lnTo>
                <a:lnTo>
                  <a:pt x="1136" y="1449"/>
                </a:lnTo>
                <a:lnTo>
                  <a:pt x="1136" y="1449"/>
                </a:lnTo>
                <a:lnTo>
                  <a:pt x="1134" y="1449"/>
                </a:lnTo>
                <a:lnTo>
                  <a:pt x="1134" y="1448"/>
                </a:lnTo>
                <a:lnTo>
                  <a:pt x="1133" y="1448"/>
                </a:lnTo>
                <a:lnTo>
                  <a:pt x="1131" y="1446"/>
                </a:lnTo>
                <a:lnTo>
                  <a:pt x="1131" y="1445"/>
                </a:lnTo>
                <a:lnTo>
                  <a:pt x="1131" y="1445"/>
                </a:lnTo>
                <a:lnTo>
                  <a:pt x="1131" y="1445"/>
                </a:lnTo>
                <a:lnTo>
                  <a:pt x="1130" y="1444"/>
                </a:lnTo>
                <a:lnTo>
                  <a:pt x="1129" y="1444"/>
                </a:lnTo>
                <a:lnTo>
                  <a:pt x="1129" y="1442"/>
                </a:lnTo>
                <a:lnTo>
                  <a:pt x="1129" y="1442"/>
                </a:lnTo>
                <a:lnTo>
                  <a:pt x="1127" y="1442"/>
                </a:lnTo>
                <a:lnTo>
                  <a:pt x="1127" y="1442"/>
                </a:lnTo>
                <a:lnTo>
                  <a:pt x="1127" y="1441"/>
                </a:lnTo>
                <a:lnTo>
                  <a:pt x="1126" y="1441"/>
                </a:lnTo>
                <a:lnTo>
                  <a:pt x="1126" y="1441"/>
                </a:lnTo>
                <a:lnTo>
                  <a:pt x="1126" y="1439"/>
                </a:lnTo>
                <a:lnTo>
                  <a:pt x="1126" y="1439"/>
                </a:lnTo>
                <a:lnTo>
                  <a:pt x="1126" y="1439"/>
                </a:lnTo>
                <a:lnTo>
                  <a:pt x="1125" y="1438"/>
                </a:lnTo>
                <a:lnTo>
                  <a:pt x="1125" y="1438"/>
                </a:lnTo>
                <a:lnTo>
                  <a:pt x="1125" y="1437"/>
                </a:lnTo>
                <a:lnTo>
                  <a:pt x="1123" y="1437"/>
                </a:lnTo>
                <a:lnTo>
                  <a:pt x="1123" y="1437"/>
                </a:lnTo>
                <a:lnTo>
                  <a:pt x="1123" y="1437"/>
                </a:lnTo>
                <a:lnTo>
                  <a:pt x="1123" y="1435"/>
                </a:lnTo>
                <a:lnTo>
                  <a:pt x="1123" y="1435"/>
                </a:lnTo>
                <a:lnTo>
                  <a:pt x="1122" y="1434"/>
                </a:lnTo>
                <a:lnTo>
                  <a:pt x="1120" y="1433"/>
                </a:lnTo>
                <a:lnTo>
                  <a:pt x="1120" y="1431"/>
                </a:lnTo>
                <a:lnTo>
                  <a:pt x="1120" y="1431"/>
                </a:lnTo>
                <a:lnTo>
                  <a:pt x="1119" y="1430"/>
                </a:lnTo>
                <a:lnTo>
                  <a:pt x="1119" y="1430"/>
                </a:lnTo>
                <a:lnTo>
                  <a:pt x="1119" y="1430"/>
                </a:lnTo>
                <a:lnTo>
                  <a:pt x="1118" y="1429"/>
                </a:lnTo>
                <a:lnTo>
                  <a:pt x="1118" y="1429"/>
                </a:lnTo>
                <a:lnTo>
                  <a:pt x="1118" y="1429"/>
                </a:lnTo>
                <a:lnTo>
                  <a:pt x="1118" y="1427"/>
                </a:lnTo>
                <a:lnTo>
                  <a:pt x="1116" y="1426"/>
                </a:lnTo>
                <a:lnTo>
                  <a:pt x="1116" y="1426"/>
                </a:lnTo>
                <a:lnTo>
                  <a:pt x="1115" y="1423"/>
                </a:lnTo>
                <a:lnTo>
                  <a:pt x="1115" y="1423"/>
                </a:lnTo>
                <a:lnTo>
                  <a:pt x="1115" y="1423"/>
                </a:lnTo>
                <a:lnTo>
                  <a:pt x="1114" y="1422"/>
                </a:lnTo>
                <a:lnTo>
                  <a:pt x="1114" y="1422"/>
                </a:lnTo>
                <a:lnTo>
                  <a:pt x="1114" y="1420"/>
                </a:lnTo>
                <a:lnTo>
                  <a:pt x="1112" y="1420"/>
                </a:lnTo>
                <a:lnTo>
                  <a:pt x="1112" y="1420"/>
                </a:lnTo>
                <a:lnTo>
                  <a:pt x="1112" y="1419"/>
                </a:lnTo>
                <a:lnTo>
                  <a:pt x="1112" y="1419"/>
                </a:lnTo>
                <a:lnTo>
                  <a:pt x="1112" y="1418"/>
                </a:lnTo>
                <a:lnTo>
                  <a:pt x="1111" y="1418"/>
                </a:lnTo>
                <a:lnTo>
                  <a:pt x="1111" y="1418"/>
                </a:lnTo>
                <a:lnTo>
                  <a:pt x="1111" y="1416"/>
                </a:lnTo>
                <a:lnTo>
                  <a:pt x="1111" y="1416"/>
                </a:lnTo>
                <a:lnTo>
                  <a:pt x="1110" y="1416"/>
                </a:lnTo>
                <a:lnTo>
                  <a:pt x="1110" y="1415"/>
                </a:lnTo>
                <a:lnTo>
                  <a:pt x="1110" y="1415"/>
                </a:lnTo>
                <a:lnTo>
                  <a:pt x="1110" y="1415"/>
                </a:lnTo>
                <a:lnTo>
                  <a:pt x="1108" y="1415"/>
                </a:lnTo>
                <a:lnTo>
                  <a:pt x="1108" y="1413"/>
                </a:lnTo>
                <a:lnTo>
                  <a:pt x="1108" y="1413"/>
                </a:lnTo>
                <a:lnTo>
                  <a:pt x="1107" y="1412"/>
                </a:lnTo>
                <a:lnTo>
                  <a:pt x="1107" y="1412"/>
                </a:lnTo>
                <a:lnTo>
                  <a:pt x="1107" y="1412"/>
                </a:lnTo>
                <a:lnTo>
                  <a:pt x="1105" y="1411"/>
                </a:lnTo>
                <a:lnTo>
                  <a:pt x="1105" y="1411"/>
                </a:lnTo>
                <a:lnTo>
                  <a:pt x="1105" y="1411"/>
                </a:lnTo>
                <a:lnTo>
                  <a:pt x="1104" y="1411"/>
                </a:lnTo>
                <a:lnTo>
                  <a:pt x="1104" y="1409"/>
                </a:lnTo>
                <a:lnTo>
                  <a:pt x="1104" y="1409"/>
                </a:lnTo>
                <a:lnTo>
                  <a:pt x="1104" y="1409"/>
                </a:lnTo>
                <a:lnTo>
                  <a:pt x="1104" y="1409"/>
                </a:lnTo>
                <a:lnTo>
                  <a:pt x="1103" y="1408"/>
                </a:lnTo>
                <a:lnTo>
                  <a:pt x="1103" y="1408"/>
                </a:lnTo>
                <a:lnTo>
                  <a:pt x="1101" y="1407"/>
                </a:lnTo>
                <a:lnTo>
                  <a:pt x="1101" y="1407"/>
                </a:lnTo>
                <a:lnTo>
                  <a:pt x="1101" y="1405"/>
                </a:lnTo>
                <a:lnTo>
                  <a:pt x="1101" y="1405"/>
                </a:lnTo>
                <a:lnTo>
                  <a:pt x="1100" y="1404"/>
                </a:lnTo>
                <a:lnTo>
                  <a:pt x="1100" y="1404"/>
                </a:lnTo>
                <a:lnTo>
                  <a:pt x="1099" y="1403"/>
                </a:lnTo>
                <a:lnTo>
                  <a:pt x="1099" y="1403"/>
                </a:lnTo>
                <a:lnTo>
                  <a:pt x="1099" y="1401"/>
                </a:lnTo>
                <a:lnTo>
                  <a:pt x="1099" y="1401"/>
                </a:lnTo>
                <a:lnTo>
                  <a:pt x="1099" y="1401"/>
                </a:lnTo>
                <a:lnTo>
                  <a:pt x="1097" y="1401"/>
                </a:lnTo>
                <a:lnTo>
                  <a:pt x="1097" y="1400"/>
                </a:lnTo>
                <a:lnTo>
                  <a:pt x="1096" y="1398"/>
                </a:lnTo>
                <a:lnTo>
                  <a:pt x="1096" y="1397"/>
                </a:lnTo>
                <a:lnTo>
                  <a:pt x="1096" y="1397"/>
                </a:lnTo>
                <a:lnTo>
                  <a:pt x="1094" y="1396"/>
                </a:lnTo>
                <a:lnTo>
                  <a:pt x="1093" y="1394"/>
                </a:lnTo>
                <a:lnTo>
                  <a:pt x="1093" y="1393"/>
                </a:lnTo>
                <a:lnTo>
                  <a:pt x="1092" y="1393"/>
                </a:lnTo>
                <a:lnTo>
                  <a:pt x="1092" y="1393"/>
                </a:lnTo>
                <a:lnTo>
                  <a:pt x="1092" y="1392"/>
                </a:lnTo>
                <a:lnTo>
                  <a:pt x="1090" y="1390"/>
                </a:lnTo>
                <a:lnTo>
                  <a:pt x="1090" y="1390"/>
                </a:lnTo>
                <a:lnTo>
                  <a:pt x="1089" y="1390"/>
                </a:lnTo>
                <a:lnTo>
                  <a:pt x="1089" y="1389"/>
                </a:lnTo>
                <a:lnTo>
                  <a:pt x="1089" y="1389"/>
                </a:lnTo>
                <a:lnTo>
                  <a:pt x="1088" y="1389"/>
                </a:lnTo>
                <a:lnTo>
                  <a:pt x="1088" y="1387"/>
                </a:lnTo>
                <a:lnTo>
                  <a:pt x="1088" y="1387"/>
                </a:lnTo>
                <a:lnTo>
                  <a:pt x="1088" y="1387"/>
                </a:lnTo>
                <a:lnTo>
                  <a:pt x="1088" y="1387"/>
                </a:lnTo>
                <a:lnTo>
                  <a:pt x="1086" y="1387"/>
                </a:lnTo>
                <a:lnTo>
                  <a:pt x="1086" y="1386"/>
                </a:lnTo>
                <a:lnTo>
                  <a:pt x="1085" y="1386"/>
                </a:lnTo>
                <a:lnTo>
                  <a:pt x="1085" y="1386"/>
                </a:lnTo>
                <a:lnTo>
                  <a:pt x="1085" y="1385"/>
                </a:lnTo>
                <a:lnTo>
                  <a:pt x="1085" y="1385"/>
                </a:lnTo>
                <a:lnTo>
                  <a:pt x="1084" y="1385"/>
                </a:lnTo>
                <a:lnTo>
                  <a:pt x="1082" y="1383"/>
                </a:lnTo>
                <a:lnTo>
                  <a:pt x="1082" y="1382"/>
                </a:lnTo>
                <a:lnTo>
                  <a:pt x="1081" y="1382"/>
                </a:lnTo>
                <a:lnTo>
                  <a:pt x="1081" y="1382"/>
                </a:lnTo>
                <a:lnTo>
                  <a:pt x="1079" y="1381"/>
                </a:lnTo>
                <a:lnTo>
                  <a:pt x="1078" y="1381"/>
                </a:lnTo>
                <a:lnTo>
                  <a:pt x="1077" y="1379"/>
                </a:lnTo>
                <a:lnTo>
                  <a:pt x="1077" y="1379"/>
                </a:lnTo>
                <a:lnTo>
                  <a:pt x="1077" y="1379"/>
                </a:lnTo>
                <a:lnTo>
                  <a:pt x="1075" y="1378"/>
                </a:lnTo>
                <a:lnTo>
                  <a:pt x="1074" y="1377"/>
                </a:lnTo>
                <a:lnTo>
                  <a:pt x="1073" y="1377"/>
                </a:lnTo>
                <a:lnTo>
                  <a:pt x="1073" y="1377"/>
                </a:lnTo>
                <a:lnTo>
                  <a:pt x="1071" y="1375"/>
                </a:lnTo>
                <a:lnTo>
                  <a:pt x="1071" y="1375"/>
                </a:lnTo>
                <a:lnTo>
                  <a:pt x="1071" y="1375"/>
                </a:lnTo>
                <a:lnTo>
                  <a:pt x="1071" y="1374"/>
                </a:lnTo>
                <a:lnTo>
                  <a:pt x="1070" y="1374"/>
                </a:lnTo>
                <a:lnTo>
                  <a:pt x="1070" y="1374"/>
                </a:lnTo>
                <a:lnTo>
                  <a:pt x="1068" y="1374"/>
                </a:lnTo>
                <a:lnTo>
                  <a:pt x="1068" y="1374"/>
                </a:lnTo>
                <a:lnTo>
                  <a:pt x="1067" y="1372"/>
                </a:lnTo>
                <a:lnTo>
                  <a:pt x="1066" y="1371"/>
                </a:lnTo>
                <a:lnTo>
                  <a:pt x="1066" y="1371"/>
                </a:lnTo>
                <a:lnTo>
                  <a:pt x="1066" y="1371"/>
                </a:lnTo>
                <a:lnTo>
                  <a:pt x="1064" y="1371"/>
                </a:lnTo>
                <a:lnTo>
                  <a:pt x="1063" y="1368"/>
                </a:lnTo>
                <a:lnTo>
                  <a:pt x="1062" y="1368"/>
                </a:lnTo>
                <a:lnTo>
                  <a:pt x="1060" y="1367"/>
                </a:lnTo>
                <a:lnTo>
                  <a:pt x="1059" y="1366"/>
                </a:lnTo>
                <a:lnTo>
                  <a:pt x="1058" y="1366"/>
                </a:lnTo>
                <a:lnTo>
                  <a:pt x="1058" y="1366"/>
                </a:lnTo>
                <a:lnTo>
                  <a:pt x="1056" y="1366"/>
                </a:lnTo>
                <a:lnTo>
                  <a:pt x="1055" y="1364"/>
                </a:lnTo>
                <a:lnTo>
                  <a:pt x="1053" y="1363"/>
                </a:lnTo>
                <a:lnTo>
                  <a:pt x="1052" y="1363"/>
                </a:lnTo>
                <a:lnTo>
                  <a:pt x="1052" y="1363"/>
                </a:lnTo>
                <a:lnTo>
                  <a:pt x="1052" y="1363"/>
                </a:lnTo>
                <a:lnTo>
                  <a:pt x="1051" y="1361"/>
                </a:lnTo>
                <a:lnTo>
                  <a:pt x="1051" y="1361"/>
                </a:lnTo>
                <a:lnTo>
                  <a:pt x="1051" y="1360"/>
                </a:lnTo>
                <a:lnTo>
                  <a:pt x="1051" y="1359"/>
                </a:lnTo>
                <a:lnTo>
                  <a:pt x="1051" y="1357"/>
                </a:lnTo>
                <a:lnTo>
                  <a:pt x="1051" y="1357"/>
                </a:lnTo>
                <a:lnTo>
                  <a:pt x="1051" y="1357"/>
                </a:lnTo>
                <a:lnTo>
                  <a:pt x="1049" y="1357"/>
                </a:lnTo>
                <a:lnTo>
                  <a:pt x="1049" y="1357"/>
                </a:lnTo>
                <a:lnTo>
                  <a:pt x="1049" y="1359"/>
                </a:lnTo>
                <a:lnTo>
                  <a:pt x="1049" y="1359"/>
                </a:lnTo>
                <a:lnTo>
                  <a:pt x="1049" y="1360"/>
                </a:lnTo>
                <a:lnTo>
                  <a:pt x="1049" y="1360"/>
                </a:lnTo>
                <a:lnTo>
                  <a:pt x="1049" y="1360"/>
                </a:lnTo>
                <a:lnTo>
                  <a:pt x="1049" y="1360"/>
                </a:lnTo>
                <a:lnTo>
                  <a:pt x="1049" y="1361"/>
                </a:lnTo>
                <a:lnTo>
                  <a:pt x="1049" y="1361"/>
                </a:lnTo>
                <a:lnTo>
                  <a:pt x="1049" y="1363"/>
                </a:lnTo>
                <a:lnTo>
                  <a:pt x="1049" y="1363"/>
                </a:lnTo>
                <a:lnTo>
                  <a:pt x="1048" y="1363"/>
                </a:lnTo>
                <a:lnTo>
                  <a:pt x="1048" y="1363"/>
                </a:lnTo>
                <a:lnTo>
                  <a:pt x="1048" y="1363"/>
                </a:lnTo>
                <a:lnTo>
                  <a:pt x="1047" y="1363"/>
                </a:lnTo>
                <a:lnTo>
                  <a:pt x="1047" y="1364"/>
                </a:lnTo>
                <a:lnTo>
                  <a:pt x="1047" y="1364"/>
                </a:lnTo>
                <a:lnTo>
                  <a:pt x="1047" y="1364"/>
                </a:lnTo>
                <a:lnTo>
                  <a:pt x="1047" y="1364"/>
                </a:lnTo>
                <a:lnTo>
                  <a:pt x="1045" y="1364"/>
                </a:lnTo>
                <a:lnTo>
                  <a:pt x="1045" y="1364"/>
                </a:lnTo>
                <a:lnTo>
                  <a:pt x="1044" y="1364"/>
                </a:lnTo>
                <a:lnTo>
                  <a:pt x="1044" y="1364"/>
                </a:lnTo>
                <a:lnTo>
                  <a:pt x="1044" y="1364"/>
                </a:lnTo>
                <a:lnTo>
                  <a:pt x="1042" y="1364"/>
                </a:lnTo>
                <a:lnTo>
                  <a:pt x="1042" y="1364"/>
                </a:lnTo>
                <a:lnTo>
                  <a:pt x="1042" y="1364"/>
                </a:lnTo>
                <a:lnTo>
                  <a:pt x="1041" y="1364"/>
                </a:lnTo>
                <a:lnTo>
                  <a:pt x="1041" y="1364"/>
                </a:lnTo>
                <a:lnTo>
                  <a:pt x="1041" y="1364"/>
                </a:lnTo>
                <a:lnTo>
                  <a:pt x="1041" y="1364"/>
                </a:lnTo>
                <a:lnTo>
                  <a:pt x="1040" y="1364"/>
                </a:lnTo>
                <a:lnTo>
                  <a:pt x="1040" y="1364"/>
                </a:lnTo>
                <a:lnTo>
                  <a:pt x="1040" y="1364"/>
                </a:lnTo>
                <a:lnTo>
                  <a:pt x="1038" y="1364"/>
                </a:lnTo>
                <a:lnTo>
                  <a:pt x="1038" y="1364"/>
                </a:lnTo>
                <a:lnTo>
                  <a:pt x="1038" y="1364"/>
                </a:lnTo>
                <a:lnTo>
                  <a:pt x="1037" y="1364"/>
                </a:lnTo>
                <a:lnTo>
                  <a:pt x="1037" y="1366"/>
                </a:lnTo>
                <a:lnTo>
                  <a:pt x="1036" y="1366"/>
                </a:lnTo>
                <a:lnTo>
                  <a:pt x="1036" y="1366"/>
                </a:lnTo>
                <a:lnTo>
                  <a:pt x="1036" y="1367"/>
                </a:lnTo>
                <a:lnTo>
                  <a:pt x="1036" y="1367"/>
                </a:lnTo>
                <a:lnTo>
                  <a:pt x="1034" y="1367"/>
                </a:lnTo>
                <a:lnTo>
                  <a:pt x="1034" y="1367"/>
                </a:lnTo>
                <a:lnTo>
                  <a:pt x="1033" y="1367"/>
                </a:lnTo>
                <a:lnTo>
                  <a:pt x="1033" y="1368"/>
                </a:lnTo>
                <a:lnTo>
                  <a:pt x="1033" y="1368"/>
                </a:lnTo>
                <a:lnTo>
                  <a:pt x="1033" y="1368"/>
                </a:lnTo>
                <a:lnTo>
                  <a:pt x="1033" y="1370"/>
                </a:lnTo>
                <a:lnTo>
                  <a:pt x="1033" y="1370"/>
                </a:lnTo>
                <a:lnTo>
                  <a:pt x="1032" y="1370"/>
                </a:lnTo>
                <a:lnTo>
                  <a:pt x="1032" y="1370"/>
                </a:lnTo>
                <a:lnTo>
                  <a:pt x="1032" y="1371"/>
                </a:lnTo>
                <a:lnTo>
                  <a:pt x="1030" y="1371"/>
                </a:lnTo>
                <a:lnTo>
                  <a:pt x="1030" y="1371"/>
                </a:lnTo>
                <a:lnTo>
                  <a:pt x="1030" y="1371"/>
                </a:lnTo>
                <a:lnTo>
                  <a:pt x="1029" y="1371"/>
                </a:lnTo>
                <a:lnTo>
                  <a:pt x="1029" y="1371"/>
                </a:lnTo>
                <a:lnTo>
                  <a:pt x="1027" y="1371"/>
                </a:lnTo>
                <a:lnTo>
                  <a:pt x="1027" y="1372"/>
                </a:lnTo>
                <a:lnTo>
                  <a:pt x="1027" y="1372"/>
                </a:lnTo>
                <a:lnTo>
                  <a:pt x="1027" y="1372"/>
                </a:lnTo>
                <a:lnTo>
                  <a:pt x="1026" y="1372"/>
                </a:lnTo>
                <a:lnTo>
                  <a:pt x="1026" y="1374"/>
                </a:lnTo>
                <a:lnTo>
                  <a:pt x="1025" y="1374"/>
                </a:lnTo>
                <a:lnTo>
                  <a:pt x="1023" y="1374"/>
                </a:lnTo>
                <a:lnTo>
                  <a:pt x="1023" y="1375"/>
                </a:lnTo>
                <a:lnTo>
                  <a:pt x="1022" y="1375"/>
                </a:lnTo>
                <a:lnTo>
                  <a:pt x="1022" y="1375"/>
                </a:lnTo>
                <a:lnTo>
                  <a:pt x="1022" y="1375"/>
                </a:lnTo>
                <a:lnTo>
                  <a:pt x="1021" y="1377"/>
                </a:lnTo>
                <a:lnTo>
                  <a:pt x="1019" y="1377"/>
                </a:lnTo>
                <a:lnTo>
                  <a:pt x="1019" y="1377"/>
                </a:lnTo>
                <a:lnTo>
                  <a:pt x="1019" y="1377"/>
                </a:lnTo>
                <a:lnTo>
                  <a:pt x="1018" y="1378"/>
                </a:lnTo>
                <a:lnTo>
                  <a:pt x="1018" y="1378"/>
                </a:lnTo>
                <a:lnTo>
                  <a:pt x="1016" y="1378"/>
                </a:lnTo>
                <a:lnTo>
                  <a:pt x="1016" y="1378"/>
                </a:lnTo>
                <a:lnTo>
                  <a:pt x="1016" y="1378"/>
                </a:lnTo>
                <a:lnTo>
                  <a:pt x="1016" y="1379"/>
                </a:lnTo>
                <a:lnTo>
                  <a:pt x="1015" y="1379"/>
                </a:lnTo>
                <a:lnTo>
                  <a:pt x="1015" y="1379"/>
                </a:lnTo>
                <a:lnTo>
                  <a:pt x="1015" y="1379"/>
                </a:lnTo>
                <a:lnTo>
                  <a:pt x="1014" y="1379"/>
                </a:lnTo>
                <a:lnTo>
                  <a:pt x="1014" y="1379"/>
                </a:lnTo>
                <a:lnTo>
                  <a:pt x="1014" y="1379"/>
                </a:lnTo>
                <a:lnTo>
                  <a:pt x="1012" y="1381"/>
                </a:lnTo>
                <a:lnTo>
                  <a:pt x="1012" y="1381"/>
                </a:lnTo>
                <a:lnTo>
                  <a:pt x="1011" y="1381"/>
                </a:lnTo>
                <a:lnTo>
                  <a:pt x="1011" y="1381"/>
                </a:lnTo>
                <a:lnTo>
                  <a:pt x="1011" y="1382"/>
                </a:lnTo>
                <a:lnTo>
                  <a:pt x="1010" y="1382"/>
                </a:lnTo>
                <a:lnTo>
                  <a:pt x="1010" y="1382"/>
                </a:lnTo>
                <a:lnTo>
                  <a:pt x="1010" y="1382"/>
                </a:lnTo>
                <a:lnTo>
                  <a:pt x="1008" y="1382"/>
                </a:lnTo>
                <a:lnTo>
                  <a:pt x="1008" y="1382"/>
                </a:lnTo>
                <a:lnTo>
                  <a:pt x="1008" y="1382"/>
                </a:lnTo>
                <a:lnTo>
                  <a:pt x="1008" y="1382"/>
                </a:lnTo>
                <a:lnTo>
                  <a:pt x="1007" y="1383"/>
                </a:lnTo>
                <a:lnTo>
                  <a:pt x="1007" y="1383"/>
                </a:lnTo>
                <a:lnTo>
                  <a:pt x="1006" y="1383"/>
                </a:lnTo>
                <a:lnTo>
                  <a:pt x="1006" y="1383"/>
                </a:lnTo>
                <a:lnTo>
                  <a:pt x="1006" y="1385"/>
                </a:lnTo>
                <a:lnTo>
                  <a:pt x="1004" y="1385"/>
                </a:lnTo>
                <a:lnTo>
                  <a:pt x="1003" y="1385"/>
                </a:lnTo>
                <a:lnTo>
                  <a:pt x="1001" y="1386"/>
                </a:lnTo>
                <a:lnTo>
                  <a:pt x="1001" y="1386"/>
                </a:lnTo>
                <a:lnTo>
                  <a:pt x="999" y="1387"/>
                </a:lnTo>
                <a:lnTo>
                  <a:pt x="988" y="1393"/>
                </a:lnTo>
                <a:lnTo>
                  <a:pt x="981" y="1397"/>
                </a:lnTo>
                <a:lnTo>
                  <a:pt x="978" y="1398"/>
                </a:lnTo>
                <a:lnTo>
                  <a:pt x="970" y="1394"/>
                </a:lnTo>
                <a:lnTo>
                  <a:pt x="964" y="1393"/>
                </a:lnTo>
                <a:lnTo>
                  <a:pt x="964" y="1392"/>
                </a:lnTo>
                <a:lnTo>
                  <a:pt x="964" y="1392"/>
                </a:lnTo>
                <a:lnTo>
                  <a:pt x="963" y="1390"/>
                </a:lnTo>
                <a:lnTo>
                  <a:pt x="963" y="1390"/>
                </a:lnTo>
                <a:lnTo>
                  <a:pt x="962" y="1390"/>
                </a:lnTo>
                <a:lnTo>
                  <a:pt x="962" y="1389"/>
                </a:lnTo>
                <a:lnTo>
                  <a:pt x="962" y="1389"/>
                </a:lnTo>
                <a:lnTo>
                  <a:pt x="962" y="1387"/>
                </a:lnTo>
                <a:lnTo>
                  <a:pt x="962" y="1387"/>
                </a:lnTo>
                <a:lnTo>
                  <a:pt x="962" y="1387"/>
                </a:lnTo>
                <a:lnTo>
                  <a:pt x="962" y="1386"/>
                </a:lnTo>
                <a:lnTo>
                  <a:pt x="962" y="1386"/>
                </a:lnTo>
                <a:lnTo>
                  <a:pt x="960" y="1386"/>
                </a:lnTo>
                <a:lnTo>
                  <a:pt x="960" y="1385"/>
                </a:lnTo>
                <a:lnTo>
                  <a:pt x="960" y="1385"/>
                </a:lnTo>
                <a:lnTo>
                  <a:pt x="960" y="1385"/>
                </a:lnTo>
                <a:lnTo>
                  <a:pt x="960" y="1383"/>
                </a:lnTo>
                <a:lnTo>
                  <a:pt x="960" y="1383"/>
                </a:lnTo>
                <a:lnTo>
                  <a:pt x="960" y="1382"/>
                </a:lnTo>
                <a:lnTo>
                  <a:pt x="960" y="1382"/>
                </a:lnTo>
                <a:lnTo>
                  <a:pt x="960" y="1381"/>
                </a:lnTo>
                <a:lnTo>
                  <a:pt x="960" y="1379"/>
                </a:lnTo>
                <a:lnTo>
                  <a:pt x="962" y="1379"/>
                </a:lnTo>
                <a:lnTo>
                  <a:pt x="962" y="1379"/>
                </a:lnTo>
                <a:lnTo>
                  <a:pt x="962" y="1379"/>
                </a:lnTo>
                <a:lnTo>
                  <a:pt x="962" y="1377"/>
                </a:lnTo>
                <a:lnTo>
                  <a:pt x="962" y="1374"/>
                </a:lnTo>
                <a:lnTo>
                  <a:pt x="962" y="1372"/>
                </a:lnTo>
                <a:lnTo>
                  <a:pt x="962" y="1372"/>
                </a:lnTo>
                <a:lnTo>
                  <a:pt x="962" y="1371"/>
                </a:lnTo>
                <a:lnTo>
                  <a:pt x="962" y="1371"/>
                </a:lnTo>
                <a:lnTo>
                  <a:pt x="960" y="1371"/>
                </a:lnTo>
                <a:lnTo>
                  <a:pt x="960" y="1370"/>
                </a:lnTo>
                <a:lnTo>
                  <a:pt x="960" y="1370"/>
                </a:lnTo>
                <a:lnTo>
                  <a:pt x="960" y="1368"/>
                </a:lnTo>
                <a:lnTo>
                  <a:pt x="959" y="1368"/>
                </a:lnTo>
                <a:lnTo>
                  <a:pt x="959" y="1368"/>
                </a:lnTo>
                <a:lnTo>
                  <a:pt x="959" y="1367"/>
                </a:lnTo>
                <a:lnTo>
                  <a:pt x="959" y="1367"/>
                </a:lnTo>
                <a:lnTo>
                  <a:pt x="959" y="1367"/>
                </a:lnTo>
                <a:lnTo>
                  <a:pt x="958" y="1367"/>
                </a:lnTo>
                <a:lnTo>
                  <a:pt x="958" y="1366"/>
                </a:lnTo>
                <a:lnTo>
                  <a:pt x="958" y="1366"/>
                </a:lnTo>
                <a:lnTo>
                  <a:pt x="956" y="1366"/>
                </a:lnTo>
                <a:lnTo>
                  <a:pt x="956" y="1366"/>
                </a:lnTo>
                <a:lnTo>
                  <a:pt x="955" y="1366"/>
                </a:lnTo>
                <a:lnTo>
                  <a:pt x="955" y="1366"/>
                </a:lnTo>
                <a:lnTo>
                  <a:pt x="954" y="1366"/>
                </a:lnTo>
                <a:lnTo>
                  <a:pt x="954" y="1366"/>
                </a:lnTo>
                <a:lnTo>
                  <a:pt x="954" y="1366"/>
                </a:lnTo>
                <a:lnTo>
                  <a:pt x="952" y="1366"/>
                </a:lnTo>
                <a:lnTo>
                  <a:pt x="952" y="1366"/>
                </a:lnTo>
                <a:lnTo>
                  <a:pt x="951" y="1366"/>
                </a:lnTo>
                <a:lnTo>
                  <a:pt x="951" y="1366"/>
                </a:lnTo>
                <a:lnTo>
                  <a:pt x="951" y="1366"/>
                </a:lnTo>
                <a:lnTo>
                  <a:pt x="951" y="1364"/>
                </a:lnTo>
                <a:lnTo>
                  <a:pt x="951" y="1364"/>
                </a:lnTo>
                <a:lnTo>
                  <a:pt x="951" y="1363"/>
                </a:lnTo>
                <a:lnTo>
                  <a:pt x="949" y="1363"/>
                </a:lnTo>
                <a:lnTo>
                  <a:pt x="949" y="1361"/>
                </a:lnTo>
                <a:lnTo>
                  <a:pt x="949" y="1361"/>
                </a:lnTo>
                <a:lnTo>
                  <a:pt x="949" y="1360"/>
                </a:lnTo>
                <a:lnTo>
                  <a:pt x="949" y="1360"/>
                </a:lnTo>
                <a:lnTo>
                  <a:pt x="949" y="1360"/>
                </a:lnTo>
                <a:lnTo>
                  <a:pt x="948" y="1359"/>
                </a:lnTo>
                <a:lnTo>
                  <a:pt x="948" y="1359"/>
                </a:lnTo>
                <a:lnTo>
                  <a:pt x="948" y="1357"/>
                </a:lnTo>
                <a:lnTo>
                  <a:pt x="948" y="1357"/>
                </a:lnTo>
                <a:lnTo>
                  <a:pt x="948" y="1357"/>
                </a:lnTo>
                <a:lnTo>
                  <a:pt x="948" y="1356"/>
                </a:lnTo>
                <a:lnTo>
                  <a:pt x="948" y="1355"/>
                </a:lnTo>
                <a:lnTo>
                  <a:pt x="947" y="1355"/>
                </a:lnTo>
                <a:lnTo>
                  <a:pt x="945" y="1353"/>
                </a:lnTo>
                <a:lnTo>
                  <a:pt x="945" y="1352"/>
                </a:lnTo>
                <a:lnTo>
                  <a:pt x="944" y="1352"/>
                </a:lnTo>
                <a:lnTo>
                  <a:pt x="943" y="1351"/>
                </a:lnTo>
                <a:lnTo>
                  <a:pt x="943" y="1351"/>
                </a:lnTo>
                <a:lnTo>
                  <a:pt x="943" y="1351"/>
                </a:lnTo>
                <a:lnTo>
                  <a:pt x="943" y="1349"/>
                </a:lnTo>
                <a:lnTo>
                  <a:pt x="943" y="1349"/>
                </a:lnTo>
                <a:lnTo>
                  <a:pt x="941" y="1349"/>
                </a:lnTo>
                <a:lnTo>
                  <a:pt x="941" y="1348"/>
                </a:lnTo>
                <a:lnTo>
                  <a:pt x="941" y="1346"/>
                </a:lnTo>
                <a:lnTo>
                  <a:pt x="940" y="1346"/>
                </a:lnTo>
                <a:lnTo>
                  <a:pt x="940" y="1346"/>
                </a:lnTo>
                <a:lnTo>
                  <a:pt x="940" y="1345"/>
                </a:lnTo>
                <a:lnTo>
                  <a:pt x="940" y="1344"/>
                </a:lnTo>
                <a:lnTo>
                  <a:pt x="938" y="1344"/>
                </a:lnTo>
                <a:lnTo>
                  <a:pt x="938" y="1344"/>
                </a:lnTo>
                <a:lnTo>
                  <a:pt x="938" y="1342"/>
                </a:lnTo>
                <a:lnTo>
                  <a:pt x="938" y="1342"/>
                </a:lnTo>
                <a:lnTo>
                  <a:pt x="937" y="1341"/>
                </a:lnTo>
                <a:lnTo>
                  <a:pt x="937" y="1341"/>
                </a:lnTo>
                <a:lnTo>
                  <a:pt x="937" y="1340"/>
                </a:lnTo>
                <a:lnTo>
                  <a:pt x="937" y="1340"/>
                </a:lnTo>
                <a:lnTo>
                  <a:pt x="937" y="1338"/>
                </a:lnTo>
                <a:lnTo>
                  <a:pt x="937" y="1338"/>
                </a:lnTo>
                <a:lnTo>
                  <a:pt x="936" y="1338"/>
                </a:lnTo>
                <a:lnTo>
                  <a:pt x="934" y="1335"/>
                </a:lnTo>
                <a:lnTo>
                  <a:pt x="932" y="1330"/>
                </a:lnTo>
                <a:lnTo>
                  <a:pt x="930" y="1327"/>
                </a:lnTo>
                <a:lnTo>
                  <a:pt x="930" y="1327"/>
                </a:lnTo>
                <a:lnTo>
                  <a:pt x="929" y="1326"/>
                </a:lnTo>
                <a:lnTo>
                  <a:pt x="929" y="1326"/>
                </a:lnTo>
                <a:lnTo>
                  <a:pt x="929" y="1325"/>
                </a:lnTo>
                <a:lnTo>
                  <a:pt x="928" y="1325"/>
                </a:lnTo>
                <a:lnTo>
                  <a:pt x="928" y="1325"/>
                </a:lnTo>
                <a:lnTo>
                  <a:pt x="928" y="1325"/>
                </a:lnTo>
                <a:lnTo>
                  <a:pt x="926" y="1323"/>
                </a:lnTo>
                <a:lnTo>
                  <a:pt x="926" y="1323"/>
                </a:lnTo>
                <a:lnTo>
                  <a:pt x="926" y="1322"/>
                </a:lnTo>
                <a:lnTo>
                  <a:pt x="926" y="1322"/>
                </a:lnTo>
                <a:lnTo>
                  <a:pt x="926" y="1322"/>
                </a:lnTo>
                <a:lnTo>
                  <a:pt x="922" y="1319"/>
                </a:lnTo>
                <a:lnTo>
                  <a:pt x="918" y="1314"/>
                </a:lnTo>
                <a:lnTo>
                  <a:pt x="915" y="1311"/>
                </a:lnTo>
                <a:lnTo>
                  <a:pt x="912" y="1308"/>
                </a:lnTo>
                <a:lnTo>
                  <a:pt x="912" y="1308"/>
                </a:lnTo>
                <a:lnTo>
                  <a:pt x="912" y="1307"/>
                </a:lnTo>
                <a:lnTo>
                  <a:pt x="911" y="1305"/>
                </a:lnTo>
                <a:lnTo>
                  <a:pt x="911" y="1305"/>
                </a:lnTo>
                <a:lnTo>
                  <a:pt x="911" y="1305"/>
                </a:lnTo>
                <a:lnTo>
                  <a:pt x="910" y="1304"/>
                </a:lnTo>
                <a:lnTo>
                  <a:pt x="910" y="1304"/>
                </a:lnTo>
                <a:lnTo>
                  <a:pt x="910" y="1304"/>
                </a:lnTo>
                <a:lnTo>
                  <a:pt x="910" y="1303"/>
                </a:lnTo>
                <a:lnTo>
                  <a:pt x="908" y="1303"/>
                </a:lnTo>
                <a:lnTo>
                  <a:pt x="908" y="1303"/>
                </a:lnTo>
                <a:lnTo>
                  <a:pt x="907" y="1301"/>
                </a:lnTo>
                <a:lnTo>
                  <a:pt x="907" y="1300"/>
                </a:lnTo>
                <a:lnTo>
                  <a:pt x="906" y="1299"/>
                </a:lnTo>
                <a:lnTo>
                  <a:pt x="904" y="1299"/>
                </a:lnTo>
                <a:lnTo>
                  <a:pt x="904" y="1297"/>
                </a:lnTo>
                <a:lnTo>
                  <a:pt x="904" y="1297"/>
                </a:lnTo>
                <a:lnTo>
                  <a:pt x="903" y="1297"/>
                </a:lnTo>
                <a:lnTo>
                  <a:pt x="903" y="1296"/>
                </a:lnTo>
                <a:lnTo>
                  <a:pt x="903" y="1296"/>
                </a:lnTo>
                <a:lnTo>
                  <a:pt x="902" y="1294"/>
                </a:lnTo>
                <a:lnTo>
                  <a:pt x="902" y="1294"/>
                </a:lnTo>
                <a:lnTo>
                  <a:pt x="902" y="1293"/>
                </a:lnTo>
                <a:lnTo>
                  <a:pt x="900" y="1293"/>
                </a:lnTo>
                <a:lnTo>
                  <a:pt x="900" y="1292"/>
                </a:lnTo>
                <a:lnTo>
                  <a:pt x="899" y="1292"/>
                </a:lnTo>
                <a:lnTo>
                  <a:pt x="899" y="1292"/>
                </a:lnTo>
                <a:lnTo>
                  <a:pt x="899" y="1290"/>
                </a:lnTo>
                <a:lnTo>
                  <a:pt x="897" y="1290"/>
                </a:lnTo>
                <a:lnTo>
                  <a:pt x="896" y="1289"/>
                </a:lnTo>
                <a:lnTo>
                  <a:pt x="893" y="1285"/>
                </a:lnTo>
                <a:lnTo>
                  <a:pt x="891" y="1282"/>
                </a:lnTo>
                <a:lnTo>
                  <a:pt x="891" y="1282"/>
                </a:lnTo>
                <a:lnTo>
                  <a:pt x="891" y="1281"/>
                </a:lnTo>
                <a:lnTo>
                  <a:pt x="889" y="1279"/>
                </a:lnTo>
                <a:lnTo>
                  <a:pt x="888" y="1278"/>
                </a:lnTo>
                <a:lnTo>
                  <a:pt x="888" y="1278"/>
                </a:lnTo>
                <a:lnTo>
                  <a:pt x="888" y="1278"/>
                </a:lnTo>
                <a:lnTo>
                  <a:pt x="888" y="1278"/>
                </a:lnTo>
                <a:lnTo>
                  <a:pt x="886" y="1277"/>
                </a:lnTo>
                <a:lnTo>
                  <a:pt x="886" y="1277"/>
                </a:lnTo>
                <a:lnTo>
                  <a:pt x="885" y="1275"/>
                </a:lnTo>
                <a:lnTo>
                  <a:pt x="885" y="1275"/>
                </a:lnTo>
                <a:lnTo>
                  <a:pt x="885" y="1275"/>
                </a:lnTo>
                <a:lnTo>
                  <a:pt x="885" y="1274"/>
                </a:lnTo>
                <a:lnTo>
                  <a:pt x="884" y="1274"/>
                </a:lnTo>
                <a:lnTo>
                  <a:pt x="884" y="1273"/>
                </a:lnTo>
                <a:lnTo>
                  <a:pt x="884" y="1273"/>
                </a:lnTo>
                <a:lnTo>
                  <a:pt x="882" y="1273"/>
                </a:lnTo>
                <a:lnTo>
                  <a:pt x="882" y="1273"/>
                </a:lnTo>
                <a:lnTo>
                  <a:pt x="882" y="1273"/>
                </a:lnTo>
                <a:lnTo>
                  <a:pt x="882" y="1271"/>
                </a:lnTo>
                <a:lnTo>
                  <a:pt x="882" y="1271"/>
                </a:lnTo>
                <a:lnTo>
                  <a:pt x="881" y="1270"/>
                </a:lnTo>
                <a:lnTo>
                  <a:pt x="881" y="1270"/>
                </a:lnTo>
                <a:lnTo>
                  <a:pt x="881" y="1270"/>
                </a:lnTo>
                <a:lnTo>
                  <a:pt x="880" y="1270"/>
                </a:lnTo>
                <a:lnTo>
                  <a:pt x="880" y="1268"/>
                </a:lnTo>
                <a:lnTo>
                  <a:pt x="880" y="1268"/>
                </a:lnTo>
                <a:lnTo>
                  <a:pt x="880" y="1268"/>
                </a:lnTo>
                <a:lnTo>
                  <a:pt x="880" y="1267"/>
                </a:lnTo>
                <a:lnTo>
                  <a:pt x="878" y="1267"/>
                </a:lnTo>
                <a:lnTo>
                  <a:pt x="878" y="1267"/>
                </a:lnTo>
                <a:lnTo>
                  <a:pt x="878" y="1267"/>
                </a:lnTo>
                <a:lnTo>
                  <a:pt x="877" y="1267"/>
                </a:lnTo>
                <a:lnTo>
                  <a:pt x="877" y="1266"/>
                </a:lnTo>
                <a:lnTo>
                  <a:pt x="877" y="1266"/>
                </a:lnTo>
                <a:lnTo>
                  <a:pt x="877" y="1264"/>
                </a:lnTo>
                <a:lnTo>
                  <a:pt x="876" y="1264"/>
                </a:lnTo>
                <a:lnTo>
                  <a:pt x="874" y="1263"/>
                </a:lnTo>
                <a:lnTo>
                  <a:pt x="874" y="1262"/>
                </a:lnTo>
                <a:lnTo>
                  <a:pt x="874" y="1262"/>
                </a:lnTo>
                <a:lnTo>
                  <a:pt x="873" y="1262"/>
                </a:lnTo>
                <a:lnTo>
                  <a:pt x="873" y="1260"/>
                </a:lnTo>
                <a:lnTo>
                  <a:pt x="871" y="1260"/>
                </a:lnTo>
                <a:lnTo>
                  <a:pt x="871" y="1259"/>
                </a:lnTo>
                <a:lnTo>
                  <a:pt x="871" y="1259"/>
                </a:lnTo>
                <a:lnTo>
                  <a:pt x="871" y="1259"/>
                </a:lnTo>
                <a:lnTo>
                  <a:pt x="870" y="1258"/>
                </a:lnTo>
                <a:lnTo>
                  <a:pt x="870" y="1258"/>
                </a:lnTo>
                <a:lnTo>
                  <a:pt x="869" y="1256"/>
                </a:lnTo>
                <a:lnTo>
                  <a:pt x="869" y="1256"/>
                </a:lnTo>
                <a:lnTo>
                  <a:pt x="869" y="1255"/>
                </a:lnTo>
                <a:lnTo>
                  <a:pt x="867" y="1255"/>
                </a:lnTo>
                <a:lnTo>
                  <a:pt x="867" y="1255"/>
                </a:lnTo>
                <a:lnTo>
                  <a:pt x="867" y="1253"/>
                </a:lnTo>
                <a:lnTo>
                  <a:pt x="866" y="1253"/>
                </a:lnTo>
                <a:lnTo>
                  <a:pt x="866" y="1253"/>
                </a:lnTo>
                <a:lnTo>
                  <a:pt x="866" y="1252"/>
                </a:lnTo>
                <a:lnTo>
                  <a:pt x="866" y="1252"/>
                </a:lnTo>
                <a:lnTo>
                  <a:pt x="865" y="1252"/>
                </a:lnTo>
                <a:lnTo>
                  <a:pt x="865" y="1251"/>
                </a:lnTo>
                <a:lnTo>
                  <a:pt x="863" y="1251"/>
                </a:lnTo>
                <a:lnTo>
                  <a:pt x="863" y="1251"/>
                </a:lnTo>
                <a:lnTo>
                  <a:pt x="863" y="1249"/>
                </a:lnTo>
                <a:lnTo>
                  <a:pt x="863" y="1249"/>
                </a:lnTo>
                <a:lnTo>
                  <a:pt x="862" y="1248"/>
                </a:lnTo>
                <a:lnTo>
                  <a:pt x="862" y="1248"/>
                </a:lnTo>
                <a:lnTo>
                  <a:pt x="860" y="1248"/>
                </a:lnTo>
                <a:lnTo>
                  <a:pt x="860" y="1247"/>
                </a:lnTo>
                <a:lnTo>
                  <a:pt x="860" y="1247"/>
                </a:lnTo>
                <a:lnTo>
                  <a:pt x="860" y="1245"/>
                </a:lnTo>
                <a:lnTo>
                  <a:pt x="859" y="1245"/>
                </a:lnTo>
                <a:lnTo>
                  <a:pt x="859" y="1245"/>
                </a:lnTo>
                <a:lnTo>
                  <a:pt x="859" y="1245"/>
                </a:lnTo>
                <a:lnTo>
                  <a:pt x="858" y="1244"/>
                </a:lnTo>
                <a:lnTo>
                  <a:pt x="858" y="1244"/>
                </a:lnTo>
                <a:lnTo>
                  <a:pt x="858" y="1242"/>
                </a:lnTo>
                <a:lnTo>
                  <a:pt x="858" y="1242"/>
                </a:lnTo>
                <a:lnTo>
                  <a:pt x="856" y="1242"/>
                </a:lnTo>
                <a:lnTo>
                  <a:pt x="856" y="1242"/>
                </a:lnTo>
                <a:lnTo>
                  <a:pt x="856" y="1241"/>
                </a:lnTo>
                <a:lnTo>
                  <a:pt x="855" y="1241"/>
                </a:lnTo>
                <a:lnTo>
                  <a:pt x="855" y="1241"/>
                </a:lnTo>
                <a:lnTo>
                  <a:pt x="855" y="1240"/>
                </a:lnTo>
                <a:lnTo>
                  <a:pt x="855" y="1240"/>
                </a:lnTo>
                <a:lnTo>
                  <a:pt x="855" y="1240"/>
                </a:lnTo>
                <a:lnTo>
                  <a:pt x="854" y="1240"/>
                </a:lnTo>
                <a:lnTo>
                  <a:pt x="854" y="1238"/>
                </a:lnTo>
                <a:lnTo>
                  <a:pt x="854" y="1238"/>
                </a:lnTo>
                <a:lnTo>
                  <a:pt x="854" y="1238"/>
                </a:lnTo>
                <a:lnTo>
                  <a:pt x="852" y="1238"/>
                </a:lnTo>
                <a:lnTo>
                  <a:pt x="852" y="1237"/>
                </a:lnTo>
                <a:lnTo>
                  <a:pt x="852" y="1237"/>
                </a:lnTo>
                <a:lnTo>
                  <a:pt x="852" y="1237"/>
                </a:lnTo>
                <a:lnTo>
                  <a:pt x="852" y="1237"/>
                </a:lnTo>
                <a:lnTo>
                  <a:pt x="852" y="1237"/>
                </a:lnTo>
                <a:lnTo>
                  <a:pt x="851" y="1236"/>
                </a:lnTo>
                <a:lnTo>
                  <a:pt x="851" y="1236"/>
                </a:lnTo>
                <a:lnTo>
                  <a:pt x="850" y="1234"/>
                </a:lnTo>
                <a:lnTo>
                  <a:pt x="850" y="1234"/>
                </a:lnTo>
                <a:lnTo>
                  <a:pt x="850" y="1234"/>
                </a:lnTo>
                <a:lnTo>
                  <a:pt x="850" y="1233"/>
                </a:lnTo>
                <a:lnTo>
                  <a:pt x="848" y="1233"/>
                </a:lnTo>
                <a:lnTo>
                  <a:pt x="848" y="1233"/>
                </a:lnTo>
                <a:lnTo>
                  <a:pt x="848" y="1232"/>
                </a:lnTo>
                <a:lnTo>
                  <a:pt x="847" y="1232"/>
                </a:lnTo>
                <a:lnTo>
                  <a:pt x="847" y="1232"/>
                </a:lnTo>
                <a:lnTo>
                  <a:pt x="847" y="1230"/>
                </a:lnTo>
                <a:lnTo>
                  <a:pt x="845" y="1230"/>
                </a:lnTo>
                <a:lnTo>
                  <a:pt x="845" y="1229"/>
                </a:lnTo>
                <a:lnTo>
                  <a:pt x="845" y="1229"/>
                </a:lnTo>
                <a:lnTo>
                  <a:pt x="845" y="1229"/>
                </a:lnTo>
                <a:lnTo>
                  <a:pt x="844" y="1229"/>
                </a:lnTo>
                <a:lnTo>
                  <a:pt x="844" y="1229"/>
                </a:lnTo>
                <a:lnTo>
                  <a:pt x="844" y="1227"/>
                </a:lnTo>
                <a:lnTo>
                  <a:pt x="844" y="1227"/>
                </a:lnTo>
                <a:lnTo>
                  <a:pt x="843" y="1227"/>
                </a:lnTo>
                <a:lnTo>
                  <a:pt x="843" y="1226"/>
                </a:lnTo>
                <a:lnTo>
                  <a:pt x="843" y="1226"/>
                </a:lnTo>
                <a:lnTo>
                  <a:pt x="843" y="1226"/>
                </a:lnTo>
                <a:lnTo>
                  <a:pt x="841" y="1226"/>
                </a:lnTo>
                <a:lnTo>
                  <a:pt x="841" y="1225"/>
                </a:lnTo>
                <a:lnTo>
                  <a:pt x="841" y="1225"/>
                </a:lnTo>
                <a:lnTo>
                  <a:pt x="841" y="1225"/>
                </a:lnTo>
                <a:lnTo>
                  <a:pt x="841" y="1223"/>
                </a:lnTo>
                <a:lnTo>
                  <a:pt x="840" y="1223"/>
                </a:lnTo>
                <a:lnTo>
                  <a:pt x="840" y="1223"/>
                </a:lnTo>
                <a:lnTo>
                  <a:pt x="840" y="1223"/>
                </a:lnTo>
                <a:lnTo>
                  <a:pt x="840" y="1223"/>
                </a:lnTo>
                <a:lnTo>
                  <a:pt x="839" y="1222"/>
                </a:lnTo>
                <a:lnTo>
                  <a:pt x="839" y="1222"/>
                </a:lnTo>
                <a:lnTo>
                  <a:pt x="839" y="1221"/>
                </a:lnTo>
                <a:lnTo>
                  <a:pt x="839" y="1221"/>
                </a:lnTo>
                <a:lnTo>
                  <a:pt x="837" y="1221"/>
                </a:lnTo>
                <a:lnTo>
                  <a:pt x="837" y="1221"/>
                </a:lnTo>
                <a:lnTo>
                  <a:pt x="837" y="1221"/>
                </a:lnTo>
                <a:lnTo>
                  <a:pt x="837" y="1219"/>
                </a:lnTo>
                <a:lnTo>
                  <a:pt x="836" y="1219"/>
                </a:lnTo>
                <a:lnTo>
                  <a:pt x="836" y="1219"/>
                </a:lnTo>
                <a:lnTo>
                  <a:pt x="836" y="1218"/>
                </a:lnTo>
                <a:lnTo>
                  <a:pt x="836" y="1218"/>
                </a:lnTo>
                <a:lnTo>
                  <a:pt x="834" y="1218"/>
                </a:lnTo>
                <a:lnTo>
                  <a:pt x="834" y="1216"/>
                </a:lnTo>
                <a:lnTo>
                  <a:pt x="834" y="1216"/>
                </a:lnTo>
                <a:lnTo>
                  <a:pt x="834" y="1216"/>
                </a:lnTo>
                <a:lnTo>
                  <a:pt x="834" y="1215"/>
                </a:lnTo>
                <a:lnTo>
                  <a:pt x="836" y="1215"/>
                </a:lnTo>
                <a:lnTo>
                  <a:pt x="836" y="1216"/>
                </a:lnTo>
                <a:lnTo>
                  <a:pt x="836" y="1216"/>
                </a:lnTo>
                <a:lnTo>
                  <a:pt x="836" y="1215"/>
                </a:lnTo>
                <a:lnTo>
                  <a:pt x="836" y="1215"/>
                </a:lnTo>
                <a:lnTo>
                  <a:pt x="837" y="1215"/>
                </a:lnTo>
                <a:lnTo>
                  <a:pt x="837" y="1216"/>
                </a:lnTo>
                <a:lnTo>
                  <a:pt x="837" y="1216"/>
                </a:lnTo>
                <a:lnTo>
                  <a:pt x="837" y="1215"/>
                </a:lnTo>
                <a:lnTo>
                  <a:pt x="839" y="1215"/>
                </a:lnTo>
                <a:lnTo>
                  <a:pt x="839" y="1215"/>
                </a:lnTo>
                <a:lnTo>
                  <a:pt x="839" y="1215"/>
                </a:lnTo>
                <a:lnTo>
                  <a:pt x="839" y="1215"/>
                </a:lnTo>
                <a:lnTo>
                  <a:pt x="839" y="1214"/>
                </a:lnTo>
                <a:lnTo>
                  <a:pt x="839" y="1214"/>
                </a:lnTo>
                <a:lnTo>
                  <a:pt x="839" y="1214"/>
                </a:lnTo>
                <a:lnTo>
                  <a:pt x="839" y="1212"/>
                </a:lnTo>
                <a:lnTo>
                  <a:pt x="839" y="1212"/>
                </a:lnTo>
                <a:lnTo>
                  <a:pt x="839" y="1212"/>
                </a:lnTo>
                <a:lnTo>
                  <a:pt x="840" y="1212"/>
                </a:lnTo>
                <a:lnTo>
                  <a:pt x="840" y="1212"/>
                </a:lnTo>
                <a:lnTo>
                  <a:pt x="840" y="1212"/>
                </a:lnTo>
                <a:lnTo>
                  <a:pt x="840" y="1212"/>
                </a:lnTo>
                <a:lnTo>
                  <a:pt x="840" y="1211"/>
                </a:lnTo>
                <a:lnTo>
                  <a:pt x="840" y="1211"/>
                </a:lnTo>
                <a:lnTo>
                  <a:pt x="841" y="1211"/>
                </a:lnTo>
                <a:lnTo>
                  <a:pt x="841" y="1211"/>
                </a:lnTo>
                <a:lnTo>
                  <a:pt x="841" y="1211"/>
                </a:lnTo>
                <a:lnTo>
                  <a:pt x="843" y="1211"/>
                </a:lnTo>
                <a:lnTo>
                  <a:pt x="843" y="1211"/>
                </a:lnTo>
                <a:lnTo>
                  <a:pt x="843" y="1211"/>
                </a:lnTo>
                <a:lnTo>
                  <a:pt x="843" y="1212"/>
                </a:lnTo>
                <a:lnTo>
                  <a:pt x="844" y="1212"/>
                </a:lnTo>
                <a:lnTo>
                  <a:pt x="844" y="1212"/>
                </a:lnTo>
                <a:lnTo>
                  <a:pt x="844" y="1212"/>
                </a:lnTo>
                <a:lnTo>
                  <a:pt x="844" y="1212"/>
                </a:lnTo>
                <a:lnTo>
                  <a:pt x="844" y="1214"/>
                </a:lnTo>
                <a:lnTo>
                  <a:pt x="844" y="1214"/>
                </a:lnTo>
                <a:lnTo>
                  <a:pt x="845" y="1214"/>
                </a:lnTo>
                <a:lnTo>
                  <a:pt x="845" y="1212"/>
                </a:lnTo>
                <a:lnTo>
                  <a:pt x="845" y="1212"/>
                </a:lnTo>
                <a:lnTo>
                  <a:pt x="845" y="1212"/>
                </a:lnTo>
                <a:lnTo>
                  <a:pt x="847" y="1212"/>
                </a:lnTo>
                <a:lnTo>
                  <a:pt x="847" y="1212"/>
                </a:lnTo>
                <a:lnTo>
                  <a:pt x="847" y="1212"/>
                </a:lnTo>
                <a:lnTo>
                  <a:pt x="847" y="1212"/>
                </a:lnTo>
                <a:lnTo>
                  <a:pt x="847" y="1212"/>
                </a:lnTo>
                <a:lnTo>
                  <a:pt x="848" y="1212"/>
                </a:lnTo>
                <a:lnTo>
                  <a:pt x="848" y="1212"/>
                </a:lnTo>
                <a:lnTo>
                  <a:pt x="848" y="1211"/>
                </a:lnTo>
                <a:lnTo>
                  <a:pt x="848" y="1211"/>
                </a:lnTo>
                <a:lnTo>
                  <a:pt x="847" y="1211"/>
                </a:lnTo>
                <a:lnTo>
                  <a:pt x="847" y="1210"/>
                </a:lnTo>
                <a:lnTo>
                  <a:pt x="847" y="1210"/>
                </a:lnTo>
                <a:lnTo>
                  <a:pt x="848" y="1210"/>
                </a:lnTo>
                <a:lnTo>
                  <a:pt x="848" y="1210"/>
                </a:lnTo>
                <a:lnTo>
                  <a:pt x="848" y="1210"/>
                </a:lnTo>
                <a:lnTo>
                  <a:pt x="850" y="1210"/>
                </a:lnTo>
                <a:lnTo>
                  <a:pt x="850" y="1211"/>
                </a:lnTo>
                <a:lnTo>
                  <a:pt x="850" y="1211"/>
                </a:lnTo>
                <a:lnTo>
                  <a:pt x="850" y="1211"/>
                </a:lnTo>
                <a:lnTo>
                  <a:pt x="850" y="1211"/>
                </a:lnTo>
                <a:lnTo>
                  <a:pt x="850" y="1211"/>
                </a:lnTo>
                <a:lnTo>
                  <a:pt x="851" y="1211"/>
                </a:lnTo>
                <a:lnTo>
                  <a:pt x="851" y="1211"/>
                </a:lnTo>
                <a:lnTo>
                  <a:pt x="852" y="1211"/>
                </a:lnTo>
                <a:lnTo>
                  <a:pt x="852" y="1211"/>
                </a:lnTo>
                <a:lnTo>
                  <a:pt x="852" y="1211"/>
                </a:lnTo>
                <a:lnTo>
                  <a:pt x="852" y="1212"/>
                </a:lnTo>
                <a:lnTo>
                  <a:pt x="852" y="1212"/>
                </a:lnTo>
                <a:lnTo>
                  <a:pt x="854" y="1212"/>
                </a:lnTo>
                <a:lnTo>
                  <a:pt x="854" y="1211"/>
                </a:lnTo>
                <a:lnTo>
                  <a:pt x="854" y="1211"/>
                </a:lnTo>
                <a:lnTo>
                  <a:pt x="854" y="1210"/>
                </a:lnTo>
                <a:lnTo>
                  <a:pt x="854" y="1210"/>
                </a:lnTo>
                <a:lnTo>
                  <a:pt x="854" y="1210"/>
                </a:lnTo>
                <a:lnTo>
                  <a:pt x="854" y="1210"/>
                </a:lnTo>
                <a:lnTo>
                  <a:pt x="854" y="1208"/>
                </a:lnTo>
                <a:lnTo>
                  <a:pt x="855" y="1208"/>
                </a:lnTo>
                <a:lnTo>
                  <a:pt x="855" y="1208"/>
                </a:lnTo>
                <a:lnTo>
                  <a:pt x="855" y="1208"/>
                </a:lnTo>
                <a:lnTo>
                  <a:pt x="855" y="1208"/>
                </a:lnTo>
                <a:lnTo>
                  <a:pt x="856" y="1208"/>
                </a:lnTo>
                <a:lnTo>
                  <a:pt x="856" y="1207"/>
                </a:lnTo>
                <a:lnTo>
                  <a:pt x="856" y="1207"/>
                </a:lnTo>
                <a:lnTo>
                  <a:pt x="858" y="1207"/>
                </a:lnTo>
                <a:lnTo>
                  <a:pt x="858" y="1207"/>
                </a:lnTo>
                <a:lnTo>
                  <a:pt x="858" y="1207"/>
                </a:lnTo>
                <a:lnTo>
                  <a:pt x="858" y="1207"/>
                </a:lnTo>
                <a:lnTo>
                  <a:pt x="858" y="1207"/>
                </a:lnTo>
                <a:lnTo>
                  <a:pt x="859" y="1207"/>
                </a:lnTo>
                <a:lnTo>
                  <a:pt x="859" y="1208"/>
                </a:lnTo>
                <a:lnTo>
                  <a:pt x="859" y="1208"/>
                </a:lnTo>
                <a:lnTo>
                  <a:pt x="860" y="1208"/>
                </a:lnTo>
                <a:lnTo>
                  <a:pt x="860" y="1208"/>
                </a:lnTo>
                <a:lnTo>
                  <a:pt x="860" y="1208"/>
                </a:lnTo>
                <a:lnTo>
                  <a:pt x="862" y="1208"/>
                </a:lnTo>
                <a:lnTo>
                  <a:pt x="862" y="1207"/>
                </a:lnTo>
                <a:lnTo>
                  <a:pt x="862" y="1207"/>
                </a:lnTo>
                <a:lnTo>
                  <a:pt x="863" y="1207"/>
                </a:lnTo>
                <a:lnTo>
                  <a:pt x="863" y="1207"/>
                </a:lnTo>
                <a:lnTo>
                  <a:pt x="863" y="1207"/>
                </a:lnTo>
                <a:lnTo>
                  <a:pt x="862" y="1207"/>
                </a:lnTo>
                <a:lnTo>
                  <a:pt x="862" y="1206"/>
                </a:lnTo>
                <a:lnTo>
                  <a:pt x="862" y="1206"/>
                </a:lnTo>
                <a:lnTo>
                  <a:pt x="860" y="1206"/>
                </a:lnTo>
                <a:lnTo>
                  <a:pt x="860" y="1204"/>
                </a:lnTo>
                <a:lnTo>
                  <a:pt x="862" y="1204"/>
                </a:lnTo>
                <a:lnTo>
                  <a:pt x="862" y="1204"/>
                </a:lnTo>
                <a:lnTo>
                  <a:pt x="863" y="1204"/>
                </a:lnTo>
                <a:lnTo>
                  <a:pt x="863" y="1204"/>
                </a:lnTo>
                <a:lnTo>
                  <a:pt x="863" y="1204"/>
                </a:lnTo>
                <a:lnTo>
                  <a:pt x="863" y="1204"/>
                </a:lnTo>
                <a:lnTo>
                  <a:pt x="863" y="1203"/>
                </a:lnTo>
                <a:lnTo>
                  <a:pt x="863" y="1203"/>
                </a:lnTo>
                <a:lnTo>
                  <a:pt x="863" y="1201"/>
                </a:lnTo>
                <a:lnTo>
                  <a:pt x="863" y="1201"/>
                </a:lnTo>
                <a:lnTo>
                  <a:pt x="863" y="1201"/>
                </a:lnTo>
                <a:lnTo>
                  <a:pt x="863" y="1200"/>
                </a:lnTo>
                <a:lnTo>
                  <a:pt x="863" y="1200"/>
                </a:lnTo>
                <a:lnTo>
                  <a:pt x="863" y="1200"/>
                </a:lnTo>
                <a:lnTo>
                  <a:pt x="863" y="1199"/>
                </a:lnTo>
                <a:lnTo>
                  <a:pt x="865" y="1199"/>
                </a:lnTo>
                <a:lnTo>
                  <a:pt x="865" y="1199"/>
                </a:lnTo>
                <a:lnTo>
                  <a:pt x="866" y="1199"/>
                </a:lnTo>
                <a:lnTo>
                  <a:pt x="866" y="1199"/>
                </a:lnTo>
                <a:lnTo>
                  <a:pt x="866" y="1199"/>
                </a:lnTo>
                <a:lnTo>
                  <a:pt x="866" y="1197"/>
                </a:lnTo>
                <a:lnTo>
                  <a:pt x="865" y="1197"/>
                </a:lnTo>
                <a:lnTo>
                  <a:pt x="865" y="1197"/>
                </a:lnTo>
                <a:lnTo>
                  <a:pt x="865" y="1196"/>
                </a:lnTo>
                <a:lnTo>
                  <a:pt x="865" y="1196"/>
                </a:lnTo>
                <a:lnTo>
                  <a:pt x="866" y="1196"/>
                </a:lnTo>
                <a:lnTo>
                  <a:pt x="866" y="1195"/>
                </a:lnTo>
                <a:lnTo>
                  <a:pt x="866" y="1195"/>
                </a:lnTo>
                <a:lnTo>
                  <a:pt x="866" y="1193"/>
                </a:lnTo>
                <a:lnTo>
                  <a:pt x="866" y="1193"/>
                </a:lnTo>
                <a:lnTo>
                  <a:pt x="866" y="1193"/>
                </a:lnTo>
                <a:lnTo>
                  <a:pt x="866" y="1192"/>
                </a:lnTo>
                <a:lnTo>
                  <a:pt x="866" y="1192"/>
                </a:lnTo>
                <a:lnTo>
                  <a:pt x="866" y="1190"/>
                </a:lnTo>
                <a:lnTo>
                  <a:pt x="866" y="1190"/>
                </a:lnTo>
                <a:lnTo>
                  <a:pt x="866" y="1190"/>
                </a:lnTo>
                <a:lnTo>
                  <a:pt x="865" y="1189"/>
                </a:lnTo>
                <a:lnTo>
                  <a:pt x="865" y="1189"/>
                </a:lnTo>
                <a:lnTo>
                  <a:pt x="865" y="1188"/>
                </a:lnTo>
                <a:lnTo>
                  <a:pt x="865" y="1188"/>
                </a:lnTo>
                <a:lnTo>
                  <a:pt x="865" y="1188"/>
                </a:lnTo>
                <a:lnTo>
                  <a:pt x="865" y="1188"/>
                </a:lnTo>
                <a:lnTo>
                  <a:pt x="865" y="1186"/>
                </a:lnTo>
                <a:lnTo>
                  <a:pt x="865" y="1186"/>
                </a:lnTo>
                <a:lnTo>
                  <a:pt x="865" y="1186"/>
                </a:lnTo>
                <a:lnTo>
                  <a:pt x="865" y="1186"/>
                </a:lnTo>
                <a:lnTo>
                  <a:pt x="865" y="1185"/>
                </a:lnTo>
                <a:lnTo>
                  <a:pt x="865" y="1185"/>
                </a:lnTo>
                <a:lnTo>
                  <a:pt x="865" y="1185"/>
                </a:lnTo>
                <a:lnTo>
                  <a:pt x="865" y="1185"/>
                </a:lnTo>
                <a:lnTo>
                  <a:pt x="866" y="1185"/>
                </a:lnTo>
                <a:lnTo>
                  <a:pt x="866" y="1184"/>
                </a:lnTo>
                <a:lnTo>
                  <a:pt x="866" y="1184"/>
                </a:lnTo>
                <a:lnTo>
                  <a:pt x="866" y="1185"/>
                </a:lnTo>
                <a:lnTo>
                  <a:pt x="866" y="1184"/>
                </a:lnTo>
                <a:lnTo>
                  <a:pt x="866" y="1184"/>
                </a:lnTo>
                <a:lnTo>
                  <a:pt x="866" y="1184"/>
                </a:lnTo>
                <a:lnTo>
                  <a:pt x="867" y="1184"/>
                </a:lnTo>
                <a:lnTo>
                  <a:pt x="867" y="1182"/>
                </a:lnTo>
                <a:lnTo>
                  <a:pt x="867" y="1182"/>
                </a:lnTo>
                <a:lnTo>
                  <a:pt x="867" y="1184"/>
                </a:lnTo>
                <a:lnTo>
                  <a:pt x="867" y="1182"/>
                </a:lnTo>
                <a:lnTo>
                  <a:pt x="869" y="1182"/>
                </a:lnTo>
                <a:lnTo>
                  <a:pt x="869" y="1182"/>
                </a:lnTo>
                <a:lnTo>
                  <a:pt x="869" y="1182"/>
                </a:lnTo>
                <a:lnTo>
                  <a:pt x="869" y="1182"/>
                </a:lnTo>
                <a:lnTo>
                  <a:pt x="869" y="1181"/>
                </a:lnTo>
                <a:lnTo>
                  <a:pt x="869" y="1181"/>
                </a:lnTo>
                <a:lnTo>
                  <a:pt x="869" y="1181"/>
                </a:lnTo>
                <a:lnTo>
                  <a:pt x="869" y="1180"/>
                </a:lnTo>
                <a:lnTo>
                  <a:pt x="869" y="1180"/>
                </a:lnTo>
                <a:lnTo>
                  <a:pt x="870" y="1180"/>
                </a:lnTo>
                <a:lnTo>
                  <a:pt x="870" y="1180"/>
                </a:lnTo>
                <a:lnTo>
                  <a:pt x="870" y="1180"/>
                </a:lnTo>
                <a:lnTo>
                  <a:pt x="871" y="1180"/>
                </a:lnTo>
                <a:lnTo>
                  <a:pt x="871" y="1178"/>
                </a:lnTo>
                <a:lnTo>
                  <a:pt x="871" y="1178"/>
                </a:lnTo>
                <a:lnTo>
                  <a:pt x="871" y="1178"/>
                </a:lnTo>
                <a:lnTo>
                  <a:pt x="871" y="1178"/>
                </a:lnTo>
                <a:lnTo>
                  <a:pt x="871" y="1177"/>
                </a:lnTo>
                <a:lnTo>
                  <a:pt x="871" y="1177"/>
                </a:lnTo>
                <a:lnTo>
                  <a:pt x="873" y="1177"/>
                </a:lnTo>
                <a:lnTo>
                  <a:pt x="873" y="1177"/>
                </a:lnTo>
                <a:lnTo>
                  <a:pt x="873" y="1175"/>
                </a:lnTo>
                <a:lnTo>
                  <a:pt x="874" y="1175"/>
                </a:lnTo>
                <a:lnTo>
                  <a:pt x="874" y="1175"/>
                </a:lnTo>
                <a:lnTo>
                  <a:pt x="874" y="1175"/>
                </a:lnTo>
                <a:lnTo>
                  <a:pt x="874" y="1174"/>
                </a:lnTo>
                <a:lnTo>
                  <a:pt x="874" y="1174"/>
                </a:lnTo>
                <a:lnTo>
                  <a:pt x="874" y="1174"/>
                </a:lnTo>
                <a:lnTo>
                  <a:pt x="874" y="1174"/>
                </a:lnTo>
                <a:lnTo>
                  <a:pt x="874" y="1173"/>
                </a:lnTo>
                <a:lnTo>
                  <a:pt x="876" y="1173"/>
                </a:lnTo>
                <a:lnTo>
                  <a:pt x="876" y="1173"/>
                </a:lnTo>
                <a:lnTo>
                  <a:pt x="876" y="1173"/>
                </a:lnTo>
                <a:lnTo>
                  <a:pt x="876" y="1171"/>
                </a:lnTo>
                <a:lnTo>
                  <a:pt x="877" y="1171"/>
                </a:lnTo>
                <a:lnTo>
                  <a:pt x="877" y="1171"/>
                </a:lnTo>
                <a:lnTo>
                  <a:pt x="877" y="1171"/>
                </a:lnTo>
                <a:lnTo>
                  <a:pt x="877" y="1171"/>
                </a:lnTo>
                <a:lnTo>
                  <a:pt x="878" y="1171"/>
                </a:lnTo>
                <a:lnTo>
                  <a:pt x="878" y="1171"/>
                </a:lnTo>
                <a:lnTo>
                  <a:pt x="880" y="1170"/>
                </a:lnTo>
                <a:lnTo>
                  <a:pt x="880" y="1170"/>
                </a:lnTo>
                <a:lnTo>
                  <a:pt x="880" y="1170"/>
                </a:lnTo>
                <a:lnTo>
                  <a:pt x="881" y="1170"/>
                </a:lnTo>
                <a:lnTo>
                  <a:pt x="881" y="1170"/>
                </a:lnTo>
                <a:lnTo>
                  <a:pt x="882" y="1170"/>
                </a:lnTo>
                <a:lnTo>
                  <a:pt x="882" y="1170"/>
                </a:lnTo>
                <a:lnTo>
                  <a:pt x="882" y="1171"/>
                </a:lnTo>
                <a:lnTo>
                  <a:pt x="882" y="1171"/>
                </a:lnTo>
                <a:lnTo>
                  <a:pt x="882" y="1170"/>
                </a:lnTo>
                <a:lnTo>
                  <a:pt x="882" y="1170"/>
                </a:lnTo>
                <a:lnTo>
                  <a:pt x="882" y="1169"/>
                </a:lnTo>
                <a:lnTo>
                  <a:pt x="882" y="1169"/>
                </a:lnTo>
                <a:lnTo>
                  <a:pt x="881" y="1169"/>
                </a:lnTo>
                <a:lnTo>
                  <a:pt x="877" y="1167"/>
                </a:lnTo>
                <a:lnTo>
                  <a:pt x="877" y="1167"/>
                </a:lnTo>
                <a:lnTo>
                  <a:pt x="877" y="1167"/>
                </a:lnTo>
                <a:lnTo>
                  <a:pt x="877" y="1166"/>
                </a:lnTo>
                <a:lnTo>
                  <a:pt x="877" y="1166"/>
                </a:lnTo>
                <a:lnTo>
                  <a:pt x="877" y="1164"/>
                </a:lnTo>
                <a:lnTo>
                  <a:pt x="877" y="1163"/>
                </a:lnTo>
                <a:lnTo>
                  <a:pt x="876" y="1163"/>
                </a:lnTo>
                <a:lnTo>
                  <a:pt x="876" y="1162"/>
                </a:lnTo>
                <a:lnTo>
                  <a:pt x="874" y="1162"/>
                </a:lnTo>
                <a:lnTo>
                  <a:pt x="874" y="1160"/>
                </a:lnTo>
                <a:lnTo>
                  <a:pt x="874" y="1160"/>
                </a:lnTo>
                <a:lnTo>
                  <a:pt x="873" y="1160"/>
                </a:lnTo>
                <a:lnTo>
                  <a:pt x="873" y="1160"/>
                </a:lnTo>
                <a:lnTo>
                  <a:pt x="871" y="1160"/>
                </a:lnTo>
                <a:lnTo>
                  <a:pt x="871" y="1160"/>
                </a:lnTo>
                <a:lnTo>
                  <a:pt x="871" y="1160"/>
                </a:lnTo>
                <a:lnTo>
                  <a:pt x="870" y="1160"/>
                </a:lnTo>
                <a:lnTo>
                  <a:pt x="869" y="1160"/>
                </a:lnTo>
                <a:lnTo>
                  <a:pt x="863" y="1158"/>
                </a:lnTo>
                <a:lnTo>
                  <a:pt x="862" y="1158"/>
                </a:lnTo>
                <a:lnTo>
                  <a:pt x="860" y="1158"/>
                </a:lnTo>
                <a:lnTo>
                  <a:pt x="860" y="1156"/>
                </a:lnTo>
                <a:lnTo>
                  <a:pt x="859" y="1158"/>
                </a:lnTo>
                <a:lnTo>
                  <a:pt x="856" y="1158"/>
                </a:lnTo>
                <a:lnTo>
                  <a:pt x="855" y="1158"/>
                </a:lnTo>
                <a:lnTo>
                  <a:pt x="854" y="1158"/>
                </a:lnTo>
                <a:lnTo>
                  <a:pt x="851" y="1158"/>
                </a:lnTo>
                <a:lnTo>
                  <a:pt x="848" y="1158"/>
                </a:lnTo>
                <a:lnTo>
                  <a:pt x="845" y="1159"/>
                </a:lnTo>
                <a:lnTo>
                  <a:pt x="844" y="1159"/>
                </a:lnTo>
                <a:lnTo>
                  <a:pt x="843" y="1159"/>
                </a:lnTo>
                <a:lnTo>
                  <a:pt x="843" y="1159"/>
                </a:lnTo>
                <a:lnTo>
                  <a:pt x="839" y="1158"/>
                </a:lnTo>
                <a:lnTo>
                  <a:pt x="839" y="1158"/>
                </a:lnTo>
                <a:lnTo>
                  <a:pt x="836" y="1156"/>
                </a:lnTo>
                <a:lnTo>
                  <a:pt x="834" y="1156"/>
                </a:lnTo>
                <a:lnTo>
                  <a:pt x="834" y="1156"/>
                </a:lnTo>
                <a:lnTo>
                  <a:pt x="834" y="1156"/>
                </a:lnTo>
                <a:lnTo>
                  <a:pt x="833" y="1156"/>
                </a:lnTo>
                <a:lnTo>
                  <a:pt x="833" y="1156"/>
                </a:lnTo>
                <a:lnTo>
                  <a:pt x="833" y="1156"/>
                </a:lnTo>
                <a:lnTo>
                  <a:pt x="832" y="1155"/>
                </a:lnTo>
                <a:lnTo>
                  <a:pt x="830" y="1155"/>
                </a:lnTo>
                <a:lnTo>
                  <a:pt x="830" y="1155"/>
                </a:lnTo>
                <a:lnTo>
                  <a:pt x="830" y="1154"/>
                </a:lnTo>
                <a:lnTo>
                  <a:pt x="829" y="1154"/>
                </a:lnTo>
                <a:lnTo>
                  <a:pt x="828" y="1152"/>
                </a:lnTo>
                <a:lnTo>
                  <a:pt x="828" y="1152"/>
                </a:lnTo>
                <a:lnTo>
                  <a:pt x="828" y="1152"/>
                </a:lnTo>
                <a:lnTo>
                  <a:pt x="828" y="1152"/>
                </a:lnTo>
                <a:lnTo>
                  <a:pt x="828" y="1151"/>
                </a:lnTo>
                <a:lnTo>
                  <a:pt x="826" y="1151"/>
                </a:lnTo>
                <a:lnTo>
                  <a:pt x="826" y="1151"/>
                </a:lnTo>
                <a:lnTo>
                  <a:pt x="825" y="1149"/>
                </a:lnTo>
                <a:lnTo>
                  <a:pt x="825" y="1149"/>
                </a:lnTo>
                <a:lnTo>
                  <a:pt x="825" y="1149"/>
                </a:lnTo>
                <a:lnTo>
                  <a:pt x="824" y="1148"/>
                </a:lnTo>
                <a:lnTo>
                  <a:pt x="822" y="1147"/>
                </a:lnTo>
                <a:lnTo>
                  <a:pt x="822" y="1145"/>
                </a:lnTo>
                <a:lnTo>
                  <a:pt x="821" y="1145"/>
                </a:lnTo>
                <a:lnTo>
                  <a:pt x="821" y="1145"/>
                </a:lnTo>
                <a:lnTo>
                  <a:pt x="819" y="1145"/>
                </a:lnTo>
                <a:lnTo>
                  <a:pt x="819" y="1145"/>
                </a:lnTo>
                <a:lnTo>
                  <a:pt x="819" y="1145"/>
                </a:lnTo>
                <a:lnTo>
                  <a:pt x="817" y="1147"/>
                </a:lnTo>
                <a:lnTo>
                  <a:pt x="817" y="1147"/>
                </a:lnTo>
                <a:lnTo>
                  <a:pt x="817" y="1147"/>
                </a:lnTo>
                <a:lnTo>
                  <a:pt x="817" y="1145"/>
                </a:lnTo>
                <a:lnTo>
                  <a:pt x="815" y="1145"/>
                </a:lnTo>
                <a:lnTo>
                  <a:pt x="815" y="1145"/>
                </a:lnTo>
                <a:lnTo>
                  <a:pt x="814" y="1145"/>
                </a:lnTo>
                <a:lnTo>
                  <a:pt x="814" y="1144"/>
                </a:lnTo>
                <a:lnTo>
                  <a:pt x="814" y="1144"/>
                </a:lnTo>
                <a:lnTo>
                  <a:pt x="814" y="1144"/>
                </a:lnTo>
                <a:lnTo>
                  <a:pt x="814" y="1143"/>
                </a:lnTo>
                <a:lnTo>
                  <a:pt x="814" y="1143"/>
                </a:lnTo>
                <a:lnTo>
                  <a:pt x="814" y="1141"/>
                </a:lnTo>
                <a:lnTo>
                  <a:pt x="814" y="1141"/>
                </a:lnTo>
                <a:lnTo>
                  <a:pt x="814" y="1141"/>
                </a:lnTo>
                <a:lnTo>
                  <a:pt x="814" y="1141"/>
                </a:lnTo>
                <a:lnTo>
                  <a:pt x="814" y="1140"/>
                </a:lnTo>
                <a:lnTo>
                  <a:pt x="813" y="1140"/>
                </a:lnTo>
                <a:lnTo>
                  <a:pt x="813" y="1140"/>
                </a:lnTo>
                <a:lnTo>
                  <a:pt x="811" y="1140"/>
                </a:lnTo>
                <a:lnTo>
                  <a:pt x="811" y="1140"/>
                </a:lnTo>
                <a:lnTo>
                  <a:pt x="811" y="1139"/>
                </a:lnTo>
                <a:lnTo>
                  <a:pt x="811" y="1139"/>
                </a:lnTo>
                <a:lnTo>
                  <a:pt x="811" y="1139"/>
                </a:lnTo>
                <a:lnTo>
                  <a:pt x="811" y="1139"/>
                </a:lnTo>
                <a:lnTo>
                  <a:pt x="810" y="1139"/>
                </a:lnTo>
                <a:lnTo>
                  <a:pt x="810" y="1137"/>
                </a:lnTo>
                <a:lnTo>
                  <a:pt x="808" y="1137"/>
                </a:lnTo>
                <a:lnTo>
                  <a:pt x="808" y="1137"/>
                </a:lnTo>
                <a:lnTo>
                  <a:pt x="807" y="1137"/>
                </a:lnTo>
                <a:lnTo>
                  <a:pt x="807" y="1137"/>
                </a:lnTo>
                <a:lnTo>
                  <a:pt x="807" y="1136"/>
                </a:lnTo>
                <a:lnTo>
                  <a:pt x="806" y="1136"/>
                </a:lnTo>
                <a:lnTo>
                  <a:pt x="803" y="1136"/>
                </a:lnTo>
                <a:lnTo>
                  <a:pt x="798" y="1133"/>
                </a:lnTo>
                <a:lnTo>
                  <a:pt x="793" y="1132"/>
                </a:lnTo>
                <a:lnTo>
                  <a:pt x="792" y="1132"/>
                </a:lnTo>
                <a:lnTo>
                  <a:pt x="792" y="1130"/>
                </a:lnTo>
                <a:lnTo>
                  <a:pt x="791" y="1130"/>
                </a:lnTo>
                <a:lnTo>
                  <a:pt x="789" y="1130"/>
                </a:lnTo>
                <a:lnTo>
                  <a:pt x="789" y="1130"/>
                </a:lnTo>
                <a:lnTo>
                  <a:pt x="788" y="1129"/>
                </a:lnTo>
                <a:lnTo>
                  <a:pt x="787" y="1129"/>
                </a:lnTo>
                <a:lnTo>
                  <a:pt x="787" y="1129"/>
                </a:lnTo>
                <a:lnTo>
                  <a:pt x="787" y="1129"/>
                </a:lnTo>
                <a:lnTo>
                  <a:pt x="787" y="1128"/>
                </a:lnTo>
                <a:lnTo>
                  <a:pt x="785" y="1128"/>
                </a:lnTo>
                <a:lnTo>
                  <a:pt x="785" y="1128"/>
                </a:lnTo>
                <a:lnTo>
                  <a:pt x="784" y="1128"/>
                </a:lnTo>
                <a:lnTo>
                  <a:pt x="784" y="1128"/>
                </a:lnTo>
                <a:lnTo>
                  <a:pt x="782" y="1128"/>
                </a:lnTo>
                <a:lnTo>
                  <a:pt x="781" y="1126"/>
                </a:lnTo>
                <a:lnTo>
                  <a:pt x="781" y="1126"/>
                </a:lnTo>
                <a:lnTo>
                  <a:pt x="780" y="1125"/>
                </a:lnTo>
                <a:lnTo>
                  <a:pt x="778" y="1125"/>
                </a:lnTo>
                <a:lnTo>
                  <a:pt x="778" y="1125"/>
                </a:lnTo>
                <a:lnTo>
                  <a:pt x="778" y="1125"/>
                </a:lnTo>
                <a:lnTo>
                  <a:pt x="777" y="1125"/>
                </a:lnTo>
                <a:lnTo>
                  <a:pt x="777" y="1123"/>
                </a:lnTo>
                <a:lnTo>
                  <a:pt x="776" y="1123"/>
                </a:lnTo>
                <a:lnTo>
                  <a:pt x="776" y="1123"/>
                </a:lnTo>
                <a:lnTo>
                  <a:pt x="776" y="1122"/>
                </a:lnTo>
                <a:lnTo>
                  <a:pt x="774" y="1122"/>
                </a:lnTo>
                <a:lnTo>
                  <a:pt x="774" y="1122"/>
                </a:lnTo>
                <a:lnTo>
                  <a:pt x="773" y="1122"/>
                </a:lnTo>
                <a:lnTo>
                  <a:pt x="773" y="1121"/>
                </a:lnTo>
                <a:lnTo>
                  <a:pt x="773" y="1121"/>
                </a:lnTo>
                <a:lnTo>
                  <a:pt x="772" y="1121"/>
                </a:lnTo>
                <a:lnTo>
                  <a:pt x="772" y="1119"/>
                </a:lnTo>
                <a:lnTo>
                  <a:pt x="770" y="1119"/>
                </a:lnTo>
                <a:lnTo>
                  <a:pt x="770" y="1119"/>
                </a:lnTo>
                <a:lnTo>
                  <a:pt x="770" y="1119"/>
                </a:lnTo>
                <a:lnTo>
                  <a:pt x="769" y="1118"/>
                </a:lnTo>
                <a:lnTo>
                  <a:pt x="769" y="1118"/>
                </a:lnTo>
                <a:lnTo>
                  <a:pt x="767" y="1118"/>
                </a:lnTo>
                <a:lnTo>
                  <a:pt x="767" y="1117"/>
                </a:lnTo>
                <a:lnTo>
                  <a:pt x="767" y="1117"/>
                </a:lnTo>
                <a:lnTo>
                  <a:pt x="766" y="1117"/>
                </a:lnTo>
                <a:lnTo>
                  <a:pt x="766" y="1117"/>
                </a:lnTo>
                <a:lnTo>
                  <a:pt x="765" y="1115"/>
                </a:lnTo>
                <a:lnTo>
                  <a:pt x="765" y="1115"/>
                </a:lnTo>
                <a:lnTo>
                  <a:pt x="765" y="1114"/>
                </a:lnTo>
                <a:lnTo>
                  <a:pt x="763" y="1114"/>
                </a:lnTo>
                <a:lnTo>
                  <a:pt x="762" y="1114"/>
                </a:lnTo>
                <a:lnTo>
                  <a:pt x="762" y="1114"/>
                </a:lnTo>
                <a:lnTo>
                  <a:pt x="762" y="1113"/>
                </a:lnTo>
                <a:lnTo>
                  <a:pt x="761" y="1111"/>
                </a:lnTo>
                <a:lnTo>
                  <a:pt x="759" y="1111"/>
                </a:lnTo>
                <a:lnTo>
                  <a:pt x="759" y="1111"/>
                </a:lnTo>
                <a:lnTo>
                  <a:pt x="758" y="1111"/>
                </a:lnTo>
                <a:lnTo>
                  <a:pt x="758" y="1110"/>
                </a:lnTo>
                <a:lnTo>
                  <a:pt x="756" y="1110"/>
                </a:lnTo>
                <a:lnTo>
                  <a:pt x="755" y="1108"/>
                </a:lnTo>
                <a:lnTo>
                  <a:pt x="752" y="1106"/>
                </a:lnTo>
                <a:lnTo>
                  <a:pt x="752" y="1106"/>
                </a:lnTo>
                <a:lnTo>
                  <a:pt x="752" y="1106"/>
                </a:lnTo>
                <a:lnTo>
                  <a:pt x="751" y="1106"/>
                </a:lnTo>
                <a:lnTo>
                  <a:pt x="751" y="1106"/>
                </a:lnTo>
                <a:lnTo>
                  <a:pt x="751" y="1106"/>
                </a:lnTo>
                <a:lnTo>
                  <a:pt x="751" y="1106"/>
                </a:lnTo>
                <a:lnTo>
                  <a:pt x="750" y="1104"/>
                </a:lnTo>
                <a:lnTo>
                  <a:pt x="750" y="1104"/>
                </a:lnTo>
                <a:lnTo>
                  <a:pt x="748" y="1104"/>
                </a:lnTo>
                <a:lnTo>
                  <a:pt x="748" y="1104"/>
                </a:lnTo>
                <a:lnTo>
                  <a:pt x="748" y="1103"/>
                </a:lnTo>
                <a:lnTo>
                  <a:pt x="747" y="1103"/>
                </a:lnTo>
                <a:lnTo>
                  <a:pt x="747" y="1103"/>
                </a:lnTo>
                <a:lnTo>
                  <a:pt x="747" y="1103"/>
                </a:lnTo>
                <a:lnTo>
                  <a:pt x="746" y="1103"/>
                </a:lnTo>
                <a:lnTo>
                  <a:pt x="746" y="1103"/>
                </a:lnTo>
                <a:lnTo>
                  <a:pt x="746" y="1103"/>
                </a:lnTo>
                <a:lnTo>
                  <a:pt x="744" y="1102"/>
                </a:lnTo>
                <a:lnTo>
                  <a:pt x="743" y="1102"/>
                </a:lnTo>
                <a:lnTo>
                  <a:pt x="743" y="1102"/>
                </a:lnTo>
                <a:lnTo>
                  <a:pt x="741" y="1102"/>
                </a:lnTo>
                <a:lnTo>
                  <a:pt x="737" y="1102"/>
                </a:lnTo>
                <a:lnTo>
                  <a:pt x="735" y="1100"/>
                </a:lnTo>
                <a:lnTo>
                  <a:pt x="730" y="1100"/>
                </a:lnTo>
                <a:lnTo>
                  <a:pt x="728" y="1100"/>
                </a:lnTo>
                <a:lnTo>
                  <a:pt x="726" y="1100"/>
                </a:lnTo>
                <a:lnTo>
                  <a:pt x="726" y="1100"/>
                </a:lnTo>
                <a:lnTo>
                  <a:pt x="726" y="1100"/>
                </a:lnTo>
                <a:lnTo>
                  <a:pt x="725" y="1100"/>
                </a:lnTo>
                <a:lnTo>
                  <a:pt x="725" y="1099"/>
                </a:lnTo>
                <a:lnTo>
                  <a:pt x="725" y="1099"/>
                </a:lnTo>
                <a:lnTo>
                  <a:pt x="725" y="1099"/>
                </a:lnTo>
                <a:lnTo>
                  <a:pt x="724" y="1099"/>
                </a:lnTo>
                <a:lnTo>
                  <a:pt x="724" y="1097"/>
                </a:lnTo>
                <a:lnTo>
                  <a:pt x="724" y="1097"/>
                </a:lnTo>
                <a:lnTo>
                  <a:pt x="722" y="1097"/>
                </a:lnTo>
                <a:lnTo>
                  <a:pt x="722" y="1097"/>
                </a:lnTo>
                <a:lnTo>
                  <a:pt x="721" y="1099"/>
                </a:lnTo>
                <a:lnTo>
                  <a:pt x="721" y="1099"/>
                </a:lnTo>
                <a:lnTo>
                  <a:pt x="721" y="1099"/>
                </a:lnTo>
                <a:lnTo>
                  <a:pt x="720" y="1097"/>
                </a:lnTo>
                <a:lnTo>
                  <a:pt x="718" y="1097"/>
                </a:lnTo>
                <a:lnTo>
                  <a:pt x="717" y="1096"/>
                </a:lnTo>
                <a:lnTo>
                  <a:pt x="715" y="1096"/>
                </a:lnTo>
                <a:lnTo>
                  <a:pt x="715" y="1095"/>
                </a:lnTo>
                <a:lnTo>
                  <a:pt x="714" y="1095"/>
                </a:lnTo>
                <a:lnTo>
                  <a:pt x="714" y="1095"/>
                </a:lnTo>
                <a:lnTo>
                  <a:pt x="713" y="1095"/>
                </a:lnTo>
                <a:lnTo>
                  <a:pt x="713" y="1095"/>
                </a:lnTo>
                <a:lnTo>
                  <a:pt x="713" y="1093"/>
                </a:lnTo>
                <a:lnTo>
                  <a:pt x="713" y="1091"/>
                </a:lnTo>
                <a:lnTo>
                  <a:pt x="713" y="1089"/>
                </a:lnTo>
                <a:lnTo>
                  <a:pt x="711" y="1088"/>
                </a:lnTo>
                <a:lnTo>
                  <a:pt x="711" y="1088"/>
                </a:lnTo>
                <a:lnTo>
                  <a:pt x="711" y="1087"/>
                </a:lnTo>
                <a:lnTo>
                  <a:pt x="710" y="1087"/>
                </a:lnTo>
                <a:lnTo>
                  <a:pt x="710" y="1085"/>
                </a:lnTo>
                <a:lnTo>
                  <a:pt x="709" y="1084"/>
                </a:lnTo>
                <a:lnTo>
                  <a:pt x="709" y="1084"/>
                </a:lnTo>
                <a:lnTo>
                  <a:pt x="709" y="1082"/>
                </a:lnTo>
                <a:lnTo>
                  <a:pt x="709" y="1082"/>
                </a:lnTo>
                <a:lnTo>
                  <a:pt x="707" y="1081"/>
                </a:lnTo>
                <a:lnTo>
                  <a:pt x="707" y="1081"/>
                </a:lnTo>
                <a:lnTo>
                  <a:pt x="706" y="1081"/>
                </a:lnTo>
                <a:lnTo>
                  <a:pt x="706" y="1081"/>
                </a:lnTo>
                <a:lnTo>
                  <a:pt x="704" y="1081"/>
                </a:lnTo>
                <a:lnTo>
                  <a:pt x="704" y="1081"/>
                </a:lnTo>
                <a:lnTo>
                  <a:pt x="704" y="1080"/>
                </a:lnTo>
                <a:lnTo>
                  <a:pt x="703" y="1080"/>
                </a:lnTo>
                <a:lnTo>
                  <a:pt x="703" y="1080"/>
                </a:lnTo>
                <a:lnTo>
                  <a:pt x="703" y="1078"/>
                </a:lnTo>
                <a:lnTo>
                  <a:pt x="702" y="1078"/>
                </a:lnTo>
                <a:lnTo>
                  <a:pt x="702" y="1078"/>
                </a:lnTo>
                <a:lnTo>
                  <a:pt x="702" y="1078"/>
                </a:lnTo>
                <a:lnTo>
                  <a:pt x="700" y="1078"/>
                </a:lnTo>
                <a:lnTo>
                  <a:pt x="700" y="1078"/>
                </a:lnTo>
                <a:lnTo>
                  <a:pt x="700" y="1077"/>
                </a:lnTo>
                <a:lnTo>
                  <a:pt x="700" y="1076"/>
                </a:lnTo>
                <a:lnTo>
                  <a:pt x="700" y="1076"/>
                </a:lnTo>
                <a:lnTo>
                  <a:pt x="699" y="1076"/>
                </a:lnTo>
                <a:lnTo>
                  <a:pt x="699" y="1076"/>
                </a:lnTo>
                <a:lnTo>
                  <a:pt x="699" y="1074"/>
                </a:lnTo>
                <a:lnTo>
                  <a:pt x="698" y="1073"/>
                </a:lnTo>
                <a:lnTo>
                  <a:pt x="696" y="1073"/>
                </a:lnTo>
                <a:lnTo>
                  <a:pt x="696" y="1073"/>
                </a:lnTo>
                <a:lnTo>
                  <a:pt x="696" y="1073"/>
                </a:lnTo>
                <a:lnTo>
                  <a:pt x="695" y="1073"/>
                </a:lnTo>
                <a:lnTo>
                  <a:pt x="695" y="1073"/>
                </a:lnTo>
                <a:lnTo>
                  <a:pt x="694" y="1073"/>
                </a:lnTo>
                <a:lnTo>
                  <a:pt x="694" y="1073"/>
                </a:lnTo>
                <a:lnTo>
                  <a:pt x="694" y="1071"/>
                </a:lnTo>
                <a:lnTo>
                  <a:pt x="694" y="1071"/>
                </a:lnTo>
                <a:lnTo>
                  <a:pt x="692" y="1071"/>
                </a:lnTo>
                <a:lnTo>
                  <a:pt x="692" y="1071"/>
                </a:lnTo>
                <a:lnTo>
                  <a:pt x="691" y="1071"/>
                </a:lnTo>
                <a:lnTo>
                  <a:pt x="691" y="1071"/>
                </a:lnTo>
                <a:lnTo>
                  <a:pt x="691" y="1071"/>
                </a:lnTo>
                <a:lnTo>
                  <a:pt x="689" y="1071"/>
                </a:lnTo>
                <a:lnTo>
                  <a:pt x="689" y="1071"/>
                </a:lnTo>
                <a:lnTo>
                  <a:pt x="688" y="1071"/>
                </a:lnTo>
                <a:lnTo>
                  <a:pt x="688" y="1071"/>
                </a:lnTo>
                <a:lnTo>
                  <a:pt x="688" y="1071"/>
                </a:lnTo>
                <a:lnTo>
                  <a:pt x="687" y="1071"/>
                </a:lnTo>
                <a:lnTo>
                  <a:pt x="687" y="1071"/>
                </a:lnTo>
                <a:lnTo>
                  <a:pt x="685" y="1071"/>
                </a:lnTo>
                <a:lnTo>
                  <a:pt x="685" y="1071"/>
                </a:lnTo>
                <a:lnTo>
                  <a:pt x="685" y="1073"/>
                </a:lnTo>
                <a:lnTo>
                  <a:pt x="684" y="1073"/>
                </a:lnTo>
                <a:lnTo>
                  <a:pt x="684" y="1071"/>
                </a:lnTo>
                <a:lnTo>
                  <a:pt x="684" y="1071"/>
                </a:lnTo>
                <a:lnTo>
                  <a:pt x="683" y="1071"/>
                </a:lnTo>
                <a:lnTo>
                  <a:pt x="683" y="1071"/>
                </a:lnTo>
                <a:lnTo>
                  <a:pt x="683" y="1071"/>
                </a:lnTo>
                <a:lnTo>
                  <a:pt x="683" y="1071"/>
                </a:lnTo>
                <a:lnTo>
                  <a:pt x="683" y="1071"/>
                </a:lnTo>
                <a:lnTo>
                  <a:pt x="681" y="1071"/>
                </a:lnTo>
                <a:lnTo>
                  <a:pt x="681" y="1071"/>
                </a:lnTo>
                <a:lnTo>
                  <a:pt x="680" y="1073"/>
                </a:lnTo>
                <a:lnTo>
                  <a:pt x="680" y="1073"/>
                </a:lnTo>
                <a:lnTo>
                  <a:pt x="680" y="1073"/>
                </a:lnTo>
                <a:lnTo>
                  <a:pt x="678" y="1073"/>
                </a:lnTo>
                <a:lnTo>
                  <a:pt x="678" y="1073"/>
                </a:lnTo>
                <a:lnTo>
                  <a:pt x="677" y="1073"/>
                </a:lnTo>
                <a:lnTo>
                  <a:pt x="677" y="1071"/>
                </a:lnTo>
                <a:lnTo>
                  <a:pt x="677" y="1071"/>
                </a:lnTo>
                <a:lnTo>
                  <a:pt x="677" y="1071"/>
                </a:lnTo>
                <a:lnTo>
                  <a:pt x="677" y="1070"/>
                </a:lnTo>
                <a:lnTo>
                  <a:pt x="676" y="1070"/>
                </a:lnTo>
                <a:lnTo>
                  <a:pt x="676" y="1070"/>
                </a:lnTo>
                <a:lnTo>
                  <a:pt x="677" y="1069"/>
                </a:lnTo>
                <a:lnTo>
                  <a:pt x="677" y="1069"/>
                </a:lnTo>
                <a:lnTo>
                  <a:pt x="677" y="1067"/>
                </a:lnTo>
                <a:lnTo>
                  <a:pt x="676" y="1067"/>
                </a:lnTo>
                <a:lnTo>
                  <a:pt x="676" y="1067"/>
                </a:lnTo>
                <a:lnTo>
                  <a:pt x="674" y="1067"/>
                </a:lnTo>
                <a:lnTo>
                  <a:pt x="674" y="1067"/>
                </a:lnTo>
                <a:lnTo>
                  <a:pt x="674" y="1067"/>
                </a:lnTo>
                <a:lnTo>
                  <a:pt x="674" y="1067"/>
                </a:lnTo>
                <a:lnTo>
                  <a:pt x="673" y="1067"/>
                </a:lnTo>
                <a:lnTo>
                  <a:pt x="673" y="1066"/>
                </a:lnTo>
                <a:lnTo>
                  <a:pt x="672" y="1066"/>
                </a:lnTo>
                <a:lnTo>
                  <a:pt x="672" y="1066"/>
                </a:lnTo>
                <a:lnTo>
                  <a:pt x="672" y="1065"/>
                </a:lnTo>
                <a:lnTo>
                  <a:pt x="672" y="1065"/>
                </a:lnTo>
                <a:lnTo>
                  <a:pt x="672" y="1065"/>
                </a:lnTo>
                <a:lnTo>
                  <a:pt x="672" y="1063"/>
                </a:lnTo>
                <a:lnTo>
                  <a:pt x="670" y="1063"/>
                </a:lnTo>
                <a:lnTo>
                  <a:pt x="670" y="1063"/>
                </a:lnTo>
                <a:lnTo>
                  <a:pt x="670" y="1062"/>
                </a:lnTo>
                <a:lnTo>
                  <a:pt x="670" y="1062"/>
                </a:lnTo>
                <a:lnTo>
                  <a:pt x="669" y="1062"/>
                </a:lnTo>
                <a:lnTo>
                  <a:pt x="669" y="1062"/>
                </a:lnTo>
                <a:lnTo>
                  <a:pt x="669" y="1062"/>
                </a:lnTo>
                <a:lnTo>
                  <a:pt x="669" y="1061"/>
                </a:lnTo>
                <a:lnTo>
                  <a:pt x="669" y="1061"/>
                </a:lnTo>
                <a:lnTo>
                  <a:pt x="669" y="1061"/>
                </a:lnTo>
                <a:lnTo>
                  <a:pt x="669" y="1059"/>
                </a:lnTo>
                <a:lnTo>
                  <a:pt x="668" y="1059"/>
                </a:lnTo>
                <a:lnTo>
                  <a:pt x="668" y="1059"/>
                </a:lnTo>
                <a:lnTo>
                  <a:pt x="666" y="1059"/>
                </a:lnTo>
                <a:lnTo>
                  <a:pt x="666" y="1058"/>
                </a:lnTo>
                <a:lnTo>
                  <a:pt x="666" y="1058"/>
                </a:lnTo>
                <a:lnTo>
                  <a:pt x="666" y="1056"/>
                </a:lnTo>
                <a:lnTo>
                  <a:pt x="666" y="1056"/>
                </a:lnTo>
                <a:lnTo>
                  <a:pt x="666" y="1055"/>
                </a:lnTo>
                <a:lnTo>
                  <a:pt x="666" y="1055"/>
                </a:lnTo>
                <a:lnTo>
                  <a:pt x="666" y="1055"/>
                </a:lnTo>
                <a:lnTo>
                  <a:pt x="666" y="1055"/>
                </a:lnTo>
                <a:lnTo>
                  <a:pt x="665" y="1054"/>
                </a:lnTo>
                <a:lnTo>
                  <a:pt x="665" y="1054"/>
                </a:lnTo>
                <a:lnTo>
                  <a:pt x="665" y="1054"/>
                </a:lnTo>
                <a:lnTo>
                  <a:pt x="666" y="1054"/>
                </a:lnTo>
                <a:lnTo>
                  <a:pt x="666" y="1054"/>
                </a:lnTo>
                <a:lnTo>
                  <a:pt x="668" y="1054"/>
                </a:lnTo>
                <a:lnTo>
                  <a:pt x="668" y="1052"/>
                </a:lnTo>
                <a:lnTo>
                  <a:pt x="668" y="1051"/>
                </a:lnTo>
                <a:lnTo>
                  <a:pt x="668" y="1051"/>
                </a:lnTo>
                <a:lnTo>
                  <a:pt x="668" y="1050"/>
                </a:lnTo>
                <a:lnTo>
                  <a:pt x="668" y="1050"/>
                </a:lnTo>
                <a:lnTo>
                  <a:pt x="669" y="1048"/>
                </a:lnTo>
                <a:lnTo>
                  <a:pt x="669" y="1048"/>
                </a:lnTo>
                <a:lnTo>
                  <a:pt x="668" y="1047"/>
                </a:lnTo>
                <a:lnTo>
                  <a:pt x="668" y="1047"/>
                </a:lnTo>
                <a:lnTo>
                  <a:pt x="669" y="1045"/>
                </a:lnTo>
                <a:lnTo>
                  <a:pt x="669" y="1045"/>
                </a:lnTo>
                <a:lnTo>
                  <a:pt x="669" y="1044"/>
                </a:lnTo>
                <a:lnTo>
                  <a:pt x="669" y="1044"/>
                </a:lnTo>
                <a:lnTo>
                  <a:pt x="669" y="1043"/>
                </a:lnTo>
                <a:lnTo>
                  <a:pt x="669" y="1043"/>
                </a:lnTo>
                <a:lnTo>
                  <a:pt x="668" y="1043"/>
                </a:lnTo>
                <a:lnTo>
                  <a:pt x="668" y="1041"/>
                </a:lnTo>
                <a:lnTo>
                  <a:pt x="668" y="1041"/>
                </a:lnTo>
                <a:lnTo>
                  <a:pt x="666" y="1041"/>
                </a:lnTo>
                <a:lnTo>
                  <a:pt x="666" y="1040"/>
                </a:lnTo>
                <a:lnTo>
                  <a:pt x="666" y="1040"/>
                </a:lnTo>
                <a:lnTo>
                  <a:pt x="666" y="1040"/>
                </a:lnTo>
                <a:lnTo>
                  <a:pt x="666" y="1039"/>
                </a:lnTo>
                <a:lnTo>
                  <a:pt x="666" y="1039"/>
                </a:lnTo>
                <a:lnTo>
                  <a:pt x="666" y="1039"/>
                </a:lnTo>
                <a:lnTo>
                  <a:pt x="666" y="1037"/>
                </a:lnTo>
                <a:lnTo>
                  <a:pt x="665" y="1037"/>
                </a:lnTo>
                <a:lnTo>
                  <a:pt x="665" y="1037"/>
                </a:lnTo>
                <a:lnTo>
                  <a:pt x="665" y="1037"/>
                </a:lnTo>
                <a:lnTo>
                  <a:pt x="663" y="1037"/>
                </a:lnTo>
                <a:lnTo>
                  <a:pt x="663" y="1037"/>
                </a:lnTo>
                <a:lnTo>
                  <a:pt x="663" y="1037"/>
                </a:lnTo>
                <a:lnTo>
                  <a:pt x="663" y="1037"/>
                </a:lnTo>
                <a:lnTo>
                  <a:pt x="663" y="1036"/>
                </a:lnTo>
                <a:lnTo>
                  <a:pt x="662" y="1036"/>
                </a:lnTo>
                <a:lnTo>
                  <a:pt x="662" y="1036"/>
                </a:lnTo>
                <a:lnTo>
                  <a:pt x="661" y="1036"/>
                </a:lnTo>
                <a:lnTo>
                  <a:pt x="661" y="1036"/>
                </a:lnTo>
                <a:lnTo>
                  <a:pt x="661" y="1036"/>
                </a:lnTo>
                <a:lnTo>
                  <a:pt x="661" y="1035"/>
                </a:lnTo>
                <a:lnTo>
                  <a:pt x="661" y="1035"/>
                </a:lnTo>
                <a:lnTo>
                  <a:pt x="661" y="1035"/>
                </a:lnTo>
                <a:lnTo>
                  <a:pt x="661" y="1035"/>
                </a:lnTo>
                <a:lnTo>
                  <a:pt x="662" y="1035"/>
                </a:lnTo>
                <a:lnTo>
                  <a:pt x="662" y="1035"/>
                </a:lnTo>
                <a:lnTo>
                  <a:pt x="663" y="1035"/>
                </a:lnTo>
                <a:lnTo>
                  <a:pt x="663" y="1033"/>
                </a:lnTo>
                <a:lnTo>
                  <a:pt x="663" y="1033"/>
                </a:lnTo>
                <a:lnTo>
                  <a:pt x="663" y="1033"/>
                </a:lnTo>
                <a:lnTo>
                  <a:pt x="663" y="1032"/>
                </a:lnTo>
                <a:lnTo>
                  <a:pt x="662" y="1032"/>
                </a:lnTo>
                <a:lnTo>
                  <a:pt x="662" y="1032"/>
                </a:lnTo>
                <a:lnTo>
                  <a:pt x="661" y="1032"/>
                </a:lnTo>
                <a:lnTo>
                  <a:pt x="661" y="1032"/>
                </a:lnTo>
                <a:lnTo>
                  <a:pt x="661" y="1030"/>
                </a:lnTo>
                <a:lnTo>
                  <a:pt x="661" y="1029"/>
                </a:lnTo>
                <a:lnTo>
                  <a:pt x="661" y="1029"/>
                </a:lnTo>
                <a:lnTo>
                  <a:pt x="662" y="1029"/>
                </a:lnTo>
                <a:lnTo>
                  <a:pt x="662" y="1029"/>
                </a:lnTo>
                <a:lnTo>
                  <a:pt x="662" y="1028"/>
                </a:lnTo>
                <a:lnTo>
                  <a:pt x="662" y="1028"/>
                </a:lnTo>
                <a:lnTo>
                  <a:pt x="662" y="1028"/>
                </a:lnTo>
                <a:lnTo>
                  <a:pt x="661" y="1028"/>
                </a:lnTo>
                <a:lnTo>
                  <a:pt x="661" y="1026"/>
                </a:lnTo>
                <a:lnTo>
                  <a:pt x="661" y="1026"/>
                </a:lnTo>
                <a:lnTo>
                  <a:pt x="661" y="1026"/>
                </a:lnTo>
                <a:lnTo>
                  <a:pt x="661" y="1026"/>
                </a:lnTo>
                <a:lnTo>
                  <a:pt x="661" y="1025"/>
                </a:lnTo>
                <a:lnTo>
                  <a:pt x="662" y="1024"/>
                </a:lnTo>
                <a:lnTo>
                  <a:pt x="663" y="1022"/>
                </a:lnTo>
                <a:lnTo>
                  <a:pt x="663" y="1022"/>
                </a:lnTo>
                <a:lnTo>
                  <a:pt x="665" y="1022"/>
                </a:lnTo>
                <a:lnTo>
                  <a:pt x="665" y="1021"/>
                </a:lnTo>
                <a:lnTo>
                  <a:pt x="665" y="1021"/>
                </a:lnTo>
                <a:lnTo>
                  <a:pt x="665" y="1021"/>
                </a:lnTo>
                <a:lnTo>
                  <a:pt x="665" y="1021"/>
                </a:lnTo>
                <a:lnTo>
                  <a:pt x="665" y="1019"/>
                </a:lnTo>
                <a:lnTo>
                  <a:pt x="663" y="1019"/>
                </a:lnTo>
                <a:lnTo>
                  <a:pt x="663" y="1018"/>
                </a:lnTo>
                <a:lnTo>
                  <a:pt x="665" y="1018"/>
                </a:lnTo>
                <a:lnTo>
                  <a:pt x="665" y="1018"/>
                </a:lnTo>
                <a:lnTo>
                  <a:pt x="665" y="1018"/>
                </a:lnTo>
                <a:lnTo>
                  <a:pt x="665" y="1018"/>
                </a:lnTo>
                <a:lnTo>
                  <a:pt x="665" y="1017"/>
                </a:lnTo>
                <a:lnTo>
                  <a:pt x="666" y="1017"/>
                </a:lnTo>
                <a:lnTo>
                  <a:pt x="666" y="1015"/>
                </a:lnTo>
                <a:lnTo>
                  <a:pt x="666" y="1015"/>
                </a:lnTo>
                <a:lnTo>
                  <a:pt x="666" y="1015"/>
                </a:lnTo>
                <a:lnTo>
                  <a:pt x="668" y="1014"/>
                </a:lnTo>
                <a:lnTo>
                  <a:pt x="668" y="1014"/>
                </a:lnTo>
                <a:lnTo>
                  <a:pt x="668" y="1013"/>
                </a:lnTo>
                <a:lnTo>
                  <a:pt x="668" y="1013"/>
                </a:lnTo>
                <a:lnTo>
                  <a:pt x="668" y="1013"/>
                </a:lnTo>
                <a:lnTo>
                  <a:pt x="666" y="1013"/>
                </a:lnTo>
                <a:lnTo>
                  <a:pt x="666" y="1013"/>
                </a:lnTo>
                <a:lnTo>
                  <a:pt x="666" y="1013"/>
                </a:lnTo>
                <a:lnTo>
                  <a:pt x="665" y="1013"/>
                </a:lnTo>
                <a:lnTo>
                  <a:pt x="665" y="1013"/>
                </a:lnTo>
                <a:lnTo>
                  <a:pt x="665" y="1013"/>
                </a:lnTo>
                <a:lnTo>
                  <a:pt x="665" y="1011"/>
                </a:lnTo>
                <a:lnTo>
                  <a:pt x="665" y="1011"/>
                </a:lnTo>
                <a:lnTo>
                  <a:pt x="665" y="1010"/>
                </a:lnTo>
                <a:lnTo>
                  <a:pt x="665" y="1010"/>
                </a:lnTo>
                <a:lnTo>
                  <a:pt x="666" y="1010"/>
                </a:lnTo>
                <a:lnTo>
                  <a:pt x="666" y="1009"/>
                </a:lnTo>
                <a:lnTo>
                  <a:pt x="666" y="1009"/>
                </a:lnTo>
                <a:lnTo>
                  <a:pt x="666" y="1009"/>
                </a:lnTo>
                <a:lnTo>
                  <a:pt x="666" y="1009"/>
                </a:lnTo>
                <a:lnTo>
                  <a:pt x="666" y="1007"/>
                </a:lnTo>
                <a:lnTo>
                  <a:pt x="666" y="1007"/>
                </a:lnTo>
                <a:lnTo>
                  <a:pt x="666" y="1007"/>
                </a:lnTo>
                <a:lnTo>
                  <a:pt x="666" y="1007"/>
                </a:lnTo>
                <a:lnTo>
                  <a:pt x="666" y="1007"/>
                </a:lnTo>
                <a:lnTo>
                  <a:pt x="666" y="1006"/>
                </a:lnTo>
                <a:lnTo>
                  <a:pt x="665" y="1006"/>
                </a:lnTo>
                <a:lnTo>
                  <a:pt x="665" y="1006"/>
                </a:lnTo>
                <a:lnTo>
                  <a:pt x="663" y="1006"/>
                </a:lnTo>
                <a:lnTo>
                  <a:pt x="663" y="1006"/>
                </a:lnTo>
                <a:lnTo>
                  <a:pt x="663" y="1006"/>
                </a:lnTo>
                <a:lnTo>
                  <a:pt x="663" y="1004"/>
                </a:lnTo>
                <a:lnTo>
                  <a:pt x="663" y="1004"/>
                </a:lnTo>
                <a:lnTo>
                  <a:pt x="663" y="1003"/>
                </a:lnTo>
                <a:lnTo>
                  <a:pt x="662" y="1003"/>
                </a:lnTo>
                <a:lnTo>
                  <a:pt x="663" y="1002"/>
                </a:lnTo>
                <a:lnTo>
                  <a:pt x="663" y="1000"/>
                </a:lnTo>
                <a:lnTo>
                  <a:pt x="663" y="999"/>
                </a:lnTo>
                <a:lnTo>
                  <a:pt x="663" y="999"/>
                </a:lnTo>
                <a:lnTo>
                  <a:pt x="663" y="998"/>
                </a:lnTo>
                <a:lnTo>
                  <a:pt x="663" y="998"/>
                </a:lnTo>
                <a:lnTo>
                  <a:pt x="663" y="998"/>
                </a:lnTo>
                <a:lnTo>
                  <a:pt x="662" y="996"/>
                </a:lnTo>
                <a:lnTo>
                  <a:pt x="662" y="996"/>
                </a:lnTo>
                <a:lnTo>
                  <a:pt x="661" y="996"/>
                </a:lnTo>
                <a:lnTo>
                  <a:pt x="661" y="996"/>
                </a:lnTo>
                <a:lnTo>
                  <a:pt x="661" y="996"/>
                </a:lnTo>
                <a:lnTo>
                  <a:pt x="661" y="996"/>
                </a:lnTo>
                <a:lnTo>
                  <a:pt x="659" y="996"/>
                </a:lnTo>
                <a:lnTo>
                  <a:pt x="659" y="996"/>
                </a:lnTo>
                <a:lnTo>
                  <a:pt x="659" y="998"/>
                </a:lnTo>
                <a:lnTo>
                  <a:pt x="658" y="998"/>
                </a:lnTo>
                <a:lnTo>
                  <a:pt x="658" y="998"/>
                </a:lnTo>
                <a:lnTo>
                  <a:pt x="658" y="998"/>
                </a:lnTo>
                <a:lnTo>
                  <a:pt x="657" y="998"/>
                </a:lnTo>
                <a:lnTo>
                  <a:pt x="657" y="998"/>
                </a:lnTo>
                <a:lnTo>
                  <a:pt x="655" y="998"/>
                </a:lnTo>
                <a:lnTo>
                  <a:pt x="655" y="998"/>
                </a:lnTo>
                <a:lnTo>
                  <a:pt x="655" y="998"/>
                </a:lnTo>
                <a:lnTo>
                  <a:pt x="654" y="998"/>
                </a:lnTo>
                <a:lnTo>
                  <a:pt x="653" y="998"/>
                </a:lnTo>
                <a:lnTo>
                  <a:pt x="653" y="998"/>
                </a:lnTo>
                <a:lnTo>
                  <a:pt x="653" y="998"/>
                </a:lnTo>
                <a:lnTo>
                  <a:pt x="651" y="996"/>
                </a:lnTo>
                <a:lnTo>
                  <a:pt x="651" y="996"/>
                </a:lnTo>
                <a:lnTo>
                  <a:pt x="650" y="996"/>
                </a:lnTo>
                <a:lnTo>
                  <a:pt x="650" y="996"/>
                </a:lnTo>
                <a:lnTo>
                  <a:pt x="650" y="996"/>
                </a:lnTo>
                <a:lnTo>
                  <a:pt x="648" y="995"/>
                </a:lnTo>
                <a:lnTo>
                  <a:pt x="648" y="995"/>
                </a:lnTo>
                <a:lnTo>
                  <a:pt x="647" y="994"/>
                </a:lnTo>
                <a:lnTo>
                  <a:pt x="643" y="988"/>
                </a:lnTo>
                <a:lnTo>
                  <a:pt x="637" y="980"/>
                </a:lnTo>
                <a:lnTo>
                  <a:pt x="635" y="976"/>
                </a:lnTo>
                <a:lnTo>
                  <a:pt x="633" y="974"/>
                </a:lnTo>
                <a:lnTo>
                  <a:pt x="632" y="973"/>
                </a:lnTo>
                <a:lnTo>
                  <a:pt x="629" y="969"/>
                </a:lnTo>
                <a:lnTo>
                  <a:pt x="627" y="965"/>
                </a:lnTo>
                <a:lnTo>
                  <a:pt x="625" y="965"/>
                </a:lnTo>
                <a:lnTo>
                  <a:pt x="622" y="961"/>
                </a:lnTo>
                <a:lnTo>
                  <a:pt x="620" y="957"/>
                </a:lnTo>
                <a:lnTo>
                  <a:pt x="620" y="955"/>
                </a:lnTo>
                <a:lnTo>
                  <a:pt x="617" y="954"/>
                </a:lnTo>
                <a:lnTo>
                  <a:pt x="617" y="954"/>
                </a:lnTo>
                <a:lnTo>
                  <a:pt x="616" y="950"/>
                </a:lnTo>
                <a:lnTo>
                  <a:pt x="613" y="947"/>
                </a:lnTo>
                <a:lnTo>
                  <a:pt x="611" y="946"/>
                </a:lnTo>
                <a:lnTo>
                  <a:pt x="609" y="942"/>
                </a:lnTo>
                <a:lnTo>
                  <a:pt x="607" y="943"/>
                </a:lnTo>
                <a:lnTo>
                  <a:pt x="606" y="944"/>
                </a:lnTo>
                <a:lnTo>
                  <a:pt x="603" y="939"/>
                </a:lnTo>
                <a:lnTo>
                  <a:pt x="603" y="939"/>
                </a:lnTo>
                <a:lnTo>
                  <a:pt x="603" y="939"/>
                </a:lnTo>
                <a:lnTo>
                  <a:pt x="605" y="937"/>
                </a:lnTo>
                <a:lnTo>
                  <a:pt x="606" y="937"/>
                </a:lnTo>
                <a:lnTo>
                  <a:pt x="605" y="936"/>
                </a:lnTo>
                <a:lnTo>
                  <a:pt x="603" y="936"/>
                </a:lnTo>
                <a:lnTo>
                  <a:pt x="602" y="933"/>
                </a:lnTo>
                <a:lnTo>
                  <a:pt x="601" y="932"/>
                </a:lnTo>
                <a:lnTo>
                  <a:pt x="601" y="931"/>
                </a:lnTo>
                <a:lnTo>
                  <a:pt x="601" y="931"/>
                </a:lnTo>
                <a:lnTo>
                  <a:pt x="601" y="929"/>
                </a:lnTo>
                <a:lnTo>
                  <a:pt x="599" y="929"/>
                </a:lnTo>
                <a:lnTo>
                  <a:pt x="599" y="928"/>
                </a:lnTo>
                <a:lnTo>
                  <a:pt x="598" y="928"/>
                </a:lnTo>
                <a:lnTo>
                  <a:pt x="598" y="926"/>
                </a:lnTo>
                <a:lnTo>
                  <a:pt x="598" y="926"/>
                </a:lnTo>
                <a:lnTo>
                  <a:pt x="598" y="926"/>
                </a:lnTo>
                <a:lnTo>
                  <a:pt x="598" y="926"/>
                </a:lnTo>
                <a:lnTo>
                  <a:pt x="596" y="926"/>
                </a:lnTo>
                <a:lnTo>
                  <a:pt x="596" y="926"/>
                </a:lnTo>
                <a:lnTo>
                  <a:pt x="595" y="926"/>
                </a:lnTo>
                <a:lnTo>
                  <a:pt x="595" y="926"/>
                </a:lnTo>
                <a:lnTo>
                  <a:pt x="595" y="928"/>
                </a:lnTo>
                <a:lnTo>
                  <a:pt x="595" y="928"/>
                </a:lnTo>
                <a:lnTo>
                  <a:pt x="594" y="926"/>
                </a:lnTo>
                <a:lnTo>
                  <a:pt x="592" y="926"/>
                </a:lnTo>
                <a:lnTo>
                  <a:pt x="592" y="926"/>
                </a:lnTo>
                <a:lnTo>
                  <a:pt x="592" y="925"/>
                </a:lnTo>
                <a:lnTo>
                  <a:pt x="592" y="925"/>
                </a:lnTo>
                <a:lnTo>
                  <a:pt x="591" y="924"/>
                </a:lnTo>
                <a:lnTo>
                  <a:pt x="591" y="924"/>
                </a:lnTo>
                <a:lnTo>
                  <a:pt x="590" y="922"/>
                </a:lnTo>
                <a:lnTo>
                  <a:pt x="590" y="922"/>
                </a:lnTo>
                <a:lnTo>
                  <a:pt x="590" y="922"/>
                </a:lnTo>
                <a:lnTo>
                  <a:pt x="590" y="921"/>
                </a:lnTo>
                <a:lnTo>
                  <a:pt x="590" y="921"/>
                </a:lnTo>
                <a:lnTo>
                  <a:pt x="590" y="920"/>
                </a:lnTo>
                <a:lnTo>
                  <a:pt x="590" y="920"/>
                </a:lnTo>
                <a:lnTo>
                  <a:pt x="590" y="920"/>
                </a:lnTo>
                <a:lnTo>
                  <a:pt x="590" y="918"/>
                </a:lnTo>
                <a:lnTo>
                  <a:pt x="591" y="918"/>
                </a:lnTo>
                <a:lnTo>
                  <a:pt x="591" y="918"/>
                </a:lnTo>
                <a:lnTo>
                  <a:pt x="592" y="918"/>
                </a:lnTo>
                <a:lnTo>
                  <a:pt x="592" y="917"/>
                </a:lnTo>
                <a:lnTo>
                  <a:pt x="592" y="917"/>
                </a:lnTo>
                <a:lnTo>
                  <a:pt x="592" y="916"/>
                </a:lnTo>
                <a:lnTo>
                  <a:pt x="592" y="914"/>
                </a:lnTo>
                <a:lnTo>
                  <a:pt x="592" y="914"/>
                </a:lnTo>
                <a:lnTo>
                  <a:pt x="592" y="914"/>
                </a:lnTo>
                <a:lnTo>
                  <a:pt x="592" y="913"/>
                </a:lnTo>
                <a:lnTo>
                  <a:pt x="592" y="913"/>
                </a:lnTo>
                <a:lnTo>
                  <a:pt x="592" y="911"/>
                </a:lnTo>
                <a:lnTo>
                  <a:pt x="592" y="911"/>
                </a:lnTo>
                <a:lnTo>
                  <a:pt x="592" y="911"/>
                </a:lnTo>
                <a:lnTo>
                  <a:pt x="592" y="911"/>
                </a:lnTo>
                <a:lnTo>
                  <a:pt x="592" y="910"/>
                </a:lnTo>
                <a:lnTo>
                  <a:pt x="594" y="910"/>
                </a:lnTo>
                <a:lnTo>
                  <a:pt x="594" y="910"/>
                </a:lnTo>
                <a:lnTo>
                  <a:pt x="595" y="909"/>
                </a:lnTo>
                <a:lnTo>
                  <a:pt x="595" y="909"/>
                </a:lnTo>
                <a:lnTo>
                  <a:pt x="595" y="909"/>
                </a:lnTo>
                <a:lnTo>
                  <a:pt x="595" y="907"/>
                </a:lnTo>
                <a:lnTo>
                  <a:pt x="595" y="907"/>
                </a:lnTo>
                <a:lnTo>
                  <a:pt x="596" y="907"/>
                </a:lnTo>
                <a:lnTo>
                  <a:pt x="596" y="906"/>
                </a:lnTo>
                <a:lnTo>
                  <a:pt x="596" y="906"/>
                </a:lnTo>
                <a:lnTo>
                  <a:pt x="596" y="906"/>
                </a:lnTo>
                <a:lnTo>
                  <a:pt x="596" y="905"/>
                </a:lnTo>
                <a:lnTo>
                  <a:pt x="596" y="905"/>
                </a:lnTo>
                <a:lnTo>
                  <a:pt x="596" y="905"/>
                </a:lnTo>
                <a:lnTo>
                  <a:pt x="595" y="903"/>
                </a:lnTo>
                <a:lnTo>
                  <a:pt x="595" y="903"/>
                </a:lnTo>
                <a:lnTo>
                  <a:pt x="595" y="903"/>
                </a:lnTo>
                <a:lnTo>
                  <a:pt x="595" y="903"/>
                </a:lnTo>
                <a:lnTo>
                  <a:pt x="595" y="902"/>
                </a:lnTo>
                <a:lnTo>
                  <a:pt x="595" y="902"/>
                </a:lnTo>
                <a:lnTo>
                  <a:pt x="596" y="900"/>
                </a:lnTo>
                <a:lnTo>
                  <a:pt x="596" y="900"/>
                </a:lnTo>
                <a:lnTo>
                  <a:pt x="596" y="900"/>
                </a:lnTo>
                <a:lnTo>
                  <a:pt x="596" y="899"/>
                </a:lnTo>
                <a:lnTo>
                  <a:pt x="596" y="899"/>
                </a:lnTo>
                <a:lnTo>
                  <a:pt x="598" y="899"/>
                </a:lnTo>
                <a:lnTo>
                  <a:pt x="598" y="898"/>
                </a:lnTo>
                <a:lnTo>
                  <a:pt x="598" y="898"/>
                </a:lnTo>
                <a:lnTo>
                  <a:pt x="598" y="898"/>
                </a:lnTo>
                <a:lnTo>
                  <a:pt x="598" y="898"/>
                </a:lnTo>
                <a:lnTo>
                  <a:pt x="598" y="896"/>
                </a:lnTo>
                <a:lnTo>
                  <a:pt x="598" y="896"/>
                </a:lnTo>
                <a:lnTo>
                  <a:pt x="596" y="896"/>
                </a:lnTo>
                <a:lnTo>
                  <a:pt x="596" y="896"/>
                </a:lnTo>
                <a:lnTo>
                  <a:pt x="595" y="896"/>
                </a:lnTo>
                <a:lnTo>
                  <a:pt x="595" y="895"/>
                </a:lnTo>
                <a:lnTo>
                  <a:pt x="595" y="895"/>
                </a:lnTo>
                <a:lnTo>
                  <a:pt x="595" y="895"/>
                </a:lnTo>
                <a:lnTo>
                  <a:pt x="594" y="895"/>
                </a:lnTo>
                <a:lnTo>
                  <a:pt x="594" y="895"/>
                </a:lnTo>
                <a:lnTo>
                  <a:pt x="592" y="895"/>
                </a:lnTo>
                <a:lnTo>
                  <a:pt x="592" y="895"/>
                </a:lnTo>
                <a:lnTo>
                  <a:pt x="592" y="894"/>
                </a:lnTo>
                <a:lnTo>
                  <a:pt x="591" y="894"/>
                </a:lnTo>
                <a:lnTo>
                  <a:pt x="591" y="894"/>
                </a:lnTo>
                <a:lnTo>
                  <a:pt x="591" y="894"/>
                </a:lnTo>
                <a:lnTo>
                  <a:pt x="590" y="894"/>
                </a:lnTo>
                <a:lnTo>
                  <a:pt x="590" y="894"/>
                </a:lnTo>
                <a:lnTo>
                  <a:pt x="590" y="892"/>
                </a:lnTo>
                <a:lnTo>
                  <a:pt x="590" y="892"/>
                </a:lnTo>
                <a:lnTo>
                  <a:pt x="588" y="892"/>
                </a:lnTo>
                <a:lnTo>
                  <a:pt x="588" y="892"/>
                </a:lnTo>
                <a:lnTo>
                  <a:pt x="587" y="892"/>
                </a:lnTo>
                <a:lnTo>
                  <a:pt x="587" y="892"/>
                </a:lnTo>
                <a:lnTo>
                  <a:pt x="587" y="891"/>
                </a:lnTo>
                <a:lnTo>
                  <a:pt x="587" y="891"/>
                </a:lnTo>
                <a:lnTo>
                  <a:pt x="587" y="891"/>
                </a:lnTo>
                <a:lnTo>
                  <a:pt x="587" y="890"/>
                </a:lnTo>
                <a:lnTo>
                  <a:pt x="587" y="890"/>
                </a:lnTo>
                <a:lnTo>
                  <a:pt x="587" y="890"/>
                </a:lnTo>
                <a:lnTo>
                  <a:pt x="585" y="890"/>
                </a:lnTo>
                <a:lnTo>
                  <a:pt x="585" y="890"/>
                </a:lnTo>
                <a:lnTo>
                  <a:pt x="585" y="888"/>
                </a:lnTo>
                <a:lnTo>
                  <a:pt x="584" y="888"/>
                </a:lnTo>
                <a:lnTo>
                  <a:pt x="584" y="890"/>
                </a:lnTo>
                <a:lnTo>
                  <a:pt x="584" y="890"/>
                </a:lnTo>
                <a:lnTo>
                  <a:pt x="583" y="890"/>
                </a:lnTo>
                <a:lnTo>
                  <a:pt x="583" y="890"/>
                </a:lnTo>
                <a:lnTo>
                  <a:pt x="581" y="890"/>
                </a:lnTo>
                <a:lnTo>
                  <a:pt x="581" y="890"/>
                </a:lnTo>
                <a:lnTo>
                  <a:pt x="581" y="890"/>
                </a:lnTo>
                <a:lnTo>
                  <a:pt x="581" y="890"/>
                </a:lnTo>
                <a:lnTo>
                  <a:pt x="580" y="890"/>
                </a:lnTo>
                <a:lnTo>
                  <a:pt x="580" y="890"/>
                </a:lnTo>
                <a:lnTo>
                  <a:pt x="580" y="890"/>
                </a:lnTo>
                <a:lnTo>
                  <a:pt x="579" y="890"/>
                </a:lnTo>
                <a:lnTo>
                  <a:pt x="579" y="890"/>
                </a:lnTo>
                <a:lnTo>
                  <a:pt x="579" y="890"/>
                </a:lnTo>
                <a:lnTo>
                  <a:pt x="579" y="890"/>
                </a:lnTo>
                <a:lnTo>
                  <a:pt x="577" y="890"/>
                </a:lnTo>
                <a:lnTo>
                  <a:pt x="577" y="890"/>
                </a:lnTo>
                <a:lnTo>
                  <a:pt x="576" y="890"/>
                </a:lnTo>
                <a:lnTo>
                  <a:pt x="576" y="891"/>
                </a:lnTo>
                <a:lnTo>
                  <a:pt x="576" y="891"/>
                </a:lnTo>
                <a:lnTo>
                  <a:pt x="576" y="891"/>
                </a:lnTo>
                <a:lnTo>
                  <a:pt x="576" y="892"/>
                </a:lnTo>
                <a:lnTo>
                  <a:pt x="576" y="892"/>
                </a:lnTo>
                <a:lnTo>
                  <a:pt x="575" y="892"/>
                </a:lnTo>
                <a:lnTo>
                  <a:pt x="575" y="892"/>
                </a:lnTo>
                <a:lnTo>
                  <a:pt x="575" y="892"/>
                </a:lnTo>
                <a:lnTo>
                  <a:pt x="575" y="892"/>
                </a:lnTo>
                <a:lnTo>
                  <a:pt x="573" y="892"/>
                </a:lnTo>
                <a:lnTo>
                  <a:pt x="573" y="892"/>
                </a:lnTo>
                <a:lnTo>
                  <a:pt x="573" y="894"/>
                </a:lnTo>
                <a:lnTo>
                  <a:pt x="572" y="894"/>
                </a:lnTo>
                <a:lnTo>
                  <a:pt x="572" y="894"/>
                </a:lnTo>
                <a:lnTo>
                  <a:pt x="572" y="895"/>
                </a:lnTo>
                <a:lnTo>
                  <a:pt x="570" y="895"/>
                </a:lnTo>
                <a:lnTo>
                  <a:pt x="570" y="895"/>
                </a:lnTo>
                <a:lnTo>
                  <a:pt x="570" y="895"/>
                </a:lnTo>
                <a:lnTo>
                  <a:pt x="570" y="895"/>
                </a:lnTo>
                <a:lnTo>
                  <a:pt x="570" y="895"/>
                </a:lnTo>
                <a:lnTo>
                  <a:pt x="569" y="895"/>
                </a:lnTo>
                <a:lnTo>
                  <a:pt x="569" y="896"/>
                </a:lnTo>
                <a:lnTo>
                  <a:pt x="569" y="896"/>
                </a:lnTo>
                <a:lnTo>
                  <a:pt x="569" y="895"/>
                </a:lnTo>
                <a:lnTo>
                  <a:pt x="568" y="895"/>
                </a:lnTo>
                <a:lnTo>
                  <a:pt x="568" y="896"/>
                </a:lnTo>
                <a:lnTo>
                  <a:pt x="568" y="896"/>
                </a:lnTo>
                <a:lnTo>
                  <a:pt x="568" y="896"/>
                </a:lnTo>
                <a:lnTo>
                  <a:pt x="568" y="896"/>
                </a:lnTo>
                <a:lnTo>
                  <a:pt x="568" y="898"/>
                </a:lnTo>
                <a:lnTo>
                  <a:pt x="566" y="898"/>
                </a:lnTo>
                <a:lnTo>
                  <a:pt x="566" y="898"/>
                </a:lnTo>
                <a:lnTo>
                  <a:pt x="566" y="898"/>
                </a:lnTo>
                <a:lnTo>
                  <a:pt x="565" y="898"/>
                </a:lnTo>
                <a:lnTo>
                  <a:pt x="565" y="898"/>
                </a:lnTo>
                <a:lnTo>
                  <a:pt x="565" y="899"/>
                </a:lnTo>
                <a:lnTo>
                  <a:pt x="565" y="899"/>
                </a:lnTo>
                <a:lnTo>
                  <a:pt x="565" y="899"/>
                </a:lnTo>
                <a:lnTo>
                  <a:pt x="564" y="899"/>
                </a:lnTo>
                <a:lnTo>
                  <a:pt x="564" y="900"/>
                </a:lnTo>
                <a:lnTo>
                  <a:pt x="564" y="900"/>
                </a:lnTo>
                <a:lnTo>
                  <a:pt x="564" y="900"/>
                </a:lnTo>
                <a:lnTo>
                  <a:pt x="562" y="900"/>
                </a:lnTo>
                <a:lnTo>
                  <a:pt x="562" y="900"/>
                </a:lnTo>
                <a:lnTo>
                  <a:pt x="562" y="900"/>
                </a:lnTo>
                <a:lnTo>
                  <a:pt x="562" y="900"/>
                </a:lnTo>
                <a:lnTo>
                  <a:pt x="561" y="899"/>
                </a:lnTo>
                <a:lnTo>
                  <a:pt x="561" y="899"/>
                </a:lnTo>
                <a:lnTo>
                  <a:pt x="561" y="898"/>
                </a:lnTo>
                <a:lnTo>
                  <a:pt x="559" y="898"/>
                </a:lnTo>
                <a:lnTo>
                  <a:pt x="559" y="898"/>
                </a:lnTo>
                <a:lnTo>
                  <a:pt x="559" y="896"/>
                </a:lnTo>
                <a:lnTo>
                  <a:pt x="559" y="896"/>
                </a:lnTo>
                <a:lnTo>
                  <a:pt x="559" y="895"/>
                </a:lnTo>
                <a:lnTo>
                  <a:pt x="559" y="895"/>
                </a:lnTo>
                <a:lnTo>
                  <a:pt x="561" y="894"/>
                </a:lnTo>
                <a:lnTo>
                  <a:pt x="561" y="892"/>
                </a:lnTo>
                <a:lnTo>
                  <a:pt x="561" y="891"/>
                </a:lnTo>
                <a:lnTo>
                  <a:pt x="561" y="891"/>
                </a:lnTo>
                <a:lnTo>
                  <a:pt x="561" y="890"/>
                </a:lnTo>
                <a:lnTo>
                  <a:pt x="561" y="890"/>
                </a:lnTo>
                <a:lnTo>
                  <a:pt x="562" y="888"/>
                </a:lnTo>
                <a:lnTo>
                  <a:pt x="562" y="887"/>
                </a:lnTo>
                <a:lnTo>
                  <a:pt x="562" y="885"/>
                </a:lnTo>
                <a:lnTo>
                  <a:pt x="562" y="884"/>
                </a:lnTo>
                <a:lnTo>
                  <a:pt x="562" y="884"/>
                </a:lnTo>
                <a:lnTo>
                  <a:pt x="562" y="884"/>
                </a:lnTo>
                <a:lnTo>
                  <a:pt x="562" y="883"/>
                </a:lnTo>
                <a:lnTo>
                  <a:pt x="562" y="883"/>
                </a:lnTo>
                <a:lnTo>
                  <a:pt x="562" y="883"/>
                </a:lnTo>
                <a:lnTo>
                  <a:pt x="562" y="881"/>
                </a:lnTo>
                <a:lnTo>
                  <a:pt x="562" y="881"/>
                </a:lnTo>
                <a:lnTo>
                  <a:pt x="562" y="881"/>
                </a:lnTo>
                <a:lnTo>
                  <a:pt x="562" y="880"/>
                </a:lnTo>
                <a:lnTo>
                  <a:pt x="564" y="880"/>
                </a:lnTo>
                <a:lnTo>
                  <a:pt x="564" y="879"/>
                </a:lnTo>
                <a:lnTo>
                  <a:pt x="564" y="879"/>
                </a:lnTo>
                <a:lnTo>
                  <a:pt x="564" y="879"/>
                </a:lnTo>
                <a:lnTo>
                  <a:pt x="564" y="877"/>
                </a:lnTo>
                <a:lnTo>
                  <a:pt x="564" y="876"/>
                </a:lnTo>
                <a:lnTo>
                  <a:pt x="564" y="876"/>
                </a:lnTo>
                <a:lnTo>
                  <a:pt x="564" y="876"/>
                </a:lnTo>
                <a:lnTo>
                  <a:pt x="564" y="874"/>
                </a:lnTo>
                <a:lnTo>
                  <a:pt x="564" y="874"/>
                </a:lnTo>
                <a:lnTo>
                  <a:pt x="565" y="874"/>
                </a:lnTo>
                <a:lnTo>
                  <a:pt x="565" y="873"/>
                </a:lnTo>
                <a:lnTo>
                  <a:pt x="565" y="873"/>
                </a:lnTo>
                <a:lnTo>
                  <a:pt x="566" y="873"/>
                </a:lnTo>
                <a:lnTo>
                  <a:pt x="566" y="872"/>
                </a:lnTo>
                <a:lnTo>
                  <a:pt x="565" y="872"/>
                </a:lnTo>
                <a:lnTo>
                  <a:pt x="565" y="872"/>
                </a:lnTo>
                <a:lnTo>
                  <a:pt x="565" y="872"/>
                </a:lnTo>
                <a:lnTo>
                  <a:pt x="565" y="870"/>
                </a:lnTo>
                <a:lnTo>
                  <a:pt x="564" y="870"/>
                </a:lnTo>
                <a:lnTo>
                  <a:pt x="564" y="870"/>
                </a:lnTo>
                <a:lnTo>
                  <a:pt x="562" y="870"/>
                </a:lnTo>
                <a:lnTo>
                  <a:pt x="562" y="870"/>
                </a:lnTo>
                <a:lnTo>
                  <a:pt x="562" y="870"/>
                </a:lnTo>
                <a:lnTo>
                  <a:pt x="562" y="870"/>
                </a:lnTo>
                <a:lnTo>
                  <a:pt x="561" y="870"/>
                </a:lnTo>
                <a:lnTo>
                  <a:pt x="561" y="870"/>
                </a:lnTo>
                <a:lnTo>
                  <a:pt x="559" y="870"/>
                </a:lnTo>
                <a:lnTo>
                  <a:pt x="559" y="870"/>
                </a:lnTo>
                <a:lnTo>
                  <a:pt x="559" y="870"/>
                </a:lnTo>
                <a:lnTo>
                  <a:pt x="559" y="870"/>
                </a:lnTo>
                <a:lnTo>
                  <a:pt x="559" y="870"/>
                </a:lnTo>
                <a:lnTo>
                  <a:pt x="558" y="870"/>
                </a:lnTo>
                <a:lnTo>
                  <a:pt x="558" y="870"/>
                </a:lnTo>
                <a:lnTo>
                  <a:pt x="557" y="870"/>
                </a:lnTo>
                <a:lnTo>
                  <a:pt x="557" y="870"/>
                </a:lnTo>
                <a:lnTo>
                  <a:pt x="557" y="870"/>
                </a:lnTo>
                <a:lnTo>
                  <a:pt x="557" y="870"/>
                </a:lnTo>
                <a:lnTo>
                  <a:pt x="557" y="869"/>
                </a:lnTo>
                <a:lnTo>
                  <a:pt x="557" y="869"/>
                </a:lnTo>
                <a:lnTo>
                  <a:pt x="557" y="869"/>
                </a:lnTo>
                <a:lnTo>
                  <a:pt x="555" y="869"/>
                </a:lnTo>
                <a:lnTo>
                  <a:pt x="555" y="869"/>
                </a:lnTo>
                <a:lnTo>
                  <a:pt x="555" y="869"/>
                </a:lnTo>
                <a:lnTo>
                  <a:pt x="555" y="869"/>
                </a:lnTo>
                <a:lnTo>
                  <a:pt x="554" y="869"/>
                </a:lnTo>
                <a:lnTo>
                  <a:pt x="554" y="869"/>
                </a:lnTo>
                <a:lnTo>
                  <a:pt x="554" y="869"/>
                </a:lnTo>
                <a:lnTo>
                  <a:pt x="554" y="868"/>
                </a:lnTo>
                <a:lnTo>
                  <a:pt x="553" y="868"/>
                </a:lnTo>
                <a:lnTo>
                  <a:pt x="551" y="868"/>
                </a:lnTo>
                <a:lnTo>
                  <a:pt x="551" y="868"/>
                </a:lnTo>
                <a:lnTo>
                  <a:pt x="551" y="866"/>
                </a:lnTo>
                <a:lnTo>
                  <a:pt x="551" y="868"/>
                </a:lnTo>
                <a:lnTo>
                  <a:pt x="551" y="866"/>
                </a:lnTo>
                <a:lnTo>
                  <a:pt x="550" y="866"/>
                </a:lnTo>
                <a:lnTo>
                  <a:pt x="550" y="866"/>
                </a:lnTo>
                <a:lnTo>
                  <a:pt x="549" y="866"/>
                </a:lnTo>
                <a:lnTo>
                  <a:pt x="549" y="866"/>
                </a:lnTo>
                <a:lnTo>
                  <a:pt x="549" y="866"/>
                </a:lnTo>
                <a:lnTo>
                  <a:pt x="549" y="865"/>
                </a:lnTo>
                <a:lnTo>
                  <a:pt x="549" y="865"/>
                </a:lnTo>
                <a:lnTo>
                  <a:pt x="549" y="865"/>
                </a:lnTo>
                <a:lnTo>
                  <a:pt x="549" y="865"/>
                </a:lnTo>
                <a:lnTo>
                  <a:pt x="547" y="865"/>
                </a:lnTo>
                <a:lnTo>
                  <a:pt x="547" y="865"/>
                </a:lnTo>
                <a:lnTo>
                  <a:pt x="547" y="864"/>
                </a:lnTo>
                <a:lnTo>
                  <a:pt x="547" y="864"/>
                </a:lnTo>
                <a:lnTo>
                  <a:pt x="547" y="862"/>
                </a:lnTo>
                <a:lnTo>
                  <a:pt x="547" y="862"/>
                </a:lnTo>
                <a:lnTo>
                  <a:pt x="546" y="862"/>
                </a:lnTo>
                <a:lnTo>
                  <a:pt x="546" y="862"/>
                </a:lnTo>
                <a:lnTo>
                  <a:pt x="546" y="862"/>
                </a:lnTo>
                <a:lnTo>
                  <a:pt x="546" y="862"/>
                </a:lnTo>
                <a:lnTo>
                  <a:pt x="544" y="862"/>
                </a:lnTo>
                <a:lnTo>
                  <a:pt x="544" y="862"/>
                </a:lnTo>
                <a:lnTo>
                  <a:pt x="544" y="862"/>
                </a:lnTo>
                <a:lnTo>
                  <a:pt x="543" y="862"/>
                </a:lnTo>
                <a:lnTo>
                  <a:pt x="543" y="864"/>
                </a:lnTo>
                <a:lnTo>
                  <a:pt x="543" y="862"/>
                </a:lnTo>
                <a:lnTo>
                  <a:pt x="543" y="862"/>
                </a:lnTo>
                <a:lnTo>
                  <a:pt x="542" y="862"/>
                </a:lnTo>
                <a:lnTo>
                  <a:pt x="542" y="862"/>
                </a:lnTo>
                <a:lnTo>
                  <a:pt x="540" y="862"/>
                </a:lnTo>
                <a:lnTo>
                  <a:pt x="540" y="862"/>
                </a:lnTo>
                <a:lnTo>
                  <a:pt x="540" y="862"/>
                </a:lnTo>
                <a:lnTo>
                  <a:pt x="540" y="862"/>
                </a:lnTo>
                <a:lnTo>
                  <a:pt x="539" y="862"/>
                </a:lnTo>
                <a:lnTo>
                  <a:pt x="539" y="862"/>
                </a:lnTo>
                <a:lnTo>
                  <a:pt x="538" y="862"/>
                </a:lnTo>
                <a:lnTo>
                  <a:pt x="538" y="861"/>
                </a:lnTo>
                <a:lnTo>
                  <a:pt x="538" y="861"/>
                </a:lnTo>
                <a:lnTo>
                  <a:pt x="538" y="861"/>
                </a:lnTo>
                <a:lnTo>
                  <a:pt x="538" y="859"/>
                </a:lnTo>
                <a:lnTo>
                  <a:pt x="536" y="861"/>
                </a:lnTo>
                <a:lnTo>
                  <a:pt x="536" y="861"/>
                </a:lnTo>
                <a:lnTo>
                  <a:pt x="535" y="861"/>
                </a:lnTo>
                <a:lnTo>
                  <a:pt x="535" y="861"/>
                </a:lnTo>
                <a:lnTo>
                  <a:pt x="535" y="861"/>
                </a:lnTo>
                <a:lnTo>
                  <a:pt x="535" y="862"/>
                </a:lnTo>
                <a:lnTo>
                  <a:pt x="535" y="862"/>
                </a:lnTo>
                <a:lnTo>
                  <a:pt x="535" y="862"/>
                </a:lnTo>
                <a:lnTo>
                  <a:pt x="533" y="862"/>
                </a:lnTo>
                <a:lnTo>
                  <a:pt x="533" y="862"/>
                </a:lnTo>
                <a:lnTo>
                  <a:pt x="533" y="862"/>
                </a:lnTo>
                <a:lnTo>
                  <a:pt x="533" y="862"/>
                </a:lnTo>
                <a:lnTo>
                  <a:pt x="533" y="862"/>
                </a:lnTo>
                <a:lnTo>
                  <a:pt x="532" y="862"/>
                </a:lnTo>
                <a:lnTo>
                  <a:pt x="532" y="864"/>
                </a:lnTo>
                <a:lnTo>
                  <a:pt x="532" y="862"/>
                </a:lnTo>
                <a:lnTo>
                  <a:pt x="532" y="862"/>
                </a:lnTo>
                <a:lnTo>
                  <a:pt x="532" y="862"/>
                </a:lnTo>
                <a:lnTo>
                  <a:pt x="532" y="862"/>
                </a:lnTo>
                <a:lnTo>
                  <a:pt x="531" y="862"/>
                </a:lnTo>
                <a:lnTo>
                  <a:pt x="531" y="864"/>
                </a:lnTo>
                <a:lnTo>
                  <a:pt x="531" y="864"/>
                </a:lnTo>
                <a:lnTo>
                  <a:pt x="531" y="862"/>
                </a:lnTo>
                <a:lnTo>
                  <a:pt x="529" y="862"/>
                </a:lnTo>
                <a:lnTo>
                  <a:pt x="529" y="862"/>
                </a:lnTo>
                <a:lnTo>
                  <a:pt x="529" y="862"/>
                </a:lnTo>
                <a:lnTo>
                  <a:pt x="528" y="862"/>
                </a:lnTo>
                <a:lnTo>
                  <a:pt x="528" y="862"/>
                </a:lnTo>
                <a:lnTo>
                  <a:pt x="528" y="862"/>
                </a:lnTo>
                <a:lnTo>
                  <a:pt x="527" y="862"/>
                </a:lnTo>
                <a:lnTo>
                  <a:pt x="527" y="862"/>
                </a:lnTo>
                <a:lnTo>
                  <a:pt x="527" y="862"/>
                </a:lnTo>
                <a:lnTo>
                  <a:pt x="527" y="862"/>
                </a:lnTo>
                <a:lnTo>
                  <a:pt x="525" y="862"/>
                </a:lnTo>
                <a:lnTo>
                  <a:pt x="525" y="862"/>
                </a:lnTo>
                <a:lnTo>
                  <a:pt x="524" y="862"/>
                </a:lnTo>
                <a:lnTo>
                  <a:pt x="524" y="862"/>
                </a:lnTo>
                <a:lnTo>
                  <a:pt x="524" y="864"/>
                </a:lnTo>
                <a:lnTo>
                  <a:pt x="524" y="864"/>
                </a:lnTo>
                <a:lnTo>
                  <a:pt x="523" y="862"/>
                </a:lnTo>
                <a:lnTo>
                  <a:pt x="523" y="862"/>
                </a:lnTo>
                <a:lnTo>
                  <a:pt x="523" y="862"/>
                </a:lnTo>
                <a:lnTo>
                  <a:pt x="523" y="862"/>
                </a:lnTo>
                <a:lnTo>
                  <a:pt x="523" y="862"/>
                </a:lnTo>
                <a:lnTo>
                  <a:pt x="521" y="862"/>
                </a:lnTo>
                <a:lnTo>
                  <a:pt x="521" y="862"/>
                </a:lnTo>
                <a:lnTo>
                  <a:pt x="521" y="862"/>
                </a:lnTo>
                <a:lnTo>
                  <a:pt x="521" y="862"/>
                </a:lnTo>
                <a:lnTo>
                  <a:pt x="520" y="862"/>
                </a:lnTo>
                <a:lnTo>
                  <a:pt x="520" y="862"/>
                </a:lnTo>
                <a:lnTo>
                  <a:pt x="520" y="864"/>
                </a:lnTo>
                <a:lnTo>
                  <a:pt x="518" y="864"/>
                </a:lnTo>
                <a:lnTo>
                  <a:pt x="518" y="864"/>
                </a:lnTo>
                <a:lnTo>
                  <a:pt x="518" y="862"/>
                </a:lnTo>
                <a:lnTo>
                  <a:pt x="518" y="864"/>
                </a:lnTo>
                <a:lnTo>
                  <a:pt x="518" y="862"/>
                </a:lnTo>
                <a:lnTo>
                  <a:pt x="518" y="864"/>
                </a:lnTo>
                <a:lnTo>
                  <a:pt x="518" y="864"/>
                </a:lnTo>
                <a:lnTo>
                  <a:pt x="517" y="864"/>
                </a:lnTo>
                <a:lnTo>
                  <a:pt x="517" y="862"/>
                </a:lnTo>
                <a:lnTo>
                  <a:pt x="517" y="864"/>
                </a:lnTo>
                <a:lnTo>
                  <a:pt x="517" y="862"/>
                </a:lnTo>
                <a:lnTo>
                  <a:pt x="517" y="862"/>
                </a:lnTo>
                <a:lnTo>
                  <a:pt x="517" y="864"/>
                </a:lnTo>
                <a:lnTo>
                  <a:pt x="517" y="862"/>
                </a:lnTo>
                <a:lnTo>
                  <a:pt x="517" y="862"/>
                </a:lnTo>
                <a:lnTo>
                  <a:pt x="516" y="862"/>
                </a:lnTo>
                <a:lnTo>
                  <a:pt x="516" y="862"/>
                </a:lnTo>
                <a:lnTo>
                  <a:pt x="516" y="862"/>
                </a:lnTo>
                <a:lnTo>
                  <a:pt x="516" y="862"/>
                </a:lnTo>
                <a:lnTo>
                  <a:pt x="516" y="862"/>
                </a:lnTo>
                <a:lnTo>
                  <a:pt x="516" y="862"/>
                </a:lnTo>
                <a:lnTo>
                  <a:pt x="514" y="862"/>
                </a:lnTo>
                <a:lnTo>
                  <a:pt x="514" y="862"/>
                </a:lnTo>
                <a:lnTo>
                  <a:pt x="513" y="862"/>
                </a:lnTo>
                <a:lnTo>
                  <a:pt x="513" y="862"/>
                </a:lnTo>
                <a:lnTo>
                  <a:pt x="513" y="862"/>
                </a:lnTo>
                <a:lnTo>
                  <a:pt x="512" y="862"/>
                </a:lnTo>
                <a:lnTo>
                  <a:pt x="512" y="862"/>
                </a:lnTo>
                <a:lnTo>
                  <a:pt x="510" y="862"/>
                </a:lnTo>
                <a:lnTo>
                  <a:pt x="510" y="862"/>
                </a:lnTo>
                <a:lnTo>
                  <a:pt x="510" y="862"/>
                </a:lnTo>
                <a:lnTo>
                  <a:pt x="510" y="861"/>
                </a:lnTo>
                <a:lnTo>
                  <a:pt x="509" y="861"/>
                </a:lnTo>
                <a:lnTo>
                  <a:pt x="509" y="861"/>
                </a:lnTo>
                <a:lnTo>
                  <a:pt x="509" y="861"/>
                </a:lnTo>
                <a:lnTo>
                  <a:pt x="507" y="861"/>
                </a:lnTo>
                <a:lnTo>
                  <a:pt x="507" y="861"/>
                </a:lnTo>
                <a:lnTo>
                  <a:pt x="507" y="861"/>
                </a:lnTo>
                <a:lnTo>
                  <a:pt x="507" y="861"/>
                </a:lnTo>
                <a:lnTo>
                  <a:pt x="507" y="861"/>
                </a:lnTo>
                <a:lnTo>
                  <a:pt x="507" y="859"/>
                </a:lnTo>
                <a:lnTo>
                  <a:pt x="506" y="859"/>
                </a:lnTo>
                <a:lnTo>
                  <a:pt x="506" y="859"/>
                </a:lnTo>
                <a:lnTo>
                  <a:pt x="506" y="859"/>
                </a:lnTo>
                <a:lnTo>
                  <a:pt x="506" y="859"/>
                </a:lnTo>
                <a:lnTo>
                  <a:pt x="506" y="859"/>
                </a:lnTo>
                <a:lnTo>
                  <a:pt x="506" y="859"/>
                </a:lnTo>
                <a:lnTo>
                  <a:pt x="506" y="859"/>
                </a:lnTo>
                <a:lnTo>
                  <a:pt x="505" y="859"/>
                </a:lnTo>
                <a:lnTo>
                  <a:pt x="505" y="859"/>
                </a:lnTo>
                <a:lnTo>
                  <a:pt x="505" y="859"/>
                </a:lnTo>
                <a:lnTo>
                  <a:pt x="505" y="859"/>
                </a:lnTo>
                <a:lnTo>
                  <a:pt x="505" y="859"/>
                </a:lnTo>
                <a:lnTo>
                  <a:pt x="503" y="859"/>
                </a:lnTo>
                <a:lnTo>
                  <a:pt x="503" y="858"/>
                </a:lnTo>
                <a:lnTo>
                  <a:pt x="503" y="858"/>
                </a:lnTo>
                <a:lnTo>
                  <a:pt x="503" y="858"/>
                </a:lnTo>
                <a:lnTo>
                  <a:pt x="502" y="858"/>
                </a:lnTo>
                <a:lnTo>
                  <a:pt x="502" y="858"/>
                </a:lnTo>
                <a:lnTo>
                  <a:pt x="502" y="857"/>
                </a:lnTo>
                <a:lnTo>
                  <a:pt x="502" y="857"/>
                </a:lnTo>
                <a:lnTo>
                  <a:pt x="502" y="857"/>
                </a:lnTo>
                <a:lnTo>
                  <a:pt x="501" y="857"/>
                </a:lnTo>
                <a:lnTo>
                  <a:pt x="501" y="857"/>
                </a:lnTo>
                <a:lnTo>
                  <a:pt x="501" y="857"/>
                </a:lnTo>
                <a:lnTo>
                  <a:pt x="501" y="855"/>
                </a:lnTo>
                <a:lnTo>
                  <a:pt x="499" y="855"/>
                </a:lnTo>
                <a:lnTo>
                  <a:pt x="499" y="855"/>
                </a:lnTo>
                <a:lnTo>
                  <a:pt x="499" y="855"/>
                </a:lnTo>
                <a:lnTo>
                  <a:pt x="499" y="855"/>
                </a:lnTo>
                <a:lnTo>
                  <a:pt x="499" y="854"/>
                </a:lnTo>
                <a:lnTo>
                  <a:pt x="498" y="854"/>
                </a:lnTo>
                <a:lnTo>
                  <a:pt x="498" y="854"/>
                </a:lnTo>
                <a:lnTo>
                  <a:pt x="498" y="854"/>
                </a:lnTo>
                <a:lnTo>
                  <a:pt x="497" y="853"/>
                </a:lnTo>
                <a:lnTo>
                  <a:pt x="497" y="853"/>
                </a:lnTo>
                <a:lnTo>
                  <a:pt x="497" y="851"/>
                </a:lnTo>
                <a:lnTo>
                  <a:pt x="495" y="851"/>
                </a:lnTo>
                <a:lnTo>
                  <a:pt x="495" y="851"/>
                </a:lnTo>
                <a:lnTo>
                  <a:pt x="494" y="851"/>
                </a:lnTo>
                <a:lnTo>
                  <a:pt x="494" y="850"/>
                </a:lnTo>
                <a:lnTo>
                  <a:pt x="492" y="849"/>
                </a:lnTo>
                <a:lnTo>
                  <a:pt x="492" y="849"/>
                </a:lnTo>
                <a:lnTo>
                  <a:pt x="490" y="850"/>
                </a:lnTo>
                <a:lnTo>
                  <a:pt x="490" y="850"/>
                </a:lnTo>
                <a:lnTo>
                  <a:pt x="488" y="850"/>
                </a:lnTo>
                <a:lnTo>
                  <a:pt x="488" y="849"/>
                </a:lnTo>
                <a:lnTo>
                  <a:pt x="488" y="849"/>
                </a:lnTo>
                <a:lnTo>
                  <a:pt x="487" y="847"/>
                </a:lnTo>
                <a:lnTo>
                  <a:pt x="487" y="847"/>
                </a:lnTo>
                <a:lnTo>
                  <a:pt x="487" y="846"/>
                </a:lnTo>
                <a:lnTo>
                  <a:pt x="487" y="846"/>
                </a:lnTo>
                <a:lnTo>
                  <a:pt x="486" y="846"/>
                </a:lnTo>
                <a:lnTo>
                  <a:pt x="486" y="846"/>
                </a:lnTo>
                <a:lnTo>
                  <a:pt x="486" y="844"/>
                </a:lnTo>
                <a:lnTo>
                  <a:pt x="486" y="844"/>
                </a:lnTo>
                <a:lnTo>
                  <a:pt x="486" y="843"/>
                </a:lnTo>
                <a:lnTo>
                  <a:pt x="486" y="843"/>
                </a:lnTo>
                <a:lnTo>
                  <a:pt x="486" y="843"/>
                </a:lnTo>
                <a:lnTo>
                  <a:pt x="486" y="843"/>
                </a:lnTo>
                <a:lnTo>
                  <a:pt x="484" y="843"/>
                </a:lnTo>
                <a:lnTo>
                  <a:pt x="484" y="842"/>
                </a:lnTo>
                <a:lnTo>
                  <a:pt x="484" y="842"/>
                </a:lnTo>
                <a:lnTo>
                  <a:pt x="484" y="840"/>
                </a:lnTo>
                <a:lnTo>
                  <a:pt x="484" y="840"/>
                </a:lnTo>
                <a:lnTo>
                  <a:pt x="483" y="840"/>
                </a:lnTo>
                <a:lnTo>
                  <a:pt x="483" y="840"/>
                </a:lnTo>
                <a:lnTo>
                  <a:pt x="483" y="840"/>
                </a:lnTo>
                <a:lnTo>
                  <a:pt x="481" y="840"/>
                </a:lnTo>
                <a:lnTo>
                  <a:pt x="481" y="840"/>
                </a:lnTo>
                <a:lnTo>
                  <a:pt x="481" y="840"/>
                </a:lnTo>
                <a:lnTo>
                  <a:pt x="481" y="840"/>
                </a:lnTo>
                <a:lnTo>
                  <a:pt x="480" y="840"/>
                </a:lnTo>
                <a:lnTo>
                  <a:pt x="480" y="839"/>
                </a:lnTo>
                <a:lnTo>
                  <a:pt x="480" y="839"/>
                </a:lnTo>
                <a:lnTo>
                  <a:pt x="481" y="839"/>
                </a:lnTo>
                <a:lnTo>
                  <a:pt x="480" y="839"/>
                </a:lnTo>
                <a:lnTo>
                  <a:pt x="480" y="838"/>
                </a:lnTo>
                <a:lnTo>
                  <a:pt x="480" y="838"/>
                </a:lnTo>
                <a:lnTo>
                  <a:pt x="480" y="838"/>
                </a:lnTo>
                <a:lnTo>
                  <a:pt x="479" y="838"/>
                </a:lnTo>
                <a:lnTo>
                  <a:pt x="479" y="838"/>
                </a:lnTo>
                <a:lnTo>
                  <a:pt x="477" y="838"/>
                </a:lnTo>
                <a:lnTo>
                  <a:pt x="477" y="836"/>
                </a:lnTo>
                <a:lnTo>
                  <a:pt x="477" y="836"/>
                </a:lnTo>
                <a:lnTo>
                  <a:pt x="479" y="836"/>
                </a:lnTo>
                <a:lnTo>
                  <a:pt x="479" y="835"/>
                </a:lnTo>
                <a:lnTo>
                  <a:pt x="479" y="835"/>
                </a:lnTo>
                <a:lnTo>
                  <a:pt x="479" y="835"/>
                </a:lnTo>
                <a:lnTo>
                  <a:pt x="477" y="835"/>
                </a:lnTo>
                <a:lnTo>
                  <a:pt x="477" y="833"/>
                </a:lnTo>
                <a:lnTo>
                  <a:pt x="477" y="833"/>
                </a:lnTo>
                <a:lnTo>
                  <a:pt x="477" y="833"/>
                </a:lnTo>
                <a:lnTo>
                  <a:pt x="477" y="832"/>
                </a:lnTo>
                <a:lnTo>
                  <a:pt x="477" y="832"/>
                </a:lnTo>
                <a:lnTo>
                  <a:pt x="477" y="832"/>
                </a:lnTo>
                <a:lnTo>
                  <a:pt x="477" y="831"/>
                </a:lnTo>
                <a:lnTo>
                  <a:pt x="476" y="831"/>
                </a:lnTo>
                <a:lnTo>
                  <a:pt x="476" y="831"/>
                </a:lnTo>
                <a:lnTo>
                  <a:pt x="473" y="829"/>
                </a:lnTo>
                <a:lnTo>
                  <a:pt x="473" y="829"/>
                </a:lnTo>
                <a:lnTo>
                  <a:pt x="472" y="829"/>
                </a:lnTo>
                <a:lnTo>
                  <a:pt x="471" y="829"/>
                </a:lnTo>
                <a:lnTo>
                  <a:pt x="469" y="829"/>
                </a:lnTo>
                <a:lnTo>
                  <a:pt x="469" y="829"/>
                </a:lnTo>
                <a:lnTo>
                  <a:pt x="468" y="829"/>
                </a:lnTo>
                <a:lnTo>
                  <a:pt x="466" y="829"/>
                </a:lnTo>
                <a:lnTo>
                  <a:pt x="466" y="828"/>
                </a:lnTo>
                <a:lnTo>
                  <a:pt x="464" y="828"/>
                </a:lnTo>
                <a:lnTo>
                  <a:pt x="461" y="828"/>
                </a:lnTo>
                <a:lnTo>
                  <a:pt x="461" y="828"/>
                </a:lnTo>
                <a:lnTo>
                  <a:pt x="460" y="827"/>
                </a:lnTo>
                <a:lnTo>
                  <a:pt x="458" y="827"/>
                </a:lnTo>
                <a:lnTo>
                  <a:pt x="458" y="827"/>
                </a:lnTo>
                <a:lnTo>
                  <a:pt x="457" y="827"/>
                </a:lnTo>
                <a:lnTo>
                  <a:pt x="457" y="827"/>
                </a:lnTo>
                <a:lnTo>
                  <a:pt x="455" y="827"/>
                </a:lnTo>
                <a:lnTo>
                  <a:pt x="455" y="827"/>
                </a:lnTo>
                <a:lnTo>
                  <a:pt x="455" y="827"/>
                </a:lnTo>
                <a:lnTo>
                  <a:pt x="454" y="827"/>
                </a:lnTo>
                <a:lnTo>
                  <a:pt x="454" y="827"/>
                </a:lnTo>
                <a:lnTo>
                  <a:pt x="453" y="827"/>
                </a:lnTo>
                <a:lnTo>
                  <a:pt x="451" y="825"/>
                </a:lnTo>
                <a:lnTo>
                  <a:pt x="451" y="825"/>
                </a:lnTo>
                <a:lnTo>
                  <a:pt x="450" y="825"/>
                </a:lnTo>
                <a:lnTo>
                  <a:pt x="449" y="825"/>
                </a:lnTo>
                <a:lnTo>
                  <a:pt x="446" y="824"/>
                </a:lnTo>
                <a:lnTo>
                  <a:pt x="442" y="824"/>
                </a:lnTo>
                <a:lnTo>
                  <a:pt x="439" y="824"/>
                </a:lnTo>
                <a:lnTo>
                  <a:pt x="439" y="824"/>
                </a:lnTo>
                <a:lnTo>
                  <a:pt x="439" y="824"/>
                </a:lnTo>
                <a:lnTo>
                  <a:pt x="432" y="821"/>
                </a:lnTo>
                <a:lnTo>
                  <a:pt x="431" y="821"/>
                </a:lnTo>
                <a:lnTo>
                  <a:pt x="425" y="821"/>
                </a:lnTo>
                <a:lnTo>
                  <a:pt x="421" y="820"/>
                </a:lnTo>
                <a:lnTo>
                  <a:pt x="420" y="820"/>
                </a:lnTo>
                <a:lnTo>
                  <a:pt x="417" y="818"/>
                </a:lnTo>
                <a:lnTo>
                  <a:pt x="414" y="818"/>
                </a:lnTo>
                <a:lnTo>
                  <a:pt x="414" y="818"/>
                </a:lnTo>
                <a:lnTo>
                  <a:pt x="412" y="818"/>
                </a:lnTo>
                <a:lnTo>
                  <a:pt x="412" y="817"/>
                </a:lnTo>
                <a:lnTo>
                  <a:pt x="414" y="814"/>
                </a:lnTo>
                <a:lnTo>
                  <a:pt x="414" y="813"/>
                </a:lnTo>
                <a:lnTo>
                  <a:pt x="416" y="813"/>
                </a:lnTo>
                <a:lnTo>
                  <a:pt x="416" y="813"/>
                </a:lnTo>
                <a:lnTo>
                  <a:pt x="417" y="812"/>
                </a:lnTo>
                <a:lnTo>
                  <a:pt x="417" y="810"/>
                </a:lnTo>
                <a:lnTo>
                  <a:pt x="419" y="809"/>
                </a:lnTo>
                <a:lnTo>
                  <a:pt x="420" y="807"/>
                </a:lnTo>
                <a:lnTo>
                  <a:pt x="420" y="807"/>
                </a:lnTo>
                <a:lnTo>
                  <a:pt x="420" y="805"/>
                </a:lnTo>
                <a:lnTo>
                  <a:pt x="421" y="805"/>
                </a:lnTo>
                <a:lnTo>
                  <a:pt x="421" y="802"/>
                </a:lnTo>
                <a:lnTo>
                  <a:pt x="423" y="798"/>
                </a:lnTo>
                <a:lnTo>
                  <a:pt x="424" y="791"/>
                </a:lnTo>
                <a:lnTo>
                  <a:pt x="425" y="786"/>
                </a:lnTo>
                <a:lnTo>
                  <a:pt x="428" y="780"/>
                </a:lnTo>
                <a:lnTo>
                  <a:pt x="428" y="777"/>
                </a:lnTo>
                <a:lnTo>
                  <a:pt x="428" y="776"/>
                </a:lnTo>
                <a:lnTo>
                  <a:pt x="429" y="775"/>
                </a:lnTo>
                <a:lnTo>
                  <a:pt x="429" y="773"/>
                </a:lnTo>
                <a:lnTo>
                  <a:pt x="428" y="773"/>
                </a:lnTo>
                <a:lnTo>
                  <a:pt x="427" y="772"/>
                </a:lnTo>
                <a:lnTo>
                  <a:pt x="425" y="772"/>
                </a:lnTo>
                <a:lnTo>
                  <a:pt x="424" y="769"/>
                </a:lnTo>
                <a:lnTo>
                  <a:pt x="424" y="769"/>
                </a:lnTo>
                <a:lnTo>
                  <a:pt x="423" y="769"/>
                </a:lnTo>
                <a:lnTo>
                  <a:pt x="421" y="768"/>
                </a:lnTo>
                <a:lnTo>
                  <a:pt x="420" y="766"/>
                </a:lnTo>
                <a:lnTo>
                  <a:pt x="417" y="765"/>
                </a:lnTo>
                <a:lnTo>
                  <a:pt x="416" y="764"/>
                </a:lnTo>
                <a:lnTo>
                  <a:pt x="416" y="764"/>
                </a:lnTo>
                <a:lnTo>
                  <a:pt x="414" y="762"/>
                </a:lnTo>
                <a:lnTo>
                  <a:pt x="414" y="762"/>
                </a:lnTo>
                <a:lnTo>
                  <a:pt x="413" y="761"/>
                </a:lnTo>
                <a:lnTo>
                  <a:pt x="413" y="761"/>
                </a:lnTo>
                <a:lnTo>
                  <a:pt x="412" y="761"/>
                </a:lnTo>
                <a:lnTo>
                  <a:pt x="412" y="761"/>
                </a:lnTo>
                <a:lnTo>
                  <a:pt x="410" y="760"/>
                </a:lnTo>
                <a:lnTo>
                  <a:pt x="409" y="760"/>
                </a:lnTo>
                <a:lnTo>
                  <a:pt x="409" y="758"/>
                </a:lnTo>
                <a:lnTo>
                  <a:pt x="408" y="758"/>
                </a:lnTo>
                <a:lnTo>
                  <a:pt x="406" y="758"/>
                </a:lnTo>
                <a:lnTo>
                  <a:pt x="405" y="757"/>
                </a:lnTo>
                <a:lnTo>
                  <a:pt x="403" y="757"/>
                </a:lnTo>
                <a:lnTo>
                  <a:pt x="403" y="757"/>
                </a:lnTo>
                <a:lnTo>
                  <a:pt x="401" y="755"/>
                </a:lnTo>
                <a:lnTo>
                  <a:pt x="401" y="755"/>
                </a:lnTo>
                <a:lnTo>
                  <a:pt x="398" y="754"/>
                </a:lnTo>
                <a:lnTo>
                  <a:pt x="393" y="751"/>
                </a:lnTo>
                <a:lnTo>
                  <a:pt x="390" y="750"/>
                </a:lnTo>
                <a:lnTo>
                  <a:pt x="386" y="749"/>
                </a:lnTo>
                <a:lnTo>
                  <a:pt x="384" y="747"/>
                </a:lnTo>
                <a:lnTo>
                  <a:pt x="384" y="747"/>
                </a:lnTo>
                <a:lnTo>
                  <a:pt x="377" y="745"/>
                </a:lnTo>
                <a:lnTo>
                  <a:pt x="365" y="739"/>
                </a:lnTo>
                <a:lnTo>
                  <a:pt x="353" y="732"/>
                </a:lnTo>
                <a:lnTo>
                  <a:pt x="351" y="732"/>
                </a:lnTo>
                <a:lnTo>
                  <a:pt x="351" y="731"/>
                </a:lnTo>
                <a:lnTo>
                  <a:pt x="351" y="731"/>
                </a:lnTo>
                <a:lnTo>
                  <a:pt x="351" y="729"/>
                </a:lnTo>
                <a:lnTo>
                  <a:pt x="350" y="728"/>
                </a:lnTo>
                <a:lnTo>
                  <a:pt x="350" y="728"/>
                </a:lnTo>
                <a:lnTo>
                  <a:pt x="350" y="728"/>
                </a:lnTo>
                <a:lnTo>
                  <a:pt x="349" y="727"/>
                </a:lnTo>
                <a:lnTo>
                  <a:pt x="349" y="727"/>
                </a:lnTo>
                <a:lnTo>
                  <a:pt x="349" y="725"/>
                </a:lnTo>
                <a:lnTo>
                  <a:pt x="349" y="725"/>
                </a:lnTo>
                <a:lnTo>
                  <a:pt x="349" y="725"/>
                </a:lnTo>
                <a:lnTo>
                  <a:pt x="349" y="725"/>
                </a:lnTo>
                <a:lnTo>
                  <a:pt x="347" y="724"/>
                </a:lnTo>
                <a:lnTo>
                  <a:pt x="347" y="723"/>
                </a:lnTo>
                <a:lnTo>
                  <a:pt x="346" y="723"/>
                </a:lnTo>
                <a:lnTo>
                  <a:pt x="346" y="720"/>
                </a:lnTo>
                <a:lnTo>
                  <a:pt x="345" y="717"/>
                </a:lnTo>
                <a:lnTo>
                  <a:pt x="343" y="716"/>
                </a:lnTo>
                <a:lnTo>
                  <a:pt x="343" y="716"/>
                </a:lnTo>
                <a:lnTo>
                  <a:pt x="342" y="713"/>
                </a:lnTo>
                <a:lnTo>
                  <a:pt x="341" y="712"/>
                </a:lnTo>
                <a:lnTo>
                  <a:pt x="341" y="712"/>
                </a:lnTo>
                <a:lnTo>
                  <a:pt x="341" y="710"/>
                </a:lnTo>
                <a:lnTo>
                  <a:pt x="341" y="709"/>
                </a:lnTo>
                <a:lnTo>
                  <a:pt x="339" y="708"/>
                </a:lnTo>
                <a:lnTo>
                  <a:pt x="338" y="706"/>
                </a:lnTo>
                <a:lnTo>
                  <a:pt x="338" y="706"/>
                </a:lnTo>
                <a:lnTo>
                  <a:pt x="338" y="705"/>
                </a:lnTo>
                <a:lnTo>
                  <a:pt x="336" y="704"/>
                </a:lnTo>
                <a:lnTo>
                  <a:pt x="336" y="704"/>
                </a:lnTo>
                <a:lnTo>
                  <a:pt x="335" y="701"/>
                </a:lnTo>
                <a:lnTo>
                  <a:pt x="332" y="695"/>
                </a:lnTo>
                <a:lnTo>
                  <a:pt x="331" y="693"/>
                </a:lnTo>
                <a:lnTo>
                  <a:pt x="330" y="693"/>
                </a:lnTo>
                <a:lnTo>
                  <a:pt x="330" y="691"/>
                </a:lnTo>
                <a:lnTo>
                  <a:pt x="330" y="690"/>
                </a:lnTo>
                <a:lnTo>
                  <a:pt x="328" y="688"/>
                </a:lnTo>
                <a:lnTo>
                  <a:pt x="325" y="682"/>
                </a:lnTo>
                <a:lnTo>
                  <a:pt x="323" y="683"/>
                </a:lnTo>
                <a:lnTo>
                  <a:pt x="320" y="683"/>
                </a:lnTo>
                <a:lnTo>
                  <a:pt x="320" y="684"/>
                </a:lnTo>
                <a:lnTo>
                  <a:pt x="315" y="686"/>
                </a:lnTo>
                <a:lnTo>
                  <a:pt x="313" y="686"/>
                </a:lnTo>
                <a:lnTo>
                  <a:pt x="312" y="686"/>
                </a:lnTo>
                <a:lnTo>
                  <a:pt x="312" y="687"/>
                </a:lnTo>
                <a:lnTo>
                  <a:pt x="308" y="687"/>
                </a:lnTo>
                <a:lnTo>
                  <a:pt x="308" y="687"/>
                </a:lnTo>
                <a:lnTo>
                  <a:pt x="306" y="688"/>
                </a:lnTo>
                <a:lnTo>
                  <a:pt x="305" y="688"/>
                </a:lnTo>
                <a:lnTo>
                  <a:pt x="304" y="688"/>
                </a:lnTo>
                <a:lnTo>
                  <a:pt x="302" y="690"/>
                </a:lnTo>
                <a:lnTo>
                  <a:pt x="302" y="688"/>
                </a:lnTo>
                <a:lnTo>
                  <a:pt x="302" y="688"/>
                </a:lnTo>
                <a:lnTo>
                  <a:pt x="302" y="687"/>
                </a:lnTo>
                <a:lnTo>
                  <a:pt x="301" y="687"/>
                </a:lnTo>
                <a:lnTo>
                  <a:pt x="301" y="686"/>
                </a:lnTo>
                <a:lnTo>
                  <a:pt x="299" y="684"/>
                </a:lnTo>
                <a:lnTo>
                  <a:pt x="299" y="684"/>
                </a:lnTo>
                <a:lnTo>
                  <a:pt x="299" y="683"/>
                </a:lnTo>
                <a:lnTo>
                  <a:pt x="298" y="682"/>
                </a:lnTo>
                <a:lnTo>
                  <a:pt x="295" y="682"/>
                </a:lnTo>
                <a:lnTo>
                  <a:pt x="295" y="682"/>
                </a:lnTo>
                <a:lnTo>
                  <a:pt x="297" y="680"/>
                </a:lnTo>
                <a:lnTo>
                  <a:pt x="297" y="680"/>
                </a:lnTo>
                <a:lnTo>
                  <a:pt x="297" y="680"/>
                </a:lnTo>
                <a:lnTo>
                  <a:pt x="297" y="679"/>
                </a:lnTo>
                <a:lnTo>
                  <a:pt x="297" y="679"/>
                </a:lnTo>
                <a:lnTo>
                  <a:pt x="297" y="679"/>
                </a:lnTo>
                <a:lnTo>
                  <a:pt x="295" y="678"/>
                </a:lnTo>
                <a:lnTo>
                  <a:pt x="295" y="676"/>
                </a:lnTo>
                <a:lnTo>
                  <a:pt x="294" y="676"/>
                </a:lnTo>
                <a:lnTo>
                  <a:pt x="294" y="675"/>
                </a:lnTo>
                <a:lnTo>
                  <a:pt x="293" y="673"/>
                </a:lnTo>
                <a:lnTo>
                  <a:pt x="293" y="672"/>
                </a:lnTo>
                <a:lnTo>
                  <a:pt x="291" y="671"/>
                </a:lnTo>
                <a:lnTo>
                  <a:pt x="290" y="667"/>
                </a:lnTo>
                <a:lnTo>
                  <a:pt x="289" y="665"/>
                </a:lnTo>
                <a:lnTo>
                  <a:pt x="289" y="665"/>
                </a:lnTo>
                <a:lnTo>
                  <a:pt x="287" y="661"/>
                </a:lnTo>
                <a:lnTo>
                  <a:pt x="286" y="657"/>
                </a:lnTo>
                <a:lnTo>
                  <a:pt x="286" y="657"/>
                </a:lnTo>
                <a:lnTo>
                  <a:pt x="286" y="654"/>
                </a:lnTo>
                <a:lnTo>
                  <a:pt x="284" y="652"/>
                </a:lnTo>
                <a:lnTo>
                  <a:pt x="289" y="649"/>
                </a:lnTo>
                <a:lnTo>
                  <a:pt x="291" y="646"/>
                </a:lnTo>
                <a:lnTo>
                  <a:pt x="291" y="645"/>
                </a:lnTo>
                <a:lnTo>
                  <a:pt x="294" y="642"/>
                </a:lnTo>
                <a:lnTo>
                  <a:pt x="294" y="642"/>
                </a:lnTo>
                <a:lnTo>
                  <a:pt x="295" y="641"/>
                </a:lnTo>
                <a:lnTo>
                  <a:pt x="295" y="641"/>
                </a:lnTo>
                <a:lnTo>
                  <a:pt x="297" y="641"/>
                </a:lnTo>
                <a:lnTo>
                  <a:pt x="297" y="634"/>
                </a:lnTo>
                <a:lnTo>
                  <a:pt x="297" y="632"/>
                </a:lnTo>
                <a:lnTo>
                  <a:pt x="297" y="632"/>
                </a:lnTo>
                <a:lnTo>
                  <a:pt x="294" y="630"/>
                </a:lnTo>
                <a:lnTo>
                  <a:pt x="298" y="626"/>
                </a:lnTo>
                <a:lnTo>
                  <a:pt x="298" y="626"/>
                </a:lnTo>
                <a:lnTo>
                  <a:pt x="297" y="624"/>
                </a:lnTo>
                <a:lnTo>
                  <a:pt x="297" y="624"/>
                </a:lnTo>
                <a:lnTo>
                  <a:pt x="297" y="624"/>
                </a:lnTo>
                <a:lnTo>
                  <a:pt x="297" y="626"/>
                </a:lnTo>
                <a:lnTo>
                  <a:pt x="297" y="626"/>
                </a:lnTo>
                <a:lnTo>
                  <a:pt x="297" y="624"/>
                </a:lnTo>
                <a:lnTo>
                  <a:pt x="295" y="624"/>
                </a:lnTo>
                <a:lnTo>
                  <a:pt x="295" y="624"/>
                </a:lnTo>
                <a:lnTo>
                  <a:pt x="295" y="624"/>
                </a:lnTo>
                <a:lnTo>
                  <a:pt x="294" y="624"/>
                </a:lnTo>
                <a:lnTo>
                  <a:pt x="294" y="623"/>
                </a:lnTo>
                <a:lnTo>
                  <a:pt x="294" y="623"/>
                </a:lnTo>
                <a:lnTo>
                  <a:pt x="294" y="623"/>
                </a:lnTo>
                <a:lnTo>
                  <a:pt x="294" y="623"/>
                </a:lnTo>
                <a:lnTo>
                  <a:pt x="293" y="621"/>
                </a:lnTo>
                <a:lnTo>
                  <a:pt x="293" y="621"/>
                </a:lnTo>
                <a:lnTo>
                  <a:pt x="293" y="621"/>
                </a:lnTo>
                <a:lnTo>
                  <a:pt x="291" y="621"/>
                </a:lnTo>
                <a:lnTo>
                  <a:pt x="291" y="621"/>
                </a:lnTo>
                <a:lnTo>
                  <a:pt x="291" y="621"/>
                </a:lnTo>
                <a:lnTo>
                  <a:pt x="291" y="621"/>
                </a:lnTo>
                <a:lnTo>
                  <a:pt x="290" y="621"/>
                </a:lnTo>
                <a:lnTo>
                  <a:pt x="290" y="621"/>
                </a:lnTo>
                <a:lnTo>
                  <a:pt x="290" y="620"/>
                </a:lnTo>
                <a:lnTo>
                  <a:pt x="289" y="620"/>
                </a:lnTo>
                <a:lnTo>
                  <a:pt x="289" y="620"/>
                </a:lnTo>
                <a:lnTo>
                  <a:pt x="289" y="619"/>
                </a:lnTo>
                <a:lnTo>
                  <a:pt x="289" y="619"/>
                </a:lnTo>
                <a:lnTo>
                  <a:pt x="289" y="619"/>
                </a:lnTo>
                <a:lnTo>
                  <a:pt x="289" y="619"/>
                </a:lnTo>
                <a:lnTo>
                  <a:pt x="289" y="619"/>
                </a:lnTo>
                <a:lnTo>
                  <a:pt x="287" y="619"/>
                </a:lnTo>
                <a:lnTo>
                  <a:pt x="287" y="619"/>
                </a:lnTo>
                <a:lnTo>
                  <a:pt x="287" y="617"/>
                </a:lnTo>
                <a:lnTo>
                  <a:pt x="286" y="617"/>
                </a:lnTo>
                <a:lnTo>
                  <a:pt x="286" y="617"/>
                </a:lnTo>
                <a:lnTo>
                  <a:pt x="286" y="617"/>
                </a:lnTo>
                <a:lnTo>
                  <a:pt x="286" y="617"/>
                </a:lnTo>
                <a:lnTo>
                  <a:pt x="286" y="616"/>
                </a:lnTo>
                <a:lnTo>
                  <a:pt x="286" y="616"/>
                </a:lnTo>
                <a:lnTo>
                  <a:pt x="284" y="616"/>
                </a:lnTo>
                <a:lnTo>
                  <a:pt x="284" y="616"/>
                </a:lnTo>
                <a:lnTo>
                  <a:pt x="286" y="616"/>
                </a:lnTo>
                <a:lnTo>
                  <a:pt x="286" y="615"/>
                </a:lnTo>
                <a:lnTo>
                  <a:pt x="286" y="615"/>
                </a:lnTo>
                <a:lnTo>
                  <a:pt x="286" y="613"/>
                </a:lnTo>
                <a:lnTo>
                  <a:pt x="284" y="613"/>
                </a:lnTo>
                <a:lnTo>
                  <a:pt x="284" y="613"/>
                </a:lnTo>
                <a:lnTo>
                  <a:pt x="286" y="613"/>
                </a:lnTo>
                <a:lnTo>
                  <a:pt x="284" y="613"/>
                </a:lnTo>
                <a:lnTo>
                  <a:pt x="284" y="613"/>
                </a:lnTo>
                <a:lnTo>
                  <a:pt x="284" y="612"/>
                </a:lnTo>
                <a:lnTo>
                  <a:pt x="284" y="612"/>
                </a:lnTo>
                <a:lnTo>
                  <a:pt x="284" y="612"/>
                </a:lnTo>
                <a:lnTo>
                  <a:pt x="283" y="610"/>
                </a:lnTo>
                <a:lnTo>
                  <a:pt x="283" y="610"/>
                </a:lnTo>
                <a:lnTo>
                  <a:pt x="283" y="610"/>
                </a:lnTo>
                <a:lnTo>
                  <a:pt x="283" y="610"/>
                </a:lnTo>
                <a:lnTo>
                  <a:pt x="283" y="609"/>
                </a:lnTo>
                <a:lnTo>
                  <a:pt x="283" y="609"/>
                </a:lnTo>
                <a:lnTo>
                  <a:pt x="283" y="609"/>
                </a:lnTo>
                <a:lnTo>
                  <a:pt x="283" y="608"/>
                </a:lnTo>
                <a:lnTo>
                  <a:pt x="283" y="608"/>
                </a:lnTo>
                <a:lnTo>
                  <a:pt x="283" y="608"/>
                </a:lnTo>
                <a:lnTo>
                  <a:pt x="283" y="606"/>
                </a:lnTo>
                <a:lnTo>
                  <a:pt x="283" y="606"/>
                </a:lnTo>
                <a:lnTo>
                  <a:pt x="283" y="605"/>
                </a:lnTo>
                <a:lnTo>
                  <a:pt x="283" y="605"/>
                </a:lnTo>
                <a:lnTo>
                  <a:pt x="282" y="605"/>
                </a:lnTo>
                <a:lnTo>
                  <a:pt x="282" y="605"/>
                </a:lnTo>
                <a:lnTo>
                  <a:pt x="282" y="605"/>
                </a:lnTo>
                <a:lnTo>
                  <a:pt x="280" y="605"/>
                </a:lnTo>
                <a:lnTo>
                  <a:pt x="280" y="605"/>
                </a:lnTo>
                <a:lnTo>
                  <a:pt x="280" y="605"/>
                </a:lnTo>
                <a:lnTo>
                  <a:pt x="280" y="605"/>
                </a:lnTo>
                <a:lnTo>
                  <a:pt x="279" y="605"/>
                </a:lnTo>
                <a:lnTo>
                  <a:pt x="279" y="605"/>
                </a:lnTo>
                <a:lnTo>
                  <a:pt x="279" y="605"/>
                </a:lnTo>
                <a:lnTo>
                  <a:pt x="279" y="605"/>
                </a:lnTo>
                <a:lnTo>
                  <a:pt x="278" y="605"/>
                </a:lnTo>
                <a:lnTo>
                  <a:pt x="263" y="591"/>
                </a:lnTo>
                <a:lnTo>
                  <a:pt x="263" y="590"/>
                </a:lnTo>
                <a:lnTo>
                  <a:pt x="263" y="590"/>
                </a:lnTo>
                <a:lnTo>
                  <a:pt x="261" y="584"/>
                </a:lnTo>
                <a:lnTo>
                  <a:pt x="261" y="580"/>
                </a:lnTo>
                <a:lnTo>
                  <a:pt x="261" y="582"/>
                </a:lnTo>
                <a:lnTo>
                  <a:pt x="261" y="579"/>
                </a:lnTo>
                <a:lnTo>
                  <a:pt x="261" y="579"/>
                </a:lnTo>
                <a:lnTo>
                  <a:pt x="261" y="578"/>
                </a:lnTo>
                <a:lnTo>
                  <a:pt x="261" y="578"/>
                </a:lnTo>
                <a:lnTo>
                  <a:pt x="261" y="578"/>
                </a:lnTo>
                <a:lnTo>
                  <a:pt x="261" y="578"/>
                </a:lnTo>
                <a:lnTo>
                  <a:pt x="260" y="578"/>
                </a:lnTo>
                <a:lnTo>
                  <a:pt x="260" y="578"/>
                </a:lnTo>
                <a:lnTo>
                  <a:pt x="258" y="578"/>
                </a:lnTo>
                <a:lnTo>
                  <a:pt x="258" y="578"/>
                </a:lnTo>
                <a:lnTo>
                  <a:pt x="258" y="579"/>
                </a:lnTo>
                <a:lnTo>
                  <a:pt x="258" y="579"/>
                </a:lnTo>
                <a:lnTo>
                  <a:pt x="257" y="579"/>
                </a:lnTo>
                <a:lnTo>
                  <a:pt x="257" y="579"/>
                </a:lnTo>
                <a:lnTo>
                  <a:pt x="253" y="582"/>
                </a:lnTo>
                <a:lnTo>
                  <a:pt x="249" y="583"/>
                </a:lnTo>
                <a:lnTo>
                  <a:pt x="243" y="586"/>
                </a:lnTo>
                <a:lnTo>
                  <a:pt x="243" y="587"/>
                </a:lnTo>
                <a:lnTo>
                  <a:pt x="242" y="587"/>
                </a:lnTo>
                <a:lnTo>
                  <a:pt x="239" y="589"/>
                </a:lnTo>
                <a:lnTo>
                  <a:pt x="235" y="591"/>
                </a:lnTo>
                <a:lnTo>
                  <a:pt x="234" y="591"/>
                </a:lnTo>
                <a:lnTo>
                  <a:pt x="234" y="591"/>
                </a:lnTo>
                <a:lnTo>
                  <a:pt x="234" y="590"/>
                </a:lnTo>
                <a:lnTo>
                  <a:pt x="234" y="590"/>
                </a:lnTo>
                <a:lnTo>
                  <a:pt x="234" y="590"/>
                </a:lnTo>
                <a:lnTo>
                  <a:pt x="232" y="589"/>
                </a:lnTo>
                <a:lnTo>
                  <a:pt x="230" y="587"/>
                </a:lnTo>
                <a:lnTo>
                  <a:pt x="230" y="587"/>
                </a:lnTo>
                <a:lnTo>
                  <a:pt x="228" y="586"/>
                </a:lnTo>
                <a:lnTo>
                  <a:pt x="228" y="586"/>
                </a:lnTo>
                <a:lnTo>
                  <a:pt x="228" y="586"/>
                </a:lnTo>
                <a:lnTo>
                  <a:pt x="224" y="590"/>
                </a:lnTo>
                <a:lnTo>
                  <a:pt x="221" y="591"/>
                </a:lnTo>
                <a:lnTo>
                  <a:pt x="219" y="593"/>
                </a:lnTo>
                <a:lnTo>
                  <a:pt x="217" y="594"/>
                </a:lnTo>
                <a:lnTo>
                  <a:pt x="217" y="595"/>
                </a:lnTo>
                <a:lnTo>
                  <a:pt x="216" y="595"/>
                </a:lnTo>
                <a:lnTo>
                  <a:pt x="215" y="597"/>
                </a:lnTo>
                <a:lnTo>
                  <a:pt x="215" y="597"/>
                </a:lnTo>
                <a:lnTo>
                  <a:pt x="213" y="597"/>
                </a:lnTo>
                <a:lnTo>
                  <a:pt x="212" y="600"/>
                </a:lnTo>
                <a:lnTo>
                  <a:pt x="212" y="600"/>
                </a:lnTo>
                <a:lnTo>
                  <a:pt x="211" y="600"/>
                </a:lnTo>
                <a:lnTo>
                  <a:pt x="211" y="600"/>
                </a:lnTo>
                <a:lnTo>
                  <a:pt x="211" y="600"/>
                </a:lnTo>
                <a:lnTo>
                  <a:pt x="209" y="601"/>
                </a:lnTo>
                <a:lnTo>
                  <a:pt x="209" y="601"/>
                </a:lnTo>
                <a:lnTo>
                  <a:pt x="209" y="601"/>
                </a:lnTo>
                <a:lnTo>
                  <a:pt x="208" y="602"/>
                </a:lnTo>
                <a:lnTo>
                  <a:pt x="206" y="604"/>
                </a:lnTo>
                <a:lnTo>
                  <a:pt x="205" y="604"/>
                </a:lnTo>
                <a:lnTo>
                  <a:pt x="205" y="605"/>
                </a:lnTo>
                <a:lnTo>
                  <a:pt x="204" y="605"/>
                </a:lnTo>
                <a:lnTo>
                  <a:pt x="204" y="605"/>
                </a:lnTo>
                <a:lnTo>
                  <a:pt x="198" y="602"/>
                </a:lnTo>
                <a:lnTo>
                  <a:pt x="198" y="602"/>
                </a:lnTo>
                <a:lnTo>
                  <a:pt x="198" y="602"/>
                </a:lnTo>
                <a:lnTo>
                  <a:pt x="198" y="602"/>
                </a:lnTo>
                <a:lnTo>
                  <a:pt x="198" y="601"/>
                </a:lnTo>
                <a:lnTo>
                  <a:pt x="198" y="601"/>
                </a:lnTo>
                <a:lnTo>
                  <a:pt x="198" y="600"/>
                </a:lnTo>
                <a:lnTo>
                  <a:pt x="198" y="600"/>
                </a:lnTo>
                <a:lnTo>
                  <a:pt x="198" y="600"/>
                </a:lnTo>
                <a:lnTo>
                  <a:pt x="195" y="597"/>
                </a:lnTo>
                <a:lnTo>
                  <a:pt x="195" y="597"/>
                </a:lnTo>
                <a:lnTo>
                  <a:pt x="194" y="594"/>
                </a:lnTo>
                <a:lnTo>
                  <a:pt x="193" y="591"/>
                </a:lnTo>
                <a:lnTo>
                  <a:pt x="191" y="591"/>
                </a:lnTo>
                <a:lnTo>
                  <a:pt x="191" y="591"/>
                </a:lnTo>
                <a:lnTo>
                  <a:pt x="190" y="590"/>
                </a:lnTo>
                <a:lnTo>
                  <a:pt x="190" y="589"/>
                </a:lnTo>
                <a:lnTo>
                  <a:pt x="189" y="587"/>
                </a:lnTo>
                <a:lnTo>
                  <a:pt x="187" y="584"/>
                </a:lnTo>
                <a:lnTo>
                  <a:pt x="186" y="584"/>
                </a:lnTo>
                <a:lnTo>
                  <a:pt x="183" y="580"/>
                </a:lnTo>
                <a:lnTo>
                  <a:pt x="182" y="580"/>
                </a:lnTo>
                <a:lnTo>
                  <a:pt x="178" y="582"/>
                </a:lnTo>
                <a:lnTo>
                  <a:pt x="178" y="580"/>
                </a:lnTo>
                <a:lnTo>
                  <a:pt x="178" y="580"/>
                </a:lnTo>
                <a:lnTo>
                  <a:pt x="178" y="580"/>
                </a:lnTo>
                <a:lnTo>
                  <a:pt x="178" y="579"/>
                </a:lnTo>
                <a:lnTo>
                  <a:pt x="176" y="579"/>
                </a:lnTo>
                <a:lnTo>
                  <a:pt x="176" y="578"/>
                </a:lnTo>
                <a:lnTo>
                  <a:pt x="176" y="578"/>
                </a:lnTo>
                <a:lnTo>
                  <a:pt x="176" y="578"/>
                </a:lnTo>
                <a:lnTo>
                  <a:pt x="176" y="576"/>
                </a:lnTo>
                <a:lnTo>
                  <a:pt x="176" y="576"/>
                </a:lnTo>
                <a:lnTo>
                  <a:pt x="180" y="576"/>
                </a:lnTo>
                <a:lnTo>
                  <a:pt x="182" y="576"/>
                </a:lnTo>
                <a:lnTo>
                  <a:pt x="187" y="576"/>
                </a:lnTo>
                <a:lnTo>
                  <a:pt x="190" y="575"/>
                </a:lnTo>
                <a:lnTo>
                  <a:pt x="193" y="575"/>
                </a:lnTo>
                <a:lnTo>
                  <a:pt x="195" y="578"/>
                </a:lnTo>
                <a:lnTo>
                  <a:pt x="198" y="582"/>
                </a:lnTo>
                <a:lnTo>
                  <a:pt x="201" y="583"/>
                </a:lnTo>
                <a:lnTo>
                  <a:pt x="201" y="583"/>
                </a:lnTo>
                <a:lnTo>
                  <a:pt x="205" y="587"/>
                </a:lnTo>
                <a:lnTo>
                  <a:pt x="206" y="586"/>
                </a:lnTo>
                <a:lnTo>
                  <a:pt x="206" y="586"/>
                </a:lnTo>
                <a:lnTo>
                  <a:pt x="206" y="586"/>
                </a:lnTo>
                <a:lnTo>
                  <a:pt x="206" y="584"/>
                </a:lnTo>
                <a:lnTo>
                  <a:pt x="208" y="584"/>
                </a:lnTo>
                <a:lnTo>
                  <a:pt x="208" y="584"/>
                </a:lnTo>
                <a:lnTo>
                  <a:pt x="208" y="584"/>
                </a:lnTo>
                <a:lnTo>
                  <a:pt x="209" y="583"/>
                </a:lnTo>
                <a:lnTo>
                  <a:pt x="209" y="583"/>
                </a:lnTo>
                <a:lnTo>
                  <a:pt x="209" y="583"/>
                </a:lnTo>
                <a:lnTo>
                  <a:pt x="209" y="583"/>
                </a:lnTo>
                <a:lnTo>
                  <a:pt x="212" y="580"/>
                </a:lnTo>
                <a:lnTo>
                  <a:pt x="215" y="576"/>
                </a:lnTo>
                <a:lnTo>
                  <a:pt x="215" y="576"/>
                </a:lnTo>
                <a:lnTo>
                  <a:pt x="217" y="574"/>
                </a:lnTo>
                <a:lnTo>
                  <a:pt x="216" y="571"/>
                </a:lnTo>
                <a:lnTo>
                  <a:pt x="215" y="568"/>
                </a:lnTo>
                <a:lnTo>
                  <a:pt x="212" y="563"/>
                </a:lnTo>
                <a:lnTo>
                  <a:pt x="211" y="561"/>
                </a:lnTo>
                <a:lnTo>
                  <a:pt x="211" y="560"/>
                </a:lnTo>
                <a:lnTo>
                  <a:pt x="209" y="558"/>
                </a:lnTo>
                <a:lnTo>
                  <a:pt x="206" y="550"/>
                </a:lnTo>
                <a:lnTo>
                  <a:pt x="205" y="550"/>
                </a:lnTo>
                <a:lnTo>
                  <a:pt x="205" y="549"/>
                </a:lnTo>
                <a:lnTo>
                  <a:pt x="204" y="549"/>
                </a:lnTo>
                <a:lnTo>
                  <a:pt x="204" y="549"/>
                </a:lnTo>
                <a:lnTo>
                  <a:pt x="204" y="548"/>
                </a:lnTo>
                <a:lnTo>
                  <a:pt x="204" y="548"/>
                </a:lnTo>
                <a:lnTo>
                  <a:pt x="204" y="548"/>
                </a:lnTo>
                <a:lnTo>
                  <a:pt x="204" y="548"/>
                </a:lnTo>
                <a:lnTo>
                  <a:pt x="204" y="548"/>
                </a:lnTo>
                <a:lnTo>
                  <a:pt x="204" y="548"/>
                </a:lnTo>
                <a:lnTo>
                  <a:pt x="204" y="546"/>
                </a:lnTo>
                <a:lnTo>
                  <a:pt x="204" y="546"/>
                </a:lnTo>
                <a:lnTo>
                  <a:pt x="204" y="546"/>
                </a:lnTo>
                <a:lnTo>
                  <a:pt x="204" y="545"/>
                </a:lnTo>
                <a:lnTo>
                  <a:pt x="204" y="545"/>
                </a:lnTo>
                <a:lnTo>
                  <a:pt x="204" y="545"/>
                </a:lnTo>
                <a:lnTo>
                  <a:pt x="204" y="545"/>
                </a:lnTo>
                <a:lnTo>
                  <a:pt x="202" y="545"/>
                </a:lnTo>
                <a:lnTo>
                  <a:pt x="202" y="545"/>
                </a:lnTo>
                <a:lnTo>
                  <a:pt x="201" y="545"/>
                </a:lnTo>
                <a:lnTo>
                  <a:pt x="201" y="545"/>
                </a:lnTo>
                <a:lnTo>
                  <a:pt x="201" y="545"/>
                </a:lnTo>
                <a:lnTo>
                  <a:pt x="200" y="545"/>
                </a:lnTo>
                <a:lnTo>
                  <a:pt x="200" y="545"/>
                </a:lnTo>
                <a:lnTo>
                  <a:pt x="200" y="545"/>
                </a:lnTo>
                <a:lnTo>
                  <a:pt x="198" y="545"/>
                </a:lnTo>
                <a:lnTo>
                  <a:pt x="198" y="545"/>
                </a:lnTo>
                <a:lnTo>
                  <a:pt x="198" y="543"/>
                </a:lnTo>
                <a:lnTo>
                  <a:pt x="198" y="543"/>
                </a:lnTo>
                <a:lnTo>
                  <a:pt x="195" y="542"/>
                </a:lnTo>
                <a:lnTo>
                  <a:pt x="195" y="542"/>
                </a:lnTo>
                <a:lnTo>
                  <a:pt x="193" y="542"/>
                </a:lnTo>
                <a:lnTo>
                  <a:pt x="193" y="542"/>
                </a:lnTo>
                <a:lnTo>
                  <a:pt x="191" y="542"/>
                </a:lnTo>
                <a:lnTo>
                  <a:pt x="191" y="542"/>
                </a:lnTo>
                <a:lnTo>
                  <a:pt x="190" y="542"/>
                </a:lnTo>
                <a:lnTo>
                  <a:pt x="190" y="542"/>
                </a:lnTo>
                <a:lnTo>
                  <a:pt x="187" y="541"/>
                </a:lnTo>
                <a:lnTo>
                  <a:pt x="186" y="539"/>
                </a:lnTo>
                <a:lnTo>
                  <a:pt x="185" y="537"/>
                </a:lnTo>
                <a:lnTo>
                  <a:pt x="185" y="537"/>
                </a:lnTo>
                <a:lnTo>
                  <a:pt x="185" y="537"/>
                </a:lnTo>
                <a:lnTo>
                  <a:pt x="183" y="535"/>
                </a:lnTo>
                <a:lnTo>
                  <a:pt x="183" y="534"/>
                </a:lnTo>
                <a:lnTo>
                  <a:pt x="183" y="534"/>
                </a:lnTo>
                <a:lnTo>
                  <a:pt x="182" y="534"/>
                </a:lnTo>
                <a:lnTo>
                  <a:pt x="182" y="534"/>
                </a:lnTo>
                <a:lnTo>
                  <a:pt x="182" y="534"/>
                </a:lnTo>
                <a:lnTo>
                  <a:pt x="180" y="533"/>
                </a:lnTo>
                <a:lnTo>
                  <a:pt x="179" y="533"/>
                </a:lnTo>
                <a:lnTo>
                  <a:pt x="179" y="531"/>
                </a:lnTo>
                <a:lnTo>
                  <a:pt x="179" y="531"/>
                </a:lnTo>
                <a:lnTo>
                  <a:pt x="179" y="531"/>
                </a:lnTo>
                <a:lnTo>
                  <a:pt x="176" y="531"/>
                </a:lnTo>
                <a:lnTo>
                  <a:pt x="176" y="530"/>
                </a:lnTo>
                <a:lnTo>
                  <a:pt x="176" y="530"/>
                </a:lnTo>
                <a:lnTo>
                  <a:pt x="174" y="530"/>
                </a:lnTo>
                <a:lnTo>
                  <a:pt x="174" y="528"/>
                </a:lnTo>
                <a:lnTo>
                  <a:pt x="172" y="528"/>
                </a:lnTo>
                <a:lnTo>
                  <a:pt x="168" y="526"/>
                </a:lnTo>
                <a:lnTo>
                  <a:pt x="168" y="526"/>
                </a:lnTo>
                <a:lnTo>
                  <a:pt x="167" y="524"/>
                </a:lnTo>
                <a:lnTo>
                  <a:pt x="165" y="524"/>
                </a:lnTo>
                <a:lnTo>
                  <a:pt x="165" y="523"/>
                </a:lnTo>
                <a:lnTo>
                  <a:pt x="164" y="523"/>
                </a:lnTo>
                <a:lnTo>
                  <a:pt x="163" y="523"/>
                </a:lnTo>
                <a:lnTo>
                  <a:pt x="163" y="523"/>
                </a:lnTo>
                <a:lnTo>
                  <a:pt x="163" y="523"/>
                </a:lnTo>
                <a:lnTo>
                  <a:pt x="161" y="523"/>
                </a:lnTo>
                <a:lnTo>
                  <a:pt x="161" y="522"/>
                </a:lnTo>
                <a:lnTo>
                  <a:pt x="160" y="522"/>
                </a:lnTo>
                <a:lnTo>
                  <a:pt x="160" y="522"/>
                </a:lnTo>
                <a:lnTo>
                  <a:pt x="160" y="520"/>
                </a:lnTo>
                <a:lnTo>
                  <a:pt x="160" y="520"/>
                </a:lnTo>
                <a:lnTo>
                  <a:pt x="161" y="519"/>
                </a:lnTo>
                <a:lnTo>
                  <a:pt x="161" y="516"/>
                </a:lnTo>
                <a:lnTo>
                  <a:pt x="163" y="515"/>
                </a:lnTo>
                <a:lnTo>
                  <a:pt x="163" y="513"/>
                </a:lnTo>
                <a:lnTo>
                  <a:pt x="163" y="513"/>
                </a:lnTo>
                <a:lnTo>
                  <a:pt x="163" y="512"/>
                </a:lnTo>
                <a:lnTo>
                  <a:pt x="163" y="512"/>
                </a:lnTo>
                <a:lnTo>
                  <a:pt x="161" y="512"/>
                </a:lnTo>
                <a:lnTo>
                  <a:pt x="161" y="511"/>
                </a:lnTo>
                <a:lnTo>
                  <a:pt x="160" y="511"/>
                </a:lnTo>
                <a:lnTo>
                  <a:pt x="160" y="511"/>
                </a:lnTo>
                <a:lnTo>
                  <a:pt x="160" y="512"/>
                </a:lnTo>
                <a:lnTo>
                  <a:pt x="160" y="512"/>
                </a:lnTo>
                <a:lnTo>
                  <a:pt x="159" y="512"/>
                </a:lnTo>
                <a:lnTo>
                  <a:pt x="159" y="513"/>
                </a:lnTo>
                <a:lnTo>
                  <a:pt x="159" y="513"/>
                </a:lnTo>
                <a:lnTo>
                  <a:pt x="157" y="513"/>
                </a:lnTo>
                <a:lnTo>
                  <a:pt x="156" y="513"/>
                </a:lnTo>
                <a:lnTo>
                  <a:pt x="154" y="515"/>
                </a:lnTo>
                <a:lnTo>
                  <a:pt x="153" y="515"/>
                </a:lnTo>
                <a:lnTo>
                  <a:pt x="153" y="515"/>
                </a:lnTo>
                <a:lnTo>
                  <a:pt x="153" y="513"/>
                </a:lnTo>
                <a:lnTo>
                  <a:pt x="154" y="512"/>
                </a:lnTo>
                <a:lnTo>
                  <a:pt x="154" y="511"/>
                </a:lnTo>
                <a:lnTo>
                  <a:pt x="154" y="511"/>
                </a:lnTo>
                <a:lnTo>
                  <a:pt x="153" y="508"/>
                </a:lnTo>
                <a:lnTo>
                  <a:pt x="153" y="508"/>
                </a:lnTo>
                <a:lnTo>
                  <a:pt x="152" y="508"/>
                </a:lnTo>
                <a:lnTo>
                  <a:pt x="150" y="507"/>
                </a:lnTo>
                <a:lnTo>
                  <a:pt x="150" y="507"/>
                </a:lnTo>
                <a:lnTo>
                  <a:pt x="149" y="507"/>
                </a:lnTo>
                <a:lnTo>
                  <a:pt x="148" y="507"/>
                </a:lnTo>
                <a:lnTo>
                  <a:pt x="148" y="507"/>
                </a:lnTo>
                <a:lnTo>
                  <a:pt x="146" y="507"/>
                </a:lnTo>
                <a:lnTo>
                  <a:pt x="146" y="508"/>
                </a:lnTo>
                <a:lnTo>
                  <a:pt x="146" y="508"/>
                </a:lnTo>
                <a:lnTo>
                  <a:pt x="146" y="508"/>
                </a:lnTo>
                <a:lnTo>
                  <a:pt x="146" y="509"/>
                </a:lnTo>
                <a:lnTo>
                  <a:pt x="146" y="509"/>
                </a:lnTo>
                <a:lnTo>
                  <a:pt x="146" y="511"/>
                </a:lnTo>
                <a:lnTo>
                  <a:pt x="146" y="512"/>
                </a:lnTo>
                <a:lnTo>
                  <a:pt x="146" y="512"/>
                </a:lnTo>
                <a:lnTo>
                  <a:pt x="146" y="512"/>
                </a:lnTo>
                <a:lnTo>
                  <a:pt x="146" y="513"/>
                </a:lnTo>
                <a:lnTo>
                  <a:pt x="146" y="513"/>
                </a:lnTo>
                <a:lnTo>
                  <a:pt x="145" y="515"/>
                </a:lnTo>
                <a:lnTo>
                  <a:pt x="145" y="516"/>
                </a:lnTo>
                <a:lnTo>
                  <a:pt x="145" y="516"/>
                </a:lnTo>
                <a:lnTo>
                  <a:pt x="143" y="517"/>
                </a:lnTo>
                <a:lnTo>
                  <a:pt x="143" y="519"/>
                </a:lnTo>
                <a:lnTo>
                  <a:pt x="143" y="522"/>
                </a:lnTo>
                <a:lnTo>
                  <a:pt x="142" y="522"/>
                </a:lnTo>
                <a:lnTo>
                  <a:pt x="142" y="523"/>
                </a:lnTo>
                <a:lnTo>
                  <a:pt x="141" y="524"/>
                </a:lnTo>
                <a:lnTo>
                  <a:pt x="141" y="527"/>
                </a:lnTo>
                <a:lnTo>
                  <a:pt x="139" y="528"/>
                </a:lnTo>
                <a:lnTo>
                  <a:pt x="139" y="530"/>
                </a:lnTo>
                <a:lnTo>
                  <a:pt x="139" y="530"/>
                </a:lnTo>
                <a:lnTo>
                  <a:pt x="138" y="534"/>
                </a:lnTo>
                <a:lnTo>
                  <a:pt x="138" y="534"/>
                </a:lnTo>
                <a:lnTo>
                  <a:pt x="138" y="537"/>
                </a:lnTo>
                <a:lnTo>
                  <a:pt x="138" y="538"/>
                </a:lnTo>
                <a:lnTo>
                  <a:pt x="138" y="538"/>
                </a:lnTo>
                <a:lnTo>
                  <a:pt x="137" y="538"/>
                </a:lnTo>
                <a:lnTo>
                  <a:pt x="134" y="537"/>
                </a:lnTo>
                <a:lnTo>
                  <a:pt x="134" y="537"/>
                </a:lnTo>
                <a:lnTo>
                  <a:pt x="130" y="537"/>
                </a:lnTo>
                <a:lnTo>
                  <a:pt x="130" y="537"/>
                </a:lnTo>
                <a:lnTo>
                  <a:pt x="130" y="537"/>
                </a:lnTo>
                <a:lnTo>
                  <a:pt x="128" y="537"/>
                </a:lnTo>
                <a:lnTo>
                  <a:pt x="127" y="537"/>
                </a:lnTo>
                <a:lnTo>
                  <a:pt x="126" y="535"/>
                </a:lnTo>
                <a:lnTo>
                  <a:pt x="124" y="535"/>
                </a:lnTo>
                <a:lnTo>
                  <a:pt x="124" y="535"/>
                </a:lnTo>
                <a:lnTo>
                  <a:pt x="124" y="535"/>
                </a:lnTo>
                <a:lnTo>
                  <a:pt x="124" y="537"/>
                </a:lnTo>
                <a:lnTo>
                  <a:pt x="124" y="537"/>
                </a:lnTo>
                <a:lnTo>
                  <a:pt x="123" y="537"/>
                </a:lnTo>
                <a:lnTo>
                  <a:pt x="123" y="537"/>
                </a:lnTo>
                <a:lnTo>
                  <a:pt x="123" y="537"/>
                </a:lnTo>
                <a:lnTo>
                  <a:pt x="122" y="537"/>
                </a:lnTo>
                <a:lnTo>
                  <a:pt x="122" y="538"/>
                </a:lnTo>
                <a:lnTo>
                  <a:pt x="122" y="538"/>
                </a:lnTo>
                <a:lnTo>
                  <a:pt x="122" y="538"/>
                </a:lnTo>
                <a:lnTo>
                  <a:pt x="122" y="538"/>
                </a:lnTo>
                <a:lnTo>
                  <a:pt x="122" y="538"/>
                </a:lnTo>
                <a:lnTo>
                  <a:pt x="122" y="539"/>
                </a:lnTo>
                <a:lnTo>
                  <a:pt x="122" y="539"/>
                </a:lnTo>
                <a:lnTo>
                  <a:pt x="120" y="539"/>
                </a:lnTo>
                <a:lnTo>
                  <a:pt x="120" y="539"/>
                </a:lnTo>
                <a:lnTo>
                  <a:pt x="120" y="539"/>
                </a:lnTo>
                <a:lnTo>
                  <a:pt x="120" y="539"/>
                </a:lnTo>
                <a:lnTo>
                  <a:pt x="120" y="541"/>
                </a:lnTo>
                <a:lnTo>
                  <a:pt x="120" y="541"/>
                </a:lnTo>
                <a:lnTo>
                  <a:pt x="119" y="541"/>
                </a:lnTo>
                <a:lnTo>
                  <a:pt x="119" y="542"/>
                </a:lnTo>
                <a:lnTo>
                  <a:pt x="119" y="542"/>
                </a:lnTo>
                <a:lnTo>
                  <a:pt x="119" y="542"/>
                </a:lnTo>
                <a:lnTo>
                  <a:pt x="119" y="542"/>
                </a:lnTo>
                <a:lnTo>
                  <a:pt x="119" y="542"/>
                </a:lnTo>
                <a:lnTo>
                  <a:pt x="117" y="542"/>
                </a:lnTo>
                <a:lnTo>
                  <a:pt x="117" y="542"/>
                </a:lnTo>
                <a:lnTo>
                  <a:pt x="117" y="543"/>
                </a:lnTo>
                <a:lnTo>
                  <a:pt x="116" y="543"/>
                </a:lnTo>
                <a:lnTo>
                  <a:pt x="116" y="543"/>
                </a:lnTo>
                <a:lnTo>
                  <a:pt x="116" y="543"/>
                </a:lnTo>
                <a:lnTo>
                  <a:pt x="116" y="543"/>
                </a:lnTo>
                <a:lnTo>
                  <a:pt x="115" y="543"/>
                </a:lnTo>
                <a:lnTo>
                  <a:pt x="115" y="543"/>
                </a:lnTo>
                <a:lnTo>
                  <a:pt x="115" y="545"/>
                </a:lnTo>
                <a:lnTo>
                  <a:pt x="113" y="545"/>
                </a:lnTo>
                <a:lnTo>
                  <a:pt x="113" y="546"/>
                </a:lnTo>
                <a:lnTo>
                  <a:pt x="113" y="546"/>
                </a:lnTo>
                <a:lnTo>
                  <a:pt x="113" y="548"/>
                </a:lnTo>
                <a:lnTo>
                  <a:pt x="113" y="546"/>
                </a:lnTo>
                <a:lnTo>
                  <a:pt x="113" y="546"/>
                </a:lnTo>
                <a:lnTo>
                  <a:pt x="115" y="546"/>
                </a:lnTo>
                <a:lnTo>
                  <a:pt x="115" y="546"/>
                </a:lnTo>
                <a:lnTo>
                  <a:pt x="115" y="548"/>
                </a:lnTo>
                <a:lnTo>
                  <a:pt x="115" y="548"/>
                </a:lnTo>
                <a:lnTo>
                  <a:pt x="113" y="548"/>
                </a:lnTo>
                <a:lnTo>
                  <a:pt x="113" y="548"/>
                </a:lnTo>
                <a:lnTo>
                  <a:pt x="115" y="548"/>
                </a:lnTo>
                <a:lnTo>
                  <a:pt x="115" y="549"/>
                </a:lnTo>
                <a:lnTo>
                  <a:pt x="113" y="549"/>
                </a:lnTo>
                <a:lnTo>
                  <a:pt x="115" y="549"/>
                </a:lnTo>
                <a:lnTo>
                  <a:pt x="115" y="549"/>
                </a:lnTo>
                <a:lnTo>
                  <a:pt x="115" y="550"/>
                </a:lnTo>
                <a:lnTo>
                  <a:pt x="115" y="550"/>
                </a:lnTo>
                <a:lnTo>
                  <a:pt x="113" y="550"/>
                </a:lnTo>
                <a:lnTo>
                  <a:pt x="115" y="550"/>
                </a:lnTo>
                <a:lnTo>
                  <a:pt x="115" y="550"/>
                </a:lnTo>
                <a:lnTo>
                  <a:pt x="115" y="550"/>
                </a:lnTo>
                <a:lnTo>
                  <a:pt x="115" y="550"/>
                </a:lnTo>
                <a:lnTo>
                  <a:pt x="115" y="552"/>
                </a:lnTo>
                <a:lnTo>
                  <a:pt x="115" y="552"/>
                </a:lnTo>
                <a:lnTo>
                  <a:pt x="113" y="552"/>
                </a:lnTo>
                <a:lnTo>
                  <a:pt x="113" y="553"/>
                </a:lnTo>
                <a:lnTo>
                  <a:pt x="113" y="553"/>
                </a:lnTo>
                <a:lnTo>
                  <a:pt x="113" y="553"/>
                </a:lnTo>
                <a:lnTo>
                  <a:pt x="113" y="554"/>
                </a:lnTo>
                <a:lnTo>
                  <a:pt x="113" y="554"/>
                </a:lnTo>
                <a:lnTo>
                  <a:pt x="113" y="554"/>
                </a:lnTo>
                <a:lnTo>
                  <a:pt x="113" y="556"/>
                </a:lnTo>
                <a:lnTo>
                  <a:pt x="113" y="556"/>
                </a:lnTo>
                <a:lnTo>
                  <a:pt x="113" y="556"/>
                </a:lnTo>
                <a:lnTo>
                  <a:pt x="113" y="556"/>
                </a:lnTo>
                <a:lnTo>
                  <a:pt x="112" y="556"/>
                </a:lnTo>
                <a:lnTo>
                  <a:pt x="112" y="557"/>
                </a:lnTo>
                <a:lnTo>
                  <a:pt x="112" y="557"/>
                </a:lnTo>
                <a:lnTo>
                  <a:pt x="112" y="558"/>
                </a:lnTo>
                <a:lnTo>
                  <a:pt x="111" y="558"/>
                </a:lnTo>
                <a:lnTo>
                  <a:pt x="111" y="558"/>
                </a:lnTo>
                <a:lnTo>
                  <a:pt x="111" y="558"/>
                </a:lnTo>
                <a:lnTo>
                  <a:pt x="111" y="558"/>
                </a:lnTo>
                <a:lnTo>
                  <a:pt x="111" y="558"/>
                </a:lnTo>
                <a:lnTo>
                  <a:pt x="111" y="560"/>
                </a:lnTo>
                <a:lnTo>
                  <a:pt x="109" y="560"/>
                </a:lnTo>
                <a:lnTo>
                  <a:pt x="109" y="560"/>
                </a:lnTo>
                <a:lnTo>
                  <a:pt x="109" y="560"/>
                </a:lnTo>
                <a:lnTo>
                  <a:pt x="109" y="561"/>
                </a:lnTo>
                <a:lnTo>
                  <a:pt x="108" y="561"/>
                </a:lnTo>
                <a:lnTo>
                  <a:pt x="108" y="561"/>
                </a:lnTo>
                <a:lnTo>
                  <a:pt x="108" y="561"/>
                </a:lnTo>
                <a:lnTo>
                  <a:pt x="108" y="561"/>
                </a:lnTo>
                <a:lnTo>
                  <a:pt x="107" y="563"/>
                </a:lnTo>
                <a:lnTo>
                  <a:pt x="107" y="563"/>
                </a:lnTo>
                <a:lnTo>
                  <a:pt x="107" y="564"/>
                </a:lnTo>
                <a:lnTo>
                  <a:pt x="107" y="564"/>
                </a:lnTo>
                <a:lnTo>
                  <a:pt x="107" y="564"/>
                </a:lnTo>
                <a:lnTo>
                  <a:pt x="107" y="564"/>
                </a:lnTo>
                <a:lnTo>
                  <a:pt x="107" y="565"/>
                </a:lnTo>
                <a:lnTo>
                  <a:pt x="105" y="565"/>
                </a:lnTo>
                <a:lnTo>
                  <a:pt x="105" y="565"/>
                </a:lnTo>
                <a:lnTo>
                  <a:pt x="105" y="567"/>
                </a:lnTo>
                <a:lnTo>
                  <a:pt x="105" y="567"/>
                </a:lnTo>
                <a:lnTo>
                  <a:pt x="105" y="567"/>
                </a:lnTo>
                <a:lnTo>
                  <a:pt x="105" y="567"/>
                </a:lnTo>
                <a:lnTo>
                  <a:pt x="105" y="567"/>
                </a:lnTo>
                <a:lnTo>
                  <a:pt x="105" y="567"/>
                </a:lnTo>
                <a:lnTo>
                  <a:pt x="105" y="568"/>
                </a:lnTo>
                <a:lnTo>
                  <a:pt x="105" y="568"/>
                </a:lnTo>
                <a:lnTo>
                  <a:pt x="105" y="568"/>
                </a:lnTo>
                <a:lnTo>
                  <a:pt x="105" y="568"/>
                </a:lnTo>
                <a:lnTo>
                  <a:pt x="105" y="569"/>
                </a:lnTo>
                <a:lnTo>
                  <a:pt x="105" y="569"/>
                </a:lnTo>
                <a:lnTo>
                  <a:pt x="105" y="569"/>
                </a:lnTo>
                <a:lnTo>
                  <a:pt x="105" y="569"/>
                </a:lnTo>
                <a:lnTo>
                  <a:pt x="104" y="569"/>
                </a:lnTo>
                <a:lnTo>
                  <a:pt x="104" y="571"/>
                </a:lnTo>
                <a:lnTo>
                  <a:pt x="104" y="571"/>
                </a:lnTo>
                <a:lnTo>
                  <a:pt x="104" y="571"/>
                </a:lnTo>
                <a:lnTo>
                  <a:pt x="104" y="571"/>
                </a:lnTo>
                <a:lnTo>
                  <a:pt x="104" y="572"/>
                </a:lnTo>
                <a:lnTo>
                  <a:pt x="104" y="572"/>
                </a:lnTo>
                <a:lnTo>
                  <a:pt x="105" y="572"/>
                </a:lnTo>
                <a:lnTo>
                  <a:pt x="105" y="572"/>
                </a:lnTo>
                <a:lnTo>
                  <a:pt x="104" y="572"/>
                </a:lnTo>
                <a:lnTo>
                  <a:pt x="104" y="574"/>
                </a:lnTo>
                <a:lnTo>
                  <a:pt x="104" y="574"/>
                </a:lnTo>
                <a:lnTo>
                  <a:pt x="104" y="575"/>
                </a:lnTo>
                <a:lnTo>
                  <a:pt x="104" y="575"/>
                </a:lnTo>
                <a:lnTo>
                  <a:pt x="104" y="575"/>
                </a:lnTo>
                <a:lnTo>
                  <a:pt x="104" y="576"/>
                </a:lnTo>
                <a:lnTo>
                  <a:pt x="104" y="576"/>
                </a:lnTo>
                <a:lnTo>
                  <a:pt x="104" y="578"/>
                </a:lnTo>
                <a:lnTo>
                  <a:pt x="104" y="578"/>
                </a:lnTo>
                <a:lnTo>
                  <a:pt x="104" y="578"/>
                </a:lnTo>
                <a:lnTo>
                  <a:pt x="102" y="578"/>
                </a:lnTo>
                <a:lnTo>
                  <a:pt x="102" y="578"/>
                </a:lnTo>
                <a:lnTo>
                  <a:pt x="102" y="579"/>
                </a:lnTo>
                <a:lnTo>
                  <a:pt x="102" y="579"/>
                </a:lnTo>
                <a:lnTo>
                  <a:pt x="102" y="580"/>
                </a:lnTo>
                <a:lnTo>
                  <a:pt x="102" y="580"/>
                </a:lnTo>
                <a:lnTo>
                  <a:pt x="102" y="580"/>
                </a:lnTo>
                <a:lnTo>
                  <a:pt x="102" y="582"/>
                </a:lnTo>
                <a:lnTo>
                  <a:pt x="102" y="582"/>
                </a:lnTo>
                <a:lnTo>
                  <a:pt x="102" y="582"/>
                </a:lnTo>
                <a:lnTo>
                  <a:pt x="101" y="582"/>
                </a:lnTo>
                <a:lnTo>
                  <a:pt x="101" y="583"/>
                </a:lnTo>
                <a:lnTo>
                  <a:pt x="101" y="583"/>
                </a:lnTo>
                <a:lnTo>
                  <a:pt x="101" y="583"/>
                </a:lnTo>
                <a:lnTo>
                  <a:pt x="101" y="583"/>
                </a:lnTo>
                <a:lnTo>
                  <a:pt x="101" y="584"/>
                </a:lnTo>
                <a:lnTo>
                  <a:pt x="100" y="584"/>
                </a:lnTo>
                <a:lnTo>
                  <a:pt x="100" y="584"/>
                </a:lnTo>
                <a:lnTo>
                  <a:pt x="100" y="584"/>
                </a:lnTo>
                <a:lnTo>
                  <a:pt x="98" y="584"/>
                </a:lnTo>
                <a:lnTo>
                  <a:pt x="98" y="584"/>
                </a:lnTo>
                <a:lnTo>
                  <a:pt x="98" y="586"/>
                </a:lnTo>
                <a:lnTo>
                  <a:pt x="98" y="586"/>
                </a:lnTo>
                <a:lnTo>
                  <a:pt x="97" y="586"/>
                </a:lnTo>
                <a:lnTo>
                  <a:pt x="97" y="586"/>
                </a:lnTo>
                <a:lnTo>
                  <a:pt x="97" y="587"/>
                </a:lnTo>
                <a:lnTo>
                  <a:pt x="97" y="587"/>
                </a:lnTo>
                <a:lnTo>
                  <a:pt x="97" y="587"/>
                </a:lnTo>
                <a:lnTo>
                  <a:pt x="97" y="587"/>
                </a:lnTo>
                <a:lnTo>
                  <a:pt x="97" y="589"/>
                </a:lnTo>
                <a:lnTo>
                  <a:pt x="97" y="589"/>
                </a:lnTo>
                <a:lnTo>
                  <a:pt x="97" y="589"/>
                </a:lnTo>
                <a:lnTo>
                  <a:pt x="97" y="590"/>
                </a:lnTo>
                <a:lnTo>
                  <a:pt x="97" y="590"/>
                </a:lnTo>
                <a:lnTo>
                  <a:pt x="96" y="590"/>
                </a:lnTo>
                <a:lnTo>
                  <a:pt x="96" y="591"/>
                </a:lnTo>
                <a:lnTo>
                  <a:pt x="96" y="591"/>
                </a:lnTo>
                <a:lnTo>
                  <a:pt x="96" y="591"/>
                </a:lnTo>
                <a:lnTo>
                  <a:pt x="96" y="593"/>
                </a:lnTo>
                <a:lnTo>
                  <a:pt x="96" y="593"/>
                </a:lnTo>
                <a:lnTo>
                  <a:pt x="94" y="593"/>
                </a:lnTo>
                <a:lnTo>
                  <a:pt x="94" y="593"/>
                </a:lnTo>
                <a:lnTo>
                  <a:pt x="94" y="593"/>
                </a:lnTo>
                <a:lnTo>
                  <a:pt x="94" y="593"/>
                </a:lnTo>
                <a:lnTo>
                  <a:pt x="94" y="594"/>
                </a:lnTo>
                <a:lnTo>
                  <a:pt x="93" y="594"/>
                </a:lnTo>
                <a:lnTo>
                  <a:pt x="93" y="594"/>
                </a:lnTo>
                <a:lnTo>
                  <a:pt x="91" y="594"/>
                </a:lnTo>
                <a:lnTo>
                  <a:pt x="91" y="594"/>
                </a:lnTo>
                <a:lnTo>
                  <a:pt x="91" y="595"/>
                </a:lnTo>
                <a:lnTo>
                  <a:pt x="91" y="595"/>
                </a:lnTo>
                <a:lnTo>
                  <a:pt x="91" y="595"/>
                </a:lnTo>
                <a:lnTo>
                  <a:pt x="91" y="597"/>
                </a:lnTo>
                <a:lnTo>
                  <a:pt x="91" y="597"/>
                </a:lnTo>
                <a:lnTo>
                  <a:pt x="91" y="597"/>
                </a:lnTo>
                <a:lnTo>
                  <a:pt x="90" y="597"/>
                </a:lnTo>
                <a:lnTo>
                  <a:pt x="90" y="598"/>
                </a:lnTo>
                <a:lnTo>
                  <a:pt x="90" y="598"/>
                </a:lnTo>
                <a:lnTo>
                  <a:pt x="90" y="598"/>
                </a:lnTo>
                <a:lnTo>
                  <a:pt x="89" y="598"/>
                </a:lnTo>
                <a:lnTo>
                  <a:pt x="89" y="600"/>
                </a:lnTo>
                <a:lnTo>
                  <a:pt x="89" y="600"/>
                </a:lnTo>
                <a:lnTo>
                  <a:pt x="89" y="600"/>
                </a:lnTo>
                <a:lnTo>
                  <a:pt x="89" y="601"/>
                </a:lnTo>
                <a:lnTo>
                  <a:pt x="89" y="601"/>
                </a:lnTo>
                <a:lnTo>
                  <a:pt x="89" y="601"/>
                </a:lnTo>
                <a:lnTo>
                  <a:pt x="89" y="601"/>
                </a:lnTo>
                <a:lnTo>
                  <a:pt x="89" y="601"/>
                </a:lnTo>
                <a:lnTo>
                  <a:pt x="87" y="601"/>
                </a:lnTo>
                <a:lnTo>
                  <a:pt x="87" y="600"/>
                </a:lnTo>
                <a:lnTo>
                  <a:pt x="86" y="600"/>
                </a:lnTo>
                <a:lnTo>
                  <a:pt x="86" y="600"/>
                </a:lnTo>
                <a:lnTo>
                  <a:pt x="86" y="597"/>
                </a:lnTo>
                <a:lnTo>
                  <a:pt x="85" y="597"/>
                </a:lnTo>
                <a:lnTo>
                  <a:pt x="85" y="597"/>
                </a:lnTo>
                <a:lnTo>
                  <a:pt x="83" y="597"/>
                </a:lnTo>
                <a:lnTo>
                  <a:pt x="83" y="595"/>
                </a:lnTo>
                <a:lnTo>
                  <a:pt x="83" y="595"/>
                </a:lnTo>
                <a:lnTo>
                  <a:pt x="82" y="594"/>
                </a:lnTo>
                <a:lnTo>
                  <a:pt x="81" y="594"/>
                </a:lnTo>
                <a:lnTo>
                  <a:pt x="81" y="593"/>
                </a:lnTo>
                <a:lnTo>
                  <a:pt x="81" y="593"/>
                </a:lnTo>
                <a:lnTo>
                  <a:pt x="79" y="591"/>
                </a:lnTo>
                <a:lnTo>
                  <a:pt x="78" y="591"/>
                </a:lnTo>
                <a:lnTo>
                  <a:pt x="78" y="591"/>
                </a:lnTo>
                <a:lnTo>
                  <a:pt x="76" y="590"/>
                </a:lnTo>
                <a:lnTo>
                  <a:pt x="75" y="590"/>
                </a:lnTo>
                <a:lnTo>
                  <a:pt x="75" y="589"/>
                </a:lnTo>
                <a:lnTo>
                  <a:pt x="75" y="589"/>
                </a:lnTo>
                <a:lnTo>
                  <a:pt x="71" y="583"/>
                </a:lnTo>
                <a:lnTo>
                  <a:pt x="71" y="583"/>
                </a:lnTo>
                <a:lnTo>
                  <a:pt x="70" y="582"/>
                </a:lnTo>
                <a:lnTo>
                  <a:pt x="70" y="580"/>
                </a:lnTo>
                <a:lnTo>
                  <a:pt x="70" y="580"/>
                </a:lnTo>
                <a:lnTo>
                  <a:pt x="70" y="579"/>
                </a:lnTo>
                <a:lnTo>
                  <a:pt x="70" y="578"/>
                </a:lnTo>
                <a:lnTo>
                  <a:pt x="70" y="576"/>
                </a:lnTo>
                <a:lnTo>
                  <a:pt x="70" y="575"/>
                </a:lnTo>
                <a:lnTo>
                  <a:pt x="70" y="572"/>
                </a:lnTo>
                <a:lnTo>
                  <a:pt x="68" y="572"/>
                </a:lnTo>
                <a:lnTo>
                  <a:pt x="68" y="569"/>
                </a:lnTo>
                <a:lnTo>
                  <a:pt x="68" y="569"/>
                </a:lnTo>
                <a:lnTo>
                  <a:pt x="67" y="564"/>
                </a:lnTo>
                <a:lnTo>
                  <a:pt x="67" y="564"/>
                </a:lnTo>
                <a:lnTo>
                  <a:pt x="67" y="564"/>
                </a:lnTo>
                <a:lnTo>
                  <a:pt x="67" y="564"/>
                </a:lnTo>
                <a:lnTo>
                  <a:pt x="65" y="565"/>
                </a:lnTo>
                <a:lnTo>
                  <a:pt x="64" y="565"/>
                </a:lnTo>
                <a:lnTo>
                  <a:pt x="64" y="565"/>
                </a:lnTo>
                <a:lnTo>
                  <a:pt x="64" y="565"/>
                </a:lnTo>
                <a:lnTo>
                  <a:pt x="63" y="565"/>
                </a:lnTo>
                <a:lnTo>
                  <a:pt x="63" y="564"/>
                </a:lnTo>
                <a:lnTo>
                  <a:pt x="61" y="564"/>
                </a:lnTo>
                <a:lnTo>
                  <a:pt x="60" y="563"/>
                </a:lnTo>
                <a:lnTo>
                  <a:pt x="60" y="561"/>
                </a:lnTo>
                <a:lnTo>
                  <a:pt x="59" y="561"/>
                </a:lnTo>
                <a:lnTo>
                  <a:pt x="59" y="560"/>
                </a:lnTo>
                <a:lnTo>
                  <a:pt x="55" y="561"/>
                </a:lnTo>
                <a:lnTo>
                  <a:pt x="55" y="561"/>
                </a:lnTo>
                <a:lnTo>
                  <a:pt x="53" y="558"/>
                </a:lnTo>
                <a:lnTo>
                  <a:pt x="52" y="556"/>
                </a:lnTo>
                <a:lnTo>
                  <a:pt x="50" y="553"/>
                </a:lnTo>
                <a:lnTo>
                  <a:pt x="48" y="550"/>
                </a:lnTo>
                <a:lnTo>
                  <a:pt x="49" y="550"/>
                </a:lnTo>
                <a:lnTo>
                  <a:pt x="49" y="549"/>
                </a:lnTo>
                <a:lnTo>
                  <a:pt x="50" y="549"/>
                </a:lnTo>
                <a:lnTo>
                  <a:pt x="49" y="549"/>
                </a:lnTo>
                <a:lnTo>
                  <a:pt x="50" y="549"/>
                </a:lnTo>
                <a:lnTo>
                  <a:pt x="50" y="548"/>
                </a:lnTo>
                <a:lnTo>
                  <a:pt x="50" y="548"/>
                </a:lnTo>
                <a:lnTo>
                  <a:pt x="50" y="548"/>
                </a:lnTo>
                <a:lnTo>
                  <a:pt x="50" y="546"/>
                </a:lnTo>
                <a:lnTo>
                  <a:pt x="50" y="546"/>
                </a:lnTo>
                <a:lnTo>
                  <a:pt x="50" y="546"/>
                </a:lnTo>
                <a:lnTo>
                  <a:pt x="50" y="545"/>
                </a:lnTo>
                <a:lnTo>
                  <a:pt x="52" y="545"/>
                </a:lnTo>
                <a:lnTo>
                  <a:pt x="52" y="545"/>
                </a:lnTo>
                <a:lnTo>
                  <a:pt x="52" y="545"/>
                </a:lnTo>
                <a:lnTo>
                  <a:pt x="50" y="545"/>
                </a:lnTo>
                <a:lnTo>
                  <a:pt x="52" y="545"/>
                </a:lnTo>
                <a:lnTo>
                  <a:pt x="52" y="545"/>
                </a:lnTo>
                <a:lnTo>
                  <a:pt x="52" y="543"/>
                </a:lnTo>
                <a:lnTo>
                  <a:pt x="52" y="543"/>
                </a:lnTo>
                <a:lnTo>
                  <a:pt x="53" y="542"/>
                </a:lnTo>
                <a:lnTo>
                  <a:pt x="53" y="542"/>
                </a:lnTo>
                <a:lnTo>
                  <a:pt x="53" y="542"/>
                </a:lnTo>
                <a:lnTo>
                  <a:pt x="53" y="542"/>
                </a:lnTo>
                <a:lnTo>
                  <a:pt x="55" y="542"/>
                </a:lnTo>
                <a:lnTo>
                  <a:pt x="55" y="542"/>
                </a:lnTo>
                <a:lnTo>
                  <a:pt x="55" y="541"/>
                </a:lnTo>
                <a:lnTo>
                  <a:pt x="55" y="541"/>
                </a:lnTo>
                <a:lnTo>
                  <a:pt x="56" y="541"/>
                </a:lnTo>
                <a:lnTo>
                  <a:pt x="56" y="539"/>
                </a:lnTo>
                <a:lnTo>
                  <a:pt x="56" y="539"/>
                </a:lnTo>
                <a:lnTo>
                  <a:pt x="55" y="538"/>
                </a:lnTo>
                <a:lnTo>
                  <a:pt x="55" y="538"/>
                </a:lnTo>
                <a:lnTo>
                  <a:pt x="50" y="531"/>
                </a:lnTo>
                <a:lnTo>
                  <a:pt x="50" y="530"/>
                </a:lnTo>
                <a:lnTo>
                  <a:pt x="49" y="530"/>
                </a:lnTo>
                <a:lnTo>
                  <a:pt x="49" y="528"/>
                </a:lnTo>
                <a:lnTo>
                  <a:pt x="49" y="528"/>
                </a:lnTo>
                <a:lnTo>
                  <a:pt x="49" y="528"/>
                </a:lnTo>
                <a:lnTo>
                  <a:pt x="48" y="527"/>
                </a:lnTo>
                <a:lnTo>
                  <a:pt x="48" y="526"/>
                </a:lnTo>
                <a:lnTo>
                  <a:pt x="46" y="524"/>
                </a:lnTo>
                <a:lnTo>
                  <a:pt x="45" y="523"/>
                </a:lnTo>
                <a:lnTo>
                  <a:pt x="45" y="522"/>
                </a:lnTo>
                <a:lnTo>
                  <a:pt x="42" y="519"/>
                </a:lnTo>
                <a:lnTo>
                  <a:pt x="41" y="516"/>
                </a:lnTo>
                <a:lnTo>
                  <a:pt x="41" y="515"/>
                </a:lnTo>
                <a:lnTo>
                  <a:pt x="39" y="513"/>
                </a:lnTo>
                <a:lnTo>
                  <a:pt x="39" y="513"/>
                </a:lnTo>
                <a:lnTo>
                  <a:pt x="37" y="509"/>
                </a:lnTo>
                <a:lnTo>
                  <a:pt x="35" y="507"/>
                </a:lnTo>
                <a:lnTo>
                  <a:pt x="33" y="501"/>
                </a:lnTo>
                <a:lnTo>
                  <a:pt x="31" y="500"/>
                </a:lnTo>
                <a:lnTo>
                  <a:pt x="31" y="498"/>
                </a:lnTo>
                <a:lnTo>
                  <a:pt x="29" y="496"/>
                </a:lnTo>
                <a:lnTo>
                  <a:pt x="26" y="490"/>
                </a:lnTo>
                <a:lnTo>
                  <a:pt x="24" y="487"/>
                </a:lnTo>
                <a:lnTo>
                  <a:pt x="23" y="486"/>
                </a:lnTo>
                <a:lnTo>
                  <a:pt x="22" y="483"/>
                </a:lnTo>
                <a:lnTo>
                  <a:pt x="20" y="482"/>
                </a:lnTo>
                <a:lnTo>
                  <a:pt x="18" y="476"/>
                </a:lnTo>
                <a:lnTo>
                  <a:pt x="16" y="474"/>
                </a:lnTo>
                <a:lnTo>
                  <a:pt x="15" y="472"/>
                </a:lnTo>
                <a:lnTo>
                  <a:pt x="15" y="471"/>
                </a:lnTo>
                <a:lnTo>
                  <a:pt x="12" y="468"/>
                </a:lnTo>
                <a:lnTo>
                  <a:pt x="12" y="468"/>
                </a:lnTo>
                <a:lnTo>
                  <a:pt x="11" y="467"/>
                </a:lnTo>
                <a:lnTo>
                  <a:pt x="9" y="465"/>
                </a:lnTo>
                <a:lnTo>
                  <a:pt x="9" y="464"/>
                </a:lnTo>
                <a:lnTo>
                  <a:pt x="8" y="463"/>
                </a:lnTo>
                <a:lnTo>
                  <a:pt x="8" y="461"/>
                </a:lnTo>
                <a:lnTo>
                  <a:pt x="7" y="460"/>
                </a:lnTo>
                <a:lnTo>
                  <a:pt x="5" y="457"/>
                </a:lnTo>
                <a:lnTo>
                  <a:pt x="4" y="456"/>
                </a:lnTo>
                <a:lnTo>
                  <a:pt x="3" y="452"/>
                </a:lnTo>
                <a:lnTo>
                  <a:pt x="1" y="450"/>
                </a:lnTo>
                <a:lnTo>
                  <a:pt x="0" y="449"/>
                </a:lnTo>
                <a:lnTo>
                  <a:pt x="1" y="448"/>
                </a:lnTo>
                <a:lnTo>
                  <a:pt x="1" y="448"/>
                </a:lnTo>
                <a:lnTo>
                  <a:pt x="1" y="448"/>
                </a:lnTo>
                <a:lnTo>
                  <a:pt x="4" y="448"/>
                </a:lnTo>
                <a:lnTo>
                  <a:pt x="4" y="446"/>
                </a:lnTo>
                <a:lnTo>
                  <a:pt x="4" y="446"/>
                </a:lnTo>
                <a:lnTo>
                  <a:pt x="5" y="446"/>
                </a:lnTo>
                <a:lnTo>
                  <a:pt x="5" y="446"/>
                </a:lnTo>
                <a:lnTo>
                  <a:pt x="7" y="446"/>
                </a:lnTo>
                <a:lnTo>
                  <a:pt x="7" y="446"/>
                </a:lnTo>
                <a:lnTo>
                  <a:pt x="8" y="446"/>
                </a:lnTo>
                <a:lnTo>
                  <a:pt x="8" y="445"/>
                </a:lnTo>
                <a:lnTo>
                  <a:pt x="9" y="445"/>
                </a:lnTo>
                <a:lnTo>
                  <a:pt x="11" y="445"/>
                </a:lnTo>
                <a:lnTo>
                  <a:pt x="13" y="444"/>
                </a:lnTo>
                <a:lnTo>
                  <a:pt x="15" y="444"/>
                </a:lnTo>
                <a:lnTo>
                  <a:pt x="18" y="441"/>
                </a:lnTo>
                <a:lnTo>
                  <a:pt x="18" y="441"/>
                </a:lnTo>
                <a:lnTo>
                  <a:pt x="20" y="441"/>
                </a:lnTo>
                <a:lnTo>
                  <a:pt x="20" y="439"/>
                </a:lnTo>
                <a:lnTo>
                  <a:pt x="20" y="439"/>
                </a:lnTo>
                <a:lnTo>
                  <a:pt x="22" y="439"/>
                </a:lnTo>
                <a:lnTo>
                  <a:pt x="22" y="438"/>
                </a:lnTo>
                <a:lnTo>
                  <a:pt x="23" y="438"/>
                </a:lnTo>
                <a:lnTo>
                  <a:pt x="23" y="438"/>
                </a:lnTo>
                <a:lnTo>
                  <a:pt x="24" y="438"/>
                </a:lnTo>
                <a:lnTo>
                  <a:pt x="26" y="438"/>
                </a:lnTo>
                <a:lnTo>
                  <a:pt x="26" y="438"/>
                </a:lnTo>
                <a:lnTo>
                  <a:pt x="27" y="438"/>
                </a:lnTo>
                <a:lnTo>
                  <a:pt x="27" y="438"/>
                </a:lnTo>
                <a:lnTo>
                  <a:pt x="29" y="438"/>
                </a:lnTo>
                <a:lnTo>
                  <a:pt x="29" y="438"/>
                </a:lnTo>
                <a:lnTo>
                  <a:pt x="33" y="437"/>
                </a:lnTo>
                <a:lnTo>
                  <a:pt x="34" y="437"/>
                </a:lnTo>
                <a:lnTo>
                  <a:pt x="34" y="435"/>
                </a:lnTo>
                <a:lnTo>
                  <a:pt x="34" y="435"/>
                </a:lnTo>
                <a:lnTo>
                  <a:pt x="35" y="435"/>
                </a:lnTo>
                <a:lnTo>
                  <a:pt x="35" y="437"/>
                </a:lnTo>
                <a:lnTo>
                  <a:pt x="37" y="437"/>
                </a:lnTo>
                <a:lnTo>
                  <a:pt x="37" y="437"/>
                </a:lnTo>
                <a:lnTo>
                  <a:pt x="37" y="437"/>
                </a:lnTo>
                <a:lnTo>
                  <a:pt x="38" y="437"/>
                </a:lnTo>
                <a:lnTo>
                  <a:pt x="38" y="437"/>
                </a:lnTo>
                <a:lnTo>
                  <a:pt x="39" y="437"/>
                </a:lnTo>
                <a:lnTo>
                  <a:pt x="39" y="437"/>
                </a:lnTo>
                <a:lnTo>
                  <a:pt x="39" y="437"/>
                </a:lnTo>
                <a:lnTo>
                  <a:pt x="41" y="437"/>
                </a:lnTo>
                <a:lnTo>
                  <a:pt x="41" y="437"/>
                </a:lnTo>
                <a:lnTo>
                  <a:pt x="42" y="437"/>
                </a:lnTo>
                <a:lnTo>
                  <a:pt x="42" y="437"/>
                </a:lnTo>
                <a:lnTo>
                  <a:pt x="42" y="437"/>
                </a:lnTo>
                <a:lnTo>
                  <a:pt x="42" y="435"/>
                </a:lnTo>
                <a:lnTo>
                  <a:pt x="42" y="435"/>
                </a:lnTo>
                <a:lnTo>
                  <a:pt x="44" y="435"/>
                </a:lnTo>
                <a:lnTo>
                  <a:pt x="44" y="434"/>
                </a:lnTo>
                <a:lnTo>
                  <a:pt x="44" y="434"/>
                </a:lnTo>
                <a:lnTo>
                  <a:pt x="44" y="433"/>
                </a:lnTo>
                <a:lnTo>
                  <a:pt x="44" y="433"/>
                </a:lnTo>
                <a:lnTo>
                  <a:pt x="44" y="433"/>
                </a:lnTo>
                <a:lnTo>
                  <a:pt x="45" y="433"/>
                </a:lnTo>
                <a:lnTo>
                  <a:pt x="45" y="433"/>
                </a:lnTo>
                <a:lnTo>
                  <a:pt x="50" y="435"/>
                </a:lnTo>
                <a:lnTo>
                  <a:pt x="53" y="435"/>
                </a:lnTo>
                <a:lnTo>
                  <a:pt x="55" y="437"/>
                </a:lnTo>
                <a:lnTo>
                  <a:pt x="56" y="438"/>
                </a:lnTo>
                <a:lnTo>
                  <a:pt x="57" y="438"/>
                </a:lnTo>
                <a:lnTo>
                  <a:pt x="59" y="439"/>
                </a:lnTo>
                <a:lnTo>
                  <a:pt x="59" y="439"/>
                </a:lnTo>
                <a:lnTo>
                  <a:pt x="59" y="439"/>
                </a:lnTo>
                <a:lnTo>
                  <a:pt x="60" y="439"/>
                </a:lnTo>
                <a:lnTo>
                  <a:pt x="60" y="441"/>
                </a:lnTo>
                <a:lnTo>
                  <a:pt x="60" y="441"/>
                </a:lnTo>
                <a:lnTo>
                  <a:pt x="60" y="441"/>
                </a:lnTo>
                <a:lnTo>
                  <a:pt x="61" y="441"/>
                </a:lnTo>
                <a:lnTo>
                  <a:pt x="61" y="441"/>
                </a:lnTo>
                <a:lnTo>
                  <a:pt x="60" y="442"/>
                </a:lnTo>
                <a:lnTo>
                  <a:pt x="60" y="444"/>
                </a:lnTo>
                <a:lnTo>
                  <a:pt x="60" y="445"/>
                </a:lnTo>
                <a:lnTo>
                  <a:pt x="60" y="446"/>
                </a:lnTo>
                <a:lnTo>
                  <a:pt x="60" y="446"/>
                </a:lnTo>
                <a:lnTo>
                  <a:pt x="60" y="446"/>
                </a:lnTo>
                <a:lnTo>
                  <a:pt x="60" y="448"/>
                </a:lnTo>
                <a:lnTo>
                  <a:pt x="60" y="449"/>
                </a:lnTo>
                <a:lnTo>
                  <a:pt x="60" y="449"/>
                </a:lnTo>
                <a:lnTo>
                  <a:pt x="60" y="449"/>
                </a:lnTo>
                <a:lnTo>
                  <a:pt x="63" y="450"/>
                </a:lnTo>
                <a:lnTo>
                  <a:pt x="64" y="450"/>
                </a:lnTo>
                <a:lnTo>
                  <a:pt x="64" y="450"/>
                </a:lnTo>
                <a:lnTo>
                  <a:pt x="64" y="450"/>
                </a:lnTo>
                <a:lnTo>
                  <a:pt x="64" y="449"/>
                </a:lnTo>
                <a:lnTo>
                  <a:pt x="64" y="449"/>
                </a:lnTo>
                <a:lnTo>
                  <a:pt x="64" y="449"/>
                </a:lnTo>
                <a:lnTo>
                  <a:pt x="64" y="449"/>
                </a:lnTo>
                <a:lnTo>
                  <a:pt x="64" y="448"/>
                </a:lnTo>
                <a:lnTo>
                  <a:pt x="65" y="448"/>
                </a:lnTo>
                <a:lnTo>
                  <a:pt x="65" y="448"/>
                </a:lnTo>
                <a:lnTo>
                  <a:pt x="64" y="446"/>
                </a:lnTo>
                <a:lnTo>
                  <a:pt x="65" y="446"/>
                </a:lnTo>
                <a:lnTo>
                  <a:pt x="65" y="446"/>
                </a:lnTo>
                <a:lnTo>
                  <a:pt x="65" y="445"/>
                </a:lnTo>
                <a:lnTo>
                  <a:pt x="65" y="445"/>
                </a:lnTo>
                <a:lnTo>
                  <a:pt x="65" y="444"/>
                </a:lnTo>
                <a:lnTo>
                  <a:pt x="67" y="444"/>
                </a:lnTo>
                <a:lnTo>
                  <a:pt x="67" y="444"/>
                </a:lnTo>
                <a:lnTo>
                  <a:pt x="67" y="442"/>
                </a:lnTo>
                <a:lnTo>
                  <a:pt x="68" y="442"/>
                </a:lnTo>
                <a:lnTo>
                  <a:pt x="68" y="442"/>
                </a:lnTo>
                <a:lnTo>
                  <a:pt x="68" y="442"/>
                </a:lnTo>
                <a:lnTo>
                  <a:pt x="68" y="441"/>
                </a:lnTo>
                <a:lnTo>
                  <a:pt x="68" y="441"/>
                </a:lnTo>
                <a:lnTo>
                  <a:pt x="68" y="439"/>
                </a:lnTo>
                <a:lnTo>
                  <a:pt x="68" y="439"/>
                </a:lnTo>
                <a:lnTo>
                  <a:pt x="68" y="438"/>
                </a:lnTo>
                <a:lnTo>
                  <a:pt x="70" y="438"/>
                </a:lnTo>
                <a:lnTo>
                  <a:pt x="70" y="438"/>
                </a:lnTo>
                <a:lnTo>
                  <a:pt x="70" y="439"/>
                </a:lnTo>
                <a:lnTo>
                  <a:pt x="70" y="439"/>
                </a:lnTo>
                <a:lnTo>
                  <a:pt x="70" y="439"/>
                </a:lnTo>
                <a:lnTo>
                  <a:pt x="71" y="439"/>
                </a:lnTo>
                <a:lnTo>
                  <a:pt x="71" y="441"/>
                </a:lnTo>
                <a:lnTo>
                  <a:pt x="71" y="441"/>
                </a:lnTo>
                <a:lnTo>
                  <a:pt x="72" y="441"/>
                </a:lnTo>
                <a:lnTo>
                  <a:pt x="72" y="441"/>
                </a:lnTo>
                <a:lnTo>
                  <a:pt x="72" y="442"/>
                </a:lnTo>
                <a:lnTo>
                  <a:pt x="72" y="442"/>
                </a:lnTo>
                <a:lnTo>
                  <a:pt x="72" y="444"/>
                </a:lnTo>
                <a:lnTo>
                  <a:pt x="72" y="444"/>
                </a:lnTo>
                <a:lnTo>
                  <a:pt x="72" y="445"/>
                </a:lnTo>
                <a:lnTo>
                  <a:pt x="72" y="445"/>
                </a:lnTo>
                <a:lnTo>
                  <a:pt x="74" y="445"/>
                </a:lnTo>
                <a:lnTo>
                  <a:pt x="75" y="444"/>
                </a:lnTo>
                <a:lnTo>
                  <a:pt x="78" y="444"/>
                </a:lnTo>
                <a:lnTo>
                  <a:pt x="78" y="444"/>
                </a:lnTo>
                <a:lnTo>
                  <a:pt x="78" y="445"/>
                </a:lnTo>
                <a:lnTo>
                  <a:pt x="78" y="445"/>
                </a:lnTo>
                <a:lnTo>
                  <a:pt x="79" y="445"/>
                </a:lnTo>
                <a:lnTo>
                  <a:pt x="79" y="445"/>
                </a:lnTo>
                <a:lnTo>
                  <a:pt x="81" y="445"/>
                </a:lnTo>
                <a:lnTo>
                  <a:pt x="81" y="444"/>
                </a:lnTo>
                <a:lnTo>
                  <a:pt x="82" y="444"/>
                </a:lnTo>
                <a:lnTo>
                  <a:pt x="82" y="444"/>
                </a:lnTo>
                <a:lnTo>
                  <a:pt x="83" y="444"/>
                </a:lnTo>
                <a:lnTo>
                  <a:pt x="83" y="444"/>
                </a:lnTo>
                <a:lnTo>
                  <a:pt x="83" y="442"/>
                </a:lnTo>
                <a:lnTo>
                  <a:pt x="83" y="442"/>
                </a:lnTo>
                <a:lnTo>
                  <a:pt x="83" y="441"/>
                </a:lnTo>
                <a:lnTo>
                  <a:pt x="83" y="438"/>
                </a:lnTo>
                <a:lnTo>
                  <a:pt x="86" y="437"/>
                </a:lnTo>
                <a:lnTo>
                  <a:pt x="86" y="437"/>
                </a:lnTo>
                <a:lnTo>
                  <a:pt x="86" y="437"/>
                </a:lnTo>
                <a:lnTo>
                  <a:pt x="87" y="437"/>
                </a:lnTo>
                <a:lnTo>
                  <a:pt x="89" y="437"/>
                </a:lnTo>
                <a:lnTo>
                  <a:pt x="89" y="437"/>
                </a:lnTo>
                <a:lnTo>
                  <a:pt x="89" y="435"/>
                </a:lnTo>
                <a:lnTo>
                  <a:pt x="90" y="435"/>
                </a:lnTo>
                <a:lnTo>
                  <a:pt x="90" y="435"/>
                </a:lnTo>
                <a:lnTo>
                  <a:pt x="90" y="435"/>
                </a:lnTo>
                <a:lnTo>
                  <a:pt x="90" y="434"/>
                </a:lnTo>
                <a:lnTo>
                  <a:pt x="90" y="434"/>
                </a:lnTo>
                <a:lnTo>
                  <a:pt x="91" y="434"/>
                </a:lnTo>
                <a:lnTo>
                  <a:pt x="91" y="433"/>
                </a:lnTo>
                <a:lnTo>
                  <a:pt x="91" y="433"/>
                </a:lnTo>
                <a:lnTo>
                  <a:pt x="91" y="431"/>
                </a:lnTo>
                <a:lnTo>
                  <a:pt x="91" y="430"/>
                </a:lnTo>
                <a:lnTo>
                  <a:pt x="91" y="430"/>
                </a:lnTo>
                <a:lnTo>
                  <a:pt x="91" y="430"/>
                </a:lnTo>
                <a:lnTo>
                  <a:pt x="91" y="430"/>
                </a:lnTo>
                <a:lnTo>
                  <a:pt x="91" y="429"/>
                </a:lnTo>
                <a:lnTo>
                  <a:pt x="91" y="429"/>
                </a:lnTo>
                <a:lnTo>
                  <a:pt x="91" y="429"/>
                </a:lnTo>
                <a:lnTo>
                  <a:pt x="91" y="429"/>
                </a:lnTo>
                <a:lnTo>
                  <a:pt x="91" y="427"/>
                </a:lnTo>
                <a:lnTo>
                  <a:pt x="91" y="427"/>
                </a:lnTo>
                <a:lnTo>
                  <a:pt x="93" y="426"/>
                </a:lnTo>
                <a:lnTo>
                  <a:pt x="93" y="424"/>
                </a:lnTo>
                <a:lnTo>
                  <a:pt x="93" y="424"/>
                </a:lnTo>
                <a:lnTo>
                  <a:pt x="93" y="423"/>
                </a:lnTo>
                <a:lnTo>
                  <a:pt x="93" y="422"/>
                </a:lnTo>
                <a:lnTo>
                  <a:pt x="93" y="422"/>
                </a:lnTo>
                <a:lnTo>
                  <a:pt x="93" y="420"/>
                </a:lnTo>
                <a:lnTo>
                  <a:pt x="93" y="419"/>
                </a:lnTo>
                <a:lnTo>
                  <a:pt x="93" y="419"/>
                </a:lnTo>
                <a:lnTo>
                  <a:pt x="91" y="418"/>
                </a:lnTo>
                <a:lnTo>
                  <a:pt x="91" y="418"/>
                </a:lnTo>
                <a:lnTo>
                  <a:pt x="93" y="418"/>
                </a:lnTo>
                <a:lnTo>
                  <a:pt x="93" y="416"/>
                </a:lnTo>
                <a:lnTo>
                  <a:pt x="93" y="416"/>
                </a:lnTo>
                <a:lnTo>
                  <a:pt x="93" y="416"/>
                </a:lnTo>
                <a:lnTo>
                  <a:pt x="93" y="416"/>
                </a:lnTo>
                <a:lnTo>
                  <a:pt x="93" y="415"/>
                </a:lnTo>
                <a:lnTo>
                  <a:pt x="91" y="415"/>
                </a:lnTo>
                <a:lnTo>
                  <a:pt x="91" y="413"/>
                </a:lnTo>
                <a:lnTo>
                  <a:pt x="93" y="413"/>
                </a:lnTo>
                <a:lnTo>
                  <a:pt x="93" y="412"/>
                </a:lnTo>
                <a:lnTo>
                  <a:pt x="93" y="412"/>
                </a:lnTo>
                <a:lnTo>
                  <a:pt x="93" y="411"/>
                </a:lnTo>
                <a:lnTo>
                  <a:pt x="93" y="411"/>
                </a:lnTo>
                <a:lnTo>
                  <a:pt x="93" y="411"/>
                </a:lnTo>
                <a:lnTo>
                  <a:pt x="94" y="411"/>
                </a:lnTo>
                <a:lnTo>
                  <a:pt x="94" y="411"/>
                </a:lnTo>
                <a:lnTo>
                  <a:pt x="94" y="411"/>
                </a:lnTo>
                <a:lnTo>
                  <a:pt x="94" y="411"/>
                </a:lnTo>
                <a:lnTo>
                  <a:pt x="94" y="409"/>
                </a:lnTo>
                <a:lnTo>
                  <a:pt x="96" y="409"/>
                </a:lnTo>
                <a:lnTo>
                  <a:pt x="96" y="408"/>
                </a:lnTo>
                <a:lnTo>
                  <a:pt x="96" y="408"/>
                </a:lnTo>
                <a:lnTo>
                  <a:pt x="96" y="408"/>
                </a:lnTo>
                <a:lnTo>
                  <a:pt x="96" y="407"/>
                </a:lnTo>
                <a:lnTo>
                  <a:pt x="97" y="407"/>
                </a:lnTo>
                <a:lnTo>
                  <a:pt x="97" y="407"/>
                </a:lnTo>
                <a:lnTo>
                  <a:pt x="97" y="405"/>
                </a:lnTo>
                <a:lnTo>
                  <a:pt x="98" y="405"/>
                </a:lnTo>
                <a:lnTo>
                  <a:pt x="100" y="405"/>
                </a:lnTo>
                <a:lnTo>
                  <a:pt x="97" y="404"/>
                </a:lnTo>
                <a:lnTo>
                  <a:pt x="97" y="404"/>
                </a:lnTo>
                <a:lnTo>
                  <a:pt x="97" y="403"/>
                </a:lnTo>
                <a:lnTo>
                  <a:pt x="97" y="403"/>
                </a:lnTo>
                <a:lnTo>
                  <a:pt x="97" y="401"/>
                </a:lnTo>
                <a:lnTo>
                  <a:pt x="97" y="400"/>
                </a:lnTo>
                <a:lnTo>
                  <a:pt x="97" y="400"/>
                </a:lnTo>
                <a:lnTo>
                  <a:pt x="97" y="400"/>
                </a:lnTo>
                <a:lnTo>
                  <a:pt x="97" y="398"/>
                </a:lnTo>
                <a:lnTo>
                  <a:pt x="97" y="398"/>
                </a:lnTo>
                <a:lnTo>
                  <a:pt x="97" y="397"/>
                </a:lnTo>
                <a:lnTo>
                  <a:pt x="97" y="397"/>
                </a:lnTo>
                <a:lnTo>
                  <a:pt x="98" y="396"/>
                </a:lnTo>
                <a:lnTo>
                  <a:pt x="98" y="396"/>
                </a:lnTo>
                <a:lnTo>
                  <a:pt x="97" y="396"/>
                </a:lnTo>
                <a:lnTo>
                  <a:pt x="97" y="396"/>
                </a:lnTo>
                <a:lnTo>
                  <a:pt x="97" y="396"/>
                </a:lnTo>
                <a:lnTo>
                  <a:pt x="96" y="396"/>
                </a:lnTo>
                <a:lnTo>
                  <a:pt x="96" y="396"/>
                </a:lnTo>
                <a:lnTo>
                  <a:pt x="94" y="396"/>
                </a:lnTo>
                <a:lnTo>
                  <a:pt x="94" y="396"/>
                </a:lnTo>
                <a:lnTo>
                  <a:pt x="94" y="396"/>
                </a:lnTo>
                <a:lnTo>
                  <a:pt x="93" y="396"/>
                </a:lnTo>
                <a:lnTo>
                  <a:pt x="91" y="396"/>
                </a:lnTo>
                <a:lnTo>
                  <a:pt x="91" y="396"/>
                </a:lnTo>
                <a:lnTo>
                  <a:pt x="91" y="394"/>
                </a:lnTo>
                <a:lnTo>
                  <a:pt x="91" y="394"/>
                </a:lnTo>
                <a:lnTo>
                  <a:pt x="90" y="394"/>
                </a:lnTo>
                <a:lnTo>
                  <a:pt x="90" y="393"/>
                </a:lnTo>
                <a:lnTo>
                  <a:pt x="91" y="393"/>
                </a:lnTo>
                <a:lnTo>
                  <a:pt x="90" y="393"/>
                </a:lnTo>
                <a:lnTo>
                  <a:pt x="90" y="392"/>
                </a:lnTo>
                <a:lnTo>
                  <a:pt x="90" y="392"/>
                </a:lnTo>
                <a:lnTo>
                  <a:pt x="89" y="392"/>
                </a:lnTo>
                <a:lnTo>
                  <a:pt x="89" y="392"/>
                </a:lnTo>
                <a:lnTo>
                  <a:pt x="89" y="392"/>
                </a:lnTo>
                <a:lnTo>
                  <a:pt x="87" y="392"/>
                </a:lnTo>
                <a:lnTo>
                  <a:pt x="87" y="390"/>
                </a:lnTo>
                <a:lnTo>
                  <a:pt x="87" y="390"/>
                </a:lnTo>
                <a:lnTo>
                  <a:pt x="86" y="390"/>
                </a:lnTo>
                <a:lnTo>
                  <a:pt x="86" y="392"/>
                </a:lnTo>
                <a:lnTo>
                  <a:pt x="85" y="392"/>
                </a:lnTo>
                <a:lnTo>
                  <a:pt x="85" y="392"/>
                </a:lnTo>
                <a:lnTo>
                  <a:pt x="85" y="392"/>
                </a:lnTo>
                <a:lnTo>
                  <a:pt x="83" y="392"/>
                </a:lnTo>
                <a:lnTo>
                  <a:pt x="83" y="392"/>
                </a:lnTo>
                <a:lnTo>
                  <a:pt x="83" y="392"/>
                </a:lnTo>
                <a:lnTo>
                  <a:pt x="82" y="392"/>
                </a:lnTo>
                <a:lnTo>
                  <a:pt x="82" y="392"/>
                </a:lnTo>
                <a:lnTo>
                  <a:pt x="81" y="390"/>
                </a:lnTo>
                <a:lnTo>
                  <a:pt x="81" y="392"/>
                </a:lnTo>
                <a:lnTo>
                  <a:pt x="81" y="392"/>
                </a:lnTo>
                <a:lnTo>
                  <a:pt x="79" y="392"/>
                </a:lnTo>
                <a:lnTo>
                  <a:pt x="78" y="392"/>
                </a:lnTo>
                <a:lnTo>
                  <a:pt x="78" y="392"/>
                </a:lnTo>
                <a:lnTo>
                  <a:pt x="78" y="392"/>
                </a:lnTo>
                <a:lnTo>
                  <a:pt x="78" y="392"/>
                </a:lnTo>
                <a:lnTo>
                  <a:pt x="78" y="393"/>
                </a:lnTo>
                <a:lnTo>
                  <a:pt x="78" y="393"/>
                </a:lnTo>
                <a:lnTo>
                  <a:pt x="76" y="393"/>
                </a:lnTo>
                <a:lnTo>
                  <a:pt x="76" y="394"/>
                </a:lnTo>
                <a:lnTo>
                  <a:pt x="75" y="394"/>
                </a:lnTo>
                <a:lnTo>
                  <a:pt x="75" y="394"/>
                </a:lnTo>
                <a:lnTo>
                  <a:pt x="75" y="393"/>
                </a:lnTo>
                <a:lnTo>
                  <a:pt x="75" y="393"/>
                </a:lnTo>
                <a:lnTo>
                  <a:pt x="74" y="392"/>
                </a:lnTo>
                <a:lnTo>
                  <a:pt x="74" y="392"/>
                </a:lnTo>
                <a:lnTo>
                  <a:pt x="72" y="392"/>
                </a:lnTo>
                <a:lnTo>
                  <a:pt x="72" y="392"/>
                </a:lnTo>
                <a:lnTo>
                  <a:pt x="72" y="392"/>
                </a:lnTo>
                <a:lnTo>
                  <a:pt x="72" y="390"/>
                </a:lnTo>
                <a:lnTo>
                  <a:pt x="72" y="389"/>
                </a:lnTo>
                <a:lnTo>
                  <a:pt x="72" y="389"/>
                </a:lnTo>
                <a:lnTo>
                  <a:pt x="72" y="389"/>
                </a:lnTo>
                <a:lnTo>
                  <a:pt x="71" y="389"/>
                </a:lnTo>
                <a:lnTo>
                  <a:pt x="71" y="388"/>
                </a:lnTo>
                <a:lnTo>
                  <a:pt x="72" y="388"/>
                </a:lnTo>
                <a:lnTo>
                  <a:pt x="72" y="386"/>
                </a:lnTo>
                <a:lnTo>
                  <a:pt x="72" y="386"/>
                </a:lnTo>
                <a:lnTo>
                  <a:pt x="71" y="385"/>
                </a:lnTo>
                <a:lnTo>
                  <a:pt x="71" y="385"/>
                </a:lnTo>
                <a:lnTo>
                  <a:pt x="71" y="383"/>
                </a:lnTo>
                <a:lnTo>
                  <a:pt x="71" y="383"/>
                </a:lnTo>
                <a:lnTo>
                  <a:pt x="71" y="383"/>
                </a:lnTo>
                <a:lnTo>
                  <a:pt x="70" y="383"/>
                </a:lnTo>
                <a:lnTo>
                  <a:pt x="70" y="383"/>
                </a:lnTo>
                <a:lnTo>
                  <a:pt x="70" y="382"/>
                </a:lnTo>
                <a:lnTo>
                  <a:pt x="70" y="382"/>
                </a:lnTo>
                <a:lnTo>
                  <a:pt x="70" y="381"/>
                </a:lnTo>
                <a:lnTo>
                  <a:pt x="70" y="381"/>
                </a:lnTo>
                <a:lnTo>
                  <a:pt x="70" y="381"/>
                </a:lnTo>
                <a:lnTo>
                  <a:pt x="71" y="381"/>
                </a:lnTo>
                <a:lnTo>
                  <a:pt x="71" y="379"/>
                </a:lnTo>
                <a:lnTo>
                  <a:pt x="72" y="381"/>
                </a:lnTo>
                <a:lnTo>
                  <a:pt x="74" y="379"/>
                </a:lnTo>
                <a:lnTo>
                  <a:pt x="74" y="379"/>
                </a:lnTo>
                <a:lnTo>
                  <a:pt x="75" y="378"/>
                </a:lnTo>
                <a:lnTo>
                  <a:pt x="75" y="378"/>
                </a:lnTo>
                <a:lnTo>
                  <a:pt x="76" y="378"/>
                </a:lnTo>
                <a:lnTo>
                  <a:pt x="76" y="378"/>
                </a:lnTo>
                <a:lnTo>
                  <a:pt x="76" y="377"/>
                </a:lnTo>
                <a:lnTo>
                  <a:pt x="76" y="377"/>
                </a:lnTo>
                <a:lnTo>
                  <a:pt x="76" y="375"/>
                </a:lnTo>
                <a:lnTo>
                  <a:pt x="76" y="375"/>
                </a:lnTo>
                <a:lnTo>
                  <a:pt x="76" y="375"/>
                </a:lnTo>
                <a:lnTo>
                  <a:pt x="78" y="375"/>
                </a:lnTo>
                <a:lnTo>
                  <a:pt x="78" y="374"/>
                </a:lnTo>
                <a:lnTo>
                  <a:pt x="78" y="374"/>
                </a:lnTo>
                <a:lnTo>
                  <a:pt x="81" y="372"/>
                </a:lnTo>
                <a:lnTo>
                  <a:pt x="81" y="372"/>
                </a:lnTo>
                <a:lnTo>
                  <a:pt x="81" y="371"/>
                </a:lnTo>
                <a:lnTo>
                  <a:pt x="81" y="371"/>
                </a:lnTo>
                <a:lnTo>
                  <a:pt x="81" y="370"/>
                </a:lnTo>
                <a:lnTo>
                  <a:pt x="79" y="370"/>
                </a:lnTo>
                <a:lnTo>
                  <a:pt x="79" y="370"/>
                </a:lnTo>
                <a:lnTo>
                  <a:pt x="78" y="368"/>
                </a:lnTo>
                <a:lnTo>
                  <a:pt x="78" y="368"/>
                </a:lnTo>
                <a:lnTo>
                  <a:pt x="78" y="367"/>
                </a:lnTo>
                <a:lnTo>
                  <a:pt x="78" y="367"/>
                </a:lnTo>
                <a:lnTo>
                  <a:pt x="78" y="366"/>
                </a:lnTo>
                <a:lnTo>
                  <a:pt x="78" y="364"/>
                </a:lnTo>
                <a:lnTo>
                  <a:pt x="79" y="364"/>
                </a:lnTo>
                <a:lnTo>
                  <a:pt x="79" y="364"/>
                </a:lnTo>
                <a:lnTo>
                  <a:pt x="81" y="364"/>
                </a:lnTo>
                <a:lnTo>
                  <a:pt x="81" y="364"/>
                </a:lnTo>
                <a:lnTo>
                  <a:pt x="81" y="364"/>
                </a:lnTo>
                <a:lnTo>
                  <a:pt x="81" y="363"/>
                </a:lnTo>
                <a:lnTo>
                  <a:pt x="82" y="363"/>
                </a:lnTo>
                <a:lnTo>
                  <a:pt x="82" y="362"/>
                </a:lnTo>
                <a:lnTo>
                  <a:pt x="82" y="362"/>
                </a:lnTo>
                <a:lnTo>
                  <a:pt x="82" y="362"/>
                </a:lnTo>
                <a:lnTo>
                  <a:pt x="83" y="362"/>
                </a:lnTo>
                <a:lnTo>
                  <a:pt x="83" y="360"/>
                </a:lnTo>
                <a:lnTo>
                  <a:pt x="83" y="360"/>
                </a:lnTo>
                <a:lnTo>
                  <a:pt x="83" y="359"/>
                </a:lnTo>
                <a:lnTo>
                  <a:pt x="85" y="359"/>
                </a:lnTo>
                <a:lnTo>
                  <a:pt x="85" y="359"/>
                </a:lnTo>
                <a:lnTo>
                  <a:pt x="85" y="359"/>
                </a:lnTo>
                <a:lnTo>
                  <a:pt x="86" y="357"/>
                </a:lnTo>
                <a:lnTo>
                  <a:pt x="86" y="357"/>
                </a:lnTo>
                <a:lnTo>
                  <a:pt x="86" y="357"/>
                </a:lnTo>
                <a:lnTo>
                  <a:pt x="86" y="356"/>
                </a:lnTo>
                <a:lnTo>
                  <a:pt x="87" y="356"/>
                </a:lnTo>
                <a:lnTo>
                  <a:pt x="87" y="356"/>
                </a:lnTo>
                <a:lnTo>
                  <a:pt x="87" y="356"/>
                </a:lnTo>
                <a:lnTo>
                  <a:pt x="87" y="357"/>
                </a:lnTo>
                <a:lnTo>
                  <a:pt x="87" y="357"/>
                </a:lnTo>
                <a:lnTo>
                  <a:pt x="89" y="359"/>
                </a:lnTo>
                <a:lnTo>
                  <a:pt x="89" y="359"/>
                </a:lnTo>
                <a:lnTo>
                  <a:pt x="89" y="359"/>
                </a:lnTo>
                <a:lnTo>
                  <a:pt x="89" y="359"/>
                </a:lnTo>
                <a:lnTo>
                  <a:pt x="89" y="360"/>
                </a:lnTo>
                <a:lnTo>
                  <a:pt x="89" y="360"/>
                </a:lnTo>
                <a:lnTo>
                  <a:pt x="89" y="362"/>
                </a:lnTo>
                <a:lnTo>
                  <a:pt x="89" y="362"/>
                </a:lnTo>
                <a:lnTo>
                  <a:pt x="89" y="362"/>
                </a:lnTo>
                <a:lnTo>
                  <a:pt x="89" y="363"/>
                </a:lnTo>
                <a:lnTo>
                  <a:pt x="90" y="363"/>
                </a:lnTo>
                <a:lnTo>
                  <a:pt x="90" y="363"/>
                </a:lnTo>
                <a:lnTo>
                  <a:pt x="90" y="363"/>
                </a:lnTo>
                <a:lnTo>
                  <a:pt x="94" y="362"/>
                </a:lnTo>
                <a:lnTo>
                  <a:pt x="94" y="362"/>
                </a:lnTo>
                <a:lnTo>
                  <a:pt x="94" y="362"/>
                </a:lnTo>
                <a:lnTo>
                  <a:pt x="96" y="362"/>
                </a:lnTo>
                <a:lnTo>
                  <a:pt x="96" y="362"/>
                </a:lnTo>
                <a:lnTo>
                  <a:pt x="97" y="362"/>
                </a:lnTo>
                <a:lnTo>
                  <a:pt x="97" y="362"/>
                </a:lnTo>
                <a:lnTo>
                  <a:pt x="100" y="362"/>
                </a:lnTo>
                <a:lnTo>
                  <a:pt x="100" y="362"/>
                </a:lnTo>
                <a:lnTo>
                  <a:pt x="101" y="362"/>
                </a:lnTo>
                <a:lnTo>
                  <a:pt x="101" y="362"/>
                </a:lnTo>
                <a:lnTo>
                  <a:pt x="102" y="362"/>
                </a:lnTo>
                <a:lnTo>
                  <a:pt x="104" y="362"/>
                </a:lnTo>
                <a:lnTo>
                  <a:pt x="105" y="362"/>
                </a:lnTo>
                <a:lnTo>
                  <a:pt x="105" y="362"/>
                </a:lnTo>
                <a:lnTo>
                  <a:pt x="105" y="362"/>
                </a:lnTo>
                <a:lnTo>
                  <a:pt x="105" y="362"/>
                </a:lnTo>
                <a:lnTo>
                  <a:pt x="105" y="363"/>
                </a:lnTo>
                <a:lnTo>
                  <a:pt x="105" y="363"/>
                </a:lnTo>
                <a:lnTo>
                  <a:pt x="105" y="364"/>
                </a:lnTo>
                <a:lnTo>
                  <a:pt x="105" y="364"/>
                </a:lnTo>
                <a:lnTo>
                  <a:pt x="105" y="366"/>
                </a:lnTo>
                <a:lnTo>
                  <a:pt x="105" y="366"/>
                </a:lnTo>
                <a:lnTo>
                  <a:pt x="105" y="367"/>
                </a:lnTo>
                <a:lnTo>
                  <a:pt x="105" y="367"/>
                </a:lnTo>
                <a:lnTo>
                  <a:pt x="105" y="368"/>
                </a:lnTo>
                <a:lnTo>
                  <a:pt x="105" y="368"/>
                </a:lnTo>
                <a:lnTo>
                  <a:pt x="105" y="368"/>
                </a:lnTo>
                <a:lnTo>
                  <a:pt x="105" y="370"/>
                </a:lnTo>
                <a:lnTo>
                  <a:pt x="105" y="370"/>
                </a:lnTo>
                <a:lnTo>
                  <a:pt x="105" y="370"/>
                </a:lnTo>
                <a:lnTo>
                  <a:pt x="107" y="371"/>
                </a:lnTo>
                <a:lnTo>
                  <a:pt x="107" y="371"/>
                </a:lnTo>
                <a:lnTo>
                  <a:pt x="107" y="372"/>
                </a:lnTo>
                <a:lnTo>
                  <a:pt x="107" y="374"/>
                </a:lnTo>
                <a:lnTo>
                  <a:pt x="108" y="375"/>
                </a:lnTo>
                <a:lnTo>
                  <a:pt x="108" y="375"/>
                </a:lnTo>
                <a:lnTo>
                  <a:pt x="108" y="375"/>
                </a:lnTo>
                <a:lnTo>
                  <a:pt x="109" y="375"/>
                </a:lnTo>
                <a:lnTo>
                  <a:pt x="109" y="377"/>
                </a:lnTo>
                <a:lnTo>
                  <a:pt x="111" y="378"/>
                </a:lnTo>
                <a:lnTo>
                  <a:pt x="111" y="378"/>
                </a:lnTo>
                <a:lnTo>
                  <a:pt x="112" y="379"/>
                </a:lnTo>
                <a:lnTo>
                  <a:pt x="112" y="379"/>
                </a:lnTo>
                <a:lnTo>
                  <a:pt x="112" y="381"/>
                </a:lnTo>
                <a:lnTo>
                  <a:pt x="112" y="381"/>
                </a:lnTo>
                <a:lnTo>
                  <a:pt x="113" y="381"/>
                </a:lnTo>
                <a:lnTo>
                  <a:pt x="113" y="382"/>
                </a:lnTo>
                <a:lnTo>
                  <a:pt x="115" y="383"/>
                </a:lnTo>
                <a:lnTo>
                  <a:pt x="115" y="383"/>
                </a:lnTo>
                <a:lnTo>
                  <a:pt x="116" y="385"/>
                </a:lnTo>
                <a:lnTo>
                  <a:pt x="116" y="386"/>
                </a:lnTo>
                <a:lnTo>
                  <a:pt x="116" y="386"/>
                </a:lnTo>
                <a:lnTo>
                  <a:pt x="117" y="388"/>
                </a:lnTo>
                <a:lnTo>
                  <a:pt x="119" y="390"/>
                </a:lnTo>
                <a:lnTo>
                  <a:pt x="122" y="393"/>
                </a:lnTo>
                <a:lnTo>
                  <a:pt x="122" y="393"/>
                </a:lnTo>
                <a:lnTo>
                  <a:pt x="120" y="396"/>
                </a:lnTo>
                <a:lnTo>
                  <a:pt x="119" y="398"/>
                </a:lnTo>
                <a:lnTo>
                  <a:pt x="119" y="400"/>
                </a:lnTo>
                <a:lnTo>
                  <a:pt x="119" y="400"/>
                </a:lnTo>
                <a:lnTo>
                  <a:pt x="119" y="401"/>
                </a:lnTo>
                <a:lnTo>
                  <a:pt x="119" y="403"/>
                </a:lnTo>
                <a:lnTo>
                  <a:pt x="119" y="405"/>
                </a:lnTo>
                <a:lnTo>
                  <a:pt x="119" y="405"/>
                </a:lnTo>
                <a:lnTo>
                  <a:pt x="119" y="407"/>
                </a:lnTo>
                <a:lnTo>
                  <a:pt x="119" y="409"/>
                </a:lnTo>
                <a:lnTo>
                  <a:pt x="119" y="411"/>
                </a:lnTo>
                <a:lnTo>
                  <a:pt x="119" y="411"/>
                </a:lnTo>
                <a:lnTo>
                  <a:pt x="119" y="412"/>
                </a:lnTo>
                <a:lnTo>
                  <a:pt x="119" y="413"/>
                </a:lnTo>
                <a:lnTo>
                  <a:pt x="119" y="413"/>
                </a:lnTo>
                <a:lnTo>
                  <a:pt x="119" y="413"/>
                </a:lnTo>
                <a:lnTo>
                  <a:pt x="120" y="413"/>
                </a:lnTo>
                <a:lnTo>
                  <a:pt x="120" y="415"/>
                </a:lnTo>
                <a:lnTo>
                  <a:pt x="122" y="415"/>
                </a:lnTo>
                <a:lnTo>
                  <a:pt x="122" y="415"/>
                </a:lnTo>
                <a:lnTo>
                  <a:pt x="122" y="416"/>
                </a:lnTo>
                <a:lnTo>
                  <a:pt x="123" y="416"/>
                </a:lnTo>
                <a:lnTo>
                  <a:pt x="123" y="416"/>
                </a:lnTo>
                <a:lnTo>
                  <a:pt x="124" y="416"/>
                </a:lnTo>
                <a:lnTo>
                  <a:pt x="124" y="416"/>
                </a:lnTo>
                <a:lnTo>
                  <a:pt x="124" y="416"/>
                </a:lnTo>
                <a:lnTo>
                  <a:pt x="126" y="416"/>
                </a:lnTo>
                <a:lnTo>
                  <a:pt x="126" y="416"/>
                </a:lnTo>
                <a:lnTo>
                  <a:pt x="127" y="416"/>
                </a:lnTo>
                <a:lnTo>
                  <a:pt x="127" y="416"/>
                </a:lnTo>
                <a:lnTo>
                  <a:pt x="127" y="416"/>
                </a:lnTo>
                <a:lnTo>
                  <a:pt x="127" y="416"/>
                </a:lnTo>
                <a:lnTo>
                  <a:pt x="128" y="416"/>
                </a:lnTo>
                <a:lnTo>
                  <a:pt x="128" y="418"/>
                </a:lnTo>
                <a:lnTo>
                  <a:pt x="128" y="418"/>
                </a:lnTo>
                <a:lnTo>
                  <a:pt x="128" y="418"/>
                </a:lnTo>
                <a:lnTo>
                  <a:pt x="130" y="418"/>
                </a:lnTo>
                <a:lnTo>
                  <a:pt x="130" y="419"/>
                </a:lnTo>
                <a:lnTo>
                  <a:pt x="130" y="419"/>
                </a:lnTo>
                <a:lnTo>
                  <a:pt x="130" y="419"/>
                </a:lnTo>
                <a:lnTo>
                  <a:pt x="131" y="419"/>
                </a:lnTo>
                <a:lnTo>
                  <a:pt x="131" y="419"/>
                </a:lnTo>
                <a:lnTo>
                  <a:pt x="133" y="419"/>
                </a:lnTo>
                <a:lnTo>
                  <a:pt x="133" y="419"/>
                </a:lnTo>
                <a:lnTo>
                  <a:pt x="133" y="419"/>
                </a:lnTo>
                <a:lnTo>
                  <a:pt x="133" y="419"/>
                </a:lnTo>
                <a:lnTo>
                  <a:pt x="134" y="419"/>
                </a:lnTo>
                <a:lnTo>
                  <a:pt x="134" y="419"/>
                </a:lnTo>
                <a:lnTo>
                  <a:pt x="134" y="418"/>
                </a:lnTo>
                <a:lnTo>
                  <a:pt x="135" y="415"/>
                </a:lnTo>
                <a:lnTo>
                  <a:pt x="135" y="415"/>
                </a:lnTo>
                <a:lnTo>
                  <a:pt x="138" y="411"/>
                </a:lnTo>
                <a:lnTo>
                  <a:pt x="138" y="411"/>
                </a:lnTo>
                <a:lnTo>
                  <a:pt x="139" y="409"/>
                </a:lnTo>
                <a:lnTo>
                  <a:pt x="139" y="409"/>
                </a:lnTo>
                <a:lnTo>
                  <a:pt x="139" y="408"/>
                </a:lnTo>
                <a:lnTo>
                  <a:pt x="139" y="408"/>
                </a:lnTo>
                <a:lnTo>
                  <a:pt x="138" y="407"/>
                </a:lnTo>
                <a:lnTo>
                  <a:pt x="137" y="407"/>
                </a:lnTo>
                <a:lnTo>
                  <a:pt x="138" y="405"/>
                </a:lnTo>
                <a:lnTo>
                  <a:pt x="138" y="404"/>
                </a:lnTo>
                <a:lnTo>
                  <a:pt x="139" y="404"/>
                </a:lnTo>
                <a:lnTo>
                  <a:pt x="141" y="403"/>
                </a:lnTo>
                <a:lnTo>
                  <a:pt x="141" y="400"/>
                </a:lnTo>
                <a:lnTo>
                  <a:pt x="142" y="398"/>
                </a:lnTo>
                <a:lnTo>
                  <a:pt x="143" y="397"/>
                </a:lnTo>
                <a:lnTo>
                  <a:pt x="143" y="394"/>
                </a:lnTo>
                <a:lnTo>
                  <a:pt x="143" y="393"/>
                </a:lnTo>
                <a:lnTo>
                  <a:pt x="143" y="392"/>
                </a:lnTo>
                <a:lnTo>
                  <a:pt x="145" y="392"/>
                </a:lnTo>
                <a:lnTo>
                  <a:pt x="145" y="389"/>
                </a:lnTo>
                <a:lnTo>
                  <a:pt x="143" y="388"/>
                </a:lnTo>
                <a:lnTo>
                  <a:pt x="143" y="388"/>
                </a:lnTo>
                <a:lnTo>
                  <a:pt x="143" y="386"/>
                </a:lnTo>
                <a:lnTo>
                  <a:pt x="143" y="386"/>
                </a:lnTo>
                <a:lnTo>
                  <a:pt x="145" y="383"/>
                </a:lnTo>
                <a:lnTo>
                  <a:pt x="143" y="381"/>
                </a:lnTo>
                <a:lnTo>
                  <a:pt x="143" y="379"/>
                </a:lnTo>
                <a:lnTo>
                  <a:pt x="143" y="378"/>
                </a:lnTo>
                <a:lnTo>
                  <a:pt x="143" y="375"/>
                </a:lnTo>
                <a:lnTo>
                  <a:pt x="145" y="375"/>
                </a:lnTo>
                <a:lnTo>
                  <a:pt x="145" y="375"/>
                </a:lnTo>
                <a:lnTo>
                  <a:pt x="146" y="375"/>
                </a:lnTo>
                <a:lnTo>
                  <a:pt x="146" y="375"/>
                </a:lnTo>
                <a:lnTo>
                  <a:pt x="146" y="374"/>
                </a:lnTo>
                <a:lnTo>
                  <a:pt x="148" y="372"/>
                </a:lnTo>
                <a:lnTo>
                  <a:pt x="148" y="372"/>
                </a:lnTo>
                <a:lnTo>
                  <a:pt x="149" y="371"/>
                </a:lnTo>
                <a:lnTo>
                  <a:pt x="149" y="371"/>
                </a:lnTo>
                <a:lnTo>
                  <a:pt x="150" y="371"/>
                </a:lnTo>
                <a:lnTo>
                  <a:pt x="150" y="371"/>
                </a:lnTo>
                <a:lnTo>
                  <a:pt x="152" y="372"/>
                </a:lnTo>
                <a:lnTo>
                  <a:pt x="152" y="372"/>
                </a:lnTo>
                <a:lnTo>
                  <a:pt x="152" y="374"/>
                </a:lnTo>
                <a:lnTo>
                  <a:pt x="153" y="374"/>
                </a:lnTo>
                <a:lnTo>
                  <a:pt x="153" y="374"/>
                </a:lnTo>
                <a:lnTo>
                  <a:pt x="153" y="375"/>
                </a:lnTo>
                <a:lnTo>
                  <a:pt x="153" y="375"/>
                </a:lnTo>
                <a:lnTo>
                  <a:pt x="154" y="375"/>
                </a:lnTo>
                <a:lnTo>
                  <a:pt x="154" y="375"/>
                </a:lnTo>
                <a:lnTo>
                  <a:pt x="154" y="377"/>
                </a:lnTo>
                <a:lnTo>
                  <a:pt x="154" y="377"/>
                </a:lnTo>
                <a:lnTo>
                  <a:pt x="154" y="378"/>
                </a:lnTo>
                <a:lnTo>
                  <a:pt x="154" y="378"/>
                </a:lnTo>
                <a:lnTo>
                  <a:pt x="154" y="378"/>
                </a:lnTo>
                <a:lnTo>
                  <a:pt x="156" y="378"/>
                </a:lnTo>
                <a:lnTo>
                  <a:pt x="156" y="378"/>
                </a:lnTo>
                <a:lnTo>
                  <a:pt x="156" y="378"/>
                </a:lnTo>
                <a:lnTo>
                  <a:pt x="157" y="378"/>
                </a:lnTo>
                <a:lnTo>
                  <a:pt x="157" y="377"/>
                </a:lnTo>
                <a:lnTo>
                  <a:pt x="159" y="375"/>
                </a:lnTo>
                <a:lnTo>
                  <a:pt x="161" y="370"/>
                </a:lnTo>
                <a:lnTo>
                  <a:pt x="164" y="367"/>
                </a:lnTo>
                <a:lnTo>
                  <a:pt x="165" y="364"/>
                </a:lnTo>
                <a:lnTo>
                  <a:pt x="165" y="364"/>
                </a:lnTo>
                <a:lnTo>
                  <a:pt x="168" y="360"/>
                </a:lnTo>
                <a:lnTo>
                  <a:pt x="169" y="359"/>
                </a:lnTo>
                <a:lnTo>
                  <a:pt x="169" y="359"/>
                </a:lnTo>
                <a:lnTo>
                  <a:pt x="172" y="355"/>
                </a:lnTo>
                <a:lnTo>
                  <a:pt x="174" y="353"/>
                </a:lnTo>
                <a:lnTo>
                  <a:pt x="174" y="352"/>
                </a:lnTo>
                <a:lnTo>
                  <a:pt x="176" y="348"/>
                </a:lnTo>
                <a:lnTo>
                  <a:pt x="178" y="346"/>
                </a:lnTo>
                <a:lnTo>
                  <a:pt x="178" y="348"/>
                </a:lnTo>
                <a:lnTo>
                  <a:pt x="179" y="348"/>
                </a:lnTo>
                <a:lnTo>
                  <a:pt x="179" y="348"/>
                </a:lnTo>
                <a:lnTo>
                  <a:pt x="185" y="352"/>
                </a:lnTo>
                <a:lnTo>
                  <a:pt x="185" y="352"/>
                </a:lnTo>
                <a:lnTo>
                  <a:pt x="186" y="351"/>
                </a:lnTo>
                <a:lnTo>
                  <a:pt x="187" y="352"/>
                </a:lnTo>
                <a:lnTo>
                  <a:pt x="189" y="356"/>
                </a:lnTo>
                <a:lnTo>
                  <a:pt x="190" y="357"/>
                </a:lnTo>
                <a:lnTo>
                  <a:pt x="190" y="357"/>
                </a:lnTo>
                <a:lnTo>
                  <a:pt x="190" y="359"/>
                </a:lnTo>
                <a:lnTo>
                  <a:pt x="191" y="362"/>
                </a:lnTo>
                <a:lnTo>
                  <a:pt x="191" y="363"/>
                </a:lnTo>
                <a:lnTo>
                  <a:pt x="193" y="364"/>
                </a:lnTo>
                <a:lnTo>
                  <a:pt x="193" y="364"/>
                </a:lnTo>
                <a:lnTo>
                  <a:pt x="194" y="364"/>
                </a:lnTo>
                <a:lnTo>
                  <a:pt x="195" y="363"/>
                </a:lnTo>
                <a:lnTo>
                  <a:pt x="197" y="363"/>
                </a:lnTo>
                <a:lnTo>
                  <a:pt x="197" y="362"/>
                </a:lnTo>
                <a:lnTo>
                  <a:pt x="197" y="362"/>
                </a:lnTo>
                <a:lnTo>
                  <a:pt x="197" y="362"/>
                </a:lnTo>
                <a:lnTo>
                  <a:pt x="197" y="362"/>
                </a:lnTo>
                <a:lnTo>
                  <a:pt x="197" y="362"/>
                </a:lnTo>
                <a:lnTo>
                  <a:pt x="197" y="360"/>
                </a:lnTo>
                <a:lnTo>
                  <a:pt x="197" y="360"/>
                </a:lnTo>
                <a:lnTo>
                  <a:pt x="197" y="359"/>
                </a:lnTo>
                <a:lnTo>
                  <a:pt x="198" y="359"/>
                </a:lnTo>
                <a:lnTo>
                  <a:pt x="198" y="359"/>
                </a:lnTo>
                <a:lnTo>
                  <a:pt x="198" y="359"/>
                </a:lnTo>
                <a:lnTo>
                  <a:pt x="200" y="359"/>
                </a:lnTo>
                <a:lnTo>
                  <a:pt x="200" y="359"/>
                </a:lnTo>
                <a:lnTo>
                  <a:pt x="200" y="359"/>
                </a:lnTo>
                <a:lnTo>
                  <a:pt x="200" y="357"/>
                </a:lnTo>
                <a:lnTo>
                  <a:pt x="200" y="357"/>
                </a:lnTo>
                <a:lnTo>
                  <a:pt x="201" y="357"/>
                </a:lnTo>
                <a:lnTo>
                  <a:pt x="201" y="356"/>
                </a:lnTo>
                <a:lnTo>
                  <a:pt x="201" y="356"/>
                </a:lnTo>
                <a:lnTo>
                  <a:pt x="201" y="356"/>
                </a:lnTo>
                <a:lnTo>
                  <a:pt x="202" y="355"/>
                </a:lnTo>
                <a:lnTo>
                  <a:pt x="202" y="355"/>
                </a:lnTo>
                <a:lnTo>
                  <a:pt x="204" y="353"/>
                </a:lnTo>
                <a:lnTo>
                  <a:pt x="204" y="353"/>
                </a:lnTo>
                <a:lnTo>
                  <a:pt x="204" y="353"/>
                </a:lnTo>
                <a:lnTo>
                  <a:pt x="204" y="353"/>
                </a:lnTo>
                <a:lnTo>
                  <a:pt x="204" y="353"/>
                </a:lnTo>
                <a:lnTo>
                  <a:pt x="205" y="353"/>
                </a:lnTo>
                <a:lnTo>
                  <a:pt x="205" y="352"/>
                </a:lnTo>
                <a:lnTo>
                  <a:pt x="205" y="352"/>
                </a:lnTo>
                <a:lnTo>
                  <a:pt x="205" y="352"/>
                </a:lnTo>
                <a:lnTo>
                  <a:pt x="205" y="351"/>
                </a:lnTo>
                <a:lnTo>
                  <a:pt x="206" y="351"/>
                </a:lnTo>
                <a:lnTo>
                  <a:pt x="206" y="349"/>
                </a:lnTo>
                <a:lnTo>
                  <a:pt x="206" y="349"/>
                </a:lnTo>
                <a:lnTo>
                  <a:pt x="206" y="348"/>
                </a:lnTo>
                <a:lnTo>
                  <a:pt x="206" y="348"/>
                </a:lnTo>
                <a:lnTo>
                  <a:pt x="206" y="348"/>
                </a:lnTo>
                <a:lnTo>
                  <a:pt x="206" y="346"/>
                </a:lnTo>
                <a:lnTo>
                  <a:pt x="208" y="346"/>
                </a:lnTo>
                <a:lnTo>
                  <a:pt x="208" y="346"/>
                </a:lnTo>
                <a:lnTo>
                  <a:pt x="208" y="346"/>
                </a:lnTo>
                <a:lnTo>
                  <a:pt x="209" y="345"/>
                </a:lnTo>
                <a:lnTo>
                  <a:pt x="209" y="345"/>
                </a:lnTo>
                <a:lnTo>
                  <a:pt x="209" y="345"/>
                </a:lnTo>
                <a:lnTo>
                  <a:pt x="209" y="344"/>
                </a:lnTo>
                <a:lnTo>
                  <a:pt x="209" y="344"/>
                </a:lnTo>
                <a:lnTo>
                  <a:pt x="209" y="342"/>
                </a:lnTo>
                <a:lnTo>
                  <a:pt x="209" y="342"/>
                </a:lnTo>
                <a:lnTo>
                  <a:pt x="209" y="342"/>
                </a:lnTo>
                <a:lnTo>
                  <a:pt x="209" y="342"/>
                </a:lnTo>
                <a:lnTo>
                  <a:pt x="209" y="342"/>
                </a:lnTo>
                <a:lnTo>
                  <a:pt x="209" y="342"/>
                </a:lnTo>
                <a:lnTo>
                  <a:pt x="211" y="342"/>
                </a:lnTo>
                <a:lnTo>
                  <a:pt x="211" y="341"/>
                </a:lnTo>
                <a:lnTo>
                  <a:pt x="211" y="341"/>
                </a:lnTo>
                <a:lnTo>
                  <a:pt x="211" y="341"/>
                </a:lnTo>
                <a:lnTo>
                  <a:pt x="211" y="340"/>
                </a:lnTo>
                <a:lnTo>
                  <a:pt x="212" y="340"/>
                </a:lnTo>
                <a:lnTo>
                  <a:pt x="212" y="340"/>
                </a:lnTo>
                <a:lnTo>
                  <a:pt x="212" y="340"/>
                </a:lnTo>
                <a:lnTo>
                  <a:pt x="212" y="338"/>
                </a:lnTo>
                <a:lnTo>
                  <a:pt x="213" y="338"/>
                </a:lnTo>
                <a:lnTo>
                  <a:pt x="213" y="338"/>
                </a:lnTo>
                <a:lnTo>
                  <a:pt x="213" y="337"/>
                </a:lnTo>
                <a:lnTo>
                  <a:pt x="213" y="337"/>
                </a:lnTo>
                <a:lnTo>
                  <a:pt x="213" y="337"/>
                </a:lnTo>
                <a:lnTo>
                  <a:pt x="213" y="337"/>
                </a:lnTo>
                <a:lnTo>
                  <a:pt x="215" y="336"/>
                </a:lnTo>
                <a:lnTo>
                  <a:pt x="213" y="336"/>
                </a:lnTo>
                <a:lnTo>
                  <a:pt x="213" y="336"/>
                </a:lnTo>
                <a:lnTo>
                  <a:pt x="215" y="334"/>
                </a:lnTo>
                <a:lnTo>
                  <a:pt x="215" y="334"/>
                </a:lnTo>
                <a:lnTo>
                  <a:pt x="215" y="334"/>
                </a:lnTo>
                <a:lnTo>
                  <a:pt x="215" y="333"/>
                </a:lnTo>
                <a:lnTo>
                  <a:pt x="215" y="333"/>
                </a:lnTo>
                <a:lnTo>
                  <a:pt x="215" y="333"/>
                </a:lnTo>
                <a:lnTo>
                  <a:pt x="215" y="331"/>
                </a:lnTo>
                <a:lnTo>
                  <a:pt x="215" y="331"/>
                </a:lnTo>
                <a:lnTo>
                  <a:pt x="215" y="331"/>
                </a:lnTo>
                <a:lnTo>
                  <a:pt x="215" y="331"/>
                </a:lnTo>
                <a:lnTo>
                  <a:pt x="215" y="330"/>
                </a:lnTo>
                <a:lnTo>
                  <a:pt x="216" y="330"/>
                </a:lnTo>
                <a:lnTo>
                  <a:pt x="216" y="329"/>
                </a:lnTo>
                <a:lnTo>
                  <a:pt x="216" y="329"/>
                </a:lnTo>
                <a:lnTo>
                  <a:pt x="216" y="327"/>
                </a:lnTo>
                <a:lnTo>
                  <a:pt x="216" y="327"/>
                </a:lnTo>
                <a:lnTo>
                  <a:pt x="216" y="326"/>
                </a:lnTo>
                <a:lnTo>
                  <a:pt x="215" y="326"/>
                </a:lnTo>
                <a:lnTo>
                  <a:pt x="215" y="326"/>
                </a:lnTo>
                <a:lnTo>
                  <a:pt x="215" y="325"/>
                </a:lnTo>
                <a:lnTo>
                  <a:pt x="215" y="325"/>
                </a:lnTo>
                <a:lnTo>
                  <a:pt x="215" y="323"/>
                </a:lnTo>
                <a:lnTo>
                  <a:pt x="213" y="323"/>
                </a:lnTo>
                <a:lnTo>
                  <a:pt x="213" y="323"/>
                </a:lnTo>
                <a:lnTo>
                  <a:pt x="212" y="323"/>
                </a:lnTo>
                <a:lnTo>
                  <a:pt x="212" y="322"/>
                </a:lnTo>
                <a:lnTo>
                  <a:pt x="211" y="320"/>
                </a:lnTo>
                <a:lnTo>
                  <a:pt x="209" y="320"/>
                </a:lnTo>
                <a:lnTo>
                  <a:pt x="209" y="318"/>
                </a:lnTo>
                <a:lnTo>
                  <a:pt x="206" y="316"/>
                </a:lnTo>
                <a:lnTo>
                  <a:pt x="206" y="316"/>
                </a:lnTo>
                <a:lnTo>
                  <a:pt x="205" y="315"/>
                </a:lnTo>
                <a:lnTo>
                  <a:pt x="204" y="312"/>
                </a:lnTo>
                <a:lnTo>
                  <a:pt x="204" y="312"/>
                </a:lnTo>
                <a:lnTo>
                  <a:pt x="201" y="310"/>
                </a:lnTo>
                <a:lnTo>
                  <a:pt x="200" y="308"/>
                </a:lnTo>
                <a:lnTo>
                  <a:pt x="198" y="307"/>
                </a:lnTo>
                <a:lnTo>
                  <a:pt x="198" y="304"/>
                </a:lnTo>
                <a:lnTo>
                  <a:pt x="200" y="301"/>
                </a:lnTo>
                <a:lnTo>
                  <a:pt x="200" y="301"/>
                </a:lnTo>
                <a:lnTo>
                  <a:pt x="200" y="301"/>
                </a:lnTo>
                <a:lnTo>
                  <a:pt x="201" y="299"/>
                </a:lnTo>
                <a:lnTo>
                  <a:pt x="201" y="299"/>
                </a:lnTo>
                <a:lnTo>
                  <a:pt x="201" y="296"/>
                </a:lnTo>
                <a:lnTo>
                  <a:pt x="204" y="297"/>
                </a:lnTo>
                <a:lnTo>
                  <a:pt x="206" y="299"/>
                </a:lnTo>
                <a:lnTo>
                  <a:pt x="208" y="299"/>
                </a:lnTo>
                <a:lnTo>
                  <a:pt x="208" y="299"/>
                </a:lnTo>
                <a:lnTo>
                  <a:pt x="208" y="300"/>
                </a:lnTo>
                <a:lnTo>
                  <a:pt x="209" y="300"/>
                </a:lnTo>
                <a:lnTo>
                  <a:pt x="209" y="299"/>
                </a:lnTo>
                <a:lnTo>
                  <a:pt x="209" y="299"/>
                </a:lnTo>
                <a:lnTo>
                  <a:pt x="209" y="300"/>
                </a:lnTo>
                <a:lnTo>
                  <a:pt x="209" y="300"/>
                </a:lnTo>
                <a:lnTo>
                  <a:pt x="209" y="300"/>
                </a:lnTo>
                <a:lnTo>
                  <a:pt x="209" y="300"/>
                </a:lnTo>
                <a:lnTo>
                  <a:pt x="209" y="301"/>
                </a:lnTo>
                <a:lnTo>
                  <a:pt x="209" y="301"/>
                </a:lnTo>
                <a:lnTo>
                  <a:pt x="209" y="301"/>
                </a:lnTo>
                <a:lnTo>
                  <a:pt x="209" y="301"/>
                </a:lnTo>
                <a:lnTo>
                  <a:pt x="211" y="301"/>
                </a:lnTo>
                <a:lnTo>
                  <a:pt x="211" y="303"/>
                </a:lnTo>
                <a:lnTo>
                  <a:pt x="211" y="303"/>
                </a:lnTo>
                <a:lnTo>
                  <a:pt x="211" y="303"/>
                </a:lnTo>
                <a:lnTo>
                  <a:pt x="212" y="304"/>
                </a:lnTo>
                <a:lnTo>
                  <a:pt x="211" y="304"/>
                </a:lnTo>
                <a:lnTo>
                  <a:pt x="211" y="304"/>
                </a:lnTo>
                <a:lnTo>
                  <a:pt x="211" y="304"/>
                </a:lnTo>
                <a:lnTo>
                  <a:pt x="211" y="305"/>
                </a:lnTo>
                <a:lnTo>
                  <a:pt x="211" y="305"/>
                </a:lnTo>
                <a:lnTo>
                  <a:pt x="211" y="307"/>
                </a:lnTo>
                <a:lnTo>
                  <a:pt x="212" y="307"/>
                </a:lnTo>
                <a:lnTo>
                  <a:pt x="211" y="307"/>
                </a:lnTo>
                <a:lnTo>
                  <a:pt x="211" y="308"/>
                </a:lnTo>
                <a:lnTo>
                  <a:pt x="211" y="308"/>
                </a:lnTo>
                <a:lnTo>
                  <a:pt x="211" y="310"/>
                </a:lnTo>
                <a:lnTo>
                  <a:pt x="211" y="310"/>
                </a:lnTo>
                <a:lnTo>
                  <a:pt x="211" y="311"/>
                </a:lnTo>
                <a:lnTo>
                  <a:pt x="212" y="311"/>
                </a:lnTo>
                <a:lnTo>
                  <a:pt x="211" y="311"/>
                </a:lnTo>
                <a:lnTo>
                  <a:pt x="212" y="312"/>
                </a:lnTo>
                <a:lnTo>
                  <a:pt x="213" y="311"/>
                </a:lnTo>
                <a:lnTo>
                  <a:pt x="213" y="311"/>
                </a:lnTo>
                <a:lnTo>
                  <a:pt x="215" y="311"/>
                </a:lnTo>
                <a:lnTo>
                  <a:pt x="216" y="311"/>
                </a:lnTo>
                <a:lnTo>
                  <a:pt x="217" y="311"/>
                </a:lnTo>
                <a:lnTo>
                  <a:pt x="217" y="311"/>
                </a:lnTo>
                <a:lnTo>
                  <a:pt x="220" y="311"/>
                </a:lnTo>
                <a:lnTo>
                  <a:pt x="223" y="310"/>
                </a:lnTo>
                <a:lnTo>
                  <a:pt x="224" y="310"/>
                </a:lnTo>
                <a:lnTo>
                  <a:pt x="224" y="311"/>
                </a:lnTo>
                <a:lnTo>
                  <a:pt x="224" y="312"/>
                </a:lnTo>
                <a:lnTo>
                  <a:pt x="226" y="315"/>
                </a:lnTo>
                <a:lnTo>
                  <a:pt x="226" y="316"/>
                </a:lnTo>
                <a:lnTo>
                  <a:pt x="226" y="316"/>
                </a:lnTo>
                <a:lnTo>
                  <a:pt x="226" y="318"/>
                </a:lnTo>
                <a:lnTo>
                  <a:pt x="226" y="319"/>
                </a:lnTo>
                <a:lnTo>
                  <a:pt x="226" y="320"/>
                </a:lnTo>
                <a:lnTo>
                  <a:pt x="227" y="320"/>
                </a:lnTo>
                <a:lnTo>
                  <a:pt x="227" y="322"/>
                </a:lnTo>
                <a:lnTo>
                  <a:pt x="227" y="322"/>
                </a:lnTo>
                <a:lnTo>
                  <a:pt x="228" y="322"/>
                </a:lnTo>
                <a:lnTo>
                  <a:pt x="228" y="322"/>
                </a:lnTo>
                <a:lnTo>
                  <a:pt x="230" y="322"/>
                </a:lnTo>
                <a:lnTo>
                  <a:pt x="231" y="323"/>
                </a:lnTo>
                <a:lnTo>
                  <a:pt x="231" y="323"/>
                </a:lnTo>
                <a:lnTo>
                  <a:pt x="232" y="323"/>
                </a:lnTo>
                <a:lnTo>
                  <a:pt x="234" y="323"/>
                </a:lnTo>
                <a:lnTo>
                  <a:pt x="234" y="323"/>
                </a:lnTo>
                <a:lnTo>
                  <a:pt x="235" y="325"/>
                </a:lnTo>
                <a:lnTo>
                  <a:pt x="237" y="325"/>
                </a:lnTo>
                <a:lnTo>
                  <a:pt x="238" y="325"/>
                </a:lnTo>
                <a:lnTo>
                  <a:pt x="238" y="325"/>
                </a:lnTo>
                <a:lnTo>
                  <a:pt x="239" y="326"/>
                </a:lnTo>
                <a:lnTo>
                  <a:pt x="239" y="326"/>
                </a:lnTo>
                <a:lnTo>
                  <a:pt x="241" y="326"/>
                </a:lnTo>
                <a:lnTo>
                  <a:pt x="241" y="326"/>
                </a:lnTo>
                <a:lnTo>
                  <a:pt x="242" y="327"/>
                </a:lnTo>
                <a:lnTo>
                  <a:pt x="242" y="329"/>
                </a:lnTo>
                <a:lnTo>
                  <a:pt x="242" y="329"/>
                </a:lnTo>
                <a:lnTo>
                  <a:pt x="243" y="330"/>
                </a:lnTo>
                <a:lnTo>
                  <a:pt x="243" y="330"/>
                </a:lnTo>
                <a:lnTo>
                  <a:pt x="245" y="331"/>
                </a:lnTo>
                <a:lnTo>
                  <a:pt x="245" y="331"/>
                </a:lnTo>
                <a:lnTo>
                  <a:pt x="245" y="331"/>
                </a:lnTo>
                <a:lnTo>
                  <a:pt x="246" y="331"/>
                </a:lnTo>
                <a:lnTo>
                  <a:pt x="247" y="331"/>
                </a:lnTo>
                <a:lnTo>
                  <a:pt x="247" y="333"/>
                </a:lnTo>
                <a:lnTo>
                  <a:pt x="247" y="333"/>
                </a:lnTo>
                <a:lnTo>
                  <a:pt x="247" y="333"/>
                </a:lnTo>
                <a:lnTo>
                  <a:pt x="249" y="333"/>
                </a:lnTo>
                <a:lnTo>
                  <a:pt x="250" y="334"/>
                </a:lnTo>
                <a:lnTo>
                  <a:pt x="252" y="334"/>
                </a:lnTo>
                <a:lnTo>
                  <a:pt x="252" y="334"/>
                </a:lnTo>
                <a:lnTo>
                  <a:pt x="253" y="334"/>
                </a:lnTo>
                <a:lnTo>
                  <a:pt x="254" y="336"/>
                </a:lnTo>
                <a:lnTo>
                  <a:pt x="254" y="336"/>
                </a:lnTo>
                <a:lnTo>
                  <a:pt x="258" y="337"/>
                </a:lnTo>
                <a:lnTo>
                  <a:pt x="258" y="337"/>
                </a:lnTo>
                <a:lnTo>
                  <a:pt x="258" y="337"/>
                </a:lnTo>
                <a:lnTo>
                  <a:pt x="260" y="337"/>
                </a:lnTo>
                <a:lnTo>
                  <a:pt x="260" y="337"/>
                </a:lnTo>
                <a:lnTo>
                  <a:pt x="261" y="337"/>
                </a:lnTo>
                <a:lnTo>
                  <a:pt x="261" y="337"/>
                </a:lnTo>
                <a:lnTo>
                  <a:pt x="261" y="336"/>
                </a:lnTo>
                <a:lnTo>
                  <a:pt x="263" y="336"/>
                </a:lnTo>
                <a:lnTo>
                  <a:pt x="264" y="334"/>
                </a:lnTo>
                <a:lnTo>
                  <a:pt x="264" y="334"/>
                </a:lnTo>
                <a:lnTo>
                  <a:pt x="264" y="334"/>
                </a:lnTo>
                <a:lnTo>
                  <a:pt x="264" y="333"/>
                </a:lnTo>
                <a:lnTo>
                  <a:pt x="265" y="333"/>
                </a:lnTo>
                <a:lnTo>
                  <a:pt x="267" y="331"/>
                </a:lnTo>
                <a:lnTo>
                  <a:pt x="267" y="331"/>
                </a:lnTo>
                <a:lnTo>
                  <a:pt x="267" y="331"/>
                </a:lnTo>
                <a:lnTo>
                  <a:pt x="268" y="331"/>
                </a:lnTo>
                <a:lnTo>
                  <a:pt x="268" y="330"/>
                </a:lnTo>
                <a:lnTo>
                  <a:pt x="267" y="329"/>
                </a:lnTo>
                <a:lnTo>
                  <a:pt x="267" y="327"/>
                </a:lnTo>
                <a:lnTo>
                  <a:pt x="267" y="326"/>
                </a:lnTo>
                <a:lnTo>
                  <a:pt x="267" y="325"/>
                </a:lnTo>
                <a:lnTo>
                  <a:pt x="267" y="323"/>
                </a:lnTo>
                <a:lnTo>
                  <a:pt x="267" y="322"/>
                </a:lnTo>
                <a:lnTo>
                  <a:pt x="267" y="320"/>
                </a:lnTo>
                <a:lnTo>
                  <a:pt x="267" y="319"/>
                </a:lnTo>
                <a:lnTo>
                  <a:pt x="265" y="318"/>
                </a:lnTo>
                <a:lnTo>
                  <a:pt x="265" y="316"/>
                </a:lnTo>
                <a:lnTo>
                  <a:pt x="265" y="315"/>
                </a:lnTo>
                <a:lnTo>
                  <a:pt x="265" y="315"/>
                </a:lnTo>
                <a:lnTo>
                  <a:pt x="265" y="314"/>
                </a:lnTo>
                <a:lnTo>
                  <a:pt x="265" y="312"/>
                </a:lnTo>
                <a:lnTo>
                  <a:pt x="265" y="312"/>
                </a:lnTo>
                <a:lnTo>
                  <a:pt x="265" y="311"/>
                </a:lnTo>
                <a:lnTo>
                  <a:pt x="265" y="310"/>
                </a:lnTo>
                <a:lnTo>
                  <a:pt x="265" y="310"/>
                </a:lnTo>
                <a:lnTo>
                  <a:pt x="267" y="310"/>
                </a:lnTo>
                <a:lnTo>
                  <a:pt x="267" y="310"/>
                </a:lnTo>
                <a:lnTo>
                  <a:pt x="268" y="310"/>
                </a:lnTo>
                <a:lnTo>
                  <a:pt x="268" y="310"/>
                </a:lnTo>
                <a:lnTo>
                  <a:pt x="269" y="310"/>
                </a:lnTo>
                <a:lnTo>
                  <a:pt x="269" y="310"/>
                </a:lnTo>
                <a:lnTo>
                  <a:pt x="271" y="310"/>
                </a:lnTo>
                <a:lnTo>
                  <a:pt x="271" y="310"/>
                </a:lnTo>
                <a:lnTo>
                  <a:pt x="272" y="311"/>
                </a:lnTo>
                <a:lnTo>
                  <a:pt x="273" y="311"/>
                </a:lnTo>
                <a:lnTo>
                  <a:pt x="273" y="307"/>
                </a:lnTo>
                <a:lnTo>
                  <a:pt x="273" y="307"/>
                </a:lnTo>
                <a:lnTo>
                  <a:pt x="273" y="305"/>
                </a:lnTo>
                <a:lnTo>
                  <a:pt x="273" y="303"/>
                </a:lnTo>
                <a:lnTo>
                  <a:pt x="273" y="301"/>
                </a:lnTo>
                <a:lnTo>
                  <a:pt x="275" y="301"/>
                </a:lnTo>
                <a:lnTo>
                  <a:pt x="275" y="299"/>
                </a:lnTo>
                <a:lnTo>
                  <a:pt x="275" y="296"/>
                </a:lnTo>
                <a:lnTo>
                  <a:pt x="275" y="294"/>
                </a:lnTo>
                <a:lnTo>
                  <a:pt x="275" y="294"/>
                </a:lnTo>
                <a:lnTo>
                  <a:pt x="275" y="293"/>
                </a:lnTo>
                <a:lnTo>
                  <a:pt x="275" y="292"/>
                </a:lnTo>
                <a:lnTo>
                  <a:pt x="276" y="292"/>
                </a:lnTo>
                <a:lnTo>
                  <a:pt x="276" y="290"/>
                </a:lnTo>
                <a:lnTo>
                  <a:pt x="276" y="290"/>
                </a:lnTo>
                <a:lnTo>
                  <a:pt x="276" y="289"/>
                </a:lnTo>
                <a:lnTo>
                  <a:pt x="276" y="289"/>
                </a:lnTo>
                <a:lnTo>
                  <a:pt x="276" y="288"/>
                </a:lnTo>
                <a:lnTo>
                  <a:pt x="276" y="288"/>
                </a:lnTo>
                <a:lnTo>
                  <a:pt x="278" y="286"/>
                </a:lnTo>
                <a:lnTo>
                  <a:pt x="278" y="285"/>
                </a:lnTo>
                <a:lnTo>
                  <a:pt x="278" y="282"/>
                </a:lnTo>
                <a:lnTo>
                  <a:pt x="278" y="282"/>
                </a:lnTo>
                <a:lnTo>
                  <a:pt x="278" y="281"/>
                </a:lnTo>
                <a:lnTo>
                  <a:pt x="278" y="279"/>
                </a:lnTo>
                <a:lnTo>
                  <a:pt x="279" y="278"/>
                </a:lnTo>
                <a:lnTo>
                  <a:pt x="279" y="278"/>
                </a:lnTo>
                <a:lnTo>
                  <a:pt x="279" y="277"/>
                </a:lnTo>
                <a:lnTo>
                  <a:pt x="279" y="275"/>
                </a:lnTo>
                <a:lnTo>
                  <a:pt x="279" y="273"/>
                </a:lnTo>
                <a:lnTo>
                  <a:pt x="280" y="271"/>
                </a:lnTo>
                <a:lnTo>
                  <a:pt x="280" y="268"/>
                </a:lnTo>
                <a:lnTo>
                  <a:pt x="280" y="266"/>
                </a:lnTo>
                <a:lnTo>
                  <a:pt x="280" y="266"/>
                </a:lnTo>
                <a:lnTo>
                  <a:pt x="280" y="266"/>
                </a:lnTo>
                <a:lnTo>
                  <a:pt x="280" y="264"/>
                </a:lnTo>
                <a:lnTo>
                  <a:pt x="280" y="263"/>
                </a:lnTo>
                <a:lnTo>
                  <a:pt x="280" y="263"/>
                </a:lnTo>
                <a:lnTo>
                  <a:pt x="280" y="263"/>
                </a:lnTo>
                <a:lnTo>
                  <a:pt x="280" y="262"/>
                </a:lnTo>
                <a:lnTo>
                  <a:pt x="282" y="262"/>
                </a:lnTo>
                <a:lnTo>
                  <a:pt x="283" y="262"/>
                </a:lnTo>
                <a:lnTo>
                  <a:pt x="283" y="262"/>
                </a:lnTo>
                <a:lnTo>
                  <a:pt x="286" y="260"/>
                </a:lnTo>
                <a:lnTo>
                  <a:pt x="289" y="260"/>
                </a:lnTo>
                <a:lnTo>
                  <a:pt x="290" y="260"/>
                </a:lnTo>
                <a:lnTo>
                  <a:pt x="290" y="259"/>
                </a:lnTo>
                <a:lnTo>
                  <a:pt x="291" y="259"/>
                </a:lnTo>
                <a:lnTo>
                  <a:pt x="293" y="259"/>
                </a:lnTo>
                <a:lnTo>
                  <a:pt x="294" y="259"/>
                </a:lnTo>
                <a:lnTo>
                  <a:pt x="294" y="259"/>
                </a:lnTo>
                <a:lnTo>
                  <a:pt x="294" y="258"/>
                </a:lnTo>
                <a:lnTo>
                  <a:pt x="295" y="258"/>
                </a:lnTo>
                <a:lnTo>
                  <a:pt x="297" y="258"/>
                </a:lnTo>
                <a:lnTo>
                  <a:pt x="298" y="258"/>
                </a:lnTo>
                <a:lnTo>
                  <a:pt x="298" y="258"/>
                </a:lnTo>
                <a:lnTo>
                  <a:pt x="299" y="258"/>
                </a:lnTo>
                <a:lnTo>
                  <a:pt x="299" y="256"/>
                </a:lnTo>
                <a:lnTo>
                  <a:pt x="301" y="256"/>
                </a:lnTo>
                <a:lnTo>
                  <a:pt x="299" y="255"/>
                </a:lnTo>
                <a:lnTo>
                  <a:pt x="299" y="255"/>
                </a:lnTo>
                <a:lnTo>
                  <a:pt x="299" y="255"/>
                </a:lnTo>
                <a:lnTo>
                  <a:pt x="301" y="255"/>
                </a:lnTo>
                <a:lnTo>
                  <a:pt x="299" y="253"/>
                </a:lnTo>
                <a:lnTo>
                  <a:pt x="299" y="253"/>
                </a:lnTo>
                <a:lnTo>
                  <a:pt x="299" y="252"/>
                </a:lnTo>
                <a:lnTo>
                  <a:pt x="299" y="252"/>
                </a:lnTo>
                <a:lnTo>
                  <a:pt x="299" y="252"/>
                </a:lnTo>
                <a:lnTo>
                  <a:pt x="299" y="252"/>
                </a:lnTo>
                <a:lnTo>
                  <a:pt x="299" y="251"/>
                </a:lnTo>
                <a:lnTo>
                  <a:pt x="299" y="251"/>
                </a:lnTo>
                <a:lnTo>
                  <a:pt x="299" y="251"/>
                </a:lnTo>
                <a:lnTo>
                  <a:pt x="299" y="249"/>
                </a:lnTo>
                <a:lnTo>
                  <a:pt x="299" y="249"/>
                </a:lnTo>
                <a:lnTo>
                  <a:pt x="299" y="249"/>
                </a:lnTo>
                <a:lnTo>
                  <a:pt x="299" y="249"/>
                </a:lnTo>
                <a:lnTo>
                  <a:pt x="299" y="249"/>
                </a:lnTo>
                <a:lnTo>
                  <a:pt x="298" y="249"/>
                </a:lnTo>
                <a:lnTo>
                  <a:pt x="298" y="249"/>
                </a:lnTo>
                <a:lnTo>
                  <a:pt x="298" y="249"/>
                </a:lnTo>
                <a:lnTo>
                  <a:pt x="297" y="249"/>
                </a:lnTo>
                <a:lnTo>
                  <a:pt x="297" y="249"/>
                </a:lnTo>
                <a:lnTo>
                  <a:pt x="297" y="249"/>
                </a:lnTo>
                <a:lnTo>
                  <a:pt x="297" y="249"/>
                </a:lnTo>
                <a:lnTo>
                  <a:pt x="297" y="249"/>
                </a:lnTo>
                <a:lnTo>
                  <a:pt x="297" y="248"/>
                </a:lnTo>
                <a:lnTo>
                  <a:pt x="295" y="248"/>
                </a:lnTo>
                <a:lnTo>
                  <a:pt x="295" y="248"/>
                </a:lnTo>
                <a:lnTo>
                  <a:pt x="295" y="248"/>
                </a:lnTo>
                <a:lnTo>
                  <a:pt x="295" y="248"/>
                </a:lnTo>
                <a:lnTo>
                  <a:pt x="294" y="248"/>
                </a:lnTo>
                <a:lnTo>
                  <a:pt x="294" y="248"/>
                </a:lnTo>
                <a:lnTo>
                  <a:pt x="295" y="248"/>
                </a:lnTo>
                <a:lnTo>
                  <a:pt x="294" y="248"/>
                </a:lnTo>
                <a:lnTo>
                  <a:pt x="294" y="247"/>
                </a:lnTo>
                <a:lnTo>
                  <a:pt x="294" y="248"/>
                </a:lnTo>
                <a:lnTo>
                  <a:pt x="294" y="248"/>
                </a:lnTo>
                <a:lnTo>
                  <a:pt x="294" y="247"/>
                </a:lnTo>
                <a:lnTo>
                  <a:pt x="294" y="247"/>
                </a:lnTo>
                <a:lnTo>
                  <a:pt x="294" y="247"/>
                </a:lnTo>
                <a:lnTo>
                  <a:pt x="294" y="247"/>
                </a:lnTo>
                <a:lnTo>
                  <a:pt x="294" y="247"/>
                </a:lnTo>
                <a:lnTo>
                  <a:pt x="293" y="247"/>
                </a:lnTo>
                <a:lnTo>
                  <a:pt x="293" y="247"/>
                </a:lnTo>
                <a:lnTo>
                  <a:pt x="293" y="245"/>
                </a:lnTo>
                <a:lnTo>
                  <a:pt x="294" y="245"/>
                </a:lnTo>
                <a:lnTo>
                  <a:pt x="294" y="245"/>
                </a:lnTo>
                <a:lnTo>
                  <a:pt x="294" y="245"/>
                </a:lnTo>
                <a:lnTo>
                  <a:pt x="294" y="245"/>
                </a:lnTo>
                <a:lnTo>
                  <a:pt x="295" y="245"/>
                </a:lnTo>
                <a:lnTo>
                  <a:pt x="295" y="245"/>
                </a:lnTo>
                <a:lnTo>
                  <a:pt x="297" y="244"/>
                </a:lnTo>
                <a:lnTo>
                  <a:pt x="297" y="244"/>
                </a:lnTo>
                <a:lnTo>
                  <a:pt x="298" y="244"/>
                </a:lnTo>
                <a:lnTo>
                  <a:pt x="298" y="244"/>
                </a:lnTo>
                <a:lnTo>
                  <a:pt x="301" y="244"/>
                </a:lnTo>
                <a:lnTo>
                  <a:pt x="302" y="244"/>
                </a:lnTo>
                <a:lnTo>
                  <a:pt x="302" y="244"/>
                </a:lnTo>
                <a:lnTo>
                  <a:pt x="302" y="244"/>
                </a:lnTo>
                <a:lnTo>
                  <a:pt x="302" y="244"/>
                </a:lnTo>
                <a:lnTo>
                  <a:pt x="304" y="245"/>
                </a:lnTo>
                <a:lnTo>
                  <a:pt x="305" y="245"/>
                </a:lnTo>
                <a:lnTo>
                  <a:pt x="305" y="247"/>
                </a:lnTo>
                <a:lnTo>
                  <a:pt x="306" y="247"/>
                </a:lnTo>
                <a:lnTo>
                  <a:pt x="306" y="247"/>
                </a:lnTo>
                <a:lnTo>
                  <a:pt x="308" y="248"/>
                </a:lnTo>
                <a:lnTo>
                  <a:pt x="308" y="248"/>
                </a:lnTo>
                <a:lnTo>
                  <a:pt x="308" y="248"/>
                </a:lnTo>
                <a:lnTo>
                  <a:pt x="309" y="249"/>
                </a:lnTo>
                <a:lnTo>
                  <a:pt x="310" y="249"/>
                </a:lnTo>
                <a:lnTo>
                  <a:pt x="312" y="251"/>
                </a:lnTo>
                <a:lnTo>
                  <a:pt x="313" y="252"/>
                </a:lnTo>
                <a:lnTo>
                  <a:pt x="313" y="252"/>
                </a:lnTo>
                <a:lnTo>
                  <a:pt x="315" y="252"/>
                </a:lnTo>
                <a:lnTo>
                  <a:pt x="315" y="253"/>
                </a:lnTo>
                <a:lnTo>
                  <a:pt x="315" y="253"/>
                </a:lnTo>
                <a:lnTo>
                  <a:pt x="316" y="255"/>
                </a:lnTo>
                <a:lnTo>
                  <a:pt x="316" y="255"/>
                </a:lnTo>
                <a:lnTo>
                  <a:pt x="316" y="256"/>
                </a:lnTo>
                <a:lnTo>
                  <a:pt x="316" y="256"/>
                </a:lnTo>
                <a:lnTo>
                  <a:pt x="317" y="258"/>
                </a:lnTo>
                <a:lnTo>
                  <a:pt x="319" y="259"/>
                </a:lnTo>
                <a:lnTo>
                  <a:pt x="319" y="260"/>
                </a:lnTo>
                <a:lnTo>
                  <a:pt x="320" y="260"/>
                </a:lnTo>
                <a:lnTo>
                  <a:pt x="320" y="262"/>
                </a:lnTo>
                <a:lnTo>
                  <a:pt x="320" y="262"/>
                </a:lnTo>
                <a:lnTo>
                  <a:pt x="320" y="263"/>
                </a:lnTo>
                <a:lnTo>
                  <a:pt x="321" y="263"/>
                </a:lnTo>
                <a:lnTo>
                  <a:pt x="321" y="263"/>
                </a:lnTo>
                <a:lnTo>
                  <a:pt x="321" y="263"/>
                </a:lnTo>
                <a:lnTo>
                  <a:pt x="321" y="263"/>
                </a:lnTo>
                <a:lnTo>
                  <a:pt x="323" y="264"/>
                </a:lnTo>
                <a:lnTo>
                  <a:pt x="323" y="264"/>
                </a:lnTo>
                <a:lnTo>
                  <a:pt x="323" y="266"/>
                </a:lnTo>
                <a:lnTo>
                  <a:pt x="324" y="267"/>
                </a:lnTo>
                <a:lnTo>
                  <a:pt x="324" y="267"/>
                </a:lnTo>
                <a:lnTo>
                  <a:pt x="324" y="268"/>
                </a:lnTo>
                <a:lnTo>
                  <a:pt x="325" y="268"/>
                </a:lnTo>
                <a:lnTo>
                  <a:pt x="325" y="268"/>
                </a:lnTo>
                <a:lnTo>
                  <a:pt x="325" y="268"/>
                </a:lnTo>
                <a:lnTo>
                  <a:pt x="327" y="270"/>
                </a:lnTo>
                <a:lnTo>
                  <a:pt x="327" y="270"/>
                </a:lnTo>
                <a:lnTo>
                  <a:pt x="327" y="271"/>
                </a:lnTo>
                <a:lnTo>
                  <a:pt x="327" y="271"/>
                </a:lnTo>
                <a:lnTo>
                  <a:pt x="327" y="271"/>
                </a:lnTo>
                <a:lnTo>
                  <a:pt x="328" y="273"/>
                </a:lnTo>
                <a:lnTo>
                  <a:pt x="330" y="277"/>
                </a:lnTo>
                <a:lnTo>
                  <a:pt x="331" y="278"/>
                </a:lnTo>
                <a:lnTo>
                  <a:pt x="331" y="279"/>
                </a:lnTo>
                <a:lnTo>
                  <a:pt x="332" y="279"/>
                </a:lnTo>
                <a:lnTo>
                  <a:pt x="332" y="281"/>
                </a:lnTo>
                <a:lnTo>
                  <a:pt x="332" y="281"/>
                </a:lnTo>
                <a:lnTo>
                  <a:pt x="332" y="282"/>
                </a:lnTo>
                <a:lnTo>
                  <a:pt x="332" y="282"/>
                </a:lnTo>
                <a:lnTo>
                  <a:pt x="332" y="284"/>
                </a:lnTo>
                <a:lnTo>
                  <a:pt x="334" y="284"/>
                </a:lnTo>
                <a:lnTo>
                  <a:pt x="334" y="285"/>
                </a:lnTo>
                <a:lnTo>
                  <a:pt x="334" y="285"/>
                </a:lnTo>
                <a:lnTo>
                  <a:pt x="334" y="285"/>
                </a:lnTo>
                <a:lnTo>
                  <a:pt x="334" y="285"/>
                </a:lnTo>
                <a:lnTo>
                  <a:pt x="335" y="285"/>
                </a:lnTo>
                <a:lnTo>
                  <a:pt x="335" y="285"/>
                </a:lnTo>
                <a:lnTo>
                  <a:pt x="335" y="285"/>
                </a:lnTo>
                <a:lnTo>
                  <a:pt x="335" y="285"/>
                </a:lnTo>
                <a:lnTo>
                  <a:pt x="336" y="285"/>
                </a:lnTo>
                <a:lnTo>
                  <a:pt x="336" y="285"/>
                </a:lnTo>
                <a:lnTo>
                  <a:pt x="338" y="285"/>
                </a:lnTo>
                <a:lnTo>
                  <a:pt x="339" y="285"/>
                </a:lnTo>
                <a:lnTo>
                  <a:pt x="341" y="285"/>
                </a:lnTo>
                <a:lnTo>
                  <a:pt x="341" y="285"/>
                </a:lnTo>
                <a:lnTo>
                  <a:pt x="343" y="288"/>
                </a:lnTo>
                <a:lnTo>
                  <a:pt x="343" y="286"/>
                </a:lnTo>
                <a:lnTo>
                  <a:pt x="343" y="286"/>
                </a:lnTo>
                <a:lnTo>
                  <a:pt x="345" y="285"/>
                </a:lnTo>
                <a:lnTo>
                  <a:pt x="345" y="285"/>
                </a:lnTo>
                <a:lnTo>
                  <a:pt x="346" y="282"/>
                </a:lnTo>
                <a:lnTo>
                  <a:pt x="346" y="281"/>
                </a:lnTo>
                <a:lnTo>
                  <a:pt x="346" y="279"/>
                </a:lnTo>
                <a:lnTo>
                  <a:pt x="346" y="279"/>
                </a:lnTo>
                <a:lnTo>
                  <a:pt x="349" y="278"/>
                </a:lnTo>
                <a:lnTo>
                  <a:pt x="349" y="278"/>
                </a:lnTo>
                <a:lnTo>
                  <a:pt x="349" y="277"/>
                </a:lnTo>
                <a:lnTo>
                  <a:pt x="349" y="277"/>
                </a:lnTo>
                <a:lnTo>
                  <a:pt x="350" y="273"/>
                </a:lnTo>
                <a:lnTo>
                  <a:pt x="350" y="271"/>
                </a:lnTo>
                <a:lnTo>
                  <a:pt x="351" y="271"/>
                </a:lnTo>
                <a:lnTo>
                  <a:pt x="351" y="268"/>
                </a:lnTo>
                <a:lnTo>
                  <a:pt x="351" y="268"/>
                </a:lnTo>
                <a:lnTo>
                  <a:pt x="351" y="266"/>
                </a:lnTo>
                <a:lnTo>
                  <a:pt x="351" y="266"/>
                </a:lnTo>
                <a:lnTo>
                  <a:pt x="349" y="264"/>
                </a:lnTo>
                <a:lnTo>
                  <a:pt x="349" y="264"/>
                </a:lnTo>
                <a:lnTo>
                  <a:pt x="349" y="263"/>
                </a:lnTo>
                <a:lnTo>
                  <a:pt x="349" y="263"/>
                </a:lnTo>
                <a:lnTo>
                  <a:pt x="347" y="263"/>
                </a:lnTo>
                <a:lnTo>
                  <a:pt x="347" y="262"/>
                </a:lnTo>
                <a:lnTo>
                  <a:pt x="347" y="262"/>
                </a:lnTo>
                <a:lnTo>
                  <a:pt x="347" y="262"/>
                </a:lnTo>
                <a:lnTo>
                  <a:pt x="346" y="260"/>
                </a:lnTo>
                <a:lnTo>
                  <a:pt x="346" y="260"/>
                </a:lnTo>
                <a:lnTo>
                  <a:pt x="346" y="260"/>
                </a:lnTo>
                <a:lnTo>
                  <a:pt x="346" y="260"/>
                </a:lnTo>
                <a:lnTo>
                  <a:pt x="346" y="259"/>
                </a:lnTo>
                <a:lnTo>
                  <a:pt x="345" y="259"/>
                </a:lnTo>
                <a:lnTo>
                  <a:pt x="345" y="258"/>
                </a:lnTo>
                <a:lnTo>
                  <a:pt x="345" y="258"/>
                </a:lnTo>
                <a:lnTo>
                  <a:pt x="345" y="258"/>
                </a:lnTo>
                <a:lnTo>
                  <a:pt x="343" y="258"/>
                </a:lnTo>
                <a:lnTo>
                  <a:pt x="343" y="258"/>
                </a:lnTo>
                <a:lnTo>
                  <a:pt x="343" y="256"/>
                </a:lnTo>
                <a:lnTo>
                  <a:pt x="343" y="256"/>
                </a:lnTo>
                <a:lnTo>
                  <a:pt x="343" y="256"/>
                </a:lnTo>
                <a:lnTo>
                  <a:pt x="342" y="255"/>
                </a:lnTo>
                <a:lnTo>
                  <a:pt x="342" y="255"/>
                </a:lnTo>
                <a:lnTo>
                  <a:pt x="342" y="255"/>
                </a:lnTo>
                <a:lnTo>
                  <a:pt x="341" y="255"/>
                </a:lnTo>
                <a:lnTo>
                  <a:pt x="341" y="255"/>
                </a:lnTo>
                <a:lnTo>
                  <a:pt x="341" y="255"/>
                </a:lnTo>
                <a:lnTo>
                  <a:pt x="341" y="253"/>
                </a:lnTo>
                <a:lnTo>
                  <a:pt x="341" y="253"/>
                </a:lnTo>
                <a:lnTo>
                  <a:pt x="341" y="252"/>
                </a:lnTo>
                <a:lnTo>
                  <a:pt x="338" y="252"/>
                </a:lnTo>
                <a:lnTo>
                  <a:pt x="339" y="251"/>
                </a:lnTo>
                <a:lnTo>
                  <a:pt x="341" y="249"/>
                </a:lnTo>
                <a:lnTo>
                  <a:pt x="342" y="248"/>
                </a:lnTo>
                <a:lnTo>
                  <a:pt x="342" y="248"/>
                </a:lnTo>
                <a:lnTo>
                  <a:pt x="341" y="247"/>
                </a:lnTo>
                <a:lnTo>
                  <a:pt x="343" y="244"/>
                </a:lnTo>
                <a:lnTo>
                  <a:pt x="343" y="243"/>
                </a:lnTo>
                <a:lnTo>
                  <a:pt x="343" y="243"/>
                </a:lnTo>
                <a:lnTo>
                  <a:pt x="342" y="241"/>
                </a:lnTo>
                <a:lnTo>
                  <a:pt x="339" y="241"/>
                </a:lnTo>
                <a:lnTo>
                  <a:pt x="338" y="240"/>
                </a:lnTo>
                <a:lnTo>
                  <a:pt x="338" y="240"/>
                </a:lnTo>
                <a:lnTo>
                  <a:pt x="338" y="238"/>
                </a:lnTo>
                <a:lnTo>
                  <a:pt x="336" y="238"/>
                </a:lnTo>
                <a:lnTo>
                  <a:pt x="336" y="238"/>
                </a:lnTo>
                <a:lnTo>
                  <a:pt x="335" y="237"/>
                </a:lnTo>
                <a:lnTo>
                  <a:pt x="332" y="232"/>
                </a:lnTo>
                <a:lnTo>
                  <a:pt x="332" y="230"/>
                </a:lnTo>
                <a:lnTo>
                  <a:pt x="331" y="229"/>
                </a:lnTo>
                <a:lnTo>
                  <a:pt x="325" y="227"/>
                </a:lnTo>
                <a:lnTo>
                  <a:pt x="325" y="227"/>
                </a:lnTo>
                <a:lnTo>
                  <a:pt x="324" y="225"/>
                </a:lnTo>
                <a:lnTo>
                  <a:pt x="324" y="222"/>
                </a:lnTo>
                <a:lnTo>
                  <a:pt x="324" y="222"/>
                </a:lnTo>
                <a:lnTo>
                  <a:pt x="323" y="222"/>
                </a:lnTo>
                <a:lnTo>
                  <a:pt x="321" y="222"/>
                </a:lnTo>
                <a:lnTo>
                  <a:pt x="320" y="219"/>
                </a:lnTo>
                <a:lnTo>
                  <a:pt x="319" y="218"/>
                </a:lnTo>
                <a:lnTo>
                  <a:pt x="319" y="217"/>
                </a:lnTo>
                <a:lnTo>
                  <a:pt x="317" y="217"/>
                </a:lnTo>
                <a:lnTo>
                  <a:pt x="317" y="215"/>
                </a:lnTo>
                <a:lnTo>
                  <a:pt x="317" y="215"/>
                </a:lnTo>
                <a:lnTo>
                  <a:pt x="317" y="214"/>
                </a:lnTo>
                <a:lnTo>
                  <a:pt x="317" y="214"/>
                </a:lnTo>
                <a:lnTo>
                  <a:pt x="319" y="212"/>
                </a:lnTo>
                <a:lnTo>
                  <a:pt x="319" y="212"/>
                </a:lnTo>
                <a:lnTo>
                  <a:pt x="319" y="212"/>
                </a:lnTo>
                <a:lnTo>
                  <a:pt x="319" y="211"/>
                </a:lnTo>
                <a:lnTo>
                  <a:pt x="320" y="211"/>
                </a:lnTo>
                <a:lnTo>
                  <a:pt x="320" y="211"/>
                </a:lnTo>
                <a:lnTo>
                  <a:pt x="320" y="211"/>
                </a:lnTo>
                <a:lnTo>
                  <a:pt x="321" y="211"/>
                </a:lnTo>
                <a:lnTo>
                  <a:pt x="321" y="211"/>
                </a:lnTo>
                <a:lnTo>
                  <a:pt x="321" y="211"/>
                </a:lnTo>
                <a:lnTo>
                  <a:pt x="321" y="210"/>
                </a:lnTo>
                <a:lnTo>
                  <a:pt x="323" y="210"/>
                </a:lnTo>
                <a:lnTo>
                  <a:pt x="323" y="210"/>
                </a:lnTo>
                <a:lnTo>
                  <a:pt x="323" y="210"/>
                </a:lnTo>
                <a:lnTo>
                  <a:pt x="324" y="208"/>
                </a:lnTo>
                <a:lnTo>
                  <a:pt x="324" y="208"/>
                </a:lnTo>
                <a:lnTo>
                  <a:pt x="324" y="208"/>
                </a:lnTo>
                <a:lnTo>
                  <a:pt x="325" y="208"/>
                </a:lnTo>
                <a:lnTo>
                  <a:pt x="325" y="208"/>
                </a:lnTo>
                <a:lnTo>
                  <a:pt x="325" y="208"/>
                </a:lnTo>
                <a:lnTo>
                  <a:pt x="325" y="207"/>
                </a:lnTo>
                <a:lnTo>
                  <a:pt x="325" y="207"/>
                </a:lnTo>
                <a:lnTo>
                  <a:pt x="325" y="208"/>
                </a:lnTo>
                <a:lnTo>
                  <a:pt x="324" y="208"/>
                </a:lnTo>
                <a:lnTo>
                  <a:pt x="324" y="207"/>
                </a:lnTo>
                <a:lnTo>
                  <a:pt x="324" y="207"/>
                </a:lnTo>
                <a:lnTo>
                  <a:pt x="324" y="207"/>
                </a:lnTo>
                <a:lnTo>
                  <a:pt x="324" y="206"/>
                </a:lnTo>
                <a:lnTo>
                  <a:pt x="324" y="206"/>
                </a:lnTo>
                <a:lnTo>
                  <a:pt x="324" y="206"/>
                </a:lnTo>
                <a:lnTo>
                  <a:pt x="324" y="206"/>
                </a:lnTo>
                <a:lnTo>
                  <a:pt x="324" y="206"/>
                </a:lnTo>
                <a:lnTo>
                  <a:pt x="324" y="204"/>
                </a:lnTo>
                <a:lnTo>
                  <a:pt x="324" y="204"/>
                </a:lnTo>
                <a:lnTo>
                  <a:pt x="324" y="203"/>
                </a:lnTo>
                <a:lnTo>
                  <a:pt x="324" y="203"/>
                </a:lnTo>
                <a:lnTo>
                  <a:pt x="324" y="203"/>
                </a:lnTo>
                <a:lnTo>
                  <a:pt x="324" y="203"/>
                </a:lnTo>
                <a:lnTo>
                  <a:pt x="324" y="203"/>
                </a:lnTo>
                <a:lnTo>
                  <a:pt x="324" y="201"/>
                </a:lnTo>
                <a:lnTo>
                  <a:pt x="324" y="201"/>
                </a:lnTo>
                <a:lnTo>
                  <a:pt x="324" y="200"/>
                </a:lnTo>
                <a:lnTo>
                  <a:pt x="324" y="200"/>
                </a:lnTo>
                <a:lnTo>
                  <a:pt x="324" y="200"/>
                </a:lnTo>
                <a:lnTo>
                  <a:pt x="324" y="199"/>
                </a:lnTo>
                <a:lnTo>
                  <a:pt x="324" y="199"/>
                </a:lnTo>
                <a:lnTo>
                  <a:pt x="324" y="197"/>
                </a:lnTo>
                <a:lnTo>
                  <a:pt x="324" y="197"/>
                </a:lnTo>
                <a:lnTo>
                  <a:pt x="324" y="196"/>
                </a:lnTo>
                <a:lnTo>
                  <a:pt x="324" y="196"/>
                </a:lnTo>
                <a:lnTo>
                  <a:pt x="324" y="195"/>
                </a:lnTo>
                <a:lnTo>
                  <a:pt x="324" y="195"/>
                </a:lnTo>
                <a:lnTo>
                  <a:pt x="324" y="195"/>
                </a:lnTo>
                <a:lnTo>
                  <a:pt x="324" y="193"/>
                </a:lnTo>
                <a:lnTo>
                  <a:pt x="324" y="193"/>
                </a:lnTo>
                <a:lnTo>
                  <a:pt x="323" y="193"/>
                </a:lnTo>
                <a:lnTo>
                  <a:pt x="324" y="193"/>
                </a:lnTo>
                <a:lnTo>
                  <a:pt x="324" y="192"/>
                </a:lnTo>
                <a:lnTo>
                  <a:pt x="324" y="192"/>
                </a:lnTo>
                <a:lnTo>
                  <a:pt x="324" y="192"/>
                </a:lnTo>
                <a:lnTo>
                  <a:pt x="323" y="192"/>
                </a:lnTo>
                <a:lnTo>
                  <a:pt x="323" y="191"/>
                </a:lnTo>
                <a:lnTo>
                  <a:pt x="323" y="191"/>
                </a:lnTo>
                <a:lnTo>
                  <a:pt x="324" y="191"/>
                </a:lnTo>
                <a:lnTo>
                  <a:pt x="324" y="189"/>
                </a:lnTo>
                <a:lnTo>
                  <a:pt x="323" y="189"/>
                </a:lnTo>
                <a:lnTo>
                  <a:pt x="323" y="189"/>
                </a:lnTo>
                <a:lnTo>
                  <a:pt x="323" y="189"/>
                </a:lnTo>
                <a:lnTo>
                  <a:pt x="323" y="189"/>
                </a:lnTo>
                <a:lnTo>
                  <a:pt x="323" y="188"/>
                </a:lnTo>
                <a:lnTo>
                  <a:pt x="323" y="188"/>
                </a:lnTo>
                <a:lnTo>
                  <a:pt x="323" y="186"/>
                </a:lnTo>
                <a:lnTo>
                  <a:pt x="323" y="186"/>
                </a:lnTo>
                <a:lnTo>
                  <a:pt x="323" y="186"/>
                </a:lnTo>
                <a:lnTo>
                  <a:pt x="323" y="186"/>
                </a:lnTo>
                <a:lnTo>
                  <a:pt x="323" y="186"/>
                </a:lnTo>
                <a:lnTo>
                  <a:pt x="321" y="186"/>
                </a:lnTo>
                <a:lnTo>
                  <a:pt x="321" y="185"/>
                </a:lnTo>
                <a:lnTo>
                  <a:pt x="321" y="185"/>
                </a:lnTo>
                <a:lnTo>
                  <a:pt x="321" y="184"/>
                </a:lnTo>
                <a:lnTo>
                  <a:pt x="321" y="184"/>
                </a:lnTo>
                <a:lnTo>
                  <a:pt x="321" y="184"/>
                </a:lnTo>
                <a:lnTo>
                  <a:pt x="321" y="184"/>
                </a:lnTo>
                <a:lnTo>
                  <a:pt x="321" y="184"/>
                </a:lnTo>
                <a:lnTo>
                  <a:pt x="321" y="182"/>
                </a:lnTo>
                <a:lnTo>
                  <a:pt x="321" y="182"/>
                </a:lnTo>
                <a:lnTo>
                  <a:pt x="321" y="182"/>
                </a:lnTo>
                <a:lnTo>
                  <a:pt x="319" y="177"/>
                </a:lnTo>
                <a:lnTo>
                  <a:pt x="319" y="177"/>
                </a:lnTo>
                <a:lnTo>
                  <a:pt x="319" y="175"/>
                </a:lnTo>
                <a:lnTo>
                  <a:pt x="317" y="175"/>
                </a:lnTo>
                <a:lnTo>
                  <a:pt x="317" y="175"/>
                </a:lnTo>
                <a:lnTo>
                  <a:pt x="319" y="175"/>
                </a:lnTo>
                <a:lnTo>
                  <a:pt x="317" y="175"/>
                </a:lnTo>
                <a:lnTo>
                  <a:pt x="317" y="174"/>
                </a:lnTo>
                <a:lnTo>
                  <a:pt x="317" y="174"/>
                </a:lnTo>
                <a:lnTo>
                  <a:pt x="317" y="173"/>
                </a:lnTo>
                <a:lnTo>
                  <a:pt x="317" y="173"/>
                </a:lnTo>
                <a:lnTo>
                  <a:pt x="317" y="173"/>
                </a:lnTo>
                <a:lnTo>
                  <a:pt x="317" y="173"/>
                </a:lnTo>
                <a:lnTo>
                  <a:pt x="317" y="173"/>
                </a:lnTo>
                <a:lnTo>
                  <a:pt x="317" y="173"/>
                </a:lnTo>
                <a:lnTo>
                  <a:pt x="317" y="171"/>
                </a:lnTo>
                <a:lnTo>
                  <a:pt x="317" y="171"/>
                </a:lnTo>
                <a:lnTo>
                  <a:pt x="316" y="171"/>
                </a:lnTo>
                <a:lnTo>
                  <a:pt x="316" y="170"/>
                </a:lnTo>
                <a:lnTo>
                  <a:pt x="316" y="170"/>
                </a:lnTo>
                <a:lnTo>
                  <a:pt x="316" y="170"/>
                </a:lnTo>
                <a:lnTo>
                  <a:pt x="316" y="170"/>
                </a:lnTo>
                <a:lnTo>
                  <a:pt x="316" y="167"/>
                </a:lnTo>
                <a:lnTo>
                  <a:pt x="315" y="166"/>
                </a:lnTo>
                <a:lnTo>
                  <a:pt x="315" y="165"/>
                </a:lnTo>
                <a:lnTo>
                  <a:pt x="316" y="165"/>
                </a:lnTo>
                <a:lnTo>
                  <a:pt x="316" y="162"/>
                </a:lnTo>
                <a:lnTo>
                  <a:pt x="317" y="162"/>
                </a:lnTo>
                <a:lnTo>
                  <a:pt x="317" y="160"/>
                </a:lnTo>
                <a:lnTo>
                  <a:pt x="319" y="158"/>
                </a:lnTo>
                <a:lnTo>
                  <a:pt x="319" y="158"/>
                </a:lnTo>
                <a:lnTo>
                  <a:pt x="319" y="156"/>
                </a:lnTo>
                <a:lnTo>
                  <a:pt x="319" y="156"/>
                </a:lnTo>
                <a:lnTo>
                  <a:pt x="320" y="155"/>
                </a:lnTo>
                <a:lnTo>
                  <a:pt x="320" y="155"/>
                </a:lnTo>
                <a:lnTo>
                  <a:pt x="320" y="154"/>
                </a:lnTo>
                <a:lnTo>
                  <a:pt x="320" y="154"/>
                </a:lnTo>
                <a:lnTo>
                  <a:pt x="321" y="154"/>
                </a:lnTo>
                <a:lnTo>
                  <a:pt x="321" y="152"/>
                </a:lnTo>
                <a:lnTo>
                  <a:pt x="321" y="151"/>
                </a:lnTo>
                <a:lnTo>
                  <a:pt x="321" y="151"/>
                </a:lnTo>
                <a:lnTo>
                  <a:pt x="323" y="149"/>
                </a:lnTo>
                <a:lnTo>
                  <a:pt x="323" y="148"/>
                </a:lnTo>
                <a:lnTo>
                  <a:pt x="324" y="145"/>
                </a:lnTo>
                <a:lnTo>
                  <a:pt x="324" y="144"/>
                </a:lnTo>
                <a:lnTo>
                  <a:pt x="325" y="143"/>
                </a:lnTo>
                <a:lnTo>
                  <a:pt x="325" y="143"/>
                </a:lnTo>
                <a:lnTo>
                  <a:pt x="328" y="137"/>
                </a:lnTo>
                <a:lnTo>
                  <a:pt x="330" y="132"/>
                </a:lnTo>
                <a:lnTo>
                  <a:pt x="331" y="132"/>
                </a:lnTo>
                <a:lnTo>
                  <a:pt x="332" y="129"/>
                </a:lnTo>
                <a:lnTo>
                  <a:pt x="332" y="129"/>
                </a:lnTo>
                <a:lnTo>
                  <a:pt x="332" y="128"/>
                </a:lnTo>
                <a:lnTo>
                  <a:pt x="335" y="122"/>
                </a:lnTo>
                <a:lnTo>
                  <a:pt x="335" y="122"/>
                </a:lnTo>
                <a:lnTo>
                  <a:pt x="335" y="121"/>
                </a:lnTo>
                <a:lnTo>
                  <a:pt x="335" y="121"/>
                </a:lnTo>
                <a:lnTo>
                  <a:pt x="335" y="121"/>
                </a:lnTo>
                <a:lnTo>
                  <a:pt x="335" y="119"/>
                </a:lnTo>
                <a:lnTo>
                  <a:pt x="336" y="117"/>
                </a:lnTo>
                <a:lnTo>
                  <a:pt x="336" y="117"/>
                </a:lnTo>
                <a:lnTo>
                  <a:pt x="336" y="115"/>
                </a:lnTo>
                <a:lnTo>
                  <a:pt x="335" y="114"/>
                </a:lnTo>
                <a:lnTo>
                  <a:pt x="335" y="113"/>
                </a:lnTo>
                <a:lnTo>
                  <a:pt x="335" y="110"/>
                </a:lnTo>
                <a:lnTo>
                  <a:pt x="335" y="110"/>
                </a:lnTo>
                <a:lnTo>
                  <a:pt x="334" y="107"/>
                </a:lnTo>
                <a:lnTo>
                  <a:pt x="334" y="106"/>
                </a:lnTo>
                <a:lnTo>
                  <a:pt x="334" y="104"/>
                </a:lnTo>
                <a:lnTo>
                  <a:pt x="334" y="104"/>
                </a:lnTo>
                <a:lnTo>
                  <a:pt x="332" y="100"/>
                </a:lnTo>
                <a:lnTo>
                  <a:pt x="332" y="99"/>
                </a:lnTo>
                <a:lnTo>
                  <a:pt x="332" y="96"/>
                </a:lnTo>
                <a:lnTo>
                  <a:pt x="331" y="95"/>
                </a:lnTo>
                <a:lnTo>
                  <a:pt x="331" y="95"/>
                </a:lnTo>
                <a:lnTo>
                  <a:pt x="330" y="92"/>
                </a:lnTo>
                <a:lnTo>
                  <a:pt x="331" y="91"/>
                </a:lnTo>
                <a:lnTo>
                  <a:pt x="331" y="91"/>
                </a:lnTo>
                <a:lnTo>
                  <a:pt x="331" y="91"/>
                </a:lnTo>
                <a:lnTo>
                  <a:pt x="332" y="89"/>
                </a:lnTo>
                <a:lnTo>
                  <a:pt x="332" y="89"/>
                </a:lnTo>
                <a:lnTo>
                  <a:pt x="332" y="88"/>
                </a:lnTo>
                <a:lnTo>
                  <a:pt x="332" y="88"/>
                </a:lnTo>
                <a:lnTo>
                  <a:pt x="334" y="88"/>
                </a:lnTo>
                <a:lnTo>
                  <a:pt x="334" y="88"/>
                </a:lnTo>
                <a:lnTo>
                  <a:pt x="335" y="87"/>
                </a:lnTo>
                <a:lnTo>
                  <a:pt x="335" y="87"/>
                </a:lnTo>
                <a:lnTo>
                  <a:pt x="335" y="87"/>
                </a:lnTo>
                <a:lnTo>
                  <a:pt x="335" y="87"/>
                </a:lnTo>
                <a:lnTo>
                  <a:pt x="341" y="85"/>
                </a:lnTo>
                <a:lnTo>
                  <a:pt x="343" y="84"/>
                </a:lnTo>
                <a:lnTo>
                  <a:pt x="346" y="84"/>
                </a:lnTo>
                <a:lnTo>
                  <a:pt x="357" y="80"/>
                </a:lnTo>
                <a:lnTo>
                  <a:pt x="357" y="80"/>
                </a:lnTo>
                <a:lnTo>
                  <a:pt x="358" y="80"/>
                </a:lnTo>
                <a:lnTo>
                  <a:pt x="360" y="78"/>
                </a:lnTo>
                <a:lnTo>
                  <a:pt x="362" y="76"/>
                </a:lnTo>
                <a:lnTo>
                  <a:pt x="362" y="74"/>
                </a:lnTo>
                <a:lnTo>
                  <a:pt x="364" y="74"/>
                </a:lnTo>
                <a:lnTo>
                  <a:pt x="364" y="74"/>
                </a:lnTo>
                <a:lnTo>
                  <a:pt x="364" y="74"/>
                </a:lnTo>
                <a:lnTo>
                  <a:pt x="364" y="73"/>
                </a:lnTo>
                <a:lnTo>
                  <a:pt x="365" y="72"/>
                </a:lnTo>
                <a:lnTo>
                  <a:pt x="367" y="72"/>
                </a:lnTo>
                <a:lnTo>
                  <a:pt x="367" y="72"/>
                </a:lnTo>
                <a:lnTo>
                  <a:pt x="368" y="70"/>
                </a:lnTo>
                <a:lnTo>
                  <a:pt x="368" y="69"/>
                </a:lnTo>
                <a:lnTo>
                  <a:pt x="368" y="69"/>
                </a:lnTo>
                <a:lnTo>
                  <a:pt x="369" y="69"/>
                </a:lnTo>
                <a:lnTo>
                  <a:pt x="369" y="67"/>
                </a:lnTo>
                <a:lnTo>
                  <a:pt x="371" y="66"/>
                </a:lnTo>
                <a:lnTo>
                  <a:pt x="372" y="66"/>
                </a:lnTo>
                <a:lnTo>
                  <a:pt x="373" y="65"/>
                </a:lnTo>
                <a:lnTo>
                  <a:pt x="373" y="63"/>
                </a:lnTo>
                <a:lnTo>
                  <a:pt x="376" y="62"/>
                </a:lnTo>
                <a:lnTo>
                  <a:pt x="377" y="61"/>
                </a:lnTo>
                <a:lnTo>
                  <a:pt x="379" y="59"/>
                </a:lnTo>
                <a:lnTo>
                  <a:pt x="379" y="59"/>
                </a:lnTo>
                <a:lnTo>
                  <a:pt x="379" y="58"/>
                </a:lnTo>
                <a:lnTo>
                  <a:pt x="379" y="58"/>
                </a:lnTo>
                <a:lnTo>
                  <a:pt x="380" y="58"/>
                </a:lnTo>
                <a:lnTo>
                  <a:pt x="380" y="56"/>
                </a:lnTo>
                <a:lnTo>
                  <a:pt x="380" y="56"/>
                </a:lnTo>
                <a:lnTo>
                  <a:pt x="382" y="55"/>
                </a:lnTo>
                <a:lnTo>
                  <a:pt x="382" y="55"/>
                </a:lnTo>
                <a:lnTo>
                  <a:pt x="382" y="54"/>
                </a:lnTo>
                <a:lnTo>
                  <a:pt x="383" y="52"/>
                </a:lnTo>
                <a:lnTo>
                  <a:pt x="383" y="52"/>
                </a:lnTo>
                <a:lnTo>
                  <a:pt x="383" y="52"/>
                </a:lnTo>
                <a:lnTo>
                  <a:pt x="384" y="51"/>
                </a:lnTo>
                <a:lnTo>
                  <a:pt x="384" y="51"/>
                </a:lnTo>
                <a:lnTo>
                  <a:pt x="384" y="50"/>
                </a:lnTo>
                <a:lnTo>
                  <a:pt x="384" y="50"/>
                </a:lnTo>
                <a:lnTo>
                  <a:pt x="386" y="48"/>
                </a:lnTo>
                <a:lnTo>
                  <a:pt x="386" y="48"/>
                </a:lnTo>
                <a:lnTo>
                  <a:pt x="387" y="47"/>
                </a:lnTo>
                <a:lnTo>
                  <a:pt x="387" y="46"/>
                </a:lnTo>
                <a:lnTo>
                  <a:pt x="387" y="46"/>
                </a:lnTo>
                <a:lnTo>
                  <a:pt x="387" y="46"/>
                </a:lnTo>
                <a:lnTo>
                  <a:pt x="387" y="44"/>
                </a:lnTo>
                <a:lnTo>
                  <a:pt x="388" y="44"/>
                </a:lnTo>
                <a:lnTo>
                  <a:pt x="388" y="44"/>
                </a:lnTo>
                <a:lnTo>
                  <a:pt x="388" y="43"/>
                </a:lnTo>
                <a:lnTo>
                  <a:pt x="390" y="41"/>
                </a:lnTo>
                <a:lnTo>
                  <a:pt x="390" y="41"/>
                </a:lnTo>
                <a:lnTo>
                  <a:pt x="390" y="41"/>
                </a:lnTo>
                <a:lnTo>
                  <a:pt x="390" y="41"/>
                </a:lnTo>
                <a:lnTo>
                  <a:pt x="390" y="40"/>
                </a:lnTo>
                <a:lnTo>
                  <a:pt x="391" y="40"/>
                </a:lnTo>
                <a:lnTo>
                  <a:pt x="391" y="39"/>
                </a:lnTo>
                <a:lnTo>
                  <a:pt x="393" y="37"/>
                </a:lnTo>
                <a:lnTo>
                  <a:pt x="393" y="36"/>
                </a:lnTo>
                <a:lnTo>
                  <a:pt x="393" y="36"/>
                </a:lnTo>
                <a:lnTo>
                  <a:pt x="395" y="32"/>
                </a:lnTo>
                <a:lnTo>
                  <a:pt x="397" y="30"/>
                </a:lnTo>
                <a:lnTo>
                  <a:pt x="397" y="30"/>
                </a:lnTo>
                <a:lnTo>
                  <a:pt x="397" y="29"/>
                </a:lnTo>
                <a:lnTo>
                  <a:pt x="398" y="29"/>
                </a:lnTo>
                <a:lnTo>
                  <a:pt x="398" y="28"/>
                </a:lnTo>
                <a:lnTo>
                  <a:pt x="398" y="28"/>
                </a:lnTo>
                <a:lnTo>
                  <a:pt x="398" y="28"/>
                </a:lnTo>
                <a:lnTo>
                  <a:pt x="398" y="26"/>
                </a:lnTo>
                <a:lnTo>
                  <a:pt x="399" y="26"/>
                </a:lnTo>
                <a:lnTo>
                  <a:pt x="399" y="26"/>
                </a:lnTo>
                <a:lnTo>
                  <a:pt x="399" y="25"/>
                </a:lnTo>
                <a:lnTo>
                  <a:pt x="399" y="25"/>
                </a:lnTo>
                <a:lnTo>
                  <a:pt x="401" y="25"/>
                </a:lnTo>
                <a:lnTo>
                  <a:pt x="401" y="25"/>
                </a:lnTo>
                <a:lnTo>
                  <a:pt x="401" y="22"/>
                </a:lnTo>
                <a:lnTo>
                  <a:pt x="402" y="22"/>
                </a:lnTo>
                <a:lnTo>
                  <a:pt x="402" y="21"/>
                </a:lnTo>
                <a:lnTo>
                  <a:pt x="403" y="20"/>
                </a:lnTo>
                <a:lnTo>
                  <a:pt x="403" y="18"/>
                </a:lnTo>
                <a:lnTo>
                  <a:pt x="403" y="18"/>
                </a:lnTo>
                <a:lnTo>
                  <a:pt x="405" y="17"/>
                </a:lnTo>
                <a:lnTo>
                  <a:pt x="405" y="17"/>
                </a:lnTo>
                <a:lnTo>
                  <a:pt x="405" y="15"/>
                </a:lnTo>
                <a:lnTo>
                  <a:pt x="405" y="15"/>
                </a:lnTo>
                <a:lnTo>
                  <a:pt x="405" y="15"/>
                </a:lnTo>
                <a:lnTo>
                  <a:pt x="405" y="14"/>
                </a:lnTo>
                <a:lnTo>
                  <a:pt x="405" y="14"/>
                </a:lnTo>
                <a:lnTo>
                  <a:pt x="406" y="14"/>
                </a:lnTo>
                <a:lnTo>
                  <a:pt x="406" y="14"/>
                </a:lnTo>
                <a:lnTo>
                  <a:pt x="406" y="13"/>
                </a:lnTo>
                <a:lnTo>
                  <a:pt x="406" y="13"/>
                </a:lnTo>
                <a:lnTo>
                  <a:pt x="406" y="13"/>
                </a:lnTo>
                <a:lnTo>
                  <a:pt x="406" y="13"/>
                </a:lnTo>
                <a:lnTo>
                  <a:pt x="408" y="13"/>
                </a:lnTo>
                <a:lnTo>
                  <a:pt x="408" y="11"/>
                </a:lnTo>
                <a:lnTo>
                  <a:pt x="409" y="11"/>
                </a:lnTo>
                <a:lnTo>
                  <a:pt x="409" y="11"/>
                </a:lnTo>
                <a:lnTo>
                  <a:pt x="410" y="10"/>
                </a:lnTo>
                <a:lnTo>
                  <a:pt x="412" y="10"/>
                </a:lnTo>
                <a:lnTo>
                  <a:pt x="412" y="10"/>
                </a:lnTo>
                <a:lnTo>
                  <a:pt x="412" y="10"/>
                </a:lnTo>
                <a:lnTo>
                  <a:pt x="412" y="10"/>
                </a:lnTo>
                <a:lnTo>
                  <a:pt x="412" y="11"/>
                </a:lnTo>
                <a:lnTo>
                  <a:pt x="410" y="11"/>
                </a:lnTo>
                <a:lnTo>
                  <a:pt x="410" y="11"/>
                </a:lnTo>
                <a:lnTo>
                  <a:pt x="410" y="13"/>
                </a:lnTo>
                <a:lnTo>
                  <a:pt x="410" y="13"/>
                </a:lnTo>
                <a:lnTo>
                  <a:pt x="410" y="14"/>
                </a:lnTo>
                <a:lnTo>
                  <a:pt x="410" y="14"/>
                </a:lnTo>
                <a:lnTo>
                  <a:pt x="410" y="14"/>
                </a:lnTo>
                <a:lnTo>
                  <a:pt x="410" y="14"/>
                </a:lnTo>
                <a:lnTo>
                  <a:pt x="409" y="17"/>
                </a:lnTo>
                <a:lnTo>
                  <a:pt x="409" y="17"/>
                </a:lnTo>
                <a:lnTo>
                  <a:pt x="409" y="17"/>
                </a:lnTo>
                <a:lnTo>
                  <a:pt x="409" y="18"/>
                </a:lnTo>
                <a:lnTo>
                  <a:pt x="409" y="18"/>
                </a:lnTo>
                <a:lnTo>
                  <a:pt x="409" y="20"/>
                </a:lnTo>
                <a:lnTo>
                  <a:pt x="409" y="20"/>
                </a:lnTo>
                <a:lnTo>
                  <a:pt x="409" y="20"/>
                </a:lnTo>
                <a:lnTo>
                  <a:pt x="409" y="21"/>
                </a:lnTo>
                <a:lnTo>
                  <a:pt x="409" y="21"/>
                </a:lnTo>
                <a:lnTo>
                  <a:pt x="409" y="21"/>
                </a:lnTo>
                <a:lnTo>
                  <a:pt x="409" y="22"/>
                </a:lnTo>
                <a:lnTo>
                  <a:pt x="409" y="22"/>
                </a:lnTo>
                <a:lnTo>
                  <a:pt x="409" y="22"/>
                </a:lnTo>
                <a:lnTo>
                  <a:pt x="410" y="22"/>
                </a:lnTo>
                <a:lnTo>
                  <a:pt x="412" y="22"/>
                </a:lnTo>
                <a:lnTo>
                  <a:pt x="413" y="22"/>
                </a:lnTo>
                <a:lnTo>
                  <a:pt x="414" y="22"/>
                </a:lnTo>
                <a:lnTo>
                  <a:pt x="416" y="22"/>
                </a:lnTo>
                <a:lnTo>
                  <a:pt x="416" y="22"/>
                </a:lnTo>
                <a:lnTo>
                  <a:pt x="417" y="22"/>
                </a:lnTo>
                <a:lnTo>
                  <a:pt x="419" y="22"/>
                </a:lnTo>
                <a:lnTo>
                  <a:pt x="420" y="22"/>
                </a:lnTo>
                <a:lnTo>
                  <a:pt x="421" y="22"/>
                </a:lnTo>
                <a:lnTo>
                  <a:pt x="423" y="22"/>
                </a:lnTo>
                <a:lnTo>
                  <a:pt x="425" y="22"/>
                </a:lnTo>
                <a:lnTo>
                  <a:pt x="427" y="22"/>
                </a:lnTo>
                <a:lnTo>
                  <a:pt x="428" y="22"/>
                </a:lnTo>
                <a:lnTo>
                  <a:pt x="428" y="22"/>
                </a:lnTo>
                <a:lnTo>
                  <a:pt x="428" y="22"/>
                </a:lnTo>
                <a:lnTo>
                  <a:pt x="431" y="22"/>
                </a:lnTo>
                <a:lnTo>
                  <a:pt x="431" y="22"/>
                </a:lnTo>
                <a:lnTo>
                  <a:pt x="431" y="22"/>
                </a:lnTo>
                <a:lnTo>
                  <a:pt x="432" y="22"/>
                </a:lnTo>
                <a:lnTo>
                  <a:pt x="432" y="22"/>
                </a:lnTo>
                <a:lnTo>
                  <a:pt x="436" y="22"/>
                </a:lnTo>
                <a:lnTo>
                  <a:pt x="436" y="22"/>
                </a:lnTo>
                <a:lnTo>
                  <a:pt x="439" y="22"/>
                </a:lnTo>
                <a:lnTo>
                  <a:pt x="440" y="22"/>
                </a:lnTo>
                <a:lnTo>
                  <a:pt x="442" y="22"/>
                </a:lnTo>
                <a:lnTo>
                  <a:pt x="442" y="22"/>
                </a:lnTo>
                <a:lnTo>
                  <a:pt x="446" y="22"/>
                </a:lnTo>
                <a:lnTo>
                  <a:pt x="447" y="22"/>
                </a:lnTo>
                <a:lnTo>
                  <a:pt x="449" y="22"/>
                </a:lnTo>
                <a:lnTo>
                  <a:pt x="453" y="22"/>
                </a:lnTo>
                <a:lnTo>
                  <a:pt x="454" y="22"/>
                </a:lnTo>
                <a:lnTo>
                  <a:pt x="457" y="22"/>
                </a:lnTo>
                <a:lnTo>
                  <a:pt x="460" y="22"/>
                </a:lnTo>
                <a:lnTo>
                  <a:pt x="464" y="22"/>
                </a:lnTo>
                <a:lnTo>
                  <a:pt x="468" y="22"/>
                </a:lnTo>
                <a:lnTo>
                  <a:pt x="472" y="22"/>
                </a:lnTo>
                <a:lnTo>
                  <a:pt x="472" y="22"/>
                </a:lnTo>
                <a:lnTo>
                  <a:pt x="483" y="21"/>
                </a:lnTo>
                <a:lnTo>
                  <a:pt x="483" y="21"/>
                </a:lnTo>
                <a:lnTo>
                  <a:pt x="483" y="21"/>
                </a:lnTo>
                <a:lnTo>
                  <a:pt x="484" y="21"/>
                </a:lnTo>
                <a:lnTo>
                  <a:pt x="484" y="20"/>
                </a:lnTo>
                <a:lnTo>
                  <a:pt x="486" y="20"/>
                </a:lnTo>
                <a:lnTo>
                  <a:pt x="486" y="20"/>
                </a:lnTo>
                <a:lnTo>
                  <a:pt x="487" y="20"/>
                </a:lnTo>
                <a:lnTo>
                  <a:pt x="488" y="20"/>
                </a:lnTo>
                <a:lnTo>
                  <a:pt x="488" y="20"/>
                </a:lnTo>
                <a:lnTo>
                  <a:pt x="488" y="20"/>
                </a:lnTo>
                <a:lnTo>
                  <a:pt x="488" y="20"/>
                </a:lnTo>
                <a:lnTo>
                  <a:pt x="490" y="20"/>
                </a:lnTo>
                <a:lnTo>
                  <a:pt x="490" y="20"/>
                </a:lnTo>
                <a:lnTo>
                  <a:pt x="491" y="20"/>
                </a:lnTo>
                <a:lnTo>
                  <a:pt x="491" y="20"/>
                </a:lnTo>
                <a:lnTo>
                  <a:pt x="491" y="20"/>
                </a:lnTo>
                <a:lnTo>
                  <a:pt x="492" y="20"/>
                </a:lnTo>
                <a:lnTo>
                  <a:pt x="492" y="20"/>
                </a:lnTo>
                <a:lnTo>
                  <a:pt x="494" y="20"/>
                </a:lnTo>
                <a:lnTo>
                  <a:pt x="497" y="20"/>
                </a:lnTo>
                <a:lnTo>
                  <a:pt x="497" y="20"/>
                </a:lnTo>
                <a:lnTo>
                  <a:pt x="497" y="20"/>
                </a:lnTo>
                <a:lnTo>
                  <a:pt x="499" y="20"/>
                </a:lnTo>
                <a:lnTo>
                  <a:pt x="499" y="20"/>
                </a:lnTo>
                <a:lnTo>
                  <a:pt x="502" y="18"/>
                </a:lnTo>
                <a:lnTo>
                  <a:pt x="502" y="18"/>
                </a:lnTo>
                <a:lnTo>
                  <a:pt x="505" y="17"/>
                </a:lnTo>
                <a:lnTo>
                  <a:pt x="506" y="17"/>
                </a:lnTo>
                <a:lnTo>
                  <a:pt x="506" y="15"/>
                </a:lnTo>
                <a:lnTo>
                  <a:pt x="507" y="14"/>
                </a:lnTo>
                <a:lnTo>
                  <a:pt x="510" y="11"/>
                </a:lnTo>
                <a:lnTo>
                  <a:pt x="510" y="11"/>
                </a:lnTo>
                <a:lnTo>
                  <a:pt x="510" y="10"/>
                </a:lnTo>
                <a:lnTo>
                  <a:pt x="510" y="10"/>
                </a:lnTo>
                <a:lnTo>
                  <a:pt x="510" y="10"/>
                </a:lnTo>
                <a:lnTo>
                  <a:pt x="510" y="9"/>
                </a:lnTo>
                <a:lnTo>
                  <a:pt x="510" y="9"/>
                </a:lnTo>
                <a:lnTo>
                  <a:pt x="510" y="9"/>
                </a:lnTo>
                <a:lnTo>
                  <a:pt x="512" y="9"/>
                </a:lnTo>
                <a:lnTo>
                  <a:pt x="512" y="9"/>
                </a:lnTo>
                <a:lnTo>
                  <a:pt x="513" y="6"/>
                </a:lnTo>
                <a:lnTo>
                  <a:pt x="513" y="4"/>
                </a:lnTo>
                <a:lnTo>
                  <a:pt x="516" y="4"/>
                </a:lnTo>
                <a:lnTo>
                  <a:pt x="518" y="3"/>
                </a:lnTo>
                <a:lnTo>
                  <a:pt x="523" y="2"/>
                </a:lnTo>
                <a:lnTo>
                  <a:pt x="524" y="0"/>
                </a:lnTo>
                <a:lnTo>
                  <a:pt x="527" y="0"/>
                </a:lnTo>
                <a:lnTo>
                  <a:pt x="527" y="0"/>
                </a:lnTo>
                <a:lnTo>
                  <a:pt x="528" y="0"/>
                </a:lnTo>
                <a:lnTo>
                  <a:pt x="529" y="2"/>
                </a:lnTo>
                <a:lnTo>
                  <a:pt x="531" y="2"/>
                </a:lnTo>
                <a:lnTo>
                  <a:pt x="531" y="3"/>
                </a:lnTo>
                <a:lnTo>
                  <a:pt x="532" y="3"/>
                </a:lnTo>
                <a:lnTo>
                  <a:pt x="532" y="3"/>
                </a:lnTo>
                <a:lnTo>
                  <a:pt x="533" y="4"/>
                </a:lnTo>
                <a:lnTo>
                  <a:pt x="533" y="4"/>
                </a:lnTo>
                <a:lnTo>
                  <a:pt x="535" y="6"/>
                </a:lnTo>
                <a:lnTo>
                  <a:pt x="536" y="6"/>
                </a:lnTo>
                <a:lnTo>
                  <a:pt x="536" y="6"/>
                </a:lnTo>
                <a:lnTo>
                  <a:pt x="538" y="6"/>
                </a:lnTo>
                <a:lnTo>
                  <a:pt x="538" y="7"/>
                </a:lnTo>
                <a:lnTo>
                  <a:pt x="538" y="9"/>
                </a:lnTo>
                <a:close/>
              </a:path>
            </a:pathLst>
          </a:custGeom>
          <a:solidFill>
            <a:schemeClr val="accent5">
              <a:lumMod val="60000"/>
              <a:lumOff val="40000"/>
            </a:schemeClr>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9">
            <a:extLst>
              <a:ext uri="{FF2B5EF4-FFF2-40B4-BE49-F238E27FC236}">
                <a16:creationId xmlns:a16="http://schemas.microsoft.com/office/drawing/2014/main" id="{BDECA980-01FB-4705-8576-395363472719}"/>
              </a:ext>
            </a:extLst>
          </p:cNvPr>
          <p:cNvSpPr>
            <a:spLocks noEditPoints="1"/>
          </p:cNvSpPr>
          <p:nvPr/>
        </p:nvSpPr>
        <p:spPr bwMode="auto">
          <a:xfrm>
            <a:off x="3711577" y="960438"/>
            <a:ext cx="4800600" cy="4992688"/>
          </a:xfrm>
          <a:custGeom>
            <a:avLst/>
            <a:gdLst>
              <a:gd name="T0" fmla="*/ 566 w 3024"/>
              <a:gd name="T1" fmla="*/ 1494 h 3145"/>
              <a:gd name="T2" fmla="*/ 539 w 3024"/>
              <a:gd name="T3" fmla="*/ 1339 h 3145"/>
              <a:gd name="T4" fmla="*/ 524 w 3024"/>
              <a:gd name="T5" fmla="*/ 1208 h 3145"/>
              <a:gd name="T6" fmla="*/ 474 w 3024"/>
              <a:gd name="T7" fmla="*/ 1223 h 3145"/>
              <a:gd name="T8" fmla="*/ 435 w 3024"/>
              <a:gd name="T9" fmla="*/ 1298 h 3145"/>
              <a:gd name="T10" fmla="*/ 385 w 3024"/>
              <a:gd name="T11" fmla="*/ 1361 h 3145"/>
              <a:gd name="T12" fmla="*/ 333 w 3024"/>
              <a:gd name="T13" fmla="*/ 1418 h 3145"/>
              <a:gd name="T14" fmla="*/ 373 w 3024"/>
              <a:gd name="T15" fmla="*/ 1101 h 3145"/>
              <a:gd name="T16" fmla="*/ 203 w 3024"/>
              <a:gd name="T17" fmla="*/ 726 h 3145"/>
              <a:gd name="T18" fmla="*/ 90 w 3024"/>
              <a:gd name="T19" fmla="*/ 450 h 3145"/>
              <a:gd name="T20" fmla="*/ 684 w 3024"/>
              <a:gd name="T21" fmla="*/ 157 h 3145"/>
              <a:gd name="T22" fmla="*/ 714 w 3024"/>
              <a:gd name="T23" fmla="*/ 411 h 3145"/>
              <a:gd name="T24" fmla="*/ 728 w 3024"/>
              <a:gd name="T25" fmla="*/ 589 h 3145"/>
              <a:gd name="T26" fmla="*/ 811 w 3024"/>
              <a:gd name="T27" fmla="*/ 696 h 3145"/>
              <a:gd name="T28" fmla="*/ 893 w 3024"/>
              <a:gd name="T29" fmla="*/ 830 h 3145"/>
              <a:gd name="T30" fmla="*/ 1014 w 3024"/>
              <a:gd name="T31" fmla="*/ 1008 h 3145"/>
              <a:gd name="T32" fmla="*/ 1033 w 3024"/>
              <a:gd name="T33" fmla="*/ 849 h 3145"/>
              <a:gd name="T34" fmla="*/ 877 w 3024"/>
              <a:gd name="T35" fmla="*/ 684 h 3145"/>
              <a:gd name="T36" fmla="*/ 847 w 3024"/>
              <a:gd name="T37" fmla="*/ 395 h 3145"/>
              <a:gd name="T38" fmla="*/ 1729 w 3024"/>
              <a:gd name="T39" fmla="*/ 540 h 3145"/>
              <a:gd name="T40" fmla="*/ 2710 w 3024"/>
              <a:gd name="T41" fmla="*/ 395 h 3145"/>
              <a:gd name="T42" fmla="*/ 2868 w 3024"/>
              <a:gd name="T43" fmla="*/ 629 h 3145"/>
              <a:gd name="T44" fmla="*/ 2445 w 3024"/>
              <a:gd name="T45" fmla="*/ 2852 h 3145"/>
              <a:gd name="T46" fmla="*/ 2328 w 3024"/>
              <a:gd name="T47" fmla="*/ 2913 h 3145"/>
              <a:gd name="T48" fmla="*/ 1878 w 3024"/>
              <a:gd name="T49" fmla="*/ 3090 h 3145"/>
              <a:gd name="T50" fmla="*/ 1715 w 3024"/>
              <a:gd name="T51" fmla="*/ 3049 h 3145"/>
              <a:gd name="T52" fmla="*/ 1677 w 3024"/>
              <a:gd name="T53" fmla="*/ 2944 h 3145"/>
              <a:gd name="T54" fmla="*/ 1617 w 3024"/>
              <a:gd name="T55" fmla="*/ 2844 h 3145"/>
              <a:gd name="T56" fmla="*/ 1550 w 3024"/>
              <a:gd name="T57" fmla="*/ 2760 h 3145"/>
              <a:gd name="T58" fmla="*/ 1501 w 3024"/>
              <a:gd name="T59" fmla="*/ 2655 h 3145"/>
              <a:gd name="T60" fmla="*/ 1457 w 3024"/>
              <a:gd name="T61" fmla="*/ 2556 h 3145"/>
              <a:gd name="T62" fmla="*/ 1449 w 3024"/>
              <a:gd name="T63" fmla="*/ 2488 h 3145"/>
              <a:gd name="T64" fmla="*/ 1420 w 3024"/>
              <a:gd name="T65" fmla="*/ 2420 h 3145"/>
              <a:gd name="T66" fmla="*/ 1447 w 3024"/>
              <a:gd name="T67" fmla="*/ 2351 h 3145"/>
              <a:gd name="T68" fmla="*/ 1472 w 3024"/>
              <a:gd name="T69" fmla="*/ 2280 h 3145"/>
              <a:gd name="T70" fmla="*/ 1445 w 3024"/>
              <a:gd name="T71" fmla="*/ 2240 h 3145"/>
              <a:gd name="T72" fmla="*/ 1362 w 3024"/>
              <a:gd name="T73" fmla="*/ 2262 h 3145"/>
              <a:gd name="T74" fmla="*/ 1286 w 3024"/>
              <a:gd name="T75" fmla="*/ 2249 h 3145"/>
              <a:gd name="T76" fmla="*/ 1338 w 3024"/>
              <a:gd name="T77" fmla="*/ 2206 h 3145"/>
              <a:gd name="T78" fmla="*/ 1364 w 3024"/>
              <a:gd name="T79" fmla="*/ 2130 h 3145"/>
              <a:gd name="T80" fmla="*/ 1409 w 3024"/>
              <a:gd name="T81" fmla="*/ 2106 h 3145"/>
              <a:gd name="T82" fmla="*/ 1480 w 3024"/>
              <a:gd name="T83" fmla="*/ 2071 h 3145"/>
              <a:gd name="T84" fmla="*/ 1461 w 3024"/>
              <a:gd name="T85" fmla="*/ 2012 h 3145"/>
              <a:gd name="T86" fmla="*/ 1513 w 3024"/>
              <a:gd name="T87" fmla="*/ 1907 h 3145"/>
              <a:gd name="T88" fmla="*/ 1428 w 3024"/>
              <a:gd name="T89" fmla="*/ 1727 h 3145"/>
              <a:gd name="T90" fmla="*/ 1293 w 3024"/>
              <a:gd name="T91" fmla="*/ 1823 h 3145"/>
              <a:gd name="T92" fmla="*/ 1220 w 3024"/>
              <a:gd name="T93" fmla="*/ 1722 h 3145"/>
              <a:gd name="T94" fmla="*/ 1105 w 3024"/>
              <a:gd name="T95" fmla="*/ 1645 h 3145"/>
              <a:gd name="T96" fmla="*/ 930 w 3024"/>
              <a:gd name="T97" fmla="*/ 1639 h 3145"/>
              <a:gd name="T98" fmla="*/ 875 w 3024"/>
              <a:gd name="T99" fmla="*/ 1825 h 3145"/>
              <a:gd name="T100" fmla="*/ 763 w 3024"/>
              <a:gd name="T101" fmla="*/ 1785 h 3145"/>
              <a:gd name="T102" fmla="*/ 695 w 3024"/>
              <a:gd name="T103" fmla="*/ 1825 h 3145"/>
              <a:gd name="T104" fmla="*/ 619 w 3024"/>
              <a:gd name="T105" fmla="*/ 1729 h 3145"/>
              <a:gd name="T106" fmla="*/ 1024 w 3024"/>
              <a:gd name="T107" fmla="*/ 2433 h 3145"/>
              <a:gd name="T108" fmla="*/ 1109 w 3024"/>
              <a:gd name="T109" fmla="*/ 2466 h 3145"/>
              <a:gd name="T110" fmla="*/ 1176 w 3024"/>
              <a:gd name="T111" fmla="*/ 2567 h 3145"/>
              <a:gd name="T112" fmla="*/ 1234 w 3024"/>
              <a:gd name="T113" fmla="*/ 2664 h 3145"/>
              <a:gd name="T114" fmla="*/ 1417 w 3024"/>
              <a:gd name="T115" fmla="*/ 2753 h 3145"/>
              <a:gd name="T116" fmla="*/ 1379 w 3024"/>
              <a:gd name="T117" fmla="*/ 2812 h 3145"/>
              <a:gd name="T118" fmla="*/ 1499 w 3024"/>
              <a:gd name="T119" fmla="*/ 2959 h 3145"/>
              <a:gd name="T120" fmla="*/ 1176 w 3024"/>
              <a:gd name="T121" fmla="*/ 2961 h 3145"/>
              <a:gd name="T122" fmla="*/ 778 w 3024"/>
              <a:gd name="T123" fmla="*/ 2647 h 3145"/>
              <a:gd name="T124" fmla="*/ 790 w 3024"/>
              <a:gd name="T125" fmla="*/ 2570 h 3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24" h="3145">
                <a:moveTo>
                  <a:pt x="624" y="1596"/>
                </a:moveTo>
                <a:lnTo>
                  <a:pt x="624" y="1593"/>
                </a:lnTo>
                <a:lnTo>
                  <a:pt x="624" y="1592"/>
                </a:lnTo>
                <a:lnTo>
                  <a:pt x="624" y="1592"/>
                </a:lnTo>
                <a:lnTo>
                  <a:pt x="624" y="1591"/>
                </a:lnTo>
                <a:lnTo>
                  <a:pt x="624" y="1591"/>
                </a:lnTo>
                <a:lnTo>
                  <a:pt x="624" y="1589"/>
                </a:lnTo>
                <a:lnTo>
                  <a:pt x="624" y="1588"/>
                </a:lnTo>
                <a:lnTo>
                  <a:pt x="624" y="1588"/>
                </a:lnTo>
                <a:lnTo>
                  <a:pt x="624" y="1587"/>
                </a:lnTo>
                <a:lnTo>
                  <a:pt x="625" y="1585"/>
                </a:lnTo>
                <a:lnTo>
                  <a:pt x="624" y="1585"/>
                </a:lnTo>
                <a:lnTo>
                  <a:pt x="625" y="1584"/>
                </a:lnTo>
                <a:lnTo>
                  <a:pt x="625" y="1582"/>
                </a:lnTo>
                <a:lnTo>
                  <a:pt x="625" y="1582"/>
                </a:lnTo>
                <a:lnTo>
                  <a:pt x="625" y="1581"/>
                </a:lnTo>
                <a:lnTo>
                  <a:pt x="624" y="1580"/>
                </a:lnTo>
                <a:lnTo>
                  <a:pt x="625" y="1580"/>
                </a:lnTo>
                <a:lnTo>
                  <a:pt x="626" y="1580"/>
                </a:lnTo>
                <a:lnTo>
                  <a:pt x="626" y="1578"/>
                </a:lnTo>
                <a:lnTo>
                  <a:pt x="628" y="1577"/>
                </a:lnTo>
                <a:lnTo>
                  <a:pt x="629" y="1576"/>
                </a:lnTo>
                <a:lnTo>
                  <a:pt x="629" y="1574"/>
                </a:lnTo>
                <a:lnTo>
                  <a:pt x="628" y="1574"/>
                </a:lnTo>
                <a:lnTo>
                  <a:pt x="628" y="1573"/>
                </a:lnTo>
                <a:lnTo>
                  <a:pt x="628" y="1571"/>
                </a:lnTo>
                <a:lnTo>
                  <a:pt x="628" y="1570"/>
                </a:lnTo>
                <a:lnTo>
                  <a:pt x="628" y="1569"/>
                </a:lnTo>
                <a:lnTo>
                  <a:pt x="626" y="1569"/>
                </a:lnTo>
                <a:lnTo>
                  <a:pt x="626" y="1567"/>
                </a:lnTo>
                <a:lnTo>
                  <a:pt x="626" y="1566"/>
                </a:lnTo>
                <a:lnTo>
                  <a:pt x="626" y="1566"/>
                </a:lnTo>
                <a:lnTo>
                  <a:pt x="626" y="1565"/>
                </a:lnTo>
                <a:lnTo>
                  <a:pt x="626" y="1563"/>
                </a:lnTo>
                <a:lnTo>
                  <a:pt x="626" y="1563"/>
                </a:lnTo>
                <a:lnTo>
                  <a:pt x="626" y="1562"/>
                </a:lnTo>
                <a:lnTo>
                  <a:pt x="628" y="1561"/>
                </a:lnTo>
                <a:lnTo>
                  <a:pt x="628" y="1561"/>
                </a:lnTo>
                <a:lnTo>
                  <a:pt x="628" y="1559"/>
                </a:lnTo>
                <a:lnTo>
                  <a:pt x="629" y="1558"/>
                </a:lnTo>
                <a:lnTo>
                  <a:pt x="628" y="1558"/>
                </a:lnTo>
                <a:lnTo>
                  <a:pt x="628" y="1558"/>
                </a:lnTo>
                <a:lnTo>
                  <a:pt x="629" y="1558"/>
                </a:lnTo>
                <a:lnTo>
                  <a:pt x="629" y="1558"/>
                </a:lnTo>
                <a:lnTo>
                  <a:pt x="629" y="1558"/>
                </a:lnTo>
                <a:lnTo>
                  <a:pt x="629" y="1556"/>
                </a:lnTo>
                <a:lnTo>
                  <a:pt x="628" y="1555"/>
                </a:lnTo>
                <a:lnTo>
                  <a:pt x="628" y="1555"/>
                </a:lnTo>
                <a:lnTo>
                  <a:pt x="628" y="1554"/>
                </a:lnTo>
                <a:lnTo>
                  <a:pt x="628" y="1554"/>
                </a:lnTo>
                <a:lnTo>
                  <a:pt x="628" y="1552"/>
                </a:lnTo>
                <a:lnTo>
                  <a:pt x="629" y="1552"/>
                </a:lnTo>
                <a:lnTo>
                  <a:pt x="629" y="1551"/>
                </a:lnTo>
                <a:lnTo>
                  <a:pt x="629" y="1550"/>
                </a:lnTo>
                <a:lnTo>
                  <a:pt x="629" y="1550"/>
                </a:lnTo>
                <a:lnTo>
                  <a:pt x="628" y="1548"/>
                </a:lnTo>
                <a:lnTo>
                  <a:pt x="626" y="1547"/>
                </a:lnTo>
                <a:lnTo>
                  <a:pt x="628" y="1546"/>
                </a:lnTo>
                <a:lnTo>
                  <a:pt x="628" y="1546"/>
                </a:lnTo>
                <a:lnTo>
                  <a:pt x="629" y="1544"/>
                </a:lnTo>
                <a:lnTo>
                  <a:pt x="629" y="1543"/>
                </a:lnTo>
                <a:lnTo>
                  <a:pt x="629" y="1543"/>
                </a:lnTo>
                <a:lnTo>
                  <a:pt x="629" y="1541"/>
                </a:lnTo>
                <a:lnTo>
                  <a:pt x="630" y="1541"/>
                </a:lnTo>
                <a:lnTo>
                  <a:pt x="630" y="1540"/>
                </a:lnTo>
                <a:lnTo>
                  <a:pt x="632" y="1539"/>
                </a:lnTo>
                <a:lnTo>
                  <a:pt x="630" y="1537"/>
                </a:lnTo>
                <a:lnTo>
                  <a:pt x="630" y="1536"/>
                </a:lnTo>
                <a:lnTo>
                  <a:pt x="630" y="1536"/>
                </a:lnTo>
                <a:lnTo>
                  <a:pt x="630" y="1536"/>
                </a:lnTo>
                <a:lnTo>
                  <a:pt x="629" y="1536"/>
                </a:lnTo>
                <a:lnTo>
                  <a:pt x="628" y="1536"/>
                </a:lnTo>
                <a:lnTo>
                  <a:pt x="626" y="1537"/>
                </a:lnTo>
                <a:lnTo>
                  <a:pt x="625" y="1537"/>
                </a:lnTo>
                <a:lnTo>
                  <a:pt x="624" y="1537"/>
                </a:lnTo>
                <a:lnTo>
                  <a:pt x="622" y="1536"/>
                </a:lnTo>
                <a:lnTo>
                  <a:pt x="621" y="1536"/>
                </a:lnTo>
                <a:lnTo>
                  <a:pt x="619" y="1537"/>
                </a:lnTo>
                <a:lnTo>
                  <a:pt x="618" y="1537"/>
                </a:lnTo>
                <a:lnTo>
                  <a:pt x="618" y="1536"/>
                </a:lnTo>
                <a:lnTo>
                  <a:pt x="617" y="1537"/>
                </a:lnTo>
                <a:lnTo>
                  <a:pt x="615" y="1537"/>
                </a:lnTo>
                <a:lnTo>
                  <a:pt x="614" y="1537"/>
                </a:lnTo>
                <a:lnTo>
                  <a:pt x="613" y="1539"/>
                </a:lnTo>
                <a:lnTo>
                  <a:pt x="611" y="1539"/>
                </a:lnTo>
                <a:lnTo>
                  <a:pt x="610" y="1539"/>
                </a:lnTo>
                <a:lnTo>
                  <a:pt x="608" y="1537"/>
                </a:lnTo>
                <a:lnTo>
                  <a:pt x="607" y="1537"/>
                </a:lnTo>
                <a:lnTo>
                  <a:pt x="606" y="1537"/>
                </a:lnTo>
                <a:lnTo>
                  <a:pt x="604" y="1536"/>
                </a:lnTo>
                <a:lnTo>
                  <a:pt x="604" y="1535"/>
                </a:lnTo>
                <a:lnTo>
                  <a:pt x="604" y="1535"/>
                </a:lnTo>
                <a:lnTo>
                  <a:pt x="603" y="1536"/>
                </a:lnTo>
                <a:lnTo>
                  <a:pt x="602" y="1536"/>
                </a:lnTo>
                <a:lnTo>
                  <a:pt x="600" y="1536"/>
                </a:lnTo>
                <a:lnTo>
                  <a:pt x="599" y="1537"/>
                </a:lnTo>
                <a:lnTo>
                  <a:pt x="599" y="1539"/>
                </a:lnTo>
                <a:lnTo>
                  <a:pt x="599" y="1539"/>
                </a:lnTo>
                <a:lnTo>
                  <a:pt x="599" y="1540"/>
                </a:lnTo>
                <a:lnTo>
                  <a:pt x="598" y="1541"/>
                </a:lnTo>
                <a:lnTo>
                  <a:pt x="596" y="1541"/>
                </a:lnTo>
                <a:lnTo>
                  <a:pt x="596" y="1543"/>
                </a:lnTo>
                <a:lnTo>
                  <a:pt x="596" y="1543"/>
                </a:lnTo>
                <a:lnTo>
                  <a:pt x="596" y="1544"/>
                </a:lnTo>
                <a:lnTo>
                  <a:pt x="596" y="1547"/>
                </a:lnTo>
                <a:lnTo>
                  <a:pt x="596" y="1548"/>
                </a:lnTo>
                <a:lnTo>
                  <a:pt x="595" y="1548"/>
                </a:lnTo>
                <a:lnTo>
                  <a:pt x="595" y="1550"/>
                </a:lnTo>
                <a:lnTo>
                  <a:pt x="595" y="1551"/>
                </a:lnTo>
                <a:lnTo>
                  <a:pt x="593" y="1551"/>
                </a:lnTo>
                <a:lnTo>
                  <a:pt x="593" y="1551"/>
                </a:lnTo>
                <a:lnTo>
                  <a:pt x="592" y="1552"/>
                </a:lnTo>
                <a:lnTo>
                  <a:pt x="592" y="1552"/>
                </a:lnTo>
                <a:lnTo>
                  <a:pt x="591" y="1554"/>
                </a:lnTo>
                <a:lnTo>
                  <a:pt x="591" y="1555"/>
                </a:lnTo>
                <a:lnTo>
                  <a:pt x="591" y="1555"/>
                </a:lnTo>
                <a:lnTo>
                  <a:pt x="591" y="1556"/>
                </a:lnTo>
                <a:lnTo>
                  <a:pt x="589" y="1556"/>
                </a:lnTo>
                <a:lnTo>
                  <a:pt x="589" y="1558"/>
                </a:lnTo>
                <a:lnTo>
                  <a:pt x="588" y="1558"/>
                </a:lnTo>
                <a:lnTo>
                  <a:pt x="588" y="1558"/>
                </a:lnTo>
                <a:lnTo>
                  <a:pt x="588" y="1558"/>
                </a:lnTo>
                <a:lnTo>
                  <a:pt x="587" y="1558"/>
                </a:lnTo>
                <a:lnTo>
                  <a:pt x="585" y="1559"/>
                </a:lnTo>
                <a:lnTo>
                  <a:pt x="585" y="1561"/>
                </a:lnTo>
                <a:lnTo>
                  <a:pt x="584" y="1561"/>
                </a:lnTo>
                <a:lnTo>
                  <a:pt x="584" y="1562"/>
                </a:lnTo>
                <a:lnTo>
                  <a:pt x="582" y="1562"/>
                </a:lnTo>
                <a:lnTo>
                  <a:pt x="582" y="1563"/>
                </a:lnTo>
                <a:lnTo>
                  <a:pt x="582" y="1563"/>
                </a:lnTo>
                <a:lnTo>
                  <a:pt x="581" y="1563"/>
                </a:lnTo>
                <a:lnTo>
                  <a:pt x="581" y="1562"/>
                </a:lnTo>
                <a:lnTo>
                  <a:pt x="581" y="1561"/>
                </a:lnTo>
                <a:lnTo>
                  <a:pt x="581" y="1559"/>
                </a:lnTo>
                <a:lnTo>
                  <a:pt x="581" y="1558"/>
                </a:lnTo>
                <a:lnTo>
                  <a:pt x="581" y="1556"/>
                </a:lnTo>
                <a:lnTo>
                  <a:pt x="580" y="1555"/>
                </a:lnTo>
                <a:lnTo>
                  <a:pt x="580" y="1555"/>
                </a:lnTo>
                <a:lnTo>
                  <a:pt x="580" y="1555"/>
                </a:lnTo>
                <a:lnTo>
                  <a:pt x="577" y="1555"/>
                </a:lnTo>
                <a:lnTo>
                  <a:pt x="577" y="1554"/>
                </a:lnTo>
                <a:lnTo>
                  <a:pt x="576" y="1554"/>
                </a:lnTo>
                <a:lnTo>
                  <a:pt x="576" y="1552"/>
                </a:lnTo>
                <a:lnTo>
                  <a:pt x="574" y="1552"/>
                </a:lnTo>
                <a:lnTo>
                  <a:pt x="574" y="1551"/>
                </a:lnTo>
                <a:lnTo>
                  <a:pt x="574" y="1550"/>
                </a:lnTo>
                <a:lnTo>
                  <a:pt x="574" y="1548"/>
                </a:lnTo>
                <a:lnTo>
                  <a:pt x="574" y="1547"/>
                </a:lnTo>
                <a:lnTo>
                  <a:pt x="574" y="1547"/>
                </a:lnTo>
                <a:lnTo>
                  <a:pt x="574" y="1546"/>
                </a:lnTo>
                <a:lnTo>
                  <a:pt x="573" y="1544"/>
                </a:lnTo>
                <a:lnTo>
                  <a:pt x="572" y="1546"/>
                </a:lnTo>
                <a:lnTo>
                  <a:pt x="570" y="1546"/>
                </a:lnTo>
                <a:lnTo>
                  <a:pt x="569" y="1546"/>
                </a:lnTo>
                <a:lnTo>
                  <a:pt x="567" y="1546"/>
                </a:lnTo>
                <a:lnTo>
                  <a:pt x="566" y="1546"/>
                </a:lnTo>
                <a:lnTo>
                  <a:pt x="566" y="1544"/>
                </a:lnTo>
                <a:lnTo>
                  <a:pt x="566" y="1544"/>
                </a:lnTo>
                <a:lnTo>
                  <a:pt x="565" y="1544"/>
                </a:lnTo>
                <a:lnTo>
                  <a:pt x="563" y="1544"/>
                </a:lnTo>
                <a:lnTo>
                  <a:pt x="563" y="1544"/>
                </a:lnTo>
                <a:lnTo>
                  <a:pt x="563" y="1544"/>
                </a:lnTo>
                <a:lnTo>
                  <a:pt x="565" y="1543"/>
                </a:lnTo>
                <a:lnTo>
                  <a:pt x="566" y="1543"/>
                </a:lnTo>
                <a:lnTo>
                  <a:pt x="566" y="1541"/>
                </a:lnTo>
                <a:lnTo>
                  <a:pt x="566" y="1540"/>
                </a:lnTo>
                <a:lnTo>
                  <a:pt x="566" y="1539"/>
                </a:lnTo>
                <a:lnTo>
                  <a:pt x="565" y="1540"/>
                </a:lnTo>
                <a:lnTo>
                  <a:pt x="563" y="1540"/>
                </a:lnTo>
                <a:lnTo>
                  <a:pt x="563" y="1541"/>
                </a:lnTo>
                <a:lnTo>
                  <a:pt x="563" y="1541"/>
                </a:lnTo>
                <a:lnTo>
                  <a:pt x="562" y="1541"/>
                </a:lnTo>
                <a:lnTo>
                  <a:pt x="561" y="1541"/>
                </a:lnTo>
                <a:lnTo>
                  <a:pt x="561" y="1540"/>
                </a:lnTo>
                <a:lnTo>
                  <a:pt x="561" y="1540"/>
                </a:lnTo>
                <a:lnTo>
                  <a:pt x="561" y="1539"/>
                </a:lnTo>
                <a:lnTo>
                  <a:pt x="561" y="1539"/>
                </a:lnTo>
                <a:lnTo>
                  <a:pt x="562" y="1537"/>
                </a:lnTo>
                <a:lnTo>
                  <a:pt x="563" y="1537"/>
                </a:lnTo>
                <a:lnTo>
                  <a:pt x="563" y="1539"/>
                </a:lnTo>
                <a:lnTo>
                  <a:pt x="565" y="1539"/>
                </a:lnTo>
                <a:lnTo>
                  <a:pt x="566" y="1539"/>
                </a:lnTo>
                <a:lnTo>
                  <a:pt x="566" y="1536"/>
                </a:lnTo>
                <a:lnTo>
                  <a:pt x="566" y="1536"/>
                </a:lnTo>
                <a:lnTo>
                  <a:pt x="566" y="1535"/>
                </a:lnTo>
                <a:lnTo>
                  <a:pt x="565" y="1535"/>
                </a:lnTo>
                <a:lnTo>
                  <a:pt x="563" y="1533"/>
                </a:lnTo>
                <a:lnTo>
                  <a:pt x="563" y="1533"/>
                </a:lnTo>
                <a:lnTo>
                  <a:pt x="563" y="1532"/>
                </a:lnTo>
                <a:lnTo>
                  <a:pt x="563" y="1530"/>
                </a:lnTo>
                <a:lnTo>
                  <a:pt x="563" y="1530"/>
                </a:lnTo>
                <a:lnTo>
                  <a:pt x="562" y="1530"/>
                </a:lnTo>
                <a:lnTo>
                  <a:pt x="562" y="1529"/>
                </a:lnTo>
                <a:lnTo>
                  <a:pt x="561" y="1529"/>
                </a:lnTo>
                <a:lnTo>
                  <a:pt x="559" y="1530"/>
                </a:lnTo>
                <a:lnTo>
                  <a:pt x="558" y="1529"/>
                </a:lnTo>
                <a:lnTo>
                  <a:pt x="558" y="1529"/>
                </a:lnTo>
                <a:lnTo>
                  <a:pt x="558" y="1529"/>
                </a:lnTo>
                <a:lnTo>
                  <a:pt x="558" y="1528"/>
                </a:lnTo>
                <a:lnTo>
                  <a:pt x="558" y="1525"/>
                </a:lnTo>
                <a:lnTo>
                  <a:pt x="558" y="1525"/>
                </a:lnTo>
                <a:lnTo>
                  <a:pt x="558" y="1524"/>
                </a:lnTo>
                <a:lnTo>
                  <a:pt x="556" y="1522"/>
                </a:lnTo>
                <a:lnTo>
                  <a:pt x="556" y="1522"/>
                </a:lnTo>
                <a:lnTo>
                  <a:pt x="556" y="1521"/>
                </a:lnTo>
                <a:lnTo>
                  <a:pt x="556" y="1521"/>
                </a:lnTo>
                <a:lnTo>
                  <a:pt x="556" y="1520"/>
                </a:lnTo>
                <a:lnTo>
                  <a:pt x="556" y="1520"/>
                </a:lnTo>
                <a:lnTo>
                  <a:pt x="556" y="1517"/>
                </a:lnTo>
                <a:lnTo>
                  <a:pt x="556" y="1515"/>
                </a:lnTo>
                <a:lnTo>
                  <a:pt x="558" y="1515"/>
                </a:lnTo>
                <a:lnTo>
                  <a:pt x="558" y="1514"/>
                </a:lnTo>
                <a:lnTo>
                  <a:pt x="558" y="1513"/>
                </a:lnTo>
                <a:lnTo>
                  <a:pt x="558" y="1513"/>
                </a:lnTo>
                <a:lnTo>
                  <a:pt x="558" y="1511"/>
                </a:lnTo>
                <a:lnTo>
                  <a:pt x="558" y="1510"/>
                </a:lnTo>
                <a:lnTo>
                  <a:pt x="558" y="1509"/>
                </a:lnTo>
                <a:lnTo>
                  <a:pt x="556" y="1507"/>
                </a:lnTo>
                <a:lnTo>
                  <a:pt x="556" y="1507"/>
                </a:lnTo>
                <a:lnTo>
                  <a:pt x="556" y="1506"/>
                </a:lnTo>
                <a:lnTo>
                  <a:pt x="556" y="1504"/>
                </a:lnTo>
                <a:lnTo>
                  <a:pt x="556" y="1503"/>
                </a:lnTo>
                <a:lnTo>
                  <a:pt x="556" y="1502"/>
                </a:lnTo>
                <a:lnTo>
                  <a:pt x="556" y="1500"/>
                </a:lnTo>
                <a:lnTo>
                  <a:pt x="556" y="1500"/>
                </a:lnTo>
                <a:lnTo>
                  <a:pt x="556" y="1499"/>
                </a:lnTo>
                <a:lnTo>
                  <a:pt x="556" y="1498"/>
                </a:lnTo>
                <a:lnTo>
                  <a:pt x="555" y="1496"/>
                </a:lnTo>
                <a:lnTo>
                  <a:pt x="556" y="1495"/>
                </a:lnTo>
                <a:lnTo>
                  <a:pt x="558" y="1495"/>
                </a:lnTo>
                <a:lnTo>
                  <a:pt x="558" y="1496"/>
                </a:lnTo>
                <a:lnTo>
                  <a:pt x="558" y="1498"/>
                </a:lnTo>
                <a:lnTo>
                  <a:pt x="558" y="1498"/>
                </a:lnTo>
                <a:lnTo>
                  <a:pt x="559" y="1498"/>
                </a:lnTo>
                <a:lnTo>
                  <a:pt x="561" y="1498"/>
                </a:lnTo>
                <a:lnTo>
                  <a:pt x="562" y="1498"/>
                </a:lnTo>
                <a:lnTo>
                  <a:pt x="562" y="1498"/>
                </a:lnTo>
                <a:lnTo>
                  <a:pt x="563" y="1498"/>
                </a:lnTo>
                <a:lnTo>
                  <a:pt x="563" y="1498"/>
                </a:lnTo>
                <a:lnTo>
                  <a:pt x="565" y="1496"/>
                </a:lnTo>
                <a:lnTo>
                  <a:pt x="565" y="1495"/>
                </a:lnTo>
                <a:lnTo>
                  <a:pt x="566" y="1494"/>
                </a:lnTo>
                <a:lnTo>
                  <a:pt x="566" y="1492"/>
                </a:lnTo>
                <a:lnTo>
                  <a:pt x="566" y="1491"/>
                </a:lnTo>
                <a:lnTo>
                  <a:pt x="566" y="1489"/>
                </a:lnTo>
                <a:lnTo>
                  <a:pt x="565" y="1488"/>
                </a:lnTo>
                <a:lnTo>
                  <a:pt x="565" y="1487"/>
                </a:lnTo>
                <a:lnTo>
                  <a:pt x="563" y="1487"/>
                </a:lnTo>
                <a:lnTo>
                  <a:pt x="565" y="1487"/>
                </a:lnTo>
                <a:lnTo>
                  <a:pt x="563" y="1485"/>
                </a:lnTo>
                <a:lnTo>
                  <a:pt x="562" y="1484"/>
                </a:lnTo>
                <a:lnTo>
                  <a:pt x="562" y="1483"/>
                </a:lnTo>
                <a:lnTo>
                  <a:pt x="561" y="1481"/>
                </a:lnTo>
                <a:lnTo>
                  <a:pt x="559" y="1483"/>
                </a:lnTo>
                <a:lnTo>
                  <a:pt x="558" y="1483"/>
                </a:lnTo>
                <a:lnTo>
                  <a:pt x="558" y="1481"/>
                </a:lnTo>
                <a:lnTo>
                  <a:pt x="556" y="1481"/>
                </a:lnTo>
                <a:lnTo>
                  <a:pt x="555" y="1481"/>
                </a:lnTo>
                <a:lnTo>
                  <a:pt x="554" y="1481"/>
                </a:lnTo>
                <a:lnTo>
                  <a:pt x="554" y="1480"/>
                </a:lnTo>
                <a:lnTo>
                  <a:pt x="552" y="1480"/>
                </a:lnTo>
                <a:lnTo>
                  <a:pt x="552" y="1478"/>
                </a:lnTo>
                <a:lnTo>
                  <a:pt x="552" y="1477"/>
                </a:lnTo>
                <a:lnTo>
                  <a:pt x="551" y="1477"/>
                </a:lnTo>
                <a:lnTo>
                  <a:pt x="550" y="1477"/>
                </a:lnTo>
                <a:lnTo>
                  <a:pt x="550" y="1477"/>
                </a:lnTo>
                <a:lnTo>
                  <a:pt x="550" y="1477"/>
                </a:lnTo>
                <a:lnTo>
                  <a:pt x="548" y="1478"/>
                </a:lnTo>
                <a:lnTo>
                  <a:pt x="547" y="1478"/>
                </a:lnTo>
                <a:lnTo>
                  <a:pt x="547" y="1477"/>
                </a:lnTo>
                <a:lnTo>
                  <a:pt x="547" y="1476"/>
                </a:lnTo>
                <a:lnTo>
                  <a:pt x="547" y="1474"/>
                </a:lnTo>
                <a:lnTo>
                  <a:pt x="547" y="1473"/>
                </a:lnTo>
                <a:lnTo>
                  <a:pt x="547" y="1473"/>
                </a:lnTo>
                <a:lnTo>
                  <a:pt x="547" y="1473"/>
                </a:lnTo>
                <a:lnTo>
                  <a:pt x="548" y="1472"/>
                </a:lnTo>
                <a:lnTo>
                  <a:pt x="551" y="1469"/>
                </a:lnTo>
                <a:lnTo>
                  <a:pt x="551" y="1469"/>
                </a:lnTo>
                <a:lnTo>
                  <a:pt x="552" y="1468"/>
                </a:lnTo>
                <a:lnTo>
                  <a:pt x="552" y="1468"/>
                </a:lnTo>
                <a:lnTo>
                  <a:pt x="552" y="1468"/>
                </a:lnTo>
                <a:lnTo>
                  <a:pt x="554" y="1468"/>
                </a:lnTo>
                <a:lnTo>
                  <a:pt x="554" y="1466"/>
                </a:lnTo>
                <a:lnTo>
                  <a:pt x="554" y="1466"/>
                </a:lnTo>
                <a:lnTo>
                  <a:pt x="555" y="1466"/>
                </a:lnTo>
                <a:lnTo>
                  <a:pt x="555" y="1465"/>
                </a:lnTo>
                <a:lnTo>
                  <a:pt x="556" y="1465"/>
                </a:lnTo>
                <a:lnTo>
                  <a:pt x="558" y="1463"/>
                </a:lnTo>
                <a:lnTo>
                  <a:pt x="561" y="1461"/>
                </a:lnTo>
                <a:lnTo>
                  <a:pt x="561" y="1461"/>
                </a:lnTo>
                <a:lnTo>
                  <a:pt x="563" y="1459"/>
                </a:lnTo>
                <a:lnTo>
                  <a:pt x="563" y="1458"/>
                </a:lnTo>
                <a:lnTo>
                  <a:pt x="563" y="1458"/>
                </a:lnTo>
                <a:lnTo>
                  <a:pt x="563" y="1457"/>
                </a:lnTo>
                <a:lnTo>
                  <a:pt x="563" y="1457"/>
                </a:lnTo>
                <a:lnTo>
                  <a:pt x="563" y="1457"/>
                </a:lnTo>
                <a:lnTo>
                  <a:pt x="563" y="1455"/>
                </a:lnTo>
                <a:lnTo>
                  <a:pt x="563" y="1454"/>
                </a:lnTo>
                <a:lnTo>
                  <a:pt x="562" y="1454"/>
                </a:lnTo>
                <a:lnTo>
                  <a:pt x="562" y="1454"/>
                </a:lnTo>
                <a:lnTo>
                  <a:pt x="561" y="1451"/>
                </a:lnTo>
                <a:lnTo>
                  <a:pt x="561" y="1451"/>
                </a:lnTo>
                <a:lnTo>
                  <a:pt x="561" y="1448"/>
                </a:lnTo>
                <a:lnTo>
                  <a:pt x="559" y="1448"/>
                </a:lnTo>
                <a:lnTo>
                  <a:pt x="559" y="1447"/>
                </a:lnTo>
                <a:lnTo>
                  <a:pt x="558" y="1446"/>
                </a:lnTo>
                <a:lnTo>
                  <a:pt x="558" y="1446"/>
                </a:lnTo>
                <a:lnTo>
                  <a:pt x="558" y="1446"/>
                </a:lnTo>
                <a:lnTo>
                  <a:pt x="558" y="1444"/>
                </a:lnTo>
                <a:lnTo>
                  <a:pt x="558" y="1443"/>
                </a:lnTo>
                <a:lnTo>
                  <a:pt x="558" y="1443"/>
                </a:lnTo>
                <a:lnTo>
                  <a:pt x="556" y="1443"/>
                </a:lnTo>
                <a:lnTo>
                  <a:pt x="556" y="1443"/>
                </a:lnTo>
                <a:lnTo>
                  <a:pt x="556" y="1442"/>
                </a:lnTo>
                <a:lnTo>
                  <a:pt x="556" y="1442"/>
                </a:lnTo>
                <a:lnTo>
                  <a:pt x="556" y="1440"/>
                </a:lnTo>
                <a:lnTo>
                  <a:pt x="556" y="1440"/>
                </a:lnTo>
                <a:lnTo>
                  <a:pt x="555" y="1439"/>
                </a:lnTo>
                <a:lnTo>
                  <a:pt x="555" y="1439"/>
                </a:lnTo>
                <a:lnTo>
                  <a:pt x="554" y="1439"/>
                </a:lnTo>
                <a:lnTo>
                  <a:pt x="552" y="1437"/>
                </a:lnTo>
                <a:lnTo>
                  <a:pt x="551" y="1437"/>
                </a:lnTo>
                <a:lnTo>
                  <a:pt x="556" y="1418"/>
                </a:lnTo>
                <a:lnTo>
                  <a:pt x="556" y="1417"/>
                </a:lnTo>
                <a:lnTo>
                  <a:pt x="556" y="1414"/>
                </a:lnTo>
                <a:lnTo>
                  <a:pt x="556" y="1413"/>
                </a:lnTo>
                <a:lnTo>
                  <a:pt x="556" y="1410"/>
                </a:lnTo>
                <a:lnTo>
                  <a:pt x="556" y="1409"/>
                </a:lnTo>
                <a:lnTo>
                  <a:pt x="556" y="1407"/>
                </a:lnTo>
                <a:lnTo>
                  <a:pt x="556" y="1406"/>
                </a:lnTo>
                <a:lnTo>
                  <a:pt x="555" y="1403"/>
                </a:lnTo>
                <a:lnTo>
                  <a:pt x="555" y="1403"/>
                </a:lnTo>
                <a:lnTo>
                  <a:pt x="555" y="1402"/>
                </a:lnTo>
                <a:lnTo>
                  <a:pt x="555" y="1400"/>
                </a:lnTo>
                <a:lnTo>
                  <a:pt x="554" y="1399"/>
                </a:lnTo>
                <a:lnTo>
                  <a:pt x="554" y="1398"/>
                </a:lnTo>
                <a:lnTo>
                  <a:pt x="552" y="1395"/>
                </a:lnTo>
                <a:lnTo>
                  <a:pt x="552" y="1394"/>
                </a:lnTo>
                <a:lnTo>
                  <a:pt x="552" y="1391"/>
                </a:lnTo>
                <a:lnTo>
                  <a:pt x="552" y="1391"/>
                </a:lnTo>
                <a:lnTo>
                  <a:pt x="552" y="1390"/>
                </a:lnTo>
                <a:lnTo>
                  <a:pt x="552" y="1390"/>
                </a:lnTo>
                <a:lnTo>
                  <a:pt x="552" y="1388"/>
                </a:lnTo>
                <a:lnTo>
                  <a:pt x="554" y="1385"/>
                </a:lnTo>
                <a:lnTo>
                  <a:pt x="554" y="1385"/>
                </a:lnTo>
                <a:lnTo>
                  <a:pt x="555" y="1384"/>
                </a:lnTo>
                <a:lnTo>
                  <a:pt x="555" y="1384"/>
                </a:lnTo>
                <a:lnTo>
                  <a:pt x="556" y="1384"/>
                </a:lnTo>
                <a:lnTo>
                  <a:pt x="556" y="1384"/>
                </a:lnTo>
                <a:lnTo>
                  <a:pt x="558" y="1384"/>
                </a:lnTo>
                <a:lnTo>
                  <a:pt x="558" y="1384"/>
                </a:lnTo>
                <a:lnTo>
                  <a:pt x="558" y="1384"/>
                </a:lnTo>
                <a:lnTo>
                  <a:pt x="559" y="1384"/>
                </a:lnTo>
                <a:lnTo>
                  <a:pt x="559" y="1383"/>
                </a:lnTo>
                <a:lnTo>
                  <a:pt x="559" y="1383"/>
                </a:lnTo>
                <a:lnTo>
                  <a:pt x="561" y="1383"/>
                </a:lnTo>
                <a:lnTo>
                  <a:pt x="561" y="1383"/>
                </a:lnTo>
                <a:lnTo>
                  <a:pt x="561" y="1383"/>
                </a:lnTo>
                <a:lnTo>
                  <a:pt x="562" y="1383"/>
                </a:lnTo>
                <a:lnTo>
                  <a:pt x="562" y="1383"/>
                </a:lnTo>
                <a:lnTo>
                  <a:pt x="562" y="1383"/>
                </a:lnTo>
                <a:lnTo>
                  <a:pt x="562" y="1383"/>
                </a:lnTo>
                <a:lnTo>
                  <a:pt x="562" y="1381"/>
                </a:lnTo>
                <a:lnTo>
                  <a:pt x="563" y="1381"/>
                </a:lnTo>
                <a:lnTo>
                  <a:pt x="563" y="1381"/>
                </a:lnTo>
                <a:lnTo>
                  <a:pt x="561" y="1381"/>
                </a:lnTo>
                <a:lnTo>
                  <a:pt x="558" y="1381"/>
                </a:lnTo>
                <a:lnTo>
                  <a:pt x="554" y="1380"/>
                </a:lnTo>
                <a:lnTo>
                  <a:pt x="550" y="1380"/>
                </a:lnTo>
                <a:lnTo>
                  <a:pt x="547" y="1380"/>
                </a:lnTo>
                <a:lnTo>
                  <a:pt x="546" y="1379"/>
                </a:lnTo>
                <a:lnTo>
                  <a:pt x="544" y="1379"/>
                </a:lnTo>
                <a:lnTo>
                  <a:pt x="543" y="1379"/>
                </a:lnTo>
                <a:lnTo>
                  <a:pt x="541" y="1379"/>
                </a:lnTo>
                <a:lnTo>
                  <a:pt x="539" y="1375"/>
                </a:lnTo>
                <a:lnTo>
                  <a:pt x="539" y="1375"/>
                </a:lnTo>
                <a:lnTo>
                  <a:pt x="539" y="1375"/>
                </a:lnTo>
                <a:lnTo>
                  <a:pt x="539" y="1375"/>
                </a:lnTo>
                <a:lnTo>
                  <a:pt x="537" y="1375"/>
                </a:lnTo>
                <a:lnTo>
                  <a:pt x="537" y="1373"/>
                </a:lnTo>
                <a:lnTo>
                  <a:pt x="537" y="1373"/>
                </a:lnTo>
                <a:lnTo>
                  <a:pt x="536" y="1373"/>
                </a:lnTo>
                <a:lnTo>
                  <a:pt x="536" y="1373"/>
                </a:lnTo>
                <a:lnTo>
                  <a:pt x="536" y="1373"/>
                </a:lnTo>
                <a:lnTo>
                  <a:pt x="536" y="1372"/>
                </a:lnTo>
                <a:lnTo>
                  <a:pt x="536" y="1372"/>
                </a:lnTo>
                <a:lnTo>
                  <a:pt x="536" y="1372"/>
                </a:lnTo>
                <a:lnTo>
                  <a:pt x="535" y="1372"/>
                </a:lnTo>
                <a:lnTo>
                  <a:pt x="535" y="1372"/>
                </a:lnTo>
                <a:lnTo>
                  <a:pt x="535" y="1370"/>
                </a:lnTo>
                <a:lnTo>
                  <a:pt x="535" y="1370"/>
                </a:lnTo>
                <a:lnTo>
                  <a:pt x="535" y="1370"/>
                </a:lnTo>
                <a:lnTo>
                  <a:pt x="535" y="1369"/>
                </a:lnTo>
                <a:lnTo>
                  <a:pt x="533" y="1369"/>
                </a:lnTo>
                <a:lnTo>
                  <a:pt x="533" y="1369"/>
                </a:lnTo>
                <a:lnTo>
                  <a:pt x="533" y="1369"/>
                </a:lnTo>
                <a:lnTo>
                  <a:pt x="533" y="1368"/>
                </a:lnTo>
                <a:lnTo>
                  <a:pt x="533" y="1368"/>
                </a:lnTo>
                <a:lnTo>
                  <a:pt x="533" y="1366"/>
                </a:lnTo>
                <a:lnTo>
                  <a:pt x="533" y="1366"/>
                </a:lnTo>
                <a:lnTo>
                  <a:pt x="533" y="1366"/>
                </a:lnTo>
                <a:lnTo>
                  <a:pt x="533" y="1366"/>
                </a:lnTo>
                <a:lnTo>
                  <a:pt x="532" y="1366"/>
                </a:lnTo>
                <a:lnTo>
                  <a:pt x="532" y="1365"/>
                </a:lnTo>
                <a:lnTo>
                  <a:pt x="530" y="1365"/>
                </a:lnTo>
                <a:lnTo>
                  <a:pt x="530" y="1365"/>
                </a:lnTo>
                <a:lnTo>
                  <a:pt x="530" y="1364"/>
                </a:lnTo>
                <a:lnTo>
                  <a:pt x="530" y="1364"/>
                </a:lnTo>
                <a:lnTo>
                  <a:pt x="530" y="1364"/>
                </a:lnTo>
                <a:lnTo>
                  <a:pt x="530" y="1364"/>
                </a:lnTo>
                <a:lnTo>
                  <a:pt x="530" y="1362"/>
                </a:lnTo>
                <a:lnTo>
                  <a:pt x="529" y="1362"/>
                </a:lnTo>
                <a:lnTo>
                  <a:pt x="529" y="1362"/>
                </a:lnTo>
                <a:lnTo>
                  <a:pt x="529" y="1362"/>
                </a:lnTo>
                <a:lnTo>
                  <a:pt x="529" y="1361"/>
                </a:lnTo>
                <a:lnTo>
                  <a:pt x="528" y="1361"/>
                </a:lnTo>
                <a:lnTo>
                  <a:pt x="529" y="1361"/>
                </a:lnTo>
                <a:lnTo>
                  <a:pt x="528" y="1361"/>
                </a:lnTo>
                <a:lnTo>
                  <a:pt x="528" y="1361"/>
                </a:lnTo>
                <a:lnTo>
                  <a:pt x="528" y="1361"/>
                </a:lnTo>
                <a:lnTo>
                  <a:pt x="528" y="1362"/>
                </a:lnTo>
                <a:lnTo>
                  <a:pt x="528" y="1362"/>
                </a:lnTo>
                <a:lnTo>
                  <a:pt x="526" y="1362"/>
                </a:lnTo>
                <a:lnTo>
                  <a:pt x="526" y="1361"/>
                </a:lnTo>
                <a:lnTo>
                  <a:pt x="526" y="1361"/>
                </a:lnTo>
                <a:lnTo>
                  <a:pt x="525" y="1361"/>
                </a:lnTo>
                <a:lnTo>
                  <a:pt x="525" y="1361"/>
                </a:lnTo>
                <a:lnTo>
                  <a:pt x="525" y="1361"/>
                </a:lnTo>
                <a:lnTo>
                  <a:pt x="525" y="1359"/>
                </a:lnTo>
                <a:lnTo>
                  <a:pt x="525" y="1361"/>
                </a:lnTo>
                <a:lnTo>
                  <a:pt x="525" y="1359"/>
                </a:lnTo>
                <a:lnTo>
                  <a:pt x="524" y="1359"/>
                </a:lnTo>
                <a:lnTo>
                  <a:pt x="524" y="1359"/>
                </a:lnTo>
                <a:lnTo>
                  <a:pt x="524" y="1359"/>
                </a:lnTo>
                <a:lnTo>
                  <a:pt x="524" y="1358"/>
                </a:lnTo>
                <a:lnTo>
                  <a:pt x="522" y="1358"/>
                </a:lnTo>
                <a:lnTo>
                  <a:pt x="522" y="1358"/>
                </a:lnTo>
                <a:lnTo>
                  <a:pt x="522" y="1358"/>
                </a:lnTo>
                <a:lnTo>
                  <a:pt x="522" y="1358"/>
                </a:lnTo>
                <a:lnTo>
                  <a:pt x="522" y="1358"/>
                </a:lnTo>
                <a:lnTo>
                  <a:pt x="522" y="1357"/>
                </a:lnTo>
                <a:lnTo>
                  <a:pt x="521" y="1357"/>
                </a:lnTo>
                <a:lnTo>
                  <a:pt x="521" y="1357"/>
                </a:lnTo>
                <a:lnTo>
                  <a:pt x="521" y="1357"/>
                </a:lnTo>
                <a:lnTo>
                  <a:pt x="521" y="1355"/>
                </a:lnTo>
                <a:lnTo>
                  <a:pt x="521" y="1355"/>
                </a:lnTo>
                <a:lnTo>
                  <a:pt x="520" y="1355"/>
                </a:lnTo>
                <a:lnTo>
                  <a:pt x="520" y="1355"/>
                </a:lnTo>
                <a:lnTo>
                  <a:pt x="520" y="1355"/>
                </a:lnTo>
                <a:lnTo>
                  <a:pt x="520" y="1355"/>
                </a:lnTo>
                <a:lnTo>
                  <a:pt x="518" y="1355"/>
                </a:lnTo>
                <a:lnTo>
                  <a:pt x="518" y="1354"/>
                </a:lnTo>
                <a:lnTo>
                  <a:pt x="518" y="1354"/>
                </a:lnTo>
                <a:lnTo>
                  <a:pt x="517" y="1354"/>
                </a:lnTo>
                <a:lnTo>
                  <a:pt x="517" y="1354"/>
                </a:lnTo>
                <a:lnTo>
                  <a:pt x="517" y="1354"/>
                </a:lnTo>
                <a:lnTo>
                  <a:pt x="517" y="1354"/>
                </a:lnTo>
                <a:lnTo>
                  <a:pt x="517" y="1353"/>
                </a:lnTo>
                <a:lnTo>
                  <a:pt x="515" y="1353"/>
                </a:lnTo>
                <a:lnTo>
                  <a:pt x="515" y="1353"/>
                </a:lnTo>
                <a:lnTo>
                  <a:pt x="515" y="1353"/>
                </a:lnTo>
                <a:lnTo>
                  <a:pt x="515" y="1353"/>
                </a:lnTo>
                <a:lnTo>
                  <a:pt x="515" y="1351"/>
                </a:lnTo>
                <a:lnTo>
                  <a:pt x="515" y="1351"/>
                </a:lnTo>
                <a:lnTo>
                  <a:pt x="515" y="1351"/>
                </a:lnTo>
                <a:lnTo>
                  <a:pt x="521" y="1349"/>
                </a:lnTo>
                <a:lnTo>
                  <a:pt x="524" y="1347"/>
                </a:lnTo>
                <a:lnTo>
                  <a:pt x="526" y="1346"/>
                </a:lnTo>
                <a:lnTo>
                  <a:pt x="530" y="1343"/>
                </a:lnTo>
                <a:lnTo>
                  <a:pt x="533" y="1340"/>
                </a:lnTo>
                <a:lnTo>
                  <a:pt x="535" y="1339"/>
                </a:lnTo>
                <a:lnTo>
                  <a:pt x="536" y="1339"/>
                </a:lnTo>
                <a:lnTo>
                  <a:pt x="536" y="1339"/>
                </a:lnTo>
                <a:lnTo>
                  <a:pt x="536" y="1339"/>
                </a:lnTo>
                <a:lnTo>
                  <a:pt x="536" y="1339"/>
                </a:lnTo>
                <a:lnTo>
                  <a:pt x="537" y="1339"/>
                </a:lnTo>
                <a:lnTo>
                  <a:pt x="537" y="1339"/>
                </a:lnTo>
                <a:lnTo>
                  <a:pt x="537" y="1339"/>
                </a:lnTo>
                <a:lnTo>
                  <a:pt x="537" y="1339"/>
                </a:lnTo>
                <a:lnTo>
                  <a:pt x="539" y="1339"/>
                </a:lnTo>
                <a:lnTo>
                  <a:pt x="539" y="1339"/>
                </a:lnTo>
                <a:lnTo>
                  <a:pt x="539" y="1339"/>
                </a:lnTo>
                <a:lnTo>
                  <a:pt x="539" y="1339"/>
                </a:lnTo>
                <a:lnTo>
                  <a:pt x="539" y="1339"/>
                </a:lnTo>
                <a:lnTo>
                  <a:pt x="540" y="1339"/>
                </a:lnTo>
                <a:lnTo>
                  <a:pt x="540" y="1340"/>
                </a:lnTo>
                <a:lnTo>
                  <a:pt x="540" y="1340"/>
                </a:lnTo>
                <a:lnTo>
                  <a:pt x="540" y="1340"/>
                </a:lnTo>
                <a:lnTo>
                  <a:pt x="540" y="1342"/>
                </a:lnTo>
                <a:lnTo>
                  <a:pt x="541" y="1342"/>
                </a:lnTo>
                <a:lnTo>
                  <a:pt x="541" y="1342"/>
                </a:lnTo>
                <a:lnTo>
                  <a:pt x="541" y="1342"/>
                </a:lnTo>
                <a:lnTo>
                  <a:pt x="541" y="1342"/>
                </a:lnTo>
                <a:lnTo>
                  <a:pt x="541" y="1342"/>
                </a:lnTo>
                <a:lnTo>
                  <a:pt x="543" y="1342"/>
                </a:lnTo>
                <a:lnTo>
                  <a:pt x="543" y="1342"/>
                </a:lnTo>
                <a:lnTo>
                  <a:pt x="543" y="1342"/>
                </a:lnTo>
                <a:lnTo>
                  <a:pt x="543" y="1340"/>
                </a:lnTo>
                <a:lnTo>
                  <a:pt x="543" y="1340"/>
                </a:lnTo>
                <a:lnTo>
                  <a:pt x="543" y="1340"/>
                </a:lnTo>
                <a:lnTo>
                  <a:pt x="543" y="1340"/>
                </a:lnTo>
                <a:lnTo>
                  <a:pt x="543" y="1339"/>
                </a:lnTo>
                <a:lnTo>
                  <a:pt x="543" y="1339"/>
                </a:lnTo>
                <a:lnTo>
                  <a:pt x="543" y="1339"/>
                </a:lnTo>
                <a:lnTo>
                  <a:pt x="543" y="1339"/>
                </a:lnTo>
                <a:lnTo>
                  <a:pt x="543" y="1339"/>
                </a:lnTo>
                <a:lnTo>
                  <a:pt x="543" y="1339"/>
                </a:lnTo>
                <a:lnTo>
                  <a:pt x="543" y="1338"/>
                </a:lnTo>
                <a:lnTo>
                  <a:pt x="543" y="1338"/>
                </a:lnTo>
                <a:lnTo>
                  <a:pt x="543" y="1338"/>
                </a:lnTo>
                <a:lnTo>
                  <a:pt x="543" y="1336"/>
                </a:lnTo>
                <a:lnTo>
                  <a:pt x="543" y="1336"/>
                </a:lnTo>
                <a:lnTo>
                  <a:pt x="541" y="1336"/>
                </a:lnTo>
                <a:lnTo>
                  <a:pt x="541" y="1336"/>
                </a:lnTo>
                <a:lnTo>
                  <a:pt x="541" y="1336"/>
                </a:lnTo>
                <a:lnTo>
                  <a:pt x="543" y="1336"/>
                </a:lnTo>
                <a:lnTo>
                  <a:pt x="543" y="1335"/>
                </a:lnTo>
                <a:lnTo>
                  <a:pt x="541" y="1335"/>
                </a:lnTo>
                <a:lnTo>
                  <a:pt x="541" y="1335"/>
                </a:lnTo>
                <a:lnTo>
                  <a:pt x="541" y="1335"/>
                </a:lnTo>
                <a:lnTo>
                  <a:pt x="541" y="1335"/>
                </a:lnTo>
                <a:lnTo>
                  <a:pt x="541" y="1335"/>
                </a:lnTo>
                <a:lnTo>
                  <a:pt x="540" y="1335"/>
                </a:lnTo>
                <a:lnTo>
                  <a:pt x="540" y="1335"/>
                </a:lnTo>
                <a:lnTo>
                  <a:pt x="540" y="1335"/>
                </a:lnTo>
                <a:lnTo>
                  <a:pt x="540" y="1333"/>
                </a:lnTo>
                <a:lnTo>
                  <a:pt x="540" y="1333"/>
                </a:lnTo>
                <a:lnTo>
                  <a:pt x="539" y="1333"/>
                </a:lnTo>
                <a:lnTo>
                  <a:pt x="539" y="1333"/>
                </a:lnTo>
                <a:lnTo>
                  <a:pt x="539" y="1333"/>
                </a:lnTo>
                <a:lnTo>
                  <a:pt x="539" y="1332"/>
                </a:lnTo>
                <a:lnTo>
                  <a:pt x="539" y="1332"/>
                </a:lnTo>
                <a:lnTo>
                  <a:pt x="539" y="1332"/>
                </a:lnTo>
                <a:lnTo>
                  <a:pt x="539" y="1331"/>
                </a:lnTo>
                <a:lnTo>
                  <a:pt x="539" y="1332"/>
                </a:lnTo>
                <a:lnTo>
                  <a:pt x="537" y="1332"/>
                </a:lnTo>
                <a:lnTo>
                  <a:pt x="537" y="1331"/>
                </a:lnTo>
                <a:lnTo>
                  <a:pt x="537" y="1331"/>
                </a:lnTo>
                <a:lnTo>
                  <a:pt x="537" y="1331"/>
                </a:lnTo>
                <a:lnTo>
                  <a:pt x="537" y="1331"/>
                </a:lnTo>
                <a:lnTo>
                  <a:pt x="537" y="1329"/>
                </a:lnTo>
                <a:lnTo>
                  <a:pt x="537" y="1329"/>
                </a:lnTo>
                <a:lnTo>
                  <a:pt x="537" y="1329"/>
                </a:lnTo>
                <a:lnTo>
                  <a:pt x="537" y="1328"/>
                </a:lnTo>
                <a:lnTo>
                  <a:pt x="536" y="1328"/>
                </a:lnTo>
                <a:lnTo>
                  <a:pt x="536" y="1328"/>
                </a:lnTo>
                <a:lnTo>
                  <a:pt x="536" y="1328"/>
                </a:lnTo>
                <a:lnTo>
                  <a:pt x="536" y="1328"/>
                </a:lnTo>
                <a:lnTo>
                  <a:pt x="536" y="1328"/>
                </a:lnTo>
                <a:lnTo>
                  <a:pt x="536" y="1327"/>
                </a:lnTo>
                <a:lnTo>
                  <a:pt x="535" y="1327"/>
                </a:lnTo>
                <a:lnTo>
                  <a:pt x="535" y="1327"/>
                </a:lnTo>
                <a:lnTo>
                  <a:pt x="533" y="1327"/>
                </a:lnTo>
                <a:lnTo>
                  <a:pt x="533" y="1325"/>
                </a:lnTo>
                <a:lnTo>
                  <a:pt x="533" y="1325"/>
                </a:lnTo>
                <a:lnTo>
                  <a:pt x="533" y="1325"/>
                </a:lnTo>
                <a:lnTo>
                  <a:pt x="533" y="1324"/>
                </a:lnTo>
                <a:lnTo>
                  <a:pt x="533" y="1324"/>
                </a:lnTo>
                <a:lnTo>
                  <a:pt x="533" y="1324"/>
                </a:lnTo>
                <a:lnTo>
                  <a:pt x="533" y="1323"/>
                </a:lnTo>
                <a:lnTo>
                  <a:pt x="533" y="1323"/>
                </a:lnTo>
                <a:lnTo>
                  <a:pt x="533" y="1323"/>
                </a:lnTo>
                <a:lnTo>
                  <a:pt x="533" y="1321"/>
                </a:lnTo>
                <a:lnTo>
                  <a:pt x="532" y="1321"/>
                </a:lnTo>
                <a:lnTo>
                  <a:pt x="532" y="1321"/>
                </a:lnTo>
                <a:lnTo>
                  <a:pt x="532" y="1321"/>
                </a:lnTo>
                <a:lnTo>
                  <a:pt x="532" y="1320"/>
                </a:lnTo>
                <a:lnTo>
                  <a:pt x="532" y="1320"/>
                </a:lnTo>
                <a:lnTo>
                  <a:pt x="530" y="1320"/>
                </a:lnTo>
                <a:lnTo>
                  <a:pt x="530" y="1320"/>
                </a:lnTo>
                <a:lnTo>
                  <a:pt x="530" y="1320"/>
                </a:lnTo>
                <a:lnTo>
                  <a:pt x="530" y="1318"/>
                </a:lnTo>
                <a:lnTo>
                  <a:pt x="530" y="1318"/>
                </a:lnTo>
                <a:lnTo>
                  <a:pt x="530" y="1317"/>
                </a:lnTo>
                <a:lnTo>
                  <a:pt x="530" y="1317"/>
                </a:lnTo>
                <a:lnTo>
                  <a:pt x="530" y="1317"/>
                </a:lnTo>
                <a:lnTo>
                  <a:pt x="530" y="1316"/>
                </a:lnTo>
                <a:lnTo>
                  <a:pt x="530" y="1316"/>
                </a:lnTo>
                <a:lnTo>
                  <a:pt x="530" y="1314"/>
                </a:lnTo>
                <a:lnTo>
                  <a:pt x="530" y="1314"/>
                </a:lnTo>
                <a:lnTo>
                  <a:pt x="529" y="1313"/>
                </a:lnTo>
                <a:lnTo>
                  <a:pt x="529" y="1312"/>
                </a:lnTo>
                <a:lnTo>
                  <a:pt x="529" y="1310"/>
                </a:lnTo>
                <a:lnTo>
                  <a:pt x="528" y="1309"/>
                </a:lnTo>
                <a:lnTo>
                  <a:pt x="528" y="1309"/>
                </a:lnTo>
                <a:lnTo>
                  <a:pt x="526" y="1306"/>
                </a:lnTo>
                <a:lnTo>
                  <a:pt x="526" y="1306"/>
                </a:lnTo>
                <a:lnTo>
                  <a:pt x="526" y="1305"/>
                </a:lnTo>
                <a:lnTo>
                  <a:pt x="526" y="1303"/>
                </a:lnTo>
                <a:lnTo>
                  <a:pt x="526" y="1302"/>
                </a:lnTo>
                <a:lnTo>
                  <a:pt x="526" y="1301"/>
                </a:lnTo>
                <a:lnTo>
                  <a:pt x="526" y="1301"/>
                </a:lnTo>
                <a:lnTo>
                  <a:pt x="526" y="1301"/>
                </a:lnTo>
                <a:lnTo>
                  <a:pt x="525" y="1299"/>
                </a:lnTo>
                <a:lnTo>
                  <a:pt x="524" y="1298"/>
                </a:lnTo>
                <a:lnTo>
                  <a:pt x="522" y="1297"/>
                </a:lnTo>
                <a:lnTo>
                  <a:pt x="520" y="1297"/>
                </a:lnTo>
                <a:lnTo>
                  <a:pt x="520" y="1295"/>
                </a:lnTo>
                <a:lnTo>
                  <a:pt x="520" y="1294"/>
                </a:lnTo>
                <a:lnTo>
                  <a:pt x="520" y="1292"/>
                </a:lnTo>
                <a:lnTo>
                  <a:pt x="520" y="1291"/>
                </a:lnTo>
                <a:lnTo>
                  <a:pt x="520" y="1290"/>
                </a:lnTo>
                <a:lnTo>
                  <a:pt x="521" y="1290"/>
                </a:lnTo>
                <a:lnTo>
                  <a:pt x="521" y="1290"/>
                </a:lnTo>
                <a:lnTo>
                  <a:pt x="521" y="1288"/>
                </a:lnTo>
                <a:lnTo>
                  <a:pt x="521" y="1287"/>
                </a:lnTo>
                <a:lnTo>
                  <a:pt x="521" y="1286"/>
                </a:lnTo>
                <a:lnTo>
                  <a:pt x="522" y="1284"/>
                </a:lnTo>
                <a:lnTo>
                  <a:pt x="522" y="1283"/>
                </a:lnTo>
                <a:lnTo>
                  <a:pt x="522" y="1281"/>
                </a:lnTo>
                <a:lnTo>
                  <a:pt x="522" y="1280"/>
                </a:lnTo>
                <a:lnTo>
                  <a:pt x="522" y="1279"/>
                </a:lnTo>
                <a:lnTo>
                  <a:pt x="522" y="1279"/>
                </a:lnTo>
                <a:lnTo>
                  <a:pt x="524" y="1277"/>
                </a:lnTo>
                <a:lnTo>
                  <a:pt x="524" y="1277"/>
                </a:lnTo>
                <a:lnTo>
                  <a:pt x="524" y="1276"/>
                </a:lnTo>
                <a:lnTo>
                  <a:pt x="524" y="1276"/>
                </a:lnTo>
                <a:lnTo>
                  <a:pt x="524" y="1275"/>
                </a:lnTo>
                <a:lnTo>
                  <a:pt x="525" y="1273"/>
                </a:lnTo>
                <a:lnTo>
                  <a:pt x="525" y="1272"/>
                </a:lnTo>
                <a:lnTo>
                  <a:pt x="525" y="1271"/>
                </a:lnTo>
                <a:lnTo>
                  <a:pt x="525" y="1271"/>
                </a:lnTo>
                <a:lnTo>
                  <a:pt x="525" y="1269"/>
                </a:lnTo>
                <a:lnTo>
                  <a:pt x="525" y="1269"/>
                </a:lnTo>
                <a:lnTo>
                  <a:pt x="525" y="1268"/>
                </a:lnTo>
                <a:lnTo>
                  <a:pt x="525" y="1268"/>
                </a:lnTo>
                <a:lnTo>
                  <a:pt x="525" y="1268"/>
                </a:lnTo>
                <a:lnTo>
                  <a:pt x="525" y="1268"/>
                </a:lnTo>
                <a:lnTo>
                  <a:pt x="525" y="1266"/>
                </a:lnTo>
                <a:lnTo>
                  <a:pt x="524" y="1266"/>
                </a:lnTo>
                <a:lnTo>
                  <a:pt x="524" y="1266"/>
                </a:lnTo>
                <a:lnTo>
                  <a:pt x="524" y="1265"/>
                </a:lnTo>
                <a:lnTo>
                  <a:pt x="524" y="1265"/>
                </a:lnTo>
                <a:lnTo>
                  <a:pt x="524" y="1265"/>
                </a:lnTo>
                <a:lnTo>
                  <a:pt x="524" y="1265"/>
                </a:lnTo>
                <a:lnTo>
                  <a:pt x="524" y="1265"/>
                </a:lnTo>
                <a:lnTo>
                  <a:pt x="524" y="1264"/>
                </a:lnTo>
                <a:lnTo>
                  <a:pt x="522" y="1264"/>
                </a:lnTo>
                <a:lnTo>
                  <a:pt x="522" y="1262"/>
                </a:lnTo>
                <a:lnTo>
                  <a:pt x="522" y="1262"/>
                </a:lnTo>
                <a:lnTo>
                  <a:pt x="522" y="1262"/>
                </a:lnTo>
                <a:lnTo>
                  <a:pt x="522" y="1262"/>
                </a:lnTo>
                <a:lnTo>
                  <a:pt x="522" y="1262"/>
                </a:lnTo>
                <a:lnTo>
                  <a:pt x="522" y="1261"/>
                </a:lnTo>
                <a:lnTo>
                  <a:pt x="522" y="1261"/>
                </a:lnTo>
                <a:lnTo>
                  <a:pt x="522" y="1260"/>
                </a:lnTo>
                <a:lnTo>
                  <a:pt x="522" y="1260"/>
                </a:lnTo>
                <a:lnTo>
                  <a:pt x="522" y="1260"/>
                </a:lnTo>
                <a:lnTo>
                  <a:pt x="522" y="1258"/>
                </a:lnTo>
                <a:lnTo>
                  <a:pt x="521" y="1258"/>
                </a:lnTo>
                <a:lnTo>
                  <a:pt x="521" y="1258"/>
                </a:lnTo>
                <a:lnTo>
                  <a:pt x="521" y="1257"/>
                </a:lnTo>
                <a:lnTo>
                  <a:pt x="521" y="1257"/>
                </a:lnTo>
                <a:lnTo>
                  <a:pt x="521" y="1257"/>
                </a:lnTo>
                <a:lnTo>
                  <a:pt x="520" y="1257"/>
                </a:lnTo>
                <a:lnTo>
                  <a:pt x="520" y="1257"/>
                </a:lnTo>
                <a:lnTo>
                  <a:pt x="520" y="1257"/>
                </a:lnTo>
                <a:lnTo>
                  <a:pt x="518" y="1255"/>
                </a:lnTo>
                <a:lnTo>
                  <a:pt x="518" y="1255"/>
                </a:lnTo>
                <a:lnTo>
                  <a:pt x="518" y="1254"/>
                </a:lnTo>
                <a:lnTo>
                  <a:pt x="518" y="1254"/>
                </a:lnTo>
                <a:lnTo>
                  <a:pt x="517" y="1254"/>
                </a:lnTo>
                <a:lnTo>
                  <a:pt x="517" y="1254"/>
                </a:lnTo>
                <a:lnTo>
                  <a:pt x="517" y="1254"/>
                </a:lnTo>
                <a:lnTo>
                  <a:pt x="517" y="1254"/>
                </a:lnTo>
                <a:lnTo>
                  <a:pt x="517" y="1253"/>
                </a:lnTo>
                <a:lnTo>
                  <a:pt x="517" y="1253"/>
                </a:lnTo>
                <a:lnTo>
                  <a:pt x="517" y="1251"/>
                </a:lnTo>
                <a:lnTo>
                  <a:pt x="517" y="1251"/>
                </a:lnTo>
                <a:lnTo>
                  <a:pt x="515" y="1251"/>
                </a:lnTo>
                <a:lnTo>
                  <a:pt x="515" y="1251"/>
                </a:lnTo>
                <a:lnTo>
                  <a:pt x="515" y="1250"/>
                </a:lnTo>
                <a:lnTo>
                  <a:pt x="515" y="1250"/>
                </a:lnTo>
                <a:lnTo>
                  <a:pt x="515" y="1249"/>
                </a:lnTo>
                <a:lnTo>
                  <a:pt x="515" y="1249"/>
                </a:lnTo>
                <a:lnTo>
                  <a:pt x="515" y="1249"/>
                </a:lnTo>
                <a:lnTo>
                  <a:pt x="515" y="1249"/>
                </a:lnTo>
                <a:lnTo>
                  <a:pt x="514" y="1247"/>
                </a:lnTo>
                <a:lnTo>
                  <a:pt x="514" y="1247"/>
                </a:lnTo>
                <a:lnTo>
                  <a:pt x="514" y="1246"/>
                </a:lnTo>
                <a:lnTo>
                  <a:pt x="514" y="1246"/>
                </a:lnTo>
                <a:lnTo>
                  <a:pt x="515" y="1246"/>
                </a:lnTo>
                <a:lnTo>
                  <a:pt x="515" y="1245"/>
                </a:lnTo>
                <a:lnTo>
                  <a:pt x="515" y="1245"/>
                </a:lnTo>
                <a:lnTo>
                  <a:pt x="515" y="1245"/>
                </a:lnTo>
                <a:lnTo>
                  <a:pt x="517" y="1245"/>
                </a:lnTo>
                <a:lnTo>
                  <a:pt x="517" y="1243"/>
                </a:lnTo>
                <a:lnTo>
                  <a:pt x="517" y="1243"/>
                </a:lnTo>
                <a:lnTo>
                  <a:pt x="515" y="1243"/>
                </a:lnTo>
                <a:lnTo>
                  <a:pt x="515" y="1243"/>
                </a:lnTo>
                <a:lnTo>
                  <a:pt x="515" y="1242"/>
                </a:lnTo>
                <a:lnTo>
                  <a:pt x="515" y="1242"/>
                </a:lnTo>
                <a:lnTo>
                  <a:pt x="515" y="1240"/>
                </a:lnTo>
                <a:lnTo>
                  <a:pt x="515" y="1240"/>
                </a:lnTo>
                <a:lnTo>
                  <a:pt x="514" y="1239"/>
                </a:lnTo>
                <a:lnTo>
                  <a:pt x="514" y="1238"/>
                </a:lnTo>
                <a:lnTo>
                  <a:pt x="514" y="1238"/>
                </a:lnTo>
                <a:lnTo>
                  <a:pt x="514" y="1236"/>
                </a:lnTo>
                <a:lnTo>
                  <a:pt x="514" y="1235"/>
                </a:lnTo>
                <a:lnTo>
                  <a:pt x="514" y="1235"/>
                </a:lnTo>
                <a:lnTo>
                  <a:pt x="515" y="1234"/>
                </a:lnTo>
                <a:lnTo>
                  <a:pt x="515" y="1232"/>
                </a:lnTo>
                <a:lnTo>
                  <a:pt x="515" y="1232"/>
                </a:lnTo>
                <a:lnTo>
                  <a:pt x="515" y="1232"/>
                </a:lnTo>
                <a:lnTo>
                  <a:pt x="514" y="1231"/>
                </a:lnTo>
                <a:lnTo>
                  <a:pt x="514" y="1231"/>
                </a:lnTo>
                <a:lnTo>
                  <a:pt x="514" y="1230"/>
                </a:lnTo>
                <a:lnTo>
                  <a:pt x="514" y="1230"/>
                </a:lnTo>
                <a:lnTo>
                  <a:pt x="514" y="1230"/>
                </a:lnTo>
                <a:lnTo>
                  <a:pt x="514" y="1228"/>
                </a:lnTo>
                <a:lnTo>
                  <a:pt x="515" y="1227"/>
                </a:lnTo>
                <a:lnTo>
                  <a:pt x="515" y="1227"/>
                </a:lnTo>
                <a:lnTo>
                  <a:pt x="515" y="1227"/>
                </a:lnTo>
                <a:lnTo>
                  <a:pt x="515" y="1224"/>
                </a:lnTo>
                <a:lnTo>
                  <a:pt x="517" y="1221"/>
                </a:lnTo>
                <a:lnTo>
                  <a:pt x="517" y="1220"/>
                </a:lnTo>
                <a:lnTo>
                  <a:pt x="517" y="1220"/>
                </a:lnTo>
                <a:lnTo>
                  <a:pt x="518" y="1219"/>
                </a:lnTo>
                <a:lnTo>
                  <a:pt x="518" y="1217"/>
                </a:lnTo>
                <a:lnTo>
                  <a:pt x="520" y="1216"/>
                </a:lnTo>
                <a:lnTo>
                  <a:pt x="520" y="1213"/>
                </a:lnTo>
                <a:lnTo>
                  <a:pt x="521" y="1212"/>
                </a:lnTo>
                <a:lnTo>
                  <a:pt x="522" y="1210"/>
                </a:lnTo>
                <a:lnTo>
                  <a:pt x="522" y="1209"/>
                </a:lnTo>
                <a:lnTo>
                  <a:pt x="522" y="1208"/>
                </a:lnTo>
                <a:lnTo>
                  <a:pt x="524" y="1208"/>
                </a:lnTo>
                <a:lnTo>
                  <a:pt x="525" y="1206"/>
                </a:lnTo>
                <a:lnTo>
                  <a:pt x="525" y="1205"/>
                </a:lnTo>
                <a:lnTo>
                  <a:pt x="525" y="1205"/>
                </a:lnTo>
                <a:lnTo>
                  <a:pt x="525" y="1205"/>
                </a:lnTo>
                <a:lnTo>
                  <a:pt x="526" y="1205"/>
                </a:lnTo>
                <a:lnTo>
                  <a:pt x="526" y="1205"/>
                </a:lnTo>
                <a:lnTo>
                  <a:pt x="526" y="1204"/>
                </a:lnTo>
                <a:lnTo>
                  <a:pt x="526" y="1204"/>
                </a:lnTo>
                <a:lnTo>
                  <a:pt x="526" y="1204"/>
                </a:lnTo>
                <a:lnTo>
                  <a:pt x="528" y="1204"/>
                </a:lnTo>
                <a:lnTo>
                  <a:pt x="526" y="1204"/>
                </a:lnTo>
                <a:lnTo>
                  <a:pt x="526" y="1202"/>
                </a:lnTo>
                <a:lnTo>
                  <a:pt x="528" y="1202"/>
                </a:lnTo>
                <a:lnTo>
                  <a:pt x="528" y="1202"/>
                </a:lnTo>
                <a:lnTo>
                  <a:pt x="528" y="1202"/>
                </a:lnTo>
                <a:lnTo>
                  <a:pt x="528" y="1201"/>
                </a:lnTo>
                <a:lnTo>
                  <a:pt x="528" y="1201"/>
                </a:lnTo>
                <a:lnTo>
                  <a:pt x="526" y="1201"/>
                </a:lnTo>
                <a:lnTo>
                  <a:pt x="526" y="1199"/>
                </a:lnTo>
                <a:lnTo>
                  <a:pt x="528" y="1199"/>
                </a:lnTo>
                <a:lnTo>
                  <a:pt x="528" y="1199"/>
                </a:lnTo>
                <a:lnTo>
                  <a:pt x="526" y="1199"/>
                </a:lnTo>
                <a:lnTo>
                  <a:pt x="526" y="1199"/>
                </a:lnTo>
                <a:lnTo>
                  <a:pt x="528" y="1199"/>
                </a:lnTo>
                <a:lnTo>
                  <a:pt x="528" y="1198"/>
                </a:lnTo>
                <a:lnTo>
                  <a:pt x="526" y="1198"/>
                </a:lnTo>
                <a:lnTo>
                  <a:pt x="526" y="1198"/>
                </a:lnTo>
                <a:lnTo>
                  <a:pt x="528" y="1198"/>
                </a:lnTo>
                <a:lnTo>
                  <a:pt x="528" y="1197"/>
                </a:lnTo>
                <a:lnTo>
                  <a:pt x="528" y="1197"/>
                </a:lnTo>
                <a:lnTo>
                  <a:pt x="528" y="1197"/>
                </a:lnTo>
                <a:lnTo>
                  <a:pt x="528" y="1197"/>
                </a:lnTo>
                <a:lnTo>
                  <a:pt x="528" y="1197"/>
                </a:lnTo>
                <a:lnTo>
                  <a:pt x="528" y="1195"/>
                </a:lnTo>
                <a:lnTo>
                  <a:pt x="528" y="1195"/>
                </a:lnTo>
                <a:lnTo>
                  <a:pt x="528" y="1194"/>
                </a:lnTo>
                <a:lnTo>
                  <a:pt x="528" y="1194"/>
                </a:lnTo>
                <a:lnTo>
                  <a:pt x="528" y="1194"/>
                </a:lnTo>
                <a:lnTo>
                  <a:pt x="528" y="1194"/>
                </a:lnTo>
                <a:lnTo>
                  <a:pt x="528" y="1193"/>
                </a:lnTo>
                <a:lnTo>
                  <a:pt x="528" y="1193"/>
                </a:lnTo>
                <a:lnTo>
                  <a:pt x="528" y="1193"/>
                </a:lnTo>
                <a:lnTo>
                  <a:pt x="528" y="1191"/>
                </a:lnTo>
                <a:lnTo>
                  <a:pt x="528" y="1191"/>
                </a:lnTo>
                <a:lnTo>
                  <a:pt x="528" y="1191"/>
                </a:lnTo>
                <a:lnTo>
                  <a:pt x="526" y="1191"/>
                </a:lnTo>
                <a:lnTo>
                  <a:pt x="526" y="1190"/>
                </a:lnTo>
                <a:lnTo>
                  <a:pt x="528" y="1190"/>
                </a:lnTo>
                <a:lnTo>
                  <a:pt x="526" y="1190"/>
                </a:lnTo>
                <a:lnTo>
                  <a:pt x="525" y="1190"/>
                </a:lnTo>
                <a:lnTo>
                  <a:pt x="525" y="1190"/>
                </a:lnTo>
                <a:lnTo>
                  <a:pt x="525" y="1190"/>
                </a:lnTo>
                <a:lnTo>
                  <a:pt x="525" y="1190"/>
                </a:lnTo>
                <a:lnTo>
                  <a:pt x="524" y="1190"/>
                </a:lnTo>
                <a:lnTo>
                  <a:pt x="524" y="1190"/>
                </a:lnTo>
                <a:lnTo>
                  <a:pt x="522" y="1190"/>
                </a:lnTo>
                <a:lnTo>
                  <a:pt x="522" y="1191"/>
                </a:lnTo>
                <a:lnTo>
                  <a:pt x="522" y="1191"/>
                </a:lnTo>
                <a:lnTo>
                  <a:pt x="522" y="1191"/>
                </a:lnTo>
                <a:lnTo>
                  <a:pt x="521" y="1190"/>
                </a:lnTo>
                <a:lnTo>
                  <a:pt x="521" y="1190"/>
                </a:lnTo>
                <a:lnTo>
                  <a:pt x="520" y="1191"/>
                </a:lnTo>
                <a:lnTo>
                  <a:pt x="520" y="1191"/>
                </a:lnTo>
                <a:lnTo>
                  <a:pt x="520" y="1191"/>
                </a:lnTo>
                <a:lnTo>
                  <a:pt x="520" y="1191"/>
                </a:lnTo>
                <a:lnTo>
                  <a:pt x="520" y="1193"/>
                </a:lnTo>
                <a:lnTo>
                  <a:pt x="520" y="1193"/>
                </a:lnTo>
                <a:lnTo>
                  <a:pt x="520" y="1193"/>
                </a:lnTo>
                <a:lnTo>
                  <a:pt x="518" y="1193"/>
                </a:lnTo>
                <a:lnTo>
                  <a:pt x="518" y="1194"/>
                </a:lnTo>
                <a:lnTo>
                  <a:pt x="518" y="1194"/>
                </a:lnTo>
                <a:lnTo>
                  <a:pt x="517" y="1194"/>
                </a:lnTo>
                <a:lnTo>
                  <a:pt x="517" y="1194"/>
                </a:lnTo>
                <a:lnTo>
                  <a:pt x="517" y="1194"/>
                </a:lnTo>
                <a:lnTo>
                  <a:pt x="515" y="1194"/>
                </a:lnTo>
                <a:lnTo>
                  <a:pt x="515" y="1194"/>
                </a:lnTo>
                <a:lnTo>
                  <a:pt x="514" y="1194"/>
                </a:lnTo>
                <a:lnTo>
                  <a:pt x="514" y="1194"/>
                </a:lnTo>
                <a:lnTo>
                  <a:pt x="514" y="1194"/>
                </a:lnTo>
                <a:lnTo>
                  <a:pt x="514" y="1194"/>
                </a:lnTo>
                <a:lnTo>
                  <a:pt x="514" y="1195"/>
                </a:lnTo>
                <a:lnTo>
                  <a:pt x="513" y="1195"/>
                </a:lnTo>
                <a:lnTo>
                  <a:pt x="513" y="1195"/>
                </a:lnTo>
                <a:lnTo>
                  <a:pt x="513" y="1197"/>
                </a:lnTo>
                <a:lnTo>
                  <a:pt x="513" y="1197"/>
                </a:lnTo>
                <a:lnTo>
                  <a:pt x="513" y="1197"/>
                </a:lnTo>
                <a:lnTo>
                  <a:pt x="513" y="1197"/>
                </a:lnTo>
                <a:lnTo>
                  <a:pt x="513" y="1198"/>
                </a:lnTo>
                <a:lnTo>
                  <a:pt x="513" y="1198"/>
                </a:lnTo>
                <a:lnTo>
                  <a:pt x="513" y="1198"/>
                </a:lnTo>
                <a:lnTo>
                  <a:pt x="513" y="1199"/>
                </a:lnTo>
                <a:lnTo>
                  <a:pt x="513" y="1199"/>
                </a:lnTo>
                <a:lnTo>
                  <a:pt x="513" y="1199"/>
                </a:lnTo>
                <a:lnTo>
                  <a:pt x="513" y="1199"/>
                </a:lnTo>
                <a:lnTo>
                  <a:pt x="511" y="1199"/>
                </a:lnTo>
                <a:lnTo>
                  <a:pt x="511" y="1201"/>
                </a:lnTo>
                <a:lnTo>
                  <a:pt x="511" y="1201"/>
                </a:lnTo>
                <a:lnTo>
                  <a:pt x="511" y="1201"/>
                </a:lnTo>
                <a:lnTo>
                  <a:pt x="511" y="1201"/>
                </a:lnTo>
                <a:lnTo>
                  <a:pt x="511" y="1202"/>
                </a:lnTo>
                <a:lnTo>
                  <a:pt x="511" y="1202"/>
                </a:lnTo>
                <a:lnTo>
                  <a:pt x="511" y="1202"/>
                </a:lnTo>
                <a:lnTo>
                  <a:pt x="511" y="1204"/>
                </a:lnTo>
                <a:lnTo>
                  <a:pt x="510" y="1204"/>
                </a:lnTo>
                <a:lnTo>
                  <a:pt x="510" y="1204"/>
                </a:lnTo>
                <a:lnTo>
                  <a:pt x="510" y="1204"/>
                </a:lnTo>
                <a:lnTo>
                  <a:pt x="509" y="1204"/>
                </a:lnTo>
                <a:lnTo>
                  <a:pt x="509" y="1205"/>
                </a:lnTo>
                <a:lnTo>
                  <a:pt x="509" y="1205"/>
                </a:lnTo>
                <a:lnTo>
                  <a:pt x="509" y="1205"/>
                </a:lnTo>
                <a:lnTo>
                  <a:pt x="509" y="1205"/>
                </a:lnTo>
                <a:lnTo>
                  <a:pt x="509" y="1205"/>
                </a:lnTo>
                <a:lnTo>
                  <a:pt x="507" y="1205"/>
                </a:lnTo>
                <a:lnTo>
                  <a:pt x="507" y="1206"/>
                </a:lnTo>
                <a:lnTo>
                  <a:pt x="507" y="1206"/>
                </a:lnTo>
                <a:lnTo>
                  <a:pt x="506" y="1206"/>
                </a:lnTo>
                <a:lnTo>
                  <a:pt x="506" y="1208"/>
                </a:lnTo>
                <a:lnTo>
                  <a:pt x="506" y="1208"/>
                </a:lnTo>
                <a:lnTo>
                  <a:pt x="506" y="1208"/>
                </a:lnTo>
                <a:lnTo>
                  <a:pt x="504" y="1208"/>
                </a:lnTo>
                <a:lnTo>
                  <a:pt x="504" y="1208"/>
                </a:lnTo>
                <a:lnTo>
                  <a:pt x="503" y="1208"/>
                </a:lnTo>
                <a:lnTo>
                  <a:pt x="503" y="1208"/>
                </a:lnTo>
                <a:lnTo>
                  <a:pt x="503" y="1209"/>
                </a:lnTo>
                <a:lnTo>
                  <a:pt x="503" y="1209"/>
                </a:lnTo>
                <a:lnTo>
                  <a:pt x="503" y="1209"/>
                </a:lnTo>
                <a:lnTo>
                  <a:pt x="503" y="1209"/>
                </a:lnTo>
                <a:lnTo>
                  <a:pt x="503" y="1210"/>
                </a:lnTo>
                <a:lnTo>
                  <a:pt x="503" y="1210"/>
                </a:lnTo>
                <a:lnTo>
                  <a:pt x="502" y="1210"/>
                </a:lnTo>
                <a:lnTo>
                  <a:pt x="502" y="1212"/>
                </a:lnTo>
                <a:lnTo>
                  <a:pt x="502" y="1212"/>
                </a:lnTo>
                <a:lnTo>
                  <a:pt x="502" y="1212"/>
                </a:lnTo>
                <a:lnTo>
                  <a:pt x="502" y="1212"/>
                </a:lnTo>
                <a:lnTo>
                  <a:pt x="502" y="1213"/>
                </a:lnTo>
                <a:lnTo>
                  <a:pt x="502" y="1213"/>
                </a:lnTo>
                <a:lnTo>
                  <a:pt x="502" y="1213"/>
                </a:lnTo>
                <a:lnTo>
                  <a:pt x="502" y="1213"/>
                </a:lnTo>
                <a:lnTo>
                  <a:pt x="502" y="1214"/>
                </a:lnTo>
                <a:lnTo>
                  <a:pt x="502" y="1214"/>
                </a:lnTo>
                <a:lnTo>
                  <a:pt x="502" y="1216"/>
                </a:lnTo>
                <a:lnTo>
                  <a:pt x="502" y="1216"/>
                </a:lnTo>
                <a:lnTo>
                  <a:pt x="502" y="1216"/>
                </a:lnTo>
                <a:lnTo>
                  <a:pt x="502" y="1217"/>
                </a:lnTo>
                <a:lnTo>
                  <a:pt x="502" y="1217"/>
                </a:lnTo>
                <a:lnTo>
                  <a:pt x="500" y="1217"/>
                </a:lnTo>
                <a:lnTo>
                  <a:pt x="500" y="1219"/>
                </a:lnTo>
                <a:lnTo>
                  <a:pt x="500" y="1219"/>
                </a:lnTo>
                <a:lnTo>
                  <a:pt x="502" y="1219"/>
                </a:lnTo>
                <a:lnTo>
                  <a:pt x="502" y="1219"/>
                </a:lnTo>
                <a:lnTo>
                  <a:pt x="503" y="1219"/>
                </a:lnTo>
                <a:lnTo>
                  <a:pt x="503" y="1219"/>
                </a:lnTo>
                <a:lnTo>
                  <a:pt x="503" y="1220"/>
                </a:lnTo>
                <a:lnTo>
                  <a:pt x="503" y="1220"/>
                </a:lnTo>
                <a:lnTo>
                  <a:pt x="503" y="1221"/>
                </a:lnTo>
                <a:lnTo>
                  <a:pt x="502" y="1221"/>
                </a:lnTo>
                <a:lnTo>
                  <a:pt x="502" y="1221"/>
                </a:lnTo>
                <a:lnTo>
                  <a:pt x="503" y="1221"/>
                </a:lnTo>
                <a:lnTo>
                  <a:pt x="503" y="1223"/>
                </a:lnTo>
                <a:lnTo>
                  <a:pt x="503" y="1223"/>
                </a:lnTo>
                <a:lnTo>
                  <a:pt x="502" y="1223"/>
                </a:lnTo>
                <a:lnTo>
                  <a:pt x="502" y="1224"/>
                </a:lnTo>
                <a:lnTo>
                  <a:pt x="502" y="1224"/>
                </a:lnTo>
                <a:lnTo>
                  <a:pt x="502" y="1224"/>
                </a:lnTo>
                <a:lnTo>
                  <a:pt x="502" y="1225"/>
                </a:lnTo>
                <a:lnTo>
                  <a:pt x="502" y="1225"/>
                </a:lnTo>
                <a:lnTo>
                  <a:pt x="502" y="1227"/>
                </a:lnTo>
                <a:lnTo>
                  <a:pt x="502" y="1227"/>
                </a:lnTo>
                <a:lnTo>
                  <a:pt x="500" y="1227"/>
                </a:lnTo>
                <a:lnTo>
                  <a:pt x="500" y="1227"/>
                </a:lnTo>
                <a:lnTo>
                  <a:pt x="500" y="1228"/>
                </a:lnTo>
                <a:lnTo>
                  <a:pt x="500" y="1228"/>
                </a:lnTo>
                <a:lnTo>
                  <a:pt x="500" y="1230"/>
                </a:lnTo>
                <a:lnTo>
                  <a:pt x="500" y="1230"/>
                </a:lnTo>
                <a:lnTo>
                  <a:pt x="500" y="1230"/>
                </a:lnTo>
                <a:lnTo>
                  <a:pt x="499" y="1230"/>
                </a:lnTo>
                <a:lnTo>
                  <a:pt x="499" y="1230"/>
                </a:lnTo>
                <a:lnTo>
                  <a:pt x="498" y="1230"/>
                </a:lnTo>
                <a:lnTo>
                  <a:pt x="498" y="1230"/>
                </a:lnTo>
                <a:lnTo>
                  <a:pt x="498" y="1230"/>
                </a:lnTo>
                <a:lnTo>
                  <a:pt x="496" y="1230"/>
                </a:lnTo>
                <a:lnTo>
                  <a:pt x="496" y="1230"/>
                </a:lnTo>
                <a:lnTo>
                  <a:pt x="496" y="1230"/>
                </a:lnTo>
                <a:lnTo>
                  <a:pt x="495" y="1230"/>
                </a:lnTo>
                <a:lnTo>
                  <a:pt x="495" y="1228"/>
                </a:lnTo>
                <a:lnTo>
                  <a:pt x="495" y="1228"/>
                </a:lnTo>
                <a:lnTo>
                  <a:pt x="495" y="1228"/>
                </a:lnTo>
                <a:lnTo>
                  <a:pt x="494" y="1228"/>
                </a:lnTo>
                <a:lnTo>
                  <a:pt x="494" y="1228"/>
                </a:lnTo>
                <a:lnTo>
                  <a:pt x="492" y="1228"/>
                </a:lnTo>
                <a:lnTo>
                  <a:pt x="492" y="1228"/>
                </a:lnTo>
                <a:lnTo>
                  <a:pt x="492" y="1228"/>
                </a:lnTo>
                <a:lnTo>
                  <a:pt x="491" y="1228"/>
                </a:lnTo>
                <a:lnTo>
                  <a:pt x="491" y="1227"/>
                </a:lnTo>
                <a:lnTo>
                  <a:pt x="489" y="1227"/>
                </a:lnTo>
                <a:lnTo>
                  <a:pt x="489" y="1227"/>
                </a:lnTo>
                <a:lnTo>
                  <a:pt x="489" y="1227"/>
                </a:lnTo>
                <a:lnTo>
                  <a:pt x="489" y="1227"/>
                </a:lnTo>
                <a:lnTo>
                  <a:pt x="489" y="1227"/>
                </a:lnTo>
                <a:lnTo>
                  <a:pt x="488" y="1227"/>
                </a:lnTo>
                <a:lnTo>
                  <a:pt x="488" y="1227"/>
                </a:lnTo>
                <a:lnTo>
                  <a:pt x="488" y="1225"/>
                </a:lnTo>
                <a:lnTo>
                  <a:pt x="487" y="1225"/>
                </a:lnTo>
                <a:lnTo>
                  <a:pt x="487" y="1225"/>
                </a:lnTo>
                <a:lnTo>
                  <a:pt x="487" y="1225"/>
                </a:lnTo>
                <a:lnTo>
                  <a:pt x="487" y="1224"/>
                </a:lnTo>
                <a:lnTo>
                  <a:pt x="487" y="1224"/>
                </a:lnTo>
                <a:lnTo>
                  <a:pt x="485" y="1224"/>
                </a:lnTo>
                <a:lnTo>
                  <a:pt x="485" y="1224"/>
                </a:lnTo>
                <a:lnTo>
                  <a:pt x="485" y="1223"/>
                </a:lnTo>
                <a:lnTo>
                  <a:pt x="485" y="1223"/>
                </a:lnTo>
                <a:lnTo>
                  <a:pt x="485" y="1223"/>
                </a:lnTo>
                <a:lnTo>
                  <a:pt x="485" y="1221"/>
                </a:lnTo>
                <a:lnTo>
                  <a:pt x="485" y="1221"/>
                </a:lnTo>
                <a:lnTo>
                  <a:pt x="485" y="1221"/>
                </a:lnTo>
                <a:lnTo>
                  <a:pt x="484" y="1221"/>
                </a:lnTo>
                <a:lnTo>
                  <a:pt x="484" y="1221"/>
                </a:lnTo>
                <a:lnTo>
                  <a:pt x="484" y="1220"/>
                </a:lnTo>
                <a:lnTo>
                  <a:pt x="484" y="1220"/>
                </a:lnTo>
                <a:lnTo>
                  <a:pt x="484" y="1220"/>
                </a:lnTo>
                <a:lnTo>
                  <a:pt x="483" y="1220"/>
                </a:lnTo>
                <a:lnTo>
                  <a:pt x="483" y="1220"/>
                </a:lnTo>
                <a:lnTo>
                  <a:pt x="481" y="1220"/>
                </a:lnTo>
                <a:lnTo>
                  <a:pt x="481" y="1220"/>
                </a:lnTo>
                <a:lnTo>
                  <a:pt x="481" y="1220"/>
                </a:lnTo>
                <a:lnTo>
                  <a:pt x="481" y="1220"/>
                </a:lnTo>
                <a:lnTo>
                  <a:pt x="480" y="1220"/>
                </a:lnTo>
                <a:lnTo>
                  <a:pt x="480" y="1220"/>
                </a:lnTo>
                <a:lnTo>
                  <a:pt x="478" y="1220"/>
                </a:lnTo>
                <a:lnTo>
                  <a:pt x="478" y="1220"/>
                </a:lnTo>
                <a:lnTo>
                  <a:pt x="478" y="1220"/>
                </a:lnTo>
                <a:lnTo>
                  <a:pt x="477" y="1221"/>
                </a:lnTo>
                <a:lnTo>
                  <a:pt x="477" y="1221"/>
                </a:lnTo>
                <a:lnTo>
                  <a:pt x="477" y="1221"/>
                </a:lnTo>
                <a:lnTo>
                  <a:pt x="476" y="1221"/>
                </a:lnTo>
                <a:lnTo>
                  <a:pt x="476" y="1221"/>
                </a:lnTo>
                <a:lnTo>
                  <a:pt x="476" y="1221"/>
                </a:lnTo>
                <a:lnTo>
                  <a:pt x="476" y="1223"/>
                </a:lnTo>
                <a:lnTo>
                  <a:pt x="476" y="1223"/>
                </a:lnTo>
                <a:lnTo>
                  <a:pt x="474" y="1223"/>
                </a:lnTo>
                <a:lnTo>
                  <a:pt x="474" y="1223"/>
                </a:lnTo>
                <a:lnTo>
                  <a:pt x="474" y="1223"/>
                </a:lnTo>
                <a:lnTo>
                  <a:pt x="474" y="1224"/>
                </a:lnTo>
                <a:lnTo>
                  <a:pt x="474" y="1224"/>
                </a:lnTo>
                <a:lnTo>
                  <a:pt x="474" y="1224"/>
                </a:lnTo>
                <a:lnTo>
                  <a:pt x="473" y="1225"/>
                </a:lnTo>
                <a:lnTo>
                  <a:pt x="473" y="1225"/>
                </a:lnTo>
                <a:lnTo>
                  <a:pt x="473" y="1225"/>
                </a:lnTo>
                <a:lnTo>
                  <a:pt x="473" y="1225"/>
                </a:lnTo>
                <a:lnTo>
                  <a:pt x="472" y="1225"/>
                </a:lnTo>
                <a:lnTo>
                  <a:pt x="472" y="1225"/>
                </a:lnTo>
                <a:lnTo>
                  <a:pt x="472" y="1227"/>
                </a:lnTo>
                <a:lnTo>
                  <a:pt x="470" y="1227"/>
                </a:lnTo>
                <a:lnTo>
                  <a:pt x="470" y="1227"/>
                </a:lnTo>
                <a:lnTo>
                  <a:pt x="470" y="1227"/>
                </a:lnTo>
                <a:lnTo>
                  <a:pt x="470" y="1227"/>
                </a:lnTo>
                <a:lnTo>
                  <a:pt x="470" y="1227"/>
                </a:lnTo>
                <a:lnTo>
                  <a:pt x="469" y="1227"/>
                </a:lnTo>
                <a:lnTo>
                  <a:pt x="470" y="1228"/>
                </a:lnTo>
                <a:lnTo>
                  <a:pt x="470" y="1228"/>
                </a:lnTo>
                <a:lnTo>
                  <a:pt x="469" y="1230"/>
                </a:lnTo>
                <a:lnTo>
                  <a:pt x="469" y="1230"/>
                </a:lnTo>
                <a:lnTo>
                  <a:pt x="469" y="1230"/>
                </a:lnTo>
                <a:lnTo>
                  <a:pt x="469" y="1230"/>
                </a:lnTo>
                <a:lnTo>
                  <a:pt x="468" y="1230"/>
                </a:lnTo>
                <a:lnTo>
                  <a:pt x="468" y="1230"/>
                </a:lnTo>
                <a:lnTo>
                  <a:pt x="468" y="1231"/>
                </a:lnTo>
                <a:lnTo>
                  <a:pt x="468" y="1231"/>
                </a:lnTo>
                <a:lnTo>
                  <a:pt x="468" y="1232"/>
                </a:lnTo>
                <a:lnTo>
                  <a:pt x="468" y="1232"/>
                </a:lnTo>
                <a:lnTo>
                  <a:pt x="466" y="1232"/>
                </a:lnTo>
                <a:lnTo>
                  <a:pt x="466" y="1232"/>
                </a:lnTo>
                <a:lnTo>
                  <a:pt x="466" y="1232"/>
                </a:lnTo>
                <a:lnTo>
                  <a:pt x="466" y="1234"/>
                </a:lnTo>
                <a:lnTo>
                  <a:pt x="466" y="1234"/>
                </a:lnTo>
                <a:lnTo>
                  <a:pt x="466" y="1235"/>
                </a:lnTo>
                <a:lnTo>
                  <a:pt x="466" y="1235"/>
                </a:lnTo>
                <a:lnTo>
                  <a:pt x="466" y="1235"/>
                </a:lnTo>
                <a:lnTo>
                  <a:pt x="466" y="1235"/>
                </a:lnTo>
                <a:lnTo>
                  <a:pt x="466" y="1236"/>
                </a:lnTo>
                <a:lnTo>
                  <a:pt x="465" y="1236"/>
                </a:lnTo>
                <a:lnTo>
                  <a:pt x="465" y="1236"/>
                </a:lnTo>
                <a:lnTo>
                  <a:pt x="465" y="1236"/>
                </a:lnTo>
                <a:lnTo>
                  <a:pt x="465" y="1238"/>
                </a:lnTo>
                <a:lnTo>
                  <a:pt x="465" y="1238"/>
                </a:lnTo>
                <a:lnTo>
                  <a:pt x="465" y="1238"/>
                </a:lnTo>
                <a:lnTo>
                  <a:pt x="463" y="1238"/>
                </a:lnTo>
                <a:lnTo>
                  <a:pt x="463" y="1238"/>
                </a:lnTo>
                <a:lnTo>
                  <a:pt x="462" y="1238"/>
                </a:lnTo>
                <a:lnTo>
                  <a:pt x="462" y="1238"/>
                </a:lnTo>
                <a:lnTo>
                  <a:pt x="462" y="1238"/>
                </a:lnTo>
                <a:lnTo>
                  <a:pt x="462" y="1238"/>
                </a:lnTo>
                <a:lnTo>
                  <a:pt x="461" y="1238"/>
                </a:lnTo>
                <a:lnTo>
                  <a:pt x="461" y="1239"/>
                </a:lnTo>
                <a:lnTo>
                  <a:pt x="461" y="1239"/>
                </a:lnTo>
                <a:lnTo>
                  <a:pt x="459" y="1239"/>
                </a:lnTo>
                <a:lnTo>
                  <a:pt x="459" y="1238"/>
                </a:lnTo>
                <a:lnTo>
                  <a:pt x="459" y="1238"/>
                </a:lnTo>
                <a:lnTo>
                  <a:pt x="459" y="1238"/>
                </a:lnTo>
                <a:lnTo>
                  <a:pt x="459" y="1239"/>
                </a:lnTo>
                <a:lnTo>
                  <a:pt x="458" y="1239"/>
                </a:lnTo>
                <a:lnTo>
                  <a:pt x="458" y="1239"/>
                </a:lnTo>
                <a:lnTo>
                  <a:pt x="457" y="1239"/>
                </a:lnTo>
                <a:lnTo>
                  <a:pt x="457" y="1239"/>
                </a:lnTo>
                <a:lnTo>
                  <a:pt x="457" y="1239"/>
                </a:lnTo>
                <a:lnTo>
                  <a:pt x="457" y="1238"/>
                </a:lnTo>
                <a:lnTo>
                  <a:pt x="457" y="1238"/>
                </a:lnTo>
                <a:lnTo>
                  <a:pt x="457" y="1239"/>
                </a:lnTo>
                <a:lnTo>
                  <a:pt x="455" y="1239"/>
                </a:lnTo>
                <a:lnTo>
                  <a:pt x="455" y="1239"/>
                </a:lnTo>
                <a:lnTo>
                  <a:pt x="455" y="1239"/>
                </a:lnTo>
                <a:lnTo>
                  <a:pt x="454" y="1239"/>
                </a:lnTo>
                <a:lnTo>
                  <a:pt x="454" y="1239"/>
                </a:lnTo>
                <a:lnTo>
                  <a:pt x="454" y="1239"/>
                </a:lnTo>
                <a:lnTo>
                  <a:pt x="452" y="1239"/>
                </a:lnTo>
                <a:lnTo>
                  <a:pt x="452" y="1239"/>
                </a:lnTo>
                <a:lnTo>
                  <a:pt x="451" y="1239"/>
                </a:lnTo>
                <a:lnTo>
                  <a:pt x="451" y="1240"/>
                </a:lnTo>
                <a:lnTo>
                  <a:pt x="451" y="1240"/>
                </a:lnTo>
                <a:lnTo>
                  <a:pt x="450" y="1240"/>
                </a:lnTo>
                <a:lnTo>
                  <a:pt x="450" y="1240"/>
                </a:lnTo>
                <a:lnTo>
                  <a:pt x="448" y="1242"/>
                </a:lnTo>
                <a:lnTo>
                  <a:pt x="448" y="1242"/>
                </a:lnTo>
                <a:lnTo>
                  <a:pt x="448" y="1242"/>
                </a:lnTo>
                <a:lnTo>
                  <a:pt x="448" y="1242"/>
                </a:lnTo>
                <a:lnTo>
                  <a:pt x="447" y="1242"/>
                </a:lnTo>
                <a:lnTo>
                  <a:pt x="447" y="1242"/>
                </a:lnTo>
                <a:lnTo>
                  <a:pt x="446" y="1242"/>
                </a:lnTo>
                <a:lnTo>
                  <a:pt x="446" y="1242"/>
                </a:lnTo>
                <a:lnTo>
                  <a:pt x="446" y="1243"/>
                </a:lnTo>
                <a:lnTo>
                  <a:pt x="446" y="1243"/>
                </a:lnTo>
                <a:lnTo>
                  <a:pt x="446" y="1243"/>
                </a:lnTo>
                <a:lnTo>
                  <a:pt x="446" y="1243"/>
                </a:lnTo>
                <a:lnTo>
                  <a:pt x="446" y="1245"/>
                </a:lnTo>
                <a:lnTo>
                  <a:pt x="444" y="1245"/>
                </a:lnTo>
                <a:lnTo>
                  <a:pt x="444" y="1246"/>
                </a:lnTo>
                <a:lnTo>
                  <a:pt x="444" y="1246"/>
                </a:lnTo>
                <a:lnTo>
                  <a:pt x="444" y="1246"/>
                </a:lnTo>
                <a:lnTo>
                  <a:pt x="444" y="1247"/>
                </a:lnTo>
                <a:lnTo>
                  <a:pt x="444" y="1247"/>
                </a:lnTo>
                <a:lnTo>
                  <a:pt x="444" y="1247"/>
                </a:lnTo>
                <a:lnTo>
                  <a:pt x="443" y="1247"/>
                </a:lnTo>
                <a:lnTo>
                  <a:pt x="443" y="1249"/>
                </a:lnTo>
                <a:lnTo>
                  <a:pt x="443" y="1249"/>
                </a:lnTo>
                <a:lnTo>
                  <a:pt x="443" y="1249"/>
                </a:lnTo>
                <a:lnTo>
                  <a:pt x="443" y="1249"/>
                </a:lnTo>
                <a:lnTo>
                  <a:pt x="443" y="1250"/>
                </a:lnTo>
                <a:lnTo>
                  <a:pt x="443" y="1250"/>
                </a:lnTo>
                <a:lnTo>
                  <a:pt x="443" y="1251"/>
                </a:lnTo>
                <a:lnTo>
                  <a:pt x="443" y="1251"/>
                </a:lnTo>
                <a:lnTo>
                  <a:pt x="443" y="1251"/>
                </a:lnTo>
                <a:lnTo>
                  <a:pt x="442" y="1251"/>
                </a:lnTo>
                <a:lnTo>
                  <a:pt x="442" y="1253"/>
                </a:lnTo>
                <a:lnTo>
                  <a:pt x="442" y="1253"/>
                </a:lnTo>
                <a:lnTo>
                  <a:pt x="442" y="1253"/>
                </a:lnTo>
                <a:lnTo>
                  <a:pt x="442" y="1254"/>
                </a:lnTo>
                <a:lnTo>
                  <a:pt x="442" y="1254"/>
                </a:lnTo>
                <a:lnTo>
                  <a:pt x="442" y="1254"/>
                </a:lnTo>
                <a:lnTo>
                  <a:pt x="440" y="1254"/>
                </a:lnTo>
                <a:lnTo>
                  <a:pt x="440" y="1255"/>
                </a:lnTo>
                <a:lnTo>
                  <a:pt x="440" y="1255"/>
                </a:lnTo>
                <a:lnTo>
                  <a:pt x="440" y="1255"/>
                </a:lnTo>
                <a:lnTo>
                  <a:pt x="440" y="1257"/>
                </a:lnTo>
                <a:lnTo>
                  <a:pt x="440" y="1257"/>
                </a:lnTo>
                <a:lnTo>
                  <a:pt x="440" y="1257"/>
                </a:lnTo>
                <a:lnTo>
                  <a:pt x="440" y="1257"/>
                </a:lnTo>
                <a:lnTo>
                  <a:pt x="440" y="1258"/>
                </a:lnTo>
                <a:lnTo>
                  <a:pt x="440" y="1258"/>
                </a:lnTo>
                <a:lnTo>
                  <a:pt x="440" y="1258"/>
                </a:lnTo>
                <a:lnTo>
                  <a:pt x="440" y="1260"/>
                </a:lnTo>
                <a:lnTo>
                  <a:pt x="440" y="1260"/>
                </a:lnTo>
                <a:lnTo>
                  <a:pt x="440" y="1260"/>
                </a:lnTo>
                <a:lnTo>
                  <a:pt x="439" y="1260"/>
                </a:lnTo>
                <a:lnTo>
                  <a:pt x="439" y="1261"/>
                </a:lnTo>
                <a:lnTo>
                  <a:pt x="439" y="1261"/>
                </a:lnTo>
                <a:lnTo>
                  <a:pt x="439" y="1261"/>
                </a:lnTo>
                <a:lnTo>
                  <a:pt x="437" y="1261"/>
                </a:lnTo>
                <a:lnTo>
                  <a:pt x="437" y="1262"/>
                </a:lnTo>
                <a:lnTo>
                  <a:pt x="437" y="1262"/>
                </a:lnTo>
                <a:lnTo>
                  <a:pt x="437" y="1262"/>
                </a:lnTo>
                <a:lnTo>
                  <a:pt x="437" y="1262"/>
                </a:lnTo>
                <a:lnTo>
                  <a:pt x="437" y="1264"/>
                </a:lnTo>
                <a:lnTo>
                  <a:pt x="437" y="1264"/>
                </a:lnTo>
                <a:lnTo>
                  <a:pt x="437" y="1264"/>
                </a:lnTo>
                <a:lnTo>
                  <a:pt x="437" y="1265"/>
                </a:lnTo>
                <a:lnTo>
                  <a:pt x="439" y="1265"/>
                </a:lnTo>
                <a:lnTo>
                  <a:pt x="439" y="1265"/>
                </a:lnTo>
                <a:lnTo>
                  <a:pt x="437" y="1265"/>
                </a:lnTo>
                <a:lnTo>
                  <a:pt x="437" y="1266"/>
                </a:lnTo>
                <a:lnTo>
                  <a:pt x="437" y="1266"/>
                </a:lnTo>
                <a:lnTo>
                  <a:pt x="437" y="1268"/>
                </a:lnTo>
                <a:lnTo>
                  <a:pt x="437" y="1268"/>
                </a:lnTo>
                <a:lnTo>
                  <a:pt x="437" y="1268"/>
                </a:lnTo>
                <a:lnTo>
                  <a:pt x="437" y="1268"/>
                </a:lnTo>
                <a:lnTo>
                  <a:pt x="437" y="1268"/>
                </a:lnTo>
                <a:lnTo>
                  <a:pt x="436" y="1268"/>
                </a:lnTo>
                <a:lnTo>
                  <a:pt x="436" y="1268"/>
                </a:lnTo>
                <a:lnTo>
                  <a:pt x="435" y="1268"/>
                </a:lnTo>
                <a:lnTo>
                  <a:pt x="435" y="1268"/>
                </a:lnTo>
                <a:lnTo>
                  <a:pt x="435" y="1269"/>
                </a:lnTo>
                <a:lnTo>
                  <a:pt x="435" y="1269"/>
                </a:lnTo>
                <a:lnTo>
                  <a:pt x="435" y="1269"/>
                </a:lnTo>
                <a:lnTo>
                  <a:pt x="433" y="1269"/>
                </a:lnTo>
                <a:lnTo>
                  <a:pt x="433" y="1271"/>
                </a:lnTo>
                <a:lnTo>
                  <a:pt x="433" y="1271"/>
                </a:lnTo>
                <a:lnTo>
                  <a:pt x="433" y="1271"/>
                </a:lnTo>
                <a:lnTo>
                  <a:pt x="432" y="1271"/>
                </a:lnTo>
                <a:lnTo>
                  <a:pt x="432" y="1271"/>
                </a:lnTo>
                <a:lnTo>
                  <a:pt x="432" y="1271"/>
                </a:lnTo>
                <a:lnTo>
                  <a:pt x="432" y="1271"/>
                </a:lnTo>
                <a:lnTo>
                  <a:pt x="431" y="1271"/>
                </a:lnTo>
                <a:lnTo>
                  <a:pt x="431" y="1271"/>
                </a:lnTo>
                <a:lnTo>
                  <a:pt x="431" y="1271"/>
                </a:lnTo>
                <a:lnTo>
                  <a:pt x="429" y="1271"/>
                </a:lnTo>
                <a:lnTo>
                  <a:pt x="429" y="1272"/>
                </a:lnTo>
                <a:lnTo>
                  <a:pt x="429" y="1272"/>
                </a:lnTo>
                <a:lnTo>
                  <a:pt x="429" y="1273"/>
                </a:lnTo>
                <a:lnTo>
                  <a:pt x="429" y="1273"/>
                </a:lnTo>
                <a:lnTo>
                  <a:pt x="429" y="1273"/>
                </a:lnTo>
                <a:lnTo>
                  <a:pt x="429" y="1273"/>
                </a:lnTo>
                <a:lnTo>
                  <a:pt x="429" y="1275"/>
                </a:lnTo>
                <a:lnTo>
                  <a:pt x="429" y="1275"/>
                </a:lnTo>
                <a:lnTo>
                  <a:pt x="429" y="1276"/>
                </a:lnTo>
                <a:lnTo>
                  <a:pt x="429" y="1276"/>
                </a:lnTo>
                <a:lnTo>
                  <a:pt x="431" y="1276"/>
                </a:lnTo>
                <a:lnTo>
                  <a:pt x="431" y="1276"/>
                </a:lnTo>
                <a:lnTo>
                  <a:pt x="431" y="1276"/>
                </a:lnTo>
                <a:lnTo>
                  <a:pt x="431" y="1276"/>
                </a:lnTo>
                <a:lnTo>
                  <a:pt x="431" y="1277"/>
                </a:lnTo>
                <a:lnTo>
                  <a:pt x="431" y="1277"/>
                </a:lnTo>
                <a:lnTo>
                  <a:pt x="431" y="1277"/>
                </a:lnTo>
                <a:lnTo>
                  <a:pt x="431" y="1277"/>
                </a:lnTo>
                <a:lnTo>
                  <a:pt x="431" y="1279"/>
                </a:lnTo>
                <a:lnTo>
                  <a:pt x="432" y="1279"/>
                </a:lnTo>
                <a:lnTo>
                  <a:pt x="432" y="1279"/>
                </a:lnTo>
                <a:lnTo>
                  <a:pt x="432" y="1280"/>
                </a:lnTo>
                <a:lnTo>
                  <a:pt x="432" y="1280"/>
                </a:lnTo>
                <a:lnTo>
                  <a:pt x="432" y="1281"/>
                </a:lnTo>
                <a:lnTo>
                  <a:pt x="432" y="1281"/>
                </a:lnTo>
                <a:lnTo>
                  <a:pt x="432" y="1281"/>
                </a:lnTo>
                <a:lnTo>
                  <a:pt x="431" y="1281"/>
                </a:lnTo>
                <a:lnTo>
                  <a:pt x="431" y="1283"/>
                </a:lnTo>
                <a:lnTo>
                  <a:pt x="431" y="1283"/>
                </a:lnTo>
                <a:lnTo>
                  <a:pt x="431" y="1283"/>
                </a:lnTo>
                <a:lnTo>
                  <a:pt x="431" y="1284"/>
                </a:lnTo>
                <a:lnTo>
                  <a:pt x="431" y="1284"/>
                </a:lnTo>
                <a:lnTo>
                  <a:pt x="431" y="1284"/>
                </a:lnTo>
                <a:lnTo>
                  <a:pt x="431" y="1284"/>
                </a:lnTo>
                <a:lnTo>
                  <a:pt x="432" y="1284"/>
                </a:lnTo>
                <a:lnTo>
                  <a:pt x="432" y="1286"/>
                </a:lnTo>
                <a:lnTo>
                  <a:pt x="432" y="1286"/>
                </a:lnTo>
                <a:lnTo>
                  <a:pt x="432" y="1286"/>
                </a:lnTo>
                <a:lnTo>
                  <a:pt x="432" y="1287"/>
                </a:lnTo>
                <a:lnTo>
                  <a:pt x="432" y="1287"/>
                </a:lnTo>
                <a:lnTo>
                  <a:pt x="432" y="1287"/>
                </a:lnTo>
                <a:lnTo>
                  <a:pt x="433" y="1288"/>
                </a:lnTo>
                <a:lnTo>
                  <a:pt x="433" y="1288"/>
                </a:lnTo>
                <a:lnTo>
                  <a:pt x="433" y="1290"/>
                </a:lnTo>
                <a:lnTo>
                  <a:pt x="433" y="1290"/>
                </a:lnTo>
                <a:lnTo>
                  <a:pt x="435" y="1290"/>
                </a:lnTo>
                <a:lnTo>
                  <a:pt x="435" y="1291"/>
                </a:lnTo>
                <a:lnTo>
                  <a:pt x="435" y="1291"/>
                </a:lnTo>
                <a:lnTo>
                  <a:pt x="435" y="1291"/>
                </a:lnTo>
                <a:lnTo>
                  <a:pt x="436" y="1291"/>
                </a:lnTo>
                <a:lnTo>
                  <a:pt x="436" y="1291"/>
                </a:lnTo>
                <a:lnTo>
                  <a:pt x="435" y="1291"/>
                </a:lnTo>
                <a:lnTo>
                  <a:pt x="435" y="1292"/>
                </a:lnTo>
                <a:lnTo>
                  <a:pt x="435" y="1292"/>
                </a:lnTo>
                <a:lnTo>
                  <a:pt x="435" y="1292"/>
                </a:lnTo>
                <a:lnTo>
                  <a:pt x="435" y="1292"/>
                </a:lnTo>
                <a:lnTo>
                  <a:pt x="435" y="1292"/>
                </a:lnTo>
                <a:lnTo>
                  <a:pt x="433" y="1292"/>
                </a:lnTo>
                <a:lnTo>
                  <a:pt x="433" y="1294"/>
                </a:lnTo>
                <a:lnTo>
                  <a:pt x="433" y="1294"/>
                </a:lnTo>
                <a:lnTo>
                  <a:pt x="435" y="1295"/>
                </a:lnTo>
                <a:lnTo>
                  <a:pt x="435" y="1295"/>
                </a:lnTo>
                <a:lnTo>
                  <a:pt x="435" y="1295"/>
                </a:lnTo>
                <a:lnTo>
                  <a:pt x="435" y="1295"/>
                </a:lnTo>
                <a:lnTo>
                  <a:pt x="435" y="1295"/>
                </a:lnTo>
                <a:lnTo>
                  <a:pt x="435" y="1297"/>
                </a:lnTo>
                <a:lnTo>
                  <a:pt x="435" y="1297"/>
                </a:lnTo>
                <a:lnTo>
                  <a:pt x="435" y="1298"/>
                </a:lnTo>
                <a:lnTo>
                  <a:pt x="435" y="1298"/>
                </a:lnTo>
                <a:lnTo>
                  <a:pt x="435" y="1298"/>
                </a:lnTo>
                <a:lnTo>
                  <a:pt x="435" y="1298"/>
                </a:lnTo>
                <a:lnTo>
                  <a:pt x="435" y="1299"/>
                </a:lnTo>
                <a:lnTo>
                  <a:pt x="435" y="1299"/>
                </a:lnTo>
                <a:lnTo>
                  <a:pt x="435" y="1299"/>
                </a:lnTo>
                <a:lnTo>
                  <a:pt x="435" y="1301"/>
                </a:lnTo>
                <a:lnTo>
                  <a:pt x="433" y="1301"/>
                </a:lnTo>
                <a:lnTo>
                  <a:pt x="433" y="1301"/>
                </a:lnTo>
                <a:lnTo>
                  <a:pt x="433" y="1301"/>
                </a:lnTo>
                <a:lnTo>
                  <a:pt x="435" y="1301"/>
                </a:lnTo>
                <a:lnTo>
                  <a:pt x="435" y="1301"/>
                </a:lnTo>
                <a:lnTo>
                  <a:pt x="435" y="1301"/>
                </a:lnTo>
                <a:lnTo>
                  <a:pt x="435" y="1301"/>
                </a:lnTo>
                <a:lnTo>
                  <a:pt x="435" y="1301"/>
                </a:lnTo>
                <a:lnTo>
                  <a:pt x="435" y="1302"/>
                </a:lnTo>
                <a:lnTo>
                  <a:pt x="435" y="1302"/>
                </a:lnTo>
                <a:lnTo>
                  <a:pt x="435" y="1303"/>
                </a:lnTo>
                <a:lnTo>
                  <a:pt x="435" y="1303"/>
                </a:lnTo>
                <a:lnTo>
                  <a:pt x="435" y="1303"/>
                </a:lnTo>
                <a:lnTo>
                  <a:pt x="435" y="1303"/>
                </a:lnTo>
                <a:lnTo>
                  <a:pt x="435" y="1305"/>
                </a:lnTo>
                <a:lnTo>
                  <a:pt x="435" y="1305"/>
                </a:lnTo>
                <a:lnTo>
                  <a:pt x="435" y="1305"/>
                </a:lnTo>
                <a:lnTo>
                  <a:pt x="435" y="1306"/>
                </a:lnTo>
                <a:lnTo>
                  <a:pt x="435" y="1306"/>
                </a:lnTo>
                <a:lnTo>
                  <a:pt x="435" y="1306"/>
                </a:lnTo>
                <a:lnTo>
                  <a:pt x="435" y="1306"/>
                </a:lnTo>
                <a:lnTo>
                  <a:pt x="433" y="1306"/>
                </a:lnTo>
                <a:lnTo>
                  <a:pt x="433" y="1306"/>
                </a:lnTo>
                <a:lnTo>
                  <a:pt x="433" y="1307"/>
                </a:lnTo>
                <a:lnTo>
                  <a:pt x="432" y="1307"/>
                </a:lnTo>
                <a:lnTo>
                  <a:pt x="433" y="1307"/>
                </a:lnTo>
                <a:lnTo>
                  <a:pt x="433" y="1309"/>
                </a:lnTo>
                <a:lnTo>
                  <a:pt x="432" y="1309"/>
                </a:lnTo>
                <a:lnTo>
                  <a:pt x="432" y="1309"/>
                </a:lnTo>
                <a:lnTo>
                  <a:pt x="432" y="1309"/>
                </a:lnTo>
                <a:lnTo>
                  <a:pt x="432" y="1309"/>
                </a:lnTo>
                <a:lnTo>
                  <a:pt x="431" y="1309"/>
                </a:lnTo>
                <a:lnTo>
                  <a:pt x="431" y="1309"/>
                </a:lnTo>
                <a:lnTo>
                  <a:pt x="431" y="1309"/>
                </a:lnTo>
                <a:lnTo>
                  <a:pt x="429" y="1309"/>
                </a:lnTo>
                <a:lnTo>
                  <a:pt x="429" y="1309"/>
                </a:lnTo>
                <a:lnTo>
                  <a:pt x="429" y="1310"/>
                </a:lnTo>
                <a:lnTo>
                  <a:pt x="429" y="1310"/>
                </a:lnTo>
                <a:lnTo>
                  <a:pt x="429" y="1310"/>
                </a:lnTo>
                <a:lnTo>
                  <a:pt x="429" y="1312"/>
                </a:lnTo>
                <a:lnTo>
                  <a:pt x="429" y="1312"/>
                </a:lnTo>
                <a:lnTo>
                  <a:pt x="429" y="1312"/>
                </a:lnTo>
                <a:lnTo>
                  <a:pt x="429" y="1312"/>
                </a:lnTo>
                <a:lnTo>
                  <a:pt x="429" y="1312"/>
                </a:lnTo>
                <a:lnTo>
                  <a:pt x="428" y="1312"/>
                </a:lnTo>
                <a:lnTo>
                  <a:pt x="428" y="1312"/>
                </a:lnTo>
                <a:lnTo>
                  <a:pt x="428" y="1313"/>
                </a:lnTo>
                <a:lnTo>
                  <a:pt x="428" y="1313"/>
                </a:lnTo>
                <a:lnTo>
                  <a:pt x="428" y="1314"/>
                </a:lnTo>
                <a:lnTo>
                  <a:pt x="426" y="1314"/>
                </a:lnTo>
                <a:lnTo>
                  <a:pt x="426" y="1314"/>
                </a:lnTo>
                <a:lnTo>
                  <a:pt x="426" y="1314"/>
                </a:lnTo>
                <a:lnTo>
                  <a:pt x="425" y="1314"/>
                </a:lnTo>
                <a:lnTo>
                  <a:pt x="425" y="1314"/>
                </a:lnTo>
                <a:lnTo>
                  <a:pt x="426" y="1316"/>
                </a:lnTo>
                <a:lnTo>
                  <a:pt x="426" y="1316"/>
                </a:lnTo>
                <a:lnTo>
                  <a:pt x="425" y="1316"/>
                </a:lnTo>
                <a:lnTo>
                  <a:pt x="425" y="1317"/>
                </a:lnTo>
                <a:lnTo>
                  <a:pt x="424" y="1317"/>
                </a:lnTo>
                <a:lnTo>
                  <a:pt x="424" y="1317"/>
                </a:lnTo>
                <a:lnTo>
                  <a:pt x="424" y="1317"/>
                </a:lnTo>
                <a:lnTo>
                  <a:pt x="424" y="1317"/>
                </a:lnTo>
                <a:lnTo>
                  <a:pt x="424" y="1318"/>
                </a:lnTo>
                <a:lnTo>
                  <a:pt x="424" y="1318"/>
                </a:lnTo>
                <a:lnTo>
                  <a:pt x="425" y="1318"/>
                </a:lnTo>
                <a:lnTo>
                  <a:pt x="424" y="1320"/>
                </a:lnTo>
                <a:lnTo>
                  <a:pt x="424" y="1320"/>
                </a:lnTo>
                <a:lnTo>
                  <a:pt x="424" y="1320"/>
                </a:lnTo>
                <a:lnTo>
                  <a:pt x="422" y="1320"/>
                </a:lnTo>
                <a:lnTo>
                  <a:pt x="424" y="1320"/>
                </a:lnTo>
                <a:lnTo>
                  <a:pt x="424" y="1320"/>
                </a:lnTo>
                <a:lnTo>
                  <a:pt x="424" y="1321"/>
                </a:lnTo>
                <a:lnTo>
                  <a:pt x="424" y="1321"/>
                </a:lnTo>
                <a:lnTo>
                  <a:pt x="422" y="1321"/>
                </a:lnTo>
                <a:lnTo>
                  <a:pt x="422" y="1321"/>
                </a:lnTo>
                <a:lnTo>
                  <a:pt x="421" y="1321"/>
                </a:lnTo>
                <a:lnTo>
                  <a:pt x="421" y="1321"/>
                </a:lnTo>
                <a:lnTo>
                  <a:pt x="421" y="1323"/>
                </a:lnTo>
                <a:lnTo>
                  <a:pt x="421" y="1323"/>
                </a:lnTo>
                <a:lnTo>
                  <a:pt x="421" y="1323"/>
                </a:lnTo>
                <a:lnTo>
                  <a:pt x="421" y="1323"/>
                </a:lnTo>
                <a:lnTo>
                  <a:pt x="420" y="1323"/>
                </a:lnTo>
                <a:lnTo>
                  <a:pt x="420" y="1323"/>
                </a:lnTo>
                <a:lnTo>
                  <a:pt x="420" y="1324"/>
                </a:lnTo>
                <a:lnTo>
                  <a:pt x="420" y="1324"/>
                </a:lnTo>
                <a:lnTo>
                  <a:pt x="418" y="1324"/>
                </a:lnTo>
                <a:lnTo>
                  <a:pt x="418" y="1324"/>
                </a:lnTo>
                <a:lnTo>
                  <a:pt x="418" y="1325"/>
                </a:lnTo>
                <a:lnTo>
                  <a:pt x="418" y="1325"/>
                </a:lnTo>
                <a:lnTo>
                  <a:pt x="418" y="1325"/>
                </a:lnTo>
                <a:lnTo>
                  <a:pt x="418" y="1327"/>
                </a:lnTo>
                <a:lnTo>
                  <a:pt x="418" y="1327"/>
                </a:lnTo>
                <a:lnTo>
                  <a:pt x="418" y="1327"/>
                </a:lnTo>
                <a:lnTo>
                  <a:pt x="418" y="1328"/>
                </a:lnTo>
                <a:lnTo>
                  <a:pt x="418" y="1328"/>
                </a:lnTo>
                <a:lnTo>
                  <a:pt x="418" y="1328"/>
                </a:lnTo>
                <a:lnTo>
                  <a:pt x="418" y="1329"/>
                </a:lnTo>
                <a:lnTo>
                  <a:pt x="418" y="1329"/>
                </a:lnTo>
                <a:lnTo>
                  <a:pt x="418" y="1331"/>
                </a:lnTo>
                <a:lnTo>
                  <a:pt x="418" y="1331"/>
                </a:lnTo>
                <a:lnTo>
                  <a:pt x="418" y="1331"/>
                </a:lnTo>
                <a:lnTo>
                  <a:pt x="418" y="1332"/>
                </a:lnTo>
                <a:lnTo>
                  <a:pt x="418" y="1332"/>
                </a:lnTo>
                <a:lnTo>
                  <a:pt x="418" y="1332"/>
                </a:lnTo>
                <a:lnTo>
                  <a:pt x="417" y="1332"/>
                </a:lnTo>
                <a:lnTo>
                  <a:pt x="417" y="1333"/>
                </a:lnTo>
                <a:lnTo>
                  <a:pt x="417" y="1333"/>
                </a:lnTo>
                <a:lnTo>
                  <a:pt x="417" y="1333"/>
                </a:lnTo>
                <a:lnTo>
                  <a:pt x="417" y="1335"/>
                </a:lnTo>
                <a:lnTo>
                  <a:pt x="416" y="1335"/>
                </a:lnTo>
                <a:lnTo>
                  <a:pt x="416" y="1335"/>
                </a:lnTo>
                <a:lnTo>
                  <a:pt x="416" y="1335"/>
                </a:lnTo>
                <a:lnTo>
                  <a:pt x="416" y="1336"/>
                </a:lnTo>
                <a:lnTo>
                  <a:pt x="416" y="1336"/>
                </a:lnTo>
                <a:lnTo>
                  <a:pt x="416" y="1336"/>
                </a:lnTo>
                <a:lnTo>
                  <a:pt x="416" y="1336"/>
                </a:lnTo>
                <a:lnTo>
                  <a:pt x="416" y="1338"/>
                </a:lnTo>
                <a:lnTo>
                  <a:pt x="416" y="1338"/>
                </a:lnTo>
                <a:lnTo>
                  <a:pt x="416" y="1338"/>
                </a:lnTo>
                <a:lnTo>
                  <a:pt x="416" y="1339"/>
                </a:lnTo>
                <a:lnTo>
                  <a:pt x="416" y="1339"/>
                </a:lnTo>
                <a:lnTo>
                  <a:pt x="416" y="1339"/>
                </a:lnTo>
                <a:lnTo>
                  <a:pt x="414" y="1339"/>
                </a:lnTo>
                <a:lnTo>
                  <a:pt x="414" y="1339"/>
                </a:lnTo>
                <a:lnTo>
                  <a:pt x="414" y="1339"/>
                </a:lnTo>
                <a:lnTo>
                  <a:pt x="413" y="1339"/>
                </a:lnTo>
                <a:lnTo>
                  <a:pt x="413" y="1339"/>
                </a:lnTo>
                <a:lnTo>
                  <a:pt x="413" y="1339"/>
                </a:lnTo>
                <a:lnTo>
                  <a:pt x="413" y="1339"/>
                </a:lnTo>
                <a:lnTo>
                  <a:pt x="413" y="1339"/>
                </a:lnTo>
                <a:lnTo>
                  <a:pt x="413" y="1339"/>
                </a:lnTo>
                <a:lnTo>
                  <a:pt x="413" y="1340"/>
                </a:lnTo>
                <a:lnTo>
                  <a:pt x="413" y="1340"/>
                </a:lnTo>
                <a:lnTo>
                  <a:pt x="413" y="1340"/>
                </a:lnTo>
                <a:lnTo>
                  <a:pt x="413" y="1342"/>
                </a:lnTo>
                <a:lnTo>
                  <a:pt x="413" y="1342"/>
                </a:lnTo>
                <a:lnTo>
                  <a:pt x="411" y="1342"/>
                </a:lnTo>
                <a:lnTo>
                  <a:pt x="411" y="1342"/>
                </a:lnTo>
                <a:lnTo>
                  <a:pt x="410" y="1342"/>
                </a:lnTo>
                <a:lnTo>
                  <a:pt x="410" y="1342"/>
                </a:lnTo>
                <a:lnTo>
                  <a:pt x="411" y="1342"/>
                </a:lnTo>
                <a:lnTo>
                  <a:pt x="411" y="1343"/>
                </a:lnTo>
                <a:lnTo>
                  <a:pt x="411" y="1343"/>
                </a:lnTo>
                <a:lnTo>
                  <a:pt x="411" y="1344"/>
                </a:lnTo>
                <a:lnTo>
                  <a:pt x="410" y="1344"/>
                </a:lnTo>
                <a:lnTo>
                  <a:pt x="410" y="1344"/>
                </a:lnTo>
                <a:lnTo>
                  <a:pt x="411" y="1344"/>
                </a:lnTo>
                <a:lnTo>
                  <a:pt x="411" y="1344"/>
                </a:lnTo>
                <a:lnTo>
                  <a:pt x="411" y="1346"/>
                </a:lnTo>
                <a:lnTo>
                  <a:pt x="410" y="1346"/>
                </a:lnTo>
                <a:lnTo>
                  <a:pt x="410" y="1346"/>
                </a:lnTo>
                <a:lnTo>
                  <a:pt x="410" y="1346"/>
                </a:lnTo>
                <a:lnTo>
                  <a:pt x="410" y="1346"/>
                </a:lnTo>
                <a:lnTo>
                  <a:pt x="410" y="1346"/>
                </a:lnTo>
                <a:lnTo>
                  <a:pt x="409" y="1346"/>
                </a:lnTo>
                <a:lnTo>
                  <a:pt x="409" y="1347"/>
                </a:lnTo>
                <a:lnTo>
                  <a:pt x="409" y="1347"/>
                </a:lnTo>
                <a:lnTo>
                  <a:pt x="409" y="1347"/>
                </a:lnTo>
                <a:lnTo>
                  <a:pt x="409" y="1347"/>
                </a:lnTo>
                <a:lnTo>
                  <a:pt x="409" y="1349"/>
                </a:lnTo>
                <a:lnTo>
                  <a:pt x="409" y="1349"/>
                </a:lnTo>
                <a:lnTo>
                  <a:pt x="410" y="1349"/>
                </a:lnTo>
                <a:lnTo>
                  <a:pt x="410" y="1349"/>
                </a:lnTo>
                <a:lnTo>
                  <a:pt x="410" y="1350"/>
                </a:lnTo>
                <a:lnTo>
                  <a:pt x="409" y="1350"/>
                </a:lnTo>
                <a:lnTo>
                  <a:pt x="409" y="1350"/>
                </a:lnTo>
                <a:lnTo>
                  <a:pt x="409" y="1350"/>
                </a:lnTo>
                <a:lnTo>
                  <a:pt x="409" y="1351"/>
                </a:lnTo>
                <a:lnTo>
                  <a:pt x="409" y="1351"/>
                </a:lnTo>
                <a:lnTo>
                  <a:pt x="409" y="1351"/>
                </a:lnTo>
                <a:lnTo>
                  <a:pt x="409" y="1353"/>
                </a:lnTo>
                <a:lnTo>
                  <a:pt x="409" y="1351"/>
                </a:lnTo>
                <a:lnTo>
                  <a:pt x="407" y="1351"/>
                </a:lnTo>
                <a:lnTo>
                  <a:pt x="407" y="1351"/>
                </a:lnTo>
                <a:lnTo>
                  <a:pt x="407" y="1351"/>
                </a:lnTo>
                <a:lnTo>
                  <a:pt x="407" y="1353"/>
                </a:lnTo>
                <a:lnTo>
                  <a:pt x="407" y="1353"/>
                </a:lnTo>
                <a:lnTo>
                  <a:pt x="407" y="1353"/>
                </a:lnTo>
                <a:lnTo>
                  <a:pt x="407" y="1353"/>
                </a:lnTo>
                <a:lnTo>
                  <a:pt x="406" y="1353"/>
                </a:lnTo>
                <a:lnTo>
                  <a:pt x="406" y="1353"/>
                </a:lnTo>
                <a:lnTo>
                  <a:pt x="406" y="1354"/>
                </a:lnTo>
                <a:lnTo>
                  <a:pt x="406" y="1354"/>
                </a:lnTo>
                <a:lnTo>
                  <a:pt x="405" y="1355"/>
                </a:lnTo>
                <a:lnTo>
                  <a:pt x="405" y="1355"/>
                </a:lnTo>
                <a:lnTo>
                  <a:pt x="405" y="1355"/>
                </a:lnTo>
                <a:lnTo>
                  <a:pt x="403" y="1355"/>
                </a:lnTo>
                <a:lnTo>
                  <a:pt x="403" y="1357"/>
                </a:lnTo>
                <a:lnTo>
                  <a:pt x="403" y="1357"/>
                </a:lnTo>
                <a:lnTo>
                  <a:pt x="403" y="1357"/>
                </a:lnTo>
                <a:lnTo>
                  <a:pt x="402" y="1357"/>
                </a:lnTo>
                <a:lnTo>
                  <a:pt x="402" y="1357"/>
                </a:lnTo>
                <a:lnTo>
                  <a:pt x="402" y="1358"/>
                </a:lnTo>
                <a:lnTo>
                  <a:pt x="402" y="1358"/>
                </a:lnTo>
                <a:lnTo>
                  <a:pt x="402" y="1358"/>
                </a:lnTo>
                <a:lnTo>
                  <a:pt x="400" y="1358"/>
                </a:lnTo>
                <a:lnTo>
                  <a:pt x="400" y="1358"/>
                </a:lnTo>
                <a:lnTo>
                  <a:pt x="400" y="1358"/>
                </a:lnTo>
                <a:lnTo>
                  <a:pt x="400" y="1359"/>
                </a:lnTo>
                <a:lnTo>
                  <a:pt x="399" y="1359"/>
                </a:lnTo>
                <a:lnTo>
                  <a:pt x="399" y="1359"/>
                </a:lnTo>
                <a:lnTo>
                  <a:pt x="399" y="1359"/>
                </a:lnTo>
                <a:lnTo>
                  <a:pt x="398" y="1359"/>
                </a:lnTo>
                <a:lnTo>
                  <a:pt x="398" y="1359"/>
                </a:lnTo>
                <a:lnTo>
                  <a:pt x="396" y="1359"/>
                </a:lnTo>
                <a:lnTo>
                  <a:pt x="396" y="1361"/>
                </a:lnTo>
                <a:lnTo>
                  <a:pt x="396" y="1361"/>
                </a:lnTo>
                <a:lnTo>
                  <a:pt x="396" y="1361"/>
                </a:lnTo>
                <a:lnTo>
                  <a:pt x="395" y="1361"/>
                </a:lnTo>
                <a:lnTo>
                  <a:pt x="395" y="1361"/>
                </a:lnTo>
                <a:lnTo>
                  <a:pt x="395" y="1361"/>
                </a:lnTo>
                <a:lnTo>
                  <a:pt x="394" y="1361"/>
                </a:lnTo>
                <a:lnTo>
                  <a:pt x="394" y="1361"/>
                </a:lnTo>
                <a:lnTo>
                  <a:pt x="394" y="1361"/>
                </a:lnTo>
                <a:lnTo>
                  <a:pt x="392" y="1361"/>
                </a:lnTo>
                <a:lnTo>
                  <a:pt x="392" y="1361"/>
                </a:lnTo>
                <a:lnTo>
                  <a:pt x="392" y="1361"/>
                </a:lnTo>
                <a:lnTo>
                  <a:pt x="391" y="1361"/>
                </a:lnTo>
                <a:lnTo>
                  <a:pt x="391" y="1361"/>
                </a:lnTo>
                <a:lnTo>
                  <a:pt x="391" y="1361"/>
                </a:lnTo>
                <a:lnTo>
                  <a:pt x="390" y="1361"/>
                </a:lnTo>
                <a:lnTo>
                  <a:pt x="390" y="1361"/>
                </a:lnTo>
                <a:lnTo>
                  <a:pt x="388" y="1361"/>
                </a:lnTo>
                <a:lnTo>
                  <a:pt x="388" y="1361"/>
                </a:lnTo>
                <a:lnTo>
                  <a:pt x="388" y="1361"/>
                </a:lnTo>
                <a:lnTo>
                  <a:pt x="388" y="1361"/>
                </a:lnTo>
                <a:lnTo>
                  <a:pt x="387" y="1361"/>
                </a:lnTo>
                <a:lnTo>
                  <a:pt x="387" y="1361"/>
                </a:lnTo>
                <a:lnTo>
                  <a:pt x="387" y="1361"/>
                </a:lnTo>
                <a:lnTo>
                  <a:pt x="387" y="1361"/>
                </a:lnTo>
                <a:lnTo>
                  <a:pt x="387" y="1361"/>
                </a:lnTo>
                <a:lnTo>
                  <a:pt x="387" y="1361"/>
                </a:lnTo>
                <a:lnTo>
                  <a:pt x="385" y="1361"/>
                </a:lnTo>
                <a:lnTo>
                  <a:pt x="385" y="1361"/>
                </a:lnTo>
                <a:lnTo>
                  <a:pt x="385" y="1361"/>
                </a:lnTo>
                <a:lnTo>
                  <a:pt x="385" y="1361"/>
                </a:lnTo>
                <a:lnTo>
                  <a:pt x="385" y="1361"/>
                </a:lnTo>
                <a:lnTo>
                  <a:pt x="384" y="1361"/>
                </a:lnTo>
                <a:lnTo>
                  <a:pt x="384" y="1361"/>
                </a:lnTo>
                <a:lnTo>
                  <a:pt x="383" y="1361"/>
                </a:lnTo>
                <a:lnTo>
                  <a:pt x="383" y="1361"/>
                </a:lnTo>
                <a:lnTo>
                  <a:pt x="383" y="1361"/>
                </a:lnTo>
                <a:lnTo>
                  <a:pt x="383" y="1361"/>
                </a:lnTo>
                <a:lnTo>
                  <a:pt x="381" y="1361"/>
                </a:lnTo>
                <a:lnTo>
                  <a:pt x="381" y="1361"/>
                </a:lnTo>
                <a:lnTo>
                  <a:pt x="380" y="1361"/>
                </a:lnTo>
                <a:lnTo>
                  <a:pt x="380" y="1361"/>
                </a:lnTo>
                <a:lnTo>
                  <a:pt x="380" y="1361"/>
                </a:lnTo>
                <a:lnTo>
                  <a:pt x="379" y="1361"/>
                </a:lnTo>
                <a:lnTo>
                  <a:pt x="379" y="1361"/>
                </a:lnTo>
                <a:lnTo>
                  <a:pt x="377" y="1361"/>
                </a:lnTo>
                <a:lnTo>
                  <a:pt x="377" y="1361"/>
                </a:lnTo>
                <a:lnTo>
                  <a:pt x="377" y="1361"/>
                </a:lnTo>
                <a:lnTo>
                  <a:pt x="377" y="1361"/>
                </a:lnTo>
                <a:lnTo>
                  <a:pt x="377" y="1361"/>
                </a:lnTo>
                <a:lnTo>
                  <a:pt x="376" y="1361"/>
                </a:lnTo>
                <a:lnTo>
                  <a:pt x="376" y="1362"/>
                </a:lnTo>
                <a:lnTo>
                  <a:pt x="376" y="1362"/>
                </a:lnTo>
                <a:lnTo>
                  <a:pt x="376" y="1364"/>
                </a:lnTo>
                <a:lnTo>
                  <a:pt x="376" y="1364"/>
                </a:lnTo>
                <a:lnTo>
                  <a:pt x="376" y="1364"/>
                </a:lnTo>
                <a:lnTo>
                  <a:pt x="376" y="1364"/>
                </a:lnTo>
                <a:lnTo>
                  <a:pt x="376" y="1364"/>
                </a:lnTo>
                <a:lnTo>
                  <a:pt x="376" y="1365"/>
                </a:lnTo>
                <a:lnTo>
                  <a:pt x="376" y="1365"/>
                </a:lnTo>
                <a:lnTo>
                  <a:pt x="374" y="1365"/>
                </a:lnTo>
                <a:lnTo>
                  <a:pt x="374" y="1365"/>
                </a:lnTo>
                <a:lnTo>
                  <a:pt x="374" y="1366"/>
                </a:lnTo>
                <a:lnTo>
                  <a:pt x="374" y="1366"/>
                </a:lnTo>
                <a:lnTo>
                  <a:pt x="373" y="1366"/>
                </a:lnTo>
                <a:lnTo>
                  <a:pt x="373" y="1366"/>
                </a:lnTo>
                <a:lnTo>
                  <a:pt x="372" y="1366"/>
                </a:lnTo>
                <a:lnTo>
                  <a:pt x="372" y="1366"/>
                </a:lnTo>
                <a:lnTo>
                  <a:pt x="372" y="1366"/>
                </a:lnTo>
                <a:lnTo>
                  <a:pt x="370" y="1366"/>
                </a:lnTo>
                <a:lnTo>
                  <a:pt x="370" y="1366"/>
                </a:lnTo>
                <a:lnTo>
                  <a:pt x="370" y="1366"/>
                </a:lnTo>
                <a:lnTo>
                  <a:pt x="370" y="1366"/>
                </a:lnTo>
                <a:lnTo>
                  <a:pt x="370" y="1366"/>
                </a:lnTo>
                <a:lnTo>
                  <a:pt x="369" y="1366"/>
                </a:lnTo>
                <a:lnTo>
                  <a:pt x="369" y="1366"/>
                </a:lnTo>
                <a:lnTo>
                  <a:pt x="369" y="1366"/>
                </a:lnTo>
                <a:lnTo>
                  <a:pt x="369" y="1366"/>
                </a:lnTo>
                <a:lnTo>
                  <a:pt x="368" y="1366"/>
                </a:lnTo>
                <a:lnTo>
                  <a:pt x="369" y="1368"/>
                </a:lnTo>
                <a:lnTo>
                  <a:pt x="369" y="1368"/>
                </a:lnTo>
                <a:lnTo>
                  <a:pt x="369" y="1369"/>
                </a:lnTo>
                <a:lnTo>
                  <a:pt x="369" y="1369"/>
                </a:lnTo>
                <a:lnTo>
                  <a:pt x="368" y="1369"/>
                </a:lnTo>
                <a:lnTo>
                  <a:pt x="368" y="1370"/>
                </a:lnTo>
                <a:lnTo>
                  <a:pt x="368" y="1370"/>
                </a:lnTo>
                <a:lnTo>
                  <a:pt x="368" y="1370"/>
                </a:lnTo>
                <a:lnTo>
                  <a:pt x="368" y="1370"/>
                </a:lnTo>
                <a:lnTo>
                  <a:pt x="368" y="1372"/>
                </a:lnTo>
                <a:lnTo>
                  <a:pt x="368" y="1372"/>
                </a:lnTo>
                <a:lnTo>
                  <a:pt x="368" y="1372"/>
                </a:lnTo>
                <a:lnTo>
                  <a:pt x="368" y="1372"/>
                </a:lnTo>
                <a:lnTo>
                  <a:pt x="368" y="1373"/>
                </a:lnTo>
                <a:lnTo>
                  <a:pt x="366" y="1373"/>
                </a:lnTo>
                <a:lnTo>
                  <a:pt x="366" y="1372"/>
                </a:lnTo>
                <a:lnTo>
                  <a:pt x="366" y="1372"/>
                </a:lnTo>
                <a:lnTo>
                  <a:pt x="366" y="1373"/>
                </a:lnTo>
                <a:lnTo>
                  <a:pt x="366" y="1373"/>
                </a:lnTo>
                <a:lnTo>
                  <a:pt x="366" y="1373"/>
                </a:lnTo>
                <a:lnTo>
                  <a:pt x="366" y="1375"/>
                </a:lnTo>
                <a:lnTo>
                  <a:pt x="365" y="1375"/>
                </a:lnTo>
                <a:lnTo>
                  <a:pt x="365" y="1375"/>
                </a:lnTo>
                <a:lnTo>
                  <a:pt x="366" y="1375"/>
                </a:lnTo>
                <a:lnTo>
                  <a:pt x="366" y="1375"/>
                </a:lnTo>
                <a:lnTo>
                  <a:pt x="366" y="1375"/>
                </a:lnTo>
                <a:lnTo>
                  <a:pt x="366" y="1375"/>
                </a:lnTo>
                <a:lnTo>
                  <a:pt x="366" y="1376"/>
                </a:lnTo>
                <a:lnTo>
                  <a:pt x="366" y="1376"/>
                </a:lnTo>
                <a:lnTo>
                  <a:pt x="366" y="1377"/>
                </a:lnTo>
                <a:lnTo>
                  <a:pt x="366" y="1377"/>
                </a:lnTo>
                <a:lnTo>
                  <a:pt x="366" y="1377"/>
                </a:lnTo>
                <a:lnTo>
                  <a:pt x="366" y="1377"/>
                </a:lnTo>
                <a:lnTo>
                  <a:pt x="366" y="1377"/>
                </a:lnTo>
                <a:lnTo>
                  <a:pt x="365" y="1377"/>
                </a:lnTo>
                <a:lnTo>
                  <a:pt x="365" y="1379"/>
                </a:lnTo>
                <a:lnTo>
                  <a:pt x="365" y="1379"/>
                </a:lnTo>
                <a:lnTo>
                  <a:pt x="365" y="1379"/>
                </a:lnTo>
                <a:lnTo>
                  <a:pt x="364" y="1379"/>
                </a:lnTo>
                <a:lnTo>
                  <a:pt x="364" y="1380"/>
                </a:lnTo>
                <a:lnTo>
                  <a:pt x="364" y="1380"/>
                </a:lnTo>
                <a:lnTo>
                  <a:pt x="364" y="1380"/>
                </a:lnTo>
                <a:lnTo>
                  <a:pt x="364" y="1380"/>
                </a:lnTo>
                <a:lnTo>
                  <a:pt x="364" y="1380"/>
                </a:lnTo>
                <a:lnTo>
                  <a:pt x="362" y="1380"/>
                </a:lnTo>
                <a:lnTo>
                  <a:pt x="362" y="1380"/>
                </a:lnTo>
                <a:lnTo>
                  <a:pt x="362" y="1380"/>
                </a:lnTo>
                <a:lnTo>
                  <a:pt x="362" y="1380"/>
                </a:lnTo>
                <a:lnTo>
                  <a:pt x="362" y="1381"/>
                </a:lnTo>
                <a:lnTo>
                  <a:pt x="362" y="1381"/>
                </a:lnTo>
                <a:lnTo>
                  <a:pt x="361" y="1383"/>
                </a:lnTo>
                <a:lnTo>
                  <a:pt x="361" y="1381"/>
                </a:lnTo>
                <a:lnTo>
                  <a:pt x="361" y="1383"/>
                </a:lnTo>
                <a:lnTo>
                  <a:pt x="361" y="1383"/>
                </a:lnTo>
                <a:lnTo>
                  <a:pt x="361" y="1381"/>
                </a:lnTo>
                <a:lnTo>
                  <a:pt x="361" y="1383"/>
                </a:lnTo>
                <a:lnTo>
                  <a:pt x="361" y="1383"/>
                </a:lnTo>
                <a:lnTo>
                  <a:pt x="361" y="1383"/>
                </a:lnTo>
                <a:lnTo>
                  <a:pt x="359" y="1383"/>
                </a:lnTo>
                <a:lnTo>
                  <a:pt x="359" y="1383"/>
                </a:lnTo>
                <a:lnTo>
                  <a:pt x="359" y="1383"/>
                </a:lnTo>
                <a:lnTo>
                  <a:pt x="359" y="1383"/>
                </a:lnTo>
                <a:lnTo>
                  <a:pt x="358" y="1383"/>
                </a:lnTo>
                <a:lnTo>
                  <a:pt x="358" y="1383"/>
                </a:lnTo>
                <a:lnTo>
                  <a:pt x="358" y="1383"/>
                </a:lnTo>
                <a:lnTo>
                  <a:pt x="358" y="1383"/>
                </a:lnTo>
                <a:lnTo>
                  <a:pt x="358" y="1383"/>
                </a:lnTo>
                <a:lnTo>
                  <a:pt x="358" y="1384"/>
                </a:lnTo>
                <a:lnTo>
                  <a:pt x="358" y="1384"/>
                </a:lnTo>
                <a:lnTo>
                  <a:pt x="358" y="1384"/>
                </a:lnTo>
                <a:lnTo>
                  <a:pt x="357" y="1385"/>
                </a:lnTo>
                <a:lnTo>
                  <a:pt x="358" y="1385"/>
                </a:lnTo>
                <a:lnTo>
                  <a:pt x="358" y="1385"/>
                </a:lnTo>
                <a:lnTo>
                  <a:pt x="357" y="1385"/>
                </a:lnTo>
                <a:lnTo>
                  <a:pt x="357" y="1385"/>
                </a:lnTo>
                <a:lnTo>
                  <a:pt x="357" y="1387"/>
                </a:lnTo>
                <a:lnTo>
                  <a:pt x="355" y="1387"/>
                </a:lnTo>
                <a:lnTo>
                  <a:pt x="355" y="1387"/>
                </a:lnTo>
                <a:lnTo>
                  <a:pt x="355" y="1387"/>
                </a:lnTo>
                <a:lnTo>
                  <a:pt x="355" y="1387"/>
                </a:lnTo>
                <a:lnTo>
                  <a:pt x="355" y="1387"/>
                </a:lnTo>
                <a:lnTo>
                  <a:pt x="355" y="1387"/>
                </a:lnTo>
                <a:lnTo>
                  <a:pt x="355" y="1388"/>
                </a:lnTo>
                <a:lnTo>
                  <a:pt x="355" y="1388"/>
                </a:lnTo>
                <a:lnTo>
                  <a:pt x="355" y="1388"/>
                </a:lnTo>
                <a:lnTo>
                  <a:pt x="355" y="1388"/>
                </a:lnTo>
                <a:lnTo>
                  <a:pt x="354" y="1388"/>
                </a:lnTo>
                <a:lnTo>
                  <a:pt x="354" y="1388"/>
                </a:lnTo>
                <a:lnTo>
                  <a:pt x="354" y="1388"/>
                </a:lnTo>
                <a:lnTo>
                  <a:pt x="354" y="1387"/>
                </a:lnTo>
                <a:lnTo>
                  <a:pt x="353" y="1387"/>
                </a:lnTo>
                <a:lnTo>
                  <a:pt x="353" y="1388"/>
                </a:lnTo>
                <a:lnTo>
                  <a:pt x="353" y="1388"/>
                </a:lnTo>
                <a:lnTo>
                  <a:pt x="353" y="1388"/>
                </a:lnTo>
                <a:lnTo>
                  <a:pt x="353" y="1390"/>
                </a:lnTo>
                <a:lnTo>
                  <a:pt x="353" y="1390"/>
                </a:lnTo>
                <a:lnTo>
                  <a:pt x="353" y="1390"/>
                </a:lnTo>
                <a:lnTo>
                  <a:pt x="353" y="1391"/>
                </a:lnTo>
                <a:lnTo>
                  <a:pt x="353" y="1391"/>
                </a:lnTo>
                <a:lnTo>
                  <a:pt x="353" y="1391"/>
                </a:lnTo>
                <a:lnTo>
                  <a:pt x="353" y="1391"/>
                </a:lnTo>
                <a:lnTo>
                  <a:pt x="353" y="1391"/>
                </a:lnTo>
                <a:lnTo>
                  <a:pt x="353" y="1392"/>
                </a:lnTo>
                <a:lnTo>
                  <a:pt x="353" y="1392"/>
                </a:lnTo>
                <a:lnTo>
                  <a:pt x="353" y="1394"/>
                </a:lnTo>
                <a:lnTo>
                  <a:pt x="353" y="1394"/>
                </a:lnTo>
                <a:lnTo>
                  <a:pt x="353" y="1394"/>
                </a:lnTo>
                <a:lnTo>
                  <a:pt x="353" y="1394"/>
                </a:lnTo>
                <a:lnTo>
                  <a:pt x="353" y="1395"/>
                </a:lnTo>
                <a:lnTo>
                  <a:pt x="351" y="1395"/>
                </a:lnTo>
                <a:lnTo>
                  <a:pt x="353" y="1395"/>
                </a:lnTo>
                <a:lnTo>
                  <a:pt x="353" y="1395"/>
                </a:lnTo>
                <a:lnTo>
                  <a:pt x="353" y="1396"/>
                </a:lnTo>
                <a:lnTo>
                  <a:pt x="353" y="1396"/>
                </a:lnTo>
                <a:lnTo>
                  <a:pt x="351" y="1396"/>
                </a:lnTo>
                <a:lnTo>
                  <a:pt x="351" y="1396"/>
                </a:lnTo>
                <a:lnTo>
                  <a:pt x="351" y="1398"/>
                </a:lnTo>
                <a:lnTo>
                  <a:pt x="351" y="1398"/>
                </a:lnTo>
                <a:lnTo>
                  <a:pt x="351" y="1399"/>
                </a:lnTo>
                <a:lnTo>
                  <a:pt x="351" y="1399"/>
                </a:lnTo>
                <a:lnTo>
                  <a:pt x="351" y="1399"/>
                </a:lnTo>
                <a:lnTo>
                  <a:pt x="350" y="1399"/>
                </a:lnTo>
                <a:lnTo>
                  <a:pt x="350" y="1399"/>
                </a:lnTo>
                <a:lnTo>
                  <a:pt x="350" y="1399"/>
                </a:lnTo>
                <a:lnTo>
                  <a:pt x="350" y="1400"/>
                </a:lnTo>
                <a:lnTo>
                  <a:pt x="350" y="1400"/>
                </a:lnTo>
                <a:lnTo>
                  <a:pt x="350" y="1400"/>
                </a:lnTo>
                <a:lnTo>
                  <a:pt x="350" y="1402"/>
                </a:lnTo>
                <a:lnTo>
                  <a:pt x="350" y="1402"/>
                </a:lnTo>
                <a:lnTo>
                  <a:pt x="348" y="1402"/>
                </a:lnTo>
                <a:lnTo>
                  <a:pt x="348" y="1402"/>
                </a:lnTo>
                <a:lnTo>
                  <a:pt x="348" y="1402"/>
                </a:lnTo>
                <a:lnTo>
                  <a:pt x="348" y="1402"/>
                </a:lnTo>
                <a:lnTo>
                  <a:pt x="347" y="1402"/>
                </a:lnTo>
                <a:lnTo>
                  <a:pt x="347" y="1402"/>
                </a:lnTo>
                <a:lnTo>
                  <a:pt x="347" y="1403"/>
                </a:lnTo>
                <a:lnTo>
                  <a:pt x="347" y="1403"/>
                </a:lnTo>
                <a:lnTo>
                  <a:pt x="347" y="1403"/>
                </a:lnTo>
                <a:lnTo>
                  <a:pt x="347" y="1403"/>
                </a:lnTo>
                <a:lnTo>
                  <a:pt x="346" y="1403"/>
                </a:lnTo>
                <a:lnTo>
                  <a:pt x="346" y="1403"/>
                </a:lnTo>
                <a:lnTo>
                  <a:pt x="344" y="1403"/>
                </a:lnTo>
                <a:lnTo>
                  <a:pt x="344" y="1405"/>
                </a:lnTo>
                <a:lnTo>
                  <a:pt x="344" y="1405"/>
                </a:lnTo>
                <a:lnTo>
                  <a:pt x="344" y="1405"/>
                </a:lnTo>
                <a:lnTo>
                  <a:pt x="344" y="1405"/>
                </a:lnTo>
                <a:lnTo>
                  <a:pt x="344" y="1405"/>
                </a:lnTo>
                <a:lnTo>
                  <a:pt x="344" y="1406"/>
                </a:lnTo>
                <a:lnTo>
                  <a:pt x="344" y="1406"/>
                </a:lnTo>
                <a:lnTo>
                  <a:pt x="343" y="1406"/>
                </a:lnTo>
                <a:lnTo>
                  <a:pt x="343" y="1407"/>
                </a:lnTo>
                <a:lnTo>
                  <a:pt x="343" y="1407"/>
                </a:lnTo>
                <a:lnTo>
                  <a:pt x="343" y="1407"/>
                </a:lnTo>
                <a:lnTo>
                  <a:pt x="342" y="1407"/>
                </a:lnTo>
                <a:lnTo>
                  <a:pt x="342" y="1407"/>
                </a:lnTo>
                <a:lnTo>
                  <a:pt x="342" y="1407"/>
                </a:lnTo>
                <a:lnTo>
                  <a:pt x="342" y="1409"/>
                </a:lnTo>
                <a:lnTo>
                  <a:pt x="342" y="1409"/>
                </a:lnTo>
                <a:lnTo>
                  <a:pt x="342" y="1409"/>
                </a:lnTo>
                <a:lnTo>
                  <a:pt x="342" y="1409"/>
                </a:lnTo>
                <a:lnTo>
                  <a:pt x="342" y="1410"/>
                </a:lnTo>
                <a:lnTo>
                  <a:pt x="340" y="1410"/>
                </a:lnTo>
                <a:lnTo>
                  <a:pt x="340" y="1410"/>
                </a:lnTo>
                <a:lnTo>
                  <a:pt x="339" y="1410"/>
                </a:lnTo>
                <a:lnTo>
                  <a:pt x="339" y="1410"/>
                </a:lnTo>
                <a:lnTo>
                  <a:pt x="339" y="1410"/>
                </a:lnTo>
                <a:lnTo>
                  <a:pt x="339" y="1410"/>
                </a:lnTo>
                <a:lnTo>
                  <a:pt x="339" y="1410"/>
                </a:lnTo>
                <a:lnTo>
                  <a:pt x="339" y="1411"/>
                </a:lnTo>
                <a:lnTo>
                  <a:pt x="338" y="1411"/>
                </a:lnTo>
                <a:lnTo>
                  <a:pt x="338" y="1411"/>
                </a:lnTo>
                <a:lnTo>
                  <a:pt x="338" y="1411"/>
                </a:lnTo>
                <a:lnTo>
                  <a:pt x="338" y="1413"/>
                </a:lnTo>
                <a:lnTo>
                  <a:pt x="338" y="1413"/>
                </a:lnTo>
                <a:lnTo>
                  <a:pt x="336" y="1413"/>
                </a:lnTo>
                <a:lnTo>
                  <a:pt x="336" y="1413"/>
                </a:lnTo>
                <a:lnTo>
                  <a:pt x="336" y="1413"/>
                </a:lnTo>
                <a:lnTo>
                  <a:pt x="336" y="1413"/>
                </a:lnTo>
                <a:lnTo>
                  <a:pt x="336" y="1414"/>
                </a:lnTo>
                <a:lnTo>
                  <a:pt x="338" y="1414"/>
                </a:lnTo>
                <a:lnTo>
                  <a:pt x="338" y="1414"/>
                </a:lnTo>
                <a:lnTo>
                  <a:pt x="336" y="1414"/>
                </a:lnTo>
                <a:lnTo>
                  <a:pt x="336" y="1416"/>
                </a:lnTo>
                <a:lnTo>
                  <a:pt x="336" y="1416"/>
                </a:lnTo>
                <a:lnTo>
                  <a:pt x="338" y="1416"/>
                </a:lnTo>
                <a:lnTo>
                  <a:pt x="338" y="1416"/>
                </a:lnTo>
                <a:lnTo>
                  <a:pt x="338" y="1417"/>
                </a:lnTo>
                <a:lnTo>
                  <a:pt x="336" y="1417"/>
                </a:lnTo>
                <a:lnTo>
                  <a:pt x="336" y="1417"/>
                </a:lnTo>
                <a:lnTo>
                  <a:pt x="336" y="1417"/>
                </a:lnTo>
                <a:lnTo>
                  <a:pt x="336" y="1417"/>
                </a:lnTo>
                <a:lnTo>
                  <a:pt x="335" y="1417"/>
                </a:lnTo>
                <a:lnTo>
                  <a:pt x="335" y="1417"/>
                </a:lnTo>
                <a:lnTo>
                  <a:pt x="335" y="1418"/>
                </a:lnTo>
                <a:lnTo>
                  <a:pt x="333" y="1418"/>
                </a:lnTo>
                <a:lnTo>
                  <a:pt x="333" y="1418"/>
                </a:lnTo>
                <a:lnTo>
                  <a:pt x="333" y="1418"/>
                </a:lnTo>
                <a:lnTo>
                  <a:pt x="333" y="1418"/>
                </a:lnTo>
                <a:lnTo>
                  <a:pt x="333" y="1418"/>
                </a:lnTo>
                <a:lnTo>
                  <a:pt x="333" y="1420"/>
                </a:lnTo>
                <a:lnTo>
                  <a:pt x="332" y="1420"/>
                </a:lnTo>
                <a:lnTo>
                  <a:pt x="332" y="1420"/>
                </a:lnTo>
                <a:lnTo>
                  <a:pt x="332" y="1420"/>
                </a:lnTo>
                <a:lnTo>
                  <a:pt x="332" y="1420"/>
                </a:lnTo>
                <a:lnTo>
                  <a:pt x="332" y="1421"/>
                </a:lnTo>
                <a:lnTo>
                  <a:pt x="333" y="1421"/>
                </a:lnTo>
                <a:lnTo>
                  <a:pt x="333" y="1421"/>
                </a:lnTo>
                <a:lnTo>
                  <a:pt x="333" y="1421"/>
                </a:lnTo>
                <a:lnTo>
                  <a:pt x="333" y="1422"/>
                </a:lnTo>
                <a:lnTo>
                  <a:pt x="333" y="1422"/>
                </a:lnTo>
                <a:lnTo>
                  <a:pt x="333" y="1422"/>
                </a:lnTo>
                <a:lnTo>
                  <a:pt x="335" y="1422"/>
                </a:lnTo>
                <a:lnTo>
                  <a:pt x="333" y="1422"/>
                </a:lnTo>
                <a:lnTo>
                  <a:pt x="333" y="1424"/>
                </a:lnTo>
                <a:lnTo>
                  <a:pt x="333" y="1424"/>
                </a:lnTo>
                <a:lnTo>
                  <a:pt x="333" y="1424"/>
                </a:lnTo>
                <a:lnTo>
                  <a:pt x="333" y="1424"/>
                </a:lnTo>
                <a:lnTo>
                  <a:pt x="333" y="1424"/>
                </a:lnTo>
                <a:lnTo>
                  <a:pt x="332" y="1424"/>
                </a:lnTo>
                <a:lnTo>
                  <a:pt x="332" y="1424"/>
                </a:lnTo>
                <a:lnTo>
                  <a:pt x="331" y="1424"/>
                </a:lnTo>
                <a:lnTo>
                  <a:pt x="331" y="1424"/>
                </a:lnTo>
                <a:lnTo>
                  <a:pt x="331" y="1424"/>
                </a:lnTo>
                <a:lnTo>
                  <a:pt x="331" y="1425"/>
                </a:lnTo>
                <a:lnTo>
                  <a:pt x="331" y="1425"/>
                </a:lnTo>
                <a:lnTo>
                  <a:pt x="329" y="1425"/>
                </a:lnTo>
                <a:lnTo>
                  <a:pt x="329" y="1425"/>
                </a:lnTo>
                <a:lnTo>
                  <a:pt x="329" y="1425"/>
                </a:lnTo>
                <a:lnTo>
                  <a:pt x="328" y="1425"/>
                </a:lnTo>
                <a:lnTo>
                  <a:pt x="328" y="1425"/>
                </a:lnTo>
                <a:lnTo>
                  <a:pt x="328" y="1426"/>
                </a:lnTo>
                <a:lnTo>
                  <a:pt x="328" y="1426"/>
                </a:lnTo>
                <a:lnTo>
                  <a:pt x="328" y="1426"/>
                </a:lnTo>
                <a:lnTo>
                  <a:pt x="328" y="1426"/>
                </a:lnTo>
                <a:lnTo>
                  <a:pt x="327" y="1426"/>
                </a:lnTo>
                <a:lnTo>
                  <a:pt x="327" y="1426"/>
                </a:lnTo>
                <a:lnTo>
                  <a:pt x="325" y="1426"/>
                </a:lnTo>
                <a:lnTo>
                  <a:pt x="325" y="1426"/>
                </a:lnTo>
                <a:lnTo>
                  <a:pt x="325" y="1426"/>
                </a:lnTo>
                <a:lnTo>
                  <a:pt x="324" y="1426"/>
                </a:lnTo>
                <a:lnTo>
                  <a:pt x="324" y="1426"/>
                </a:lnTo>
                <a:lnTo>
                  <a:pt x="322" y="1426"/>
                </a:lnTo>
                <a:lnTo>
                  <a:pt x="322" y="1426"/>
                </a:lnTo>
                <a:lnTo>
                  <a:pt x="322" y="1426"/>
                </a:lnTo>
                <a:lnTo>
                  <a:pt x="321" y="1426"/>
                </a:lnTo>
                <a:lnTo>
                  <a:pt x="321" y="1428"/>
                </a:lnTo>
                <a:lnTo>
                  <a:pt x="321" y="1428"/>
                </a:lnTo>
                <a:lnTo>
                  <a:pt x="320" y="1428"/>
                </a:lnTo>
                <a:lnTo>
                  <a:pt x="320" y="1428"/>
                </a:lnTo>
                <a:lnTo>
                  <a:pt x="318" y="1428"/>
                </a:lnTo>
                <a:lnTo>
                  <a:pt x="318" y="1426"/>
                </a:lnTo>
                <a:lnTo>
                  <a:pt x="318" y="1426"/>
                </a:lnTo>
                <a:lnTo>
                  <a:pt x="317" y="1424"/>
                </a:lnTo>
                <a:lnTo>
                  <a:pt x="317" y="1422"/>
                </a:lnTo>
                <a:lnTo>
                  <a:pt x="316" y="1421"/>
                </a:lnTo>
                <a:lnTo>
                  <a:pt x="314" y="1420"/>
                </a:lnTo>
                <a:lnTo>
                  <a:pt x="313" y="1418"/>
                </a:lnTo>
                <a:lnTo>
                  <a:pt x="312" y="1418"/>
                </a:lnTo>
                <a:lnTo>
                  <a:pt x="310" y="1416"/>
                </a:lnTo>
                <a:lnTo>
                  <a:pt x="309" y="1414"/>
                </a:lnTo>
                <a:lnTo>
                  <a:pt x="309" y="1413"/>
                </a:lnTo>
                <a:lnTo>
                  <a:pt x="309" y="1410"/>
                </a:lnTo>
                <a:lnTo>
                  <a:pt x="309" y="1407"/>
                </a:lnTo>
                <a:lnTo>
                  <a:pt x="310" y="1405"/>
                </a:lnTo>
                <a:lnTo>
                  <a:pt x="310" y="1403"/>
                </a:lnTo>
                <a:lnTo>
                  <a:pt x="310" y="1400"/>
                </a:lnTo>
                <a:lnTo>
                  <a:pt x="309" y="1399"/>
                </a:lnTo>
                <a:lnTo>
                  <a:pt x="309" y="1398"/>
                </a:lnTo>
                <a:lnTo>
                  <a:pt x="306" y="1396"/>
                </a:lnTo>
                <a:lnTo>
                  <a:pt x="306" y="1394"/>
                </a:lnTo>
                <a:lnTo>
                  <a:pt x="305" y="1394"/>
                </a:lnTo>
                <a:lnTo>
                  <a:pt x="306" y="1391"/>
                </a:lnTo>
                <a:lnTo>
                  <a:pt x="306" y="1391"/>
                </a:lnTo>
                <a:lnTo>
                  <a:pt x="307" y="1391"/>
                </a:lnTo>
                <a:lnTo>
                  <a:pt x="309" y="1390"/>
                </a:lnTo>
                <a:lnTo>
                  <a:pt x="312" y="1388"/>
                </a:lnTo>
                <a:lnTo>
                  <a:pt x="313" y="1387"/>
                </a:lnTo>
                <a:lnTo>
                  <a:pt x="314" y="1387"/>
                </a:lnTo>
                <a:lnTo>
                  <a:pt x="317" y="1385"/>
                </a:lnTo>
                <a:lnTo>
                  <a:pt x="318" y="1385"/>
                </a:lnTo>
                <a:lnTo>
                  <a:pt x="320" y="1384"/>
                </a:lnTo>
                <a:lnTo>
                  <a:pt x="322" y="1384"/>
                </a:lnTo>
                <a:lnTo>
                  <a:pt x="325" y="1383"/>
                </a:lnTo>
                <a:lnTo>
                  <a:pt x="327" y="1383"/>
                </a:lnTo>
                <a:lnTo>
                  <a:pt x="328" y="1381"/>
                </a:lnTo>
                <a:lnTo>
                  <a:pt x="329" y="1380"/>
                </a:lnTo>
                <a:lnTo>
                  <a:pt x="331" y="1379"/>
                </a:lnTo>
                <a:lnTo>
                  <a:pt x="331" y="1376"/>
                </a:lnTo>
                <a:lnTo>
                  <a:pt x="331" y="1375"/>
                </a:lnTo>
                <a:lnTo>
                  <a:pt x="332" y="1372"/>
                </a:lnTo>
                <a:lnTo>
                  <a:pt x="332" y="1370"/>
                </a:lnTo>
                <a:lnTo>
                  <a:pt x="332" y="1368"/>
                </a:lnTo>
                <a:lnTo>
                  <a:pt x="333" y="1366"/>
                </a:lnTo>
                <a:lnTo>
                  <a:pt x="333" y="1364"/>
                </a:lnTo>
                <a:lnTo>
                  <a:pt x="333" y="1361"/>
                </a:lnTo>
                <a:lnTo>
                  <a:pt x="335" y="1359"/>
                </a:lnTo>
                <a:lnTo>
                  <a:pt x="335" y="1357"/>
                </a:lnTo>
                <a:lnTo>
                  <a:pt x="335" y="1355"/>
                </a:lnTo>
                <a:lnTo>
                  <a:pt x="336" y="1353"/>
                </a:lnTo>
                <a:lnTo>
                  <a:pt x="336" y="1353"/>
                </a:lnTo>
                <a:lnTo>
                  <a:pt x="336" y="1351"/>
                </a:lnTo>
                <a:lnTo>
                  <a:pt x="336" y="1349"/>
                </a:lnTo>
                <a:lnTo>
                  <a:pt x="338" y="1347"/>
                </a:lnTo>
                <a:lnTo>
                  <a:pt x="339" y="1346"/>
                </a:lnTo>
                <a:lnTo>
                  <a:pt x="339" y="1344"/>
                </a:lnTo>
                <a:lnTo>
                  <a:pt x="340" y="1342"/>
                </a:lnTo>
                <a:lnTo>
                  <a:pt x="342" y="1340"/>
                </a:lnTo>
                <a:lnTo>
                  <a:pt x="342" y="1339"/>
                </a:lnTo>
                <a:lnTo>
                  <a:pt x="343" y="1338"/>
                </a:lnTo>
                <a:lnTo>
                  <a:pt x="344" y="1336"/>
                </a:lnTo>
                <a:lnTo>
                  <a:pt x="344" y="1333"/>
                </a:lnTo>
                <a:lnTo>
                  <a:pt x="346" y="1333"/>
                </a:lnTo>
                <a:lnTo>
                  <a:pt x="347" y="1331"/>
                </a:lnTo>
                <a:lnTo>
                  <a:pt x="348" y="1331"/>
                </a:lnTo>
                <a:lnTo>
                  <a:pt x="350" y="1329"/>
                </a:lnTo>
                <a:lnTo>
                  <a:pt x="353" y="1328"/>
                </a:lnTo>
                <a:lnTo>
                  <a:pt x="355" y="1328"/>
                </a:lnTo>
                <a:lnTo>
                  <a:pt x="357" y="1328"/>
                </a:lnTo>
                <a:lnTo>
                  <a:pt x="359" y="1328"/>
                </a:lnTo>
                <a:lnTo>
                  <a:pt x="361" y="1327"/>
                </a:lnTo>
                <a:lnTo>
                  <a:pt x="364" y="1325"/>
                </a:lnTo>
                <a:lnTo>
                  <a:pt x="365" y="1325"/>
                </a:lnTo>
                <a:lnTo>
                  <a:pt x="366" y="1324"/>
                </a:lnTo>
                <a:lnTo>
                  <a:pt x="366" y="1323"/>
                </a:lnTo>
                <a:lnTo>
                  <a:pt x="368" y="1320"/>
                </a:lnTo>
                <a:lnTo>
                  <a:pt x="369" y="1320"/>
                </a:lnTo>
                <a:lnTo>
                  <a:pt x="370" y="1317"/>
                </a:lnTo>
                <a:lnTo>
                  <a:pt x="372" y="1316"/>
                </a:lnTo>
                <a:lnTo>
                  <a:pt x="372" y="1314"/>
                </a:lnTo>
                <a:lnTo>
                  <a:pt x="372" y="1312"/>
                </a:lnTo>
                <a:lnTo>
                  <a:pt x="373" y="1310"/>
                </a:lnTo>
                <a:lnTo>
                  <a:pt x="374" y="1309"/>
                </a:lnTo>
                <a:lnTo>
                  <a:pt x="374" y="1306"/>
                </a:lnTo>
                <a:lnTo>
                  <a:pt x="374" y="1305"/>
                </a:lnTo>
                <a:lnTo>
                  <a:pt x="376" y="1303"/>
                </a:lnTo>
                <a:lnTo>
                  <a:pt x="377" y="1301"/>
                </a:lnTo>
                <a:lnTo>
                  <a:pt x="377" y="1299"/>
                </a:lnTo>
                <a:lnTo>
                  <a:pt x="379" y="1298"/>
                </a:lnTo>
                <a:lnTo>
                  <a:pt x="380" y="1297"/>
                </a:lnTo>
                <a:lnTo>
                  <a:pt x="381" y="1295"/>
                </a:lnTo>
                <a:lnTo>
                  <a:pt x="381" y="1292"/>
                </a:lnTo>
                <a:lnTo>
                  <a:pt x="383" y="1291"/>
                </a:lnTo>
                <a:lnTo>
                  <a:pt x="383" y="1290"/>
                </a:lnTo>
                <a:lnTo>
                  <a:pt x="384" y="1288"/>
                </a:lnTo>
                <a:lnTo>
                  <a:pt x="384" y="1287"/>
                </a:lnTo>
                <a:lnTo>
                  <a:pt x="384" y="1284"/>
                </a:lnTo>
                <a:lnTo>
                  <a:pt x="384" y="1281"/>
                </a:lnTo>
                <a:lnTo>
                  <a:pt x="384" y="1279"/>
                </a:lnTo>
                <a:lnTo>
                  <a:pt x="384" y="1276"/>
                </a:lnTo>
                <a:lnTo>
                  <a:pt x="384" y="1273"/>
                </a:lnTo>
                <a:lnTo>
                  <a:pt x="384" y="1271"/>
                </a:lnTo>
                <a:lnTo>
                  <a:pt x="384" y="1268"/>
                </a:lnTo>
                <a:lnTo>
                  <a:pt x="384" y="1265"/>
                </a:lnTo>
                <a:lnTo>
                  <a:pt x="384" y="1262"/>
                </a:lnTo>
                <a:lnTo>
                  <a:pt x="384" y="1261"/>
                </a:lnTo>
                <a:lnTo>
                  <a:pt x="384" y="1258"/>
                </a:lnTo>
                <a:lnTo>
                  <a:pt x="384" y="1255"/>
                </a:lnTo>
                <a:lnTo>
                  <a:pt x="384" y="1253"/>
                </a:lnTo>
                <a:lnTo>
                  <a:pt x="384" y="1250"/>
                </a:lnTo>
                <a:lnTo>
                  <a:pt x="384" y="1247"/>
                </a:lnTo>
                <a:lnTo>
                  <a:pt x="384" y="1245"/>
                </a:lnTo>
                <a:lnTo>
                  <a:pt x="384" y="1242"/>
                </a:lnTo>
                <a:lnTo>
                  <a:pt x="384" y="1240"/>
                </a:lnTo>
                <a:lnTo>
                  <a:pt x="384" y="1238"/>
                </a:lnTo>
                <a:lnTo>
                  <a:pt x="384" y="1235"/>
                </a:lnTo>
                <a:lnTo>
                  <a:pt x="384" y="1232"/>
                </a:lnTo>
                <a:lnTo>
                  <a:pt x="384" y="1230"/>
                </a:lnTo>
                <a:lnTo>
                  <a:pt x="384" y="1227"/>
                </a:lnTo>
                <a:lnTo>
                  <a:pt x="384" y="1224"/>
                </a:lnTo>
                <a:lnTo>
                  <a:pt x="384" y="1221"/>
                </a:lnTo>
                <a:lnTo>
                  <a:pt x="384" y="1221"/>
                </a:lnTo>
                <a:lnTo>
                  <a:pt x="384" y="1219"/>
                </a:lnTo>
                <a:lnTo>
                  <a:pt x="384" y="1216"/>
                </a:lnTo>
                <a:lnTo>
                  <a:pt x="384" y="1213"/>
                </a:lnTo>
                <a:lnTo>
                  <a:pt x="384" y="1210"/>
                </a:lnTo>
                <a:lnTo>
                  <a:pt x="384" y="1208"/>
                </a:lnTo>
                <a:lnTo>
                  <a:pt x="384" y="1208"/>
                </a:lnTo>
                <a:lnTo>
                  <a:pt x="385" y="1206"/>
                </a:lnTo>
                <a:lnTo>
                  <a:pt x="387" y="1205"/>
                </a:lnTo>
                <a:lnTo>
                  <a:pt x="388" y="1202"/>
                </a:lnTo>
                <a:lnTo>
                  <a:pt x="388" y="1201"/>
                </a:lnTo>
                <a:lnTo>
                  <a:pt x="390" y="1199"/>
                </a:lnTo>
                <a:lnTo>
                  <a:pt x="391" y="1198"/>
                </a:lnTo>
                <a:lnTo>
                  <a:pt x="391" y="1197"/>
                </a:lnTo>
                <a:lnTo>
                  <a:pt x="392" y="1195"/>
                </a:lnTo>
                <a:lnTo>
                  <a:pt x="394" y="1194"/>
                </a:lnTo>
                <a:lnTo>
                  <a:pt x="395" y="1191"/>
                </a:lnTo>
                <a:lnTo>
                  <a:pt x="394" y="1191"/>
                </a:lnTo>
                <a:lnTo>
                  <a:pt x="394" y="1188"/>
                </a:lnTo>
                <a:lnTo>
                  <a:pt x="391" y="1188"/>
                </a:lnTo>
                <a:lnTo>
                  <a:pt x="391" y="1186"/>
                </a:lnTo>
                <a:lnTo>
                  <a:pt x="388" y="1186"/>
                </a:lnTo>
                <a:lnTo>
                  <a:pt x="388" y="1184"/>
                </a:lnTo>
                <a:lnTo>
                  <a:pt x="387" y="1183"/>
                </a:lnTo>
                <a:lnTo>
                  <a:pt x="385" y="1180"/>
                </a:lnTo>
                <a:lnTo>
                  <a:pt x="384" y="1180"/>
                </a:lnTo>
                <a:lnTo>
                  <a:pt x="384" y="1180"/>
                </a:lnTo>
                <a:lnTo>
                  <a:pt x="383" y="1178"/>
                </a:lnTo>
                <a:lnTo>
                  <a:pt x="381" y="1178"/>
                </a:lnTo>
                <a:lnTo>
                  <a:pt x="380" y="1175"/>
                </a:lnTo>
                <a:lnTo>
                  <a:pt x="380" y="1173"/>
                </a:lnTo>
                <a:lnTo>
                  <a:pt x="379" y="1172"/>
                </a:lnTo>
                <a:lnTo>
                  <a:pt x="377" y="1171"/>
                </a:lnTo>
                <a:lnTo>
                  <a:pt x="377" y="1168"/>
                </a:lnTo>
                <a:lnTo>
                  <a:pt x="377" y="1167"/>
                </a:lnTo>
                <a:lnTo>
                  <a:pt x="377" y="1164"/>
                </a:lnTo>
                <a:lnTo>
                  <a:pt x="377" y="1161"/>
                </a:lnTo>
                <a:lnTo>
                  <a:pt x="377" y="1161"/>
                </a:lnTo>
                <a:lnTo>
                  <a:pt x="377" y="1158"/>
                </a:lnTo>
                <a:lnTo>
                  <a:pt x="376" y="1156"/>
                </a:lnTo>
                <a:lnTo>
                  <a:pt x="376" y="1153"/>
                </a:lnTo>
                <a:lnTo>
                  <a:pt x="376" y="1150"/>
                </a:lnTo>
                <a:lnTo>
                  <a:pt x="376" y="1147"/>
                </a:lnTo>
                <a:lnTo>
                  <a:pt x="376" y="1146"/>
                </a:lnTo>
                <a:lnTo>
                  <a:pt x="376" y="1143"/>
                </a:lnTo>
                <a:lnTo>
                  <a:pt x="377" y="1141"/>
                </a:lnTo>
                <a:lnTo>
                  <a:pt x="377" y="1139"/>
                </a:lnTo>
                <a:lnTo>
                  <a:pt x="377" y="1136"/>
                </a:lnTo>
                <a:lnTo>
                  <a:pt x="379" y="1136"/>
                </a:lnTo>
                <a:lnTo>
                  <a:pt x="380" y="1134"/>
                </a:lnTo>
                <a:lnTo>
                  <a:pt x="381" y="1132"/>
                </a:lnTo>
                <a:lnTo>
                  <a:pt x="381" y="1131"/>
                </a:lnTo>
                <a:lnTo>
                  <a:pt x="383" y="1128"/>
                </a:lnTo>
                <a:lnTo>
                  <a:pt x="383" y="1127"/>
                </a:lnTo>
                <a:lnTo>
                  <a:pt x="383" y="1124"/>
                </a:lnTo>
                <a:lnTo>
                  <a:pt x="381" y="1123"/>
                </a:lnTo>
                <a:lnTo>
                  <a:pt x="380" y="1120"/>
                </a:lnTo>
                <a:lnTo>
                  <a:pt x="380" y="1119"/>
                </a:lnTo>
                <a:lnTo>
                  <a:pt x="379" y="1117"/>
                </a:lnTo>
                <a:lnTo>
                  <a:pt x="379" y="1115"/>
                </a:lnTo>
                <a:lnTo>
                  <a:pt x="377" y="1113"/>
                </a:lnTo>
                <a:lnTo>
                  <a:pt x="377" y="1112"/>
                </a:lnTo>
                <a:lnTo>
                  <a:pt x="376" y="1109"/>
                </a:lnTo>
                <a:lnTo>
                  <a:pt x="376" y="1108"/>
                </a:lnTo>
                <a:lnTo>
                  <a:pt x="374" y="1105"/>
                </a:lnTo>
                <a:lnTo>
                  <a:pt x="374" y="1104"/>
                </a:lnTo>
                <a:lnTo>
                  <a:pt x="373" y="1101"/>
                </a:lnTo>
                <a:lnTo>
                  <a:pt x="372" y="1100"/>
                </a:lnTo>
                <a:lnTo>
                  <a:pt x="372" y="1098"/>
                </a:lnTo>
                <a:lnTo>
                  <a:pt x="372" y="1095"/>
                </a:lnTo>
                <a:lnTo>
                  <a:pt x="370" y="1094"/>
                </a:lnTo>
                <a:lnTo>
                  <a:pt x="369" y="1093"/>
                </a:lnTo>
                <a:lnTo>
                  <a:pt x="369" y="1090"/>
                </a:lnTo>
                <a:lnTo>
                  <a:pt x="368" y="1089"/>
                </a:lnTo>
                <a:lnTo>
                  <a:pt x="366" y="1087"/>
                </a:lnTo>
                <a:lnTo>
                  <a:pt x="366" y="1085"/>
                </a:lnTo>
                <a:lnTo>
                  <a:pt x="365" y="1083"/>
                </a:lnTo>
                <a:lnTo>
                  <a:pt x="364" y="1082"/>
                </a:lnTo>
                <a:lnTo>
                  <a:pt x="364" y="1079"/>
                </a:lnTo>
                <a:lnTo>
                  <a:pt x="364" y="1078"/>
                </a:lnTo>
                <a:lnTo>
                  <a:pt x="362" y="1076"/>
                </a:lnTo>
                <a:lnTo>
                  <a:pt x="361" y="1074"/>
                </a:lnTo>
                <a:lnTo>
                  <a:pt x="361" y="1072"/>
                </a:lnTo>
                <a:lnTo>
                  <a:pt x="361" y="1069"/>
                </a:lnTo>
                <a:lnTo>
                  <a:pt x="359" y="1068"/>
                </a:lnTo>
                <a:lnTo>
                  <a:pt x="359" y="1065"/>
                </a:lnTo>
                <a:lnTo>
                  <a:pt x="358" y="1064"/>
                </a:lnTo>
                <a:lnTo>
                  <a:pt x="358" y="1063"/>
                </a:lnTo>
                <a:lnTo>
                  <a:pt x="357" y="1060"/>
                </a:lnTo>
                <a:lnTo>
                  <a:pt x="355" y="1059"/>
                </a:lnTo>
                <a:lnTo>
                  <a:pt x="355" y="1057"/>
                </a:lnTo>
                <a:lnTo>
                  <a:pt x="354" y="1054"/>
                </a:lnTo>
                <a:lnTo>
                  <a:pt x="353" y="1053"/>
                </a:lnTo>
                <a:lnTo>
                  <a:pt x="353" y="1052"/>
                </a:lnTo>
                <a:lnTo>
                  <a:pt x="351" y="1049"/>
                </a:lnTo>
                <a:lnTo>
                  <a:pt x="351" y="1048"/>
                </a:lnTo>
                <a:lnTo>
                  <a:pt x="350" y="1045"/>
                </a:lnTo>
                <a:lnTo>
                  <a:pt x="350" y="1043"/>
                </a:lnTo>
                <a:lnTo>
                  <a:pt x="350" y="1041"/>
                </a:lnTo>
                <a:lnTo>
                  <a:pt x="348" y="1039"/>
                </a:lnTo>
                <a:lnTo>
                  <a:pt x="347" y="1037"/>
                </a:lnTo>
                <a:lnTo>
                  <a:pt x="347" y="1035"/>
                </a:lnTo>
                <a:lnTo>
                  <a:pt x="346" y="1034"/>
                </a:lnTo>
                <a:lnTo>
                  <a:pt x="346" y="1031"/>
                </a:lnTo>
                <a:lnTo>
                  <a:pt x="344" y="1030"/>
                </a:lnTo>
                <a:lnTo>
                  <a:pt x="344" y="1028"/>
                </a:lnTo>
                <a:lnTo>
                  <a:pt x="343" y="1027"/>
                </a:lnTo>
                <a:lnTo>
                  <a:pt x="342" y="1024"/>
                </a:lnTo>
                <a:lnTo>
                  <a:pt x="342" y="1023"/>
                </a:lnTo>
                <a:lnTo>
                  <a:pt x="340" y="1022"/>
                </a:lnTo>
                <a:lnTo>
                  <a:pt x="340" y="1019"/>
                </a:lnTo>
                <a:lnTo>
                  <a:pt x="339" y="1016"/>
                </a:lnTo>
                <a:lnTo>
                  <a:pt x="339" y="1015"/>
                </a:lnTo>
                <a:lnTo>
                  <a:pt x="339" y="1013"/>
                </a:lnTo>
                <a:lnTo>
                  <a:pt x="339" y="1012"/>
                </a:lnTo>
                <a:lnTo>
                  <a:pt x="339" y="1009"/>
                </a:lnTo>
                <a:lnTo>
                  <a:pt x="339" y="1008"/>
                </a:lnTo>
                <a:lnTo>
                  <a:pt x="339" y="1005"/>
                </a:lnTo>
                <a:lnTo>
                  <a:pt x="339" y="1004"/>
                </a:lnTo>
                <a:lnTo>
                  <a:pt x="342" y="1002"/>
                </a:lnTo>
                <a:lnTo>
                  <a:pt x="342" y="1001"/>
                </a:lnTo>
                <a:lnTo>
                  <a:pt x="344" y="1000"/>
                </a:lnTo>
                <a:lnTo>
                  <a:pt x="346" y="998"/>
                </a:lnTo>
                <a:lnTo>
                  <a:pt x="347" y="997"/>
                </a:lnTo>
                <a:lnTo>
                  <a:pt x="348" y="997"/>
                </a:lnTo>
                <a:lnTo>
                  <a:pt x="350" y="996"/>
                </a:lnTo>
                <a:lnTo>
                  <a:pt x="353" y="994"/>
                </a:lnTo>
                <a:lnTo>
                  <a:pt x="354" y="994"/>
                </a:lnTo>
                <a:lnTo>
                  <a:pt x="355" y="994"/>
                </a:lnTo>
                <a:lnTo>
                  <a:pt x="358" y="993"/>
                </a:lnTo>
                <a:lnTo>
                  <a:pt x="359" y="991"/>
                </a:lnTo>
                <a:lnTo>
                  <a:pt x="361" y="991"/>
                </a:lnTo>
                <a:lnTo>
                  <a:pt x="362" y="989"/>
                </a:lnTo>
                <a:lnTo>
                  <a:pt x="362" y="986"/>
                </a:lnTo>
                <a:lnTo>
                  <a:pt x="361" y="985"/>
                </a:lnTo>
                <a:lnTo>
                  <a:pt x="361" y="982"/>
                </a:lnTo>
                <a:lnTo>
                  <a:pt x="361" y="981"/>
                </a:lnTo>
                <a:lnTo>
                  <a:pt x="361" y="978"/>
                </a:lnTo>
                <a:lnTo>
                  <a:pt x="361" y="975"/>
                </a:lnTo>
                <a:lnTo>
                  <a:pt x="361" y="972"/>
                </a:lnTo>
                <a:lnTo>
                  <a:pt x="361" y="970"/>
                </a:lnTo>
                <a:lnTo>
                  <a:pt x="361" y="970"/>
                </a:lnTo>
                <a:lnTo>
                  <a:pt x="361" y="967"/>
                </a:lnTo>
                <a:lnTo>
                  <a:pt x="357" y="967"/>
                </a:lnTo>
                <a:lnTo>
                  <a:pt x="354" y="965"/>
                </a:lnTo>
                <a:lnTo>
                  <a:pt x="353" y="964"/>
                </a:lnTo>
                <a:lnTo>
                  <a:pt x="351" y="964"/>
                </a:lnTo>
                <a:lnTo>
                  <a:pt x="350" y="961"/>
                </a:lnTo>
                <a:lnTo>
                  <a:pt x="348" y="960"/>
                </a:lnTo>
                <a:lnTo>
                  <a:pt x="347" y="959"/>
                </a:lnTo>
                <a:lnTo>
                  <a:pt x="347" y="957"/>
                </a:lnTo>
                <a:lnTo>
                  <a:pt x="346" y="956"/>
                </a:lnTo>
                <a:lnTo>
                  <a:pt x="346" y="953"/>
                </a:lnTo>
                <a:lnTo>
                  <a:pt x="346" y="950"/>
                </a:lnTo>
                <a:lnTo>
                  <a:pt x="346" y="948"/>
                </a:lnTo>
                <a:lnTo>
                  <a:pt x="344" y="946"/>
                </a:lnTo>
                <a:lnTo>
                  <a:pt x="344" y="944"/>
                </a:lnTo>
                <a:lnTo>
                  <a:pt x="344" y="941"/>
                </a:lnTo>
                <a:lnTo>
                  <a:pt x="344" y="938"/>
                </a:lnTo>
                <a:lnTo>
                  <a:pt x="344" y="935"/>
                </a:lnTo>
                <a:lnTo>
                  <a:pt x="344" y="934"/>
                </a:lnTo>
                <a:lnTo>
                  <a:pt x="343" y="931"/>
                </a:lnTo>
                <a:lnTo>
                  <a:pt x="342" y="930"/>
                </a:lnTo>
                <a:lnTo>
                  <a:pt x="340" y="929"/>
                </a:lnTo>
                <a:lnTo>
                  <a:pt x="339" y="929"/>
                </a:lnTo>
                <a:lnTo>
                  <a:pt x="338" y="930"/>
                </a:lnTo>
                <a:lnTo>
                  <a:pt x="336" y="931"/>
                </a:lnTo>
                <a:lnTo>
                  <a:pt x="335" y="934"/>
                </a:lnTo>
                <a:lnTo>
                  <a:pt x="333" y="935"/>
                </a:lnTo>
                <a:lnTo>
                  <a:pt x="333" y="937"/>
                </a:lnTo>
                <a:lnTo>
                  <a:pt x="332" y="938"/>
                </a:lnTo>
                <a:lnTo>
                  <a:pt x="329" y="937"/>
                </a:lnTo>
                <a:lnTo>
                  <a:pt x="328" y="937"/>
                </a:lnTo>
                <a:lnTo>
                  <a:pt x="327" y="935"/>
                </a:lnTo>
                <a:lnTo>
                  <a:pt x="325" y="934"/>
                </a:lnTo>
                <a:lnTo>
                  <a:pt x="324" y="931"/>
                </a:lnTo>
                <a:lnTo>
                  <a:pt x="322" y="931"/>
                </a:lnTo>
                <a:lnTo>
                  <a:pt x="322" y="929"/>
                </a:lnTo>
                <a:lnTo>
                  <a:pt x="321" y="927"/>
                </a:lnTo>
                <a:lnTo>
                  <a:pt x="320" y="926"/>
                </a:lnTo>
                <a:lnTo>
                  <a:pt x="320" y="924"/>
                </a:lnTo>
                <a:lnTo>
                  <a:pt x="318" y="922"/>
                </a:lnTo>
                <a:lnTo>
                  <a:pt x="317" y="920"/>
                </a:lnTo>
                <a:lnTo>
                  <a:pt x="317" y="919"/>
                </a:lnTo>
                <a:lnTo>
                  <a:pt x="316" y="918"/>
                </a:lnTo>
                <a:lnTo>
                  <a:pt x="314" y="915"/>
                </a:lnTo>
                <a:lnTo>
                  <a:pt x="313" y="915"/>
                </a:lnTo>
                <a:lnTo>
                  <a:pt x="312" y="912"/>
                </a:lnTo>
                <a:lnTo>
                  <a:pt x="312" y="911"/>
                </a:lnTo>
                <a:lnTo>
                  <a:pt x="310" y="909"/>
                </a:lnTo>
                <a:lnTo>
                  <a:pt x="309" y="908"/>
                </a:lnTo>
                <a:lnTo>
                  <a:pt x="309" y="907"/>
                </a:lnTo>
                <a:lnTo>
                  <a:pt x="307" y="904"/>
                </a:lnTo>
                <a:lnTo>
                  <a:pt x="306" y="903"/>
                </a:lnTo>
                <a:lnTo>
                  <a:pt x="306" y="901"/>
                </a:lnTo>
                <a:lnTo>
                  <a:pt x="305" y="900"/>
                </a:lnTo>
                <a:lnTo>
                  <a:pt x="303" y="897"/>
                </a:lnTo>
                <a:lnTo>
                  <a:pt x="303" y="894"/>
                </a:lnTo>
                <a:lnTo>
                  <a:pt x="305" y="893"/>
                </a:lnTo>
                <a:lnTo>
                  <a:pt x="303" y="890"/>
                </a:lnTo>
                <a:lnTo>
                  <a:pt x="303" y="888"/>
                </a:lnTo>
                <a:lnTo>
                  <a:pt x="303" y="885"/>
                </a:lnTo>
                <a:lnTo>
                  <a:pt x="303" y="882"/>
                </a:lnTo>
                <a:lnTo>
                  <a:pt x="303" y="879"/>
                </a:lnTo>
                <a:lnTo>
                  <a:pt x="303" y="878"/>
                </a:lnTo>
                <a:lnTo>
                  <a:pt x="303" y="875"/>
                </a:lnTo>
                <a:lnTo>
                  <a:pt x="303" y="872"/>
                </a:lnTo>
                <a:lnTo>
                  <a:pt x="303" y="870"/>
                </a:lnTo>
                <a:lnTo>
                  <a:pt x="302" y="868"/>
                </a:lnTo>
                <a:lnTo>
                  <a:pt x="302" y="866"/>
                </a:lnTo>
                <a:lnTo>
                  <a:pt x="302" y="863"/>
                </a:lnTo>
                <a:lnTo>
                  <a:pt x="301" y="860"/>
                </a:lnTo>
                <a:lnTo>
                  <a:pt x="301" y="859"/>
                </a:lnTo>
                <a:lnTo>
                  <a:pt x="301" y="856"/>
                </a:lnTo>
                <a:lnTo>
                  <a:pt x="299" y="855"/>
                </a:lnTo>
                <a:lnTo>
                  <a:pt x="299" y="852"/>
                </a:lnTo>
                <a:lnTo>
                  <a:pt x="298" y="852"/>
                </a:lnTo>
                <a:lnTo>
                  <a:pt x="296" y="849"/>
                </a:lnTo>
                <a:lnTo>
                  <a:pt x="295" y="848"/>
                </a:lnTo>
                <a:lnTo>
                  <a:pt x="295" y="846"/>
                </a:lnTo>
                <a:lnTo>
                  <a:pt x="295" y="844"/>
                </a:lnTo>
                <a:lnTo>
                  <a:pt x="294" y="842"/>
                </a:lnTo>
                <a:lnTo>
                  <a:pt x="292" y="841"/>
                </a:lnTo>
                <a:lnTo>
                  <a:pt x="292" y="838"/>
                </a:lnTo>
                <a:lnTo>
                  <a:pt x="292" y="837"/>
                </a:lnTo>
                <a:lnTo>
                  <a:pt x="290" y="836"/>
                </a:lnTo>
                <a:lnTo>
                  <a:pt x="290" y="834"/>
                </a:lnTo>
                <a:lnTo>
                  <a:pt x="287" y="834"/>
                </a:lnTo>
                <a:lnTo>
                  <a:pt x="284" y="834"/>
                </a:lnTo>
                <a:lnTo>
                  <a:pt x="281" y="834"/>
                </a:lnTo>
                <a:lnTo>
                  <a:pt x="279" y="834"/>
                </a:lnTo>
                <a:lnTo>
                  <a:pt x="279" y="833"/>
                </a:lnTo>
                <a:lnTo>
                  <a:pt x="277" y="831"/>
                </a:lnTo>
                <a:lnTo>
                  <a:pt x="276" y="830"/>
                </a:lnTo>
                <a:lnTo>
                  <a:pt x="276" y="827"/>
                </a:lnTo>
                <a:lnTo>
                  <a:pt x="275" y="826"/>
                </a:lnTo>
                <a:lnTo>
                  <a:pt x="273" y="825"/>
                </a:lnTo>
                <a:lnTo>
                  <a:pt x="272" y="823"/>
                </a:lnTo>
                <a:lnTo>
                  <a:pt x="270" y="825"/>
                </a:lnTo>
                <a:lnTo>
                  <a:pt x="269" y="826"/>
                </a:lnTo>
                <a:lnTo>
                  <a:pt x="268" y="827"/>
                </a:lnTo>
                <a:lnTo>
                  <a:pt x="266" y="829"/>
                </a:lnTo>
                <a:lnTo>
                  <a:pt x="265" y="830"/>
                </a:lnTo>
                <a:lnTo>
                  <a:pt x="264" y="831"/>
                </a:lnTo>
                <a:lnTo>
                  <a:pt x="262" y="833"/>
                </a:lnTo>
                <a:lnTo>
                  <a:pt x="260" y="833"/>
                </a:lnTo>
                <a:lnTo>
                  <a:pt x="257" y="833"/>
                </a:lnTo>
                <a:lnTo>
                  <a:pt x="255" y="833"/>
                </a:lnTo>
                <a:lnTo>
                  <a:pt x="254" y="831"/>
                </a:lnTo>
                <a:lnTo>
                  <a:pt x="253" y="830"/>
                </a:lnTo>
                <a:lnTo>
                  <a:pt x="251" y="829"/>
                </a:lnTo>
                <a:lnTo>
                  <a:pt x="250" y="827"/>
                </a:lnTo>
                <a:lnTo>
                  <a:pt x="249" y="826"/>
                </a:lnTo>
                <a:lnTo>
                  <a:pt x="249" y="823"/>
                </a:lnTo>
                <a:lnTo>
                  <a:pt x="247" y="822"/>
                </a:lnTo>
                <a:lnTo>
                  <a:pt x="246" y="820"/>
                </a:lnTo>
                <a:lnTo>
                  <a:pt x="246" y="819"/>
                </a:lnTo>
                <a:lnTo>
                  <a:pt x="245" y="818"/>
                </a:lnTo>
                <a:lnTo>
                  <a:pt x="243" y="815"/>
                </a:lnTo>
                <a:lnTo>
                  <a:pt x="243" y="814"/>
                </a:lnTo>
                <a:lnTo>
                  <a:pt x="242" y="812"/>
                </a:lnTo>
                <a:lnTo>
                  <a:pt x="240" y="811"/>
                </a:lnTo>
                <a:lnTo>
                  <a:pt x="238" y="811"/>
                </a:lnTo>
                <a:lnTo>
                  <a:pt x="236" y="810"/>
                </a:lnTo>
                <a:lnTo>
                  <a:pt x="235" y="808"/>
                </a:lnTo>
                <a:lnTo>
                  <a:pt x="234" y="808"/>
                </a:lnTo>
                <a:lnTo>
                  <a:pt x="232" y="807"/>
                </a:lnTo>
                <a:lnTo>
                  <a:pt x="231" y="805"/>
                </a:lnTo>
                <a:lnTo>
                  <a:pt x="229" y="804"/>
                </a:lnTo>
                <a:lnTo>
                  <a:pt x="228" y="803"/>
                </a:lnTo>
                <a:lnTo>
                  <a:pt x="228" y="800"/>
                </a:lnTo>
                <a:lnTo>
                  <a:pt x="228" y="797"/>
                </a:lnTo>
                <a:lnTo>
                  <a:pt x="228" y="795"/>
                </a:lnTo>
                <a:lnTo>
                  <a:pt x="227" y="792"/>
                </a:lnTo>
                <a:lnTo>
                  <a:pt x="227" y="790"/>
                </a:lnTo>
                <a:lnTo>
                  <a:pt x="227" y="788"/>
                </a:lnTo>
                <a:lnTo>
                  <a:pt x="227" y="785"/>
                </a:lnTo>
                <a:lnTo>
                  <a:pt x="227" y="784"/>
                </a:lnTo>
                <a:lnTo>
                  <a:pt x="227" y="781"/>
                </a:lnTo>
                <a:lnTo>
                  <a:pt x="225" y="779"/>
                </a:lnTo>
                <a:lnTo>
                  <a:pt x="225" y="778"/>
                </a:lnTo>
                <a:lnTo>
                  <a:pt x="225" y="777"/>
                </a:lnTo>
                <a:lnTo>
                  <a:pt x="224" y="775"/>
                </a:lnTo>
                <a:lnTo>
                  <a:pt x="224" y="773"/>
                </a:lnTo>
                <a:lnTo>
                  <a:pt x="223" y="771"/>
                </a:lnTo>
                <a:lnTo>
                  <a:pt x="221" y="769"/>
                </a:lnTo>
                <a:lnTo>
                  <a:pt x="221" y="767"/>
                </a:lnTo>
                <a:lnTo>
                  <a:pt x="221" y="764"/>
                </a:lnTo>
                <a:lnTo>
                  <a:pt x="221" y="762"/>
                </a:lnTo>
                <a:lnTo>
                  <a:pt x="221" y="759"/>
                </a:lnTo>
                <a:lnTo>
                  <a:pt x="221" y="756"/>
                </a:lnTo>
                <a:lnTo>
                  <a:pt x="223" y="755"/>
                </a:lnTo>
                <a:lnTo>
                  <a:pt x="223" y="752"/>
                </a:lnTo>
                <a:lnTo>
                  <a:pt x="221" y="749"/>
                </a:lnTo>
                <a:lnTo>
                  <a:pt x="221" y="748"/>
                </a:lnTo>
                <a:lnTo>
                  <a:pt x="221" y="745"/>
                </a:lnTo>
                <a:lnTo>
                  <a:pt x="220" y="744"/>
                </a:lnTo>
                <a:lnTo>
                  <a:pt x="219" y="743"/>
                </a:lnTo>
                <a:lnTo>
                  <a:pt x="219" y="740"/>
                </a:lnTo>
                <a:lnTo>
                  <a:pt x="217" y="738"/>
                </a:lnTo>
                <a:lnTo>
                  <a:pt x="216" y="737"/>
                </a:lnTo>
                <a:lnTo>
                  <a:pt x="214" y="736"/>
                </a:lnTo>
                <a:lnTo>
                  <a:pt x="213" y="734"/>
                </a:lnTo>
                <a:lnTo>
                  <a:pt x="213" y="732"/>
                </a:lnTo>
                <a:lnTo>
                  <a:pt x="212" y="732"/>
                </a:lnTo>
                <a:lnTo>
                  <a:pt x="210" y="730"/>
                </a:lnTo>
                <a:lnTo>
                  <a:pt x="209" y="729"/>
                </a:lnTo>
                <a:lnTo>
                  <a:pt x="205" y="727"/>
                </a:lnTo>
                <a:lnTo>
                  <a:pt x="203" y="726"/>
                </a:lnTo>
                <a:lnTo>
                  <a:pt x="202" y="726"/>
                </a:lnTo>
                <a:lnTo>
                  <a:pt x="199" y="725"/>
                </a:lnTo>
                <a:lnTo>
                  <a:pt x="198" y="723"/>
                </a:lnTo>
                <a:lnTo>
                  <a:pt x="197" y="723"/>
                </a:lnTo>
                <a:lnTo>
                  <a:pt x="194" y="725"/>
                </a:lnTo>
                <a:lnTo>
                  <a:pt x="194" y="725"/>
                </a:lnTo>
                <a:lnTo>
                  <a:pt x="193" y="726"/>
                </a:lnTo>
                <a:lnTo>
                  <a:pt x="191" y="726"/>
                </a:lnTo>
                <a:lnTo>
                  <a:pt x="191" y="726"/>
                </a:lnTo>
                <a:lnTo>
                  <a:pt x="190" y="725"/>
                </a:lnTo>
                <a:lnTo>
                  <a:pt x="188" y="723"/>
                </a:lnTo>
                <a:lnTo>
                  <a:pt x="187" y="722"/>
                </a:lnTo>
                <a:lnTo>
                  <a:pt x="186" y="721"/>
                </a:lnTo>
                <a:lnTo>
                  <a:pt x="184" y="719"/>
                </a:lnTo>
                <a:lnTo>
                  <a:pt x="183" y="718"/>
                </a:lnTo>
                <a:lnTo>
                  <a:pt x="183" y="717"/>
                </a:lnTo>
                <a:lnTo>
                  <a:pt x="182" y="715"/>
                </a:lnTo>
                <a:lnTo>
                  <a:pt x="180" y="714"/>
                </a:lnTo>
                <a:lnTo>
                  <a:pt x="179" y="712"/>
                </a:lnTo>
                <a:lnTo>
                  <a:pt x="177" y="712"/>
                </a:lnTo>
                <a:lnTo>
                  <a:pt x="177" y="711"/>
                </a:lnTo>
                <a:lnTo>
                  <a:pt x="176" y="710"/>
                </a:lnTo>
                <a:lnTo>
                  <a:pt x="176" y="707"/>
                </a:lnTo>
                <a:lnTo>
                  <a:pt x="176" y="704"/>
                </a:lnTo>
                <a:lnTo>
                  <a:pt x="176" y="703"/>
                </a:lnTo>
                <a:lnTo>
                  <a:pt x="176" y="700"/>
                </a:lnTo>
                <a:lnTo>
                  <a:pt x="176" y="697"/>
                </a:lnTo>
                <a:lnTo>
                  <a:pt x="176" y="696"/>
                </a:lnTo>
                <a:lnTo>
                  <a:pt x="176" y="695"/>
                </a:lnTo>
                <a:lnTo>
                  <a:pt x="176" y="693"/>
                </a:lnTo>
                <a:lnTo>
                  <a:pt x="176" y="691"/>
                </a:lnTo>
                <a:lnTo>
                  <a:pt x="176" y="688"/>
                </a:lnTo>
                <a:lnTo>
                  <a:pt x="176" y="685"/>
                </a:lnTo>
                <a:lnTo>
                  <a:pt x="176" y="682"/>
                </a:lnTo>
                <a:lnTo>
                  <a:pt x="176" y="680"/>
                </a:lnTo>
                <a:lnTo>
                  <a:pt x="176" y="677"/>
                </a:lnTo>
                <a:lnTo>
                  <a:pt x="176" y="674"/>
                </a:lnTo>
                <a:lnTo>
                  <a:pt x="175" y="673"/>
                </a:lnTo>
                <a:lnTo>
                  <a:pt x="175" y="671"/>
                </a:lnTo>
                <a:lnTo>
                  <a:pt x="173" y="670"/>
                </a:lnTo>
                <a:lnTo>
                  <a:pt x="173" y="670"/>
                </a:lnTo>
                <a:lnTo>
                  <a:pt x="172" y="667"/>
                </a:lnTo>
                <a:lnTo>
                  <a:pt x="172" y="666"/>
                </a:lnTo>
                <a:lnTo>
                  <a:pt x="171" y="663"/>
                </a:lnTo>
                <a:lnTo>
                  <a:pt x="171" y="662"/>
                </a:lnTo>
                <a:lnTo>
                  <a:pt x="169" y="659"/>
                </a:lnTo>
                <a:lnTo>
                  <a:pt x="169" y="659"/>
                </a:lnTo>
                <a:lnTo>
                  <a:pt x="169" y="658"/>
                </a:lnTo>
                <a:lnTo>
                  <a:pt x="169" y="655"/>
                </a:lnTo>
                <a:lnTo>
                  <a:pt x="169" y="652"/>
                </a:lnTo>
                <a:lnTo>
                  <a:pt x="169" y="649"/>
                </a:lnTo>
                <a:lnTo>
                  <a:pt x="168" y="648"/>
                </a:lnTo>
                <a:lnTo>
                  <a:pt x="167" y="647"/>
                </a:lnTo>
                <a:lnTo>
                  <a:pt x="167" y="644"/>
                </a:lnTo>
                <a:lnTo>
                  <a:pt x="165" y="643"/>
                </a:lnTo>
                <a:lnTo>
                  <a:pt x="164" y="641"/>
                </a:lnTo>
                <a:lnTo>
                  <a:pt x="164" y="640"/>
                </a:lnTo>
                <a:lnTo>
                  <a:pt x="161" y="639"/>
                </a:lnTo>
                <a:lnTo>
                  <a:pt x="161" y="637"/>
                </a:lnTo>
                <a:lnTo>
                  <a:pt x="158" y="636"/>
                </a:lnTo>
                <a:lnTo>
                  <a:pt x="158" y="634"/>
                </a:lnTo>
                <a:lnTo>
                  <a:pt x="157" y="633"/>
                </a:lnTo>
                <a:lnTo>
                  <a:pt x="157" y="630"/>
                </a:lnTo>
                <a:lnTo>
                  <a:pt x="157" y="629"/>
                </a:lnTo>
                <a:lnTo>
                  <a:pt x="157" y="626"/>
                </a:lnTo>
                <a:lnTo>
                  <a:pt x="157" y="624"/>
                </a:lnTo>
                <a:lnTo>
                  <a:pt x="158" y="622"/>
                </a:lnTo>
                <a:lnTo>
                  <a:pt x="158" y="621"/>
                </a:lnTo>
                <a:lnTo>
                  <a:pt x="158" y="619"/>
                </a:lnTo>
                <a:lnTo>
                  <a:pt x="160" y="618"/>
                </a:lnTo>
                <a:lnTo>
                  <a:pt x="161" y="617"/>
                </a:lnTo>
                <a:lnTo>
                  <a:pt x="161" y="615"/>
                </a:lnTo>
                <a:lnTo>
                  <a:pt x="162" y="614"/>
                </a:lnTo>
                <a:lnTo>
                  <a:pt x="162" y="611"/>
                </a:lnTo>
                <a:lnTo>
                  <a:pt x="161" y="608"/>
                </a:lnTo>
                <a:lnTo>
                  <a:pt x="161" y="607"/>
                </a:lnTo>
                <a:lnTo>
                  <a:pt x="160" y="606"/>
                </a:lnTo>
                <a:lnTo>
                  <a:pt x="158" y="604"/>
                </a:lnTo>
                <a:lnTo>
                  <a:pt x="158" y="603"/>
                </a:lnTo>
                <a:lnTo>
                  <a:pt x="157" y="600"/>
                </a:lnTo>
                <a:lnTo>
                  <a:pt x="156" y="599"/>
                </a:lnTo>
                <a:lnTo>
                  <a:pt x="156" y="598"/>
                </a:lnTo>
                <a:lnTo>
                  <a:pt x="156" y="595"/>
                </a:lnTo>
                <a:lnTo>
                  <a:pt x="157" y="593"/>
                </a:lnTo>
                <a:lnTo>
                  <a:pt x="157" y="593"/>
                </a:lnTo>
                <a:lnTo>
                  <a:pt x="158" y="592"/>
                </a:lnTo>
                <a:lnTo>
                  <a:pt x="161" y="592"/>
                </a:lnTo>
                <a:lnTo>
                  <a:pt x="162" y="591"/>
                </a:lnTo>
                <a:lnTo>
                  <a:pt x="164" y="591"/>
                </a:lnTo>
                <a:lnTo>
                  <a:pt x="167" y="589"/>
                </a:lnTo>
                <a:lnTo>
                  <a:pt x="168" y="588"/>
                </a:lnTo>
                <a:lnTo>
                  <a:pt x="169" y="588"/>
                </a:lnTo>
                <a:lnTo>
                  <a:pt x="169" y="588"/>
                </a:lnTo>
                <a:lnTo>
                  <a:pt x="172" y="587"/>
                </a:lnTo>
                <a:lnTo>
                  <a:pt x="172" y="585"/>
                </a:lnTo>
                <a:lnTo>
                  <a:pt x="173" y="585"/>
                </a:lnTo>
                <a:lnTo>
                  <a:pt x="175" y="584"/>
                </a:lnTo>
                <a:lnTo>
                  <a:pt x="175" y="582"/>
                </a:lnTo>
                <a:lnTo>
                  <a:pt x="176" y="581"/>
                </a:lnTo>
                <a:lnTo>
                  <a:pt x="176" y="578"/>
                </a:lnTo>
                <a:lnTo>
                  <a:pt x="177" y="577"/>
                </a:lnTo>
                <a:lnTo>
                  <a:pt x="177" y="574"/>
                </a:lnTo>
                <a:lnTo>
                  <a:pt x="177" y="573"/>
                </a:lnTo>
                <a:lnTo>
                  <a:pt x="177" y="570"/>
                </a:lnTo>
                <a:lnTo>
                  <a:pt x="177" y="567"/>
                </a:lnTo>
                <a:lnTo>
                  <a:pt x="177" y="565"/>
                </a:lnTo>
                <a:lnTo>
                  <a:pt x="177" y="562"/>
                </a:lnTo>
                <a:lnTo>
                  <a:pt x="177" y="561"/>
                </a:lnTo>
                <a:lnTo>
                  <a:pt x="179" y="558"/>
                </a:lnTo>
                <a:lnTo>
                  <a:pt x="179" y="556"/>
                </a:lnTo>
                <a:lnTo>
                  <a:pt x="179" y="554"/>
                </a:lnTo>
                <a:lnTo>
                  <a:pt x="179" y="551"/>
                </a:lnTo>
                <a:lnTo>
                  <a:pt x="180" y="548"/>
                </a:lnTo>
                <a:lnTo>
                  <a:pt x="180" y="547"/>
                </a:lnTo>
                <a:lnTo>
                  <a:pt x="180" y="544"/>
                </a:lnTo>
                <a:lnTo>
                  <a:pt x="180" y="541"/>
                </a:lnTo>
                <a:lnTo>
                  <a:pt x="180" y="540"/>
                </a:lnTo>
                <a:lnTo>
                  <a:pt x="180" y="537"/>
                </a:lnTo>
                <a:lnTo>
                  <a:pt x="180" y="535"/>
                </a:lnTo>
                <a:lnTo>
                  <a:pt x="180" y="532"/>
                </a:lnTo>
                <a:lnTo>
                  <a:pt x="180" y="529"/>
                </a:lnTo>
                <a:lnTo>
                  <a:pt x="180" y="528"/>
                </a:lnTo>
                <a:lnTo>
                  <a:pt x="180" y="525"/>
                </a:lnTo>
                <a:lnTo>
                  <a:pt x="180" y="522"/>
                </a:lnTo>
                <a:lnTo>
                  <a:pt x="177" y="521"/>
                </a:lnTo>
                <a:lnTo>
                  <a:pt x="176" y="521"/>
                </a:lnTo>
                <a:lnTo>
                  <a:pt x="175" y="520"/>
                </a:lnTo>
                <a:lnTo>
                  <a:pt x="173" y="518"/>
                </a:lnTo>
                <a:lnTo>
                  <a:pt x="171" y="518"/>
                </a:lnTo>
                <a:lnTo>
                  <a:pt x="169" y="518"/>
                </a:lnTo>
                <a:lnTo>
                  <a:pt x="167" y="518"/>
                </a:lnTo>
                <a:lnTo>
                  <a:pt x="164" y="517"/>
                </a:lnTo>
                <a:lnTo>
                  <a:pt x="162" y="517"/>
                </a:lnTo>
                <a:lnTo>
                  <a:pt x="161" y="515"/>
                </a:lnTo>
                <a:lnTo>
                  <a:pt x="158" y="515"/>
                </a:lnTo>
                <a:lnTo>
                  <a:pt x="158" y="513"/>
                </a:lnTo>
                <a:lnTo>
                  <a:pt x="157" y="511"/>
                </a:lnTo>
                <a:lnTo>
                  <a:pt x="156" y="510"/>
                </a:lnTo>
                <a:lnTo>
                  <a:pt x="156" y="507"/>
                </a:lnTo>
                <a:lnTo>
                  <a:pt x="154" y="506"/>
                </a:lnTo>
                <a:lnTo>
                  <a:pt x="153" y="504"/>
                </a:lnTo>
                <a:lnTo>
                  <a:pt x="153" y="503"/>
                </a:lnTo>
                <a:lnTo>
                  <a:pt x="151" y="502"/>
                </a:lnTo>
                <a:lnTo>
                  <a:pt x="150" y="500"/>
                </a:lnTo>
                <a:lnTo>
                  <a:pt x="149" y="499"/>
                </a:lnTo>
                <a:lnTo>
                  <a:pt x="146" y="499"/>
                </a:lnTo>
                <a:lnTo>
                  <a:pt x="145" y="499"/>
                </a:lnTo>
                <a:lnTo>
                  <a:pt x="142" y="498"/>
                </a:lnTo>
                <a:lnTo>
                  <a:pt x="141" y="498"/>
                </a:lnTo>
                <a:lnTo>
                  <a:pt x="138" y="496"/>
                </a:lnTo>
                <a:lnTo>
                  <a:pt x="136" y="498"/>
                </a:lnTo>
                <a:lnTo>
                  <a:pt x="134" y="498"/>
                </a:lnTo>
                <a:lnTo>
                  <a:pt x="131" y="499"/>
                </a:lnTo>
                <a:lnTo>
                  <a:pt x="130" y="499"/>
                </a:lnTo>
                <a:lnTo>
                  <a:pt x="128" y="500"/>
                </a:lnTo>
                <a:lnTo>
                  <a:pt x="127" y="502"/>
                </a:lnTo>
                <a:lnTo>
                  <a:pt x="127" y="502"/>
                </a:lnTo>
                <a:lnTo>
                  <a:pt x="127" y="503"/>
                </a:lnTo>
                <a:lnTo>
                  <a:pt x="125" y="504"/>
                </a:lnTo>
                <a:lnTo>
                  <a:pt x="124" y="507"/>
                </a:lnTo>
                <a:lnTo>
                  <a:pt x="123" y="509"/>
                </a:lnTo>
                <a:lnTo>
                  <a:pt x="123" y="509"/>
                </a:lnTo>
                <a:lnTo>
                  <a:pt x="123" y="510"/>
                </a:lnTo>
                <a:lnTo>
                  <a:pt x="120" y="510"/>
                </a:lnTo>
                <a:lnTo>
                  <a:pt x="120" y="510"/>
                </a:lnTo>
                <a:lnTo>
                  <a:pt x="119" y="510"/>
                </a:lnTo>
                <a:lnTo>
                  <a:pt x="117" y="510"/>
                </a:lnTo>
                <a:lnTo>
                  <a:pt x="117" y="507"/>
                </a:lnTo>
                <a:lnTo>
                  <a:pt x="116" y="506"/>
                </a:lnTo>
                <a:lnTo>
                  <a:pt x="116" y="504"/>
                </a:lnTo>
                <a:lnTo>
                  <a:pt x="116" y="502"/>
                </a:lnTo>
                <a:lnTo>
                  <a:pt x="116" y="499"/>
                </a:lnTo>
                <a:lnTo>
                  <a:pt x="116" y="496"/>
                </a:lnTo>
                <a:lnTo>
                  <a:pt x="115" y="495"/>
                </a:lnTo>
                <a:lnTo>
                  <a:pt x="113" y="494"/>
                </a:lnTo>
                <a:lnTo>
                  <a:pt x="112" y="492"/>
                </a:lnTo>
                <a:lnTo>
                  <a:pt x="110" y="491"/>
                </a:lnTo>
                <a:lnTo>
                  <a:pt x="109" y="491"/>
                </a:lnTo>
                <a:lnTo>
                  <a:pt x="108" y="489"/>
                </a:lnTo>
                <a:lnTo>
                  <a:pt x="106" y="488"/>
                </a:lnTo>
                <a:lnTo>
                  <a:pt x="104" y="488"/>
                </a:lnTo>
                <a:lnTo>
                  <a:pt x="104" y="487"/>
                </a:lnTo>
                <a:lnTo>
                  <a:pt x="104" y="484"/>
                </a:lnTo>
                <a:lnTo>
                  <a:pt x="104" y="483"/>
                </a:lnTo>
                <a:lnTo>
                  <a:pt x="105" y="480"/>
                </a:lnTo>
                <a:lnTo>
                  <a:pt x="104" y="479"/>
                </a:lnTo>
                <a:lnTo>
                  <a:pt x="101" y="479"/>
                </a:lnTo>
                <a:lnTo>
                  <a:pt x="98" y="479"/>
                </a:lnTo>
                <a:lnTo>
                  <a:pt x="97" y="480"/>
                </a:lnTo>
                <a:lnTo>
                  <a:pt x="95" y="480"/>
                </a:lnTo>
                <a:lnTo>
                  <a:pt x="93" y="481"/>
                </a:lnTo>
                <a:lnTo>
                  <a:pt x="91" y="483"/>
                </a:lnTo>
                <a:lnTo>
                  <a:pt x="90" y="483"/>
                </a:lnTo>
                <a:lnTo>
                  <a:pt x="89" y="481"/>
                </a:lnTo>
                <a:lnTo>
                  <a:pt x="87" y="481"/>
                </a:lnTo>
                <a:lnTo>
                  <a:pt x="87" y="481"/>
                </a:lnTo>
                <a:lnTo>
                  <a:pt x="84" y="481"/>
                </a:lnTo>
                <a:lnTo>
                  <a:pt x="83" y="481"/>
                </a:lnTo>
                <a:lnTo>
                  <a:pt x="80" y="483"/>
                </a:lnTo>
                <a:lnTo>
                  <a:pt x="79" y="483"/>
                </a:lnTo>
                <a:lnTo>
                  <a:pt x="76" y="483"/>
                </a:lnTo>
                <a:lnTo>
                  <a:pt x="73" y="484"/>
                </a:lnTo>
                <a:lnTo>
                  <a:pt x="72" y="483"/>
                </a:lnTo>
                <a:lnTo>
                  <a:pt x="71" y="483"/>
                </a:lnTo>
                <a:lnTo>
                  <a:pt x="69" y="483"/>
                </a:lnTo>
                <a:lnTo>
                  <a:pt x="68" y="481"/>
                </a:lnTo>
                <a:lnTo>
                  <a:pt x="68" y="480"/>
                </a:lnTo>
                <a:lnTo>
                  <a:pt x="69" y="479"/>
                </a:lnTo>
                <a:lnTo>
                  <a:pt x="71" y="477"/>
                </a:lnTo>
                <a:lnTo>
                  <a:pt x="73" y="477"/>
                </a:lnTo>
                <a:lnTo>
                  <a:pt x="73" y="477"/>
                </a:lnTo>
                <a:lnTo>
                  <a:pt x="75" y="476"/>
                </a:lnTo>
                <a:lnTo>
                  <a:pt x="78" y="474"/>
                </a:lnTo>
                <a:lnTo>
                  <a:pt x="79" y="474"/>
                </a:lnTo>
                <a:lnTo>
                  <a:pt x="79" y="472"/>
                </a:lnTo>
                <a:lnTo>
                  <a:pt x="78" y="470"/>
                </a:lnTo>
                <a:lnTo>
                  <a:pt x="76" y="469"/>
                </a:lnTo>
                <a:lnTo>
                  <a:pt x="73" y="469"/>
                </a:lnTo>
                <a:lnTo>
                  <a:pt x="72" y="469"/>
                </a:lnTo>
                <a:lnTo>
                  <a:pt x="69" y="469"/>
                </a:lnTo>
                <a:lnTo>
                  <a:pt x="67" y="469"/>
                </a:lnTo>
                <a:lnTo>
                  <a:pt x="67" y="469"/>
                </a:lnTo>
                <a:lnTo>
                  <a:pt x="65" y="469"/>
                </a:lnTo>
                <a:lnTo>
                  <a:pt x="64" y="468"/>
                </a:lnTo>
                <a:lnTo>
                  <a:pt x="64" y="465"/>
                </a:lnTo>
                <a:lnTo>
                  <a:pt x="65" y="463"/>
                </a:lnTo>
                <a:lnTo>
                  <a:pt x="67" y="462"/>
                </a:lnTo>
                <a:lnTo>
                  <a:pt x="68" y="461"/>
                </a:lnTo>
                <a:lnTo>
                  <a:pt x="69" y="459"/>
                </a:lnTo>
                <a:lnTo>
                  <a:pt x="71" y="458"/>
                </a:lnTo>
                <a:lnTo>
                  <a:pt x="73" y="458"/>
                </a:lnTo>
                <a:lnTo>
                  <a:pt x="76" y="458"/>
                </a:lnTo>
                <a:lnTo>
                  <a:pt x="78" y="458"/>
                </a:lnTo>
                <a:lnTo>
                  <a:pt x="80" y="458"/>
                </a:lnTo>
                <a:lnTo>
                  <a:pt x="83" y="458"/>
                </a:lnTo>
                <a:lnTo>
                  <a:pt x="84" y="458"/>
                </a:lnTo>
                <a:lnTo>
                  <a:pt x="87" y="457"/>
                </a:lnTo>
                <a:lnTo>
                  <a:pt x="89" y="455"/>
                </a:lnTo>
                <a:lnTo>
                  <a:pt x="89" y="455"/>
                </a:lnTo>
                <a:lnTo>
                  <a:pt x="90" y="454"/>
                </a:lnTo>
                <a:lnTo>
                  <a:pt x="90" y="453"/>
                </a:lnTo>
                <a:lnTo>
                  <a:pt x="90" y="450"/>
                </a:lnTo>
                <a:lnTo>
                  <a:pt x="90" y="448"/>
                </a:lnTo>
                <a:lnTo>
                  <a:pt x="89" y="446"/>
                </a:lnTo>
                <a:lnTo>
                  <a:pt x="89" y="444"/>
                </a:lnTo>
                <a:lnTo>
                  <a:pt x="87" y="442"/>
                </a:lnTo>
                <a:lnTo>
                  <a:pt x="86" y="442"/>
                </a:lnTo>
                <a:lnTo>
                  <a:pt x="84" y="440"/>
                </a:lnTo>
                <a:lnTo>
                  <a:pt x="82" y="439"/>
                </a:lnTo>
                <a:lnTo>
                  <a:pt x="80" y="439"/>
                </a:lnTo>
                <a:lnTo>
                  <a:pt x="78" y="439"/>
                </a:lnTo>
                <a:lnTo>
                  <a:pt x="75" y="439"/>
                </a:lnTo>
                <a:lnTo>
                  <a:pt x="73" y="440"/>
                </a:lnTo>
                <a:lnTo>
                  <a:pt x="71" y="440"/>
                </a:lnTo>
                <a:lnTo>
                  <a:pt x="69" y="442"/>
                </a:lnTo>
                <a:lnTo>
                  <a:pt x="68" y="442"/>
                </a:lnTo>
                <a:lnTo>
                  <a:pt x="65" y="442"/>
                </a:lnTo>
                <a:lnTo>
                  <a:pt x="63" y="442"/>
                </a:lnTo>
                <a:lnTo>
                  <a:pt x="61" y="442"/>
                </a:lnTo>
                <a:lnTo>
                  <a:pt x="58" y="440"/>
                </a:lnTo>
                <a:lnTo>
                  <a:pt x="57" y="442"/>
                </a:lnTo>
                <a:lnTo>
                  <a:pt x="54" y="442"/>
                </a:lnTo>
                <a:lnTo>
                  <a:pt x="54" y="443"/>
                </a:lnTo>
                <a:lnTo>
                  <a:pt x="53" y="444"/>
                </a:lnTo>
                <a:lnTo>
                  <a:pt x="52" y="446"/>
                </a:lnTo>
                <a:lnTo>
                  <a:pt x="49" y="447"/>
                </a:lnTo>
                <a:lnTo>
                  <a:pt x="47" y="447"/>
                </a:lnTo>
                <a:lnTo>
                  <a:pt x="45" y="446"/>
                </a:lnTo>
                <a:lnTo>
                  <a:pt x="43" y="446"/>
                </a:lnTo>
                <a:lnTo>
                  <a:pt x="42" y="444"/>
                </a:lnTo>
                <a:lnTo>
                  <a:pt x="41" y="443"/>
                </a:lnTo>
                <a:lnTo>
                  <a:pt x="41" y="440"/>
                </a:lnTo>
                <a:lnTo>
                  <a:pt x="41" y="439"/>
                </a:lnTo>
                <a:lnTo>
                  <a:pt x="42" y="437"/>
                </a:lnTo>
                <a:lnTo>
                  <a:pt x="43" y="436"/>
                </a:lnTo>
                <a:lnTo>
                  <a:pt x="43" y="435"/>
                </a:lnTo>
                <a:lnTo>
                  <a:pt x="46" y="433"/>
                </a:lnTo>
                <a:lnTo>
                  <a:pt x="46" y="432"/>
                </a:lnTo>
                <a:lnTo>
                  <a:pt x="47" y="431"/>
                </a:lnTo>
                <a:lnTo>
                  <a:pt x="49" y="429"/>
                </a:lnTo>
                <a:lnTo>
                  <a:pt x="50" y="427"/>
                </a:lnTo>
                <a:lnTo>
                  <a:pt x="50" y="425"/>
                </a:lnTo>
                <a:lnTo>
                  <a:pt x="50" y="422"/>
                </a:lnTo>
                <a:lnTo>
                  <a:pt x="52" y="421"/>
                </a:lnTo>
                <a:lnTo>
                  <a:pt x="52" y="418"/>
                </a:lnTo>
                <a:lnTo>
                  <a:pt x="52" y="417"/>
                </a:lnTo>
                <a:lnTo>
                  <a:pt x="52" y="414"/>
                </a:lnTo>
                <a:lnTo>
                  <a:pt x="52" y="413"/>
                </a:lnTo>
                <a:lnTo>
                  <a:pt x="50" y="411"/>
                </a:lnTo>
                <a:lnTo>
                  <a:pt x="49" y="409"/>
                </a:lnTo>
                <a:lnTo>
                  <a:pt x="47" y="409"/>
                </a:lnTo>
                <a:lnTo>
                  <a:pt x="46" y="407"/>
                </a:lnTo>
                <a:lnTo>
                  <a:pt x="45" y="406"/>
                </a:lnTo>
                <a:lnTo>
                  <a:pt x="43" y="405"/>
                </a:lnTo>
                <a:lnTo>
                  <a:pt x="42" y="403"/>
                </a:lnTo>
                <a:lnTo>
                  <a:pt x="41" y="403"/>
                </a:lnTo>
                <a:lnTo>
                  <a:pt x="39" y="401"/>
                </a:lnTo>
                <a:lnTo>
                  <a:pt x="38" y="401"/>
                </a:lnTo>
                <a:lnTo>
                  <a:pt x="37" y="399"/>
                </a:lnTo>
                <a:lnTo>
                  <a:pt x="35" y="398"/>
                </a:lnTo>
                <a:lnTo>
                  <a:pt x="34" y="396"/>
                </a:lnTo>
                <a:lnTo>
                  <a:pt x="34" y="394"/>
                </a:lnTo>
                <a:lnTo>
                  <a:pt x="32" y="392"/>
                </a:lnTo>
                <a:lnTo>
                  <a:pt x="32" y="391"/>
                </a:lnTo>
                <a:lnTo>
                  <a:pt x="32" y="388"/>
                </a:lnTo>
                <a:lnTo>
                  <a:pt x="32" y="385"/>
                </a:lnTo>
                <a:lnTo>
                  <a:pt x="32" y="385"/>
                </a:lnTo>
                <a:lnTo>
                  <a:pt x="32" y="384"/>
                </a:lnTo>
                <a:lnTo>
                  <a:pt x="34" y="383"/>
                </a:lnTo>
                <a:lnTo>
                  <a:pt x="35" y="381"/>
                </a:lnTo>
                <a:lnTo>
                  <a:pt x="37" y="380"/>
                </a:lnTo>
                <a:lnTo>
                  <a:pt x="38" y="379"/>
                </a:lnTo>
                <a:lnTo>
                  <a:pt x="38" y="377"/>
                </a:lnTo>
                <a:lnTo>
                  <a:pt x="38" y="376"/>
                </a:lnTo>
                <a:lnTo>
                  <a:pt x="38" y="373"/>
                </a:lnTo>
                <a:lnTo>
                  <a:pt x="38" y="370"/>
                </a:lnTo>
                <a:lnTo>
                  <a:pt x="38" y="369"/>
                </a:lnTo>
                <a:lnTo>
                  <a:pt x="38" y="366"/>
                </a:lnTo>
                <a:lnTo>
                  <a:pt x="37" y="365"/>
                </a:lnTo>
                <a:lnTo>
                  <a:pt x="37" y="362"/>
                </a:lnTo>
                <a:lnTo>
                  <a:pt x="37" y="359"/>
                </a:lnTo>
                <a:lnTo>
                  <a:pt x="35" y="358"/>
                </a:lnTo>
                <a:lnTo>
                  <a:pt x="34" y="357"/>
                </a:lnTo>
                <a:lnTo>
                  <a:pt x="32" y="357"/>
                </a:lnTo>
                <a:lnTo>
                  <a:pt x="31" y="355"/>
                </a:lnTo>
                <a:lnTo>
                  <a:pt x="30" y="354"/>
                </a:lnTo>
                <a:lnTo>
                  <a:pt x="28" y="353"/>
                </a:lnTo>
                <a:lnTo>
                  <a:pt x="27" y="351"/>
                </a:lnTo>
                <a:lnTo>
                  <a:pt x="26" y="350"/>
                </a:lnTo>
                <a:lnTo>
                  <a:pt x="24" y="349"/>
                </a:lnTo>
                <a:lnTo>
                  <a:pt x="24" y="346"/>
                </a:lnTo>
                <a:lnTo>
                  <a:pt x="26" y="343"/>
                </a:lnTo>
                <a:lnTo>
                  <a:pt x="26" y="342"/>
                </a:lnTo>
                <a:lnTo>
                  <a:pt x="26" y="340"/>
                </a:lnTo>
                <a:lnTo>
                  <a:pt x="27" y="340"/>
                </a:lnTo>
                <a:lnTo>
                  <a:pt x="27" y="338"/>
                </a:lnTo>
                <a:lnTo>
                  <a:pt x="27" y="335"/>
                </a:lnTo>
                <a:lnTo>
                  <a:pt x="27" y="332"/>
                </a:lnTo>
                <a:lnTo>
                  <a:pt x="27" y="331"/>
                </a:lnTo>
                <a:lnTo>
                  <a:pt x="26" y="329"/>
                </a:lnTo>
                <a:lnTo>
                  <a:pt x="24" y="328"/>
                </a:lnTo>
                <a:lnTo>
                  <a:pt x="23" y="327"/>
                </a:lnTo>
                <a:lnTo>
                  <a:pt x="21" y="325"/>
                </a:lnTo>
                <a:lnTo>
                  <a:pt x="21" y="324"/>
                </a:lnTo>
                <a:lnTo>
                  <a:pt x="19" y="323"/>
                </a:lnTo>
                <a:lnTo>
                  <a:pt x="17" y="321"/>
                </a:lnTo>
                <a:lnTo>
                  <a:pt x="16" y="320"/>
                </a:lnTo>
                <a:lnTo>
                  <a:pt x="15" y="318"/>
                </a:lnTo>
                <a:lnTo>
                  <a:pt x="13" y="318"/>
                </a:lnTo>
                <a:lnTo>
                  <a:pt x="12" y="317"/>
                </a:lnTo>
                <a:lnTo>
                  <a:pt x="11" y="316"/>
                </a:lnTo>
                <a:lnTo>
                  <a:pt x="8" y="316"/>
                </a:lnTo>
                <a:lnTo>
                  <a:pt x="6" y="314"/>
                </a:lnTo>
                <a:lnTo>
                  <a:pt x="5" y="313"/>
                </a:lnTo>
                <a:lnTo>
                  <a:pt x="2" y="313"/>
                </a:lnTo>
                <a:lnTo>
                  <a:pt x="2" y="313"/>
                </a:lnTo>
                <a:lnTo>
                  <a:pt x="1" y="312"/>
                </a:lnTo>
                <a:lnTo>
                  <a:pt x="1" y="313"/>
                </a:lnTo>
                <a:lnTo>
                  <a:pt x="0" y="313"/>
                </a:lnTo>
                <a:lnTo>
                  <a:pt x="1" y="313"/>
                </a:lnTo>
                <a:lnTo>
                  <a:pt x="1" y="312"/>
                </a:lnTo>
                <a:lnTo>
                  <a:pt x="2" y="310"/>
                </a:lnTo>
                <a:lnTo>
                  <a:pt x="4" y="310"/>
                </a:lnTo>
                <a:lnTo>
                  <a:pt x="5" y="308"/>
                </a:lnTo>
                <a:lnTo>
                  <a:pt x="6" y="308"/>
                </a:lnTo>
                <a:lnTo>
                  <a:pt x="8" y="305"/>
                </a:lnTo>
                <a:lnTo>
                  <a:pt x="9" y="305"/>
                </a:lnTo>
                <a:lnTo>
                  <a:pt x="11" y="303"/>
                </a:lnTo>
                <a:lnTo>
                  <a:pt x="11" y="302"/>
                </a:lnTo>
                <a:lnTo>
                  <a:pt x="12" y="302"/>
                </a:lnTo>
                <a:lnTo>
                  <a:pt x="13" y="299"/>
                </a:lnTo>
                <a:lnTo>
                  <a:pt x="16" y="297"/>
                </a:lnTo>
                <a:lnTo>
                  <a:pt x="19" y="295"/>
                </a:lnTo>
                <a:lnTo>
                  <a:pt x="19" y="294"/>
                </a:lnTo>
                <a:lnTo>
                  <a:pt x="19" y="294"/>
                </a:lnTo>
                <a:lnTo>
                  <a:pt x="21" y="292"/>
                </a:lnTo>
                <a:lnTo>
                  <a:pt x="24" y="290"/>
                </a:lnTo>
                <a:lnTo>
                  <a:pt x="26" y="288"/>
                </a:lnTo>
                <a:lnTo>
                  <a:pt x="27" y="287"/>
                </a:lnTo>
                <a:lnTo>
                  <a:pt x="27" y="287"/>
                </a:lnTo>
                <a:lnTo>
                  <a:pt x="30" y="284"/>
                </a:lnTo>
                <a:lnTo>
                  <a:pt x="32" y="282"/>
                </a:lnTo>
                <a:lnTo>
                  <a:pt x="34" y="280"/>
                </a:lnTo>
                <a:lnTo>
                  <a:pt x="35" y="277"/>
                </a:lnTo>
                <a:lnTo>
                  <a:pt x="37" y="277"/>
                </a:lnTo>
                <a:lnTo>
                  <a:pt x="38" y="276"/>
                </a:lnTo>
                <a:lnTo>
                  <a:pt x="39" y="275"/>
                </a:lnTo>
                <a:lnTo>
                  <a:pt x="42" y="272"/>
                </a:lnTo>
                <a:lnTo>
                  <a:pt x="43" y="271"/>
                </a:lnTo>
                <a:lnTo>
                  <a:pt x="45" y="269"/>
                </a:lnTo>
                <a:lnTo>
                  <a:pt x="45" y="269"/>
                </a:lnTo>
                <a:lnTo>
                  <a:pt x="46" y="266"/>
                </a:lnTo>
                <a:lnTo>
                  <a:pt x="49" y="264"/>
                </a:lnTo>
                <a:lnTo>
                  <a:pt x="52" y="262"/>
                </a:lnTo>
                <a:lnTo>
                  <a:pt x="54" y="260"/>
                </a:lnTo>
                <a:lnTo>
                  <a:pt x="57" y="257"/>
                </a:lnTo>
                <a:lnTo>
                  <a:pt x="60" y="254"/>
                </a:lnTo>
                <a:lnTo>
                  <a:pt x="60" y="254"/>
                </a:lnTo>
                <a:lnTo>
                  <a:pt x="63" y="253"/>
                </a:lnTo>
                <a:lnTo>
                  <a:pt x="63" y="251"/>
                </a:lnTo>
                <a:lnTo>
                  <a:pt x="65" y="250"/>
                </a:lnTo>
                <a:lnTo>
                  <a:pt x="67" y="247"/>
                </a:lnTo>
                <a:lnTo>
                  <a:pt x="69" y="245"/>
                </a:lnTo>
                <a:lnTo>
                  <a:pt x="72" y="242"/>
                </a:lnTo>
                <a:lnTo>
                  <a:pt x="75" y="239"/>
                </a:lnTo>
                <a:lnTo>
                  <a:pt x="75" y="239"/>
                </a:lnTo>
                <a:lnTo>
                  <a:pt x="78" y="236"/>
                </a:lnTo>
                <a:lnTo>
                  <a:pt x="78" y="236"/>
                </a:lnTo>
                <a:lnTo>
                  <a:pt x="79" y="234"/>
                </a:lnTo>
                <a:lnTo>
                  <a:pt x="82" y="232"/>
                </a:lnTo>
                <a:lnTo>
                  <a:pt x="83" y="231"/>
                </a:lnTo>
                <a:lnTo>
                  <a:pt x="84" y="230"/>
                </a:lnTo>
                <a:lnTo>
                  <a:pt x="87" y="227"/>
                </a:lnTo>
                <a:lnTo>
                  <a:pt x="89" y="225"/>
                </a:lnTo>
                <a:lnTo>
                  <a:pt x="90" y="224"/>
                </a:lnTo>
                <a:lnTo>
                  <a:pt x="93" y="221"/>
                </a:lnTo>
                <a:lnTo>
                  <a:pt x="95" y="220"/>
                </a:lnTo>
                <a:lnTo>
                  <a:pt x="98" y="217"/>
                </a:lnTo>
                <a:lnTo>
                  <a:pt x="99" y="214"/>
                </a:lnTo>
                <a:lnTo>
                  <a:pt x="101" y="213"/>
                </a:lnTo>
                <a:lnTo>
                  <a:pt x="102" y="212"/>
                </a:lnTo>
                <a:lnTo>
                  <a:pt x="104" y="212"/>
                </a:lnTo>
                <a:lnTo>
                  <a:pt x="105" y="209"/>
                </a:lnTo>
                <a:lnTo>
                  <a:pt x="108" y="206"/>
                </a:lnTo>
                <a:lnTo>
                  <a:pt x="108" y="206"/>
                </a:lnTo>
                <a:lnTo>
                  <a:pt x="109" y="206"/>
                </a:lnTo>
                <a:lnTo>
                  <a:pt x="110" y="205"/>
                </a:lnTo>
                <a:lnTo>
                  <a:pt x="110" y="204"/>
                </a:lnTo>
                <a:lnTo>
                  <a:pt x="112" y="202"/>
                </a:lnTo>
                <a:lnTo>
                  <a:pt x="115" y="199"/>
                </a:lnTo>
                <a:lnTo>
                  <a:pt x="117" y="197"/>
                </a:lnTo>
                <a:lnTo>
                  <a:pt x="120" y="195"/>
                </a:lnTo>
                <a:lnTo>
                  <a:pt x="120" y="194"/>
                </a:lnTo>
                <a:lnTo>
                  <a:pt x="120" y="194"/>
                </a:lnTo>
                <a:lnTo>
                  <a:pt x="123" y="193"/>
                </a:lnTo>
                <a:lnTo>
                  <a:pt x="125" y="190"/>
                </a:lnTo>
                <a:lnTo>
                  <a:pt x="128" y="187"/>
                </a:lnTo>
                <a:lnTo>
                  <a:pt x="128" y="187"/>
                </a:lnTo>
                <a:lnTo>
                  <a:pt x="128" y="187"/>
                </a:lnTo>
                <a:lnTo>
                  <a:pt x="128" y="187"/>
                </a:lnTo>
                <a:lnTo>
                  <a:pt x="131" y="184"/>
                </a:lnTo>
                <a:lnTo>
                  <a:pt x="132" y="182"/>
                </a:lnTo>
                <a:lnTo>
                  <a:pt x="132" y="182"/>
                </a:lnTo>
                <a:lnTo>
                  <a:pt x="135" y="179"/>
                </a:lnTo>
                <a:lnTo>
                  <a:pt x="135" y="179"/>
                </a:lnTo>
                <a:lnTo>
                  <a:pt x="136" y="179"/>
                </a:lnTo>
                <a:lnTo>
                  <a:pt x="138" y="176"/>
                </a:lnTo>
                <a:lnTo>
                  <a:pt x="141" y="173"/>
                </a:lnTo>
                <a:lnTo>
                  <a:pt x="143" y="172"/>
                </a:lnTo>
                <a:lnTo>
                  <a:pt x="145" y="169"/>
                </a:lnTo>
                <a:lnTo>
                  <a:pt x="147" y="167"/>
                </a:lnTo>
                <a:lnTo>
                  <a:pt x="154" y="161"/>
                </a:lnTo>
                <a:lnTo>
                  <a:pt x="168" y="154"/>
                </a:lnTo>
                <a:lnTo>
                  <a:pt x="183" y="147"/>
                </a:lnTo>
                <a:lnTo>
                  <a:pt x="210" y="132"/>
                </a:lnTo>
                <a:lnTo>
                  <a:pt x="265" y="104"/>
                </a:lnTo>
                <a:lnTo>
                  <a:pt x="421" y="44"/>
                </a:lnTo>
                <a:lnTo>
                  <a:pt x="424" y="42"/>
                </a:lnTo>
                <a:lnTo>
                  <a:pt x="481" y="24"/>
                </a:lnTo>
                <a:lnTo>
                  <a:pt x="489" y="35"/>
                </a:lnTo>
                <a:lnTo>
                  <a:pt x="536" y="4"/>
                </a:lnTo>
                <a:lnTo>
                  <a:pt x="541" y="0"/>
                </a:lnTo>
                <a:lnTo>
                  <a:pt x="546" y="0"/>
                </a:lnTo>
                <a:lnTo>
                  <a:pt x="550" y="4"/>
                </a:lnTo>
                <a:lnTo>
                  <a:pt x="546" y="20"/>
                </a:lnTo>
                <a:lnTo>
                  <a:pt x="535" y="49"/>
                </a:lnTo>
                <a:lnTo>
                  <a:pt x="561" y="46"/>
                </a:lnTo>
                <a:lnTo>
                  <a:pt x="569" y="45"/>
                </a:lnTo>
                <a:lnTo>
                  <a:pt x="570" y="45"/>
                </a:lnTo>
                <a:lnTo>
                  <a:pt x="578" y="46"/>
                </a:lnTo>
                <a:lnTo>
                  <a:pt x="589" y="48"/>
                </a:lnTo>
                <a:lnTo>
                  <a:pt x="591" y="48"/>
                </a:lnTo>
                <a:lnTo>
                  <a:pt x="593" y="56"/>
                </a:lnTo>
                <a:lnTo>
                  <a:pt x="580" y="97"/>
                </a:lnTo>
                <a:lnTo>
                  <a:pt x="613" y="157"/>
                </a:lnTo>
                <a:lnTo>
                  <a:pt x="656" y="164"/>
                </a:lnTo>
                <a:lnTo>
                  <a:pt x="658" y="149"/>
                </a:lnTo>
                <a:lnTo>
                  <a:pt x="663" y="141"/>
                </a:lnTo>
                <a:lnTo>
                  <a:pt x="670" y="138"/>
                </a:lnTo>
                <a:lnTo>
                  <a:pt x="673" y="138"/>
                </a:lnTo>
                <a:lnTo>
                  <a:pt x="680" y="139"/>
                </a:lnTo>
                <a:lnTo>
                  <a:pt x="684" y="141"/>
                </a:lnTo>
                <a:lnTo>
                  <a:pt x="684" y="157"/>
                </a:lnTo>
                <a:lnTo>
                  <a:pt x="684" y="157"/>
                </a:lnTo>
                <a:lnTo>
                  <a:pt x="692" y="157"/>
                </a:lnTo>
                <a:lnTo>
                  <a:pt x="717" y="157"/>
                </a:lnTo>
                <a:lnTo>
                  <a:pt x="747" y="157"/>
                </a:lnTo>
                <a:lnTo>
                  <a:pt x="748" y="157"/>
                </a:lnTo>
                <a:lnTo>
                  <a:pt x="747" y="158"/>
                </a:lnTo>
                <a:lnTo>
                  <a:pt x="747" y="163"/>
                </a:lnTo>
                <a:lnTo>
                  <a:pt x="744" y="173"/>
                </a:lnTo>
                <a:lnTo>
                  <a:pt x="747" y="175"/>
                </a:lnTo>
                <a:lnTo>
                  <a:pt x="751" y="176"/>
                </a:lnTo>
                <a:lnTo>
                  <a:pt x="752" y="176"/>
                </a:lnTo>
                <a:lnTo>
                  <a:pt x="752" y="179"/>
                </a:lnTo>
                <a:lnTo>
                  <a:pt x="752" y="182"/>
                </a:lnTo>
                <a:lnTo>
                  <a:pt x="752" y="182"/>
                </a:lnTo>
                <a:lnTo>
                  <a:pt x="749" y="183"/>
                </a:lnTo>
                <a:lnTo>
                  <a:pt x="744" y="187"/>
                </a:lnTo>
                <a:lnTo>
                  <a:pt x="744" y="187"/>
                </a:lnTo>
                <a:lnTo>
                  <a:pt x="747" y="190"/>
                </a:lnTo>
                <a:lnTo>
                  <a:pt x="747" y="190"/>
                </a:lnTo>
                <a:lnTo>
                  <a:pt x="749" y="193"/>
                </a:lnTo>
                <a:lnTo>
                  <a:pt x="751" y="193"/>
                </a:lnTo>
                <a:lnTo>
                  <a:pt x="747" y="195"/>
                </a:lnTo>
                <a:lnTo>
                  <a:pt x="747" y="197"/>
                </a:lnTo>
                <a:lnTo>
                  <a:pt x="747" y="198"/>
                </a:lnTo>
                <a:lnTo>
                  <a:pt x="747" y="198"/>
                </a:lnTo>
                <a:lnTo>
                  <a:pt x="745" y="199"/>
                </a:lnTo>
                <a:lnTo>
                  <a:pt x="745" y="199"/>
                </a:lnTo>
                <a:lnTo>
                  <a:pt x="745" y="201"/>
                </a:lnTo>
                <a:lnTo>
                  <a:pt x="745" y="201"/>
                </a:lnTo>
                <a:lnTo>
                  <a:pt x="745" y="202"/>
                </a:lnTo>
                <a:lnTo>
                  <a:pt x="744" y="204"/>
                </a:lnTo>
                <a:lnTo>
                  <a:pt x="744" y="204"/>
                </a:lnTo>
                <a:lnTo>
                  <a:pt x="744" y="205"/>
                </a:lnTo>
                <a:lnTo>
                  <a:pt x="744" y="206"/>
                </a:lnTo>
                <a:lnTo>
                  <a:pt x="744" y="206"/>
                </a:lnTo>
                <a:lnTo>
                  <a:pt x="745" y="206"/>
                </a:lnTo>
                <a:lnTo>
                  <a:pt x="745" y="206"/>
                </a:lnTo>
                <a:lnTo>
                  <a:pt x="745" y="206"/>
                </a:lnTo>
                <a:lnTo>
                  <a:pt x="745" y="208"/>
                </a:lnTo>
                <a:lnTo>
                  <a:pt x="747" y="209"/>
                </a:lnTo>
                <a:lnTo>
                  <a:pt x="747" y="210"/>
                </a:lnTo>
                <a:lnTo>
                  <a:pt x="747" y="210"/>
                </a:lnTo>
                <a:lnTo>
                  <a:pt x="747" y="212"/>
                </a:lnTo>
                <a:lnTo>
                  <a:pt x="748" y="212"/>
                </a:lnTo>
                <a:lnTo>
                  <a:pt x="748" y="212"/>
                </a:lnTo>
                <a:lnTo>
                  <a:pt x="748" y="213"/>
                </a:lnTo>
                <a:lnTo>
                  <a:pt x="748" y="214"/>
                </a:lnTo>
                <a:lnTo>
                  <a:pt x="748" y="216"/>
                </a:lnTo>
                <a:lnTo>
                  <a:pt x="748" y="217"/>
                </a:lnTo>
                <a:lnTo>
                  <a:pt x="748" y="219"/>
                </a:lnTo>
                <a:lnTo>
                  <a:pt x="748" y="220"/>
                </a:lnTo>
                <a:lnTo>
                  <a:pt x="748" y="223"/>
                </a:lnTo>
                <a:lnTo>
                  <a:pt x="747" y="223"/>
                </a:lnTo>
                <a:lnTo>
                  <a:pt x="747" y="223"/>
                </a:lnTo>
                <a:lnTo>
                  <a:pt x="747" y="224"/>
                </a:lnTo>
                <a:lnTo>
                  <a:pt x="747" y="225"/>
                </a:lnTo>
                <a:lnTo>
                  <a:pt x="747" y="225"/>
                </a:lnTo>
                <a:lnTo>
                  <a:pt x="747" y="225"/>
                </a:lnTo>
                <a:lnTo>
                  <a:pt x="747" y="227"/>
                </a:lnTo>
                <a:lnTo>
                  <a:pt x="747" y="227"/>
                </a:lnTo>
                <a:lnTo>
                  <a:pt x="745" y="228"/>
                </a:lnTo>
                <a:lnTo>
                  <a:pt x="745" y="228"/>
                </a:lnTo>
                <a:lnTo>
                  <a:pt x="745" y="230"/>
                </a:lnTo>
                <a:lnTo>
                  <a:pt x="745" y="230"/>
                </a:lnTo>
                <a:lnTo>
                  <a:pt x="744" y="232"/>
                </a:lnTo>
                <a:lnTo>
                  <a:pt x="743" y="234"/>
                </a:lnTo>
                <a:lnTo>
                  <a:pt x="743" y="234"/>
                </a:lnTo>
                <a:lnTo>
                  <a:pt x="743" y="235"/>
                </a:lnTo>
                <a:lnTo>
                  <a:pt x="743" y="236"/>
                </a:lnTo>
                <a:lnTo>
                  <a:pt x="741" y="236"/>
                </a:lnTo>
                <a:lnTo>
                  <a:pt x="741" y="236"/>
                </a:lnTo>
                <a:lnTo>
                  <a:pt x="741" y="239"/>
                </a:lnTo>
                <a:lnTo>
                  <a:pt x="741" y="239"/>
                </a:lnTo>
                <a:lnTo>
                  <a:pt x="741" y="240"/>
                </a:lnTo>
                <a:lnTo>
                  <a:pt x="741" y="242"/>
                </a:lnTo>
                <a:lnTo>
                  <a:pt x="741" y="242"/>
                </a:lnTo>
                <a:lnTo>
                  <a:pt x="741" y="243"/>
                </a:lnTo>
                <a:lnTo>
                  <a:pt x="741" y="243"/>
                </a:lnTo>
                <a:lnTo>
                  <a:pt x="741" y="242"/>
                </a:lnTo>
                <a:lnTo>
                  <a:pt x="741" y="242"/>
                </a:lnTo>
                <a:lnTo>
                  <a:pt x="741" y="242"/>
                </a:lnTo>
                <a:lnTo>
                  <a:pt x="743" y="242"/>
                </a:lnTo>
                <a:lnTo>
                  <a:pt x="743" y="242"/>
                </a:lnTo>
                <a:lnTo>
                  <a:pt x="741" y="242"/>
                </a:lnTo>
                <a:lnTo>
                  <a:pt x="741" y="243"/>
                </a:lnTo>
                <a:lnTo>
                  <a:pt x="740" y="246"/>
                </a:lnTo>
                <a:lnTo>
                  <a:pt x="740" y="246"/>
                </a:lnTo>
                <a:lnTo>
                  <a:pt x="738" y="247"/>
                </a:lnTo>
                <a:lnTo>
                  <a:pt x="738" y="249"/>
                </a:lnTo>
                <a:lnTo>
                  <a:pt x="738" y="250"/>
                </a:lnTo>
                <a:lnTo>
                  <a:pt x="738" y="250"/>
                </a:lnTo>
                <a:lnTo>
                  <a:pt x="738" y="251"/>
                </a:lnTo>
                <a:lnTo>
                  <a:pt x="738" y="253"/>
                </a:lnTo>
                <a:lnTo>
                  <a:pt x="738" y="254"/>
                </a:lnTo>
                <a:lnTo>
                  <a:pt x="737" y="256"/>
                </a:lnTo>
                <a:lnTo>
                  <a:pt x="737" y="257"/>
                </a:lnTo>
                <a:lnTo>
                  <a:pt x="737" y="258"/>
                </a:lnTo>
                <a:lnTo>
                  <a:pt x="737" y="258"/>
                </a:lnTo>
                <a:lnTo>
                  <a:pt x="737" y="260"/>
                </a:lnTo>
                <a:lnTo>
                  <a:pt x="737" y="261"/>
                </a:lnTo>
                <a:lnTo>
                  <a:pt x="737" y="262"/>
                </a:lnTo>
                <a:lnTo>
                  <a:pt x="737" y="262"/>
                </a:lnTo>
                <a:lnTo>
                  <a:pt x="737" y="264"/>
                </a:lnTo>
                <a:lnTo>
                  <a:pt x="736" y="265"/>
                </a:lnTo>
                <a:lnTo>
                  <a:pt x="736" y="268"/>
                </a:lnTo>
                <a:lnTo>
                  <a:pt x="736" y="268"/>
                </a:lnTo>
                <a:lnTo>
                  <a:pt x="736" y="269"/>
                </a:lnTo>
                <a:lnTo>
                  <a:pt x="736" y="271"/>
                </a:lnTo>
                <a:lnTo>
                  <a:pt x="737" y="272"/>
                </a:lnTo>
                <a:lnTo>
                  <a:pt x="737" y="273"/>
                </a:lnTo>
                <a:lnTo>
                  <a:pt x="737" y="275"/>
                </a:lnTo>
                <a:lnTo>
                  <a:pt x="736" y="276"/>
                </a:lnTo>
                <a:lnTo>
                  <a:pt x="737" y="277"/>
                </a:lnTo>
                <a:lnTo>
                  <a:pt x="737" y="279"/>
                </a:lnTo>
                <a:lnTo>
                  <a:pt x="737" y="280"/>
                </a:lnTo>
                <a:lnTo>
                  <a:pt x="737" y="283"/>
                </a:lnTo>
                <a:lnTo>
                  <a:pt x="737" y="286"/>
                </a:lnTo>
                <a:lnTo>
                  <a:pt x="737" y="287"/>
                </a:lnTo>
                <a:lnTo>
                  <a:pt x="737" y="288"/>
                </a:lnTo>
                <a:lnTo>
                  <a:pt x="737" y="288"/>
                </a:lnTo>
                <a:lnTo>
                  <a:pt x="737" y="290"/>
                </a:lnTo>
                <a:lnTo>
                  <a:pt x="738" y="291"/>
                </a:lnTo>
                <a:lnTo>
                  <a:pt x="738" y="294"/>
                </a:lnTo>
                <a:lnTo>
                  <a:pt x="738" y="294"/>
                </a:lnTo>
                <a:lnTo>
                  <a:pt x="738" y="295"/>
                </a:lnTo>
                <a:lnTo>
                  <a:pt x="738" y="297"/>
                </a:lnTo>
                <a:lnTo>
                  <a:pt x="738" y="298"/>
                </a:lnTo>
                <a:lnTo>
                  <a:pt x="738" y="299"/>
                </a:lnTo>
                <a:lnTo>
                  <a:pt x="738" y="302"/>
                </a:lnTo>
                <a:lnTo>
                  <a:pt x="737" y="302"/>
                </a:lnTo>
                <a:lnTo>
                  <a:pt x="737" y="303"/>
                </a:lnTo>
                <a:lnTo>
                  <a:pt x="737" y="305"/>
                </a:lnTo>
                <a:lnTo>
                  <a:pt x="737" y="306"/>
                </a:lnTo>
                <a:lnTo>
                  <a:pt x="737" y="306"/>
                </a:lnTo>
                <a:lnTo>
                  <a:pt x="738" y="308"/>
                </a:lnTo>
                <a:lnTo>
                  <a:pt x="738" y="308"/>
                </a:lnTo>
                <a:lnTo>
                  <a:pt x="738" y="310"/>
                </a:lnTo>
                <a:lnTo>
                  <a:pt x="738" y="310"/>
                </a:lnTo>
                <a:lnTo>
                  <a:pt x="738" y="310"/>
                </a:lnTo>
                <a:lnTo>
                  <a:pt x="738" y="310"/>
                </a:lnTo>
                <a:lnTo>
                  <a:pt x="738" y="312"/>
                </a:lnTo>
                <a:lnTo>
                  <a:pt x="738" y="312"/>
                </a:lnTo>
                <a:lnTo>
                  <a:pt x="738" y="313"/>
                </a:lnTo>
                <a:lnTo>
                  <a:pt x="738" y="313"/>
                </a:lnTo>
                <a:lnTo>
                  <a:pt x="738" y="314"/>
                </a:lnTo>
                <a:lnTo>
                  <a:pt x="738" y="316"/>
                </a:lnTo>
                <a:lnTo>
                  <a:pt x="738" y="316"/>
                </a:lnTo>
                <a:lnTo>
                  <a:pt x="738" y="317"/>
                </a:lnTo>
                <a:lnTo>
                  <a:pt x="738" y="318"/>
                </a:lnTo>
                <a:lnTo>
                  <a:pt x="738" y="320"/>
                </a:lnTo>
                <a:lnTo>
                  <a:pt x="738" y="321"/>
                </a:lnTo>
                <a:lnTo>
                  <a:pt x="738" y="323"/>
                </a:lnTo>
                <a:lnTo>
                  <a:pt x="738" y="325"/>
                </a:lnTo>
                <a:lnTo>
                  <a:pt x="738" y="327"/>
                </a:lnTo>
                <a:lnTo>
                  <a:pt x="738" y="328"/>
                </a:lnTo>
                <a:lnTo>
                  <a:pt x="738" y="329"/>
                </a:lnTo>
                <a:lnTo>
                  <a:pt x="738" y="329"/>
                </a:lnTo>
                <a:lnTo>
                  <a:pt x="738" y="329"/>
                </a:lnTo>
                <a:lnTo>
                  <a:pt x="738" y="331"/>
                </a:lnTo>
                <a:lnTo>
                  <a:pt x="738" y="331"/>
                </a:lnTo>
                <a:lnTo>
                  <a:pt x="738" y="335"/>
                </a:lnTo>
                <a:lnTo>
                  <a:pt x="738" y="336"/>
                </a:lnTo>
                <a:lnTo>
                  <a:pt x="738" y="338"/>
                </a:lnTo>
                <a:lnTo>
                  <a:pt x="738" y="339"/>
                </a:lnTo>
                <a:lnTo>
                  <a:pt x="738" y="340"/>
                </a:lnTo>
                <a:lnTo>
                  <a:pt x="738" y="340"/>
                </a:lnTo>
                <a:lnTo>
                  <a:pt x="740" y="342"/>
                </a:lnTo>
                <a:lnTo>
                  <a:pt x="740" y="343"/>
                </a:lnTo>
                <a:lnTo>
                  <a:pt x="740" y="343"/>
                </a:lnTo>
                <a:lnTo>
                  <a:pt x="740" y="344"/>
                </a:lnTo>
                <a:lnTo>
                  <a:pt x="740" y="344"/>
                </a:lnTo>
                <a:lnTo>
                  <a:pt x="741" y="346"/>
                </a:lnTo>
                <a:lnTo>
                  <a:pt x="741" y="346"/>
                </a:lnTo>
                <a:lnTo>
                  <a:pt x="741" y="347"/>
                </a:lnTo>
                <a:lnTo>
                  <a:pt x="741" y="347"/>
                </a:lnTo>
                <a:lnTo>
                  <a:pt x="743" y="347"/>
                </a:lnTo>
                <a:lnTo>
                  <a:pt x="741" y="349"/>
                </a:lnTo>
                <a:lnTo>
                  <a:pt x="741" y="349"/>
                </a:lnTo>
                <a:lnTo>
                  <a:pt x="741" y="349"/>
                </a:lnTo>
                <a:lnTo>
                  <a:pt x="741" y="351"/>
                </a:lnTo>
                <a:lnTo>
                  <a:pt x="738" y="354"/>
                </a:lnTo>
                <a:lnTo>
                  <a:pt x="738" y="355"/>
                </a:lnTo>
                <a:lnTo>
                  <a:pt x="737" y="357"/>
                </a:lnTo>
                <a:lnTo>
                  <a:pt x="736" y="359"/>
                </a:lnTo>
                <a:lnTo>
                  <a:pt x="736" y="359"/>
                </a:lnTo>
                <a:lnTo>
                  <a:pt x="734" y="361"/>
                </a:lnTo>
                <a:lnTo>
                  <a:pt x="734" y="362"/>
                </a:lnTo>
                <a:lnTo>
                  <a:pt x="734" y="362"/>
                </a:lnTo>
                <a:lnTo>
                  <a:pt x="733" y="364"/>
                </a:lnTo>
                <a:lnTo>
                  <a:pt x="733" y="365"/>
                </a:lnTo>
                <a:lnTo>
                  <a:pt x="732" y="368"/>
                </a:lnTo>
                <a:lnTo>
                  <a:pt x="730" y="368"/>
                </a:lnTo>
                <a:lnTo>
                  <a:pt x="730" y="368"/>
                </a:lnTo>
                <a:lnTo>
                  <a:pt x="730" y="369"/>
                </a:lnTo>
                <a:lnTo>
                  <a:pt x="729" y="370"/>
                </a:lnTo>
                <a:lnTo>
                  <a:pt x="729" y="372"/>
                </a:lnTo>
                <a:lnTo>
                  <a:pt x="729" y="372"/>
                </a:lnTo>
                <a:lnTo>
                  <a:pt x="729" y="373"/>
                </a:lnTo>
                <a:lnTo>
                  <a:pt x="728" y="373"/>
                </a:lnTo>
                <a:lnTo>
                  <a:pt x="728" y="373"/>
                </a:lnTo>
                <a:lnTo>
                  <a:pt x="728" y="375"/>
                </a:lnTo>
                <a:lnTo>
                  <a:pt x="728" y="376"/>
                </a:lnTo>
                <a:lnTo>
                  <a:pt x="726" y="376"/>
                </a:lnTo>
                <a:lnTo>
                  <a:pt x="725" y="379"/>
                </a:lnTo>
                <a:lnTo>
                  <a:pt x="725" y="380"/>
                </a:lnTo>
                <a:lnTo>
                  <a:pt x="725" y="381"/>
                </a:lnTo>
                <a:lnTo>
                  <a:pt x="725" y="381"/>
                </a:lnTo>
                <a:lnTo>
                  <a:pt x="725" y="381"/>
                </a:lnTo>
                <a:lnTo>
                  <a:pt x="723" y="383"/>
                </a:lnTo>
                <a:lnTo>
                  <a:pt x="723" y="384"/>
                </a:lnTo>
                <a:lnTo>
                  <a:pt x="722" y="384"/>
                </a:lnTo>
                <a:lnTo>
                  <a:pt x="722" y="387"/>
                </a:lnTo>
                <a:lnTo>
                  <a:pt x="721" y="388"/>
                </a:lnTo>
                <a:lnTo>
                  <a:pt x="721" y="388"/>
                </a:lnTo>
                <a:lnTo>
                  <a:pt x="721" y="390"/>
                </a:lnTo>
                <a:lnTo>
                  <a:pt x="719" y="390"/>
                </a:lnTo>
                <a:lnTo>
                  <a:pt x="719" y="391"/>
                </a:lnTo>
                <a:lnTo>
                  <a:pt x="719" y="392"/>
                </a:lnTo>
                <a:lnTo>
                  <a:pt x="718" y="394"/>
                </a:lnTo>
                <a:lnTo>
                  <a:pt x="718" y="394"/>
                </a:lnTo>
                <a:lnTo>
                  <a:pt x="718" y="394"/>
                </a:lnTo>
                <a:lnTo>
                  <a:pt x="717" y="395"/>
                </a:lnTo>
                <a:lnTo>
                  <a:pt x="717" y="396"/>
                </a:lnTo>
                <a:lnTo>
                  <a:pt x="715" y="398"/>
                </a:lnTo>
                <a:lnTo>
                  <a:pt x="714" y="399"/>
                </a:lnTo>
                <a:lnTo>
                  <a:pt x="714" y="401"/>
                </a:lnTo>
                <a:lnTo>
                  <a:pt x="714" y="401"/>
                </a:lnTo>
                <a:lnTo>
                  <a:pt x="714" y="402"/>
                </a:lnTo>
                <a:lnTo>
                  <a:pt x="714" y="403"/>
                </a:lnTo>
                <a:lnTo>
                  <a:pt x="714" y="403"/>
                </a:lnTo>
                <a:lnTo>
                  <a:pt x="714" y="403"/>
                </a:lnTo>
                <a:lnTo>
                  <a:pt x="714" y="403"/>
                </a:lnTo>
                <a:lnTo>
                  <a:pt x="714" y="405"/>
                </a:lnTo>
                <a:lnTo>
                  <a:pt x="715" y="405"/>
                </a:lnTo>
                <a:lnTo>
                  <a:pt x="715" y="406"/>
                </a:lnTo>
                <a:lnTo>
                  <a:pt x="715" y="406"/>
                </a:lnTo>
                <a:lnTo>
                  <a:pt x="715" y="406"/>
                </a:lnTo>
                <a:lnTo>
                  <a:pt x="715" y="407"/>
                </a:lnTo>
                <a:lnTo>
                  <a:pt x="714" y="409"/>
                </a:lnTo>
                <a:lnTo>
                  <a:pt x="714" y="409"/>
                </a:lnTo>
                <a:lnTo>
                  <a:pt x="714" y="410"/>
                </a:lnTo>
                <a:lnTo>
                  <a:pt x="714" y="411"/>
                </a:lnTo>
                <a:lnTo>
                  <a:pt x="714" y="411"/>
                </a:lnTo>
                <a:lnTo>
                  <a:pt x="712" y="411"/>
                </a:lnTo>
                <a:lnTo>
                  <a:pt x="712" y="413"/>
                </a:lnTo>
                <a:lnTo>
                  <a:pt x="712" y="414"/>
                </a:lnTo>
                <a:lnTo>
                  <a:pt x="712" y="414"/>
                </a:lnTo>
                <a:lnTo>
                  <a:pt x="711" y="414"/>
                </a:lnTo>
                <a:lnTo>
                  <a:pt x="711" y="416"/>
                </a:lnTo>
                <a:lnTo>
                  <a:pt x="711" y="417"/>
                </a:lnTo>
                <a:lnTo>
                  <a:pt x="710" y="418"/>
                </a:lnTo>
                <a:lnTo>
                  <a:pt x="710" y="420"/>
                </a:lnTo>
                <a:lnTo>
                  <a:pt x="710" y="420"/>
                </a:lnTo>
                <a:lnTo>
                  <a:pt x="710" y="421"/>
                </a:lnTo>
                <a:lnTo>
                  <a:pt x="710" y="421"/>
                </a:lnTo>
                <a:lnTo>
                  <a:pt x="710" y="422"/>
                </a:lnTo>
                <a:lnTo>
                  <a:pt x="710" y="424"/>
                </a:lnTo>
                <a:lnTo>
                  <a:pt x="711" y="425"/>
                </a:lnTo>
                <a:lnTo>
                  <a:pt x="711" y="425"/>
                </a:lnTo>
                <a:lnTo>
                  <a:pt x="711" y="427"/>
                </a:lnTo>
                <a:lnTo>
                  <a:pt x="711" y="427"/>
                </a:lnTo>
                <a:lnTo>
                  <a:pt x="711" y="428"/>
                </a:lnTo>
                <a:lnTo>
                  <a:pt x="711" y="428"/>
                </a:lnTo>
                <a:lnTo>
                  <a:pt x="711" y="428"/>
                </a:lnTo>
                <a:lnTo>
                  <a:pt x="711" y="429"/>
                </a:lnTo>
                <a:lnTo>
                  <a:pt x="711" y="429"/>
                </a:lnTo>
                <a:lnTo>
                  <a:pt x="711" y="431"/>
                </a:lnTo>
                <a:lnTo>
                  <a:pt x="711" y="433"/>
                </a:lnTo>
                <a:lnTo>
                  <a:pt x="711" y="433"/>
                </a:lnTo>
                <a:lnTo>
                  <a:pt x="711" y="437"/>
                </a:lnTo>
                <a:lnTo>
                  <a:pt x="711" y="439"/>
                </a:lnTo>
                <a:lnTo>
                  <a:pt x="711" y="439"/>
                </a:lnTo>
                <a:lnTo>
                  <a:pt x="711" y="439"/>
                </a:lnTo>
                <a:lnTo>
                  <a:pt x="711" y="440"/>
                </a:lnTo>
                <a:lnTo>
                  <a:pt x="711" y="442"/>
                </a:lnTo>
                <a:lnTo>
                  <a:pt x="712" y="442"/>
                </a:lnTo>
                <a:lnTo>
                  <a:pt x="712" y="443"/>
                </a:lnTo>
                <a:lnTo>
                  <a:pt x="714" y="443"/>
                </a:lnTo>
                <a:lnTo>
                  <a:pt x="714" y="443"/>
                </a:lnTo>
                <a:lnTo>
                  <a:pt x="714" y="444"/>
                </a:lnTo>
                <a:lnTo>
                  <a:pt x="714" y="444"/>
                </a:lnTo>
                <a:lnTo>
                  <a:pt x="714" y="446"/>
                </a:lnTo>
                <a:lnTo>
                  <a:pt x="714" y="447"/>
                </a:lnTo>
                <a:lnTo>
                  <a:pt x="714" y="447"/>
                </a:lnTo>
                <a:lnTo>
                  <a:pt x="712" y="450"/>
                </a:lnTo>
                <a:lnTo>
                  <a:pt x="712" y="450"/>
                </a:lnTo>
                <a:lnTo>
                  <a:pt x="712" y="450"/>
                </a:lnTo>
                <a:lnTo>
                  <a:pt x="712" y="451"/>
                </a:lnTo>
                <a:lnTo>
                  <a:pt x="712" y="453"/>
                </a:lnTo>
                <a:lnTo>
                  <a:pt x="712" y="453"/>
                </a:lnTo>
                <a:lnTo>
                  <a:pt x="712" y="453"/>
                </a:lnTo>
                <a:lnTo>
                  <a:pt x="711" y="454"/>
                </a:lnTo>
                <a:lnTo>
                  <a:pt x="711" y="455"/>
                </a:lnTo>
                <a:lnTo>
                  <a:pt x="711" y="455"/>
                </a:lnTo>
                <a:lnTo>
                  <a:pt x="712" y="455"/>
                </a:lnTo>
                <a:lnTo>
                  <a:pt x="712" y="455"/>
                </a:lnTo>
                <a:lnTo>
                  <a:pt x="712" y="457"/>
                </a:lnTo>
                <a:lnTo>
                  <a:pt x="712" y="457"/>
                </a:lnTo>
                <a:lnTo>
                  <a:pt x="714" y="457"/>
                </a:lnTo>
                <a:lnTo>
                  <a:pt x="714" y="458"/>
                </a:lnTo>
                <a:lnTo>
                  <a:pt x="714" y="458"/>
                </a:lnTo>
                <a:lnTo>
                  <a:pt x="714" y="458"/>
                </a:lnTo>
                <a:lnTo>
                  <a:pt x="714" y="459"/>
                </a:lnTo>
                <a:lnTo>
                  <a:pt x="714" y="459"/>
                </a:lnTo>
                <a:lnTo>
                  <a:pt x="714" y="462"/>
                </a:lnTo>
                <a:lnTo>
                  <a:pt x="712" y="462"/>
                </a:lnTo>
                <a:lnTo>
                  <a:pt x="712" y="463"/>
                </a:lnTo>
                <a:lnTo>
                  <a:pt x="712" y="463"/>
                </a:lnTo>
                <a:lnTo>
                  <a:pt x="712" y="463"/>
                </a:lnTo>
                <a:lnTo>
                  <a:pt x="712" y="465"/>
                </a:lnTo>
                <a:lnTo>
                  <a:pt x="712" y="466"/>
                </a:lnTo>
                <a:lnTo>
                  <a:pt x="712" y="466"/>
                </a:lnTo>
                <a:lnTo>
                  <a:pt x="711" y="466"/>
                </a:lnTo>
                <a:lnTo>
                  <a:pt x="711" y="468"/>
                </a:lnTo>
                <a:lnTo>
                  <a:pt x="712" y="469"/>
                </a:lnTo>
                <a:lnTo>
                  <a:pt x="712" y="470"/>
                </a:lnTo>
                <a:lnTo>
                  <a:pt x="711" y="472"/>
                </a:lnTo>
                <a:lnTo>
                  <a:pt x="711" y="473"/>
                </a:lnTo>
                <a:lnTo>
                  <a:pt x="711" y="476"/>
                </a:lnTo>
                <a:lnTo>
                  <a:pt x="711" y="477"/>
                </a:lnTo>
                <a:lnTo>
                  <a:pt x="711" y="477"/>
                </a:lnTo>
                <a:lnTo>
                  <a:pt x="711" y="479"/>
                </a:lnTo>
                <a:lnTo>
                  <a:pt x="711" y="479"/>
                </a:lnTo>
                <a:lnTo>
                  <a:pt x="711" y="480"/>
                </a:lnTo>
                <a:lnTo>
                  <a:pt x="711" y="480"/>
                </a:lnTo>
                <a:lnTo>
                  <a:pt x="711" y="480"/>
                </a:lnTo>
                <a:lnTo>
                  <a:pt x="711" y="481"/>
                </a:lnTo>
                <a:lnTo>
                  <a:pt x="710" y="483"/>
                </a:lnTo>
                <a:lnTo>
                  <a:pt x="710" y="483"/>
                </a:lnTo>
                <a:lnTo>
                  <a:pt x="710" y="484"/>
                </a:lnTo>
                <a:lnTo>
                  <a:pt x="710" y="485"/>
                </a:lnTo>
                <a:lnTo>
                  <a:pt x="710" y="485"/>
                </a:lnTo>
                <a:lnTo>
                  <a:pt x="710" y="488"/>
                </a:lnTo>
                <a:lnTo>
                  <a:pt x="710" y="488"/>
                </a:lnTo>
                <a:lnTo>
                  <a:pt x="710" y="489"/>
                </a:lnTo>
                <a:lnTo>
                  <a:pt x="708" y="492"/>
                </a:lnTo>
                <a:lnTo>
                  <a:pt x="707" y="494"/>
                </a:lnTo>
                <a:lnTo>
                  <a:pt x="707" y="494"/>
                </a:lnTo>
                <a:lnTo>
                  <a:pt x="706" y="495"/>
                </a:lnTo>
                <a:lnTo>
                  <a:pt x="706" y="496"/>
                </a:lnTo>
                <a:lnTo>
                  <a:pt x="704" y="498"/>
                </a:lnTo>
                <a:lnTo>
                  <a:pt x="704" y="499"/>
                </a:lnTo>
                <a:lnTo>
                  <a:pt x="703" y="500"/>
                </a:lnTo>
                <a:lnTo>
                  <a:pt x="703" y="502"/>
                </a:lnTo>
                <a:lnTo>
                  <a:pt x="703" y="502"/>
                </a:lnTo>
                <a:lnTo>
                  <a:pt x="703" y="503"/>
                </a:lnTo>
                <a:lnTo>
                  <a:pt x="703" y="504"/>
                </a:lnTo>
                <a:lnTo>
                  <a:pt x="703" y="504"/>
                </a:lnTo>
                <a:lnTo>
                  <a:pt x="703" y="506"/>
                </a:lnTo>
                <a:lnTo>
                  <a:pt x="703" y="507"/>
                </a:lnTo>
                <a:lnTo>
                  <a:pt x="703" y="507"/>
                </a:lnTo>
                <a:lnTo>
                  <a:pt x="703" y="509"/>
                </a:lnTo>
                <a:lnTo>
                  <a:pt x="703" y="509"/>
                </a:lnTo>
                <a:lnTo>
                  <a:pt x="703" y="510"/>
                </a:lnTo>
                <a:lnTo>
                  <a:pt x="703" y="510"/>
                </a:lnTo>
                <a:lnTo>
                  <a:pt x="703" y="510"/>
                </a:lnTo>
                <a:lnTo>
                  <a:pt x="703" y="510"/>
                </a:lnTo>
                <a:lnTo>
                  <a:pt x="704" y="510"/>
                </a:lnTo>
                <a:lnTo>
                  <a:pt x="704" y="511"/>
                </a:lnTo>
                <a:lnTo>
                  <a:pt x="703" y="513"/>
                </a:lnTo>
                <a:lnTo>
                  <a:pt x="703" y="514"/>
                </a:lnTo>
                <a:lnTo>
                  <a:pt x="703" y="514"/>
                </a:lnTo>
                <a:lnTo>
                  <a:pt x="703" y="515"/>
                </a:lnTo>
                <a:lnTo>
                  <a:pt x="703" y="517"/>
                </a:lnTo>
                <a:lnTo>
                  <a:pt x="703" y="518"/>
                </a:lnTo>
                <a:lnTo>
                  <a:pt x="704" y="520"/>
                </a:lnTo>
                <a:lnTo>
                  <a:pt x="704" y="520"/>
                </a:lnTo>
                <a:lnTo>
                  <a:pt x="706" y="520"/>
                </a:lnTo>
                <a:lnTo>
                  <a:pt x="706" y="521"/>
                </a:lnTo>
                <a:lnTo>
                  <a:pt x="704" y="521"/>
                </a:lnTo>
                <a:lnTo>
                  <a:pt x="704" y="522"/>
                </a:lnTo>
                <a:lnTo>
                  <a:pt x="704" y="524"/>
                </a:lnTo>
                <a:lnTo>
                  <a:pt x="704" y="524"/>
                </a:lnTo>
                <a:lnTo>
                  <a:pt x="704" y="524"/>
                </a:lnTo>
                <a:lnTo>
                  <a:pt x="704" y="524"/>
                </a:lnTo>
                <a:lnTo>
                  <a:pt x="704" y="525"/>
                </a:lnTo>
                <a:lnTo>
                  <a:pt x="704" y="526"/>
                </a:lnTo>
                <a:lnTo>
                  <a:pt x="704" y="526"/>
                </a:lnTo>
                <a:lnTo>
                  <a:pt x="703" y="528"/>
                </a:lnTo>
                <a:lnTo>
                  <a:pt x="703" y="528"/>
                </a:lnTo>
                <a:lnTo>
                  <a:pt x="703" y="529"/>
                </a:lnTo>
                <a:lnTo>
                  <a:pt x="703" y="529"/>
                </a:lnTo>
                <a:lnTo>
                  <a:pt x="703" y="530"/>
                </a:lnTo>
                <a:lnTo>
                  <a:pt x="703" y="530"/>
                </a:lnTo>
                <a:lnTo>
                  <a:pt x="703" y="532"/>
                </a:lnTo>
                <a:lnTo>
                  <a:pt x="703" y="533"/>
                </a:lnTo>
                <a:lnTo>
                  <a:pt x="703" y="535"/>
                </a:lnTo>
                <a:lnTo>
                  <a:pt x="703" y="535"/>
                </a:lnTo>
                <a:lnTo>
                  <a:pt x="703" y="536"/>
                </a:lnTo>
                <a:lnTo>
                  <a:pt x="703" y="536"/>
                </a:lnTo>
                <a:lnTo>
                  <a:pt x="703" y="537"/>
                </a:lnTo>
                <a:lnTo>
                  <a:pt x="703" y="537"/>
                </a:lnTo>
                <a:lnTo>
                  <a:pt x="703" y="537"/>
                </a:lnTo>
                <a:lnTo>
                  <a:pt x="703" y="539"/>
                </a:lnTo>
                <a:lnTo>
                  <a:pt x="703" y="539"/>
                </a:lnTo>
                <a:lnTo>
                  <a:pt x="703" y="540"/>
                </a:lnTo>
                <a:lnTo>
                  <a:pt x="703" y="540"/>
                </a:lnTo>
                <a:lnTo>
                  <a:pt x="703" y="541"/>
                </a:lnTo>
                <a:lnTo>
                  <a:pt x="703" y="543"/>
                </a:lnTo>
                <a:lnTo>
                  <a:pt x="703" y="543"/>
                </a:lnTo>
                <a:lnTo>
                  <a:pt x="703" y="544"/>
                </a:lnTo>
                <a:lnTo>
                  <a:pt x="703" y="546"/>
                </a:lnTo>
                <a:lnTo>
                  <a:pt x="703" y="547"/>
                </a:lnTo>
                <a:lnTo>
                  <a:pt x="704" y="548"/>
                </a:lnTo>
                <a:lnTo>
                  <a:pt x="706" y="550"/>
                </a:lnTo>
                <a:lnTo>
                  <a:pt x="707" y="552"/>
                </a:lnTo>
                <a:lnTo>
                  <a:pt x="707" y="554"/>
                </a:lnTo>
                <a:lnTo>
                  <a:pt x="708" y="554"/>
                </a:lnTo>
                <a:lnTo>
                  <a:pt x="708" y="554"/>
                </a:lnTo>
                <a:lnTo>
                  <a:pt x="708" y="555"/>
                </a:lnTo>
                <a:lnTo>
                  <a:pt x="710" y="556"/>
                </a:lnTo>
                <a:lnTo>
                  <a:pt x="711" y="556"/>
                </a:lnTo>
                <a:lnTo>
                  <a:pt x="711" y="556"/>
                </a:lnTo>
                <a:lnTo>
                  <a:pt x="712" y="556"/>
                </a:lnTo>
                <a:lnTo>
                  <a:pt x="712" y="556"/>
                </a:lnTo>
                <a:lnTo>
                  <a:pt x="714" y="556"/>
                </a:lnTo>
                <a:lnTo>
                  <a:pt x="714" y="556"/>
                </a:lnTo>
                <a:lnTo>
                  <a:pt x="714" y="558"/>
                </a:lnTo>
                <a:lnTo>
                  <a:pt x="715" y="558"/>
                </a:lnTo>
                <a:lnTo>
                  <a:pt x="715" y="558"/>
                </a:lnTo>
                <a:lnTo>
                  <a:pt x="717" y="558"/>
                </a:lnTo>
                <a:lnTo>
                  <a:pt x="717" y="558"/>
                </a:lnTo>
                <a:lnTo>
                  <a:pt x="717" y="558"/>
                </a:lnTo>
                <a:lnTo>
                  <a:pt x="718" y="559"/>
                </a:lnTo>
                <a:lnTo>
                  <a:pt x="718" y="559"/>
                </a:lnTo>
                <a:lnTo>
                  <a:pt x="719" y="559"/>
                </a:lnTo>
                <a:lnTo>
                  <a:pt x="719" y="561"/>
                </a:lnTo>
                <a:lnTo>
                  <a:pt x="721" y="562"/>
                </a:lnTo>
                <a:lnTo>
                  <a:pt x="722" y="562"/>
                </a:lnTo>
                <a:lnTo>
                  <a:pt x="722" y="563"/>
                </a:lnTo>
                <a:lnTo>
                  <a:pt x="723" y="565"/>
                </a:lnTo>
                <a:lnTo>
                  <a:pt x="725" y="566"/>
                </a:lnTo>
                <a:lnTo>
                  <a:pt x="725" y="566"/>
                </a:lnTo>
                <a:lnTo>
                  <a:pt x="726" y="567"/>
                </a:lnTo>
                <a:lnTo>
                  <a:pt x="728" y="569"/>
                </a:lnTo>
                <a:lnTo>
                  <a:pt x="730" y="570"/>
                </a:lnTo>
                <a:lnTo>
                  <a:pt x="730" y="570"/>
                </a:lnTo>
                <a:lnTo>
                  <a:pt x="732" y="570"/>
                </a:lnTo>
                <a:lnTo>
                  <a:pt x="733" y="572"/>
                </a:lnTo>
                <a:lnTo>
                  <a:pt x="733" y="572"/>
                </a:lnTo>
                <a:lnTo>
                  <a:pt x="733" y="573"/>
                </a:lnTo>
                <a:lnTo>
                  <a:pt x="732" y="573"/>
                </a:lnTo>
                <a:lnTo>
                  <a:pt x="732" y="573"/>
                </a:lnTo>
                <a:lnTo>
                  <a:pt x="732" y="573"/>
                </a:lnTo>
                <a:lnTo>
                  <a:pt x="730" y="573"/>
                </a:lnTo>
                <a:lnTo>
                  <a:pt x="730" y="573"/>
                </a:lnTo>
                <a:lnTo>
                  <a:pt x="730" y="573"/>
                </a:lnTo>
                <a:lnTo>
                  <a:pt x="729" y="573"/>
                </a:lnTo>
                <a:lnTo>
                  <a:pt x="729" y="573"/>
                </a:lnTo>
                <a:lnTo>
                  <a:pt x="729" y="573"/>
                </a:lnTo>
                <a:lnTo>
                  <a:pt x="730" y="573"/>
                </a:lnTo>
                <a:lnTo>
                  <a:pt x="730" y="573"/>
                </a:lnTo>
                <a:lnTo>
                  <a:pt x="730" y="573"/>
                </a:lnTo>
                <a:lnTo>
                  <a:pt x="732" y="573"/>
                </a:lnTo>
                <a:lnTo>
                  <a:pt x="732" y="573"/>
                </a:lnTo>
                <a:lnTo>
                  <a:pt x="733" y="573"/>
                </a:lnTo>
                <a:lnTo>
                  <a:pt x="733" y="573"/>
                </a:lnTo>
                <a:lnTo>
                  <a:pt x="732" y="574"/>
                </a:lnTo>
                <a:lnTo>
                  <a:pt x="732" y="574"/>
                </a:lnTo>
                <a:lnTo>
                  <a:pt x="732" y="576"/>
                </a:lnTo>
                <a:lnTo>
                  <a:pt x="732" y="576"/>
                </a:lnTo>
                <a:lnTo>
                  <a:pt x="732" y="576"/>
                </a:lnTo>
                <a:lnTo>
                  <a:pt x="732" y="576"/>
                </a:lnTo>
                <a:lnTo>
                  <a:pt x="732" y="577"/>
                </a:lnTo>
                <a:lnTo>
                  <a:pt x="730" y="577"/>
                </a:lnTo>
                <a:lnTo>
                  <a:pt x="730" y="578"/>
                </a:lnTo>
                <a:lnTo>
                  <a:pt x="730" y="578"/>
                </a:lnTo>
                <a:lnTo>
                  <a:pt x="730" y="580"/>
                </a:lnTo>
                <a:lnTo>
                  <a:pt x="729" y="580"/>
                </a:lnTo>
                <a:lnTo>
                  <a:pt x="729" y="581"/>
                </a:lnTo>
                <a:lnTo>
                  <a:pt x="729" y="581"/>
                </a:lnTo>
                <a:lnTo>
                  <a:pt x="729" y="582"/>
                </a:lnTo>
                <a:lnTo>
                  <a:pt x="728" y="582"/>
                </a:lnTo>
                <a:lnTo>
                  <a:pt x="728" y="584"/>
                </a:lnTo>
                <a:lnTo>
                  <a:pt x="728" y="584"/>
                </a:lnTo>
                <a:lnTo>
                  <a:pt x="726" y="585"/>
                </a:lnTo>
                <a:lnTo>
                  <a:pt x="726" y="585"/>
                </a:lnTo>
                <a:lnTo>
                  <a:pt x="726" y="587"/>
                </a:lnTo>
                <a:lnTo>
                  <a:pt x="726" y="588"/>
                </a:lnTo>
                <a:lnTo>
                  <a:pt x="725" y="588"/>
                </a:lnTo>
                <a:lnTo>
                  <a:pt x="725" y="589"/>
                </a:lnTo>
                <a:lnTo>
                  <a:pt x="726" y="589"/>
                </a:lnTo>
                <a:lnTo>
                  <a:pt x="726" y="589"/>
                </a:lnTo>
                <a:lnTo>
                  <a:pt x="726" y="589"/>
                </a:lnTo>
                <a:lnTo>
                  <a:pt x="728" y="589"/>
                </a:lnTo>
                <a:lnTo>
                  <a:pt x="728" y="589"/>
                </a:lnTo>
                <a:lnTo>
                  <a:pt x="728" y="589"/>
                </a:lnTo>
                <a:lnTo>
                  <a:pt x="729" y="591"/>
                </a:lnTo>
                <a:lnTo>
                  <a:pt x="730" y="591"/>
                </a:lnTo>
                <a:lnTo>
                  <a:pt x="730" y="592"/>
                </a:lnTo>
                <a:lnTo>
                  <a:pt x="730" y="592"/>
                </a:lnTo>
                <a:lnTo>
                  <a:pt x="732" y="593"/>
                </a:lnTo>
                <a:lnTo>
                  <a:pt x="732" y="595"/>
                </a:lnTo>
                <a:lnTo>
                  <a:pt x="733" y="595"/>
                </a:lnTo>
                <a:lnTo>
                  <a:pt x="733" y="595"/>
                </a:lnTo>
                <a:lnTo>
                  <a:pt x="733" y="595"/>
                </a:lnTo>
                <a:lnTo>
                  <a:pt x="734" y="595"/>
                </a:lnTo>
                <a:lnTo>
                  <a:pt x="736" y="595"/>
                </a:lnTo>
                <a:lnTo>
                  <a:pt x="736" y="595"/>
                </a:lnTo>
                <a:lnTo>
                  <a:pt x="736" y="595"/>
                </a:lnTo>
                <a:lnTo>
                  <a:pt x="737" y="595"/>
                </a:lnTo>
                <a:lnTo>
                  <a:pt x="737" y="595"/>
                </a:lnTo>
                <a:lnTo>
                  <a:pt x="738" y="593"/>
                </a:lnTo>
                <a:lnTo>
                  <a:pt x="738" y="593"/>
                </a:lnTo>
                <a:lnTo>
                  <a:pt x="738" y="593"/>
                </a:lnTo>
                <a:lnTo>
                  <a:pt x="740" y="593"/>
                </a:lnTo>
                <a:lnTo>
                  <a:pt x="740" y="592"/>
                </a:lnTo>
                <a:lnTo>
                  <a:pt x="741" y="592"/>
                </a:lnTo>
                <a:lnTo>
                  <a:pt x="741" y="592"/>
                </a:lnTo>
                <a:lnTo>
                  <a:pt x="741" y="592"/>
                </a:lnTo>
                <a:lnTo>
                  <a:pt x="741" y="591"/>
                </a:lnTo>
                <a:lnTo>
                  <a:pt x="741" y="591"/>
                </a:lnTo>
                <a:lnTo>
                  <a:pt x="743" y="589"/>
                </a:lnTo>
                <a:lnTo>
                  <a:pt x="743" y="588"/>
                </a:lnTo>
                <a:lnTo>
                  <a:pt x="743" y="588"/>
                </a:lnTo>
                <a:lnTo>
                  <a:pt x="743" y="587"/>
                </a:lnTo>
                <a:lnTo>
                  <a:pt x="743" y="587"/>
                </a:lnTo>
                <a:lnTo>
                  <a:pt x="743" y="587"/>
                </a:lnTo>
                <a:lnTo>
                  <a:pt x="743" y="584"/>
                </a:lnTo>
                <a:lnTo>
                  <a:pt x="743" y="584"/>
                </a:lnTo>
                <a:lnTo>
                  <a:pt x="743" y="584"/>
                </a:lnTo>
                <a:lnTo>
                  <a:pt x="741" y="584"/>
                </a:lnTo>
                <a:lnTo>
                  <a:pt x="741" y="582"/>
                </a:lnTo>
                <a:lnTo>
                  <a:pt x="741" y="582"/>
                </a:lnTo>
                <a:lnTo>
                  <a:pt x="743" y="582"/>
                </a:lnTo>
                <a:lnTo>
                  <a:pt x="743" y="581"/>
                </a:lnTo>
                <a:lnTo>
                  <a:pt x="743" y="581"/>
                </a:lnTo>
                <a:lnTo>
                  <a:pt x="741" y="580"/>
                </a:lnTo>
                <a:lnTo>
                  <a:pt x="741" y="580"/>
                </a:lnTo>
                <a:lnTo>
                  <a:pt x="741" y="578"/>
                </a:lnTo>
                <a:lnTo>
                  <a:pt x="741" y="578"/>
                </a:lnTo>
                <a:lnTo>
                  <a:pt x="741" y="578"/>
                </a:lnTo>
                <a:lnTo>
                  <a:pt x="741" y="577"/>
                </a:lnTo>
                <a:lnTo>
                  <a:pt x="740" y="577"/>
                </a:lnTo>
                <a:lnTo>
                  <a:pt x="738" y="576"/>
                </a:lnTo>
                <a:lnTo>
                  <a:pt x="738" y="576"/>
                </a:lnTo>
                <a:lnTo>
                  <a:pt x="738" y="574"/>
                </a:lnTo>
                <a:lnTo>
                  <a:pt x="738" y="574"/>
                </a:lnTo>
                <a:lnTo>
                  <a:pt x="738" y="574"/>
                </a:lnTo>
                <a:lnTo>
                  <a:pt x="738" y="574"/>
                </a:lnTo>
                <a:lnTo>
                  <a:pt x="738" y="574"/>
                </a:lnTo>
                <a:lnTo>
                  <a:pt x="737" y="573"/>
                </a:lnTo>
                <a:lnTo>
                  <a:pt x="737" y="573"/>
                </a:lnTo>
                <a:lnTo>
                  <a:pt x="737" y="573"/>
                </a:lnTo>
                <a:lnTo>
                  <a:pt x="737" y="572"/>
                </a:lnTo>
                <a:lnTo>
                  <a:pt x="738" y="572"/>
                </a:lnTo>
                <a:lnTo>
                  <a:pt x="738" y="570"/>
                </a:lnTo>
                <a:lnTo>
                  <a:pt x="738" y="570"/>
                </a:lnTo>
                <a:lnTo>
                  <a:pt x="737" y="570"/>
                </a:lnTo>
                <a:lnTo>
                  <a:pt x="737" y="570"/>
                </a:lnTo>
                <a:lnTo>
                  <a:pt x="737" y="570"/>
                </a:lnTo>
                <a:lnTo>
                  <a:pt x="737" y="570"/>
                </a:lnTo>
                <a:lnTo>
                  <a:pt x="736" y="570"/>
                </a:lnTo>
                <a:lnTo>
                  <a:pt x="736" y="572"/>
                </a:lnTo>
                <a:lnTo>
                  <a:pt x="736" y="572"/>
                </a:lnTo>
                <a:lnTo>
                  <a:pt x="734" y="570"/>
                </a:lnTo>
                <a:lnTo>
                  <a:pt x="736" y="570"/>
                </a:lnTo>
                <a:lnTo>
                  <a:pt x="736" y="570"/>
                </a:lnTo>
                <a:lnTo>
                  <a:pt x="736" y="570"/>
                </a:lnTo>
                <a:lnTo>
                  <a:pt x="736" y="569"/>
                </a:lnTo>
                <a:lnTo>
                  <a:pt x="736" y="569"/>
                </a:lnTo>
                <a:lnTo>
                  <a:pt x="736" y="567"/>
                </a:lnTo>
                <a:lnTo>
                  <a:pt x="736" y="567"/>
                </a:lnTo>
                <a:lnTo>
                  <a:pt x="736" y="567"/>
                </a:lnTo>
                <a:lnTo>
                  <a:pt x="736" y="567"/>
                </a:lnTo>
                <a:lnTo>
                  <a:pt x="737" y="566"/>
                </a:lnTo>
                <a:lnTo>
                  <a:pt x="737" y="566"/>
                </a:lnTo>
                <a:lnTo>
                  <a:pt x="738" y="566"/>
                </a:lnTo>
                <a:lnTo>
                  <a:pt x="738" y="566"/>
                </a:lnTo>
                <a:lnTo>
                  <a:pt x="738" y="566"/>
                </a:lnTo>
                <a:lnTo>
                  <a:pt x="740" y="566"/>
                </a:lnTo>
                <a:lnTo>
                  <a:pt x="740" y="566"/>
                </a:lnTo>
                <a:lnTo>
                  <a:pt x="741" y="567"/>
                </a:lnTo>
                <a:lnTo>
                  <a:pt x="741" y="567"/>
                </a:lnTo>
                <a:lnTo>
                  <a:pt x="741" y="567"/>
                </a:lnTo>
                <a:lnTo>
                  <a:pt x="743" y="569"/>
                </a:lnTo>
                <a:lnTo>
                  <a:pt x="744" y="570"/>
                </a:lnTo>
                <a:lnTo>
                  <a:pt x="744" y="573"/>
                </a:lnTo>
                <a:lnTo>
                  <a:pt x="744" y="573"/>
                </a:lnTo>
                <a:lnTo>
                  <a:pt x="744" y="574"/>
                </a:lnTo>
                <a:lnTo>
                  <a:pt x="744" y="574"/>
                </a:lnTo>
                <a:lnTo>
                  <a:pt x="744" y="576"/>
                </a:lnTo>
                <a:lnTo>
                  <a:pt x="744" y="576"/>
                </a:lnTo>
                <a:lnTo>
                  <a:pt x="744" y="576"/>
                </a:lnTo>
                <a:lnTo>
                  <a:pt x="744" y="577"/>
                </a:lnTo>
                <a:lnTo>
                  <a:pt x="745" y="577"/>
                </a:lnTo>
                <a:lnTo>
                  <a:pt x="745" y="578"/>
                </a:lnTo>
                <a:lnTo>
                  <a:pt x="745" y="578"/>
                </a:lnTo>
                <a:lnTo>
                  <a:pt x="745" y="580"/>
                </a:lnTo>
                <a:lnTo>
                  <a:pt x="745" y="580"/>
                </a:lnTo>
                <a:lnTo>
                  <a:pt x="745" y="580"/>
                </a:lnTo>
                <a:lnTo>
                  <a:pt x="745" y="581"/>
                </a:lnTo>
                <a:lnTo>
                  <a:pt x="745" y="581"/>
                </a:lnTo>
                <a:lnTo>
                  <a:pt x="745" y="581"/>
                </a:lnTo>
                <a:lnTo>
                  <a:pt x="745" y="584"/>
                </a:lnTo>
                <a:lnTo>
                  <a:pt x="745" y="584"/>
                </a:lnTo>
                <a:lnTo>
                  <a:pt x="745" y="587"/>
                </a:lnTo>
                <a:lnTo>
                  <a:pt x="747" y="587"/>
                </a:lnTo>
                <a:lnTo>
                  <a:pt x="747" y="588"/>
                </a:lnTo>
                <a:lnTo>
                  <a:pt x="747" y="589"/>
                </a:lnTo>
                <a:lnTo>
                  <a:pt x="747" y="589"/>
                </a:lnTo>
                <a:lnTo>
                  <a:pt x="747" y="589"/>
                </a:lnTo>
                <a:lnTo>
                  <a:pt x="747" y="592"/>
                </a:lnTo>
                <a:lnTo>
                  <a:pt x="747" y="593"/>
                </a:lnTo>
                <a:lnTo>
                  <a:pt x="747" y="595"/>
                </a:lnTo>
                <a:lnTo>
                  <a:pt x="747" y="595"/>
                </a:lnTo>
                <a:lnTo>
                  <a:pt x="747" y="596"/>
                </a:lnTo>
                <a:lnTo>
                  <a:pt x="747" y="596"/>
                </a:lnTo>
                <a:lnTo>
                  <a:pt x="747" y="598"/>
                </a:lnTo>
                <a:lnTo>
                  <a:pt x="748" y="598"/>
                </a:lnTo>
                <a:lnTo>
                  <a:pt x="747" y="598"/>
                </a:lnTo>
                <a:lnTo>
                  <a:pt x="747" y="599"/>
                </a:lnTo>
                <a:lnTo>
                  <a:pt x="747" y="600"/>
                </a:lnTo>
                <a:lnTo>
                  <a:pt x="747" y="600"/>
                </a:lnTo>
                <a:lnTo>
                  <a:pt x="747" y="603"/>
                </a:lnTo>
                <a:lnTo>
                  <a:pt x="747" y="603"/>
                </a:lnTo>
                <a:lnTo>
                  <a:pt x="745" y="604"/>
                </a:lnTo>
                <a:lnTo>
                  <a:pt x="745" y="606"/>
                </a:lnTo>
                <a:lnTo>
                  <a:pt x="745" y="607"/>
                </a:lnTo>
                <a:lnTo>
                  <a:pt x="744" y="607"/>
                </a:lnTo>
                <a:lnTo>
                  <a:pt x="744" y="607"/>
                </a:lnTo>
                <a:lnTo>
                  <a:pt x="744" y="608"/>
                </a:lnTo>
                <a:lnTo>
                  <a:pt x="744" y="608"/>
                </a:lnTo>
                <a:lnTo>
                  <a:pt x="744" y="608"/>
                </a:lnTo>
                <a:lnTo>
                  <a:pt x="744" y="610"/>
                </a:lnTo>
                <a:lnTo>
                  <a:pt x="744" y="611"/>
                </a:lnTo>
                <a:lnTo>
                  <a:pt x="744" y="611"/>
                </a:lnTo>
                <a:lnTo>
                  <a:pt x="744" y="613"/>
                </a:lnTo>
                <a:lnTo>
                  <a:pt x="744" y="613"/>
                </a:lnTo>
                <a:lnTo>
                  <a:pt x="743" y="614"/>
                </a:lnTo>
                <a:lnTo>
                  <a:pt x="743" y="615"/>
                </a:lnTo>
                <a:lnTo>
                  <a:pt x="743" y="617"/>
                </a:lnTo>
                <a:lnTo>
                  <a:pt x="743" y="619"/>
                </a:lnTo>
                <a:lnTo>
                  <a:pt x="741" y="621"/>
                </a:lnTo>
                <a:lnTo>
                  <a:pt x="741" y="622"/>
                </a:lnTo>
                <a:lnTo>
                  <a:pt x="741" y="625"/>
                </a:lnTo>
                <a:lnTo>
                  <a:pt x="743" y="626"/>
                </a:lnTo>
                <a:lnTo>
                  <a:pt x="743" y="628"/>
                </a:lnTo>
                <a:lnTo>
                  <a:pt x="743" y="628"/>
                </a:lnTo>
                <a:lnTo>
                  <a:pt x="743" y="628"/>
                </a:lnTo>
                <a:lnTo>
                  <a:pt x="743" y="629"/>
                </a:lnTo>
                <a:lnTo>
                  <a:pt x="743" y="629"/>
                </a:lnTo>
                <a:lnTo>
                  <a:pt x="743" y="630"/>
                </a:lnTo>
                <a:lnTo>
                  <a:pt x="744" y="632"/>
                </a:lnTo>
                <a:lnTo>
                  <a:pt x="744" y="633"/>
                </a:lnTo>
                <a:lnTo>
                  <a:pt x="743" y="633"/>
                </a:lnTo>
                <a:lnTo>
                  <a:pt x="743" y="636"/>
                </a:lnTo>
                <a:lnTo>
                  <a:pt x="743" y="637"/>
                </a:lnTo>
                <a:lnTo>
                  <a:pt x="743" y="639"/>
                </a:lnTo>
                <a:lnTo>
                  <a:pt x="744" y="640"/>
                </a:lnTo>
                <a:lnTo>
                  <a:pt x="744" y="645"/>
                </a:lnTo>
                <a:lnTo>
                  <a:pt x="744" y="647"/>
                </a:lnTo>
                <a:lnTo>
                  <a:pt x="744" y="648"/>
                </a:lnTo>
                <a:lnTo>
                  <a:pt x="744" y="649"/>
                </a:lnTo>
                <a:lnTo>
                  <a:pt x="745" y="651"/>
                </a:lnTo>
                <a:lnTo>
                  <a:pt x="745" y="652"/>
                </a:lnTo>
                <a:lnTo>
                  <a:pt x="747" y="652"/>
                </a:lnTo>
                <a:lnTo>
                  <a:pt x="747" y="654"/>
                </a:lnTo>
                <a:lnTo>
                  <a:pt x="747" y="654"/>
                </a:lnTo>
                <a:lnTo>
                  <a:pt x="748" y="654"/>
                </a:lnTo>
                <a:lnTo>
                  <a:pt x="748" y="654"/>
                </a:lnTo>
                <a:lnTo>
                  <a:pt x="749" y="652"/>
                </a:lnTo>
                <a:lnTo>
                  <a:pt x="751" y="652"/>
                </a:lnTo>
                <a:lnTo>
                  <a:pt x="752" y="652"/>
                </a:lnTo>
                <a:lnTo>
                  <a:pt x="754" y="654"/>
                </a:lnTo>
                <a:lnTo>
                  <a:pt x="755" y="654"/>
                </a:lnTo>
                <a:lnTo>
                  <a:pt x="756" y="655"/>
                </a:lnTo>
                <a:lnTo>
                  <a:pt x="758" y="655"/>
                </a:lnTo>
                <a:lnTo>
                  <a:pt x="758" y="655"/>
                </a:lnTo>
                <a:lnTo>
                  <a:pt x="759" y="656"/>
                </a:lnTo>
                <a:lnTo>
                  <a:pt x="760" y="656"/>
                </a:lnTo>
                <a:lnTo>
                  <a:pt x="760" y="658"/>
                </a:lnTo>
                <a:lnTo>
                  <a:pt x="760" y="658"/>
                </a:lnTo>
                <a:lnTo>
                  <a:pt x="762" y="658"/>
                </a:lnTo>
                <a:lnTo>
                  <a:pt x="763" y="659"/>
                </a:lnTo>
                <a:lnTo>
                  <a:pt x="764" y="660"/>
                </a:lnTo>
                <a:lnTo>
                  <a:pt x="766" y="662"/>
                </a:lnTo>
                <a:lnTo>
                  <a:pt x="766" y="663"/>
                </a:lnTo>
                <a:lnTo>
                  <a:pt x="766" y="663"/>
                </a:lnTo>
                <a:lnTo>
                  <a:pt x="767" y="663"/>
                </a:lnTo>
                <a:lnTo>
                  <a:pt x="769" y="665"/>
                </a:lnTo>
                <a:lnTo>
                  <a:pt x="770" y="666"/>
                </a:lnTo>
                <a:lnTo>
                  <a:pt x="771" y="667"/>
                </a:lnTo>
                <a:lnTo>
                  <a:pt x="771" y="669"/>
                </a:lnTo>
                <a:lnTo>
                  <a:pt x="771" y="670"/>
                </a:lnTo>
                <a:lnTo>
                  <a:pt x="773" y="671"/>
                </a:lnTo>
                <a:lnTo>
                  <a:pt x="773" y="671"/>
                </a:lnTo>
                <a:lnTo>
                  <a:pt x="773" y="673"/>
                </a:lnTo>
                <a:lnTo>
                  <a:pt x="774" y="674"/>
                </a:lnTo>
                <a:lnTo>
                  <a:pt x="774" y="675"/>
                </a:lnTo>
                <a:lnTo>
                  <a:pt x="774" y="677"/>
                </a:lnTo>
                <a:lnTo>
                  <a:pt x="774" y="678"/>
                </a:lnTo>
                <a:lnTo>
                  <a:pt x="775" y="680"/>
                </a:lnTo>
                <a:lnTo>
                  <a:pt x="775" y="681"/>
                </a:lnTo>
                <a:lnTo>
                  <a:pt x="775" y="682"/>
                </a:lnTo>
                <a:lnTo>
                  <a:pt x="777" y="685"/>
                </a:lnTo>
                <a:lnTo>
                  <a:pt x="777" y="685"/>
                </a:lnTo>
                <a:lnTo>
                  <a:pt x="778" y="685"/>
                </a:lnTo>
                <a:lnTo>
                  <a:pt x="780" y="686"/>
                </a:lnTo>
                <a:lnTo>
                  <a:pt x="781" y="686"/>
                </a:lnTo>
                <a:lnTo>
                  <a:pt x="782" y="688"/>
                </a:lnTo>
                <a:lnTo>
                  <a:pt x="784" y="688"/>
                </a:lnTo>
                <a:lnTo>
                  <a:pt x="785" y="688"/>
                </a:lnTo>
                <a:lnTo>
                  <a:pt x="785" y="688"/>
                </a:lnTo>
                <a:lnTo>
                  <a:pt x="788" y="689"/>
                </a:lnTo>
                <a:lnTo>
                  <a:pt x="788" y="691"/>
                </a:lnTo>
                <a:lnTo>
                  <a:pt x="790" y="691"/>
                </a:lnTo>
                <a:lnTo>
                  <a:pt x="790" y="691"/>
                </a:lnTo>
                <a:lnTo>
                  <a:pt x="792" y="692"/>
                </a:lnTo>
                <a:lnTo>
                  <a:pt x="793" y="693"/>
                </a:lnTo>
                <a:lnTo>
                  <a:pt x="795" y="693"/>
                </a:lnTo>
                <a:lnTo>
                  <a:pt x="796" y="695"/>
                </a:lnTo>
                <a:lnTo>
                  <a:pt x="797" y="695"/>
                </a:lnTo>
                <a:lnTo>
                  <a:pt x="799" y="695"/>
                </a:lnTo>
                <a:lnTo>
                  <a:pt x="799" y="693"/>
                </a:lnTo>
                <a:lnTo>
                  <a:pt x="800" y="695"/>
                </a:lnTo>
                <a:lnTo>
                  <a:pt x="801" y="695"/>
                </a:lnTo>
                <a:lnTo>
                  <a:pt x="801" y="695"/>
                </a:lnTo>
                <a:lnTo>
                  <a:pt x="801" y="695"/>
                </a:lnTo>
                <a:lnTo>
                  <a:pt x="803" y="695"/>
                </a:lnTo>
                <a:lnTo>
                  <a:pt x="804" y="696"/>
                </a:lnTo>
                <a:lnTo>
                  <a:pt x="806" y="696"/>
                </a:lnTo>
                <a:lnTo>
                  <a:pt x="807" y="696"/>
                </a:lnTo>
                <a:lnTo>
                  <a:pt x="807" y="696"/>
                </a:lnTo>
                <a:lnTo>
                  <a:pt x="810" y="696"/>
                </a:lnTo>
                <a:lnTo>
                  <a:pt x="810" y="696"/>
                </a:lnTo>
                <a:lnTo>
                  <a:pt x="811" y="696"/>
                </a:lnTo>
                <a:lnTo>
                  <a:pt x="812" y="697"/>
                </a:lnTo>
                <a:lnTo>
                  <a:pt x="812" y="699"/>
                </a:lnTo>
                <a:lnTo>
                  <a:pt x="812" y="699"/>
                </a:lnTo>
                <a:lnTo>
                  <a:pt x="812" y="699"/>
                </a:lnTo>
                <a:lnTo>
                  <a:pt x="814" y="699"/>
                </a:lnTo>
                <a:lnTo>
                  <a:pt x="814" y="699"/>
                </a:lnTo>
                <a:lnTo>
                  <a:pt x="815" y="699"/>
                </a:lnTo>
                <a:lnTo>
                  <a:pt x="815" y="699"/>
                </a:lnTo>
                <a:lnTo>
                  <a:pt x="816" y="700"/>
                </a:lnTo>
                <a:lnTo>
                  <a:pt x="818" y="700"/>
                </a:lnTo>
                <a:lnTo>
                  <a:pt x="819" y="700"/>
                </a:lnTo>
                <a:lnTo>
                  <a:pt x="821" y="700"/>
                </a:lnTo>
                <a:lnTo>
                  <a:pt x="821" y="700"/>
                </a:lnTo>
                <a:lnTo>
                  <a:pt x="821" y="700"/>
                </a:lnTo>
                <a:lnTo>
                  <a:pt x="822" y="699"/>
                </a:lnTo>
                <a:lnTo>
                  <a:pt x="822" y="699"/>
                </a:lnTo>
                <a:lnTo>
                  <a:pt x="822" y="699"/>
                </a:lnTo>
                <a:lnTo>
                  <a:pt x="821" y="697"/>
                </a:lnTo>
                <a:lnTo>
                  <a:pt x="821" y="697"/>
                </a:lnTo>
                <a:lnTo>
                  <a:pt x="822" y="696"/>
                </a:lnTo>
                <a:lnTo>
                  <a:pt x="822" y="696"/>
                </a:lnTo>
                <a:lnTo>
                  <a:pt x="823" y="696"/>
                </a:lnTo>
                <a:lnTo>
                  <a:pt x="823" y="696"/>
                </a:lnTo>
                <a:lnTo>
                  <a:pt x="823" y="696"/>
                </a:lnTo>
                <a:lnTo>
                  <a:pt x="825" y="696"/>
                </a:lnTo>
                <a:lnTo>
                  <a:pt x="825" y="696"/>
                </a:lnTo>
                <a:lnTo>
                  <a:pt x="825" y="697"/>
                </a:lnTo>
                <a:lnTo>
                  <a:pt x="825" y="699"/>
                </a:lnTo>
                <a:lnTo>
                  <a:pt x="825" y="700"/>
                </a:lnTo>
                <a:lnTo>
                  <a:pt x="825" y="701"/>
                </a:lnTo>
                <a:lnTo>
                  <a:pt x="825" y="701"/>
                </a:lnTo>
                <a:lnTo>
                  <a:pt x="825" y="704"/>
                </a:lnTo>
                <a:lnTo>
                  <a:pt x="825" y="706"/>
                </a:lnTo>
                <a:lnTo>
                  <a:pt x="825" y="708"/>
                </a:lnTo>
                <a:lnTo>
                  <a:pt x="823" y="711"/>
                </a:lnTo>
                <a:lnTo>
                  <a:pt x="823" y="711"/>
                </a:lnTo>
                <a:lnTo>
                  <a:pt x="822" y="715"/>
                </a:lnTo>
                <a:lnTo>
                  <a:pt x="821" y="718"/>
                </a:lnTo>
                <a:lnTo>
                  <a:pt x="821" y="721"/>
                </a:lnTo>
                <a:lnTo>
                  <a:pt x="821" y="722"/>
                </a:lnTo>
                <a:lnTo>
                  <a:pt x="821" y="723"/>
                </a:lnTo>
                <a:lnTo>
                  <a:pt x="821" y="725"/>
                </a:lnTo>
                <a:lnTo>
                  <a:pt x="821" y="725"/>
                </a:lnTo>
                <a:lnTo>
                  <a:pt x="822" y="725"/>
                </a:lnTo>
                <a:lnTo>
                  <a:pt x="822" y="725"/>
                </a:lnTo>
                <a:lnTo>
                  <a:pt x="823" y="726"/>
                </a:lnTo>
                <a:lnTo>
                  <a:pt x="823" y="726"/>
                </a:lnTo>
                <a:lnTo>
                  <a:pt x="823" y="727"/>
                </a:lnTo>
                <a:lnTo>
                  <a:pt x="823" y="729"/>
                </a:lnTo>
                <a:lnTo>
                  <a:pt x="825" y="729"/>
                </a:lnTo>
                <a:lnTo>
                  <a:pt x="825" y="732"/>
                </a:lnTo>
                <a:lnTo>
                  <a:pt x="825" y="733"/>
                </a:lnTo>
                <a:lnTo>
                  <a:pt x="825" y="736"/>
                </a:lnTo>
                <a:lnTo>
                  <a:pt x="825" y="737"/>
                </a:lnTo>
                <a:lnTo>
                  <a:pt x="825" y="740"/>
                </a:lnTo>
                <a:lnTo>
                  <a:pt x="823" y="743"/>
                </a:lnTo>
                <a:lnTo>
                  <a:pt x="823" y="744"/>
                </a:lnTo>
                <a:lnTo>
                  <a:pt x="825" y="744"/>
                </a:lnTo>
                <a:lnTo>
                  <a:pt x="825" y="745"/>
                </a:lnTo>
                <a:lnTo>
                  <a:pt x="825" y="745"/>
                </a:lnTo>
                <a:lnTo>
                  <a:pt x="825" y="747"/>
                </a:lnTo>
                <a:lnTo>
                  <a:pt x="825" y="748"/>
                </a:lnTo>
                <a:lnTo>
                  <a:pt x="825" y="749"/>
                </a:lnTo>
                <a:lnTo>
                  <a:pt x="825" y="749"/>
                </a:lnTo>
                <a:lnTo>
                  <a:pt x="823" y="751"/>
                </a:lnTo>
                <a:lnTo>
                  <a:pt x="823" y="751"/>
                </a:lnTo>
                <a:lnTo>
                  <a:pt x="823" y="751"/>
                </a:lnTo>
                <a:lnTo>
                  <a:pt x="822" y="751"/>
                </a:lnTo>
                <a:lnTo>
                  <a:pt x="822" y="751"/>
                </a:lnTo>
                <a:lnTo>
                  <a:pt x="821" y="751"/>
                </a:lnTo>
                <a:lnTo>
                  <a:pt x="821" y="752"/>
                </a:lnTo>
                <a:lnTo>
                  <a:pt x="821" y="752"/>
                </a:lnTo>
                <a:lnTo>
                  <a:pt x="821" y="752"/>
                </a:lnTo>
                <a:lnTo>
                  <a:pt x="821" y="753"/>
                </a:lnTo>
                <a:lnTo>
                  <a:pt x="821" y="753"/>
                </a:lnTo>
                <a:lnTo>
                  <a:pt x="821" y="753"/>
                </a:lnTo>
                <a:lnTo>
                  <a:pt x="821" y="756"/>
                </a:lnTo>
                <a:lnTo>
                  <a:pt x="821" y="756"/>
                </a:lnTo>
                <a:lnTo>
                  <a:pt x="821" y="756"/>
                </a:lnTo>
                <a:lnTo>
                  <a:pt x="821" y="758"/>
                </a:lnTo>
                <a:lnTo>
                  <a:pt x="821" y="758"/>
                </a:lnTo>
                <a:lnTo>
                  <a:pt x="821" y="759"/>
                </a:lnTo>
                <a:lnTo>
                  <a:pt x="821" y="760"/>
                </a:lnTo>
                <a:lnTo>
                  <a:pt x="821" y="763"/>
                </a:lnTo>
                <a:lnTo>
                  <a:pt x="821" y="763"/>
                </a:lnTo>
                <a:lnTo>
                  <a:pt x="821" y="764"/>
                </a:lnTo>
                <a:lnTo>
                  <a:pt x="821" y="764"/>
                </a:lnTo>
                <a:lnTo>
                  <a:pt x="821" y="766"/>
                </a:lnTo>
                <a:lnTo>
                  <a:pt x="821" y="766"/>
                </a:lnTo>
                <a:lnTo>
                  <a:pt x="819" y="767"/>
                </a:lnTo>
                <a:lnTo>
                  <a:pt x="819" y="769"/>
                </a:lnTo>
                <a:lnTo>
                  <a:pt x="819" y="770"/>
                </a:lnTo>
                <a:lnTo>
                  <a:pt x="819" y="770"/>
                </a:lnTo>
                <a:lnTo>
                  <a:pt x="819" y="770"/>
                </a:lnTo>
                <a:lnTo>
                  <a:pt x="819" y="771"/>
                </a:lnTo>
                <a:lnTo>
                  <a:pt x="819" y="771"/>
                </a:lnTo>
                <a:lnTo>
                  <a:pt x="818" y="773"/>
                </a:lnTo>
                <a:lnTo>
                  <a:pt x="819" y="774"/>
                </a:lnTo>
                <a:lnTo>
                  <a:pt x="818" y="774"/>
                </a:lnTo>
                <a:lnTo>
                  <a:pt x="818" y="775"/>
                </a:lnTo>
                <a:lnTo>
                  <a:pt x="818" y="775"/>
                </a:lnTo>
                <a:lnTo>
                  <a:pt x="816" y="775"/>
                </a:lnTo>
                <a:lnTo>
                  <a:pt x="816" y="777"/>
                </a:lnTo>
                <a:lnTo>
                  <a:pt x="816" y="777"/>
                </a:lnTo>
                <a:lnTo>
                  <a:pt x="815" y="779"/>
                </a:lnTo>
                <a:lnTo>
                  <a:pt x="815" y="779"/>
                </a:lnTo>
                <a:lnTo>
                  <a:pt x="815" y="781"/>
                </a:lnTo>
                <a:lnTo>
                  <a:pt x="815" y="781"/>
                </a:lnTo>
                <a:lnTo>
                  <a:pt x="815" y="784"/>
                </a:lnTo>
                <a:lnTo>
                  <a:pt x="815" y="784"/>
                </a:lnTo>
                <a:lnTo>
                  <a:pt x="814" y="785"/>
                </a:lnTo>
                <a:lnTo>
                  <a:pt x="814" y="786"/>
                </a:lnTo>
                <a:lnTo>
                  <a:pt x="814" y="788"/>
                </a:lnTo>
                <a:lnTo>
                  <a:pt x="815" y="788"/>
                </a:lnTo>
                <a:lnTo>
                  <a:pt x="815" y="788"/>
                </a:lnTo>
                <a:lnTo>
                  <a:pt x="815" y="788"/>
                </a:lnTo>
                <a:lnTo>
                  <a:pt x="815" y="788"/>
                </a:lnTo>
                <a:lnTo>
                  <a:pt x="816" y="788"/>
                </a:lnTo>
                <a:lnTo>
                  <a:pt x="816" y="788"/>
                </a:lnTo>
                <a:lnTo>
                  <a:pt x="816" y="789"/>
                </a:lnTo>
                <a:lnTo>
                  <a:pt x="816" y="789"/>
                </a:lnTo>
                <a:lnTo>
                  <a:pt x="816" y="790"/>
                </a:lnTo>
                <a:lnTo>
                  <a:pt x="816" y="790"/>
                </a:lnTo>
                <a:lnTo>
                  <a:pt x="816" y="789"/>
                </a:lnTo>
                <a:lnTo>
                  <a:pt x="818" y="789"/>
                </a:lnTo>
                <a:lnTo>
                  <a:pt x="818" y="789"/>
                </a:lnTo>
                <a:lnTo>
                  <a:pt x="818" y="789"/>
                </a:lnTo>
                <a:lnTo>
                  <a:pt x="819" y="788"/>
                </a:lnTo>
                <a:lnTo>
                  <a:pt x="819" y="789"/>
                </a:lnTo>
                <a:lnTo>
                  <a:pt x="819" y="789"/>
                </a:lnTo>
                <a:lnTo>
                  <a:pt x="819" y="789"/>
                </a:lnTo>
                <a:lnTo>
                  <a:pt x="819" y="789"/>
                </a:lnTo>
                <a:lnTo>
                  <a:pt x="819" y="790"/>
                </a:lnTo>
                <a:lnTo>
                  <a:pt x="819" y="790"/>
                </a:lnTo>
                <a:lnTo>
                  <a:pt x="818" y="792"/>
                </a:lnTo>
                <a:lnTo>
                  <a:pt x="818" y="792"/>
                </a:lnTo>
                <a:lnTo>
                  <a:pt x="818" y="792"/>
                </a:lnTo>
                <a:lnTo>
                  <a:pt x="818" y="793"/>
                </a:lnTo>
                <a:lnTo>
                  <a:pt x="818" y="793"/>
                </a:lnTo>
                <a:lnTo>
                  <a:pt x="819" y="792"/>
                </a:lnTo>
                <a:lnTo>
                  <a:pt x="819" y="792"/>
                </a:lnTo>
                <a:lnTo>
                  <a:pt x="821" y="792"/>
                </a:lnTo>
                <a:lnTo>
                  <a:pt x="821" y="792"/>
                </a:lnTo>
                <a:lnTo>
                  <a:pt x="822" y="792"/>
                </a:lnTo>
                <a:lnTo>
                  <a:pt x="822" y="792"/>
                </a:lnTo>
                <a:lnTo>
                  <a:pt x="823" y="792"/>
                </a:lnTo>
                <a:lnTo>
                  <a:pt x="823" y="792"/>
                </a:lnTo>
                <a:lnTo>
                  <a:pt x="825" y="792"/>
                </a:lnTo>
                <a:lnTo>
                  <a:pt x="827" y="792"/>
                </a:lnTo>
                <a:lnTo>
                  <a:pt x="829" y="792"/>
                </a:lnTo>
                <a:lnTo>
                  <a:pt x="829" y="793"/>
                </a:lnTo>
                <a:lnTo>
                  <a:pt x="829" y="793"/>
                </a:lnTo>
                <a:lnTo>
                  <a:pt x="830" y="793"/>
                </a:lnTo>
                <a:lnTo>
                  <a:pt x="832" y="793"/>
                </a:lnTo>
                <a:lnTo>
                  <a:pt x="832" y="792"/>
                </a:lnTo>
                <a:lnTo>
                  <a:pt x="832" y="792"/>
                </a:lnTo>
                <a:lnTo>
                  <a:pt x="833" y="792"/>
                </a:lnTo>
                <a:lnTo>
                  <a:pt x="834" y="793"/>
                </a:lnTo>
                <a:lnTo>
                  <a:pt x="834" y="793"/>
                </a:lnTo>
                <a:lnTo>
                  <a:pt x="836" y="793"/>
                </a:lnTo>
                <a:lnTo>
                  <a:pt x="836" y="793"/>
                </a:lnTo>
                <a:lnTo>
                  <a:pt x="837" y="793"/>
                </a:lnTo>
                <a:lnTo>
                  <a:pt x="838" y="793"/>
                </a:lnTo>
                <a:lnTo>
                  <a:pt x="838" y="792"/>
                </a:lnTo>
                <a:lnTo>
                  <a:pt x="840" y="792"/>
                </a:lnTo>
                <a:lnTo>
                  <a:pt x="840" y="792"/>
                </a:lnTo>
                <a:lnTo>
                  <a:pt x="841" y="793"/>
                </a:lnTo>
                <a:lnTo>
                  <a:pt x="841" y="793"/>
                </a:lnTo>
                <a:lnTo>
                  <a:pt x="842" y="795"/>
                </a:lnTo>
                <a:lnTo>
                  <a:pt x="842" y="795"/>
                </a:lnTo>
                <a:lnTo>
                  <a:pt x="845" y="795"/>
                </a:lnTo>
                <a:lnTo>
                  <a:pt x="847" y="795"/>
                </a:lnTo>
                <a:lnTo>
                  <a:pt x="849" y="796"/>
                </a:lnTo>
                <a:lnTo>
                  <a:pt x="851" y="796"/>
                </a:lnTo>
                <a:lnTo>
                  <a:pt x="851" y="797"/>
                </a:lnTo>
                <a:lnTo>
                  <a:pt x="852" y="797"/>
                </a:lnTo>
                <a:lnTo>
                  <a:pt x="853" y="797"/>
                </a:lnTo>
                <a:lnTo>
                  <a:pt x="853" y="797"/>
                </a:lnTo>
                <a:lnTo>
                  <a:pt x="853" y="796"/>
                </a:lnTo>
                <a:lnTo>
                  <a:pt x="853" y="796"/>
                </a:lnTo>
                <a:lnTo>
                  <a:pt x="855" y="797"/>
                </a:lnTo>
                <a:lnTo>
                  <a:pt x="855" y="797"/>
                </a:lnTo>
                <a:lnTo>
                  <a:pt x="856" y="797"/>
                </a:lnTo>
                <a:lnTo>
                  <a:pt x="856" y="797"/>
                </a:lnTo>
                <a:lnTo>
                  <a:pt x="856" y="797"/>
                </a:lnTo>
                <a:lnTo>
                  <a:pt x="859" y="797"/>
                </a:lnTo>
                <a:lnTo>
                  <a:pt x="860" y="799"/>
                </a:lnTo>
                <a:lnTo>
                  <a:pt x="860" y="800"/>
                </a:lnTo>
                <a:lnTo>
                  <a:pt x="862" y="800"/>
                </a:lnTo>
                <a:lnTo>
                  <a:pt x="862" y="800"/>
                </a:lnTo>
                <a:lnTo>
                  <a:pt x="862" y="799"/>
                </a:lnTo>
                <a:lnTo>
                  <a:pt x="863" y="799"/>
                </a:lnTo>
                <a:lnTo>
                  <a:pt x="864" y="799"/>
                </a:lnTo>
                <a:lnTo>
                  <a:pt x="864" y="797"/>
                </a:lnTo>
                <a:lnTo>
                  <a:pt x="864" y="797"/>
                </a:lnTo>
                <a:lnTo>
                  <a:pt x="864" y="796"/>
                </a:lnTo>
                <a:lnTo>
                  <a:pt x="864" y="796"/>
                </a:lnTo>
                <a:lnTo>
                  <a:pt x="864" y="795"/>
                </a:lnTo>
                <a:lnTo>
                  <a:pt x="864" y="795"/>
                </a:lnTo>
                <a:lnTo>
                  <a:pt x="864" y="795"/>
                </a:lnTo>
                <a:lnTo>
                  <a:pt x="864" y="793"/>
                </a:lnTo>
                <a:lnTo>
                  <a:pt x="864" y="793"/>
                </a:lnTo>
                <a:lnTo>
                  <a:pt x="864" y="795"/>
                </a:lnTo>
                <a:lnTo>
                  <a:pt x="864" y="795"/>
                </a:lnTo>
                <a:lnTo>
                  <a:pt x="866" y="795"/>
                </a:lnTo>
                <a:lnTo>
                  <a:pt x="866" y="796"/>
                </a:lnTo>
                <a:lnTo>
                  <a:pt x="866" y="797"/>
                </a:lnTo>
                <a:lnTo>
                  <a:pt x="866" y="799"/>
                </a:lnTo>
                <a:lnTo>
                  <a:pt x="866" y="799"/>
                </a:lnTo>
                <a:lnTo>
                  <a:pt x="867" y="800"/>
                </a:lnTo>
                <a:lnTo>
                  <a:pt x="867" y="800"/>
                </a:lnTo>
                <a:lnTo>
                  <a:pt x="867" y="803"/>
                </a:lnTo>
                <a:lnTo>
                  <a:pt x="867" y="804"/>
                </a:lnTo>
                <a:lnTo>
                  <a:pt x="867" y="805"/>
                </a:lnTo>
                <a:lnTo>
                  <a:pt x="867" y="807"/>
                </a:lnTo>
                <a:lnTo>
                  <a:pt x="867" y="808"/>
                </a:lnTo>
                <a:lnTo>
                  <a:pt x="868" y="808"/>
                </a:lnTo>
                <a:lnTo>
                  <a:pt x="868" y="810"/>
                </a:lnTo>
                <a:lnTo>
                  <a:pt x="870" y="812"/>
                </a:lnTo>
                <a:lnTo>
                  <a:pt x="870" y="814"/>
                </a:lnTo>
                <a:lnTo>
                  <a:pt x="870" y="815"/>
                </a:lnTo>
                <a:lnTo>
                  <a:pt x="870" y="816"/>
                </a:lnTo>
                <a:lnTo>
                  <a:pt x="871" y="818"/>
                </a:lnTo>
                <a:lnTo>
                  <a:pt x="873" y="819"/>
                </a:lnTo>
                <a:lnTo>
                  <a:pt x="874" y="820"/>
                </a:lnTo>
                <a:lnTo>
                  <a:pt x="875" y="822"/>
                </a:lnTo>
                <a:lnTo>
                  <a:pt x="877" y="822"/>
                </a:lnTo>
                <a:lnTo>
                  <a:pt x="878" y="823"/>
                </a:lnTo>
                <a:lnTo>
                  <a:pt x="879" y="823"/>
                </a:lnTo>
                <a:lnTo>
                  <a:pt x="881" y="823"/>
                </a:lnTo>
                <a:lnTo>
                  <a:pt x="881" y="823"/>
                </a:lnTo>
                <a:lnTo>
                  <a:pt x="882" y="823"/>
                </a:lnTo>
                <a:lnTo>
                  <a:pt x="884" y="825"/>
                </a:lnTo>
                <a:lnTo>
                  <a:pt x="884" y="825"/>
                </a:lnTo>
                <a:lnTo>
                  <a:pt x="885" y="825"/>
                </a:lnTo>
                <a:lnTo>
                  <a:pt x="886" y="826"/>
                </a:lnTo>
                <a:lnTo>
                  <a:pt x="888" y="826"/>
                </a:lnTo>
                <a:lnTo>
                  <a:pt x="888" y="827"/>
                </a:lnTo>
                <a:lnTo>
                  <a:pt x="889" y="827"/>
                </a:lnTo>
                <a:lnTo>
                  <a:pt x="889" y="829"/>
                </a:lnTo>
                <a:lnTo>
                  <a:pt x="892" y="829"/>
                </a:lnTo>
                <a:lnTo>
                  <a:pt x="893" y="830"/>
                </a:lnTo>
                <a:lnTo>
                  <a:pt x="894" y="830"/>
                </a:lnTo>
                <a:lnTo>
                  <a:pt x="894" y="830"/>
                </a:lnTo>
                <a:lnTo>
                  <a:pt x="896" y="830"/>
                </a:lnTo>
                <a:lnTo>
                  <a:pt x="897" y="831"/>
                </a:lnTo>
                <a:lnTo>
                  <a:pt x="899" y="833"/>
                </a:lnTo>
                <a:lnTo>
                  <a:pt x="900" y="833"/>
                </a:lnTo>
                <a:lnTo>
                  <a:pt x="901" y="833"/>
                </a:lnTo>
                <a:lnTo>
                  <a:pt x="903" y="833"/>
                </a:lnTo>
                <a:lnTo>
                  <a:pt x="904" y="833"/>
                </a:lnTo>
                <a:lnTo>
                  <a:pt x="904" y="833"/>
                </a:lnTo>
                <a:lnTo>
                  <a:pt x="905" y="834"/>
                </a:lnTo>
                <a:lnTo>
                  <a:pt x="905" y="836"/>
                </a:lnTo>
                <a:lnTo>
                  <a:pt x="907" y="836"/>
                </a:lnTo>
                <a:lnTo>
                  <a:pt x="907" y="837"/>
                </a:lnTo>
                <a:lnTo>
                  <a:pt x="908" y="837"/>
                </a:lnTo>
                <a:lnTo>
                  <a:pt x="908" y="838"/>
                </a:lnTo>
                <a:lnTo>
                  <a:pt x="910" y="838"/>
                </a:lnTo>
                <a:lnTo>
                  <a:pt x="912" y="842"/>
                </a:lnTo>
                <a:lnTo>
                  <a:pt x="914" y="844"/>
                </a:lnTo>
                <a:lnTo>
                  <a:pt x="914" y="844"/>
                </a:lnTo>
                <a:lnTo>
                  <a:pt x="914" y="845"/>
                </a:lnTo>
                <a:lnTo>
                  <a:pt x="915" y="846"/>
                </a:lnTo>
                <a:lnTo>
                  <a:pt x="915" y="846"/>
                </a:lnTo>
                <a:lnTo>
                  <a:pt x="915" y="848"/>
                </a:lnTo>
                <a:lnTo>
                  <a:pt x="915" y="848"/>
                </a:lnTo>
                <a:lnTo>
                  <a:pt x="915" y="849"/>
                </a:lnTo>
                <a:lnTo>
                  <a:pt x="915" y="851"/>
                </a:lnTo>
                <a:lnTo>
                  <a:pt x="916" y="852"/>
                </a:lnTo>
                <a:lnTo>
                  <a:pt x="916" y="853"/>
                </a:lnTo>
                <a:lnTo>
                  <a:pt x="918" y="855"/>
                </a:lnTo>
                <a:lnTo>
                  <a:pt x="918" y="856"/>
                </a:lnTo>
                <a:lnTo>
                  <a:pt x="918" y="856"/>
                </a:lnTo>
                <a:lnTo>
                  <a:pt x="919" y="857"/>
                </a:lnTo>
                <a:lnTo>
                  <a:pt x="920" y="860"/>
                </a:lnTo>
                <a:lnTo>
                  <a:pt x="922" y="862"/>
                </a:lnTo>
                <a:lnTo>
                  <a:pt x="922" y="863"/>
                </a:lnTo>
                <a:lnTo>
                  <a:pt x="922" y="864"/>
                </a:lnTo>
                <a:lnTo>
                  <a:pt x="923" y="866"/>
                </a:lnTo>
                <a:lnTo>
                  <a:pt x="925" y="866"/>
                </a:lnTo>
                <a:lnTo>
                  <a:pt x="925" y="868"/>
                </a:lnTo>
                <a:lnTo>
                  <a:pt x="926" y="870"/>
                </a:lnTo>
                <a:lnTo>
                  <a:pt x="926" y="870"/>
                </a:lnTo>
                <a:lnTo>
                  <a:pt x="927" y="871"/>
                </a:lnTo>
                <a:lnTo>
                  <a:pt x="927" y="874"/>
                </a:lnTo>
                <a:lnTo>
                  <a:pt x="927" y="874"/>
                </a:lnTo>
                <a:lnTo>
                  <a:pt x="927" y="875"/>
                </a:lnTo>
                <a:lnTo>
                  <a:pt x="927" y="877"/>
                </a:lnTo>
                <a:lnTo>
                  <a:pt x="927" y="878"/>
                </a:lnTo>
                <a:lnTo>
                  <a:pt x="927" y="879"/>
                </a:lnTo>
                <a:lnTo>
                  <a:pt x="927" y="881"/>
                </a:lnTo>
                <a:lnTo>
                  <a:pt x="927" y="882"/>
                </a:lnTo>
                <a:lnTo>
                  <a:pt x="929" y="882"/>
                </a:lnTo>
                <a:lnTo>
                  <a:pt x="930" y="883"/>
                </a:lnTo>
                <a:lnTo>
                  <a:pt x="930" y="885"/>
                </a:lnTo>
                <a:lnTo>
                  <a:pt x="930" y="885"/>
                </a:lnTo>
                <a:lnTo>
                  <a:pt x="930" y="886"/>
                </a:lnTo>
                <a:lnTo>
                  <a:pt x="930" y="888"/>
                </a:lnTo>
                <a:lnTo>
                  <a:pt x="931" y="888"/>
                </a:lnTo>
                <a:lnTo>
                  <a:pt x="931" y="889"/>
                </a:lnTo>
                <a:lnTo>
                  <a:pt x="933" y="890"/>
                </a:lnTo>
                <a:lnTo>
                  <a:pt x="936" y="890"/>
                </a:lnTo>
                <a:lnTo>
                  <a:pt x="936" y="892"/>
                </a:lnTo>
                <a:lnTo>
                  <a:pt x="937" y="892"/>
                </a:lnTo>
                <a:lnTo>
                  <a:pt x="938" y="893"/>
                </a:lnTo>
                <a:lnTo>
                  <a:pt x="938" y="893"/>
                </a:lnTo>
                <a:lnTo>
                  <a:pt x="937" y="894"/>
                </a:lnTo>
                <a:lnTo>
                  <a:pt x="936" y="896"/>
                </a:lnTo>
                <a:lnTo>
                  <a:pt x="936" y="897"/>
                </a:lnTo>
                <a:lnTo>
                  <a:pt x="934" y="898"/>
                </a:lnTo>
                <a:lnTo>
                  <a:pt x="933" y="900"/>
                </a:lnTo>
                <a:lnTo>
                  <a:pt x="933" y="901"/>
                </a:lnTo>
                <a:lnTo>
                  <a:pt x="933" y="903"/>
                </a:lnTo>
                <a:lnTo>
                  <a:pt x="933" y="904"/>
                </a:lnTo>
                <a:lnTo>
                  <a:pt x="933" y="905"/>
                </a:lnTo>
                <a:lnTo>
                  <a:pt x="933" y="907"/>
                </a:lnTo>
                <a:lnTo>
                  <a:pt x="933" y="908"/>
                </a:lnTo>
                <a:lnTo>
                  <a:pt x="933" y="909"/>
                </a:lnTo>
                <a:lnTo>
                  <a:pt x="933" y="912"/>
                </a:lnTo>
                <a:lnTo>
                  <a:pt x="933" y="914"/>
                </a:lnTo>
                <a:lnTo>
                  <a:pt x="933" y="915"/>
                </a:lnTo>
                <a:lnTo>
                  <a:pt x="934" y="916"/>
                </a:lnTo>
                <a:lnTo>
                  <a:pt x="934" y="918"/>
                </a:lnTo>
                <a:lnTo>
                  <a:pt x="934" y="919"/>
                </a:lnTo>
                <a:lnTo>
                  <a:pt x="936" y="920"/>
                </a:lnTo>
                <a:lnTo>
                  <a:pt x="936" y="922"/>
                </a:lnTo>
                <a:lnTo>
                  <a:pt x="936" y="923"/>
                </a:lnTo>
                <a:lnTo>
                  <a:pt x="937" y="924"/>
                </a:lnTo>
                <a:lnTo>
                  <a:pt x="938" y="924"/>
                </a:lnTo>
                <a:lnTo>
                  <a:pt x="938" y="926"/>
                </a:lnTo>
                <a:lnTo>
                  <a:pt x="938" y="927"/>
                </a:lnTo>
                <a:lnTo>
                  <a:pt x="940" y="929"/>
                </a:lnTo>
                <a:lnTo>
                  <a:pt x="941" y="929"/>
                </a:lnTo>
                <a:lnTo>
                  <a:pt x="944" y="929"/>
                </a:lnTo>
                <a:lnTo>
                  <a:pt x="946" y="929"/>
                </a:lnTo>
                <a:lnTo>
                  <a:pt x="946" y="929"/>
                </a:lnTo>
                <a:lnTo>
                  <a:pt x="948" y="930"/>
                </a:lnTo>
                <a:lnTo>
                  <a:pt x="948" y="931"/>
                </a:lnTo>
                <a:lnTo>
                  <a:pt x="948" y="933"/>
                </a:lnTo>
                <a:lnTo>
                  <a:pt x="948" y="933"/>
                </a:lnTo>
                <a:lnTo>
                  <a:pt x="949" y="935"/>
                </a:lnTo>
                <a:lnTo>
                  <a:pt x="952" y="937"/>
                </a:lnTo>
                <a:lnTo>
                  <a:pt x="953" y="940"/>
                </a:lnTo>
                <a:lnTo>
                  <a:pt x="955" y="941"/>
                </a:lnTo>
                <a:lnTo>
                  <a:pt x="955" y="942"/>
                </a:lnTo>
                <a:lnTo>
                  <a:pt x="956" y="944"/>
                </a:lnTo>
                <a:lnTo>
                  <a:pt x="957" y="945"/>
                </a:lnTo>
                <a:lnTo>
                  <a:pt x="960" y="945"/>
                </a:lnTo>
                <a:lnTo>
                  <a:pt x="963" y="948"/>
                </a:lnTo>
                <a:lnTo>
                  <a:pt x="963" y="948"/>
                </a:lnTo>
                <a:lnTo>
                  <a:pt x="963" y="949"/>
                </a:lnTo>
                <a:lnTo>
                  <a:pt x="964" y="952"/>
                </a:lnTo>
                <a:lnTo>
                  <a:pt x="964" y="953"/>
                </a:lnTo>
                <a:lnTo>
                  <a:pt x="966" y="956"/>
                </a:lnTo>
                <a:lnTo>
                  <a:pt x="967" y="959"/>
                </a:lnTo>
                <a:lnTo>
                  <a:pt x="967" y="960"/>
                </a:lnTo>
                <a:lnTo>
                  <a:pt x="967" y="961"/>
                </a:lnTo>
                <a:lnTo>
                  <a:pt x="967" y="961"/>
                </a:lnTo>
                <a:lnTo>
                  <a:pt x="968" y="961"/>
                </a:lnTo>
                <a:lnTo>
                  <a:pt x="968" y="963"/>
                </a:lnTo>
                <a:lnTo>
                  <a:pt x="968" y="964"/>
                </a:lnTo>
                <a:lnTo>
                  <a:pt x="968" y="965"/>
                </a:lnTo>
                <a:lnTo>
                  <a:pt x="968" y="970"/>
                </a:lnTo>
                <a:lnTo>
                  <a:pt x="970" y="971"/>
                </a:lnTo>
                <a:lnTo>
                  <a:pt x="968" y="972"/>
                </a:lnTo>
                <a:lnTo>
                  <a:pt x="968" y="974"/>
                </a:lnTo>
                <a:lnTo>
                  <a:pt x="968" y="975"/>
                </a:lnTo>
                <a:lnTo>
                  <a:pt x="968" y="978"/>
                </a:lnTo>
                <a:lnTo>
                  <a:pt x="968" y="978"/>
                </a:lnTo>
                <a:lnTo>
                  <a:pt x="968" y="981"/>
                </a:lnTo>
                <a:lnTo>
                  <a:pt x="968" y="981"/>
                </a:lnTo>
                <a:lnTo>
                  <a:pt x="968" y="983"/>
                </a:lnTo>
                <a:lnTo>
                  <a:pt x="968" y="985"/>
                </a:lnTo>
                <a:lnTo>
                  <a:pt x="967" y="986"/>
                </a:lnTo>
                <a:lnTo>
                  <a:pt x="967" y="989"/>
                </a:lnTo>
                <a:lnTo>
                  <a:pt x="967" y="990"/>
                </a:lnTo>
                <a:lnTo>
                  <a:pt x="967" y="991"/>
                </a:lnTo>
                <a:lnTo>
                  <a:pt x="968" y="993"/>
                </a:lnTo>
                <a:lnTo>
                  <a:pt x="968" y="994"/>
                </a:lnTo>
                <a:lnTo>
                  <a:pt x="968" y="996"/>
                </a:lnTo>
                <a:lnTo>
                  <a:pt x="970" y="997"/>
                </a:lnTo>
                <a:lnTo>
                  <a:pt x="970" y="997"/>
                </a:lnTo>
                <a:lnTo>
                  <a:pt x="970" y="998"/>
                </a:lnTo>
                <a:lnTo>
                  <a:pt x="971" y="1000"/>
                </a:lnTo>
                <a:lnTo>
                  <a:pt x="971" y="1001"/>
                </a:lnTo>
                <a:lnTo>
                  <a:pt x="971" y="1002"/>
                </a:lnTo>
                <a:lnTo>
                  <a:pt x="971" y="1004"/>
                </a:lnTo>
                <a:lnTo>
                  <a:pt x="972" y="1005"/>
                </a:lnTo>
                <a:lnTo>
                  <a:pt x="972" y="1007"/>
                </a:lnTo>
                <a:lnTo>
                  <a:pt x="972" y="1007"/>
                </a:lnTo>
                <a:lnTo>
                  <a:pt x="974" y="1008"/>
                </a:lnTo>
                <a:lnTo>
                  <a:pt x="974" y="1008"/>
                </a:lnTo>
                <a:lnTo>
                  <a:pt x="975" y="1008"/>
                </a:lnTo>
                <a:lnTo>
                  <a:pt x="977" y="1008"/>
                </a:lnTo>
                <a:lnTo>
                  <a:pt x="977" y="1009"/>
                </a:lnTo>
                <a:lnTo>
                  <a:pt x="978" y="1009"/>
                </a:lnTo>
                <a:lnTo>
                  <a:pt x="978" y="1011"/>
                </a:lnTo>
                <a:lnTo>
                  <a:pt x="979" y="1011"/>
                </a:lnTo>
                <a:lnTo>
                  <a:pt x="979" y="1011"/>
                </a:lnTo>
                <a:lnTo>
                  <a:pt x="981" y="1011"/>
                </a:lnTo>
                <a:lnTo>
                  <a:pt x="982" y="1011"/>
                </a:lnTo>
                <a:lnTo>
                  <a:pt x="982" y="1009"/>
                </a:lnTo>
                <a:lnTo>
                  <a:pt x="983" y="1008"/>
                </a:lnTo>
                <a:lnTo>
                  <a:pt x="983" y="1008"/>
                </a:lnTo>
                <a:lnTo>
                  <a:pt x="985" y="1008"/>
                </a:lnTo>
                <a:lnTo>
                  <a:pt x="985" y="1008"/>
                </a:lnTo>
                <a:lnTo>
                  <a:pt x="985" y="1008"/>
                </a:lnTo>
                <a:lnTo>
                  <a:pt x="986" y="1008"/>
                </a:lnTo>
                <a:lnTo>
                  <a:pt x="988" y="1008"/>
                </a:lnTo>
                <a:lnTo>
                  <a:pt x="988" y="1008"/>
                </a:lnTo>
                <a:lnTo>
                  <a:pt x="988" y="1008"/>
                </a:lnTo>
                <a:lnTo>
                  <a:pt x="988" y="1007"/>
                </a:lnTo>
                <a:lnTo>
                  <a:pt x="989" y="1007"/>
                </a:lnTo>
                <a:lnTo>
                  <a:pt x="990" y="1007"/>
                </a:lnTo>
                <a:lnTo>
                  <a:pt x="990" y="1007"/>
                </a:lnTo>
                <a:lnTo>
                  <a:pt x="992" y="1007"/>
                </a:lnTo>
                <a:lnTo>
                  <a:pt x="993" y="1005"/>
                </a:lnTo>
                <a:lnTo>
                  <a:pt x="993" y="1005"/>
                </a:lnTo>
                <a:lnTo>
                  <a:pt x="993" y="1005"/>
                </a:lnTo>
                <a:lnTo>
                  <a:pt x="994" y="1005"/>
                </a:lnTo>
                <a:lnTo>
                  <a:pt x="996" y="1007"/>
                </a:lnTo>
                <a:lnTo>
                  <a:pt x="997" y="1008"/>
                </a:lnTo>
                <a:lnTo>
                  <a:pt x="997" y="1008"/>
                </a:lnTo>
                <a:lnTo>
                  <a:pt x="998" y="1008"/>
                </a:lnTo>
                <a:lnTo>
                  <a:pt x="998" y="1009"/>
                </a:lnTo>
                <a:lnTo>
                  <a:pt x="998" y="1009"/>
                </a:lnTo>
                <a:lnTo>
                  <a:pt x="998" y="1011"/>
                </a:lnTo>
                <a:lnTo>
                  <a:pt x="998" y="1011"/>
                </a:lnTo>
                <a:lnTo>
                  <a:pt x="1000" y="1011"/>
                </a:lnTo>
                <a:lnTo>
                  <a:pt x="1000" y="1011"/>
                </a:lnTo>
                <a:lnTo>
                  <a:pt x="1001" y="1011"/>
                </a:lnTo>
                <a:lnTo>
                  <a:pt x="1001" y="1011"/>
                </a:lnTo>
                <a:lnTo>
                  <a:pt x="1001" y="1011"/>
                </a:lnTo>
                <a:lnTo>
                  <a:pt x="1003" y="1011"/>
                </a:lnTo>
                <a:lnTo>
                  <a:pt x="1003" y="1011"/>
                </a:lnTo>
                <a:lnTo>
                  <a:pt x="1004" y="1011"/>
                </a:lnTo>
                <a:lnTo>
                  <a:pt x="1004" y="1009"/>
                </a:lnTo>
                <a:lnTo>
                  <a:pt x="1004" y="1009"/>
                </a:lnTo>
                <a:lnTo>
                  <a:pt x="1004" y="1009"/>
                </a:lnTo>
                <a:lnTo>
                  <a:pt x="1005" y="1008"/>
                </a:lnTo>
                <a:lnTo>
                  <a:pt x="1005" y="1008"/>
                </a:lnTo>
                <a:lnTo>
                  <a:pt x="1005" y="1007"/>
                </a:lnTo>
                <a:lnTo>
                  <a:pt x="1005" y="1005"/>
                </a:lnTo>
                <a:lnTo>
                  <a:pt x="1005" y="1005"/>
                </a:lnTo>
                <a:lnTo>
                  <a:pt x="1004" y="1005"/>
                </a:lnTo>
                <a:lnTo>
                  <a:pt x="1004" y="1004"/>
                </a:lnTo>
                <a:lnTo>
                  <a:pt x="1005" y="1004"/>
                </a:lnTo>
                <a:lnTo>
                  <a:pt x="1005" y="1004"/>
                </a:lnTo>
                <a:lnTo>
                  <a:pt x="1007" y="1004"/>
                </a:lnTo>
                <a:lnTo>
                  <a:pt x="1007" y="1004"/>
                </a:lnTo>
                <a:lnTo>
                  <a:pt x="1007" y="1004"/>
                </a:lnTo>
                <a:lnTo>
                  <a:pt x="1008" y="1005"/>
                </a:lnTo>
                <a:lnTo>
                  <a:pt x="1008" y="1005"/>
                </a:lnTo>
                <a:lnTo>
                  <a:pt x="1008" y="1005"/>
                </a:lnTo>
                <a:lnTo>
                  <a:pt x="1008" y="1005"/>
                </a:lnTo>
                <a:lnTo>
                  <a:pt x="1008" y="1007"/>
                </a:lnTo>
                <a:lnTo>
                  <a:pt x="1009" y="1007"/>
                </a:lnTo>
                <a:lnTo>
                  <a:pt x="1009" y="1007"/>
                </a:lnTo>
                <a:lnTo>
                  <a:pt x="1009" y="1008"/>
                </a:lnTo>
                <a:lnTo>
                  <a:pt x="1009" y="1008"/>
                </a:lnTo>
                <a:lnTo>
                  <a:pt x="1009" y="1008"/>
                </a:lnTo>
                <a:lnTo>
                  <a:pt x="1011" y="1008"/>
                </a:lnTo>
                <a:lnTo>
                  <a:pt x="1011" y="1008"/>
                </a:lnTo>
                <a:lnTo>
                  <a:pt x="1011" y="1007"/>
                </a:lnTo>
                <a:lnTo>
                  <a:pt x="1011" y="1005"/>
                </a:lnTo>
                <a:lnTo>
                  <a:pt x="1012" y="1005"/>
                </a:lnTo>
                <a:lnTo>
                  <a:pt x="1012" y="1007"/>
                </a:lnTo>
                <a:lnTo>
                  <a:pt x="1012" y="1007"/>
                </a:lnTo>
                <a:lnTo>
                  <a:pt x="1011" y="1008"/>
                </a:lnTo>
                <a:lnTo>
                  <a:pt x="1011" y="1008"/>
                </a:lnTo>
                <a:lnTo>
                  <a:pt x="1011" y="1009"/>
                </a:lnTo>
                <a:lnTo>
                  <a:pt x="1011" y="1009"/>
                </a:lnTo>
                <a:lnTo>
                  <a:pt x="1011" y="1011"/>
                </a:lnTo>
                <a:lnTo>
                  <a:pt x="1011" y="1011"/>
                </a:lnTo>
                <a:lnTo>
                  <a:pt x="1011" y="1012"/>
                </a:lnTo>
                <a:lnTo>
                  <a:pt x="1011" y="1012"/>
                </a:lnTo>
                <a:lnTo>
                  <a:pt x="1011" y="1013"/>
                </a:lnTo>
                <a:lnTo>
                  <a:pt x="1012" y="1013"/>
                </a:lnTo>
                <a:lnTo>
                  <a:pt x="1012" y="1012"/>
                </a:lnTo>
                <a:lnTo>
                  <a:pt x="1012" y="1011"/>
                </a:lnTo>
                <a:lnTo>
                  <a:pt x="1014" y="1011"/>
                </a:lnTo>
                <a:lnTo>
                  <a:pt x="1014" y="1009"/>
                </a:lnTo>
                <a:lnTo>
                  <a:pt x="1014" y="1008"/>
                </a:lnTo>
                <a:lnTo>
                  <a:pt x="1014" y="1008"/>
                </a:lnTo>
                <a:lnTo>
                  <a:pt x="1014" y="1007"/>
                </a:lnTo>
                <a:lnTo>
                  <a:pt x="1014" y="1005"/>
                </a:lnTo>
                <a:lnTo>
                  <a:pt x="1014" y="1005"/>
                </a:lnTo>
                <a:lnTo>
                  <a:pt x="1014" y="1005"/>
                </a:lnTo>
                <a:lnTo>
                  <a:pt x="1014" y="1004"/>
                </a:lnTo>
                <a:lnTo>
                  <a:pt x="1014" y="1004"/>
                </a:lnTo>
                <a:lnTo>
                  <a:pt x="1014" y="1002"/>
                </a:lnTo>
                <a:lnTo>
                  <a:pt x="1014" y="1004"/>
                </a:lnTo>
                <a:lnTo>
                  <a:pt x="1014" y="1004"/>
                </a:lnTo>
                <a:lnTo>
                  <a:pt x="1015" y="1005"/>
                </a:lnTo>
                <a:lnTo>
                  <a:pt x="1015" y="1005"/>
                </a:lnTo>
                <a:lnTo>
                  <a:pt x="1015" y="1004"/>
                </a:lnTo>
                <a:lnTo>
                  <a:pt x="1015" y="1002"/>
                </a:lnTo>
                <a:lnTo>
                  <a:pt x="1016" y="1002"/>
                </a:lnTo>
                <a:lnTo>
                  <a:pt x="1016" y="1002"/>
                </a:lnTo>
                <a:lnTo>
                  <a:pt x="1018" y="1002"/>
                </a:lnTo>
                <a:lnTo>
                  <a:pt x="1018" y="1002"/>
                </a:lnTo>
                <a:lnTo>
                  <a:pt x="1018" y="1002"/>
                </a:lnTo>
                <a:lnTo>
                  <a:pt x="1019" y="1001"/>
                </a:lnTo>
                <a:lnTo>
                  <a:pt x="1019" y="1001"/>
                </a:lnTo>
                <a:lnTo>
                  <a:pt x="1019" y="1000"/>
                </a:lnTo>
                <a:lnTo>
                  <a:pt x="1020" y="1000"/>
                </a:lnTo>
                <a:lnTo>
                  <a:pt x="1020" y="998"/>
                </a:lnTo>
                <a:lnTo>
                  <a:pt x="1020" y="997"/>
                </a:lnTo>
                <a:lnTo>
                  <a:pt x="1020" y="997"/>
                </a:lnTo>
                <a:lnTo>
                  <a:pt x="1022" y="996"/>
                </a:lnTo>
                <a:lnTo>
                  <a:pt x="1023" y="994"/>
                </a:lnTo>
                <a:lnTo>
                  <a:pt x="1023" y="994"/>
                </a:lnTo>
                <a:lnTo>
                  <a:pt x="1023" y="993"/>
                </a:lnTo>
                <a:lnTo>
                  <a:pt x="1024" y="991"/>
                </a:lnTo>
                <a:lnTo>
                  <a:pt x="1024" y="991"/>
                </a:lnTo>
                <a:lnTo>
                  <a:pt x="1026" y="991"/>
                </a:lnTo>
                <a:lnTo>
                  <a:pt x="1026" y="990"/>
                </a:lnTo>
                <a:lnTo>
                  <a:pt x="1027" y="989"/>
                </a:lnTo>
                <a:lnTo>
                  <a:pt x="1027" y="989"/>
                </a:lnTo>
                <a:lnTo>
                  <a:pt x="1029" y="987"/>
                </a:lnTo>
                <a:lnTo>
                  <a:pt x="1029" y="987"/>
                </a:lnTo>
                <a:lnTo>
                  <a:pt x="1030" y="987"/>
                </a:lnTo>
                <a:lnTo>
                  <a:pt x="1031" y="987"/>
                </a:lnTo>
                <a:lnTo>
                  <a:pt x="1031" y="989"/>
                </a:lnTo>
                <a:lnTo>
                  <a:pt x="1033" y="989"/>
                </a:lnTo>
                <a:lnTo>
                  <a:pt x="1033" y="989"/>
                </a:lnTo>
                <a:lnTo>
                  <a:pt x="1034" y="989"/>
                </a:lnTo>
                <a:lnTo>
                  <a:pt x="1034" y="989"/>
                </a:lnTo>
                <a:lnTo>
                  <a:pt x="1035" y="989"/>
                </a:lnTo>
                <a:lnTo>
                  <a:pt x="1035" y="987"/>
                </a:lnTo>
                <a:lnTo>
                  <a:pt x="1035" y="987"/>
                </a:lnTo>
                <a:lnTo>
                  <a:pt x="1034" y="986"/>
                </a:lnTo>
                <a:lnTo>
                  <a:pt x="1034" y="986"/>
                </a:lnTo>
                <a:lnTo>
                  <a:pt x="1034" y="985"/>
                </a:lnTo>
                <a:lnTo>
                  <a:pt x="1034" y="983"/>
                </a:lnTo>
                <a:lnTo>
                  <a:pt x="1034" y="983"/>
                </a:lnTo>
                <a:lnTo>
                  <a:pt x="1035" y="983"/>
                </a:lnTo>
                <a:lnTo>
                  <a:pt x="1035" y="982"/>
                </a:lnTo>
                <a:lnTo>
                  <a:pt x="1037" y="981"/>
                </a:lnTo>
                <a:lnTo>
                  <a:pt x="1037" y="981"/>
                </a:lnTo>
                <a:lnTo>
                  <a:pt x="1037" y="979"/>
                </a:lnTo>
                <a:lnTo>
                  <a:pt x="1037" y="978"/>
                </a:lnTo>
                <a:lnTo>
                  <a:pt x="1037" y="978"/>
                </a:lnTo>
                <a:lnTo>
                  <a:pt x="1035" y="976"/>
                </a:lnTo>
                <a:lnTo>
                  <a:pt x="1035" y="976"/>
                </a:lnTo>
                <a:lnTo>
                  <a:pt x="1035" y="975"/>
                </a:lnTo>
                <a:lnTo>
                  <a:pt x="1035" y="975"/>
                </a:lnTo>
                <a:lnTo>
                  <a:pt x="1037" y="974"/>
                </a:lnTo>
                <a:lnTo>
                  <a:pt x="1037" y="974"/>
                </a:lnTo>
                <a:lnTo>
                  <a:pt x="1037" y="972"/>
                </a:lnTo>
                <a:lnTo>
                  <a:pt x="1037" y="972"/>
                </a:lnTo>
                <a:lnTo>
                  <a:pt x="1037" y="971"/>
                </a:lnTo>
                <a:lnTo>
                  <a:pt x="1035" y="971"/>
                </a:lnTo>
                <a:lnTo>
                  <a:pt x="1035" y="970"/>
                </a:lnTo>
                <a:lnTo>
                  <a:pt x="1035" y="970"/>
                </a:lnTo>
                <a:lnTo>
                  <a:pt x="1035" y="968"/>
                </a:lnTo>
                <a:lnTo>
                  <a:pt x="1035" y="968"/>
                </a:lnTo>
                <a:lnTo>
                  <a:pt x="1035" y="967"/>
                </a:lnTo>
                <a:lnTo>
                  <a:pt x="1035" y="967"/>
                </a:lnTo>
                <a:lnTo>
                  <a:pt x="1035" y="967"/>
                </a:lnTo>
                <a:lnTo>
                  <a:pt x="1034" y="965"/>
                </a:lnTo>
                <a:lnTo>
                  <a:pt x="1034" y="964"/>
                </a:lnTo>
                <a:lnTo>
                  <a:pt x="1034" y="964"/>
                </a:lnTo>
                <a:lnTo>
                  <a:pt x="1034" y="963"/>
                </a:lnTo>
                <a:lnTo>
                  <a:pt x="1034" y="963"/>
                </a:lnTo>
                <a:lnTo>
                  <a:pt x="1034" y="961"/>
                </a:lnTo>
                <a:lnTo>
                  <a:pt x="1034" y="961"/>
                </a:lnTo>
                <a:lnTo>
                  <a:pt x="1033" y="960"/>
                </a:lnTo>
                <a:lnTo>
                  <a:pt x="1033" y="959"/>
                </a:lnTo>
                <a:lnTo>
                  <a:pt x="1033" y="959"/>
                </a:lnTo>
                <a:lnTo>
                  <a:pt x="1031" y="957"/>
                </a:lnTo>
                <a:lnTo>
                  <a:pt x="1031" y="957"/>
                </a:lnTo>
                <a:lnTo>
                  <a:pt x="1031" y="956"/>
                </a:lnTo>
                <a:lnTo>
                  <a:pt x="1031" y="956"/>
                </a:lnTo>
                <a:lnTo>
                  <a:pt x="1031" y="953"/>
                </a:lnTo>
                <a:lnTo>
                  <a:pt x="1031" y="953"/>
                </a:lnTo>
                <a:lnTo>
                  <a:pt x="1031" y="952"/>
                </a:lnTo>
                <a:lnTo>
                  <a:pt x="1031" y="950"/>
                </a:lnTo>
                <a:lnTo>
                  <a:pt x="1031" y="949"/>
                </a:lnTo>
                <a:lnTo>
                  <a:pt x="1031" y="948"/>
                </a:lnTo>
                <a:lnTo>
                  <a:pt x="1031" y="948"/>
                </a:lnTo>
                <a:lnTo>
                  <a:pt x="1033" y="948"/>
                </a:lnTo>
                <a:lnTo>
                  <a:pt x="1033" y="946"/>
                </a:lnTo>
                <a:lnTo>
                  <a:pt x="1034" y="945"/>
                </a:lnTo>
                <a:lnTo>
                  <a:pt x="1035" y="942"/>
                </a:lnTo>
                <a:lnTo>
                  <a:pt x="1035" y="941"/>
                </a:lnTo>
                <a:lnTo>
                  <a:pt x="1035" y="941"/>
                </a:lnTo>
                <a:lnTo>
                  <a:pt x="1035" y="940"/>
                </a:lnTo>
                <a:lnTo>
                  <a:pt x="1035" y="940"/>
                </a:lnTo>
                <a:lnTo>
                  <a:pt x="1035" y="938"/>
                </a:lnTo>
                <a:lnTo>
                  <a:pt x="1034" y="937"/>
                </a:lnTo>
                <a:lnTo>
                  <a:pt x="1034" y="935"/>
                </a:lnTo>
                <a:lnTo>
                  <a:pt x="1034" y="934"/>
                </a:lnTo>
                <a:lnTo>
                  <a:pt x="1034" y="934"/>
                </a:lnTo>
                <a:lnTo>
                  <a:pt x="1034" y="934"/>
                </a:lnTo>
                <a:lnTo>
                  <a:pt x="1034" y="933"/>
                </a:lnTo>
                <a:lnTo>
                  <a:pt x="1034" y="933"/>
                </a:lnTo>
                <a:lnTo>
                  <a:pt x="1034" y="931"/>
                </a:lnTo>
                <a:lnTo>
                  <a:pt x="1034" y="929"/>
                </a:lnTo>
                <a:lnTo>
                  <a:pt x="1034" y="926"/>
                </a:lnTo>
                <a:lnTo>
                  <a:pt x="1034" y="923"/>
                </a:lnTo>
                <a:lnTo>
                  <a:pt x="1034" y="923"/>
                </a:lnTo>
                <a:lnTo>
                  <a:pt x="1034" y="923"/>
                </a:lnTo>
                <a:lnTo>
                  <a:pt x="1034" y="922"/>
                </a:lnTo>
                <a:lnTo>
                  <a:pt x="1034" y="922"/>
                </a:lnTo>
                <a:lnTo>
                  <a:pt x="1034" y="920"/>
                </a:lnTo>
                <a:lnTo>
                  <a:pt x="1034" y="920"/>
                </a:lnTo>
                <a:lnTo>
                  <a:pt x="1034" y="920"/>
                </a:lnTo>
                <a:lnTo>
                  <a:pt x="1034" y="919"/>
                </a:lnTo>
                <a:lnTo>
                  <a:pt x="1034" y="918"/>
                </a:lnTo>
                <a:lnTo>
                  <a:pt x="1033" y="918"/>
                </a:lnTo>
                <a:lnTo>
                  <a:pt x="1033" y="916"/>
                </a:lnTo>
                <a:lnTo>
                  <a:pt x="1033" y="915"/>
                </a:lnTo>
                <a:lnTo>
                  <a:pt x="1033" y="915"/>
                </a:lnTo>
                <a:lnTo>
                  <a:pt x="1031" y="915"/>
                </a:lnTo>
                <a:lnTo>
                  <a:pt x="1031" y="914"/>
                </a:lnTo>
                <a:lnTo>
                  <a:pt x="1031" y="914"/>
                </a:lnTo>
                <a:lnTo>
                  <a:pt x="1031" y="912"/>
                </a:lnTo>
                <a:lnTo>
                  <a:pt x="1031" y="912"/>
                </a:lnTo>
                <a:lnTo>
                  <a:pt x="1031" y="911"/>
                </a:lnTo>
                <a:lnTo>
                  <a:pt x="1031" y="909"/>
                </a:lnTo>
                <a:lnTo>
                  <a:pt x="1031" y="909"/>
                </a:lnTo>
                <a:lnTo>
                  <a:pt x="1031" y="909"/>
                </a:lnTo>
                <a:lnTo>
                  <a:pt x="1033" y="908"/>
                </a:lnTo>
                <a:lnTo>
                  <a:pt x="1033" y="907"/>
                </a:lnTo>
                <a:lnTo>
                  <a:pt x="1033" y="907"/>
                </a:lnTo>
                <a:lnTo>
                  <a:pt x="1033" y="905"/>
                </a:lnTo>
                <a:lnTo>
                  <a:pt x="1033" y="905"/>
                </a:lnTo>
                <a:lnTo>
                  <a:pt x="1033" y="904"/>
                </a:lnTo>
                <a:lnTo>
                  <a:pt x="1033" y="903"/>
                </a:lnTo>
                <a:lnTo>
                  <a:pt x="1033" y="903"/>
                </a:lnTo>
                <a:lnTo>
                  <a:pt x="1031" y="901"/>
                </a:lnTo>
                <a:lnTo>
                  <a:pt x="1031" y="901"/>
                </a:lnTo>
                <a:lnTo>
                  <a:pt x="1031" y="901"/>
                </a:lnTo>
                <a:lnTo>
                  <a:pt x="1031" y="901"/>
                </a:lnTo>
                <a:lnTo>
                  <a:pt x="1031" y="900"/>
                </a:lnTo>
                <a:lnTo>
                  <a:pt x="1030" y="900"/>
                </a:lnTo>
                <a:lnTo>
                  <a:pt x="1030" y="898"/>
                </a:lnTo>
                <a:lnTo>
                  <a:pt x="1030" y="898"/>
                </a:lnTo>
                <a:lnTo>
                  <a:pt x="1030" y="898"/>
                </a:lnTo>
                <a:lnTo>
                  <a:pt x="1030" y="897"/>
                </a:lnTo>
                <a:lnTo>
                  <a:pt x="1030" y="897"/>
                </a:lnTo>
                <a:lnTo>
                  <a:pt x="1030" y="896"/>
                </a:lnTo>
                <a:lnTo>
                  <a:pt x="1031" y="896"/>
                </a:lnTo>
                <a:lnTo>
                  <a:pt x="1031" y="896"/>
                </a:lnTo>
                <a:lnTo>
                  <a:pt x="1031" y="896"/>
                </a:lnTo>
                <a:lnTo>
                  <a:pt x="1031" y="894"/>
                </a:lnTo>
                <a:lnTo>
                  <a:pt x="1031" y="894"/>
                </a:lnTo>
                <a:lnTo>
                  <a:pt x="1031" y="893"/>
                </a:lnTo>
                <a:lnTo>
                  <a:pt x="1030" y="893"/>
                </a:lnTo>
                <a:lnTo>
                  <a:pt x="1030" y="893"/>
                </a:lnTo>
                <a:lnTo>
                  <a:pt x="1030" y="893"/>
                </a:lnTo>
                <a:lnTo>
                  <a:pt x="1029" y="892"/>
                </a:lnTo>
                <a:lnTo>
                  <a:pt x="1029" y="890"/>
                </a:lnTo>
                <a:lnTo>
                  <a:pt x="1029" y="890"/>
                </a:lnTo>
                <a:lnTo>
                  <a:pt x="1029" y="890"/>
                </a:lnTo>
                <a:lnTo>
                  <a:pt x="1029" y="889"/>
                </a:lnTo>
                <a:lnTo>
                  <a:pt x="1030" y="888"/>
                </a:lnTo>
                <a:lnTo>
                  <a:pt x="1031" y="888"/>
                </a:lnTo>
                <a:lnTo>
                  <a:pt x="1031" y="888"/>
                </a:lnTo>
                <a:lnTo>
                  <a:pt x="1031" y="889"/>
                </a:lnTo>
                <a:lnTo>
                  <a:pt x="1033" y="889"/>
                </a:lnTo>
                <a:lnTo>
                  <a:pt x="1034" y="889"/>
                </a:lnTo>
                <a:lnTo>
                  <a:pt x="1034" y="889"/>
                </a:lnTo>
                <a:lnTo>
                  <a:pt x="1035" y="889"/>
                </a:lnTo>
                <a:lnTo>
                  <a:pt x="1035" y="888"/>
                </a:lnTo>
                <a:lnTo>
                  <a:pt x="1037" y="888"/>
                </a:lnTo>
                <a:lnTo>
                  <a:pt x="1037" y="886"/>
                </a:lnTo>
                <a:lnTo>
                  <a:pt x="1037" y="885"/>
                </a:lnTo>
                <a:lnTo>
                  <a:pt x="1037" y="882"/>
                </a:lnTo>
                <a:lnTo>
                  <a:pt x="1037" y="881"/>
                </a:lnTo>
                <a:lnTo>
                  <a:pt x="1037" y="881"/>
                </a:lnTo>
                <a:lnTo>
                  <a:pt x="1037" y="879"/>
                </a:lnTo>
                <a:lnTo>
                  <a:pt x="1037" y="879"/>
                </a:lnTo>
                <a:lnTo>
                  <a:pt x="1035" y="877"/>
                </a:lnTo>
                <a:lnTo>
                  <a:pt x="1035" y="877"/>
                </a:lnTo>
                <a:lnTo>
                  <a:pt x="1035" y="877"/>
                </a:lnTo>
                <a:lnTo>
                  <a:pt x="1037" y="874"/>
                </a:lnTo>
                <a:lnTo>
                  <a:pt x="1037" y="874"/>
                </a:lnTo>
                <a:lnTo>
                  <a:pt x="1037" y="872"/>
                </a:lnTo>
                <a:lnTo>
                  <a:pt x="1037" y="872"/>
                </a:lnTo>
                <a:lnTo>
                  <a:pt x="1037" y="871"/>
                </a:lnTo>
                <a:lnTo>
                  <a:pt x="1037" y="871"/>
                </a:lnTo>
                <a:lnTo>
                  <a:pt x="1037" y="871"/>
                </a:lnTo>
                <a:lnTo>
                  <a:pt x="1037" y="870"/>
                </a:lnTo>
                <a:lnTo>
                  <a:pt x="1037" y="870"/>
                </a:lnTo>
                <a:lnTo>
                  <a:pt x="1037" y="868"/>
                </a:lnTo>
                <a:lnTo>
                  <a:pt x="1037" y="868"/>
                </a:lnTo>
                <a:lnTo>
                  <a:pt x="1037" y="868"/>
                </a:lnTo>
                <a:lnTo>
                  <a:pt x="1037" y="868"/>
                </a:lnTo>
                <a:lnTo>
                  <a:pt x="1037" y="867"/>
                </a:lnTo>
                <a:lnTo>
                  <a:pt x="1037" y="867"/>
                </a:lnTo>
                <a:lnTo>
                  <a:pt x="1037" y="866"/>
                </a:lnTo>
                <a:lnTo>
                  <a:pt x="1037" y="866"/>
                </a:lnTo>
                <a:lnTo>
                  <a:pt x="1037" y="866"/>
                </a:lnTo>
                <a:lnTo>
                  <a:pt x="1037" y="864"/>
                </a:lnTo>
                <a:lnTo>
                  <a:pt x="1037" y="864"/>
                </a:lnTo>
                <a:lnTo>
                  <a:pt x="1035" y="863"/>
                </a:lnTo>
                <a:lnTo>
                  <a:pt x="1035" y="863"/>
                </a:lnTo>
                <a:lnTo>
                  <a:pt x="1034" y="863"/>
                </a:lnTo>
                <a:lnTo>
                  <a:pt x="1034" y="863"/>
                </a:lnTo>
                <a:lnTo>
                  <a:pt x="1034" y="863"/>
                </a:lnTo>
                <a:lnTo>
                  <a:pt x="1034" y="863"/>
                </a:lnTo>
                <a:lnTo>
                  <a:pt x="1034" y="862"/>
                </a:lnTo>
                <a:lnTo>
                  <a:pt x="1034" y="862"/>
                </a:lnTo>
                <a:lnTo>
                  <a:pt x="1034" y="862"/>
                </a:lnTo>
                <a:lnTo>
                  <a:pt x="1034" y="860"/>
                </a:lnTo>
                <a:lnTo>
                  <a:pt x="1035" y="860"/>
                </a:lnTo>
                <a:lnTo>
                  <a:pt x="1035" y="860"/>
                </a:lnTo>
                <a:lnTo>
                  <a:pt x="1035" y="860"/>
                </a:lnTo>
                <a:lnTo>
                  <a:pt x="1035" y="859"/>
                </a:lnTo>
                <a:lnTo>
                  <a:pt x="1035" y="859"/>
                </a:lnTo>
                <a:lnTo>
                  <a:pt x="1035" y="857"/>
                </a:lnTo>
                <a:lnTo>
                  <a:pt x="1035" y="857"/>
                </a:lnTo>
                <a:lnTo>
                  <a:pt x="1034" y="857"/>
                </a:lnTo>
                <a:lnTo>
                  <a:pt x="1034" y="856"/>
                </a:lnTo>
                <a:lnTo>
                  <a:pt x="1034" y="856"/>
                </a:lnTo>
                <a:lnTo>
                  <a:pt x="1034" y="855"/>
                </a:lnTo>
                <a:lnTo>
                  <a:pt x="1034" y="855"/>
                </a:lnTo>
                <a:lnTo>
                  <a:pt x="1034" y="853"/>
                </a:lnTo>
                <a:lnTo>
                  <a:pt x="1034" y="853"/>
                </a:lnTo>
                <a:lnTo>
                  <a:pt x="1034" y="852"/>
                </a:lnTo>
                <a:lnTo>
                  <a:pt x="1034" y="852"/>
                </a:lnTo>
                <a:lnTo>
                  <a:pt x="1034" y="851"/>
                </a:lnTo>
                <a:lnTo>
                  <a:pt x="1033" y="849"/>
                </a:lnTo>
                <a:lnTo>
                  <a:pt x="1033" y="849"/>
                </a:lnTo>
                <a:lnTo>
                  <a:pt x="1033" y="848"/>
                </a:lnTo>
                <a:lnTo>
                  <a:pt x="1033" y="846"/>
                </a:lnTo>
                <a:lnTo>
                  <a:pt x="1033" y="846"/>
                </a:lnTo>
                <a:lnTo>
                  <a:pt x="1034" y="846"/>
                </a:lnTo>
                <a:lnTo>
                  <a:pt x="1034" y="846"/>
                </a:lnTo>
                <a:lnTo>
                  <a:pt x="1034" y="846"/>
                </a:lnTo>
                <a:lnTo>
                  <a:pt x="1035" y="848"/>
                </a:lnTo>
                <a:lnTo>
                  <a:pt x="1035" y="848"/>
                </a:lnTo>
                <a:lnTo>
                  <a:pt x="1037" y="846"/>
                </a:lnTo>
                <a:lnTo>
                  <a:pt x="1037" y="846"/>
                </a:lnTo>
                <a:lnTo>
                  <a:pt x="1037" y="845"/>
                </a:lnTo>
                <a:lnTo>
                  <a:pt x="1037" y="844"/>
                </a:lnTo>
                <a:lnTo>
                  <a:pt x="1037" y="844"/>
                </a:lnTo>
                <a:lnTo>
                  <a:pt x="1037" y="842"/>
                </a:lnTo>
                <a:lnTo>
                  <a:pt x="1037" y="842"/>
                </a:lnTo>
                <a:lnTo>
                  <a:pt x="1037" y="841"/>
                </a:lnTo>
                <a:lnTo>
                  <a:pt x="1037" y="840"/>
                </a:lnTo>
                <a:lnTo>
                  <a:pt x="1037" y="838"/>
                </a:lnTo>
                <a:lnTo>
                  <a:pt x="1037" y="838"/>
                </a:lnTo>
                <a:lnTo>
                  <a:pt x="1035" y="837"/>
                </a:lnTo>
                <a:lnTo>
                  <a:pt x="1037" y="837"/>
                </a:lnTo>
                <a:lnTo>
                  <a:pt x="1035" y="837"/>
                </a:lnTo>
                <a:lnTo>
                  <a:pt x="1035" y="837"/>
                </a:lnTo>
                <a:lnTo>
                  <a:pt x="1035" y="836"/>
                </a:lnTo>
                <a:lnTo>
                  <a:pt x="1035" y="836"/>
                </a:lnTo>
                <a:lnTo>
                  <a:pt x="1035" y="834"/>
                </a:lnTo>
                <a:lnTo>
                  <a:pt x="1034" y="833"/>
                </a:lnTo>
                <a:lnTo>
                  <a:pt x="1034" y="833"/>
                </a:lnTo>
                <a:lnTo>
                  <a:pt x="1034" y="831"/>
                </a:lnTo>
                <a:lnTo>
                  <a:pt x="1034" y="831"/>
                </a:lnTo>
                <a:lnTo>
                  <a:pt x="1033" y="831"/>
                </a:lnTo>
                <a:lnTo>
                  <a:pt x="1033" y="830"/>
                </a:lnTo>
                <a:lnTo>
                  <a:pt x="1031" y="830"/>
                </a:lnTo>
                <a:lnTo>
                  <a:pt x="1031" y="830"/>
                </a:lnTo>
                <a:lnTo>
                  <a:pt x="1031" y="829"/>
                </a:lnTo>
                <a:lnTo>
                  <a:pt x="1030" y="827"/>
                </a:lnTo>
                <a:lnTo>
                  <a:pt x="1030" y="827"/>
                </a:lnTo>
                <a:lnTo>
                  <a:pt x="1030" y="827"/>
                </a:lnTo>
                <a:lnTo>
                  <a:pt x="1029" y="826"/>
                </a:lnTo>
                <a:lnTo>
                  <a:pt x="1029" y="825"/>
                </a:lnTo>
                <a:lnTo>
                  <a:pt x="1029" y="825"/>
                </a:lnTo>
                <a:lnTo>
                  <a:pt x="1029" y="825"/>
                </a:lnTo>
                <a:lnTo>
                  <a:pt x="1027" y="825"/>
                </a:lnTo>
                <a:lnTo>
                  <a:pt x="1027" y="825"/>
                </a:lnTo>
                <a:lnTo>
                  <a:pt x="1026" y="825"/>
                </a:lnTo>
                <a:lnTo>
                  <a:pt x="1026" y="825"/>
                </a:lnTo>
                <a:lnTo>
                  <a:pt x="1024" y="825"/>
                </a:lnTo>
                <a:lnTo>
                  <a:pt x="1024" y="823"/>
                </a:lnTo>
                <a:lnTo>
                  <a:pt x="1023" y="823"/>
                </a:lnTo>
                <a:lnTo>
                  <a:pt x="1023" y="823"/>
                </a:lnTo>
                <a:lnTo>
                  <a:pt x="1023" y="823"/>
                </a:lnTo>
                <a:lnTo>
                  <a:pt x="1022" y="823"/>
                </a:lnTo>
                <a:lnTo>
                  <a:pt x="1022" y="822"/>
                </a:lnTo>
                <a:lnTo>
                  <a:pt x="1022" y="822"/>
                </a:lnTo>
                <a:lnTo>
                  <a:pt x="1022" y="822"/>
                </a:lnTo>
                <a:lnTo>
                  <a:pt x="1022" y="820"/>
                </a:lnTo>
                <a:lnTo>
                  <a:pt x="1020" y="820"/>
                </a:lnTo>
                <a:lnTo>
                  <a:pt x="1020" y="820"/>
                </a:lnTo>
                <a:lnTo>
                  <a:pt x="1019" y="820"/>
                </a:lnTo>
                <a:lnTo>
                  <a:pt x="1018" y="820"/>
                </a:lnTo>
                <a:lnTo>
                  <a:pt x="1018" y="820"/>
                </a:lnTo>
                <a:lnTo>
                  <a:pt x="1016" y="820"/>
                </a:lnTo>
                <a:lnTo>
                  <a:pt x="1015" y="822"/>
                </a:lnTo>
                <a:lnTo>
                  <a:pt x="1015" y="822"/>
                </a:lnTo>
                <a:lnTo>
                  <a:pt x="1014" y="822"/>
                </a:lnTo>
                <a:lnTo>
                  <a:pt x="1012" y="822"/>
                </a:lnTo>
                <a:lnTo>
                  <a:pt x="1012" y="822"/>
                </a:lnTo>
                <a:lnTo>
                  <a:pt x="1011" y="822"/>
                </a:lnTo>
                <a:lnTo>
                  <a:pt x="1011" y="822"/>
                </a:lnTo>
                <a:lnTo>
                  <a:pt x="1009" y="822"/>
                </a:lnTo>
                <a:lnTo>
                  <a:pt x="1009" y="822"/>
                </a:lnTo>
                <a:lnTo>
                  <a:pt x="1009" y="822"/>
                </a:lnTo>
                <a:lnTo>
                  <a:pt x="1008" y="822"/>
                </a:lnTo>
                <a:lnTo>
                  <a:pt x="1007" y="823"/>
                </a:lnTo>
                <a:lnTo>
                  <a:pt x="1007" y="823"/>
                </a:lnTo>
                <a:lnTo>
                  <a:pt x="1005" y="823"/>
                </a:lnTo>
                <a:lnTo>
                  <a:pt x="1004" y="823"/>
                </a:lnTo>
                <a:lnTo>
                  <a:pt x="1004" y="823"/>
                </a:lnTo>
                <a:lnTo>
                  <a:pt x="1003" y="822"/>
                </a:lnTo>
                <a:lnTo>
                  <a:pt x="1001" y="822"/>
                </a:lnTo>
                <a:lnTo>
                  <a:pt x="1000" y="823"/>
                </a:lnTo>
                <a:lnTo>
                  <a:pt x="997" y="823"/>
                </a:lnTo>
                <a:lnTo>
                  <a:pt x="997" y="823"/>
                </a:lnTo>
                <a:lnTo>
                  <a:pt x="996" y="825"/>
                </a:lnTo>
                <a:lnTo>
                  <a:pt x="996" y="825"/>
                </a:lnTo>
                <a:lnTo>
                  <a:pt x="994" y="825"/>
                </a:lnTo>
                <a:lnTo>
                  <a:pt x="994" y="825"/>
                </a:lnTo>
                <a:lnTo>
                  <a:pt x="993" y="823"/>
                </a:lnTo>
                <a:lnTo>
                  <a:pt x="993" y="823"/>
                </a:lnTo>
                <a:lnTo>
                  <a:pt x="992" y="822"/>
                </a:lnTo>
                <a:lnTo>
                  <a:pt x="992" y="822"/>
                </a:lnTo>
                <a:lnTo>
                  <a:pt x="990" y="822"/>
                </a:lnTo>
                <a:lnTo>
                  <a:pt x="990" y="822"/>
                </a:lnTo>
                <a:lnTo>
                  <a:pt x="990" y="822"/>
                </a:lnTo>
                <a:lnTo>
                  <a:pt x="989" y="822"/>
                </a:lnTo>
                <a:lnTo>
                  <a:pt x="989" y="822"/>
                </a:lnTo>
                <a:lnTo>
                  <a:pt x="988" y="822"/>
                </a:lnTo>
                <a:lnTo>
                  <a:pt x="988" y="822"/>
                </a:lnTo>
                <a:lnTo>
                  <a:pt x="988" y="820"/>
                </a:lnTo>
                <a:lnTo>
                  <a:pt x="988" y="819"/>
                </a:lnTo>
                <a:lnTo>
                  <a:pt x="986" y="819"/>
                </a:lnTo>
                <a:lnTo>
                  <a:pt x="986" y="819"/>
                </a:lnTo>
                <a:lnTo>
                  <a:pt x="985" y="819"/>
                </a:lnTo>
                <a:lnTo>
                  <a:pt x="985" y="819"/>
                </a:lnTo>
                <a:lnTo>
                  <a:pt x="983" y="819"/>
                </a:lnTo>
                <a:lnTo>
                  <a:pt x="983" y="819"/>
                </a:lnTo>
                <a:lnTo>
                  <a:pt x="982" y="819"/>
                </a:lnTo>
                <a:lnTo>
                  <a:pt x="981" y="819"/>
                </a:lnTo>
                <a:lnTo>
                  <a:pt x="979" y="820"/>
                </a:lnTo>
                <a:lnTo>
                  <a:pt x="979" y="819"/>
                </a:lnTo>
                <a:lnTo>
                  <a:pt x="978" y="819"/>
                </a:lnTo>
                <a:lnTo>
                  <a:pt x="977" y="819"/>
                </a:lnTo>
                <a:lnTo>
                  <a:pt x="977" y="820"/>
                </a:lnTo>
                <a:lnTo>
                  <a:pt x="977" y="820"/>
                </a:lnTo>
                <a:lnTo>
                  <a:pt x="974" y="819"/>
                </a:lnTo>
                <a:lnTo>
                  <a:pt x="974" y="819"/>
                </a:lnTo>
                <a:lnTo>
                  <a:pt x="972" y="820"/>
                </a:lnTo>
                <a:lnTo>
                  <a:pt x="971" y="822"/>
                </a:lnTo>
                <a:lnTo>
                  <a:pt x="970" y="822"/>
                </a:lnTo>
                <a:lnTo>
                  <a:pt x="968" y="820"/>
                </a:lnTo>
                <a:lnTo>
                  <a:pt x="967" y="820"/>
                </a:lnTo>
                <a:lnTo>
                  <a:pt x="967" y="820"/>
                </a:lnTo>
                <a:lnTo>
                  <a:pt x="967" y="820"/>
                </a:lnTo>
                <a:lnTo>
                  <a:pt x="967" y="819"/>
                </a:lnTo>
                <a:lnTo>
                  <a:pt x="967" y="819"/>
                </a:lnTo>
                <a:lnTo>
                  <a:pt x="967" y="819"/>
                </a:lnTo>
                <a:lnTo>
                  <a:pt x="967" y="819"/>
                </a:lnTo>
                <a:lnTo>
                  <a:pt x="968" y="818"/>
                </a:lnTo>
                <a:lnTo>
                  <a:pt x="967" y="818"/>
                </a:lnTo>
                <a:lnTo>
                  <a:pt x="967" y="816"/>
                </a:lnTo>
                <a:lnTo>
                  <a:pt x="967" y="815"/>
                </a:lnTo>
                <a:lnTo>
                  <a:pt x="967" y="815"/>
                </a:lnTo>
                <a:lnTo>
                  <a:pt x="966" y="814"/>
                </a:lnTo>
                <a:lnTo>
                  <a:pt x="966" y="814"/>
                </a:lnTo>
                <a:lnTo>
                  <a:pt x="966" y="812"/>
                </a:lnTo>
                <a:lnTo>
                  <a:pt x="964" y="812"/>
                </a:lnTo>
                <a:lnTo>
                  <a:pt x="963" y="812"/>
                </a:lnTo>
                <a:lnTo>
                  <a:pt x="963" y="812"/>
                </a:lnTo>
                <a:lnTo>
                  <a:pt x="962" y="811"/>
                </a:lnTo>
                <a:lnTo>
                  <a:pt x="960" y="811"/>
                </a:lnTo>
                <a:lnTo>
                  <a:pt x="960" y="811"/>
                </a:lnTo>
                <a:lnTo>
                  <a:pt x="959" y="811"/>
                </a:lnTo>
                <a:lnTo>
                  <a:pt x="959" y="810"/>
                </a:lnTo>
                <a:lnTo>
                  <a:pt x="959" y="810"/>
                </a:lnTo>
                <a:lnTo>
                  <a:pt x="957" y="808"/>
                </a:lnTo>
                <a:lnTo>
                  <a:pt x="957" y="808"/>
                </a:lnTo>
                <a:lnTo>
                  <a:pt x="957" y="808"/>
                </a:lnTo>
                <a:lnTo>
                  <a:pt x="957" y="807"/>
                </a:lnTo>
                <a:lnTo>
                  <a:pt x="956" y="807"/>
                </a:lnTo>
                <a:lnTo>
                  <a:pt x="955" y="807"/>
                </a:lnTo>
                <a:lnTo>
                  <a:pt x="955" y="807"/>
                </a:lnTo>
                <a:lnTo>
                  <a:pt x="955" y="805"/>
                </a:lnTo>
                <a:lnTo>
                  <a:pt x="953" y="805"/>
                </a:lnTo>
                <a:lnTo>
                  <a:pt x="953" y="805"/>
                </a:lnTo>
                <a:lnTo>
                  <a:pt x="952" y="804"/>
                </a:lnTo>
                <a:lnTo>
                  <a:pt x="952" y="804"/>
                </a:lnTo>
                <a:lnTo>
                  <a:pt x="952" y="804"/>
                </a:lnTo>
                <a:lnTo>
                  <a:pt x="951" y="803"/>
                </a:lnTo>
                <a:lnTo>
                  <a:pt x="948" y="801"/>
                </a:lnTo>
                <a:lnTo>
                  <a:pt x="944" y="800"/>
                </a:lnTo>
                <a:lnTo>
                  <a:pt x="944" y="797"/>
                </a:lnTo>
                <a:lnTo>
                  <a:pt x="941" y="796"/>
                </a:lnTo>
                <a:lnTo>
                  <a:pt x="937" y="796"/>
                </a:lnTo>
                <a:lnTo>
                  <a:pt x="938" y="792"/>
                </a:lnTo>
                <a:lnTo>
                  <a:pt x="937" y="790"/>
                </a:lnTo>
                <a:lnTo>
                  <a:pt x="936" y="788"/>
                </a:lnTo>
                <a:lnTo>
                  <a:pt x="933" y="789"/>
                </a:lnTo>
                <a:lnTo>
                  <a:pt x="931" y="786"/>
                </a:lnTo>
                <a:lnTo>
                  <a:pt x="930" y="785"/>
                </a:lnTo>
                <a:lnTo>
                  <a:pt x="929" y="784"/>
                </a:lnTo>
                <a:lnTo>
                  <a:pt x="926" y="781"/>
                </a:lnTo>
                <a:lnTo>
                  <a:pt x="925" y="777"/>
                </a:lnTo>
                <a:lnTo>
                  <a:pt x="920" y="773"/>
                </a:lnTo>
                <a:lnTo>
                  <a:pt x="919" y="771"/>
                </a:lnTo>
                <a:lnTo>
                  <a:pt x="919" y="769"/>
                </a:lnTo>
                <a:lnTo>
                  <a:pt x="919" y="766"/>
                </a:lnTo>
                <a:lnTo>
                  <a:pt x="919" y="762"/>
                </a:lnTo>
                <a:lnTo>
                  <a:pt x="919" y="758"/>
                </a:lnTo>
                <a:lnTo>
                  <a:pt x="919" y="753"/>
                </a:lnTo>
                <a:lnTo>
                  <a:pt x="918" y="748"/>
                </a:lnTo>
                <a:lnTo>
                  <a:pt x="916" y="747"/>
                </a:lnTo>
                <a:lnTo>
                  <a:pt x="915" y="741"/>
                </a:lnTo>
                <a:lnTo>
                  <a:pt x="914" y="738"/>
                </a:lnTo>
                <a:lnTo>
                  <a:pt x="912" y="734"/>
                </a:lnTo>
                <a:lnTo>
                  <a:pt x="911" y="732"/>
                </a:lnTo>
                <a:lnTo>
                  <a:pt x="910" y="729"/>
                </a:lnTo>
                <a:lnTo>
                  <a:pt x="907" y="726"/>
                </a:lnTo>
                <a:lnTo>
                  <a:pt x="905" y="723"/>
                </a:lnTo>
                <a:lnTo>
                  <a:pt x="901" y="721"/>
                </a:lnTo>
                <a:lnTo>
                  <a:pt x="900" y="718"/>
                </a:lnTo>
                <a:lnTo>
                  <a:pt x="897" y="712"/>
                </a:lnTo>
                <a:lnTo>
                  <a:pt x="894" y="711"/>
                </a:lnTo>
                <a:lnTo>
                  <a:pt x="893" y="707"/>
                </a:lnTo>
                <a:lnTo>
                  <a:pt x="892" y="707"/>
                </a:lnTo>
                <a:lnTo>
                  <a:pt x="890" y="707"/>
                </a:lnTo>
                <a:lnTo>
                  <a:pt x="890" y="707"/>
                </a:lnTo>
                <a:lnTo>
                  <a:pt x="889" y="707"/>
                </a:lnTo>
                <a:lnTo>
                  <a:pt x="889" y="708"/>
                </a:lnTo>
                <a:lnTo>
                  <a:pt x="888" y="708"/>
                </a:lnTo>
                <a:lnTo>
                  <a:pt x="886" y="708"/>
                </a:lnTo>
                <a:lnTo>
                  <a:pt x="886" y="708"/>
                </a:lnTo>
                <a:lnTo>
                  <a:pt x="885" y="710"/>
                </a:lnTo>
                <a:lnTo>
                  <a:pt x="885" y="710"/>
                </a:lnTo>
                <a:lnTo>
                  <a:pt x="885" y="710"/>
                </a:lnTo>
                <a:lnTo>
                  <a:pt x="884" y="711"/>
                </a:lnTo>
                <a:lnTo>
                  <a:pt x="884" y="710"/>
                </a:lnTo>
                <a:lnTo>
                  <a:pt x="884" y="710"/>
                </a:lnTo>
                <a:lnTo>
                  <a:pt x="884" y="710"/>
                </a:lnTo>
                <a:lnTo>
                  <a:pt x="882" y="710"/>
                </a:lnTo>
                <a:lnTo>
                  <a:pt x="882" y="710"/>
                </a:lnTo>
                <a:lnTo>
                  <a:pt x="882" y="708"/>
                </a:lnTo>
                <a:lnTo>
                  <a:pt x="882" y="707"/>
                </a:lnTo>
                <a:lnTo>
                  <a:pt x="881" y="707"/>
                </a:lnTo>
                <a:lnTo>
                  <a:pt x="881" y="707"/>
                </a:lnTo>
                <a:lnTo>
                  <a:pt x="881" y="706"/>
                </a:lnTo>
                <a:lnTo>
                  <a:pt x="881" y="704"/>
                </a:lnTo>
                <a:lnTo>
                  <a:pt x="881" y="704"/>
                </a:lnTo>
                <a:lnTo>
                  <a:pt x="881" y="703"/>
                </a:lnTo>
                <a:lnTo>
                  <a:pt x="881" y="703"/>
                </a:lnTo>
                <a:lnTo>
                  <a:pt x="881" y="701"/>
                </a:lnTo>
                <a:lnTo>
                  <a:pt x="881" y="701"/>
                </a:lnTo>
                <a:lnTo>
                  <a:pt x="879" y="700"/>
                </a:lnTo>
                <a:lnTo>
                  <a:pt x="879" y="700"/>
                </a:lnTo>
                <a:lnTo>
                  <a:pt x="879" y="699"/>
                </a:lnTo>
                <a:lnTo>
                  <a:pt x="879" y="699"/>
                </a:lnTo>
                <a:lnTo>
                  <a:pt x="881" y="697"/>
                </a:lnTo>
                <a:lnTo>
                  <a:pt x="881" y="697"/>
                </a:lnTo>
                <a:lnTo>
                  <a:pt x="881" y="696"/>
                </a:lnTo>
                <a:lnTo>
                  <a:pt x="881" y="695"/>
                </a:lnTo>
                <a:lnTo>
                  <a:pt x="881" y="693"/>
                </a:lnTo>
                <a:lnTo>
                  <a:pt x="881" y="693"/>
                </a:lnTo>
                <a:lnTo>
                  <a:pt x="881" y="692"/>
                </a:lnTo>
                <a:lnTo>
                  <a:pt x="881" y="691"/>
                </a:lnTo>
                <a:lnTo>
                  <a:pt x="879" y="691"/>
                </a:lnTo>
                <a:lnTo>
                  <a:pt x="878" y="689"/>
                </a:lnTo>
                <a:lnTo>
                  <a:pt x="878" y="688"/>
                </a:lnTo>
                <a:lnTo>
                  <a:pt x="878" y="686"/>
                </a:lnTo>
                <a:lnTo>
                  <a:pt x="877" y="686"/>
                </a:lnTo>
                <a:lnTo>
                  <a:pt x="877" y="685"/>
                </a:lnTo>
                <a:lnTo>
                  <a:pt x="877" y="684"/>
                </a:lnTo>
                <a:lnTo>
                  <a:pt x="877" y="684"/>
                </a:lnTo>
                <a:lnTo>
                  <a:pt x="877" y="682"/>
                </a:lnTo>
                <a:lnTo>
                  <a:pt x="875" y="682"/>
                </a:lnTo>
                <a:lnTo>
                  <a:pt x="875" y="681"/>
                </a:lnTo>
                <a:lnTo>
                  <a:pt x="875" y="681"/>
                </a:lnTo>
                <a:lnTo>
                  <a:pt x="875" y="680"/>
                </a:lnTo>
                <a:lnTo>
                  <a:pt x="874" y="680"/>
                </a:lnTo>
                <a:lnTo>
                  <a:pt x="874" y="678"/>
                </a:lnTo>
                <a:lnTo>
                  <a:pt x="873" y="678"/>
                </a:lnTo>
                <a:lnTo>
                  <a:pt x="873" y="678"/>
                </a:lnTo>
                <a:lnTo>
                  <a:pt x="871" y="677"/>
                </a:lnTo>
                <a:lnTo>
                  <a:pt x="870" y="677"/>
                </a:lnTo>
                <a:lnTo>
                  <a:pt x="870" y="677"/>
                </a:lnTo>
                <a:lnTo>
                  <a:pt x="870" y="675"/>
                </a:lnTo>
                <a:lnTo>
                  <a:pt x="870" y="674"/>
                </a:lnTo>
                <a:lnTo>
                  <a:pt x="868" y="674"/>
                </a:lnTo>
                <a:lnTo>
                  <a:pt x="868" y="674"/>
                </a:lnTo>
                <a:lnTo>
                  <a:pt x="867" y="674"/>
                </a:lnTo>
                <a:lnTo>
                  <a:pt x="867" y="673"/>
                </a:lnTo>
                <a:lnTo>
                  <a:pt x="866" y="673"/>
                </a:lnTo>
                <a:lnTo>
                  <a:pt x="866" y="671"/>
                </a:lnTo>
                <a:lnTo>
                  <a:pt x="864" y="671"/>
                </a:lnTo>
                <a:lnTo>
                  <a:pt x="864" y="671"/>
                </a:lnTo>
                <a:lnTo>
                  <a:pt x="863" y="670"/>
                </a:lnTo>
                <a:lnTo>
                  <a:pt x="863" y="670"/>
                </a:lnTo>
                <a:lnTo>
                  <a:pt x="862" y="669"/>
                </a:lnTo>
                <a:lnTo>
                  <a:pt x="862" y="669"/>
                </a:lnTo>
                <a:lnTo>
                  <a:pt x="862" y="667"/>
                </a:lnTo>
                <a:lnTo>
                  <a:pt x="862" y="667"/>
                </a:lnTo>
                <a:lnTo>
                  <a:pt x="860" y="666"/>
                </a:lnTo>
                <a:lnTo>
                  <a:pt x="859" y="666"/>
                </a:lnTo>
                <a:lnTo>
                  <a:pt x="859" y="665"/>
                </a:lnTo>
                <a:lnTo>
                  <a:pt x="858" y="665"/>
                </a:lnTo>
                <a:lnTo>
                  <a:pt x="856" y="663"/>
                </a:lnTo>
                <a:lnTo>
                  <a:pt x="856" y="663"/>
                </a:lnTo>
                <a:lnTo>
                  <a:pt x="855" y="663"/>
                </a:lnTo>
                <a:lnTo>
                  <a:pt x="853" y="660"/>
                </a:lnTo>
                <a:lnTo>
                  <a:pt x="852" y="659"/>
                </a:lnTo>
                <a:lnTo>
                  <a:pt x="849" y="658"/>
                </a:lnTo>
                <a:lnTo>
                  <a:pt x="848" y="656"/>
                </a:lnTo>
                <a:lnTo>
                  <a:pt x="847" y="655"/>
                </a:lnTo>
                <a:lnTo>
                  <a:pt x="849" y="655"/>
                </a:lnTo>
                <a:lnTo>
                  <a:pt x="851" y="655"/>
                </a:lnTo>
                <a:lnTo>
                  <a:pt x="852" y="652"/>
                </a:lnTo>
                <a:lnTo>
                  <a:pt x="853" y="652"/>
                </a:lnTo>
                <a:lnTo>
                  <a:pt x="855" y="651"/>
                </a:lnTo>
                <a:lnTo>
                  <a:pt x="856" y="651"/>
                </a:lnTo>
                <a:lnTo>
                  <a:pt x="859" y="651"/>
                </a:lnTo>
                <a:lnTo>
                  <a:pt x="860" y="651"/>
                </a:lnTo>
                <a:lnTo>
                  <a:pt x="863" y="651"/>
                </a:lnTo>
                <a:lnTo>
                  <a:pt x="863" y="649"/>
                </a:lnTo>
                <a:lnTo>
                  <a:pt x="863" y="648"/>
                </a:lnTo>
                <a:lnTo>
                  <a:pt x="863" y="647"/>
                </a:lnTo>
                <a:lnTo>
                  <a:pt x="864" y="645"/>
                </a:lnTo>
                <a:lnTo>
                  <a:pt x="863" y="643"/>
                </a:lnTo>
                <a:lnTo>
                  <a:pt x="863" y="640"/>
                </a:lnTo>
                <a:lnTo>
                  <a:pt x="864" y="639"/>
                </a:lnTo>
                <a:lnTo>
                  <a:pt x="864" y="637"/>
                </a:lnTo>
                <a:lnTo>
                  <a:pt x="864" y="636"/>
                </a:lnTo>
                <a:lnTo>
                  <a:pt x="864" y="633"/>
                </a:lnTo>
                <a:lnTo>
                  <a:pt x="864" y="630"/>
                </a:lnTo>
                <a:lnTo>
                  <a:pt x="863" y="629"/>
                </a:lnTo>
                <a:lnTo>
                  <a:pt x="862" y="626"/>
                </a:lnTo>
                <a:lnTo>
                  <a:pt x="862" y="625"/>
                </a:lnTo>
                <a:lnTo>
                  <a:pt x="859" y="625"/>
                </a:lnTo>
                <a:lnTo>
                  <a:pt x="856" y="622"/>
                </a:lnTo>
                <a:lnTo>
                  <a:pt x="856" y="621"/>
                </a:lnTo>
                <a:lnTo>
                  <a:pt x="856" y="619"/>
                </a:lnTo>
                <a:lnTo>
                  <a:pt x="856" y="619"/>
                </a:lnTo>
                <a:lnTo>
                  <a:pt x="855" y="618"/>
                </a:lnTo>
                <a:lnTo>
                  <a:pt x="853" y="617"/>
                </a:lnTo>
                <a:lnTo>
                  <a:pt x="853" y="617"/>
                </a:lnTo>
                <a:lnTo>
                  <a:pt x="855" y="615"/>
                </a:lnTo>
                <a:lnTo>
                  <a:pt x="855" y="614"/>
                </a:lnTo>
                <a:lnTo>
                  <a:pt x="855" y="611"/>
                </a:lnTo>
                <a:lnTo>
                  <a:pt x="853" y="610"/>
                </a:lnTo>
                <a:lnTo>
                  <a:pt x="855" y="608"/>
                </a:lnTo>
                <a:lnTo>
                  <a:pt x="853" y="607"/>
                </a:lnTo>
                <a:lnTo>
                  <a:pt x="853" y="606"/>
                </a:lnTo>
                <a:lnTo>
                  <a:pt x="853" y="604"/>
                </a:lnTo>
                <a:lnTo>
                  <a:pt x="852" y="603"/>
                </a:lnTo>
                <a:lnTo>
                  <a:pt x="851" y="603"/>
                </a:lnTo>
                <a:lnTo>
                  <a:pt x="849" y="600"/>
                </a:lnTo>
                <a:lnTo>
                  <a:pt x="849" y="599"/>
                </a:lnTo>
                <a:lnTo>
                  <a:pt x="851" y="598"/>
                </a:lnTo>
                <a:lnTo>
                  <a:pt x="851" y="596"/>
                </a:lnTo>
                <a:lnTo>
                  <a:pt x="849" y="595"/>
                </a:lnTo>
                <a:lnTo>
                  <a:pt x="849" y="593"/>
                </a:lnTo>
                <a:lnTo>
                  <a:pt x="851" y="592"/>
                </a:lnTo>
                <a:lnTo>
                  <a:pt x="851" y="589"/>
                </a:lnTo>
                <a:lnTo>
                  <a:pt x="848" y="587"/>
                </a:lnTo>
                <a:lnTo>
                  <a:pt x="848" y="584"/>
                </a:lnTo>
                <a:lnTo>
                  <a:pt x="847" y="581"/>
                </a:lnTo>
                <a:lnTo>
                  <a:pt x="847" y="578"/>
                </a:lnTo>
                <a:lnTo>
                  <a:pt x="845" y="578"/>
                </a:lnTo>
                <a:lnTo>
                  <a:pt x="844" y="577"/>
                </a:lnTo>
                <a:lnTo>
                  <a:pt x="845" y="576"/>
                </a:lnTo>
                <a:lnTo>
                  <a:pt x="844" y="574"/>
                </a:lnTo>
                <a:lnTo>
                  <a:pt x="845" y="572"/>
                </a:lnTo>
                <a:lnTo>
                  <a:pt x="845" y="569"/>
                </a:lnTo>
                <a:lnTo>
                  <a:pt x="845" y="567"/>
                </a:lnTo>
                <a:lnTo>
                  <a:pt x="847" y="566"/>
                </a:lnTo>
                <a:lnTo>
                  <a:pt x="847" y="563"/>
                </a:lnTo>
                <a:lnTo>
                  <a:pt x="845" y="559"/>
                </a:lnTo>
                <a:lnTo>
                  <a:pt x="847" y="558"/>
                </a:lnTo>
                <a:lnTo>
                  <a:pt x="845" y="556"/>
                </a:lnTo>
                <a:lnTo>
                  <a:pt x="847" y="555"/>
                </a:lnTo>
                <a:lnTo>
                  <a:pt x="847" y="552"/>
                </a:lnTo>
                <a:lnTo>
                  <a:pt x="847" y="552"/>
                </a:lnTo>
                <a:lnTo>
                  <a:pt x="847" y="551"/>
                </a:lnTo>
                <a:lnTo>
                  <a:pt x="847" y="550"/>
                </a:lnTo>
                <a:lnTo>
                  <a:pt x="847" y="548"/>
                </a:lnTo>
                <a:lnTo>
                  <a:pt x="848" y="546"/>
                </a:lnTo>
                <a:lnTo>
                  <a:pt x="849" y="546"/>
                </a:lnTo>
                <a:lnTo>
                  <a:pt x="849" y="543"/>
                </a:lnTo>
                <a:lnTo>
                  <a:pt x="849" y="543"/>
                </a:lnTo>
                <a:lnTo>
                  <a:pt x="849" y="541"/>
                </a:lnTo>
                <a:lnTo>
                  <a:pt x="849" y="540"/>
                </a:lnTo>
                <a:lnTo>
                  <a:pt x="849" y="537"/>
                </a:lnTo>
                <a:lnTo>
                  <a:pt x="849" y="536"/>
                </a:lnTo>
                <a:lnTo>
                  <a:pt x="849" y="535"/>
                </a:lnTo>
                <a:lnTo>
                  <a:pt x="848" y="532"/>
                </a:lnTo>
                <a:lnTo>
                  <a:pt x="848" y="530"/>
                </a:lnTo>
                <a:lnTo>
                  <a:pt x="848" y="529"/>
                </a:lnTo>
                <a:lnTo>
                  <a:pt x="849" y="528"/>
                </a:lnTo>
                <a:lnTo>
                  <a:pt x="849" y="526"/>
                </a:lnTo>
                <a:lnTo>
                  <a:pt x="849" y="524"/>
                </a:lnTo>
                <a:lnTo>
                  <a:pt x="849" y="524"/>
                </a:lnTo>
                <a:lnTo>
                  <a:pt x="851" y="524"/>
                </a:lnTo>
                <a:lnTo>
                  <a:pt x="852" y="524"/>
                </a:lnTo>
                <a:lnTo>
                  <a:pt x="853" y="524"/>
                </a:lnTo>
                <a:lnTo>
                  <a:pt x="855" y="524"/>
                </a:lnTo>
                <a:lnTo>
                  <a:pt x="856" y="524"/>
                </a:lnTo>
                <a:lnTo>
                  <a:pt x="858" y="524"/>
                </a:lnTo>
                <a:lnTo>
                  <a:pt x="859" y="522"/>
                </a:lnTo>
                <a:lnTo>
                  <a:pt x="860" y="521"/>
                </a:lnTo>
                <a:lnTo>
                  <a:pt x="859" y="521"/>
                </a:lnTo>
                <a:lnTo>
                  <a:pt x="859" y="518"/>
                </a:lnTo>
                <a:lnTo>
                  <a:pt x="860" y="517"/>
                </a:lnTo>
                <a:lnTo>
                  <a:pt x="862" y="520"/>
                </a:lnTo>
                <a:lnTo>
                  <a:pt x="864" y="518"/>
                </a:lnTo>
                <a:lnTo>
                  <a:pt x="864" y="517"/>
                </a:lnTo>
                <a:lnTo>
                  <a:pt x="863" y="515"/>
                </a:lnTo>
                <a:lnTo>
                  <a:pt x="862" y="513"/>
                </a:lnTo>
                <a:lnTo>
                  <a:pt x="862" y="511"/>
                </a:lnTo>
                <a:lnTo>
                  <a:pt x="860" y="510"/>
                </a:lnTo>
                <a:lnTo>
                  <a:pt x="862" y="509"/>
                </a:lnTo>
                <a:lnTo>
                  <a:pt x="864" y="507"/>
                </a:lnTo>
                <a:lnTo>
                  <a:pt x="864" y="507"/>
                </a:lnTo>
                <a:lnTo>
                  <a:pt x="868" y="506"/>
                </a:lnTo>
                <a:lnTo>
                  <a:pt x="870" y="504"/>
                </a:lnTo>
                <a:lnTo>
                  <a:pt x="870" y="503"/>
                </a:lnTo>
                <a:lnTo>
                  <a:pt x="870" y="499"/>
                </a:lnTo>
                <a:lnTo>
                  <a:pt x="873" y="498"/>
                </a:lnTo>
                <a:lnTo>
                  <a:pt x="873" y="494"/>
                </a:lnTo>
                <a:lnTo>
                  <a:pt x="871" y="494"/>
                </a:lnTo>
                <a:lnTo>
                  <a:pt x="870" y="491"/>
                </a:lnTo>
                <a:lnTo>
                  <a:pt x="871" y="488"/>
                </a:lnTo>
                <a:lnTo>
                  <a:pt x="868" y="487"/>
                </a:lnTo>
                <a:lnTo>
                  <a:pt x="868" y="487"/>
                </a:lnTo>
                <a:lnTo>
                  <a:pt x="868" y="487"/>
                </a:lnTo>
                <a:lnTo>
                  <a:pt x="867" y="485"/>
                </a:lnTo>
                <a:lnTo>
                  <a:pt x="867" y="485"/>
                </a:lnTo>
                <a:lnTo>
                  <a:pt x="867" y="485"/>
                </a:lnTo>
                <a:lnTo>
                  <a:pt x="867" y="485"/>
                </a:lnTo>
                <a:lnTo>
                  <a:pt x="867" y="485"/>
                </a:lnTo>
                <a:lnTo>
                  <a:pt x="866" y="485"/>
                </a:lnTo>
                <a:lnTo>
                  <a:pt x="866" y="485"/>
                </a:lnTo>
                <a:lnTo>
                  <a:pt x="864" y="485"/>
                </a:lnTo>
                <a:lnTo>
                  <a:pt x="864" y="485"/>
                </a:lnTo>
                <a:lnTo>
                  <a:pt x="864" y="485"/>
                </a:lnTo>
                <a:lnTo>
                  <a:pt x="863" y="485"/>
                </a:lnTo>
                <a:lnTo>
                  <a:pt x="863" y="485"/>
                </a:lnTo>
                <a:lnTo>
                  <a:pt x="863" y="487"/>
                </a:lnTo>
                <a:lnTo>
                  <a:pt x="862" y="487"/>
                </a:lnTo>
                <a:lnTo>
                  <a:pt x="862" y="487"/>
                </a:lnTo>
                <a:lnTo>
                  <a:pt x="863" y="484"/>
                </a:lnTo>
                <a:lnTo>
                  <a:pt x="864" y="483"/>
                </a:lnTo>
                <a:lnTo>
                  <a:pt x="864" y="481"/>
                </a:lnTo>
                <a:lnTo>
                  <a:pt x="863" y="481"/>
                </a:lnTo>
                <a:lnTo>
                  <a:pt x="862" y="480"/>
                </a:lnTo>
                <a:lnTo>
                  <a:pt x="862" y="477"/>
                </a:lnTo>
                <a:lnTo>
                  <a:pt x="860" y="476"/>
                </a:lnTo>
                <a:lnTo>
                  <a:pt x="860" y="474"/>
                </a:lnTo>
                <a:lnTo>
                  <a:pt x="860" y="472"/>
                </a:lnTo>
                <a:lnTo>
                  <a:pt x="860" y="470"/>
                </a:lnTo>
                <a:lnTo>
                  <a:pt x="860" y="469"/>
                </a:lnTo>
                <a:lnTo>
                  <a:pt x="859" y="468"/>
                </a:lnTo>
                <a:lnTo>
                  <a:pt x="858" y="465"/>
                </a:lnTo>
                <a:lnTo>
                  <a:pt x="858" y="463"/>
                </a:lnTo>
                <a:lnTo>
                  <a:pt x="856" y="461"/>
                </a:lnTo>
                <a:lnTo>
                  <a:pt x="856" y="458"/>
                </a:lnTo>
                <a:lnTo>
                  <a:pt x="856" y="457"/>
                </a:lnTo>
                <a:lnTo>
                  <a:pt x="858" y="455"/>
                </a:lnTo>
                <a:lnTo>
                  <a:pt x="859" y="454"/>
                </a:lnTo>
                <a:lnTo>
                  <a:pt x="858" y="451"/>
                </a:lnTo>
                <a:lnTo>
                  <a:pt x="855" y="448"/>
                </a:lnTo>
                <a:lnTo>
                  <a:pt x="853" y="444"/>
                </a:lnTo>
                <a:lnTo>
                  <a:pt x="852" y="443"/>
                </a:lnTo>
                <a:lnTo>
                  <a:pt x="852" y="442"/>
                </a:lnTo>
                <a:lnTo>
                  <a:pt x="852" y="439"/>
                </a:lnTo>
                <a:lnTo>
                  <a:pt x="847" y="433"/>
                </a:lnTo>
                <a:lnTo>
                  <a:pt x="842" y="429"/>
                </a:lnTo>
                <a:lnTo>
                  <a:pt x="842" y="428"/>
                </a:lnTo>
                <a:lnTo>
                  <a:pt x="840" y="425"/>
                </a:lnTo>
                <a:lnTo>
                  <a:pt x="840" y="424"/>
                </a:lnTo>
                <a:lnTo>
                  <a:pt x="838" y="420"/>
                </a:lnTo>
                <a:lnTo>
                  <a:pt x="836" y="420"/>
                </a:lnTo>
                <a:lnTo>
                  <a:pt x="834" y="418"/>
                </a:lnTo>
                <a:lnTo>
                  <a:pt x="838" y="418"/>
                </a:lnTo>
                <a:lnTo>
                  <a:pt x="841" y="417"/>
                </a:lnTo>
                <a:lnTo>
                  <a:pt x="841" y="417"/>
                </a:lnTo>
                <a:lnTo>
                  <a:pt x="842" y="417"/>
                </a:lnTo>
                <a:lnTo>
                  <a:pt x="842" y="417"/>
                </a:lnTo>
                <a:lnTo>
                  <a:pt x="842" y="416"/>
                </a:lnTo>
                <a:lnTo>
                  <a:pt x="842" y="414"/>
                </a:lnTo>
                <a:lnTo>
                  <a:pt x="844" y="414"/>
                </a:lnTo>
                <a:lnTo>
                  <a:pt x="844" y="414"/>
                </a:lnTo>
                <a:lnTo>
                  <a:pt x="844" y="413"/>
                </a:lnTo>
                <a:lnTo>
                  <a:pt x="845" y="411"/>
                </a:lnTo>
                <a:lnTo>
                  <a:pt x="845" y="411"/>
                </a:lnTo>
                <a:lnTo>
                  <a:pt x="845" y="410"/>
                </a:lnTo>
                <a:lnTo>
                  <a:pt x="847" y="410"/>
                </a:lnTo>
                <a:lnTo>
                  <a:pt x="847" y="409"/>
                </a:lnTo>
                <a:lnTo>
                  <a:pt x="847" y="409"/>
                </a:lnTo>
                <a:lnTo>
                  <a:pt x="847" y="407"/>
                </a:lnTo>
                <a:lnTo>
                  <a:pt x="847" y="406"/>
                </a:lnTo>
                <a:lnTo>
                  <a:pt x="845" y="406"/>
                </a:lnTo>
                <a:lnTo>
                  <a:pt x="845" y="406"/>
                </a:lnTo>
                <a:lnTo>
                  <a:pt x="845" y="406"/>
                </a:lnTo>
                <a:lnTo>
                  <a:pt x="845" y="405"/>
                </a:lnTo>
                <a:lnTo>
                  <a:pt x="844" y="403"/>
                </a:lnTo>
                <a:lnTo>
                  <a:pt x="845" y="403"/>
                </a:lnTo>
                <a:lnTo>
                  <a:pt x="845" y="402"/>
                </a:lnTo>
                <a:lnTo>
                  <a:pt x="845" y="401"/>
                </a:lnTo>
                <a:lnTo>
                  <a:pt x="845" y="401"/>
                </a:lnTo>
                <a:lnTo>
                  <a:pt x="845" y="399"/>
                </a:lnTo>
                <a:lnTo>
                  <a:pt x="845" y="398"/>
                </a:lnTo>
                <a:lnTo>
                  <a:pt x="845" y="398"/>
                </a:lnTo>
                <a:lnTo>
                  <a:pt x="845" y="398"/>
                </a:lnTo>
                <a:lnTo>
                  <a:pt x="845" y="396"/>
                </a:lnTo>
                <a:lnTo>
                  <a:pt x="845" y="395"/>
                </a:lnTo>
                <a:lnTo>
                  <a:pt x="847" y="395"/>
                </a:lnTo>
                <a:lnTo>
                  <a:pt x="847" y="395"/>
                </a:lnTo>
                <a:lnTo>
                  <a:pt x="847" y="394"/>
                </a:lnTo>
                <a:lnTo>
                  <a:pt x="847" y="394"/>
                </a:lnTo>
                <a:lnTo>
                  <a:pt x="845" y="394"/>
                </a:lnTo>
                <a:lnTo>
                  <a:pt x="845" y="392"/>
                </a:lnTo>
                <a:lnTo>
                  <a:pt x="845" y="392"/>
                </a:lnTo>
                <a:lnTo>
                  <a:pt x="847" y="392"/>
                </a:lnTo>
                <a:lnTo>
                  <a:pt x="847" y="391"/>
                </a:lnTo>
                <a:lnTo>
                  <a:pt x="847" y="392"/>
                </a:lnTo>
                <a:lnTo>
                  <a:pt x="848" y="391"/>
                </a:lnTo>
                <a:lnTo>
                  <a:pt x="848" y="390"/>
                </a:lnTo>
                <a:lnTo>
                  <a:pt x="848" y="390"/>
                </a:lnTo>
                <a:lnTo>
                  <a:pt x="848" y="388"/>
                </a:lnTo>
                <a:lnTo>
                  <a:pt x="848" y="388"/>
                </a:lnTo>
                <a:lnTo>
                  <a:pt x="848" y="387"/>
                </a:lnTo>
                <a:lnTo>
                  <a:pt x="848" y="387"/>
                </a:lnTo>
                <a:lnTo>
                  <a:pt x="849" y="385"/>
                </a:lnTo>
                <a:lnTo>
                  <a:pt x="849" y="384"/>
                </a:lnTo>
                <a:lnTo>
                  <a:pt x="851" y="384"/>
                </a:lnTo>
                <a:lnTo>
                  <a:pt x="851" y="381"/>
                </a:lnTo>
                <a:lnTo>
                  <a:pt x="851" y="381"/>
                </a:lnTo>
                <a:lnTo>
                  <a:pt x="851" y="380"/>
                </a:lnTo>
                <a:lnTo>
                  <a:pt x="851" y="379"/>
                </a:lnTo>
                <a:lnTo>
                  <a:pt x="851" y="379"/>
                </a:lnTo>
                <a:lnTo>
                  <a:pt x="851" y="377"/>
                </a:lnTo>
                <a:lnTo>
                  <a:pt x="851" y="376"/>
                </a:lnTo>
                <a:lnTo>
                  <a:pt x="851" y="375"/>
                </a:lnTo>
                <a:lnTo>
                  <a:pt x="851" y="375"/>
                </a:lnTo>
                <a:lnTo>
                  <a:pt x="849" y="373"/>
                </a:lnTo>
                <a:lnTo>
                  <a:pt x="851" y="372"/>
                </a:lnTo>
                <a:lnTo>
                  <a:pt x="849" y="372"/>
                </a:lnTo>
                <a:lnTo>
                  <a:pt x="849" y="370"/>
                </a:lnTo>
                <a:lnTo>
                  <a:pt x="849" y="370"/>
                </a:lnTo>
                <a:lnTo>
                  <a:pt x="849" y="369"/>
                </a:lnTo>
                <a:lnTo>
                  <a:pt x="849" y="369"/>
                </a:lnTo>
                <a:lnTo>
                  <a:pt x="851" y="368"/>
                </a:lnTo>
                <a:lnTo>
                  <a:pt x="853" y="366"/>
                </a:lnTo>
                <a:lnTo>
                  <a:pt x="853" y="365"/>
                </a:lnTo>
                <a:lnTo>
                  <a:pt x="853" y="365"/>
                </a:lnTo>
                <a:lnTo>
                  <a:pt x="852" y="365"/>
                </a:lnTo>
                <a:lnTo>
                  <a:pt x="852" y="364"/>
                </a:lnTo>
                <a:lnTo>
                  <a:pt x="852" y="362"/>
                </a:lnTo>
                <a:lnTo>
                  <a:pt x="853" y="362"/>
                </a:lnTo>
                <a:lnTo>
                  <a:pt x="853" y="361"/>
                </a:lnTo>
                <a:lnTo>
                  <a:pt x="853" y="361"/>
                </a:lnTo>
                <a:lnTo>
                  <a:pt x="856" y="359"/>
                </a:lnTo>
                <a:lnTo>
                  <a:pt x="856" y="357"/>
                </a:lnTo>
                <a:lnTo>
                  <a:pt x="856" y="355"/>
                </a:lnTo>
                <a:lnTo>
                  <a:pt x="858" y="354"/>
                </a:lnTo>
                <a:lnTo>
                  <a:pt x="858" y="354"/>
                </a:lnTo>
                <a:lnTo>
                  <a:pt x="858" y="351"/>
                </a:lnTo>
                <a:lnTo>
                  <a:pt x="859" y="351"/>
                </a:lnTo>
                <a:lnTo>
                  <a:pt x="859" y="349"/>
                </a:lnTo>
                <a:lnTo>
                  <a:pt x="860" y="347"/>
                </a:lnTo>
                <a:lnTo>
                  <a:pt x="862" y="346"/>
                </a:lnTo>
                <a:lnTo>
                  <a:pt x="862" y="344"/>
                </a:lnTo>
                <a:lnTo>
                  <a:pt x="862" y="343"/>
                </a:lnTo>
                <a:lnTo>
                  <a:pt x="862" y="340"/>
                </a:lnTo>
                <a:lnTo>
                  <a:pt x="862" y="339"/>
                </a:lnTo>
                <a:lnTo>
                  <a:pt x="862" y="338"/>
                </a:lnTo>
                <a:lnTo>
                  <a:pt x="862" y="336"/>
                </a:lnTo>
                <a:lnTo>
                  <a:pt x="860" y="335"/>
                </a:lnTo>
                <a:lnTo>
                  <a:pt x="860" y="334"/>
                </a:lnTo>
                <a:lnTo>
                  <a:pt x="860" y="332"/>
                </a:lnTo>
                <a:lnTo>
                  <a:pt x="860" y="329"/>
                </a:lnTo>
                <a:lnTo>
                  <a:pt x="859" y="329"/>
                </a:lnTo>
                <a:lnTo>
                  <a:pt x="856" y="329"/>
                </a:lnTo>
                <a:lnTo>
                  <a:pt x="855" y="329"/>
                </a:lnTo>
                <a:lnTo>
                  <a:pt x="853" y="329"/>
                </a:lnTo>
                <a:lnTo>
                  <a:pt x="853" y="329"/>
                </a:lnTo>
                <a:lnTo>
                  <a:pt x="852" y="329"/>
                </a:lnTo>
                <a:lnTo>
                  <a:pt x="852" y="329"/>
                </a:lnTo>
                <a:lnTo>
                  <a:pt x="851" y="328"/>
                </a:lnTo>
                <a:lnTo>
                  <a:pt x="851" y="327"/>
                </a:lnTo>
                <a:lnTo>
                  <a:pt x="851" y="327"/>
                </a:lnTo>
                <a:lnTo>
                  <a:pt x="849" y="327"/>
                </a:lnTo>
                <a:lnTo>
                  <a:pt x="849" y="325"/>
                </a:lnTo>
                <a:lnTo>
                  <a:pt x="848" y="324"/>
                </a:lnTo>
                <a:lnTo>
                  <a:pt x="848" y="324"/>
                </a:lnTo>
                <a:lnTo>
                  <a:pt x="847" y="324"/>
                </a:lnTo>
                <a:lnTo>
                  <a:pt x="845" y="323"/>
                </a:lnTo>
                <a:lnTo>
                  <a:pt x="847" y="323"/>
                </a:lnTo>
                <a:lnTo>
                  <a:pt x="847" y="323"/>
                </a:lnTo>
                <a:lnTo>
                  <a:pt x="848" y="321"/>
                </a:lnTo>
                <a:lnTo>
                  <a:pt x="848" y="321"/>
                </a:lnTo>
                <a:lnTo>
                  <a:pt x="847" y="320"/>
                </a:lnTo>
                <a:lnTo>
                  <a:pt x="847" y="320"/>
                </a:lnTo>
                <a:lnTo>
                  <a:pt x="847" y="318"/>
                </a:lnTo>
                <a:lnTo>
                  <a:pt x="848" y="318"/>
                </a:lnTo>
                <a:lnTo>
                  <a:pt x="848" y="317"/>
                </a:lnTo>
                <a:lnTo>
                  <a:pt x="848" y="316"/>
                </a:lnTo>
                <a:lnTo>
                  <a:pt x="849" y="316"/>
                </a:lnTo>
                <a:lnTo>
                  <a:pt x="849" y="314"/>
                </a:lnTo>
                <a:lnTo>
                  <a:pt x="849" y="313"/>
                </a:lnTo>
                <a:lnTo>
                  <a:pt x="849" y="313"/>
                </a:lnTo>
                <a:lnTo>
                  <a:pt x="849" y="312"/>
                </a:lnTo>
                <a:lnTo>
                  <a:pt x="851" y="312"/>
                </a:lnTo>
                <a:lnTo>
                  <a:pt x="851" y="310"/>
                </a:lnTo>
                <a:lnTo>
                  <a:pt x="852" y="310"/>
                </a:lnTo>
                <a:lnTo>
                  <a:pt x="851" y="309"/>
                </a:lnTo>
                <a:lnTo>
                  <a:pt x="852" y="308"/>
                </a:lnTo>
                <a:lnTo>
                  <a:pt x="852" y="306"/>
                </a:lnTo>
                <a:lnTo>
                  <a:pt x="852" y="305"/>
                </a:lnTo>
                <a:lnTo>
                  <a:pt x="851" y="302"/>
                </a:lnTo>
                <a:lnTo>
                  <a:pt x="851" y="301"/>
                </a:lnTo>
                <a:lnTo>
                  <a:pt x="851" y="301"/>
                </a:lnTo>
                <a:lnTo>
                  <a:pt x="852" y="298"/>
                </a:lnTo>
                <a:lnTo>
                  <a:pt x="852" y="297"/>
                </a:lnTo>
                <a:lnTo>
                  <a:pt x="852" y="295"/>
                </a:lnTo>
                <a:lnTo>
                  <a:pt x="852" y="292"/>
                </a:lnTo>
                <a:lnTo>
                  <a:pt x="852" y="291"/>
                </a:lnTo>
                <a:lnTo>
                  <a:pt x="849" y="288"/>
                </a:lnTo>
                <a:lnTo>
                  <a:pt x="847" y="286"/>
                </a:lnTo>
                <a:lnTo>
                  <a:pt x="845" y="283"/>
                </a:lnTo>
                <a:lnTo>
                  <a:pt x="844" y="282"/>
                </a:lnTo>
                <a:lnTo>
                  <a:pt x="844" y="282"/>
                </a:lnTo>
                <a:lnTo>
                  <a:pt x="842" y="282"/>
                </a:lnTo>
                <a:lnTo>
                  <a:pt x="842" y="280"/>
                </a:lnTo>
                <a:lnTo>
                  <a:pt x="841" y="280"/>
                </a:lnTo>
                <a:lnTo>
                  <a:pt x="840" y="277"/>
                </a:lnTo>
                <a:lnTo>
                  <a:pt x="840" y="276"/>
                </a:lnTo>
                <a:lnTo>
                  <a:pt x="838" y="273"/>
                </a:lnTo>
                <a:lnTo>
                  <a:pt x="837" y="272"/>
                </a:lnTo>
                <a:lnTo>
                  <a:pt x="838" y="271"/>
                </a:lnTo>
                <a:lnTo>
                  <a:pt x="842" y="264"/>
                </a:lnTo>
                <a:lnTo>
                  <a:pt x="842" y="264"/>
                </a:lnTo>
                <a:lnTo>
                  <a:pt x="842" y="262"/>
                </a:lnTo>
                <a:lnTo>
                  <a:pt x="848" y="261"/>
                </a:lnTo>
                <a:lnTo>
                  <a:pt x="848" y="261"/>
                </a:lnTo>
                <a:lnTo>
                  <a:pt x="849" y="260"/>
                </a:lnTo>
                <a:lnTo>
                  <a:pt x="849" y="258"/>
                </a:lnTo>
                <a:lnTo>
                  <a:pt x="851" y="258"/>
                </a:lnTo>
                <a:lnTo>
                  <a:pt x="851" y="258"/>
                </a:lnTo>
                <a:lnTo>
                  <a:pt x="851" y="257"/>
                </a:lnTo>
                <a:lnTo>
                  <a:pt x="851" y="256"/>
                </a:lnTo>
                <a:lnTo>
                  <a:pt x="851" y="256"/>
                </a:lnTo>
                <a:lnTo>
                  <a:pt x="851" y="256"/>
                </a:lnTo>
                <a:lnTo>
                  <a:pt x="851" y="254"/>
                </a:lnTo>
                <a:lnTo>
                  <a:pt x="851" y="253"/>
                </a:lnTo>
                <a:lnTo>
                  <a:pt x="849" y="251"/>
                </a:lnTo>
                <a:lnTo>
                  <a:pt x="849" y="250"/>
                </a:lnTo>
                <a:lnTo>
                  <a:pt x="849" y="250"/>
                </a:lnTo>
                <a:lnTo>
                  <a:pt x="848" y="250"/>
                </a:lnTo>
                <a:lnTo>
                  <a:pt x="848" y="249"/>
                </a:lnTo>
                <a:lnTo>
                  <a:pt x="848" y="249"/>
                </a:lnTo>
                <a:lnTo>
                  <a:pt x="848" y="247"/>
                </a:lnTo>
                <a:lnTo>
                  <a:pt x="848" y="247"/>
                </a:lnTo>
                <a:lnTo>
                  <a:pt x="848" y="247"/>
                </a:lnTo>
                <a:lnTo>
                  <a:pt x="848" y="246"/>
                </a:lnTo>
                <a:lnTo>
                  <a:pt x="848" y="246"/>
                </a:lnTo>
                <a:lnTo>
                  <a:pt x="848" y="245"/>
                </a:lnTo>
                <a:lnTo>
                  <a:pt x="848" y="245"/>
                </a:lnTo>
                <a:lnTo>
                  <a:pt x="848" y="245"/>
                </a:lnTo>
                <a:lnTo>
                  <a:pt x="848" y="243"/>
                </a:lnTo>
                <a:lnTo>
                  <a:pt x="848" y="243"/>
                </a:lnTo>
                <a:lnTo>
                  <a:pt x="848" y="242"/>
                </a:lnTo>
                <a:lnTo>
                  <a:pt x="848" y="239"/>
                </a:lnTo>
                <a:lnTo>
                  <a:pt x="848" y="238"/>
                </a:lnTo>
                <a:lnTo>
                  <a:pt x="848" y="236"/>
                </a:lnTo>
                <a:lnTo>
                  <a:pt x="848" y="238"/>
                </a:lnTo>
                <a:lnTo>
                  <a:pt x="847" y="239"/>
                </a:lnTo>
                <a:lnTo>
                  <a:pt x="845" y="240"/>
                </a:lnTo>
                <a:lnTo>
                  <a:pt x="844" y="242"/>
                </a:lnTo>
                <a:lnTo>
                  <a:pt x="842" y="243"/>
                </a:lnTo>
                <a:lnTo>
                  <a:pt x="841" y="243"/>
                </a:lnTo>
                <a:lnTo>
                  <a:pt x="838" y="243"/>
                </a:lnTo>
                <a:lnTo>
                  <a:pt x="838" y="240"/>
                </a:lnTo>
                <a:lnTo>
                  <a:pt x="836" y="238"/>
                </a:lnTo>
                <a:lnTo>
                  <a:pt x="836" y="236"/>
                </a:lnTo>
                <a:lnTo>
                  <a:pt x="836" y="234"/>
                </a:lnTo>
                <a:lnTo>
                  <a:pt x="837" y="232"/>
                </a:lnTo>
                <a:lnTo>
                  <a:pt x="836" y="230"/>
                </a:lnTo>
                <a:lnTo>
                  <a:pt x="834" y="224"/>
                </a:lnTo>
                <a:lnTo>
                  <a:pt x="837" y="224"/>
                </a:lnTo>
                <a:lnTo>
                  <a:pt x="855" y="225"/>
                </a:lnTo>
                <a:lnTo>
                  <a:pt x="856" y="225"/>
                </a:lnTo>
                <a:lnTo>
                  <a:pt x="860" y="224"/>
                </a:lnTo>
                <a:lnTo>
                  <a:pt x="860" y="223"/>
                </a:lnTo>
                <a:lnTo>
                  <a:pt x="860" y="223"/>
                </a:lnTo>
                <a:lnTo>
                  <a:pt x="862" y="223"/>
                </a:lnTo>
                <a:lnTo>
                  <a:pt x="862" y="223"/>
                </a:lnTo>
                <a:lnTo>
                  <a:pt x="862" y="223"/>
                </a:lnTo>
                <a:lnTo>
                  <a:pt x="863" y="224"/>
                </a:lnTo>
                <a:lnTo>
                  <a:pt x="870" y="228"/>
                </a:lnTo>
                <a:lnTo>
                  <a:pt x="870" y="228"/>
                </a:lnTo>
                <a:lnTo>
                  <a:pt x="870" y="230"/>
                </a:lnTo>
                <a:lnTo>
                  <a:pt x="882" y="230"/>
                </a:lnTo>
                <a:lnTo>
                  <a:pt x="886" y="230"/>
                </a:lnTo>
                <a:lnTo>
                  <a:pt x="933" y="228"/>
                </a:lnTo>
                <a:lnTo>
                  <a:pt x="952" y="228"/>
                </a:lnTo>
                <a:lnTo>
                  <a:pt x="957" y="228"/>
                </a:lnTo>
                <a:lnTo>
                  <a:pt x="989" y="227"/>
                </a:lnTo>
                <a:lnTo>
                  <a:pt x="1015" y="227"/>
                </a:lnTo>
                <a:lnTo>
                  <a:pt x="1022" y="231"/>
                </a:lnTo>
                <a:lnTo>
                  <a:pt x="1040" y="231"/>
                </a:lnTo>
                <a:lnTo>
                  <a:pt x="1098" y="231"/>
                </a:lnTo>
                <a:lnTo>
                  <a:pt x="1107" y="231"/>
                </a:lnTo>
                <a:lnTo>
                  <a:pt x="1138" y="246"/>
                </a:lnTo>
                <a:lnTo>
                  <a:pt x="1139" y="246"/>
                </a:lnTo>
                <a:lnTo>
                  <a:pt x="1146" y="253"/>
                </a:lnTo>
                <a:lnTo>
                  <a:pt x="1149" y="253"/>
                </a:lnTo>
                <a:lnTo>
                  <a:pt x="1164" y="253"/>
                </a:lnTo>
                <a:lnTo>
                  <a:pt x="1172" y="268"/>
                </a:lnTo>
                <a:lnTo>
                  <a:pt x="1174" y="269"/>
                </a:lnTo>
                <a:lnTo>
                  <a:pt x="1174" y="269"/>
                </a:lnTo>
                <a:lnTo>
                  <a:pt x="1182" y="269"/>
                </a:lnTo>
                <a:lnTo>
                  <a:pt x="1186" y="269"/>
                </a:lnTo>
                <a:lnTo>
                  <a:pt x="1189" y="272"/>
                </a:lnTo>
                <a:lnTo>
                  <a:pt x="1189" y="275"/>
                </a:lnTo>
                <a:lnTo>
                  <a:pt x="1190" y="279"/>
                </a:lnTo>
                <a:lnTo>
                  <a:pt x="1193" y="287"/>
                </a:lnTo>
                <a:lnTo>
                  <a:pt x="1197" y="288"/>
                </a:lnTo>
                <a:lnTo>
                  <a:pt x="1198" y="288"/>
                </a:lnTo>
                <a:lnTo>
                  <a:pt x="1256" y="323"/>
                </a:lnTo>
                <a:lnTo>
                  <a:pt x="1341" y="377"/>
                </a:lnTo>
                <a:lnTo>
                  <a:pt x="1356" y="387"/>
                </a:lnTo>
                <a:lnTo>
                  <a:pt x="1371" y="398"/>
                </a:lnTo>
                <a:lnTo>
                  <a:pt x="1379" y="403"/>
                </a:lnTo>
                <a:lnTo>
                  <a:pt x="1423" y="431"/>
                </a:lnTo>
                <a:lnTo>
                  <a:pt x="1529" y="500"/>
                </a:lnTo>
                <a:lnTo>
                  <a:pt x="1531" y="500"/>
                </a:lnTo>
                <a:lnTo>
                  <a:pt x="1531" y="502"/>
                </a:lnTo>
                <a:lnTo>
                  <a:pt x="1532" y="502"/>
                </a:lnTo>
                <a:lnTo>
                  <a:pt x="1533" y="503"/>
                </a:lnTo>
                <a:lnTo>
                  <a:pt x="1535" y="504"/>
                </a:lnTo>
                <a:lnTo>
                  <a:pt x="1536" y="506"/>
                </a:lnTo>
                <a:lnTo>
                  <a:pt x="1544" y="513"/>
                </a:lnTo>
                <a:lnTo>
                  <a:pt x="1547" y="518"/>
                </a:lnTo>
                <a:lnTo>
                  <a:pt x="1553" y="530"/>
                </a:lnTo>
                <a:lnTo>
                  <a:pt x="1568" y="536"/>
                </a:lnTo>
                <a:lnTo>
                  <a:pt x="1572" y="537"/>
                </a:lnTo>
                <a:lnTo>
                  <a:pt x="1576" y="543"/>
                </a:lnTo>
                <a:lnTo>
                  <a:pt x="1577" y="546"/>
                </a:lnTo>
                <a:lnTo>
                  <a:pt x="1579" y="546"/>
                </a:lnTo>
                <a:lnTo>
                  <a:pt x="1596" y="541"/>
                </a:lnTo>
                <a:lnTo>
                  <a:pt x="1622" y="544"/>
                </a:lnTo>
                <a:lnTo>
                  <a:pt x="1655" y="547"/>
                </a:lnTo>
                <a:lnTo>
                  <a:pt x="1702" y="550"/>
                </a:lnTo>
                <a:lnTo>
                  <a:pt x="1706" y="548"/>
                </a:lnTo>
                <a:lnTo>
                  <a:pt x="1722" y="543"/>
                </a:lnTo>
                <a:lnTo>
                  <a:pt x="1725" y="541"/>
                </a:lnTo>
                <a:lnTo>
                  <a:pt x="1729" y="540"/>
                </a:lnTo>
                <a:lnTo>
                  <a:pt x="1728" y="533"/>
                </a:lnTo>
                <a:lnTo>
                  <a:pt x="1729" y="532"/>
                </a:lnTo>
                <a:lnTo>
                  <a:pt x="1733" y="529"/>
                </a:lnTo>
                <a:lnTo>
                  <a:pt x="1733" y="529"/>
                </a:lnTo>
                <a:lnTo>
                  <a:pt x="1733" y="529"/>
                </a:lnTo>
                <a:lnTo>
                  <a:pt x="1741" y="535"/>
                </a:lnTo>
                <a:lnTo>
                  <a:pt x="1744" y="537"/>
                </a:lnTo>
                <a:lnTo>
                  <a:pt x="1746" y="546"/>
                </a:lnTo>
                <a:lnTo>
                  <a:pt x="1747" y="546"/>
                </a:lnTo>
                <a:lnTo>
                  <a:pt x="1748" y="546"/>
                </a:lnTo>
                <a:lnTo>
                  <a:pt x="1761" y="547"/>
                </a:lnTo>
                <a:lnTo>
                  <a:pt x="1765" y="544"/>
                </a:lnTo>
                <a:lnTo>
                  <a:pt x="1769" y="548"/>
                </a:lnTo>
                <a:lnTo>
                  <a:pt x="1769" y="550"/>
                </a:lnTo>
                <a:lnTo>
                  <a:pt x="1774" y="550"/>
                </a:lnTo>
                <a:lnTo>
                  <a:pt x="1780" y="550"/>
                </a:lnTo>
                <a:lnTo>
                  <a:pt x="1788" y="551"/>
                </a:lnTo>
                <a:lnTo>
                  <a:pt x="1791" y="551"/>
                </a:lnTo>
                <a:lnTo>
                  <a:pt x="1791" y="546"/>
                </a:lnTo>
                <a:lnTo>
                  <a:pt x="1792" y="540"/>
                </a:lnTo>
                <a:lnTo>
                  <a:pt x="1792" y="540"/>
                </a:lnTo>
                <a:lnTo>
                  <a:pt x="1796" y="546"/>
                </a:lnTo>
                <a:lnTo>
                  <a:pt x="1810" y="562"/>
                </a:lnTo>
                <a:lnTo>
                  <a:pt x="1841" y="572"/>
                </a:lnTo>
                <a:lnTo>
                  <a:pt x="1880" y="582"/>
                </a:lnTo>
                <a:lnTo>
                  <a:pt x="1896" y="581"/>
                </a:lnTo>
                <a:lnTo>
                  <a:pt x="1897" y="580"/>
                </a:lnTo>
                <a:lnTo>
                  <a:pt x="1902" y="577"/>
                </a:lnTo>
                <a:lnTo>
                  <a:pt x="1903" y="576"/>
                </a:lnTo>
                <a:lnTo>
                  <a:pt x="1904" y="577"/>
                </a:lnTo>
                <a:lnTo>
                  <a:pt x="1906" y="578"/>
                </a:lnTo>
                <a:lnTo>
                  <a:pt x="1908" y="580"/>
                </a:lnTo>
                <a:lnTo>
                  <a:pt x="1910" y="580"/>
                </a:lnTo>
                <a:lnTo>
                  <a:pt x="1910" y="580"/>
                </a:lnTo>
                <a:lnTo>
                  <a:pt x="1910" y="580"/>
                </a:lnTo>
                <a:lnTo>
                  <a:pt x="1911" y="580"/>
                </a:lnTo>
                <a:lnTo>
                  <a:pt x="1911" y="580"/>
                </a:lnTo>
                <a:lnTo>
                  <a:pt x="1914" y="580"/>
                </a:lnTo>
                <a:lnTo>
                  <a:pt x="1914" y="580"/>
                </a:lnTo>
                <a:lnTo>
                  <a:pt x="1918" y="580"/>
                </a:lnTo>
                <a:lnTo>
                  <a:pt x="1921" y="581"/>
                </a:lnTo>
                <a:lnTo>
                  <a:pt x="1922" y="584"/>
                </a:lnTo>
                <a:lnTo>
                  <a:pt x="1923" y="584"/>
                </a:lnTo>
                <a:lnTo>
                  <a:pt x="1925" y="581"/>
                </a:lnTo>
                <a:lnTo>
                  <a:pt x="1926" y="580"/>
                </a:lnTo>
                <a:lnTo>
                  <a:pt x="1928" y="578"/>
                </a:lnTo>
                <a:lnTo>
                  <a:pt x="1929" y="578"/>
                </a:lnTo>
                <a:lnTo>
                  <a:pt x="1930" y="577"/>
                </a:lnTo>
                <a:lnTo>
                  <a:pt x="1932" y="577"/>
                </a:lnTo>
                <a:lnTo>
                  <a:pt x="1934" y="578"/>
                </a:lnTo>
                <a:lnTo>
                  <a:pt x="1936" y="578"/>
                </a:lnTo>
                <a:lnTo>
                  <a:pt x="1937" y="578"/>
                </a:lnTo>
                <a:lnTo>
                  <a:pt x="1943" y="577"/>
                </a:lnTo>
                <a:lnTo>
                  <a:pt x="1945" y="576"/>
                </a:lnTo>
                <a:lnTo>
                  <a:pt x="1947" y="576"/>
                </a:lnTo>
                <a:lnTo>
                  <a:pt x="1952" y="578"/>
                </a:lnTo>
                <a:lnTo>
                  <a:pt x="1963" y="584"/>
                </a:lnTo>
                <a:lnTo>
                  <a:pt x="1965" y="584"/>
                </a:lnTo>
                <a:lnTo>
                  <a:pt x="1971" y="588"/>
                </a:lnTo>
                <a:lnTo>
                  <a:pt x="1971" y="588"/>
                </a:lnTo>
                <a:lnTo>
                  <a:pt x="1973" y="588"/>
                </a:lnTo>
                <a:lnTo>
                  <a:pt x="1975" y="589"/>
                </a:lnTo>
                <a:lnTo>
                  <a:pt x="1975" y="589"/>
                </a:lnTo>
                <a:lnTo>
                  <a:pt x="1975" y="589"/>
                </a:lnTo>
                <a:lnTo>
                  <a:pt x="1977" y="591"/>
                </a:lnTo>
                <a:lnTo>
                  <a:pt x="1981" y="592"/>
                </a:lnTo>
                <a:lnTo>
                  <a:pt x="1986" y="595"/>
                </a:lnTo>
                <a:lnTo>
                  <a:pt x="1989" y="596"/>
                </a:lnTo>
                <a:lnTo>
                  <a:pt x="1993" y="596"/>
                </a:lnTo>
                <a:lnTo>
                  <a:pt x="2001" y="598"/>
                </a:lnTo>
                <a:lnTo>
                  <a:pt x="2003" y="598"/>
                </a:lnTo>
                <a:lnTo>
                  <a:pt x="2006" y="598"/>
                </a:lnTo>
                <a:lnTo>
                  <a:pt x="2008" y="599"/>
                </a:lnTo>
                <a:lnTo>
                  <a:pt x="2012" y="599"/>
                </a:lnTo>
                <a:lnTo>
                  <a:pt x="2019" y="598"/>
                </a:lnTo>
                <a:lnTo>
                  <a:pt x="2026" y="598"/>
                </a:lnTo>
                <a:lnTo>
                  <a:pt x="2026" y="598"/>
                </a:lnTo>
                <a:lnTo>
                  <a:pt x="2027" y="598"/>
                </a:lnTo>
                <a:lnTo>
                  <a:pt x="2036" y="588"/>
                </a:lnTo>
                <a:lnTo>
                  <a:pt x="2037" y="588"/>
                </a:lnTo>
                <a:lnTo>
                  <a:pt x="2038" y="588"/>
                </a:lnTo>
                <a:lnTo>
                  <a:pt x="2041" y="588"/>
                </a:lnTo>
                <a:lnTo>
                  <a:pt x="2041" y="588"/>
                </a:lnTo>
                <a:lnTo>
                  <a:pt x="2043" y="589"/>
                </a:lnTo>
                <a:lnTo>
                  <a:pt x="2044" y="591"/>
                </a:lnTo>
                <a:lnTo>
                  <a:pt x="2043" y="593"/>
                </a:lnTo>
                <a:lnTo>
                  <a:pt x="2041" y="595"/>
                </a:lnTo>
                <a:lnTo>
                  <a:pt x="2040" y="600"/>
                </a:lnTo>
                <a:lnTo>
                  <a:pt x="2041" y="600"/>
                </a:lnTo>
                <a:lnTo>
                  <a:pt x="2055" y="600"/>
                </a:lnTo>
                <a:lnTo>
                  <a:pt x="2069" y="603"/>
                </a:lnTo>
                <a:lnTo>
                  <a:pt x="2073" y="603"/>
                </a:lnTo>
                <a:lnTo>
                  <a:pt x="2075" y="603"/>
                </a:lnTo>
                <a:lnTo>
                  <a:pt x="2075" y="603"/>
                </a:lnTo>
                <a:lnTo>
                  <a:pt x="2078" y="603"/>
                </a:lnTo>
                <a:lnTo>
                  <a:pt x="2085" y="603"/>
                </a:lnTo>
                <a:lnTo>
                  <a:pt x="2090" y="604"/>
                </a:lnTo>
                <a:lnTo>
                  <a:pt x="2093" y="606"/>
                </a:lnTo>
                <a:lnTo>
                  <a:pt x="2100" y="606"/>
                </a:lnTo>
                <a:lnTo>
                  <a:pt x="2104" y="606"/>
                </a:lnTo>
                <a:lnTo>
                  <a:pt x="2104" y="608"/>
                </a:lnTo>
                <a:lnTo>
                  <a:pt x="2105" y="608"/>
                </a:lnTo>
                <a:lnTo>
                  <a:pt x="2104" y="611"/>
                </a:lnTo>
                <a:lnTo>
                  <a:pt x="2104" y="617"/>
                </a:lnTo>
                <a:lnTo>
                  <a:pt x="2104" y="617"/>
                </a:lnTo>
                <a:lnTo>
                  <a:pt x="2107" y="619"/>
                </a:lnTo>
                <a:lnTo>
                  <a:pt x="2110" y="622"/>
                </a:lnTo>
                <a:lnTo>
                  <a:pt x="2110" y="622"/>
                </a:lnTo>
                <a:lnTo>
                  <a:pt x="2114" y="624"/>
                </a:lnTo>
                <a:lnTo>
                  <a:pt x="2127" y="624"/>
                </a:lnTo>
                <a:lnTo>
                  <a:pt x="2127" y="624"/>
                </a:lnTo>
                <a:lnTo>
                  <a:pt x="2137" y="598"/>
                </a:lnTo>
                <a:lnTo>
                  <a:pt x="2138" y="595"/>
                </a:lnTo>
                <a:lnTo>
                  <a:pt x="2141" y="588"/>
                </a:lnTo>
                <a:lnTo>
                  <a:pt x="2141" y="588"/>
                </a:lnTo>
                <a:lnTo>
                  <a:pt x="2142" y="587"/>
                </a:lnTo>
                <a:lnTo>
                  <a:pt x="2149" y="580"/>
                </a:lnTo>
                <a:lnTo>
                  <a:pt x="2211" y="522"/>
                </a:lnTo>
                <a:lnTo>
                  <a:pt x="2212" y="520"/>
                </a:lnTo>
                <a:lnTo>
                  <a:pt x="2214" y="517"/>
                </a:lnTo>
                <a:lnTo>
                  <a:pt x="2227" y="487"/>
                </a:lnTo>
                <a:lnTo>
                  <a:pt x="2245" y="447"/>
                </a:lnTo>
                <a:lnTo>
                  <a:pt x="2271" y="436"/>
                </a:lnTo>
                <a:lnTo>
                  <a:pt x="2293" y="425"/>
                </a:lnTo>
                <a:lnTo>
                  <a:pt x="2296" y="425"/>
                </a:lnTo>
                <a:lnTo>
                  <a:pt x="2297" y="424"/>
                </a:lnTo>
                <a:lnTo>
                  <a:pt x="2331" y="406"/>
                </a:lnTo>
                <a:lnTo>
                  <a:pt x="2348" y="398"/>
                </a:lnTo>
                <a:lnTo>
                  <a:pt x="2365" y="388"/>
                </a:lnTo>
                <a:lnTo>
                  <a:pt x="2367" y="385"/>
                </a:lnTo>
                <a:lnTo>
                  <a:pt x="2367" y="381"/>
                </a:lnTo>
                <a:lnTo>
                  <a:pt x="2372" y="383"/>
                </a:lnTo>
                <a:lnTo>
                  <a:pt x="2375" y="384"/>
                </a:lnTo>
                <a:lnTo>
                  <a:pt x="2408" y="372"/>
                </a:lnTo>
                <a:lnTo>
                  <a:pt x="2443" y="359"/>
                </a:lnTo>
                <a:lnTo>
                  <a:pt x="2446" y="354"/>
                </a:lnTo>
                <a:lnTo>
                  <a:pt x="2449" y="350"/>
                </a:lnTo>
                <a:lnTo>
                  <a:pt x="2468" y="343"/>
                </a:lnTo>
                <a:lnTo>
                  <a:pt x="2487" y="335"/>
                </a:lnTo>
                <a:lnTo>
                  <a:pt x="2498" y="331"/>
                </a:lnTo>
                <a:lnTo>
                  <a:pt x="2521" y="321"/>
                </a:lnTo>
                <a:lnTo>
                  <a:pt x="2523" y="321"/>
                </a:lnTo>
                <a:lnTo>
                  <a:pt x="2528" y="318"/>
                </a:lnTo>
                <a:lnTo>
                  <a:pt x="2539" y="316"/>
                </a:lnTo>
                <a:lnTo>
                  <a:pt x="2553" y="310"/>
                </a:lnTo>
                <a:lnTo>
                  <a:pt x="2564" y="310"/>
                </a:lnTo>
                <a:lnTo>
                  <a:pt x="2564" y="310"/>
                </a:lnTo>
                <a:lnTo>
                  <a:pt x="2568" y="302"/>
                </a:lnTo>
                <a:lnTo>
                  <a:pt x="2569" y="301"/>
                </a:lnTo>
                <a:lnTo>
                  <a:pt x="2575" y="301"/>
                </a:lnTo>
                <a:lnTo>
                  <a:pt x="2578" y="302"/>
                </a:lnTo>
                <a:lnTo>
                  <a:pt x="2591" y="291"/>
                </a:lnTo>
                <a:lnTo>
                  <a:pt x="2595" y="287"/>
                </a:lnTo>
                <a:lnTo>
                  <a:pt x="2595" y="288"/>
                </a:lnTo>
                <a:lnTo>
                  <a:pt x="2597" y="288"/>
                </a:lnTo>
                <a:lnTo>
                  <a:pt x="2597" y="290"/>
                </a:lnTo>
                <a:lnTo>
                  <a:pt x="2598" y="291"/>
                </a:lnTo>
                <a:lnTo>
                  <a:pt x="2599" y="294"/>
                </a:lnTo>
                <a:lnTo>
                  <a:pt x="2599" y="295"/>
                </a:lnTo>
                <a:lnTo>
                  <a:pt x="2601" y="297"/>
                </a:lnTo>
                <a:lnTo>
                  <a:pt x="2602" y="298"/>
                </a:lnTo>
                <a:lnTo>
                  <a:pt x="2605" y="299"/>
                </a:lnTo>
                <a:lnTo>
                  <a:pt x="2606" y="299"/>
                </a:lnTo>
                <a:lnTo>
                  <a:pt x="2608" y="301"/>
                </a:lnTo>
                <a:lnTo>
                  <a:pt x="2609" y="302"/>
                </a:lnTo>
                <a:lnTo>
                  <a:pt x="2610" y="302"/>
                </a:lnTo>
                <a:lnTo>
                  <a:pt x="2613" y="303"/>
                </a:lnTo>
                <a:lnTo>
                  <a:pt x="2614" y="305"/>
                </a:lnTo>
                <a:lnTo>
                  <a:pt x="2617" y="305"/>
                </a:lnTo>
                <a:lnTo>
                  <a:pt x="2619" y="305"/>
                </a:lnTo>
                <a:lnTo>
                  <a:pt x="2620" y="306"/>
                </a:lnTo>
                <a:lnTo>
                  <a:pt x="2621" y="308"/>
                </a:lnTo>
                <a:lnTo>
                  <a:pt x="2621" y="308"/>
                </a:lnTo>
                <a:lnTo>
                  <a:pt x="2623" y="309"/>
                </a:lnTo>
                <a:lnTo>
                  <a:pt x="2624" y="310"/>
                </a:lnTo>
                <a:lnTo>
                  <a:pt x="2625" y="312"/>
                </a:lnTo>
                <a:lnTo>
                  <a:pt x="2625" y="312"/>
                </a:lnTo>
                <a:lnTo>
                  <a:pt x="2627" y="313"/>
                </a:lnTo>
                <a:lnTo>
                  <a:pt x="2630" y="313"/>
                </a:lnTo>
                <a:lnTo>
                  <a:pt x="2631" y="314"/>
                </a:lnTo>
                <a:lnTo>
                  <a:pt x="2632" y="316"/>
                </a:lnTo>
                <a:lnTo>
                  <a:pt x="2632" y="317"/>
                </a:lnTo>
                <a:lnTo>
                  <a:pt x="2634" y="318"/>
                </a:lnTo>
                <a:lnTo>
                  <a:pt x="2635" y="321"/>
                </a:lnTo>
                <a:lnTo>
                  <a:pt x="2635" y="323"/>
                </a:lnTo>
                <a:lnTo>
                  <a:pt x="2636" y="324"/>
                </a:lnTo>
                <a:lnTo>
                  <a:pt x="2636" y="327"/>
                </a:lnTo>
                <a:lnTo>
                  <a:pt x="2638" y="328"/>
                </a:lnTo>
                <a:lnTo>
                  <a:pt x="2638" y="331"/>
                </a:lnTo>
                <a:lnTo>
                  <a:pt x="2639" y="332"/>
                </a:lnTo>
                <a:lnTo>
                  <a:pt x="2639" y="334"/>
                </a:lnTo>
                <a:lnTo>
                  <a:pt x="2640" y="336"/>
                </a:lnTo>
                <a:lnTo>
                  <a:pt x="2640" y="338"/>
                </a:lnTo>
                <a:lnTo>
                  <a:pt x="2642" y="339"/>
                </a:lnTo>
                <a:lnTo>
                  <a:pt x="2643" y="340"/>
                </a:lnTo>
                <a:lnTo>
                  <a:pt x="2646" y="342"/>
                </a:lnTo>
                <a:lnTo>
                  <a:pt x="2647" y="342"/>
                </a:lnTo>
                <a:lnTo>
                  <a:pt x="2649" y="343"/>
                </a:lnTo>
                <a:lnTo>
                  <a:pt x="2651" y="343"/>
                </a:lnTo>
                <a:lnTo>
                  <a:pt x="2654" y="343"/>
                </a:lnTo>
                <a:lnTo>
                  <a:pt x="2656" y="344"/>
                </a:lnTo>
                <a:lnTo>
                  <a:pt x="2658" y="344"/>
                </a:lnTo>
                <a:lnTo>
                  <a:pt x="2660" y="344"/>
                </a:lnTo>
                <a:lnTo>
                  <a:pt x="2662" y="346"/>
                </a:lnTo>
                <a:lnTo>
                  <a:pt x="2665" y="346"/>
                </a:lnTo>
                <a:lnTo>
                  <a:pt x="2666" y="347"/>
                </a:lnTo>
                <a:lnTo>
                  <a:pt x="2668" y="347"/>
                </a:lnTo>
                <a:lnTo>
                  <a:pt x="2671" y="349"/>
                </a:lnTo>
                <a:lnTo>
                  <a:pt x="2672" y="350"/>
                </a:lnTo>
                <a:lnTo>
                  <a:pt x="2673" y="351"/>
                </a:lnTo>
                <a:lnTo>
                  <a:pt x="2675" y="351"/>
                </a:lnTo>
                <a:lnTo>
                  <a:pt x="2676" y="353"/>
                </a:lnTo>
                <a:lnTo>
                  <a:pt x="2677" y="354"/>
                </a:lnTo>
                <a:lnTo>
                  <a:pt x="2679" y="354"/>
                </a:lnTo>
                <a:lnTo>
                  <a:pt x="2680" y="354"/>
                </a:lnTo>
                <a:lnTo>
                  <a:pt x="2682" y="355"/>
                </a:lnTo>
                <a:lnTo>
                  <a:pt x="2683" y="357"/>
                </a:lnTo>
                <a:lnTo>
                  <a:pt x="2683" y="359"/>
                </a:lnTo>
                <a:lnTo>
                  <a:pt x="2684" y="361"/>
                </a:lnTo>
                <a:lnTo>
                  <a:pt x="2684" y="362"/>
                </a:lnTo>
                <a:lnTo>
                  <a:pt x="2687" y="364"/>
                </a:lnTo>
                <a:lnTo>
                  <a:pt x="2687" y="365"/>
                </a:lnTo>
                <a:lnTo>
                  <a:pt x="2690" y="366"/>
                </a:lnTo>
                <a:lnTo>
                  <a:pt x="2690" y="368"/>
                </a:lnTo>
                <a:lnTo>
                  <a:pt x="2692" y="368"/>
                </a:lnTo>
                <a:lnTo>
                  <a:pt x="2694" y="370"/>
                </a:lnTo>
                <a:lnTo>
                  <a:pt x="2695" y="370"/>
                </a:lnTo>
                <a:lnTo>
                  <a:pt x="2695" y="373"/>
                </a:lnTo>
                <a:lnTo>
                  <a:pt x="2697" y="375"/>
                </a:lnTo>
                <a:lnTo>
                  <a:pt x="2698" y="376"/>
                </a:lnTo>
                <a:lnTo>
                  <a:pt x="2698" y="379"/>
                </a:lnTo>
                <a:lnTo>
                  <a:pt x="2699" y="379"/>
                </a:lnTo>
                <a:lnTo>
                  <a:pt x="2701" y="381"/>
                </a:lnTo>
                <a:lnTo>
                  <a:pt x="2701" y="383"/>
                </a:lnTo>
                <a:lnTo>
                  <a:pt x="2702" y="384"/>
                </a:lnTo>
                <a:lnTo>
                  <a:pt x="2702" y="385"/>
                </a:lnTo>
                <a:lnTo>
                  <a:pt x="2703" y="387"/>
                </a:lnTo>
                <a:lnTo>
                  <a:pt x="2705" y="390"/>
                </a:lnTo>
                <a:lnTo>
                  <a:pt x="2706" y="390"/>
                </a:lnTo>
                <a:lnTo>
                  <a:pt x="2708" y="392"/>
                </a:lnTo>
                <a:lnTo>
                  <a:pt x="2709" y="392"/>
                </a:lnTo>
                <a:lnTo>
                  <a:pt x="2710" y="395"/>
                </a:lnTo>
                <a:lnTo>
                  <a:pt x="2712" y="395"/>
                </a:lnTo>
                <a:lnTo>
                  <a:pt x="2712" y="398"/>
                </a:lnTo>
                <a:lnTo>
                  <a:pt x="2714" y="398"/>
                </a:lnTo>
                <a:lnTo>
                  <a:pt x="2714" y="399"/>
                </a:lnTo>
                <a:lnTo>
                  <a:pt x="2717" y="401"/>
                </a:lnTo>
                <a:lnTo>
                  <a:pt x="2717" y="402"/>
                </a:lnTo>
                <a:lnTo>
                  <a:pt x="2718" y="403"/>
                </a:lnTo>
                <a:lnTo>
                  <a:pt x="2720" y="405"/>
                </a:lnTo>
                <a:lnTo>
                  <a:pt x="2721" y="406"/>
                </a:lnTo>
                <a:lnTo>
                  <a:pt x="2723" y="407"/>
                </a:lnTo>
                <a:lnTo>
                  <a:pt x="2724" y="409"/>
                </a:lnTo>
                <a:lnTo>
                  <a:pt x="2725" y="410"/>
                </a:lnTo>
                <a:lnTo>
                  <a:pt x="2727" y="411"/>
                </a:lnTo>
                <a:lnTo>
                  <a:pt x="2728" y="413"/>
                </a:lnTo>
                <a:lnTo>
                  <a:pt x="2731" y="414"/>
                </a:lnTo>
                <a:lnTo>
                  <a:pt x="2732" y="414"/>
                </a:lnTo>
                <a:lnTo>
                  <a:pt x="2734" y="416"/>
                </a:lnTo>
                <a:lnTo>
                  <a:pt x="2736" y="416"/>
                </a:lnTo>
                <a:lnTo>
                  <a:pt x="2738" y="417"/>
                </a:lnTo>
                <a:lnTo>
                  <a:pt x="2739" y="418"/>
                </a:lnTo>
                <a:lnTo>
                  <a:pt x="2742" y="418"/>
                </a:lnTo>
                <a:lnTo>
                  <a:pt x="2743" y="420"/>
                </a:lnTo>
                <a:lnTo>
                  <a:pt x="2744" y="420"/>
                </a:lnTo>
                <a:lnTo>
                  <a:pt x="2746" y="420"/>
                </a:lnTo>
                <a:lnTo>
                  <a:pt x="2747" y="420"/>
                </a:lnTo>
                <a:lnTo>
                  <a:pt x="2749" y="420"/>
                </a:lnTo>
                <a:lnTo>
                  <a:pt x="2750" y="420"/>
                </a:lnTo>
                <a:lnTo>
                  <a:pt x="2753" y="420"/>
                </a:lnTo>
                <a:lnTo>
                  <a:pt x="2754" y="418"/>
                </a:lnTo>
                <a:lnTo>
                  <a:pt x="2755" y="418"/>
                </a:lnTo>
                <a:lnTo>
                  <a:pt x="2758" y="417"/>
                </a:lnTo>
                <a:lnTo>
                  <a:pt x="2761" y="417"/>
                </a:lnTo>
                <a:lnTo>
                  <a:pt x="2764" y="417"/>
                </a:lnTo>
                <a:lnTo>
                  <a:pt x="2766" y="417"/>
                </a:lnTo>
                <a:lnTo>
                  <a:pt x="2768" y="417"/>
                </a:lnTo>
                <a:lnTo>
                  <a:pt x="2770" y="417"/>
                </a:lnTo>
                <a:lnTo>
                  <a:pt x="2772" y="417"/>
                </a:lnTo>
                <a:lnTo>
                  <a:pt x="2772" y="417"/>
                </a:lnTo>
                <a:lnTo>
                  <a:pt x="2775" y="417"/>
                </a:lnTo>
                <a:lnTo>
                  <a:pt x="2777" y="418"/>
                </a:lnTo>
                <a:lnTo>
                  <a:pt x="2779" y="420"/>
                </a:lnTo>
                <a:lnTo>
                  <a:pt x="2780" y="420"/>
                </a:lnTo>
                <a:lnTo>
                  <a:pt x="2783" y="420"/>
                </a:lnTo>
                <a:lnTo>
                  <a:pt x="2784" y="420"/>
                </a:lnTo>
                <a:lnTo>
                  <a:pt x="2786" y="418"/>
                </a:lnTo>
                <a:lnTo>
                  <a:pt x="2788" y="418"/>
                </a:lnTo>
                <a:lnTo>
                  <a:pt x="2790" y="417"/>
                </a:lnTo>
                <a:lnTo>
                  <a:pt x="2791" y="417"/>
                </a:lnTo>
                <a:lnTo>
                  <a:pt x="2792" y="417"/>
                </a:lnTo>
                <a:lnTo>
                  <a:pt x="2794" y="417"/>
                </a:lnTo>
                <a:lnTo>
                  <a:pt x="2795" y="417"/>
                </a:lnTo>
                <a:lnTo>
                  <a:pt x="2796" y="418"/>
                </a:lnTo>
                <a:lnTo>
                  <a:pt x="2798" y="418"/>
                </a:lnTo>
                <a:lnTo>
                  <a:pt x="2798" y="418"/>
                </a:lnTo>
                <a:lnTo>
                  <a:pt x="2799" y="418"/>
                </a:lnTo>
                <a:lnTo>
                  <a:pt x="2802" y="418"/>
                </a:lnTo>
                <a:lnTo>
                  <a:pt x="2805" y="417"/>
                </a:lnTo>
                <a:lnTo>
                  <a:pt x="2806" y="417"/>
                </a:lnTo>
                <a:lnTo>
                  <a:pt x="2807" y="416"/>
                </a:lnTo>
                <a:lnTo>
                  <a:pt x="2809" y="414"/>
                </a:lnTo>
                <a:lnTo>
                  <a:pt x="2812" y="414"/>
                </a:lnTo>
                <a:lnTo>
                  <a:pt x="2814" y="414"/>
                </a:lnTo>
                <a:lnTo>
                  <a:pt x="2816" y="414"/>
                </a:lnTo>
                <a:lnTo>
                  <a:pt x="2817" y="416"/>
                </a:lnTo>
                <a:lnTo>
                  <a:pt x="2818" y="417"/>
                </a:lnTo>
                <a:lnTo>
                  <a:pt x="2821" y="417"/>
                </a:lnTo>
                <a:lnTo>
                  <a:pt x="2824" y="417"/>
                </a:lnTo>
                <a:lnTo>
                  <a:pt x="2825" y="416"/>
                </a:lnTo>
                <a:lnTo>
                  <a:pt x="2827" y="414"/>
                </a:lnTo>
                <a:lnTo>
                  <a:pt x="2829" y="414"/>
                </a:lnTo>
                <a:lnTo>
                  <a:pt x="2831" y="414"/>
                </a:lnTo>
                <a:lnTo>
                  <a:pt x="2832" y="416"/>
                </a:lnTo>
                <a:lnTo>
                  <a:pt x="2835" y="417"/>
                </a:lnTo>
                <a:lnTo>
                  <a:pt x="2836" y="417"/>
                </a:lnTo>
                <a:lnTo>
                  <a:pt x="2838" y="417"/>
                </a:lnTo>
                <a:lnTo>
                  <a:pt x="2839" y="417"/>
                </a:lnTo>
                <a:lnTo>
                  <a:pt x="2842" y="417"/>
                </a:lnTo>
                <a:lnTo>
                  <a:pt x="2842" y="417"/>
                </a:lnTo>
                <a:lnTo>
                  <a:pt x="2843" y="417"/>
                </a:lnTo>
                <a:lnTo>
                  <a:pt x="2844" y="416"/>
                </a:lnTo>
                <a:lnTo>
                  <a:pt x="2846" y="414"/>
                </a:lnTo>
                <a:lnTo>
                  <a:pt x="2847" y="414"/>
                </a:lnTo>
                <a:lnTo>
                  <a:pt x="2848" y="416"/>
                </a:lnTo>
                <a:lnTo>
                  <a:pt x="2851" y="416"/>
                </a:lnTo>
                <a:lnTo>
                  <a:pt x="2854" y="417"/>
                </a:lnTo>
                <a:lnTo>
                  <a:pt x="2857" y="417"/>
                </a:lnTo>
                <a:lnTo>
                  <a:pt x="2858" y="417"/>
                </a:lnTo>
                <a:lnTo>
                  <a:pt x="2859" y="416"/>
                </a:lnTo>
                <a:lnTo>
                  <a:pt x="2861" y="414"/>
                </a:lnTo>
                <a:lnTo>
                  <a:pt x="2862" y="413"/>
                </a:lnTo>
                <a:lnTo>
                  <a:pt x="2862" y="413"/>
                </a:lnTo>
                <a:lnTo>
                  <a:pt x="2864" y="411"/>
                </a:lnTo>
                <a:lnTo>
                  <a:pt x="2864" y="411"/>
                </a:lnTo>
                <a:lnTo>
                  <a:pt x="2865" y="411"/>
                </a:lnTo>
                <a:lnTo>
                  <a:pt x="2868" y="410"/>
                </a:lnTo>
                <a:lnTo>
                  <a:pt x="2869" y="410"/>
                </a:lnTo>
                <a:lnTo>
                  <a:pt x="2869" y="410"/>
                </a:lnTo>
                <a:lnTo>
                  <a:pt x="2870" y="410"/>
                </a:lnTo>
                <a:lnTo>
                  <a:pt x="2870" y="410"/>
                </a:lnTo>
                <a:lnTo>
                  <a:pt x="2873" y="410"/>
                </a:lnTo>
                <a:lnTo>
                  <a:pt x="2874" y="410"/>
                </a:lnTo>
                <a:lnTo>
                  <a:pt x="2876" y="410"/>
                </a:lnTo>
                <a:lnTo>
                  <a:pt x="2879" y="409"/>
                </a:lnTo>
                <a:lnTo>
                  <a:pt x="2880" y="407"/>
                </a:lnTo>
                <a:lnTo>
                  <a:pt x="2881" y="406"/>
                </a:lnTo>
                <a:lnTo>
                  <a:pt x="2884" y="406"/>
                </a:lnTo>
                <a:lnTo>
                  <a:pt x="2884" y="406"/>
                </a:lnTo>
                <a:lnTo>
                  <a:pt x="2885" y="406"/>
                </a:lnTo>
                <a:lnTo>
                  <a:pt x="2888" y="406"/>
                </a:lnTo>
                <a:lnTo>
                  <a:pt x="2891" y="407"/>
                </a:lnTo>
                <a:lnTo>
                  <a:pt x="2892" y="407"/>
                </a:lnTo>
                <a:lnTo>
                  <a:pt x="2894" y="407"/>
                </a:lnTo>
                <a:lnTo>
                  <a:pt x="2895" y="407"/>
                </a:lnTo>
                <a:lnTo>
                  <a:pt x="2898" y="407"/>
                </a:lnTo>
                <a:lnTo>
                  <a:pt x="2899" y="406"/>
                </a:lnTo>
                <a:lnTo>
                  <a:pt x="2900" y="406"/>
                </a:lnTo>
                <a:lnTo>
                  <a:pt x="2903" y="406"/>
                </a:lnTo>
                <a:lnTo>
                  <a:pt x="2905" y="405"/>
                </a:lnTo>
                <a:lnTo>
                  <a:pt x="2906" y="405"/>
                </a:lnTo>
                <a:lnTo>
                  <a:pt x="2906" y="403"/>
                </a:lnTo>
                <a:lnTo>
                  <a:pt x="2909" y="403"/>
                </a:lnTo>
                <a:lnTo>
                  <a:pt x="2910" y="402"/>
                </a:lnTo>
                <a:lnTo>
                  <a:pt x="2911" y="401"/>
                </a:lnTo>
                <a:lnTo>
                  <a:pt x="2914" y="401"/>
                </a:lnTo>
                <a:lnTo>
                  <a:pt x="2917" y="401"/>
                </a:lnTo>
                <a:lnTo>
                  <a:pt x="2918" y="402"/>
                </a:lnTo>
                <a:lnTo>
                  <a:pt x="2921" y="402"/>
                </a:lnTo>
                <a:lnTo>
                  <a:pt x="2922" y="403"/>
                </a:lnTo>
                <a:lnTo>
                  <a:pt x="2924" y="405"/>
                </a:lnTo>
                <a:lnTo>
                  <a:pt x="2925" y="406"/>
                </a:lnTo>
                <a:lnTo>
                  <a:pt x="2928" y="406"/>
                </a:lnTo>
                <a:lnTo>
                  <a:pt x="2929" y="407"/>
                </a:lnTo>
                <a:lnTo>
                  <a:pt x="2931" y="407"/>
                </a:lnTo>
                <a:lnTo>
                  <a:pt x="2933" y="407"/>
                </a:lnTo>
                <a:lnTo>
                  <a:pt x="2933" y="407"/>
                </a:lnTo>
                <a:lnTo>
                  <a:pt x="2936" y="406"/>
                </a:lnTo>
                <a:lnTo>
                  <a:pt x="2937" y="406"/>
                </a:lnTo>
                <a:lnTo>
                  <a:pt x="2939" y="405"/>
                </a:lnTo>
                <a:lnTo>
                  <a:pt x="2940" y="403"/>
                </a:lnTo>
                <a:lnTo>
                  <a:pt x="2942" y="403"/>
                </a:lnTo>
                <a:lnTo>
                  <a:pt x="2944" y="402"/>
                </a:lnTo>
                <a:lnTo>
                  <a:pt x="2946" y="401"/>
                </a:lnTo>
                <a:lnTo>
                  <a:pt x="2947" y="401"/>
                </a:lnTo>
                <a:lnTo>
                  <a:pt x="2948" y="399"/>
                </a:lnTo>
                <a:lnTo>
                  <a:pt x="2950" y="398"/>
                </a:lnTo>
                <a:lnTo>
                  <a:pt x="2952" y="398"/>
                </a:lnTo>
                <a:lnTo>
                  <a:pt x="2952" y="398"/>
                </a:lnTo>
                <a:lnTo>
                  <a:pt x="2954" y="398"/>
                </a:lnTo>
                <a:lnTo>
                  <a:pt x="2954" y="396"/>
                </a:lnTo>
                <a:lnTo>
                  <a:pt x="2955" y="398"/>
                </a:lnTo>
                <a:lnTo>
                  <a:pt x="2957" y="398"/>
                </a:lnTo>
                <a:lnTo>
                  <a:pt x="2958" y="398"/>
                </a:lnTo>
                <a:lnTo>
                  <a:pt x="2959" y="399"/>
                </a:lnTo>
                <a:lnTo>
                  <a:pt x="2961" y="399"/>
                </a:lnTo>
                <a:lnTo>
                  <a:pt x="2962" y="401"/>
                </a:lnTo>
                <a:lnTo>
                  <a:pt x="2963" y="402"/>
                </a:lnTo>
                <a:lnTo>
                  <a:pt x="2965" y="403"/>
                </a:lnTo>
                <a:lnTo>
                  <a:pt x="2966" y="403"/>
                </a:lnTo>
                <a:lnTo>
                  <a:pt x="2969" y="403"/>
                </a:lnTo>
                <a:lnTo>
                  <a:pt x="2970" y="403"/>
                </a:lnTo>
                <a:lnTo>
                  <a:pt x="2973" y="402"/>
                </a:lnTo>
                <a:lnTo>
                  <a:pt x="2974" y="403"/>
                </a:lnTo>
                <a:lnTo>
                  <a:pt x="2977" y="403"/>
                </a:lnTo>
                <a:lnTo>
                  <a:pt x="2977" y="405"/>
                </a:lnTo>
                <a:lnTo>
                  <a:pt x="2977" y="406"/>
                </a:lnTo>
                <a:lnTo>
                  <a:pt x="2978" y="406"/>
                </a:lnTo>
                <a:lnTo>
                  <a:pt x="2978" y="407"/>
                </a:lnTo>
                <a:lnTo>
                  <a:pt x="2980" y="409"/>
                </a:lnTo>
                <a:lnTo>
                  <a:pt x="2981" y="410"/>
                </a:lnTo>
                <a:lnTo>
                  <a:pt x="2983" y="411"/>
                </a:lnTo>
                <a:lnTo>
                  <a:pt x="2983" y="411"/>
                </a:lnTo>
                <a:lnTo>
                  <a:pt x="2984" y="411"/>
                </a:lnTo>
                <a:lnTo>
                  <a:pt x="2985" y="413"/>
                </a:lnTo>
                <a:lnTo>
                  <a:pt x="2988" y="413"/>
                </a:lnTo>
                <a:lnTo>
                  <a:pt x="2989" y="414"/>
                </a:lnTo>
                <a:lnTo>
                  <a:pt x="2991" y="414"/>
                </a:lnTo>
                <a:lnTo>
                  <a:pt x="2992" y="414"/>
                </a:lnTo>
                <a:lnTo>
                  <a:pt x="2994" y="416"/>
                </a:lnTo>
                <a:lnTo>
                  <a:pt x="2996" y="417"/>
                </a:lnTo>
                <a:lnTo>
                  <a:pt x="2998" y="417"/>
                </a:lnTo>
                <a:lnTo>
                  <a:pt x="3000" y="417"/>
                </a:lnTo>
                <a:lnTo>
                  <a:pt x="3002" y="417"/>
                </a:lnTo>
                <a:lnTo>
                  <a:pt x="3002" y="417"/>
                </a:lnTo>
                <a:lnTo>
                  <a:pt x="3004" y="416"/>
                </a:lnTo>
                <a:lnTo>
                  <a:pt x="3004" y="414"/>
                </a:lnTo>
                <a:lnTo>
                  <a:pt x="3004" y="414"/>
                </a:lnTo>
                <a:lnTo>
                  <a:pt x="3007" y="413"/>
                </a:lnTo>
                <a:lnTo>
                  <a:pt x="3007" y="413"/>
                </a:lnTo>
                <a:lnTo>
                  <a:pt x="3009" y="413"/>
                </a:lnTo>
                <a:lnTo>
                  <a:pt x="3010" y="411"/>
                </a:lnTo>
                <a:lnTo>
                  <a:pt x="3010" y="411"/>
                </a:lnTo>
                <a:lnTo>
                  <a:pt x="3011" y="411"/>
                </a:lnTo>
                <a:lnTo>
                  <a:pt x="3013" y="411"/>
                </a:lnTo>
                <a:lnTo>
                  <a:pt x="3014" y="410"/>
                </a:lnTo>
                <a:lnTo>
                  <a:pt x="3015" y="410"/>
                </a:lnTo>
                <a:lnTo>
                  <a:pt x="3017" y="410"/>
                </a:lnTo>
                <a:lnTo>
                  <a:pt x="3018" y="409"/>
                </a:lnTo>
                <a:lnTo>
                  <a:pt x="3020" y="409"/>
                </a:lnTo>
                <a:lnTo>
                  <a:pt x="3021" y="407"/>
                </a:lnTo>
                <a:lnTo>
                  <a:pt x="3022" y="406"/>
                </a:lnTo>
                <a:lnTo>
                  <a:pt x="3022" y="406"/>
                </a:lnTo>
                <a:lnTo>
                  <a:pt x="3024" y="405"/>
                </a:lnTo>
                <a:lnTo>
                  <a:pt x="3024" y="406"/>
                </a:lnTo>
                <a:lnTo>
                  <a:pt x="3022" y="407"/>
                </a:lnTo>
                <a:lnTo>
                  <a:pt x="3018" y="414"/>
                </a:lnTo>
                <a:lnTo>
                  <a:pt x="3014" y="420"/>
                </a:lnTo>
                <a:lnTo>
                  <a:pt x="3013" y="421"/>
                </a:lnTo>
                <a:lnTo>
                  <a:pt x="3010" y="427"/>
                </a:lnTo>
                <a:lnTo>
                  <a:pt x="3004" y="432"/>
                </a:lnTo>
                <a:lnTo>
                  <a:pt x="3000" y="439"/>
                </a:lnTo>
                <a:lnTo>
                  <a:pt x="2996" y="446"/>
                </a:lnTo>
                <a:lnTo>
                  <a:pt x="2992" y="451"/>
                </a:lnTo>
                <a:lnTo>
                  <a:pt x="2987" y="458"/>
                </a:lnTo>
                <a:lnTo>
                  <a:pt x="2983" y="463"/>
                </a:lnTo>
                <a:lnTo>
                  <a:pt x="2978" y="470"/>
                </a:lnTo>
                <a:lnTo>
                  <a:pt x="2974" y="477"/>
                </a:lnTo>
                <a:lnTo>
                  <a:pt x="2969" y="483"/>
                </a:lnTo>
                <a:lnTo>
                  <a:pt x="2965" y="489"/>
                </a:lnTo>
                <a:lnTo>
                  <a:pt x="2961" y="496"/>
                </a:lnTo>
                <a:lnTo>
                  <a:pt x="2957" y="502"/>
                </a:lnTo>
                <a:lnTo>
                  <a:pt x="2952" y="509"/>
                </a:lnTo>
                <a:lnTo>
                  <a:pt x="2947" y="515"/>
                </a:lnTo>
                <a:lnTo>
                  <a:pt x="2943" y="521"/>
                </a:lnTo>
                <a:lnTo>
                  <a:pt x="2939" y="528"/>
                </a:lnTo>
                <a:lnTo>
                  <a:pt x="2933" y="533"/>
                </a:lnTo>
                <a:lnTo>
                  <a:pt x="2929" y="540"/>
                </a:lnTo>
                <a:lnTo>
                  <a:pt x="2925" y="546"/>
                </a:lnTo>
                <a:lnTo>
                  <a:pt x="2921" y="552"/>
                </a:lnTo>
                <a:lnTo>
                  <a:pt x="2917" y="559"/>
                </a:lnTo>
                <a:lnTo>
                  <a:pt x="2911" y="565"/>
                </a:lnTo>
                <a:lnTo>
                  <a:pt x="2907" y="572"/>
                </a:lnTo>
                <a:lnTo>
                  <a:pt x="2903" y="578"/>
                </a:lnTo>
                <a:lnTo>
                  <a:pt x="2898" y="584"/>
                </a:lnTo>
                <a:lnTo>
                  <a:pt x="2895" y="588"/>
                </a:lnTo>
                <a:lnTo>
                  <a:pt x="2894" y="591"/>
                </a:lnTo>
                <a:lnTo>
                  <a:pt x="2890" y="598"/>
                </a:lnTo>
                <a:lnTo>
                  <a:pt x="2885" y="603"/>
                </a:lnTo>
                <a:lnTo>
                  <a:pt x="2881" y="610"/>
                </a:lnTo>
                <a:lnTo>
                  <a:pt x="2876" y="615"/>
                </a:lnTo>
                <a:lnTo>
                  <a:pt x="2872" y="622"/>
                </a:lnTo>
                <a:lnTo>
                  <a:pt x="2869" y="626"/>
                </a:lnTo>
                <a:lnTo>
                  <a:pt x="2868" y="629"/>
                </a:lnTo>
                <a:lnTo>
                  <a:pt x="2864" y="634"/>
                </a:lnTo>
                <a:lnTo>
                  <a:pt x="2859" y="641"/>
                </a:lnTo>
                <a:lnTo>
                  <a:pt x="2854" y="647"/>
                </a:lnTo>
                <a:lnTo>
                  <a:pt x="2850" y="654"/>
                </a:lnTo>
                <a:lnTo>
                  <a:pt x="2846" y="660"/>
                </a:lnTo>
                <a:lnTo>
                  <a:pt x="2840" y="666"/>
                </a:lnTo>
                <a:lnTo>
                  <a:pt x="2836" y="673"/>
                </a:lnTo>
                <a:lnTo>
                  <a:pt x="2832" y="680"/>
                </a:lnTo>
                <a:lnTo>
                  <a:pt x="2828" y="685"/>
                </a:lnTo>
                <a:lnTo>
                  <a:pt x="2824" y="692"/>
                </a:lnTo>
                <a:lnTo>
                  <a:pt x="2818" y="699"/>
                </a:lnTo>
                <a:lnTo>
                  <a:pt x="2814" y="704"/>
                </a:lnTo>
                <a:lnTo>
                  <a:pt x="2810" y="711"/>
                </a:lnTo>
                <a:lnTo>
                  <a:pt x="2807" y="715"/>
                </a:lnTo>
                <a:lnTo>
                  <a:pt x="2801" y="721"/>
                </a:lnTo>
                <a:lnTo>
                  <a:pt x="2794" y="727"/>
                </a:lnTo>
                <a:lnTo>
                  <a:pt x="2787" y="734"/>
                </a:lnTo>
                <a:lnTo>
                  <a:pt x="2780" y="740"/>
                </a:lnTo>
                <a:lnTo>
                  <a:pt x="2775" y="747"/>
                </a:lnTo>
                <a:lnTo>
                  <a:pt x="2768" y="752"/>
                </a:lnTo>
                <a:lnTo>
                  <a:pt x="2761" y="759"/>
                </a:lnTo>
                <a:lnTo>
                  <a:pt x="2755" y="764"/>
                </a:lnTo>
                <a:lnTo>
                  <a:pt x="2749" y="771"/>
                </a:lnTo>
                <a:lnTo>
                  <a:pt x="2742" y="778"/>
                </a:lnTo>
                <a:lnTo>
                  <a:pt x="2740" y="779"/>
                </a:lnTo>
                <a:lnTo>
                  <a:pt x="2735" y="784"/>
                </a:lnTo>
                <a:lnTo>
                  <a:pt x="2728" y="790"/>
                </a:lnTo>
                <a:lnTo>
                  <a:pt x="2723" y="796"/>
                </a:lnTo>
                <a:lnTo>
                  <a:pt x="2716" y="803"/>
                </a:lnTo>
                <a:lnTo>
                  <a:pt x="2709" y="808"/>
                </a:lnTo>
                <a:lnTo>
                  <a:pt x="2702" y="815"/>
                </a:lnTo>
                <a:lnTo>
                  <a:pt x="2695" y="822"/>
                </a:lnTo>
                <a:lnTo>
                  <a:pt x="2691" y="826"/>
                </a:lnTo>
                <a:lnTo>
                  <a:pt x="2690" y="827"/>
                </a:lnTo>
                <a:lnTo>
                  <a:pt x="2683" y="833"/>
                </a:lnTo>
                <a:lnTo>
                  <a:pt x="2677" y="838"/>
                </a:lnTo>
                <a:lnTo>
                  <a:pt x="2676" y="840"/>
                </a:lnTo>
                <a:lnTo>
                  <a:pt x="2673" y="844"/>
                </a:lnTo>
                <a:lnTo>
                  <a:pt x="2673" y="857"/>
                </a:lnTo>
                <a:lnTo>
                  <a:pt x="2673" y="888"/>
                </a:lnTo>
                <a:lnTo>
                  <a:pt x="2673" y="945"/>
                </a:lnTo>
                <a:lnTo>
                  <a:pt x="2673" y="970"/>
                </a:lnTo>
                <a:lnTo>
                  <a:pt x="2673" y="1002"/>
                </a:lnTo>
                <a:lnTo>
                  <a:pt x="2673" y="1034"/>
                </a:lnTo>
                <a:lnTo>
                  <a:pt x="2673" y="1038"/>
                </a:lnTo>
                <a:lnTo>
                  <a:pt x="2673" y="1065"/>
                </a:lnTo>
                <a:lnTo>
                  <a:pt x="2673" y="1094"/>
                </a:lnTo>
                <a:lnTo>
                  <a:pt x="2673" y="1098"/>
                </a:lnTo>
                <a:lnTo>
                  <a:pt x="2673" y="1130"/>
                </a:lnTo>
                <a:lnTo>
                  <a:pt x="2673" y="1161"/>
                </a:lnTo>
                <a:lnTo>
                  <a:pt x="2673" y="1193"/>
                </a:lnTo>
                <a:lnTo>
                  <a:pt x="2673" y="1225"/>
                </a:lnTo>
                <a:lnTo>
                  <a:pt x="2673" y="1257"/>
                </a:lnTo>
                <a:lnTo>
                  <a:pt x="2673" y="1279"/>
                </a:lnTo>
                <a:lnTo>
                  <a:pt x="2673" y="1288"/>
                </a:lnTo>
                <a:lnTo>
                  <a:pt x="2673" y="1320"/>
                </a:lnTo>
                <a:lnTo>
                  <a:pt x="2673" y="1353"/>
                </a:lnTo>
                <a:lnTo>
                  <a:pt x="2673" y="1384"/>
                </a:lnTo>
                <a:lnTo>
                  <a:pt x="2673" y="1416"/>
                </a:lnTo>
                <a:lnTo>
                  <a:pt x="2673" y="1424"/>
                </a:lnTo>
                <a:lnTo>
                  <a:pt x="2673" y="1448"/>
                </a:lnTo>
                <a:lnTo>
                  <a:pt x="2673" y="1480"/>
                </a:lnTo>
                <a:lnTo>
                  <a:pt x="2673" y="1511"/>
                </a:lnTo>
                <a:lnTo>
                  <a:pt x="2673" y="1521"/>
                </a:lnTo>
                <a:lnTo>
                  <a:pt x="2673" y="1532"/>
                </a:lnTo>
                <a:lnTo>
                  <a:pt x="2673" y="1535"/>
                </a:lnTo>
                <a:lnTo>
                  <a:pt x="2673" y="1544"/>
                </a:lnTo>
                <a:lnTo>
                  <a:pt x="2673" y="1547"/>
                </a:lnTo>
                <a:lnTo>
                  <a:pt x="2673" y="1576"/>
                </a:lnTo>
                <a:lnTo>
                  <a:pt x="2673" y="1607"/>
                </a:lnTo>
                <a:lnTo>
                  <a:pt x="2673" y="1670"/>
                </a:lnTo>
                <a:lnTo>
                  <a:pt x="2673" y="1734"/>
                </a:lnTo>
                <a:lnTo>
                  <a:pt x="2673" y="1751"/>
                </a:lnTo>
                <a:lnTo>
                  <a:pt x="2673" y="1751"/>
                </a:lnTo>
                <a:lnTo>
                  <a:pt x="2673" y="1771"/>
                </a:lnTo>
                <a:lnTo>
                  <a:pt x="2673" y="1799"/>
                </a:lnTo>
                <a:lnTo>
                  <a:pt x="2673" y="1831"/>
                </a:lnTo>
                <a:lnTo>
                  <a:pt x="2673" y="1861"/>
                </a:lnTo>
                <a:lnTo>
                  <a:pt x="2673" y="1926"/>
                </a:lnTo>
                <a:lnTo>
                  <a:pt x="2675" y="2060"/>
                </a:lnTo>
                <a:lnTo>
                  <a:pt x="2677" y="2238"/>
                </a:lnTo>
                <a:lnTo>
                  <a:pt x="2677" y="2246"/>
                </a:lnTo>
                <a:lnTo>
                  <a:pt x="2677" y="2257"/>
                </a:lnTo>
                <a:lnTo>
                  <a:pt x="2677" y="2257"/>
                </a:lnTo>
                <a:lnTo>
                  <a:pt x="2682" y="2261"/>
                </a:lnTo>
                <a:lnTo>
                  <a:pt x="2686" y="2266"/>
                </a:lnTo>
                <a:lnTo>
                  <a:pt x="2690" y="2272"/>
                </a:lnTo>
                <a:lnTo>
                  <a:pt x="2692" y="2277"/>
                </a:lnTo>
                <a:lnTo>
                  <a:pt x="2697" y="2281"/>
                </a:lnTo>
                <a:lnTo>
                  <a:pt x="2701" y="2287"/>
                </a:lnTo>
                <a:lnTo>
                  <a:pt x="2705" y="2292"/>
                </a:lnTo>
                <a:lnTo>
                  <a:pt x="2709" y="2298"/>
                </a:lnTo>
                <a:lnTo>
                  <a:pt x="2713" y="2302"/>
                </a:lnTo>
                <a:lnTo>
                  <a:pt x="2717" y="2307"/>
                </a:lnTo>
                <a:lnTo>
                  <a:pt x="2717" y="2307"/>
                </a:lnTo>
                <a:lnTo>
                  <a:pt x="2717" y="2307"/>
                </a:lnTo>
                <a:lnTo>
                  <a:pt x="2720" y="2313"/>
                </a:lnTo>
                <a:lnTo>
                  <a:pt x="2725" y="2318"/>
                </a:lnTo>
                <a:lnTo>
                  <a:pt x="2728" y="2324"/>
                </a:lnTo>
                <a:lnTo>
                  <a:pt x="2734" y="2328"/>
                </a:lnTo>
                <a:lnTo>
                  <a:pt x="2736" y="2333"/>
                </a:lnTo>
                <a:lnTo>
                  <a:pt x="2740" y="2339"/>
                </a:lnTo>
                <a:lnTo>
                  <a:pt x="2744" y="2343"/>
                </a:lnTo>
                <a:lnTo>
                  <a:pt x="2749" y="2348"/>
                </a:lnTo>
                <a:lnTo>
                  <a:pt x="2753" y="2354"/>
                </a:lnTo>
                <a:lnTo>
                  <a:pt x="2757" y="2359"/>
                </a:lnTo>
                <a:lnTo>
                  <a:pt x="2758" y="2362"/>
                </a:lnTo>
                <a:lnTo>
                  <a:pt x="2761" y="2365"/>
                </a:lnTo>
                <a:lnTo>
                  <a:pt x="2764" y="2370"/>
                </a:lnTo>
                <a:lnTo>
                  <a:pt x="2768" y="2374"/>
                </a:lnTo>
                <a:lnTo>
                  <a:pt x="2772" y="2380"/>
                </a:lnTo>
                <a:lnTo>
                  <a:pt x="2776" y="2385"/>
                </a:lnTo>
                <a:lnTo>
                  <a:pt x="2780" y="2390"/>
                </a:lnTo>
                <a:lnTo>
                  <a:pt x="2784" y="2395"/>
                </a:lnTo>
                <a:lnTo>
                  <a:pt x="2788" y="2400"/>
                </a:lnTo>
                <a:lnTo>
                  <a:pt x="2792" y="2406"/>
                </a:lnTo>
                <a:lnTo>
                  <a:pt x="2796" y="2411"/>
                </a:lnTo>
                <a:lnTo>
                  <a:pt x="2799" y="2416"/>
                </a:lnTo>
                <a:lnTo>
                  <a:pt x="2805" y="2421"/>
                </a:lnTo>
                <a:lnTo>
                  <a:pt x="2807" y="2426"/>
                </a:lnTo>
                <a:lnTo>
                  <a:pt x="2812" y="2432"/>
                </a:lnTo>
                <a:lnTo>
                  <a:pt x="2816" y="2436"/>
                </a:lnTo>
                <a:lnTo>
                  <a:pt x="2817" y="2439"/>
                </a:lnTo>
                <a:lnTo>
                  <a:pt x="2820" y="2442"/>
                </a:lnTo>
                <a:lnTo>
                  <a:pt x="2824" y="2447"/>
                </a:lnTo>
                <a:lnTo>
                  <a:pt x="2828" y="2452"/>
                </a:lnTo>
                <a:lnTo>
                  <a:pt x="2831" y="2458"/>
                </a:lnTo>
                <a:lnTo>
                  <a:pt x="2835" y="2462"/>
                </a:lnTo>
                <a:lnTo>
                  <a:pt x="2839" y="2467"/>
                </a:lnTo>
                <a:lnTo>
                  <a:pt x="2843" y="2473"/>
                </a:lnTo>
                <a:lnTo>
                  <a:pt x="2847" y="2477"/>
                </a:lnTo>
                <a:lnTo>
                  <a:pt x="2851" y="2483"/>
                </a:lnTo>
                <a:lnTo>
                  <a:pt x="2855" y="2488"/>
                </a:lnTo>
                <a:lnTo>
                  <a:pt x="2859" y="2493"/>
                </a:lnTo>
                <a:lnTo>
                  <a:pt x="2862" y="2499"/>
                </a:lnTo>
                <a:lnTo>
                  <a:pt x="2868" y="2504"/>
                </a:lnTo>
                <a:lnTo>
                  <a:pt x="2870" y="2509"/>
                </a:lnTo>
                <a:lnTo>
                  <a:pt x="2874" y="2514"/>
                </a:lnTo>
                <a:lnTo>
                  <a:pt x="2879" y="2519"/>
                </a:lnTo>
                <a:lnTo>
                  <a:pt x="2883" y="2524"/>
                </a:lnTo>
                <a:lnTo>
                  <a:pt x="2887" y="2529"/>
                </a:lnTo>
                <a:lnTo>
                  <a:pt x="2892" y="2536"/>
                </a:lnTo>
                <a:lnTo>
                  <a:pt x="2892" y="2556"/>
                </a:lnTo>
                <a:lnTo>
                  <a:pt x="2866" y="2559"/>
                </a:lnTo>
                <a:lnTo>
                  <a:pt x="2835" y="2562"/>
                </a:lnTo>
                <a:lnTo>
                  <a:pt x="2813" y="2565"/>
                </a:lnTo>
                <a:lnTo>
                  <a:pt x="2788" y="2566"/>
                </a:lnTo>
                <a:lnTo>
                  <a:pt x="2784" y="2566"/>
                </a:lnTo>
                <a:lnTo>
                  <a:pt x="2755" y="2570"/>
                </a:lnTo>
                <a:lnTo>
                  <a:pt x="2739" y="2570"/>
                </a:lnTo>
                <a:lnTo>
                  <a:pt x="2723" y="2573"/>
                </a:lnTo>
                <a:lnTo>
                  <a:pt x="2669" y="2577"/>
                </a:lnTo>
                <a:lnTo>
                  <a:pt x="2646" y="2580"/>
                </a:lnTo>
                <a:lnTo>
                  <a:pt x="2642" y="2580"/>
                </a:lnTo>
                <a:lnTo>
                  <a:pt x="2623" y="2589"/>
                </a:lnTo>
                <a:lnTo>
                  <a:pt x="2621" y="2589"/>
                </a:lnTo>
                <a:lnTo>
                  <a:pt x="2621" y="2589"/>
                </a:lnTo>
                <a:lnTo>
                  <a:pt x="2572" y="2612"/>
                </a:lnTo>
                <a:lnTo>
                  <a:pt x="2546" y="2625"/>
                </a:lnTo>
                <a:lnTo>
                  <a:pt x="2528" y="2633"/>
                </a:lnTo>
                <a:lnTo>
                  <a:pt x="2490" y="2651"/>
                </a:lnTo>
                <a:lnTo>
                  <a:pt x="2482" y="2655"/>
                </a:lnTo>
                <a:lnTo>
                  <a:pt x="2461" y="2664"/>
                </a:lnTo>
                <a:lnTo>
                  <a:pt x="2452" y="2669"/>
                </a:lnTo>
                <a:lnTo>
                  <a:pt x="2434" y="2677"/>
                </a:lnTo>
                <a:lnTo>
                  <a:pt x="2417" y="2685"/>
                </a:lnTo>
                <a:lnTo>
                  <a:pt x="2411" y="2688"/>
                </a:lnTo>
                <a:lnTo>
                  <a:pt x="2405" y="2690"/>
                </a:lnTo>
                <a:lnTo>
                  <a:pt x="2405" y="2690"/>
                </a:lnTo>
                <a:lnTo>
                  <a:pt x="2378" y="2703"/>
                </a:lnTo>
                <a:lnTo>
                  <a:pt x="2378" y="2704"/>
                </a:lnTo>
                <a:lnTo>
                  <a:pt x="2378" y="2706"/>
                </a:lnTo>
                <a:lnTo>
                  <a:pt x="2378" y="2708"/>
                </a:lnTo>
                <a:lnTo>
                  <a:pt x="2379" y="2712"/>
                </a:lnTo>
                <a:lnTo>
                  <a:pt x="2379" y="2716"/>
                </a:lnTo>
                <a:lnTo>
                  <a:pt x="2379" y="2718"/>
                </a:lnTo>
                <a:lnTo>
                  <a:pt x="2380" y="2722"/>
                </a:lnTo>
                <a:lnTo>
                  <a:pt x="2380" y="2726"/>
                </a:lnTo>
                <a:lnTo>
                  <a:pt x="2382" y="2732"/>
                </a:lnTo>
                <a:lnTo>
                  <a:pt x="2383" y="2738"/>
                </a:lnTo>
                <a:lnTo>
                  <a:pt x="2385" y="2744"/>
                </a:lnTo>
                <a:lnTo>
                  <a:pt x="2386" y="2751"/>
                </a:lnTo>
                <a:lnTo>
                  <a:pt x="2387" y="2762"/>
                </a:lnTo>
                <a:lnTo>
                  <a:pt x="2389" y="2767"/>
                </a:lnTo>
                <a:lnTo>
                  <a:pt x="2389" y="2768"/>
                </a:lnTo>
                <a:lnTo>
                  <a:pt x="2389" y="2774"/>
                </a:lnTo>
                <a:lnTo>
                  <a:pt x="2391" y="2781"/>
                </a:lnTo>
                <a:lnTo>
                  <a:pt x="2391" y="2785"/>
                </a:lnTo>
                <a:lnTo>
                  <a:pt x="2391" y="2786"/>
                </a:lnTo>
                <a:lnTo>
                  <a:pt x="2391" y="2797"/>
                </a:lnTo>
                <a:lnTo>
                  <a:pt x="2391" y="2799"/>
                </a:lnTo>
                <a:lnTo>
                  <a:pt x="2391" y="2809"/>
                </a:lnTo>
                <a:lnTo>
                  <a:pt x="2391" y="2819"/>
                </a:lnTo>
                <a:lnTo>
                  <a:pt x="2391" y="2823"/>
                </a:lnTo>
                <a:lnTo>
                  <a:pt x="2391" y="2827"/>
                </a:lnTo>
                <a:lnTo>
                  <a:pt x="2391" y="2833"/>
                </a:lnTo>
                <a:lnTo>
                  <a:pt x="2391" y="2841"/>
                </a:lnTo>
                <a:lnTo>
                  <a:pt x="2398" y="2841"/>
                </a:lnTo>
                <a:lnTo>
                  <a:pt x="2411" y="2841"/>
                </a:lnTo>
                <a:lnTo>
                  <a:pt x="2413" y="2841"/>
                </a:lnTo>
                <a:lnTo>
                  <a:pt x="2419" y="2842"/>
                </a:lnTo>
                <a:lnTo>
                  <a:pt x="2424" y="2842"/>
                </a:lnTo>
                <a:lnTo>
                  <a:pt x="2424" y="2842"/>
                </a:lnTo>
                <a:lnTo>
                  <a:pt x="2428" y="2842"/>
                </a:lnTo>
                <a:lnTo>
                  <a:pt x="2430" y="2842"/>
                </a:lnTo>
                <a:lnTo>
                  <a:pt x="2428" y="2844"/>
                </a:lnTo>
                <a:lnTo>
                  <a:pt x="2428" y="2844"/>
                </a:lnTo>
                <a:lnTo>
                  <a:pt x="2428" y="2844"/>
                </a:lnTo>
                <a:lnTo>
                  <a:pt x="2430" y="2845"/>
                </a:lnTo>
                <a:lnTo>
                  <a:pt x="2430" y="2845"/>
                </a:lnTo>
                <a:lnTo>
                  <a:pt x="2430" y="2846"/>
                </a:lnTo>
                <a:lnTo>
                  <a:pt x="2431" y="2846"/>
                </a:lnTo>
                <a:lnTo>
                  <a:pt x="2431" y="2848"/>
                </a:lnTo>
                <a:lnTo>
                  <a:pt x="2432" y="2848"/>
                </a:lnTo>
                <a:lnTo>
                  <a:pt x="2432" y="2848"/>
                </a:lnTo>
                <a:lnTo>
                  <a:pt x="2434" y="2848"/>
                </a:lnTo>
                <a:lnTo>
                  <a:pt x="2434" y="2848"/>
                </a:lnTo>
                <a:lnTo>
                  <a:pt x="2435" y="2849"/>
                </a:lnTo>
                <a:lnTo>
                  <a:pt x="2435" y="2849"/>
                </a:lnTo>
                <a:lnTo>
                  <a:pt x="2435" y="2849"/>
                </a:lnTo>
                <a:lnTo>
                  <a:pt x="2437" y="2849"/>
                </a:lnTo>
                <a:lnTo>
                  <a:pt x="2437" y="2851"/>
                </a:lnTo>
                <a:lnTo>
                  <a:pt x="2437" y="2851"/>
                </a:lnTo>
                <a:lnTo>
                  <a:pt x="2437" y="2852"/>
                </a:lnTo>
                <a:lnTo>
                  <a:pt x="2438" y="2852"/>
                </a:lnTo>
                <a:lnTo>
                  <a:pt x="2438" y="2851"/>
                </a:lnTo>
                <a:lnTo>
                  <a:pt x="2438" y="2851"/>
                </a:lnTo>
                <a:lnTo>
                  <a:pt x="2438" y="2852"/>
                </a:lnTo>
                <a:lnTo>
                  <a:pt x="2439" y="2852"/>
                </a:lnTo>
                <a:lnTo>
                  <a:pt x="2439" y="2852"/>
                </a:lnTo>
                <a:lnTo>
                  <a:pt x="2441" y="2852"/>
                </a:lnTo>
                <a:lnTo>
                  <a:pt x="2441" y="2851"/>
                </a:lnTo>
                <a:lnTo>
                  <a:pt x="2441" y="2851"/>
                </a:lnTo>
                <a:lnTo>
                  <a:pt x="2442" y="2852"/>
                </a:lnTo>
                <a:lnTo>
                  <a:pt x="2442" y="2852"/>
                </a:lnTo>
                <a:lnTo>
                  <a:pt x="2442" y="2852"/>
                </a:lnTo>
                <a:lnTo>
                  <a:pt x="2443" y="2853"/>
                </a:lnTo>
                <a:lnTo>
                  <a:pt x="2443" y="2852"/>
                </a:lnTo>
                <a:lnTo>
                  <a:pt x="2443" y="2852"/>
                </a:lnTo>
                <a:lnTo>
                  <a:pt x="2445" y="2852"/>
                </a:lnTo>
                <a:lnTo>
                  <a:pt x="2445" y="2853"/>
                </a:lnTo>
                <a:lnTo>
                  <a:pt x="2445" y="2852"/>
                </a:lnTo>
                <a:lnTo>
                  <a:pt x="2446" y="2852"/>
                </a:lnTo>
                <a:lnTo>
                  <a:pt x="2446" y="2852"/>
                </a:lnTo>
                <a:lnTo>
                  <a:pt x="2446" y="2852"/>
                </a:lnTo>
                <a:lnTo>
                  <a:pt x="2448" y="2852"/>
                </a:lnTo>
                <a:lnTo>
                  <a:pt x="2448" y="2852"/>
                </a:lnTo>
                <a:lnTo>
                  <a:pt x="2449" y="2853"/>
                </a:lnTo>
                <a:lnTo>
                  <a:pt x="2450" y="2853"/>
                </a:lnTo>
                <a:lnTo>
                  <a:pt x="2452" y="2855"/>
                </a:lnTo>
                <a:lnTo>
                  <a:pt x="2452" y="2853"/>
                </a:lnTo>
                <a:lnTo>
                  <a:pt x="2452" y="2853"/>
                </a:lnTo>
                <a:lnTo>
                  <a:pt x="2452" y="2852"/>
                </a:lnTo>
                <a:lnTo>
                  <a:pt x="2453" y="2852"/>
                </a:lnTo>
                <a:lnTo>
                  <a:pt x="2454" y="2852"/>
                </a:lnTo>
                <a:lnTo>
                  <a:pt x="2454" y="2852"/>
                </a:lnTo>
                <a:lnTo>
                  <a:pt x="2456" y="2852"/>
                </a:lnTo>
                <a:lnTo>
                  <a:pt x="2457" y="2851"/>
                </a:lnTo>
                <a:lnTo>
                  <a:pt x="2457" y="2851"/>
                </a:lnTo>
                <a:lnTo>
                  <a:pt x="2458" y="2851"/>
                </a:lnTo>
                <a:lnTo>
                  <a:pt x="2458" y="2849"/>
                </a:lnTo>
                <a:lnTo>
                  <a:pt x="2458" y="2849"/>
                </a:lnTo>
                <a:lnTo>
                  <a:pt x="2458" y="2849"/>
                </a:lnTo>
                <a:lnTo>
                  <a:pt x="2460" y="2849"/>
                </a:lnTo>
                <a:lnTo>
                  <a:pt x="2460" y="2849"/>
                </a:lnTo>
                <a:lnTo>
                  <a:pt x="2460" y="2849"/>
                </a:lnTo>
                <a:lnTo>
                  <a:pt x="2461" y="2849"/>
                </a:lnTo>
                <a:lnTo>
                  <a:pt x="2461" y="2849"/>
                </a:lnTo>
                <a:lnTo>
                  <a:pt x="2461" y="2849"/>
                </a:lnTo>
                <a:lnTo>
                  <a:pt x="2463" y="2849"/>
                </a:lnTo>
                <a:lnTo>
                  <a:pt x="2463" y="2848"/>
                </a:lnTo>
                <a:lnTo>
                  <a:pt x="2463" y="2848"/>
                </a:lnTo>
                <a:lnTo>
                  <a:pt x="2463" y="2848"/>
                </a:lnTo>
                <a:lnTo>
                  <a:pt x="2464" y="2846"/>
                </a:lnTo>
                <a:lnTo>
                  <a:pt x="2464" y="2846"/>
                </a:lnTo>
                <a:lnTo>
                  <a:pt x="2465" y="2846"/>
                </a:lnTo>
                <a:lnTo>
                  <a:pt x="2465" y="2845"/>
                </a:lnTo>
                <a:lnTo>
                  <a:pt x="2465" y="2844"/>
                </a:lnTo>
                <a:lnTo>
                  <a:pt x="2465" y="2844"/>
                </a:lnTo>
                <a:lnTo>
                  <a:pt x="2465" y="2844"/>
                </a:lnTo>
                <a:lnTo>
                  <a:pt x="2465" y="2844"/>
                </a:lnTo>
                <a:lnTo>
                  <a:pt x="2465" y="2842"/>
                </a:lnTo>
                <a:lnTo>
                  <a:pt x="2465" y="2842"/>
                </a:lnTo>
                <a:lnTo>
                  <a:pt x="2465" y="2842"/>
                </a:lnTo>
                <a:lnTo>
                  <a:pt x="2469" y="2844"/>
                </a:lnTo>
                <a:lnTo>
                  <a:pt x="2471" y="2844"/>
                </a:lnTo>
                <a:lnTo>
                  <a:pt x="2476" y="2846"/>
                </a:lnTo>
                <a:lnTo>
                  <a:pt x="2480" y="2846"/>
                </a:lnTo>
                <a:lnTo>
                  <a:pt x="2484" y="2849"/>
                </a:lnTo>
                <a:lnTo>
                  <a:pt x="2486" y="2849"/>
                </a:lnTo>
                <a:lnTo>
                  <a:pt x="2491" y="2851"/>
                </a:lnTo>
                <a:lnTo>
                  <a:pt x="2495" y="2852"/>
                </a:lnTo>
                <a:lnTo>
                  <a:pt x="2500" y="2853"/>
                </a:lnTo>
                <a:lnTo>
                  <a:pt x="2504" y="2855"/>
                </a:lnTo>
                <a:lnTo>
                  <a:pt x="2508" y="2855"/>
                </a:lnTo>
                <a:lnTo>
                  <a:pt x="2512" y="2857"/>
                </a:lnTo>
                <a:lnTo>
                  <a:pt x="2513" y="2857"/>
                </a:lnTo>
                <a:lnTo>
                  <a:pt x="2517" y="2859"/>
                </a:lnTo>
                <a:lnTo>
                  <a:pt x="2526" y="2860"/>
                </a:lnTo>
                <a:lnTo>
                  <a:pt x="2527" y="2861"/>
                </a:lnTo>
                <a:lnTo>
                  <a:pt x="2528" y="2861"/>
                </a:lnTo>
                <a:lnTo>
                  <a:pt x="2530" y="2861"/>
                </a:lnTo>
                <a:lnTo>
                  <a:pt x="2534" y="2863"/>
                </a:lnTo>
                <a:lnTo>
                  <a:pt x="2536" y="2863"/>
                </a:lnTo>
                <a:lnTo>
                  <a:pt x="2546" y="2867"/>
                </a:lnTo>
                <a:lnTo>
                  <a:pt x="2547" y="2867"/>
                </a:lnTo>
                <a:lnTo>
                  <a:pt x="2550" y="2868"/>
                </a:lnTo>
                <a:lnTo>
                  <a:pt x="2556" y="2867"/>
                </a:lnTo>
                <a:lnTo>
                  <a:pt x="2565" y="2866"/>
                </a:lnTo>
                <a:lnTo>
                  <a:pt x="2569" y="2868"/>
                </a:lnTo>
                <a:lnTo>
                  <a:pt x="2567" y="2871"/>
                </a:lnTo>
                <a:lnTo>
                  <a:pt x="2565" y="2871"/>
                </a:lnTo>
                <a:lnTo>
                  <a:pt x="2564" y="2872"/>
                </a:lnTo>
                <a:lnTo>
                  <a:pt x="2561" y="2874"/>
                </a:lnTo>
                <a:lnTo>
                  <a:pt x="2561" y="2875"/>
                </a:lnTo>
                <a:lnTo>
                  <a:pt x="2558" y="2877"/>
                </a:lnTo>
                <a:lnTo>
                  <a:pt x="2557" y="2877"/>
                </a:lnTo>
                <a:lnTo>
                  <a:pt x="2556" y="2879"/>
                </a:lnTo>
                <a:lnTo>
                  <a:pt x="2553" y="2882"/>
                </a:lnTo>
                <a:lnTo>
                  <a:pt x="2553" y="2882"/>
                </a:lnTo>
                <a:lnTo>
                  <a:pt x="2547" y="2887"/>
                </a:lnTo>
                <a:lnTo>
                  <a:pt x="2547" y="2889"/>
                </a:lnTo>
                <a:lnTo>
                  <a:pt x="2546" y="2890"/>
                </a:lnTo>
                <a:lnTo>
                  <a:pt x="2545" y="2890"/>
                </a:lnTo>
                <a:lnTo>
                  <a:pt x="2545" y="2892"/>
                </a:lnTo>
                <a:lnTo>
                  <a:pt x="2545" y="2893"/>
                </a:lnTo>
                <a:lnTo>
                  <a:pt x="2545" y="2893"/>
                </a:lnTo>
                <a:lnTo>
                  <a:pt x="2543" y="2894"/>
                </a:lnTo>
                <a:lnTo>
                  <a:pt x="2542" y="2894"/>
                </a:lnTo>
                <a:lnTo>
                  <a:pt x="2542" y="2896"/>
                </a:lnTo>
                <a:lnTo>
                  <a:pt x="2541" y="2896"/>
                </a:lnTo>
                <a:lnTo>
                  <a:pt x="2539" y="2897"/>
                </a:lnTo>
                <a:lnTo>
                  <a:pt x="2539" y="2897"/>
                </a:lnTo>
                <a:lnTo>
                  <a:pt x="2538" y="2898"/>
                </a:lnTo>
                <a:lnTo>
                  <a:pt x="2536" y="2898"/>
                </a:lnTo>
                <a:lnTo>
                  <a:pt x="2535" y="2900"/>
                </a:lnTo>
                <a:lnTo>
                  <a:pt x="2535" y="2900"/>
                </a:lnTo>
                <a:lnTo>
                  <a:pt x="2534" y="2901"/>
                </a:lnTo>
                <a:lnTo>
                  <a:pt x="2534" y="2901"/>
                </a:lnTo>
                <a:lnTo>
                  <a:pt x="2532" y="2901"/>
                </a:lnTo>
                <a:lnTo>
                  <a:pt x="2532" y="2901"/>
                </a:lnTo>
                <a:lnTo>
                  <a:pt x="2531" y="2901"/>
                </a:lnTo>
                <a:lnTo>
                  <a:pt x="2528" y="2904"/>
                </a:lnTo>
                <a:lnTo>
                  <a:pt x="2528" y="2904"/>
                </a:lnTo>
                <a:lnTo>
                  <a:pt x="2527" y="2904"/>
                </a:lnTo>
                <a:lnTo>
                  <a:pt x="2527" y="2904"/>
                </a:lnTo>
                <a:lnTo>
                  <a:pt x="2526" y="2904"/>
                </a:lnTo>
                <a:lnTo>
                  <a:pt x="2524" y="2904"/>
                </a:lnTo>
                <a:lnTo>
                  <a:pt x="2524" y="2904"/>
                </a:lnTo>
                <a:lnTo>
                  <a:pt x="2523" y="2902"/>
                </a:lnTo>
                <a:lnTo>
                  <a:pt x="2520" y="2902"/>
                </a:lnTo>
                <a:lnTo>
                  <a:pt x="2520" y="2901"/>
                </a:lnTo>
                <a:lnTo>
                  <a:pt x="2519" y="2901"/>
                </a:lnTo>
                <a:lnTo>
                  <a:pt x="2519" y="2901"/>
                </a:lnTo>
                <a:lnTo>
                  <a:pt x="2517" y="2901"/>
                </a:lnTo>
                <a:lnTo>
                  <a:pt x="2516" y="2901"/>
                </a:lnTo>
                <a:lnTo>
                  <a:pt x="2515" y="2901"/>
                </a:lnTo>
                <a:lnTo>
                  <a:pt x="2512" y="2900"/>
                </a:lnTo>
                <a:lnTo>
                  <a:pt x="2509" y="2897"/>
                </a:lnTo>
                <a:lnTo>
                  <a:pt x="2508" y="2896"/>
                </a:lnTo>
                <a:lnTo>
                  <a:pt x="2506" y="2896"/>
                </a:lnTo>
                <a:lnTo>
                  <a:pt x="2506" y="2896"/>
                </a:lnTo>
                <a:lnTo>
                  <a:pt x="2506" y="2896"/>
                </a:lnTo>
                <a:lnTo>
                  <a:pt x="2505" y="2894"/>
                </a:lnTo>
                <a:lnTo>
                  <a:pt x="2504" y="2894"/>
                </a:lnTo>
                <a:lnTo>
                  <a:pt x="2504" y="2894"/>
                </a:lnTo>
                <a:lnTo>
                  <a:pt x="2504" y="2894"/>
                </a:lnTo>
                <a:lnTo>
                  <a:pt x="2501" y="2894"/>
                </a:lnTo>
                <a:lnTo>
                  <a:pt x="2501" y="2894"/>
                </a:lnTo>
                <a:lnTo>
                  <a:pt x="2500" y="2894"/>
                </a:lnTo>
                <a:lnTo>
                  <a:pt x="2495" y="2892"/>
                </a:lnTo>
                <a:lnTo>
                  <a:pt x="2495" y="2890"/>
                </a:lnTo>
                <a:lnTo>
                  <a:pt x="2495" y="2890"/>
                </a:lnTo>
                <a:lnTo>
                  <a:pt x="2494" y="2890"/>
                </a:lnTo>
                <a:lnTo>
                  <a:pt x="2493" y="2890"/>
                </a:lnTo>
                <a:lnTo>
                  <a:pt x="2493" y="2890"/>
                </a:lnTo>
                <a:lnTo>
                  <a:pt x="2491" y="2889"/>
                </a:lnTo>
                <a:lnTo>
                  <a:pt x="2491" y="2889"/>
                </a:lnTo>
                <a:lnTo>
                  <a:pt x="2490" y="2890"/>
                </a:lnTo>
                <a:lnTo>
                  <a:pt x="2493" y="2892"/>
                </a:lnTo>
                <a:lnTo>
                  <a:pt x="2493" y="2892"/>
                </a:lnTo>
                <a:lnTo>
                  <a:pt x="2493" y="2893"/>
                </a:lnTo>
                <a:lnTo>
                  <a:pt x="2491" y="2893"/>
                </a:lnTo>
                <a:lnTo>
                  <a:pt x="2487" y="2893"/>
                </a:lnTo>
                <a:lnTo>
                  <a:pt x="2487" y="2893"/>
                </a:lnTo>
                <a:lnTo>
                  <a:pt x="2484" y="2893"/>
                </a:lnTo>
                <a:lnTo>
                  <a:pt x="2484" y="2894"/>
                </a:lnTo>
                <a:lnTo>
                  <a:pt x="2482" y="2894"/>
                </a:lnTo>
                <a:lnTo>
                  <a:pt x="2482" y="2894"/>
                </a:lnTo>
                <a:lnTo>
                  <a:pt x="2478" y="2894"/>
                </a:lnTo>
                <a:lnTo>
                  <a:pt x="2478" y="2896"/>
                </a:lnTo>
                <a:lnTo>
                  <a:pt x="2476" y="2896"/>
                </a:lnTo>
                <a:lnTo>
                  <a:pt x="2476" y="2896"/>
                </a:lnTo>
                <a:lnTo>
                  <a:pt x="2474" y="2896"/>
                </a:lnTo>
                <a:lnTo>
                  <a:pt x="2474" y="2896"/>
                </a:lnTo>
                <a:lnTo>
                  <a:pt x="2472" y="2896"/>
                </a:lnTo>
                <a:lnTo>
                  <a:pt x="2471" y="2897"/>
                </a:lnTo>
                <a:lnTo>
                  <a:pt x="2471" y="2897"/>
                </a:lnTo>
                <a:lnTo>
                  <a:pt x="2469" y="2897"/>
                </a:lnTo>
                <a:lnTo>
                  <a:pt x="2468" y="2897"/>
                </a:lnTo>
                <a:lnTo>
                  <a:pt x="2468" y="2898"/>
                </a:lnTo>
                <a:lnTo>
                  <a:pt x="2468" y="2898"/>
                </a:lnTo>
                <a:lnTo>
                  <a:pt x="2465" y="2898"/>
                </a:lnTo>
                <a:lnTo>
                  <a:pt x="2464" y="2898"/>
                </a:lnTo>
                <a:lnTo>
                  <a:pt x="2463" y="2900"/>
                </a:lnTo>
                <a:lnTo>
                  <a:pt x="2463" y="2900"/>
                </a:lnTo>
                <a:lnTo>
                  <a:pt x="2463" y="2900"/>
                </a:lnTo>
                <a:lnTo>
                  <a:pt x="2461" y="2900"/>
                </a:lnTo>
                <a:lnTo>
                  <a:pt x="2456" y="2902"/>
                </a:lnTo>
                <a:lnTo>
                  <a:pt x="2454" y="2904"/>
                </a:lnTo>
                <a:lnTo>
                  <a:pt x="2452" y="2904"/>
                </a:lnTo>
                <a:lnTo>
                  <a:pt x="2450" y="2905"/>
                </a:lnTo>
                <a:lnTo>
                  <a:pt x="2446" y="2907"/>
                </a:lnTo>
                <a:lnTo>
                  <a:pt x="2441" y="2909"/>
                </a:lnTo>
                <a:lnTo>
                  <a:pt x="2435" y="2912"/>
                </a:lnTo>
                <a:lnTo>
                  <a:pt x="2432" y="2913"/>
                </a:lnTo>
                <a:lnTo>
                  <a:pt x="2430" y="2915"/>
                </a:lnTo>
                <a:lnTo>
                  <a:pt x="2428" y="2916"/>
                </a:lnTo>
                <a:lnTo>
                  <a:pt x="2427" y="2918"/>
                </a:lnTo>
                <a:lnTo>
                  <a:pt x="2427" y="2918"/>
                </a:lnTo>
                <a:lnTo>
                  <a:pt x="2426" y="2918"/>
                </a:lnTo>
                <a:lnTo>
                  <a:pt x="2422" y="2920"/>
                </a:lnTo>
                <a:lnTo>
                  <a:pt x="2420" y="2920"/>
                </a:lnTo>
                <a:lnTo>
                  <a:pt x="2419" y="2922"/>
                </a:lnTo>
                <a:lnTo>
                  <a:pt x="2417" y="2923"/>
                </a:lnTo>
                <a:lnTo>
                  <a:pt x="2417" y="2923"/>
                </a:lnTo>
                <a:lnTo>
                  <a:pt x="2416" y="2923"/>
                </a:lnTo>
                <a:lnTo>
                  <a:pt x="2415" y="2924"/>
                </a:lnTo>
                <a:lnTo>
                  <a:pt x="2413" y="2926"/>
                </a:lnTo>
                <a:lnTo>
                  <a:pt x="2412" y="2926"/>
                </a:lnTo>
                <a:lnTo>
                  <a:pt x="2411" y="2928"/>
                </a:lnTo>
                <a:lnTo>
                  <a:pt x="2408" y="2928"/>
                </a:lnTo>
                <a:lnTo>
                  <a:pt x="2405" y="2931"/>
                </a:lnTo>
                <a:lnTo>
                  <a:pt x="2405" y="2933"/>
                </a:lnTo>
                <a:lnTo>
                  <a:pt x="2405" y="2933"/>
                </a:lnTo>
                <a:lnTo>
                  <a:pt x="2402" y="2935"/>
                </a:lnTo>
                <a:lnTo>
                  <a:pt x="2401" y="2935"/>
                </a:lnTo>
                <a:lnTo>
                  <a:pt x="2400" y="2937"/>
                </a:lnTo>
                <a:lnTo>
                  <a:pt x="2400" y="2937"/>
                </a:lnTo>
                <a:lnTo>
                  <a:pt x="2398" y="2938"/>
                </a:lnTo>
                <a:lnTo>
                  <a:pt x="2397" y="2937"/>
                </a:lnTo>
                <a:lnTo>
                  <a:pt x="2397" y="2937"/>
                </a:lnTo>
                <a:lnTo>
                  <a:pt x="2398" y="2937"/>
                </a:lnTo>
                <a:lnTo>
                  <a:pt x="2396" y="2937"/>
                </a:lnTo>
                <a:lnTo>
                  <a:pt x="2396" y="2938"/>
                </a:lnTo>
                <a:lnTo>
                  <a:pt x="2396" y="2938"/>
                </a:lnTo>
                <a:lnTo>
                  <a:pt x="2396" y="2939"/>
                </a:lnTo>
                <a:lnTo>
                  <a:pt x="2397" y="2939"/>
                </a:lnTo>
                <a:lnTo>
                  <a:pt x="2396" y="2941"/>
                </a:lnTo>
                <a:lnTo>
                  <a:pt x="2396" y="2941"/>
                </a:lnTo>
                <a:lnTo>
                  <a:pt x="2391" y="2944"/>
                </a:lnTo>
                <a:lnTo>
                  <a:pt x="2391" y="2945"/>
                </a:lnTo>
                <a:lnTo>
                  <a:pt x="2389" y="2946"/>
                </a:lnTo>
                <a:lnTo>
                  <a:pt x="2389" y="2946"/>
                </a:lnTo>
                <a:lnTo>
                  <a:pt x="2386" y="2949"/>
                </a:lnTo>
                <a:lnTo>
                  <a:pt x="2386" y="2950"/>
                </a:lnTo>
                <a:lnTo>
                  <a:pt x="2385" y="2952"/>
                </a:lnTo>
                <a:lnTo>
                  <a:pt x="2383" y="2953"/>
                </a:lnTo>
                <a:lnTo>
                  <a:pt x="2382" y="2954"/>
                </a:lnTo>
                <a:lnTo>
                  <a:pt x="2380" y="2956"/>
                </a:lnTo>
                <a:lnTo>
                  <a:pt x="2378" y="2960"/>
                </a:lnTo>
                <a:lnTo>
                  <a:pt x="2376" y="2963"/>
                </a:lnTo>
                <a:lnTo>
                  <a:pt x="2375" y="2964"/>
                </a:lnTo>
                <a:lnTo>
                  <a:pt x="2375" y="2964"/>
                </a:lnTo>
                <a:lnTo>
                  <a:pt x="2374" y="2967"/>
                </a:lnTo>
                <a:lnTo>
                  <a:pt x="2372" y="2970"/>
                </a:lnTo>
                <a:lnTo>
                  <a:pt x="2371" y="2971"/>
                </a:lnTo>
                <a:lnTo>
                  <a:pt x="2371" y="2972"/>
                </a:lnTo>
                <a:lnTo>
                  <a:pt x="2370" y="2971"/>
                </a:lnTo>
                <a:lnTo>
                  <a:pt x="2370" y="2971"/>
                </a:lnTo>
                <a:lnTo>
                  <a:pt x="2370" y="2972"/>
                </a:lnTo>
                <a:lnTo>
                  <a:pt x="2367" y="2971"/>
                </a:lnTo>
                <a:lnTo>
                  <a:pt x="2367" y="2971"/>
                </a:lnTo>
                <a:lnTo>
                  <a:pt x="2365" y="2965"/>
                </a:lnTo>
                <a:lnTo>
                  <a:pt x="2364" y="2964"/>
                </a:lnTo>
                <a:lnTo>
                  <a:pt x="2359" y="2956"/>
                </a:lnTo>
                <a:lnTo>
                  <a:pt x="2359" y="2956"/>
                </a:lnTo>
                <a:lnTo>
                  <a:pt x="2357" y="2954"/>
                </a:lnTo>
                <a:lnTo>
                  <a:pt x="2353" y="2948"/>
                </a:lnTo>
                <a:lnTo>
                  <a:pt x="2349" y="2942"/>
                </a:lnTo>
                <a:lnTo>
                  <a:pt x="2345" y="2937"/>
                </a:lnTo>
                <a:lnTo>
                  <a:pt x="2335" y="2922"/>
                </a:lnTo>
                <a:lnTo>
                  <a:pt x="2330" y="2915"/>
                </a:lnTo>
                <a:lnTo>
                  <a:pt x="2328" y="2913"/>
                </a:lnTo>
                <a:lnTo>
                  <a:pt x="2324" y="2907"/>
                </a:lnTo>
                <a:lnTo>
                  <a:pt x="2322" y="2904"/>
                </a:lnTo>
                <a:lnTo>
                  <a:pt x="2319" y="2900"/>
                </a:lnTo>
                <a:lnTo>
                  <a:pt x="2313" y="2892"/>
                </a:lnTo>
                <a:lnTo>
                  <a:pt x="2304" y="2878"/>
                </a:lnTo>
                <a:lnTo>
                  <a:pt x="2301" y="2874"/>
                </a:lnTo>
                <a:lnTo>
                  <a:pt x="2293" y="2863"/>
                </a:lnTo>
                <a:lnTo>
                  <a:pt x="2287" y="2853"/>
                </a:lnTo>
                <a:lnTo>
                  <a:pt x="2285" y="2852"/>
                </a:lnTo>
                <a:lnTo>
                  <a:pt x="2282" y="2848"/>
                </a:lnTo>
                <a:lnTo>
                  <a:pt x="2270" y="2830"/>
                </a:lnTo>
                <a:lnTo>
                  <a:pt x="2268" y="2827"/>
                </a:lnTo>
                <a:lnTo>
                  <a:pt x="2257" y="2812"/>
                </a:lnTo>
                <a:lnTo>
                  <a:pt x="2255" y="2808"/>
                </a:lnTo>
                <a:lnTo>
                  <a:pt x="2244" y="2822"/>
                </a:lnTo>
                <a:lnTo>
                  <a:pt x="2242" y="2822"/>
                </a:lnTo>
                <a:lnTo>
                  <a:pt x="2240" y="2826"/>
                </a:lnTo>
                <a:lnTo>
                  <a:pt x="2237" y="2829"/>
                </a:lnTo>
                <a:lnTo>
                  <a:pt x="2235" y="2830"/>
                </a:lnTo>
                <a:lnTo>
                  <a:pt x="2219" y="2848"/>
                </a:lnTo>
                <a:lnTo>
                  <a:pt x="2214" y="2855"/>
                </a:lnTo>
                <a:lnTo>
                  <a:pt x="2211" y="2857"/>
                </a:lnTo>
                <a:lnTo>
                  <a:pt x="2203" y="2867"/>
                </a:lnTo>
                <a:lnTo>
                  <a:pt x="2190" y="2882"/>
                </a:lnTo>
                <a:lnTo>
                  <a:pt x="2172" y="2901"/>
                </a:lnTo>
                <a:lnTo>
                  <a:pt x="2170" y="2905"/>
                </a:lnTo>
                <a:lnTo>
                  <a:pt x="2159" y="2916"/>
                </a:lnTo>
                <a:lnTo>
                  <a:pt x="2121" y="2961"/>
                </a:lnTo>
                <a:lnTo>
                  <a:pt x="2104" y="2978"/>
                </a:lnTo>
                <a:lnTo>
                  <a:pt x="2079" y="3005"/>
                </a:lnTo>
                <a:lnTo>
                  <a:pt x="2058" y="3030"/>
                </a:lnTo>
                <a:lnTo>
                  <a:pt x="2052" y="3037"/>
                </a:lnTo>
                <a:lnTo>
                  <a:pt x="2019" y="3073"/>
                </a:lnTo>
                <a:lnTo>
                  <a:pt x="2017" y="3076"/>
                </a:lnTo>
                <a:lnTo>
                  <a:pt x="2017" y="3076"/>
                </a:lnTo>
                <a:lnTo>
                  <a:pt x="2017" y="3076"/>
                </a:lnTo>
                <a:lnTo>
                  <a:pt x="2017" y="3079"/>
                </a:lnTo>
                <a:lnTo>
                  <a:pt x="2000" y="3095"/>
                </a:lnTo>
                <a:lnTo>
                  <a:pt x="1999" y="3098"/>
                </a:lnTo>
                <a:lnTo>
                  <a:pt x="1997" y="3098"/>
                </a:lnTo>
                <a:lnTo>
                  <a:pt x="1997" y="3098"/>
                </a:lnTo>
                <a:lnTo>
                  <a:pt x="1997" y="3098"/>
                </a:lnTo>
                <a:lnTo>
                  <a:pt x="1997" y="3098"/>
                </a:lnTo>
                <a:lnTo>
                  <a:pt x="1996" y="3098"/>
                </a:lnTo>
                <a:lnTo>
                  <a:pt x="1995" y="3098"/>
                </a:lnTo>
                <a:lnTo>
                  <a:pt x="1995" y="3098"/>
                </a:lnTo>
                <a:lnTo>
                  <a:pt x="1993" y="3098"/>
                </a:lnTo>
                <a:lnTo>
                  <a:pt x="1993" y="3098"/>
                </a:lnTo>
                <a:lnTo>
                  <a:pt x="1992" y="3098"/>
                </a:lnTo>
                <a:lnTo>
                  <a:pt x="1992" y="3098"/>
                </a:lnTo>
                <a:lnTo>
                  <a:pt x="1992" y="3098"/>
                </a:lnTo>
                <a:lnTo>
                  <a:pt x="1991" y="3097"/>
                </a:lnTo>
                <a:lnTo>
                  <a:pt x="1991" y="3097"/>
                </a:lnTo>
                <a:lnTo>
                  <a:pt x="1989" y="3095"/>
                </a:lnTo>
                <a:lnTo>
                  <a:pt x="1989" y="3095"/>
                </a:lnTo>
                <a:lnTo>
                  <a:pt x="1988" y="3095"/>
                </a:lnTo>
                <a:lnTo>
                  <a:pt x="1986" y="3097"/>
                </a:lnTo>
                <a:lnTo>
                  <a:pt x="1986" y="3097"/>
                </a:lnTo>
                <a:lnTo>
                  <a:pt x="1985" y="3097"/>
                </a:lnTo>
                <a:lnTo>
                  <a:pt x="1985" y="3097"/>
                </a:lnTo>
                <a:lnTo>
                  <a:pt x="1984" y="3097"/>
                </a:lnTo>
                <a:lnTo>
                  <a:pt x="1984" y="3097"/>
                </a:lnTo>
                <a:lnTo>
                  <a:pt x="1984" y="3097"/>
                </a:lnTo>
                <a:lnTo>
                  <a:pt x="1984" y="3095"/>
                </a:lnTo>
                <a:lnTo>
                  <a:pt x="1982" y="3095"/>
                </a:lnTo>
                <a:lnTo>
                  <a:pt x="1982" y="3095"/>
                </a:lnTo>
                <a:lnTo>
                  <a:pt x="1982" y="3095"/>
                </a:lnTo>
                <a:lnTo>
                  <a:pt x="1982" y="3094"/>
                </a:lnTo>
                <a:lnTo>
                  <a:pt x="1981" y="3094"/>
                </a:lnTo>
                <a:lnTo>
                  <a:pt x="1981" y="3095"/>
                </a:lnTo>
                <a:lnTo>
                  <a:pt x="1980" y="3095"/>
                </a:lnTo>
                <a:lnTo>
                  <a:pt x="1980" y="3095"/>
                </a:lnTo>
                <a:lnTo>
                  <a:pt x="1980" y="3097"/>
                </a:lnTo>
                <a:lnTo>
                  <a:pt x="1980" y="3097"/>
                </a:lnTo>
                <a:lnTo>
                  <a:pt x="1978" y="3098"/>
                </a:lnTo>
                <a:lnTo>
                  <a:pt x="1978" y="3098"/>
                </a:lnTo>
                <a:lnTo>
                  <a:pt x="1977" y="3098"/>
                </a:lnTo>
                <a:lnTo>
                  <a:pt x="1977" y="3098"/>
                </a:lnTo>
                <a:lnTo>
                  <a:pt x="1977" y="3098"/>
                </a:lnTo>
                <a:lnTo>
                  <a:pt x="1977" y="3097"/>
                </a:lnTo>
                <a:lnTo>
                  <a:pt x="1977" y="3097"/>
                </a:lnTo>
                <a:lnTo>
                  <a:pt x="1977" y="3095"/>
                </a:lnTo>
                <a:lnTo>
                  <a:pt x="1975" y="3095"/>
                </a:lnTo>
                <a:lnTo>
                  <a:pt x="1975" y="3095"/>
                </a:lnTo>
                <a:lnTo>
                  <a:pt x="1975" y="3094"/>
                </a:lnTo>
                <a:lnTo>
                  <a:pt x="1974" y="3093"/>
                </a:lnTo>
                <a:lnTo>
                  <a:pt x="1974" y="3093"/>
                </a:lnTo>
                <a:lnTo>
                  <a:pt x="1973" y="3093"/>
                </a:lnTo>
                <a:lnTo>
                  <a:pt x="1973" y="3091"/>
                </a:lnTo>
                <a:lnTo>
                  <a:pt x="1973" y="3091"/>
                </a:lnTo>
                <a:lnTo>
                  <a:pt x="1973" y="3090"/>
                </a:lnTo>
                <a:lnTo>
                  <a:pt x="1973" y="3090"/>
                </a:lnTo>
                <a:lnTo>
                  <a:pt x="1971" y="3090"/>
                </a:lnTo>
                <a:lnTo>
                  <a:pt x="1971" y="3090"/>
                </a:lnTo>
                <a:lnTo>
                  <a:pt x="1970" y="3090"/>
                </a:lnTo>
                <a:lnTo>
                  <a:pt x="1970" y="3090"/>
                </a:lnTo>
                <a:lnTo>
                  <a:pt x="1970" y="3091"/>
                </a:lnTo>
                <a:lnTo>
                  <a:pt x="1969" y="3091"/>
                </a:lnTo>
                <a:lnTo>
                  <a:pt x="1969" y="3091"/>
                </a:lnTo>
                <a:lnTo>
                  <a:pt x="1969" y="3091"/>
                </a:lnTo>
                <a:lnTo>
                  <a:pt x="1967" y="3090"/>
                </a:lnTo>
                <a:lnTo>
                  <a:pt x="1967" y="3090"/>
                </a:lnTo>
                <a:lnTo>
                  <a:pt x="1967" y="3090"/>
                </a:lnTo>
                <a:lnTo>
                  <a:pt x="1967" y="3089"/>
                </a:lnTo>
                <a:lnTo>
                  <a:pt x="1967" y="3089"/>
                </a:lnTo>
                <a:lnTo>
                  <a:pt x="1967" y="3089"/>
                </a:lnTo>
                <a:lnTo>
                  <a:pt x="1966" y="3089"/>
                </a:lnTo>
                <a:lnTo>
                  <a:pt x="1966" y="3089"/>
                </a:lnTo>
                <a:lnTo>
                  <a:pt x="1965" y="3089"/>
                </a:lnTo>
                <a:lnTo>
                  <a:pt x="1965" y="3089"/>
                </a:lnTo>
                <a:lnTo>
                  <a:pt x="1965" y="3087"/>
                </a:lnTo>
                <a:lnTo>
                  <a:pt x="1965" y="3087"/>
                </a:lnTo>
                <a:lnTo>
                  <a:pt x="1965" y="3087"/>
                </a:lnTo>
                <a:lnTo>
                  <a:pt x="1965" y="3086"/>
                </a:lnTo>
                <a:lnTo>
                  <a:pt x="1965" y="3084"/>
                </a:lnTo>
                <a:lnTo>
                  <a:pt x="1965" y="3084"/>
                </a:lnTo>
                <a:lnTo>
                  <a:pt x="1965" y="3084"/>
                </a:lnTo>
                <a:lnTo>
                  <a:pt x="1963" y="3082"/>
                </a:lnTo>
                <a:lnTo>
                  <a:pt x="1963" y="3082"/>
                </a:lnTo>
                <a:lnTo>
                  <a:pt x="1963" y="3080"/>
                </a:lnTo>
                <a:lnTo>
                  <a:pt x="1963" y="3080"/>
                </a:lnTo>
                <a:lnTo>
                  <a:pt x="1962" y="3080"/>
                </a:lnTo>
                <a:lnTo>
                  <a:pt x="1962" y="3080"/>
                </a:lnTo>
                <a:lnTo>
                  <a:pt x="1960" y="3080"/>
                </a:lnTo>
                <a:lnTo>
                  <a:pt x="1960" y="3082"/>
                </a:lnTo>
                <a:lnTo>
                  <a:pt x="1959" y="3082"/>
                </a:lnTo>
                <a:lnTo>
                  <a:pt x="1958" y="3082"/>
                </a:lnTo>
                <a:lnTo>
                  <a:pt x="1958" y="3082"/>
                </a:lnTo>
                <a:lnTo>
                  <a:pt x="1956" y="3082"/>
                </a:lnTo>
                <a:lnTo>
                  <a:pt x="1956" y="3082"/>
                </a:lnTo>
                <a:lnTo>
                  <a:pt x="1956" y="3083"/>
                </a:lnTo>
                <a:lnTo>
                  <a:pt x="1955" y="3084"/>
                </a:lnTo>
                <a:lnTo>
                  <a:pt x="1955" y="3086"/>
                </a:lnTo>
                <a:lnTo>
                  <a:pt x="1954" y="3086"/>
                </a:lnTo>
                <a:lnTo>
                  <a:pt x="1954" y="3087"/>
                </a:lnTo>
                <a:lnTo>
                  <a:pt x="1954" y="3087"/>
                </a:lnTo>
                <a:lnTo>
                  <a:pt x="1952" y="3087"/>
                </a:lnTo>
                <a:lnTo>
                  <a:pt x="1951" y="3087"/>
                </a:lnTo>
                <a:lnTo>
                  <a:pt x="1951" y="3089"/>
                </a:lnTo>
                <a:lnTo>
                  <a:pt x="1949" y="3089"/>
                </a:lnTo>
                <a:lnTo>
                  <a:pt x="1948" y="3089"/>
                </a:lnTo>
                <a:lnTo>
                  <a:pt x="1948" y="3089"/>
                </a:lnTo>
                <a:lnTo>
                  <a:pt x="1948" y="3090"/>
                </a:lnTo>
                <a:lnTo>
                  <a:pt x="1948" y="3090"/>
                </a:lnTo>
                <a:lnTo>
                  <a:pt x="1948" y="3090"/>
                </a:lnTo>
                <a:lnTo>
                  <a:pt x="1948" y="3091"/>
                </a:lnTo>
                <a:lnTo>
                  <a:pt x="1948" y="3093"/>
                </a:lnTo>
                <a:lnTo>
                  <a:pt x="1948" y="3093"/>
                </a:lnTo>
                <a:lnTo>
                  <a:pt x="1947" y="3093"/>
                </a:lnTo>
                <a:lnTo>
                  <a:pt x="1947" y="3093"/>
                </a:lnTo>
                <a:lnTo>
                  <a:pt x="1945" y="3093"/>
                </a:lnTo>
                <a:lnTo>
                  <a:pt x="1945" y="3093"/>
                </a:lnTo>
                <a:lnTo>
                  <a:pt x="1945" y="3093"/>
                </a:lnTo>
                <a:lnTo>
                  <a:pt x="1945" y="3093"/>
                </a:lnTo>
                <a:lnTo>
                  <a:pt x="1944" y="3091"/>
                </a:lnTo>
                <a:lnTo>
                  <a:pt x="1944" y="3091"/>
                </a:lnTo>
                <a:lnTo>
                  <a:pt x="1944" y="3090"/>
                </a:lnTo>
                <a:lnTo>
                  <a:pt x="1944" y="3090"/>
                </a:lnTo>
                <a:lnTo>
                  <a:pt x="1944" y="3089"/>
                </a:lnTo>
                <a:lnTo>
                  <a:pt x="1944" y="3089"/>
                </a:lnTo>
                <a:lnTo>
                  <a:pt x="1943" y="3089"/>
                </a:lnTo>
                <a:lnTo>
                  <a:pt x="1943" y="3089"/>
                </a:lnTo>
                <a:lnTo>
                  <a:pt x="1943" y="3089"/>
                </a:lnTo>
                <a:lnTo>
                  <a:pt x="1941" y="3089"/>
                </a:lnTo>
                <a:lnTo>
                  <a:pt x="1941" y="3089"/>
                </a:lnTo>
                <a:lnTo>
                  <a:pt x="1940" y="3089"/>
                </a:lnTo>
                <a:lnTo>
                  <a:pt x="1939" y="3089"/>
                </a:lnTo>
                <a:lnTo>
                  <a:pt x="1939" y="3089"/>
                </a:lnTo>
                <a:lnTo>
                  <a:pt x="1937" y="3090"/>
                </a:lnTo>
                <a:lnTo>
                  <a:pt x="1937" y="3089"/>
                </a:lnTo>
                <a:lnTo>
                  <a:pt x="1936" y="3089"/>
                </a:lnTo>
                <a:lnTo>
                  <a:pt x="1934" y="3087"/>
                </a:lnTo>
                <a:lnTo>
                  <a:pt x="1934" y="3087"/>
                </a:lnTo>
                <a:lnTo>
                  <a:pt x="1934" y="3086"/>
                </a:lnTo>
                <a:lnTo>
                  <a:pt x="1933" y="3086"/>
                </a:lnTo>
                <a:lnTo>
                  <a:pt x="1932" y="3086"/>
                </a:lnTo>
                <a:lnTo>
                  <a:pt x="1932" y="3086"/>
                </a:lnTo>
                <a:lnTo>
                  <a:pt x="1930" y="3084"/>
                </a:lnTo>
                <a:lnTo>
                  <a:pt x="1930" y="3084"/>
                </a:lnTo>
                <a:lnTo>
                  <a:pt x="1930" y="3083"/>
                </a:lnTo>
                <a:lnTo>
                  <a:pt x="1930" y="3082"/>
                </a:lnTo>
                <a:lnTo>
                  <a:pt x="1930" y="3082"/>
                </a:lnTo>
                <a:lnTo>
                  <a:pt x="1929" y="3082"/>
                </a:lnTo>
                <a:lnTo>
                  <a:pt x="1929" y="3082"/>
                </a:lnTo>
                <a:lnTo>
                  <a:pt x="1928" y="3082"/>
                </a:lnTo>
                <a:lnTo>
                  <a:pt x="1928" y="3082"/>
                </a:lnTo>
                <a:lnTo>
                  <a:pt x="1926" y="3082"/>
                </a:lnTo>
                <a:lnTo>
                  <a:pt x="1926" y="3082"/>
                </a:lnTo>
                <a:lnTo>
                  <a:pt x="1925" y="3082"/>
                </a:lnTo>
                <a:lnTo>
                  <a:pt x="1923" y="3082"/>
                </a:lnTo>
                <a:lnTo>
                  <a:pt x="1923" y="3082"/>
                </a:lnTo>
                <a:lnTo>
                  <a:pt x="1922" y="3082"/>
                </a:lnTo>
                <a:lnTo>
                  <a:pt x="1921" y="3082"/>
                </a:lnTo>
                <a:lnTo>
                  <a:pt x="1921" y="3082"/>
                </a:lnTo>
                <a:lnTo>
                  <a:pt x="1919" y="3083"/>
                </a:lnTo>
                <a:lnTo>
                  <a:pt x="1918" y="3083"/>
                </a:lnTo>
                <a:lnTo>
                  <a:pt x="1918" y="3083"/>
                </a:lnTo>
                <a:lnTo>
                  <a:pt x="1917" y="3083"/>
                </a:lnTo>
                <a:lnTo>
                  <a:pt x="1917" y="3083"/>
                </a:lnTo>
                <a:lnTo>
                  <a:pt x="1915" y="3083"/>
                </a:lnTo>
                <a:lnTo>
                  <a:pt x="1915" y="3083"/>
                </a:lnTo>
                <a:lnTo>
                  <a:pt x="1914" y="3083"/>
                </a:lnTo>
                <a:lnTo>
                  <a:pt x="1914" y="3083"/>
                </a:lnTo>
                <a:lnTo>
                  <a:pt x="1913" y="3083"/>
                </a:lnTo>
                <a:lnTo>
                  <a:pt x="1913" y="3083"/>
                </a:lnTo>
                <a:lnTo>
                  <a:pt x="1911" y="3083"/>
                </a:lnTo>
                <a:lnTo>
                  <a:pt x="1910" y="3084"/>
                </a:lnTo>
                <a:lnTo>
                  <a:pt x="1910" y="3084"/>
                </a:lnTo>
                <a:lnTo>
                  <a:pt x="1908" y="3086"/>
                </a:lnTo>
                <a:lnTo>
                  <a:pt x="1908" y="3087"/>
                </a:lnTo>
                <a:lnTo>
                  <a:pt x="1907" y="3087"/>
                </a:lnTo>
                <a:lnTo>
                  <a:pt x="1907" y="3089"/>
                </a:lnTo>
                <a:lnTo>
                  <a:pt x="1907" y="3089"/>
                </a:lnTo>
                <a:lnTo>
                  <a:pt x="1904" y="3089"/>
                </a:lnTo>
                <a:lnTo>
                  <a:pt x="1904" y="3090"/>
                </a:lnTo>
                <a:lnTo>
                  <a:pt x="1903" y="3090"/>
                </a:lnTo>
                <a:lnTo>
                  <a:pt x="1902" y="3090"/>
                </a:lnTo>
                <a:lnTo>
                  <a:pt x="1899" y="3090"/>
                </a:lnTo>
                <a:lnTo>
                  <a:pt x="1899" y="3089"/>
                </a:lnTo>
                <a:lnTo>
                  <a:pt x="1899" y="3089"/>
                </a:lnTo>
                <a:lnTo>
                  <a:pt x="1897" y="3089"/>
                </a:lnTo>
                <a:lnTo>
                  <a:pt x="1896" y="3089"/>
                </a:lnTo>
                <a:lnTo>
                  <a:pt x="1896" y="3089"/>
                </a:lnTo>
                <a:lnTo>
                  <a:pt x="1895" y="3089"/>
                </a:lnTo>
                <a:lnTo>
                  <a:pt x="1893" y="3089"/>
                </a:lnTo>
                <a:lnTo>
                  <a:pt x="1893" y="3087"/>
                </a:lnTo>
                <a:lnTo>
                  <a:pt x="1892" y="3087"/>
                </a:lnTo>
                <a:lnTo>
                  <a:pt x="1891" y="3087"/>
                </a:lnTo>
                <a:lnTo>
                  <a:pt x="1889" y="3087"/>
                </a:lnTo>
                <a:lnTo>
                  <a:pt x="1889" y="3087"/>
                </a:lnTo>
                <a:lnTo>
                  <a:pt x="1888" y="3089"/>
                </a:lnTo>
                <a:lnTo>
                  <a:pt x="1888" y="3089"/>
                </a:lnTo>
                <a:lnTo>
                  <a:pt x="1888" y="3090"/>
                </a:lnTo>
                <a:lnTo>
                  <a:pt x="1887" y="3090"/>
                </a:lnTo>
                <a:lnTo>
                  <a:pt x="1885" y="3090"/>
                </a:lnTo>
                <a:lnTo>
                  <a:pt x="1885" y="3090"/>
                </a:lnTo>
                <a:lnTo>
                  <a:pt x="1884" y="3090"/>
                </a:lnTo>
                <a:lnTo>
                  <a:pt x="1884" y="3090"/>
                </a:lnTo>
                <a:lnTo>
                  <a:pt x="1882" y="3090"/>
                </a:lnTo>
                <a:lnTo>
                  <a:pt x="1880" y="3090"/>
                </a:lnTo>
                <a:lnTo>
                  <a:pt x="1880" y="3090"/>
                </a:lnTo>
                <a:lnTo>
                  <a:pt x="1878" y="3090"/>
                </a:lnTo>
                <a:lnTo>
                  <a:pt x="1877" y="3090"/>
                </a:lnTo>
                <a:lnTo>
                  <a:pt x="1876" y="3089"/>
                </a:lnTo>
                <a:lnTo>
                  <a:pt x="1876" y="3089"/>
                </a:lnTo>
                <a:lnTo>
                  <a:pt x="1874" y="3089"/>
                </a:lnTo>
                <a:lnTo>
                  <a:pt x="1873" y="3089"/>
                </a:lnTo>
                <a:lnTo>
                  <a:pt x="1873" y="3089"/>
                </a:lnTo>
                <a:lnTo>
                  <a:pt x="1871" y="3089"/>
                </a:lnTo>
                <a:lnTo>
                  <a:pt x="1870" y="3090"/>
                </a:lnTo>
                <a:lnTo>
                  <a:pt x="1869" y="3091"/>
                </a:lnTo>
                <a:lnTo>
                  <a:pt x="1867" y="3091"/>
                </a:lnTo>
                <a:lnTo>
                  <a:pt x="1866" y="3093"/>
                </a:lnTo>
                <a:lnTo>
                  <a:pt x="1866" y="3093"/>
                </a:lnTo>
                <a:lnTo>
                  <a:pt x="1865" y="3094"/>
                </a:lnTo>
                <a:lnTo>
                  <a:pt x="1863" y="3094"/>
                </a:lnTo>
                <a:lnTo>
                  <a:pt x="1863" y="3094"/>
                </a:lnTo>
                <a:lnTo>
                  <a:pt x="1862" y="3095"/>
                </a:lnTo>
                <a:lnTo>
                  <a:pt x="1861" y="3095"/>
                </a:lnTo>
                <a:lnTo>
                  <a:pt x="1859" y="3095"/>
                </a:lnTo>
                <a:lnTo>
                  <a:pt x="1859" y="3097"/>
                </a:lnTo>
                <a:lnTo>
                  <a:pt x="1858" y="3097"/>
                </a:lnTo>
                <a:lnTo>
                  <a:pt x="1855" y="3097"/>
                </a:lnTo>
                <a:lnTo>
                  <a:pt x="1855" y="3095"/>
                </a:lnTo>
                <a:lnTo>
                  <a:pt x="1855" y="3095"/>
                </a:lnTo>
                <a:lnTo>
                  <a:pt x="1854" y="3094"/>
                </a:lnTo>
                <a:lnTo>
                  <a:pt x="1854" y="3094"/>
                </a:lnTo>
                <a:lnTo>
                  <a:pt x="1852" y="3094"/>
                </a:lnTo>
                <a:lnTo>
                  <a:pt x="1852" y="3095"/>
                </a:lnTo>
                <a:lnTo>
                  <a:pt x="1851" y="3095"/>
                </a:lnTo>
                <a:lnTo>
                  <a:pt x="1851" y="3097"/>
                </a:lnTo>
                <a:lnTo>
                  <a:pt x="1850" y="3097"/>
                </a:lnTo>
                <a:lnTo>
                  <a:pt x="1848" y="3097"/>
                </a:lnTo>
                <a:lnTo>
                  <a:pt x="1847" y="3098"/>
                </a:lnTo>
                <a:lnTo>
                  <a:pt x="1845" y="3098"/>
                </a:lnTo>
                <a:lnTo>
                  <a:pt x="1844" y="3098"/>
                </a:lnTo>
                <a:lnTo>
                  <a:pt x="1844" y="3098"/>
                </a:lnTo>
                <a:lnTo>
                  <a:pt x="1843" y="3099"/>
                </a:lnTo>
                <a:lnTo>
                  <a:pt x="1841" y="3099"/>
                </a:lnTo>
                <a:lnTo>
                  <a:pt x="1840" y="3099"/>
                </a:lnTo>
                <a:lnTo>
                  <a:pt x="1839" y="3099"/>
                </a:lnTo>
                <a:lnTo>
                  <a:pt x="1839" y="3099"/>
                </a:lnTo>
                <a:lnTo>
                  <a:pt x="1837" y="3098"/>
                </a:lnTo>
                <a:lnTo>
                  <a:pt x="1836" y="3098"/>
                </a:lnTo>
                <a:lnTo>
                  <a:pt x="1836" y="3097"/>
                </a:lnTo>
                <a:lnTo>
                  <a:pt x="1836" y="3097"/>
                </a:lnTo>
                <a:lnTo>
                  <a:pt x="1836" y="3095"/>
                </a:lnTo>
                <a:lnTo>
                  <a:pt x="1836" y="3095"/>
                </a:lnTo>
                <a:lnTo>
                  <a:pt x="1837" y="3095"/>
                </a:lnTo>
                <a:lnTo>
                  <a:pt x="1837" y="3095"/>
                </a:lnTo>
                <a:lnTo>
                  <a:pt x="1837" y="3095"/>
                </a:lnTo>
                <a:lnTo>
                  <a:pt x="1839" y="3095"/>
                </a:lnTo>
                <a:lnTo>
                  <a:pt x="1839" y="3095"/>
                </a:lnTo>
                <a:lnTo>
                  <a:pt x="1839" y="3095"/>
                </a:lnTo>
                <a:lnTo>
                  <a:pt x="1840" y="3095"/>
                </a:lnTo>
                <a:lnTo>
                  <a:pt x="1840" y="3095"/>
                </a:lnTo>
                <a:lnTo>
                  <a:pt x="1841" y="3095"/>
                </a:lnTo>
                <a:lnTo>
                  <a:pt x="1841" y="3095"/>
                </a:lnTo>
                <a:lnTo>
                  <a:pt x="1841" y="3094"/>
                </a:lnTo>
                <a:lnTo>
                  <a:pt x="1840" y="3094"/>
                </a:lnTo>
                <a:lnTo>
                  <a:pt x="1840" y="3094"/>
                </a:lnTo>
                <a:lnTo>
                  <a:pt x="1839" y="3094"/>
                </a:lnTo>
                <a:lnTo>
                  <a:pt x="1839" y="3093"/>
                </a:lnTo>
                <a:lnTo>
                  <a:pt x="1837" y="3093"/>
                </a:lnTo>
                <a:lnTo>
                  <a:pt x="1836" y="3093"/>
                </a:lnTo>
                <a:lnTo>
                  <a:pt x="1836" y="3093"/>
                </a:lnTo>
                <a:lnTo>
                  <a:pt x="1835" y="3093"/>
                </a:lnTo>
                <a:lnTo>
                  <a:pt x="1835" y="3093"/>
                </a:lnTo>
                <a:lnTo>
                  <a:pt x="1833" y="3093"/>
                </a:lnTo>
                <a:lnTo>
                  <a:pt x="1833" y="3093"/>
                </a:lnTo>
                <a:lnTo>
                  <a:pt x="1832" y="3093"/>
                </a:lnTo>
                <a:lnTo>
                  <a:pt x="1830" y="3093"/>
                </a:lnTo>
                <a:lnTo>
                  <a:pt x="1829" y="3093"/>
                </a:lnTo>
                <a:lnTo>
                  <a:pt x="1828" y="3091"/>
                </a:lnTo>
                <a:lnTo>
                  <a:pt x="1828" y="3091"/>
                </a:lnTo>
                <a:lnTo>
                  <a:pt x="1825" y="3090"/>
                </a:lnTo>
                <a:lnTo>
                  <a:pt x="1824" y="3091"/>
                </a:lnTo>
                <a:lnTo>
                  <a:pt x="1824" y="3091"/>
                </a:lnTo>
                <a:lnTo>
                  <a:pt x="1822" y="3091"/>
                </a:lnTo>
                <a:lnTo>
                  <a:pt x="1821" y="3091"/>
                </a:lnTo>
                <a:lnTo>
                  <a:pt x="1821" y="3091"/>
                </a:lnTo>
                <a:lnTo>
                  <a:pt x="1819" y="3091"/>
                </a:lnTo>
                <a:lnTo>
                  <a:pt x="1819" y="3091"/>
                </a:lnTo>
                <a:lnTo>
                  <a:pt x="1818" y="3091"/>
                </a:lnTo>
                <a:lnTo>
                  <a:pt x="1817" y="3091"/>
                </a:lnTo>
                <a:lnTo>
                  <a:pt x="1815" y="3090"/>
                </a:lnTo>
                <a:lnTo>
                  <a:pt x="1814" y="3090"/>
                </a:lnTo>
                <a:lnTo>
                  <a:pt x="1814" y="3090"/>
                </a:lnTo>
                <a:lnTo>
                  <a:pt x="1813" y="3090"/>
                </a:lnTo>
                <a:lnTo>
                  <a:pt x="1811" y="3090"/>
                </a:lnTo>
                <a:lnTo>
                  <a:pt x="1811" y="3090"/>
                </a:lnTo>
                <a:lnTo>
                  <a:pt x="1811" y="3090"/>
                </a:lnTo>
                <a:lnTo>
                  <a:pt x="1811" y="3090"/>
                </a:lnTo>
                <a:lnTo>
                  <a:pt x="1810" y="3089"/>
                </a:lnTo>
                <a:lnTo>
                  <a:pt x="1809" y="3089"/>
                </a:lnTo>
                <a:lnTo>
                  <a:pt x="1809" y="3087"/>
                </a:lnTo>
                <a:lnTo>
                  <a:pt x="1807" y="3087"/>
                </a:lnTo>
                <a:lnTo>
                  <a:pt x="1807" y="3087"/>
                </a:lnTo>
                <a:lnTo>
                  <a:pt x="1806" y="3087"/>
                </a:lnTo>
                <a:lnTo>
                  <a:pt x="1806" y="3087"/>
                </a:lnTo>
                <a:lnTo>
                  <a:pt x="1804" y="3087"/>
                </a:lnTo>
                <a:lnTo>
                  <a:pt x="1803" y="3087"/>
                </a:lnTo>
                <a:lnTo>
                  <a:pt x="1803" y="3086"/>
                </a:lnTo>
                <a:lnTo>
                  <a:pt x="1802" y="3086"/>
                </a:lnTo>
                <a:lnTo>
                  <a:pt x="1800" y="3086"/>
                </a:lnTo>
                <a:lnTo>
                  <a:pt x="1800" y="3086"/>
                </a:lnTo>
                <a:lnTo>
                  <a:pt x="1799" y="3086"/>
                </a:lnTo>
                <a:lnTo>
                  <a:pt x="1799" y="3087"/>
                </a:lnTo>
                <a:lnTo>
                  <a:pt x="1798" y="3087"/>
                </a:lnTo>
                <a:lnTo>
                  <a:pt x="1796" y="3087"/>
                </a:lnTo>
                <a:lnTo>
                  <a:pt x="1795" y="3087"/>
                </a:lnTo>
                <a:lnTo>
                  <a:pt x="1793" y="3087"/>
                </a:lnTo>
                <a:lnTo>
                  <a:pt x="1792" y="3087"/>
                </a:lnTo>
                <a:lnTo>
                  <a:pt x="1791" y="3087"/>
                </a:lnTo>
                <a:lnTo>
                  <a:pt x="1791" y="3087"/>
                </a:lnTo>
                <a:lnTo>
                  <a:pt x="1788" y="3087"/>
                </a:lnTo>
                <a:lnTo>
                  <a:pt x="1787" y="3087"/>
                </a:lnTo>
                <a:lnTo>
                  <a:pt x="1785" y="3089"/>
                </a:lnTo>
                <a:lnTo>
                  <a:pt x="1784" y="3087"/>
                </a:lnTo>
                <a:lnTo>
                  <a:pt x="1784" y="3087"/>
                </a:lnTo>
                <a:lnTo>
                  <a:pt x="1784" y="3086"/>
                </a:lnTo>
                <a:lnTo>
                  <a:pt x="1784" y="3084"/>
                </a:lnTo>
                <a:lnTo>
                  <a:pt x="1784" y="3084"/>
                </a:lnTo>
                <a:lnTo>
                  <a:pt x="1783" y="3084"/>
                </a:lnTo>
                <a:lnTo>
                  <a:pt x="1781" y="3083"/>
                </a:lnTo>
                <a:lnTo>
                  <a:pt x="1781" y="3083"/>
                </a:lnTo>
                <a:lnTo>
                  <a:pt x="1781" y="3082"/>
                </a:lnTo>
                <a:lnTo>
                  <a:pt x="1780" y="3082"/>
                </a:lnTo>
                <a:lnTo>
                  <a:pt x="1780" y="3082"/>
                </a:lnTo>
                <a:lnTo>
                  <a:pt x="1778" y="3080"/>
                </a:lnTo>
                <a:lnTo>
                  <a:pt x="1778" y="3079"/>
                </a:lnTo>
                <a:lnTo>
                  <a:pt x="1778" y="3079"/>
                </a:lnTo>
                <a:lnTo>
                  <a:pt x="1777" y="3079"/>
                </a:lnTo>
                <a:lnTo>
                  <a:pt x="1777" y="3079"/>
                </a:lnTo>
                <a:lnTo>
                  <a:pt x="1776" y="3079"/>
                </a:lnTo>
                <a:lnTo>
                  <a:pt x="1776" y="3078"/>
                </a:lnTo>
                <a:lnTo>
                  <a:pt x="1773" y="3078"/>
                </a:lnTo>
                <a:lnTo>
                  <a:pt x="1773" y="3079"/>
                </a:lnTo>
                <a:lnTo>
                  <a:pt x="1772" y="3079"/>
                </a:lnTo>
                <a:lnTo>
                  <a:pt x="1772" y="3078"/>
                </a:lnTo>
                <a:lnTo>
                  <a:pt x="1770" y="3078"/>
                </a:lnTo>
                <a:lnTo>
                  <a:pt x="1770" y="3078"/>
                </a:lnTo>
                <a:lnTo>
                  <a:pt x="1769" y="3078"/>
                </a:lnTo>
                <a:lnTo>
                  <a:pt x="1767" y="3078"/>
                </a:lnTo>
                <a:lnTo>
                  <a:pt x="1767" y="3076"/>
                </a:lnTo>
                <a:lnTo>
                  <a:pt x="1766" y="3076"/>
                </a:lnTo>
                <a:lnTo>
                  <a:pt x="1765" y="3076"/>
                </a:lnTo>
                <a:lnTo>
                  <a:pt x="1765" y="3076"/>
                </a:lnTo>
                <a:lnTo>
                  <a:pt x="1763" y="3076"/>
                </a:lnTo>
                <a:lnTo>
                  <a:pt x="1763" y="3075"/>
                </a:lnTo>
                <a:lnTo>
                  <a:pt x="1763" y="3075"/>
                </a:lnTo>
                <a:lnTo>
                  <a:pt x="1763" y="3073"/>
                </a:lnTo>
                <a:lnTo>
                  <a:pt x="1763" y="3073"/>
                </a:lnTo>
                <a:lnTo>
                  <a:pt x="1765" y="3073"/>
                </a:lnTo>
                <a:lnTo>
                  <a:pt x="1765" y="3072"/>
                </a:lnTo>
                <a:lnTo>
                  <a:pt x="1763" y="3072"/>
                </a:lnTo>
                <a:lnTo>
                  <a:pt x="1763" y="3072"/>
                </a:lnTo>
                <a:lnTo>
                  <a:pt x="1762" y="3073"/>
                </a:lnTo>
                <a:lnTo>
                  <a:pt x="1762" y="3073"/>
                </a:lnTo>
                <a:lnTo>
                  <a:pt x="1759" y="3073"/>
                </a:lnTo>
                <a:lnTo>
                  <a:pt x="1759" y="3073"/>
                </a:lnTo>
                <a:lnTo>
                  <a:pt x="1758" y="3073"/>
                </a:lnTo>
                <a:lnTo>
                  <a:pt x="1758" y="3073"/>
                </a:lnTo>
                <a:lnTo>
                  <a:pt x="1757" y="3072"/>
                </a:lnTo>
                <a:lnTo>
                  <a:pt x="1757" y="3072"/>
                </a:lnTo>
                <a:lnTo>
                  <a:pt x="1757" y="3071"/>
                </a:lnTo>
                <a:lnTo>
                  <a:pt x="1755" y="3071"/>
                </a:lnTo>
                <a:lnTo>
                  <a:pt x="1755" y="3069"/>
                </a:lnTo>
                <a:lnTo>
                  <a:pt x="1754" y="3069"/>
                </a:lnTo>
                <a:lnTo>
                  <a:pt x="1754" y="3069"/>
                </a:lnTo>
                <a:lnTo>
                  <a:pt x="1751" y="3069"/>
                </a:lnTo>
                <a:lnTo>
                  <a:pt x="1751" y="3069"/>
                </a:lnTo>
                <a:lnTo>
                  <a:pt x="1750" y="3069"/>
                </a:lnTo>
                <a:lnTo>
                  <a:pt x="1748" y="3069"/>
                </a:lnTo>
                <a:lnTo>
                  <a:pt x="1748" y="3068"/>
                </a:lnTo>
                <a:lnTo>
                  <a:pt x="1747" y="3068"/>
                </a:lnTo>
                <a:lnTo>
                  <a:pt x="1746" y="3068"/>
                </a:lnTo>
                <a:lnTo>
                  <a:pt x="1746" y="3068"/>
                </a:lnTo>
                <a:lnTo>
                  <a:pt x="1743" y="3068"/>
                </a:lnTo>
                <a:lnTo>
                  <a:pt x="1743" y="3068"/>
                </a:lnTo>
                <a:lnTo>
                  <a:pt x="1743" y="3067"/>
                </a:lnTo>
                <a:lnTo>
                  <a:pt x="1741" y="3067"/>
                </a:lnTo>
                <a:lnTo>
                  <a:pt x="1740" y="3065"/>
                </a:lnTo>
                <a:lnTo>
                  <a:pt x="1740" y="3065"/>
                </a:lnTo>
                <a:lnTo>
                  <a:pt x="1739" y="3065"/>
                </a:lnTo>
                <a:lnTo>
                  <a:pt x="1739" y="3065"/>
                </a:lnTo>
                <a:lnTo>
                  <a:pt x="1737" y="3065"/>
                </a:lnTo>
                <a:lnTo>
                  <a:pt x="1737" y="3064"/>
                </a:lnTo>
                <a:lnTo>
                  <a:pt x="1736" y="3064"/>
                </a:lnTo>
                <a:lnTo>
                  <a:pt x="1736" y="3064"/>
                </a:lnTo>
                <a:lnTo>
                  <a:pt x="1735" y="3064"/>
                </a:lnTo>
                <a:lnTo>
                  <a:pt x="1735" y="3064"/>
                </a:lnTo>
                <a:lnTo>
                  <a:pt x="1733" y="3065"/>
                </a:lnTo>
                <a:lnTo>
                  <a:pt x="1732" y="3064"/>
                </a:lnTo>
                <a:lnTo>
                  <a:pt x="1732" y="3064"/>
                </a:lnTo>
                <a:lnTo>
                  <a:pt x="1731" y="3064"/>
                </a:lnTo>
                <a:lnTo>
                  <a:pt x="1731" y="3064"/>
                </a:lnTo>
                <a:lnTo>
                  <a:pt x="1729" y="3064"/>
                </a:lnTo>
                <a:lnTo>
                  <a:pt x="1729" y="3065"/>
                </a:lnTo>
                <a:lnTo>
                  <a:pt x="1728" y="3065"/>
                </a:lnTo>
                <a:lnTo>
                  <a:pt x="1728" y="3065"/>
                </a:lnTo>
                <a:lnTo>
                  <a:pt x="1728" y="3067"/>
                </a:lnTo>
                <a:lnTo>
                  <a:pt x="1728" y="3067"/>
                </a:lnTo>
                <a:lnTo>
                  <a:pt x="1728" y="3067"/>
                </a:lnTo>
                <a:lnTo>
                  <a:pt x="1726" y="3068"/>
                </a:lnTo>
                <a:lnTo>
                  <a:pt x="1726" y="3068"/>
                </a:lnTo>
                <a:lnTo>
                  <a:pt x="1725" y="3068"/>
                </a:lnTo>
                <a:lnTo>
                  <a:pt x="1724" y="3068"/>
                </a:lnTo>
                <a:lnTo>
                  <a:pt x="1722" y="3068"/>
                </a:lnTo>
                <a:lnTo>
                  <a:pt x="1722" y="3067"/>
                </a:lnTo>
                <a:lnTo>
                  <a:pt x="1722" y="3065"/>
                </a:lnTo>
                <a:lnTo>
                  <a:pt x="1722" y="3065"/>
                </a:lnTo>
                <a:lnTo>
                  <a:pt x="1722" y="3057"/>
                </a:lnTo>
                <a:lnTo>
                  <a:pt x="1722" y="3057"/>
                </a:lnTo>
                <a:lnTo>
                  <a:pt x="1722" y="3056"/>
                </a:lnTo>
                <a:lnTo>
                  <a:pt x="1722" y="3056"/>
                </a:lnTo>
                <a:lnTo>
                  <a:pt x="1721" y="3056"/>
                </a:lnTo>
                <a:lnTo>
                  <a:pt x="1721" y="3056"/>
                </a:lnTo>
                <a:lnTo>
                  <a:pt x="1721" y="3056"/>
                </a:lnTo>
                <a:lnTo>
                  <a:pt x="1720" y="3056"/>
                </a:lnTo>
                <a:lnTo>
                  <a:pt x="1720" y="3056"/>
                </a:lnTo>
                <a:lnTo>
                  <a:pt x="1720" y="3056"/>
                </a:lnTo>
                <a:lnTo>
                  <a:pt x="1720" y="3054"/>
                </a:lnTo>
                <a:lnTo>
                  <a:pt x="1720" y="3054"/>
                </a:lnTo>
                <a:lnTo>
                  <a:pt x="1720" y="3054"/>
                </a:lnTo>
                <a:lnTo>
                  <a:pt x="1720" y="3054"/>
                </a:lnTo>
                <a:lnTo>
                  <a:pt x="1720" y="3053"/>
                </a:lnTo>
                <a:lnTo>
                  <a:pt x="1720" y="3053"/>
                </a:lnTo>
                <a:lnTo>
                  <a:pt x="1720" y="3053"/>
                </a:lnTo>
                <a:lnTo>
                  <a:pt x="1720" y="3052"/>
                </a:lnTo>
                <a:lnTo>
                  <a:pt x="1718" y="3052"/>
                </a:lnTo>
                <a:lnTo>
                  <a:pt x="1718" y="3052"/>
                </a:lnTo>
                <a:lnTo>
                  <a:pt x="1718" y="3052"/>
                </a:lnTo>
                <a:lnTo>
                  <a:pt x="1718" y="3052"/>
                </a:lnTo>
                <a:lnTo>
                  <a:pt x="1718" y="3050"/>
                </a:lnTo>
                <a:lnTo>
                  <a:pt x="1718" y="3050"/>
                </a:lnTo>
                <a:lnTo>
                  <a:pt x="1718" y="3049"/>
                </a:lnTo>
                <a:lnTo>
                  <a:pt x="1718" y="3049"/>
                </a:lnTo>
                <a:lnTo>
                  <a:pt x="1718" y="3049"/>
                </a:lnTo>
                <a:lnTo>
                  <a:pt x="1717" y="3049"/>
                </a:lnTo>
                <a:lnTo>
                  <a:pt x="1717" y="3049"/>
                </a:lnTo>
                <a:lnTo>
                  <a:pt x="1715" y="3049"/>
                </a:lnTo>
                <a:lnTo>
                  <a:pt x="1715" y="3049"/>
                </a:lnTo>
                <a:lnTo>
                  <a:pt x="1715" y="3049"/>
                </a:lnTo>
                <a:lnTo>
                  <a:pt x="1714" y="3049"/>
                </a:lnTo>
                <a:lnTo>
                  <a:pt x="1713" y="3049"/>
                </a:lnTo>
                <a:lnTo>
                  <a:pt x="1713" y="3048"/>
                </a:lnTo>
                <a:lnTo>
                  <a:pt x="1713" y="3046"/>
                </a:lnTo>
                <a:lnTo>
                  <a:pt x="1713" y="3046"/>
                </a:lnTo>
                <a:lnTo>
                  <a:pt x="1713" y="3046"/>
                </a:lnTo>
                <a:lnTo>
                  <a:pt x="1713" y="3045"/>
                </a:lnTo>
                <a:lnTo>
                  <a:pt x="1713" y="3045"/>
                </a:lnTo>
                <a:lnTo>
                  <a:pt x="1713" y="3043"/>
                </a:lnTo>
                <a:lnTo>
                  <a:pt x="1713" y="3043"/>
                </a:lnTo>
                <a:lnTo>
                  <a:pt x="1713" y="3043"/>
                </a:lnTo>
                <a:lnTo>
                  <a:pt x="1713" y="3043"/>
                </a:lnTo>
                <a:lnTo>
                  <a:pt x="1711" y="3043"/>
                </a:lnTo>
                <a:lnTo>
                  <a:pt x="1711" y="3042"/>
                </a:lnTo>
                <a:lnTo>
                  <a:pt x="1711" y="3042"/>
                </a:lnTo>
                <a:lnTo>
                  <a:pt x="1711" y="3042"/>
                </a:lnTo>
                <a:lnTo>
                  <a:pt x="1711" y="3041"/>
                </a:lnTo>
                <a:lnTo>
                  <a:pt x="1711" y="3041"/>
                </a:lnTo>
                <a:lnTo>
                  <a:pt x="1710" y="3041"/>
                </a:lnTo>
                <a:lnTo>
                  <a:pt x="1710" y="3041"/>
                </a:lnTo>
                <a:lnTo>
                  <a:pt x="1710" y="3039"/>
                </a:lnTo>
                <a:lnTo>
                  <a:pt x="1710" y="3039"/>
                </a:lnTo>
                <a:lnTo>
                  <a:pt x="1710" y="3039"/>
                </a:lnTo>
                <a:lnTo>
                  <a:pt x="1710" y="3038"/>
                </a:lnTo>
                <a:lnTo>
                  <a:pt x="1710" y="3038"/>
                </a:lnTo>
                <a:lnTo>
                  <a:pt x="1710" y="3038"/>
                </a:lnTo>
                <a:lnTo>
                  <a:pt x="1709" y="3038"/>
                </a:lnTo>
                <a:lnTo>
                  <a:pt x="1709" y="3037"/>
                </a:lnTo>
                <a:lnTo>
                  <a:pt x="1709" y="3037"/>
                </a:lnTo>
                <a:lnTo>
                  <a:pt x="1709" y="3037"/>
                </a:lnTo>
                <a:lnTo>
                  <a:pt x="1707" y="3035"/>
                </a:lnTo>
                <a:lnTo>
                  <a:pt x="1707" y="3035"/>
                </a:lnTo>
                <a:lnTo>
                  <a:pt x="1707" y="3035"/>
                </a:lnTo>
                <a:lnTo>
                  <a:pt x="1707" y="3034"/>
                </a:lnTo>
                <a:lnTo>
                  <a:pt x="1707" y="3034"/>
                </a:lnTo>
                <a:lnTo>
                  <a:pt x="1707" y="3032"/>
                </a:lnTo>
                <a:lnTo>
                  <a:pt x="1707" y="3032"/>
                </a:lnTo>
                <a:lnTo>
                  <a:pt x="1707" y="3032"/>
                </a:lnTo>
                <a:lnTo>
                  <a:pt x="1706" y="3032"/>
                </a:lnTo>
                <a:lnTo>
                  <a:pt x="1706" y="3032"/>
                </a:lnTo>
                <a:lnTo>
                  <a:pt x="1705" y="3032"/>
                </a:lnTo>
                <a:lnTo>
                  <a:pt x="1705" y="3032"/>
                </a:lnTo>
                <a:lnTo>
                  <a:pt x="1705" y="3032"/>
                </a:lnTo>
                <a:lnTo>
                  <a:pt x="1705" y="3032"/>
                </a:lnTo>
                <a:lnTo>
                  <a:pt x="1705" y="3031"/>
                </a:lnTo>
                <a:lnTo>
                  <a:pt x="1705" y="3031"/>
                </a:lnTo>
                <a:lnTo>
                  <a:pt x="1705" y="3030"/>
                </a:lnTo>
                <a:lnTo>
                  <a:pt x="1705" y="3030"/>
                </a:lnTo>
                <a:lnTo>
                  <a:pt x="1705" y="3030"/>
                </a:lnTo>
                <a:lnTo>
                  <a:pt x="1705" y="3028"/>
                </a:lnTo>
                <a:lnTo>
                  <a:pt x="1706" y="3028"/>
                </a:lnTo>
                <a:lnTo>
                  <a:pt x="1706" y="3028"/>
                </a:lnTo>
                <a:lnTo>
                  <a:pt x="1706" y="3027"/>
                </a:lnTo>
                <a:lnTo>
                  <a:pt x="1705" y="3027"/>
                </a:lnTo>
                <a:lnTo>
                  <a:pt x="1705" y="3027"/>
                </a:lnTo>
                <a:lnTo>
                  <a:pt x="1705" y="3027"/>
                </a:lnTo>
                <a:lnTo>
                  <a:pt x="1705" y="3027"/>
                </a:lnTo>
                <a:lnTo>
                  <a:pt x="1705" y="3027"/>
                </a:lnTo>
                <a:lnTo>
                  <a:pt x="1703" y="3027"/>
                </a:lnTo>
                <a:lnTo>
                  <a:pt x="1703" y="3027"/>
                </a:lnTo>
                <a:lnTo>
                  <a:pt x="1702" y="3027"/>
                </a:lnTo>
                <a:lnTo>
                  <a:pt x="1702" y="3027"/>
                </a:lnTo>
                <a:lnTo>
                  <a:pt x="1702" y="3027"/>
                </a:lnTo>
                <a:lnTo>
                  <a:pt x="1702" y="3027"/>
                </a:lnTo>
                <a:lnTo>
                  <a:pt x="1700" y="3027"/>
                </a:lnTo>
                <a:lnTo>
                  <a:pt x="1700" y="3026"/>
                </a:lnTo>
                <a:lnTo>
                  <a:pt x="1702" y="3026"/>
                </a:lnTo>
                <a:lnTo>
                  <a:pt x="1702" y="3026"/>
                </a:lnTo>
                <a:lnTo>
                  <a:pt x="1702" y="3024"/>
                </a:lnTo>
                <a:lnTo>
                  <a:pt x="1702" y="3024"/>
                </a:lnTo>
                <a:lnTo>
                  <a:pt x="1702" y="3024"/>
                </a:lnTo>
                <a:lnTo>
                  <a:pt x="1702" y="3023"/>
                </a:lnTo>
                <a:lnTo>
                  <a:pt x="1702" y="3023"/>
                </a:lnTo>
                <a:lnTo>
                  <a:pt x="1702" y="3022"/>
                </a:lnTo>
                <a:lnTo>
                  <a:pt x="1702" y="3022"/>
                </a:lnTo>
                <a:lnTo>
                  <a:pt x="1700" y="3022"/>
                </a:lnTo>
                <a:lnTo>
                  <a:pt x="1699" y="3022"/>
                </a:lnTo>
                <a:lnTo>
                  <a:pt x="1699" y="3022"/>
                </a:lnTo>
                <a:lnTo>
                  <a:pt x="1699" y="3020"/>
                </a:lnTo>
                <a:lnTo>
                  <a:pt x="1699" y="3020"/>
                </a:lnTo>
                <a:lnTo>
                  <a:pt x="1699" y="3019"/>
                </a:lnTo>
                <a:lnTo>
                  <a:pt x="1699" y="3019"/>
                </a:lnTo>
                <a:lnTo>
                  <a:pt x="1699" y="3019"/>
                </a:lnTo>
                <a:lnTo>
                  <a:pt x="1699" y="3017"/>
                </a:lnTo>
                <a:lnTo>
                  <a:pt x="1699" y="3017"/>
                </a:lnTo>
                <a:lnTo>
                  <a:pt x="1698" y="3017"/>
                </a:lnTo>
                <a:lnTo>
                  <a:pt x="1698" y="3017"/>
                </a:lnTo>
                <a:lnTo>
                  <a:pt x="1696" y="3017"/>
                </a:lnTo>
                <a:lnTo>
                  <a:pt x="1696" y="3016"/>
                </a:lnTo>
                <a:lnTo>
                  <a:pt x="1695" y="3016"/>
                </a:lnTo>
                <a:lnTo>
                  <a:pt x="1695" y="3016"/>
                </a:lnTo>
                <a:lnTo>
                  <a:pt x="1695" y="3015"/>
                </a:lnTo>
                <a:lnTo>
                  <a:pt x="1695" y="3015"/>
                </a:lnTo>
                <a:lnTo>
                  <a:pt x="1696" y="3013"/>
                </a:lnTo>
                <a:lnTo>
                  <a:pt x="1696" y="3013"/>
                </a:lnTo>
                <a:lnTo>
                  <a:pt x="1696" y="3013"/>
                </a:lnTo>
                <a:lnTo>
                  <a:pt x="1696" y="3013"/>
                </a:lnTo>
                <a:lnTo>
                  <a:pt x="1696" y="3012"/>
                </a:lnTo>
                <a:lnTo>
                  <a:pt x="1696" y="3012"/>
                </a:lnTo>
                <a:lnTo>
                  <a:pt x="1696" y="3011"/>
                </a:lnTo>
                <a:lnTo>
                  <a:pt x="1696" y="3011"/>
                </a:lnTo>
                <a:lnTo>
                  <a:pt x="1696" y="3011"/>
                </a:lnTo>
                <a:lnTo>
                  <a:pt x="1696" y="3009"/>
                </a:lnTo>
                <a:lnTo>
                  <a:pt x="1696" y="3009"/>
                </a:lnTo>
                <a:lnTo>
                  <a:pt x="1695" y="3008"/>
                </a:lnTo>
                <a:lnTo>
                  <a:pt x="1695" y="3008"/>
                </a:lnTo>
                <a:lnTo>
                  <a:pt x="1695" y="3008"/>
                </a:lnTo>
                <a:lnTo>
                  <a:pt x="1695" y="3006"/>
                </a:lnTo>
                <a:lnTo>
                  <a:pt x="1695" y="3006"/>
                </a:lnTo>
                <a:lnTo>
                  <a:pt x="1695" y="3005"/>
                </a:lnTo>
                <a:lnTo>
                  <a:pt x="1695" y="3005"/>
                </a:lnTo>
                <a:lnTo>
                  <a:pt x="1695" y="3005"/>
                </a:lnTo>
                <a:lnTo>
                  <a:pt x="1695" y="3004"/>
                </a:lnTo>
                <a:lnTo>
                  <a:pt x="1695" y="3004"/>
                </a:lnTo>
                <a:lnTo>
                  <a:pt x="1694" y="3002"/>
                </a:lnTo>
                <a:lnTo>
                  <a:pt x="1694" y="3002"/>
                </a:lnTo>
                <a:lnTo>
                  <a:pt x="1694" y="3002"/>
                </a:lnTo>
                <a:lnTo>
                  <a:pt x="1694" y="3002"/>
                </a:lnTo>
                <a:lnTo>
                  <a:pt x="1692" y="3002"/>
                </a:lnTo>
                <a:lnTo>
                  <a:pt x="1692" y="3002"/>
                </a:lnTo>
                <a:lnTo>
                  <a:pt x="1691" y="3002"/>
                </a:lnTo>
                <a:lnTo>
                  <a:pt x="1691" y="3001"/>
                </a:lnTo>
                <a:lnTo>
                  <a:pt x="1691" y="3001"/>
                </a:lnTo>
                <a:lnTo>
                  <a:pt x="1691" y="3000"/>
                </a:lnTo>
                <a:lnTo>
                  <a:pt x="1692" y="3000"/>
                </a:lnTo>
                <a:lnTo>
                  <a:pt x="1692" y="3000"/>
                </a:lnTo>
                <a:lnTo>
                  <a:pt x="1692" y="3000"/>
                </a:lnTo>
                <a:lnTo>
                  <a:pt x="1692" y="2998"/>
                </a:lnTo>
                <a:lnTo>
                  <a:pt x="1694" y="2998"/>
                </a:lnTo>
                <a:lnTo>
                  <a:pt x="1694" y="2997"/>
                </a:lnTo>
                <a:lnTo>
                  <a:pt x="1694" y="2997"/>
                </a:lnTo>
                <a:lnTo>
                  <a:pt x="1694" y="2997"/>
                </a:lnTo>
                <a:lnTo>
                  <a:pt x="1694" y="2996"/>
                </a:lnTo>
                <a:lnTo>
                  <a:pt x="1694" y="2996"/>
                </a:lnTo>
                <a:lnTo>
                  <a:pt x="1694" y="2994"/>
                </a:lnTo>
                <a:lnTo>
                  <a:pt x="1694" y="2994"/>
                </a:lnTo>
                <a:lnTo>
                  <a:pt x="1694" y="2994"/>
                </a:lnTo>
                <a:lnTo>
                  <a:pt x="1694" y="2994"/>
                </a:lnTo>
                <a:lnTo>
                  <a:pt x="1695" y="2994"/>
                </a:lnTo>
                <a:lnTo>
                  <a:pt x="1695" y="2994"/>
                </a:lnTo>
                <a:lnTo>
                  <a:pt x="1696" y="2994"/>
                </a:lnTo>
                <a:lnTo>
                  <a:pt x="1696" y="2993"/>
                </a:lnTo>
                <a:lnTo>
                  <a:pt x="1696" y="2993"/>
                </a:lnTo>
                <a:lnTo>
                  <a:pt x="1696" y="2991"/>
                </a:lnTo>
                <a:lnTo>
                  <a:pt x="1696" y="2991"/>
                </a:lnTo>
                <a:lnTo>
                  <a:pt x="1696" y="2991"/>
                </a:lnTo>
                <a:lnTo>
                  <a:pt x="1696" y="2990"/>
                </a:lnTo>
                <a:lnTo>
                  <a:pt x="1696" y="2990"/>
                </a:lnTo>
                <a:lnTo>
                  <a:pt x="1695" y="2989"/>
                </a:lnTo>
                <a:lnTo>
                  <a:pt x="1695" y="2989"/>
                </a:lnTo>
                <a:lnTo>
                  <a:pt x="1695" y="2989"/>
                </a:lnTo>
                <a:lnTo>
                  <a:pt x="1695" y="2989"/>
                </a:lnTo>
                <a:lnTo>
                  <a:pt x="1695" y="2987"/>
                </a:lnTo>
                <a:lnTo>
                  <a:pt x="1695" y="2987"/>
                </a:lnTo>
                <a:lnTo>
                  <a:pt x="1695" y="2986"/>
                </a:lnTo>
                <a:lnTo>
                  <a:pt x="1694" y="2986"/>
                </a:lnTo>
                <a:lnTo>
                  <a:pt x="1694" y="2986"/>
                </a:lnTo>
                <a:lnTo>
                  <a:pt x="1694" y="2985"/>
                </a:lnTo>
                <a:lnTo>
                  <a:pt x="1694" y="2985"/>
                </a:lnTo>
                <a:lnTo>
                  <a:pt x="1694" y="2983"/>
                </a:lnTo>
                <a:lnTo>
                  <a:pt x="1694" y="2983"/>
                </a:lnTo>
                <a:lnTo>
                  <a:pt x="1694" y="2983"/>
                </a:lnTo>
                <a:lnTo>
                  <a:pt x="1694" y="2983"/>
                </a:lnTo>
                <a:lnTo>
                  <a:pt x="1692" y="2982"/>
                </a:lnTo>
                <a:lnTo>
                  <a:pt x="1692" y="2982"/>
                </a:lnTo>
                <a:lnTo>
                  <a:pt x="1692" y="2980"/>
                </a:lnTo>
                <a:lnTo>
                  <a:pt x="1692" y="2980"/>
                </a:lnTo>
                <a:lnTo>
                  <a:pt x="1692" y="2980"/>
                </a:lnTo>
                <a:lnTo>
                  <a:pt x="1691" y="2980"/>
                </a:lnTo>
                <a:lnTo>
                  <a:pt x="1691" y="2979"/>
                </a:lnTo>
                <a:lnTo>
                  <a:pt x="1691" y="2979"/>
                </a:lnTo>
                <a:lnTo>
                  <a:pt x="1691" y="2978"/>
                </a:lnTo>
                <a:lnTo>
                  <a:pt x="1691" y="2978"/>
                </a:lnTo>
                <a:lnTo>
                  <a:pt x="1689" y="2978"/>
                </a:lnTo>
                <a:lnTo>
                  <a:pt x="1689" y="2978"/>
                </a:lnTo>
                <a:lnTo>
                  <a:pt x="1689" y="2976"/>
                </a:lnTo>
                <a:lnTo>
                  <a:pt x="1689" y="2976"/>
                </a:lnTo>
                <a:lnTo>
                  <a:pt x="1689" y="2975"/>
                </a:lnTo>
                <a:lnTo>
                  <a:pt x="1689" y="2975"/>
                </a:lnTo>
                <a:lnTo>
                  <a:pt x="1689" y="2975"/>
                </a:lnTo>
                <a:lnTo>
                  <a:pt x="1689" y="2974"/>
                </a:lnTo>
                <a:lnTo>
                  <a:pt x="1688" y="2974"/>
                </a:lnTo>
                <a:lnTo>
                  <a:pt x="1688" y="2972"/>
                </a:lnTo>
                <a:lnTo>
                  <a:pt x="1688" y="2972"/>
                </a:lnTo>
                <a:lnTo>
                  <a:pt x="1688" y="2972"/>
                </a:lnTo>
                <a:lnTo>
                  <a:pt x="1688" y="2971"/>
                </a:lnTo>
                <a:lnTo>
                  <a:pt x="1688" y="2971"/>
                </a:lnTo>
                <a:lnTo>
                  <a:pt x="1688" y="2971"/>
                </a:lnTo>
                <a:lnTo>
                  <a:pt x="1687" y="2971"/>
                </a:lnTo>
                <a:lnTo>
                  <a:pt x="1687" y="2970"/>
                </a:lnTo>
                <a:lnTo>
                  <a:pt x="1687" y="2970"/>
                </a:lnTo>
                <a:lnTo>
                  <a:pt x="1687" y="2970"/>
                </a:lnTo>
                <a:lnTo>
                  <a:pt x="1687" y="2968"/>
                </a:lnTo>
                <a:lnTo>
                  <a:pt x="1685" y="2968"/>
                </a:lnTo>
                <a:lnTo>
                  <a:pt x="1685" y="2968"/>
                </a:lnTo>
                <a:lnTo>
                  <a:pt x="1685" y="2967"/>
                </a:lnTo>
                <a:lnTo>
                  <a:pt x="1685" y="2967"/>
                </a:lnTo>
                <a:lnTo>
                  <a:pt x="1685" y="2967"/>
                </a:lnTo>
                <a:lnTo>
                  <a:pt x="1685" y="2965"/>
                </a:lnTo>
                <a:lnTo>
                  <a:pt x="1685" y="2965"/>
                </a:lnTo>
                <a:lnTo>
                  <a:pt x="1685" y="2964"/>
                </a:lnTo>
                <a:lnTo>
                  <a:pt x="1684" y="2964"/>
                </a:lnTo>
                <a:lnTo>
                  <a:pt x="1684" y="2964"/>
                </a:lnTo>
                <a:lnTo>
                  <a:pt x="1684" y="2963"/>
                </a:lnTo>
                <a:lnTo>
                  <a:pt x="1684" y="2963"/>
                </a:lnTo>
                <a:lnTo>
                  <a:pt x="1684" y="2961"/>
                </a:lnTo>
                <a:lnTo>
                  <a:pt x="1683" y="2961"/>
                </a:lnTo>
                <a:lnTo>
                  <a:pt x="1683" y="2960"/>
                </a:lnTo>
                <a:lnTo>
                  <a:pt x="1683" y="2960"/>
                </a:lnTo>
                <a:lnTo>
                  <a:pt x="1683" y="2959"/>
                </a:lnTo>
                <a:lnTo>
                  <a:pt x="1683" y="2959"/>
                </a:lnTo>
                <a:lnTo>
                  <a:pt x="1681" y="2957"/>
                </a:lnTo>
                <a:lnTo>
                  <a:pt x="1681" y="2957"/>
                </a:lnTo>
                <a:lnTo>
                  <a:pt x="1681" y="2956"/>
                </a:lnTo>
                <a:lnTo>
                  <a:pt x="1681" y="2956"/>
                </a:lnTo>
                <a:lnTo>
                  <a:pt x="1680" y="2956"/>
                </a:lnTo>
                <a:lnTo>
                  <a:pt x="1680" y="2954"/>
                </a:lnTo>
                <a:lnTo>
                  <a:pt x="1680" y="2954"/>
                </a:lnTo>
                <a:lnTo>
                  <a:pt x="1680" y="2953"/>
                </a:lnTo>
                <a:lnTo>
                  <a:pt x="1680" y="2953"/>
                </a:lnTo>
                <a:lnTo>
                  <a:pt x="1680" y="2953"/>
                </a:lnTo>
                <a:lnTo>
                  <a:pt x="1680" y="2953"/>
                </a:lnTo>
                <a:lnTo>
                  <a:pt x="1680" y="2952"/>
                </a:lnTo>
                <a:lnTo>
                  <a:pt x="1680" y="2952"/>
                </a:lnTo>
                <a:lnTo>
                  <a:pt x="1680" y="2950"/>
                </a:lnTo>
                <a:lnTo>
                  <a:pt x="1680" y="2950"/>
                </a:lnTo>
                <a:lnTo>
                  <a:pt x="1680" y="2950"/>
                </a:lnTo>
                <a:lnTo>
                  <a:pt x="1679" y="2950"/>
                </a:lnTo>
                <a:lnTo>
                  <a:pt x="1679" y="2949"/>
                </a:lnTo>
                <a:lnTo>
                  <a:pt x="1679" y="2949"/>
                </a:lnTo>
                <a:lnTo>
                  <a:pt x="1679" y="2948"/>
                </a:lnTo>
                <a:lnTo>
                  <a:pt x="1679" y="2948"/>
                </a:lnTo>
                <a:lnTo>
                  <a:pt x="1677" y="2948"/>
                </a:lnTo>
                <a:lnTo>
                  <a:pt x="1677" y="2948"/>
                </a:lnTo>
                <a:lnTo>
                  <a:pt x="1677" y="2946"/>
                </a:lnTo>
                <a:lnTo>
                  <a:pt x="1677" y="2946"/>
                </a:lnTo>
                <a:lnTo>
                  <a:pt x="1677" y="2946"/>
                </a:lnTo>
                <a:lnTo>
                  <a:pt x="1677" y="2945"/>
                </a:lnTo>
                <a:lnTo>
                  <a:pt x="1677" y="2945"/>
                </a:lnTo>
                <a:lnTo>
                  <a:pt x="1677" y="2945"/>
                </a:lnTo>
                <a:lnTo>
                  <a:pt x="1677" y="2944"/>
                </a:lnTo>
                <a:lnTo>
                  <a:pt x="1677" y="2944"/>
                </a:lnTo>
                <a:lnTo>
                  <a:pt x="1677" y="2942"/>
                </a:lnTo>
                <a:lnTo>
                  <a:pt x="1676" y="2942"/>
                </a:lnTo>
                <a:lnTo>
                  <a:pt x="1676" y="2942"/>
                </a:lnTo>
                <a:lnTo>
                  <a:pt x="1674" y="2942"/>
                </a:lnTo>
                <a:lnTo>
                  <a:pt x="1674" y="2942"/>
                </a:lnTo>
                <a:lnTo>
                  <a:pt x="1674" y="2941"/>
                </a:lnTo>
                <a:lnTo>
                  <a:pt x="1673" y="2941"/>
                </a:lnTo>
                <a:lnTo>
                  <a:pt x="1673" y="2939"/>
                </a:lnTo>
                <a:lnTo>
                  <a:pt x="1673" y="2939"/>
                </a:lnTo>
                <a:lnTo>
                  <a:pt x="1673" y="2939"/>
                </a:lnTo>
                <a:lnTo>
                  <a:pt x="1672" y="2939"/>
                </a:lnTo>
                <a:lnTo>
                  <a:pt x="1672" y="2939"/>
                </a:lnTo>
                <a:lnTo>
                  <a:pt x="1672" y="2939"/>
                </a:lnTo>
                <a:lnTo>
                  <a:pt x="1672" y="2938"/>
                </a:lnTo>
                <a:lnTo>
                  <a:pt x="1672" y="2938"/>
                </a:lnTo>
                <a:lnTo>
                  <a:pt x="1672" y="2937"/>
                </a:lnTo>
                <a:lnTo>
                  <a:pt x="1672" y="2937"/>
                </a:lnTo>
                <a:lnTo>
                  <a:pt x="1672" y="2937"/>
                </a:lnTo>
                <a:lnTo>
                  <a:pt x="1672" y="2935"/>
                </a:lnTo>
                <a:lnTo>
                  <a:pt x="1672" y="2935"/>
                </a:lnTo>
                <a:lnTo>
                  <a:pt x="1670" y="2935"/>
                </a:lnTo>
                <a:lnTo>
                  <a:pt x="1670" y="2934"/>
                </a:lnTo>
                <a:lnTo>
                  <a:pt x="1670" y="2934"/>
                </a:lnTo>
                <a:lnTo>
                  <a:pt x="1670" y="2934"/>
                </a:lnTo>
                <a:lnTo>
                  <a:pt x="1670" y="2934"/>
                </a:lnTo>
                <a:lnTo>
                  <a:pt x="1670" y="2933"/>
                </a:lnTo>
                <a:lnTo>
                  <a:pt x="1670" y="2933"/>
                </a:lnTo>
                <a:lnTo>
                  <a:pt x="1670" y="2931"/>
                </a:lnTo>
                <a:lnTo>
                  <a:pt x="1670" y="2931"/>
                </a:lnTo>
                <a:lnTo>
                  <a:pt x="1669" y="2931"/>
                </a:lnTo>
                <a:lnTo>
                  <a:pt x="1669" y="2930"/>
                </a:lnTo>
                <a:lnTo>
                  <a:pt x="1669" y="2930"/>
                </a:lnTo>
                <a:lnTo>
                  <a:pt x="1669" y="2928"/>
                </a:lnTo>
                <a:lnTo>
                  <a:pt x="1669" y="2928"/>
                </a:lnTo>
                <a:lnTo>
                  <a:pt x="1669" y="2927"/>
                </a:lnTo>
                <a:lnTo>
                  <a:pt x="1669" y="2927"/>
                </a:lnTo>
                <a:lnTo>
                  <a:pt x="1668" y="2926"/>
                </a:lnTo>
                <a:lnTo>
                  <a:pt x="1668" y="2926"/>
                </a:lnTo>
                <a:lnTo>
                  <a:pt x="1668" y="2924"/>
                </a:lnTo>
                <a:lnTo>
                  <a:pt x="1668" y="2924"/>
                </a:lnTo>
                <a:lnTo>
                  <a:pt x="1666" y="2923"/>
                </a:lnTo>
                <a:lnTo>
                  <a:pt x="1666" y="2922"/>
                </a:lnTo>
                <a:lnTo>
                  <a:pt x="1666" y="2922"/>
                </a:lnTo>
                <a:lnTo>
                  <a:pt x="1666" y="2920"/>
                </a:lnTo>
                <a:lnTo>
                  <a:pt x="1666" y="2920"/>
                </a:lnTo>
                <a:lnTo>
                  <a:pt x="1665" y="2920"/>
                </a:lnTo>
                <a:lnTo>
                  <a:pt x="1665" y="2920"/>
                </a:lnTo>
                <a:lnTo>
                  <a:pt x="1665" y="2919"/>
                </a:lnTo>
                <a:lnTo>
                  <a:pt x="1665" y="2919"/>
                </a:lnTo>
                <a:lnTo>
                  <a:pt x="1665" y="2918"/>
                </a:lnTo>
                <a:lnTo>
                  <a:pt x="1665" y="2918"/>
                </a:lnTo>
                <a:lnTo>
                  <a:pt x="1665" y="2918"/>
                </a:lnTo>
                <a:lnTo>
                  <a:pt x="1665" y="2916"/>
                </a:lnTo>
                <a:lnTo>
                  <a:pt x="1663" y="2915"/>
                </a:lnTo>
                <a:lnTo>
                  <a:pt x="1663" y="2915"/>
                </a:lnTo>
                <a:lnTo>
                  <a:pt x="1663" y="2915"/>
                </a:lnTo>
                <a:lnTo>
                  <a:pt x="1662" y="2915"/>
                </a:lnTo>
                <a:lnTo>
                  <a:pt x="1662" y="2915"/>
                </a:lnTo>
                <a:lnTo>
                  <a:pt x="1661" y="2915"/>
                </a:lnTo>
                <a:lnTo>
                  <a:pt x="1661" y="2913"/>
                </a:lnTo>
                <a:lnTo>
                  <a:pt x="1661" y="2913"/>
                </a:lnTo>
                <a:lnTo>
                  <a:pt x="1661" y="2912"/>
                </a:lnTo>
                <a:lnTo>
                  <a:pt x="1661" y="2912"/>
                </a:lnTo>
                <a:lnTo>
                  <a:pt x="1661" y="2912"/>
                </a:lnTo>
                <a:lnTo>
                  <a:pt x="1661" y="2912"/>
                </a:lnTo>
                <a:lnTo>
                  <a:pt x="1661" y="2911"/>
                </a:lnTo>
                <a:lnTo>
                  <a:pt x="1661" y="2911"/>
                </a:lnTo>
                <a:lnTo>
                  <a:pt x="1661" y="2909"/>
                </a:lnTo>
                <a:lnTo>
                  <a:pt x="1661" y="2909"/>
                </a:lnTo>
                <a:lnTo>
                  <a:pt x="1659" y="2909"/>
                </a:lnTo>
                <a:lnTo>
                  <a:pt x="1659" y="2909"/>
                </a:lnTo>
                <a:lnTo>
                  <a:pt x="1659" y="2908"/>
                </a:lnTo>
                <a:lnTo>
                  <a:pt x="1659" y="2908"/>
                </a:lnTo>
                <a:lnTo>
                  <a:pt x="1659" y="2908"/>
                </a:lnTo>
                <a:lnTo>
                  <a:pt x="1659" y="2907"/>
                </a:lnTo>
                <a:lnTo>
                  <a:pt x="1658" y="2907"/>
                </a:lnTo>
                <a:lnTo>
                  <a:pt x="1658" y="2907"/>
                </a:lnTo>
                <a:lnTo>
                  <a:pt x="1658" y="2907"/>
                </a:lnTo>
                <a:lnTo>
                  <a:pt x="1658" y="2905"/>
                </a:lnTo>
                <a:lnTo>
                  <a:pt x="1658" y="2905"/>
                </a:lnTo>
                <a:lnTo>
                  <a:pt x="1658" y="2905"/>
                </a:lnTo>
                <a:lnTo>
                  <a:pt x="1659" y="2905"/>
                </a:lnTo>
                <a:lnTo>
                  <a:pt x="1659" y="2905"/>
                </a:lnTo>
                <a:lnTo>
                  <a:pt x="1659" y="2904"/>
                </a:lnTo>
                <a:lnTo>
                  <a:pt x="1661" y="2904"/>
                </a:lnTo>
                <a:lnTo>
                  <a:pt x="1661" y="2904"/>
                </a:lnTo>
                <a:lnTo>
                  <a:pt x="1661" y="2904"/>
                </a:lnTo>
                <a:lnTo>
                  <a:pt x="1661" y="2904"/>
                </a:lnTo>
                <a:lnTo>
                  <a:pt x="1661" y="2902"/>
                </a:lnTo>
                <a:lnTo>
                  <a:pt x="1661" y="2902"/>
                </a:lnTo>
                <a:lnTo>
                  <a:pt x="1659" y="2902"/>
                </a:lnTo>
                <a:lnTo>
                  <a:pt x="1659" y="2901"/>
                </a:lnTo>
                <a:lnTo>
                  <a:pt x="1659" y="2901"/>
                </a:lnTo>
                <a:lnTo>
                  <a:pt x="1659" y="2901"/>
                </a:lnTo>
                <a:lnTo>
                  <a:pt x="1658" y="2901"/>
                </a:lnTo>
                <a:lnTo>
                  <a:pt x="1658" y="2901"/>
                </a:lnTo>
                <a:lnTo>
                  <a:pt x="1658" y="2901"/>
                </a:lnTo>
                <a:lnTo>
                  <a:pt x="1657" y="2901"/>
                </a:lnTo>
                <a:lnTo>
                  <a:pt x="1657" y="2901"/>
                </a:lnTo>
                <a:lnTo>
                  <a:pt x="1655" y="2901"/>
                </a:lnTo>
                <a:lnTo>
                  <a:pt x="1655" y="2900"/>
                </a:lnTo>
                <a:lnTo>
                  <a:pt x="1655" y="2900"/>
                </a:lnTo>
                <a:lnTo>
                  <a:pt x="1655" y="2900"/>
                </a:lnTo>
                <a:lnTo>
                  <a:pt x="1655" y="2900"/>
                </a:lnTo>
                <a:lnTo>
                  <a:pt x="1655" y="2898"/>
                </a:lnTo>
                <a:lnTo>
                  <a:pt x="1655" y="2898"/>
                </a:lnTo>
                <a:lnTo>
                  <a:pt x="1655" y="2898"/>
                </a:lnTo>
                <a:lnTo>
                  <a:pt x="1655" y="2898"/>
                </a:lnTo>
                <a:lnTo>
                  <a:pt x="1655" y="2897"/>
                </a:lnTo>
                <a:lnTo>
                  <a:pt x="1655" y="2897"/>
                </a:lnTo>
                <a:lnTo>
                  <a:pt x="1654" y="2896"/>
                </a:lnTo>
                <a:lnTo>
                  <a:pt x="1654" y="2896"/>
                </a:lnTo>
                <a:lnTo>
                  <a:pt x="1654" y="2896"/>
                </a:lnTo>
                <a:lnTo>
                  <a:pt x="1654" y="2894"/>
                </a:lnTo>
                <a:lnTo>
                  <a:pt x="1654" y="2894"/>
                </a:lnTo>
                <a:lnTo>
                  <a:pt x="1654" y="2893"/>
                </a:lnTo>
                <a:lnTo>
                  <a:pt x="1654" y="2893"/>
                </a:lnTo>
                <a:lnTo>
                  <a:pt x="1654" y="2893"/>
                </a:lnTo>
                <a:lnTo>
                  <a:pt x="1654" y="2892"/>
                </a:lnTo>
                <a:lnTo>
                  <a:pt x="1654" y="2892"/>
                </a:lnTo>
                <a:lnTo>
                  <a:pt x="1653" y="2890"/>
                </a:lnTo>
                <a:lnTo>
                  <a:pt x="1653" y="2890"/>
                </a:lnTo>
                <a:lnTo>
                  <a:pt x="1653" y="2889"/>
                </a:lnTo>
                <a:lnTo>
                  <a:pt x="1653" y="2887"/>
                </a:lnTo>
                <a:lnTo>
                  <a:pt x="1653" y="2887"/>
                </a:lnTo>
                <a:lnTo>
                  <a:pt x="1653" y="2887"/>
                </a:lnTo>
                <a:lnTo>
                  <a:pt x="1653" y="2887"/>
                </a:lnTo>
                <a:lnTo>
                  <a:pt x="1651" y="2886"/>
                </a:lnTo>
                <a:lnTo>
                  <a:pt x="1651" y="2886"/>
                </a:lnTo>
                <a:lnTo>
                  <a:pt x="1651" y="2886"/>
                </a:lnTo>
                <a:lnTo>
                  <a:pt x="1651" y="2885"/>
                </a:lnTo>
                <a:lnTo>
                  <a:pt x="1651" y="2885"/>
                </a:lnTo>
                <a:lnTo>
                  <a:pt x="1651" y="2885"/>
                </a:lnTo>
                <a:lnTo>
                  <a:pt x="1651" y="2883"/>
                </a:lnTo>
                <a:lnTo>
                  <a:pt x="1651" y="2883"/>
                </a:lnTo>
                <a:lnTo>
                  <a:pt x="1651" y="2882"/>
                </a:lnTo>
                <a:lnTo>
                  <a:pt x="1651" y="2882"/>
                </a:lnTo>
                <a:lnTo>
                  <a:pt x="1650" y="2882"/>
                </a:lnTo>
                <a:lnTo>
                  <a:pt x="1650" y="2882"/>
                </a:lnTo>
                <a:lnTo>
                  <a:pt x="1650" y="2882"/>
                </a:lnTo>
                <a:lnTo>
                  <a:pt x="1650" y="2882"/>
                </a:lnTo>
                <a:lnTo>
                  <a:pt x="1648" y="2882"/>
                </a:lnTo>
                <a:lnTo>
                  <a:pt x="1648" y="2882"/>
                </a:lnTo>
                <a:lnTo>
                  <a:pt x="1647" y="2882"/>
                </a:lnTo>
                <a:lnTo>
                  <a:pt x="1647" y="2881"/>
                </a:lnTo>
                <a:lnTo>
                  <a:pt x="1647" y="2881"/>
                </a:lnTo>
                <a:lnTo>
                  <a:pt x="1646" y="2879"/>
                </a:lnTo>
                <a:lnTo>
                  <a:pt x="1646" y="2879"/>
                </a:lnTo>
                <a:lnTo>
                  <a:pt x="1646" y="2879"/>
                </a:lnTo>
                <a:lnTo>
                  <a:pt x="1646" y="2879"/>
                </a:lnTo>
                <a:lnTo>
                  <a:pt x="1646" y="2878"/>
                </a:lnTo>
                <a:lnTo>
                  <a:pt x="1646" y="2878"/>
                </a:lnTo>
                <a:lnTo>
                  <a:pt x="1644" y="2877"/>
                </a:lnTo>
                <a:lnTo>
                  <a:pt x="1644" y="2877"/>
                </a:lnTo>
                <a:lnTo>
                  <a:pt x="1644" y="2877"/>
                </a:lnTo>
                <a:lnTo>
                  <a:pt x="1644" y="2877"/>
                </a:lnTo>
                <a:lnTo>
                  <a:pt x="1643" y="2877"/>
                </a:lnTo>
                <a:lnTo>
                  <a:pt x="1643" y="2875"/>
                </a:lnTo>
                <a:lnTo>
                  <a:pt x="1642" y="2875"/>
                </a:lnTo>
                <a:lnTo>
                  <a:pt x="1642" y="2875"/>
                </a:lnTo>
                <a:lnTo>
                  <a:pt x="1642" y="2874"/>
                </a:lnTo>
                <a:lnTo>
                  <a:pt x="1642" y="2874"/>
                </a:lnTo>
                <a:lnTo>
                  <a:pt x="1642" y="2874"/>
                </a:lnTo>
                <a:lnTo>
                  <a:pt x="1642" y="2872"/>
                </a:lnTo>
                <a:lnTo>
                  <a:pt x="1642" y="2872"/>
                </a:lnTo>
                <a:lnTo>
                  <a:pt x="1642" y="2871"/>
                </a:lnTo>
                <a:lnTo>
                  <a:pt x="1642" y="2871"/>
                </a:lnTo>
                <a:lnTo>
                  <a:pt x="1642" y="2871"/>
                </a:lnTo>
                <a:lnTo>
                  <a:pt x="1640" y="2870"/>
                </a:lnTo>
                <a:lnTo>
                  <a:pt x="1640" y="2870"/>
                </a:lnTo>
                <a:lnTo>
                  <a:pt x="1640" y="2868"/>
                </a:lnTo>
                <a:lnTo>
                  <a:pt x="1640" y="2868"/>
                </a:lnTo>
                <a:lnTo>
                  <a:pt x="1640" y="2868"/>
                </a:lnTo>
                <a:lnTo>
                  <a:pt x="1640" y="2867"/>
                </a:lnTo>
                <a:lnTo>
                  <a:pt x="1640" y="2867"/>
                </a:lnTo>
                <a:lnTo>
                  <a:pt x="1640" y="2866"/>
                </a:lnTo>
                <a:lnTo>
                  <a:pt x="1640" y="2866"/>
                </a:lnTo>
                <a:lnTo>
                  <a:pt x="1640" y="2864"/>
                </a:lnTo>
                <a:lnTo>
                  <a:pt x="1640" y="2864"/>
                </a:lnTo>
                <a:lnTo>
                  <a:pt x="1639" y="2864"/>
                </a:lnTo>
                <a:lnTo>
                  <a:pt x="1639" y="2863"/>
                </a:lnTo>
                <a:lnTo>
                  <a:pt x="1639" y="2863"/>
                </a:lnTo>
                <a:lnTo>
                  <a:pt x="1639" y="2863"/>
                </a:lnTo>
                <a:lnTo>
                  <a:pt x="1639" y="2861"/>
                </a:lnTo>
                <a:lnTo>
                  <a:pt x="1639" y="2861"/>
                </a:lnTo>
                <a:lnTo>
                  <a:pt x="1639" y="2860"/>
                </a:lnTo>
                <a:lnTo>
                  <a:pt x="1639" y="2860"/>
                </a:lnTo>
                <a:lnTo>
                  <a:pt x="1639" y="2860"/>
                </a:lnTo>
                <a:lnTo>
                  <a:pt x="1639" y="2859"/>
                </a:lnTo>
                <a:lnTo>
                  <a:pt x="1637" y="2859"/>
                </a:lnTo>
                <a:lnTo>
                  <a:pt x="1637" y="2859"/>
                </a:lnTo>
                <a:lnTo>
                  <a:pt x="1637" y="2857"/>
                </a:lnTo>
                <a:lnTo>
                  <a:pt x="1637" y="2857"/>
                </a:lnTo>
                <a:lnTo>
                  <a:pt x="1637" y="2857"/>
                </a:lnTo>
                <a:lnTo>
                  <a:pt x="1637" y="2856"/>
                </a:lnTo>
                <a:lnTo>
                  <a:pt x="1637" y="2856"/>
                </a:lnTo>
                <a:lnTo>
                  <a:pt x="1637" y="2855"/>
                </a:lnTo>
                <a:lnTo>
                  <a:pt x="1637" y="2855"/>
                </a:lnTo>
                <a:lnTo>
                  <a:pt x="1636" y="2855"/>
                </a:lnTo>
                <a:lnTo>
                  <a:pt x="1636" y="2855"/>
                </a:lnTo>
                <a:lnTo>
                  <a:pt x="1636" y="2853"/>
                </a:lnTo>
                <a:lnTo>
                  <a:pt x="1636" y="2853"/>
                </a:lnTo>
                <a:lnTo>
                  <a:pt x="1636" y="2852"/>
                </a:lnTo>
                <a:lnTo>
                  <a:pt x="1636" y="2852"/>
                </a:lnTo>
                <a:lnTo>
                  <a:pt x="1635" y="2852"/>
                </a:lnTo>
                <a:lnTo>
                  <a:pt x="1635" y="2852"/>
                </a:lnTo>
                <a:lnTo>
                  <a:pt x="1633" y="2852"/>
                </a:lnTo>
                <a:lnTo>
                  <a:pt x="1633" y="2852"/>
                </a:lnTo>
                <a:lnTo>
                  <a:pt x="1633" y="2852"/>
                </a:lnTo>
                <a:lnTo>
                  <a:pt x="1632" y="2852"/>
                </a:lnTo>
                <a:lnTo>
                  <a:pt x="1632" y="2852"/>
                </a:lnTo>
                <a:lnTo>
                  <a:pt x="1632" y="2852"/>
                </a:lnTo>
                <a:lnTo>
                  <a:pt x="1631" y="2852"/>
                </a:lnTo>
                <a:lnTo>
                  <a:pt x="1631" y="2852"/>
                </a:lnTo>
                <a:lnTo>
                  <a:pt x="1631" y="2852"/>
                </a:lnTo>
                <a:lnTo>
                  <a:pt x="1629" y="2852"/>
                </a:lnTo>
                <a:lnTo>
                  <a:pt x="1629" y="2852"/>
                </a:lnTo>
                <a:lnTo>
                  <a:pt x="1628" y="2852"/>
                </a:lnTo>
                <a:lnTo>
                  <a:pt x="1628" y="2852"/>
                </a:lnTo>
                <a:lnTo>
                  <a:pt x="1628" y="2852"/>
                </a:lnTo>
                <a:lnTo>
                  <a:pt x="1628" y="2851"/>
                </a:lnTo>
                <a:lnTo>
                  <a:pt x="1627" y="2851"/>
                </a:lnTo>
                <a:lnTo>
                  <a:pt x="1627" y="2851"/>
                </a:lnTo>
                <a:lnTo>
                  <a:pt x="1627" y="2849"/>
                </a:lnTo>
                <a:lnTo>
                  <a:pt x="1625" y="2849"/>
                </a:lnTo>
                <a:lnTo>
                  <a:pt x="1625" y="2849"/>
                </a:lnTo>
                <a:lnTo>
                  <a:pt x="1625" y="2848"/>
                </a:lnTo>
                <a:lnTo>
                  <a:pt x="1625" y="2848"/>
                </a:lnTo>
                <a:lnTo>
                  <a:pt x="1624" y="2848"/>
                </a:lnTo>
                <a:lnTo>
                  <a:pt x="1624" y="2848"/>
                </a:lnTo>
                <a:lnTo>
                  <a:pt x="1622" y="2848"/>
                </a:lnTo>
                <a:lnTo>
                  <a:pt x="1622" y="2848"/>
                </a:lnTo>
                <a:lnTo>
                  <a:pt x="1622" y="2846"/>
                </a:lnTo>
                <a:lnTo>
                  <a:pt x="1621" y="2846"/>
                </a:lnTo>
                <a:lnTo>
                  <a:pt x="1621" y="2845"/>
                </a:lnTo>
                <a:lnTo>
                  <a:pt x="1621" y="2845"/>
                </a:lnTo>
                <a:lnTo>
                  <a:pt x="1620" y="2844"/>
                </a:lnTo>
                <a:lnTo>
                  <a:pt x="1620" y="2844"/>
                </a:lnTo>
                <a:lnTo>
                  <a:pt x="1620" y="2844"/>
                </a:lnTo>
                <a:lnTo>
                  <a:pt x="1618" y="2844"/>
                </a:lnTo>
                <a:lnTo>
                  <a:pt x="1618" y="2844"/>
                </a:lnTo>
                <a:lnTo>
                  <a:pt x="1617" y="2844"/>
                </a:lnTo>
                <a:lnTo>
                  <a:pt x="1617" y="2844"/>
                </a:lnTo>
                <a:lnTo>
                  <a:pt x="1617" y="2844"/>
                </a:lnTo>
                <a:lnTo>
                  <a:pt x="1617" y="2844"/>
                </a:lnTo>
                <a:lnTo>
                  <a:pt x="1617" y="2842"/>
                </a:lnTo>
                <a:lnTo>
                  <a:pt x="1617" y="2842"/>
                </a:lnTo>
                <a:lnTo>
                  <a:pt x="1616" y="2841"/>
                </a:lnTo>
                <a:lnTo>
                  <a:pt x="1616" y="2841"/>
                </a:lnTo>
                <a:lnTo>
                  <a:pt x="1616" y="2841"/>
                </a:lnTo>
                <a:lnTo>
                  <a:pt x="1616" y="2840"/>
                </a:lnTo>
                <a:lnTo>
                  <a:pt x="1616" y="2840"/>
                </a:lnTo>
                <a:lnTo>
                  <a:pt x="1616" y="2838"/>
                </a:lnTo>
                <a:lnTo>
                  <a:pt x="1616" y="2838"/>
                </a:lnTo>
                <a:lnTo>
                  <a:pt x="1616" y="2838"/>
                </a:lnTo>
                <a:lnTo>
                  <a:pt x="1616" y="2837"/>
                </a:lnTo>
                <a:lnTo>
                  <a:pt x="1614" y="2837"/>
                </a:lnTo>
                <a:lnTo>
                  <a:pt x="1614" y="2835"/>
                </a:lnTo>
                <a:lnTo>
                  <a:pt x="1614" y="2835"/>
                </a:lnTo>
                <a:lnTo>
                  <a:pt x="1614" y="2834"/>
                </a:lnTo>
                <a:lnTo>
                  <a:pt x="1614" y="2834"/>
                </a:lnTo>
                <a:lnTo>
                  <a:pt x="1614" y="2833"/>
                </a:lnTo>
                <a:lnTo>
                  <a:pt x="1614" y="2833"/>
                </a:lnTo>
                <a:lnTo>
                  <a:pt x="1614" y="2833"/>
                </a:lnTo>
                <a:lnTo>
                  <a:pt x="1614" y="2833"/>
                </a:lnTo>
                <a:lnTo>
                  <a:pt x="1614" y="2831"/>
                </a:lnTo>
                <a:lnTo>
                  <a:pt x="1613" y="2830"/>
                </a:lnTo>
                <a:lnTo>
                  <a:pt x="1613" y="2830"/>
                </a:lnTo>
                <a:lnTo>
                  <a:pt x="1613" y="2830"/>
                </a:lnTo>
                <a:lnTo>
                  <a:pt x="1613" y="2829"/>
                </a:lnTo>
                <a:lnTo>
                  <a:pt x="1613" y="2827"/>
                </a:lnTo>
                <a:lnTo>
                  <a:pt x="1613" y="2827"/>
                </a:lnTo>
                <a:lnTo>
                  <a:pt x="1613" y="2827"/>
                </a:lnTo>
                <a:lnTo>
                  <a:pt x="1611" y="2827"/>
                </a:lnTo>
                <a:lnTo>
                  <a:pt x="1611" y="2826"/>
                </a:lnTo>
                <a:lnTo>
                  <a:pt x="1611" y="2826"/>
                </a:lnTo>
                <a:lnTo>
                  <a:pt x="1611" y="2826"/>
                </a:lnTo>
                <a:lnTo>
                  <a:pt x="1610" y="2826"/>
                </a:lnTo>
                <a:lnTo>
                  <a:pt x="1610" y="2826"/>
                </a:lnTo>
                <a:lnTo>
                  <a:pt x="1609" y="2826"/>
                </a:lnTo>
                <a:lnTo>
                  <a:pt x="1609" y="2826"/>
                </a:lnTo>
                <a:lnTo>
                  <a:pt x="1609" y="2826"/>
                </a:lnTo>
                <a:lnTo>
                  <a:pt x="1607" y="2826"/>
                </a:lnTo>
                <a:lnTo>
                  <a:pt x="1607" y="2826"/>
                </a:lnTo>
                <a:lnTo>
                  <a:pt x="1607" y="2826"/>
                </a:lnTo>
                <a:lnTo>
                  <a:pt x="1606" y="2825"/>
                </a:lnTo>
                <a:lnTo>
                  <a:pt x="1606" y="2825"/>
                </a:lnTo>
                <a:lnTo>
                  <a:pt x="1606" y="2823"/>
                </a:lnTo>
                <a:lnTo>
                  <a:pt x="1606" y="2823"/>
                </a:lnTo>
                <a:lnTo>
                  <a:pt x="1606" y="2823"/>
                </a:lnTo>
                <a:lnTo>
                  <a:pt x="1605" y="2822"/>
                </a:lnTo>
                <a:lnTo>
                  <a:pt x="1605" y="2822"/>
                </a:lnTo>
                <a:lnTo>
                  <a:pt x="1603" y="2822"/>
                </a:lnTo>
                <a:lnTo>
                  <a:pt x="1603" y="2820"/>
                </a:lnTo>
                <a:lnTo>
                  <a:pt x="1603" y="2820"/>
                </a:lnTo>
                <a:lnTo>
                  <a:pt x="1602" y="2820"/>
                </a:lnTo>
                <a:lnTo>
                  <a:pt x="1602" y="2820"/>
                </a:lnTo>
                <a:lnTo>
                  <a:pt x="1601" y="2820"/>
                </a:lnTo>
                <a:lnTo>
                  <a:pt x="1601" y="2820"/>
                </a:lnTo>
                <a:lnTo>
                  <a:pt x="1601" y="2820"/>
                </a:lnTo>
                <a:lnTo>
                  <a:pt x="1599" y="2820"/>
                </a:lnTo>
                <a:lnTo>
                  <a:pt x="1599" y="2820"/>
                </a:lnTo>
                <a:lnTo>
                  <a:pt x="1598" y="2820"/>
                </a:lnTo>
                <a:lnTo>
                  <a:pt x="1598" y="2820"/>
                </a:lnTo>
                <a:lnTo>
                  <a:pt x="1598" y="2819"/>
                </a:lnTo>
                <a:lnTo>
                  <a:pt x="1598" y="2819"/>
                </a:lnTo>
                <a:lnTo>
                  <a:pt x="1596" y="2819"/>
                </a:lnTo>
                <a:lnTo>
                  <a:pt x="1596" y="2819"/>
                </a:lnTo>
                <a:lnTo>
                  <a:pt x="1595" y="2819"/>
                </a:lnTo>
                <a:lnTo>
                  <a:pt x="1595" y="2819"/>
                </a:lnTo>
                <a:lnTo>
                  <a:pt x="1595" y="2819"/>
                </a:lnTo>
                <a:lnTo>
                  <a:pt x="1595" y="2819"/>
                </a:lnTo>
                <a:lnTo>
                  <a:pt x="1594" y="2818"/>
                </a:lnTo>
                <a:lnTo>
                  <a:pt x="1592" y="2818"/>
                </a:lnTo>
                <a:lnTo>
                  <a:pt x="1592" y="2818"/>
                </a:lnTo>
                <a:lnTo>
                  <a:pt x="1592" y="2816"/>
                </a:lnTo>
                <a:lnTo>
                  <a:pt x="1591" y="2816"/>
                </a:lnTo>
                <a:lnTo>
                  <a:pt x="1591" y="2816"/>
                </a:lnTo>
                <a:lnTo>
                  <a:pt x="1590" y="2816"/>
                </a:lnTo>
                <a:lnTo>
                  <a:pt x="1590" y="2816"/>
                </a:lnTo>
                <a:lnTo>
                  <a:pt x="1590" y="2816"/>
                </a:lnTo>
                <a:lnTo>
                  <a:pt x="1590" y="2816"/>
                </a:lnTo>
                <a:lnTo>
                  <a:pt x="1590" y="2815"/>
                </a:lnTo>
                <a:lnTo>
                  <a:pt x="1588" y="2815"/>
                </a:lnTo>
                <a:lnTo>
                  <a:pt x="1588" y="2814"/>
                </a:lnTo>
                <a:lnTo>
                  <a:pt x="1588" y="2814"/>
                </a:lnTo>
                <a:lnTo>
                  <a:pt x="1587" y="2814"/>
                </a:lnTo>
                <a:lnTo>
                  <a:pt x="1587" y="2814"/>
                </a:lnTo>
                <a:lnTo>
                  <a:pt x="1587" y="2814"/>
                </a:lnTo>
                <a:lnTo>
                  <a:pt x="1585" y="2814"/>
                </a:lnTo>
                <a:lnTo>
                  <a:pt x="1585" y="2814"/>
                </a:lnTo>
                <a:lnTo>
                  <a:pt x="1584" y="2814"/>
                </a:lnTo>
                <a:lnTo>
                  <a:pt x="1584" y="2814"/>
                </a:lnTo>
                <a:lnTo>
                  <a:pt x="1584" y="2814"/>
                </a:lnTo>
                <a:lnTo>
                  <a:pt x="1583" y="2814"/>
                </a:lnTo>
                <a:lnTo>
                  <a:pt x="1583" y="2814"/>
                </a:lnTo>
                <a:lnTo>
                  <a:pt x="1581" y="2814"/>
                </a:lnTo>
                <a:lnTo>
                  <a:pt x="1581" y="2814"/>
                </a:lnTo>
                <a:lnTo>
                  <a:pt x="1581" y="2814"/>
                </a:lnTo>
                <a:lnTo>
                  <a:pt x="1579" y="2812"/>
                </a:lnTo>
                <a:lnTo>
                  <a:pt x="1579" y="2812"/>
                </a:lnTo>
                <a:lnTo>
                  <a:pt x="1579" y="2811"/>
                </a:lnTo>
                <a:lnTo>
                  <a:pt x="1577" y="2811"/>
                </a:lnTo>
                <a:lnTo>
                  <a:pt x="1577" y="2811"/>
                </a:lnTo>
                <a:lnTo>
                  <a:pt x="1577" y="2811"/>
                </a:lnTo>
                <a:lnTo>
                  <a:pt x="1576" y="2811"/>
                </a:lnTo>
                <a:lnTo>
                  <a:pt x="1576" y="2809"/>
                </a:lnTo>
                <a:lnTo>
                  <a:pt x="1576" y="2809"/>
                </a:lnTo>
                <a:lnTo>
                  <a:pt x="1576" y="2809"/>
                </a:lnTo>
                <a:lnTo>
                  <a:pt x="1576" y="2808"/>
                </a:lnTo>
                <a:lnTo>
                  <a:pt x="1576" y="2808"/>
                </a:lnTo>
                <a:lnTo>
                  <a:pt x="1576" y="2808"/>
                </a:lnTo>
                <a:lnTo>
                  <a:pt x="1576" y="2807"/>
                </a:lnTo>
                <a:lnTo>
                  <a:pt x="1576" y="2807"/>
                </a:lnTo>
                <a:lnTo>
                  <a:pt x="1576" y="2805"/>
                </a:lnTo>
                <a:lnTo>
                  <a:pt x="1576" y="2805"/>
                </a:lnTo>
                <a:lnTo>
                  <a:pt x="1575" y="2805"/>
                </a:lnTo>
                <a:lnTo>
                  <a:pt x="1575" y="2805"/>
                </a:lnTo>
                <a:lnTo>
                  <a:pt x="1573" y="2805"/>
                </a:lnTo>
                <a:lnTo>
                  <a:pt x="1573" y="2805"/>
                </a:lnTo>
                <a:lnTo>
                  <a:pt x="1573" y="2804"/>
                </a:lnTo>
                <a:lnTo>
                  <a:pt x="1573" y="2804"/>
                </a:lnTo>
                <a:lnTo>
                  <a:pt x="1573" y="2803"/>
                </a:lnTo>
                <a:lnTo>
                  <a:pt x="1573" y="2803"/>
                </a:lnTo>
                <a:lnTo>
                  <a:pt x="1573" y="2803"/>
                </a:lnTo>
                <a:lnTo>
                  <a:pt x="1573" y="2801"/>
                </a:lnTo>
                <a:lnTo>
                  <a:pt x="1573" y="2801"/>
                </a:lnTo>
                <a:lnTo>
                  <a:pt x="1575" y="2801"/>
                </a:lnTo>
                <a:lnTo>
                  <a:pt x="1575" y="2800"/>
                </a:lnTo>
                <a:lnTo>
                  <a:pt x="1575" y="2800"/>
                </a:lnTo>
                <a:lnTo>
                  <a:pt x="1575" y="2800"/>
                </a:lnTo>
                <a:lnTo>
                  <a:pt x="1573" y="2800"/>
                </a:lnTo>
                <a:lnTo>
                  <a:pt x="1573" y="2799"/>
                </a:lnTo>
                <a:lnTo>
                  <a:pt x="1573" y="2799"/>
                </a:lnTo>
                <a:lnTo>
                  <a:pt x="1573" y="2799"/>
                </a:lnTo>
                <a:lnTo>
                  <a:pt x="1572" y="2799"/>
                </a:lnTo>
                <a:lnTo>
                  <a:pt x="1572" y="2799"/>
                </a:lnTo>
                <a:lnTo>
                  <a:pt x="1570" y="2799"/>
                </a:lnTo>
                <a:lnTo>
                  <a:pt x="1570" y="2797"/>
                </a:lnTo>
                <a:lnTo>
                  <a:pt x="1570" y="2797"/>
                </a:lnTo>
                <a:lnTo>
                  <a:pt x="1570" y="2797"/>
                </a:lnTo>
                <a:lnTo>
                  <a:pt x="1569" y="2797"/>
                </a:lnTo>
                <a:lnTo>
                  <a:pt x="1569" y="2796"/>
                </a:lnTo>
                <a:lnTo>
                  <a:pt x="1569" y="2796"/>
                </a:lnTo>
                <a:lnTo>
                  <a:pt x="1569" y="2794"/>
                </a:lnTo>
                <a:lnTo>
                  <a:pt x="1569" y="2794"/>
                </a:lnTo>
                <a:lnTo>
                  <a:pt x="1569" y="2794"/>
                </a:lnTo>
                <a:lnTo>
                  <a:pt x="1568" y="2794"/>
                </a:lnTo>
                <a:lnTo>
                  <a:pt x="1568" y="2794"/>
                </a:lnTo>
                <a:lnTo>
                  <a:pt x="1568" y="2794"/>
                </a:lnTo>
                <a:lnTo>
                  <a:pt x="1566" y="2794"/>
                </a:lnTo>
                <a:lnTo>
                  <a:pt x="1566" y="2794"/>
                </a:lnTo>
                <a:lnTo>
                  <a:pt x="1565" y="2794"/>
                </a:lnTo>
                <a:lnTo>
                  <a:pt x="1565" y="2794"/>
                </a:lnTo>
                <a:lnTo>
                  <a:pt x="1565" y="2793"/>
                </a:lnTo>
                <a:lnTo>
                  <a:pt x="1565" y="2793"/>
                </a:lnTo>
                <a:lnTo>
                  <a:pt x="1565" y="2792"/>
                </a:lnTo>
                <a:lnTo>
                  <a:pt x="1565" y="2792"/>
                </a:lnTo>
                <a:lnTo>
                  <a:pt x="1565" y="2792"/>
                </a:lnTo>
                <a:lnTo>
                  <a:pt x="1564" y="2792"/>
                </a:lnTo>
                <a:lnTo>
                  <a:pt x="1564" y="2790"/>
                </a:lnTo>
                <a:lnTo>
                  <a:pt x="1564" y="2790"/>
                </a:lnTo>
                <a:lnTo>
                  <a:pt x="1562" y="2789"/>
                </a:lnTo>
                <a:lnTo>
                  <a:pt x="1562" y="2789"/>
                </a:lnTo>
                <a:lnTo>
                  <a:pt x="1562" y="2790"/>
                </a:lnTo>
                <a:lnTo>
                  <a:pt x="1562" y="2790"/>
                </a:lnTo>
                <a:lnTo>
                  <a:pt x="1561" y="2790"/>
                </a:lnTo>
                <a:lnTo>
                  <a:pt x="1561" y="2790"/>
                </a:lnTo>
                <a:lnTo>
                  <a:pt x="1561" y="2790"/>
                </a:lnTo>
                <a:lnTo>
                  <a:pt x="1561" y="2789"/>
                </a:lnTo>
                <a:lnTo>
                  <a:pt x="1561" y="2789"/>
                </a:lnTo>
                <a:lnTo>
                  <a:pt x="1561" y="2789"/>
                </a:lnTo>
                <a:lnTo>
                  <a:pt x="1561" y="2788"/>
                </a:lnTo>
                <a:lnTo>
                  <a:pt x="1561" y="2788"/>
                </a:lnTo>
                <a:lnTo>
                  <a:pt x="1561" y="2788"/>
                </a:lnTo>
                <a:lnTo>
                  <a:pt x="1559" y="2786"/>
                </a:lnTo>
                <a:lnTo>
                  <a:pt x="1559" y="2786"/>
                </a:lnTo>
                <a:lnTo>
                  <a:pt x="1559" y="2786"/>
                </a:lnTo>
                <a:lnTo>
                  <a:pt x="1559" y="2786"/>
                </a:lnTo>
                <a:lnTo>
                  <a:pt x="1559" y="2786"/>
                </a:lnTo>
                <a:lnTo>
                  <a:pt x="1559" y="2785"/>
                </a:lnTo>
                <a:lnTo>
                  <a:pt x="1559" y="2785"/>
                </a:lnTo>
                <a:lnTo>
                  <a:pt x="1559" y="2783"/>
                </a:lnTo>
                <a:lnTo>
                  <a:pt x="1559" y="2783"/>
                </a:lnTo>
                <a:lnTo>
                  <a:pt x="1559" y="2783"/>
                </a:lnTo>
                <a:lnTo>
                  <a:pt x="1559" y="2782"/>
                </a:lnTo>
                <a:lnTo>
                  <a:pt x="1559" y="2782"/>
                </a:lnTo>
                <a:lnTo>
                  <a:pt x="1559" y="2781"/>
                </a:lnTo>
                <a:lnTo>
                  <a:pt x="1559" y="2781"/>
                </a:lnTo>
                <a:lnTo>
                  <a:pt x="1559" y="2781"/>
                </a:lnTo>
                <a:lnTo>
                  <a:pt x="1558" y="2781"/>
                </a:lnTo>
                <a:lnTo>
                  <a:pt x="1558" y="2779"/>
                </a:lnTo>
                <a:lnTo>
                  <a:pt x="1558" y="2779"/>
                </a:lnTo>
                <a:lnTo>
                  <a:pt x="1558" y="2778"/>
                </a:lnTo>
                <a:lnTo>
                  <a:pt x="1558" y="2778"/>
                </a:lnTo>
                <a:lnTo>
                  <a:pt x="1558" y="2778"/>
                </a:lnTo>
                <a:lnTo>
                  <a:pt x="1558" y="2777"/>
                </a:lnTo>
                <a:lnTo>
                  <a:pt x="1558" y="2777"/>
                </a:lnTo>
                <a:lnTo>
                  <a:pt x="1557" y="2775"/>
                </a:lnTo>
                <a:lnTo>
                  <a:pt x="1557" y="2775"/>
                </a:lnTo>
                <a:lnTo>
                  <a:pt x="1557" y="2775"/>
                </a:lnTo>
                <a:lnTo>
                  <a:pt x="1555" y="2775"/>
                </a:lnTo>
                <a:lnTo>
                  <a:pt x="1555" y="2775"/>
                </a:lnTo>
                <a:lnTo>
                  <a:pt x="1555" y="2775"/>
                </a:lnTo>
                <a:lnTo>
                  <a:pt x="1555" y="2774"/>
                </a:lnTo>
                <a:lnTo>
                  <a:pt x="1557" y="2774"/>
                </a:lnTo>
                <a:lnTo>
                  <a:pt x="1557" y="2774"/>
                </a:lnTo>
                <a:lnTo>
                  <a:pt x="1557" y="2774"/>
                </a:lnTo>
                <a:lnTo>
                  <a:pt x="1557" y="2774"/>
                </a:lnTo>
                <a:lnTo>
                  <a:pt x="1558" y="2773"/>
                </a:lnTo>
                <a:lnTo>
                  <a:pt x="1558" y="2773"/>
                </a:lnTo>
                <a:lnTo>
                  <a:pt x="1558" y="2773"/>
                </a:lnTo>
                <a:lnTo>
                  <a:pt x="1558" y="2773"/>
                </a:lnTo>
                <a:lnTo>
                  <a:pt x="1558" y="2773"/>
                </a:lnTo>
                <a:lnTo>
                  <a:pt x="1557" y="2773"/>
                </a:lnTo>
                <a:lnTo>
                  <a:pt x="1557" y="2771"/>
                </a:lnTo>
                <a:lnTo>
                  <a:pt x="1557" y="2771"/>
                </a:lnTo>
                <a:lnTo>
                  <a:pt x="1555" y="2771"/>
                </a:lnTo>
                <a:lnTo>
                  <a:pt x="1555" y="2771"/>
                </a:lnTo>
                <a:lnTo>
                  <a:pt x="1555" y="2771"/>
                </a:lnTo>
                <a:lnTo>
                  <a:pt x="1555" y="2770"/>
                </a:lnTo>
                <a:lnTo>
                  <a:pt x="1554" y="2770"/>
                </a:lnTo>
                <a:lnTo>
                  <a:pt x="1554" y="2770"/>
                </a:lnTo>
                <a:lnTo>
                  <a:pt x="1554" y="2770"/>
                </a:lnTo>
                <a:lnTo>
                  <a:pt x="1554" y="2768"/>
                </a:lnTo>
                <a:lnTo>
                  <a:pt x="1554" y="2768"/>
                </a:lnTo>
                <a:lnTo>
                  <a:pt x="1554" y="2767"/>
                </a:lnTo>
                <a:lnTo>
                  <a:pt x="1554" y="2767"/>
                </a:lnTo>
                <a:lnTo>
                  <a:pt x="1554" y="2767"/>
                </a:lnTo>
                <a:lnTo>
                  <a:pt x="1553" y="2766"/>
                </a:lnTo>
                <a:lnTo>
                  <a:pt x="1553" y="2766"/>
                </a:lnTo>
                <a:lnTo>
                  <a:pt x="1553" y="2764"/>
                </a:lnTo>
                <a:lnTo>
                  <a:pt x="1553" y="2764"/>
                </a:lnTo>
                <a:lnTo>
                  <a:pt x="1553" y="2764"/>
                </a:lnTo>
                <a:lnTo>
                  <a:pt x="1553" y="2764"/>
                </a:lnTo>
                <a:lnTo>
                  <a:pt x="1553" y="2763"/>
                </a:lnTo>
                <a:lnTo>
                  <a:pt x="1553" y="2763"/>
                </a:lnTo>
                <a:lnTo>
                  <a:pt x="1553" y="2762"/>
                </a:lnTo>
                <a:lnTo>
                  <a:pt x="1553" y="2762"/>
                </a:lnTo>
                <a:lnTo>
                  <a:pt x="1551" y="2762"/>
                </a:lnTo>
                <a:lnTo>
                  <a:pt x="1551" y="2762"/>
                </a:lnTo>
                <a:lnTo>
                  <a:pt x="1551" y="2762"/>
                </a:lnTo>
                <a:lnTo>
                  <a:pt x="1551" y="2760"/>
                </a:lnTo>
                <a:lnTo>
                  <a:pt x="1550" y="2760"/>
                </a:lnTo>
                <a:lnTo>
                  <a:pt x="1550" y="2759"/>
                </a:lnTo>
                <a:lnTo>
                  <a:pt x="1550" y="2759"/>
                </a:lnTo>
                <a:lnTo>
                  <a:pt x="1550" y="2759"/>
                </a:lnTo>
                <a:lnTo>
                  <a:pt x="1551" y="2757"/>
                </a:lnTo>
                <a:lnTo>
                  <a:pt x="1551" y="2757"/>
                </a:lnTo>
                <a:lnTo>
                  <a:pt x="1551" y="2756"/>
                </a:lnTo>
                <a:lnTo>
                  <a:pt x="1551" y="2756"/>
                </a:lnTo>
                <a:lnTo>
                  <a:pt x="1551" y="2756"/>
                </a:lnTo>
                <a:lnTo>
                  <a:pt x="1550" y="2756"/>
                </a:lnTo>
                <a:lnTo>
                  <a:pt x="1550" y="2755"/>
                </a:lnTo>
                <a:lnTo>
                  <a:pt x="1550" y="2755"/>
                </a:lnTo>
                <a:lnTo>
                  <a:pt x="1550" y="2755"/>
                </a:lnTo>
                <a:lnTo>
                  <a:pt x="1549" y="2755"/>
                </a:lnTo>
                <a:lnTo>
                  <a:pt x="1549" y="2755"/>
                </a:lnTo>
                <a:lnTo>
                  <a:pt x="1549" y="2753"/>
                </a:lnTo>
                <a:lnTo>
                  <a:pt x="1549" y="2753"/>
                </a:lnTo>
                <a:lnTo>
                  <a:pt x="1547" y="2753"/>
                </a:lnTo>
                <a:lnTo>
                  <a:pt x="1546" y="2753"/>
                </a:lnTo>
                <a:lnTo>
                  <a:pt x="1546" y="2753"/>
                </a:lnTo>
                <a:lnTo>
                  <a:pt x="1546" y="2753"/>
                </a:lnTo>
                <a:lnTo>
                  <a:pt x="1544" y="2753"/>
                </a:lnTo>
                <a:lnTo>
                  <a:pt x="1544" y="2753"/>
                </a:lnTo>
                <a:lnTo>
                  <a:pt x="1544" y="2753"/>
                </a:lnTo>
                <a:lnTo>
                  <a:pt x="1543" y="2753"/>
                </a:lnTo>
                <a:lnTo>
                  <a:pt x="1543" y="2753"/>
                </a:lnTo>
                <a:lnTo>
                  <a:pt x="1543" y="2753"/>
                </a:lnTo>
                <a:lnTo>
                  <a:pt x="1543" y="2752"/>
                </a:lnTo>
                <a:lnTo>
                  <a:pt x="1542" y="2752"/>
                </a:lnTo>
                <a:lnTo>
                  <a:pt x="1542" y="2752"/>
                </a:lnTo>
                <a:lnTo>
                  <a:pt x="1542" y="2751"/>
                </a:lnTo>
                <a:lnTo>
                  <a:pt x="1540" y="2751"/>
                </a:lnTo>
                <a:lnTo>
                  <a:pt x="1540" y="2751"/>
                </a:lnTo>
                <a:lnTo>
                  <a:pt x="1540" y="2749"/>
                </a:lnTo>
                <a:lnTo>
                  <a:pt x="1540" y="2749"/>
                </a:lnTo>
                <a:lnTo>
                  <a:pt x="1540" y="2749"/>
                </a:lnTo>
                <a:lnTo>
                  <a:pt x="1540" y="2748"/>
                </a:lnTo>
                <a:lnTo>
                  <a:pt x="1540" y="2748"/>
                </a:lnTo>
                <a:lnTo>
                  <a:pt x="1540" y="2748"/>
                </a:lnTo>
                <a:lnTo>
                  <a:pt x="1540" y="2748"/>
                </a:lnTo>
                <a:lnTo>
                  <a:pt x="1540" y="2747"/>
                </a:lnTo>
                <a:lnTo>
                  <a:pt x="1539" y="2747"/>
                </a:lnTo>
                <a:lnTo>
                  <a:pt x="1538" y="2747"/>
                </a:lnTo>
                <a:lnTo>
                  <a:pt x="1536" y="2748"/>
                </a:lnTo>
                <a:lnTo>
                  <a:pt x="1535" y="2748"/>
                </a:lnTo>
                <a:lnTo>
                  <a:pt x="1533" y="2749"/>
                </a:lnTo>
                <a:lnTo>
                  <a:pt x="1532" y="2749"/>
                </a:lnTo>
                <a:lnTo>
                  <a:pt x="1532" y="2749"/>
                </a:lnTo>
                <a:lnTo>
                  <a:pt x="1531" y="2749"/>
                </a:lnTo>
                <a:lnTo>
                  <a:pt x="1531" y="2749"/>
                </a:lnTo>
                <a:lnTo>
                  <a:pt x="1529" y="2749"/>
                </a:lnTo>
                <a:lnTo>
                  <a:pt x="1528" y="2751"/>
                </a:lnTo>
                <a:lnTo>
                  <a:pt x="1527" y="2751"/>
                </a:lnTo>
                <a:lnTo>
                  <a:pt x="1527" y="2751"/>
                </a:lnTo>
                <a:lnTo>
                  <a:pt x="1525" y="2752"/>
                </a:lnTo>
                <a:lnTo>
                  <a:pt x="1524" y="2752"/>
                </a:lnTo>
                <a:lnTo>
                  <a:pt x="1523" y="2752"/>
                </a:lnTo>
                <a:lnTo>
                  <a:pt x="1523" y="2752"/>
                </a:lnTo>
                <a:lnTo>
                  <a:pt x="1521" y="2753"/>
                </a:lnTo>
                <a:lnTo>
                  <a:pt x="1521" y="2753"/>
                </a:lnTo>
                <a:lnTo>
                  <a:pt x="1520" y="2753"/>
                </a:lnTo>
                <a:lnTo>
                  <a:pt x="1520" y="2753"/>
                </a:lnTo>
                <a:lnTo>
                  <a:pt x="1518" y="2753"/>
                </a:lnTo>
                <a:lnTo>
                  <a:pt x="1518" y="2753"/>
                </a:lnTo>
                <a:lnTo>
                  <a:pt x="1518" y="2752"/>
                </a:lnTo>
                <a:lnTo>
                  <a:pt x="1518" y="2751"/>
                </a:lnTo>
                <a:lnTo>
                  <a:pt x="1518" y="2751"/>
                </a:lnTo>
                <a:lnTo>
                  <a:pt x="1518" y="2749"/>
                </a:lnTo>
                <a:lnTo>
                  <a:pt x="1518" y="2749"/>
                </a:lnTo>
                <a:lnTo>
                  <a:pt x="1518" y="2748"/>
                </a:lnTo>
                <a:lnTo>
                  <a:pt x="1518" y="2748"/>
                </a:lnTo>
                <a:lnTo>
                  <a:pt x="1518" y="2747"/>
                </a:lnTo>
                <a:lnTo>
                  <a:pt x="1518" y="2745"/>
                </a:lnTo>
                <a:lnTo>
                  <a:pt x="1518" y="2745"/>
                </a:lnTo>
                <a:lnTo>
                  <a:pt x="1517" y="2745"/>
                </a:lnTo>
                <a:lnTo>
                  <a:pt x="1517" y="2744"/>
                </a:lnTo>
                <a:lnTo>
                  <a:pt x="1516" y="2744"/>
                </a:lnTo>
                <a:lnTo>
                  <a:pt x="1516" y="2744"/>
                </a:lnTo>
                <a:lnTo>
                  <a:pt x="1516" y="2742"/>
                </a:lnTo>
                <a:lnTo>
                  <a:pt x="1514" y="2742"/>
                </a:lnTo>
                <a:lnTo>
                  <a:pt x="1514" y="2741"/>
                </a:lnTo>
                <a:lnTo>
                  <a:pt x="1514" y="2740"/>
                </a:lnTo>
                <a:lnTo>
                  <a:pt x="1514" y="2738"/>
                </a:lnTo>
                <a:lnTo>
                  <a:pt x="1514" y="2737"/>
                </a:lnTo>
                <a:lnTo>
                  <a:pt x="1514" y="2736"/>
                </a:lnTo>
                <a:lnTo>
                  <a:pt x="1516" y="2734"/>
                </a:lnTo>
                <a:lnTo>
                  <a:pt x="1516" y="2734"/>
                </a:lnTo>
                <a:lnTo>
                  <a:pt x="1516" y="2733"/>
                </a:lnTo>
                <a:lnTo>
                  <a:pt x="1516" y="2733"/>
                </a:lnTo>
                <a:lnTo>
                  <a:pt x="1516" y="2732"/>
                </a:lnTo>
                <a:lnTo>
                  <a:pt x="1516" y="2732"/>
                </a:lnTo>
                <a:lnTo>
                  <a:pt x="1516" y="2732"/>
                </a:lnTo>
                <a:lnTo>
                  <a:pt x="1516" y="2730"/>
                </a:lnTo>
                <a:lnTo>
                  <a:pt x="1516" y="2730"/>
                </a:lnTo>
                <a:lnTo>
                  <a:pt x="1516" y="2729"/>
                </a:lnTo>
                <a:lnTo>
                  <a:pt x="1516" y="2729"/>
                </a:lnTo>
                <a:lnTo>
                  <a:pt x="1516" y="2729"/>
                </a:lnTo>
                <a:lnTo>
                  <a:pt x="1516" y="2729"/>
                </a:lnTo>
                <a:lnTo>
                  <a:pt x="1516" y="2727"/>
                </a:lnTo>
                <a:lnTo>
                  <a:pt x="1516" y="2727"/>
                </a:lnTo>
                <a:lnTo>
                  <a:pt x="1516" y="2726"/>
                </a:lnTo>
                <a:lnTo>
                  <a:pt x="1516" y="2726"/>
                </a:lnTo>
                <a:lnTo>
                  <a:pt x="1516" y="2726"/>
                </a:lnTo>
                <a:lnTo>
                  <a:pt x="1516" y="2725"/>
                </a:lnTo>
                <a:lnTo>
                  <a:pt x="1516" y="2725"/>
                </a:lnTo>
                <a:lnTo>
                  <a:pt x="1516" y="2723"/>
                </a:lnTo>
                <a:lnTo>
                  <a:pt x="1516" y="2723"/>
                </a:lnTo>
                <a:lnTo>
                  <a:pt x="1516" y="2723"/>
                </a:lnTo>
                <a:lnTo>
                  <a:pt x="1516" y="2722"/>
                </a:lnTo>
                <a:lnTo>
                  <a:pt x="1516" y="2721"/>
                </a:lnTo>
                <a:lnTo>
                  <a:pt x="1516" y="2721"/>
                </a:lnTo>
                <a:lnTo>
                  <a:pt x="1516" y="2721"/>
                </a:lnTo>
                <a:lnTo>
                  <a:pt x="1516" y="2719"/>
                </a:lnTo>
                <a:lnTo>
                  <a:pt x="1516" y="2719"/>
                </a:lnTo>
                <a:lnTo>
                  <a:pt x="1516" y="2718"/>
                </a:lnTo>
                <a:lnTo>
                  <a:pt x="1516" y="2718"/>
                </a:lnTo>
                <a:lnTo>
                  <a:pt x="1516" y="2718"/>
                </a:lnTo>
                <a:lnTo>
                  <a:pt x="1516" y="2716"/>
                </a:lnTo>
                <a:lnTo>
                  <a:pt x="1516" y="2716"/>
                </a:lnTo>
                <a:lnTo>
                  <a:pt x="1516" y="2716"/>
                </a:lnTo>
                <a:lnTo>
                  <a:pt x="1516" y="2715"/>
                </a:lnTo>
                <a:lnTo>
                  <a:pt x="1516" y="2715"/>
                </a:lnTo>
                <a:lnTo>
                  <a:pt x="1516" y="2715"/>
                </a:lnTo>
                <a:lnTo>
                  <a:pt x="1516" y="2715"/>
                </a:lnTo>
                <a:lnTo>
                  <a:pt x="1516" y="2714"/>
                </a:lnTo>
                <a:lnTo>
                  <a:pt x="1514" y="2714"/>
                </a:lnTo>
                <a:lnTo>
                  <a:pt x="1514" y="2714"/>
                </a:lnTo>
                <a:lnTo>
                  <a:pt x="1514" y="2712"/>
                </a:lnTo>
                <a:lnTo>
                  <a:pt x="1514" y="2712"/>
                </a:lnTo>
                <a:lnTo>
                  <a:pt x="1514" y="2712"/>
                </a:lnTo>
                <a:lnTo>
                  <a:pt x="1514" y="2712"/>
                </a:lnTo>
                <a:lnTo>
                  <a:pt x="1514" y="2711"/>
                </a:lnTo>
                <a:lnTo>
                  <a:pt x="1514" y="2711"/>
                </a:lnTo>
                <a:lnTo>
                  <a:pt x="1514" y="2710"/>
                </a:lnTo>
                <a:lnTo>
                  <a:pt x="1514" y="2708"/>
                </a:lnTo>
                <a:lnTo>
                  <a:pt x="1513" y="2708"/>
                </a:lnTo>
                <a:lnTo>
                  <a:pt x="1513" y="2707"/>
                </a:lnTo>
                <a:lnTo>
                  <a:pt x="1513" y="2707"/>
                </a:lnTo>
                <a:lnTo>
                  <a:pt x="1513" y="2706"/>
                </a:lnTo>
                <a:lnTo>
                  <a:pt x="1513" y="2704"/>
                </a:lnTo>
                <a:lnTo>
                  <a:pt x="1512" y="2704"/>
                </a:lnTo>
                <a:lnTo>
                  <a:pt x="1512" y="2704"/>
                </a:lnTo>
                <a:lnTo>
                  <a:pt x="1510" y="2704"/>
                </a:lnTo>
                <a:lnTo>
                  <a:pt x="1510" y="2704"/>
                </a:lnTo>
                <a:lnTo>
                  <a:pt x="1509" y="2704"/>
                </a:lnTo>
                <a:lnTo>
                  <a:pt x="1509" y="2704"/>
                </a:lnTo>
                <a:lnTo>
                  <a:pt x="1509" y="2704"/>
                </a:lnTo>
                <a:lnTo>
                  <a:pt x="1509" y="2703"/>
                </a:lnTo>
                <a:lnTo>
                  <a:pt x="1509" y="2703"/>
                </a:lnTo>
                <a:lnTo>
                  <a:pt x="1509" y="2703"/>
                </a:lnTo>
                <a:lnTo>
                  <a:pt x="1509" y="2701"/>
                </a:lnTo>
                <a:lnTo>
                  <a:pt x="1510" y="2701"/>
                </a:lnTo>
                <a:lnTo>
                  <a:pt x="1510" y="2701"/>
                </a:lnTo>
                <a:lnTo>
                  <a:pt x="1510" y="2701"/>
                </a:lnTo>
                <a:lnTo>
                  <a:pt x="1510" y="2700"/>
                </a:lnTo>
                <a:lnTo>
                  <a:pt x="1510" y="2700"/>
                </a:lnTo>
                <a:lnTo>
                  <a:pt x="1510" y="2700"/>
                </a:lnTo>
                <a:lnTo>
                  <a:pt x="1510" y="2699"/>
                </a:lnTo>
                <a:lnTo>
                  <a:pt x="1510" y="2699"/>
                </a:lnTo>
                <a:lnTo>
                  <a:pt x="1510" y="2699"/>
                </a:lnTo>
                <a:lnTo>
                  <a:pt x="1509" y="2699"/>
                </a:lnTo>
                <a:lnTo>
                  <a:pt x="1509" y="2699"/>
                </a:lnTo>
                <a:lnTo>
                  <a:pt x="1507" y="2697"/>
                </a:lnTo>
                <a:lnTo>
                  <a:pt x="1509" y="2697"/>
                </a:lnTo>
                <a:lnTo>
                  <a:pt x="1509" y="2696"/>
                </a:lnTo>
                <a:lnTo>
                  <a:pt x="1509" y="2696"/>
                </a:lnTo>
                <a:lnTo>
                  <a:pt x="1509" y="2696"/>
                </a:lnTo>
                <a:lnTo>
                  <a:pt x="1509" y="2696"/>
                </a:lnTo>
                <a:lnTo>
                  <a:pt x="1509" y="2695"/>
                </a:lnTo>
                <a:lnTo>
                  <a:pt x="1509" y="2695"/>
                </a:lnTo>
                <a:lnTo>
                  <a:pt x="1509" y="2695"/>
                </a:lnTo>
                <a:lnTo>
                  <a:pt x="1509" y="2693"/>
                </a:lnTo>
                <a:lnTo>
                  <a:pt x="1507" y="2693"/>
                </a:lnTo>
                <a:lnTo>
                  <a:pt x="1507" y="2693"/>
                </a:lnTo>
                <a:lnTo>
                  <a:pt x="1507" y="2693"/>
                </a:lnTo>
                <a:lnTo>
                  <a:pt x="1507" y="2693"/>
                </a:lnTo>
                <a:lnTo>
                  <a:pt x="1507" y="2692"/>
                </a:lnTo>
                <a:lnTo>
                  <a:pt x="1507" y="2692"/>
                </a:lnTo>
                <a:lnTo>
                  <a:pt x="1507" y="2690"/>
                </a:lnTo>
                <a:lnTo>
                  <a:pt x="1507" y="2690"/>
                </a:lnTo>
                <a:lnTo>
                  <a:pt x="1506" y="2690"/>
                </a:lnTo>
                <a:lnTo>
                  <a:pt x="1506" y="2690"/>
                </a:lnTo>
                <a:lnTo>
                  <a:pt x="1506" y="2690"/>
                </a:lnTo>
                <a:lnTo>
                  <a:pt x="1505" y="2690"/>
                </a:lnTo>
                <a:lnTo>
                  <a:pt x="1505" y="2689"/>
                </a:lnTo>
                <a:lnTo>
                  <a:pt x="1505" y="2689"/>
                </a:lnTo>
                <a:lnTo>
                  <a:pt x="1505" y="2689"/>
                </a:lnTo>
                <a:lnTo>
                  <a:pt x="1505" y="2689"/>
                </a:lnTo>
                <a:lnTo>
                  <a:pt x="1505" y="2688"/>
                </a:lnTo>
                <a:lnTo>
                  <a:pt x="1505" y="2688"/>
                </a:lnTo>
                <a:lnTo>
                  <a:pt x="1505" y="2688"/>
                </a:lnTo>
                <a:lnTo>
                  <a:pt x="1505" y="2686"/>
                </a:lnTo>
                <a:lnTo>
                  <a:pt x="1505" y="2686"/>
                </a:lnTo>
                <a:lnTo>
                  <a:pt x="1503" y="2686"/>
                </a:lnTo>
                <a:lnTo>
                  <a:pt x="1503" y="2686"/>
                </a:lnTo>
                <a:lnTo>
                  <a:pt x="1503" y="2685"/>
                </a:lnTo>
                <a:lnTo>
                  <a:pt x="1503" y="2685"/>
                </a:lnTo>
                <a:lnTo>
                  <a:pt x="1502" y="2685"/>
                </a:lnTo>
                <a:lnTo>
                  <a:pt x="1502" y="2684"/>
                </a:lnTo>
                <a:lnTo>
                  <a:pt x="1502" y="2684"/>
                </a:lnTo>
                <a:lnTo>
                  <a:pt x="1502" y="2682"/>
                </a:lnTo>
                <a:lnTo>
                  <a:pt x="1502" y="2682"/>
                </a:lnTo>
                <a:lnTo>
                  <a:pt x="1502" y="2682"/>
                </a:lnTo>
                <a:lnTo>
                  <a:pt x="1502" y="2681"/>
                </a:lnTo>
                <a:lnTo>
                  <a:pt x="1502" y="2681"/>
                </a:lnTo>
                <a:lnTo>
                  <a:pt x="1502" y="2681"/>
                </a:lnTo>
                <a:lnTo>
                  <a:pt x="1502" y="2680"/>
                </a:lnTo>
                <a:lnTo>
                  <a:pt x="1502" y="2680"/>
                </a:lnTo>
                <a:lnTo>
                  <a:pt x="1501" y="2680"/>
                </a:lnTo>
                <a:lnTo>
                  <a:pt x="1501" y="2680"/>
                </a:lnTo>
                <a:lnTo>
                  <a:pt x="1501" y="2678"/>
                </a:lnTo>
                <a:lnTo>
                  <a:pt x="1501" y="2678"/>
                </a:lnTo>
                <a:lnTo>
                  <a:pt x="1501" y="2677"/>
                </a:lnTo>
                <a:lnTo>
                  <a:pt x="1501" y="2677"/>
                </a:lnTo>
                <a:lnTo>
                  <a:pt x="1499" y="2677"/>
                </a:lnTo>
                <a:lnTo>
                  <a:pt x="1499" y="2677"/>
                </a:lnTo>
                <a:lnTo>
                  <a:pt x="1499" y="2675"/>
                </a:lnTo>
                <a:lnTo>
                  <a:pt x="1501" y="2677"/>
                </a:lnTo>
                <a:lnTo>
                  <a:pt x="1501" y="2675"/>
                </a:lnTo>
                <a:lnTo>
                  <a:pt x="1501" y="2669"/>
                </a:lnTo>
                <a:lnTo>
                  <a:pt x="1501" y="2669"/>
                </a:lnTo>
                <a:lnTo>
                  <a:pt x="1499" y="2669"/>
                </a:lnTo>
                <a:lnTo>
                  <a:pt x="1499" y="2667"/>
                </a:lnTo>
                <a:lnTo>
                  <a:pt x="1499" y="2666"/>
                </a:lnTo>
                <a:lnTo>
                  <a:pt x="1498" y="2666"/>
                </a:lnTo>
                <a:lnTo>
                  <a:pt x="1498" y="2666"/>
                </a:lnTo>
                <a:lnTo>
                  <a:pt x="1498" y="2664"/>
                </a:lnTo>
                <a:lnTo>
                  <a:pt x="1498" y="2664"/>
                </a:lnTo>
                <a:lnTo>
                  <a:pt x="1498" y="2663"/>
                </a:lnTo>
                <a:lnTo>
                  <a:pt x="1499" y="2663"/>
                </a:lnTo>
                <a:lnTo>
                  <a:pt x="1499" y="2662"/>
                </a:lnTo>
                <a:lnTo>
                  <a:pt x="1498" y="2662"/>
                </a:lnTo>
                <a:lnTo>
                  <a:pt x="1498" y="2660"/>
                </a:lnTo>
                <a:lnTo>
                  <a:pt x="1498" y="2660"/>
                </a:lnTo>
                <a:lnTo>
                  <a:pt x="1499" y="2659"/>
                </a:lnTo>
                <a:lnTo>
                  <a:pt x="1499" y="2659"/>
                </a:lnTo>
                <a:lnTo>
                  <a:pt x="1499" y="2658"/>
                </a:lnTo>
                <a:lnTo>
                  <a:pt x="1499" y="2658"/>
                </a:lnTo>
                <a:lnTo>
                  <a:pt x="1499" y="2658"/>
                </a:lnTo>
                <a:lnTo>
                  <a:pt x="1499" y="2656"/>
                </a:lnTo>
                <a:lnTo>
                  <a:pt x="1501" y="2656"/>
                </a:lnTo>
                <a:lnTo>
                  <a:pt x="1501" y="2656"/>
                </a:lnTo>
                <a:lnTo>
                  <a:pt x="1501" y="2655"/>
                </a:lnTo>
                <a:lnTo>
                  <a:pt x="1501" y="2655"/>
                </a:lnTo>
                <a:lnTo>
                  <a:pt x="1501" y="2654"/>
                </a:lnTo>
                <a:lnTo>
                  <a:pt x="1501" y="2654"/>
                </a:lnTo>
                <a:lnTo>
                  <a:pt x="1499" y="2654"/>
                </a:lnTo>
                <a:lnTo>
                  <a:pt x="1499" y="2654"/>
                </a:lnTo>
                <a:lnTo>
                  <a:pt x="1498" y="2654"/>
                </a:lnTo>
                <a:lnTo>
                  <a:pt x="1497" y="2654"/>
                </a:lnTo>
                <a:lnTo>
                  <a:pt x="1497" y="2654"/>
                </a:lnTo>
                <a:lnTo>
                  <a:pt x="1497" y="2654"/>
                </a:lnTo>
                <a:lnTo>
                  <a:pt x="1495" y="2654"/>
                </a:lnTo>
                <a:lnTo>
                  <a:pt x="1495" y="2652"/>
                </a:lnTo>
                <a:lnTo>
                  <a:pt x="1495" y="2652"/>
                </a:lnTo>
                <a:lnTo>
                  <a:pt x="1495" y="2652"/>
                </a:lnTo>
                <a:lnTo>
                  <a:pt x="1497" y="2652"/>
                </a:lnTo>
                <a:lnTo>
                  <a:pt x="1497" y="2651"/>
                </a:lnTo>
                <a:lnTo>
                  <a:pt x="1497" y="2651"/>
                </a:lnTo>
                <a:lnTo>
                  <a:pt x="1497" y="2649"/>
                </a:lnTo>
                <a:lnTo>
                  <a:pt x="1497" y="2649"/>
                </a:lnTo>
                <a:lnTo>
                  <a:pt x="1497" y="2649"/>
                </a:lnTo>
                <a:lnTo>
                  <a:pt x="1495" y="2649"/>
                </a:lnTo>
                <a:lnTo>
                  <a:pt x="1495" y="2648"/>
                </a:lnTo>
                <a:lnTo>
                  <a:pt x="1495" y="2648"/>
                </a:lnTo>
                <a:lnTo>
                  <a:pt x="1495" y="2647"/>
                </a:lnTo>
                <a:lnTo>
                  <a:pt x="1495" y="2647"/>
                </a:lnTo>
                <a:lnTo>
                  <a:pt x="1495" y="2647"/>
                </a:lnTo>
                <a:lnTo>
                  <a:pt x="1494" y="2647"/>
                </a:lnTo>
                <a:lnTo>
                  <a:pt x="1494" y="2645"/>
                </a:lnTo>
                <a:lnTo>
                  <a:pt x="1494" y="2645"/>
                </a:lnTo>
                <a:lnTo>
                  <a:pt x="1495" y="2645"/>
                </a:lnTo>
                <a:lnTo>
                  <a:pt x="1495" y="2644"/>
                </a:lnTo>
                <a:lnTo>
                  <a:pt x="1494" y="2644"/>
                </a:lnTo>
                <a:lnTo>
                  <a:pt x="1494" y="2643"/>
                </a:lnTo>
                <a:lnTo>
                  <a:pt x="1494" y="2643"/>
                </a:lnTo>
                <a:lnTo>
                  <a:pt x="1494" y="2641"/>
                </a:lnTo>
                <a:lnTo>
                  <a:pt x="1494" y="2641"/>
                </a:lnTo>
                <a:lnTo>
                  <a:pt x="1494" y="2640"/>
                </a:lnTo>
                <a:lnTo>
                  <a:pt x="1494" y="2640"/>
                </a:lnTo>
                <a:lnTo>
                  <a:pt x="1494" y="2638"/>
                </a:lnTo>
                <a:lnTo>
                  <a:pt x="1494" y="2638"/>
                </a:lnTo>
                <a:lnTo>
                  <a:pt x="1492" y="2637"/>
                </a:lnTo>
                <a:lnTo>
                  <a:pt x="1491" y="2637"/>
                </a:lnTo>
                <a:lnTo>
                  <a:pt x="1491" y="2636"/>
                </a:lnTo>
                <a:lnTo>
                  <a:pt x="1490" y="2637"/>
                </a:lnTo>
                <a:lnTo>
                  <a:pt x="1490" y="2637"/>
                </a:lnTo>
                <a:lnTo>
                  <a:pt x="1488" y="2637"/>
                </a:lnTo>
                <a:lnTo>
                  <a:pt x="1488" y="2637"/>
                </a:lnTo>
                <a:lnTo>
                  <a:pt x="1488" y="2636"/>
                </a:lnTo>
                <a:lnTo>
                  <a:pt x="1488" y="2636"/>
                </a:lnTo>
                <a:lnTo>
                  <a:pt x="1488" y="2636"/>
                </a:lnTo>
                <a:lnTo>
                  <a:pt x="1488" y="2634"/>
                </a:lnTo>
                <a:lnTo>
                  <a:pt x="1488" y="2634"/>
                </a:lnTo>
                <a:lnTo>
                  <a:pt x="1488" y="2633"/>
                </a:lnTo>
                <a:lnTo>
                  <a:pt x="1487" y="2633"/>
                </a:lnTo>
                <a:lnTo>
                  <a:pt x="1488" y="2633"/>
                </a:lnTo>
                <a:lnTo>
                  <a:pt x="1488" y="2633"/>
                </a:lnTo>
                <a:lnTo>
                  <a:pt x="1488" y="2632"/>
                </a:lnTo>
                <a:lnTo>
                  <a:pt x="1488" y="2630"/>
                </a:lnTo>
                <a:lnTo>
                  <a:pt x="1490" y="2630"/>
                </a:lnTo>
                <a:lnTo>
                  <a:pt x="1490" y="2630"/>
                </a:lnTo>
                <a:lnTo>
                  <a:pt x="1491" y="2630"/>
                </a:lnTo>
                <a:lnTo>
                  <a:pt x="1491" y="2630"/>
                </a:lnTo>
                <a:lnTo>
                  <a:pt x="1491" y="2629"/>
                </a:lnTo>
                <a:lnTo>
                  <a:pt x="1491" y="2629"/>
                </a:lnTo>
                <a:lnTo>
                  <a:pt x="1490" y="2628"/>
                </a:lnTo>
                <a:lnTo>
                  <a:pt x="1490" y="2628"/>
                </a:lnTo>
                <a:lnTo>
                  <a:pt x="1488" y="2628"/>
                </a:lnTo>
                <a:lnTo>
                  <a:pt x="1488" y="2628"/>
                </a:lnTo>
                <a:lnTo>
                  <a:pt x="1488" y="2628"/>
                </a:lnTo>
                <a:lnTo>
                  <a:pt x="1487" y="2628"/>
                </a:lnTo>
                <a:lnTo>
                  <a:pt x="1487" y="2626"/>
                </a:lnTo>
                <a:lnTo>
                  <a:pt x="1486" y="2626"/>
                </a:lnTo>
                <a:lnTo>
                  <a:pt x="1486" y="2626"/>
                </a:lnTo>
                <a:lnTo>
                  <a:pt x="1486" y="2626"/>
                </a:lnTo>
                <a:lnTo>
                  <a:pt x="1484" y="2625"/>
                </a:lnTo>
                <a:lnTo>
                  <a:pt x="1484" y="2625"/>
                </a:lnTo>
                <a:lnTo>
                  <a:pt x="1483" y="2623"/>
                </a:lnTo>
                <a:lnTo>
                  <a:pt x="1481" y="2622"/>
                </a:lnTo>
                <a:lnTo>
                  <a:pt x="1481" y="2621"/>
                </a:lnTo>
                <a:lnTo>
                  <a:pt x="1481" y="2621"/>
                </a:lnTo>
                <a:lnTo>
                  <a:pt x="1480" y="2621"/>
                </a:lnTo>
                <a:lnTo>
                  <a:pt x="1480" y="2619"/>
                </a:lnTo>
                <a:lnTo>
                  <a:pt x="1480" y="2619"/>
                </a:lnTo>
                <a:lnTo>
                  <a:pt x="1479" y="2619"/>
                </a:lnTo>
                <a:lnTo>
                  <a:pt x="1477" y="2617"/>
                </a:lnTo>
                <a:lnTo>
                  <a:pt x="1476" y="2617"/>
                </a:lnTo>
                <a:lnTo>
                  <a:pt x="1475" y="2615"/>
                </a:lnTo>
                <a:lnTo>
                  <a:pt x="1473" y="2614"/>
                </a:lnTo>
                <a:lnTo>
                  <a:pt x="1473" y="2614"/>
                </a:lnTo>
                <a:lnTo>
                  <a:pt x="1472" y="2612"/>
                </a:lnTo>
                <a:lnTo>
                  <a:pt x="1472" y="2611"/>
                </a:lnTo>
                <a:lnTo>
                  <a:pt x="1472" y="2611"/>
                </a:lnTo>
                <a:lnTo>
                  <a:pt x="1472" y="2610"/>
                </a:lnTo>
                <a:lnTo>
                  <a:pt x="1472" y="2608"/>
                </a:lnTo>
                <a:lnTo>
                  <a:pt x="1471" y="2608"/>
                </a:lnTo>
                <a:lnTo>
                  <a:pt x="1471" y="2607"/>
                </a:lnTo>
                <a:lnTo>
                  <a:pt x="1469" y="2607"/>
                </a:lnTo>
                <a:lnTo>
                  <a:pt x="1469" y="2606"/>
                </a:lnTo>
                <a:lnTo>
                  <a:pt x="1469" y="2606"/>
                </a:lnTo>
                <a:lnTo>
                  <a:pt x="1471" y="2606"/>
                </a:lnTo>
                <a:lnTo>
                  <a:pt x="1471" y="2604"/>
                </a:lnTo>
                <a:lnTo>
                  <a:pt x="1469" y="2604"/>
                </a:lnTo>
                <a:lnTo>
                  <a:pt x="1469" y="2603"/>
                </a:lnTo>
                <a:lnTo>
                  <a:pt x="1471" y="2603"/>
                </a:lnTo>
                <a:lnTo>
                  <a:pt x="1471" y="2602"/>
                </a:lnTo>
                <a:lnTo>
                  <a:pt x="1472" y="2602"/>
                </a:lnTo>
                <a:lnTo>
                  <a:pt x="1472" y="2602"/>
                </a:lnTo>
                <a:lnTo>
                  <a:pt x="1472" y="2602"/>
                </a:lnTo>
                <a:lnTo>
                  <a:pt x="1473" y="2602"/>
                </a:lnTo>
                <a:lnTo>
                  <a:pt x="1473" y="2603"/>
                </a:lnTo>
                <a:lnTo>
                  <a:pt x="1473" y="2603"/>
                </a:lnTo>
                <a:lnTo>
                  <a:pt x="1475" y="2603"/>
                </a:lnTo>
                <a:lnTo>
                  <a:pt x="1475" y="2603"/>
                </a:lnTo>
                <a:lnTo>
                  <a:pt x="1475" y="2602"/>
                </a:lnTo>
                <a:lnTo>
                  <a:pt x="1475" y="2602"/>
                </a:lnTo>
                <a:lnTo>
                  <a:pt x="1475" y="2600"/>
                </a:lnTo>
                <a:lnTo>
                  <a:pt x="1475" y="2600"/>
                </a:lnTo>
                <a:lnTo>
                  <a:pt x="1476" y="2600"/>
                </a:lnTo>
                <a:lnTo>
                  <a:pt x="1476" y="2600"/>
                </a:lnTo>
                <a:lnTo>
                  <a:pt x="1476" y="2600"/>
                </a:lnTo>
                <a:lnTo>
                  <a:pt x="1476" y="2599"/>
                </a:lnTo>
                <a:lnTo>
                  <a:pt x="1476" y="2599"/>
                </a:lnTo>
                <a:lnTo>
                  <a:pt x="1476" y="2597"/>
                </a:lnTo>
                <a:lnTo>
                  <a:pt x="1476" y="2597"/>
                </a:lnTo>
                <a:lnTo>
                  <a:pt x="1476" y="2597"/>
                </a:lnTo>
                <a:lnTo>
                  <a:pt x="1476" y="2597"/>
                </a:lnTo>
                <a:lnTo>
                  <a:pt x="1476" y="2596"/>
                </a:lnTo>
                <a:lnTo>
                  <a:pt x="1476" y="2596"/>
                </a:lnTo>
                <a:lnTo>
                  <a:pt x="1476" y="2596"/>
                </a:lnTo>
                <a:lnTo>
                  <a:pt x="1476" y="2595"/>
                </a:lnTo>
                <a:lnTo>
                  <a:pt x="1476" y="2595"/>
                </a:lnTo>
                <a:lnTo>
                  <a:pt x="1476" y="2595"/>
                </a:lnTo>
                <a:lnTo>
                  <a:pt x="1476" y="2595"/>
                </a:lnTo>
                <a:lnTo>
                  <a:pt x="1476" y="2595"/>
                </a:lnTo>
                <a:lnTo>
                  <a:pt x="1476" y="2593"/>
                </a:lnTo>
                <a:lnTo>
                  <a:pt x="1476" y="2593"/>
                </a:lnTo>
                <a:lnTo>
                  <a:pt x="1476" y="2592"/>
                </a:lnTo>
                <a:lnTo>
                  <a:pt x="1476" y="2592"/>
                </a:lnTo>
                <a:lnTo>
                  <a:pt x="1476" y="2592"/>
                </a:lnTo>
                <a:lnTo>
                  <a:pt x="1476" y="2591"/>
                </a:lnTo>
                <a:lnTo>
                  <a:pt x="1475" y="2591"/>
                </a:lnTo>
                <a:lnTo>
                  <a:pt x="1475" y="2591"/>
                </a:lnTo>
                <a:lnTo>
                  <a:pt x="1475" y="2589"/>
                </a:lnTo>
                <a:lnTo>
                  <a:pt x="1475" y="2589"/>
                </a:lnTo>
                <a:lnTo>
                  <a:pt x="1475" y="2588"/>
                </a:lnTo>
                <a:lnTo>
                  <a:pt x="1475" y="2588"/>
                </a:lnTo>
                <a:lnTo>
                  <a:pt x="1475" y="2587"/>
                </a:lnTo>
                <a:lnTo>
                  <a:pt x="1475" y="2587"/>
                </a:lnTo>
                <a:lnTo>
                  <a:pt x="1473" y="2587"/>
                </a:lnTo>
                <a:lnTo>
                  <a:pt x="1473" y="2587"/>
                </a:lnTo>
                <a:lnTo>
                  <a:pt x="1473" y="2585"/>
                </a:lnTo>
                <a:lnTo>
                  <a:pt x="1472" y="2585"/>
                </a:lnTo>
                <a:lnTo>
                  <a:pt x="1472" y="2585"/>
                </a:lnTo>
                <a:lnTo>
                  <a:pt x="1472" y="2584"/>
                </a:lnTo>
                <a:lnTo>
                  <a:pt x="1472" y="2584"/>
                </a:lnTo>
                <a:lnTo>
                  <a:pt x="1472" y="2584"/>
                </a:lnTo>
                <a:lnTo>
                  <a:pt x="1472" y="2582"/>
                </a:lnTo>
                <a:lnTo>
                  <a:pt x="1472" y="2582"/>
                </a:lnTo>
                <a:lnTo>
                  <a:pt x="1472" y="2581"/>
                </a:lnTo>
                <a:lnTo>
                  <a:pt x="1472" y="2581"/>
                </a:lnTo>
                <a:lnTo>
                  <a:pt x="1472" y="2580"/>
                </a:lnTo>
                <a:lnTo>
                  <a:pt x="1472" y="2580"/>
                </a:lnTo>
                <a:lnTo>
                  <a:pt x="1471" y="2580"/>
                </a:lnTo>
                <a:lnTo>
                  <a:pt x="1471" y="2580"/>
                </a:lnTo>
                <a:lnTo>
                  <a:pt x="1469" y="2580"/>
                </a:lnTo>
                <a:lnTo>
                  <a:pt x="1469" y="2580"/>
                </a:lnTo>
                <a:lnTo>
                  <a:pt x="1469" y="2580"/>
                </a:lnTo>
                <a:lnTo>
                  <a:pt x="1469" y="2580"/>
                </a:lnTo>
                <a:lnTo>
                  <a:pt x="1469" y="2578"/>
                </a:lnTo>
                <a:lnTo>
                  <a:pt x="1469" y="2578"/>
                </a:lnTo>
                <a:lnTo>
                  <a:pt x="1469" y="2577"/>
                </a:lnTo>
                <a:lnTo>
                  <a:pt x="1469" y="2576"/>
                </a:lnTo>
                <a:lnTo>
                  <a:pt x="1469" y="2576"/>
                </a:lnTo>
                <a:lnTo>
                  <a:pt x="1469" y="2576"/>
                </a:lnTo>
                <a:lnTo>
                  <a:pt x="1469" y="2576"/>
                </a:lnTo>
                <a:lnTo>
                  <a:pt x="1469" y="2574"/>
                </a:lnTo>
                <a:lnTo>
                  <a:pt x="1469" y="2573"/>
                </a:lnTo>
                <a:lnTo>
                  <a:pt x="1469" y="2573"/>
                </a:lnTo>
                <a:lnTo>
                  <a:pt x="1469" y="2573"/>
                </a:lnTo>
                <a:lnTo>
                  <a:pt x="1469" y="2573"/>
                </a:lnTo>
                <a:lnTo>
                  <a:pt x="1469" y="2571"/>
                </a:lnTo>
                <a:lnTo>
                  <a:pt x="1469" y="2571"/>
                </a:lnTo>
                <a:lnTo>
                  <a:pt x="1469" y="2573"/>
                </a:lnTo>
                <a:lnTo>
                  <a:pt x="1468" y="2573"/>
                </a:lnTo>
                <a:lnTo>
                  <a:pt x="1468" y="2571"/>
                </a:lnTo>
                <a:lnTo>
                  <a:pt x="1468" y="2571"/>
                </a:lnTo>
                <a:lnTo>
                  <a:pt x="1468" y="2571"/>
                </a:lnTo>
                <a:lnTo>
                  <a:pt x="1466" y="2571"/>
                </a:lnTo>
                <a:lnTo>
                  <a:pt x="1466" y="2570"/>
                </a:lnTo>
                <a:lnTo>
                  <a:pt x="1466" y="2570"/>
                </a:lnTo>
                <a:lnTo>
                  <a:pt x="1466" y="2570"/>
                </a:lnTo>
                <a:lnTo>
                  <a:pt x="1466" y="2569"/>
                </a:lnTo>
                <a:lnTo>
                  <a:pt x="1466" y="2569"/>
                </a:lnTo>
                <a:lnTo>
                  <a:pt x="1466" y="2569"/>
                </a:lnTo>
                <a:lnTo>
                  <a:pt x="1466" y="2569"/>
                </a:lnTo>
                <a:lnTo>
                  <a:pt x="1466" y="2569"/>
                </a:lnTo>
                <a:lnTo>
                  <a:pt x="1465" y="2569"/>
                </a:lnTo>
                <a:lnTo>
                  <a:pt x="1465" y="2570"/>
                </a:lnTo>
                <a:lnTo>
                  <a:pt x="1465" y="2570"/>
                </a:lnTo>
                <a:lnTo>
                  <a:pt x="1465" y="2569"/>
                </a:lnTo>
                <a:lnTo>
                  <a:pt x="1464" y="2569"/>
                </a:lnTo>
                <a:lnTo>
                  <a:pt x="1464" y="2569"/>
                </a:lnTo>
                <a:lnTo>
                  <a:pt x="1464" y="2569"/>
                </a:lnTo>
                <a:lnTo>
                  <a:pt x="1464" y="2569"/>
                </a:lnTo>
                <a:lnTo>
                  <a:pt x="1462" y="2569"/>
                </a:lnTo>
                <a:lnTo>
                  <a:pt x="1462" y="2567"/>
                </a:lnTo>
                <a:lnTo>
                  <a:pt x="1462" y="2567"/>
                </a:lnTo>
                <a:lnTo>
                  <a:pt x="1462" y="2567"/>
                </a:lnTo>
                <a:lnTo>
                  <a:pt x="1462" y="2566"/>
                </a:lnTo>
                <a:lnTo>
                  <a:pt x="1464" y="2566"/>
                </a:lnTo>
                <a:lnTo>
                  <a:pt x="1464" y="2566"/>
                </a:lnTo>
                <a:lnTo>
                  <a:pt x="1464" y="2565"/>
                </a:lnTo>
                <a:lnTo>
                  <a:pt x="1464" y="2565"/>
                </a:lnTo>
                <a:lnTo>
                  <a:pt x="1464" y="2565"/>
                </a:lnTo>
                <a:lnTo>
                  <a:pt x="1464" y="2563"/>
                </a:lnTo>
                <a:lnTo>
                  <a:pt x="1464" y="2563"/>
                </a:lnTo>
                <a:lnTo>
                  <a:pt x="1464" y="2562"/>
                </a:lnTo>
                <a:lnTo>
                  <a:pt x="1464" y="2562"/>
                </a:lnTo>
                <a:lnTo>
                  <a:pt x="1462" y="2562"/>
                </a:lnTo>
                <a:lnTo>
                  <a:pt x="1462" y="2562"/>
                </a:lnTo>
                <a:lnTo>
                  <a:pt x="1461" y="2562"/>
                </a:lnTo>
                <a:lnTo>
                  <a:pt x="1461" y="2562"/>
                </a:lnTo>
                <a:lnTo>
                  <a:pt x="1461" y="2562"/>
                </a:lnTo>
                <a:lnTo>
                  <a:pt x="1461" y="2562"/>
                </a:lnTo>
                <a:lnTo>
                  <a:pt x="1461" y="2561"/>
                </a:lnTo>
                <a:lnTo>
                  <a:pt x="1460" y="2561"/>
                </a:lnTo>
                <a:lnTo>
                  <a:pt x="1460" y="2561"/>
                </a:lnTo>
                <a:lnTo>
                  <a:pt x="1458" y="2561"/>
                </a:lnTo>
                <a:lnTo>
                  <a:pt x="1458" y="2559"/>
                </a:lnTo>
                <a:lnTo>
                  <a:pt x="1458" y="2559"/>
                </a:lnTo>
                <a:lnTo>
                  <a:pt x="1458" y="2559"/>
                </a:lnTo>
                <a:lnTo>
                  <a:pt x="1458" y="2559"/>
                </a:lnTo>
                <a:lnTo>
                  <a:pt x="1458" y="2558"/>
                </a:lnTo>
                <a:lnTo>
                  <a:pt x="1458" y="2558"/>
                </a:lnTo>
                <a:lnTo>
                  <a:pt x="1457" y="2558"/>
                </a:lnTo>
                <a:lnTo>
                  <a:pt x="1457" y="2558"/>
                </a:lnTo>
                <a:lnTo>
                  <a:pt x="1457" y="2558"/>
                </a:lnTo>
                <a:lnTo>
                  <a:pt x="1457" y="2558"/>
                </a:lnTo>
                <a:lnTo>
                  <a:pt x="1457" y="2556"/>
                </a:lnTo>
                <a:lnTo>
                  <a:pt x="1458" y="2556"/>
                </a:lnTo>
                <a:lnTo>
                  <a:pt x="1458" y="2556"/>
                </a:lnTo>
                <a:lnTo>
                  <a:pt x="1457" y="2556"/>
                </a:lnTo>
                <a:lnTo>
                  <a:pt x="1457" y="2556"/>
                </a:lnTo>
                <a:lnTo>
                  <a:pt x="1455" y="2556"/>
                </a:lnTo>
                <a:lnTo>
                  <a:pt x="1455" y="2556"/>
                </a:lnTo>
                <a:lnTo>
                  <a:pt x="1455" y="2556"/>
                </a:lnTo>
                <a:lnTo>
                  <a:pt x="1455" y="2555"/>
                </a:lnTo>
                <a:lnTo>
                  <a:pt x="1455" y="2555"/>
                </a:lnTo>
                <a:lnTo>
                  <a:pt x="1455" y="2555"/>
                </a:lnTo>
                <a:lnTo>
                  <a:pt x="1457" y="2555"/>
                </a:lnTo>
                <a:lnTo>
                  <a:pt x="1457" y="2554"/>
                </a:lnTo>
                <a:lnTo>
                  <a:pt x="1457" y="2554"/>
                </a:lnTo>
                <a:lnTo>
                  <a:pt x="1457" y="2554"/>
                </a:lnTo>
                <a:lnTo>
                  <a:pt x="1455" y="2554"/>
                </a:lnTo>
                <a:lnTo>
                  <a:pt x="1455" y="2552"/>
                </a:lnTo>
                <a:lnTo>
                  <a:pt x="1455" y="2552"/>
                </a:lnTo>
                <a:lnTo>
                  <a:pt x="1455" y="2551"/>
                </a:lnTo>
                <a:lnTo>
                  <a:pt x="1455" y="2551"/>
                </a:lnTo>
                <a:lnTo>
                  <a:pt x="1455" y="2551"/>
                </a:lnTo>
                <a:lnTo>
                  <a:pt x="1455" y="2551"/>
                </a:lnTo>
                <a:lnTo>
                  <a:pt x="1454" y="2551"/>
                </a:lnTo>
                <a:lnTo>
                  <a:pt x="1454" y="2550"/>
                </a:lnTo>
                <a:lnTo>
                  <a:pt x="1454" y="2550"/>
                </a:lnTo>
                <a:lnTo>
                  <a:pt x="1454" y="2550"/>
                </a:lnTo>
                <a:lnTo>
                  <a:pt x="1454" y="2548"/>
                </a:lnTo>
                <a:lnTo>
                  <a:pt x="1454" y="2548"/>
                </a:lnTo>
                <a:lnTo>
                  <a:pt x="1453" y="2548"/>
                </a:lnTo>
                <a:lnTo>
                  <a:pt x="1453" y="2548"/>
                </a:lnTo>
                <a:lnTo>
                  <a:pt x="1453" y="2548"/>
                </a:lnTo>
                <a:lnTo>
                  <a:pt x="1453" y="2548"/>
                </a:lnTo>
                <a:lnTo>
                  <a:pt x="1453" y="2547"/>
                </a:lnTo>
                <a:lnTo>
                  <a:pt x="1453" y="2547"/>
                </a:lnTo>
                <a:lnTo>
                  <a:pt x="1453" y="2545"/>
                </a:lnTo>
                <a:lnTo>
                  <a:pt x="1453" y="2545"/>
                </a:lnTo>
                <a:lnTo>
                  <a:pt x="1451" y="2545"/>
                </a:lnTo>
                <a:lnTo>
                  <a:pt x="1451" y="2545"/>
                </a:lnTo>
                <a:lnTo>
                  <a:pt x="1451" y="2544"/>
                </a:lnTo>
                <a:lnTo>
                  <a:pt x="1450" y="2544"/>
                </a:lnTo>
                <a:lnTo>
                  <a:pt x="1450" y="2544"/>
                </a:lnTo>
                <a:lnTo>
                  <a:pt x="1450" y="2543"/>
                </a:lnTo>
                <a:lnTo>
                  <a:pt x="1450" y="2543"/>
                </a:lnTo>
                <a:lnTo>
                  <a:pt x="1450" y="2543"/>
                </a:lnTo>
                <a:lnTo>
                  <a:pt x="1450" y="2543"/>
                </a:lnTo>
                <a:lnTo>
                  <a:pt x="1450" y="2543"/>
                </a:lnTo>
                <a:lnTo>
                  <a:pt x="1449" y="2543"/>
                </a:lnTo>
                <a:lnTo>
                  <a:pt x="1449" y="2541"/>
                </a:lnTo>
                <a:lnTo>
                  <a:pt x="1449" y="2541"/>
                </a:lnTo>
                <a:lnTo>
                  <a:pt x="1449" y="2540"/>
                </a:lnTo>
                <a:lnTo>
                  <a:pt x="1449" y="2540"/>
                </a:lnTo>
                <a:lnTo>
                  <a:pt x="1449" y="2540"/>
                </a:lnTo>
                <a:lnTo>
                  <a:pt x="1449" y="2539"/>
                </a:lnTo>
                <a:lnTo>
                  <a:pt x="1447" y="2539"/>
                </a:lnTo>
                <a:lnTo>
                  <a:pt x="1447" y="2539"/>
                </a:lnTo>
                <a:lnTo>
                  <a:pt x="1447" y="2537"/>
                </a:lnTo>
                <a:lnTo>
                  <a:pt x="1447" y="2537"/>
                </a:lnTo>
                <a:lnTo>
                  <a:pt x="1447" y="2537"/>
                </a:lnTo>
                <a:lnTo>
                  <a:pt x="1447" y="2537"/>
                </a:lnTo>
                <a:lnTo>
                  <a:pt x="1447" y="2537"/>
                </a:lnTo>
                <a:lnTo>
                  <a:pt x="1446" y="2537"/>
                </a:lnTo>
                <a:lnTo>
                  <a:pt x="1446" y="2536"/>
                </a:lnTo>
                <a:lnTo>
                  <a:pt x="1446" y="2536"/>
                </a:lnTo>
                <a:lnTo>
                  <a:pt x="1446" y="2536"/>
                </a:lnTo>
                <a:lnTo>
                  <a:pt x="1446" y="2535"/>
                </a:lnTo>
                <a:lnTo>
                  <a:pt x="1446" y="2535"/>
                </a:lnTo>
                <a:lnTo>
                  <a:pt x="1446" y="2535"/>
                </a:lnTo>
                <a:lnTo>
                  <a:pt x="1446" y="2535"/>
                </a:lnTo>
                <a:lnTo>
                  <a:pt x="1445" y="2533"/>
                </a:lnTo>
                <a:lnTo>
                  <a:pt x="1445" y="2533"/>
                </a:lnTo>
                <a:lnTo>
                  <a:pt x="1445" y="2532"/>
                </a:lnTo>
                <a:lnTo>
                  <a:pt x="1445" y="2532"/>
                </a:lnTo>
                <a:lnTo>
                  <a:pt x="1445" y="2532"/>
                </a:lnTo>
                <a:lnTo>
                  <a:pt x="1445" y="2532"/>
                </a:lnTo>
                <a:lnTo>
                  <a:pt x="1443" y="2532"/>
                </a:lnTo>
                <a:lnTo>
                  <a:pt x="1443" y="2532"/>
                </a:lnTo>
                <a:lnTo>
                  <a:pt x="1442" y="2530"/>
                </a:lnTo>
                <a:lnTo>
                  <a:pt x="1442" y="2530"/>
                </a:lnTo>
                <a:lnTo>
                  <a:pt x="1442" y="2530"/>
                </a:lnTo>
                <a:lnTo>
                  <a:pt x="1442" y="2530"/>
                </a:lnTo>
                <a:lnTo>
                  <a:pt x="1442" y="2529"/>
                </a:lnTo>
                <a:lnTo>
                  <a:pt x="1440" y="2529"/>
                </a:lnTo>
                <a:lnTo>
                  <a:pt x="1440" y="2529"/>
                </a:lnTo>
                <a:lnTo>
                  <a:pt x="1440" y="2529"/>
                </a:lnTo>
                <a:lnTo>
                  <a:pt x="1439" y="2529"/>
                </a:lnTo>
                <a:lnTo>
                  <a:pt x="1439" y="2528"/>
                </a:lnTo>
                <a:lnTo>
                  <a:pt x="1439" y="2528"/>
                </a:lnTo>
                <a:lnTo>
                  <a:pt x="1439" y="2528"/>
                </a:lnTo>
                <a:lnTo>
                  <a:pt x="1439" y="2526"/>
                </a:lnTo>
                <a:lnTo>
                  <a:pt x="1439" y="2526"/>
                </a:lnTo>
                <a:lnTo>
                  <a:pt x="1439" y="2526"/>
                </a:lnTo>
                <a:lnTo>
                  <a:pt x="1439" y="2526"/>
                </a:lnTo>
                <a:lnTo>
                  <a:pt x="1438" y="2526"/>
                </a:lnTo>
                <a:lnTo>
                  <a:pt x="1438" y="2525"/>
                </a:lnTo>
                <a:lnTo>
                  <a:pt x="1438" y="2525"/>
                </a:lnTo>
                <a:lnTo>
                  <a:pt x="1438" y="2525"/>
                </a:lnTo>
                <a:lnTo>
                  <a:pt x="1436" y="2524"/>
                </a:lnTo>
                <a:lnTo>
                  <a:pt x="1436" y="2524"/>
                </a:lnTo>
                <a:lnTo>
                  <a:pt x="1436" y="2524"/>
                </a:lnTo>
                <a:lnTo>
                  <a:pt x="1436" y="2522"/>
                </a:lnTo>
                <a:lnTo>
                  <a:pt x="1436" y="2522"/>
                </a:lnTo>
                <a:lnTo>
                  <a:pt x="1436" y="2521"/>
                </a:lnTo>
                <a:lnTo>
                  <a:pt x="1436" y="2521"/>
                </a:lnTo>
                <a:lnTo>
                  <a:pt x="1436" y="2521"/>
                </a:lnTo>
                <a:lnTo>
                  <a:pt x="1436" y="2521"/>
                </a:lnTo>
                <a:lnTo>
                  <a:pt x="1435" y="2519"/>
                </a:lnTo>
                <a:lnTo>
                  <a:pt x="1435" y="2521"/>
                </a:lnTo>
                <a:lnTo>
                  <a:pt x="1434" y="2521"/>
                </a:lnTo>
                <a:lnTo>
                  <a:pt x="1434" y="2521"/>
                </a:lnTo>
                <a:lnTo>
                  <a:pt x="1434" y="2519"/>
                </a:lnTo>
                <a:lnTo>
                  <a:pt x="1434" y="2519"/>
                </a:lnTo>
                <a:lnTo>
                  <a:pt x="1432" y="2519"/>
                </a:lnTo>
                <a:lnTo>
                  <a:pt x="1432" y="2518"/>
                </a:lnTo>
                <a:lnTo>
                  <a:pt x="1432" y="2518"/>
                </a:lnTo>
                <a:lnTo>
                  <a:pt x="1432" y="2518"/>
                </a:lnTo>
                <a:lnTo>
                  <a:pt x="1431" y="2518"/>
                </a:lnTo>
                <a:lnTo>
                  <a:pt x="1431" y="2518"/>
                </a:lnTo>
                <a:lnTo>
                  <a:pt x="1431" y="2518"/>
                </a:lnTo>
                <a:lnTo>
                  <a:pt x="1431" y="2517"/>
                </a:lnTo>
                <a:lnTo>
                  <a:pt x="1431" y="2517"/>
                </a:lnTo>
                <a:lnTo>
                  <a:pt x="1431" y="2517"/>
                </a:lnTo>
                <a:lnTo>
                  <a:pt x="1429" y="2517"/>
                </a:lnTo>
                <a:lnTo>
                  <a:pt x="1429" y="2515"/>
                </a:lnTo>
                <a:lnTo>
                  <a:pt x="1429" y="2515"/>
                </a:lnTo>
                <a:lnTo>
                  <a:pt x="1429" y="2515"/>
                </a:lnTo>
                <a:lnTo>
                  <a:pt x="1429" y="2515"/>
                </a:lnTo>
                <a:lnTo>
                  <a:pt x="1429" y="2514"/>
                </a:lnTo>
                <a:lnTo>
                  <a:pt x="1428" y="2514"/>
                </a:lnTo>
                <a:lnTo>
                  <a:pt x="1428" y="2514"/>
                </a:lnTo>
                <a:lnTo>
                  <a:pt x="1428" y="2513"/>
                </a:lnTo>
                <a:lnTo>
                  <a:pt x="1428" y="2513"/>
                </a:lnTo>
                <a:lnTo>
                  <a:pt x="1428" y="2513"/>
                </a:lnTo>
                <a:lnTo>
                  <a:pt x="1428" y="2513"/>
                </a:lnTo>
                <a:lnTo>
                  <a:pt x="1428" y="2511"/>
                </a:lnTo>
                <a:lnTo>
                  <a:pt x="1427" y="2511"/>
                </a:lnTo>
                <a:lnTo>
                  <a:pt x="1427" y="2510"/>
                </a:lnTo>
                <a:lnTo>
                  <a:pt x="1427" y="2510"/>
                </a:lnTo>
                <a:lnTo>
                  <a:pt x="1427" y="2510"/>
                </a:lnTo>
                <a:lnTo>
                  <a:pt x="1427" y="2510"/>
                </a:lnTo>
                <a:lnTo>
                  <a:pt x="1427" y="2509"/>
                </a:lnTo>
                <a:lnTo>
                  <a:pt x="1425" y="2509"/>
                </a:lnTo>
                <a:lnTo>
                  <a:pt x="1425" y="2509"/>
                </a:lnTo>
                <a:lnTo>
                  <a:pt x="1425" y="2509"/>
                </a:lnTo>
                <a:lnTo>
                  <a:pt x="1424" y="2507"/>
                </a:lnTo>
                <a:lnTo>
                  <a:pt x="1424" y="2507"/>
                </a:lnTo>
                <a:lnTo>
                  <a:pt x="1424" y="2507"/>
                </a:lnTo>
                <a:lnTo>
                  <a:pt x="1424" y="2507"/>
                </a:lnTo>
                <a:lnTo>
                  <a:pt x="1424" y="2506"/>
                </a:lnTo>
                <a:lnTo>
                  <a:pt x="1423" y="2506"/>
                </a:lnTo>
                <a:lnTo>
                  <a:pt x="1423" y="2504"/>
                </a:lnTo>
                <a:lnTo>
                  <a:pt x="1423" y="2504"/>
                </a:lnTo>
                <a:lnTo>
                  <a:pt x="1423" y="2504"/>
                </a:lnTo>
                <a:lnTo>
                  <a:pt x="1423" y="2504"/>
                </a:lnTo>
                <a:lnTo>
                  <a:pt x="1423" y="2503"/>
                </a:lnTo>
                <a:lnTo>
                  <a:pt x="1421" y="2503"/>
                </a:lnTo>
                <a:lnTo>
                  <a:pt x="1421" y="2503"/>
                </a:lnTo>
                <a:lnTo>
                  <a:pt x="1420" y="2503"/>
                </a:lnTo>
                <a:lnTo>
                  <a:pt x="1420" y="2503"/>
                </a:lnTo>
                <a:lnTo>
                  <a:pt x="1420" y="2502"/>
                </a:lnTo>
                <a:lnTo>
                  <a:pt x="1420" y="2502"/>
                </a:lnTo>
                <a:lnTo>
                  <a:pt x="1419" y="2502"/>
                </a:lnTo>
                <a:lnTo>
                  <a:pt x="1419" y="2502"/>
                </a:lnTo>
                <a:lnTo>
                  <a:pt x="1419" y="2503"/>
                </a:lnTo>
                <a:lnTo>
                  <a:pt x="1417" y="2503"/>
                </a:lnTo>
                <a:lnTo>
                  <a:pt x="1417" y="2503"/>
                </a:lnTo>
                <a:lnTo>
                  <a:pt x="1417" y="2502"/>
                </a:lnTo>
                <a:lnTo>
                  <a:pt x="1417" y="2502"/>
                </a:lnTo>
                <a:lnTo>
                  <a:pt x="1417" y="2502"/>
                </a:lnTo>
                <a:lnTo>
                  <a:pt x="1417" y="2502"/>
                </a:lnTo>
                <a:lnTo>
                  <a:pt x="1416" y="2502"/>
                </a:lnTo>
                <a:lnTo>
                  <a:pt x="1416" y="2500"/>
                </a:lnTo>
                <a:lnTo>
                  <a:pt x="1416" y="2500"/>
                </a:lnTo>
                <a:lnTo>
                  <a:pt x="1416" y="2499"/>
                </a:lnTo>
                <a:lnTo>
                  <a:pt x="1414" y="2499"/>
                </a:lnTo>
                <a:lnTo>
                  <a:pt x="1416" y="2499"/>
                </a:lnTo>
                <a:lnTo>
                  <a:pt x="1416" y="2499"/>
                </a:lnTo>
                <a:lnTo>
                  <a:pt x="1416" y="2498"/>
                </a:lnTo>
                <a:lnTo>
                  <a:pt x="1417" y="2498"/>
                </a:lnTo>
                <a:lnTo>
                  <a:pt x="1417" y="2498"/>
                </a:lnTo>
                <a:lnTo>
                  <a:pt x="1417" y="2498"/>
                </a:lnTo>
                <a:lnTo>
                  <a:pt x="1417" y="2496"/>
                </a:lnTo>
                <a:lnTo>
                  <a:pt x="1417" y="2496"/>
                </a:lnTo>
                <a:lnTo>
                  <a:pt x="1417" y="2496"/>
                </a:lnTo>
                <a:lnTo>
                  <a:pt x="1419" y="2496"/>
                </a:lnTo>
                <a:lnTo>
                  <a:pt x="1419" y="2496"/>
                </a:lnTo>
                <a:lnTo>
                  <a:pt x="1420" y="2496"/>
                </a:lnTo>
                <a:lnTo>
                  <a:pt x="1420" y="2496"/>
                </a:lnTo>
                <a:lnTo>
                  <a:pt x="1420" y="2496"/>
                </a:lnTo>
                <a:lnTo>
                  <a:pt x="1421" y="2495"/>
                </a:lnTo>
                <a:lnTo>
                  <a:pt x="1421" y="2495"/>
                </a:lnTo>
                <a:lnTo>
                  <a:pt x="1423" y="2495"/>
                </a:lnTo>
                <a:lnTo>
                  <a:pt x="1423" y="2496"/>
                </a:lnTo>
                <a:lnTo>
                  <a:pt x="1423" y="2496"/>
                </a:lnTo>
                <a:lnTo>
                  <a:pt x="1424" y="2496"/>
                </a:lnTo>
                <a:lnTo>
                  <a:pt x="1424" y="2496"/>
                </a:lnTo>
                <a:lnTo>
                  <a:pt x="1425" y="2496"/>
                </a:lnTo>
                <a:lnTo>
                  <a:pt x="1425" y="2496"/>
                </a:lnTo>
                <a:lnTo>
                  <a:pt x="1425" y="2498"/>
                </a:lnTo>
                <a:lnTo>
                  <a:pt x="1427" y="2498"/>
                </a:lnTo>
                <a:lnTo>
                  <a:pt x="1427" y="2498"/>
                </a:lnTo>
                <a:lnTo>
                  <a:pt x="1428" y="2498"/>
                </a:lnTo>
                <a:lnTo>
                  <a:pt x="1428" y="2498"/>
                </a:lnTo>
                <a:lnTo>
                  <a:pt x="1428" y="2498"/>
                </a:lnTo>
                <a:lnTo>
                  <a:pt x="1428" y="2498"/>
                </a:lnTo>
                <a:lnTo>
                  <a:pt x="1429" y="2499"/>
                </a:lnTo>
                <a:lnTo>
                  <a:pt x="1429" y="2499"/>
                </a:lnTo>
                <a:lnTo>
                  <a:pt x="1431" y="2499"/>
                </a:lnTo>
                <a:lnTo>
                  <a:pt x="1431" y="2499"/>
                </a:lnTo>
                <a:lnTo>
                  <a:pt x="1431" y="2498"/>
                </a:lnTo>
                <a:lnTo>
                  <a:pt x="1432" y="2498"/>
                </a:lnTo>
                <a:lnTo>
                  <a:pt x="1432" y="2498"/>
                </a:lnTo>
                <a:lnTo>
                  <a:pt x="1434" y="2498"/>
                </a:lnTo>
                <a:lnTo>
                  <a:pt x="1434" y="2498"/>
                </a:lnTo>
                <a:lnTo>
                  <a:pt x="1435" y="2496"/>
                </a:lnTo>
                <a:lnTo>
                  <a:pt x="1435" y="2496"/>
                </a:lnTo>
                <a:lnTo>
                  <a:pt x="1436" y="2496"/>
                </a:lnTo>
                <a:lnTo>
                  <a:pt x="1436" y="2496"/>
                </a:lnTo>
                <a:lnTo>
                  <a:pt x="1436" y="2496"/>
                </a:lnTo>
                <a:lnTo>
                  <a:pt x="1436" y="2496"/>
                </a:lnTo>
                <a:lnTo>
                  <a:pt x="1438" y="2496"/>
                </a:lnTo>
                <a:lnTo>
                  <a:pt x="1438" y="2496"/>
                </a:lnTo>
                <a:lnTo>
                  <a:pt x="1439" y="2496"/>
                </a:lnTo>
                <a:lnTo>
                  <a:pt x="1440" y="2495"/>
                </a:lnTo>
                <a:lnTo>
                  <a:pt x="1440" y="2495"/>
                </a:lnTo>
                <a:lnTo>
                  <a:pt x="1442" y="2495"/>
                </a:lnTo>
                <a:lnTo>
                  <a:pt x="1442" y="2495"/>
                </a:lnTo>
                <a:lnTo>
                  <a:pt x="1443" y="2495"/>
                </a:lnTo>
                <a:lnTo>
                  <a:pt x="1443" y="2495"/>
                </a:lnTo>
                <a:lnTo>
                  <a:pt x="1445" y="2495"/>
                </a:lnTo>
                <a:lnTo>
                  <a:pt x="1445" y="2495"/>
                </a:lnTo>
                <a:lnTo>
                  <a:pt x="1445" y="2495"/>
                </a:lnTo>
                <a:lnTo>
                  <a:pt x="1446" y="2495"/>
                </a:lnTo>
                <a:lnTo>
                  <a:pt x="1446" y="2493"/>
                </a:lnTo>
                <a:lnTo>
                  <a:pt x="1446" y="2493"/>
                </a:lnTo>
                <a:lnTo>
                  <a:pt x="1446" y="2493"/>
                </a:lnTo>
                <a:lnTo>
                  <a:pt x="1447" y="2493"/>
                </a:lnTo>
                <a:lnTo>
                  <a:pt x="1447" y="2492"/>
                </a:lnTo>
                <a:lnTo>
                  <a:pt x="1447" y="2492"/>
                </a:lnTo>
                <a:lnTo>
                  <a:pt x="1447" y="2491"/>
                </a:lnTo>
                <a:lnTo>
                  <a:pt x="1447" y="2491"/>
                </a:lnTo>
                <a:lnTo>
                  <a:pt x="1447" y="2491"/>
                </a:lnTo>
                <a:lnTo>
                  <a:pt x="1447" y="2489"/>
                </a:lnTo>
                <a:lnTo>
                  <a:pt x="1447" y="2489"/>
                </a:lnTo>
                <a:lnTo>
                  <a:pt x="1447" y="2489"/>
                </a:lnTo>
                <a:lnTo>
                  <a:pt x="1447" y="2488"/>
                </a:lnTo>
                <a:lnTo>
                  <a:pt x="1449" y="2488"/>
                </a:lnTo>
                <a:lnTo>
                  <a:pt x="1449" y="2488"/>
                </a:lnTo>
                <a:lnTo>
                  <a:pt x="1449" y="2488"/>
                </a:lnTo>
                <a:lnTo>
                  <a:pt x="1449" y="2488"/>
                </a:lnTo>
                <a:lnTo>
                  <a:pt x="1450" y="2488"/>
                </a:lnTo>
                <a:lnTo>
                  <a:pt x="1450" y="2487"/>
                </a:lnTo>
                <a:lnTo>
                  <a:pt x="1450" y="2487"/>
                </a:lnTo>
                <a:lnTo>
                  <a:pt x="1451" y="2487"/>
                </a:lnTo>
                <a:lnTo>
                  <a:pt x="1451" y="2485"/>
                </a:lnTo>
                <a:lnTo>
                  <a:pt x="1451" y="2485"/>
                </a:lnTo>
                <a:lnTo>
                  <a:pt x="1451" y="2485"/>
                </a:lnTo>
                <a:lnTo>
                  <a:pt x="1453" y="2485"/>
                </a:lnTo>
                <a:lnTo>
                  <a:pt x="1453" y="2485"/>
                </a:lnTo>
                <a:lnTo>
                  <a:pt x="1453" y="2485"/>
                </a:lnTo>
                <a:lnTo>
                  <a:pt x="1453" y="2484"/>
                </a:lnTo>
                <a:lnTo>
                  <a:pt x="1453" y="2484"/>
                </a:lnTo>
                <a:lnTo>
                  <a:pt x="1454" y="2484"/>
                </a:lnTo>
                <a:lnTo>
                  <a:pt x="1454" y="2483"/>
                </a:lnTo>
                <a:lnTo>
                  <a:pt x="1454" y="2483"/>
                </a:lnTo>
                <a:lnTo>
                  <a:pt x="1455" y="2483"/>
                </a:lnTo>
                <a:lnTo>
                  <a:pt x="1455" y="2483"/>
                </a:lnTo>
                <a:lnTo>
                  <a:pt x="1455" y="2483"/>
                </a:lnTo>
                <a:lnTo>
                  <a:pt x="1455" y="2481"/>
                </a:lnTo>
                <a:lnTo>
                  <a:pt x="1457" y="2481"/>
                </a:lnTo>
                <a:lnTo>
                  <a:pt x="1458" y="2480"/>
                </a:lnTo>
                <a:lnTo>
                  <a:pt x="1458" y="2480"/>
                </a:lnTo>
                <a:lnTo>
                  <a:pt x="1460" y="2480"/>
                </a:lnTo>
                <a:lnTo>
                  <a:pt x="1461" y="2480"/>
                </a:lnTo>
                <a:lnTo>
                  <a:pt x="1461" y="2480"/>
                </a:lnTo>
                <a:lnTo>
                  <a:pt x="1462" y="2480"/>
                </a:lnTo>
                <a:lnTo>
                  <a:pt x="1462" y="2478"/>
                </a:lnTo>
                <a:lnTo>
                  <a:pt x="1461" y="2478"/>
                </a:lnTo>
                <a:lnTo>
                  <a:pt x="1461" y="2478"/>
                </a:lnTo>
                <a:lnTo>
                  <a:pt x="1461" y="2478"/>
                </a:lnTo>
                <a:lnTo>
                  <a:pt x="1461" y="2477"/>
                </a:lnTo>
                <a:lnTo>
                  <a:pt x="1462" y="2477"/>
                </a:lnTo>
                <a:lnTo>
                  <a:pt x="1461" y="2477"/>
                </a:lnTo>
                <a:lnTo>
                  <a:pt x="1461" y="2477"/>
                </a:lnTo>
                <a:lnTo>
                  <a:pt x="1461" y="2477"/>
                </a:lnTo>
                <a:lnTo>
                  <a:pt x="1461" y="2477"/>
                </a:lnTo>
                <a:lnTo>
                  <a:pt x="1461" y="2477"/>
                </a:lnTo>
                <a:lnTo>
                  <a:pt x="1460" y="2477"/>
                </a:lnTo>
                <a:lnTo>
                  <a:pt x="1460" y="2476"/>
                </a:lnTo>
                <a:lnTo>
                  <a:pt x="1461" y="2476"/>
                </a:lnTo>
                <a:lnTo>
                  <a:pt x="1461" y="2476"/>
                </a:lnTo>
                <a:lnTo>
                  <a:pt x="1460" y="2474"/>
                </a:lnTo>
                <a:lnTo>
                  <a:pt x="1461" y="2474"/>
                </a:lnTo>
                <a:lnTo>
                  <a:pt x="1460" y="2474"/>
                </a:lnTo>
                <a:lnTo>
                  <a:pt x="1460" y="2474"/>
                </a:lnTo>
                <a:lnTo>
                  <a:pt x="1460" y="2473"/>
                </a:lnTo>
                <a:lnTo>
                  <a:pt x="1460" y="2473"/>
                </a:lnTo>
                <a:lnTo>
                  <a:pt x="1460" y="2473"/>
                </a:lnTo>
                <a:lnTo>
                  <a:pt x="1460" y="2472"/>
                </a:lnTo>
                <a:lnTo>
                  <a:pt x="1460" y="2472"/>
                </a:lnTo>
                <a:lnTo>
                  <a:pt x="1460" y="2472"/>
                </a:lnTo>
                <a:lnTo>
                  <a:pt x="1460" y="2472"/>
                </a:lnTo>
                <a:lnTo>
                  <a:pt x="1460" y="2470"/>
                </a:lnTo>
                <a:lnTo>
                  <a:pt x="1458" y="2470"/>
                </a:lnTo>
                <a:lnTo>
                  <a:pt x="1458" y="2470"/>
                </a:lnTo>
                <a:lnTo>
                  <a:pt x="1460" y="2469"/>
                </a:lnTo>
                <a:lnTo>
                  <a:pt x="1460" y="2469"/>
                </a:lnTo>
                <a:lnTo>
                  <a:pt x="1458" y="2469"/>
                </a:lnTo>
                <a:lnTo>
                  <a:pt x="1458" y="2469"/>
                </a:lnTo>
                <a:lnTo>
                  <a:pt x="1458" y="2469"/>
                </a:lnTo>
                <a:lnTo>
                  <a:pt x="1458" y="2467"/>
                </a:lnTo>
                <a:lnTo>
                  <a:pt x="1458" y="2467"/>
                </a:lnTo>
                <a:lnTo>
                  <a:pt x="1458" y="2466"/>
                </a:lnTo>
                <a:lnTo>
                  <a:pt x="1458" y="2466"/>
                </a:lnTo>
                <a:lnTo>
                  <a:pt x="1458" y="2466"/>
                </a:lnTo>
                <a:lnTo>
                  <a:pt x="1458" y="2466"/>
                </a:lnTo>
                <a:lnTo>
                  <a:pt x="1458" y="2465"/>
                </a:lnTo>
                <a:lnTo>
                  <a:pt x="1458" y="2465"/>
                </a:lnTo>
                <a:lnTo>
                  <a:pt x="1458" y="2463"/>
                </a:lnTo>
                <a:lnTo>
                  <a:pt x="1457" y="2463"/>
                </a:lnTo>
                <a:lnTo>
                  <a:pt x="1457" y="2463"/>
                </a:lnTo>
                <a:lnTo>
                  <a:pt x="1457" y="2463"/>
                </a:lnTo>
                <a:lnTo>
                  <a:pt x="1457" y="2462"/>
                </a:lnTo>
                <a:lnTo>
                  <a:pt x="1457" y="2462"/>
                </a:lnTo>
                <a:lnTo>
                  <a:pt x="1457" y="2461"/>
                </a:lnTo>
                <a:lnTo>
                  <a:pt x="1457" y="2461"/>
                </a:lnTo>
                <a:lnTo>
                  <a:pt x="1457" y="2461"/>
                </a:lnTo>
                <a:lnTo>
                  <a:pt x="1457" y="2461"/>
                </a:lnTo>
                <a:lnTo>
                  <a:pt x="1457" y="2459"/>
                </a:lnTo>
                <a:lnTo>
                  <a:pt x="1457" y="2459"/>
                </a:lnTo>
                <a:lnTo>
                  <a:pt x="1457" y="2459"/>
                </a:lnTo>
                <a:lnTo>
                  <a:pt x="1457" y="2459"/>
                </a:lnTo>
                <a:lnTo>
                  <a:pt x="1455" y="2459"/>
                </a:lnTo>
                <a:lnTo>
                  <a:pt x="1455" y="2459"/>
                </a:lnTo>
                <a:lnTo>
                  <a:pt x="1455" y="2459"/>
                </a:lnTo>
                <a:lnTo>
                  <a:pt x="1455" y="2459"/>
                </a:lnTo>
                <a:lnTo>
                  <a:pt x="1455" y="2461"/>
                </a:lnTo>
                <a:lnTo>
                  <a:pt x="1454" y="2459"/>
                </a:lnTo>
                <a:lnTo>
                  <a:pt x="1454" y="2459"/>
                </a:lnTo>
                <a:lnTo>
                  <a:pt x="1454" y="2458"/>
                </a:lnTo>
                <a:lnTo>
                  <a:pt x="1455" y="2458"/>
                </a:lnTo>
                <a:lnTo>
                  <a:pt x="1455" y="2458"/>
                </a:lnTo>
                <a:lnTo>
                  <a:pt x="1454" y="2458"/>
                </a:lnTo>
                <a:lnTo>
                  <a:pt x="1454" y="2458"/>
                </a:lnTo>
                <a:lnTo>
                  <a:pt x="1454" y="2458"/>
                </a:lnTo>
                <a:lnTo>
                  <a:pt x="1454" y="2457"/>
                </a:lnTo>
                <a:lnTo>
                  <a:pt x="1454" y="2457"/>
                </a:lnTo>
                <a:lnTo>
                  <a:pt x="1453" y="2457"/>
                </a:lnTo>
                <a:lnTo>
                  <a:pt x="1453" y="2455"/>
                </a:lnTo>
                <a:lnTo>
                  <a:pt x="1453" y="2455"/>
                </a:lnTo>
                <a:lnTo>
                  <a:pt x="1453" y="2455"/>
                </a:lnTo>
                <a:lnTo>
                  <a:pt x="1453" y="2455"/>
                </a:lnTo>
                <a:lnTo>
                  <a:pt x="1453" y="2455"/>
                </a:lnTo>
                <a:lnTo>
                  <a:pt x="1451" y="2455"/>
                </a:lnTo>
                <a:lnTo>
                  <a:pt x="1451" y="2454"/>
                </a:lnTo>
                <a:lnTo>
                  <a:pt x="1451" y="2454"/>
                </a:lnTo>
                <a:lnTo>
                  <a:pt x="1451" y="2452"/>
                </a:lnTo>
                <a:lnTo>
                  <a:pt x="1451" y="2452"/>
                </a:lnTo>
                <a:lnTo>
                  <a:pt x="1451" y="2452"/>
                </a:lnTo>
                <a:lnTo>
                  <a:pt x="1451" y="2452"/>
                </a:lnTo>
                <a:lnTo>
                  <a:pt x="1451" y="2452"/>
                </a:lnTo>
                <a:lnTo>
                  <a:pt x="1450" y="2452"/>
                </a:lnTo>
                <a:lnTo>
                  <a:pt x="1450" y="2452"/>
                </a:lnTo>
                <a:lnTo>
                  <a:pt x="1450" y="2452"/>
                </a:lnTo>
                <a:lnTo>
                  <a:pt x="1450" y="2451"/>
                </a:lnTo>
                <a:lnTo>
                  <a:pt x="1449" y="2451"/>
                </a:lnTo>
                <a:lnTo>
                  <a:pt x="1449" y="2451"/>
                </a:lnTo>
                <a:lnTo>
                  <a:pt x="1449" y="2450"/>
                </a:lnTo>
                <a:lnTo>
                  <a:pt x="1449" y="2450"/>
                </a:lnTo>
                <a:lnTo>
                  <a:pt x="1449" y="2451"/>
                </a:lnTo>
                <a:lnTo>
                  <a:pt x="1447" y="2451"/>
                </a:lnTo>
                <a:lnTo>
                  <a:pt x="1447" y="2450"/>
                </a:lnTo>
                <a:lnTo>
                  <a:pt x="1447" y="2450"/>
                </a:lnTo>
                <a:lnTo>
                  <a:pt x="1447" y="2450"/>
                </a:lnTo>
                <a:lnTo>
                  <a:pt x="1447" y="2450"/>
                </a:lnTo>
                <a:lnTo>
                  <a:pt x="1447" y="2448"/>
                </a:lnTo>
                <a:lnTo>
                  <a:pt x="1447" y="2448"/>
                </a:lnTo>
                <a:lnTo>
                  <a:pt x="1447" y="2447"/>
                </a:lnTo>
                <a:lnTo>
                  <a:pt x="1446" y="2447"/>
                </a:lnTo>
                <a:lnTo>
                  <a:pt x="1446" y="2447"/>
                </a:lnTo>
                <a:lnTo>
                  <a:pt x="1446" y="2447"/>
                </a:lnTo>
                <a:lnTo>
                  <a:pt x="1446" y="2446"/>
                </a:lnTo>
                <a:lnTo>
                  <a:pt x="1446" y="2446"/>
                </a:lnTo>
                <a:lnTo>
                  <a:pt x="1446" y="2447"/>
                </a:lnTo>
                <a:lnTo>
                  <a:pt x="1445" y="2447"/>
                </a:lnTo>
                <a:lnTo>
                  <a:pt x="1445" y="2447"/>
                </a:lnTo>
                <a:lnTo>
                  <a:pt x="1445" y="2446"/>
                </a:lnTo>
                <a:lnTo>
                  <a:pt x="1445" y="2446"/>
                </a:lnTo>
                <a:lnTo>
                  <a:pt x="1443" y="2446"/>
                </a:lnTo>
                <a:lnTo>
                  <a:pt x="1443" y="2444"/>
                </a:lnTo>
                <a:lnTo>
                  <a:pt x="1442" y="2444"/>
                </a:lnTo>
                <a:lnTo>
                  <a:pt x="1442" y="2446"/>
                </a:lnTo>
                <a:lnTo>
                  <a:pt x="1442" y="2446"/>
                </a:lnTo>
                <a:lnTo>
                  <a:pt x="1442" y="2444"/>
                </a:lnTo>
                <a:lnTo>
                  <a:pt x="1442" y="2444"/>
                </a:lnTo>
                <a:lnTo>
                  <a:pt x="1442" y="2444"/>
                </a:lnTo>
                <a:lnTo>
                  <a:pt x="1440" y="2444"/>
                </a:lnTo>
                <a:lnTo>
                  <a:pt x="1440" y="2444"/>
                </a:lnTo>
                <a:lnTo>
                  <a:pt x="1439" y="2444"/>
                </a:lnTo>
                <a:lnTo>
                  <a:pt x="1439" y="2444"/>
                </a:lnTo>
                <a:lnTo>
                  <a:pt x="1439" y="2444"/>
                </a:lnTo>
                <a:lnTo>
                  <a:pt x="1439" y="2444"/>
                </a:lnTo>
                <a:lnTo>
                  <a:pt x="1438" y="2446"/>
                </a:lnTo>
                <a:lnTo>
                  <a:pt x="1438" y="2444"/>
                </a:lnTo>
                <a:lnTo>
                  <a:pt x="1438" y="2444"/>
                </a:lnTo>
                <a:lnTo>
                  <a:pt x="1436" y="2444"/>
                </a:lnTo>
                <a:lnTo>
                  <a:pt x="1436" y="2444"/>
                </a:lnTo>
                <a:lnTo>
                  <a:pt x="1436" y="2446"/>
                </a:lnTo>
                <a:lnTo>
                  <a:pt x="1436" y="2446"/>
                </a:lnTo>
                <a:lnTo>
                  <a:pt x="1435" y="2446"/>
                </a:lnTo>
                <a:lnTo>
                  <a:pt x="1435" y="2444"/>
                </a:lnTo>
                <a:lnTo>
                  <a:pt x="1435" y="2446"/>
                </a:lnTo>
                <a:lnTo>
                  <a:pt x="1435" y="2446"/>
                </a:lnTo>
                <a:lnTo>
                  <a:pt x="1434" y="2444"/>
                </a:lnTo>
                <a:lnTo>
                  <a:pt x="1435" y="2444"/>
                </a:lnTo>
                <a:lnTo>
                  <a:pt x="1434" y="2444"/>
                </a:lnTo>
                <a:lnTo>
                  <a:pt x="1434" y="2444"/>
                </a:lnTo>
                <a:lnTo>
                  <a:pt x="1434" y="2444"/>
                </a:lnTo>
                <a:lnTo>
                  <a:pt x="1434" y="2444"/>
                </a:lnTo>
                <a:lnTo>
                  <a:pt x="1434" y="2444"/>
                </a:lnTo>
                <a:lnTo>
                  <a:pt x="1434" y="2443"/>
                </a:lnTo>
                <a:lnTo>
                  <a:pt x="1434" y="2443"/>
                </a:lnTo>
                <a:lnTo>
                  <a:pt x="1434" y="2442"/>
                </a:lnTo>
                <a:lnTo>
                  <a:pt x="1434" y="2442"/>
                </a:lnTo>
                <a:lnTo>
                  <a:pt x="1432" y="2442"/>
                </a:lnTo>
                <a:lnTo>
                  <a:pt x="1432" y="2442"/>
                </a:lnTo>
                <a:lnTo>
                  <a:pt x="1432" y="2442"/>
                </a:lnTo>
                <a:lnTo>
                  <a:pt x="1432" y="2442"/>
                </a:lnTo>
                <a:lnTo>
                  <a:pt x="1432" y="2440"/>
                </a:lnTo>
                <a:lnTo>
                  <a:pt x="1431" y="2440"/>
                </a:lnTo>
                <a:lnTo>
                  <a:pt x="1431" y="2440"/>
                </a:lnTo>
                <a:lnTo>
                  <a:pt x="1431" y="2439"/>
                </a:lnTo>
                <a:lnTo>
                  <a:pt x="1431" y="2439"/>
                </a:lnTo>
                <a:lnTo>
                  <a:pt x="1431" y="2439"/>
                </a:lnTo>
                <a:lnTo>
                  <a:pt x="1431" y="2440"/>
                </a:lnTo>
                <a:lnTo>
                  <a:pt x="1429" y="2439"/>
                </a:lnTo>
                <a:lnTo>
                  <a:pt x="1429" y="2439"/>
                </a:lnTo>
                <a:lnTo>
                  <a:pt x="1429" y="2439"/>
                </a:lnTo>
                <a:lnTo>
                  <a:pt x="1429" y="2439"/>
                </a:lnTo>
                <a:lnTo>
                  <a:pt x="1429" y="2437"/>
                </a:lnTo>
                <a:lnTo>
                  <a:pt x="1429" y="2437"/>
                </a:lnTo>
                <a:lnTo>
                  <a:pt x="1429" y="2436"/>
                </a:lnTo>
                <a:lnTo>
                  <a:pt x="1428" y="2436"/>
                </a:lnTo>
                <a:lnTo>
                  <a:pt x="1428" y="2436"/>
                </a:lnTo>
                <a:lnTo>
                  <a:pt x="1428" y="2435"/>
                </a:lnTo>
                <a:lnTo>
                  <a:pt x="1428" y="2435"/>
                </a:lnTo>
                <a:lnTo>
                  <a:pt x="1428" y="2435"/>
                </a:lnTo>
                <a:lnTo>
                  <a:pt x="1428" y="2433"/>
                </a:lnTo>
                <a:lnTo>
                  <a:pt x="1428" y="2433"/>
                </a:lnTo>
                <a:lnTo>
                  <a:pt x="1428" y="2433"/>
                </a:lnTo>
                <a:lnTo>
                  <a:pt x="1427" y="2432"/>
                </a:lnTo>
                <a:lnTo>
                  <a:pt x="1427" y="2432"/>
                </a:lnTo>
                <a:lnTo>
                  <a:pt x="1427" y="2432"/>
                </a:lnTo>
                <a:lnTo>
                  <a:pt x="1427" y="2432"/>
                </a:lnTo>
                <a:lnTo>
                  <a:pt x="1427" y="2431"/>
                </a:lnTo>
                <a:lnTo>
                  <a:pt x="1427" y="2431"/>
                </a:lnTo>
                <a:lnTo>
                  <a:pt x="1427" y="2431"/>
                </a:lnTo>
                <a:lnTo>
                  <a:pt x="1427" y="2431"/>
                </a:lnTo>
                <a:lnTo>
                  <a:pt x="1427" y="2429"/>
                </a:lnTo>
                <a:lnTo>
                  <a:pt x="1427" y="2429"/>
                </a:lnTo>
                <a:lnTo>
                  <a:pt x="1427" y="2428"/>
                </a:lnTo>
                <a:lnTo>
                  <a:pt x="1427" y="2428"/>
                </a:lnTo>
                <a:lnTo>
                  <a:pt x="1425" y="2428"/>
                </a:lnTo>
                <a:lnTo>
                  <a:pt x="1425" y="2428"/>
                </a:lnTo>
                <a:lnTo>
                  <a:pt x="1425" y="2428"/>
                </a:lnTo>
                <a:lnTo>
                  <a:pt x="1425" y="2428"/>
                </a:lnTo>
                <a:lnTo>
                  <a:pt x="1425" y="2426"/>
                </a:lnTo>
                <a:lnTo>
                  <a:pt x="1425" y="2426"/>
                </a:lnTo>
                <a:lnTo>
                  <a:pt x="1424" y="2426"/>
                </a:lnTo>
                <a:lnTo>
                  <a:pt x="1424" y="2425"/>
                </a:lnTo>
                <a:lnTo>
                  <a:pt x="1424" y="2425"/>
                </a:lnTo>
                <a:lnTo>
                  <a:pt x="1424" y="2425"/>
                </a:lnTo>
                <a:lnTo>
                  <a:pt x="1424" y="2425"/>
                </a:lnTo>
                <a:lnTo>
                  <a:pt x="1423" y="2425"/>
                </a:lnTo>
                <a:lnTo>
                  <a:pt x="1423" y="2424"/>
                </a:lnTo>
                <a:lnTo>
                  <a:pt x="1423" y="2424"/>
                </a:lnTo>
                <a:lnTo>
                  <a:pt x="1423" y="2424"/>
                </a:lnTo>
                <a:lnTo>
                  <a:pt x="1423" y="2422"/>
                </a:lnTo>
                <a:lnTo>
                  <a:pt x="1423" y="2422"/>
                </a:lnTo>
                <a:lnTo>
                  <a:pt x="1423" y="2422"/>
                </a:lnTo>
                <a:lnTo>
                  <a:pt x="1423" y="2421"/>
                </a:lnTo>
                <a:lnTo>
                  <a:pt x="1423" y="2421"/>
                </a:lnTo>
                <a:lnTo>
                  <a:pt x="1423" y="2420"/>
                </a:lnTo>
                <a:lnTo>
                  <a:pt x="1423" y="2420"/>
                </a:lnTo>
                <a:lnTo>
                  <a:pt x="1423" y="2420"/>
                </a:lnTo>
                <a:lnTo>
                  <a:pt x="1421" y="2420"/>
                </a:lnTo>
                <a:lnTo>
                  <a:pt x="1421" y="2420"/>
                </a:lnTo>
                <a:lnTo>
                  <a:pt x="1421" y="2420"/>
                </a:lnTo>
                <a:lnTo>
                  <a:pt x="1420" y="2420"/>
                </a:lnTo>
                <a:lnTo>
                  <a:pt x="1420" y="2420"/>
                </a:lnTo>
                <a:lnTo>
                  <a:pt x="1420" y="2418"/>
                </a:lnTo>
                <a:lnTo>
                  <a:pt x="1420" y="2418"/>
                </a:lnTo>
                <a:lnTo>
                  <a:pt x="1420" y="2417"/>
                </a:lnTo>
                <a:lnTo>
                  <a:pt x="1420" y="2417"/>
                </a:lnTo>
                <a:lnTo>
                  <a:pt x="1420" y="2417"/>
                </a:lnTo>
                <a:lnTo>
                  <a:pt x="1420" y="2417"/>
                </a:lnTo>
                <a:lnTo>
                  <a:pt x="1420" y="2416"/>
                </a:lnTo>
                <a:lnTo>
                  <a:pt x="1420" y="2416"/>
                </a:lnTo>
                <a:lnTo>
                  <a:pt x="1419" y="2416"/>
                </a:lnTo>
                <a:lnTo>
                  <a:pt x="1419" y="2414"/>
                </a:lnTo>
                <a:lnTo>
                  <a:pt x="1419" y="2414"/>
                </a:lnTo>
                <a:lnTo>
                  <a:pt x="1419" y="2414"/>
                </a:lnTo>
                <a:lnTo>
                  <a:pt x="1417" y="2414"/>
                </a:lnTo>
                <a:lnTo>
                  <a:pt x="1417" y="2413"/>
                </a:lnTo>
                <a:lnTo>
                  <a:pt x="1417" y="2413"/>
                </a:lnTo>
                <a:lnTo>
                  <a:pt x="1417" y="2413"/>
                </a:lnTo>
                <a:lnTo>
                  <a:pt x="1417" y="2413"/>
                </a:lnTo>
                <a:lnTo>
                  <a:pt x="1417" y="2411"/>
                </a:lnTo>
                <a:lnTo>
                  <a:pt x="1416" y="2411"/>
                </a:lnTo>
                <a:lnTo>
                  <a:pt x="1416" y="2411"/>
                </a:lnTo>
                <a:lnTo>
                  <a:pt x="1416" y="2411"/>
                </a:lnTo>
                <a:lnTo>
                  <a:pt x="1416" y="2411"/>
                </a:lnTo>
                <a:lnTo>
                  <a:pt x="1416" y="2410"/>
                </a:lnTo>
                <a:lnTo>
                  <a:pt x="1416" y="2410"/>
                </a:lnTo>
                <a:lnTo>
                  <a:pt x="1416" y="2410"/>
                </a:lnTo>
                <a:lnTo>
                  <a:pt x="1416" y="2409"/>
                </a:lnTo>
                <a:lnTo>
                  <a:pt x="1416" y="2409"/>
                </a:lnTo>
                <a:lnTo>
                  <a:pt x="1414" y="2409"/>
                </a:lnTo>
                <a:lnTo>
                  <a:pt x="1416" y="2407"/>
                </a:lnTo>
                <a:lnTo>
                  <a:pt x="1414" y="2407"/>
                </a:lnTo>
                <a:lnTo>
                  <a:pt x="1414" y="2407"/>
                </a:lnTo>
                <a:lnTo>
                  <a:pt x="1414" y="2407"/>
                </a:lnTo>
                <a:lnTo>
                  <a:pt x="1414" y="2406"/>
                </a:lnTo>
                <a:lnTo>
                  <a:pt x="1414" y="2406"/>
                </a:lnTo>
                <a:lnTo>
                  <a:pt x="1414" y="2406"/>
                </a:lnTo>
                <a:lnTo>
                  <a:pt x="1414" y="2405"/>
                </a:lnTo>
                <a:lnTo>
                  <a:pt x="1414" y="2405"/>
                </a:lnTo>
                <a:lnTo>
                  <a:pt x="1414" y="2403"/>
                </a:lnTo>
                <a:lnTo>
                  <a:pt x="1414" y="2405"/>
                </a:lnTo>
                <a:lnTo>
                  <a:pt x="1413" y="2405"/>
                </a:lnTo>
                <a:lnTo>
                  <a:pt x="1413" y="2403"/>
                </a:lnTo>
                <a:lnTo>
                  <a:pt x="1413" y="2403"/>
                </a:lnTo>
                <a:lnTo>
                  <a:pt x="1413" y="2403"/>
                </a:lnTo>
                <a:lnTo>
                  <a:pt x="1413" y="2403"/>
                </a:lnTo>
                <a:lnTo>
                  <a:pt x="1413" y="2403"/>
                </a:lnTo>
                <a:lnTo>
                  <a:pt x="1412" y="2403"/>
                </a:lnTo>
                <a:lnTo>
                  <a:pt x="1412" y="2402"/>
                </a:lnTo>
                <a:lnTo>
                  <a:pt x="1412" y="2402"/>
                </a:lnTo>
                <a:lnTo>
                  <a:pt x="1413" y="2402"/>
                </a:lnTo>
                <a:lnTo>
                  <a:pt x="1413" y="2400"/>
                </a:lnTo>
                <a:lnTo>
                  <a:pt x="1413" y="2400"/>
                </a:lnTo>
                <a:lnTo>
                  <a:pt x="1413" y="2400"/>
                </a:lnTo>
                <a:lnTo>
                  <a:pt x="1412" y="2400"/>
                </a:lnTo>
                <a:lnTo>
                  <a:pt x="1412" y="2399"/>
                </a:lnTo>
                <a:lnTo>
                  <a:pt x="1412" y="2399"/>
                </a:lnTo>
                <a:lnTo>
                  <a:pt x="1412" y="2399"/>
                </a:lnTo>
                <a:lnTo>
                  <a:pt x="1412" y="2398"/>
                </a:lnTo>
                <a:lnTo>
                  <a:pt x="1410" y="2398"/>
                </a:lnTo>
                <a:lnTo>
                  <a:pt x="1410" y="2398"/>
                </a:lnTo>
                <a:lnTo>
                  <a:pt x="1409" y="2398"/>
                </a:lnTo>
                <a:lnTo>
                  <a:pt x="1409" y="2398"/>
                </a:lnTo>
                <a:lnTo>
                  <a:pt x="1409" y="2398"/>
                </a:lnTo>
                <a:lnTo>
                  <a:pt x="1409" y="2398"/>
                </a:lnTo>
                <a:lnTo>
                  <a:pt x="1408" y="2398"/>
                </a:lnTo>
                <a:lnTo>
                  <a:pt x="1408" y="2398"/>
                </a:lnTo>
                <a:lnTo>
                  <a:pt x="1408" y="2398"/>
                </a:lnTo>
                <a:lnTo>
                  <a:pt x="1408" y="2396"/>
                </a:lnTo>
                <a:lnTo>
                  <a:pt x="1408" y="2396"/>
                </a:lnTo>
                <a:lnTo>
                  <a:pt x="1406" y="2396"/>
                </a:lnTo>
                <a:lnTo>
                  <a:pt x="1406" y="2395"/>
                </a:lnTo>
                <a:lnTo>
                  <a:pt x="1406" y="2395"/>
                </a:lnTo>
                <a:lnTo>
                  <a:pt x="1406" y="2395"/>
                </a:lnTo>
                <a:lnTo>
                  <a:pt x="1406" y="2395"/>
                </a:lnTo>
                <a:lnTo>
                  <a:pt x="1406" y="2395"/>
                </a:lnTo>
                <a:lnTo>
                  <a:pt x="1406" y="2394"/>
                </a:lnTo>
                <a:lnTo>
                  <a:pt x="1405" y="2394"/>
                </a:lnTo>
                <a:lnTo>
                  <a:pt x="1405" y="2394"/>
                </a:lnTo>
                <a:lnTo>
                  <a:pt x="1405" y="2394"/>
                </a:lnTo>
                <a:lnTo>
                  <a:pt x="1405" y="2392"/>
                </a:lnTo>
                <a:lnTo>
                  <a:pt x="1403" y="2392"/>
                </a:lnTo>
                <a:lnTo>
                  <a:pt x="1403" y="2392"/>
                </a:lnTo>
                <a:lnTo>
                  <a:pt x="1403" y="2392"/>
                </a:lnTo>
                <a:lnTo>
                  <a:pt x="1403" y="2392"/>
                </a:lnTo>
                <a:lnTo>
                  <a:pt x="1403" y="2392"/>
                </a:lnTo>
                <a:lnTo>
                  <a:pt x="1403" y="2392"/>
                </a:lnTo>
                <a:lnTo>
                  <a:pt x="1403" y="2391"/>
                </a:lnTo>
                <a:lnTo>
                  <a:pt x="1403" y="2391"/>
                </a:lnTo>
                <a:lnTo>
                  <a:pt x="1403" y="2391"/>
                </a:lnTo>
                <a:lnTo>
                  <a:pt x="1403" y="2390"/>
                </a:lnTo>
                <a:lnTo>
                  <a:pt x="1402" y="2390"/>
                </a:lnTo>
                <a:lnTo>
                  <a:pt x="1402" y="2390"/>
                </a:lnTo>
                <a:lnTo>
                  <a:pt x="1402" y="2390"/>
                </a:lnTo>
                <a:lnTo>
                  <a:pt x="1402" y="2390"/>
                </a:lnTo>
                <a:lnTo>
                  <a:pt x="1402" y="2388"/>
                </a:lnTo>
                <a:lnTo>
                  <a:pt x="1401" y="2388"/>
                </a:lnTo>
                <a:lnTo>
                  <a:pt x="1401" y="2388"/>
                </a:lnTo>
                <a:lnTo>
                  <a:pt x="1401" y="2388"/>
                </a:lnTo>
                <a:lnTo>
                  <a:pt x="1401" y="2387"/>
                </a:lnTo>
                <a:lnTo>
                  <a:pt x="1401" y="2387"/>
                </a:lnTo>
                <a:lnTo>
                  <a:pt x="1399" y="2387"/>
                </a:lnTo>
                <a:lnTo>
                  <a:pt x="1399" y="2387"/>
                </a:lnTo>
                <a:lnTo>
                  <a:pt x="1401" y="2387"/>
                </a:lnTo>
                <a:lnTo>
                  <a:pt x="1401" y="2385"/>
                </a:lnTo>
                <a:lnTo>
                  <a:pt x="1399" y="2385"/>
                </a:lnTo>
                <a:lnTo>
                  <a:pt x="1399" y="2385"/>
                </a:lnTo>
                <a:lnTo>
                  <a:pt x="1399" y="2385"/>
                </a:lnTo>
                <a:lnTo>
                  <a:pt x="1399" y="2384"/>
                </a:lnTo>
                <a:lnTo>
                  <a:pt x="1398" y="2384"/>
                </a:lnTo>
                <a:lnTo>
                  <a:pt x="1398" y="2384"/>
                </a:lnTo>
                <a:lnTo>
                  <a:pt x="1398" y="2384"/>
                </a:lnTo>
                <a:lnTo>
                  <a:pt x="1398" y="2384"/>
                </a:lnTo>
                <a:lnTo>
                  <a:pt x="1398" y="2384"/>
                </a:lnTo>
                <a:lnTo>
                  <a:pt x="1398" y="2383"/>
                </a:lnTo>
                <a:lnTo>
                  <a:pt x="1398" y="2383"/>
                </a:lnTo>
                <a:lnTo>
                  <a:pt x="1397" y="2383"/>
                </a:lnTo>
                <a:lnTo>
                  <a:pt x="1397" y="2381"/>
                </a:lnTo>
                <a:lnTo>
                  <a:pt x="1397" y="2381"/>
                </a:lnTo>
                <a:lnTo>
                  <a:pt x="1397" y="2381"/>
                </a:lnTo>
                <a:lnTo>
                  <a:pt x="1397" y="2380"/>
                </a:lnTo>
                <a:lnTo>
                  <a:pt x="1397" y="2380"/>
                </a:lnTo>
                <a:lnTo>
                  <a:pt x="1397" y="2380"/>
                </a:lnTo>
                <a:lnTo>
                  <a:pt x="1395" y="2380"/>
                </a:lnTo>
                <a:lnTo>
                  <a:pt x="1395" y="2379"/>
                </a:lnTo>
                <a:lnTo>
                  <a:pt x="1395" y="2379"/>
                </a:lnTo>
                <a:lnTo>
                  <a:pt x="1395" y="2379"/>
                </a:lnTo>
                <a:lnTo>
                  <a:pt x="1395" y="2379"/>
                </a:lnTo>
                <a:lnTo>
                  <a:pt x="1395" y="2377"/>
                </a:lnTo>
                <a:lnTo>
                  <a:pt x="1395" y="2377"/>
                </a:lnTo>
                <a:lnTo>
                  <a:pt x="1395" y="2377"/>
                </a:lnTo>
                <a:lnTo>
                  <a:pt x="1395" y="2376"/>
                </a:lnTo>
                <a:lnTo>
                  <a:pt x="1395" y="2376"/>
                </a:lnTo>
                <a:lnTo>
                  <a:pt x="1394" y="2376"/>
                </a:lnTo>
                <a:lnTo>
                  <a:pt x="1394" y="2376"/>
                </a:lnTo>
                <a:lnTo>
                  <a:pt x="1394" y="2374"/>
                </a:lnTo>
                <a:lnTo>
                  <a:pt x="1394" y="2373"/>
                </a:lnTo>
                <a:lnTo>
                  <a:pt x="1394" y="2373"/>
                </a:lnTo>
                <a:lnTo>
                  <a:pt x="1393" y="2373"/>
                </a:lnTo>
                <a:lnTo>
                  <a:pt x="1393" y="2373"/>
                </a:lnTo>
                <a:lnTo>
                  <a:pt x="1393" y="2372"/>
                </a:lnTo>
                <a:lnTo>
                  <a:pt x="1393" y="2372"/>
                </a:lnTo>
                <a:lnTo>
                  <a:pt x="1393" y="2370"/>
                </a:lnTo>
                <a:lnTo>
                  <a:pt x="1393" y="2370"/>
                </a:lnTo>
                <a:lnTo>
                  <a:pt x="1391" y="2370"/>
                </a:lnTo>
                <a:lnTo>
                  <a:pt x="1391" y="2370"/>
                </a:lnTo>
                <a:lnTo>
                  <a:pt x="1391" y="2369"/>
                </a:lnTo>
                <a:lnTo>
                  <a:pt x="1390" y="2369"/>
                </a:lnTo>
                <a:lnTo>
                  <a:pt x="1390" y="2368"/>
                </a:lnTo>
                <a:lnTo>
                  <a:pt x="1390" y="2368"/>
                </a:lnTo>
                <a:lnTo>
                  <a:pt x="1390" y="2368"/>
                </a:lnTo>
                <a:lnTo>
                  <a:pt x="1390" y="2368"/>
                </a:lnTo>
                <a:lnTo>
                  <a:pt x="1388" y="2368"/>
                </a:lnTo>
                <a:lnTo>
                  <a:pt x="1388" y="2366"/>
                </a:lnTo>
                <a:lnTo>
                  <a:pt x="1388" y="2366"/>
                </a:lnTo>
                <a:lnTo>
                  <a:pt x="1388" y="2365"/>
                </a:lnTo>
                <a:lnTo>
                  <a:pt x="1388" y="2365"/>
                </a:lnTo>
                <a:lnTo>
                  <a:pt x="1387" y="2365"/>
                </a:lnTo>
                <a:lnTo>
                  <a:pt x="1387" y="2365"/>
                </a:lnTo>
                <a:lnTo>
                  <a:pt x="1387" y="2365"/>
                </a:lnTo>
                <a:lnTo>
                  <a:pt x="1387" y="2364"/>
                </a:lnTo>
                <a:lnTo>
                  <a:pt x="1386" y="2364"/>
                </a:lnTo>
                <a:lnTo>
                  <a:pt x="1386" y="2364"/>
                </a:lnTo>
                <a:lnTo>
                  <a:pt x="1386" y="2364"/>
                </a:lnTo>
                <a:lnTo>
                  <a:pt x="1384" y="2364"/>
                </a:lnTo>
                <a:lnTo>
                  <a:pt x="1384" y="2364"/>
                </a:lnTo>
                <a:lnTo>
                  <a:pt x="1384" y="2362"/>
                </a:lnTo>
                <a:lnTo>
                  <a:pt x="1384" y="2364"/>
                </a:lnTo>
                <a:lnTo>
                  <a:pt x="1383" y="2362"/>
                </a:lnTo>
                <a:lnTo>
                  <a:pt x="1383" y="2362"/>
                </a:lnTo>
                <a:lnTo>
                  <a:pt x="1382" y="2362"/>
                </a:lnTo>
                <a:lnTo>
                  <a:pt x="1382" y="2362"/>
                </a:lnTo>
                <a:lnTo>
                  <a:pt x="1382" y="2364"/>
                </a:lnTo>
                <a:lnTo>
                  <a:pt x="1380" y="2362"/>
                </a:lnTo>
                <a:lnTo>
                  <a:pt x="1380" y="2362"/>
                </a:lnTo>
                <a:lnTo>
                  <a:pt x="1380" y="2362"/>
                </a:lnTo>
                <a:lnTo>
                  <a:pt x="1380" y="2362"/>
                </a:lnTo>
                <a:lnTo>
                  <a:pt x="1380" y="2361"/>
                </a:lnTo>
                <a:lnTo>
                  <a:pt x="1380" y="2361"/>
                </a:lnTo>
                <a:lnTo>
                  <a:pt x="1379" y="2359"/>
                </a:lnTo>
                <a:lnTo>
                  <a:pt x="1379" y="2359"/>
                </a:lnTo>
                <a:lnTo>
                  <a:pt x="1377" y="2359"/>
                </a:lnTo>
                <a:lnTo>
                  <a:pt x="1377" y="2354"/>
                </a:lnTo>
                <a:lnTo>
                  <a:pt x="1377" y="2354"/>
                </a:lnTo>
                <a:lnTo>
                  <a:pt x="1377" y="2348"/>
                </a:lnTo>
                <a:lnTo>
                  <a:pt x="1377" y="2344"/>
                </a:lnTo>
                <a:lnTo>
                  <a:pt x="1377" y="2343"/>
                </a:lnTo>
                <a:lnTo>
                  <a:pt x="1377" y="2343"/>
                </a:lnTo>
                <a:lnTo>
                  <a:pt x="1376" y="2343"/>
                </a:lnTo>
                <a:lnTo>
                  <a:pt x="1376" y="2343"/>
                </a:lnTo>
                <a:lnTo>
                  <a:pt x="1376" y="2342"/>
                </a:lnTo>
                <a:lnTo>
                  <a:pt x="1376" y="2342"/>
                </a:lnTo>
                <a:lnTo>
                  <a:pt x="1379" y="2342"/>
                </a:lnTo>
                <a:lnTo>
                  <a:pt x="1383" y="2342"/>
                </a:lnTo>
                <a:lnTo>
                  <a:pt x="1387" y="2340"/>
                </a:lnTo>
                <a:lnTo>
                  <a:pt x="1387" y="2340"/>
                </a:lnTo>
                <a:lnTo>
                  <a:pt x="1390" y="2340"/>
                </a:lnTo>
                <a:lnTo>
                  <a:pt x="1393" y="2340"/>
                </a:lnTo>
                <a:lnTo>
                  <a:pt x="1394" y="2340"/>
                </a:lnTo>
                <a:lnTo>
                  <a:pt x="1399" y="2340"/>
                </a:lnTo>
                <a:lnTo>
                  <a:pt x="1402" y="2340"/>
                </a:lnTo>
                <a:lnTo>
                  <a:pt x="1408" y="2339"/>
                </a:lnTo>
                <a:lnTo>
                  <a:pt x="1412" y="2339"/>
                </a:lnTo>
                <a:lnTo>
                  <a:pt x="1414" y="2339"/>
                </a:lnTo>
                <a:lnTo>
                  <a:pt x="1414" y="2339"/>
                </a:lnTo>
                <a:lnTo>
                  <a:pt x="1414" y="2339"/>
                </a:lnTo>
                <a:lnTo>
                  <a:pt x="1416" y="2339"/>
                </a:lnTo>
                <a:lnTo>
                  <a:pt x="1416" y="2339"/>
                </a:lnTo>
                <a:lnTo>
                  <a:pt x="1417" y="2339"/>
                </a:lnTo>
                <a:lnTo>
                  <a:pt x="1417" y="2339"/>
                </a:lnTo>
                <a:lnTo>
                  <a:pt x="1417" y="2339"/>
                </a:lnTo>
                <a:lnTo>
                  <a:pt x="1419" y="2339"/>
                </a:lnTo>
                <a:lnTo>
                  <a:pt x="1419" y="2339"/>
                </a:lnTo>
                <a:lnTo>
                  <a:pt x="1420" y="2338"/>
                </a:lnTo>
                <a:lnTo>
                  <a:pt x="1420" y="2338"/>
                </a:lnTo>
                <a:lnTo>
                  <a:pt x="1421" y="2338"/>
                </a:lnTo>
                <a:lnTo>
                  <a:pt x="1423" y="2338"/>
                </a:lnTo>
                <a:lnTo>
                  <a:pt x="1424" y="2338"/>
                </a:lnTo>
                <a:lnTo>
                  <a:pt x="1425" y="2338"/>
                </a:lnTo>
                <a:lnTo>
                  <a:pt x="1427" y="2338"/>
                </a:lnTo>
                <a:lnTo>
                  <a:pt x="1428" y="2338"/>
                </a:lnTo>
                <a:lnTo>
                  <a:pt x="1428" y="2338"/>
                </a:lnTo>
                <a:lnTo>
                  <a:pt x="1431" y="2338"/>
                </a:lnTo>
                <a:lnTo>
                  <a:pt x="1431" y="2338"/>
                </a:lnTo>
                <a:lnTo>
                  <a:pt x="1434" y="2338"/>
                </a:lnTo>
                <a:lnTo>
                  <a:pt x="1434" y="2339"/>
                </a:lnTo>
                <a:lnTo>
                  <a:pt x="1435" y="2340"/>
                </a:lnTo>
                <a:lnTo>
                  <a:pt x="1435" y="2340"/>
                </a:lnTo>
                <a:lnTo>
                  <a:pt x="1436" y="2342"/>
                </a:lnTo>
                <a:lnTo>
                  <a:pt x="1436" y="2342"/>
                </a:lnTo>
                <a:lnTo>
                  <a:pt x="1436" y="2342"/>
                </a:lnTo>
                <a:lnTo>
                  <a:pt x="1438" y="2343"/>
                </a:lnTo>
                <a:lnTo>
                  <a:pt x="1439" y="2343"/>
                </a:lnTo>
                <a:lnTo>
                  <a:pt x="1439" y="2344"/>
                </a:lnTo>
                <a:lnTo>
                  <a:pt x="1440" y="2346"/>
                </a:lnTo>
                <a:lnTo>
                  <a:pt x="1442" y="2346"/>
                </a:lnTo>
                <a:lnTo>
                  <a:pt x="1442" y="2347"/>
                </a:lnTo>
                <a:lnTo>
                  <a:pt x="1443" y="2347"/>
                </a:lnTo>
                <a:lnTo>
                  <a:pt x="1443" y="2347"/>
                </a:lnTo>
                <a:lnTo>
                  <a:pt x="1445" y="2348"/>
                </a:lnTo>
                <a:lnTo>
                  <a:pt x="1445" y="2348"/>
                </a:lnTo>
                <a:lnTo>
                  <a:pt x="1445" y="2348"/>
                </a:lnTo>
                <a:lnTo>
                  <a:pt x="1446" y="2350"/>
                </a:lnTo>
                <a:lnTo>
                  <a:pt x="1447" y="2351"/>
                </a:lnTo>
                <a:lnTo>
                  <a:pt x="1453" y="2357"/>
                </a:lnTo>
                <a:lnTo>
                  <a:pt x="1453" y="2355"/>
                </a:lnTo>
                <a:lnTo>
                  <a:pt x="1453" y="2355"/>
                </a:lnTo>
                <a:lnTo>
                  <a:pt x="1453" y="2355"/>
                </a:lnTo>
                <a:lnTo>
                  <a:pt x="1454" y="2355"/>
                </a:lnTo>
                <a:lnTo>
                  <a:pt x="1454" y="2354"/>
                </a:lnTo>
                <a:lnTo>
                  <a:pt x="1454" y="2354"/>
                </a:lnTo>
                <a:lnTo>
                  <a:pt x="1454" y="2354"/>
                </a:lnTo>
                <a:lnTo>
                  <a:pt x="1454" y="2354"/>
                </a:lnTo>
                <a:lnTo>
                  <a:pt x="1455" y="2354"/>
                </a:lnTo>
                <a:lnTo>
                  <a:pt x="1455" y="2354"/>
                </a:lnTo>
                <a:lnTo>
                  <a:pt x="1455" y="2353"/>
                </a:lnTo>
                <a:lnTo>
                  <a:pt x="1455" y="2353"/>
                </a:lnTo>
                <a:lnTo>
                  <a:pt x="1455" y="2353"/>
                </a:lnTo>
                <a:lnTo>
                  <a:pt x="1455" y="2351"/>
                </a:lnTo>
                <a:lnTo>
                  <a:pt x="1455" y="2351"/>
                </a:lnTo>
                <a:lnTo>
                  <a:pt x="1455" y="2351"/>
                </a:lnTo>
                <a:lnTo>
                  <a:pt x="1457" y="2351"/>
                </a:lnTo>
                <a:lnTo>
                  <a:pt x="1457" y="2350"/>
                </a:lnTo>
                <a:lnTo>
                  <a:pt x="1457" y="2350"/>
                </a:lnTo>
                <a:lnTo>
                  <a:pt x="1457" y="2350"/>
                </a:lnTo>
                <a:lnTo>
                  <a:pt x="1457" y="2348"/>
                </a:lnTo>
                <a:lnTo>
                  <a:pt x="1457" y="2348"/>
                </a:lnTo>
                <a:lnTo>
                  <a:pt x="1458" y="2348"/>
                </a:lnTo>
                <a:lnTo>
                  <a:pt x="1458" y="2348"/>
                </a:lnTo>
                <a:lnTo>
                  <a:pt x="1457" y="2348"/>
                </a:lnTo>
                <a:lnTo>
                  <a:pt x="1458" y="2348"/>
                </a:lnTo>
                <a:lnTo>
                  <a:pt x="1458" y="2347"/>
                </a:lnTo>
                <a:lnTo>
                  <a:pt x="1458" y="2347"/>
                </a:lnTo>
                <a:lnTo>
                  <a:pt x="1458" y="2346"/>
                </a:lnTo>
                <a:lnTo>
                  <a:pt x="1458" y="2346"/>
                </a:lnTo>
                <a:lnTo>
                  <a:pt x="1458" y="2346"/>
                </a:lnTo>
                <a:lnTo>
                  <a:pt x="1458" y="2346"/>
                </a:lnTo>
                <a:lnTo>
                  <a:pt x="1458" y="2344"/>
                </a:lnTo>
                <a:lnTo>
                  <a:pt x="1458" y="2344"/>
                </a:lnTo>
                <a:lnTo>
                  <a:pt x="1458" y="2343"/>
                </a:lnTo>
                <a:lnTo>
                  <a:pt x="1458" y="2343"/>
                </a:lnTo>
                <a:lnTo>
                  <a:pt x="1458" y="2343"/>
                </a:lnTo>
                <a:lnTo>
                  <a:pt x="1458" y="2343"/>
                </a:lnTo>
                <a:lnTo>
                  <a:pt x="1460" y="2343"/>
                </a:lnTo>
                <a:lnTo>
                  <a:pt x="1460" y="2342"/>
                </a:lnTo>
                <a:lnTo>
                  <a:pt x="1460" y="2342"/>
                </a:lnTo>
                <a:lnTo>
                  <a:pt x="1461" y="2342"/>
                </a:lnTo>
                <a:lnTo>
                  <a:pt x="1461" y="2342"/>
                </a:lnTo>
                <a:lnTo>
                  <a:pt x="1461" y="2342"/>
                </a:lnTo>
                <a:lnTo>
                  <a:pt x="1461" y="2340"/>
                </a:lnTo>
                <a:lnTo>
                  <a:pt x="1461" y="2340"/>
                </a:lnTo>
                <a:lnTo>
                  <a:pt x="1461" y="2340"/>
                </a:lnTo>
                <a:lnTo>
                  <a:pt x="1461" y="2340"/>
                </a:lnTo>
                <a:lnTo>
                  <a:pt x="1462" y="2340"/>
                </a:lnTo>
                <a:lnTo>
                  <a:pt x="1462" y="2339"/>
                </a:lnTo>
                <a:lnTo>
                  <a:pt x="1462" y="2339"/>
                </a:lnTo>
                <a:lnTo>
                  <a:pt x="1462" y="2338"/>
                </a:lnTo>
                <a:lnTo>
                  <a:pt x="1462" y="2338"/>
                </a:lnTo>
                <a:lnTo>
                  <a:pt x="1462" y="2338"/>
                </a:lnTo>
                <a:lnTo>
                  <a:pt x="1462" y="2338"/>
                </a:lnTo>
                <a:lnTo>
                  <a:pt x="1462" y="2336"/>
                </a:lnTo>
                <a:lnTo>
                  <a:pt x="1462" y="2336"/>
                </a:lnTo>
                <a:lnTo>
                  <a:pt x="1464" y="2336"/>
                </a:lnTo>
                <a:lnTo>
                  <a:pt x="1464" y="2335"/>
                </a:lnTo>
                <a:lnTo>
                  <a:pt x="1469" y="2332"/>
                </a:lnTo>
                <a:lnTo>
                  <a:pt x="1469" y="2332"/>
                </a:lnTo>
                <a:lnTo>
                  <a:pt x="1469" y="2331"/>
                </a:lnTo>
                <a:lnTo>
                  <a:pt x="1469" y="2331"/>
                </a:lnTo>
                <a:lnTo>
                  <a:pt x="1469" y="2331"/>
                </a:lnTo>
                <a:lnTo>
                  <a:pt x="1469" y="2329"/>
                </a:lnTo>
                <a:lnTo>
                  <a:pt x="1469" y="2329"/>
                </a:lnTo>
                <a:lnTo>
                  <a:pt x="1469" y="2329"/>
                </a:lnTo>
                <a:lnTo>
                  <a:pt x="1471" y="2329"/>
                </a:lnTo>
                <a:lnTo>
                  <a:pt x="1471" y="2329"/>
                </a:lnTo>
                <a:lnTo>
                  <a:pt x="1471" y="2328"/>
                </a:lnTo>
                <a:lnTo>
                  <a:pt x="1471" y="2328"/>
                </a:lnTo>
                <a:lnTo>
                  <a:pt x="1472" y="2328"/>
                </a:lnTo>
                <a:lnTo>
                  <a:pt x="1472" y="2328"/>
                </a:lnTo>
                <a:lnTo>
                  <a:pt x="1472" y="2328"/>
                </a:lnTo>
                <a:lnTo>
                  <a:pt x="1472" y="2327"/>
                </a:lnTo>
                <a:lnTo>
                  <a:pt x="1472" y="2327"/>
                </a:lnTo>
                <a:lnTo>
                  <a:pt x="1472" y="2327"/>
                </a:lnTo>
                <a:lnTo>
                  <a:pt x="1472" y="2327"/>
                </a:lnTo>
                <a:lnTo>
                  <a:pt x="1472" y="2325"/>
                </a:lnTo>
                <a:lnTo>
                  <a:pt x="1473" y="2325"/>
                </a:lnTo>
                <a:lnTo>
                  <a:pt x="1473" y="2325"/>
                </a:lnTo>
                <a:lnTo>
                  <a:pt x="1473" y="2325"/>
                </a:lnTo>
                <a:lnTo>
                  <a:pt x="1473" y="2324"/>
                </a:lnTo>
                <a:lnTo>
                  <a:pt x="1473" y="2324"/>
                </a:lnTo>
                <a:lnTo>
                  <a:pt x="1473" y="2324"/>
                </a:lnTo>
                <a:lnTo>
                  <a:pt x="1473" y="2322"/>
                </a:lnTo>
                <a:lnTo>
                  <a:pt x="1473" y="2322"/>
                </a:lnTo>
                <a:lnTo>
                  <a:pt x="1473" y="2322"/>
                </a:lnTo>
                <a:lnTo>
                  <a:pt x="1473" y="2321"/>
                </a:lnTo>
                <a:lnTo>
                  <a:pt x="1473" y="2321"/>
                </a:lnTo>
                <a:lnTo>
                  <a:pt x="1473" y="2321"/>
                </a:lnTo>
                <a:lnTo>
                  <a:pt x="1473" y="2320"/>
                </a:lnTo>
                <a:lnTo>
                  <a:pt x="1472" y="2320"/>
                </a:lnTo>
                <a:lnTo>
                  <a:pt x="1472" y="2320"/>
                </a:lnTo>
                <a:lnTo>
                  <a:pt x="1473" y="2320"/>
                </a:lnTo>
                <a:lnTo>
                  <a:pt x="1473" y="2318"/>
                </a:lnTo>
                <a:lnTo>
                  <a:pt x="1473" y="2318"/>
                </a:lnTo>
                <a:lnTo>
                  <a:pt x="1473" y="2318"/>
                </a:lnTo>
                <a:lnTo>
                  <a:pt x="1473" y="2318"/>
                </a:lnTo>
                <a:lnTo>
                  <a:pt x="1473" y="2317"/>
                </a:lnTo>
                <a:lnTo>
                  <a:pt x="1473" y="2317"/>
                </a:lnTo>
                <a:lnTo>
                  <a:pt x="1473" y="2316"/>
                </a:lnTo>
                <a:lnTo>
                  <a:pt x="1475" y="2316"/>
                </a:lnTo>
                <a:lnTo>
                  <a:pt x="1475" y="2316"/>
                </a:lnTo>
                <a:lnTo>
                  <a:pt x="1475" y="2316"/>
                </a:lnTo>
                <a:lnTo>
                  <a:pt x="1475" y="2314"/>
                </a:lnTo>
                <a:lnTo>
                  <a:pt x="1473" y="2314"/>
                </a:lnTo>
                <a:lnTo>
                  <a:pt x="1473" y="2313"/>
                </a:lnTo>
                <a:lnTo>
                  <a:pt x="1475" y="2313"/>
                </a:lnTo>
                <a:lnTo>
                  <a:pt x="1475" y="2313"/>
                </a:lnTo>
                <a:lnTo>
                  <a:pt x="1475" y="2313"/>
                </a:lnTo>
                <a:lnTo>
                  <a:pt x="1475" y="2312"/>
                </a:lnTo>
                <a:lnTo>
                  <a:pt x="1475" y="2312"/>
                </a:lnTo>
                <a:lnTo>
                  <a:pt x="1475" y="2310"/>
                </a:lnTo>
                <a:lnTo>
                  <a:pt x="1475" y="2310"/>
                </a:lnTo>
                <a:lnTo>
                  <a:pt x="1475" y="2310"/>
                </a:lnTo>
                <a:lnTo>
                  <a:pt x="1475" y="2310"/>
                </a:lnTo>
                <a:lnTo>
                  <a:pt x="1475" y="2310"/>
                </a:lnTo>
                <a:lnTo>
                  <a:pt x="1473" y="2310"/>
                </a:lnTo>
                <a:lnTo>
                  <a:pt x="1473" y="2309"/>
                </a:lnTo>
                <a:lnTo>
                  <a:pt x="1473" y="2309"/>
                </a:lnTo>
                <a:lnTo>
                  <a:pt x="1473" y="2307"/>
                </a:lnTo>
                <a:lnTo>
                  <a:pt x="1473" y="2307"/>
                </a:lnTo>
                <a:lnTo>
                  <a:pt x="1473" y="2307"/>
                </a:lnTo>
                <a:lnTo>
                  <a:pt x="1473" y="2307"/>
                </a:lnTo>
                <a:lnTo>
                  <a:pt x="1473" y="2306"/>
                </a:lnTo>
                <a:lnTo>
                  <a:pt x="1473" y="2306"/>
                </a:lnTo>
                <a:lnTo>
                  <a:pt x="1475" y="2306"/>
                </a:lnTo>
                <a:lnTo>
                  <a:pt x="1475" y="2306"/>
                </a:lnTo>
                <a:lnTo>
                  <a:pt x="1475" y="2306"/>
                </a:lnTo>
                <a:lnTo>
                  <a:pt x="1475" y="2305"/>
                </a:lnTo>
                <a:lnTo>
                  <a:pt x="1475" y="2305"/>
                </a:lnTo>
                <a:lnTo>
                  <a:pt x="1475" y="2305"/>
                </a:lnTo>
                <a:lnTo>
                  <a:pt x="1476" y="2305"/>
                </a:lnTo>
                <a:lnTo>
                  <a:pt x="1476" y="2303"/>
                </a:lnTo>
                <a:lnTo>
                  <a:pt x="1476" y="2303"/>
                </a:lnTo>
                <a:lnTo>
                  <a:pt x="1477" y="2303"/>
                </a:lnTo>
                <a:lnTo>
                  <a:pt x="1477" y="2303"/>
                </a:lnTo>
                <a:lnTo>
                  <a:pt x="1477" y="2303"/>
                </a:lnTo>
                <a:lnTo>
                  <a:pt x="1477" y="2303"/>
                </a:lnTo>
                <a:lnTo>
                  <a:pt x="1477" y="2302"/>
                </a:lnTo>
                <a:lnTo>
                  <a:pt x="1479" y="2302"/>
                </a:lnTo>
                <a:lnTo>
                  <a:pt x="1479" y="2302"/>
                </a:lnTo>
                <a:lnTo>
                  <a:pt x="1480" y="2302"/>
                </a:lnTo>
                <a:lnTo>
                  <a:pt x="1480" y="2302"/>
                </a:lnTo>
                <a:lnTo>
                  <a:pt x="1480" y="2302"/>
                </a:lnTo>
                <a:lnTo>
                  <a:pt x="1480" y="2302"/>
                </a:lnTo>
                <a:lnTo>
                  <a:pt x="1480" y="2302"/>
                </a:lnTo>
                <a:lnTo>
                  <a:pt x="1480" y="2301"/>
                </a:lnTo>
                <a:lnTo>
                  <a:pt x="1480" y="2301"/>
                </a:lnTo>
                <a:lnTo>
                  <a:pt x="1479" y="2301"/>
                </a:lnTo>
                <a:lnTo>
                  <a:pt x="1479" y="2301"/>
                </a:lnTo>
                <a:lnTo>
                  <a:pt x="1480" y="2301"/>
                </a:lnTo>
                <a:lnTo>
                  <a:pt x="1480" y="2301"/>
                </a:lnTo>
                <a:lnTo>
                  <a:pt x="1480" y="2299"/>
                </a:lnTo>
                <a:lnTo>
                  <a:pt x="1480" y="2299"/>
                </a:lnTo>
                <a:lnTo>
                  <a:pt x="1481" y="2299"/>
                </a:lnTo>
                <a:lnTo>
                  <a:pt x="1481" y="2301"/>
                </a:lnTo>
                <a:lnTo>
                  <a:pt x="1481" y="2299"/>
                </a:lnTo>
                <a:lnTo>
                  <a:pt x="1481" y="2299"/>
                </a:lnTo>
                <a:lnTo>
                  <a:pt x="1481" y="2299"/>
                </a:lnTo>
                <a:lnTo>
                  <a:pt x="1481" y="2299"/>
                </a:lnTo>
                <a:lnTo>
                  <a:pt x="1481" y="2299"/>
                </a:lnTo>
                <a:lnTo>
                  <a:pt x="1481" y="2298"/>
                </a:lnTo>
                <a:lnTo>
                  <a:pt x="1480" y="2298"/>
                </a:lnTo>
                <a:lnTo>
                  <a:pt x="1480" y="2298"/>
                </a:lnTo>
                <a:lnTo>
                  <a:pt x="1480" y="2299"/>
                </a:lnTo>
                <a:lnTo>
                  <a:pt x="1479" y="2299"/>
                </a:lnTo>
                <a:lnTo>
                  <a:pt x="1479" y="2298"/>
                </a:lnTo>
                <a:lnTo>
                  <a:pt x="1480" y="2298"/>
                </a:lnTo>
                <a:lnTo>
                  <a:pt x="1480" y="2298"/>
                </a:lnTo>
                <a:lnTo>
                  <a:pt x="1480" y="2297"/>
                </a:lnTo>
                <a:lnTo>
                  <a:pt x="1480" y="2297"/>
                </a:lnTo>
                <a:lnTo>
                  <a:pt x="1480" y="2297"/>
                </a:lnTo>
                <a:lnTo>
                  <a:pt x="1480" y="2297"/>
                </a:lnTo>
                <a:lnTo>
                  <a:pt x="1479" y="2297"/>
                </a:lnTo>
                <a:lnTo>
                  <a:pt x="1479" y="2297"/>
                </a:lnTo>
                <a:lnTo>
                  <a:pt x="1477" y="2297"/>
                </a:lnTo>
                <a:lnTo>
                  <a:pt x="1477" y="2297"/>
                </a:lnTo>
                <a:lnTo>
                  <a:pt x="1477" y="2295"/>
                </a:lnTo>
                <a:lnTo>
                  <a:pt x="1477" y="2295"/>
                </a:lnTo>
                <a:lnTo>
                  <a:pt x="1476" y="2295"/>
                </a:lnTo>
                <a:lnTo>
                  <a:pt x="1476" y="2297"/>
                </a:lnTo>
                <a:lnTo>
                  <a:pt x="1475" y="2295"/>
                </a:lnTo>
                <a:lnTo>
                  <a:pt x="1475" y="2295"/>
                </a:lnTo>
                <a:lnTo>
                  <a:pt x="1475" y="2295"/>
                </a:lnTo>
                <a:lnTo>
                  <a:pt x="1475" y="2295"/>
                </a:lnTo>
                <a:lnTo>
                  <a:pt x="1473" y="2295"/>
                </a:lnTo>
                <a:lnTo>
                  <a:pt x="1473" y="2295"/>
                </a:lnTo>
                <a:lnTo>
                  <a:pt x="1473" y="2295"/>
                </a:lnTo>
                <a:lnTo>
                  <a:pt x="1472" y="2295"/>
                </a:lnTo>
                <a:lnTo>
                  <a:pt x="1472" y="2294"/>
                </a:lnTo>
                <a:lnTo>
                  <a:pt x="1473" y="2294"/>
                </a:lnTo>
                <a:lnTo>
                  <a:pt x="1473" y="2294"/>
                </a:lnTo>
                <a:lnTo>
                  <a:pt x="1473" y="2294"/>
                </a:lnTo>
                <a:lnTo>
                  <a:pt x="1475" y="2294"/>
                </a:lnTo>
                <a:lnTo>
                  <a:pt x="1475" y="2294"/>
                </a:lnTo>
                <a:lnTo>
                  <a:pt x="1475" y="2294"/>
                </a:lnTo>
                <a:lnTo>
                  <a:pt x="1475" y="2292"/>
                </a:lnTo>
                <a:lnTo>
                  <a:pt x="1475" y="2294"/>
                </a:lnTo>
                <a:lnTo>
                  <a:pt x="1475" y="2294"/>
                </a:lnTo>
                <a:lnTo>
                  <a:pt x="1476" y="2294"/>
                </a:lnTo>
                <a:lnTo>
                  <a:pt x="1476" y="2294"/>
                </a:lnTo>
                <a:lnTo>
                  <a:pt x="1476" y="2294"/>
                </a:lnTo>
                <a:lnTo>
                  <a:pt x="1476" y="2294"/>
                </a:lnTo>
                <a:lnTo>
                  <a:pt x="1476" y="2294"/>
                </a:lnTo>
                <a:lnTo>
                  <a:pt x="1476" y="2292"/>
                </a:lnTo>
                <a:lnTo>
                  <a:pt x="1476" y="2292"/>
                </a:lnTo>
                <a:lnTo>
                  <a:pt x="1475" y="2292"/>
                </a:lnTo>
                <a:lnTo>
                  <a:pt x="1475" y="2291"/>
                </a:lnTo>
                <a:lnTo>
                  <a:pt x="1475" y="2291"/>
                </a:lnTo>
                <a:lnTo>
                  <a:pt x="1475" y="2291"/>
                </a:lnTo>
                <a:lnTo>
                  <a:pt x="1475" y="2291"/>
                </a:lnTo>
                <a:lnTo>
                  <a:pt x="1475" y="2291"/>
                </a:lnTo>
                <a:lnTo>
                  <a:pt x="1475" y="2290"/>
                </a:lnTo>
                <a:lnTo>
                  <a:pt x="1475" y="2290"/>
                </a:lnTo>
                <a:lnTo>
                  <a:pt x="1475" y="2290"/>
                </a:lnTo>
                <a:lnTo>
                  <a:pt x="1475" y="2290"/>
                </a:lnTo>
                <a:lnTo>
                  <a:pt x="1475" y="2290"/>
                </a:lnTo>
                <a:lnTo>
                  <a:pt x="1475" y="2288"/>
                </a:lnTo>
                <a:lnTo>
                  <a:pt x="1475" y="2288"/>
                </a:lnTo>
                <a:lnTo>
                  <a:pt x="1473" y="2288"/>
                </a:lnTo>
                <a:lnTo>
                  <a:pt x="1473" y="2288"/>
                </a:lnTo>
                <a:lnTo>
                  <a:pt x="1473" y="2288"/>
                </a:lnTo>
                <a:lnTo>
                  <a:pt x="1473" y="2288"/>
                </a:lnTo>
                <a:lnTo>
                  <a:pt x="1473" y="2288"/>
                </a:lnTo>
                <a:lnTo>
                  <a:pt x="1473" y="2287"/>
                </a:lnTo>
                <a:lnTo>
                  <a:pt x="1475" y="2287"/>
                </a:lnTo>
                <a:lnTo>
                  <a:pt x="1475" y="2287"/>
                </a:lnTo>
                <a:lnTo>
                  <a:pt x="1473" y="2287"/>
                </a:lnTo>
                <a:lnTo>
                  <a:pt x="1473" y="2287"/>
                </a:lnTo>
                <a:lnTo>
                  <a:pt x="1473" y="2286"/>
                </a:lnTo>
                <a:lnTo>
                  <a:pt x="1473" y="2286"/>
                </a:lnTo>
                <a:lnTo>
                  <a:pt x="1475" y="2286"/>
                </a:lnTo>
                <a:lnTo>
                  <a:pt x="1475" y="2286"/>
                </a:lnTo>
                <a:lnTo>
                  <a:pt x="1475" y="2286"/>
                </a:lnTo>
                <a:lnTo>
                  <a:pt x="1475" y="2286"/>
                </a:lnTo>
                <a:lnTo>
                  <a:pt x="1475" y="2286"/>
                </a:lnTo>
                <a:lnTo>
                  <a:pt x="1475" y="2286"/>
                </a:lnTo>
                <a:lnTo>
                  <a:pt x="1472" y="2281"/>
                </a:lnTo>
                <a:lnTo>
                  <a:pt x="1472" y="2280"/>
                </a:lnTo>
                <a:lnTo>
                  <a:pt x="1472" y="2280"/>
                </a:lnTo>
                <a:lnTo>
                  <a:pt x="1472" y="2280"/>
                </a:lnTo>
                <a:lnTo>
                  <a:pt x="1472" y="2280"/>
                </a:lnTo>
                <a:lnTo>
                  <a:pt x="1472" y="2280"/>
                </a:lnTo>
                <a:lnTo>
                  <a:pt x="1472" y="2280"/>
                </a:lnTo>
                <a:lnTo>
                  <a:pt x="1472" y="2280"/>
                </a:lnTo>
                <a:lnTo>
                  <a:pt x="1471" y="2280"/>
                </a:lnTo>
                <a:lnTo>
                  <a:pt x="1471" y="2279"/>
                </a:lnTo>
                <a:lnTo>
                  <a:pt x="1472" y="2279"/>
                </a:lnTo>
                <a:lnTo>
                  <a:pt x="1472" y="2279"/>
                </a:lnTo>
                <a:lnTo>
                  <a:pt x="1472" y="2279"/>
                </a:lnTo>
                <a:lnTo>
                  <a:pt x="1472" y="2277"/>
                </a:lnTo>
                <a:lnTo>
                  <a:pt x="1472" y="2277"/>
                </a:lnTo>
                <a:lnTo>
                  <a:pt x="1471" y="2277"/>
                </a:lnTo>
                <a:lnTo>
                  <a:pt x="1471" y="2277"/>
                </a:lnTo>
                <a:lnTo>
                  <a:pt x="1469" y="2277"/>
                </a:lnTo>
                <a:lnTo>
                  <a:pt x="1471" y="2277"/>
                </a:lnTo>
                <a:lnTo>
                  <a:pt x="1471" y="2277"/>
                </a:lnTo>
                <a:lnTo>
                  <a:pt x="1471" y="2276"/>
                </a:lnTo>
                <a:lnTo>
                  <a:pt x="1471" y="2276"/>
                </a:lnTo>
                <a:lnTo>
                  <a:pt x="1471" y="2275"/>
                </a:lnTo>
                <a:lnTo>
                  <a:pt x="1471" y="2275"/>
                </a:lnTo>
                <a:lnTo>
                  <a:pt x="1471" y="2275"/>
                </a:lnTo>
                <a:lnTo>
                  <a:pt x="1469" y="2275"/>
                </a:lnTo>
                <a:lnTo>
                  <a:pt x="1469" y="2275"/>
                </a:lnTo>
                <a:lnTo>
                  <a:pt x="1469" y="2275"/>
                </a:lnTo>
                <a:lnTo>
                  <a:pt x="1468" y="2275"/>
                </a:lnTo>
                <a:lnTo>
                  <a:pt x="1468" y="2275"/>
                </a:lnTo>
                <a:lnTo>
                  <a:pt x="1469" y="2275"/>
                </a:lnTo>
                <a:lnTo>
                  <a:pt x="1469" y="2275"/>
                </a:lnTo>
                <a:lnTo>
                  <a:pt x="1468" y="2275"/>
                </a:lnTo>
                <a:lnTo>
                  <a:pt x="1468" y="2273"/>
                </a:lnTo>
                <a:lnTo>
                  <a:pt x="1468" y="2273"/>
                </a:lnTo>
                <a:lnTo>
                  <a:pt x="1469" y="2273"/>
                </a:lnTo>
                <a:lnTo>
                  <a:pt x="1469" y="2273"/>
                </a:lnTo>
                <a:lnTo>
                  <a:pt x="1469" y="2273"/>
                </a:lnTo>
                <a:lnTo>
                  <a:pt x="1469" y="2272"/>
                </a:lnTo>
                <a:lnTo>
                  <a:pt x="1469" y="2272"/>
                </a:lnTo>
                <a:lnTo>
                  <a:pt x="1469" y="2272"/>
                </a:lnTo>
                <a:lnTo>
                  <a:pt x="1468" y="2272"/>
                </a:lnTo>
                <a:lnTo>
                  <a:pt x="1468" y="2272"/>
                </a:lnTo>
                <a:lnTo>
                  <a:pt x="1466" y="2272"/>
                </a:lnTo>
                <a:lnTo>
                  <a:pt x="1466" y="2272"/>
                </a:lnTo>
                <a:lnTo>
                  <a:pt x="1466" y="2272"/>
                </a:lnTo>
                <a:lnTo>
                  <a:pt x="1466" y="2271"/>
                </a:lnTo>
                <a:lnTo>
                  <a:pt x="1466" y="2271"/>
                </a:lnTo>
                <a:lnTo>
                  <a:pt x="1465" y="2271"/>
                </a:lnTo>
                <a:lnTo>
                  <a:pt x="1465" y="2271"/>
                </a:lnTo>
                <a:lnTo>
                  <a:pt x="1465" y="2271"/>
                </a:lnTo>
                <a:lnTo>
                  <a:pt x="1464" y="2271"/>
                </a:lnTo>
                <a:lnTo>
                  <a:pt x="1464" y="2271"/>
                </a:lnTo>
                <a:lnTo>
                  <a:pt x="1464" y="2271"/>
                </a:lnTo>
                <a:lnTo>
                  <a:pt x="1462" y="2271"/>
                </a:lnTo>
                <a:lnTo>
                  <a:pt x="1462" y="2269"/>
                </a:lnTo>
                <a:lnTo>
                  <a:pt x="1462" y="2269"/>
                </a:lnTo>
                <a:lnTo>
                  <a:pt x="1462" y="2269"/>
                </a:lnTo>
                <a:lnTo>
                  <a:pt x="1464" y="2269"/>
                </a:lnTo>
                <a:lnTo>
                  <a:pt x="1464" y="2269"/>
                </a:lnTo>
                <a:lnTo>
                  <a:pt x="1464" y="2269"/>
                </a:lnTo>
                <a:lnTo>
                  <a:pt x="1464" y="2268"/>
                </a:lnTo>
                <a:lnTo>
                  <a:pt x="1464" y="2268"/>
                </a:lnTo>
                <a:lnTo>
                  <a:pt x="1465" y="2266"/>
                </a:lnTo>
                <a:lnTo>
                  <a:pt x="1464" y="2266"/>
                </a:lnTo>
                <a:lnTo>
                  <a:pt x="1464" y="2266"/>
                </a:lnTo>
                <a:lnTo>
                  <a:pt x="1464" y="2266"/>
                </a:lnTo>
                <a:lnTo>
                  <a:pt x="1464" y="2266"/>
                </a:lnTo>
                <a:lnTo>
                  <a:pt x="1464" y="2266"/>
                </a:lnTo>
                <a:lnTo>
                  <a:pt x="1464" y="2265"/>
                </a:lnTo>
                <a:lnTo>
                  <a:pt x="1464" y="2265"/>
                </a:lnTo>
                <a:lnTo>
                  <a:pt x="1464" y="2264"/>
                </a:lnTo>
                <a:lnTo>
                  <a:pt x="1464" y="2264"/>
                </a:lnTo>
                <a:lnTo>
                  <a:pt x="1464" y="2264"/>
                </a:lnTo>
                <a:lnTo>
                  <a:pt x="1464" y="2264"/>
                </a:lnTo>
                <a:lnTo>
                  <a:pt x="1464" y="2264"/>
                </a:lnTo>
                <a:lnTo>
                  <a:pt x="1464" y="2262"/>
                </a:lnTo>
                <a:lnTo>
                  <a:pt x="1464" y="2262"/>
                </a:lnTo>
                <a:lnTo>
                  <a:pt x="1464" y="2261"/>
                </a:lnTo>
                <a:lnTo>
                  <a:pt x="1465" y="2261"/>
                </a:lnTo>
                <a:lnTo>
                  <a:pt x="1465" y="2261"/>
                </a:lnTo>
                <a:lnTo>
                  <a:pt x="1465" y="2261"/>
                </a:lnTo>
                <a:lnTo>
                  <a:pt x="1465" y="2261"/>
                </a:lnTo>
                <a:lnTo>
                  <a:pt x="1465" y="2261"/>
                </a:lnTo>
                <a:lnTo>
                  <a:pt x="1464" y="2260"/>
                </a:lnTo>
                <a:lnTo>
                  <a:pt x="1465" y="2260"/>
                </a:lnTo>
                <a:lnTo>
                  <a:pt x="1465" y="2260"/>
                </a:lnTo>
                <a:lnTo>
                  <a:pt x="1466" y="2260"/>
                </a:lnTo>
                <a:lnTo>
                  <a:pt x="1466" y="2260"/>
                </a:lnTo>
                <a:lnTo>
                  <a:pt x="1466" y="2258"/>
                </a:lnTo>
                <a:lnTo>
                  <a:pt x="1465" y="2258"/>
                </a:lnTo>
                <a:lnTo>
                  <a:pt x="1465" y="2258"/>
                </a:lnTo>
                <a:lnTo>
                  <a:pt x="1465" y="2258"/>
                </a:lnTo>
                <a:lnTo>
                  <a:pt x="1466" y="2257"/>
                </a:lnTo>
                <a:lnTo>
                  <a:pt x="1466" y="2257"/>
                </a:lnTo>
                <a:lnTo>
                  <a:pt x="1466" y="2257"/>
                </a:lnTo>
                <a:lnTo>
                  <a:pt x="1468" y="2257"/>
                </a:lnTo>
                <a:lnTo>
                  <a:pt x="1468" y="2255"/>
                </a:lnTo>
                <a:lnTo>
                  <a:pt x="1466" y="2255"/>
                </a:lnTo>
                <a:lnTo>
                  <a:pt x="1466" y="2255"/>
                </a:lnTo>
                <a:lnTo>
                  <a:pt x="1466" y="2255"/>
                </a:lnTo>
                <a:lnTo>
                  <a:pt x="1466" y="2255"/>
                </a:lnTo>
                <a:lnTo>
                  <a:pt x="1466" y="2254"/>
                </a:lnTo>
                <a:lnTo>
                  <a:pt x="1466" y="2254"/>
                </a:lnTo>
                <a:lnTo>
                  <a:pt x="1468" y="2254"/>
                </a:lnTo>
                <a:lnTo>
                  <a:pt x="1468" y="2254"/>
                </a:lnTo>
                <a:lnTo>
                  <a:pt x="1468" y="2254"/>
                </a:lnTo>
                <a:lnTo>
                  <a:pt x="1468" y="2254"/>
                </a:lnTo>
                <a:lnTo>
                  <a:pt x="1468" y="2253"/>
                </a:lnTo>
                <a:lnTo>
                  <a:pt x="1468" y="2253"/>
                </a:lnTo>
                <a:lnTo>
                  <a:pt x="1468" y="2253"/>
                </a:lnTo>
                <a:lnTo>
                  <a:pt x="1468" y="2253"/>
                </a:lnTo>
                <a:lnTo>
                  <a:pt x="1468" y="2253"/>
                </a:lnTo>
                <a:lnTo>
                  <a:pt x="1469" y="2253"/>
                </a:lnTo>
                <a:lnTo>
                  <a:pt x="1469" y="2253"/>
                </a:lnTo>
                <a:lnTo>
                  <a:pt x="1469" y="2251"/>
                </a:lnTo>
                <a:lnTo>
                  <a:pt x="1469" y="2251"/>
                </a:lnTo>
                <a:lnTo>
                  <a:pt x="1469" y="2251"/>
                </a:lnTo>
                <a:lnTo>
                  <a:pt x="1469" y="2250"/>
                </a:lnTo>
                <a:lnTo>
                  <a:pt x="1469" y="2250"/>
                </a:lnTo>
                <a:lnTo>
                  <a:pt x="1469" y="2250"/>
                </a:lnTo>
                <a:lnTo>
                  <a:pt x="1469" y="2250"/>
                </a:lnTo>
                <a:lnTo>
                  <a:pt x="1469" y="2250"/>
                </a:lnTo>
                <a:lnTo>
                  <a:pt x="1469" y="2249"/>
                </a:lnTo>
                <a:lnTo>
                  <a:pt x="1471" y="2249"/>
                </a:lnTo>
                <a:lnTo>
                  <a:pt x="1471" y="2250"/>
                </a:lnTo>
                <a:lnTo>
                  <a:pt x="1472" y="2250"/>
                </a:lnTo>
                <a:lnTo>
                  <a:pt x="1472" y="2249"/>
                </a:lnTo>
                <a:lnTo>
                  <a:pt x="1472" y="2249"/>
                </a:lnTo>
                <a:lnTo>
                  <a:pt x="1472" y="2249"/>
                </a:lnTo>
                <a:lnTo>
                  <a:pt x="1472" y="2249"/>
                </a:lnTo>
                <a:lnTo>
                  <a:pt x="1472" y="2247"/>
                </a:lnTo>
                <a:lnTo>
                  <a:pt x="1472" y="2247"/>
                </a:lnTo>
                <a:lnTo>
                  <a:pt x="1472" y="2247"/>
                </a:lnTo>
                <a:lnTo>
                  <a:pt x="1472" y="2247"/>
                </a:lnTo>
                <a:lnTo>
                  <a:pt x="1472" y="2247"/>
                </a:lnTo>
                <a:lnTo>
                  <a:pt x="1472" y="2246"/>
                </a:lnTo>
                <a:lnTo>
                  <a:pt x="1471" y="2246"/>
                </a:lnTo>
                <a:lnTo>
                  <a:pt x="1472" y="2246"/>
                </a:lnTo>
                <a:lnTo>
                  <a:pt x="1472" y="2245"/>
                </a:lnTo>
                <a:lnTo>
                  <a:pt x="1472" y="2245"/>
                </a:lnTo>
                <a:lnTo>
                  <a:pt x="1472" y="2245"/>
                </a:lnTo>
                <a:lnTo>
                  <a:pt x="1473" y="2245"/>
                </a:lnTo>
                <a:lnTo>
                  <a:pt x="1473" y="2245"/>
                </a:lnTo>
                <a:lnTo>
                  <a:pt x="1475" y="2245"/>
                </a:lnTo>
                <a:lnTo>
                  <a:pt x="1475" y="2245"/>
                </a:lnTo>
                <a:lnTo>
                  <a:pt x="1473" y="2245"/>
                </a:lnTo>
                <a:lnTo>
                  <a:pt x="1473" y="2243"/>
                </a:lnTo>
                <a:lnTo>
                  <a:pt x="1473" y="2243"/>
                </a:lnTo>
                <a:lnTo>
                  <a:pt x="1473" y="2243"/>
                </a:lnTo>
                <a:lnTo>
                  <a:pt x="1473" y="2242"/>
                </a:lnTo>
                <a:lnTo>
                  <a:pt x="1473" y="2242"/>
                </a:lnTo>
                <a:lnTo>
                  <a:pt x="1473" y="2242"/>
                </a:lnTo>
                <a:lnTo>
                  <a:pt x="1473" y="2242"/>
                </a:lnTo>
                <a:lnTo>
                  <a:pt x="1473" y="2240"/>
                </a:lnTo>
                <a:lnTo>
                  <a:pt x="1473" y="2240"/>
                </a:lnTo>
                <a:lnTo>
                  <a:pt x="1473" y="2239"/>
                </a:lnTo>
                <a:lnTo>
                  <a:pt x="1472" y="2239"/>
                </a:lnTo>
                <a:lnTo>
                  <a:pt x="1472" y="2239"/>
                </a:lnTo>
                <a:lnTo>
                  <a:pt x="1472" y="2239"/>
                </a:lnTo>
                <a:lnTo>
                  <a:pt x="1472" y="2239"/>
                </a:lnTo>
                <a:lnTo>
                  <a:pt x="1472" y="2238"/>
                </a:lnTo>
                <a:lnTo>
                  <a:pt x="1472" y="2238"/>
                </a:lnTo>
                <a:lnTo>
                  <a:pt x="1473" y="2238"/>
                </a:lnTo>
                <a:lnTo>
                  <a:pt x="1473" y="2236"/>
                </a:lnTo>
                <a:lnTo>
                  <a:pt x="1472" y="2236"/>
                </a:lnTo>
                <a:lnTo>
                  <a:pt x="1472" y="2236"/>
                </a:lnTo>
                <a:lnTo>
                  <a:pt x="1472" y="2236"/>
                </a:lnTo>
                <a:lnTo>
                  <a:pt x="1472" y="2236"/>
                </a:lnTo>
                <a:lnTo>
                  <a:pt x="1471" y="2236"/>
                </a:lnTo>
                <a:lnTo>
                  <a:pt x="1471" y="2236"/>
                </a:lnTo>
                <a:lnTo>
                  <a:pt x="1471" y="2236"/>
                </a:lnTo>
                <a:lnTo>
                  <a:pt x="1469" y="2236"/>
                </a:lnTo>
                <a:lnTo>
                  <a:pt x="1469" y="2236"/>
                </a:lnTo>
                <a:lnTo>
                  <a:pt x="1469" y="2236"/>
                </a:lnTo>
                <a:lnTo>
                  <a:pt x="1469" y="2236"/>
                </a:lnTo>
                <a:lnTo>
                  <a:pt x="1469" y="2238"/>
                </a:lnTo>
                <a:lnTo>
                  <a:pt x="1468" y="2238"/>
                </a:lnTo>
                <a:lnTo>
                  <a:pt x="1468" y="2238"/>
                </a:lnTo>
                <a:lnTo>
                  <a:pt x="1468" y="2236"/>
                </a:lnTo>
                <a:lnTo>
                  <a:pt x="1468" y="2236"/>
                </a:lnTo>
                <a:lnTo>
                  <a:pt x="1466" y="2236"/>
                </a:lnTo>
                <a:lnTo>
                  <a:pt x="1466" y="2236"/>
                </a:lnTo>
                <a:lnTo>
                  <a:pt x="1466" y="2235"/>
                </a:lnTo>
                <a:lnTo>
                  <a:pt x="1466" y="2235"/>
                </a:lnTo>
                <a:lnTo>
                  <a:pt x="1466" y="2235"/>
                </a:lnTo>
                <a:lnTo>
                  <a:pt x="1466" y="2234"/>
                </a:lnTo>
                <a:lnTo>
                  <a:pt x="1466" y="2234"/>
                </a:lnTo>
                <a:lnTo>
                  <a:pt x="1465" y="2234"/>
                </a:lnTo>
                <a:lnTo>
                  <a:pt x="1465" y="2234"/>
                </a:lnTo>
                <a:lnTo>
                  <a:pt x="1464" y="2234"/>
                </a:lnTo>
                <a:lnTo>
                  <a:pt x="1464" y="2234"/>
                </a:lnTo>
                <a:lnTo>
                  <a:pt x="1464" y="2234"/>
                </a:lnTo>
                <a:lnTo>
                  <a:pt x="1464" y="2234"/>
                </a:lnTo>
                <a:lnTo>
                  <a:pt x="1462" y="2234"/>
                </a:lnTo>
                <a:lnTo>
                  <a:pt x="1462" y="2234"/>
                </a:lnTo>
                <a:lnTo>
                  <a:pt x="1462" y="2234"/>
                </a:lnTo>
                <a:lnTo>
                  <a:pt x="1462" y="2235"/>
                </a:lnTo>
                <a:lnTo>
                  <a:pt x="1461" y="2235"/>
                </a:lnTo>
                <a:lnTo>
                  <a:pt x="1461" y="2235"/>
                </a:lnTo>
                <a:lnTo>
                  <a:pt x="1461" y="2235"/>
                </a:lnTo>
                <a:lnTo>
                  <a:pt x="1461" y="2235"/>
                </a:lnTo>
                <a:lnTo>
                  <a:pt x="1460" y="2235"/>
                </a:lnTo>
                <a:lnTo>
                  <a:pt x="1460" y="2235"/>
                </a:lnTo>
                <a:lnTo>
                  <a:pt x="1458" y="2235"/>
                </a:lnTo>
                <a:lnTo>
                  <a:pt x="1458" y="2235"/>
                </a:lnTo>
                <a:lnTo>
                  <a:pt x="1458" y="2235"/>
                </a:lnTo>
                <a:lnTo>
                  <a:pt x="1458" y="2234"/>
                </a:lnTo>
                <a:lnTo>
                  <a:pt x="1458" y="2234"/>
                </a:lnTo>
                <a:lnTo>
                  <a:pt x="1458" y="2234"/>
                </a:lnTo>
                <a:lnTo>
                  <a:pt x="1457" y="2234"/>
                </a:lnTo>
                <a:lnTo>
                  <a:pt x="1457" y="2234"/>
                </a:lnTo>
                <a:lnTo>
                  <a:pt x="1455" y="2234"/>
                </a:lnTo>
                <a:lnTo>
                  <a:pt x="1455" y="2235"/>
                </a:lnTo>
                <a:lnTo>
                  <a:pt x="1455" y="2235"/>
                </a:lnTo>
                <a:lnTo>
                  <a:pt x="1455" y="2236"/>
                </a:lnTo>
                <a:lnTo>
                  <a:pt x="1455" y="2236"/>
                </a:lnTo>
                <a:lnTo>
                  <a:pt x="1454" y="2236"/>
                </a:lnTo>
                <a:lnTo>
                  <a:pt x="1454" y="2236"/>
                </a:lnTo>
                <a:lnTo>
                  <a:pt x="1454" y="2238"/>
                </a:lnTo>
                <a:lnTo>
                  <a:pt x="1454" y="2238"/>
                </a:lnTo>
                <a:lnTo>
                  <a:pt x="1453" y="2238"/>
                </a:lnTo>
                <a:lnTo>
                  <a:pt x="1453" y="2239"/>
                </a:lnTo>
                <a:lnTo>
                  <a:pt x="1453" y="2239"/>
                </a:lnTo>
                <a:lnTo>
                  <a:pt x="1451" y="2239"/>
                </a:lnTo>
                <a:lnTo>
                  <a:pt x="1451" y="2239"/>
                </a:lnTo>
                <a:lnTo>
                  <a:pt x="1451" y="2239"/>
                </a:lnTo>
                <a:lnTo>
                  <a:pt x="1451" y="2240"/>
                </a:lnTo>
                <a:lnTo>
                  <a:pt x="1450" y="2240"/>
                </a:lnTo>
                <a:lnTo>
                  <a:pt x="1450" y="2240"/>
                </a:lnTo>
                <a:lnTo>
                  <a:pt x="1450" y="2240"/>
                </a:lnTo>
                <a:lnTo>
                  <a:pt x="1450" y="2240"/>
                </a:lnTo>
                <a:lnTo>
                  <a:pt x="1449" y="2240"/>
                </a:lnTo>
                <a:lnTo>
                  <a:pt x="1449" y="2242"/>
                </a:lnTo>
                <a:lnTo>
                  <a:pt x="1449" y="2242"/>
                </a:lnTo>
                <a:lnTo>
                  <a:pt x="1449" y="2242"/>
                </a:lnTo>
                <a:lnTo>
                  <a:pt x="1447" y="2242"/>
                </a:lnTo>
                <a:lnTo>
                  <a:pt x="1447" y="2242"/>
                </a:lnTo>
                <a:lnTo>
                  <a:pt x="1447" y="2242"/>
                </a:lnTo>
                <a:lnTo>
                  <a:pt x="1447" y="2242"/>
                </a:lnTo>
                <a:lnTo>
                  <a:pt x="1446" y="2240"/>
                </a:lnTo>
                <a:lnTo>
                  <a:pt x="1446" y="2240"/>
                </a:lnTo>
                <a:lnTo>
                  <a:pt x="1445" y="2240"/>
                </a:lnTo>
                <a:lnTo>
                  <a:pt x="1445" y="2240"/>
                </a:lnTo>
                <a:lnTo>
                  <a:pt x="1445" y="2240"/>
                </a:lnTo>
                <a:lnTo>
                  <a:pt x="1443" y="2240"/>
                </a:lnTo>
                <a:lnTo>
                  <a:pt x="1443" y="2240"/>
                </a:lnTo>
                <a:lnTo>
                  <a:pt x="1443" y="2240"/>
                </a:lnTo>
                <a:lnTo>
                  <a:pt x="1442" y="2240"/>
                </a:lnTo>
                <a:lnTo>
                  <a:pt x="1442" y="2240"/>
                </a:lnTo>
                <a:lnTo>
                  <a:pt x="1442" y="2240"/>
                </a:lnTo>
                <a:lnTo>
                  <a:pt x="1440" y="2240"/>
                </a:lnTo>
                <a:lnTo>
                  <a:pt x="1440" y="2240"/>
                </a:lnTo>
                <a:lnTo>
                  <a:pt x="1439" y="2240"/>
                </a:lnTo>
                <a:lnTo>
                  <a:pt x="1439" y="2240"/>
                </a:lnTo>
                <a:lnTo>
                  <a:pt x="1439" y="2240"/>
                </a:lnTo>
                <a:lnTo>
                  <a:pt x="1439" y="2239"/>
                </a:lnTo>
                <a:lnTo>
                  <a:pt x="1439" y="2239"/>
                </a:lnTo>
                <a:lnTo>
                  <a:pt x="1439" y="2239"/>
                </a:lnTo>
                <a:lnTo>
                  <a:pt x="1439" y="2239"/>
                </a:lnTo>
                <a:lnTo>
                  <a:pt x="1438" y="2239"/>
                </a:lnTo>
                <a:lnTo>
                  <a:pt x="1438" y="2238"/>
                </a:lnTo>
                <a:lnTo>
                  <a:pt x="1438" y="2238"/>
                </a:lnTo>
                <a:lnTo>
                  <a:pt x="1439" y="2236"/>
                </a:lnTo>
                <a:lnTo>
                  <a:pt x="1438" y="2236"/>
                </a:lnTo>
                <a:lnTo>
                  <a:pt x="1438" y="2236"/>
                </a:lnTo>
                <a:lnTo>
                  <a:pt x="1438" y="2236"/>
                </a:lnTo>
                <a:lnTo>
                  <a:pt x="1438" y="2236"/>
                </a:lnTo>
                <a:lnTo>
                  <a:pt x="1438" y="2235"/>
                </a:lnTo>
                <a:lnTo>
                  <a:pt x="1436" y="2235"/>
                </a:lnTo>
                <a:lnTo>
                  <a:pt x="1436" y="2234"/>
                </a:lnTo>
                <a:lnTo>
                  <a:pt x="1436" y="2234"/>
                </a:lnTo>
                <a:lnTo>
                  <a:pt x="1436" y="2234"/>
                </a:lnTo>
                <a:lnTo>
                  <a:pt x="1436" y="2234"/>
                </a:lnTo>
                <a:lnTo>
                  <a:pt x="1436" y="2232"/>
                </a:lnTo>
                <a:lnTo>
                  <a:pt x="1436" y="2232"/>
                </a:lnTo>
                <a:lnTo>
                  <a:pt x="1436" y="2231"/>
                </a:lnTo>
                <a:lnTo>
                  <a:pt x="1435" y="2231"/>
                </a:lnTo>
                <a:lnTo>
                  <a:pt x="1435" y="2231"/>
                </a:lnTo>
                <a:lnTo>
                  <a:pt x="1435" y="2229"/>
                </a:lnTo>
                <a:lnTo>
                  <a:pt x="1435" y="2229"/>
                </a:lnTo>
                <a:lnTo>
                  <a:pt x="1435" y="2228"/>
                </a:lnTo>
                <a:lnTo>
                  <a:pt x="1435" y="2228"/>
                </a:lnTo>
                <a:lnTo>
                  <a:pt x="1435" y="2228"/>
                </a:lnTo>
                <a:lnTo>
                  <a:pt x="1435" y="2227"/>
                </a:lnTo>
                <a:lnTo>
                  <a:pt x="1435" y="2227"/>
                </a:lnTo>
                <a:lnTo>
                  <a:pt x="1435" y="2227"/>
                </a:lnTo>
                <a:lnTo>
                  <a:pt x="1435" y="2225"/>
                </a:lnTo>
                <a:lnTo>
                  <a:pt x="1434" y="2225"/>
                </a:lnTo>
                <a:lnTo>
                  <a:pt x="1434" y="2224"/>
                </a:lnTo>
                <a:lnTo>
                  <a:pt x="1434" y="2224"/>
                </a:lnTo>
                <a:lnTo>
                  <a:pt x="1434" y="2224"/>
                </a:lnTo>
                <a:lnTo>
                  <a:pt x="1432" y="2224"/>
                </a:lnTo>
                <a:lnTo>
                  <a:pt x="1432" y="2223"/>
                </a:lnTo>
                <a:lnTo>
                  <a:pt x="1432" y="2223"/>
                </a:lnTo>
                <a:lnTo>
                  <a:pt x="1431" y="2223"/>
                </a:lnTo>
                <a:lnTo>
                  <a:pt x="1431" y="2223"/>
                </a:lnTo>
                <a:lnTo>
                  <a:pt x="1431" y="2223"/>
                </a:lnTo>
                <a:lnTo>
                  <a:pt x="1431" y="2223"/>
                </a:lnTo>
                <a:lnTo>
                  <a:pt x="1429" y="2223"/>
                </a:lnTo>
                <a:lnTo>
                  <a:pt x="1429" y="2223"/>
                </a:lnTo>
                <a:lnTo>
                  <a:pt x="1428" y="2223"/>
                </a:lnTo>
                <a:lnTo>
                  <a:pt x="1428" y="2223"/>
                </a:lnTo>
                <a:lnTo>
                  <a:pt x="1428" y="2223"/>
                </a:lnTo>
                <a:lnTo>
                  <a:pt x="1428" y="2224"/>
                </a:lnTo>
                <a:lnTo>
                  <a:pt x="1427" y="2224"/>
                </a:lnTo>
                <a:lnTo>
                  <a:pt x="1427" y="2224"/>
                </a:lnTo>
                <a:lnTo>
                  <a:pt x="1425" y="2225"/>
                </a:lnTo>
                <a:lnTo>
                  <a:pt x="1425" y="2225"/>
                </a:lnTo>
                <a:lnTo>
                  <a:pt x="1425" y="2224"/>
                </a:lnTo>
                <a:lnTo>
                  <a:pt x="1425" y="2224"/>
                </a:lnTo>
                <a:lnTo>
                  <a:pt x="1424" y="2224"/>
                </a:lnTo>
                <a:lnTo>
                  <a:pt x="1424" y="2224"/>
                </a:lnTo>
                <a:lnTo>
                  <a:pt x="1423" y="2224"/>
                </a:lnTo>
                <a:lnTo>
                  <a:pt x="1423" y="2224"/>
                </a:lnTo>
                <a:lnTo>
                  <a:pt x="1423" y="2224"/>
                </a:lnTo>
                <a:lnTo>
                  <a:pt x="1421" y="2224"/>
                </a:lnTo>
                <a:lnTo>
                  <a:pt x="1421" y="2225"/>
                </a:lnTo>
                <a:lnTo>
                  <a:pt x="1420" y="2225"/>
                </a:lnTo>
                <a:lnTo>
                  <a:pt x="1420" y="2225"/>
                </a:lnTo>
                <a:lnTo>
                  <a:pt x="1420" y="2225"/>
                </a:lnTo>
                <a:lnTo>
                  <a:pt x="1419" y="2225"/>
                </a:lnTo>
                <a:lnTo>
                  <a:pt x="1419" y="2225"/>
                </a:lnTo>
                <a:lnTo>
                  <a:pt x="1417" y="2225"/>
                </a:lnTo>
                <a:lnTo>
                  <a:pt x="1417" y="2225"/>
                </a:lnTo>
                <a:lnTo>
                  <a:pt x="1417" y="2225"/>
                </a:lnTo>
                <a:lnTo>
                  <a:pt x="1417" y="2225"/>
                </a:lnTo>
                <a:lnTo>
                  <a:pt x="1416" y="2227"/>
                </a:lnTo>
                <a:lnTo>
                  <a:pt x="1416" y="2227"/>
                </a:lnTo>
                <a:lnTo>
                  <a:pt x="1417" y="2228"/>
                </a:lnTo>
                <a:lnTo>
                  <a:pt x="1416" y="2228"/>
                </a:lnTo>
                <a:lnTo>
                  <a:pt x="1416" y="2228"/>
                </a:lnTo>
                <a:lnTo>
                  <a:pt x="1414" y="2228"/>
                </a:lnTo>
                <a:lnTo>
                  <a:pt x="1414" y="2228"/>
                </a:lnTo>
                <a:lnTo>
                  <a:pt x="1414" y="2228"/>
                </a:lnTo>
                <a:lnTo>
                  <a:pt x="1414" y="2229"/>
                </a:lnTo>
                <a:lnTo>
                  <a:pt x="1414" y="2229"/>
                </a:lnTo>
                <a:lnTo>
                  <a:pt x="1414" y="2231"/>
                </a:lnTo>
                <a:lnTo>
                  <a:pt x="1413" y="2231"/>
                </a:lnTo>
                <a:lnTo>
                  <a:pt x="1413" y="2231"/>
                </a:lnTo>
                <a:lnTo>
                  <a:pt x="1413" y="2231"/>
                </a:lnTo>
                <a:lnTo>
                  <a:pt x="1412" y="2231"/>
                </a:lnTo>
                <a:lnTo>
                  <a:pt x="1412" y="2229"/>
                </a:lnTo>
                <a:lnTo>
                  <a:pt x="1412" y="2229"/>
                </a:lnTo>
                <a:lnTo>
                  <a:pt x="1412" y="2229"/>
                </a:lnTo>
                <a:lnTo>
                  <a:pt x="1410" y="2229"/>
                </a:lnTo>
                <a:lnTo>
                  <a:pt x="1410" y="2231"/>
                </a:lnTo>
                <a:lnTo>
                  <a:pt x="1410" y="2231"/>
                </a:lnTo>
                <a:lnTo>
                  <a:pt x="1409" y="2231"/>
                </a:lnTo>
                <a:lnTo>
                  <a:pt x="1409" y="2231"/>
                </a:lnTo>
                <a:lnTo>
                  <a:pt x="1409" y="2232"/>
                </a:lnTo>
                <a:lnTo>
                  <a:pt x="1409" y="2234"/>
                </a:lnTo>
                <a:lnTo>
                  <a:pt x="1409" y="2234"/>
                </a:lnTo>
                <a:lnTo>
                  <a:pt x="1409" y="2234"/>
                </a:lnTo>
                <a:lnTo>
                  <a:pt x="1409" y="2235"/>
                </a:lnTo>
                <a:lnTo>
                  <a:pt x="1409" y="2236"/>
                </a:lnTo>
                <a:lnTo>
                  <a:pt x="1409" y="2236"/>
                </a:lnTo>
                <a:lnTo>
                  <a:pt x="1409" y="2236"/>
                </a:lnTo>
                <a:lnTo>
                  <a:pt x="1409" y="2238"/>
                </a:lnTo>
                <a:lnTo>
                  <a:pt x="1409" y="2239"/>
                </a:lnTo>
                <a:lnTo>
                  <a:pt x="1409" y="2239"/>
                </a:lnTo>
                <a:lnTo>
                  <a:pt x="1409" y="2240"/>
                </a:lnTo>
                <a:lnTo>
                  <a:pt x="1409" y="2242"/>
                </a:lnTo>
                <a:lnTo>
                  <a:pt x="1409" y="2242"/>
                </a:lnTo>
                <a:lnTo>
                  <a:pt x="1408" y="2243"/>
                </a:lnTo>
                <a:lnTo>
                  <a:pt x="1408" y="2245"/>
                </a:lnTo>
                <a:lnTo>
                  <a:pt x="1406" y="2245"/>
                </a:lnTo>
                <a:lnTo>
                  <a:pt x="1406" y="2245"/>
                </a:lnTo>
                <a:lnTo>
                  <a:pt x="1406" y="2246"/>
                </a:lnTo>
                <a:lnTo>
                  <a:pt x="1406" y="2246"/>
                </a:lnTo>
                <a:lnTo>
                  <a:pt x="1406" y="2247"/>
                </a:lnTo>
                <a:lnTo>
                  <a:pt x="1406" y="2247"/>
                </a:lnTo>
                <a:lnTo>
                  <a:pt x="1406" y="2247"/>
                </a:lnTo>
                <a:lnTo>
                  <a:pt x="1405" y="2247"/>
                </a:lnTo>
                <a:lnTo>
                  <a:pt x="1403" y="2249"/>
                </a:lnTo>
                <a:lnTo>
                  <a:pt x="1403" y="2249"/>
                </a:lnTo>
                <a:lnTo>
                  <a:pt x="1403" y="2249"/>
                </a:lnTo>
                <a:lnTo>
                  <a:pt x="1403" y="2250"/>
                </a:lnTo>
                <a:lnTo>
                  <a:pt x="1403" y="2250"/>
                </a:lnTo>
                <a:lnTo>
                  <a:pt x="1402" y="2250"/>
                </a:lnTo>
                <a:lnTo>
                  <a:pt x="1402" y="2250"/>
                </a:lnTo>
                <a:lnTo>
                  <a:pt x="1401" y="2250"/>
                </a:lnTo>
                <a:lnTo>
                  <a:pt x="1401" y="2250"/>
                </a:lnTo>
                <a:lnTo>
                  <a:pt x="1401" y="2250"/>
                </a:lnTo>
                <a:lnTo>
                  <a:pt x="1399" y="2250"/>
                </a:lnTo>
                <a:lnTo>
                  <a:pt x="1399" y="2250"/>
                </a:lnTo>
                <a:lnTo>
                  <a:pt x="1398" y="2249"/>
                </a:lnTo>
                <a:lnTo>
                  <a:pt x="1398" y="2249"/>
                </a:lnTo>
                <a:lnTo>
                  <a:pt x="1398" y="2250"/>
                </a:lnTo>
                <a:lnTo>
                  <a:pt x="1397" y="2249"/>
                </a:lnTo>
                <a:lnTo>
                  <a:pt x="1397" y="2249"/>
                </a:lnTo>
                <a:lnTo>
                  <a:pt x="1395" y="2249"/>
                </a:lnTo>
                <a:lnTo>
                  <a:pt x="1395" y="2249"/>
                </a:lnTo>
                <a:lnTo>
                  <a:pt x="1395" y="2250"/>
                </a:lnTo>
                <a:lnTo>
                  <a:pt x="1394" y="2250"/>
                </a:lnTo>
                <a:lnTo>
                  <a:pt x="1394" y="2250"/>
                </a:lnTo>
                <a:lnTo>
                  <a:pt x="1393" y="2249"/>
                </a:lnTo>
                <a:lnTo>
                  <a:pt x="1393" y="2249"/>
                </a:lnTo>
                <a:lnTo>
                  <a:pt x="1393" y="2247"/>
                </a:lnTo>
                <a:lnTo>
                  <a:pt x="1393" y="2247"/>
                </a:lnTo>
                <a:lnTo>
                  <a:pt x="1393" y="2247"/>
                </a:lnTo>
                <a:lnTo>
                  <a:pt x="1391" y="2247"/>
                </a:lnTo>
                <a:lnTo>
                  <a:pt x="1390" y="2247"/>
                </a:lnTo>
                <a:lnTo>
                  <a:pt x="1390" y="2247"/>
                </a:lnTo>
                <a:lnTo>
                  <a:pt x="1390" y="2247"/>
                </a:lnTo>
                <a:lnTo>
                  <a:pt x="1390" y="2249"/>
                </a:lnTo>
                <a:lnTo>
                  <a:pt x="1390" y="2249"/>
                </a:lnTo>
                <a:lnTo>
                  <a:pt x="1390" y="2250"/>
                </a:lnTo>
                <a:lnTo>
                  <a:pt x="1390" y="2250"/>
                </a:lnTo>
                <a:lnTo>
                  <a:pt x="1390" y="2250"/>
                </a:lnTo>
                <a:lnTo>
                  <a:pt x="1390" y="2251"/>
                </a:lnTo>
                <a:lnTo>
                  <a:pt x="1390" y="2251"/>
                </a:lnTo>
                <a:lnTo>
                  <a:pt x="1388" y="2253"/>
                </a:lnTo>
                <a:lnTo>
                  <a:pt x="1388" y="2253"/>
                </a:lnTo>
                <a:lnTo>
                  <a:pt x="1387" y="2253"/>
                </a:lnTo>
                <a:lnTo>
                  <a:pt x="1387" y="2251"/>
                </a:lnTo>
                <a:lnTo>
                  <a:pt x="1387" y="2251"/>
                </a:lnTo>
                <a:lnTo>
                  <a:pt x="1386" y="2251"/>
                </a:lnTo>
                <a:lnTo>
                  <a:pt x="1386" y="2251"/>
                </a:lnTo>
                <a:lnTo>
                  <a:pt x="1384" y="2253"/>
                </a:lnTo>
                <a:lnTo>
                  <a:pt x="1384" y="2253"/>
                </a:lnTo>
                <a:lnTo>
                  <a:pt x="1384" y="2253"/>
                </a:lnTo>
                <a:lnTo>
                  <a:pt x="1383" y="2253"/>
                </a:lnTo>
                <a:lnTo>
                  <a:pt x="1383" y="2253"/>
                </a:lnTo>
                <a:lnTo>
                  <a:pt x="1382" y="2253"/>
                </a:lnTo>
                <a:lnTo>
                  <a:pt x="1382" y="2253"/>
                </a:lnTo>
                <a:lnTo>
                  <a:pt x="1382" y="2253"/>
                </a:lnTo>
                <a:lnTo>
                  <a:pt x="1380" y="2253"/>
                </a:lnTo>
                <a:lnTo>
                  <a:pt x="1380" y="2253"/>
                </a:lnTo>
                <a:lnTo>
                  <a:pt x="1380" y="2254"/>
                </a:lnTo>
                <a:lnTo>
                  <a:pt x="1380" y="2254"/>
                </a:lnTo>
                <a:lnTo>
                  <a:pt x="1380" y="2255"/>
                </a:lnTo>
                <a:lnTo>
                  <a:pt x="1379" y="2255"/>
                </a:lnTo>
                <a:lnTo>
                  <a:pt x="1379" y="2255"/>
                </a:lnTo>
                <a:lnTo>
                  <a:pt x="1379" y="2255"/>
                </a:lnTo>
                <a:lnTo>
                  <a:pt x="1379" y="2255"/>
                </a:lnTo>
                <a:lnTo>
                  <a:pt x="1379" y="2255"/>
                </a:lnTo>
                <a:lnTo>
                  <a:pt x="1377" y="2255"/>
                </a:lnTo>
                <a:lnTo>
                  <a:pt x="1376" y="2255"/>
                </a:lnTo>
                <a:lnTo>
                  <a:pt x="1376" y="2255"/>
                </a:lnTo>
                <a:lnTo>
                  <a:pt x="1375" y="2255"/>
                </a:lnTo>
                <a:lnTo>
                  <a:pt x="1375" y="2257"/>
                </a:lnTo>
                <a:lnTo>
                  <a:pt x="1373" y="2257"/>
                </a:lnTo>
                <a:lnTo>
                  <a:pt x="1373" y="2257"/>
                </a:lnTo>
                <a:lnTo>
                  <a:pt x="1373" y="2258"/>
                </a:lnTo>
                <a:lnTo>
                  <a:pt x="1373" y="2258"/>
                </a:lnTo>
                <a:lnTo>
                  <a:pt x="1375" y="2258"/>
                </a:lnTo>
                <a:lnTo>
                  <a:pt x="1375" y="2258"/>
                </a:lnTo>
                <a:lnTo>
                  <a:pt x="1375" y="2258"/>
                </a:lnTo>
                <a:lnTo>
                  <a:pt x="1376" y="2258"/>
                </a:lnTo>
                <a:lnTo>
                  <a:pt x="1376" y="2260"/>
                </a:lnTo>
                <a:lnTo>
                  <a:pt x="1375" y="2260"/>
                </a:lnTo>
                <a:lnTo>
                  <a:pt x="1375" y="2260"/>
                </a:lnTo>
                <a:lnTo>
                  <a:pt x="1373" y="2261"/>
                </a:lnTo>
                <a:lnTo>
                  <a:pt x="1373" y="2261"/>
                </a:lnTo>
                <a:lnTo>
                  <a:pt x="1373" y="2261"/>
                </a:lnTo>
                <a:lnTo>
                  <a:pt x="1373" y="2262"/>
                </a:lnTo>
                <a:lnTo>
                  <a:pt x="1373" y="2262"/>
                </a:lnTo>
                <a:lnTo>
                  <a:pt x="1373" y="2262"/>
                </a:lnTo>
                <a:lnTo>
                  <a:pt x="1372" y="2262"/>
                </a:lnTo>
                <a:lnTo>
                  <a:pt x="1372" y="2262"/>
                </a:lnTo>
                <a:lnTo>
                  <a:pt x="1371" y="2261"/>
                </a:lnTo>
                <a:lnTo>
                  <a:pt x="1371" y="2261"/>
                </a:lnTo>
                <a:lnTo>
                  <a:pt x="1369" y="2261"/>
                </a:lnTo>
                <a:lnTo>
                  <a:pt x="1369" y="2261"/>
                </a:lnTo>
                <a:lnTo>
                  <a:pt x="1368" y="2261"/>
                </a:lnTo>
                <a:lnTo>
                  <a:pt x="1368" y="2261"/>
                </a:lnTo>
                <a:lnTo>
                  <a:pt x="1368" y="2262"/>
                </a:lnTo>
                <a:lnTo>
                  <a:pt x="1368" y="2262"/>
                </a:lnTo>
                <a:lnTo>
                  <a:pt x="1367" y="2262"/>
                </a:lnTo>
                <a:lnTo>
                  <a:pt x="1367" y="2262"/>
                </a:lnTo>
                <a:lnTo>
                  <a:pt x="1367" y="2262"/>
                </a:lnTo>
                <a:lnTo>
                  <a:pt x="1365" y="2262"/>
                </a:lnTo>
                <a:lnTo>
                  <a:pt x="1365" y="2264"/>
                </a:lnTo>
                <a:lnTo>
                  <a:pt x="1365" y="2264"/>
                </a:lnTo>
                <a:lnTo>
                  <a:pt x="1365" y="2262"/>
                </a:lnTo>
                <a:lnTo>
                  <a:pt x="1365" y="2262"/>
                </a:lnTo>
                <a:lnTo>
                  <a:pt x="1364" y="2261"/>
                </a:lnTo>
                <a:lnTo>
                  <a:pt x="1364" y="2261"/>
                </a:lnTo>
                <a:lnTo>
                  <a:pt x="1364" y="2261"/>
                </a:lnTo>
                <a:lnTo>
                  <a:pt x="1362" y="2261"/>
                </a:lnTo>
                <a:lnTo>
                  <a:pt x="1362" y="2261"/>
                </a:lnTo>
                <a:lnTo>
                  <a:pt x="1362" y="2261"/>
                </a:lnTo>
                <a:lnTo>
                  <a:pt x="1362" y="2262"/>
                </a:lnTo>
                <a:lnTo>
                  <a:pt x="1362" y="2262"/>
                </a:lnTo>
                <a:lnTo>
                  <a:pt x="1362" y="2262"/>
                </a:lnTo>
                <a:lnTo>
                  <a:pt x="1361" y="2262"/>
                </a:lnTo>
                <a:lnTo>
                  <a:pt x="1361" y="2262"/>
                </a:lnTo>
                <a:lnTo>
                  <a:pt x="1361" y="2264"/>
                </a:lnTo>
                <a:lnTo>
                  <a:pt x="1360" y="2264"/>
                </a:lnTo>
                <a:lnTo>
                  <a:pt x="1360" y="2264"/>
                </a:lnTo>
                <a:lnTo>
                  <a:pt x="1360" y="2264"/>
                </a:lnTo>
                <a:lnTo>
                  <a:pt x="1360" y="2264"/>
                </a:lnTo>
                <a:lnTo>
                  <a:pt x="1358" y="2264"/>
                </a:lnTo>
                <a:lnTo>
                  <a:pt x="1358" y="2264"/>
                </a:lnTo>
                <a:lnTo>
                  <a:pt x="1357" y="2264"/>
                </a:lnTo>
                <a:lnTo>
                  <a:pt x="1357" y="2264"/>
                </a:lnTo>
                <a:lnTo>
                  <a:pt x="1357" y="2265"/>
                </a:lnTo>
                <a:lnTo>
                  <a:pt x="1357" y="2265"/>
                </a:lnTo>
                <a:lnTo>
                  <a:pt x="1357" y="2265"/>
                </a:lnTo>
                <a:lnTo>
                  <a:pt x="1357" y="2266"/>
                </a:lnTo>
                <a:lnTo>
                  <a:pt x="1356" y="2266"/>
                </a:lnTo>
                <a:lnTo>
                  <a:pt x="1356" y="2266"/>
                </a:lnTo>
                <a:lnTo>
                  <a:pt x="1354" y="2266"/>
                </a:lnTo>
                <a:lnTo>
                  <a:pt x="1354" y="2266"/>
                </a:lnTo>
                <a:lnTo>
                  <a:pt x="1354" y="2266"/>
                </a:lnTo>
                <a:lnTo>
                  <a:pt x="1354" y="2268"/>
                </a:lnTo>
                <a:lnTo>
                  <a:pt x="1354" y="2268"/>
                </a:lnTo>
                <a:lnTo>
                  <a:pt x="1353" y="2268"/>
                </a:lnTo>
                <a:lnTo>
                  <a:pt x="1353" y="2269"/>
                </a:lnTo>
                <a:lnTo>
                  <a:pt x="1353" y="2269"/>
                </a:lnTo>
                <a:lnTo>
                  <a:pt x="1353" y="2269"/>
                </a:lnTo>
                <a:lnTo>
                  <a:pt x="1353" y="2269"/>
                </a:lnTo>
                <a:lnTo>
                  <a:pt x="1353" y="2269"/>
                </a:lnTo>
                <a:lnTo>
                  <a:pt x="1353" y="2271"/>
                </a:lnTo>
                <a:lnTo>
                  <a:pt x="1353" y="2271"/>
                </a:lnTo>
                <a:lnTo>
                  <a:pt x="1354" y="2272"/>
                </a:lnTo>
                <a:lnTo>
                  <a:pt x="1354" y="2272"/>
                </a:lnTo>
                <a:lnTo>
                  <a:pt x="1354" y="2272"/>
                </a:lnTo>
                <a:lnTo>
                  <a:pt x="1354" y="2272"/>
                </a:lnTo>
                <a:lnTo>
                  <a:pt x="1354" y="2273"/>
                </a:lnTo>
                <a:lnTo>
                  <a:pt x="1354" y="2273"/>
                </a:lnTo>
                <a:lnTo>
                  <a:pt x="1354" y="2273"/>
                </a:lnTo>
                <a:lnTo>
                  <a:pt x="1353" y="2273"/>
                </a:lnTo>
                <a:lnTo>
                  <a:pt x="1353" y="2275"/>
                </a:lnTo>
                <a:lnTo>
                  <a:pt x="1353" y="2275"/>
                </a:lnTo>
                <a:lnTo>
                  <a:pt x="1353" y="2275"/>
                </a:lnTo>
                <a:lnTo>
                  <a:pt x="1353" y="2275"/>
                </a:lnTo>
                <a:lnTo>
                  <a:pt x="1351" y="2276"/>
                </a:lnTo>
                <a:lnTo>
                  <a:pt x="1351" y="2276"/>
                </a:lnTo>
                <a:lnTo>
                  <a:pt x="1351" y="2276"/>
                </a:lnTo>
                <a:lnTo>
                  <a:pt x="1350" y="2276"/>
                </a:lnTo>
                <a:lnTo>
                  <a:pt x="1350" y="2276"/>
                </a:lnTo>
                <a:lnTo>
                  <a:pt x="1349" y="2276"/>
                </a:lnTo>
                <a:lnTo>
                  <a:pt x="1349" y="2276"/>
                </a:lnTo>
                <a:lnTo>
                  <a:pt x="1349" y="2277"/>
                </a:lnTo>
                <a:lnTo>
                  <a:pt x="1347" y="2277"/>
                </a:lnTo>
                <a:lnTo>
                  <a:pt x="1347" y="2276"/>
                </a:lnTo>
                <a:lnTo>
                  <a:pt x="1346" y="2276"/>
                </a:lnTo>
                <a:lnTo>
                  <a:pt x="1346" y="2275"/>
                </a:lnTo>
                <a:lnTo>
                  <a:pt x="1346" y="2275"/>
                </a:lnTo>
                <a:lnTo>
                  <a:pt x="1346" y="2275"/>
                </a:lnTo>
                <a:lnTo>
                  <a:pt x="1346" y="2273"/>
                </a:lnTo>
                <a:lnTo>
                  <a:pt x="1346" y="2273"/>
                </a:lnTo>
                <a:lnTo>
                  <a:pt x="1346" y="2272"/>
                </a:lnTo>
                <a:lnTo>
                  <a:pt x="1346" y="2272"/>
                </a:lnTo>
                <a:lnTo>
                  <a:pt x="1346" y="2272"/>
                </a:lnTo>
                <a:lnTo>
                  <a:pt x="1346" y="2271"/>
                </a:lnTo>
                <a:lnTo>
                  <a:pt x="1346" y="2271"/>
                </a:lnTo>
                <a:lnTo>
                  <a:pt x="1345" y="2271"/>
                </a:lnTo>
                <a:lnTo>
                  <a:pt x="1345" y="2271"/>
                </a:lnTo>
                <a:lnTo>
                  <a:pt x="1343" y="2271"/>
                </a:lnTo>
                <a:lnTo>
                  <a:pt x="1343" y="2271"/>
                </a:lnTo>
                <a:lnTo>
                  <a:pt x="1343" y="2271"/>
                </a:lnTo>
                <a:lnTo>
                  <a:pt x="1343" y="2271"/>
                </a:lnTo>
                <a:lnTo>
                  <a:pt x="1342" y="2271"/>
                </a:lnTo>
                <a:lnTo>
                  <a:pt x="1342" y="2271"/>
                </a:lnTo>
                <a:lnTo>
                  <a:pt x="1341" y="2271"/>
                </a:lnTo>
                <a:lnTo>
                  <a:pt x="1341" y="2271"/>
                </a:lnTo>
                <a:lnTo>
                  <a:pt x="1339" y="2271"/>
                </a:lnTo>
                <a:lnTo>
                  <a:pt x="1339" y="2272"/>
                </a:lnTo>
                <a:lnTo>
                  <a:pt x="1339" y="2272"/>
                </a:lnTo>
                <a:lnTo>
                  <a:pt x="1338" y="2272"/>
                </a:lnTo>
                <a:lnTo>
                  <a:pt x="1338" y="2271"/>
                </a:lnTo>
                <a:lnTo>
                  <a:pt x="1338" y="2271"/>
                </a:lnTo>
                <a:lnTo>
                  <a:pt x="1338" y="2271"/>
                </a:lnTo>
                <a:lnTo>
                  <a:pt x="1336" y="2269"/>
                </a:lnTo>
                <a:lnTo>
                  <a:pt x="1336" y="2269"/>
                </a:lnTo>
                <a:lnTo>
                  <a:pt x="1335" y="2269"/>
                </a:lnTo>
                <a:lnTo>
                  <a:pt x="1335" y="2269"/>
                </a:lnTo>
                <a:lnTo>
                  <a:pt x="1335" y="2269"/>
                </a:lnTo>
                <a:lnTo>
                  <a:pt x="1335" y="2269"/>
                </a:lnTo>
                <a:lnTo>
                  <a:pt x="1335" y="2269"/>
                </a:lnTo>
                <a:lnTo>
                  <a:pt x="1335" y="2268"/>
                </a:lnTo>
                <a:lnTo>
                  <a:pt x="1334" y="2268"/>
                </a:lnTo>
                <a:lnTo>
                  <a:pt x="1334" y="2268"/>
                </a:lnTo>
                <a:lnTo>
                  <a:pt x="1332" y="2268"/>
                </a:lnTo>
                <a:lnTo>
                  <a:pt x="1332" y="2268"/>
                </a:lnTo>
                <a:lnTo>
                  <a:pt x="1332" y="2266"/>
                </a:lnTo>
                <a:lnTo>
                  <a:pt x="1331" y="2266"/>
                </a:lnTo>
                <a:lnTo>
                  <a:pt x="1331" y="2266"/>
                </a:lnTo>
                <a:lnTo>
                  <a:pt x="1331" y="2266"/>
                </a:lnTo>
                <a:lnTo>
                  <a:pt x="1331" y="2265"/>
                </a:lnTo>
                <a:lnTo>
                  <a:pt x="1331" y="2265"/>
                </a:lnTo>
                <a:lnTo>
                  <a:pt x="1330" y="2265"/>
                </a:lnTo>
                <a:lnTo>
                  <a:pt x="1330" y="2265"/>
                </a:lnTo>
                <a:lnTo>
                  <a:pt x="1330" y="2265"/>
                </a:lnTo>
                <a:lnTo>
                  <a:pt x="1330" y="2264"/>
                </a:lnTo>
                <a:lnTo>
                  <a:pt x="1330" y="2264"/>
                </a:lnTo>
                <a:lnTo>
                  <a:pt x="1330" y="2264"/>
                </a:lnTo>
                <a:lnTo>
                  <a:pt x="1330" y="2264"/>
                </a:lnTo>
                <a:lnTo>
                  <a:pt x="1330" y="2262"/>
                </a:lnTo>
                <a:lnTo>
                  <a:pt x="1330" y="2262"/>
                </a:lnTo>
                <a:lnTo>
                  <a:pt x="1331" y="2261"/>
                </a:lnTo>
                <a:lnTo>
                  <a:pt x="1331" y="2261"/>
                </a:lnTo>
                <a:lnTo>
                  <a:pt x="1331" y="2261"/>
                </a:lnTo>
                <a:lnTo>
                  <a:pt x="1330" y="2261"/>
                </a:lnTo>
                <a:lnTo>
                  <a:pt x="1330" y="2261"/>
                </a:lnTo>
                <a:lnTo>
                  <a:pt x="1330" y="2261"/>
                </a:lnTo>
                <a:lnTo>
                  <a:pt x="1330" y="2261"/>
                </a:lnTo>
                <a:lnTo>
                  <a:pt x="1328" y="2261"/>
                </a:lnTo>
                <a:lnTo>
                  <a:pt x="1328" y="2260"/>
                </a:lnTo>
                <a:lnTo>
                  <a:pt x="1328" y="2260"/>
                </a:lnTo>
                <a:lnTo>
                  <a:pt x="1328" y="2260"/>
                </a:lnTo>
                <a:lnTo>
                  <a:pt x="1327" y="2260"/>
                </a:lnTo>
                <a:lnTo>
                  <a:pt x="1327" y="2260"/>
                </a:lnTo>
                <a:lnTo>
                  <a:pt x="1327" y="2261"/>
                </a:lnTo>
                <a:lnTo>
                  <a:pt x="1325" y="2261"/>
                </a:lnTo>
                <a:lnTo>
                  <a:pt x="1325" y="2260"/>
                </a:lnTo>
                <a:lnTo>
                  <a:pt x="1325" y="2260"/>
                </a:lnTo>
                <a:lnTo>
                  <a:pt x="1325" y="2258"/>
                </a:lnTo>
                <a:lnTo>
                  <a:pt x="1324" y="2258"/>
                </a:lnTo>
                <a:lnTo>
                  <a:pt x="1324" y="2258"/>
                </a:lnTo>
                <a:lnTo>
                  <a:pt x="1324" y="2258"/>
                </a:lnTo>
                <a:lnTo>
                  <a:pt x="1324" y="2258"/>
                </a:lnTo>
                <a:lnTo>
                  <a:pt x="1324" y="2258"/>
                </a:lnTo>
                <a:lnTo>
                  <a:pt x="1323" y="2258"/>
                </a:lnTo>
                <a:lnTo>
                  <a:pt x="1323" y="2258"/>
                </a:lnTo>
                <a:lnTo>
                  <a:pt x="1321" y="2258"/>
                </a:lnTo>
                <a:lnTo>
                  <a:pt x="1321" y="2258"/>
                </a:lnTo>
                <a:lnTo>
                  <a:pt x="1321" y="2258"/>
                </a:lnTo>
                <a:lnTo>
                  <a:pt x="1321" y="2258"/>
                </a:lnTo>
                <a:lnTo>
                  <a:pt x="1320" y="2258"/>
                </a:lnTo>
                <a:lnTo>
                  <a:pt x="1320" y="2258"/>
                </a:lnTo>
                <a:lnTo>
                  <a:pt x="1320" y="2258"/>
                </a:lnTo>
                <a:lnTo>
                  <a:pt x="1320" y="2258"/>
                </a:lnTo>
                <a:lnTo>
                  <a:pt x="1319" y="2257"/>
                </a:lnTo>
                <a:lnTo>
                  <a:pt x="1319" y="2257"/>
                </a:lnTo>
                <a:lnTo>
                  <a:pt x="1319" y="2255"/>
                </a:lnTo>
                <a:lnTo>
                  <a:pt x="1319" y="2255"/>
                </a:lnTo>
                <a:lnTo>
                  <a:pt x="1319" y="2255"/>
                </a:lnTo>
                <a:lnTo>
                  <a:pt x="1319" y="2255"/>
                </a:lnTo>
                <a:lnTo>
                  <a:pt x="1317" y="2255"/>
                </a:lnTo>
                <a:lnTo>
                  <a:pt x="1317" y="2255"/>
                </a:lnTo>
                <a:lnTo>
                  <a:pt x="1316" y="2255"/>
                </a:lnTo>
                <a:lnTo>
                  <a:pt x="1316" y="2255"/>
                </a:lnTo>
                <a:lnTo>
                  <a:pt x="1316" y="2255"/>
                </a:lnTo>
                <a:lnTo>
                  <a:pt x="1315" y="2255"/>
                </a:lnTo>
                <a:lnTo>
                  <a:pt x="1315" y="2255"/>
                </a:lnTo>
                <a:lnTo>
                  <a:pt x="1313" y="2255"/>
                </a:lnTo>
                <a:lnTo>
                  <a:pt x="1313" y="2255"/>
                </a:lnTo>
                <a:lnTo>
                  <a:pt x="1313" y="2257"/>
                </a:lnTo>
                <a:lnTo>
                  <a:pt x="1313" y="2257"/>
                </a:lnTo>
                <a:lnTo>
                  <a:pt x="1313" y="2257"/>
                </a:lnTo>
                <a:lnTo>
                  <a:pt x="1313" y="2257"/>
                </a:lnTo>
                <a:lnTo>
                  <a:pt x="1312" y="2257"/>
                </a:lnTo>
                <a:lnTo>
                  <a:pt x="1312" y="2257"/>
                </a:lnTo>
                <a:lnTo>
                  <a:pt x="1312" y="2255"/>
                </a:lnTo>
                <a:lnTo>
                  <a:pt x="1310" y="2255"/>
                </a:lnTo>
                <a:lnTo>
                  <a:pt x="1310" y="2255"/>
                </a:lnTo>
                <a:lnTo>
                  <a:pt x="1310" y="2255"/>
                </a:lnTo>
                <a:lnTo>
                  <a:pt x="1310" y="2255"/>
                </a:lnTo>
                <a:lnTo>
                  <a:pt x="1309" y="2255"/>
                </a:lnTo>
                <a:lnTo>
                  <a:pt x="1309" y="2255"/>
                </a:lnTo>
                <a:lnTo>
                  <a:pt x="1308" y="2255"/>
                </a:lnTo>
                <a:lnTo>
                  <a:pt x="1308" y="2255"/>
                </a:lnTo>
                <a:lnTo>
                  <a:pt x="1308" y="2255"/>
                </a:lnTo>
                <a:lnTo>
                  <a:pt x="1306" y="2254"/>
                </a:lnTo>
                <a:lnTo>
                  <a:pt x="1306" y="2254"/>
                </a:lnTo>
                <a:lnTo>
                  <a:pt x="1306" y="2253"/>
                </a:lnTo>
                <a:lnTo>
                  <a:pt x="1308" y="2253"/>
                </a:lnTo>
                <a:lnTo>
                  <a:pt x="1308" y="2253"/>
                </a:lnTo>
                <a:lnTo>
                  <a:pt x="1308" y="2253"/>
                </a:lnTo>
                <a:lnTo>
                  <a:pt x="1308" y="2253"/>
                </a:lnTo>
                <a:lnTo>
                  <a:pt x="1308" y="2253"/>
                </a:lnTo>
                <a:lnTo>
                  <a:pt x="1308" y="2251"/>
                </a:lnTo>
                <a:lnTo>
                  <a:pt x="1308" y="2251"/>
                </a:lnTo>
                <a:lnTo>
                  <a:pt x="1308" y="2251"/>
                </a:lnTo>
                <a:lnTo>
                  <a:pt x="1308" y="2250"/>
                </a:lnTo>
                <a:lnTo>
                  <a:pt x="1306" y="2250"/>
                </a:lnTo>
                <a:lnTo>
                  <a:pt x="1306" y="2250"/>
                </a:lnTo>
                <a:lnTo>
                  <a:pt x="1305" y="2250"/>
                </a:lnTo>
                <a:lnTo>
                  <a:pt x="1305" y="2251"/>
                </a:lnTo>
                <a:lnTo>
                  <a:pt x="1305" y="2251"/>
                </a:lnTo>
                <a:lnTo>
                  <a:pt x="1305" y="2251"/>
                </a:lnTo>
                <a:lnTo>
                  <a:pt x="1304" y="2251"/>
                </a:lnTo>
                <a:lnTo>
                  <a:pt x="1304" y="2251"/>
                </a:lnTo>
                <a:lnTo>
                  <a:pt x="1304" y="2251"/>
                </a:lnTo>
                <a:lnTo>
                  <a:pt x="1302" y="2251"/>
                </a:lnTo>
                <a:lnTo>
                  <a:pt x="1302" y="2253"/>
                </a:lnTo>
                <a:lnTo>
                  <a:pt x="1302" y="2253"/>
                </a:lnTo>
                <a:lnTo>
                  <a:pt x="1302" y="2253"/>
                </a:lnTo>
                <a:lnTo>
                  <a:pt x="1302" y="2253"/>
                </a:lnTo>
                <a:lnTo>
                  <a:pt x="1302" y="2253"/>
                </a:lnTo>
                <a:lnTo>
                  <a:pt x="1301" y="2253"/>
                </a:lnTo>
                <a:lnTo>
                  <a:pt x="1301" y="2253"/>
                </a:lnTo>
                <a:lnTo>
                  <a:pt x="1301" y="2253"/>
                </a:lnTo>
                <a:lnTo>
                  <a:pt x="1299" y="2253"/>
                </a:lnTo>
                <a:lnTo>
                  <a:pt x="1299" y="2253"/>
                </a:lnTo>
                <a:lnTo>
                  <a:pt x="1299" y="2253"/>
                </a:lnTo>
                <a:lnTo>
                  <a:pt x="1299" y="2253"/>
                </a:lnTo>
                <a:lnTo>
                  <a:pt x="1298" y="2253"/>
                </a:lnTo>
                <a:lnTo>
                  <a:pt x="1298" y="2253"/>
                </a:lnTo>
                <a:lnTo>
                  <a:pt x="1298" y="2253"/>
                </a:lnTo>
                <a:lnTo>
                  <a:pt x="1297" y="2253"/>
                </a:lnTo>
                <a:lnTo>
                  <a:pt x="1297" y="2251"/>
                </a:lnTo>
                <a:lnTo>
                  <a:pt x="1297" y="2251"/>
                </a:lnTo>
                <a:lnTo>
                  <a:pt x="1297" y="2251"/>
                </a:lnTo>
                <a:lnTo>
                  <a:pt x="1295" y="2253"/>
                </a:lnTo>
                <a:lnTo>
                  <a:pt x="1295" y="2253"/>
                </a:lnTo>
                <a:lnTo>
                  <a:pt x="1295" y="2253"/>
                </a:lnTo>
                <a:lnTo>
                  <a:pt x="1295" y="2253"/>
                </a:lnTo>
                <a:lnTo>
                  <a:pt x="1294" y="2253"/>
                </a:lnTo>
                <a:lnTo>
                  <a:pt x="1294" y="2253"/>
                </a:lnTo>
                <a:lnTo>
                  <a:pt x="1294" y="2253"/>
                </a:lnTo>
                <a:lnTo>
                  <a:pt x="1294" y="2253"/>
                </a:lnTo>
                <a:lnTo>
                  <a:pt x="1294" y="2251"/>
                </a:lnTo>
                <a:lnTo>
                  <a:pt x="1294" y="2251"/>
                </a:lnTo>
                <a:lnTo>
                  <a:pt x="1294" y="2251"/>
                </a:lnTo>
                <a:lnTo>
                  <a:pt x="1294" y="2250"/>
                </a:lnTo>
                <a:lnTo>
                  <a:pt x="1293" y="2250"/>
                </a:lnTo>
                <a:lnTo>
                  <a:pt x="1293" y="2250"/>
                </a:lnTo>
                <a:lnTo>
                  <a:pt x="1291" y="2250"/>
                </a:lnTo>
                <a:lnTo>
                  <a:pt x="1291" y="2250"/>
                </a:lnTo>
                <a:lnTo>
                  <a:pt x="1291" y="2250"/>
                </a:lnTo>
                <a:lnTo>
                  <a:pt x="1291" y="2250"/>
                </a:lnTo>
                <a:lnTo>
                  <a:pt x="1290" y="2250"/>
                </a:lnTo>
                <a:lnTo>
                  <a:pt x="1290" y="2250"/>
                </a:lnTo>
                <a:lnTo>
                  <a:pt x="1290" y="2250"/>
                </a:lnTo>
                <a:lnTo>
                  <a:pt x="1289" y="2250"/>
                </a:lnTo>
                <a:lnTo>
                  <a:pt x="1289" y="2249"/>
                </a:lnTo>
                <a:lnTo>
                  <a:pt x="1289" y="2249"/>
                </a:lnTo>
                <a:lnTo>
                  <a:pt x="1289" y="2249"/>
                </a:lnTo>
                <a:lnTo>
                  <a:pt x="1289" y="2249"/>
                </a:lnTo>
                <a:lnTo>
                  <a:pt x="1289" y="2249"/>
                </a:lnTo>
                <a:lnTo>
                  <a:pt x="1287" y="2249"/>
                </a:lnTo>
                <a:lnTo>
                  <a:pt x="1287" y="2249"/>
                </a:lnTo>
                <a:lnTo>
                  <a:pt x="1286" y="2249"/>
                </a:lnTo>
                <a:lnTo>
                  <a:pt x="1286" y="2249"/>
                </a:lnTo>
                <a:lnTo>
                  <a:pt x="1286" y="2249"/>
                </a:lnTo>
                <a:lnTo>
                  <a:pt x="1284" y="2249"/>
                </a:lnTo>
                <a:lnTo>
                  <a:pt x="1284" y="2249"/>
                </a:lnTo>
                <a:lnTo>
                  <a:pt x="1284" y="2249"/>
                </a:lnTo>
                <a:lnTo>
                  <a:pt x="1283" y="2249"/>
                </a:lnTo>
                <a:lnTo>
                  <a:pt x="1283" y="2249"/>
                </a:lnTo>
                <a:lnTo>
                  <a:pt x="1283" y="2249"/>
                </a:lnTo>
                <a:lnTo>
                  <a:pt x="1283" y="2247"/>
                </a:lnTo>
                <a:lnTo>
                  <a:pt x="1283" y="2247"/>
                </a:lnTo>
                <a:lnTo>
                  <a:pt x="1283" y="2247"/>
                </a:lnTo>
                <a:lnTo>
                  <a:pt x="1283" y="2249"/>
                </a:lnTo>
                <a:lnTo>
                  <a:pt x="1282" y="2249"/>
                </a:lnTo>
                <a:lnTo>
                  <a:pt x="1282" y="2249"/>
                </a:lnTo>
                <a:lnTo>
                  <a:pt x="1282" y="2247"/>
                </a:lnTo>
                <a:lnTo>
                  <a:pt x="1280" y="2247"/>
                </a:lnTo>
                <a:lnTo>
                  <a:pt x="1280" y="2247"/>
                </a:lnTo>
                <a:lnTo>
                  <a:pt x="1280" y="2247"/>
                </a:lnTo>
                <a:lnTo>
                  <a:pt x="1279" y="2247"/>
                </a:lnTo>
                <a:lnTo>
                  <a:pt x="1279" y="2249"/>
                </a:lnTo>
                <a:lnTo>
                  <a:pt x="1279" y="2249"/>
                </a:lnTo>
                <a:lnTo>
                  <a:pt x="1279" y="2250"/>
                </a:lnTo>
                <a:lnTo>
                  <a:pt x="1278" y="2250"/>
                </a:lnTo>
                <a:lnTo>
                  <a:pt x="1278" y="2249"/>
                </a:lnTo>
                <a:lnTo>
                  <a:pt x="1278" y="2249"/>
                </a:lnTo>
                <a:lnTo>
                  <a:pt x="1278" y="2249"/>
                </a:lnTo>
                <a:lnTo>
                  <a:pt x="1278" y="2249"/>
                </a:lnTo>
                <a:lnTo>
                  <a:pt x="1276" y="2249"/>
                </a:lnTo>
                <a:lnTo>
                  <a:pt x="1276" y="2249"/>
                </a:lnTo>
                <a:lnTo>
                  <a:pt x="1275" y="2249"/>
                </a:lnTo>
                <a:lnTo>
                  <a:pt x="1275" y="2249"/>
                </a:lnTo>
                <a:lnTo>
                  <a:pt x="1275" y="2247"/>
                </a:lnTo>
                <a:lnTo>
                  <a:pt x="1273" y="2247"/>
                </a:lnTo>
                <a:lnTo>
                  <a:pt x="1273" y="2247"/>
                </a:lnTo>
                <a:lnTo>
                  <a:pt x="1273" y="2247"/>
                </a:lnTo>
                <a:lnTo>
                  <a:pt x="1273" y="2247"/>
                </a:lnTo>
                <a:lnTo>
                  <a:pt x="1273" y="2246"/>
                </a:lnTo>
                <a:lnTo>
                  <a:pt x="1273" y="2246"/>
                </a:lnTo>
                <a:lnTo>
                  <a:pt x="1275" y="2246"/>
                </a:lnTo>
                <a:lnTo>
                  <a:pt x="1275" y="2245"/>
                </a:lnTo>
                <a:lnTo>
                  <a:pt x="1273" y="2245"/>
                </a:lnTo>
                <a:lnTo>
                  <a:pt x="1273" y="2245"/>
                </a:lnTo>
                <a:lnTo>
                  <a:pt x="1272" y="2245"/>
                </a:lnTo>
                <a:lnTo>
                  <a:pt x="1272" y="2245"/>
                </a:lnTo>
                <a:lnTo>
                  <a:pt x="1272" y="2246"/>
                </a:lnTo>
                <a:lnTo>
                  <a:pt x="1272" y="2246"/>
                </a:lnTo>
                <a:lnTo>
                  <a:pt x="1272" y="2245"/>
                </a:lnTo>
                <a:lnTo>
                  <a:pt x="1271" y="2245"/>
                </a:lnTo>
                <a:lnTo>
                  <a:pt x="1271" y="2245"/>
                </a:lnTo>
                <a:lnTo>
                  <a:pt x="1271" y="2243"/>
                </a:lnTo>
                <a:lnTo>
                  <a:pt x="1271" y="2243"/>
                </a:lnTo>
                <a:lnTo>
                  <a:pt x="1271" y="2243"/>
                </a:lnTo>
                <a:lnTo>
                  <a:pt x="1271" y="2242"/>
                </a:lnTo>
                <a:lnTo>
                  <a:pt x="1269" y="2242"/>
                </a:lnTo>
                <a:lnTo>
                  <a:pt x="1269" y="2242"/>
                </a:lnTo>
                <a:lnTo>
                  <a:pt x="1269" y="2242"/>
                </a:lnTo>
                <a:lnTo>
                  <a:pt x="1269" y="2240"/>
                </a:lnTo>
                <a:lnTo>
                  <a:pt x="1269" y="2240"/>
                </a:lnTo>
                <a:lnTo>
                  <a:pt x="1269" y="2240"/>
                </a:lnTo>
                <a:lnTo>
                  <a:pt x="1269" y="2240"/>
                </a:lnTo>
                <a:lnTo>
                  <a:pt x="1269" y="2239"/>
                </a:lnTo>
                <a:lnTo>
                  <a:pt x="1269" y="2239"/>
                </a:lnTo>
                <a:lnTo>
                  <a:pt x="1269" y="2239"/>
                </a:lnTo>
                <a:lnTo>
                  <a:pt x="1269" y="2239"/>
                </a:lnTo>
                <a:lnTo>
                  <a:pt x="1268" y="2238"/>
                </a:lnTo>
                <a:lnTo>
                  <a:pt x="1268" y="2238"/>
                </a:lnTo>
                <a:lnTo>
                  <a:pt x="1268" y="2238"/>
                </a:lnTo>
                <a:lnTo>
                  <a:pt x="1267" y="2238"/>
                </a:lnTo>
                <a:lnTo>
                  <a:pt x="1267" y="2236"/>
                </a:lnTo>
                <a:lnTo>
                  <a:pt x="1267" y="2236"/>
                </a:lnTo>
                <a:lnTo>
                  <a:pt x="1265" y="2236"/>
                </a:lnTo>
                <a:lnTo>
                  <a:pt x="1265" y="2236"/>
                </a:lnTo>
                <a:lnTo>
                  <a:pt x="1265" y="2235"/>
                </a:lnTo>
                <a:lnTo>
                  <a:pt x="1265" y="2234"/>
                </a:lnTo>
                <a:lnTo>
                  <a:pt x="1267" y="2232"/>
                </a:lnTo>
                <a:lnTo>
                  <a:pt x="1265" y="2231"/>
                </a:lnTo>
                <a:lnTo>
                  <a:pt x="1265" y="2231"/>
                </a:lnTo>
                <a:lnTo>
                  <a:pt x="1264" y="2231"/>
                </a:lnTo>
                <a:lnTo>
                  <a:pt x="1264" y="2231"/>
                </a:lnTo>
                <a:lnTo>
                  <a:pt x="1264" y="2231"/>
                </a:lnTo>
                <a:lnTo>
                  <a:pt x="1264" y="2231"/>
                </a:lnTo>
                <a:lnTo>
                  <a:pt x="1264" y="2229"/>
                </a:lnTo>
                <a:lnTo>
                  <a:pt x="1264" y="2229"/>
                </a:lnTo>
                <a:lnTo>
                  <a:pt x="1264" y="2229"/>
                </a:lnTo>
                <a:lnTo>
                  <a:pt x="1263" y="2229"/>
                </a:lnTo>
                <a:lnTo>
                  <a:pt x="1263" y="2229"/>
                </a:lnTo>
                <a:lnTo>
                  <a:pt x="1261" y="2229"/>
                </a:lnTo>
                <a:lnTo>
                  <a:pt x="1261" y="2228"/>
                </a:lnTo>
                <a:lnTo>
                  <a:pt x="1261" y="2228"/>
                </a:lnTo>
                <a:lnTo>
                  <a:pt x="1261" y="2228"/>
                </a:lnTo>
                <a:lnTo>
                  <a:pt x="1261" y="2228"/>
                </a:lnTo>
                <a:lnTo>
                  <a:pt x="1261" y="2228"/>
                </a:lnTo>
                <a:lnTo>
                  <a:pt x="1261" y="2227"/>
                </a:lnTo>
                <a:lnTo>
                  <a:pt x="1260" y="2227"/>
                </a:lnTo>
                <a:lnTo>
                  <a:pt x="1260" y="2227"/>
                </a:lnTo>
                <a:lnTo>
                  <a:pt x="1260" y="2227"/>
                </a:lnTo>
                <a:lnTo>
                  <a:pt x="1260" y="2225"/>
                </a:lnTo>
                <a:lnTo>
                  <a:pt x="1260" y="2225"/>
                </a:lnTo>
                <a:lnTo>
                  <a:pt x="1258" y="2225"/>
                </a:lnTo>
                <a:lnTo>
                  <a:pt x="1258" y="2225"/>
                </a:lnTo>
                <a:lnTo>
                  <a:pt x="1258" y="2225"/>
                </a:lnTo>
                <a:lnTo>
                  <a:pt x="1258" y="2225"/>
                </a:lnTo>
                <a:lnTo>
                  <a:pt x="1257" y="2225"/>
                </a:lnTo>
                <a:lnTo>
                  <a:pt x="1257" y="2225"/>
                </a:lnTo>
                <a:lnTo>
                  <a:pt x="1257" y="2225"/>
                </a:lnTo>
                <a:lnTo>
                  <a:pt x="1256" y="2225"/>
                </a:lnTo>
                <a:lnTo>
                  <a:pt x="1256" y="2225"/>
                </a:lnTo>
                <a:lnTo>
                  <a:pt x="1256" y="2225"/>
                </a:lnTo>
                <a:lnTo>
                  <a:pt x="1254" y="2225"/>
                </a:lnTo>
                <a:lnTo>
                  <a:pt x="1254" y="2225"/>
                </a:lnTo>
                <a:lnTo>
                  <a:pt x="1253" y="2227"/>
                </a:lnTo>
                <a:lnTo>
                  <a:pt x="1253" y="2227"/>
                </a:lnTo>
                <a:lnTo>
                  <a:pt x="1252" y="2227"/>
                </a:lnTo>
                <a:lnTo>
                  <a:pt x="1252" y="2225"/>
                </a:lnTo>
                <a:lnTo>
                  <a:pt x="1252" y="2225"/>
                </a:lnTo>
                <a:lnTo>
                  <a:pt x="1252" y="2225"/>
                </a:lnTo>
                <a:lnTo>
                  <a:pt x="1252" y="2224"/>
                </a:lnTo>
                <a:lnTo>
                  <a:pt x="1252" y="2224"/>
                </a:lnTo>
                <a:lnTo>
                  <a:pt x="1254" y="2219"/>
                </a:lnTo>
                <a:lnTo>
                  <a:pt x="1254" y="2217"/>
                </a:lnTo>
                <a:lnTo>
                  <a:pt x="1254" y="2216"/>
                </a:lnTo>
                <a:lnTo>
                  <a:pt x="1256" y="2214"/>
                </a:lnTo>
                <a:lnTo>
                  <a:pt x="1256" y="2214"/>
                </a:lnTo>
                <a:lnTo>
                  <a:pt x="1256" y="2214"/>
                </a:lnTo>
                <a:lnTo>
                  <a:pt x="1257" y="2214"/>
                </a:lnTo>
                <a:lnTo>
                  <a:pt x="1257" y="2214"/>
                </a:lnTo>
                <a:lnTo>
                  <a:pt x="1257" y="2214"/>
                </a:lnTo>
                <a:lnTo>
                  <a:pt x="1258" y="2214"/>
                </a:lnTo>
                <a:lnTo>
                  <a:pt x="1260" y="2214"/>
                </a:lnTo>
                <a:lnTo>
                  <a:pt x="1261" y="2214"/>
                </a:lnTo>
                <a:lnTo>
                  <a:pt x="1261" y="2214"/>
                </a:lnTo>
                <a:lnTo>
                  <a:pt x="1263" y="2214"/>
                </a:lnTo>
                <a:lnTo>
                  <a:pt x="1263" y="2214"/>
                </a:lnTo>
                <a:lnTo>
                  <a:pt x="1264" y="2214"/>
                </a:lnTo>
                <a:lnTo>
                  <a:pt x="1264" y="2213"/>
                </a:lnTo>
                <a:lnTo>
                  <a:pt x="1265" y="2213"/>
                </a:lnTo>
                <a:lnTo>
                  <a:pt x="1265" y="2213"/>
                </a:lnTo>
                <a:lnTo>
                  <a:pt x="1265" y="2213"/>
                </a:lnTo>
                <a:lnTo>
                  <a:pt x="1267" y="2213"/>
                </a:lnTo>
                <a:lnTo>
                  <a:pt x="1267" y="2212"/>
                </a:lnTo>
                <a:lnTo>
                  <a:pt x="1268" y="2212"/>
                </a:lnTo>
                <a:lnTo>
                  <a:pt x="1269" y="2212"/>
                </a:lnTo>
                <a:lnTo>
                  <a:pt x="1269" y="2212"/>
                </a:lnTo>
                <a:lnTo>
                  <a:pt x="1269" y="2213"/>
                </a:lnTo>
                <a:lnTo>
                  <a:pt x="1269" y="2213"/>
                </a:lnTo>
                <a:lnTo>
                  <a:pt x="1271" y="2214"/>
                </a:lnTo>
                <a:lnTo>
                  <a:pt x="1271" y="2216"/>
                </a:lnTo>
                <a:lnTo>
                  <a:pt x="1271" y="2216"/>
                </a:lnTo>
                <a:lnTo>
                  <a:pt x="1272" y="2217"/>
                </a:lnTo>
                <a:lnTo>
                  <a:pt x="1272" y="2217"/>
                </a:lnTo>
                <a:lnTo>
                  <a:pt x="1272" y="2217"/>
                </a:lnTo>
                <a:lnTo>
                  <a:pt x="1273" y="2219"/>
                </a:lnTo>
                <a:lnTo>
                  <a:pt x="1275" y="2220"/>
                </a:lnTo>
                <a:lnTo>
                  <a:pt x="1278" y="2220"/>
                </a:lnTo>
                <a:lnTo>
                  <a:pt x="1280" y="2221"/>
                </a:lnTo>
                <a:lnTo>
                  <a:pt x="1282" y="2221"/>
                </a:lnTo>
                <a:lnTo>
                  <a:pt x="1283" y="2221"/>
                </a:lnTo>
                <a:lnTo>
                  <a:pt x="1283" y="2221"/>
                </a:lnTo>
                <a:lnTo>
                  <a:pt x="1286" y="2221"/>
                </a:lnTo>
                <a:lnTo>
                  <a:pt x="1286" y="2220"/>
                </a:lnTo>
                <a:lnTo>
                  <a:pt x="1286" y="2219"/>
                </a:lnTo>
                <a:lnTo>
                  <a:pt x="1286" y="2217"/>
                </a:lnTo>
                <a:lnTo>
                  <a:pt x="1287" y="2217"/>
                </a:lnTo>
                <a:lnTo>
                  <a:pt x="1287" y="2217"/>
                </a:lnTo>
                <a:lnTo>
                  <a:pt x="1289" y="2217"/>
                </a:lnTo>
                <a:lnTo>
                  <a:pt x="1289" y="2217"/>
                </a:lnTo>
                <a:lnTo>
                  <a:pt x="1289" y="2217"/>
                </a:lnTo>
                <a:lnTo>
                  <a:pt x="1290" y="2217"/>
                </a:lnTo>
                <a:lnTo>
                  <a:pt x="1290" y="2217"/>
                </a:lnTo>
                <a:lnTo>
                  <a:pt x="1291" y="2219"/>
                </a:lnTo>
                <a:lnTo>
                  <a:pt x="1291" y="2219"/>
                </a:lnTo>
                <a:lnTo>
                  <a:pt x="1291" y="2219"/>
                </a:lnTo>
                <a:lnTo>
                  <a:pt x="1291" y="2219"/>
                </a:lnTo>
                <a:lnTo>
                  <a:pt x="1293" y="2217"/>
                </a:lnTo>
                <a:lnTo>
                  <a:pt x="1294" y="2217"/>
                </a:lnTo>
                <a:lnTo>
                  <a:pt x="1295" y="2216"/>
                </a:lnTo>
                <a:lnTo>
                  <a:pt x="1295" y="2216"/>
                </a:lnTo>
                <a:lnTo>
                  <a:pt x="1297" y="2214"/>
                </a:lnTo>
                <a:lnTo>
                  <a:pt x="1298" y="2214"/>
                </a:lnTo>
                <a:lnTo>
                  <a:pt x="1299" y="2214"/>
                </a:lnTo>
                <a:lnTo>
                  <a:pt x="1299" y="2214"/>
                </a:lnTo>
                <a:lnTo>
                  <a:pt x="1299" y="2214"/>
                </a:lnTo>
                <a:lnTo>
                  <a:pt x="1301" y="2214"/>
                </a:lnTo>
                <a:lnTo>
                  <a:pt x="1301" y="2213"/>
                </a:lnTo>
                <a:lnTo>
                  <a:pt x="1302" y="2213"/>
                </a:lnTo>
                <a:lnTo>
                  <a:pt x="1302" y="2213"/>
                </a:lnTo>
                <a:lnTo>
                  <a:pt x="1304" y="2213"/>
                </a:lnTo>
                <a:lnTo>
                  <a:pt x="1305" y="2213"/>
                </a:lnTo>
                <a:lnTo>
                  <a:pt x="1305" y="2212"/>
                </a:lnTo>
                <a:lnTo>
                  <a:pt x="1305" y="2212"/>
                </a:lnTo>
                <a:lnTo>
                  <a:pt x="1305" y="2212"/>
                </a:lnTo>
                <a:lnTo>
                  <a:pt x="1306" y="2212"/>
                </a:lnTo>
                <a:lnTo>
                  <a:pt x="1308" y="2212"/>
                </a:lnTo>
                <a:lnTo>
                  <a:pt x="1309" y="2212"/>
                </a:lnTo>
                <a:lnTo>
                  <a:pt x="1310" y="2212"/>
                </a:lnTo>
                <a:lnTo>
                  <a:pt x="1310" y="2212"/>
                </a:lnTo>
                <a:lnTo>
                  <a:pt x="1312" y="2212"/>
                </a:lnTo>
                <a:lnTo>
                  <a:pt x="1312" y="2212"/>
                </a:lnTo>
                <a:lnTo>
                  <a:pt x="1313" y="2210"/>
                </a:lnTo>
                <a:lnTo>
                  <a:pt x="1316" y="2209"/>
                </a:lnTo>
                <a:lnTo>
                  <a:pt x="1317" y="2208"/>
                </a:lnTo>
                <a:lnTo>
                  <a:pt x="1319" y="2206"/>
                </a:lnTo>
                <a:lnTo>
                  <a:pt x="1321" y="2206"/>
                </a:lnTo>
                <a:lnTo>
                  <a:pt x="1323" y="2206"/>
                </a:lnTo>
                <a:lnTo>
                  <a:pt x="1325" y="2206"/>
                </a:lnTo>
                <a:lnTo>
                  <a:pt x="1327" y="2206"/>
                </a:lnTo>
                <a:lnTo>
                  <a:pt x="1327" y="2208"/>
                </a:lnTo>
                <a:lnTo>
                  <a:pt x="1327" y="2206"/>
                </a:lnTo>
                <a:lnTo>
                  <a:pt x="1327" y="2206"/>
                </a:lnTo>
                <a:lnTo>
                  <a:pt x="1327" y="2206"/>
                </a:lnTo>
                <a:lnTo>
                  <a:pt x="1327" y="2206"/>
                </a:lnTo>
                <a:lnTo>
                  <a:pt x="1327" y="2205"/>
                </a:lnTo>
                <a:lnTo>
                  <a:pt x="1327" y="2205"/>
                </a:lnTo>
                <a:lnTo>
                  <a:pt x="1327" y="2205"/>
                </a:lnTo>
                <a:lnTo>
                  <a:pt x="1328" y="2205"/>
                </a:lnTo>
                <a:lnTo>
                  <a:pt x="1328" y="2205"/>
                </a:lnTo>
                <a:lnTo>
                  <a:pt x="1328" y="2203"/>
                </a:lnTo>
                <a:lnTo>
                  <a:pt x="1328" y="2203"/>
                </a:lnTo>
                <a:lnTo>
                  <a:pt x="1330" y="2203"/>
                </a:lnTo>
                <a:lnTo>
                  <a:pt x="1330" y="2203"/>
                </a:lnTo>
                <a:lnTo>
                  <a:pt x="1330" y="2203"/>
                </a:lnTo>
                <a:lnTo>
                  <a:pt x="1330" y="2203"/>
                </a:lnTo>
                <a:lnTo>
                  <a:pt x="1330" y="2203"/>
                </a:lnTo>
                <a:lnTo>
                  <a:pt x="1331" y="2203"/>
                </a:lnTo>
                <a:lnTo>
                  <a:pt x="1331" y="2203"/>
                </a:lnTo>
                <a:lnTo>
                  <a:pt x="1331" y="2203"/>
                </a:lnTo>
                <a:lnTo>
                  <a:pt x="1331" y="2203"/>
                </a:lnTo>
                <a:lnTo>
                  <a:pt x="1332" y="2203"/>
                </a:lnTo>
                <a:lnTo>
                  <a:pt x="1332" y="2203"/>
                </a:lnTo>
                <a:lnTo>
                  <a:pt x="1332" y="2205"/>
                </a:lnTo>
                <a:lnTo>
                  <a:pt x="1332" y="2205"/>
                </a:lnTo>
                <a:lnTo>
                  <a:pt x="1334" y="2205"/>
                </a:lnTo>
                <a:lnTo>
                  <a:pt x="1334" y="2205"/>
                </a:lnTo>
                <a:lnTo>
                  <a:pt x="1335" y="2205"/>
                </a:lnTo>
                <a:lnTo>
                  <a:pt x="1335" y="2205"/>
                </a:lnTo>
                <a:lnTo>
                  <a:pt x="1335" y="2205"/>
                </a:lnTo>
                <a:lnTo>
                  <a:pt x="1335" y="2205"/>
                </a:lnTo>
                <a:lnTo>
                  <a:pt x="1336" y="2205"/>
                </a:lnTo>
                <a:lnTo>
                  <a:pt x="1336" y="2206"/>
                </a:lnTo>
                <a:lnTo>
                  <a:pt x="1338" y="2206"/>
                </a:lnTo>
                <a:lnTo>
                  <a:pt x="1338" y="2206"/>
                </a:lnTo>
                <a:lnTo>
                  <a:pt x="1338" y="2206"/>
                </a:lnTo>
                <a:lnTo>
                  <a:pt x="1338" y="2206"/>
                </a:lnTo>
                <a:lnTo>
                  <a:pt x="1338" y="2206"/>
                </a:lnTo>
                <a:lnTo>
                  <a:pt x="1339" y="2206"/>
                </a:lnTo>
                <a:lnTo>
                  <a:pt x="1339" y="2205"/>
                </a:lnTo>
                <a:lnTo>
                  <a:pt x="1339" y="2205"/>
                </a:lnTo>
                <a:lnTo>
                  <a:pt x="1338" y="2205"/>
                </a:lnTo>
                <a:lnTo>
                  <a:pt x="1338" y="2203"/>
                </a:lnTo>
                <a:lnTo>
                  <a:pt x="1338" y="2203"/>
                </a:lnTo>
                <a:lnTo>
                  <a:pt x="1338" y="2203"/>
                </a:lnTo>
                <a:lnTo>
                  <a:pt x="1338" y="2202"/>
                </a:lnTo>
                <a:lnTo>
                  <a:pt x="1338" y="2202"/>
                </a:lnTo>
                <a:lnTo>
                  <a:pt x="1338" y="2202"/>
                </a:lnTo>
                <a:lnTo>
                  <a:pt x="1336" y="2202"/>
                </a:lnTo>
                <a:lnTo>
                  <a:pt x="1336" y="2202"/>
                </a:lnTo>
                <a:lnTo>
                  <a:pt x="1336" y="2201"/>
                </a:lnTo>
                <a:lnTo>
                  <a:pt x="1336" y="2201"/>
                </a:lnTo>
                <a:lnTo>
                  <a:pt x="1336" y="2201"/>
                </a:lnTo>
                <a:lnTo>
                  <a:pt x="1336" y="2201"/>
                </a:lnTo>
                <a:lnTo>
                  <a:pt x="1335" y="2201"/>
                </a:lnTo>
                <a:lnTo>
                  <a:pt x="1335" y="2201"/>
                </a:lnTo>
                <a:lnTo>
                  <a:pt x="1335" y="2201"/>
                </a:lnTo>
                <a:lnTo>
                  <a:pt x="1335" y="2201"/>
                </a:lnTo>
                <a:lnTo>
                  <a:pt x="1335" y="2201"/>
                </a:lnTo>
                <a:lnTo>
                  <a:pt x="1334" y="2201"/>
                </a:lnTo>
                <a:lnTo>
                  <a:pt x="1334" y="2201"/>
                </a:lnTo>
                <a:lnTo>
                  <a:pt x="1334" y="2199"/>
                </a:lnTo>
                <a:lnTo>
                  <a:pt x="1335" y="2199"/>
                </a:lnTo>
                <a:lnTo>
                  <a:pt x="1334" y="2199"/>
                </a:lnTo>
                <a:lnTo>
                  <a:pt x="1334" y="2199"/>
                </a:lnTo>
                <a:lnTo>
                  <a:pt x="1334" y="2199"/>
                </a:lnTo>
                <a:lnTo>
                  <a:pt x="1334" y="2199"/>
                </a:lnTo>
                <a:lnTo>
                  <a:pt x="1332" y="2199"/>
                </a:lnTo>
                <a:lnTo>
                  <a:pt x="1332" y="2199"/>
                </a:lnTo>
                <a:lnTo>
                  <a:pt x="1332" y="2199"/>
                </a:lnTo>
                <a:lnTo>
                  <a:pt x="1332" y="2198"/>
                </a:lnTo>
                <a:lnTo>
                  <a:pt x="1332" y="2198"/>
                </a:lnTo>
                <a:lnTo>
                  <a:pt x="1332" y="2198"/>
                </a:lnTo>
                <a:lnTo>
                  <a:pt x="1332" y="2198"/>
                </a:lnTo>
                <a:lnTo>
                  <a:pt x="1332" y="2197"/>
                </a:lnTo>
                <a:lnTo>
                  <a:pt x="1332" y="2197"/>
                </a:lnTo>
                <a:lnTo>
                  <a:pt x="1332" y="2195"/>
                </a:lnTo>
                <a:lnTo>
                  <a:pt x="1332" y="2195"/>
                </a:lnTo>
                <a:lnTo>
                  <a:pt x="1332" y="2195"/>
                </a:lnTo>
                <a:lnTo>
                  <a:pt x="1332" y="2195"/>
                </a:lnTo>
                <a:lnTo>
                  <a:pt x="1332" y="2194"/>
                </a:lnTo>
                <a:lnTo>
                  <a:pt x="1332" y="2194"/>
                </a:lnTo>
                <a:lnTo>
                  <a:pt x="1332" y="2193"/>
                </a:lnTo>
                <a:lnTo>
                  <a:pt x="1332" y="2193"/>
                </a:lnTo>
                <a:lnTo>
                  <a:pt x="1332" y="2193"/>
                </a:lnTo>
                <a:lnTo>
                  <a:pt x="1332" y="2193"/>
                </a:lnTo>
                <a:lnTo>
                  <a:pt x="1332" y="2191"/>
                </a:lnTo>
                <a:lnTo>
                  <a:pt x="1332" y="2191"/>
                </a:lnTo>
                <a:lnTo>
                  <a:pt x="1332" y="2191"/>
                </a:lnTo>
                <a:lnTo>
                  <a:pt x="1332" y="2191"/>
                </a:lnTo>
                <a:lnTo>
                  <a:pt x="1332" y="2190"/>
                </a:lnTo>
                <a:lnTo>
                  <a:pt x="1332" y="2190"/>
                </a:lnTo>
                <a:lnTo>
                  <a:pt x="1332" y="2190"/>
                </a:lnTo>
                <a:lnTo>
                  <a:pt x="1332" y="2190"/>
                </a:lnTo>
                <a:lnTo>
                  <a:pt x="1332" y="2190"/>
                </a:lnTo>
                <a:lnTo>
                  <a:pt x="1332" y="2188"/>
                </a:lnTo>
                <a:lnTo>
                  <a:pt x="1331" y="2188"/>
                </a:lnTo>
                <a:lnTo>
                  <a:pt x="1331" y="2188"/>
                </a:lnTo>
                <a:lnTo>
                  <a:pt x="1331" y="2188"/>
                </a:lnTo>
                <a:lnTo>
                  <a:pt x="1331" y="2187"/>
                </a:lnTo>
                <a:lnTo>
                  <a:pt x="1331" y="2187"/>
                </a:lnTo>
                <a:lnTo>
                  <a:pt x="1331" y="2187"/>
                </a:lnTo>
                <a:lnTo>
                  <a:pt x="1331" y="2186"/>
                </a:lnTo>
                <a:lnTo>
                  <a:pt x="1331" y="2186"/>
                </a:lnTo>
                <a:lnTo>
                  <a:pt x="1331" y="2186"/>
                </a:lnTo>
                <a:lnTo>
                  <a:pt x="1332" y="2186"/>
                </a:lnTo>
                <a:lnTo>
                  <a:pt x="1331" y="2186"/>
                </a:lnTo>
                <a:lnTo>
                  <a:pt x="1332" y="2184"/>
                </a:lnTo>
                <a:lnTo>
                  <a:pt x="1331" y="2184"/>
                </a:lnTo>
                <a:lnTo>
                  <a:pt x="1331" y="2184"/>
                </a:lnTo>
                <a:lnTo>
                  <a:pt x="1332" y="2184"/>
                </a:lnTo>
                <a:lnTo>
                  <a:pt x="1332" y="2184"/>
                </a:lnTo>
                <a:lnTo>
                  <a:pt x="1331" y="2184"/>
                </a:lnTo>
                <a:lnTo>
                  <a:pt x="1331" y="2183"/>
                </a:lnTo>
                <a:lnTo>
                  <a:pt x="1332" y="2183"/>
                </a:lnTo>
                <a:lnTo>
                  <a:pt x="1332" y="2183"/>
                </a:lnTo>
                <a:lnTo>
                  <a:pt x="1332" y="2182"/>
                </a:lnTo>
                <a:lnTo>
                  <a:pt x="1332" y="2182"/>
                </a:lnTo>
                <a:lnTo>
                  <a:pt x="1332" y="2182"/>
                </a:lnTo>
                <a:lnTo>
                  <a:pt x="1332" y="2182"/>
                </a:lnTo>
                <a:lnTo>
                  <a:pt x="1332" y="2182"/>
                </a:lnTo>
                <a:lnTo>
                  <a:pt x="1332" y="2180"/>
                </a:lnTo>
                <a:lnTo>
                  <a:pt x="1331" y="2180"/>
                </a:lnTo>
                <a:lnTo>
                  <a:pt x="1331" y="2180"/>
                </a:lnTo>
                <a:lnTo>
                  <a:pt x="1331" y="2179"/>
                </a:lnTo>
                <a:lnTo>
                  <a:pt x="1331" y="2179"/>
                </a:lnTo>
                <a:lnTo>
                  <a:pt x="1331" y="2179"/>
                </a:lnTo>
                <a:lnTo>
                  <a:pt x="1330" y="2179"/>
                </a:lnTo>
                <a:lnTo>
                  <a:pt x="1330" y="2177"/>
                </a:lnTo>
                <a:lnTo>
                  <a:pt x="1331" y="2177"/>
                </a:lnTo>
                <a:lnTo>
                  <a:pt x="1330" y="2176"/>
                </a:lnTo>
                <a:lnTo>
                  <a:pt x="1330" y="2176"/>
                </a:lnTo>
                <a:lnTo>
                  <a:pt x="1330" y="2176"/>
                </a:lnTo>
                <a:lnTo>
                  <a:pt x="1330" y="2176"/>
                </a:lnTo>
                <a:lnTo>
                  <a:pt x="1330" y="2176"/>
                </a:lnTo>
                <a:lnTo>
                  <a:pt x="1330" y="2175"/>
                </a:lnTo>
                <a:lnTo>
                  <a:pt x="1330" y="2175"/>
                </a:lnTo>
                <a:lnTo>
                  <a:pt x="1330" y="2175"/>
                </a:lnTo>
                <a:lnTo>
                  <a:pt x="1330" y="2173"/>
                </a:lnTo>
                <a:lnTo>
                  <a:pt x="1330" y="2173"/>
                </a:lnTo>
                <a:lnTo>
                  <a:pt x="1330" y="2173"/>
                </a:lnTo>
                <a:lnTo>
                  <a:pt x="1331" y="2173"/>
                </a:lnTo>
                <a:lnTo>
                  <a:pt x="1331" y="2173"/>
                </a:lnTo>
                <a:lnTo>
                  <a:pt x="1331" y="2172"/>
                </a:lnTo>
                <a:lnTo>
                  <a:pt x="1331" y="2172"/>
                </a:lnTo>
                <a:lnTo>
                  <a:pt x="1331" y="2172"/>
                </a:lnTo>
                <a:lnTo>
                  <a:pt x="1331" y="2171"/>
                </a:lnTo>
                <a:lnTo>
                  <a:pt x="1332" y="2171"/>
                </a:lnTo>
                <a:lnTo>
                  <a:pt x="1332" y="2171"/>
                </a:lnTo>
                <a:lnTo>
                  <a:pt x="1332" y="2171"/>
                </a:lnTo>
                <a:lnTo>
                  <a:pt x="1332" y="2171"/>
                </a:lnTo>
                <a:lnTo>
                  <a:pt x="1332" y="2169"/>
                </a:lnTo>
                <a:lnTo>
                  <a:pt x="1332" y="2169"/>
                </a:lnTo>
                <a:lnTo>
                  <a:pt x="1332" y="2169"/>
                </a:lnTo>
                <a:lnTo>
                  <a:pt x="1332" y="2169"/>
                </a:lnTo>
                <a:lnTo>
                  <a:pt x="1332" y="2168"/>
                </a:lnTo>
                <a:lnTo>
                  <a:pt x="1332" y="2168"/>
                </a:lnTo>
                <a:lnTo>
                  <a:pt x="1332" y="2168"/>
                </a:lnTo>
                <a:lnTo>
                  <a:pt x="1332" y="2168"/>
                </a:lnTo>
                <a:lnTo>
                  <a:pt x="1332" y="2168"/>
                </a:lnTo>
                <a:lnTo>
                  <a:pt x="1332" y="2167"/>
                </a:lnTo>
                <a:lnTo>
                  <a:pt x="1332" y="2167"/>
                </a:lnTo>
                <a:lnTo>
                  <a:pt x="1332" y="2167"/>
                </a:lnTo>
                <a:lnTo>
                  <a:pt x="1332" y="2165"/>
                </a:lnTo>
                <a:lnTo>
                  <a:pt x="1332" y="2165"/>
                </a:lnTo>
                <a:lnTo>
                  <a:pt x="1334" y="2165"/>
                </a:lnTo>
                <a:lnTo>
                  <a:pt x="1334" y="2165"/>
                </a:lnTo>
                <a:lnTo>
                  <a:pt x="1334" y="2165"/>
                </a:lnTo>
                <a:lnTo>
                  <a:pt x="1334" y="2165"/>
                </a:lnTo>
                <a:lnTo>
                  <a:pt x="1335" y="2165"/>
                </a:lnTo>
                <a:lnTo>
                  <a:pt x="1335" y="2165"/>
                </a:lnTo>
                <a:lnTo>
                  <a:pt x="1335" y="2165"/>
                </a:lnTo>
                <a:lnTo>
                  <a:pt x="1335" y="2164"/>
                </a:lnTo>
                <a:lnTo>
                  <a:pt x="1335" y="2164"/>
                </a:lnTo>
                <a:lnTo>
                  <a:pt x="1335" y="2162"/>
                </a:lnTo>
                <a:lnTo>
                  <a:pt x="1335" y="2162"/>
                </a:lnTo>
                <a:lnTo>
                  <a:pt x="1335" y="2162"/>
                </a:lnTo>
                <a:lnTo>
                  <a:pt x="1335" y="2161"/>
                </a:lnTo>
                <a:lnTo>
                  <a:pt x="1335" y="2161"/>
                </a:lnTo>
                <a:lnTo>
                  <a:pt x="1335" y="2160"/>
                </a:lnTo>
                <a:lnTo>
                  <a:pt x="1335" y="2160"/>
                </a:lnTo>
                <a:lnTo>
                  <a:pt x="1335" y="2160"/>
                </a:lnTo>
                <a:lnTo>
                  <a:pt x="1335" y="2158"/>
                </a:lnTo>
                <a:lnTo>
                  <a:pt x="1335" y="2160"/>
                </a:lnTo>
                <a:lnTo>
                  <a:pt x="1335" y="2158"/>
                </a:lnTo>
                <a:lnTo>
                  <a:pt x="1335" y="2158"/>
                </a:lnTo>
                <a:lnTo>
                  <a:pt x="1334" y="2158"/>
                </a:lnTo>
                <a:lnTo>
                  <a:pt x="1334" y="2157"/>
                </a:lnTo>
                <a:lnTo>
                  <a:pt x="1334" y="2157"/>
                </a:lnTo>
                <a:lnTo>
                  <a:pt x="1334" y="2157"/>
                </a:lnTo>
                <a:lnTo>
                  <a:pt x="1334" y="2156"/>
                </a:lnTo>
                <a:lnTo>
                  <a:pt x="1332" y="2156"/>
                </a:lnTo>
                <a:lnTo>
                  <a:pt x="1332" y="2157"/>
                </a:lnTo>
                <a:lnTo>
                  <a:pt x="1332" y="2157"/>
                </a:lnTo>
                <a:lnTo>
                  <a:pt x="1332" y="2156"/>
                </a:lnTo>
                <a:lnTo>
                  <a:pt x="1332" y="2156"/>
                </a:lnTo>
                <a:lnTo>
                  <a:pt x="1332" y="2156"/>
                </a:lnTo>
                <a:lnTo>
                  <a:pt x="1332" y="2156"/>
                </a:lnTo>
                <a:lnTo>
                  <a:pt x="1332" y="2156"/>
                </a:lnTo>
                <a:lnTo>
                  <a:pt x="1331" y="2156"/>
                </a:lnTo>
                <a:lnTo>
                  <a:pt x="1332" y="2156"/>
                </a:lnTo>
                <a:lnTo>
                  <a:pt x="1332" y="2154"/>
                </a:lnTo>
                <a:lnTo>
                  <a:pt x="1332" y="2154"/>
                </a:lnTo>
                <a:lnTo>
                  <a:pt x="1332" y="2154"/>
                </a:lnTo>
                <a:lnTo>
                  <a:pt x="1332" y="2154"/>
                </a:lnTo>
                <a:lnTo>
                  <a:pt x="1332" y="2154"/>
                </a:lnTo>
                <a:lnTo>
                  <a:pt x="1332" y="2154"/>
                </a:lnTo>
                <a:lnTo>
                  <a:pt x="1334" y="2153"/>
                </a:lnTo>
                <a:lnTo>
                  <a:pt x="1341" y="2147"/>
                </a:lnTo>
                <a:lnTo>
                  <a:pt x="1343" y="2145"/>
                </a:lnTo>
                <a:lnTo>
                  <a:pt x="1343" y="2143"/>
                </a:lnTo>
                <a:lnTo>
                  <a:pt x="1343" y="2143"/>
                </a:lnTo>
                <a:lnTo>
                  <a:pt x="1345" y="2143"/>
                </a:lnTo>
                <a:lnTo>
                  <a:pt x="1345" y="2143"/>
                </a:lnTo>
                <a:lnTo>
                  <a:pt x="1346" y="2143"/>
                </a:lnTo>
                <a:lnTo>
                  <a:pt x="1346" y="2143"/>
                </a:lnTo>
                <a:lnTo>
                  <a:pt x="1346" y="2143"/>
                </a:lnTo>
                <a:lnTo>
                  <a:pt x="1346" y="2143"/>
                </a:lnTo>
                <a:lnTo>
                  <a:pt x="1347" y="2143"/>
                </a:lnTo>
                <a:lnTo>
                  <a:pt x="1347" y="2143"/>
                </a:lnTo>
                <a:lnTo>
                  <a:pt x="1347" y="2143"/>
                </a:lnTo>
                <a:lnTo>
                  <a:pt x="1349" y="2143"/>
                </a:lnTo>
                <a:lnTo>
                  <a:pt x="1349" y="2143"/>
                </a:lnTo>
                <a:lnTo>
                  <a:pt x="1349" y="2143"/>
                </a:lnTo>
                <a:lnTo>
                  <a:pt x="1349" y="2143"/>
                </a:lnTo>
                <a:lnTo>
                  <a:pt x="1350" y="2143"/>
                </a:lnTo>
                <a:lnTo>
                  <a:pt x="1350" y="2143"/>
                </a:lnTo>
                <a:lnTo>
                  <a:pt x="1350" y="2143"/>
                </a:lnTo>
                <a:lnTo>
                  <a:pt x="1351" y="2143"/>
                </a:lnTo>
                <a:lnTo>
                  <a:pt x="1351" y="2142"/>
                </a:lnTo>
                <a:lnTo>
                  <a:pt x="1351" y="2142"/>
                </a:lnTo>
                <a:lnTo>
                  <a:pt x="1351" y="2142"/>
                </a:lnTo>
                <a:lnTo>
                  <a:pt x="1351" y="2142"/>
                </a:lnTo>
                <a:lnTo>
                  <a:pt x="1353" y="2142"/>
                </a:lnTo>
                <a:lnTo>
                  <a:pt x="1353" y="2142"/>
                </a:lnTo>
                <a:lnTo>
                  <a:pt x="1353" y="2141"/>
                </a:lnTo>
                <a:lnTo>
                  <a:pt x="1353" y="2141"/>
                </a:lnTo>
                <a:lnTo>
                  <a:pt x="1354" y="2141"/>
                </a:lnTo>
                <a:lnTo>
                  <a:pt x="1354" y="2141"/>
                </a:lnTo>
                <a:lnTo>
                  <a:pt x="1354" y="2141"/>
                </a:lnTo>
                <a:lnTo>
                  <a:pt x="1354" y="2141"/>
                </a:lnTo>
                <a:lnTo>
                  <a:pt x="1356" y="2141"/>
                </a:lnTo>
                <a:lnTo>
                  <a:pt x="1356" y="2139"/>
                </a:lnTo>
                <a:lnTo>
                  <a:pt x="1356" y="2139"/>
                </a:lnTo>
                <a:lnTo>
                  <a:pt x="1357" y="2139"/>
                </a:lnTo>
                <a:lnTo>
                  <a:pt x="1357" y="2139"/>
                </a:lnTo>
                <a:lnTo>
                  <a:pt x="1357" y="2138"/>
                </a:lnTo>
                <a:lnTo>
                  <a:pt x="1357" y="2138"/>
                </a:lnTo>
                <a:lnTo>
                  <a:pt x="1357" y="2138"/>
                </a:lnTo>
                <a:lnTo>
                  <a:pt x="1357" y="2138"/>
                </a:lnTo>
                <a:lnTo>
                  <a:pt x="1357" y="2136"/>
                </a:lnTo>
                <a:lnTo>
                  <a:pt x="1357" y="2136"/>
                </a:lnTo>
                <a:lnTo>
                  <a:pt x="1357" y="2135"/>
                </a:lnTo>
                <a:lnTo>
                  <a:pt x="1357" y="2135"/>
                </a:lnTo>
                <a:lnTo>
                  <a:pt x="1357" y="2135"/>
                </a:lnTo>
                <a:lnTo>
                  <a:pt x="1356" y="2134"/>
                </a:lnTo>
                <a:lnTo>
                  <a:pt x="1357" y="2134"/>
                </a:lnTo>
                <a:lnTo>
                  <a:pt x="1357" y="2134"/>
                </a:lnTo>
                <a:lnTo>
                  <a:pt x="1357" y="2134"/>
                </a:lnTo>
                <a:lnTo>
                  <a:pt x="1357" y="2132"/>
                </a:lnTo>
                <a:lnTo>
                  <a:pt x="1357" y="2134"/>
                </a:lnTo>
                <a:lnTo>
                  <a:pt x="1358" y="2134"/>
                </a:lnTo>
                <a:lnTo>
                  <a:pt x="1358" y="2132"/>
                </a:lnTo>
                <a:lnTo>
                  <a:pt x="1358" y="2132"/>
                </a:lnTo>
                <a:lnTo>
                  <a:pt x="1358" y="2132"/>
                </a:lnTo>
                <a:lnTo>
                  <a:pt x="1360" y="2132"/>
                </a:lnTo>
                <a:lnTo>
                  <a:pt x="1360" y="2132"/>
                </a:lnTo>
                <a:lnTo>
                  <a:pt x="1360" y="2131"/>
                </a:lnTo>
                <a:lnTo>
                  <a:pt x="1360" y="2131"/>
                </a:lnTo>
                <a:lnTo>
                  <a:pt x="1360" y="2131"/>
                </a:lnTo>
                <a:lnTo>
                  <a:pt x="1360" y="2131"/>
                </a:lnTo>
                <a:lnTo>
                  <a:pt x="1361" y="2131"/>
                </a:lnTo>
                <a:lnTo>
                  <a:pt x="1361" y="2131"/>
                </a:lnTo>
                <a:lnTo>
                  <a:pt x="1362" y="2131"/>
                </a:lnTo>
                <a:lnTo>
                  <a:pt x="1362" y="2131"/>
                </a:lnTo>
                <a:lnTo>
                  <a:pt x="1362" y="2131"/>
                </a:lnTo>
                <a:lnTo>
                  <a:pt x="1362" y="2131"/>
                </a:lnTo>
                <a:lnTo>
                  <a:pt x="1364" y="2130"/>
                </a:lnTo>
                <a:lnTo>
                  <a:pt x="1364" y="2130"/>
                </a:lnTo>
                <a:lnTo>
                  <a:pt x="1364" y="2130"/>
                </a:lnTo>
                <a:lnTo>
                  <a:pt x="1365" y="2130"/>
                </a:lnTo>
                <a:lnTo>
                  <a:pt x="1365" y="2130"/>
                </a:lnTo>
                <a:lnTo>
                  <a:pt x="1365" y="2128"/>
                </a:lnTo>
                <a:lnTo>
                  <a:pt x="1365" y="2128"/>
                </a:lnTo>
                <a:lnTo>
                  <a:pt x="1365" y="2127"/>
                </a:lnTo>
                <a:lnTo>
                  <a:pt x="1365" y="2127"/>
                </a:lnTo>
                <a:lnTo>
                  <a:pt x="1365" y="2127"/>
                </a:lnTo>
                <a:lnTo>
                  <a:pt x="1365" y="2127"/>
                </a:lnTo>
                <a:lnTo>
                  <a:pt x="1365" y="2126"/>
                </a:lnTo>
                <a:lnTo>
                  <a:pt x="1367" y="2126"/>
                </a:lnTo>
                <a:lnTo>
                  <a:pt x="1367" y="2126"/>
                </a:lnTo>
                <a:lnTo>
                  <a:pt x="1367" y="2126"/>
                </a:lnTo>
                <a:lnTo>
                  <a:pt x="1368" y="2126"/>
                </a:lnTo>
                <a:lnTo>
                  <a:pt x="1368" y="2126"/>
                </a:lnTo>
                <a:lnTo>
                  <a:pt x="1368" y="2127"/>
                </a:lnTo>
                <a:lnTo>
                  <a:pt x="1368" y="2127"/>
                </a:lnTo>
                <a:lnTo>
                  <a:pt x="1369" y="2127"/>
                </a:lnTo>
                <a:lnTo>
                  <a:pt x="1369" y="2127"/>
                </a:lnTo>
                <a:lnTo>
                  <a:pt x="1369" y="2126"/>
                </a:lnTo>
                <a:lnTo>
                  <a:pt x="1371" y="2126"/>
                </a:lnTo>
                <a:lnTo>
                  <a:pt x="1371" y="2126"/>
                </a:lnTo>
                <a:lnTo>
                  <a:pt x="1371" y="2126"/>
                </a:lnTo>
                <a:lnTo>
                  <a:pt x="1371" y="2126"/>
                </a:lnTo>
                <a:lnTo>
                  <a:pt x="1372" y="2126"/>
                </a:lnTo>
                <a:lnTo>
                  <a:pt x="1372" y="2126"/>
                </a:lnTo>
                <a:lnTo>
                  <a:pt x="1373" y="2126"/>
                </a:lnTo>
                <a:lnTo>
                  <a:pt x="1373" y="2126"/>
                </a:lnTo>
                <a:lnTo>
                  <a:pt x="1373" y="2126"/>
                </a:lnTo>
                <a:lnTo>
                  <a:pt x="1373" y="2126"/>
                </a:lnTo>
                <a:lnTo>
                  <a:pt x="1375" y="2126"/>
                </a:lnTo>
                <a:lnTo>
                  <a:pt x="1375" y="2126"/>
                </a:lnTo>
                <a:lnTo>
                  <a:pt x="1375" y="2126"/>
                </a:lnTo>
                <a:lnTo>
                  <a:pt x="1376" y="2126"/>
                </a:lnTo>
                <a:lnTo>
                  <a:pt x="1376" y="2126"/>
                </a:lnTo>
                <a:lnTo>
                  <a:pt x="1376" y="2126"/>
                </a:lnTo>
                <a:lnTo>
                  <a:pt x="1376" y="2126"/>
                </a:lnTo>
                <a:lnTo>
                  <a:pt x="1376" y="2124"/>
                </a:lnTo>
                <a:lnTo>
                  <a:pt x="1377" y="2124"/>
                </a:lnTo>
                <a:lnTo>
                  <a:pt x="1377" y="2124"/>
                </a:lnTo>
                <a:lnTo>
                  <a:pt x="1377" y="2124"/>
                </a:lnTo>
                <a:lnTo>
                  <a:pt x="1379" y="2124"/>
                </a:lnTo>
                <a:lnTo>
                  <a:pt x="1379" y="2124"/>
                </a:lnTo>
                <a:lnTo>
                  <a:pt x="1379" y="2124"/>
                </a:lnTo>
                <a:lnTo>
                  <a:pt x="1379" y="2124"/>
                </a:lnTo>
                <a:lnTo>
                  <a:pt x="1379" y="2124"/>
                </a:lnTo>
                <a:lnTo>
                  <a:pt x="1379" y="2124"/>
                </a:lnTo>
                <a:lnTo>
                  <a:pt x="1380" y="2124"/>
                </a:lnTo>
                <a:lnTo>
                  <a:pt x="1380" y="2126"/>
                </a:lnTo>
                <a:lnTo>
                  <a:pt x="1380" y="2126"/>
                </a:lnTo>
                <a:lnTo>
                  <a:pt x="1380" y="2126"/>
                </a:lnTo>
                <a:lnTo>
                  <a:pt x="1382" y="2126"/>
                </a:lnTo>
                <a:lnTo>
                  <a:pt x="1382" y="2126"/>
                </a:lnTo>
                <a:lnTo>
                  <a:pt x="1382" y="2126"/>
                </a:lnTo>
                <a:lnTo>
                  <a:pt x="1382" y="2126"/>
                </a:lnTo>
                <a:lnTo>
                  <a:pt x="1383" y="2126"/>
                </a:lnTo>
                <a:lnTo>
                  <a:pt x="1383" y="2126"/>
                </a:lnTo>
                <a:lnTo>
                  <a:pt x="1383" y="2126"/>
                </a:lnTo>
                <a:lnTo>
                  <a:pt x="1383" y="2126"/>
                </a:lnTo>
                <a:lnTo>
                  <a:pt x="1384" y="2126"/>
                </a:lnTo>
                <a:lnTo>
                  <a:pt x="1384" y="2126"/>
                </a:lnTo>
                <a:lnTo>
                  <a:pt x="1386" y="2126"/>
                </a:lnTo>
                <a:lnTo>
                  <a:pt x="1386" y="2127"/>
                </a:lnTo>
                <a:lnTo>
                  <a:pt x="1386" y="2127"/>
                </a:lnTo>
                <a:lnTo>
                  <a:pt x="1387" y="2127"/>
                </a:lnTo>
                <a:lnTo>
                  <a:pt x="1387" y="2126"/>
                </a:lnTo>
                <a:lnTo>
                  <a:pt x="1387" y="2126"/>
                </a:lnTo>
                <a:lnTo>
                  <a:pt x="1387" y="2126"/>
                </a:lnTo>
                <a:lnTo>
                  <a:pt x="1387" y="2124"/>
                </a:lnTo>
                <a:lnTo>
                  <a:pt x="1387" y="2124"/>
                </a:lnTo>
                <a:lnTo>
                  <a:pt x="1388" y="2124"/>
                </a:lnTo>
                <a:lnTo>
                  <a:pt x="1388" y="2126"/>
                </a:lnTo>
                <a:lnTo>
                  <a:pt x="1388" y="2126"/>
                </a:lnTo>
                <a:lnTo>
                  <a:pt x="1388" y="2126"/>
                </a:lnTo>
                <a:lnTo>
                  <a:pt x="1388" y="2127"/>
                </a:lnTo>
                <a:lnTo>
                  <a:pt x="1390" y="2127"/>
                </a:lnTo>
                <a:lnTo>
                  <a:pt x="1390" y="2127"/>
                </a:lnTo>
                <a:lnTo>
                  <a:pt x="1390" y="2127"/>
                </a:lnTo>
                <a:lnTo>
                  <a:pt x="1391" y="2127"/>
                </a:lnTo>
                <a:lnTo>
                  <a:pt x="1391" y="2127"/>
                </a:lnTo>
                <a:lnTo>
                  <a:pt x="1391" y="2127"/>
                </a:lnTo>
                <a:lnTo>
                  <a:pt x="1393" y="2127"/>
                </a:lnTo>
                <a:lnTo>
                  <a:pt x="1393" y="2127"/>
                </a:lnTo>
                <a:lnTo>
                  <a:pt x="1393" y="2127"/>
                </a:lnTo>
                <a:lnTo>
                  <a:pt x="1393" y="2128"/>
                </a:lnTo>
                <a:lnTo>
                  <a:pt x="1393" y="2128"/>
                </a:lnTo>
                <a:lnTo>
                  <a:pt x="1394" y="2128"/>
                </a:lnTo>
                <a:lnTo>
                  <a:pt x="1394" y="2128"/>
                </a:lnTo>
                <a:lnTo>
                  <a:pt x="1395" y="2128"/>
                </a:lnTo>
                <a:lnTo>
                  <a:pt x="1395" y="2128"/>
                </a:lnTo>
                <a:lnTo>
                  <a:pt x="1395" y="2128"/>
                </a:lnTo>
                <a:lnTo>
                  <a:pt x="1395" y="2130"/>
                </a:lnTo>
                <a:lnTo>
                  <a:pt x="1395" y="2128"/>
                </a:lnTo>
                <a:lnTo>
                  <a:pt x="1397" y="2128"/>
                </a:lnTo>
                <a:lnTo>
                  <a:pt x="1397" y="2128"/>
                </a:lnTo>
                <a:lnTo>
                  <a:pt x="1397" y="2128"/>
                </a:lnTo>
                <a:lnTo>
                  <a:pt x="1398" y="2128"/>
                </a:lnTo>
                <a:lnTo>
                  <a:pt x="1398" y="2128"/>
                </a:lnTo>
                <a:lnTo>
                  <a:pt x="1398" y="2128"/>
                </a:lnTo>
                <a:lnTo>
                  <a:pt x="1398" y="2127"/>
                </a:lnTo>
                <a:lnTo>
                  <a:pt x="1398" y="2127"/>
                </a:lnTo>
                <a:lnTo>
                  <a:pt x="1398" y="2127"/>
                </a:lnTo>
                <a:lnTo>
                  <a:pt x="1398" y="2126"/>
                </a:lnTo>
                <a:lnTo>
                  <a:pt x="1398" y="2126"/>
                </a:lnTo>
                <a:lnTo>
                  <a:pt x="1398" y="2126"/>
                </a:lnTo>
                <a:lnTo>
                  <a:pt x="1398" y="2126"/>
                </a:lnTo>
                <a:lnTo>
                  <a:pt x="1398" y="2124"/>
                </a:lnTo>
                <a:lnTo>
                  <a:pt x="1399" y="2124"/>
                </a:lnTo>
                <a:lnTo>
                  <a:pt x="1399" y="2126"/>
                </a:lnTo>
                <a:lnTo>
                  <a:pt x="1399" y="2126"/>
                </a:lnTo>
                <a:lnTo>
                  <a:pt x="1401" y="2126"/>
                </a:lnTo>
                <a:lnTo>
                  <a:pt x="1401" y="2126"/>
                </a:lnTo>
                <a:lnTo>
                  <a:pt x="1401" y="2126"/>
                </a:lnTo>
                <a:lnTo>
                  <a:pt x="1401" y="2126"/>
                </a:lnTo>
                <a:lnTo>
                  <a:pt x="1401" y="2127"/>
                </a:lnTo>
                <a:lnTo>
                  <a:pt x="1402" y="2127"/>
                </a:lnTo>
                <a:lnTo>
                  <a:pt x="1402" y="2126"/>
                </a:lnTo>
                <a:lnTo>
                  <a:pt x="1401" y="2126"/>
                </a:lnTo>
                <a:lnTo>
                  <a:pt x="1401" y="2126"/>
                </a:lnTo>
                <a:lnTo>
                  <a:pt x="1402" y="2126"/>
                </a:lnTo>
                <a:lnTo>
                  <a:pt x="1402" y="2126"/>
                </a:lnTo>
                <a:lnTo>
                  <a:pt x="1403" y="2126"/>
                </a:lnTo>
                <a:lnTo>
                  <a:pt x="1403" y="2124"/>
                </a:lnTo>
                <a:lnTo>
                  <a:pt x="1402" y="2124"/>
                </a:lnTo>
                <a:lnTo>
                  <a:pt x="1402" y="2124"/>
                </a:lnTo>
                <a:lnTo>
                  <a:pt x="1402" y="2124"/>
                </a:lnTo>
                <a:lnTo>
                  <a:pt x="1403" y="2124"/>
                </a:lnTo>
                <a:lnTo>
                  <a:pt x="1403" y="2123"/>
                </a:lnTo>
                <a:lnTo>
                  <a:pt x="1403" y="2123"/>
                </a:lnTo>
                <a:lnTo>
                  <a:pt x="1403" y="2123"/>
                </a:lnTo>
                <a:lnTo>
                  <a:pt x="1403" y="2124"/>
                </a:lnTo>
                <a:lnTo>
                  <a:pt x="1405" y="2124"/>
                </a:lnTo>
                <a:lnTo>
                  <a:pt x="1405" y="2124"/>
                </a:lnTo>
                <a:lnTo>
                  <a:pt x="1405" y="2124"/>
                </a:lnTo>
                <a:lnTo>
                  <a:pt x="1405" y="2124"/>
                </a:lnTo>
                <a:lnTo>
                  <a:pt x="1405" y="2123"/>
                </a:lnTo>
                <a:lnTo>
                  <a:pt x="1406" y="2123"/>
                </a:lnTo>
                <a:lnTo>
                  <a:pt x="1406" y="2123"/>
                </a:lnTo>
                <a:lnTo>
                  <a:pt x="1406" y="2123"/>
                </a:lnTo>
                <a:lnTo>
                  <a:pt x="1406" y="2123"/>
                </a:lnTo>
                <a:lnTo>
                  <a:pt x="1406" y="2123"/>
                </a:lnTo>
                <a:lnTo>
                  <a:pt x="1408" y="2123"/>
                </a:lnTo>
                <a:lnTo>
                  <a:pt x="1408" y="2123"/>
                </a:lnTo>
                <a:lnTo>
                  <a:pt x="1409" y="2123"/>
                </a:lnTo>
                <a:lnTo>
                  <a:pt x="1409" y="2123"/>
                </a:lnTo>
                <a:lnTo>
                  <a:pt x="1409" y="2124"/>
                </a:lnTo>
                <a:lnTo>
                  <a:pt x="1409" y="2124"/>
                </a:lnTo>
                <a:lnTo>
                  <a:pt x="1409" y="2124"/>
                </a:lnTo>
                <a:lnTo>
                  <a:pt x="1410" y="2124"/>
                </a:lnTo>
                <a:lnTo>
                  <a:pt x="1410" y="2124"/>
                </a:lnTo>
                <a:lnTo>
                  <a:pt x="1410" y="2124"/>
                </a:lnTo>
                <a:lnTo>
                  <a:pt x="1410" y="2124"/>
                </a:lnTo>
                <a:lnTo>
                  <a:pt x="1410" y="2123"/>
                </a:lnTo>
                <a:lnTo>
                  <a:pt x="1410" y="2123"/>
                </a:lnTo>
                <a:lnTo>
                  <a:pt x="1410" y="2123"/>
                </a:lnTo>
                <a:lnTo>
                  <a:pt x="1410" y="2123"/>
                </a:lnTo>
                <a:lnTo>
                  <a:pt x="1410" y="2121"/>
                </a:lnTo>
                <a:lnTo>
                  <a:pt x="1412" y="2121"/>
                </a:lnTo>
                <a:lnTo>
                  <a:pt x="1412" y="2121"/>
                </a:lnTo>
                <a:lnTo>
                  <a:pt x="1412" y="2120"/>
                </a:lnTo>
                <a:lnTo>
                  <a:pt x="1412" y="2120"/>
                </a:lnTo>
                <a:lnTo>
                  <a:pt x="1410" y="2120"/>
                </a:lnTo>
                <a:lnTo>
                  <a:pt x="1410" y="2119"/>
                </a:lnTo>
                <a:lnTo>
                  <a:pt x="1410" y="2119"/>
                </a:lnTo>
                <a:lnTo>
                  <a:pt x="1412" y="2119"/>
                </a:lnTo>
                <a:lnTo>
                  <a:pt x="1412" y="2119"/>
                </a:lnTo>
                <a:lnTo>
                  <a:pt x="1412" y="2119"/>
                </a:lnTo>
                <a:lnTo>
                  <a:pt x="1412" y="2117"/>
                </a:lnTo>
                <a:lnTo>
                  <a:pt x="1412" y="2117"/>
                </a:lnTo>
                <a:lnTo>
                  <a:pt x="1412" y="2117"/>
                </a:lnTo>
                <a:lnTo>
                  <a:pt x="1413" y="2117"/>
                </a:lnTo>
                <a:lnTo>
                  <a:pt x="1413" y="2116"/>
                </a:lnTo>
                <a:lnTo>
                  <a:pt x="1413" y="2116"/>
                </a:lnTo>
                <a:lnTo>
                  <a:pt x="1414" y="2116"/>
                </a:lnTo>
                <a:lnTo>
                  <a:pt x="1414" y="2116"/>
                </a:lnTo>
                <a:lnTo>
                  <a:pt x="1414" y="2116"/>
                </a:lnTo>
                <a:lnTo>
                  <a:pt x="1414" y="2116"/>
                </a:lnTo>
                <a:lnTo>
                  <a:pt x="1416" y="2116"/>
                </a:lnTo>
                <a:lnTo>
                  <a:pt x="1416" y="2116"/>
                </a:lnTo>
                <a:lnTo>
                  <a:pt x="1416" y="2115"/>
                </a:lnTo>
                <a:lnTo>
                  <a:pt x="1417" y="2115"/>
                </a:lnTo>
                <a:lnTo>
                  <a:pt x="1417" y="2115"/>
                </a:lnTo>
                <a:lnTo>
                  <a:pt x="1417" y="2116"/>
                </a:lnTo>
                <a:lnTo>
                  <a:pt x="1417" y="2115"/>
                </a:lnTo>
                <a:lnTo>
                  <a:pt x="1419" y="2115"/>
                </a:lnTo>
                <a:lnTo>
                  <a:pt x="1419" y="2115"/>
                </a:lnTo>
                <a:lnTo>
                  <a:pt x="1419" y="2113"/>
                </a:lnTo>
                <a:lnTo>
                  <a:pt x="1419" y="2113"/>
                </a:lnTo>
                <a:lnTo>
                  <a:pt x="1419" y="2113"/>
                </a:lnTo>
                <a:lnTo>
                  <a:pt x="1419" y="2113"/>
                </a:lnTo>
                <a:lnTo>
                  <a:pt x="1420" y="2113"/>
                </a:lnTo>
                <a:lnTo>
                  <a:pt x="1420" y="2113"/>
                </a:lnTo>
                <a:lnTo>
                  <a:pt x="1420" y="2113"/>
                </a:lnTo>
                <a:lnTo>
                  <a:pt x="1420" y="2115"/>
                </a:lnTo>
                <a:lnTo>
                  <a:pt x="1420" y="2115"/>
                </a:lnTo>
                <a:lnTo>
                  <a:pt x="1420" y="2115"/>
                </a:lnTo>
                <a:lnTo>
                  <a:pt x="1420" y="2115"/>
                </a:lnTo>
                <a:lnTo>
                  <a:pt x="1421" y="2115"/>
                </a:lnTo>
                <a:lnTo>
                  <a:pt x="1421" y="2115"/>
                </a:lnTo>
                <a:lnTo>
                  <a:pt x="1421" y="2115"/>
                </a:lnTo>
                <a:lnTo>
                  <a:pt x="1421" y="2115"/>
                </a:lnTo>
                <a:lnTo>
                  <a:pt x="1423" y="2115"/>
                </a:lnTo>
                <a:lnTo>
                  <a:pt x="1423" y="2115"/>
                </a:lnTo>
                <a:lnTo>
                  <a:pt x="1423" y="2113"/>
                </a:lnTo>
                <a:lnTo>
                  <a:pt x="1421" y="2113"/>
                </a:lnTo>
                <a:lnTo>
                  <a:pt x="1421" y="2113"/>
                </a:lnTo>
                <a:lnTo>
                  <a:pt x="1421" y="2113"/>
                </a:lnTo>
                <a:lnTo>
                  <a:pt x="1421" y="2113"/>
                </a:lnTo>
                <a:lnTo>
                  <a:pt x="1420" y="2113"/>
                </a:lnTo>
                <a:lnTo>
                  <a:pt x="1420" y="2112"/>
                </a:lnTo>
                <a:lnTo>
                  <a:pt x="1420" y="2112"/>
                </a:lnTo>
                <a:lnTo>
                  <a:pt x="1420" y="2110"/>
                </a:lnTo>
                <a:lnTo>
                  <a:pt x="1420" y="2110"/>
                </a:lnTo>
                <a:lnTo>
                  <a:pt x="1420" y="2110"/>
                </a:lnTo>
                <a:lnTo>
                  <a:pt x="1419" y="2110"/>
                </a:lnTo>
                <a:lnTo>
                  <a:pt x="1419" y="2110"/>
                </a:lnTo>
                <a:lnTo>
                  <a:pt x="1419" y="2110"/>
                </a:lnTo>
                <a:lnTo>
                  <a:pt x="1417" y="2110"/>
                </a:lnTo>
                <a:lnTo>
                  <a:pt x="1417" y="2110"/>
                </a:lnTo>
                <a:lnTo>
                  <a:pt x="1417" y="2110"/>
                </a:lnTo>
                <a:lnTo>
                  <a:pt x="1416" y="2110"/>
                </a:lnTo>
                <a:lnTo>
                  <a:pt x="1416" y="2110"/>
                </a:lnTo>
                <a:lnTo>
                  <a:pt x="1414" y="2110"/>
                </a:lnTo>
                <a:lnTo>
                  <a:pt x="1414" y="2109"/>
                </a:lnTo>
                <a:lnTo>
                  <a:pt x="1414" y="2109"/>
                </a:lnTo>
                <a:lnTo>
                  <a:pt x="1414" y="2109"/>
                </a:lnTo>
                <a:lnTo>
                  <a:pt x="1414" y="2109"/>
                </a:lnTo>
                <a:lnTo>
                  <a:pt x="1413" y="2109"/>
                </a:lnTo>
                <a:lnTo>
                  <a:pt x="1413" y="2109"/>
                </a:lnTo>
                <a:lnTo>
                  <a:pt x="1413" y="2108"/>
                </a:lnTo>
                <a:lnTo>
                  <a:pt x="1412" y="2108"/>
                </a:lnTo>
                <a:lnTo>
                  <a:pt x="1412" y="2108"/>
                </a:lnTo>
                <a:lnTo>
                  <a:pt x="1412" y="2108"/>
                </a:lnTo>
                <a:lnTo>
                  <a:pt x="1412" y="2108"/>
                </a:lnTo>
                <a:lnTo>
                  <a:pt x="1410" y="2108"/>
                </a:lnTo>
                <a:lnTo>
                  <a:pt x="1410" y="2108"/>
                </a:lnTo>
                <a:lnTo>
                  <a:pt x="1410" y="2108"/>
                </a:lnTo>
                <a:lnTo>
                  <a:pt x="1409" y="2108"/>
                </a:lnTo>
                <a:lnTo>
                  <a:pt x="1409" y="2106"/>
                </a:lnTo>
                <a:lnTo>
                  <a:pt x="1409" y="2106"/>
                </a:lnTo>
                <a:lnTo>
                  <a:pt x="1409" y="2106"/>
                </a:lnTo>
                <a:lnTo>
                  <a:pt x="1409" y="2105"/>
                </a:lnTo>
                <a:lnTo>
                  <a:pt x="1409" y="2105"/>
                </a:lnTo>
                <a:lnTo>
                  <a:pt x="1409" y="2104"/>
                </a:lnTo>
                <a:lnTo>
                  <a:pt x="1409" y="2104"/>
                </a:lnTo>
                <a:lnTo>
                  <a:pt x="1409" y="2102"/>
                </a:lnTo>
                <a:lnTo>
                  <a:pt x="1409" y="2102"/>
                </a:lnTo>
                <a:lnTo>
                  <a:pt x="1409" y="2102"/>
                </a:lnTo>
                <a:lnTo>
                  <a:pt x="1410" y="2101"/>
                </a:lnTo>
                <a:lnTo>
                  <a:pt x="1412" y="2100"/>
                </a:lnTo>
                <a:lnTo>
                  <a:pt x="1412" y="2098"/>
                </a:lnTo>
                <a:lnTo>
                  <a:pt x="1412" y="2098"/>
                </a:lnTo>
                <a:lnTo>
                  <a:pt x="1412" y="2098"/>
                </a:lnTo>
                <a:lnTo>
                  <a:pt x="1412" y="2097"/>
                </a:lnTo>
                <a:lnTo>
                  <a:pt x="1412" y="2097"/>
                </a:lnTo>
                <a:lnTo>
                  <a:pt x="1413" y="2095"/>
                </a:lnTo>
                <a:lnTo>
                  <a:pt x="1413" y="2095"/>
                </a:lnTo>
                <a:lnTo>
                  <a:pt x="1414" y="2095"/>
                </a:lnTo>
                <a:lnTo>
                  <a:pt x="1414" y="2094"/>
                </a:lnTo>
                <a:lnTo>
                  <a:pt x="1414" y="2094"/>
                </a:lnTo>
                <a:lnTo>
                  <a:pt x="1414" y="2094"/>
                </a:lnTo>
                <a:lnTo>
                  <a:pt x="1416" y="2094"/>
                </a:lnTo>
                <a:lnTo>
                  <a:pt x="1416" y="2094"/>
                </a:lnTo>
                <a:lnTo>
                  <a:pt x="1416" y="2094"/>
                </a:lnTo>
                <a:lnTo>
                  <a:pt x="1417" y="2094"/>
                </a:lnTo>
                <a:lnTo>
                  <a:pt x="1417" y="2094"/>
                </a:lnTo>
                <a:lnTo>
                  <a:pt x="1417" y="2095"/>
                </a:lnTo>
                <a:lnTo>
                  <a:pt x="1417" y="2095"/>
                </a:lnTo>
                <a:lnTo>
                  <a:pt x="1419" y="2097"/>
                </a:lnTo>
                <a:lnTo>
                  <a:pt x="1419" y="2095"/>
                </a:lnTo>
                <a:lnTo>
                  <a:pt x="1419" y="2095"/>
                </a:lnTo>
                <a:lnTo>
                  <a:pt x="1419" y="2097"/>
                </a:lnTo>
                <a:lnTo>
                  <a:pt x="1420" y="2097"/>
                </a:lnTo>
                <a:lnTo>
                  <a:pt x="1420" y="2095"/>
                </a:lnTo>
                <a:lnTo>
                  <a:pt x="1420" y="2097"/>
                </a:lnTo>
                <a:lnTo>
                  <a:pt x="1420" y="2097"/>
                </a:lnTo>
                <a:lnTo>
                  <a:pt x="1421" y="2097"/>
                </a:lnTo>
                <a:lnTo>
                  <a:pt x="1421" y="2097"/>
                </a:lnTo>
                <a:lnTo>
                  <a:pt x="1423" y="2097"/>
                </a:lnTo>
                <a:lnTo>
                  <a:pt x="1423" y="2097"/>
                </a:lnTo>
                <a:lnTo>
                  <a:pt x="1423" y="2097"/>
                </a:lnTo>
                <a:lnTo>
                  <a:pt x="1423" y="2097"/>
                </a:lnTo>
                <a:lnTo>
                  <a:pt x="1423" y="2097"/>
                </a:lnTo>
                <a:lnTo>
                  <a:pt x="1424" y="2098"/>
                </a:lnTo>
                <a:lnTo>
                  <a:pt x="1424" y="2098"/>
                </a:lnTo>
                <a:lnTo>
                  <a:pt x="1424" y="2100"/>
                </a:lnTo>
                <a:lnTo>
                  <a:pt x="1425" y="2100"/>
                </a:lnTo>
                <a:lnTo>
                  <a:pt x="1425" y="2100"/>
                </a:lnTo>
                <a:lnTo>
                  <a:pt x="1425" y="2098"/>
                </a:lnTo>
                <a:lnTo>
                  <a:pt x="1425" y="2098"/>
                </a:lnTo>
                <a:lnTo>
                  <a:pt x="1425" y="2100"/>
                </a:lnTo>
                <a:lnTo>
                  <a:pt x="1427" y="2100"/>
                </a:lnTo>
                <a:lnTo>
                  <a:pt x="1427" y="2100"/>
                </a:lnTo>
                <a:lnTo>
                  <a:pt x="1427" y="2100"/>
                </a:lnTo>
                <a:lnTo>
                  <a:pt x="1428" y="2100"/>
                </a:lnTo>
                <a:lnTo>
                  <a:pt x="1428" y="2100"/>
                </a:lnTo>
                <a:lnTo>
                  <a:pt x="1428" y="2100"/>
                </a:lnTo>
                <a:lnTo>
                  <a:pt x="1428" y="2100"/>
                </a:lnTo>
                <a:lnTo>
                  <a:pt x="1429" y="2100"/>
                </a:lnTo>
                <a:lnTo>
                  <a:pt x="1429" y="2098"/>
                </a:lnTo>
                <a:lnTo>
                  <a:pt x="1429" y="2098"/>
                </a:lnTo>
                <a:lnTo>
                  <a:pt x="1429" y="2098"/>
                </a:lnTo>
                <a:lnTo>
                  <a:pt x="1429" y="2097"/>
                </a:lnTo>
                <a:lnTo>
                  <a:pt x="1431" y="2097"/>
                </a:lnTo>
                <a:lnTo>
                  <a:pt x="1431" y="2098"/>
                </a:lnTo>
                <a:lnTo>
                  <a:pt x="1431" y="2097"/>
                </a:lnTo>
                <a:lnTo>
                  <a:pt x="1431" y="2097"/>
                </a:lnTo>
                <a:lnTo>
                  <a:pt x="1432" y="2097"/>
                </a:lnTo>
                <a:lnTo>
                  <a:pt x="1432" y="2097"/>
                </a:lnTo>
                <a:lnTo>
                  <a:pt x="1434" y="2097"/>
                </a:lnTo>
                <a:lnTo>
                  <a:pt x="1434" y="2097"/>
                </a:lnTo>
                <a:lnTo>
                  <a:pt x="1434" y="2097"/>
                </a:lnTo>
                <a:lnTo>
                  <a:pt x="1435" y="2097"/>
                </a:lnTo>
                <a:lnTo>
                  <a:pt x="1435" y="2097"/>
                </a:lnTo>
                <a:lnTo>
                  <a:pt x="1436" y="2097"/>
                </a:lnTo>
                <a:lnTo>
                  <a:pt x="1436" y="2097"/>
                </a:lnTo>
                <a:lnTo>
                  <a:pt x="1436" y="2097"/>
                </a:lnTo>
                <a:lnTo>
                  <a:pt x="1438" y="2097"/>
                </a:lnTo>
                <a:lnTo>
                  <a:pt x="1438" y="2098"/>
                </a:lnTo>
                <a:lnTo>
                  <a:pt x="1438" y="2098"/>
                </a:lnTo>
                <a:lnTo>
                  <a:pt x="1439" y="2098"/>
                </a:lnTo>
                <a:lnTo>
                  <a:pt x="1439" y="2098"/>
                </a:lnTo>
                <a:lnTo>
                  <a:pt x="1439" y="2098"/>
                </a:lnTo>
                <a:lnTo>
                  <a:pt x="1439" y="2098"/>
                </a:lnTo>
                <a:lnTo>
                  <a:pt x="1440" y="2098"/>
                </a:lnTo>
                <a:lnTo>
                  <a:pt x="1440" y="2098"/>
                </a:lnTo>
                <a:lnTo>
                  <a:pt x="1442" y="2098"/>
                </a:lnTo>
                <a:lnTo>
                  <a:pt x="1442" y="2098"/>
                </a:lnTo>
                <a:lnTo>
                  <a:pt x="1442" y="2098"/>
                </a:lnTo>
                <a:lnTo>
                  <a:pt x="1443" y="2098"/>
                </a:lnTo>
                <a:lnTo>
                  <a:pt x="1443" y="2098"/>
                </a:lnTo>
                <a:lnTo>
                  <a:pt x="1443" y="2098"/>
                </a:lnTo>
                <a:lnTo>
                  <a:pt x="1445" y="2098"/>
                </a:lnTo>
                <a:lnTo>
                  <a:pt x="1445" y="2098"/>
                </a:lnTo>
                <a:lnTo>
                  <a:pt x="1445" y="2098"/>
                </a:lnTo>
                <a:lnTo>
                  <a:pt x="1445" y="2098"/>
                </a:lnTo>
                <a:lnTo>
                  <a:pt x="1446" y="2098"/>
                </a:lnTo>
                <a:lnTo>
                  <a:pt x="1446" y="2098"/>
                </a:lnTo>
                <a:lnTo>
                  <a:pt x="1447" y="2098"/>
                </a:lnTo>
                <a:lnTo>
                  <a:pt x="1447" y="2097"/>
                </a:lnTo>
                <a:lnTo>
                  <a:pt x="1447" y="2097"/>
                </a:lnTo>
                <a:lnTo>
                  <a:pt x="1447" y="2097"/>
                </a:lnTo>
                <a:lnTo>
                  <a:pt x="1449" y="2097"/>
                </a:lnTo>
                <a:lnTo>
                  <a:pt x="1449" y="2098"/>
                </a:lnTo>
                <a:lnTo>
                  <a:pt x="1449" y="2098"/>
                </a:lnTo>
                <a:lnTo>
                  <a:pt x="1450" y="2098"/>
                </a:lnTo>
                <a:lnTo>
                  <a:pt x="1450" y="2097"/>
                </a:lnTo>
                <a:lnTo>
                  <a:pt x="1450" y="2097"/>
                </a:lnTo>
                <a:lnTo>
                  <a:pt x="1450" y="2097"/>
                </a:lnTo>
                <a:lnTo>
                  <a:pt x="1450" y="2097"/>
                </a:lnTo>
                <a:lnTo>
                  <a:pt x="1450" y="2097"/>
                </a:lnTo>
                <a:lnTo>
                  <a:pt x="1451" y="2097"/>
                </a:lnTo>
                <a:lnTo>
                  <a:pt x="1451" y="2097"/>
                </a:lnTo>
                <a:lnTo>
                  <a:pt x="1451" y="2095"/>
                </a:lnTo>
                <a:lnTo>
                  <a:pt x="1453" y="2095"/>
                </a:lnTo>
                <a:lnTo>
                  <a:pt x="1453" y="2095"/>
                </a:lnTo>
                <a:lnTo>
                  <a:pt x="1453" y="2095"/>
                </a:lnTo>
                <a:lnTo>
                  <a:pt x="1453" y="2095"/>
                </a:lnTo>
                <a:lnTo>
                  <a:pt x="1453" y="2095"/>
                </a:lnTo>
                <a:lnTo>
                  <a:pt x="1454" y="2095"/>
                </a:lnTo>
                <a:lnTo>
                  <a:pt x="1454" y="2094"/>
                </a:lnTo>
                <a:lnTo>
                  <a:pt x="1454" y="2094"/>
                </a:lnTo>
                <a:lnTo>
                  <a:pt x="1454" y="2094"/>
                </a:lnTo>
                <a:lnTo>
                  <a:pt x="1455" y="2094"/>
                </a:lnTo>
                <a:lnTo>
                  <a:pt x="1455" y="2094"/>
                </a:lnTo>
                <a:lnTo>
                  <a:pt x="1455" y="2094"/>
                </a:lnTo>
                <a:lnTo>
                  <a:pt x="1455" y="2094"/>
                </a:lnTo>
                <a:lnTo>
                  <a:pt x="1455" y="2094"/>
                </a:lnTo>
                <a:lnTo>
                  <a:pt x="1455" y="2094"/>
                </a:lnTo>
                <a:lnTo>
                  <a:pt x="1455" y="2093"/>
                </a:lnTo>
                <a:lnTo>
                  <a:pt x="1457" y="2093"/>
                </a:lnTo>
                <a:lnTo>
                  <a:pt x="1457" y="2093"/>
                </a:lnTo>
                <a:lnTo>
                  <a:pt x="1457" y="2093"/>
                </a:lnTo>
                <a:lnTo>
                  <a:pt x="1457" y="2091"/>
                </a:lnTo>
                <a:lnTo>
                  <a:pt x="1458" y="2091"/>
                </a:lnTo>
                <a:lnTo>
                  <a:pt x="1458" y="2091"/>
                </a:lnTo>
                <a:lnTo>
                  <a:pt x="1458" y="2091"/>
                </a:lnTo>
                <a:lnTo>
                  <a:pt x="1458" y="2091"/>
                </a:lnTo>
                <a:lnTo>
                  <a:pt x="1458" y="2091"/>
                </a:lnTo>
                <a:lnTo>
                  <a:pt x="1460" y="2091"/>
                </a:lnTo>
                <a:lnTo>
                  <a:pt x="1460" y="2091"/>
                </a:lnTo>
                <a:lnTo>
                  <a:pt x="1460" y="2091"/>
                </a:lnTo>
                <a:lnTo>
                  <a:pt x="1460" y="2091"/>
                </a:lnTo>
                <a:lnTo>
                  <a:pt x="1460" y="2090"/>
                </a:lnTo>
                <a:lnTo>
                  <a:pt x="1460" y="2091"/>
                </a:lnTo>
                <a:lnTo>
                  <a:pt x="1461" y="2091"/>
                </a:lnTo>
                <a:lnTo>
                  <a:pt x="1461" y="2090"/>
                </a:lnTo>
                <a:lnTo>
                  <a:pt x="1461" y="2090"/>
                </a:lnTo>
                <a:lnTo>
                  <a:pt x="1461" y="2090"/>
                </a:lnTo>
                <a:lnTo>
                  <a:pt x="1461" y="2090"/>
                </a:lnTo>
                <a:lnTo>
                  <a:pt x="1461" y="2089"/>
                </a:lnTo>
                <a:lnTo>
                  <a:pt x="1461" y="2089"/>
                </a:lnTo>
                <a:lnTo>
                  <a:pt x="1461" y="2089"/>
                </a:lnTo>
                <a:lnTo>
                  <a:pt x="1461" y="2089"/>
                </a:lnTo>
                <a:lnTo>
                  <a:pt x="1461" y="2089"/>
                </a:lnTo>
                <a:lnTo>
                  <a:pt x="1461" y="2087"/>
                </a:lnTo>
                <a:lnTo>
                  <a:pt x="1462" y="2087"/>
                </a:lnTo>
                <a:lnTo>
                  <a:pt x="1462" y="2087"/>
                </a:lnTo>
                <a:lnTo>
                  <a:pt x="1462" y="2087"/>
                </a:lnTo>
                <a:lnTo>
                  <a:pt x="1462" y="2086"/>
                </a:lnTo>
                <a:lnTo>
                  <a:pt x="1464" y="2086"/>
                </a:lnTo>
                <a:lnTo>
                  <a:pt x="1464" y="2086"/>
                </a:lnTo>
                <a:lnTo>
                  <a:pt x="1464" y="2086"/>
                </a:lnTo>
                <a:lnTo>
                  <a:pt x="1464" y="2086"/>
                </a:lnTo>
                <a:lnTo>
                  <a:pt x="1464" y="2086"/>
                </a:lnTo>
                <a:lnTo>
                  <a:pt x="1464" y="2086"/>
                </a:lnTo>
                <a:lnTo>
                  <a:pt x="1464" y="2086"/>
                </a:lnTo>
                <a:lnTo>
                  <a:pt x="1465" y="2086"/>
                </a:lnTo>
                <a:lnTo>
                  <a:pt x="1465" y="2084"/>
                </a:lnTo>
                <a:lnTo>
                  <a:pt x="1465" y="2084"/>
                </a:lnTo>
                <a:lnTo>
                  <a:pt x="1465" y="2086"/>
                </a:lnTo>
                <a:lnTo>
                  <a:pt x="1466" y="2084"/>
                </a:lnTo>
                <a:lnTo>
                  <a:pt x="1465" y="2084"/>
                </a:lnTo>
                <a:lnTo>
                  <a:pt x="1466" y="2084"/>
                </a:lnTo>
                <a:lnTo>
                  <a:pt x="1466" y="2084"/>
                </a:lnTo>
                <a:lnTo>
                  <a:pt x="1466" y="2084"/>
                </a:lnTo>
                <a:lnTo>
                  <a:pt x="1466" y="2084"/>
                </a:lnTo>
                <a:lnTo>
                  <a:pt x="1465" y="2084"/>
                </a:lnTo>
                <a:lnTo>
                  <a:pt x="1465" y="2083"/>
                </a:lnTo>
                <a:lnTo>
                  <a:pt x="1465" y="2083"/>
                </a:lnTo>
                <a:lnTo>
                  <a:pt x="1466" y="2083"/>
                </a:lnTo>
                <a:lnTo>
                  <a:pt x="1466" y="2083"/>
                </a:lnTo>
                <a:lnTo>
                  <a:pt x="1466" y="2083"/>
                </a:lnTo>
                <a:lnTo>
                  <a:pt x="1466" y="2083"/>
                </a:lnTo>
                <a:lnTo>
                  <a:pt x="1466" y="2083"/>
                </a:lnTo>
                <a:lnTo>
                  <a:pt x="1466" y="2082"/>
                </a:lnTo>
                <a:lnTo>
                  <a:pt x="1466" y="2082"/>
                </a:lnTo>
                <a:lnTo>
                  <a:pt x="1466" y="2082"/>
                </a:lnTo>
                <a:lnTo>
                  <a:pt x="1468" y="2082"/>
                </a:lnTo>
                <a:lnTo>
                  <a:pt x="1468" y="2082"/>
                </a:lnTo>
                <a:lnTo>
                  <a:pt x="1469" y="2082"/>
                </a:lnTo>
                <a:lnTo>
                  <a:pt x="1469" y="2082"/>
                </a:lnTo>
                <a:lnTo>
                  <a:pt x="1469" y="2082"/>
                </a:lnTo>
                <a:lnTo>
                  <a:pt x="1469" y="2082"/>
                </a:lnTo>
                <a:lnTo>
                  <a:pt x="1469" y="2082"/>
                </a:lnTo>
                <a:lnTo>
                  <a:pt x="1469" y="2082"/>
                </a:lnTo>
                <a:lnTo>
                  <a:pt x="1469" y="2082"/>
                </a:lnTo>
                <a:lnTo>
                  <a:pt x="1471" y="2082"/>
                </a:lnTo>
                <a:lnTo>
                  <a:pt x="1471" y="2082"/>
                </a:lnTo>
                <a:lnTo>
                  <a:pt x="1471" y="2080"/>
                </a:lnTo>
                <a:lnTo>
                  <a:pt x="1472" y="2080"/>
                </a:lnTo>
                <a:lnTo>
                  <a:pt x="1472" y="2082"/>
                </a:lnTo>
                <a:lnTo>
                  <a:pt x="1472" y="2082"/>
                </a:lnTo>
                <a:lnTo>
                  <a:pt x="1472" y="2082"/>
                </a:lnTo>
                <a:lnTo>
                  <a:pt x="1472" y="2080"/>
                </a:lnTo>
                <a:lnTo>
                  <a:pt x="1472" y="2080"/>
                </a:lnTo>
                <a:lnTo>
                  <a:pt x="1472" y="2080"/>
                </a:lnTo>
                <a:lnTo>
                  <a:pt x="1472" y="2080"/>
                </a:lnTo>
                <a:lnTo>
                  <a:pt x="1472" y="2080"/>
                </a:lnTo>
                <a:lnTo>
                  <a:pt x="1473" y="2080"/>
                </a:lnTo>
                <a:lnTo>
                  <a:pt x="1473" y="2080"/>
                </a:lnTo>
                <a:lnTo>
                  <a:pt x="1473" y="2079"/>
                </a:lnTo>
                <a:lnTo>
                  <a:pt x="1473" y="2079"/>
                </a:lnTo>
                <a:lnTo>
                  <a:pt x="1473" y="2078"/>
                </a:lnTo>
                <a:lnTo>
                  <a:pt x="1475" y="2078"/>
                </a:lnTo>
                <a:lnTo>
                  <a:pt x="1475" y="2078"/>
                </a:lnTo>
                <a:lnTo>
                  <a:pt x="1475" y="2078"/>
                </a:lnTo>
                <a:lnTo>
                  <a:pt x="1475" y="2078"/>
                </a:lnTo>
                <a:lnTo>
                  <a:pt x="1475" y="2076"/>
                </a:lnTo>
                <a:lnTo>
                  <a:pt x="1475" y="2076"/>
                </a:lnTo>
                <a:lnTo>
                  <a:pt x="1475" y="2076"/>
                </a:lnTo>
                <a:lnTo>
                  <a:pt x="1475" y="2075"/>
                </a:lnTo>
                <a:lnTo>
                  <a:pt x="1476" y="2075"/>
                </a:lnTo>
                <a:lnTo>
                  <a:pt x="1476" y="2075"/>
                </a:lnTo>
                <a:lnTo>
                  <a:pt x="1476" y="2075"/>
                </a:lnTo>
                <a:lnTo>
                  <a:pt x="1476" y="2075"/>
                </a:lnTo>
                <a:lnTo>
                  <a:pt x="1477" y="2075"/>
                </a:lnTo>
                <a:lnTo>
                  <a:pt x="1477" y="2075"/>
                </a:lnTo>
                <a:lnTo>
                  <a:pt x="1477" y="2075"/>
                </a:lnTo>
                <a:lnTo>
                  <a:pt x="1477" y="2075"/>
                </a:lnTo>
                <a:lnTo>
                  <a:pt x="1477" y="2075"/>
                </a:lnTo>
                <a:lnTo>
                  <a:pt x="1479" y="2075"/>
                </a:lnTo>
                <a:lnTo>
                  <a:pt x="1479" y="2074"/>
                </a:lnTo>
                <a:lnTo>
                  <a:pt x="1479" y="2074"/>
                </a:lnTo>
                <a:lnTo>
                  <a:pt x="1480" y="2074"/>
                </a:lnTo>
                <a:lnTo>
                  <a:pt x="1480" y="2074"/>
                </a:lnTo>
                <a:lnTo>
                  <a:pt x="1480" y="2074"/>
                </a:lnTo>
                <a:lnTo>
                  <a:pt x="1480" y="2074"/>
                </a:lnTo>
                <a:lnTo>
                  <a:pt x="1480" y="2072"/>
                </a:lnTo>
                <a:lnTo>
                  <a:pt x="1480" y="2072"/>
                </a:lnTo>
                <a:lnTo>
                  <a:pt x="1480" y="2072"/>
                </a:lnTo>
                <a:lnTo>
                  <a:pt x="1480" y="2072"/>
                </a:lnTo>
                <a:lnTo>
                  <a:pt x="1480" y="2071"/>
                </a:lnTo>
                <a:lnTo>
                  <a:pt x="1480" y="2071"/>
                </a:lnTo>
                <a:lnTo>
                  <a:pt x="1480" y="2069"/>
                </a:lnTo>
                <a:lnTo>
                  <a:pt x="1480" y="2069"/>
                </a:lnTo>
                <a:lnTo>
                  <a:pt x="1480" y="2069"/>
                </a:lnTo>
                <a:lnTo>
                  <a:pt x="1480" y="2068"/>
                </a:lnTo>
                <a:lnTo>
                  <a:pt x="1480" y="2068"/>
                </a:lnTo>
                <a:lnTo>
                  <a:pt x="1480" y="2068"/>
                </a:lnTo>
                <a:lnTo>
                  <a:pt x="1480" y="2068"/>
                </a:lnTo>
                <a:lnTo>
                  <a:pt x="1480" y="2068"/>
                </a:lnTo>
                <a:lnTo>
                  <a:pt x="1480" y="2067"/>
                </a:lnTo>
                <a:lnTo>
                  <a:pt x="1481" y="2067"/>
                </a:lnTo>
                <a:lnTo>
                  <a:pt x="1481" y="2067"/>
                </a:lnTo>
                <a:lnTo>
                  <a:pt x="1481" y="2067"/>
                </a:lnTo>
                <a:lnTo>
                  <a:pt x="1481" y="2067"/>
                </a:lnTo>
                <a:lnTo>
                  <a:pt x="1483" y="2067"/>
                </a:lnTo>
                <a:lnTo>
                  <a:pt x="1483" y="2067"/>
                </a:lnTo>
                <a:lnTo>
                  <a:pt x="1481" y="2065"/>
                </a:lnTo>
                <a:lnTo>
                  <a:pt x="1481" y="2065"/>
                </a:lnTo>
                <a:lnTo>
                  <a:pt x="1483" y="2065"/>
                </a:lnTo>
                <a:lnTo>
                  <a:pt x="1483" y="2064"/>
                </a:lnTo>
                <a:lnTo>
                  <a:pt x="1483" y="2064"/>
                </a:lnTo>
                <a:lnTo>
                  <a:pt x="1483" y="2064"/>
                </a:lnTo>
                <a:lnTo>
                  <a:pt x="1483" y="2064"/>
                </a:lnTo>
                <a:lnTo>
                  <a:pt x="1483" y="2064"/>
                </a:lnTo>
                <a:lnTo>
                  <a:pt x="1483" y="2064"/>
                </a:lnTo>
                <a:lnTo>
                  <a:pt x="1483" y="2063"/>
                </a:lnTo>
                <a:lnTo>
                  <a:pt x="1483" y="2063"/>
                </a:lnTo>
                <a:lnTo>
                  <a:pt x="1483" y="2061"/>
                </a:lnTo>
                <a:lnTo>
                  <a:pt x="1483" y="2061"/>
                </a:lnTo>
                <a:lnTo>
                  <a:pt x="1483" y="2061"/>
                </a:lnTo>
                <a:lnTo>
                  <a:pt x="1483" y="2061"/>
                </a:lnTo>
                <a:lnTo>
                  <a:pt x="1483" y="2061"/>
                </a:lnTo>
                <a:lnTo>
                  <a:pt x="1483" y="2061"/>
                </a:lnTo>
                <a:lnTo>
                  <a:pt x="1483" y="2060"/>
                </a:lnTo>
                <a:lnTo>
                  <a:pt x="1483" y="2061"/>
                </a:lnTo>
                <a:lnTo>
                  <a:pt x="1483" y="2060"/>
                </a:lnTo>
                <a:lnTo>
                  <a:pt x="1484" y="2060"/>
                </a:lnTo>
                <a:lnTo>
                  <a:pt x="1484" y="2060"/>
                </a:lnTo>
                <a:lnTo>
                  <a:pt x="1484" y="2060"/>
                </a:lnTo>
                <a:lnTo>
                  <a:pt x="1486" y="2060"/>
                </a:lnTo>
                <a:lnTo>
                  <a:pt x="1486" y="2060"/>
                </a:lnTo>
                <a:lnTo>
                  <a:pt x="1486" y="2060"/>
                </a:lnTo>
                <a:lnTo>
                  <a:pt x="1486" y="2060"/>
                </a:lnTo>
                <a:lnTo>
                  <a:pt x="1486" y="2060"/>
                </a:lnTo>
                <a:lnTo>
                  <a:pt x="1486" y="2058"/>
                </a:lnTo>
                <a:lnTo>
                  <a:pt x="1487" y="2058"/>
                </a:lnTo>
                <a:lnTo>
                  <a:pt x="1487" y="2058"/>
                </a:lnTo>
                <a:lnTo>
                  <a:pt x="1487" y="2058"/>
                </a:lnTo>
                <a:lnTo>
                  <a:pt x="1488" y="2058"/>
                </a:lnTo>
                <a:lnTo>
                  <a:pt x="1488" y="2058"/>
                </a:lnTo>
                <a:lnTo>
                  <a:pt x="1488" y="2058"/>
                </a:lnTo>
                <a:lnTo>
                  <a:pt x="1488" y="2058"/>
                </a:lnTo>
                <a:lnTo>
                  <a:pt x="1490" y="2058"/>
                </a:lnTo>
                <a:lnTo>
                  <a:pt x="1490" y="2058"/>
                </a:lnTo>
                <a:lnTo>
                  <a:pt x="1490" y="2058"/>
                </a:lnTo>
                <a:lnTo>
                  <a:pt x="1490" y="2060"/>
                </a:lnTo>
                <a:lnTo>
                  <a:pt x="1490" y="2060"/>
                </a:lnTo>
                <a:lnTo>
                  <a:pt x="1491" y="2061"/>
                </a:lnTo>
                <a:lnTo>
                  <a:pt x="1491" y="2061"/>
                </a:lnTo>
                <a:lnTo>
                  <a:pt x="1491" y="2061"/>
                </a:lnTo>
                <a:lnTo>
                  <a:pt x="1491" y="2061"/>
                </a:lnTo>
                <a:lnTo>
                  <a:pt x="1491" y="2061"/>
                </a:lnTo>
                <a:lnTo>
                  <a:pt x="1491" y="2061"/>
                </a:lnTo>
                <a:lnTo>
                  <a:pt x="1491" y="2061"/>
                </a:lnTo>
                <a:lnTo>
                  <a:pt x="1491" y="2061"/>
                </a:lnTo>
                <a:lnTo>
                  <a:pt x="1491" y="2060"/>
                </a:lnTo>
                <a:lnTo>
                  <a:pt x="1491" y="2060"/>
                </a:lnTo>
                <a:lnTo>
                  <a:pt x="1491" y="2058"/>
                </a:lnTo>
                <a:lnTo>
                  <a:pt x="1491" y="2058"/>
                </a:lnTo>
                <a:lnTo>
                  <a:pt x="1490" y="2058"/>
                </a:lnTo>
                <a:lnTo>
                  <a:pt x="1490" y="2058"/>
                </a:lnTo>
                <a:lnTo>
                  <a:pt x="1490" y="2057"/>
                </a:lnTo>
                <a:lnTo>
                  <a:pt x="1490" y="2057"/>
                </a:lnTo>
                <a:lnTo>
                  <a:pt x="1491" y="2057"/>
                </a:lnTo>
                <a:lnTo>
                  <a:pt x="1491" y="2057"/>
                </a:lnTo>
                <a:lnTo>
                  <a:pt x="1491" y="2056"/>
                </a:lnTo>
                <a:lnTo>
                  <a:pt x="1491" y="2056"/>
                </a:lnTo>
                <a:lnTo>
                  <a:pt x="1492" y="2056"/>
                </a:lnTo>
                <a:lnTo>
                  <a:pt x="1491" y="2056"/>
                </a:lnTo>
                <a:lnTo>
                  <a:pt x="1491" y="2056"/>
                </a:lnTo>
                <a:lnTo>
                  <a:pt x="1490" y="2056"/>
                </a:lnTo>
                <a:lnTo>
                  <a:pt x="1490" y="2056"/>
                </a:lnTo>
                <a:lnTo>
                  <a:pt x="1488" y="2054"/>
                </a:lnTo>
                <a:lnTo>
                  <a:pt x="1488" y="2054"/>
                </a:lnTo>
                <a:lnTo>
                  <a:pt x="1488" y="2054"/>
                </a:lnTo>
                <a:lnTo>
                  <a:pt x="1488" y="2053"/>
                </a:lnTo>
                <a:lnTo>
                  <a:pt x="1488" y="2053"/>
                </a:lnTo>
                <a:lnTo>
                  <a:pt x="1490" y="2053"/>
                </a:lnTo>
                <a:lnTo>
                  <a:pt x="1490" y="2053"/>
                </a:lnTo>
                <a:lnTo>
                  <a:pt x="1488" y="2053"/>
                </a:lnTo>
                <a:lnTo>
                  <a:pt x="1488" y="2052"/>
                </a:lnTo>
                <a:lnTo>
                  <a:pt x="1488" y="2052"/>
                </a:lnTo>
                <a:lnTo>
                  <a:pt x="1488" y="2052"/>
                </a:lnTo>
                <a:lnTo>
                  <a:pt x="1490" y="2052"/>
                </a:lnTo>
                <a:lnTo>
                  <a:pt x="1490" y="2050"/>
                </a:lnTo>
                <a:lnTo>
                  <a:pt x="1490" y="2050"/>
                </a:lnTo>
                <a:lnTo>
                  <a:pt x="1490" y="2050"/>
                </a:lnTo>
                <a:lnTo>
                  <a:pt x="1490" y="2049"/>
                </a:lnTo>
                <a:lnTo>
                  <a:pt x="1490" y="2049"/>
                </a:lnTo>
                <a:lnTo>
                  <a:pt x="1490" y="2049"/>
                </a:lnTo>
                <a:lnTo>
                  <a:pt x="1490" y="2048"/>
                </a:lnTo>
                <a:lnTo>
                  <a:pt x="1490" y="2048"/>
                </a:lnTo>
                <a:lnTo>
                  <a:pt x="1490" y="2048"/>
                </a:lnTo>
                <a:lnTo>
                  <a:pt x="1491" y="2048"/>
                </a:lnTo>
                <a:lnTo>
                  <a:pt x="1491" y="2048"/>
                </a:lnTo>
                <a:lnTo>
                  <a:pt x="1491" y="2046"/>
                </a:lnTo>
                <a:lnTo>
                  <a:pt x="1491" y="2046"/>
                </a:lnTo>
                <a:lnTo>
                  <a:pt x="1491" y="2046"/>
                </a:lnTo>
                <a:lnTo>
                  <a:pt x="1490" y="2045"/>
                </a:lnTo>
                <a:lnTo>
                  <a:pt x="1490" y="2045"/>
                </a:lnTo>
                <a:lnTo>
                  <a:pt x="1488" y="2045"/>
                </a:lnTo>
                <a:lnTo>
                  <a:pt x="1488" y="2045"/>
                </a:lnTo>
                <a:lnTo>
                  <a:pt x="1488" y="2045"/>
                </a:lnTo>
                <a:lnTo>
                  <a:pt x="1487" y="2045"/>
                </a:lnTo>
                <a:lnTo>
                  <a:pt x="1487" y="2045"/>
                </a:lnTo>
                <a:lnTo>
                  <a:pt x="1488" y="2045"/>
                </a:lnTo>
                <a:lnTo>
                  <a:pt x="1488" y="2043"/>
                </a:lnTo>
                <a:lnTo>
                  <a:pt x="1487" y="2043"/>
                </a:lnTo>
                <a:lnTo>
                  <a:pt x="1487" y="2043"/>
                </a:lnTo>
                <a:lnTo>
                  <a:pt x="1487" y="2043"/>
                </a:lnTo>
                <a:lnTo>
                  <a:pt x="1486" y="2043"/>
                </a:lnTo>
                <a:lnTo>
                  <a:pt x="1486" y="2043"/>
                </a:lnTo>
                <a:lnTo>
                  <a:pt x="1486" y="2043"/>
                </a:lnTo>
                <a:lnTo>
                  <a:pt x="1486" y="2045"/>
                </a:lnTo>
                <a:lnTo>
                  <a:pt x="1486" y="2045"/>
                </a:lnTo>
                <a:lnTo>
                  <a:pt x="1486" y="2045"/>
                </a:lnTo>
                <a:lnTo>
                  <a:pt x="1487" y="2045"/>
                </a:lnTo>
                <a:lnTo>
                  <a:pt x="1487" y="2045"/>
                </a:lnTo>
                <a:lnTo>
                  <a:pt x="1486" y="2045"/>
                </a:lnTo>
                <a:lnTo>
                  <a:pt x="1486" y="2045"/>
                </a:lnTo>
                <a:lnTo>
                  <a:pt x="1486" y="2045"/>
                </a:lnTo>
                <a:lnTo>
                  <a:pt x="1484" y="2045"/>
                </a:lnTo>
                <a:lnTo>
                  <a:pt x="1484" y="2045"/>
                </a:lnTo>
                <a:lnTo>
                  <a:pt x="1483" y="2045"/>
                </a:lnTo>
                <a:lnTo>
                  <a:pt x="1483" y="2045"/>
                </a:lnTo>
                <a:lnTo>
                  <a:pt x="1483" y="2043"/>
                </a:lnTo>
                <a:lnTo>
                  <a:pt x="1483" y="2043"/>
                </a:lnTo>
                <a:lnTo>
                  <a:pt x="1481" y="2043"/>
                </a:lnTo>
                <a:lnTo>
                  <a:pt x="1481" y="2043"/>
                </a:lnTo>
                <a:lnTo>
                  <a:pt x="1481" y="2042"/>
                </a:lnTo>
                <a:lnTo>
                  <a:pt x="1481" y="2042"/>
                </a:lnTo>
                <a:lnTo>
                  <a:pt x="1481" y="2042"/>
                </a:lnTo>
                <a:lnTo>
                  <a:pt x="1481" y="2041"/>
                </a:lnTo>
                <a:lnTo>
                  <a:pt x="1481" y="2042"/>
                </a:lnTo>
                <a:lnTo>
                  <a:pt x="1481" y="2042"/>
                </a:lnTo>
                <a:lnTo>
                  <a:pt x="1480" y="2042"/>
                </a:lnTo>
                <a:lnTo>
                  <a:pt x="1480" y="2042"/>
                </a:lnTo>
                <a:lnTo>
                  <a:pt x="1480" y="2042"/>
                </a:lnTo>
                <a:lnTo>
                  <a:pt x="1480" y="2042"/>
                </a:lnTo>
                <a:lnTo>
                  <a:pt x="1480" y="2042"/>
                </a:lnTo>
                <a:lnTo>
                  <a:pt x="1480" y="2041"/>
                </a:lnTo>
                <a:lnTo>
                  <a:pt x="1480" y="2041"/>
                </a:lnTo>
                <a:lnTo>
                  <a:pt x="1480" y="2039"/>
                </a:lnTo>
                <a:lnTo>
                  <a:pt x="1480" y="2039"/>
                </a:lnTo>
                <a:lnTo>
                  <a:pt x="1480" y="2039"/>
                </a:lnTo>
                <a:lnTo>
                  <a:pt x="1479" y="2039"/>
                </a:lnTo>
                <a:lnTo>
                  <a:pt x="1479" y="2039"/>
                </a:lnTo>
                <a:lnTo>
                  <a:pt x="1479" y="2039"/>
                </a:lnTo>
                <a:lnTo>
                  <a:pt x="1479" y="2038"/>
                </a:lnTo>
                <a:lnTo>
                  <a:pt x="1479" y="2038"/>
                </a:lnTo>
                <a:lnTo>
                  <a:pt x="1479" y="2038"/>
                </a:lnTo>
                <a:lnTo>
                  <a:pt x="1479" y="2037"/>
                </a:lnTo>
                <a:lnTo>
                  <a:pt x="1479" y="2037"/>
                </a:lnTo>
                <a:lnTo>
                  <a:pt x="1479" y="2037"/>
                </a:lnTo>
                <a:lnTo>
                  <a:pt x="1479" y="2037"/>
                </a:lnTo>
                <a:lnTo>
                  <a:pt x="1479" y="2037"/>
                </a:lnTo>
                <a:lnTo>
                  <a:pt x="1477" y="2037"/>
                </a:lnTo>
                <a:lnTo>
                  <a:pt x="1477" y="2035"/>
                </a:lnTo>
                <a:lnTo>
                  <a:pt x="1477" y="2035"/>
                </a:lnTo>
                <a:lnTo>
                  <a:pt x="1477" y="2034"/>
                </a:lnTo>
                <a:lnTo>
                  <a:pt x="1477" y="2034"/>
                </a:lnTo>
                <a:lnTo>
                  <a:pt x="1477" y="2034"/>
                </a:lnTo>
                <a:lnTo>
                  <a:pt x="1477" y="2034"/>
                </a:lnTo>
                <a:lnTo>
                  <a:pt x="1476" y="2034"/>
                </a:lnTo>
                <a:lnTo>
                  <a:pt x="1476" y="2032"/>
                </a:lnTo>
                <a:lnTo>
                  <a:pt x="1476" y="2032"/>
                </a:lnTo>
                <a:lnTo>
                  <a:pt x="1476" y="2032"/>
                </a:lnTo>
                <a:lnTo>
                  <a:pt x="1475" y="2032"/>
                </a:lnTo>
                <a:lnTo>
                  <a:pt x="1475" y="2031"/>
                </a:lnTo>
                <a:lnTo>
                  <a:pt x="1475" y="2031"/>
                </a:lnTo>
                <a:lnTo>
                  <a:pt x="1475" y="2031"/>
                </a:lnTo>
                <a:lnTo>
                  <a:pt x="1475" y="2031"/>
                </a:lnTo>
                <a:lnTo>
                  <a:pt x="1475" y="2030"/>
                </a:lnTo>
                <a:lnTo>
                  <a:pt x="1475" y="2030"/>
                </a:lnTo>
                <a:lnTo>
                  <a:pt x="1475" y="2028"/>
                </a:lnTo>
                <a:lnTo>
                  <a:pt x="1475" y="2028"/>
                </a:lnTo>
                <a:lnTo>
                  <a:pt x="1475" y="2028"/>
                </a:lnTo>
                <a:lnTo>
                  <a:pt x="1473" y="2028"/>
                </a:lnTo>
                <a:lnTo>
                  <a:pt x="1473" y="2028"/>
                </a:lnTo>
                <a:lnTo>
                  <a:pt x="1473" y="2028"/>
                </a:lnTo>
                <a:lnTo>
                  <a:pt x="1473" y="2028"/>
                </a:lnTo>
                <a:lnTo>
                  <a:pt x="1472" y="2028"/>
                </a:lnTo>
                <a:lnTo>
                  <a:pt x="1472" y="2028"/>
                </a:lnTo>
                <a:lnTo>
                  <a:pt x="1472" y="2028"/>
                </a:lnTo>
                <a:lnTo>
                  <a:pt x="1472" y="2027"/>
                </a:lnTo>
                <a:lnTo>
                  <a:pt x="1472" y="2027"/>
                </a:lnTo>
                <a:lnTo>
                  <a:pt x="1472" y="2026"/>
                </a:lnTo>
                <a:lnTo>
                  <a:pt x="1472" y="2026"/>
                </a:lnTo>
                <a:lnTo>
                  <a:pt x="1472" y="2026"/>
                </a:lnTo>
                <a:lnTo>
                  <a:pt x="1472" y="2026"/>
                </a:lnTo>
                <a:lnTo>
                  <a:pt x="1472" y="2026"/>
                </a:lnTo>
                <a:lnTo>
                  <a:pt x="1471" y="2026"/>
                </a:lnTo>
                <a:lnTo>
                  <a:pt x="1471" y="2024"/>
                </a:lnTo>
                <a:lnTo>
                  <a:pt x="1471" y="2024"/>
                </a:lnTo>
                <a:lnTo>
                  <a:pt x="1471" y="2023"/>
                </a:lnTo>
                <a:lnTo>
                  <a:pt x="1469" y="2023"/>
                </a:lnTo>
                <a:lnTo>
                  <a:pt x="1469" y="2023"/>
                </a:lnTo>
                <a:lnTo>
                  <a:pt x="1469" y="2023"/>
                </a:lnTo>
                <a:lnTo>
                  <a:pt x="1469" y="2022"/>
                </a:lnTo>
                <a:lnTo>
                  <a:pt x="1468" y="2022"/>
                </a:lnTo>
                <a:lnTo>
                  <a:pt x="1468" y="2022"/>
                </a:lnTo>
                <a:lnTo>
                  <a:pt x="1469" y="2022"/>
                </a:lnTo>
                <a:lnTo>
                  <a:pt x="1469" y="2020"/>
                </a:lnTo>
                <a:lnTo>
                  <a:pt x="1468" y="2020"/>
                </a:lnTo>
                <a:lnTo>
                  <a:pt x="1468" y="2020"/>
                </a:lnTo>
                <a:lnTo>
                  <a:pt x="1468" y="2020"/>
                </a:lnTo>
                <a:lnTo>
                  <a:pt x="1468" y="2020"/>
                </a:lnTo>
                <a:lnTo>
                  <a:pt x="1468" y="2019"/>
                </a:lnTo>
                <a:lnTo>
                  <a:pt x="1466" y="2019"/>
                </a:lnTo>
                <a:lnTo>
                  <a:pt x="1466" y="2019"/>
                </a:lnTo>
                <a:lnTo>
                  <a:pt x="1466" y="2019"/>
                </a:lnTo>
                <a:lnTo>
                  <a:pt x="1466" y="2019"/>
                </a:lnTo>
                <a:lnTo>
                  <a:pt x="1465" y="2017"/>
                </a:lnTo>
                <a:lnTo>
                  <a:pt x="1465" y="2017"/>
                </a:lnTo>
                <a:lnTo>
                  <a:pt x="1465" y="2017"/>
                </a:lnTo>
                <a:lnTo>
                  <a:pt x="1465" y="2017"/>
                </a:lnTo>
                <a:lnTo>
                  <a:pt x="1465" y="2016"/>
                </a:lnTo>
                <a:lnTo>
                  <a:pt x="1465" y="2016"/>
                </a:lnTo>
                <a:lnTo>
                  <a:pt x="1464" y="2016"/>
                </a:lnTo>
                <a:lnTo>
                  <a:pt x="1464" y="2016"/>
                </a:lnTo>
                <a:lnTo>
                  <a:pt x="1464" y="2015"/>
                </a:lnTo>
                <a:lnTo>
                  <a:pt x="1464" y="2015"/>
                </a:lnTo>
                <a:lnTo>
                  <a:pt x="1464" y="2015"/>
                </a:lnTo>
                <a:lnTo>
                  <a:pt x="1462" y="2015"/>
                </a:lnTo>
                <a:lnTo>
                  <a:pt x="1462" y="2015"/>
                </a:lnTo>
                <a:lnTo>
                  <a:pt x="1462" y="2013"/>
                </a:lnTo>
                <a:lnTo>
                  <a:pt x="1462" y="2013"/>
                </a:lnTo>
                <a:lnTo>
                  <a:pt x="1462" y="2012"/>
                </a:lnTo>
                <a:lnTo>
                  <a:pt x="1462" y="2012"/>
                </a:lnTo>
                <a:lnTo>
                  <a:pt x="1462" y="2012"/>
                </a:lnTo>
                <a:lnTo>
                  <a:pt x="1462" y="2012"/>
                </a:lnTo>
                <a:lnTo>
                  <a:pt x="1461" y="2012"/>
                </a:lnTo>
                <a:lnTo>
                  <a:pt x="1462" y="2012"/>
                </a:lnTo>
                <a:lnTo>
                  <a:pt x="1462" y="2012"/>
                </a:lnTo>
                <a:lnTo>
                  <a:pt x="1461" y="2012"/>
                </a:lnTo>
                <a:lnTo>
                  <a:pt x="1461" y="2011"/>
                </a:lnTo>
                <a:lnTo>
                  <a:pt x="1461" y="2011"/>
                </a:lnTo>
                <a:lnTo>
                  <a:pt x="1461" y="2011"/>
                </a:lnTo>
                <a:lnTo>
                  <a:pt x="1461" y="2011"/>
                </a:lnTo>
                <a:lnTo>
                  <a:pt x="1461" y="2009"/>
                </a:lnTo>
                <a:lnTo>
                  <a:pt x="1460" y="2009"/>
                </a:lnTo>
                <a:lnTo>
                  <a:pt x="1460" y="2008"/>
                </a:lnTo>
                <a:lnTo>
                  <a:pt x="1460" y="2008"/>
                </a:lnTo>
                <a:lnTo>
                  <a:pt x="1460" y="2006"/>
                </a:lnTo>
                <a:lnTo>
                  <a:pt x="1460" y="2006"/>
                </a:lnTo>
                <a:lnTo>
                  <a:pt x="1458" y="2006"/>
                </a:lnTo>
                <a:lnTo>
                  <a:pt x="1458" y="2006"/>
                </a:lnTo>
                <a:lnTo>
                  <a:pt x="1458" y="2006"/>
                </a:lnTo>
                <a:lnTo>
                  <a:pt x="1458" y="2006"/>
                </a:lnTo>
                <a:lnTo>
                  <a:pt x="1458" y="2006"/>
                </a:lnTo>
                <a:lnTo>
                  <a:pt x="1458" y="2005"/>
                </a:lnTo>
                <a:lnTo>
                  <a:pt x="1457" y="2005"/>
                </a:lnTo>
                <a:lnTo>
                  <a:pt x="1458" y="2005"/>
                </a:lnTo>
                <a:lnTo>
                  <a:pt x="1458" y="2004"/>
                </a:lnTo>
                <a:lnTo>
                  <a:pt x="1457" y="2004"/>
                </a:lnTo>
                <a:lnTo>
                  <a:pt x="1457" y="2004"/>
                </a:lnTo>
                <a:lnTo>
                  <a:pt x="1455" y="2004"/>
                </a:lnTo>
                <a:lnTo>
                  <a:pt x="1455" y="2004"/>
                </a:lnTo>
                <a:lnTo>
                  <a:pt x="1455" y="2004"/>
                </a:lnTo>
                <a:lnTo>
                  <a:pt x="1454" y="2004"/>
                </a:lnTo>
                <a:lnTo>
                  <a:pt x="1454" y="2004"/>
                </a:lnTo>
                <a:lnTo>
                  <a:pt x="1454" y="2004"/>
                </a:lnTo>
                <a:lnTo>
                  <a:pt x="1454" y="2004"/>
                </a:lnTo>
                <a:lnTo>
                  <a:pt x="1454" y="2002"/>
                </a:lnTo>
                <a:lnTo>
                  <a:pt x="1454" y="2002"/>
                </a:lnTo>
                <a:lnTo>
                  <a:pt x="1454" y="2001"/>
                </a:lnTo>
                <a:lnTo>
                  <a:pt x="1453" y="2001"/>
                </a:lnTo>
                <a:lnTo>
                  <a:pt x="1453" y="2001"/>
                </a:lnTo>
                <a:lnTo>
                  <a:pt x="1454" y="2001"/>
                </a:lnTo>
                <a:lnTo>
                  <a:pt x="1454" y="2001"/>
                </a:lnTo>
                <a:lnTo>
                  <a:pt x="1454" y="2000"/>
                </a:lnTo>
                <a:lnTo>
                  <a:pt x="1454" y="2000"/>
                </a:lnTo>
                <a:lnTo>
                  <a:pt x="1454" y="1998"/>
                </a:lnTo>
                <a:lnTo>
                  <a:pt x="1454" y="1998"/>
                </a:lnTo>
                <a:lnTo>
                  <a:pt x="1453" y="1998"/>
                </a:lnTo>
                <a:lnTo>
                  <a:pt x="1453" y="1998"/>
                </a:lnTo>
                <a:lnTo>
                  <a:pt x="1454" y="1998"/>
                </a:lnTo>
                <a:lnTo>
                  <a:pt x="1455" y="1998"/>
                </a:lnTo>
                <a:lnTo>
                  <a:pt x="1455" y="1997"/>
                </a:lnTo>
                <a:lnTo>
                  <a:pt x="1457" y="1997"/>
                </a:lnTo>
                <a:lnTo>
                  <a:pt x="1457" y="1997"/>
                </a:lnTo>
                <a:lnTo>
                  <a:pt x="1457" y="1996"/>
                </a:lnTo>
                <a:lnTo>
                  <a:pt x="1458" y="1996"/>
                </a:lnTo>
                <a:lnTo>
                  <a:pt x="1461" y="1993"/>
                </a:lnTo>
                <a:lnTo>
                  <a:pt x="1462" y="1993"/>
                </a:lnTo>
                <a:lnTo>
                  <a:pt x="1462" y="1993"/>
                </a:lnTo>
                <a:lnTo>
                  <a:pt x="1464" y="1991"/>
                </a:lnTo>
                <a:lnTo>
                  <a:pt x="1464" y="1990"/>
                </a:lnTo>
                <a:lnTo>
                  <a:pt x="1465" y="1990"/>
                </a:lnTo>
                <a:lnTo>
                  <a:pt x="1466" y="1989"/>
                </a:lnTo>
                <a:lnTo>
                  <a:pt x="1468" y="1987"/>
                </a:lnTo>
                <a:lnTo>
                  <a:pt x="1469" y="1987"/>
                </a:lnTo>
                <a:lnTo>
                  <a:pt x="1471" y="1986"/>
                </a:lnTo>
                <a:lnTo>
                  <a:pt x="1472" y="1985"/>
                </a:lnTo>
                <a:lnTo>
                  <a:pt x="1473" y="1983"/>
                </a:lnTo>
                <a:lnTo>
                  <a:pt x="1475" y="1982"/>
                </a:lnTo>
                <a:lnTo>
                  <a:pt x="1476" y="1982"/>
                </a:lnTo>
                <a:lnTo>
                  <a:pt x="1476" y="1981"/>
                </a:lnTo>
                <a:lnTo>
                  <a:pt x="1477" y="1981"/>
                </a:lnTo>
                <a:lnTo>
                  <a:pt x="1480" y="1978"/>
                </a:lnTo>
                <a:lnTo>
                  <a:pt x="1480" y="1976"/>
                </a:lnTo>
                <a:lnTo>
                  <a:pt x="1481" y="1976"/>
                </a:lnTo>
                <a:lnTo>
                  <a:pt x="1481" y="1976"/>
                </a:lnTo>
                <a:lnTo>
                  <a:pt x="1483" y="1975"/>
                </a:lnTo>
                <a:lnTo>
                  <a:pt x="1483" y="1975"/>
                </a:lnTo>
                <a:lnTo>
                  <a:pt x="1483" y="1974"/>
                </a:lnTo>
                <a:lnTo>
                  <a:pt x="1486" y="1972"/>
                </a:lnTo>
                <a:lnTo>
                  <a:pt x="1488" y="1970"/>
                </a:lnTo>
                <a:lnTo>
                  <a:pt x="1490" y="1968"/>
                </a:lnTo>
                <a:lnTo>
                  <a:pt x="1491" y="1968"/>
                </a:lnTo>
                <a:lnTo>
                  <a:pt x="1491" y="1967"/>
                </a:lnTo>
                <a:lnTo>
                  <a:pt x="1494" y="1964"/>
                </a:lnTo>
                <a:lnTo>
                  <a:pt x="1494" y="1964"/>
                </a:lnTo>
                <a:lnTo>
                  <a:pt x="1495" y="1963"/>
                </a:lnTo>
                <a:lnTo>
                  <a:pt x="1497" y="1960"/>
                </a:lnTo>
                <a:lnTo>
                  <a:pt x="1498" y="1960"/>
                </a:lnTo>
                <a:lnTo>
                  <a:pt x="1499" y="1959"/>
                </a:lnTo>
                <a:lnTo>
                  <a:pt x="1501" y="1956"/>
                </a:lnTo>
                <a:lnTo>
                  <a:pt x="1502" y="1955"/>
                </a:lnTo>
                <a:lnTo>
                  <a:pt x="1503" y="1953"/>
                </a:lnTo>
                <a:lnTo>
                  <a:pt x="1505" y="1952"/>
                </a:lnTo>
                <a:lnTo>
                  <a:pt x="1505" y="1952"/>
                </a:lnTo>
                <a:lnTo>
                  <a:pt x="1506" y="1950"/>
                </a:lnTo>
                <a:lnTo>
                  <a:pt x="1506" y="1950"/>
                </a:lnTo>
                <a:lnTo>
                  <a:pt x="1506" y="1949"/>
                </a:lnTo>
                <a:lnTo>
                  <a:pt x="1506" y="1949"/>
                </a:lnTo>
                <a:lnTo>
                  <a:pt x="1507" y="1949"/>
                </a:lnTo>
                <a:lnTo>
                  <a:pt x="1507" y="1949"/>
                </a:lnTo>
                <a:lnTo>
                  <a:pt x="1507" y="1948"/>
                </a:lnTo>
                <a:lnTo>
                  <a:pt x="1507" y="1948"/>
                </a:lnTo>
                <a:lnTo>
                  <a:pt x="1507" y="1946"/>
                </a:lnTo>
                <a:lnTo>
                  <a:pt x="1507" y="1946"/>
                </a:lnTo>
                <a:lnTo>
                  <a:pt x="1507" y="1946"/>
                </a:lnTo>
                <a:lnTo>
                  <a:pt x="1507" y="1946"/>
                </a:lnTo>
                <a:lnTo>
                  <a:pt x="1507" y="1945"/>
                </a:lnTo>
                <a:lnTo>
                  <a:pt x="1507" y="1945"/>
                </a:lnTo>
                <a:lnTo>
                  <a:pt x="1507" y="1944"/>
                </a:lnTo>
                <a:lnTo>
                  <a:pt x="1507" y="1944"/>
                </a:lnTo>
                <a:lnTo>
                  <a:pt x="1507" y="1944"/>
                </a:lnTo>
                <a:lnTo>
                  <a:pt x="1507" y="1942"/>
                </a:lnTo>
                <a:lnTo>
                  <a:pt x="1507" y="1942"/>
                </a:lnTo>
                <a:lnTo>
                  <a:pt x="1507" y="1941"/>
                </a:lnTo>
                <a:lnTo>
                  <a:pt x="1507" y="1941"/>
                </a:lnTo>
                <a:lnTo>
                  <a:pt x="1507" y="1941"/>
                </a:lnTo>
                <a:lnTo>
                  <a:pt x="1507" y="1941"/>
                </a:lnTo>
                <a:lnTo>
                  <a:pt x="1506" y="1941"/>
                </a:lnTo>
                <a:lnTo>
                  <a:pt x="1506" y="1941"/>
                </a:lnTo>
                <a:lnTo>
                  <a:pt x="1505" y="1941"/>
                </a:lnTo>
                <a:lnTo>
                  <a:pt x="1505" y="1941"/>
                </a:lnTo>
                <a:lnTo>
                  <a:pt x="1505" y="1939"/>
                </a:lnTo>
                <a:lnTo>
                  <a:pt x="1505" y="1939"/>
                </a:lnTo>
                <a:lnTo>
                  <a:pt x="1503" y="1939"/>
                </a:lnTo>
                <a:lnTo>
                  <a:pt x="1503" y="1939"/>
                </a:lnTo>
                <a:lnTo>
                  <a:pt x="1503" y="1939"/>
                </a:lnTo>
                <a:lnTo>
                  <a:pt x="1502" y="1938"/>
                </a:lnTo>
                <a:lnTo>
                  <a:pt x="1502" y="1938"/>
                </a:lnTo>
                <a:lnTo>
                  <a:pt x="1502" y="1938"/>
                </a:lnTo>
                <a:lnTo>
                  <a:pt x="1502" y="1938"/>
                </a:lnTo>
                <a:lnTo>
                  <a:pt x="1502" y="1937"/>
                </a:lnTo>
                <a:lnTo>
                  <a:pt x="1502" y="1937"/>
                </a:lnTo>
                <a:lnTo>
                  <a:pt x="1502" y="1935"/>
                </a:lnTo>
                <a:lnTo>
                  <a:pt x="1502" y="1935"/>
                </a:lnTo>
                <a:lnTo>
                  <a:pt x="1502" y="1935"/>
                </a:lnTo>
                <a:lnTo>
                  <a:pt x="1502" y="1935"/>
                </a:lnTo>
                <a:lnTo>
                  <a:pt x="1502" y="1934"/>
                </a:lnTo>
                <a:lnTo>
                  <a:pt x="1503" y="1934"/>
                </a:lnTo>
                <a:lnTo>
                  <a:pt x="1503" y="1934"/>
                </a:lnTo>
                <a:lnTo>
                  <a:pt x="1503" y="1933"/>
                </a:lnTo>
                <a:lnTo>
                  <a:pt x="1503" y="1933"/>
                </a:lnTo>
                <a:lnTo>
                  <a:pt x="1503" y="1933"/>
                </a:lnTo>
                <a:lnTo>
                  <a:pt x="1503" y="1933"/>
                </a:lnTo>
                <a:lnTo>
                  <a:pt x="1505" y="1933"/>
                </a:lnTo>
                <a:lnTo>
                  <a:pt x="1505" y="1931"/>
                </a:lnTo>
                <a:lnTo>
                  <a:pt x="1505" y="1931"/>
                </a:lnTo>
                <a:lnTo>
                  <a:pt x="1505" y="1930"/>
                </a:lnTo>
                <a:lnTo>
                  <a:pt x="1503" y="1930"/>
                </a:lnTo>
                <a:lnTo>
                  <a:pt x="1503" y="1931"/>
                </a:lnTo>
                <a:lnTo>
                  <a:pt x="1503" y="1930"/>
                </a:lnTo>
                <a:lnTo>
                  <a:pt x="1503" y="1930"/>
                </a:lnTo>
                <a:lnTo>
                  <a:pt x="1505" y="1930"/>
                </a:lnTo>
                <a:lnTo>
                  <a:pt x="1505" y="1930"/>
                </a:lnTo>
                <a:lnTo>
                  <a:pt x="1505" y="1929"/>
                </a:lnTo>
                <a:lnTo>
                  <a:pt x="1505" y="1929"/>
                </a:lnTo>
                <a:lnTo>
                  <a:pt x="1505" y="1929"/>
                </a:lnTo>
                <a:lnTo>
                  <a:pt x="1505" y="1929"/>
                </a:lnTo>
                <a:lnTo>
                  <a:pt x="1506" y="1929"/>
                </a:lnTo>
                <a:lnTo>
                  <a:pt x="1506" y="1929"/>
                </a:lnTo>
                <a:lnTo>
                  <a:pt x="1506" y="1927"/>
                </a:lnTo>
                <a:lnTo>
                  <a:pt x="1507" y="1927"/>
                </a:lnTo>
                <a:lnTo>
                  <a:pt x="1507" y="1927"/>
                </a:lnTo>
                <a:lnTo>
                  <a:pt x="1506" y="1927"/>
                </a:lnTo>
                <a:lnTo>
                  <a:pt x="1506" y="1927"/>
                </a:lnTo>
                <a:lnTo>
                  <a:pt x="1506" y="1927"/>
                </a:lnTo>
                <a:lnTo>
                  <a:pt x="1506" y="1926"/>
                </a:lnTo>
                <a:lnTo>
                  <a:pt x="1505" y="1926"/>
                </a:lnTo>
                <a:lnTo>
                  <a:pt x="1505" y="1926"/>
                </a:lnTo>
                <a:lnTo>
                  <a:pt x="1505" y="1926"/>
                </a:lnTo>
                <a:lnTo>
                  <a:pt x="1505" y="1926"/>
                </a:lnTo>
                <a:lnTo>
                  <a:pt x="1505" y="1926"/>
                </a:lnTo>
                <a:lnTo>
                  <a:pt x="1503" y="1926"/>
                </a:lnTo>
                <a:lnTo>
                  <a:pt x="1503" y="1926"/>
                </a:lnTo>
                <a:lnTo>
                  <a:pt x="1502" y="1926"/>
                </a:lnTo>
                <a:lnTo>
                  <a:pt x="1502" y="1926"/>
                </a:lnTo>
                <a:lnTo>
                  <a:pt x="1502" y="1927"/>
                </a:lnTo>
                <a:lnTo>
                  <a:pt x="1502" y="1927"/>
                </a:lnTo>
                <a:lnTo>
                  <a:pt x="1501" y="1927"/>
                </a:lnTo>
                <a:lnTo>
                  <a:pt x="1501" y="1927"/>
                </a:lnTo>
                <a:lnTo>
                  <a:pt x="1499" y="1927"/>
                </a:lnTo>
                <a:lnTo>
                  <a:pt x="1499" y="1927"/>
                </a:lnTo>
                <a:lnTo>
                  <a:pt x="1499" y="1927"/>
                </a:lnTo>
                <a:lnTo>
                  <a:pt x="1499" y="1927"/>
                </a:lnTo>
                <a:lnTo>
                  <a:pt x="1498" y="1927"/>
                </a:lnTo>
                <a:lnTo>
                  <a:pt x="1498" y="1927"/>
                </a:lnTo>
                <a:lnTo>
                  <a:pt x="1497" y="1927"/>
                </a:lnTo>
                <a:lnTo>
                  <a:pt x="1497" y="1927"/>
                </a:lnTo>
                <a:lnTo>
                  <a:pt x="1497" y="1927"/>
                </a:lnTo>
                <a:lnTo>
                  <a:pt x="1497" y="1927"/>
                </a:lnTo>
                <a:lnTo>
                  <a:pt x="1495" y="1927"/>
                </a:lnTo>
                <a:lnTo>
                  <a:pt x="1495" y="1927"/>
                </a:lnTo>
                <a:lnTo>
                  <a:pt x="1494" y="1927"/>
                </a:lnTo>
                <a:lnTo>
                  <a:pt x="1494" y="1929"/>
                </a:lnTo>
                <a:lnTo>
                  <a:pt x="1494" y="1929"/>
                </a:lnTo>
                <a:lnTo>
                  <a:pt x="1494" y="1929"/>
                </a:lnTo>
                <a:lnTo>
                  <a:pt x="1492" y="1929"/>
                </a:lnTo>
                <a:lnTo>
                  <a:pt x="1492" y="1929"/>
                </a:lnTo>
                <a:lnTo>
                  <a:pt x="1492" y="1929"/>
                </a:lnTo>
                <a:lnTo>
                  <a:pt x="1491" y="1929"/>
                </a:lnTo>
                <a:lnTo>
                  <a:pt x="1491" y="1929"/>
                </a:lnTo>
                <a:lnTo>
                  <a:pt x="1491" y="1927"/>
                </a:lnTo>
                <a:lnTo>
                  <a:pt x="1491" y="1927"/>
                </a:lnTo>
                <a:lnTo>
                  <a:pt x="1491" y="1927"/>
                </a:lnTo>
                <a:lnTo>
                  <a:pt x="1490" y="1927"/>
                </a:lnTo>
                <a:lnTo>
                  <a:pt x="1490" y="1927"/>
                </a:lnTo>
                <a:lnTo>
                  <a:pt x="1490" y="1926"/>
                </a:lnTo>
                <a:lnTo>
                  <a:pt x="1488" y="1926"/>
                </a:lnTo>
                <a:lnTo>
                  <a:pt x="1488" y="1926"/>
                </a:lnTo>
                <a:lnTo>
                  <a:pt x="1488" y="1924"/>
                </a:lnTo>
                <a:lnTo>
                  <a:pt x="1488" y="1924"/>
                </a:lnTo>
                <a:lnTo>
                  <a:pt x="1490" y="1923"/>
                </a:lnTo>
                <a:lnTo>
                  <a:pt x="1490" y="1923"/>
                </a:lnTo>
                <a:lnTo>
                  <a:pt x="1488" y="1922"/>
                </a:lnTo>
                <a:lnTo>
                  <a:pt x="1490" y="1922"/>
                </a:lnTo>
                <a:lnTo>
                  <a:pt x="1491" y="1922"/>
                </a:lnTo>
                <a:lnTo>
                  <a:pt x="1492" y="1922"/>
                </a:lnTo>
                <a:lnTo>
                  <a:pt x="1494" y="1922"/>
                </a:lnTo>
                <a:lnTo>
                  <a:pt x="1494" y="1922"/>
                </a:lnTo>
                <a:lnTo>
                  <a:pt x="1494" y="1922"/>
                </a:lnTo>
                <a:lnTo>
                  <a:pt x="1495" y="1922"/>
                </a:lnTo>
                <a:lnTo>
                  <a:pt x="1495" y="1922"/>
                </a:lnTo>
                <a:lnTo>
                  <a:pt x="1497" y="1922"/>
                </a:lnTo>
                <a:lnTo>
                  <a:pt x="1497" y="1920"/>
                </a:lnTo>
                <a:lnTo>
                  <a:pt x="1497" y="1920"/>
                </a:lnTo>
                <a:lnTo>
                  <a:pt x="1497" y="1920"/>
                </a:lnTo>
                <a:lnTo>
                  <a:pt x="1498" y="1920"/>
                </a:lnTo>
                <a:lnTo>
                  <a:pt x="1498" y="1919"/>
                </a:lnTo>
                <a:lnTo>
                  <a:pt x="1498" y="1919"/>
                </a:lnTo>
                <a:lnTo>
                  <a:pt x="1499" y="1919"/>
                </a:lnTo>
                <a:lnTo>
                  <a:pt x="1499" y="1918"/>
                </a:lnTo>
                <a:lnTo>
                  <a:pt x="1499" y="1918"/>
                </a:lnTo>
                <a:lnTo>
                  <a:pt x="1499" y="1918"/>
                </a:lnTo>
                <a:lnTo>
                  <a:pt x="1501" y="1918"/>
                </a:lnTo>
                <a:lnTo>
                  <a:pt x="1501" y="1916"/>
                </a:lnTo>
                <a:lnTo>
                  <a:pt x="1502" y="1916"/>
                </a:lnTo>
                <a:lnTo>
                  <a:pt x="1502" y="1916"/>
                </a:lnTo>
                <a:lnTo>
                  <a:pt x="1502" y="1916"/>
                </a:lnTo>
                <a:lnTo>
                  <a:pt x="1502" y="1915"/>
                </a:lnTo>
                <a:lnTo>
                  <a:pt x="1502" y="1915"/>
                </a:lnTo>
                <a:lnTo>
                  <a:pt x="1503" y="1913"/>
                </a:lnTo>
                <a:lnTo>
                  <a:pt x="1509" y="1909"/>
                </a:lnTo>
                <a:lnTo>
                  <a:pt x="1509" y="1909"/>
                </a:lnTo>
                <a:lnTo>
                  <a:pt x="1510" y="1908"/>
                </a:lnTo>
                <a:lnTo>
                  <a:pt x="1513" y="1907"/>
                </a:lnTo>
                <a:lnTo>
                  <a:pt x="1513" y="1907"/>
                </a:lnTo>
                <a:lnTo>
                  <a:pt x="1513" y="1907"/>
                </a:lnTo>
                <a:lnTo>
                  <a:pt x="1514" y="1907"/>
                </a:lnTo>
                <a:lnTo>
                  <a:pt x="1514" y="1907"/>
                </a:lnTo>
                <a:lnTo>
                  <a:pt x="1516" y="1907"/>
                </a:lnTo>
                <a:lnTo>
                  <a:pt x="1516" y="1908"/>
                </a:lnTo>
                <a:lnTo>
                  <a:pt x="1516" y="1908"/>
                </a:lnTo>
                <a:lnTo>
                  <a:pt x="1516" y="1907"/>
                </a:lnTo>
                <a:lnTo>
                  <a:pt x="1516" y="1907"/>
                </a:lnTo>
                <a:lnTo>
                  <a:pt x="1516" y="1907"/>
                </a:lnTo>
                <a:lnTo>
                  <a:pt x="1517" y="1907"/>
                </a:lnTo>
                <a:lnTo>
                  <a:pt x="1517" y="1907"/>
                </a:lnTo>
                <a:lnTo>
                  <a:pt x="1517" y="1905"/>
                </a:lnTo>
                <a:lnTo>
                  <a:pt x="1518" y="1905"/>
                </a:lnTo>
                <a:lnTo>
                  <a:pt x="1518" y="1905"/>
                </a:lnTo>
                <a:lnTo>
                  <a:pt x="1518" y="1905"/>
                </a:lnTo>
                <a:lnTo>
                  <a:pt x="1518" y="1905"/>
                </a:lnTo>
                <a:lnTo>
                  <a:pt x="1520" y="1905"/>
                </a:lnTo>
                <a:lnTo>
                  <a:pt x="1520" y="1905"/>
                </a:lnTo>
                <a:lnTo>
                  <a:pt x="1520" y="1905"/>
                </a:lnTo>
                <a:lnTo>
                  <a:pt x="1521" y="1905"/>
                </a:lnTo>
                <a:lnTo>
                  <a:pt x="1520" y="1905"/>
                </a:lnTo>
                <a:lnTo>
                  <a:pt x="1520" y="1907"/>
                </a:lnTo>
                <a:lnTo>
                  <a:pt x="1521" y="1907"/>
                </a:lnTo>
                <a:lnTo>
                  <a:pt x="1521" y="1908"/>
                </a:lnTo>
                <a:lnTo>
                  <a:pt x="1521" y="1908"/>
                </a:lnTo>
                <a:lnTo>
                  <a:pt x="1521" y="1908"/>
                </a:lnTo>
                <a:lnTo>
                  <a:pt x="1521" y="1908"/>
                </a:lnTo>
                <a:lnTo>
                  <a:pt x="1523" y="1908"/>
                </a:lnTo>
                <a:lnTo>
                  <a:pt x="1523" y="1908"/>
                </a:lnTo>
                <a:lnTo>
                  <a:pt x="1521" y="1908"/>
                </a:lnTo>
                <a:lnTo>
                  <a:pt x="1523" y="1908"/>
                </a:lnTo>
                <a:lnTo>
                  <a:pt x="1523" y="1908"/>
                </a:lnTo>
                <a:lnTo>
                  <a:pt x="1523" y="1909"/>
                </a:lnTo>
                <a:lnTo>
                  <a:pt x="1523" y="1908"/>
                </a:lnTo>
                <a:lnTo>
                  <a:pt x="1523" y="1909"/>
                </a:lnTo>
                <a:lnTo>
                  <a:pt x="1524" y="1909"/>
                </a:lnTo>
                <a:lnTo>
                  <a:pt x="1524" y="1909"/>
                </a:lnTo>
                <a:lnTo>
                  <a:pt x="1524" y="1909"/>
                </a:lnTo>
                <a:lnTo>
                  <a:pt x="1524" y="1911"/>
                </a:lnTo>
                <a:lnTo>
                  <a:pt x="1524" y="1911"/>
                </a:lnTo>
                <a:lnTo>
                  <a:pt x="1524" y="1909"/>
                </a:lnTo>
                <a:lnTo>
                  <a:pt x="1525" y="1909"/>
                </a:lnTo>
                <a:lnTo>
                  <a:pt x="1525" y="1909"/>
                </a:lnTo>
                <a:lnTo>
                  <a:pt x="1527" y="1909"/>
                </a:lnTo>
                <a:lnTo>
                  <a:pt x="1524" y="1903"/>
                </a:lnTo>
                <a:lnTo>
                  <a:pt x="1524" y="1901"/>
                </a:lnTo>
                <a:lnTo>
                  <a:pt x="1525" y="1901"/>
                </a:lnTo>
                <a:lnTo>
                  <a:pt x="1524" y="1901"/>
                </a:lnTo>
                <a:lnTo>
                  <a:pt x="1524" y="1898"/>
                </a:lnTo>
                <a:lnTo>
                  <a:pt x="1524" y="1897"/>
                </a:lnTo>
                <a:lnTo>
                  <a:pt x="1524" y="1897"/>
                </a:lnTo>
                <a:lnTo>
                  <a:pt x="1524" y="1894"/>
                </a:lnTo>
                <a:lnTo>
                  <a:pt x="1523" y="1894"/>
                </a:lnTo>
                <a:lnTo>
                  <a:pt x="1523" y="1893"/>
                </a:lnTo>
                <a:lnTo>
                  <a:pt x="1523" y="1893"/>
                </a:lnTo>
                <a:lnTo>
                  <a:pt x="1523" y="1892"/>
                </a:lnTo>
                <a:lnTo>
                  <a:pt x="1523" y="1892"/>
                </a:lnTo>
                <a:lnTo>
                  <a:pt x="1523" y="1892"/>
                </a:lnTo>
                <a:lnTo>
                  <a:pt x="1521" y="1890"/>
                </a:lnTo>
                <a:lnTo>
                  <a:pt x="1521" y="1889"/>
                </a:lnTo>
                <a:lnTo>
                  <a:pt x="1521" y="1887"/>
                </a:lnTo>
                <a:lnTo>
                  <a:pt x="1520" y="1886"/>
                </a:lnTo>
                <a:lnTo>
                  <a:pt x="1520" y="1886"/>
                </a:lnTo>
                <a:lnTo>
                  <a:pt x="1520" y="1885"/>
                </a:lnTo>
                <a:lnTo>
                  <a:pt x="1520" y="1885"/>
                </a:lnTo>
                <a:lnTo>
                  <a:pt x="1518" y="1885"/>
                </a:lnTo>
                <a:lnTo>
                  <a:pt x="1518" y="1885"/>
                </a:lnTo>
                <a:lnTo>
                  <a:pt x="1518" y="1883"/>
                </a:lnTo>
                <a:lnTo>
                  <a:pt x="1517" y="1883"/>
                </a:lnTo>
                <a:lnTo>
                  <a:pt x="1516" y="1883"/>
                </a:lnTo>
                <a:lnTo>
                  <a:pt x="1516" y="1883"/>
                </a:lnTo>
                <a:lnTo>
                  <a:pt x="1514" y="1883"/>
                </a:lnTo>
                <a:lnTo>
                  <a:pt x="1514" y="1882"/>
                </a:lnTo>
                <a:lnTo>
                  <a:pt x="1513" y="1882"/>
                </a:lnTo>
                <a:lnTo>
                  <a:pt x="1513" y="1882"/>
                </a:lnTo>
                <a:lnTo>
                  <a:pt x="1510" y="1881"/>
                </a:lnTo>
                <a:lnTo>
                  <a:pt x="1510" y="1879"/>
                </a:lnTo>
                <a:lnTo>
                  <a:pt x="1510" y="1879"/>
                </a:lnTo>
                <a:lnTo>
                  <a:pt x="1509" y="1879"/>
                </a:lnTo>
                <a:lnTo>
                  <a:pt x="1507" y="1878"/>
                </a:lnTo>
                <a:lnTo>
                  <a:pt x="1507" y="1878"/>
                </a:lnTo>
                <a:lnTo>
                  <a:pt x="1507" y="1877"/>
                </a:lnTo>
                <a:lnTo>
                  <a:pt x="1506" y="1875"/>
                </a:lnTo>
                <a:lnTo>
                  <a:pt x="1505" y="1875"/>
                </a:lnTo>
                <a:lnTo>
                  <a:pt x="1505" y="1874"/>
                </a:lnTo>
                <a:lnTo>
                  <a:pt x="1503" y="1874"/>
                </a:lnTo>
                <a:lnTo>
                  <a:pt x="1503" y="1874"/>
                </a:lnTo>
                <a:lnTo>
                  <a:pt x="1502" y="1874"/>
                </a:lnTo>
                <a:lnTo>
                  <a:pt x="1502" y="1872"/>
                </a:lnTo>
                <a:lnTo>
                  <a:pt x="1502" y="1872"/>
                </a:lnTo>
                <a:lnTo>
                  <a:pt x="1502" y="1872"/>
                </a:lnTo>
                <a:lnTo>
                  <a:pt x="1501" y="1872"/>
                </a:lnTo>
                <a:lnTo>
                  <a:pt x="1501" y="1872"/>
                </a:lnTo>
                <a:lnTo>
                  <a:pt x="1499" y="1872"/>
                </a:lnTo>
                <a:lnTo>
                  <a:pt x="1499" y="1871"/>
                </a:lnTo>
                <a:lnTo>
                  <a:pt x="1499" y="1871"/>
                </a:lnTo>
                <a:lnTo>
                  <a:pt x="1499" y="1870"/>
                </a:lnTo>
                <a:lnTo>
                  <a:pt x="1499" y="1868"/>
                </a:lnTo>
                <a:lnTo>
                  <a:pt x="1499" y="1867"/>
                </a:lnTo>
                <a:lnTo>
                  <a:pt x="1499" y="1866"/>
                </a:lnTo>
                <a:lnTo>
                  <a:pt x="1498" y="1859"/>
                </a:lnTo>
                <a:lnTo>
                  <a:pt x="1498" y="1857"/>
                </a:lnTo>
                <a:lnTo>
                  <a:pt x="1498" y="1857"/>
                </a:lnTo>
                <a:lnTo>
                  <a:pt x="1498" y="1857"/>
                </a:lnTo>
                <a:lnTo>
                  <a:pt x="1498" y="1856"/>
                </a:lnTo>
                <a:lnTo>
                  <a:pt x="1499" y="1856"/>
                </a:lnTo>
                <a:lnTo>
                  <a:pt x="1499" y="1856"/>
                </a:lnTo>
                <a:lnTo>
                  <a:pt x="1499" y="1855"/>
                </a:lnTo>
                <a:lnTo>
                  <a:pt x="1499" y="1853"/>
                </a:lnTo>
                <a:lnTo>
                  <a:pt x="1498" y="1853"/>
                </a:lnTo>
                <a:lnTo>
                  <a:pt x="1497" y="1853"/>
                </a:lnTo>
                <a:lnTo>
                  <a:pt x="1494" y="1852"/>
                </a:lnTo>
                <a:lnTo>
                  <a:pt x="1495" y="1851"/>
                </a:lnTo>
                <a:lnTo>
                  <a:pt x="1495" y="1849"/>
                </a:lnTo>
                <a:lnTo>
                  <a:pt x="1495" y="1848"/>
                </a:lnTo>
                <a:lnTo>
                  <a:pt x="1495" y="1848"/>
                </a:lnTo>
                <a:lnTo>
                  <a:pt x="1495" y="1846"/>
                </a:lnTo>
                <a:lnTo>
                  <a:pt x="1495" y="1846"/>
                </a:lnTo>
                <a:lnTo>
                  <a:pt x="1495" y="1845"/>
                </a:lnTo>
                <a:lnTo>
                  <a:pt x="1495" y="1845"/>
                </a:lnTo>
                <a:lnTo>
                  <a:pt x="1495" y="1844"/>
                </a:lnTo>
                <a:lnTo>
                  <a:pt x="1495" y="1844"/>
                </a:lnTo>
                <a:lnTo>
                  <a:pt x="1494" y="1842"/>
                </a:lnTo>
                <a:lnTo>
                  <a:pt x="1494" y="1842"/>
                </a:lnTo>
                <a:lnTo>
                  <a:pt x="1495" y="1841"/>
                </a:lnTo>
                <a:lnTo>
                  <a:pt x="1497" y="1841"/>
                </a:lnTo>
                <a:lnTo>
                  <a:pt x="1497" y="1841"/>
                </a:lnTo>
                <a:lnTo>
                  <a:pt x="1497" y="1841"/>
                </a:lnTo>
                <a:lnTo>
                  <a:pt x="1498" y="1840"/>
                </a:lnTo>
                <a:lnTo>
                  <a:pt x="1498" y="1840"/>
                </a:lnTo>
                <a:lnTo>
                  <a:pt x="1498" y="1838"/>
                </a:lnTo>
                <a:lnTo>
                  <a:pt x="1498" y="1837"/>
                </a:lnTo>
                <a:lnTo>
                  <a:pt x="1495" y="1837"/>
                </a:lnTo>
                <a:lnTo>
                  <a:pt x="1495" y="1837"/>
                </a:lnTo>
                <a:lnTo>
                  <a:pt x="1495" y="1836"/>
                </a:lnTo>
                <a:lnTo>
                  <a:pt x="1495" y="1836"/>
                </a:lnTo>
                <a:lnTo>
                  <a:pt x="1494" y="1836"/>
                </a:lnTo>
                <a:lnTo>
                  <a:pt x="1494" y="1834"/>
                </a:lnTo>
                <a:lnTo>
                  <a:pt x="1494" y="1834"/>
                </a:lnTo>
                <a:lnTo>
                  <a:pt x="1494" y="1834"/>
                </a:lnTo>
                <a:lnTo>
                  <a:pt x="1494" y="1834"/>
                </a:lnTo>
                <a:lnTo>
                  <a:pt x="1492" y="1834"/>
                </a:lnTo>
                <a:lnTo>
                  <a:pt x="1492" y="1834"/>
                </a:lnTo>
                <a:lnTo>
                  <a:pt x="1492" y="1834"/>
                </a:lnTo>
                <a:lnTo>
                  <a:pt x="1491" y="1834"/>
                </a:lnTo>
                <a:lnTo>
                  <a:pt x="1491" y="1834"/>
                </a:lnTo>
                <a:lnTo>
                  <a:pt x="1491" y="1834"/>
                </a:lnTo>
                <a:lnTo>
                  <a:pt x="1491" y="1833"/>
                </a:lnTo>
                <a:lnTo>
                  <a:pt x="1490" y="1833"/>
                </a:lnTo>
                <a:lnTo>
                  <a:pt x="1490" y="1833"/>
                </a:lnTo>
                <a:lnTo>
                  <a:pt x="1488" y="1831"/>
                </a:lnTo>
                <a:lnTo>
                  <a:pt x="1488" y="1831"/>
                </a:lnTo>
                <a:lnTo>
                  <a:pt x="1487" y="1831"/>
                </a:lnTo>
                <a:lnTo>
                  <a:pt x="1487" y="1831"/>
                </a:lnTo>
                <a:lnTo>
                  <a:pt x="1486" y="1830"/>
                </a:lnTo>
                <a:lnTo>
                  <a:pt x="1484" y="1831"/>
                </a:lnTo>
                <a:lnTo>
                  <a:pt x="1484" y="1831"/>
                </a:lnTo>
                <a:lnTo>
                  <a:pt x="1483" y="1831"/>
                </a:lnTo>
                <a:lnTo>
                  <a:pt x="1483" y="1831"/>
                </a:lnTo>
                <a:lnTo>
                  <a:pt x="1483" y="1831"/>
                </a:lnTo>
                <a:lnTo>
                  <a:pt x="1481" y="1831"/>
                </a:lnTo>
                <a:lnTo>
                  <a:pt x="1481" y="1831"/>
                </a:lnTo>
                <a:lnTo>
                  <a:pt x="1480" y="1833"/>
                </a:lnTo>
                <a:lnTo>
                  <a:pt x="1480" y="1833"/>
                </a:lnTo>
                <a:lnTo>
                  <a:pt x="1480" y="1831"/>
                </a:lnTo>
                <a:lnTo>
                  <a:pt x="1477" y="1831"/>
                </a:lnTo>
                <a:lnTo>
                  <a:pt x="1476" y="1833"/>
                </a:lnTo>
                <a:lnTo>
                  <a:pt x="1473" y="1834"/>
                </a:lnTo>
                <a:lnTo>
                  <a:pt x="1472" y="1831"/>
                </a:lnTo>
                <a:lnTo>
                  <a:pt x="1472" y="1829"/>
                </a:lnTo>
                <a:lnTo>
                  <a:pt x="1471" y="1826"/>
                </a:lnTo>
                <a:lnTo>
                  <a:pt x="1471" y="1826"/>
                </a:lnTo>
                <a:lnTo>
                  <a:pt x="1469" y="1826"/>
                </a:lnTo>
                <a:lnTo>
                  <a:pt x="1469" y="1820"/>
                </a:lnTo>
                <a:lnTo>
                  <a:pt x="1468" y="1819"/>
                </a:lnTo>
                <a:lnTo>
                  <a:pt x="1468" y="1815"/>
                </a:lnTo>
                <a:lnTo>
                  <a:pt x="1468" y="1812"/>
                </a:lnTo>
                <a:lnTo>
                  <a:pt x="1466" y="1811"/>
                </a:lnTo>
                <a:lnTo>
                  <a:pt x="1466" y="1810"/>
                </a:lnTo>
                <a:lnTo>
                  <a:pt x="1464" y="1808"/>
                </a:lnTo>
                <a:lnTo>
                  <a:pt x="1457" y="1804"/>
                </a:lnTo>
                <a:lnTo>
                  <a:pt x="1445" y="1786"/>
                </a:lnTo>
                <a:lnTo>
                  <a:pt x="1438" y="1777"/>
                </a:lnTo>
                <a:lnTo>
                  <a:pt x="1435" y="1770"/>
                </a:lnTo>
                <a:lnTo>
                  <a:pt x="1435" y="1768"/>
                </a:lnTo>
                <a:lnTo>
                  <a:pt x="1435" y="1768"/>
                </a:lnTo>
                <a:lnTo>
                  <a:pt x="1435" y="1768"/>
                </a:lnTo>
                <a:lnTo>
                  <a:pt x="1435" y="1767"/>
                </a:lnTo>
                <a:lnTo>
                  <a:pt x="1435" y="1767"/>
                </a:lnTo>
                <a:lnTo>
                  <a:pt x="1435" y="1766"/>
                </a:lnTo>
                <a:lnTo>
                  <a:pt x="1434" y="1766"/>
                </a:lnTo>
                <a:lnTo>
                  <a:pt x="1434" y="1766"/>
                </a:lnTo>
                <a:lnTo>
                  <a:pt x="1434" y="1766"/>
                </a:lnTo>
                <a:lnTo>
                  <a:pt x="1434" y="1766"/>
                </a:lnTo>
                <a:lnTo>
                  <a:pt x="1434" y="1764"/>
                </a:lnTo>
                <a:lnTo>
                  <a:pt x="1434" y="1764"/>
                </a:lnTo>
                <a:lnTo>
                  <a:pt x="1434" y="1764"/>
                </a:lnTo>
                <a:lnTo>
                  <a:pt x="1431" y="1758"/>
                </a:lnTo>
                <a:lnTo>
                  <a:pt x="1429" y="1749"/>
                </a:lnTo>
                <a:lnTo>
                  <a:pt x="1428" y="1749"/>
                </a:lnTo>
                <a:lnTo>
                  <a:pt x="1428" y="1749"/>
                </a:lnTo>
                <a:lnTo>
                  <a:pt x="1429" y="1748"/>
                </a:lnTo>
                <a:lnTo>
                  <a:pt x="1429" y="1748"/>
                </a:lnTo>
                <a:lnTo>
                  <a:pt x="1429" y="1747"/>
                </a:lnTo>
                <a:lnTo>
                  <a:pt x="1429" y="1747"/>
                </a:lnTo>
                <a:lnTo>
                  <a:pt x="1429" y="1747"/>
                </a:lnTo>
                <a:lnTo>
                  <a:pt x="1429" y="1745"/>
                </a:lnTo>
                <a:lnTo>
                  <a:pt x="1431" y="1745"/>
                </a:lnTo>
                <a:lnTo>
                  <a:pt x="1431" y="1745"/>
                </a:lnTo>
                <a:lnTo>
                  <a:pt x="1431" y="1744"/>
                </a:lnTo>
                <a:lnTo>
                  <a:pt x="1431" y="1742"/>
                </a:lnTo>
                <a:lnTo>
                  <a:pt x="1431" y="1742"/>
                </a:lnTo>
                <a:lnTo>
                  <a:pt x="1431" y="1742"/>
                </a:lnTo>
                <a:lnTo>
                  <a:pt x="1431" y="1741"/>
                </a:lnTo>
                <a:lnTo>
                  <a:pt x="1431" y="1741"/>
                </a:lnTo>
                <a:lnTo>
                  <a:pt x="1431" y="1741"/>
                </a:lnTo>
                <a:lnTo>
                  <a:pt x="1431" y="1741"/>
                </a:lnTo>
                <a:lnTo>
                  <a:pt x="1429" y="1741"/>
                </a:lnTo>
                <a:lnTo>
                  <a:pt x="1429" y="1740"/>
                </a:lnTo>
                <a:lnTo>
                  <a:pt x="1429" y="1738"/>
                </a:lnTo>
                <a:lnTo>
                  <a:pt x="1429" y="1737"/>
                </a:lnTo>
                <a:lnTo>
                  <a:pt x="1429" y="1737"/>
                </a:lnTo>
                <a:lnTo>
                  <a:pt x="1429" y="1736"/>
                </a:lnTo>
                <a:lnTo>
                  <a:pt x="1429" y="1736"/>
                </a:lnTo>
                <a:lnTo>
                  <a:pt x="1429" y="1736"/>
                </a:lnTo>
                <a:lnTo>
                  <a:pt x="1429" y="1734"/>
                </a:lnTo>
                <a:lnTo>
                  <a:pt x="1429" y="1734"/>
                </a:lnTo>
                <a:lnTo>
                  <a:pt x="1429" y="1733"/>
                </a:lnTo>
                <a:lnTo>
                  <a:pt x="1429" y="1733"/>
                </a:lnTo>
                <a:lnTo>
                  <a:pt x="1429" y="1733"/>
                </a:lnTo>
                <a:lnTo>
                  <a:pt x="1428" y="1733"/>
                </a:lnTo>
                <a:lnTo>
                  <a:pt x="1428" y="1732"/>
                </a:lnTo>
                <a:lnTo>
                  <a:pt x="1428" y="1732"/>
                </a:lnTo>
                <a:lnTo>
                  <a:pt x="1428" y="1732"/>
                </a:lnTo>
                <a:lnTo>
                  <a:pt x="1428" y="1730"/>
                </a:lnTo>
                <a:lnTo>
                  <a:pt x="1428" y="1730"/>
                </a:lnTo>
                <a:lnTo>
                  <a:pt x="1428" y="1730"/>
                </a:lnTo>
                <a:lnTo>
                  <a:pt x="1428" y="1730"/>
                </a:lnTo>
                <a:lnTo>
                  <a:pt x="1427" y="1729"/>
                </a:lnTo>
                <a:lnTo>
                  <a:pt x="1427" y="1727"/>
                </a:lnTo>
                <a:lnTo>
                  <a:pt x="1427" y="1727"/>
                </a:lnTo>
                <a:lnTo>
                  <a:pt x="1428" y="1727"/>
                </a:lnTo>
                <a:lnTo>
                  <a:pt x="1428" y="1727"/>
                </a:lnTo>
                <a:lnTo>
                  <a:pt x="1428" y="1726"/>
                </a:lnTo>
                <a:lnTo>
                  <a:pt x="1428" y="1726"/>
                </a:lnTo>
                <a:lnTo>
                  <a:pt x="1427" y="1726"/>
                </a:lnTo>
                <a:lnTo>
                  <a:pt x="1427" y="1725"/>
                </a:lnTo>
                <a:lnTo>
                  <a:pt x="1427" y="1725"/>
                </a:lnTo>
                <a:lnTo>
                  <a:pt x="1424" y="1726"/>
                </a:lnTo>
                <a:lnTo>
                  <a:pt x="1419" y="1727"/>
                </a:lnTo>
                <a:lnTo>
                  <a:pt x="1417" y="1729"/>
                </a:lnTo>
                <a:lnTo>
                  <a:pt x="1412" y="1730"/>
                </a:lnTo>
                <a:lnTo>
                  <a:pt x="1406" y="1732"/>
                </a:lnTo>
                <a:lnTo>
                  <a:pt x="1405" y="1733"/>
                </a:lnTo>
                <a:lnTo>
                  <a:pt x="1399" y="1734"/>
                </a:lnTo>
                <a:lnTo>
                  <a:pt x="1397" y="1736"/>
                </a:lnTo>
                <a:lnTo>
                  <a:pt x="1395" y="1736"/>
                </a:lnTo>
                <a:lnTo>
                  <a:pt x="1393" y="1737"/>
                </a:lnTo>
                <a:lnTo>
                  <a:pt x="1391" y="1737"/>
                </a:lnTo>
                <a:lnTo>
                  <a:pt x="1388" y="1738"/>
                </a:lnTo>
                <a:lnTo>
                  <a:pt x="1386" y="1738"/>
                </a:lnTo>
                <a:lnTo>
                  <a:pt x="1384" y="1740"/>
                </a:lnTo>
                <a:lnTo>
                  <a:pt x="1383" y="1740"/>
                </a:lnTo>
                <a:lnTo>
                  <a:pt x="1382" y="1741"/>
                </a:lnTo>
                <a:lnTo>
                  <a:pt x="1377" y="1741"/>
                </a:lnTo>
                <a:lnTo>
                  <a:pt x="1375" y="1742"/>
                </a:lnTo>
                <a:lnTo>
                  <a:pt x="1373" y="1742"/>
                </a:lnTo>
                <a:lnTo>
                  <a:pt x="1373" y="1744"/>
                </a:lnTo>
                <a:lnTo>
                  <a:pt x="1373" y="1744"/>
                </a:lnTo>
                <a:lnTo>
                  <a:pt x="1373" y="1744"/>
                </a:lnTo>
                <a:lnTo>
                  <a:pt x="1373" y="1745"/>
                </a:lnTo>
                <a:lnTo>
                  <a:pt x="1373" y="1745"/>
                </a:lnTo>
                <a:lnTo>
                  <a:pt x="1373" y="1745"/>
                </a:lnTo>
                <a:lnTo>
                  <a:pt x="1373" y="1747"/>
                </a:lnTo>
                <a:lnTo>
                  <a:pt x="1373" y="1747"/>
                </a:lnTo>
                <a:lnTo>
                  <a:pt x="1373" y="1747"/>
                </a:lnTo>
                <a:lnTo>
                  <a:pt x="1373" y="1747"/>
                </a:lnTo>
                <a:lnTo>
                  <a:pt x="1373" y="1747"/>
                </a:lnTo>
                <a:lnTo>
                  <a:pt x="1373" y="1748"/>
                </a:lnTo>
                <a:lnTo>
                  <a:pt x="1373" y="1748"/>
                </a:lnTo>
                <a:lnTo>
                  <a:pt x="1372" y="1748"/>
                </a:lnTo>
                <a:lnTo>
                  <a:pt x="1372" y="1749"/>
                </a:lnTo>
                <a:lnTo>
                  <a:pt x="1372" y="1749"/>
                </a:lnTo>
                <a:lnTo>
                  <a:pt x="1372" y="1749"/>
                </a:lnTo>
                <a:lnTo>
                  <a:pt x="1372" y="1751"/>
                </a:lnTo>
                <a:lnTo>
                  <a:pt x="1372" y="1751"/>
                </a:lnTo>
                <a:lnTo>
                  <a:pt x="1372" y="1753"/>
                </a:lnTo>
                <a:lnTo>
                  <a:pt x="1372" y="1753"/>
                </a:lnTo>
                <a:lnTo>
                  <a:pt x="1371" y="1753"/>
                </a:lnTo>
                <a:lnTo>
                  <a:pt x="1371" y="1755"/>
                </a:lnTo>
                <a:lnTo>
                  <a:pt x="1372" y="1755"/>
                </a:lnTo>
                <a:lnTo>
                  <a:pt x="1372" y="1755"/>
                </a:lnTo>
                <a:lnTo>
                  <a:pt x="1372" y="1755"/>
                </a:lnTo>
                <a:lnTo>
                  <a:pt x="1372" y="1756"/>
                </a:lnTo>
                <a:lnTo>
                  <a:pt x="1372" y="1756"/>
                </a:lnTo>
                <a:lnTo>
                  <a:pt x="1372" y="1758"/>
                </a:lnTo>
                <a:lnTo>
                  <a:pt x="1371" y="1758"/>
                </a:lnTo>
                <a:lnTo>
                  <a:pt x="1371" y="1758"/>
                </a:lnTo>
                <a:lnTo>
                  <a:pt x="1372" y="1758"/>
                </a:lnTo>
                <a:lnTo>
                  <a:pt x="1372" y="1758"/>
                </a:lnTo>
                <a:lnTo>
                  <a:pt x="1372" y="1759"/>
                </a:lnTo>
                <a:lnTo>
                  <a:pt x="1371" y="1759"/>
                </a:lnTo>
                <a:lnTo>
                  <a:pt x="1371" y="1759"/>
                </a:lnTo>
                <a:lnTo>
                  <a:pt x="1371" y="1760"/>
                </a:lnTo>
                <a:lnTo>
                  <a:pt x="1372" y="1760"/>
                </a:lnTo>
                <a:lnTo>
                  <a:pt x="1371" y="1760"/>
                </a:lnTo>
                <a:lnTo>
                  <a:pt x="1371" y="1760"/>
                </a:lnTo>
                <a:lnTo>
                  <a:pt x="1372" y="1760"/>
                </a:lnTo>
                <a:lnTo>
                  <a:pt x="1372" y="1762"/>
                </a:lnTo>
                <a:lnTo>
                  <a:pt x="1371" y="1762"/>
                </a:lnTo>
                <a:lnTo>
                  <a:pt x="1371" y="1763"/>
                </a:lnTo>
                <a:lnTo>
                  <a:pt x="1372" y="1763"/>
                </a:lnTo>
                <a:lnTo>
                  <a:pt x="1372" y="1763"/>
                </a:lnTo>
                <a:lnTo>
                  <a:pt x="1372" y="1763"/>
                </a:lnTo>
                <a:lnTo>
                  <a:pt x="1372" y="1764"/>
                </a:lnTo>
                <a:lnTo>
                  <a:pt x="1371" y="1764"/>
                </a:lnTo>
                <a:lnTo>
                  <a:pt x="1372" y="1764"/>
                </a:lnTo>
                <a:lnTo>
                  <a:pt x="1372" y="1764"/>
                </a:lnTo>
                <a:lnTo>
                  <a:pt x="1371" y="1766"/>
                </a:lnTo>
                <a:lnTo>
                  <a:pt x="1372" y="1766"/>
                </a:lnTo>
                <a:lnTo>
                  <a:pt x="1372" y="1766"/>
                </a:lnTo>
                <a:lnTo>
                  <a:pt x="1371" y="1766"/>
                </a:lnTo>
                <a:lnTo>
                  <a:pt x="1371" y="1766"/>
                </a:lnTo>
                <a:lnTo>
                  <a:pt x="1372" y="1766"/>
                </a:lnTo>
                <a:lnTo>
                  <a:pt x="1372" y="1767"/>
                </a:lnTo>
                <a:lnTo>
                  <a:pt x="1372" y="1767"/>
                </a:lnTo>
                <a:lnTo>
                  <a:pt x="1372" y="1768"/>
                </a:lnTo>
                <a:lnTo>
                  <a:pt x="1372" y="1768"/>
                </a:lnTo>
                <a:lnTo>
                  <a:pt x="1372" y="1768"/>
                </a:lnTo>
                <a:lnTo>
                  <a:pt x="1372" y="1768"/>
                </a:lnTo>
                <a:lnTo>
                  <a:pt x="1372" y="1770"/>
                </a:lnTo>
                <a:lnTo>
                  <a:pt x="1372" y="1770"/>
                </a:lnTo>
                <a:lnTo>
                  <a:pt x="1372" y="1770"/>
                </a:lnTo>
                <a:lnTo>
                  <a:pt x="1372" y="1771"/>
                </a:lnTo>
                <a:lnTo>
                  <a:pt x="1372" y="1771"/>
                </a:lnTo>
                <a:lnTo>
                  <a:pt x="1372" y="1771"/>
                </a:lnTo>
                <a:lnTo>
                  <a:pt x="1372" y="1771"/>
                </a:lnTo>
                <a:lnTo>
                  <a:pt x="1373" y="1771"/>
                </a:lnTo>
                <a:lnTo>
                  <a:pt x="1373" y="1773"/>
                </a:lnTo>
                <a:lnTo>
                  <a:pt x="1373" y="1773"/>
                </a:lnTo>
                <a:lnTo>
                  <a:pt x="1376" y="1773"/>
                </a:lnTo>
                <a:lnTo>
                  <a:pt x="1377" y="1773"/>
                </a:lnTo>
                <a:lnTo>
                  <a:pt x="1379" y="1773"/>
                </a:lnTo>
                <a:lnTo>
                  <a:pt x="1380" y="1785"/>
                </a:lnTo>
                <a:lnTo>
                  <a:pt x="1380" y="1792"/>
                </a:lnTo>
                <a:lnTo>
                  <a:pt x="1379" y="1793"/>
                </a:lnTo>
                <a:lnTo>
                  <a:pt x="1377" y="1794"/>
                </a:lnTo>
                <a:lnTo>
                  <a:pt x="1376" y="1796"/>
                </a:lnTo>
                <a:lnTo>
                  <a:pt x="1376" y="1797"/>
                </a:lnTo>
                <a:lnTo>
                  <a:pt x="1375" y="1799"/>
                </a:lnTo>
                <a:lnTo>
                  <a:pt x="1373" y="1799"/>
                </a:lnTo>
                <a:lnTo>
                  <a:pt x="1373" y="1799"/>
                </a:lnTo>
                <a:lnTo>
                  <a:pt x="1373" y="1800"/>
                </a:lnTo>
                <a:lnTo>
                  <a:pt x="1373" y="1800"/>
                </a:lnTo>
                <a:lnTo>
                  <a:pt x="1372" y="1800"/>
                </a:lnTo>
                <a:lnTo>
                  <a:pt x="1372" y="1801"/>
                </a:lnTo>
                <a:lnTo>
                  <a:pt x="1372" y="1801"/>
                </a:lnTo>
                <a:lnTo>
                  <a:pt x="1372" y="1801"/>
                </a:lnTo>
                <a:lnTo>
                  <a:pt x="1371" y="1801"/>
                </a:lnTo>
                <a:lnTo>
                  <a:pt x="1371" y="1801"/>
                </a:lnTo>
                <a:lnTo>
                  <a:pt x="1368" y="1801"/>
                </a:lnTo>
                <a:lnTo>
                  <a:pt x="1368" y="1801"/>
                </a:lnTo>
                <a:lnTo>
                  <a:pt x="1367" y="1801"/>
                </a:lnTo>
                <a:lnTo>
                  <a:pt x="1361" y="1801"/>
                </a:lnTo>
                <a:lnTo>
                  <a:pt x="1361" y="1801"/>
                </a:lnTo>
                <a:lnTo>
                  <a:pt x="1361" y="1803"/>
                </a:lnTo>
                <a:lnTo>
                  <a:pt x="1361" y="1803"/>
                </a:lnTo>
                <a:lnTo>
                  <a:pt x="1361" y="1803"/>
                </a:lnTo>
                <a:lnTo>
                  <a:pt x="1360" y="1803"/>
                </a:lnTo>
                <a:lnTo>
                  <a:pt x="1360" y="1804"/>
                </a:lnTo>
                <a:lnTo>
                  <a:pt x="1360" y="1804"/>
                </a:lnTo>
                <a:lnTo>
                  <a:pt x="1360" y="1804"/>
                </a:lnTo>
                <a:lnTo>
                  <a:pt x="1360" y="1804"/>
                </a:lnTo>
                <a:lnTo>
                  <a:pt x="1360" y="1804"/>
                </a:lnTo>
                <a:lnTo>
                  <a:pt x="1360" y="1804"/>
                </a:lnTo>
                <a:lnTo>
                  <a:pt x="1360" y="1805"/>
                </a:lnTo>
                <a:lnTo>
                  <a:pt x="1360" y="1805"/>
                </a:lnTo>
                <a:lnTo>
                  <a:pt x="1360" y="1805"/>
                </a:lnTo>
                <a:lnTo>
                  <a:pt x="1360" y="1807"/>
                </a:lnTo>
                <a:lnTo>
                  <a:pt x="1358" y="1807"/>
                </a:lnTo>
                <a:lnTo>
                  <a:pt x="1358" y="1807"/>
                </a:lnTo>
                <a:lnTo>
                  <a:pt x="1358" y="1807"/>
                </a:lnTo>
                <a:lnTo>
                  <a:pt x="1358" y="1807"/>
                </a:lnTo>
                <a:lnTo>
                  <a:pt x="1358" y="1808"/>
                </a:lnTo>
                <a:lnTo>
                  <a:pt x="1358" y="1808"/>
                </a:lnTo>
                <a:lnTo>
                  <a:pt x="1358" y="1808"/>
                </a:lnTo>
                <a:lnTo>
                  <a:pt x="1358" y="1810"/>
                </a:lnTo>
                <a:lnTo>
                  <a:pt x="1358" y="1810"/>
                </a:lnTo>
                <a:lnTo>
                  <a:pt x="1360" y="1810"/>
                </a:lnTo>
                <a:lnTo>
                  <a:pt x="1360" y="1810"/>
                </a:lnTo>
                <a:lnTo>
                  <a:pt x="1360" y="1810"/>
                </a:lnTo>
                <a:lnTo>
                  <a:pt x="1360" y="1811"/>
                </a:lnTo>
                <a:lnTo>
                  <a:pt x="1360" y="1811"/>
                </a:lnTo>
                <a:lnTo>
                  <a:pt x="1360" y="1812"/>
                </a:lnTo>
                <a:lnTo>
                  <a:pt x="1360" y="1812"/>
                </a:lnTo>
                <a:lnTo>
                  <a:pt x="1360" y="1812"/>
                </a:lnTo>
                <a:lnTo>
                  <a:pt x="1360" y="1814"/>
                </a:lnTo>
                <a:lnTo>
                  <a:pt x="1360" y="1814"/>
                </a:lnTo>
                <a:lnTo>
                  <a:pt x="1360" y="1815"/>
                </a:lnTo>
                <a:lnTo>
                  <a:pt x="1358" y="1815"/>
                </a:lnTo>
                <a:lnTo>
                  <a:pt x="1358" y="1815"/>
                </a:lnTo>
                <a:lnTo>
                  <a:pt x="1358" y="1816"/>
                </a:lnTo>
                <a:lnTo>
                  <a:pt x="1358" y="1816"/>
                </a:lnTo>
                <a:lnTo>
                  <a:pt x="1358" y="1816"/>
                </a:lnTo>
                <a:lnTo>
                  <a:pt x="1358" y="1818"/>
                </a:lnTo>
                <a:lnTo>
                  <a:pt x="1358" y="1818"/>
                </a:lnTo>
                <a:lnTo>
                  <a:pt x="1358" y="1818"/>
                </a:lnTo>
                <a:lnTo>
                  <a:pt x="1358" y="1818"/>
                </a:lnTo>
                <a:lnTo>
                  <a:pt x="1358" y="1819"/>
                </a:lnTo>
                <a:lnTo>
                  <a:pt x="1358" y="1819"/>
                </a:lnTo>
                <a:lnTo>
                  <a:pt x="1358" y="1819"/>
                </a:lnTo>
                <a:lnTo>
                  <a:pt x="1358" y="1819"/>
                </a:lnTo>
                <a:lnTo>
                  <a:pt x="1358" y="1820"/>
                </a:lnTo>
                <a:lnTo>
                  <a:pt x="1358" y="1820"/>
                </a:lnTo>
                <a:lnTo>
                  <a:pt x="1358" y="1820"/>
                </a:lnTo>
                <a:lnTo>
                  <a:pt x="1358" y="1820"/>
                </a:lnTo>
                <a:lnTo>
                  <a:pt x="1357" y="1820"/>
                </a:lnTo>
                <a:lnTo>
                  <a:pt x="1357" y="1822"/>
                </a:lnTo>
                <a:lnTo>
                  <a:pt x="1357" y="1822"/>
                </a:lnTo>
                <a:lnTo>
                  <a:pt x="1357" y="1822"/>
                </a:lnTo>
                <a:lnTo>
                  <a:pt x="1357" y="1822"/>
                </a:lnTo>
                <a:lnTo>
                  <a:pt x="1357" y="1822"/>
                </a:lnTo>
                <a:lnTo>
                  <a:pt x="1357" y="1823"/>
                </a:lnTo>
                <a:lnTo>
                  <a:pt x="1357" y="1823"/>
                </a:lnTo>
                <a:lnTo>
                  <a:pt x="1357" y="1823"/>
                </a:lnTo>
                <a:lnTo>
                  <a:pt x="1356" y="1823"/>
                </a:lnTo>
                <a:lnTo>
                  <a:pt x="1356" y="1823"/>
                </a:lnTo>
                <a:lnTo>
                  <a:pt x="1356" y="1823"/>
                </a:lnTo>
                <a:lnTo>
                  <a:pt x="1356" y="1825"/>
                </a:lnTo>
                <a:lnTo>
                  <a:pt x="1354" y="1825"/>
                </a:lnTo>
                <a:lnTo>
                  <a:pt x="1354" y="1825"/>
                </a:lnTo>
                <a:lnTo>
                  <a:pt x="1354" y="1826"/>
                </a:lnTo>
                <a:lnTo>
                  <a:pt x="1354" y="1826"/>
                </a:lnTo>
                <a:lnTo>
                  <a:pt x="1354" y="1826"/>
                </a:lnTo>
                <a:lnTo>
                  <a:pt x="1349" y="1825"/>
                </a:lnTo>
                <a:lnTo>
                  <a:pt x="1341" y="1822"/>
                </a:lnTo>
                <a:lnTo>
                  <a:pt x="1341" y="1822"/>
                </a:lnTo>
                <a:lnTo>
                  <a:pt x="1338" y="1822"/>
                </a:lnTo>
                <a:lnTo>
                  <a:pt x="1338" y="1820"/>
                </a:lnTo>
                <a:lnTo>
                  <a:pt x="1338" y="1820"/>
                </a:lnTo>
                <a:lnTo>
                  <a:pt x="1336" y="1820"/>
                </a:lnTo>
                <a:lnTo>
                  <a:pt x="1335" y="1820"/>
                </a:lnTo>
                <a:lnTo>
                  <a:pt x="1334" y="1820"/>
                </a:lnTo>
                <a:lnTo>
                  <a:pt x="1332" y="1820"/>
                </a:lnTo>
                <a:lnTo>
                  <a:pt x="1332" y="1820"/>
                </a:lnTo>
                <a:lnTo>
                  <a:pt x="1330" y="1819"/>
                </a:lnTo>
                <a:lnTo>
                  <a:pt x="1330" y="1819"/>
                </a:lnTo>
                <a:lnTo>
                  <a:pt x="1330" y="1819"/>
                </a:lnTo>
                <a:lnTo>
                  <a:pt x="1328" y="1819"/>
                </a:lnTo>
                <a:lnTo>
                  <a:pt x="1328" y="1819"/>
                </a:lnTo>
                <a:lnTo>
                  <a:pt x="1327" y="1818"/>
                </a:lnTo>
                <a:lnTo>
                  <a:pt x="1325" y="1818"/>
                </a:lnTo>
                <a:lnTo>
                  <a:pt x="1324" y="1818"/>
                </a:lnTo>
                <a:lnTo>
                  <a:pt x="1321" y="1816"/>
                </a:lnTo>
                <a:lnTo>
                  <a:pt x="1319" y="1815"/>
                </a:lnTo>
                <a:lnTo>
                  <a:pt x="1319" y="1815"/>
                </a:lnTo>
                <a:lnTo>
                  <a:pt x="1316" y="1814"/>
                </a:lnTo>
                <a:lnTo>
                  <a:pt x="1316" y="1814"/>
                </a:lnTo>
                <a:lnTo>
                  <a:pt x="1313" y="1812"/>
                </a:lnTo>
                <a:lnTo>
                  <a:pt x="1312" y="1812"/>
                </a:lnTo>
                <a:lnTo>
                  <a:pt x="1309" y="1814"/>
                </a:lnTo>
                <a:lnTo>
                  <a:pt x="1305" y="1814"/>
                </a:lnTo>
                <a:lnTo>
                  <a:pt x="1302" y="1814"/>
                </a:lnTo>
                <a:lnTo>
                  <a:pt x="1302" y="1814"/>
                </a:lnTo>
                <a:lnTo>
                  <a:pt x="1302" y="1815"/>
                </a:lnTo>
                <a:lnTo>
                  <a:pt x="1302" y="1815"/>
                </a:lnTo>
                <a:lnTo>
                  <a:pt x="1302" y="1816"/>
                </a:lnTo>
                <a:lnTo>
                  <a:pt x="1302" y="1818"/>
                </a:lnTo>
                <a:lnTo>
                  <a:pt x="1302" y="1818"/>
                </a:lnTo>
                <a:lnTo>
                  <a:pt x="1301" y="1819"/>
                </a:lnTo>
                <a:lnTo>
                  <a:pt x="1301" y="1819"/>
                </a:lnTo>
                <a:lnTo>
                  <a:pt x="1299" y="1819"/>
                </a:lnTo>
                <a:lnTo>
                  <a:pt x="1299" y="1820"/>
                </a:lnTo>
                <a:lnTo>
                  <a:pt x="1299" y="1820"/>
                </a:lnTo>
                <a:lnTo>
                  <a:pt x="1298" y="1820"/>
                </a:lnTo>
                <a:lnTo>
                  <a:pt x="1297" y="1822"/>
                </a:lnTo>
                <a:lnTo>
                  <a:pt x="1297" y="1822"/>
                </a:lnTo>
                <a:lnTo>
                  <a:pt x="1295" y="1823"/>
                </a:lnTo>
                <a:lnTo>
                  <a:pt x="1294" y="1823"/>
                </a:lnTo>
                <a:lnTo>
                  <a:pt x="1294" y="1823"/>
                </a:lnTo>
                <a:lnTo>
                  <a:pt x="1294" y="1823"/>
                </a:lnTo>
                <a:lnTo>
                  <a:pt x="1294" y="1823"/>
                </a:lnTo>
                <a:lnTo>
                  <a:pt x="1294" y="1823"/>
                </a:lnTo>
                <a:lnTo>
                  <a:pt x="1293" y="1823"/>
                </a:lnTo>
                <a:lnTo>
                  <a:pt x="1293" y="1823"/>
                </a:lnTo>
                <a:lnTo>
                  <a:pt x="1293" y="1823"/>
                </a:lnTo>
                <a:lnTo>
                  <a:pt x="1293" y="1823"/>
                </a:lnTo>
                <a:lnTo>
                  <a:pt x="1291" y="1823"/>
                </a:lnTo>
                <a:lnTo>
                  <a:pt x="1291" y="1822"/>
                </a:lnTo>
                <a:lnTo>
                  <a:pt x="1293" y="1823"/>
                </a:lnTo>
                <a:lnTo>
                  <a:pt x="1293" y="1823"/>
                </a:lnTo>
                <a:lnTo>
                  <a:pt x="1294" y="1823"/>
                </a:lnTo>
                <a:lnTo>
                  <a:pt x="1294" y="1823"/>
                </a:lnTo>
                <a:lnTo>
                  <a:pt x="1294" y="1823"/>
                </a:lnTo>
                <a:lnTo>
                  <a:pt x="1294" y="1822"/>
                </a:lnTo>
                <a:lnTo>
                  <a:pt x="1294" y="1822"/>
                </a:lnTo>
                <a:lnTo>
                  <a:pt x="1294" y="1822"/>
                </a:lnTo>
                <a:lnTo>
                  <a:pt x="1294" y="1820"/>
                </a:lnTo>
                <a:lnTo>
                  <a:pt x="1295" y="1820"/>
                </a:lnTo>
                <a:lnTo>
                  <a:pt x="1295" y="1820"/>
                </a:lnTo>
                <a:lnTo>
                  <a:pt x="1297" y="1820"/>
                </a:lnTo>
                <a:lnTo>
                  <a:pt x="1297" y="1820"/>
                </a:lnTo>
                <a:lnTo>
                  <a:pt x="1297" y="1820"/>
                </a:lnTo>
                <a:lnTo>
                  <a:pt x="1297" y="1820"/>
                </a:lnTo>
                <a:lnTo>
                  <a:pt x="1297" y="1820"/>
                </a:lnTo>
                <a:lnTo>
                  <a:pt x="1297" y="1819"/>
                </a:lnTo>
                <a:lnTo>
                  <a:pt x="1298" y="1819"/>
                </a:lnTo>
                <a:lnTo>
                  <a:pt x="1298" y="1819"/>
                </a:lnTo>
                <a:lnTo>
                  <a:pt x="1297" y="1819"/>
                </a:lnTo>
                <a:lnTo>
                  <a:pt x="1297" y="1818"/>
                </a:lnTo>
                <a:lnTo>
                  <a:pt x="1297" y="1818"/>
                </a:lnTo>
                <a:lnTo>
                  <a:pt x="1297" y="1818"/>
                </a:lnTo>
                <a:lnTo>
                  <a:pt x="1297" y="1818"/>
                </a:lnTo>
                <a:lnTo>
                  <a:pt x="1298" y="1818"/>
                </a:lnTo>
                <a:lnTo>
                  <a:pt x="1298" y="1816"/>
                </a:lnTo>
                <a:lnTo>
                  <a:pt x="1299" y="1816"/>
                </a:lnTo>
                <a:lnTo>
                  <a:pt x="1299" y="1815"/>
                </a:lnTo>
                <a:lnTo>
                  <a:pt x="1299" y="1815"/>
                </a:lnTo>
                <a:lnTo>
                  <a:pt x="1299" y="1815"/>
                </a:lnTo>
                <a:lnTo>
                  <a:pt x="1299" y="1815"/>
                </a:lnTo>
                <a:lnTo>
                  <a:pt x="1299" y="1815"/>
                </a:lnTo>
                <a:lnTo>
                  <a:pt x="1299" y="1815"/>
                </a:lnTo>
                <a:lnTo>
                  <a:pt x="1299" y="1815"/>
                </a:lnTo>
                <a:lnTo>
                  <a:pt x="1299" y="1814"/>
                </a:lnTo>
                <a:lnTo>
                  <a:pt x="1299" y="1814"/>
                </a:lnTo>
                <a:lnTo>
                  <a:pt x="1299" y="1814"/>
                </a:lnTo>
                <a:lnTo>
                  <a:pt x="1299" y="1812"/>
                </a:lnTo>
                <a:lnTo>
                  <a:pt x="1299" y="1812"/>
                </a:lnTo>
                <a:lnTo>
                  <a:pt x="1299" y="1812"/>
                </a:lnTo>
                <a:lnTo>
                  <a:pt x="1299" y="1812"/>
                </a:lnTo>
                <a:lnTo>
                  <a:pt x="1299" y="1812"/>
                </a:lnTo>
                <a:lnTo>
                  <a:pt x="1301" y="1812"/>
                </a:lnTo>
                <a:lnTo>
                  <a:pt x="1301" y="1811"/>
                </a:lnTo>
                <a:lnTo>
                  <a:pt x="1301" y="1811"/>
                </a:lnTo>
                <a:lnTo>
                  <a:pt x="1299" y="1811"/>
                </a:lnTo>
                <a:lnTo>
                  <a:pt x="1299" y="1810"/>
                </a:lnTo>
                <a:lnTo>
                  <a:pt x="1299" y="1810"/>
                </a:lnTo>
                <a:lnTo>
                  <a:pt x="1299" y="1810"/>
                </a:lnTo>
                <a:lnTo>
                  <a:pt x="1299" y="1808"/>
                </a:lnTo>
                <a:lnTo>
                  <a:pt x="1299" y="1808"/>
                </a:lnTo>
                <a:lnTo>
                  <a:pt x="1299" y="1807"/>
                </a:lnTo>
                <a:lnTo>
                  <a:pt x="1299" y="1807"/>
                </a:lnTo>
                <a:lnTo>
                  <a:pt x="1299" y="1807"/>
                </a:lnTo>
                <a:lnTo>
                  <a:pt x="1299" y="1807"/>
                </a:lnTo>
                <a:lnTo>
                  <a:pt x="1299" y="1807"/>
                </a:lnTo>
                <a:lnTo>
                  <a:pt x="1299" y="1807"/>
                </a:lnTo>
                <a:lnTo>
                  <a:pt x="1299" y="1805"/>
                </a:lnTo>
                <a:lnTo>
                  <a:pt x="1299" y="1805"/>
                </a:lnTo>
                <a:lnTo>
                  <a:pt x="1299" y="1804"/>
                </a:lnTo>
                <a:lnTo>
                  <a:pt x="1299" y="1804"/>
                </a:lnTo>
                <a:lnTo>
                  <a:pt x="1299" y="1804"/>
                </a:lnTo>
                <a:lnTo>
                  <a:pt x="1299" y="1804"/>
                </a:lnTo>
                <a:lnTo>
                  <a:pt x="1299" y="1803"/>
                </a:lnTo>
                <a:lnTo>
                  <a:pt x="1299" y="1803"/>
                </a:lnTo>
                <a:lnTo>
                  <a:pt x="1299" y="1801"/>
                </a:lnTo>
                <a:lnTo>
                  <a:pt x="1299" y="1801"/>
                </a:lnTo>
                <a:lnTo>
                  <a:pt x="1299" y="1801"/>
                </a:lnTo>
                <a:lnTo>
                  <a:pt x="1299" y="1800"/>
                </a:lnTo>
                <a:lnTo>
                  <a:pt x="1299" y="1800"/>
                </a:lnTo>
                <a:lnTo>
                  <a:pt x="1299" y="1799"/>
                </a:lnTo>
                <a:lnTo>
                  <a:pt x="1299" y="1799"/>
                </a:lnTo>
                <a:lnTo>
                  <a:pt x="1299" y="1799"/>
                </a:lnTo>
                <a:lnTo>
                  <a:pt x="1299" y="1799"/>
                </a:lnTo>
                <a:lnTo>
                  <a:pt x="1299" y="1797"/>
                </a:lnTo>
                <a:lnTo>
                  <a:pt x="1299" y="1797"/>
                </a:lnTo>
                <a:lnTo>
                  <a:pt x="1299" y="1797"/>
                </a:lnTo>
                <a:lnTo>
                  <a:pt x="1299" y="1796"/>
                </a:lnTo>
                <a:lnTo>
                  <a:pt x="1299" y="1796"/>
                </a:lnTo>
                <a:lnTo>
                  <a:pt x="1299" y="1796"/>
                </a:lnTo>
                <a:lnTo>
                  <a:pt x="1299" y="1794"/>
                </a:lnTo>
                <a:lnTo>
                  <a:pt x="1299" y="1794"/>
                </a:lnTo>
                <a:lnTo>
                  <a:pt x="1299" y="1793"/>
                </a:lnTo>
                <a:lnTo>
                  <a:pt x="1299" y="1793"/>
                </a:lnTo>
                <a:lnTo>
                  <a:pt x="1299" y="1793"/>
                </a:lnTo>
                <a:lnTo>
                  <a:pt x="1299" y="1792"/>
                </a:lnTo>
                <a:lnTo>
                  <a:pt x="1299" y="1792"/>
                </a:lnTo>
                <a:lnTo>
                  <a:pt x="1299" y="1790"/>
                </a:lnTo>
                <a:lnTo>
                  <a:pt x="1299" y="1790"/>
                </a:lnTo>
                <a:lnTo>
                  <a:pt x="1298" y="1790"/>
                </a:lnTo>
                <a:lnTo>
                  <a:pt x="1298" y="1790"/>
                </a:lnTo>
                <a:lnTo>
                  <a:pt x="1298" y="1790"/>
                </a:lnTo>
                <a:lnTo>
                  <a:pt x="1297" y="1790"/>
                </a:lnTo>
                <a:lnTo>
                  <a:pt x="1297" y="1790"/>
                </a:lnTo>
                <a:lnTo>
                  <a:pt x="1297" y="1790"/>
                </a:lnTo>
                <a:lnTo>
                  <a:pt x="1295" y="1790"/>
                </a:lnTo>
                <a:lnTo>
                  <a:pt x="1295" y="1789"/>
                </a:lnTo>
                <a:lnTo>
                  <a:pt x="1295" y="1789"/>
                </a:lnTo>
                <a:lnTo>
                  <a:pt x="1295" y="1788"/>
                </a:lnTo>
                <a:lnTo>
                  <a:pt x="1295" y="1788"/>
                </a:lnTo>
                <a:lnTo>
                  <a:pt x="1295" y="1788"/>
                </a:lnTo>
                <a:lnTo>
                  <a:pt x="1294" y="1788"/>
                </a:lnTo>
                <a:lnTo>
                  <a:pt x="1294" y="1788"/>
                </a:lnTo>
                <a:lnTo>
                  <a:pt x="1294" y="1788"/>
                </a:lnTo>
                <a:lnTo>
                  <a:pt x="1294" y="1786"/>
                </a:lnTo>
                <a:lnTo>
                  <a:pt x="1294" y="1786"/>
                </a:lnTo>
                <a:lnTo>
                  <a:pt x="1294" y="1785"/>
                </a:lnTo>
                <a:lnTo>
                  <a:pt x="1294" y="1785"/>
                </a:lnTo>
                <a:lnTo>
                  <a:pt x="1294" y="1785"/>
                </a:lnTo>
                <a:lnTo>
                  <a:pt x="1294" y="1784"/>
                </a:lnTo>
                <a:lnTo>
                  <a:pt x="1294" y="1784"/>
                </a:lnTo>
                <a:lnTo>
                  <a:pt x="1294" y="1782"/>
                </a:lnTo>
                <a:lnTo>
                  <a:pt x="1294" y="1782"/>
                </a:lnTo>
                <a:lnTo>
                  <a:pt x="1294" y="1782"/>
                </a:lnTo>
                <a:lnTo>
                  <a:pt x="1294" y="1782"/>
                </a:lnTo>
                <a:lnTo>
                  <a:pt x="1294" y="1781"/>
                </a:lnTo>
                <a:lnTo>
                  <a:pt x="1294" y="1781"/>
                </a:lnTo>
                <a:lnTo>
                  <a:pt x="1294" y="1781"/>
                </a:lnTo>
                <a:lnTo>
                  <a:pt x="1293" y="1781"/>
                </a:lnTo>
                <a:lnTo>
                  <a:pt x="1293" y="1781"/>
                </a:lnTo>
                <a:lnTo>
                  <a:pt x="1291" y="1781"/>
                </a:lnTo>
                <a:lnTo>
                  <a:pt x="1291" y="1779"/>
                </a:lnTo>
                <a:lnTo>
                  <a:pt x="1291" y="1779"/>
                </a:lnTo>
                <a:lnTo>
                  <a:pt x="1291" y="1779"/>
                </a:lnTo>
                <a:lnTo>
                  <a:pt x="1290" y="1779"/>
                </a:lnTo>
                <a:lnTo>
                  <a:pt x="1290" y="1778"/>
                </a:lnTo>
                <a:lnTo>
                  <a:pt x="1291" y="1778"/>
                </a:lnTo>
                <a:lnTo>
                  <a:pt x="1291" y="1777"/>
                </a:lnTo>
                <a:lnTo>
                  <a:pt x="1291" y="1777"/>
                </a:lnTo>
                <a:lnTo>
                  <a:pt x="1290" y="1777"/>
                </a:lnTo>
                <a:lnTo>
                  <a:pt x="1290" y="1775"/>
                </a:lnTo>
                <a:lnTo>
                  <a:pt x="1290" y="1775"/>
                </a:lnTo>
                <a:lnTo>
                  <a:pt x="1290" y="1774"/>
                </a:lnTo>
                <a:lnTo>
                  <a:pt x="1290" y="1774"/>
                </a:lnTo>
                <a:lnTo>
                  <a:pt x="1290" y="1774"/>
                </a:lnTo>
                <a:lnTo>
                  <a:pt x="1290" y="1773"/>
                </a:lnTo>
                <a:lnTo>
                  <a:pt x="1289" y="1773"/>
                </a:lnTo>
                <a:lnTo>
                  <a:pt x="1289" y="1771"/>
                </a:lnTo>
                <a:lnTo>
                  <a:pt x="1289" y="1771"/>
                </a:lnTo>
                <a:lnTo>
                  <a:pt x="1287" y="1771"/>
                </a:lnTo>
                <a:lnTo>
                  <a:pt x="1287" y="1771"/>
                </a:lnTo>
                <a:lnTo>
                  <a:pt x="1286" y="1770"/>
                </a:lnTo>
                <a:lnTo>
                  <a:pt x="1286" y="1770"/>
                </a:lnTo>
                <a:lnTo>
                  <a:pt x="1284" y="1770"/>
                </a:lnTo>
                <a:lnTo>
                  <a:pt x="1284" y="1768"/>
                </a:lnTo>
                <a:lnTo>
                  <a:pt x="1284" y="1768"/>
                </a:lnTo>
                <a:lnTo>
                  <a:pt x="1284" y="1768"/>
                </a:lnTo>
                <a:lnTo>
                  <a:pt x="1284" y="1768"/>
                </a:lnTo>
                <a:lnTo>
                  <a:pt x="1283" y="1767"/>
                </a:lnTo>
                <a:lnTo>
                  <a:pt x="1283" y="1766"/>
                </a:lnTo>
                <a:lnTo>
                  <a:pt x="1283" y="1764"/>
                </a:lnTo>
                <a:lnTo>
                  <a:pt x="1283" y="1763"/>
                </a:lnTo>
                <a:lnTo>
                  <a:pt x="1283" y="1762"/>
                </a:lnTo>
                <a:lnTo>
                  <a:pt x="1283" y="1760"/>
                </a:lnTo>
                <a:lnTo>
                  <a:pt x="1283" y="1760"/>
                </a:lnTo>
                <a:lnTo>
                  <a:pt x="1283" y="1760"/>
                </a:lnTo>
                <a:lnTo>
                  <a:pt x="1283" y="1759"/>
                </a:lnTo>
                <a:lnTo>
                  <a:pt x="1283" y="1759"/>
                </a:lnTo>
                <a:lnTo>
                  <a:pt x="1283" y="1758"/>
                </a:lnTo>
                <a:lnTo>
                  <a:pt x="1283" y="1758"/>
                </a:lnTo>
                <a:lnTo>
                  <a:pt x="1283" y="1758"/>
                </a:lnTo>
                <a:lnTo>
                  <a:pt x="1283" y="1756"/>
                </a:lnTo>
                <a:lnTo>
                  <a:pt x="1283" y="1756"/>
                </a:lnTo>
                <a:lnTo>
                  <a:pt x="1283" y="1755"/>
                </a:lnTo>
                <a:lnTo>
                  <a:pt x="1283" y="1755"/>
                </a:lnTo>
                <a:lnTo>
                  <a:pt x="1283" y="1755"/>
                </a:lnTo>
                <a:lnTo>
                  <a:pt x="1283" y="1753"/>
                </a:lnTo>
                <a:lnTo>
                  <a:pt x="1283" y="1753"/>
                </a:lnTo>
                <a:lnTo>
                  <a:pt x="1283" y="1752"/>
                </a:lnTo>
                <a:lnTo>
                  <a:pt x="1283" y="1752"/>
                </a:lnTo>
                <a:lnTo>
                  <a:pt x="1283" y="1752"/>
                </a:lnTo>
                <a:lnTo>
                  <a:pt x="1283" y="1751"/>
                </a:lnTo>
                <a:lnTo>
                  <a:pt x="1283" y="1751"/>
                </a:lnTo>
                <a:lnTo>
                  <a:pt x="1284" y="1749"/>
                </a:lnTo>
                <a:lnTo>
                  <a:pt x="1284" y="1749"/>
                </a:lnTo>
                <a:lnTo>
                  <a:pt x="1286" y="1749"/>
                </a:lnTo>
                <a:lnTo>
                  <a:pt x="1286" y="1748"/>
                </a:lnTo>
                <a:lnTo>
                  <a:pt x="1286" y="1748"/>
                </a:lnTo>
                <a:lnTo>
                  <a:pt x="1286" y="1747"/>
                </a:lnTo>
                <a:lnTo>
                  <a:pt x="1286" y="1747"/>
                </a:lnTo>
                <a:lnTo>
                  <a:pt x="1286" y="1747"/>
                </a:lnTo>
                <a:lnTo>
                  <a:pt x="1286" y="1745"/>
                </a:lnTo>
                <a:lnTo>
                  <a:pt x="1286" y="1745"/>
                </a:lnTo>
                <a:lnTo>
                  <a:pt x="1286" y="1745"/>
                </a:lnTo>
                <a:lnTo>
                  <a:pt x="1286" y="1744"/>
                </a:lnTo>
                <a:lnTo>
                  <a:pt x="1286" y="1744"/>
                </a:lnTo>
                <a:lnTo>
                  <a:pt x="1286" y="1742"/>
                </a:lnTo>
                <a:lnTo>
                  <a:pt x="1286" y="1742"/>
                </a:lnTo>
                <a:lnTo>
                  <a:pt x="1287" y="1741"/>
                </a:lnTo>
                <a:lnTo>
                  <a:pt x="1287" y="1741"/>
                </a:lnTo>
                <a:lnTo>
                  <a:pt x="1287" y="1741"/>
                </a:lnTo>
                <a:lnTo>
                  <a:pt x="1287" y="1740"/>
                </a:lnTo>
                <a:lnTo>
                  <a:pt x="1286" y="1740"/>
                </a:lnTo>
                <a:lnTo>
                  <a:pt x="1286" y="1738"/>
                </a:lnTo>
                <a:lnTo>
                  <a:pt x="1286" y="1738"/>
                </a:lnTo>
                <a:lnTo>
                  <a:pt x="1286" y="1738"/>
                </a:lnTo>
                <a:lnTo>
                  <a:pt x="1286" y="1737"/>
                </a:lnTo>
                <a:lnTo>
                  <a:pt x="1286" y="1737"/>
                </a:lnTo>
                <a:lnTo>
                  <a:pt x="1286" y="1736"/>
                </a:lnTo>
                <a:lnTo>
                  <a:pt x="1286" y="1736"/>
                </a:lnTo>
                <a:lnTo>
                  <a:pt x="1287" y="1736"/>
                </a:lnTo>
                <a:lnTo>
                  <a:pt x="1287" y="1734"/>
                </a:lnTo>
                <a:lnTo>
                  <a:pt x="1287" y="1734"/>
                </a:lnTo>
                <a:lnTo>
                  <a:pt x="1289" y="1733"/>
                </a:lnTo>
                <a:lnTo>
                  <a:pt x="1289" y="1733"/>
                </a:lnTo>
                <a:lnTo>
                  <a:pt x="1289" y="1733"/>
                </a:lnTo>
                <a:lnTo>
                  <a:pt x="1290" y="1733"/>
                </a:lnTo>
                <a:lnTo>
                  <a:pt x="1290" y="1732"/>
                </a:lnTo>
                <a:lnTo>
                  <a:pt x="1290" y="1732"/>
                </a:lnTo>
                <a:lnTo>
                  <a:pt x="1290" y="1730"/>
                </a:lnTo>
                <a:lnTo>
                  <a:pt x="1289" y="1730"/>
                </a:lnTo>
                <a:lnTo>
                  <a:pt x="1286" y="1730"/>
                </a:lnTo>
                <a:lnTo>
                  <a:pt x="1283" y="1730"/>
                </a:lnTo>
                <a:lnTo>
                  <a:pt x="1275" y="1729"/>
                </a:lnTo>
                <a:lnTo>
                  <a:pt x="1271" y="1729"/>
                </a:lnTo>
                <a:lnTo>
                  <a:pt x="1268" y="1727"/>
                </a:lnTo>
                <a:lnTo>
                  <a:pt x="1265" y="1727"/>
                </a:lnTo>
                <a:lnTo>
                  <a:pt x="1264" y="1727"/>
                </a:lnTo>
                <a:lnTo>
                  <a:pt x="1257" y="1727"/>
                </a:lnTo>
                <a:lnTo>
                  <a:pt x="1253" y="1726"/>
                </a:lnTo>
                <a:lnTo>
                  <a:pt x="1252" y="1726"/>
                </a:lnTo>
                <a:lnTo>
                  <a:pt x="1245" y="1726"/>
                </a:lnTo>
                <a:lnTo>
                  <a:pt x="1242" y="1725"/>
                </a:lnTo>
                <a:lnTo>
                  <a:pt x="1241" y="1725"/>
                </a:lnTo>
                <a:lnTo>
                  <a:pt x="1239" y="1725"/>
                </a:lnTo>
                <a:lnTo>
                  <a:pt x="1238" y="1725"/>
                </a:lnTo>
                <a:lnTo>
                  <a:pt x="1237" y="1725"/>
                </a:lnTo>
                <a:lnTo>
                  <a:pt x="1237" y="1725"/>
                </a:lnTo>
                <a:lnTo>
                  <a:pt x="1235" y="1725"/>
                </a:lnTo>
                <a:lnTo>
                  <a:pt x="1231" y="1725"/>
                </a:lnTo>
                <a:lnTo>
                  <a:pt x="1228" y="1723"/>
                </a:lnTo>
                <a:lnTo>
                  <a:pt x="1227" y="1723"/>
                </a:lnTo>
                <a:lnTo>
                  <a:pt x="1227" y="1723"/>
                </a:lnTo>
                <a:lnTo>
                  <a:pt x="1226" y="1723"/>
                </a:lnTo>
                <a:lnTo>
                  <a:pt x="1226" y="1723"/>
                </a:lnTo>
                <a:lnTo>
                  <a:pt x="1221" y="1723"/>
                </a:lnTo>
                <a:lnTo>
                  <a:pt x="1221" y="1723"/>
                </a:lnTo>
                <a:lnTo>
                  <a:pt x="1220" y="1722"/>
                </a:lnTo>
                <a:lnTo>
                  <a:pt x="1215" y="1722"/>
                </a:lnTo>
                <a:lnTo>
                  <a:pt x="1215" y="1722"/>
                </a:lnTo>
                <a:lnTo>
                  <a:pt x="1211" y="1722"/>
                </a:lnTo>
                <a:lnTo>
                  <a:pt x="1209" y="1722"/>
                </a:lnTo>
                <a:lnTo>
                  <a:pt x="1206" y="1721"/>
                </a:lnTo>
                <a:lnTo>
                  <a:pt x="1202" y="1721"/>
                </a:lnTo>
                <a:lnTo>
                  <a:pt x="1202" y="1721"/>
                </a:lnTo>
                <a:lnTo>
                  <a:pt x="1201" y="1721"/>
                </a:lnTo>
                <a:lnTo>
                  <a:pt x="1201" y="1721"/>
                </a:lnTo>
                <a:lnTo>
                  <a:pt x="1200" y="1721"/>
                </a:lnTo>
                <a:lnTo>
                  <a:pt x="1193" y="1719"/>
                </a:lnTo>
                <a:lnTo>
                  <a:pt x="1189" y="1719"/>
                </a:lnTo>
                <a:lnTo>
                  <a:pt x="1186" y="1719"/>
                </a:lnTo>
                <a:lnTo>
                  <a:pt x="1182" y="1718"/>
                </a:lnTo>
                <a:lnTo>
                  <a:pt x="1179" y="1718"/>
                </a:lnTo>
                <a:lnTo>
                  <a:pt x="1176" y="1718"/>
                </a:lnTo>
                <a:lnTo>
                  <a:pt x="1172" y="1716"/>
                </a:lnTo>
                <a:lnTo>
                  <a:pt x="1168" y="1716"/>
                </a:lnTo>
                <a:lnTo>
                  <a:pt x="1163" y="1716"/>
                </a:lnTo>
                <a:lnTo>
                  <a:pt x="1161" y="1716"/>
                </a:lnTo>
                <a:lnTo>
                  <a:pt x="1154" y="1715"/>
                </a:lnTo>
                <a:lnTo>
                  <a:pt x="1154" y="1715"/>
                </a:lnTo>
                <a:lnTo>
                  <a:pt x="1153" y="1715"/>
                </a:lnTo>
                <a:lnTo>
                  <a:pt x="1146" y="1714"/>
                </a:lnTo>
                <a:lnTo>
                  <a:pt x="1139" y="1712"/>
                </a:lnTo>
                <a:lnTo>
                  <a:pt x="1138" y="1712"/>
                </a:lnTo>
                <a:lnTo>
                  <a:pt x="1134" y="1712"/>
                </a:lnTo>
                <a:lnTo>
                  <a:pt x="1127" y="1711"/>
                </a:lnTo>
                <a:lnTo>
                  <a:pt x="1120" y="1711"/>
                </a:lnTo>
                <a:lnTo>
                  <a:pt x="1116" y="1710"/>
                </a:lnTo>
                <a:lnTo>
                  <a:pt x="1111" y="1710"/>
                </a:lnTo>
                <a:lnTo>
                  <a:pt x="1109" y="1710"/>
                </a:lnTo>
                <a:lnTo>
                  <a:pt x="1104" y="1708"/>
                </a:lnTo>
                <a:lnTo>
                  <a:pt x="1101" y="1708"/>
                </a:lnTo>
                <a:lnTo>
                  <a:pt x="1100" y="1708"/>
                </a:lnTo>
                <a:lnTo>
                  <a:pt x="1098" y="1708"/>
                </a:lnTo>
                <a:lnTo>
                  <a:pt x="1097" y="1708"/>
                </a:lnTo>
                <a:lnTo>
                  <a:pt x="1097" y="1708"/>
                </a:lnTo>
                <a:lnTo>
                  <a:pt x="1097" y="1708"/>
                </a:lnTo>
                <a:lnTo>
                  <a:pt x="1097" y="1707"/>
                </a:lnTo>
                <a:lnTo>
                  <a:pt x="1098" y="1706"/>
                </a:lnTo>
                <a:lnTo>
                  <a:pt x="1098" y="1706"/>
                </a:lnTo>
                <a:lnTo>
                  <a:pt x="1098" y="1706"/>
                </a:lnTo>
                <a:lnTo>
                  <a:pt x="1098" y="1704"/>
                </a:lnTo>
                <a:lnTo>
                  <a:pt x="1098" y="1704"/>
                </a:lnTo>
                <a:lnTo>
                  <a:pt x="1098" y="1703"/>
                </a:lnTo>
                <a:lnTo>
                  <a:pt x="1098" y="1703"/>
                </a:lnTo>
                <a:lnTo>
                  <a:pt x="1098" y="1701"/>
                </a:lnTo>
                <a:lnTo>
                  <a:pt x="1098" y="1700"/>
                </a:lnTo>
                <a:lnTo>
                  <a:pt x="1098" y="1700"/>
                </a:lnTo>
                <a:lnTo>
                  <a:pt x="1098" y="1700"/>
                </a:lnTo>
                <a:lnTo>
                  <a:pt x="1098" y="1700"/>
                </a:lnTo>
                <a:lnTo>
                  <a:pt x="1098" y="1699"/>
                </a:lnTo>
                <a:lnTo>
                  <a:pt x="1098" y="1699"/>
                </a:lnTo>
                <a:lnTo>
                  <a:pt x="1098" y="1697"/>
                </a:lnTo>
                <a:lnTo>
                  <a:pt x="1100" y="1697"/>
                </a:lnTo>
                <a:lnTo>
                  <a:pt x="1100" y="1697"/>
                </a:lnTo>
                <a:lnTo>
                  <a:pt x="1100" y="1697"/>
                </a:lnTo>
                <a:lnTo>
                  <a:pt x="1100" y="1697"/>
                </a:lnTo>
                <a:lnTo>
                  <a:pt x="1101" y="1697"/>
                </a:lnTo>
                <a:lnTo>
                  <a:pt x="1101" y="1696"/>
                </a:lnTo>
                <a:lnTo>
                  <a:pt x="1101" y="1695"/>
                </a:lnTo>
                <a:lnTo>
                  <a:pt x="1102" y="1695"/>
                </a:lnTo>
                <a:lnTo>
                  <a:pt x="1102" y="1695"/>
                </a:lnTo>
                <a:lnTo>
                  <a:pt x="1102" y="1695"/>
                </a:lnTo>
                <a:lnTo>
                  <a:pt x="1102" y="1695"/>
                </a:lnTo>
                <a:lnTo>
                  <a:pt x="1102" y="1695"/>
                </a:lnTo>
                <a:lnTo>
                  <a:pt x="1104" y="1695"/>
                </a:lnTo>
                <a:lnTo>
                  <a:pt x="1104" y="1695"/>
                </a:lnTo>
                <a:lnTo>
                  <a:pt x="1104" y="1695"/>
                </a:lnTo>
                <a:lnTo>
                  <a:pt x="1104" y="1693"/>
                </a:lnTo>
                <a:lnTo>
                  <a:pt x="1105" y="1692"/>
                </a:lnTo>
                <a:lnTo>
                  <a:pt x="1105" y="1692"/>
                </a:lnTo>
                <a:lnTo>
                  <a:pt x="1105" y="1692"/>
                </a:lnTo>
                <a:lnTo>
                  <a:pt x="1105" y="1692"/>
                </a:lnTo>
                <a:lnTo>
                  <a:pt x="1105" y="1692"/>
                </a:lnTo>
                <a:lnTo>
                  <a:pt x="1105" y="1693"/>
                </a:lnTo>
                <a:lnTo>
                  <a:pt x="1107" y="1693"/>
                </a:lnTo>
                <a:lnTo>
                  <a:pt x="1107" y="1693"/>
                </a:lnTo>
                <a:lnTo>
                  <a:pt x="1107" y="1693"/>
                </a:lnTo>
                <a:lnTo>
                  <a:pt x="1107" y="1691"/>
                </a:lnTo>
                <a:lnTo>
                  <a:pt x="1108" y="1688"/>
                </a:lnTo>
                <a:lnTo>
                  <a:pt x="1108" y="1688"/>
                </a:lnTo>
                <a:lnTo>
                  <a:pt x="1108" y="1688"/>
                </a:lnTo>
                <a:lnTo>
                  <a:pt x="1108" y="1689"/>
                </a:lnTo>
                <a:lnTo>
                  <a:pt x="1108" y="1689"/>
                </a:lnTo>
                <a:lnTo>
                  <a:pt x="1109" y="1689"/>
                </a:lnTo>
                <a:lnTo>
                  <a:pt x="1109" y="1688"/>
                </a:lnTo>
                <a:lnTo>
                  <a:pt x="1109" y="1686"/>
                </a:lnTo>
                <a:lnTo>
                  <a:pt x="1109" y="1685"/>
                </a:lnTo>
                <a:lnTo>
                  <a:pt x="1111" y="1685"/>
                </a:lnTo>
                <a:lnTo>
                  <a:pt x="1111" y="1685"/>
                </a:lnTo>
                <a:lnTo>
                  <a:pt x="1111" y="1685"/>
                </a:lnTo>
                <a:lnTo>
                  <a:pt x="1112" y="1685"/>
                </a:lnTo>
                <a:lnTo>
                  <a:pt x="1113" y="1685"/>
                </a:lnTo>
                <a:lnTo>
                  <a:pt x="1113" y="1685"/>
                </a:lnTo>
                <a:lnTo>
                  <a:pt x="1113" y="1685"/>
                </a:lnTo>
                <a:lnTo>
                  <a:pt x="1115" y="1685"/>
                </a:lnTo>
                <a:lnTo>
                  <a:pt x="1115" y="1684"/>
                </a:lnTo>
                <a:lnTo>
                  <a:pt x="1115" y="1684"/>
                </a:lnTo>
                <a:lnTo>
                  <a:pt x="1115" y="1684"/>
                </a:lnTo>
                <a:lnTo>
                  <a:pt x="1115" y="1682"/>
                </a:lnTo>
                <a:lnTo>
                  <a:pt x="1115" y="1682"/>
                </a:lnTo>
                <a:lnTo>
                  <a:pt x="1115" y="1681"/>
                </a:lnTo>
                <a:lnTo>
                  <a:pt x="1115" y="1681"/>
                </a:lnTo>
                <a:lnTo>
                  <a:pt x="1115" y="1681"/>
                </a:lnTo>
                <a:lnTo>
                  <a:pt x="1115" y="1680"/>
                </a:lnTo>
                <a:lnTo>
                  <a:pt x="1115" y="1680"/>
                </a:lnTo>
                <a:lnTo>
                  <a:pt x="1115" y="1678"/>
                </a:lnTo>
                <a:lnTo>
                  <a:pt x="1115" y="1678"/>
                </a:lnTo>
                <a:lnTo>
                  <a:pt x="1115" y="1678"/>
                </a:lnTo>
                <a:lnTo>
                  <a:pt x="1116" y="1678"/>
                </a:lnTo>
                <a:lnTo>
                  <a:pt x="1116" y="1678"/>
                </a:lnTo>
                <a:lnTo>
                  <a:pt x="1116" y="1677"/>
                </a:lnTo>
                <a:lnTo>
                  <a:pt x="1116" y="1677"/>
                </a:lnTo>
                <a:lnTo>
                  <a:pt x="1116" y="1677"/>
                </a:lnTo>
                <a:lnTo>
                  <a:pt x="1116" y="1677"/>
                </a:lnTo>
                <a:lnTo>
                  <a:pt x="1116" y="1675"/>
                </a:lnTo>
                <a:lnTo>
                  <a:pt x="1116" y="1675"/>
                </a:lnTo>
                <a:lnTo>
                  <a:pt x="1116" y="1675"/>
                </a:lnTo>
                <a:lnTo>
                  <a:pt x="1116" y="1675"/>
                </a:lnTo>
                <a:lnTo>
                  <a:pt x="1116" y="1674"/>
                </a:lnTo>
                <a:lnTo>
                  <a:pt x="1116" y="1674"/>
                </a:lnTo>
                <a:lnTo>
                  <a:pt x="1116" y="1673"/>
                </a:lnTo>
                <a:lnTo>
                  <a:pt x="1116" y="1673"/>
                </a:lnTo>
                <a:lnTo>
                  <a:pt x="1118" y="1673"/>
                </a:lnTo>
                <a:lnTo>
                  <a:pt x="1118" y="1674"/>
                </a:lnTo>
                <a:lnTo>
                  <a:pt x="1118" y="1674"/>
                </a:lnTo>
                <a:lnTo>
                  <a:pt x="1119" y="1674"/>
                </a:lnTo>
                <a:lnTo>
                  <a:pt x="1119" y="1674"/>
                </a:lnTo>
                <a:lnTo>
                  <a:pt x="1119" y="1674"/>
                </a:lnTo>
                <a:lnTo>
                  <a:pt x="1119" y="1673"/>
                </a:lnTo>
                <a:lnTo>
                  <a:pt x="1119" y="1673"/>
                </a:lnTo>
                <a:lnTo>
                  <a:pt x="1120" y="1673"/>
                </a:lnTo>
                <a:lnTo>
                  <a:pt x="1120" y="1673"/>
                </a:lnTo>
                <a:lnTo>
                  <a:pt x="1120" y="1671"/>
                </a:lnTo>
                <a:lnTo>
                  <a:pt x="1120" y="1671"/>
                </a:lnTo>
                <a:lnTo>
                  <a:pt x="1120" y="1670"/>
                </a:lnTo>
                <a:lnTo>
                  <a:pt x="1120" y="1670"/>
                </a:lnTo>
                <a:lnTo>
                  <a:pt x="1120" y="1670"/>
                </a:lnTo>
                <a:lnTo>
                  <a:pt x="1120" y="1670"/>
                </a:lnTo>
                <a:lnTo>
                  <a:pt x="1120" y="1669"/>
                </a:lnTo>
                <a:lnTo>
                  <a:pt x="1122" y="1669"/>
                </a:lnTo>
                <a:lnTo>
                  <a:pt x="1122" y="1669"/>
                </a:lnTo>
                <a:lnTo>
                  <a:pt x="1122" y="1669"/>
                </a:lnTo>
                <a:lnTo>
                  <a:pt x="1122" y="1669"/>
                </a:lnTo>
                <a:lnTo>
                  <a:pt x="1122" y="1669"/>
                </a:lnTo>
                <a:lnTo>
                  <a:pt x="1122" y="1669"/>
                </a:lnTo>
                <a:lnTo>
                  <a:pt x="1122" y="1667"/>
                </a:lnTo>
                <a:lnTo>
                  <a:pt x="1122" y="1667"/>
                </a:lnTo>
                <a:lnTo>
                  <a:pt x="1122" y="1667"/>
                </a:lnTo>
                <a:lnTo>
                  <a:pt x="1122" y="1666"/>
                </a:lnTo>
                <a:lnTo>
                  <a:pt x="1122" y="1666"/>
                </a:lnTo>
                <a:lnTo>
                  <a:pt x="1122" y="1665"/>
                </a:lnTo>
                <a:lnTo>
                  <a:pt x="1122" y="1665"/>
                </a:lnTo>
                <a:lnTo>
                  <a:pt x="1122" y="1665"/>
                </a:lnTo>
                <a:lnTo>
                  <a:pt x="1122" y="1663"/>
                </a:lnTo>
                <a:lnTo>
                  <a:pt x="1122" y="1663"/>
                </a:lnTo>
                <a:lnTo>
                  <a:pt x="1120" y="1663"/>
                </a:lnTo>
                <a:lnTo>
                  <a:pt x="1120" y="1662"/>
                </a:lnTo>
                <a:lnTo>
                  <a:pt x="1122" y="1659"/>
                </a:lnTo>
                <a:lnTo>
                  <a:pt x="1122" y="1655"/>
                </a:lnTo>
                <a:lnTo>
                  <a:pt x="1122" y="1652"/>
                </a:lnTo>
                <a:lnTo>
                  <a:pt x="1122" y="1651"/>
                </a:lnTo>
                <a:lnTo>
                  <a:pt x="1122" y="1651"/>
                </a:lnTo>
                <a:lnTo>
                  <a:pt x="1122" y="1651"/>
                </a:lnTo>
                <a:lnTo>
                  <a:pt x="1122" y="1649"/>
                </a:lnTo>
                <a:lnTo>
                  <a:pt x="1122" y="1649"/>
                </a:lnTo>
                <a:lnTo>
                  <a:pt x="1122" y="1648"/>
                </a:lnTo>
                <a:lnTo>
                  <a:pt x="1122" y="1648"/>
                </a:lnTo>
                <a:lnTo>
                  <a:pt x="1122" y="1648"/>
                </a:lnTo>
                <a:lnTo>
                  <a:pt x="1122" y="1647"/>
                </a:lnTo>
                <a:lnTo>
                  <a:pt x="1122" y="1647"/>
                </a:lnTo>
                <a:lnTo>
                  <a:pt x="1123" y="1647"/>
                </a:lnTo>
                <a:lnTo>
                  <a:pt x="1123" y="1647"/>
                </a:lnTo>
                <a:lnTo>
                  <a:pt x="1123" y="1645"/>
                </a:lnTo>
                <a:lnTo>
                  <a:pt x="1123" y="1645"/>
                </a:lnTo>
                <a:lnTo>
                  <a:pt x="1123" y="1645"/>
                </a:lnTo>
                <a:lnTo>
                  <a:pt x="1123" y="1644"/>
                </a:lnTo>
                <a:lnTo>
                  <a:pt x="1123" y="1644"/>
                </a:lnTo>
                <a:lnTo>
                  <a:pt x="1123" y="1643"/>
                </a:lnTo>
                <a:lnTo>
                  <a:pt x="1123" y="1643"/>
                </a:lnTo>
                <a:lnTo>
                  <a:pt x="1122" y="1643"/>
                </a:lnTo>
                <a:lnTo>
                  <a:pt x="1122" y="1643"/>
                </a:lnTo>
                <a:lnTo>
                  <a:pt x="1122" y="1643"/>
                </a:lnTo>
                <a:lnTo>
                  <a:pt x="1122" y="1643"/>
                </a:lnTo>
                <a:lnTo>
                  <a:pt x="1122" y="1644"/>
                </a:lnTo>
                <a:lnTo>
                  <a:pt x="1122" y="1643"/>
                </a:lnTo>
                <a:lnTo>
                  <a:pt x="1120" y="1643"/>
                </a:lnTo>
                <a:lnTo>
                  <a:pt x="1120" y="1643"/>
                </a:lnTo>
                <a:lnTo>
                  <a:pt x="1120" y="1644"/>
                </a:lnTo>
                <a:lnTo>
                  <a:pt x="1119" y="1644"/>
                </a:lnTo>
                <a:lnTo>
                  <a:pt x="1119" y="1644"/>
                </a:lnTo>
                <a:lnTo>
                  <a:pt x="1119" y="1644"/>
                </a:lnTo>
                <a:lnTo>
                  <a:pt x="1119" y="1645"/>
                </a:lnTo>
                <a:lnTo>
                  <a:pt x="1119" y="1645"/>
                </a:lnTo>
                <a:lnTo>
                  <a:pt x="1119" y="1644"/>
                </a:lnTo>
                <a:lnTo>
                  <a:pt x="1119" y="1645"/>
                </a:lnTo>
                <a:lnTo>
                  <a:pt x="1119" y="1645"/>
                </a:lnTo>
                <a:lnTo>
                  <a:pt x="1119" y="1645"/>
                </a:lnTo>
                <a:lnTo>
                  <a:pt x="1119" y="1645"/>
                </a:lnTo>
                <a:lnTo>
                  <a:pt x="1119" y="1645"/>
                </a:lnTo>
                <a:lnTo>
                  <a:pt x="1118" y="1647"/>
                </a:lnTo>
                <a:lnTo>
                  <a:pt x="1118" y="1647"/>
                </a:lnTo>
                <a:lnTo>
                  <a:pt x="1118" y="1648"/>
                </a:lnTo>
                <a:lnTo>
                  <a:pt x="1118" y="1648"/>
                </a:lnTo>
                <a:lnTo>
                  <a:pt x="1116" y="1648"/>
                </a:lnTo>
                <a:lnTo>
                  <a:pt x="1116" y="1648"/>
                </a:lnTo>
                <a:lnTo>
                  <a:pt x="1116" y="1648"/>
                </a:lnTo>
                <a:lnTo>
                  <a:pt x="1116" y="1648"/>
                </a:lnTo>
                <a:lnTo>
                  <a:pt x="1116" y="1648"/>
                </a:lnTo>
                <a:lnTo>
                  <a:pt x="1115" y="1648"/>
                </a:lnTo>
                <a:lnTo>
                  <a:pt x="1115" y="1648"/>
                </a:lnTo>
                <a:lnTo>
                  <a:pt x="1115" y="1648"/>
                </a:lnTo>
                <a:lnTo>
                  <a:pt x="1115" y="1647"/>
                </a:lnTo>
                <a:lnTo>
                  <a:pt x="1113" y="1647"/>
                </a:lnTo>
                <a:lnTo>
                  <a:pt x="1113" y="1647"/>
                </a:lnTo>
                <a:lnTo>
                  <a:pt x="1113" y="1645"/>
                </a:lnTo>
                <a:lnTo>
                  <a:pt x="1115" y="1645"/>
                </a:lnTo>
                <a:lnTo>
                  <a:pt x="1115" y="1645"/>
                </a:lnTo>
                <a:lnTo>
                  <a:pt x="1113" y="1645"/>
                </a:lnTo>
                <a:lnTo>
                  <a:pt x="1113" y="1644"/>
                </a:lnTo>
                <a:lnTo>
                  <a:pt x="1113" y="1644"/>
                </a:lnTo>
                <a:lnTo>
                  <a:pt x="1113" y="1644"/>
                </a:lnTo>
                <a:lnTo>
                  <a:pt x="1112" y="1644"/>
                </a:lnTo>
                <a:lnTo>
                  <a:pt x="1112" y="1643"/>
                </a:lnTo>
                <a:lnTo>
                  <a:pt x="1112" y="1643"/>
                </a:lnTo>
                <a:lnTo>
                  <a:pt x="1111" y="1643"/>
                </a:lnTo>
                <a:lnTo>
                  <a:pt x="1111" y="1644"/>
                </a:lnTo>
                <a:lnTo>
                  <a:pt x="1111" y="1643"/>
                </a:lnTo>
                <a:lnTo>
                  <a:pt x="1109" y="1643"/>
                </a:lnTo>
                <a:lnTo>
                  <a:pt x="1109" y="1644"/>
                </a:lnTo>
                <a:lnTo>
                  <a:pt x="1109" y="1644"/>
                </a:lnTo>
                <a:lnTo>
                  <a:pt x="1108" y="1644"/>
                </a:lnTo>
                <a:lnTo>
                  <a:pt x="1108" y="1644"/>
                </a:lnTo>
                <a:lnTo>
                  <a:pt x="1108" y="1644"/>
                </a:lnTo>
                <a:lnTo>
                  <a:pt x="1108" y="1644"/>
                </a:lnTo>
                <a:lnTo>
                  <a:pt x="1107" y="1644"/>
                </a:lnTo>
                <a:lnTo>
                  <a:pt x="1107" y="1644"/>
                </a:lnTo>
                <a:lnTo>
                  <a:pt x="1107" y="1645"/>
                </a:lnTo>
                <a:lnTo>
                  <a:pt x="1107" y="1645"/>
                </a:lnTo>
                <a:lnTo>
                  <a:pt x="1105" y="1645"/>
                </a:lnTo>
                <a:lnTo>
                  <a:pt x="1105" y="1645"/>
                </a:lnTo>
                <a:lnTo>
                  <a:pt x="1105" y="1645"/>
                </a:lnTo>
                <a:lnTo>
                  <a:pt x="1105" y="1645"/>
                </a:lnTo>
                <a:lnTo>
                  <a:pt x="1104" y="1645"/>
                </a:lnTo>
                <a:lnTo>
                  <a:pt x="1104" y="1645"/>
                </a:lnTo>
                <a:lnTo>
                  <a:pt x="1102" y="1645"/>
                </a:lnTo>
                <a:lnTo>
                  <a:pt x="1102" y="1644"/>
                </a:lnTo>
                <a:lnTo>
                  <a:pt x="1102" y="1644"/>
                </a:lnTo>
                <a:lnTo>
                  <a:pt x="1102" y="1644"/>
                </a:lnTo>
                <a:lnTo>
                  <a:pt x="1101" y="1644"/>
                </a:lnTo>
                <a:lnTo>
                  <a:pt x="1100" y="1644"/>
                </a:lnTo>
                <a:lnTo>
                  <a:pt x="1100" y="1644"/>
                </a:lnTo>
                <a:lnTo>
                  <a:pt x="1098" y="1644"/>
                </a:lnTo>
                <a:lnTo>
                  <a:pt x="1098" y="1644"/>
                </a:lnTo>
                <a:lnTo>
                  <a:pt x="1098" y="1644"/>
                </a:lnTo>
                <a:lnTo>
                  <a:pt x="1098" y="1643"/>
                </a:lnTo>
                <a:lnTo>
                  <a:pt x="1097" y="1643"/>
                </a:lnTo>
                <a:lnTo>
                  <a:pt x="1097" y="1643"/>
                </a:lnTo>
                <a:lnTo>
                  <a:pt x="1097" y="1643"/>
                </a:lnTo>
                <a:lnTo>
                  <a:pt x="1097" y="1641"/>
                </a:lnTo>
                <a:lnTo>
                  <a:pt x="1097" y="1641"/>
                </a:lnTo>
                <a:lnTo>
                  <a:pt x="1097" y="1640"/>
                </a:lnTo>
                <a:lnTo>
                  <a:pt x="1097" y="1640"/>
                </a:lnTo>
                <a:lnTo>
                  <a:pt x="1096" y="1640"/>
                </a:lnTo>
                <a:lnTo>
                  <a:pt x="1094" y="1637"/>
                </a:lnTo>
                <a:lnTo>
                  <a:pt x="1094" y="1636"/>
                </a:lnTo>
                <a:lnTo>
                  <a:pt x="1094" y="1634"/>
                </a:lnTo>
                <a:lnTo>
                  <a:pt x="1094" y="1634"/>
                </a:lnTo>
                <a:lnTo>
                  <a:pt x="1093" y="1633"/>
                </a:lnTo>
                <a:lnTo>
                  <a:pt x="1093" y="1632"/>
                </a:lnTo>
                <a:lnTo>
                  <a:pt x="1093" y="1632"/>
                </a:lnTo>
                <a:lnTo>
                  <a:pt x="1092" y="1629"/>
                </a:lnTo>
                <a:lnTo>
                  <a:pt x="1090" y="1628"/>
                </a:lnTo>
                <a:lnTo>
                  <a:pt x="1089" y="1625"/>
                </a:lnTo>
                <a:lnTo>
                  <a:pt x="1089" y="1625"/>
                </a:lnTo>
                <a:lnTo>
                  <a:pt x="1089" y="1623"/>
                </a:lnTo>
                <a:lnTo>
                  <a:pt x="1089" y="1623"/>
                </a:lnTo>
                <a:lnTo>
                  <a:pt x="1089" y="1622"/>
                </a:lnTo>
                <a:lnTo>
                  <a:pt x="1090" y="1622"/>
                </a:lnTo>
                <a:lnTo>
                  <a:pt x="1089" y="1622"/>
                </a:lnTo>
                <a:lnTo>
                  <a:pt x="1089" y="1621"/>
                </a:lnTo>
                <a:lnTo>
                  <a:pt x="1086" y="1621"/>
                </a:lnTo>
                <a:lnTo>
                  <a:pt x="1086" y="1619"/>
                </a:lnTo>
                <a:lnTo>
                  <a:pt x="1086" y="1618"/>
                </a:lnTo>
                <a:lnTo>
                  <a:pt x="1086" y="1618"/>
                </a:lnTo>
                <a:lnTo>
                  <a:pt x="1086" y="1618"/>
                </a:lnTo>
                <a:lnTo>
                  <a:pt x="1086" y="1617"/>
                </a:lnTo>
                <a:lnTo>
                  <a:pt x="1086" y="1615"/>
                </a:lnTo>
                <a:lnTo>
                  <a:pt x="1086" y="1615"/>
                </a:lnTo>
                <a:lnTo>
                  <a:pt x="1086" y="1614"/>
                </a:lnTo>
                <a:lnTo>
                  <a:pt x="1083" y="1611"/>
                </a:lnTo>
                <a:lnTo>
                  <a:pt x="1083" y="1610"/>
                </a:lnTo>
                <a:lnTo>
                  <a:pt x="1082" y="1608"/>
                </a:lnTo>
                <a:lnTo>
                  <a:pt x="1082" y="1607"/>
                </a:lnTo>
                <a:lnTo>
                  <a:pt x="1081" y="1607"/>
                </a:lnTo>
                <a:lnTo>
                  <a:pt x="1081" y="1606"/>
                </a:lnTo>
                <a:lnTo>
                  <a:pt x="1081" y="1604"/>
                </a:lnTo>
                <a:lnTo>
                  <a:pt x="1081" y="1604"/>
                </a:lnTo>
                <a:lnTo>
                  <a:pt x="1081" y="1603"/>
                </a:lnTo>
                <a:lnTo>
                  <a:pt x="1081" y="1602"/>
                </a:lnTo>
                <a:lnTo>
                  <a:pt x="1081" y="1600"/>
                </a:lnTo>
                <a:lnTo>
                  <a:pt x="1081" y="1599"/>
                </a:lnTo>
                <a:lnTo>
                  <a:pt x="1079" y="1599"/>
                </a:lnTo>
                <a:lnTo>
                  <a:pt x="1079" y="1599"/>
                </a:lnTo>
                <a:lnTo>
                  <a:pt x="1078" y="1599"/>
                </a:lnTo>
                <a:lnTo>
                  <a:pt x="1076" y="1597"/>
                </a:lnTo>
                <a:lnTo>
                  <a:pt x="1076" y="1597"/>
                </a:lnTo>
                <a:lnTo>
                  <a:pt x="1075" y="1596"/>
                </a:lnTo>
                <a:lnTo>
                  <a:pt x="1075" y="1596"/>
                </a:lnTo>
                <a:lnTo>
                  <a:pt x="1074" y="1596"/>
                </a:lnTo>
                <a:lnTo>
                  <a:pt x="1074" y="1595"/>
                </a:lnTo>
                <a:lnTo>
                  <a:pt x="1072" y="1595"/>
                </a:lnTo>
                <a:lnTo>
                  <a:pt x="1071" y="1593"/>
                </a:lnTo>
                <a:lnTo>
                  <a:pt x="1070" y="1593"/>
                </a:lnTo>
                <a:lnTo>
                  <a:pt x="1070" y="1593"/>
                </a:lnTo>
                <a:lnTo>
                  <a:pt x="1067" y="1593"/>
                </a:lnTo>
                <a:lnTo>
                  <a:pt x="1066" y="1595"/>
                </a:lnTo>
                <a:lnTo>
                  <a:pt x="1061" y="1596"/>
                </a:lnTo>
                <a:lnTo>
                  <a:pt x="1059" y="1597"/>
                </a:lnTo>
                <a:lnTo>
                  <a:pt x="1056" y="1597"/>
                </a:lnTo>
                <a:lnTo>
                  <a:pt x="1056" y="1599"/>
                </a:lnTo>
                <a:lnTo>
                  <a:pt x="1055" y="1602"/>
                </a:lnTo>
                <a:lnTo>
                  <a:pt x="1055" y="1602"/>
                </a:lnTo>
                <a:lnTo>
                  <a:pt x="1053" y="1602"/>
                </a:lnTo>
                <a:lnTo>
                  <a:pt x="1053" y="1602"/>
                </a:lnTo>
                <a:lnTo>
                  <a:pt x="1053" y="1602"/>
                </a:lnTo>
                <a:lnTo>
                  <a:pt x="1053" y="1603"/>
                </a:lnTo>
                <a:lnTo>
                  <a:pt x="1053" y="1603"/>
                </a:lnTo>
                <a:lnTo>
                  <a:pt x="1053" y="1603"/>
                </a:lnTo>
                <a:lnTo>
                  <a:pt x="1053" y="1604"/>
                </a:lnTo>
                <a:lnTo>
                  <a:pt x="1053" y="1604"/>
                </a:lnTo>
                <a:lnTo>
                  <a:pt x="1050" y="1607"/>
                </a:lnTo>
                <a:lnTo>
                  <a:pt x="1049" y="1608"/>
                </a:lnTo>
                <a:lnTo>
                  <a:pt x="1049" y="1610"/>
                </a:lnTo>
                <a:lnTo>
                  <a:pt x="1048" y="1610"/>
                </a:lnTo>
                <a:lnTo>
                  <a:pt x="1045" y="1611"/>
                </a:lnTo>
                <a:lnTo>
                  <a:pt x="1045" y="1611"/>
                </a:lnTo>
                <a:lnTo>
                  <a:pt x="1042" y="1613"/>
                </a:lnTo>
                <a:lnTo>
                  <a:pt x="1042" y="1613"/>
                </a:lnTo>
                <a:lnTo>
                  <a:pt x="1040" y="1613"/>
                </a:lnTo>
                <a:lnTo>
                  <a:pt x="1040" y="1613"/>
                </a:lnTo>
                <a:lnTo>
                  <a:pt x="1040" y="1613"/>
                </a:lnTo>
                <a:lnTo>
                  <a:pt x="1037" y="1613"/>
                </a:lnTo>
                <a:lnTo>
                  <a:pt x="1035" y="1613"/>
                </a:lnTo>
                <a:lnTo>
                  <a:pt x="1035" y="1613"/>
                </a:lnTo>
                <a:lnTo>
                  <a:pt x="1034" y="1613"/>
                </a:lnTo>
                <a:lnTo>
                  <a:pt x="1034" y="1613"/>
                </a:lnTo>
                <a:lnTo>
                  <a:pt x="1034" y="1613"/>
                </a:lnTo>
                <a:lnTo>
                  <a:pt x="1033" y="1613"/>
                </a:lnTo>
                <a:lnTo>
                  <a:pt x="1033" y="1613"/>
                </a:lnTo>
                <a:lnTo>
                  <a:pt x="1031" y="1613"/>
                </a:lnTo>
                <a:lnTo>
                  <a:pt x="1031" y="1613"/>
                </a:lnTo>
                <a:lnTo>
                  <a:pt x="1031" y="1613"/>
                </a:lnTo>
                <a:lnTo>
                  <a:pt x="1031" y="1613"/>
                </a:lnTo>
                <a:lnTo>
                  <a:pt x="1030" y="1613"/>
                </a:lnTo>
                <a:lnTo>
                  <a:pt x="1029" y="1613"/>
                </a:lnTo>
                <a:lnTo>
                  <a:pt x="1029" y="1613"/>
                </a:lnTo>
                <a:lnTo>
                  <a:pt x="1027" y="1613"/>
                </a:lnTo>
                <a:lnTo>
                  <a:pt x="1027" y="1614"/>
                </a:lnTo>
                <a:lnTo>
                  <a:pt x="1026" y="1614"/>
                </a:lnTo>
                <a:lnTo>
                  <a:pt x="1026" y="1614"/>
                </a:lnTo>
                <a:lnTo>
                  <a:pt x="1026" y="1614"/>
                </a:lnTo>
                <a:lnTo>
                  <a:pt x="1015" y="1615"/>
                </a:lnTo>
                <a:lnTo>
                  <a:pt x="1015" y="1615"/>
                </a:lnTo>
                <a:lnTo>
                  <a:pt x="1011" y="1615"/>
                </a:lnTo>
                <a:lnTo>
                  <a:pt x="1007" y="1615"/>
                </a:lnTo>
                <a:lnTo>
                  <a:pt x="1003" y="1615"/>
                </a:lnTo>
                <a:lnTo>
                  <a:pt x="1000" y="1615"/>
                </a:lnTo>
                <a:lnTo>
                  <a:pt x="997" y="1615"/>
                </a:lnTo>
                <a:lnTo>
                  <a:pt x="996" y="1615"/>
                </a:lnTo>
                <a:lnTo>
                  <a:pt x="992" y="1615"/>
                </a:lnTo>
                <a:lnTo>
                  <a:pt x="990" y="1615"/>
                </a:lnTo>
                <a:lnTo>
                  <a:pt x="989" y="1615"/>
                </a:lnTo>
                <a:lnTo>
                  <a:pt x="985" y="1615"/>
                </a:lnTo>
                <a:lnTo>
                  <a:pt x="985" y="1615"/>
                </a:lnTo>
                <a:lnTo>
                  <a:pt x="983" y="1615"/>
                </a:lnTo>
                <a:lnTo>
                  <a:pt x="982" y="1615"/>
                </a:lnTo>
                <a:lnTo>
                  <a:pt x="979" y="1615"/>
                </a:lnTo>
                <a:lnTo>
                  <a:pt x="979" y="1615"/>
                </a:lnTo>
                <a:lnTo>
                  <a:pt x="975" y="1615"/>
                </a:lnTo>
                <a:lnTo>
                  <a:pt x="975" y="1615"/>
                </a:lnTo>
                <a:lnTo>
                  <a:pt x="974" y="1615"/>
                </a:lnTo>
                <a:lnTo>
                  <a:pt x="974" y="1615"/>
                </a:lnTo>
                <a:lnTo>
                  <a:pt x="974" y="1615"/>
                </a:lnTo>
                <a:lnTo>
                  <a:pt x="971" y="1615"/>
                </a:lnTo>
                <a:lnTo>
                  <a:pt x="971" y="1615"/>
                </a:lnTo>
                <a:lnTo>
                  <a:pt x="971" y="1615"/>
                </a:lnTo>
                <a:lnTo>
                  <a:pt x="970" y="1615"/>
                </a:lnTo>
                <a:lnTo>
                  <a:pt x="968" y="1615"/>
                </a:lnTo>
                <a:lnTo>
                  <a:pt x="966" y="1615"/>
                </a:lnTo>
                <a:lnTo>
                  <a:pt x="964" y="1615"/>
                </a:lnTo>
                <a:lnTo>
                  <a:pt x="963" y="1615"/>
                </a:lnTo>
                <a:lnTo>
                  <a:pt x="962" y="1615"/>
                </a:lnTo>
                <a:lnTo>
                  <a:pt x="960" y="1615"/>
                </a:lnTo>
                <a:lnTo>
                  <a:pt x="959" y="1615"/>
                </a:lnTo>
                <a:lnTo>
                  <a:pt x="959" y="1615"/>
                </a:lnTo>
                <a:lnTo>
                  <a:pt x="957" y="1615"/>
                </a:lnTo>
                <a:lnTo>
                  <a:pt x="956" y="1615"/>
                </a:lnTo>
                <a:lnTo>
                  <a:pt x="955" y="1615"/>
                </a:lnTo>
                <a:lnTo>
                  <a:pt x="953" y="1615"/>
                </a:lnTo>
                <a:lnTo>
                  <a:pt x="952" y="1615"/>
                </a:lnTo>
                <a:lnTo>
                  <a:pt x="952" y="1615"/>
                </a:lnTo>
                <a:lnTo>
                  <a:pt x="952" y="1615"/>
                </a:lnTo>
                <a:lnTo>
                  <a:pt x="952" y="1614"/>
                </a:lnTo>
                <a:lnTo>
                  <a:pt x="952" y="1614"/>
                </a:lnTo>
                <a:lnTo>
                  <a:pt x="952" y="1614"/>
                </a:lnTo>
                <a:lnTo>
                  <a:pt x="952" y="1613"/>
                </a:lnTo>
                <a:lnTo>
                  <a:pt x="952" y="1613"/>
                </a:lnTo>
                <a:lnTo>
                  <a:pt x="952" y="1613"/>
                </a:lnTo>
                <a:lnTo>
                  <a:pt x="952" y="1611"/>
                </a:lnTo>
                <a:lnTo>
                  <a:pt x="952" y="1611"/>
                </a:lnTo>
                <a:lnTo>
                  <a:pt x="952" y="1610"/>
                </a:lnTo>
                <a:lnTo>
                  <a:pt x="952" y="1610"/>
                </a:lnTo>
                <a:lnTo>
                  <a:pt x="952" y="1610"/>
                </a:lnTo>
                <a:lnTo>
                  <a:pt x="953" y="1607"/>
                </a:lnTo>
                <a:lnTo>
                  <a:pt x="953" y="1607"/>
                </a:lnTo>
                <a:lnTo>
                  <a:pt x="953" y="1607"/>
                </a:lnTo>
                <a:lnTo>
                  <a:pt x="953" y="1607"/>
                </a:lnTo>
                <a:lnTo>
                  <a:pt x="953" y="1606"/>
                </a:lnTo>
                <a:lnTo>
                  <a:pt x="953" y="1606"/>
                </a:lnTo>
                <a:lnTo>
                  <a:pt x="953" y="1604"/>
                </a:lnTo>
                <a:lnTo>
                  <a:pt x="953" y="1604"/>
                </a:lnTo>
                <a:lnTo>
                  <a:pt x="955" y="1604"/>
                </a:lnTo>
                <a:lnTo>
                  <a:pt x="955" y="1603"/>
                </a:lnTo>
                <a:lnTo>
                  <a:pt x="955" y="1603"/>
                </a:lnTo>
                <a:lnTo>
                  <a:pt x="955" y="1603"/>
                </a:lnTo>
                <a:lnTo>
                  <a:pt x="955" y="1603"/>
                </a:lnTo>
                <a:lnTo>
                  <a:pt x="953" y="1603"/>
                </a:lnTo>
                <a:lnTo>
                  <a:pt x="952" y="1604"/>
                </a:lnTo>
                <a:lnTo>
                  <a:pt x="952" y="1604"/>
                </a:lnTo>
                <a:lnTo>
                  <a:pt x="951" y="1604"/>
                </a:lnTo>
                <a:lnTo>
                  <a:pt x="951" y="1606"/>
                </a:lnTo>
                <a:lnTo>
                  <a:pt x="949" y="1606"/>
                </a:lnTo>
                <a:lnTo>
                  <a:pt x="949" y="1606"/>
                </a:lnTo>
                <a:lnTo>
                  <a:pt x="949" y="1606"/>
                </a:lnTo>
                <a:lnTo>
                  <a:pt x="949" y="1606"/>
                </a:lnTo>
                <a:lnTo>
                  <a:pt x="949" y="1607"/>
                </a:lnTo>
                <a:lnTo>
                  <a:pt x="949" y="1607"/>
                </a:lnTo>
                <a:lnTo>
                  <a:pt x="948" y="1607"/>
                </a:lnTo>
                <a:lnTo>
                  <a:pt x="948" y="1607"/>
                </a:lnTo>
                <a:lnTo>
                  <a:pt x="948" y="1608"/>
                </a:lnTo>
                <a:lnTo>
                  <a:pt x="948" y="1608"/>
                </a:lnTo>
                <a:lnTo>
                  <a:pt x="948" y="1608"/>
                </a:lnTo>
                <a:lnTo>
                  <a:pt x="948" y="1610"/>
                </a:lnTo>
                <a:lnTo>
                  <a:pt x="948" y="1610"/>
                </a:lnTo>
                <a:lnTo>
                  <a:pt x="946" y="1611"/>
                </a:lnTo>
                <a:lnTo>
                  <a:pt x="946" y="1611"/>
                </a:lnTo>
                <a:lnTo>
                  <a:pt x="946" y="1613"/>
                </a:lnTo>
                <a:lnTo>
                  <a:pt x="945" y="1614"/>
                </a:lnTo>
                <a:lnTo>
                  <a:pt x="945" y="1615"/>
                </a:lnTo>
                <a:lnTo>
                  <a:pt x="944" y="1615"/>
                </a:lnTo>
                <a:lnTo>
                  <a:pt x="944" y="1618"/>
                </a:lnTo>
                <a:lnTo>
                  <a:pt x="944" y="1618"/>
                </a:lnTo>
                <a:lnTo>
                  <a:pt x="942" y="1618"/>
                </a:lnTo>
                <a:lnTo>
                  <a:pt x="942" y="1618"/>
                </a:lnTo>
                <a:lnTo>
                  <a:pt x="942" y="1619"/>
                </a:lnTo>
                <a:lnTo>
                  <a:pt x="942" y="1619"/>
                </a:lnTo>
                <a:lnTo>
                  <a:pt x="941" y="1619"/>
                </a:lnTo>
                <a:lnTo>
                  <a:pt x="941" y="1621"/>
                </a:lnTo>
                <a:lnTo>
                  <a:pt x="941" y="1621"/>
                </a:lnTo>
                <a:lnTo>
                  <a:pt x="941" y="1621"/>
                </a:lnTo>
                <a:lnTo>
                  <a:pt x="941" y="1622"/>
                </a:lnTo>
                <a:lnTo>
                  <a:pt x="940" y="1622"/>
                </a:lnTo>
                <a:lnTo>
                  <a:pt x="940" y="1623"/>
                </a:lnTo>
                <a:lnTo>
                  <a:pt x="940" y="1623"/>
                </a:lnTo>
                <a:lnTo>
                  <a:pt x="938" y="1625"/>
                </a:lnTo>
                <a:lnTo>
                  <a:pt x="936" y="1629"/>
                </a:lnTo>
                <a:lnTo>
                  <a:pt x="936" y="1629"/>
                </a:lnTo>
                <a:lnTo>
                  <a:pt x="936" y="1630"/>
                </a:lnTo>
                <a:lnTo>
                  <a:pt x="934" y="1632"/>
                </a:lnTo>
                <a:lnTo>
                  <a:pt x="934" y="1633"/>
                </a:lnTo>
                <a:lnTo>
                  <a:pt x="933" y="1633"/>
                </a:lnTo>
                <a:lnTo>
                  <a:pt x="933" y="1634"/>
                </a:lnTo>
                <a:lnTo>
                  <a:pt x="933" y="1634"/>
                </a:lnTo>
                <a:lnTo>
                  <a:pt x="933" y="1634"/>
                </a:lnTo>
                <a:lnTo>
                  <a:pt x="933" y="1634"/>
                </a:lnTo>
                <a:lnTo>
                  <a:pt x="931" y="1636"/>
                </a:lnTo>
                <a:lnTo>
                  <a:pt x="931" y="1637"/>
                </a:lnTo>
                <a:lnTo>
                  <a:pt x="931" y="1637"/>
                </a:lnTo>
                <a:lnTo>
                  <a:pt x="930" y="1637"/>
                </a:lnTo>
                <a:lnTo>
                  <a:pt x="930" y="1639"/>
                </a:lnTo>
                <a:lnTo>
                  <a:pt x="930" y="1639"/>
                </a:lnTo>
                <a:lnTo>
                  <a:pt x="930" y="1639"/>
                </a:lnTo>
                <a:lnTo>
                  <a:pt x="930" y="1640"/>
                </a:lnTo>
                <a:lnTo>
                  <a:pt x="929" y="1641"/>
                </a:lnTo>
                <a:lnTo>
                  <a:pt x="929" y="1641"/>
                </a:lnTo>
                <a:lnTo>
                  <a:pt x="927" y="1643"/>
                </a:lnTo>
                <a:lnTo>
                  <a:pt x="927" y="1643"/>
                </a:lnTo>
                <a:lnTo>
                  <a:pt x="927" y="1644"/>
                </a:lnTo>
                <a:lnTo>
                  <a:pt x="927" y="1644"/>
                </a:lnTo>
                <a:lnTo>
                  <a:pt x="926" y="1645"/>
                </a:lnTo>
                <a:lnTo>
                  <a:pt x="926" y="1645"/>
                </a:lnTo>
                <a:lnTo>
                  <a:pt x="926" y="1645"/>
                </a:lnTo>
                <a:lnTo>
                  <a:pt x="925" y="1647"/>
                </a:lnTo>
                <a:lnTo>
                  <a:pt x="925" y="1648"/>
                </a:lnTo>
                <a:lnTo>
                  <a:pt x="925" y="1648"/>
                </a:lnTo>
                <a:lnTo>
                  <a:pt x="923" y="1649"/>
                </a:lnTo>
                <a:lnTo>
                  <a:pt x="923" y="1649"/>
                </a:lnTo>
                <a:lnTo>
                  <a:pt x="923" y="1651"/>
                </a:lnTo>
                <a:lnTo>
                  <a:pt x="922" y="1651"/>
                </a:lnTo>
                <a:lnTo>
                  <a:pt x="922" y="1651"/>
                </a:lnTo>
                <a:lnTo>
                  <a:pt x="922" y="1652"/>
                </a:lnTo>
                <a:lnTo>
                  <a:pt x="922" y="1652"/>
                </a:lnTo>
                <a:lnTo>
                  <a:pt x="920" y="1654"/>
                </a:lnTo>
                <a:lnTo>
                  <a:pt x="919" y="1655"/>
                </a:lnTo>
                <a:lnTo>
                  <a:pt x="916" y="1656"/>
                </a:lnTo>
                <a:lnTo>
                  <a:pt x="916" y="1658"/>
                </a:lnTo>
                <a:lnTo>
                  <a:pt x="915" y="1659"/>
                </a:lnTo>
                <a:lnTo>
                  <a:pt x="914" y="1659"/>
                </a:lnTo>
                <a:lnTo>
                  <a:pt x="912" y="1660"/>
                </a:lnTo>
                <a:lnTo>
                  <a:pt x="912" y="1662"/>
                </a:lnTo>
                <a:lnTo>
                  <a:pt x="911" y="1662"/>
                </a:lnTo>
                <a:lnTo>
                  <a:pt x="911" y="1662"/>
                </a:lnTo>
                <a:lnTo>
                  <a:pt x="911" y="1663"/>
                </a:lnTo>
                <a:lnTo>
                  <a:pt x="910" y="1665"/>
                </a:lnTo>
                <a:lnTo>
                  <a:pt x="910" y="1665"/>
                </a:lnTo>
                <a:lnTo>
                  <a:pt x="908" y="1665"/>
                </a:lnTo>
                <a:lnTo>
                  <a:pt x="907" y="1666"/>
                </a:lnTo>
                <a:lnTo>
                  <a:pt x="907" y="1667"/>
                </a:lnTo>
                <a:lnTo>
                  <a:pt x="907" y="1667"/>
                </a:lnTo>
                <a:lnTo>
                  <a:pt x="907" y="1667"/>
                </a:lnTo>
                <a:lnTo>
                  <a:pt x="905" y="1667"/>
                </a:lnTo>
                <a:lnTo>
                  <a:pt x="905" y="1669"/>
                </a:lnTo>
                <a:lnTo>
                  <a:pt x="903" y="1671"/>
                </a:lnTo>
                <a:lnTo>
                  <a:pt x="901" y="1673"/>
                </a:lnTo>
                <a:lnTo>
                  <a:pt x="900" y="1673"/>
                </a:lnTo>
                <a:lnTo>
                  <a:pt x="900" y="1673"/>
                </a:lnTo>
                <a:lnTo>
                  <a:pt x="889" y="1677"/>
                </a:lnTo>
                <a:lnTo>
                  <a:pt x="886" y="1677"/>
                </a:lnTo>
                <a:lnTo>
                  <a:pt x="884" y="1678"/>
                </a:lnTo>
                <a:lnTo>
                  <a:pt x="878" y="1680"/>
                </a:lnTo>
                <a:lnTo>
                  <a:pt x="878" y="1680"/>
                </a:lnTo>
                <a:lnTo>
                  <a:pt x="878" y="1680"/>
                </a:lnTo>
                <a:lnTo>
                  <a:pt x="878" y="1680"/>
                </a:lnTo>
                <a:lnTo>
                  <a:pt x="877" y="1681"/>
                </a:lnTo>
                <a:lnTo>
                  <a:pt x="877" y="1681"/>
                </a:lnTo>
                <a:lnTo>
                  <a:pt x="875" y="1681"/>
                </a:lnTo>
                <a:lnTo>
                  <a:pt x="875" y="1681"/>
                </a:lnTo>
                <a:lnTo>
                  <a:pt x="875" y="1682"/>
                </a:lnTo>
                <a:lnTo>
                  <a:pt x="875" y="1682"/>
                </a:lnTo>
                <a:lnTo>
                  <a:pt x="874" y="1684"/>
                </a:lnTo>
                <a:lnTo>
                  <a:pt x="874" y="1684"/>
                </a:lnTo>
                <a:lnTo>
                  <a:pt x="874" y="1684"/>
                </a:lnTo>
                <a:lnTo>
                  <a:pt x="873" y="1685"/>
                </a:lnTo>
                <a:lnTo>
                  <a:pt x="874" y="1688"/>
                </a:lnTo>
                <a:lnTo>
                  <a:pt x="874" y="1688"/>
                </a:lnTo>
                <a:lnTo>
                  <a:pt x="875" y="1689"/>
                </a:lnTo>
                <a:lnTo>
                  <a:pt x="875" y="1692"/>
                </a:lnTo>
                <a:lnTo>
                  <a:pt x="875" y="1693"/>
                </a:lnTo>
                <a:lnTo>
                  <a:pt x="877" y="1697"/>
                </a:lnTo>
                <a:lnTo>
                  <a:pt x="877" y="1697"/>
                </a:lnTo>
                <a:lnTo>
                  <a:pt x="877" y="1699"/>
                </a:lnTo>
                <a:lnTo>
                  <a:pt x="877" y="1700"/>
                </a:lnTo>
                <a:lnTo>
                  <a:pt x="878" y="1703"/>
                </a:lnTo>
                <a:lnTo>
                  <a:pt x="878" y="1703"/>
                </a:lnTo>
                <a:lnTo>
                  <a:pt x="878" y="1706"/>
                </a:lnTo>
                <a:lnTo>
                  <a:pt x="878" y="1707"/>
                </a:lnTo>
                <a:lnTo>
                  <a:pt x="879" y="1708"/>
                </a:lnTo>
                <a:lnTo>
                  <a:pt x="879" y="1710"/>
                </a:lnTo>
                <a:lnTo>
                  <a:pt x="879" y="1710"/>
                </a:lnTo>
                <a:lnTo>
                  <a:pt x="878" y="1712"/>
                </a:lnTo>
                <a:lnTo>
                  <a:pt x="878" y="1714"/>
                </a:lnTo>
                <a:lnTo>
                  <a:pt x="878" y="1714"/>
                </a:lnTo>
                <a:lnTo>
                  <a:pt x="878" y="1714"/>
                </a:lnTo>
                <a:lnTo>
                  <a:pt x="878" y="1715"/>
                </a:lnTo>
                <a:lnTo>
                  <a:pt x="878" y="1715"/>
                </a:lnTo>
                <a:lnTo>
                  <a:pt x="875" y="1721"/>
                </a:lnTo>
                <a:lnTo>
                  <a:pt x="875" y="1722"/>
                </a:lnTo>
                <a:lnTo>
                  <a:pt x="875" y="1722"/>
                </a:lnTo>
                <a:lnTo>
                  <a:pt x="874" y="1725"/>
                </a:lnTo>
                <a:lnTo>
                  <a:pt x="873" y="1725"/>
                </a:lnTo>
                <a:lnTo>
                  <a:pt x="871" y="1730"/>
                </a:lnTo>
                <a:lnTo>
                  <a:pt x="868" y="1736"/>
                </a:lnTo>
                <a:lnTo>
                  <a:pt x="868" y="1736"/>
                </a:lnTo>
                <a:lnTo>
                  <a:pt x="867" y="1737"/>
                </a:lnTo>
                <a:lnTo>
                  <a:pt x="867" y="1738"/>
                </a:lnTo>
                <a:lnTo>
                  <a:pt x="866" y="1741"/>
                </a:lnTo>
                <a:lnTo>
                  <a:pt x="866" y="1742"/>
                </a:lnTo>
                <a:lnTo>
                  <a:pt x="864" y="1744"/>
                </a:lnTo>
                <a:lnTo>
                  <a:pt x="864" y="1744"/>
                </a:lnTo>
                <a:lnTo>
                  <a:pt x="864" y="1745"/>
                </a:lnTo>
                <a:lnTo>
                  <a:pt x="864" y="1747"/>
                </a:lnTo>
                <a:lnTo>
                  <a:pt x="863" y="1747"/>
                </a:lnTo>
                <a:lnTo>
                  <a:pt x="863" y="1747"/>
                </a:lnTo>
                <a:lnTo>
                  <a:pt x="863" y="1748"/>
                </a:lnTo>
                <a:lnTo>
                  <a:pt x="863" y="1748"/>
                </a:lnTo>
                <a:lnTo>
                  <a:pt x="862" y="1749"/>
                </a:lnTo>
                <a:lnTo>
                  <a:pt x="862" y="1749"/>
                </a:lnTo>
                <a:lnTo>
                  <a:pt x="862" y="1751"/>
                </a:lnTo>
                <a:lnTo>
                  <a:pt x="862" y="1751"/>
                </a:lnTo>
                <a:lnTo>
                  <a:pt x="860" y="1753"/>
                </a:lnTo>
                <a:lnTo>
                  <a:pt x="860" y="1755"/>
                </a:lnTo>
                <a:lnTo>
                  <a:pt x="859" y="1755"/>
                </a:lnTo>
                <a:lnTo>
                  <a:pt x="859" y="1758"/>
                </a:lnTo>
                <a:lnTo>
                  <a:pt x="858" y="1758"/>
                </a:lnTo>
                <a:lnTo>
                  <a:pt x="858" y="1759"/>
                </a:lnTo>
                <a:lnTo>
                  <a:pt x="859" y="1760"/>
                </a:lnTo>
                <a:lnTo>
                  <a:pt x="859" y="1763"/>
                </a:lnTo>
                <a:lnTo>
                  <a:pt x="859" y="1763"/>
                </a:lnTo>
                <a:lnTo>
                  <a:pt x="859" y="1763"/>
                </a:lnTo>
                <a:lnTo>
                  <a:pt x="859" y="1763"/>
                </a:lnTo>
                <a:lnTo>
                  <a:pt x="859" y="1764"/>
                </a:lnTo>
                <a:lnTo>
                  <a:pt x="860" y="1764"/>
                </a:lnTo>
                <a:lnTo>
                  <a:pt x="860" y="1764"/>
                </a:lnTo>
                <a:lnTo>
                  <a:pt x="860" y="1766"/>
                </a:lnTo>
                <a:lnTo>
                  <a:pt x="860" y="1766"/>
                </a:lnTo>
                <a:lnTo>
                  <a:pt x="860" y="1766"/>
                </a:lnTo>
                <a:lnTo>
                  <a:pt x="860" y="1766"/>
                </a:lnTo>
                <a:lnTo>
                  <a:pt x="860" y="1766"/>
                </a:lnTo>
                <a:lnTo>
                  <a:pt x="860" y="1766"/>
                </a:lnTo>
                <a:lnTo>
                  <a:pt x="860" y="1767"/>
                </a:lnTo>
                <a:lnTo>
                  <a:pt x="860" y="1767"/>
                </a:lnTo>
                <a:lnTo>
                  <a:pt x="860" y="1768"/>
                </a:lnTo>
                <a:lnTo>
                  <a:pt x="862" y="1768"/>
                </a:lnTo>
                <a:lnTo>
                  <a:pt x="860" y="1768"/>
                </a:lnTo>
                <a:lnTo>
                  <a:pt x="860" y="1768"/>
                </a:lnTo>
                <a:lnTo>
                  <a:pt x="862" y="1768"/>
                </a:lnTo>
                <a:lnTo>
                  <a:pt x="862" y="1770"/>
                </a:lnTo>
                <a:lnTo>
                  <a:pt x="862" y="1770"/>
                </a:lnTo>
                <a:lnTo>
                  <a:pt x="864" y="1775"/>
                </a:lnTo>
                <a:lnTo>
                  <a:pt x="864" y="1775"/>
                </a:lnTo>
                <a:lnTo>
                  <a:pt x="864" y="1775"/>
                </a:lnTo>
                <a:lnTo>
                  <a:pt x="864" y="1777"/>
                </a:lnTo>
                <a:lnTo>
                  <a:pt x="864" y="1777"/>
                </a:lnTo>
                <a:lnTo>
                  <a:pt x="864" y="1777"/>
                </a:lnTo>
                <a:lnTo>
                  <a:pt x="864" y="1777"/>
                </a:lnTo>
                <a:lnTo>
                  <a:pt x="864" y="1777"/>
                </a:lnTo>
                <a:lnTo>
                  <a:pt x="864" y="1778"/>
                </a:lnTo>
                <a:lnTo>
                  <a:pt x="864" y="1778"/>
                </a:lnTo>
                <a:lnTo>
                  <a:pt x="864" y="1779"/>
                </a:lnTo>
                <a:lnTo>
                  <a:pt x="866" y="1779"/>
                </a:lnTo>
                <a:lnTo>
                  <a:pt x="866" y="1779"/>
                </a:lnTo>
                <a:lnTo>
                  <a:pt x="866" y="1779"/>
                </a:lnTo>
                <a:lnTo>
                  <a:pt x="866" y="1779"/>
                </a:lnTo>
                <a:lnTo>
                  <a:pt x="866" y="1779"/>
                </a:lnTo>
                <a:lnTo>
                  <a:pt x="866" y="1781"/>
                </a:lnTo>
                <a:lnTo>
                  <a:pt x="866" y="1781"/>
                </a:lnTo>
                <a:lnTo>
                  <a:pt x="866" y="1782"/>
                </a:lnTo>
                <a:lnTo>
                  <a:pt x="866" y="1782"/>
                </a:lnTo>
                <a:lnTo>
                  <a:pt x="866" y="1782"/>
                </a:lnTo>
                <a:lnTo>
                  <a:pt x="866" y="1782"/>
                </a:lnTo>
                <a:lnTo>
                  <a:pt x="867" y="1782"/>
                </a:lnTo>
                <a:lnTo>
                  <a:pt x="867" y="1784"/>
                </a:lnTo>
                <a:lnTo>
                  <a:pt x="866" y="1784"/>
                </a:lnTo>
                <a:lnTo>
                  <a:pt x="866" y="1784"/>
                </a:lnTo>
                <a:lnTo>
                  <a:pt x="866" y="1785"/>
                </a:lnTo>
                <a:lnTo>
                  <a:pt x="867" y="1785"/>
                </a:lnTo>
                <a:lnTo>
                  <a:pt x="867" y="1785"/>
                </a:lnTo>
                <a:lnTo>
                  <a:pt x="867" y="1785"/>
                </a:lnTo>
                <a:lnTo>
                  <a:pt x="867" y="1786"/>
                </a:lnTo>
                <a:lnTo>
                  <a:pt x="866" y="1786"/>
                </a:lnTo>
                <a:lnTo>
                  <a:pt x="867" y="1786"/>
                </a:lnTo>
                <a:lnTo>
                  <a:pt x="867" y="1786"/>
                </a:lnTo>
                <a:lnTo>
                  <a:pt x="867" y="1788"/>
                </a:lnTo>
                <a:lnTo>
                  <a:pt x="867" y="1788"/>
                </a:lnTo>
                <a:lnTo>
                  <a:pt x="867" y="1788"/>
                </a:lnTo>
                <a:lnTo>
                  <a:pt x="867" y="1789"/>
                </a:lnTo>
                <a:lnTo>
                  <a:pt x="867" y="1789"/>
                </a:lnTo>
                <a:lnTo>
                  <a:pt x="867" y="1790"/>
                </a:lnTo>
                <a:lnTo>
                  <a:pt x="867" y="1790"/>
                </a:lnTo>
                <a:lnTo>
                  <a:pt x="867" y="1792"/>
                </a:lnTo>
                <a:lnTo>
                  <a:pt x="867" y="1792"/>
                </a:lnTo>
                <a:lnTo>
                  <a:pt x="867" y="1793"/>
                </a:lnTo>
                <a:lnTo>
                  <a:pt x="867" y="1793"/>
                </a:lnTo>
                <a:lnTo>
                  <a:pt x="867" y="1793"/>
                </a:lnTo>
                <a:lnTo>
                  <a:pt x="867" y="1794"/>
                </a:lnTo>
                <a:lnTo>
                  <a:pt x="867" y="1794"/>
                </a:lnTo>
                <a:lnTo>
                  <a:pt x="867" y="1796"/>
                </a:lnTo>
                <a:lnTo>
                  <a:pt x="867" y="1796"/>
                </a:lnTo>
                <a:lnTo>
                  <a:pt x="867" y="1796"/>
                </a:lnTo>
                <a:lnTo>
                  <a:pt x="867" y="1796"/>
                </a:lnTo>
                <a:lnTo>
                  <a:pt x="867" y="1796"/>
                </a:lnTo>
                <a:lnTo>
                  <a:pt x="867" y="1797"/>
                </a:lnTo>
                <a:lnTo>
                  <a:pt x="867" y="1797"/>
                </a:lnTo>
                <a:lnTo>
                  <a:pt x="867" y="1799"/>
                </a:lnTo>
                <a:lnTo>
                  <a:pt x="867" y="1799"/>
                </a:lnTo>
                <a:lnTo>
                  <a:pt x="867" y="1799"/>
                </a:lnTo>
                <a:lnTo>
                  <a:pt x="867" y="1799"/>
                </a:lnTo>
                <a:lnTo>
                  <a:pt x="867" y="1799"/>
                </a:lnTo>
                <a:lnTo>
                  <a:pt x="867" y="1800"/>
                </a:lnTo>
                <a:lnTo>
                  <a:pt x="867" y="1800"/>
                </a:lnTo>
                <a:lnTo>
                  <a:pt x="867" y="1800"/>
                </a:lnTo>
                <a:lnTo>
                  <a:pt x="867" y="1801"/>
                </a:lnTo>
                <a:lnTo>
                  <a:pt x="868" y="1801"/>
                </a:lnTo>
                <a:lnTo>
                  <a:pt x="868" y="1800"/>
                </a:lnTo>
                <a:lnTo>
                  <a:pt x="868" y="1800"/>
                </a:lnTo>
                <a:lnTo>
                  <a:pt x="868" y="1801"/>
                </a:lnTo>
                <a:lnTo>
                  <a:pt x="868" y="1801"/>
                </a:lnTo>
                <a:lnTo>
                  <a:pt x="868" y="1801"/>
                </a:lnTo>
                <a:lnTo>
                  <a:pt x="867" y="1801"/>
                </a:lnTo>
                <a:lnTo>
                  <a:pt x="867" y="1801"/>
                </a:lnTo>
                <a:lnTo>
                  <a:pt x="867" y="1801"/>
                </a:lnTo>
                <a:lnTo>
                  <a:pt x="866" y="1803"/>
                </a:lnTo>
                <a:lnTo>
                  <a:pt x="866" y="1803"/>
                </a:lnTo>
                <a:lnTo>
                  <a:pt x="866" y="1803"/>
                </a:lnTo>
                <a:lnTo>
                  <a:pt x="864" y="1803"/>
                </a:lnTo>
                <a:lnTo>
                  <a:pt x="864" y="1804"/>
                </a:lnTo>
                <a:lnTo>
                  <a:pt x="864" y="1804"/>
                </a:lnTo>
                <a:lnTo>
                  <a:pt x="864" y="1804"/>
                </a:lnTo>
                <a:lnTo>
                  <a:pt x="863" y="1804"/>
                </a:lnTo>
                <a:lnTo>
                  <a:pt x="863" y="1804"/>
                </a:lnTo>
                <a:lnTo>
                  <a:pt x="863" y="1804"/>
                </a:lnTo>
                <a:lnTo>
                  <a:pt x="862" y="1804"/>
                </a:lnTo>
                <a:lnTo>
                  <a:pt x="862" y="1805"/>
                </a:lnTo>
                <a:lnTo>
                  <a:pt x="862" y="1805"/>
                </a:lnTo>
                <a:lnTo>
                  <a:pt x="862" y="1805"/>
                </a:lnTo>
                <a:lnTo>
                  <a:pt x="860" y="1807"/>
                </a:lnTo>
                <a:lnTo>
                  <a:pt x="860" y="1807"/>
                </a:lnTo>
                <a:lnTo>
                  <a:pt x="860" y="1808"/>
                </a:lnTo>
                <a:lnTo>
                  <a:pt x="860" y="1808"/>
                </a:lnTo>
                <a:lnTo>
                  <a:pt x="860" y="1810"/>
                </a:lnTo>
                <a:lnTo>
                  <a:pt x="862" y="1810"/>
                </a:lnTo>
                <a:lnTo>
                  <a:pt x="862" y="1811"/>
                </a:lnTo>
                <a:lnTo>
                  <a:pt x="863" y="1812"/>
                </a:lnTo>
                <a:lnTo>
                  <a:pt x="864" y="1815"/>
                </a:lnTo>
                <a:lnTo>
                  <a:pt x="866" y="1815"/>
                </a:lnTo>
                <a:lnTo>
                  <a:pt x="867" y="1815"/>
                </a:lnTo>
                <a:lnTo>
                  <a:pt x="867" y="1815"/>
                </a:lnTo>
                <a:lnTo>
                  <a:pt x="867" y="1818"/>
                </a:lnTo>
                <a:lnTo>
                  <a:pt x="868" y="1820"/>
                </a:lnTo>
                <a:lnTo>
                  <a:pt x="868" y="1820"/>
                </a:lnTo>
                <a:lnTo>
                  <a:pt x="874" y="1822"/>
                </a:lnTo>
                <a:lnTo>
                  <a:pt x="875" y="1823"/>
                </a:lnTo>
                <a:lnTo>
                  <a:pt x="875" y="1825"/>
                </a:lnTo>
                <a:lnTo>
                  <a:pt x="878" y="1830"/>
                </a:lnTo>
                <a:lnTo>
                  <a:pt x="879" y="1831"/>
                </a:lnTo>
                <a:lnTo>
                  <a:pt x="879" y="1831"/>
                </a:lnTo>
                <a:lnTo>
                  <a:pt x="881" y="1831"/>
                </a:lnTo>
                <a:lnTo>
                  <a:pt x="881" y="1833"/>
                </a:lnTo>
                <a:lnTo>
                  <a:pt x="881" y="1833"/>
                </a:lnTo>
                <a:lnTo>
                  <a:pt x="882" y="1834"/>
                </a:lnTo>
                <a:lnTo>
                  <a:pt x="885" y="1834"/>
                </a:lnTo>
                <a:lnTo>
                  <a:pt x="886" y="1836"/>
                </a:lnTo>
                <a:lnTo>
                  <a:pt x="886" y="1836"/>
                </a:lnTo>
                <a:lnTo>
                  <a:pt x="886" y="1837"/>
                </a:lnTo>
                <a:lnTo>
                  <a:pt x="884" y="1840"/>
                </a:lnTo>
                <a:lnTo>
                  <a:pt x="885" y="1841"/>
                </a:lnTo>
                <a:lnTo>
                  <a:pt x="885" y="1841"/>
                </a:lnTo>
                <a:lnTo>
                  <a:pt x="884" y="1842"/>
                </a:lnTo>
                <a:lnTo>
                  <a:pt x="882" y="1844"/>
                </a:lnTo>
                <a:lnTo>
                  <a:pt x="881" y="1845"/>
                </a:lnTo>
                <a:lnTo>
                  <a:pt x="884" y="1845"/>
                </a:lnTo>
                <a:lnTo>
                  <a:pt x="884" y="1846"/>
                </a:lnTo>
                <a:lnTo>
                  <a:pt x="884" y="1846"/>
                </a:lnTo>
                <a:lnTo>
                  <a:pt x="884" y="1848"/>
                </a:lnTo>
                <a:lnTo>
                  <a:pt x="884" y="1848"/>
                </a:lnTo>
                <a:lnTo>
                  <a:pt x="884" y="1848"/>
                </a:lnTo>
                <a:lnTo>
                  <a:pt x="885" y="1848"/>
                </a:lnTo>
                <a:lnTo>
                  <a:pt x="885" y="1848"/>
                </a:lnTo>
                <a:lnTo>
                  <a:pt x="885" y="1848"/>
                </a:lnTo>
                <a:lnTo>
                  <a:pt x="886" y="1849"/>
                </a:lnTo>
                <a:lnTo>
                  <a:pt x="886" y="1849"/>
                </a:lnTo>
                <a:lnTo>
                  <a:pt x="886" y="1849"/>
                </a:lnTo>
                <a:lnTo>
                  <a:pt x="886" y="1851"/>
                </a:lnTo>
                <a:lnTo>
                  <a:pt x="886" y="1851"/>
                </a:lnTo>
                <a:lnTo>
                  <a:pt x="888" y="1851"/>
                </a:lnTo>
                <a:lnTo>
                  <a:pt x="888" y="1851"/>
                </a:lnTo>
                <a:lnTo>
                  <a:pt x="888" y="1851"/>
                </a:lnTo>
                <a:lnTo>
                  <a:pt x="888" y="1852"/>
                </a:lnTo>
                <a:lnTo>
                  <a:pt x="889" y="1852"/>
                </a:lnTo>
                <a:lnTo>
                  <a:pt x="889" y="1853"/>
                </a:lnTo>
                <a:lnTo>
                  <a:pt x="889" y="1853"/>
                </a:lnTo>
                <a:lnTo>
                  <a:pt x="889" y="1853"/>
                </a:lnTo>
                <a:lnTo>
                  <a:pt x="889" y="1853"/>
                </a:lnTo>
                <a:lnTo>
                  <a:pt x="890" y="1855"/>
                </a:lnTo>
                <a:lnTo>
                  <a:pt x="890" y="1855"/>
                </a:lnTo>
                <a:lnTo>
                  <a:pt x="890" y="1855"/>
                </a:lnTo>
                <a:lnTo>
                  <a:pt x="890" y="1856"/>
                </a:lnTo>
                <a:lnTo>
                  <a:pt x="892" y="1856"/>
                </a:lnTo>
                <a:lnTo>
                  <a:pt x="892" y="1856"/>
                </a:lnTo>
                <a:lnTo>
                  <a:pt x="892" y="1857"/>
                </a:lnTo>
                <a:lnTo>
                  <a:pt x="892" y="1857"/>
                </a:lnTo>
                <a:lnTo>
                  <a:pt x="894" y="1859"/>
                </a:lnTo>
                <a:lnTo>
                  <a:pt x="894" y="1859"/>
                </a:lnTo>
                <a:lnTo>
                  <a:pt x="894" y="1861"/>
                </a:lnTo>
                <a:lnTo>
                  <a:pt x="894" y="1861"/>
                </a:lnTo>
                <a:lnTo>
                  <a:pt x="894" y="1864"/>
                </a:lnTo>
                <a:lnTo>
                  <a:pt x="893" y="1864"/>
                </a:lnTo>
                <a:lnTo>
                  <a:pt x="893" y="1866"/>
                </a:lnTo>
                <a:lnTo>
                  <a:pt x="892" y="1870"/>
                </a:lnTo>
                <a:lnTo>
                  <a:pt x="892" y="1870"/>
                </a:lnTo>
                <a:lnTo>
                  <a:pt x="892" y="1871"/>
                </a:lnTo>
                <a:lnTo>
                  <a:pt x="892" y="1871"/>
                </a:lnTo>
                <a:lnTo>
                  <a:pt x="889" y="1872"/>
                </a:lnTo>
                <a:lnTo>
                  <a:pt x="889" y="1872"/>
                </a:lnTo>
                <a:lnTo>
                  <a:pt x="889" y="1874"/>
                </a:lnTo>
                <a:lnTo>
                  <a:pt x="889" y="1875"/>
                </a:lnTo>
                <a:lnTo>
                  <a:pt x="888" y="1878"/>
                </a:lnTo>
                <a:lnTo>
                  <a:pt x="888" y="1878"/>
                </a:lnTo>
                <a:lnTo>
                  <a:pt x="886" y="1879"/>
                </a:lnTo>
                <a:lnTo>
                  <a:pt x="886" y="1879"/>
                </a:lnTo>
                <a:lnTo>
                  <a:pt x="886" y="1881"/>
                </a:lnTo>
                <a:lnTo>
                  <a:pt x="884" y="1878"/>
                </a:lnTo>
                <a:lnTo>
                  <a:pt x="884" y="1878"/>
                </a:lnTo>
                <a:lnTo>
                  <a:pt x="882" y="1878"/>
                </a:lnTo>
                <a:lnTo>
                  <a:pt x="881" y="1878"/>
                </a:lnTo>
                <a:lnTo>
                  <a:pt x="879" y="1878"/>
                </a:lnTo>
                <a:lnTo>
                  <a:pt x="879" y="1878"/>
                </a:lnTo>
                <a:lnTo>
                  <a:pt x="878" y="1878"/>
                </a:lnTo>
                <a:lnTo>
                  <a:pt x="878" y="1878"/>
                </a:lnTo>
                <a:lnTo>
                  <a:pt x="878" y="1878"/>
                </a:lnTo>
                <a:lnTo>
                  <a:pt x="878" y="1878"/>
                </a:lnTo>
                <a:lnTo>
                  <a:pt x="877" y="1878"/>
                </a:lnTo>
                <a:lnTo>
                  <a:pt x="877" y="1878"/>
                </a:lnTo>
                <a:lnTo>
                  <a:pt x="877" y="1878"/>
                </a:lnTo>
                <a:lnTo>
                  <a:pt x="877" y="1878"/>
                </a:lnTo>
                <a:lnTo>
                  <a:pt x="877" y="1877"/>
                </a:lnTo>
                <a:lnTo>
                  <a:pt x="875" y="1877"/>
                </a:lnTo>
                <a:lnTo>
                  <a:pt x="875" y="1875"/>
                </a:lnTo>
                <a:lnTo>
                  <a:pt x="875" y="1875"/>
                </a:lnTo>
                <a:lnTo>
                  <a:pt x="875" y="1874"/>
                </a:lnTo>
                <a:lnTo>
                  <a:pt x="875" y="1874"/>
                </a:lnTo>
                <a:lnTo>
                  <a:pt x="875" y="1872"/>
                </a:lnTo>
                <a:lnTo>
                  <a:pt x="874" y="1872"/>
                </a:lnTo>
                <a:lnTo>
                  <a:pt x="874" y="1871"/>
                </a:lnTo>
                <a:lnTo>
                  <a:pt x="873" y="1870"/>
                </a:lnTo>
                <a:lnTo>
                  <a:pt x="871" y="1866"/>
                </a:lnTo>
                <a:lnTo>
                  <a:pt x="870" y="1864"/>
                </a:lnTo>
                <a:lnTo>
                  <a:pt x="870" y="1864"/>
                </a:lnTo>
                <a:lnTo>
                  <a:pt x="870" y="1864"/>
                </a:lnTo>
                <a:lnTo>
                  <a:pt x="870" y="1863"/>
                </a:lnTo>
                <a:lnTo>
                  <a:pt x="870" y="1863"/>
                </a:lnTo>
                <a:lnTo>
                  <a:pt x="868" y="1861"/>
                </a:lnTo>
                <a:lnTo>
                  <a:pt x="868" y="1861"/>
                </a:lnTo>
                <a:lnTo>
                  <a:pt x="868" y="1861"/>
                </a:lnTo>
                <a:lnTo>
                  <a:pt x="867" y="1861"/>
                </a:lnTo>
                <a:lnTo>
                  <a:pt x="867" y="1860"/>
                </a:lnTo>
                <a:lnTo>
                  <a:pt x="867" y="1860"/>
                </a:lnTo>
                <a:lnTo>
                  <a:pt x="866" y="1859"/>
                </a:lnTo>
                <a:lnTo>
                  <a:pt x="866" y="1857"/>
                </a:lnTo>
                <a:lnTo>
                  <a:pt x="866" y="1857"/>
                </a:lnTo>
                <a:lnTo>
                  <a:pt x="864" y="1856"/>
                </a:lnTo>
                <a:lnTo>
                  <a:pt x="864" y="1856"/>
                </a:lnTo>
                <a:lnTo>
                  <a:pt x="864" y="1856"/>
                </a:lnTo>
                <a:lnTo>
                  <a:pt x="864" y="1856"/>
                </a:lnTo>
                <a:lnTo>
                  <a:pt x="863" y="1856"/>
                </a:lnTo>
                <a:lnTo>
                  <a:pt x="863" y="1855"/>
                </a:lnTo>
                <a:lnTo>
                  <a:pt x="863" y="1855"/>
                </a:lnTo>
                <a:lnTo>
                  <a:pt x="863" y="1853"/>
                </a:lnTo>
                <a:lnTo>
                  <a:pt x="862" y="1853"/>
                </a:lnTo>
                <a:lnTo>
                  <a:pt x="862" y="1852"/>
                </a:lnTo>
                <a:lnTo>
                  <a:pt x="860" y="1851"/>
                </a:lnTo>
                <a:lnTo>
                  <a:pt x="859" y="1849"/>
                </a:lnTo>
                <a:lnTo>
                  <a:pt x="859" y="1849"/>
                </a:lnTo>
                <a:lnTo>
                  <a:pt x="859" y="1848"/>
                </a:lnTo>
                <a:lnTo>
                  <a:pt x="859" y="1848"/>
                </a:lnTo>
                <a:lnTo>
                  <a:pt x="858" y="1846"/>
                </a:lnTo>
                <a:lnTo>
                  <a:pt x="858" y="1846"/>
                </a:lnTo>
                <a:lnTo>
                  <a:pt x="858" y="1845"/>
                </a:lnTo>
                <a:lnTo>
                  <a:pt x="856" y="1845"/>
                </a:lnTo>
                <a:lnTo>
                  <a:pt x="856" y="1845"/>
                </a:lnTo>
                <a:lnTo>
                  <a:pt x="855" y="1844"/>
                </a:lnTo>
                <a:lnTo>
                  <a:pt x="853" y="1842"/>
                </a:lnTo>
                <a:lnTo>
                  <a:pt x="852" y="1842"/>
                </a:lnTo>
                <a:lnTo>
                  <a:pt x="851" y="1841"/>
                </a:lnTo>
                <a:lnTo>
                  <a:pt x="851" y="1841"/>
                </a:lnTo>
                <a:lnTo>
                  <a:pt x="851" y="1841"/>
                </a:lnTo>
                <a:lnTo>
                  <a:pt x="849" y="1840"/>
                </a:lnTo>
                <a:lnTo>
                  <a:pt x="849" y="1840"/>
                </a:lnTo>
                <a:lnTo>
                  <a:pt x="848" y="1840"/>
                </a:lnTo>
                <a:lnTo>
                  <a:pt x="848" y="1838"/>
                </a:lnTo>
                <a:lnTo>
                  <a:pt x="847" y="1838"/>
                </a:lnTo>
                <a:lnTo>
                  <a:pt x="845" y="1837"/>
                </a:lnTo>
                <a:lnTo>
                  <a:pt x="845" y="1837"/>
                </a:lnTo>
                <a:lnTo>
                  <a:pt x="845" y="1837"/>
                </a:lnTo>
                <a:lnTo>
                  <a:pt x="845" y="1837"/>
                </a:lnTo>
                <a:lnTo>
                  <a:pt x="844" y="1834"/>
                </a:lnTo>
                <a:lnTo>
                  <a:pt x="848" y="1831"/>
                </a:lnTo>
                <a:lnTo>
                  <a:pt x="849" y="1830"/>
                </a:lnTo>
                <a:lnTo>
                  <a:pt x="849" y="1829"/>
                </a:lnTo>
                <a:lnTo>
                  <a:pt x="847" y="1822"/>
                </a:lnTo>
                <a:lnTo>
                  <a:pt x="847" y="1820"/>
                </a:lnTo>
                <a:lnTo>
                  <a:pt x="845" y="1820"/>
                </a:lnTo>
                <a:lnTo>
                  <a:pt x="844" y="1816"/>
                </a:lnTo>
                <a:lnTo>
                  <a:pt x="842" y="1810"/>
                </a:lnTo>
                <a:lnTo>
                  <a:pt x="830" y="1810"/>
                </a:lnTo>
                <a:lnTo>
                  <a:pt x="826" y="1810"/>
                </a:lnTo>
                <a:lnTo>
                  <a:pt x="818" y="1808"/>
                </a:lnTo>
                <a:lnTo>
                  <a:pt x="818" y="1814"/>
                </a:lnTo>
                <a:lnTo>
                  <a:pt x="811" y="1812"/>
                </a:lnTo>
                <a:lnTo>
                  <a:pt x="801" y="1812"/>
                </a:lnTo>
                <a:lnTo>
                  <a:pt x="799" y="1811"/>
                </a:lnTo>
                <a:lnTo>
                  <a:pt x="788" y="1810"/>
                </a:lnTo>
                <a:lnTo>
                  <a:pt x="782" y="1811"/>
                </a:lnTo>
                <a:lnTo>
                  <a:pt x="777" y="1812"/>
                </a:lnTo>
                <a:lnTo>
                  <a:pt x="769" y="1812"/>
                </a:lnTo>
                <a:lnTo>
                  <a:pt x="769" y="1812"/>
                </a:lnTo>
                <a:lnTo>
                  <a:pt x="767" y="1814"/>
                </a:lnTo>
                <a:lnTo>
                  <a:pt x="760" y="1815"/>
                </a:lnTo>
                <a:lnTo>
                  <a:pt x="760" y="1815"/>
                </a:lnTo>
                <a:lnTo>
                  <a:pt x="760" y="1814"/>
                </a:lnTo>
                <a:lnTo>
                  <a:pt x="760" y="1814"/>
                </a:lnTo>
                <a:lnTo>
                  <a:pt x="760" y="1814"/>
                </a:lnTo>
                <a:lnTo>
                  <a:pt x="760" y="1812"/>
                </a:lnTo>
                <a:lnTo>
                  <a:pt x="760" y="1812"/>
                </a:lnTo>
                <a:lnTo>
                  <a:pt x="760" y="1812"/>
                </a:lnTo>
                <a:lnTo>
                  <a:pt x="760" y="1811"/>
                </a:lnTo>
                <a:lnTo>
                  <a:pt x="760" y="1811"/>
                </a:lnTo>
                <a:lnTo>
                  <a:pt x="760" y="1810"/>
                </a:lnTo>
                <a:lnTo>
                  <a:pt x="760" y="1810"/>
                </a:lnTo>
                <a:lnTo>
                  <a:pt x="760" y="1810"/>
                </a:lnTo>
                <a:lnTo>
                  <a:pt x="760" y="1810"/>
                </a:lnTo>
                <a:lnTo>
                  <a:pt x="762" y="1810"/>
                </a:lnTo>
                <a:lnTo>
                  <a:pt x="762" y="1808"/>
                </a:lnTo>
                <a:lnTo>
                  <a:pt x="762" y="1808"/>
                </a:lnTo>
                <a:lnTo>
                  <a:pt x="762" y="1807"/>
                </a:lnTo>
                <a:lnTo>
                  <a:pt x="762" y="1807"/>
                </a:lnTo>
                <a:lnTo>
                  <a:pt x="762" y="1807"/>
                </a:lnTo>
                <a:lnTo>
                  <a:pt x="762" y="1805"/>
                </a:lnTo>
                <a:lnTo>
                  <a:pt x="762" y="1805"/>
                </a:lnTo>
                <a:lnTo>
                  <a:pt x="762" y="1804"/>
                </a:lnTo>
                <a:lnTo>
                  <a:pt x="762" y="1804"/>
                </a:lnTo>
                <a:lnTo>
                  <a:pt x="762" y="1804"/>
                </a:lnTo>
                <a:lnTo>
                  <a:pt x="762" y="1804"/>
                </a:lnTo>
                <a:lnTo>
                  <a:pt x="762" y="1804"/>
                </a:lnTo>
                <a:lnTo>
                  <a:pt x="762" y="1804"/>
                </a:lnTo>
                <a:lnTo>
                  <a:pt x="762" y="1803"/>
                </a:lnTo>
                <a:lnTo>
                  <a:pt x="762" y="1803"/>
                </a:lnTo>
                <a:lnTo>
                  <a:pt x="763" y="1803"/>
                </a:lnTo>
                <a:lnTo>
                  <a:pt x="763" y="1801"/>
                </a:lnTo>
                <a:lnTo>
                  <a:pt x="763" y="1801"/>
                </a:lnTo>
                <a:lnTo>
                  <a:pt x="763" y="1801"/>
                </a:lnTo>
                <a:lnTo>
                  <a:pt x="763" y="1800"/>
                </a:lnTo>
                <a:lnTo>
                  <a:pt x="763" y="1800"/>
                </a:lnTo>
                <a:lnTo>
                  <a:pt x="763" y="1800"/>
                </a:lnTo>
                <a:lnTo>
                  <a:pt x="763" y="1799"/>
                </a:lnTo>
                <a:lnTo>
                  <a:pt x="763" y="1799"/>
                </a:lnTo>
                <a:lnTo>
                  <a:pt x="763" y="1799"/>
                </a:lnTo>
                <a:lnTo>
                  <a:pt x="763" y="1797"/>
                </a:lnTo>
                <a:lnTo>
                  <a:pt x="763" y="1797"/>
                </a:lnTo>
                <a:lnTo>
                  <a:pt x="763" y="1797"/>
                </a:lnTo>
                <a:lnTo>
                  <a:pt x="763" y="1796"/>
                </a:lnTo>
                <a:lnTo>
                  <a:pt x="763" y="1796"/>
                </a:lnTo>
                <a:lnTo>
                  <a:pt x="763" y="1796"/>
                </a:lnTo>
                <a:lnTo>
                  <a:pt x="763" y="1794"/>
                </a:lnTo>
                <a:lnTo>
                  <a:pt x="764" y="1794"/>
                </a:lnTo>
                <a:lnTo>
                  <a:pt x="764" y="1794"/>
                </a:lnTo>
                <a:lnTo>
                  <a:pt x="764" y="1793"/>
                </a:lnTo>
                <a:lnTo>
                  <a:pt x="764" y="1793"/>
                </a:lnTo>
                <a:lnTo>
                  <a:pt x="764" y="1793"/>
                </a:lnTo>
                <a:lnTo>
                  <a:pt x="764" y="1792"/>
                </a:lnTo>
                <a:lnTo>
                  <a:pt x="764" y="1792"/>
                </a:lnTo>
                <a:lnTo>
                  <a:pt x="764" y="1790"/>
                </a:lnTo>
                <a:lnTo>
                  <a:pt x="764" y="1790"/>
                </a:lnTo>
                <a:lnTo>
                  <a:pt x="764" y="1790"/>
                </a:lnTo>
                <a:lnTo>
                  <a:pt x="763" y="1790"/>
                </a:lnTo>
                <a:lnTo>
                  <a:pt x="763" y="1789"/>
                </a:lnTo>
                <a:lnTo>
                  <a:pt x="763" y="1789"/>
                </a:lnTo>
                <a:lnTo>
                  <a:pt x="763" y="1789"/>
                </a:lnTo>
                <a:lnTo>
                  <a:pt x="763" y="1789"/>
                </a:lnTo>
                <a:lnTo>
                  <a:pt x="763" y="1789"/>
                </a:lnTo>
                <a:lnTo>
                  <a:pt x="763" y="1789"/>
                </a:lnTo>
                <a:lnTo>
                  <a:pt x="763" y="1788"/>
                </a:lnTo>
                <a:lnTo>
                  <a:pt x="763" y="1788"/>
                </a:lnTo>
                <a:lnTo>
                  <a:pt x="763" y="1788"/>
                </a:lnTo>
                <a:lnTo>
                  <a:pt x="763" y="1788"/>
                </a:lnTo>
                <a:lnTo>
                  <a:pt x="763" y="1788"/>
                </a:lnTo>
                <a:lnTo>
                  <a:pt x="763" y="1788"/>
                </a:lnTo>
                <a:lnTo>
                  <a:pt x="763" y="1788"/>
                </a:lnTo>
                <a:lnTo>
                  <a:pt x="763" y="1788"/>
                </a:lnTo>
                <a:lnTo>
                  <a:pt x="763" y="1786"/>
                </a:lnTo>
                <a:lnTo>
                  <a:pt x="763" y="1786"/>
                </a:lnTo>
                <a:lnTo>
                  <a:pt x="764" y="1786"/>
                </a:lnTo>
                <a:lnTo>
                  <a:pt x="763" y="1785"/>
                </a:lnTo>
                <a:lnTo>
                  <a:pt x="763" y="1785"/>
                </a:lnTo>
                <a:lnTo>
                  <a:pt x="763" y="1785"/>
                </a:lnTo>
                <a:lnTo>
                  <a:pt x="763" y="1784"/>
                </a:lnTo>
                <a:lnTo>
                  <a:pt x="763" y="1784"/>
                </a:lnTo>
                <a:lnTo>
                  <a:pt x="763" y="1784"/>
                </a:lnTo>
                <a:lnTo>
                  <a:pt x="763" y="1782"/>
                </a:lnTo>
                <a:lnTo>
                  <a:pt x="763" y="1782"/>
                </a:lnTo>
                <a:lnTo>
                  <a:pt x="763" y="1782"/>
                </a:lnTo>
                <a:lnTo>
                  <a:pt x="763" y="1782"/>
                </a:lnTo>
                <a:lnTo>
                  <a:pt x="763" y="1782"/>
                </a:lnTo>
                <a:lnTo>
                  <a:pt x="764" y="1782"/>
                </a:lnTo>
                <a:lnTo>
                  <a:pt x="764" y="1781"/>
                </a:lnTo>
                <a:lnTo>
                  <a:pt x="764" y="1781"/>
                </a:lnTo>
                <a:lnTo>
                  <a:pt x="764" y="1781"/>
                </a:lnTo>
                <a:lnTo>
                  <a:pt x="764" y="1781"/>
                </a:lnTo>
                <a:lnTo>
                  <a:pt x="764" y="1781"/>
                </a:lnTo>
                <a:lnTo>
                  <a:pt x="764" y="1779"/>
                </a:lnTo>
                <a:lnTo>
                  <a:pt x="764" y="1779"/>
                </a:lnTo>
                <a:lnTo>
                  <a:pt x="766" y="1779"/>
                </a:lnTo>
                <a:lnTo>
                  <a:pt x="766" y="1779"/>
                </a:lnTo>
                <a:lnTo>
                  <a:pt x="766" y="1778"/>
                </a:lnTo>
                <a:lnTo>
                  <a:pt x="766" y="1778"/>
                </a:lnTo>
                <a:lnTo>
                  <a:pt x="766" y="1777"/>
                </a:lnTo>
                <a:lnTo>
                  <a:pt x="766" y="1777"/>
                </a:lnTo>
                <a:lnTo>
                  <a:pt x="766" y="1777"/>
                </a:lnTo>
                <a:lnTo>
                  <a:pt x="766" y="1777"/>
                </a:lnTo>
                <a:lnTo>
                  <a:pt x="766" y="1775"/>
                </a:lnTo>
                <a:lnTo>
                  <a:pt x="766" y="1775"/>
                </a:lnTo>
                <a:lnTo>
                  <a:pt x="766" y="1774"/>
                </a:lnTo>
                <a:lnTo>
                  <a:pt x="766" y="1774"/>
                </a:lnTo>
                <a:lnTo>
                  <a:pt x="766" y="1774"/>
                </a:lnTo>
                <a:lnTo>
                  <a:pt x="766" y="1773"/>
                </a:lnTo>
                <a:lnTo>
                  <a:pt x="766" y="1773"/>
                </a:lnTo>
                <a:lnTo>
                  <a:pt x="766" y="1771"/>
                </a:lnTo>
                <a:lnTo>
                  <a:pt x="766" y="1771"/>
                </a:lnTo>
                <a:lnTo>
                  <a:pt x="766" y="1771"/>
                </a:lnTo>
                <a:lnTo>
                  <a:pt x="764" y="1771"/>
                </a:lnTo>
                <a:lnTo>
                  <a:pt x="764" y="1771"/>
                </a:lnTo>
                <a:lnTo>
                  <a:pt x="764" y="1771"/>
                </a:lnTo>
                <a:lnTo>
                  <a:pt x="764" y="1770"/>
                </a:lnTo>
                <a:lnTo>
                  <a:pt x="763" y="1770"/>
                </a:lnTo>
                <a:lnTo>
                  <a:pt x="763" y="1770"/>
                </a:lnTo>
                <a:lnTo>
                  <a:pt x="763" y="1768"/>
                </a:lnTo>
                <a:lnTo>
                  <a:pt x="763" y="1768"/>
                </a:lnTo>
                <a:lnTo>
                  <a:pt x="759" y="1768"/>
                </a:lnTo>
                <a:lnTo>
                  <a:pt x="758" y="1770"/>
                </a:lnTo>
                <a:lnTo>
                  <a:pt x="752" y="1774"/>
                </a:lnTo>
                <a:lnTo>
                  <a:pt x="749" y="1775"/>
                </a:lnTo>
                <a:lnTo>
                  <a:pt x="741" y="1775"/>
                </a:lnTo>
                <a:lnTo>
                  <a:pt x="738" y="1775"/>
                </a:lnTo>
                <a:lnTo>
                  <a:pt x="738" y="1775"/>
                </a:lnTo>
                <a:lnTo>
                  <a:pt x="738" y="1777"/>
                </a:lnTo>
                <a:lnTo>
                  <a:pt x="738" y="1777"/>
                </a:lnTo>
                <a:lnTo>
                  <a:pt x="738" y="1777"/>
                </a:lnTo>
                <a:lnTo>
                  <a:pt x="738" y="1777"/>
                </a:lnTo>
                <a:lnTo>
                  <a:pt x="738" y="1777"/>
                </a:lnTo>
                <a:lnTo>
                  <a:pt x="738" y="1778"/>
                </a:lnTo>
                <a:lnTo>
                  <a:pt x="738" y="1778"/>
                </a:lnTo>
                <a:lnTo>
                  <a:pt x="738" y="1778"/>
                </a:lnTo>
                <a:lnTo>
                  <a:pt x="738" y="1779"/>
                </a:lnTo>
                <a:lnTo>
                  <a:pt x="738" y="1779"/>
                </a:lnTo>
                <a:lnTo>
                  <a:pt x="738" y="1779"/>
                </a:lnTo>
                <a:lnTo>
                  <a:pt x="738" y="1781"/>
                </a:lnTo>
                <a:lnTo>
                  <a:pt x="738" y="1781"/>
                </a:lnTo>
                <a:lnTo>
                  <a:pt x="738" y="1781"/>
                </a:lnTo>
                <a:lnTo>
                  <a:pt x="738" y="1781"/>
                </a:lnTo>
                <a:lnTo>
                  <a:pt x="737" y="1782"/>
                </a:lnTo>
                <a:lnTo>
                  <a:pt x="737" y="1782"/>
                </a:lnTo>
                <a:lnTo>
                  <a:pt x="737" y="1782"/>
                </a:lnTo>
                <a:lnTo>
                  <a:pt x="737" y="1784"/>
                </a:lnTo>
                <a:lnTo>
                  <a:pt x="737" y="1784"/>
                </a:lnTo>
                <a:lnTo>
                  <a:pt x="737" y="1785"/>
                </a:lnTo>
                <a:lnTo>
                  <a:pt x="737" y="1785"/>
                </a:lnTo>
                <a:lnTo>
                  <a:pt x="737" y="1785"/>
                </a:lnTo>
                <a:lnTo>
                  <a:pt x="737" y="1785"/>
                </a:lnTo>
                <a:lnTo>
                  <a:pt x="737" y="1786"/>
                </a:lnTo>
                <a:lnTo>
                  <a:pt x="737" y="1786"/>
                </a:lnTo>
                <a:lnTo>
                  <a:pt x="737" y="1788"/>
                </a:lnTo>
                <a:lnTo>
                  <a:pt x="737" y="1788"/>
                </a:lnTo>
                <a:lnTo>
                  <a:pt x="737" y="1788"/>
                </a:lnTo>
                <a:lnTo>
                  <a:pt x="737" y="1789"/>
                </a:lnTo>
                <a:lnTo>
                  <a:pt x="737" y="1789"/>
                </a:lnTo>
                <a:lnTo>
                  <a:pt x="737" y="1790"/>
                </a:lnTo>
                <a:lnTo>
                  <a:pt x="737" y="1790"/>
                </a:lnTo>
                <a:lnTo>
                  <a:pt x="737" y="1790"/>
                </a:lnTo>
                <a:lnTo>
                  <a:pt x="737" y="1792"/>
                </a:lnTo>
                <a:lnTo>
                  <a:pt x="737" y="1792"/>
                </a:lnTo>
                <a:lnTo>
                  <a:pt x="737" y="1793"/>
                </a:lnTo>
                <a:lnTo>
                  <a:pt x="737" y="1793"/>
                </a:lnTo>
                <a:lnTo>
                  <a:pt x="737" y="1793"/>
                </a:lnTo>
                <a:lnTo>
                  <a:pt x="737" y="1794"/>
                </a:lnTo>
                <a:lnTo>
                  <a:pt x="737" y="1794"/>
                </a:lnTo>
                <a:lnTo>
                  <a:pt x="738" y="1794"/>
                </a:lnTo>
                <a:lnTo>
                  <a:pt x="738" y="1796"/>
                </a:lnTo>
                <a:lnTo>
                  <a:pt x="737" y="1796"/>
                </a:lnTo>
                <a:lnTo>
                  <a:pt x="737" y="1796"/>
                </a:lnTo>
                <a:lnTo>
                  <a:pt x="737" y="1796"/>
                </a:lnTo>
                <a:lnTo>
                  <a:pt x="737" y="1796"/>
                </a:lnTo>
                <a:lnTo>
                  <a:pt x="737" y="1797"/>
                </a:lnTo>
                <a:lnTo>
                  <a:pt x="737" y="1797"/>
                </a:lnTo>
                <a:lnTo>
                  <a:pt x="737" y="1797"/>
                </a:lnTo>
                <a:lnTo>
                  <a:pt x="737" y="1799"/>
                </a:lnTo>
                <a:lnTo>
                  <a:pt x="737" y="1799"/>
                </a:lnTo>
                <a:lnTo>
                  <a:pt x="736" y="1799"/>
                </a:lnTo>
                <a:lnTo>
                  <a:pt x="736" y="1799"/>
                </a:lnTo>
                <a:lnTo>
                  <a:pt x="736" y="1799"/>
                </a:lnTo>
                <a:lnTo>
                  <a:pt x="736" y="1799"/>
                </a:lnTo>
                <a:lnTo>
                  <a:pt x="736" y="1800"/>
                </a:lnTo>
                <a:lnTo>
                  <a:pt x="736" y="1800"/>
                </a:lnTo>
                <a:lnTo>
                  <a:pt x="736" y="1800"/>
                </a:lnTo>
                <a:lnTo>
                  <a:pt x="736" y="1800"/>
                </a:lnTo>
                <a:lnTo>
                  <a:pt x="736" y="1800"/>
                </a:lnTo>
                <a:lnTo>
                  <a:pt x="736" y="1800"/>
                </a:lnTo>
                <a:lnTo>
                  <a:pt x="736" y="1801"/>
                </a:lnTo>
                <a:lnTo>
                  <a:pt x="736" y="1801"/>
                </a:lnTo>
                <a:lnTo>
                  <a:pt x="736" y="1801"/>
                </a:lnTo>
                <a:lnTo>
                  <a:pt x="737" y="1801"/>
                </a:lnTo>
                <a:lnTo>
                  <a:pt x="737" y="1801"/>
                </a:lnTo>
                <a:lnTo>
                  <a:pt x="737" y="1803"/>
                </a:lnTo>
                <a:lnTo>
                  <a:pt x="737" y="1803"/>
                </a:lnTo>
                <a:lnTo>
                  <a:pt x="737" y="1804"/>
                </a:lnTo>
                <a:lnTo>
                  <a:pt x="737" y="1804"/>
                </a:lnTo>
                <a:lnTo>
                  <a:pt x="736" y="1804"/>
                </a:lnTo>
                <a:lnTo>
                  <a:pt x="736" y="1804"/>
                </a:lnTo>
                <a:lnTo>
                  <a:pt x="736" y="1804"/>
                </a:lnTo>
                <a:lnTo>
                  <a:pt x="736" y="1805"/>
                </a:lnTo>
                <a:lnTo>
                  <a:pt x="736" y="1805"/>
                </a:lnTo>
                <a:lnTo>
                  <a:pt x="734" y="1805"/>
                </a:lnTo>
                <a:lnTo>
                  <a:pt x="734" y="1807"/>
                </a:lnTo>
                <a:lnTo>
                  <a:pt x="734" y="1807"/>
                </a:lnTo>
                <a:lnTo>
                  <a:pt x="734" y="1807"/>
                </a:lnTo>
                <a:lnTo>
                  <a:pt x="734" y="1807"/>
                </a:lnTo>
                <a:lnTo>
                  <a:pt x="734" y="1808"/>
                </a:lnTo>
                <a:lnTo>
                  <a:pt x="734" y="1808"/>
                </a:lnTo>
                <a:lnTo>
                  <a:pt x="736" y="1808"/>
                </a:lnTo>
                <a:lnTo>
                  <a:pt x="736" y="1808"/>
                </a:lnTo>
                <a:lnTo>
                  <a:pt x="736" y="1808"/>
                </a:lnTo>
                <a:lnTo>
                  <a:pt x="736" y="1808"/>
                </a:lnTo>
                <a:lnTo>
                  <a:pt x="736" y="1810"/>
                </a:lnTo>
                <a:lnTo>
                  <a:pt x="736" y="1810"/>
                </a:lnTo>
                <a:lnTo>
                  <a:pt x="736" y="1810"/>
                </a:lnTo>
                <a:lnTo>
                  <a:pt x="736" y="1810"/>
                </a:lnTo>
                <a:lnTo>
                  <a:pt x="736" y="1811"/>
                </a:lnTo>
                <a:lnTo>
                  <a:pt x="736" y="1811"/>
                </a:lnTo>
                <a:lnTo>
                  <a:pt x="736" y="1812"/>
                </a:lnTo>
                <a:lnTo>
                  <a:pt x="736" y="1812"/>
                </a:lnTo>
                <a:lnTo>
                  <a:pt x="736" y="1812"/>
                </a:lnTo>
                <a:lnTo>
                  <a:pt x="736" y="1812"/>
                </a:lnTo>
                <a:lnTo>
                  <a:pt x="736" y="1814"/>
                </a:lnTo>
                <a:lnTo>
                  <a:pt x="734" y="1814"/>
                </a:lnTo>
                <a:lnTo>
                  <a:pt x="734" y="1814"/>
                </a:lnTo>
                <a:lnTo>
                  <a:pt x="734" y="1815"/>
                </a:lnTo>
                <a:lnTo>
                  <a:pt x="733" y="1815"/>
                </a:lnTo>
                <a:lnTo>
                  <a:pt x="733" y="1815"/>
                </a:lnTo>
                <a:lnTo>
                  <a:pt x="733" y="1815"/>
                </a:lnTo>
                <a:lnTo>
                  <a:pt x="733" y="1815"/>
                </a:lnTo>
                <a:lnTo>
                  <a:pt x="733" y="1816"/>
                </a:lnTo>
                <a:lnTo>
                  <a:pt x="732" y="1816"/>
                </a:lnTo>
                <a:lnTo>
                  <a:pt x="732" y="1816"/>
                </a:lnTo>
                <a:lnTo>
                  <a:pt x="732" y="1818"/>
                </a:lnTo>
                <a:lnTo>
                  <a:pt x="732" y="1818"/>
                </a:lnTo>
                <a:lnTo>
                  <a:pt x="730" y="1818"/>
                </a:lnTo>
                <a:lnTo>
                  <a:pt x="730" y="1818"/>
                </a:lnTo>
                <a:lnTo>
                  <a:pt x="730" y="1818"/>
                </a:lnTo>
                <a:lnTo>
                  <a:pt x="730" y="1818"/>
                </a:lnTo>
                <a:lnTo>
                  <a:pt x="729" y="1818"/>
                </a:lnTo>
                <a:lnTo>
                  <a:pt x="729" y="1819"/>
                </a:lnTo>
                <a:lnTo>
                  <a:pt x="729" y="1819"/>
                </a:lnTo>
                <a:lnTo>
                  <a:pt x="729" y="1819"/>
                </a:lnTo>
                <a:lnTo>
                  <a:pt x="728" y="1819"/>
                </a:lnTo>
                <a:lnTo>
                  <a:pt x="728" y="1820"/>
                </a:lnTo>
                <a:lnTo>
                  <a:pt x="728" y="1820"/>
                </a:lnTo>
                <a:lnTo>
                  <a:pt x="728" y="1820"/>
                </a:lnTo>
                <a:lnTo>
                  <a:pt x="728" y="1820"/>
                </a:lnTo>
                <a:lnTo>
                  <a:pt x="728" y="1820"/>
                </a:lnTo>
                <a:lnTo>
                  <a:pt x="726" y="1820"/>
                </a:lnTo>
                <a:lnTo>
                  <a:pt x="726" y="1822"/>
                </a:lnTo>
                <a:lnTo>
                  <a:pt x="725" y="1822"/>
                </a:lnTo>
                <a:lnTo>
                  <a:pt x="725" y="1822"/>
                </a:lnTo>
                <a:lnTo>
                  <a:pt x="725" y="1820"/>
                </a:lnTo>
                <a:lnTo>
                  <a:pt x="725" y="1822"/>
                </a:lnTo>
                <a:lnTo>
                  <a:pt x="725" y="1820"/>
                </a:lnTo>
                <a:lnTo>
                  <a:pt x="723" y="1820"/>
                </a:lnTo>
                <a:lnTo>
                  <a:pt x="723" y="1820"/>
                </a:lnTo>
                <a:lnTo>
                  <a:pt x="723" y="1820"/>
                </a:lnTo>
                <a:lnTo>
                  <a:pt x="722" y="1820"/>
                </a:lnTo>
                <a:lnTo>
                  <a:pt x="722" y="1820"/>
                </a:lnTo>
                <a:lnTo>
                  <a:pt x="722" y="1822"/>
                </a:lnTo>
                <a:lnTo>
                  <a:pt x="722" y="1822"/>
                </a:lnTo>
                <a:lnTo>
                  <a:pt x="722" y="1823"/>
                </a:lnTo>
                <a:lnTo>
                  <a:pt x="722" y="1823"/>
                </a:lnTo>
                <a:lnTo>
                  <a:pt x="722" y="1823"/>
                </a:lnTo>
                <a:lnTo>
                  <a:pt x="722" y="1823"/>
                </a:lnTo>
                <a:lnTo>
                  <a:pt x="722" y="1825"/>
                </a:lnTo>
                <a:lnTo>
                  <a:pt x="722" y="1825"/>
                </a:lnTo>
                <a:lnTo>
                  <a:pt x="722" y="1826"/>
                </a:lnTo>
                <a:lnTo>
                  <a:pt x="722" y="1826"/>
                </a:lnTo>
                <a:lnTo>
                  <a:pt x="722" y="1826"/>
                </a:lnTo>
                <a:lnTo>
                  <a:pt x="722" y="1826"/>
                </a:lnTo>
                <a:lnTo>
                  <a:pt x="722" y="1826"/>
                </a:lnTo>
                <a:lnTo>
                  <a:pt x="721" y="1826"/>
                </a:lnTo>
                <a:lnTo>
                  <a:pt x="721" y="1826"/>
                </a:lnTo>
                <a:lnTo>
                  <a:pt x="721" y="1827"/>
                </a:lnTo>
                <a:lnTo>
                  <a:pt x="721" y="1827"/>
                </a:lnTo>
                <a:lnTo>
                  <a:pt x="719" y="1827"/>
                </a:lnTo>
                <a:lnTo>
                  <a:pt x="719" y="1829"/>
                </a:lnTo>
                <a:lnTo>
                  <a:pt x="719" y="1829"/>
                </a:lnTo>
                <a:lnTo>
                  <a:pt x="719" y="1829"/>
                </a:lnTo>
                <a:lnTo>
                  <a:pt x="719" y="1829"/>
                </a:lnTo>
                <a:lnTo>
                  <a:pt x="719" y="1829"/>
                </a:lnTo>
                <a:lnTo>
                  <a:pt x="719" y="1830"/>
                </a:lnTo>
                <a:lnTo>
                  <a:pt x="718" y="1830"/>
                </a:lnTo>
                <a:lnTo>
                  <a:pt x="718" y="1831"/>
                </a:lnTo>
                <a:lnTo>
                  <a:pt x="718" y="1831"/>
                </a:lnTo>
                <a:lnTo>
                  <a:pt x="718" y="1831"/>
                </a:lnTo>
                <a:lnTo>
                  <a:pt x="715" y="1830"/>
                </a:lnTo>
                <a:lnTo>
                  <a:pt x="707" y="1827"/>
                </a:lnTo>
                <a:lnTo>
                  <a:pt x="704" y="1826"/>
                </a:lnTo>
                <a:lnTo>
                  <a:pt x="703" y="1826"/>
                </a:lnTo>
                <a:lnTo>
                  <a:pt x="703" y="1827"/>
                </a:lnTo>
                <a:lnTo>
                  <a:pt x="703" y="1826"/>
                </a:lnTo>
                <a:lnTo>
                  <a:pt x="703" y="1826"/>
                </a:lnTo>
                <a:lnTo>
                  <a:pt x="702" y="1826"/>
                </a:lnTo>
                <a:lnTo>
                  <a:pt x="700" y="1826"/>
                </a:lnTo>
                <a:lnTo>
                  <a:pt x="700" y="1827"/>
                </a:lnTo>
                <a:lnTo>
                  <a:pt x="700" y="1826"/>
                </a:lnTo>
                <a:lnTo>
                  <a:pt x="700" y="1827"/>
                </a:lnTo>
                <a:lnTo>
                  <a:pt x="700" y="1827"/>
                </a:lnTo>
                <a:lnTo>
                  <a:pt x="699" y="1827"/>
                </a:lnTo>
                <a:lnTo>
                  <a:pt x="699" y="1826"/>
                </a:lnTo>
                <a:lnTo>
                  <a:pt x="699" y="1826"/>
                </a:lnTo>
                <a:lnTo>
                  <a:pt x="699" y="1827"/>
                </a:lnTo>
                <a:lnTo>
                  <a:pt x="697" y="1827"/>
                </a:lnTo>
                <a:lnTo>
                  <a:pt x="697" y="1826"/>
                </a:lnTo>
                <a:lnTo>
                  <a:pt x="697" y="1826"/>
                </a:lnTo>
                <a:lnTo>
                  <a:pt x="697" y="1826"/>
                </a:lnTo>
                <a:lnTo>
                  <a:pt x="696" y="1826"/>
                </a:lnTo>
                <a:lnTo>
                  <a:pt x="696" y="1826"/>
                </a:lnTo>
                <a:lnTo>
                  <a:pt x="696" y="1826"/>
                </a:lnTo>
                <a:lnTo>
                  <a:pt x="696" y="1826"/>
                </a:lnTo>
                <a:lnTo>
                  <a:pt x="695" y="1826"/>
                </a:lnTo>
                <a:lnTo>
                  <a:pt x="695" y="1825"/>
                </a:lnTo>
                <a:lnTo>
                  <a:pt x="695" y="1825"/>
                </a:lnTo>
                <a:lnTo>
                  <a:pt x="695" y="1825"/>
                </a:lnTo>
                <a:lnTo>
                  <a:pt x="695" y="1825"/>
                </a:lnTo>
                <a:lnTo>
                  <a:pt x="693" y="1825"/>
                </a:lnTo>
                <a:lnTo>
                  <a:pt x="693" y="1823"/>
                </a:lnTo>
                <a:lnTo>
                  <a:pt x="693" y="1825"/>
                </a:lnTo>
                <a:lnTo>
                  <a:pt x="692" y="1825"/>
                </a:lnTo>
                <a:lnTo>
                  <a:pt x="692" y="1823"/>
                </a:lnTo>
                <a:lnTo>
                  <a:pt x="692" y="1823"/>
                </a:lnTo>
                <a:lnTo>
                  <a:pt x="692" y="1823"/>
                </a:lnTo>
                <a:lnTo>
                  <a:pt x="692" y="1823"/>
                </a:lnTo>
                <a:lnTo>
                  <a:pt x="691" y="1823"/>
                </a:lnTo>
                <a:lnTo>
                  <a:pt x="691" y="1823"/>
                </a:lnTo>
                <a:lnTo>
                  <a:pt x="689" y="1823"/>
                </a:lnTo>
                <a:lnTo>
                  <a:pt x="689" y="1823"/>
                </a:lnTo>
                <a:lnTo>
                  <a:pt x="689" y="1823"/>
                </a:lnTo>
                <a:lnTo>
                  <a:pt x="689" y="1823"/>
                </a:lnTo>
                <a:lnTo>
                  <a:pt x="688" y="1823"/>
                </a:lnTo>
                <a:lnTo>
                  <a:pt x="688" y="1825"/>
                </a:lnTo>
                <a:lnTo>
                  <a:pt x="688" y="1825"/>
                </a:lnTo>
                <a:lnTo>
                  <a:pt x="686" y="1825"/>
                </a:lnTo>
                <a:lnTo>
                  <a:pt x="686" y="1825"/>
                </a:lnTo>
                <a:lnTo>
                  <a:pt x="686" y="1825"/>
                </a:lnTo>
                <a:lnTo>
                  <a:pt x="686" y="1825"/>
                </a:lnTo>
                <a:lnTo>
                  <a:pt x="686" y="1826"/>
                </a:lnTo>
                <a:lnTo>
                  <a:pt x="685" y="1826"/>
                </a:lnTo>
                <a:lnTo>
                  <a:pt x="685" y="1826"/>
                </a:lnTo>
                <a:lnTo>
                  <a:pt x="684" y="1826"/>
                </a:lnTo>
                <a:lnTo>
                  <a:pt x="684" y="1826"/>
                </a:lnTo>
                <a:lnTo>
                  <a:pt x="684" y="1826"/>
                </a:lnTo>
                <a:lnTo>
                  <a:pt x="684" y="1826"/>
                </a:lnTo>
                <a:lnTo>
                  <a:pt x="684" y="1826"/>
                </a:lnTo>
                <a:lnTo>
                  <a:pt x="682" y="1826"/>
                </a:lnTo>
                <a:lnTo>
                  <a:pt x="682" y="1826"/>
                </a:lnTo>
                <a:lnTo>
                  <a:pt x="682" y="1826"/>
                </a:lnTo>
                <a:lnTo>
                  <a:pt x="682" y="1827"/>
                </a:lnTo>
                <a:lnTo>
                  <a:pt x="682" y="1827"/>
                </a:lnTo>
                <a:lnTo>
                  <a:pt x="682" y="1829"/>
                </a:lnTo>
                <a:lnTo>
                  <a:pt x="682" y="1829"/>
                </a:lnTo>
                <a:lnTo>
                  <a:pt x="682" y="1829"/>
                </a:lnTo>
                <a:lnTo>
                  <a:pt x="681" y="1830"/>
                </a:lnTo>
                <a:lnTo>
                  <a:pt x="681" y="1830"/>
                </a:lnTo>
                <a:lnTo>
                  <a:pt x="684" y="1831"/>
                </a:lnTo>
                <a:lnTo>
                  <a:pt x="684" y="1831"/>
                </a:lnTo>
                <a:lnTo>
                  <a:pt x="684" y="1833"/>
                </a:lnTo>
                <a:lnTo>
                  <a:pt x="682" y="1834"/>
                </a:lnTo>
                <a:lnTo>
                  <a:pt x="681" y="1837"/>
                </a:lnTo>
                <a:lnTo>
                  <a:pt x="681" y="1838"/>
                </a:lnTo>
                <a:lnTo>
                  <a:pt x="681" y="1838"/>
                </a:lnTo>
                <a:lnTo>
                  <a:pt x="681" y="1840"/>
                </a:lnTo>
                <a:lnTo>
                  <a:pt x="681" y="1840"/>
                </a:lnTo>
                <a:lnTo>
                  <a:pt x="681" y="1840"/>
                </a:lnTo>
                <a:lnTo>
                  <a:pt x="681" y="1840"/>
                </a:lnTo>
                <a:lnTo>
                  <a:pt x="681" y="1840"/>
                </a:lnTo>
                <a:lnTo>
                  <a:pt x="680" y="1840"/>
                </a:lnTo>
                <a:lnTo>
                  <a:pt x="680" y="1840"/>
                </a:lnTo>
                <a:lnTo>
                  <a:pt x="680" y="1841"/>
                </a:lnTo>
                <a:lnTo>
                  <a:pt x="680" y="1841"/>
                </a:lnTo>
                <a:lnTo>
                  <a:pt x="678" y="1842"/>
                </a:lnTo>
                <a:lnTo>
                  <a:pt x="678" y="1842"/>
                </a:lnTo>
                <a:lnTo>
                  <a:pt x="678" y="1842"/>
                </a:lnTo>
                <a:lnTo>
                  <a:pt x="678" y="1842"/>
                </a:lnTo>
                <a:lnTo>
                  <a:pt x="678" y="1842"/>
                </a:lnTo>
                <a:lnTo>
                  <a:pt x="677" y="1842"/>
                </a:lnTo>
                <a:lnTo>
                  <a:pt x="677" y="1842"/>
                </a:lnTo>
                <a:lnTo>
                  <a:pt x="676" y="1842"/>
                </a:lnTo>
                <a:lnTo>
                  <a:pt x="676" y="1841"/>
                </a:lnTo>
                <a:lnTo>
                  <a:pt x="676" y="1841"/>
                </a:lnTo>
                <a:lnTo>
                  <a:pt x="674" y="1841"/>
                </a:lnTo>
                <a:lnTo>
                  <a:pt x="674" y="1841"/>
                </a:lnTo>
                <a:lnTo>
                  <a:pt x="674" y="1841"/>
                </a:lnTo>
                <a:lnTo>
                  <a:pt x="674" y="1841"/>
                </a:lnTo>
                <a:lnTo>
                  <a:pt x="673" y="1842"/>
                </a:lnTo>
                <a:lnTo>
                  <a:pt x="673" y="1842"/>
                </a:lnTo>
                <a:lnTo>
                  <a:pt x="673" y="1842"/>
                </a:lnTo>
                <a:lnTo>
                  <a:pt x="673" y="1842"/>
                </a:lnTo>
                <a:lnTo>
                  <a:pt x="673" y="1842"/>
                </a:lnTo>
                <a:lnTo>
                  <a:pt x="673" y="1842"/>
                </a:lnTo>
                <a:lnTo>
                  <a:pt x="671" y="1842"/>
                </a:lnTo>
                <a:lnTo>
                  <a:pt x="671" y="1842"/>
                </a:lnTo>
                <a:lnTo>
                  <a:pt x="671" y="1844"/>
                </a:lnTo>
                <a:lnTo>
                  <a:pt x="671" y="1844"/>
                </a:lnTo>
                <a:lnTo>
                  <a:pt x="671" y="1844"/>
                </a:lnTo>
                <a:lnTo>
                  <a:pt x="671" y="1845"/>
                </a:lnTo>
                <a:lnTo>
                  <a:pt x="670" y="1845"/>
                </a:lnTo>
                <a:lnTo>
                  <a:pt x="670" y="1845"/>
                </a:lnTo>
                <a:lnTo>
                  <a:pt x="670" y="1845"/>
                </a:lnTo>
                <a:lnTo>
                  <a:pt x="670" y="1845"/>
                </a:lnTo>
                <a:lnTo>
                  <a:pt x="669" y="1844"/>
                </a:lnTo>
                <a:lnTo>
                  <a:pt x="669" y="1844"/>
                </a:lnTo>
                <a:lnTo>
                  <a:pt x="667" y="1845"/>
                </a:lnTo>
                <a:lnTo>
                  <a:pt x="667" y="1845"/>
                </a:lnTo>
                <a:lnTo>
                  <a:pt x="667" y="1845"/>
                </a:lnTo>
                <a:lnTo>
                  <a:pt x="666" y="1845"/>
                </a:lnTo>
                <a:lnTo>
                  <a:pt x="666" y="1845"/>
                </a:lnTo>
                <a:lnTo>
                  <a:pt x="665" y="1845"/>
                </a:lnTo>
                <a:lnTo>
                  <a:pt x="665" y="1845"/>
                </a:lnTo>
                <a:lnTo>
                  <a:pt x="665" y="1845"/>
                </a:lnTo>
                <a:lnTo>
                  <a:pt x="665" y="1846"/>
                </a:lnTo>
                <a:lnTo>
                  <a:pt x="663" y="1846"/>
                </a:lnTo>
                <a:lnTo>
                  <a:pt x="663" y="1846"/>
                </a:lnTo>
                <a:lnTo>
                  <a:pt x="662" y="1846"/>
                </a:lnTo>
                <a:lnTo>
                  <a:pt x="662" y="1846"/>
                </a:lnTo>
                <a:lnTo>
                  <a:pt x="662" y="1845"/>
                </a:lnTo>
                <a:lnTo>
                  <a:pt x="662" y="1845"/>
                </a:lnTo>
                <a:lnTo>
                  <a:pt x="662" y="1845"/>
                </a:lnTo>
                <a:lnTo>
                  <a:pt x="660" y="1845"/>
                </a:lnTo>
                <a:lnTo>
                  <a:pt x="662" y="1845"/>
                </a:lnTo>
                <a:lnTo>
                  <a:pt x="662" y="1844"/>
                </a:lnTo>
                <a:lnTo>
                  <a:pt x="662" y="1844"/>
                </a:lnTo>
                <a:lnTo>
                  <a:pt x="662" y="1842"/>
                </a:lnTo>
                <a:lnTo>
                  <a:pt x="660" y="1841"/>
                </a:lnTo>
                <a:lnTo>
                  <a:pt x="660" y="1840"/>
                </a:lnTo>
                <a:lnTo>
                  <a:pt x="660" y="1838"/>
                </a:lnTo>
                <a:lnTo>
                  <a:pt x="660" y="1837"/>
                </a:lnTo>
                <a:lnTo>
                  <a:pt x="660" y="1837"/>
                </a:lnTo>
                <a:lnTo>
                  <a:pt x="659" y="1836"/>
                </a:lnTo>
                <a:lnTo>
                  <a:pt x="659" y="1834"/>
                </a:lnTo>
                <a:lnTo>
                  <a:pt x="659" y="1833"/>
                </a:lnTo>
                <a:lnTo>
                  <a:pt x="659" y="1831"/>
                </a:lnTo>
                <a:lnTo>
                  <a:pt x="658" y="1831"/>
                </a:lnTo>
                <a:lnTo>
                  <a:pt x="658" y="1830"/>
                </a:lnTo>
                <a:lnTo>
                  <a:pt x="656" y="1830"/>
                </a:lnTo>
                <a:lnTo>
                  <a:pt x="656" y="1829"/>
                </a:lnTo>
                <a:lnTo>
                  <a:pt x="656" y="1829"/>
                </a:lnTo>
                <a:lnTo>
                  <a:pt x="656" y="1827"/>
                </a:lnTo>
                <a:lnTo>
                  <a:pt x="656" y="1826"/>
                </a:lnTo>
                <a:lnTo>
                  <a:pt x="656" y="1825"/>
                </a:lnTo>
                <a:lnTo>
                  <a:pt x="658" y="1823"/>
                </a:lnTo>
                <a:lnTo>
                  <a:pt x="656" y="1822"/>
                </a:lnTo>
                <a:lnTo>
                  <a:pt x="658" y="1820"/>
                </a:lnTo>
                <a:lnTo>
                  <a:pt x="658" y="1820"/>
                </a:lnTo>
                <a:lnTo>
                  <a:pt x="658" y="1819"/>
                </a:lnTo>
                <a:lnTo>
                  <a:pt x="658" y="1819"/>
                </a:lnTo>
                <a:lnTo>
                  <a:pt x="658" y="1818"/>
                </a:lnTo>
                <a:lnTo>
                  <a:pt x="658" y="1816"/>
                </a:lnTo>
                <a:lnTo>
                  <a:pt x="658" y="1815"/>
                </a:lnTo>
                <a:lnTo>
                  <a:pt x="658" y="1815"/>
                </a:lnTo>
                <a:lnTo>
                  <a:pt x="658" y="1812"/>
                </a:lnTo>
                <a:lnTo>
                  <a:pt x="659" y="1811"/>
                </a:lnTo>
                <a:lnTo>
                  <a:pt x="658" y="1810"/>
                </a:lnTo>
                <a:lnTo>
                  <a:pt x="658" y="1810"/>
                </a:lnTo>
                <a:lnTo>
                  <a:pt x="658" y="1808"/>
                </a:lnTo>
                <a:lnTo>
                  <a:pt x="658" y="1807"/>
                </a:lnTo>
                <a:lnTo>
                  <a:pt x="658" y="1807"/>
                </a:lnTo>
                <a:lnTo>
                  <a:pt x="658" y="1804"/>
                </a:lnTo>
                <a:lnTo>
                  <a:pt x="659" y="1804"/>
                </a:lnTo>
                <a:lnTo>
                  <a:pt x="659" y="1803"/>
                </a:lnTo>
                <a:lnTo>
                  <a:pt x="659" y="1801"/>
                </a:lnTo>
                <a:lnTo>
                  <a:pt x="659" y="1800"/>
                </a:lnTo>
                <a:lnTo>
                  <a:pt x="660" y="1799"/>
                </a:lnTo>
                <a:lnTo>
                  <a:pt x="660" y="1797"/>
                </a:lnTo>
                <a:lnTo>
                  <a:pt x="662" y="1797"/>
                </a:lnTo>
                <a:lnTo>
                  <a:pt x="660" y="1796"/>
                </a:lnTo>
                <a:lnTo>
                  <a:pt x="660" y="1796"/>
                </a:lnTo>
                <a:lnTo>
                  <a:pt x="660" y="1794"/>
                </a:lnTo>
                <a:lnTo>
                  <a:pt x="660" y="1793"/>
                </a:lnTo>
                <a:lnTo>
                  <a:pt x="660" y="1793"/>
                </a:lnTo>
                <a:lnTo>
                  <a:pt x="660" y="1792"/>
                </a:lnTo>
                <a:lnTo>
                  <a:pt x="660" y="1790"/>
                </a:lnTo>
                <a:lnTo>
                  <a:pt x="659" y="1790"/>
                </a:lnTo>
                <a:lnTo>
                  <a:pt x="658" y="1790"/>
                </a:lnTo>
                <a:lnTo>
                  <a:pt x="656" y="1789"/>
                </a:lnTo>
                <a:lnTo>
                  <a:pt x="655" y="1788"/>
                </a:lnTo>
                <a:lnTo>
                  <a:pt x="655" y="1788"/>
                </a:lnTo>
                <a:lnTo>
                  <a:pt x="654" y="1788"/>
                </a:lnTo>
                <a:lnTo>
                  <a:pt x="654" y="1788"/>
                </a:lnTo>
                <a:lnTo>
                  <a:pt x="652" y="1786"/>
                </a:lnTo>
                <a:lnTo>
                  <a:pt x="652" y="1785"/>
                </a:lnTo>
                <a:lnTo>
                  <a:pt x="651" y="1785"/>
                </a:lnTo>
                <a:lnTo>
                  <a:pt x="651" y="1786"/>
                </a:lnTo>
                <a:lnTo>
                  <a:pt x="650" y="1786"/>
                </a:lnTo>
                <a:lnTo>
                  <a:pt x="648" y="1785"/>
                </a:lnTo>
                <a:lnTo>
                  <a:pt x="648" y="1785"/>
                </a:lnTo>
                <a:lnTo>
                  <a:pt x="648" y="1785"/>
                </a:lnTo>
                <a:lnTo>
                  <a:pt x="647" y="1784"/>
                </a:lnTo>
                <a:lnTo>
                  <a:pt x="647" y="1785"/>
                </a:lnTo>
                <a:lnTo>
                  <a:pt x="645" y="1785"/>
                </a:lnTo>
                <a:lnTo>
                  <a:pt x="645" y="1785"/>
                </a:lnTo>
                <a:lnTo>
                  <a:pt x="644" y="1784"/>
                </a:lnTo>
                <a:lnTo>
                  <a:pt x="643" y="1782"/>
                </a:lnTo>
                <a:lnTo>
                  <a:pt x="643" y="1782"/>
                </a:lnTo>
                <a:lnTo>
                  <a:pt x="641" y="1782"/>
                </a:lnTo>
                <a:lnTo>
                  <a:pt x="640" y="1781"/>
                </a:lnTo>
                <a:lnTo>
                  <a:pt x="640" y="1779"/>
                </a:lnTo>
                <a:lnTo>
                  <a:pt x="640" y="1779"/>
                </a:lnTo>
                <a:lnTo>
                  <a:pt x="639" y="1778"/>
                </a:lnTo>
                <a:lnTo>
                  <a:pt x="639" y="1778"/>
                </a:lnTo>
                <a:lnTo>
                  <a:pt x="637" y="1778"/>
                </a:lnTo>
                <a:lnTo>
                  <a:pt x="637" y="1778"/>
                </a:lnTo>
                <a:lnTo>
                  <a:pt x="637" y="1777"/>
                </a:lnTo>
                <a:lnTo>
                  <a:pt x="637" y="1777"/>
                </a:lnTo>
                <a:lnTo>
                  <a:pt x="637" y="1775"/>
                </a:lnTo>
                <a:lnTo>
                  <a:pt x="636" y="1775"/>
                </a:lnTo>
                <a:lnTo>
                  <a:pt x="634" y="1774"/>
                </a:lnTo>
                <a:lnTo>
                  <a:pt x="636" y="1773"/>
                </a:lnTo>
                <a:lnTo>
                  <a:pt x="636" y="1773"/>
                </a:lnTo>
                <a:lnTo>
                  <a:pt x="636" y="1771"/>
                </a:lnTo>
                <a:lnTo>
                  <a:pt x="636" y="1771"/>
                </a:lnTo>
                <a:lnTo>
                  <a:pt x="637" y="1770"/>
                </a:lnTo>
                <a:lnTo>
                  <a:pt x="637" y="1768"/>
                </a:lnTo>
                <a:lnTo>
                  <a:pt x="637" y="1768"/>
                </a:lnTo>
                <a:lnTo>
                  <a:pt x="637" y="1767"/>
                </a:lnTo>
                <a:lnTo>
                  <a:pt x="636" y="1766"/>
                </a:lnTo>
                <a:lnTo>
                  <a:pt x="636" y="1766"/>
                </a:lnTo>
                <a:lnTo>
                  <a:pt x="636" y="1764"/>
                </a:lnTo>
                <a:lnTo>
                  <a:pt x="634" y="1763"/>
                </a:lnTo>
                <a:lnTo>
                  <a:pt x="634" y="1763"/>
                </a:lnTo>
                <a:lnTo>
                  <a:pt x="634" y="1762"/>
                </a:lnTo>
                <a:lnTo>
                  <a:pt x="634" y="1760"/>
                </a:lnTo>
                <a:lnTo>
                  <a:pt x="634" y="1759"/>
                </a:lnTo>
                <a:lnTo>
                  <a:pt x="634" y="1758"/>
                </a:lnTo>
                <a:lnTo>
                  <a:pt x="634" y="1758"/>
                </a:lnTo>
                <a:lnTo>
                  <a:pt x="634" y="1756"/>
                </a:lnTo>
                <a:lnTo>
                  <a:pt x="634" y="1755"/>
                </a:lnTo>
                <a:lnTo>
                  <a:pt x="633" y="1755"/>
                </a:lnTo>
                <a:lnTo>
                  <a:pt x="632" y="1753"/>
                </a:lnTo>
                <a:lnTo>
                  <a:pt x="632" y="1753"/>
                </a:lnTo>
                <a:lnTo>
                  <a:pt x="632" y="1752"/>
                </a:lnTo>
                <a:lnTo>
                  <a:pt x="632" y="1749"/>
                </a:lnTo>
                <a:lnTo>
                  <a:pt x="632" y="1749"/>
                </a:lnTo>
                <a:lnTo>
                  <a:pt x="630" y="1748"/>
                </a:lnTo>
                <a:lnTo>
                  <a:pt x="629" y="1747"/>
                </a:lnTo>
                <a:lnTo>
                  <a:pt x="629" y="1745"/>
                </a:lnTo>
                <a:lnTo>
                  <a:pt x="629" y="1744"/>
                </a:lnTo>
                <a:lnTo>
                  <a:pt x="628" y="1744"/>
                </a:lnTo>
                <a:lnTo>
                  <a:pt x="628" y="1742"/>
                </a:lnTo>
                <a:lnTo>
                  <a:pt x="626" y="1741"/>
                </a:lnTo>
                <a:lnTo>
                  <a:pt x="626" y="1740"/>
                </a:lnTo>
                <a:lnTo>
                  <a:pt x="626" y="1738"/>
                </a:lnTo>
                <a:lnTo>
                  <a:pt x="626" y="1737"/>
                </a:lnTo>
                <a:lnTo>
                  <a:pt x="626" y="1737"/>
                </a:lnTo>
                <a:lnTo>
                  <a:pt x="626" y="1736"/>
                </a:lnTo>
                <a:lnTo>
                  <a:pt x="626" y="1734"/>
                </a:lnTo>
                <a:lnTo>
                  <a:pt x="625" y="1734"/>
                </a:lnTo>
                <a:lnTo>
                  <a:pt x="624" y="1734"/>
                </a:lnTo>
                <a:lnTo>
                  <a:pt x="624" y="1733"/>
                </a:lnTo>
                <a:lnTo>
                  <a:pt x="622" y="1733"/>
                </a:lnTo>
                <a:lnTo>
                  <a:pt x="622" y="1733"/>
                </a:lnTo>
                <a:lnTo>
                  <a:pt x="621" y="1733"/>
                </a:lnTo>
                <a:lnTo>
                  <a:pt x="619" y="1733"/>
                </a:lnTo>
                <a:lnTo>
                  <a:pt x="619" y="1732"/>
                </a:lnTo>
                <a:lnTo>
                  <a:pt x="619" y="1730"/>
                </a:lnTo>
                <a:lnTo>
                  <a:pt x="619" y="1729"/>
                </a:lnTo>
                <a:lnTo>
                  <a:pt x="619" y="1729"/>
                </a:lnTo>
                <a:lnTo>
                  <a:pt x="619" y="1727"/>
                </a:lnTo>
                <a:lnTo>
                  <a:pt x="618" y="1726"/>
                </a:lnTo>
                <a:lnTo>
                  <a:pt x="618" y="1725"/>
                </a:lnTo>
                <a:lnTo>
                  <a:pt x="617" y="1725"/>
                </a:lnTo>
                <a:lnTo>
                  <a:pt x="615" y="1723"/>
                </a:lnTo>
                <a:lnTo>
                  <a:pt x="615" y="1722"/>
                </a:lnTo>
                <a:lnTo>
                  <a:pt x="615" y="1722"/>
                </a:lnTo>
                <a:lnTo>
                  <a:pt x="615" y="1719"/>
                </a:lnTo>
                <a:lnTo>
                  <a:pt x="617" y="1719"/>
                </a:lnTo>
                <a:lnTo>
                  <a:pt x="615" y="1718"/>
                </a:lnTo>
                <a:lnTo>
                  <a:pt x="615" y="1716"/>
                </a:lnTo>
                <a:lnTo>
                  <a:pt x="615" y="1715"/>
                </a:lnTo>
                <a:lnTo>
                  <a:pt x="615" y="1714"/>
                </a:lnTo>
                <a:lnTo>
                  <a:pt x="615" y="1714"/>
                </a:lnTo>
                <a:lnTo>
                  <a:pt x="615" y="1714"/>
                </a:lnTo>
                <a:lnTo>
                  <a:pt x="615" y="1712"/>
                </a:lnTo>
                <a:lnTo>
                  <a:pt x="615" y="1712"/>
                </a:lnTo>
                <a:lnTo>
                  <a:pt x="617" y="1711"/>
                </a:lnTo>
                <a:lnTo>
                  <a:pt x="617" y="1711"/>
                </a:lnTo>
                <a:lnTo>
                  <a:pt x="618" y="1710"/>
                </a:lnTo>
                <a:lnTo>
                  <a:pt x="618" y="1708"/>
                </a:lnTo>
                <a:lnTo>
                  <a:pt x="618" y="1708"/>
                </a:lnTo>
                <a:lnTo>
                  <a:pt x="619" y="1707"/>
                </a:lnTo>
                <a:lnTo>
                  <a:pt x="619" y="1706"/>
                </a:lnTo>
                <a:lnTo>
                  <a:pt x="619" y="1703"/>
                </a:lnTo>
                <a:lnTo>
                  <a:pt x="618" y="1703"/>
                </a:lnTo>
                <a:lnTo>
                  <a:pt x="619" y="1700"/>
                </a:lnTo>
                <a:lnTo>
                  <a:pt x="618" y="1700"/>
                </a:lnTo>
                <a:lnTo>
                  <a:pt x="618" y="1700"/>
                </a:lnTo>
                <a:lnTo>
                  <a:pt x="618" y="1699"/>
                </a:lnTo>
                <a:lnTo>
                  <a:pt x="617" y="1699"/>
                </a:lnTo>
                <a:lnTo>
                  <a:pt x="615" y="1697"/>
                </a:lnTo>
                <a:lnTo>
                  <a:pt x="614" y="1697"/>
                </a:lnTo>
                <a:lnTo>
                  <a:pt x="614" y="1696"/>
                </a:lnTo>
                <a:lnTo>
                  <a:pt x="614" y="1695"/>
                </a:lnTo>
                <a:lnTo>
                  <a:pt x="614" y="1695"/>
                </a:lnTo>
                <a:lnTo>
                  <a:pt x="613" y="1695"/>
                </a:lnTo>
                <a:lnTo>
                  <a:pt x="613" y="1693"/>
                </a:lnTo>
                <a:lnTo>
                  <a:pt x="613" y="1693"/>
                </a:lnTo>
                <a:lnTo>
                  <a:pt x="613" y="1692"/>
                </a:lnTo>
                <a:lnTo>
                  <a:pt x="613" y="1692"/>
                </a:lnTo>
                <a:lnTo>
                  <a:pt x="613" y="1691"/>
                </a:lnTo>
                <a:lnTo>
                  <a:pt x="613" y="1691"/>
                </a:lnTo>
                <a:lnTo>
                  <a:pt x="613" y="1689"/>
                </a:lnTo>
                <a:lnTo>
                  <a:pt x="613" y="1688"/>
                </a:lnTo>
                <a:lnTo>
                  <a:pt x="614" y="1686"/>
                </a:lnTo>
                <a:lnTo>
                  <a:pt x="614" y="1686"/>
                </a:lnTo>
                <a:lnTo>
                  <a:pt x="614" y="1685"/>
                </a:lnTo>
                <a:lnTo>
                  <a:pt x="615" y="1684"/>
                </a:lnTo>
                <a:lnTo>
                  <a:pt x="615" y="1684"/>
                </a:lnTo>
                <a:lnTo>
                  <a:pt x="617" y="1682"/>
                </a:lnTo>
                <a:lnTo>
                  <a:pt x="617" y="1681"/>
                </a:lnTo>
                <a:lnTo>
                  <a:pt x="618" y="1681"/>
                </a:lnTo>
                <a:lnTo>
                  <a:pt x="618" y="1680"/>
                </a:lnTo>
                <a:lnTo>
                  <a:pt x="618" y="1678"/>
                </a:lnTo>
                <a:lnTo>
                  <a:pt x="617" y="1677"/>
                </a:lnTo>
                <a:lnTo>
                  <a:pt x="617" y="1675"/>
                </a:lnTo>
                <a:lnTo>
                  <a:pt x="617" y="1675"/>
                </a:lnTo>
                <a:lnTo>
                  <a:pt x="617" y="1675"/>
                </a:lnTo>
                <a:lnTo>
                  <a:pt x="617" y="1674"/>
                </a:lnTo>
                <a:lnTo>
                  <a:pt x="615" y="1673"/>
                </a:lnTo>
                <a:lnTo>
                  <a:pt x="615" y="1671"/>
                </a:lnTo>
                <a:lnTo>
                  <a:pt x="615" y="1671"/>
                </a:lnTo>
                <a:lnTo>
                  <a:pt x="615" y="1670"/>
                </a:lnTo>
                <a:lnTo>
                  <a:pt x="617" y="1670"/>
                </a:lnTo>
                <a:lnTo>
                  <a:pt x="618" y="1670"/>
                </a:lnTo>
                <a:lnTo>
                  <a:pt x="618" y="1669"/>
                </a:lnTo>
                <a:lnTo>
                  <a:pt x="619" y="1669"/>
                </a:lnTo>
                <a:lnTo>
                  <a:pt x="621" y="1667"/>
                </a:lnTo>
                <a:lnTo>
                  <a:pt x="621" y="1667"/>
                </a:lnTo>
                <a:lnTo>
                  <a:pt x="621" y="1667"/>
                </a:lnTo>
                <a:lnTo>
                  <a:pt x="624" y="1667"/>
                </a:lnTo>
                <a:lnTo>
                  <a:pt x="624" y="1667"/>
                </a:lnTo>
                <a:lnTo>
                  <a:pt x="624" y="1666"/>
                </a:lnTo>
                <a:lnTo>
                  <a:pt x="624" y="1665"/>
                </a:lnTo>
                <a:lnTo>
                  <a:pt x="624" y="1665"/>
                </a:lnTo>
                <a:lnTo>
                  <a:pt x="625" y="1665"/>
                </a:lnTo>
                <a:lnTo>
                  <a:pt x="625" y="1663"/>
                </a:lnTo>
                <a:lnTo>
                  <a:pt x="626" y="1663"/>
                </a:lnTo>
                <a:lnTo>
                  <a:pt x="626" y="1662"/>
                </a:lnTo>
                <a:lnTo>
                  <a:pt x="626" y="1660"/>
                </a:lnTo>
                <a:lnTo>
                  <a:pt x="626" y="1659"/>
                </a:lnTo>
                <a:lnTo>
                  <a:pt x="628" y="1659"/>
                </a:lnTo>
                <a:lnTo>
                  <a:pt x="628" y="1658"/>
                </a:lnTo>
                <a:lnTo>
                  <a:pt x="626" y="1658"/>
                </a:lnTo>
                <a:lnTo>
                  <a:pt x="628" y="1656"/>
                </a:lnTo>
                <a:lnTo>
                  <a:pt x="626" y="1655"/>
                </a:lnTo>
                <a:lnTo>
                  <a:pt x="626" y="1654"/>
                </a:lnTo>
                <a:lnTo>
                  <a:pt x="626" y="1654"/>
                </a:lnTo>
                <a:lnTo>
                  <a:pt x="626" y="1651"/>
                </a:lnTo>
                <a:lnTo>
                  <a:pt x="626" y="1651"/>
                </a:lnTo>
                <a:lnTo>
                  <a:pt x="625" y="1649"/>
                </a:lnTo>
                <a:lnTo>
                  <a:pt x="625" y="1649"/>
                </a:lnTo>
                <a:lnTo>
                  <a:pt x="625" y="1648"/>
                </a:lnTo>
                <a:lnTo>
                  <a:pt x="624" y="1648"/>
                </a:lnTo>
                <a:lnTo>
                  <a:pt x="624" y="1648"/>
                </a:lnTo>
                <a:lnTo>
                  <a:pt x="624" y="1645"/>
                </a:lnTo>
                <a:lnTo>
                  <a:pt x="624" y="1645"/>
                </a:lnTo>
                <a:lnTo>
                  <a:pt x="622" y="1645"/>
                </a:lnTo>
                <a:lnTo>
                  <a:pt x="622" y="1644"/>
                </a:lnTo>
                <a:lnTo>
                  <a:pt x="624" y="1643"/>
                </a:lnTo>
                <a:lnTo>
                  <a:pt x="624" y="1643"/>
                </a:lnTo>
                <a:lnTo>
                  <a:pt x="624" y="1641"/>
                </a:lnTo>
                <a:lnTo>
                  <a:pt x="624" y="1641"/>
                </a:lnTo>
                <a:lnTo>
                  <a:pt x="624" y="1640"/>
                </a:lnTo>
                <a:lnTo>
                  <a:pt x="624" y="1639"/>
                </a:lnTo>
                <a:lnTo>
                  <a:pt x="625" y="1637"/>
                </a:lnTo>
                <a:lnTo>
                  <a:pt x="626" y="1636"/>
                </a:lnTo>
                <a:lnTo>
                  <a:pt x="625" y="1636"/>
                </a:lnTo>
                <a:lnTo>
                  <a:pt x="625" y="1634"/>
                </a:lnTo>
                <a:lnTo>
                  <a:pt x="625" y="1634"/>
                </a:lnTo>
                <a:lnTo>
                  <a:pt x="626" y="1633"/>
                </a:lnTo>
                <a:lnTo>
                  <a:pt x="626" y="1632"/>
                </a:lnTo>
                <a:lnTo>
                  <a:pt x="626" y="1632"/>
                </a:lnTo>
                <a:lnTo>
                  <a:pt x="626" y="1630"/>
                </a:lnTo>
                <a:lnTo>
                  <a:pt x="628" y="1629"/>
                </a:lnTo>
                <a:lnTo>
                  <a:pt x="628" y="1628"/>
                </a:lnTo>
                <a:lnTo>
                  <a:pt x="628" y="1626"/>
                </a:lnTo>
                <a:lnTo>
                  <a:pt x="629" y="1625"/>
                </a:lnTo>
                <a:lnTo>
                  <a:pt x="629" y="1625"/>
                </a:lnTo>
                <a:lnTo>
                  <a:pt x="628" y="1623"/>
                </a:lnTo>
                <a:lnTo>
                  <a:pt x="628" y="1623"/>
                </a:lnTo>
                <a:lnTo>
                  <a:pt x="628" y="1622"/>
                </a:lnTo>
                <a:lnTo>
                  <a:pt x="628" y="1621"/>
                </a:lnTo>
                <a:lnTo>
                  <a:pt x="628" y="1618"/>
                </a:lnTo>
                <a:lnTo>
                  <a:pt x="628" y="1618"/>
                </a:lnTo>
                <a:lnTo>
                  <a:pt x="629" y="1617"/>
                </a:lnTo>
                <a:lnTo>
                  <a:pt x="629" y="1615"/>
                </a:lnTo>
                <a:lnTo>
                  <a:pt x="630" y="1615"/>
                </a:lnTo>
                <a:lnTo>
                  <a:pt x="630" y="1614"/>
                </a:lnTo>
                <a:lnTo>
                  <a:pt x="630" y="1613"/>
                </a:lnTo>
                <a:lnTo>
                  <a:pt x="629" y="1611"/>
                </a:lnTo>
                <a:lnTo>
                  <a:pt x="629" y="1611"/>
                </a:lnTo>
                <a:lnTo>
                  <a:pt x="629" y="1610"/>
                </a:lnTo>
                <a:lnTo>
                  <a:pt x="629" y="1608"/>
                </a:lnTo>
                <a:lnTo>
                  <a:pt x="629" y="1607"/>
                </a:lnTo>
                <a:lnTo>
                  <a:pt x="629" y="1607"/>
                </a:lnTo>
                <a:lnTo>
                  <a:pt x="630" y="1606"/>
                </a:lnTo>
                <a:lnTo>
                  <a:pt x="630" y="1604"/>
                </a:lnTo>
                <a:lnTo>
                  <a:pt x="629" y="1604"/>
                </a:lnTo>
                <a:lnTo>
                  <a:pt x="628" y="1604"/>
                </a:lnTo>
                <a:lnTo>
                  <a:pt x="628" y="1602"/>
                </a:lnTo>
                <a:lnTo>
                  <a:pt x="626" y="1602"/>
                </a:lnTo>
                <a:lnTo>
                  <a:pt x="626" y="1602"/>
                </a:lnTo>
                <a:lnTo>
                  <a:pt x="625" y="1600"/>
                </a:lnTo>
                <a:lnTo>
                  <a:pt x="624" y="1600"/>
                </a:lnTo>
                <a:lnTo>
                  <a:pt x="624" y="1599"/>
                </a:lnTo>
                <a:lnTo>
                  <a:pt x="624" y="1597"/>
                </a:lnTo>
                <a:lnTo>
                  <a:pt x="624" y="1596"/>
                </a:lnTo>
                <a:lnTo>
                  <a:pt x="624" y="1596"/>
                </a:lnTo>
                <a:close/>
                <a:moveTo>
                  <a:pt x="972" y="2366"/>
                </a:moveTo>
                <a:lnTo>
                  <a:pt x="972" y="2368"/>
                </a:lnTo>
                <a:lnTo>
                  <a:pt x="971" y="2369"/>
                </a:lnTo>
                <a:lnTo>
                  <a:pt x="971" y="2370"/>
                </a:lnTo>
                <a:lnTo>
                  <a:pt x="971" y="2373"/>
                </a:lnTo>
                <a:lnTo>
                  <a:pt x="968" y="2379"/>
                </a:lnTo>
                <a:lnTo>
                  <a:pt x="967" y="2384"/>
                </a:lnTo>
                <a:lnTo>
                  <a:pt x="966" y="2391"/>
                </a:lnTo>
                <a:lnTo>
                  <a:pt x="964" y="2395"/>
                </a:lnTo>
                <a:lnTo>
                  <a:pt x="964" y="2398"/>
                </a:lnTo>
                <a:lnTo>
                  <a:pt x="963" y="2398"/>
                </a:lnTo>
                <a:lnTo>
                  <a:pt x="963" y="2400"/>
                </a:lnTo>
                <a:lnTo>
                  <a:pt x="963" y="2400"/>
                </a:lnTo>
                <a:lnTo>
                  <a:pt x="962" y="2402"/>
                </a:lnTo>
                <a:lnTo>
                  <a:pt x="960" y="2403"/>
                </a:lnTo>
                <a:lnTo>
                  <a:pt x="960" y="2405"/>
                </a:lnTo>
                <a:lnTo>
                  <a:pt x="959" y="2406"/>
                </a:lnTo>
                <a:lnTo>
                  <a:pt x="959" y="2406"/>
                </a:lnTo>
                <a:lnTo>
                  <a:pt x="957" y="2406"/>
                </a:lnTo>
                <a:lnTo>
                  <a:pt x="957" y="2407"/>
                </a:lnTo>
                <a:lnTo>
                  <a:pt x="955" y="2410"/>
                </a:lnTo>
                <a:lnTo>
                  <a:pt x="955" y="2411"/>
                </a:lnTo>
                <a:lnTo>
                  <a:pt x="957" y="2411"/>
                </a:lnTo>
                <a:lnTo>
                  <a:pt x="957" y="2411"/>
                </a:lnTo>
                <a:lnTo>
                  <a:pt x="960" y="2411"/>
                </a:lnTo>
                <a:lnTo>
                  <a:pt x="963" y="2413"/>
                </a:lnTo>
                <a:lnTo>
                  <a:pt x="964" y="2413"/>
                </a:lnTo>
                <a:lnTo>
                  <a:pt x="968" y="2414"/>
                </a:lnTo>
                <a:lnTo>
                  <a:pt x="974" y="2414"/>
                </a:lnTo>
                <a:lnTo>
                  <a:pt x="975" y="2414"/>
                </a:lnTo>
                <a:lnTo>
                  <a:pt x="982" y="2417"/>
                </a:lnTo>
                <a:lnTo>
                  <a:pt x="982" y="2417"/>
                </a:lnTo>
                <a:lnTo>
                  <a:pt x="982" y="2417"/>
                </a:lnTo>
                <a:lnTo>
                  <a:pt x="985" y="2417"/>
                </a:lnTo>
                <a:lnTo>
                  <a:pt x="989" y="2417"/>
                </a:lnTo>
                <a:lnTo>
                  <a:pt x="992" y="2418"/>
                </a:lnTo>
                <a:lnTo>
                  <a:pt x="993" y="2418"/>
                </a:lnTo>
                <a:lnTo>
                  <a:pt x="994" y="2418"/>
                </a:lnTo>
                <a:lnTo>
                  <a:pt x="994" y="2418"/>
                </a:lnTo>
                <a:lnTo>
                  <a:pt x="996" y="2420"/>
                </a:lnTo>
                <a:lnTo>
                  <a:pt x="997" y="2420"/>
                </a:lnTo>
                <a:lnTo>
                  <a:pt x="997" y="2420"/>
                </a:lnTo>
                <a:lnTo>
                  <a:pt x="998" y="2420"/>
                </a:lnTo>
                <a:lnTo>
                  <a:pt x="998" y="2420"/>
                </a:lnTo>
                <a:lnTo>
                  <a:pt x="998" y="2420"/>
                </a:lnTo>
                <a:lnTo>
                  <a:pt x="1000" y="2420"/>
                </a:lnTo>
                <a:lnTo>
                  <a:pt x="1000" y="2420"/>
                </a:lnTo>
                <a:lnTo>
                  <a:pt x="1001" y="2420"/>
                </a:lnTo>
                <a:lnTo>
                  <a:pt x="1001" y="2420"/>
                </a:lnTo>
                <a:lnTo>
                  <a:pt x="1003" y="2420"/>
                </a:lnTo>
                <a:lnTo>
                  <a:pt x="1004" y="2421"/>
                </a:lnTo>
                <a:lnTo>
                  <a:pt x="1004" y="2421"/>
                </a:lnTo>
                <a:lnTo>
                  <a:pt x="1007" y="2421"/>
                </a:lnTo>
                <a:lnTo>
                  <a:pt x="1009" y="2421"/>
                </a:lnTo>
                <a:lnTo>
                  <a:pt x="1009" y="2422"/>
                </a:lnTo>
                <a:lnTo>
                  <a:pt x="1011" y="2422"/>
                </a:lnTo>
                <a:lnTo>
                  <a:pt x="1012" y="2422"/>
                </a:lnTo>
                <a:lnTo>
                  <a:pt x="1012" y="2422"/>
                </a:lnTo>
                <a:lnTo>
                  <a:pt x="1014" y="2422"/>
                </a:lnTo>
                <a:lnTo>
                  <a:pt x="1015" y="2422"/>
                </a:lnTo>
                <a:lnTo>
                  <a:pt x="1016" y="2422"/>
                </a:lnTo>
                <a:lnTo>
                  <a:pt x="1016" y="2422"/>
                </a:lnTo>
                <a:lnTo>
                  <a:pt x="1019" y="2424"/>
                </a:lnTo>
                <a:lnTo>
                  <a:pt x="1019" y="2424"/>
                </a:lnTo>
                <a:lnTo>
                  <a:pt x="1020" y="2424"/>
                </a:lnTo>
                <a:lnTo>
                  <a:pt x="1020" y="2425"/>
                </a:lnTo>
                <a:lnTo>
                  <a:pt x="1020" y="2425"/>
                </a:lnTo>
                <a:lnTo>
                  <a:pt x="1020" y="2425"/>
                </a:lnTo>
                <a:lnTo>
                  <a:pt x="1020" y="2426"/>
                </a:lnTo>
                <a:lnTo>
                  <a:pt x="1020" y="2426"/>
                </a:lnTo>
                <a:lnTo>
                  <a:pt x="1020" y="2426"/>
                </a:lnTo>
                <a:lnTo>
                  <a:pt x="1020" y="2428"/>
                </a:lnTo>
                <a:lnTo>
                  <a:pt x="1022" y="2428"/>
                </a:lnTo>
                <a:lnTo>
                  <a:pt x="1022" y="2428"/>
                </a:lnTo>
                <a:lnTo>
                  <a:pt x="1022" y="2428"/>
                </a:lnTo>
                <a:lnTo>
                  <a:pt x="1022" y="2429"/>
                </a:lnTo>
                <a:lnTo>
                  <a:pt x="1020" y="2429"/>
                </a:lnTo>
                <a:lnTo>
                  <a:pt x="1020" y="2429"/>
                </a:lnTo>
                <a:lnTo>
                  <a:pt x="1020" y="2431"/>
                </a:lnTo>
                <a:lnTo>
                  <a:pt x="1022" y="2431"/>
                </a:lnTo>
                <a:lnTo>
                  <a:pt x="1022" y="2431"/>
                </a:lnTo>
                <a:lnTo>
                  <a:pt x="1023" y="2431"/>
                </a:lnTo>
                <a:lnTo>
                  <a:pt x="1023" y="2431"/>
                </a:lnTo>
                <a:lnTo>
                  <a:pt x="1023" y="2431"/>
                </a:lnTo>
                <a:lnTo>
                  <a:pt x="1023" y="2432"/>
                </a:lnTo>
                <a:lnTo>
                  <a:pt x="1024" y="2432"/>
                </a:lnTo>
                <a:lnTo>
                  <a:pt x="1023" y="2432"/>
                </a:lnTo>
                <a:lnTo>
                  <a:pt x="1023" y="2432"/>
                </a:lnTo>
                <a:lnTo>
                  <a:pt x="1023" y="2433"/>
                </a:lnTo>
                <a:lnTo>
                  <a:pt x="1024" y="2433"/>
                </a:lnTo>
                <a:lnTo>
                  <a:pt x="1024" y="2433"/>
                </a:lnTo>
                <a:lnTo>
                  <a:pt x="1024" y="2433"/>
                </a:lnTo>
                <a:lnTo>
                  <a:pt x="1024" y="2433"/>
                </a:lnTo>
                <a:lnTo>
                  <a:pt x="1026" y="2433"/>
                </a:lnTo>
                <a:lnTo>
                  <a:pt x="1026" y="2433"/>
                </a:lnTo>
                <a:lnTo>
                  <a:pt x="1026" y="2433"/>
                </a:lnTo>
                <a:lnTo>
                  <a:pt x="1027" y="2433"/>
                </a:lnTo>
                <a:lnTo>
                  <a:pt x="1027" y="2433"/>
                </a:lnTo>
                <a:lnTo>
                  <a:pt x="1027" y="2435"/>
                </a:lnTo>
                <a:lnTo>
                  <a:pt x="1027" y="2435"/>
                </a:lnTo>
                <a:lnTo>
                  <a:pt x="1027" y="2436"/>
                </a:lnTo>
                <a:lnTo>
                  <a:pt x="1029" y="2436"/>
                </a:lnTo>
                <a:lnTo>
                  <a:pt x="1029" y="2436"/>
                </a:lnTo>
                <a:lnTo>
                  <a:pt x="1029" y="2436"/>
                </a:lnTo>
                <a:lnTo>
                  <a:pt x="1029" y="2436"/>
                </a:lnTo>
                <a:lnTo>
                  <a:pt x="1029" y="2437"/>
                </a:lnTo>
                <a:lnTo>
                  <a:pt x="1029" y="2437"/>
                </a:lnTo>
                <a:lnTo>
                  <a:pt x="1029" y="2439"/>
                </a:lnTo>
                <a:lnTo>
                  <a:pt x="1029" y="2439"/>
                </a:lnTo>
                <a:lnTo>
                  <a:pt x="1030" y="2439"/>
                </a:lnTo>
                <a:lnTo>
                  <a:pt x="1030" y="2439"/>
                </a:lnTo>
                <a:lnTo>
                  <a:pt x="1030" y="2440"/>
                </a:lnTo>
                <a:lnTo>
                  <a:pt x="1030" y="2440"/>
                </a:lnTo>
                <a:lnTo>
                  <a:pt x="1031" y="2442"/>
                </a:lnTo>
                <a:lnTo>
                  <a:pt x="1031" y="2442"/>
                </a:lnTo>
                <a:lnTo>
                  <a:pt x="1031" y="2443"/>
                </a:lnTo>
                <a:lnTo>
                  <a:pt x="1033" y="2443"/>
                </a:lnTo>
                <a:lnTo>
                  <a:pt x="1033" y="2443"/>
                </a:lnTo>
                <a:lnTo>
                  <a:pt x="1035" y="2442"/>
                </a:lnTo>
                <a:lnTo>
                  <a:pt x="1035" y="2442"/>
                </a:lnTo>
                <a:lnTo>
                  <a:pt x="1037" y="2443"/>
                </a:lnTo>
                <a:lnTo>
                  <a:pt x="1037" y="2444"/>
                </a:lnTo>
                <a:lnTo>
                  <a:pt x="1038" y="2444"/>
                </a:lnTo>
                <a:lnTo>
                  <a:pt x="1038" y="2444"/>
                </a:lnTo>
                <a:lnTo>
                  <a:pt x="1040" y="2444"/>
                </a:lnTo>
                <a:lnTo>
                  <a:pt x="1040" y="2446"/>
                </a:lnTo>
                <a:lnTo>
                  <a:pt x="1040" y="2446"/>
                </a:lnTo>
                <a:lnTo>
                  <a:pt x="1041" y="2447"/>
                </a:lnTo>
                <a:lnTo>
                  <a:pt x="1041" y="2447"/>
                </a:lnTo>
                <a:lnTo>
                  <a:pt x="1041" y="2447"/>
                </a:lnTo>
                <a:lnTo>
                  <a:pt x="1042" y="2447"/>
                </a:lnTo>
                <a:lnTo>
                  <a:pt x="1042" y="2448"/>
                </a:lnTo>
                <a:lnTo>
                  <a:pt x="1042" y="2448"/>
                </a:lnTo>
                <a:lnTo>
                  <a:pt x="1042" y="2448"/>
                </a:lnTo>
                <a:lnTo>
                  <a:pt x="1042" y="2448"/>
                </a:lnTo>
                <a:lnTo>
                  <a:pt x="1044" y="2448"/>
                </a:lnTo>
                <a:lnTo>
                  <a:pt x="1044" y="2450"/>
                </a:lnTo>
                <a:lnTo>
                  <a:pt x="1044" y="2450"/>
                </a:lnTo>
                <a:lnTo>
                  <a:pt x="1044" y="2450"/>
                </a:lnTo>
                <a:lnTo>
                  <a:pt x="1045" y="2450"/>
                </a:lnTo>
                <a:lnTo>
                  <a:pt x="1045" y="2450"/>
                </a:lnTo>
                <a:lnTo>
                  <a:pt x="1045" y="2450"/>
                </a:lnTo>
                <a:lnTo>
                  <a:pt x="1045" y="2451"/>
                </a:lnTo>
                <a:lnTo>
                  <a:pt x="1045" y="2451"/>
                </a:lnTo>
                <a:lnTo>
                  <a:pt x="1046" y="2451"/>
                </a:lnTo>
                <a:lnTo>
                  <a:pt x="1046" y="2451"/>
                </a:lnTo>
                <a:lnTo>
                  <a:pt x="1046" y="2451"/>
                </a:lnTo>
                <a:lnTo>
                  <a:pt x="1046" y="2452"/>
                </a:lnTo>
                <a:lnTo>
                  <a:pt x="1048" y="2452"/>
                </a:lnTo>
                <a:lnTo>
                  <a:pt x="1048" y="2452"/>
                </a:lnTo>
                <a:lnTo>
                  <a:pt x="1048" y="2452"/>
                </a:lnTo>
                <a:lnTo>
                  <a:pt x="1048" y="2452"/>
                </a:lnTo>
                <a:lnTo>
                  <a:pt x="1048" y="2452"/>
                </a:lnTo>
                <a:lnTo>
                  <a:pt x="1049" y="2452"/>
                </a:lnTo>
                <a:lnTo>
                  <a:pt x="1049" y="2452"/>
                </a:lnTo>
                <a:lnTo>
                  <a:pt x="1049" y="2452"/>
                </a:lnTo>
                <a:lnTo>
                  <a:pt x="1049" y="2452"/>
                </a:lnTo>
                <a:lnTo>
                  <a:pt x="1049" y="2452"/>
                </a:lnTo>
                <a:lnTo>
                  <a:pt x="1049" y="2452"/>
                </a:lnTo>
                <a:lnTo>
                  <a:pt x="1049" y="2452"/>
                </a:lnTo>
                <a:lnTo>
                  <a:pt x="1050" y="2452"/>
                </a:lnTo>
                <a:lnTo>
                  <a:pt x="1050" y="2454"/>
                </a:lnTo>
                <a:lnTo>
                  <a:pt x="1050" y="2454"/>
                </a:lnTo>
                <a:lnTo>
                  <a:pt x="1050" y="2454"/>
                </a:lnTo>
                <a:lnTo>
                  <a:pt x="1050" y="2454"/>
                </a:lnTo>
                <a:lnTo>
                  <a:pt x="1050" y="2454"/>
                </a:lnTo>
                <a:lnTo>
                  <a:pt x="1052" y="2454"/>
                </a:lnTo>
                <a:lnTo>
                  <a:pt x="1052" y="2454"/>
                </a:lnTo>
                <a:lnTo>
                  <a:pt x="1052" y="2454"/>
                </a:lnTo>
                <a:lnTo>
                  <a:pt x="1053" y="2454"/>
                </a:lnTo>
                <a:lnTo>
                  <a:pt x="1053" y="2455"/>
                </a:lnTo>
                <a:lnTo>
                  <a:pt x="1053" y="2455"/>
                </a:lnTo>
                <a:lnTo>
                  <a:pt x="1053" y="2455"/>
                </a:lnTo>
                <a:lnTo>
                  <a:pt x="1055" y="2455"/>
                </a:lnTo>
                <a:lnTo>
                  <a:pt x="1055" y="2455"/>
                </a:lnTo>
                <a:lnTo>
                  <a:pt x="1056" y="2455"/>
                </a:lnTo>
                <a:lnTo>
                  <a:pt x="1056" y="2455"/>
                </a:lnTo>
                <a:lnTo>
                  <a:pt x="1056" y="2455"/>
                </a:lnTo>
                <a:lnTo>
                  <a:pt x="1057" y="2455"/>
                </a:lnTo>
                <a:lnTo>
                  <a:pt x="1057" y="2455"/>
                </a:lnTo>
                <a:lnTo>
                  <a:pt x="1059" y="2455"/>
                </a:lnTo>
                <a:lnTo>
                  <a:pt x="1059" y="2455"/>
                </a:lnTo>
                <a:lnTo>
                  <a:pt x="1059" y="2455"/>
                </a:lnTo>
                <a:lnTo>
                  <a:pt x="1059" y="2455"/>
                </a:lnTo>
                <a:lnTo>
                  <a:pt x="1059" y="2455"/>
                </a:lnTo>
                <a:lnTo>
                  <a:pt x="1059" y="2455"/>
                </a:lnTo>
                <a:lnTo>
                  <a:pt x="1060" y="2455"/>
                </a:lnTo>
                <a:lnTo>
                  <a:pt x="1060" y="2455"/>
                </a:lnTo>
                <a:lnTo>
                  <a:pt x="1060" y="2457"/>
                </a:lnTo>
                <a:lnTo>
                  <a:pt x="1060" y="2455"/>
                </a:lnTo>
                <a:lnTo>
                  <a:pt x="1060" y="2455"/>
                </a:lnTo>
                <a:lnTo>
                  <a:pt x="1060" y="2457"/>
                </a:lnTo>
                <a:lnTo>
                  <a:pt x="1060" y="2455"/>
                </a:lnTo>
                <a:lnTo>
                  <a:pt x="1060" y="2457"/>
                </a:lnTo>
                <a:lnTo>
                  <a:pt x="1061" y="2457"/>
                </a:lnTo>
                <a:lnTo>
                  <a:pt x="1061" y="2457"/>
                </a:lnTo>
                <a:lnTo>
                  <a:pt x="1061" y="2455"/>
                </a:lnTo>
                <a:lnTo>
                  <a:pt x="1061" y="2457"/>
                </a:lnTo>
                <a:lnTo>
                  <a:pt x="1061" y="2455"/>
                </a:lnTo>
                <a:lnTo>
                  <a:pt x="1061" y="2457"/>
                </a:lnTo>
                <a:lnTo>
                  <a:pt x="1061" y="2457"/>
                </a:lnTo>
                <a:lnTo>
                  <a:pt x="1063" y="2457"/>
                </a:lnTo>
                <a:lnTo>
                  <a:pt x="1063" y="2455"/>
                </a:lnTo>
                <a:lnTo>
                  <a:pt x="1063" y="2455"/>
                </a:lnTo>
                <a:lnTo>
                  <a:pt x="1064" y="2455"/>
                </a:lnTo>
                <a:lnTo>
                  <a:pt x="1064" y="2455"/>
                </a:lnTo>
                <a:lnTo>
                  <a:pt x="1064" y="2455"/>
                </a:lnTo>
                <a:lnTo>
                  <a:pt x="1064" y="2455"/>
                </a:lnTo>
                <a:lnTo>
                  <a:pt x="1066" y="2455"/>
                </a:lnTo>
                <a:lnTo>
                  <a:pt x="1066" y="2455"/>
                </a:lnTo>
                <a:lnTo>
                  <a:pt x="1066" y="2455"/>
                </a:lnTo>
                <a:lnTo>
                  <a:pt x="1066" y="2455"/>
                </a:lnTo>
                <a:lnTo>
                  <a:pt x="1066" y="2455"/>
                </a:lnTo>
                <a:lnTo>
                  <a:pt x="1067" y="2457"/>
                </a:lnTo>
                <a:lnTo>
                  <a:pt x="1067" y="2457"/>
                </a:lnTo>
                <a:lnTo>
                  <a:pt x="1067" y="2455"/>
                </a:lnTo>
                <a:lnTo>
                  <a:pt x="1067" y="2455"/>
                </a:lnTo>
                <a:lnTo>
                  <a:pt x="1068" y="2455"/>
                </a:lnTo>
                <a:lnTo>
                  <a:pt x="1068" y="2455"/>
                </a:lnTo>
                <a:lnTo>
                  <a:pt x="1070" y="2455"/>
                </a:lnTo>
                <a:lnTo>
                  <a:pt x="1070" y="2455"/>
                </a:lnTo>
                <a:lnTo>
                  <a:pt x="1070" y="2455"/>
                </a:lnTo>
                <a:lnTo>
                  <a:pt x="1070" y="2455"/>
                </a:lnTo>
                <a:lnTo>
                  <a:pt x="1071" y="2455"/>
                </a:lnTo>
                <a:lnTo>
                  <a:pt x="1071" y="2455"/>
                </a:lnTo>
                <a:lnTo>
                  <a:pt x="1071" y="2455"/>
                </a:lnTo>
                <a:lnTo>
                  <a:pt x="1072" y="2455"/>
                </a:lnTo>
                <a:lnTo>
                  <a:pt x="1072" y="2455"/>
                </a:lnTo>
                <a:lnTo>
                  <a:pt x="1072" y="2455"/>
                </a:lnTo>
                <a:lnTo>
                  <a:pt x="1074" y="2455"/>
                </a:lnTo>
                <a:lnTo>
                  <a:pt x="1074" y="2457"/>
                </a:lnTo>
                <a:lnTo>
                  <a:pt x="1074" y="2457"/>
                </a:lnTo>
                <a:lnTo>
                  <a:pt x="1074" y="2455"/>
                </a:lnTo>
                <a:lnTo>
                  <a:pt x="1075" y="2455"/>
                </a:lnTo>
                <a:lnTo>
                  <a:pt x="1075" y="2455"/>
                </a:lnTo>
                <a:lnTo>
                  <a:pt x="1075" y="2455"/>
                </a:lnTo>
                <a:lnTo>
                  <a:pt x="1075" y="2455"/>
                </a:lnTo>
                <a:lnTo>
                  <a:pt x="1075" y="2457"/>
                </a:lnTo>
                <a:lnTo>
                  <a:pt x="1075" y="2455"/>
                </a:lnTo>
                <a:lnTo>
                  <a:pt x="1076" y="2455"/>
                </a:lnTo>
                <a:lnTo>
                  <a:pt x="1076" y="2455"/>
                </a:lnTo>
                <a:lnTo>
                  <a:pt x="1076" y="2455"/>
                </a:lnTo>
                <a:lnTo>
                  <a:pt x="1076" y="2455"/>
                </a:lnTo>
                <a:lnTo>
                  <a:pt x="1076" y="2455"/>
                </a:lnTo>
                <a:lnTo>
                  <a:pt x="1078" y="2455"/>
                </a:lnTo>
                <a:lnTo>
                  <a:pt x="1078" y="2455"/>
                </a:lnTo>
                <a:lnTo>
                  <a:pt x="1078" y="2455"/>
                </a:lnTo>
                <a:lnTo>
                  <a:pt x="1078" y="2454"/>
                </a:lnTo>
                <a:lnTo>
                  <a:pt x="1078" y="2454"/>
                </a:lnTo>
                <a:lnTo>
                  <a:pt x="1078" y="2454"/>
                </a:lnTo>
                <a:lnTo>
                  <a:pt x="1079" y="2454"/>
                </a:lnTo>
                <a:lnTo>
                  <a:pt x="1079" y="2454"/>
                </a:lnTo>
                <a:lnTo>
                  <a:pt x="1081" y="2452"/>
                </a:lnTo>
                <a:lnTo>
                  <a:pt x="1081" y="2454"/>
                </a:lnTo>
                <a:lnTo>
                  <a:pt x="1081" y="2454"/>
                </a:lnTo>
                <a:lnTo>
                  <a:pt x="1081" y="2454"/>
                </a:lnTo>
                <a:lnTo>
                  <a:pt x="1081" y="2455"/>
                </a:lnTo>
                <a:lnTo>
                  <a:pt x="1082" y="2455"/>
                </a:lnTo>
                <a:lnTo>
                  <a:pt x="1082" y="2455"/>
                </a:lnTo>
                <a:lnTo>
                  <a:pt x="1083" y="2455"/>
                </a:lnTo>
                <a:lnTo>
                  <a:pt x="1083" y="2455"/>
                </a:lnTo>
                <a:lnTo>
                  <a:pt x="1083" y="2455"/>
                </a:lnTo>
                <a:lnTo>
                  <a:pt x="1083" y="2455"/>
                </a:lnTo>
                <a:lnTo>
                  <a:pt x="1085" y="2455"/>
                </a:lnTo>
                <a:lnTo>
                  <a:pt x="1085" y="2455"/>
                </a:lnTo>
                <a:lnTo>
                  <a:pt x="1086" y="2455"/>
                </a:lnTo>
                <a:lnTo>
                  <a:pt x="1086" y="2455"/>
                </a:lnTo>
                <a:lnTo>
                  <a:pt x="1086" y="2457"/>
                </a:lnTo>
                <a:lnTo>
                  <a:pt x="1086" y="2455"/>
                </a:lnTo>
                <a:lnTo>
                  <a:pt x="1087" y="2455"/>
                </a:lnTo>
                <a:lnTo>
                  <a:pt x="1087" y="2455"/>
                </a:lnTo>
                <a:lnTo>
                  <a:pt x="1087" y="2455"/>
                </a:lnTo>
                <a:lnTo>
                  <a:pt x="1089" y="2455"/>
                </a:lnTo>
                <a:lnTo>
                  <a:pt x="1089" y="2455"/>
                </a:lnTo>
                <a:lnTo>
                  <a:pt x="1089" y="2455"/>
                </a:lnTo>
                <a:lnTo>
                  <a:pt x="1089" y="2455"/>
                </a:lnTo>
                <a:lnTo>
                  <a:pt x="1090" y="2455"/>
                </a:lnTo>
                <a:lnTo>
                  <a:pt x="1090" y="2455"/>
                </a:lnTo>
                <a:lnTo>
                  <a:pt x="1090" y="2457"/>
                </a:lnTo>
                <a:lnTo>
                  <a:pt x="1090" y="2457"/>
                </a:lnTo>
                <a:lnTo>
                  <a:pt x="1090" y="2458"/>
                </a:lnTo>
                <a:lnTo>
                  <a:pt x="1090" y="2458"/>
                </a:lnTo>
                <a:lnTo>
                  <a:pt x="1092" y="2458"/>
                </a:lnTo>
                <a:lnTo>
                  <a:pt x="1092" y="2458"/>
                </a:lnTo>
                <a:lnTo>
                  <a:pt x="1092" y="2458"/>
                </a:lnTo>
                <a:lnTo>
                  <a:pt x="1092" y="2458"/>
                </a:lnTo>
                <a:lnTo>
                  <a:pt x="1092" y="2459"/>
                </a:lnTo>
                <a:lnTo>
                  <a:pt x="1092" y="2459"/>
                </a:lnTo>
                <a:lnTo>
                  <a:pt x="1092" y="2459"/>
                </a:lnTo>
                <a:lnTo>
                  <a:pt x="1093" y="2459"/>
                </a:lnTo>
                <a:lnTo>
                  <a:pt x="1093" y="2459"/>
                </a:lnTo>
                <a:lnTo>
                  <a:pt x="1094" y="2459"/>
                </a:lnTo>
                <a:lnTo>
                  <a:pt x="1094" y="2461"/>
                </a:lnTo>
                <a:lnTo>
                  <a:pt x="1094" y="2459"/>
                </a:lnTo>
                <a:lnTo>
                  <a:pt x="1094" y="2461"/>
                </a:lnTo>
                <a:lnTo>
                  <a:pt x="1094" y="2461"/>
                </a:lnTo>
                <a:lnTo>
                  <a:pt x="1096" y="2461"/>
                </a:lnTo>
                <a:lnTo>
                  <a:pt x="1097" y="2461"/>
                </a:lnTo>
                <a:lnTo>
                  <a:pt x="1097" y="2462"/>
                </a:lnTo>
                <a:lnTo>
                  <a:pt x="1097" y="2462"/>
                </a:lnTo>
                <a:lnTo>
                  <a:pt x="1097" y="2462"/>
                </a:lnTo>
                <a:lnTo>
                  <a:pt x="1098" y="2462"/>
                </a:lnTo>
                <a:lnTo>
                  <a:pt x="1098" y="2462"/>
                </a:lnTo>
                <a:lnTo>
                  <a:pt x="1098" y="2462"/>
                </a:lnTo>
                <a:lnTo>
                  <a:pt x="1098" y="2462"/>
                </a:lnTo>
                <a:lnTo>
                  <a:pt x="1100" y="2462"/>
                </a:lnTo>
                <a:lnTo>
                  <a:pt x="1100" y="2462"/>
                </a:lnTo>
                <a:lnTo>
                  <a:pt x="1100" y="2462"/>
                </a:lnTo>
                <a:lnTo>
                  <a:pt x="1100" y="2463"/>
                </a:lnTo>
                <a:lnTo>
                  <a:pt x="1100" y="2463"/>
                </a:lnTo>
                <a:lnTo>
                  <a:pt x="1100" y="2463"/>
                </a:lnTo>
                <a:lnTo>
                  <a:pt x="1100" y="2463"/>
                </a:lnTo>
                <a:lnTo>
                  <a:pt x="1101" y="2463"/>
                </a:lnTo>
                <a:lnTo>
                  <a:pt x="1101" y="2463"/>
                </a:lnTo>
                <a:lnTo>
                  <a:pt x="1102" y="2463"/>
                </a:lnTo>
                <a:lnTo>
                  <a:pt x="1102" y="2463"/>
                </a:lnTo>
                <a:lnTo>
                  <a:pt x="1102" y="2463"/>
                </a:lnTo>
                <a:lnTo>
                  <a:pt x="1102" y="2463"/>
                </a:lnTo>
                <a:lnTo>
                  <a:pt x="1102" y="2463"/>
                </a:lnTo>
                <a:lnTo>
                  <a:pt x="1104" y="2463"/>
                </a:lnTo>
                <a:lnTo>
                  <a:pt x="1104" y="2463"/>
                </a:lnTo>
                <a:lnTo>
                  <a:pt x="1105" y="2463"/>
                </a:lnTo>
                <a:lnTo>
                  <a:pt x="1105" y="2463"/>
                </a:lnTo>
                <a:lnTo>
                  <a:pt x="1105" y="2463"/>
                </a:lnTo>
                <a:lnTo>
                  <a:pt x="1105" y="2463"/>
                </a:lnTo>
                <a:lnTo>
                  <a:pt x="1107" y="2463"/>
                </a:lnTo>
                <a:lnTo>
                  <a:pt x="1107" y="2463"/>
                </a:lnTo>
                <a:lnTo>
                  <a:pt x="1108" y="2463"/>
                </a:lnTo>
                <a:lnTo>
                  <a:pt x="1108" y="2465"/>
                </a:lnTo>
                <a:lnTo>
                  <a:pt x="1108" y="2465"/>
                </a:lnTo>
                <a:lnTo>
                  <a:pt x="1108" y="2465"/>
                </a:lnTo>
                <a:lnTo>
                  <a:pt x="1109" y="2465"/>
                </a:lnTo>
                <a:lnTo>
                  <a:pt x="1109" y="2466"/>
                </a:lnTo>
                <a:lnTo>
                  <a:pt x="1108" y="2466"/>
                </a:lnTo>
                <a:lnTo>
                  <a:pt x="1108" y="2466"/>
                </a:lnTo>
                <a:lnTo>
                  <a:pt x="1108" y="2467"/>
                </a:lnTo>
                <a:lnTo>
                  <a:pt x="1107" y="2467"/>
                </a:lnTo>
                <a:lnTo>
                  <a:pt x="1107" y="2467"/>
                </a:lnTo>
                <a:lnTo>
                  <a:pt x="1107" y="2469"/>
                </a:lnTo>
                <a:lnTo>
                  <a:pt x="1107" y="2469"/>
                </a:lnTo>
                <a:lnTo>
                  <a:pt x="1107" y="2469"/>
                </a:lnTo>
                <a:lnTo>
                  <a:pt x="1107" y="2470"/>
                </a:lnTo>
                <a:lnTo>
                  <a:pt x="1107" y="2472"/>
                </a:lnTo>
                <a:lnTo>
                  <a:pt x="1107" y="2472"/>
                </a:lnTo>
                <a:lnTo>
                  <a:pt x="1107" y="2472"/>
                </a:lnTo>
                <a:lnTo>
                  <a:pt x="1107" y="2473"/>
                </a:lnTo>
                <a:lnTo>
                  <a:pt x="1105" y="2473"/>
                </a:lnTo>
                <a:lnTo>
                  <a:pt x="1105" y="2474"/>
                </a:lnTo>
                <a:lnTo>
                  <a:pt x="1105" y="2474"/>
                </a:lnTo>
                <a:lnTo>
                  <a:pt x="1105" y="2474"/>
                </a:lnTo>
                <a:lnTo>
                  <a:pt x="1105" y="2476"/>
                </a:lnTo>
                <a:lnTo>
                  <a:pt x="1105" y="2476"/>
                </a:lnTo>
                <a:lnTo>
                  <a:pt x="1105" y="2476"/>
                </a:lnTo>
                <a:lnTo>
                  <a:pt x="1105" y="2477"/>
                </a:lnTo>
                <a:lnTo>
                  <a:pt x="1105" y="2477"/>
                </a:lnTo>
                <a:lnTo>
                  <a:pt x="1105" y="2477"/>
                </a:lnTo>
                <a:lnTo>
                  <a:pt x="1105" y="2478"/>
                </a:lnTo>
                <a:lnTo>
                  <a:pt x="1105" y="2480"/>
                </a:lnTo>
                <a:lnTo>
                  <a:pt x="1105" y="2481"/>
                </a:lnTo>
                <a:lnTo>
                  <a:pt x="1104" y="2483"/>
                </a:lnTo>
                <a:lnTo>
                  <a:pt x="1104" y="2483"/>
                </a:lnTo>
                <a:lnTo>
                  <a:pt x="1104" y="2484"/>
                </a:lnTo>
                <a:lnTo>
                  <a:pt x="1104" y="2484"/>
                </a:lnTo>
                <a:lnTo>
                  <a:pt x="1104" y="2485"/>
                </a:lnTo>
                <a:lnTo>
                  <a:pt x="1104" y="2487"/>
                </a:lnTo>
                <a:lnTo>
                  <a:pt x="1102" y="2488"/>
                </a:lnTo>
                <a:lnTo>
                  <a:pt x="1102" y="2488"/>
                </a:lnTo>
                <a:lnTo>
                  <a:pt x="1102" y="2489"/>
                </a:lnTo>
                <a:lnTo>
                  <a:pt x="1102" y="2489"/>
                </a:lnTo>
                <a:lnTo>
                  <a:pt x="1102" y="2491"/>
                </a:lnTo>
                <a:lnTo>
                  <a:pt x="1102" y="2491"/>
                </a:lnTo>
                <a:lnTo>
                  <a:pt x="1104" y="2491"/>
                </a:lnTo>
                <a:lnTo>
                  <a:pt x="1104" y="2492"/>
                </a:lnTo>
                <a:lnTo>
                  <a:pt x="1104" y="2492"/>
                </a:lnTo>
                <a:lnTo>
                  <a:pt x="1105" y="2493"/>
                </a:lnTo>
                <a:lnTo>
                  <a:pt x="1105" y="2493"/>
                </a:lnTo>
                <a:lnTo>
                  <a:pt x="1105" y="2493"/>
                </a:lnTo>
                <a:lnTo>
                  <a:pt x="1105" y="2493"/>
                </a:lnTo>
                <a:lnTo>
                  <a:pt x="1107" y="2493"/>
                </a:lnTo>
                <a:lnTo>
                  <a:pt x="1107" y="2493"/>
                </a:lnTo>
                <a:lnTo>
                  <a:pt x="1107" y="2493"/>
                </a:lnTo>
                <a:lnTo>
                  <a:pt x="1107" y="2492"/>
                </a:lnTo>
                <a:lnTo>
                  <a:pt x="1108" y="2492"/>
                </a:lnTo>
                <a:lnTo>
                  <a:pt x="1108" y="2492"/>
                </a:lnTo>
                <a:lnTo>
                  <a:pt x="1108" y="2492"/>
                </a:lnTo>
                <a:lnTo>
                  <a:pt x="1108" y="2491"/>
                </a:lnTo>
                <a:lnTo>
                  <a:pt x="1108" y="2491"/>
                </a:lnTo>
                <a:lnTo>
                  <a:pt x="1109" y="2491"/>
                </a:lnTo>
                <a:lnTo>
                  <a:pt x="1109" y="2491"/>
                </a:lnTo>
                <a:lnTo>
                  <a:pt x="1109" y="2491"/>
                </a:lnTo>
                <a:lnTo>
                  <a:pt x="1111" y="2491"/>
                </a:lnTo>
                <a:lnTo>
                  <a:pt x="1111" y="2489"/>
                </a:lnTo>
                <a:lnTo>
                  <a:pt x="1111" y="2489"/>
                </a:lnTo>
                <a:lnTo>
                  <a:pt x="1111" y="2489"/>
                </a:lnTo>
                <a:lnTo>
                  <a:pt x="1111" y="2489"/>
                </a:lnTo>
                <a:lnTo>
                  <a:pt x="1111" y="2488"/>
                </a:lnTo>
                <a:lnTo>
                  <a:pt x="1112" y="2488"/>
                </a:lnTo>
                <a:lnTo>
                  <a:pt x="1112" y="2489"/>
                </a:lnTo>
                <a:lnTo>
                  <a:pt x="1112" y="2489"/>
                </a:lnTo>
                <a:lnTo>
                  <a:pt x="1112" y="2488"/>
                </a:lnTo>
                <a:lnTo>
                  <a:pt x="1113" y="2488"/>
                </a:lnTo>
                <a:lnTo>
                  <a:pt x="1113" y="2488"/>
                </a:lnTo>
                <a:lnTo>
                  <a:pt x="1113" y="2488"/>
                </a:lnTo>
                <a:lnTo>
                  <a:pt x="1113" y="2488"/>
                </a:lnTo>
                <a:lnTo>
                  <a:pt x="1113" y="2488"/>
                </a:lnTo>
                <a:lnTo>
                  <a:pt x="1115" y="2488"/>
                </a:lnTo>
                <a:lnTo>
                  <a:pt x="1115" y="2487"/>
                </a:lnTo>
                <a:lnTo>
                  <a:pt x="1115" y="2487"/>
                </a:lnTo>
                <a:lnTo>
                  <a:pt x="1116" y="2487"/>
                </a:lnTo>
                <a:lnTo>
                  <a:pt x="1116" y="2485"/>
                </a:lnTo>
                <a:lnTo>
                  <a:pt x="1116" y="2485"/>
                </a:lnTo>
                <a:lnTo>
                  <a:pt x="1118" y="2485"/>
                </a:lnTo>
                <a:lnTo>
                  <a:pt x="1118" y="2485"/>
                </a:lnTo>
                <a:lnTo>
                  <a:pt x="1118" y="2485"/>
                </a:lnTo>
                <a:lnTo>
                  <a:pt x="1118" y="2485"/>
                </a:lnTo>
                <a:lnTo>
                  <a:pt x="1119" y="2485"/>
                </a:lnTo>
                <a:lnTo>
                  <a:pt x="1119" y="2485"/>
                </a:lnTo>
                <a:lnTo>
                  <a:pt x="1119" y="2484"/>
                </a:lnTo>
                <a:lnTo>
                  <a:pt x="1119" y="2484"/>
                </a:lnTo>
                <a:lnTo>
                  <a:pt x="1119" y="2484"/>
                </a:lnTo>
                <a:lnTo>
                  <a:pt x="1119" y="2483"/>
                </a:lnTo>
                <a:lnTo>
                  <a:pt x="1120" y="2483"/>
                </a:lnTo>
                <a:lnTo>
                  <a:pt x="1120" y="2483"/>
                </a:lnTo>
                <a:lnTo>
                  <a:pt x="1122" y="2483"/>
                </a:lnTo>
                <a:lnTo>
                  <a:pt x="1122" y="2483"/>
                </a:lnTo>
                <a:lnTo>
                  <a:pt x="1122" y="2483"/>
                </a:lnTo>
                <a:lnTo>
                  <a:pt x="1122" y="2483"/>
                </a:lnTo>
                <a:lnTo>
                  <a:pt x="1123" y="2483"/>
                </a:lnTo>
                <a:lnTo>
                  <a:pt x="1123" y="2483"/>
                </a:lnTo>
                <a:lnTo>
                  <a:pt x="1123" y="2483"/>
                </a:lnTo>
                <a:lnTo>
                  <a:pt x="1124" y="2483"/>
                </a:lnTo>
                <a:lnTo>
                  <a:pt x="1124" y="2483"/>
                </a:lnTo>
                <a:lnTo>
                  <a:pt x="1124" y="2483"/>
                </a:lnTo>
                <a:lnTo>
                  <a:pt x="1124" y="2483"/>
                </a:lnTo>
                <a:lnTo>
                  <a:pt x="1126" y="2483"/>
                </a:lnTo>
                <a:lnTo>
                  <a:pt x="1126" y="2483"/>
                </a:lnTo>
                <a:lnTo>
                  <a:pt x="1127" y="2483"/>
                </a:lnTo>
                <a:lnTo>
                  <a:pt x="1127" y="2483"/>
                </a:lnTo>
                <a:lnTo>
                  <a:pt x="1127" y="2481"/>
                </a:lnTo>
                <a:lnTo>
                  <a:pt x="1128" y="2481"/>
                </a:lnTo>
                <a:lnTo>
                  <a:pt x="1128" y="2483"/>
                </a:lnTo>
                <a:lnTo>
                  <a:pt x="1128" y="2483"/>
                </a:lnTo>
                <a:lnTo>
                  <a:pt x="1130" y="2483"/>
                </a:lnTo>
                <a:lnTo>
                  <a:pt x="1130" y="2483"/>
                </a:lnTo>
                <a:lnTo>
                  <a:pt x="1130" y="2483"/>
                </a:lnTo>
                <a:lnTo>
                  <a:pt x="1130" y="2484"/>
                </a:lnTo>
                <a:lnTo>
                  <a:pt x="1130" y="2484"/>
                </a:lnTo>
                <a:lnTo>
                  <a:pt x="1130" y="2484"/>
                </a:lnTo>
                <a:lnTo>
                  <a:pt x="1130" y="2485"/>
                </a:lnTo>
                <a:lnTo>
                  <a:pt x="1130" y="2485"/>
                </a:lnTo>
                <a:lnTo>
                  <a:pt x="1131" y="2485"/>
                </a:lnTo>
                <a:lnTo>
                  <a:pt x="1131" y="2485"/>
                </a:lnTo>
                <a:lnTo>
                  <a:pt x="1133" y="2485"/>
                </a:lnTo>
                <a:lnTo>
                  <a:pt x="1133" y="2485"/>
                </a:lnTo>
                <a:lnTo>
                  <a:pt x="1133" y="2487"/>
                </a:lnTo>
                <a:lnTo>
                  <a:pt x="1133" y="2487"/>
                </a:lnTo>
                <a:lnTo>
                  <a:pt x="1134" y="2487"/>
                </a:lnTo>
                <a:lnTo>
                  <a:pt x="1134" y="2487"/>
                </a:lnTo>
                <a:lnTo>
                  <a:pt x="1134" y="2487"/>
                </a:lnTo>
                <a:lnTo>
                  <a:pt x="1135" y="2487"/>
                </a:lnTo>
                <a:lnTo>
                  <a:pt x="1135" y="2488"/>
                </a:lnTo>
                <a:lnTo>
                  <a:pt x="1135" y="2488"/>
                </a:lnTo>
                <a:lnTo>
                  <a:pt x="1137" y="2488"/>
                </a:lnTo>
                <a:lnTo>
                  <a:pt x="1137" y="2488"/>
                </a:lnTo>
                <a:lnTo>
                  <a:pt x="1138" y="2488"/>
                </a:lnTo>
                <a:lnTo>
                  <a:pt x="1138" y="2488"/>
                </a:lnTo>
                <a:lnTo>
                  <a:pt x="1138" y="2488"/>
                </a:lnTo>
                <a:lnTo>
                  <a:pt x="1138" y="2489"/>
                </a:lnTo>
                <a:lnTo>
                  <a:pt x="1139" y="2489"/>
                </a:lnTo>
                <a:lnTo>
                  <a:pt x="1139" y="2489"/>
                </a:lnTo>
                <a:lnTo>
                  <a:pt x="1141" y="2489"/>
                </a:lnTo>
                <a:lnTo>
                  <a:pt x="1141" y="2489"/>
                </a:lnTo>
                <a:lnTo>
                  <a:pt x="1141" y="2491"/>
                </a:lnTo>
                <a:lnTo>
                  <a:pt x="1141" y="2491"/>
                </a:lnTo>
                <a:lnTo>
                  <a:pt x="1141" y="2491"/>
                </a:lnTo>
                <a:lnTo>
                  <a:pt x="1141" y="2491"/>
                </a:lnTo>
                <a:lnTo>
                  <a:pt x="1141" y="2492"/>
                </a:lnTo>
                <a:lnTo>
                  <a:pt x="1139" y="2492"/>
                </a:lnTo>
                <a:lnTo>
                  <a:pt x="1139" y="2492"/>
                </a:lnTo>
                <a:lnTo>
                  <a:pt x="1139" y="2493"/>
                </a:lnTo>
                <a:lnTo>
                  <a:pt x="1139" y="2493"/>
                </a:lnTo>
                <a:lnTo>
                  <a:pt x="1139" y="2493"/>
                </a:lnTo>
                <a:lnTo>
                  <a:pt x="1138" y="2495"/>
                </a:lnTo>
                <a:lnTo>
                  <a:pt x="1138" y="2495"/>
                </a:lnTo>
                <a:lnTo>
                  <a:pt x="1138" y="2496"/>
                </a:lnTo>
                <a:lnTo>
                  <a:pt x="1138" y="2496"/>
                </a:lnTo>
                <a:lnTo>
                  <a:pt x="1138" y="2496"/>
                </a:lnTo>
                <a:lnTo>
                  <a:pt x="1138" y="2496"/>
                </a:lnTo>
                <a:lnTo>
                  <a:pt x="1139" y="2498"/>
                </a:lnTo>
                <a:lnTo>
                  <a:pt x="1139" y="2498"/>
                </a:lnTo>
                <a:lnTo>
                  <a:pt x="1139" y="2498"/>
                </a:lnTo>
                <a:lnTo>
                  <a:pt x="1139" y="2499"/>
                </a:lnTo>
                <a:lnTo>
                  <a:pt x="1139" y="2499"/>
                </a:lnTo>
                <a:lnTo>
                  <a:pt x="1139" y="2499"/>
                </a:lnTo>
                <a:lnTo>
                  <a:pt x="1139" y="2500"/>
                </a:lnTo>
                <a:lnTo>
                  <a:pt x="1138" y="2500"/>
                </a:lnTo>
                <a:lnTo>
                  <a:pt x="1138" y="2500"/>
                </a:lnTo>
                <a:lnTo>
                  <a:pt x="1138" y="2502"/>
                </a:lnTo>
                <a:lnTo>
                  <a:pt x="1138" y="2502"/>
                </a:lnTo>
                <a:lnTo>
                  <a:pt x="1138" y="2502"/>
                </a:lnTo>
                <a:lnTo>
                  <a:pt x="1137" y="2503"/>
                </a:lnTo>
                <a:lnTo>
                  <a:pt x="1137" y="2503"/>
                </a:lnTo>
                <a:lnTo>
                  <a:pt x="1135" y="2503"/>
                </a:lnTo>
                <a:lnTo>
                  <a:pt x="1135" y="2504"/>
                </a:lnTo>
                <a:lnTo>
                  <a:pt x="1135" y="2504"/>
                </a:lnTo>
                <a:lnTo>
                  <a:pt x="1135" y="2504"/>
                </a:lnTo>
                <a:lnTo>
                  <a:pt x="1135" y="2504"/>
                </a:lnTo>
                <a:lnTo>
                  <a:pt x="1135" y="2506"/>
                </a:lnTo>
                <a:lnTo>
                  <a:pt x="1135" y="2506"/>
                </a:lnTo>
                <a:lnTo>
                  <a:pt x="1135" y="2507"/>
                </a:lnTo>
                <a:lnTo>
                  <a:pt x="1135" y="2507"/>
                </a:lnTo>
                <a:lnTo>
                  <a:pt x="1135" y="2507"/>
                </a:lnTo>
                <a:lnTo>
                  <a:pt x="1135" y="2509"/>
                </a:lnTo>
                <a:lnTo>
                  <a:pt x="1135" y="2510"/>
                </a:lnTo>
                <a:lnTo>
                  <a:pt x="1135" y="2510"/>
                </a:lnTo>
                <a:lnTo>
                  <a:pt x="1135" y="2511"/>
                </a:lnTo>
                <a:lnTo>
                  <a:pt x="1134" y="2511"/>
                </a:lnTo>
                <a:lnTo>
                  <a:pt x="1134" y="2511"/>
                </a:lnTo>
                <a:lnTo>
                  <a:pt x="1133" y="2511"/>
                </a:lnTo>
                <a:lnTo>
                  <a:pt x="1133" y="2513"/>
                </a:lnTo>
                <a:lnTo>
                  <a:pt x="1133" y="2513"/>
                </a:lnTo>
                <a:lnTo>
                  <a:pt x="1133" y="2513"/>
                </a:lnTo>
                <a:lnTo>
                  <a:pt x="1133" y="2514"/>
                </a:lnTo>
                <a:lnTo>
                  <a:pt x="1133" y="2514"/>
                </a:lnTo>
                <a:lnTo>
                  <a:pt x="1133" y="2515"/>
                </a:lnTo>
                <a:lnTo>
                  <a:pt x="1133" y="2515"/>
                </a:lnTo>
                <a:lnTo>
                  <a:pt x="1133" y="2515"/>
                </a:lnTo>
                <a:lnTo>
                  <a:pt x="1134" y="2517"/>
                </a:lnTo>
                <a:lnTo>
                  <a:pt x="1134" y="2517"/>
                </a:lnTo>
                <a:lnTo>
                  <a:pt x="1135" y="2518"/>
                </a:lnTo>
                <a:lnTo>
                  <a:pt x="1135" y="2518"/>
                </a:lnTo>
                <a:lnTo>
                  <a:pt x="1135" y="2519"/>
                </a:lnTo>
                <a:lnTo>
                  <a:pt x="1135" y="2519"/>
                </a:lnTo>
                <a:lnTo>
                  <a:pt x="1137" y="2519"/>
                </a:lnTo>
                <a:lnTo>
                  <a:pt x="1138" y="2521"/>
                </a:lnTo>
                <a:lnTo>
                  <a:pt x="1138" y="2521"/>
                </a:lnTo>
                <a:lnTo>
                  <a:pt x="1138" y="2519"/>
                </a:lnTo>
                <a:lnTo>
                  <a:pt x="1138" y="2519"/>
                </a:lnTo>
                <a:lnTo>
                  <a:pt x="1139" y="2519"/>
                </a:lnTo>
                <a:lnTo>
                  <a:pt x="1139" y="2519"/>
                </a:lnTo>
                <a:lnTo>
                  <a:pt x="1141" y="2519"/>
                </a:lnTo>
                <a:lnTo>
                  <a:pt x="1141" y="2519"/>
                </a:lnTo>
                <a:lnTo>
                  <a:pt x="1141" y="2519"/>
                </a:lnTo>
                <a:lnTo>
                  <a:pt x="1141" y="2519"/>
                </a:lnTo>
                <a:lnTo>
                  <a:pt x="1141" y="2521"/>
                </a:lnTo>
                <a:lnTo>
                  <a:pt x="1142" y="2521"/>
                </a:lnTo>
                <a:lnTo>
                  <a:pt x="1142" y="2522"/>
                </a:lnTo>
                <a:lnTo>
                  <a:pt x="1144" y="2522"/>
                </a:lnTo>
                <a:lnTo>
                  <a:pt x="1144" y="2524"/>
                </a:lnTo>
                <a:lnTo>
                  <a:pt x="1144" y="2524"/>
                </a:lnTo>
                <a:lnTo>
                  <a:pt x="1144" y="2525"/>
                </a:lnTo>
                <a:lnTo>
                  <a:pt x="1145" y="2526"/>
                </a:lnTo>
                <a:lnTo>
                  <a:pt x="1146" y="2529"/>
                </a:lnTo>
                <a:lnTo>
                  <a:pt x="1148" y="2529"/>
                </a:lnTo>
                <a:lnTo>
                  <a:pt x="1149" y="2530"/>
                </a:lnTo>
                <a:lnTo>
                  <a:pt x="1148" y="2530"/>
                </a:lnTo>
                <a:lnTo>
                  <a:pt x="1146" y="2532"/>
                </a:lnTo>
                <a:lnTo>
                  <a:pt x="1146" y="2532"/>
                </a:lnTo>
                <a:lnTo>
                  <a:pt x="1146" y="2532"/>
                </a:lnTo>
                <a:lnTo>
                  <a:pt x="1149" y="2537"/>
                </a:lnTo>
                <a:lnTo>
                  <a:pt x="1150" y="2536"/>
                </a:lnTo>
                <a:lnTo>
                  <a:pt x="1152" y="2535"/>
                </a:lnTo>
                <a:lnTo>
                  <a:pt x="1154" y="2539"/>
                </a:lnTo>
                <a:lnTo>
                  <a:pt x="1156" y="2540"/>
                </a:lnTo>
                <a:lnTo>
                  <a:pt x="1159" y="2543"/>
                </a:lnTo>
                <a:lnTo>
                  <a:pt x="1160" y="2547"/>
                </a:lnTo>
                <a:lnTo>
                  <a:pt x="1160" y="2547"/>
                </a:lnTo>
                <a:lnTo>
                  <a:pt x="1163" y="2548"/>
                </a:lnTo>
                <a:lnTo>
                  <a:pt x="1163" y="2550"/>
                </a:lnTo>
                <a:lnTo>
                  <a:pt x="1165" y="2554"/>
                </a:lnTo>
                <a:lnTo>
                  <a:pt x="1168" y="2558"/>
                </a:lnTo>
                <a:lnTo>
                  <a:pt x="1170" y="2558"/>
                </a:lnTo>
                <a:lnTo>
                  <a:pt x="1172" y="2562"/>
                </a:lnTo>
                <a:lnTo>
                  <a:pt x="1175" y="2566"/>
                </a:lnTo>
                <a:lnTo>
                  <a:pt x="1176" y="2567"/>
                </a:lnTo>
                <a:lnTo>
                  <a:pt x="1178" y="2569"/>
                </a:lnTo>
                <a:lnTo>
                  <a:pt x="1180" y="2573"/>
                </a:lnTo>
                <a:lnTo>
                  <a:pt x="1186" y="2581"/>
                </a:lnTo>
                <a:lnTo>
                  <a:pt x="1190" y="2587"/>
                </a:lnTo>
                <a:lnTo>
                  <a:pt x="1191" y="2588"/>
                </a:lnTo>
                <a:lnTo>
                  <a:pt x="1191" y="2588"/>
                </a:lnTo>
                <a:lnTo>
                  <a:pt x="1193" y="2589"/>
                </a:lnTo>
                <a:lnTo>
                  <a:pt x="1193" y="2589"/>
                </a:lnTo>
                <a:lnTo>
                  <a:pt x="1193" y="2589"/>
                </a:lnTo>
                <a:lnTo>
                  <a:pt x="1194" y="2589"/>
                </a:lnTo>
                <a:lnTo>
                  <a:pt x="1194" y="2589"/>
                </a:lnTo>
                <a:lnTo>
                  <a:pt x="1196" y="2591"/>
                </a:lnTo>
                <a:lnTo>
                  <a:pt x="1196" y="2591"/>
                </a:lnTo>
                <a:lnTo>
                  <a:pt x="1196" y="2591"/>
                </a:lnTo>
                <a:lnTo>
                  <a:pt x="1197" y="2591"/>
                </a:lnTo>
                <a:lnTo>
                  <a:pt x="1198" y="2591"/>
                </a:lnTo>
                <a:lnTo>
                  <a:pt x="1198" y="2591"/>
                </a:lnTo>
                <a:lnTo>
                  <a:pt x="1198" y="2591"/>
                </a:lnTo>
                <a:lnTo>
                  <a:pt x="1200" y="2591"/>
                </a:lnTo>
                <a:lnTo>
                  <a:pt x="1200" y="2591"/>
                </a:lnTo>
                <a:lnTo>
                  <a:pt x="1201" y="2591"/>
                </a:lnTo>
                <a:lnTo>
                  <a:pt x="1201" y="2591"/>
                </a:lnTo>
                <a:lnTo>
                  <a:pt x="1201" y="2591"/>
                </a:lnTo>
                <a:lnTo>
                  <a:pt x="1202" y="2591"/>
                </a:lnTo>
                <a:lnTo>
                  <a:pt x="1202" y="2589"/>
                </a:lnTo>
                <a:lnTo>
                  <a:pt x="1202" y="2589"/>
                </a:lnTo>
                <a:lnTo>
                  <a:pt x="1204" y="2589"/>
                </a:lnTo>
                <a:lnTo>
                  <a:pt x="1204" y="2589"/>
                </a:lnTo>
                <a:lnTo>
                  <a:pt x="1204" y="2589"/>
                </a:lnTo>
                <a:lnTo>
                  <a:pt x="1204" y="2589"/>
                </a:lnTo>
                <a:lnTo>
                  <a:pt x="1205" y="2589"/>
                </a:lnTo>
                <a:lnTo>
                  <a:pt x="1205" y="2589"/>
                </a:lnTo>
                <a:lnTo>
                  <a:pt x="1206" y="2591"/>
                </a:lnTo>
                <a:lnTo>
                  <a:pt x="1206" y="2591"/>
                </a:lnTo>
                <a:lnTo>
                  <a:pt x="1206" y="2591"/>
                </a:lnTo>
                <a:lnTo>
                  <a:pt x="1206" y="2592"/>
                </a:lnTo>
                <a:lnTo>
                  <a:pt x="1206" y="2592"/>
                </a:lnTo>
                <a:lnTo>
                  <a:pt x="1206" y="2593"/>
                </a:lnTo>
                <a:lnTo>
                  <a:pt x="1206" y="2595"/>
                </a:lnTo>
                <a:lnTo>
                  <a:pt x="1205" y="2596"/>
                </a:lnTo>
                <a:lnTo>
                  <a:pt x="1206" y="2596"/>
                </a:lnTo>
                <a:lnTo>
                  <a:pt x="1206" y="2597"/>
                </a:lnTo>
                <a:lnTo>
                  <a:pt x="1206" y="2597"/>
                </a:lnTo>
                <a:lnTo>
                  <a:pt x="1206" y="2599"/>
                </a:lnTo>
                <a:lnTo>
                  <a:pt x="1206" y="2599"/>
                </a:lnTo>
                <a:lnTo>
                  <a:pt x="1206" y="2599"/>
                </a:lnTo>
                <a:lnTo>
                  <a:pt x="1208" y="2599"/>
                </a:lnTo>
                <a:lnTo>
                  <a:pt x="1208" y="2599"/>
                </a:lnTo>
                <a:lnTo>
                  <a:pt x="1209" y="2599"/>
                </a:lnTo>
                <a:lnTo>
                  <a:pt x="1209" y="2600"/>
                </a:lnTo>
                <a:lnTo>
                  <a:pt x="1209" y="2600"/>
                </a:lnTo>
                <a:lnTo>
                  <a:pt x="1209" y="2600"/>
                </a:lnTo>
                <a:lnTo>
                  <a:pt x="1209" y="2600"/>
                </a:lnTo>
                <a:lnTo>
                  <a:pt x="1209" y="2600"/>
                </a:lnTo>
                <a:lnTo>
                  <a:pt x="1209" y="2602"/>
                </a:lnTo>
                <a:lnTo>
                  <a:pt x="1209" y="2602"/>
                </a:lnTo>
                <a:lnTo>
                  <a:pt x="1209" y="2602"/>
                </a:lnTo>
                <a:lnTo>
                  <a:pt x="1209" y="2602"/>
                </a:lnTo>
                <a:lnTo>
                  <a:pt x="1209" y="2603"/>
                </a:lnTo>
                <a:lnTo>
                  <a:pt x="1208" y="2603"/>
                </a:lnTo>
                <a:lnTo>
                  <a:pt x="1208" y="2603"/>
                </a:lnTo>
                <a:lnTo>
                  <a:pt x="1208" y="2604"/>
                </a:lnTo>
                <a:lnTo>
                  <a:pt x="1208" y="2604"/>
                </a:lnTo>
                <a:lnTo>
                  <a:pt x="1208" y="2606"/>
                </a:lnTo>
                <a:lnTo>
                  <a:pt x="1208" y="2606"/>
                </a:lnTo>
                <a:lnTo>
                  <a:pt x="1208" y="2606"/>
                </a:lnTo>
                <a:lnTo>
                  <a:pt x="1209" y="2606"/>
                </a:lnTo>
                <a:lnTo>
                  <a:pt x="1209" y="2606"/>
                </a:lnTo>
                <a:lnTo>
                  <a:pt x="1209" y="2606"/>
                </a:lnTo>
                <a:lnTo>
                  <a:pt x="1211" y="2606"/>
                </a:lnTo>
                <a:lnTo>
                  <a:pt x="1211" y="2606"/>
                </a:lnTo>
                <a:lnTo>
                  <a:pt x="1211" y="2606"/>
                </a:lnTo>
                <a:lnTo>
                  <a:pt x="1211" y="2607"/>
                </a:lnTo>
                <a:lnTo>
                  <a:pt x="1211" y="2607"/>
                </a:lnTo>
                <a:lnTo>
                  <a:pt x="1209" y="2608"/>
                </a:lnTo>
                <a:lnTo>
                  <a:pt x="1209" y="2608"/>
                </a:lnTo>
                <a:lnTo>
                  <a:pt x="1209" y="2608"/>
                </a:lnTo>
                <a:lnTo>
                  <a:pt x="1209" y="2610"/>
                </a:lnTo>
                <a:lnTo>
                  <a:pt x="1208" y="2610"/>
                </a:lnTo>
                <a:lnTo>
                  <a:pt x="1208" y="2611"/>
                </a:lnTo>
                <a:lnTo>
                  <a:pt x="1208" y="2611"/>
                </a:lnTo>
                <a:lnTo>
                  <a:pt x="1208" y="2611"/>
                </a:lnTo>
                <a:lnTo>
                  <a:pt x="1208" y="2611"/>
                </a:lnTo>
                <a:lnTo>
                  <a:pt x="1206" y="2611"/>
                </a:lnTo>
                <a:lnTo>
                  <a:pt x="1206" y="2612"/>
                </a:lnTo>
                <a:lnTo>
                  <a:pt x="1208" y="2612"/>
                </a:lnTo>
                <a:lnTo>
                  <a:pt x="1208" y="2614"/>
                </a:lnTo>
                <a:lnTo>
                  <a:pt x="1208" y="2614"/>
                </a:lnTo>
                <a:lnTo>
                  <a:pt x="1208" y="2614"/>
                </a:lnTo>
                <a:lnTo>
                  <a:pt x="1208" y="2614"/>
                </a:lnTo>
                <a:lnTo>
                  <a:pt x="1208" y="2615"/>
                </a:lnTo>
                <a:lnTo>
                  <a:pt x="1206" y="2615"/>
                </a:lnTo>
                <a:lnTo>
                  <a:pt x="1206" y="2615"/>
                </a:lnTo>
                <a:lnTo>
                  <a:pt x="1205" y="2617"/>
                </a:lnTo>
                <a:lnTo>
                  <a:pt x="1204" y="2618"/>
                </a:lnTo>
                <a:lnTo>
                  <a:pt x="1204" y="2619"/>
                </a:lnTo>
                <a:lnTo>
                  <a:pt x="1204" y="2619"/>
                </a:lnTo>
                <a:lnTo>
                  <a:pt x="1204" y="2619"/>
                </a:lnTo>
                <a:lnTo>
                  <a:pt x="1204" y="2619"/>
                </a:lnTo>
                <a:lnTo>
                  <a:pt x="1204" y="2621"/>
                </a:lnTo>
                <a:lnTo>
                  <a:pt x="1205" y="2621"/>
                </a:lnTo>
                <a:lnTo>
                  <a:pt x="1205" y="2621"/>
                </a:lnTo>
                <a:lnTo>
                  <a:pt x="1205" y="2621"/>
                </a:lnTo>
                <a:lnTo>
                  <a:pt x="1205" y="2622"/>
                </a:lnTo>
                <a:lnTo>
                  <a:pt x="1205" y="2622"/>
                </a:lnTo>
                <a:lnTo>
                  <a:pt x="1204" y="2622"/>
                </a:lnTo>
                <a:lnTo>
                  <a:pt x="1204" y="2622"/>
                </a:lnTo>
                <a:lnTo>
                  <a:pt x="1204" y="2623"/>
                </a:lnTo>
                <a:lnTo>
                  <a:pt x="1204" y="2625"/>
                </a:lnTo>
                <a:lnTo>
                  <a:pt x="1204" y="2625"/>
                </a:lnTo>
                <a:lnTo>
                  <a:pt x="1205" y="2625"/>
                </a:lnTo>
                <a:lnTo>
                  <a:pt x="1205" y="2625"/>
                </a:lnTo>
                <a:lnTo>
                  <a:pt x="1206" y="2625"/>
                </a:lnTo>
                <a:lnTo>
                  <a:pt x="1206" y="2626"/>
                </a:lnTo>
                <a:lnTo>
                  <a:pt x="1206" y="2626"/>
                </a:lnTo>
                <a:lnTo>
                  <a:pt x="1206" y="2626"/>
                </a:lnTo>
                <a:lnTo>
                  <a:pt x="1206" y="2628"/>
                </a:lnTo>
                <a:lnTo>
                  <a:pt x="1205" y="2628"/>
                </a:lnTo>
                <a:lnTo>
                  <a:pt x="1205" y="2628"/>
                </a:lnTo>
                <a:lnTo>
                  <a:pt x="1204" y="2628"/>
                </a:lnTo>
                <a:lnTo>
                  <a:pt x="1204" y="2628"/>
                </a:lnTo>
                <a:lnTo>
                  <a:pt x="1204" y="2628"/>
                </a:lnTo>
                <a:lnTo>
                  <a:pt x="1204" y="2628"/>
                </a:lnTo>
                <a:lnTo>
                  <a:pt x="1204" y="2629"/>
                </a:lnTo>
                <a:lnTo>
                  <a:pt x="1204" y="2629"/>
                </a:lnTo>
                <a:lnTo>
                  <a:pt x="1204" y="2629"/>
                </a:lnTo>
                <a:lnTo>
                  <a:pt x="1205" y="2629"/>
                </a:lnTo>
                <a:lnTo>
                  <a:pt x="1205" y="2629"/>
                </a:lnTo>
                <a:lnTo>
                  <a:pt x="1206" y="2629"/>
                </a:lnTo>
                <a:lnTo>
                  <a:pt x="1206" y="2630"/>
                </a:lnTo>
                <a:lnTo>
                  <a:pt x="1206" y="2630"/>
                </a:lnTo>
                <a:lnTo>
                  <a:pt x="1206" y="2630"/>
                </a:lnTo>
                <a:lnTo>
                  <a:pt x="1206" y="2630"/>
                </a:lnTo>
                <a:lnTo>
                  <a:pt x="1208" y="2630"/>
                </a:lnTo>
                <a:lnTo>
                  <a:pt x="1208" y="2630"/>
                </a:lnTo>
                <a:lnTo>
                  <a:pt x="1208" y="2630"/>
                </a:lnTo>
                <a:lnTo>
                  <a:pt x="1209" y="2630"/>
                </a:lnTo>
                <a:lnTo>
                  <a:pt x="1209" y="2632"/>
                </a:lnTo>
                <a:lnTo>
                  <a:pt x="1209" y="2632"/>
                </a:lnTo>
                <a:lnTo>
                  <a:pt x="1209" y="2632"/>
                </a:lnTo>
                <a:lnTo>
                  <a:pt x="1209" y="2633"/>
                </a:lnTo>
                <a:lnTo>
                  <a:pt x="1209" y="2633"/>
                </a:lnTo>
                <a:lnTo>
                  <a:pt x="1209" y="2633"/>
                </a:lnTo>
                <a:lnTo>
                  <a:pt x="1209" y="2634"/>
                </a:lnTo>
                <a:lnTo>
                  <a:pt x="1211" y="2634"/>
                </a:lnTo>
                <a:lnTo>
                  <a:pt x="1211" y="2634"/>
                </a:lnTo>
                <a:lnTo>
                  <a:pt x="1211" y="2636"/>
                </a:lnTo>
                <a:lnTo>
                  <a:pt x="1212" y="2636"/>
                </a:lnTo>
                <a:lnTo>
                  <a:pt x="1212" y="2636"/>
                </a:lnTo>
                <a:lnTo>
                  <a:pt x="1212" y="2637"/>
                </a:lnTo>
                <a:lnTo>
                  <a:pt x="1212" y="2637"/>
                </a:lnTo>
                <a:lnTo>
                  <a:pt x="1212" y="2638"/>
                </a:lnTo>
                <a:lnTo>
                  <a:pt x="1212" y="2638"/>
                </a:lnTo>
                <a:lnTo>
                  <a:pt x="1211" y="2640"/>
                </a:lnTo>
                <a:lnTo>
                  <a:pt x="1211" y="2640"/>
                </a:lnTo>
                <a:lnTo>
                  <a:pt x="1212" y="2641"/>
                </a:lnTo>
                <a:lnTo>
                  <a:pt x="1212" y="2641"/>
                </a:lnTo>
                <a:lnTo>
                  <a:pt x="1211" y="2643"/>
                </a:lnTo>
                <a:lnTo>
                  <a:pt x="1211" y="2643"/>
                </a:lnTo>
                <a:lnTo>
                  <a:pt x="1211" y="2644"/>
                </a:lnTo>
                <a:lnTo>
                  <a:pt x="1211" y="2644"/>
                </a:lnTo>
                <a:lnTo>
                  <a:pt x="1211" y="2645"/>
                </a:lnTo>
                <a:lnTo>
                  <a:pt x="1211" y="2647"/>
                </a:lnTo>
                <a:lnTo>
                  <a:pt x="1209" y="2647"/>
                </a:lnTo>
                <a:lnTo>
                  <a:pt x="1209" y="2647"/>
                </a:lnTo>
                <a:lnTo>
                  <a:pt x="1208" y="2647"/>
                </a:lnTo>
                <a:lnTo>
                  <a:pt x="1208" y="2647"/>
                </a:lnTo>
                <a:lnTo>
                  <a:pt x="1208" y="2647"/>
                </a:lnTo>
                <a:lnTo>
                  <a:pt x="1209" y="2648"/>
                </a:lnTo>
                <a:lnTo>
                  <a:pt x="1209" y="2648"/>
                </a:lnTo>
                <a:lnTo>
                  <a:pt x="1209" y="2648"/>
                </a:lnTo>
                <a:lnTo>
                  <a:pt x="1209" y="2648"/>
                </a:lnTo>
                <a:lnTo>
                  <a:pt x="1209" y="2649"/>
                </a:lnTo>
                <a:lnTo>
                  <a:pt x="1209" y="2649"/>
                </a:lnTo>
                <a:lnTo>
                  <a:pt x="1209" y="2651"/>
                </a:lnTo>
                <a:lnTo>
                  <a:pt x="1209" y="2651"/>
                </a:lnTo>
                <a:lnTo>
                  <a:pt x="1209" y="2652"/>
                </a:lnTo>
                <a:lnTo>
                  <a:pt x="1211" y="2652"/>
                </a:lnTo>
                <a:lnTo>
                  <a:pt x="1211" y="2652"/>
                </a:lnTo>
                <a:lnTo>
                  <a:pt x="1212" y="2652"/>
                </a:lnTo>
                <a:lnTo>
                  <a:pt x="1212" y="2654"/>
                </a:lnTo>
                <a:lnTo>
                  <a:pt x="1212" y="2654"/>
                </a:lnTo>
                <a:lnTo>
                  <a:pt x="1212" y="2654"/>
                </a:lnTo>
                <a:lnTo>
                  <a:pt x="1212" y="2655"/>
                </a:lnTo>
                <a:lnTo>
                  <a:pt x="1212" y="2655"/>
                </a:lnTo>
                <a:lnTo>
                  <a:pt x="1212" y="2655"/>
                </a:lnTo>
                <a:lnTo>
                  <a:pt x="1213" y="2655"/>
                </a:lnTo>
                <a:lnTo>
                  <a:pt x="1213" y="2655"/>
                </a:lnTo>
                <a:lnTo>
                  <a:pt x="1213" y="2656"/>
                </a:lnTo>
                <a:lnTo>
                  <a:pt x="1213" y="2656"/>
                </a:lnTo>
                <a:lnTo>
                  <a:pt x="1215" y="2656"/>
                </a:lnTo>
                <a:lnTo>
                  <a:pt x="1215" y="2658"/>
                </a:lnTo>
                <a:lnTo>
                  <a:pt x="1215" y="2658"/>
                </a:lnTo>
                <a:lnTo>
                  <a:pt x="1215" y="2658"/>
                </a:lnTo>
                <a:lnTo>
                  <a:pt x="1215" y="2659"/>
                </a:lnTo>
                <a:lnTo>
                  <a:pt x="1215" y="2659"/>
                </a:lnTo>
                <a:lnTo>
                  <a:pt x="1216" y="2659"/>
                </a:lnTo>
                <a:lnTo>
                  <a:pt x="1216" y="2660"/>
                </a:lnTo>
                <a:lnTo>
                  <a:pt x="1217" y="2660"/>
                </a:lnTo>
                <a:lnTo>
                  <a:pt x="1217" y="2660"/>
                </a:lnTo>
                <a:lnTo>
                  <a:pt x="1217" y="2660"/>
                </a:lnTo>
                <a:lnTo>
                  <a:pt x="1217" y="2660"/>
                </a:lnTo>
                <a:lnTo>
                  <a:pt x="1219" y="2660"/>
                </a:lnTo>
                <a:lnTo>
                  <a:pt x="1219" y="2660"/>
                </a:lnTo>
                <a:lnTo>
                  <a:pt x="1220" y="2660"/>
                </a:lnTo>
                <a:lnTo>
                  <a:pt x="1220" y="2662"/>
                </a:lnTo>
                <a:lnTo>
                  <a:pt x="1220" y="2662"/>
                </a:lnTo>
                <a:lnTo>
                  <a:pt x="1219" y="2663"/>
                </a:lnTo>
                <a:lnTo>
                  <a:pt x="1219" y="2663"/>
                </a:lnTo>
                <a:lnTo>
                  <a:pt x="1220" y="2663"/>
                </a:lnTo>
                <a:lnTo>
                  <a:pt x="1220" y="2664"/>
                </a:lnTo>
                <a:lnTo>
                  <a:pt x="1220" y="2664"/>
                </a:lnTo>
                <a:lnTo>
                  <a:pt x="1220" y="2664"/>
                </a:lnTo>
                <a:lnTo>
                  <a:pt x="1220" y="2666"/>
                </a:lnTo>
                <a:lnTo>
                  <a:pt x="1221" y="2666"/>
                </a:lnTo>
                <a:lnTo>
                  <a:pt x="1221" y="2666"/>
                </a:lnTo>
                <a:lnTo>
                  <a:pt x="1223" y="2666"/>
                </a:lnTo>
                <a:lnTo>
                  <a:pt x="1223" y="2666"/>
                </a:lnTo>
                <a:lnTo>
                  <a:pt x="1223" y="2666"/>
                </a:lnTo>
                <a:lnTo>
                  <a:pt x="1224" y="2664"/>
                </a:lnTo>
                <a:lnTo>
                  <a:pt x="1224" y="2664"/>
                </a:lnTo>
                <a:lnTo>
                  <a:pt x="1226" y="2664"/>
                </a:lnTo>
                <a:lnTo>
                  <a:pt x="1226" y="2664"/>
                </a:lnTo>
                <a:lnTo>
                  <a:pt x="1226" y="2664"/>
                </a:lnTo>
                <a:lnTo>
                  <a:pt x="1226" y="2664"/>
                </a:lnTo>
                <a:lnTo>
                  <a:pt x="1226" y="2664"/>
                </a:lnTo>
                <a:lnTo>
                  <a:pt x="1227" y="2664"/>
                </a:lnTo>
                <a:lnTo>
                  <a:pt x="1227" y="2664"/>
                </a:lnTo>
                <a:lnTo>
                  <a:pt x="1227" y="2666"/>
                </a:lnTo>
                <a:lnTo>
                  <a:pt x="1228" y="2666"/>
                </a:lnTo>
                <a:lnTo>
                  <a:pt x="1228" y="2664"/>
                </a:lnTo>
                <a:lnTo>
                  <a:pt x="1228" y="2664"/>
                </a:lnTo>
                <a:lnTo>
                  <a:pt x="1230" y="2664"/>
                </a:lnTo>
                <a:lnTo>
                  <a:pt x="1230" y="2664"/>
                </a:lnTo>
                <a:lnTo>
                  <a:pt x="1231" y="2664"/>
                </a:lnTo>
                <a:lnTo>
                  <a:pt x="1231" y="2664"/>
                </a:lnTo>
                <a:lnTo>
                  <a:pt x="1231" y="2664"/>
                </a:lnTo>
                <a:lnTo>
                  <a:pt x="1232" y="2664"/>
                </a:lnTo>
                <a:lnTo>
                  <a:pt x="1232" y="2664"/>
                </a:lnTo>
                <a:lnTo>
                  <a:pt x="1234" y="2664"/>
                </a:lnTo>
                <a:lnTo>
                  <a:pt x="1234" y="2664"/>
                </a:lnTo>
                <a:lnTo>
                  <a:pt x="1234" y="2664"/>
                </a:lnTo>
                <a:lnTo>
                  <a:pt x="1235" y="2664"/>
                </a:lnTo>
                <a:lnTo>
                  <a:pt x="1235" y="2664"/>
                </a:lnTo>
                <a:lnTo>
                  <a:pt x="1237" y="2664"/>
                </a:lnTo>
                <a:lnTo>
                  <a:pt x="1237" y="2664"/>
                </a:lnTo>
                <a:lnTo>
                  <a:pt x="1237" y="2666"/>
                </a:lnTo>
                <a:lnTo>
                  <a:pt x="1237" y="2666"/>
                </a:lnTo>
                <a:lnTo>
                  <a:pt x="1238" y="2666"/>
                </a:lnTo>
                <a:lnTo>
                  <a:pt x="1238" y="2666"/>
                </a:lnTo>
                <a:lnTo>
                  <a:pt x="1239" y="2666"/>
                </a:lnTo>
                <a:lnTo>
                  <a:pt x="1239" y="2666"/>
                </a:lnTo>
                <a:lnTo>
                  <a:pt x="1239" y="2666"/>
                </a:lnTo>
                <a:lnTo>
                  <a:pt x="1241" y="2666"/>
                </a:lnTo>
                <a:lnTo>
                  <a:pt x="1242" y="2667"/>
                </a:lnTo>
                <a:lnTo>
                  <a:pt x="1242" y="2669"/>
                </a:lnTo>
                <a:lnTo>
                  <a:pt x="1242" y="2669"/>
                </a:lnTo>
                <a:lnTo>
                  <a:pt x="1243" y="2669"/>
                </a:lnTo>
                <a:lnTo>
                  <a:pt x="1243" y="2669"/>
                </a:lnTo>
                <a:lnTo>
                  <a:pt x="1243" y="2670"/>
                </a:lnTo>
                <a:lnTo>
                  <a:pt x="1243" y="2671"/>
                </a:lnTo>
                <a:lnTo>
                  <a:pt x="1243" y="2671"/>
                </a:lnTo>
                <a:lnTo>
                  <a:pt x="1245" y="2671"/>
                </a:lnTo>
                <a:lnTo>
                  <a:pt x="1245" y="2671"/>
                </a:lnTo>
                <a:lnTo>
                  <a:pt x="1245" y="2671"/>
                </a:lnTo>
                <a:lnTo>
                  <a:pt x="1246" y="2671"/>
                </a:lnTo>
                <a:lnTo>
                  <a:pt x="1246" y="2673"/>
                </a:lnTo>
                <a:lnTo>
                  <a:pt x="1246" y="2673"/>
                </a:lnTo>
                <a:lnTo>
                  <a:pt x="1247" y="2673"/>
                </a:lnTo>
                <a:lnTo>
                  <a:pt x="1247" y="2674"/>
                </a:lnTo>
                <a:lnTo>
                  <a:pt x="1247" y="2674"/>
                </a:lnTo>
                <a:lnTo>
                  <a:pt x="1249" y="2674"/>
                </a:lnTo>
                <a:lnTo>
                  <a:pt x="1249" y="2674"/>
                </a:lnTo>
                <a:lnTo>
                  <a:pt x="1250" y="2674"/>
                </a:lnTo>
                <a:lnTo>
                  <a:pt x="1250" y="2674"/>
                </a:lnTo>
                <a:lnTo>
                  <a:pt x="1252" y="2675"/>
                </a:lnTo>
                <a:lnTo>
                  <a:pt x="1252" y="2675"/>
                </a:lnTo>
                <a:lnTo>
                  <a:pt x="1252" y="2677"/>
                </a:lnTo>
                <a:lnTo>
                  <a:pt x="1252" y="2677"/>
                </a:lnTo>
                <a:lnTo>
                  <a:pt x="1253" y="2678"/>
                </a:lnTo>
                <a:lnTo>
                  <a:pt x="1253" y="2680"/>
                </a:lnTo>
                <a:lnTo>
                  <a:pt x="1254" y="2680"/>
                </a:lnTo>
                <a:lnTo>
                  <a:pt x="1254" y="2681"/>
                </a:lnTo>
                <a:lnTo>
                  <a:pt x="1254" y="2681"/>
                </a:lnTo>
                <a:lnTo>
                  <a:pt x="1256" y="2682"/>
                </a:lnTo>
                <a:lnTo>
                  <a:pt x="1256" y="2684"/>
                </a:lnTo>
                <a:lnTo>
                  <a:pt x="1256" y="2686"/>
                </a:lnTo>
                <a:lnTo>
                  <a:pt x="1256" y="2688"/>
                </a:lnTo>
                <a:lnTo>
                  <a:pt x="1256" y="2688"/>
                </a:lnTo>
                <a:lnTo>
                  <a:pt x="1257" y="2688"/>
                </a:lnTo>
                <a:lnTo>
                  <a:pt x="1257" y="2688"/>
                </a:lnTo>
                <a:lnTo>
                  <a:pt x="1258" y="2688"/>
                </a:lnTo>
                <a:lnTo>
                  <a:pt x="1258" y="2689"/>
                </a:lnTo>
                <a:lnTo>
                  <a:pt x="1260" y="2689"/>
                </a:lnTo>
                <a:lnTo>
                  <a:pt x="1261" y="2690"/>
                </a:lnTo>
                <a:lnTo>
                  <a:pt x="1263" y="2690"/>
                </a:lnTo>
                <a:lnTo>
                  <a:pt x="1264" y="2692"/>
                </a:lnTo>
                <a:lnTo>
                  <a:pt x="1264" y="2692"/>
                </a:lnTo>
                <a:lnTo>
                  <a:pt x="1264" y="2692"/>
                </a:lnTo>
                <a:lnTo>
                  <a:pt x="1265" y="2690"/>
                </a:lnTo>
                <a:lnTo>
                  <a:pt x="1265" y="2690"/>
                </a:lnTo>
                <a:lnTo>
                  <a:pt x="1267" y="2690"/>
                </a:lnTo>
                <a:lnTo>
                  <a:pt x="1267" y="2690"/>
                </a:lnTo>
                <a:lnTo>
                  <a:pt x="1267" y="2692"/>
                </a:lnTo>
                <a:lnTo>
                  <a:pt x="1268" y="2692"/>
                </a:lnTo>
                <a:lnTo>
                  <a:pt x="1268" y="2692"/>
                </a:lnTo>
                <a:lnTo>
                  <a:pt x="1268" y="2692"/>
                </a:lnTo>
                <a:lnTo>
                  <a:pt x="1268" y="2693"/>
                </a:lnTo>
                <a:lnTo>
                  <a:pt x="1269" y="2693"/>
                </a:lnTo>
                <a:lnTo>
                  <a:pt x="1269" y="2693"/>
                </a:lnTo>
                <a:lnTo>
                  <a:pt x="1269" y="2693"/>
                </a:lnTo>
                <a:lnTo>
                  <a:pt x="1271" y="2693"/>
                </a:lnTo>
                <a:lnTo>
                  <a:pt x="1273" y="2693"/>
                </a:lnTo>
                <a:lnTo>
                  <a:pt x="1278" y="2693"/>
                </a:lnTo>
                <a:lnTo>
                  <a:pt x="1280" y="2695"/>
                </a:lnTo>
                <a:lnTo>
                  <a:pt x="1284" y="2695"/>
                </a:lnTo>
                <a:lnTo>
                  <a:pt x="1286" y="2695"/>
                </a:lnTo>
                <a:lnTo>
                  <a:pt x="1286" y="2695"/>
                </a:lnTo>
                <a:lnTo>
                  <a:pt x="1287" y="2695"/>
                </a:lnTo>
                <a:lnTo>
                  <a:pt x="1289" y="2696"/>
                </a:lnTo>
                <a:lnTo>
                  <a:pt x="1289" y="2696"/>
                </a:lnTo>
                <a:lnTo>
                  <a:pt x="1289" y="2696"/>
                </a:lnTo>
                <a:lnTo>
                  <a:pt x="1290" y="2696"/>
                </a:lnTo>
                <a:lnTo>
                  <a:pt x="1290" y="2696"/>
                </a:lnTo>
                <a:lnTo>
                  <a:pt x="1290" y="2696"/>
                </a:lnTo>
                <a:lnTo>
                  <a:pt x="1291" y="2696"/>
                </a:lnTo>
                <a:lnTo>
                  <a:pt x="1291" y="2697"/>
                </a:lnTo>
                <a:lnTo>
                  <a:pt x="1291" y="2697"/>
                </a:lnTo>
                <a:lnTo>
                  <a:pt x="1293" y="2697"/>
                </a:lnTo>
                <a:lnTo>
                  <a:pt x="1293" y="2697"/>
                </a:lnTo>
                <a:lnTo>
                  <a:pt x="1294" y="2699"/>
                </a:lnTo>
                <a:lnTo>
                  <a:pt x="1294" y="2699"/>
                </a:lnTo>
                <a:lnTo>
                  <a:pt x="1294" y="2699"/>
                </a:lnTo>
                <a:lnTo>
                  <a:pt x="1294" y="2699"/>
                </a:lnTo>
                <a:lnTo>
                  <a:pt x="1295" y="2699"/>
                </a:lnTo>
                <a:lnTo>
                  <a:pt x="1295" y="2699"/>
                </a:lnTo>
                <a:lnTo>
                  <a:pt x="1295" y="2699"/>
                </a:lnTo>
                <a:lnTo>
                  <a:pt x="1298" y="2701"/>
                </a:lnTo>
                <a:lnTo>
                  <a:pt x="1299" y="2703"/>
                </a:lnTo>
                <a:lnTo>
                  <a:pt x="1301" y="2703"/>
                </a:lnTo>
                <a:lnTo>
                  <a:pt x="1301" y="2704"/>
                </a:lnTo>
                <a:lnTo>
                  <a:pt x="1302" y="2704"/>
                </a:lnTo>
                <a:lnTo>
                  <a:pt x="1302" y="2704"/>
                </a:lnTo>
                <a:lnTo>
                  <a:pt x="1304" y="2704"/>
                </a:lnTo>
                <a:lnTo>
                  <a:pt x="1305" y="2706"/>
                </a:lnTo>
                <a:lnTo>
                  <a:pt x="1305" y="2707"/>
                </a:lnTo>
                <a:lnTo>
                  <a:pt x="1305" y="2707"/>
                </a:lnTo>
                <a:lnTo>
                  <a:pt x="1306" y="2707"/>
                </a:lnTo>
                <a:lnTo>
                  <a:pt x="1308" y="2707"/>
                </a:lnTo>
                <a:lnTo>
                  <a:pt x="1308" y="2708"/>
                </a:lnTo>
                <a:lnTo>
                  <a:pt x="1308" y="2708"/>
                </a:lnTo>
                <a:lnTo>
                  <a:pt x="1309" y="2710"/>
                </a:lnTo>
                <a:lnTo>
                  <a:pt x="1309" y="2710"/>
                </a:lnTo>
                <a:lnTo>
                  <a:pt x="1310" y="2710"/>
                </a:lnTo>
                <a:lnTo>
                  <a:pt x="1310" y="2710"/>
                </a:lnTo>
                <a:lnTo>
                  <a:pt x="1310" y="2711"/>
                </a:lnTo>
                <a:lnTo>
                  <a:pt x="1312" y="2711"/>
                </a:lnTo>
                <a:lnTo>
                  <a:pt x="1312" y="2711"/>
                </a:lnTo>
                <a:lnTo>
                  <a:pt x="1313" y="2712"/>
                </a:lnTo>
                <a:lnTo>
                  <a:pt x="1313" y="2712"/>
                </a:lnTo>
                <a:lnTo>
                  <a:pt x="1313" y="2712"/>
                </a:lnTo>
                <a:lnTo>
                  <a:pt x="1315" y="2712"/>
                </a:lnTo>
                <a:lnTo>
                  <a:pt x="1315" y="2714"/>
                </a:lnTo>
                <a:lnTo>
                  <a:pt x="1316" y="2714"/>
                </a:lnTo>
                <a:lnTo>
                  <a:pt x="1316" y="2714"/>
                </a:lnTo>
                <a:lnTo>
                  <a:pt x="1316" y="2715"/>
                </a:lnTo>
                <a:lnTo>
                  <a:pt x="1317" y="2715"/>
                </a:lnTo>
                <a:lnTo>
                  <a:pt x="1317" y="2715"/>
                </a:lnTo>
                <a:lnTo>
                  <a:pt x="1319" y="2715"/>
                </a:lnTo>
                <a:lnTo>
                  <a:pt x="1319" y="2716"/>
                </a:lnTo>
                <a:lnTo>
                  <a:pt x="1319" y="2716"/>
                </a:lnTo>
                <a:lnTo>
                  <a:pt x="1320" y="2716"/>
                </a:lnTo>
                <a:lnTo>
                  <a:pt x="1320" y="2718"/>
                </a:lnTo>
                <a:lnTo>
                  <a:pt x="1321" y="2718"/>
                </a:lnTo>
                <a:lnTo>
                  <a:pt x="1321" y="2718"/>
                </a:lnTo>
                <a:lnTo>
                  <a:pt x="1321" y="2718"/>
                </a:lnTo>
                <a:lnTo>
                  <a:pt x="1323" y="2718"/>
                </a:lnTo>
                <a:lnTo>
                  <a:pt x="1324" y="2719"/>
                </a:lnTo>
                <a:lnTo>
                  <a:pt x="1324" y="2719"/>
                </a:lnTo>
                <a:lnTo>
                  <a:pt x="1325" y="2721"/>
                </a:lnTo>
                <a:lnTo>
                  <a:pt x="1327" y="2721"/>
                </a:lnTo>
                <a:lnTo>
                  <a:pt x="1327" y="2721"/>
                </a:lnTo>
                <a:lnTo>
                  <a:pt x="1328" y="2721"/>
                </a:lnTo>
                <a:lnTo>
                  <a:pt x="1328" y="2721"/>
                </a:lnTo>
                <a:lnTo>
                  <a:pt x="1330" y="2721"/>
                </a:lnTo>
                <a:lnTo>
                  <a:pt x="1330" y="2722"/>
                </a:lnTo>
                <a:lnTo>
                  <a:pt x="1330" y="2722"/>
                </a:lnTo>
                <a:lnTo>
                  <a:pt x="1330" y="2722"/>
                </a:lnTo>
                <a:lnTo>
                  <a:pt x="1331" y="2722"/>
                </a:lnTo>
                <a:lnTo>
                  <a:pt x="1332" y="2723"/>
                </a:lnTo>
                <a:lnTo>
                  <a:pt x="1332" y="2723"/>
                </a:lnTo>
                <a:lnTo>
                  <a:pt x="1334" y="2723"/>
                </a:lnTo>
                <a:lnTo>
                  <a:pt x="1335" y="2723"/>
                </a:lnTo>
                <a:lnTo>
                  <a:pt x="1335" y="2725"/>
                </a:lnTo>
                <a:lnTo>
                  <a:pt x="1336" y="2725"/>
                </a:lnTo>
                <a:lnTo>
                  <a:pt x="1341" y="2726"/>
                </a:lnTo>
                <a:lnTo>
                  <a:pt x="1346" y="2729"/>
                </a:lnTo>
                <a:lnTo>
                  <a:pt x="1349" y="2729"/>
                </a:lnTo>
                <a:lnTo>
                  <a:pt x="1350" y="2729"/>
                </a:lnTo>
                <a:lnTo>
                  <a:pt x="1350" y="2730"/>
                </a:lnTo>
                <a:lnTo>
                  <a:pt x="1350" y="2730"/>
                </a:lnTo>
                <a:lnTo>
                  <a:pt x="1351" y="2730"/>
                </a:lnTo>
                <a:lnTo>
                  <a:pt x="1351" y="2730"/>
                </a:lnTo>
                <a:lnTo>
                  <a:pt x="1353" y="2730"/>
                </a:lnTo>
                <a:lnTo>
                  <a:pt x="1353" y="2732"/>
                </a:lnTo>
                <a:lnTo>
                  <a:pt x="1354" y="2732"/>
                </a:lnTo>
                <a:lnTo>
                  <a:pt x="1354" y="2732"/>
                </a:lnTo>
                <a:lnTo>
                  <a:pt x="1354" y="2732"/>
                </a:lnTo>
                <a:lnTo>
                  <a:pt x="1354" y="2732"/>
                </a:lnTo>
                <a:lnTo>
                  <a:pt x="1354" y="2733"/>
                </a:lnTo>
                <a:lnTo>
                  <a:pt x="1354" y="2733"/>
                </a:lnTo>
                <a:lnTo>
                  <a:pt x="1356" y="2733"/>
                </a:lnTo>
                <a:lnTo>
                  <a:pt x="1356" y="2733"/>
                </a:lnTo>
                <a:lnTo>
                  <a:pt x="1357" y="2733"/>
                </a:lnTo>
                <a:lnTo>
                  <a:pt x="1357" y="2734"/>
                </a:lnTo>
                <a:lnTo>
                  <a:pt x="1357" y="2734"/>
                </a:lnTo>
                <a:lnTo>
                  <a:pt x="1357" y="2734"/>
                </a:lnTo>
                <a:lnTo>
                  <a:pt x="1357" y="2734"/>
                </a:lnTo>
                <a:lnTo>
                  <a:pt x="1357" y="2736"/>
                </a:lnTo>
                <a:lnTo>
                  <a:pt x="1357" y="2736"/>
                </a:lnTo>
                <a:lnTo>
                  <a:pt x="1357" y="2737"/>
                </a:lnTo>
                <a:lnTo>
                  <a:pt x="1357" y="2737"/>
                </a:lnTo>
                <a:lnTo>
                  <a:pt x="1357" y="2737"/>
                </a:lnTo>
                <a:lnTo>
                  <a:pt x="1357" y="2738"/>
                </a:lnTo>
                <a:lnTo>
                  <a:pt x="1358" y="2738"/>
                </a:lnTo>
                <a:lnTo>
                  <a:pt x="1358" y="2738"/>
                </a:lnTo>
                <a:lnTo>
                  <a:pt x="1360" y="2738"/>
                </a:lnTo>
                <a:lnTo>
                  <a:pt x="1360" y="2740"/>
                </a:lnTo>
                <a:lnTo>
                  <a:pt x="1360" y="2740"/>
                </a:lnTo>
                <a:lnTo>
                  <a:pt x="1360" y="2740"/>
                </a:lnTo>
                <a:lnTo>
                  <a:pt x="1362" y="2738"/>
                </a:lnTo>
                <a:lnTo>
                  <a:pt x="1362" y="2738"/>
                </a:lnTo>
                <a:lnTo>
                  <a:pt x="1362" y="2738"/>
                </a:lnTo>
                <a:lnTo>
                  <a:pt x="1364" y="2738"/>
                </a:lnTo>
                <a:lnTo>
                  <a:pt x="1364" y="2738"/>
                </a:lnTo>
                <a:lnTo>
                  <a:pt x="1365" y="2738"/>
                </a:lnTo>
                <a:lnTo>
                  <a:pt x="1365" y="2740"/>
                </a:lnTo>
                <a:lnTo>
                  <a:pt x="1367" y="2741"/>
                </a:lnTo>
                <a:lnTo>
                  <a:pt x="1368" y="2742"/>
                </a:lnTo>
                <a:lnTo>
                  <a:pt x="1368" y="2742"/>
                </a:lnTo>
                <a:lnTo>
                  <a:pt x="1368" y="2742"/>
                </a:lnTo>
                <a:lnTo>
                  <a:pt x="1369" y="2744"/>
                </a:lnTo>
                <a:lnTo>
                  <a:pt x="1369" y="2744"/>
                </a:lnTo>
                <a:lnTo>
                  <a:pt x="1371" y="2744"/>
                </a:lnTo>
                <a:lnTo>
                  <a:pt x="1371" y="2745"/>
                </a:lnTo>
                <a:lnTo>
                  <a:pt x="1371" y="2745"/>
                </a:lnTo>
                <a:lnTo>
                  <a:pt x="1371" y="2745"/>
                </a:lnTo>
                <a:lnTo>
                  <a:pt x="1371" y="2745"/>
                </a:lnTo>
                <a:lnTo>
                  <a:pt x="1372" y="2747"/>
                </a:lnTo>
                <a:lnTo>
                  <a:pt x="1373" y="2747"/>
                </a:lnTo>
                <a:lnTo>
                  <a:pt x="1373" y="2748"/>
                </a:lnTo>
                <a:lnTo>
                  <a:pt x="1373" y="2748"/>
                </a:lnTo>
                <a:lnTo>
                  <a:pt x="1375" y="2748"/>
                </a:lnTo>
                <a:lnTo>
                  <a:pt x="1376" y="2749"/>
                </a:lnTo>
                <a:lnTo>
                  <a:pt x="1376" y="2749"/>
                </a:lnTo>
                <a:lnTo>
                  <a:pt x="1376" y="2749"/>
                </a:lnTo>
                <a:lnTo>
                  <a:pt x="1377" y="2749"/>
                </a:lnTo>
                <a:lnTo>
                  <a:pt x="1377" y="2749"/>
                </a:lnTo>
                <a:lnTo>
                  <a:pt x="1377" y="2749"/>
                </a:lnTo>
                <a:lnTo>
                  <a:pt x="1379" y="2749"/>
                </a:lnTo>
                <a:lnTo>
                  <a:pt x="1382" y="2751"/>
                </a:lnTo>
                <a:lnTo>
                  <a:pt x="1382" y="2751"/>
                </a:lnTo>
                <a:lnTo>
                  <a:pt x="1386" y="2752"/>
                </a:lnTo>
                <a:lnTo>
                  <a:pt x="1386" y="2752"/>
                </a:lnTo>
                <a:lnTo>
                  <a:pt x="1387" y="2752"/>
                </a:lnTo>
                <a:lnTo>
                  <a:pt x="1388" y="2752"/>
                </a:lnTo>
                <a:lnTo>
                  <a:pt x="1391" y="2751"/>
                </a:lnTo>
                <a:lnTo>
                  <a:pt x="1394" y="2751"/>
                </a:lnTo>
                <a:lnTo>
                  <a:pt x="1397" y="2751"/>
                </a:lnTo>
                <a:lnTo>
                  <a:pt x="1398" y="2751"/>
                </a:lnTo>
                <a:lnTo>
                  <a:pt x="1399" y="2751"/>
                </a:lnTo>
                <a:lnTo>
                  <a:pt x="1402" y="2751"/>
                </a:lnTo>
                <a:lnTo>
                  <a:pt x="1403" y="2749"/>
                </a:lnTo>
                <a:lnTo>
                  <a:pt x="1403" y="2751"/>
                </a:lnTo>
                <a:lnTo>
                  <a:pt x="1405" y="2751"/>
                </a:lnTo>
                <a:lnTo>
                  <a:pt x="1406" y="2751"/>
                </a:lnTo>
                <a:lnTo>
                  <a:pt x="1412" y="2753"/>
                </a:lnTo>
                <a:lnTo>
                  <a:pt x="1413" y="2753"/>
                </a:lnTo>
                <a:lnTo>
                  <a:pt x="1414" y="2753"/>
                </a:lnTo>
                <a:lnTo>
                  <a:pt x="1414" y="2753"/>
                </a:lnTo>
                <a:lnTo>
                  <a:pt x="1414" y="2753"/>
                </a:lnTo>
                <a:lnTo>
                  <a:pt x="1416" y="2753"/>
                </a:lnTo>
                <a:lnTo>
                  <a:pt x="1416" y="2753"/>
                </a:lnTo>
                <a:lnTo>
                  <a:pt x="1417" y="2753"/>
                </a:lnTo>
                <a:lnTo>
                  <a:pt x="1417" y="2753"/>
                </a:lnTo>
                <a:lnTo>
                  <a:pt x="1417" y="2755"/>
                </a:lnTo>
                <a:lnTo>
                  <a:pt x="1419" y="2755"/>
                </a:lnTo>
                <a:lnTo>
                  <a:pt x="1419" y="2756"/>
                </a:lnTo>
                <a:lnTo>
                  <a:pt x="1420" y="2756"/>
                </a:lnTo>
                <a:lnTo>
                  <a:pt x="1420" y="2757"/>
                </a:lnTo>
                <a:lnTo>
                  <a:pt x="1420" y="2759"/>
                </a:lnTo>
                <a:lnTo>
                  <a:pt x="1420" y="2759"/>
                </a:lnTo>
                <a:lnTo>
                  <a:pt x="1420" y="2760"/>
                </a:lnTo>
                <a:lnTo>
                  <a:pt x="1420" y="2760"/>
                </a:lnTo>
                <a:lnTo>
                  <a:pt x="1420" y="2760"/>
                </a:lnTo>
                <a:lnTo>
                  <a:pt x="1424" y="2762"/>
                </a:lnTo>
                <a:lnTo>
                  <a:pt x="1425" y="2762"/>
                </a:lnTo>
                <a:lnTo>
                  <a:pt x="1425" y="2762"/>
                </a:lnTo>
                <a:lnTo>
                  <a:pt x="1425" y="2763"/>
                </a:lnTo>
                <a:lnTo>
                  <a:pt x="1425" y="2763"/>
                </a:lnTo>
                <a:lnTo>
                  <a:pt x="1425" y="2764"/>
                </a:lnTo>
                <a:lnTo>
                  <a:pt x="1425" y="2764"/>
                </a:lnTo>
                <a:lnTo>
                  <a:pt x="1425" y="2763"/>
                </a:lnTo>
                <a:lnTo>
                  <a:pt x="1425" y="2763"/>
                </a:lnTo>
                <a:lnTo>
                  <a:pt x="1424" y="2763"/>
                </a:lnTo>
                <a:lnTo>
                  <a:pt x="1424" y="2763"/>
                </a:lnTo>
                <a:lnTo>
                  <a:pt x="1423" y="2763"/>
                </a:lnTo>
                <a:lnTo>
                  <a:pt x="1423" y="2763"/>
                </a:lnTo>
                <a:lnTo>
                  <a:pt x="1423" y="2763"/>
                </a:lnTo>
                <a:lnTo>
                  <a:pt x="1421" y="2764"/>
                </a:lnTo>
                <a:lnTo>
                  <a:pt x="1421" y="2764"/>
                </a:lnTo>
                <a:lnTo>
                  <a:pt x="1420" y="2764"/>
                </a:lnTo>
                <a:lnTo>
                  <a:pt x="1420" y="2764"/>
                </a:lnTo>
                <a:lnTo>
                  <a:pt x="1420" y="2764"/>
                </a:lnTo>
                <a:lnTo>
                  <a:pt x="1420" y="2764"/>
                </a:lnTo>
                <a:lnTo>
                  <a:pt x="1419" y="2764"/>
                </a:lnTo>
                <a:lnTo>
                  <a:pt x="1419" y="2766"/>
                </a:lnTo>
                <a:lnTo>
                  <a:pt x="1419" y="2766"/>
                </a:lnTo>
                <a:lnTo>
                  <a:pt x="1419" y="2766"/>
                </a:lnTo>
                <a:lnTo>
                  <a:pt x="1417" y="2766"/>
                </a:lnTo>
                <a:lnTo>
                  <a:pt x="1417" y="2767"/>
                </a:lnTo>
                <a:lnTo>
                  <a:pt x="1417" y="2767"/>
                </a:lnTo>
                <a:lnTo>
                  <a:pt x="1417" y="2767"/>
                </a:lnTo>
                <a:lnTo>
                  <a:pt x="1417" y="2767"/>
                </a:lnTo>
                <a:lnTo>
                  <a:pt x="1417" y="2768"/>
                </a:lnTo>
                <a:lnTo>
                  <a:pt x="1417" y="2768"/>
                </a:lnTo>
                <a:lnTo>
                  <a:pt x="1417" y="2768"/>
                </a:lnTo>
                <a:lnTo>
                  <a:pt x="1416" y="2768"/>
                </a:lnTo>
                <a:lnTo>
                  <a:pt x="1416" y="2770"/>
                </a:lnTo>
                <a:lnTo>
                  <a:pt x="1416" y="2770"/>
                </a:lnTo>
                <a:lnTo>
                  <a:pt x="1414" y="2770"/>
                </a:lnTo>
                <a:lnTo>
                  <a:pt x="1414" y="2770"/>
                </a:lnTo>
                <a:lnTo>
                  <a:pt x="1414" y="2771"/>
                </a:lnTo>
                <a:lnTo>
                  <a:pt x="1414" y="2771"/>
                </a:lnTo>
                <a:lnTo>
                  <a:pt x="1414" y="2771"/>
                </a:lnTo>
                <a:lnTo>
                  <a:pt x="1414" y="2771"/>
                </a:lnTo>
                <a:lnTo>
                  <a:pt x="1414" y="2773"/>
                </a:lnTo>
                <a:lnTo>
                  <a:pt x="1413" y="2773"/>
                </a:lnTo>
                <a:lnTo>
                  <a:pt x="1413" y="2773"/>
                </a:lnTo>
                <a:lnTo>
                  <a:pt x="1413" y="2773"/>
                </a:lnTo>
                <a:lnTo>
                  <a:pt x="1412" y="2773"/>
                </a:lnTo>
                <a:lnTo>
                  <a:pt x="1412" y="2773"/>
                </a:lnTo>
                <a:lnTo>
                  <a:pt x="1412" y="2774"/>
                </a:lnTo>
                <a:lnTo>
                  <a:pt x="1412" y="2774"/>
                </a:lnTo>
                <a:lnTo>
                  <a:pt x="1412" y="2774"/>
                </a:lnTo>
                <a:lnTo>
                  <a:pt x="1412" y="2775"/>
                </a:lnTo>
                <a:lnTo>
                  <a:pt x="1412" y="2775"/>
                </a:lnTo>
                <a:lnTo>
                  <a:pt x="1412" y="2775"/>
                </a:lnTo>
                <a:lnTo>
                  <a:pt x="1412" y="2775"/>
                </a:lnTo>
                <a:lnTo>
                  <a:pt x="1410" y="2775"/>
                </a:lnTo>
                <a:lnTo>
                  <a:pt x="1410" y="2777"/>
                </a:lnTo>
                <a:lnTo>
                  <a:pt x="1410" y="2775"/>
                </a:lnTo>
                <a:lnTo>
                  <a:pt x="1410" y="2775"/>
                </a:lnTo>
                <a:lnTo>
                  <a:pt x="1410" y="2777"/>
                </a:lnTo>
                <a:lnTo>
                  <a:pt x="1409" y="2777"/>
                </a:lnTo>
                <a:lnTo>
                  <a:pt x="1409" y="2777"/>
                </a:lnTo>
                <a:lnTo>
                  <a:pt x="1409" y="2777"/>
                </a:lnTo>
                <a:lnTo>
                  <a:pt x="1409" y="2778"/>
                </a:lnTo>
                <a:lnTo>
                  <a:pt x="1409" y="2777"/>
                </a:lnTo>
                <a:lnTo>
                  <a:pt x="1409" y="2777"/>
                </a:lnTo>
                <a:lnTo>
                  <a:pt x="1409" y="2778"/>
                </a:lnTo>
                <a:lnTo>
                  <a:pt x="1408" y="2778"/>
                </a:lnTo>
                <a:lnTo>
                  <a:pt x="1408" y="2778"/>
                </a:lnTo>
                <a:lnTo>
                  <a:pt x="1408" y="2778"/>
                </a:lnTo>
                <a:lnTo>
                  <a:pt x="1408" y="2778"/>
                </a:lnTo>
                <a:lnTo>
                  <a:pt x="1408" y="2779"/>
                </a:lnTo>
                <a:lnTo>
                  <a:pt x="1408" y="2779"/>
                </a:lnTo>
                <a:lnTo>
                  <a:pt x="1408" y="2779"/>
                </a:lnTo>
                <a:lnTo>
                  <a:pt x="1408" y="2779"/>
                </a:lnTo>
                <a:lnTo>
                  <a:pt x="1408" y="2781"/>
                </a:lnTo>
                <a:lnTo>
                  <a:pt x="1408" y="2781"/>
                </a:lnTo>
                <a:lnTo>
                  <a:pt x="1408" y="2781"/>
                </a:lnTo>
                <a:lnTo>
                  <a:pt x="1408" y="2781"/>
                </a:lnTo>
                <a:lnTo>
                  <a:pt x="1408" y="2782"/>
                </a:lnTo>
                <a:lnTo>
                  <a:pt x="1408" y="2782"/>
                </a:lnTo>
                <a:lnTo>
                  <a:pt x="1409" y="2783"/>
                </a:lnTo>
                <a:lnTo>
                  <a:pt x="1409" y="2783"/>
                </a:lnTo>
                <a:lnTo>
                  <a:pt x="1409" y="2783"/>
                </a:lnTo>
                <a:lnTo>
                  <a:pt x="1409" y="2785"/>
                </a:lnTo>
                <a:lnTo>
                  <a:pt x="1409" y="2785"/>
                </a:lnTo>
                <a:lnTo>
                  <a:pt x="1409" y="2786"/>
                </a:lnTo>
                <a:lnTo>
                  <a:pt x="1409" y="2786"/>
                </a:lnTo>
                <a:lnTo>
                  <a:pt x="1409" y="2786"/>
                </a:lnTo>
                <a:lnTo>
                  <a:pt x="1409" y="2788"/>
                </a:lnTo>
                <a:lnTo>
                  <a:pt x="1409" y="2788"/>
                </a:lnTo>
                <a:lnTo>
                  <a:pt x="1409" y="2789"/>
                </a:lnTo>
                <a:lnTo>
                  <a:pt x="1408" y="2789"/>
                </a:lnTo>
                <a:lnTo>
                  <a:pt x="1408" y="2789"/>
                </a:lnTo>
                <a:lnTo>
                  <a:pt x="1408" y="2790"/>
                </a:lnTo>
                <a:lnTo>
                  <a:pt x="1408" y="2790"/>
                </a:lnTo>
                <a:lnTo>
                  <a:pt x="1409" y="2790"/>
                </a:lnTo>
                <a:lnTo>
                  <a:pt x="1409" y="2792"/>
                </a:lnTo>
                <a:lnTo>
                  <a:pt x="1409" y="2792"/>
                </a:lnTo>
                <a:lnTo>
                  <a:pt x="1409" y="2792"/>
                </a:lnTo>
                <a:lnTo>
                  <a:pt x="1408" y="2792"/>
                </a:lnTo>
                <a:lnTo>
                  <a:pt x="1408" y="2792"/>
                </a:lnTo>
                <a:lnTo>
                  <a:pt x="1406" y="2792"/>
                </a:lnTo>
                <a:lnTo>
                  <a:pt x="1406" y="2793"/>
                </a:lnTo>
                <a:lnTo>
                  <a:pt x="1406" y="2793"/>
                </a:lnTo>
                <a:lnTo>
                  <a:pt x="1406" y="2793"/>
                </a:lnTo>
                <a:lnTo>
                  <a:pt x="1406" y="2794"/>
                </a:lnTo>
                <a:lnTo>
                  <a:pt x="1406" y="2794"/>
                </a:lnTo>
                <a:lnTo>
                  <a:pt x="1406" y="2794"/>
                </a:lnTo>
                <a:lnTo>
                  <a:pt x="1406" y="2796"/>
                </a:lnTo>
                <a:lnTo>
                  <a:pt x="1406" y="2796"/>
                </a:lnTo>
                <a:lnTo>
                  <a:pt x="1406" y="2797"/>
                </a:lnTo>
                <a:lnTo>
                  <a:pt x="1406" y="2797"/>
                </a:lnTo>
                <a:lnTo>
                  <a:pt x="1406" y="2797"/>
                </a:lnTo>
                <a:lnTo>
                  <a:pt x="1406" y="2797"/>
                </a:lnTo>
                <a:lnTo>
                  <a:pt x="1405" y="2797"/>
                </a:lnTo>
                <a:lnTo>
                  <a:pt x="1405" y="2797"/>
                </a:lnTo>
                <a:lnTo>
                  <a:pt x="1403" y="2797"/>
                </a:lnTo>
                <a:lnTo>
                  <a:pt x="1403" y="2799"/>
                </a:lnTo>
                <a:lnTo>
                  <a:pt x="1405" y="2799"/>
                </a:lnTo>
                <a:lnTo>
                  <a:pt x="1405" y="2799"/>
                </a:lnTo>
                <a:lnTo>
                  <a:pt x="1405" y="2800"/>
                </a:lnTo>
                <a:lnTo>
                  <a:pt x="1406" y="2800"/>
                </a:lnTo>
                <a:lnTo>
                  <a:pt x="1406" y="2800"/>
                </a:lnTo>
                <a:lnTo>
                  <a:pt x="1406" y="2800"/>
                </a:lnTo>
                <a:lnTo>
                  <a:pt x="1405" y="2800"/>
                </a:lnTo>
                <a:lnTo>
                  <a:pt x="1405" y="2800"/>
                </a:lnTo>
                <a:lnTo>
                  <a:pt x="1405" y="2801"/>
                </a:lnTo>
                <a:lnTo>
                  <a:pt x="1403" y="2801"/>
                </a:lnTo>
                <a:lnTo>
                  <a:pt x="1403" y="2801"/>
                </a:lnTo>
                <a:lnTo>
                  <a:pt x="1403" y="2801"/>
                </a:lnTo>
                <a:lnTo>
                  <a:pt x="1402" y="2801"/>
                </a:lnTo>
                <a:lnTo>
                  <a:pt x="1402" y="2801"/>
                </a:lnTo>
                <a:lnTo>
                  <a:pt x="1402" y="2800"/>
                </a:lnTo>
                <a:lnTo>
                  <a:pt x="1401" y="2800"/>
                </a:lnTo>
                <a:lnTo>
                  <a:pt x="1401" y="2800"/>
                </a:lnTo>
                <a:lnTo>
                  <a:pt x="1401" y="2800"/>
                </a:lnTo>
                <a:lnTo>
                  <a:pt x="1401" y="2800"/>
                </a:lnTo>
                <a:lnTo>
                  <a:pt x="1401" y="2800"/>
                </a:lnTo>
                <a:lnTo>
                  <a:pt x="1399" y="2800"/>
                </a:lnTo>
                <a:lnTo>
                  <a:pt x="1399" y="2800"/>
                </a:lnTo>
                <a:lnTo>
                  <a:pt x="1399" y="2801"/>
                </a:lnTo>
                <a:lnTo>
                  <a:pt x="1398" y="2801"/>
                </a:lnTo>
                <a:lnTo>
                  <a:pt x="1398" y="2801"/>
                </a:lnTo>
                <a:lnTo>
                  <a:pt x="1398" y="2801"/>
                </a:lnTo>
                <a:lnTo>
                  <a:pt x="1398" y="2801"/>
                </a:lnTo>
                <a:lnTo>
                  <a:pt x="1397" y="2801"/>
                </a:lnTo>
                <a:lnTo>
                  <a:pt x="1397" y="2803"/>
                </a:lnTo>
                <a:lnTo>
                  <a:pt x="1397" y="2803"/>
                </a:lnTo>
                <a:lnTo>
                  <a:pt x="1397" y="2803"/>
                </a:lnTo>
                <a:lnTo>
                  <a:pt x="1397" y="2803"/>
                </a:lnTo>
                <a:lnTo>
                  <a:pt x="1397" y="2804"/>
                </a:lnTo>
                <a:lnTo>
                  <a:pt x="1397" y="2804"/>
                </a:lnTo>
                <a:lnTo>
                  <a:pt x="1397" y="2805"/>
                </a:lnTo>
                <a:lnTo>
                  <a:pt x="1395" y="2805"/>
                </a:lnTo>
                <a:lnTo>
                  <a:pt x="1395" y="2805"/>
                </a:lnTo>
                <a:lnTo>
                  <a:pt x="1395" y="2804"/>
                </a:lnTo>
                <a:lnTo>
                  <a:pt x="1395" y="2804"/>
                </a:lnTo>
                <a:lnTo>
                  <a:pt x="1395" y="2804"/>
                </a:lnTo>
                <a:lnTo>
                  <a:pt x="1394" y="2804"/>
                </a:lnTo>
                <a:lnTo>
                  <a:pt x="1394" y="2804"/>
                </a:lnTo>
                <a:lnTo>
                  <a:pt x="1393" y="2804"/>
                </a:lnTo>
                <a:lnTo>
                  <a:pt x="1393" y="2804"/>
                </a:lnTo>
                <a:lnTo>
                  <a:pt x="1393" y="2804"/>
                </a:lnTo>
                <a:lnTo>
                  <a:pt x="1393" y="2804"/>
                </a:lnTo>
                <a:lnTo>
                  <a:pt x="1393" y="2804"/>
                </a:lnTo>
                <a:lnTo>
                  <a:pt x="1393" y="2803"/>
                </a:lnTo>
                <a:lnTo>
                  <a:pt x="1391" y="2803"/>
                </a:lnTo>
                <a:lnTo>
                  <a:pt x="1391" y="2803"/>
                </a:lnTo>
                <a:lnTo>
                  <a:pt x="1391" y="2803"/>
                </a:lnTo>
                <a:lnTo>
                  <a:pt x="1390" y="2803"/>
                </a:lnTo>
                <a:lnTo>
                  <a:pt x="1390" y="2803"/>
                </a:lnTo>
                <a:lnTo>
                  <a:pt x="1390" y="2804"/>
                </a:lnTo>
                <a:lnTo>
                  <a:pt x="1391" y="2804"/>
                </a:lnTo>
                <a:lnTo>
                  <a:pt x="1391" y="2804"/>
                </a:lnTo>
                <a:lnTo>
                  <a:pt x="1391" y="2805"/>
                </a:lnTo>
                <a:lnTo>
                  <a:pt x="1391" y="2805"/>
                </a:lnTo>
                <a:lnTo>
                  <a:pt x="1390" y="2805"/>
                </a:lnTo>
                <a:lnTo>
                  <a:pt x="1390" y="2805"/>
                </a:lnTo>
                <a:lnTo>
                  <a:pt x="1390" y="2805"/>
                </a:lnTo>
                <a:lnTo>
                  <a:pt x="1390" y="2805"/>
                </a:lnTo>
                <a:lnTo>
                  <a:pt x="1390" y="2805"/>
                </a:lnTo>
                <a:lnTo>
                  <a:pt x="1388" y="2805"/>
                </a:lnTo>
                <a:lnTo>
                  <a:pt x="1388" y="2805"/>
                </a:lnTo>
                <a:lnTo>
                  <a:pt x="1388" y="2805"/>
                </a:lnTo>
                <a:lnTo>
                  <a:pt x="1388" y="2807"/>
                </a:lnTo>
                <a:lnTo>
                  <a:pt x="1387" y="2807"/>
                </a:lnTo>
                <a:lnTo>
                  <a:pt x="1387" y="2807"/>
                </a:lnTo>
                <a:lnTo>
                  <a:pt x="1387" y="2805"/>
                </a:lnTo>
                <a:lnTo>
                  <a:pt x="1387" y="2805"/>
                </a:lnTo>
                <a:lnTo>
                  <a:pt x="1387" y="2805"/>
                </a:lnTo>
                <a:lnTo>
                  <a:pt x="1387" y="2805"/>
                </a:lnTo>
                <a:lnTo>
                  <a:pt x="1386" y="2805"/>
                </a:lnTo>
                <a:lnTo>
                  <a:pt x="1386" y="2804"/>
                </a:lnTo>
                <a:lnTo>
                  <a:pt x="1386" y="2804"/>
                </a:lnTo>
                <a:lnTo>
                  <a:pt x="1386" y="2804"/>
                </a:lnTo>
                <a:lnTo>
                  <a:pt x="1384" y="2804"/>
                </a:lnTo>
                <a:lnTo>
                  <a:pt x="1384" y="2804"/>
                </a:lnTo>
                <a:lnTo>
                  <a:pt x="1384" y="2804"/>
                </a:lnTo>
                <a:lnTo>
                  <a:pt x="1383" y="2804"/>
                </a:lnTo>
                <a:lnTo>
                  <a:pt x="1383" y="2804"/>
                </a:lnTo>
                <a:lnTo>
                  <a:pt x="1383" y="2805"/>
                </a:lnTo>
                <a:lnTo>
                  <a:pt x="1383" y="2805"/>
                </a:lnTo>
                <a:lnTo>
                  <a:pt x="1383" y="2805"/>
                </a:lnTo>
                <a:lnTo>
                  <a:pt x="1383" y="2805"/>
                </a:lnTo>
                <a:lnTo>
                  <a:pt x="1382" y="2805"/>
                </a:lnTo>
                <a:lnTo>
                  <a:pt x="1382" y="2805"/>
                </a:lnTo>
                <a:lnTo>
                  <a:pt x="1382" y="2805"/>
                </a:lnTo>
                <a:lnTo>
                  <a:pt x="1382" y="2807"/>
                </a:lnTo>
                <a:lnTo>
                  <a:pt x="1382" y="2807"/>
                </a:lnTo>
                <a:lnTo>
                  <a:pt x="1382" y="2807"/>
                </a:lnTo>
                <a:lnTo>
                  <a:pt x="1382" y="2808"/>
                </a:lnTo>
                <a:lnTo>
                  <a:pt x="1382" y="2808"/>
                </a:lnTo>
                <a:lnTo>
                  <a:pt x="1382" y="2808"/>
                </a:lnTo>
                <a:lnTo>
                  <a:pt x="1382" y="2808"/>
                </a:lnTo>
                <a:lnTo>
                  <a:pt x="1380" y="2808"/>
                </a:lnTo>
                <a:lnTo>
                  <a:pt x="1380" y="2809"/>
                </a:lnTo>
                <a:lnTo>
                  <a:pt x="1380" y="2809"/>
                </a:lnTo>
                <a:lnTo>
                  <a:pt x="1380" y="2808"/>
                </a:lnTo>
                <a:lnTo>
                  <a:pt x="1379" y="2808"/>
                </a:lnTo>
                <a:lnTo>
                  <a:pt x="1379" y="2808"/>
                </a:lnTo>
                <a:lnTo>
                  <a:pt x="1379" y="2809"/>
                </a:lnTo>
                <a:lnTo>
                  <a:pt x="1379" y="2809"/>
                </a:lnTo>
                <a:lnTo>
                  <a:pt x="1379" y="2808"/>
                </a:lnTo>
                <a:lnTo>
                  <a:pt x="1377" y="2808"/>
                </a:lnTo>
                <a:lnTo>
                  <a:pt x="1377" y="2809"/>
                </a:lnTo>
                <a:lnTo>
                  <a:pt x="1377" y="2809"/>
                </a:lnTo>
                <a:lnTo>
                  <a:pt x="1377" y="2809"/>
                </a:lnTo>
                <a:lnTo>
                  <a:pt x="1377" y="2811"/>
                </a:lnTo>
                <a:lnTo>
                  <a:pt x="1379" y="2811"/>
                </a:lnTo>
                <a:lnTo>
                  <a:pt x="1379" y="2811"/>
                </a:lnTo>
                <a:lnTo>
                  <a:pt x="1379" y="2812"/>
                </a:lnTo>
                <a:lnTo>
                  <a:pt x="1379" y="2812"/>
                </a:lnTo>
                <a:lnTo>
                  <a:pt x="1380" y="2812"/>
                </a:lnTo>
                <a:lnTo>
                  <a:pt x="1380" y="2814"/>
                </a:lnTo>
                <a:lnTo>
                  <a:pt x="1380" y="2814"/>
                </a:lnTo>
                <a:lnTo>
                  <a:pt x="1380" y="2814"/>
                </a:lnTo>
                <a:lnTo>
                  <a:pt x="1382" y="2814"/>
                </a:lnTo>
                <a:lnTo>
                  <a:pt x="1382" y="2814"/>
                </a:lnTo>
                <a:lnTo>
                  <a:pt x="1382" y="2815"/>
                </a:lnTo>
                <a:lnTo>
                  <a:pt x="1382" y="2815"/>
                </a:lnTo>
                <a:lnTo>
                  <a:pt x="1383" y="2816"/>
                </a:lnTo>
                <a:lnTo>
                  <a:pt x="1383" y="2816"/>
                </a:lnTo>
                <a:lnTo>
                  <a:pt x="1383" y="2816"/>
                </a:lnTo>
                <a:lnTo>
                  <a:pt x="1383" y="2816"/>
                </a:lnTo>
                <a:lnTo>
                  <a:pt x="1384" y="2816"/>
                </a:lnTo>
                <a:lnTo>
                  <a:pt x="1384" y="2818"/>
                </a:lnTo>
                <a:lnTo>
                  <a:pt x="1384" y="2818"/>
                </a:lnTo>
                <a:lnTo>
                  <a:pt x="1384" y="2818"/>
                </a:lnTo>
                <a:lnTo>
                  <a:pt x="1384" y="2819"/>
                </a:lnTo>
                <a:lnTo>
                  <a:pt x="1386" y="2819"/>
                </a:lnTo>
                <a:lnTo>
                  <a:pt x="1386" y="2819"/>
                </a:lnTo>
                <a:lnTo>
                  <a:pt x="1386" y="2819"/>
                </a:lnTo>
                <a:lnTo>
                  <a:pt x="1386" y="2820"/>
                </a:lnTo>
                <a:lnTo>
                  <a:pt x="1387" y="2820"/>
                </a:lnTo>
                <a:lnTo>
                  <a:pt x="1387" y="2820"/>
                </a:lnTo>
                <a:lnTo>
                  <a:pt x="1387" y="2822"/>
                </a:lnTo>
                <a:lnTo>
                  <a:pt x="1387" y="2822"/>
                </a:lnTo>
                <a:lnTo>
                  <a:pt x="1388" y="2822"/>
                </a:lnTo>
                <a:lnTo>
                  <a:pt x="1388" y="2822"/>
                </a:lnTo>
                <a:lnTo>
                  <a:pt x="1388" y="2822"/>
                </a:lnTo>
                <a:lnTo>
                  <a:pt x="1388" y="2823"/>
                </a:lnTo>
                <a:lnTo>
                  <a:pt x="1390" y="2823"/>
                </a:lnTo>
                <a:lnTo>
                  <a:pt x="1390" y="2825"/>
                </a:lnTo>
                <a:lnTo>
                  <a:pt x="1390" y="2825"/>
                </a:lnTo>
                <a:lnTo>
                  <a:pt x="1391" y="2825"/>
                </a:lnTo>
                <a:lnTo>
                  <a:pt x="1391" y="2826"/>
                </a:lnTo>
                <a:lnTo>
                  <a:pt x="1391" y="2826"/>
                </a:lnTo>
                <a:lnTo>
                  <a:pt x="1393" y="2826"/>
                </a:lnTo>
                <a:lnTo>
                  <a:pt x="1393" y="2827"/>
                </a:lnTo>
                <a:lnTo>
                  <a:pt x="1393" y="2827"/>
                </a:lnTo>
                <a:lnTo>
                  <a:pt x="1393" y="2827"/>
                </a:lnTo>
                <a:lnTo>
                  <a:pt x="1394" y="2829"/>
                </a:lnTo>
                <a:lnTo>
                  <a:pt x="1394" y="2829"/>
                </a:lnTo>
                <a:lnTo>
                  <a:pt x="1395" y="2830"/>
                </a:lnTo>
                <a:lnTo>
                  <a:pt x="1395" y="2830"/>
                </a:lnTo>
                <a:lnTo>
                  <a:pt x="1395" y="2830"/>
                </a:lnTo>
                <a:lnTo>
                  <a:pt x="1395" y="2830"/>
                </a:lnTo>
                <a:lnTo>
                  <a:pt x="1395" y="2830"/>
                </a:lnTo>
                <a:lnTo>
                  <a:pt x="1395" y="2831"/>
                </a:lnTo>
                <a:lnTo>
                  <a:pt x="1397" y="2831"/>
                </a:lnTo>
                <a:lnTo>
                  <a:pt x="1397" y="2831"/>
                </a:lnTo>
                <a:lnTo>
                  <a:pt x="1397" y="2831"/>
                </a:lnTo>
                <a:lnTo>
                  <a:pt x="1397" y="2833"/>
                </a:lnTo>
                <a:lnTo>
                  <a:pt x="1398" y="2833"/>
                </a:lnTo>
                <a:lnTo>
                  <a:pt x="1398" y="2833"/>
                </a:lnTo>
                <a:lnTo>
                  <a:pt x="1398" y="2833"/>
                </a:lnTo>
                <a:lnTo>
                  <a:pt x="1398" y="2834"/>
                </a:lnTo>
                <a:lnTo>
                  <a:pt x="1398" y="2834"/>
                </a:lnTo>
                <a:lnTo>
                  <a:pt x="1399" y="2834"/>
                </a:lnTo>
                <a:lnTo>
                  <a:pt x="1399" y="2835"/>
                </a:lnTo>
                <a:lnTo>
                  <a:pt x="1399" y="2835"/>
                </a:lnTo>
                <a:lnTo>
                  <a:pt x="1401" y="2835"/>
                </a:lnTo>
                <a:lnTo>
                  <a:pt x="1401" y="2835"/>
                </a:lnTo>
                <a:lnTo>
                  <a:pt x="1401" y="2837"/>
                </a:lnTo>
                <a:lnTo>
                  <a:pt x="1401" y="2837"/>
                </a:lnTo>
                <a:lnTo>
                  <a:pt x="1402" y="2838"/>
                </a:lnTo>
                <a:lnTo>
                  <a:pt x="1402" y="2838"/>
                </a:lnTo>
                <a:lnTo>
                  <a:pt x="1402" y="2838"/>
                </a:lnTo>
                <a:lnTo>
                  <a:pt x="1403" y="2838"/>
                </a:lnTo>
                <a:lnTo>
                  <a:pt x="1403" y="2840"/>
                </a:lnTo>
                <a:lnTo>
                  <a:pt x="1403" y="2840"/>
                </a:lnTo>
                <a:lnTo>
                  <a:pt x="1403" y="2841"/>
                </a:lnTo>
                <a:lnTo>
                  <a:pt x="1405" y="2841"/>
                </a:lnTo>
                <a:lnTo>
                  <a:pt x="1405" y="2841"/>
                </a:lnTo>
                <a:lnTo>
                  <a:pt x="1406" y="2842"/>
                </a:lnTo>
                <a:lnTo>
                  <a:pt x="1406" y="2842"/>
                </a:lnTo>
                <a:lnTo>
                  <a:pt x="1406" y="2844"/>
                </a:lnTo>
                <a:lnTo>
                  <a:pt x="1406" y="2844"/>
                </a:lnTo>
                <a:lnTo>
                  <a:pt x="1408" y="2844"/>
                </a:lnTo>
                <a:lnTo>
                  <a:pt x="1408" y="2845"/>
                </a:lnTo>
                <a:lnTo>
                  <a:pt x="1409" y="2845"/>
                </a:lnTo>
                <a:lnTo>
                  <a:pt x="1409" y="2845"/>
                </a:lnTo>
                <a:lnTo>
                  <a:pt x="1409" y="2846"/>
                </a:lnTo>
                <a:lnTo>
                  <a:pt x="1409" y="2846"/>
                </a:lnTo>
                <a:lnTo>
                  <a:pt x="1410" y="2846"/>
                </a:lnTo>
                <a:lnTo>
                  <a:pt x="1410" y="2848"/>
                </a:lnTo>
                <a:lnTo>
                  <a:pt x="1410" y="2848"/>
                </a:lnTo>
                <a:lnTo>
                  <a:pt x="1412" y="2848"/>
                </a:lnTo>
                <a:lnTo>
                  <a:pt x="1412" y="2849"/>
                </a:lnTo>
                <a:lnTo>
                  <a:pt x="1412" y="2849"/>
                </a:lnTo>
                <a:lnTo>
                  <a:pt x="1413" y="2851"/>
                </a:lnTo>
                <a:lnTo>
                  <a:pt x="1413" y="2851"/>
                </a:lnTo>
                <a:lnTo>
                  <a:pt x="1414" y="2852"/>
                </a:lnTo>
                <a:lnTo>
                  <a:pt x="1414" y="2852"/>
                </a:lnTo>
                <a:lnTo>
                  <a:pt x="1414" y="2852"/>
                </a:lnTo>
                <a:lnTo>
                  <a:pt x="1414" y="2853"/>
                </a:lnTo>
                <a:lnTo>
                  <a:pt x="1416" y="2853"/>
                </a:lnTo>
                <a:lnTo>
                  <a:pt x="1416" y="2855"/>
                </a:lnTo>
                <a:lnTo>
                  <a:pt x="1417" y="2855"/>
                </a:lnTo>
                <a:lnTo>
                  <a:pt x="1417" y="2855"/>
                </a:lnTo>
                <a:lnTo>
                  <a:pt x="1417" y="2856"/>
                </a:lnTo>
                <a:lnTo>
                  <a:pt x="1419" y="2857"/>
                </a:lnTo>
                <a:lnTo>
                  <a:pt x="1420" y="2857"/>
                </a:lnTo>
                <a:lnTo>
                  <a:pt x="1420" y="2859"/>
                </a:lnTo>
                <a:lnTo>
                  <a:pt x="1420" y="2859"/>
                </a:lnTo>
                <a:lnTo>
                  <a:pt x="1420" y="2860"/>
                </a:lnTo>
                <a:lnTo>
                  <a:pt x="1421" y="2860"/>
                </a:lnTo>
                <a:lnTo>
                  <a:pt x="1421" y="2860"/>
                </a:lnTo>
                <a:lnTo>
                  <a:pt x="1421" y="2860"/>
                </a:lnTo>
                <a:lnTo>
                  <a:pt x="1423" y="2860"/>
                </a:lnTo>
                <a:lnTo>
                  <a:pt x="1423" y="2861"/>
                </a:lnTo>
                <a:lnTo>
                  <a:pt x="1423" y="2861"/>
                </a:lnTo>
                <a:lnTo>
                  <a:pt x="1423" y="2861"/>
                </a:lnTo>
                <a:lnTo>
                  <a:pt x="1423" y="2863"/>
                </a:lnTo>
                <a:lnTo>
                  <a:pt x="1424" y="2863"/>
                </a:lnTo>
                <a:lnTo>
                  <a:pt x="1424" y="2863"/>
                </a:lnTo>
                <a:lnTo>
                  <a:pt x="1424" y="2863"/>
                </a:lnTo>
                <a:lnTo>
                  <a:pt x="1425" y="2864"/>
                </a:lnTo>
                <a:lnTo>
                  <a:pt x="1425" y="2864"/>
                </a:lnTo>
                <a:lnTo>
                  <a:pt x="1425" y="2866"/>
                </a:lnTo>
                <a:lnTo>
                  <a:pt x="1425" y="2866"/>
                </a:lnTo>
                <a:lnTo>
                  <a:pt x="1425" y="2866"/>
                </a:lnTo>
                <a:lnTo>
                  <a:pt x="1427" y="2866"/>
                </a:lnTo>
                <a:lnTo>
                  <a:pt x="1427" y="2866"/>
                </a:lnTo>
                <a:lnTo>
                  <a:pt x="1427" y="2867"/>
                </a:lnTo>
                <a:lnTo>
                  <a:pt x="1428" y="2867"/>
                </a:lnTo>
                <a:lnTo>
                  <a:pt x="1428" y="2868"/>
                </a:lnTo>
                <a:lnTo>
                  <a:pt x="1428" y="2868"/>
                </a:lnTo>
                <a:lnTo>
                  <a:pt x="1428" y="2868"/>
                </a:lnTo>
                <a:lnTo>
                  <a:pt x="1429" y="2870"/>
                </a:lnTo>
                <a:lnTo>
                  <a:pt x="1429" y="2870"/>
                </a:lnTo>
                <a:lnTo>
                  <a:pt x="1431" y="2871"/>
                </a:lnTo>
                <a:lnTo>
                  <a:pt x="1431" y="2871"/>
                </a:lnTo>
                <a:lnTo>
                  <a:pt x="1431" y="2871"/>
                </a:lnTo>
                <a:lnTo>
                  <a:pt x="1431" y="2871"/>
                </a:lnTo>
                <a:lnTo>
                  <a:pt x="1432" y="2872"/>
                </a:lnTo>
                <a:lnTo>
                  <a:pt x="1434" y="2874"/>
                </a:lnTo>
                <a:lnTo>
                  <a:pt x="1434" y="2875"/>
                </a:lnTo>
                <a:lnTo>
                  <a:pt x="1434" y="2875"/>
                </a:lnTo>
                <a:lnTo>
                  <a:pt x="1436" y="2878"/>
                </a:lnTo>
                <a:lnTo>
                  <a:pt x="1439" y="2882"/>
                </a:lnTo>
                <a:lnTo>
                  <a:pt x="1440" y="2883"/>
                </a:lnTo>
                <a:lnTo>
                  <a:pt x="1442" y="2883"/>
                </a:lnTo>
                <a:lnTo>
                  <a:pt x="1442" y="2885"/>
                </a:lnTo>
                <a:lnTo>
                  <a:pt x="1442" y="2885"/>
                </a:lnTo>
                <a:lnTo>
                  <a:pt x="1443" y="2885"/>
                </a:lnTo>
                <a:lnTo>
                  <a:pt x="1443" y="2886"/>
                </a:lnTo>
                <a:lnTo>
                  <a:pt x="1445" y="2886"/>
                </a:lnTo>
                <a:lnTo>
                  <a:pt x="1445" y="2887"/>
                </a:lnTo>
                <a:lnTo>
                  <a:pt x="1445" y="2887"/>
                </a:lnTo>
                <a:lnTo>
                  <a:pt x="1446" y="2889"/>
                </a:lnTo>
                <a:lnTo>
                  <a:pt x="1446" y="2889"/>
                </a:lnTo>
                <a:lnTo>
                  <a:pt x="1446" y="2890"/>
                </a:lnTo>
                <a:lnTo>
                  <a:pt x="1447" y="2890"/>
                </a:lnTo>
                <a:lnTo>
                  <a:pt x="1447" y="2890"/>
                </a:lnTo>
                <a:lnTo>
                  <a:pt x="1447" y="2892"/>
                </a:lnTo>
                <a:lnTo>
                  <a:pt x="1449" y="2892"/>
                </a:lnTo>
                <a:lnTo>
                  <a:pt x="1450" y="2893"/>
                </a:lnTo>
                <a:lnTo>
                  <a:pt x="1450" y="2894"/>
                </a:lnTo>
                <a:lnTo>
                  <a:pt x="1451" y="2896"/>
                </a:lnTo>
                <a:lnTo>
                  <a:pt x="1451" y="2896"/>
                </a:lnTo>
                <a:lnTo>
                  <a:pt x="1453" y="2896"/>
                </a:lnTo>
                <a:lnTo>
                  <a:pt x="1453" y="2897"/>
                </a:lnTo>
                <a:lnTo>
                  <a:pt x="1453" y="2897"/>
                </a:lnTo>
                <a:lnTo>
                  <a:pt x="1453" y="2897"/>
                </a:lnTo>
                <a:lnTo>
                  <a:pt x="1454" y="2898"/>
                </a:lnTo>
                <a:lnTo>
                  <a:pt x="1454" y="2898"/>
                </a:lnTo>
                <a:lnTo>
                  <a:pt x="1454" y="2898"/>
                </a:lnTo>
                <a:lnTo>
                  <a:pt x="1455" y="2900"/>
                </a:lnTo>
                <a:lnTo>
                  <a:pt x="1455" y="2901"/>
                </a:lnTo>
                <a:lnTo>
                  <a:pt x="1455" y="2901"/>
                </a:lnTo>
                <a:lnTo>
                  <a:pt x="1458" y="2904"/>
                </a:lnTo>
                <a:lnTo>
                  <a:pt x="1461" y="2907"/>
                </a:lnTo>
                <a:lnTo>
                  <a:pt x="1465" y="2912"/>
                </a:lnTo>
                <a:lnTo>
                  <a:pt x="1469" y="2915"/>
                </a:lnTo>
                <a:lnTo>
                  <a:pt x="1469" y="2915"/>
                </a:lnTo>
                <a:lnTo>
                  <a:pt x="1469" y="2915"/>
                </a:lnTo>
                <a:lnTo>
                  <a:pt x="1469" y="2916"/>
                </a:lnTo>
                <a:lnTo>
                  <a:pt x="1469" y="2916"/>
                </a:lnTo>
                <a:lnTo>
                  <a:pt x="1471" y="2918"/>
                </a:lnTo>
                <a:lnTo>
                  <a:pt x="1471" y="2918"/>
                </a:lnTo>
                <a:lnTo>
                  <a:pt x="1471" y="2918"/>
                </a:lnTo>
                <a:lnTo>
                  <a:pt x="1472" y="2918"/>
                </a:lnTo>
                <a:lnTo>
                  <a:pt x="1472" y="2919"/>
                </a:lnTo>
                <a:lnTo>
                  <a:pt x="1472" y="2919"/>
                </a:lnTo>
                <a:lnTo>
                  <a:pt x="1473" y="2920"/>
                </a:lnTo>
                <a:lnTo>
                  <a:pt x="1473" y="2920"/>
                </a:lnTo>
                <a:lnTo>
                  <a:pt x="1475" y="2923"/>
                </a:lnTo>
                <a:lnTo>
                  <a:pt x="1477" y="2928"/>
                </a:lnTo>
                <a:lnTo>
                  <a:pt x="1479" y="2931"/>
                </a:lnTo>
                <a:lnTo>
                  <a:pt x="1480" y="2931"/>
                </a:lnTo>
                <a:lnTo>
                  <a:pt x="1480" y="2931"/>
                </a:lnTo>
                <a:lnTo>
                  <a:pt x="1480" y="2933"/>
                </a:lnTo>
                <a:lnTo>
                  <a:pt x="1480" y="2933"/>
                </a:lnTo>
                <a:lnTo>
                  <a:pt x="1480" y="2934"/>
                </a:lnTo>
                <a:lnTo>
                  <a:pt x="1480" y="2934"/>
                </a:lnTo>
                <a:lnTo>
                  <a:pt x="1481" y="2935"/>
                </a:lnTo>
                <a:lnTo>
                  <a:pt x="1481" y="2935"/>
                </a:lnTo>
                <a:lnTo>
                  <a:pt x="1481" y="2937"/>
                </a:lnTo>
                <a:lnTo>
                  <a:pt x="1481" y="2937"/>
                </a:lnTo>
                <a:lnTo>
                  <a:pt x="1483" y="2937"/>
                </a:lnTo>
                <a:lnTo>
                  <a:pt x="1483" y="2938"/>
                </a:lnTo>
                <a:lnTo>
                  <a:pt x="1483" y="2939"/>
                </a:lnTo>
                <a:lnTo>
                  <a:pt x="1483" y="2939"/>
                </a:lnTo>
                <a:lnTo>
                  <a:pt x="1484" y="2939"/>
                </a:lnTo>
                <a:lnTo>
                  <a:pt x="1484" y="2941"/>
                </a:lnTo>
                <a:lnTo>
                  <a:pt x="1484" y="2942"/>
                </a:lnTo>
                <a:lnTo>
                  <a:pt x="1486" y="2942"/>
                </a:lnTo>
                <a:lnTo>
                  <a:pt x="1486" y="2942"/>
                </a:lnTo>
                <a:lnTo>
                  <a:pt x="1486" y="2944"/>
                </a:lnTo>
                <a:lnTo>
                  <a:pt x="1486" y="2944"/>
                </a:lnTo>
                <a:lnTo>
                  <a:pt x="1486" y="2944"/>
                </a:lnTo>
                <a:lnTo>
                  <a:pt x="1487" y="2945"/>
                </a:lnTo>
                <a:lnTo>
                  <a:pt x="1488" y="2945"/>
                </a:lnTo>
                <a:lnTo>
                  <a:pt x="1488" y="2946"/>
                </a:lnTo>
                <a:lnTo>
                  <a:pt x="1490" y="2948"/>
                </a:lnTo>
                <a:lnTo>
                  <a:pt x="1491" y="2948"/>
                </a:lnTo>
                <a:lnTo>
                  <a:pt x="1491" y="2949"/>
                </a:lnTo>
                <a:lnTo>
                  <a:pt x="1491" y="2950"/>
                </a:lnTo>
                <a:lnTo>
                  <a:pt x="1491" y="2950"/>
                </a:lnTo>
                <a:lnTo>
                  <a:pt x="1491" y="2950"/>
                </a:lnTo>
                <a:lnTo>
                  <a:pt x="1491" y="2952"/>
                </a:lnTo>
                <a:lnTo>
                  <a:pt x="1491" y="2952"/>
                </a:lnTo>
                <a:lnTo>
                  <a:pt x="1492" y="2953"/>
                </a:lnTo>
                <a:lnTo>
                  <a:pt x="1492" y="2953"/>
                </a:lnTo>
                <a:lnTo>
                  <a:pt x="1492" y="2953"/>
                </a:lnTo>
                <a:lnTo>
                  <a:pt x="1492" y="2954"/>
                </a:lnTo>
                <a:lnTo>
                  <a:pt x="1492" y="2954"/>
                </a:lnTo>
                <a:lnTo>
                  <a:pt x="1492" y="2956"/>
                </a:lnTo>
                <a:lnTo>
                  <a:pt x="1494" y="2956"/>
                </a:lnTo>
                <a:lnTo>
                  <a:pt x="1494" y="2957"/>
                </a:lnTo>
                <a:lnTo>
                  <a:pt x="1494" y="2957"/>
                </a:lnTo>
                <a:lnTo>
                  <a:pt x="1494" y="2959"/>
                </a:lnTo>
                <a:lnTo>
                  <a:pt x="1494" y="2959"/>
                </a:lnTo>
                <a:lnTo>
                  <a:pt x="1494" y="2959"/>
                </a:lnTo>
                <a:lnTo>
                  <a:pt x="1495" y="2959"/>
                </a:lnTo>
                <a:lnTo>
                  <a:pt x="1495" y="2959"/>
                </a:lnTo>
                <a:lnTo>
                  <a:pt x="1497" y="2959"/>
                </a:lnTo>
                <a:lnTo>
                  <a:pt x="1497" y="2959"/>
                </a:lnTo>
                <a:lnTo>
                  <a:pt x="1497" y="2959"/>
                </a:lnTo>
                <a:lnTo>
                  <a:pt x="1498" y="2959"/>
                </a:lnTo>
                <a:lnTo>
                  <a:pt x="1498" y="2959"/>
                </a:lnTo>
                <a:lnTo>
                  <a:pt x="1499" y="2959"/>
                </a:lnTo>
                <a:lnTo>
                  <a:pt x="1499" y="2959"/>
                </a:lnTo>
                <a:lnTo>
                  <a:pt x="1501" y="2959"/>
                </a:lnTo>
                <a:lnTo>
                  <a:pt x="1501" y="2959"/>
                </a:lnTo>
                <a:lnTo>
                  <a:pt x="1501" y="2960"/>
                </a:lnTo>
                <a:lnTo>
                  <a:pt x="1502" y="2960"/>
                </a:lnTo>
                <a:lnTo>
                  <a:pt x="1502" y="2960"/>
                </a:lnTo>
                <a:lnTo>
                  <a:pt x="1502" y="2960"/>
                </a:lnTo>
                <a:lnTo>
                  <a:pt x="1502" y="2961"/>
                </a:lnTo>
                <a:lnTo>
                  <a:pt x="1502" y="2961"/>
                </a:lnTo>
                <a:lnTo>
                  <a:pt x="1503" y="2961"/>
                </a:lnTo>
                <a:lnTo>
                  <a:pt x="1503" y="2963"/>
                </a:lnTo>
                <a:lnTo>
                  <a:pt x="1503" y="2963"/>
                </a:lnTo>
                <a:lnTo>
                  <a:pt x="1503" y="2964"/>
                </a:lnTo>
                <a:lnTo>
                  <a:pt x="1505" y="2964"/>
                </a:lnTo>
                <a:lnTo>
                  <a:pt x="1505" y="2964"/>
                </a:lnTo>
                <a:lnTo>
                  <a:pt x="1505" y="2965"/>
                </a:lnTo>
                <a:lnTo>
                  <a:pt x="1505" y="2965"/>
                </a:lnTo>
                <a:lnTo>
                  <a:pt x="1505" y="2967"/>
                </a:lnTo>
                <a:lnTo>
                  <a:pt x="1505" y="2970"/>
                </a:lnTo>
                <a:lnTo>
                  <a:pt x="1505" y="2972"/>
                </a:lnTo>
                <a:lnTo>
                  <a:pt x="1505" y="2972"/>
                </a:lnTo>
                <a:lnTo>
                  <a:pt x="1505" y="2972"/>
                </a:lnTo>
                <a:lnTo>
                  <a:pt x="1503" y="2972"/>
                </a:lnTo>
                <a:lnTo>
                  <a:pt x="1503" y="2974"/>
                </a:lnTo>
                <a:lnTo>
                  <a:pt x="1503" y="2975"/>
                </a:lnTo>
                <a:lnTo>
                  <a:pt x="1503" y="2975"/>
                </a:lnTo>
                <a:lnTo>
                  <a:pt x="1503" y="2976"/>
                </a:lnTo>
                <a:lnTo>
                  <a:pt x="1503" y="2976"/>
                </a:lnTo>
                <a:lnTo>
                  <a:pt x="1503" y="2978"/>
                </a:lnTo>
                <a:lnTo>
                  <a:pt x="1503" y="2978"/>
                </a:lnTo>
                <a:lnTo>
                  <a:pt x="1503" y="2978"/>
                </a:lnTo>
                <a:lnTo>
                  <a:pt x="1503" y="2979"/>
                </a:lnTo>
                <a:lnTo>
                  <a:pt x="1505" y="2979"/>
                </a:lnTo>
                <a:lnTo>
                  <a:pt x="1505" y="2979"/>
                </a:lnTo>
                <a:lnTo>
                  <a:pt x="1505" y="2980"/>
                </a:lnTo>
                <a:lnTo>
                  <a:pt x="1505" y="2980"/>
                </a:lnTo>
                <a:lnTo>
                  <a:pt x="1505" y="2980"/>
                </a:lnTo>
                <a:lnTo>
                  <a:pt x="1505" y="2982"/>
                </a:lnTo>
                <a:lnTo>
                  <a:pt x="1505" y="2982"/>
                </a:lnTo>
                <a:lnTo>
                  <a:pt x="1505" y="2983"/>
                </a:lnTo>
                <a:lnTo>
                  <a:pt x="1506" y="2983"/>
                </a:lnTo>
                <a:lnTo>
                  <a:pt x="1506" y="2983"/>
                </a:lnTo>
                <a:lnTo>
                  <a:pt x="1507" y="2985"/>
                </a:lnTo>
                <a:lnTo>
                  <a:pt x="1507" y="2985"/>
                </a:lnTo>
                <a:lnTo>
                  <a:pt x="1507" y="2986"/>
                </a:lnTo>
                <a:lnTo>
                  <a:pt x="1507" y="2989"/>
                </a:lnTo>
                <a:lnTo>
                  <a:pt x="1505" y="3002"/>
                </a:lnTo>
                <a:lnTo>
                  <a:pt x="1502" y="3009"/>
                </a:lnTo>
                <a:lnTo>
                  <a:pt x="1502" y="3017"/>
                </a:lnTo>
                <a:lnTo>
                  <a:pt x="1501" y="3019"/>
                </a:lnTo>
                <a:lnTo>
                  <a:pt x="1501" y="3022"/>
                </a:lnTo>
                <a:lnTo>
                  <a:pt x="1498" y="3024"/>
                </a:lnTo>
                <a:lnTo>
                  <a:pt x="1491" y="3028"/>
                </a:lnTo>
                <a:lnTo>
                  <a:pt x="1491" y="3028"/>
                </a:lnTo>
                <a:lnTo>
                  <a:pt x="1491" y="3032"/>
                </a:lnTo>
                <a:lnTo>
                  <a:pt x="1490" y="3045"/>
                </a:lnTo>
                <a:lnTo>
                  <a:pt x="1490" y="3046"/>
                </a:lnTo>
                <a:lnTo>
                  <a:pt x="1488" y="3057"/>
                </a:lnTo>
                <a:lnTo>
                  <a:pt x="1487" y="3060"/>
                </a:lnTo>
                <a:lnTo>
                  <a:pt x="1487" y="3063"/>
                </a:lnTo>
                <a:lnTo>
                  <a:pt x="1487" y="3065"/>
                </a:lnTo>
                <a:lnTo>
                  <a:pt x="1486" y="3071"/>
                </a:lnTo>
                <a:lnTo>
                  <a:pt x="1486" y="3073"/>
                </a:lnTo>
                <a:lnTo>
                  <a:pt x="1484" y="3087"/>
                </a:lnTo>
                <a:lnTo>
                  <a:pt x="1483" y="3102"/>
                </a:lnTo>
                <a:lnTo>
                  <a:pt x="1481" y="3102"/>
                </a:lnTo>
                <a:lnTo>
                  <a:pt x="1481" y="3102"/>
                </a:lnTo>
                <a:lnTo>
                  <a:pt x="1480" y="3104"/>
                </a:lnTo>
                <a:lnTo>
                  <a:pt x="1480" y="3104"/>
                </a:lnTo>
                <a:lnTo>
                  <a:pt x="1480" y="3104"/>
                </a:lnTo>
                <a:lnTo>
                  <a:pt x="1479" y="3104"/>
                </a:lnTo>
                <a:lnTo>
                  <a:pt x="1479" y="3104"/>
                </a:lnTo>
                <a:lnTo>
                  <a:pt x="1477" y="3104"/>
                </a:lnTo>
                <a:lnTo>
                  <a:pt x="1477" y="3102"/>
                </a:lnTo>
                <a:lnTo>
                  <a:pt x="1477" y="3102"/>
                </a:lnTo>
                <a:lnTo>
                  <a:pt x="1477" y="3104"/>
                </a:lnTo>
                <a:lnTo>
                  <a:pt x="1476" y="3104"/>
                </a:lnTo>
                <a:lnTo>
                  <a:pt x="1476" y="3104"/>
                </a:lnTo>
                <a:lnTo>
                  <a:pt x="1476" y="3104"/>
                </a:lnTo>
                <a:lnTo>
                  <a:pt x="1476" y="3104"/>
                </a:lnTo>
                <a:lnTo>
                  <a:pt x="1476" y="3127"/>
                </a:lnTo>
                <a:lnTo>
                  <a:pt x="1476" y="3128"/>
                </a:lnTo>
                <a:lnTo>
                  <a:pt x="1476" y="3131"/>
                </a:lnTo>
                <a:lnTo>
                  <a:pt x="1476" y="3131"/>
                </a:lnTo>
                <a:lnTo>
                  <a:pt x="1476" y="3135"/>
                </a:lnTo>
                <a:lnTo>
                  <a:pt x="1476" y="3136"/>
                </a:lnTo>
                <a:lnTo>
                  <a:pt x="1476" y="3136"/>
                </a:lnTo>
                <a:lnTo>
                  <a:pt x="1476" y="3138"/>
                </a:lnTo>
                <a:lnTo>
                  <a:pt x="1475" y="3138"/>
                </a:lnTo>
                <a:lnTo>
                  <a:pt x="1475" y="3139"/>
                </a:lnTo>
                <a:lnTo>
                  <a:pt x="1475" y="3139"/>
                </a:lnTo>
                <a:lnTo>
                  <a:pt x="1475" y="3139"/>
                </a:lnTo>
                <a:lnTo>
                  <a:pt x="1475" y="3141"/>
                </a:lnTo>
                <a:lnTo>
                  <a:pt x="1475" y="3141"/>
                </a:lnTo>
                <a:lnTo>
                  <a:pt x="1476" y="3141"/>
                </a:lnTo>
                <a:lnTo>
                  <a:pt x="1476" y="3142"/>
                </a:lnTo>
                <a:lnTo>
                  <a:pt x="1475" y="3142"/>
                </a:lnTo>
                <a:lnTo>
                  <a:pt x="1475" y="3142"/>
                </a:lnTo>
                <a:lnTo>
                  <a:pt x="1475" y="3142"/>
                </a:lnTo>
                <a:lnTo>
                  <a:pt x="1475" y="3142"/>
                </a:lnTo>
                <a:lnTo>
                  <a:pt x="1473" y="3142"/>
                </a:lnTo>
                <a:lnTo>
                  <a:pt x="1473" y="3142"/>
                </a:lnTo>
                <a:lnTo>
                  <a:pt x="1475" y="3142"/>
                </a:lnTo>
                <a:lnTo>
                  <a:pt x="1473" y="3142"/>
                </a:lnTo>
                <a:lnTo>
                  <a:pt x="1473" y="3143"/>
                </a:lnTo>
                <a:lnTo>
                  <a:pt x="1473" y="3143"/>
                </a:lnTo>
                <a:lnTo>
                  <a:pt x="1472" y="3143"/>
                </a:lnTo>
                <a:lnTo>
                  <a:pt x="1472" y="3143"/>
                </a:lnTo>
                <a:lnTo>
                  <a:pt x="1472" y="3143"/>
                </a:lnTo>
                <a:lnTo>
                  <a:pt x="1472" y="3143"/>
                </a:lnTo>
                <a:lnTo>
                  <a:pt x="1471" y="3143"/>
                </a:lnTo>
                <a:lnTo>
                  <a:pt x="1471" y="3143"/>
                </a:lnTo>
                <a:lnTo>
                  <a:pt x="1471" y="3145"/>
                </a:lnTo>
                <a:lnTo>
                  <a:pt x="1469" y="3145"/>
                </a:lnTo>
                <a:lnTo>
                  <a:pt x="1469" y="3145"/>
                </a:lnTo>
                <a:lnTo>
                  <a:pt x="1469" y="3145"/>
                </a:lnTo>
                <a:lnTo>
                  <a:pt x="1468" y="3145"/>
                </a:lnTo>
                <a:lnTo>
                  <a:pt x="1468" y="3145"/>
                </a:lnTo>
                <a:lnTo>
                  <a:pt x="1468" y="3143"/>
                </a:lnTo>
                <a:lnTo>
                  <a:pt x="1466" y="3143"/>
                </a:lnTo>
                <a:lnTo>
                  <a:pt x="1466" y="3143"/>
                </a:lnTo>
                <a:lnTo>
                  <a:pt x="1466" y="3143"/>
                </a:lnTo>
                <a:lnTo>
                  <a:pt x="1466" y="3142"/>
                </a:lnTo>
                <a:lnTo>
                  <a:pt x="1466" y="3142"/>
                </a:lnTo>
                <a:lnTo>
                  <a:pt x="1466" y="3142"/>
                </a:lnTo>
                <a:lnTo>
                  <a:pt x="1465" y="3141"/>
                </a:lnTo>
                <a:lnTo>
                  <a:pt x="1465" y="3141"/>
                </a:lnTo>
                <a:lnTo>
                  <a:pt x="1465" y="3141"/>
                </a:lnTo>
                <a:lnTo>
                  <a:pt x="1464" y="3141"/>
                </a:lnTo>
                <a:lnTo>
                  <a:pt x="1464" y="3139"/>
                </a:lnTo>
                <a:lnTo>
                  <a:pt x="1464" y="3139"/>
                </a:lnTo>
                <a:lnTo>
                  <a:pt x="1464" y="3139"/>
                </a:lnTo>
                <a:lnTo>
                  <a:pt x="1464" y="3139"/>
                </a:lnTo>
                <a:lnTo>
                  <a:pt x="1462" y="3139"/>
                </a:lnTo>
                <a:lnTo>
                  <a:pt x="1462" y="3139"/>
                </a:lnTo>
                <a:lnTo>
                  <a:pt x="1462" y="3139"/>
                </a:lnTo>
                <a:lnTo>
                  <a:pt x="1461" y="3139"/>
                </a:lnTo>
                <a:lnTo>
                  <a:pt x="1461" y="3138"/>
                </a:lnTo>
                <a:lnTo>
                  <a:pt x="1461" y="3138"/>
                </a:lnTo>
                <a:lnTo>
                  <a:pt x="1461" y="3138"/>
                </a:lnTo>
                <a:lnTo>
                  <a:pt x="1460" y="3136"/>
                </a:lnTo>
                <a:lnTo>
                  <a:pt x="1458" y="3136"/>
                </a:lnTo>
                <a:lnTo>
                  <a:pt x="1458" y="3136"/>
                </a:lnTo>
                <a:lnTo>
                  <a:pt x="1458" y="3136"/>
                </a:lnTo>
                <a:lnTo>
                  <a:pt x="1457" y="3136"/>
                </a:lnTo>
                <a:lnTo>
                  <a:pt x="1457" y="3136"/>
                </a:lnTo>
                <a:lnTo>
                  <a:pt x="1457" y="3136"/>
                </a:lnTo>
                <a:lnTo>
                  <a:pt x="1455" y="3136"/>
                </a:lnTo>
                <a:lnTo>
                  <a:pt x="1455" y="3138"/>
                </a:lnTo>
                <a:lnTo>
                  <a:pt x="1455" y="3136"/>
                </a:lnTo>
                <a:lnTo>
                  <a:pt x="1455" y="3136"/>
                </a:lnTo>
                <a:lnTo>
                  <a:pt x="1455" y="3136"/>
                </a:lnTo>
                <a:lnTo>
                  <a:pt x="1455" y="3138"/>
                </a:lnTo>
                <a:lnTo>
                  <a:pt x="1455" y="3138"/>
                </a:lnTo>
                <a:lnTo>
                  <a:pt x="1455" y="3136"/>
                </a:lnTo>
                <a:lnTo>
                  <a:pt x="1454" y="3138"/>
                </a:lnTo>
                <a:lnTo>
                  <a:pt x="1454" y="3138"/>
                </a:lnTo>
                <a:lnTo>
                  <a:pt x="1454" y="3138"/>
                </a:lnTo>
                <a:lnTo>
                  <a:pt x="1454" y="3139"/>
                </a:lnTo>
                <a:lnTo>
                  <a:pt x="1453" y="3139"/>
                </a:lnTo>
                <a:lnTo>
                  <a:pt x="1453" y="3139"/>
                </a:lnTo>
                <a:lnTo>
                  <a:pt x="1453" y="3139"/>
                </a:lnTo>
                <a:lnTo>
                  <a:pt x="1451" y="3138"/>
                </a:lnTo>
                <a:lnTo>
                  <a:pt x="1447" y="3138"/>
                </a:lnTo>
                <a:lnTo>
                  <a:pt x="1447" y="3138"/>
                </a:lnTo>
                <a:lnTo>
                  <a:pt x="1446" y="3139"/>
                </a:lnTo>
                <a:lnTo>
                  <a:pt x="1445" y="3139"/>
                </a:lnTo>
                <a:lnTo>
                  <a:pt x="1445" y="3139"/>
                </a:lnTo>
                <a:lnTo>
                  <a:pt x="1443" y="3139"/>
                </a:lnTo>
                <a:lnTo>
                  <a:pt x="1438" y="3139"/>
                </a:lnTo>
                <a:lnTo>
                  <a:pt x="1434" y="3139"/>
                </a:lnTo>
                <a:lnTo>
                  <a:pt x="1431" y="3139"/>
                </a:lnTo>
                <a:lnTo>
                  <a:pt x="1429" y="3139"/>
                </a:lnTo>
                <a:lnTo>
                  <a:pt x="1428" y="3139"/>
                </a:lnTo>
                <a:lnTo>
                  <a:pt x="1427" y="3139"/>
                </a:lnTo>
                <a:lnTo>
                  <a:pt x="1424" y="3141"/>
                </a:lnTo>
                <a:lnTo>
                  <a:pt x="1420" y="3141"/>
                </a:lnTo>
                <a:lnTo>
                  <a:pt x="1416" y="3141"/>
                </a:lnTo>
                <a:lnTo>
                  <a:pt x="1414" y="3138"/>
                </a:lnTo>
                <a:lnTo>
                  <a:pt x="1414" y="3132"/>
                </a:lnTo>
                <a:lnTo>
                  <a:pt x="1413" y="3128"/>
                </a:lnTo>
                <a:lnTo>
                  <a:pt x="1412" y="3123"/>
                </a:lnTo>
                <a:lnTo>
                  <a:pt x="1412" y="3117"/>
                </a:lnTo>
                <a:lnTo>
                  <a:pt x="1410" y="3112"/>
                </a:lnTo>
                <a:lnTo>
                  <a:pt x="1409" y="3106"/>
                </a:lnTo>
                <a:lnTo>
                  <a:pt x="1409" y="3102"/>
                </a:lnTo>
                <a:lnTo>
                  <a:pt x="1408" y="3097"/>
                </a:lnTo>
                <a:lnTo>
                  <a:pt x="1408" y="3091"/>
                </a:lnTo>
                <a:lnTo>
                  <a:pt x="1406" y="3090"/>
                </a:lnTo>
                <a:lnTo>
                  <a:pt x="1401" y="3087"/>
                </a:lnTo>
                <a:lnTo>
                  <a:pt x="1398" y="3084"/>
                </a:lnTo>
                <a:lnTo>
                  <a:pt x="1395" y="3082"/>
                </a:lnTo>
                <a:lnTo>
                  <a:pt x="1390" y="3079"/>
                </a:lnTo>
                <a:lnTo>
                  <a:pt x="1384" y="3073"/>
                </a:lnTo>
                <a:lnTo>
                  <a:pt x="1382" y="3072"/>
                </a:lnTo>
                <a:lnTo>
                  <a:pt x="1379" y="3071"/>
                </a:lnTo>
                <a:lnTo>
                  <a:pt x="1375" y="3068"/>
                </a:lnTo>
                <a:lnTo>
                  <a:pt x="1371" y="3065"/>
                </a:lnTo>
                <a:lnTo>
                  <a:pt x="1369" y="3065"/>
                </a:lnTo>
                <a:lnTo>
                  <a:pt x="1365" y="3061"/>
                </a:lnTo>
                <a:lnTo>
                  <a:pt x="1360" y="3058"/>
                </a:lnTo>
                <a:lnTo>
                  <a:pt x="1354" y="3056"/>
                </a:lnTo>
                <a:lnTo>
                  <a:pt x="1349" y="3052"/>
                </a:lnTo>
                <a:lnTo>
                  <a:pt x="1343" y="3049"/>
                </a:lnTo>
                <a:lnTo>
                  <a:pt x="1341" y="3048"/>
                </a:lnTo>
                <a:lnTo>
                  <a:pt x="1338" y="3046"/>
                </a:lnTo>
                <a:lnTo>
                  <a:pt x="1332" y="3045"/>
                </a:lnTo>
                <a:lnTo>
                  <a:pt x="1327" y="3043"/>
                </a:lnTo>
                <a:lnTo>
                  <a:pt x="1321" y="3041"/>
                </a:lnTo>
                <a:lnTo>
                  <a:pt x="1317" y="3038"/>
                </a:lnTo>
                <a:lnTo>
                  <a:pt x="1313" y="3037"/>
                </a:lnTo>
                <a:lnTo>
                  <a:pt x="1312" y="3037"/>
                </a:lnTo>
                <a:lnTo>
                  <a:pt x="1308" y="3034"/>
                </a:lnTo>
                <a:lnTo>
                  <a:pt x="1306" y="3032"/>
                </a:lnTo>
                <a:lnTo>
                  <a:pt x="1302" y="3031"/>
                </a:lnTo>
                <a:lnTo>
                  <a:pt x="1298" y="3028"/>
                </a:lnTo>
                <a:lnTo>
                  <a:pt x="1293" y="3026"/>
                </a:lnTo>
                <a:lnTo>
                  <a:pt x="1287" y="3023"/>
                </a:lnTo>
                <a:lnTo>
                  <a:pt x="1286" y="3022"/>
                </a:lnTo>
                <a:lnTo>
                  <a:pt x="1282" y="3019"/>
                </a:lnTo>
                <a:lnTo>
                  <a:pt x="1280" y="3019"/>
                </a:lnTo>
                <a:lnTo>
                  <a:pt x="1276" y="3016"/>
                </a:lnTo>
                <a:lnTo>
                  <a:pt x="1271" y="3013"/>
                </a:lnTo>
                <a:lnTo>
                  <a:pt x="1267" y="3011"/>
                </a:lnTo>
                <a:lnTo>
                  <a:pt x="1261" y="3008"/>
                </a:lnTo>
                <a:lnTo>
                  <a:pt x="1256" y="3005"/>
                </a:lnTo>
                <a:lnTo>
                  <a:pt x="1250" y="3002"/>
                </a:lnTo>
                <a:lnTo>
                  <a:pt x="1245" y="3000"/>
                </a:lnTo>
                <a:lnTo>
                  <a:pt x="1239" y="2997"/>
                </a:lnTo>
                <a:lnTo>
                  <a:pt x="1234" y="2993"/>
                </a:lnTo>
                <a:lnTo>
                  <a:pt x="1234" y="2993"/>
                </a:lnTo>
                <a:lnTo>
                  <a:pt x="1228" y="2990"/>
                </a:lnTo>
                <a:lnTo>
                  <a:pt x="1224" y="2987"/>
                </a:lnTo>
                <a:lnTo>
                  <a:pt x="1219" y="2985"/>
                </a:lnTo>
                <a:lnTo>
                  <a:pt x="1213" y="2982"/>
                </a:lnTo>
                <a:lnTo>
                  <a:pt x="1208" y="2979"/>
                </a:lnTo>
                <a:lnTo>
                  <a:pt x="1202" y="2976"/>
                </a:lnTo>
                <a:lnTo>
                  <a:pt x="1197" y="2972"/>
                </a:lnTo>
                <a:lnTo>
                  <a:pt x="1193" y="2970"/>
                </a:lnTo>
                <a:lnTo>
                  <a:pt x="1187" y="2967"/>
                </a:lnTo>
                <a:lnTo>
                  <a:pt x="1182" y="2964"/>
                </a:lnTo>
                <a:lnTo>
                  <a:pt x="1176" y="2961"/>
                </a:lnTo>
                <a:lnTo>
                  <a:pt x="1171" y="2959"/>
                </a:lnTo>
                <a:lnTo>
                  <a:pt x="1165" y="2956"/>
                </a:lnTo>
                <a:lnTo>
                  <a:pt x="1164" y="2954"/>
                </a:lnTo>
                <a:lnTo>
                  <a:pt x="1160" y="2953"/>
                </a:lnTo>
                <a:lnTo>
                  <a:pt x="1154" y="2949"/>
                </a:lnTo>
                <a:lnTo>
                  <a:pt x="1150" y="2946"/>
                </a:lnTo>
                <a:lnTo>
                  <a:pt x="1149" y="2946"/>
                </a:lnTo>
                <a:lnTo>
                  <a:pt x="1145" y="2944"/>
                </a:lnTo>
                <a:lnTo>
                  <a:pt x="1139" y="2941"/>
                </a:lnTo>
                <a:lnTo>
                  <a:pt x="1134" y="2938"/>
                </a:lnTo>
                <a:lnTo>
                  <a:pt x="1130" y="2935"/>
                </a:lnTo>
                <a:lnTo>
                  <a:pt x="1124" y="2931"/>
                </a:lnTo>
                <a:lnTo>
                  <a:pt x="1082" y="2909"/>
                </a:lnTo>
                <a:lnTo>
                  <a:pt x="1076" y="2905"/>
                </a:lnTo>
                <a:lnTo>
                  <a:pt x="1071" y="2902"/>
                </a:lnTo>
                <a:lnTo>
                  <a:pt x="1066" y="2900"/>
                </a:lnTo>
                <a:lnTo>
                  <a:pt x="1064" y="2900"/>
                </a:lnTo>
                <a:lnTo>
                  <a:pt x="1060" y="2897"/>
                </a:lnTo>
                <a:lnTo>
                  <a:pt x="1056" y="2894"/>
                </a:lnTo>
                <a:lnTo>
                  <a:pt x="1050" y="2892"/>
                </a:lnTo>
                <a:lnTo>
                  <a:pt x="1045" y="2889"/>
                </a:lnTo>
                <a:lnTo>
                  <a:pt x="1040" y="2885"/>
                </a:lnTo>
                <a:lnTo>
                  <a:pt x="1034" y="2882"/>
                </a:lnTo>
                <a:lnTo>
                  <a:pt x="1031" y="2881"/>
                </a:lnTo>
                <a:lnTo>
                  <a:pt x="1029" y="2879"/>
                </a:lnTo>
                <a:lnTo>
                  <a:pt x="1023" y="2877"/>
                </a:lnTo>
                <a:lnTo>
                  <a:pt x="1018" y="2874"/>
                </a:lnTo>
                <a:lnTo>
                  <a:pt x="1012" y="2871"/>
                </a:lnTo>
                <a:lnTo>
                  <a:pt x="1008" y="2868"/>
                </a:lnTo>
                <a:lnTo>
                  <a:pt x="1003" y="2866"/>
                </a:lnTo>
                <a:lnTo>
                  <a:pt x="997" y="2863"/>
                </a:lnTo>
                <a:lnTo>
                  <a:pt x="992" y="2859"/>
                </a:lnTo>
                <a:lnTo>
                  <a:pt x="986" y="2856"/>
                </a:lnTo>
                <a:lnTo>
                  <a:pt x="981" y="2853"/>
                </a:lnTo>
                <a:lnTo>
                  <a:pt x="977" y="2851"/>
                </a:lnTo>
                <a:lnTo>
                  <a:pt x="971" y="2848"/>
                </a:lnTo>
                <a:lnTo>
                  <a:pt x="966" y="2844"/>
                </a:lnTo>
                <a:lnTo>
                  <a:pt x="960" y="2842"/>
                </a:lnTo>
                <a:lnTo>
                  <a:pt x="957" y="2841"/>
                </a:lnTo>
                <a:lnTo>
                  <a:pt x="955" y="2838"/>
                </a:lnTo>
                <a:lnTo>
                  <a:pt x="949" y="2835"/>
                </a:lnTo>
                <a:lnTo>
                  <a:pt x="944" y="2833"/>
                </a:lnTo>
                <a:lnTo>
                  <a:pt x="938" y="2830"/>
                </a:lnTo>
                <a:lnTo>
                  <a:pt x="934" y="2827"/>
                </a:lnTo>
                <a:lnTo>
                  <a:pt x="929" y="2825"/>
                </a:lnTo>
                <a:lnTo>
                  <a:pt x="923" y="2822"/>
                </a:lnTo>
                <a:lnTo>
                  <a:pt x="918" y="2819"/>
                </a:lnTo>
                <a:lnTo>
                  <a:pt x="912" y="2815"/>
                </a:lnTo>
                <a:lnTo>
                  <a:pt x="907" y="2812"/>
                </a:lnTo>
                <a:lnTo>
                  <a:pt x="903" y="2809"/>
                </a:lnTo>
                <a:lnTo>
                  <a:pt x="897" y="2807"/>
                </a:lnTo>
                <a:lnTo>
                  <a:pt x="892" y="2804"/>
                </a:lnTo>
                <a:lnTo>
                  <a:pt x="884" y="2799"/>
                </a:lnTo>
                <a:lnTo>
                  <a:pt x="879" y="2796"/>
                </a:lnTo>
                <a:lnTo>
                  <a:pt x="879" y="2796"/>
                </a:lnTo>
                <a:lnTo>
                  <a:pt x="877" y="2794"/>
                </a:lnTo>
                <a:lnTo>
                  <a:pt x="874" y="2792"/>
                </a:lnTo>
                <a:lnTo>
                  <a:pt x="871" y="2792"/>
                </a:lnTo>
                <a:lnTo>
                  <a:pt x="868" y="2789"/>
                </a:lnTo>
                <a:lnTo>
                  <a:pt x="866" y="2789"/>
                </a:lnTo>
                <a:lnTo>
                  <a:pt x="863" y="2786"/>
                </a:lnTo>
                <a:lnTo>
                  <a:pt x="860" y="2785"/>
                </a:lnTo>
                <a:lnTo>
                  <a:pt x="858" y="2783"/>
                </a:lnTo>
                <a:lnTo>
                  <a:pt x="855" y="2782"/>
                </a:lnTo>
                <a:lnTo>
                  <a:pt x="852" y="2781"/>
                </a:lnTo>
                <a:lnTo>
                  <a:pt x="849" y="2779"/>
                </a:lnTo>
                <a:lnTo>
                  <a:pt x="847" y="2778"/>
                </a:lnTo>
                <a:lnTo>
                  <a:pt x="844" y="2777"/>
                </a:lnTo>
                <a:lnTo>
                  <a:pt x="841" y="2775"/>
                </a:lnTo>
                <a:lnTo>
                  <a:pt x="838" y="2773"/>
                </a:lnTo>
                <a:lnTo>
                  <a:pt x="836" y="2771"/>
                </a:lnTo>
                <a:lnTo>
                  <a:pt x="834" y="2770"/>
                </a:lnTo>
                <a:lnTo>
                  <a:pt x="832" y="2768"/>
                </a:lnTo>
                <a:lnTo>
                  <a:pt x="829" y="2767"/>
                </a:lnTo>
                <a:lnTo>
                  <a:pt x="826" y="2766"/>
                </a:lnTo>
                <a:lnTo>
                  <a:pt x="823" y="2764"/>
                </a:lnTo>
                <a:lnTo>
                  <a:pt x="821" y="2763"/>
                </a:lnTo>
                <a:lnTo>
                  <a:pt x="818" y="2762"/>
                </a:lnTo>
                <a:lnTo>
                  <a:pt x="815" y="2760"/>
                </a:lnTo>
                <a:lnTo>
                  <a:pt x="812" y="2759"/>
                </a:lnTo>
                <a:lnTo>
                  <a:pt x="810" y="2757"/>
                </a:lnTo>
                <a:lnTo>
                  <a:pt x="807" y="2756"/>
                </a:lnTo>
                <a:lnTo>
                  <a:pt x="804" y="2753"/>
                </a:lnTo>
                <a:lnTo>
                  <a:pt x="801" y="2752"/>
                </a:lnTo>
                <a:lnTo>
                  <a:pt x="799" y="2751"/>
                </a:lnTo>
                <a:lnTo>
                  <a:pt x="796" y="2749"/>
                </a:lnTo>
                <a:lnTo>
                  <a:pt x="793" y="2748"/>
                </a:lnTo>
                <a:lnTo>
                  <a:pt x="792" y="2748"/>
                </a:lnTo>
                <a:lnTo>
                  <a:pt x="790" y="2747"/>
                </a:lnTo>
                <a:lnTo>
                  <a:pt x="788" y="2745"/>
                </a:lnTo>
                <a:lnTo>
                  <a:pt x="788" y="2745"/>
                </a:lnTo>
                <a:lnTo>
                  <a:pt x="785" y="2744"/>
                </a:lnTo>
                <a:lnTo>
                  <a:pt x="782" y="2742"/>
                </a:lnTo>
                <a:lnTo>
                  <a:pt x="780" y="2741"/>
                </a:lnTo>
                <a:lnTo>
                  <a:pt x="780" y="2740"/>
                </a:lnTo>
                <a:lnTo>
                  <a:pt x="777" y="2740"/>
                </a:lnTo>
                <a:lnTo>
                  <a:pt x="774" y="2738"/>
                </a:lnTo>
                <a:lnTo>
                  <a:pt x="773" y="2737"/>
                </a:lnTo>
                <a:lnTo>
                  <a:pt x="771" y="2737"/>
                </a:lnTo>
                <a:lnTo>
                  <a:pt x="769" y="2734"/>
                </a:lnTo>
                <a:lnTo>
                  <a:pt x="767" y="2733"/>
                </a:lnTo>
                <a:lnTo>
                  <a:pt x="766" y="2733"/>
                </a:lnTo>
                <a:lnTo>
                  <a:pt x="767" y="2726"/>
                </a:lnTo>
                <a:lnTo>
                  <a:pt x="767" y="2723"/>
                </a:lnTo>
                <a:lnTo>
                  <a:pt x="767" y="2722"/>
                </a:lnTo>
                <a:lnTo>
                  <a:pt x="777" y="2722"/>
                </a:lnTo>
                <a:lnTo>
                  <a:pt x="777" y="2711"/>
                </a:lnTo>
                <a:lnTo>
                  <a:pt x="777" y="2707"/>
                </a:lnTo>
                <a:lnTo>
                  <a:pt x="777" y="2706"/>
                </a:lnTo>
                <a:lnTo>
                  <a:pt x="777" y="2706"/>
                </a:lnTo>
                <a:lnTo>
                  <a:pt x="775" y="2706"/>
                </a:lnTo>
                <a:lnTo>
                  <a:pt x="775" y="2704"/>
                </a:lnTo>
                <a:lnTo>
                  <a:pt x="775" y="2704"/>
                </a:lnTo>
                <a:lnTo>
                  <a:pt x="775" y="2704"/>
                </a:lnTo>
                <a:lnTo>
                  <a:pt x="775" y="2701"/>
                </a:lnTo>
                <a:lnTo>
                  <a:pt x="775" y="2701"/>
                </a:lnTo>
                <a:lnTo>
                  <a:pt x="775" y="2701"/>
                </a:lnTo>
                <a:lnTo>
                  <a:pt x="775" y="2700"/>
                </a:lnTo>
                <a:lnTo>
                  <a:pt x="777" y="2700"/>
                </a:lnTo>
                <a:lnTo>
                  <a:pt x="777" y="2700"/>
                </a:lnTo>
                <a:lnTo>
                  <a:pt x="777" y="2699"/>
                </a:lnTo>
                <a:lnTo>
                  <a:pt x="777" y="2699"/>
                </a:lnTo>
                <a:lnTo>
                  <a:pt x="777" y="2700"/>
                </a:lnTo>
                <a:lnTo>
                  <a:pt x="778" y="2700"/>
                </a:lnTo>
                <a:lnTo>
                  <a:pt x="777" y="2699"/>
                </a:lnTo>
                <a:lnTo>
                  <a:pt x="777" y="2699"/>
                </a:lnTo>
                <a:lnTo>
                  <a:pt x="778" y="2697"/>
                </a:lnTo>
                <a:lnTo>
                  <a:pt x="778" y="2697"/>
                </a:lnTo>
                <a:lnTo>
                  <a:pt x="778" y="2696"/>
                </a:lnTo>
                <a:lnTo>
                  <a:pt x="778" y="2695"/>
                </a:lnTo>
                <a:lnTo>
                  <a:pt x="778" y="2695"/>
                </a:lnTo>
                <a:lnTo>
                  <a:pt x="778" y="2696"/>
                </a:lnTo>
                <a:lnTo>
                  <a:pt x="780" y="2696"/>
                </a:lnTo>
                <a:lnTo>
                  <a:pt x="780" y="2693"/>
                </a:lnTo>
                <a:lnTo>
                  <a:pt x="781" y="2693"/>
                </a:lnTo>
                <a:lnTo>
                  <a:pt x="781" y="2692"/>
                </a:lnTo>
                <a:lnTo>
                  <a:pt x="781" y="2692"/>
                </a:lnTo>
                <a:lnTo>
                  <a:pt x="781" y="2692"/>
                </a:lnTo>
                <a:lnTo>
                  <a:pt x="780" y="2692"/>
                </a:lnTo>
                <a:lnTo>
                  <a:pt x="780" y="2690"/>
                </a:lnTo>
                <a:lnTo>
                  <a:pt x="780" y="2690"/>
                </a:lnTo>
                <a:lnTo>
                  <a:pt x="780" y="2690"/>
                </a:lnTo>
                <a:lnTo>
                  <a:pt x="780" y="2690"/>
                </a:lnTo>
                <a:lnTo>
                  <a:pt x="780" y="2690"/>
                </a:lnTo>
                <a:lnTo>
                  <a:pt x="781" y="2690"/>
                </a:lnTo>
                <a:lnTo>
                  <a:pt x="781" y="2690"/>
                </a:lnTo>
                <a:lnTo>
                  <a:pt x="781" y="2689"/>
                </a:lnTo>
                <a:lnTo>
                  <a:pt x="781" y="2688"/>
                </a:lnTo>
                <a:lnTo>
                  <a:pt x="781" y="2688"/>
                </a:lnTo>
                <a:lnTo>
                  <a:pt x="781" y="2688"/>
                </a:lnTo>
                <a:lnTo>
                  <a:pt x="781" y="2686"/>
                </a:lnTo>
                <a:lnTo>
                  <a:pt x="781" y="2686"/>
                </a:lnTo>
                <a:lnTo>
                  <a:pt x="781" y="2685"/>
                </a:lnTo>
                <a:lnTo>
                  <a:pt x="781" y="2684"/>
                </a:lnTo>
                <a:lnTo>
                  <a:pt x="781" y="2684"/>
                </a:lnTo>
                <a:lnTo>
                  <a:pt x="782" y="2682"/>
                </a:lnTo>
                <a:lnTo>
                  <a:pt x="782" y="2682"/>
                </a:lnTo>
                <a:lnTo>
                  <a:pt x="782" y="2682"/>
                </a:lnTo>
                <a:lnTo>
                  <a:pt x="782" y="2682"/>
                </a:lnTo>
                <a:lnTo>
                  <a:pt x="782" y="2681"/>
                </a:lnTo>
                <a:lnTo>
                  <a:pt x="782" y="2681"/>
                </a:lnTo>
                <a:lnTo>
                  <a:pt x="782" y="2680"/>
                </a:lnTo>
                <a:lnTo>
                  <a:pt x="782" y="2680"/>
                </a:lnTo>
                <a:lnTo>
                  <a:pt x="781" y="2680"/>
                </a:lnTo>
                <a:lnTo>
                  <a:pt x="781" y="2680"/>
                </a:lnTo>
                <a:lnTo>
                  <a:pt x="781" y="2678"/>
                </a:lnTo>
                <a:lnTo>
                  <a:pt x="782" y="2678"/>
                </a:lnTo>
                <a:lnTo>
                  <a:pt x="782" y="2678"/>
                </a:lnTo>
                <a:lnTo>
                  <a:pt x="782" y="2677"/>
                </a:lnTo>
                <a:lnTo>
                  <a:pt x="782" y="2677"/>
                </a:lnTo>
                <a:lnTo>
                  <a:pt x="782" y="2677"/>
                </a:lnTo>
                <a:lnTo>
                  <a:pt x="782" y="2675"/>
                </a:lnTo>
                <a:lnTo>
                  <a:pt x="782" y="2674"/>
                </a:lnTo>
                <a:lnTo>
                  <a:pt x="782" y="2674"/>
                </a:lnTo>
                <a:lnTo>
                  <a:pt x="782" y="2674"/>
                </a:lnTo>
                <a:lnTo>
                  <a:pt x="782" y="2674"/>
                </a:lnTo>
                <a:lnTo>
                  <a:pt x="782" y="2673"/>
                </a:lnTo>
                <a:lnTo>
                  <a:pt x="782" y="2673"/>
                </a:lnTo>
                <a:lnTo>
                  <a:pt x="782" y="2671"/>
                </a:lnTo>
                <a:lnTo>
                  <a:pt x="782" y="2671"/>
                </a:lnTo>
                <a:lnTo>
                  <a:pt x="782" y="2671"/>
                </a:lnTo>
                <a:lnTo>
                  <a:pt x="781" y="2671"/>
                </a:lnTo>
                <a:lnTo>
                  <a:pt x="781" y="2670"/>
                </a:lnTo>
                <a:lnTo>
                  <a:pt x="782" y="2670"/>
                </a:lnTo>
                <a:lnTo>
                  <a:pt x="782" y="2670"/>
                </a:lnTo>
                <a:lnTo>
                  <a:pt x="782" y="2669"/>
                </a:lnTo>
                <a:lnTo>
                  <a:pt x="782" y="2667"/>
                </a:lnTo>
                <a:lnTo>
                  <a:pt x="784" y="2667"/>
                </a:lnTo>
                <a:lnTo>
                  <a:pt x="784" y="2667"/>
                </a:lnTo>
                <a:lnTo>
                  <a:pt x="784" y="2666"/>
                </a:lnTo>
                <a:lnTo>
                  <a:pt x="784" y="2666"/>
                </a:lnTo>
                <a:lnTo>
                  <a:pt x="782" y="2666"/>
                </a:lnTo>
                <a:lnTo>
                  <a:pt x="782" y="2664"/>
                </a:lnTo>
                <a:lnTo>
                  <a:pt x="782" y="2663"/>
                </a:lnTo>
                <a:lnTo>
                  <a:pt x="782" y="2663"/>
                </a:lnTo>
                <a:lnTo>
                  <a:pt x="782" y="2663"/>
                </a:lnTo>
                <a:lnTo>
                  <a:pt x="781" y="2663"/>
                </a:lnTo>
                <a:lnTo>
                  <a:pt x="781" y="2663"/>
                </a:lnTo>
                <a:lnTo>
                  <a:pt x="781" y="2662"/>
                </a:lnTo>
                <a:lnTo>
                  <a:pt x="781" y="2662"/>
                </a:lnTo>
                <a:lnTo>
                  <a:pt x="781" y="2660"/>
                </a:lnTo>
                <a:lnTo>
                  <a:pt x="781" y="2659"/>
                </a:lnTo>
                <a:lnTo>
                  <a:pt x="781" y="2659"/>
                </a:lnTo>
                <a:lnTo>
                  <a:pt x="780" y="2659"/>
                </a:lnTo>
                <a:lnTo>
                  <a:pt x="780" y="2659"/>
                </a:lnTo>
                <a:lnTo>
                  <a:pt x="780" y="2658"/>
                </a:lnTo>
                <a:lnTo>
                  <a:pt x="780" y="2658"/>
                </a:lnTo>
                <a:lnTo>
                  <a:pt x="780" y="2658"/>
                </a:lnTo>
                <a:lnTo>
                  <a:pt x="780" y="2658"/>
                </a:lnTo>
                <a:lnTo>
                  <a:pt x="780" y="2658"/>
                </a:lnTo>
                <a:lnTo>
                  <a:pt x="781" y="2656"/>
                </a:lnTo>
                <a:lnTo>
                  <a:pt x="781" y="2656"/>
                </a:lnTo>
                <a:lnTo>
                  <a:pt x="782" y="2656"/>
                </a:lnTo>
                <a:lnTo>
                  <a:pt x="782" y="2656"/>
                </a:lnTo>
                <a:lnTo>
                  <a:pt x="782" y="2656"/>
                </a:lnTo>
                <a:lnTo>
                  <a:pt x="782" y="2656"/>
                </a:lnTo>
                <a:lnTo>
                  <a:pt x="784" y="2656"/>
                </a:lnTo>
                <a:lnTo>
                  <a:pt x="784" y="2655"/>
                </a:lnTo>
                <a:lnTo>
                  <a:pt x="784" y="2654"/>
                </a:lnTo>
                <a:lnTo>
                  <a:pt x="784" y="2654"/>
                </a:lnTo>
                <a:lnTo>
                  <a:pt x="782" y="2655"/>
                </a:lnTo>
                <a:lnTo>
                  <a:pt x="782" y="2655"/>
                </a:lnTo>
                <a:lnTo>
                  <a:pt x="782" y="2654"/>
                </a:lnTo>
                <a:lnTo>
                  <a:pt x="781" y="2654"/>
                </a:lnTo>
                <a:lnTo>
                  <a:pt x="781" y="2654"/>
                </a:lnTo>
                <a:lnTo>
                  <a:pt x="780" y="2654"/>
                </a:lnTo>
                <a:lnTo>
                  <a:pt x="780" y="2652"/>
                </a:lnTo>
                <a:lnTo>
                  <a:pt x="780" y="2652"/>
                </a:lnTo>
                <a:lnTo>
                  <a:pt x="780" y="2652"/>
                </a:lnTo>
                <a:lnTo>
                  <a:pt x="780" y="2652"/>
                </a:lnTo>
                <a:lnTo>
                  <a:pt x="780" y="2651"/>
                </a:lnTo>
                <a:lnTo>
                  <a:pt x="780" y="2651"/>
                </a:lnTo>
                <a:lnTo>
                  <a:pt x="778" y="2651"/>
                </a:lnTo>
                <a:lnTo>
                  <a:pt x="778" y="2649"/>
                </a:lnTo>
                <a:lnTo>
                  <a:pt x="778" y="2649"/>
                </a:lnTo>
                <a:lnTo>
                  <a:pt x="778" y="2649"/>
                </a:lnTo>
                <a:lnTo>
                  <a:pt x="777" y="2649"/>
                </a:lnTo>
                <a:lnTo>
                  <a:pt x="777" y="2648"/>
                </a:lnTo>
                <a:lnTo>
                  <a:pt x="777" y="2648"/>
                </a:lnTo>
                <a:lnTo>
                  <a:pt x="777" y="2648"/>
                </a:lnTo>
                <a:lnTo>
                  <a:pt x="778" y="2648"/>
                </a:lnTo>
                <a:lnTo>
                  <a:pt x="778" y="2647"/>
                </a:lnTo>
                <a:lnTo>
                  <a:pt x="778" y="2647"/>
                </a:lnTo>
                <a:lnTo>
                  <a:pt x="778" y="2647"/>
                </a:lnTo>
                <a:lnTo>
                  <a:pt x="780" y="2647"/>
                </a:lnTo>
                <a:lnTo>
                  <a:pt x="780" y="2647"/>
                </a:lnTo>
                <a:lnTo>
                  <a:pt x="780" y="2647"/>
                </a:lnTo>
                <a:lnTo>
                  <a:pt x="780" y="2648"/>
                </a:lnTo>
                <a:lnTo>
                  <a:pt x="780" y="2648"/>
                </a:lnTo>
                <a:lnTo>
                  <a:pt x="780" y="2648"/>
                </a:lnTo>
                <a:lnTo>
                  <a:pt x="781" y="2648"/>
                </a:lnTo>
                <a:lnTo>
                  <a:pt x="781" y="2648"/>
                </a:lnTo>
                <a:lnTo>
                  <a:pt x="781" y="2647"/>
                </a:lnTo>
                <a:lnTo>
                  <a:pt x="781" y="2647"/>
                </a:lnTo>
                <a:lnTo>
                  <a:pt x="781" y="2647"/>
                </a:lnTo>
                <a:lnTo>
                  <a:pt x="781" y="2645"/>
                </a:lnTo>
                <a:lnTo>
                  <a:pt x="781" y="2645"/>
                </a:lnTo>
                <a:lnTo>
                  <a:pt x="781" y="2644"/>
                </a:lnTo>
                <a:lnTo>
                  <a:pt x="781" y="2644"/>
                </a:lnTo>
                <a:lnTo>
                  <a:pt x="781" y="2644"/>
                </a:lnTo>
                <a:lnTo>
                  <a:pt x="781" y="2644"/>
                </a:lnTo>
                <a:lnTo>
                  <a:pt x="782" y="2644"/>
                </a:lnTo>
                <a:lnTo>
                  <a:pt x="782" y="2644"/>
                </a:lnTo>
                <a:lnTo>
                  <a:pt x="784" y="2644"/>
                </a:lnTo>
                <a:lnTo>
                  <a:pt x="784" y="2644"/>
                </a:lnTo>
                <a:lnTo>
                  <a:pt x="785" y="2644"/>
                </a:lnTo>
                <a:lnTo>
                  <a:pt x="785" y="2644"/>
                </a:lnTo>
                <a:lnTo>
                  <a:pt x="785" y="2644"/>
                </a:lnTo>
                <a:lnTo>
                  <a:pt x="785" y="2643"/>
                </a:lnTo>
                <a:lnTo>
                  <a:pt x="785" y="2643"/>
                </a:lnTo>
                <a:lnTo>
                  <a:pt x="785" y="2641"/>
                </a:lnTo>
                <a:lnTo>
                  <a:pt x="786" y="2641"/>
                </a:lnTo>
                <a:lnTo>
                  <a:pt x="786" y="2641"/>
                </a:lnTo>
                <a:lnTo>
                  <a:pt x="786" y="2640"/>
                </a:lnTo>
                <a:lnTo>
                  <a:pt x="786" y="2640"/>
                </a:lnTo>
                <a:lnTo>
                  <a:pt x="785" y="2640"/>
                </a:lnTo>
                <a:lnTo>
                  <a:pt x="785" y="2638"/>
                </a:lnTo>
                <a:lnTo>
                  <a:pt x="785" y="2638"/>
                </a:lnTo>
                <a:lnTo>
                  <a:pt x="785" y="2638"/>
                </a:lnTo>
                <a:lnTo>
                  <a:pt x="785" y="2637"/>
                </a:lnTo>
                <a:lnTo>
                  <a:pt x="785" y="2637"/>
                </a:lnTo>
                <a:lnTo>
                  <a:pt x="785" y="2636"/>
                </a:lnTo>
                <a:lnTo>
                  <a:pt x="786" y="2636"/>
                </a:lnTo>
                <a:lnTo>
                  <a:pt x="786" y="2636"/>
                </a:lnTo>
                <a:lnTo>
                  <a:pt x="786" y="2636"/>
                </a:lnTo>
                <a:lnTo>
                  <a:pt x="786" y="2634"/>
                </a:lnTo>
                <a:lnTo>
                  <a:pt x="785" y="2634"/>
                </a:lnTo>
                <a:lnTo>
                  <a:pt x="785" y="2633"/>
                </a:lnTo>
                <a:lnTo>
                  <a:pt x="785" y="2633"/>
                </a:lnTo>
                <a:lnTo>
                  <a:pt x="785" y="2633"/>
                </a:lnTo>
                <a:lnTo>
                  <a:pt x="785" y="2632"/>
                </a:lnTo>
                <a:lnTo>
                  <a:pt x="785" y="2630"/>
                </a:lnTo>
                <a:lnTo>
                  <a:pt x="785" y="2630"/>
                </a:lnTo>
                <a:lnTo>
                  <a:pt x="786" y="2630"/>
                </a:lnTo>
                <a:lnTo>
                  <a:pt x="785" y="2629"/>
                </a:lnTo>
                <a:lnTo>
                  <a:pt x="786" y="2629"/>
                </a:lnTo>
                <a:lnTo>
                  <a:pt x="785" y="2629"/>
                </a:lnTo>
                <a:lnTo>
                  <a:pt x="785" y="2629"/>
                </a:lnTo>
                <a:lnTo>
                  <a:pt x="785" y="2629"/>
                </a:lnTo>
                <a:lnTo>
                  <a:pt x="785" y="2629"/>
                </a:lnTo>
                <a:lnTo>
                  <a:pt x="784" y="2628"/>
                </a:lnTo>
                <a:lnTo>
                  <a:pt x="784" y="2628"/>
                </a:lnTo>
                <a:lnTo>
                  <a:pt x="784" y="2628"/>
                </a:lnTo>
                <a:lnTo>
                  <a:pt x="784" y="2626"/>
                </a:lnTo>
                <a:lnTo>
                  <a:pt x="782" y="2626"/>
                </a:lnTo>
                <a:lnTo>
                  <a:pt x="784" y="2626"/>
                </a:lnTo>
                <a:lnTo>
                  <a:pt x="784" y="2625"/>
                </a:lnTo>
                <a:lnTo>
                  <a:pt x="784" y="2625"/>
                </a:lnTo>
                <a:lnTo>
                  <a:pt x="784" y="2625"/>
                </a:lnTo>
                <a:lnTo>
                  <a:pt x="784" y="2625"/>
                </a:lnTo>
                <a:lnTo>
                  <a:pt x="782" y="2625"/>
                </a:lnTo>
                <a:lnTo>
                  <a:pt x="782" y="2625"/>
                </a:lnTo>
                <a:lnTo>
                  <a:pt x="782" y="2623"/>
                </a:lnTo>
                <a:lnTo>
                  <a:pt x="782" y="2623"/>
                </a:lnTo>
                <a:lnTo>
                  <a:pt x="782" y="2623"/>
                </a:lnTo>
                <a:lnTo>
                  <a:pt x="782" y="2623"/>
                </a:lnTo>
                <a:lnTo>
                  <a:pt x="782" y="2622"/>
                </a:lnTo>
                <a:lnTo>
                  <a:pt x="782" y="2622"/>
                </a:lnTo>
                <a:lnTo>
                  <a:pt x="782" y="2621"/>
                </a:lnTo>
                <a:lnTo>
                  <a:pt x="781" y="2621"/>
                </a:lnTo>
                <a:lnTo>
                  <a:pt x="781" y="2622"/>
                </a:lnTo>
                <a:lnTo>
                  <a:pt x="781" y="2622"/>
                </a:lnTo>
                <a:lnTo>
                  <a:pt x="780" y="2622"/>
                </a:lnTo>
                <a:lnTo>
                  <a:pt x="778" y="2623"/>
                </a:lnTo>
                <a:lnTo>
                  <a:pt x="778" y="2623"/>
                </a:lnTo>
                <a:lnTo>
                  <a:pt x="778" y="2622"/>
                </a:lnTo>
                <a:lnTo>
                  <a:pt x="778" y="2622"/>
                </a:lnTo>
                <a:lnTo>
                  <a:pt x="778" y="2622"/>
                </a:lnTo>
                <a:lnTo>
                  <a:pt x="778" y="2622"/>
                </a:lnTo>
                <a:lnTo>
                  <a:pt x="778" y="2621"/>
                </a:lnTo>
                <a:lnTo>
                  <a:pt x="778" y="2621"/>
                </a:lnTo>
                <a:lnTo>
                  <a:pt x="778" y="2619"/>
                </a:lnTo>
                <a:lnTo>
                  <a:pt x="778" y="2619"/>
                </a:lnTo>
                <a:lnTo>
                  <a:pt x="778" y="2619"/>
                </a:lnTo>
                <a:lnTo>
                  <a:pt x="778" y="2618"/>
                </a:lnTo>
                <a:lnTo>
                  <a:pt x="778" y="2618"/>
                </a:lnTo>
                <a:lnTo>
                  <a:pt x="778" y="2617"/>
                </a:lnTo>
                <a:lnTo>
                  <a:pt x="777" y="2617"/>
                </a:lnTo>
                <a:lnTo>
                  <a:pt x="777" y="2617"/>
                </a:lnTo>
                <a:lnTo>
                  <a:pt x="777" y="2617"/>
                </a:lnTo>
                <a:lnTo>
                  <a:pt x="775" y="2615"/>
                </a:lnTo>
                <a:lnTo>
                  <a:pt x="775" y="2615"/>
                </a:lnTo>
                <a:lnTo>
                  <a:pt x="774" y="2615"/>
                </a:lnTo>
                <a:lnTo>
                  <a:pt x="774" y="2617"/>
                </a:lnTo>
                <a:lnTo>
                  <a:pt x="774" y="2617"/>
                </a:lnTo>
                <a:lnTo>
                  <a:pt x="774" y="2617"/>
                </a:lnTo>
                <a:lnTo>
                  <a:pt x="773" y="2617"/>
                </a:lnTo>
                <a:lnTo>
                  <a:pt x="773" y="2615"/>
                </a:lnTo>
                <a:lnTo>
                  <a:pt x="774" y="2614"/>
                </a:lnTo>
                <a:lnTo>
                  <a:pt x="774" y="2614"/>
                </a:lnTo>
                <a:lnTo>
                  <a:pt x="774" y="2614"/>
                </a:lnTo>
                <a:lnTo>
                  <a:pt x="774" y="2614"/>
                </a:lnTo>
                <a:lnTo>
                  <a:pt x="774" y="2614"/>
                </a:lnTo>
                <a:lnTo>
                  <a:pt x="775" y="2612"/>
                </a:lnTo>
                <a:lnTo>
                  <a:pt x="777" y="2612"/>
                </a:lnTo>
                <a:lnTo>
                  <a:pt x="777" y="2612"/>
                </a:lnTo>
                <a:lnTo>
                  <a:pt x="777" y="2612"/>
                </a:lnTo>
                <a:lnTo>
                  <a:pt x="777" y="2611"/>
                </a:lnTo>
                <a:lnTo>
                  <a:pt x="777" y="2611"/>
                </a:lnTo>
                <a:lnTo>
                  <a:pt x="777" y="2611"/>
                </a:lnTo>
                <a:lnTo>
                  <a:pt x="777" y="2611"/>
                </a:lnTo>
                <a:lnTo>
                  <a:pt x="775" y="2611"/>
                </a:lnTo>
                <a:lnTo>
                  <a:pt x="775" y="2611"/>
                </a:lnTo>
                <a:lnTo>
                  <a:pt x="777" y="2610"/>
                </a:lnTo>
                <a:lnTo>
                  <a:pt x="777" y="2610"/>
                </a:lnTo>
                <a:lnTo>
                  <a:pt x="777" y="2610"/>
                </a:lnTo>
                <a:lnTo>
                  <a:pt x="777" y="2610"/>
                </a:lnTo>
                <a:lnTo>
                  <a:pt x="778" y="2608"/>
                </a:lnTo>
                <a:lnTo>
                  <a:pt x="778" y="2608"/>
                </a:lnTo>
                <a:lnTo>
                  <a:pt x="777" y="2607"/>
                </a:lnTo>
                <a:lnTo>
                  <a:pt x="778" y="2607"/>
                </a:lnTo>
                <a:lnTo>
                  <a:pt x="778" y="2607"/>
                </a:lnTo>
                <a:lnTo>
                  <a:pt x="778" y="2606"/>
                </a:lnTo>
                <a:lnTo>
                  <a:pt x="778" y="2606"/>
                </a:lnTo>
                <a:lnTo>
                  <a:pt x="778" y="2606"/>
                </a:lnTo>
                <a:lnTo>
                  <a:pt x="778" y="2606"/>
                </a:lnTo>
                <a:lnTo>
                  <a:pt x="777" y="2606"/>
                </a:lnTo>
                <a:lnTo>
                  <a:pt x="777" y="2606"/>
                </a:lnTo>
                <a:lnTo>
                  <a:pt x="777" y="2606"/>
                </a:lnTo>
                <a:lnTo>
                  <a:pt x="775" y="2606"/>
                </a:lnTo>
                <a:lnTo>
                  <a:pt x="775" y="2604"/>
                </a:lnTo>
                <a:lnTo>
                  <a:pt x="774" y="2604"/>
                </a:lnTo>
                <a:lnTo>
                  <a:pt x="774" y="2604"/>
                </a:lnTo>
                <a:lnTo>
                  <a:pt x="775" y="2604"/>
                </a:lnTo>
                <a:lnTo>
                  <a:pt x="775" y="2604"/>
                </a:lnTo>
                <a:lnTo>
                  <a:pt x="775" y="2603"/>
                </a:lnTo>
                <a:lnTo>
                  <a:pt x="777" y="2603"/>
                </a:lnTo>
                <a:lnTo>
                  <a:pt x="777" y="2603"/>
                </a:lnTo>
                <a:lnTo>
                  <a:pt x="777" y="2603"/>
                </a:lnTo>
                <a:lnTo>
                  <a:pt x="777" y="2603"/>
                </a:lnTo>
                <a:lnTo>
                  <a:pt x="777" y="2603"/>
                </a:lnTo>
                <a:lnTo>
                  <a:pt x="778" y="2603"/>
                </a:lnTo>
                <a:lnTo>
                  <a:pt x="778" y="2602"/>
                </a:lnTo>
                <a:lnTo>
                  <a:pt x="778" y="2602"/>
                </a:lnTo>
                <a:lnTo>
                  <a:pt x="780" y="2602"/>
                </a:lnTo>
                <a:lnTo>
                  <a:pt x="780" y="2600"/>
                </a:lnTo>
                <a:lnTo>
                  <a:pt x="780" y="2600"/>
                </a:lnTo>
                <a:lnTo>
                  <a:pt x="780" y="2600"/>
                </a:lnTo>
                <a:lnTo>
                  <a:pt x="780" y="2599"/>
                </a:lnTo>
                <a:lnTo>
                  <a:pt x="778" y="2599"/>
                </a:lnTo>
                <a:lnTo>
                  <a:pt x="778" y="2597"/>
                </a:lnTo>
                <a:lnTo>
                  <a:pt x="780" y="2597"/>
                </a:lnTo>
                <a:lnTo>
                  <a:pt x="780" y="2599"/>
                </a:lnTo>
                <a:lnTo>
                  <a:pt x="780" y="2599"/>
                </a:lnTo>
                <a:lnTo>
                  <a:pt x="781" y="2599"/>
                </a:lnTo>
                <a:lnTo>
                  <a:pt x="781" y="2599"/>
                </a:lnTo>
                <a:lnTo>
                  <a:pt x="781" y="2597"/>
                </a:lnTo>
                <a:lnTo>
                  <a:pt x="781" y="2597"/>
                </a:lnTo>
                <a:lnTo>
                  <a:pt x="780" y="2597"/>
                </a:lnTo>
                <a:lnTo>
                  <a:pt x="780" y="2596"/>
                </a:lnTo>
                <a:lnTo>
                  <a:pt x="780" y="2596"/>
                </a:lnTo>
                <a:lnTo>
                  <a:pt x="780" y="2595"/>
                </a:lnTo>
                <a:lnTo>
                  <a:pt x="780" y="2595"/>
                </a:lnTo>
                <a:lnTo>
                  <a:pt x="780" y="2595"/>
                </a:lnTo>
                <a:lnTo>
                  <a:pt x="781" y="2595"/>
                </a:lnTo>
                <a:lnTo>
                  <a:pt x="781" y="2593"/>
                </a:lnTo>
                <a:lnTo>
                  <a:pt x="780" y="2592"/>
                </a:lnTo>
                <a:lnTo>
                  <a:pt x="780" y="2592"/>
                </a:lnTo>
                <a:lnTo>
                  <a:pt x="781" y="2592"/>
                </a:lnTo>
                <a:lnTo>
                  <a:pt x="781" y="2592"/>
                </a:lnTo>
                <a:lnTo>
                  <a:pt x="781" y="2591"/>
                </a:lnTo>
                <a:lnTo>
                  <a:pt x="782" y="2591"/>
                </a:lnTo>
                <a:lnTo>
                  <a:pt x="782" y="2591"/>
                </a:lnTo>
                <a:lnTo>
                  <a:pt x="782" y="2591"/>
                </a:lnTo>
                <a:lnTo>
                  <a:pt x="782" y="2591"/>
                </a:lnTo>
                <a:lnTo>
                  <a:pt x="782" y="2589"/>
                </a:lnTo>
                <a:lnTo>
                  <a:pt x="782" y="2589"/>
                </a:lnTo>
                <a:lnTo>
                  <a:pt x="782" y="2589"/>
                </a:lnTo>
                <a:lnTo>
                  <a:pt x="782" y="2588"/>
                </a:lnTo>
                <a:lnTo>
                  <a:pt x="782" y="2588"/>
                </a:lnTo>
                <a:lnTo>
                  <a:pt x="784" y="2588"/>
                </a:lnTo>
                <a:lnTo>
                  <a:pt x="784" y="2587"/>
                </a:lnTo>
                <a:lnTo>
                  <a:pt x="784" y="2587"/>
                </a:lnTo>
                <a:lnTo>
                  <a:pt x="784" y="2587"/>
                </a:lnTo>
                <a:lnTo>
                  <a:pt x="784" y="2588"/>
                </a:lnTo>
                <a:lnTo>
                  <a:pt x="785" y="2588"/>
                </a:lnTo>
                <a:lnTo>
                  <a:pt x="785" y="2588"/>
                </a:lnTo>
                <a:lnTo>
                  <a:pt x="785" y="2587"/>
                </a:lnTo>
                <a:lnTo>
                  <a:pt x="785" y="2587"/>
                </a:lnTo>
                <a:lnTo>
                  <a:pt x="785" y="2587"/>
                </a:lnTo>
                <a:lnTo>
                  <a:pt x="785" y="2585"/>
                </a:lnTo>
                <a:lnTo>
                  <a:pt x="785" y="2585"/>
                </a:lnTo>
                <a:lnTo>
                  <a:pt x="785" y="2584"/>
                </a:lnTo>
                <a:lnTo>
                  <a:pt x="785" y="2584"/>
                </a:lnTo>
                <a:lnTo>
                  <a:pt x="785" y="2582"/>
                </a:lnTo>
                <a:lnTo>
                  <a:pt x="784" y="2582"/>
                </a:lnTo>
                <a:lnTo>
                  <a:pt x="784" y="2581"/>
                </a:lnTo>
                <a:lnTo>
                  <a:pt x="784" y="2581"/>
                </a:lnTo>
                <a:lnTo>
                  <a:pt x="784" y="2581"/>
                </a:lnTo>
                <a:lnTo>
                  <a:pt x="784" y="2580"/>
                </a:lnTo>
                <a:lnTo>
                  <a:pt x="784" y="2578"/>
                </a:lnTo>
                <a:lnTo>
                  <a:pt x="784" y="2578"/>
                </a:lnTo>
                <a:lnTo>
                  <a:pt x="785" y="2578"/>
                </a:lnTo>
                <a:lnTo>
                  <a:pt x="785" y="2578"/>
                </a:lnTo>
                <a:lnTo>
                  <a:pt x="785" y="2577"/>
                </a:lnTo>
                <a:lnTo>
                  <a:pt x="785" y="2577"/>
                </a:lnTo>
                <a:lnTo>
                  <a:pt x="785" y="2577"/>
                </a:lnTo>
                <a:lnTo>
                  <a:pt x="785" y="2577"/>
                </a:lnTo>
                <a:lnTo>
                  <a:pt x="786" y="2577"/>
                </a:lnTo>
                <a:lnTo>
                  <a:pt x="786" y="2577"/>
                </a:lnTo>
                <a:lnTo>
                  <a:pt x="788" y="2578"/>
                </a:lnTo>
                <a:lnTo>
                  <a:pt x="788" y="2578"/>
                </a:lnTo>
                <a:lnTo>
                  <a:pt x="788" y="2578"/>
                </a:lnTo>
                <a:lnTo>
                  <a:pt x="788" y="2578"/>
                </a:lnTo>
                <a:lnTo>
                  <a:pt x="788" y="2578"/>
                </a:lnTo>
                <a:lnTo>
                  <a:pt x="788" y="2578"/>
                </a:lnTo>
                <a:lnTo>
                  <a:pt x="788" y="2578"/>
                </a:lnTo>
                <a:lnTo>
                  <a:pt x="789" y="2578"/>
                </a:lnTo>
                <a:lnTo>
                  <a:pt x="789" y="2577"/>
                </a:lnTo>
                <a:lnTo>
                  <a:pt x="789" y="2577"/>
                </a:lnTo>
                <a:lnTo>
                  <a:pt x="789" y="2576"/>
                </a:lnTo>
                <a:lnTo>
                  <a:pt x="789" y="2576"/>
                </a:lnTo>
                <a:lnTo>
                  <a:pt x="790" y="2576"/>
                </a:lnTo>
                <a:lnTo>
                  <a:pt x="790" y="2574"/>
                </a:lnTo>
                <a:lnTo>
                  <a:pt x="790" y="2574"/>
                </a:lnTo>
                <a:lnTo>
                  <a:pt x="792" y="2574"/>
                </a:lnTo>
                <a:lnTo>
                  <a:pt x="792" y="2574"/>
                </a:lnTo>
                <a:lnTo>
                  <a:pt x="792" y="2573"/>
                </a:lnTo>
                <a:lnTo>
                  <a:pt x="790" y="2573"/>
                </a:lnTo>
                <a:lnTo>
                  <a:pt x="790" y="2573"/>
                </a:lnTo>
                <a:lnTo>
                  <a:pt x="790" y="2571"/>
                </a:lnTo>
                <a:lnTo>
                  <a:pt x="790" y="2571"/>
                </a:lnTo>
                <a:lnTo>
                  <a:pt x="790" y="2571"/>
                </a:lnTo>
                <a:lnTo>
                  <a:pt x="790" y="2570"/>
                </a:lnTo>
                <a:lnTo>
                  <a:pt x="790" y="2570"/>
                </a:lnTo>
                <a:lnTo>
                  <a:pt x="789" y="2570"/>
                </a:lnTo>
                <a:lnTo>
                  <a:pt x="789" y="2570"/>
                </a:lnTo>
                <a:lnTo>
                  <a:pt x="789" y="2570"/>
                </a:lnTo>
                <a:lnTo>
                  <a:pt x="789" y="2569"/>
                </a:lnTo>
                <a:lnTo>
                  <a:pt x="789" y="2569"/>
                </a:lnTo>
                <a:lnTo>
                  <a:pt x="788" y="2567"/>
                </a:lnTo>
                <a:lnTo>
                  <a:pt x="788" y="2567"/>
                </a:lnTo>
                <a:lnTo>
                  <a:pt x="788" y="2567"/>
                </a:lnTo>
                <a:lnTo>
                  <a:pt x="788" y="2566"/>
                </a:lnTo>
                <a:lnTo>
                  <a:pt x="788" y="2566"/>
                </a:lnTo>
                <a:lnTo>
                  <a:pt x="789" y="2566"/>
                </a:lnTo>
                <a:lnTo>
                  <a:pt x="789" y="2566"/>
                </a:lnTo>
                <a:lnTo>
                  <a:pt x="789" y="2565"/>
                </a:lnTo>
                <a:lnTo>
                  <a:pt x="789" y="2565"/>
                </a:lnTo>
                <a:lnTo>
                  <a:pt x="789" y="2565"/>
                </a:lnTo>
                <a:lnTo>
                  <a:pt x="789" y="2563"/>
                </a:lnTo>
                <a:lnTo>
                  <a:pt x="788" y="2563"/>
                </a:lnTo>
                <a:lnTo>
                  <a:pt x="788" y="2563"/>
                </a:lnTo>
                <a:lnTo>
                  <a:pt x="788" y="2563"/>
                </a:lnTo>
                <a:lnTo>
                  <a:pt x="788" y="2562"/>
                </a:lnTo>
                <a:lnTo>
                  <a:pt x="788" y="2562"/>
                </a:lnTo>
                <a:lnTo>
                  <a:pt x="788" y="2562"/>
                </a:lnTo>
                <a:lnTo>
                  <a:pt x="786" y="2562"/>
                </a:lnTo>
                <a:lnTo>
                  <a:pt x="786" y="2562"/>
                </a:lnTo>
                <a:lnTo>
                  <a:pt x="786" y="2562"/>
                </a:lnTo>
                <a:lnTo>
                  <a:pt x="786" y="2561"/>
                </a:lnTo>
                <a:lnTo>
                  <a:pt x="788" y="2561"/>
                </a:lnTo>
                <a:lnTo>
                  <a:pt x="788" y="2561"/>
                </a:lnTo>
                <a:lnTo>
                  <a:pt x="788" y="2559"/>
                </a:lnTo>
                <a:lnTo>
                  <a:pt x="786" y="2559"/>
                </a:lnTo>
                <a:lnTo>
                  <a:pt x="786" y="2559"/>
                </a:lnTo>
                <a:lnTo>
                  <a:pt x="786" y="2559"/>
                </a:lnTo>
                <a:lnTo>
                  <a:pt x="786" y="2559"/>
                </a:lnTo>
                <a:lnTo>
                  <a:pt x="786" y="2558"/>
                </a:lnTo>
                <a:lnTo>
                  <a:pt x="786" y="2558"/>
                </a:lnTo>
                <a:lnTo>
                  <a:pt x="785" y="2558"/>
                </a:lnTo>
                <a:lnTo>
                  <a:pt x="785" y="2558"/>
                </a:lnTo>
                <a:lnTo>
                  <a:pt x="785" y="2556"/>
                </a:lnTo>
                <a:lnTo>
                  <a:pt x="785" y="2556"/>
                </a:lnTo>
                <a:lnTo>
                  <a:pt x="785" y="2556"/>
                </a:lnTo>
                <a:lnTo>
                  <a:pt x="785" y="2556"/>
                </a:lnTo>
                <a:lnTo>
                  <a:pt x="785" y="2556"/>
                </a:lnTo>
                <a:lnTo>
                  <a:pt x="785" y="2556"/>
                </a:lnTo>
                <a:lnTo>
                  <a:pt x="785" y="2555"/>
                </a:lnTo>
                <a:lnTo>
                  <a:pt x="785" y="2555"/>
                </a:lnTo>
                <a:lnTo>
                  <a:pt x="786" y="2555"/>
                </a:lnTo>
                <a:lnTo>
                  <a:pt x="786" y="2555"/>
                </a:lnTo>
                <a:lnTo>
                  <a:pt x="786" y="2555"/>
                </a:lnTo>
                <a:lnTo>
                  <a:pt x="786" y="2555"/>
                </a:lnTo>
                <a:lnTo>
                  <a:pt x="788" y="2555"/>
                </a:lnTo>
                <a:lnTo>
                  <a:pt x="788" y="2554"/>
                </a:lnTo>
                <a:lnTo>
                  <a:pt x="788" y="2554"/>
                </a:lnTo>
                <a:lnTo>
                  <a:pt x="786" y="2554"/>
                </a:lnTo>
                <a:lnTo>
                  <a:pt x="786" y="2554"/>
                </a:lnTo>
                <a:lnTo>
                  <a:pt x="786" y="2554"/>
                </a:lnTo>
                <a:lnTo>
                  <a:pt x="786" y="2552"/>
                </a:lnTo>
                <a:lnTo>
                  <a:pt x="786" y="2552"/>
                </a:lnTo>
                <a:lnTo>
                  <a:pt x="786" y="2552"/>
                </a:lnTo>
                <a:lnTo>
                  <a:pt x="788" y="2551"/>
                </a:lnTo>
                <a:lnTo>
                  <a:pt x="788" y="2551"/>
                </a:lnTo>
                <a:lnTo>
                  <a:pt x="788" y="2551"/>
                </a:lnTo>
                <a:lnTo>
                  <a:pt x="788" y="2550"/>
                </a:lnTo>
                <a:lnTo>
                  <a:pt x="788" y="2550"/>
                </a:lnTo>
                <a:lnTo>
                  <a:pt x="788" y="2548"/>
                </a:lnTo>
                <a:lnTo>
                  <a:pt x="789" y="2548"/>
                </a:lnTo>
                <a:lnTo>
                  <a:pt x="789" y="2547"/>
                </a:lnTo>
                <a:lnTo>
                  <a:pt x="789" y="2545"/>
                </a:lnTo>
                <a:lnTo>
                  <a:pt x="789" y="2545"/>
                </a:lnTo>
                <a:lnTo>
                  <a:pt x="789" y="2545"/>
                </a:lnTo>
                <a:lnTo>
                  <a:pt x="789" y="2544"/>
                </a:lnTo>
                <a:lnTo>
                  <a:pt x="788" y="2544"/>
                </a:lnTo>
                <a:lnTo>
                  <a:pt x="789" y="2544"/>
                </a:lnTo>
                <a:lnTo>
                  <a:pt x="789" y="2544"/>
                </a:lnTo>
                <a:lnTo>
                  <a:pt x="790" y="2543"/>
                </a:lnTo>
                <a:lnTo>
                  <a:pt x="790" y="2543"/>
                </a:lnTo>
                <a:lnTo>
                  <a:pt x="790" y="2543"/>
                </a:lnTo>
                <a:lnTo>
                  <a:pt x="792" y="2543"/>
                </a:lnTo>
                <a:lnTo>
                  <a:pt x="792" y="2543"/>
                </a:lnTo>
                <a:lnTo>
                  <a:pt x="792" y="2541"/>
                </a:lnTo>
                <a:lnTo>
                  <a:pt x="790" y="2541"/>
                </a:lnTo>
                <a:lnTo>
                  <a:pt x="790" y="2540"/>
                </a:lnTo>
                <a:lnTo>
                  <a:pt x="792" y="2540"/>
                </a:lnTo>
                <a:lnTo>
                  <a:pt x="792" y="2540"/>
                </a:lnTo>
                <a:lnTo>
                  <a:pt x="792" y="2540"/>
                </a:lnTo>
                <a:lnTo>
                  <a:pt x="793" y="2540"/>
                </a:lnTo>
                <a:lnTo>
                  <a:pt x="793" y="2539"/>
                </a:lnTo>
                <a:lnTo>
                  <a:pt x="793" y="2539"/>
                </a:lnTo>
                <a:lnTo>
                  <a:pt x="793" y="2537"/>
                </a:lnTo>
                <a:lnTo>
                  <a:pt x="793" y="2537"/>
                </a:lnTo>
                <a:lnTo>
                  <a:pt x="793" y="2536"/>
                </a:lnTo>
                <a:lnTo>
                  <a:pt x="795" y="2535"/>
                </a:lnTo>
                <a:lnTo>
                  <a:pt x="795" y="2535"/>
                </a:lnTo>
                <a:lnTo>
                  <a:pt x="795" y="2535"/>
                </a:lnTo>
                <a:lnTo>
                  <a:pt x="795" y="2535"/>
                </a:lnTo>
                <a:lnTo>
                  <a:pt x="796" y="2535"/>
                </a:lnTo>
                <a:lnTo>
                  <a:pt x="796" y="2533"/>
                </a:lnTo>
                <a:lnTo>
                  <a:pt x="796" y="2535"/>
                </a:lnTo>
                <a:lnTo>
                  <a:pt x="796" y="2535"/>
                </a:lnTo>
                <a:lnTo>
                  <a:pt x="796" y="2535"/>
                </a:lnTo>
                <a:lnTo>
                  <a:pt x="796" y="2535"/>
                </a:lnTo>
                <a:lnTo>
                  <a:pt x="797" y="2535"/>
                </a:lnTo>
                <a:lnTo>
                  <a:pt x="797" y="2535"/>
                </a:lnTo>
                <a:lnTo>
                  <a:pt x="797" y="2533"/>
                </a:lnTo>
                <a:lnTo>
                  <a:pt x="797" y="2533"/>
                </a:lnTo>
                <a:lnTo>
                  <a:pt x="797" y="2532"/>
                </a:lnTo>
                <a:lnTo>
                  <a:pt x="797" y="2532"/>
                </a:lnTo>
                <a:lnTo>
                  <a:pt x="797" y="2530"/>
                </a:lnTo>
                <a:lnTo>
                  <a:pt x="797" y="2530"/>
                </a:lnTo>
                <a:lnTo>
                  <a:pt x="799" y="2530"/>
                </a:lnTo>
                <a:lnTo>
                  <a:pt x="799" y="2529"/>
                </a:lnTo>
                <a:lnTo>
                  <a:pt x="799" y="2529"/>
                </a:lnTo>
                <a:lnTo>
                  <a:pt x="799" y="2529"/>
                </a:lnTo>
                <a:lnTo>
                  <a:pt x="799" y="2528"/>
                </a:lnTo>
                <a:lnTo>
                  <a:pt x="800" y="2528"/>
                </a:lnTo>
                <a:lnTo>
                  <a:pt x="800" y="2526"/>
                </a:lnTo>
                <a:lnTo>
                  <a:pt x="800" y="2526"/>
                </a:lnTo>
                <a:lnTo>
                  <a:pt x="799" y="2526"/>
                </a:lnTo>
                <a:lnTo>
                  <a:pt x="799" y="2525"/>
                </a:lnTo>
                <a:lnTo>
                  <a:pt x="799" y="2525"/>
                </a:lnTo>
                <a:lnTo>
                  <a:pt x="799" y="2524"/>
                </a:lnTo>
                <a:lnTo>
                  <a:pt x="799" y="2524"/>
                </a:lnTo>
                <a:lnTo>
                  <a:pt x="799" y="2522"/>
                </a:lnTo>
                <a:lnTo>
                  <a:pt x="799" y="2522"/>
                </a:lnTo>
                <a:lnTo>
                  <a:pt x="799" y="2521"/>
                </a:lnTo>
                <a:lnTo>
                  <a:pt x="799" y="2521"/>
                </a:lnTo>
                <a:lnTo>
                  <a:pt x="797" y="2519"/>
                </a:lnTo>
                <a:lnTo>
                  <a:pt x="797" y="2518"/>
                </a:lnTo>
                <a:lnTo>
                  <a:pt x="797" y="2518"/>
                </a:lnTo>
                <a:lnTo>
                  <a:pt x="796" y="2518"/>
                </a:lnTo>
                <a:lnTo>
                  <a:pt x="796" y="2517"/>
                </a:lnTo>
                <a:lnTo>
                  <a:pt x="796" y="2515"/>
                </a:lnTo>
                <a:lnTo>
                  <a:pt x="795" y="2513"/>
                </a:lnTo>
                <a:lnTo>
                  <a:pt x="795" y="2511"/>
                </a:lnTo>
                <a:lnTo>
                  <a:pt x="793" y="2511"/>
                </a:lnTo>
                <a:lnTo>
                  <a:pt x="793" y="2510"/>
                </a:lnTo>
                <a:lnTo>
                  <a:pt x="793" y="2507"/>
                </a:lnTo>
                <a:lnTo>
                  <a:pt x="793" y="2507"/>
                </a:lnTo>
                <a:lnTo>
                  <a:pt x="792" y="2506"/>
                </a:lnTo>
                <a:lnTo>
                  <a:pt x="792" y="2504"/>
                </a:lnTo>
                <a:lnTo>
                  <a:pt x="790" y="2504"/>
                </a:lnTo>
                <a:lnTo>
                  <a:pt x="790" y="2503"/>
                </a:lnTo>
                <a:lnTo>
                  <a:pt x="790" y="2503"/>
                </a:lnTo>
                <a:lnTo>
                  <a:pt x="790" y="2502"/>
                </a:lnTo>
                <a:lnTo>
                  <a:pt x="790" y="2500"/>
                </a:lnTo>
                <a:lnTo>
                  <a:pt x="790" y="2500"/>
                </a:lnTo>
                <a:lnTo>
                  <a:pt x="790" y="2499"/>
                </a:lnTo>
                <a:lnTo>
                  <a:pt x="790" y="2499"/>
                </a:lnTo>
                <a:lnTo>
                  <a:pt x="789" y="2498"/>
                </a:lnTo>
                <a:lnTo>
                  <a:pt x="786" y="2496"/>
                </a:lnTo>
                <a:lnTo>
                  <a:pt x="790" y="2491"/>
                </a:lnTo>
                <a:lnTo>
                  <a:pt x="790" y="2491"/>
                </a:lnTo>
                <a:lnTo>
                  <a:pt x="795" y="2487"/>
                </a:lnTo>
                <a:lnTo>
                  <a:pt x="804" y="2476"/>
                </a:lnTo>
                <a:lnTo>
                  <a:pt x="812" y="2467"/>
                </a:lnTo>
                <a:lnTo>
                  <a:pt x="814" y="2466"/>
                </a:lnTo>
                <a:lnTo>
                  <a:pt x="826" y="2454"/>
                </a:lnTo>
                <a:lnTo>
                  <a:pt x="827" y="2452"/>
                </a:lnTo>
                <a:lnTo>
                  <a:pt x="837" y="2443"/>
                </a:lnTo>
                <a:lnTo>
                  <a:pt x="842" y="2436"/>
                </a:lnTo>
                <a:lnTo>
                  <a:pt x="844" y="2435"/>
                </a:lnTo>
                <a:lnTo>
                  <a:pt x="868" y="2409"/>
                </a:lnTo>
                <a:lnTo>
                  <a:pt x="873" y="2403"/>
                </a:lnTo>
                <a:lnTo>
                  <a:pt x="877" y="2399"/>
                </a:lnTo>
                <a:lnTo>
                  <a:pt x="878" y="2399"/>
                </a:lnTo>
                <a:lnTo>
                  <a:pt x="878" y="2398"/>
                </a:lnTo>
                <a:lnTo>
                  <a:pt x="878" y="2398"/>
                </a:lnTo>
                <a:lnTo>
                  <a:pt x="881" y="2395"/>
                </a:lnTo>
                <a:lnTo>
                  <a:pt x="889" y="2385"/>
                </a:lnTo>
                <a:lnTo>
                  <a:pt x="894" y="2381"/>
                </a:lnTo>
                <a:lnTo>
                  <a:pt x="897" y="2379"/>
                </a:lnTo>
                <a:lnTo>
                  <a:pt x="900" y="2374"/>
                </a:lnTo>
                <a:lnTo>
                  <a:pt x="900" y="2374"/>
                </a:lnTo>
                <a:lnTo>
                  <a:pt x="900" y="2373"/>
                </a:lnTo>
                <a:lnTo>
                  <a:pt x="900" y="2368"/>
                </a:lnTo>
                <a:lnTo>
                  <a:pt x="900" y="2366"/>
                </a:lnTo>
                <a:lnTo>
                  <a:pt x="899" y="2354"/>
                </a:lnTo>
                <a:lnTo>
                  <a:pt x="897" y="2350"/>
                </a:lnTo>
                <a:lnTo>
                  <a:pt x="897" y="2343"/>
                </a:lnTo>
                <a:lnTo>
                  <a:pt x="896" y="2333"/>
                </a:lnTo>
                <a:lnTo>
                  <a:pt x="896" y="2331"/>
                </a:lnTo>
                <a:lnTo>
                  <a:pt x="896" y="2327"/>
                </a:lnTo>
                <a:lnTo>
                  <a:pt x="896" y="2325"/>
                </a:lnTo>
                <a:lnTo>
                  <a:pt x="908" y="2332"/>
                </a:lnTo>
                <a:lnTo>
                  <a:pt x="920" y="2338"/>
                </a:lnTo>
                <a:lnTo>
                  <a:pt x="927" y="2340"/>
                </a:lnTo>
                <a:lnTo>
                  <a:pt x="927" y="2340"/>
                </a:lnTo>
                <a:lnTo>
                  <a:pt x="929" y="2342"/>
                </a:lnTo>
                <a:lnTo>
                  <a:pt x="933" y="2343"/>
                </a:lnTo>
                <a:lnTo>
                  <a:pt x="936" y="2344"/>
                </a:lnTo>
                <a:lnTo>
                  <a:pt x="941" y="2347"/>
                </a:lnTo>
                <a:lnTo>
                  <a:pt x="944" y="2348"/>
                </a:lnTo>
                <a:lnTo>
                  <a:pt x="944" y="2348"/>
                </a:lnTo>
                <a:lnTo>
                  <a:pt x="946" y="2350"/>
                </a:lnTo>
                <a:lnTo>
                  <a:pt x="946" y="2350"/>
                </a:lnTo>
                <a:lnTo>
                  <a:pt x="948" y="2350"/>
                </a:lnTo>
                <a:lnTo>
                  <a:pt x="949" y="2351"/>
                </a:lnTo>
                <a:lnTo>
                  <a:pt x="951" y="2351"/>
                </a:lnTo>
                <a:lnTo>
                  <a:pt x="952" y="2351"/>
                </a:lnTo>
                <a:lnTo>
                  <a:pt x="952" y="2353"/>
                </a:lnTo>
                <a:lnTo>
                  <a:pt x="953" y="2353"/>
                </a:lnTo>
                <a:lnTo>
                  <a:pt x="955" y="2354"/>
                </a:lnTo>
                <a:lnTo>
                  <a:pt x="955" y="2354"/>
                </a:lnTo>
                <a:lnTo>
                  <a:pt x="956" y="2354"/>
                </a:lnTo>
                <a:lnTo>
                  <a:pt x="956" y="2354"/>
                </a:lnTo>
                <a:lnTo>
                  <a:pt x="957" y="2355"/>
                </a:lnTo>
                <a:lnTo>
                  <a:pt x="957" y="2355"/>
                </a:lnTo>
                <a:lnTo>
                  <a:pt x="959" y="2357"/>
                </a:lnTo>
                <a:lnTo>
                  <a:pt x="959" y="2357"/>
                </a:lnTo>
                <a:lnTo>
                  <a:pt x="960" y="2358"/>
                </a:lnTo>
                <a:lnTo>
                  <a:pt x="963" y="2359"/>
                </a:lnTo>
                <a:lnTo>
                  <a:pt x="964" y="2361"/>
                </a:lnTo>
                <a:lnTo>
                  <a:pt x="966" y="2362"/>
                </a:lnTo>
                <a:lnTo>
                  <a:pt x="967" y="2362"/>
                </a:lnTo>
                <a:lnTo>
                  <a:pt x="967" y="2362"/>
                </a:lnTo>
                <a:lnTo>
                  <a:pt x="968" y="2365"/>
                </a:lnTo>
                <a:lnTo>
                  <a:pt x="970" y="2365"/>
                </a:lnTo>
                <a:lnTo>
                  <a:pt x="971" y="2366"/>
                </a:lnTo>
                <a:lnTo>
                  <a:pt x="972" y="2366"/>
                </a:lnTo>
                <a:close/>
              </a:path>
            </a:pathLst>
          </a:custGeom>
          <a:solidFill>
            <a:schemeClr val="accent5">
              <a:lumMod val="60000"/>
              <a:lumOff val="40000"/>
            </a:schemeClr>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 name="TextBox 6">
            <a:extLst>
              <a:ext uri="{FF2B5EF4-FFF2-40B4-BE49-F238E27FC236}">
                <a16:creationId xmlns:a16="http://schemas.microsoft.com/office/drawing/2014/main" id="{CFE00F8B-2A1B-4F2A-AA08-275D9C7F8637}"/>
              </a:ext>
            </a:extLst>
          </p:cNvPr>
          <p:cNvSpPr txBox="1"/>
          <p:nvPr/>
        </p:nvSpPr>
        <p:spPr>
          <a:xfrm>
            <a:off x="5809130" y="3545862"/>
            <a:ext cx="1893345" cy="830997"/>
          </a:xfrm>
          <a:prstGeom prst="rect">
            <a:avLst/>
          </a:prstGeom>
          <a:noFill/>
        </p:spPr>
        <p:txBody>
          <a:bodyPr wrap="square" rtlCol="0">
            <a:spAutoFit/>
          </a:bodyPr>
          <a:lstStyle/>
          <a:p>
            <a:pPr algn="ctr"/>
            <a:r>
              <a:rPr lang="en-US" sz="2400" b="1" dirty="0"/>
              <a:t>Seasonal</a:t>
            </a:r>
          </a:p>
          <a:p>
            <a:pPr algn="ctr"/>
            <a:r>
              <a:rPr lang="en-US" sz="2400" b="1" dirty="0"/>
              <a:t>2%</a:t>
            </a:r>
          </a:p>
        </p:txBody>
      </p:sp>
      <p:grpSp>
        <p:nvGrpSpPr>
          <p:cNvPr id="12" name="Group 11">
            <a:extLst>
              <a:ext uri="{FF2B5EF4-FFF2-40B4-BE49-F238E27FC236}">
                <a16:creationId xmlns:a16="http://schemas.microsoft.com/office/drawing/2014/main" id="{8DC5EFB6-8089-4B9A-A765-4039F31B490D}"/>
              </a:ext>
            </a:extLst>
          </p:cNvPr>
          <p:cNvGrpSpPr/>
          <p:nvPr/>
        </p:nvGrpSpPr>
        <p:grpSpPr>
          <a:xfrm>
            <a:off x="5669281" y="4355933"/>
            <a:ext cx="1635162" cy="955964"/>
            <a:chOff x="5647765" y="4528055"/>
            <a:chExt cx="1635162" cy="955964"/>
          </a:xfrm>
        </p:grpSpPr>
        <p:cxnSp>
          <p:nvCxnSpPr>
            <p:cNvPr id="9" name="Straight Connector 8">
              <a:extLst>
                <a:ext uri="{FF2B5EF4-FFF2-40B4-BE49-F238E27FC236}">
                  <a16:creationId xmlns:a16="http://schemas.microsoft.com/office/drawing/2014/main" id="{93232E82-BF5A-48D5-BDA4-681F84692B84}"/>
                </a:ext>
              </a:extLst>
            </p:cNvPr>
            <p:cNvCxnSpPr/>
            <p:nvPr/>
          </p:nvCxnSpPr>
          <p:spPr>
            <a:xfrm>
              <a:off x="6734287" y="4528055"/>
              <a:ext cx="548640" cy="4742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198384CD-2403-4569-AE73-652BDC27CBA4}"/>
                </a:ext>
              </a:extLst>
            </p:cNvPr>
            <p:cNvCxnSpPr/>
            <p:nvPr/>
          </p:nvCxnSpPr>
          <p:spPr>
            <a:xfrm flipV="1">
              <a:off x="5647765" y="4528055"/>
              <a:ext cx="1075764" cy="95596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3" name="TextBox 12">
            <a:extLst>
              <a:ext uri="{FF2B5EF4-FFF2-40B4-BE49-F238E27FC236}">
                <a16:creationId xmlns:a16="http://schemas.microsoft.com/office/drawing/2014/main" id="{38CD7DF9-B031-48AA-8193-B81EA4F64E29}"/>
              </a:ext>
            </a:extLst>
          </p:cNvPr>
          <p:cNvSpPr txBox="1"/>
          <p:nvPr/>
        </p:nvSpPr>
        <p:spPr>
          <a:xfrm>
            <a:off x="4852918" y="3547385"/>
            <a:ext cx="1145688" cy="1200329"/>
          </a:xfrm>
          <a:prstGeom prst="rect">
            <a:avLst/>
          </a:prstGeom>
          <a:noFill/>
        </p:spPr>
        <p:txBody>
          <a:bodyPr wrap="square" rtlCol="0">
            <a:spAutoFit/>
          </a:bodyPr>
          <a:lstStyle/>
          <a:p>
            <a:pPr algn="ctr"/>
            <a:r>
              <a:rPr lang="en-US" sz="2400" b="1" dirty="0"/>
              <a:t>Low </a:t>
            </a:r>
            <a:br>
              <a:rPr lang="en-US" sz="2400" b="1" dirty="0"/>
            </a:br>
            <a:r>
              <a:rPr lang="en-US" sz="2400" b="1" dirty="0"/>
              <a:t>risk</a:t>
            </a:r>
          </a:p>
          <a:p>
            <a:pPr algn="ctr"/>
            <a:r>
              <a:rPr lang="en-US" sz="2400" b="1" dirty="0"/>
              <a:t>&lt;1%</a:t>
            </a:r>
          </a:p>
        </p:txBody>
      </p:sp>
      <p:sp>
        <p:nvSpPr>
          <p:cNvPr id="14" name="TextBox 13">
            <a:extLst>
              <a:ext uri="{FF2B5EF4-FFF2-40B4-BE49-F238E27FC236}">
                <a16:creationId xmlns:a16="http://schemas.microsoft.com/office/drawing/2014/main" id="{DF9BC0ED-EABA-42E4-9D0C-82E1B7392A8A}"/>
              </a:ext>
            </a:extLst>
          </p:cNvPr>
          <p:cNvSpPr txBox="1"/>
          <p:nvPr/>
        </p:nvSpPr>
        <p:spPr>
          <a:xfrm>
            <a:off x="1449404" y="3762061"/>
            <a:ext cx="2078560" cy="830997"/>
          </a:xfrm>
          <a:prstGeom prst="rect">
            <a:avLst/>
          </a:prstGeom>
          <a:noFill/>
        </p:spPr>
        <p:txBody>
          <a:bodyPr wrap="square" rtlCol="0">
            <a:spAutoFit/>
          </a:bodyPr>
          <a:lstStyle/>
          <a:p>
            <a:pPr algn="ctr"/>
            <a:r>
              <a:rPr lang="en-US" sz="2400" b="1" dirty="0"/>
              <a:t>Lake endemic</a:t>
            </a:r>
          </a:p>
          <a:p>
            <a:pPr algn="ctr"/>
            <a:r>
              <a:rPr lang="en-US" sz="2400" b="1" dirty="0"/>
              <a:t>19%</a:t>
            </a:r>
          </a:p>
        </p:txBody>
      </p:sp>
      <p:sp>
        <p:nvSpPr>
          <p:cNvPr id="15" name="TextBox 14">
            <a:extLst>
              <a:ext uri="{FF2B5EF4-FFF2-40B4-BE49-F238E27FC236}">
                <a16:creationId xmlns:a16="http://schemas.microsoft.com/office/drawing/2014/main" id="{7398F350-18F9-4904-84EB-DE9039B6A4C9}"/>
              </a:ext>
            </a:extLst>
          </p:cNvPr>
          <p:cNvSpPr txBox="1"/>
          <p:nvPr/>
        </p:nvSpPr>
        <p:spPr>
          <a:xfrm>
            <a:off x="2323653" y="5311897"/>
            <a:ext cx="2360138" cy="1200329"/>
          </a:xfrm>
          <a:prstGeom prst="rect">
            <a:avLst/>
          </a:prstGeom>
          <a:noFill/>
        </p:spPr>
        <p:txBody>
          <a:bodyPr wrap="square" rtlCol="0">
            <a:spAutoFit/>
          </a:bodyPr>
          <a:lstStyle/>
          <a:p>
            <a:pPr algn="ctr"/>
            <a:r>
              <a:rPr lang="en-US" sz="2400" b="1" dirty="0"/>
              <a:t>Highland epidemic prone</a:t>
            </a:r>
          </a:p>
          <a:p>
            <a:pPr algn="ctr"/>
            <a:r>
              <a:rPr lang="en-US" sz="2400" b="1" dirty="0"/>
              <a:t>1%</a:t>
            </a:r>
          </a:p>
        </p:txBody>
      </p:sp>
      <p:sp>
        <p:nvSpPr>
          <p:cNvPr id="16" name="TextBox 15">
            <a:extLst>
              <a:ext uri="{FF2B5EF4-FFF2-40B4-BE49-F238E27FC236}">
                <a16:creationId xmlns:a16="http://schemas.microsoft.com/office/drawing/2014/main" id="{E32E6EBA-4E92-47AE-95C2-9E773408EDF3}"/>
              </a:ext>
            </a:extLst>
          </p:cNvPr>
          <p:cNvSpPr txBox="1"/>
          <p:nvPr/>
        </p:nvSpPr>
        <p:spPr>
          <a:xfrm>
            <a:off x="7896113" y="5727395"/>
            <a:ext cx="2360138" cy="830997"/>
          </a:xfrm>
          <a:prstGeom prst="rect">
            <a:avLst/>
          </a:prstGeom>
          <a:noFill/>
        </p:spPr>
        <p:txBody>
          <a:bodyPr wrap="square" rtlCol="0">
            <a:spAutoFit/>
          </a:bodyPr>
          <a:lstStyle/>
          <a:p>
            <a:pPr algn="ctr"/>
            <a:r>
              <a:rPr lang="en-US" sz="2400" b="1" dirty="0"/>
              <a:t>Coast endemic</a:t>
            </a:r>
          </a:p>
          <a:p>
            <a:pPr algn="ctr"/>
            <a:r>
              <a:rPr lang="en-US" sz="2400" b="1" dirty="0"/>
              <a:t>5%</a:t>
            </a:r>
          </a:p>
        </p:txBody>
      </p:sp>
      <p:cxnSp>
        <p:nvCxnSpPr>
          <p:cNvPr id="18" name="Straight Connector 17">
            <a:extLst>
              <a:ext uri="{FF2B5EF4-FFF2-40B4-BE49-F238E27FC236}">
                <a16:creationId xmlns:a16="http://schemas.microsoft.com/office/drawing/2014/main" id="{73D45992-2FB7-464C-987D-FD14B507C437}"/>
              </a:ext>
            </a:extLst>
          </p:cNvPr>
          <p:cNvCxnSpPr/>
          <p:nvPr/>
        </p:nvCxnSpPr>
        <p:spPr>
          <a:xfrm>
            <a:off x="3216536" y="4177559"/>
            <a:ext cx="69924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5715B12E-CFA7-4976-AF93-A8EA7C1B9D1E}"/>
              </a:ext>
            </a:extLst>
          </p:cNvPr>
          <p:cNvCxnSpPr/>
          <p:nvPr/>
        </p:nvCxnSpPr>
        <p:spPr>
          <a:xfrm flipV="1">
            <a:off x="3900899" y="4733365"/>
            <a:ext cx="703374" cy="578532"/>
          </a:xfrm>
          <a:prstGeom prst="line">
            <a:avLst/>
          </a:prstGeom>
          <a:ln/>
        </p:spPr>
        <p:style>
          <a:lnRef idx="1">
            <a:schemeClr val="dk1"/>
          </a:lnRef>
          <a:fillRef idx="0">
            <a:schemeClr val="dk1"/>
          </a:fillRef>
          <a:effectRef idx="0">
            <a:schemeClr val="dk1"/>
          </a:effectRef>
          <a:fontRef idx="minor">
            <a:schemeClr val="tx1"/>
          </a:fontRef>
        </p:style>
      </p:cxnSp>
      <p:cxnSp>
        <p:nvCxnSpPr>
          <p:cNvPr id="22" name="Straight Connector 21">
            <a:extLst>
              <a:ext uri="{FF2B5EF4-FFF2-40B4-BE49-F238E27FC236}">
                <a16:creationId xmlns:a16="http://schemas.microsoft.com/office/drawing/2014/main" id="{ED328B67-B974-410A-BE06-5F1B6465E790}"/>
              </a:ext>
            </a:extLst>
          </p:cNvPr>
          <p:cNvCxnSpPr/>
          <p:nvPr/>
        </p:nvCxnSpPr>
        <p:spPr>
          <a:xfrm flipV="1">
            <a:off x="6962801" y="5958227"/>
            <a:ext cx="1083919" cy="230833"/>
          </a:xfrm>
          <a:prstGeom prst="line">
            <a:avLst/>
          </a:prstGeom>
          <a:ln/>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07817701-ED71-47BD-866A-DB6E5ACFAE47}"/>
              </a:ext>
            </a:extLst>
          </p:cNvPr>
          <p:cNvCxnSpPr/>
          <p:nvPr/>
        </p:nvCxnSpPr>
        <p:spPr>
          <a:xfrm>
            <a:off x="7896113" y="5256334"/>
            <a:ext cx="139849" cy="70189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itle 1">
            <a:extLst>
              <a:ext uri="{FF2B5EF4-FFF2-40B4-BE49-F238E27FC236}">
                <a16:creationId xmlns:a16="http://schemas.microsoft.com/office/drawing/2014/main" id="{1D998CFF-F24A-4DA1-981A-DEA6CC09D515}"/>
              </a:ext>
            </a:extLst>
          </p:cNvPr>
          <p:cNvSpPr>
            <a:spLocks noGrp="1"/>
          </p:cNvSpPr>
          <p:nvPr>
            <p:ph type="title"/>
          </p:nvPr>
        </p:nvSpPr>
        <p:spPr>
          <a:xfrm>
            <a:off x="613186" y="51617"/>
            <a:ext cx="10972800" cy="617324"/>
          </a:xfrm>
        </p:spPr>
        <p:txBody>
          <a:bodyPr>
            <a:normAutofit fontScale="90000"/>
          </a:bodyPr>
          <a:lstStyle/>
          <a:p>
            <a:r>
              <a:rPr lang="en-GB" dirty="0"/>
              <a:t>Malaria Prevalence</a:t>
            </a:r>
            <a:r>
              <a:rPr lang="en-GB" noProof="0" dirty="0"/>
              <a:t> by Malaria Endemicity Zone</a:t>
            </a:r>
          </a:p>
        </p:txBody>
      </p:sp>
      <p:sp>
        <p:nvSpPr>
          <p:cNvPr id="23" name="TextBox 22">
            <a:extLst>
              <a:ext uri="{FF2B5EF4-FFF2-40B4-BE49-F238E27FC236}">
                <a16:creationId xmlns:a16="http://schemas.microsoft.com/office/drawing/2014/main" id="{6DF66064-6DC5-4839-ACF8-58210450C2AC}"/>
              </a:ext>
            </a:extLst>
          </p:cNvPr>
          <p:cNvSpPr txBox="1"/>
          <p:nvPr/>
        </p:nvSpPr>
        <p:spPr>
          <a:xfrm>
            <a:off x="8490857" y="1872343"/>
            <a:ext cx="1774372" cy="1077218"/>
          </a:xfrm>
          <a:prstGeom prst="rect">
            <a:avLst/>
          </a:prstGeom>
          <a:noFill/>
        </p:spPr>
        <p:txBody>
          <a:bodyPr wrap="square" rtlCol="0">
            <a:spAutoFit/>
          </a:bodyPr>
          <a:lstStyle/>
          <a:p>
            <a:pPr algn="ctr"/>
            <a:r>
              <a:rPr lang="en-US" sz="3200" b="1" dirty="0"/>
              <a:t>Kenya</a:t>
            </a:r>
          </a:p>
          <a:p>
            <a:pPr algn="ctr"/>
            <a:r>
              <a:rPr lang="en-US" sz="3200" b="1" dirty="0"/>
              <a:t>6%</a:t>
            </a:r>
          </a:p>
        </p:txBody>
      </p:sp>
      <p:sp>
        <p:nvSpPr>
          <p:cNvPr id="28" name="TextBox 27">
            <a:extLst>
              <a:ext uri="{FF2B5EF4-FFF2-40B4-BE49-F238E27FC236}">
                <a16:creationId xmlns:a16="http://schemas.microsoft.com/office/drawing/2014/main" id="{6930CF62-A9EF-42B9-9078-CBA254D4EADE}"/>
              </a:ext>
            </a:extLst>
          </p:cNvPr>
          <p:cNvSpPr txBox="1"/>
          <p:nvPr/>
        </p:nvSpPr>
        <p:spPr>
          <a:xfrm>
            <a:off x="606014" y="678358"/>
            <a:ext cx="10972800" cy="369332"/>
          </a:xfrm>
          <a:prstGeom prst="rect">
            <a:avLst/>
          </a:prstGeom>
          <a:noFill/>
        </p:spPr>
        <p:txBody>
          <a:bodyPr wrap="square" rtlCol="0">
            <a:spAutoFit/>
          </a:bodyPr>
          <a:lstStyle/>
          <a:p>
            <a:pPr algn="ctr"/>
            <a:r>
              <a:rPr lang="en-GB" i="1" dirty="0"/>
              <a:t>Percent of children age 6 months to 14 years who tested positive for malaria by microscopy</a:t>
            </a:r>
          </a:p>
        </p:txBody>
      </p:sp>
    </p:spTree>
    <p:extLst>
      <p:ext uri="{BB962C8B-B14F-4D97-AF65-F5344CB8AC3E}">
        <p14:creationId xmlns:p14="http://schemas.microsoft.com/office/powerpoint/2010/main" val="35690116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Questionnaires</a:t>
            </a:r>
          </a:p>
        </p:txBody>
      </p:sp>
      <p:sp>
        <p:nvSpPr>
          <p:cNvPr id="3" name="Content Placeholder 2"/>
          <p:cNvSpPr>
            <a:spLocks noGrp="1"/>
          </p:cNvSpPr>
          <p:nvPr>
            <p:ph idx="1"/>
          </p:nvPr>
        </p:nvSpPr>
        <p:spPr/>
        <p:txBody>
          <a:bodyPr>
            <a:normAutofit/>
          </a:bodyPr>
          <a:lstStyle/>
          <a:p>
            <a:pPr marL="514350" indent="-514350">
              <a:spcBef>
                <a:spcPts val="0"/>
              </a:spcBef>
              <a:spcAft>
                <a:spcPts val="1800"/>
              </a:spcAft>
              <a:buFont typeface="+mj-lt"/>
              <a:buAutoNum type="arabicPeriod"/>
            </a:pPr>
            <a:r>
              <a:rPr lang="en-GB" sz="3600" dirty="0"/>
              <a:t>Household Questionnaire</a:t>
            </a:r>
          </a:p>
          <a:p>
            <a:pPr marL="514350" indent="-514350">
              <a:spcBef>
                <a:spcPts val="0"/>
              </a:spcBef>
              <a:spcAft>
                <a:spcPts val="1800"/>
              </a:spcAft>
              <a:buFont typeface="+mj-lt"/>
              <a:buAutoNum type="arabicPeriod"/>
            </a:pPr>
            <a:r>
              <a:rPr lang="en-GB" sz="3600" dirty="0"/>
              <a:t>Woman’s Questionnaire</a:t>
            </a:r>
          </a:p>
          <a:p>
            <a:pPr marL="514350" indent="-514350">
              <a:spcBef>
                <a:spcPts val="0"/>
              </a:spcBef>
              <a:spcAft>
                <a:spcPts val="1800"/>
              </a:spcAft>
              <a:buFont typeface="+mj-lt"/>
              <a:buAutoNum type="arabicPeriod"/>
            </a:pPr>
            <a:r>
              <a:rPr lang="en-GB" sz="3600" dirty="0"/>
              <a:t>Biomarker Questionnaire</a:t>
            </a:r>
          </a:p>
          <a:p>
            <a:pPr marL="514350" indent="-514350">
              <a:spcBef>
                <a:spcPts val="0"/>
              </a:spcBef>
              <a:spcAft>
                <a:spcPts val="1800"/>
              </a:spcAft>
              <a:buFont typeface="+mj-lt"/>
              <a:buAutoNum type="arabicPeriod"/>
            </a:pPr>
            <a:r>
              <a:rPr lang="en-GB" sz="3600" dirty="0"/>
              <a:t>Fieldworker Questionnaire</a:t>
            </a:r>
          </a:p>
          <a:p>
            <a:pPr>
              <a:spcBef>
                <a:spcPts val="0"/>
              </a:spcBef>
              <a:spcAft>
                <a:spcPts val="1800"/>
              </a:spcAft>
            </a:pPr>
            <a:endParaRPr lang="en-GB" sz="3600" dirty="0"/>
          </a:p>
          <a:p>
            <a:pPr marL="0" indent="0">
              <a:spcBef>
                <a:spcPts val="0"/>
              </a:spcBef>
              <a:spcAft>
                <a:spcPts val="1800"/>
              </a:spcAft>
              <a:buNone/>
            </a:pPr>
            <a:r>
              <a:rPr lang="en-GB" sz="3600" dirty="0"/>
              <a:t>Questionnaires were translated from English to </a:t>
            </a:r>
            <a:r>
              <a:rPr lang="en-GB" sz="3600" b="1" dirty="0">
                <a:solidFill>
                  <a:schemeClr val="accent5"/>
                </a:solidFill>
              </a:rPr>
              <a:t>Kiswahili</a:t>
            </a:r>
            <a:r>
              <a:rPr lang="en-GB" sz="3600" dirty="0"/>
              <a:t>.</a:t>
            </a:r>
          </a:p>
        </p:txBody>
      </p:sp>
    </p:spTree>
    <p:extLst>
      <p:ext uri="{BB962C8B-B14F-4D97-AF65-F5344CB8AC3E}">
        <p14:creationId xmlns:p14="http://schemas.microsoft.com/office/powerpoint/2010/main" val="385164154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Malaria Prevalence by Wealth</a:t>
            </a:r>
          </a:p>
        </p:txBody>
      </p:sp>
      <p:graphicFrame>
        <p:nvGraphicFramePr>
          <p:cNvPr id="8" name="Content Placeholder 7"/>
          <p:cNvGraphicFramePr>
            <a:graphicFrameLocks noGrp="1"/>
          </p:cNvGraphicFramePr>
          <p:nvPr>
            <p:ph idx="1"/>
          </p:nvPr>
        </p:nvGraphicFramePr>
        <p:xfrm>
          <a:off x="627017" y="1606550"/>
          <a:ext cx="10998925" cy="457653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627017" y="1102564"/>
            <a:ext cx="10998926" cy="369332"/>
          </a:xfrm>
          <a:prstGeom prst="rect">
            <a:avLst/>
          </a:prstGeom>
          <a:noFill/>
        </p:spPr>
        <p:txBody>
          <a:bodyPr wrap="square" rtlCol="0">
            <a:spAutoFit/>
          </a:bodyPr>
          <a:lstStyle/>
          <a:p>
            <a:pPr algn="ctr"/>
            <a:r>
              <a:rPr lang="en-GB" i="1" dirty="0"/>
              <a:t>Percent of children age 6 months to 14 years who tested positive for malaria by microscopy</a:t>
            </a:r>
          </a:p>
        </p:txBody>
      </p:sp>
      <p:sp>
        <p:nvSpPr>
          <p:cNvPr id="9" name="Right Arrow 8"/>
          <p:cNvSpPr/>
          <p:nvPr/>
        </p:nvSpPr>
        <p:spPr>
          <a:xfrm>
            <a:off x="2045676" y="6183086"/>
            <a:ext cx="8161608" cy="359228"/>
          </a:xfrm>
          <a:prstGeom prst="right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TextBox 9"/>
          <p:cNvSpPr txBox="1"/>
          <p:nvPr/>
        </p:nvSpPr>
        <p:spPr>
          <a:xfrm>
            <a:off x="627017" y="6039534"/>
            <a:ext cx="1418658" cy="646331"/>
          </a:xfrm>
          <a:prstGeom prst="rect">
            <a:avLst/>
          </a:prstGeom>
          <a:noFill/>
        </p:spPr>
        <p:txBody>
          <a:bodyPr wrap="square" rtlCol="0">
            <a:spAutoFit/>
          </a:bodyPr>
          <a:lstStyle/>
          <a:p>
            <a:pPr algn="ctr"/>
            <a:r>
              <a:rPr lang="en-GB" dirty="0"/>
              <a:t>Poorest households</a:t>
            </a:r>
          </a:p>
        </p:txBody>
      </p:sp>
      <p:sp>
        <p:nvSpPr>
          <p:cNvPr id="11" name="TextBox 10"/>
          <p:cNvSpPr txBox="1"/>
          <p:nvPr/>
        </p:nvSpPr>
        <p:spPr>
          <a:xfrm>
            <a:off x="10207284" y="6039534"/>
            <a:ext cx="1418658" cy="646331"/>
          </a:xfrm>
          <a:prstGeom prst="rect">
            <a:avLst/>
          </a:prstGeom>
          <a:noFill/>
        </p:spPr>
        <p:txBody>
          <a:bodyPr wrap="square" rtlCol="0">
            <a:spAutoFit/>
          </a:bodyPr>
          <a:lstStyle/>
          <a:p>
            <a:pPr algn="ctr"/>
            <a:r>
              <a:rPr lang="en-GB" dirty="0"/>
              <a:t>Wealthiest households</a:t>
            </a:r>
          </a:p>
        </p:txBody>
      </p:sp>
    </p:spTree>
    <p:extLst>
      <p:ext uri="{BB962C8B-B14F-4D97-AF65-F5344CB8AC3E}">
        <p14:creationId xmlns:p14="http://schemas.microsoft.com/office/powerpoint/2010/main" val="164978554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Trends in Malaria Prevalence</a:t>
            </a:r>
          </a:p>
        </p:txBody>
      </p:sp>
      <p:graphicFrame>
        <p:nvGraphicFramePr>
          <p:cNvPr id="8" name="Content Placeholder 7"/>
          <p:cNvGraphicFramePr>
            <a:graphicFrameLocks noGrp="1"/>
          </p:cNvGraphicFramePr>
          <p:nvPr>
            <p:ph idx="1"/>
          </p:nvPr>
        </p:nvGraphicFramePr>
        <p:xfrm>
          <a:off x="627017" y="1606550"/>
          <a:ext cx="10998925"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627018" y="969520"/>
            <a:ext cx="10998924" cy="369332"/>
          </a:xfrm>
          <a:prstGeom prst="rect">
            <a:avLst/>
          </a:prstGeom>
          <a:noFill/>
        </p:spPr>
        <p:txBody>
          <a:bodyPr wrap="square" rtlCol="0">
            <a:spAutoFit/>
          </a:bodyPr>
          <a:lstStyle/>
          <a:p>
            <a:pPr algn="ctr"/>
            <a:r>
              <a:rPr lang="en-GB" i="1" dirty="0"/>
              <a:t>Percent of children age 6 months to 14 years who tested positive for malaria by microscopy</a:t>
            </a:r>
          </a:p>
        </p:txBody>
      </p:sp>
    </p:spTree>
    <p:extLst>
      <p:ext uri="{BB962C8B-B14F-4D97-AF65-F5344CB8AC3E}">
        <p14:creationId xmlns:p14="http://schemas.microsoft.com/office/powerpoint/2010/main" val="160021892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12701"/>
            <a:ext cx="9144000" cy="1014631"/>
          </a:xfrm>
        </p:spPr>
        <p:txBody>
          <a:bodyPr/>
          <a:lstStyle/>
          <a:p>
            <a:r>
              <a:rPr lang="en-GB" noProof="0" dirty="0"/>
              <a:t>Malaria Species </a:t>
            </a:r>
          </a:p>
        </p:txBody>
      </p:sp>
      <p:graphicFrame>
        <p:nvGraphicFramePr>
          <p:cNvPr id="8" name="Content Placeholder 7"/>
          <p:cNvGraphicFramePr>
            <a:graphicFrameLocks noGrp="1"/>
          </p:cNvGraphicFramePr>
          <p:nvPr>
            <p:ph idx="1"/>
          </p:nvPr>
        </p:nvGraphicFramePr>
        <p:xfrm>
          <a:off x="600891" y="1567765"/>
          <a:ext cx="11011989" cy="529023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600891" y="921435"/>
            <a:ext cx="11011989" cy="369332"/>
          </a:xfrm>
          <a:prstGeom prst="rect">
            <a:avLst/>
          </a:prstGeom>
          <a:noFill/>
        </p:spPr>
        <p:txBody>
          <a:bodyPr wrap="square" rtlCol="0">
            <a:spAutoFit/>
          </a:bodyPr>
          <a:lstStyle/>
          <a:p>
            <a:pPr algn="ctr">
              <a:defRPr/>
            </a:pPr>
            <a:r>
              <a:rPr lang="en-GB" i="1" dirty="0">
                <a:solidFill>
                  <a:prstClr val="black"/>
                </a:solidFill>
                <a:latin typeface="Calibri" panose="020F0502020204030204"/>
              </a:rPr>
              <a:t>Among children age 6 months to 14 years with malaria parasites, percent with specific Plasmodium species</a:t>
            </a:r>
          </a:p>
        </p:txBody>
      </p:sp>
      <p:sp>
        <p:nvSpPr>
          <p:cNvPr id="5" name="TextBox 1">
            <a:extLst>
              <a:ext uri="{FF2B5EF4-FFF2-40B4-BE49-F238E27FC236}">
                <a16:creationId xmlns:a16="http://schemas.microsoft.com/office/drawing/2014/main" id="{947A0451-B282-4C11-9D1E-AA13E96F6D26}"/>
              </a:ext>
            </a:extLst>
          </p:cNvPr>
          <p:cNvSpPr txBox="1"/>
          <p:nvPr/>
        </p:nvSpPr>
        <p:spPr>
          <a:xfrm>
            <a:off x="7937863" y="5396494"/>
            <a:ext cx="500743" cy="381000"/>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800" b="1" dirty="0"/>
              <a:t>&lt;</a:t>
            </a:r>
          </a:p>
        </p:txBody>
      </p:sp>
    </p:spTree>
    <p:extLst>
      <p:ext uri="{BB962C8B-B14F-4D97-AF65-F5344CB8AC3E}">
        <p14:creationId xmlns:p14="http://schemas.microsoft.com/office/powerpoint/2010/main" val="373220648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Key Findings</a:t>
            </a:r>
          </a:p>
        </p:txBody>
      </p:sp>
      <p:sp>
        <p:nvSpPr>
          <p:cNvPr id="3" name="Content Placeholder 2"/>
          <p:cNvSpPr>
            <a:spLocks noGrp="1"/>
          </p:cNvSpPr>
          <p:nvPr>
            <p:ph idx="1"/>
          </p:nvPr>
        </p:nvSpPr>
        <p:spPr>
          <a:xfrm>
            <a:off x="627017" y="1463167"/>
            <a:ext cx="10998925" cy="5081325"/>
          </a:xfrm>
        </p:spPr>
        <p:txBody>
          <a:bodyPr>
            <a:normAutofit/>
          </a:bodyPr>
          <a:lstStyle/>
          <a:p>
            <a:pPr>
              <a:spcBef>
                <a:spcPts val="0"/>
              </a:spcBef>
              <a:spcAft>
                <a:spcPts val="1800"/>
              </a:spcAft>
              <a:buClr>
                <a:schemeClr val="tx1"/>
              </a:buClr>
            </a:pPr>
            <a:r>
              <a:rPr lang="en-GB" sz="3200" b="1" dirty="0">
                <a:solidFill>
                  <a:schemeClr val="accent5"/>
                </a:solidFill>
              </a:rPr>
              <a:t>91% </a:t>
            </a:r>
            <a:r>
              <a:rPr lang="en-GB" sz="3200" dirty="0"/>
              <a:t>of children under 5 with fever in the 2 weeks before the survey who took an antimalarial took </a:t>
            </a:r>
            <a:r>
              <a:rPr lang="en-GB" sz="3200" b="1" dirty="0">
                <a:solidFill>
                  <a:schemeClr val="accent5"/>
                </a:solidFill>
              </a:rPr>
              <a:t>any ACT.</a:t>
            </a:r>
          </a:p>
          <a:p>
            <a:pPr>
              <a:spcBef>
                <a:spcPts val="0"/>
              </a:spcBef>
              <a:spcAft>
                <a:spcPts val="1800"/>
              </a:spcAft>
              <a:buClr>
                <a:schemeClr val="tx1"/>
              </a:buClr>
            </a:pPr>
            <a:r>
              <a:rPr lang="en-GB" sz="3200" b="1" dirty="0">
                <a:solidFill>
                  <a:schemeClr val="accent5"/>
                </a:solidFill>
              </a:rPr>
              <a:t>2% </a:t>
            </a:r>
            <a:r>
              <a:rPr lang="en-GB" sz="3200" dirty="0"/>
              <a:t>of children age 6 months to 14 years have </a:t>
            </a:r>
            <a:r>
              <a:rPr lang="en-GB" sz="3200" b="1" dirty="0">
                <a:solidFill>
                  <a:schemeClr val="accent5"/>
                </a:solidFill>
              </a:rPr>
              <a:t>low haemoglobin</a:t>
            </a:r>
            <a:r>
              <a:rPr lang="en-GB" sz="3200" dirty="0"/>
              <a:t>.</a:t>
            </a:r>
          </a:p>
          <a:p>
            <a:pPr>
              <a:spcBef>
                <a:spcPts val="0"/>
              </a:spcBef>
              <a:spcAft>
                <a:spcPts val="1800"/>
              </a:spcAft>
              <a:buClr>
                <a:schemeClr val="tx1"/>
              </a:buClr>
            </a:pPr>
            <a:r>
              <a:rPr lang="en-GB" sz="3200" b="1" dirty="0">
                <a:solidFill>
                  <a:schemeClr val="accent5"/>
                </a:solidFill>
              </a:rPr>
              <a:t>6% </a:t>
            </a:r>
            <a:r>
              <a:rPr lang="en-GB" sz="3200" dirty="0"/>
              <a:t>of children age 6 months to 14 years </a:t>
            </a:r>
            <a:r>
              <a:rPr lang="en-GB" sz="3200" b="1" dirty="0">
                <a:solidFill>
                  <a:schemeClr val="accent5"/>
                </a:solidFill>
              </a:rPr>
              <a:t>tested positive for malaria by microscopy</a:t>
            </a:r>
            <a:r>
              <a:rPr lang="en-GB" sz="3200" dirty="0"/>
              <a:t>.</a:t>
            </a:r>
          </a:p>
        </p:txBody>
      </p:sp>
    </p:spTree>
    <p:extLst>
      <p:ext uri="{BB962C8B-B14F-4D97-AF65-F5344CB8AC3E}">
        <p14:creationId xmlns:p14="http://schemas.microsoft.com/office/powerpoint/2010/main" val="206164863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2" y="0"/>
            <a:ext cx="9143999" cy="1446550"/>
          </a:xfrm>
          <a:prstGeom prst="rect">
            <a:avLst/>
          </a:prstGeom>
          <a:noFill/>
        </p:spPr>
        <p:txBody>
          <a:bodyPr wrap="square" rtlCol="0">
            <a:spAutoFit/>
          </a:bodyPr>
          <a:lstStyle/>
          <a:p>
            <a:pPr algn="ctr"/>
            <a:r>
              <a:rPr lang="en-GB" sz="4400" b="1" dirty="0">
                <a:solidFill>
                  <a:schemeClr val="bg1"/>
                </a:solidFill>
              </a:rPr>
              <a:t>Malaria Beliefs and Exposure to Malaria Messages</a:t>
            </a:r>
          </a:p>
        </p:txBody>
      </p:sp>
      <p:sp>
        <p:nvSpPr>
          <p:cNvPr id="3" name="TextBox 2"/>
          <p:cNvSpPr txBox="1"/>
          <p:nvPr/>
        </p:nvSpPr>
        <p:spPr>
          <a:xfrm>
            <a:off x="9283081" y="954544"/>
            <a:ext cx="2769834" cy="707886"/>
          </a:xfrm>
          <a:prstGeom prst="rect">
            <a:avLst/>
          </a:prstGeom>
          <a:noFill/>
        </p:spPr>
        <p:txBody>
          <a:bodyPr wrap="square" rtlCol="0">
            <a:spAutoFit/>
          </a:bodyPr>
          <a:lstStyle/>
          <a:p>
            <a:pPr algn="r"/>
            <a:r>
              <a:rPr lang="en-GB" sz="2000" i="1" dirty="0">
                <a:solidFill>
                  <a:schemeClr val="bg1"/>
                </a:solidFill>
              </a:rPr>
              <a:t>Follow along on Twitter!  </a:t>
            </a:r>
          </a:p>
          <a:p>
            <a:pPr algn="r"/>
            <a:r>
              <a:rPr lang="en-GB" sz="2000" i="1">
                <a:solidFill>
                  <a:schemeClr val="bg1"/>
                </a:solidFill>
              </a:rPr>
              <a:t>#KenyaMIS</a:t>
            </a:r>
            <a:endParaRPr lang="en-GB" sz="2000" i="1" dirty="0">
              <a:solidFill>
                <a:schemeClr val="bg1"/>
              </a:solidFill>
            </a:endParaRPr>
          </a:p>
        </p:txBody>
      </p:sp>
    </p:spTree>
    <p:extLst>
      <p:ext uri="{BB962C8B-B14F-4D97-AF65-F5344CB8AC3E}">
        <p14:creationId xmlns:p14="http://schemas.microsoft.com/office/powerpoint/2010/main" val="220875186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960" y="2262957"/>
            <a:ext cx="4007222" cy="2332086"/>
          </a:xfrm>
        </p:spPr>
        <p:txBody>
          <a:bodyPr>
            <a:normAutofit lnSpcReduction="10000"/>
          </a:bodyPr>
          <a:lstStyle/>
          <a:p>
            <a:pPr>
              <a:buClr>
                <a:schemeClr val="tx1"/>
              </a:buClr>
            </a:pPr>
            <a:r>
              <a:rPr lang="en-GB" sz="3200" b="1" dirty="0">
                <a:solidFill>
                  <a:schemeClr val="accent5"/>
                </a:solidFill>
              </a:rPr>
              <a:t>Exposure to malaria messages</a:t>
            </a:r>
          </a:p>
          <a:p>
            <a:pPr>
              <a:buClr>
                <a:schemeClr val="tx1"/>
              </a:buClr>
            </a:pPr>
            <a:r>
              <a:rPr lang="en-GB" sz="3200" dirty="0"/>
              <a:t>Malaria knowledge, perceptions and attitudes</a:t>
            </a:r>
          </a:p>
        </p:txBody>
      </p:sp>
      <p:pic>
        <p:nvPicPr>
          <p:cNvPr id="4" name="Picture 3">
            <a:extLst>
              <a:ext uri="{FF2B5EF4-FFF2-40B4-BE49-F238E27FC236}">
                <a16:creationId xmlns:a16="http://schemas.microsoft.com/office/drawing/2014/main" id="{0A0535EF-CBF5-4988-AC49-6BB292C7A8DA}"/>
              </a:ext>
            </a:extLst>
          </p:cNvPr>
          <p:cNvPicPr>
            <a:picLocks noChangeAspect="1"/>
          </p:cNvPicPr>
          <p:nvPr/>
        </p:nvPicPr>
        <p:blipFill rotWithShape="1">
          <a:blip r:embed="rId3">
            <a:extLst>
              <a:ext uri="{28A0092B-C50C-407E-A947-70E740481C1C}">
                <a14:useLocalDpi xmlns:a14="http://schemas.microsoft.com/office/drawing/2010/main" val="0"/>
              </a:ext>
            </a:extLst>
          </a:blip>
          <a:srcRect l="11160" r="17527"/>
          <a:stretch/>
        </p:blipFill>
        <p:spPr>
          <a:xfrm>
            <a:off x="4637314" y="10"/>
            <a:ext cx="7553163"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5" name="TextBox 4"/>
          <p:cNvSpPr txBox="1"/>
          <p:nvPr/>
        </p:nvSpPr>
        <p:spPr>
          <a:xfrm>
            <a:off x="6080571" y="6413863"/>
            <a:ext cx="6109906" cy="444137"/>
          </a:xfrm>
          <a:prstGeom prst="rect">
            <a:avLst/>
          </a:prstGeom>
          <a:solidFill>
            <a:srgbClr val="000000">
              <a:alpha val="50000"/>
            </a:srgbClr>
          </a:solidFill>
          <a:ln>
            <a:noFill/>
          </a:ln>
        </p:spPr>
        <p:txBody>
          <a:bodyPr wrap="square" rtlCol="0">
            <a:noAutofit/>
          </a:bodyPr>
          <a:lstStyle/>
          <a:p>
            <a:pPr algn="ctr">
              <a:spcAft>
                <a:spcPts val="600"/>
              </a:spcAft>
            </a:pPr>
            <a:r>
              <a:rPr lang="en-US" sz="1300" dirty="0">
                <a:solidFill>
                  <a:srgbClr val="FFFFFF"/>
                </a:solidFill>
              </a:rPr>
              <a:t>© 2018 Mwangi </a:t>
            </a:r>
            <a:r>
              <a:rPr lang="en-US" sz="1300" dirty="0" err="1">
                <a:solidFill>
                  <a:srgbClr val="FFFFFF"/>
                </a:solidFill>
              </a:rPr>
              <a:t>Kirubi</a:t>
            </a:r>
            <a:r>
              <a:rPr lang="en-US" sz="1300" dirty="0">
                <a:solidFill>
                  <a:srgbClr val="FFFFFF"/>
                </a:solidFill>
              </a:rPr>
              <a:t>, PMI Impact Malaria</a:t>
            </a:r>
          </a:p>
        </p:txBody>
      </p:sp>
    </p:spTree>
    <p:extLst>
      <p:ext uri="{BB962C8B-B14F-4D97-AF65-F5344CB8AC3E}">
        <p14:creationId xmlns:p14="http://schemas.microsoft.com/office/powerpoint/2010/main" val="406074764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Exposure to Malaria Messages by Residence</a:t>
            </a:r>
          </a:p>
        </p:txBody>
      </p:sp>
      <p:graphicFrame>
        <p:nvGraphicFramePr>
          <p:cNvPr id="9" name="Content Placeholder 8"/>
          <p:cNvGraphicFramePr>
            <a:graphicFrameLocks noGrp="1"/>
          </p:cNvGraphicFramePr>
          <p:nvPr>
            <p:ph idx="1"/>
          </p:nvPr>
        </p:nvGraphicFramePr>
        <p:xfrm>
          <a:off x="587828" y="1606550"/>
          <a:ext cx="10959736"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587829" y="960528"/>
            <a:ext cx="10959736" cy="369332"/>
          </a:xfrm>
          <a:prstGeom prst="rect">
            <a:avLst/>
          </a:prstGeom>
          <a:noFill/>
        </p:spPr>
        <p:txBody>
          <a:bodyPr wrap="square" rtlCol="0">
            <a:spAutoFit/>
          </a:bodyPr>
          <a:lstStyle/>
          <a:p>
            <a:pPr algn="ctr"/>
            <a:r>
              <a:rPr lang="en-GB" i="1" dirty="0"/>
              <a:t>Percent of women age 15-49 who have seen or heard a message about malaria in the past 6 months</a:t>
            </a:r>
          </a:p>
        </p:txBody>
      </p:sp>
    </p:spTree>
    <p:extLst>
      <p:ext uri="{BB962C8B-B14F-4D97-AF65-F5344CB8AC3E}">
        <p14:creationId xmlns:p14="http://schemas.microsoft.com/office/powerpoint/2010/main" val="399667693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utoShape 3">
            <a:extLst>
              <a:ext uri="{FF2B5EF4-FFF2-40B4-BE49-F238E27FC236}">
                <a16:creationId xmlns:a16="http://schemas.microsoft.com/office/drawing/2014/main" id="{4A8D0CC1-5AB9-4466-A7B6-08A5BF30A066}"/>
              </a:ext>
            </a:extLst>
          </p:cNvPr>
          <p:cNvSpPr>
            <a:spLocks noChangeAspect="1" noChangeArrowheads="1" noTextEdit="1"/>
          </p:cNvSpPr>
          <p:nvPr/>
        </p:nvSpPr>
        <p:spPr bwMode="auto">
          <a:xfrm>
            <a:off x="3678239" y="955675"/>
            <a:ext cx="4835525" cy="5902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5">
            <a:extLst>
              <a:ext uri="{FF2B5EF4-FFF2-40B4-BE49-F238E27FC236}">
                <a16:creationId xmlns:a16="http://schemas.microsoft.com/office/drawing/2014/main" id="{E55F5C3D-250B-44D9-98B7-BE95AB41C6AD}"/>
              </a:ext>
            </a:extLst>
          </p:cNvPr>
          <p:cNvSpPr>
            <a:spLocks noEditPoints="1"/>
          </p:cNvSpPr>
          <p:nvPr/>
        </p:nvSpPr>
        <p:spPr bwMode="auto">
          <a:xfrm>
            <a:off x="5900739" y="5018088"/>
            <a:ext cx="2401888" cy="1835150"/>
          </a:xfrm>
          <a:custGeom>
            <a:avLst/>
            <a:gdLst>
              <a:gd name="T0" fmla="*/ 1423 w 1513"/>
              <a:gd name="T1" fmla="*/ 111 h 1156"/>
              <a:gd name="T2" fmla="*/ 1396 w 1513"/>
              <a:gd name="T3" fmla="*/ 115 h 1156"/>
              <a:gd name="T4" fmla="*/ 1383 w 1513"/>
              <a:gd name="T5" fmla="*/ 98 h 1156"/>
              <a:gd name="T6" fmla="*/ 1353 w 1513"/>
              <a:gd name="T7" fmla="*/ 125 h 1156"/>
              <a:gd name="T8" fmla="*/ 1367 w 1513"/>
              <a:gd name="T9" fmla="*/ 125 h 1156"/>
              <a:gd name="T10" fmla="*/ 1339 w 1513"/>
              <a:gd name="T11" fmla="*/ 124 h 1156"/>
              <a:gd name="T12" fmla="*/ 1320 w 1513"/>
              <a:gd name="T13" fmla="*/ 144 h 1156"/>
              <a:gd name="T14" fmla="*/ 1297 w 1513"/>
              <a:gd name="T15" fmla="*/ 108 h 1156"/>
              <a:gd name="T16" fmla="*/ 1303 w 1513"/>
              <a:gd name="T17" fmla="*/ 91 h 1156"/>
              <a:gd name="T18" fmla="*/ 1286 w 1513"/>
              <a:gd name="T19" fmla="*/ 121 h 1156"/>
              <a:gd name="T20" fmla="*/ 1267 w 1513"/>
              <a:gd name="T21" fmla="*/ 137 h 1156"/>
              <a:gd name="T22" fmla="*/ 1244 w 1513"/>
              <a:gd name="T23" fmla="*/ 115 h 1156"/>
              <a:gd name="T24" fmla="*/ 1212 w 1513"/>
              <a:gd name="T25" fmla="*/ 110 h 1156"/>
              <a:gd name="T26" fmla="*/ 1257 w 1513"/>
              <a:gd name="T27" fmla="*/ 140 h 1156"/>
              <a:gd name="T28" fmla="*/ 1268 w 1513"/>
              <a:gd name="T29" fmla="*/ 185 h 1156"/>
              <a:gd name="T30" fmla="*/ 1286 w 1513"/>
              <a:gd name="T31" fmla="*/ 245 h 1156"/>
              <a:gd name="T32" fmla="*/ 1240 w 1513"/>
              <a:gd name="T33" fmla="*/ 230 h 1156"/>
              <a:gd name="T34" fmla="*/ 1209 w 1513"/>
              <a:gd name="T35" fmla="*/ 233 h 1156"/>
              <a:gd name="T36" fmla="*/ 1211 w 1513"/>
              <a:gd name="T37" fmla="*/ 259 h 1156"/>
              <a:gd name="T38" fmla="*/ 1168 w 1513"/>
              <a:gd name="T39" fmla="*/ 311 h 1156"/>
              <a:gd name="T40" fmla="*/ 1063 w 1513"/>
              <a:gd name="T41" fmla="*/ 296 h 1156"/>
              <a:gd name="T42" fmla="*/ 1082 w 1513"/>
              <a:gd name="T43" fmla="*/ 108 h 1156"/>
              <a:gd name="T44" fmla="*/ 1337 w 1513"/>
              <a:gd name="T45" fmla="*/ 150 h 1156"/>
              <a:gd name="T46" fmla="*/ 1346 w 1513"/>
              <a:gd name="T47" fmla="*/ 181 h 1156"/>
              <a:gd name="T48" fmla="*/ 1315 w 1513"/>
              <a:gd name="T49" fmla="*/ 188 h 1156"/>
              <a:gd name="T50" fmla="*/ 1303 w 1513"/>
              <a:gd name="T51" fmla="*/ 212 h 1156"/>
              <a:gd name="T52" fmla="*/ 1301 w 1513"/>
              <a:gd name="T53" fmla="*/ 170 h 1156"/>
              <a:gd name="T54" fmla="*/ 1237 w 1513"/>
              <a:gd name="T55" fmla="*/ 256 h 1156"/>
              <a:gd name="T56" fmla="*/ 989 w 1513"/>
              <a:gd name="T57" fmla="*/ 418 h 1156"/>
              <a:gd name="T58" fmla="*/ 978 w 1513"/>
              <a:gd name="T59" fmla="*/ 489 h 1156"/>
              <a:gd name="T60" fmla="*/ 1008 w 1513"/>
              <a:gd name="T61" fmla="*/ 511 h 1156"/>
              <a:gd name="T62" fmla="*/ 969 w 1513"/>
              <a:gd name="T63" fmla="*/ 579 h 1156"/>
              <a:gd name="T64" fmla="*/ 921 w 1513"/>
              <a:gd name="T65" fmla="*/ 654 h 1156"/>
              <a:gd name="T66" fmla="*/ 903 w 1513"/>
              <a:gd name="T67" fmla="*/ 653 h 1156"/>
              <a:gd name="T68" fmla="*/ 878 w 1513"/>
              <a:gd name="T69" fmla="*/ 735 h 1156"/>
              <a:gd name="T70" fmla="*/ 843 w 1513"/>
              <a:gd name="T71" fmla="*/ 756 h 1156"/>
              <a:gd name="T72" fmla="*/ 866 w 1513"/>
              <a:gd name="T73" fmla="*/ 772 h 1156"/>
              <a:gd name="T74" fmla="*/ 837 w 1513"/>
              <a:gd name="T75" fmla="*/ 861 h 1156"/>
              <a:gd name="T76" fmla="*/ 795 w 1513"/>
              <a:gd name="T77" fmla="*/ 920 h 1156"/>
              <a:gd name="T78" fmla="*/ 755 w 1513"/>
              <a:gd name="T79" fmla="*/ 914 h 1156"/>
              <a:gd name="T80" fmla="*/ 778 w 1513"/>
              <a:gd name="T81" fmla="*/ 918 h 1156"/>
              <a:gd name="T82" fmla="*/ 761 w 1513"/>
              <a:gd name="T83" fmla="*/ 1006 h 1156"/>
              <a:gd name="T84" fmla="*/ 729 w 1513"/>
              <a:gd name="T85" fmla="*/ 1062 h 1156"/>
              <a:gd name="T86" fmla="*/ 699 w 1513"/>
              <a:gd name="T87" fmla="*/ 1114 h 1156"/>
              <a:gd name="T88" fmla="*/ 690 w 1513"/>
              <a:gd name="T89" fmla="*/ 1136 h 1156"/>
              <a:gd name="T90" fmla="*/ 639 w 1513"/>
              <a:gd name="T91" fmla="*/ 1130 h 1156"/>
              <a:gd name="T92" fmla="*/ 560 w 1513"/>
              <a:gd name="T93" fmla="*/ 1115 h 1156"/>
              <a:gd name="T94" fmla="*/ 206 w 1513"/>
              <a:gd name="T95" fmla="*/ 862 h 1156"/>
              <a:gd name="T96" fmla="*/ 19 w 1513"/>
              <a:gd name="T97" fmla="*/ 710 h 1156"/>
              <a:gd name="T98" fmla="*/ 37 w 1513"/>
              <a:gd name="T99" fmla="*/ 585 h 1156"/>
              <a:gd name="T100" fmla="*/ 94 w 1513"/>
              <a:gd name="T101" fmla="*/ 587 h 1156"/>
              <a:gd name="T102" fmla="*/ 170 w 1513"/>
              <a:gd name="T103" fmla="*/ 420 h 1156"/>
              <a:gd name="T104" fmla="*/ 205 w 1513"/>
              <a:gd name="T105" fmla="*/ 401 h 1156"/>
              <a:gd name="T106" fmla="*/ 243 w 1513"/>
              <a:gd name="T107" fmla="*/ 418 h 1156"/>
              <a:gd name="T108" fmla="*/ 276 w 1513"/>
              <a:gd name="T109" fmla="*/ 457 h 1156"/>
              <a:gd name="T110" fmla="*/ 310 w 1513"/>
              <a:gd name="T111" fmla="*/ 490 h 1156"/>
              <a:gd name="T112" fmla="*/ 339 w 1513"/>
              <a:gd name="T113" fmla="*/ 508 h 1156"/>
              <a:gd name="T114" fmla="*/ 386 w 1513"/>
              <a:gd name="T115" fmla="*/ 520 h 1156"/>
              <a:gd name="T116" fmla="*/ 446 w 1513"/>
              <a:gd name="T117" fmla="*/ 534 h 1156"/>
              <a:gd name="T118" fmla="*/ 497 w 1513"/>
              <a:gd name="T119" fmla="*/ 533 h 1156"/>
              <a:gd name="T120" fmla="*/ 555 w 1513"/>
              <a:gd name="T121" fmla="*/ 531 h 1156"/>
              <a:gd name="T122" fmla="*/ 590 w 1513"/>
              <a:gd name="T123" fmla="*/ 535 h 1156"/>
              <a:gd name="T124" fmla="*/ 793 w 1513"/>
              <a:gd name="T125" fmla="*/ 345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13" h="1156">
                <a:moveTo>
                  <a:pt x="1463" y="63"/>
                </a:moveTo>
                <a:lnTo>
                  <a:pt x="1461" y="65"/>
                </a:lnTo>
                <a:lnTo>
                  <a:pt x="1461" y="65"/>
                </a:lnTo>
                <a:lnTo>
                  <a:pt x="1460" y="65"/>
                </a:lnTo>
                <a:lnTo>
                  <a:pt x="1460" y="67"/>
                </a:lnTo>
                <a:lnTo>
                  <a:pt x="1460" y="67"/>
                </a:lnTo>
                <a:lnTo>
                  <a:pt x="1459" y="67"/>
                </a:lnTo>
                <a:lnTo>
                  <a:pt x="1459" y="69"/>
                </a:lnTo>
                <a:lnTo>
                  <a:pt x="1459" y="69"/>
                </a:lnTo>
                <a:lnTo>
                  <a:pt x="1456" y="72"/>
                </a:lnTo>
                <a:lnTo>
                  <a:pt x="1456" y="72"/>
                </a:lnTo>
                <a:lnTo>
                  <a:pt x="1454" y="72"/>
                </a:lnTo>
                <a:lnTo>
                  <a:pt x="1453" y="73"/>
                </a:lnTo>
                <a:lnTo>
                  <a:pt x="1450" y="74"/>
                </a:lnTo>
                <a:lnTo>
                  <a:pt x="1450" y="77"/>
                </a:lnTo>
                <a:lnTo>
                  <a:pt x="1450" y="77"/>
                </a:lnTo>
                <a:lnTo>
                  <a:pt x="1452" y="77"/>
                </a:lnTo>
                <a:lnTo>
                  <a:pt x="1450" y="78"/>
                </a:lnTo>
                <a:lnTo>
                  <a:pt x="1449" y="80"/>
                </a:lnTo>
                <a:lnTo>
                  <a:pt x="1448" y="81"/>
                </a:lnTo>
                <a:lnTo>
                  <a:pt x="1448" y="81"/>
                </a:lnTo>
                <a:lnTo>
                  <a:pt x="1446" y="80"/>
                </a:lnTo>
                <a:lnTo>
                  <a:pt x="1446" y="78"/>
                </a:lnTo>
                <a:lnTo>
                  <a:pt x="1445" y="78"/>
                </a:lnTo>
                <a:lnTo>
                  <a:pt x="1445" y="78"/>
                </a:lnTo>
                <a:lnTo>
                  <a:pt x="1442" y="78"/>
                </a:lnTo>
                <a:lnTo>
                  <a:pt x="1442" y="78"/>
                </a:lnTo>
                <a:lnTo>
                  <a:pt x="1442" y="80"/>
                </a:lnTo>
                <a:lnTo>
                  <a:pt x="1442" y="80"/>
                </a:lnTo>
                <a:lnTo>
                  <a:pt x="1441" y="80"/>
                </a:lnTo>
                <a:lnTo>
                  <a:pt x="1439" y="81"/>
                </a:lnTo>
                <a:lnTo>
                  <a:pt x="1441" y="81"/>
                </a:lnTo>
                <a:lnTo>
                  <a:pt x="1442" y="80"/>
                </a:lnTo>
                <a:lnTo>
                  <a:pt x="1445" y="80"/>
                </a:lnTo>
                <a:lnTo>
                  <a:pt x="1445" y="80"/>
                </a:lnTo>
                <a:lnTo>
                  <a:pt x="1445" y="80"/>
                </a:lnTo>
                <a:lnTo>
                  <a:pt x="1445" y="81"/>
                </a:lnTo>
                <a:lnTo>
                  <a:pt x="1445" y="82"/>
                </a:lnTo>
                <a:lnTo>
                  <a:pt x="1445" y="82"/>
                </a:lnTo>
                <a:lnTo>
                  <a:pt x="1448" y="82"/>
                </a:lnTo>
                <a:lnTo>
                  <a:pt x="1448" y="82"/>
                </a:lnTo>
                <a:lnTo>
                  <a:pt x="1448" y="81"/>
                </a:lnTo>
                <a:lnTo>
                  <a:pt x="1449" y="82"/>
                </a:lnTo>
                <a:lnTo>
                  <a:pt x="1449" y="82"/>
                </a:lnTo>
                <a:lnTo>
                  <a:pt x="1449" y="84"/>
                </a:lnTo>
                <a:lnTo>
                  <a:pt x="1448" y="85"/>
                </a:lnTo>
                <a:lnTo>
                  <a:pt x="1446" y="85"/>
                </a:lnTo>
                <a:lnTo>
                  <a:pt x="1445" y="85"/>
                </a:lnTo>
                <a:lnTo>
                  <a:pt x="1442" y="88"/>
                </a:lnTo>
                <a:lnTo>
                  <a:pt x="1441" y="91"/>
                </a:lnTo>
                <a:lnTo>
                  <a:pt x="1439" y="91"/>
                </a:lnTo>
                <a:lnTo>
                  <a:pt x="1439" y="92"/>
                </a:lnTo>
                <a:lnTo>
                  <a:pt x="1437" y="93"/>
                </a:lnTo>
                <a:lnTo>
                  <a:pt x="1437" y="95"/>
                </a:lnTo>
                <a:lnTo>
                  <a:pt x="1437" y="96"/>
                </a:lnTo>
                <a:lnTo>
                  <a:pt x="1435" y="98"/>
                </a:lnTo>
                <a:lnTo>
                  <a:pt x="1434" y="98"/>
                </a:lnTo>
                <a:lnTo>
                  <a:pt x="1434" y="100"/>
                </a:lnTo>
                <a:lnTo>
                  <a:pt x="1431" y="99"/>
                </a:lnTo>
                <a:lnTo>
                  <a:pt x="1430" y="100"/>
                </a:lnTo>
                <a:lnTo>
                  <a:pt x="1428" y="102"/>
                </a:lnTo>
                <a:lnTo>
                  <a:pt x="1430" y="102"/>
                </a:lnTo>
                <a:lnTo>
                  <a:pt x="1428" y="103"/>
                </a:lnTo>
                <a:lnTo>
                  <a:pt x="1428" y="103"/>
                </a:lnTo>
                <a:lnTo>
                  <a:pt x="1427" y="104"/>
                </a:lnTo>
                <a:lnTo>
                  <a:pt x="1427" y="106"/>
                </a:lnTo>
                <a:lnTo>
                  <a:pt x="1426" y="106"/>
                </a:lnTo>
                <a:lnTo>
                  <a:pt x="1426" y="107"/>
                </a:lnTo>
                <a:lnTo>
                  <a:pt x="1424" y="108"/>
                </a:lnTo>
                <a:lnTo>
                  <a:pt x="1424" y="108"/>
                </a:lnTo>
                <a:lnTo>
                  <a:pt x="1423" y="110"/>
                </a:lnTo>
                <a:lnTo>
                  <a:pt x="1423" y="111"/>
                </a:lnTo>
                <a:lnTo>
                  <a:pt x="1423" y="111"/>
                </a:lnTo>
                <a:lnTo>
                  <a:pt x="1424" y="110"/>
                </a:lnTo>
                <a:lnTo>
                  <a:pt x="1424" y="111"/>
                </a:lnTo>
                <a:lnTo>
                  <a:pt x="1423" y="113"/>
                </a:lnTo>
                <a:lnTo>
                  <a:pt x="1423" y="113"/>
                </a:lnTo>
                <a:lnTo>
                  <a:pt x="1422" y="113"/>
                </a:lnTo>
                <a:lnTo>
                  <a:pt x="1422" y="114"/>
                </a:lnTo>
                <a:lnTo>
                  <a:pt x="1420" y="114"/>
                </a:lnTo>
                <a:lnTo>
                  <a:pt x="1420" y="115"/>
                </a:lnTo>
                <a:lnTo>
                  <a:pt x="1420" y="115"/>
                </a:lnTo>
                <a:lnTo>
                  <a:pt x="1420" y="117"/>
                </a:lnTo>
                <a:lnTo>
                  <a:pt x="1419" y="118"/>
                </a:lnTo>
                <a:lnTo>
                  <a:pt x="1419" y="118"/>
                </a:lnTo>
                <a:lnTo>
                  <a:pt x="1419" y="118"/>
                </a:lnTo>
                <a:lnTo>
                  <a:pt x="1419" y="117"/>
                </a:lnTo>
                <a:lnTo>
                  <a:pt x="1419" y="115"/>
                </a:lnTo>
                <a:lnTo>
                  <a:pt x="1419" y="115"/>
                </a:lnTo>
                <a:lnTo>
                  <a:pt x="1417" y="115"/>
                </a:lnTo>
                <a:lnTo>
                  <a:pt x="1417" y="115"/>
                </a:lnTo>
                <a:lnTo>
                  <a:pt x="1416" y="117"/>
                </a:lnTo>
                <a:lnTo>
                  <a:pt x="1413" y="118"/>
                </a:lnTo>
                <a:lnTo>
                  <a:pt x="1413" y="121"/>
                </a:lnTo>
                <a:lnTo>
                  <a:pt x="1412" y="121"/>
                </a:lnTo>
                <a:lnTo>
                  <a:pt x="1411" y="122"/>
                </a:lnTo>
                <a:lnTo>
                  <a:pt x="1409" y="124"/>
                </a:lnTo>
                <a:lnTo>
                  <a:pt x="1409" y="124"/>
                </a:lnTo>
                <a:lnTo>
                  <a:pt x="1409" y="124"/>
                </a:lnTo>
                <a:lnTo>
                  <a:pt x="1409" y="125"/>
                </a:lnTo>
                <a:lnTo>
                  <a:pt x="1407" y="126"/>
                </a:lnTo>
                <a:lnTo>
                  <a:pt x="1407" y="126"/>
                </a:lnTo>
                <a:lnTo>
                  <a:pt x="1405" y="126"/>
                </a:lnTo>
                <a:lnTo>
                  <a:pt x="1407" y="126"/>
                </a:lnTo>
                <a:lnTo>
                  <a:pt x="1405" y="125"/>
                </a:lnTo>
                <a:lnTo>
                  <a:pt x="1407" y="124"/>
                </a:lnTo>
                <a:lnTo>
                  <a:pt x="1407" y="122"/>
                </a:lnTo>
                <a:lnTo>
                  <a:pt x="1405" y="121"/>
                </a:lnTo>
                <a:lnTo>
                  <a:pt x="1405" y="119"/>
                </a:lnTo>
                <a:lnTo>
                  <a:pt x="1407" y="118"/>
                </a:lnTo>
                <a:lnTo>
                  <a:pt x="1407" y="118"/>
                </a:lnTo>
                <a:lnTo>
                  <a:pt x="1408" y="115"/>
                </a:lnTo>
                <a:lnTo>
                  <a:pt x="1408" y="113"/>
                </a:lnTo>
                <a:lnTo>
                  <a:pt x="1409" y="113"/>
                </a:lnTo>
                <a:lnTo>
                  <a:pt x="1408" y="113"/>
                </a:lnTo>
                <a:lnTo>
                  <a:pt x="1407" y="111"/>
                </a:lnTo>
                <a:lnTo>
                  <a:pt x="1407" y="110"/>
                </a:lnTo>
                <a:lnTo>
                  <a:pt x="1407" y="110"/>
                </a:lnTo>
                <a:lnTo>
                  <a:pt x="1407" y="110"/>
                </a:lnTo>
                <a:lnTo>
                  <a:pt x="1404" y="110"/>
                </a:lnTo>
                <a:lnTo>
                  <a:pt x="1404" y="110"/>
                </a:lnTo>
                <a:lnTo>
                  <a:pt x="1404" y="110"/>
                </a:lnTo>
                <a:lnTo>
                  <a:pt x="1402" y="110"/>
                </a:lnTo>
                <a:lnTo>
                  <a:pt x="1402" y="108"/>
                </a:lnTo>
                <a:lnTo>
                  <a:pt x="1402" y="110"/>
                </a:lnTo>
                <a:lnTo>
                  <a:pt x="1401" y="110"/>
                </a:lnTo>
                <a:lnTo>
                  <a:pt x="1401" y="110"/>
                </a:lnTo>
                <a:lnTo>
                  <a:pt x="1401" y="110"/>
                </a:lnTo>
                <a:lnTo>
                  <a:pt x="1400" y="108"/>
                </a:lnTo>
                <a:lnTo>
                  <a:pt x="1400" y="108"/>
                </a:lnTo>
                <a:lnTo>
                  <a:pt x="1401" y="107"/>
                </a:lnTo>
                <a:lnTo>
                  <a:pt x="1400" y="107"/>
                </a:lnTo>
                <a:lnTo>
                  <a:pt x="1398" y="108"/>
                </a:lnTo>
                <a:lnTo>
                  <a:pt x="1398" y="110"/>
                </a:lnTo>
                <a:lnTo>
                  <a:pt x="1398" y="110"/>
                </a:lnTo>
                <a:lnTo>
                  <a:pt x="1397" y="110"/>
                </a:lnTo>
                <a:lnTo>
                  <a:pt x="1397" y="110"/>
                </a:lnTo>
                <a:lnTo>
                  <a:pt x="1396" y="110"/>
                </a:lnTo>
                <a:lnTo>
                  <a:pt x="1397" y="111"/>
                </a:lnTo>
                <a:lnTo>
                  <a:pt x="1397" y="113"/>
                </a:lnTo>
                <a:lnTo>
                  <a:pt x="1396" y="113"/>
                </a:lnTo>
                <a:lnTo>
                  <a:pt x="1394" y="113"/>
                </a:lnTo>
                <a:lnTo>
                  <a:pt x="1396" y="114"/>
                </a:lnTo>
                <a:lnTo>
                  <a:pt x="1396" y="115"/>
                </a:lnTo>
                <a:lnTo>
                  <a:pt x="1394" y="115"/>
                </a:lnTo>
                <a:lnTo>
                  <a:pt x="1394" y="115"/>
                </a:lnTo>
                <a:lnTo>
                  <a:pt x="1393" y="114"/>
                </a:lnTo>
                <a:lnTo>
                  <a:pt x="1390" y="114"/>
                </a:lnTo>
                <a:lnTo>
                  <a:pt x="1390" y="114"/>
                </a:lnTo>
                <a:lnTo>
                  <a:pt x="1390" y="113"/>
                </a:lnTo>
                <a:lnTo>
                  <a:pt x="1391" y="111"/>
                </a:lnTo>
                <a:lnTo>
                  <a:pt x="1391" y="111"/>
                </a:lnTo>
                <a:lnTo>
                  <a:pt x="1390" y="113"/>
                </a:lnTo>
                <a:lnTo>
                  <a:pt x="1390" y="113"/>
                </a:lnTo>
                <a:lnTo>
                  <a:pt x="1390" y="111"/>
                </a:lnTo>
                <a:lnTo>
                  <a:pt x="1390" y="111"/>
                </a:lnTo>
                <a:lnTo>
                  <a:pt x="1390" y="110"/>
                </a:lnTo>
                <a:lnTo>
                  <a:pt x="1390" y="108"/>
                </a:lnTo>
                <a:lnTo>
                  <a:pt x="1393" y="108"/>
                </a:lnTo>
                <a:lnTo>
                  <a:pt x="1393" y="110"/>
                </a:lnTo>
                <a:lnTo>
                  <a:pt x="1393" y="108"/>
                </a:lnTo>
                <a:lnTo>
                  <a:pt x="1393" y="108"/>
                </a:lnTo>
                <a:lnTo>
                  <a:pt x="1393" y="107"/>
                </a:lnTo>
                <a:lnTo>
                  <a:pt x="1393" y="107"/>
                </a:lnTo>
                <a:lnTo>
                  <a:pt x="1394" y="107"/>
                </a:lnTo>
                <a:lnTo>
                  <a:pt x="1396" y="107"/>
                </a:lnTo>
                <a:lnTo>
                  <a:pt x="1397" y="106"/>
                </a:lnTo>
                <a:lnTo>
                  <a:pt x="1397" y="104"/>
                </a:lnTo>
                <a:lnTo>
                  <a:pt x="1396" y="104"/>
                </a:lnTo>
                <a:lnTo>
                  <a:pt x="1396" y="104"/>
                </a:lnTo>
                <a:lnTo>
                  <a:pt x="1396" y="103"/>
                </a:lnTo>
                <a:lnTo>
                  <a:pt x="1396" y="103"/>
                </a:lnTo>
                <a:lnTo>
                  <a:pt x="1397" y="102"/>
                </a:lnTo>
                <a:lnTo>
                  <a:pt x="1396" y="102"/>
                </a:lnTo>
                <a:lnTo>
                  <a:pt x="1396" y="100"/>
                </a:lnTo>
                <a:lnTo>
                  <a:pt x="1396" y="100"/>
                </a:lnTo>
                <a:lnTo>
                  <a:pt x="1396" y="100"/>
                </a:lnTo>
                <a:lnTo>
                  <a:pt x="1396" y="99"/>
                </a:lnTo>
                <a:lnTo>
                  <a:pt x="1396" y="99"/>
                </a:lnTo>
                <a:lnTo>
                  <a:pt x="1397" y="99"/>
                </a:lnTo>
                <a:lnTo>
                  <a:pt x="1396" y="99"/>
                </a:lnTo>
                <a:lnTo>
                  <a:pt x="1396" y="99"/>
                </a:lnTo>
                <a:lnTo>
                  <a:pt x="1396" y="99"/>
                </a:lnTo>
                <a:lnTo>
                  <a:pt x="1394" y="99"/>
                </a:lnTo>
                <a:lnTo>
                  <a:pt x="1393" y="99"/>
                </a:lnTo>
                <a:lnTo>
                  <a:pt x="1393" y="99"/>
                </a:lnTo>
                <a:lnTo>
                  <a:pt x="1393" y="100"/>
                </a:lnTo>
                <a:lnTo>
                  <a:pt x="1393" y="100"/>
                </a:lnTo>
                <a:lnTo>
                  <a:pt x="1393" y="102"/>
                </a:lnTo>
                <a:lnTo>
                  <a:pt x="1393" y="102"/>
                </a:lnTo>
                <a:lnTo>
                  <a:pt x="1393" y="102"/>
                </a:lnTo>
                <a:lnTo>
                  <a:pt x="1391" y="102"/>
                </a:lnTo>
                <a:lnTo>
                  <a:pt x="1391" y="102"/>
                </a:lnTo>
                <a:lnTo>
                  <a:pt x="1390" y="102"/>
                </a:lnTo>
                <a:lnTo>
                  <a:pt x="1390" y="102"/>
                </a:lnTo>
                <a:lnTo>
                  <a:pt x="1391" y="100"/>
                </a:lnTo>
                <a:lnTo>
                  <a:pt x="1391" y="99"/>
                </a:lnTo>
                <a:lnTo>
                  <a:pt x="1391" y="99"/>
                </a:lnTo>
                <a:lnTo>
                  <a:pt x="1391" y="98"/>
                </a:lnTo>
                <a:lnTo>
                  <a:pt x="1390" y="99"/>
                </a:lnTo>
                <a:lnTo>
                  <a:pt x="1390" y="99"/>
                </a:lnTo>
                <a:lnTo>
                  <a:pt x="1390" y="96"/>
                </a:lnTo>
                <a:lnTo>
                  <a:pt x="1390" y="96"/>
                </a:lnTo>
                <a:lnTo>
                  <a:pt x="1390" y="96"/>
                </a:lnTo>
                <a:lnTo>
                  <a:pt x="1390" y="95"/>
                </a:lnTo>
                <a:lnTo>
                  <a:pt x="1390" y="95"/>
                </a:lnTo>
                <a:lnTo>
                  <a:pt x="1389" y="96"/>
                </a:lnTo>
                <a:lnTo>
                  <a:pt x="1387" y="96"/>
                </a:lnTo>
                <a:lnTo>
                  <a:pt x="1387" y="96"/>
                </a:lnTo>
                <a:lnTo>
                  <a:pt x="1386" y="96"/>
                </a:lnTo>
                <a:lnTo>
                  <a:pt x="1386" y="96"/>
                </a:lnTo>
                <a:lnTo>
                  <a:pt x="1385" y="98"/>
                </a:lnTo>
                <a:lnTo>
                  <a:pt x="1385" y="99"/>
                </a:lnTo>
                <a:lnTo>
                  <a:pt x="1385" y="99"/>
                </a:lnTo>
                <a:lnTo>
                  <a:pt x="1383" y="99"/>
                </a:lnTo>
                <a:lnTo>
                  <a:pt x="1383" y="98"/>
                </a:lnTo>
                <a:lnTo>
                  <a:pt x="1383" y="96"/>
                </a:lnTo>
                <a:lnTo>
                  <a:pt x="1385" y="96"/>
                </a:lnTo>
                <a:lnTo>
                  <a:pt x="1385" y="96"/>
                </a:lnTo>
                <a:lnTo>
                  <a:pt x="1385" y="93"/>
                </a:lnTo>
                <a:lnTo>
                  <a:pt x="1386" y="93"/>
                </a:lnTo>
                <a:lnTo>
                  <a:pt x="1385" y="93"/>
                </a:lnTo>
                <a:lnTo>
                  <a:pt x="1385" y="93"/>
                </a:lnTo>
                <a:lnTo>
                  <a:pt x="1385" y="93"/>
                </a:lnTo>
                <a:lnTo>
                  <a:pt x="1386" y="91"/>
                </a:lnTo>
                <a:lnTo>
                  <a:pt x="1386" y="91"/>
                </a:lnTo>
                <a:lnTo>
                  <a:pt x="1386" y="91"/>
                </a:lnTo>
                <a:lnTo>
                  <a:pt x="1385" y="91"/>
                </a:lnTo>
                <a:lnTo>
                  <a:pt x="1385" y="91"/>
                </a:lnTo>
                <a:lnTo>
                  <a:pt x="1382" y="93"/>
                </a:lnTo>
                <a:lnTo>
                  <a:pt x="1382" y="93"/>
                </a:lnTo>
                <a:lnTo>
                  <a:pt x="1381" y="95"/>
                </a:lnTo>
                <a:lnTo>
                  <a:pt x="1378" y="95"/>
                </a:lnTo>
                <a:lnTo>
                  <a:pt x="1376" y="96"/>
                </a:lnTo>
                <a:lnTo>
                  <a:pt x="1376" y="98"/>
                </a:lnTo>
                <a:lnTo>
                  <a:pt x="1375" y="98"/>
                </a:lnTo>
                <a:lnTo>
                  <a:pt x="1375" y="98"/>
                </a:lnTo>
                <a:lnTo>
                  <a:pt x="1375" y="99"/>
                </a:lnTo>
                <a:lnTo>
                  <a:pt x="1374" y="99"/>
                </a:lnTo>
                <a:lnTo>
                  <a:pt x="1374" y="100"/>
                </a:lnTo>
                <a:lnTo>
                  <a:pt x="1372" y="100"/>
                </a:lnTo>
                <a:lnTo>
                  <a:pt x="1371" y="102"/>
                </a:lnTo>
                <a:lnTo>
                  <a:pt x="1371" y="102"/>
                </a:lnTo>
                <a:lnTo>
                  <a:pt x="1371" y="103"/>
                </a:lnTo>
                <a:lnTo>
                  <a:pt x="1370" y="103"/>
                </a:lnTo>
                <a:lnTo>
                  <a:pt x="1368" y="102"/>
                </a:lnTo>
                <a:lnTo>
                  <a:pt x="1368" y="103"/>
                </a:lnTo>
                <a:lnTo>
                  <a:pt x="1370" y="103"/>
                </a:lnTo>
                <a:lnTo>
                  <a:pt x="1368" y="104"/>
                </a:lnTo>
                <a:lnTo>
                  <a:pt x="1368" y="104"/>
                </a:lnTo>
                <a:lnTo>
                  <a:pt x="1367" y="104"/>
                </a:lnTo>
                <a:lnTo>
                  <a:pt x="1367" y="104"/>
                </a:lnTo>
                <a:lnTo>
                  <a:pt x="1365" y="103"/>
                </a:lnTo>
                <a:lnTo>
                  <a:pt x="1365" y="104"/>
                </a:lnTo>
                <a:lnTo>
                  <a:pt x="1365" y="106"/>
                </a:lnTo>
                <a:lnTo>
                  <a:pt x="1365" y="106"/>
                </a:lnTo>
                <a:lnTo>
                  <a:pt x="1364" y="107"/>
                </a:lnTo>
                <a:lnTo>
                  <a:pt x="1364" y="107"/>
                </a:lnTo>
                <a:lnTo>
                  <a:pt x="1363" y="107"/>
                </a:lnTo>
                <a:lnTo>
                  <a:pt x="1363" y="107"/>
                </a:lnTo>
                <a:lnTo>
                  <a:pt x="1361" y="107"/>
                </a:lnTo>
                <a:lnTo>
                  <a:pt x="1363" y="108"/>
                </a:lnTo>
                <a:lnTo>
                  <a:pt x="1363" y="110"/>
                </a:lnTo>
                <a:lnTo>
                  <a:pt x="1360" y="113"/>
                </a:lnTo>
                <a:lnTo>
                  <a:pt x="1360" y="113"/>
                </a:lnTo>
                <a:lnTo>
                  <a:pt x="1359" y="113"/>
                </a:lnTo>
                <a:lnTo>
                  <a:pt x="1357" y="115"/>
                </a:lnTo>
                <a:lnTo>
                  <a:pt x="1356" y="115"/>
                </a:lnTo>
                <a:lnTo>
                  <a:pt x="1356" y="115"/>
                </a:lnTo>
                <a:lnTo>
                  <a:pt x="1357" y="114"/>
                </a:lnTo>
                <a:lnTo>
                  <a:pt x="1357" y="114"/>
                </a:lnTo>
                <a:lnTo>
                  <a:pt x="1356" y="115"/>
                </a:lnTo>
                <a:lnTo>
                  <a:pt x="1355" y="114"/>
                </a:lnTo>
                <a:lnTo>
                  <a:pt x="1355" y="115"/>
                </a:lnTo>
                <a:lnTo>
                  <a:pt x="1355" y="117"/>
                </a:lnTo>
                <a:lnTo>
                  <a:pt x="1352" y="118"/>
                </a:lnTo>
                <a:lnTo>
                  <a:pt x="1353" y="118"/>
                </a:lnTo>
                <a:lnTo>
                  <a:pt x="1353" y="118"/>
                </a:lnTo>
                <a:lnTo>
                  <a:pt x="1355" y="117"/>
                </a:lnTo>
                <a:lnTo>
                  <a:pt x="1355" y="118"/>
                </a:lnTo>
                <a:lnTo>
                  <a:pt x="1355" y="121"/>
                </a:lnTo>
                <a:lnTo>
                  <a:pt x="1353" y="121"/>
                </a:lnTo>
                <a:lnTo>
                  <a:pt x="1353" y="122"/>
                </a:lnTo>
                <a:lnTo>
                  <a:pt x="1353" y="124"/>
                </a:lnTo>
                <a:lnTo>
                  <a:pt x="1352" y="125"/>
                </a:lnTo>
                <a:lnTo>
                  <a:pt x="1352" y="125"/>
                </a:lnTo>
                <a:lnTo>
                  <a:pt x="1353" y="126"/>
                </a:lnTo>
                <a:lnTo>
                  <a:pt x="1353" y="125"/>
                </a:lnTo>
                <a:lnTo>
                  <a:pt x="1355" y="125"/>
                </a:lnTo>
                <a:lnTo>
                  <a:pt x="1355" y="124"/>
                </a:lnTo>
                <a:lnTo>
                  <a:pt x="1355" y="122"/>
                </a:lnTo>
                <a:lnTo>
                  <a:pt x="1356" y="122"/>
                </a:lnTo>
                <a:lnTo>
                  <a:pt x="1357" y="121"/>
                </a:lnTo>
                <a:lnTo>
                  <a:pt x="1356" y="121"/>
                </a:lnTo>
                <a:lnTo>
                  <a:pt x="1356" y="121"/>
                </a:lnTo>
                <a:lnTo>
                  <a:pt x="1356" y="119"/>
                </a:lnTo>
                <a:lnTo>
                  <a:pt x="1356" y="119"/>
                </a:lnTo>
                <a:lnTo>
                  <a:pt x="1356" y="118"/>
                </a:lnTo>
                <a:lnTo>
                  <a:pt x="1357" y="117"/>
                </a:lnTo>
                <a:lnTo>
                  <a:pt x="1357" y="117"/>
                </a:lnTo>
                <a:lnTo>
                  <a:pt x="1357" y="118"/>
                </a:lnTo>
                <a:lnTo>
                  <a:pt x="1359" y="117"/>
                </a:lnTo>
                <a:lnTo>
                  <a:pt x="1359" y="117"/>
                </a:lnTo>
                <a:lnTo>
                  <a:pt x="1360" y="117"/>
                </a:lnTo>
                <a:lnTo>
                  <a:pt x="1360" y="117"/>
                </a:lnTo>
                <a:lnTo>
                  <a:pt x="1361" y="115"/>
                </a:lnTo>
                <a:lnTo>
                  <a:pt x="1361" y="117"/>
                </a:lnTo>
                <a:lnTo>
                  <a:pt x="1363" y="115"/>
                </a:lnTo>
                <a:lnTo>
                  <a:pt x="1363" y="115"/>
                </a:lnTo>
                <a:lnTo>
                  <a:pt x="1363" y="118"/>
                </a:lnTo>
                <a:lnTo>
                  <a:pt x="1363" y="118"/>
                </a:lnTo>
                <a:lnTo>
                  <a:pt x="1364" y="117"/>
                </a:lnTo>
                <a:lnTo>
                  <a:pt x="1364" y="115"/>
                </a:lnTo>
                <a:lnTo>
                  <a:pt x="1365" y="114"/>
                </a:lnTo>
                <a:lnTo>
                  <a:pt x="1367" y="114"/>
                </a:lnTo>
                <a:lnTo>
                  <a:pt x="1367" y="113"/>
                </a:lnTo>
                <a:lnTo>
                  <a:pt x="1368" y="113"/>
                </a:lnTo>
                <a:lnTo>
                  <a:pt x="1370" y="113"/>
                </a:lnTo>
                <a:lnTo>
                  <a:pt x="1371" y="113"/>
                </a:lnTo>
                <a:lnTo>
                  <a:pt x="1371" y="111"/>
                </a:lnTo>
                <a:lnTo>
                  <a:pt x="1371" y="111"/>
                </a:lnTo>
                <a:lnTo>
                  <a:pt x="1371" y="114"/>
                </a:lnTo>
                <a:lnTo>
                  <a:pt x="1371" y="115"/>
                </a:lnTo>
                <a:lnTo>
                  <a:pt x="1370" y="115"/>
                </a:lnTo>
                <a:lnTo>
                  <a:pt x="1371" y="117"/>
                </a:lnTo>
                <a:lnTo>
                  <a:pt x="1371" y="117"/>
                </a:lnTo>
                <a:lnTo>
                  <a:pt x="1371" y="115"/>
                </a:lnTo>
                <a:lnTo>
                  <a:pt x="1371" y="115"/>
                </a:lnTo>
                <a:lnTo>
                  <a:pt x="1372" y="114"/>
                </a:lnTo>
                <a:lnTo>
                  <a:pt x="1372" y="114"/>
                </a:lnTo>
                <a:lnTo>
                  <a:pt x="1374" y="115"/>
                </a:lnTo>
                <a:lnTo>
                  <a:pt x="1374" y="118"/>
                </a:lnTo>
                <a:lnTo>
                  <a:pt x="1372" y="119"/>
                </a:lnTo>
                <a:lnTo>
                  <a:pt x="1372" y="121"/>
                </a:lnTo>
                <a:lnTo>
                  <a:pt x="1371" y="121"/>
                </a:lnTo>
                <a:lnTo>
                  <a:pt x="1371" y="121"/>
                </a:lnTo>
                <a:lnTo>
                  <a:pt x="1371" y="121"/>
                </a:lnTo>
                <a:lnTo>
                  <a:pt x="1371" y="121"/>
                </a:lnTo>
                <a:lnTo>
                  <a:pt x="1371" y="121"/>
                </a:lnTo>
                <a:lnTo>
                  <a:pt x="1372" y="124"/>
                </a:lnTo>
                <a:lnTo>
                  <a:pt x="1372" y="125"/>
                </a:lnTo>
                <a:lnTo>
                  <a:pt x="1371" y="125"/>
                </a:lnTo>
                <a:lnTo>
                  <a:pt x="1371" y="126"/>
                </a:lnTo>
                <a:lnTo>
                  <a:pt x="1371" y="126"/>
                </a:lnTo>
                <a:lnTo>
                  <a:pt x="1370" y="125"/>
                </a:lnTo>
                <a:lnTo>
                  <a:pt x="1370" y="125"/>
                </a:lnTo>
                <a:lnTo>
                  <a:pt x="1370" y="124"/>
                </a:lnTo>
                <a:lnTo>
                  <a:pt x="1368" y="124"/>
                </a:lnTo>
                <a:lnTo>
                  <a:pt x="1367" y="122"/>
                </a:lnTo>
                <a:lnTo>
                  <a:pt x="1365" y="122"/>
                </a:lnTo>
                <a:lnTo>
                  <a:pt x="1365" y="124"/>
                </a:lnTo>
                <a:lnTo>
                  <a:pt x="1367" y="124"/>
                </a:lnTo>
                <a:lnTo>
                  <a:pt x="1367" y="124"/>
                </a:lnTo>
                <a:lnTo>
                  <a:pt x="1365" y="125"/>
                </a:lnTo>
                <a:lnTo>
                  <a:pt x="1364" y="124"/>
                </a:lnTo>
                <a:lnTo>
                  <a:pt x="1364" y="125"/>
                </a:lnTo>
                <a:lnTo>
                  <a:pt x="1364" y="126"/>
                </a:lnTo>
                <a:lnTo>
                  <a:pt x="1365" y="126"/>
                </a:lnTo>
                <a:lnTo>
                  <a:pt x="1365" y="126"/>
                </a:lnTo>
                <a:lnTo>
                  <a:pt x="1367" y="125"/>
                </a:lnTo>
                <a:lnTo>
                  <a:pt x="1367" y="125"/>
                </a:lnTo>
                <a:lnTo>
                  <a:pt x="1368" y="126"/>
                </a:lnTo>
                <a:lnTo>
                  <a:pt x="1368" y="126"/>
                </a:lnTo>
                <a:lnTo>
                  <a:pt x="1367" y="126"/>
                </a:lnTo>
                <a:lnTo>
                  <a:pt x="1368" y="128"/>
                </a:lnTo>
                <a:lnTo>
                  <a:pt x="1368" y="128"/>
                </a:lnTo>
                <a:lnTo>
                  <a:pt x="1370" y="129"/>
                </a:lnTo>
                <a:lnTo>
                  <a:pt x="1370" y="129"/>
                </a:lnTo>
                <a:lnTo>
                  <a:pt x="1371" y="129"/>
                </a:lnTo>
                <a:lnTo>
                  <a:pt x="1371" y="130"/>
                </a:lnTo>
                <a:lnTo>
                  <a:pt x="1368" y="132"/>
                </a:lnTo>
                <a:lnTo>
                  <a:pt x="1367" y="133"/>
                </a:lnTo>
                <a:lnTo>
                  <a:pt x="1367" y="133"/>
                </a:lnTo>
                <a:lnTo>
                  <a:pt x="1367" y="134"/>
                </a:lnTo>
                <a:lnTo>
                  <a:pt x="1365" y="136"/>
                </a:lnTo>
                <a:lnTo>
                  <a:pt x="1364" y="136"/>
                </a:lnTo>
                <a:lnTo>
                  <a:pt x="1363" y="134"/>
                </a:lnTo>
                <a:lnTo>
                  <a:pt x="1363" y="134"/>
                </a:lnTo>
                <a:lnTo>
                  <a:pt x="1361" y="136"/>
                </a:lnTo>
                <a:lnTo>
                  <a:pt x="1361" y="136"/>
                </a:lnTo>
                <a:lnTo>
                  <a:pt x="1360" y="134"/>
                </a:lnTo>
                <a:lnTo>
                  <a:pt x="1360" y="134"/>
                </a:lnTo>
                <a:lnTo>
                  <a:pt x="1360" y="133"/>
                </a:lnTo>
                <a:lnTo>
                  <a:pt x="1360" y="133"/>
                </a:lnTo>
                <a:lnTo>
                  <a:pt x="1359" y="133"/>
                </a:lnTo>
                <a:lnTo>
                  <a:pt x="1359" y="132"/>
                </a:lnTo>
                <a:lnTo>
                  <a:pt x="1359" y="132"/>
                </a:lnTo>
                <a:lnTo>
                  <a:pt x="1360" y="132"/>
                </a:lnTo>
                <a:lnTo>
                  <a:pt x="1360" y="130"/>
                </a:lnTo>
                <a:lnTo>
                  <a:pt x="1357" y="130"/>
                </a:lnTo>
                <a:lnTo>
                  <a:pt x="1357" y="130"/>
                </a:lnTo>
                <a:lnTo>
                  <a:pt x="1357" y="129"/>
                </a:lnTo>
                <a:lnTo>
                  <a:pt x="1356" y="129"/>
                </a:lnTo>
                <a:lnTo>
                  <a:pt x="1355" y="129"/>
                </a:lnTo>
                <a:lnTo>
                  <a:pt x="1355" y="126"/>
                </a:lnTo>
                <a:lnTo>
                  <a:pt x="1355" y="126"/>
                </a:lnTo>
                <a:lnTo>
                  <a:pt x="1355" y="129"/>
                </a:lnTo>
                <a:lnTo>
                  <a:pt x="1355" y="130"/>
                </a:lnTo>
                <a:lnTo>
                  <a:pt x="1353" y="130"/>
                </a:lnTo>
                <a:lnTo>
                  <a:pt x="1352" y="129"/>
                </a:lnTo>
                <a:lnTo>
                  <a:pt x="1352" y="129"/>
                </a:lnTo>
                <a:lnTo>
                  <a:pt x="1350" y="129"/>
                </a:lnTo>
                <a:lnTo>
                  <a:pt x="1349" y="128"/>
                </a:lnTo>
                <a:lnTo>
                  <a:pt x="1348" y="128"/>
                </a:lnTo>
                <a:lnTo>
                  <a:pt x="1348" y="128"/>
                </a:lnTo>
                <a:lnTo>
                  <a:pt x="1348" y="126"/>
                </a:lnTo>
                <a:lnTo>
                  <a:pt x="1348" y="125"/>
                </a:lnTo>
                <a:lnTo>
                  <a:pt x="1348" y="125"/>
                </a:lnTo>
                <a:lnTo>
                  <a:pt x="1349" y="124"/>
                </a:lnTo>
                <a:lnTo>
                  <a:pt x="1349" y="124"/>
                </a:lnTo>
                <a:lnTo>
                  <a:pt x="1350" y="124"/>
                </a:lnTo>
                <a:lnTo>
                  <a:pt x="1350" y="121"/>
                </a:lnTo>
                <a:lnTo>
                  <a:pt x="1350" y="121"/>
                </a:lnTo>
                <a:lnTo>
                  <a:pt x="1349" y="121"/>
                </a:lnTo>
                <a:lnTo>
                  <a:pt x="1350" y="122"/>
                </a:lnTo>
                <a:lnTo>
                  <a:pt x="1350" y="122"/>
                </a:lnTo>
                <a:lnTo>
                  <a:pt x="1349" y="124"/>
                </a:lnTo>
                <a:lnTo>
                  <a:pt x="1348" y="122"/>
                </a:lnTo>
                <a:lnTo>
                  <a:pt x="1346" y="125"/>
                </a:lnTo>
                <a:lnTo>
                  <a:pt x="1345" y="126"/>
                </a:lnTo>
                <a:lnTo>
                  <a:pt x="1344" y="128"/>
                </a:lnTo>
                <a:lnTo>
                  <a:pt x="1342" y="128"/>
                </a:lnTo>
                <a:lnTo>
                  <a:pt x="1342" y="126"/>
                </a:lnTo>
                <a:lnTo>
                  <a:pt x="1342" y="126"/>
                </a:lnTo>
                <a:lnTo>
                  <a:pt x="1341" y="125"/>
                </a:lnTo>
                <a:lnTo>
                  <a:pt x="1341" y="124"/>
                </a:lnTo>
                <a:lnTo>
                  <a:pt x="1341" y="124"/>
                </a:lnTo>
                <a:lnTo>
                  <a:pt x="1341" y="122"/>
                </a:lnTo>
                <a:lnTo>
                  <a:pt x="1339" y="122"/>
                </a:lnTo>
                <a:lnTo>
                  <a:pt x="1339" y="122"/>
                </a:lnTo>
                <a:lnTo>
                  <a:pt x="1339" y="124"/>
                </a:lnTo>
                <a:lnTo>
                  <a:pt x="1339" y="124"/>
                </a:lnTo>
                <a:lnTo>
                  <a:pt x="1339" y="125"/>
                </a:lnTo>
                <a:lnTo>
                  <a:pt x="1339" y="125"/>
                </a:lnTo>
                <a:lnTo>
                  <a:pt x="1339" y="126"/>
                </a:lnTo>
                <a:lnTo>
                  <a:pt x="1341" y="126"/>
                </a:lnTo>
                <a:lnTo>
                  <a:pt x="1341" y="128"/>
                </a:lnTo>
                <a:lnTo>
                  <a:pt x="1338" y="129"/>
                </a:lnTo>
                <a:lnTo>
                  <a:pt x="1338" y="129"/>
                </a:lnTo>
                <a:lnTo>
                  <a:pt x="1339" y="130"/>
                </a:lnTo>
                <a:lnTo>
                  <a:pt x="1339" y="132"/>
                </a:lnTo>
                <a:lnTo>
                  <a:pt x="1338" y="132"/>
                </a:lnTo>
                <a:lnTo>
                  <a:pt x="1338" y="132"/>
                </a:lnTo>
                <a:lnTo>
                  <a:pt x="1337" y="130"/>
                </a:lnTo>
                <a:lnTo>
                  <a:pt x="1337" y="129"/>
                </a:lnTo>
                <a:lnTo>
                  <a:pt x="1335" y="126"/>
                </a:lnTo>
                <a:lnTo>
                  <a:pt x="1335" y="126"/>
                </a:lnTo>
                <a:lnTo>
                  <a:pt x="1334" y="126"/>
                </a:lnTo>
                <a:lnTo>
                  <a:pt x="1334" y="128"/>
                </a:lnTo>
                <a:lnTo>
                  <a:pt x="1335" y="129"/>
                </a:lnTo>
                <a:lnTo>
                  <a:pt x="1335" y="129"/>
                </a:lnTo>
                <a:lnTo>
                  <a:pt x="1335" y="130"/>
                </a:lnTo>
                <a:lnTo>
                  <a:pt x="1335" y="130"/>
                </a:lnTo>
                <a:lnTo>
                  <a:pt x="1335" y="132"/>
                </a:lnTo>
                <a:lnTo>
                  <a:pt x="1335" y="132"/>
                </a:lnTo>
                <a:lnTo>
                  <a:pt x="1335" y="133"/>
                </a:lnTo>
                <a:lnTo>
                  <a:pt x="1335" y="133"/>
                </a:lnTo>
                <a:lnTo>
                  <a:pt x="1335" y="134"/>
                </a:lnTo>
                <a:lnTo>
                  <a:pt x="1335" y="136"/>
                </a:lnTo>
                <a:lnTo>
                  <a:pt x="1334" y="136"/>
                </a:lnTo>
                <a:lnTo>
                  <a:pt x="1333" y="136"/>
                </a:lnTo>
                <a:lnTo>
                  <a:pt x="1333" y="136"/>
                </a:lnTo>
                <a:lnTo>
                  <a:pt x="1330" y="139"/>
                </a:lnTo>
                <a:lnTo>
                  <a:pt x="1330" y="139"/>
                </a:lnTo>
                <a:lnTo>
                  <a:pt x="1329" y="139"/>
                </a:lnTo>
                <a:lnTo>
                  <a:pt x="1329" y="137"/>
                </a:lnTo>
                <a:lnTo>
                  <a:pt x="1329" y="137"/>
                </a:lnTo>
                <a:lnTo>
                  <a:pt x="1329" y="136"/>
                </a:lnTo>
                <a:lnTo>
                  <a:pt x="1327" y="136"/>
                </a:lnTo>
                <a:lnTo>
                  <a:pt x="1327" y="134"/>
                </a:lnTo>
                <a:lnTo>
                  <a:pt x="1329" y="133"/>
                </a:lnTo>
                <a:lnTo>
                  <a:pt x="1329" y="132"/>
                </a:lnTo>
                <a:lnTo>
                  <a:pt x="1330" y="132"/>
                </a:lnTo>
                <a:lnTo>
                  <a:pt x="1330" y="130"/>
                </a:lnTo>
                <a:lnTo>
                  <a:pt x="1329" y="129"/>
                </a:lnTo>
                <a:lnTo>
                  <a:pt x="1327" y="129"/>
                </a:lnTo>
                <a:lnTo>
                  <a:pt x="1327" y="129"/>
                </a:lnTo>
                <a:lnTo>
                  <a:pt x="1327" y="130"/>
                </a:lnTo>
                <a:lnTo>
                  <a:pt x="1327" y="130"/>
                </a:lnTo>
                <a:lnTo>
                  <a:pt x="1327" y="132"/>
                </a:lnTo>
                <a:lnTo>
                  <a:pt x="1327" y="132"/>
                </a:lnTo>
                <a:lnTo>
                  <a:pt x="1327" y="132"/>
                </a:lnTo>
                <a:lnTo>
                  <a:pt x="1327" y="130"/>
                </a:lnTo>
                <a:lnTo>
                  <a:pt x="1326" y="130"/>
                </a:lnTo>
                <a:lnTo>
                  <a:pt x="1326" y="132"/>
                </a:lnTo>
                <a:lnTo>
                  <a:pt x="1326" y="132"/>
                </a:lnTo>
                <a:lnTo>
                  <a:pt x="1326" y="132"/>
                </a:lnTo>
                <a:lnTo>
                  <a:pt x="1327" y="133"/>
                </a:lnTo>
                <a:lnTo>
                  <a:pt x="1327" y="134"/>
                </a:lnTo>
                <a:lnTo>
                  <a:pt x="1327" y="134"/>
                </a:lnTo>
                <a:lnTo>
                  <a:pt x="1327" y="136"/>
                </a:lnTo>
                <a:lnTo>
                  <a:pt x="1327" y="137"/>
                </a:lnTo>
                <a:lnTo>
                  <a:pt x="1327" y="137"/>
                </a:lnTo>
                <a:lnTo>
                  <a:pt x="1327" y="140"/>
                </a:lnTo>
                <a:lnTo>
                  <a:pt x="1327" y="140"/>
                </a:lnTo>
                <a:lnTo>
                  <a:pt x="1327" y="140"/>
                </a:lnTo>
                <a:lnTo>
                  <a:pt x="1326" y="140"/>
                </a:lnTo>
                <a:lnTo>
                  <a:pt x="1324" y="141"/>
                </a:lnTo>
                <a:lnTo>
                  <a:pt x="1323" y="141"/>
                </a:lnTo>
                <a:lnTo>
                  <a:pt x="1323" y="141"/>
                </a:lnTo>
                <a:lnTo>
                  <a:pt x="1323" y="143"/>
                </a:lnTo>
                <a:lnTo>
                  <a:pt x="1322" y="143"/>
                </a:lnTo>
                <a:lnTo>
                  <a:pt x="1322" y="144"/>
                </a:lnTo>
                <a:lnTo>
                  <a:pt x="1320" y="144"/>
                </a:lnTo>
                <a:lnTo>
                  <a:pt x="1319" y="143"/>
                </a:lnTo>
                <a:lnTo>
                  <a:pt x="1319" y="144"/>
                </a:lnTo>
                <a:lnTo>
                  <a:pt x="1319" y="145"/>
                </a:lnTo>
                <a:lnTo>
                  <a:pt x="1318" y="145"/>
                </a:lnTo>
                <a:lnTo>
                  <a:pt x="1318" y="144"/>
                </a:lnTo>
                <a:lnTo>
                  <a:pt x="1318" y="145"/>
                </a:lnTo>
                <a:lnTo>
                  <a:pt x="1316" y="147"/>
                </a:lnTo>
                <a:lnTo>
                  <a:pt x="1313" y="148"/>
                </a:lnTo>
                <a:lnTo>
                  <a:pt x="1313" y="150"/>
                </a:lnTo>
                <a:lnTo>
                  <a:pt x="1313" y="151"/>
                </a:lnTo>
                <a:lnTo>
                  <a:pt x="1312" y="152"/>
                </a:lnTo>
                <a:lnTo>
                  <a:pt x="1311" y="154"/>
                </a:lnTo>
                <a:lnTo>
                  <a:pt x="1311" y="154"/>
                </a:lnTo>
                <a:lnTo>
                  <a:pt x="1311" y="154"/>
                </a:lnTo>
                <a:lnTo>
                  <a:pt x="1309" y="154"/>
                </a:lnTo>
                <a:lnTo>
                  <a:pt x="1308" y="154"/>
                </a:lnTo>
                <a:lnTo>
                  <a:pt x="1308" y="154"/>
                </a:lnTo>
                <a:lnTo>
                  <a:pt x="1308" y="154"/>
                </a:lnTo>
                <a:lnTo>
                  <a:pt x="1307" y="155"/>
                </a:lnTo>
                <a:lnTo>
                  <a:pt x="1305" y="155"/>
                </a:lnTo>
                <a:lnTo>
                  <a:pt x="1305" y="154"/>
                </a:lnTo>
                <a:lnTo>
                  <a:pt x="1303" y="154"/>
                </a:lnTo>
                <a:lnTo>
                  <a:pt x="1300" y="154"/>
                </a:lnTo>
                <a:lnTo>
                  <a:pt x="1300" y="152"/>
                </a:lnTo>
                <a:lnTo>
                  <a:pt x="1298" y="152"/>
                </a:lnTo>
                <a:lnTo>
                  <a:pt x="1297" y="152"/>
                </a:lnTo>
                <a:lnTo>
                  <a:pt x="1297" y="151"/>
                </a:lnTo>
                <a:lnTo>
                  <a:pt x="1298" y="151"/>
                </a:lnTo>
                <a:lnTo>
                  <a:pt x="1297" y="151"/>
                </a:lnTo>
                <a:lnTo>
                  <a:pt x="1297" y="151"/>
                </a:lnTo>
                <a:lnTo>
                  <a:pt x="1297" y="151"/>
                </a:lnTo>
                <a:lnTo>
                  <a:pt x="1296" y="150"/>
                </a:lnTo>
                <a:lnTo>
                  <a:pt x="1294" y="148"/>
                </a:lnTo>
                <a:lnTo>
                  <a:pt x="1294" y="148"/>
                </a:lnTo>
                <a:lnTo>
                  <a:pt x="1294" y="148"/>
                </a:lnTo>
                <a:lnTo>
                  <a:pt x="1294" y="147"/>
                </a:lnTo>
                <a:lnTo>
                  <a:pt x="1294" y="147"/>
                </a:lnTo>
                <a:lnTo>
                  <a:pt x="1293" y="145"/>
                </a:lnTo>
                <a:lnTo>
                  <a:pt x="1293" y="144"/>
                </a:lnTo>
                <a:lnTo>
                  <a:pt x="1292" y="143"/>
                </a:lnTo>
                <a:lnTo>
                  <a:pt x="1292" y="143"/>
                </a:lnTo>
                <a:lnTo>
                  <a:pt x="1292" y="141"/>
                </a:lnTo>
                <a:lnTo>
                  <a:pt x="1292" y="140"/>
                </a:lnTo>
                <a:lnTo>
                  <a:pt x="1292" y="139"/>
                </a:lnTo>
                <a:lnTo>
                  <a:pt x="1292" y="136"/>
                </a:lnTo>
                <a:lnTo>
                  <a:pt x="1292" y="134"/>
                </a:lnTo>
                <a:lnTo>
                  <a:pt x="1292" y="129"/>
                </a:lnTo>
                <a:lnTo>
                  <a:pt x="1293" y="129"/>
                </a:lnTo>
                <a:lnTo>
                  <a:pt x="1293" y="129"/>
                </a:lnTo>
                <a:lnTo>
                  <a:pt x="1296" y="124"/>
                </a:lnTo>
                <a:lnTo>
                  <a:pt x="1296" y="122"/>
                </a:lnTo>
                <a:lnTo>
                  <a:pt x="1296" y="121"/>
                </a:lnTo>
                <a:lnTo>
                  <a:pt x="1296" y="119"/>
                </a:lnTo>
                <a:lnTo>
                  <a:pt x="1296" y="118"/>
                </a:lnTo>
                <a:lnTo>
                  <a:pt x="1296" y="118"/>
                </a:lnTo>
                <a:lnTo>
                  <a:pt x="1297" y="117"/>
                </a:lnTo>
                <a:lnTo>
                  <a:pt x="1297" y="117"/>
                </a:lnTo>
                <a:lnTo>
                  <a:pt x="1297" y="115"/>
                </a:lnTo>
                <a:lnTo>
                  <a:pt x="1297" y="115"/>
                </a:lnTo>
                <a:lnTo>
                  <a:pt x="1296" y="117"/>
                </a:lnTo>
                <a:lnTo>
                  <a:pt x="1296" y="117"/>
                </a:lnTo>
                <a:lnTo>
                  <a:pt x="1294" y="115"/>
                </a:lnTo>
                <a:lnTo>
                  <a:pt x="1294" y="114"/>
                </a:lnTo>
                <a:lnTo>
                  <a:pt x="1293" y="113"/>
                </a:lnTo>
                <a:lnTo>
                  <a:pt x="1293" y="111"/>
                </a:lnTo>
                <a:lnTo>
                  <a:pt x="1294" y="111"/>
                </a:lnTo>
                <a:lnTo>
                  <a:pt x="1294" y="113"/>
                </a:lnTo>
                <a:lnTo>
                  <a:pt x="1296" y="111"/>
                </a:lnTo>
                <a:lnTo>
                  <a:pt x="1294" y="110"/>
                </a:lnTo>
                <a:lnTo>
                  <a:pt x="1296" y="110"/>
                </a:lnTo>
                <a:lnTo>
                  <a:pt x="1296" y="110"/>
                </a:lnTo>
                <a:lnTo>
                  <a:pt x="1297" y="108"/>
                </a:lnTo>
                <a:lnTo>
                  <a:pt x="1298" y="107"/>
                </a:lnTo>
                <a:lnTo>
                  <a:pt x="1300" y="106"/>
                </a:lnTo>
                <a:lnTo>
                  <a:pt x="1300" y="104"/>
                </a:lnTo>
                <a:lnTo>
                  <a:pt x="1301" y="103"/>
                </a:lnTo>
                <a:lnTo>
                  <a:pt x="1301" y="103"/>
                </a:lnTo>
                <a:lnTo>
                  <a:pt x="1301" y="102"/>
                </a:lnTo>
                <a:lnTo>
                  <a:pt x="1303" y="102"/>
                </a:lnTo>
                <a:lnTo>
                  <a:pt x="1303" y="103"/>
                </a:lnTo>
                <a:lnTo>
                  <a:pt x="1303" y="102"/>
                </a:lnTo>
                <a:lnTo>
                  <a:pt x="1303" y="102"/>
                </a:lnTo>
                <a:lnTo>
                  <a:pt x="1303" y="102"/>
                </a:lnTo>
                <a:lnTo>
                  <a:pt x="1304" y="102"/>
                </a:lnTo>
                <a:lnTo>
                  <a:pt x="1304" y="102"/>
                </a:lnTo>
                <a:lnTo>
                  <a:pt x="1305" y="102"/>
                </a:lnTo>
                <a:lnTo>
                  <a:pt x="1305" y="102"/>
                </a:lnTo>
                <a:lnTo>
                  <a:pt x="1305" y="102"/>
                </a:lnTo>
                <a:lnTo>
                  <a:pt x="1304" y="102"/>
                </a:lnTo>
                <a:lnTo>
                  <a:pt x="1304" y="100"/>
                </a:lnTo>
                <a:lnTo>
                  <a:pt x="1304" y="100"/>
                </a:lnTo>
                <a:lnTo>
                  <a:pt x="1304" y="99"/>
                </a:lnTo>
                <a:lnTo>
                  <a:pt x="1305" y="96"/>
                </a:lnTo>
                <a:lnTo>
                  <a:pt x="1307" y="96"/>
                </a:lnTo>
                <a:lnTo>
                  <a:pt x="1308" y="96"/>
                </a:lnTo>
                <a:lnTo>
                  <a:pt x="1309" y="98"/>
                </a:lnTo>
                <a:lnTo>
                  <a:pt x="1309" y="98"/>
                </a:lnTo>
                <a:lnTo>
                  <a:pt x="1309" y="98"/>
                </a:lnTo>
                <a:lnTo>
                  <a:pt x="1311" y="98"/>
                </a:lnTo>
                <a:lnTo>
                  <a:pt x="1311" y="96"/>
                </a:lnTo>
                <a:lnTo>
                  <a:pt x="1309" y="96"/>
                </a:lnTo>
                <a:lnTo>
                  <a:pt x="1309" y="96"/>
                </a:lnTo>
                <a:lnTo>
                  <a:pt x="1309" y="95"/>
                </a:lnTo>
                <a:lnTo>
                  <a:pt x="1312" y="95"/>
                </a:lnTo>
                <a:lnTo>
                  <a:pt x="1312" y="93"/>
                </a:lnTo>
                <a:lnTo>
                  <a:pt x="1313" y="93"/>
                </a:lnTo>
                <a:lnTo>
                  <a:pt x="1315" y="92"/>
                </a:lnTo>
                <a:lnTo>
                  <a:pt x="1316" y="91"/>
                </a:lnTo>
                <a:lnTo>
                  <a:pt x="1318" y="91"/>
                </a:lnTo>
                <a:lnTo>
                  <a:pt x="1318" y="91"/>
                </a:lnTo>
                <a:lnTo>
                  <a:pt x="1318" y="91"/>
                </a:lnTo>
                <a:lnTo>
                  <a:pt x="1318" y="89"/>
                </a:lnTo>
                <a:lnTo>
                  <a:pt x="1318" y="89"/>
                </a:lnTo>
                <a:lnTo>
                  <a:pt x="1318" y="88"/>
                </a:lnTo>
                <a:lnTo>
                  <a:pt x="1319" y="88"/>
                </a:lnTo>
                <a:lnTo>
                  <a:pt x="1319" y="88"/>
                </a:lnTo>
                <a:lnTo>
                  <a:pt x="1319" y="87"/>
                </a:lnTo>
                <a:lnTo>
                  <a:pt x="1319" y="85"/>
                </a:lnTo>
                <a:lnTo>
                  <a:pt x="1319" y="85"/>
                </a:lnTo>
                <a:lnTo>
                  <a:pt x="1318" y="85"/>
                </a:lnTo>
                <a:lnTo>
                  <a:pt x="1318" y="84"/>
                </a:lnTo>
                <a:lnTo>
                  <a:pt x="1318" y="84"/>
                </a:lnTo>
                <a:lnTo>
                  <a:pt x="1318" y="82"/>
                </a:lnTo>
                <a:lnTo>
                  <a:pt x="1316" y="81"/>
                </a:lnTo>
                <a:lnTo>
                  <a:pt x="1315" y="82"/>
                </a:lnTo>
                <a:lnTo>
                  <a:pt x="1315" y="82"/>
                </a:lnTo>
                <a:lnTo>
                  <a:pt x="1315" y="85"/>
                </a:lnTo>
                <a:lnTo>
                  <a:pt x="1313" y="85"/>
                </a:lnTo>
                <a:lnTo>
                  <a:pt x="1313" y="87"/>
                </a:lnTo>
                <a:lnTo>
                  <a:pt x="1313" y="87"/>
                </a:lnTo>
                <a:lnTo>
                  <a:pt x="1311" y="88"/>
                </a:lnTo>
                <a:lnTo>
                  <a:pt x="1309" y="91"/>
                </a:lnTo>
                <a:lnTo>
                  <a:pt x="1308" y="91"/>
                </a:lnTo>
                <a:lnTo>
                  <a:pt x="1308" y="92"/>
                </a:lnTo>
                <a:lnTo>
                  <a:pt x="1307" y="92"/>
                </a:lnTo>
                <a:lnTo>
                  <a:pt x="1305" y="92"/>
                </a:lnTo>
                <a:lnTo>
                  <a:pt x="1304" y="92"/>
                </a:lnTo>
                <a:lnTo>
                  <a:pt x="1304" y="93"/>
                </a:lnTo>
                <a:lnTo>
                  <a:pt x="1303" y="93"/>
                </a:lnTo>
                <a:lnTo>
                  <a:pt x="1303" y="93"/>
                </a:lnTo>
                <a:lnTo>
                  <a:pt x="1303" y="93"/>
                </a:lnTo>
                <a:lnTo>
                  <a:pt x="1303" y="92"/>
                </a:lnTo>
                <a:lnTo>
                  <a:pt x="1303" y="91"/>
                </a:lnTo>
                <a:lnTo>
                  <a:pt x="1303" y="91"/>
                </a:lnTo>
                <a:lnTo>
                  <a:pt x="1301" y="89"/>
                </a:lnTo>
                <a:lnTo>
                  <a:pt x="1301" y="92"/>
                </a:lnTo>
                <a:lnTo>
                  <a:pt x="1301" y="92"/>
                </a:lnTo>
                <a:lnTo>
                  <a:pt x="1301" y="93"/>
                </a:lnTo>
                <a:lnTo>
                  <a:pt x="1300" y="93"/>
                </a:lnTo>
                <a:lnTo>
                  <a:pt x="1300" y="93"/>
                </a:lnTo>
                <a:lnTo>
                  <a:pt x="1300" y="95"/>
                </a:lnTo>
                <a:lnTo>
                  <a:pt x="1300" y="96"/>
                </a:lnTo>
                <a:lnTo>
                  <a:pt x="1300" y="96"/>
                </a:lnTo>
                <a:lnTo>
                  <a:pt x="1298" y="96"/>
                </a:lnTo>
                <a:lnTo>
                  <a:pt x="1298" y="96"/>
                </a:lnTo>
                <a:lnTo>
                  <a:pt x="1298" y="96"/>
                </a:lnTo>
                <a:lnTo>
                  <a:pt x="1300" y="96"/>
                </a:lnTo>
                <a:lnTo>
                  <a:pt x="1300" y="96"/>
                </a:lnTo>
                <a:lnTo>
                  <a:pt x="1300" y="96"/>
                </a:lnTo>
                <a:lnTo>
                  <a:pt x="1300" y="96"/>
                </a:lnTo>
                <a:lnTo>
                  <a:pt x="1298" y="98"/>
                </a:lnTo>
                <a:lnTo>
                  <a:pt x="1297" y="99"/>
                </a:lnTo>
                <a:lnTo>
                  <a:pt x="1297" y="99"/>
                </a:lnTo>
                <a:lnTo>
                  <a:pt x="1297" y="99"/>
                </a:lnTo>
                <a:lnTo>
                  <a:pt x="1294" y="99"/>
                </a:lnTo>
                <a:lnTo>
                  <a:pt x="1294" y="99"/>
                </a:lnTo>
                <a:lnTo>
                  <a:pt x="1294" y="99"/>
                </a:lnTo>
                <a:lnTo>
                  <a:pt x="1293" y="98"/>
                </a:lnTo>
                <a:lnTo>
                  <a:pt x="1293" y="96"/>
                </a:lnTo>
                <a:lnTo>
                  <a:pt x="1293" y="98"/>
                </a:lnTo>
                <a:lnTo>
                  <a:pt x="1293" y="98"/>
                </a:lnTo>
                <a:lnTo>
                  <a:pt x="1294" y="99"/>
                </a:lnTo>
                <a:lnTo>
                  <a:pt x="1294" y="102"/>
                </a:lnTo>
                <a:lnTo>
                  <a:pt x="1294" y="102"/>
                </a:lnTo>
                <a:lnTo>
                  <a:pt x="1294" y="102"/>
                </a:lnTo>
                <a:lnTo>
                  <a:pt x="1296" y="102"/>
                </a:lnTo>
                <a:lnTo>
                  <a:pt x="1297" y="102"/>
                </a:lnTo>
                <a:lnTo>
                  <a:pt x="1297" y="102"/>
                </a:lnTo>
                <a:lnTo>
                  <a:pt x="1296" y="103"/>
                </a:lnTo>
                <a:lnTo>
                  <a:pt x="1296" y="104"/>
                </a:lnTo>
                <a:lnTo>
                  <a:pt x="1294" y="104"/>
                </a:lnTo>
                <a:lnTo>
                  <a:pt x="1293" y="104"/>
                </a:lnTo>
                <a:lnTo>
                  <a:pt x="1293" y="104"/>
                </a:lnTo>
                <a:lnTo>
                  <a:pt x="1293" y="104"/>
                </a:lnTo>
                <a:lnTo>
                  <a:pt x="1293" y="103"/>
                </a:lnTo>
                <a:lnTo>
                  <a:pt x="1292" y="103"/>
                </a:lnTo>
                <a:lnTo>
                  <a:pt x="1292" y="103"/>
                </a:lnTo>
                <a:lnTo>
                  <a:pt x="1290" y="103"/>
                </a:lnTo>
                <a:lnTo>
                  <a:pt x="1292" y="103"/>
                </a:lnTo>
                <a:lnTo>
                  <a:pt x="1292" y="104"/>
                </a:lnTo>
                <a:lnTo>
                  <a:pt x="1292" y="104"/>
                </a:lnTo>
                <a:lnTo>
                  <a:pt x="1292" y="106"/>
                </a:lnTo>
                <a:lnTo>
                  <a:pt x="1292" y="107"/>
                </a:lnTo>
                <a:lnTo>
                  <a:pt x="1290" y="107"/>
                </a:lnTo>
                <a:lnTo>
                  <a:pt x="1290" y="106"/>
                </a:lnTo>
                <a:lnTo>
                  <a:pt x="1290" y="106"/>
                </a:lnTo>
                <a:lnTo>
                  <a:pt x="1290" y="106"/>
                </a:lnTo>
                <a:lnTo>
                  <a:pt x="1289" y="107"/>
                </a:lnTo>
                <a:lnTo>
                  <a:pt x="1287" y="107"/>
                </a:lnTo>
                <a:lnTo>
                  <a:pt x="1287" y="107"/>
                </a:lnTo>
                <a:lnTo>
                  <a:pt x="1286" y="108"/>
                </a:lnTo>
                <a:lnTo>
                  <a:pt x="1286" y="110"/>
                </a:lnTo>
                <a:lnTo>
                  <a:pt x="1285" y="111"/>
                </a:lnTo>
                <a:lnTo>
                  <a:pt x="1285" y="113"/>
                </a:lnTo>
                <a:lnTo>
                  <a:pt x="1286" y="113"/>
                </a:lnTo>
                <a:lnTo>
                  <a:pt x="1286" y="114"/>
                </a:lnTo>
                <a:lnTo>
                  <a:pt x="1286" y="114"/>
                </a:lnTo>
                <a:lnTo>
                  <a:pt x="1286" y="115"/>
                </a:lnTo>
                <a:lnTo>
                  <a:pt x="1286" y="115"/>
                </a:lnTo>
                <a:lnTo>
                  <a:pt x="1286" y="117"/>
                </a:lnTo>
                <a:lnTo>
                  <a:pt x="1289" y="117"/>
                </a:lnTo>
                <a:lnTo>
                  <a:pt x="1289" y="118"/>
                </a:lnTo>
                <a:lnTo>
                  <a:pt x="1289" y="118"/>
                </a:lnTo>
                <a:lnTo>
                  <a:pt x="1289" y="119"/>
                </a:lnTo>
                <a:lnTo>
                  <a:pt x="1287" y="121"/>
                </a:lnTo>
                <a:lnTo>
                  <a:pt x="1286" y="121"/>
                </a:lnTo>
                <a:lnTo>
                  <a:pt x="1286" y="124"/>
                </a:lnTo>
                <a:lnTo>
                  <a:pt x="1287" y="124"/>
                </a:lnTo>
                <a:lnTo>
                  <a:pt x="1287" y="125"/>
                </a:lnTo>
                <a:lnTo>
                  <a:pt x="1289" y="126"/>
                </a:lnTo>
                <a:lnTo>
                  <a:pt x="1287" y="129"/>
                </a:lnTo>
                <a:lnTo>
                  <a:pt x="1287" y="130"/>
                </a:lnTo>
                <a:lnTo>
                  <a:pt x="1287" y="130"/>
                </a:lnTo>
                <a:lnTo>
                  <a:pt x="1287" y="133"/>
                </a:lnTo>
                <a:lnTo>
                  <a:pt x="1287" y="133"/>
                </a:lnTo>
                <a:lnTo>
                  <a:pt x="1287" y="134"/>
                </a:lnTo>
                <a:lnTo>
                  <a:pt x="1286" y="136"/>
                </a:lnTo>
                <a:lnTo>
                  <a:pt x="1285" y="137"/>
                </a:lnTo>
                <a:lnTo>
                  <a:pt x="1283" y="139"/>
                </a:lnTo>
                <a:lnTo>
                  <a:pt x="1283" y="140"/>
                </a:lnTo>
                <a:lnTo>
                  <a:pt x="1283" y="143"/>
                </a:lnTo>
                <a:lnTo>
                  <a:pt x="1285" y="144"/>
                </a:lnTo>
                <a:lnTo>
                  <a:pt x="1286" y="145"/>
                </a:lnTo>
                <a:lnTo>
                  <a:pt x="1286" y="147"/>
                </a:lnTo>
                <a:lnTo>
                  <a:pt x="1286" y="148"/>
                </a:lnTo>
                <a:lnTo>
                  <a:pt x="1286" y="148"/>
                </a:lnTo>
                <a:lnTo>
                  <a:pt x="1290" y="152"/>
                </a:lnTo>
                <a:lnTo>
                  <a:pt x="1292" y="155"/>
                </a:lnTo>
                <a:lnTo>
                  <a:pt x="1292" y="156"/>
                </a:lnTo>
                <a:lnTo>
                  <a:pt x="1292" y="156"/>
                </a:lnTo>
                <a:lnTo>
                  <a:pt x="1292" y="158"/>
                </a:lnTo>
                <a:lnTo>
                  <a:pt x="1292" y="159"/>
                </a:lnTo>
                <a:lnTo>
                  <a:pt x="1290" y="159"/>
                </a:lnTo>
                <a:lnTo>
                  <a:pt x="1290" y="160"/>
                </a:lnTo>
                <a:lnTo>
                  <a:pt x="1289" y="160"/>
                </a:lnTo>
                <a:lnTo>
                  <a:pt x="1289" y="160"/>
                </a:lnTo>
                <a:lnTo>
                  <a:pt x="1287" y="160"/>
                </a:lnTo>
                <a:lnTo>
                  <a:pt x="1287" y="160"/>
                </a:lnTo>
                <a:lnTo>
                  <a:pt x="1287" y="159"/>
                </a:lnTo>
                <a:lnTo>
                  <a:pt x="1287" y="158"/>
                </a:lnTo>
                <a:lnTo>
                  <a:pt x="1286" y="159"/>
                </a:lnTo>
                <a:lnTo>
                  <a:pt x="1286" y="160"/>
                </a:lnTo>
                <a:lnTo>
                  <a:pt x="1286" y="162"/>
                </a:lnTo>
                <a:lnTo>
                  <a:pt x="1286" y="162"/>
                </a:lnTo>
                <a:lnTo>
                  <a:pt x="1286" y="162"/>
                </a:lnTo>
                <a:lnTo>
                  <a:pt x="1286" y="163"/>
                </a:lnTo>
                <a:lnTo>
                  <a:pt x="1285" y="163"/>
                </a:lnTo>
                <a:lnTo>
                  <a:pt x="1285" y="163"/>
                </a:lnTo>
                <a:lnTo>
                  <a:pt x="1283" y="165"/>
                </a:lnTo>
                <a:lnTo>
                  <a:pt x="1282" y="165"/>
                </a:lnTo>
                <a:lnTo>
                  <a:pt x="1281" y="165"/>
                </a:lnTo>
                <a:lnTo>
                  <a:pt x="1279" y="166"/>
                </a:lnTo>
                <a:lnTo>
                  <a:pt x="1278" y="166"/>
                </a:lnTo>
                <a:lnTo>
                  <a:pt x="1274" y="165"/>
                </a:lnTo>
                <a:lnTo>
                  <a:pt x="1272" y="163"/>
                </a:lnTo>
                <a:lnTo>
                  <a:pt x="1272" y="162"/>
                </a:lnTo>
                <a:lnTo>
                  <a:pt x="1272" y="160"/>
                </a:lnTo>
                <a:lnTo>
                  <a:pt x="1275" y="159"/>
                </a:lnTo>
                <a:lnTo>
                  <a:pt x="1275" y="159"/>
                </a:lnTo>
                <a:lnTo>
                  <a:pt x="1275" y="156"/>
                </a:lnTo>
                <a:lnTo>
                  <a:pt x="1275" y="156"/>
                </a:lnTo>
                <a:lnTo>
                  <a:pt x="1275" y="155"/>
                </a:lnTo>
                <a:lnTo>
                  <a:pt x="1274" y="155"/>
                </a:lnTo>
                <a:lnTo>
                  <a:pt x="1271" y="151"/>
                </a:lnTo>
                <a:lnTo>
                  <a:pt x="1270" y="151"/>
                </a:lnTo>
                <a:lnTo>
                  <a:pt x="1268" y="148"/>
                </a:lnTo>
                <a:lnTo>
                  <a:pt x="1268" y="147"/>
                </a:lnTo>
                <a:lnTo>
                  <a:pt x="1268" y="147"/>
                </a:lnTo>
                <a:lnTo>
                  <a:pt x="1267" y="145"/>
                </a:lnTo>
                <a:lnTo>
                  <a:pt x="1267" y="144"/>
                </a:lnTo>
                <a:lnTo>
                  <a:pt x="1267" y="144"/>
                </a:lnTo>
                <a:lnTo>
                  <a:pt x="1267" y="141"/>
                </a:lnTo>
                <a:lnTo>
                  <a:pt x="1267" y="141"/>
                </a:lnTo>
                <a:lnTo>
                  <a:pt x="1267" y="140"/>
                </a:lnTo>
                <a:lnTo>
                  <a:pt x="1267" y="140"/>
                </a:lnTo>
                <a:lnTo>
                  <a:pt x="1267" y="139"/>
                </a:lnTo>
                <a:lnTo>
                  <a:pt x="1267" y="139"/>
                </a:lnTo>
                <a:lnTo>
                  <a:pt x="1267" y="137"/>
                </a:lnTo>
                <a:lnTo>
                  <a:pt x="1268" y="136"/>
                </a:lnTo>
                <a:lnTo>
                  <a:pt x="1268" y="134"/>
                </a:lnTo>
                <a:lnTo>
                  <a:pt x="1268" y="134"/>
                </a:lnTo>
                <a:lnTo>
                  <a:pt x="1270" y="133"/>
                </a:lnTo>
                <a:lnTo>
                  <a:pt x="1270" y="132"/>
                </a:lnTo>
                <a:lnTo>
                  <a:pt x="1268" y="132"/>
                </a:lnTo>
                <a:lnTo>
                  <a:pt x="1267" y="129"/>
                </a:lnTo>
                <a:lnTo>
                  <a:pt x="1267" y="129"/>
                </a:lnTo>
                <a:lnTo>
                  <a:pt x="1266" y="129"/>
                </a:lnTo>
                <a:lnTo>
                  <a:pt x="1264" y="129"/>
                </a:lnTo>
                <a:lnTo>
                  <a:pt x="1264" y="129"/>
                </a:lnTo>
                <a:lnTo>
                  <a:pt x="1263" y="129"/>
                </a:lnTo>
                <a:lnTo>
                  <a:pt x="1261" y="129"/>
                </a:lnTo>
                <a:lnTo>
                  <a:pt x="1261" y="129"/>
                </a:lnTo>
                <a:lnTo>
                  <a:pt x="1261" y="129"/>
                </a:lnTo>
                <a:lnTo>
                  <a:pt x="1261" y="129"/>
                </a:lnTo>
                <a:lnTo>
                  <a:pt x="1261" y="128"/>
                </a:lnTo>
                <a:lnTo>
                  <a:pt x="1263" y="126"/>
                </a:lnTo>
                <a:lnTo>
                  <a:pt x="1261" y="126"/>
                </a:lnTo>
                <a:lnTo>
                  <a:pt x="1261" y="128"/>
                </a:lnTo>
                <a:lnTo>
                  <a:pt x="1260" y="128"/>
                </a:lnTo>
                <a:lnTo>
                  <a:pt x="1260" y="128"/>
                </a:lnTo>
                <a:lnTo>
                  <a:pt x="1260" y="129"/>
                </a:lnTo>
                <a:lnTo>
                  <a:pt x="1259" y="130"/>
                </a:lnTo>
                <a:lnTo>
                  <a:pt x="1256" y="130"/>
                </a:lnTo>
                <a:lnTo>
                  <a:pt x="1257" y="129"/>
                </a:lnTo>
                <a:lnTo>
                  <a:pt x="1259" y="129"/>
                </a:lnTo>
                <a:lnTo>
                  <a:pt x="1259" y="129"/>
                </a:lnTo>
                <a:lnTo>
                  <a:pt x="1259" y="129"/>
                </a:lnTo>
                <a:lnTo>
                  <a:pt x="1256" y="129"/>
                </a:lnTo>
                <a:lnTo>
                  <a:pt x="1256" y="129"/>
                </a:lnTo>
                <a:lnTo>
                  <a:pt x="1256" y="129"/>
                </a:lnTo>
                <a:lnTo>
                  <a:pt x="1255" y="129"/>
                </a:lnTo>
                <a:lnTo>
                  <a:pt x="1255" y="129"/>
                </a:lnTo>
                <a:lnTo>
                  <a:pt x="1253" y="129"/>
                </a:lnTo>
                <a:lnTo>
                  <a:pt x="1252" y="128"/>
                </a:lnTo>
                <a:lnTo>
                  <a:pt x="1252" y="126"/>
                </a:lnTo>
                <a:lnTo>
                  <a:pt x="1252" y="124"/>
                </a:lnTo>
                <a:lnTo>
                  <a:pt x="1253" y="124"/>
                </a:lnTo>
                <a:lnTo>
                  <a:pt x="1253" y="122"/>
                </a:lnTo>
                <a:lnTo>
                  <a:pt x="1253" y="122"/>
                </a:lnTo>
                <a:lnTo>
                  <a:pt x="1253" y="121"/>
                </a:lnTo>
                <a:lnTo>
                  <a:pt x="1253" y="121"/>
                </a:lnTo>
                <a:lnTo>
                  <a:pt x="1252" y="122"/>
                </a:lnTo>
                <a:lnTo>
                  <a:pt x="1252" y="122"/>
                </a:lnTo>
                <a:lnTo>
                  <a:pt x="1252" y="121"/>
                </a:lnTo>
                <a:lnTo>
                  <a:pt x="1253" y="119"/>
                </a:lnTo>
                <a:lnTo>
                  <a:pt x="1252" y="118"/>
                </a:lnTo>
                <a:lnTo>
                  <a:pt x="1251" y="117"/>
                </a:lnTo>
                <a:lnTo>
                  <a:pt x="1251" y="115"/>
                </a:lnTo>
                <a:lnTo>
                  <a:pt x="1251" y="115"/>
                </a:lnTo>
                <a:lnTo>
                  <a:pt x="1251" y="115"/>
                </a:lnTo>
                <a:lnTo>
                  <a:pt x="1252" y="114"/>
                </a:lnTo>
                <a:lnTo>
                  <a:pt x="1252" y="114"/>
                </a:lnTo>
                <a:lnTo>
                  <a:pt x="1251" y="114"/>
                </a:lnTo>
                <a:lnTo>
                  <a:pt x="1251" y="115"/>
                </a:lnTo>
                <a:lnTo>
                  <a:pt x="1251" y="115"/>
                </a:lnTo>
                <a:lnTo>
                  <a:pt x="1249" y="118"/>
                </a:lnTo>
                <a:lnTo>
                  <a:pt x="1249" y="121"/>
                </a:lnTo>
                <a:lnTo>
                  <a:pt x="1248" y="121"/>
                </a:lnTo>
                <a:lnTo>
                  <a:pt x="1248" y="121"/>
                </a:lnTo>
                <a:lnTo>
                  <a:pt x="1248" y="122"/>
                </a:lnTo>
                <a:lnTo>
                  <a:pt x="1248" y="122"/>
                </a:lnTo>
                <a:lnTo>
                  <a:pt x="1245" y="121"/>
                </a:lnTo>
                <a:lnTo>
                  <a:pt x="1244" y="121"/>
                </a:lnTo>
                <a:lnTo>
                  <a:pt x="1242" y="121"/>
                </a:lnTo>
                <a:lnTo>
                  <a:pt x="1242" y="121"/>
                </a:lnTo>
                <a:lnTo>
                  <a:pt x="1244" y="119"/>
                </a:lnTo>
                <a:lnTo>
                  <a:pt x="1245" y="118"/>
                </a:lnTo>
                <a:lnTo>
                  <a:pt x="1245" y="118"/>
                </a:lnTo>
                <a:lnTo>
                  <a:pt x="1244" y="115"/>
                </a:lnTo>
                <a:lnTo>
                  <a:pt x="1244" y="115"/>
                </a:lnTo>
                <a:lnTo>
                  <a:pt x="1242" y="115"/>
                </a:lnTo>
                <a:lnTo>
                  <a:pt x="1242" y="113"/>
                </a:lnTo>
                <a:lnTo>
                  <a:pt x="1242" y="113"/>
                </a:lnTo>
                <a:lnTo>
                  <a:pt x="1242" y="113"/>
                </a:lnTo>
                <a:lnTo>
                  <a:pt x="1241" y="113"/>
                </a:lnTo>
                <a:lnTo>
                  <a:pt x="1240" y="111"/>
                </a:lnTo>
                <a:lnTo>
                  <a:pt x="1240" y="111"/>
                </a:lnTo>
                <a:lnTo>
                  <a:pt x="1240" y="110"/>
                </a:lnTo>
                <a:lnTo>
                  <a:pt x="1240" y="110"/>
                </a:lnTo>
                <a:lnTo>
                  <a:pt x="1240" y="108"/>
                </a:lnTo>
                <a:lnTo>
                  <a:pt x="1240" y="108"/>
                </a:lnTo>
                <a:lnTo>
                  <a:pt x="1240" y="107"/>
                </a:lnTo>
                <a:lnTo>
                  <a:pt x="1238" y="107"/>
                </a:lnTo>
                <a:lnTo>
                  <a:pt x="1237" y="108"/>
                </a:lnTo>
                <a:lnTo>
                  <a:pt x="1237" y="110"/>
                </a:lnTo>
                <a:lnTo>
                  <a:pt x="1238" y="111"/>
                </a:lnTo>
                <a:lnTo>
                  <a:pt x="1240" y="113"/>
                </a:lnTo>
                <a:lnTo>
                  <a:pt x="1240" y="115"/>
                </a:lnTo>
                <a:lnTo>
                  <a:pt x="1240" y="117"/>
                </a:lnTo>
                <a:lnTo>
                  <a:pt x="1241" y="117"/>
                </a:lnTo>
                <a:lnTo>
                  <a:pt x="1241" y="118"/>
                </a:lnTo>
                <a:lnTo>
                  <a:pt x="1235" y="118"/>
                </a:lnTo>
                <a:lnTo>
                  <a:pt x="1234" y="117"/>
                </a:lnTo>
                <a:lnTo>
                  <a:pt x="1237" y="117"/>
                </a:lnTo>
                <a:lnTo>
                  <a:pt x="1235" y="115"/>
                </a:lnTo>
                <a:lnTo>
                  <a:pt x="1234" y="115"/>
                </a:lnTo>
                <a:lnTo>
                  <a:pt x="1234" y="115"/>
                </a:lnTo>
                <a:lnTo>
                  <a:pt x="1233" y="117"/>
                </a:lnTo>
                <a:lnTo>
                  <a:pt x="1231" y="117"/>
                </a:lnTo>
                <a:lnTo>
                  <a:pt x="1231" y="115"/>
                </a:lnTo>
                <a:lnTo>
                  <a:pt x="1229" y="117"/>
                </a:lnTo>
                <a:lnTo>
                  <a:pt x="1229" y="115"/>
                </a:lnTo>
                <a:lnTo>
                  <a:pt x="1229" y="115"/>
                </a:lnTo>
                <a:lnTo>
                  <a:pt x="1230" y="115"/>
                </a:lnTo>
                <a:lnTo>
                  <a:pt x="1230" y="115"/>
                </a:lnTo>
                <a:lnTo>
                  <a:pt x="1229" y="115"/>
                </a:lnTo>
                <a:lnTo>
                  <a:pt x="1229" y="115"/>
                </a:lnTo>
                <a:lnTo>
                  <a:pt x="1229" y="114"/>
                </a:lnTo>
                <a:lnTo>
                  <a:pt x="1229" y="114"/>
                </a:lnTo>
                <a:lnTo>
                  <a:pt x="1230" y="114"/>
                </a:lnTo>
                <a:lnTo>
                  <a:pt x="1229" y="113"/>
                </a:lnTo>
                <a:lnTo>
                  <a:pt x="1229" y="113"/>
                </a:lnTo>
                <a:lnTo>
                  <a:pt x="1229" y="114"/>
                </a:lnTo>
                <a:lnTo>
                  <a:pt x="1227" y="115"/>
                </a:lnTo>
                <a:lnTo>
                  <a:pt x="1227" y="115"/>
                </a:lnTo>
                <a:lnTo>
                  <a:pt x="1227" y="114"/>
                </a:lnTo>
                <a:lnTo>
                  <a:pt x="1226" y="114"/>
                </a:lnTo>
                <a:lnTo>
                  <a:pt x="1226" y="114"/>
                </a:lnTo>
                <a:lnTo>
                  <a:pt x="1225" y="113"/>
                </a:lnTo>
                <a:lnTo>
                  <a:pt x="1223" y="113"/>
                </a:lnTo>
                <a:lnTo>
                  <a:pt x="1223" y="111"/>
                </a:lnTo>
                <a:lnTo>
                  <a:pt x="1222" y="111"/>
                </a:lnTo>
                <a:lnTo>
                  <a:pt x="1222" y="113"/>
                </a:lnTo>
                <a:lnTo>
                  <a:pt x="1220" y="113"/>
                </a:lnTo>
                <a:lnTo>
                  <a:pt x="1219" y="111"/>
                </a:lnTo>
                <a:lnTo>
                  <a:pt x="1218" y="111"/>
                </a:lnTo>
                <a:lnTo>
                  <a:pt x="1218" y="111"/>
                </a:lnTo>
                <a:lnTo>
                  <a:pt x="1218" y="110"/>
                </a:lnTo>
                <a:lnTo>
                  <a:pt x="1218" y="110"/>
                </a:lnTo>
                <a:lnTo>
                  <a:pt x="1218" y="110"/>
                </a:lnTo>
                <a:lnTo>
                  <a:pt x="1218" y="110"/>
                </a:lnTo>
                <a:lnTo>
                  <a:pt x="1216" y="110"/>
                </a:lnTo>
                <a:lnTo>
                  <a:pt x="1218" y="110"/>
                </a:lnTo>
                <a:lnTo>
                  <a:pt x="1216" y="111"/>
                </a:lnTo>
                <a:lnTo>
                  <a:pt x="1215" y="111"/>
                </a:lnTo>
                <a:lnTo>
                  <a:pt x="1215" y="110"/>
                </a:lnTo>
                <a:lnTo>
                  <a:pt x="1215" y="110"/>
                </a:lnTo>
                <a:lnTo>
                  <a:pt x="1214" y="110"/>
                </a:lnTo>
                <a:lnTo>
                  <a:pt x="1214" y="108"/>
                </a:lnTo>
                <a:lnTo>
                  <a:pt x="1212" y="108"/>
                </a:lnTo>
                <a:lnTo>
                  <a:pt x="1212" y="110"/>
                </a:lnTo>
                <a:lnTo>
                  <a:pt x="1212" y="110"/>
                </a:lnTo>
                <a:lnTo>
                  <a:pt x="1212" y="110"/>
                </a:lnTo>
                <a:lnTo>
                  <a:pt x="1212" y="110"/>
                </a:lnTo>
                <a:lnTo>
                  <a:pt x="1212" y="111"/>
                </a:lnTo>
                <a:lnTo>
                  <a:pt x="1212" y="110"/>
                </a:lnTo>
                <a:lnTo>
                  <a:pt x="1214" y="113"/>
                </a:lnTo>
                <a:lnTo>
                  <a:pt x="1215" y="113"/>
                </a:lnTo>
                <a:lnTo>
                  <a:pt x="1216" y="113"/>
                </a:lnTo>
                <a:lnTo>
                  <a:pt x="1218" y="113"/>
                </a:lnTo>
                <a:lnTo>
                  <a:pt x="1218" y="114"/>
                </a:lnTo>
                <a:lnTo>
                  <a:pt x="1219" y="114"/>
                </a:lnTo>
                <a:lnTo>
                  <a:pt x="1220" y="115"/>
                </a:lnTo>
                <a:lnTo>
                  <a:pt x="1220" y="115"/>
                </a:lnTo>
                <a:lnTo>
                  <a:pt x="1219" y="115"/>
                </a:lnTo>
                <a:lnTo>
                  <a:pt x="1219" y="117"/>
                </a:lnTo>
                <a:lnTo>
                  <a:pt x="1220" y="115"/>
                </a:lnTo>
                <a:lnTo>
                  <a:pt x="1222" y="115"/>
                </a:lnTo>
                <a:lnTo>
                  <a:pt x="1222" y="117"/>
                </a:lnTo>
                <a:lnTo>
                  <a:pt x="1222" y="118"/>
                </a:lnTo>
                <a:lnTo>
                  <a:pt x="1223" y="118"/>
                </a:lnTo>
                <a:lnTo>
                  <a:pt x="1223" y="118"/>
                </a:lnTo>
                <a:lnTo>
                  <a:pt x="1225" y="119"/>
                </a:lnTo>
                <a:lnTo>
                  <a:pt x="1226" y="119"/>
                </a:lnTo>
                <a:lnTo>
                  <a:pt x="1226" y="119"/>
                </a:lnTo>
                <a:lnTo>
                  <a:pt x="1227" y="119"/>
                </a:lnTo>
                <a:lnTo>
                  <a:pt x="1227" y="121"/>
                </a:lnTo>
                <a:lnTo>
                  <a:pt x="1230" y="121"/>
                </a:lnTo>
                <a:lnTo>
                  <a:pt x="1230" y="121"/>
                </a:lnTo>
                <a:lnTo>
                  <a:pt x="1230" y="121"/>
                </a:lnTo>
                <a:lnTo>
                  <a:pt x="1230" y="122"/>
                </a:lnTo>
                <a:lnTo>
                  <a:pt x="1229" y="122"/>
                </a:lnTo>
                <a:lnTo>
                  <a:pt x="1229" y="124"/>
                </a:lnTo>
                <a:lnTo>
                  <a:pt x="1230" y="124"/>
                </a:lnTo>
                <a:lnTo>
                  <a:pt x="1230" y="124"/>
                </a:lnTo>
                <a:lnTo>
                  <a:pt x="1231" y="124"/>
                </a:lnTo>
                <a:lnTo>
                  <a:pt x="1231" y="124"/>
                </a:lnTo>
                <a:lnTo>
                  <a:pt x="1231" y="124"/>
                </a:lnTo>
                <a:lnTo>
                  <a:pt x="1233" y="124"/>
                </a:lnTo>
                <a:lnTo>
                  <a:pt x="1233" y="124"/>
                </a:lnTo>
                <a:lnTo>
                  <a:pt x="1233" y="124"/>
                </a:lnTo>
                <a:lnTo>
                  <a:pt x="1234" y="124"/>
                </a:lnTo>
                <a:lnTo>
                  <a:pt x="1234" y="125"/>
                </a:lnTo>
                <a:lnTo>
                  <a:pt x="1235" y="125"/>
                </a:lnTo>
                <a:lnTo>
                  <a:pt x="1235" y="126"/>
                </a:lnTo>
                <a:lnTo>
                  <a:pt x="1237" y="125"/>
                </a:lnTo>
                <a:lnTo>
                  <a:pt x="1238" y="125"/>
                </a:lnTo>
                <a:lnTo>
                  <a:pt x="1238" y="124"/>
                </a:lnTo>
                <a:lnTo>
                  <a:pt x="1240" y="124"/>
                </a:lnTo>
                <a:lnTo>
                  <a:pt x="1242" y="126"/>
                </a:lnTo>
                <a:lnTo>
                  <a:pt x="1242" y="126"/>
                </a:lnTo>
                <a:lnTo>
                  <a:pt x="1245" y="128"/>
                </a:lnTo>
                <a:lnTo>
                  <a:pt x="1244" y="129"/>
                </a:lnTo>
                <a:lnTo>
                  <a:pt x="1244" y="129"/>
                </a:lnTo>
                <a:lnTo>
                  <a:pt x="1245" y="129"/>
                </a:lnTo>
                <a:lnTo>
                  <a:pt x="1246" y="130"/>
                </a:lnTo>
                <a:lnTo>
                  <a:pt x="1248" y="130"/>
                </a:lnTo>
                <a:lnTo>
                  <a:pt x="1252" y="132"/>
                </a:lnTo>
                <a:lnTo>
                  <a:pt x="1253" y="133"/>
                </a:lnTo>
                <a:lnTo>
                  <a:pt x="1253" y="133"/>
                </a:lnTo>
                <a:lnTo>
                  <a:pt x="1256" y="136"/>
                </a:lnTo>
                <a:lnTo>
                  <a:pt x="1256" y="136"/>
                </a:lnTo>
                <a:lnTo>
                  <a:pt x="1257" y="137"/>
                </a:lnTo>
                <a:lnTo>
                  <a:pt x="1257" y="139"/>
                </a:lnTo>
                <a:lnTo>
                  <a:pt x="1256" y="140"/>
                </a:lnTo>
                <a:lnTo>
                  <a:pt x="1256" y="140"/>
                </a:lnTo>
                <a:lnTo>
                  <a:pt x="1255" y="140"/>
                </a:lnTo>
                <a:lnTo>
                  <a:pt x="1255" y="140"/>
                </a:lnTo>
                <a:lnTo>
                  <a:pt x="1255" y="140"/>
                </a:lnTo>
                <a:lnTo>
                  <a:pt x="1256" y="140"/>
                </a:lnTo>
                <a:lnTo>
                  <a:pt x="1256" y="140"/>
                </a:lnTo>
                <a:lnTo>
                  <a:pt x="1256" y="140"/>
                </a:lnTo>
                <a:lnTo>
                  <a:pt x="1256" y="141"/>
                </a:lnTo>
                <a:lnTo>
                  <a:pt x="1257" y="140"/>
                </a:lnTo>
                <a:lnTo>
                  <a:pt x="1257" y="140"/>
                </a:lnTo>
                <a:lnTo>
                  <a:pt x="1257" y="139"/>
                </a:lnTo>
                <a:lnTo>
                  <a:pt x="1257" y="139"/>
                </a:lnTo>
                <a:lnTo>
                  <a:pt x="1257" y="137"/>
                </a:lnTo>
                <a:lnTo>
                  <a:pt x="1259" y="137"/>
                </a:lnTo>
                <a:lnTo>
                  <a:pt x="1259" y="136"/>
                </a:lnTo>
                <a:lnTo>
                  <a:pt x="1259" y="136"/>
                </a:lnTo>
                <a:lnTo>
                  <a:pt x="1260" y="136"/>
                </a:lnTo>
                <a:lnTo>
                  <a:pt x="1260" y="136"/>
                </a:lnTo>
                <a:lnTo>
                  <a:pt x="1261" y="136"/>
                </a:lnTo>
                <a:lnTo>
                  <a:pt x="1263" y="137"/>
                </a:lnTo>
                <a:lnTo>
                  <a:pt x="1263" y="137"/>
                </a:lnTo>
                <a:lnTo>
                  <a:pt x="1263" y="140"/>
                </a:lnTo>
                <a:lnTo>
                  <a:pt x="1263" y="140"/>
                </a:lnTo>
                <a:lnTo>
                  <a:pt x="1263" y="144"/>
                </a:lnTo>
                <a:lnTo>
                  <a:pt x="1263" y="148"/>
                </a:lnTo>
                <a:lnTo>
                  <a:pt x="1261" y="148"/>
                </a:lnTo>
                <a:lnTo>
                  <a:pt x="1261" y="151"/>
                </a:lnTo>
                <a:lnTo>
                  <a:pt x="1264" y="154"/>
                </a:lnTo>
                <a:lnTo>
                  <a:pt x="1263" y="156"/>
                </a:lnTo>
                <a:lnTo>
                  <a:pt x="1264" y="156"/>
                </a:lnTo>
                <a:lnTo>
                  <a:pt x="1266" y="156"/>
                </a:lnTo>
                <a:lnTo>
                  <a:pt x="1266" y="159"/>
                </a:lnTo>
                <a:lnTo>
                  <a:pt x="1264" y="159"/>
                </a:lnTo>
                <a:lnTo>
                  <a:pt x="1264" y="159"/>
                </a:lnTo>
                <a:lnTo>
                  <a:pt x="1263" y="159"/>
                </a:lnTo>
                <a:lnTo>
                  <a:pt x="1261" y="159"/>
                </a:lnTo>
                <a:lnTo>
                  <a:pt x="1260" y="159"/>
                </a:lnTo>
                <a:lnTo>
                  <a:pt x="1259" y="158"/>
                </a:lnTo>
                <a:lnTo>
                  <a:pt x="1259" y="158"/>
                </a:lnTo>
                <a:lnTo>
                  <a:pt x="1260" y="156"/>
                </a:lnTo>
                <a:lnTo>
                  <a:pt x="1260" y="155"/>
                </a:lnTo>
                <a:lnTo>
                  <a:pt x="1260" y="154"/>
                </a:lnTo>
                <a:lnTo>
                  <a:pt x="1260" y="152"/>
                </a:lnTo>
                <a:lnTo>
                  <a:pt x="1260" y="152"/>
                </a:lnTo>
                <a:lnTo>
                  <a:pt x="1259" y="152"/>
                </a:lnTo>
                <a:lnTo>
                  <a:pt x="1259" y="152"/>
                </a:lnTo>
                <a:lnTo>
                  <a:pt x="1260" y="152"/>
                </a:lnTo>
                <a:lnTo>
                  <a:pt x="1259" y="154"/>
                </a:lnTo>
                <a:lnTo>
                  <a:pt x="1259" y="156"/>
                </a:lnTo>
                <a:lnTo>
                  <a:pt x="1259" y="159"/>
                </a:lnTo>
                <a:lnTo>
                  <a:pt x="1259" y="159"/>
                </a:lnTo>
                <a:lnTo>
                  <a:pt x="1257" y="159"/>
                </a:lnTo>
                <a:lnTo>
                  <a:pt x="1257" y="159"/>
                </a:lnTo>
                <a:lnTo>
                  <a:pt x="1255" y="156"/>
                </a:lnTo>
                <a:lnTo>
                  <a:pt x="1253" y="156"/>
                </a:lnTo>
                <a:lnTo>
                  <a:pt x="1253" y="156"/>
                </a:lnTo>
                <a:lnTo>
                  <a:pt x="1255" y="158"/>
                </a:lnTo>
                <a:lnTo>
                  <a:pt x="1256" y="159"/>
                </a:lnTo>
                <a:lnTo>
                  <a:pt x="1256" y="159"/>
                </a:lnTo>
                <a:lnTo>
                  <a:pt x="1256" y="159"/>
                </a:lnTo>
                <a:lnTo>
                  <a:pt x="1257" y="160"/>
                </a:lnTo>
                <a:lnTo>
                  <a:pt x="1260" y="160"/>
                </a:lnTo>
                <a:lnTo>
                  <a:pt x="1261" y="159"/>
                </a:lnTo>
                <a:lnTo>
                  <a:pt x="1261" y="159"/>
                </a:lnTo>
                <a:lnTo>
                  <a:pt x="1263" y="162"/>
                </a:lnTo>
                <a:lnTo>
                  <a:pt x="1263" y="162"/>
                </a:lnTo>
                <a:lnTo>
                  <a:pt x="1264" y="163"/>
                </a:lnTo>
                <a:lnTo>
                  <a:pt x="1264" y="165"/>
                </a:lnTo>
                <a:lnTo>
                  <a:pt x="1264" y="166"/>
                </a:lnTo>
                <a:lnTo>
                  <a:pt x="1264" y="166"/>
                </a:lnTo>
                <a:lnTo>
                  <a:pt x="1266" y="167"/>
                </a:lnTo>
                <a:lnTo>
                  <a:pt x="1267" y="171"/>
                </a:lnTo>
                <a:lnTo>
                  <a:pt x="1267" y="173"/>
                </a:lnTo>
                <a:lnTo>
                  <a:pt x="1267" y="177"/>
                </a:lnTo>
                <a:lnTo>
                  <a:pt x="1267" y="177"/>
                </a:lnTo>
                <a:lnTo>
                  <a:pt x="1267" y="180"/>
                </a:lnTo>
                <a:lnTo>
                  <a:pt x="1267" y="180"/>
                </a:lnTo>
                <a:lnTo>
                  <a:pt x="1267" y="181"/>
                </a:lnTo>
                <a:lnTo>
                  <a:pt x="1267" y="182"/>
                </a:lnTo>
                <a:lnTo>
                  <a:pt x="1267" y="184"/>
                </a:lnTo>
                <a:lnTo>
                  <a:pt x="1268" y="185"/>
                </a:lnTo>
                <a:lnTo>
                  <a:pt x="1268" y="186"/>
                </a:lnTo>
                <a:lnTo>
                  <a:pt x="1268" y="186"/>
                </a:lnTo>
                <a:lnTo>
                  <a:pt x="1268" y="195"/>
                </a:lnTo>
                <a:lnTo>
                  <a:pt x="1268" y="197"/>
                </a:lnTo>
                <a:lnTo>
                  <a:pt x="1268" y="197"/>
                </a:lnTo>
                <a:lnTo>
                  <a:pt x="1268" y="201"/>
                </a:lnTo>
                <a:lnTo>
                  <a:pt x="1268" y="201"/>
                </a:lnTo>
                <a:lnTo>
                  <a:pt x="1268" y="207"/>
                </a:lnTo>
                <a:lnTo>
                  <a:pt x="1268" y="207"/>
                </a:lnTo>
                <a:lnTo>
                  <a:pt x="1268" y="208"/>
                </a:lnTo>
                <a:lnTo>
                  <a:pt x="1268" y="210"/>
                </a:lnTo>
                <a:lnTo>
                  <a:pt x="1268" y="214"/>
                </a:lnTo>
                <a:lnTo>
                  <a:pt x="1270" y="215"/>
                </a:lnTo>
                <a:lnTo>
                  <a:pt x="1271" y="217"/>
                </a:lnTo>
                <a:lnTo>
                  <a:pt x="1272" y="218"/>
                </a:lnTo>
                <a:lnTo>
                  <a:pt x="1274" y="218"/>
                </a:lnTo>
                <a:lnTo>
                  <a:pt x="1274" y="218"/>
                </a:lnTo>
                <a:lnTo>
                  <a:pt x="1274" y="219"/>
                </a:lnTo>
                <a:lnTo>
                  <a:pt x="1272" y="221"/>
                </a:lnTo>
                <a:lnTo>
                  <a:pt x="1272" y="221"/>
                </a:lnTo>
                <a:lnTo>
                  <a:pt x="1272" y="221"/>
                </a:lnTo>
                <a:lnTo>
                  <a:pt x="1274" y="222"/>
                </a:lnTo>
                <a:lnTo>
                  <a:pt x="1275" y="223"/>
                </a:lnTo>
                <a:lnTo>
                  <a:pt x="1275" y="225"/>
                </a:lnTo>
                <a:lnTo>
                  <a:pt x="1277" y="225"/>
                </a:lnTo>
                <a:lnTo>
                  <a:pt x="1277" y="225"/>
                </a:lnTo>
                <a:lnTo>
                  <a:pt x="1277" y="225"/>
                </a:lnTo>
                <a:lnTo>
                  <a:pt x="1275" y="222"/>
                </a:lnTo>
                <a:lnTo>
                  <a:pt x="1275" y="221"/>
                </a:lnTo>
                <a:lnTo>
                  <a:pt x="1275" y="219"/>
                </a:lnTo>
                <a:lnTo>
                  <a:pt x="1275" y="218"/>
                </a:lnTo>
                <a:lnTo>
                  <a:pt x="1275" y="218"/>
                </a:lnTo>
                <a:lnTo>
                  <a:pt x="1277" y="218"/>
                </a:lnTo>
                <a:lnTo>
                  <a:pt x="1277" y="217"/>
                </a:lnTo>
                <a:lnTo>
                  <a:pt x="1278" y="217"/>
                </a:lnTo>
                <a:lnTo>
                  <a:pt x="1279" y="218"/>
                </a:lnTo>
                <a:lnTo>
                  <a:pt x="1281" y="219"/>
                </a:lnTo>
                <a:lnTo>
                  <a:pt x="1283" y="221"/>
                </a:lnTo>
                <a:lnTo>
                  <a:pt x="1285" y="223"/>
                </a:lnTo>
                <a:lnTo>
                  <a:pt x="1285" y="225"/>
                </a:lnTo>
                <a:lnTo>
                  <a:pt x="1285" y="225"/>
                </a:lnTo>
                <a:lnTo>
                  <a:pt x="1285" y="225"/>
                </a:lnTo>
                <a:lnTo>
                  <a:pt x="1286" y="225"/>
                </a:lnTo>
                <a:lnTo>
                  <a:pt x="1286" y="223"/>
                </a:lnTo>
                <a:lnTo>
                  <a:pt x="1285" y="223"/>
                </a:lnTo>
                <a:lnTo>
                  <a:pt x="1285" y="222"/>
                </a:lnTo>
                <a:lnTo>
                  <a:pt x="1286" y="221"/>
                </a:lnTo>
                <a:lnTo>
                  <a:pt x="1286" y="221"/>
                </a:lnTo>
                <a:lnTo>
                  <a:pt x="1286" y="219"/>
                </a:lnTo>
                <a:lnTo>
                  <a:pt x="1285" y="219"/>
                </a:lnTo>
                <a:lnTo>
                  <a:pt x="1286" y="219"/>
                </a:lnTo>
                <a:lnTo>
                  <a:pt x="1286" y="219"/>
                </a:lnTo>
                <a:lnTo>
                  <a:pt x="1289" y="219"/>
                </a:lnTo>
                <a:lnTo>
                  <a:pt x="1289" y="221"/>
                </a:lnTo>
                <a:lnTo>
                  <a:pt x="1289" y="221"/>
                </a:lnTo>
                <a:lnTo>
                  <a:pt x="1289" y="222"/>
                </a:lnTo>
                <a:lnTo>
                  <a:pt x="1290" y="223"/>
                </a:lnTo>
                <a:lnTo>
                  <a:pt x="1290" y="225"/>
                </a:lnTo>
                <a:lnTo>
                  <a:pt x="1292" y="227"/>
                </a:lnTo>
                <a:lnTo>
                  <a:pt x="1292" y="227"/>
                </a:lnTo>
                <a:lnTo>
                  <a:pt x="1294" y="230"/>
                </a:lnTo>
                <a:lnTo>
                  <a:pt x="1294" y="233"/>
                </a:lnTo>
                <a:lnTo>
                  <a:pt x="1294" y="233"/>
                </a:lnTo>
                <a:lnTo>
                  <a:pt x="1294" y="234"/>
                </a:lnTo>
                <a:lnTo>
                  <a:pt x="1293" y="236"/>
                </a:lnTo>
                <a:lnTo>
                  <a:pt x="1293" y="236"/>
                </a:lnTo>
                <a:lnTo>
                  <a:pt x="1292" y="237"/>
                </a:lnTo>
                <a:lnTo>
                  <a:pt x="1289" y="240"/>
                </a:lnTo>
                <a:lnTo>
                  <a:pt x="1289" y="241"/>
                </a:lnTo>
                <a:lnTo>
                  <a:pt x="1286" y="244"/>
                </a:lnTo>
                <a:lnTo>
                  <a:pt x="1286" y="245"/>
                </a:lnTo>
                <a:lnTo>
                  <a:pt x="1286" y="245"/>
                </a:lnTo>
                <a:lnTo>
                  <a:pt x="1283" y="249"/>
                </a:lnTo>
                <a:lnTo>
                  <a:pt x="1283" y="249"/>
                </a:lnTo>
                <a:lnTo>
                  <a:pt x="1283" y="249"/>
                </a:lnTo>
                <a:lnTo>
                  <a:pt x="1283" y="251"/>
                </a:lnTo>
                <a:lnTo>
                  <a:pt x="1283" y="251"/>
                </a:lnTo>
                <a:lnTo>
                  <a:pt x="1283" y="252"/>
                </a:lnTo>
                <a:lnTo>
                  <a:pt x="1281" y="255"/>
                </a:lnTo>
                <a:lnTo>
                  <a:pt x="1279" y="255"/>
                </a:lnTo>
                <a:lnTo>
                  <a:pt x="1278" y="255"/>
                </a:lnTo>
                <a:lnTo>
                  <a:pt x="1278" y="256"/>
                </a:lnTo>
                <a:lnTo>
                  <a:pt x="1275" y="256"/>
                </a:lnTo>
                <a:lnTo>
                  <a:pt x="1274" y="256"/>
                </a:lnTo>
                <a:lnTo>
                  <a:pt x="1272" y="256"/>
                </a:lnTo>
                <a:lnTo>
                  <a:pt x="1272" y="256"/>
                </a:lnTo>
                <a:lnTo>
                  <a:pt x="1270" y="256"/>
                </a:lnTo>
                <a:lnTo>
                  <a:pt x="1267" y="256"/>
                </a:lnTo>
                <a:lnTo>
                  <a:pt x="1266" y="255"/>
                </a:lnTo>
                <a:lnTo>
                  <a:pt x="1266" y="253"/>
                </a:lnTo>
                <a:lnTo>
                  <a:pt x="1266" y="253"/>
                </a:lnTo>
                <a:lnTo>
                  <a:pt x="1266" y="252"/>
                </a:lnTo>
                <a:lnTo>
                  <a:pt x="1266" y="251"/>
                </a:lnTo>
                <a:lnTo>
                  <a:pt x="1268" y="249"/>
                </a:lnTo>
                <a:lnTo>
                  <a:pt x="1268" y="248"/>
                </a:lnTo>
                <a:lnTo>
                  <a:pt x="1270" y="247"/>
                </a:lnTo>
                <a:lnTo>
                  <a:pt x="1270" y="245"/>
                </a:lnTo>
                <a:lnTo>
                  <a:pt x="1270" y="245"/>
                </a:lnTo>
                <a:lnTo>
                  <a:pt x="1271" y="243"/>
                </a:lnTo>
                <a:lnTo>
                  <a:pt x="1271" y="243"/>
                </a:lnTo>
                <a:lnTo>
                  <a:pt x="1268" y="238"/>
                </a:lnTo>
                <a:lnTo>
                  <a:pt x="1264" y="234"/>
                </a:lnTo>
                <a:lnTo>
                  <a:pt x="1264" y="234"/>
                </a:lnTo>
                <a:lnTo>
                  <a:pt x="1264" y="233"/>
                </a:lnTo>
                <a:lnTo>
                  <a:pt x="1264" y="233"/>
                </a:lnTo>
                <a:lnTo>
                  <a:pt x="1263" y="232"/>
                </a:lnTo>
                <a:lnTo>
                  <a:pt x="1263" y="230"/>
                </a:lnTo>
                <a:lnTo>
                  <a:pt x="1263" y="227"/>
                </a:lnTo>
                <a:lnTo>
                  <a:pt x="1261" y="227"/>
                </a:lnTo>
                <a:lnTo>
                  <a:pt x="1261" y="227"/>
                </a:lnTo>
                <a:lnTo>
                  <a:pt x="1261" y="226"/>
                </a:lnTo>
                <a:lnTo>
                  <a:pt x="1261" y="225"/>
                </a:lnTo>
                <a:lnTo>
                  <a:pt x="1261" y="223"/>
                </a:lnTo>
                <a:lnTo>
                  <a:pt x="1261" y="222"/>
                </a:lnTo>
                <a:lnTo>
                  <a:pt x="1261" y="222"/>
                </a:lnTo>
                <a:lnTo>
                  <a:pt x="1261" y="221"/>
                </a:lnTo>
                <a:lnTo>
                  <a:pt x="1261" y="218"/>
                </a:lnTo>
                <a:lnTo>
                  <a:pt x="1260" y="218"/>
                </a:lnTo>
                <a:lnTo>
                  <a:pt x="1259" y="217"/>
                </a:lnTo>
                <a:lnTo>
                  <a:pt x="1259" y="218"/>
                </a:lnTo>
                <a:lnTo>
                  <a:pt x="1259" y="218"/>
                </a:lnTo>
                <a:lnTo>
                  <a:pt x="1259" y="219"/>
                </a:lnTo>
                <a:lnTo>
                  <a:pt x="1259" y="222"/>
                </a:lnTo>
                <a:lnTo>
                  <a:pt x="1257" y="222"/>
                </a:lnTo>
                <a:lnTo>
                  <a:pt x="1257" y="222"/>
                </a:lnTo>
                <a:lnTo>
                  <a:pt x="1256" y="222"/>
                </a:lnTo>
                <a:lnTo>
                  <a:pt x="1256" y="221"/>
                </a:lnTo>
                <a:lnTo>
                  <a:pt x="1256" y="219"/>
                </a:lnTo>
                <a:lnTo>
                  <a:pt x="1256" y="219"/>
                </a:lnTo>
                <a:lnTo>
                  <a:pt x="1256" y="219"/>
                </a:lnTo>
                <a:lnTo>
                  <a:pt x="1255" y="219"/>
                </a:lnTo>
                <a:lnTo>
                  <a:pt x="1255" y="221"/>
                </a:lnTo>
                <a:lnTo>
                  <a:pt x="1257" y="225"/>
                </a:lnTo>
                <a:lnTo>
                  <a:pt x="1257" y="225"/>
                </a:lnTo>
                <a:lnTo>
                  <a:pt x="1256" y="225"/>
                </a:lnTo>
                <a:lnTo>
                  <a:pt x="1249" y="225"/>
                </a:lnTo>
                <a:lnTo>
                  <a:pt x="1249" y="226"/>
                </a:lnTo>
                <a:lnTo>
                  <a:pt x="1248" y="226"/>
                </a:lnTo>
                <a:lnTo>
                  <a:pt x="1245" y="227"/>
                </a:lnTo>
                <a:lnTo>
                  <a:pt x="1245" y="227"/>
                </a:lnTo>
                <a:lnTo>
                  <a:pt x="1242" y="229"/>
                </a:lnTo>
                <a:lnTo>
                  <a:pt x="1241" y="229"/>
                </a:lnTo>
                <a:lnTo>
                  <a:pt x="1240" y="229"/>
                </a:lnTo>
                <a:lnTo>
                  <a:pt x="1240" y="230"/>
                </a:lnTo>
                <a:lnTo>
                  <a:pt x="1238" y="233"/>
                </a:lnTo>
                <a:lnTo>
                  <a:pt x="1237" y="234"/>
                </a:lnTo>
                <a:lnTo>
                  <a:pt x="1235" y="236"/>
                </a:lnTo>
                <a:lnTo>
                  <a:pt x="1231" y="237"/>
                </a:lnTo>
                <a:lnTo>
                  <a:pt x="1230" y="238"/>
                </a:lnTo>
                <a:lnTo>
                  <a:pt x="1229" y="240"/>
                </a:lnTo>
                <a:lnTo>
                  <a:pt x="1227" y="241"/>
                </a:lnTo>
                <a:lnTo>
                  <a:pt x="1226" y="244"/>
                </a:lnTo>
                <a:lnTo>
                  <a:pt x="1225" y="244"/>
                </a:lnTo>
                <a:lnTo>
                  <a:pt x="1223" y="244"/>
                </a:lnTo>
                <a:lnTo>
                  <a:pt x="1222" y="243"/>
                </a:lnTo>
                <a:lnTo>
                  <a:pt x="1222" y="241"/>
                </a:lnTo>
                <a:lnTo>
                  <a:pt x="1222" y="240"/>
                </a:lnTo>
                <a:lnTo>
                  <a:pt x="1222" y="238"/>
                </a:lnTo>
                <a:lnTo>
                  <a:pt x="1223" y="236"/>
                </a:lnTo>
                <a:lnTo>
                  <a:pt x="1226" y="234"/>
                </a:lnTo>
                <a:lnTo>
                  <a:pt x="1226" y="233"/>
                </a:lnTo>
                <a:lnTo>
                  <a:pt x="1227" y="233"/>
                </a:lnTo>
                <a:lnTo>
                  <a:pt x="1227" y="232"/>
                </a:lnTo>
                <a:lnTo>
                  <a:pt x="1229" y="229"/>
                </a:lnTo>
                <a:lnTo>
                  <a:pt x="1227" y="229"/>
                </a:lnTo>
                <a:lnTo>
                  <a:pt x="1227" y="229"/>
                </a:lnTo>
                <a:lnTo>
                  <a:pt x="1226" y="227"/>
                </a:lnTo>
                <a:lnTo>
                  <a:pt x="1226" y="227"/>
                </a:lnTo>
                <a:lnTo>
                  <a:pt x="1226" y="229"/>
                </a:lnTo>
                <a:lnTo>
                  <a:pt x="1226" y="229"/>
                </a:lnTo>
                <a:lnTo>
                  <a:pt x="1226" y="230"/>
                </a:lnTo>
                <a:lnTo>
                  <a:pt x="1226" y="232"/>
                </a:lnTo>
                <a:lnTo>
                  <a:pt x="1226" y="233"/>
                </a:lnTo>
                <a:lnTo>
                  <a:pt x="1225" y="234"/>
                </a:lnTo>
                <a:lnTo>
                  <a:pt x="1223" y="234"/>
                </a:lnTo>
                <a:lnTo>
                  <a:pt x="1220" y="237"/>
                </a:lnTo>
                <a:lnTo>
                  <a:pt x="1220" y="238"/>
                </a:lnTo>
                <a:lnTo>
                  <a:pt x="1220" y="240"/>
                </a:lnTo>
                <a:lnTo>
                  <a:pt x="1220" y="240"/>
                </a:lnTo>
                <a:lnTo>
                  <a:pt x="1220" y="241"/>
                </a:lnTo>
                <a:lnTo>
                  <a:pt x="1220" y="241"/>
                </a:lnTo>
                <a:lnTo>
                  <a:pt x="1220" y="243"/>
                </a:lnTo>
                <a:lnTo>
                  <a:pt x="1223" y="245"/>
                </a:lnTo>
                <a:lnTo>
                  <a:pt x="1223" y="247"/>
                </a:lnTo>
                <a:lnTo>
                  <a:pt x="1223" y="248"/>
                </a:lnTo>
                <a:lnTo>
                  <a:pt x="1226" y="249"/>
                </a:lnTo>
                <a:lnTo>
                  <a:pt x="1226" y="249"/>
                </a:lnTo>
                <a:lnTo>
                  <a:pt x="1226" y="251"/>
                </a:lnTo>
                <a:lnTo>
                  <a:pt x="1225" y="252"/>
                </a:lnTo>
                <a:lnTo>
                  <a:pt x="1223" y="249"/>
                </a:lnTo>
                <a:lnTo>
                  <a:pt x="1222" y="249"/>
                </a:lnTo>
                <a:lnTo>
                  <a:pt x="1219" y="249"/>
                </a:lnTo>
                <a:lnTo>
                  <a:pt x="1219" y="248"/>
                </a:lnTo>
                <a:lnTo>
                  <a:pt x="1216" y="248"/>
                </a:lnTo>
                <a:lnTo>
                  <a:pt x="1216" y="248"/>
                </a:lnTo>
                <a:lnTo>
                  <a:pt x="1215" y="248"/>
                </a:lnTo>
                <a:lnTo>
                  <a:pt x="1214" y="248"/>
                </a:lnTo>
                <a:lnTo>
                  <a:pt x="1214" y="248"/>
                </a:lnTo>
                <a:lnTo>
                  <a:pt x="1214" y="247"/>
                </a:lnTo>
                <a:lnTo>
                  <a:pt x="1212" y="247"/>
                </a:lnTo>
                <a:lnTo>
                  <a:pt x="1212" y="244"/>
                </a:lnTo>
                <a:lnTo>
                  <a:pt x="1214" y="243"/>
                </a:lnTo>
                <a:lnTo>
                  <a:pt x="1214" y="243"/>
                </a:lnTo>
                <a:lnTo>
                  <a:pt x="1215" y="240"/>
                </a:lnTo>
                <a:lnTo>
                  <a:pt x="1215" y="240"/>
                </a:lnTo>
                <a:lnTo>
                  <a:pt x="1215" y="238"/>
                </a:lnTo>
                <a:lnTo>
                  <a:pt x="1215" y="237"/>
                </a:lnTo>
                <a:lnTo>
                  <a:pt x="1216" y="237"/>
                </a:lnTo>
                <a:lnTo>
                  <a:pt x="1216" y="234"/>
                </a:lnTo>
                <a:lnTo>
                  <a:pt x="1215" y="234"/>
                </a:lnTo>
                <a:lnTo>
                  <a:pt x="1215" y="234"/>
                </a:lnTo>
                <a:lnTo>
                  <a:pt x="1214" y="233"/>
                </a:lnTo>
                <a:lnTo>
                  <a:pt x="1212" y="233"/>
                </a:lnTo>
                <a:lnTo>
                  <a:pt x="1212" y="233"/>
                </a:lnTo>
                <a:lnTo>
                  <a:pt x="1211" y="233"/>
                </a:lnTo>
                <a:lnTo>
                  <a:pt x="1209" y="233"/>
                </a:lnTo>
                <a:lnTo>
                  <a:pt x="1209" y="233"/>
                </a:lnTo>
                <a:lnTo>
                  <a:pt x="1209" y="233"/>
                </a:lnTo>
                <a:lnTo>
                  <a:pt x="1208" y="233"/>
                </a:lnTo>
                <a:lnTo>
                  <a:pt x="1207" y="233"/>
                </a:lnTo>
                <a:lnTo>
                  <a:pt x="1205" y="233"/>
                </a:lnTo>
                <a:lnTo>
                  <a:pt x="1204" y="232"/>
                </a:lnTo>
                <a:lnTo>
                  <a:pt x="1204" y="232"/>
                </a:lnTo>
                <a:lnTo>
                  <a:pt x="1204" y="232"/>
                </a:lnTo>
                <a:lnTo>
                  <a:pt x="1204" y="233"/>
                </a:lnTo>
                <a:lnTo>
                  <a:pt x="1205" y="233"/>
                </a:lnTo>
                <a:lnTo>
                  <a:pt x="1207" y="236"/>
                </a:lnTo>
                <a:lnTo>
                  <a:pt x="1208" y="236"/>
                </a:lnTo>
                <a:lnTo>
                  <a:pt x="1209" y="234"/>
                </a:lnTo>
                <a:lnTo>
                  <a:pt x="1209" y="233"/>
                </a:lnTo>
                <a:lnTo>
                  <a:pt x="1212" y="233"/>
                </a:lnTo>
                <a:lnTo>
                  <a:pt x="1212" y="233"/>
                </a:lnTo>
                <a:lnTo>
                  <a:pt x="1214" y="236"/>
                </a:lnTo>
                <a:lnTo>
                  <a:pt x="1214" y="236"/>
                </a:lnTo>
                <a:lnTo>
                  <a:pt x="1214" y="236"/>
                </a:lnTo>
                <a:lnTo>
                  <a:pt x="1212" y="237"/>
                </a:lnTo>
                <a:lnTo>
                  <a:pt x="1211" y="240"/>
                </a:lnTo>
                <a:lnTo>
                  <a:pt x="1209" y="240"/>
                </a:lnTo>
                <a:lnTo>
                  <a:pt x="1209" y="238"/>
                </a:lnTo>
                <a:lnTo>
                  <a:pt x="1208" y="238"/>
                </a:lnTo>
                <a:lnTo>
                  <a:pt x="1208" y="238"/>
                </a:lnTo>
                <a:lnTo>
                  <a:pt x="1209" y="241"/>
                </a:lnTo>
                <a:lnTo>
                  <a:pt x="1209" y="244"/>
                </a:lnTo>
                <a:lnTo>
                  <a:pt x="1211" y="244"/>
                </a:lnTo>
                <a:lnTo>
                  <a:pt x="1211" y="245"/>
                </a:lnTo>
                <a:lnTo>
                  <a:pt x="1211" y="247"/>
                </a:lnTo>
                <a:lnTo>
                  <a:pt x="1211" y="247"/>
                </a:lnTo>
                <a:lnTo>
                  <a:pt x="1209" y="247"/>
                </a:lnTo>
                <a:lnTo>
                  <a:pt x="1209" y="247"/>
                </a:lnTo>
                <a:lnTo>
                  <a:pt x="1209" y="248"/>
                </a:lnTo>
                <a:lnTo>
                  <a:pt x="1212" y="248"/>
                </a:lnTo>
                <a:lnTo>
                  <a:pt x="1214" y="249"/>
                </a:lnTo>
                <a:lnTo>
                  <a:pt x="1214" y="249"/>
                </a:lnTo>
                <a:lnTo>
                  <a:pt x="1215" y="251"/>
                </a:lnTo>
                <a:lnTo>
                  <a:pt x="1218" y="252"/>
                </a:lnTo>
                <a:lnTo>
                  <a:pt x="1218" y="252"/>
                </a:lnTo>
                <a:lnTo>
                  <a:pt x="1220" y="253"/>
                </a:lnTo>
                <a:lnTo>
                  <a:pt x="1222" y="255"/>
                </a:lnTo>
                <a:lnTo>
                  <a:pt x="1222" y="255"/>
                </a:lnTo>
                <a:lnTo>
                  <a:pt x="1220" y="256"/>
                </a:lnTo>
                <a:lnTo>
                  <a:pt x="1222" y="258"/>
                </a:lnTo>
                <a:lnTo>
                  <a:pt x="1222" y="259"/>
                </a:lnTo>
                <a:lnTo>
                  <a:pt x="1220" y="260"/>
                </a:lnTo>
                <a:lnTo>
                  <a:pt x="1219" y="260"/>
                </a:lnTo>
                <a:lnTo>
                  <a:pt x="1218" y="260"/>
                </a:lnTo>
                <a:lnTo>
                  <a:pt x="1216" y="260"/>
                </a:lnTo>
                <a:lnTo>
                  <a:pt x="1215" y="259"/>
                </a:lnTo>
                <a:lnTo>
                  <a:pt x="1215" y="259"/>
                </a:lnTo>
                <a:lnTo>
                  <a:pt x="1214" y="258"/>
                </a:lnTo>
                <a:lnTo>
                  <a:pt x="1212" y="256"/>
                </a:lnTo>
                <a:lnTo>
                  <a:pt x="1211" y="255"/>
                </a:lnTo>
                <a:lnTo>
                  <a:pt x="1209" y="255"/>
                </a:lnTo>
                <a:lnTo>
                  <a:pt x="1209" y="255"/>
                </a:lnTo>
                <a:lnTo>
                  <a:pt x="1208" y="255"/>
                </a:lnTo>
                <a:lnTo>
                  <a:pt x="1207" y="253"/>
                </a:lnTo>
                <a:lnTo>
                  <a:pt x="1207" y="253"/>
                </a:lnTo>
                <a:lnTo>
                  <a:pt x="1201" y="249"/>
                </a:lnTo>
                <a:lnTo>
                  <a:pt x="1200" y="248"/>
                </a:lnTo>
                <a:lnTo>
                  <a:pt x="1199" y="248"/>
                </a:lnTo>
                <a:lnTo>
                  <a:pt x="1199" y="248"/>
                </a:lnTo>
                <a:lnTo>
                  <a:pt x="1199" y="248"/>
                </a:lnTo>
                <a:lnTo>
                  <a:pt x="1200" y="249"/>
                </a:lnTo>
                <a:lnTo>
                  <a:pt x="1201" y="251"/>
                </a:lnTo>
                <a:lnTo>
                  <a:pt x="1203" y="251"/>
                </a:lnTo>
                <a:lnTo>
                  <a:pt x="1205" y="255"/>
                </a:lnTo>
                <a:lnTo>
                  <a:pt x="1209" y="256"/>
                </a:lnTo>
                <a:lnTo>
                  <a:pt x="1211" y="258"/>
                </a:lnTo>
                <a:lnTo>
                  <a:pt x="1211" y="259"/>
                </a:lnTo>
                <a:lnTo>
                  <a:pt x="1212" y="260"/>
                </a:lnTo>
                <a:lnTo>
                  <a:pt x="1212" y="263"/>
                </a:lnTo>
                <a:lnTo>
                  <a:pt x="1212" y="266"/>
                </a:lnTo>
                <a:lnTo>
                  <a:pt x="1214" y="266"/>
                </a:lnTo>
                <a:lnTo>
                  <a:pt x="1214" y="267"/>
                </a:lnTo>
                <a:lnTo>
                  <a:pt x="1214" y="267"/>
                </a:lnTo>
                <a:lnTo>
                  <a:pt x="1215" y="267"/>
                </a:lnTo>
                <a:lnTo>
                  <a:pt x="1214" y="266"/>
                </a:lnTo>
                <a:lnTo>
                  <a:pt x="1214" y="262"/>
                </a:lnTo>
                <a:lnTo>
                  <a:pt x="1214" y="262"/>
                </a:lnTo>
                <a:lnTo>
                  <a:pt x="1215" y="262"/>
                </a:lnTo>
                <a:lnTo>
                  <a:pt x="1216" y="263"/>
                </a:lnTo>
                <a:lnTo>
                  <a:pt x="1218" y="263"/>
                </a:lnTo>
                <a:lnTo>
                  <a:pt x="1219" y="263"/>
                </a:lnTo>
                <a:lnTo>
                  <a:pt x="1219" y="263"/>
                </a:lnTo>
                <a:lnTo>
                  <a:pt x="1220" y="263"/>
                </a:lnTo>
                <a:lnTo>
                  <a:pt x="1220" y="264"/>
                </a:lnTo>
                <a:lnTo>
                  <a:pt x="1220" y="264"/>
                </a:lnTo>
                <a:lnTo>
                  <a:pt x="1223" y="269"/>
                </a:lnTo>
                <a:lnTo>
                  <a:pt x="1223" y="269"/>
                </a:lnTo>
                <a:lnTo>
                  <a:pt x="1225" y="270"/>
                </a:lnTo>
                <a:lnTo>
                  <a:pt x="1226" y="270"/>
                </a:lnTo>
                <a:lnTo>
                  <a:pt x="1229" y="270"/>
                </a:lnTo>
                <a:lnTo>
                  <a:pt x="1229" y="271"/>
                </a:lnTo>
                <a:lnTo>
                  <a:pt x="1230" y="271"/>
                </a:lnTo>
                <a:lnTo>
                  <a:pt x="1231" y="273"/>
                </a:lnTo>
                <a:lnTo>
                  <a:pt x="1231" y="274"/>
                </a:lnTo>
                <a:lnTo>
                  <a:pt x="1231" y="277"/>
                </a:lnTo>
                <a:lnTo>
                  <a:pt x="1231" y="278"/>
                </a:lnTo>
                <a:lnTo>
                  <a:pt x="1231" y="279"/>
                </a:lnTo>
                <a:lnTo>
                  <a:pt x="1231" y="281"/>
                </a:lnTo>
                <a:lnTo>
                  <a:pt x="1231" y="281"/>
                </a:lnTo>
                <a:lnTo>
                  <a:pt x="1231" y="281"/>
                </a:lnTo>
                <a:lnTo>
                  <a:pt x="1231" y="284"/>
                </a:lnTo>
                <a:lnTo>
                  <a:pt x="1231" y="284"/>
                </a:lnTo>
                <a:lnTo>
                  <a:pt x="1231" y="285"/>
                </a:lnTo>
                <a:lnTo>
                  <a:pt x="1230" y="285"/>
                </a:lnTo>
                <a:lnTo>
                  <a:pt x="1229" y="285"/>
                </a:lnTo>
                <a:lnTo>
                  <a:pt x="1229" y="286"/>
                </a:lnTo>
                <a:lnTo>
                  <a:pt x="1227" y="286"/>
                </a:lnTo>
                <a:lnTo>
                  <a:pt x="1225" y="289"/>
                </a:lnTo>
                <a:lnTo>
                  <a:pt x="1223" y="289"/>
                </a:lnTo>
                <a:lnTo>
                  <a:pt x="1223" y="290"/>
                </a:lnTo>
                <a:lnTo>
                  <a:pt x="1220" y="293"/>
                </a:lnTo>
                <a:lnTo>
                  <a:pt x="1219" y="293"/>
                </a:lnTo>
                <a:lnTo>
                  <a:pt x="1215" y="296"/>
                </a:lnTo>
                <a:lnTo>
                  <a:pt x="1215" y="299"/>
                </a:lnTo>
                <a:lnTo>
                  <a:pt x="1212" y="300"/>
                </a:lnTo>
                <a:lnTo>
                  <a:pt x="1212" y="301"/>
                </a:lnTo>
                <a:lnTo>
                  <a:pt x="1212" y="301"/>
                </a:lnTo>
                <a:lnTo>
                  <a:pt x="1212" y="303"/>
                </a:lnTo>
                <a:lnTo>
                  <a:pt x="1212" y="307"/>
                </a:lnTo>
                <a:lnTo>
                  <a:pt x="1211" y="307"/>
                </a:lnTo>
                <a:lnTo>
                  <a:pt x="1209" y="307"/>
                </a:lnTo>
                <a:lnTo>
                  <a:pt x="1208" y="307"/>
                </a:lnTo>
                <a:lnTo>
                  <a:pt x="1208" y="307"/>
                </a:lnTo>
                <a:lnTo>
                  <a:pt x="1204" y="307"/>
                </a:lnTo>
                <a:lnTo>
                  <a:pt x="1204" y="307"/>
                </a:lnTo>
                <a:lnTo>
                  <a:pt x="1203" y="307"/>
                </a:lnTo>
                <a:lnTo>
                  <a:pt x="1201" y="307"/>
                </a:lnTo>
                <a:lnTo>
                  <a:pt x="1201" y="307"/>
                </a:lnTo>
                <a:lnTo>
                  <a:pt x="1200" y="307"/>
                </a:lnTo>
                <a:lnTo>
                  <a:pt x="1200" y="307"/>
                </a:lnTo>
                <a:lnTo>
                  <a:pt x="1199" y="308"/>
                </a:lnTo>
                <a:lnTo>
                  <a:pt x="1196" y="310"/>
                </a:lnTo>
                <a:lnTo>
                  <a:pt x="1193" y="311"/>
                </a:lnTo>
                <a:lnTo>
                  <a:pt x="1193" y="311"/>
                </a:lnTo>
                <a:lnTo>
                  <a:pt x="1190" y="312"/>
                </a:lnTo>
                <a:lnTo>
                  <a:pt x="1186" y="310"/>
                </a:lnTo>
                <a:lnTo>
                  <a:pt x="1177" y="311"/>
                </a:lnTo>
                <a:lnTo>
                  <a:pt x="1171" y="312"/>
                </a:lnTo>
                <a:lnTo>
                  <a:pt x="1168" y="311"/>
                </a:lnTo>
                <a:lnTo>
                  <a:pt x="1167" y="311"/>
                </a:lnTo>
                <a:lnTo>
                  <a:pt x="1157" y="307"/>
                </a:lnTo>
                <a:lnTo>
                  <a:pt x="1155" y="307"/>
                </a:lnTo>
                <a:lnTo>
                  <a:pt x="1151" y="305"/>
                </a:lnTo>
                <a:lnTo>
                  <a:pt x="1149" y="305"/>
                </a:lnTo>
                <a:lnTo>
                  <a:pt x="1148" y="305"/>
                </a:lnTo>
                <a:lnTo>
                  <a:pt x="1147" y="304"/>
                </a:lnTo>
                <a:lnTo>
                  <a:pt x="1138" y="303"/>
                </a:lnTo>
                <a:lnTo>
                  <a:pt x="1134" y="301"/>
                </a:lnTo>
                <a:lnTo>
                  <a:pt x="1133" y="301"/>
                </a:lnTo>
                <a:lnTo>
                  <a:pt x="1129" y="299"/>
                </a:lnTo>
                <a:lnTo>
                  <a:pt x="1125" y="299"/>
                </a:lnTo>
                <a:lnTo>
                  <a:pt x="1121" y="297"/>
                </a:lnTo>
                <a:lnTo>
                  <a:pt x="1116" y="296"/>
                </a:lnTo>
                <a:lnTo>
                  <a:pt x="1112" y="295"/>
                </a:lnTo>
                <a:lnTo>
                  <a:pt x="1107" y="293"/>
                </a:lnTo>
                <a:lnTo>
                  <a:pt x="1105" y="293"/>
                </a:lnTo>
                <a:lnTo>
                  <a:pt x="1101" y="290"/>
                </a:lnTo>
                <a:lnTo>
                  <a:pt x="1097" y="290"/>
                </a:lnTo>
                <a:lnTo>
                  <a:pt x="1092" y="288"/>
                </a:lnTo>
                <a:lnTo>
                  <a:pt x="1090" y="288"/>
                </a:lnTo>
                <a:lnTo>
                  <a:pt x="1086" y="286"/>
                </a:lnTo>
                <a:lnTo>
                  <a:pt x="1086" y="286"/>
                </a:lnTo>
                <a:lnTo>
                  <a:pt x="1086" y="286"/>
                </a:lnTo>
                <a:lnTo>
                  <a:pt x="1086" y="288"/>
                </a:lnTo>
                <a:lnTo>
                  <a:pt x="1086" y="288"/>
                </a:lnTo>
                <a:lnTo>
                  <a:pt x="1086" y="288"/>
                </a:lnTo>
                <a:lnTo>
                  <a:pt x="1086" y="288"/>
                </a:lnTo>
                <a:lnTo>
                  <a:pt x="1086" y="289"/>
                </a:lnTo>
                <a:lnTo>
                  <a:pt x="1086" y="290"/>
                </a:lnTo>
                <a:lnTo>
                  <a:pt x="1085" y="290"/>
                </a:lnTo>
                <a:lnTo>
                  <a:pt x="1085" y="290"/>
                </a:lnTo>
                <a:lnTo>
                  <a:pt x="1084" y="292"/>
                </a:lnTo>
                <a:lnTo>
                  <a:pt x="1084" y="292"/>
                </a:lnTo>
                <a:lnTo>
                  <a:pt x="1084" y="292"/>
                </a:lnTo>
                <a:lnTo>
                  <a:pt x="1084" y="293"/>
                </a:lnTo>
                <a:lnTo>
                  <a:pt x="1082" y="293"/>
                </a:lnTo>
                <a:lnTo>
                  <a:pt x="1082" y="293"/>
                </a:lnTo>
                <a:lnTo>
                  <a:pt x="1082" y="293"/>
                </a:lnTo>
                <a:lnTo>
                  <a:pt x="1081" y="293"/>
                </a:lnTo>
                <a:lnTo>
                  <a:pt x="1081" y="293"/>
                </a:lnTo>
                <a:lnTo>
                  <a:pt x="1081" y="293"/>
                </a:lnTo>
                <a:lnTo>
                  <a:pt x="1079" y="293"/>
                </a:lnTo>
                <a:lnTo>
                  <a:pt x="1079" y="293"/>
                </a:lnTo>
                <a:lnTo>
                  <a:pt x="1079" y="293"/>
                </a:lnTo>
                <a:lnTo>
                  <a:pt x="1079" y="295"/>
                </a:lnTo>
                <a:lnTo>
                  <a:pt x="1078" y="295"/>
                </a:lnTo>
                <a:lnTo>
                  <a:pt x="1078" y="295"/>
                </a:lnTo>
                <a:lnTo>
                  <a:pt x="1077" y="296"/>
                </a:lnTo>
                <a:lnTo>
                  <a:pt x="1075" y="296"/>
                </a:lnTo>
                <a:lnTo>
                  <a:pt x="1075" y="296"/>
                </a:lnTo>
                <a:lnTo>
                  <a:pt x="1074" y="296"/>
                </a:lnTo>
                <a:lnTo>
                  <a:pt x="1073" y="296"/>
                </a:lnTo>
                <a:lnTo>
                  <a:pt x="1073" y="297"/>
                </a:lnTo>
                <a:lnTo>
                  <a:pt x="1073" y="297"/>
                </a:lnTo>
                <a:lnTo>
                  <a:pt x="1073" y="299"/>
                </a:lnTo>
                <a:lnTo>
                  <a:pt x="1071" y="297"/>
                </a:lnTo>
                <a:lnTo>
                  <a:pt x="1070" y="297"/>
                </a:lnTo>
                <a:lnTo>
                  <a:pt x="1069" y="296"/>
                </a:lnTo>
                <a:lnTo>
                  <a:pt x="1069" y="296"/>
                </a:lnTo>
                <a:lnTo>
                  <a:pt x="1067" y="296"/>
                </a:lnTo>
                <a:lnTo>
                  <a:pt x="1067" y="296"/>
                </a:lnTo>
                <a:lnTo>
                  <a:pt x="1067" y="296"/>
                </a:lnTo>
                <a:lnTo>
                  <a:pt x="1066" y="296"/>
                </a:lnTo>
                <a:lnTo>
                  <a:pt x="1066" y="297"/>
                </a:lnTo>
                <a:lnTo>
                  <a:pt x="1066" y="296"/>
                </a:lnTo>
                <a:lnTo>
                  <a:pt x="1064" y="296"/>
                </a:lnTo>
                <a:lnTo>
                  <a:pt x="1064" y="296"/>
                </a:lnTo>
                <a:lnTo>
                  <a:pt x="1064" y="297"/>
                </a:lnTo>
                <a:lnTo>
                  <a:pt x="1063" y="296"/>
                </a:lnTo>
                <a:lnTo>
                  <a:pt x="1063" y="296"/>
                </a:lnTo>
                <a:lnTo>
                  <a:pt x="1063" y="296"/>
                </a:lnTo>
                <a:lnTo>
                  <a:pt x="1062" y="295"/>
                </a:lnTo>
                <a:lnTo>
                  <a:pt x="1062" y="295"/>
                </a:lnTo>
                <a:lnTo>
                  <a:pt x="1062" y="296"/>
                </a:lnTo>
                <a:lnTo>
                  <a:pt x="1060" y="296"/>
                </a:lnTo>
                <a:lnTo>
                  <a:pt x="1060" y="296"/>
                </a:lnTo>
                <a:lnTo>
                  <a:pt x="1059" y="296"/>
                </a:lnTo>
                <a:lnTo>
                  <a:pt x="1059" y="295"/>
                </a:lnTo>
                <a:lnTo>
                  <a:pt x="1059" y="295"/>
                </a:lnTo>
                <a:lnTo>
                  <a:pt x="1059" y="296"/>
                </a:lnTo>
                <a:lnTo>
                  <a:pt x="1058" y="296"/>
                </a:lnTo>
                <a:lnTo>
                  <a:pt x="1058" y="295"/>
                </a:lnTo>
                <a:lnTo>
                  <a:pt x="1058" y="295"/>
                </a:lnTo>
                <a:lnTo>
                  <a:pt x="1058" y="293"/>
                </a:lnTo>
                <a:lnTo>
                  <a:pt x="1056" y="293"/>
                </a:lnTo>
                <a:lnTo>
                  <a:pt x="1056" y="293"/>
                </a:lnTo>
                <a:lnTo>
                  <a:pt x="1056" y="293"/>
                </a:lnTo>
                <a:lnTo>
                  <a:pt x="1055" y="292"/>
                </a:lnTo>
                <a:lnTo>
                  <a:pt x="1055" y="292"/>
                </a:lnTo>
                <a:lnTo>
                  <a:pt x="1053" y="292"/>
                </a:lnTo>
                <a:lnTo>
                  <a:pt x="1053" y="292"/>
                </a:lnTo>
                <a:lnTo>
                  <a:pt x="1052" y="292"/>
                </a:lnTo>
                <a:lnTo>
                  <a:pt x="1052" y="290"/>
                </a:lnTo>
                <a:lnTo>
                  <a:pt x="1051" y="290"/>
                </a:lnTo>
                <a:lnTo>
                  <a:pt x="1051" y="289"/>
                </a:lnTo>
                <a:lnTo>
                  <a:pt x="1051" y="289"/>
                </a:lnTo>
                <a:lnTo>
                  <a:pt x="1049" y="288"/>
                </a:lnTo>
                <a:lnTo>
                  <a:pt x="1049" y="288"/>
                </a:lnTo>
                <a:lnTo>
                  <a:pt x="1049" y="288"/>
                </a:lnTo>
                <a:lnTo>
                  <a:pt x="1051" y="286"/>
                </a:lnTo>
                <a:lnTo>
                  <a:pt x="1049" y="286"/>
                </a:lnTo>
                <a:lnTo>
                  <a:pt x="1045" y="286"/>
                </a:lnTo>
                <a:lnTo>
                  <a:pt x="1045" y="286"/>
                </a:lnTo>
                <a:lnTo>
                  <a:pt x="1040" y="286"/>
                </a:lnTo>
                <a:lnTo>
                  <a:pt x="1034" y="285"/>
                </a:lnTo>
                <a:lnTo>
                  <a:pt x="1032" y="285"/>
                </a:lnTo>
                <a:lnTo>
                  <a:pt x="1019" y="285"/>
                </a:lnTo>
                <a:lnTo>
                  <a:pt x="1012" y="285"/>
                </a:lnTo>
                <a:lnTo>
                  <a:pt x="1012" y="277"/>
                </a:lnTo>
                <a:lnTo>
                  <a:pt x="1012" y="271"/>
                </a:lnTo>
                <a:lnTo>
                  <a:pt x="1012" y="267"/>
                </a:lnTo>
                <a:lnTo>
                  <a:pt x="1012" y="263"/>
                </a:lnTo>
                <a:lnTo>
                  <a:pt x="1012" y="253"/>
                </a:lnTo>
                <a:lnTo>
                  <a:pt x="1012" y="243"/>
                </a:lnTo>
                <a:lnTo>
                  <a:pt x="1012" y="241"/>
                </a:lnTo>
                <a:lnTo>
                  <a:pt x="1012" y="230"/>
                </a:lnTo>
                <a:lnTo>
                  <a:pt x="1012" y="229"/>
                </a:lnTo>
                <a:lnTo>
                  <a:pt x="1012" y="225"/>
                </a:lnTo>
                <a:lnTo>
                  <a:pt x="1010" y="218"/>
                </a:lnTo>
                <a:lnTo>
                  <a:pt x="1010" y="212"/>
                </a:lnTo>
                <a:lnTo>
                  <a:pt x="1010" y="211"/>
                </a:lnTo>
                <a:lnTo>
                  <a:pt x="1008" y="206"/>
                </a:lnTo>
                <a:lnTo>
                  <a:pt x="1007" y="195"/>
                </a:lnTo>
                <a:lnTo>
                  <a:pt x="1006" y="188"/>
                </a:lnTo>
                <a:lnTo>
                  <a:pt x="1004" y="182"/>
                </a:lnTo>
                <a:lnTo>
                  <a:pt x="1003" y="176"/>
                </a:lnTo>
                <a:lnTo>
                  <a:pt x="1001" y="170"/>
                </a:lnTo>
                <a:lnTo>
                  <a:pt x="1001" y="166"/>
                </a:lnTo>
                <a:lnTo>
                  <a:pt x="1000" y="162"/>
                </a:lnTo>
                <a:lnTo>
                  <a:pt x="1000" y="160"/>
                </a:lnTo>
                <a:lnTo>
                  <a:pt x="1000" y="156"/>
                </a:lnTo>
                <a:lnTo>
                  <a:pt x="999" y="152"/>
                </a:lnTo>
                <a:lnTo>
                  <a:pt x="999" y="150"/>
                </a:lnTo>
                <a:lnTo>
                  <a:pt x="999" y="148"/>
                </a:lnTo>
                <a:lnTo>
                  <a:pt x="999" y="147"/>
                </a:lnTo>
                <a:lnTo>
                  <a:pt x="1026" y="134"/>
                </a:lnTo>
                <a:lnTo>
                  <a:pt x="1026" y="134"/>
                </a:lnTo>
                <a:lnTo>
                  <a:pt x="1032" y="132"/>
                </a:lnTo>
                <a:lnTo>
                  <a:pt x="1033" y="132"/>
                </a:lnTo>
                <a:lnTo>
                  <a:pt x="1038" y="129"/>
                </a:lnTo>
                <a:lnTo>
                  <a:pt x="1055" y="121"/>
                </a:lnTo>
                <a:lnTo>
                  <a:pt x="1073" y="113"/>
                </a:lnTo>
                <a:lnTo>
                  <a:pt x="1082" y="108"/>
                </a:lnTo>
                <a:lnTo>
                  <a:pt x="1103" y="99"/>
                </a:lnTo>
                <a:lnTo>
                  <a:pt x="1111" y="95"/>
                </a:lnTo>
                <a:lnTo>
                  <a:pt x="1149" y="77"/>
                </a:lnTo>
                <a:lnTo>
                  <a:pt x="1167" y="69"/>
                </a:lnTo>
                <a:lnTo>
                  <a:pt x="1193" y="56"/>
                </a:lnTo>
                <a:lnTo>
                  <a:pt x="1242" y="33"/>
                </a:lnTo>
                <a:lnTo>
                  <a:pt x="1242" y="33"/>
                </a:lnTo>
                <a:lnTo>
                  <a:pt x="1244" y="33"/>
                </a:lnTo>
                <a:lnTo>
                  <a:pt x="1263" y="24"/>
                </a:lnTo>
                <a:lnTo>
                  <a:pt x="1267" y="24"/>
                </a:lnTo>
                <a:lnTo>
                  <a:pt x="1290" y="21"/>
                </a:lnTo>
                <a:lnTo>
                  <a:pt x="1344" y="17"/>
                </a:lnTo>
                <a:lnTo>
                  <a:pt x="1360" y="14"/>
                </a:lnTo>
                <a:lnTo>
                  <a:pt x="1376" y="14"/>
                </a:lnTo>
                <a:lnTo>
                  <a:pt x="1405" y="10"/>
                </a:lnTo>
                <a:lnTo>
                  <a:pt x="1409" y="10"/>
                </a:lnTo>
                <a:lnTo>
                  <a:pt x="1434" y="9"/>
                </a:lnTo>
                <a:lnTo>
                  <a:pt x="1456" y="6"/>
                </a:lnTo>
                <a:lnTo>
                  <a:pt x="1487" y="3"/>
                </a:lnTo>
                <a:lnTo>
                  <a:pt x="1513" y="0"/>
                </a:lnTo>
                <a:lnTo>
                  <a:pt x="1513" y="3"/>
                </a:lnTo>
                <a:lnTo>
                  <a:pt x="1513" y="5"/>
                </a:lnTo>
                <a:lnTo>
                  <a:pt x="1512" y="6"/>
                </a:lnTo>
                <a:lnTo>
                  <a:pt x="1511" y="9"/>
                </a:lnTo>
                <a:lnTo>
                  <a:pt x="1506" y="11"/>
                </a:lnTo>
                <a:lnTo>
                  <a:pt x="1505" y="14"/>
                </a:lnTo>
                <a:lnTo>
                  <a:pt x="1502" y="15"/>
                </a:lnTo>
                <a:lnTo>
                  <a:pt x="1501" y="17"/>
                </a:lnTo>
                <a:lnTo>
                  <a:pt x="1501" y="17"/>
                </a:lnTo>
                <a:lnTo>
                  <a:pt x="1498" y="20"/>
                </a:lnTo>
                <a:lnTo>
                  <a:pt x="1497" y="22"/>
                </a:lnTo>
                <a:lnTo>
                  <a:pt x="1495" y="24"/>
                </a:lnTo>
                <a:lnTo>
                  <a:pt x="1495" y="24"/>
                </a:lnTo>
                <a:lnTo>
                  <a:pt x="1494" y="25"/>
                </a:lnTo>
                <a:lnTo>
                  <a:pt x="1494" y="25"/>
                </a:lnTo>
                <a:lnTo>
                  <a:pt x="1491" y="29"/>
                </a:lnTo>
                <a:lnTo>
                  <a:pt x="1491" y="29"/>
                </a:lnTo>
                <a:lnTo>
                  <a:pt x="1490" y="31"/>
                </a:lnTo>
                <a:lnTo>
                  <a:pt x="1490" y="31"/>
                </a:lnTo>
                <a:lnTo>
                  <a:pt x="1489" y="33"/>
                </a:lnTo>
                <a:lnTo>
                  <a:pt x="1489" y="35"/>
                </a:lnTo>
                <a:lnTo>
                  <a:pt x="1489" y="36"/>
                </a:lnTo>
                <a:lnTo>
                  <a:pt x="1487" y="36"/>
                </a:lnTo>
                <a:lnTo>
                  <a:pt x="1487" y="36"/>
                </a:lnTo>
                <a:lnTo>
                  <a:pt x="1486" y="36"/>
                </a:lnTo>
                <a:lnTo>
                  <a:pt x="1486" y="37"/>
                </a:lnTo>
                <a:lnTo>
                  <a:pt x="1483" y="39"/>
                </a:lnTo>
                <a:lnTo>
                  <a:pt x="1483" y="39"/>
                </a:lnTo>
                <a:lnTo>
                  <a:pt x="1482" y="41"/>
                </a:lnTo>
                <a:lnTo>
                  <a:pt x="1480" y="41"/>
                </a:lnTo>
                <a:lnTo>
                  <a:pt x="1480" y="43"/>
                </a:lnTo>
                <a:lnTo>
                  <a:pt x="1478" y="44"/>
                </a:lnTo>
                <a:lnTo>
                  <a:pt x="1476" y="47"/>
                </a:lnTo>
                <a:lnTo>
                  <a:pt x="1475" y="47"/>
                </a:lnTo>
                <a:lnTo>
                  <a:pt x="1474" y="50"/>
                </a:lnTo>
                <a:lnTo>
                  <a:pt x="1472" y="50"/>
                </a:lnTo>
                <a:lnTo>
                  <a:pt x="1472" y="51"/>
                </a:lnTo>
                <a:lnTo>
                  <a:pt x="1472" y="51"/>
                </a:lnTo>
                <a:lnTo>
                  <a:pt x="1471" y="52"/>
                </a:lnTo>
                <a:lnTo>
                  <a:pt x="1471" y="52"/>
                </a:lnTo>
                <a:lnTo>
                  <a:pt x="1469" y="54"/>
                </a:lnTo>
                <a:lnTo>
                  <a:pt x="1469" y="55"/>
                </a:lnTo>
                <a:lnTo>
                  <a:pt x="1467" y="56"/>
                </a:lnTo>
                <a:lnTo>
                  <a:pt x="1465" y="58"/>
                </a:lnTo>
                <a:lnTo>
                  <a:pt x="1464" y="58"/>
                </a:lnTo>
                <a:lnTo>
                  <a:pt x="1461" y="61"/>
                </a:lnTo>
                <a:lnTo>
                  <a:pt x="1461" y="62"/>
                </a:lnTo>
                <a:lnTo>
                  <a:pt x="1461" y="63"/>
                </a:lnTo>
                <a:lnTo>
                  <a:pt x="1463" y="63"/>
                </a:lnTo>
                <a:close/>
                <a:moveTo>
                  <a:pt x="1335" y="150"/>
                </a:moveTo>
                <a:lnTo>
                  <a:pt x="1335" y="150"/>
                </a:lnTo>
                <a:lnTo>
                  <a:pt x="1337" y="150"/>
                </a:lnTo>
                <a:lnTo>
                  <a:pt x="1338" y="151"/>
                </a:lnTo>
                <a:lnTo>
                  <a:pt x="1339" y="151"/>
                </a:lnTo>
                <a:lnTo>
                  <a:pt x="1341" y="151"/>
                </a:lnTo>
                <a:lnTo>
                  <a:pt x="1342" y="151"/>
                </a:lnTo>
                <a:lnTo>
                  <a:pt x="1341" y="154"/>
                </a:lnTo>
                <a:lnTo>
                  <a:pt x="1341" y="154"/>
                </a:lnTo>
                <a:lnTo>
                  <a:pt x="1342" y="154"/>
                </a:lnTo>
                <a:lnTo>
                  <a:pt x="1342" y="154"/>
                </a:lnTo>
                <a:lnTo>
                  <a:pt x="1344" y="152"/>
                </a:lnTo>
                <a:lnTo>
                  <a:pt x="1344" y="152"/>
                </a:lnTo>
                <a:lnTo>
                  <a:pt x="1346" y="154"/>
                </a:lnTo>
                <a:lnTo>
                  <a:pt x="1348" y="154"/>
                </a:lnTo>
                <a:lnTo>
                  <a:pt x="1348" y="154"/>
                </a:lnTo>
                <a:lnTo>
                  <a:pt x="1349" y="154"/>
                </a:lnTo>
                <a:lnTo>
                  <a:pt x="1349" y="154"/>
                </a:lnTo>
                <a:lnTo>
                  <a:pt x="1349" y="155"/>
                </a:lnTo>
                <a:lnTo>
                  <a:pt x="1349" y="156"/>
                </a:lnTo>
                <a:lnTo>
                  <a:pt x="1350" y="156"/>
                </a:lnTo>
                <a:lnTo>
                  <a:pt x="1350" y="156"/>
                </a:lnTo>
                <a:lnTo>
                  <a:pt x="1349" y="158"/>
                </a:lnTo>
                <a:lnTo>
                  <a:pt x="1349" y="159"/>
                </a:lnTo>
                <a:lnTo>
                  <a:pt x="1349" y="159"/>
                </a:lnTo>
                <a:lnTo>
                  <a:pt x="1349" y="158"/>
                </a:lnTo>
                <a:lnTo>
                  <a:pt x="1350" y="158"/>
                </a:lnTo>
                <a:lnTo>
                  <a:pt x="1350" y="158"/>
                </a:lnTo>
                <a:lnTo>
                  <a:pt x="1352" y="158"/>
                </a:lnTo>
                <a:lnTo>
                  <a:pt x="1352" y="159"/>
                </a:lnTo>
                <a:lnTo>
                  <a:pt x="1352" y="159"/>
                </a:lnTo>
                <a:lnTo>
                  <a:pt x="1353" y="160"/>
                </a:lnTo>
                <a:lnTo>
                  <a:pt x="1355" y="160"/>
                </a:lnTo>
                <a:lnTo>
                  <a:pt x="1355" y="162"/>
                </a:lnTo>
                <a:lnTo>
                  <a:pt x="1357" y="162"/>
                </a:lnTo>
                <a:lnTo>
                  <a:pt x="1357" y="162"/>
                </a:lnTo>
                <a:lnTo>
                  <a:pt x="1359" y="162"/>
                </a:lnTo>
                <a:lnTo>
                  <a:pt x="1360" y="162"/>
                </a:lnTo>
                <a:lnTo>
                  <a:pt x="1360" y="163"/>
                </a:lnTo>
                <a:lnTo>
                  <a:pt x="1360" y="163"/>
                </a:lnTo>
                <a:lnTo>
                  <a:pt x="1361" y="165"/>
                </a:lnTo>
                <a:lnTo>
                  <a:pt x="1361" y="166"/>
                </a:lnTo>
                <a:lnTo>
                  <a:pt x="1363" y="167"/>
                </a:lnTo>
                <a:lnTo>
                  <a:pt x="1363" y="167"/>
                </a:lnTo>
                <a:lnTo>
                  <a:pt x="1363" y="167"/>
                </a:lnTo>
                <a:lnTo>
                  <a:pt x="1363" y="169"/>
                </a:lnTo>
                <a:lnTo>
                  <a:pt x="1361" y="170"/>
                </a:lnTo>
                <a:lnTo>
                  <a:pt x="1360" y="170"/>
                </a:lnTo>
                <a:lnTo>
                  <a:pt x="1360" y="170"/>
                </a:lnTo>
                <a:lnTo>
                  <a:pt x="1359" y="171"/>
                </a:lnTo>
                <a:lnTo>
                  <a:pt x="1357" y="173"/>
                </a:lnTo>
                <a:lnTo>
                  <a:pt x="1357" y="173"/>
                </a:lnTo>
                <a:lnTo>
                  <a:pt x="1359" y="171"/>
                </a:lnTo>
                <a:lnTo>
                  <a:pt x="1360" y="171"/>
                </a:lnTo>
                <a:lnTo>
                  <a:pt x="1361" y="170"/>
                </a:lnTo>
                <a:lnTo>
                  <a:pt x="1363" y="170"/>
                </a:lnTo>
                <a:lnTo>
                  <a:pt x="1363" y="171"/>
                </a:lnTo>
                <a:lnTo>
                  <a:pt x="1364" y="171"/>
                </a:lnTo>
                <a:lnTo>
                  <a:pt x="1364" y="173"/>
                </a:lnTo>
                <a:lnTo>
                  <a:pt x="1364" y="174"/>
                </a:lnTo>
                <a:lnTo>
                  <a:pt x="1363" y="176"/>
                </a:lnTo>
                <a:lnTo>
                  <a:pt x="1360" y="177"/>
                </a:lnTo>
                <a:lnTo>
                  <a:pt x="1360" y="177"/>
                </a:lnTo>
                <a:lnTo>
                  <a:pt x="1356" y="180"/>
                </a:lnTo>
                <a:lnTo>
                  <a:pt x="1356" y="180"/>
                </a:lnTo>
                <a:lnTo>
                  <a:pt x="1355" y="181"/>
                </a:lnTo>
                <a:lnTo>
                  <a:pt x="1353" y="182"/>
                </a:lnTo>
                <a:lnTo>
                  <a:pt x="1353" y="184"/>
                </a:lnTo>
                <a:lnTo>
                  <a:pt x="1352" y="184"/>
                </a:lnTo>
                <a:lnTo>
                  <a:pt x="1350" y="182"/>
                </a:lnTo>
                <a:lnTo>
                  <a:pt x="1349" y="182"/>
                </a:lnTo>
                <a:lnTo>
                  <a:pt x="1349" y="184"/>
                </a:lnTo>
                <a:lnTo>
                  <a:pt x="1346" y="184"/>
                </a:lnTo>
                <a:lnTo>
                  <a:pt x="1346" y="182"/>
                </a:lnTo>
                <a:lnTo>
                  <a:pt x="1346" y="181"/>
                </a:lnTo>
                <a:lnTo>
                  <a:pt x="1346" y="181"/>
                </a:lnTo>
                <a:lnTo>
                  <a:pt x="1348" y="178"/>
                </a:lnTo>
                <a:lnTo>
                  <a:pt x="1349" y="180"/>
                </a:lnTo>
                <a:lnTo>
                  <a:pt x="1350" y="178"/>
                </a:lnTo>
                <a:lnTo>
                  <a:pt x="1350" y="178"/>
                </a:lnTo>
                <a:lnTo>
                  <a:pt x="1349" y="178"/>
                </a:lnTo>
                <a:lnTo>
                  <a:pt x="1348" y="177"/>
                </a:lnTo>
                <a:lnTo>
                  <a:pt x="1346" y="176"/>
                </a:lnTo>
                <a:lnTo>
                  <a:pt x="1346" y="176"/>
                </a:lnTo>
                <a:lnTo>
                  <a:pt x="1345" y="176"/>
                </a:lnTo>
                <a:lnTo>
                  <a:pt x="1345" y="174"/>
                </a:lnTo>
                <a:lnTo>
                  <a:pt x="1345" y="173"/>
                </a:lnTo>
                <a:lnTo>
                  <a:pt x="1346" y="171"/>
                </a:lnTo>
                <a:lnTo>
                  <a:pt x="1346" y="171"/>
                </a:lnTo>
                <a:lnTo>
                  <a:pt x="1344" y="173"/>
                </a:lnTo>
                <a:lnTo>
                  <a:pt x="1344" y="173"/>
                </a:lnTo>
                <a:lnTo>
                  <a:pt x="1344" y="173"/>
                </a:lnTo>
                <a:lnTo>
                  <a:pt x="1344" y="176"/>
                </a:lnTo>
                <a:lnTo>
                  <a:pt x="1345" y="176"/>
                </a:lnTo>
                <a:lnTo>
                  <a:pt x="1345" y="178"/>
                </a:lnTo>
                <a:lnTo>
                  <a:pt x="1345" y="178"/>
                </a:lnTo>
                <a:lnTo>
                  <a:pt x="1345" y="178"/>
                </a:lnTo>
                <a:lnTo>
                  <a:pt x="1345" y="180"/>
                </a:lnTo>
                <a:lnTo>
                  <a:pt x="1345" y="181"/>
                </a:lnTo>
                <a:lnTo>
                  <a:pt x="1344" y="181"/>
                </a:lnTo>
                <a:lnTo>
                  <a:pt x="1344" y="181"/>
                </a:lnTo>
                <a:lnTo>
                  <a:pt x="1344" y="181"/>
                </a:lnTo>
                <a:lnTo>
                  <a:pt x="1342" y="181"/>
                </a:lnTo>
                <a:lnTo>
                  <a:pt x="1342" y="181"/>
                </a:lnTo>
                <a:lnTo>
                  <a:pt x="1341" y="181"/>
                </a:lnTo>
                <a:lnTo>
                  <a:pt x="1342" y="181"/>
                </a:lnTo>
                <a:lnTo>
                  <a:pt x="1342" y="182"/>
                </a:lnTo>
                <a:lnTo>
                  <a:pt x="1342" y="182"/>
                </a:lnTo>
                <a:lnTo>
                  <a:pt x="1342" y="184"/>
                </a:lnTo>
                <a:lnTo>
                  <a:pt x="1342" y="185"/>
                </a:lnTo>
                <a:lnTo>
                  <a:pt x="1342" y="185"/>
                </a:lnTo>
                <a:lnTo>
                  <a:pt x="1342" y="186"/>
                </a:lnTo>
                <a:lnTo>
                  <a:pt x="1341" y="186"/>
                </a:lnTo>
                <a:lnTo>
                  <a:pt x="1338" y="188"/>
                </a:lnTo>
                <a:lnTo>
                  <a:pt x="1338" y="188"/>
                </a:lnTo>
                <a:lnTo>
                  <a:pt x="1338" y="188"/>
                </a:lnTo>
                <a:lnTo>
                  <a:pt x="1335" y="188"/>
                </a:lnTo>
                <a:lnTo>
                  <a:pt x="1334" y="188"/>
                </a:lnTo>
                <a:lnTo>
                  <a:pt x="1333" y="186"/>
                </a:lnTo>
                <a:lnTo>
                  <a:pt x="1331" y="186"/>
                </a:lnTo>
                <a:lnTo>
                  <a:pt x="1330" y="186"/>
                </a:lnTo>
                <a:lnTo>
                  <a:pt x="1330" y="186"/>
                </a:lnTo>
                <a:lnTo>
                  <a:pt x="1329" y="186"/>
                </a:lnTo>
                <a:lnTo>
                  <a:pt x="1329" y="184"/>
                </a:lnTo>
                <a:lnTo>
                  <a:pt x="1330" y="184"/>
                </a:lnTo>
                <a:lnTo>
                  <a:pt x="1330" y="185"/>
                </a:lnTo>
                <a:lnTo>
                  <a:pt x="1330" y="184"/>
                </a:lnTo>
                <a:lnTo>
                  <a:pt x="1330" y="184"/>
                </a:lnTo>
                <a:lnTo>
                  <a:pt x="1330" y="184"/>
                </a:lnTo>
                <a:lnTo>
                  <a:pt x="1329" y="184"/>
                </a:lnTo>
                <a:lnTo>
                  <a:pt x="1329" y="184"/>
                </a:lnTo>
                <a:lnTo>
                  <a:pt x="1329" y="185"/>
                </a:lnTo>
                <a:lnTo>
                  <a:pt x="1327" y="185"/>
                </a:lnTo>
                <a:lnTo>
                  <a:pt x="1327" y="185"/>
                </a:lnTo>
                <a:lnTo>
                  <a:pt x="1326" y="184"/>
                </a:lnTo>
                <a:lnTo>
                  <a:pt x="1324" y="185"/>
                </a:lnTo>
                <a:lnTo>
                  <a:pt x="1324" y="185"/>
                </a:lnTo>
                <a:lnTo>
                  <a:pt x="1324" y="186"/>
                </a:lnTo>
                <a:lnTo>
                  <a:pt x="1323" y="186"/>
                </a:lnTo>
                <a:lnTo>
                  <a:pt x="1322" y="186"/>
                </a:lnTo>
                <a:lnTo>
                  <a:pt x="1320" y="186"/>
                </a:lnTo>
                <a:lnTo>
                  <a:pt x="1320" y="186"/>
                </a:lnTo>
                <a:lnTo>
                  <a:pt x="1319" y="186"/>
                </a:lnTo>
                <a:lnTo>
                  <a:pt x="1318" y="186"/>
                </a:lnTo>
                <a:lnTo>
                  <a:pt x="1316" y="186"/>
                </a:lnTo>
                <a:lnTo>
                  <a:pt x="1316" y="186"/>
                </a:lnTo>
                <a:lnTo>
                  <a:pt x="1315" y="188"/>
                </a:lnTo>
                <a:lnTo>
                  <a:pt x="1313" y="189"/>
                </a:lnTo>
                <a:lnTo>
                  <a:pt x="1312" y="189"/>
                </a:lnTo>
                <a:lnTo>
                  <a:pt x="1312" y="189"/>
                </a:lnTo>
                <a:lnTo>
                  <a:pt x="1312" y="188"/>
                </a:lnTo>
                <a:lnTo>
                  <a:pt x="1313" y="186"/>
                </a:lnTo>
                <a:lnTo>
                  <a:pt x="1313" y="185"/>
                </a:lnTo>
                <a:lnTo>
                  <a:pt x="1313" y="185"/>
                </a:lnTo>
                <a:lnTo>
                  <a:pt x="1313" y="184"/>
                </a:lnTo>
                <a:lnTo>
                  <a:pt x="1313" y="184"/>
                </a:lnTo>
                <a:lnTo>
                  <a:pt x="1315" y="182"/>
                </a:lnTo>
                <a:lnTo>
                  <a:pt x="1315" y="182"/>
                </a:lnTo>
                <a:lnTo>
                  <a:pt x="1313" y="182"/>
                </a:lnTo>
                <a:lnTo>
                  <a:pt x="1313" y="181"/>
                </a:lnTo>
                <a:lnTo>
                  <a:pt x="1313" y="181"/>
                </a:lnTo>
                <a:lnTo>
                  <a:pt x="1313" y="184"/>
                </a:lnTo>
                <a:lnTo>
                  <a:pt x="1312" y="184"/>
                </a:lnTo>
                <a:lnTo>
                  <a:pt x="1312" y="185"/>
                </a:lnTo>
                <a:lnTo>
                  <a:pt x="1311" y="186"/>
                </a:lnTo>
                <a:lnTo>
                  <a:pt x="1309" y="186"/>
                </a:lnTo>
                <a:lnTo>
                  <a:pt x="1308" y="186"/>
                </a:lnTo>
                <a:lnTo>
                  <a:pt x="1311" y="189"/>
                </a:lnTo>
                <a:lnTo>
                  <a:pt x="1309" y="189"/>
                </a:lnTo>
                <a:lnTo>
                  <a:pt x="1307" y="191"/>
                </a:lnTo>
                <a:lnTo>
                  <a:pt x="1305" y="191"/>
                </a:lnTo>
                <a:lnTo>
                  <a:pt x="1305" y="191"/>
                </a:lnTo>
                <a:lnTo>
                  <a:pt x="1305" y="189"/>
                </a:lnTo>
                <a:lnTo>
                  <a:pt x="1305" y="189"/>
                </a:lnTo>
                <a:lnTo>
                  <a:pt x="1304" y="191"/>
                </a:lnTo>
                <a:lnTo>
                  <a:pt x="1303" y="191"/>
                </a:lnTo>
                <a:lnTo>
                  <a:pt x="1301" y="192"/>
                </a:lnTo>
                <a:lnTo>
                  <a:pt x="1301" y="192"/>
                </a:lnTo>
                <a:lnTo>
                  <a:pt x="1298" y="189"/>
                </a:lnTo>
                <a:lnTo>
                  <a:pt x="1298" y="189"/>
                </a:lnTo>
                <a:lnTo>
                  <a:pt x="1298" y="191"/>
                </a:lnTo>
                <a:lnTo>
                  <a:pt x="1300" y="191"/>
                </a:lnTo>
                <a:lnTo>
                  <a:pt x="1300" y="192"/>
                </a:lnTo>
                <a:lnTo>
                  <a:pt x="1300" y="195"/>
                </a:lnTo>
                <a:lnTo>
                  <a:pt x="1300" y="195"/>
                </a:lnTo>
                <a:lnTo>
                  <a:pt x="1300" y="196"/>
                </a:lnTo>
                <a:lnTo>
                  <a:pt x="1300" y="196"/>
                </a:lnTo>
                <a:lnTo>
                  <a:pt x="1298" y="196"/>
                </a:lnTo>
                <a:lnTo>
                  <a:pt x="1298" y="196"/>
                </a:lnTo>
                <a:lnTo>
                  <a:pt x="1297" y="196"/>
                </a:lnTo>
                <a:lnTo>
                  <a:pt x="1297" y="195"/>
                </a:lnTo>
                <a:lnTo>
                  <a:pt x="1298" y="195"/>
                </a:lnTo>
                <a:lnTo>
                  <a:pt x="1298" y="193"/>
                </a:lnTo>
                <a:lnTo>
                  <a:pt x="1296" y="193"/>
                </a:lnTo>
                <a:lnTo>
                  <a:pt x="1296" y="195"/>
                </a:lnTo>
                <a:lnTo>
                  <a:pt x="1296" y="195"/>
                </a:lnTo>
                <a:lnTo>
                  <a:pt x="1296" y="195"/>
                </a:lnTo>
                <a:lnTo>
                  <a:pt x="1296" y="196"/>
                </a:lnTo>
                <a:lnTo>
                  <a:pt x="1297" y="197"/>
                </a:lnTo>
                <a:lnTo>
                  <a:pt x="1297" y="199"/>
                </a:lnTo>
                <a:lnTo>
                  <a:pt x="1297" y="199"/>
                </a:lnTo>
                <a:lnTo>
                  <a:pt x="1297" y="200"/>
                </a:lnTo>
                <a:lnTo>
                  <a:pt x="1298" y="201"/>
                </a:lnTo>
                <a:lnTo>
                  <a:pt x="1298" y="203"/>
                </a:lnTo>
                <a:lnTo>
                  <a:pt x="1298" y="203"/>
                </a:lnTo>
                <a:lnTo>
                  <a:pt x="1300" y="203"/>
                </a:lnTo>
                <a:lnTo>
                  <a:pt x="1300" y="203"/>
                </a:lnTo>
                <a:lnTo>
                  <a:pt x="1301" y="203"/>
                </a:lnTo>
                <a:lnTo>
                  <a:pt x="1301" y="203"/>
                </a:lnTo>
                <a:lnTo>
                  <a:pt x="1301" y="203"/>
                </a:lnTo>
                <a:lnTo>
                  <a:pt x="1303" y="203"/>
                </a:lnTo>
                <a:lnTo>
                  <a:pt x="1303" y="206"/>
                </a:lnTo>
                <a:lnTo>
                  <a:pt x="1303" y="207"/>
                </a:lnTo>
                <a:lnTo>
                  <a:pt x="1303" y="208"/>
                </a:lnTo>
                <a:lnTo>
                  <a:pt x="1303" y="208"/>
                </a:lnTo>
                <a:lnTo>
                  <a:pt x="1303" y="210"/>
                </a:lnTo>
                <a:lnTo>
                  <a:pt x="1303" y="210"/>
                </a:lnTo>
                <a:lnTo>
                  <a:pt x="1304" y="210"/>
                </a:lnTo>
                <a:lnTo>
                  <a:pt x="1303" y="212"/>
                </a:lnTo>
                <a:lnTo>
                  <a:pt x="1303" y="214"/>
                </a:lnTo>
                <a:lnTo>
                  <a:pt x="1300" y="214"/>
                </a:lnTo>
                <a:lnTo>
                  <a:pt x="1298" y="212"/>
                </a:lnTo>
                <a:lnTo>
                  <a:pt x="1297" y="212"/>
                </a:lnTo>
                <a:lnTo>
                  <a:pt x="1297" y="212"/>
                </a:lnTo>
                <a:lnTo>
                  <a:pt x="1296" y="211"/>
                </a:lnTo>
                <a:lnTo>
                  <a:pt x="1296" y="210"/>
                </a:lnTo>
                <a:lnTo>
                  <a:pt x="1294" y="208"/>
                </a:lnTo>
                <a:lnTo>
                  <a:pt x="1294" y="208"/>
                </a:lnTo>
                <a:lnTo>
                  <a:pt x="1294" y="207"/>
                </a:lnTo>
                <a:lnTo>
                  <a:pt x="1294" y="207"/>
                </a:lnTo>
                <a:lnTo>
                  <a:pt x="1294" y="206"/>
                </a:lnTo>
                <a:lnTo>
                  <a:pt x="1294" y="204"/>
                </a:lnTo>
                <a:lnTo>
                  <a:pt x="1294" y="203"/>
                </a:lnTo>
                <a:lnTo>
                  <a:pt x="1294" y="203"/>
                </a:lnTo>
                <a:lnTo>
                  <a:pt x="1294" y="201"/>
                </a:lnTo>
                <a:lnTo>
                  <a:pt x="1294" y="201"/>
                </a:lnTo>
                <a:lnTo>
                  <a:pt x="1292" y="201"/>
                </a:lnTo>
                <a:lnTo>
                  <a:pt x="1292" y="200"/>
                </a:lnTo>
                <a:lnTo>
                  <a:pt x="1292" y="199"/>
                </a:lnTo>
                <a:lnTo>
                  <a:pt x="1290" y="199"/>
                </a:lnTo>
                <a:lnTo>
                  <a:pt x="1290" y="200"/>
                </a:lnTo>
                <a:lnTo>
                  <a:pt x="1289" y="200"/>
                </a:lnTo>
                <a:lnTo>
                  <a:pt x="1289" y="200"/>
                </a:lnTo>
                <a:lnTo>
                  <a:pt x="1287" y="200"/>
                </a:lnTo>
                <a:lnTo>
                  <a:pt x="1287" y="200"/>
                </a:lnTo>
                <a:lnTo>
                  <a:pt x="1286" y="199"/>
                </a:lnTo>
                <a:lnTo>
                  <a:pt x="1286" y="197"/>
                </a:lnTo>
                <a:lnTo>
                  <a:pt x="1285" y="197"/>
                </a:lnTo>
                <a:lnTo>
                  <a:pt x="1285" y="197"/>
                </a:lnTo>
                <a:lnTo>
                  <a:pt x="1285" y="197"/>
                </a:lnTo>
                <a:lnTo>
                  <a:pt x="1285" y="196"/>
                </a:lnTo>
                <a:lnTo>
                  <a:pt x="1285" y="196"/>
                </a:lnTo>
                <a:lnTo>
                  <a:pt x="1283" y="195"/>
                </a:lnTo>
                <a:lnTo>
                  <a:pt x="1283" y="193"/>
                </a:lnTo>
                <a:lnTo>
                  <a:pt x="1283" y="192"/>
                </a:lnTo>
                <a:lnTo>
                  <a:pt x="1283" y="191"/>
                </a:lnTo>
                <a:lnTo>
                  <a:pt x="1285" y="191"/>
                </a:lnTo>
                <a:lnTo>
                  <a:pt x="1285" y="189"/>
                </a:lnTo>
                <a:lnTo>
                  <a:pt x="1285" y="188"/>
                </a:lnTo>
                <a:lnTo>
                  <a:pt x="1285" y="188"/>
                </a:lnTo>
                <a:lnTo>
                  <a:pt x="1286" y="188"/>
                </a:lnTo>
                <a:lnTo>
                  <a:pt x="1286" y="186"/>
                </a:lnTo>
                <a:lnTo>
                  <a:pt x="1287" y="186"/>
                </a:lnTo>
                <a:lnTo>
                  <a:pt x="1287" y="185"/>
                </a:lnTo>
                <a:lnTo>
                  <a:pt x="1286" y="185"/>
                </a:lnTo>
                <a:lnTo>
                  <a:pt x="1286" y="181"/>
                </a:lnTo>
                <a:lnTo>
                  <a:pt x="1287" y="180"/>
                </a:lnTo>
                <a:lnTo>
                  <a:pt x="1287" y="177"/>
                </a:lnTo>
                <a:lnTo>
                  <a:pt x="1287" y="177"/>
                </a:lnTo>
                <a:lnTo>
                  <a:pt x="1287" y="176"/>
                </a:lnTo>
                <a:lnTo>
                  <a:pt x="1289" y="176"/>
                </a:lnTo>
                <a:lnTo>
                  <a:pt x="1290" y="176"/>
                </a:lnTo>
                <a:lnTo>
                  <a:pt x="1290" y="174"/>
                </a:lnTo>
                <a:lnTo>
                  <a:pt x="1292" y="174"/>
                </a:lnTo>
                <a:lnTo>
                  <a:pt x="1292" y="174"/>
                </a:lnTo>
                <a:lnTo>
                  <a:pt x="1292" y="174"/>
                </a:lnTo>
                <a:lnTo>
                  <a:pt x="1293" y="173"/>
                </a:lnTo>
                <a:lnTo>
                  <a:pt x="1296" y="171"/>
                </a:lnTo>
                <a:lnTo>
                  <a:pt x="1297" y="170"/>
                </a:lnTo>
                <a:lnTo>
                  <a:pt x="1297" y="170"/>
                </a:lnTo>
                <a:lnTo>
                  <a:pt x="1297" y="170"/>
                </a:lnTo>
                <a:lnTo>
                  <a:pt x="1298" y="170"/>
                </a:lnTo>
                <a:lnTo>
                  <a:pt x="1298" y="169"/>
                </a:lnTo>
                <a:lnTo>
                  <a:pt x="1300" y="169"/>
                </a:lnTo>
                <a:lnTo>
                  <a:pt x="1300" y="169"/>
                </a:lnTo>
                <a:lnTo>
                  <a:pt x="1301" y="169"/>
                </a:lnTo>
                <a:lnTo>
                  <a:pt x="1301" y="170"/>
                </a:lnTo>
                <a:lnTo>
                  <a:pt x="1300" y="171"/>
                </a:lnTo>
                <a:lnTo>
                  <a:pt x="1300" y="171"/>
                </a:lnTo>
                <a:lnTo>
                  <a:pt x="1300" y="171"/>
                </a:lnTo>
                <a:lnTo>
                  <a:pt x="1301" y="170"/>
                </a:lnTo>
                <a:lnTo>
                  <a:pt x="1303" y="170"/>
                </a:lnTo>
                <a:lnTo>
                  <a:pt x="1303" y="169"/>
                </a:lnTo>
                <a:lnTo>
                  <a:pt x="1304" y="167"/>
                </a:lnTo>
                <a:lnTo>
                  <a:pt x="1307" y="169"/>
                </a:lnTo>
                <a:lnTo>
                  <a:pt x="1307" y="167"/>
                </a:lnTo>
                <a:lnTo>
                  <a:pt x="1308" y="169"/>
                </a:lnTo>
                <a:lnTo>
                  <a:pt x="1309" y="167"/>
                </a:lnTo>
                <a:lnTo>
                  <a:pt x="1311" y="166"/>
                </a:lnTo>
                <a:lnTo>
                  <a:pt x="1315" y="165"/>
                </a:lnTo>
                <a:lnTo>
                  <a:pt x="1315" y="165"/>
                </a:lnTo>
                <a:lnTo>
                  <a:pt x="1316" y="163"/>
                </a:lnTo>
                <a:lnTo>
                  <a:pt x="1316" y="162"/>
                </a:lnTo>
                <a:lnTo>
                  <a:pt x="1316" y="162"/>
                </a:lnTo>
                <a:lnTo>
                  <a:pt x="1316" y="163"/>
                </a:lnTo>
                <a:lnTo>
                  <a:pt x="1319" y="162"/>
                </a:lnTo>
                <a:lnTo>
                  <a:pt x="1319" y="162"/>
                </a:lnTo>
                <a:lnTo>
                  <a:pt x="1322" y="159"/>
                </a:lnTo>
                <a:lnTo>
                  <a:pt x="1322" y="159"/>
                </a:lnTo>
                <a:lnTo>
                  <a:pt x="1323" y="159"/>
                </a:lnTo>
                <a:lnTo>
                  <a:pt x="1323" y="159"/>
                </a:lnTo>
                <a:lnTo>
                  <a:pt x="1323" y="159"/>
                </a:lnTo>
                <a:lnTo>
                  <a:pt x="1324" y="158"/>
                </a:lnTo>
                <a:lnTo>
                  <a:pt x="1324" y="156"/>
                </a:lnTo>
                <a:lnTo>
                  <a:pt x="1323" y="156"/>
                </a:lnTo>
                <a:lnTo>
                  <a:pt x="1324" y="155"/>
                </a:lnTo>
                <a:lnTo>
                  <a:pt x="1326" y="155"/>
                </a:lnTo>
                <a:lnTo>
                  <a:pt x="1327" y="154"/>
                </a:lnTo>
                <a:lnTo>
                  <a:pt x="1330" y="154"/>
                </a:lnTo>
                <a:lnTo>
                  <a:pt x="1331" y="151"/>
                </a:lnTo>
                <a:lnTo>
                  <a:pt x="1333" y="150"/>
                </a:lnTo>
                <a:lnTo>
                  <a:pt x="1333" y="150"/>
                </a:lnTo>
                <a:lnTo>
                  <a:pt x="1335" y="150"/>
                </a:lnTo>
                <a:close/>
                <a:moveTo>
                  <a:pt x="1252" y="227"/>
                </a:moveTo>
                <a:lnTo>
                  <a:pt x="1252" y="227"/>
                </a:lnTo>
                <a:lnTo>
                  <a:pt x="1253" y="227"/>
                </a:lnTo>
                <a:lnTo>
                  <a:pt x="1253" y="227"/>
                </a:lnTo>
                <a:lnTo>
                  <a:pt x="1256" y="227"/>
                </a:lnTo>
                <a:lnTo>
                  <a:pt x="1257" y="229"/>
                </a:lnTo>
                <a:lnTo>
                  <a:pt x="1259" y="230"/>
                </a:lnTo>
                <a:lnTo>
                  <a:pt x="1260" y="232"/>
                </a:lnTo>
                <a:lnTo>
                  <a:pt x="1260" y="234"/>
                </a:lnTo>
                <a:lnTo>
                  <a:pt x="1261" y="234"/>
                </a:lnTo>
                <a:lnTo>
                  <a:pt x="1261" y="237"/>
                </a:lnTo>
                <a:lnTo>
                  <a:pt x="1261" y="237"/>
                </a:lnTo>
                <a:lnTo>
                  <a:pt x="1263" y="238"/>
                </a:lnTo>
                <a:lnTo>
                  <a:pt x="1264" y="241"/>
                </a:lnTo>
                <a:lnTo>
                  <a:pt x="1267" y="244"/>
                </a:lnTo>
                <a:lnTo>
                  <a:pt x="1267" y="245"/>
                </a:lnTo>
                <a:lnTo>
                  <a:pt x="1267" y="247"/>
                </a:lnTo>
                <a:lnTo>
                  <a:pt x="1267" y="247"/>
                </a:lnTo>
                <a:lnTo>
                  <a:pt x="1266" y="248"/>
                </a:lnTo>
                <a:lnTo>
                  <a:pt x="1266" y="248"/>
                </a:lnTo>
                <a:lnTo>
                  <a:pt x="1264" y="248"/>
                </a:lnTo>
                <a:lnTo>
                  <a:pt x="1263" y="248"/>
                </a:lnTo>
                <a:lnTo>
                  <a:pt x="1261" y="248"/>
                </a:lnTo>
                <a:lnTo>
                  <a:pt x="1261" y="248"/>
                </a:lnTo>
                <a:lnTo>
                  <a:pt x="1260" y="248"/>
                </a:lnTo>
                <a:lnTo>
                  <a:pt x="1255" y="247"/>
                </a:lnTo>
                <a:lnTo>
                  <a:pt x="1255" y="248"/>
                </a:lnTo>
                <a:lnTo>
                  <a:pt x="1253" y="248"/>
                </a:lnTo>
                <a:lnTo>
                  <a:pt x="1252" y="248"/>
                </a:lnTo>
                <a:lnTo>
                  <a:pt x="1251" y="248"/>
                </a:lnTo>
                <a:lnTo>
                  <a:pt x="1251" y="248"/>
                </a:lnTo>
                <a:lnTo>
                  <a:pt x="1249" y="249"/>
                </a:lnTo>
                <a:lnTo>
                  <a:pt x="1246" y="249"/>
                </a:lnTo>
                <a:lnTo>
                  <a:pt x="1246" y="249"/>
                </a:lnTo>
                <a:lnTo>
                  <a:pt x="1245" y="251"/>
                </a:lnTo>
                <a:lnTo>
                  <a:pt x="1241" y="253"/>
                </a:lnTo>
                <a:lnTo>
                  <a:pt x="1240" y="253"/>
                </a:lnTo>
                <a:lnTo>
                  <a:pt x="1240" y="253"/>
                </a:lnTo>
                <a:lnTo>
                  <a:pt x="1240" y="253"/>
                </a:lnTo>
                <a:lnTo>
                  <a:pt x="1237" y="256"/>
                </a:lnTo>
                <a:lnTo>
                  <a:pt x="1235" y="258"/>
                </a:lnTo>
                <a:lnTo>
                  <a:pt x="1235" y="258"/>
                </a:lnTo>
                <a:lnTo>
                  <a:pt x="1233" y="260"/>
                </a:lnTo>
                <a:lnTo>
                  <a:pt x="1231" y="260"/>
                </a:lnTo>
                <a:lnTo>
                  <a:pt x="1231" y="260"/>
                </a:lnTo>
                <a:lnTo>
                  <a:pt x="1230" y="262"/>
                </a:lnTo>
                <a:lnTo>
                  <a:pt x="1229" y="262"/>
                </a:lnTo>
                <a:lnTo>
                  <a:pt x="1229" y="262"/>
                </a:lnTo>
                <a:lnTo>
                  <a:pt x="1229" y="262"/>
                </a:lnTo>
                <a:lnTo>
                  <a:pt x="1229" y="260"/>
                </a:lnTo>
                <a:lnTo>
                  <a:pt x="1229" y="259"/>
                </a:lnTo>
                <a:lnTo>
                  <a:pt x="1229" y="259"/>
                </a:lnTo>
                <a:lnTo>
                  <a:pt x="1229" y="258"/>
                </a:lnTo>
                <a:lnTo>
                  <a:pt x="1229" y="255"/>
                </a:lnTo>
                <a:lnTo>
                  <a:pt x="1229" y="255"/>
                </a:lnTo>
                <a:lnTo>
                  <a:pt x="1229" y="255"/>
                </a:lnTo>
                <a:lnTo>
                  <a:pt x="1229" y="253"/>
                </a:lnTo>
                <a:lnTo>
                  <a:pt x="1227" y="253"/>
                </a:lnTo>
                <a:lnTo>
                  <a:pt x="1227" y="251"/>
                </a:lnTo>
                <a:lnTo>
                  <a:pt x="1227" y="251"/>
                </a:lnTo>
                <a:lnTo>
                  <a:pt x="1227" y="248"/>
                </a:lnTo>
                <a:lnTo>
                  <a:pt x="1227" y="247"/>
                </a:lnTo>
                <a:lnTo>
                  <a:pt x="1227" y="245"/>
                </a:lnTo>
                <a:lnTo>
                  <a:pt x="1229" y="244"/>
                </a:lnTo>
                <a:lnTo>
                  <a:pt x="1229" y="241"/>
                </a:lnTo>
                <a:lnTo>
                  <a:pt x="1230" y="240"/>
                </a:lnTo>
                <a:lnTo>
                  <a:pt x="1230" y="240"/>
                </a:lnTo>
                <a:lnTo>
                  <a:pt x="1231" y="237"/>
                </a:lnTo>
                <a:lnTo>
                  <a:pt x="1233" y="237"/>
                </a:lnTo>
                <a:lnTo>
                  <a:pt x="1234" y="238"/>
                </a:lnTo>
                <a:lnTo>
                  <a:pt x="1234" y="237"/>
                </a:lnTo>
                <a:lnTo>
                  <a:pt x="1234" y="236"/>
                </a:lnTo>
                <a:lnTo>
                  <a:pt x="1237" y="236"/>
                </a:lnTo>
                <a:lnTo>
                  <a:pt x="1237" y="234"/>
                </a:lnTo>
                <a:lnTo>
                  <a:pt x="1238" y="233"/>
                </a:lnTo>
                <a:lnTo>
                  <a:pt x="1240" y="232"/>
                </a:lnTo>
                <a:lnTo>
                  <a:pt x="1241" y="230"/>
                </a:lnTo>
                <a:lnTo>
                  <a:pt x="1242" y="229"/>
                </a:lnTo>
                <a:lnTo>
                  <a:pt x="1244" y="229"/>
                </a:lnTo>
                <a:lnTo>
                  <a:pt x="1244" y="229"/>
                </a:lnTo>
                <a:lnTo>
                  <a:pt x="1245" y="229"/>
                </a:lnTo>
                <a:lnTo>
                  <a:pt x="1245" y="229"/>
                </a:lnTo>
                <a:lnTo>
                  <a:pt x="1246" y="229"/>
                </a:lnTo>
                <a:lnTo>
                  <a:pt x="1248" y="227"/>
                </a:lnTo>
                <a:lnTo>
                  <a:pt x="1249" y="227"/>
                </a:lnTo>
                <a:lnTo>
                  <a:pt x="1249" y="227"/>
                </a:lnTo>
                <a:lnTo>
                  <a:pt x="1252" y="227"/>
                </a:lnTo>
                <a:close/>
                <a:moveTo>
                  <a:pt x="903" y="292"/>
                </a:moveTo>
                <a:lnTo>
                  <a:pt x="906" y="296"/>
                </a:lnTo>
                <a:lnTo>
                  <a:pt x="908" y="297"/>
                </a:lnTo>
                <a:lnTo>
                  <a:pt x="914" y="307"/>
                </a:lnTo>
                <a:lnTo>
                  <a:pt x="922" y="318"/>
                </a:lnTo>
                <a:lnTo>
                  <a:pt x="925" y="322"/>
                </a:lnTo>
                <a:lnTo>
                  <a:pt x="934" y="336"/>
                </a:lnTo>
                <a:lnTo>
                  <a:pt x="940" y="344"/>
                </a:lnTo>
                <a:lnTo>
                  <a:pt x="943" y="348"/>
                </a:lnTo>
                <a:lnTo>
                  <a:pt x="945" y="351"/>
                </a:lnTo>
                <a:lnTo>
                  <a:pt x="949" y="357"/>
                </a:lnTo>
                <a:lnTo>
                  <a:pt x="951" y="359"/>
                </a:lnTo>
                <a:lnTo>
                  <a:pt x="956" y="366"/>
                </a:lnTo>
                <a:lnTo>
                  <a:pt x="966" y="381"/>
                </a:lnTo>
                <a:lnTo>
                  <a:pt x="970" y="386"/>
                </a:lnTo>
                <a:lnTo>
                  <a:pt x="974" y="392"/>
                </a:lnTo>
                <a:lnTo>
                  <a:pt x="978" y="398"/>
                </a:lnTo>
                <a:lnTo>
                  <a:pt x="980" y="400"/>
                </a:lnTo>
                <a:lnTo>
                  <a:pt x="980" y="400"/>
                </a:lnTo>
                <a:lnTo>
                  <a:pt x="985" y="408"/>
                </a:lnTo>
                <a:lnTo>
                  <a:pt x="986" y="409"/>
                </a:lnTo>
                <a:lnTo>
                  <a:pt x="988" y="415"/>
                </a:lnTo>
                <a:lnTo>
                  <a:pt x="989" y="416"/>
                </a:lnTo>
                <a:lnTo>
                  <a:pt x="989" y="416"/>
                </a:lnTo>
                <a:lnTo>
                  <a:pt x="989" y="418"/>
                </a:lnTo>
                <a:lnTo>
                  <a:pt x="991" y="419"/>
                </a:lnTo>
                <a:lnTo>
                  <a:pt x="991" y="419"/>
                </a:lnTo>
                <a:lnTo>
                  <a:pt x="989" y="420"/>
                </a:lnTo>
                <a:lnTo>
                  <a:pt x="989" y="420"/>
                </a:lnTo>
                <a:lnTo>
                  <a:pt x="988" y="422"/>
                </a:lnTo>
                <a:lnTo>
                  <a:pt x="988" y="423"/>
                </a:lnTo>
                <a:lnTo>
                  <a:pt x="988" y="423"/>
                </a:lnTo>
                <a:lnTo>
                  <a:pt x="986" y="423"/>
                </a:lnTo>
                <a:lnTo>
                  <a:pt x="986" y="424"/>
                </a:lnTo>
                <a:lnTo>
                  <a:pt x="986" y="424"/>
                </a:lnTo>
                <a:lnTo>
                  <a:pt x="986" y="424"/>
                </a:lnTo>
                <a:lnTo>
                  <a:pt x="986" y="426"/>
                </a:lnTo>
                <a:lnTo>
                  <a:pt x="985" y="427"/>
                </a:lnTo>
                <a:lnTo>
                  <a:pt x="984" y="429"/>
                </a:lnTo>
                <a:lnTo>
                  <a:pt x="984" y="429"/>
                </a:lnTo>
                <a:lnTo>
                  <a:pt x="985" y="430"/>
                </a:lnTo>
                <a:lnTo>
                  <a:pt x="985" y="430"/>
                </a:lnTo>
                <a:lnTo>
                  <a:pt x="984" y="433"/>
                </a:lnTo>
                <a:lnTo>
                  <a:pt x="982" y="433"/>
                </a:lnTo>
                <a:lnTo>
                  <a:pt x="982" y="435"/>
                </a:lnTo>
                <a:lnTo>
                  <a:pt x="984" y="437"/>
                </a:lnTo>
                <a:lnTo>
                  <a:pt x="984" y="437"/>
                </a:lnTo>
                <a:lnTo>
                  <a:pt x="984" y="438"/>
                </a:lnTo>
                <a:lnTo>
                  <a:pt x="984" y="440"/>
                </a:lnTo>
                <a:lnTo>
                  <a:pt x="985" y="440"/>
                </a:lnTo>
                <a:lnTo>
                  <a:pt x="984" y="440"/>
                </a:lnTo>
                <a:lnTo>
                  <a:pt x="984" y="438"/>
                </a:lnTo>
                <a:lnTo>
                  <a:pt x="985" y="438"/>
                </a:lnTo>
                <a:lnTo>
                  <a:pt x="985" y="438"/>
                </a:lnTo>
                <a:lnTo>
                  <a:pt x="985" y="437"/>
                </a:lnTo>
                <a:lnTo>
                  <a:pt x="985" y="438"/>
                </a:lnTo>
                <a:lnTo>
                  <a:pt x="986" y="441"/>
                </a:lnTo>
                <a:lnTo>
                  <a:pt x="986" y="442"/>
                </a:lnTo>
                <a:lnTo>
                  <a:pt x="986" y="442"/>
                </a:lnTo>
                <a:lnTo>
                  <a:pt x="986" y="444"/>
                </a:lnTo>
                <a:lnTo>
                  <a:pt x="988" y="445"/>
                </a:lnTo>
                <a:lnTo>
                  <a:pt x="988" y="448"/>
                </a:lnTo>
                <a:lnTo>
                  <a:pt x="988" y="448"/>
                </a:lnTo>
                <a:lnTo>
                  <a:pt x="988" y="449"/>
                </a:lnTo>
                <a:lnTo>
                  <a:pt x="988" y="450"/>
                </a:lnTo>
                <a:lnTo>
                  <a:pt x="986" y="452"/>
                </a:lnTo>
                <a:lnTo>
                  <a:pt x="985" y="457"/>
                </a:lnTo>
                <a:lnTo>
                  <a:pt x="982" y="460"/>
                </a:lnTo>
                <a:lnTo>
                  <a:pt x="982" y="461"/>
                </a:lnTo>
                <a:lnTo>
                  <a:pt x="982" y="461"/>
                </a:lnTo>
                <a:lnTo>
                  <a:pt x="982" y="463"/>
                </a:lnTo>
                <a:lnTo>
                  <a:pt x="982" y="467"/>
                </a:lnTo>
                <a:lnTo>
                  <a:pt x="982" y="467"/>
                </a:lnTo>
                <a:lnTo>
                  <a:pt x="982" y="468"/>
                </a:lnTo>
                <a:lnTo>
                  <a:pt x="982" y="468"/>
                </a:lnTo>
                <a:lnTo>
                  <a:pt x="982" y="470"/>
                </a:lnTo>
                <a:lnTo>
                  <a:pt x="982" y="471"/>
                </a:lnTo>
                <a:lnTo>
                  <a:pt x="982" y="471"/>
                </a:lnTo>
                <a:lnTo>
                  <a:pt x="982" y="471"/>
                </a:lnTo>
                <a:lnTo>
                  <a:pt x="982" y="472"/>
                </a:lnTo>
                <a:lnTo>
                  <a:pt x="982" y="472"/>
                </a:lnTo>
                <a:lnTo>
                  <a:pt x="982" y="474"/>
                </a:lnTo>
                <a:lnTo>
                  <a:pt x="981" y="474"/>
                </a:lnTo>
                <a:lnTo>
                  <a:pt x="982" y="475"/>
                </a:lnTo>
                <a:lnTo>
                  <a:pt x="982" y="475"/>
                </a:lnTo>
                <a:lnTo>
                  <a:pt x="981" y="478"/>
                </a:lnTo>
                <a:lnTo>
                  <a:pt x="981" y="478"/>
                </a:lnTo>
                <a:lnTo>
                  <a:pt x="981" y="479"/>
                </a:lnTo>
                <a:lnTo>
                  <a:pt x="981" y="479"/>
                </a:lnTo>
                <a:lnTo>
                  <a:pt x="981" y="481"/>
                </a:lnTo>
                <a:lnTo>
                  <a:pt x="981" y="482"/>
                </a:lnTo>
                <a:lnTo>
                  <a:pt x="981" y="482"/>
                </a:lnTo>
                <a:lnTo>
                  <a:pt x="980" y="483"/>
                </a:lnTo>
                <a:lnTo>
                  <a:pt x="980" y="485"/>
                </a:lnTo>
                <a:lnTo>
                  <a:pt x="980" y="485"/>
                </a:lnTo>
                <a:lnTo>
                  <a:pt x="980" y="487"/>
                </a:lnTo>
                <a:lnTo>
                  <a:pt x="978" y="489"/>
                </a:lnTo>
                <a:lnTo>
                  <a:pt x="980" y="493"/>
                </a:lnTo>
                <a:lnTo>
                  <a:pt x="980" y="493"/>
                </a:lnTo>
                <a:lnTo>
                  <a:pt x="980" y="494"/>
                </a:lnTo>
                <a:lnTo>
                  <a:pt x="980" y="497"/>
                </a:lnTo>
                <a:lnTo>
                  <a:pt x="981" y="498"/>
                </a:lnTo>
                <a:lnTo>
                  <a:pt x="981" y="498"/>
                </a:lnTo>
                <a:lnTo>
                  <a:pt x="980" y="500"/>
                </a:lnTo>
                <a:lnTo>
                  <a:pt x="980" y="500"/>
                </a:lnTo>
                <a:lnTo>
                  <a:pt x="978" y="500"/>
                </a:lnTo>
                <a:lnTo>
                  <a:pt x="980" y="501"/>
                </a:lnTo>
                <a:lnTo>
                  <a:pt x="980" y="502"/>
                </a:lnTo>
                <a:lnTo>
                  <a:pt x="981" y="502"/>
                </a:lnTo>
                <a:lnTo>
                  <a:pt x="981" y="504"/>
                </a:lnTo>
                <a:lnTo>
                  <a:pt x="981" y="505"/>
                </a:lnTo>
                <a:lnTo>
                  <a:pt x="982" y="504"/>
                </a:lnTo>
                <a:lnTo>
                  <a:pt x="981" y="504"/>
                </a:lnTo>
                <a:lnTo>
                  <a:pt x="981" y="502"/>
                </a:lnTo>
                <a:lnTo>
                  <a:pt x="982" y="501"/>
                </a:lnTo>
                <a:lnTo>
                  <a:pt x="982" y="501"/>
                </a:lnTo>
                <a:lnTo>
                  <a:pt x="985" y="502"/>
                </a:lnTo>
                <a:lnTo>
                  <a:pt x="988" y="507"/>
                </a:lnTo>
                <a:lnTo>
                  <a:pt x="988" y="507"/>
                </a:lnTo>
                <a:lnTo>
                  <a:pt x="988" y="508"/>
                </a:lnTo>
                <a:lnTo>
                  <a:pt x="988" y="509"/>
                </a:lnTo>
                <a:lnTo>
                  <a:pt x="989" y="509"/>
                </a:lnTo>
                <a:lnTo>
                  <a:pt x="989" y="511"/>
                </a:lnTo>
                <a:lnTo>
                  <a:pt x="988" y="512"/>
                </a:lnTo>
                <a:lnTo>
                  <a:pt x="988" y="511"/>
                </a:lnTo>
                <a:lnTo>
                  <a:pt x="986" y="508"/>
                </a:lnTo>
                <a:lnTo>
                  <a:pt x="985" y="508"/>
                </a:lnTo>
                <a:lnTo>
                  <a:pt x="985" y="507"/>
                </a:lnTo>
                <a:lnTo>
                  <a:pt x="985" y="508"/>
                </a:lnTo>
                <a:lnTo>
                  <a:pt x="984" y="508"/>
                </a:lnTo>
                <a:lnTo>
                  <a:pt x="984" y="509"/>
                </a:lnTo>
                <a:lnTo>
                  <a:pt x="981" y="512"/>
                </a:lnTo>
                <a:lnTo>
                  <a:pt x="980" y="513"/>
                </a:lnTo>
                <a:lnTo>
                  <a:pt x="980" y="515"/>
                </a:lnTo>
                <a:lnTo>
                  <a:pt x="981" y="513"/>
                </a:lnTo>
                <a:lnTo>
                  <a:pt x="981" y="513"/>
                </a:lnTo>
                <a:lnTo>
                  <a:pt x="981" y="513"/>
                </a:lnTo>
                <a:lnTo>
                  <a:pt x="981" y="515"/>
                </a:lnTo>
                <a:lnTo>
                  <a:pt x="981" y="516"/>
                </a:lnTo>
                <a:lnTo>
                  <a:pt x="981" y="516"/>
                </a:lnTo>
                <a:lnTo>
                  <a:pt x="982" y="516"/>
                </a:lnTo>
                <a:lnTo>
                  <a:pt x="982" y="516"/>
                </a:lnTo>
                <a:lnTo>
                  <a:pt x="984" y="515"/>
                </a:lnTo>
                <a:lnTo>
                  <a:pt x="984" y="515"/>
                </a:lnTo>
                <a:lnTo>
                  <a:pt x="985" y="515"/>
                </a:lnTo>
                <a:lnTo>
                  <a:pt x="985" y="513"/>
                </a:lnTo>
                <a:lnTo>
                  <a:pt x="986" y="513"/>
                </a:lnTo>
                <a:lnTo>
                  <a:pt x="988" y="515"/>
                </a:lnTo>
                <a:lnTo>
                  <a:pt x="988" y="515"/>
                </a:lnTo>
                <a:lnTo>
                  <a:pt x="991" y="515"/>
                </a:lnTo>
                <a:lnTo>
                  <a:pt x="991" y="515"/>
                </a:lnTo>
                <a:lnTo>
                  <a:pt x="992" y="515"/>
                </a:lnTo>
                <a:lnTo>
                  <a:pt x="993" y="512"/>
                </a:lnTo>
                <a:lnTo>
                  <a:pt x="993" y="512"/>
                </a:lnTo>
                <a:lnTo>
                  <a:pt x="996" y="513"/>
                </a:lnTo>
                <a:lnTo>
                  <a:pt x="996" y="513"/>
                </a:lnTo>
                <a:lnTo>
                  <a:pt x="996" y="513"/>
                </a:lnTo>
                <a:lnTo>
                  <a:pt x="999" y="513"/>
                </a:lnTo>
                <a:lnTo>
                  <a:pt x="1000" y="512"/>
                </a:lnTo>
                <a:lnTo>
                  <a:pt x="1001" y="512"/>
                </a:lnTo>
                <a:lnTo>
                  <a:pt x="1003" y="511"/>
                </a:lnTo>
                <a:lnTo>
                  <a:pt x="1004" y="511"/>
                </a:lnTo>
                <a:lnTo>
                  <a:pt x="1004" y="508"/>
                </a:lnTo>
                <a:lnTo>
                  <a:pt x="1006" y="508"/>
                </a:lnTo>
                <a:lnTo>
                  <a:pt x="1008" y="508"/>
                </a:lnTo>
                <a:lnTo>
                  <a:pt x="1008" y="508"/>
                </a:lnTo>
                <a:lnTo>
                  <a:pt x="1008" y="509"/>
                </a:lnTo>
                <a:lnTo>
                  <a:pt x="1008" y="509"/>
                </a:lnTo>
                <a:lnTo>
                  <a:pt x="1008" y="511"/>
                </a:lnTo>
                <a:lnTo>
                  <a:pt x="1010" y="511"/>
                </a:lnTo>
                <a:lnTo>
                  <a:pt x="1008" y="512"/>
                </a:lnTo>
                <a:lnTo>
                  <a:pt x="1008" y="513"/>
                </a:lnTo>
                <a:lnTo>
                  <a:pt x="1008" y="513"/>
                </a:lnTo>
                <a:lnTo>
                  <a:pt x="1007" y="515"/>
                </a:lnTo>
                <a:lnTo>
                  <a:pt x="1007" y="515"/>
                </a:lnTo>
                <a:lnTo>
                  <a:pt x="1006" y="513"/>
                </a:lnTo>
                <a:lnTo>
                  <a:pt x="1006" y="513"/>
                </a:lnTo>
                <a:lnTo>
                  <a:pt x="1004" y="515"/>
                </a:lnTo>
                <a:lnTo>
                  <a:pt x="1003" y="515"/>
                </a:lnTo>
                <a:lnTo>
                  <a:pt x="997" y="515"/>
                </a:lnTo>
                <a:lnTo>
                  <a:pt x="997" y="516"/>
                </a:lnTo>
                <a:lnTo>
                  <a:pt x="996" y="517"/>
                </a:lnTo>
                <a:lnTo>
                  <a:pt x="993" y="519"/>
                </a:lnTo>
                <a:lnTo>
                  <a:pt x="992" y="520"/>
                </a:lnTo>
                <a:lnTo>
                  <a:pt x="992" y="523"/>
                </a:lnTo>
                <a:lnTo>
                  <a:pt x="991" y="523"/>
                </a:lnTo>
                <a:lnTo>
                  <a:pt x="991" y="526"/>
                </a:lnTo>
                <a:lnTo>
                  <a:pt x="992" y="526"/>
                </a:lnTo>
                <a:lnTo>
                  <a:pt x="992" y="527"/>
                </a:lnTo>
                <a:lnTo>
                  <a:pt x="992" y="527"/>
                </a:lnTo>
                <a:lnTo>
                  <a:pt x="988" y="528"/>
                </a:lnTo>
                <a:lnTo>
                  <a:pt x="988" y="528"/>
                </a:lnTo>
                <a:lnTo>
                  <a:pt x="986" y="528"/>
                </a:lnTo>
                <a:lnTo>
                  <a:pt x="984" y="530"/>
                </a:lnTo>
                <a:lnTo>
                  <a:pt x="982" y="531"/>
                </a:lnTo>
                <a:lnTo>
                  <a:pt x="982" y="533"/>
                </a:lnTo>
                <a:lnTo>
                  <a:pt x="982" y="534"/>
                </a:lnTo>
                <a:lnTo>
                  <a:pt x="981" y="534"/>
                </a:lnTo>
                <a:lnTo>
                  <a:pt x="981" y="535"/>
                </a:lnTo>
                <a:lnTo>
                  <a:pt x="981" y="538"/>
                </a:lnTo>
                <a:lnTo>
                  <a:pt x="981" y="538"/>
                </a:lnTo>
                <a:lnTo>
                  <a:pt x="982" y="539"/>
                </a:lnTo>
                <a:lnTo>
                  <a:pt x="982" y="541"/>
                </a:lnTo>
                <a:lnTo>
                  <a:pt x="982" y="542"/>
                </a:lnTo>
                <a:lnTo>
                  <a:pt x="982" y="543"/>
                </a:lnTo>
                <a:lnTo>
                  <a:pt x="980" y="543"/>
                </a:lnTo>
                <a:lnTo>
                  <a:pt x="978" y="543"/>
                </a:lnTo>
                <a:lnTo>
                  <a:pt x="975" y="546"/>
                </a:lnTo>
                <a:lnTo>
                  <a:pt x="975" y="549"/>
                </a:lnTo>
                <a:lnTo>
                  <a:pt x="975" y="549"/>
                </a:lnTo>
                <a:lnTo>
                  <a:pt x="977" y="550"/>
                </a:lnTo>
                <a:lnTo>
                  <a:pt x="977" y="552"/>
                </a:lnTo>
                <a:lnTo>
                  <a:pt x="977" y="553"/>
                </a:lnTo>
                <a:lnTo>
                  <a:pt x="977" y="554"/>
                </a:lnTo>
                <a:lnTo>
                  <a:pt x="977" y="556"/>
                </a:lnTo>
                <a:lnTo>
                  <a:pt x="977" y="556"/>
                </a:lnTo>
                <a:lnTo>
                  <a:pt x="977" y="557"/>
                </a:lnTo>
                <a:lnTo>
                  <a:pt x="978" y="557"/>
                </a:lnTo>
                <a:lnTo>
                  <a:pt x="978" y="561"/>
                </a:lnTo>
                <a:lnTo>
                  <a:pt x="978" y="561"/>
                </a:lnTo>
                <a:lnTo>
                  <a:pt x="978" y="563"/>
                </a:lnTo>
                <a:lnTo>
                  <a:pt x="978" y="564"/>
                </a:lnTo>
                <a:lnTo>
                  <a:pt x="978" y="567"/>
                </a:lnTo>
                <a:lnTo>
                  <a:pt x="977" y="567"/>
                </a:lnTo>
                <a:lnTo>
                  <a:pt x="977" y="567"/>
                </a:lnTo>
                <a:lnTo>
                  <a:pt x="975" y="569"/>
                </a:lnTo>
                <a:lnTo>
                  <a:pt x="974" y="569"/>
                </a:lnTo>
                <a:lnTo>
                  <a:pt x="973" y="571"/>
                </a:lnTo>
                <a:lnTo>
                  <a:pt x="971" y="575"/>
                </a:lnTo>
                <a:lnTo>
                  <a:pt x="970" y="576"/>
                </a:lnTo>
                <a:lnTo>
                  <a:pt x="969" y="578"/>
                </a:lnTo>
                <a:lnTo>
                  <a:pt x="969" y="578"/>
                </a:lnTo>
                <a:lnTo>
                  <a:pt x="966" y="575"/>
                </a:lnTo>
                <a:lnTo>
                  <a:pt x="966" y="575"/>
                </a:lnTo>
                <a:lnTo>
                  <a:pt x="966" y="576"/>
                </a:lnTo>
                <a:lnTo>
                  <a:pt x="967" y="578"/>
                </a:lnTo>
                <a:lnTo>
                  <a:pt x="966" y="579"/>
                </a:lnTo>
                <a:lnTo>
                  <a:pt x="967" y="579"/>
                </a:lnTo>
                <a:lnTo>
                  <a:pt x="967" y="578"/>
                </a:lnTo>
                <a:lnTo>
                  <a:pt x="969" y="578"/>
                </a:lnTo>
                <a:lnTo>
                  <a:pt x="969" y="579"/>
                </a:lnTo>
                <a:lnTo>
                  <a:pt x="966" y="582"/>
                </a:lnTo>
                <a:lnTo>
                  <a:pt x="966" y="583"/>
                </a:lnTo>
                <a:lnTo>
                  <a:pt x="965" y="583"/>
                </a:lnTo>
                <a:lnTo>
                  <a:pt x="963" y="586"/>
                </a:lnTo>
                <a:lnTo>
                  <a:pt x="962" y="589"/>
                </a:lnTo>
                <a:lnTo>
                  <a:pt x="962" y="589"/>
                </a:lnTo>
                <a:lnTo>
                  <a:pt x="962" y="590"/>
                </a:lnTo>
                <a:lnTo>
                  <a:pt x="962" y="591"/>
                </a:lnTo>
                <a:lnTo>
                  <a:pt x="962" y="591"/>
                </a:lnTo>
                <a:lnTo>
                  <a:pt x="962" y="595"/>
                </a:lnTo>
                <a:lnTo>
                  <a:pt x="963" y="597"/>
                </a:lnTo>
                <a:lnTo>
                  <a:pt x="963" y="597"/>
                </a:lnTo>
                <a:lnTo>
                  <a:pt x="965" y="598"/>
                </a:lnTo>
                <a:lnTo>
                  <a:pt x="966" y="600"/>
                </a:lnTo>
                <a:lnTo>
                  <a:pt x="966" y="601"/>
                </a:lnTo>
                <a:lnTo>
                  <a:pt x="966" y="601"/>
                </a:lnTo>
                <a:lnTo>
                  <a:pt x="966" y="602"/>
                </a:lnTo>
                <a:lnTo>
                  <a:pt x="966" y="602"/>
                </a:lnTo>
                <a:lnTo>
                  <a:pt x="966" y="605"/>
                </a:lnTo>
                <a:lnTo>
                  <a:pt x="966" y="605"/>
                </a:lnTo>
                <a:lnTo>
                  <a:pt x="966" y="606"/>
                </a:lnTo>
                <a:lnTo>
                  <a:pt x="966" y="606"/>
                </a:lnTo>
                <a:lnTo>
                  <a:pt x="966" y="609"/>
                </a:lnTo>
                <a:lnTo>
                  <a:pt x="965" y="609"/>
                </a:lnTo>
                <a:lnTo>
                  <a:pt x="965" y="611"/>
                </a:lnTo>
                <a:lnTo>
                  <a:pt x="965" y="611"/>
                </a:lnTo>
                <a:lnTo>
                  <a:pt x="966" y="611"/>
                </a:lnTo>
                <a:lnTo>
                  <a:pt x="966" y="611"/>
                </a:lnTo>
                <a:lnTo>
                  <a:pt x="966" y="613"/>
                </a:lnTo>
                <a:lnTo>
                  <a:pt x="967" y="613"/>
                </a:lnTo>
                <a:lnTo>
                  <a:pt x="967" y="615"/>
                </a:lnTo>
                <a:lnTo>
                  <a:pt x="966" y="616"/>
                </a:lnTo>
                <a:lnTo>
                  <a:pt x="966" y="617"/>
                </a:lnTo>
                <a:lnTo>
                  <a:pt x="966" y="619"/>
                </a:lnTo>
                <a:lnTo>
                  <a:pt x="965" y="619"/>
                </a:lnTo>
                <a:lnTo>
                  <a:pt x="963" y="621"/>
                </a:lnTo>
                <a:lnTo>
                  <a:pt x="965" y="621"/>
                </a:lnTo>
                <a:lnTo>
                  <a:pt x="965" y="623"/>
                </a:lnTo>
                <a:lnTo>
                  <a:pt x="963" y="624"/>
                </a:lnTo>
                <a:lnTo>
                  <a:pt x="963" y="627"/>
                </a:lnTo>
                <a:lnTo>
                  <a:pt x="960" y="628"/>
                </a:lnTo>
                <a:lnTo>
                  <a:pt x="960" y="628"/>
                </a:lnTo>
                <a:lnTo>
                  <a:pt x="958" y="631"/>
                </a:lnTo>
                <a:lnTo>
                  <a:pt x="956" y="632"/>
                </a:lnTo>
                <a:lnTo>
                  <a:pt x="955" y="632"/>
                </a:lnTo>
                <a:lnTo>
                  <a:pt x="954" y="634"/>
                </a:lnTo>
                <a:lnTo>
                  <a:pt x="951" y="635"/>
                </a:lnTo>
                <a:lnTo>
                  <a:pt x="948" y="638"/>
                </a:lnTo>
                <a:lnTo>
                  <a:pt x="947" y="638"/>
                </a:lnTo>
                <a:lnTo>
                  <a:pt x="945" y="638"/>
                </a:lnTo>
                <a:lnTo>
                  <a:pt x="945" y="638"/>
                </a:lnTo>
                <a:lnTo>
                  <a:pt x="944" y="641"/>
                </a:lnTo>
                <a:lnTo>
                  <a:pt x="943" y="641"/>
                </a:lnTo>
                <a:lnTo>
                  <a:pt x="941" y="642"/>
                </a:lnTo>
                <a:lnTo>
                  <a:pt x="939" y="643"/>
                </a:lnTo>
                <a:lnTo>
                  <a:pt x="936" y="645"/>
                </a:lnTo>
                <a:lnTo>
                  <a:pt x="934" y="646"/>
                </a:lnTo>
                <a:lnTo>
                  <a:pt x="930" y="647"/>
                </a:lnTo>
                <a:lnTo>
                  <a:pt x="928" y="649"/>
                </a:lnTo>
                <a:lnTo>
                  <a:pt x="928" y="649"/>
                </a:lnTo>
                <a:lnTo>
                  <a:pt x="926" y="650"/>
                </a:lnTo>
                <a:lnTo>
                  <a:pt x="926" y="652"/>
                </a:lnTo>
                <a:lnTo>
                  <a:pt x="926" y="652"/>
                </a:lnTo>
                <a:lnTo>
                  <a:pt x="926" y="652"/>
                </a:lnTo>
                <a:lnTo>
                  <a:pt x="925" y="653"/>
                </a:lnTo>
                <a:lnTo>
                  <a:pt x="923" y="653"/>
                </a:lnTo>
                <a:lnTo>
                  <a:pt x="923" y="652"/>
                </a:lnTo>
                <a:lnTo>
                  <a:pt x="922" y="652"/>
                </a:lnTo>
                <a:lnTo>
                  <a:pt x="922" y="653"/>
                </a:lnTo>
                <a:lnTo>
                  <a:pt x="922" y="654"/>
                </a:lnTo>
                <a:lnTo>
                  <a:pt x="922" y="654"/>
                </a:lnTo>
                <a:lnTo>
                  <a:pt x="921" y="654"/>
                </a:lnTo>
                <a:lnTo>
                  <a:pt x="921" y="654"/>
                </a:lnTo>
                <a:lnTo>
                  <a:pt x="921" y="654"/>
                </a:lnTo>
                <a:lnTo>
                  <a:pt x="919" y="654"/>
                </a:lnTo>
                <a:lnTo>
                  <a:pt x="918" y="654"/>
                </a:lnTo>
                <a:lnTo>
                  <a:pt x="917" y="657"/>
                </a:lnTo>
                <a:lnTo>
                  <a:pt x="914" y="660"/>
                </a:lnTo>
                <a:lnTo>
                  <a:pt x="911" y="661"/>
                </a:lnTo>
                <a:lnTo>
                  <a:pt x="911" y="661"/>
                </a:lnTo>
                <a:lnTo>
                  <a:pt x="908" y="662"/>
                </a:lnTo>
                <a:lnTo>
                  <a:pt x="908" y="662"/>
                </a:lnTo>
                <a:lnTo>
                  <a:pt x="907" y="665"/>
                </a:lnTo>
                <a:lnTo>
                  <a:pt x="907" y="665"/>
                </a:lnTo>
                <a:lnTo>
                  <a:pt x="904" y="665"/>
                </a:lnTo>
                <a:lnTo>
                  <a:pt x="904" y="665"/>
                </a:lnTo>
                <a:lnTo>
                  <a:pt x="904" y="664"/>
                </a:lnTo>
                <a:lnTo>
                  <a:pt x="904" y="662"/>
                </a:lnTo>
                <a:lnTo>
                  <a:pt x="906" y="662"/>
                </a:lnTo>
                <a:lnTo>
                  <a:pt x="906" y="660"/>
                </a:lnTo>
                <a:lnTo>
                  <a:pt x="906" y="660"/>
                </a:lnTo>
                <a:lnTo>
                  <a:pt x="906" y="658"/>
                </a:lnTo>
                <a:lnTo>
                  <a:pt x="906" y="656"/>
                </a:lnTo>
                <a:lnTo>
                  <a:pt x="906" y="656"/>
                </a:lnTo>
                <a:lnTo>
                  <a:pt x="906" y="653"/>
                </a:lnTo>
                <a:lnTo>
                  <a:pt x="906" y="653"/>
                </a:lnTo>
                <a:lnTo>
                  <a:pt x="906" y="652"/>
                </a:lnTo>
                <a:lnTo>
                  <a:pt x="904" y="650"/>
                </a:lnTo>
                <a:lnTo>
                  <a:pt x="903" y="649"/>
                </a:lnTo>
                <a:lnTo>
                  <a:pt x="903" y="647"/>
                </a:lnTo>
                <a:lnTo>
                  <a:pt x="904" y="646"/>
                </a:lnTo>
                <a:lnTo>
                  <a:pt x="906" y="646"/>
                </a:lnTo>
                <a:lnTo>
                  <a:pt x="906" y="646"/>
                </a:lnTo>
                <a:lnTo>
                  <a:pt x="907" y="649"/>
                </a:lnTo>
                <a:lnTo>
                  <a:pt x="908" y="650"/>
                </a:lnTo>
                <a:lnTo>
                  <a:pt x="908" y="650"/>
                </a:lnTo>
                <a:lnTo>
                  <a:pt x="908" y="649"/>
                </a:lnTo>
                <a:lnTo>
                  <a:pt x="908" y="649"/>
                </a:lnTo>
                <a:lnTo>
                  <a:pt x="910" y="649"/>
                </a:lnTo>
                <a:lnTo>
                  <a:pt x="911" y="649"/>
                </a:lnTo>
                <a:lnTo>
                  <a:pt x="911" y="647"/>
                </a:lnTo>
                <a:lnTo>
                  <a:pt x="911" y="647"/>
                </a:lnTo>
                <a:lnTo>
                  <a:pt x="911" y="646"/>
                </a:lnTo>
                <a:lnTo>
                  <a:pt x="910" y="645"/>
                </a:lnTo>
                <a:lnTo>
                  <a:pt x="910" y="642"/>
                </a:lnTo>
                <a:lnTo>
                  <a:pt x="911" y="641"/>
                </a:lnTo>
                <a:lnTo>
                  <a:pt x="911" y="641"/>
                </a:lnTo>
                <a:lnTo>
                  <a:pt x="914" y="639"/>
                </a:lnTo>
                <a:lnTo>
                  <a:pt x="914" y="638"/>
                </a:lnTo>
                <a:lnTo>
                  <a:pt x="914" y="638"/>
                </a:lnTo>
                <a:lnTo>
                  <a:pt x="915" y="637"/>
                </a:lnTo>
                <a:lnTo>
                  <a:pt x="915" y="637"/>
                </a:lnTo>
                <a:lnTo>
                  <a:pt x="914" y="637"/>
                </a:lnTo>
                <a:lnTo>
                  <a:pt x="914" y="638"/>
                </a:lnTo>
                <a:lnTo>
                  <a:pt x="913" y="638"/>
                </a:lnTo>
                <a:lnTo>
                  <a:pt x="913" y="638"/>
                </a:lnTo>
                <a:lnTo>
                  <a:pt x="913" y="639"/>
                </a:lnTo>
                <a:lnTo>
                  <a:pt x="907" y="639"/>
                </a:lnTo>
                <a:lnTo>
                  <a:pt x="906" y="639"/>
                </a:lnTo>
                <a:lnTo>
                  <a:pt x="904" y="641"/>
                </a:lnTo>
                <a:lnTo>
                  <a:pt x="903" y="641"/>
                </a:lnTo>
                <a:lnTo>
                  <a:pt x="903" y="641"/>
                </a:lnTo>
                <a:lnTo>
                  <a:pt x="903" y="642"/>
                </a:lnTo>
                <a:lnTo>
                  <a:pt x="903" y="643"/>
                </a:lnTo>
                <a:lnTo>
                  <a:pt x="902" y="643"/>
                </a:lnTo>
                <a:lnTo>
                  <a:pt x="902" y="643"/>
                </a:lnTo>
                <a:lnTo>
                  <a:pt x="902" y="645"/>
                </a:lnTo>
                <a:lnTo>
                  <a:pt x="902" y="647"/>
                </a:lnTo>
                <a:lnTo>
                  <a:pt x="900" y="647"/>
                </a:lnTo>
                <a:lnTo>
                  <a:pt x="900" y="646"/>
                </a:lnTo>
                <a:lnTo>
                  <a:pt x="900" y="646"/>
                </a:lnTo>
                <a:lnTo>
                  <a:pt x="900" y="649"/>
                </a:lnTo>
                <a:lnTo>
                  <a:pt x="903" y="652"/>
                </a:lnTo>
                <a:lnTo>
                  <a:pt x="903" y="653"/>
                </a:lnTo>
                <a:lnTo>
                  <a:pt x="903" y="653"/>
                </a:lnTo>
                <a:lnTo>
                  <a:pt x="903" y="654"/>
                </a:lnTo>
                <a:lnTo>
                  <a:pt x="903" y="654"/>
                </a:lnTo>
                <a:lnTo>
                  <a:pt x="903" y="656"/>
                </a:lnTo>
                <a:lnTo>
                  <a:pt x="903" y="656"/>
                </a:lnTo>
                <a:lnTo>
                  <a:pt x="903" y="657"/>
                </a:lnTo>
                <a:lnTo>
                  <a:pt x="903" y="660"/>
                </a:lnTo>
                <a:lnTo>
                  <a:pt x="902" y="660"/>
                </a:lnTo>
                <a:lnTo>
                  <a:pt x="900" y="660"/>
                </a:lnTo>
                <a:lnTo>
                  <a:pt x="900" y="660"/>
                </a:lnTo>
                <a:lnTo>
                  <a:pt x="900" y="658"/>
                </a:lnTo>
                <a:lnTo>
                  <a:pt x="900" y="658"/>
                </a:lnTo>
                <a:lnTo>
                  <a:pt x="900" y="658"/>
                </a:lnTo>
                <a:lnTo>
                  <a:pt x="900" y="658"/>
                </a:lnTo>
                <a:lnTo>
                  <a:pt x="900" y="660"/>
                </a:lnTo>
                <a:lnTo>
                  <a:pt x="900" y="660"/>
                </a:lnTo>
                <a:lnTo>
                  <a:pt x="900" y="661"/>
                </a:lnTo>
                <a:lnTo>
                  <a:pt x="900" y="662"/>
                </a:lnTo>
                <a:lnTo>
                  <a:pt x="902" y="664"/>
                </a:lnTo>
                <a:lnTo>
                  <a:pt x="902" y="665"/>
                </a:lnTo>
                <a:lnTo>
                  <a:pt x="903" y="665"/>
                </a:lnTo>
                <a:lnTo>
                  <a:pt x="903" y="665"/>
                </a:lnTo>
                <a:lnTo>
                  <a:pt x="903" y="665"/>
                </a:lnTo>
                <a:lnTo>
                  <a:pt x="903" y="669"/>
                </a:lnTo>
                <a:lnTo>
                  <a:pt x="904" y="671"/>
                </a:lnTo>
                <a:lnTo>
                  <a:pt x="904" y="671"/>
                </a:lnTo>
                <a:lnTo>
                  <a:pt x="904" y="671"/>
                </a:lnTo>
                <a:lnTo>
                  <a:pt x="904" y="671"/>
                </a:lnTo>
                <a:lnTo>
                  <a:pt x="904" y="673"/>
                </a:lnTo>
                <a:lnTo>
                  <a:pt x="903" y="673"/>
                </a:lnTo>
                <a:lnTo>
                  <a:pt x="903" y="675"/>
                </a:lnTo>
                <a:lnTo>
                  <a:pt x="902" y="675"/>
                </a:lnTo>
                <a:lnTo>
                  <a:pt x="902" y="676"/>
                </a:lnTo>
                <a:lnTo>
                  <a:pt x="902" y="676"/>
                </a:lnTo>
                <a:lnTo>
                  <a:pt x="902" y="678"/>
                </a:lnTo>
                <a:lnTo>
                  <a:pt x="900" y="679"/>
                </a:lnTo>
                <a:lnTo>
                  <a:pt x="900" y="682"/>
                </a:lnTo>
                <a:lnTo>
                  <a:pt x="899" y="684"/>
                </a:lnTo>
                <a:lnTo>
                  <a:pt x="896" y="690"/>
                </a:lnTo>
                <a:lnTo>
                  <a:pt x="896" y="690"/>
                </a:lnTo>
                <a:lnTo>
                  <a:pt x="895" y="693"/>
                </a:lnTo>
                <a:lnTo>
                  <a:pt x="895" y="693"/>
                </a:lnTo>
                <a:lnTo>
                  <a:pt x="893" y="695"/>
                </a:lnTo>
                <a:lnTo>
                  <a:pt x="892" y="698"/>
                </a:lnTo>
                <a:lnTo>
                  <a:pt x="892" y="698"/>
                </a:lnTo>
                <a:lnTo>
                  <a:pt x="892" y="699"/>
                </a:lnTo>
                <a:lnTo>
                  <a:pt x="892" y="701"/>
                </a:lnTo>
                <a:lnTo>
                  <a:pt x="889" y="702"/>
                </a:lnTo>
                <a:lnTo>
                  <a:pt x="889" y="704"/>
                </a:lnTo>
                <a:lnTo>
                  <a:pt x="888" y="705"/>
                </a:lnTo>
                <a:lnTo>
                  <a:pt x="888" y="706"/>
                </a:lnTo>
                <a:lnTo>
                  <a:pt x="888" y="706"/>
                </a:lnTo>
                <a:lnTo>
                  <a:pt x="888" y="709"/>
                </a:lnTo>
                <a:lnTo>
                  <a:pt x="887" y="710"/>
                </a:lnTo>
                <a:lnTo>
                  <a:pt x="887" y="710"/>
                </a:lnTo>
                <a:lnTo>
                  <a:pt x="887" y="712"/>
                </a:lnTo>
                <a:lnTo>
                  <a:pt x="887" y="713"/>
                </a:lnTo>
                <a:lnTo>
                  <a:pt x="885" y="716"/>
                </a:lnTo>
                <a:lnTo>
                  <a:pt x="885" y="717"/>
                </a:lnTo>
                <a:lnTo>
                  <a:pt x="884" y="719"/>
                </a:lnTo>
                <a:lnTo>
                  <a:pt x="884" y="720"/>
                </a:lnTo>
                <a:lnTo>
                  <a:pt x="884" y="720"/>
                </a:lnTo>
                <a:lnTo>
                  <a:pt x="884" y="721"/>
                </a:lnTo>
                <a:lnTo>
                  <a:pt x="884" y="723"/>
                </a:lnTo>
                <a:lnTo>
                  <a:pt x="882" y="724"/>
                </a:lnTo>
                <a:lnTo>
                  <a:pt x="882" y="725"/>
                </a:lnTo>
                <a:lnTo>
                  <a:pt x="881" y="725"/>
                </a:lnTo>
                <a:lnTo>
                  <a:pt x="881" y="730"/>
                </a:lnTo>
                <a:lnTo>
                  <a:pt x="880" y="730"/>
                </a:lnTo>
                <a:lnTo>
                  <a:pt x="880" y="732"/>
                </a:lnTo>
                <a:lnTo>
                  <a:pt x="878" y="734"/>
                </a:lnTo>
                <a:lnTo>
                  <a:pt x="878" y="735"/>
                </a:lnTo>
                <a:lnTo>
                  <a:pt x="878" y="735"/>
                </a:lnTo>
                <a:lnTo>
                  <a:pt x="878" y="735"/>
                </a:lnTo>
                <a:lnTo>
                  <a:pt x="878" y="736"/>
                </a:lnTo>
                <a:lnTo>
                  <a:pt x="877" y="736"/>
                </a:lnTo>
                <a:lnTo>
                  <a:pt x="876" y="736"/>
                </a:lnTo>
                <a:lnTo>
                  <a:pt x="876" y="738"/>
                </a:lnTo>
                <a:lnTo>
                  <a:pt x="876" y="739"/>
                </a:lnTo>
                <a:lnTo>
                  <a:pt x="876" y="740"/>
                </a:lnTo>
                <a:lnTo>
                  <a:pt x="874" y="742"/>
                </a:lnTo>
                <a:lnTo>
                  <a:pt x="874" y="743"/>
                </a:lnTo>
                <a:lnTo>
                  <a:pt x="873" y="745"/>
                </a:lnTo>
                <a:lnTo>
                  <a:pt x="873" y="745"/>
                </a:lnTo>
                <a:lnTo>
                  <a:pt x="873" y="746"/>
                </a:lnTo>
                <a:lnTo>
                  <a:pt x="873" y="749"/>
                </a:lnTo>
                <a:lnTo>
                  <a:pt x="871" y="750"/>
                </a:lnTo>
                <a:lnTo>
                  <a:pt x="870" y="753"/>
                </a:lnTo>
                <a:lnTo>
                  <a:pt x="869" y="753"/>
                </a:lnTo>
                <a:lnTo>
                  <a:pt x="869" y="754"/>
                </a:lnTo>
                <a:lnTo>
                  <a:pt x="869" y="756"/>
                </a:lnTo>
                <a:lnTo>
                  <a:pt x="867" y="756"/>
                </a:lnTo>
                <a:lnTo>
                  <a:pt x="866" y="758"/>
                </a:lnTo>
                <a:lnTo>
                  <a:pt x="865" y="760"/>
                </a:lnTo>
                <a:lnTo>
                  <a:pt x="863" y="760"/>
                </a:lnTo>
                <a:lnTo>
                  <a:pt x="863" y="760"/>
                </a:lnTo>
                <a:lnTo>
                  <a:pt x="862" y="760"/>
                </a:lnTo>
                <a:lnTo>
                  <a:pt x="862" y="760"/>
                </a:lnTo>
                <a:lnTo>
                  <a:pt x="859" y="758"/>
                </a:lnTo>
                <a:lnTo>
                  <a:pt x="856" y="758"/>
                </a:lnTo>
                <a:lnTo>
                  <a:pt x="856" y="758"/>
                </a:lnTo>
                <a:lnTo>
                  <a:pt x="856" y="757"/>
                </a:lnTo>
                <a:lnTo>
                  <a:pt x="855" y="756"/>
                </a:lnTo>
                <a:lnTo>
                  <a:pt x="854" y="756"/>
                </a:lnTo>
                <a:lnTo>
                  <a:pt x="854" y="754"/>
                </a:lnTo>
                <a:lnTo>
                  <a:pt x="852" y="756"/>
                </a:lnTo>
                <a:lnTo>
                  <a:pt x="851" y="756"/>
                </a:lnTo>
                <a:lnTo>
                  <a:pt x="851" y="754"/>
                </a:lnTo>
                <a:lnTo>
                  <a:pt x="851" y="753"/>
                </a:lnTo>
                <a:lnTo>
                  <a:pt x="850" y="753"/>
                </a:lnTo>
                <a:lnTo>
                  <a:pt x="848" y="751"/>
                </a:lnTo>
                <a:lnTo>
                  <a:pt x="848" y="750"/>
                </a:lnTo>
                <a:lnTo>
                  <a:pt x="848" y="750"/>
                </a:lnTo>
                <a:lnTo>
                  <a:pt x="847" y="749"/>
                </a:lnTo>
                <a:lnTo>
                  <a:pt x="845" y="749"/>
                </a:lnTo>
                <a:lnTo>
                  <a:pt x="844" y="747"/>
                </a:lnTo>
                <a:lnTo>
                  <a:pt x="841" y="747"/>
                </a:lnTo>
                <a:lnTo>
                  <a:pt x="841" y="747"/>
                </a:lnTo>
                <a:lnTo>
                  <a:pt x="840" y="747"/>
                </a:lnTo>
                <a:lnTo>
                  <a:pt x="840" y="747"/>
                </a:lnTo>
                <a:lnTo>
                  <a:pt x="840" y="747"/>
                </a:lnTo>
                <a:lnTo>
                  <a:pt x="839" y="747"/>
                </a:lnTo>
                <a:lnTo>
                  <a:pt x="837" y="749"/>
                </a:lnTo>
                <a:lnTo>
                  <a:pt x="837" y="749"/>
                </a:lnTo>
                <a:lnTo>
                  <a:pt x="836" y="747"/>
                </a:lnTo>
                <a:lnTo>
                  <a:pt x="836" y="750"/>
                </a:lnTo>
                <a:lnTo>
                  <a:pt x="835" y="750"/>
                </a:lnTo>
                <a:lnTo>
                  <a:pt x="835" y="750"/>
                </a:lnTo>
                <a:lnTo>
                  <a:pt x="833" y="750"/>
                </a:lnTo>
                <a:lnTo>
                  <a:pt x="835" y="751"/>
                </a:lnTo>
                <a:lnTo>
                  <a:pt x="839" y="751"/>
                </a:lnTo>
                <a:lnTo>
                  <a:pt x="840" y="751"/>
                </a:lnTo>
                <a:lnTo>
                  <a:pt x="841" y="750"/>
                </a:lnTo>
                <a:lnTo>
                  <a:pt x="841" y="750"/>
                </a:lnTo>
                <a:lnTo>
                  <a:pt x="841" y="751"/>
                </a:lnTo>
                <a:lnTo>
                  <a:pt x="841" y="753"/>
                </a:lnTo>
                <a:lnTo>
                  <a:pt x="841" y="753"/>
                </a:lnTo>
                <a:lnTo>
                  <a:pt x="843" y="754"/>
                </a:lnTo>
                <a:lnTo>
                  <a:pt x="843" y="756"/>
                </a:lnTo>
                <a:lnTo>
                  <a:pt x="843" y="754"/>
                </a:lnTo>
                <a:lnTo>
                  <a:pt x="843" y="756"/>
                </a:lnTo>
                <a:lnTo>
                  <a:pt x="843" y="756"/>
                </a:lnTo>
                <a:lnTo>
                  <a:pt x="843" y="756"/>
                </a:lnTo>
                <a:lnTo>
                  <a:pt x="843" y="756"/>
                </a:lnTo>
                <a:lnTo>
                  <a:pt x="840" y="756"/>
                </a:lnTo>
                <a:lnTo>
                  <a:pt x="840" y="757"/>
                </a:lnTo>
                <a:lnTo>
                  <a:pt x="837" y="757"/>
                </a:lnTo>
                <a:lnTo>
                  <a:pt x="837" y="756"/>
                </a:lnTo>
                <a:lnTo>
                  <a:pt x="837" y="756"/>
                </a:lnTo>
                <a:lnTo>
                  <a:pt x="836" y="754"/>
                </a:lnTo>
                <a:lnTo>
                  <a:pt x="835" y="754"/>
                </a:lnTo>
                <a:lnTo>
                  <a:pt x="835" y="754"/>
                </a:lnTo>
                <a:lnTo>
                  <a:pt x="835" y="753"/>
                </a:lnTo>
                <a:lnTo>
                  <a:pt x="832" y="756"/>
                </a:lnTo>
                <a:lnTo>
                  <a:pt x="832" y="756"/>
                </a:lnTo>
                <a:lnTo>
                  <a:pt x="833" y="756"/>
                </a:lnTo>
                <a:lnTo>
                  <a:pt x="835" y="756"/>
                </a:lnTo>
                <a:lnTo>
                  <a:pt x="835" y="756"/>
                </a:lnTo>
                <a:lnTo>
                  <a:pt x="836" y="757"/>
                </a:lnTo>
                <a:lnTo>
                  <a:pt x="836" y="758"/>
                </a:lnTo>
                <a:lnTo>
                  <a:pt x="836" y="758"/>
                </a:lnTo>
                <a:lnTo>
                  <a:pt x="837" y="758"/>
                </a:lnTo>
                <a:lnTo>
                  <a:pt x="839" y="760"/>
                </a:lnTo>
                <a:lnTo>
                  <a:pt x="839" y="761"/>
                </a:lnTo>
                <a:lnTo>
                  <a:pt x="837" y="761"/>
                </a:lnTo>
                <a:lnTo>
                  <a:pt x="839" y="762"/>
                </a:lnTo>
                <a:lnTo>
                  <a:pt x="839" y="764"/>
                </a:lnTo>
                <a:lnTo>
                  <a:pt x="839" y="764"/>
                </a:lnTo>
                <a:lnTo>
                  <a:pt x="839" y="764"/>
                </a:lnTo>
                <a:lnTo>
                  <a:pt x="840" y="761"/>
                </a:lnTo>
                <a:lnTo>
                  <a:pt x="840" y="761"/>
                </a:lnTo>
                <a:lnTo>
                  <a:pt x="841" y="762"/>
                </a:lnTo>
                <a:lnTo>
                  <a:pt x="841" y="764"/>
                </a:lnTo>
                <a:lnTo>
                  <a:pt x="843" y="764"/>
                </a:lnTo>
                <a:lnTo>
                  <a:pt x="841" y="765"/>
                </a:lnTo>
                <a:lnTo>
                  <a:pt x="841" y="765"/>
                </a:lnTo>
                <a:lnTo>
                  <a:pt x="843" y="765"/>
                </a:lnTo>
                <a:lnTo>
                  <a:pt x="843" y="764"/>
                </a:lnTo>
                <a:lnTo>
                  <a:pt x="844" y="764"/>
                </a:lnTo>
                <a:lnTo>
                  <a:pt x="845" y="764"/>
                </a:lnTo>
                <a:lnTo>
                  <a:pt x="845" y="765"/>
                </a:lnTo>
                <a:lnTo>
                  <a:pt x="847" y="764"/>
                </a:lnTo>
                <a:lnTo>
                  <a:pt x="848" y="764"/>
                </a:lnTo>
                <a:lnTo>
                  <a:pt x="848" y="762"/>
                </a:lnTo>
                <a:lnTo>
                  <a:pt x="848" y="761"/>
                </a:lnTo>
                <a:lnTo>
                  <a:pt x="850" y="761"/>
                </a:lnTo>
                <a:lnTo>
                  <a:pt x="850" y="760"/>
                </a:lnTo>
                <a:lnTo>
                  <a:pt x="851" y="760"/>
                </a:lnTo>
                <a:lnTo>
                  <a:pt x="851" y="760"/>
                </a:lnTo>
                <a:lnTo>
                  <a:pt x="851" y="761"/>
                </a:lnTo>
                <a:lnTo>
                  <a:pt x="851" y="761"/>
                </a:lnTo>
                <a:lnTo>
                  <a:pt x="851" y="761"/>
                </a:lnTo>
                <a:lnTo>
                  <a:pt x="851" y="761"/>
                </a:lnTo>
                <a:lnTo>
                  <a:pt x="851" y="760"/>
                </a:lnTo>
                <a:lnTo>
                  <a:pt x="852" y="760"/>
                </a:lnTo>
                <a:lnTo>
                  <a:pt x="854" y="760"/>
                </a:lnTo>
                <a:lnTo>
                  <a:pt x="854" y="758"/>
                </a:lnTo>
                <a:lnTo>
                  <a:pt x="855" y="758"/>
                </a:lnTo>
                <a:lnTo>
                  <a:pt x="855" y="758"/>
                </a:lnTo>
                <a:lnTo>
                  <a:pt x="855" y="760"/>
                </a:lnTo>
                <a:lnTo>
                  <a:pt x="856" y="760"/>
                </a:lnTo>
                <a:lnTo>
                  <a:pt x="858" y="761"/>
                </a:lnTo>
                <a:lnTo>
                  <a:pt x="858" y="760"/>
                </a:lnTo>
                <a:lnTo>
                  <a:pt x="859" y="760"/>
                </a:lnTo>
                <a:lnTo>
                  <a:pt x="859" y="760"/>
                </a:lnTo>
                <a:lnTo>
                  <a:pt x="861" y="761"/>
                </a:lnTo>
                <a:lnTo>
                  <a:pt x="862" y="761"/>
                </a:lnTo>
                <a:lnTo>
                  <a:pt x="863" y="761"/>
                </a:lnTo>
                <a:lnTo>
                  <a:pt x="863" y="761"/>
                </a:lnTo>
                <a:lnTo>
                  <a:pt x="865" y="764"/>
                </a:lnTo>
                <a:lnTo>
                  <a:pt x="865" y="765"/>
                </a:lnTo>
                <a:lnTo>
                  <a:pt x="866" y="766"/>
                </a:lnTo>
                <a:lnTo>
                  <a:pt x="866" y="766"/>
                </a:lnTo>
                <a:lnTo>
                  <a:pt x="866" y="771"/>
                </a:lnTo>
                <a:lnTo>
                  <a:pt x="866" y="772"/>
                </a:lnTo>
                <a:lnTo>
                  <a:pt x="866" y="772"/>
                </a:lnTo>
                <a:lnTo>
                  <a:pt x="866" y="775"/>
                </a:lnTo>
                <a:lnTo>
                  <a:pt x="865" y="776"/>
                </a:lnTo>
                <a:lnTo>
                  <a:pt x="866" y="776"/>
                </a:lnTo>
                <a:lnTo>
                  <a:pt x="866" y="777"/>
                </a:lnTo>
                <a:lnTo>
                  <a:pt x="866" y="777"/>
                </a:lnTo>
                <a:lnTo>
                  <a:pt x="866" y="779"/>
                </a:lnTo>
                <a:lnTo>
                  <a:pt x="866" y="779"/>
                </a:lnTo>
                <a:lnTo>
                  <a:pt x="866" y="780"/>
                </a:lnTo>
                <a:lnTo>
                  <a:pt x="867" y="783"/>
                </a:lnTo>
                <a:lnTo>
                  <a:pt x="867" y="783"/>
                </a:lnTo>
                <a:lnTo>
                  <a:pt x="865" y="787"/>
                </a:lnTo>
                <a:lnTo>
                  <a:pt x="863" y="790"/>
                </a:lnTo>
                <a:lnTo>
                  <a:pt x="863" y="790"/>
                </a:lnTo>
                <a:lnTo>
                  <a:pt x="865" y="791"/>
                </a:lnTo>
                <a:lnTo>
                  <a:pt x="863" y="792"/>
                </a:lnTo>
                <a:lnTo>
                  <a:pt x="862" y="794"/>
                </a:lnTo>
                <a:lnTo>
                  <a:pt x="862" y="795"/>
                </a:lnTo>
                <a:lnTo>
                  <a:pt x="862" y="795"/>
                </a:lnTo>
                <a:lnTo>
                  <a:pt x="862" y="797"/>
                </a:lnTo>
                <a:lnTo>
                  <a:pt x="862" y="797"/>
                </a:lnTo>
                <a:lnTo>
                  <a:pt x="861" y="797"/>
                </a:lnTo>
                <a:lnTo>
                  <a:pt x="861" y="799"/>
                </a:lnTo>
                <a:lnTo>
                  <a:pt x="861" y="801"/>
                </a:lnTo>
                <a:lnTo>
                  <a:pt x="861" y="801"/>
                </a:lnTo>
                <a:lnTo>
                  <a:pt x="859" y="802"/>
                </a:lnTo>
                <a:lnTo>
                  <a:pt x="859" y="803"/>
                </a:lnTo>
                <a:lnTo>
                  <a:pt x="859" y="805"/>
                </a:lnTo>
                <a:lnTo>
                  <a:pt x="859" y="805"/>
                </a:lnTo>
                <a:lnTo>
                  <a:pt x="858" y="806"/>
                </a:lnTo>
                <a:lnTo>
                  <a:pt x="858" y="807"/>
                </a:lnTo>
                <a:lnTo>
                  <a:pt x="858" y="807"/>
                </a:lnTo>
                <a:lnTo>
                  <a:pt x="856" y="809"/>
                </a:lnTo>
                <a:lnTo>
                  <a:pt x="856" y="812"/>
                </a:lnTo>
                <a:lnTo>
                  <a:pt x="856" y="812"/>
                </a:lnTo>
                <a:lnTo>
                  <a:pt x="856" y="813"/>
                </a:lnTo>
                <a:lnTo>
                  <a:pt x="856" y="814"/>
                </a:lnTo>
                <a:lnTo>
                  <a:pt x="855" y="814"/>
                </a:lnTo>
                <a:lnTo>
                  <a:pt x="855" y="816"/>
                </a:lnTo>
                <a:lnTo>
                  <a:pt x="855" y="816"/>
                </a:lnTo>
                <a:lnTo>
                  <a:pt x="855" y="818"/>
                </a:lnTo>
                <a:lnTo>
                  <a:pt x="854" y="818"/>
                </a:lnTo>
                <a:lnTo>
                  <a:pt x="854" y="820"/>
                </a:lnTo>
                <a:lnTo>
                  <a:pt x="854" y="821"/>
                </a:lnTo>
                <a:lnTo>
                  <a:pt x="852" y="824"/>
                </a:lnTo>
                <a:lnTo>
                  <a:pt x="852" y="825"/>
                </a:lnTo>
                <a:lnTo>
                  <a:pt x="851" y="827"/>
                </a:lnTo>
                <a:lnTo>
                  <a:pt x="851" y="827"/>
                </a:lnTo>
                <a:lnTo>
                  <a:pt x="851" y="828"/>
                </a:lnTo>
                <a:lnTo>
                  <a:pt x="851" y="828"/>
                </a:lnTo>
                <a:lnTo>
                  <a:pt x="851" y="829"/>
                </a:lnTo>
                <a:lnTo>
                  <a:pt x="851" y="831"/>
                </a:lnTo>
                <a:lnTo>
                  <a:pt x="851" y="832"/>
                </a:lnTo>
                <a:lnTo>
                  <a:pt x="851" y="832"/>
                </a:lnTo>
                <a:lnTo>
                  <a:pt x="851" y="832"/>
                </a:lnTo>
                <a:lnTo>
                  <a:pt x="851" y="833"/>
                </a:lnTo>
                <a:lnTo>
                  <a:pt x="850" y="835"/>
                </a:lnTo>
                <a:lnTo>
                  <a:pt x="848" y="836"/>
                </a:lnTo>
                <a:lnTo>
                  <a:pt x="845" y="842"/>
                </a:lnTo>
                <a:lnTo>
                  <a:pt x="845" y="843"/>
                </a:lnTo>
                <a:lnTo>
                  <a:pt x="845" y="843"/>
                </a:lnTo>
                <a:lnTo>
                  <a:pt x="845" y="844"/>
                </a:lnTo>
                <a:lnTo>
                  <a:pt x="845" y="844"/>
                </a:lnTo>
                <a:lnTo>
                  <a:pt x="844" y="846"/>
                </a:lnTo>
                <a:lnTo>
                  <a:pt x="841" y="851"/>
                </a:lnTo>
                <a:lnTo>
                  <a:pt x="841" y="851"/>
                </a:lnTo>
                <a:lnTo>
                  <a:pt x="841" y="851"/>
                </a:lnTo>
                <a:lnTo>
                  <a:pt x="840" y="854"/>
                </a:lnTo>
                <a:lnTo>
                  <a:pt x="840" y="857"/>
                </a:lnTo>
                <a:lnTo>
                  <a:pt x="839" y="857"/>
                </a:lnTo>
                <a:lnTo>
                  <a:pt x="837" y="859"/>
                </a:lnTo>
                <a:lnTo>
                  <a:pt x="837" y="859"/>
                </a:lnTo>
                <a:lnTo>
                  <a:pt x="837" y="861"/>
                </a:lnTo>
                <a:lnTo>
                  <a:pt x="836" y="861"/>
                </a:lnTo>
                <a:lnTo>
                  <a:pt x="836" y="862"/>
                </a:lnTo>
                <a:lnTo>
                  <a:pt x="835" y="864"/>
                </a:lnTo>
                <a:lnTo>
                  <a:pt x="835" y="865"/>
                </a:lnTo>
                <a:lnTo>
                  <a:pt x="835" y="868"/>
                </a:lnTo>
                <a:lnTo>
                  <a:pt x="835" y="868"/>
                </a:lnTo>
                <a:lnTo>
                  <a:pt x="833" y="869"/>
                </a:lnTo>
                <a:lnTo>
                  <a:pt x="833" y="869"/>
                </a:lnTo>
                <a:lnTo>
                  <a:pt x="832" y="870"/>
                </a:lnTo>
                <a:lnTo>
                  <a:pt x="832" y="870"/>
                </a:lnTo>
                <a:lnTo>
                  <a:pt x="832" y="872"/>
                </a:lnTo>
                <a:lnTo>
                  <a:pt x="832" y="873"/>
                </a:lnTo>
                <a:lnTo>
                  <a:pt x="829" y="876"/>
                </a:lnTo>
                <a:lnTo>
                  <a:pt x="829" y="877"/>
                </a:lnTo>
                <a:lnTo>
                  <a:pt x="828" y="879"/>
                </a:lnTo>
                <a:lnTo>
                  <a:pt x="826" y="881"/>
                </a:lnTo>
                <a:lnTo>
                  <a:pt x="826" y="881"/>
                </a:lnTo>
                <a:lnTo>
                  <a:pt x="825" y="880"/>
                </a:lnTo>
                <a:lnTo>
                  <a:pt x="824" y="880"/>
                </a:lnTo>
                <a:lnTo>
                  <a:pt x="822" y="881"/>
                </a:lnTo>
                <a:lnTo>
                  <a:pt x="821" y="883"/>
                </a:lnTo>
                <a:lnTo>
                  <a:pt x="821" y="883"/>
                </a:lnTo>
                <a:lnTo>
                  <a:pt x="822" y="883"/>
                </a:lnTo>
                <a:lnTo>
                  <a:pt x="824" y="881"/>
                </a:lnTo>
                <a:lnTo>
                  <a:pt x="825" y="883"/>
                </a:lnTo>
                <a:lnTo>
                  <a:pt x="826" y="883"/>
                </a:lnTo>
                <a:lnTo>
                  <a:pt x="826" y="884"/>
                </a:lnTo>
                <a:lnTo>
                  <a:pt x="824" y="884"/>
                </a:lnTo>
                <a:lnTo>
                  <a:pt x="824" y="885"/>
                </a:lnTo>
                <a:lnTo>
                  <a:pt x="822" y="887"/>
                </a:lnTo>
                <a:lnTo>
                  <a:pt x="821" y="887"/>
                </a:lnTo>
                <a:lnTo>
                  <a:pt x="821" y="887"/>
                </a:lnTo>
                <a:lnTo>
                  <a:pt x="821" y="888"/>
                </a:lnTo>
                <a:lnTo>
                  <a:pt x="821" y="890"/>
                </a:lnTo>
                <a:lnTo>
                  <a:pt x="819" y="890"/>
                </a:lnTo>
                <a:lnTo>
                  <a:pt x="818" y="890"/>
                </a:lnTo>
                <a:lnTo>
                  <a:pt x="817" y="892"/>
                </a:lnTo>
                <a:lnTo>
                  <a:pt x="817" y="892"/>
                </a:lnTo>
                <a:lnTo>
                  <a:pt x="815" y="895"/>
                </a:lnTo>
                <a:lnTo>
                  <a:pt x="814" y="895"/>
                </a:lnTo>
                <a:lnTo>
                  <a:pt x="814" y="896"/>
                </a:lnTo>
                <a:lnTo>
                  <a:pt x="814" y="898"/>
                </a:lnTo>
                <a:lnTo>
                  <a:pt x="813" y="898"/>
                </a:lnTo>
                <a:lnTo>
                  <a:pt x="811" y="901"/>
                </a:lnTo>
                <a:lnTo>
                  <a:pt x="811" y="903"/>
                </a:lnTo>
                <a:lnTo>
                  <a:pt x="813" y="903"/>
                </a:lnTo>
                <a:lnTo>
                  <a:pt x="813" y="903"/>
                </a:lnTo>
                <a:lnTo>
                  <a:pt x="813" y="905"/>
                </a:lnTo>
                <a:lnTo>
                  <a:pt x="813" y="905"/>
                </a:lnTo>
                <a:lnTo>
                  <a:pt x="814" y="905"/>
                </a:lnTo>
                <a:lnTo>
                  <a:pt x="814" y="905"/>
                </a:lnTo>
                <a:lnTo>
                  <a:pt x="813" y="907"/>
                </a:lnTo>
                <a:lnTo>
                  <a:pt x="811" y="907"/>
                </a:lnTo>
                <a:lnTo>
                  <a:pt x="810" y="909"/>
                </a:lnTo>
                <a:lnTo>
                  <a:pt x="810" y="909"/>
                </a:lnTo>
                <a:lnTo>
                  <a:pt x="809" y="910"/>
                </a:lnTo>
                <a:lnTo>
                  <a:pt x="807" y="911"/>
                </a:lnTo>
                <a:lnTo>
                  <a:pt x="807" y="913"/>
                </a:lnTo>
                <a:lnTo>
                  <a:pt x="804" y="916"/>
                </a:lnTo>
                <a:lnTo>
                  <a:pt x="804" y="917"/>
                </a:lnTo>
                <a:lnTo>
                  <a:pt x="804" y="917"/>
                </a:lnTo>
                <a:lnTo>
                  <a:pt x="803" y="918"/>
                </a:lnTo>
                <a:lnTo>
                  <a:pt x="803" y="920"/>
                </a:lnTo>
                <a:lnTo>
                  <a:pt x="802" y="921"/>
                </a:lnTo>
                <a:lnTo>
                  <a:pt x="800" y="921"/>
                </a:lnTo>
                <a:lnTo>
                  <a:pt x="800" y="922"/>
                </a:lnTo>
                <a:lnTo>
                  <a:pt x="799" y="922"/>
                </a:lnTo>
                <a:lnTo>
                  <a:pt x="799" y="922"/>
                </a:lnTo>
                <a:lnTo>
                  <a:pt x="796" y="922"/>
                </a:lnTo>
                <a:lnTo>
                  <a:pt x="795" y="921"/>
                </a:lnTo>
                <a:lnTo>
                  <a:pt x="795" y="921"/>
                </a:lnTo>
                <a:lnTo>
                  <a:pt x="795" y="920"/>
                </a:lnTo>
                <a:lnTo>
                  <a:pt x="793" y="920"/>
                </a:lnTo>
                <a:lnTo>
                  <a:pt x="793" y="918"/>
                </a:lnTo>
                <a:lnTo>
                  <a:pt x="795" y="918"/>
                </a:lnTo>
                <a:lnTo>
                  <a:pt x="793" y="917"/>
                </a:lnTo>
                <a:lnTo>
                  <a:pt x="793" y="917"/>
                </a:lnTo>
                <a:lnTo>
                  <a:pt x="792" y="918"/>
                </a:lnTo>
                <a:lnTo>
                  <a:pt x="792" y="918"/>
                </a:lnTo>
                <a:lnTo>
                  <a:pt x="793" y="920"/>
                </a:lnTo>
                <a:lnTo>
                  <a:pt x="793" y="920"/>
                </a:lnTo>
                <a:lnTo>
                  <a:pt x="793" y="921"/>
                </a:lnTo>
                <a:lnTo>
                  <a:pt x="795" y="925"/>
                </a:lnTo>
                <a:lnTo>
                  <a:pt x="793" y="925"/>
                </a:lnTo>
                <a:lnTo>
                  <a:pt x="793" y="925"/>
                </a:lnTo>
                <a:lnTo>
                  <a:pt x="791" y="928"/>
                </a:lnTo>
                <a:lnTo>
                  <a:pt x="789" y="928"/>
                </a:lnTo>
                <a:lnTo>
                  <a:pt x="789" y="928"/>
                </a:lnTo>
                <a:lnTo>
                  <a:pt x="788" y="928"/>
                </a:lnTo>
                <a:lnTo>
                  <a:pt x="788" y="928"/>
                </a:lnTo>
                <a:lnTo>
                  <a:pt x="788" y="928"/>
                </a:lnTo>
                <a:lnTo>
                  <a:pt x="787" y="927"/>
                </a:lnTo>
                <a:lnTo>
                  <a:pt x="788" y="925"/>
                </a:lnTo>
                <a:lnTo>
                  <a:pt x="787" y="925"/>
                </a:lnTo>
                <a:lnTo>
                  <a:pt x="787" y="925"/>
                </a:lnTo>
                <a:lnTo>
                  <a:pt x="785" y="925"/>
                </a:lnTo>
                <a:lnTo>
                  <a:pt x="785" y="925"/>
                </a:lnTo>
                <a:lnTo>
                  <a:pt x="785" y="924"/>
                </a:lnTo>
                <a:lnTo>
                  <a:pt x="785" y="922"/>
                </a:lnTo>
                <a:lnTo>
                  <a:pt x="784" y="924"/>
                </a:lnTo>
                <a:lnTo>
                  <a:pt x="784" y="922"/>
                </a:lnTo>
                <a:lnTo>
                  <a:pt x="783" y="921"/>
                </a:lnTo>
                <a:lnTo>
                  <a:pt x="781" y="921"/>
                </a:lnTo>
                <a:lnTo>
                  <a:pt x="781" y="920"/>
                </a:lnTo>
                <a:lnTo>
                  <a:pt x="781" y="920"/>
                </a:lnTo>
                <a:lnTo>
                  <a:pt x="780" y="918"/>
                </a:lnTo>
                <a:lnTo>
                  <a:pt x="780" y="917"/>
                </a:lnTo>
                <a:lnTo>
                  <a:pt x="780" y="917"/>
                </a:lnTo>
                <a:lnTo>
                  <a:pt x="780" y="916"/>
                </a:lnTo>
                <a:lnTo>
                  <a:pt x="778" y="916"/>
                </a:lnTo>
                <a:lnTo>
                  <a:pt x="778" y="914"/>
                </a:lnTo>
                <a:lnTo>
                  <a:pt x="777" y="916"/>
                </a:lnTo>
                <a:lnTo>
                  <a:pt x="774" y="916"/>
                </a:lnTo>
                <a:lnTo>
                  <a:pt x="774" y="914"/>
                </a:lnTo>
                <a:lnTo>
                  <a:pt x="772" y="916"/>
                </a:lnTo>
                <a:lnTo>
                  <a:pt x="769" y="914"/>
                </a:lnTo>
                <a:lnTo>
                  <a:pt x="767" y="914"/>
                </a:lnTo>
                <a:lnTo>
                  <a:pt x="767" y="914"/>
                </a:lnTo>
                <a:lnTo>
                  <a:pt x="766" y="914"/>
                </a:lnTo>
                <a:lnTo>
                  <a:pt x="766" y="914"/>
                </a:lnTo>
                <a:lnTo>
                  <a:pt x="762" y="914"/>
                </a:lnTo>
                <a:lnTo>
                  <a:pt x="762" y="916"/>
                </a:lnTo>
                <a:lnTo>
                  <a:pt x="761" y="916"/>
                </a:lnTo>
                <a:lnTo>
                  <a:pt x="761" y="914"/>
                </a:lnTo>
                <a:lnTo>
                  <a:pt x="761" y="916"/>
                </a:lnTo>
                <a:lnTo>
                  <a:pt x="759" y="916"/>
                </a:lnTo>
                <a:lnTo>
                  <a:pt x="758" y="916"/>
                </a:lnTo>
                <a:lnTo>
                  <a:pt x="758" y="917"/>
                </a:lnTo>
                <a:lnTo>
                  <a:pt x="757" y="914"/>
                </a:lnTo>
                <a:lnTo>
                  <a:pt x="757" y="914"/>
                </a:lnTo>
                <a:lnTo>
                  <a:pt x="758" y="913"/>
                </a:lnTo>
                <a:lnTo>
                  <a:pt x="758" y="911"/>
                </a:lnTo>
                <a:lnTo>
                  <a:pt x="755" y="909"/>
                </a:lnTo>
                <a:lnTo>
                  <a:pt x="752" y="907"/>
                </a:lnTo>
                <a:lnTo>
                  <a:pt x="751" y="907"/>
                </a:lnTo>
                <a:lnTo>
                  <a:pt x="750" y="909"/>
                </a:lnTo>
                <a:lnTo>
                  <a:pt x="752" y="909"/>
                </a:lnTo>
                <a:lnTo>
                  <a:pt x="752" y="909"/>
                </a:lnTo>
                <a:lnTo>
                  <a:pt x="754" y="910"/>
                </a:lnTo>
                <a:lnTo>
                  <a:pt x="755" y="910"/>
                </a:lnTo>
                <a:lnTo>
                  <a:pt x="755" y="911"/>
                </a:lnTo>
                <a:lnTo>
                  <a:pt x="755" y="913"/>
                </a:lnTo>
                <a:lnTo>
                  <a:pt x="755" y="914"/>
                </a:lnTo>
                <a:lnTo>
                  <a:pt x="755" y="914"/>
                </a:lnTo>
                <a:lnTo>
                  <a:pt x="755" y="913"/>
                </a:lnTo>
                <a:lnTo>
                  <a:pt x="752" y="913"/>
                </a:lnTo>
                <a:lnTo>
                  <a:pt x="752" y="914"/>
                </a:lnTo>
                <a:lnTo>
                  <a:pt x="751" y="914"/>
                </a:lnTo>
                <a:lnTo>
                  <a:pt x="750" y="916"/>
                </a:lnTo>
                <a:lnTo>
                  <a:pt x="750" y="917"/>
                </a:lnTo>
                <a:lnTo>
                  <a:pt x="750" y="918"/>
                </a:lnTo>
                <a:lnTo>
                  <a:pt x="751" y="918"/>
                </a:lnTo>
                <a:lnTo>
                  <a:pt x="752" y="920"/>
                </a:lnTo>
                <a:lnTo>
                  <a:pt x="752" y="922"/>
                </a:lnTo>
                <a:lnTo>
                  <a:pt x="752" y="922"/>
                </a:lnTo>
                <a:lnTo>
                  <a:pt x="752" y="924"/>
                </a:lnTo>
                <a:lnTo>
                  <a:pt x="754" y="925"/>
                </a:lnTo>
                <a:lnTo>
                  <a:pt x="755" y="927"/>
                </a:lnTo>
                <a:lnTo>
                  <a:pt x="755" y="925"/>
                </a:lnTo>
                <a:lnTo>
                  <a:pt x="755" y="927"/>
                </a:lnTo>
                <a:lnTo>
                  <a:pt x="757" y="925"/>
                </a:lnTo>
                <a:lnTo>
                  <a:pt x="757" y="927"/>
                </a:lnTo>
                <a:lnTo>
                  <a:pt x="757" y="928"/>
                </a:lnTo>
                <a:lnTo>
                  <a:pt x="755" y="928"/>
                </a:lnTo>
                <a:lnTo>
                  <a:pt x="755" y="928"/>
                </a:lnTo>
                <a:lnTo>
                  <a:pt x="754" y="929"/>
                </a:lnTo>
                <a:lnTo>
                  <a:pt x="752" y="931"/>
                </a:lnTo>
                <a:lnTo>
                  <a:pt x="750" y="931"/>
                </a:lnTo>
                <a:lnTo>
                  <a:pt x="750" y="931"/>
                </a:lnTo>
                <a:lnTo>
                  <a:pt x="751" y="931"/>
                </a:lnTo>
                <a:lnTo>
                  <a:pt x="751" y="932"/>
                </a:lnTo>
                <a:lnTo>
                  <a:pt x="752" y="932"/>
                </a:lnTo>
                <a:lnTo>
                  <a:pt x="754" y="933"/>
                </a:lnTo>
                <a:lnTo>
                  <a:pt x="754" y="933"/>
                </a:lnTo>
                <a:lnTo>
                  <a:pt x="755" y="932"/>
                </a:lnTo>
                <a:lnTo>
                  <a:pt x="754" y="931"/>
                </a:lnTo>
                <a:lnTo>
                  <a:pt x="755" y="931"/>
                </a:lnTo>
                <a:lnTo>
                  <a:pt x="755" y="931"/>
                </a:lnTo>
                <a:lnTo>
                  <a:pt x="755" y="931"/>
                </a:lnTo>
                <a:lnTo>
                  <a:pt x="755" y="929"/>
                </a:lnTo>
                <a:lnTo>
                  <a:pt x="757" y="929"/>
                </a:lnTo>
                <a:lnTo>
                  <a:pt x="758" y="928"/>
                </a:lnTo>
                <a:lnTo>
                  <a:pt x="758" y="928"/>
                </a:lnTo>
                <a:lnTo>
                  <a:pt x="759" y="928"/>
                </a:lnTo>
                <a:lnTo>
                  <a:pt x="761" y="927"/>
                </a:lnTo>
                <a:lnTo>
                  <a:pt x="761" y="925"/>
                </a:lnTo>
                <a:lnTo>
                  <a:pt x="761" y="925"/>
                </a:lnTo>
                <a:lnTo>
                  <a:pt x="761" y="925"/>
                </a:lnTo>
                <a:lnTo>
                  <a:pt x="762" y="925"/>
                </a:lnTo>
                <a:lnTo>
                  <a:pt x="762" y="925"/>
                </a:lnTo>
                <a:lnTo>
                  <a:pt x="762" y="925"/>
                </a:lnTo>
                <a:lnTo>
                  <a:pt x="762" y="925"/>
                </a:lnTo>
                <a:lnTo>
                  <a:pt x="762" y="924"/>
                </a:lnTo>
                <a:lnTo>
                  <a:pt x="762" y="924"/>
                </a:lnTo>
                <a:lnTo>
                  <a:pt x="761" y="924"/>
                </a:lnTo>
                <a:lnTo>
                  <a:pt x="761" y="924"/>
                </a:lnTo>
                <a:lnTo>
                  <a:pt x="761" y="924"/>
                </a:lnTo>
                <a:lnTo>
                  <a:pt x="761" y="922"/>
                </a:lnTo>
                <a:lnTo>
                  <a:pt x="762" y="922"/>
                </a:lnTo>
                <a:lnTo>
                  <a:pt x="763" y="922"/>
                </a:lnTo>
                <a:lnTo>
                  <a:pt x="765" y="922"/>
                </a:lnTo>
                <a:lnTo>
                  <a:pt x="767" y="922"/>
                </a:lnTo>
                <a:lnTo>
                  <a:pt x="769" y="922"/>
                </a:lnTo>
                <a:lnTo>
                  <a:pt x="769" y="921"/>
                </a:lnTo>
                <a:lnTo>
                  <a:pt x="770" y="921"/>
                </a:lnTo>
                <a:lnTo>
                  <a:pt x="772" y="921"/>
                </a:lnTo>
                <a:lnTo>
                  <a:pt x="774" y="922"/>
                </a:lnTo>
                <a:lnTo>
                  <a:pt x="774" y="922"/>
                </a:lnTo>
                <a:lnTo>
                  <a:pt x="777" y="920"/>
                </a:lnTo>
                <a:lnTo>
                  <a:pt x="777" y="920"/>
                </a:lnTo>
                <a:lnTo>
                  <a:pt x="777" y="920"/>
                </a:lnTo>
                <a:lnTo>
                  <a:pt x="777" y="918"/>
                </a:lnTo>
                <a:lnTo>
                  <a:pt x="777" y="917"/>
                </a:lnTo>
                <a:lnTo>
                  <a:pt x="778" y="917"/>
                </a:lnTo>
                <a:lnTo>
                  <a:pt x="778" y="918"/>
                </a:lnTo>
                <a:lnTo>
                  <a:pt x="778" y="918"/>
                </a:lnTo>
                <a:lnTo>
                  <a:pt x="778" y="920"/>
                </a:lnTo>
                <a:lnTo>
                  <a:pt x="780" y="921"/>
                </a:lnTo>
                <a:lnTo>
                  <a:pt x="780" y="922"/>
                </a:lnTo>
                <a:lnTo>
                  <a:pt x="780" y="924"/>
                </a:lnTo>
                <a:lnTo>
                  <a:pt x="780" y="924"/>
                </a:lnTo>
                <a:lnTo>
                  <a:pt x="780" y="925"/>
                </a:lnTo>
                <a:lnTo>
                  <a:pt x="780" y="927"/>
                </a:lnTo>
                <a:lnTo>
                  <a:pt x="783" y="927"/>
                </a:lnTo>
                <a:lnTo>
                  <a:pt x="783" y="928"/>
                </a:lnTo>
                <a:lnTo>
                  <a:pt x="781" y="928"/>
                </a:lnTo>
                <a:lnTo>
                  <a:pt x="781" y="929"/>
                </a:lnTo>
                <a:lnTo>
                  <a:pt x="784" y="927"/>
                </a:lnTo>
                <a:lnTo>
                  <a:pt x="784" y="927"/>
                </a:lnTo>
                <a:lnTo>
                  <a:pt x="784" y="928"/>
                </a:lnTo>
                <a:lnTo>
                  <a:pt x="787" y="929"/>
                </a:lnTo>
                <a:lnTo>
                  <a:pt x="787" y="929"/>
                </a:lnTo>
                <a:lnTo>
                  <a:pt x="788" y="931"/>
                </a:lnTo>
                <a:lnTo>
                  <a:pt x="792" y="931"/>
                </a:lnTo>
                <a:lnTo>
                  <a:pt x="791" y="931"/>
                </a:lnTo>
                <a:lnTo>
                  <a:pt x="792" y="932"/>
                </a:lnTo>
                <a:lnTo>
                  <a:pt x="792" y="933"/>
                </a:lnTo>
                <a:lnTo>
                  <a:pt x="791" y="935"/>
                </a:lnTo>
                <a:lnTo>
                  <a:pt x="791" y="936"/>
                </a:lnTo>
                <a:lnTo>
                  <a:pt x="789" y="939"/>
                </a:lnTo>
                <a:lnTo>
                  <a:pt x="788" y="942"/>
                </a:lnTo>
                <a:lnTo>
                  <a:pt x="788" y="942"/>
                </a:lnTo>
                <a:lnTo>
                  <a:pt x="788" y="943"/>
                </a:lnTo>
                <a:lnTo>
                  <a:pt x="787" y="944"/>
                </a:lnTo>
                <a:lnTo>
                  <a:pt x="785" y="947"/>
                </a:lnTo>
                <a:lnTo>
                  <a:pt x="784" y="948"/>
                </a:lnTo>
                <a:lnTo>
                  <a:pt x="783" y="950"/>
                </a:lnTo>
                <a:lnTo>
                  <a:pt x="783" y="951"/>
                </a:lnTo>
                <a:lnTo>
                  <a:pt x="783" y="952"/>
                </a:lnTo>
                <a:lnTo>
                  <a:pt x="783" y="952"/>
                </a:lnTo>
                <a:lnTo>
                  <a:pt x="781" y="954"/>
                </a:lnTo>
                <a:lnTo>
                  <a:pt x="778" y="959"/>
                </a:lnTo>
                <a:lnTo>
                  <a:pt x="778" y="959"/>
                </a:lnTo>
                <a:lnTo>
                  <a:pt x="777" y="961"/>
                </a:lnTo>
                <a:lnTo>
                  <a:pt x="777" y="962"/>
                </a:lnTo>
                <a:lnTo>
                  <a:pt x="777" y="963"/>
                </a:lnTo>
                <a:lnTo>
                  <a:pt x="777" y="963"/>
                </a:lnTo>
                <a:lnTo>
                  <a:pt x="776" y="965"/>
                </a:lnTo>
                <a:lnTo>
                  <a:pt x="776" y="966"/>
                </a:lnTo>
                <a:lnTo>
                  <a:pt x="774" y="966"/>
                </a:lnTo>
                <a:lnTo>
                  <a:pt x="774" y="969"/>
                </a:lnTo>
                <a:lnTo>
                  <a:pt x="772" y="972"/>
                </a:lnTo>
                <a:lnTo>
                  <a:pt x="770" y="973"/>
                </a:lnTo>
                <a:lnTo>
                  <a:pt x="769" y="974"/>
                </a:lnTo>
                <a:lnTo>
                  <a:pt x="769" y="977"/>
                </a:lnTo>
                <a:lnTo>
                  <a:pt x="767" y="977"/>
                </a:lnTo>
                <a:lnTo>
                  <a:pt x="767" y="978"/>
                </a:lnTo>
                <a:lnTo>
                  <a:pt x="767" y="978"/>
                </a:lnTo>
                <a:lnTo>
                  <a:pt x="767" y="980"/>
                </a:lnTo>
                <a:lnTo>
                  <a:pt x="767" y="980"/>
                </a:lnTo>
                <a:lnTo>
                  <a:pt x="767" y="981"/>
                </a:lnTo>
                <a:lnTo>
                  <a:pt x="767" y="981"/>
                </a:lnTo>
                <a:lnTo>
                  <a:pt x="767" y="983"/>
                </a:lnTo>
                <a:lnTo>
                  <a:pt x="766" y="983"/>
                </a:lnTo>
                <a:lnTo>
                  <a:pt x="766" y="984"/>
                </a:lnTo>
                <a:lnTo>
                  <a:pt x="766" y="985"/>
                </a:lnTo>
                <a:lnTo>
                  <a:pt x="765" y="988"/>
                </a:lnTo>
                <a:lnTo>
                  <a:pt x="763" y="994"/>
                </a:lnTo>
                <a:lnTo>
                  <a:pt x="763" y="994"/>
                </a:lnTo>
                <a:lnTo>
                  <a:pt x="763" y="995"/>
                </a:lnTo>
                <a:lnTo>
                  <a:pt x="762" y="996"/>
                </a:lnTo>
                <a:lnTo>
                  <a:pt x="762" y="996"/>
                </a:lnTo>
                <a:lnTo>
                  <a:pt x="762" y="998"/>
                </a:lnTo>
                <a:lnTo>
                  <a:pt x="762" y="1002"/>
                </a:lnTo>
                <a:lnTo>
                  <a:pt x="762" y="1002"/>
                </a:lnTo>
                <a:lnTo>
                  <a:pt x="762" y="1002"/>
                </a:lnTo>
                <a:lnTo>
                  <a:pt x="761" y="1004"/>
                </a:lnTo>
                <a:lnTo>
                  <a:pt x="761" y="1006"/>
                </a:lnTo>
                <a:lnTo>
                  <a:pt x="761" y="1007"/>
                </a:lnTo>
                <a:lnTo>
                  <a:pt x="761" y="1007"/>
                </a:lnTo>
                <a:lnTo>
                  <a:pt x="758" y="1010"/>
                </a:lnTo>
                <a:lnTo>
                  <a:pt x="758" y="1010"/>
                </a:lnTo>
                <a:lnTo>
                  <a:pt x="758" y="1011"/>
                </a:lnTo>
                <a:lnTo>
                  <a:pt x="758" y="1013"/>
                </a:lnTo>
                <a:lnTo>
                  <a:pt x="757" y="1014"/>
                </a:lnTo>
                <a:lnTo>
                  <a:pt x="757" y="1015"/>
                </a:lnTo>
                <a:lnTo>
                  <a:pt x="755" y="1015"/>
                </a:lnTo>
                <a:lnTo>
                  <a:pt x="755" y="1017"/>
                </a:lnTo>
                <a:lnTo>
                  <a:pt x="755" y="1018"/>
                </a:lnTo>
                <a:lnTo>
                  <a:pt x="754" y="1018"/>
                </a:lnTo>
                <a:lnTo>
                  <a:pt x="754" y="1020"/>
                </a:lnTo>
                <a:lnTo>
                  <a:pt x="752" y="1022"/>
                </a:lnTo>
                <a:lnTo>
                  <a:pt x="752" y="1025"/>
                </a:lnTo>
                <a:lnTo>
                  <a:pt x="751" y="1026"/>
                </a:lnTo>
                <a:lnTo>
                  <a:pt x="751" y="1026"/>
                </a:lnTo>
                <a:lnTo>
                  <a:pt x="751" y="1028"/>
                </a:lnTo>
                <a:lnTo>
                  <a:pt x="750" y="1029"/>
                </a:lnTo>
                <a:lnTo>
                  <a:pt x="750" y="1032"/>
                </a:lnTo>
                <a:lnTo>
                  <a:pt x="750" y="1032"/>
                </a:lnTo>
                <a:lnTo>
                  <a:pt x="748" y="1033"/>
                </a:lnTo>
                <a:lnTo>
                  <a:pt x="748" y="1035"/>
                </a:lnTo>
                <a:lnTo>
                  <a:pt x="748" y="1035"/>
                </a:lnTo>
                <a:lnTo>
                  <a:pt x="747" y="1037"/>
                </a:lnTo>
                <a:lnTo>
                  <a:pt x="747" y="1037"/>
                </a:lnTo>
                <a:lnTo>
                  <a:pt x="747" y="1039"/>
                </a:lnTo>
                <a:lnTo>
                  <a:pt x="747" y="1039"/>
                </a:lnTo>
                <a:lnTo>
                  <a:pt x="746" y="1041"/>
                </a:lnTo>
                <a:lnTo>
                  <a:pt x="746" y="1043"/>
                </a:lnTo>
                <a:lnTo>
                  <a:pt x="746" y="1043"/>
                </a:lnTo>
                <a:lnTo>
                  <a:pt x="744" y="1044"/>
                </a:lnTo>
                <a:lnTo>
                  <a:pt x="744" y="1046"/>
                </a:lnTo>
                <a:lnTo>
                  <a:pt x="744" y="1046"/>
                </a:lnTo>
                <a:lnTo>
                  <a:pt x="744" y="1048"/>
                </a:lnTo>
                <a:lnTo>
                  <a:pt x="744" y="1048"/>
                </a:lnTo>
                <a:lnTo>
                  <a:pt x="743" y="1048"/>
                </a:lnTo>
                <a:lnTo>
                  <a:pt x="743" y="1051"/>
                </a:lnTo>
                <a:lnTo>
                  <a:pt x="744" y="1051"/>
                </a:lnTo>
                <a:lnTo>
                  <a:pt x="744" y="1051"/>
                </a:lnTo>
                <a:lnTo>
                  <a:pt x="743" y="1052"/>
                </a:lnTo>
                <a:lnTo>
                  <a:pt x="743" y="1054"/>
                </a:lnTo>
                <a:lnTo>
                  <a:pt x="742" y="1054"/>
                </a:lnTo>
                <a:lnTo>
                  <a:pt x="742" y="1055"/>
                </a:lnTo>
                <a:lnTo>
                  <a:pt x="742" y="1055"/>
                </a:lnTo>
                <a:lnTo>
                  <a:pt x="742" y="1056"/>
                </a:lnTo>
                <a:lnTo>
                  <a:pt x="742" y="1058"/>
                </a:lnTo>
                <a:lnTo>
                  <a:pt x="742" y="1059"/>
                </a:lnTo>
                <a:lnTo>
                  <a:pt x="742" y="1059"/>
                </a:lnTo>
                <a:lnTo>
                  <a:pt x="742" y="1062"/>
                </a:lnTo>
                <a:lnTo>
                  <a:pt x="742" y="1062"/>
                </a:lnTo>
                <a:lnTo>
                  <a:pt x="742" y="1062"/>
                </a:lnTo>
                <a:lnTo>
                  <a:pt x="740" y="1063"/>
                </a:lnTo>
                <a:lnTo>
                  <a:pt x="740" y="1065"/>
                </a:lnTo>
                <a:lnTo>
                  <a:pt x="739" y="1065"/>
                </a:lnTo>
                <a:lnTo>
                  <a:pt x="737" y="1065"/>
                </a:lnTo>
                <a:lnTo>
                  <a:pt x="737" y="1065"/>
                </a:lnTo>
                <a:lnTo>
                  <a:pt x="737" y="1065"/>
                </a:lnTo>
                <a:lnTo>
                  <a:pt x="737" y="1063"/>
                </a:lnTo>
                <a:lnTo>
                  <a:pt x="737" y="1062"/>
                </a:lnTo>
                <a:lnTo>
                  <a:pt x="736" y="1062"/>
                </a:lnTo>
                <a:lnTo>
                  <a:pt x="736" y="1062"/>
                </a:lnTo>
                <a:lnTo>
                  <a:pt x="735" y="1059"/>
                </a:lnTo>
                <a:lnTo>
                  <a:pt x="735" y="1059"/>
                </a:lnTo>
                <a:lnTo>
                  <a:pt x="733" y="1058"/>
                </a:lnTo>
                <a:lnTo>
                  <a:pt x="733" y="1059"/>
                </a:lnTo>
                <a:lnTo>
                  <a:pt x="731" y="1059"/>
                </a:lnTo>
                <a:lnTo>
                  <a:pt x="731" y="1059"/>
                </a:lnTo>
                <a:lnTo>
                  <a:pt x="729" y="1059"/>
                </a:lnTo>
                <a:lnTo>
                  <a:pt x="731" y="1059"/>
                </a:lnTo>
                <a:lnTo>
                  <a:pt x="729" y="1062"/>
                </a:lnTo>
                <a:lnTo>
                  <a:pt x="729" y="1062"/>
                </a:lnTo>
                <a:lnTo>
                  <a:pt x="729" y="1063"/>
                </a:lnTo>
                <a:lnTo>
                  <a:pt x="728" y="1066"/>
                </a:lnTo>
                <a:lnTo>
                  <a:pt x="726" y="1067"/>
                </a:lnTo>
                <a:lnTo>
                  <a:pt x="725" y="1067"/>
                </a:lnTo>
                <a:lnTo>
                  <a:pt x="725" y="1067"/>
                </a:lnTo>
                <a:lnTo>
                  <a:pt x="725" y="1069"/>
                </a:lnTo>
                <a:lnTo>
                  <a:pt x="724" y="1072"/>
                </a:lnTo>
                <a:lnTo>
                  <a:pt x="724" y="1073"/>
                </a:lnTo>
                <a:lnTo>
                  <a:pt x="725" y="1073"/>
                </a:lnTo>
                <a:lnTo>
                  <a:pt x="725" y="1076"/>
                </a:lnTo>
                <a:lnTo>
                  <a:pt x="725" y="1076"/>
                </a:lnTo>
                <a:lnTo>
                  <a:pt x="725" y="1077"/>
                </a:lnTo>
                <a:lnTo>
                  <a:pt x="722" y="1078"/>
                </a:lnTo>
                <a:lnTo>
                  <a:pt x="722" y="1078"/>
                </a:lnTo>
                <a:lnTo>
                  <a:pt x="720" y="1081"/>
                </a:lnTo>
                <a:lnTo>
                  <a:pt x="720" y="1081"/>
                </a:lnTo>
                <a:lnTo>
                  <a:pt x="717" y="1082"/>
                </a:lnTo>
                <a:lnTo>
                  <a:pt x="717" y="1084"/>
                </a:lnTo>
                <a:lnTo>
                  <a:pt x="717" y="1085"/>
                </a:lnTo>
                <a:lnTo>
                  <a:pt x="716" y="1087"/>
                </a:lnTo>
                <a:lnTo>
                  <a:pt x="714" y="1091"/>
                </a:lnTo>
                <a:lnTo>
                  <a:pt x="714" y="1093"/>
                </a:lnTo>
                <a:lnTo>
                  <a:pt x="711" y="1096"/>
                </a:lnTo>
                <a:lnTo>
                  <a:pt x="711" y="1099"/>
                </a:lnTo>
                <a:lnTo>
                  <a:pt x="711" y="1100"/>
                </a:lnTo>
                <a:lnTo>
                  <a:pt x="711" y="1100"/>
                </a:lnTo>
                <a:lnTo>
                  <a:pt x="711" y="1102"/>
                </a:lnTo>
                <a:lnTo>
                  <a:pt x="711" y="1103"/>
                </a:lnTo>
                <a:lnTo>
                  <a:pt x="710" y="1103"/>
                </a:lnTo>
                <a:lnTo>
                  <a:pt x="711" y="1103"/>
                </a:lnTo>
                <a:lnTo>
                  <a:pt x="711" y="1106"/>
                </a:lnTo>
                <a:lnTo>
                  <a:pt x="710" y="1106"/>
                </a:lnTo>
                <a:lnTo>
                  <a:pt x="710" y="1110"/>
                </a:lnTo>
                <a:lnTo>
                  <a:pt x="710" y="1110"/>
                </a:lnTo>
                <a:lnTo>
                  <a:pt x="709" y="1111"/>
                </a:lnTo>
                <a:lnTo>
                  <a:pt x="709" y="1111"/>
                </a:lnTo>
                <a:lnTo>
                  <a:pt x="709" y="1111"/>
                </a:lnTo>
                <a:lnTo>
                  <a:pt x="707" y="1111"/>
                </a:lnTo>
                <a:lnTo>
                  <a:pt x="707" y="1113"/>
                </a:lnTo>
                <a:lnTo>
                  <a:pt x="707" y="1113"/>
                </a:lnTo>
                <a:lnTo>
                  <a:pt x="707" y="1114"/>
                </a:lnTo>
                <a:lnTo>
                  <a:pt x="707" y="1115"/>
                </a:lnTo>
                <a:lnTo>
                  <a:pt x="709" y="1117"/>
                </a:lnTo>
                <a:lnTo>
                  <a:pt x="709" y="1118"/>
                </a:lnTo>
                <a:lnTo>
                  <a:pt x="707" y="1118"/>
                </a:lnTo>
                <a:lnTo>
                  <a:pt x="707" y="1119"/>
                </a:lnTo>
                <a:lnTo>
                  <a:pt x="706" y="1119"/>
                </a:lnTo>
                <a:lnTo>
                  <a:pt x="705" y="1119"/>
                </a:lnTo>
                <a:lnTo>
                  <a:pt x="705" y="1121"/>
                </a:lnTo>
                <a:lnTo>
                  <a:pt x="703" y="1122"/>
                </a:lnTo>
                <a:lnTo>
                  <a:pt x="703" y="1123"/>
                </a:lnTo>
                <a:lnTo>
                  <a:pt x="703" y="1123"/>
                </a:lnTo>
                <a:lnTo>
                  <a:pt x="702" y="1123"/>
                </a:lnTo>
                <a:lnTo>
                  <a:pt x="700" y="1123"/>
                </a:lnTo>
                <a:lnTo>
                  <a:pt x="700" y="1122"/>
                </a:lnTo>
                <a:lnTo>
                  <a:pt x="700" y="1121"/>
                </a:lnTo>
                <a:lnTo>
                  <a:pt x="700" y="1121"/>
                </a:lnTo>
                <a:lnTo>
                  <a:pt x="700" y="1119"/>
                </a:lnTo>
                <a:lnTo>
                  <a:pt x="700" y="1119"/>
                </a:lnTo>
                <a:lnTo>
                  <a:pt x="700" y="1118"/>
                </a:lnTo>
                <a:lnTo>
                  <a:pt x="698" y="1117"/>
                </a:lnTo>
                <a:lnTo>
                  <a:pt x="698" y="1117"/>
                </a:lnTo>
                <a:lnTo>
                  <a:pt x="698" y="1114"/>
                </a:lnTo>
                <a:lnTo>
                  <a:pt x="696" y="1114"/>
                </a:lnTo>
                <a:lnTo>
                  <a:pt x="698" y="1114"/>
                </a:lnTo>
                <a:lnTo>
                  <a:pt x="698" y="1114"/>
                </a:lnTo>
                <a:lnTo>
                  <a:pt x="698" y="1115"/>
                </a:lnTo>
                <a:lnTo>
                  <a:pt x="699" y="1115"/>
                </a:lnTo>
                <a:lnTo>
                  <a:pt x="699" y="1115"/>
                </a:lnTo>
                <a:lnTo>
                  <a:pt x="699" y="1114"/>
                </a:lnTo>
                <a:lnTo>
                  <a:pt x="699" y="1114"/>
                </a:lnTo>
                <a:lnTo>
                  <a:pt x="699" y="1114"/>
                </a:lnTo>
                <a:lnTo>
                  <a:pt x="698" y="1111"/>
                </a:lnTo>
                <a:lnTo>
                  <a:pt x="698" y="1111"/>
                </a:lnTo>
                <a:lnTo>
                  <a:pt x="698" y="1111"/>
                </a:lnTo>
                <a:lnTo>
                  <a:pt x="698" y="1110"/>
                </a:lnTo>
                <a:lnTo>
                  <a:pt x="698" y="1108"/>
                </a:lnTo>
                <a:lnTo>
                  <a:pt x="700" y="1107"/>
                </a:lnTo>
                <a:lnTo>
                  <a:pt x="700" y="1107"/>
                </a:lnTo>
                <a:lnTo>
                  <a:pt x="700" y="1107"/>
                </a:lnTo>
                <a:lnTo>
                  <a:pt x="702" y="1106"/>
                </a:lnTo>
                <a:lnTo>
                  <a:pt x="705" y="1102"/>
                </a:lnTo>
                <a:lnTo>
                  <a:pt x="703" y="1103"/>
                </a:lnTo>
                <a:lnTo>
                  <a:pt x="702" y="1103"/>
                </a:lnTo>
                <a:lnTo>
                  <a:pt x="702" y="1103"/>
                </a:lnTo>
                <a:lnTo>
                  <a:pt x="700" y="1106"/>
                </a:lnTo>
                <a:lnTo>
                  <a:pt x="699" y="1106"/>
                </a:lnTo>
                <a:lnTo>
                  <a:pt x="698" y="1107"/>
                </a:lnTo>
                <a:lnTo>
                  <a:pt x="698" y="1107"/>
                </a:lnTo>
                <a:lnTo>
                  <a:pt x="698" y="1108"/>
                </a:lnTo>
                <a:lnTo>
                  <a:pt x="695" y="1110"/>
                </a:lnTo>
                <a:lnTo>
                  <a:pt x="695" y="1110"/>
                </a:lnTo>
                <a:lnTo>
                  <a:pt x="695" y="1111"/>
                </a:lnTo>
                <a:lnTo>
                  <a:pt x="695" y="1111"/>
                </a:lnTo>
                <a:lnTo>
                  <a:pt x="695" y="1111"/>
                </a:lnTo>
                <a:lnTo>
                  <a:pt x="695" y="1110"/>
                </a:lnTo>
                <a:lnTo>
                  <a:pt x="694" y="1108"/>
                </a:lnTo>
                <a:lnTo>
                  <a:pt x="692" y="1108"/>
                </a:lnTo>
                <a:lnTo>
                  <a:pt x="692" y="1108"/>
                </a:lnTo>
                <a:lnTo>
                  <a:pt x="694" y="1111"/>
                </a:lnTo>
                <a:lnTo>
                  <a:pt x="695" y="1113"/>
                </a:lnTo>
                <a:lnTo>
                  <a:pt x="695" y="1114"/>
                </a:lnTo>
                <a:lnTo>
                  <a:pt x="696" y="1114"/>
                </a:lnTo>
                <a:lnTo>
                  <a:pt x="696" y="1115"/>
                </a:lnTo>
                <a:lnTo>
                  <a:pt x="695" y="1115"/>
                </a:lnTo>
                <a:lnTo>
                  <a:pt x="695" y="1115"/>
                </a:lnTo>
                <a:lnTo>
                  <a:pt x="695" y="1115"/>
                </a:lnTo>
                <a:lnTo>
                  <a:pt x="695" y="1117"/>
                </a:lnTo>
                <a:lnTo>
                  <a:pt x="695" y="1117"/>
                </a:lnTo>
                <a:lnTo>
                  <a:pt x="695" y="1118"/>
                </a:lnTo>
                <a:lnTo>
                  <a:pt x="694" y="1119"/>
                </a:lnTo>
                <a:lnTo>
                  <a:pt x="694" y="1119"/>
                </a:lnTo>
                <a:lnTo>
                  <a:pt x="692" y="1119"/>
                </a:lnTo>
                <a:lnTo>
                  <a:pt x="692" y="1119"/>
                </a:lnTo>
                <a:lnTo>
                  <a:pt x="691" y="1119"/>
                </a:lnTo>
                <a:lnTo>
                  <a:pt x="691" y="1119"/>
                </a:lnTo>
                <a:lnTo>
                  <a:pt x="688" y="1122"/>
                </a:lnTo>
                <a:lnTo>
                  <a:pt x="687" y="1122"/>
                </a:lnTo>
                <a:lnTo>
                  <a:pt x="685" y="1121"/>
                </a:lnTo>
                <a:lnTo>
                  <a:pt x="685" y="1119"/>
                </a:lnTo>
                <a:lnTo>
                  <a:pt x="684" y="1117"/>
                </a:lnTo>
                <a:lnTo>
                  <a:pt x="683" y="1117"/>
                </a:lnTo>
                <a:lnTo>
                  <a:pt x="683" y="1117"/>
                </a:lnTo>
                <a:lnTo>
                  <a:pt x="683" y="1118"/>
                </a:lnTo>
                <a:lnTo>
                  <a:pt x="684" y="1119"/>
                </a:lnTo>
                <a:lnTo>
                  <a:pt x="684" y="1119"/>
                </a:lnTo>
                <a:lnTo>
                  <a:pt x="685" y="1121"/>
                </a:lnTo>
                <a:lnTo>
                  <a:pt x="685" y="1122"/>
                </a:lnTo>
                <a:lnTo>
                  <a:pt x="685" y="1123"/>
                </a:lnTo>
                <a:lnTo>
                  <a:pt x="684" y="1125"/>
                </a:lnTo>
                <a:lnTo>
                  <a:pt x="684" y="1126"/>
                </a:lnTo>
                <a:lnTo>
                  <a:pt x="684" y="1126"/>
                </a:lnTo>
                <a:lnTo>
                  <a:pt x="685" y="1128"/>
                </a:lnTo>
                <a:lnTo>
                  <a:pt x="685" y="1129"/>
                </a:lnTo>
                <a:lnTo>
                  <a:pt x="685" y="1130"/>
                </a:lnTo>
                <a:lnTo>
                  <a:pt x="687" y="1130"/>
                </a:lnTo>
                <a:lnTo>
                  <a:pt x="687" y="1132"/>
                </a:lnTo>
                <a:lnTo>
                  <a:pt x="685" y="1133"/>
                </a:lnTo>
                <a:lnTo>
                  <a:pt x="685" y="1134"/>
                </a:lnTo>
                <a:lnTo>
                  <a:pt x="687" y="1134"/>
                </a:lnTo>
                <a:lnTo>
                  <a:pt x="688" y="1136"/>
                </a:lnTo>
                <a:lnTo>
                  <a:pt x="688" y="1136"/>
                </a:lnTo>
                <a:lnTo>
                  <a:pt x="690" y="1136"/>
                </a:lnTo>
                <a:lnTo>
                  <a:pt x="690" y="1136"/>
                </a:lnTo>
                <a:lnTo>
                  <a:pt x="692" y="1136"/>
                </a:lnTo>
                <a:lnTo>
                  <a:pt x="692" y="1136"/>
                </a:lnTo>
                <a:lnTo>
                  <a:pt x="691" y="1139"/>
                </a:lnTo>
                <a:lnTo>
                  <a:pt x="691" y="1140"/>
                </a:lnTo>
                <a:lnTo>
                  <a:pt x="690" y="1141"/>
                </a:lnTo>
                <a:lnTo>
                  <a:pt x="690" y="1143"/>
                </a:lnTo>
                <a:lnTo>
                  <a:pt x="690" y="1144"/>
                </a:lnTo>
                <a:lnTo>
                  <a:pt x="688" y="1145"/>
                </a:lnTo>
                <a:lnTo>
                  <a:pt x="687" y="1145"/>
                </a:lnTo>
                <a:lnTo>
                  <a:pt x="685" y="1145"/>
                </a:lnTo>
                <a:lnTo>
                  <a:pt x="685" y="1145"/>
                </a:lnTo>
                <a:lnTo>
                  <a:pt x="683" y="1145"/>
                </a:lnTo>
                <a:lnTo>
                  <a:pt x="681" y="1147"/>
                </a:lnTo>
                <a:lnTo>
                  <a:pt x="681" y="1147"/>
                </a:lnTo>
                <a:lnTo>
                  <a:pt x="680" y="1145"/>
                </a:lnTo>
                <a:lnTo>
                  <a:pt x="677" y="1145"/>
                </a:lnTo>
                <a:lnTo>
                  <a:pt x="674" y="1144"/>
                </a:lnTo>
                <a:lnTo>
                  <a:pt x="673" y="1144"/>
                </a:lnTo>
                <a:lnTo>
                  <a:pt x="672" y="1144"/>
                </a:lnTo>
                <a:lnTo>
                  <a:pt x="670" y="1143"/>
                </a:lnTo>
                <a:lnTo>
                  <a:pt x="669" y="1143"/>
                </a:lnTo>
                <a:lnTo>
                  <a:pt x="664" y="1143"/>
                </a:lnTo>
                <a:lnTo>
                  <a:pt x="659" y="1144"/>
                </a:lnTo>
                <a:lnTo>
                  <a:pt x="659" y="1144"/>
                </a:lnTo>
                <a:lnTo>
                  <a:pt x="658" y="1144"/>
                </a:lnTo>
                <a:lnTo>
                  <a:pt x="655" y="1143"/>
                </a:lnTo>
                <a:lnTo>
                  <a:pt x="654" y="1143"/>
                </a:lnTo>
                <a:lnTo>
                  <a:pt x="653" y="1143"/>
                </a:lnTo>
                <a:lnTo>
                  <a:pt x="653" y="1143"/>
                </a:lnTo>
                <a:lnTo>
                  <a:pt x="651" y="1141"/>
                </a:lnTo>
                <a:lnTo>
                  <a:pt x="651" y="1141"/>
                </a:lnTo>
                <a:lnTo>
                  <a:pt x="650" y="1141"/>
                </a:lnTo>
                <a:lnTo>
                  <a:pt x="650" y="1140"/>
                </a:lnTo>
                <a:lnTo>
                  <a:pt x="651" y="1139"/>
                </a:lnTo>
                <a:lnTo>
                  <a:pt x="651" y="1136"/>
                </a:lnTo>
                <a:lnTo>
                  <a:pt x="651" y="1136"/>
                </a:lnTo>
                <a:lnTo>
                  <a:pt x="651" y="1133"/>
                </a:lnTo>
                <a:lnTo>
                  <a:pt x="651" y="1133"/>
                </a:lnTo>
                <a:lnTo>
                  <a:pt x="653" y="1132"/>
                </a:lnTo>
                <a:lnTo>
                  <a:pt x="651" y="1132"/>
                </a:lnTo>
                <a:lnTo>
                  <a:pt x="651" y="1130"/>
                </a:lnTo>
                <a:lnTo>
                  <a:pt x="651" y="1129"/>
                </a:lnTo>
                <a:lnTo>
                  <a:pt x="651" y="1128"/>
                </a:lnTo>
                <a:lnTo>
                  <a:pt x="651" y="1128"/>
                </a:lnTo>
                <a:lnTo>
                  <a:pt x="651" y="1126"/>
                </a:lnTo>
                <a:lnTo>
                  <a:pt x="651" y="1126"/>
                </a:lnTo>
                <a:lnTo>
                  <a:pt x="651" y="1125"/>
                </a:lnTo>
                <a:lnTo>
                  <a:pt x="653" y="1122"/>
                </a:lnTo>
                <a:lnTo>
                  <a:pt x="651" y="1122"/>
                </a:lnTo>
                <a:lnTo>
                  <a:pt x="650" y="1125"/>
                </a:lnTo>
                <a:lnTo>
                  <a:pt x="648" y="1126"/>
                </a:lnTo>
                <a:lnTo>
                  <a:pt x="648" y="1126"/>
                </a:lnTo>
                <a:lnTo>
                  <a:pt x="648" y="1126"/>
                </a:lnTo>
                <a:lnTo>
                  <a:pt x="647" y="1128"/>
                </a:lnTo>
                <a:lnTo>
                  <a:pt x="647" y="1128"/>
                </a:lnTo>
                <a:lnTo>
                  <a:pt x="646" y="1129"/>
                </a:lnTo>
                <a:lnTo>
                  <a:pt x="646" y="1130"/>
                </a:lnTo>
                <a:lnTo>
                  <a:pt x="646" y="1130"/>
                </a:lnTo>
                <a:lnTo>
                  <a:pt x="646" y="1132"/>
                </a:lnTo>
                <a:lnTo>
                  <a:pt x="646" y="1133"/>
                </a:lnTo>
                <a:lnTo>
                  <a:pt x="644" y="1133"/>
                </a:lnTo>
                <a:lnTo>
                  <a:pt x="643" y="1133"/>
                </a:lnTo>
                <a:lnTo>
                  <a:pt x="642" y="1133"/>
                </a:lnTo>
                <a:lnTo>
                  <a:pt x="642" y="1133"/>
                </a:lnTo>
                <a:lnTo>
                  <a:pt x="642" y="1132"/>
                </a:lnTo>
                <a:lnTo>
                  <a:pt x="640" y="1132"/>
                </a:lnTo>
                <a:lnTo>
                  <a:pt x="640" y="1126"/>
                </a:lnTo>
                <a:lnTo>
                  <a:pt x="640" y="1126"/>
                </a:lnTo>
                <a:lnTo>
                  <a:pt x="640" y="1126"/>
                </a:lnTo>
                <a:lnTo>
                  <a:pt x="640" y="1128"/>
                </a:lnTo>
                <a:lnTo>
                  <a:pt x="640" y="1130"/>
                </a:lnTo>
                <a:lnTo>
                  <a:pt x="639" y="1130"/>
                </a:lnTo>
                <a:lnTo>
                  <a:pt x="640" y="1132"/>
                </a:lnTo>
                <a:lnTo>
                  <a:pt x="640" y="1136"/>
                </a:lnTo>
                <a:lnTo>
                  <a:pt x="639" y="1136"/>
                </a:lnTo>
                <a:lnTo>
                  <a:pt x="639" y="1136"/>
                </a:lnTo>
                <a:lnTo>
                  <a:pt x="639" y="1137"/>
                </a:lnTo>
                <a:lnTo>
                  <a:pt x="638" y="1136"/>
                </a:lnTo>
                <a:lnTo>
                  <a:pt x="636" y="1137"/>
                </a:lnTo>
                <a:lnTo>
                  <a:pt x="636" y="1137"/>
                </a:lnTo>
                <a:lnTo>
                  <a:pt x="635" y="1136"/>
                </a:lnTo>
                <a:lnTo>
                  <a:pt x="635" y="1136"/>
                </a:lnTo>
                <a:lnTo>
                  <a:pt x="636" y="1134"/>
                </a:lnTo>
                <a:lnTo>
                  <a:pt x="636" y="1133"/>
                </a:lnTo>
                <a:lnTo>
                  <a:pt x="636" y="1133"/>
                </a:lnTo>
                <a:lnTo>
                  <a:pt x="635" y="1134"/>
                </a:lnTo>
                <a:lnTo>
                  <a:pt x="635" y="1136"/>
                </a:lnTo>
                <a:lnTo>
                  <a:pt x="635" y="1136"/>
                </a:lnTo>
                <a:lnTo>
                  <a:pt x="633" y="1136"/>
                </a:lnTo>
                <a:lnTo>
                  <a:pt x="633" y="1134"/>
                </a:lnTo>
                <a:lnTo>
                  <a:pt x="632" y="1134"/>
                </a:lnTo>
                <a:lnTo>
                  <a:pt x="632" y="1136"/>
                </a:lnTo>
                <a:lnTo>
                  <a:pt x="632" y="1137"/>
                </a:lnTo>
                <a:lnTo>
                  <a:pt x="631" y="1137"/>
                </a:lnTo>
                <a:lnTo>
                  <a:pt x="631" y="1137"/>
                </a:lnTo>
                <a:lnTo>
                  <a:pt x="629" y="1137"/>
                </a:lnTo>
                <a:lnTo>
                  <a:pt x="629" y="1137"/>
                </a:lnTo>
                <a:lnTo>
                  <a:pt x="629" y="1139"/>
                </a:lnTo>
                <a:lnTo>
                  <a:pt x="629" y="1139"/>
                </a:lnTo>
                <a:lnTo>
                  <a:pt x="628" y="1139"/>
                </a:lnTo>
                <a:lnTo>
                  <a:pt x="628" y="1139"/>
                </a:lnTo>
                <a:lnTo>
                  <a:pt x="627" y="1139"/>
                </a:lnTo>
                <a:lnTo>
                  <a:pt x="627" y="1139"/>
                </a:lnTo>
                <a:lnTo>
                  <a:pt x="627" y="1139"/>
                </a:lnTo>
                <a:lnTo>
                  <a:pt x="627" y="1140"/>
                </a:lnTo>
                <a:lnTo>
                  <a:pt x="627" y="1140"/>
                </a:lnTo>
                <a:lnTo>
                  <a:pt x="627" y="1141"/>
                </a:lnTo>
                <a:lnTo>
                  <a:pt x="627" y="1141"/>
                </a:lnTo>
                <a:lnTo>
                  <a:pt x="625" y="1140"/>
                </a:lnTo>
                <a:lnTo>
                  <a:pt x="624" y="1140"/>
                </a:lnTo>
                <a:lnTo>
                  <a:pt x="624" y="1141"/>
                </a:lnTo>
                <a:lnTo>
                  <a:pt x="627" y="1141"/>
                </a:lnTo>
                <a:lnTo>
                  <a:pt x="627" y="1143"/>
                </a:lnTo>
                <a:lnTo>
                  <a:pt x="627" y="1144"/>
                </a:lnTo>
                <a:lnTo>
                  <a:pt x="625" y="1144"/>
                </a:lnTo>
                <a:lnTo>
                  <a:pt x="625" y="1145"/>
                </a:lnTo>
                <a:lnTo>
                  <a:pt x="625" y="1147"/>
                </a:lnTo>
                <a:lnTo>
                  <a:pt x="624" y="1148"/>
                </a:lnTo>
                <a:lnTo>
                  <a:pt x="624" y="1151"/>
                </a:lnTo>
                <a:lnTo>
                  <a:pt x="622" y="1151"/>
                </a:lnTo>
                <a:lnTo>
                  <a:pt x="622" y="1149"/>
                </a:lnTo>
                <a:lnTo>
                  <a:pt x="622" y="1149"/>
                </a:lnTo>
                <a:lnTo>
                  <a:pt x="620" y="1149"/>
                </a:lnTo>
                <a:lnTo>
                  <a:pt x="620" y="1149"/>
                </a:lnTo>
                <a:lnTo>
                  <a:pt x="620" y="1151"/>
                </a:lnTo>
                <a:lnTo>
                  <a:pt x="621" y="1151"/>
                </a:lnTo>
                <a:lnTo>
                  <a:pt x="621" y="1151"/>
                </a:lnTo>
                <a:lnTo>
                  <a:pt x="621" y="1152"/>
                </a:lnTo>
                <a:lnTo>
                  <a:pt x="621" y="1152"/>
                </a:lnTo>
                <a:lnTo>
                  <a:pt x="621" y="1155"/>
                </a:lnTo>
                <a:lnTo>
                  <a:pt x="618" y="1155"/>
                </a:lnTo>
                <a:lnTo>
                  <a:pt x="618" y="1156"/>
                </a:lnTo>
                <a:lnTo>
                  <a:pt x="612" y="1154"/>
                </a:lnTo>
                <a:lnTo>
                  <a:pt x="607" y="1149"/>
                </a:lnTo>
                <a:lnTo>
                  <a:pt x="602" y="1147"/>
                </a:lnTo>
                <a:lnTo>
                  <a:pt x="596" y="1143"/>
                </a:lnTo>
                <a:lnTo>
                  <a:pt x="591" y="1139"/>
                </a:lnTo>
                <a:lnTo>
                  <a:pt x="586" y="1134"/>
                </a:lnTo>
                <a:lnTo>
                  <a:pt x="580" y="1130"/>
                </a:lnTo>
                <a:lnTo>
                  <a:pt x="576" y="1128"/>
                </a:lnTo>
                <a:lnTo>
                  <a:pt x="575" y="1128"/>
                </a:lnTo>
                <a:lnTo>
                  <a:pt x="569" y="1123"/>
                </a:lnTo>
                <a:lnTo>
                  <a:pt x="565" y="1119"/>
                </a:lnTo>
                <a:lnTo>
                  <a:pt x="560" y="1115"/>
                </a:lnTo>
                <a:lnTo>
                  <a:pt x="554" y="1113"/>
                </a:lnTo>
                <a:lnTo>
                  <a:pt x="553" y="1111"/>
                </a:lnTo>
                <a:lnTo>
                  <a:pt x="549" y="1108"/>
                </a:lnTo>
                <a:lnTo>
                  <a:pt x="543" y="1104"/>
                </a:lnTo>
                <a:lnTo>
                  <a:pt x="539" y="1100"/>
                </a:lnTo>
                <a:lnTo>
                  <a:pt x="535" y="1097"/>
                </a:lnTo>
                <a:lnTo>
                  <a:pt x="534" y="1097"/>
                </a:lnTo>
                <a:lnTo>
                  <a:pt x="528" y="1093"/>
                </a:lnTo>
                <a:lnTo>
                  <a:pt x="523" y="1089"/>
                </a:lnTo>
                <a:lnTo>
                  <a:pt x="523" y="1089"/>
                </a:lnTo>
                <a:lnTo>
                  <a:pt x="517" y="1085"/>
                </a:lnTo>
                <a:lnTo>
                  <a:pt x="512" y="1081"/>
                </a:lnTo>
                <a:lnTo>
                  <a:pt x="506" y="1078"/>
                </a:lnTo>
                <a:lnTo>
                  <a:pt x="501" y="1074"/>
                </a:lnTo>
                <a:lnTo>
                  <a:pt x="497" y="1070"/>
                </a:lnTo>
                <a:lnTo>
                  <a:pt x="491" y="1067"/>
                </a:lnTo>
                <a:lnTo>
                  <a:pt x="486" y="1062"/>
                </a:lnTo>
                <a:lnTo>
                  <a:pt x="480" y="1059"/>
                </a:lnTo>
                <a:lnTo>
                  <a:pt x="475" y="1055"/>
                </a:lnTo>
                <a:lnTo>
                  <a:pt x="471" y="1051"/>
                </a:lnTo>
                <a:lnTo>
                  <a:pt x="465" y="1048"/>
                </a:lnTo>
                <a:lnTo>
                  <a:pt x="460" y="1044"/>
                </a:lnTo>
                <a:lnTo>
                  <a:pt x="456" y="1041"/>
                </a:lnTo>
                <a:lnTo>
                  <a:pt x="454" y="1040"/>
                </a:lnTo>
                <a:lnTo>
                  <a:pt x="449" y="1036"/>
                </a:lnTo>
                <a:lnTo>
                  <a:pt x="443" y="1033"/>
                </a:lnTo>
                <a:lnTo>
                  <a:pt x="438" y="1029"/>
                </a:lnTo>
                <a:lnTo>
                  <a:pt x="432" y="1025"/>
                </a:lnTo>
                <a:lnTo>
                  <a:pt x="428" y="1021"/>
                </a:lnTo>
                <a:lnTo>
                  <a:pt x="423" y="1017"/>
                </a:lnTo>
                <a:lnTo>
                  <a:pt x="417" y="1013"/>
                </a:lnTo>
                <a:lnTo>
                  <a:pt x="412" y="1010"/>
                </a:lnTo>
                <a:lnTo>
                  <a:pt x="406" y="1006"/>
                </a:lnTo>
                <a:lnTo>
                  <a:pt x="402" y="1002"/>
                </a:lnTo>
                <a:lnTo>
                  <a:pt x="397" y="999"/>
                </a:lnTo>
                <a:lnTo>
                  <a:pt x="391" y="995"/>
                </a:lnTo>
                <a:lnTo>
                  <a:pt x="386" y="991"/>
                </a:lnTo>
                <a:lnTo>
                  <a:pt x="380" y="987"/>
                </a:lnTo>
                <a:lnTo>
                  <a:pt x="375" y="984"/>
                </a:lnTo>
                <a:lnTo>
                  <a:pt x="369" y="980"/>
                </a:lnTo>
                <a:lnTo>
                  <a:pt x="364" y="976"/>
                </a:lnTo>
                <a:lnTo>
                  <a:pt x="360" y="972"/>
                </a:lnTo>
                <a:lnTo>
                  <a:pt x="354" y="969"/>
                </a:lnTo>
                <a:lnTo>
                  <a:pt x="349" y="965"/>
                </a:lnTo>
                <a:lnTo>
                  <a:pt x="343" y="961"/>
                </a:lnTo>
                <a:lnTo>
                  <a:pt x="338" y="957"/>
                </a:lnTo>
                <a:lnTo>
                  <a:pt x="334" y="954"/>
                </a:lnTo>
                <a:lnTo>
                  <a:pt x="328" y="950"/>
                </a:lnTo>
                <a:lnTo>
                  <a:pt x="323" y="946"/>
                </a:lnTo>
                <a:lnTo>
                  <a:pt x="317" y="942"/>
                </a:lnTo>
                <a:lnTo>
                  <a:pt x="312" y="939"/>
                </a:lnTo>
                <a:lnTo>
                  <a:pt x="306" y="935"/>
                </a:lnTo>
                <a:lnTo>
                  <a:pt x="301" y="931"/>
                </a:lnTo>
                <a:lnTo>
                  <a:pt x="295" y="927"/>
                </a:lnTo>
                <a:lnTo>
                  <a:pt x="291" y="922"/>
                </a:lnTo>
                <a:lnTo>
                  <a:pt x="286" y="920"/>
                </a:lnTo>
                <a:lnTo>
                  <a:pt x="280" y="916"/>
                </a:lnTo>
                <a:lnTo>
                  <a:pt x="275" y="911"/>
                </a:lnTo>
                <a:lnTo>
                  <a:pt x="269" y="909"/>
                </a:lnTo>
                <a:lnTo>
                  <a:pt x="264" y="903"/>
                </a:lnTo>
                <a:lnTo>
                  <a:pt x="260" y="901"/>
                </a:lnTo>
                <a:lnTo>
                  <a:pt x="256" y="898"/>
                </a:lnTo>
                <a:lnTo>
                  <a:pt x="254" y="896"/>
                </a:lnTo>
                <a:lnTo>
                  <a:pt x="249" y="892"/>
                </a:lnTo>
                <a:lnTo>
                  <a:pt x="243" y="890"/>
                </a:lnTo>
                <a:lnTo>
                  <a:pt x="238" y="885"/>
                </a:lnTo>
                <a:lnTo>
                  <a:pt x="232" y="881"/>
                </a:lnTo>
                <a:lnTo>
                  <a:pt x="227" y="877"/>
                </a:lnTo>
                <a:lnTo>
                  <a:pt x="222" y="875"/>
                </a:lnTo>
                <a:lnTo>
                  <a:pt x="217" y="870"/>
                </a:lnTo>
                <a:lnTo>
                  <a:pt x="212" y="866"/>
                </a:lnTo>
                <a:lnTo>
                  <a:pt x="206" y="862"/>
                </a:lnTo>
                <a:lnTo>
                  <a:pt x="201" y="859"/>
                </a:lnTo>
                <a:lnTo>
                  <a:pt x="196" y="855"/>
                </a:lnTo>
                <a:lnTo>
                  <a:pt x="190" y="851"/>
                </a:lnTo>
                <a:lnTo>
                  <a:pt x="186" y="847"/>
                </a:lnTo>
                <a:lnTo>
                  <a:pt x="180" y="843"/>
                </a:lnTo>
                <a:lnTo>
                  <a:pt x="175" y="840"/>
                </a:lnTo>
                <a:lnTo>
                  <a:pt x="170" y="836"/>
                </a:lnTo>
                <a:lnTo>
                  <a:pt x="164" y="832"/>
                </a:lnTo>
                <a:lnTo>
                  <a:pt x="159" y="829"/>
                </a:lnTo>
                <a:lnTo>
                  <a:pt x="153" y="824"/>
                </a:lnTo>
                <a:lnTo>
                  <a:pt x="152" y="824"/>
                </a:lnTo>
                <a:lnTo>
                  <a:pt x="148" y="821"/>
                </a:lnTo>
                <a:lnTo>
                  <a:pt x="144" y="817"/>
                </a:lnTo>
                <a:lnTo>
                  <a:pt x="138" y="813"/>
                </a:lnTo>
                <a:lnTo>
                  <a:pt x="133" y="810"/>
                </a:lnTo>
                <a:lnTo>
                  <a:pt x="127" y="806"/>
                </a:lnTo>
                <a:lnTo>
                  <a:pt x="122" y="802"/>
                </a:lnTo>
                <a:lnTo>
                  <a:pt x="116" y="798"/>
                </a:lnTo>
                <a:lnTo>
                  <a:pt x="112" y="794"/>
                </a:lnTo>
                <a:lnTo>
                  <a:pt x="107" y="791"/>
                </a:lnTo>
                <a:lnTo>
                  <a:pt x="101" y="787"/>
                </a:lnTo>
                <a:lnTo>
                  <a:pt x="97" y="784"/>
                </a:lnTo>
                <a:lnTo>
                  <a:pt x="96" y="783"/>
                </a:lnTo>
                <a:lnTo>
                  <a:pt x="90" y="780"/>
                </a:lnTo>
                <a:lnTo>
                  <a:pt x="85" y="776"/>
                </a:lnTo>
                <a:lnTo>
                  <a:pt x="79" y="772"/>
                </a:lnTo>
                <a:lnTo>
                  <a:pt x="74" y="768"/>
                </a:lnTo>
                <a:lnTo>
                  <a:pt x="70" y="765"/>
                </a:lnTo>
                <a:lnTo>
                  <a:pt x="70" y="764"/>
                </a:lnTo>
                <a:lnTo>
                  <a:pt x="68" y="764"/>
                </a:lnTo>
                <a:lnTo>
                  <a:pt x="68" y="761"/>
                </a:lnTo>
                <a:lnTo>
                  <a:pt x="68" y="760"/>
                </a:lnTo>
                <a:lnTo>
                  <a:pt x="67" y="758"/>
                </a:lnTo>
                <a:lnTo>
                  <a:pt x="66" y="756"/>
                </a:lnTo>
                <a:lnTo>
                  <a:pt x="66" y="754"/>
                </a:lnTo>
                <a:lnTo>
                  <a:pt x="64" y="753"/>
                </a:lnTo>
                <a:lnTo>
                  <a:pt x="63" y="751"/>
                </a:lnTo>
                <a:lnTo>
                  <a:pt x="61" y="750"/>
                </a:lnTo>
                <a:lnTo>
                  <a:pt x="61" y="747"/>
                </a:lnTo>
                <a:lnTo>
                  <a:pt x="61" y="746"/>
                </a:lnTo>
                <a:lnTo>
                  <a:pt x="60" y="743"/>
                </a:lnTo>
                <a:lnTo>
                  <a:pt x="60" y="742"/>
                </a:lnTo>
                <a:lnTo>
                  <a:pt x="60" y="739"/>
                </a:lnTo>
                <a:lnTo>
                  <a:pt x="59" y="736"/>
                </a:lnTo>
                <a:lnTo>
                  <a:pt x="59" y="735"/>
                </a:lnTo>
                <a:lnTo>
                  <a:pt x="57" y="734"/>
                </a:lnTo>
                <a:lnTo>
                  <a:pt x="57" y="731"/>
                </a:lnTo>
                <a:lnTo>
                  <a:pt x="57" y="728"/>
                </a:lnTo>
                <a:lnTo>
                  <a:pt x="57" y="725"/>
                </a:lnTo>
                <a:lnTo>
                  <a:pt x="56" y="724"/>
                </a:lnTo>
                <a:lnTo>
                  <a:pt x="55" y="723"/>
                </a:lnTo>
                <a:lnTo>
                  <a:pt x="55" y="720"/>
                </a:lnTo>
                <a:lnTo>
                  <a:pt x="53" y="719"/>
                </a:lnTo>
                <a:lnTo>
                  <a:pt x="52" y="717"/>
                </a:lnTo>
                <a:lnTo>
                  <a:pt x="50" y="717"/>
                </a:lnTo>
                <a:lnTo>
                  <a:pt x="48" y="716"/>
                </a:lnTo>
                <a:lnTo>
                  <a:pt x="46" y="716"/>
                </a:lnTo>
                <a:lnTo>
                  <a:pt x="44" y="716"/>
                </a:lnTo>
                <a:lnTo>
                  <a:pt x="41" y="716"/>
                </a:lnTo>
                <a:lnTo>
                  <a:pt x="38" y="716"/>
                </a:lnTo>
                <a:lnTo>
                  <a:pt x="37" y="714"/>
                </a:lnTo>
                <a:lnTo>
                  <a:pt x="35" y="714"/>
                </a:lnTo>
                <a:lnTo>
                  <a:pt x="34" y="713"/>
                </a:lnTo>
                <a:lnTo>
                  <a:pt x="33" y="712"/>
                </a:lnTo>
                <a:lnTo>
                  <a:pt x="31" y="710"/>
                </a:lnTo>
                <a:lnTo>
                  <a:pt x="30" y="709"/>
                </a:lnTo>
                <a:lnTo>
                  <a:pt x="29" y="708"/>
                </a:lnTo>
                <a:lnTo>
                  <a:pt x="26" y="708"/>
                </a:lnTo>
                <a:lnTo>
                  <a:pt x="24" y="708"/>
                </a:lnTo>
                <a:lnTo>
                  <a:pt x="22" y="709"/>
                </a:lnTo>
                <a:lnTo>
                  <a:pt x="20" y="710"/>
                </a:lnTo>
                <a:lnTo>
                  <a:pt x="19" y="710"/>
                </a:lnTo>
                <a:lnTo>
                  <a:pt x="16" y="712"/>
                </a:lnTo>
                <a:lnTo>
                  <a:pt x="14" y="712"/>
                </a:lnTo>
                <a:lnTo>
                  <a:pt x="11" y="712"/>
                </a:lnTo>
                <a:lnTo>
                  <a:pt x="9" y="712"/>
                </a:lnTo>
                <a:lnTo>
                  <a:pt x="8" y="710"/>
                </a:lnTo>
                <a:lnTo>
                  <a:pt x="5" y="709"/>
                </a:lnTo>
                <a:lnTo>
                  <a:pt x="5" y="709"/>
                </a:lnTo>
                <a:lnTo>
                  <a:pt x="4" y="706"/>
                </a:lnTo>
                <a:lnTo>
                  <a:pt x="4" y="706"/>
                </a:lnTo>
                <a:lnTo>
                  <a:pt x="4" y="704"/>
                </a:lnTo>
                <a:lnTo>
                  <a:pt x="4" y="701"/>
                </a:lnTo>
                <a:lnTo>
                  <a:pt x="5" y="699"/>
                </a:lnTo>
                <a:lnTo>
                  <a:pt x="5" y="698"/>
                </a:lnTo>
                <a:lnTo>
                  <a:pt x="8" y="697"/>
                </a:lnTo>
                <a:lnTo>
                  <a:pt x="8" y="695"/>
                </a:lnTo>
                <a:lnTo>
                  <a:pt x="9" y="694"/>
                </a:lnTo>
                <a:lnTo>
                  <a:pt x="11" y="693"/>
                </a:lnTo>
                <a:lnTo>
                  <a:pt x="11" y="690"/>
                </a:lnTo>
                <a:lnTo>
                  <a:pt x="9" y="688"/>
                </a:lnTo>
                <a:lnTo>
                  <a:pt x="8" y="688"/>
                </a:lnTo>
                <a:lnTo>
                  <a:pt x="5" y="690"/>
                </a:lnTo>
                <a:lnTo>
                  <a:pt x="3" y="688"/>
                </a:lnTo>
                <a:lnTo>
                  <a:pt x="1" y="688"/>
                </a:lnTo>
                <a:lnTo>
                  <a:pt x="0" y="687"/>
                </a:lnTo>
                <a:lnTo>
                  <a:pt x="0" y="686"/>
                </a:lnTo>
                <a:lnTo>
                  <a:pt x="0" y="683"/>
                </a:lnTo>
                <a:lnTo>
                  <a:pt x="0" y="680"/>
                </a:lnTo>
                <a:lnTo>
                  <a:pt x="0" y="679"/>
                </a:lnTo>
                <a:lnTo>
                  <a:pt x="0" y="678"/>
                </a:lnTo>
                <a:lnTo>
                  <a:pt x="0" y="676"/>
                </a:lnTo>
                <a:lnTo>
                  <a:pt x="0" y="673"/>
                </a:lnTo>
                <a:lnTo>
                  <a:pt x="1" y="672"/>
                </a:lnTo>
                <a:lnTo>
                  <a:pt x="3" y="671"/>
                </a:lnTo>
                <a:lnTo>
                  <a:pt x="3" y="669"/>
                </a:lnTo>
                <a:lnTo>
                  <a:pt x="4" y="668"/>
                </a:lnTo>
                <a:lnTo>
                  <a:pt x="5" y="667"/>
                </a:lnTo>
                <a:lnTo>
                  <a:pt x="7" y="665"/>
                </a:lnTo>
                <a:lnTo>
                  <a:pt x="8" y="664"/>
                </a:lnTo>
                <a:lnTo>
                  <a:pt x="9" y="662"/>
                </a:lnTo>
                <a:lnTo>
                  <a:pt x="11" y="661"/>
                </a:lnTo>
                <a:lnTo>
                  <a:pt x="12" y="660"/>
                </a:lnTo>
                <a:lnTo>
                  <a:pt x="14" y="660"/>
                </a:lnTo>
                <a:lnTo>
                  <a:pt x="16" y="658"/>
                </a:lnTo>
                <a:lnTo>
                  <a:pt x="18" y="657"/>
                </a:lnTo>
                <a:lnTo>
                  <a:pt x="19" y="657"/>
                </a:lnTo>
                <a:lnTo>
                  <a:pt x="20" y="656"/>
                </a:lnTo>
                <a:lnTo>
                  <a:pt x="22" y="656"/>
                </a:lnTo>
                <a:lnTo>
                  <a:pt x="22" y="654"/>
                </a:lnTo>
                <a:lnTo>
                  <a:pt x="23" y="653"/>
                </a:lnTo>
                <a:lnTo>
                  <a:pt x="24" y="652"/>
                </a:lnTo>
                <a:lnTo>
                  <a:pt x="26" y="650"/>
                </a:lnTo>
                <a:lnTo>
                  <a:pt x="27" y="650"/>
                </a:lnTo>
                <a:lnTo>
                  <a:pt x="30" y="649"/>
                </a:lnTo>
                <a:lnTo>
                  <a:pt x="33" y="650"/>
                </a:lnTo>
                <a:lnTo>
                  <a:pt x="34" y="652"/>
                </a:lnTo>
                <a:lnTo>
                  <a:pt x="34" y="646"/>
                </a:lnTo>
                <a:lnTo>
                  <a:pt x="34" y="642"/>
                </a:lnTo>
                <a:lnTo>
                  <a:pt x="34" y="638"/>
                </a:lnTo>
                <a:lnTo>
                  <a:pt x="34" y="637"/>
                </a:lnTo>
                <a:lnTo>
                  <a:pt x="45" y="635"/>
                </a:lnTo>
                <a:lnTo>
                  <a:pt x="45" y="634"/>
                </a:lnTo>
                <a:lnTo>
                  <a:pt x="44" y="631"/>
                </a:lnTo>
                <a:lnTo>
                  <a:pt x="44" y="628"/>
                </a:lnTo>
                <a:lnTo>
                  <a:pt x="44" y="623"/>
                </a:lnTo>
                <a:lnTo>
                  <a:pt x="42" y="619"/>
                </a:lnTo>
                <a:lnTo>
                  <a:pt x="41" y="613"/>
                </a:lnTo>
                <a:lnTo>
                  <a:pt x="41" y="608"/>
                </a:lnTo>
                <a:lnTo>
                  <a:pt x="40" y="602"/>
                </a:lnTo>
                <a:lnTo>
                  <a:pt x="38" y="597"/>
                </a:lnTo>
                <a:lnTo>
                  <a:pt x="38" y="593"/>
                </a:lnTo>
                <a:lnTo>
                  <a:pt x="37" y="587"/>
                </a:lnTo>
                <a:lnTo>
                  <a:pt x="37" y="585"/>
                </a:lnTo>
                <a:lnTo>
                  <a:pt x="41" y="585"/>
                </a:lnTo>
                <a:lnTo>
                  <a:pt x="45" y="585"/>
                </a:lnTo>
                <a:lnTo>
                  <a:pt x="48" y="583"/>
                </a:lnTo>
                <a:lnTo>
                  <a:pt x="49" y="583"/>
                </a:lnTo>
                <a:lnTo>
                  <a:pt x="50" y="583"/>
                </a:lnTo>
                <a:lnTo>
                  <a:pt x="52" y="583"/>
                </a:lnTo>
                <a:lnTo>
                  <a:pt x="55" y="583"/>
                </a:lnTo>
                <a:lnTo>
                  <a:pt x="59" y="583"/>
                </a:lnTo>
                <a:lnTo>
                  <a:pt x="64" y="583"/>
                </a:lnTo>
                <a:lnTo>
                  <a:pt x="66" y="583"/>
                </a:lnTo>
                <a:lnTo>
                  <a:pt x="66" y="583"/>
                </a:lnTo>
                <a:lnTo>
                  <a:pt x="67" y="583"/>
                </a:lnTo>
                <a:lnTo>
                  <a:pt x="68" y="582"/>
                </a:lnTo>
                <a:lnTo>
                  <a:pt x="68" y="582"/>
                </a:lnTo>
                <a:lnTo>
                  <a:pt x="72" y="582"/>
                </a:lnTo>
                <a:lnTo>
                  <a:pt x="74" y="583"/>
                </a:lnTo>
                <a:lnTo>
                  <a:pt x="74" y="583"/>
                </a:lnTo>
                <a:lnTo>
                  <a:pt x="74" y="583"/>
                </a:lnTo>
                <a:lnTo>
                  <a:pt x="75" y="583"/>
                </a:lnTo>
                <a:lnTo>
                  <a:pt x="75" y="582"/>
                </a:lnTo>
                <a:lnTo>
                  <a:pt x="75" y="582"/>
                </a:lnTo>
                <a:lnTo>
                  <a:pt x="75" y="582"/>
                </a:lnTo>
                <a:lnTo>
                  <a:pt x="76" y="580"/>
                </a:lnTo>
                <a:lnTo>
                  <a:pt x="76" y="582"/>
                </a:lnTo>
                <a:lnTo>
                  <a:pt x="76" y="582"/>
                </a:lnTo>
                <a:lnTo>
                  <a:pt x="76" y="580"/>
                </a:lnTo>
                <a:lnTo>
                  <a:pt x="76" y="580"/>
                </a:lnTo>
                <a:lnTo>
                  <a:pt x="76" y="580"/>
                </a:lnTo>
                <a:lnTo>
                  <a:pt x="76" y="582"/>
                </a:lnTo>
                <a:lnTo>
                  <a:pt x="76" y="580"/>
                </a:lnTo>
                <a:lnTo>
                  <a:pt x="78" y="580"/>
                </a:lnTo>
                <a:lnTo>
                  <a:pt x="78" y="580"/>
                </a:lnTo>
                <a:lnTo>
                  <a:pt x="78" y="580"/>
                </a:lnTo>
                <a:lnTo>
                  <a:pt x="79" y="580"/>
                </a:lnTo>
                <a:lnTo>
                  <a:pt x="79" y="580"/>
                </a:lnTo>
                <a:lnTo>
                  <a:pt x="79" y="580"/>
                </a:lnTo>
                <a:lnTo>
                  <a:pt x="81" y="580"/>
                </a:lnTo>
                <a:lnTo>
                  <a:pt x="82" y="582"/>
                </a:lnTo>
                <a:lnTo>
                  <a:pt x="82" y="582"/>
                </a:lnTo>
                <a:lnTo>
                  <a:pt x="82" y="582"/>
                </a:lnTo>
                <a:lnTo>
                  <a:pt x="82" y="583"/>
                </a:lnTo>
                <a:lnTo>
                  <a:pt x="83" y="583"/>
                </a:lnTo>
                <a:lnTo>
                  <a:pt x="83" y="583"/>
                </a:lnTo>
                <a:lnTo>
                  <a:pt x="83" y="583"/>
                </a:lnTo>
                <a:lnTo>
                  <a:pt x="85" y="583"/>
                </a:lnTo>
                <a:lnTo>
                  <a:pt x="85" y="583"/>
                </a:lnTo>
                <a:lnTo>
                  <a:pt x="85" y="583"/>
                </a:lnTo>
                <a:lnTo>
                  <a:pt x="85" y="583"/>
                </a:lnTo>
                <a:lnTo>
                  <a:pt x="85" y="585"/>
                </a:lnTo>
                <a:lnTo>
                  <a:pt x="86" y="585"/>
                </a:lnTo>
                <a:lnTo>
                  <a:pt x="86" y="585"/>
                </a:lnTo>
                <a:lnTo>
                  <a:pt x="86" y="585"/>
                </a:lnTo>
                <a:lnTo>
                  <a:pt x="87" y="586"/>
                </a:lnTo>
                <a:lnTo>
                  <a:pt x="87" y="586"/>
                </a:lnTo>
                <a:lnTo>
                  <a:pt x="87" y="586"/>
                </a:lnTo>
                <a:lnTo>
                  <a:pt x="87" y="587"/>
                </a:lnTo>
                <a:lnTo>
                  <a:pt x="87" y="587"/>
                </a:lnTo>
                <a:lnTo>
                  <a:pt x="87" y="587"/>
                </a:lnTo>
                <a:lnTo>
                  <a:pt x="89" y="587"/>
                </a:lnTo>
                <a:lnTo>
                  <a:pt x="89" y="589"/>
                </a:lnTo>
                <a:lnTo>
                  <a:pt x="89" y="589"/>
                </a:lnTo>
                <a:lnTo>
                  <a:pt x="90" y="589"/>
                </a:lnTo>
                <a:lnTo>
                  <a:pt x="90" y="589"/>
                </a:lnTo>
                <a:lnTo>
                  <a:pt x="90" y="589"/>
                </a:lnTo>
                <a:lnTo>
                  <a:pt x="92" y="589"/>
                </a:lnTo>
                <a:lnTo>
                  <a:pt x="92" y="587"/>
                </a:lnTo>
                <a:lnTo>
                  <a:pt x="92" y="587"/>
                </a:lnTo>
                <a:lnTo>
                  <a:pt x="93" y="587"/>
                </a:lnTo>
                <a:lnTo>
                  <a:pt x="93" y="587"/>
                </a:lnTo>
                <a:lnTo>
                  <a:pt x="93" y="587"/>
                </a:lnTo>
                <a:lnTo>
                  <a:pt x="93" y="587"/>
                </a:lnTo>
                <a:lnTo>
                  <a:pt x="94" y="587"/>
                </a:lnTo>
                <a:lnTo>
                  <a:pt x="94" y="587"/>
                </a:lnTo>
                <a:lnTo>
                  <a:pt x="94" y="586"/>
                </a:lnTo>
                <a:lnTo>
                  <a:pt x="96" y="586"/>
                </a:lnTo>
                <a:lnTo>
                  <a:pt x="94" y="586"/>
                </a:lnTo>
                <a:lnTo>
                  <a:pt x="94" y="586"/>
                </a:lnTo>
                <a:lnTo>
                  <a:pt x="96" y="586"/>
                </a:lnTo>
                <a:lnTo>
                  <a:pt x="96" y="586"/>
                </a:lnTo>
                <a:lnTo>
                  <a:pt x="96" y="586"/>
                </a:lnTo>
                <a:lnTo>
                  <a:pt x="96" y="586"/>
                </a:lnTo>
                <a:lnTo>
                  <a:pt x="97" y="586"/>
                </a:lnTo>
                <a:lnTo>
                  <a:pt x="97" y="585"/>
                </a:lnTo>
                <a:lnTo>
                  <a:pt x="96" y="585"/>
                </a:lnTo>
                <a:lnTo>
                  <a:pt x="96" y="585"/>
                </a:lnTo>
                <a:lnTo>
                  <a:pt x="96" y="583"/>
                </a:lnTo>
                <a:lnTo>
                  <a:pt x="96" y="583"/>
                </a:lnTo>
                <a:lnTo>
                  <a:pt x="96" y="583"/>
                </a:lnTo>
                <a:lnTo>
                  <a:pt x="96" y="582"/>
                </a:lnTo>
                <a:lnTo>
                  <a:pt x="97" y="582"/>
                </a:lnTo>
                <a:lnTo>
                  <a:pt x="97" y="580"/>
                </a:lnTo>
                <a:lnTo>
                  <a:pt x="97" y="580"/>
                </a:lnTo>
                <a:lnTo>
                  <a:pt x="97" y="579"/>
                </a:lnTo>
                <a:lnTo>
                  <a:pt x="97" y="575"/>
                </a:lnTo>
                <a:lnTo>
                  <a:pt x="97" y="575"/>
                </a:lnTo>
                <a:lnTo>
                  <a:pt x="97" y="572"/>
                </a:lnTo>
                <a:lnTo>
                  <a:pt x="97" y="571"/>
                </a:lnTo>
                <a:lnTo>
                  <a:pt x="97" y="548"/>
                </a:lnTo>
                <a:lnTo>
                  <a:pt x="97" y="548"/>
                </a:lnTo>
                <a:lnTo>
                  <a:pt x="97" y="548"/>
                </a:lnTo>
                <a:lnTo>
                  <a:pt x="97" y="548"/>
                </a:lnTo>
                <a:lnTo>
                  <a:pt x="98" y="548"/>
                </a:lnTo>
                <a:lnTo>
                  <a:pt x="98" y="546"/>
                </a:lnTo>
                <a:lnTo>
                  <a:pt x="98" y="546"/>
                </a:lnTo>
                <a:lnTo>
                  <a:pt x="98" y="548"/>
                </a:lnTo>
                <a:lnTo>
                  <a:pt x="100" y="548"/>
                </a:lnTo>
                <a:lnTo>
                  <a:pt x="100" y="548"/>
                </a:lnTo>
                <a:lnTo>
                  <a:pt x="101" y="548"/>
                </a:lnTo>
                <a:lnTo>
                  <a:pt x="101" y="548"/>
                </a:lnTo>
                <a:lnTo>
                  <a:pt x="101" y="548"/>
                </a:lnTo>
                <a:lnTo>
                  <a:pt x="102" y="546"/>
                </a:lnTo>
                <a:lnTo>
                  <a:pt x="102" y="546"/>
                </a:lnTo>
                <a:lnTo>
                  <a:pt x="104" y="546"/>
                </a:lnTo>
                <a:lnTo>
                  <a:pt x="105" y="531"/>
                </a:lnTo>
                <a:lnTo>
                  <a:pt x="107" y="517"/>
                </a:lnTo>
                <a:lnTo>
                  <a:pt x="107" y="515"/>
                </a:lnTo>
                <a:lnTo>
                  <a:pt x="108" y="509"/>
                </a:lnTo>
                <a:lnTo>
                  <a:pt x="108" y="507"/>
                </a:lnTo>
                <a:lnTo>
                  <a:pt x="108" y="504"/>
                </a:lnTo>
                <a:lnTo>
                  <a:pt x="109" y="501"/>
                </a:lnTo>
                <a:lnTo>
                  <a:pt x="111" y="490"/>
                </a:lnTo>
                <a:lnTo>
                  <a:pt x="111" y="489"/>
                </a:lnTo>
                <a:lnTo>
                  <a:pt x="112" y="476"/>
                </a:lnTo>
                <a:lnTo>
                  <a:pt x="112" y="472"/>
                </a:lnTo>
                <a:lnTo>
                  <a:pt x="112" y="472"/>
                </a:lnTo>
                <a:lnTo>
                  <a:pt x="119" y="468"/>
                </a:lnTo>
                <a:lnTo>
                  <a:pt x="122" y="466"/>
                </a:lnTo>
                <a:lnTo>
                  <a:pt x="122" y="463"/>
                </a:lnTo>
                <a:lnTo>
                  <a:pt x="123" y="461"/>
                </a:lnTo>
                <a:lnTo>
                  <a:pt x="123" y="453"/>
                </a:lnTo>
                <a:lnTo>
                  <a:pt x="126" y="446"/>
                </a:lnTo>
                <a:lnTo>
                  <a:pt x="128" y="433"/>
                </a:lnTo>
                <a:lnTo>
                  <a:pt x="128" y="430"/>
                </a:lnTo>
                <a:lnTo>
                  <a:pt x="134" y="431"/>
                </a:lnTo>
                <a:lnTo>
                  <a:pt x="142" y="435"/>
                </a:lnTo>
                <a:lnTo>
                  <a:pt x="145" y="434"/>
                </a:lnTo>
                <a:lnTo>
                  <a:pt x="152" y="430"/>
                </a:lnTo>
                <a:lnTo>
                  <a:pt x="163" y="424"/>
                </a:lnTo>
                <a:lnTo>
                  <a:pt x="165" y="423"/>
                </a:lnTo>
                <a:lnTo>
                  <a:pt x="165" y="423"/>
                </a:lnTo>
                <a:lnTo>
                  <a:pt x="167" y="422"/>
                </a:lnTo>
                <a:lnTo>
                  <a:pt x="168" y="422"/>
                </a:lnTo>
                <a:lnTo>
                  <a:pt x="170" y="422"/>
                </a:lnTo>
                <a:lnTo>
                  <a:pt x="170" y="420"/>
                </a:lnTo>
                <a:lnTo>
                  <a:pt x="170" y="420"/>
                </a:lnTo>
                <a:lnTo>
                  <a:pt x="171" y="420"/>
                </a:lnTo>
                <a:lnTo>
                  <a:pt x="171" y="420"/>
                </a:lnTo>
                <a:lnTo>
                  <a:pt x="172" y="419"/>
                </a:lnTo>
                <a:lnTo>
                  <a:pt x="172" y="419"/>
                </a:lnTo>
                <a:lnTo>
                  <a:pt x="172" y="419"/>
                </a:lnTo>
                <a:lnTo>
                  <a:pt x="172" y="419"/>
                </a:lnTo>
                <a:lnTo>
                  <a:pt x="174" y="419"/>
                </a:lnTo>
                <a:lnTo>
                  <a:pt x="174" y="419"/>
                </a:lnTo>
                <a:lnTo>
                  <a:pt x="174" y="419"/>
                </a:lnTo>
                <a:lnTo>
                  <a:pt x="175" y="419"/>
                </a:lnTo>
                <a:lnTo>
                  <a:pt x="175" y="418"/>
                </a:lnTo>
                <a:lnTo>
                  <a:pt x="175" y="418"/>
                </a:lnTo>
                <a:lnTo>
                  <a:pt x="176" y="418"/>
                </a:lnTo>
                <a:lnTo>
                  <a:pt x="176" y="418"/>
                </a:lnTo>
                <a:lnTo>
                  <a:pt x="178" y="416"/>
                </a:lnTo>
                <a:lnTo>
                  <a:pt x="178" y="416"/>
                </a:lnTo>
                <a:lnTo>
                  <a:pt x="178" y="416"/>
                </a:lnTo>
                <a:lnTo>
                  <a:pt x="179" y="416"/>
                </a:lnTo>
                <a:lnTo>
                  <a:pt x="179" y="416"/>
                </a:lnTo>
                <a:lnTo>
                  <a:pt x="179" y="416"/>
                </a:lnTo>
                <a:lnTo>
                  <a:pt x="180" y="416"/>
                </a:lnTo>
                <a:lnTo>
                  <a:pt x="180" y="415"/>
                </a:lnTo>
                <a:lnTo>
                  <a:pt x="180" y="415"/>
                </a:lnTo>
                <a:lnTo>
                  <a:pt x="180" y="415"/>
                </a:lnTo>
                <a:lnTo>
                  <a:pt x="182" y="415"/>
                </a:lnTo>
                <a:lnTo>
                  <a:pt x="182" y="415"/>
                </a:lnTo>
                <a:lnTo>
                  <a:pt x="183" y="414"/>
                </a:lnTo>
                <a:lnTo>
                  <a:pt x="183" y="414"/>
                </a:lnTo>
                <a:lnTo>
                  <a:pt x="183" y="414"/>
                </a:lnTo>
                <a:lnTo>
                  <a:pt x="185" y="414"/>
                </a:lnTo>
                <a:lnTo>
                  <a:pt x="186" y="412"/>
                </a:lnTo>
                <a:lnTo>
                  <a:pt x="186" y="412"/>
                </a:lnTo>
                <a:lnTo>
                  <a:pt x="186" y="412"/>
                </a:lnTo>
                <a:lnTo>
                  <a:pt x="187" y="412"/>
                </a:lnTo>
                <a:lnTo>
                  <a:pt x="187" y="411"/>
                </a:lnTo>
                <a:lnTo>
                  <a:pt x="189" y="411"/>
                </a:lnTo>
                <a:lnTo>
                  <a:pt x="190" y="411"/>
                </a:lnTo>
                <a:lnTo>
                  <a:pt x="190" y="409"/>
                </a:lnTo>
                <a:lnTo>
                  <a:pt x="191" y="409"/>
                </a:lnTo>
                <a:lnTo>
                  <a:pt x="191" y="409"/>
                </a:lnTo>
                <a:lnTo>
                  <a:pt x="191" y="409"/>
                </a:lnTo>
                <a:lnTo>
                  <a:pt x="191" y="408"/>
                </a:lnTo>
                <a:lnTo>
                  <a:pt x="193" y="408"/>
                </a:lnTo>
                <a:lnTo>
                  <a:pt x="193" y="408"/>
                </a:lnTo>
                <a:lnTo>
                  <a:pt x="194" y="408"/>
                </a:lnTo>
                <a:lnTo>
                  <a:pt x="194" y="408"/>
                </a:lnTo>
                <a:lnTo>
                  <a:pt x="194" y="408"/>
                </a:lnTo>
                <a:lnTo>
                  <a:pt x="196" y="408"/>
                </a:lnTo>
                <a:lnTo>
                  <a:pt x="196" y="407"/>
                </a:lnTo>
                <a:lnTo>
                  <a:pt x="196" y="407"/>
                </a:lnTo>
                <a:lnTo>
                  <a:pt x="197" y="407"/>
                </a:lnTo>
                <a:lnTo>
                  <a:pt x="197" y="407"/>
                </a:lnTo>
                <a:lnTo>
                  <a:pt x="197" y="405"/>
                </a:lnTo>
                <a:lnTo>
                  <a:pt x="197" y="405"/>
                </a:lnTo>
                <a:lnTo>
                  <a:pt x="197" y="405"/>
                </a:lnTo>
                <a:lnTo>
                  <a:pt x="197" y="404"/>
                </a:lnTo>
                <a:lnTo>
                  <a:pt x="198" y="404"/>
                </a:lnTo>
                <a:lnTo>
                  <a:pt x="198" y="404"/>
                </a:lnTo>
                <a:lnTo>
                  <a:pt x="200" y="404"/>
                </a:lnTo>
                <a:lnTo>
                  <a:pt x="200" y="404"/>
                </a:lnTo>
                <a:lnTo>
                  <a:pt x="200" y="403"/>
                </a:lnTo>
                <a:lnTo>
                  <a:pt x="200" y="403"/>
                </a:lnTo>
                <a:lnTo>
                  <a:pt x="201" y="403"/>
                </a:lnTo>
                <a:lnTo>
                  <a:pt x="201" y="401"/>
                </a:lnTo>
                <a:lnTo>
                  <a:pt x="202" y="401"/>
                </a:lnTo>
                <a:lnTo>
                  <a:pt x="202" y="401"/>
                </a:lnTo>
                <a:lnTo>
                  <a:pt x="202" y="401"/>
                </a:lnTo>
                <a:lnTo>
                  <a:pt x="204" y="401"/>
                </a:lnTo>
                <a:lnTo>
                  <a:pt x="204" y="401"/>
                </a:lnTo>
                <a:lnTo>
                  <a:pt x="204" y="401"/>
                </a:lnTo>
                <a:lnTo>
                  <a:pt x="205" y="401"/>
                </a:lnTo>
                <a:lnTo>
                  <a:pt x="205" y="401"/>
                </a:lnTo>
                <a:lnTo>
                  <a:pt x="205" y="401"/>
                </a:lnTo>
                <a:lnTo>
                  <a:pt x="205" y="401"/>
                </a:lnTo>
                <a:lnTo>
                  <a:pt x="206" y="401"/>
                </a:lnTo>
                <a:lnTo>
                  <a:pt x="206" y="401"/>
                </a:lnTo>
                <a:lnTo>
                  <a:pt x="206" y="401"/>
                </a:lnTo>
                <a:lnTo>
                  <a:pt x="208" y="401"/>
                </a:lnTo>
                <a:lnTo>
                  <a:pt x="208" y="401"/>
                </a:lnTo>
                <a:lnTo>
                  <a:pt x="208" y="401"/>
                </a:lnTo>
                <a:lnTo>
                  <a:pt x="209" y="401"/>
                </a:lnTo>
                <a:lnTo>
                  <a:pt x="209" y="401"/>
                </a:lnTo>
                <a:lnTo>
                  <a:pt x="211" y="401"/>
                </a:lnTo>
                <a:lnTo>
                  <a:pt x="211" y="401"/>
                </a:lnTo>
                <a:lnTo>
                  <a:pt x="211" y="401"/>
                </a:lnTo>
                <a:lnTo>
                  <a:pt x="211" y="401"/>
                </a:lnTo>
                <a:lnTo>
                  <a:pt x="211" y="400"/>
                </a:lnTo>
                <a:lnTo>
                  <a:pt x="212" y="400"/>
                </a:lnTo>
                <a:lnTo>
                  <a:pt x="212" y="400"/>
                </a:lnTo>
                <a:lnTo>
                  <a:pt x="212" y="400"/>
                </a:lnTo>
                <a:lnTo>
                  <a:pt x="213" y="400"/>
                </a:lnTo>
                <a:lnTo>
                  <a:pt x="213" y="400"/>
                </a:lnTo>
                <a:lnTo>
                  <a:pt x="213" y="398"/>
                </a:lnTo>
                <a:lnTo>
                  <a:pt x="213" y="398"/>
                </a:lnTo>
                <a:lnTo>
                  <a:pt x="213" y="397"/>
                </a:lnTo>
                <a:lnTo>
                  <a:pt x="213" y="397"/>
                </a:lnTo>
                <a:lnTo>
                  <a:pt x="213" y="397"/>
                </a:lnTo>
                <a:lnTo>
                  <a:pt x="213" y="397"/>
                </a:lnTo>
                <a:lnTo>
                  <a:pt x="213" y="396"/>
                </a:lnTo>
                <a:lnTo>
                  <a:pt x="213" y="396"/>
                </a:lnTo>
                <a:lnTo>
                  <a:pt x="213" y="394"/>
                </a:lnTo>
                <a:lnTo>
                  <a:pt x="213" y="394"/>
                </a:lnTo>
                <a:lnTo>
                  <a:pt x="215" y="394"/>
                </a:lnTo>
                <a:lnTo>
                  <a:pt x="215" y="394"/>
                </a:lnTo>
                <a:lnTo>
                  <a:pt x="215" y="394"/>
                </a:lnTo>
                <a:lnTo>
                  <a:pt x="215" y="396"/>
                </a:lnTo>
                <a:lnTo>
                  <a:pt x="215" y="397"/>
                </a:lnTo>
                <a:lnTo>
                  <a:pt x="215" y="398"/>
                </a:lnTo>
                <a:lnTo>
                  <a:pt x="215" y="398"/>
                </a:lnTo>
                <a:lnTo>
                  <a:pt x="216" y="400"/>
                </a:lnTo>
                <a:lnTo>
                  <a:pt x="216" y="400"/>
                </a:lnTo>
                <a:lnTo>
                  <a:pt x="216" y="400"/>
                </a:lnTo>
                <a:lnTo>
                  <a:pt x="217" y="400"/>
                </a:lnTo>
                <a:lnTo>
                  <a:pt x="219" y="401"/>
                </a:lnTo>
                <a:lnTo>
                  <a:pt x="220" y="403"/>
                </a:lnTo>
                <a:lnTo>
                  <a:pt x="222" y="403"/>
                </a:lnTo>
                <a:lnTo>
                  <a:pt x="222" y="403"/>
                </a:lnTo>
                <a:lnTo>
                  <a:pt x="223" y="403"/>
                </a:lnTo>
                <a:lnTo>
                  <a:pt x="224" y="404"/>
                </a:lnTo>
                <a:lnTo>
                  <a:pt x="226" y="405"/>
                </a:lnTo>
                <a:lnTo>
                  <a:pt x="227" y="405"/>
                </a:lnTo>
                <a:lnTo>
                  <a:pt x="228" y="408"/>
                </a:lnTo>
                <a:lnTo>
                  <a:pt x="230" y="408"/>
                </a:lnTo>
                <a:lnTo>
                  <a:pt x="230" y="408"/>
                </a:lnTo>
                <a:lnTo>
                  <a:pt x="230" y="408"/>
                </a:lnTo>
                <a:lnTo>
                  <a:pt x="231" y="409"/>
                </a:lnTo>
                <a:lnTo>
                  <a:pt x="232" y="411"/>
                </a:lnTo>
                <a:lnTo>
                  <a:pt x="232" y="411"/>
                </a:lnTo>
                <a:lnTo>
                  <a:pt x="234" y="411"/>
                </a:lnTo>
                <a:lnTo>
                  <a:pt x="234" y="411"/>
                </a:lnTo>
                <a:lnTo>
                  <a:pt x="235" y="411"/>
                </a:lnTo>
                <a:lnTo>
                  <a:pt x="235" y="412"/>
                </a:lnTo>
                <a:lnTo>
                  <a:pt x="235" y="412"/>
                </a:lnTo>
                <a:lnTo>
                  <a:pt x="235" y="412"/>
                </a:lnTo>
                <a:lnTo>
                  <a:pt x="237" y="414"/>
                </a:lnTo>
                <a:lnTo>
                  <a:pt x="237" y="414"/>
                </a:lnTo>
                <a:lnTo>
                  <a:pt x="238" y="414"/>
                </a:lnTo>
                <a:lnTo>
                  <a:pt x="239" y="415"/>
                </a:lnTo>
                <a:lnTo>
                  <a:pt x="241" y="416"/>
                </a:lnTo>
                <a:lnTo>
                  <a:pt x="241" y="416"/>
                </a:lnTo>
                <a:lnTo>
                  <a:pt x="241" y="416"/>
                </a:lnTo>
                <a:lnTo>
                  <a:pt x="242" y="418"/>
                </a:lnTo>
                <a:lnTo>
                  <a:pt x="243" y="418"/>
                </a:lnTo>
                <a:lnTo>
                  <a:pt x="245" y="419"/>
                </a:lnTo>
                <a:lnTo>
                  <a:pt x="245" y="419"/>
                </a:lnTo>
                <a:lnTo>
                  <a:pt x="246" y="419"/>
                </a:lnTo>
                <a:lnTo>
                  <a:pt x="246" y="420"/>
                </a:lnTo>
                <a:lnTo>
                  <a:pt x="248" y="422"/>
                </a:lnTo>
                <a:lnTo>
                  <a:pt x="249" y="422"/>
                </a:lnTo>
                <a:lnTo>
                  <a:pt x="249" y="422"/>
                </a:lnTo>
                <a:lnTo>
                  <a:pt x="249" y="423"/>
                </a:lnTo>
                <a:lnTo>
                  <a:pt x="249" y="423"/>
                </a:lnTo>
                <a:lnTo>
                  <a:pt x="250" y="423"/>
                </a:lnTo>
                <a:lnTo>
                  <a:pt x="250" y="424"/>
                </a:lnTo>
                <a:lnTo>
                  <a:pt x="252" y="424"/>
                </a:lnTo>
                <a:lnTo>
                  <a:pt x="252" y="424"/>
                </a:lnTo>
                <a:lnTo>
                  <a:pt x="252" y="424"/>
                </a:lnTo>
                <a:lnTo>
                  <a:pt x="252" y="424"/>
                </a:lnTo>
                <a:lnTo>
                  <a:pt x="252" y="426"/>
                </a:lnTo>
                <a:lnTo>
                  <a:pt x="253" y="426"/>
                </a:lnTo>
                <a:lnTo>
                  <a:pt x="253" y="426"/>
                </a:lnTo>
                <a:lnTo>
                  <a:pt x="253" y="427"/>
                </a:lnTo>
                <a:lnTo>
                  <a:pt x="254" y="427"/>
                </a:lnTo>
                <a:lnTo>
                  <a:pt x="254" y="427"/>
                </a:lnTo>
                <a:lnTo>
                  <a:pt x="256" y="429"/>
                </a:lnTo>
                <a:lnTo>
                  <a:pt x="256" y="430"/>
                </a:lnTo>
                <a:lnTo>
                  <a:pt x="256" y="430"/>
                </a:lnTo>
                <a:lnTo>
                  <a:pt x="257" y="430"/>
                </a:lnTo>
                <a:lnTo>
                  <a:pt x="257" y="431"/>
                </a:lnTo>
                <a:lnTo>
                  <a:pt x="258" y="433"/>
                </a:lnTo>
                <a:lnTo>
                  <a:pt x="260" y="434"/>
                </a:lnTo>
                <a:lnTo>
                  <a:pt x="260" y="434"/>
                </a:lnTo>
                <a:lnTo>
                  <a:pt x="260" y="435"/>
                </a:lnTo>
                <a:lnTo>
                  <a:pt x="261" y="437"/>
                </a:lnTo>
                <a:lnTo>
                  <a:pt x="261" y="438"/>
                </a:lnTo>
                <a:lnTo>
                  <a:pt x="263" y="438"/>
                </a:lnTo>
                <a:lnTo>
                  <a:pt x="263" y="438"/>
                </a:lnTo>
                <a:lnTo>
                  <a:pt x="263" y="438"/>
                </a:lnTo>
                <a:lnTo>
                  <a:pt x="263" y="440"/>
                </a:lnTo>
                <a:lnTo>
                  <a:pt x="263" y="440"/>
                </a:lnTo>
                <a:lnTo>
                  <a:pt x="264" y="441"/>
                </a:lnTo>
                <a:lnTo>
                  <a:pt x="264" y="441"/>
                </a:lnTo>
                <a:lnTo>
                  <a:pt x="265" y="442"/>
                </a:lnTo>
                <a:lnTo>
                  <a:pt x="265" y="442"/>
                </a:lnTo>
                <a:lnTo>
                  <a:pt x="265" y="444"/>
                </a:lnTo>
                <a:lnTo>
                  <a:pt x="265" y="444"/>
                </a:lnTo>
                <a:lnTo>
                  <a:pt x="267" y="445"/>
                </a:lnTo>
                <a:lnTo>
                  <a:pt x="267" y="445"/>
                </a:lnTo>
                <a:lnTo>
                  <a:pt x="268" y="446"/>
                </a:lnTo>
                <a:lnTo>
                  <a:pt x="268" y="446"/>
                </a:lnTo>
                <a:lnTo>
                  <a:pt x="268" y="446"/>
                </a:lnTo>
                <a:lnTo>
                  <a:pt x="268" y="446"/>
                </a:lnTo>
                <a:lnTo>
                  <a:pt x="268" y="448"/>
                </a:lnTo>
                <a:lnTo>
                  <a:pt x="269" y="448"/>
                </a:lnTo>
                <a:lnTo>
                  <a:pt x="269" y="448"/>
                </a:lnTo>
                <a:lnTo>
                  <a:pt x="269" y="448"/>
                </a:lnTo>
                <a:lnTo>
                  <a:pt x="271" y="449"/>
                </a:lnTo>
                <a:lnTo>
                  <a:pt x="271" y="449"/>
                </a:lnTo>
                <a:lnTo>
                  <a:pt x="271" y="449"/>
                </a:lnTo>
                <a:lnTo>
                  <a:pt x="272" y="450"/>
                </a:lnTo>
                <a:lnTo>
                  <a:pt x="272" y="450"/>
                </a:lnTo>
                <a:lnTo>
                  <a:pt x="272" y="452"/>
                </a:lnTo>
                <a:lnTo>
                  <a:pt x="274" y="452"/>
                </a:lnTo>
                <a:lnTo>
                  <a:pt x="274" y="452"/>
                </a:lnTo>
                <a:lnTo>
                  <a:pt x="274" y="452"/>
                </a:lnTo>
                <a:lnTo>
                  <a:pt x="274" y="453"/>
                </a:lnTo>
                <a:lnTo>
                  <a:pt x="275" y="453"/>
                </a:lnTo>
                <a:lnTo>
                  <a:pt x="275" y="453"/>
                </a:lnTo>
                <a:lnTo>
                  <a:pt x="275" y="455"/>
                </a:lnTo>
                <a:lnTo>
                  <a:pt x="275" y="455"/>
                </a:lnTo>
                <a:lnTo>
                  <a:pt x="276" y="455"/>
                </a:lnTo>
                <a:lnTo>
                  <a:pt x="276" y="456"/>
                </a:lnTo>
                <a:lnTo>
                  <a:pt x="276" y="456"/>
                </a:lnTo>
                <a:lnTo>
                  <a:pt x="276" y="457"/>
                </a:lnTo>
                <a:lnTo>
                  <a:pt x="276" y="457"/>
                </a:lnTo>
                <a:lnTo>
                  <a:pt x="278" y="457"/>
                </a:lnTo>
                <a:lnTo>
                  <a:pt x="278" y="459"/>
                </a:lnTo>
                <a:lnTo>
                  <a:pt x="278" y="459"/>
                </a:lnTo>
                <a:lnTo>
                  <a:pt x="279" y="460"/>
                </a:lnTo>
                <a:lnTo>
                  <a:pt x="279" y="460"/>
                </a:lnTo>
                <a:lnTo>
                  <a:pt x="279" y="460"/>
                </a:lnTo>
                <a:lnTo>
                  <a:pt x="280" y="463"/>
                </a:lnTo>
                <a:lnTo>
                  <a:pt x="280" y="463"/>
                </a:lnTo>
                <a:lnTo>
                  <a:pt x="282" y="464"/>
                </a:lnTo>
                <a:lnTo>
                  <a:pt x="282" y="466"/>
                </a:lnTo>
                <a:lnTo>
                  <a:pt x="282" y="466"/>
                </a:lnTo>
                <a:lnTo>
                  <a:pt x="282" y="466"/>
                </a:lnTo>
                <a:lnTo>
                  <a:pt x="283" y="467"/>
                </a:lnTo>
                <a:lnTo>
                  <a:pt x="283" y="467"/>
                </a:lnTo>
                <a:lnTo>
                  <a:pt x="283" y="467"/>
                </a:lnTo>
                <a:lnTo>
                  <a:pt x="284" y="468"/>
                </a:lnTo>
                <a:lnTo>
                  <a:pt x="284" y="468"/>
                </a:lnTo>
                <a:lnTo>
                  <a:pt x="284" y="470"/>
                </a:lnTo>
                <a:lnTo>
                  <a:pt x="286" y="471"/>
                </a:lnTo>
                <a:lnTo>
                  <a:pt x="287" y="472"/>
                </a:lnTo>
                <a:lnTo>
                  <a:pt x="287" y="472"/>
                </a:lnTo>
                <a:lnTo>
                  <a:pt x="287" y="474"/>
                </a:lnTo>
                <a:lnTo>
                  <a:pt x="287" y="474"/>
                </a:lnTo>
                <a:lnTo>
                  <a:pt x="287" y="474"/>
                </a:lnTo>
                <a:lnTo>
                  <a:pt x="289" y="474"/>
                </a:lnTo>
                <a:lnTo>
                  <a:pt x="289" y="475"/>
                </a:lnTo>
                <a:lnTo>
                  <a:pt x="289" y="475"/>
                </a:lnTo>
                <a:lnTo>
                  <a:pt x="290" y="476"/>
                </a:lnTo>
                <a:lnTo>
                  <a:pt x="290" y="476"/>
                </a:lnTo>
                <a:lnTo>
                  <a:pt x="290" y="476"/>
                </a:lnTo>
                <a:lnTo>
                  <a:pt x="290" y="478"/>
                </a:lnTo>
                <a:lnTo>
                  <a:pt x="290" y="478"/>
                </a:lnTo>
                <a:lnTo>
                  <a:pt x="291" y="478"/>
                </a:lnTo>
                <a:lnTo>
                  <a:pt x="291" y="479"/>
                </a:lnTo>
                <a:lnTo>
                  <a:pt x="291" y="479"/>
                </a:lnTo>
                <a:lnTo>
                  <a:pt x="293" y="479"/>
                </a:lnTo>
                <a:lnTo>
                  <a:pt x="293" y="479"/>
                </a:lnTo>
                <a:lnTo>
                  <a:pt x="293" y="481"/>
                </a:lnTo>
                <a:lnTo>
                  <a:pt x="294" y="481"/>
                </a:lnTo>
                <a:lnTo>
                  <a:pt x="295" y="482"/>
                </a:lnTo>
                <a:lnTo>
                  <a:pt x="295" y="482"/>
                </a:lnTo>
                <a:lnTo>
                  <a:pt x="295" y="482"/>
                </a:lnTo>
                <a:lnTo>
                  <a:pt x="295" y="483"/>
                </a:lnTo>
                <a:lnTo>
                  <a:pt x="297" y="485"/>
                </a:lnTo>
                <a:lnTo>
                  <a:pt x="298" y="485"/>
                </a:lnTo>
                <a:lnTo>
                  <a:pt x="298" y="486"/>
                </a:lnTo>
                <a:lnTo>
                  <a:pt x="300" y="486"/>
                </a:lnTo>
                <a:lnTo>
                  <a:pt x="300" y="486"/>
                </a:lnTo>
                <a:lnTo>
                  <a:pt x="300" y="487"/>
                </a:lnTo>
                <a:lnTo>
                  <a:pt x="301" y="487"/>
                </a:lnTo>
                <a:lnTo>
                  <a:pt x="301" y="487"/>
                </a:lnTo>
                <a:lnTo>
                  <a:pt x="301" y="487"/>
                </a:lnTo>
                <a:lnTo>
                  <a:pt x="301" y="487"/>
                </a:lnTo>
                <a:lnTo>
                  <a:pt x="301" y="487"/>
                </a:lnTo>
                <a:lnTo>
                  <a:pt x="302" y="489"/>
                </a:lnTo>
                <a:lnTo>
                  <a:pt x="302" y="489"/>
                </a:lnTo>
                <a:lnTo>
                  <a:pt x="304" y="489"/>
                </a:lnTo>
                <a:lnTo>
                  <a:pt x="304" y="489"/>
                </a:lnTo>
                <a:lnTo>
                  <a:pt x="304" y="489"/>
                </a:lnTo>
                <a:lnTo>
                  <a:pt x="305" y="489"/>
                </a:lnTo>
                <a:lnTo>
                  <a:pt x="305" y="489"/>
                </a:lnTo>
                <a:lnTo>
                  <a:pt x="306" y="489"/>
                </a:lnTo>
                <a:lnTo>
                  <a:pt x="306" y="489"/>
                </a:lnTo>
                <a:lnTo>
                  <a:pt x="308" y="489"/>
                </a:lnTo>
                <a:lnTo>
                  <a:pt x="308" y="489"/>
                </a:lnTo>
                <a:lnTo>
                  <a:pt x="308" y="489"/>
                </a:lnTo>
                <a:lnTo>
                  <a:pt x="309" y="489"/>
                </a:lnTo>
                <a:lnTo>
                  <a:pt x="309" y="489"/>
                </a:lnTo>
                <a:lnTo>
                  <a:pt x="309" y="490"/>
                </a:lnTo>
                <a:lnTo>
                  <a:pt x="309" y="490"/>
                </a:lnTo>
                <a:lnTo>
                  <a:pt x="309" y="490"/>
                </a:lnTo>
                <a:lnTo>
                  <a:pt x="310" y="490"/>
                </a:lnTo>
                <a:lnTo>
                  <a:pt x="310" y="492"/>
                </a:lnTo>
                <a:lnTo>
                  <a:pt x="312" y="493"/>
                </a:lnTo>
                <a:lnTo>
                  <a:pt x="312" y="493"/>
                </a:lnTo>
                <a:lnTo>
                  <a:pt x="312" y="493"/>
                </a:lnTo>
                <a:lnTo>
                  <a:pt x="312" y="494"/>
                </a:lnTo>
                <a:lnTo>
                  <a:pt x="312" y="494"/>
                </a:lnTo>
                <a:lnTo>
                  <a:pt x="313" y="496"/>
                </a:lnTo>
                <a:lnTo>
                  <a:pt x="313" y="496"/>
                </a:lnTo>
                <a:lnTo>
                  <a:pt x="315" y="497"/>
                </a:lnTo>
                <a:lnTo>
                  <a:pt x="315" y="497"/>
                </a:lnTo>
                <a:lnTo>
                  <a:pt x="316" y="498"/>
                </a:lnTo>
                <a:lnTo>
                  <a:pt x="316" y="500"/>
                </a:lnTo>
                <a:lnTo>
                  <a:pt x="317" y="500"/>
                </a:lnTo>
                <a:lnTo>
                  <a:pt x="317" y="501"/>
                </a:lnTo>
                <a:lnTo>
                  <a:pt x="317" y="501"/>
                </a:lnTo>
                <a:lnTo>
                  <a:pt x="319" y="501"/>
                </a:lnTo>
                <a:lnTo>
                  <a:pt x="320" y="502"/>
                </a:lnTo>
                <a:lnTo>
                  <a:pt x="320" y="502"/>
                </a:lnTo>
                <a:lnTo>
                  <a:pt x="320" y="504"/>
                </a:lnTo>
                <a:lnTo>
                  <a:pt x="321" y="504"/>
                </a:lnTo>
                <a:lnTo>
                  <a:pt x="321" y="504"/>
                </a:lnTo>
                <a:lnTo>
                  <a:pt x="321" y="504"/>
                </a:lnTo>
                <a:lnTo>
                  <a:pt x="323" y="504"/>
                </a:lnTo>
                <a:lnTo>
                  <a:pt x="323" y="505"/>
                </a:lnTo>
                <a:lnTo>
                  <a:pt x="323" y="505"/>
                </a:lnTo>
                <a:lnTo>
                  <a:pt x="323" y="507"/>
                </a:lnTo>
                <a:lnTo>
                  <a:pt x="324" y="507"/>
                </a:lnTo>
                <a:lnTo>
                  <a:pt x="324" y="507"/>
                </a:lnTo>
                <a:lnTo>
                  <a:pt x="324" y="507"/>
                </a:lnTo>
                <a:lnTo>
                  <a:pt x="324" y="507"/>
                </a:lnTo>
                <a:lnTo>
                  <a:pt x="324" y="508"/>
                </a:lnTo>
                <a:lnTo>
                  <a:pt x="326" y="509"/>
                </a:lnTo>
                <a:lnTo>
                  <a:pt x="326" y="509"/>
                </a:lnTo>
                <a:lnTo>
                  <a:pt x="326" y="509"/>
                </a:lnTo>
                <a:lnTo>
                  <a:pt x="326" y="511"/>
                </a:lnTo>
                <a:lnTo>
                  <a:pt x="326" y="511"/>
                </a:lnTo>
                <a:lnTo>
                  <a:pt x="327" y="512"/>
                </a:lnTo>
                <a:lnTo>
                  <a:pt x="327" y="512"/>
                </a:lnTo>
                <a:lnTo>
                  <a:pt x="327" y="512"/>
                </a:lnTo>
                <a:lnTo>
                  <a:pt x="327" y="513"/>
                </a:lnTo>
                <a:lnTo>
                  <a:pt x="328" y="513"/>
                </a:lnTo>
                <a:lnTo>
                  <a:pt x="328" y="513"/>
                </a:lnTo>
                <a:lnTo>
                  <a:pt x="328" y="513"/>
                </a:lnTo>
                <a:lnTo>
                  <a:pt x="328" y="513"/>
                </a:lnTo>
                <a:lnTo>
                  <a:pt x="328" y="512"/>
                </a:lnTo>
                <a:lnTo>
                  <a:pt x="330" y="512"/>
                </a:lnTo>
                <a:lnTo>
                  <a:pt x="330" y="512"/>
                </a:lnTo>
                <a:lnTo>
                  <a:pt x="330" y="512"/>
                </a:lnTo>
                <a:lnTo>
                  <a:pt x="331" y="512"/>
                </a:lnTo>
                <a:lnTo>
                  <a:pt x="331" y="512"/>
                </a:lnTo>
                <a:lnTo>
                  <a:pt x="331" y="512"/>
                </a:lnTo>
                <a:lnTo>
                  <a:pt x="331" y="512"/>
                </a:lnTo>
                <a:lnTo>
                  <a:pt x="331" y="512"/>
                </a:lnTo>
                <a:lnTo>
                  <a:pt x="331" y="511"/>
                </a:lnTo>
                <a:lnTo>
                  <a:pt x="331" y="511"/>
                </a:lnTo>
                <a:lnTo>
                  <a:pt x="332" y="511"/>
                </a:lnTo>
                <a:lnTo>
                  <a:pt x="332" y="511"/>
                </a:lnTo>
                <a:lnTo>
                  <a:pt x="334" y="511"/>
                </a:lnTo>
                <a:lnTo>
                  <a:pt x="334" y="512"/>
                </a:lnTo>
                <a:lnTo>
                  <a:pt x="334" y="512"/>
                </a:lnTo>
                <a:lnTo>
                  <a:pt x="334" y="511"/>
                </a:lnTo>
                <a:lnTo>
                  <a:pt x="335" y="511"/>
                </a:lnTo>
                <a:lnTo>
                  <a:pt x="335" y="511"/>
                </a:lnTo>
                <a:lnTo>
                  <a:pt x="336" y="511"/>
                </a:lnTo>
                <a:lnTo>
                  <a:pt x="336" y="509"/>
                </a:lnTo>
                <a:lnTo>
                  <a:pt x="336" y="509"/>
                </a:lnTo>
                <a:lnTo>
                  <a:pt x="338" y="509"/>
                </a:lnTo>
                <a:lnTo>
                  <a:pt x="338" y="509"/>
                </a:lnTo>
                <a:lnTo>
                  <a:pt x="338" y="509"/>
                </a:lnTo>
                <a:lnTo>
                  <a:pt x="339" y="509"/>
                </a:lnTo>
                <a:lnTo>
                  <a:pt x="339" y="508"/>
                </a:lnTo>
                <a:lnTo>
                  <a:pt x="339" y="508"/>
                </a:lnTo>
                <a:lnTo>
                  <a:pt x="339" y="509"/>
                </a:lnTo>
                <a:lnTo>
                  <a:pt x="339" y="509"/>
                </a:lnTo>
                <a:lnTo>
                  <a:pt x="341" y="509"/>
                </a:lnTo>
                <a:lnTo>
                  <a:pt x="341" y="511"/>
                </a:lnTo>
                <a:lnTo>
                  <a:pt x="341" y="511"/>
                </a:lnTo>
                <a:lnTo>
                  <a:pt x="342" y="511"/>
                </a:lnTo>
                <a:lnTo>
                  <a:pt x="342" y="511"/>
                </a:lnTo>
                <a:lnTo>
                  <a:pt x="342" y="511"/>
                </a:lnTo>
                <a:lnTo>
                  <a:pt x="343" y="511"/>
                </a:lnTo>
                <a:lnTo>
                  <a:pt x="343" y="511"/>
                </a:lnTo>
                <a:lnTo>
                  <a:pt x="343" y="512"/>
                </a:lnTo>
                <a:lnTo>
                  <a:pt x="345" y="512"/>
                </a:lnTo>
                <a:lnTo>
                  <a:pt x="346" y="512"/>
                </a:lnTo>
                <a:lnTo>
                  <a:pt x="347" y="512"/>
                </a:lnTo>
                <a:lnTo>
                  <a:pt x="347" y="512"/>
                </a:lnTo>
                <a:lnTo>
                  <a:pt x="349" y="511"/>
                </a:lnTo>
                <a:lnTo>
                  <a:pt x="349" y="511"/>
                </a:lnTo>
                <a:lnTo>
                  <a:pt x="349" y="511"/>
                </a:lnTo>
                <a:lnTo>
                  <a:pt x="349" y="509"/>
                </a:lnTo>
                <a:lnTo>
                  <a:pt x="349" y="509"/>
                </a:lnTo>
                <a:lnTo>
                  <a:pt x="350" y="509"/>
                </a:lnTo>
                <a:lnTo>
                  <a:pt x="350" y="508"/>
                </a:lnTo>
                <a:lnTo>
                  <a:pt x="352" y="508"/>
                </a:lnTo>
                <a:lnTo>
                  <a:pt x="352" y="508"/>
                </a:lnTo>
                <a:lnTo>
                  <a:pt x="353" y="508"/>
                </a:lnTo>
                <a:lnTo>
                  <a:pt x="353" y="508"/>
                </a:lnTo>
                <a:lnTo>
                  <a:pt x="354" y="509"/>
                </a:lnTo>
                <a:lnTo>
                  <a:pt x="356" y="508"/>
                </a:lnTo>
                <a:lnTo>
                  <a:pt x="356" y="508"/>
                </a:lnTo>
                <a:lnTo>
                  <a:pt x="357" y="508"/>
                </a:lnTo>
                <a:lnTo>
                  <a:pt x="357" y="508"/>
                </a:lnTo>
                <a:lnTo>
                  <a:pt x="358" y="508"/>
                </a:lnTo>
                <a:lnTo>
                  <a:pt x="358" y="509"/>
                </a:lnTo>
                <a:lnTo>
                  <a:pt x="360" y="509"/>
                </a:lnTo>
                <a:lnTo>
                  <a:pt x="360" y="509"/>
                </a:lnTo>
                <a:lnTo>
                  <a:pt x="361" y="509"/>
                </a:lnTo>
                <a:lnTo>
                  <a:pt x="361" y="509"/>
                </a:lnTo>
                <a:lnTo>
                  <a:pt x="362" y="511"/>
                </a:lnTo>
                <a:lnTo>
                  <a:pt x="364" y="511"/>
                </a:lnTo>
                <a:lnTo>
                  <a:pt x="364" y="512"/>
                </a:lnTo>
                <a:lnTo>
                  <a:pt x="364" y="512"/>
                </a:lnTo>
                <a:lnTo>
                  <a:pt x="367" y="512"/>
                </a:lnTo>
                <a:lnTo>
                  <a:pt x="367" y="512"/>
                </a:lnTo>
                <a:lnTo>
                  <a:pt x="368" y="512"/>
                </a:lnTo>
                <a:lnTo>
                  <a:pt x="369" y="512"/>
                </a:lnTo>
                <a:lnTo>
                  <a:pt x="369" y="513"/>
                </a:lnTo>
                <a:lnTo>
                  <a:pt x="371" y="513"/>
                </a:lnTo>
                <a:lnTo>
                  <a:pt x="372" y="513"/>
                </a:lnTo>
                <a:lnTo>
                  <a:pt x="372" y="513"/>
                </a:lnTo>
                <a:lnTo>
                  <a:pt x="375" y="513"/>
                </a:lnTo>
                <a:lnTo>
                  <a:pt x="375" y="513"/>
                </a:lnTo>
                <a:lnTo>
                  <a:pt x="376" y="513"/>
                </a:lnTo>
                <a:lnTo>
                  <a:pt x="376" y="515"/>
                </a:lnTo>
                <a:lnTo>
                  <a:pt x="378" y="515"/>
                </a:lnTo>
                <a:lnTo>
                  <a:pt x="378" y="516"/>
                </a:lnTo>
                <a:lnTo>
                  <a:pt x="378" y="516"/>
                </a:lnTo>
                <a:lnTo>
                  <a:pt x="379" y="517"/>
                </a:lnTo>
                <a:lnTo>
                  <a:pt x="379" y="517"/>
                </a:lnTo>
                <a:lnTo>
                  <a:pt x="380" y="517"/>
                </a:lnTo>
                <a:lnTo>
                  <a:pt x="380" y="517"/>
                </a:lnTo>
                <a:lnTo>
                  <a:pt x="383" y="517"/>
                </a:lnTo>
                <a:lnTo>
                  <a:pt x="383" y="517"/>
                </a:lnTo>
                <a:lnTo>
                  <a:pt x="384" y="516"/>
                </a:lnTo>
                <a:lnTo>
                  <a:pt x="384" y="516"/>
                </a:lnTo>
                <a:lnTo>
                  <a:pt x="386" y="516"/>
                </a:lnTo>
                <a:lnTo>
                  <a:pt x="386" y="517"/>
                </a:lnTo>
                <a:lnTo>
                  <a:pt x="384" y="517"/>
                </a:lnTo>
                <a:lnTo>
                  <a:pt x="384" y="517"/>
                </a:lnTo>
                <a:lnTo>
                  <a:pt x="384" y="519"/>
                </a:lnTo>
                <a:lnTo>
                  <a:pt x="384" y="519"/>
                </a:lnTo>
                <a:lnTo>
                  <a:pt x="384" y="520"/>
                </a:lnTo>
                <a:lnTo>
                  <a:pt x="386" y="520"/>
                </a:lnTo>
                <a:lnTo>
                  <a:pt x="386" y="520"/>
                </a:lnTo>
                <a:lnTo>
                  <a:pt x="387" y="520"/>
                </a:lnTo>
                <a:lnTo>
                  <a:pt x="388" y="520"/>
                </a:lnTo>
                <a:lnTo>
                  <a:pt x="388" y="522"/>
                </a:lnTo>
                <a:lnTo>
                  <a:pt x="390" y="522"/>
                </a:lnTo>
                <a:lnTo>
                  <a:pt x="391" y="522"/>
                </a:lnTo>
                <a:lnTo>
                  <a:pt x="391" y="522"/>
                </a:lnTo>
                <a:lnTo>
                  <a:pt x="393" y="522"/>
                </a:lnTo>
                <a:lnTo>
                  <a:pt x="393" y="523"/>
                </a:lnTo>
                <a:lnTo>
                  <a:pt x="394" y="523"/>
                </a:lnTo>
                <a:lnTo>
                  <a:pt x="394" y="522"/>
                </a:lnTo>
                <a:lnTo>
                  <a:pt x="397" y="522"/>
                </a:lnTo>
                <a:lnTo>
                  <a:pt x="397" y="523"/>
                </a:lnTo>
                <a:lnTo>
                  <a:pt x="398" y="523"/>
                </a:lnTo>
                <a:lnTo>
                  <a:pt x="398" y="523"/>
                </a:lnTo>
                <a:lnTo>
                  <a:pt x="399" y="523"/>
                </a:lnTo>
                <a:lnTo>
                  <a:pt x="399" y="523"/>
                </a:lnTo>
                <a:lnTo>
                  <a:pt x="399" y="524"/>
                </a:lnTo>
                <a:lnTo>
                  <a:pt x="401" y="526"/>
                </a:lnTo>
                <a:lnTo>
                  <a:pt x="401" y="526"/>
                </a:lnTo>
                <a:lnTo>
                  <a:pt x="402" y="526"/>
                </a:lnTo>
                <a:lnTo>
                  <a:pt x="402" y="527"/>
                </a:lnTo>
                <a:lnTo>
                  <a:pt x="402" y="527"/>
                </a:lnTo>
                <a:lnTo>
                  <a:pt x="404" y="528"/>
                </a:lnTo>
                <a:lnTo>
                  <a:pt x="405" y="528"/>
                </a:lnTo>
                <a:lnTo>
                  <a:pt x="405" y="528"/>
                </a:lnTo>
                <a:lnTo>
                  <a:pt x="405" y="530"/>
                </a:lnTo>
                <a:lnTo>
                  <a:pt x="405" y="531"/>
                </a:lnTo>
                <a:lnTo>
                  <a:pt x="405" y="531"/>
                </a:lnTo>
                <a:lnTo>
                  <a:pt x="406" y="533"/>
                </a:lnTo>
                <a:lnTo>
                  <a:pt x="408" y="531"/>
                </a:lnTo>
                <a:lnTo>
                  <a:pt x="409" y="531"/>
                </a:lnTo>
                <a:lnTo>
                  <a:pt x="412" y="531"/>
                </a:lnTo>
                <a:lnTo>
                  <a:pt x="412" y="531"/>
                </a:lnTo>
                <a:lnTo>
                  <a:pt x="413" y="531"/>
                </a:lnTo>
                <a:lnTo>
                  <a:pt x="414" y="531"/>
                </a:lnTo>
                <a:lnTo>
                  <a:pt x="416" y="531"/>
                </a:lnTo>
                <a:lnTo>
                  <a:pt x="417" y="531"/>
                </a:lnTo>
                <a:lnTo>
                  <a:pt x="419" y="531"/>
                </a:lnTo>
                <a:lnTo>
                  <a:pt x="420" y="531"/>
                </a:lnTo>
                <a:lnTo>
                  <a:pt x="420" y="530"/>
                </a:lnTo>
                <a:lnTo>
                  <a:pt x="421" y="530"/>
                </a:lnTo>
                <a:lnTo>
                  <a:pt x="421" y="530"/>
                </a:lnTo>
                <a:lnTo>
                  <a:pt x="423" y="530"/>
                </a:lnTo>
                <a:lnTo>
                  <a:pt x="424" y="530"/>
                </a:lnTo>
                <a:lnTo>
                  <a:pt x="424" y="531"/>
                </a:lnTo>
                <a:lnTo>
                  <a:pt x="425" y="531"/>
                </a:lnTo>
                <a:lnTo>
                  <a:pt x="427" y="531"/>
                </a:lnTo>
                <a:lnTo>
                  <a:pt x="427" y="531"/>
                </a:lnTo>
                <a:lnTo>
                  <a:pt x="428" y="531"/>
                </a:lnTo>
                <a:lnTo>
                  <a:pt x="428" y="531"/>
                </a:lnTo>
                <a:lnTo>
                  <a:pt x="430" y="531"/>
                </a:lnTo>
                <a:lnTo>
                  <a:pt x="430" y="533"/>
                </a:lnTo>
                <a:lnTo>
                  <a:pt x="431" y="533"/>
                </a:lnTo>
                <a:lnTo>
                  <a:pt x="432" y="534"/>
                </a:lnTo>
                <a:lnTo>
                  <a:pt x="432" y="534"/>
                </a:lnTo>
                <a:lnTo>
                  <a:pt x="432" y="534"/>
                </a:lnTo>
                <a:lnTo>
                  <a:pt x="432" y="534"/>
                </a:lnTo>
                <a:lnTo>
                  <a:pt x="434" y="534"/>
                </a:lnTo>
                <a:lnTo>
                  <a:pt x="435" y="534"/>
                </a:lnTo>
                <a:lnTo>
                  <a:pt x="435" y="534"/>
                </a:lnTo>
                <a:lnTo>
                  <a:pt x="436" y="534"/>
                </a:lnTo>
                <a:lnTo>
                  <a:pt x="438" y="535"/>
                </a:lnTo>
                <a:lnTo>
                  <a:pt x="439" y="535"/>
                </a:lnTo>
                <a:lnTo>
                  <a:pt x="440" y="535"/>
                </a:lnTo>
                <a:lnTo>
                  <a:pt x="440" y="535"/>
                </a:lnTo>
                <a:lnTo>
                  <a:pt x="442" y="535"/>
                </a:lnTo>
                <a:lnTo>
                  <a:pt x="442" y="535"/>
                </a:lnTo>
                <a:lnTo>
                  <a:pt x="443" y="535"/>
                </a:lnTo>
                <a:lnTo>
                  <a:pt x="445" y="535"/>
                </a:lnTo>
                <a:lnTo>
                  <a:pt x="445" y="535"/>
                </a:lnTo>
                <a:lnTo>
                  <a:pt x="446" y="534"/>
                </a:lnTo>
                <a:lnTo>
                  <a:pt x="449" y="535"/>
                </a:lnTo>
                <a:lnTo>
                  <a:pt x="449" y="535"/>
                </a:lnTo>
                <a:lnTo>
                  <a:pt x="450" y="537"/>
                </a:lnTo>
                <a:lnTo>
                  <a:pt x="451" y="537"/>
                </a:lnTo>
                <a:lnTo>
                  <a:pt x="453" y="537"/>
                </a:lnTo>
                <a:lnTo>
                  <a:pt x="454" y="537"/>
                </a:lnTo>
                <a:lnTo>
                  <a:pt x="454" y="537"/>
                </a:lnTo>
                <a:lnTo>
                  <a:pt x="456" y="537"/>
                </a:lnTo>
                <a:lnTo>
                  <a:pt x="456" y="537"/>
                </a:lnTo>
                <a:lnTo>
                  <a:pt x="457" y="537"/>
                </a:lnTo>
                <a:lnTo>
                  <a:pt x="457" y="537"/>
                </a:lnTo>
                <a:lnTo>
                  <a:pt x="458" y="537"/>
                </a:lnTo>
                <a:lnTo>
                  <a:pt x="460" y="537"/>
                </a:lnTo>
                <a:lnTo>
                  <a:pt x="460" y="538"/>
                </a:lnTo>
                <a:lnTo>
                  <a:pt x="461" y="538"/>
                </a:lnTo>
                <a:lnTo>
                  <a:pt x="461" y="538"/>
                </a:lnTo>
                <a:lnTo>
                  <a:pt x="462" y="538"/>
                </a:lnTo>
                <a:lnTo>
                  <a:pt x="462" y="539"/>
                </a:lnTo>
                <a:lnTo>
                  <a:pt x="462" y="539"/>
                </a:lnTo>
                <a:lnTo>
                  <a:pt x="461" y="539"/>
                </a:lnTo>
                <a:lnTo>
                  <a:pt x="461" y="539"/>
                </a:lnTo>
                <a:lnTo>
                  <a:pt x="460" y="539"/>
                </a:lnTo>
                <a:lnTo>
                  <a:pt x="460" y="539"/>
                </a:lnTo>
                <a:lnTo>
                  <a:pt x="460" y="539"/>
                </a:lnTo>
                <a:lnTo>
                  <a:pt x="458" y="539"/>
                </a:lnTo>
                <a:lnTo>
                  <a:pt x="458" y="539"/>
                </a:lnTo>
                <a:lnTo>
                  <a:pt x="458" y="539"/>
                </a:lnTo>
                <a:lnTo>
                  <a:pt x="457" y="539"/>
                </a:lnTo>
                <a:lnTo>
                  <a:pt x="457" y="539"/>
                </a:lnTo>
                <a:lnTo>
                  <a:pt x="457" y="541"/>
                </a:lnTo>
                <a:lnTo>
                  <a:pt x="457" y="541"/>
                </a:lnTo>
                <a:lnTo>
                  <a:pt x="457" y="542"/>
                </a:lnTo>
                <a:lnTo>
                  <a:pt x="458" y="542"/>
                </a:lnTo>
                <a:lnTo>
                  <a:pt x="460" y="543"/>
                </a:lnTo>
                <a:lnTo>
                  <a:pt x="460" y="543"/>
                </a:lnTo>
                <a:lnTo>
                  <a:pt x="461" y="543"/>
                </a:lnTo>
                <a:lnTo>
                  <a:pt x="462" y="543"/>
                </a:lnTo>
                <a:lnTo>
                  <a:pt x="464" y="543"/>
                </a:lnTo>
                <a:lnTo>
                  <a:pt x="465" y="542"/>
                </a:lnTo>
                <a:lnTo>
                  <a:pt x="465" y="542"/>
                </a:lnTo>
                <a:lnTo>
                  <a:pt x="466" y="542"/>
                </a:lnTo>
                <a:lnTo>
                  <a:pt x="468" y="542"/>
                </a:lnTo>
                <a:lnTo>
                  <a:pt x="469" y="541"/>
                </a:lnTo>
                <a:lnTo>
                  <a:pt x="471" y="541"/>
                </a:lnTo>
                <a:lnTo>
                  <a:pt x="472" y="541"/>
                </a:lnTo>
                <a:lnTo>
                  <a:pt x="472" y="539"/>
                </a:lnTo>
                <a:lnTo>
                  <a:pt x="473" y="539"/>
                </a:lnTo>
                <a:lnTo>
                  <a:pt x="473" y="538"/>
                </a:lnTo>
                <a:lnTo>
                  <a:pt x="475" y="538"/>
                </a:lnTo>
                <a:lnTo>
                  <a:pt x="475" y="538"/>
                </a:lnTo>
                <a:lnTo>
                  <a:pt x="476" y="539"/>
                </a:lnTo>
                <a:lnTo>
                  <a:pt x="476" y="539"/>
                </a:lnTo>
                <a:lnTo>
                  <a:pt x="476" y="541"/>
                </a:lnTo>
                <a:lnTo>
                  <a:pt x="479" y="541"/>
                </a:lnTo>
                <a:lnTo>
                  <a:pt x="480" y="541"/>
                </a:lnTo>
                <a:lnTo>
                  <a:pt x="480" y="539"/>
                </a:lnTo>
                <a:lnTo>
                  <a:pt x="482" y="539"/>
                </a:lnTo>
                <a:lnTo>
                  <a:pt x="483" y="539"/>
                </a:lnTo>
                <a:lnTo>
                  <a:pt x="484" y="538"/>
                </a:lnTo>
                <a:lnTo>
                  <a:pt x="484" y="538"/>
                </a:lnTo>
                <a:lnTo>
                  <a:pt x="486" y="538"/>
                </a:lnTo>
                <a:lnTo>
                  <a:pt x="487" y="537"/>
                </a:lnTo>
                <a:lnTo>
                  <a:pt x="487" y="537"/>
                </a:lnTo>
                <a:lnTo>
                  <a:pt x="488" y="535"/>
                </a:lnTo>
                <a:lnTo>
                  <a:pt x="490" y="535"/>
                </a:lnTo>
                <a:lnTo>
                  <a:pt x="491" y="534"/>
                </a:lnTo>
                <a:lnTo>
                  <a:pt x="492" y="533"/>
                </a:lnTo>
                <a:lnTo>
                  <a:pt x="494" y="533"/>
                </a:lnTo>
                <a:lnTo>
                  <a:pt x="494" y="533"/>
                </a:lnTo>
                <a:lnTo>
                  <a:pt x="495" y="533"/>
                </a:lnTo>
                <a:lnTo>
                  <a:pt x="497" y="533"/>
                </a:lnTo>
                <a:lnTo>
                  <a:pt x="497" y="533"/>
                </a:lnTo>
                <a:lnTo>
                  <a:pt x="498" y="534"/>
                </a:lnTo>
                <a:lnTo>
                  <a:pt x="499" y="534"/>
                </a:lnTo>
                <a:lnTo>
                  <a:pt x="501" y="534"/>
                </a:lnTo>
                <a:lnTo>
                  <a:pt x="501" y="534"/>
                </a:lnTo>
                <a:lnTo>
                  <a:pt x="503" y="534"/>
                </a:lnTo>
                <a:lnTo>
                  <a:pt x="505" y="534"/>
                </a:lnTo>
                <a:lnTo>
                  <a:pt x="505" y="534"/>
                </a:lnTo>
                <a:lnTo>
                  <a:pt x="506" y="534"/>
                </a:lnTo>
                <a:lnTo>
                  <a:pt x="506" y="534"/>
                </a:lnTo>
                <a:lnTo>
                  <a:pt x="508" y="534"/>
                </a:lnTo>
                <a:lnTo>
                  <a:pt x="509" y="534"/>
                </a:lnTo>
                <a:lnTo>
                  <a:pt x="509" y="533"/>
                </a:lnTo>
                <a:lnTo>
                  <a:pt x="509" y="533"/>
                </a:lnTo>
                <a:lnTo>
                  <a:pt x="510" y="531"/>
                </a:lnTo>
                <a:lnTo>
                  <a:pt x="510" y="531"/>
                </a:lnTo>
                <a:lnTo>
                  <a:pt x="512" y="531"/>
                </a:lnTo>
                <a:lnTo>
                  <a:pt x="513" y="531"/>
                </a:lnTo>
                <a:lnTo>
                  <a:pt x="514" y="531"/>
                </a:lnTo>
                <a:lnTo>
                  <a:pt x="514" y="533"/>
                </a:lnTo>
                <a:lnTo>
                  <a:pt x="516" y="533"/>
                </a:lnTo>
                <a:lnTo>
                  <a:pt x="517" y="533"/>
                </a:lnTo>
                <a:lnTo>
                  <a:pt x="517" y="533"/>
                </a:lnTo>
                <a:lnTo>
                  <a:pt x="518" y="533"/>
                </a:lnTo>
                <a:lnTo>
                  <a:pt x="520" y="533"/>
                </a:lnTo>
                <a:lnTo>
                  <a:pt x="520" y="533"/>
                </a:lnTo>
                <a:lnTo>
                  <a:pt x="520" y="534"/>
                </a:lnTo>
                <a:lnTo>
                  <a:pt x="523" y="534"/>
                </a:lnTo>
                <a:lnTo>
                  <a:pt x="524" y="534"/>
                </a:lnTo>
                <a:lnTo>
                  <a:pt x="525" y="534"/>
                </a:lnTo>
                <a:lnTo>
                  <a:pt x="525" y="533"/>
                </a:lnTo>
                <a:lnTo>
                  <a:pt x="528" y="533"/>
                </a:lnTo>
                <a:lnTo>
                  <a:pt x="528" y="533"/>
                </a:lnTo>
                <a:lnTo>
                  <a:pt x="528" y="531"/>
                </a:lnTo>
                <a:lnTo>
                  <a:pt x="529" y="531"/>
                </a:lnTo>
                <a:lnTo>
                  <a:pt x="529" y="530"/>
                </a:lnTo>
                <a:lnTo>
                  <a:pt x="531" y="528"/>
                </a:lnTo>
                <a:lnTo>
                  <a:pt x="531" y="528"/>
                </a:lnTo>
                <a:lnTo>
                  <a:pt x="532" y="527"/>
                </a:lnTo>
                <a:lnTo>
                  <a:pt x="534" y="527"/>
                </a:lnTo>
                <a:lnTo>
                  <a:pt x="534" y="527"/>
                </a:lnTo>
                <a:lnTo>
                  <a:pt x="535" y="527"/>
                </a:lnTo>
                <a:lnTo>
                  <a:pt x="535" y="527"/>
                </a:lnTo>
                <a:lnTo>
                  <a:pt x="536" y="527"/>
                </a:lnTo>
                <a:lnTo>
                  <a:pt x="536" y="527"/>
                </a:lnTo>
                <a:lnTo>
                  <a:pt x="538" y="527"/>
                </a:lnTo>
                <a:lnTo>
                  <a:pt x="538" y="527"/>
                </a:lnTo>
                <a:lnTo>
                  <a:pt x="539" y="527"/>
                </a:lnTo>
                <a:lnTo>
                  <a:pt x="539" y="527"/>
                </a:lnTo>
                <a:lnTo>
                  <a:pt x="540" y="527"/>
                </a:lnTo>
                <a:lnTo>
                  <a:pt x="542" y="526"/>
                </a:lnTo>
                <a:lnTo>
                  <a:pt x="542" y="526"/>
                </a:lnTo>
                <a:lnTo>
                  <a:pt x="543" y="526"/>
                </a:lnTo>
                <a:lnTo>
                  <a:pt x="544" y="526"/>
                </a:lnTo>
                <a:lnTo>
                  <a:pt x="544" y="526"/>
                </a:lnTo>
                <a:lnTo>
                  <a:pt x="546" y="526"/>
                </a:lnTo>
                <a:lnTo>
                  <a:pt x="547" y="526"/>
                </a:lnTo>
                <a:lnTo>
                  <a:pt x="547" y="526"/>
                </a:lnTo>
                <a:lnTo>
                  <a:pt x="549" y="526"/>
                </a:lnTo>
                <a:lnTo>
                  <a:pt x="549" y="526"/>
                </a:lnTo>
                <a:lnTo>
                  <a:pt x="550" y="526"/>
                </a:lnTo>
                <a:lnTo>
                  <a:pt x="550" y="526"/>
                </a:lnTo>
                <a:lnTo>
                  <a:pt x="551" y="526"/>
                </a:lnTo>
                <a:lnTo>
                  <a:pt x="551" y="526"/>
                </a:lnTo>
                <a:lnTo>
                  <a:pt x="551" y="527"/>
                </a:lnTo>
                <a:lnTo>
                  <a:pt x="551" y="528"/>
                </a:lnTo>
                <a:lnTo>
                  <a:pt x="551" y="528"/>
                </a:lnTo>
                <a:lnTo>
                  <a:pt x="553" y="530"/>
                </a:lnTo>
                <a:lnTo>
                  <a:pt x="553" y="530"/>
                </a:lnTo>
                <a:lnTo>
                  <a:pt x="554" y="530"/>
                </a:lnTo>
                <a:lnTo>
                  <a:pt x="555" y="530"/>
                </a:lnTo>
                <a:lnTo>
                  <a:pt x="555" y="531"/>
                </a:lnTo>
                <a:lnTo>
                  <a:pt x="555" y="531"/>
                </a:lnTo>
                <a:lnTo>
                  <a:pt x="557" y="533"/>
                </a:lnTo>
                <a:lnTo>
                  <a:pt x="558" y="533"/>
                </a:lnTo>
                <a:lnTo>
                  <a:pt x="558" y="534"/>
                </a:lnTo>
                <a:lnTo>
                  <a:pt x="560" y="533"/>
                </a:lnTo>
                <a:lnTo>
                  <a:pt x="560" y="533"/>
                </a:lnTo>
                <a:lnTo>
                  <a:pt x="561" y="533"/>
                </a:lnTo>
                <a:lnTo>
                  <a:pt x="562" y="533"/>
                </a:lnTo>
                <a:lnTo>
                  <a:pt x="562" y="533"/>
                </a:lnTo>
                <a:lnTo>
                  <a:pt x="564" y="533"/>
                </a:lnTo>
                <a:lnTo>
                  <a:pt x="564" y="533"/>
                </a:lnTo>
                <a:lnTo>
                  <a:pt x="564" y="533"/>
                </a:lnTo>
                <a:lnTo>
                  <a:pt x="565" y="533"/>
                </a:lnTo>
                <a:lnTo>
                  <a:pt x="565" y="533"/>
                </a:lnTo>
                <a:lnTo>
                  <a:pt x="565" y="534"/>
                </a:lnTo>
                <a:lnTo>
                  <a:pt x="565" y="534"/>
                </a:lnTo>
                <a:lnTo>
                  <a:pt x="565" y="535"/>
                </a:lnTo>
                <a:lnTo>
                  <a:pt x="565" y="535"/>
                </a:lnTo>
                <a:lnTo>
                  <a:pt x="566" y="537"/>
                </a:lnTo>
                <a:lnTo>
                  <a:pt x="566" y="537"/>
                </a:lnTo>
                <a:lnTo>
                  <a:pt x="566" y="537"/>
                </a:lnTo>
                <a:lnTo>
                  <a:pt x="566" y="537"/>
                </a:lnTo>
                <a:lnTo>
                  <a:pt x="568" y="537"/>
                </a:lnTo>
                <a:lnTo>
                  <a:pt x="568" y="537"/>
                </a:lnTo>
                <a:lnTo>
                  <a:pt x="569" y="537"/>
                </a:lnTo>
                <a:lnTo>
                  <a:pt x="569" y="537"/>
                </a:lnTo>
                <a:lnTo>
                  <a:pt x="569" y="535"/>
                </a:lnTo>
                <a:lnTo>
                  <a:pt x="569" y="534"/>
                </a:lnTo>
                <a:lnTo>
                  <a:pt x="569" y="534"/>
                </a:lnTo>
                <a:lnTo>
                  <a:pt x="569" y="534"/>
                </a:lnTo>
                <a:lnTo>
                  <a:pt x="569" y="533"/>
                </a:lnTo>
                <a:lnTo>
                  <a:pt x="569" y="533"/>
                </a:lnTo>
                <a:lnTo>
                  <a:pt x="570" y="533"/>
                </a:lnTo>
                <a:lnTo>
                  <a:pt x="572" y="533"/>
                </a:lnTo>
                <a:lnTo>
                  <a:pt x="572" y="531"/>
                </a:lnTo>
                <a:lnTo>
                  <a:pt x="573" y="531"/>
                </a:lnTo>
                <a:lnTo>
                  <a:pt x="575" y="531"/>
                </a:lnTo>
                <a:lnTo>
                  <a:pt x="575" y="531"/>
                </a:lnTo>
                <a:lnTo>
                  <a:pt x="575" y="530"/>
                </a:lnTo>
                <a:lnTo>
                  <a:pt x="576" y="530"/>
                </a:lnTo>
                <a:lnTo>
                  <a:pt x="576" y="528"/>
                </a:lnTo>
                <a:lnTo>
                  <a:pt x="577" y="527"/>
                </a:lnTo>
                <a:lnTo>
                  <a:pt x="577" y="526"/>
                </a:lnTo>
                <a:lnTo>
                  <a:pt x="577" y="526"/>
                </a:lnTo>
                <a:lnTo>
                  <a:pt x="579" y="526"/>
                </a:lnTo>
                <a:lnTo>
                  <a:pt x="579" y="526"/>
                </a:lnTo>
                <a:lnTo>
                  <a:pt x="580" y="526"/>
                </a:lnTo>
                <a:lnTo>
                  <a:pt x="581" y="526"/>
                </a:lnTo>
                <a:lnTo>
                  <a:pt x="581" y="524"/>
                </a:lnTo>
                <a:lnTo>
                  <a:pt x="583" y="524"/>
                </a:lnTo>
                <a:lnTo>
                  <a:pt x="583" y="524"/>
                </a:lnTo>
                <a:lnTo>
                  <a:pt x="584" y="524"/>
                </a:lnTo>
                <a:lnTo>
                  <a:pt x="584" y="524"/>
                </a:lnTo>
                <a:lnTo>
                  <a:pt x="584" y="526"/>
                </a:lnTo>
                <a:lnTo>
                  <a:pt x="584" y="526"/>
                </a:lnTo>
                <a:lnTo>
                  <a:pt x="586" y="528"/>
                </a:lnTo>
                <a:lnTo>
                  <a:pt x="586" y="528"/>
                </a:lnTo>
                <a:lnTo>
                  <a:pt x="586" y="528"/>
                </a:lnTo>
                <a:lnTo>
                  <a:pt x="586" y="530"/>
                </a:lnTo>
                <a:lnTo>
                  <a:pt x="586" y="531"/>
                </a:lnTo>
                <a:lnTo>
                  <a:pt x="586" y="531"/>
                </a:lnTo>
                <a:lnTo>
                  <a:pt x="586" y="531"/>
                </a:lnTo>
                <a:lnTo>
                  <a:pt x="586" y="533"/>
                </a:lnTo>
                <a:lnTo>
                  <a:pt x="586" y="533"/>
                </a:lnTo>
                <a:lnTo>
                  <a:pt x="587" y="533"/>
                </a:lnTo>
                <a:lnTo>
                  <a:pt x="587" y="533"/>
                </a:lnTo>
                <a:lnTo>
                  <a:pt x="588" y="533"/>
                </a:lnTo>
                <a:lnTo>
                  <a:pt x="588" y="533"/>
                </a:lnTo>
                <a:lnTo>
                  <a:pt x="588" y="533"/>
                </a:lnTo>
                <a:lnTo>
                  <a:pt x="588" y="534"/>
                </a:lnTo>
                <a:lnTo>
                  <a:pt x="588" y="534"/>
                </a:lnTo>
                <a:lnTo>
                  <a:pt x="588" y="534"/>
                </a:lnTo>
                <a:lnTo>
                  <a:pt x="590" y="535"/>
                </a:lnTo>
                <a:lnTo>
                  <a:pt x="590" y="535"/>
                </a:lnTo>
                <a:lnTo>
                  <a:pt x="590" y="535"/>
                </a:lnTo>
                <a:lnTo>
                  <a:pt x="591" y="535"/>
                </a:lnTo>
                <a:lnTo>
                  <a:pt x="591" y="534"/>
                </a:lnTo>
                <a:lnTo>
                  <a:pt x="591" y="534"/>
                </a:lnTo>
                <a:lnTo>
                  <a:pt x="592" y="534"/>
                </a:lnTo>
                <a:lnTo>
                  <a:pt x="592" y="534"/>
                </a:lnTo>
                <a:lnTo>
                  <a:pt x="594" y="534"/>
                </a:lnTo>
                <a:lnTo>
                  <a:pt x="594" y="534"/>
                </a:lnTo>
                <a:lnTo>
                  <a:pt x="594" y="535"/>
                </a:lnTo>
                <a:lnTo>
                  <a:pt x="594" y="535"/>
                </a:lnTo>
                <a:lnTo>
                  <a:pt x="594" y="537"/>
                </a:lnTo>
                <a:lnTo>
                  <a:pt x="595" y="537"/>
                </a:lnTo>
                <a:lnTo>
                  <a:pt x="595" y="537"/>
                </a:lnTo>
                <a:lnTo>
                  <a:pt x="596" y="538"/>
                </a:lnTo>
                <a:lnTo>
                  <a:pt x="596" y="539"/>
                </a:lnTo>
                <a:lnTo>
                  <a:pt x="596" y="539"/>
                </a:lnTo>
                <a:lnTo>
                  <a:pt x="598" y="539"/>
                </a:lnTo>
                <a:lnTo>
                  <a:pt x="598" y="541"/>
                </a:lnTo>
                <a:lnTo>
                  <a:pt x="598" y="541"/>
                </a:lnTo>
                <a:lnTo>
                  <a:pt x="598" y="542"/>
                </a:lnTo>
                <a:lnTo>
                  <a:pt x="598" y="542"/>
                </a:lnTo>
                <a:lnTo>
                  <a:pt x="598" y="542"/>
                </a:lnTo>
                <a:lnTo>
                  <a:pt x="599" y="542"/>
                </a:lnTo>
                <a:lnTo>
                  <a:pt x="599" y="542"/>
                </a:lnTo>
                <a:lnTo>
                  <a:pt x="601" y="541"/>
                </a:lnTo>
                <a:lnTo>
                  <a:pt x="601" y="541"/>
                </a:lnTo>
                <a:lnTo>
                  <a:pt x="601" y="539"/>
                </a:lnTo>
                <a:lnTo>
                  <a:pt x="601" y="539"/>
                </a:lnTo>
                <a:lnTo>
                  <a:pt x="602" y="539"/>
                </a:lnTo>
                <a:lnTo>
                  <a:pt x="602" y="538"/>
                </a:lnTo>
                <a:lnTo>
                  <a:pt x="603" y="538"/>
                </a:lnTo>
                <a:lnTo>
                  <a:pt x="603" y="539"/>
                </a:lnTo>
                <a:lnTo>
                  <a:pt x="603" y="539"/>
                </a:lnTo>
                <a:lnTo>
                  <a:pt x="603" y="539"/>
                </a:lnTo>
                <a:lnTo>
                  <a:pt x="605" y="539"/>
                </a:lnTo>
                <a:lnTo>
                  <a:pt x="605" y="541"/>
                </a:lnTo>
                <a:lnTo>
                  <a:pt x="605" y="541"/>
                </a:lnTo>
                <a:lnTo>
                  <a:pt x="605" y="541"/>
                </a:lnTo>
                <a:lnTo>
                  <a:pt x="606" y="541"/>
                </a:lnTo>
                <a:lnTo>
                  <a:pt x="606" y="541"/>
                </a:lnTo>
                <a:lnTo>
                  <a:pt x="607" y="541"/>
                </a:lnTo>
                <a:lnTo>
                  <a:pt x="607" y="541"/>
                </a:lnTo>
                <a:lnTo>
                  <a:pt x="609" y="539"/>
                </a:lnTo>
                <a:lnTo>
                  <a:pt x="610" y="539"/>
                </a:lnTo>
                <a:lnTo>
                  <a:pt x="610" y="539"/>
                </a:lnTo>
                <a:lnTo>
                  <a:pt x="612" y="541"/>
                </a:lnTo>
                <a:lnTo>
                  <a:pt x="613" y="542"/>
                </a:lnTo>
                <a:lnTo>
                  <a:pt x="614" y="542"/>
                </a:lnTo>
                <a:lnTo>
                  <a:pt x="614" y="542"/>
                </a:lnTo>
                <a:lnTo>
                  <a:pt x="616" y="542"/>
                </a:lnTo>
                <a:lnTo>
                  <a:pt x="616" y="542"/>
                </a:lnTo>
                <a:lnTo>
                  <a:pt x="617" y="542"/>
                </a:lnTo>
                <a:lnTo>
                  <a:pt x="618" y="542"/>
                </a:lnTo>
                <a:lnTo>
                  <a:pt x="618" y="542"/>
                </a:lnTo>
                <a:lnTo>
                  <a:pt x="618" y="542"/>
                </a:lnTo>
                <a:lnTo>
                  <a:pt x="618" y="542"/>
                </a:lnTo>
                <a:lnTo>
                  <a:pt x="620" y="542"/>
                </a:lnTo>
                <a:lnTo>
                  <a:pt x="621" y="539"/>
                </a:lnTo>
                <a:lnTo>
                  <a:pt x="638" y="523"/>
                </a:lnTo>
                <a:lnTo>
                  <a:pt x="638" y="520"/>
                </a:lnTo>
                <a:lnTo>
                  <a:pt x="638" y="520"/>
                </a:lnTo>
                <a:lnTo>
                  <a:pt x="638" y="520"/>
                </a:lnTo>
                <a:lnTo>
                  <a:pt x="640" y="517"/>
                </a:lnTo>
                <a:lnTo>
                  <a:pt x="673" y="481"/>
                </a:lnTo>
                <a:lnTo>
                  <a:pt x="679" y="474"/>
                </a:lnTo>
                <a:lnTo>
                  <a:pt x="700" y="449"/>
                </a:lnTo>
                <a:lnTo>
                  <a:pt x="725" y="422"/>
                </a:lnTo>
                <a:lnTo>
                  <a:pt x="742" y="405"/>
                </a:lnTo>
                <a:lnTo>
                  <a:pt x="780" y="360"/>
                </a:lnTo>
                <a:lnTo>
                  <a:pt x="791" y="349"/>
                </a:lnTo>
                <a:lnTo>
                  <a:pt x="793" y="345"/>
                </a:lnTo>
                <a:lnTo>
                  <a:pt x="811" y="326"/>
                </a:lnTo>
                <a:lnTo>
                  <a:pt x="824" y="311"/>
                </a:lnTo>
                <a:lnTo>
                  <a:pt x="832" y="301"/>
                </a:lnTo>
                <a:lnTo>
                  <a:pt x="835" y="299"/>
                </a:lnTo>
                <a:lnTo>
                  <a:pt x="840" y="292"/>
                </a:lnTo>
                <a:lnTo>
                  <a:pt x="856" y="274"/>
                </a:lnTo>
                <a:lnTo>
                  <a:pt x="858" y="273"/>
                </a:lnTo>
                <a:lnTo>
                  <a:pt x="861" y="270"/>
                </a:lnTo>
                <a:lnTo>
                  <a:pt x="863" y="266"/>
                </a:lnTo>
                <a:lnTo>
                  <a:pt x="865" y="266"/>
                </a:lnTo>
                <a:lnTo>
                  <a:pt x="876" y="252"/>
                </a:lnTo>
                <a:lnTo>
                  <a:pt x="878" y="256"/>
                </a:lnTo>
                <a:lnTo>
                  <a:pt x="889" y="271"/>
                </a:lnTo>
                <a:lnTo>
                  <a:pt x="891" y="274"/>
                </a:lnTo>
                <a:lnTo>
                  <a:pt x="903" y="292"/>
                </a:lnTo>
                <a:close/>
              </a:path>
            </a:pathLst>
          </a:custGeom>
          <a:solidFill>
            <a:schemeClr val="accent5"/>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6">
            <a:extLst>
              <a:ext uri="{FF2B5EF4-FFF2-40B4-BE49-F238E27FC236}">
                <a16:creationId xmlns:a16="http://schemas.microsoft.com/office/drawing/2014/main" id="{18A2A3C9-6392-45DC-8C47-48DA9D29095A}"/>
              </a:ext>
            </a:extLst>
          </p:cNvPr>
          <p:cNvSpPr>
            <a:spLocks/>
          </p:cNvSpPr>
          <p:nvPr/>
        </p:nvSpPr>
        <p:spPr bwMode="auto">
          <a:xfrm>
            <a:off x="3956052" y="2849563"/>
            <a:ext cx="1184275" cy="2449513"/>
          </a:xfrm>
          <a:custGeom>
            <a:avLst/>
            <a:gdLst>
              <a:gd name="T0" fmla="*/ 463 w 746"/>
              <a:gd name="T1" fmla="*/ 521 h 1543"/>
              <a:gd name="T2" fmla="*/ 504 w 746"/>
              <a:gd name="T3" fmla="*/ 630 h 1543"/>
              <a:gd name="T4" fmla="*/ 542 w 746"/>
              <a:gd name="T5" fmla="*/ 636 h 1543"/>
              <a:gd name="T6" fmla="*/ 582 w 746"/>
              <a:gd name="T7" fmla="*/ 609 h 1543"/>
              <a:gd name="T8" fmla="*/ 610 w 746"/>
              <a:gd name="T9" fmla="*/ 603 h 1543"/>
              <a:gd name="T10" fmla="*/ 687 w 746"/>
              <a:gd name="T11" fmla="*/ 661 h 1543"/>
              <a:gd name="T12" fmla="*/ 621 w 746"/>
              <a:gd name="T13" fmla="*/ 726 h 1543"/>
              <a:gd name="T14" fmla="*/ 598 w 746"/>
              <a:gd name="T15" fmla="*/ 748 h 1543"/>
              <a:gd name="T16" fmla="*/ 528 w 746"/>
              <a:gd name="T17" fmla="*/ 812 h 1543"/>
              <a:gd name="T18" fmla="*/ 474 w 746"/>
              <a:gd name="T19" fmla="*/ 762 h 1543"/>
              <a:gd name="T20" fmla="*/ 486 w 746"/>
              <a:gd name="T21" fmla="*/ 804 h 1543"/>
              <a:gd name="T22" fmla="*/ 449 w 746"/>
              <a:gd name="T23" fmla="*/ 852 h 1543"/>
              <a:gd name="T24" fmla="*/ 445 w 746"/>
              <a:gd name="T25" fmla="*/ 944 h 1543"/>
              <a:gd name="T26" fmla="*/ 489 w 746"/>
              <a:gd name="T27" fmla="*/ 987 h 1543"/>
              <a:gd name="T28" fmla="*/ 509 w 746"/>
              <a:gd name="T29" fmla="*/ 944 h 1543"/>
              <a:gd name="T30" fmla="*/ 580 w 746"/>
              <a:gd name="T31" fmla="*/ 945 h 1543"/>
              <a:gd name="T32" fmla="*/ 623 w 746"/>
              <a:gd name="T33" fmla="*/ 994 h 1543"/>
              <a:gd name="T34" fmla="*/ 683 w 746"/>
              <a:gd name="T35" fmla="*/ 1078 h 1543"/>
              <a:gd name="T36" fmla="*/ 645 w 746"/>
              <a:gd name="T37" fmla="*/ 1334 h 1543"/>
              <a:gd name="T38" fmla="*/ 636 w 746"/>
              <a:gd name="T39" fmla="*/ 1386 h 1543"/>
              <a:gd name="T40" fmla="*/ 623 w 746"/>
              <a:gd name="T41" fmla="*/ 1427 h 1543"/>
              <a:gd name="T42" fmla="*/ 626 w 746"/>
              <a:gd name="T43" fmla="*/ 1468 h 1543"/>
              <a:gd name="T44" fmla="*/ 538 w 746"/>
              <a:gd name="T45" fmla="*/ 1502 h 1543"/>
              <a:gd name="T46" fmla="*/ 201 w 746"/>
              <a:gd name="T47" fmla="*/ 1314 h 1543"/>
              <a:gd name="T48" fmla="*/ 111 w 746"/>
              <a:gd name="T49" fmla="*/ 1198 h 1543"/>
              <a:gd name="T50" fmla="*/ 86 w 746"/>
              <a:gd name="T51" fmla="*/ 1157 h 1543"/>
              <a:gd name="T52" fmla="*/ 84 w 746"/>
              <a:gd name="T53" fmla="*/ 1072 h 1543"/>
              <a:gd name="T54" fmla="*/ 97 w 746"/>
              <a:gd name="T55" fmla="*/ 974 h 1543"/>
              <a:gd name="T56" fmla="*/ 178 w 746"/>
              <a:gd name="T57" fmla="*/ 927 h 1543"/>
              <a:gd name="T58" fmla="*/ 238 w 746"/>
              <a:gd name="T59" fmla="*/ 888 h 1543"/>
              <a:gd name="T60" fmla="*/ 255 w 746"/>
              <a:gd name="T61" fmla="*/ 821 h 1543"/>
              <a:gd name="T62" fmla="*/ 314 w 746"/>
              <a:gd name="T63" fmla="*/ 803 h 1543"/>
              <a:gd name="T64" fmla="*/ 341 w 746"/>
              <a:gd name="T65" fmla="*/ 826 h 1543"/>
              <a:gd name="T66" fmla="*/ 330 w 746"/>
              <a:gd name="T67" fmla="*/ 786 h 1543"/>
              <a:gd name="T68" fmla="*/ 270 w 746"/>
              <a:gd name="T69" fmla="*/ 737 h 1543"/>
              <a:gd name="T70" fmla="*/ 215 w 746"/>
              <a:gd name="T71" fmla="*/ 747 h 1543"/>
              <a:gd name="T72" fmla="*/ 151 w 746"/>
              <a:gd name="T73" fmla="*/ 737 h 1543"/>
              <a:gd name="T74" fmla="*/ 149 w 746"/>
              <a:gd name="T75" fmla="*/ 730 h 1543"/>
              <a:gd name="T76" fmla="*/ 178 w 746"/>
              <a:gd name="T77" fmla="*/ 689 h 1543"/>
              <a:gd name="T78" fmla="*/ 216 w 746"/>
              <a:gd name="T79" fmla="*/ 629 h 1543"/>
              <a:gd name="T80" fmla="*/ 177 w 746"/>
              <a:gd name="T81" fmla="*/ 529 h 1543"/>
              <a:gd name="T82" fmla="*/ 158 w 746"/>
              <a:gd name="T83" fmla="*/ 526 h 1543"/>
              <a:gd name="T84" fmla="*/ 122 w 746"/>
              <a:gd name="T85" fmla="*/ 550 h 1543"/>
              <a:gd name="T86" fmla="*/ 141 w 746"/>
              <a:gd name="T87" fmla="*/ 522 h 1543"/>
              <a:gd name="T88" fmla="*/ 168 w 746"/>
              <a:gd name="T89" fmla="*/ 487 h 1543"/>
              <a:gd name="T90" fmla="*/ 162 w 746"/>
              <a:gd name="T91" fmla="*/ 447 h 1543"/>
              <a:gd name="T92" fmla="*/ 134 w 746"/>
              <a:gd name="T93" fmla="*/ 414 h 1543"/>
              <a:gd name="T94" fmla="*/ 92 w 746"/>
              <a:gd name="T95" fmla="*/ 429 h 1543"/>
              <a:gd name="T96" fmla="*/ 34 w 746"/>
              <a:gd name="T97" fmla="*/ 435 h 1543"/>
              <a:gd name="T98" fmla="*/ 40 w 746"/>
              <a:gd name="T99" fmla="*/ 324 h 1543"/>
              <a:gd name="T100" fmla="*/ 177 w 746"/>
              <a:gd name="T101" fmla="*/ 234 h 1543"/>
              <a:gd name="T102" fmla="*/ 200 w 746"/>
              <a:gd name="T103" fmla="*/ 198 h 1543"/>
              <a:gd name="T104" fmla="*/ 230 w 746"/>
              <a:gd name="T105" fmla="*/ 171 h 1543"/>
              <a:gd name="T106" fmla="*/ 263 w 746"/>
              <a:gd name="T107" fmla="*/ 143 h 1543"/>
              <a:gd name="T108" fmla="*/ 281 w 746"/>
              <a:gd name="T109" fmla="*/ 101 h 1543"/>
              <a:gd name="T110" fmla="*/ 292 w 746"/>
              <a:gd name="T111" fmla="*/ 52 h 1543"/>
              <a:gd name="T112" fmla="*/ 335 w 746"/>
              <a:gd name="T113" fmla="*/ 37 h 1543"/>
              <a:gd name="T114" fmla="*/ 366 w 746"/>
              <a:gd name="T115" fmla="*/ 1 h 1543"/>
              <a:gd name="T116" fmla="*/ 366 w 746"/>
              <a:gd name="T117" fmla="*/ 67 h 1543"/>
              <a:gd name="T118" fmla="*/ 386 w 746"/>
              <a:gd name="T119" fmla="*/ 145 h 1543"/>
              <a:gd name="T120" fmla="*/ 381 w 746"/>
              <a:gd name="T121" fmla="*/ 180 h 1543"/>
              <a:gd name="T122" fmla="*/ 402 w 746"/>
              <a:gd name="T123" fmla="*/ 291 h 1543"/>
              <a:gd name="T124" fmla="*/ 431 w 746"/>
              <a:gd name="T125" fmla="*/ 369 h 1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46" h="1543">
                <a:moveTo>
                  <a:pt x="470" y="406"/>
                </a:moveTo>
                <a:lnTo>
                  <a:pt x="470" y="406"/>
                </a:lnTo>
                <a:lnTo>
                  <a:pt x="470" y="407"/>
                </a:lnTo>
                <a:lnTo>
                  <a:pt x="470" y="409"/>
                </a:lnTo>
                <a:lnTo>
                  <a:pt x="470" y="410"/>
                </a:lnTo>
                <a:lnTo>
                  <a:pt x="471" y="410"/>
                </a:lnTo>
                <a:lnTo>
                  <a:pt x="472" y="412"/>
                </a:lnTo>
                <a:lnTo>
                  <a:pt x="472" y="412"/>
                </a:lnTo>
                <a:lnTo>
                  <a:pt x="474" y="412"/>
                </a:lnTo>
                <a:lnTo>
                  <a:pt x="474" y="414"/>
                </a:lnTo>
                <a:lnTo>
                  <a:pt x="475" y="414"/>
                </a:lnTo>
                <a:lnTo>
                  <a:pt x="476" y="414"/>
                </a:lnTo>
                <a:lnTo>
                  <a:pt x="476" y="416"/>
                </a:lnTo>
                <a:lnTo>
                  <a:pt x="475" y="417"/>
                </a:lnTo>
                <a:lnTo>
                  <a:pt x="475" y="417"/>
                </a:lnTo>
                <a:lnTo>
                  <a:pt x="475" y="418"/>
                </a:lnTo>
                <a:lnTo>
                  <a:pt x="475" y="420"/>
                </a:lnTo>
                <a:lnTo>
                  <a:pt x="475" y="421"/>
                </a:lnTo>
                <a:lnTo>
                  <a:pt x="475" y="421"/>
                </a:lnTo>
                <a:lnTo>
                  <a:pt x="476" y="423"/>
                </a:lnTo>
                <a:lnTo>
                  <a:pt x="476" y="424"/>
                </a:lnTo>
                <a:lnTo>
                  <a:pt x="476" y="425"/>
                </a:lnTo>
                <a:lnTo>
                  <a:pt x="475" y="425"/>
                </a:lnTo>
                <a:lnTo>
                  <a:pt x="475" y="427"/>
                </a:lnTo>
                <a:lnTo>
                  <a:pt x="474" y="428"/>
                </a:lnTo>
                <a:lnTo>
                  <a:pt x="474" y="428"/>
                </a:lnTo>
                <a:lnTo>
                  <a:pt x="474" y="431"/>
                </a:lnTo>
                <a:lnTo>
                  <a:pt x="474" y="432"/>
                </a:lnTo>
                <a:lnTo>
                  <a:pt x="474" y="433"/>
                </a:lnTo>
                <a:lnTo>
                  <a:pt x="474" y="433"/>
                </a:lnTo>
                <a:lnTo>
                  <a:pt x="475" y="435"/>
                </a:lnTo>
                <a:lnTo>
                  <a:pt x="475" y="435"/>
                </a:lnTo>
                <a:lnTo>
                  <a:pt x="474" y="436"/>
                </a:lnTo>
                <a:lnTo>
                  <a:pt x="474" y="438"/>
                </a:lnTo>
                <a:lnTo>
                  <a:pt x="474" y="439"/>
                </a:lnTo>
                <a:lnTo>
                  <a:pt x="472" y="440"/>
                </a:lnTo>
                <a:lnTo>
                  <a:pt x="472" y="442"/>
                </a:lnTo>
                <a:lnTo>
                  <a:pt x="472" y="442"/>
                </a:lnTo>
                <a:lnTo>
                  <a:pt x="472" y="443"/>
                </a:lnTo>
                <a:lnTo>
                  <a:pt x="471" y="444"/>
                </a:lnTo>
                <a:lnTo>
                  <a:pt x="471" y="444"/>
                </a:lnTo>
                <a:lnTo>
                  <a:pt x="471" y="446"/>
                </a:lnTo>
                <a:lnTo>
                  <a:pt x="472" y="446"/>
                </a:lnTo>
                <a:lnTo>
                  <a:pt x="471" y="447"/>
                </a:lnTo>
                <a:lnTo>
                  <a:pt x="470" y="449"/>
                </a:lnTo>
                <a:lnTo>
                  <a:pt x="470" y="450"/>
                </a:lnTo>
                <a:lnTo>
                  <a:pt x="470" y="451"/>
                </a:lnTo>
                <a:lnTo>
                  <a:pt x="470" y="451"/>
                </a:lnTo>
                <a:lnTo>
                  <a:pt x="470" y="453"/>
                </a:lnTo>
                <a:lnTo>
                  <a:pt x="470" y="453"/>
                </a:lnTo>
                <a:lnTo>
                  <a:pt x="468" y="454"/>
                </a:lnTo>
                <a:lnTo>
                  <a:pt x="468" y="455"/>
                </a:lnTo>
                <a:lnTo>
                  <a:pt x="470" y="455"/>
                </a:lnTo>
                <a:lnTo>
                  <a:pt x="470" y="455"/>
                </a:lnTo>
                <a:lnTo>
                  <a:pt x="470" y="458"/>
                </a:lnTo>
                <a:lnTo>
                  <a:pt x="470" y="458"/>
                </a:lnTo>
                <a:lnTo>
                  <a:pt x="471" y="458"/>
                </a:lnTo>
                <a:lnTo>
                  <a:pt x="471" y="459"/>
                </a:lnTo>
                <a:lnTo>
                  <a:pt x="471" y="459"/>
                </a:lnTo>
                <a:lnTo>
                  <a:pt x="472" y="461"/>
                </a:lnTo>
                <a:lnTo>
                  <a:pt x="472" y="461"/>
                </a:lnTo>
                <a:lnTo>
                  <a:pt x="472" y="464"/>
                </a:lnTo>
                <a:lnTo>
                  <a:pt x="472" y="464"/>
                </a:lnTo>
                <a:lnTo>
                  <a:pt x="472" y="465"/>
                </a:lnTo>
                <a:lnTo>
                  <a:pt x="474" y="466"/>
                </a:lnTo>
                <a:lnTo>
                  <a:pt x="472" y="468"/>
                </a:lnTo>
                <a:lnTo>
                  <a:pt x="474" y="468"/>
                </a:lnTo>
                <a:lnTo>
                  <a:pt x="474" y="469"/>
                </a:lnTo>
                <a:lnTo>
                  <a:pt x="472" y="469"/>
                </a:lnTo>
                <a:lnTo>
                  <a:pt x="472" y="470"/>
                </a:lnTo>
                <a:lnTo>
                  <a:pt x="472" y="472"/>
                </a:lnTo>
                <a:lnTo>
                  <a:pt x="472" y="473"/>
                </a:lnTo>
                <a:lnTo>
                  <a:pt x="471" y="473"/>
                </a:lnTo>
                <a:lnTo>
                  <a:pt x="471" y="475"/>
                </a:lnTo>
                <a:lnTo>
                  <a:pt x="470" y="475"/>
                </a:lnTo>
                <a:lnTo>
                  <a:pt x="470" y="475"/>
                </a:lnTo>
                <a:lnTo>
                  <a:pt x="470" y="476"/>
                </a:lnTo>
                <a:lnTo>
                  <a:pt x="470" y="477"/>
                </a:lnTo>
                <a:lnTo>
                  <a:pt x="470" y="477"/>
                </a:lnTo>
                <a:lnTo>
                  <a:pt x="467" y="477"/>
                </a:lnTo>
                <a:lnTo>
                  <a:pt x="467" y="477"/>
                </a:lnTo>
                <a:lnTo>
                  <a:pt x="467" y="477"/>
                </a:lnTo>
                <a:lnTo>
                  <a:pt x="465" y="479"/>
                </a:lnTo>
                <a:lnTo>
                  <a:pt x="464" y="479"/>
                </a:lnTo>
                <a:lnTo>
                  <a:pt x="464" y="480"/>
                </a:lnTo>
                <a:lnTo>
                  <a:pt x="463" y="480"/>
                </a:lnTo>
                <a:lnTo>
                  <a:pt x="461" y="480"/>
                </a:lnTo>
                <a:lnTo>
                  <a:pt x="461" y="481"/>
                </a:lnTo>
                <a:lnTo>
                  <a:pt x="461" y="481"/>
                </a:lnTo>
                <a:lnTo>
                  <a:pt x="461" y="483"/>
                </a:lnTo>
                <a:lnTo>
                  <a:pt x="463" y="484"/>
                </a:lnTo>
                <a:lnTo>
                  <a:pt x="463" y="485"/>
                </a:lnTo>
                <a:lnTo>
                  <a:pt x="463" y="485"/>
                </a:lnTo>
                <a:lnTo>
                  <a:pt x="463" y="485"/>
                </a:lnTo>
                <a:lnTo>
                  <a:pt x="463" y="487"/>
                </a:lnTo>
                <a:lnTo>
                  <a:pt x="464" y="488"/>
                </a:lnTo>
                <a:lnTo>
                  <a:pt x="464" y="490"/>
                </a:lnTo>
                <a:lnTo>
                  <a:pt x="464" y="491"/>
                </a:lnTo>
                <a:lnTo>
                  <a:pt x="463" y="491"/>
                </a:lnTo>
                <a:lnTo>
                  <a:pt x="463" y="492"/>
                </a:lnTo>
                <a:lnTo>
                  <a:pt x="461" y="494"/>
                </a:lnTo>
                <a:lnTo>
                  <a:pt x="461" y="494"/>
                </a:lnTo>
                <a:lnTo>
                  <a:pt x="460" y="495"/>
                </a:lnTo>
                <a:lnTo>
                  <a:pt x="460" y="496"/>
                </a:lnTo>
                <a:lnTo>
                  <a:pt x="460" y="496"/>
                </a:lnTo>
                <a:lnTo>
                  <a:pt x="459" y="498"/>
                </a:lnTo>
                <a:lnTo>
                  <a:pt x="459" y="499"/>
                </a:lnTo>
                <a:lnTo>
                  <a:pt x="459" y="501"/>
                </a:lnTo>
                <a:lnTo>
                  <a:pt x="459" y="501"/>
                </a:lnTo>
                <a:lnTo>
                  <a:pt x="459" y="502"/>
                </a:lnTo>
                <a:lnTo>
                  <a:pt x="459" y="502"/>
                </a:lnTo>
                <a:lnTo>
                  <a:pt x="459" y="503"/>
                </a:lnTo>
                <a:lnTo>
                  <a:pt x="459" y="503"/>
                </a:lnTo>
                <a:lnTo>
                  <a:pt x="459" y="505"/>
                </a:lnTo>
                <a:lnTo>
                  <a:pt x="460" y="505"/>
                </a:lnTo>
                <a:lnTo>
                  <a:pt x="460" y="505"/>
                </a:lnTo>
                <a:lnTo>
                  <a:pt x="460" y="506"/>
                </a:lnTo>
                <a:lnTo>
                  <a:pt x="460" y="507"/>
                </a:lnTo>
                <a:lnTo>
                  <a:pt x="461" y="507"/>
                </a:lnTo>
                <a:lnTo>
                  <a:pt x="463" y="509"/>
                </a:lnTo>
                <a:lnTo>
                  <a:pt x="464" y="509"/>
                </a:lnTo>
                <a:lnTo>
                  <a:pt x="464" y="510"/>
                </a:lnTo>
                <a:lnTo>
                  <a:pt x="464" y="510"/>
                </a:lnTo>
                <a:lnTo>
                  <a:pt x="465" y="510"/>
                </a:lnTo>
                <a:lnTo>
                  <a:pt x="464" y="513"/>
                </a:lnTo>
                <a:lnTo>
                  <a:pt x="465" y="513"/>
                </a:lnTo>
                <a:lnTo>
                  <a:pt x="465" y="516"/>
                </a:lnTo>
                <a:lnTo>
                  <a:pt x="465" y="517"/>
                </a:lnTo>
                <a:lnTo>
                  <a:pt x="464" y="518"/>
                </a:lnTo>
                <a:lnTo>
                  <a:pt x="464" y="518"/>
                </a:lnTo>
                <a:lnTo>
                  <a:pt x="464" y="520"/>
                </a:lnTo>
                <a:lnTo>
                  <a:pt x="463" y="521"/>
                </a:lnTo>
                <a:lnTo>
                  <a:pt x="463" y="521"/>
                </a:lnTo>
                <a:lnTo>
                  <a:pt x="461" y="522"/>
                </a:lnTo>
                <a:lnTo>
                  <a:pt x="461" y="522"/>
                </a:lnTo>
                <a:lnTo>
                  <a:pt x="461" y="524"/>
                </a:lnTo>
                <a:lnTo>
                  <a:pt x="461" y="524"/>
                </a:lnTo>
                <a:lnTo>
                  <a:pt x="461" y="524"/>
                </a:lnTo>
                <a:lnTo>
                  <a:pt x="461" y="525"/>
                </a:lnTo>
                <a:lnTo>
                  <a:pt x="461" y="526"/>
                </a:lnTo>
                <a:lnTo>
                  <a:pt x="461" y="528"/>
                </a:lnTo>
                <a:lnTo>
                  <a:pt x="463" y="529"/>
                </a:lnTo>
                <a:lnTo>
                  <a:pt x="461" y="529"/>
                </a:lnTo>
                <a:lnTo>
                  <a:pt x="461" y="532"/>
                </a:lnTo>
                <a:lnTo>
                  <a:pt x="461" y="532"/>
                </a:lnTo>
                <a:lnTo>
                  <a:pt x="461" y="533"/>
                </a:lnTo>
                <a:lnTo>
                  <a:pt x="463" y="535"/>
                </a:lnTo>
                <a:lnTo>
                  <a:pt x="464" y="535"/>
                </a:lnTo>
                <a:lnTo>
                  <a:pt x="464" y="536"/>
                </a:lnTo>
                <a:lnTo>
                  <a:pt x="465" y="537"/>
                </a:lnTo>
                <a:lnTo>
                  <a:pt x="465" y="539"/>
                </a:lnTo>
                <a:lnTo>
                  <a:pt x="465" y="539"/>
                </a:lnTo>
                <a:lnTo>
                  <a:pt x="465" y="540"/>
                </a:lnTo>
                <a:lnTo>
                  <a:pt x="465" y="542"/>
                </a:lnTo>
                <a:lnTo>
                  <a:pt x="465" y="543"/>
                </a:lnTo>
                <a:lnTo>
                  <a:pt x="467" y="543"/>
                </a:lnTo>
                <a:lnTo>
                  <a:pt x="468" y="543"/>
                </a:lnTo>
                <a:lnTo>
                  <a:pt x="468" y="543"/>
                </a:lnTo>
                <a:lnTo>
                  <a:pt x="470" y="543"/>
                </a:lnTo>
                <a:lnTo>
                  <a:pt x="470" y="544"/>
                </a:lnTo>
                <a:lnTo>
                  <a:pt x="471" y="544"/>
                </a:lnTo>
                <a:lnTo>
                  <a:pt x="472" y="544"/>
                </a:lnTo>
                <a:lnTo>
                  <a:pt x="472" y="546"/>
                </a:lnTo>
                <a:lnTo>
                  <a:pt x="472" y="547"/>
                </a:lnTo>
                <a:lnTo>
                  <a:pt x="472" y="547"/>
                </a:lnTo>
                <a:lnTo>
                  <a:pt x="472" y="548"/>
                </a:lnTo>
                <a:lnTo>
                  <a:pt x="472" y="550"/>
                </a:lnTo>
                <a:lnTo>
                  <a:pt x="472" y="551"/>
                </a:lnTo>
                <a:lnTo>
                  <a:pt x="474" y="552"/>
                </a:lnTo>
                <a:lnTo>
                  <a:pt x="474" y="554"/>
                </a:lnTo>
                <a:lnTo>
                  <a:pt x="475" y="554"/>
                </a:lnTo>
                <a:lnTo>
                  <a:pt x="475" y="555"/>
                </a:lnTo>
                <a:lnTo>
                  <a:pt x="475" y="557"/>
                </a:lnTo>
                <a:lnTo>
                  <a:pt x="476" y="558"/>
                </a:lnTo>
                <a:lnTo>
                  <a:pt x="478" y="559"/>
                </a:lnTo>
                <a:lnTo>
                  <a:pt x="478" y="559"/>
                </a:lnTo>
                <a:lnTo>
                  <a:pt x="478" y="561"/>
                </a:lnTo>
                <a:lnTo>
                  <a:pt x="478" y="562"/>
                </a:lnTo>
                <a:lnTo>
                  <a:pt x="478" y="563"/>
                </a:lnTo>
                <a:lnTo>
                  <a:pt x="478" y="563"/>
                </a:lnTo>
                <a:lnTo>
                  <a:pt x="479" y="565"/>
                </a:lnTo>
                <a:lnTo>
                  <a:pt x="480" y="565"/>
                </a:lnTo>
                <a:lnTo>
                  <a:pt x="480" y="566"/>
                </a:lnTo>
                <a:lnTo>
                  <a:pt x="480" y="568"/>
                </a:lnTo>
                <a:lnTo>
                  <a:pt x="480" y="568"/>
                </a:lnTo>
                <a:lnTo>
                  <a:pt x="480" y="569"/>
                </a:lnTo>
                <a:lnTo>
                  <a:pt x="480" y="570"/>
                </a:lnTo>
                <a:lnTo>
                  <a:pt x="480" y="572"/>
                </a:lnTo>
                <a:lnTo>
                  <a:pt x="480" y="573"/>
                </a:lnTo>
                <a:lnTo>
                  <a:pt x="480" y="573"/>
                </a:lnTo>
                <a:lnTo>
                  <a:pt x="482" y="574"/>
                </a:lnTo>
                <a:lnTo>
                  <a:pt x="482" y="576"/>
                </a:lnTo>
                <a:lnTo>
                  <a:pt x="482" y="576"/>
                </a:lnTo>
                <a:lnTo>
                  <a:pt x="483" y="577"/>
                </a:lnTo>
                <a:lnTo>
                  <a:pt x="483" y="578"/>
                </a:lnTo>
                <a:lnTo>
                  <a:pt x="483" y="578"/>
                </a:lnTo>
                <a:lnTo>
                  <a:pt x="483" y="580"/>
                </a:lnTo>
                <a:lnTo>
                  <a:pt x="482" y="581"/>
                </a:lnTo>
                <a:lnTo>
                  <a:pt x="482" y="581"/>
                </a:lnTo>
                <a:lnTo>
                  <a:pt x="482" y="583"/>
                </a:lnTo>
                <a:lnTo>
                  <a:pt x="482" y="583"/>
                </a:lnTo>
                <a:lnTo>
                  <a:pt x="480" y="584"/>
                </a:lnTo>
                <a:lnTo>
                  <a:pt x="482" y="585"/>
                </a:lnTo>
                <a:lnTo>
                  <a:pt x="483" y="585"/>
                </a:lnTo>
                <a:lnTo>
                  <a:pt x="483" y="587"/>
                </a:lnTo>
                <a:lnTo>
                  <a:pt x="483" y="587"/>
                </a:lnTo>
                <a:lnTo>
                  <a:pt x="483" y="588"/>
                </a:lnTo>
                <a:lnTo>
                  <a:pt x="483" y="588"/>
                </a:lnTo>
                <a:lnTo>
                  <a:pt x="485" y="588"/>
                </a:lnTo>
                <a:lnTo>
                  <a:pt x="485" y="588"/>
                </a:lnTo>
                <a:lnTo>
                  <a:pt x="486" y="589"/>
                </a:lnTo>
                <a:lnTo>
                  <a:pt x="486" y="589"/>
                </a:lnTo>
                <a:lnTo>
                  <a:pt x="486" y="591"/>
                </a:lnTo>
                <a:lnTo>
                  <a:pt x="487" y="592"/>
                </a:lnTo>
                <a:lnTo>
                  <a:pt x="489" y="592"/>
                </a:lnTo>
                <a:lnTo>
                  <a:pt x="489" y="592"/>
                </a:lnTo>
                <a:lnTo>
                  <a:pt x="490" y="594"/>
                </a:lnTo>
                <a:lnTo>
                  <a:pt x="491" y="595"/>
                </a:lnTo>
                <a:lnTo>
                  <a:pt x="491" y="595"/>
                </a:lnTo>
                <a:lnTo>
                  <a:pt x="493" y="595"/>
                </a:lnTo>
                <a:lnTo>
                  <a:pt x="493" y="594"/>
                </a:lnTo>
                <a:lnTo>
                  <a:pt x="494" y="595"/>
                </a:lnTo>
                <a:lnTo>
                  <a:pt x="494" y="595"/>
                </a:lnTo>
                <a:lnTo>
                  <a:pt x="494" y="595"/>
                </a:lnTo>
                <a:lnTo>
                  <a:pt x="496" y="596"/>
                </a:lnTo>
                <a:lnTo>
                  <a:pt x="497" y="596"/>
                </a:lnTo>
                <a:lnTo>
                  <a:pt x="497" y="595"/>
                </a:lnTo>
                <a:lnTo>
                  <a:pt x="498" y="595"/>
                </a:lnTo>
                <a:lnTo>
                  <a:pt x="498" y="596"/>
                </a:lnTo>
                <a:lnTo>
                  <a:pt x="500" y="598"/>
                </a:lnTo>
                <a:lnTo>
                  <a:pt x="500" y="598"/>
                </a:lnTo>
                <a:lnTo>
                  <a:pt x="501" y="598"/>
                </a:lnTo>
                <a:lnTo>
                  <a:pt x="501" y="598"/>
                </a:lnTo>
                <a:lnTo>
                  <a:pt x="502" y="599"/>
                </a:lnTo>
                <a:lnTo>
                  <a:pt x="504" y="600"/>
                </a:lnTo>
                <a:lnTo>
                  <a:pt x="505" y="600"/>
                </a:lnTo>
                <a:lnTo>
                  <a:pt x="506" y="600"/>
                </a:lnTo>
                <a:lnTo>
                  <a:pt x="506" y="602"/>
                </a:lnTo>
                <a:lnTo>
                  <a:pt x="506" y="603"/>
                </a:lnTo>
                <a:lnTo>
                  <a:pt x="506" y="603"/>
                </a:lnTo>
                <a:lnTo>
                  <a:pt x="506" y="604"/>
                </a:lnTo>
                <a:lnTo>
                  <a:pt x="506" y="606"/>
                </a:lnTo>
                <a:lnTo>
                  <a:pt x="506" y="606"/>
                </a:lnTo>
                <a:lnTo>
                  <a:pt x="508" y="607"/>
                </a:lnTo>
                <a:lnTo>
                  <a:pt x="506" y="607"/>
                </a:lnTo>
                <a:lnTo>
                  <a:pt x="506" y="609"/>
                </a:lnTo>
                <a:lnTo>
                  <a:pt x="505" y="610"/>
                </a:lnTo>
                <a:lnTo>
                  <a:pt x="505" y="611"/>
                </a:lnTo>
                <a:lnTo>
                  <a:pt x="505" y="613"/>
                </a:lnTo>
                <a:lnTo>
                  <a:pt x="505" y="614"/>
                </a:lnTo>
                <a:lnTo>
                  <a:pt x="504" y="614"/>
                </a:lnTo>
                <a:lnTo>
                  <a:pt x="504" y="617"/>
                </a:lnTo>
                <a:lnTo>
                  <a:pt x="504" y="617"/>
                </a:lnTo>
                <a:lnTo>
                  <a:pt x="504" y="618"/>
                </a:lnTo>
                <a:lnTo>
                  <a:pt x="504" y="620"/>
                </a:lnTo>
                <a:lnTo>
                  <a:pt x="504" y="620"/>
                </a:lnTo>
                <a:lnTo>
                  <a:pt x="505" y="621"/>
                </a:lnTo>
                <a:lnTo>
                  <a:pt x="504" y="622"/>
                </a:lnTo>
                <a:lnTo>
                  <a:pt x="504" y="625"/>
                </a:lnTo>
                <a:lnTo>
                  <a:pt x="504" y="625"/>
                </a:lnTo>
                <a:lnTo>
                  <a:pt x="504" y="626"/>
                </a:lnTo>
                <a:lnTo>
                  <a:pt x="504" y="628"/>
                </a:lnTo>
                <a:lnTo>
                  <a:pt x="504" y="629"/>
                </a:lnTo>
                <a:lnTo>
                  <a:pt x="504" y="629"/>
                </a:lnTo>
                <a:lnTo>
                  <a:pt x="504" y="630"/>
                </a:lnTo>
                <a:lnTo>
                  <a:pt x="504" y="630"/>
                </a:lnTo>
                <a:lnTo>
                  <a:pt x="502" y="632"/>
                </a:lnTo>
                <a:lnTo>
                  <a:pt x="504" y="633"/>
                </a:lnTo>
                <a:lnTo>
                  <a:pt x="502" y="635"/>
                </a:lnTo>
                <a:lnTo>
                  <a:pt x="502" y="636"/>
                </a:lnTo>
                <a:lnTo>
                  <a:pt x="502" y="637"/>
                </a:lnTo>
                <a:lnTo>
                  <a:pt x="502" y="639"/>
                </a:lnTo>
                <a:lnTo>
                  <a:pt x="502" y="639"/>
                </a:lnTo>
                <a:lnTo>
                  <a:pt x="502" y="640"/>
                </a:lnTo>
                <a:lnTo>
                  <a:pt x="504" y="640"/>
                </a:lnTo>
                <a:lnTo>
                  <a:pt x="504" y="641"/>
                </a:lnTo>
                <a:lnTo>
                  <a:pt x="505" y="641"/>
                </a:lnTo>
                <a:lnTo>
                  <a:pt x="505" y="643"/>
                </a:lnTo>
                <a:lnTo>
                  <a:pt x="505" y="644"/>
                </a:lnTo>
                <a:lnTo>
                  <a:pt x="505" y="646"/>
                </a:lnTo>
                <a:lnTo>
                  <a:pt x="506" y="647"/>
                </a:lnTo>
                <a:lnTo>
                  <a:pt x="506" y="647"/>
                </a:lnTo>
                <a:lnTo>
                  <a:pt x="506" y="648"/>
                </a:lnTo>
                <a:lnTo>
                  <a:pt x="506" y="650"/>
                </a:lnTo>
                <a:lnTo>
                  <a:pt x="506" y="651"/>
                </a:lnTo>
                <a:lnTo>
                  <a:pt x="508" y="652"/>
                </a:lnTo>
                <a:lnTo>
                  <a:pt x="508" y="654"/>
                </a:lnTo>
                <a:lnTo>
                  <a:pt x="508" y="654"/>
                </a:lnTo>
                <a:lnTo>
                  <a:pt x="508" y="655"/>
                </a:lnTo>
                <a:lnTo>
                  <a:pt x="506" y="655"/>
                </a:lnTo>
                <a:lnTo>
                  <a:pt x="508" y="655"/>
                </a:lnTo>
                <a:lnTo>
                  <a:pt x="508" y="655"/>
                </a:lnTo>
                <a:lnTo>
                  <a:pt x="508" y="655"/>
                </a:lnTo>
                <a:lnTo>
                  <a:pt x="508" y="656"/>
                </a:lnTo>
                <a:lnTo>
                  <a:pt x="508" y="656"/>
                </a:lnTo>
                <a:lnTo>
                  <a:pt x="509" y="656"/>
                </a:lnTo>
                <a:lnTo>
                  <a:pt x="509" y="656"/>
                </a:lnTo>
                <a:lnTo>
                  <a:pt x="511" y="656"/>
                </a:lnTo>
                <a:lnTo>
                  <a:pt x="511" y="655"/>
                </a:lnTo>
                <a:lnTo>
                  <a:pt x="511" y="655"/>
                </a:lnTo>
                <a:lnTo>
                  <a:pt x="511" y="655"/>
                </a:lnTo>
                <a:lnTo>
                  <a:pt x="512" y="655"/>
                </a:lnTo>
                <a:lnTo>
                  <a:pt x="512" y="655"/>
                </a:lnTo>
                <a:lnTo>
                  <a:pt x="513" y="655"/>
                </a:lnTo>
                <a:lnTo>
                  <a:pt x="513" y="655"/>
                </a:lnTo>
                <a:lnTo>
                  <a:pt x="513" y="655"/>
                </a:lnTo>
                <a:lnTo>
                  <a:pt x="515" y="654"/>
                </a:lnTo>
                <a:lnTo>
                  <a:pt x="515" y="654"/>
                </a:lnTo>
                <a:lnTo>
                  <a:pt x="516" y="655"/>
                </a:lnTo>
                <a:lnTo>
                  <a:pt x="516" y="655"/>
                </a:lnTo>
                <a:lnTo>
                  <a:pt x="516" y="655"/>
                </a:lnTo>
                <a:lnTo>
                  <a:pt x="516" y="655"/>
                </a:lnTo>
                <a:lnTo>
                  <a:pt x="517" y="655"/>
                </a:lnTo>
                <a:lnTo>
                  <a:pt x="517" y="654"/>
                </a:lnTo>
                <a:lnTo>
                  <a:pt x="517" y="654"/>
                </a:lnTo>
                <a:lnTo>
                  <a:pt x="517" y="654"/>
                </a:lnTo>
                <a:lnTo>
                  <a:pt x="517" y="652"/>
                </a:lnTo>
                <a:lnTo>
                  <a:pt x="517" y="652"/>
                </a:lnTo>
                <a:lnTo>
                  <a:pt x="519" y="652"/>
                </a:lnTo>
                <a:lnTo>
                  <a:pt x="519" y="652"/>
                </a:lnTo>
                <a:lnTo>
                  <a:pt x="519" y="652"/>
                </a:lnTo>
                <a:lnTo>
                  <a:pt x="519" y="652"/>
                </a:lnTo>
                <a:lnTo>
                  <a:pt x="519" y="652"/>
                </a:lnTo>
                <a:lnTo>
                  <a:pt x="519" y="652"/>
                </a:lnTo>
                <a:lnTo>
                  <a:pt x="520" y="651"/>
                </a:lnTo>
                <a:lnTo>
                  <a:pt x="520" y="651"/>
                </a:lnTo>
                <a:lnTo>
                  <a:pt x="520" y="651"/>
                </a:lnTo>
                <a:lnTo>
                  <a:pt x="520" y="651"/>
                </a:lnTo>
                <a:lnTo>
                  <a:pt x="522" y="651"/>
                </a:lnTo>
                <a:lnTo>
                  <a:pt x="522" y="651"/>
                </a:lnTo>
                <a:lnTo>
                  <a:pt x="522" y="652"/>
                </a:lnTo>
                <a:lnTo>
                  <a:pt x="523" y="652"/>
                </a:lnTo>
                <a:lnTo>
                  <a:pt x="523" y="652"/>
                </a:lnTo>
                <a:lnTo>
                  <a:pt x="524" y="652"/>
                </a:lnTo>
                <a:lnTo>
                  <a:pt x="524" y="652"/>
                </a:lnTo>
                <a:lnTo>
                  <a:pt x="524" y="652"/>
                </a:lnTo>
                <a:lnTo>
                  <a:pt x="524" y="652"/>
                </a:lnTo>
                <a:lnTo>
                  <a:pt x="524" y="652"/>
                </a:lnTo>
                <a:lnTo>
                  <a:pt x="526" y="651"/>
                </a:lnTo>
                <a:lnTo>
                  <a:pt x="526" y="651"/>
                </a:lnTo>
                <a:lnTo>
                  <a:pt x="526" y="650"/>
                </a:lnTo>
                <a:lnTo>
                  <a:pt x="526" y="650"/>
                </a:lnTo>
                <a:lnTo>
                  <a:pt x="527" y="650"/>
                </a:lnTo>
                <a:lnTo>
                  <a:pt x="527" y="650"/>
                </a:lnTo>
                <a:lnTo>
                  <a:pt x="527" y="650"/>
                </a:lnTo>
                <a:lnTo>
                  <a:pt x="527" y="650"/>
                </a:lnTo>
                <a:lnTo>
                  <a:pt x="527" y="650"/>
                </a:lnTo>
                <a:lnTo>
                  <a:pt x="527" y="648"/>
                </a:lnTo>
                <a:lnTo>
                  <a:pt x="527" y="648"/>
                </a:lnTo>
                <a:lnTo>
                  <a:pt x="527" y="647"/>
                </a:lnTo>
                <a:lnTo>
                  <a:pt x="528" y="644"/>
                </a:lnTo>
                <a:lnTo>
                  <a:pt x="530" y="643"/>
                </a:lnTo>
                <a:lnTo>
                  <a:pt x="530" y="641"/>
                </a:lnTo>
                <a:lnTo>
                  <a:pt x="530" y="641"/>
                </a:lnTo>
                <a:lnTo>
                  <a:pt x="527" y="640"/>
                </a:lnTo>
                <a:lnTo>
                  <a:pt x="527" y="640"/>
                </a:lnTo>
                <a:lnTo>
                  <a:pt x="528" y="639"/>
                </a:lnTo>
                <a:lnTo>
                  <a:pt x="528" y="639"/>
                </a:lnTo>
                <a:lnTo>
                  <a:pt x="528" y="639"/>
                </a:lnTo>
                <a:lnTo>
                  <a:pt x="528" y="637"/>
                </a:lnTo>
                <a:lnTo>
                  <a:pt x="528" y="637"/>
                </a:lnTo>
                <a:lnTo>
                  <a:pt x="528" y="636"/>
                </a:lnTo>
                <a:lnTo>
                  <a:pt x="528" y="636"/>
                </a:lnTo>
                <a:lnTo>
                  <a:pt x="528" y="636"/>
                </a:lnTo>
                <a:lnTo>
                  <a:pt x="530" y="636"/>
                </a:lnTo>
                <a:lnTo>
                  <a:pt x="530" y="636"/>
                </a:lnTo>
                <a:lnTo>
                  <a:pt x="530" y="636"/>
                </a:lnTo>
                <a:lnTo>
                  <a:pt x="530" y="636"/>
                </a:lnTo>
                <a:lnTo>
                  <a:pt x="530" y="636"/>
                </a:lnTo>
                <a:lnTo>
                  <a:pt x="531" y="636"/>
                </a:lnTo>
                <a:lnTo>
                  <a:pt x="531" y="636"/>
                </a:lnTo>
                <a:lnTo>
                  <a:pt x="532" y="636"/>
                </a:lnTo>
                <a:lnTo>
                  <a:pt x="532" y="635"/>
                </a:lnTo>
                <a:lnTo>
                  <a:pt x="532" y="635"/>
                </a:lnTo>
                <a:lnTo>
                  <a:pt x="532" y="635"/>
                </a:lnTo>
                <a:lnTo>
                  <a:pt x="532" y="635"/>
                </a:lnTo>
                <a:lnTo>
                  <a:pt x="534" y="635"/>
                </a:lnTo>
                <a:lnTo>
                  <a:pt x="534" y="635"/>
                </a:lnTo>
                <a:lnTo>
                  <a:pt x="534" y="633"/>
                </a:lnTo>
                <a:lnTo>
                  <a:pt x="535" y="633"/>
                </a:lnTo>
                <a:lnTo>
                  <a:pt x="535" y="633"/>
                </a:lnTo>
                <a:lnTo>
                  <a:pt x="535" y="633"/>
                </a:lnTo>
                <a:lnTo>
                  <a:pt x="535" y="633"/>
                </a:lnTo>
                <a:lnTo>
                  <a:pt x="537" y="633"/>
                </a:lnTo>
                <a:lnTo>
                  <a:pt x="537" y="633"/>
                </a:lnTo>
                <a:lnTo>
                  <a:pt x="538" y="633"/>
                </a:lnTo>
                <a:lnTo>
                  <a:pt x="538" y="633"/>
                </a:lnTo>
                <a:lnTo>
                  <a:pt x="538" y="633"/>
                </a:lnTo>
                <a:lnTo>
                  <a:pt x="538" y="633"/>
                </a:lnTo>
                <a:lnTo>
                  <a:pt x="538" y="635"/>
                </a:lnTo>
                <a:lnTo>
                  <a:pt x="539" y="635"/>
                </a:lnTo>
                <a:lnTo>
                  <a:pt x="539" y="633"/>
                </a:lnTo>
                <a:lnTo>
                  <a:pt x="539" y="635"/>
                </a:lnTo>
                <a:lnTo>
                  <a:pt x="541" y="635"/>
                </a:lnTo>
                <a:lnTo>
                  <a:pt x="541" y="635"/>
                </a:lnTo>
                <a:lnTo>
                  <a:pt x="541" y="635"/>
                </a:lnTo>
                <a:lnTo>
                  <a:pt x="541" y="635"/>
                </a:lnTo>
                <a:lnTo>
                  <a:pt x="541" y="636"/>
                </a:lnTo>
                <a:lnTo>
                  <a:pt x="542" y="636"/>
                </a:lnTo>
                <a:lnTo>
                  <a:pt x="542" y="636"/>
                </a:lnTo>
                <a:lnTo>
                  <a:pt x="542" y="636"/>
                </a:lnTo>
                <a:lnTo>
                  <a:pt x="542" y="636"/>
                </a:lnTo>
                <a:lnTo>
                  <a:pt x="543" y="636"/>
                </a:lnTo>
                <a:lnTo>
                  <a:pt x="543" y="636"/>
                </a:lnTo>
                <a:lnTo>
                  <a:pt x="543" y="636"/>
                </a:lnTo>
                <a:lnTo>
                  <a:pt x="543" y="637"/>
                </a:lnTo>
                <a:lnTo>
                  <a:pt x="545" y="637"/>
                </a:lnTo>
                <a:lnTo>
                  <a:pt x="545" y="636"/>
                </a:lnTo>
                <a:lnTo>
                  <a:pt x="545" y="636"/>
                </a:lnTo>
                <a:lnTo>
                  <a:pt x="545" y="637"/>
                </a:lnTo>
                <a:lnTo>
                  <a:pt x="546" y="637"/>
                </a:lnTo>
                <a:lnTo>
                  <a:pt x="546" y="637"/>
                </a:lnTo>
                <a:lnTo>
                  <a:pt x="546" y="636"/>
                </a:lnTo>
                <a:lnTo>
                  <a:pt x="546" y="637"/>
                </a:lnTo>
                <a:lnTo>
                  <a:pt x="546" y="636"/>
                </a:lnTo>
                <a:lnTo>
                  <a:pt x="548" y="636"/>
                </a:lnTo>
                <a:lnTo>
                  <a:pt x="549" y="636"/>
                </a:lnTo>
                <a:lnTo>
                  <a:pt x="549" y="636"/>
                </a:lnTo>
                <a:lnTo>
                  <a:pt x="549" y="637"/>
                </a:lnTo>
                <a:lnTo>
                  <a:pt x="549" y="636"/>
                </a:lnTo>
                <a:lnTo>
                  <a:pt x="550" y="636"/>
                </a:lnTo>
                <a:lnTo>
                  <a:pt x="553" y="637"/>
                </a:lnTo>
                <a:lnTo>
                  <a:pt x="561" y="640"/>
                </a:lnTo>
                <a:lnTo>
                  <a:pt x="564" y="641"/>
                </a:lnTo>
                <a:lnTo>
                  <a:pt x="564" y="641"/>
                </a:lnTo>
                <a:lnTo>
                  <a:pt x="564" y="641"/>
                </a:lnTo>
                <a:lnTo>
                  <a:pt x="564" y="640"/>
                </a:lnTo>
                <a:lnTo>
                  <a:pt x="565" y="640"/>
                </a:lnTo>
                <a:lnTo>
                  <a:pt x="565" y="639"/>
                </a:lnTo>
                <a:lnTo>
                  <a:pt x="565" y="639"/>
                </a:lnTo>
                <a:lnTo>
                  <a:pt x="565" y="639"/>
                </a:lnTo>
                <a:lnTo>
                  <a:pt x="565" y="639"/>
                </a:lnTo>
                <a:lnTo>
                  <a:pt x="565" y="639"/>
                </a:lnTo>
                <a:lnTo>
                  <a:pt x="565" y="637"/>
                </a:lnTo>
                <a:lnTo>
                  <a:pt x="567" y="637"/>
                </a:lnTo>
                <a:lnTo>
                  <a:pt x="567" y="637"/>
                </a:lnTo>
                <a:lnTo>
                  <a:pt x="567" y="636"/>
                </a:lnTo>
                <a:lnTo>
                  <a:pt x="567" y="636"/>
                </a:lnTo>
                <a:lnTo>
                  <a:pt x="568" y="636"/>
                </a:lnTo>
                <a:lnTo>
                  <a:pt x="568" y="636"/>
                </a:lnTo>
                <a:lnTo>
                  <a:pt x="568" y="636"/>
                </a:lnTo>
                <a:lnTo>
                  <a:pt x="568" y="636"/>
                </a:lnTo>
                <a:lnTo>
                  <a:pt x="568" y="636"/>
                </a:lnTo>
                <a:lnTo>
                  <a:pt x="568" y="635"/>
                </a:lnTo>
                <a:lnTo>
                  <a:pt x="568" y="635"/>
                </a:lnTo>
                <a:lnTo>
                  <a:pt x="568" y="633"/>
                </a:lnTo>
                <a:lnTo>
                  <a:pt x="568" y="633"/>
                </a:lnTo>
                <a:lnTo>
                  <a:pt x="568" y="633"/>
                </a:lnTo>
                <a:lnTo>
                  <a:pt x="568" y="633"/>
                </a:lnTo>
                <a:lnTo>
                  <a:pt x="568" y="632"/>
                </a:lnTo>
                <a:lnTo>
                  <a:pt x="568" y="632"/>
                </a:lnTo>
                <a:lnTo>
                  <a:pt x="568" y="630"/>
                </a:lnTo>
                <a:lnTo>
                  <a:pt x="568" y="630"/>
                </a:lnTo>
                <a:lnTo>
                  <a:pt x="569" y="630"/>
                </a:lnTo>
                <a:lnTo>
                  <a:pt x="569" y="630"/>
                </a:lnTo>
                <a:lnTo>
                  <a:pt x="569" y="630"/>
                </a:lnTo>
                <a:lnTo>
                  <a:pt x="571" y="630"/>
                </a:lnTo>
                <a:lnTo>
                  <a:pt x="571" y="632"/>
                </a:lnTo>
                <a:lnTo>
                  <a:pt x="571" y="630"/>
                </a:lnTo>
                <a:lnTo>
                  <a:pt x="571" y="632"/>
                </a:lnTo>
                <a:lnTo>
                  <a:pt x="571" y="632"/>
                </a:lnTo>
                <a:lnTo>
                  <a:pt x="572" y="632"/>
                </a:lnTo>
                <a:lnTo>
                  <a:pt x="572" y="630"/>
                </a:lnTo>
                <a:lnTo>
                  <a:pt x="574" y="630"/>
                </a:lnTo>
                <a:lnTo>
                  <a:pt x="574" y="630"/>
                </a:lnTo>
                <a:lnTo>
                  <a:pt x="574" y="630"/>
                </a:lnTo>
                <a:lnTo>
                  <a:pt x="574" y="630"/>
                </a:lnTo>
                <a:lnTo>
                  <a:pt x="574" y="630"/>
                </a:lnTo>
                <a:lnTo>
                  <a:pt x="574" y="629"/>
                </a:lnTo>
                <a:lnTo>
                  <a:pt x="575" y="629"/>
                </a:lnTo>
                <a:lnTo>
                  <a:pt x="575" y="629"/>
                </a:lnTo>
                <a:lnTo>
                  <a:pt x="575" y="629"/>
                </a:lnTo>
                <a:lnTo>
                  <a:pt x="575" y="628"/>
                </a:lnTo>
                <a:lnTo>
                  <a:pt x="576" y="628"/>
                </a:lnTo>
                <a:lnTo>
                  <a:pt x="576" y="628"/>
                </a:lnTo>
                <a:lnTo>
                  <a:pt x="576" y="628"/>
                </a:lnTo>
                <a:lnTo>
                  <a:pt x="576" y="628"/>
                </a:lnTo>
                <a:lnTo>
                  <a:pt x="578" y="628"/>
                </a:lnTo>
                <a:lnTo>
                  <a:pt x="578" y="628"/>
                </a:lnTo>
                <a:lnTo>
                  <a:pt x="578" y="626"/>
                </a:lnTo>
                <a:lnTo>
                  <a:pt x="578" y="626"/>
                </a:lnTo>
                <a:lnTo>
                  <a:pt x="579" y="626"/>
                </a:lnTo>
                <a:lnTo>
                  <a:pt x="579" y="625"/>
                </a:lnTo>
                <a:lnTo>
                  <a:pt x="579" y="625"/>
                </a:lnTo>
                <a:lnTo>
                  <a:pt x="579" y="625"/>
                </a:lnTo>
                <a:lnTo>
                  <a:pt x="579" y="625"/>
                </a:lnTo>
                <a:lnTo>
                  <a:pt x="580" y="625"/>
                </a:lnTo>
                <a:lnTo>
                  <a:pt x="580" y="624"/>
                </a:lnTo>
                <a:lnTo>
                  <a:pt x="580" y="624"/>
                </a:lnTo>
                <a:lnTo>
                  <a:pt x="582" y="624"/>
                </a:lnTo>
                <a:lnTo>
                  <a:pt x="582" y="622"/>
                </a:lnTo>
                <a:lnTo>
                  <a:pt x="582" y="622"/>
                </a:lnTo>
                <a:lnTo>
                  <a:pt x="582" y="622"/>
                </a:lnTo>
                <a:lnTo>
                  <a:pt x="582" y="622"/>
                </a:lnTo>
                <a:lnTo>
                  <a:pt x="582" y="621"/>
                </a:lnTo>
                <a:lnTo>
                  <a:pt x="582" y="621"/>
                </a:lnTo>
                <a:lnTo>
                  <a:pt x="582" y="620"/>
                </a:lnTo>
                <a:lnTo>
                  <a:pt x="582" y="620"/>
                </a:lnTo>
                <a:lnTo>
                  <a:pt x="582" y="620"/>
                </a:lnTo>
                <a:lnTo>
                  <a:pt x="582" y="620"/>
                </a:lnTo>
                <a:lnTo>
                  <a:pt x="582" y="618"/>
                </a:lnTo>
                <a:lnTo>
                  <a:pt x="582" y="618"/>
                </a:lnTo>
                <a:lnTo>
                  <a:pt x="582" y="618"/>
                </a:lnTo>
                <a:lnTo>
                  <a:pt x="582" y="618"/>
                </a:lnTo>
                <a:lnTo>
                  <a:pt x="580" y="618"/>
                </a:lnTo>
                <a:lnTo>
                  <a:pt x="580" y="618"/>
                </a:lnTo>
                <a:lnTo>
                  <a:pt x="580" y="617"/>
                </a:lnTo>
                <a:lnTo>
                  <a:pt x="580" y="617"/>
                </a:lnTo>
                <a:lnTo>
                  <a:pt x="580" y="617"/>
                </a:lnTo>
                <a:lnTo>
                  <a:pt x="580" y="617"/>
                </a:lnTo>
                <a:lnTo>
                  <a:pt x="580" y="615"/>
                </a:lnTo>
                <a:lnTo>
                  <a:pt x="582" y="615"/>
                </a:lnTo>
                <a:lnTo>
                  <a:pt x="582" y="615"/>
                </a:lnTo>
                <a:lnTo>
                  <a:pt x="582" y="614"/>
                </a:lnTo>
                <a:lnTo>
                  <a:pt x="582" y="614"/>
                </a:lnTo>
                <a:lnTo>
                  <a:pt x="582" y="614"/>
                </a:lnTo>
                <a:lnTo>
                  <a:pt x="583" y="614"/>
                </a:lnTo>
                <a:lnTo>
                  <a:pt x="583" y="614"/>
                </a:lnTo>
                <a:lnTo>
                  <a:pt x="583" y="613"/>
                </a:lnTo>
                <a:lnTo>
                  <a:pt x="583" y="613"/>
                </a:lnTo>
                <a:lnTo>
                  <a:pt x="583" y="611"/>
                </a:lnTo>
                <a:lnTo>
                  <a:pt x="583" y="611"/>
                </a:lnTo>
                <a:lnTo>
                  <a:pt x="582" y="611"/>
                </a:lnTo>
                <a:lnTo>
                  <a:pt x="582" y="611"/>
                </a:lnTo>
                <a:lnTo>
                  <a:pt x="582" y="611"/>
                </a:lnTo>
                <a:lnTo>
                  <a:pt x="582" y="610"/>
                </a:lnTo>
                <a:lnTo>
                  <a:pt x="582" y="610"/>
                </a:lnTo>
                <a:lnTo>
                  <a:pt x="582" y="610"/>
                </a:lnTo>
                <a:lnTo>
                  <a:pt x="582" y="610"/>
                </a:lnTo>
                <a:lnTo>
                  <a:pt x="582" y="610"/>
                </a:lnTo>
                <a:lnTo>
                  <a:pt x="582" y="610"/>
                </a:lnTo>
                <a:lnTo>
                  <a:pt x="582" y="609"/>
                </a:lnTo>
                <a:lnTo>
                  <a:pt x="582" y="609"/>
                </a:lnTo>
                <a:lnTo>
                  <a:pt x="582" y="609"/>
                </a:lnTo>
                <a:lnTo>
                  <a:pt x="582" y="609"/>
                </a:lnTo>
                <a:lnTo>
                  <a:pt x="583" y="609"/>
                </a:lnTo>
                <a:lnTo>
                  <a:pt x="583" y="609"/>
                </a:lnTo>
                <a:lnTo>
                  <a:pt x="583" y="607"/>
                </a:lnTo>
                <a:lnTo>
                  <a:pt x="583" y="607"/>
                </a:lnTo>
                <a:lnTo>
                  <a:pt x="583" y="607"/>
                </a:lnTo>
                <a:lnTo>
                  <a:pt x="583" y="606"/>
                </a:lnTo>
                <a:lnTo>
                  <a:pt x="583" y="606"/>
                </a:lnTo>
                <a:lnTo>
                  <a:pt x="583" y="606"/>
                </a:lnTo>
                <a:lnTo>
                  <a:pt x="583" y="606"/>
                </a:lnTo>
                <a:lnTo>
                  <a:pt x="584" y="606"/>
                </a:lnTo>
                <a:lnTo>
                  <a:pt x="584" y="604"/>
                </a:lnTo>
                <a:lnTo>
                  <a:pt x="583" y="604"/>
                </a:lnTo>
                <a:lnTo>
                  <a:pt x="583" y="604"/>
                </a:lnTo>
                <a:lnTo>
                  <a:pt x="583" y="603"/>
                </a:lnTo>
                <a:lnTo>
                  <a:pt x="583" y="603"/>
                </a:lnTo>
                <a:lnTo>
                  <a:pt x="583" y="603"/>
                </a:lnTo>
                <a:lnTo>
                  <a:pt x="583" y="602"/>
                </a:lnTo>
                <a:lnTo>
                  <a:pt x="583" y="602"/>
                </a:lnTo>
                <a:lnTo>
                  <a:pt x="583" y="600"/>
                </a:lnTo>
                <a:lnTo>
                  <a:pt x="583" y="600"/>
                </a:lnTo>
                <a:lnTo>
                  <a:pt x="583" y="600"/>
                </a:lnTo>
                <a:lnTo>
                  <a:pt x="583" y="599"/>
                </a:lnTo>
                <a:lnTo>
                  <a:pt x="583" y="599"/>
                </a:lnTo>
                <a:lnTo>
                  <a:pt x="583" y="598"/>
                </a:lnTo>
                <a:lnTo>
                  <a:pt x="583" y="598"/>
                </a:lnTo>
                <a:lnTo>
                  <a:pt x="583" y="598"/>
                </a:lnTo>
                <a:lnTo>
                  <a:pt x="583" y="596"/>
                </a:lnTo>
                <a:lnTo>
                  <a:pt x="583" y="596"/>
                </a:lnTo>
                <a:lnTo>
                  <a:pt x="583" y="595"/>
                </a:lnTo>
                <a:lnTo>
                  <a:pt x="583" y="595"/>
                </a:lnTo>
                <a:lnTo>
                  <a:pt x="583" y="595"/>
                </a:lnTo>
                <a:lnTo>
                  <a:pt x="583" y="595"/>
                </a:lnTo>
                <a:lnTo>
                  <a:pt x="583" y="594"/>
                </a:lnTo>
                <a:lnTo>
                  <a:pt x="583" y="594"/>
                </a:lnTo>
                <a:lnTo>
                  <a:pt x="583" y="592"/>
                </a:lnTo>
                <a:lnTo>
                  <a:pt x="583" y="592"/>
                </a:lnTo>
                <a:lnTo>
                  <a:pt x="583" y="592"/>
                </a:lnTo>
                <a:lnTo>
                  <a:pt x="584" y="591"/>
                </a:lnTo>
                <a:lnTo>
                  <a:pt x="584" y="591"/>
                </a:lnTo>
                <a:lnTo>
                  <a:pt x="584" y="591"/>
                </a:lnTo>
                <a:lnTo>
                  <a:pt x="584" y="591"/>
                </a:lnTo>
                <a:lnTo>
                  <a:pt x="584" y="589"/>
                </a:lnTo>
                <a:lnTo>
                  <a:pt x="584" y="589"/>
                </a:lnTo>
                <a:lnTo>
                  <a:pt x="584" y="589"/>
                </a:lnTo>
                <a:lnTo>
                  <a:pt x="584" y="588"/>
                </a:lnTo>
                <a:lnTo>
                  <a:pt x="584" y="588"/>
                </a:lnTo>
                <a:lnTo>
                  <a:pt x="584" y="588"/>
                </a:lnTo>
                <a:lnTo>
                  <a:pt x="584" y="587"/>
                </a:lnTo>
                <a:lnTo>
                  <a:pt x="584" y="587"/>
                </a:lnTo>
                <a:lnTo>
                  <a:pt x="584" y="587"/>
                </a:lnTo>
                <a:lnTo>
                  <a:pt x="584" y="587"/>
                </a:lnTo>
                <a:lnTo>
                  <a:pt x="584" y="587"/>
                </a:lnTo>
                <a:lnTo>
                  <a:pt x="584" y="585"/>
                </a:lnTo>
                <a:lnTo>
                  <a:pt x="584" y="585"/>
                </a:lnTo>
                <a:lnTo>
                  <a:pt x="587" y="585"/>
                </a:lnTo>
                <a:lnTo>
                  <a:pt x="595" y="585"/>
                </a:lnTo>
                <a:lnTo>
                  <a:pt x="598" y="584"/>
                </a:lnTo>
                <a:lnTo>
                  <a:pt x="604" y="580"/>
                </a:lnTo>
                <a:lnTo>
                  <a:pt x="605" y="578"/>
                </a:lnTo>
                <a:lnTo>
                  <a:pt x="609" y="578"/>
                </a:lnTo>
                <a:lnTo>
                  <a:pt x="609" y="578"/>
                </a:lnTo>
                <a:lnTo>
                  <a:pt x="609" y="580"/>
                </a:lnTo>
                <a:lnTo>
                  <a:pt x="609" y="580"/>
                </a:lnTo>
                <a:lnTo>
                  <a:pt x="610" y="580"/>
                </a:lnTo>
                <a:lnTo>
                  <a:pt x="610" y="581"/>
                </a:lnTo>
                <a:lnTo>
                  <a:pt x="610" y="581"/>
                </a:lnTo>
                <a:lnTo>
                  <a:pt x="610" y="581"/>
                </a:lnTo>
                <a:lnTo>
                  <a:pt x="612" y="581"/>
                </a:lnTo>
                <a:lnTo>
                  <a:pt x="612" y="581"/>
                </a:lnTo>
                <a:lnTo>
                  <a:pt x="612" y="581"/>
                </a:lnTo>
                <a:lnTo>
                  <a:pt x="612" y="583"/>
                </a:lnTo>
                <a:lnTo>
                  <a:pt x="612" y="583"/>
                </a:lnTo>
                <a:lnTo>
                  <a:pt x="612" y="584"/>
                </a:lnTo>
                <a:lnTo>
                  <a:pt x="612" y="584"/>
                </a:lnTo>
                <a:lnTo>
                  <a:pt x="612" y="584"/>
                </a:lnTo>
                <a:lnTo>
                  <a:pt x="612" y="585"/>
                </a:lnTo>
                <a:lnTo>
                  <a:pt x="612" y="585"/>
                </a:lnTo>
                <a:lnTo>
                  <a:pt x="612" y="587"/>
                </a:lnTo>
                <a:lnTo>
                  <a:pt x="612" y="587"/>
                </a:lnTo>
                <a:lnTo>
                  <a:pt x="612" y="587"/>
                </a:lnTo>
                <a:lnTo>
                  <a:pt x="612" y="587"/>
                </a:lnTo>
                <a:lnTo>
                  <a:pt x="612" y="588"/>
                </a:lnTo>
                <a:lnTo>
                  <a:pt x="612" y="588"/>
                </a:lnTo>
                <a:lnTo>
                  <a:pt x="612" y="589"/>
                </a:lnTo>
                <a:lnTo>
                  <a:pt x="612" y="589"/>
                </a:lnTo>
                <a:lnTo>
                  <a:pt x="610" y="589"/>
                </a:lnTo>
                <a:lnTo>
                  <a:pt x="610" y="589"/>
                </a:lnTo>
                <a:lnTo>
                  <a:pt x="610" y="591"/>
                </a:lnTo>
                <a:lnTo>
                  <a:pt x="610" y="591"/>
                </a:lnTo>
                <a:lnTo>
                  <a:pt x="610" y="591"/>
                </a:lnTo>
                <a:lnTo>
                  <a:pt x="610" y="591"/>
                </a:lnTo>
                <a:lnTo>
                  <a:pt x="610" y="591"/>
                </a:lnTo>
                <a:lnTo>
                  <a:pt x="610" y="592"/>
                </a:lnTo>
                <a:lnTo>
                  <a:pt x="609" y="592"/>
                </a:lnTo>
                <a:lnTo>
                  <a:pt x="609" y="592"/>
                </a:lnTo>
                <a:lnTo>
                  <a:pt x="609" y="592"/>
                </a:lnTo>
                <a:lnTo>
                  <a:pt x="609" y="592"/>
                </a:lnTo>
                <a:lnTo>
                  <a:pt x="609" y="592"/>
                </a:lnTo>
                <a:lnTo>
                  <a:pt x="609" y="594"/>
                </a:lnTo>
                <a:lnTo>
                  <a:pt x="609" y="594"/>
                </a:lnTo>
                <a:lnTo>
                  <a:pt x="609" y="594"/>
                </a:lnTo>
                <a:lnTo>
                  <a:pt x="609" y="595"/>
                </a:lnTo>
                <a:lnTo>
                  <a:pt x="609" y="595"/>
                </a:lnTo>
                <a:lnTo>
                  <a:pt x="609" y="595"/>
                </a:lnTo>
                <a:lnTo>
                  <a:pt x="610" y="596"/>
                </a:lnTo>
                <a:lnTo>
                  <a:pt x="609" y="596"/>
                </a:lnTo>
                <a:lnTo>
                  <a:pt x="609" y="596"/>
                </a:lnTo>
                <a:lnTo>
                  <a:pt x="609" y="598"/>
                </a:lnTo>
                <a:lnTo>
                  <a:pt x="609" y="598"/>
                </a:lnTo>
                <a:lnTo>
                  <a:pt x="609" y="598"/>
                </a:lnTo>
                <a:lnTo>
                  <a:pt x="609" y="598"/>
                </a:lnTo>
                <a:lnTo>
                  <a:pt x="609" y="598"/>
                </a:lnTo>
                <a:lnTo>
                  <a:pt x="609" y="598"/>
                </a:lnTo>
                <a:lnTo>
                  <a:pt x="609" y="598"/>
                </a:lnTo>
                <a:lnTo>
                  <a:pt x="609" y="598"/>
                </a:lnTo>
                <a:lnTo>
                  <a:pt x="609" y="599"/>
                </a:lnTo>
                <a:lnTo>
                  <a:pt x="609" y="599"/>
                </a:lnTo>
                <a:lnTo>
                  <a:pt x="609" y="599"/>
                </a:lnTo>
                <a:lnTo>
                  <a:pt x="609" y="599"/>
                </a:lnTo>
                <a:lnTo>
                  <a:pt x="609" y="599"/>
                </a:lnTo>
                <a:lnTo>
                  <a:pt x="609" y="599"/>
                </a:lnTo>
                <a:lnTo>
                  <a:pt x="609" y="600"/>
                </a:lnTo>
                <a:lnTo>
                  <a:pt x="610" y="600"/>
                </a:lnTo>
                <a:lnTo>
                  <a:pt x="610" y="600"/>
                </a:lnTo>
                <a:lnTo>
                  <a:pt x="610" y="600"/>
                </a:lnTo>
                <a:lnTo>
                  <a:pt x="610" y="602"/>
                </a:lnTo>
                <a:lnTo>
                  <a:pt x="610" y="602"/>
                </a:lnTo>
                <a:lnTo>
                  <a:pt x="610" y="603"/>
                </a:lnTo>
                <a:lnTo>
                  <a:pt x="610" y="603"/>
                </a:lnTo>
                <a:lnTo>
                  <a:pt x="610" y="603"/>
                </a:lnTo>
                <a:lnTo>
                  <a:pt x="610" y="604"/>
                </a:lnTo>
                <a:lnTo>
                  <a:pt x="610" y="604"/>
                </a:lnTo>
                <a:lnTo>
                  <a:pt x="609" y="604"/>
                </a:lnTo>
                <a:lnTo>
                  <a:pt x="609" y="606"/>
                </a:lnTo>
                <a:lnTo>
                  <a:pt x="609" y="606"/>
                </a:lnTo>
                <a:lnTo>
                  <a:pt x="609" y="606"/>
                </a:lnTo>
                <a:lnTo>
                  <a:pt x="609" y="607"/>
                </a:lnTo>
                <a:lnTo>
                  <a:pt x="609" y="607"/>
                </a:lnTo>
                <a:lnTo>
                  <a:pt x="609" y="607"/>
                </a:lnTo>
                <a:lnTo>
                  <a:pt x="609" y="609"/>
                </a:lnTo>
                <a:lnTo>
                  <a:pt x="609" y="609"/>
                </a:lnTo>
                <a:lnTo>
                  <a:pt x="609" y="609"/>
                </a:lnTo>
                <a:lnTo>
                  <a:pt x="609" y="610"/>
                </a:lnTo>
                <a:lnTo>
                  <a:pt x="609" y="610"/>
                </a:lnTo>
                <a:lnTo>
                  <a:pt x="609" y="610"/>
                </a:lnTo>
                <a:lnTo>
                  <a:pt x="609" y="611"/>
                </a:lnTo>
                <a:lnTo>
                  <a:pt x="609" y="611"/>
                </a:lnTo>
                <a:lnTo>
                  <a:pt x="609" y="611"/>
                </a:lnTo>
                <a:lnTo>
                  <a:pt x="609" y="613"/>
                </a:lnTo>
                <a:lnTo>
                  <a:pt x="608" y="613"/>
                </a:lnTo>
                <a:lnTo>
                  <a:pt x="608" y="613"/>
                </a:lnTo>
                <a:lnTo>
                  <a:pt x="608" y="614"/>
                </a:lnTo>
                <a:lnTo>
                  <a:pt x="608" y="614"/>
                </a:lnTo>
                <a:lnTo>
                  <a:pt x="608" y="614"/>
                </a:lnTo>
                <a:lnTo>
                  <a:pt x="608" y="614"/>
                </a:lnTo>
                <a:lnTo>
                  <a:pt x="608" y="614"/>
                </a:lnTo>
                <a:lnTo>
                  <a:pt x="608" y="614"/>
                </a:lnTo>
                <a:lnTo>
                  <a:pt x="608" y="615"/>
                </a:lnTo>
                <a:lnTo>
                  <a:pt x="608" y="615"/>
                </a:lnTo>
                <a:lnTo>
                  <a:pt x="608" y="617"/>
                </a:lnTo>
                <a:lnTo>
                  <a:pt x="608" y="617"/>
                </a:lnTo>
                <a:lnTo>
                  <a:pt x="608" y="617"/>
                </a:lnTo>
                <a:lnTo>
                  <a:pt x="608" y="618"/>
                </a:lnTo>
                <a:lnTo>
                  <a:pt x="608" y="618"/>
                </a:lnTo>
                <a:lnTo>
                  <a:pt x="608" y="620"/>
                </a:lnTo>
                <a:lnTo>
                  <a:pt x="606" y="620"/>
                </a:lnTo>
                <a:lnTo>
                  <a:pt x="606" y="620"/>
                </a:lnTo>
                <a:lnTo>
                  <a:pt x="606" y="620"/>
                </a:lnTo>
                <a:lnTo>
                  <a:pt x="606" y="620"/>
                </a:lnTo>
                <a:lnTo>
                  <a:pt x="606" y="621"/>
                </a:lnTo>
                <a:lnTo>
                  <a:pt x="606" y="621"/>
                </a:lnTo>
                <a:lnTo>
                  <a:pt x="606" y="622"/>
                </a:lnTo>
                <a:lnTo>
                  <a:pt x="606" y="622"/>
                </a:lnTo>
                <a:lnTo>
                  <a:pt x="606" y="622"/>
                </a:lnTo>
                <a:lnTo>
                  <a:pt x="606" y="624"/>
                </a:lnTo>
                <a:lnTo>
                  <a:pt x="606" y="624"/>
                </a:lnTo>
                <a:lnTo>
                  <a:pt x="606" y="624"/>
                </a:lnTo>
                <a:lnTo>
                  <a:pt x="606" y="625"/>
                </a:lnTo>
                <a:lnTo>
                  <a:pt x="606" y="625"/>
                </a:lnTo>
                <a:lnTo>
                  <a:pt x="613" y="624"/>
                </a:lnTo>
                <a:lnTo>
                  <a:pt x="615" y="622"/>
                </a:lnTo>
                <a:lnTo>
                  <a:pt x="615" y="622"/>
                </a:lnTo>
                <a:lnTo>
                  <a:pt x="623" y="622"/>
                </a:lnTo>
                <a:lnTo>
                  <a:pt x="628" y="621"/>
                </a:lnTo>
                <a:lnTo>
                  <a:pt x="634" y="620"/>
                </a:lnTo>
                <a:lnTo>
                  <a:pt x="645" y="621"/>
                </a:lnTo>
                <a:lnTo>
                  <a:pt x="647" y="622"/>
                </a:lnTo>
                <a:lnTo>
                  <a:pt x="657" y="622"/>
                </a:lnTo>
                <a:lnTo>
                  <a:pt x="664" y="624"/>
                </a:lnTo>
                <a:lnTo>
                  <a:pt x="664" y="618"/>
                </a:lnTo>
                <a:lnTo>
                  <a:pt x="672" y="620"/>
                </a:lnTo>
                <a:lnTo>
                  <a:pt x="676" y="620"/>
                </a:lnTo>
                <a:lnTo>
                  <a:pt x="688" y="620"/>
                </a:lnTo>
                <a:lnTo>
                  <a:pt x="690" y="626"/>
                </a:lnTo>
                <a:lnTo>
                  <a:pt x="691" y="630"/>
                </a:lnTo>
                <a:lnTo>
                  <a:pt x="693" y="630"/>
                </a:lnTo>
                <a:lnTo>
                  <a:pt x="693" y="632"/>
                </a:lnTo>
                <a:lnTo>
                  <a:pt x="695" y="639"/>
                </a:lnTo>
                <a:lnTo>
                  <a:pt x="695" y="640"/>
                </a:lnTo>
                <a:lnTo>
                  <a:pt x="694" y="641"/>
                </a:lnTo>
                <a:lnTo>
                  <a:pt x="690" y="644"/>
                </a:lnTo>
                <a:lnTo>
                  <a:pt x="691" y="647"/>
                </a:lnTo>
                <a:lnTo>
                  <a:pt x="690" y="647"/>
                </a:lnTo>
                <a:lnTo>
                  <a:pt x="687" y="647"/>
                </a:lnTo>
                <a:lnTo>
                  <a:pt x="687" y="647"/>
                </a:lnTo>
                <a:lnTo>
                  <a:pt x="686" y="647"/>
                </a:lnTo>
                <a:lnTo>
                  <a:pt x="686" y="647"/>
                </a:lnTo>
                <a:lnTo>
                  <a:pt x="684" y="648"/>
                </a:lnTo>
                <a:lnTo>
                  <a:pt x="684" y="648"/>
                </a:lnTo>
                <a:lnTo>
                  <a:pt x="683" y="648"/>
                </a:lnTo>
                <a:lnTo>
                  <a:pt x="683" y="648"/>
                </a:lnTo>
                <a:lnTo>
                  <a:pt x="683" y="648"/>
                </a:lnTo>
                <a:lnTo>
                  <a:pt x="683" y="648"/>
                </a:lnTo>
                <a:lnTo>
                  <a:pt x="682" y="648"/>
                </a:lnTo>
                <a:lnTo>
                  <a:pt x="682" y="650"/>
                </a:lnTo>
                <a:lnTo>
                  <a:pt x="682" y="650"/>
                </a:lnTo>
                <a:lnTo>
                  <a:pt x="683" y="650"/>
                </a:lnTo>
                <a:lnTo>
                  <a:pt x="683" y="650"/>
                </a:lnTo>
                <a:lnTo>
                  <a:pt x="683" y="650"/>
                </a:lnTo>
                <a:lnTo>
                  <a:pt x="683" y="650"/>
                </a:lnTo>
                <a:lnTo>
                  <a:pt x="683" y="650"/>
                </a:lnTo>
                <a:lnTo>
                  <a:pt x="683" y="651"/>
                </a:lnTo>
                <a:lnTo>
                  <a:pt x="683" y="651"/>
                </a:lnTo>
                <a:lnTo>
                  <a:pt x="683" y="650"/>
                </a:lnTo>
                <a:lnTo>
                  <a:pt x="683" y="651"/>
                </a:lnTo>
                <a:lnTo>
                  <a:pt x="684" y="651"/>
                </a:lnTo>
                <a:lnTo>
                  <a:pt x="683" y="651"/>
                </a:lnTo>
                <a:lnTo>
                  <a:pt x="683" y="651"/>
                </a:lnTo>
                <a:lnTo>
                  <a:pt x="684" y="651"/>
                </a:lnTo>
                <a:lnTo>
                  <a:pt x="684" y="651"/>
                </a:lnTo>
                <a:lnTo>
                  <a:pt x="684" y="651"/>
                </a:lnTo>
                <a:lnTo>
                  <a:pt x="684" y="651"/>
                </a:lnTo>
                <a:lnTo>
                  <a:pt x="686" y="651"/>
                </a:lnTo>
                <a:lnTo>
                  <a:pt x="686" y="652"/>
                </a:lnTo>
                <a:lnTo>
                  <a:pt x="686" y="652"/>
                </a:lnTo>
                <a:lnTo>
                  <a:pt x="686" y="652"/>
                </a:lnTo>
                <a:lnTo>
                  <a:pt x="686" y="652"/>
                </a:lnTo>
                <a:lnTo>
                  <a:pt x="686" y="652"/>
                </a:lnTo>
                <a:lnTo>
                  <a:pt x="687" y="652"/>
                </a:lnTo>
                <a:lnTo>
                  <a:pt x="687" y="652"/>
                </a:lnTo>
                <a:lnTo>
                  <a:pt x="687" y="652"/>
                </a:lnTo>
                <a:lnTo>
                  <a:pt x="688" y="652"/>
                </a:lnTo>
                <a:lnTo>
                  <a:pt x="688" y="652"/>
                </a:lnTo>
                <a:lnTo>
                  <a:pt x="688" y="652"/>
                </a:lnTo>
                <a:lnTo>
                  <a:pt x="688" y="652"/>
                </a:lnTo>
                <a:lnTo>
                  <a:pt x="688" y="652"/>
                </a:lnTo>
                <a:lnTo>
                  <a:pt x="688" y="654"/>
                </a:lnTo>
                <a:lnTo>
                  <a:pt x="688" y="654"/>
                </a:lnTo>
                <a:lnTo>
                  <a:pt x="688" y="654"/>
                </a:lnTo>
                <a:lnTo>
                  <a:pt x="688" y="655"/>
                </a:lnTo>
                <a:lnTo>
                  <a:pt x="688" y="655"/>
                </a:lnTo>
                <a:lnTo>
                  <a:pt x="688" y="655"/>
                </a:lnTo>
                <a:lnTo>
                  <a:pt x="688" y="655"/>
                </a:lnTo>
                <a:lnTo>
                  <a:pt x="688" y="656"/>
                </a:lnTo>
                <a:lnTo>
                  <a:pt x="688" y="656"/>
                </a:lnTo>
                <a:lnTo>
                  <a:pt x="690" y="658"/>
                </a:lnTo>
                <a:lnTo>
                  <a:pt x="688" y="658"/>
                </a:lnTo>
                <a:lnTo>
                  <a:pt x="688" y="658"/>
                </a:lnTo>
                <a:lnTo>
                  <a:pt x="688" y="658"/>
                </a:lnTo>
                <a:lnTo>
                  <a:pt x="690" y="659"/>
                </a:lnTo>
                <a:lnTo>
                  <a:pt x="688" y="659"/>
                </a:lnTo>
                <a:lnTo>
                  <a:pt x="688" y="661"/>
                </a:lnTo>
                <a:lnTo>
                  <a:pt x="687" y="661"/>
                </a:lnTo>
                <a:lnTo>
                  <a:pt x="687" y="661"/>
                </a:lnTo>
                <a:lnTo>
                  <a:pt x="686" y="661"/>
                </a:lnTo>
                <a:lnTo>
                  <a:pt x="684" y="661"/>
                </a:lnTo>
                <a:lnTo>
                  <a:pt x="683" y="661"/>
                </a:lnTo>
                <a:lnTo>
                  <a:pt x="683" y="662"/>
                </a:lnTo>
                <a:lnTo>
                  <a:pt x="683" y="662"/>
                </a:lnTo>
                <a:lnTo>
                  <a:pt x="682" y="662"/>
                </a:lnTo>
                <a:lnTo>
                  <a:pt x="680" y="662"/>
                </a:lnTo>
                <a:lnTo>
                  <a:pt x="679" y="662"/>
                </a:lnTo>
                <a:lnTo>
                  <a:pt x="679" y="663"/>
                </a:lnTo>
                <a:lnTo>
                  <a:pt x="678" y="663"/>
                </a:lnTo>
                <a:lnTo>
                  <a:pt x="675" y="663"/>
                </a:lnTo>
                <a:lnTo>
                  <a:pt x="672" y="665"/>
                </a:lnTo>
                <a:lnTo>
                  <a:pt x="672" y="665"/>
                </a:lnTo>
                <a:lnTo>
                  <a:pt x="671" y="665"/>
                </a:lnTo>
                <a:lnTo>
                  <a:pt x="669" y="665"/>
                </a:lnTo>
                <a:lnTo>
                  <a:pt x="669" y="666"/>
                </a:lnTo>
                <a:lnTo>
                  <a:pt x="669" y="666"/>
                </a:lnTo>
                <a:lnTo>
                  <a:pt x="669" y="666"/>
                </a:lnTo>
                <a:lnTo>
                  <a:pt x="669" y="667"/>
                </a:lnTo>
                <a:lnTo>
                  <a:pt x="669" y="669"/>
                </a:lnTo>
                <a:lnTo>
                  <a:pt x="669" y="669"/>
                </a:lnTo>
                <a:lnTo>
                  <a:pt x="669" y="669"/>
                </a:lnTo>
                <a:lnTo>
                  <a:pt x="669" y="671"/>
                </a:lnTo>
                <a:lnTo>
                  <a:pt x="669" y="674"/>
                </a:lnTo>
                <a:lnTo>
                  <a:pt x="668" y="676"/>
                </a:lnTo>
                <a:lnTo>
                  <a:pt x="668" y="678"/>
                </a:lnTo>
                <a:lnTo>
                  <a:pt x="668" y="680"/>
                </a:lnTo>
                <a:lnTo>
                  <a:pt x="668" y="681"/>
                </a:lnTo>
                <a:lnTo>
                  <a:pt x="668" y="681"/>
                </a:lnTo>
                <a:lnTo>
                  <a:pt x="667" y="682"/>
                </a:lnTo>
                <a:lnTo>
                  <a:pt x="667" y="684"/>
                </a:lnTo>
                <a:lnTo>
                  <a:pt x="667" y="685"/>
                </a:lnTo>
                <a:lnTo>
                  <a:pt x="667" y="685"/>
                </a:lnTo>
                <a:lnTo>
                  <a:pt x="667" y="688"/>
                </a:lnTo>
                <a:lnTo>
                  <a:pt x="667" y="689"/>
                </a:lnTo>
                <a:lnTo>
                  <a:pt x="665" y="691"/>
                </a:lnTo>
                <a:lnTo>
                  <a:pt x="665" y="691"/>
                </a:lnTo>
                <a:lnTo>
                  <a:pt x="665" y="692"/>
                </a:lnTo>
                <a:lnTo>
                  <a:pt x="665" y="692"/>
                </a:lnTo>
                <a:lnTo>
                  <a:pt x="665" y="693"/>
                </a:lnTo>
                <a:lnTo>
                  <a:pt x="665" y="693"/>
                </a:lnTo>
                <a:lnTo>
                  <a:pt x="665" y="695"/>
                </a:lnTo>
                <a:lnTo>
                  <a:pt x="664" y="695"/>
                </a:lnTo>
                <a:lnTo>
                  <a:pt x="664" y="696"/>
                </a:lnTo>
                <a:lnTo>
                  <a:pt x="664" y="697"/>
                </a:lnTo>
                <a:lnTo>
                  <a:pt x="664" y="697"/>
                </a:lnTo>
                <a:lnTo>
                  <a:pt x="664" y="699"/>
                </a:lnTo>
                <a:lnTo>
                  <a:pt x="664" y="702"/>
                </a:lnTo>
                <a:lnTo>
                  <a:pt x="664" y="704"/>
                </a:lnTo>
                <a:lnTo>
                  <a:pt x="662" y="704"/>
                </a:lnTo>
                <a:lnTo>
                  <a:pt x="662" y="706"/>
                </a:lnTo>
                <a:lnTo>
                  <a:pt x="662" y="708"/>
                </a:lnTo>
                <a:lnTo>
                  <a:pt x="662" y="710"/>
                </a:lnTo>
                <a:lnTo>
                  <a:pt x="662" y="710"/>
                </a:lnTo>
                <a:lnTo>
                  <a:pt x="662" y="714"/>
                </a:lnTo>
                <a:lnTo>
                  <a:pt x="661" y="714"/>
                </a:lnTo>
                <a:lnTo>
                  <a:pt x="660" y="713"/>
                </a:lnTo>
                <a:lnTo>
                  <a:pt x="660" y="713"/>
                </a:lnTo>
                <a:lnTo>
                  <a:pt x="658" y="713"/>
                </a:lnTo>
                <a:lnTo>
                  <a:pt x="658" y="713"/>
                </a:lnTo>
                <a:lnTo>
                  <a:pt x="657" y="713"/>
                </a:lnTo>
                <a:lnTo>
                  <a:pt x="657" y="713"/>
                </a:lnTo>
                <a:lnTo>
                  <a:pt x="656" y="713"/>
                </a:lnTo>
                <a:lnTo>
                  <a:pt x="656" y="713"/>
                </a:lnTo>
                <a:lnTo>
                  <a:pt x="654" y="713"/>
                </a:lnTo>
                <a:lnTo>
                  <a:pt x="654" y="713"/>
                </a:lnTo>
                <a:lnTo>
                  <a:pt x="654" y="714"/>
                </a:lnTo>
                <a:lnTo>
                  <a:pt x="654" y="715"/>
                </a:lnTo>
                <a:lnTo>
                  <a:pt x="654" y="715"/>
                </a:lnTo>
                <a:lnTo>
                  <a:pt x="654" y="717"/>
                </a:lnTo>
                <a:lnTo>
                  <a:pt x="654" y="718"/>
                </a:lnTo>
                <a:lnTo>
                  <a:pt x="654" y="718"/>
                </a:lnTo>
                <a:lnTo>
                  <a:pt x="654" y="719"/>
                </a:lnTo>
                <a:lnTo>
                  <a:pt x="654" y="721"/>
                </a:lnTo>
                <a:lnTo>
                  <a:pt x="656" y="722"/>
                </a:lnTo>
                <a:lnTo>
                  <a:pt x="656" y="723"/>
                </a:lnTo>
                <a:lnTo>
                  <a:pt x="656" y="725"/>
                </a:lnTo>
                <a:lnTo>
                  <a:pt x="656" y="726"/>
                </a:lnTo>
                <a:lnTo>
                  <a:pt x="656" y="728"/>
                </a:lnTo>
                <a:lnTo>
                  <a:pt x="656" y="729"/>
                </a:lnTo>
                <a:lnTo>
                  <a:pt x="656" y="730"/>
                </a:lnTo>
                <a:lnTo>
                  <a:pt x="656" y="732"/>
                </a:lnTo>
                <a:lnTo>
                  <a:pt x="657" y="733"/>
                </a:lnTo>
                <a:lnTo>
                  <a:pt x="657" y="734"/>
                </a:lnTo>
                <a:lnTo>
                  <a:pt x="656" y="734"/>
                </a:lnTo>
                <a:lnTo>
                  <a:pt x="656" y="734"/>
                </a:lnTo>
                <a:lnTo>
                  <a:pt x="656" y="734"/>
                </a:lnTo>
                <a:lnTo>
                  <a:pt x="654" y="736"/>
                </a:lnTo>
                <a:lnTo>
                  <a:pt x="653" y="736"/>
                </a:lnTo>
                <a:lnTo>
                  <a:pt x="653" y="737"/>
                </a:lnTo>
                <a:lnTo>
                  <a:pt x="653" y="737"/>
                </a:lnTo>
                <a:lnTo>
                  <a:pt x="653" y="737"/>
                </a:lnTo>
                <a:lnTo>
                  <a:pt x="652" y="739"/>
                </a:lnTo>
                <a:lnTo>
                  <a:pt x="650" y="739"/>
                </a:lnTo>
                <a:lnTo>
                  <a:pt x="650" y="740"/>
                </a:lnTo>
                <a:lnTo>
                  <a:pt x="650" y="740"/>
                </a:lnTo>
                <a:lnTo>
                  <a:pt x="649" y="740"/>
                </a:lnTo>
                <a:lnTo>
                  <a:pt x="649" y="740"/>
                </a:lnTo>
                <a:lnTo>
                  <a:pt x="647" y="740"/>
                </a:lnTo>
                <a:lnTo>
                  <a:pt x="647" y="740"/>
                </a:lnTo>
                <a:lnTo>
                  <a:pt x="647" y="740"/>
                </a:lnTo>
                <a:lnTo>
                  <a:pt x="643" y="739"/>
                </a:lnTo>
                <a:lnTo>
                  <a:pt x="643" y="739"/>
                </a:lnTo>
                <a:lnTo>
                  <a:pt x="642" y="737"/>
                </a:lnTo>
                <a:lnTo>
                  <a:pt x="641" y="737"/>
                </a:lnTo>
                <a:lnTo>
                  <a:pt x="641" y="737"/>
                </a:lnTo>
                <a:lnTo>
                  <a:pt x="639" y="737"/>
                </a:lnTo>
                <a:lnTo>
                  <a:pt x="638" y="736"/>
                </a:lnTo>
                <a:lnTo>
                  <a:pt x="636" y="736"/>
                </a:lnTo>
                <a:lnTo>
                  <a:pt x="636" y="736"/>
                </a:lnTo>
                <a:lnTo>
                  <a:pt x="636" y="736"/>
                </a:lnTo>
                <a:lnTo>
                  <a:pt x="636" y="734"/>
                </a:lnTo>
                <a:lnTo>
                  <a:pt x="635" y="734"/>
                </a:lnTo>
                <a:lnTo>
                  <a:pt x="634" y="734"/>
                </a:lnTo>
                <a:lnTo>
                  <a:pt x="634" y="734"/>
                </a:lnTo>
                <a:lnTo>
                  <a:pt x="634" y="734"/>
                </a:lnTo>
                <a:lnTo>
                  <a:pt x="632" y="733"/>
                </a:lnTo>
                <a:lnTo>
                  <a:pt x="632" y="733"/>
                </a:lnTo>
                <a:lnTo>
                  <a:pt x="631" y="732"/>
                </a:lnTo>
                <a:lnTo>
                  <a:pt x="631" y="732"/>
                </a:lnTo>
                <a:lnTo>
                  <a:pt x="631" y="730"/>
                </a:lnTo>
                <a:lnTo>
                  <a:pt x="630" y="729"/>
                </a:lnTo>
                <a:lnTo>
                  <a:pt x="630" y="729"/>
                </a:lnTo>
                <a:lnTo>
                  <a:pt x="628" y="729"/>
                </a:lnTo>
                <a:lnTo>
                  <a:pt x="628" y="729"/>
                </a:lnTo>
                <a:lnTo>
                  <a:pt x="627" y="728"/>
                </a:lnTo>
                <a:lnTo>
                  <a:pt x="627" y="728"/>
                </a:lnTo>
                <a:lnTo>
                  <a:pt x="626" y="728"/>
                </a:lnTo>
                <a:lnTo>
                  <a:pt x="624" y="728"/>
                </a:lnTo>
                <a:lnTo>
                  <a:pt x="623" y="726"/>
                </a:lnTo>
                <a:lnTo>
                  <a:pt x="623" y="726"/>
                </a:lnTo>
                <a:lnTo>
                  <a:pt x="621" y="726"/>
                </a:lnTo>
                <a:lnTo>
                  <a:pt x="620" y="726"/>
                </a:lnTo>
                <a:lnTo>
                  <a:pt x="620" y="726"/>
                </a:lnTo>
                <a:lnTo>
                  <a:pt x="619" y="725"/>
                </a:lnTo>
                <a:lnTo>
                  <a:pt x="617" y="725"/>
                </a:lnTo>
                <a:lnTo>
                  <a:pt x="617" y="725"/>
                </a:lnTo>
                <a:lnTo>
                  <a:pt x="616" y="725"/>
                </a:lnTo>
                <a:lnTo>
                  <a:pt x="616" y="725"/>
                </a:lnTo>
                <a:lnTo>
                  <a:pt x="616" y="723"/>
                </a:lnTo>
                <a:lnTo>
                  <a:pt x="615" y="723"/>
                </a:lnTo>
                <a:lnTo>
                  <a:pt x="615" y="722"/>
                </a:lnTo>
                <a:lnTo>
                  <a:pt x="615" y="721"/>
                </a:lnTo>
                <a:lnTo>
                  <a:pt x="615" y="719"/>
                </a:lnTo>
                <a:lnTo>
                  <a:pt x="615" y="719"/>
                </a:lnTo>
                <a:lnTo>
                  <a:pt x="615" y="718"/>
                </a:lnTo>
                <a:lnTo>
                  <a:pt x="613" y="715"/>
                </a:lnTo>
                <a:lnTo>
                  <a:pt x="613" y="714"/>
                </a:lnTo>
                <a:lnTo>
                  <a:pt x="613" y="713"/>
                </a:lnTo>
                <a:lnTo>
                  <a:pt x="612" y="713"/>
                </a:lnTo>
                <a:lnTo>
                  <a:pt x="609" y="714"/>
                </a:lnTo>
                <a:lnTo>
                  <a:pt x="606" y="714"/>
                </a:lnTo>
                <a:lnTo>
                  <a:pt x="606" y="714"/>
                </a:lnTo>
                <a:lnTo>
                  <a:pt x="605" y="714"/>
                </a:lnTo>
                <a:lnTo>
                  <a:pt x="604" y="714"/>
                </a:lnTo>
                <a:lnTo>
                  <a:pt x="602" y="714"/>
                </a:lnTo>
                <a:lnTo>
                  <a:pt x="602" y="714"/>
                </a:lnTo>
                <a:lnTo>
                  <a:pt x="601" y="715"/>
                </a:lnTo>
                <a:lnTo>
                  <a:pt x="600" y="714"/>
                </a:lnTo>
                <a:lnTo>
                  <a:pt x="601" y="714"/>
                </a:lnTo>
                <a:lnTo>
                  <a:pt x="600" y="714"/>
                </a:lnTo>
                <a:lnTo>
                  <a:pt x="600" y="713"/>
                </a:lnTo>
                <a:lnTo>
                  <a:pt x="600" y="713"/>
                </a:lnTo>
                <a:lnTo>
                  <a:pt x="600" y="711"/>
                </a:lnTo>
                <a:lnTo>
                  <a:pt x="600" y="711"/>
                </a:lnTo>
                <a:lnTo>
                  <a:pt x="600" y="710"/>
                </a:lnTo>
                <a:lnTo>
                  <a:pt x="601" y="710"/>
                </a:lnTo>
                <a:lnTo>
                  <a:pt x="600" y="710"/>
                </a:lnTo>
                <a:lnTo>
                  <a:pt x="600" y="708"/>
                </a:lnTo>
                <a:lnTo>
                  <a:pt x="600" y="708"/>
                </a:lnTo>
                <a:lnTo>
                  <a:pt x="600" y="707"/>
                </a:lnTo>
                <a:lnTo>
                  <a:pt x="600" y="707"/>
                </a:lnTo>
                <a:lnTo>
                  <a:pt x="600" y="707"/>
                </a:lnTo>
                <a:lnTo>
                  <a:pt x="601" y="707"/>
                </a:lnTo>
                <a:lnTo>
                  <a:pt x="600" y="706"/>
                </a:lnTo>
                <a:lnTo>
                  <a:pt x="600" y="706"/>
                </a:lnTo>
                <a:lnTo>
                  <a:pt x="600" y="706"/>
                </a:lnTo>
                <a:lnTo>
                  <a:pt x="600" y="704"/>
                </a:lnTo>
                <a:lnTo>
                  <a:pt x="598" y="704"/>
                </a:lnTo>
                <a:lnTo>
                  <a:pt x="598" y="704"/>
                </a:lnTo>
                <a:lnTo>
                  <a:pt x="598" y="704"/>
                </a:lnTo>
                <a:lnTo>
                  <a:pt x="598" y="704"/>
                </a:lnTo>
                <a:lnTo>
                  <a:pt x="598" y="703"/>
                </a:lnTo>
                <a:lnTo>
                  <a:pt x="598" y="703"/>
                </a:lnTo>
                <a:lnTo>
                  <a:pt x="598" y="703"/>
                </a:lnTo>
                <a:lnTo>
                  <a:pt x="598" y="703"/>
                </a:lnTo>
                <a:lnTo>
                  <a:pt x="598" y="702"/>
                </a:lnTo>
                <a:lnTo>
                  <a:pt x="598" y="702"/>
                </a:lnTo>
                <a:lnTo>
                  <a:pt x="598" y="703"/>
                </a:lnTo>
                <a:lnTo>
                  <a:pt x="597" y="703"/>
                </a:lnTo>
                <a:lnTo>
                  <a:pt x="597" y="702"/>
                </a:lnTo>
                <a:lnTo>
                  <a:pt x="597" y="702"/>
                </a:lnTo>
                <a:lnTo>
                  <a:pt x="595" y="702"/>
                </a:lnTo>
                <a:lnTo>
                  <a:pt x="593" y="700"/>
                </a:lnTo>
                <a:lnTo>
                  <a:pt x="590" y="699"/>
                </a:lnTo>
                <a:lnTo>
                  <a:pt x="590" y="702"/>
                </a:lnTo>
                <a:lnTo>
                  <a:pt x="590" y="702"/>
                </a:lnTo>
                <a:lnTo>
                  <a:pt x="589" y="704"/>
                </a:lnTo>
                <a:lnTo>
                  <a:pt x="589" y="704"/>
                </a:lnTo>
                <a:lnTo>
                  <a:pt x="589" y="704"/>
                </a:lnTo>
                <a:lnTo>
                  <a:pt x="587" y="707"/>
                </a:lnTo>
                <a:lnTo>
                  <a:pt x="587" y="710"/>
                </a:lnTo>
                <a:lnTo>
                  <a:pt x="589" y="711"/>
                </a:lnTo>
                <a:lnTo>
                  <a:pt x="590" y="713"/>
                </a:lnTo>
                <a:lnTo>
                  <a:pt x="593" y="715"/>
                </a:lnTo>
                <a:lnTo>
                  <a:pt x="593" y="715"/>
                </a:lnTo>
                <a:lnTo>
                  <a:pt x="594" y="718"/>
                </a:lnTo>
                <a:lnTo>
                  <a:pt x="595" y="719"/>
                </a:lnTo>
                <a:lnTo>
                  <a:pt x="595" y="719"/>
                </a:lnTo>
                <a:lnTo>
                  <a:pt x="598" y="721"/>
                </a:lnTo>
                <a:lnTo>
                  <a:pt x="598" y="723"/>
                </a:lnTo>
                <a:lnTo>
                  <a:pt x="600" y="723"/>
                </a:lnTo>
                <a:lnTo>
                  <a:pt x="601" y="725"/>
                </a:lnTo>
                <a:lnTo>
                  <a:pt x="601" y="726"/>
                </a:lnTo>
                <a:lnTo>
                  <a:pt x="602" y="726"/>
                </a:lnTo>
                <a:lnTo>
                  <a:pt x="602" y="726"/>
                </a:lnTo>
                <a:lnTo>
                  <a:pt x="604" y="726"/>
                </a:lnTo>
                <a:lnTo>
                  <a:pt x="604" y="728"/>
                </a:lnTo>
                <a:lnTo>
                  <a:pt x="604" y="728"/>
                </a:lnTo>
                <a:lnTo>
                  <a:pt x="604" y="729"/>
                </a:lnTo>
                <a:lnTo>
                  <a:pt x="604" y="729"/>
                </a:lnTo>
                <a:lnTo>
                  <a:pt x="605" y="729"/>
                </a:lnTo>
                <a:lnTo>
                  <a:pt x="605" y="730"/>
                </a:lnTo>
                <a:lnTo>
                  <a:pt x="605" y="730"/>
                </a:lnTo>
                <a:lnTo>
                  <a:pt x="605" y="732"/>
                </a:lnTo>
                <a:lnTo>
                  <a:pt x="605" y="732"/>
                </a:lnTo>
                <a:lnTo>
                  <a:pt x="605" y="733"/>
                </a:lnTo>
                <a:lnTo>
                  <a:pt x="604" y="733"/>
                </a:lnTo>
                <a:lnTo>
                  <a:pt x="604" y="734"/>
                </a:lnTo>
                <a:lnTo>
                  <a:pt x="604" y="734"/>
                </a:lnTo>
                <a:lnTo>
                  <a:pt x="604" y="734"/>
                </a:lnTo>
                <a:lnTo>
                  <a:pt x="604" y="734"/>
                </a:lnTo>
                <a:lnTo>
                  <a:pt x="604" y="736"/>
                </a:lnTo>
                <a:lnTo>
                  <a:pt x="604" y="736"/>
                </a:lnTo>
                <a:lnTo>
                  <a:pt x="604" y="736"/>
                </a:lnTo>
                <a:lnTo>
                  <a:pt x="604" y="737"/>
                </a:lnTo>
                <a:lnTo>
                  <a:pt x="604" y="737"/>
                </a:lnTo>
                <a:lnTo>
                  <a:pt x="604" y="737"/>
                </a:lnTo>
                <a:lnTo>
                  <a:pt x="602" y="739"/>
                </a:lnTo>
                <a:lnTo>
                  <a:pt x="602" y="739"/>
                </a:lnTo>
                <a:lnTo>
                  <a:pt x="604" y="739"/>
                </a:lnTo>
                <a:lnTo>
                  <a:pt x="602" y="740"/>
                </a:lnTo>
                <a:lnTo>
                  <a:pt x="602" y="740"/>
                </a:lnTo>
                <a:lnTo>
                  <a:pt x="602" y="740"/>
                </a:lnTo>
                <a:lnTo>
                  <a:pt x="602" y="740"/>
                </a:lnTo>
                <a:lnTo>
                  <a:pt x="602" y="741"/>
                </a:lnTo>
                <a:lnTo>
                  <a:pt x="602" y="741"/>
                </a:lnTo>
                <a:lnTo>
                  <a:pt x="601" y="741"/>
                </a:lnTo>
                <a:lnTo>
                  <a:pt x="601" y="743"/>
                </a:lnTo>
                <a:lnTo>
                  <a:pt x="601" y="743"/>
                </a:lnTo>
                <a:lnTo>
                  <a:pt x="601" y="743"/>
                </a:lnTo>
                <a:lnTo>
                  <a:pt x="600" y="743"/>
                </a:lnTo>
                <a:lnTo>
                  <a:pt x="600" y="744"/>
                </a:lnTo>
                <a:lnTo>
                  <a:pt x="600" y="744"/>
                </a:lnTo>
                <a:lnTo>
                  <a:pt x="600" y="744"/>
                </a:lnTo>
                <a:lnTo>
                  <a:pt x="600" y="745"/>
                </a:lnTo>
                <a:lnTo>
                  <a:pt x="598" y="745"/>
                </a:lnTo>
                <a:lnTo>
                  <a:pt x="598" y="745"/>
                </a:lnTo>
                <a:lnTo>
                  <a:pt x="598" y="745"/>
                </a:lnTo>
                <a:lnTo>
                  <a:pt x="598" y="745"/>
                </a:lnTo>
                <a:lnTo>
                  <a:pt x="598" y="745"/>
                </a:lnTo>
                <a:lnTo>
                  <a:pt x="598" y="745"/>
                </a:lnTo>
                <a:lnTo>
                  <a:pt x="598" y="747"/>
                </a:lnTo>
                <a:lnTo>
                  <a:pt x="598" y="747"/>
                </a:lnTo>
                <a:lnTo>
                  <a:pt x="598" y="748"/>
                </a:lnTo>
                <a:lnTo>
                  <a:pt x="598" y="748"/>
                </a:lnTo>
                <a:lnTo>
                  <a:pt x="598" y="748"/>
                </a:lnTo>
                <a:lnTo>
                  <a:pt x="597" y="749"/>
                </a:lnTo>
                <a:lnTo>
                  <a:pt x="597" y="749"/>
                </a:lnTo>
                <a:lnTo>
                  <a:pt x="597" y="749"/>
                </a:lnTo>
                <a:lnTo>
                  <a:pt x="595" y="749"/>
                </a:lnTo>
                <a:lnTo>
                  <a:pt x="595" y="751"/>
                </a:lnTo>
                <a:lnTo>
                  <a:pt x="595" y="751"/>
                </a:lnTo>
                <a:lnTo>
                  <a:pt x="595" y="751"/>
                </a:lnTo>
                <a:lnTo>
                  <a:pt x="595" y="752"/>
                </a:lnTo>
                <a:lnTo>
                  <a:pt x="595" y="752"/>
                </a:lnTo>
                <a:lnTo>
                  <a:pt x="595" y="754"/>
                </a:lnTo>
                <a:lnTo>
                  <a:pt x="594" y="754"/>
                </a:lnTo>
                <a:lnTo>
                  <a:pt x="594" y="755"/>
                </a:lnTo>
                <a:lnTo>
                  <a:pt x="594" y="755"/>
                </a:lnTo>
                <a:lnTo>
                  <a:pt x="594" y="755"/>
                </a:lnTo>
                <a:lnTo>
                  <a:pt x="594" y="756"/>
                </a:lnTo>
                <a:lnTo>
                  <a:pt x="593" y="756"/>
                </a:lnTo>
                <a:lnTo>
                  <a:pt x="593" y="756"/>
                </a:lnTo>
                <a:lnTo>
                  <a:pt x="593" y="756"/>
                </a:lnTo>
                <a:lnTo>
                  <a:pt x="593" y="756"/>
                </a:lnTo>
                <a:lnTo>
                  <a:pt x="593" y="756"/>
                </a:lnTo>
                <a:lnTo>
                  <a:pt x="591" y="758"/>
                </a:lnTo>
                <a:lnTo>
                  <a:pt x="591" y="758"/>
                </a:lnTo>
                <a:lnTo>
                  <a:pt x="590" y="759"/>
                </a:lnTo>
                <a:lnTo>
                  <a:pt x="590" y="759"/>
                </a:lnTo>
                <a:lnTo>
                  <a:pt x="590" y="759"/>
                </a:lnTo>
                <a:lnTo>
                  <a:pt x="590" y="760"/>
                </a:lnTo>
                <a:lnTo>
                  <a:pt x="589" y="760"/>
                </a:lnTo>
                <a:lnTo>
                  <a:pt x="589" y="760"/>
                </a:lnTo>
                <a:lnTo>
                  <a:pt x="589" y="762"/>
                </a:lnTo>
                <a:lnTo>
                  <a:pt x="589" y="762"/>
                </a:lnTo>
                <a:lnTo>
                  <a:pt x="589" y="762"/>
                </a:lnTo>
                <a:lnTo>
                  <a:pt x="587" y="762"/>
                </a:lnTo>
                <a:lnTo>
                  <a:pt x="587" y="762"/>
                </a:lnTo>
                <a:lnTo>
                  <a:pt x="587" y="762"/>
                </a:lnTo>
                <a:lnTo>
                  <a:pt x="586" y="762"/>
                </a:lnTo>
                <a:lnTo>
                  <a:pt x="586" y="763"/>
                </a:lnTo>
                <a:lnTo>
                  <a:pt x="586" y="763"/>
                </a:lnTo>
                <a:lnTo>
                  <a:pt x="586" y="765"/>
                </a:lnTo>
                <a:lnTo>
                  <a:pt x="586" y="765"/>
                </a:lnTo>
                <a:lnTo>
                  <a:pt x="586" y="765"/>
                </a:lnTo>
                <a:lnTo>
                  <a:pt x="586" y="765"/>
                </a:lnTo>
                <a:lnTo>
                  <a:pt x="586" y="765"/>
                </a:lnTo>
                <a:lnTo>
                  <a:pt x="586" y="766"/>
                </a:lnTo>
                <a:lnTo>
                  <a:pt x="584" y="766"/>
                </a:lnTo>
                <a:lnTo>
                  <a:pt x="583" y="767"/>
                </a:lnTo>
                <a:lnTo>
                  <a:pt x="582" y="767"/>
                </a:lnTo>
                <a:lnTo>
                  <a:pt x="582" y="767"/>
                </a:lnTo>
                <a:lnTo>
                  <a:pt x="580" y="766"/>
                </a:lnTo>
                <a:lnTo>
                  <a:pt x="580" y="765"/>
                </a:lnTo>
                <a:lnTo>
                  <a:pt x="579" y="762"/>
                </a:lnTo>
                <a:lnTo>
                  <a:pt x="579" y="760"/>
                </a:lnTo>
                <a:lnTo>
                  <a:pt x="579" y="760"/>
                </a:lnTo>
                <a:lnTo>
                  <a:pt x="578" y="759"/>
                </a:lnTo>
                <a:lnTo>
                  <a:pt x="576" y="755"/>
                </a:lnTo>
                <a:lnTo>
                  <a:pt x="575" y="754"/>
                </a:lnTo>
                <a:lnTo>
                  <a:pt x="574" y="755"/>
                </a:lnTo>
                <a:lnTo>
                  <a:pt x="574" y="755"/>
                </a:lnTo>
                <a:lnTo>
                  <a:pt x="568" y="751"/>
                </a:lnTo>
                <a:lnTo>
                  <a:pt x="568" y="751"/>
                </a:lnTo>
                <a:lnTo>
                  <a:pt x="567" y="751"/>
                </a:lnTo>
                <a:lnTo>
                  <a:pt x="567" y="749"/>
                </a:lnTo>
                <a:lnTo>
                  <a:pt x="565" y="751"/>
                </a:lnTo>
                <a:lnTo>
                  <a:pt x="563" y="755"/>
                </a:lnTo>
                <a:lnTo>
                  <a:pt x="563" y="756"/>
                </a:lnTo>
                <a:lnTo>
                  <a:pt x="561" y="758"/>
                </a:lnTo>
                <a:lnTo>
                  <a:pt x="558" y="762"/>
                </a:lnTo>
                <a:lnTo>
                  <a:pt x="558" y="762"/>
                </a:lnTo>
                <a:lnTo>
                  <a:pt x="557" y="763"/>
                </a:lnTo>
                <a:lnTo>
                  <a:pt x="554" y="767"/>
                </a:lnTo>
                <a:lnTo>
                  <a:pt x="554" y="767"/>
                </a:lnTo>
                <a:lnTo>
                  <a:pt x="553" y="770"/>
                </a:lnTo>
                <a:lnTo>
                  <a:pt x="550" y="773"/>
                </a:lnTo>
                <a:lnTo>
                  <a:pt x="548" y="778"/>
                </a:lnTo>
                <a:lnTo>
                  <a:pt x="546" y="780"/>
                </a:lnTo>
                <a:lnTo>
                  <a:pt x="546" y="781"/>
                </a:lnTo>
                <a:lnTo>
                  <a:pt x="545" y="781"/>
                </a:lnTo>
                <a:lnTo>
                  <a:pt x="545" y="781"/>
                </a:lnTo>
                <a:lnTo>
                  <a:pt x="545" y="781"/>
                </a:lnTo>
                <a:lnTo>
                  <a:pt x="545" y="781"/>
                </a:lnTo>
                <a:lnTo>
                  <a:pt x="543" y="781"/>
                </a:lnTo>
                <a:lnTo>
                  <a:pt x="543" y="781"/>
                </a:lnTo>
                <a:lnTo>
                  <a:pt x="543" y="781"/>
                </a:lnTo>
                <a:lnTo>
                  <a:pt x="543" y="780"/>
                </a:lnTo>
                <a:lnTo>
                  <a:pt x="543" y="780"/>
                </a:lnTo>
                <a:lnTo>
                  <a:pt x="543" y="778"/>
                </a:lnTo>
                <a:lnTo>
                  <a:pt x="543" y="778"/>
                </a:lnTo>
                <a:lnTo>
                  <a:pt x="542" y="778"/>
                </a:lnTo>
                <a:lnTo>
                  <a:pt x="542" y="778"/>
                </a:lnTo>
                <a:lnTo>
                  <a:pt x="542" y="777"/>
                </a:lnTo>
                <a:lnTo>
                  <a:pt x="542" y="777"/>
                </a:lnTo>
                <a:lnTo>
                  <a:pt x="541" y="777"/>
                </a:lnTo>
                <a:lnTo>
                  <a:pt x="541" y="775"/>
                </a:lnTo>
                <a:lnTo>
                  <a:pt x="541" y="775"/>
                </a:lnTo>
                <a:lnTo>
                  <a:pt x="539" y="774"/>
                </a:lnTo>
                <a:lnTo>
                  <a:pt x="539" y="774"/>
                </a:lnTo>
                <a:lnTo>
                  <a:pt x="538" y="774"/>
                </a:lnTo>
                <a:lnTo>
                  <a:pt x="538" y="774"/>
                </a:lnTo>
                <a:lnTo>
                  <a:pt x="537" y="775"/>
                </a:lnTo>
                <a:lnTo>
                  <a:pt x="537" y="775"/>
                </a:lnTo>
                <a:lnTo>
                  <a:pt x="535" y="777"/>
                </a:lnTo>
                <a:lnTo>
                  <a:pt x="535" y="778"/>
                </a:lnTo>
                <a:lnTo>
                  <a:pt x="535" y="778"/>
                </a:lnTo>
                <a:lnTo>
                  <a:pt x="534" y="778"/>
                </a:lnTo>
                <a:lnTo>
                  <a:pt x="534" y="778"/>
                </a:lnTo>
                <a:lnTo>
                  <a:pt x="532" y="778"/>
                </a:lnTo>
                <a:lnTo>
                  <a:pt x="532" y="781"/>
                </a:lnTo>
                <a:lnTo>
                  <a:pt x="532" y="782"/>
                </a:lnTo>
                <a:lnTo>
                  <a:pt x="532" y="784"/>
                </a:lnTo>
                <a:lnTo>
                  <a:pt x="534" y="786"/>
                </a:lnTo>
                <a:lnTo>
                  <a:pt x="532" y="789"/>
                </a:lnTo>
                <a:lnTo>
                  <a:pt x="532" y="789"/>
                </a:lnTo>
                <a:lnTo>
                  <a:pt x="532" y="791"/>
                </a:lnTo>
                <a:lnTo>
                  <a:pt x="532" y="791"/>
                </a:lnTo>
                <a:lnTo>
                  <a:pt x="534" y="792"/>
                </a:lnTo>
                <a:lnTo>
                  <a:pt x="534" y="795"/>
                </a:lnTo>
                <a:lnTo>
                  <a:pt x="532" y="795"/>
                </a:lnTo>
                <a:lnTo>
                  <a:pt x="532" y="796"/>
                </a:lnTo>
                <a:lnTo>
                  <a:pt x="532" y="797"/>
                </a:lnTo>
                <a:lnTo>
                  <a:pt x="532" y="800"/>
                </a:lnTo>
                <a:lnTo>
                  <a:pt x="531" y="801"/>
                </a:lnTo>
                <a:lnTo>
                  <a:pt x="530" y="803"/>
                </a:lnTo>
                <a:lnTo>
                  <a:pt x="530" y="806"/>
                </a:lnTo>
                <a:lnTo>
                  <a:pt x="528" y="807"/>
                </a:lnTo>
                <a:lnTo>
                  <a:pt x="527" y="807"/>
                </a:lnTo>
                <a:lnTo>
                  <a:pt x="527" y="808"/>
                </a:lnTo>
                <a:lnTo>
                  <a:pt x="526" y="810"/>
                </a:lnTo>
                <a:lnTo>
                  <a:pt x="527" y="810"/>
                </a:lnTo>
                <a:lnTo>
                  <a:pt x="528" y="811"/>
                </a:lnTo>
                <a:lnTo>
                  <a:pt x="528" y="811"/>
                </a:lnTo>
                <a:lnTo>
                  <a:pt x="528" y="812"/>
                </a:lnTo>
                <a:lnTo>
                  <a:pt x="528" y="812"/>
                </a:lnTo>
                <a:lnTo>
                  <a:pt x="527" y="814"/>
                </a:lnTo>
                <a:lnTo>
                  <a:pt x="527" y="814"/>
                </a:lnTo>
                <a:lnTo>
                  <a:pt x="524" y="818"/>
                </a:lnTo>
                <a:lnTo>
                  <a:pt x="524" y="818"/>
                </a:lnTo>
                <a:lnTo>
                  <a:pt x="523" y="821"/>
                </a:lnTo>
                <a:lnTo>
                  <a:pt x="523" y="822"/>
                </a:lnTo>
                <a:lnTo>
                  <a:pt x="523" y="822"/>
                </a:lnTo>
                <a:lnTo>
                  <a:pt x="522" y="822"/>
                </a:lnTo>
                <a:lnTo>
                  <a:pt x="522" y="822"/>
                </a:lnTo>
                <a:lnTo>
                  <a:pt x="522" y="822"/>
                </a:lnTo>
                <a:lnTo>
                  <a:pt x="522" y="822"/>
                </a:lnTo>
                <a:lnTo>
                  <a:pt x="520" y="822"/>
                </a:lnTo>
                <a:lnTo>
                  <a:pt x="520" y="822"/>
                </a:lnTo>
                <a:lnTo>
                  <a:pt x="519" y="822"/>
                </a:lnTo>
                <a:lnTo>
                  <a:pt x="519" y="822"/>
                </a:lnTo>
                <a:lnTo>
                  <a:pt x="519" y="822"/>
                </a:lnTo>
                <a:lnTo>
                  <a:pt x="519" y="821"/>
                </a:lnTo>
                <a:lnTo>
                  <a:pt x="517" y="821"/>
                </a:lnTo>
                <a:lnTo>
                  <a:pt x="517" y="821"/>
                </a:lnTo>
                <a:lnTo>
                  <a:pt x="517" y="821"/>
                </a:lnTo>
                <a:lnTo>
                  <a:pt x="517" y="819"/>
                </a:lnTo>
                <a:lnTo>
                  <a:pt x="516" y="819"/>
                </a:lnTo>
                <a:lnTo>
                  <a:pt x="516" y="819"/>
                </a:lnTo>
                <a:lnTo>
                  <a:pt x="516" y="819"/>
                </a:lnTo>
                <a:lnTo>
                  <a:pt x="516" y="819"/>
                </a:lnTo>
                <a:lnTo>
                  <a:pt x="515" y="819"/>
                </a:lnTo>
                <a:lnTo>
                  <a:pt x="515" y="819"/>
                </a:lnTo>
                <a:lnTo>
                  <a:pt x="513" y="819"/>
                </a:lnTo>
                <a:lnTo>
                  <a:pt x="513" y="819"/>
                </a:lnTo>
                <a:lnTo>
                  <a:pt x="513" y="819"/>
                </a:lnTo>
                <a:lnTo>
                  <a:pt x="512" y="819"/>
                </a:lnTo>
                <a:lnTo>
                  <a:pt x="512" y="819"/>
                </a:lnTo>
                <a:lnTo>
                  <a:pt x="511" y="819"/>
                </a:lnTo>
                <a:lnTo>
                  <a:pt x="511" y="818"/>
                </a:lnTo>
                <a:lnTo>
                  <a:pt x="511" y="818"/>
                </a:lnTo>
                <a:lnTo>
                  <a:pt x="509" y="818"/>
                </a:lnTo>
                <a:lnTo>
                  <a:pt x="509" y="816"/>
                </a:lnTo>
                <a:lnTo>
                  <a:pt x="508" y="816"/>
                </a:lnTo>
                <a:lnTo>
                  <a:pt x="508" y="816"/>
                </a:lnTo>
                <a:lnTo>
                  <a:pt x="508" y="816"/>
                </a:lnTo>
                <a:lnTo>
                  <a:pt x="508" y="815"/>
                </a:lnTo>
                <a:lnTo>
                  <a:pt x="508" y="814"/>
                </a:lnTo>
                <a:lnTo>
                  <a:pt x="508" y="814"/>
                </a:lnTo>
                <a:lnTo>
                  <a:pt x="508" y="812"/>
                </a:lnTo>
                <a:lnTo>
                  <a:pt x="508" y="810"/>
                </a:lnTo>
                <a:lnTo>
                  <a:pt x="508" y="808"/>
                </a:lnTo>
                <a:lnTo>
                  <a:pt x="508" y="808"/>
                </a:lnTo>
                <a:lnTo>
                  <a:pt x="508" y="806"/>
                </a:lnTo>
                <a:lnTo>
                  <a:pt x="508" y="804"/>
                </a:lnTo>
                <a:lnTo>
                  <a:pt x="508" y="803"/>
                </a:lnTo>
                <a:lnTo>
                  <a:pt x="508" y="803"/>
                </a:lnTo>
                <a:lnTo>
                  <a:pt x="508" y="801"/>
                </a:lnTo>
                <a:lnTo>
                  <a:pt x="509" y="799"/>
                </a:lnTo>
                <a:lnTo>
                  <a:pt x="511" y="796"/>
                </a:lnTo>
                <a:lnTo>
                  <a:pt x="511" y="796"/>
                </a:lnTo>
                <a:lnTo>
                  <a:pt x="508" y="793"/>
                </a:lnTo>
                <a:lnTo>
                  <a:pt x="506" y="791"/>
                </a:lnTo>
                <a:lnTo>
                  <a:pt x="505" y="789"/>
                </a:lnTo>
                <a:lnTo>
                  <a:pt x="505" y="789"/>
                </a:lnTo>
                <a:lnTo>
                  <a:pt x="505" y="788"/>
                </a:lnTo>
                <a:lnTo>
                  <a:pt x="504" y="786"/>
                </a:lnTo>
                <a:lnTo>
                  <a:pt x="504" y="786"/>
                </a:lnTo>
                <a:lnTo>
                  <a:pt x="502" y="785"/>
                </a:lnTo>
                <a:lnTo>
                  <a:pt x="502" y="784"/>
                </a:lnTo>
                <a:lnTo>
                  <a:pt x="501" y="784"/>
                </a:lnTo>
                <a:lnTo>
                  <a:pt x="501" y="784"/>
                </a:lnTo>
                <a:lnTo>
                  <a:pt x="501" y="782"/>
                </a:lnTo>
                <a:lnTo>
                  <a:pt x="501" y="782"/>
                </a:lnTo>
                <a:lnTo>
                  <a:pt x="500" y="781"/>
                </a:lnTo>
                <a:lnTo>
                  <a:pt x="500" y="781"/>
                </a:lnTo>
                <a:lnTo>
                  <a:pt x="498" y="780"/>
                </a:lnTo>
                <a:lnTo>
                  <a:pt x="498" y="778"/>
                </a:lnTo>
                <a:lnTo>
                  <a:pt x="497" y="778"/>
                </a:lnTo>
                <a:lnTo>
                  <a:pt x="497" y="778"/>
                </a:lnTo>
                <a:lnTo>
                  <a:pt x="497" y="778"/>
                </a:lnTo>
                <a:lnTo>
                  <a:pt x="496" y="777"/>
                </a:lnTo>
                <a:lnTo>
                  <a:pt x="496" y="775"/>
                </a:lnTo>
                <a:lnTo>
                  <a:pt x="496" y="774"/>
                </a:lnTo>
                <a:lnTo>
                  <a:pt x="496" y="774"/>
                </a:lnTo>
                <a:lnTo>
                  <a:pt x="494" y="773"/>
                </a:lnTo>
                <a:lnTo>
                  <a:pt x="494" y="773"/>
                </a:lnTo>
                <a:lnTo>
                  <a:pt x="494" y="773"/>
                </a:lnTo>
                <a:lnTo>
                  <a:pt x="494" y="771"/>
                </a:lnTo>
                <a:lnTo>
                  <a:pt x="494" y="771"/>
                </a:lnTo>
                <a:lnTo>
                  <a:pt x="494" y="771"/>
                </a:lnTo>
                <a:lnTo>
                  <a:pt x="494" y="770"/>
                </a:lnTo>
                <a:lnTo>
                  <a:pt x="494" y="770"/>
                </a:lnTo>
                <a:lnTo>
                  <a:pt x="494" y="769"/>
                </a:lnTo>
                <a:lnTo>
                  <a:pt x="494" y="769"/>
                </a:lnTo>
                <a:lnTo>
                  <a:pt x="494" y="767"/>
                </a:lnTo>
                <a:lnTo>
                  <a:pt x="494" y="767"/>
                </a:lnTo>
                <a:lnTo>
                  <a:pt x="494" y="766"/>
                </a:lnTo>
                <a:lnTo>
                  <a:pt x="494" y="766"/>
                </a:lnTo>
                <a:lnTo>
                  <a:pt x="494" y="765"/>
                </a:lnTo>
                <a:lnTo>
                  <a:pt x="494" y="765"/>
                </a:lnTo>
                <a:lnTo>
                  <a:pt x="494" y="765"/>
                </a:lnTo>
                <a:lnTo>
                  <a:pt x="494" y="765"/>
                </a:lnTo>
                <a:lnTo>
                  <a:pt x="493" y="765"/>
                </a:lnTo>
                <a:lnTo>
                  <a:pt x="491" y="765"/>
                </a:lnTo>
                <a:lnTo>
                  <a:pt x="490" y="765"/>
                </a:lnTo>
                <a:lnTo>
                  <a:pt x="490" y="765"/>
                </a:lnTo>
                <a:lnTo>
                  <a:pt x="489" y="765"/>
                </a:lnTo>
                <a:lnTo>
                  <a:pt x="489" y="765"/>
                </a:lnTo>
                <a:lnTo>
                  <a:pt x="486" y="765"/>
                </a:lnTo>
                <a:lnTo>
                  <a:pt x="486" y="765"/>
                </a:lnTo>
                <a:lnTo>
                  <a:pt x="485" y="765"/>
                </a:lnTo>
                <a:lnTo>
                  <a:pt x="485" y="765"/>
                </a:lnTo>
                <a:lnTo>
                  <a:pt x="483" y="765"/>
                </a:lnTo>
                <a:lnTo>
                  <a:pt x="483" y="765"/>
                </a:lnTo>
                <a:lnTo>
                  <a:pt x="483" y="765"/>
                </a:lnTo>
                <a:lnTo>
                  <a:pt x="479" y="766"/>
                </a:lnTo>
                <a:lnTo>
                  <a:pt x="479" y="766"/>
                </a:lnTo>
                <a:lnTo>
                  <a:pt x="479" y="766"/>
                </a:lnTo>
                <a:lnTo>
                  <a:pt x="478" y="766"/>
                </a:lnTo>
                <a:lnTo>
                  <a:pt x="478" y="765"/>
                </a:lnTo>
                <a:lnTo>
                  <a:pt x="478" y="765"/>
                </a:lnTo>
                <a:lnTo>
                  <a:pt x="478" y="765"/>
                </a:lnTo>
                <a:lnTo>
                  <a:pt x="478" y="763"/>
                </a:lnTo>
                <a:lnTo>
                  <a:pt x="478" y="763"/>
                </a:lnTo>
                <a:lnTo>
                  <a:pt x="478" y="762"/>
                </a:lnTo>
                <a:lnTo>
                  <a:pt x="478" y="762"/>
                </a:lnTo>
                <a:lnTo>
                  <a:pt x="478" y="762"/>
                </a:lnTo>
                <a:lnTo>
                  <a:pt x="478" y="762"/>
                </a:lnTo>
                <a:lnTo>
                  <a:pt x="476" y="760"/>
                </a:lnTo>
                <a:lnTo>
                  <a:pt x="476" y="760"/>
                </a:lnTo>
                <a:lnTo>
                  <a:pt x="476" y="759"/>
                </a:lnTo>
                <a:lnTo>
                  <a:pt x="476" y="759"/>
                </a:lnTo>
                <a:lnTo>
                  <a:pt x="476" y="759"/>
                </a:lnTo>
                <a:lnTo>
                  <a:pt x="475" y="759"/>
                </a:lnTo>
                <a:lnTo>
                  <a:pt x="475" y="760"/>
                </a:lnTo>
                <a:lnTo>
                  <a:pt x="475" y="760"/>
                </a:lnTo>
                <a:lnTo>
                  <a:pt x="475" y="760"/>
                </a:lnTo>
                <a:lnTo>
                  <a:pt x="474" y="762"/>
                </a:lnTo>
                <a:lnTo>
                  <a:pt x="474" y="762"/>
                </a:lnTo>
                <a:lnTo>
                  <a:pt x="474" y="762"/>
                </a:lnTo>
                <a:lnTo>
                  <a:pt x="472" y="762"/>
                </a:lnTo>
                <a:lnTo>
                  <a:pt x="472" y="763"/>
                </a:lnTo>
                <a:lnTo>
                  <a:pt x="472" y="763"/>
                </a:lnTo>
                <a:lnTo>
                  <a:pt x="472" y="765"/>
                </a:lnTo>
                <a:lnTo>
                  <a:pt x="471" y="765"/>
                </a:lnTo>
                <a:lnTo>
                  <a:pt x="471" y="765"/>
                </a:lnTo>
                <a:lnTo>
                  <a:pt x="471" y="765"/>
                </a:lnTo>
                <a:lnTo>
                  <a:pt x="471" y="766"/>
                </a:lnTo>
                <a:lnTo>
                  <a:pt x="470" y="766"/>
                </a:lnTo>
                <a:lnTo>
                  <a:pt x="470" y="767"/>
                </a:lnTo>
                <a:lnTo>
                  <a:pt x="470" y="767"/>
                </a:lnTo>
                <a:lnTo>
                  <a:pt x="470" y="767"/>
                </a:lnTo>
                <a:lnTo>
                  <a:pt x="468" y="767"/>
                </a:lnTo>
                <a:lnTo>
                  <a:pt x="468" y="767"/>
                </a:lnTo>
                <a:lnTo>
                  <a:pt x="467" y="767"/>
                </a:lnTo>
                <a:lnTo>
                  <a:pt x="467" y="769"/>
                </a:lnTo>
                <a:lnTo>
                  <a:pt x="467" y="770"/>
                </a:lnTo>
                <a:lnTo>
                  <a:pt x="467" y="770"/>
                </a:lnTo>
                <a:lnTo>
                  <a:pt x="467" y="771"/>
                </a:lnTo>
                <a:lnTo>
                  <a:pt x="467" y="771"/>
                </a:lnTo>
                <a:lnTo>
                  <a:pt x="468" y="773"/>
                </a:lnTo>
                <a:lnTo>
                  <a:pt x="468" y="773"/>
                </a:lnTo>
                <a:lnTo>
                  <a:pt x="470" y="773"/>
                </a:lnTo>
                <a:lnTo>
                  <a:pt x="470" y="774"/>
                </a:lnTo>
                <a:lnTo>
                  <a:pt x="470" y="774"/>
                </a:lnTo>
                <a:lnTo>
                  <a:pt x="470" y="775"/>
                </a:lnTo>
                <a:lnTo>
                  <a:pt x="470" y="775"/>
                </a:lnTo>
                <a:lnTo>
                  <a:pt x="467" y="777"/>
                </a:lnTo>
                <a:lnTo>
                  <a:pt x="467" y="777"/>
                </a:lnTo>
                <a:lnTo>
                  <a:pt x="467" y="778"/>
                </a:lnTo>
                <a:lnTo>
                  <a:pt x="465" y="778"/>
                </a:lnTo>
                <a:lnTo>
                  <a:pt x="465" y="778"/>
                </a:lnTo>
                <a:lnTo>
                  <a:pt x="465" y="778"/>
                </a:lnTo>
                <a:lnTo>
                  <a:pt x="465" y="780"/>
                </a:lnTo>
                <a:lnTo>
                  <a:pt x="465" y="780"/>
                </a:lnTo>
                <a:lnTo>
                  <a:pt x="465" y="781"/>
                </a:lnTo>
                <a:lnTo>
                  <a:pt x="465" y="781"/>
                </a:lnTo>
                <a:lnTo>
                  <a:pt x="464" y="781"/>
                </a:lnTo>
                <a:lnTo>
                  <a:pt x="464" y="781"/>
                </a:lnTo>
                <a:lnTo>
                  <a:pt x="463" y="782"/>
                </a:lnTo>
                <a:lnTo>
                  <a:pt x="463" y="782"/>
                </a:lnTo>
                <a:lnTo>
                  <a:pt x="461" y="784"/>
                </a:lnTo>
                <a:lnTo>
                  <a:pt x="460" y="782"/>
                </a:lnTo>
                <a:lnTo>
                  <a:pt x="460" y="784"/>
                </a:lnTo>
                <a:lnTo>
                  <a:pt x="459" y="784"/>
                </a:lnTo>
                <a:lnTo>
                  <a:pt x="459" y="784"/>
                </a:lnTo>
                <a:lnTo>
                  <a:pt x="459" y="784"/>
                </a:lnTo>
                <a:lnTo>
                  <a:pt x="459" y="785"/>
                </a:lnTo>
                <a:lnTo>
                  <a:pt x="459" y="785"/>
                </a:lnTo>
                <a:lnTo>
                  <a:pt x="459" y="786"/>
                </a:lnTo>
                <a:lnTo>
                  <a:pt x="459" y="786"/>
                </a:lnTo>
                <a:lnTo>
                  <a:pt x="460" y="786"/>
                </a:lnTo>
                <a:lnTo>
                  <a:pt x="460" y="786"/>
                </a:lnTo>
                <a:lnTo>
                  <a:pt x="460" y="786"/>
                </a:lnTo>
                <a:lnTo>
                  <a:pt x="460" y="788"/>
                </a:lnTo>
                <a:lnTo>
                  <a:pt x="460" y="788"/>
                </a:lnTo>
                <a:lnTo>
                  <a:pt x="461" y="789"/>
                </a:lnTo>
                <a:lnTo>
                  <a:pt x="461" y="789"/>
                </a:lnTo>
                <a:lnTo>
                  <a:pt x="461" y="791"/>
                </a:lnTo>
                <a:lnTo>
                  <a:pt x="460" y="791"/>
                </a:lnTo>
                <a:lnTo>
                  <a:pt x="460" y="792"/>
                </a:lnTo>
                <a:lnTo>
                  <a:pt x="461" y="792"/>
                </a:lnTo>
                <a:lnTo>
                  <a:pt x="461" y="792"/>
                </a:lnTo>
                <a:lnTo>
                  <a:pt x="461" y="792"/>
                </a:lnTo>
                <a:lnTo>
                  <a:pt x="461" y="793"/>
                </a:lnTo>
                <a:lnTo>
                  <a:pt x="461" y="795"/>
                </a:lnTo>
                <a:lnTo>
                  <a:pt x="461" y="795"/>
                </a:lnTo>
                <a:lnTo>
                  <a:pt x="461" y="795"/>
                </a:lnTo>
                <a:lnTo>
                  <a:pt x="463" y="795"/>
                </a:lnTo>
                <a:lnTo>
                  <a:pt x="463" y="795"/>
                </a:lnTo>
                <a:lnTo>
                  <a:pt x="464" y="796"/>
                </a:lnTo>
                <a:lnTo>
                  <a:pt x="464" y="796"/>
                </a:lnTo>
                <a:lnTo>
                  <a:pt x="464" y="797"/>
                </a:lnTo>
                <a:lnTo>
                  <a:pt x="464" y="797"/>
                </a:lnTo>
                <a:lnTo>
                  <a:pt x="465" y="797"/>
                </a:lnTo>
                <a:lnTo>
                  <a:pt x="465" y="796"/>
                </a:lnTo>
                <a:lnTo>
                  <a:pt x="467" y="796"/>
                </a:lnTo>
                <a:lnTo>
                  <a:pt x="467" y="796"/>
                </a:lnTo>
                <a:lnTo>
                  <a:pt x="467" y="795"/>
                </a:lnTo>
                <a:lnTo>
                  <a:pt x="467" y="795"/>
                </a:lnTo>
                <a:lnTo>
                  <a:pt x="467" y="795"/>
                </a:lnTo>
                <a:lnTo>
                  <a:pt x="467" y="795"/>
                </a:lnTo>
                <a:lnTo>
                  <a:pt x="468" y="795"/>
                </a:lnTo>
                <a:lnTo>
                  <a:pt x="470" y="795"/>
                </a:lnTo>
                <a:lnTo>
                  <a:pt x="470" y="795"/>
                </a:lnTo>
                <a:lnTo>
                  <a:pt x="470" y="793"/>
                </a:lnTo>
                <a:lnTo>
                  <a:pt x="471" y="795"/>
                </a:lnTo>
                <a:lnTo>
                  <a:pt x="471" y="795"/>
                </a:lnTo>
                <a:lnTo>
                  <a:pt x="472" y="795"/>
                </a:lnTo>
                <a:lnTo>
                  <a:pt x="472" y="795"/>
                </a:lnTo>
                <a:lnTo>
                  <a:pt x="472" y="795"/>
                </a:lnTo>
                <a:lnTo>
                  <a:pt x="474" y="795"/>
                </a:lnTo>
                <a:lnTo>
                  <a:pt x="474" y="795"/>
                </a:lnTo>
                <a:lnTo>
                  <a:pt x="474" y="795"/>
                </a:lnTo>
                <a:lnTo>
                  <a:pt x="475" y="795"/>
                </a:lnTo>
                <a:lnTo>
                  <a:pt x="475" y="793"/>
                </a:lnTo>
                <a:lnTo>
                  <a:pt x="476" y="793"/>
                </a:lnTo>
                <a:lnTo>
                  <a:pt x="476" y="793"/>
                </a:lnTo>
                <a:lnTo>
                  <a:pt x="476" y="795"/>
                </a:lnTo>
                <a:lnTo>
                  <a:pt x="478" y="795"/>
                </a:lnTo>
                <a:lnTo>
                  <a:pt x="478" y="795"/>
                </a:lnTo>
                <a:lnTo>
                  <a:pt x="478" y="795"/>
                </a:lnTo>
                <a:lnTo>
                  <a:pt x="479" y="795"/>
                </a:lnTo>
                <a:lnTo>
                  <a:pt x="479" y="795"/>
                </a:lnTo>
                <a:lnTo>
                  <a:pt x="479" y="796"/>
                </a:lnTo>
                <a:lnTo>
                  <a:pt x="480" y="796"/>
                </a:lnTo>
                <a:lnTo>
                  <a:pt x="479" y="796"/>
                </a:lnTo>
                <a:lnTo>
                  <a:pt x="479" y="797"/>
                </a:lnTo>
                <a:lnTo>
                  <a:pt x="480" y="797"/>
                </a:lnTo>
                <a:lnTo>
                  <a:pt x="480" y="797"/>
                </a:lnTo>
                <a:lnTo>
                  <a:pt x="480" y="799"/>
                </a:lnTo>
                <a:lnTo>
                  <a:pt x="480" y="799"/>
                </a:lnTo>
                <a:lnTo>
                  <a:pt x="482" y="799"/>
                </a:lnTo>
                <a:lnTo>
                  <a:pt x="483" y="799"/>
                </a:lnTo>
                <a:lnTo>
                  <a:pt x="483" y="799"/>
                </a:lnTo>
                <a:lnTo>
                  <a:pt x="483" y="799"/>
                </a:lnTo>
                <a:lnTo>
                  <a:pt x="485" y="799"/>
                </a:lnTo>
                <a:lnTo>
                  <a:pt x="485" y="799"/>
                </a:lnTo>
                <a:lnTo>
                  <a:pt x="486" y="799"/>
                </a:lnTo>
                <a:lnTo>
                  <a:pt x="486" y="799"/>
                </a:lnTo>
                <a:lnTo>
                  <a:pt x="486" y="799"/>
                </a:lnTo>
                <a:lnTo>
                  <a:pt x="487" y="799"/>
                </a:lnTo>
                <a:lnTo>
                  <a:pt x="487" y="799"/>
                </a:lnTo>
                <a:lnTo>
                  <a:pt x="486" y="800"/>
                </a:lnTo>
                <a:lnTo>
                  <a:pt x="486" y="800"/>
                </a:lnTo>
                <a:lnTo>
                  <a:pt x="486" y="801"/>
                </a:lnTo>
                <a:lnTo>
                  <a:pt x="486" y="801"/>
                </a:lnTo>
                <a:lnTo>
                  <a:pt x="486" y="803"/>
                </a:lnTo>
                <a:lnTo>
                  <a:pt x="486" y="803"/>
                </a:lnTo>
                <a:lnTo>
                  <a:pt x="486" y="803"/>
                </a:lnTo>
                <a:lnTo>
                  <a:pt x="486" y="804"/>
                </a:lnTo>
                <a:lnTo>
                  <a:pt x="486" y="806"/>
                </a:lnTo>
                <a:lnTo>
                  <a:pt x="486" y="806"/>
                </a:lnTo>
                <a:lnTo>
                  <a:pt x="486" y="807"/>
                </a:lnTo>
                <a:lnTo>
                  <a:pt x="486" y="807"/>
                </a:lnTo>
                <a:lnTo>
                  <a:pt x="489" y="808"/>
                </a:lnTo>
                <a:lnTo>
                  <a:pt x="487" y="808"/>
                </a:lnTo>
                <a:lnTo>
                  <a:pt x="486" y="808"/>
                </a:lnTo>
                <a:lnTo>
                  <a:pt x="486" y="810"/>
                </a:lnTo>
                <a:lnTo>
                  <a:pt x="486" y="810"/>
                </a:lnTo>
                <a:lnTo>
                  <a:pt x="485" y="810"/>
                </a:lnTo>
                <a:lnTo>
                  <a:pt x="485" y="811"/>
                </a:lnTo>
                <a:lnTo>
                  <a:pt x="485" y="811"/>
                </a:lnTo>
                <a:lnTo>
                  <a:pt x="485" y="811"/>
                </a:lnTo>
                <a:lnTo>
                  <a:pt x="485" y="812"/>
                </a:lnTo>
                <a:lnTo>
                  <a:pt x="483" y="812"/>
                </a:lnTo>
                <a:lnTo>
                  <a:pt x="483" y="814"/>
                </a:lnTo>
                <a:lnTo>
                  <a:pt x="483" y="814"/>
                </a:lnTo>
                <a:lnTo>
                  <a:pt x="483" y="814"/>
                </a:lnTo>
                <a:lnTo>
                  <a:pt x="483" y="814"/>
                </a:lnTo>
                <a:lnTo>
                  <a:pt x="482" y="814"/>
                </a:lnTo>
                <a:lnTo>
                  <a:pt x="482" y="814"/>
                </a:lnTo>
                <a:lnTo>
                  <a:pt x="482" y="814"/>
                </a:lnTo>
                <a:lnTo>
                  <a:pt x="482" y="815"/>
                </a:lnTo>
                <a:lnTo>
                  <a:pt x="482" y="815"/>
                </a:lnTo>
                <a:lnTo>
                  <a:pt x="482" y="816"/>
                </a:lnTo>
                <a:lnTo>
                  <a:pt x="480" y="816"/>
                </a:lnTo>
                <a:lnTo>
                  <a:pt x="480" y="818"/>
                </a:lnTo>
                <a:lnTo>
                  <a:pt x="482" y="818"/>
                </a:lnTo>
                <a:lnTo>
                  <a:pt x="482" y="819"/>
                </a:lnTo>
                <a:lnTo>
                  <a:pt x="482" y="819"/>
                </a:lnTo>
                <a:lnTo>
                  <a:pt x="482" y="819"/>
                </a:lnTo>
                <a:lnTo>
                  <a:pt x="482" y="819"/>
                </a:lnTo>
                <a:lnTo>
                  <a:pt x="482" y="821"/>
                </a:lnTo>
                <a:lnTo>
                  <a:pt x="480" y="821"/>
                </a:lnTo>
                <a:lnTo>
                  <a:pt x="480" y="821"/>
                </a:lnTo>
                <a:lnTo>
                  <a:pt x="482" y="822"/>
                </a:lnTo>
                <a:lnTo>
                  <a:pt x="482" y="822"/>
                </a:lnTo>
                <a:lnTo>
                  <a:pt x="482" y="823"/>
                </a:lnTo>
                <a:lnTo>
                  <a:pt x="482" y="825"/>
                </a:lnTo>
                <a:lnTo>
                  <a:pt x="482" y="825"/>
                </a:lnTo>
                <a:lnTo>
                  <a:pt x="482" y="826"/>
                </a:lnTo>
                <a:lnTo>
                  <a:pt x="482" y="827"/>
                </a:lnTo>
                <a:lnTo>
                  <a:pt x="482" y="827"/>
                </a:lnTo>
                <a:lnTo>
                  <a:pt x="482" y="829"/>
                </a:lnTo>
                <a:lnTo>
                  <a:pt x="480" y="830"/>
                </a:lnTo>
                <a:lnTo>
                  <a:pt x="480" y="830"/>
                </a:lnTo>
                <a:lnTo>
                  <a:pt x="480" y="832"/>
                </a:lnTo>
                <a:lnTo>
                  <a:pt x="480" y="832"/>
                </a:lnTo>
                <a:lnTo>
                  <a:pt x="480" y="832"/>
                </a:lnTo>
                <a:lnTo>
                  <a:pt x="480" y="832"/>
                </a:lnTo>
                <a:lnTo>
                  <a:pt x="480" y="833"/>
                </a:lnTo>
                <a:lnTo>
                  <a:pt x="480" y="833"/>
                </a:lnTo>
                <a:lnTo>
                  <a:pt x="480" y="833"/>
                </a:lnTo>
                <a:lnTo>
                  <a:pt x="480" y="833"/>
                </a:lnTo>
                <a:lnTo>
                  <a:pt x="480" y="834"/>
                </a:lnTo>
                <a:lnTo>
                  <a:pt x="480" y="836"/>
                </a:lnTo>
                <a:lnTo>
                  <a:pt x="480" y="836"/>
                </a:lnTo>
                <a:lnTo>
                  <a:pt x="480" y="837"/>
                </a:lnTo>
                <a:lnTo>
                  <a:pt x="479" y="837"/>
                </a:lnTo>
                <a:lnTo>
                  <a:pt x="479" y="837"/>
                </a:lnTo>
                <a:lnTo>
                  <a:pt x="479" y="838"/>
                </a:lnTo>
                <a:lnTo>
                  <a:pt x="479" y="838"/>
                </a:lnTo>
                <a:lnTo>
                  <a:pt x="479" y="838"/>
                </a:lnTo>
                <a:lnTo>
                  <a:pt x="478" y="838"/>
                </a:lnTo>
                <a:lnTo>
                  <a:pt x="478" y="840"/>
                </a:lnTo>
                <a:lnTo>
                  <a:pt x="478" y="840"/>
                </a:lnTo>
                <a:lnTo>
                  <a:pt x="476" y="840"/>
                </a:lnTo>
                <a:lnTo>
                  <a:pt x="475" y="840"/>
                </a:lnTo>
                <a:lnTo>
                  <a:pt x="475" y="840"/>
                </a:lnTo>
                <a:lnTo>
                  <a:pt x="475" y="840"/>
                </a:lnTo>
                <a:lnTo>
                  <a:pt x="472" y="841"/>
                </a:lnTo>
                <a:lnTo>
                  <a:pt x="472" y="844"/>
                </a:lnTo>
                <a:lnTo>
                  <a:pt x="472" y="845"/>
                </a:lnTo>
                <a:lnTo>
                  <a:pt x="472" y="845"/>
                </a:lnTo>
                <a:lnTo>
                  <a:pt x="472" y="847"/>
                </a:lnTo>
                <a:lnTo>
                  <a:pt x="472" y="847"/>
                </a:lnTo>
                <a:lnTo>
                  <a:pt x="471" y="847"/>
                </a:lnTo>
                <a:lnTo>
                  <a:pt x="471" y="847"/>
                </a:lnTo>
                <a:lnTo>
                  <a:pt x="470" y="847"/>
                </a:lnTo>
                <a:lnTo>
                  <a:pt x="470" y="848"/>
                </a:lnTo>
                <a:lnTo>
                  <a:pt x="468" y="848"/>
                </a:lnTo>
                <a:lnTo>
                  <a:pt x="468" y="848"/>
                </a:lnTo>
                <a:lnTo>
                  <a:pt x="467" y="848"/>
                </a:lnTo>
                <a:lnTo>
                  <a:pt x="467" y="848"/>
                </a:lnTo>
                <a:lnTo>
                  <a:pt x="467" y="847"/>
                </a:lnTo>
                <a:lnTo>
                  <a:pt x="467" y="847"/>
                </a:lnTo>
                <a:lnTo>
                  <a:pt x="464" y="847"/>
                </a:lnTo>
                <a:lnTo>
                  <a:pt x="463" y="848"/>
                </a:lnTo>
                <a:lnTo>
                  <a:pt x="461" y="848"/>
                </a:lnTo>
                <a:lnTo>
                  <a:pt x="461" y="848"/>
                </a:lnTo>
                <a:lnTo>
                  <a:pt x="461" y="847"/>
                </a:lnTo>
                <a:lnTo>
                  <a:pt x="461" y="847"/>
                </a:lnTo>
                <a:lnTo>
                  <a:pt x="461" y="845"/>
                </a:lnTo>
                <a:lnTo>
                  <a:pt x="461" y="845"/>
                </a:lnTo>
                <a:lnTo>
                  <a:pt x="461" y="844"/>
                </a:lnTo>
                <a:lnTo>
                  <a:pt x="461" y="844"/>
                </a:lnTo>
                <a:lnTo>
                  <a:pt x="460" y="844"/>
                </a:lnTo>
                <a:lnTo>
                  <a:pt x="460" y="844"/>
                </a:lnTo>
                <a:lnTo>
                  <a:pt x="460" y="842"/>
                </a:lnTo>
                <a:lnTo>
                  <a:pt x="459" y="842"/>
                </a:lnTo>
                <a:lnTo>
                  <a:pt x="459" y="842"/>
                </a:lnTo>
                <a:lnTo>
                  <a:pt x="459" y="842"/>
                </a:lnTo>
                <a:lnTo>
                  <a:pt x="459" y="841"/>
                </a:lnTo>
                <a:lnTo>
                  <a:pt x="459" y="841"/>
                </a:lnTo>
                <a:lnTo>
                  <a:pt x="457" y="841"/>
                </a:lnTo>
                <a:lnTo>
                  <a:pt x="457" y="842"/>
                </a:lnTo>
                <a:lnTo>
                  <a:pt x="457" y="842"/>
                </a:lnTo>
                <a:lnTo>
                  <a:pt x="457" y="844"/>
                </a:lnTo>
                <a:lnTo>
                  <a:pt x="457" y="844"/>
                </a:lnTo>
                <a:lnTo>
                  <a:pt x="457" y="845"/>
                </a:lnTo>
                <a:lnTo>
                  <a:pt x="457" y="845"/>
                </a:lnTo>
                <a:lnTo>
                  <a:pt x="457" y="845"/>
                </a:lnTo>
                <a:lnTo>
                  <a:pt x="456" y="845"/>
                </a:lnTo>
                <a:lnTo>
                  <a:pt x="456" y="847"/>
                </a:lnTo>
                <a:lnTo>
                  <a:pt x="456" y="847"/>
                </a:lnTo>
                <a:lnTo>
                  <a:pt x="454" y="847"/>
                </a:lnTo>
                <a:lnTo>
                  <a:pt x="454" y="848"/>
                </a:lnTo>
                <a:lnTo>
                  <a:pt x="454" y="848"/>
                </a:lnTo>
                <a:lnTo>
                  <a:pt x="454" y="849"/>
                </a:lnTo>
                <a:lnTo>
                  <a:pt x="454" y="849"/>
                </a:lnTo>
                <a:lnTo>
                  <a:pt x="453" y="849"/>
                </a:lnTo>
                <a:lnTo>
                  <a:pt x="454" y="851"/>
                </a:lnTo>
                <a:lnTo>
                  <a:pt x="454" y="851"/>
                </a:lnTo>
                <a:lnTo>
                  <a:pt x="453" y="851"/>
                </a:lnTo>
                <a:lnTo>
                  <a:pt x="453" y="852"/>
                </a:lnTo>
                <a:lnTo>
                  <a:pt x="453" y="852"/>
                </a:lnTo>
                <a:lnTo>
                  <a:pt x="453" y="852"/>
                </a:lnTo>
                <a:lnTo>
                  <a:pt x="453" y="852"/>
                </a:lnTo>
                <a:lnTo>
                  <a:pt x="453" y="853"/>
                </a:lnTo>
                <a:lnTo>
                  <a:pt x="453" y="853"/>
                </a:lnTo>
                <a:lnTo>
                  <a:pt x="453" y="853"/>
                </a:lnTo>
                <a:lnTo>
                  <a:pt x="452" y="853"/>
                </a:lnTo>
                <a:lnTo>
                  <a:pt x="449" y="852"/>
                </a:lnTo>
                <a:lnTo>
                  <a:pt x="449" y="852"/>
                </a:lnTo>
                <a:lnTo>
                  <a:pt x="449" y="852"/>
                </a:lnTo>
                <a:lnTo>
                  <a:pt x="449" y="851"/>
                </a:lnTo>
                <a:lnTo>
                  <a:pt x="449" y="849"/>
                </a:lnTo>
                <a:lnTo>
                  <a:pt x="449" y="849"/>
                </a:lnTo>
                <a:lnTo>
                  <a:pt x="449" y="849"/>
                </a:lnTo>
                <a:lnTo>
                  <a:pt x="449" y="848"/>
                </a:lnTo>
                <a:lnTo>
                  <a:pt x="449" y="847"/>
                </a:lnTo>
                <a:lnTo>
                  <a:pt x="449" y="845"/>
                </a:lnTo>
                <a:lnTo>
                  <a:pt x="450" y="844"/>
                </a:lnTo>
                <a:lnTo>
                  <a:pt x="450" y="844"/>
                </a:lnTo>
                <a:lnTo>
                  <a:pt x="449" y="844"/>
                </a:lnTo>
                <a:lnTo>
                  <a:pt x="449" y="844"/>
                </a:lnTo>
                <a:lnTo>
                  <a:pt x="449" y="844"/>
                </a:lnTo>
                <a:lnTo>
                  <a:pt x="449" y="842"/>
                </a:lnTo>
                <a:lnTo>
                  <a:pt x="448" y="842"/>
                </a:lnTo>
                <a:lnTo>
                  <a:pt x="448" y="842"/>
                </a:lnTo>
                <a:lnTo>
                  <a:pt x="448" y="842"/>
                </a:lnTo>
                <a:lnTo>
                  <a:pt x="446" y="841"/>
                </a:lnTo>
                <a:lnTo>
                  <a:pt x="445" y="841"/>
                </a:lnTo>
                <a:lnTo>
                  <a:pt x="444" y="840"/>
                </a:lnTo>
                <a:lnTo>
                  <a:pt x="442" y="838"/>
                </a:lnTo>
                <a:lnTo>
                  <a:pt x="439" y="838"/>
                </a:lnTo>
                <a:lnTo>
                  <a:pt x="434" y="836"/>
                </a:lnTo>
                <a:lnTo>
                  <a:pt x="434" y="836"/>
                </a:lnTo>
                <a:lnTo>
                  <a:pt x="433" y="836"/>
                </a:lnTo>
                <a:lnTo>
                  <a:pt x="433" y="836"/>
                </a:lnTo>
                <a:lnTo>
                  <a:pt x="433" y="836"/>
                </a:lnTo>
                <a:lnTo>
                  <a:pt x="433" y="837"/>
                </a:lnTo>
                <a:lnTo>
                  <a:pt x="433" y="837"/>
                </a:lnTo>
                <a:lnTo>
                  <a:pt x="433" y="838"/>
                </a:lnTo>
                <a:lnTo>
                  <a:pt x="431" y="838"/>
                </a:lnTo>
                <a:lnTo>
                  <a:pt x="431" y="838"/>
                </a:lnTo>
                <a:lnTo>
                  <a:pt x="431" y="840"/>
                </a:lnTo>
                <a:lnTo>
                  <a:pt x="431" y="840"/>
                </a:lnTo>
                <a:lnTo>
                  <a:pt x="431" y="840"/>
                </a:lnTo>
                <a:lnTo>
                  <a:pt x="430" y="840"/>
                </a:lnTo>
                <a:lnTo>
                  <a:pt x="430" y="840"/>
                </a:lnTo>
                <a:lnTo>
                  <a:pt x="428" y="840"/>
                </a:lnTo>
                <a:lnTo>
                  <a:pt x="428" y="840"/>
                </a:lnTo>
                <a:lnTo>
                  <a:pt x="428" y="840"/>
                </a:lnTo>
                <a:lnTo>
                  <a:pt x="427" y="840"/>
                </a:lnTo>
                <a:lnTo>
                  <a:pt x="427" y="840"/>
                </a:lnTo>
                <a:lnTo>
                  <a:pt x="426" y="840"/>
                </a:lnTo>
                <a:lnTo>
                  <a:pt x="426" y="840"/>
                </a:lnTo>
                <a:lnTo>
                  <a:pt x="426" y="840"/>
                </a:lnTo>
                <a:lnTo>
                  <a:pt x="424" y="840"/>
                </a:lnTo>
                <a:lnTo>
                  <a:pt x="424" y="838"/>
                </a:lnTo>
                <a:lnTo>
                  <a:pt x="423" y="838"/>
                </a:lnTo>
                <a:lnTo>
                  <a:pt x="423" y="838"/>
                </a:lnTo>
                <a:lnTo>
                  <a:pt x="423" y="840"/>
                </a:lnTo>
                <a:lnTo>
                  <a:pt x="422" y="840"/>
                </a:lnTo>
                <a:lnTo>
                  <a:pt x="418" y="841"/>
                </a:lnTo>
                <a:lnTo>
                  <a:pt x="418" y="841"/>
                </a:lnTo>
                <a:lnTo>
                  <a:pt x="416" y="841"/>
                </a:lnTo>
                <a:lnTo>
                  <a:pt x="416" y="841"/>
                </a:lnTo>
                <a:lnTo>
                  <a:pt x="415" y="841"/>
                </a:lnTo>
                <a:lnTo>
                  <a:pt x="415" y="841"/>
                </a:lnTo>
                <a:lnTo>
                  <a:pt x="413" y="841"/>
                </a:lnTo>
                <a:lnTo>
                  <a:pt x="412" y="841"/>
                </a:lnTo>
                <a:lnTo>
                  <a:pt x="412" y="841"/>
                </a:lnTo>
                <a:lnTo>
                  <a:pt x="411" y="841"/>
                </a:lnTo>
                <a:lnTo>
                  <a:pt x="411" y="842"/>
                </a:lnTo>
                <a:lnTo>
                  <a:pt x="409" y="842"/>
                </a:lnTo>
                <a:lnTo>
                  <a:pt x="409" y="842"/>
                </a:lnTo>
                <a:lnTo>
                  <a:pt x="409" y="844"/>
                </a:lnTo>
                <a:lnTo>
                  <a:pt x="407" y="844"/>
                </a:lnTo>
                <a:lnTo>
                  <a:pt x="407" y="844"/>
                </a:lnTo>
                <a:lnTo>
                  <a:pt x="404" y="847"/>
                </a:lnTo>
                <a:lnTo>
                  <a:pt x="402" y="847"/>
                </a:lnTo>
                <a:lnTo>
                  <a:pt x="400" y="848"/>
                </a:lnTo>
                <a:lnTo>
                  <a:pt x="398" y="848"/>
                </a:lnTo>
                <a:lnTo>
                  <a:pt x="397" y="848"/>
                </a:lnTo>
                <a:lnTo>
                  <a:pt x="397" y="849"/>
                </a:lnTo>
                <a:lnTo>
                  <a:pt x="396" y="849"/>
                </a:lnTo>
                <a:lnTo>
                  <a:pt x="396" y="849"/>
                </a:lnTo>
                <a:lnTo>
                  <a:pt x="394" y="849"/>
                </a:lnTo>
                <a:lnTo>
                  <a:pt x="394" y="849"/>
                </a:lnTo>
                <a:lnTo>
                  <a:pt x="393" y="849"/>
                </a:lnTo>
                <a:lnTo>
                  <a:pt x="393" y="849"/>
                </a:lnTo>
                <a:lnTo>
                  <a:pt x="393" y="851"/>
                </a:lnTo>
                <a:lnTo>
                  <a:pt x="390" y="851"/>
                </a:lnTo>
                <a:lnTo>
                  <a:pt x="390" y="851"/>
                </a:lnTo>
                <a:lnTo>
                  <a:pt x="390" y="851"/>
                </a:lnTo>
                <a:lnTo>
                  <a:pt x="389" y="852"/>
                </a:lnTo>
                <a:lnTo>
                  <a:pt x="390" y="853"/>
                </a:lnTo>
                <a:lnTo>
                  <a:pt x="392" y="855"/>
                </a:lnTo>
                <a:lnTo>
                  <a:pt x="393" y="859"/>
                </a:lnTo>
                <a:lnTo>
                  <a:pt x="394" y="860"/>
                </a:lnTo>
                <a:lnTo>
                  <a:pt x="396" y="863"/>
                </a:lnTo>
                <a:lnTo>
                  <a:pt x="397" y="864"/>
                </a:lnTo>
                <a:lnTo>
                  <a:pt x="397" y="866"/>
                </a:lnTo>
                <a:lnTo>
                  <a:pt x="398" y="867"/>
                </a:lnTo>
                <a:lnTo>
                  <a:pt x="398" y="868"/>
                </a:lnTo>
                <a:lnTo>
                  <a:pt x="400" y="870"/>
                </a:lnTo>
                <a:lnTo>
                  <a:pt x="401" y="871"/>
                </a:lnTo>
                <a:lnTo>
                  <a:pt x="401" y="871"/>
                </a:lnTo>
                <a:lnTo>
                  <a:pt x="404" y="874"/>
                </a:lnTo>
                <a:lnTo>
                  <a:pt x="404" y="875"/>
                </a:lnTo>
                <a:lnTo>
                  <a:pt x="405" y="877"/>
                </a:lnTo>
                <a:lnTo>
                  <a:pt x="407" y="879"/>
                </a:lnTo>
                <a:lnTo>
                  <a:pt x="409" y="885"/>
                </a:lnTo>
                <a:lnTo>
                  <a:pt x="411" y="886"/>
                </a:lnTo>
                <a:lnTo>
                  <a:pt x="412" y="889"/>
                </a:lnTo>
                <a:lnTo>
                  <a:pt x="413" y="890"/>
                </a:lnTo>
                <a:lnTo>
                  <a:pt x="415" y="893"/>
                </a:lnTo>
                <a:lnTo>
                  <a:pt x="418" y="899"/>
                </a:lnTo>
                <a:lnTo>
                  <a:pt x="420" y="901"/>
                </a:lnTo>
                <a:lnTo>
                  <a:pt x="420" y="903"/>
                </a:lnTo>
                <a:lnTo>
                  <a:pt x="422" y="904"/>
                </a:lnTo>
                <a:lnTo>
                  <a:pt x="424" y="910"/>
                </a:lnTo>
                <a:lnTo>
                  <a:pt x="426" y="912"/>
                </a:lnTo>
                <a:lnTo>
                  <a:pt x="428" y="916"/>
                </a:lnTo>
                <a:lnTo>
                  <a:pt x="428" y="916"/>
                </a:lnTo>
                <a:lnTo>
                  <a:pt x="430" y="918"/>
                </a:lnTo>
                <a:lnTo>
                  <a:pt x="430" y="919"/>
                </a:lnTo>
                <a:lnTo>
                  <a:pt x="431" y="922"/>
                </a:lnTo>
                <a:lnTo>
                  <a:pt x="434" y="925"/>
                </a:lnTo>
                <a:lnTo>
                  <a:pt x="434" y="926"/>
                </a:lnTo>
                <a:lnTo>
                  <a:pt x="435" y="927"/>
                </a:lnTo>
                <a:lnTo>
                  <a:pt x="437" y="929"/>
                </a:lnTo>
                <a:lnTo>
                  <a:pt x="437" y="930"/>
                </a:lnTo>
                <a:lnTo>
                  <a:pt x="438" y="931"/>
                </a:lnTo>
                <a:lnTo>
                  <a:pt x="438" y="931"/>
                </a:lnTo>
                <a:lnTo>
                  <a:pt x="438" y="931"/>
                </a:lnTo>
                <a:lnTo>
                  <a:pt x="438" y="933"/>
                </a:lnTo>
                <a:lnTo>
                  <a:pt x="439" y="933"/>
                </a:lnTo>
                <a:lnTo>
                  <a:pt x="439" y="934"/>
                </a:lnTo>
                <a:lnTo>
                  <a:pt x="444" y="941"/>
                </a:lnTo>
                <a:lnTo>
                  <a:pt x="444" y="941"/>
                </a:lnTo>
                <a:lnTo>
                  <a:pt x="445" y="942"/>
                </a:lnTo>
                <a:lnTo>
                  <a:pt x="445" y="942"/>
                </a:lnTo>
                <a:lnTo>
                  <a:pt x="445" y="944"/>
                </a:lnTo>
                <a:lnTo>
                  <a:pt x="444" y="944"/>
                </a:lnTo>
                <a:lnTo>
                  <a:pt x="444" y="944"/>
                </a:lnTo>
                <a:lnTo>
                  <a:pt x="444" y="945"/>
                </a:lnTo>
                <a:lnTo>
                  <a:pt x="444" y="945"/>
                </a:lnTo>
                <a:lnTo>
                  <a:pt x="442" y="945"/>
                </a:lnTo>
                <a:lnTo>
                  <a:pt x="442" y="945"/>
                </a:lnTo>
                <a:lnTo>
                  <a:pt x="442" y="945"/>
                </a:lnTo>
                <a:lnTo>
                  <a:pt x="442" y="945"/>
                </a:lnTo>
                <a:lnTo>
                  <a:pt x="441" y="946"/>
                </a:lnTo>
                <a:lnTo>
                  <a:pt x="441" y="946"/>
                </a:lnTo>
                <a:lnTo>
                  <a:pt x="441" y="948"/>
                </a:lnTo>
                <a:lnTo>
                  <a:pt x="441" y="948"/>
                </a:lnTo>
                <a:lnTo>
                  <a:pt x="439" y="948"/>
                </a:lnTo>
                <a:lnTo>
                  <a:pt x="441" y="948"/>
                </a:lnTo>
                <a:lnTo>
                  <a:pt x="441" y="948"/>
                </a:lnTo>
                <a:lnTo>
                  <a:pt x="441" y="948"/>
                </a:lnTo>
                <a:lnTo>
                  <a:pt x="439" y="948"/>
                </a:lnTo>
                <a:lnTo>
                  <a:pt x="439" y="949"/>
                </a:lnTo>
                <a:lnTo>
                  <a:pt x="439" y="949"/>
                </a:lnTo>
                <a:lnTo>
                  <a:pt x="439" y="949"/>
                </a:lnTo>
                <a:lnTo>
                  <a:pt x="439" y="951"/>
                </a:lnTo>
                <a:lnTo>
                  <a:pt x="439" y="951"/>
                </a:lnTo>
                <a:lnTo>
                  <a:pt x="439" y="951"/>
                </a:lnTo>
                <a:lnTo>
                  <a:pt x="439" y="952"/>
                </a:lnTo>
                <a:lnTo>
                  <a:pt x="438" y="952"/>
                </a:lnTo>
                <a:lnTo>
                  <a:pt x="439" y="952"/>
                </a:lnTo>
                <a:lnTo>
                  <a:pt x="438" y="952"/>
                </a:lnTo>
                <a:lnTo>
                  <a:pt x="438" y="953"/>
                </a:lnTo>
                <a:lnTo>
                  <a:pt x="437" y="953"/>
                </a:lnTo>
                <a:lnTo>
                  <a:pt x="439" y="956"/>
                </a:lnTo>
                <a:lnTo>
                  <a:pt x="441" y="959"/>
                </a:lnTo>
                <a:lnTo>
                  <a:pt x="442" y="961"/>
                </a:lnTo>
                <a:lnTo>
                  <a:pt x="444" y="964"/>
                </a:lnTo>
                <a:lnTo>
                  <a:pt x="444" y="964"/>
                </a:lnTo>
                <a:lnTo>
                  <a:pt x="448" y="963"/>
                </a:lnTo>
                <a:lnTo>
                  <a:pt x="448" y="964"/>
                </a:lnTo>
                <a:lnTo>
                  <a:pt x="449" y="964"/>
                </a:lnTo>
                <a:lnTo>
                  <a:pt x="449" y="966"/>
                </a:lnTo>
                <a:lnTo>
                  <a:pt x="450" y="967"/>
                </a:lnTo>
                <a:lnTo>
                  <a:pt x="452" y="967"/>
                </a:lnTo>
                <a:lnTo>
                  <a:pt x="452" y="968"/>
                </a:lnTo>
                <a:lnTo>
                  <a:pt x="453" y="968"/>
                </a:lnTo>
                <a:lnTo>
                  <a:pt x="453" y="968"/>
                </a:lnTo>
                <a:lnTo>
                  <a:pt x="453" y="968"/>
                </a:lnTo>
                <a:lnTo>
                  <a:pt x="454" y="968"/>
                </a:lnTo>
                <a:lnTo>
                  <a:pt x="456" y="967"/>
                </a:lnTo>
                <a:lnTo>
                  <a:pt x="456" y="967"/>
                </a:lnTo>
                <a:lnTo>
                  <a:pt x="456" y="967"/>
                </a:lnTo>
                <a:lnTo>
                  <a:pt x="456" y="967"/>
                </a:lnTo>
                <a:lnTo>
                  <a:pt x="457" y="972"/>
                </a:lnTo>
                <a:lnTo>
                  <a:pt x="457" y="972"/>
                </a:lnTo>
                <a:lnTo>
                  <a:pt x="457" y="975"/>
                </a:lnTo>
                <a:lnTo>
                  <a:pt x="459" y="975"/>
                </a:lnTo>
                <a:lnTo>
                  <a:pt x="459" y="978"/>
                </a:lnTo>
                <a:lnTo>
                  <a:pt x="459" y="979"/>
                </a:lnTo>
                <a:lnTo>
                  <a:pt x="459" y="981"/>
                </a:lnTo>
                <a:lnTo>
                  <a:pt x="459" y="982"/>
                </a:lnTo>
                <a:lnTo>
                  <a:pt x="459" y="983"/>
                </a:lnTo>
                <a:lnTo>
                  <a:pt x="459" y="983"/>
                </a:lnTo>
                <a:lnTo>
                  <a:pt x="459" y="985"/>
                </a:lnTo>
                <a:lnTo>
                  <a:pt x="460" y="986"/>
                </a:lnTo>
                <a:lnTo>
                  <a:pt x="460" y="986"/>
                </a:lnTo>
                <a:lnTo>
                  <a:pt x="464" y="992"/>
                </a:lnTo>
                <a:lnTo>
                  <a:pt x="464" y="992"/>
                </a:lnTo>
                <a:lnTo>
                  <a:pt x="464" y="993"/>
                </a:lnTo>
                <a:lnTo>
                  <a:pt x="465" y="993"/>
                </a:lnTo>
                <a:lnTo>
                  <a:pt x="467" y="994"/>
                </a:lnTo>
                <a:lnTo>
                  <a:pt x="467" y="994"/>
                </a:lnTo>
                <a:lnTo>
                  <a:pt x="468" y="994"/>
                </a:lnTo>
                <a:lnTo>
                  <a:pt x="470" y="996"/>
                </a:lnTo>
                <a:lnTo>
                  <a:pt x="470" y="996"/>
                </a:lnTo>
                <a:lnTo>
                  <a:pt x="470" y="997"/>
                </a:lnTo>
                <a:lnTo>
                  <a:pt x="471" y="997"/>
                </a:lnTo>
                <a:lnTo>
                  <a:pt x="472" y="998"/>
                </a:lnTo>
                <a:lnTo>
                  <a:pt x="472" y="998"/>
                </a:lnTo>
                <a:lnTo>
                  <a:pt x="472" y="1000"/>
                </a:lnTo>
                <a:lnTo>
                  <a:pt x="474" y="1000"/>
                </a:lnTo>
                <a:lnTo>
                  <a:pt x="474" y="1000"/>
                </a:lnTo>
                <a:lnTo>
                  <a:pt x="475" y="1000"/>
                </a:lnTo>
                <a:lnTo>
                  <a:pt x="475" y="1003"/>
                </a:lnTo>
                <a:lnTo>
                  <a:pt x="475" y="1003"/>
                </a:lnTo>
                <a:lnTo>
                  <a:pt x="476" y="1003"/>
                </a:lnTo>
                <a:lnTo>
                  <a:pt x="476" y="1004"/>
                </a:lnTo>
                <a:lnTo>
                  <a:pt x="478" y="1004"/>
                </a:lnTo>
                <a:lnTo>
                  <a:pt x="478" y="1004"/>
                </a:lnTo>
                <a:lnTo>
                  <a:pt x="478" y="1004"/>
                </a:lnTo>
                <a:lnTo>
                  <a:pt x="478" y="1004"/>
                </a:lnTo>
                <a:lnTo>
                  <a:pt x="478" y="1004"/>
                </a:lnTo>
                <a:lnTo>
                  <a:pt x="478" y="1003"/>
                </a:lnTo>
                <a:lnTo>
                  <a:pt x="478" y="1003"/>
                </a:lnTo>
                <a:lnTo>
                  <a:pt x="478" y="1003"/>
                </a:lnTo>
                <a:lnTo>
                  <a:pt x="478" y="1001"/>
                </a:lnTo>
                <a:lnTo>
                  <a:pt x="479" y="1001"/>
                </a:lnTo>
                <a:lnTo>
                  <a:pt x="479" y="1001"/>
                </a:lnTo>
                <a:lnTo>
                  <a:pt x="479" y="1001"/>
                </a:lnTo>
                <a:lnTo>
                  <a:pt x="479" y="1000"/>
                </a:lnTo>
                <a:lnTo>
                  <a:pt x="480" y="1000"/>
                </a:lnTo>
                <a:lnTo>
                  <a:pt x="480" y="1000"/>
                </a:lnTo>
                <a:lnTo>
                  <a:pt x="480" y="1000"/>
                </a:lnTo>
                <a:lnTo>
                  <a:pt x="480" y="998"/>
                </a:lnTo>
                <a:lnTo>
                  <a:pt x="480" y="998"/>
                </a:lnTo>
                <a:lnTo>
                  <a:pt x="480" y="998"/>
                </a:lnTo>
                <a:lnTo>
                  <a:pt x="480" y="997"/>
                </a:lnTo>
                <a:lnTo>
                  <a:pt x="480" y="997"/>
                </a:lnTo>
                <a:lnTo>
                  <a:pt x="482" y="997"/>
                </a:lnTo>
                <a:lnTo>
                  <a:pt x="482" y="997"/>
                </a:lnTo>
                <a:lnTo>
                  <a:pt x="483" y="997"/>
                </a:lnTo>
                <a:lnTo>
                  <a:pt x="483" y="996"/>
                </a:lnTo>
                <a:lnTo>
                  <a:pt x="483" y="996"/>
                </a:lnTo>
                <a:lnTo>
                  <a:pt x="483" y="996"/>
                </a:lnTo>
                <a:lnTo>
                  <a:pt x="483" y="996"/>
                </a:lnTo>
                <a:lnTo>
                  <a:pt x="485" y="996"/>
                </a:lnTo>
                <a:lnTo>
                  <a:pt x="485" y="996"/>
                </a:lnTo>
                <a:lnTo>
                  <a:pt x="485" y="994"/>
                </a:lnTo>
                <a:lnTo>
                  <a:pt x="485" y="994"/>
                </a:lnTo>
                <a:lnTo>
                  <a:pt x="485" y="994"/>
                </a:lnTo>
                <a:lnTo>
                  <a:pt x="485" y="993"/>
                </a:lnTo>
                <a:lnTo>
                  <a:pt x="486" y="993"/>
                </a:lnTo>
                <a:lnTo>
                  <a:pt x="486" y="993"/>
                </a:lnTo>
                <a:lnTo>
                  <a:pt x="486" y="992"/>
                </a:lnTo>
                <a:lnTo>
                  <a:pt x="486" y="992"/>
                </a:lnTo>
                <a:lnTo>
                  <a:pt x="486" y="992"/>
                </a:lnTo>
                <a:lnTo>
                  <a:pt x="486" y="990"/>
                </a:lnTo>
                <a:lnTo>
                  <a:pt x="486" y="990"/>
                </a:lnTo>
                <a:lnTo>
                  <a:pt x="486" y="990"/>
                </a:lnTo>
                <a:lnTo>
                  <a:pt x="486" y="990"/>
                </a:lnTo>
                <a:lnTo>
                  <a:pt x="486" y="989"/>
                </a:lnTo>
                <a:lnTo>
                  <a:pt x="486" y="989"/>
                </a:lnTo>
                <a:lnTo>
                  <a:pt x="487" y="989"/>
                </a:lnTo>
                <a:lnTo>
                  <a:pt x="487" y="989"/>
                </a:lnTo>
                <a:lnTo>
                  <a:pt x="487" y="987"/>
                </a:lnTo>
                <a:lnTo>
                  <a:pt x="487" y="987"/>
                </a:lnTo>
                <a:lnTo>
                  <a:pt x="489" y="987"/>
                </a:lnTo>
                <a:lnTo>
                  <a:pt x="489" y="987"/>
                </a:lnTo>
                <a:lnTo>
                  <a:pt x="489" y="987"/>
                </a:lnTo>
                <a:lnTo>
                  <a:pt x="490" y="987"/>
                </a:lnTo>
                <a:lnTo>
                  <a:pt x="490" y="986"/>
                </a:lnTo>
                <a:lnTo>
                  <a:pt x="490" y="986"/>
                </a:lnTo>
                <a:lnTo>
                  <a:pt x="490" y="986"/>
                </a:lnTo>
                <a:lnTo>
                  <a:pt x="490" y="986"/>
                </a:lnTo>
                <a:lnTo>
                  <a:pt x="490" y="985"/>
                </a:lnTo>
                <a:lnTo>
                  <a:pt x="491" y="985"/>
                </a:lnTo>
                <a:lnTo>
                  <a:pt x="491" y="985"/>
                </a:lnTo>
                <a:lnTo>
                  <a:pt x="491" y="985"/>
                </a:lnTo>
                <a:lnTo>
                  <a:pt x="491" y="983"/>
                </a:lnTo>
                <a:lnTo>
                  <a:pt x="491" y="983"/>
                </a:lnTo>
                <a:lnTo>
                  <a:pt x="491" y="983"/>
                </a:lnTo>
                <a:lnTo>
                  <a:pt x="491" y="982"/>
                </a:lnTo>
                <a:lnTo>
                  <a:pt x="491" y="982"/>
                </a:lnTo>
                <a:lnTo>
                  <a:pt x="491" y="981"/>
                </a:lnTo>
                <a:lnTo>
                  <a:pt x="491" y="981"/>
                </a:lnTo>
                <a:lnTo>
                  <a:pt x="493" y="981"/>
                </a:lnTo>
                <a:lnTo>
                  <a:pt x="493" y="981"/>
                </a:lnTo>
                <a:lnTo>
                  <a:pt x="493" y="981"/>
                </a:lnTo>
                <a:lnTo>
                  <a:pt x="493" y="979"/>
                </a:lnTo>
                <a:lnTo>
                  <a:pt x="493" y="979"/>
                </a:lnTo>
                <a:lnTo>
                  <a:pt x="493" y="978"/>
                </a:lnTo>
                <a:lnTo>
                  <a:pt x="493" y="978"/>
                </a:lnTo>
                <a:lnTo>
                  <a:pt x="493" y="978"/>
                </a:lnTo>
                <a:lnTo>
                  <a:pt x="493" y="977"/>
                </a:lnTo>
                <a:lnTo>
                  <a:pt x="493" y="977"/>
                </a:lnTo>
                <a:lnTo>
                  <a:pt x="493" y="975"/>
                </a:lnTo>
                <a:lnTo>
                  <a:pt x="494" y="975"/>
                </a:lnTo>
                <a:lnTo>
                  <a:pt x="494" y="975"/>
                </a:lnTo>
                <a:lnTo>
                  <a:pt x="493" y="975"/>
                </a:lnTo>
                <a:lnTo>
                  <a:pt x="493" y="975"/>
                </a:lnTo>
                <a:lnTo>
                  <a:pt x="493" y="974"/>
                </a:lnTo>
                <a:lnTo>
                  <a:pt x="493" y="974"/>
                </a:lnTo>
                <a:lnTo>
                  <a:pt x="493" y="974"/>
                </a:lnTo>
                <a:lnTo>
                  <a:pt x="493" y="974"/>
                </a:lnTo>
                <a:lnTo>
                  <a:pt x="493" y="972"/>
                </a:lnTo>
                <a:lnTo>
                  <a:pt x="494" y="972"/>
                </a:lnTo>
                <a:lnTo>
                  <a:pt x="494" y="972"/>
                </a:lnTo>
                <a:lnTo>
                  <a:pt x="494" y="972"/>
                </a:lnTo>
                <a:lnTo>
                  <a:pt x="494" y="972"/>
                </a:lnTo>
                <a:lnTo>
                  <a:pt x="494" y="971"/>
                </a:lnTo>
                <a:lnTo>
                  <a:pt x="494" y="971"/>
                </a:lnTo>
                <a:lnTo>
                  <a:pt x="494" y="971"/>
                </a:lnTo>
                <a:lnTo>
                  <a:pt x="494" y="971"/>
                </a:lnTo>
                <a:lnTo>
                  <a:pt x="494" y="970"/>
                </a:lnTo>
                <a:lnTo>
                  <a:pt x="494" y="970"/>
                </a:lnTo>
                <a:lnTo>
                  <a:pt x="494" y="970"/>
                </a:lnTo>
                <a:lnTo>
                  <a:pt x="494" y="970"/>
                </a:lnTo>
                <a:lnTo>
                  <a:pt x="494" y="970"/>
                </a:lnTo>
                <a:lnTo>
                  <a:pt x="494" y="970"/>
                </a:lnTo>
                <a:lnTo>
                  <a:pt x="494" y="968"/>
                </a:lnTo>
                <a:lnTo>
                  <a:pt x="494" y="968"/>
                </a:lnTo>
                <a:lnTo>
                  <a:pt x="496" y="968"/>
                </a:lnTo>
                <a:lnTo>
                  <a:pt x="496" y="967"/>
                </a:lnTo>
                <a:lnTo>
                  <a:pt x="496" y="967"/>
                </a:lnTo>
                <a:lnTo>
                  <a:pt x="496" y="967"/>
                </a:lnTo>
                <a:lnTo>
                  <a:pt x="496" y="967"/>
                </a:lnTo>
                <a:lnTo>
                  <a:pt x="496" y="966"/>
                </a:lnTo>
                <a:lnTo>
                  <a:pt x="496" y="966"/>
                </a:lnTo>
                <a:lnTo>
                  <a:pt x="497" y="964"/>
                </a:lnTo>
                <a:lnTo>
                  <a:pt x="497" y="964"/>
                </a:lnTo>
                <a:lnTo>
                  <a:pt x="497" y="964"/>
                </a:lnTo>
                <a:lnTo>
                  <a:pt x="497" y="964"/>
                </a:lnTo>
                <a:lnTo>
                  <a:pt x="498" y="964"/>
                </a:lnTo>
                <a:lnTo>
                  <a:pt x="498" y="963"/>
                </a:lnTo>
                <a:lnTo>
                  <a:pt x="498" y="963"/>
                </a:lnTo>
                <a:lnTo>
                  <a:pt x="498" y="963"/>
                </a:lnTo>
                <a:lnTo>
                  <a:pt x="500" y="963"/>
                </a:lnTo>
                <a:lnTo>
                  <a:pt x="500" y="961"/>
                </a:lnTo>
                <a:lnTo>
                  <a:pt x="500" y="961"/>
                </a:lnTo>
                <a:lnTo>
                  <a:pt x="500" y="961"/>
                </a:lnTo>
                <a:lnTo>
                  <a:pt x="500" y="961"/>
                </a:lnTo>
                <a:lnTo>
                  <a:pt x="500" y="961"/>
                </a:lnTo>
                <a:lnTo>
                  <a:pt x="501" y="961"/>
                </a:lnTo>
                <a:lnTo>
                  <a:pt x="501" y="960"/>
                </a:lnTo>
                <a:lnTo>
                  <a:pt x="501" y="960"/>
                </a:lnTo>
                <a:lnTo>
                  <a:pt x="501" y="959"/>
                </a:lnTo>
                <a:lnTo>
                  <a:pt x="502" y="959"/>
                </a:lnTo>
                <a:lnTo>
                  <a:pt x="502" y="959"/>
                </a:lnTo>
                <a:lnTo>
                  <a:pt x="502" y="959"/>
                </a:lnTo>
                <a:lnTo>
                  <a:pt x="502" y="959"/>
                </a:lnTo>
                <a:lnTo>
                  <a:pt x="502" y="957"/>
                </a:lnTo>
                <a:lnTo>
                  <a:pt x="502" y="957"/>
                </a:lnTo>
                <a:lnTo>
                  <a:pt x="502" y="957"/>
                </a:lnTo>
                <a:lnTo>
                  <a:pt x="502" y="956"/>
                </a:lnTo>
                <a:lnTo>
                  <a:pt x="502" y="956"/>
                </a:lnTo>
                <a:lnTo>
                  <a:pt x="502" y="956"/>
                </a:lnTo>
                <a:lnTo>
                  <a:pt x="502" y="955"/>
                </a:lnTo>
                <a:lnTo>
                  <a:pt x="504" y="955"/>
                </a:lnTo>
                <a:lnTo>
                  <a:pt x="504" y="955"/>
                </a:lnTo>
                <a:lnTo>
                  <a:pt x="504" y="953"/>
                </a:lnTo>
                <a:lnTo>
                  <a:pt x="504" y="953"/>
                </a:lnTo>
                <a:lnTo>
                  <a:pt x="504" y="953"/>
                </a:lnTo>
                <a:lnTo>
                  <a:pt x="504" y="953"/>
                </a:lnTo>
                <a:lnTo>
                  <a:pt x="502" y="953"/>
                </a:lnTo>
                <a:lnTo>
                  <a:pt x="504" y="953"/>
                </a:lnTo>
                <a:lnTo>
                  <a:pt x="504" y="953"/>
                </a:lnTo>
                <a:lnTo>
                  <a:pt x="504" y="952"/>
                </a:lnTo>
                <a:lnTo>
                  <a:pt x="504" y="952"/>
                </a:lnTo>
                <a:lnTo>
                  <a:pt x="502" y="952"/>
                </a:lnTo>
                <a:lnTo>
                  <a:pt x="504" y="952"/>
                </a:lnTo>
                <a:lnTo>
                  <a:pt x="504" y="951"/>
                </a:lnTo>
                <a:lnTo>
                  <a:pt x="502" y="951"/>
                </a:lnTo>
                <a:lnTo>
                  <a:pt x="502" y="951"/>
                </a:lnTo>
                <a:lnTo>
                  <a:pt x="504" y="951"/>
                </a:lnTo>
                <a:lnTo>
                  <a:pt x="504" y="951"/>
                </a:lnTo>
                <a:lnTo>
                  <a:pt x="504" y="949"/>
                </a:lnTo>
                <a:lnTo>
                  <a:pt x="504" y="949"/>
                </a:lnTo>
                <a:lnTo>
                  <a:pt x="502" y="949"/>
                </a:lnTo>
                <a:lnTo>
                  <a:pt x="502" y="949"/>
                </a:lnTo>
                <a:lnTo>
                  <a:pt x="502" y="951"/>
                </a:lnTo>
                <a:lnTo>
                  <a:pt x="502" y="949"/>
                </a:lnTo>
                <a:lnTo>
                  <a:pt x="502" y="949"/>
                </a:lnTo>
                <a:lnTo>
                  <a:pt x="502" y="948"/>
                </a:lnTo>
                <a:lnTo>
                  <a:pt x="504" y="948"/>
                </a:lnTo>
                <a:lnTo>
                  <a:pt x="504" y="946"/>
                </a:lnTo>
                <a:lnTo>
                  <a:pt x="504" y="946"/>
                </a:lnTo>
                <a:lnTo>
                  <a:pt x="505" y="946"/>
                </a:lnTo>
                <a:lnTo>
                  <a:pt x="505" y="946"/>
                </a:lnTo>
                <a:lnTo>
                  <a:pt x="505" y="946"/>
                </a:lnTo>
                <a:lnTo>
                  <a:pt x="505" y="946"/>
                </a:lnTo>
                <a:lnTo>
                  <a:pt x="506" y="946"/>
                </a:lnTo>
                <a:lnTo>
                  <a:pt x="506" y="945"/>
                </a:lnTo>
                <a:lnTo>
                  <a:pt x="506" y="945"/>
                </a:lnTo>
                <a:lnTo>
                  <a:pt x="508" y="945"/>
                </a:lnTo>
                <a:lnTo>
                  <a:pt x="508" y="945"/>
                </a:lnTo>
                <a:lnTo>
                  <a:pt x="508" y="945"/>
                </a:lnTo>
                <a:lnTo>
                  <a:pt x="508" y="945"/>
                </a:lnTo>
                <a:lnTo>
                  <a:pt x="508" y="945"/>
                </a:lnTo>
                <a:lnTo>
                  <a:pt x="508" y="944"/>
                </a:lnTo>
                <a:lnTo>
                  <a:pt x="509" y="944"/>
                </a:lnTo>
                <a:lnTo>
                  <a:pt x="509" y="944"/>
                </a:lnTo>
                <a:lnTo>
                  <a:pt x="509" y="942"/>
                </a:lnTo>
                <a:lnTo>
                  <a:pt x="509" y="942"/>
                </a:lnTo>
                <a:lnTo>
                  <a:pt x="509" y="942"/>
                </a:lnTo>
                <a:lnTo>
                  <a:pt x="509" y="942"/>
                </a:lnTo>
                <a:lnTo>
                  <a:pt x="511" y="942"/>
                </a:lnTo>
                <a:lnTo>
                  <a:pt x="511" y="942"/>
                </a:lnTo>
                <a:lnTo>
                  <a:pt x="511" y="941"/>
                </a:lnTo>
                <a:lnTo>
                  <a:pt x="511" y="941"/>
                </a:lnTo>
                <a:lnTo>
                  <a:pt x="511" y="941"/>
                </a:lnTo>
                <a:lnTo>
                  <a:pt x="511" y="941"/>
                </a:lnTo>
                <a:lnTo>
                  <a:pt x="511" y="941"/>
                </a:lnTo>
                <a:lnTo>
                  <a:pt x="511" y="940"/>
                </a:lnTo>
                <a:lnTo>
                  <a:pt x="512" y="940"/>
                </a:lnTo>
                <a:lnTo>
                  <a:pt x="512" y="940"/>
                </a:lnTo>
                <a:lnTo>
                  <a:pt x="512" y="940"/>
                </a:lnTo>
                <a:lnTo>
                  <a:pt x="513" y="940"/>
                </a:lnTo>
                <a:lnTo>
                  <a:pt x="513" y="940"/>
                </a:lnTo>
                <a:lnTo>
                  <a:pt x="513" y="938"/>
                </a:lnTo>
                <a:lnTo>
                  <a:pt x="513" y="938"/>
                </a:lnTo>
                <a:lnTo>
                  <a:pt x="513" y="938"/>
                </a:lnTo>
                <a:lnTo>
                  <a:pt x="515" y="938"/>
                </a:lnTo>
                <a:lnTo>
                  <a:pt x="516" y="940"/>
                </a:lnTo>
                <a:lnTo>
                  <a:pt x="517" y="940"/>
                </a:lnTo>
                <a:lnTo>
                  <a:pt x="519" y="940"/>
                </a:lnTo>
                <a:lnTo>
                  <a:pt x="519" y="940"/>
                </a:lnTo>
                <a:lnTo>
                  <a:pt x="519" y="940"/>
                </a:lnTo>
                <a:lnTo>
                  <a:pt x="523" y="940"/>
                </a:lnTo>
                <a:lnTo>
                  <a:pt x="523" y="940"/>
                </a:lnTo>
                <a:lnTo>
                  <a:pt x="526" y="941"/>
                </a:lnTo>
                <a:lnTo>
                  <a:pt x="527" y="941"/>
                </a:lnTo>
                <a:lnTo>
                  <a:pt x="527" y="941"/>
                </a:lnTo>
                <a:lnTo>
                  <a:pt x="527" y="940"/>
                </a:lnTo>
                <a:lnTo>
                  <a:pt x="527" y="937"/>
                </a:lnTo>
                <a:lnTo>
                  <a:pt x="527" y="937"/>
                </a:lnTo>
                <a:lnTo>
                  <a:pt x="528" y="933"/>
                </a:lnTo>
                <a:lnTo>
                  <a:pt x="528" y="933"/>
                </a:lnTo>
                <a:lnTo>
                  <a:pt x="528" y="931"/>
                </a:lnTo>
                <a:lnTo>
                  <a:pt x="530" y="930"/>
                </a:lnTo>
                <a:lnTo>
                  <a:pt x="530" y="927"/>
                </a:lnTo>
                <a:lnTo>
                  <a:pt x="531" y="926"/>
                </a:lnTo>
                <a:lnTo>
                  <a:pt x="531" y="925"/>
                </a:lnTo>
                <a:lnTo>
                  <a:pt x="532" y="925"/>
                </a:lnTo>
                <a:lnTo>
                  <a:pt x="532" y="922"/>
                </a:lnTo>
                <a:lnTo>
                  <a:pt x="532" y="920"/>
                </a:lnTo>
                <a:lnTo>
                  <a:pt x="534" y="919"/>
                </a:lnTo>
                <a:lnTo>
                  <a:pt x="534" y="919"/>
                </a:lnTo>
                <a:lnTo>
                  <a:pt x="534" y="918"/>
                </a:lnTo>
                <a:lnTo>
                  <a:pt x="535" y="916"/>
                </a:lnTo>
                <a:lnTo>
                  <a:pt x="535" y="916"/>
                </a:lnTo>
                <a:lnTo>
                  <a:pt x="535" y="915"/>
                </a:lnTo>
                <a:lnTo>
                  <a:pt x="535" y="915"/>
                </a:lnTo>
                <a:lnTo>
                  <a:pt x="535" y="915"/>
                </a:lnTo>
                <a:lnTo>
                  <a:pt x="535" y="914"/>
                </a:lnTo>
                <a:lnTo>
                  <a:pt x="535" y="912"/>
                </a:lnTo>
                <a:lnTo>
                  <a:pt x="535" y="912"/>
                </a:lnTo>
                <a:lnTo>
                  <a:pt x="535" y="911"/>
                </a:lnTo>
                <a:lnTo>
                  <a:pt x="535" y="911"/>
                </a:lnTo>
                <a:lnTo>
                  <a:pt x="535" y="911"/>
                </a:lnTo>
                <a:lnTo>
                  <a:pt x="535" y="910"/>
                </a:lnTo>
                <a:lnTo>
                  <a:pt x="537" y="910"/>
                </a:lnTo>
                <a:lnTo>
                  <a:pt x="537" y="910"/>
                </a:lnTo>
                <a:lnTo>
                  <a:pt x="538" y="910"/>
                </a:lnTo>
                <a:lnTo>
                  <a:pt x="539" y="910"/>
                </a:lnTo>
                <a:lnTo>
                  <a:pt x="539" y="910"/>
                </a:lnTo>
                <a:lnTo>
                  <a:pt x="541" y="911"/>
                </a:lnTo>
                <a:lnTo>
                  <a:pt x="542" y="911"/>
                </a:lnTo>
                <a:lnTo>
                  <a:pt x="542" y="911"/>
                </a:lnTo>
                <a:lnTo>
                  <a:pt x="543" y="914"/>
                </a:lnTo>
                <a:lnTo>
                  <a:pt x="543" y="914"/>
                </a:lnTo>
                <a:lnTo>
                  <a:pt x="543" y="915"/>
                </a:lnTo>
                <a:lnTo>
                  <a:pt x="542" y="916"/>
                </a:lnTo>
                <a:lnTo>
                  <a:pt x="542" y="918"/>
                </a:lnTo>
                <a:lnTo>
                  <a:pt x="542" y="918"/>
                </a:lnTo>
                <a:lnTo>
                  <a:pt x="543" y="918"/>
                </a:lnTo>
                <a:lnTo>
                  <a:pt x="545" y="916"/>
                </a:lnTo>
                <a:lnTo>
                  <a:pt x="546" y="916"/>
                </a:lnTo>
                <a:lnTo>
                  <a:pt x="548" y="916"/>
                </a:lnTo>
                <a:lnTo>
                  <a:pt x="548" y="916"/>
                </a:lnTo>
                <a:lnTo>
                  <a:pt x="548" y="915"/>
                </a:lnTo>
                <a:lnTo>
                  <a:pt x="549" y="915"/>
                </a:lnTo>
                <a:lnTo>
                  <a:pt x="549" y="915"/>
                </a:lnTo>
                <a:lnTo>
                  <a:pt x="549" y="914"/>
                </a:lnTo>
                <a:lnTo>
                  <a:pt x="549" y="914"/>
                </a:lnTo>
                <a:lnTo>
                  <a:pt x="550" y="914"/>
                </a:lnTo>
                <a:lnTo>
                  <a:pt x="550" y="915"/>
                </a:lnTo>
                <a:lnTo>
                  <a:pt x="552" y="915"/>
                </a:lnTo>
                <a:lnTo>
                  <a:pt x="552" y="915"/>
                </a:lnTo>
                <a:lnTo>
                  <a:pt x="552" y="916"/>
                </a:lnTo>
                <a:lnTo>
                  <a:pt x="552" y="916"/>
                </a:lnTo>
                <a:lnTo>
                  <a:pt x="552" y="918"/>
                </a:lnTo>
                <a:lnTo>
                  <a:pt x="550" y="919"/>
                </a:lnTo>
                <a:lnTo>
                  <a:pt x="550" y="922"/>
                </a:lnTo>
                <a:lnTo>
                  <a:pt x="549" y="923"/>
                </a:lnTo>
                <a:lnTo>
                  <a:pt x="549" y="923"/>
                </a:lnTo>
                <a:lnTo>
                  <a:pt x="549" y="925"/>
                </a:lnTo>
                <a:lnTo>
                  <a:pt x="549" y="925"/>
                </a:lnTo>
                <a:lnTo>
                  <a:pt x="550" y="925"/>
                </a:lnTo>
                <a:lnTo>
                  <a:pt x="550" y="926"/>
                </a:lnTo>
                <a:lnTo>
                  <a:pt x="552" y="926"/>
                </a:lnTo>
                <a:lnTo>
                  <a:pt x="552" y="926"/>
                </a:lnTo>
                <a:lnTo>
                  <a:pt x="552" y="926"/>
                </a:lnTo>
                <a:lnTo>
                  <a:pt x="553" y="926"/>
                </a:lnTo>
                <a:lnTo>
                  <a:pt x="554" y="926"/>
                </a:lnTo>
                <a:lnTo>
                  <a:pt x="554" y="927"/>
                </a:lnTo>
                <a:lnTo>
                  <a:pt x="556" y="927"/>
                </a:lnTo>
                <a:lnTo>
                  <a:pt x="557" y="929"/>
                </a:lnTo>
                <a:lnTo>
                  <a:pt x="557" y="929"/>
                </a:lnTo>
                <a:lnTo>
                  <a:pt x="561" y="931"/>
                </a:lnTo>
                <a:lnTo>
                  <a:pt x="563" y="931"/>
                </a:lnTo>
                <a:lnTo>
                  <a:pt x="563" y="933"/>
                </a:lnTo>
                <a:lnTo>
                  <a:pt x="565" y="933"/>
                </a:lnTo>
                <a:lnTo>
                  <a:pt x="565" y="933"/>
                </a:lnTo>
                <a:lnTo>
                  <a:pt x="565" y="934"/>
                </a:lnTo>
                <a:lnTo>
                  <a:pt x="568" y="934"/>
                </a:lnTo>
                <a:lnTo>
                  <a:pt x="568" y="934"/>
                </a:lnTo>
                <a:lnTo>
                  <a:pt x="568" y="934"/>
                </a:lnTo>
                <a:lnTo>
                  <a:pt x="568" y="936"/>
                </a:lnTo>
                <a:lnTo>
                  <a:pt x="569" y="936"/>
                </a:lnTo>
                <a:lnTo>
                  <a:pt x="571" y="937"/>
                </a:lnTo>
                <a:lnTo>
                  <a:pt x="571" y="937"/>
                </a:lnTo>
                <a:lnTo>
                  <a:pt x="571" y="937"/>
                </a:lnTo>
                <a:lnTo>
                  <a:pt x="572" y="937"/>
                </a:lnTo>
                <a:lnTo>
                  <a:pt x="572" y="937"/>
                </a:lnTo>
                <a:lnTo>
                  <a:pt x="572" y="938"/>
                </a:lnTo>
                <a:lnTo>
                  <a:pt x="574" y="940"/>
                </a:lnTo>
                <a:lnTo>
                  <a:pt x="574" y="940"/>
                </a:lnTo>
                <a:lnTo>
                  <a:pt x="574" y="940"/>
                </a:lnTo>
                <a:lnTo>
                  <a:pt x="575" y="942"/>
                </a:lnTo>
                <a:lnTo>
                  <a:pt x="576" y="944"/>
                </a:lnTo>
                <a:lnTo>
                  <a:pt x="579" y="945"/>
                </a:lnTo>
                <a:lnTo>
                  <a:pt x="579" y="945"/>
                </a:lnTo>
                <a:lnTo>
                  <a:pt x="580" y="945"/>
                </a:lnTo>
                <a:lnTo>
                  <a:pt x="580" y="945"/>
                </a:lnTo>
                <a:lnTo>
                  <a:pt x="582" y="945"/>
                </a:lnTo>
                <a:lnTo>
                  <a:pt x="582" y="945"/>
                </a:lnTo>
                <a:lnTo>
                  <a:pt x="584" y="945"/>
                </a:lnTo>
                <a:lnTo>
                  <a:pt x="584" y="945"/>
                </a:lnTo>
                <a:lnTo>
                  <a:pt x="587" y="946"/>
                </a:lnTo>
                <a:lnTo>
                  <a:pt x="587" y="946"/>
                </a:lnTo>
                <a:lnTo>
                  <a:pt x="587" y="948"/>
                </a:lnTo>
                <a:lnTo>
                  <a:pt x="587" y="948"/>
                </a:lnTo>
                <a:lnTo>
                  <a:pt x="589" y="948"/>
                </a:lnTo>
                <a:lnTo>
                  <a:pt x="589" y="948"/>
                </a:lnTo>
                <a:lnTo>
                  <a:pt x="589" y="948"/>
                </a:lnTo>
                <a:lnTo>
                  <a:pt x="590" y="948"/>
                </a:lnTo>
                <a:lnTo>
                  <a:pt x="590" y="948"/>
                </a:lnTo>
                <a:lnTo>
                  <a:pt x="590" y="948"/>
                </a:lnTo>
                <a:lnTo>
                  <a:pt x="591" y="948"/>
                </a:lnTo>
                <a:lnTo>
                  <a:pt x="591" y="948"/>
                </a:lnTo>
                <a:lnTo>
                  <a:pt x="593" y="948"/>
                </a:lnTo>
                <a:lnTo>
                  <a:pt x="593" y="948"/>
                </a:lnTo>
                <a:lnTo>
                  <a:pt x="593" y="948"/>
                </a:lnTo>
                <a:lnTo>
                  <a:pt x="593" y="948"/>
                </a:lnTo>
                <a:lnTo>
                  <a:pt x="593" y="949"/>
                </a:lnTo>
                <a:lnTo>
                  <a:pt x="593" y="949"/>
                </a:lnTo>
                <a:lnTo>
                  <a:pt x="593" y="949"/>
                </a:lnTo>
                <a:lnTo>
                  <a:pt x="593" y="951"/>
                </a:lnTo>
                <a:lnTo>
                  <a:pt x="593" y="951"/>
                </a:lnTo>
                <a:lnTo>
                  <a:pt x="593" y="951"/>
                </a:lnTo>
                <a:lnTo>
                  <a:pt x="593" y="951"/>
                </a:lnTo>
                <a:lnTo>
                  <a:pt x="593" y="951"/>
                </a:lnTo>
                <a:lnTo>
                  <a:pt x="593" y="951"/>
                </a:lnTo>
                <a:lnTo>
                  <a:pt x="593" y="952"/>
                </a:lnTo>
                <a:lnTo>
                  <a:pt x="593" y="952"/>
                </a:lnTo>
                <a:lnTo>
                  <a:pt x="594" y="952"/>
                </a:lnTo>
                <a:lnTo>
                  <a:pt x="594" y="953"/>
                </a:lnTo>
                <a:lnTo>
                  <a:pt x="595" y="953"/>
                </a:lnTo>
                <a:lnTo>
                  <a:pt x="598" y="961"/>
                </a:lnTo>
                <a:lnTo>
                  <a:pt x="600" y="963"/>
                </a:lnTo>
                <a:lnTo>
                  <a:pt x="600" y="964"/>
                </a:lnTo>
                <a:lnTo>
                  <a:pt x="601" y="966"/>
                </a:lnTo>
                <a:lnTo>
                  <a:pt x="604" y="971"/>
                </a:lnTo>
                <a:lnTo>
                  <a:pt x="605" y="974"/>
                </a:lnTo>
                <a:lnTo>
                  <a:pt x="606" y="977"/>
                </a:lnTo>
                <a:lnTo>
                  <a:pt x="604" y="979"/>
                </a:lnTo>
                <a:lnTo>
                  <a:pt x="604" y="979"/>
                </a:lnTo>
                <a:lnTo>
                  <a:pt x="601" y="983"/>
                </a:lnTo>
                <a:lnTo>
                  <a:pt x="598" y="986"/>
                </a:lnTo>
                <a:lnTo>
                  <a:pt x="598" y="986"/>
                </a:lnTo>
                <a:lnTo>
                  <a:pt x="598" y="986"/>
                </a:lnTo>
                <a:lnTo>
                  <a:pt x="598" y="986"/>
                </a:lnTo>
                <a:lnTo>
                  <a:pt x="597" y="987"/>
                </a:lnTo>
                <a:lnTo>
                  <a:pt x="597" y="987"/>
                </a:lnTo>
                <a:lnTo>
                  <a:pt x="597" y="987"/>
                </a:lnTo>
                <a:lnTo>
                  <a:pt x="595" y="987"/>
                </a:lnTo>
                <a:lnTo>
                  <a:pt x="595" y="989"/>
                </a:lnTo>
                <a:lnTo>
                  <a:pt x="595" y="989"/>
                </a:lnTo>
                <a:lnTo>
                  <a:pt x="595" y="989"/>
                </a:lnTo>
                <a:lnTo>
                  <a:pt x="594" y="990"/>
                </a:lnTo>
                <a:lnTo>
                  <a:pt x="590" y="986"/>
                </a:lnTo>
                <a:lnTo>
                  <a:pt x="590" y="986"/>
                </a:lnTo>
                <a:lnTo>
                  <a:pt x="587" y="985"/>
                </a:lnTo>
                <a:lnTo>
                  <a:pt x="584" y="981"/>
                </a:lnTo>
                <a:lnTo>
                  <a:pt x="582" y="978"/>
                </a:lnTo>
                <a:lnTo>
                  <a:pt x="579" y="978"/>
                </a:lnTo>
                <a:lnTo>
                  <a:pt x="576" y="979"/>
                </a:lnTo>
                <a:lnTo>
                  <a:pt x="571" y="979"/>
                </a:lnTo>
                <a:lnTo>
                  <a:pt x="569" y="979"/>
                </a:lnTo>
                <a:lnTo>
                  <a:pt x="565" y="979"/>
                </a:lnTo>
                <a:lnTo>
                  <a:pt x="565" y="979"/>
                </a:lnTo>
                <a:lnTo>
                  <a:pt x="565" y="981"/>
                </a:lnTo>
                <a:lnTo>
                  <a:pt x="565" y="981"/>
                </a:lnTo>
                <a:lnTo>
                  <a:pt x="565" y="981"/>
                </a:lnTo>
                <a:lnTo>
                  <a:pt x="565" y="982"/>
                </a:lnTo>
                <a:lnTo>
                  <a:pt x="567" y="982"/>
                </a:lnTo>
                <a:lnTo>
                  <a:pt x="567" y="983"/>
                </a:lnTo>
                <a:lnTo>
                  <a:pt x="567" y="983"/>
                </a:lnTo>
                <a:lnTo>
                  <a:pt x="567" y="983"/>
                </a:lnTo>
                <a:lnTo>
                  <a:pt x="567" y="985"/>
                </a:lnTo>
                <a:lnTo>
                  <a:pt x="571" y="983"/>
                </a:lnTo>
                <a:lnTo>
                  <a:pt x="572" y="983"/>
                </a:lnTo>
                <a:lnTo>
                  <a:pt x="575" y="987"/>
                </a:lnTo>
                <a:lnTo>
                  <a:pt x="576" y="987"/>
                </a:lnTo>
                <a:lnTo>
                  <a:pt x="578" y="990"/>
                </a:lnTo>
                <a:lnTo>
                  <a:pt x="579" y="992"/>
                </a:lnTo>
                <a:lnTo>
                  <a:pt x="579" y="993"/>
                </a:lnTo>
                <a:lnTo>
                  <a:pt x="580" y="994"/>
                </a:lnTo>
                <a:lnTo>
                  <a:pt x="580" y="994"/>
                </a:lnTo>
                <a:lnTo>
                  <a:pt x="582" y="994"/>
                </a:lnTo>
                <a:lnTo>
                  <a:pt x="583" y="997"/>
                </a:lnTo>
                <a:lnTo>
                  <a:pt x="584" y="1000"/>
                </a:lnTo>
                <a:lnTo>
                  <a:pt x="584" y="1000"/>
                </a:lnTo>
                <a:lnTo>
                  <a:pt x="587" y="1003"/>
                </a:lnTo>
                <a:lnTo>
                  <a:pt x="587" y="1003"/>
                </a:lnTo>
                <a:lnTo>
                  <a:pt x="587" y="1003"/>
                </a:lnTo>
                <a:lnTo>
                  <a:pt x="587" y="1004"/>
                </a:lnTo>
                <a:lnTo>
                  <a:pt x="587" y="1004"/>
                </a:lnTo>
                <a:lnTo>
                  <a:pt x="587" y="1005"/>
                </a:lnTo>
                <a:lnTo>
                  <a:pt x="587" y="1005"/>
                </a:lnTo>
                <a:lnTo>
                  <a:pt x="587" y="1005"/>
                </a:lnTo>
                <a:lnTo>
                  <a:pt x="587" y="1005"/>
                </a:lnTo>
                <a:lnTo>
                  <a:pt x="593" y="1008"/>
                </a:lnTo>
                <a:lnTo>
                  <a:pt x="593" y="1008"/>
                </a:lnTo>
                <a:lnTo>
                  <a:pt x="594" y="1008"/>
                </a:lnTo>
                <a:lnTo>
                  <a:pt x="594" y="1007"/>
                </a:lnTo>
                <a:lnTo>
                  <a:pt x="595" y="1007"/>
                </a:lnTo>
                <a:lnTo>
                  <a:pt x="597" y="1005"/>
                </a:lnTo>
                <a:lnTo>
                  <a:pt x="598" y="1004"/>
                </a:lnTo>
                <a:lnTo>
                  <a:pt x="598" y="1004"/>
                </a:lnTo>
                <a:lnTo>
                  <a:pt x="598" y="1004"/>
                </a:lnTo>
                <a:lnTo>
                  <a:pt x="600" y="1003"/>
                </a:lnTo>
                <a:lnTo>
                  <a:pt x="600" y="1003"/>
                </a:lnTo>
                <a:lnTo>
                  <a:pt x="600" y="1003"/>
                </a:lnTo>
                <a:lnTo>
                  <a:pt x="601" y="1003"/>
                </a:lnTo>
                <a:lnTo>
                  <a:pt x="601" y="1003"/>
                </a:lnTo>
                <a:lnTo>
                  <a:pt x="602" y="1000"/>
                </a:lnTo>
                <a:lnTo>
                  <a:pt x="604" y="1000"/>
                </a:lnTo>
                <a:lnTo>
                  <a:pt x="604" y="1000"/>
                </a:lnTo>
                <a:lnTo>
                  <a:pt x="605" y="998"/>
                </a:lnTo>
                <a:lnTo>
                  <a:pt x="606" y="998"/>
                </a:lnTo>
                <a:lnTo>
                  <a:pt x="606" y="997"/>
                </a:lnTo>
                <a:lnTo>
                  <a:pt x="608" y="996"/>
                </a:lnTo>
                <a:lnTo>
                  <a:pt x="610" y="994"/>
                </a:lnTo>
                <a:lnTo>
                  <a:pt x="613" y="993"/>
                </a:lnTo>
                <a:lnTo>
                  <a:pt x="617" y="989"/>
                </a:lnTo>
                <a:lnTo>
                  <a:pt x="617" y="989"/>
                </a:lnTo>
                <a:lnTo>
                  <a:pt x="617" y="989"/>
                </a:lnTo>
                <a:lnTo>
                  <a:pt x="619" y="990"/>
                </a:lnTo>
                <a:lnTo>
                  <a:pt x="619" y="990"/>
                </a:lnTo>
                <a:lnTo>
                  <a:pt x="621" y="992"/>
                </a:lnTo>
                <a:lnTo>
                  <a:pt x="623" y="993"/>
                </a:lnTo>
                <a:lnTo>
                  <a:pt x="623" y="993"/>
                </a:lnTo>
                <a:lnTo>
                  <a:pt x="623" y="993"/>
                </a:lnTo>
                <a:lnTo>
                  <a:pt x="623" y="994"/>
                </a:lnTo>
                <a:lnTo>
                  <a:pt x="623" y="994"/>
                </a:lnTo>
                <a:lnTo>
                  <a:pt x="624" y="994"/>
                </a:lnTo>
                <a:lnTo>
                  <a:pt x="628" y="992"/>
                </a:lnTo>
                <a:lnTo>
                  <a:pt x="631" y="990"/>
                </a:lnTo>
                <a:lnTo>
                  <a:pt x="632" y="990"/>
                </a:lnTo>
                <a:lnTo>
                  <a:pt x="632" y="989"/>
                </a:lnTo>
                <a:lnTo>
                  <a:pt x="638" y="986"/>
                </a:lnTo>
                <a:lnTo>
                  <a:pt x="642" y="985"/>
                </a:lnTo>
                <a:lnTo>
                  <a:pt x="646" y="982"/>
                </a:lnTo>
                <a:lnTo>
                  <a:pt x="646" y="982"/>
                </a:lnTo>
                <a:lnTo>
                  <a:pt x="647" y="982"/>
                </a:lnTo>
                <a:lnTo>
                  <a:pt x="647" y="982"/>
                </a:lnTo>
                <a:lnTo>
                  <a:pt x="647" y="981"/>
                </a:lnTo>
                <a:lnTo>
                  <a:pt x="647" y="981"/>
                </a:lnTo>
                <a:lnTo>
                  <a:pt x="649" y="981"/>
                </a:lnTo>
                <a:lnTo>
                  <a:pt x="649" y="981"/>
                </a:lnTo>
                <a:lnTo>
                  <a:pt x="650" y="981"/>
                </a:lnTo>
                <a:lnTo>
                  <a:pt x="650" y="981"/>
                </a:lnTo>
                <a:lnTo>
                  <a:pt x="650" y="981"/>
                </a:lnTo>
                <a:lnTo>
                  <a:pt x="650" y="981"/>
                </a:lnTo>
                <a:lnTo>
                  <a:pt x="650" y="982"/>
                </a:lnTo>
                <a:lnTo>
                  <a:pt x="650" y="982"/>
                </a:lnTo>
                <a:lnTo>
                  <a:pt x="650" y="985"/>
                </a:lnTo>
                <a:lnTo>
                  <a:pt x="650" y="983"/>
                </a:lnTo>
                <a:lnTo>
                  <a:pt x="650" y="987"/>
                </a:lnTo>
                <a:lnTo>
                  <a:pt x="652" y="993"/>
                </a:lnTo>
                <a:lnTo>
                  <a:pt x="652" y="993"/>
                </a:lnTo>
                <a:lnTo>
                  <a:pt x="652" y="994"/>
                </a:lnTo>
                <a:lnTo>
                  <a:pt x="667" y="1008"/>
                </a:lnTo>
                <a:lnTo>
                  <a:pt x="668" y="1008"/>
                </a:lnTo>
                <a:lnTo>
                  <a:pt x="668" y="1008"/>
                </a:lnTo>
                <a:lnTo>
                  <a:pt x="668" y="1008"/>
                </a:lnTo>
                <a:lnTo>
                  <a:pt x="668" y="1008"/>
                </a:lnTo>
                <a:lnTo>
                  <a:pt x="669" y="1008"/>
                </a:lnTo>
                <a:lnTo>
                  <a:pt x="669" y="1008"/>
                </a:lnTo>
                <a:lnTo>
                  <a:pt x="669" y="1008"/>
                </a:lnTo>
                <a:lnTo>
                  <a:pt x="669" y="1008"/>
                </a:lnTo>
                <a:lnTo>
                  <a:pt x="671" y="1008"/>
                </a:lnTo>
                <a:lnTo>
                  <a:pt x="671" y="1008"/>
                </a:lnTo>
                <a:lnTo>
                  <a:pt x="671" y="1008"/>
                </a:lnTo>
                <a:lnTo>
                  <a:pt x="672" y="1008"/>
                </a:lnTo>
                <a:lnTo>
                  <a:pt x="672" y="1008"/>
                </a:lnTo>
                <a:lnTo>
                  <a:pt x="672" y="1009"/>
                </a:lnTo>
                <a:lnTo>
                  <a:pt x="672" y="1009"/>
                </a:lnTo>
                <a:lnTo>
                  <a:pt x="672" y="1011"/>
                </a:lnTo>
                <a:lnTo>
                  <a:pt x="672" y="1011"/>
                </a:lnTo>
                <a:lnTo>
                  <a:pt x="672" y="1011"/>
                </a:lnTo>
                <a:lnTo>
                  <a:pt x="672" y="1012"/>
                </a:lnTo>
                <a:lnTo>
                  <a:pt x="672" y="1012"/>
                </a:lnTo>
                <a:lnTo>
                  <a:pt x="672" y="1012"/>
                </a:lnTo>
                <a:lnTo>
                  <a:pt x="672" y="1013"/>
                </a:lnTo>
                <a:lnTo>
                  <a:pt x="672" y="1013"/>
                </a:lnTo>
                <a:lnTo>
                  <a:pt x="672" y="1013"/>
                </a:lnTo>
                <a:lnTo>
                  <a:pt x="672" y="1013"/>
                </a:lnTo>
                <a:lnTo>
                  <a:pt x="673" y="1015"/>
                </a:lnTo>
                <a:lnTo>
                  <a:pt x="673" y="1015"/>
                </a:lnTo>
                <a:lnTo>
                  <a:pt x="673" y="1015"/>
                </a:lnTo>
                <a:lnTo>
                  <a:pt x="673" y="1016"/>
                </a:lnTo>
                <a:lnTo>
                  <a:pt x="673" y="1016"/>
                </a:lnTo>
                <a:lnTo>
                  <a:pt x="675" y="1016"/>
                </a:lnTo>
                <a:lnTo>
                  <a:pt x="673" y="1016"/>
                </a:lnTo>
                <a:lnTo>
                  <a:pt x="673" y="1016"/>
                </a:lnTo>
                <a:lnTo>
                  <a:pt x="675" y="1016"/>
                </a:lnTo>
                <a:lnTo>
                  <a:pt x="675" y="1018"/>
                </a:lnTo>
                <a:lnTo>
                  <a:pt x="675" y="1018"/>
                </a:lnTo>
                <a:lnTo>
                  <a:pt x="675" y="1019"/>
                </a:lnTo>
                <a:lnTo>
                  <a:pt x="673" y="1019"/>
                </a:lnTo>
                <a:lnTo>
                  <a:pt x="673" y="1019"/>
                </a:lnTo>
                <a:lnTo>
                  <a:pt x="675" y="1019"/>
                </a:lnTo>
                <a:lnTo>
                  <a:pt x="675" y="1019"/>
                </a:lnTo>
                <a:lnTo>
                  <a:pt x="675" y="1020"/>
                </a:lnTo>
                <a:lnTo>
                  <a:pt x="675" y="1020"/>
                </a:lnTo>
                <a:lnTo>
                  <a:pt x="675" y="1020"/>
                </a:lnTo>
                <a:lnTo>
                  <a:pt x="675" y="1020"/>
                </a:lnTo>
                <a:lnTo>
                  <a:pt x="676" y="1020"/>
                </a:lnTo>
                <a:lnTo>
                  <a:pt x="676" y="1022"/>
                </a:lnTo>
                <a:lnTo>
                  <a:pt x="676" y="1022"/>
                </a:lnTo>
                <a:lnTo>
                  <a:pt x="678" y="1022"/>
                </a:lnTo>
                <a:lnTo>
                  <a:pt x="678" y="1022"/>
                </a:lnTo>
                <a:lnTo>
                  <a:pt x="678" y="1022"/>
                </a:lnTo>
                <a:lnTo>
                  <a:pt x="678" y="1022"/>
                </a:lnTo>
                <a:lnTo>
                  <a:pt x="678" y="1022"/>
                </a:lnTo>
                <a:lnTo>
                  <a:pt x="678" y="1023"/>
                </a:lnTo>
                <a:lnTo>
                  <a:pt x="678" y="1023"/>
                </a:lnTo>
                <a:lnTo>
                  <a:pt x="679" y="1023"/>
                </a:lnTo>
                <a:lnTo>
                  <a:pt x="679" y="1024"/>
                </a:lnTo>
                <a:lnTo>
                  <a:pt x="679" y="1024"/>
                </a:lnTo>
                <a:lnTo>
                  <a:pt x="680" y="1024"/>
                </a:lnTo>
                <a:lnTo>
                  <a:pt x="680" y="1024"/>
                </a:lnTo>
                <a:lnTo>
                  <a:pt x="680" y="1024"/>
                </a:lnTo>
                <a:lnTo>
                  <a:pt x="680" y="1024"/>
                </a:lnTo>
                <a:lnTo>
                  <a:pt x="682" y="1024"/>
                </a:lnTo>
                <a:lnTo>
                  <a:pt x="682" y="1024"/>
                </a:lnTo>
                <a:lnTo>
                  <a:pt x="682" y="1024"/>
                </a:lnTo>
                <a:lnTo>
                  <a:pt x="683" y="1026"/>
                </a:lnTo>
                <a:lnTo>
                  <a:pt x="683" y="1026"/>
                </a:lnTo>
                <a:lnTo>
                  <a:pt x="683" y="1026"/>
                </a:lnTo>
                <a:lnTo>
                  <a:pt x="683" y="1026"/>
                </a:lnTo>
                <a:lnTo>
                  <a:pt x="683" y="1027"/>
                </a:lnTo>
                <a:lnTo>
                  <a:pt x="684" y="1027"/>
                </a:lnTo>
                <a:lnTo>
                  <a:pt x="684" y="1027"/>
                </a:lnTo>
                <a:lnTo>
                  <a:pt x="684" y="1027"/>
                </a:lnTo>
                <a:lnTo>
                  <a:pt x="686" y="1027"/>
                </a:lnTo>
                <a:lnTo>
                  <a:pt x="686" y="1029"/>
                </a:lnTo>
                <a:lnTo>
                  <a:pt x="686" y="1029"/>
                </a:lnTo>
                <a:lnTo>
                  <a:pt x="686" y="1027"/>
                </a:lnTo>
                <a:lnTo>
                  <a:pt x="686" y="1027"/>
                </a:lnTo>
                <a:lnTo>
                  <a:pt x="686" y="1027"/>
                </a:lnTo>
                <a:lnTo>
                  <a:pt x="687" y="1029"/>
                </a:lnTo>
                <a:lnTo>
                  <a:pt x="687" y="1029"/>
                </a:lnTo>
                <a:lnTo>
                  <a:pt x="683" y="1033"/>
                </a:lnTo>
                <a:lnTo>
                  <a:pt x="686" y="1035"/>
                </a:lnTo>
                <a:lnTo>
                  <a:pt x="686" y="1035"/>
                </a:lnTo>
                <a:lnTo>
                  <a:pt x="686" y="1037"/>
                </a:lnTo>
                <a:lnTo>
                  <a:pt x="686" y="1044"/>
                </a:lnTo>
                <a:lnTo>
                  <a:pt x="684" y="1044"/>
                </a:lnTo>
                <a:lnTo>
                  <a:pt x="684" y="1044"/>
                </a:lnTo>
                <a:lnTo>
                  <a:pt x="683" y="1045"/>
                </a:lnTo>
                <a:lnTo>
                  <a:pt x="683" y="1045"/>
                </a:lnTo>
                <a:lnTo>
                  <a:pt x="680" y="1048"/>
                </a:lnTo>
                <a:lnTo>
                  <a:pt x="680" y="1049"/>
                </a:lnTo>
                <a:lnTo>
                  <a:pt x="678" y="1052"/>
                </a:lnTo>
                <a:lnTo>
                  <a:pt x="673" y="1055"/>
                </a:lnTo>
                <a:lnTo>
                  <a:pt x="675" y="1057"/>
                </a:lnTo>
                <a:lnTo>
                  <a:pt x="675" y="1060"/>
                </a:lnTo>
                <a:lnTo>
                  <a:pt x="675" y="1060"/>
                </a:lnTo>
                <a:lnTo>
                  <a:pt x="676" y="1064"/>
                </a:lnTo>
                <a:lnTo>
                  <a:pt x="678" y="1068"/>
                </a:lnTo>
                <a:lnTo>
                  <a:pt x="678" y="1068"/>
                </a:lnTo>
                <a:lnTo>
                  <a:pt x="679" y="1070"/>
                </a:lnTo>
                <a:lnTo>
                  <a:pt x="680" y="1074"/>
                </a:lnTo>
                <a:lnTo>
                  <a:pt x="682" y="1075"/>
                </a:lnTo>
                <a:lnTo>
                  <a:pt x="682" y="1076"/>
                </a:lnTo>
                <a:lnTo>
                  <a:pt x="683" y="1078"/>
                </a:lnTo>
                <a:lnTo>
                  <a:pt x="683" y="1079"/>
                </a:lnTo>
                <a:lnTo>
                  <a:pt x="684" y="1079"/>
                </a:lnTo>
                <a:lnTo>
                  <a:pt x="684" y="1081"/>
                </a:lnTo>
                <a:lnTo>
                  <a:pt x="686" y="1082"/>
                </a:lnTo>
                <a:lnTo>
                  <a:pt x="686" y="1082"/>
                </a:lnTo>
                <a:lnTo>
                  <a:pt x="686" y="1082"/>
                </a:lnTo>
                <a:lnTo>
                  <a:pt x="686" y="1083"/>
                </a:lnTo>
                <a:lnTo>
                  <a:pt x="686" y="1083"/>
                </a:lnTo>
                <a:lnTo>
                  <a:pt x="686" y="1083"/>
                </a:lnTo>
                <a:lnTo>
                  <a:pt x="684" y="1085"/>
                </a:lnTo>
                <a:lnTo>
                  <a:pt x="684" y="1085"/>
                </a:lnTo>
                <a:lnTo>
                  <a:pt x="687" y="1085"/>
                </a:lnTo>
                <a:lnTo>
                  <a:pt x="688" y="1086"/>
                </a:lnTo>
                <a:lnTo>
                  <a:pt x="688" y="1087"/>
                </a:lnTo>
                <a:lnTo>
                  <a:pt x="688" y="1087"/>
                </a:lnTo>
                <a:lnTo>
                  <a:pt x="690" y="1089"/>
                </a:lnTo>
                <a:lnTo>
                  <a:pt x="690" y="1090"/>
                </a:lnTo>
                <a:lnTo>
                  <a:pt x="691" y="1090"/>
                </a:lnTo>
                <a:lnTo>
                  <a:pt x="691" y="1091"/>
                </a:lnTo>
                <a:lnTo>
                  <a:pt x="691" y="1091"/>
                </a:lnTo>
                <a:lnTo>
                  <a:pt x="691" y="1093"/>
                </a:lnTo>
                <a:lnTo>
                  <a:pt x="693" y="1091"/>
                </a:lnTo>
                <a:lnTo>
                  <a:pt x="694" y="1091"/>
                </a:lnTo>
                <a:lnTo>
                  <a:pt x="695" y="1091"/>
                </a:lnTo>
                <a:lnTo>
                  <a:pt x="697" y="1090"/>
                </a:lnTo>
                <a:lnTo>
                  <a:pt x="697" y="1090"/>
                </a:lnTo>
                <a:lnTo>
                  <a:pt x="701" y="1090"/>
                </a:lnTo>
                <a:lnTo>
                  <a:pt x="701" y="1089"/>
                </a:lnTo>
                <a:lnTo>
                  <a:pt x="702" y="1089"/>
                </a:lnTo>
                <a:lnTo>
                  <a:pt x="704" y="1089"/>
                </a:lnTo>
                <a:lnTo>
                  <a:pt x="709" y="1087"/>
                </a:lnTo>
                <a:lnTo>
                  <a:pt x="709" y="1086"/>
                </a:lnTo>
                <a:lnTo>
                  <a:pt x="712" y="1086"/>
                </a:lnTo>
                <a:lnTo>
                  <a:pt x="714" y="1085"/>
                </a:lnTo>
                <a:lnTo>
                  <a:pt x="717" y="1091"/>
                </a:lnTo>
                <a:lnTo>
                  <a:pt x="719" y="1093"/>
                </a:lnTo>
                <a:lnTo>
                  <a:pt x="719" y="1094"/>
                </a:lnTo>
                <a:lnTo>
                  <a:pt x="719" y="1096"/>
                </a:lnTo>
                <a:lnTo>
                  <a:pt x="720" y="1096"/>
                </a:lnTo>
                <a:lnTo>
                  <a:pt x="721" y="1098"/>
                </a:lnTo>
                <a:lnTo>
                  <a:pt x="724" y="1104"/>
                </a:lnTo>
                <a:lnTo>
                  <a:pt x="725" y="1107"/>
                </a:lnTo>
                <a:lnTo>
                  <a:pt x="725" y="1107"/>
                </a:lnTo>
                <a:lnTo>
                  <a:pt x="727" y="1108"/>
                </a:lnTo>
                <a:lnTo>
                  <a:pt x="727" y="1109"/>
                </a:lnTo>
                <a:lnTo>
                  <a:pt x="727" y="1109"/>
                </a:lnTo>
                <a:lnTo>
                  <a:pt x="728" y="1111"/>
                </a:lnTo>
                <a:lnTo>
                  <a:pt x="730" y="1112"/>
                </a:lnTo>
                <a:lnTo>
                  <a:pt x="730" y="1113"/>
                </a:lnTo>
                <a:lnTo>
                  <a:pt x="730" y="1115"/>
                </a:lnTo>
                <a:lnTo>
                  <a:pt x="730" y="1115"/>
                </a:lnTo>
                <a:lnTo>
                  <a:pt x="731" y="1116"/>
                </a:lnTo>
                <a:lnTo>
                  <a:pt x="732" y="1119"/>
                </a:lnTo>
                <a:lnTo>
                  <a:pt x="732" y="1119"/>
                </a:lnTo>
                <a:lnTo>
                  <a:pt x="734" y="1120"/>
                </a:lnTo>
                <a:lnTo>
                  <a:pt x="735" y="1123"/>
                </a:lnTo>
                <a:lnTo>
                  <a:pt x="735" y="1126"/>
                </a:lnTo>
                <a:lnTo>
                  <a:pt x="736" y="1126"/>
                </a:lnTo>
                <a:lnTo>
                  <a:pt x="736" y="1127"/>
                </a:lnTo>
                <a:lnTo>
                  <a:pt x="738" y="1128"/>
                </a:lnTo>
                <a:lnTo>
                  <a:pt x="738" y="1128"/>
                </a:lnTo>
                <a:lnTo>
                  <a:pt x="738" y="1128"/>
                </a:lnTo>
                <a:lnTo>
                  <a:pt x="738" y="1128"/>
                </a:lnTo>
                <a:lnTo>
                  <a:pt x="738" y="1130"/>
                </a:lnTo>
                <a:lnTo>
                  <a:pt x="738" y="1130"/>
                </a:lnTo>
                <a:lnTo>
                  <a:pt x="739" y="1131"/>
                </a:lnTo>
                <a:lnTo>
                  <a:pt x="739" y="1131"/>
                </a:lnTo>
                <a:lnTo>
                  <a:pt x="739" y="1131"/>
                </a:lnTo>
                <a:lnTo>
                  <a:pt x="740" y="1132"/>
                </a:lnTo>
                <a:lnTo>
                  <a:pt x="740" y="1134"/>
                </a:lnTo>
                <a:lnTo>
                  <a:pt x="740" y="1134"/>
                </a:lnTo>
                <a:lnTo>
                  <a:pt x="740" y="1135"/>
                </a:lnTo>
                <a:lnTo>
                  <a:pt x="742" y="1135"/>
                </a:lnTo>
                <a:lnTo>
                  <a:pt x="742" y="1137"/>
                </a:lnTo>
                <a:lnTo>
                  <a:pt x="742" y="1141"/>
                </a:lnTo>
                <a:lnTo>
                  <a:pt x="743" y="1153"/>
                </a:lnTo>
                <a:lnTo>
                  <a:pt x="743" y="1160"/>
                </a:lnTo>
                <a:lnTo>
                  <a:pt x="745" y="1164"/>
                </a:lnTo>
                <a:lnTo>
                  <a:pt x="746" y="1176"/>
                </a:lnTo>
                <a:lnTo>
                  <a:pt x="746" y="1178"/>
                </a:lnTo>
                <a:lnTo>
                  <a:pt x="746" y="1183"/>
                </a:lnTo>
                <a:lnTo>
                  <a:pt x="746" y="1184"/>
                </a:lnTo>
                <a:lnTo>
                  <a:pt x="746" y="1184"/>
                </a:lnTo>
                <a:lnTo>
                  <a:pt x="743" y="1189"/>
                </a:lnTo>
                <a:lnTo>
                  <a:pt x="740" y="1191"/>
                </a:lnTo>
                <a:lnTo>
                  <a:pt x="735" y="1195"/>
                </a:lnTo>
                <a:lnTo>
                  <a:pt x="727" y="1205"/>
                </a:lnTo>
                <a:lnTo>
                  <a:pt x="724" y="1208"/>
                </a:lnTo>
                <a:lnTo>
                  <a:pt x="724" y="1208"/>
                </a:lnTo>
                <a:lnTo>
                  <a:pt x="724" y="1209"/>
                </a:lnTo>
                <a:lnTo>
                  <a:pt x="723" y="1209"/>
                </a:lnTo>
                <a:lnTo>
                  <a:pt x="719" y="1213"/>
                </a:lnTo>
                <a:lnTo>
                  <a:pt x="714" y="1219"/>
                </a:lnTo>
                <a:lnTo>
                  <a:pt x="690" y="1245"/>
                </a:lnTo>
                <a:lnTo>
                  <a:pt x="688" y="1246"/>
                </a:lnTo>
                <a:lnTo>
                  <a:pt x="683" y="1253"/>
                </a:lnTo>
                <a:lnTo>
                  <a:pt x="673" y="1262"/>
                </a:lnTo>
                <a:lnTo>
                  <a:pt x="672" y="1264"/>
                </a:lnTo>
                <a:lnTo>
                  <a:pt x="660" y="1276"/>
                </a:lnTo>
                <a:lnTo>
                  <a:pt x="658" y="1277"/>
                </a:lnTo>
                <a:lnTo>
                  <a:pt x="650" y="1286"/>
                </a:lnTo>
                <a:lnTo>
                  <a:pt x="641" y="1297"/>
                </a:lnTo>
                <a:lnTo>
                  <a:pt x="636" y="1301"/>
                </a:lnTo>
                <a:lnTo>
                  <a:pt x="636" y="1301"/>
                </a:lnTo>
                <a:lnTo>
                  <a:pt x="632" y="1306"/>
                </a:lnTo>
                <a:lnTo>
                  <a:pt x="635" y="1308"/>
                </a:lnTo>
                <a:lnTo>
                  <a:pt x="636" y="1309"/>
                </a:lnTo>
                <a:lnTo>
                  <a:pt x="636" y="1309"/>
                </a:lnTo>
                <a:lnTo>
                  <a:pt x="636" y="1310"/>
                </a:lnTo>
                <a:lnTo>
                  <a:pt x="636" y="1310"/>
                </a:lnTo>
                <a:lnTo>
                  <a:pt x="636" y="1312"/>
                </a:lnTo>
                <a:lnTo>
                  <a:pt x="636" y="1313"/>
                </a:lnTo>
                <a:lnTo>
                  <a:pt x="636" y="1313"/>
                </a:lnTo>
                <a:lnTo>
                  <a:pt x="636" y="1314"/>
                </a:lnTo>
                <a:lnTo>
                  <a:pt x="638" y="1314"/>
                </a:lnTo>
                <a:lnTo>
                  <a:pt x="638" y="1316"/>
                </a:lnTo>
                <a:lnTo>
                  <a:pt x="639" y="1317"/>
                </a:lnTo>
                <a:lnTo>
                  <a:pt x="639" y="1317"/>
                </a:lnTo>
                <a:lnTo>
                  <a:pt x="639" y="1320"/>
                </a:lnTo>
                <a:lnTo>
                  <a:pt x="639" y="1321"/>
                </a:lnTo>
                <a:lnTo>
                  <a:pt x="641" y="1321"/>
                </a:lnTo>
                <a:lnTo>
                  <a:pt x="641" y="1323"/>
                </a:lnTo>
                <a:lnTo>
                  <a:pt x="642" y="1325"/>
                </a:lnTo>
                <a:lnTo>
                  <a:pt x="642" y="1327"/>
                </a:lnTo>
                <a:lnTo>
                  <a:pt x="642" y="1328"/>
                </a:lnTo>
                <a:lnTo>
                  <a:pt x="643" y="1328"/>
                </a:lnTo>
                <a:lnTo>
                  <a:pt x="643" y="1328"/>
                </a:lnTo>
                <a:lnTo>
                  <a:pt x="643" y="1329"/>
                </a:lnTo>
                <a:lnTo>
                  <a:pt x="645" y="1331"/>
                </a:lnTo>
                <a:lnTo>
                  <a:pt x="645" y="1331"/>
                </a:lnTo>
                <a:lnTo>
                  <a:pt x="645" y="1332"/>
                </a:lnTo>
                <a:lnTo>
                  <a:pt x="645" y="1332"/>
                </a:lnTo>
                <a:lnTo>
                  <a:pt x="645" y="1334"/>
                </a:lnTo>
                <a:lnTo>
                  <a:pt x="645" y="1334"/>
                </a:lnTo>
                <a:lnTo>
                  <a:pt x="645" y="1335"/>
                </a:lnTo>
                <a:lnTo>
                  <a:pt x="645" y="1335"/>
                </a:lnTo>
                <a:lnTo>
                  <a:pt x="645" y="1336"/>
                </a:lnTo>
                <a:lnTo>
                  <a:pt x="646" y="1336"/>
                </a:lnTo>
                <a:lnTo>
                  <a:pt x="646" y="1336"/>
                </a:lnTo>
                <a:lnTo>
                  <a:pt x="646" y="1338"/>
                </a:lnTo>
                <a:lnTo>
                  <a:pt x="645" y="1338"/>
                </a:lnTo>
                <a:lnTo>
                  <a:pt x="645" y="1339"/>
                </a:lnTo>
                <a:lnTo>
                  <a:pt x="645" y="1339"/>
                </a:lnTo>
                <a:lnTo>
                  <a:pt x="645" y="1339"/>
                </a:lnTo>
                <a:lnTo>
                  <a:pt x="645" y="1340"/>
                </a:lnTo>
                <a:lnTo>
                  <a:pt x="643" y="1340"/>
                </a:lnTo>
                <a:lnTo>
                  <a:pt x="643" y="1340"/>
                </a:lnTo>
                <a:lnTo>
                  <a:pt x="643" y="1342"/>
                </a:lnTo>
                <a:lnTo>
                  <a:pt x="643" y="1342"/>
                </a:lnTo>
                <a:lnTo>
                  <a:pt x="643" y="1343"/>
                </a:lnTo>
                <a:lnTo>
                  <a:pt x="643" y="1343"/>
                </a:lnTo>
                <a:lnTo>
                  <a:pt x="643" y="1345"/>
                </a:lnTo>
                <a:lnTo>
                  <a:pt x="643" y="1345"/>
                </a:lnTo>
                <a:lnTo>
                  <a:pt x="642" y="1345"/>
                </a:lnTo>
                <a:lnTo>
                  <a:pt x="642" y="1345"/>
                </a:lnTo>
                <a:lnTo>
                  <a:pt x="642" y="1345"/>
                </a:lnTo>
                <a:lnTo>
                  <a:pt x="642" y="1345"/>
                </a:lnTo>
                <a:lnTo>
                  <a:pt x="642" y="1343"/>
                </a:lnTo>
                <a:lnTo>
                  <a:pt x="642" y="1345"/>
                </a:lnTo>
                <a:lnTo>
                  <a:pt x="641" y="1345"/>
                </a:lnTo>
                <a:lnTo>
                  <a:pt x="641" y="1345"/>
                </a:lnTo>
                <a:lnTo>
                  <a:pt x="641" y="1345"/>
                </a:lnTo>
                <a:lnTo>
                  <a:pt x="641" y="1345"/>
                </a:lnTo>
                <a:lnTo>
                  <a:pt x="639" y="1346"/>
                </a:lnTo>
                <a:lnTo>
                  <a:pt x="639" y="1347"/>
                </a:lnTo>
                <a:lnTo>
                  <a:pt x="639" y="1347"/>
                </a:lnTo>
                <a:lnTo>
                  <a:pt x="639" y="1349"/>
                </a:lnTo>
                <a:lnTo>
                  <a:pt x="639" y="1349"/>
                </a:lnTo>
                <a:lnTo>
                  <a:pt x="639" y="1350"/>
                </a:lnTo>
                <a:lnTo>
                  <a:pt x="638" y="1350"/>
                </a:lnTo>
                <a:lnTo>
                  <a:pt x="638" y="1350"/>
                </a:lnTo>
                <a:lnTo>
                  <a:pt x="638" y="1350"/>
                </a:lnTo>
                <a:lnTo>
                  <a:pt x="636" y="1350"/>
                </a:lnTo>
                <a:lnTo>
                  <a:pt x="636" y="1351"/>
                </a:lnTo>
                <a:lnTo>
                  <a:pt x="638" y="1351"/>
                </a:lnTo>
                <a:lnTo>
                  <a:pt x="638" y="1353"/>
                </a:lnTo>
                <a:lnTo>
                  <a:pt x="638" y="1353"/>
                </a:lnTo>
                <a:lnTo>
                  <a:pt x="636" y="1353"/>
                </a:lnTo>
                <a:lnTo>
                  <a:pt x="636" y="1353"/>
                </a:lnTo>
                <a:lnTo>
                  <a:pt x="636" y="1353"/>
                </a:lnTo>
                <a:lnTo>
                  <a:pt x="635" y="1354"/>
                </a:lnTo>
                <a:lnTo>
                  <a:pt x="635" y="1354"/>
                </a:lnTo>
                <a:lnTo>
                  <a:pt x="634" y="1354"/>
                </a:lnTo>
                <a:lnTo>
                  <a:pt x="635" y="1354"/>
                </a:lnTo>
                <a:lnTo>
                  <a:pt x="635" y="1355"/>
                </a:lnTo>
                <a:lnTo>
                  <a:pt x="635" y="1355"/>
                </a:lnTo>
                <a:lnTo>
                  <a:pt x="635" y="1355"/>
                </a:lnTo>
                <a:lnTo>
                  <a:pt x="635" y="1357"/>
                </a:lnTo>
                <a:lnTo>
                  <a:pt x="635" y="1358"/>
                </a:lnTo>
                <a:lnTo>
                  <a:pt x="634" y="1358"/>
                </a:lnTo>
                <a:lnTo>
                  <a:pt x="634" y="1360"/>
                </a:lnTo>
                <a:lnTo>
                  <a:pt x="634" y="1360"/>
                </a:lnTo>
                <a:lnTo>
                  <a:pt x="634" y="1361"/>
                </a:lnTo>
                <a:lnTo>
                  <a:pt x="634" y="1361"/>
                </a:lnTo>
                <a:lnTo>
                  <a:pt x="634" y="1361"/>
                </a:lnTo>
                <a:lnTo>
                  <a:pt x="632" y="1362"/>
                </a:lnTo>
                <a:lnTo>
                  <a:pt x="632" y="1362"/>
                </a:lnTo>
                <a:lnTo>
                  <a:pt x="632" y="1362"/>
                </a:lnTo>
                <a:lnTo>
                  <a:pt x="632" y="1364"/>
                </a:lnTo>
                <a:lnTo>
                  <a:pt x="632" y="1364"/>
                </a:lnTo>
                <a:lnTo>
                  <a:pt x="632" y="1364"/>
                </a:lnTo>
                <a:lnTo>
                  <a:pt x="634" y="1364"/>
                </a:lnTo>
                <a:lnTo>
                  <a:pt x="634" y="1364"/>
                </a:lnTo>
                <a:lnTo>
                  <a:pt x="634" y="1365"/>
                </a:lnTo>
                <a:lnTo>
                  <a:pt x="632" y="1365"/>
                </a:lnTo>
                <a:lnTo>
                  <a:pt x="632" y="1365"/>
                </a:lnTo>
                <a:lnTo>
                  <a:pt x="632" y="1365"/>
                </a:lnTo>
                <a:lnTo>
                  <a:pt x="632" y="1365"/>
                </a:lnTo>
                <a:lnTo>
                  <a:pt x="631" y="1365"/>
                </a:lnTo>
                <a:lnTo>
                  <a:pt x="631" y="1365"/>
                </a:lnTo>
                <a:lnTo>
                  <a:pt x="631" y="1366"/>
                </a:lnTo>
                <a:lnTo>
                  <a:pt x="631" y="1366"/>
                </a:lnTo>
                <a:lnTo>
                  <a:pt x="631" y="1366"/>
                </a:lnTo>
                <a:lnTo>
                  <a:pt x="631" y="1366"/>
                </a:lnTo>
                <a:lnTo>
                  <a:pt x="631" y="1366"/>
                </a:lnTo>
                <a:lnTo>
                  <a:pt x="631" y="1366"/>
                </a:lnTo>
                <a:lnTo>
                  <a:pt x="631" y="1368"/>
                </a:lnTo>
                <a:lnTo>
                  <a:pt x="631" y="1368"/>
                </a:lnTo>
                <a:lnTo>
                  <a:pt x="632" y="1368"/>
                </a:lnTo>
                <a:lnTo>
                  <a:pt x="632" y="1368"/>
                </a:lnTo>
                <a:lnTo>
                  <a:pt x="632" y="1369"/>
                </a:lnTo>
                <a:lnTo>
                  <a:pt x="632" y="1369"/>
                </a:lnTo>
                <a:lnTo>
                  <a:pt x="632" y="1369"/>
                </a:lnTo>
                <a:lnTo>
                  <a:pt x="632" y="1369"/>
                </a:lnTo>
                <a:lnTo>
                  <a:pt x="634" y="1369"/>
                </a:lnTo>
                <a:lnTo>
                  <a:pt x="634" y="1371"/>
                </a:lnTo>
                <a:lnTo>
                  <a:pt x="634" y="1371"/>
                </a:lnTo>
                <a:lnTo>
                  <a:pt x="632" y="1371"/>
                </a:lnTo>
                <a:lnTo>
                  <a:pt x="632" y="1372"/>
                </a:lnTo>
                <a:lnTo>
                  <a:pt x="632" y="1372"/>
                </a:lnTo>
                <a:lnTo>
                  <a:pt x="632" y="1372"/>
                </a:lnTo>
                <a:lnTo>
                  <a:pt x="634" y="1372"/>
                </a:lnTo>
                <a:lnTo>
                  <a:pt x="634" y="1372"/>
                </a:lnTo>
                <a:lnTo>
                  <a:pt x="634" y="1372"/>
                </a:lnTo>
                <a:lnTo>
                  <a:pt x="634" y="1373"/>
                </a:lnTo>
                <a:lnTo>
                  <a:pt x="634" y="1373"/>
                </a:lnTo>
                <a:lnTo>
                  <a:pt x="634" y="1373"/>
                </a:lnTo>
                <a:lnTo>
                  <a:pt x="635" y="1373"/>
                </a:lnTo>
                <a:lnTo>
                  <a:pt x="635" y="1375"/>
                </a:lnTo>
                <a:lnTo>
                  <a:pt x="635" y="1375"/>
                </a:lnTo>
                <a:lnTo>
                  <a:pt x="635" y="1375"/>
                </a:lnTo>
                <a:lnTo>
                  <a:pt x="635" y="1376"/>
                </a:lnTo>
                <a:lnTo>
                  <a:pt x="635" y="1376"/>
                </a:lnTo>
                <a:lnTo>
                  <a:pt x="634" y="1376"/>
                </a:lnTo>
                <a:lnTo>
                  <a:pt x="634" y="1376"/>
                </a:lnTo>
                <a:lnTo>
                  <a:pt x="634" y="1377"/>
                </a:lnTo>
                <a:lnTo>
                  <a:pt x="634" y="1377"/>
                </a:lnTo>
                <a:lnTo>
                  <a:pt x="634" y="1377"/>
                </a:lnTo>
                <a:lnTo>
                  <a:pt x="635" y="1379"/>
                </a:lnTo>
                <a:lnTo>
                  <a:pt x="635" y="1379"/>
                </a:lnTo>
                <a:lnTo>
                  <a:pt x="635" y="1380"/>
                </a:lnTo>
                <a:lnTo>
                  <a:pt x="635" y="1380"/>
                </a:lnTo>
                <a:lnTo>
                  <a:pt x="635" y="1380"/>
                </a:lnTo>
                <a:lnTo>
                  <a:pt x="636" y="1380"/>
                </a:lnTo>
                <a:lnTo>
                  <a:pt x="636" y="1380"/>
                </a:lnTo>
                <a:lnTo>
                  <a:pt x="636" y="1381"/>
                </a:lnTo>
                <a:lnTo>
                  <a:pt x="636" y="1381"/>
                </a:lnTo>
                <a:lnTo>
                  <a:pt x="636" y="1381"/>
                </a:lnTo>
                <a:lnTo>
                  <a:pt x="636" y="1383"/>
                </a:lnTo>
                <a:lnTo>
                  <a:pt x="636" y="1383"/>
                </a:lnTo>
                <a:lnTo>
                  <a:pt x="638" y="1383"/>
                </a:lnTo>
                <a:lnTo>
                  <a:pt x="638" y="1384"/>
                </a:lnTo>
                <a:lnTo>
                  <a:pt x="638" y="1384"/>
                </a:lnTo>
                <a:lnTo>
                  <a:pt x="636" y="1384"/>
                </a:lnTo>
                <a:lnTo>
                  <a:pt x="636" y="1384"/>
                </a:lnTo>
                <a:lnTo>
                  <a:pt x="636" y="1386"/>
                </a:lnTo>
                <a:lnTo>
                  <a:pt x="635" y="1386"/>
                </a:lnTo>
                <a:lnTo>
                  <a:pt x="635" y="1386"/>
                </a:lnTo>
                <a:lnTo>
                  <a:pt x="635" y="1387"/>
                </a:lnTo>
                <a:lnTo>
                  <a:pt x="635" y="1387"/>
                </a:lnTo>
                <a:lnTo>
                  <a:pt x="635" y="1388"/>
                </a:lnTo>
                <a:lnTo>
                  <a:pt x="634" y="1388"/>
                </a:lnTo>
                <a:lnTo>
                  <a:pt x="634" y="1388"/>
                </a:lnTo>
                <a:lnTo>
                  <a:pt x="634" y="1388"/>
                </a:lnTo>
                <a:lnTo>
                  <a:pt x="634" y="1388"/>
                </a:lnTo>
                <a:lnTo>
                  <a:pt x="634" y="1388"/>
                </a:lnTo>
                <a:lnTo>
                  <a:pt x="634" y="1388"/>
                </a:lnTo>
                <a:lnTo>
                  <a:pt x="634" y="1388"/>
                </a:lnTo>
                <a:lnTo>
                  <a:pt x="632" y="1387"/>
                </a:lnTo>
                <a:lnTo>
                  <a:pt x="632" y="1387"/>
                </a:lnTo>
                <a:lnTo>
                  <a:pt x="631" y="1387"/>
                </a:lnTo>
                <a:lnTo>
                  <a:pt x="631" y="1387"/>
                </a:lnTo>
                <a:lnTo>
                  <a:pt x="631" y="1387"/>
                </a:lnTo>
                <a:lnTo>
                  <a:pt x="631" y="1387"/>
                </a:lnTo>
                <a:lnTo>
                  <a:pt x="631" y="1388"/>
                </a:lnTo>
                <a:lnTo>
                  <a:pt x="631" y="1388"/>
                </a:lnTo>
                <a:lnTo>
                  <a:pt x="630" y="1388"/>
                </a:lnTo>
                <a:lnTo>
                  <a:pt x="630" y="1388"/>
                </a:lnTo>
                <a:lnTo>
                  <a:pt x="630" y="1390"/>
                </a:lnTo>
                <a:lnTo>
                  <a:pt x="630" y="1391"/>
                </a:lnTo>
                <a:lnTo>
                  <a:pt x="630" y="1391"/>
                </a:lnTo>
                <a:lnTo>
                  <a:pt x="630" y="1391"/>
                </a:lnTo>
                <a:lnTo>
                  <a:pt x="630" y="1392"/>
                </a:lnTo>
                <a:lnTo>
                  <a:pt x="631" y="1392"/>
                </a:lnTo>
                <a:lnTo>
                  <a:pt x="631" y="1394"/>
                </a:lnTo>
                <a:lnTo>
                  <a:pt x="631" y="1394"/>
                </a:lnTo>
                <a:lnTo>
                  <a:pt x="631" y="1395"/>
                </a:lnTo>
                <a:lnTo>
                  <a:pt x="631" y="1395"/>
                </a:lnTo>
                <a:lnTo>
                  <a:pt x="631" y="1397"/>
                </a:lnTo>
                <a:lnTo>
                  <a:pt x="631" y="1397"/>
                </a:lnTo>
                <a:lnTo>
                  <a:pt x="631" y="1397"/>
                </a:lnTo>
                <a:lnTo>
                  <a:pt x="631" y="1398"/>
                </a:lnTo>
                <a:lnTo>
                  <a:pt x="631" y="1398"/>
                </a:lnTo>
                <a:lnTo>
                  <a:pt x="630" y="1398"/>
                </a:lnTo>
                <a:lnTo>
                  <a:pt x="630" y="1397"/>
                </a:lnTo>
                <a:lnTo>
                  <a:pt x="630" y="1397"/>
                </a:lnTo>
                <a:lnTo>
                  <a:pt x="630" y="1397"/>
                </a:lnTo>
                <a:lnTo>
                  <a:pt x="630" y="1398"/>
                </a:lnTo>
                <a:lnTo>
                  <a:pt x="628" y="1398"/>
                </a:lnTo>
                <a:lnTo>
                  <a:pt x="628" y="1398"/>
                </a:lnTo>
                <a:lnTo>
                  <a:pt x="628" y="1399"/>
                </a:lnTo>
                <a:lnTo>
                  <a:pt x="628" y="1399"/>
                </a:lnTo>
                <a:lnTo>
                  <a:pt x="628" y="1399"/>
                </a:lnTo>
                <a:lnTo>
                  <a:pt x="628" y="1401"/>
                </a:lnTo>
                <a:lnTo>
                  <a:pt x="628" y="1401"/>
                </a:lnTo>
                <a:lnTo>
                  <a:pt x="628" y="1401"/>
                </a:lnTo>
                <a:lnTo>
                  <a:pt x="628" y="1401"/>
                </a:lnTo>
                <a:lnTo>
                  <a:pt x="627" y="1401"/>
                </a:lnTo>
                <a:lnTo>
                  <a:pt x="627" y="1402"/>
                </a:lnTo>
                <a:lnTo>
                  <a:pt x="627" y="1402"/>
                </a:lnTo>
                <a:lnTo>
                  <a:pt x="626" y="1402"/>
                </a:lnTo>
                <a:lnTo>
                  <a:pt x="626" y="1402"/>
                </a:lnTo>
                <a:lnTo>
                  <a:pt x="627" y="1403"/>
                </a:lnTo>
                <a:lnTo>
                  <a:pt x="627" y="1405"/>
                </a:lnTo>
                <a:lnTo>
                  <a:pt x="626" y="1405"/>
                </a:lnTo>
                <a:lnTo>
                  <a:pt x="626" y="1405"/>
                </a:lnTo>
                <a:lnTo>
                  <a:pt x="626" y="1405"/>
                </a:lnTo>
                <a:lnTo>
                  <a:pt x="626" y="1406"/>
                </a:lnTo>
                <a:lnTo>
                  <a:pt x="626" y="1406"/>
                </a:lnTo>
                <a:lnTo>
                  <a:pt x="626" y="1407"/>
                </a:lnTo>
                <a:lnTo>
                  <a:pt x="627" y="1407"/>
                </a:lnTo>
                <a:lnTo>
                  <a:pt x="627" y="1407"/>
                </a:lnTo>
                <a:lnTo>
                  <a:pt x="627" y="1409"/>
                </a:lnTo>
                <a:lnTo>
                  <a:pt x="627" y="1409"/>
                </a:lnTo>
                <a:lnTo>
                  <a:pt x="626" y="1409"/>
                </a:lnTo>
                <a:lnTo>
                  <a:pt x="626" y="1409"/>
                </a:lnTo>
                <a:lnTo>
                  <a:pt x="626" y="1407"/>
                </a:lnTo>
                <a:lnTo>
                  <a:pt x="624" y="1407"/>
                </a:lnTo>
                <a:lnTo>
                  <a:pt x="624" y="1409"/>
                </a:lnTo>
                <a:lnTo>
                  <a:pt x="626" y="1409"/>
                </a:lnTo>
                <a:lnTo>
                  <a:pt x="626" y="1410"/>
                </a:lnTo>
                <a:lnTo>
                  <a:pt x="626" y="1410"/>
                </a:lnTo>
                <a:lnTo>
                  <a:pt x="626" y="1410"/>
                </a:lnTo>
                <a:lnTo>
                  <a:pt x="626" y="1412"/>
                </a:lnTo>
                <a:lnTo>
                  <a:pt x="624" y="1412"/>
                </a:lnTo>
                <a:lnTo>
                  <a:pt x="624" y="1412"/>
                </a:lnTo>
                <a:lnTo>
                  <a:pt x="624" y="1413"/>
                </a:lnTo>
                <a:lnTo>
                  <a:pt x="623" y="1413"/>
                </a:lnTo>
                <a:lnTo>
                  <a:pt x="623" y="1413"/>
                </a:lnTo>
                <a:lnTo>
                  <a:pt x="623" y="1413"/>
                </a:lnTo>
                <a:lnTo>
                  <a:pt x="623" y="1413"/>
                </a:lnTo>
                <a:lnTo>
                  <a:pt x="623" y="1413"/>
                </a:lnTo>
                <a:lnTo>
                  <a:pt x="621" y="1413"/>
                </a:lnTo>
                <a:lnTo>
                  <a:pt x="621" y="1414"/>
                </a:lnTo>
                <a:lnTo>
                  <a:pt x="621" y="1414"/>
                </a:lnTo>
                <a:lnTo>
                  <a:pt x="620" y="1414"/>
                </a:lnTo>
                <a:lnTo>
                  <a:pt x="620" y="1414"/>
                </a:lnTo>
                <a:lnTo>
                  <a:pt x="621" y="1414"/>
                </a:lnTo>
                <a:lnTo>
                  <a:pt x="621" y="1416"/>
                </a:lnTo>
                <a:lnTo>
                  <a:pt x="623" y="1416"/>
                </a:lnTo>
                <a:lnTo>
                  <a:pt x="623" y="1416"/>
                </a:lnTo>
                <a:lnTo>
                  <a:pt x="623" y="1416"/>
                </a:lnTo>
                <a:lnTo>
                  <a:pt x="624" y="1416"/>
                </a:lnTo>
                <a:lnTo>
                  <a:pt x="624" y="1416"/>
                </a:lnTo>
                <a:lnTo>
                  <a:pt x="624" y="1416"/>
                </a:lnTo>
                <a:lnTo>
                  <a:pt x="624" y="1416"/>
                </a:lnTo>
                <a:lnTo>
                  <a:pt x="624" y="1417"/>
                </a:lnTo>
                <a:lnTo>
                  <a:pt x="624" y="1417"/>
                </a:lnTo>
                <a:lnTo>
                  <a:pt x="623" y="1417"/>
                </a:lnTo>
                <a:lnTo>
                  <a:pt x="624" y="1418"/>
                </a:lnTo>
                <a:lnTo>
                  <a:pt x="624" y="1418"/>
                </a:lnTo>
                <a:lnTo>
                  <a:pt x="623" y="1420"/>
                </a:lnTo>
                <a:lnTo>
                  <a:pt x="623" y="1420"/>
                </a:lnTo>
                <a:lnTo>
                  <a:pt x="623" y="1420"/>
                </a:lnTo>
                <a:lnTo>
                  <a:pt x="623" y="1420"/>
                </a:lnTo>
                <a:lnTo>
                  <a:pt x="621" y="1421"/>
                </a:lnTo>
                <a:lnTo>
                  <a:pt x="621" y="1421"/>
                </a:lnTo>
                <a:lnTo>
                  <a:pt x="623" y="1421"/>
                </a:lnTo>
                <a:lnTo>
                  <a:pt x="623" y="1421"/>
                </a:lnTo>
                <a:lnTo>
                  <a:pt x="623" y="1421"/>
                </a:lnTo>
                <a:lnTo>
                  <a:pt x="623" y="1421"/>
                </a:lnTo>
                <a:lnTo>
                  <a:pt x="623" y="1422"/>
                </a:lnTo>
                <a:lnTo>
                  <a:pt x="623" y="1422"/>
                </a:lnTo>
                <a:lnTo>
                  <a:pt x="623" y="1422"/>
                </a:lnTo>
                <a:lnTo>
                  <a:pt x="621" y="1422"/>
                </a:lnTo>
                <a:lnTo>
                  <a:pt x="620" y="1424"/>
                </a:lnTo>
                <a:lnTo>
                  <a:pt x="620" y="1424"/>
                </a:lnTo>
                <a:lnTo>
                  <a:pt x="620" y="1424"/>
                </a:lnTo>
                <a:lnTo>
                  <a:pt x="620" y="1424"/>
                </a:lnTo>
                <a:lnTo>
                  <a:pt x="620" y="1424"/>
                </a:lnTo>
                <a:lnTo>
                  <a:pt x="619" y="1425"/>
                </a:lnTo>
                <a:lnTo>
                  <a:pt x="619" y="1427"/>
                </a:lnTo>
                <a:lnTo>
                  <a:pt x="620" y="1427"/>
                </a:lnTo>
                <a:lnTo>
                  <a:pt x="620" y="1427"/>
                </a:lnTo>
                <a:lnTo>
                  <a:pt x="620" y="1427"/>
                </a:lnTo>
                <a:lnTo>
                  <a:pt x="620" y="1425"/>
                </a:lnTo>
                <a:lnTo>
                  <a:pt x="621" y="1425"/>
                </a:lnTo>
                <a:lnTo>
                  <a:pt x="621" y="1425"/>
                </a:lnTo>
                <a:lnTo>
                  <a:pt x="623" y="1427"/>
                </a:lnTo>
                <a:lnTo>
                  <a:pt x="623" y="1427"/>
                </a:lnTo>
                <a:lnTo>
                  <a:pt x="623" y="1427"/>
                </a:lnTo>
                <a:lnTo>
                  <a:pt x="624" y="1427"/>
                </a:lnTo>
                <a:lnTo>
                  <a:pt x="624" y="1428"/>
                </a:lnTo>
                <a:lnTo>
                  <a:pt x="624" y="1428"/>
                </a:lnTo>
                <a:lnTo>
                  <a:pt x="624" y="1429"/>
                </a:lnTo>
                <a:lnTo>
                  <a:pt x="624" y="1429"/>
                </a:lnTo>
                <a:lnTo>
                  <a:pt x="624" y="1429"/>
                </a:lnTo>
                <a:lnTo>
                  <a:pt x="624" y="1431"/>
                </a:lnTo>
                <a:lnTo>
                  <a:pt x="624" y="1431"/>
                </a:lnTo>
                <a:lnTo>
                  <a:pt x="624" y="1432"/>
                </a:lnTo>
                <a:lnTo>
                  <a:pt x="624" y="1432"/>
                </a:lnTo>
                <a:lnTo>
                  <a:pt x="624" y="1432"/>
                </a:lnTo>
                <a:lnTo>
                  <a:pt x="624" y="1432"/>
                </a:lnTo>
                <a:lnTo>
                  <a:pt x="624" y="1433"/>
                </a:lnTo>
                <a:lnTo>
                  <a:pt x="624" y="1433"/>
                </a:lnTo>
                <a:lnTo>
                  <a:pt x="626" y="1432"/>
                </a:lnTo>
                <a:lnTo>
                  <a:pt x="627" y="1432"/>
                </a:lnTo>
                <a:lnTo>
                  <a:pt x="627" y="1432"/>
                </a:lnTo>
                <a:lnTo>
                  <a:pt x="627" y="1431"/>
                </a:lnTo>
                <a:lnTo>
                  <a:pt x="628" y="1431"/>
                </a:lnTo>
                <a:lnTo>
                  <a:pt x="628" y="1432"/>
                </a:lnTo>
                <a:lnTo>
                  <a:pt x="628" y="1432"/>
                </a:lnTo>
                <a:lnTo>
                  <a:pt x="628" y="1433"/>
                </a:lnTo>
                <a:lnTo>
                  <a:pt x="628" y="1433"/>
                </a:lnTo>
                <a:lnTo>
                  <a:pt x="628" y="1433"/>
                </a:lnTo>
                <a:lnTo>
                  <a:pt x="628" y="1433"/>
                </a:lnTo>
                <a:lnTo>
                  <a:pt x="628" y="1435"/>
                </a:lnTo>
                <a:lnTo>
                  <a:pt x="628" y="1435"/>
                </a:lnTo>
                <a:lnTo>
                  <a:pt x="630" y="1435"/>
                </a:lnTo>
                <a:lnTo>
                  <a:pt x="630" y="1435"/>
                </a:lnTo>
                <a:lnTo>
                  <a:pt x="630" y="1435"/>
                </a:lnTo>
                <a:lnTo>
                  <a:pt x="630" y="1435"/>
                </a:lnTo>
                <a:lnTo>
                  <a:pt x="630" y="1436"/>
                </a:lnTo>
                <a:lnTo>
                  <a:pt x="628" y="1436"/>
                </a:lnTo>
                <a:lnTo>
                  <a:pt x="630" y="1436"/>
                </a:lnTo>
                <a:lnTo>
                  <a:pt x="630" y="1438"/>
                </a:lnTo>
                <a:lnTo>
                  <a:pt x="630" y="1438"/>
                </a:lnTo>
                <a:lnTo>
                  <a:pt x="630" y="1438"/>
                </a:lnTo>
                <a:lnTo>
                  <a:pt x="631" y="1439"/>
                </a:lnTo>
                <a:lnTo>
                  <a:pt x="631" y="1439"/>
                </a:lnTo>
                <a:lnTo>
                  <a:pt x="631" y="1439"/>
                </a:lnTo>
                <a:lnTo>
                  <a:pt x="631" y="1439"/>
                </a:lnTo>
                <a:lnTo>
                  <a:pt x="632" y="1439"/>
                </a:lnTo>
                <a:lnTo>
                  <a:pt x="631" y="1439"/>
                </a:lnTo>
                <a:lnTo>
                  <a:pt x="632" y="1440"/>
                </a:lnTo>
                <a:lnTo>
                  <a:pt x="631" y="1440"/>
                </a:lnTo>
                <a:lnTo>
                  <a:pt x="631" y="1440"/>
                </a:lnTo>
                <a:lnTo>
                  <a:pt x="631" y="1442"/>
                </a:lnTo>
                <a:lnTo>
                  <a:pt x="631" y="1443"/>
                </a:lnTo>
                <a:lnTo>
                  <a:pt x="631" y="1443"/>
                </a:lnTo>
                <a:lnTo>
                  <a:pt x="631" y="1443"/>
                </a:lnTo>
                <a:lnTo>
                  <a:pt x="631" y="1444"/>
                </a:lnTo>
                <a:lnTo>
                  <a:pt x="632" y="1444"/>
                </a:lnTo>
                <a:lnTo>
                  <a:pt x="632" y="1446"/>
                </a:lnTo>
                <a:lnTo>
                  <a:pt x="632" y="1446"/>
                </a:lnTo>
                <a:lnTo>
                  <a:pt x="632" y="1446"/>
                </a:lnTo>
                <a:lnTo>
                  <a:pt x="631" y="1446"/>
                </a:lnTo>
                <a:lnTo>
                  <a:pt x="631" y="1447"/>
                </a:lnTo>
                <a:lnTo>
                  <a:pt x="631" y="1447"/>
                </a:lnTo>
                <a:lnTo>
                  <a:pt x="631" y="1448"/>
                </a:lnTo>
                <a:lnTo>
                  <a:pt x="631" y="1448"/>
                </a:lnTo>
                <a:lnTo>
                  <a:pt x="631" y="1448"/>
                </a:lnTo>
                <a:lnTo>
                  <a:pt x="631" y="1450"/>
                </a:lnTo>
                <a:lnTo>
                  <a:pt x="632" y="1450"/>
                </a:lnTo>
                <a:lnTo>
                  <a:pt x="632" y="1450"/>
                </a:lnTo>
                <a:lnTo>
                  <a:pt x="632" y="1451"/>
                </a:lnTo>
                <a:lnTo>
                  <a:pt x="632" y="1451"/>
                </a:lnTo>
                <a:lnTo>
                  <a:pt x="631" y="1451"/>
                </a:lnTo>
                <a:lnTo>
                  <a:pt x="631" y="1453"/>
                </a:lnTo>
                <a:lnTo>
                  <a:pt x="631" y="1453"/>
                </a:lnTo>
                <a:lnTo>
                  <a:pt x="631" y="1454"/>
                </a:lnTo>
                <a:lnTo>
                  <a:pt x="631" y="1454"/>
                </a:lnTo>
                <a:lnTo>
                  <a:pt x="631" y="1454"/>
                </a:lnTo>
                <a:lnTo>
                  <a:pt x="630" y="1454"/>
                </a:lnTo>
                <a:lnTo>
                  <a:pt x="630" y="1454"/>
                </a:lnTo>
                <a:lnTo>
                  <a:pt x="628" y="1454"/>
                </a:lnTo>
                <a:lnTo>
                  <a:pt x="628" y="1454"/>
                </a:lnTo>
                <a:lnTo>
                  <a:pt x="627" y="1454"/>
                </a:lnTo>
                <a:lnTo>
                  <a:pt x="627" y="1454"/>
                </a:lnTo>
                <a:lnTo>
                  <a:pt x="627" y="1454"/>
                </a:lnTo>
                <a:lnTo>
                  <a:pt x="627" y="1454"/>
                </a:lnTo>
                <a:lnTo>
                  <a:pt x="627" y="1455"/>
                </a:lnTo>
                <a:lnTo>
                  <a:pt x="627" y="1455"/>
                </a:lnTo>
                <a:lnTo>
                  <a:pt x="627" y="1457"/>
                </a:lnTo>
                <a:lnTo>
                  <a:pt x="627" y="1457"/>
                </a:lnTo>
                <a:lnTo>
                  <a:pt x="627" y="1457"/>
                </a:lnTo>
                <a:lnTo>
                  <a:pt x="627" y="1458"/>
                </a:lnTo>
                <a:lnTo>
                  <a:pt x="627" y="1458"/>
                </a:lnTo>
                <a:lnTo>
                  <a:pt x="626" y="1458"/>
                </a:lnTo>
                <a:lnTo>
                  <a:pt x="626" y="1458"/>
                </a:lnTo>
                <a:lnTo>
                  <a:pt x="626" y="1458"/>
                </a:lnTo>
                <a:lnTo>
                  <a:pt x="626" y="1457"/>
                </a:lnTo>
                <a:lnTo>
                  <a:pt x="626" y="1457"/>
                </a:lnTo>
                <a:lnTo>
                  <a:pt x="626" y="1457"/>
                </a:lnTo>
                <a:lnTo>
                  <a:pt x="624" y="1457"/>
                </a:lnTo>
                <a:lnTo>
                  <a:pt x="624" y="1457"/>
                </a:lnTo>
                <a:lnTo>
                  <a:pt x="624" y="1457"/>
                </a:lnTo>
                <a:lnTo>
                  <a:pt x="624" y="1458"/>
                </a:lnTo>
                <a:lnTo>
                  <a:pt x="623" y="1458"/>
                </a:lnTo>
                <a:lnTo>
                  <a:pt x="623" y="1458"/>
                </a:lnTo>
                <a:lnTo>
                  <a:pt x="623" y="1458"/>
                </a:lnTo>
                <a:lnTo>
                  <a:pt x="623" y="1459"/>
                </a:lnTo>
                <a:lnTo>
                  <a:pt x="624" y="1459"/>
                </a:lnTo>
                <a:lnTo>
                  <a:pt x="624" y="1459"/>
                </a:lnTo>
                <a:lnTo>
                  <a:pt x="624" y="1459"/>
                </a:lnTo>
                <a:lnTo>
                  <a:pt x="624" y="1461"/>
                </a:lnTo>
                <a:lnTo>
                  <a:pt x="626" y="1461"/>
                </a:lnTo>
                <a:lnTo>
                  <a:pt x="626" y="1461"/>
                </a:lnTo>
                <a:lnTo>
                  <a:pt x="626" y="1462"/>
                </a:lnTo>
                <a:lnTo>
                  <a:pt x="626" y="1462"/>
                </a:lnTo>
                <a:lnTo>
                  <a:pt x="626" y="1462"/>
                </a:lnTo>
                <a:lnTo>
                  <a:pt x="626" y="1462"/>
                </a:lnTo>
                <a:lnTo>
                  <a:pt x="626" y="1464"/>
                </a:lnTo>
                <a:lnTo>
                  <a:pt x="627" y="1464"/>
                </a:lnTo>
                <a:lnTo>
                  <a:pt x="627" y="1464"/>
                </a:lnTo>
                <a:lnTo>
                  <a:pt x="628" y="1464"/>
                </a:lnTo>
                <a:lnTo>
                  <a:pt x="628" y="1465"/>
                </a:lnTo>
                <a:lnTo>
                  <a:pt x="628" y="1465"/>
                </a:lnTo>
                <a:lnTo>
                  <a:pt x="630" y="1464"/>
                </a:lnTo>
                <a:lnTo>
                  <a:pt x="630" y="1464"/>
                </a:lnTo>
                <a:lnTo>
                  <a:pt x="630" y="1465"/>
                </a:lnTo>
                <a:lnTo>
                  <a:pt x="630" y="1466"/>
                </a:lnTo>
                <a:lnTo>
                  <a:pt x="628" y="1466"/>
                </a:lnTo>
                <a:lnTo>
                  <a:pt x="628" y="1466"/>
                </a:lnTo>
                <a:lnTo>
                  <a:pt x="628" y="1466"/>
                </a:lnTo>
                <a:lnTo>
                  <a:pt x="628" y="1466"/>
                </a:lnTo>
                <a:lnTo>
                  <a:pt x="627" y="1466"/>
                </a:lnTo>
                <a:lnTo>
                  <a:pt x="627" y="1466"/>
                </a:lnTo>
                <a:lnTo>
                  <a:pt x="626" y="1468"/>
                </a:lnTo>
                <a:lnTo>
                  <a:pt x="626" y="1468"/>
                </a:lnTo>
                <a:lnTo>
                  <a:pt x="626" y="1468"/>
                </a:lnTo>
                <a:lnTo>
                  <a:pt x="626" y="1468"/>
                </a:lnTo>
                <a:lnTo>
                  <a:pt x="626" y="1468"/>
                </a:lnTo>
                <a:lnTo>
                  <a:pt x="626" y="1469"/>
                </a:lnTo>
                <a:lnTo>
                  <a:pt x="626" y="1469"/>
                </a:lnTo>
                <a:lnTo>
                  <a:pt x="627" y="1469"/>
                </a:lnTo>
                <a:lnTo>
                  <a:pt x="627" y="1469"/>
                </a:lnTo>
                <a:lnTo>
                  <a:pt x="627" y="1470"/>
                </a:lnTo>
                <a:lnTo>
                  <a:pt x="627" y="1472"/>
                </a:lnTo>
                <a:lnTo>
                  <a:pt x="627" y="1472"/>
                </a:lnTo>
                <a:lnTo>
                  <a:pt x="627" y="1473"/>
                </a:lnTo>
                <a:lnTo>
                  <a:pt x="627" y="1473"/>
                </a:lnTo>
                <a:lnTo>
                  <a:pt x="628" y="1473"/>
                </a:lnTo>
                <a:lnTo>
                  <a:pt x="628" y="1473"/>
                </a:lnTo>
                <a:lnTo>
                  <a:pt x="628" y="1473"/>
                </a:lnTo>
                <a:lnTo>
                  <a:pt x="628" y="1474"/>
                </a:lnTo>
                <a:lnTo>
                  <a:pt x="628" y="1476"/>
                </a:lnTo>
                <a:lnTo>
                  <a:pt x="630" y="1476"/>
                </a:lnTo>
                <a:lnTo>
                  <a:pt x="630" y="1476"/>
                </a:lnTo>
                <a:lnTo>
                  <a:pt x="630" y="1477"/>
                </a:lnTo>
                <a:lnTo>
                  <a:pt x="630" y="1477"/>
                </a:lnTo>
                <a:lnTo>
                  <a:pt x="628" y="1477"/>
                </a:lnTo>
                <a:lnTo>
                  <a:pt x="628" y="1479"/>
                </a:lnTo>
                <a:lnTo>
                  <a:pt x="628" y="1480"/>
                </a:lnTo>
                <a:lnTo>
                  <a:pt x="628" y="1480"/>
                </a:lnTo>
                <a:lnTo>
                  <a:pt x="627" y="1480"/>
                </a:lnTo>
                <a:lnTo>
                  <a:pt x="627" y="1481"/>
                </a:lnTo>
                <a:lnTo>
                  <a:pt x="628" y="1481"/>
                </a:lnTo>
                <a:lnTo>
                  <a:pt x="628" y="1481"/>
                </a:lnTo>
                <a:lnTo>
                  <a:pt x="628" y="1481"/>
                </a:lnTo>
                <a:lnTo>
                  <a:pt x="628" y="1483"/>
                </a:lnTo>
                <a:lnTo>
                  <a:pt x="628" y="1483"/>
                </a:lnTo>
                <a:lnTo>
                  <a:pt x="628" y="1484"/>
                </a:lnTo>
                <a:lnTo>
                  <a:pt x="628" y="1484"/>
                </a:lnTo>
                <a:lnTo>
                  <a:pt x="628" y="1484"/>
                </a:lnTo>
                <a:lnTo>
                  <a:pt x="628" y="1484"/>
                </a:lnTo>
                <a:lnTo>
                  <a:pt x="628" y="1485"/>
                </a:lnTo>
                <a:lnTo>
                  <a:pt x="628" y="1487"/>
                </a:lnTo>
                <a:lnTo>
                  <a:pt x="628" y="1487"/>
                </a:lnTo>
                <a:lnTo>
                  <a:pt x="628" y="1487"/>
                </a:lnTo>
                <a:lnTo>
                  <a:pt x="628" y="1488"/>
                </a:lnTo>
                <a:lnTo>
                  <a:pt x="628" y="1488"/>
                </a:lnTo>
                <a:lnTo>
                  <a:pt x="627" y="1488"/>
                </a:lnTo>
                <a:lnTo>
                  <a:pt x="627" y="1490"/>
                </a:lnTo>
                <a:lnTo>
                  <a:pt x="627" y="1490"/>
                </a:lnTo>
                <a:lnTo>
                  <a:pt x="628" y="1490"/>
                </a:lnTo>
                <a:lnTo>
                  <a:pt x="628" y="1490"/>
                </a:lnTo>
                <a:lnTo>
                  <a:pt x="628" y="1491"/>
                </a:lnTo>
                <a:lnTo>
                  <a:pt x="628" y="1491"/>
                </a:lnTo>
                <a:lnTo>
                  <a:pt x="628" y="1492"/>
                </a:lnTo>
                <a:lnTo>
                  <a:pt x="628" y="1492"/>
                </a:lnTo>
                <a:lnTo>
                  <a:pt x="628" y="1492"/>
                </a:lnTo>
                <a:lnTo>
                  <a:pt x="628" y="1492"/>
                </a:lnTo>
                <a:lnTo>
                  <a:pt x="627" y="1494"/>
                </a:lnTo>
                <a:lnTo>
                  <a:pt x="627" y="1494"/>
                </a:lnTo>
                <a:lnTo>
                  <a:pt x="627" y="1495"/>
                </a:lnTo>
                <a:lnTo>
                  <a:pt x="627" y="1496"/>
                </a:lnTo>
                <a:lnTo>
                  <a:pt x="627" y="1496"/>
                </a:lnTo>
                <a:lnTo>
                  <a:pt x="627" y="1498"/>
                </a:lnTo>
                <a:lnTo>
                  <a:pt x="627" y="1498"/>
                </a:lnTo>
                <a:lnTo>
                  <a:pt x="627" y="1498"/>
                </a:lnTo>
                <a:lnTo>
                  <a:pt x="627" y="1499"/>
                </a:lnTo>
                <a:lnTo>
                  <a:pt x="627" y="1500"/>
                </a:lnTo>
                <a:lnTo>
                  <a:pt x="627" y="1500"/>
                </a:lnTo>
                <a:lnTo>
                  <a:pt x="626" y="1500"/>
                </a:lnTo>
                <a:lnTo>
                  <a:pt x="626" y="1500"/>
                </a:lnTo>
                <a:lnTo>
                  <a:pt x="626" y="1500"/>
                </a:lnTo>
                <a:lnTo>
                  <a:pt x="626" y="1500"/>
                </a:lnTo>
                <a:lnTo>
                  <a:pt x="626" y="1500"/>
                </a:lnTo>
                <a:lnTo>
                  <a:pt x="626" y="1502"/>
                </a:lnTo>
                <a:lnTo>
                  <a:pt x="627" y="1502"/>
                </a:lnTo>
                <a:lnTo>
                  <a:pt x="627" y="1502"/>
                </a:lnTo>
                <a:lnTo>
                  <a:pt x="627" y="1502"/>
                </a:lnTo>
                <a:lnTo>
                  <a:pt x="627" y="1503"/>
                </a:lnTo>
                <a:lnTo>
                  <a:pt x="626" y="1503"/>
                </a:lnTo>
                <a:lnTo>
                  <a:pt x="626" y="1506"/>
                </a:lnTo>
                <a:lnTo>
                  <a:pt x="624" y="1506"/>
                </a:lnTo>
                <a:lnTo>
                  <a:pt x="624" y="1505"/>
                </a:lnTo>
                <a:lnTo>
                  <a:pt x="624" y="1505"/>
                </a:lnTo>
                <a:lnTo>
                  <a:pt x="624" y="1506"/>
                </a:lnTo>
                <a:lnTo>
                  <a:pt x="624" y="1507"/>
                </a:lnTo>
                <a:lnTo>
                  <a:pt x="624" y="1507"/>
                </a:lnTo>
                <a:lnTo>
                  <a:pt x="623" y="1509"/>
                </a:lnTo>
                <a:lnTo>
                  <a:pt x="623" y="1509"/>
                </a:lnTo>
                <a:lnTo>
                  <a:pt x="624" y="1510"/>
                </a:lnTo>
                <a:lnTo>
                  <a:pt x="623" y="1510"/>
                </a:lnTo>
                <a:lnTo>
                  <a:pt x="623" y="1509"/>
                </a:lnTo>
                <a:lnTo>
                  <a:pt x="623" y="1509"/>
                </a:lnTo>
                <a:lnTo>
                  <a:pt x="623" y="1510"/>
                </a:lnTo>
                <a:lnTo>
                  <a:pt x="623" y="1510"/>
                </a:lnTo>
                <a:lnTo>
                  <a:pt x="621" y="1510"/>
                </a:lnTo>
                <a:lnTo>
                  <a:pt x="621" y="1511"/>
                </a:lnTo>
                <a:lnTo>
                  <a:pt x="621" y="1511"/>
                </a:lnTo>
                <a:lnTo>
                  <a:pt x="621" y="1511"/>
                </a:lnTo>
                <a:lnTo>
                  <a:pt x="621" y="1514"/>
                </a:lnTo>
                <a:lnTo>
                  <a:pt x="621" y="1514"/>
                </a:lnTo>
                <a:lnTo>
                  <a:pt x="621" y="1514"/>
                </a:lnTo>
                <a:lnTo>
                  <a:pt x="621" y="1516"/>
                </a:lnTo>
                <a:lnTo>
                  <a:pt x="623" y="1516"/>
                </a:lnTo>
                <a:lnTo>
                  <a:pt x="623" y="1516"/>
                </a:lnTo>
                <a:lnTo>
                  <a:pt x="623" y="1517"/>
                </a:lnTo>
                <a:lnTo>
                  <a:pt x="623" y="1521"/>
                </a:lnTo>
                <a:lnTo>
                  <a:pt x="623" y="1532"/>
                </a:lnTo>
                <a:lnTo>
                  <a:pt x="613" y="1532"/>
                </a:lnTo>
                <a:lnTo>
                  <a:pt x="613" y="1533"/>
                </a:lnTo>
                <a:lnTo>
                  <a:pt x="613" y="1536"/>
                </a:lnTo>
                <a:lnTo>
                  <a:pt x="612" y="1543"/>
                </a:lnTo>
                <a:lnTo>
                  <a:pt x="610" y="1542"/>
                </a:lnTo>
                <a:lnTo>
                  <a:pt x="608" y="1540"/>
                </a:lnTo>
                <a:lnTo>
                  <a:pt x="605" y="1539"/>
                </a:lnTo>
                <a:lnTo>
                  <a:pt x="602" y="1537"/>
                </a:lnTo>
                <a:lnTo>
                  <a:pt x="600" y="1536"/>
                </a:lnTo>
                <a:lnTo>
                  <a:pt x="597" y="1535"/>
                </a:lnTo>
                <a:lnTo>
                  <a:pt x="594" y="1533"/>
                </a:lnTo>
                <a:lnTo>
                  <a:pt x="591" y="1531"/>
                </a:lnTo>
                <a:lnTo>
                  <a:pt x="589" y="1531"/>
                </a:lnTo>
                <a:lnTo>
                  <a:pt x="586" y="1528"/>
                </a:lnTo>
                <a:lnTo>
                  <a:pt x="583" y="1526"/>
                </a:lnTo>
                <a:lnTo>
                  <a:pt x="580" y="1525"/>
                </a:lnTo>
                <a:lnTo>
                  <a:pt x="578" y="1524"/>
                </a:lnTo>
                <a:lnTo>
                  <a:pt x="575" y="1522"/>
                </a:lnTo>
                <a:lnTo>
                  <a:pt x="572" y="1521"/>
                </a:lnTo>
                <a:lnTo>
                  <a:pt x="571" y="1520"/>
                </a:lnTo>
                <a:lnTo>
                  <a:pt x="568" y="1518"/>
                </a:lnTo>
                <a:lnTo>
                  <a:pt x="565" y="1517"/>
                </a:lnTo>
                <a:lnTo>
                  <a:pt x="563" y="1516"/>
                </a:lnTo>
                <a:lnTo>
                  <a:pt x="560" y="1514"/>
                </a:lnTo>
                <a:lnTo>
                  <a:pt x="557" y="1511"/>
                </a:lnTo>
                <a:lnTo>
                  <a:pt x="554" y="1510"/>
                </a:lnTo>
                <a:lnTo>
                  <a:pt x="552" y="1509"/>
                </a:lnTo>
                <a:lnTo>
                  <a:pt x="549" y="1507"/>
                </a:lnTo>
                <a:lnTo>
                  <a:pt x="546" y="1506"/>
                </a:lnTo>
                <a:lnTo>
                  <a:pt x="543" y="1505"/>
                </a:lnTo>
                <a:lnTo>
                  <a:pt x="541" y="1503"/>
                </a:lnTo>
                <a:lnTo>
                  <a:pt x="538" y="1502"/>
                </a:lnTo>
                <a:lnTo>
                  <a:pt x="535" y="1500"/>
                </a:lnTo>
                <a:lnTo>
                  <a:pt x="534" y="1500"/>
                </a:lnTo>
                <a:lnTo>
                  <a:pt x="534" y="1499"/>
                </a:lnTo>
                <a:lnTo>
                  <a:pt x="532" y="1499"/>
                </a:lnTo>
                <a:lnTo>
                  <a:pt x="530" y="1498"/>
                </a:lnTo>
                <a:lnTo>
                  <a:pt x="527" y="1495"/>
                </a:lnTo>
                <a:lnTo>
                  <a:pt x="524" y="1495"/>
                </a:lnTo>
                <a:lnTo>
                  <a:pt x="522" y="1492"/>
                </a:lnTo>
                <a:lnTo>
                  <a:pt x="519" y="1491"/>
                </a:lnTo>
                <a:lnTo>
                  <a:pt x="516" y="1490"/>
                </a:lnTo>
                <a:lnTo>
                  <a:pt x="513" y="1488"/>
                </a:lnTo>
                <a:lnTo>
                  <a:pt x="511" y="1487"/>
                </a:lnTo>
                <a:lnTo>
                  <a:pt x="508" y="1485"/>
                </a:lnTo>
                <a:lnTo>
                  <a:pt x="505" y="1484"/>
                </a:lnTo>
                <a:lnTo>
                  <a:pt x="504" y="1483"/>
                </a:lnTo>
                <a:lnTo>
                  <a:pt x="501" y="1481"/>
                </a:lnTo>
                <a:lnTo>
                  <a:pt x="498" y="1479"/>
                </a:lnTo>
                <a:lnTo>
                  <a:pt x="496" y="1477"/>
                </a:lnTo>
                <a:lnTo>
                  <a:pt x="494" y="1477"/>
                </a:lnTo>
                <a:lnTo>
                  <a:pt x="493" y="1476"/>
                </a:lnTo>
                <a:lnTo>
                  <a:pt x="490" y="1476"/>
                </a:lnTo>
                <a:lnTo>
                  <a:pt x="487" y="1473"/>
                </a:lnTo>
                <a:lnTo>
                  <a:pt x="485" y="1472"/>
                </a:lnTo>
                <a:lnTo>
                  <a:pt x="482" y="1470"/>
                </a:lnTo>
                <a:lnTo>
                  <a:pt x="479" y="1469"/>
                </a:lnTo>
                <a:lnTo>
                  <a:pt x="476" y="1468"/>
                </a:lnTo>
                <a:lnTo>
                  <a:pt x="474" y="1466"/>
                </a:lnTo>
                <a:lnTo>
                  <a:pt x="471" y="1465"/>
                </a:lnTo>
                <a:lnTo>
                  <a:pt x="468" y="1464"/>
                </a:lnTo>
                <a:lnTo>
                  <a:pt x="465" y="1462"/>
                </a:lnTo>
                <a:lnTo>
                  <a:pt x="463" y="1459"/>
                </a:lnTo>
                <a:lnTo>
                  <a:pt x="461" y="1458"/>
                </a:lnTo>
                <a:lnTo>
                  <a:pt x="459" y="1457"/>
                </a:lnTo>
                <a:lnTo>
                  <a:pt x="456" y="1455"/>
                </a:lnTo>
                <a:lnTo>
                  <a:pt x="453" y="1454"/>
                </a:lnTo>
                <a:lnTo>
                  <a:pt x="450" y="1453"/>
                </a:lnTo>
                <a:lnTo>
                  <a:pt x="448" y="1451"/>
                </a:lnTo>
                <a:lnTo>
                  <a:pt x="445" y="1450"/>
                </a:lnTo>
                <a:lnTo>
                  <a:pt x="442" y="1448"/>
                </a:lnTo>
                <a:lnTo>
                  <a:pt x="439" y="1447"/>
                </a:lnTo>
                <a:lnTo>
                  <a:pt x="437" y="1446"/>
                </a:lnTo>
                <a:lnTo>
                  <a:pt x="434" y="1443"/>
                </a:lnTo>
                <a:lnTo>
                  <a:pt x="431" y="1443"/>
                </a:lnTo>
                <a:lnTo>
                  <a:pt x="428" y="1440"/>
                </a:lnTo>
                <a:lnTo>
                  <a:pt x="426" y="1439"/>
                </a:lnTo>
                <a:lnTo>
                  <a:pt x="423" y="1438"/>
                </a:lnTo>
                <a:lnTo>
                  <a:pt x="422" y="1438"/>
                </a:lnTo>
                <a:lnTo>
                  <a:pt x="420" y="1436"/>
                </a:lnTo>
                <a:lnTo>
                  <a:pt x="418" y="1435"/>
                </a:lnTo>
                <a:lnTo>
                  <a:pt x="415" y="1433"/>
                </a:lnTo>
                <a:lnTo>
                  <a:pt x="412" y="1432"/>
                </a:lnTo>
                <a:lnTo>
                  <a:pt x="409" y="1431"/>
                </a:lnTo>
                <a:lnTo>
                  <a:pt x="407" y="1429"/>
                </a:lnTo>
                <a:lnTo>
                  <a:pt x="404" y="1428"/>
                </a:lnTo>
                <a:lnTo>
                  <a:pt x="401" y="1427"/>
                </a:lnTo>
                <a:lnTo>
                  <a:pt x="400" y="1424"/>
                </a:lnTo>
                <a:lnTo>
                  <a:pt x="397" y="1424"/>
                </a:lnTo>
                <a:lnTo>
                  <a:pt x="394" y="1421"/>
                </a:lnTo>
                <a:lnTo>
                  <a:pt x="392" y="1420"/>
                </a:lnTo>
                <a:lnTo>
                  <a:pt x="389" y="1418"/>
                </a:lnTo>
                <a:lnTo>
                  <a:pt x="386" y="1417"/>
                </a:lnTo>
                <a:lnTo>
                  <a:pt x="383" y="1416"/>
                </a:lnTo>
                <a:lnTo>
                  <a:pt x="381" y="1414"/>
                </a:lnTo>
                <a:lnTo>
                  <a:pt x="378" y="1413"/>
                </a:lnTo>
                <a:lnTo>
                  <a:pt x="375" y="1410"/>
                </a:lnTo>
                <a:lnTo>
                  <a:pt x="372" y="1410"/>
                </a:lnTo>
                <a:lnTo>
                  <a:pt x="370" y="1407"/>
                </a:lnTo>
                <a:lnTo>
                  <a:pt x="367" y="1406"/>
                </a:lnTo>
                <a:lnTo>
                  <a:pt x="364" y="1405"/>
                </a:lnTo>
                <a:lnTo>
                  <a:pt x="361" y="1403"/>
                </a:lnTo>
                <a:lnTo>
                  <a:pt x="359" y="1402"/>
                </a:lnTo>
                <a:lnTo>
                  <a:pt x="357" y="1401"/>
                </a:lnTo>
                <a:lnTo>
                  <a:pt x="355" y="1399"/>
                </a:lnTo>
                <a:lnTo>
                  <a:pt x="352" y="1398"/>
                </a:lnTo>
                <a:lnTo>
                  <a:pt x="349" y="1397"/>
                </a:lnTo>
                <a:lnTo>
                  <a:pt x="346" y="1395"/>
                </a:lnTo>
                <a:lnTo>
                  <a:pt x="344" y="1394"/>
                </a:lnTo>
                <a:lnTo>
                  <a:pt x="341" y="1391"/>
                </a:lnTo>
                <a:lnTo>
                  <a:pt x="338" y="1390"/>
                </a:lnTo>
                <a:lnTo>
                  <a:pt x="335" y="1388"/>
                </a:lnTo>
                <a:lnTo>
                  <a:pt x="333" y="1388"/>
                </a:lnTo>
                <a:lnTo>
                  <a:pt x="333" y="1387"/>
                </a:lnTo>
                <a:lnTo>
                  <a:pt x="330" y="1386"/>
                </a:lnTo>
                <a:lnTo>
                  <a:pt x="327" y="1384"/>
                </a:lnTo>
                <a:lnTo>
                  <a:pt x="324" y="1383"/>
                </a:lnTo>
                <a:lnTo>
                  <a:pt x="322" y="1381"/>
                </a:lnTo>
                <a:lnTo>
                  <a:pt x="319" y="1380"/>
                </a:lnTo>
                <a:lnTo>
                  <a:pt x="316" y="1379"/>
                </a:lnTo>
                <a:lnTo>
                  <a:pt x="314" y="1377"/>
                </a:lnTo>
                <a:lnTo>
                  <a:pt x="311" y="1376"/>
                </a:lnTo>
                <a:lnTo>
                  <a:pt x="308" y="1375"/>
                </a:lnTo>
                <a:lnTo>
                  <a:pt x="305" y="1372"/>
                </a:lnTo>
                <a:lnTo>
                  <a:pt x="303" y="1371"/>
                </a:lnTo>
                <a:lnTo>
                  <a:pt x="300" y="1369"/>
                </a:lnTo>
                <a:lnTo>
                  <a:pt x="297" y="1368"/>
                </a:lnTo>
                <a:lnTo>
                  <a:pt x="296" y="1366"/>
                </a:lnTo>
                <a:lnTo>
                  <a:pt x="294" y="1366"/>
                </a:lnTo>
                <a:lnTo>
                  <a:pt x="293" y="1365"/>
                </a:lnTo>
                <a:lnTo>
                  <a:pt x="290" y="1364"/>
                </a:lnTo>
                <a:lnTo>
                  <a:pt x="288" y="1362"/>
                </a:lnTo>
                <a:lnTo>
                  <a:pt x="285" y="1361"/>
                </a:lnTo>
                <a:lnTo>
                  <a:pt x="282" y="1358"/>
                </a:lnTo>
                <a:lnTo>
                  <a:pt x="279" y="1358"/>
                </a:lnTo>
                <a:lnTo>
                  <a:pt x="277" y="1355"/>
                </a:lnTo>
                <a:lnTo>
                  <a:pt x="274" y="1354"/>
                </a:lnTo>
                <a:lnTo>
                  <a:pt x="271" y="1353"/>
                </a:lnTo>
                <a:lnTo>
                  <a:pt x="268" y="1351"/>
                </a:lnTo>
                <a:lnTo>
                  <a:pt x="266" y="1350"/>
                </a:lnTo>
                <a:lnTo>
                  <a:pt x="263" y="1349"/>
                </a:lnTo>
                <a:lnTo>
                  <a:pt x="260" y="1347"/>
                </a:lnTo>
                <a:lnTo>
                  <a:pt x="257" y="1346"/>
                </a:lnTo>
                <a:lnTo>
                  <a:pt x="255" y="1345"/>
                </a:lnTo>
                <a:lnTo>
                  <a:pt x="253" y="1343"/>
                </a:lnTo>
                <a:lnTo>
                  <a:pt x="251" y="1342"/>
                </a:lnTo>
                <a:lnTo>
                  <a:pt x="248" y="1339"/>
                </a:lnTo>
                <a:lnTo>
                  <a:pt x="245" y="1338"/>
                </a:lnTo>
                <a:lnTo>
                  <a:pt x="242" y="1336"/>
                </a:lnTo>
                <a:lnTo>
                  <a:pt x="240" y="1335"/>
                </a:lnTo>
                <a:lnTo>
                  <a:pt x="237" y="1334"/>
                </a:lnTo>
                <a:lnTo>
                  <a:pt x="234" y="1332"/>
                </a:lnTo>
                <a:lnTo>
                  <a:pt x="231" y="1331"/>
                </a:lnTo>
                <a:lnTo>
                  <a:pt x="230" y="1331"/>
                </a:lnTo>
                <a:lnTo>
                  <a:pt x="229" y="1329"/>
                </a:lnTo>
                <a:lnTo>
                  <a:pt x="226" y="1328"/>
                </a:lnTo>
                <a:lnTo>
                  <a:pt x="223" y="1327"/>
                </a:lnTo>
                <a:lnTo>
                  <a:pt x="220" y="1325"/>
                </a:lnTo>
                <a:lnTo>
                  <a:pt x="218" y="1323"/>
                </a:lnTo>
                <a:lnTo>
                  <a:pt x="215" y="1323"/>
                </a:lnTo>
                <a:lnTo>
                  <a:pt x="212" y="1320"/>
                </a:lnTo>
                <a:lnTo>
                  <a:pt x="210" y="1319"/>
                </a:lnTo>
                <a:lnTo>
                  <a:pt x="207" y="1317"/>
                </a:lnTo>
                <a:lnTo>
                  <a:pt x="204" y="1316"/>
                </a:lnTo>
                <a:lnTo>
                  <a:pt x="201" y="1314"/>
                </a:lnTo>
                <a:lnTo>
                  <a:pt x="199" y="1313"/>
                </a:lnTo>
                <a:lnTo>
                  <a:pt x="196" y="1312"/>
                </a:lnTo>
                <a:lnTo>
                  <a:pt x="194" y="1310"/>
                </a:lnTo>
                <a:lnTo>
                  <a:pt x="192" y="1309"/>
                </a:lnTo>
                <a:lnTo>
                  <a:pt x="192" y="1309"/>
                </a:lnTo>
                <a:lnTo>
                  <a:pt x="189" y="1306"/>
                </a:lnTo>
                <a:lnTo>
                  <a:pt x="186" y="1305"/>
                </a:lnTo>
                <a:lnTo>
                  <a:pt x="184" y="1303"/>
                </a:lnTo>
                <a:lnTo>
                  <a:pt x="181" y="1302"/>
                </a:lnTo>
                <a:lnTo>
                  <a:pt x="178" y="1301"/>
                </a:lnTo>
                <a:lnTo>
                  <a:pt x="175" y="1299"/>
                </a:lnTo>
                <a:lnTo>
                  <a:pt x="173" y="1298"/>
                </a:lnTo>
                <a:lnTo>
                  <a:pt x="170" y="1297"/>
                </a:lnTo>
                <a:lnTo>
                  <a:pt x="167" y="1295"/>
                </a:lnTo>
                <a:lnTo>
                  <a:pt x="164" y="1294"/>
                </a:lnTo>
                <a:lnTo>
                  <a:pt x="162" y="1293"/>
                </a:lnTo>
                <a:lnTo>
                  <a:pt x="159" y="1290"/>
                </a:lnTo>
                <a:lnTo>
                  <a:pt x="156" y="1290"/>
                </a:lnTo>
                <a:lnTo>
                  <a:pt x="155" y="1287"/>
                </a:lnTo>
                <a:lnTo>
                  <a:pt x="152" y="1286"/>
                </a:lnTo>
                <a:lnTo>
                  <a:pt x="149" y="1284"/>
                </a:lnTo>
                <a:lnTo>
                  <a:pt x="147" y="1283"/>
                </a:lnTo>
                <a:lnTo>
                  <a:pt x="144" y="1282"/>
                </a:lnTo>
                <a:lnTo>
                  <a:pt x="141" y="1280"/>
                </a:lnTo>
                <a:lnTo>
                  <a:pt x="138" y="1279"/>
                </a:lnTo>
                <a:lnTo>
                  <a:pt x="136" y="1277"/>
                </a:lnTo>
                <a:lnTo>
                  <a:pt x="133" y="1276"/>
                </a:lnTo>
                <a:lnTo>
                  <a:pt x="130" y="1275"/>
                </a:lnTo>
                <a:lnTo>
                  <a:pt x="127" y="1265"/>
                </a:lnTo>
                <a:lnTo>
                  <a:pt x="127" y="1264"/>
                </a:lnTo>
                <a:lnTo>
                  <a:pt x="127" y="1262"/>
                </a:lnTo>
                <a:lnTo>
                  <a:pt x="126" y="1261"/>
                </a:lnTo>
                <a:lnTo>
                  <a:pt x="126" y="1261"/>
                </a:lnTo>
                <a:lnTo>
                  <a:pt x="126" y="1260"/>
                </a:lnTo>
                <a:lnTo>
                  <a:pt x="125" y="1258"/>
                </a:lnTo>
                <a:lnTo>
                  <a:pt x="125" y="1257"/>
                </a:lnTo>
                <a:lnTo>
                  <a:pt x="125" y="1254"/>
                </a:lnTo>
                <a:lnTo>
                  <a:pt x="125" y="1254"/>
                </a:lnTo>
                <a:lnTo>
                  <a:pt x="123" y="1253"/>
                </a:lnTo>
                <a:lnTo>
                  <a:pt x="123" y="1253"/>
                </a:lnTo>
                <a:lnTo>
                  <a:pt x="123" y="1252"/>
                </a:lnTo>
                <a:lnTo>
                  <a:pt x="123" y="1252"/>
                </a:lnTo>
                <a:lnTo>
                  <a:pt x="123" y="1250"/>
                </a:lnTo>
                <a:lnTo>
                  <a:pt x="122" y="1249"/>
                </a:lnTo>
                <a:lnTo>
                  <a:pt x="122" y="1249"/>
                </a:lnTo>
                <a:lnTo>
                  <a:pt x="122" y="1249"/>
                </a:lnTo>
                <a:lnTo>
                  <a:pt x="122" y="1247"/>
                </a:lnTo>
                <a:lnTo>
                  <a:pt x="122" y="1247"/>
                </a:lnTo>
                <a:lnTo>
                  <a:pt x="122" y="1246"/>
                </a:lnTo>
                <a:lnTo>
                  <a:pt x="122" y="1246"/>
                </a:lnTo>
                <a:lnTo>
                  <a:pt x="122" y="1245"/>
                </a:lnTo>
                <a:lnTo>
                  <a:pt x="122" y="1245"/>
                </a:lnTo>
                <a:lnTo>
                  <a:pt x="122" y="1243"/>
                </a:lnTo>
                <a:lnTo>
                  <a:pt x="121" y="1242"/>
                </a:lnTo>
                <a:lnTo>
                  <a:pt x="121" y="1241"/>
                </a:lnTo>
                <a:lnTo>
                  <a:pt x="121" y="1241"/>
                </a:lnTo>
                <a:lnTo>
                  <a:pt x="121" y="1241"/>
                </a:lnTo>
                <a:lnTo>
                  <a:pt x="121" y="1239"/>
                </a:lnTo>
                <a:lnTo>
                  <a:pt x="121" y="1239"/>
                </a:lnTo>
                <a:lnTo>
                  <a:pt x="121" y="1238"/>
                </a:lnTo>
                <a:lnTo>
                  <a:pt x="119" y="1238"/>
                </a:lnTo>
                <a:lnTo>
                  <a:pt x="119" y="1238"/>
                </a:lnTo>
                <a:lnTo>
                  <a:pt x="119" y="1236"/>
                </a:lnTo>
                <a:lnTo>
                  <a:pt x="119" y="1236"/>
                </a:lnTo>
                <a:lnTo>
                  <a:pt x="119" y="1235"/>
                </a:lnTo>
                <a:lnTo>
                  <a:pt x="119" y="1235"/>
                </a:lnTo>
                <a:lnTo>
                  <a:pt x="119" y="1235"/>
                </a:lnTo>
                <a:lnTo>
                  <a:pt x="119" y="1234"/>
                </a:lnTo>
                <a:lnTo>
                  <a:pt x="119" y="1232"/>
                </a:lnTo>
                <a:lnTo>
                  <a:pt x="119" y="1232"/>
                </a:lnTo>
                <a:lnTo>
                  <a:pt x="119" y="1232"/>
                </a:lnTo>
                <a:lnTo>
                  <a:pt x="119" y="1231"/>
                </a:lnTo>
                <a:lnTo>
                  <a:pt x="119" y="1231"/>
                </a:lnTo>
                <a:lnTo>
                  <a:pt x="119" y="1231"/>
                </a:lnTo>
                <a:lnTo>
                  <a:pt x="119" y="1230"/>
                </a:lnTo>
                <a:lnTo>
                  <a:pt x="119" y="1230"/>
                </a:lnTo>
                <a:lnTo>
                  <a:pt x="118" y="1230"/>
                </a:lnTo>
                <a:lnTo>
                  <a:pt x="118" y="1228"/>
                </a:lnTo>
                <a:lnTo>
                  <a:pt x="118" y="1228"/>
                </a:lnTo>
                <a:lnTo>
                  <a:pt x="118" y="1227"/>
                </a:lnTo>
                <a:lnTo>
                  <a:pt x="118" y="1227"/>
                </a:lnTo>
                <a:lnTo>
                  <a:pt x="118" y="1227"/>
                </a:lnTo>
                <a:lnTo>
                  <a:pt x="118" y="1226"/>
                </a:lnTo>
                <a:lnTo>
                  <a:pt x="118" y="1224"/>
                </a:lnTo>
                <a:lnTo>
                  <a:pt x="118" y="1224"/>
                </a:lnTo>
                <a:lnTo>
                  <a:pt x="118" y="1224"/>
                </a:lnTo>
                <a:lnTo>
                  <a:pt x="116" y="1224"/>
                </a:lnTo>
                <a:lnTo>
                  <a:pt x="116" y="1223"/>
                </a:lnTo>
                <a:lnTo>
                  <a:pt x="116" y="1223"/>
                </a:lnTo>
                <a:lnTo>
                  <a:pt x="116" y="1221"/>
                </a:lnTo>
                <a:lnTo>
                  <a:pt x="116" y="1221"/>
                </a:lnTo>
                <a:lnTo>
                  <a:pt x="116" y="1221"/>
                </a:lnTo>
                <a:lnTo>
                  <a:pt x="116" y="1221"/>
                </a:lnTo>
                <a:lnTo>
                  <a:pt x="116" y="1220"/>
                </a:lnTo>
                <a:lnTo>
                  <a:pt x="116" y="1220"/>
                </a:lnTo>
                <a:lnTo>
                  <a:pt x="116" y="1220"/>
                </a:lnTo>
                <a:lnTo>
                  <a:pt x="116" y="1219"/>
                </a:lnTo>
                <a:lnTo>
                  <a:pt x="115" y="1219"/>
                </a:lnTo>
                <a:lnTo>
                  <a:pt x="115" y="1219"/>
                </a:lnTo>
                <a:lnTo>
                  <a:pt x="115" y="1217"/>
                </a:lnTo>
                <a:lnTo>
                  <a:pt x="115" y="1217"/>
                </a:lnTo>
                <a:lnTo>
                  <a:pt x="115" y="1216"/>
                </a:lnTo>
                <a:lnTo>
                  <a:pt x="115" y="1216"/>
                </a:lnTo>
                <a:lnTo>
                  <a:pt x="115" y="1216"/>
                </a:lnTo>
                <a:lnTo>
                  <a:pt x="115" y="1216"/>
                </a:lnTo>
                <a:lnTo>
                  <a:pt x="115" y="1215"/>
                </a:lnTo>
                <a:lnTo>
                  <a:pt x="115" y="1215"/>
                </a:lnTo>
                <a:lnTo>
                  <a:pt x="114" y="1215"/>
                </a:lnTo>
                <a:lnTo>
                  <a:pt x="114" y="1213"/>
                </a:lnTo>
                <a:lnTo>
                  <a:pt x="114" y="1213"/>
                </a:lnTo>
                <a:lnTo>
                  <a:pt x="114" y="1213"/>
                </a:lnTo>
                <a:lnTo>
                  <a:pt x="114" y="1212"/>
                </a:lnTo>
                <a:lnTo>
                  <a:pt x="114" y="1212"/>
                </a:lnTo>
                <a:lnTo>
                  <a:pt x="114" y="1212"/>
                </a:lnTo>
                <a:lnTo>
                  <a:pt x="114" y="1210"/>
                </a:lnTo>
                <a:lnTo>
                  <a:pt x="114" y="1210"/>
                </a:lnTo>
                <a:lnTo>
                  <a:pt x="114" y="1210"/>
                </a:lnTo>
                <a:lnTo>
                  <a:pt x="114" y="1209"/>
                </a:lnTo>
                <a:lnTo>
                  <a:pt x="114" y="1208"/>
                </a:lnTo>
                <a:lnTo>
                  <a:pt x="114" y="1208"/>
                </a:lnTo>
                <a:lnTo>
                  <a:pt x="112" y="1205"/>
                </a:lnTo>
                <a:lnTo>
                  <a:pt x="112" y="1205"/>
                </a:lnTo>
                <a:lnTo>
                  <a:pt x="112" y="1204"/>
                </a:lnTo>
                <a:lnTo>
                  <a:pt x="112" y="1202"/>
                </a:lnTo>
                <a:lnTo>
                  <a:pt x="111" y="1202"/>
                </a:lnTo>
                <a:lnTo>
                  <a:pt x="111" y="1201"/>
                </a:lnTo>
                <a:lnTo>
                  <a:pt x="111" y="1201"/>
                </a:lnTo>
                <a:lnTo>
                  <a:pt x="111" y="1200"/>
                </a:lnTo>
                <a:lnTo>
                  <a:pt x="111" y="1200"/>
                </a:lnTo>
                <a:lnTo>
                  <a:pt x="111" y="1200"/>
                </a:lnTo>
                <a:lnTo>
                  <a:pt x="111" y="1198"/>
                </a:lnTo>
                <a:lnTo>
                  <a:pt x="111" y="1198"/>
                </a:lnTo>
                <a:lnTo>
                  <a:pt x="111" y="1198"/>
                </a:lnTo>
                <a:lnTo>
                  <a:pt x="111" y="1200"/>
                </a:lnTo>
                <a:lnTo>
                  <a:pt x="110" y="1200"/>
                </a:lnTo>
                <a:lnTo>
                  <a:pt x="110" y="1200"/>
                </a:lnTo>
                <a:lnTo>
                  <a:pt x="108" y="1200"/>
                </a:lnTo>
                <a:lnTo>
                  <a:pt x="108" y="1200"/>
                </a:lnTo>
                <a:lnTo>
                  <a:pt x="108" y="1200"/>
                </a:lnTo>
                <a:lnTo>
                  <a:pt x="107" y="1200"/>
                </a:lnTo>
                <a:lnTo>
                  <a:pt x="107" y="1200"/>
                </a:lnTo>
                <a:lnTo>
                  <a:pt x="106" y="1200"/>
                </a:lnTo>
                <a:lnTo>
                  <a:pt x="106" y="1200"/>
                </a:lnTo>
                <a:lnTo>
                  <a:pt x="106" y="1198"/>
                </a:lnTo>
                <a:lnTo>
                  <a:pt x="106" y="1198"/>
                </a:lnTo>
                <a:lnTo>
                  <a:pt x="106" y="1197"/>
                </a:lnTo>
                <a:lnTo>
                  <a:pt x="106" y="1197"/>
                </a:lnTo>
                <a:lnTo>
                  <a:pt x="106" y="1197"/>
                </a:lnTo>
                <a:lnTo>
                  <a:pt x="106" y="1195"/>
                </a:lnTo>
                <a:lnTo>
                  <a:pt x="106" y="1195"/>
                </a:lnTo>
                <a:lnTo>
                  <a:pt x="106" y="1194"/>
                </a:lnTo>
                <a:lnTo>
                  <a:pt x="106" y="1194"/>
                </a:lnTo>
                <a:lnTo>
                  <a:pt x="106" y="1194"/>
                </a:lnTo>
                <a:lnTo>
                  <a:pt x="104" y="1194"/>
                </a:lnTo>
                <a:lnTo>
                  <a:pt x="104" y="1194"/>
                </a:lnTo>
                <a:lnTo>
                  <a:pt x="104" y="1194"/>
                </a:lnTo>
                <a:lnTo>
                  <a:pt x="104" y="1193"/>
                </a:lnTo>
                <a:lnTo>
                  <a:pt x="103" y="1193"/>
                </a:lnTo>
                <a:lnTo>
                  <a:pt x="103" y="1193"/>
                </a:lnTo>
                <a:lnTo>
                  <a:pt x="103" y="1193"/>
                </a:lnTo>
                <a:lnTo>
                  <a:pt x="103" y="1191"/>
                </a:lnTo>
                <a:lnTo>
                  <a:pt x="101" y="1191"/>
                </a:lnTo>
                <a:lnTo>
                  <a:pt x="101" y="1191"/>
                </a:lnTo>
                <a:lnTo>
                  <a:pt x="101" y="1191"/>
                </a:lnTo>
                <a:lnTo>
                  <a:pt x="100" y="1191"/>
                </a:lnTo>
                <a:lnTo>
                  <a:pt x="100" y="1190"/>
                </a:lnTo>
                <a:lnTo>
                  <a:pt x="100" y="1190"/>
                </a:lnTo>
                <a:lnTo>
                  <a:pt x="100" y="1190"/>
                </a:lnTo>
                <a:lnTo>
                  <a:pt x="100" y="1190"/>
                </a:lnTo>
                <a:lnTo>
                  <a:pt x="99" y="1190"/>
                </a:lnTo>
                <a:lnTo>
                  <a:pt x="99" y="1190"/>
                </a:lnTo>
                <a:lnTo>
                  <a:pt x="99" y="1189"/>
                </a:lnTo>
                <a:lnTo>
                  <a:pt x="97" y="1189"/>
                </a:lnTo>
                <a:lnTo>
                  <a:pt x="99" y="1189"/>
                </a:lnTo>
                <a:lnTo>
                  <a:pt x="99" y="1189"/>
                </a:lnTo>
                <a:lnTo>
                  <a:pt x="99" y="1189"/>
                </a:lnTo>
                <a:lnTo>
                  <a:pt x="99" y="1187"/>
                </a:lnTo>
                <a:lnTo>
                  <a:pt x="99" y="1187"/>
                </a:lnTo>
                <a:lnTo>
                  <a:pt x="99" y="1186"/>
                </a:lnTo>
                <a:lnTo>
                  <a:pt x="99" y="1186"/>
                </a:lnTo>
                <a:lnTo>
                  <a:pt x="99" y="1186"/>
                </a:lnTo>
                <a:lnTo>
                  <a:pt x="99" y="1186"/>
                </a:lnTo>
                <a:lnTo>
                  <a:pt x="97" y="1186"/>
                </a:lnTo>
                <a:lnTo>
                  <a:pt x="97" y="1186"/>
                </a:lnTo>
                <a:lnTo>
                  <a:pt x="97" y="1186"/>
                </a:lnTo>
                <a:lnTo>
                  <a:pt x="97" y="1184"/>
                </a:lnTo>
                <a:lnTo>
                  <a:pt x="97" y="1184"/>
                </a:lnTo>
                <a:lnTo>
                  <a:pt x="97" y="1184"/>
                </a:lnTo>
                <a:lnTo>
                  <a:pt x="96" y="1184"/>
                </a:lnTo>
                <a:lnTo>
                  <a:pt x="96" y="1183"/>
                </a:lnTo>
                <a:lnTo>
                  <a:pt x="96" y="1183"/>
                </a:lnTo>
                <a:lnTo>
                  <a:pt x="96" y="1183"/>
                </a:lnTo>
                <a:lnTo>
                  <a:pt x="95" y="1183"/>
                </a:lnTo>
                <a:lnTo>
                  <a:pt x="95" y="1183"/>
                </a:lnTo>
                <a:lnTo>
                  <a:pt x="95" y="1183"/>
                </a:lnTo>
                <a:lnTo>
                  <a:pt x="95" y="1183"/>
                </a:lnTo>
                <a:lnTo>
                  <a:pt x="95" y="1183"/>
                </a:lnTo>
                <a:lnTo>
                  <a:pt x="95" y="1182"/>
                </a:lnTo>
                <a:lnTo>
                  <a:pt x="95" y="1182"/>
                </a:lnTo>
                <a:lnTo>
                  <a:pt x="95" y="1182"/>
                </a:lnTo>
                <a:lnTo>
                  <a:pt x="93" y="1182"/>
                </a:lnTo>
                <a:lnTo>
                  <a:pt x="93" y="1180"/>
                </a:lnTo>
                <a:lnTo>
                  <a:pt x="93" y="1180"/>
                </a:lnTo>
                <a:lnTo>
                  <a:pt x="92" y="1180"/>
                </a:lnTo>
                <a:lnTo>
                  <a:pt x="92" y="1180"/>
                </a:lnTo>
                <a:lnTo>
                  <a:pt x="92" y="1180"/>
                </a:lnTo>
                <a:lnTo>
                  <a:pt x="91" y="1180"/>
                </a:lnTo>
                <a:lnTo>
                  <a:pt x="91" y="1180"/>
                </a:lnTo>
                <a:lnTo>
                  <a:pt x="89" y="1180"/>
                </a:lnTo>
                <a:lnTo>
                  <a:pt x="89" y="1180"/>
                </a:lnTo>
                <a:lnTo>
                  <a:pt x="89" y="1179"/>
                </a:lnTo>
                <a:lnTo>
                  <a:pt x="89" y="1179"/>
                </a:lnTo>
                <a:lnTo>
                  <a:pt x="89" y="1179"/>
                </a:lnTo>
                <a:lnTo>
                  <a:pt x="89" y="1179"/>
                </a:lnTo>
                <a:lnTo>
                  <a:pt x="89" y="1178"/>
                </a:lnTo>
                <a:lnTo>
                  <a:pt x="88" y="1178"/>
                </a:lnTo>
                <a:lnTo>
                  <a:pt x="88" y="1178"/>
                </a:lnTo>
                <a:lnTo>
                  <a:pt x="88" y="1178"/>
                </a:lnTo>
                <a:lnTo>
                  <a:pt x="88" y="1178"/>
                </a:lnTo>
                <a:lnTo>
                  <a:pt x="88" y="1178"/>
                </a:lnTo>
                <a:lnTo>
                  <a:pt x="88" y="1176"/>
                </a:lnTo>
                <a:lnTo>
                  <a:pt x="88" y="1176"/>
                </a:lnTo>
                <a:lnTo>
                  <a:pt x="88" y="1176"/>
                </a:lnTo>
                <a:lnTo>
                  <a:pt x="88" y="1176"/>
                </a:lnTo>
                <a:lnTo>
                  <a:pt x="88" y="1175"/>
                </a:lnTo>
                <a:lnTo>
                  <a:pt x="89" y="1175"/>
                </a:lnTo>
                <a:lnTo>
                  <a:pt x="89" y="1175"/>
                </a:lnTo>
                <a:lnTo>
                  <a:pt x="89" y="1175"/>
                </a:lnTo>
                <a:lnTo>
                  <a:pt x="89" y="1174"/>
                </a:lnTo>
                <a:lnTo>
                  <a:pt x="89" y="1174"/>
                </a:lnTo>
                <a:lnTo>
                  <a:pt x="89" y="1172"/>
                </a:lnTo>
                <a:lnTo>
                  <a:pt x="89" y="1172"/>
                </a:lnTo>
                <a:lnTo>
                  <a:pt x="89" y="1172"/>
                </a:lnTo>
                <a:lnTo>
                  <a:pt x="91" y="1172"/>
                </a:lnTo>
                <a:lnTo>
                  <a:pt x="91" y="1171"/>
                </a:lnTo>
                <a:lnTo>
                  <a:pt x="91" y="1171"/>
                </a:lnTo>
                <a:lnTo>
                  <a:pt x="91" y="1171"/>
                </a:lnTo>
                <a:lnTo>
                  <a:pt x="91" y="1171"/>
                </a:lnTo>
                <a:lnTo>
                  <a:pt x="91" y="1169"/>
                </a:lnTo>
                <a:lnTo>
                  <a:pt x="89" y="1169"/>
                </a:lnTo>
                <a:lnTo>
                  <a:pt x="89" y="1168"/>
                </a:lnTo>
                <a:lnTo>
                  <a:pt x="89" y="1167"/>
                </a:lnTo>
                <a:lnTo>
                  <a:pt x="89" y="1167"/>
                </a:lnTo>
                <a:lnTo>
                  <a:pt x="89" y="1167"/>
                </a:lnTo>
                <a:lnTo>
                  <a:pt x="89" y="1165"/>
                </a:lnTo>
                <a:lnTo>
                  <a:pt x="89" y="1165"/>
                </a:lnTo>
                <a:lnTo>
                  <a:pt x="89" y="1165"/>
                </a:lnTo>
                <a:lnTo>
                  <a:pt x="89" y="1165"/>
                </a:lnTo>
                <a:lnTo>
                  <a:pt x="89" y="1164"/>
                </a:lnTo>
                <a:lnTo>
                  <a:pt x="89" y="1164"/>
                </a:lnTo>
                <a:lnTo>
                  <a:pt x="89" y="1164"/>
                </a:lnTo>
                <a:lnTo>
                  <a:pt x="88" y="1164"/>
                </a:lnTo>
                <a:lnTo>
                  <a:pt x="88" y="1163"/>
                </a:lnTo>
                <a:lnTo>
                  <a:pt x="88" y="1163"/>
                </a:lnTo>
                <a:lnTo>
                  <a:pt x="86" y="1163"/>
                </a:lnTo>
                <a:lnTo>
                  <a:pt x="86" y="1161"/>
                </a:lnTo>
                <a:lnTo>
                  <a:pt x="86" y="1161"/>
                </a:lnTo>
                <a:lnTo>
                  <a:pt x="86" y="1161"/>
                </a:lnTo>
                <a:lnTo>
                  <a:pt x="86" y="1161"/>
                </a:lnTo>
                <a:lnTo>
                  <a:pt x="86" y="1160"/>
                </a:lnTo>
                <a:lnTo>
                  <a:pt x="86" y="1160"/>
                </a:lnTo>
                <a:lnTo>
                  <a:pt x="86" y="1158"/>
                </a:lnTo>
                <a:lnTo>
                  <a:pt x="86" y="1158"/>
                </a:lnTo>
                <a:lnTo>
                  <a:pt x="86" y="1158"/>
                </a:lnTo>
                <a:lnTo>
                  <a:pt x="86" y="1158"/>
                </a:lnTo>
                <a:lnTo>
                  <a:pt x="86" y="1157"/>
                </a:lnTo>
                <a:lnTo>
                  <a:pt x="86" y="1157"/>
                </a:lnTo>
                <a:lnTo>
                  <a:pt x="86" y="1157"/>
                </a:lnTo>
                <a:lnTo>
                  <a:pt x="86" y="1156"/>
                </a:lnTo>
                <a:lnTo>
                  <a:pt x="86" y="1156"/>
                </a:lnTo>
                <a:lnTo>
                  <a:pt x="86" y="1156"/>
                </a:lnTo>
                <a:lnTo>
                  <a:pt x="85" y="1154"/>
                </a:lnTo>
                <a:lnTo>
                  <a:pt x="85" y="1154"/>
                </a:lnTo>
                <a:lnTo>
                  <a:pt x="85" y="1154"/>
                </a:lnTo>
                <a:lnTo>
                  <a:pt x="84" y="1153"/>
                </a:lnTo>
                <a:lnTo>
                  <a:pt x="84" y="1153"/>
                </a:lnTo>
                <a:lnTo>
                  <a:pt x="84" y="1153"/>
                </a:lnTo>
                <a:lnTo>
                  <a:pt x="84" y="1153"/>
                </a:lnTo>
                <a:lnTo>
                  <a:pt x="84" y="1152"/>
                </a:lnTo>
                <a:lnTo>
                  <a:pt x="84" y="1152"/>
                </a:lnTo>
                <a:lnTo>
                  <a:pt x="84" y="1150"/>
                </a:lnTo>
                <a:lnTo>
                  <a:pt x="84" y="1150"/>
                </a:lnTo>
                <a:lnTo>
                  <a:pt x="84" y="1150"/>
                </a:lnTo>
                <a:lnTo>
                  <a:pt x="84" y="1149"/>
                </a:lnTo>
                <a:lnTo>
                  <a:pt x="84" y="1149"/>
                </a:lnTo>
                <a:lnTo>
                  <a:pt x="84" y="1149"/>
                </a:lnTo>
                <a:lnTo>
                  <a:pt x="85" y="1148"/>
                </a:lnTo>
                <a:lnTo>
                  <a:pt x="85" y="1148"/>
                </a:lnTo>
                <a:lnTo>
                  <a:pt x="85" y="1146"/>
                </a:lnTo>
                <a:lnTo>
                  <a:pt x="84" y="1146"/>
                </a:lnTo>
                <a:lnTo>
                  <a:pt x="84" y="1146"/>
                </a:lnTo>
                <a:lnTo>
                  <a:pt x="84" y="1146"/>
                </a:lnTo>
                <a:lnTo>
                  <a:pt x="84" y="1145"/>
                </a:lnTo>
                <a:lnTo>
                  <a:pt x="84" y="1145"/>
                </a:lnTo>
                <a:lnTo>
                  <a:pt x="82" y="1145"/>
                </a:lnTo>
                <a:lnTo>
                  <a:pt x="82" y="1145"/>
                </a:lnTo>
                <a:lnTo>
                  <a:pt x="82" y="1143"/>
                </a:lnTo>
                <a:lnTo>
                  <a:pt x="81" y="1143"/>
                </a:lnTo>
                <a:lnTo>
                  <a:pt x="81" y="1143"/>
                </a:lnTo>
                <a:lnTo>
                  <a:pt x="81" y="1142"/>
                </a:lnTo>
                <a:lnTo>
                  <a:pt x="81" y="1142"/>
                </a:lnTo>
                <a:lnTo>
                  <a:pt x="80" y="1142"/>
                </a:lnTo>
                <a:lnTo>
                  <a:pt x="80" y="1141"/>
                </a:lnTo>
                <a:lnTo>
                  <a:pt x="78" y="1141"/>
                </a:lnTo>
                <a:lnTo>
                  <a:pt x="78" y="1141"/>
                </a:lnTo>
                <a:lnTo>
                  <a:pt x="78" y="1139"/>
                </a:lnTo>
                <a:lnTo>
                  <a:pt x="78" y="1139"/>
                </a:lnTo>
                <a:lnTo>
                  <a:pt x="78" y="1139"/>
                </a:lnTo>
                <a:lnTo>
                  <a:pt x="78" y="1138"/>
                </a:lnTo>
                <a:lnTo>
                  <a:pt x="77" y="1138"/>
                </a:lnTo>
                <a:lnTo>
                  <a:pt x="77" y="1137"/>
                </a:lnTo>
                <a:lnTo>
                  <a:pt x="77" y="1137"/>
                </a:lnTo>
                <a:lnTo>
                  <a:pt x="75" y="1135"/>
                </a:lnTo>
                <a:lnTo>
                  <a:pt x="75" y="1134"/>
                </a:lnTo>
                <a:lnTo>
                  <a:pt x="75" y="1132"/>
                </a:lnTo>
                <a:lnTo>
                  <a:pt x="75" y="1131"/>
                </a:lnTo>
                <a:lnTo>
                  <a:pt x="75" y="1131"/>
                </a:lnTo>
                <a:lnTo>
                  <a:pt x="75" y="1131"/>
                </a:lnTo>
                <a:lnTo>
                  <a:pt x="75" y="1130"/>
                </a:lnTo>
                <a:lnTo>
                  <a:pt x="75" y="1128"/>
                </a:lnTo>
                <a:lnTo>
                  <a:pt x="74" y="1124"/>
                </a:lnTo>
                <a:lnTo>
                  <a:pt x="75" y="1123"/>
                </a:lnTo>
                <a:lnTo>
                  <a:pt x="78" y="1122"/>
                </a:lnTo>
                <a:lnTo>
                  <a:pt x="78" y="1120"/>
                </a:lnTo>
                <a:lnTo>
                  <a:pt x="80" y="1120"/>
                </a:lnTo>
                <a:lnTo>
                  <a:pt x="81" y="1119"/>
                </a:lnTo>
                <a:lnTo>
                  <a:pt x="82" y="1117"/>
                </a:lnTo>
                <a:lnTo>
                  <a:pt x="82" y="1116"/>
                </a:lnTo>
                <a:lnTo>
                  <a:pt x="84" y="1116"/>
                </a:lnTo>
                <a:lnTo>
                  <a:pt x="84" y="1116"/>
                </a:lnTo>
                <a:lnTo>
                  <a:pt x="85" y="1115"/>
                </a:lnTo>
                <a:lnTo>
                  <a:pt x="85" y="1115"/>
                </a:lnTo>
                <a:lnTo>
                  <a:pt x="86" y="1115"/>
                </a:lnTo>
                <a:lnTo>
                  <a:pt x="86" y="1113"/>
                </a:lnTo>
                <a:lnTo>
                  <a:pt x="86" y="1113"/>
                </a:lnTo>
                <a:lnTo>
                  <a:pt x="88" y="1112"/>
                </a:lnTo>
                <a:lnTo>
                  <a:pt x="89" y="1109"/>
                </a:lnTo>
                <a:lnTo>
                  <a:pt x="91" y="1109"/>
                </a:lnTo>
                <a:lnTo>
                  <a:pt x="91" y="1109"/>
                </a:lnTo>
                <a:lnTo>
                  <a:pt x="92" y="1108"/>
                </a:lnTo>
                <a:lnTo>
                  <a:pt x="93" y="1107"/>
                </a:lnTo>
                <a:lnTo>
                  <a:pt x="93" y="1107"/>
                </a:lnTo>
                <a:lnTo>
                  <a:pt x="93" y="1107"/>
                </a:lnTo>
                <a:lnTo>
                  <a:pt x="95" y="1107"/>
                </a:lnTo>
                <a:lnTo>
                  <a:pt x="93" y="1107"/>
                </a:lnTo>
                <a:lnTo>
                  <a:pt x="93" y="1105"/>
                </a:lnTo>
                <a:lnTo>
                  <a:pt x="93" y="1105"/>
                </a:lnTo>
                <a:lnTo>
                  <a:pt x="93" y="1105"/>
                </a:lnTo>
                <a:lnTo>
                  <a:pt x="92" y="1105"/>
                </a:lnTo>
                <a:lnTo>
                  <a:pt x="92" y="1105"/>
                </a:lnTo>
                <a:lnTo>
                  <a:pt x="92" y="1104"/>
                </a:lnTo>
                <a:lnTo>
                  <a:pt x="92" y="1104"/>
                </a:lnTo>
                <a:lnTo>
                  <a:pt x="91" y="1104"/>
                </a:lnTo>
                <a:lnTo>
                  <a:pt x="91" y="1105"/>
                </a:lnTo>
                <a:lnTo>
                  <a:pt x="91" y="1105"/>
                </a:lnTo>
                <a:lnTo>
                  <a:pt x="91" y="1104"/>
                </a:lnTo>
                <a:lnTo>
                  <a:pt x="91" y="1105"/>
                </a:lnTo>
                <a:lnTo>
                  <a:pt x="89" y="1105"/>
                </a:lnTo>
                <a:lnTo>
                  <a:pt x="89" y="1105"/>
                </a:lnTo>
                <a:lnTo>
                  <a:pt x="89" y="1105"/>
                </a:lnTo>
                <a:lnTo>
                  <a:pt x="89" y="1105"/>
                </a:lnTo>
                <a:lnTo>
                  <a:pt x="89" y="1102"/>
                </a:lnTo>
                <a:lnTo>
                  <a:pt x="89" y="1102"/>
                </a:lnTo>
                <a:lnTo>
                  <a:pt x="89" y="1101"/>
                </a:lnTo>
                <a:lnTo>
                  <a:pt x="89" y="1101"/>
                </a:lnTo>
                <a:lnTo>
                  <a:pt x="89" y="1100"/>
                </a:lnTo>
                <a:lnTo>
                  <a:pt x="89" y="1100"/>
                </a:lnTo>
                <a:lnTo>
                  <a:pt x="89" y="1098"/>
                </a:lnTo>
                <a:lnTo>
                  <a:pt x="89" y="1097"/>
                </a:lnTo>
                <a:lnTo>
                  <a:pt x="88" y="1094"/>
                </a:lnTo>
                <a:lnTo>
                  <a:pt x="88" y="1093"/>
                </a:lnTo>
                <a:lnTo>
                  <a:pt x="88" y="1091"/>
                </a:lnTo>
                <a:lnTo>
                  <a:pt x="86" y="1090"/>
                </a:lnTo>
                <a:lnTo>
                  <a:pt x="86" y="1089"/>
                </a:lnTo>
                <a:lnTo>
                  <a:pt x="86" y="1087"/>
                </a:lnTo>
                <a:lnTo>
                  <a:pt x="86" y="1087"/>
                </a:lnTo>
                <a:lnTo>
                  <a:pt x="86" y="1086"/>
                </a:lnTo>
                <a:lnTo>
                  <a:pt x="86" y="1085"/>
                </a:lnTo>
                <a:lnTo>
                  <a:pt x="86" y="1085"/>
                </a:lnTo>
                <a:lnTo>
                  <a:pt x="86" y="1085"/>
                </a:lnTo>
                <a:lnTo>
                  <a:pt x="85" y="1083"/>
                </a:lnTo>
                <a:lnTo>
                  <a:pt x="85" y="1082"/>
                </a:lnTo>
                <a:lnTo>
                  <a:pt x="85" y="1081"/>
                </a:lnTo>
                <a:lnTo>
                  <a:pt x="85" y="1081"/>
                </a:lnTo>
                <a:lnTo>
                  <a:pt x="85" y="1079"/>
                </a:lnTo>
                <a:lnTo>
                  <a:pt x="85" y="1079"/>
                </a:lnTo>
                <a:lnTo>
                  <a:pt x="85" y="1078"/>
                </a:lnTo>
                <a:lnTo>
                  <a:pt x="85" y="1078"/>
                </a:lnTo>
                <a:lnTo>
                  <a:pt x="85" y="1076"/>
                </a:lnTo>
                <a:lnTo>
                  <a:pt x="84" y="1076"/>
                </a:lnTo>
                <a:lnTo>
                  <a:pt x="84" y="1076"/>
                </a:lnTo>
                <a:lnTo>
                  <a:pt x="84" y="1076"/>
                </a:lnTo>
                <a:lnTo>
                  <a:pt x="84" y="1075"/>
                </a:lnTo>
                <a:lnTo>
                  <a:pt x="84" y="1075"/>
                </a:lnTo>
                <a:lnTo>
                  <a:pt x="84" y="1074"/>
                </a:lnTo>
                <a:lnTo>
                  <a:pt x="84" y="1074"/>
                </a:lnTo>
                <a:lnTo>
                  <a:pt x="84" y="1074"/>
                </a:lnTo>
                <a:lnTo>
                  <a:pt x="84" y="1072"/>
                </a:lnTo>
                <a:lnTo>
                  <a:pt x="84" y="1072"/>
                </a:lnTo>
                <a:lnTo>
                  <a:pt x="84" y="1072"/>
                </a:lnTo>
                <a:lnTo>
                  <a:pt x="84" y="1071"/>
                </a:lnTo>
                <a:lnTo>
                  <a:pt x="84" y="1071"/>
                </a:lnTo>
                <a:lnTo>
                  <a:pt x="85" y="1071"/>
                </a:lnTo>
                <a:lnTo>
                  <a:pt x="85" y="1071"/>
                </a:lnTo>
                <a:lnTo>
                  <a:pt x="85" y="1070"/>
                </a:lnTo>
                <a:lnTo>
                  <a:pt x="84" y="1070"/>
                </a:lnTo>
                <a:lnTo>
                  <a:pt x="85" y="1070"/>
                </a:lnTo>
                <a:lnTo>
                  <a:pt x="85" y="1070"/>
                </a:lnTo>
                <a:lnTo>
                  <a:pt x="85" y="1068"/>
                </a:lnTo>
                <a:lnTo>
                  <a:pt x="84" y="1068"/>
                </a:lnTo>
                <a:lnTo>
                  <a:pt x="84" y="1068"/>
                </a:lnTo>
                <a:lnTo>
                  <a:pt x="84" y="1068"/>
                </a:lnTo>
                <a:lnTo>
                  <a:pt x="84" y="1067"/>
                </a:lnTo>
                <a:lnTo>
                  <a:pt x="84" y="1067"/>
                </a:lnTo>
                <a:lnTo>
                  <a:pt x="84" y="1065"/>
                </a:lnTo>
                <a:lnTo>
                  <a:pt x="84" y="1065"/>
                </a:lnTo>
                <a:lnTo>
                  <a:pt x="82" y="1065"/>
                </a:lnTo>
                <a:lnTo>
                  <a:pt x="82" y="1065"/>
                </a:lnTo>
                <a:lnTo>
                  <a:pt x="82" y="1064"/>
                </a:lnTo>
                <a:lnTo>
                  <a:pt x="82" y="1064"/>
                </a:lnTo>
                <a:lnTo>
                  <a:pt x="82" y="1064"/>
                </a:lnTo>
                <a:lnTo>
                  <a:pt x="81" y="1063"/>
                </a:lnTo>
                <a:lnTo>
                  <a:pt x="82" y="1063"/>
                </a:lnTo>
                <a:lnTo>
                  <a:pt x="82" y="1063"/>
                </a:lnTo>
                <a:lnTo>
                  <a:pt x="82" y="1063"/>
                </a:lnTo>
                <a:lnTo>
                  <a:pt x="84" y="1061"/>
                </a:lnTo>
                <a:lnTo>
                  <a:pt x="84" y="1061"/>
                </a:lnTo>
                <a:lnTo>
                  <a:pt x="84" y="1060"/>
                </a:lnTo>
                <a:lnTo>
                  <a:pt x="84" y="1060"/>
                </a:lnTo>
                <a:lnTo>
                  <a:pt x="84" y="1059"/>
                </a:lnTo>
                <a:lnTo>
                  <a:pt x="85" y="1059"/>
                </a:lnTo>
                <a:lnTo>
                  <a:pt x="85" y="1057"/>
                </a:lnTo>
                <a:lnTo>
                  <a:pt x="85" y="1057"/>
                </a:lnTo>
                <a:lnTo>
                  <a:pt x="85" y="1057"/>
                </a:lnTo>
                <a:lnTo>
                  <a:pt x="86" y="1057"/>
                </a:lnTo>
                <a:lnTo>
                  <a:pt x="86" y="1056"/>
                </a:lnTo>
                <a:lnTo>
                  <a:pt x="86" y="1053"/>
                </a:lnTo>
                <a:lnTo>
                  <a:pt x="86" y="1052"/>
                </a:lnTo>
                <a:lnTo>
                  <a:pt x="86" y="1052"/>
                </a:lnTo>
                <a:lnTo>
                  <a:pt x="86" y="1049"/>
                </a:lnTo>
                <a:lnTo>
                  <a:pt x="86" y="1048"/>
                </a:lnTo>
                <a:lnTo>
                  <a:pt x="86" y="1046"/>
                </a:lnTo>
                <a:lnTo>
                  <a:pt x="86" y="1045"/>
                </a:lnTo>
                <a:lnTo>
                  <a:pt x="86" y="1042"/>
                </a:lnTo>
                <a:lnTo>
                  <a:pt x="86" y="1041"/>
                </a:lnTo>
                <a:lnTo>
                  <a:pt x="86" y="1041"/>
                </a:lnTo>
                <a:lnTo>
                  <a:pt x="86" y="1038"/>
                </a:lnTo>
                <a:lnTo>
                  <a:pt x="86" y="1038"/>
                </a:lnTo>
                <a:lnTo>
                  <a:pt x="86" y="1037"/>
                </a:lnTo>
                <a:lnTo>
                  <a:pt x="86" y="1034"/>
                </a:lnTo>
                <a:lnTo>
                  <a:pt x="88" y="1031"/>
                </a:lnTo>
                <a:lnTo>
                  <a:pt x="88" y="1030"/>
                </a:lnTo>
                <a:lnTo>
                  <a:pt x="88" y="1030"/>
                </a:lnTo>
                <a:lnTo>
                  <a:pt x="88" y="1029"/>
                </a:lnTo>
                <a:lnTo>
                  <a:pt x="88" y="1027"/>
                </a:lnTo>
                <a:lnTo>
                  <a:pt x="88" y="1027"/>
                </a:lnTo>
                <a:lnTo>
                  <a:pt x="88" y="1026"/>
                </a:lnTo>
                <a:lnTo>
                  <a:pt x="88" y="1026"/>
                </a:lnTo>
                <a:lnTo>
                  <a:pt x="88" y="1024"/>
                </a:lnTo>
                <a:lnTo>
                  <a:pt x="88" y="1024"/>
                </a:lnTo>
                <a:lnTo>
                  <a:pt x="88" y="1023"/>
                </a:lnTo>
                <a:lnTo>
                  <a:pt x="88" y="1022"/>
                </a:lnTo>
                <a:lnTo>
                  <a:pt x="88" y="1022"/>
                </a:lnTo>
                <a:lnTo>
                  <a:pt x="89" y="1022"/>
                </a:lnTo>
                <a:lnTo>
                  <a:pt x="89" y="1020"/>
                </a:lnTo>
                <a:lnTo>
                  <a:pt x="89" y="1020"/>
                </a:lnTo>
                <a:lnTo>
                  <a:pt x="89" y="1019"/>
                </a:lnTo>
                <a:lnTo>
                  <a:pt x="89" y="1019"/>
                </a:lnTo>
                <a:lnTo>
                  <a:pt x="89" y="1019"/>
                </a:lnTo>
                <a:lnTo>
                  <a:pt x="89" y="1018"/>
                </a:lnTo>
                <a:lnTo>
                  <a:pt x="89" y="1018"/>
                </a:lnTo>
                <a:lnTo>
                  <a:pt x="89" y="1016"/>
                </a:lnTo>
                <a:lnTo>
                  <a:pt x="89" y="1016"/>
                </a:lnTo>
                <a:lnTo>
                  <a:pt x="89" y="1016"/>
                </a:lnTo>
                <a:lnTo>
                  <a:pt x="89" y="1015"/>
                </a:lnTo>
                <a:lnTo>
                  <a:pt x="89" y="1013"/>
                </a:lnTo>
                <a:lnTo>
                  <a:pt x="89" y="1013"/>
                </a:lnTo>
                <a:lnTo>
                  <a:pt x="91" y="1013"/>
                </a:lnTo>
                <a:lnTo>
                  <a:pt x="91" y="1012"/>
                </a:lnTo>
                <a:lnTo>
                  <a:pt x="91" y="1012"/>
                </a:lnTo>
                <a:lnTo>
                  <a:pt x="92" y="1011"/>
                </a:lnTo>
                <a:lnTo>
                  <a:pt x="92" y="1009"/>
                </a:lnTo>
                <a:lnTo>
                  <a:pt x="92" y="1008"/>
                </a:lnTo>
                <a:lnTo>
                  <a:pt x="92" y="1009"/>
                </a:lnTo>
                <a:lnTo>
                  <a:pt x="92" y="1008"/>
                </a:lnTo>
                <a:lnTo>
                  <a:pt x="93" y="1008"/>
                </a:lnTo>
                <a:lnTo>
                  <a:pt x="93" y="1007"/>
                </a:lnTo>
                <a:lnTo>
                  <a:pt x="93" y="1005"/>
                </a:lnTo>
                <a:lnTo>
                  <a:pt x="95" y="1005"/>
                </a:lnTo>
                <a:lnTo>
                  <a:pt x="95" y="1005"/>
                </a:lnTo>
                <a:lnTo>
                  <a:pt x="93" y="1004"/>
                </a:lnTo>
                <a:lnTo>
                  <a:pt x="93" y="1003"/>
                </a:lnTo>
                <a:lnTo>
                  <a:pt x="93" y="1001"/>
                </a:lnTo>
                <a:lnTo>
                  <a:pt x="93" y="1000"/>
                </a:lnTo>
                <a:lnTo>
                  <a:pt x="93" y="1000"/>
                </a:lnTo>
                <a:lnTo>
                  <a:pt x="93" y="998"/>
                </a:lnTo>
                <a:lnTo>
                  <a:pt x="93" y="997"/>
                </a:lnTo>
                <a:lnTo>
                  <a:pt x="92" y="997"/>
                </a:lnTo>
                <a:lnTo>
                  <a:pt x="92" y="997"/>
                </a:lnTo>
                <a:lnTo>
                  <a:pt x="92" y="996"/>
                </a:lnTo>
                <a:lnTo>
                  <a:pt x="92" y="994"/>
                </a:lnTo>
                <a:lnTo>
                  <a:pt x="92" y="993"/>
                </a:lnTo>
                <a:lnTo>
                  <a:pt x="92" y="993"/>
                </a:lnTo>
                <a:lnTo>
                  <a:pt x="92" y="992"/>
                </a:lnTo>
                <a:lnTo>
                  <a:pt x="92" y="992"/>
                </a:lnTo>
                <a:lnTo>
                  <a:pt x="92" y="992"/>
                </a:lnTo>
                <a:lnTo>
                  <a:pt x="92" y="990"/>
                </a:lnTo>
                <a:lnTo>
                  <a:pt x="92" y="990"/>
                </a:lnTo>
                <a:lnTo>
                  <a:pt x="92" y="989"/>
                </a:lnTo>
                <a:lnTo>
                  <a:pt x="92" y="989"/>
                </a:lnTo>
                <a:lnTo>
                  <a:pt x="92" y="987"/>
                </a:lnTo>
                <a:lnTo>
                  <a:pt x="92" y="986"/>
                </a:lnTo>
                <a:lnTo>
                  <a:pt x="93" y="985"/>
                </a:lnTo>
                <a:lnTo>
                  <a:pt x="93" y="985"/>
                </a:lnTo>
                <a:lnTo>
                  <a:pt x="93" y="983"/>
                </a:lnTo>
                <a:lnTo>
                  <a:pt x="93" y="983"/>
                </a:lnTo>
                <a:lnTo>
                  <a:pt x="93" y="983"/>
                </a:lnTo>
                <a:lnTo>
                  <a:pt x="93" y="982"/>
                </a:lnTo>
                <a:lnTo>
                  <a:pt x="93" y="982"/>
                </a:lnTo>
                <a:lnTo>
                  <a:pt x="93" y="981"/>
                </a:lnTo>
                <a:lnTo>
                  <a:pt x="93" y="981"/>
                </a:lnTo>
                <a:lnTo>
                  <a:pt x="95" y="981"/>
                </a:lnTo>
                <a:lnTo>
                  <a:pt x="95" y="979"/>
                </a:lnTo>
                <a:lnTo>
                  <a:pt x="95" y="979"/>
                </a:lnTo>
                <a:lnTo>
                  <a:pt x="95" y="978"/>
                </a:lnTo>
                <a:lnTo>
                  <a:pt x="95" y="978"/>
                </a:lnTo>
                <a:lnTo>
                  <a:pt x="95" y="978"/>
                </a:lnTo>
                <a:lnTo>
                  <a:pt x="95" y="977"/>
                </a:lnTo>
                <a:lnTo>
                  <a:pt x="95" y="977"/>
                </a:lnTo>
                <a:lnTo>
                  <a:pt x="95" y="977"/>
                </a:lnTo>
                <a:lnTo>
                  <a:pt x="96" y="975"/>
                </a:lnTo>
                <a:lnTo>
                  <a:pt x="97" y="974"/>
                </a:lnTo>
                <a:lnTo>
                  <a:pt x="97" y="974"/>
                </a:lnTo>
                <a:lnTo>
                  <a:pt x="97" y="972"/>
                </a:lnTo>
                <a:lnTo>
                  <a:pt x="99" y="971"/>
                </a:lnTo>
                <a:lnTo>
                  <a:pt x="99" y="970"/>
                </a:lnTo>
                <a:lnTo>
                  <a:pt x="100" y="970"/>
                </a:lnTo>
                <a:lnTo>
                  <a:pt x="100" y="970"/>
                </a:lnTo>
                <a:lnTo>
                  <a:pt x="100" y="970"/>
                </a:lnTo>
                <a:lnTo>
                  <a:pt x="100" y="968"/>
                </a:lnTo>
                <a:lnTo>
                  <a:pt x="101" y="967"/>
                </a:lnTo>
                <a:lnTo>
                  <a:pt x="101" y="967"/>
                </a:lnTo>
                <a:lnTo>
                  <a:pt x="103" y="967"/>
                </a:lnTo>
                <a:lnTo>
                  <a:pt x="106" y="967"/>
                </a:lnTo>
                <a:lnTo>
                  <a:pt x="106" y="967"/>
                </a:lnTo>
                <a:lnTo>
                  <a:pt x="108" y="967"/>
                </a:lnTo>
                <a:lnTo>
                  <a:pt x="110" y="967"/>
                </a:lnTo>
                <a:lnTo>
                  <a:pt x="111" y="967"/>
                </a:lnTo>
                <a:lnTo>
                  <a:pt x="111" y="966"/>
                </a:lnTo>
                <a:lnTo>
                  <a:pt x="111" y="964"/>
                </a:lnTo>
                <a:lnTo>
                  <a:pt x="111" y="964"/>
                </a:lnTo>
                <a:lnTo>
                  <a:pt x="112" y="964"/>
                </a:lnTo>
                <a:lnTo>
                  <a:pt x="112" y="963"/>
                </a:lnTo>
                <a:lnTo>
                  <a:pt x="114" y="963"/>
                </a:lnTo>
                <a:lnTo>
                  <a:pt x="114" y="961"/>
                </a:lnTo>
                <a:lnTo>
                  <a:pt x="115" y="960"/>
                </a:lnTo>
                <a:lnTo>
                  <a:pt x="116" y="957"/>
                </a:lnTo>
                <a:lnTo>
                  <a:pt x="116" y="957"/>
                </a:lnTo>
                <a:lnTo>
                  <a:pt x="118" y="956"/>
                </a:lnTo>
                <a:lnTo>
                  <a:pt x="119" y="956"/>
                </a:lnTo>
                <a:lnTo>
                  <a:pt x="119" y="956"/>
                </a:lnTo>
                <a:lnTo>
                  <a:pt x="121" y="955"/>
                </a:lnTo>
                <a:lnTo>
                  <a:pt x="121" y="955"/>
                </a:lnTo>
                <a:lnTo>
                  <a:pt x="121" y="955"/>
                </a:lnTo>
                <a:lnTo>
                  <a:pt x="121" y="955"/>
                </a:lnTo>
                <a:lnTo>
                  <a:pt x="119" y="955"/>
                </a:lnTo>
                <a:lnTo>
                  <a:pt x="119" y="953"/>
                </a:lnTo>
                <a:lnTo>
                  <a:pt x="121" y="953"/>
                </a:lnTo>
                <a:lnTo>
                  <a:pt x="121" y="952"/>
                </a:lnTo>
                <a:lnTo>
                  <a:pt x="121" y="951"/>
                </a:lnTo>
                <a:lnTo>
                  <a:pt x="121" y="949"/>
                </a:lnTo>
                <a:lnTo>
                  <a:pt x="121" y="949"/>
                </a:lnTo>
                <a:lnTo>
                  <a:pt x="122" y="949"/>
                </a:lnTo>
                <a:lnTo>
                  <a:pt x="122" y="949"/>
                </a:lnTo>
                <a:lnTo>
                  <a:pt x="122" y="949"/>
                </a:lnTo>
                <a:lnTo>
                  <a:pt x="123" y="951"/>
                </a:lnTo>
                <a:lnTo>
                  <a:pt x="123" y="951"/>
                </a:lnTo>
                <a:lnTo>
                  <a:pt x="125" y="951"/>
                </a:lnTo>
                <a:lnTo>
                  <a:pt x="125" y="951"/>
                </a:lnTo>
                <a:lnTo>
                  <a:pt x="125" y="951"/>
                </a:lnTo>
                <a:lnTo>
                  <a:pt x="125" y="949"/>
                </a:lnTo>
                <a:lnTo>
                  <a:pt x="126" y="949"/>
                </a:lnTo>
                <a:lnTo>
                  <a:pt x="126" y="949"/>
                </a:lnTo>
                <a:lnTo>
                  <a:pt x="126" y="949"/>
                </a:lnTo>
                <a:lnTo>
                  <a:pt x="127" y="949"/>
                </a:lnTo>
                <a:lnTo>
                  <a:pt x="127" y="948"/>
                </a:lnTo>
                <a:lnTo>
                  <a:pt x="127" y="948"/>
                </a:lnTo>
                <a:lnTo>
                  <a:pt x="129" y="948"/>
                </a:lnTo>
                <a:lnTo>
                  <a:pt x="129" y="949"/>
                </a:lnTo>
                <a:lnTo>
                  <a:pt x="130" y="949"/>
                </a:lnTo>
                <a:lnTo>
                  <a:pt x="130" y="949"/>
                </a:lnTo>
                <a:lnTo>
                  <a:pt x="130" y="949"/>
                </a:lnTo>
                <a:lnTo>
                  <a:pt x="132" y="949"/>
                </a:lnTo>
                <a:lnTo>
                  <a:pt x="133" y="949"/>
                </a:lnTo>
                <a:lnTo>
                  <a:pt x="133" y="949"/>
                </a:lnTo>
                <a:lnTo>
                  <a:pt x="133" y="949"/>
                </a:lnTo>
                <a:lnTo>
                  <a:pt x="133" y="951"/>
                </a:lnTo>
                <a:lnTo>
                  <a:pt x="134" y="951"/>
                </a:lnTo>
                <a:lnTo>
                  <a:pt x="134" y="951"/>
                </a:lnTo>
                <a:lnTo>
                  <a:pt x="136" y="951"/>
                </a:lnTo>
                <a:lnTo>
                  <a:pt x="136" y="949"/>
                </a:lnTo>
                <a:lnTo>
                  <a:pt x="136" y="949"/>
                </a:lnTo>
                <a:lnTo>
                  <a:pt x="137" y="949"/>
                </a:lnTo>
                <a:lnTo>
                  <a:pt x="137" y="948"/>
                </a:lnTo>
                <a:lnTo>
                  <a:pt x="138" y="948"/>
                </a:lnTo>
                <a:lnTo>
                  <a:pt x="138" y="948"/>
                </a:lnTo>
                <a:lnTo>
                  <a:pt x="138" y="946"/>
                </a:lnTo>
                <a:lnTo>
                  <a:pt x="140" y="945"/>
                </a:lnTo>
                <a:lnTo>
                  <a:pt x="140" y="945"/>
                </a:lnTo>
                <a:lnTo>
                  <a:pt x="141" y="945"/>
                </a:lnTo>
                <a:lnTo>
                  <a:pt x="141" y="945"/>
                </a:lnTo>
                <a:lnTo>
                  <a:pt x="141" y="945"/>
                </a:lnTo>
                <a:lnTo>
                  <a:pt x="142" y="945"/>
                </a:lnTo>
                <a:lnTo>
                  <a:pt x="142" y="944"/>
                </a:lnTo>
                <a:lnTo>
                  <a:pt x="144" y="944"/>
                </a:lnTo>
                <a:lnTo>
                  <a:pt x="144" y="944"/>
                </a:lnTo>
                <a:lnTo>
                  <a:pt x="144" y="942"/>
                </a:lnTo>
                <a:lnTo>
                  <a:pt x="145" y="942"/>
                </a:lnTo>
                <a:lnTo>
                  <a:pt x="147" y="942"/>
                </a:lnTo>
                <a:lnTo>
                  <a:pt x="147" y="942"/>
                </a:lnTo>
                <a:lnTo>
                  <a:pt x="147" y="942"/>
                </a:lnTo>
                <a:lnTo>
                  <a:pt x="147" y="941"/>
                </a:lnTo>
                <a:lnTo>
                  <a:pt x="148" y="941"/>
                </a:lnTo>
                <a:lnTo>
                  <a:pt x="148" y="941"/>
                </a:lnTo>
                <a:lnTo>
                  <a:pt x="149" y="941"/>
                </a:lnTo>
                <a:lnTo>
                  <a:pt x="151" y="940"/>
                </a:lnTo>
                <a:lnTo>
                  <a:pt x="151" y="940"/>
                </a:lnTo>
                <a:lnTo>
                  <a:pt x="152" y="940"/>
                </a:lnTo>
                <a:lnTo>
                  <a:pt x="152" y="940"/>
                </a:lnTo>
                <a:lnTo>
                  <a:pt x="152" y="940"/>
                </a:lnTo>
                <a:lnTo>
                  <a:pt x="153" y="938"/>
                </a:lnTo>
                <a:lnTo>
                  <a:pt x="153" y="938"/>
                </a:lnTo>
                <a:lnTo>
                  <a:pt x="155" y="938"/>
                </a:lnTo>
                <a:lnTo>
                  <a:pt x="155" y="937"/>
                </a:lnTo>
                <a:lnTo>
                  <a:pt x="156" y="937"/>
                </a:lnTo>
                <a:lnTo>
                  <a:pt x="158" y="937"/>
                </a:lnTo>
                <a:lnTo>
                  <a:pt x="158" y="937"/>
                </a:lnTo>
                <a:lnTo>
                  <a:pt x="158" y="936"/>
                </a:lnTo>
                <a:lnTo>
                  <a:pt x="159" y="936"/>
                </a:lnTo>
                <a:lnTo>
                  <a:pt x="159" y="936"/>
                </a:lnTo>
                <a:lnTo>
                  <a:pt x="160" y="936"/>
                </a:lnTo>
                <a:lnTo>
                  <a:pt x="160" y="936"/>
                </a:lnTo>
                <a:lnTo>
                  <a:pt x="160" y="936"/>
                </a:lnTo>
                <a:lnTo>
                  <a:pt x="162" y="934"/>
                </a:lnTo>
                <a:lnTo>
                  <a:pt x="163" y="934"/>
                </a:lnTo>
                <a:lnTo>
                  <a:pt x="164" y="934"/>
                </a:lnTo>
                <a:lnTo>
                  <a:pt x="164" y="934"/>
                </a:lnTo>
                <a:lnTo>
                  <a:pt x="166" y="934"/>
                </a:lnTo>
                <a:lnTo>
                  <a:pt x="167" y="933"/>
                </a:lnTo>
                <a:lnTo>
                  <a:pt x="168" y="933"/>
                </a:lnTo>
                <a:lnTo>
                  <a:pt x="170" y="933"/>
                </a:lnTo>
                <a:lnTo>
                  <a:pt x="170" y="933"/>
                </a:lnTo>
                <a:lnTo>
                  <a:pt x="171" y="931"/>
                </a:lnTo>
                <a:lnTo>
                  <a:pt x="171" y="931"/>
                </a:lnTo>
                <a:lnTo>
                  <a:pt x="171" y="931"/>
                </a:lnTo>
                <a:lnTo>
                  <a:pt x="173" y="931"/>
                </a:lnTo>
                <a:lnTo>
                  <a:pt x="173" y="931"/>
                </a:lnTo>
                <a:lnTo>
                  <a:pt x="174" y="931"/>
                </a:lnTo>
                <a:lnTo>
                  <a:pt x="174" y="930"/>
                </a:lnTo>
                <a:lnTo>
                  <a:pt x="174" y="930"/>
                </a:lnTo>
                <a:lnTo>
                  <a:pt x="175" y="930"/>
                </a:lnTo>
                <a:lnTo>
                  <a:pt x="175" y="929"/>
                </a:lnTo>
                <a:lnTo>
                  <a:pt x="177" y="929"/>
                </a:lnTo>
                <a:lnTo>
                  <a:pt x="178" y="927"/>
                </a:lnTo>
                <a:lnTo>
                  <a:pt x="178" y="927"/>
                </a:lnTo>
                <a:lnTo>
                  <a:pt x="179" y="927"/>
                </a:lnTo>
                <a:lnTo>
                  <a:pt x="179" y="927"/>
                </a:lnTo>
                <a:lnTo>
                  <a:pt x="179" y="926"/>
                </a:lnTo>
                <a:lnTo>
                  <a:pt x="179" y="926"/>
                </a:lnTo>
                <a:lnTo>
                  <a:pt x="179" y="926"/>
                </a:lnTo>
                <a:lnTo>
                  <a:pt x="181" y="926"/>
                </a:lnTo>
                <a:lnTo>
                  <a:pt x="181" y="926"/>
                </a:lnTo>
                <a:lnTo>
                  <a:pt x="182" y="925"/>
                </a:lnTo>
                <a:lnTo>
                  <a:pt x="182" y="925"/>
                </a:lnTo>
                <a:lnTo>
                  <a:pt x="182" y="925"/>
                </a:lnTo>
                <a:lnTo>
                  <a:pt x="184" y="923"/>
                </a:lnTo>
                <a:lnTo>
                  <a:pt x="184" y="923"/>
                </a:lnTo>
                <a:lnTo>
                  <a:pt x="184" y="923"/>
                </a:lnTo>
                <a:lnTo>
                  <a:pt x="185" y="923"/>
                </a:lnTo>
                <a:lnTo>
                  <a:pt x="185" y="923"/>
                </a:lnTo>
                <a:lnTo>
                  <a:pt x="185" y="923"/>
                </a:lnTo>
                <a:lnTo>
                  <a:pt x="185" y="923"/>
                </a:lnTo>
                <a:lnTo>
                  <a:pt x="185" y="922"/>
                </a:lnTo>
                <a:lnTo>
                  <a:pt x="186" y="922"/>
                </a:lnTo>
                <a:lnTo>
                  <a:pt x="186" y="922"/>
                </a:lnTo>
                <a:lnTo>
                  <a:pt x="188" y="922"/>
                </a:lnTo>
                <a:lnTo>
                  <a:pt x="188" y="922"/>
                </a:lnTo>
                <a:lnTo>
                  <a:pt x="188" y="922"/>
                </a:lnTo>
                <a:lnTo>
                  <a:pt x="188" y="922"/>
                </a:lnTo>
                <a:lnTo>
                  <a:pt x="189" y="922"/>
                </a:lnTo>
                <a:lnTo>
                  <a:pt x="189" y="922"/>
                </a:lnTo>
                <a:lnTo>
                  <a:pt x="190" y="922"/>
                </a:lnTo>
                <a:lnTo>
                  <a:pt x="190" y="920"/>
                </a:lnTo>
                <a:lnTo>
                  <a:pt x="190" y="922"/>
                </a:lnTo>
                <a:lnTo>
                  <a:pt x="190" y="920"/>
                </a:lnTo>
                <a:lnTo>
                  <a:pt x="190" y="920"/>
                </a:lnTo>
                <a:lnTo>
                  <a:pt x="192" y="920"/>
                </a:lnTo>
                <a:lnTo>
                  <a:pt x="192" y="920"/>
                </a:lnTo>
                <a:lnTo>
                  <a:pt x="193" y="920"/>
                </a:lnTo>
                <a:lnTo>
                  <a:pt x="193" y="920"/>
                </a:lnTo>
                <a:lnTo>
                  <a:pt x="194" y="920"/>
                </a:lnTo>
                <a:lnTo>
                  <a:pt x="194" y="920"/>
                </a:lnTo>
                <a:lnTo>
                  <a:pt x="196" y="920"/>
                </a:lnTo>
                <a:lnTo>
                  <a:pt x="196" y="919"/>
                </a:lnTo>
                <a:lnTo>
                  <a:pt x="196" y="919"/>
                </a:lnTo>
                <a:lnTo>
                  <a:pt x="197" y="919"/>
                </a:lnTo>
                <a:lnTo>
                  <a:pt x="199" y="918"/>
                </a:lnTo>
                <a:lnTo>
                  <a:pt x="199" y="918"/>
                </a:lnTo>
                <a:lnTo>
                  <a:pt x="199" y="918"/>
                </a:lnTo>
                <a:lnTo>
                  <a:pt x="200" y="918"/>
                </a:lnTo>
                <a:lnTo>
                  <a:pt x="201" y="918"/>
                </a:lnTo>
                <a:lnTo>
                  <a:pt x="201" y="916"/>
                </a:lnTo>
                <a:lnTo>
                  <a:pt x="201" y="916"/>
                </a:lnTo>
                <a:lnTo>
                  <a:pt x="203" y="916"/>
                </a:lnTo>
                <a:lnTo>
                  <a:pt x="203" y="916"/>
                </a:lnTo>
                <a:lnTo>
                  <a:pt x="204" y="915"/>
                </a:lnTo>
                <a:lnTo>
                  <a:pt x="204" y="915"/>
                </a:lnTo>
                <a:lnTo>
                  <a:pt x="204" y="915"/>
                </a:lnTo>
                <a:lnTo>
                  <a:pt x="205" y="915"/>
                </a:lnTo>
                <a:lnTo>
                  <a:pt x="207" y="914"/>
                </a:lnTo>
                <a:lnTo>
                  <a:pt x="207" y="914"/>
                </a:lnTo>
                <a:lnTo>
                  <a:pt x="208" y="914"/>
                </a:lnTo>
                <a:lnTo>
                  <a:pt x="208" y="912"/>
                </a:lnTo>
                <a:lnTo>
                  <a:pt x="210" y="912"/>
                </a:lnTo>
                <a:lnTo>
                  <a:pt x="210" y="912"/>
                </a:lnTo>
                <a:lnTo>
                  <a:pt x="210" y="912"/>
                </a:lnTo>
                <a:lnTo>
                  <a:pt x="210" y="912"/>
                </a:lnTo>
                <a:lnTo>
                  <a:pt x="211" y="912"/>
                </a:lnTo>
                <a:lnTo>
                  <a:pt x="211" y="911"/>
                </a:lnTo>
                <a:lnTo>
                  <a:pt x="211" y="911"/>
                </a:lnTo>
                <a:lnTo>
                  <a:pt x="212" y="911"/>
                </a:lnTo>
                <a:lnTo>
                  <a:pt x="212" y="910"/>
                </a:lnTo>
                <a:lnTo>
                  <a:pt x="212" y="910"/>
                </a:lnTo>
                <a:lnTo>
                  <a:pt x="214" y="910"/>
                </a:lnTo>
                <a:lnTo>
                  <a:pt x="214" y="908"/>
                </a:lnTo>
                <a:lnTo>
                  <a:pt x="215" y="908"/>
                </a:lnTo>
                <a:lnTo>
                  <a:pt x="215" y="908"/>
                </a:lnTo>
                <a:lnTo>
                  <a:pt x="215" y="908"/>
                </a:lnTo>
                <a:lnTo>
                  <a:pt x="215" y="907"/>
                </a:lnTo>
                <a:lnTo>
                  <a:pt x="215" y="907"/>
                </a:lnTo>
                <a:lnTo>
                  <a:pt x="215" y="907"/>
                </a:lnTo>
                <a:lnTo>
                  <a:pt x="216" y="907"/>
                </a:lnTo>
                <a:lnTo>
                  <a:pt x="216" y="907"/>
                </a:lnTo>
                <a:lnTo>
                  <a:pt x="216" y="907"/>
                </a:lnTo>
                <a:lnTo>
                  <a:pt x="216" y="905"/>
                </a:lnTo>
                <a:lnTo>
                  <a:pt x="218" y="905"/>
                </a:lnTo>
                <a:lnTo>
                  <a:pt x="218" y="905"/>
                </a:lnTo>
                <a:lnTo>
                  <a:pt x="218" y="905"/>
                </a:lnTo>
                <a:lnTo>
                  <a:pt x="218" y="904"/>
                </a:lnTo>
                <a:lnTo>
                  <a:pt x="219" y="904"/>
                </a:lnTo>
                <a:lnTo>
                  <a:pt x="219" y="904"/>
                </a:lnTo>
                <a:lnTo>
                  <a:pt x="220" y="904"/>
                </a:lnTo>
                <a:lnTo>
                  <a:pt x="220" y="904"/>
                </a:lnTo>
                <a:lnTo>
                  <a:pt x="220" y="904"/>
                </a:lnTo>
                <a:lnTo>
                  <a:pt x="220" y="904"/>
                </a:lnTo>
                <a:lnTo>
                  <a:pt x="222" y="904"/>
                </a:lnTo>
                <a:lnTo>
                  <a:pt x="223" y="903"/>
                </a:lnTo>
                <a:lnTo>
                  <a:pt x="223" y="903"/>
                </a:lnTo>
                <a:lnTo>
                  <a:pt x="225" y="903"/>
                </a:lnTo>
                <a:lnTo>
                  <a:pt x="225" y="901"/>
                </a:lnTo>
                <a:lnTo>
                  <a:pt x="226" y="901"/>
                </a:lnTo>
                <a:lnTo>
                  <a:pt x="227" y="901"/>
                </a:lnTo>
                <a:lnTo>
                  <a:pt x="229" y="901"/>
                </a:lnTo>
                <a:lnTo>
                  <a:pt x="229" y="901"/>
                </a:lnTo>
                <a:lnTo>
                  <a:pt x="229" y="900"/>
                </a:lnTo>
                <a:lnTo>
                  <a:pt x="230" y="900"/>
                </a:lnTo>
                <a:lnTo>
                  <a:pt x="230" y="900"/>
                </a:lnTo>
                <a:lnTo>
                  <a:pt x="231" y="900"/>
                </a:lnTo>
                <a:lnTo>
                  <a:pt x="231" y="899"/>
                </a:lnTo>
                <a:lnTo>
                  <a:pt x="231" y="899"/>
                </a:lnTo>
                <a:lnTo>
                  <a:pt x="233" y="899"/>
                </a:lnTo>
                <a:lnTo>
                  <a:pt x="234" y="896"/>
                </a:lnTo>
                <a:lnTo>
                  <a:pt x="236" y="896"/>
                </a:lnTo>
                <a:lnTo>
                  <a:pt x="236" y="896"/>
                </a:lnTo>
                <a:lnTo>
                  <a:pt x="236" y="896"/>
                </a:lnTo>
                <a:lnTo>
                  <a:pt x="236" y="896"/>
                </a:lnTo>
                <a:lnTo>
                  <a:pt x="237" y="896"/>
                </a:lnTo>
                <a:lnTo>
                  <a:pt x="237" y="894"/>
                </a:lnTo>
                <a:lnTo>
                  <a:pt x="237" y="894"/>
                </a:lnTo>
                <a:lnTo>
                  <a:pt x="237" y="894"/>
                </a:lnTo>
                <a:lnTo>
                  <a:pt x="238" y="894"/>
                </a:lnTo>
                <a:lnTo>
                  <a:pt x="238" y="893"/>
                </a:lnTo>
                <a:lnTo>
                  <a:pt x="238" y="893"/>
                </a:lnTo>
                <a:lnTo>
                  <a:pt x="238" y="893"/>
                </a:lnTo>
                <a:lnTo>
                  <a:pt x="238" y="893"/>
                </a:lnTo>
                <a:lnTo>
                  <a:pt x="238" y="892"/>
                </a:lnTo>
                <a:lnTo>
                  <a:pt x="240" y="892"/>
                </a:lnTo>
                <a:lnTo>
                  <a:pt x="240" y="892"/>
                </a:lnTo>
                <a:lnTo>
                  <a:pt x="240" y="890"/>
                </a:lnTo>
                <a:lnTo>
                  <a:pt x="240" y="890"/>
                </a:lnTo>
                <a:lnTo>
                  <a:pt x="238" y="890"/>
                </a:lnTo>
                <a:lnTo>
                  <a:pt x="238" y="890"/>
                </a:lnTo>
                <a:lnTo>
                  <a:pt x="238" y="890"/>
                </a:lnTo>
                <a:lnTo>
                  <a:pt x="237" y="890"/>
                </a:lnTo>
                <a:lnTo>
                  <a:pt x="237" y="889"/>
                </a:lnTo>
                <a:lnTo>
                  <a:pt x="237" y="889"/>
                </a:lnTo>
                <a:lnTo>
                  <a:pt x="237" y="888"/>
                </a:lnTo>
                <a:lnTo>
                  <a:pt x="238" y="888"/>
                </a:lnTo>
                <a:lnTo>
                  <a:pt x="238" y="888"/>
                </a:lnTo>
                <a:lnTo>
                  <a:pt x="237" y="888"/>
                </a:lnTo>
                <a:lnTo>
                  <a:pt x="237" y="888"/>
                </a:lnTo>
                <a:lnTo>
                  <a:pt x="237" y="888"/>
                </a:lnTo>
                <a:lnTo>
                  <a:pt x="237" y="886"/>
                </a:lnTo>
                <a:lnTo>
                  <a:pt x="237" y="886"/>
                </a:lnTo>
                <a:lnTo>
                  <a:pt x="237" y="886"/>
                </a:lnTo>
                <a:lnTo>
                  <a:pt x="236" y="886"/>
                </a:lnTo>
                <a:lnTo>
                  <a:pt x="236" y="885"/>
                </a:lnTo>
                <a:lnTo>
                  <a:pt x="236" y="885"/>
                </a:lnTo>
                <a:lnTo>
                  <a:pt x="236" y="885"/>
                </a:lnTo>
                <a:lnTo>
                  <a:pt x="234" y="885"/>
                </a:lnTo>
                <a:lnTo>
                  <a:pt x="234" y="885"/>
                </a:lnTo>
                <a:lnTo>
                  <a:pt x="234" y="884"/>
                </a:lnTo>
                <a:lnTo>
                  <a:pt x="234" y="884"/>
                </a:lnTo>
                <a:lnTo>
                  <a:pt x="234" y="882"/>
                </a:lnTo>
                <a:lnTo>
                  <a:pt x="234" y="882"/>
                </a:lnTo>
                <a:lnTo>
                  <a:pt x="234" y="882"/>
                </a:lnTo>
                <a:lnTo>
                  <a:pt x="234" y="882"/>
                </a:lnTo>
                <a:lnTo>
                  <a:pt x="234" y="881"/>
                </a:lnTo>
                <a:lnTo>
                  <a:pt x="234" y="881"/>
                </a:lnTo>
                <a:lnTo>
                  <a:pt x="234" y="879"/>
                </a:lnTo>
                <a:lnTo>
                  <a:pt x="234" y="879"/>
                </a:lnTo>
                <a:lnTo>
                  <a:pt x="234" y="878"/>
                </a:lnTo>
                <a:lnTo>
                  <a:pt x="233" y="877"/>
                </a:lnTo>
                <a:lnTo>
                  <a:pt x="233" y="875"/>
                </a:lnTo>
                <a:lnTo>
                  <a:pt x="233" y="875"/>
                </a:lnTo>
                <a:lnTo>
                  <a:pt x="233" y="874"/>
                </a:lnTo>
                <a:lnTo>
                  <a:pt x="233" y="874"/>
                </a:lnTo>
                <a:lnTo>
                  <a:pt x="233" y="874"/>
                </a:lnTo>
                <a:lnTo>
                  <a:pt x="233" y="873"/>
                </a:lnTo>
                <a:lnTo>
                  <a:pt x="233" y="873"/>
                </a:lnTo>
                <a:lnTo>
                  <a:pt x="233" y="873"/>
                </a:lnTo>
                <a:lnTo>
                  <a:pt x="233" y="871"/>
                </a:lnTo>
                <a:lnTo>
                  <a:pt x="233" y="871"/>
                </a:lnTo>
                <a:lnTo>
                  <a:pt x="233" y="871"/>
                </a:lnTo>
                <a:lnTo>
                  <a:pt x="233" y="871"/>
                </a:lnTo>
                <a:lnTo>
                  <a:pt x="233" y="871"/>
                </a:lnTo>
                <a:lnTo>
                  <a:pt x="233" y="870"/>
                </a:lnTo>
                <a:lnTo>
                  <a:pt x="233" y="870"/>
                </a:lnTo>
                <a:lnTo>
                  <a:pt x="233" y="870"/>
                </a:lnTo>
                <a:lnTo>
                  <a:pt x="233" y="868"/>
                </a:lnTo>
                <a:lnTo>
                  <a:pt x="233" y="868"/>
                </a:lnTo>
                <a:lnTo>
                  <a:pt x="233" y="868"/>
                </a:lnTo>
                <a:lnTo>
                  <a:pt x="233" y="867"/>
                </a:lnTo>
                <a:lnTo>
                  <a:pt x="234" y="867"/>
                </a:lnTo>
                <a:lnTo>
                  <a:pt x="233" y="867"/>
                </a:lnTo>
                <a:lnTo>
                  <a:pt x="233" y="866"/>
                </a:lnTo>
                <a:lnTo>
                  <a:pt x="233" y="867"/>
                </a:lnTo>
                <a:lnTo>
                  <a:pt x="233" y="866"/>
                </a:lnTo>
                <a:lnTo>
                  <a:pt x="233" y="866"/>
                </a:lnTo>
                <a:lnTo>
                  <a:pt x="233" y="866"/>
                </a:lnTo>
                <a:lnTo>
                  <a:pt x="233" y="866"/>
                </a:lnTo>
                <a:lnTo>
                  <a:pt x="233" y="866"/>
                </a:lnTo>
                <a:lnTo>
                  <a:pt x="233" y="864"/>
                </a:lnTo>
                <a:lnTo>
                  <a:pt x="233" y="864"/>
                </a:lnTo>
                <a:lnTo>
                  <a:pt x="233" y="864"/>
                </a:lnTo>
                <a:lnTo>
                  <a:pt x="234" y="864"/>
                </a:lnTo>
                <a:lnTo>
                  <a:pt x="234" y="864"/>
                </a:lnTo>
                <a:lnTo>
                  <a:pt x="234" y="864"/>
                </a:lnTo>
                <a:lnTo>
                  <a:pt x="234" y="864"/>
                </a:lnTo>
                <a:lnTo>
                  <a:pt x="234" y="864"/>
                </a:lnTo>
                <a:lnTo>
                  <a:pt x="234" y="863"/>
                </a:lnTo>
                <a:lnTo>
                  <a:pt x="234" y="863"/>
                </a:lnTo>
                <a:lnTo>
                  <a:pt x="234" y="863"/>
                </a:lnTo>
                <a:lnTo>
                  <a:pt x="234" y="863"/>
                </a:lnTo>
                <a:lnTo>
                  <a:pt x="234" y="863"/>
                </a:lnTo>
                <a:lnTo>
                  <a:pt x="236" y="862"/>
                </a:lnTo>
                <a:lnTo>
                  <a:pt x="236" y="862"/>
                </a:lnTo>
                <a:lnTo>
                  <a:pt x="237" y="862"/>
                </a:lnTo>
                <a:lnTo>
                  <a:pt x="237" y="862"/>
                </a:lnTo>
                <a:lnTo>
                  <a:pt x="237" y="862"/>
                </a:lnTo>
                <a:lnTo>
                  <a:pt x="238" y="860"/>
                </a:lnTo>
                <a:lnTo>
                  <a:pt x="238" y="860"/>
                </a:lnTo>
                <a:lnTo>
                  <a:pt x="240" y="860"/>
                </a:lnTo>
                <a:lnTo>
                  <a:pt x="240" y="860"/>
                </a:lnTo>
                <a:lnTo>
                  <a:pt x="240" y="860"/>
                </a:lnTo>
                <a:lnTo>
                  <a:pt x="240" y="859"/>
                </a:lnTo>
                <a:lnTo>
                  <a:pt x="241" y="859"/>
                </a:lnTo>
                <a:lnTo>
                  <a:pt x="241" y="859"/>
                </a:lnTo>
                <a:lnTo>
                  <a:pt x="242" y="858"/>
                </a:lnTo>
                <a:lnTo>
                  <a:pt x="242" y="858"/>
                </a:lnTo>
                <a:lnTo>
                  <a:pt x="242" y="858"/>
                </a:lnTo>
                <a:lnTo>
                  <a:pt x="242" y="858"/>
                </a:lnTo>
                <a:lnTo>
                  <a:pt x="242" y="856"/>
                </a:lnTo>
                <a:lnTo>
                  <a:pt x="244" y="856"/>
                </a:lnTo>
                <a:lnTo>
                  <a:pt x="244" y="855"/>
                </a:lnTo>
                <a:lnTo>
                  <a:pt x="245" y="855"/>
                </a:lnTo>
                <a:lnTo>
                  <a:pt x="245" y="855"/>
                </a:lnTo>
                <a:lnTo>
                  <a:pt x="245" y="855"/>
                </a:lnTo>
                <a:lnTo>
                  <a:pt x="246" y="853"/>
                </a:lnTo>
                <a:lnTo>
                  <a:pt x="248" y="852"/>
                </a:lnTo>
                <a:lnTo>
                  <a:pt x="248" y="852"/>
                </a:lnTo>
                <a:lnTo>
                  <a:pt x="248" y="852"/>
                </a:lnTo>
                <a:lnTo>
                  <a:pt x="249" y="851"/>
                </a:lnTo>
                <a:lnTo>
                  <a:pt x="249" y="851"/>
                </a:lnTo>
                <a:lnTo>
                  <a:pt x="251" y="849"/>
                </a:lnTo>
                <a:lnTo>
                  <a:pt x="251" y="849"/>
                </a:lnTo>
                <a:lnTo>
                  <a:pt x="251" y="849"/>
                </a:lnTo>
                <a:lnTo>
                  <a:pt x="251" y="849"/>
                </a:lnTo>
                <a:lnTo>
                  <a:pt x="251" y="848"/>
                </a:lnTo>
                <a:lnTo>
                  <a:pt x="251" y="847"/>
                </a:lnTo>
                <a:lnTo>
                  <a:pt x="251" y="845"/>
                </a:lnTo>
                <a:lnTo>
                  <a:pt x="251" y="844"/>
                </a:lnTo>
                <a:lnTo>
                  <a:pt x="251" y="844"/>
                </a:lnTo>
                <a:lnTo>
                  <a:pt x="251" y="844"/>
                </a:lnTo>
                <a:lnTo>
                  <a:pt x="251" y="842"/>
                </a:lnTo>
                <a:lnTo>
                  <a:pt x="251" y="842"/>
                </a:lnTo>
                <a:lnTo>
                  <a:pt x="251" y="841"/>
                </a:lnTo>
                <a:lnTo>
                  <a:pt x="251" y="841"/>
                </a:lnTo>
                <a:lnTo>
                  <a:pt x="251" y="841"/>
                </a:lnTo>
                <a:lnTo>
                  <a:pt x="252" y="840"/>
                </a:lnTo>
                <a:lnTo>
                  <a:pt x="252" y="840"/>
                </a:lnTo>
                <a:lnTo>
                  <a:pt x="252" y="838"/>
                </a:lnTo>
                <a:lnTo>
                  <a:pt x="252" y="838"/>
                </a:lnTo>
                <a:lnTo>
                  <a:pt x="252" y="838"/>
                </a:lnTo>
                <a:lnTo>
                  <a:pt x="252" y="836"/>
                </a:lnTo>
                <a:lnTo>
                  <a:pt x="252" y="836"/>
                </a:lnTo>
                <a:lnTo>
                  <a:pt x="252" y="836"/>
                </a:lnTo>
                <a:lnTo>
                  <a:pt x="252" y="834"/>
                </a:lnTo>
                <a:lnTo>
                  <a:pt x="253" y="833"/>
                </a:lnTo>
                <a:lnTo>
                  <a:pt x="253" y="833"/>
                </a:lnTo>
                <a:lnTo>
                  <a:pt x="252" y="833"/>
                </a:lnTo>
                <a:lnTo>
                  <a:pt x="252" y="832"/>
                </a:lnTo>
                <a:lnTo>
                  <a:pt x="252" y="830"/>
                </a:lnTo>
                <a:lnTo>
                  <a:pt x="253" y="827"/>
                </a:lnTo>
                <a:lnTo>
                  <a:pt x="253" y="827"/>
                </a:lnTo>
                <a:lnTo>
                  <a:pt x="253" y="827"/>
                </a:lnTo>
                <a:lnTo>
                  <a:pt x="253" y="826"/>
                </a:lnTo>
                <a:lnTo>
                  <a:pt x="253" y="826"/>
                </a:lnTo>
                <a:lnTo>
                  <a:pt x="253" y="823"/>
                </a:lnTo>
                <a:lnTo>
                  <a:pt x="253" y="822"/>
                </a:lnTo>
                <a:lnTo>
                  <a:pt x="255" y="821"/>
                </a:lnTo>
                <a:lnTo>
                  <a:pt x="255" y="819"/>
                </a:lnTo>
                <a:lnTo>
                  <a:pt x="257" y="816"/>
                </a:lnTo>
                <a:lnTo>
                  <a:pt x="259" y="815"/>
                </a:lnTo>
                <a:lnTo>
                  <a:pt x="262" y="815"/>
                </a:lnTo>
                <a:lnTo>
                  <a:pt x="264" y="814"/>
                </a:lnTo>
                <a:lnTo>
                  <a:pt x="264" y="814"/>
                </a:lnTo>
                <a:lnTo>
                  <a:pt x="267" y="814"/>
                </a:lnTo>
                <a:lnTo>
                  <a:pt x="268" y="814"/>
                </a:lnTo>
                <a:lnTo>
                  <a:pt x="268" y="814"/>
                </a:lnTo>
                <a:lnTo>
                  <a:pt x="270" y="814"/>
                </a:lnTo>
                <a:lnTo>
                  <a:pt x="270" y="814"/>
                </a:lnTo>
                <a:lnTo>
                  <a:pt x="270" y="812"/>
                </a:lnTo>
                <a:lnTo>
                  <a:pt x="272" y="810"/>
                </a:lnTo>
                <a:lnTo>
                  <a:pt x="272" y="810"/>
                </a:lnTo>
                <a:lnTo>
                  <a:pt x="274" y="806"/>
                </a:lnTo>
                <a:lnTo>
                  <a:pt x="275" y="806"/>
                </a:lnTo>
                <a:lnTo>
                  <a:pt x="275" y="804"/>
                </a:lnTo>
                <a:lnTo>
                  <a:pt x="277" y="801"/>
                </a:lnTo>
                <a:lnTo>
                  <a:pt x="277" y="801"/>
                </a:lnTo>
                <a:lnTo>
                  <a:pt x="278" y="800"/>
                </a:lnTo>
                <a:lnTo>
                  <a:pt x="279" y="797"/>
                </a:lnTo>
                <a:lnTo>
                  <a:pt x="279" y="796"/>
                </a:lnTo>
                <a:lnTo>
                  <a:pt x="279" y="795"/>
                </a:lnTo>
                <a:lnTo>
                  <a:pt x="281" y="795"/>
                </a:lnTo>
                <a:lnTo>
                  <a:pt x="281" y="795"/>
                </a:lnTo>
                <a:lnTo>
                  <a:pt x="281" y="796"/>
                </a:lnTo>
                <a:lnTo>
                  <a:pt x="281" y="796"/>
                </a:lnTo>
                <a:lnTo>
                  <a:pt x="281" y="795"/>
                </a:lnTo>
                <a:lnTo>
                  <a:pt x="281" y="795"/>
                </a:lnTo>
                <a:lnTo>
                  <a:pt x="281" y="795"/>
                </a:lnTo>
                <a:lnTo>
                  <a:pt x="282" y="795"/>
                </a:lnTo>
                <a:lnTo>
                  <a:pt x="282" y="795"/>
                </a:lnTo>
                <a:lnTo>
                  <a:pt x="282" y="796"/>
                </a:lnTo>
                <a:lnTo>
                  <a:pt x="282" y="796"/>
                </a:lnTo>
                <a:lnTo>
                  <a:pt x="283" y="796"/>
                </a:lnTo>
                <a:lnTo>
                  <a:pt x="283" y="797"/>
                </a:lnTo>
                <a:lnTo>
                  <a:pt x="283" y="797"/>
                </a:lnTo>
                <a:lnTo>
                  <a:pt x="283" y="797"/>
                </a:lnTo>
                <a:lnTo>
                  <a:pt x="283" y="797"/>
                </a:lnTo>
                <a:lnTo>
                  <a:pt x="285" y="797"/>
                </a:lnTo>
                <a:lnTo>
                  <a:pt x="285" y="797"/>
                </a:lnTo>
                <a:lnTo>
                  <a:pt x="283" y="797"/>
                </a:lnTo>
                <a:lnTo>
                  <a:pt x="285" y="797"/>
                </a:lnTo>
                <a:lnTo>
                  <a:pt x="285" y="797"/>
                </a:lnTo>
                <a:lnTo>
                  <a:pt x="286" y="797"/>
                </a:lnTo>
                <a:lnTo>
                  <a:pt x="286" y="797"/>
                </a:lnTo>
                <a:lnTo>
                  <a:pt x="286" y="797"/>
                </a:lnTo>
                <a:lnTo>
                  <a:pt x="286" y="797"/>
                </a:lnTo>
                <a:lnTo>
                  <a:pt x="288" y="797"/>
                </a:lnTo>
                <a:lnTo>
                  <a:pt x="288" y="797"/>
                </a:lnTo>
                <a:lnTo>
                  <a:pt x="289" y="797"/>
                </a:lnTo>
                <a:lnTo>
                  <a:pt x="289" y="799"/>
                </a:lnTo>
                <a:lnTo>
                  <a:pt x="289" y="799"/>
                </a:lnTo>
                <a:lnTo>
                  <a:pt x="289" y="799"/>
                </a:lnTo>
                <a:lnTo>
                  <a:pt x="290" y="799"/>
                </a:lnTo>
                <a:lnTo>
                  <a:pt x="290" y="799"/>
                </a:lnTo>
                <a:lnTo>
                  <a:pt x="290" y="799"/>
                </a:lnTo>
                <a:lnTo>
                  <a:pt x="292" y="799"/>
                </a:lnTo>
                <a:lnTo>
                  <a:pt x="292" y="799"/>
                </a:lnTo>
                <a:lnTo>
                  <a:pt x="292" y="799"/>
                </a:lnTo>
                <a:lnTo>
                  <a:pt x="293" y="799"/>
                </a:lnTo>
                <a:lnTo>
                  <a:pt x="293" y="797"/>
                </a:lnTo>
                <a:lnTo>
                  <a:pt x="293" y="797"/>
                </a:lnTo>
                <a:lnTo>
                  <a:pt x="294" y="797"/>
                </a:lnTo>
                <a:lnTo>
                  <a:pt x="294" y="797"/>
                </a:lnTo>
                <a:lnTo>
                  <a:pt x="294" y="797"/>
                </a:lnTo>
                <a:lnTo>
                  <a:pt x="294" y="797"/>
                </a:lnTo>
                <a:lnTo>
                  <a:pt x="294" y="797"/>
                </a:lnTo>
                <a:lnTo>
                  <a:pt x="294" y="799"/>
                </a:lnTo>
                <a:lnTo>
                  <a:pt x="294" y="799"/>
                </a:lnTo>
                <a:lnTo>
                  <a:pt x="294" y="799"/>
                </a:lnTo>
                <a:lnTo>
                  <a:pt x="294" y="799"/>
                </a:lnTo>
                <a:lnTo>
                  <a:pt x="296" y="799"/>
                </a:lnTo>
                <a:lnTo>
                  <a:pt x="296" y="799"/>
                </a:lnTo>
                <a:lnTo>
                  <a:pt x="296" y="797"/>
                </a:lnTo>
                <a:lnTo>
                  <a:pt x="297" y="797"/>
                </a:lnTo>
                <a:lnTo>
                  <a:pt x="297" y="797"/>
                </a:lnTo>
                <a:lnTo>
                  <a:pt x="297" y="797"/>
                </a:lnTo>
                <a:lnTo>
                  <a:pt x="298" y="797"/>
                </a:lnTo>
                <a:lnTo>
                  <a:pt x="298" y="799"/>
                </a:lnTo>
                <a:lnTo>
                  <a:pt x="298" y="799"/>
                </a:lnTo>
                <a:lnTo>
                  <a:pt x="300" y="799"/>
                </a:lnTo>
                <a:lnTo>
                  <a:pt x="300" y="799"/>
                </a:lnTo>
                <a:lnTo>
                  <a:pt x="300" y="799"/>
                </a:lnTo>
                <a:lnTo>
                  <a:pt x="300" y="799"/>
                </a:lnTo>
                <a:lnTo>
                  <a:pt x="300" y="799"/>
                </a:lnTo>
                <a:lnTo>
                  <a:pt x="301" y="799"/>
                </a:lnTo>
                <a:lnTo>
                  <a:pt x="301" y="799"/>
                </a:lnTo>
                <a:lnTo>
                  <a:pt x="301" y="799"/>
                </a:lnTo>
                <a:lnTo>
                  <a:pt x="301" y="797"/>
                </a:lnTo>
                <a:lnTo>
                  <a:pt x="303" y="797"/>
                </a:lnTo>
                <a:lnTo>
                  <a:pt x="301" y="797"/>
                </a:lnTo>
                <a:lnTo>
                  <a:pt x="301" y="797"/>
                </a:lnTo>
                <a:lnTo>
                  <a:pt x="301" y="797"/>
                </a:lnTo>
                <a:lnTo>
                  <a:pt x="303" y="797"/>
                </a:lnTo>
                <a:lnTo>
                  <a:pt x="303" y="797"/>
                </a:lnTo>
                <a:lnTo>
                  <a:pt x="303" y="797"/>
                </a:lnTo>
                <a:lnTo>
                  <a:pt x="303" y="797"/>
                </a:lnTo>
                <a:lnTo>
                  <a:pt x="303" y="797"/>
                </a:lnTo>
                <a:lnTo>
                  <a:pt x="304" y="797"/>
                </a:lnTo>
                <a:lnTo>
                  <a:pt x="304" y="797"/>
                </a:lnTo>
                <a:lnTo>
                  <a:pt x="305" y="797"/>
                </a:lnTo>
                <a:lnTo>
                  <a:pt x="305" y="797"/>
                </a:lnTo>
                <a:lnTo>
                  <a:pt x="305" y="797"/>
                </a:lnTo>
                <a:lnTo>
                  <a:pt x="307" y="797"/>
                </a:lnTo>
                <a:lnTo>
                  <a:pt x="307" y="797"/>
                </a:lnTo>
                <a:lnTo>
                  <a:pt x="307" y="799"/>
                </a:lnTo>
                <a:lnTo>
                  <a:pt x="308" y="799"/>
                </a:lnTo>
                <a:lnTo>
                  <a:pt x="308" y="799"/>
                </a:lnTo>
                <a:lnTo>
                  <a:pt x="308" y="799"/>
                </a:lnTo>
                <a:lnTo>
                  <a:pt x="308" y="800"/>
                </a:lnTo>
                <a:lnTo>
                  <a:pt x="308" y="799"/>
                </a:lnTo>
                <a:lnTo>
                  <a:pt x="308" y="799"/>
                </a:lnTo>
                <a:lnTo>
                  <a:pt x="309" y="799"/>
                </a:lnTo>
                <a:lnTo>
                  <a:pt x="309" y="800"/>
                </a:lnTo>
                <a:lnTo>
                  <a:pt x="308" y="800"/>
                </a:lnTo>
                <a:lnTo>
                  <a:pt x="308" y="800"/>
                </a:lnTo>
                <a:lnTo>
                  <a:pt x="309" y="800"/>
                </a:lnTo>
                <a:lnTo>
                  <a:pt x="309" y="800"/>
                </a:lnTo>
                <a:lnTo>
                  <a:pt x="309" y="800"/>
                </a:lnTo>
                <a:lnTo>
                  <a:pt x="311" y="800"/>
                </a:lnTo>
                <a:lnTo>
                  <a:pt x="311" y="801"/>
                </a:lnTo>
                <a:lnTo>
                  <a:pt x="311" y="801"/>
                </a:lnTo>
                <a:lnTo>
                  <a:pt x="311" y="801"/>
                </a:lnTo>
                <a:lnTo>
                  <a:pt x="311" y="801"/>
                </a:lnTo>
                <a:lnTo>
                  <a:pt x="311" y="803"/>
                </a:lnTo>
                <a:lnTo>
                  <a:pt x="311" y="801"/>
                </a:lnTo>
                <a:lnTo>
                  <a:pt x="312" y="801"/>
                </a:lnTo>
                <a:lnTo>
                  <a:pt x="312" y="801"/>
                </a:lnTo>
                <a:lnTo>
                  <a:pt x="312" y="803"/>
                </a:lnTo>
                <a:lnTo>
                  <a:pt x="314" y="803"/>
                </a:lnTo>
                <a:lnTo>
                  <a:pt x="314" y="803"/>
                </a:lnTo>
                <a:lnTo>
                  <a:pt x="314" y="803"/>
                </a:lnTo>
                <a:lnTo>
                  <a:pt x="314" y="803"/>
                </a:lnTo>
                <a:lnTo>
                  <a:pt x="314" y="803"/>
                </a:lnTo>
                <a:lnTo>
                  <a:pt x="314" y="804"/>
                </a:lnTo>
                <a:lnTo>
                  <a:pt x="314" y="804"/>
                </a:lnTo>
                <a:lnTo>
                  <a:pt x="314" y="806"/>
                </a:lnTo>
                <a:lnTo>
                  <a:pt x="314" y="806"/>
                </a:lnTo>
                <a:lnTo>
                  <a:pt x="314" y="806"/>
                </a:lnTo>
                <a:lnTo>
                  <a:pt x="314" y="806"/>
                </a:lnTo>
                <a:lnTo>
                  <a:pt x="315" y="807"/>
                </a:lnTo>
                <a:lnTo>
                  <a:pt x="315" y="807"/>
                </a:lnTo>
                <a:lnTo>
                  <a:pt x="314" y="807"/>
                </a:lnTo>
                <a:lnTo>
                  <a:pt x="314" y="808"/>
                </a:lnTo>
                <a:lnTo>
                  <a:pt x="315" y="808"/>
                </a:lnTo>
                <a:lnTo>
                  <a:pt x="315" y="808"/>
                </a:lnTo>
                <a:lnTo>
                  <a:pt x="315" y="808"/>
                </a:lnTo>
                <a:lnTo>
                  <a:pt x="315" y="808"/>
                </a:lnTo>
                <a:lnTo>
                  <a:pt x="315" y="810"/>
                </a:lnTo>
                <a:lnTo>
                  <a:pt x="315" y="810"/>
                </a:lnTo>
                <a:lnTo>
                  <a:pt x="315" y="810"/>
                </a:lnTo>
                <a:lnTo>
                  <a:pt x="314" y="810"/>
                </a:lnTo>
                <a:lnTo>
                  <a:pt x="315" y="810"/>
                </a:lnTo>
                <a:lnTo>
                  <a:pt x="315" y="810"/>
                </a:lnTo>
                <a:lnTo>
                  <a:pt x="315" y="811"/>
                </a:lnTo>
                <a:lnTo>
                  <a:pt x="316" y="810"/>
                </a:lnTo>
                <a:lnTo>
                  <a:pt x="316" y="810"/>
                </a:lnTo>
                <a:lnTo>
                  <a:pt x="316" y="811"/>
                </a:lnTo>
                <a:lnTo>
                  <a:pt x="316" y="811"/>
                </a:lnTo>
                <a:lnTo>
                  <a:pt x="318" y="811"/>
                </a:lnTo>
                <a:lnTo>
                  <a:pt x="318" y="811"/>
                </a:lnTo>
                <a:lnTo>
                  <a:pt x="318" y="811"/>
                </a:lnTo>
                <a:lnTo>
                  <a:pt x="318" y="811"/>
                </a:lnTo>
                <a:lnTo>
                  <a:pt x="319" y="811"/>
                </a:lnTo>
                <a:lnTo>
                  <a:pt x="319" y="811"/>
                </a:lnTo>
                <a:lnTo>
                  <a:pt x="319" y="810"/>
                </a:lnTo>
                <a:lnTo>
                  <a:pt x="319" y="810"/>
                </a:lnTo>
                <a:lnTo>
                  <a:pt x="319" y="811"/>
                </a:lnTo>
                <a:lnTo>
                  <a:pt x="320" y="811"/>
                </a:lnTo>
                <a:lnTo>
                  <a:pt x="320" y="811"/>
                </a:lnTo>
                <a:lnTo>
                  <a:pt x="322" y="811"/>
                </a:lnTo>
                <a:lnTo>
                  <a:pt x="322" y="811"/>
                </a:lnTo>
                <a:lnTo>
                  <a:pt x="322" y="811"/>
                </a:lnTo>
                <a:lnTo>
                  <a:pt x="322" y="812"/>
                </a:lnTo>
                <a:lnTo>
                  <a:pt x="322" y="812"/>
                </a:lnTo>
                <a:lnTo>
                  <a:pt x="322" y="812"/>
                </a:lnTo>
                <a:lnTo>
                  <a:pt x="322" y="812"/>
                </a:lnTo>
                <a:lnTo>
                  <a:pt x="322" y="812"/>
                </a:lnTo>
                <a:lnTo>
                  <a:pt x="323" y="812"/>
                </a:lnTo>
                <a:lnTo>
                  <a:pt x="323" y="812"/>
                </a:lnTo>
                <a:lnTo>
                  <a:pt x="323" y="814"/>
                </a:lnTo>
                <a:lnTo>
                  <a:pt x="323" y="814"/>
                </a:lnTo>
                <a:lnTo>
                  <a:pt x="324" y="814"/>
                </a:lnTo>
                <a:lnTo>
                  <a:pt x="324" y="814"/>
                </a:lnTo>
                <a:lnTo>
                  <a:pt x="324" y="814"/>
                </a:lnTo>
                <a:lnTo>
                  <a:pt x="324" y="814"/>
                </a:lnTo>
                <a:lnTo>
                  <a:pt x="324" y="814"/>
                </a:lnTo>
                <a:lnTo>
                  <a:pt x="324" y="814"/>
                </a:lnTo>
                <a:lnTo>
                  <a:pt x="326" y="814"/>
                </a:lnTo>
                <a:lnTo>
                  <a:pt x="326" y="815"/>
                </a:lnTo>
                <a:lnTo>
                  <a:pt x="326" y="815"/>
                </a:lnTo>
                <a:lnTo>
                  <a:pt x="326" y="815"/>
                </a:lnTo>
                <a:lnTo>
                  <a:pt x="326" y="815"/>
                </a:lnTo>
                <a:lnTo>
                  <a:pt x="326" y="816"/>
                </a:lnTo>
                <a:lnTo>
                  <a:pt x="326" y="816"/>
                </a:lnTo>
                <a:lnTo>
                  <a:pt x="326" y="816"/>
                </a:lnTo>
                <a:lnTo>
                  <a:pt x="326" y="816"/>
                </a:lnTo>
                <a:lnTo>
                  <a:pt x="326" y="818"/>
                </a:lnTo>
                <a:lnTo>
                  <a:pt x="326" y="816"/>
                </a:lnTo>
                <a:lnTo>
                  <a:pt x="327" y="816"/>
                </a:lnTo>
                <a:lnTo>
                  <a:pt x="327" y="818"/>
                </a:lnTo>
                <a:lnTo>
                  <a:pt x="327" y="818"/>
                </a:lnTo>
                <a:lnTo>
                  <a:pt x="327" y="818"/>
                </a:lnTo>
                <a:lnTo>
                  <a:pt x="327" y="818"/>
                </a:lnTo>
                <a:lnTo>
                  <a:pt x="327" y="819"/>
                </a:lnTo>
                <a:lnTo>
                  <a:pt x="327" y="819"/>
                </a:lnTo>
                <a:lnTo>
                  <a:pt x="327" y="819"/>
                </a:lnTo>
                <a:lnTo>
                  <a:pt x="327" y="819"/>
                </a:lnTo>
                <a:lnTo>
                  <a:pt x="329" y="819"/>
                </a:lnTo>
                <a:lnTo>
                  <a:pt x="329" y="819"/>
                </a:lnTo>
                <a:lnTo>
                  <a:pt x="329" y="819"/>
                </a:lnTo>
                <a:lnTo>
                  <a:pt x="329" y="821"/>
                </a:lnTo>
                <a:lnTo>
                  <a:pt x="330" y="821"/>
                </a:lnTo>
                <a:lnTo>
                  <a:pt x="329" y="821"/>
                </a:lnTo>
                <a:lnTo>
                  <a:pt x="330" y="821"/>
                </a:lnTo>
                <a:lnTo>
                  <a:pt x="330" y="821"/>
                </a:lnTo>
                <a:lnTo>
                  <a:pt x="330" y="821"/>
                </a:lnTo>
                <a:lnTo>
                  <a:pt x="330" y="821"/>
                </a:lnTo>
                <a:lnTo>
                  <a:pt x="330" y="821"/>
                </a:lnTo>
                <a:lnTo>
                  <a:pt x="330" y="821"/>
                </a:lnTo>
                <a:lnTo>
                  <a:pt x="331" y="821"/>
                </a:lnTo>
                <a:lnTo>
                  <a:pt x="331" y="822"/>
                </a:lnTo>
                <a:lnTo>
                  <a:pt x="331" y="822"/>
                </a:lnTo>
                <a:lnTo>
                  <a:pt x="331" y="822"/>
                </a:lnTo>
                <a:lnTo>
                  <a:pt x="331" y="822"/>
                </a:lnTo>
                <a:lnTo>
                  <a:pt x="330" y="822"/>
                </a:lnTo>
                <a:lnTo>
                  <a:pt x="330" y="822"/>
                </a:lnTo>
                <a:lnTo>
                  <a:pt x="330" y="823"/>
                </a:lnTo>
                <a:lnTo>
                  <a:pt x="331" y="823"/>
                </a:lnTo>
                <a:lnTo>
                  <a:pt x="330" y="823"/>
                </a:lnTo>
                <a:lnTo>
                  <a:pt x="330" y="823"/>
                </a:lnTo>
                <a:lnTo>
                  <a:pt x="331" y="823"/>
                </a:lnTo>
                <a:lnTo>
                  <a:pt x="331" y="825"/>
                </a:lnTo>
                <a:lnTo>
                  <a:pt x="331" y="825"/>
                </a:lnTo>
                <a:lnTo>
                  <a:pt x="331" y="825"/>
                </a:lnTo>
                <a:lnTo>
                  <a:pt x="331" y="825"/>
                </a:lnTo>
                <a:lnTo>
                  <a:pt x="331" y="825"/>
                </a:lnTo>
                <a:lnTo>
                  <a:pt x="333" y="825"/>
                </a:lnTo>
                <a:lnTo>
                  <a:pt x="333" y="825"/>
                </a:lnTo>
                <a:lnTo>
                  <a:pt x="333" y="826"/>
                </a:lnTo>
                <a:lnTo>
                  <a:pt x="333" y="826"/>
                </a:lnTo>
                <a:lnTo>
                  <a:pt x="333" y="826"/>
                </a:lnTo>
                <a:lnTo>
                  <a:pt x="334" y="826"/>
                </a:lnTo>
                <a:lnTo>
                  <a:pt x="334" y="826"/>
                </a:lnTo>
                <a:lnTo>
                  <a:pt x="334" y="826"/>
                </a:lnTo>
                <a:lnTo>
                  <a:pt x="334" y="827"/>
                </a:lnTo>
                <a:lnTo>
                  <a:pt x="335" y="827"/>
                </a:lnTo>
                <a:lnTo>
                  <a:pt x="335" y="827"/>
                </a:lnTo>
                <a:lnTo>
                  <a:pt x="335" y="826"/>
                </a:lnTo>
                <a:lnTo>
                  <a:pt x="335" y="827"/>
                </a:lnTo>
                <a:lnTo>
                  <a:pt x="335" y="826"/>
                </a:lnTo>
                <a:lnTo>
                  <a:pt x="337" y="826"/>
                </a:lnTo>
                <a:lnTo>
                  <a:pt x="337" y="827"/>
                </a:lnTo>
                <a:lnTo>
                  <a:pt x="337" y="827"/>
                </a:lnTo>
                <a:lnTo>
                  <a:pt x="338" y="826"/>
                </a:lnTo>
                <a:lnTo>
                  <a:pt x="338" y="827"/>
                </a:lnTo>
                <a:lnTo>
                  <a:pt x="338" y="827"/>
                </a:lnTo>
                <a:lnTo>
                  <a:pt x="338" y="826"/>
                </a:lnTo>
                <a:lnTo>
                  <a:pt x="338" y="826"/>
                </a:lnTo>
                <a:lnTo>
                  <a:pt x="340" y="826"/>
                </a:lnTo>
                <a:lnTo>
                  <a:pt x="340" y="826"/>
                </a:lnTo>
                <a:lnTo>
                  <a:pt x="341" y="826"/>
                </a:lnTo>
                <a:lnTo>
                  <a:pt x="341" y="826"/>
                </a:lnTo>
                <a:lnTo>
                  <a:pt x="341" y="826"/>
                </a:lnTo>
                <a:lnTo>
                  <a:pt x="341" y="826"/>
                </a:lnTo>
                <a:lnTo>
                  <a:pt x="342" y="826"/>
                </a:lnTo>
                <a:lnTo>
                  <a:pt x="342" y="826"/>
                </a:lnTo>
                <a:lnTo>
                  <a:pt x="344" y="826"/>
                </a:lnTo>
                <a:lnTo>
                  <a:pt x="344" y="827"/>
                </a:lnTo>
                <a:lnTo>
                  <a:pt x="344" y="826"/>
                </a:lnTo>
                <a:lnTo>
                  <a:pt x="344" y="826"/>
                </a:lnTo>
                <a:lnTo>
                  <a:pt x="344" y="827"/>
                </a:lnTo>
                <a:lnTo>
                  <a:pt x="344" y="827"/>
                </a:lnTo>
                <a:lnTo>
                  <a:pt x="345" y="827"/>
                </a:lnTo>
                <a:lnTo>
                  <a:pt x="345" y="827"/>
                </a:lnTo>
                <a:lnTo>
                  <a:pt x="345" y="827"/>
                </a:lnTo>
                <a:lnTo>
                  <a:pt x="345" y="827"/>
                </a:lnTo>
                <a:lnTo>
                  <a:pt x="346" y="827"/>
                </a:lnTo>
                <a:lnTo>
                  <a:pt x="346" y="827"/>
                </a:lnTo>
                <a:lnTo>
                  <a:pt x="346" y="827"/>
                </a:lnTo>
                <a:lnTo>
                  <a:pt x="346" y="827"/>
                </a:lnTo>
                <a:lnTo>
                  <a:pt x="346" y="827"/>
                </a:lnTo>
                <a:lnTo>
                  <a:pt x="348" y="827"/>
                </a:lnTo>
                <a:lnTo>
                  <a:pt x="348" y="827"/>
                </a:lnTo>
                <a:lnTo>
                  <a:pt x="348" y="827"/>
                </a:lnTo>
                <a:lnTo>
                  <a:pt x="349" y="827"/>
                </a:lnTo>
                <a:lnTo>
                  <a:pt x="349" y="829"/>
                </a:lnTo>
                <a:lnTo>
                  <a:pt x="349" y="829"/>
                </a:lnTo>
                <a:lnTo>
                  <a:pt x="349" y="829"/>
                </a:lnTo>
                <a:lnTo>
                  <a:pt x="349" y="830"/>
                </a:lnTo>
                <a:lnTo>
                  <a:pt x="349" y="830"/>
                </a:lnTo>
                <a:lnTo>
                  <a:pt x="349" y="830"/>
                </a:lnTo>
                <a:lnTo>
                  <a:pt x="350" y="830"/>
                </a:lnTo>
                <a:lnTo>
                  <a:pt x="350" y="830"/>
                </a:lnTo>
                <a:lnTo>
                  <a:pt x="350" y="830"/>
                </a:lnTo>
                <a:lnTo>
                  <a:pt x="350" y="832"/>
                </a:lnTo>
                <a:lnTo>
                  <a:pt x="352" y="832"/>
                </a:lnTo>
                <a:lnTo>
                  <a:pt x="352" y="832"/>
                </a:lnTo>
                <a:lnTo>
                  <a:pt x="352" y="832"/>
                </a:lnTo>
                <a:lnTo>
                  <a:pt x="352" y="830"/>
                </a:lnTo>
                <a:lnTo>
                  <a:pt x="353" y="830"/>
                </a:lnTo>
                <a:lnTo>
                  <a:pt x="353" y="830"/>
                </a:lnTo>
                <a:lnTo>
                  <a:pt x="353" y="830"/>
                </a:lnTo>
                <a:lnTo>
                  <a:pt x="355" y="830"/>
                </a:lnTo>
                <a:lnTo>
                  <a:pt x="355" y="830"/>
                </a:lnTo>
                <a:lnTo>
                  <a:pt x="355" y="830"/>
                </a:lnTo>
                <a:lnTo>
                  <a:pt x="355" y="830"/>
                </a:lnTo>
                <a:lnTo>
                  <a:pt x="356" y="830"/>
                </a:lnTo>
                <a:lnTo>
                  <a:pt x="356" y="830"/>
                </a:lnTo>
                <a:lnTo>
                  <a:pt x="356" y="829"/>
                </a:lnTo>
                <a:lnTo>
                  <a:pt x="357" y="829"/>
                </a:lnTo>
                <a:lnTo>
                  <a:pt x="357" y="829"/>
                </a:lnTo>
                <a:lnTo>
                  <a:pt x="357" y="829"/>
                </a:lnTo>
                <a:lnTo>
                  <a:pt x="357" y="829"/>
                </a:lnTo>
                <a:lnTo>
                  <a:pt x="359" y="829"/>
                </a:lnTo>
                <a:lnTo>
                  <a:pt x="359" y="829"/>
                </a:lnTo>
                <a:lnTo>
                  <a:pt x="359" y="827"/>
                </a:lnTo>
                <a:lnTo>
                  <a:pt x="360" y="827"/>
                </a:lnTo>
                <a:lnTo>
                  <a:pt x="360" y="829"/>
                </a:lnTo>
                <a:lnTo>
                  <a:pt x="360" y="829"/>
                </a:lnTo>
                <a:lnTo>
                  <a:pt x="360" y="827"/>
                </a:lnTo>
                <a:lnTo>
                  <a:pt x="360" y="827"/>
                </a:lnTo>
                <a:lnTo>
                  <a:pt x="361" y="827"/>
                </a:lnTo>
                <a:lnTo>
                  <a:pt x="361" y="827"/>
                </a:lnTo>
                <a:lnTo>
                  <a:pt x="361" y="827"/>
                </a:lnTo>
                <a:lnTo>
                  <a:pt x="361" y="827"/>
                </a:lnTo>
                <a:lnTo>
                  <a:pt x="363" y="827"/>
                </a:lnTo>
                <a:lnTo>
                  <a:pt x="361" y="826"/>
                </a:lnTo>
                <a:lnTo>
                  <a:pt x="363" y="826"/>
                </a:lnTo>
                <a:lnTo>
                  <a:pt x="361" y="823"/>
                </a:lnTo>
                <a:lnTo>
                  <a:pt x="361" y="823"/>
                </a:lnTo>
                <a:lnTo>
                  <a:pt x="361" y="822"/>
                </a:lnTo>
                <a:lnTo>
                  <a:pt x="361" y="822"/>
                </a:lnTo>
                <a:lnTo>
                  <a:pt x="360" y="821"/>
                </a:lnTo>
                <a:lnTo>
                  <a:pt x="360" y="819"/>
                </a:lnTo>
                <a:lnTo>
                  <a:pt x="360" y="816"/>
                </a:lnTo>
                <a:lnTo>
                  <a:pt x="360" y="815"/>
                </a:lnTo>
                <a:lnTo>
                  <a:pt x="360" y="815"/>
                </a:lnTo>
                <a:lnTo>
                  <a:pt x="359" y="812"/>
                </a:lnTo>
                <a:lnTo>
                  <a:pt x="357" y="811"/>
                </a:lnTo>
                <a:lnTo>
                  <a:pt x="357" y="811"/>
                </a:lnTo>
                <a:lnTo>
                  <a:pt x="357" y="810"/>
                </a:lnTo>
                <a:lnTo>
                  <a:pt x="357" y="810"/>
                </a:lnTo>
                <a:lnTo>
                  <a:pt x="357" y="808"/>
                </a:lnTo>
                <a:lnTo>
                  <a:pt x="357" y="808"/>
                </a:lnTo>
                <a:lnTo>
                  <a:pt x="357" y="808"/>
                </a:lnTo>
                <a:lnTo>
                  <a:pt x="357" y="807"/>
                </a:lnTo>
                <a:lnTo>
                  <a:pt x="357" y="806"/>
                </a:lnTo>
                <a:lnTo>
                  <a:pt x="357" y="804"/>
                </a:lnTo>
                <a:lnTo>
                  <a:pt x="357" y="803"/>
                </a:lnTo>
                <a:lnTo>
                  <a:pt x="356" y="803"/>
                </a:lnTo>
                <a:lnTo>
                  <a:pt x="356" y="803"/>
                </a:lnTo>
                <a:lnTo>
                  <a:pt x="355" y="803"/>
                </a:lnTo>
                <a:lnTo>
                  <a:pt x="355" y="803"/>
                </a:lnTo>
                <a:lnTo>
                  <a:pt x="352" y="803"/>
                </a:lnTo>
                <a:lnTo>
                  <a:pt x="350" y="803"/>
                </a:lnTo>
                <a:lnTo>
                  <a:pt x="349" y="803"/>
                </a:lnTo>
                <a:lnTo>
                  <a:pt x="346" y="803"/>
                </a:lnTo>
                <a:lnTo>
                  <a:pt x="344" y="803"/>
                </a:lnTo>
                <a:lnTo>
                  <a:pt x="342" y="800"/>
                </a:lnTo>
                <a:lnTo>
                  <a:pt x="342" y="800"/>
                </a:lnTo>
                <a:lnTo>
                  <a:pt x="342" y="799"/>
                </a:lnTo>
                <a:lnTo>
                  <a:pt x="341" y="799"/>
                </a:lnTo>
                <a:lnTo>
                  <a:pt x="341" y="799"/>
                </a:lnTo>
                <a:lnTo>
                  <a:pt x="341" y="799"/>
                </a:lnTo>
                <a:lnTo>
                  <a:pt x="341" y="800"/>
                </a:lnTo>
                <a:lnTo>
                  <a:pt x="341" y="799"/>
                </a:lnTo>
                <a:lnTo>
                  <a:pt x="340" y="799"/>
                </a:lnTo>
                <a:lnTo>
                  <a:pt x="340" y="799"/>
                </a:lnTo>
                <a:lnTo>
                  <a:pt x="338" y="799"/>
                </a:lnTo>
                <a:lnTo>
                  <a:pt x="338" y="799"/>
                </a:lnTo>
                <a:lnTo>
                  <a:pt x="338" y="800"/>
                </a:lnTo>
                <a:lnTo>
                  <a:pt x="338" y="799"/>
                </a:lnTo>
                <a:lnTo>
                  <a:pt x="338" y="799"/>
                </a:lnTo>
                <a:lnTo>
                  <a:pt x="338" y="799"/>
                </a:lnTo>
                <a:lnTo>
                  <a:pt x="338" y="799"/>
                </a:lnTo>
                <a:lnTo>
                  <a:pt x="338" y="797"/>
                </a:lnTo>
                <a:lnTo>
                  <a:pt x="338" y="797"/>
                </a:lnTo>
                <a:lnTo>
                  <a:pt x="338" y="797"/>
                </a:lnTo>
                <a:lnTo>
                  <a:pt x="338" y="797"/>
                </a:lnTo>
                <a:lnTo>
                  <a:pt x="340" y="797"/>
                </a:lnTo>
                <a:lnTo>
                  <a:pt x="340" y="796"/>
                </a:lnTo>
                <a:lnTo>
                  <a:pt x="340" y="796"/>
                </a:lnTo>
                <a:lnTo>
                  <a:pt x="340" y="796"/>
                </a:lnTo>
                <a:lnTo>
                  <a:pt x="340" y="795"/>
                </a:lnTo>
                <a:lnTo>
                  <a:pt x="340" y="795"/>
                </a:lnTo>
                <a:lnTo>
                  <a:pt x="338" y="793"/>
                </a:lnTo>
                <a:lnTo>
                  <a:pt x="338" y="793"/>
                </a:lnTo>
                <a:lnTo>
                  <a:pt x="338" y="792"/>
                </a:lnTo>
                <a:lnTo>
                  <a:pt x="337" y="791"/>
                </a:lnTo>
                <a:lnTo>
                  <a:pt x="335" y="792"/>
                </a:lnTo>
                <a:lnTo>
                  <a:pt x="334" y="795"/>
                </a:lnTo>
                <a:lnTo>
                  <a:pt x="334" y="793"/>
                </a:lnTo>
                <a:lnTo>
                  <a:pt x="333" y="792"/>
                </a:lnTo>
                <a:lnTo>
                  <a:pt x="331" y="788"/>
                </a:lnTo>
                <a:lnTo>
                  <a:pt x="330" y="786"/>
                </a:lnTo>
                <a:lnTo>
                  <a:pt x="330" y="786"/>
                </a:lnTo>
                <a:lnTo>
                  <a:pt x="330" y="786"/>
                </a:lnTo>
                <a:lnTo>
                  <a:pt x="327" y="781"/>
                </a:lnTo>
                <a:lnTo>
                  <a:pt x="326" y="781"/>
                </a:lnTo>
                <a:lnTo>
                  <a:pt x="322" y="781"/>
                </a:lnTo>
                <a:lnTo>
                  <a:pt x="320" y="781"/>
                </a:lnTo>
                <a:lnTo>
                  <a:pt x="320" y="781"/>
                </a:lnTo>
                <a:lnTo>
                  <a:pt x="319" y="780"/>
                </a:lnTo>
                <a:lnTo>
                  <a:pt x="319" y="778"/>
                </a:lnTo>
                <a:lnTo>
                  <a:pt x="318" y="777"/>
                </a:lnTo>
                <a:lnTo>
                  <a:pt x="318" y="777"/>
                </a:lnTo>
                <a:lnTo>
                  <a:pt x="318" y="775"/>
                </a:lnTo>
                <a:lnTo>
                  <a:pt x="318" y="775"/>
                </a:lnTo>
                <a:lnTo>
                  <a:pt x="318" y="771"/>
                </a:lnTo>
                <a:lnTo>
                  <a:pt x="318" y="769"/>
                </a:lnTo>
                <a:lnTo>
                  <a:pt x="318" y="766"/>
                </a:lnTo>
                <a:lnTo>
                  <a:pt x="318" y="765"/>
                </a:lnTo>
                <a:lnTo>
                  <a:pt x="318" y="763"/>
                </a:lnTo>
                <a:lnTo>
                  <a:pt x="318" y="762"/>
                </a:lnTo>
                <a:lnTo>
                  <a:pt x="318" y="762"/>
                </a:lnTo>
                <a:lnTo>
                  <a:pt x="318" y="762"/>
                </a:lnTo>
                <a:lnTo>
                  <a:pt x="318" y="760"/>
                </a:lnTo>
                <a:lnTo>
                  <a:pt x="316" y="756"/>
                </a:lnTo>
                <a:lnTo>
                  <a:pt x="316" y="754"/>
                </a:lnTo>
                <a:lnTo>
                  <a:pt x="315" y="751"/>
                </a:lnTo>
                <a:lnTo>
                  <a:pt x="315" y="749"/>
                </a:lnTo>
                <a:lnTo>
                  <a:pt x="316" y="749"/>
                </a:lnTo>
                <a:lnTo>
                  <a:pt x="315" y="749"/>
                </a:lnTo>
                <a:lnTo>
                  <a:pt x="315" y="749"/>
                </a:lnTo>
                <a:lnTo>
                  <a:pt x="315" y="749"/>
                </a:lnTo>
                <a:lnTo>
                  <a:pt x="315" y="749"/>
                </a:lnTo>
                <a:lnTo>
                  <a:pt x="314" y="749"/>
                </a:lnTo>
                <a:lnTo>
                  <a:pt x="314" y="749"/>
                </a:lnTo>
                <a:lnTo>
                  <a:pt x="314" y="749"/>
                </a:lnTo>
                <a:lnTo>
                  <a:pt x="314" y="749"/>
                </a:lnTo>
                <a:lnTo>
                  <a:pt x="314" y="749"/>
                </a:lnTo>
                <a:lnTo>
                  <a:pt x="314" y="748"/>
                </a:lnTo>
                <a:lnTo>
                  <a:pt x="314" y="748"/>
                </a:lnTo>
                <a:lnTo>
                  <a:pt x="314" y="748"/>
                </a:lnTo>
                <a:lnTo>
                  <a:pt x="312" y="748"/>
                </a:lnTo>
                <a:lnTo>
                  <a:pt x="312" y="748"/>
                </a:lnTo>
                <a:lnTo>
                  <a:pt x="312" y="748"/>
                </a:lnTo>
                <a:lnTo>
                  <a:pt x="312" y="748"/>
                </a:lnTo>
                <a:lnTo>
                  <a:pt x="311" y="748"/>
                </a:lnTo>
                <a:lnTo>
                  <a:pt x="311" y="748"/>
                </a:lnTo>
                <a:lnTo>
                  <a:pt x="311" y="748"/>
                </a:lnTo>
                <a:lnTo>
                  <a:pt x="311" y="747"/>
                </a:lnTo>
                <a:lnTo>
                  <a:pt x="309" y="747"/>
                </a:lnTo>
                <a:lnTo>
                  <a:pt x="309" y="747"/>
                </a:lnTo>
                <a:lnTo>
                  <a:pt x="309" y="747"/>
                </a:lnTo>
                <a:lnTo>
                  <a:pt x="309" y="747"/>
                </a:lnTo>
                <a:lnTo>
                  <a:pt x="308" y="747"/>
                </a:lnTo>
                <a:lnTo>
                  <a:pt x="308" y="747"/>
                </a:lnTo>
                <a:lnTo>
                  <a:pt x="308" y="747"/>
                </a:lnTo>
                <a:lnTo>
                  <a:pt x="308" y="745"/>
                </a:lnTo>
                <a:lnTo>
                  <a:pt x="308" y="745"/>
                </a:lnTo>
                <a:lnTo>
                  <a:pt x="307" y="745"/>
                </a:lnTo>
                <a:lnTo>
                  <a:pt x="307" y="745"/>
                </a:lnTo>
                <a:lnTo>
                  <a:pt x="305" y="745"/>
                </a:lnTo>
                <a:lnTo>
                  <a:pt x="305" y="745"/>
                </a:lnTo>
                <a:lnTo>
                  <a:pt x="305" y="745"/>
                </a:lnTo>
                <a:lnTo>
                  <a:pt x="305" y="745"/>
                </a:lnTo>
                <a:lnTo>
                  <a:pt x="305" y="745"/>
                </a:lnTo>
                <a:lnTo>
                  <a:pt x="305" y="745"/>
                </a:lnTo>
                <a:lnTo>
                  <a:pt x="304" y="745"/>
                </a:lnTo>
                <a:lnTo>
                  <a:pt x="304" y="745"/>
                </a:lnTo>
                <a:lnTo>
                  <a:pt x="304" y="747"/>
                </a:lnTo>
                <a:lnTo>
                  <a:pt x="304" y="747"/>
                </a:lnTo>
                <a:lnTo>
                  <a:pt x="304" y="745"/>
                </a:lnTo>
                <a:lnTo>
                  <a:pt x="304" y="747"/>
                </a:lnTo>
                <a:lnTo>
                  <a:pt x="303" y="747"/>
                </a:lnTo>
                <a:lnTo>
                  <a:pt x="303" y="747"/>
                </a:lnTo>
                <a:lnTo>
                  <a:pt x="303" y="747"/>
                </a:lnTo>
                <a:lnTo>
                  <a:pt x="301" y="747"/>
                </a:lnTo>
                <a:lnTo>
                  <a:pt x="301" y="747"/>
                </a:lnTo>
                <a:lnTo>
                  <a:pt x="301" y="747"/>
                </a:lnTo>
                <a:lnTo>
                  <a:pt x="300" y="747"/>
                </a:lnTo>
                <a:lnTo>
                  <a:pt x="300" y="747"/>
                </a:lnTo>
                <a:lnTo>
                  <a:pt x="300" y="745"/>
                </a:lnTo>
                <a:lnTo>
                  <a:pt x="300" y="745"/>
                </a:lnTo>
                <a:lnTo>
                  <a:pt x="300" y="747"/>
                </a:lnTo>
                <a:lnTo>
                  <a:pt x="300" y="747"/>
                </a:lnTo>
                <a:lnTo>
                  <a:pt x="300" y="747"/>
                </a:lnTo>
                <a:lnTo>
                  <a:pt x="300" y="747"/>
                </a:lnTo>
                <a:lnTo>
                  <a:pt x="298" y="747"/>
                </a:lnTo>
                <a:lnTo>
                  <a:pt x="298" y="747"/>
                </a:lnTo>
                <a:lnTo>
                  <a:pt x="298" y="745"/>
                </a:lnTo>
                <a:lnTo>
                  <a:pt x="298" y="747"/>
                </a:lnTo>
                <a:lnTo>
                  <a:pt x="298" y="747"/>
                </a:lnTo>
                <a:lnTo>
                  <a:pt x="297" y="747"/>
                </a:lnTo>
                <a:lnTo>
                  <a:pt x="297" y="747"/>
                </a:lnTo>
                <a:lnTo>
                  <a:pt x="297" y="747"/>
                </a:lnTo>
                <a:lnTo>
                  <a:pt x="297" y="747"/>
                </a:lnTo>
                <a:lnTo>
                  <a:pt x="296" y="747"/>
                </a:lnTo>
                <a:lnTo>
                  <a:pt x="296" y="747"/>
                </a:lnTo>
                <a:lnTo>
                  <a:pt x="296" y="748"/>
                </a:lnTo>
                <a:lnTo>
                  <a:pt x="294" y="748"/>
                </a:lnTo>
                <a:lnTo>
                  <a:pt x="294" y="748"/>
                </a:lnTo>
                <a:lnTo>
                  <a:pt x="294" y="748"/>
                </a:lnTo>
                <a:lnTo>
                  <a:pt x="294" y="748"/>
                </a:lnTo>
                <a:lnTo>
                  <a:pt x="293" y="748"/>
                </a:lnTo>
                <a:lnTo>
                  <a:pt x="293" y="748"/>
                </a:lnTo>
                <a:lnTo>
                  <a:pt x="293" y="747"/>
                </a:lnTo>
                <a:lnTo>
                  <a:pt x="293" y="748"/>
                </a:lnTo>
                <a:lnTo>
                  <a:pt x="292" y="748"/>
                </a:lnTo>
                <a:lnTo>
                  <a:pt x="293" y="748"/>
                </a:lnTo>
                <a:lnTo>
                  <a:pt x="293" y="748"/>
                </a:lnTo>
                <a:lnTo>
                  <a:pt x="292" y="748"/>
                </a:lnTo>
                <a:lnTo>
                  <a:pt x="292" y="748"/>
                </a:lnTo>
                <a:lnTo>
                  <a:pt x="292" y="748"/>
                </a:lnTo>
                <a:lnTo>
                  <a:pt x="292" y="749"/>
                </a:lnTo>
                <a:lnTo>
                  <a:pt x="292" y="749"/>
                </a:lnTo>
                <a:lnTo>
                  <a:pt x="292" y="749"/>
                </a:lnTo>
                <a:lnTo>
                  <a:pt x="290" y="749"/>
                </a:lnTo>
                <a:lnTo>
                  <a:pt x="290" y="749"/>
                </a:lnTo>
                <a:lnTo>
                  <a:pt x="289" y="749"/>
                </a:lnTo>
                <a:lnTo>
                  <a:pt x="289" y="751"/>
                </a:lnTo>
                <a:lnTo>
                  <a:pt x="289" y="751"/>
                </a:lnTo>
                <a:lnTo>
                  <a:pt x="289" y="751"/>
                </a:lnTo>
                <a:lnTo>
                  <a:pt x="289" y="749"/>
                </a:lnTo>
                <a:lnTo>
                  <a:pt x="289" y="749"/>
                </a:lnTo>
                <a:lnTo>
                  <a:pt x="289" y="749"/>
                </a:lnTo>
                <a:lnTo>
                  <a:pt x="288" y="749"/>
                </a:lnTo>
                <a:lnTo>
                  <a:pt x="288" y="748"/>
                </a:lnTo>
                <a:lnTo>
                  <a:pt x="288" y="748"/>
                </a:lnTo>
                <a:lnTo>
                  <a:pt x="286" y="748"/>
                </a:lnTo>
                <a:lnTo>
                  <a:pt x="283" y="747"/>
                </a:lnTo>
                <a:lnTo>
                  <a:pt x="279" y="743"/>
                </a:lnTo>
                <a:lnTo>
                  <a:pt x="278" y="743"/>
                </a:lnTo>
                <a:lnTo>
                  <a:pt x="275" y="741"/>
                </a:lnTo>
                <a:lnTo>
                  <a:pt x="272" y="739"/>
                </a:lnTo>
                <a:lnTo>
                  <a:pt x="272" y="739"/>
                </a:lnTo>
                <a:lnTo>
                  <a:pt x="271" y="739"/>
                </a:lnTo>
                <a:lnTo>
                  <a:pt x="271" y="737"/>
                </a:lnTo>
                <a:lnTo>
                  <a:pt x="270" y="737"/>
                </a:lnTo>
                <a:lnTo>
                  <a:pt x="270" y="737"/>
                </a:lnTo>
                <a:lnTo>
                  <a:pt x="270" y="737"/>
                </a:lnTo>
                <a:lnTo>
                  <a:pt x="270" y="739"/>
                </a:lnTo>
                <a:lnTo>
                  <a:pt x="270" y="739"/>
                </a:lnTo>
                <a:lnTo>
                  <a:pt x="270" y="739"/>
                </a:lnTo>
                <a:lnTo>
                  <a:pt x="270" y="739"/>
                </a:lnTo>
                <a:lnTo>
                  <a:pt x="270" y="740"/>
                </a:lnTo>
                <a:lnTo>
                  <a:pt x="270" y="740"/>
                </a:lnTo>
                <a:lnTo>
                  <a:pt x="270" y="740"/>
                </a:lnTo>
                <a:lnTo>
                  <a:pt x="270" y="740"/>
                </a:lnTo>
                <a:lnTo>
                  <a:pt x="270" y="741"/>
                </a:lnTo>
                <a:lnTo>
                  <a:pt x="270" y="741"/>
                </a:lnTo>
                <a:lnTo>
                  <a:pt x="270" y="741"/>
                </a:lnTo>
                <a:lnTo>
                  <a:pt x="270" y="741"/>
                </a:lnTo>
                <a:lnTo>
                  <a:pt x="270" y="743"/>
                </a:lnTo>
                <a:lnTo>
                  <a:pt x="270" y="743"/>
                </a:lnTo>
                <a:lnTo>
                  <a:pt x="270" y="743"/>
                </a:lnTo>
                <a:lnTo>
                  <a:pt x="270" y="743"/>
                </a:lnTo>
                <a:lnTo>
                  <a:pt x="270" y="744"/>
                </a:lnTo>
                <a:lnTo>
                  <a:pt x="270" y="744"/>
                </a:lnTo>
                <a:lnTo>
                  <a:pt x="270" y="744"/>
                </a:lnTo>
                <a:lnTo>
                  <a:pt x="270" y="745"/>
                </a:lnTo>
                <a:lnTo>
                  <a:pt x="270" y="745"/>
                </a:lnTo>
                <a:lnTo>
                  <a:pt x="270" y="745"/>
                </a:lnTo>
                <a:lnTo>
                  <a:pt x="270" y="745"/>
                </a:lnTo>
                <a:lnTo>
                  <a:pt x="270" y="747"/>
                </a:lnTo>
                <a:lnTo>
                  <a:pt x="270" y="745"/>
                </a:lnTo>
                <a:lnTo>
                  <a:pt x="268" y="745"/>
                </a:lnTo>
                <a:lnTo>
                  <a:pt x="268" y="747"/>
                </a:lnTo>
                <a:lnTo>
                  <a:pt x="268" y="747"/>
                </a:lnTo>
                <a:lnTo>
                  <a:pt x="268" y="747"/>
                </a:lnTo>
                <a:lnTo>
                  <a:pt x="267" y="747"/>
                </a:lnTo>
                <a:lnTo>
                  <a:pt x="267" y="748"/>
                </a:lnTo>
                <a:lnTo>
                  <a:pt x="267" y="748"/>
                </a:lnTo>
                <a:lnTo>
                  <a:pt x="267" y="748"/>
                </a:lnTo>
                <a:lnTo>
                  <a:pt x="267" y="748"/>
                </a:lnTo>
                <a:lnTo>
                  <a:pt x="267" y="749"/>
                </a:lnTo>
                <a:lnTo>
                  <a:pt x="267" y="749"/>
                </a:lnTo>
                <a:lnTo>
                  <a:pt x="267" y="751"/>
                </a:lnTo>
                <a:lnTo>
                  <a:pt x="267" y="751"/>
                </a:lnTo>
                <a:lnTo>
                  <a:pt x="267" y="751"/>
                </a:lnTo>
                <a:lnTo>
                  <a:pt x="267" y="751"/>
                </a:lnTo>
                <a:lnTo>
                  <a:pt x="267" y="752"/>
                </a:lnTo>
                <a:lnTo>
                  <a:pt x="267" y="752"/>
                </a:lnTo>
                <a:lnTo>
                  <a:pt x="266" y="752"/>
                </a:lnTo>
                <a:lnTo>
                  <a:pt x="266" y="752"/>
                </a:lnTo>
                <a:lnTo>
                  <a:pt x="266" y="754"/>
                </a:lnTo>
                <a:lnTo>
                  <a:pt x="264" y="754"/>
                </a:lnTo>
                <a:lnTo>
                  <a:pt x="264" y="754"/>
                </a:lnTo>
                <a:lnTo>
                  <a:pt x="264" y="754"/>
                </a:lnTo>
                <a:lnTo>
                  <a:pt x="264" y="754"/>
                </a:lnTo>
                <a:lnTo>
                  <a:pt x="264" y="755"/>
                </a:lnTo>
                <a:lnTo>
                  <a:pt x="264" y="755"/>
                </a:lnTo>
                <a:lnTo>
                  <a:pt x="263" y="755"/>
                </a:lnTo>
                <a:lnTo>
                  <a:pt x="263" y="754"/>
                </a:lnTo>
                <a:lnTo>
                  <a:pt x="263" y="754"/>
                </a:lnTo>
                <a:lnTo>
                  <a:pt x="263" y="755"/>
                </a:lnTo>
                <a:lnTo>
                  <a:pt x="263" y="755"/>
                </a:lnTo>
                <a:lnTo>
                  <a:pt x="262" y="755"/>
                </a:lnTo>
                <a:lnTo>
                  <a:pt x="262" y="756"/>
                </a:lnTo>
                <a:lnTo>
                  <a:pt x="262" y="756"/>
                </a:lnTo>
                <a:lnTo>
                  <a:pt x="262" y="755"/>
                </a:lnTo>
                <a:lnTo>
                  <a:pt x="262" y="756"/>
                </a:lnTo>
                <a:lnTo>
                  <a:pt x="262" y="756"/>
                </a:lnTo>
                <a:lnTo>
                  <a:pt x="260" y="756"/>
                </a:lnTo>
                <a:lnTo>
                  <a:pt x="260" y="756"/>
                </a:lnTo>
                <a:lnTo>
                  <a:pt x="260" y="756"/>
                </a:lnTo>
                <a:lnTo>
                  <a:pt x="260" y="756"/>
                </a:lnTo>
                <a:lnTo>
                  <a:pt x="259" y="756"/>
                </a:lnTo>
                <a:lnTo>
                  <a:pt x="259" y="756"/>
                </a:lnTo>
                <a:lnTo>
                  <a:pt x="259" y="756"/>
                </a:lnTo>
                <a:lnTo>
                  <a:pt x="259" y="758"/>
                </a:lnTo>
                <a:lnTo>
                  <a:pt x="259" y="758"/>
                </a:lnTo>
                <a:lnTo>
                  <a:pt x="259" y="759"/>
                </a:lnTo>
                <a:lnTo>
                  <a:pt x="257" y="759"/>
                </a:lnTo>
                <a:lnTo>
                  <a:pt x="256" y="762"/>
                </a:lnTo>
                <a:lnTo>
                  <a:pt x="255" y="758"/>
                </a:lnTo>
                <a:lnTo>
                  <a:pt x="253" y="759"/>
                </a:lnTo>
                <a:lnTo>
                  <a:pt x="253" y="758"/>
                </a:lnTo>
                <a:lnTo>
                  <a:pt x="253" y="758"/>
                </a:lnTo>
                <a:lnTo>
                  <a:pt x="253" y="756"/>
                </a:lnTo>
                <a:lnTo>
                  <a:pt x="251" y="756"/>
                </a:lnTo>
                <a:lnTo>
                  <a:pt x="251" y="756"/>
                </a:lnTo>
                <a:lnTo>
                  <a:pt x="249" y="756"/>
                </a:lnTo>
                <a:lnTo>
                  <a:pt x="248" y="756"/>
                </a:lnTo>
                <a:lnTo>
                  <a:pt x="248" y="756"/>
                </a:lnTo>
                <a:lnTo>
                  <a:pt x="246" y="756"/>
                </a:lnTo>
                <a:lnTo>
                  <a:pt x="244" y="756"/>
                </a:lnTo>
                <a:lnTo>
                  <a:pt x="242" y="756"/>
                </a:lnTo>
                <a:lnTo>
                  <a:pt x="242" y="756"/>
                </a:lnTo>
                <a:lnTo>
                  <a:pt x="241" y="756"/>
                </a:lnTo>
                <a:lnTo>
                  <a:pt x="241" y="756"/>
                </a:lnTo>
                <a:lnTo>
                  <a:pt x="240" y="756"/>
                </a:lnTo>
                <a:lnTo>
                  <a:pt x="238" y="756"/>
                </a:lnTo>
                <a:lnTo>
                  <a:pt x="237" y="756"/>
                </a:lnTo>
                <a:lnTo>
                  <a:pt x="234" y="756"/>
                </a:lnTo>
                <a:lnTo>
                  <a:pt x="234" y="756"/>
                </a:lnTo>
                <a:lnTo>
                  <a:pt x="234" y="755"/>
                </a:lnTo>
                <a:lnTo>
                  <a:pt x="234" y="754"/>
                </a:lnTo>
                <a:lnTo>
                  <a:pt x="234" y="754"/>
                </a:lnTo>
                <a:lnTo>
                  <a:pt x="234" y="754"/>
                </a:lnTo>
                <a:lnTo>
                  <a:pt x="234" y="751"/>
                </a:lnTo>
                <a:lnTo>
                  <a:pt x="234" y="751"/>
                </a:lnTo>
                <a:lnTo>
                  <a:pt x="234" y="751"/>
                </a:lnTo>
                <a:lnTo>
                  <a:pt x="234" y="749"/>
                </a:lnTo>
                <a:lnTo>
                  <a:pt x="234" y="748"/>
                </a:lnTo>
                <a:lnTo>
                  <a:pt x="234" y="747"/>
                </a:lnTo>
                <a:lnTo>
                  <a:pt x="234" y="747"/>
                </a:lnTo>
                <a:lnTo>
                  <a:pt x="233" y="745"/>
                </a:lnTo>
                <a:lnTo>
                  <a:pt x="231" y="745"/>
                </a:lnTo>
                <a:lnTo>
                  <a:pt x="231" y="745"/>
                </a:lnTo>
                <a:lnTo>
                  <a:pt x="230" y="745"/>
                </a:lnTo>
                <a:lnTo>
                  <a:pt x="229" y="745"/>
                </a:lnTo>
                <a:lnTo>
                  <a:pt x="227" y="743"/>
                </a:lnTo>
                <a:lnTo>
                  <a:pt x="226" y="743"/>
                </a:lnTo>
                <a:lnTo>
                  <a:pt x="226" y="743"/>
                </a:lnTo>
                <a:lnTo>
                  <a:pt x="226" y="744"/>
                </a:lnTo>
                <a:lnTo>
                  <a:pt x="226" y="745"/>
                </a:lnTo>
                <a:lnTo>
                  <a:pt x="226" y="745"/>
                </a:lnTo>
                <a:lnTo>
                  <a:pt x="225" y="745"/>
                </a:lnTo>
                <a:lnTo>
                  <a:pt x="223" y="745"/>
                </a:lnTo>
                <a:lnTo>
                  <a:pt x="222" y="745"/>
                </a:lnTo>
                <a:lnTo>
                  <a:pt x="222" y="745"/>
                </a:lnTo>
                <a:lnTo>
                  <a:pt x="220" y="745"/>
                </a:lnTo>
                <a:lnTo>
                  <a:pt x="219" y="747"/>
                </a:lnTo>
                <a:lnTo>
                  <a:pt x="219" y="747"/>
                </a:lnTo>
                <a:lnTo>
                  <a:pt x="218" y="748"/>
                </a:lnTo>
                <a:lnTo>
                  <a:pt x="218" y="748"/>
                </a:lnTo>
                <a:lnTo>
                  <a:pt x="216" y="748"/>
                </a:lnTo>
                <a:lnTo>
                  <a:pt x="216" y="748"/>
                </a:lnTo>
                <a:lnTo>
                  <a:pt x="216" y="747"/>
                </a:lnTo>
                <a:lnTo>
                  <a:pt x="215" y="747"/>
                </a:lnTo>
                <a:lnTo>
                  <a:pt x="215" y="747"/>
                </a:lnTo>
                <a:lnTo>
                  <a:pt x="215" y="747"/>
                </a:lnTo>
                <a:lnTo>
                  <a:pt x="215" y="745"/>
                </a:lnTo>
                <a:lnTo>
                  <a:pt x="215" y="745"/>
                </a:lnTo>
                <a:lnTo>
                  <a:pt x="215" y="745"/>
                </a:lnTo>
                <a:lnTo>
                  <a:pt x="214" y="745"/>
                </a:lnTo>
                <a:lnTo>
                  <a:pt x="214" y="745"/>
                </a:lnTo>
                <a:lnTo>
                  <a:pt x="212" y="745"/>
                </a:lnTo>
                <a:lnTo>
                  <a:pt x="214" y="747"/>
                </a:lnTo>
                <a:lnTo>
                  <a:pt x="214" y="747"/>
                </a:lnTo>
                <a:lnTo>
                  <a:pt x="212" y="748"/>
                </a:lnTo>
                <a:lnTo>
                  <a:pt x="212" y="748"/>
                </a:lnTo>
                <a:lnTo>
                  <a:pt x="211" y="748"/>
                </a:lnTo>
                <a:lnTo>
                  <a:pt x="211" y="748"/>
                </a:lnTo>
                <a:lnTo>
                  <a:pt x="210" y="748"/>
                </a:lnTo>
                <a:lnTo>
                  <a:pt x="208" y="748"/>
                </a:lnTo>
                <a:lnTo>
                  <a:pt x="208" y="748"/>
                </a:lnTo>
                <a:lnTo>
                  <a:pt x="207" y="749"/>
                </a:lnTo>
                <a:lnTo>
                  <a:pt x="207" y="749"/>
                </a:lnTo>
                <a:lnTo>
                  <a:pt x="205" y="749"/>
                </a:lnTo>
                <a:lnTo>
                  <a:pt x="203" y="749"/>
                </a:lnTo>
                <a:lnTo>
                  <a:pt x="201" y="749"/>
                </a:lnTo>
                <a:lnTo>
                  <a:pt x="201" y="749"/>
                </a:lnTo>
                <a:lnTo>
                  <a:pt x="201" y="748"/>
                </a:lnTo>
                <a:lnTo>
                  <a:pt x="200" y="748"/>
                </a:lnTo>
                <a:lnTo>
                  <a:pt x="200" y="748"/>
                </a:lnTo>
                <a:lnTo>
                  <a:pt x="201" y="745"/>
                </a:lnTo>
                <a:lnTo>
                  <a:pt x="201" y="745"/>
                </a:lnTo>
                <a:lnTo>
                  <a:pt x="200" y="745"/>
                </a:lnTo>
                <a:lnTo>
                  <a:pt x="199" y="745"/>
                </a:lnTo>
                <a:lnTo>
                  <a:pt x="199" y="745"/>
                </a:lnTo>
                <a:lnTo>
                  <a:pt x="196" y="747"/>
                </a:lnTo>
                <a:lnTo>
                  <a:pt x="193" y="745"/>
                </a:lnTo>
                <a:lnTo>
                  <a:pt x="193" y="745"/>
                </a:lnTo>
                <a:lnTo>
                  <a:pt x="190" y="745"/>
                </a:lnTo>
                <a:lnTo>
                  <a:pt x="189" y="745"/>
                </a:lnTo>
                <a:lnTo>
                  <a:pt x="188" y="745"/>
                </a:lnTo>
                <a:lnTo>
                  <a:pt x="188" y="745"/>
                </a:lnTo>
                <a:lnTo>
                  <a:pt x="186" y="745"/>
                </a:lnTo>
                <a:lnTo>
                  <a:pt x="185" y="745"/>
                </a:lnTo>
                <a:lnTo>
                  <a:pt x="185" y="745"/>
                </a:lnTo>
                <a:lnTo>
                  <a:pt x="182" y="745"/>
                </a:lnTo>
                <a:lnTo>
                  <a:pt x="182" y="745"/>
                </a:lnTo>
                <a:lnTo>
                  <a:pt x="182" y="745"/>
                </a:lnTo>
                <a:lnTo>
                  <a:pt x="181" y="745"/>
                </a:lnTo>
                <a:lnTo>
                  <a:pt x="179" y="745"/>
                </a:lnTo>
                <a:lnTo>
                  <a:pt x="178" y="745"/>
                </a:lnTo>
                <a:lnTo>
                  <a:pt x="177" y="745"/>
                </a:lnTo>
                <a:lnTo>
                  <a:pt x="175" y="745"/>
                </a:lnTo>
                <a:lnTo>
                  <a:pt x="174" y="745"/>
                </a:lnTo>
                <a:lnTo>
                  <a:pt x="173" y="745"/>
                </a:lnTo>
                <a:lnTo>
                  <a:pt x="171" y="745"/>
                </a:lnTo>
                <a:lnTo>
                  <a:pt x="171" y="747"/>
                </a:lnTo>
                <a:lnTo>
                  <a:pt x="170" y="747"/>
                </a:lnTo>
                <a:lnTo>
                  <a:pt x="168" y="747"/>
                </a:lnTo>
                <a:lnTo>
                  <a:pt x="167" y="747"/>
                </a:lnTo>
                <a:lnTo>
                  <a:pt x="166" y="747"/>
                </a:lnTo>
                <a:lnTo>
                  <a:pt x="166" y="747"/>
                </a:lnTo>
                <a:lnTo>
                  <a:pt x="166" y="747"/>
                </a:lnTo>
                <a:lnTo>
                  <a:pt x="164" y="747"/>
                </a:lnTo>
                <a:lnTo>
                  <a:pt x="164" y="745"/>
                </a:lnTo>
                <a:lnTo>
                  <a:pt x="163" y="745"/>
                </a:lnTo>
                <a:lnTo>
                  <a:pt x="162" y="745"/>
                </a:lnTo>
                <a:lnTo>
                  <a:pt x="160" y="745"/>
                </a:lnTo>
                <a:lnTo>
                  <a:pt x="160" y="745"/>
                </a:lnTo>
                <a:lnTo>
                  <a:pt x="158" y="744"/>
                </a:lnTo>
                <a:lnTo>
                  <a:pt x="158" y="744"/>
                </a:lnTo>
                <a:lnTo>
                  <a:pt x="158" y="744"/>
                </a:lnTo>
                <a:lnTo>
                  <a:pt x="158" y="743"/>
                </a:lnTo>
                <a:lnTo>
                  <a:pt x="158" y="743"/>
                </a:lnTo>
                <a:lnTo>
                  <a:pt x="158" y="743"/>
                </a:lnTo>
                <a:lnTo>
                  <a:pt x="158" y="741"/>
                </a:lnTo>
                <a:lnTo>
                  <a:pt x="158" y="741"/>
                </a:lnTo>
                <a:lnTo>
                  <a:pt x="158" y="741"/>
                </a:lnTo>
                <a:lnTo>
                  <a:pt x="159" y="741"/>
                </a:lnTo>
                <a:lnTo>
                  <a:pt x="159" y="740"/>
                </a:lnTo>
                <a:lnTo>
                  <a:pt x="158" y="740"/>
                </a:lnTo>
                <a:lnTo>
                  <a:pt x="158" y="740"/>
                </a:lnTo>
                <a:lnTo>
                  <a:pt x="158" y="740"/>
                </a:lnTo>
                <a:lnTo>
                  <a:pt x="158" y="739"/>
                </a:lnTo>
                <a:lnTo>
                  <a:pt x="158" y="739"/>
                </a:lnTo>
                <a:lnTo>
                  <a:pt x="158" y="737"/>
                </a:lnTo>
                <a:lnTo>
                  <a:pt x="159" y="737"/>
                </a:lnTo>
                <a:lnTo>
                  <a:pt x="160" y="736"/>
                </a:lnTo>
                <a:lnTo>
                  <a:pt x="160" y="736"/>
                </a:lnTo>
                <a:lnTo>
                  <a:pt x="160" y="734"/>
                </a:lnTo>
                <a:lnTo>
                  <a:pt x="160" y="734"/>
                </a:lnTo>
                <a:lnTo>
                  <a:pt x="162" y="734"/>
                </a:lnTo>
                <a:lnTo>
                  <a:pt x="162" y="733"/>
                </a:lnTo>
                <a:lnTo>
                  <a:pt x="163" y="732"/>
                </a:lnTo>
                <a:lnTo>
                  <a:pt x="163" y="732"/>
                </a:lnTo>
                <a:lnTo>
                  <a:pt x="163" y="732"/>
                </a:lnTo>
                <a:lnTo>
                  <a:pt x="163" y="732"/>
                </a:lnTo>
                <a:lnTo>
                  <a:pt x="163" y="730"/>
                </a:lnTo>
                <a:lnTo>
                  <a:pt x="164" y="730"/>
                </a:lnTo>
                <a:lnTo>
                  <a:pt x="164" y="729"/>
                </a:lnTo>
                <a:lnTo>
                  <a:pt x="164" y="729"/>
                </a:lnTo>
                <a:lnTo>
                  <a:pt x="166" y="729"/>
                </a:lnTo>
                <a:lnTo>
                  <a:pt x="166" y="728"/>
                </a:lnTo>
                <a:lnTo>
                  <a:pt x="166" y="726"/>
                </a:lnTo>
                <a:lnTo>
                  <a:pt x="166" y="726"/>
                </a:lnTo>
                <a:lnTo>
                  <a:pt x="164" y="726"/>
                </a:lnTo>
                <a:lnTo>
                  <a:pt x="163" y="728"/>
                </a:lnTo>
                <a:lnTo>
                  <a:pt x="163" y="728"/>
                </a:lnTo>
                <a:lnTo>
                  <a:pt x="162" y="728"/>
                </a:lnTo>
                <a:lnTo>
                  <a:pt x="162" y="728"/>
                </a:lnTo>
                <a:lnTo>
                  <a:pt x="162" y="728"/>
                </a:lnTo>
                <a:lnTo>
                  <a:pt x="162" y="729"/>
                </a:lnTo>
                <a:lnTo>
                  <a:pt x="162" y="729"/>
                </a:lnTo>
                <a:lnTo>
                  <a:pt x="160" y="729"/>
                </a:lnTo>
                <a:lnTo>
                  <a:pt x="160" y="729"/>
                </a:lnTo>
                <a:lnTo>
                  <a:pt x="160" y="730"/>
                </a:lnTo>
                <a:lnTo>
                  <a:pt x="160" y="730"/>
                </a:lnTo>
                <a:lnTo>
                  <a:pt x="159" y="730"/>
                </a:lnTo>
                <a:lnTo>
                  <a:pt x="159" y="732"/>
                </a:lnTo>
                <a:lnTo>
                  <a:pt x="159" y="732"/>
                </a:lnTo>
                <a:lnTo>
                  <a:pt x="158" y="732"/>
                </a:lnTo>
                <a:lnTo>
                  <a:pt x="158" y="732"/>
                </a:lnTo>
                <a:lnTo>
                  <a:pt x="158" y="732"/>
                </a:lnTo>
                <a:lnTo>
                  <a:pt x="158" y="732"/>
                </a:lnTo>
                <a:lnTo>
                  <a:pt x="156" y="732"/>
                </a:lnTo>
                <a:lnTo>
                  <a:pt x="156" y="732"/>
                </a:lnTo>
                <a:lnTo>
                  <a:pt x="156" y="733"/>
                </a:lnTo>
                <a:lnTo>
                  <a:pt x="155" y="733"/>
                </a:lnTo>
                <a:lnTo>
                  <a:pt x="155" y="733"/>
                </a:lnTo>
                <a:lnTo>
                  <a:pt x="155" y="734"/>
                </a:lnTo>
                <a:lnTo>
                  <a:pt x="153" y="734"/>
                </a:lnTo>
                <a:lnTo>
                  <a:pt x="153" y="734"/>
                </a:lnTo>
                <a:lnTo>
                  <a:pt x="152" y="736"/>
                </a:lnTo>
                <a:lnTo>
                  <a:pt x="152" y="736"/>
                </a:lnTo>
                <a:lnTo>
                  <a:pt x="152" y="737"/>
                </a:lnTo>
                <a:lnTo>
                  <a:pt x="151" y="737"/>
                </a:lnTo>
                <a:lnTo>
                  <a:pt x="151" y="737"/>
                </a:lnTo>
                <a:lnTo>
                  <a:pt x="151" y="737"/>
                </a:lnTo>
                <a:lnTo>
                  <a:pt x="149" y="737"/>
                </a:lnTo>
                <a:lnTo>
                  <a:pt x="149" y="739"/>
                </a:lnTo>
                <a:lnTo>
                  <a:pt x="149" y="739"/>
                </a:lnTo>
                <a:lnTo>
                  <a:pt x="149" y="739"/>
                </a:lnTo>
                <a:lnTo>
                  <a:pt x="149" y="740"/>
                </a:lnTo>
                <a:lnTo>
                  <a:pt x="149" y="740"/>
                </a:lnTo>
                <a:lnTo>
                  <a:pt x="148" y="740"/>
                </a:lnTo>
                <a:lnTo>
                  <a:pt x="148" y="740"/>
                </a:lnTo>
                <a:lnTo>
                  <a:pt x="148" y="740"/>
                </a:lnTo>
                <a:lnTo>
                  <a:pt x="148" y="741"/>
                </a:lnTo>
                <a:lnTo>
                  <a:pt x="148" y="741"/>
                </a:lnTo>
                <a:lnTo>
                  <a:pt x="147" y="741"/>
                </a:lnTo>
                <a:lnTo>
                  <a:pt x="147" y="743"/>
                </a:lnTo>
                <a:lnTo>
                  <a:pt x="147" y="743"/>
                </a:lnTo>
                <a:lnTo>
                  <a:pt x="147" y="743"/>
                </a:lnTo>
                <a:lnTo>
                  <a:pt x="147" y="743"/>
                </a:lnTo>
                <a:lnTo>
                  <a:pt x="147" y="743"/>
                </a:lnTo>
                <a:lnTo>
                  <a:pt x="145" y="743"/>
                </a:lnTo>
                <a:lnTo>
                  <a:pt x="145" y="743"/>
                </a:lnTo>
                <a:lnTo>
                  <a:pt x="144" y="743"/>
                </a:lnTo>
                <a:lnTo>
                  <a:pt x="144" y="743"/>
                </a:lnTo>
                <a:lnTo>
                  <a:pt x="144" y="743"/>
                </a:lnTo>
                <a:lnTo>
                  <a:pt x="142" y="743"/>
                </a:lnTo>
                <a:lnTo>
                  <a:pt x="142" y="743"/>
                </a:lnTo>
                <a:lnTo>
                  <a:pt x="141" y="743"/>
                </a:lnTo>
                <a:lnTo>
                  <a:pt x="141" y="743"/>
                </a:lnTo>
                <a:lnTo>
                  <a:pt x="141" y="743"/>
                </a:lnTo>
                <a:lnTo>
                  <a:pt x="141" y="743"/>
                </a:lnTo>
                <a:lnTo>
                  <a:pt x="140" y="743"/>
                </a:lnTo>
                <a:lnTo>
                  <a:pt x="140" y="743"/>
                </a:lnTo>
                <a:lnTo>
                  <a:pt x="140" y="744"/>
                </a:lnTo>
                <a:lnTo>
                  <a:pt x="140" y="744"/>
                </a:lnTo>
                <a:lnTo>
                  <a:pt x="140" y="744"/>
                </a:lnTo>
                <a:lnTo>
                  <a:pt x="140" y="745"/>
                </a:lnTo>
                <a:lnTo>
                  <a:pt x="138" y="745"/>
                </a:lnTo>
                <a:lnTo>
                  <a:pt x="138" y="745"/>
                </a:lnTo>
                <a:lnTo>
                  <a:pt x="138" y="745"/>
                </a:lnTo>
                <a:lnTo>
                  <a:pt x="138" y="747"/>
                </a:lnTo>
                <a:lnTo>
                  <a:pt x="137" y="748"/>
                </a:lnTo>
                <a:lnTo>
                  <a:pt x="137" y="748"/>
                </a:lnTo>
                <a:lnTo>
                  <a:pt x="136" y="748"/>
                </a:lnTo>
                <a:lnTo>
                  <a:pt x="136" y="748"/>
                </a:lnTo>
                <a:lnTo>
                  <a:pt x="136" y="748"/>
                </a:lnTo>
                <a:lnTo>
                  <a:pt x="134" y="748"/>
                </a:lnTo>
                <a:lnTo>
                  <a:pt x="134" y="748"/>
                </a:lnTo>
                <a:lnTo>
                  <a:pt x="134" y="747"/>
                </a:lnTo>
                <a:lnTo>
                  <a:pt x="134" y="747"/>
                </a:lnTo>
                <a:lnTo>
                  <a:pt x="136" y="747"/>
                </a:lnTo>
                <a:lnTo>
                  <a:pt x="134" y="745"/>
                </a:lnTo>
                <a:lnTo>
                  <a:pt x="134" y="745"/>
                </a:lnTo>
                <a:lnTo>
                  <a:pt x="134" y="745"/>
                </a:lnTo>
                <a:lnTo>
                  <a:pt x="134" y="744"/>
                </a:lnTo>
                <a:lnTo>
                  <a:pt x="133" y="743"/>
                </a:lnTo>
                <a:lnTo>
                  <a:pt x="133" y="743"/>
                </a:lnTo>
                <a:lnTo>
                  <a:pt x="133" y="743"/>
                </a:lnTo>
                <a:lnTo>
                  <a:pt x="133" y="741"/>
                </a:lnTo>
                <a:lnTo>
                  <a:pt x="133" y="741"/>
                </a:lnTo>
                <a:lnTo>
                  <a:pt x="133" y="740"/>
                </a:lnTo>
                <a:lnTo>
                  <a:pt x="133" y="740"/>
                </a:lnTo>
                <a:lnTo>
                  <a:pt x="133" y="740"/>
                </a:lnTo>
                <a:lnTo>
                  <a:pt x="132" y="737"/>
                </a:lnTo>
                <a:lnTo>
                  <a:pt x="132" y="737"/>
                </a:lnTo>
                <a:lnTo>
                  <a:pt x="132" y="737"/>
                </a:lnTo>
                <a:lnTo>
                  <a:pt x="132" y="736"/>
                </a:lnTo>
                <a:lnTo>
                  <a:pt x="132" y="736"/>
                </a:lnTo>
                <a:lnTo>
                  <a:pt x="132" y="734"/>
                </a:lnTo>
                <a:lnTo>
                  <a:pt x="132" y="734"/>
                </a:lnTo>
                <a:lnTo>
                  <a:pt x="133" y="734"/>
                </a:lnTo>
                <a:lnTo>
                  <a:pt x="133" y="734"/>
                </a:lnTo>
                <a:lnTo>
                  <a:pt x="133" y="734"/>
                </a:lnTo>
                <a:lnTo>
                  <a:pt x="134" y="734"/>
                </a:lnTo>
                <a:lnTo>
                  <a:pt x="134" y="734"/>
                </a:lnTo>
                <a:lnTo>
                  <a:pt x="134" y="734"/>
                </a:lnTo>
                <a:lnTo>
                  <a:pt x="136" y="734"/>
                </a:lnTo>
                <a:lnTo>
                  <a:pt x="136" y="734"/>
                </a:lnTo>
                <a:lnTo>
                  <a:pt x="136" y="733"/>
                </a:lnTo>
                <a:lnTo>
                  <a:pt x="137" y="733"/>
                </a:lnTo>
                <a:lnTo>
                  <a:pt x="137" y="732"/>
                </a:lnTo>
                <a:lnTo>
                  <a:pt x="137" y="732"/>
                </a:lnTo>
                <a:lnTo>
                  <a:pt x="138" y="732"/>
                </a:lnTo>
                <a:lnTo>
                  <a:pt x="138" y="733"/>
                </a:lnTo>
                <a:lnTo>
                  <a:pt x="138" y="733"/>
                </a:lnTo>
                <a:lnTo>
                  <a:pt x="138" y="732"/>
                </a:lnTo>
                <a:lnTo>
                  <a:pt x="138" y="733"/>
                </a:lnTo>
                <a:lnTo>
                  <a:pt x="138" y="733"/>
                </a:lnTo>
                <a:lnTo>
                  <a:pt x="138" y="734"/>
                </a:lnTo>
                <a:lnTo>
                  <a:pt x="138" y="734"/>
                </a:lnTo>
                <a:lnTo>
                  <a:pt x="138" y="734"/>
                </a:lnTo>
                <a:lnTo>
                  <a:pt x="140" y="734"/>
                </a:lnTo>
                <a:lnTo>
                  <a:pt x="140" y="736"/>
                </a:lnTo>
                <a:lnTo>
                  <a:pt x="140" y="736"/>
                </a:lnTo>
                <a:lnTo>
                  <a:pt x="140" y="737"/>
                </a:lnTo>
                <a:lnTo>
                  <a:pt x="141" y="737"/>
                </a:lnTo>
                <a:lnTo>
                  <a:pt x="141" y="737"/>
                </a:lnTo>
                <a:lnTo>
                  <a:pt x="141" y="736"/>
                </a:lnTo>
                <a:lnTo>
                  <a:pt x="141" y="736"/>
                </a:lnTo>
                <a:lnTo>
                  <a:pt x="141" y="736"/>
                </a:lnTo>
                <a:lnTo>
                  <a:pt x="142" y="736"/>
                </a:lnTo>
                <a:lnTo>
                  <a:pt x="142" y="736"/>
                </a:lnTo>
                <a:lnTo>
                  <a:pt x="142" y="736"/>
                </a:lnTo>
                <a:lnTo>
                  <a:pt x="144" y="736"/>
                </a:lnTo>
                <a:lnTo>
                  <a:pt x="144" y="734"/>
                </a:lnTo>
                <a:lnTo>
                  <a:pt x="144" y="734"/>
                </a:lnTo>
                <a:lnTo>
                  <a:pt x="144" y="734"/>
                </a:lnTo>
                <a:lnTo>
                  <a:pt x="144" y="734"/>
                </a:lnTo>
                <a:lnTo>
                  <a:pt x="145" y="734"/>
                </a:lnTo>
                <a:lnTo>
                  <a:pt x="145" y="734"/>
                </a:lnTo>
                <a:lnTo>
                  <a:pt x="145" y="734"/>
                </a:lnTo>
                <a:lnTo>
                  <a:pt x="145" y="734"/>
                </a:lnTo>
                <a:lnTo>
                  <a:pt x="145" y="734"/>
                </a:lnTo>
                <a:lnTo>
                  <a:pt x="147" y="734"/>
                </a:lnTo>
                <a:lnTo>
                  <a:pt x="147" y="734"/>
                </a:lnTo>
                <a:lnTo>
                  <a:pt x="147" y="733"/>
                </a:lnTo>
                <a:lnTo>
                  <a:pt x="147" y="733"/>
                </a:lnTo>
                <a:lnTo>
                  <a:pt x="147" y="733"/>
                </a:lnTo>
                <a:lnTo>
                  <a:pt x="147" y="733"/>
                </a:lnTo>
                <a:lnTo>
                  <a:pt x="147" y="733"/>
                </a:lnTo>
                <a:lnTo>
                  <a:pt x="147" y="733"/>
                </a:lnTo>
                <a:lnTo>
                  <a:pt x="147" y="732"/>
                </a:lnTo>
                <a:lnTo>
                  <a:pt x="147" y="732"/>
                </a:lnTo>
                <a:lnTo>
                  <a:pt x="147" y="732"/>
                </a:lnTo>
                <a:lnTo>
                  <a:pt x="148" y="732"/>
                </a:lnTo>
                <a:lnTo>
                  <a:pt x="148" y="732"/>
                </a:lnTo>
                <a:lnTo>
                  <a:pt x="148" y="732"/>
                </a:lnTo>
                <a:lnTo>
                  <a:pt x="148" y="732"/>
                </a:lnTo>
                <a:lnTo>
                  <a:pt x="148" y="732"/>
                </a:lnTo>
                <a:lnTo>
                  <a:pt x="148" y="730"/>
                </a:lnTo>
                <a:lnTo>
                  <a:pt x="148" y="732"/>
                </a:lnTo>
                <a:lnTo>
                  <a:pt x="149" y="732"/>
                </a:lnTo>
                <a:lnTo>
                  <a:pt x="149" y="732"/>
                </a:lnTo>
                <a:lnTo>
                  <a:pt x="149" y="730"/>
                </a:lnTo>
                <a:lnTo>
                  <a:pt x="149" y="730"/>
                </a:lnTo>
                <a:lnTo>
                  <a:pt x="149" y="730"/>
                </a:lnTo>
                <a:lnTo>
                  <a:pt x="151" y="730"/>
                </a:lnTo>
                <a:lnTo>
                  <a:pt x="151" y="729"/>
                </a:lnTo>
                <a:lnTo>
                  <a:pt x="151" y="729"/>
                </a:lnTo>
                <a:lnTo>
                  <a:pt x="151" y="729"/>
                </a:lnTo>
                <a:lnTo>
                  <a:pt x="151" y="729"/>
                </a:lnTo>
                <a:lnTo>
                  <a:pt x="152" y="729"/>
                </a:lnTo>
                <a:lnTo>
                  <a:pt x="152" y="728"/>
                </a:lnTo>
                <a:lnTo>
                  <a:pt x="152" y="728"/>
                </a:lnTo>
                <a:lnTo>
                  <a:pt x="152" y="728"/>
                </a:lnTo>
                <a:lnTo>
                  <a:pt x="153" y="728"/>
                </a:lnTo>
                <a:lnTo>
                  <a:pt x="153" y="728"/>
                </a:lnTo>
                <a:lnTo>
                  <a:pt x="153" y="728"/>
                </a:lnTo>
                <a:lnTo>
                  <a:pt x="153" y="726"/>
                </a:lnTo>
                <a:lnTo>
                  <a:pt x="155" y="726"/>
                </a:lnTo>
                <a:lnTo>
                  <a:pt x="155" y="726"/>
                </a:lnTo>
                <a:lnTo>
                  <a:pt x="155" y="728"/>
                </a:lnTo>
                <a:lnTo>
                  <a:pt x="155" y="728"/>
                </a:lnTo>
                <a:lnTo>
                  <a:pt x="155" y="728"/>
                </a:lnTo>
                <a:lnTo>
                  <a:pt x="156" y="728"/>
                </a:lnTo>
                <a:lnTo>
                  <a:pt x="156" y="728"/>
                </a:lnTo>
                <a:lnTo>
                  <a:pt x="158" y="728"/>
                </a:lnTo>
                <a:lnTo>
                  <a:pt x="158" y="728"/>
                </a:lnTo>
                <a:lnTo>
                  <a:pt x="158" y="728"/>
                </a:lnTo>
                <a:lnTo>
                  <a:pt x="158" y="728"/>
                </a:lnTo>
                <a:lnTo>
                  <a:pt x="158" y="726"/>
                </a:lnTo>
                <a:lnTo>
                  <a:pt x="158" y="726"/>
                </a:lnTo>
                <a:lnTo>
                  <a:pt x="158" y="726"/>
                </a:lnTo>
                <a:lnTo>
                  <a:pt x="158" y="726"/>
                </a:lnTo>
                <a:lnTo>
                  <a:pt x="158" y="726"/>
                </a:lnTo>
                <a:lnTo>
                  <a:pt x="158" y="725"/>
                </a:lnTo>
                <a:lnTo>
                  <a:pt x="159" y="725"/>
                </a:lnTo>
                <a:lnTo>
                  <a:pt x="159" y="725"/>
                </a:lnTo>
                <a:lnTo>
                  <a:pt x="159" y="725"/>
                </a:lnTo>
                <a:lnTo>
                  <a:pt x="160" y="725"/>
                </a:lnTo>
                <a:lnTo>
                  <a:pt x="160" y="723"/>
                </a:lnTo>
                <a:lnTo>
                  <a:pt x="160" y="723"/>
                </a:lnTo>
                <a:lnTo>
                  <a:pt x="160" y="723"/>
                </a:lnTo>
                <a:lnTo>
                  <a:pt x="160" y="723"/>
                </a:lnTo>
                <a:lnTo>
                  <a:pt x="162" y="723"/>
                </a:lnTo>
                <a:lnTo>
                  <a:pt x="162" y="723"/>
                </a:lnTo>
                <a:lnTo>
                  <a:pt x="162" y="723"/>
                </a:lnTo>
                <a:lnTo>
                  <a:pt x="163" y="723"/>
                </a:lnTo>
                <a:lnTo>
                  <a:pt x="163" y="723"/>
                </a:lnTo>
                <a:lnTo>
                  <a:pt x="163" y="723"/>
                </a:lnTo>
                <a:lnTo>
                  <a:pt x="164" y="723"/>
                </a:lnTo>
                <a:lnTo>
                  <a:pt x="164" y="723"/>
                </a:lnTo>
                <a:lnTo>
                  <a:pt x="164" y="725"/>
                </a:lnTo>
                <a:lnTo>
                  <a:pt x="164" y="725"/>
                </a:lnTo>
                <a:lnTo>
                  <a:pt x="166" y="725"/>
                </a:lnTo>
                <a:lnTo>
                  <a:pt x="166" y="725"/>
                </a:lnTo>
                <a:lnTo>
                  <a:pt x="166" y="725"/>
                </a:lnTo>
                <a:lnTo>
                  <a:pt x="167" y="725"/>
                </a:lnTo>
                <a:lnTo>
                  <a:pt x="167" y="725"/>
                </a:lnTo>
                <a:lnTo>
                  <a:pt x="167" y="723"/>
                </a:lnTo>
                <a:lnTo>
                  <a:pt x="168" y="723"/>
                </a:lnTo>
                <a:lnTo>
                  <a:pt x="168" y="723"/>
                </a:lnTo>
                <a:lnTo>
                  <a:pt x="168" y="723"/>
                </a:lnTo>
                <a:lnTo>
                  <a:pt x="168" y="723"/>
                </a:lnTo>
                <a:lnTo>
                  <a:pt x="168" y="722"/>
                </a:lnTo>
                <a:lnTo>
                  <a:pt x="168" y="722"/>
                </a:lnTo>
                <a:lnTo>
                  <a:pt x="168" y="721"/>
                </a:lnTo>
                <a:lnTo>
                  <a:pt x="170" y="721"/>
                </a:lnTo>
                <a:lnTo>
                  <a:pt x="170" y="719"/>
                </a:lnTo>
                <a:lnTo>
                  <a:pt x="170" y="718"/>
                </a:lnTo>
                <a:lnTo>
                  <a:pt x="170" y="718"/>
                </a:lnTo>
                <a:lnTo>
                  <a:pt x="171" y="718"/>
                </a:lnTo>
                <a:lnTo>
                  <a:pt x="171" y="717"/>
                </a:lnTo>
                <a:lnTo>
                  <a:pt x="171" y="715"/>
                </a:lnTo>
                <a:lnTo>
                  <a:pt x="171" y="715"/>
                </a:lnTo>
                <a:lnTo>
                  <a:pt x="171" y="715"/>
                </a:lnTo>
                <a:lnTo>
                  <a:pt x="173" y="715"/>
                </a:lnTo>
                <a:lnTo>
                  <a:pt x="173" y="714"/>
                </a:lnTo>
                <a:lnTo>
                  <a:pt x="174" y="714"/>
                </a:lnTo>
                <a:lnTo>
                  <a:pt x="173" y="714"/>
                </a:lnTo>
                <a:lnTo>
                  <a:pt x="174" y="714"/>
                </a:lnTo>
                <a:lnTo>
                  <a:pt x="174" y="713"/>
                </a:lnTo>
                <a:lnTo>
                  <a:pt x="173" y="713"/>
                </a:lnTo>
                <a:lnTo>
                  <a:pt x="173" y="713"/>
                </a:lnTo>
                <a:lnTo>
                  <a:pt x="173" y="711"/>
                </a:lnTo>
                <a:lnTo>
                  <a:pt x="173" y="711"/>
                </a:lnTo>
                <a:lnTo>
                  <a:pt x="173" y="711"/>
                </a:lnTo>
                <a:lnTo>
                  <a:pt x="173" y="710"/>
                </a:lnTo>
                <a:lnTo>
                  <a:pt x="173" y="710"/>
                </a:lnTo>
                <a:lnTo>
                  <a:pt x="173" y="710"/>
                </a:lnTo>
                <a:lnTo>
                  <a:pt x="174" y="710"/>
                </a:lnTo>
                <a:lnTo>
                  <a:pt x="174" y="710"/>
                </a:lnTo>
                <a:lnTo>
                  <a:pt x="174" y="708"/>
                </a:lnTo>
                <a:lnTo>
                  <a:pt x="174" y="708"/>
                </a:lnTo>
                <a:lnTo>
                  <a:pt x="174" y="708"/>
                </a:lnTo>
                <a:lnTo>
                  <a:pt x="175" y="708"/>
                </a:lnTo>
                <a:lnTo>
                  <a:pt x="175" y="707"/>
                </a:lnTo>
                <a:lnTo>
                  <a:pt x="175" y="707"/>
                </a:lnTo>
                <a:lnTo>
                  <a:pt x="175" y="707"/>
                </a:lnTo>
                <a:lnTo>
                  <a:pt x="175" y="707"/>
                </a:lnTo>
                <a:lnTo>
                  <a:pt x="175" y="706"/>
                </a:lnTo>
                <a:lnTo>
                  <a:pt x="177" y="706"/>
                </a:lnTo>
                <a:lnTo>
                  <a:pt x="177" y="706"/>
                </a:lnTo>
                <a:lnTo>
                  <a:pt x="177" y="704"/>
                </a:lnTo>
                <a:lnTo>
                  <a:pt x="177" y="704"/>
                </a:lnTo>
                <a:lnTo>
                  <a:pt x="177" y="704"/>
                </a:lnTo>
                <a:lnTo>
                  <a:pt x="177" y="704"/>
                </a:lnTo>
                <a:lnTo>
                  <a:pt x="177" y="703"/>
                </a:lnTo>
                <a:lnTo>
                  <a:pt x="177" y="703"/>
                </a:lnTo>
                <a:lnTo>
                  <a:pt x="177" y="703"/>
                </a:lnTo>
                <a:lnTo>
                  <a:pt x="177" y="702"/>
                </a:lnTo>
                <a:lnTo>
                  <a:pt x="177" y="702"/>
                </a:lnTo>
                <a:lnTo>
                  <a:pt x="177" y="702"/>
                </a:lnTo>
                <a:lnTo>
                  <a:pt x="177" y="700"/>
                </a:lnTo>
                <a:lnTo>
                  <a:pt x="177" y="700"/>
                </a:lnTo>
                <a:lnTo>
                  <a:pt x="177" y="699"/>
                </a:lnTo>
                <a:lnTo>
                  <a:pt x="177" y="699"/>
                </a:lnTo>
                <a:lnTo>
                  <a:pt x="177" y="699"/>
                </a:lnTo>
                <a:lnTo>
                  <a:pt x="177" y="699"/>
                </a:lnTo>
                <a:lnTo>
                  <a:pt x="177" y="699"/>
                </a:lnTo>
                <a:lnTo>
                  <a:pt x="177" y="697"/>
                </a:lnTo>
                <a:lnTo>
                  <a:pt x="177" y="697"/>
                </a:lnTo>
                <a:lnTo>
                  <a:pt x="177" y="696"/>
                </a:lnTo>
                <a:lnTo>
                  <a:pt x="177" y="696"/>
                </a:lnTo>
                <a:lnTo>
                  <a:pt x="177" y="696"/>
                </a:lnTo>
                <a:lnTo>
                  <a:pt x="177" y="696"/>
                </a:lnTo>
                <a:lnTo>
                  <a:pt x="177" y="695"/>
                </a:lnTo>
                <a:lnTo>
                  <a:pt x="177" y="695"/>
                </a:lnTo>
                <a:lnTo>
                  <a:pt x="177" y="693"/>
                </a:lnTo>
                <a:lnTo>
                  <a:pt x="177" y="693"/>
                </a:lnTo>
                <a:lnTo>
                  <a:pt x="177" y="693"/>
                </a:lnTo>
                <a:lnTo>
                  <a:pt x="177" y="692"/>
                </a:lnTo>
                <a:lnTo>
                  <a:pt x="177" y="692"/>
                </a:lnTo>
                <a:lnTo>
                  <a:pt x="177" y="691"/>
                </a:lnTo>
                <a:lnTo>
                  <a:pt x="177" y="691"/>
                </a:lnTo>
                <a:lnTo>
                  <a:pt x="177" y="691"/>
                </a:lnTo>
                <a:lnTo>
                  <a:pt x="177" y="691"/>
                </a:lnTo>
                <a:lnTo>
                  <a:pt x="178" y="689"/>
                </a:lnTo>
                <a:lnTo>
                  <a:pt x="178" y="689"/>
                </a:lnTo>
                <a:lnTo>
                  <a:pt x="179" y="689"/>
                </a:lnTo>
                <a:lnTo>
                  <a:pt x="179" y="689"/>
                </a:lnTo>
                <a:lnTo>
                  <a:pt x="179" y="689"/>
                </a:lnTo>
                <a:lnTo>
                  <a:pt x="181" y="688"/>
                </a:lnTo>
                <a:lnTo>
                  <a:pt x="181" y="687"/>
                </a:lnTo>
                <a:lnTo>
                  <a:pt x="182" y="687"/>
                </a:lnTo>
                <a:lnTo>
                  <a:pt x="182" y="685"/>
                </a:lnTo>
                <a:lnTo>
                  <a:pt x="182" y="685"/>
                </a:lnTo>
                <a:lnTo>
                  <a:pt x="182" y="685"/>
                </a:lnTo>
                <a:lnTo>
                  <a:pt x="184" y="685"/>
                </a:lnTo>
                <a:lnTo>
                  <a:pt x="184" y="685"/>
                </a:lnTo>
                <a:lnTo>
                  <a:pt x="185" y="685"/>
                </a:lnTo>
                <a:lnTo>
                  <a:pt x="185" y="684"/>
                </a:lnTo>
                <a:lnTo>
                  <a:pt x="186" y="684"/>
                </a:lnTo>
                <a:lnTo>
                  <a:pt x="186" y="682"/>
                </a:lnTo>
                <a:lnTo>
                  <a:pt x="186" y="682"/>
                </a:lnTo>
                <a:lnTo>
                  <a:pt x="186" y="682"/>
                </a:lnTo>
                <a:lnTo>
                  <a:pt x="186" y="681"/>
                </a:lnTo>
                <a:lnTo>
                  <a:pt x="186" y="681"/>
                </a:lnTo>
                <a:lnTo>
                  <a:pt x="189" y="680"/>
                </a:lnTo>
                <a:lnTo>
                  <a:pt x="189" y="680"/>
                </a:lnTo>
                <a:lnTo>
                  <a:pt x="190" y="680"/>
                </a:lnTo>
                <a:lnTo>
                  <a:pt x="190" y="680"/>
                </a:lnTo>
                <a:lnTo>
                  <a:pt x="190" y="680"/>
                </a:lnTo>
                <a:lnTo>
                  <a:pt x="190" y="680"/>
                </a:lnTo>
                <a:lnTo>
                  <a:pt x="192" y="680"/>
                </a:lnTo>
                <a:lnTo>
                  <a:pt x="192" y="678"/>
                </a:lnTo>
                <a:lnTo>
                  <a:pt x="193" y="678"/>
                </a:lnTo>
                <a:lnTo>
                  <a:pt x="193" y="678"/>
                </a:lnTo>
                <a:lnTo>
                  <a:pt x="193" y="678"/>
                </a:lnTo>
                <a:lnTo>
                  <a:pt x="193" y="677"/>
                </a:lnTo>
                <a:lnTo>
                  <a:pt x="193" y="677"/>
                </a:lnTo>
                <a:lnTo>
                  <a:pt x="194" y="677"/>
                </a:lnTo>
                <a:lnTo>
                  <a:pt x="196" y="677"/>
                </a:lnTo>
                <a:lnTo>
                  <a:pt x="196" y="677"/>
                </a:lnTo>
                <a:lnTo>
                  <a:pt x="197" y="677"/>
                </a:lnTo>
                <a:lnTo>
                  <a:pt x="197" y="677"/>
                </a:lnTo>
                <a:lnTo>
                  <a:pt x="199" y="677"/>
                </a:lnTo>
                <a:lnTo>
                  <a:pt x="199" y="676"/>
                </a:lnTo>
                <a:lnTo>
                  <a:pt x="199" y="676"/>
                </a:lnTo>
                <a:lnTo>
                  <a:pt x="199" y="674"/>
                </a:lnTo>
                <a:lnTo>
                  <a:pt x="199" y="674"/>
                </a:lnTo>
                <a:lnTo>
                  <a:pt x="199" y="674"/>
                </a:lnTo>
                <a:lnTo>
                  <a:pt x="200" y="674"/>
                </a:lnTo>
                <a:lnTo>
                  <a:pt x="200" y="673"/>
                </a:lnTo>
                <a:lnTo>
                  <a:pt x="200" y="673"/>
                </a:lnTo>
                <a:lnTo>
                  <a:pt x="200" y="673"/>
                </a:lnTo>
                <a:lnTo>
                  <a:pt x="200" y="671"/>
                </a:lnTo>
                <a:lnTo>
                  <a:pt x="201" y="671"/>
                </a:lnTo>
                <a:lnTo>
                  <a:pt x="200" y="671"/>
                </a:lnTo>
                <a:lnTo>
                  <a:pt x="200" y="671"/>
                </a:lnTo>
                <a:lnTo>
                  <a:pt x="200" y="671"/>
                </a:lnTo>
                <a:lnTo>
                  <a:pt x="199" y="671"/>
                </a:lnTo>
                <a:lnTo>
                  <a:pt x="199" y="670"/>
                </a:lnTo>
                <a:lnTo>
                  <a:pt x="199" y="670"/>
                </a:lnTo>
                <a:lnTo>
                  <a:pt x="200" y="669"/>
                </a:lnTo>
                <a:lnTo>
                  <a:pt x="200" y="667"/>
                </a:lnTo>
                <a:lnTo>
                  <a:pt x="200" y="667"/>
                </a:lnTo>
                <a:lnTo>
                  <a:pt x="201" y="666"/>
                </a:lnTo>
                <a:lnTo>
                  <a:pt x="201" y="666"/>
                </a:lnTo>
                <a:lnTo>
                  <a:pt x="201" y="666"/>
                </a:lnTo>
                <a:lnTo>
                  <a:pt x="201" y="665"/>
                </a:lnTo>
                <a:lnTo>
                  <a:pt x="201" y="665"/>
                </a:lnTo>
                <a:lnTo>
                  <a:pt x="201" y="663"/>
                </a:lnTo>
                <a:lnTo>
                  <a:pt x="201" y="663"/>
                </a:lnTo>
                <a:lnTo>
                  <a:pt x="201" y="662"/>
                </a:lnTo>
                <a:lnTo>
                  <a:pt x="201" y="662"/>
                </a:lnTo>
                <a:lnTo>
                  <a:pt x="203" y="661"/>
                </a:lnTo>
                <a:lnTo>
                  <a:pt x="203" y="661"/>
                </a:lnTo>
                <a:lnTo>
                  <a:pt x="203" y="661"/>
                </a:lnTo>
                <a:lnTo>
                  <a:pt x="203" y="659"/>
                </a:lnTo>
                <a:lnTo>
                  <a:pt x="203" y="659"/>
                </a:lnTo>
                <a:lnTo>
                  <a:pt x="203" y="658"/>
                </a:lnTo>
                <a:lnTo>
                  <a:pt x="204" y="658"/>
                </a:lnTo>
                <a:lnTo>
                  <a:pt x="204" y="658"/>
                </a:lnTo>
                <a:lnTo>
                  <a:pt x="204" y="656"/>
                </a:lnTo>
                <a:lnTo>
                  <a:pt x="204" y="656"/>
                </a:lnTo>
                <a:lnTo>
                  <a:pt x="205" y="656"/>
                </a:lnTo>
                <a:lnTo>
                  <a:pt x="207" y="656"/>
                </a:lnTo>
                <a:lnTo>
                  <a:pt x="207" y="656"/>
                </a:lnTo>
                <a:lnTo>
                  <a:pt x="208" y="656"/>
                </a:lnTo>
                <a:lnTo>
                  <a:pt x="208" y="656"/>
                </a:lnTo>
                <a:lnTo>
                  <a:pt x="210" y="656"/>
                </a:lnTo>
                <a:lnTo>
                  <a:pt x="210" y="656"/>
                </a:lnTo>
                <a:lnTo>
                  <a:pt x="210" y="655"/>
                </a:lnTo>
                <a:lnTo>
                  <a:pt x="210" y="655"/>
                </a:lnTo>
                <a:lnTo>
                  <a:pt x="210" y="655"/>
                </a:lnTo>
                <a:lnTo>
                  <a:pt x="211" y="651"/>
                </a:lnTo>
                <a:lnTo>
                  <a:pt x="212" y="650"/>
                </a:lnTo>
                <a:lnTo>
                  <a:pt x="214" y="647"/>
                </a:lnTo>
                <a:lnTo>
                  <a:pt x="214" y="646"/>
                </a:lnTo>
                <a:lnTo>
                  <a:pt x="215" y="644"/>
                </a:lnTo>
                <a:lnTo>
                  <a:pt x="215" y="644"/>
                </a:lnTo>
                <a:lnTo>
                  <a:pt x="216" y="644"/>
                </a:lnTo>
                <a:lnTo>
                  <a:pt x="216" y="644"/>
                </a:lnTo>
                <a:lnTo>
                  <a:pt x="218" y="644"/>
                </a:lnTo>
                <a:lnTo>
                  <a:pt x="218" y="644"/>
                </a:lnTo>
                <a:lnTo>
                  <a:pt x="218" y="644"/>
                </a:lnTo>
                <a:lnTo>
                  <a:pt x="219" y="644"/>
                </a:lnTo>
                <a:lnTo>
                  <a:pt x="219" y="644"/>
                </a:lnTo>
                <a:lnTo>
                  <a:pt x="220" y="644"/>
                </a:lnTo>
                <a:lnTo>
                  <a:pt x="220" y="644"/>
                </a:lnTo>
                <a:lnTo>
                  <a:pt x="222" y="644"/>
                </a:lnTo>
                <a:lnTo>
                  <a:pt x="222" y="644"/>
                </a:lnTo>
                <a:lnTo>
                  <a:pt x="223" y="644"/>
                </a:lnTo>
                <a:lnTo>
                  <a:pt x="223" y="643"/>
                </a:lnTo>
                <a:lnTo>
                  <a:pt x="223" y="643"/>
                </a:lnTo>
                <a:lnTo>
                  <a:pt x="222" y="643"/>
                </a:lnTo>
                <a:lnTo>
                  <a:pt x="222" y="641"/>
                </a:lnTo>
                <a:lnTo>
                  <a:pt x="222" y="641"/>
                </a:lnTo>
                <a:lnTo>
                  <a:pt x="222" y="641"/>
                </a:lnTo>
                <a:lnTo>
                  <a:pt x="222" y="641"/>
                </a:lnTo>
                <a:lnTo>
                  <a:pt x="222" y="640"/>
                </a:lnTo>
                <a:lnTo>
                  <a:pt x="220" y="640"/>
                </a:lnTo>
                <a:lnTo>
                  <a:pt x="220" y="639"/>
                </a:lnTo>
                <a:lnTo>
                  <a:pt x="220" y="639"/>
                </a:lnTo>
                <a:lnTo>
                  <a:pt x="220" y="639"/>
                </a:lnTo>
                <a:lnTo>
                  <a:pt x="220" y="637"/>
                </a:lnTo>
                <a:lnTo>
                  <a:pt x="220" y="636"/>
                </a:lnTo>
                <a:lnTo>
                  <a:pt x="220" y="636"/>
                </a:lnTo>
                <a:lnTo>
                  <a:pt x="219" y="636"/>
                </a:lnTo>
                <a:lnTo>
                  <a:pt x="219" y="635"/>
                </a:lnTo>
                <a:lnTo>
                  <a:pt x="219" y="635"/>
                </a:lnTo>
                <a:lnTo>
                  <a:pt x="219" y="633"/>
                </a:lnTo>
                <a:lnTo>
                  <a:pt x="218" y="633"/>
                </a:lnTo>
                <a:lnTo>
                  <a:pt x="218" y="633"/>
                </a:lnTo>
                <a:lnTo>
                  <a:pt x="218" y="633"/>
                </a:lnTo>
                <a:lnTo>
                  <a:pt x="218" y="632"/>
                </a:lnTo>
                <a:lnTo>
                  <a:pt x="218" y="632"/>
                </a:lnTo>
                <a:lnTo>
                  <a:pt x="218" y="630"/>
                </a:lnTo>
                <a:lnTo>
                  <a:pt x="218" y="630"/>
                </a:lnTo>
                <a:lnTo>
                  <a:pt x="216" y="629"/>
                </a:lnTo>
                <a:lnTo>
                  <a:pt x="216" y="629"/>
                </a:lnTo>
                <a:lnTo>
                  <a:pt x="216" y="628"/>
                </a:lnTo>
                <a:lnTo>
                  <a:pt x="215" y="628"/>
                </a:lnTo>
                <a:lnTo>
                  <a:pt x="215" y="626"/>
                </a:lnTo>
                <a:lnTo>
                  <a:pt x="215" y="625"/>
                </a:lnTo>
                <a:lnTo>
                  <a:pt x="214" y="625"/>
                </a:lnTo>
                <a:lnTo>
                  <a:pt x="214" y="624"/>
                </a:lnTo>
                <a:lnTo>
                  <a:pt x="212" y="621"/>
                </a:lnTo>
                <a:lnTo>
                  <a:pt x="211" y="617"/>
                </a:lnTo>
                <a:lnTo>
                  <a:pt x="210" y="615"/>
                </a:lnTo>
                <a:lnTo>
                  <a:pt x="210" y="614"/>
                </a:lnTo>
                <a:lnTo>
                  <a:pt x="210" y="614"/>
                </a:lnTo>
                <a:lnTo>
                  <a:pt x="210" y="613"/>
                </a:lnTo>
                <a:lnTo>
                  <a:pt x="210" y="613"/>
                </a:lnTo>
                <a:lnTo>
                  <a:pt x="208" y="613"/>
                </a:lnTo>
                <a:lnTo>
                  <a:pt x="208" y="611"/>
                </a:lnTo>
                <a:lnTo>
                  <a:pt x="208" y="609"/>
                </a:lnTo>
                <a:lnTo>
                  <a:pt x="208" y="607"/>
                </a:lnTo>
                <a:lnTo>
                  <a:pt x="208" y="606"/>
                </a:lnTo>
                <a:lnTo>
                  <a:pt x="208" y="606"/>
                </a:lnTo>
                <a:lnTo>
                  <a:pt x="207" y="604"/>
                </a:lnTo>
                <a:lnTo>
                  <a:pt x="207" y="603"/>
                </a:lnTo>
                <a:lnTo>
                  <a:pt x="207" y="602"/>
                </a:lnTo>
                <a:lnTo>
                  <a:pt x="207" y="599"/>
                </a:lnTo>
                <a:lnTo>
                  <a:pt x="207" y="599"/>
                </a:lnTo>
                <a:lnTo>
                  <a:pt x="208" y="599"/>
                </a:lnTo>
                <a:lnTo>
                  <a:pt x="210" y="600"/>
                </a:lnTo>
                <a:lnTo>
                  <a:pt x="210" y="600"/>
                </a:lnTo>
                <a:lnTo>
                  <a:pt x="211" y="600"/>
                </a:lnTo>
                <a:lnTo>
                  <a:pt x="212" y="600"/>
                </a:lnTo>
                <a:lnTo>
                  <a:pt x="212" y="599"/>
                </a:lnTo>
                <a:lnTo>
                  <a:pt x="212" y="598"/>
                </a:lnTo>
                <a:lnTo>
                  <a:pt x="212" y="596"/>
                </a:lnTo>
                <a:lnTo>
                  <a:pt x="214" y="596"/>
                </a:lnTo>
                <a:lnTo>
                  <a:pt x="214" y="595"/>
                </a:lnTo>
                <a:lnTo>
                  <a:pt x="214" y="595"/>
                </a:lnTo>
                <a:lnTo>
                  <a:pt x="214" y="595"/>
                </a:lnTo>
                <a:lnTo>
                  <a:pt x="214" y="592"/>
                </a:lnTo>
                <a:lnTo>
                  <a:pt x="214" y="591"/>
                </a:lnTo>
                <a:lnTo>
                  <a:pt x="214" y="589"/>
                </a:lnTo>
                <a:lnTo>
                  <a:pt x="214" y="588"/>
                </a:lnTo>
                <a:lnTo>
                  <a:pt x="214" y="587"/>
                </a:lnTo>
                <a:lnTo>
                  <a:pt x="214" y="584"/>
                </a:lnTo>
                <a:lnTo>
                  <a:pt x="214" y="584"/>
                </a:lnTo>
                <a:lnTo>
                  <a:pt x="215" y="583"/>
                </a:lnTo>
                <a:lnTo>
                  <a:pt x="215" y="581"/>
                </a:lnTo>
                <a:lnTo>
                  <a:pt x="215" y="581"/>
                </a:lnTo>
                <a:lnTo>
                  <a:pt x="215" y="581"/>
                </a:lnTo>
                <a:lnTo>
                  <a:pt x="215" y="580"/>
                </a:lnTo>
                <a:lnTo>
                  <a:pt x="215" y="580"/>
                </a:lnTo>
                <a:lnTo>
                  <a:pt x="215" y="578"/>
                </a:lnTo>
                <a:lnTo>
                  <a:pt x="215" y="578"/>
                </a:lnTo>
                <a:lnTo>
                  <a:pt x="215" y="577"/>
                </a:lnTo>
                <a:lnTo>
                  <a:pt x="214" y="577"/>
                </a:lnTo>
                <a:lnTo>
                  <a:pt x="214" y="576"/>
                </a:lnTo>
                <a:lnTo>
                  <a:pt x="214" y="576"/>
                </a:lnTo>
                <a:lnTo>
                  <a:pt x="214" y="574"/>
                </a:lnTo>
                <a:lnTo>
                  <a:pt x="212" y="574"/>
                </a:lnTo>
                <a:lnTo>
                  <a:pt x="212" y="574"/>
                </a:lnTo>
                <a:lnTo>
                  <a:pt x="212" y="573"/>
                </a:lnTo>
                <a:lnTo>
                  <a:pt x="212" y="572"/>
                </a:lnTo>
                <a:lnTo>
                  <a:pt x="211" y="572"/>
                </a:lnTo>
                <a:lnTo>
                  <a:pt x="211" y="570"/>
                </a:lnTo>
                <a:lnTo>
                  <a:pt x="211" y="570"/>
                </a:lnTo>
                <a:lnTo>
                  <a:pt x="210" y="568"/>
                </a:lnTo>
                <a:lnTo>
                  <a:pt x="210" y="566"/>
                </a:lnTo>
                <a:lnTo>
                  <a:pt x="208" y="565"/>
                </a:lnTo>
                <a:lnTo>
                  <a:pt x="208" y="565"/>
                </a:lnTo>
                <a:lnTo>
                  <a:pt x="207" y="565"/>
                </a:lnTo>
                <a:lnTo>
                  <a:pt x="207" y="563"/>
                </a:lnTo>
                <a:lnTo>
                  <a:pt x="207" y="563"/>
                </a:lnTo>
                <a:lnTo>
                  <a:pt x="207" y="563"/>
                </a:lnTo>
                <a:lnTo>
                  <a:pt x="207" y="562"/>
                </a:lnTo>
                <a:lnTo>
                  <a:pt x="207" y="562"/>
                </a:lnTo>
                <a:lnTo>
                  <a:pt x="207" y="561"/>
                </a:lnTo>
                <a:lnTo>
                  <a:pt x="205" y="561"/>
                </a:lnTo>
                <a:lnTo>
                  <a:pt x="205" y="561"/>
                </a:lnTo>
                <a:lnTo>
                  <a:pt x="205" y="559"/>
                </a:lnTo>
                <a:lnTo>
                  <a:pt x="204" y="559"/>
                </a:lnTo>
                <a:lnTo>
                  <a:pt x="204" y="558"/>
                </a:lnTo>
                <a:lnTo>
                  <a:pt x="204" y="557"/>
                </a:lnTo>
                <a:lnTo>
                  <a:pt x="204" y="557"/>
                </a:lnTo>
                <a:lnTo>
                  <a:pt x="203" y="557"/>
                </a:lnTo>
                <a:lnTo>
                  <a:pt x="203" y="557"/>
                </a:lnTo>
                <a:lnTo>
                  <a:pt x="203" y="555"/>
                </a:lnTo>
                <a:lnTo>
                  <a:pt x="203" y="555"/>
                </a:lnTo>
                <a:lnTo>
                  <a:pt x="201" y="554"/>
                </a:lnTo>
                <a:lnTo>
                  <a:pt x="201" y="554"/>
                </a:lnTo>
                <a:lnTo>
                  <a:pt x="201" y="554"/>
                </a:lnTo>
                <a:lnTo>
                  <a:pt x="201" y="552"/>
                </a:lnTo>
                <a:lnTo>
                  <a:pt x="200" y="552"/>
                </a:lnTo>
                <a:lnTo>
                  <a:pt x="200" y="551"/>
                </a:lnTo>
                <a:lnTo>
                  <a:pt x="199" y="551"/>
                </a:lnTo>
                <a:lnTo>
                  <a:pt x="199" y="551"/>
                </a:lnTo>
                <a:lnTo>
                  <a:pt x="197" y="550"/>
                </a:lnTo>
                <a:lnTo>
                  <a:pt x="196" y="548"/>
                </a:lnTo>
                <a:lnTo>
                  <a:pt x="196" y="548"/>
                </a:lnTo>
                <a:lnTo>
                  <a:pt x="196" y="548"/>
                </a:lnTo>
                <a:lnTo>
                  <a:pt x="196" y="546"/>
                </a:lnTo>
                <a:lnTo>
                  <a:pt x="196" y="544"/>
                </a:lnTo>
                <a:lnTo>
                  <a:pt x="196" y="544"/>
                </a:lnTo>
                <a:lnTo>
                  <a:pt x="196" y="543"/>
                </a:lnTo>
                <a:lnTo>
                  <a:pt x="196" y="543"/>
                </a:lnTo>
                <a:lnTo>
                  <a:pt x="194" y="543"/>
                </a:lnTo>
                <a:lnTo>
                  <a:pt x="194" y="543"/>
                </a:lnTo>
                <a:lnTo>
                  <a:pt x="193" y="542"/>
                </a:lnTo>
                <a:lnTo>
                  <a:pt x="193" y="542"/>
                </a:lnTo>
                <a:lnTo>
                  <a:pt x="192" y="540"/>
                </a:lnTo>
                <a:lnTo>
                  <a:pt x="192" y="540"/>
                </a:lnTo>
                <a:lnTo>
                  <a:pt x="190" y="540"/>
                </a:lnTo>
                <a:lnTo>
                  <a:pt x="190" y="539"/>
                </a:lnTo>
                <a:lnTo>
                  <a:pt x="189" y="537"/>
                </a:lnTo>
                <a:lnTo>
                  <a:pt x="189" y="537"/>
                </a:lnTo>
                <a:lnTo>
                  <a:pt x="188" y="537"/>
                </a:lnTo>
                <a:lnTo>
                  <a:pt x="188" y="536"/>
                </a:lnTo>
                <a:lnTo>
                  <a:pt x="186" y="536"/>
                </a:lnTo>
                <a:lnTo>
                  <a:pt x="186" y="536"/>
                </a:lnTo>
                <a:lnTo>
                  <a:pt x="185" y="536"/>
                </a:lnTo>
                <a:lnTo>
                  <a:pt x="185" y="535"/>
                </a:lnTo>
                <a:lnTo>
                  <a:pt x="184" y="535"/>
                </a:lnTo>
                <a:lnTo>
                  <a:pt x="184" y="535"/>
                </a:lnTo>
                <a:lnTo>
                  <a:pt x="182" y="535"/>
                </a:lnTo>
                <a:lnTo>
                  <a:pt x="182" y="533"/>
                </a:lnTo>
                <a:lnTo>
                  <a:pt x="182" y="533"/>
                </a:lnTo>
                <a:lnTo>
                  <a:pt x="182" y="532"/>
                </a:lnTo>
                <a:lnTo>
                  <a:pt x="181" y="532"/>
                </a:lnTo>
                <a:lnTo>
                  <a:pt x="181" y="532"/>
                </a:lnTo>
                <a:lnTo>
                  <a:pt x="181" y="532"/>
                </a:lnTo>
                <a:lnTo>
                  <a:pt x="181" y="532"/>
                </a:lnTo>
                <a:lnTo>
                  <a:pt x="179" y="532"/>
                </a:lnTo>
                <a:lnTo>
                  <a:pt x="179" y="531"/>
                </a:lnTo>
                <a:lnTo>
                  <a:pt x="178" y="531"/>
                </a:lnTo>
                <a:lnTo>
                  <a:pt x="178" y="529"/>
                </a:lnTo>
                <a:lnTo>
                  <a:pt x="177" y="529"/>
                </a:lnTo>
                <a:lnTo>
                  <a:pt x="177" y="529"/>
                </a:lnTo>
                <a:lnTo>
                  <a:pt x="177" y="529"/>
                </a:lnTo>
                <a:lnTo>
                  <a:pt x="175" y="528"/>
                </a:lnTo>
                <a:lnTo>
                  <a:pt x="174" y="526"/>
                </a:lnTo>
                <a:lnTo>
                  <a:pt x="175" y="526"/>
                </a:lnTo>
                <a:lnTo>
                  <a:pt x="175" y="525"/>
                </a:lnTo>
                <a:lnTo>
                  <a:pt x="177" y="524"/>
                </a:lnTo>
                <a:lnTo>
                  <a:pt x="178" y="522"/>
                </a:lnTo>
                <a:lnTo>
                  <a:pt x="179" y="522"/>
                </a:lnTo>
                <a:lnTo>
                  <a:pt x="179" y="521"/>
                </a:lnTo>
                <a:lnTo>
                  <a:pt x="182" y="518"/>
                </a:lnTo>
                <a:lnTo>
                  <a:pt x="184" y="517"/>
                </a:lnTo>
                <a:lnTo>
                  <a:pt x="185" y="516"/>
                </a:lnTo>
                <a:lnTo>
                  <a:pt x="185" y="514"/>
                </a:lnTo>
                <a:lnTo>
                  <a:pt x="185" y="514"/>
                </a:lnTo>
                <a:lnTo>
                  <a:pt x="186" y="513"/>
                </a:lnTo>
                <a:lnTo>
                  <a:pt x="186" y="513"/>
                </a:lnTo>
                <a:lnTo>
                  <a:pt x="188" y="511"/>
                </a:lnTo>
                <a:lnTo>
                  <a:pt x="188" y="511"/>
                </a:lnTo>
                <a:lnTo>
                  <a:pt x="189" y="510"/>
                </a:lnTo>
                <a:lnTo>
                  <a:pt x="190" y="507"/>
                </a:lnTo>
                <a:lnTo>
                  <a:pt x="190" y="507"/>
                </a:lnTo>
                <a:lnTo>
                  <a:pt x="192" y="507"/>
                </a:lnTo>
                <a:lnTo>
                  <a:pt x="192" y="507"/>
                </a:lnTo>
                <a:lnTo>
                  <a:pt x="190" y="506"/>
                </a:lnTo>
                <a:lnTo>
                  <a:pt x="190" y="505"/>
                </a:lnTo>
                <a:lnTo>
                  <a:pt x="189" y="505"/>
                </a:lnTo>
                <a:lnTo>
                  <a:pt x="188" y="506"/>
                </a:lnTo>
                <a:lnTo>
                  <a:pt x="188" y="507"/>
                </a:lnTo>
                <a:lnTo>
                  <a:pt x="188" y="507"/>
                </a:lnTo>
                <a:lnTo>
                  <a:pt x="188" y="507"/>
                </a:lnTo>
                <a:lnTo>
                  <a:pt x="188" y="507"/>
                </a:lnTo>
                <a:lnTo>
                  <a:pt x="186" y="507"/>
                </a:lnTo>
                <a:lnTo>
                  <a:pt x="186" y="507"/>
                </a:lnTo>
                <a:lnTo>
                  <a:pt x="186" y="507"/>
                </a:lnTo>
                <a:lnTo>
                  <a:pt x="185" y="507"/>
                </a:lnTo>
                <a:lnTo>
                  <a:pt x="185" y="507"/>
                </a:lnTo>
                <a:lnTo>
                  <a:pt x="185" y="507"/>
                </a:lnTo>
                <a:lnTo>
                  <a:pt x="185" y="507"/>
                </a:lnTo>
                <a:lnTo>
                  <a:pt x="185" y="509"/>
                </a:lnTo>
                <a:lnTo>
                  <a:pt x="185" y="509"/>
                </a:lnTo>
                <a:lnTo>
                  <a:pt x="185" y="510"/>
                </a:lnTo>
                <a:lnTo>
                  <a:pt x="185" y="510"/>
                </a:lnTo>
                <a:lnTo>
                  <a:pt x="185" y="510"/>
                </a:lnTo>
                <a:lnTo>
                  <a:pt x="185" y="510"/>
                </a:lnTo>
                <a:lnTo>
                  <a:pt x="184" y="510"/>
                </a:lnTo>
                <a:lnTo>
                  <a:pt x="184" y="510"/>
                </a:lnTo>
                <a:lnTo>
                  <a:pt x="184" y="510"/>
                </a:lnTo>
                <a:lnTo>
                  <a:pt x="182" y="510"/>
                </a:lnTo>
                <a:lnTo>
                  <a:pt x="182" y="511"/>
                </a:lnTo>
                <a:lnTo>
                  <a:pt x="182" y="510"/>
                </a:lnTo>
                <a:lnTo>
                  <a:pt x="182" y="510"/>
                </a:lnTo>
                <a:lnTo>
                  <a:pt x="182" y="510"/>
                </a:lnTo>
                <a:lnTo>
                  <a:pt x="182" y="510"/>
                </a:lnTo>
                <a:lnTo>
                  <a:pt x="181" y="510"/>
                </a:lnTo>
                <a:lnTo>
                  <a:pt x="181" y="510"/>
                </a:lnTo>
                <a:lnTo>
                  <a:pt x="181" y="510"/>
                </a:lnTo>
                <a:lnTo>
                  <a:pt x="181" y="510"/>
                </a:lnTo>
                <a:lnTo>
                  <a:pt x="179" y="510"/>
                </a:lnTo>
                <a:lnTo>
                  <a:pt x="179" y="510"/>
                </a:lnTo>
                <a:lnTo>
                  <a:pt x="179" y="510"/>
                </a:lnTo>
                <a:lnTo>
                  <a:pt x="178" y="510"/>
                </a:lnTo>
                <a:lnTo>
                  <a:pt x="178" y="510"/>
                </a:lnTo>
                <a:lnTo>
                  <a:pt x="178" y="510"/>
                </a:lnTo>
                <a:lnTo>
                  <a:pt x="177" y="510"/>
                </a:lnTo>
                <a:lnTo>
                  <a:pt x="177" y="510"/>
                </a:lnTo>
                <a:lnTo>
                  <a:pt x="177" y="510"/>
                </a:lnTo>
                <a:lnTo>
                  <a:pt x="177" y="510"/>
                </a:lnTo>
                <a:lnTo>
                  <a:pt x="177" y="510"/>
                </a:lnTo>
                <a:lnTo>
                  <a:pt x="177" y="510"/>
                </a:lnTo>
                <a:lnTo>
                  <a:pt x="177" y="511"/>
                </a:lnTo>
                <a:lnTo>
                  <a:pt x="177" y="511"/>
                </a:lnTo>
                <a:lnTo>
                  <a:pt x="177" y="513"/>
                </a:lnTo>
                <a:lnTo>
                  <a:pt x="175" y="513"/>
                </a:lnTo>
                <a:lnTo>
                  <a:pt x="175" y="513"/>
                </a:lnTo>
                <a:lnTo>
                  <a:pt x="175" y="513"/>
                </a:lnTo>
                <a:lnTo>
                  <a:pt x="175" y="514"/>
                </a:lnTo>
                <a:lnTo>
                  <a:pt x="175" y="514"/>
                </a:lnTo>
                <a:lnTo>
                  <a:pt x="174" y="514"/>
                </a:lnTo>
                <a:lnTo>
                  <a:pt x="174" y="516"/>
                </a:lnTo>
                <a:lnTo>
                  <a:pt x="174" y="516"/>
                </a:lnTo>
                <a:lnTo>
                  <a:pt x="174" y="514"/>
                </a:lnTo>
                <a:lnTo>
                  <a:pt x="173" y="514"/>
                </a:lnTo>
                <a:lnTo>
                  <a:pt x="173" y="514"/>
                </a:lnTo>
                <a:lnTo>
                  <a:pt x="173" y="514"/>
                </a:lnTo>
                <a:lnTo>
                  <a:pt x="173" y="514"/>
                </a:lnTo>
                <a:lnTo>
                  <a:pt x="173" y="514"/>
                </a:lnTo>
                <a:lnTo>
                  <a:pt x="171" y="514"/>
                </a:lnTo>
                <a:lnTo>
                  <a:pt x="171" y="513"/>
                </a:lnTo>
                <a:lnTo>
                  <a:pt x="171" y="513"/>
                </a:lnTo>
                <a:lnTo>
                  <a:pt x="171" y="513"/>
                </a:lnTo>
                <a:lnTo>
                  <a:pt x="171" y="514"/>
                </a:lnTo>
                <a:lnTo>
                  <a:pt x="170" y="514"/>
                </a:lnTo>
                <a:lnTo>
                  <a:pt x="170" y="514"/>
                </a:lnTo>
                <a:lnTo>
                  <a:pt x="168" y="514"/>
                </a:lnTo>
                <a:lnTo>
                  <a:pt x="168" y="514"/>
                </a:lnTo>
                <a:lnTo>
                  <a:pt x="167" y="514"/>
                </a:lnTo>
                <a:lnTo>
                  <a:pt x="167" y="514"/>
                </a:lnTo>
                <a:lnTo>
                  <a:pt x="166" y="514"/>
                </a:lnTo>
                <a:lnTo>
                  <a:pt x="166" y="514"/>
                </a:lnTo>
                <a:lnTo>
                  <a:pt x="166" y="514"/>
                </a:lnTo>
                <a:lnTo>
                  <a:pt x="166" y="514"/>
                </a:lnTo>
                <a:lnTo>
                  <a:pt x="166" y="516"/>
                </a:lnTo>
                <a:lnTo>
                  <a:pt x="164" y="516"/>
                </a:lnTo>
                <a:lnTo>
                  <a:pt x="164" y="516"/>
                </a:lnTo>
                <a:lnTo>
                  <a:pt x="164" y="516"/>
                </a:lnTo>
                <a:lnTo>
                  <a:pt x="163" y="516"/>
                </a:lnTo>
                <a:lnTo>
                  <a:pt x="163" y="516"/>
                </a:lnTo>
                <a:lnTo>
                  <a:pt x="163" y="516"/>
                </a:lnTo>
                <a:lnTo>
                  <a:pt x="162" y="516"/>
                </a:lnTo>
                <a:lnTo>
                  <a:pt x="162" y="516"/>
                </a:lnTo>
                <a:lnTo>
                  <a:pt x="162" y="517"/>
                </a:lnTo>
                <a:lnTo>
                  <a:pt x="160" y="517"/>
                </a:lnTo>
                <a:lnTo>
                  <a:pt x="160" y="517"/>
                </a:lnTo>
                <a:lnTo>
                  <a:pt x="160" y="518"/>
                </a:lnTo>
                <a:lnTo>
                  <a:pt x="159" y="518"/>
                </a:lnTo>
                <a:lnTo>
                  <a:pt x="159" y="518"/>
                </a:lnTo>
                <a:lnTo>
                  <a:pt x="158" y="520"/>
                </a:lnTo>
                <a:lnTo>
                  <a:pt x="158" y="520"/>
                </a:lnTo>
                <a:lnTo>
                  <a:pt x="158" y="520"/>
                </a:lnTo>
                <a:lnTo>
                  <a:pt x="158" y="521"/>
                </a:lnTo>
                <a:lnTo>
                  <a:pt x="158" y="521"/>
                </a:lnTo>
                <a:lnTo>
                  <a:pt x="158" y="521"/>
                </a:lnTo>
                <a:lnTo>
                  <a:pt x="158" y="521"/>
                </a:lnTo>
                <a:lnTo>
                  <a:pt x="158" y="522"/>
                </a:lnTo>
                <a:lnTo>
                  <a:pt x="158" y="522"/>
                </a:lnTo>
                <a:lnTo>
                  <a:pt x="158" y="522"/>
                </a:lnTo>
                <a:lnTo>
                  <a:pt x="158" y="524"/>
                </a:lnTo>
                <a:lnTo>
                  <a:pt x="158" y="524"/>
                </a:lnTo>
                <a:lnTo>
                  <a:pt x="158" y="524"/>
                </a:lnTo>
                <a:lnTo>
                  <a:pt x="158" y="525"/>
                </a:lnTo>
                <a:lnTo>
                  <a:pt x="158" y="525"/>
                </a:lnTo>
                <a:lnTo>
                  <a:pt x="158" y="526"/>
                </a:lnTo>
                <a:lnTo>
                  <a:pt x="158" y="526"/>
                </a:lnTo>
                <a:lnTo>
                  <a:pt x="158" y="526"/>
                </a:lnTo>
                <a:lnTo>
                  <a:pt x="156" y="526"/>
                </a:lnTo>
                <a:lnTo>
                  <a:pt x="156" y="528"/>
                </a:lnTo>
                <a:lnTo>
                  <a:pt x="156" y="528"/>
                </a:lnTo>
                <a:lnTo>
                  <a:pt x="156" y="528"/>
                </a:lnTo>
                <a:lnTo>
                  <a:pt x="156" y="529"/>
                </a:lnTo>
                <a:lnTo>
                  <a:pt x="155" y="529"/>
                </a:lnTo>
                <a:lnTo>
                  <a:pt x="155" y="529"/>
                </a:lnTo>
                <a:lnTo>
                  <a:pt x="155" y="529"/>
                </a:lnTo>
                <a:lnTo>
                  <a:pt x="155" y="529"/>
                </a:lnTo>
                <a:lnTo>
                  <a:pt x="155" y="531"/>
                </a:lnTo>
                <a:lnTo>
                  <a:pt x="153" y="531"/>
                </a:lnTo>
                <a:lnTo>
                  <a:pt x="153" y="531"/>
                </a:lnTo>
                <a:lnTo>
                  <a:pt x="153" y="531"/>
                </a:lnTo>
                <a:lnTo>
                  <a:pt x="153" y="532"/>
                </a:lnTo>
                <a:lnTo>
                  <a:pt x="152" y="532"/>
                </a:lnTo>
                <a:lnTo>
                  <a:pt x="152" y="532"/>
                </a:lnTo>
                <a:lnTo>
                  <a:pt x="152" y="533"/>
                </a:lnTo>
                <a:lnTo>
                  <a:pt x="152" y="533"/>
                </a:lnTo>
                <a:lnTo>
                  <a:pt x="152" y="535"/>
                </a:lnTo>
                <a:lnTo>
                  <a:pt x="152" y="535"/>
                </a:lnTo>
                <a:lnTo>
                  <a:pt x="152" y="535"/>
                </a:lnTo>
                <a:lnTo>
                  <a:pt x="152" y="535"/>
                </a:lnTo>
                <a:lnTo>
                  <a:pt x="151" y="535"/>
                </a:lnTo>
                <a:lnTo>
                  <a:pt x="151" y="535"/>
                </a:lnTo>
                <a:lnTo>
                  <a:pt x="149" y="535"/>
                </a:lnTo>
                <a:lnTo>
                  <a:pt x="149" y="535"/>
                </a:lnTo>
                <a:lnTo>
                  <a:pt x="149" y="535"/>
                </a:lnTo>
                <a:lnTo>
                  <a:pt x="149" y="535"/>
                </a:lnTo>
                <a:lnTo>
                  <a:pt x="148" y="533"/>
                </a:lnTo>
                <a:lnTo>
                  <a:pt x="148" y="535"/>
                </a:lnTo>
                <a:lnTo>
                  <a:pt x="148" y="535"/>
                </a:lnTo>
                <a:lnTo>
                  <a:pt x="147" y="535"/>
                </a:lnTo>
                <a:lnTo>
                  <a:pt x="147" y="533"/>
                </a:lnTo>
                <a:lnTo>
                  <a:pt x="147" y="533"/>
                </a:lnTo>
                <a:lnTo>
                  <a:pt x="147" y="535"/>
                </a:lnTo>
                <a:lnTo>
                  <a:pt x="147" y="533"/>
                </a:lnTo>
                <a:lnTo>
                  <a:pt x="147" y="535"/>
                </a:lnTo>
                <a:lnTo>
                  <a:pt x="147" y="535"/>
                </a:lnTo>
                <a:lnTo>
                  <a:pt x="147" y="535"/>
                </a:lnTo>
                <a:lnTo>
                  <a:pt x="147" y="535"/>
                </a:lnTo>
                <a:lnTo>
                  <a:pt x="145" y="535"/>
                </a:lnTo>
                <a:lnTo>
                  <a:pt x="145" y="535"/>
                </a:lnTo>
                <a:lnTo>
                  <a:pt x="144" y="535"/>
                </a:lnTo>
                <a:lnTo>
                  <a:pt x="145" y="535"/>
                </a:lnTo>
                <a:lnTo>
                  <a:pt x="145" y="536"/>
                </a:lnTo>
                <a:lnTo>
                  <a:pt x="144" y="536"/>
                </a:lnTo>
                <a:lnTo>
                  <a:pt x="144" y="536"/>
                </a:lnTo>
                <a:lnTo>
                  <a:pt x="144" y="536"/>
                </a:lnTo>
                <a:lnTo>
                  <a:pt x="142" y="536"/>
                </a:lnTo>
                <a:lnTo>
                  <a:pt x="142" y="536"/>
                </a:lnTo>
                <a:lnTo>
                  <a:pt x="141" y="536"/>
                </a:lnTo>
                <a:lnTo>
                  <a:pt x="141" y="536"/>
                </a:lnTo>
                <a:lnTo>
                  <a:pt x="141" y="537"/>
                </a:lnTo>
                <a:lnTo>
                  <a:pt x="141" y="537"/>
                </a:lnTo>
                <a:lnTo>
                  <a:pt x="141" y="537"/>
                </a:lnTo>
                <a:lnTo>
                  <a:pt x="140" y="537"/>
                </a:lnTo>
                <a:lnTo>
                  <a:pt x="140" y="539"/>
                </a:lnTo>
                <a:lnTo>
                  <a:pt x="140" y="539"/>
                </a:lnTo>
                <a:lnTo>
                  <a:pt x="140" y="539"/>
                </a:lnTo>
                <a:lnTo>
                  <a:pt x="138" y="539"/>
                </a:lnTo>
                <a:lnTo>
                  <a:pt x="138" y="540"/>
                </a:lnTo>
                <a:lnTo>
                  <a:pt x="138" y="540"/>
                </a:lnTo>
                <a:lnTo>
                  <a:pt x="138" y="540"/>
                </a:lnTo>
                <a:lnTo>
                  <a:pt x="137" y="542"/>
                </a:lnTo>
                <a:lnTo>
                  <a:pt x="137" y="542"/>
                </a:lnTo>
                <a:lnTo>
                  <a:pt x="137" y="543"/>
                </a:lnTo>
                <a:lnTo>
                  <a:pt x="138" y="543"/>
                </a:lnTo>
                <a:lnTo>
                  <a:pt x="137" y="543"/>
                </a:lnTo>
                <a:lnTo>
                  <a:pt x="137" y="543"/>
                </a:lnTo>
                <a:lnTo>
                  <a:pt x="136" y="543"/>
                </a:lnTo>
                <a:lnTo>
                  <a:pt x="136" y="543"/>
                </a:lnTo>
                <a:lnTo>
                  <a:pt x="136" y="543"/>
                </a:lnTo>
                <a:lnTo>
                  <a:pt x="136" y="543"/>
                </a:lnTo>
                <a:lnTo>
                  <a:pt x="136" y="544"/>
                </a:lnTo>
                <a:lnTo>
                  <a:pt x="136" y="544"/>
                </a:lnTo>
                <a:lnTo>
                  <a:pt x="134" y="544"/>
                </a:lnTo>
                <a:lnTo>
                  <a:pt x="134" y="546"/>
                </a:lnTo>
                <a:lnTo>
                  <a:pt x="134" y="546"/>
                </a:lnTo>
                <a:lnTo>
                  <a:pt x="133" y="546"/>
                </a:lnTo>
                <a:lnTo>
                  <a:pt x="133" y="547"/>
                </a:lnTo>
                <a:lnTo>
                  <a:pt x="133" y="547"/>
                </a:lnTo>
                <a:lnTo>
                  <a:pt x="133" y="548"/>
                </a:lnTo>
                <a:lnTo>
                  <a:pt x="133" y="548"/>
                </a:lnTo>
                <a:lnTo>
                  <a:pt x="133" y="547"/>
                </a:lnTo>
                <a:lnTo>
                  <a:pt x="134" y="547"/>
                </a:lnTo>
                <a:lnTo>
                  <a:pt x="134" y="547"/>
                </a:lnTo>
                <a:lnTo>
                  <a:pt x="136" y="547"/>
                </a:lnTo>
                <a:lnTo>
                  <a:pt x="136" y="548"/>
                </a:lnTo>
                <a:lnTo>
                  <a:pt x="136" y="548"/>
                </a:lnTo>
                <a:lnTo>
                  <a:pt x="136" y="548"/>
                </a:lnTo>
                <a:lnTo>
                  <a:pt x="136" y="550"/>
                </a:lnTo>
                <a:lnTo>
                  <a:pt x="136" y="550"/>
                </a:lnTo>
                <a:lnTo>
                  <a:pt x="134" y="551"/>
                </a:lnTo>
                <a:lnTo>
                  <a:pt x="134" y="551"/>
                </a:lnTo>
                <a:lnTo>
                  <a:pt x="134" y="551"/>
                </a:lnTo>
                <a:lnTo>
                  <a:pt x="134" y="551"/>
                </a:lnTo>
                <a:lnTo>
                  <a:pt x="134" y="551"/>
                </a:lnTo>
                <a:lnTo>
                  <a:pt x="134" y="551"/>
                </a:lnTo>
                <a:lnTo>
                  <a:pt x="133" y="551"/>
                </a:lnTo>
                <a:lnTo>
                  <a:pt x="133" y="551"/>
                </a:lnTo>
                <a:lnTo>
                  <a:pt x="133" y="552"/>
                </a:lnTo>
                <a:lnTo>
                  <a:pt x="133" y="552"/>
                </a:lnTo>
                <a:lnTo>
                  <a:pt x="133" y="552"/>
                </a:lnTo>
                <a:lnTo>
                  <a:pt x="133" y="552"/>
                </a:lnTo>
                <a:lnTo>
                  <a:pt x="132" y="552"/>
                </a:lnTo>
                <a:lnTo>
                  <a:pt x="132" y="552"/>
                </a:lnTo>
                <a:lnTo>
                  <a:pt x="132" y="552"/>
                </a:lnTo>
                <a:lnTo>
                  <a:pt x="130" y="552"/>
                </a:lnTo>
                <a:lnTo>
                  <a:pt x="130" y="552"/>
                </a:lnTo>
                <a:lnTo>
                  <a:pt x="130" y="554"/>
                </a:lnTo>
                <a:lnTo>
                  <a:pt x="130" y="554"/>
                </a:lnTo>
                <a:lnTo>
                  <a:pt x="129" y="554"/>
                </a:lnTo>
                <a:lnTo>
                  <a:pt x="129" y="554"/>
                </a:lnTo>
                <a:lnTo>
                  <a:pt x="129" y="552"/>
                </a:lnTo>
                <a:lnTo>
                  <a:pt x="127" y="552"/>
                </a:lnTo>
                <a:lnTo>
                  <a:pt x="127" y="552"/>
                </a:lnTo>
                <a:lnTo>
                  <a:pt x="127" y="552"/>
                </a:lnTo>
                <a:lnTo>
                  <a:pt x="127" y="552"/>
                </a:lnTo>
                <a:lnTo>
                  <a:pt x="126" y="552"/>
                </a:lnTo>
                <a:lnTo>
                  <a:pt x="126" y="551"/>
                </a:lnTo>
                <a:lnTo>
                  <a:pt x="126" y="551"/>
                </a:lnTo>
                <a:lnTo>
                  <a:pt x="125" y="551"/>
                </a:lnTo>
                <a:lnTo>
                  <a:pt x="125" y="551"/>
                </a:lnTo>
                <a:lnTo>
                  <a:pt x="125" y="551"/>
                </a:lnTo>
                <a:lnTo>
                  <a:pt x="125" y="551"/>
                </a:lnTo>
                <a:lnTo>
                  <a:pt x="125" y="551"/>
                </a:lnTo>
                <a:lnTo>
                  <a:pt x="123" y="551"/>
                </a:lnTo>
                <a:lnTo>
                  <a:pt x="123" y="551"/>
                </a:lnTo>
                <a:lnTo>
                  <a:pt x="123" y="551"/>
                </a:lnTo>
                <a:lnTo>
                  <a:pt x="122" y="551"/>
                </a:lnTo>
                <a:lnTo>
                  <a:pt x="122" y="550"/>
                </a:lnTo>
                <a:lnTo>
                  <a:pt x="122" y="550"/>
                </a:lnTo>
                <a:lnTo>
                  <a:pt x="122" y="550"/>
                </a:lnTo>
                <a:lnTo>
                  <a:pt x="121" y="550"/>
                </a:lnTo>
                <a:lnTo>
                  <a:pt x="121" y="550"/>
                </a:lnTo>
                <a:lnTo>
                  <a:pt x="119" y="550"/>
                </a:lnTo>
                <a:lnTo>
                  <a:pt x="119" y="550"/>
                </a:lnTo>
                <a:lnTo>
                  <a:pt x="119" y="550"/>
                </a:lnTo>
                <a:lnTo>
                  <a:pt x="119" y="551"/>
                </a:lnTo>
                <a:lnTo>
                  <a:pt x="118" y="551"/>
                </a:lnTo>
                <a:lnTo>
                  <a:pt x="118" y="551"/>
                </a:lnTo>
                <a:lnTo>
                  <a:pt x="118" y="551"/>
                </a:lnTo>
                <a:lnTo>
                  <a:pt x="116" y="551"/>
                </a:lnTo>
                <a:lnTo>
                  <a:pt x="116" y="551"/>
                </a:lnTo>
                <a:lnTo>
                  <a:pt x="116" y="551"/>
                </a:lnTo>
                <a:lnTo>
                  <a:pt x="115" y="551"/>
                </a:lnTo>
                <a:lnTo>
                  <a:pt x="115" y="551"/>
                </a:lnTo>
                <a:lnTo>
                  <a:pt x="115" y="551"/>
                </a:lnTo>
                <a:lnTo>
                  <a:pt x="115" y="551"/>
                </a:lnTo>
                <a:lnTo>
                  <a:pt x="114" y="551"/>
                </a:lnTo>
                <a:lnTo>
                  <a:pt x="114" y="551"/>
                </a:lnTo>
                <a:lnTo>
                  <a:pt x="114" y="551"/>
                </a:lnTo>
                <a:lnTo>
                  <a:pt x="114" y="551"/>
                </a:lnTo>
                <a:lnTo>
                  <a:pt x="114" y="551"/>
                </a:lnTo>
                <a:lnTo>
                  <a:pt x="114" y="551"/>
                </a:lnTo>
                <a:lnTo>
                  <a:pt x="114" y="551"/>
                </a:lnTo>
                <a:lnTo>
                  <a:pt x="112" y="551"/>
                </a:lnTo>
                <a:lnTo>
                  <a:pt x="112" y="551"/>
                </a:lnTo>
                <a:lnTo>
                  <a:pt x="112" y="551"/>
                </a:lnTo>
                <a:lnTo>
                  <a:pt x="112" y="550"/>
                </a:lnTo>
                <a:lnTo>
                  <a:pt x="112" y="550"/>
                </a:lnTo>
                <a:lnTo>
                  <a:pt x="112" y="548"/>
                </a:lnTo>
                <a:lnTo>
                  <a:pt x="112" y="548"/>
                </a:lnTo>
                <a:lnTo>
                  <a:pt x="112" y="548"/>
                </a:lnTo>
                <a:lnTo>
                  <a:pt x="112" y="548"/>
                </a:lnTo>
                <a:lnTo>
                  <a:pt x="114" y="548"/>
                </a:lnTo>
                <a:lnTo>
                  <a:pt x="114" y="547"/>
                </a:lnTo>
                <a:lnTo>
                  <a:pt x="114" y="547"/>
                </a:lnTo>
                <a:lnTo>
                  <a:pt x="114" y="547"/>
                </a:lnTo>
                <a:lnTo>
                  <a:pt x="114" y="546"/>
                </a:lnTo>
                <a:lnTo>
                  <a:pt x="114" y="546"/>
                </a:lnTo>
                <a:lnTo>
                  <a:pt x="114" y="546"/>
                </a:lnTo>
                <a:lnTo>
                  <a:pt x="114" y="544"/>
                </a:lnTo>
                <a:lnTo>
                  <a:pt x="115" y="544"/>
                </a:lnTo>
                <a:lnTo>
                  <a:pt x="115" y="544"/>
                </a:lnTo>
                <a:lnTo>
                  <a:pt x="115" y="544"/>
                </a:lnTo>
                <a:lnTo>
                  <a:pt x="115" y="543"/>
                </a:lnTo>
                <a:lnTo>
                  <a:pt x="116" y="543"/>
                </a:lnTo>
                <a:lnTo>
                  <a:pt x="116" y="543"/>
                </a:lnTo>
                <a:lnTo>
                  <a:pt x="116" y="543"/>
                </a:lnTo>
                <a:lnTo>
                  <a:pt x="116" y="543"/>
                </a:lnTo>
                <a:lnTo>
                  <a:pt x="116" y="543"/>
                </a:lnTo>
                <a:lnTo>
                  <a:pt x="118" y="543"/>
                </a:lnTo>
                <a:lnTo>
                  <a:pt x="118" y="543"/>
                </a:lnTo>
                <a:lnTo>
                  <a:pt x="118" y="543"/>
                </a:lnTo>
                <a:lnTo>
                  <a:pt x="118" y="543"/>
                </a:lnTo>
                <a:lnTo>
                  <a:pt x="119" y="543"/>
                </a:lnTo>
                <a:lnTo>
                  <a:pt x="119" y="543"/>
                </a:lnTo>
                <a:lnTo>
                  <a:pt x="119" y="543"/>
                </a:lnTo>
                <a:lnTo>
                  <a:pt x="119" y="543"/>
                </a:lnTo>
                <a:lnTo>
                  <a:pt x="121" y="543"/>
                </a:lnTo>
                <a:lnTo>
                  <a:pt x="121" y="543"/>
                </a:lnTo>
                <a:lnTo>
                  <a:pt x="121" y="543"/>
                </a:lnTo>
                <a:lnTo>
                  <a:pt x="122" y="543"/>
                </a:lnTo>
                <a:lnTo>
                  <a:pt x="122" y="542"/>
                </a:lnTo>
                <a:lnTo>
                  <a:pt x="122" y="542"/>
                </a:lnTo>
                <a:lnTo>
                  <a:pt x="122" y="542"/>
                </a:lnTo>
                <a:lnTo>
                  <a:pt x="122" y="542"/>
                </a:lnTo>
                <a:lnTo>
                  <a:pt x="123" y="542"/>
                </a:lnTo>
                <a:lnTo>
                  <a:pt x="123" y="542"/>
                </a:lnTo>
                <a:lnTo>
                  <a:pt x="123" y="542"/>
                </a:lnTo>
                <a:lnTo>
                  <a:pt x="125" y="543"/>
                </a:lnTo>
                <a:lnTo>
                  <a:pt x="125" y="543"/>
                </a:lnTo>
                <a:lnTo>
                  <a:pt x="125" y="542"/>
                </a:lnTo>
                <a:lnTo>
                  <a:pt x="125" y="542"/>
                </a:lnTo>
                <a:lnTo>
                  <a:pt x="126" y="542"/>
                </a:lnTo>
                <a:lnTo>
                  <a:pt x="126" y="542"/>
                </a:lnTo>
                <a:lnTo>
                  <a:pt x="126" y="540"/>
                </a:lnTo>
                <a:lnTo>
                  <a:pt x="126" y="540"/>
                </a:lnTo>
                <a:lnTo>
                  <a:pt x="127" y="540"/>
                </a:lnTo>
                <a:lnTo>
                  <a:pt x="127" y="540"/>
                </a:lnTo>
                <a:lnTo>
                  <a:pt x="127" y="540"/>
                </a:lnTo>
                <a:lnTo>
                  <a:pt x="127" y="539"/>
                </a:lnTo>
                <a:lnTo>
                  <a:pt x="127" y="539"/>
                </a:lnTo>
                <a:lnTo>
                  <a:pt x="127" y="539"/>
                </a:lnTo>
                <a:lnTo>
                  <a:pt x="129" y="539"/>
                </a:lnTo>
                <a:lnTo>
                  <a:pt x="129" y="537"/>
                </a:lnTo>
                <a:lnTo>
                  <a:pt x="130" y="537"/>
                </a:lnTo>
                <a:lnTo>
                  <a:pt x="129" y="537"/>
                </a:lnTo>
                <a:lnTo>
                  <a:pt x="129" y="537"/>
                </a:lnTo>
                <a:lnTo>
                  <a:pt x="130" y="537"/>
                </a:lnTo>
                <a:lnTo>
                  <a:pt x="130" y="536"/>
                </a:lnTo>
                <a:lnTo>
                  <a:pt x="130" y="535"/>
                </a:lnTo>
                <a:lnTo>
                  <a:pt x="130" y="535"/>
                </a:lnTo>
                <a:lnTo>
                  <a:pt x="130" y="533"/>
                </a:lnTo>
                <a:lnTo>
                  <a:pt x="130" y="533"/>
                </a:lnTo>
                <a:lnTo>
                  <a:pt x="132" y="532"/>
                </a:lnTo>
                <a:lnTo>
                  <a:pt x="132" y="532"/>
                </a:lnTo>
                <a:lnTo>
                  <a:pt x="132" y="532"/>
                </a:lnTo>
                <a:lnTo>
                  <a:pt x="133" y="532"/>
                </a:lnTo>
                <a:lnTo>
                  <a:pt x="133" y="532"/>
                </a:lnTo>
                <a:lnTo>
                  <a:pt x="133" y="531"/>
                </a:lnTo>
                <a:lnTo>
                  <a:pt x="133" y="531"/>
                </a:lnTo>
                <a:lnTo>
                  <a:pt x="133" y="531"/>
                </a:lnTo>
                <a:lnTo>
                  <a:pt x="134" y="531"/>
                </a:lnTo>
                <a:lnTo>
                  <a:pt x="134" y="532"/>
                </a:lnTo>
                <a:lnTo>
                  <a:pt x="134" y="532"/>
                </a:lnTo>
                <a:lnTo>
                  <a:pt x="136" y="532"/>
                </a:lnTo>
                <a:lnTo>
                  <a:pt x="136" y="531"/>
                </a:lnTo>
                <a:lnTo>
                  <a:pt x="136" y="531"/>
                </a:lnTo>
                <a:lnTo>
                  <a:pt x="136" y="529"/>
                </a:lnTo>
                <a:lnTo>
                  <a:pt x="136" y="529"/>
                </a:lnTo>
                <a:lnTo>
                  <a:pt x="136" y="529"/>
                </a:lnTo>
                <a:lnTo>
                  <a:pt x="137" y="529"/>
                </a:lnTo>
                <a:lnTo>
                  <a:pt x="137" y="529"/>
                </a:lnTo>
                <a:lnTo>
                  <a:pt x="137" y="529"/>
                </a:lnTo>
                <a:lnTo>
                  <a:pt x="137" y="528"/>
                </a:lnTo>
                <a:lnTo>
                  <a:pt x="138" y="528"/>
                </a:lnTo>
                <a:lnTo>
                  <a:pt x="138" y="528"/>
                </a:lnTo>
                <a:lnTo>
                  <a:pt x="138" y="526"/>
                </a:lnTo>
                <a:lnTo>
                  <a:pt x="138" y="526"/>
                </a:lnTo>
                <a:lnTo>
                  <a:pt x="138" y="526"/>
                </a:lnTo>
                <a:lnTo>
                  <a:pt x="138" y="526"/>
                </a:lnTo>
                <a:lnTo>
                  <a:pt x="138" y="525"/>
                </a:lnTo>
                <a:lnTo>
                  <a:pt x="140" y="525"/>
                </a:lnTo>
                <a:lnTo>
                  <a:pt x="140" y="525"/>
                </a:lnTo>
                <a:lnTo>
                  <a:pt x="140" y="525"/>
                </a:lnTo>
                <a:lnTo>
                  <a:pt x="140" y="524"/>
                </a:lnTo>
                <a:lnTo>
                  <a:pt x="141" y="524"/>
                </a:lnTo>
                <a:lnTo>
                  <a:pt x="141" y="524"/>
                </a:lnTo>
                <a:lnTo>
                  <a:pt x="141" y="524"/>
                </a:lnTo>
                <a:lnTo>
                  <a:pt x="141" y="524"/>
                </a:lnTo>
                <a:lnTo>
                  <a:pt x="141" y="524"/>
                </a:lnTo>
                <a:lnTo>
                  <a:pt x="141" y="522"/>
                </a:lnTo>
                <a:lnTo>
                  <a:pt x="141" y="522"/>
                </a:lnTo>
                <a:lnTo>
                  <a:pt x="141" y="522"/>
                </a:lnTo>
                <a:lnTo>
                  <a:pt x="141" y="521"/>
                </a:lnTo>
                <a:lnTo>
                  <a:pt x="141" y="521"/>
                </a:lnTo>
                <a:lnTo>
                  <a:pt x="141" y="521"/>
                </a:lnTo>
                <a:lnTo>
                  <a:pt x="141" y="521"/>
                </a:lnTo>
                <a:lnTo>
                  <a:pt x="141" y="521"/>
                </a:lnTo>
                <a:lnTo>
                  <a:pt x="142" y="521"/>
                </a:lnTo>
                <a:lnTo>
                  <a:pt x="142" y="521"/>
                </a:lnTo>
                <a:lnTo>
                  <a:pt x="144" y="521"/>
                </a:lnTo>
                <a:lnTo>
                  <a:pt x="144" y="520"/>
                </a:lnTo>
                <a:lnTo>
                  <a:pt x="144" y="520"/>
                </a:lnTo>
                <a:lnTo>
                  <a:pt x="144" y="520"/>
                </a:lnTo>
                <a:lnTo>
                  <a:pt x="144" y="520"/>
                </a:lnTo>
                <a:lnTo>
                  <a:pt x="144" y="518"/>
                </a:lnTo>
                <a:lnTo>
                  <a:pt x="145" y="518"/>
                </a:lnTo>
                <a:lnTo>
                  <a:pt x="145" y="518"/>
                </a:lnTo>
                <a:lnTo>
                  <a:pt x="145" y="518"/>
                </a:lnTo>
                <a:lnTo>
                  <a:pt x="145" y="518"/>
                </a:lnTo>
                <a:lnTo>
                  <a:pt x="147" y="518"/>
                </a:lnTo>
                <a:lnTo>
                  <a:pt x="147" y="517"/>
                </a:lnTo>
                <a:lnTo>
                  <a:pt x="147" y="517"/>
                </a:lnTo>
                <a:lnTo>
                  <a:pt x="147" y="517"/>
                </a:lnTo>
                <a:lnTo>
                  <a:pt x="147" y="517"/>
                </a:lnTo>
                <a:lnTo>
                  <a:pt x="148" y="517"/>
                </a:lnTo>
                <a:lnTo>
                  <a:pt x="148" y="516"/>
                </a:lnTo>
                <a:lnTo>
                  <a:pt x="148" y="516"/>
                </a:lnTo>
                <a:lnTo>
                  <a:pt x="149" y="516"/>
                </a:lnTo>
                <a:lnTo>
                  <a:pt x="149" y="516"/>
                </a:lnTo>
                <a:lnTo>
                  <a:pt x="149" y="516"/>
                </a:lnTo>
                <a:lnTo>
                  <a:pt x="151" y="516"/>
                </a:lnTo>
                <a:lnTo>
                  <a:pt x="151" y="516"/>
                </a:lnTo>
                <a:lnTo>
                  <a:pt x="151" y="516"/>
                </a:lnTo>
                <a:lnTo>
                  <a:pt x="151" y="514"/>
                </a:lnTo>
                <a:lnTo>
                  <a:pt x="152" y="514"/>
                </a:lnTo>
                <a:lnTo>
                  <a:pt x="152" y="514"/>
                </a:lnTo>
                <a:lnTo>
                  <a:pt x="152" y="514"/>
                </a:lnTo>
                <a:lnTo>
                  <a:pt x="152" y="514"/>
                </a:lnTo>
                <a:lnTo>
                  <a:pt x="152" y="513"/>
                </a:lnTo>
                <a:lnTo>
                  <a:pt x="153" y="513"/>
                </a:lnTo>
                <a:lnTo>
                  <a:pt x="153" y="513"/>
                </a:lnTo>
                <a:lnTo>
                  <a:pt x="153" y="513"/>
                </a:lnTo>
                <a:lnTo>
                  <a:pt x="155" y="513"/>
                </a:lnTo>
                <a:lnTo>
                  <a:pt x="155" y="513"/>
                </a:lnTo>
                <a:lnTo>
                  <a:pt x="155" y="513"/>
                </a:lnTo>
                <a:lnTo>
                  <a:pt x="155" y="513"/>
                </a:lnTo>
                <a:lnTo>
                  <a:pt x="155" y="511"/>
                </a:lnTo>
                <a:lnTo>
                  <a:pt x="156" y="511"/>
                </a:lnTo>
                <a:lnTo>
                  <a:pt x="156" y="511"/>
                </a:lnTo>
                <a:lnTo>
                  <a:pt x="158" y="511"/>
                </a:lnTo>
                <a:lnTo>
                  <a:pt x="158" y="511"/>
                </a:lnTo>
                <a:lnTo>
                  <a:pt x="158" y="513"/>
                </a:lnTo>
                <a:lnTo>
                  <a:pt x="158" y="513"/>
                </a:lnTo>
                <a:lnTo>
                  <a:pt x="159" y="511"/>
                </a:lnTo>
                <a:lnTo>
                  <a:pt x="159" y="511"/>
                </a:lnTo>
                <a:lnTo>
                  <a:pt x="158" y="510"/>
                </a:lnTo>
                <a:lnTo>
                  <a:pt x="158" y="510"/>
                </a:lnTo>
                <a:lnTo>
                  <a:pt x="158" y="510"/>
                </a:lnTo>
                <a:lnTo>
                  <a:pt x="158" y="510"/>
                </a:lnTo>
                <a:lnTo>
                  <a:pt x="158" y="510"/>
                </a:lnTo>
                <a:lnTo>
                  <a:pt x="156" y="510"/>
                </a:lnTo>
                <a:lnTo>
                  <a:pt x="156" y="509"/>
                </a:lnTo>
                <a:lnTo>
                  <a:pt x="156" y="509"/>
                </a:lnTo>
                <a:lnTo>
                  <a:pt x="156" y="509"/>
                </a:lnTo>
                <a:lnTo>
                  <a:pt x="155" y="509"/>
                </a:lnTo>
                <a:lnTo>
                  <a:pt x="155" y="507"/>
                </a:lnTo>
                <a:lnTo>
                  <a:pt x="155" y="507"/>
                </a:lnTo>
                <a:lnTo>
                  <a:pt x="155" y="507"/>
                </a:lnTo>
                <a:lnTo>
                  <a:pt x="155" y="507"/>
                </a:lnTo>
                <a:lnTo>
                  <a:pt x="155" y="507"/>
                </a:lnTo>
                <a:lnTo>
                  <a:pt x="155" y="506"/>
                </a:lnTo>
                <a:lnTo>
                  <a:pt x="155" y="506"/>
                </a:lnTo>
                <a:lnTo>
                  <a:pt x="156" y="505"/>
                </a:lnTo>
                <a:lnTo>
                  <a:pt x="156" y="505"/>
                </a:lnTo>
                <a:lnTo>
                  <a:pt x="156" y="505"/>
                </a:lnTo>
                <a:lnTo>
                  <a:pt x="156" y="503"/>
                </a:lnTo>
                <a:lnTo>
                  <a:pt x="156" y="505"/>
                </a:lnTo>
                <a:lnTo>
                  <a:pt x="158" y="505"/>
                </a:lnTo>
                <a:lnTo>
                  <a:pt x="158" y="505"/>
                </a:lnTo>
                <a:lnTo>
                  <a:pt x="159" y="503"/>
                </a:lnTo>
                <a:lnTo>
                  <a:pt x="159" y="503"/>
                </a:lnTo>
                <a:lnTo>
                  <a:pt x="159" y="503"/>
                </a:lnTo>
                <a:lnTo>
                  <a:pt x="159" y="502"/>
                </a:lnTo>
                <a:lnTo>
                  <a:pt x="159" y="502"/>
                </a:lnTo>
                <a:lnTo>
                  <a:pt x="160" y="502"/>
                </a:lnTo>
                <a:lnTo>
                  <a:pt x="160" y="502"/>
                </a:lnTo>
                <a:lnTo>
                  <a:pt x="160" y="501"/>
                </a:lnTo>
                <a:lnTo>
                  <a:pt x="160" y="501"/>
                </a:lnTo>
                <a:lnTo>
                  <a:pt x="160" y="501"/>
                </a:lnTo>
                <a:lnTo>
                  <a:pt x="162" y="501"/>
                </a:lnTo>
                <a:lnTo>
                  <a:pt x="162" y="501"/>
                </a:lnTo>
                <a:lnTo>
                  <a:pt x="162" y="499"/>
                </a:lnTo>
                <a:lnTo>
                  <a:pt x="163" y="499"/>
                </a:lnTo>
                <a:lnTo>
                  <a:pt x="163" y="501"/>
                </a:lnTo>
                <a:lnTo>
                  <a:pt x="163" y="499"/>
                </a:lnTo>
                <a:lnTo>
                  <a:pt x="164" y="499"/>
                </a:lnTo>
                <a:lnTo>
                  <a:pt x="164" y="499"/>
                </a:lnTo>
                <a:lnTo>
                  <a:pt x="164" y="499"/>
                </a:lnTo>
                <a:lnTo>
                  <a:pt x="166" y="499"/>
                </a:lnTo>
                <a:lnTo>
                  <a:pt x="166" y="498"/>
                </a:lnTo>
                <a:lnTo>
                  <a:pt x="166" y="498"/>
                </a:lnTo>
                <a:lnTo>
                  <a:pt x="166" y="498"/>
                </a:lnTo>
                <a:lnTo>
                  <a:pt x="167" y="498"/>
                </a:lnTo>
                <a:lnTo>
                  <a:pt x="167" y="496"/>
                </a:lnTo>
                <a:lnTo>
                  <a:pt x="167" y="496"/>
                </a:lnTo>
                <a:lnTo>
                  <a:pt x="167" y="496"/>
                </a:lnTo>
                <a:lnTo>
                  <a:pt x="167" y="496"/>
                </a:lnTo>
                <a:lnTo>
                  <a:pt x="167" y="495"/>
                </a:lnTo>
                <a:lnTo>
                  <a:pt x="167" y="495"/>
                </a:lnTo>
                <a:lnTo>
                  <a:pt x="167" y="495"/>
                </a:lnTo>
                <a:lnTo>
                  <a:pt x="167" y="495"/>
                </a:lnTo>
                <a:lnTo>
                  <a:pt x="167" y="494"/>
                </a:lnTo>
                <a:lnTo>
                  <a:pt x="167" y="494"/>
                </a:lnTo>
                <a:lnTo>
                  <a:pt x="168" y="494"/>
                </a:lnTo>
                <a:lnTo>
                  <a:pt x="168" y="494"/>
                </a:lnTo>
                <a:lnTo>
                  <a:pt x="168" y="492"/>
                </a:lnTo>
                <a:lnTo>
                  <a:pt x="168" y="492"/>
                </a:lnTo>
                <a:lnTo>
                  <a:pt x="168" y="492"/>
                </a:lnTo>
                <a:lnTo>
                  <a:pt x="168" y="491"/>
                </a:lnTo>
                <a:lnTo>
                  <a:pt x="168" y="491"/>
                </a:lnTo>
                <a:lnTo>
                  <a:pt x="167" y="491"/>
                </a:lnTo>
                <a:lnTo>
                  <a:pt x="167" y="491"/>
                </a:lnTo>
                <a:lnTo>
                  <a:pt x="167" y="490"/>
                </a:lnTo>
                <a:lnTo>
                  <a:pt x="167" y="490"/>
                </a:lnTo>
                <a:lnTo>
                  <a:pt x="167" y="490"/>
                </a:lnTo>
                <a:lnTo>
                  <a:pt x="167" y="488"/>
                </a:lnTo>
                <a:lnTo>
                  <a:pt x="168" y="488"/>
                </a:lnTo>
                <a:lnTo>
                  <a:pt x="168" y="488"/>
                </a:lnTo>
                <a:lnTo>
                  <a:pt x="168" y="488"/>
                </a:lnTo>
                <a:lnTo>
                  <a:pt x="168" y="488"/>
                </a:lnTo>
                <a:lnTo>
                  <a:pt x="168" y="488"/>
                </a:lnTo>
                <a:lnTo>
                  <a:pt x="168" y="487"/>
                </a:lnTo>
                <a:lnTo>
                  <a:pt x="168" y="487"/>
                </a:lnTo>
                <a:lnTo>
                  <a:pt x="168" y="485"/>
                </a:lnTo>
                <a:lnTo>
                  <a:pt x="168" y="485"/>
                </a:lnTo>
                <a:lnTo>
                  <a:pt x="168" y="485"/>
                </a:lnTo>
                <a:lnTo>
                  <a:pt x="168" y="484"/>
                </a:lnTo>
                <a:lnTo>
                  <a:pt x="170" y="485"/>
                </a:lnTo>
                <a:lnTo>
                  <a:pt x="170" y="484"/>
                </a:lnTo>
                <a:lnTo>
                  <a:pt x="170" y="483"/>
                </a:lnTo>
                <a:lnTo>
                  <a:pt x="171" y="483"/>
                </a:lnTo>
                <a:lnTo>
                  <a:pt x="171" y="483"/>
                </a:lnTo>
                <a:lnTo>
                  <a:pt x="171" y="481"/>
                </a:lnTo>
                <a:lnTo>
                  <a:pt x="170" y="481"/>
                </a:lnTo>
                <a:lnTo>
                  <a:pt x="170" y="481"/>
                </a:lnTo>
                <a:lnTo>
                  <a:pt x="170" y="481"/>
                </a:lnTo>
                <a:lnTo>
                  <a:pt x="170" y="481"/>
                </a:lnTo>
                <a:lnTo>
                  <a:pt x="170" y="481"/>
                </a:lnTo>
                <a:lnTo>
                  <a:pt x="168" y="480"/>
                </a:lnTo>
                <a:lnTo>
                  <a:pt x="168" y="481"/>
                </a:lnTo>
                <a:lnTo>
                  <a:pt x="168" y="481"/>
                </a:lnTo>
                <a:lnTo>
                  <a:pt x="168" y="481"/>
                </a:lnTo>
                <a:lnTo>
                  <a:pt x="168" y="480"/>
                </a:lnTo>
                <a:lnTo>
                  <a:pt x="167" y="480"/>
                </a:lnTo>
                <a:lnTo>
                  <a:pt x="167" y="480"/>
                </a:lnTo>
                <a:lnTo>
                  <a:pt x="167" y="480"/>
                </a:lnTo>
                <a:lnTo>
                  <a:pt x="166" y="480"/>
                </a:lnTo>
                <a:lnTo>
                  <a:pt x="166" y="480"/>
                </a:lnTo>
                <a:lnTo>
                  <a:pt x="166" y="480"/>
                </a:lnTo>
                <a:lnTo>
                  <a:pt x="166" y="479"/>
                </a:lnTo>
                <a:lnTo>
                  <a:pt x="166" y="479"/>
                </a:lnTo>
                <a:lnTo>
                  <a:pt x="166" y="479"/>
                </a:lnTo>
                <a:lnTo>
                  <a:pt x="166" y="479"/>
                </a:lnTo>
                <a:lnTo>
                  <a:pt x="166" y="479"/>
                </a:lnTo>
                <a:lnTo>
                  <a:pt x="166" y="477"/>
                </a:lnTo>
                <a:lnTo>
                  <a:pt x="164" y="477"/>
                </a:lnTo>
                <a:lnTo>
                  <a:pt x="164" y="477"/>
                </a:lnTo>
                <a:lnTo>
                  <a:pt x="164" y="477"/>
                </a:lnTo>
                <a:lnTo>
                  <a:pt x="164" y="476"/>
                </a:lnTo>
                <a:lnTo>
                  <a:pt x="166" y="476"/>
                </a:lnTo>
                <a:lnTo>
                  <a:pt x="164" y="476"/>
                </a:lnTo>
                <a:lnTo>
                  <a:pt x="164" y="476"/>
                </a:lnTo>
                <a:lnTo>
                  <a:pt x="166" y="476"/>
                </a:lnTo>
                <a:lnTo>
                  <a:pt x="166" y="475"/>
                </a:lnTo>
                <a:lnTo>
                  <a:pt x="164" y="475"/>
                </a:lnTo>
                <a:lnTo>
                  <a:pt x="164" y="475"/>
                </a:lnTo>
                <a:lnTo>
                  <a:pt x="164" y="475"/>
                </a:lnTo>
                <a:lnTo>
                  <a:pt x="164" y="473"/>
                </a:lnTo>
                <a:lnTo>
                  <a:pt x="164" y="473"/>
                </a:lnTo>
                <a:lnTo>
                  <a:pt x="164" y="472"/>
                </a:lnTo>
                <a:lnTo>
                  <a:pt x="164" y="472"/>
                </a:lnTo>
                <a:lnTo>
                  <a:pt x="164" y="472"/>
                </a:lnTo>
                <a:lnTo>
                  <a:pt x="164" y="472"/>
                </a:lnTo>
                <a:lnTo>
                  <a:pt x="164" y="470"/>
                </a:lnTo>
                <a:lnTo>
                  <a:pt x="166" y="470"/>
                </a:lnTo>
                <a:lnTo>
                  <a:pt x="166" y="470"/>
                </a:lnTo>
                <a:lnTo>
                  <a:pt x="166" y="469"/>
                </a:lnTo>
                <a:lnTo>
                  <a:pt x="164" y="469"/>
                </a:lnTo>
                <a:lnTo>
                  <a:pt x="164" y="469"/>
                </a:lnTo>
                <a:lnTo>
                  <a:pt x="166" y="469"/>
                </a:lnTo>
                <a:lnTo>
                  <a:pt x="166" y="469"/>
                </a:lnTo>
                <a:lnTo>
                  <a:pt x="166" y="468"/>
                </a:lnTo>
                <a:lnTo>
                  <a:pt x="164" y="468"/>
                </a:lnTo>
                <a:lnTo>
                  <a:pt x="164" y="468"/>
                </a:lnTo>
                <a:lnTo>
                  <a:pt x="164" y="466"/>
                </a:lnTo>
                <a:lnTo>
                  <a:pt x="166" y="466"/>
                </a:lnTo>
                <a:lnTo>
                  <a:pt x="166" y="468"/>
                </a:lnTo>
                <a:lnTo>
                  <a:pt x="166" y="466"/>
                </a:lnTo>
                <a:lnTo>
                  <a:pt x="166" y="468"/>
                </a:lnTo>
                <a:lnTo>
                  <a:pt x="166" y="466"/>
                </a:lnTo>
                <a:lnTo>
                  <a:pt x="166" y="466"/>
                </a:lnTo>
                <a:lnTo>
                  <a:pt x="166" y="466"/>
                </a:lnTo>
                <a:lnTo>
                  <a:pt x="166" y="466"/>
                </a:lnTo>
                <a:lnTo>
                  <a:pt x="166" y="466"/>
                </a:lnTo>
                <a:lnTo>
                  <a:pt x="166" y="466"/>
                </a:lnTo>
                <a:lnTo>
                  <a:pt x="166" y="465"/>
                </a:lnTo>
                <a:lnTo>
                  <a:pt x="166" y="465"/>
                </a:lnTo>
                <a:lnTo>
                  <a:pt x="166" y="465"/>
                </a:lnTo>
                <a:lnTo>
                  <a:pt x="166" y="464"/>
                </a:lnTo>
                <a:lnTo>
                  <a:pt x="166" y="464"/>
                </a:lnTo>
                <a:lnTo>
                  <a:pt x="166" y="464"/>
                </a:lnTo>
                <a:lnTo>
                  <a:pt x="166" y="464"/>
                </a:lnTo>
                <a:lnTo>
                  <a:pt x="166" y="464"/>
                </a:lnTo>
                <a:lnTo>
                  <a:pt x="166" y="462"/>
                </a:lnTo>
                <a:lnTo>
                  <a:pt x="166" y="462"/>
                </a:lnTo>
                <a:lnTo>
                  <a:pt x="166" y="461"/>
                </a:lnTo>
                <a:lnTo>
                  <a:pt x="164" y="461"/>
                </a:lnTo>
                <a:lnTo>
                  <a:pt x="164" y="461"/>
                </a:lnTo>
                <a:lnTo>
                  <a:pt x="164" y="461"/>
                </a:lnTo>
                <a:lnTo>
                  <a:pt x="164" y="461"/>
                </a:lnTo>
                <a:lnTo>
                  <a:pt x="164" y="459"/>
                </a:lnTo>
                <a:lnTo>
                  <a:pt x="163" y="459"/>
                </a:lnTo>
                <a:lnTo>
                  <a:pt x="163" y="459"/>
                </a:lnTo>
                <a:lnTo>
                  <a:pt x="163" y="459"/>
                </a:lnTo>
                <a:lnTo>
                  <a:pt x="163" y="459"/>
                </a:lnTo>
                <a:lnTo>
                  <a:pt x="163" y="459"/>
                </a:lnTo>
                <a:lnTo>
                  <a:pt x="163" y="459"/>
                </a:lnTo>
                <a:lnTo>
                  <a:pt x="163" y="459"/>
                </a:lnTo>
                <a:lnTo>
                  <a:pt x="163" y="459"/>
                </a:lnTo>
                <a:lnTo>
                  <a:pt x="162" y="459"/>
                </a:lnTo>
                <a:lnTo>
                  <a:pt x="163" y="459"/>
                </a:lnTo>
                <a:lnTo>
                  <a:pt x="163" y="458"/>
                </a:lnTo>
                <a:lnTo>
                  <a:pt x="162" y="458"/>
                </a:lnTo>
                <a:lnTo>
                  <a:pt x="162" y="458"/>
                </a:lnTo>
                <a:lnTo>
                  <a:pt x="162" y="458"/>
                </a:lnTo>
                <a:lnTo>
                  <a:pt x="160" y="458"/>
                </a:lnTo>
                <a:lnTo>
                  <a:pt x="160" y="458"/>
                </a:lnTo>
                <a:lnTo>
                  <a:pt x="160" y="457"/>
                </a:lnTo>
                <a:lnTo>
                  <a:pt x="160" y="457"/>
                </a:lnTo>
                <a:lnTo>
                  <a:pt x="162" y="457"/>
                </a:lnTo>
                <a:lnTo>
                  <a:pt x="162" y="455"/>
                </a:lnTo>
                <a:lnTo>
                  <a:pt x="162" y="455"/>
                </a:lnTo>
                <a:lnTo>
                  <a:pt x="162" y="455"/>
                </a:lnTo>
                <a:lnTo>
                  <a:pt x="162" y="455"/>
                </a:lnTo>
                <a:lnTo>
                  <a:pt x="162" y="454"/>
                </a:lnTo>
                <a:lnTo>
                  <a:pt x="162" y="454"/>
                </a:lnTo>
                <a:lnTo>
                  <a:pt x="163" y="454"/>
                </a:lnTo>
                <a:lnTo>
                  <a:pt x="163" y="453"/>
                </a:lnTo>
                <a:lnTo>
                  <a:pt x="163" y="453"/>
                </a:lnTo>
                <a:lnTo>
                  <a:pt x="163" y="453"/>
                </a:lnTo>
                <a:lnTo>
                  <a:pt x="163" y="451"/>
                </a:lnTo>
                <a:lnTo>
                  <a:pt x="163" y="451"/>
                </a:lnTo>
                <a:lnTo>
                  <a:pt x="163" y="451"/>
                </a:lnTo>
                <a:lnTo>
                  <a:pt x="163" y="451"/>
                </a:lnTo>
                <a:lnTo>
                  <a:pt x="163" y="451"/>
                </a:lnTo>
                <a:lnTo>
                  <a:pt x="163" y="451"/>
                </a:lnTo>
                <a:lnTo>
                  <a:pt x="163" y="450"/>
                </a:lnTo>
                <a:lnTo>
                  <a:pt x="163" y="450"/>
                </a:lnTo>
                <a:lnTo>
                  <a:pt x="162" y="450"/>
                </a:lnTo>
                <a:lnTo>
                  <a:pt x="162" y="449"/>
                </a:lnTo>
                <a:lnTo>
                  <a:pt x="163" y="449"/>
                </a:lnTo>
                <a:lnTo>
                  <a:pt x="162" y="449"/>
                </a:lnTo>
                <a:lnTo>
                  <a:pt x="162" y="449"/>
                </a:lnTo>
                <a:lnTo>
                  <a:pt x="162" y="447"/>
                </a:lnTo>
                <a:lnTo>
                  <a:pt x="162" y="447"/>
                </a:lnTo>
                <a:lnTo>
                  <a:pt x="162" y="447"/>
                </a:lnTo>
                <a:lnTo>
                  <a:pt x="162" y="446"/>
                </a:lnTo>
                <a:lnTo>
                  <a:pt x="162" y="446"/>
                </a:lnTo>
                <a:lnTo>
                  <a:pt x="162" y="444"/>
                </a:lnTo>
                <a:lnTo>
                  <a:pt x="162" y="444"/>
                </a:lnTo>
                <a:lnTo>
                  <a:pt x="162" y="444"/>
                </a:lnTo>
                <a:lnTo>
                  <a:pt x="160" y="444"/>
                </a:lnTo>
                <a:lnTo>
                  <a:pt x="160" y="444"/>
                </a:lnTo>
                <a:lnTo>
                  <a:pt x="160" y="444"/>
                </a:lnTo>
                <a:lnTo>
                  <a:pt x="160" y="443"/>
                </a:lnTo>
                <a:lnTo>
                  <a:pt x="160" y="443"/>
                </a:lnTo>
                <a:lnTo>
                  <a:pt x="160" y="443"/>
                </a:lnTo>
                <a:lnTo>
                  <a:pt x="159" y="443"/>
                </a:lnTo>
                <a:lnTo>
                  <a:pt x="159" y="442"/>
                </a:lnTo>
                <a:lnTo>
                  <a:pt x="159" y="442"/>
                </a:lnTo>
                <a:lnTo>
                  <a:pt x="159" y="442"/>
                </a:lnTo>
                <a:lnTo>
                  <a:pt x="158" y="442"/>
                </a:lnTo>
                <a:lnTo>
                  <a:pt x="158" y="442"/>
                </a:lnTo>
                <a:lnTo>
                  <a:pt x="158" y="442"/>
                </a:lnTo>
                <a:lnTo>
                  <a:pt x="158" y="440"/>
                </a:lnTo>
                <a:lnTo>
                  <a:pt x="156" y="440"/>
                </a:lnTo>
                <a:lnTo>
                  <a:pt x="156" y="440"/>
                </a:lnTo>
                <a:lnTo>
                  <a:pt x="156" y="439"/>
                </a:lnTo>
                <a:lnTo>
                  <a:pt x="156" y="439"/>
                </a:lnTo>
                <a:lnTo>
                  <a:pt x="156" y="439"/>
                </a:lnTo>
                <a:lnTo>
                  <a:pt x="156" y="439"/>
                </a:lnTo>
                <a:lnTo>
                  <a:pt x="156" y="439"/>
                </a:lnTo>
                <a:lnTo>
                  <a:pt x="156" y="439"/>
                </a:lnTo>
                <a:lnTo>
                  <a:pt x="156" y="439"/>
                </a:lnTo>
                <a:lnTo>
                  <a:pt x="156" y="439"/>
                </a:lnTo>
                <a:lnTo>
                  <a:pt x="156" y="438"/>
                </a:lnTo>
                <a:lnTo>
                  <a:pt x="156" y="438"/>
                </a:lnTo>
                <a:lnTo>
                  <a:pt x="155" y="436"/>
                </a:lnTo>
                <a:lnTo>
                  <a:pt x="156" y="436"/>
                </a:lnTo>
                <a:lnTo>
                  <a:pt x="155" y="436"/>
                </a:lnTo>
                <a:lnTo>
                  <a:pt x="155" y="436"/>
                </a:lnTo>
                <a:lnTo>
                  <a:pt x="155" y="436"/>
                </a:lnTo>
                <a:lnTo>
                  <a:pt x="155" y="435"/>
                </a:lnTo>
                <a:lnTo>
                  <a:pt x="155" y="435"/>
                </a:lnTo>
                <a:lnTo>
                  <a:pt x="155" y="433"/>
                </a:lnTo>
                <a:lnTo>
                  <a:pt x="155" y="433"/>
                </a:lnTo>
                <a:lnTo>
                  <a:pt x="155" y="433"/>
                </a:lnTo>
                <a:lnTo>
                  <a:pt x="155" y="433"/>
                </a:lnTo>
                <a:lnTo>
                  <a:pt x="155" y="432"/>
                </a:lnTo>
                <a:lnTo>
                  <a:pt x="155" y="432"/>
                </a:lnTo>
                <a:lnTo>
                  <a:pt x="155" y="432"/>
                </a:lnTo>
                <a:lnTo>
                  <a:pt x="156" y="432"/>
                </a:lnTo>
                <a:lnTo>
                  <a:pt x="156" y="431"/>
                </a:lnTo>
                <a:lnTo>
                  <a:pt x="156" y="431"/>
                </a:lnTo>
                <a:lnTo>
                  <a:pt x="156" y="431"/>
                </a:lnTo>
                <a:lnTo>
                  <a:pt x="158" y="431"/>
                </a:lnTo>
                <a:lnTo>
                  <a:pt x="158" y="431"/>
                </a:lnTo>
                <a:lnTo>
                  <a:pt x="158" y="431"/>
                </a:lnTo>
                <a:lnTo>
                  <a:pt x="158" y="429"/>
                </a:lnTo>
                <a:lnTo>
                  <a:pt x="158" y="429"/>
                </a:lnTo>
                <a:lnTo>
                  <a:pt x="158" y="428"/>
                </a:lnTo>
                <a:lnTo>
                  <a:pt x="158" y="428"/>
                </a:lnTo>
                <a:lnTo>
                  <a:pt x="158" y="428"/>
                </a:lnTo>
                <a:lnTo>
                  <a:pt x="158" y="428"/>
                </a:lnTo>
                <a:lnTo>
                  <a:pt x="158" y="427"/>
                </a:lnTo>
                <a:lnTo>
                  <a:pt x="158" y="427"/>
                </a:lnTo>
                <a:lnTo>
                  <a:pt x="158" y="425"/>
                </a:lnTo>
                <a:lnTo>
                  <a:pt x="159" y="425"/>
                </a:lnTo>
                <a:lnTo>
                  <a:pt x="159" y="425"/>
                </a:lnTo>
                <a:lnTo>
                  <a:pt x="159" y="425"/>
                </a:lnTo>
                <a:lnTo>
                  <a:pt x="159" y="424"/>
                </a:lnTo>
                <a:lnTo>
                  <a:pt x="159" y="424"/>
                </a:lnTo>
                <a:lnTo>
                  <a:pt x="159" y="423"/>
                </a:lnTo>
                <a:lnTo>
                  <a:pt x="159" y="423"/>
                </a:lnTo>
                <a:lnTo>
                  <a:pt x="159" y="423"/>
                </a:lnTo>
                <a:lnTo>
                  <a:pt x="159" y="421"/>
                </a:lnTo>
                <a:lnTo>
                  <a:pt x="159" y="421"/>
                </a:lnTo>
                <a:lnTo>
                  <a:pt x="159" y="420"/>
                </a:lnTo>
                <a:lnTo>
                  <a:pt x="158" y="420"/>
                </a:lnTo>
                <a:lnTo>
                  <a:pt x="158" y="420"/>
                </a:lnTo>
                <a:lnTo>
                  <a:pt x="158" y="420"/>
                </a:lnTo>
                <a:lnTo>
                  <a:pt x="158" y="420"/>
                </a:lnTo>
                <a:lnTo>
                  <a:pt x="158" y="418"/>
                </a:lnTo>
                <a:lnTo>
                  <a:pt x="158" y="418"/>
                </a:lnTo>
                <a:lnTo>
                  <a:pt x="158" y="417"/>
                </a:lnTo>
                <a:lnTo>
                  <a:pt x="158" y="417"/>
                </a:lnTo>
                <a:lnTo>
                  <a:pt x="158" y="417"/>
                </a:lnTo>
                <a:lnTo>
                  <a:pt x="158" y="417"/>
                </a:lnTo>
                <a:lnTo>
                  <a:pt x="156" y="416"/>
                </a:lnTo>
                <a:lnTo>
                  <a:pt x="156" y="416"/>
                </a:lnTo>
                <a:lnTo>
                  <a:pt x="156" y="414"/>
                </a:lnTo>
                <a:lnTo>
                  <a:pt x="156" y="414"/>
                </a:lnTo>
                <a:lnTo>
                  <a:pt x="156" y="414"/>
                </a:lnTo>
                <a:lnTo>
                  <a:pt x="156" y="413"/>
                </a:lnTo>
                <a:lnTo>
                  <a:pt x="156" y="413"/>
                </a:lnTo>
                <a:lnTo>
                  <a:pt x="156" y="413"/>
                </a:lnTo>
                <a:lnTo>
                  <a:pt x="155" y="413"/>
                </a:lnTo>
                <a:lnTo>
                  <a:pt x="155" y="413"/>
                </a:lnTo>
                <a:lnTo>
                  <a:pt x="155" y="412"/>
                </a:lnTo>
                <a:lnTo>
                  <a:pt x="155" y="412"/>
                </a:lnTo>
                <a:lnTo>
                  <a:pt x="155" y="412"/>
                </a:lnTo>
                <a:lnTo>
                  <a:pt x="153" y="412"/>
                </a:lnTo>
                <a:lnTo>
                  <a:pt x="153" y="412"/>
                </a:lnTo>
                <a:lnTo>
                  <a:pt x="153" y="410"/>
                </a:lnTo>
                <a:lnTo>
                  <a:pt x="153" y="410"/>
                </a:lnTo>
                <a:lnTo>
                  <a:pt x="153" y="410"/>
                </a:lnTo>
                <a:lnTo>
                  <a:pt x="153" y="409"/>
                </a:lnTo>
                <a:lnTo>
                  <a:pt x="153" y="409"/>
                </a:lnTo>
                <a:lnTo>
                  <a:pt x="152" y="409"/>
                </a:lnTo>
                <a:lnTo>
                  <a:pt x="152" y="409"/>
                </a:lnTo>
                <a:lnTo>
                  <a:pt x="152" y="410"/>
                </a:lnTo>
                <a:lnTo>
                  <a:pt x="151" y="410"/>
                </a:lnTo>
                <a:lnTo>
                  <a:pt x="151" y="412"/>
                </a:lnTo>
                <a:lnTo>
                  <a:pt x="149" y="412"/>
                </a:lnTo>
                <a:lnTo>
                  <a:pt x="149" y="412"/>
                </a:lnTo>
                <a:lnTo>
                  <a:pt x="149" y="412"/>
                </a:lnTo>
                <a:lnTo>
                  <a:pt x="149" y="410"/>
                </a:lnTo>
                <a:lnTo>
                  <a:pt x="147" y="409"/>
                </a:lnTo>
                <a:lnTo>
                  <a:pt x="147" y="409"/>
                </a:lnTo>
                <a:lnTo>
                  <a:pt x="147" y="409"/>
                </a:lnTo>
                <a:lnTo>
                  <a:pt x="147" y="409"/>
                </a:lnTo>
                <a:lnTo>
                  <a:pt x="147" y="409"/>
                </a:lnTo>
                <a:lnTo>
                  <a:pt x="145" y="407"/>
                </a:lnTo>
                <a:lnTo>
                  <a:pt x="145" y="409"/>
                </a:lnTo>
                <a:lnTo>
                  <a:pt x="145" y="409"/>
                </a:lnTo>
                <a:lnTo>
                  <a:pt x="145" y="410"/>
                </a:lnTo>
                <a:lnTo>
                  <a:pt x="144" y="410"/>
                </a:lnTo>
                <a:lnTo>
                  <a:pt x="144" y="412"/>
                </a:lnTo>
                <a:lnTo>
                  <a:pt x="142" y="412"/>
                </a:lnTo>
                <a:lnTo>
                  <a:pt x="142" y="412"/>
                </a:lnTo>
                <a:lnTo>
                  <a:pt x="142" y="413"/>
                </a:lnTo>
                <a:lnTo>
                  <a:pt x="140" y="413"/>
                </a:lnTo>
                <a:lnTo>
                  <a:pt x="138" y="414"/>
                </a:lnTo>
                <a:lnTo>
                  <a:pt x="137" y="414"/>
                </a:lnTo>
                <a:lnTo>
                  <a:pt x="136" y="414"/>
                </a:lnTo>
                <a:lnTo>
                  <a:pt x="136" y="414"/>
                </a:lnTo>
                <a:lnTo>
                  <a:pt x="136" y="414"/>
                </a:lnTo>
                <a:lnTo>
                  <a:pt x="134" y="414"/>
                </a:lnTo>
                <a:lnTo>
                  <a:pt x="134" y="414"/>
                </a:lnTo>
                <a:lnTo>
                  <a:pt x="133" y="414"/>
                </a:lnTo>
                <a:lnTo>
                  <a:pt x="133" y="414"/>
                </a:lnTo>
                <a:lnTo>
                  <a:pt x="133" y="416"/>
                </a:lnTo>
                <a:lnTo>
                  <a:pt x="133" y="416"/>
                </a:lnTo>
                <a:lnTo>
                  <a:pt x="132" y="416"/>
                </a:lnTo>
                <a:lnTo>
                  <a:pt x="132" y="416"/>
                </a:lnTo>
                <a:lnTo>
                  <a:pt x="132" y="416"/>
                </a:lnTo>
                <a:lnTo>
                  <a:pt x="130" y="416"/>
                </a:lnTo>
                <a:lnTo>
                  <a:pt x="130" y="417"/>
                </a:lnTo>
                <a:lnTo>
                  <a:pt x="130" y="417"/>
                </a:lnTo>
                <a:lnTo>
                  <a:pt x="129" y="417"/>
                </a:lnTo>
                <a:lnTo>
                  <a:pt x="129" y="417"/>
                </a:lnTo>
                <a:lnTo>
                  <a:pt x="127" y="417"/>
                </a:lnTo>
                <a:lnTo>
                  <a:pt x="127" y="417"/>
                </a:lnTo>
                <a:lnTo>
                  <a:pt x="127" y="417"/>
                </a:lnTo>
                <a:lnTo>
                  <a:pt x="127" y="417"/>
                </a:lnTo>
                <a:lnTo>
                  <a:pt x="126" y="417"/>
                </a:lnTo>
                <a:lnTo>
                  <a:pt x="126" y="418"/>
                </a:lnTo>
                <a:lnTo>
                  <a:pt x="125" y="418"/>
                </a:lnTo>
                <a:lnTo>
                  <a:pt x="125" y="418"/>
                </a:lnTo>
                <a:lnTo>
                  <a:pt x="125" y="418"/>
                </a:lnTo>
                <a:lnTo>
                  <a:pt x="125" y="418"/>
                </a:lnTo>
                <a:lnTo>
                  <a:pt x="125" y="420"/>
                </a:lnTo>
                <a:lnTo>
                  <a:pt x="125" y="420"/>
                </a:lnTo>
                <a:lnTo>
                  <a:pt x="125" y="420"/>
                </a:lnTo>
                <a:lnTo>
                  <a:pt x="125" y="420"/>
                </a:lnTo>
                <a:lnTo>
                  <a:pt x="123" y="420"/>
                </a:lnTo>
                <a:lnTo>
                  <a:pt x="123" y="420"/>
                </a:lnTo>
                <a:lnTo>
                  <a:pt x="123" y="420"/>
                </a:lnTo>
                <a:lnTo>
                  <a:pt x="122" y="420"/>
                </a:lnTo>
                <a:lnTo>
                  <a:pt x="122" y="421"/>
                </a:lnTo>
                <a:lnTo>
                  <a:pt x="122" y="421"/>
                </a:lnTo>
                <a:lnTo>
                  <a:pt x="122" y="421"/>
                </a:lnTo>
                <a:lnTo>
                  <a:pt x="122" y="421"/>
                </a:lnTo>
                <a:lnTo>
                  <a:pt x="121" y="421"/>
                </a:lnTo>
                <a:lnTo>
                  <a:pt x="121" y="423"/>
                </a:lnTo>
                <a:lnTo>
                  <a:pt x="121" y="423"/>
                </a:lnTo>
                <a:lnTo>
                  <a:pt x="121" y="423"/>
                </a:lnTo>
                <a:lnTo>
                  <a:pt x="119" y="423"/>
                </a:lnTo>
                <a:lnTo>
                  <a:pt x="119" y="423"/>
                </a:lnTo>
                <a:lnTo>
                  <a:pt x="119" y="423"/>
                </a:lnTo>
                <a:lnTo>
                  <a:pt x="119" y="424"/>
                </a:lnTo>
                <a:lnTo>
                  <a:pt x="119" y="424"/>
                </a:lnTo>
                <a:lnTo>
                  <a:pt x="119" y="424"/>
                </a:lnTo>
                <a:lnTo>
                  <a:pt x="118" y="424"/>
                </a:lnTo>
                <a:lnTo>
                  <a:pt x="118" y="425"/>
                </a:lnTo>
                <a:lnTo>
                  <a:pt x="116" y="425"/>
                </a:lnTo>
                <a:lnTo>
                  <a:pt x="115" y="425"/>
                </a:lnTo>
                <a:lnTo>
                  <a:pt x="115" y="427"/>
                </a:lnTo>
                <a:lnTo>
                  <a:pt x="114" y="427"/>
                </a:lnTo>
                <a:lnTo>
                  <a:pt x="114" y="427"/>
                </a:lnTo>
                <a:lnTo>
                  <a:pt x="114" y="427"/>
                </a:lnTo>
                <a:lnTo>
                  <a:pt x="112" y="428"/>
                </a:lnTo>
                <a:lnTo>
                  <a:pt x="111" y="428"/>
                </a:lnTo>
                <a:lnTo>
                  <a:pt x="110" y="428"/>
                </a:lnTo>
                <a:lnTo>
                  <a:pt x="110" y="429"/>
                </a:lnTo>
                <a:lnTo>
                  <a:pt x="110" y="429"/>
                </a:lnTo>
                <a:lnTo>
                  <a:pt x="108" y="429"/>
                </a:lnTo>
                <a:lnTo>
                  <a:pt x="108" y="431"/>
                </a:lnTo>
                <a:lnTo>
                  <a:pt x="108" y="431"/>
                </a:lnTo>
                <a:lnTo>
                  <a:pt x="107" y="429"/>
                </a:lnTo>
                <a:lnTo>
                  <a:pt x="107" y="429"/>
                </a:lnTo>
                <a:lnTo>
                  <a:pt x="107" y="428"/>
                </a:lnTo>
                <a:lnTo>
                  <a:pt x="107" y="428"/>
                </a:lnTo>
                <a:lnTo>
                  <a:pt x="107" y="428"/>
                </a:lnTo>
                <a:lnTo>
                  <a:pt x="107" y="427"/>
                </a:lnTo>
                <a:lnTo>
                  <a:pt x="106" y="427"/>
                </a:lnTo>
                <a:lnTo>
                  <a:pt x="106" y="425"/>
                </a:lnTo>
                <a:lnTo>
                  <a:pt x="106" y="425"/>
                </a:lnTo>
                <a:lnTo>
                  <a:pt x="106" y="425"/>
                </a:lnTo>
                <a:lnTo>
                  <a:pt x="106" y="425"/>
                </a:lnTo>
                <a:lnTo>
                  <a:pt x="104" y="425"/>
                </a:lnTo>
                <a:lnTo>
                  <a:pt x="104" y="425"/>
                </a:lnTo>
                <a:lnTo>
                  <a:pt x="104" y="425"/>
                </a:lnTo>
                <a:lnTo>
                  <a:pt x="104" y="424"/>
                </a:lnTo>
                <a:lnTo>
                  <a:pt x="103" y="424"/>
                </a:lnTo>
                <a:lnTo>
                  <a:pt x="103" y="425"/>
                </a:lnTo>
                <a:lnTo>
                  <a:pt x="101" y="425"/>
                </a:lnTo>
                <a:lnTo>
                  <a:pt x="101" y="425"/>
                </a:lnTo>
                <a:lnTo>
                  <a:pt x="101" y="425"/>
                </a:lnTo>
                <a:lnTo>
                  <a:pt x="101" y="425"/>
                </a:lnTo>
                <a:lnTo>
                  <a:pt x="100" y="425"/>
                </a:lnTo>
                <a:lnTo>
                  <a:pt x="100" y="425"/>
                </a:lnTo>
                <a:lnTo>
                  <a:pt x="100" y="425"/>
                </a:lnTo>
                <a:lnTo>
                  <a:pt x="99" y="425"/>
                </a:lnTo>
                <a:lnTo>
                  <a:pt x="99" y="425"/>
                </a:lnTo>
                <a:lnTo>
                  <a:pt x="97" y="425"/>
                </a:lnTo>
                <a:lnTo>
                  <a:pt x="97" y="424"/>
                </a:lnTo>
                <a:lnTo>
                  <a:pt x="97" y="424"/>
                </a:lnTo>
                <a:lnTo>
                  <a:pt x="97" y="424"/>
                </a:lnTo>
                <a:lnTo>
                  <a:pt x="96" y="424"/>
                </a:lnTo>
                <a:lnTo>
                  <a:pt x="96" y="423"/>
                </a:lnTo>
                <a:lnTo>
                  <a:pt x="96" y="423"/>
                </a:lnTo>
                <a:lnTo>
                  <a:pt x="96" y="423"/>
                </a:lnTo>
                <a:lnTo>
                  <a:pt x="96" y="421"/>
                </a:lnTo>
                <a:lnTo>
                  <a:pt x="95" y="423"/>
                </a:lnTo>
                <a:lnTo>
                  <a:pt x="95" y="423"/>
                </a:lnTo>
                <a:lnTo>
                  <a:pt x="95" y="423"/>
                </a:lnTo>
                <a:lnTo>
                  <a:pt x="95" y="423"/>
                </a:lnTo>
                <a:lnTo>
                  <a:pt x="95" y="424"/>
                </a:lnTo>
                <a:lnTo>
                  <a:pt x="95" y="424"/>
                </a:lnTo>
                <a:lnTo>
                  <a:pt x="95" y="425"/>
                </a:lnTo>
                <a:lnTo>
                  <a:pt x="95" y="425"/>
                </a:lnTo>
                <a:lnTo>
                  <a:pt x="95" y="425"/>
                </a:lnTo>
                <a:lnTo>
                  <a:pt x="95" y="425"/>
                </a:lnTo>
                <a:lnTo>
                  <a:pt x="95" y="427"/>
                </a:lnTo>
                <a:lnTo>
                  <a:pt x="95" y="427"/>
                </a:lnTo>
                <a:lnTo>
                  <a:pt x="95" y="428"/>
                </a:lnTo>
                <a:lnTo>
                  <a:pt x="95" y="428"/>
                </a:lnTo>
                <a:lnTo>
                  <a:pt x="95" y="428"/>
                </a:lnTo>
                <a:lnTo>
                  <a:pt x="95" y="428"/>
                </a:lnTo>
                <a:lnTo>
                  <a:pt x="95" y="428"/>
                </a:lnTo>
                <a:lnTo>
                  <a:pt x="95" y="429"/>
                </a:lnTo>
                <a:lnTo>
                  <a:pt x="95" y="429"/>
                </a:lnTo>
                <a:lnTo>
                  <a:pt x="95" y="431"/>
                </a:lnTo>
                <a:lnTo>
                  <a:pt x="95" y="431"/>
                </a:lnTo>
                <a:lnTo>
                  <a:pt x="95" y="431"/>
                </a:lnTo>
                <a:lnTo>
                  <a:pt x="95" y="431"/>
                </a:lnTo>
                <a:lnTo>
                  <a:pt x="95" y="431"/>
                </a:lnTo>
                <a:lnTo>
                  <a:pt x="95" y="431"/>
                </a:lnTo>
                <a:lnTo>
                  <a:pt x="95" y="432"/>
                </a:lnTo>
                <a:lnTo>
                  <a:pt x="95" y="431"/>
                </a:lnTo>
                <a:lnTo>
                  <a:pt x="95" y="431"/>
                </a:lnTo>
                <a:lnTo>
                  <a:pt x="95" y="431"/>
                </a:lnTo>
                <a:lnTo>
                  <a:pt x="93" y="431"/>
                </a:lnTo>
                <a:lnTo>
                  <a:pt x="93" y="431"/>
                </a:lnTo>
                <a:lnTo>
                  <a:pt x="93" y="431"/>
                </a:lnTo>
                <a:lnTo>
                  <a:pt x="93" y="431"/>
                </a:lnTo>
                <a:lnTo>
                  <a:pt x="92" y="431"/>
                </a:lnTo>
                <a:lnTo>
                  <a:pt x="92" y="429"/>
                </a:lnTo>
                <a:lnTo>
                  <a:pt x="92" y="429"/>
                </a:lnTo>
                <a:lnTo>
                  <a:pt x="92" y="429"/>
                </a:lnTo>
                <a:lnTo>
                  <a:pt x="92" y="429"/>
                </a:lnTo>
                <a:lnTo>
                  <a:pt x="92" y="429"/>
                </a:lnTo>
                <a:lnTo>
                  <a:pt x="92" y="428"/>
                </a:lnTo>
                <a:lnTo>
                  <a:pt x="91" y="428"/>
                </a:lnTo>
                <a:lnTo>
                  <a:pt x="89" y="429"/>
                </a:lnTo>
                <a:lnTo>
                  <a:pt x="89" y="429"/>
                </a:lnTo>
                <a:lnTo>
                  <a:pt x="88" y="429"/>
                </a:lnTo>
                <a:lnTo>
                  <a:pt x="88" y="431"/>
                </a:lnTo>
                <a:lnTo>
                  <a:pt x="86" y="431"/>
                </a:lnTo>
                <a:lnTo>
                  <a:pt x="86" y="431"/>
                </a:lnTo>
                <a:lnTo>
                  <a:pt x="86" y="431"/>
                </a:lnTo>
                <a:lnTo>
                  <a:pt x="85" y="431"/>
                </a:lnTo>
                <a:lnTo>
                  <a:pt x="84" y="431"/>
                </a:lnTo>
                <a:lnTo>
                  <a:pt x="84" y="431"/>
                </a:lnTo>
                <a:lnTo>
                  <a:pt x="84" y="431"/>
                </a:lnTo>
                <a:lnTo>
                  <a:pt x="84" y="431"/>
                </a:lnTo>
                <a:lnTo>
                  <a:pt x="82" y="431"/>
                </a:lnTo>
                <a:lnTo>
                  <a:pt x="82" y="431"/>
                </a:lnTo>
                <a:lnTo>
                  <a:pt x="81" y="431"/>
                </a:lnTo>
                <a:lnTo>
                  <a:pt x="81" y="431"/>
                </a:lnTo>
                <a:lnTo>
                  <a:pt x="81" y="431"/>
                </a:lnTo>
                <a:lnTo>
                  <a:pt x="80" y="431"/>
                </a:lnTo>
                <a:lnTo>
                  <a:pt x="80" y="431"/>
                </a:lnTo>
                <a:lnTo>
                  <a:pt x="80" y="432"/>
                </a:lnTo>
                <a:lnTo>
                  <a:pt x="78" y="432"/>
                </a:lnTo>
                <a:lnTo>
                  <a:pt x="78" y="432"/>
                </a:lnTo>
                <a:lnTo>
                  <a:pt x="78" y="432"/>
                </a:lnTo>
                <a:lnTo>
                  <a:pt x="77" y="432"/>
                </a:lnTo>
                <a:lnTo>
                  <a:pt x="77" y="433"/>
                </a:lnTo>
                <a:lnTo>
                  <a:pt x="77" y="433"/>
                </a:lnTo>
                <a:lnTo>
                  <a:pt x="75" y="433"/>
                </a:lnTo>
                <a:lnTo>
                  <a:pt x="75" y="433"/>
                </a:lnTo>
                <a:lnTo>
                  <a:pt x="75" y="433"/>
                </a:lnTo>
                <a:lnTo>
                  <a:pt x="74" y="433"/>
                </a:lnTo>
                <a:lnTo>
                  <a:pt x="74" y="435"/>
                </a:lnTo>
                <a:lnTo>
                  <a:pt x="74" y="435"/>
                </a:lnTo>
                <a:lnTo>
                  <a:pt x="73" y="435"/>
                </a:lnTo>
                <a:lnTo>
                  <a:pt x="73" y="433"/>
                </a:lnTo>
                <a:lnTo>
                  <a:pt x="73" y="433"/>
                </a:lnTo>
                <a:lnTo>
                  <a:pt x="73" y="433"/>
                </a:lnTo>
                <a:lnTo>
                  <a:pt x="71" y="433"/>
                </a:lnTo>
                <a:lnTo>
                  <a:pt x="71" y="433"/>
                </a:lnTo>
                <a:lnTo>
                  <a:pt x="71" y="433"/>
                </a:lnTo>
                <a:lnTo>
                  <a:pt x="70" y="433"/>
                </a:lnTo>
                <a:lnTo>
                  <a:pt x="69" y="433"/>
                </a:lnTo>
                <a:lnTo>
                  <a:pt x="69" y="433"/>
                </a:lnTo>
                <a:lnTo>
                  <a:pt x="67" y="433"/>
                </a:lnTo>
                <a:lnTo>
                  <a:pt x="67" y="433"/>
                </a:lnTo>
                <a:lnTo>
                  <a:pt x="67" y="433"/>
                </a:lnTo>
                <a:lnTo>
                  <a:pt x="66" y="433"/>
                </a:lnTo>
                <a:lnTo>
                  <a:pt x="66" y="433"/>
                </a:lnTo>
                <a:lnTo>
                  <a:pt x="65" y="433"/>
                </a:lnTo>
                <a:lnTo>
                  <a:pt x="65" y="433"/>
                </a:lnTo>
                <a:lnTo>
                  <a:pt x="65" y="433"/>
                </a:lnTo>
                <a:lnTo>
                  <a:pt x="65" y="433"/>
                </a:lnTo>
                <a:lnTo>
                  <a:pt x="63" y="433"/>
                </a:lnTo>
                <a:lnTo>
                  <a:pt x="63" y="433"/>
                </a:lnTo>
                <a:lnTo>
                  <a:pt x="63" y="433"/>
                </a:lnTo>
                <a:lnTo>
                  <a:pt x="63" y="432"/>
                </a:lnTo>
                <a:lnTo>
                  <a:pt x="62" y="432"/>
                </a:lnTo>
                <a:lnTo>
                  <a:pt x="62" y="432"/>
                </a:lnTo>
                <a:lnTo>
                  <a:pt x="62" y="432"/>
                </a:lnTo>
                <a:lnTo>
                  <a:pt x="62" y="431"/>
                </a:lnTo>
                <a:lnTo>
                  <a:pt x="62" y="432"/>
                </a:lnTo>
                <a:lnTo>
                  <a:pt x="60" y="432"/>
                </a:lnTo>
                <a:lnTo>
                  <a:pt x="60" y="432"/>
                </a:lnTo>
                <a:lnTo>
                  <a:pt x="58" y="432"/>
                </a:lnTo>
                <a:lnTo>
                  <a:pt x="58" y="432"/>
                </a:lnTo>
                <a:lnTo>
                  <a:pt x="56" y="432"/>
                </a:lnTo>
                <a:lnTo>
                  <a:pt x="56" y="432"/>
                </a:lnTo>
                <a:lnTo>
                  <a:pt x="56" y="431"/>
                </a:lnTo>
                <a:lnTo>
                  <a:pt x="56" y="431"/>
                </a:lnTo>
                <a:lnTo>
                  <a:pt x="56" y="431"/>
                </a:lnTo>
                <a:lnTo>
                  <a:pt x="55" y="431"/>
                </a:lnTo>
                <a:lnTo>
                  <a:pt x="55" y="431"/>
                </a:lnTo>
                <a:lnTo>
                  <a:pt x="55" y="429"/>
                </a:lnTo>
                <a:lnTo>
                  <a:pt x="55" y="429"/>
                </a:lnTo>
                <a:lnTo>
                  <a:pt x="54" y="429"/>
                </a:lnTo>
                <a:lnTo>
                  <a:pt x="52" y="431"/>
                </a:lnTo>
                <a:lnTo>
                  <a:pt x="51" y="431"/>
                </a:lnTo>
                <a:lnTo>
                  <a:pt x="51" y="431"/>
                </a:lnTo>
                <a:lnTo>
                  <a:pt x="51" y="431"/>
                </a:lnTo>
                <a:lnTo>
                  <a:pt x="51" y="431"/>
                </a:lnTo>
                <a:lnTo>
                  <a:pt x="49" y="431"/>
                </a:lnTo>
                <a:lnTo>
                  <a:pt x="49" y="431"/>
                </a:lnTo>
                <a:lnTo>
                  <a:pt x="48" y="431"/>
                </a:lnTo>
                <a:lnTo>
                  <a:pt x="48" y="432"/>
                </a:lnTo>
                <a:lnTo>
                  <a:pt x="48" y="432"/>
                </a:lnTo>
                <a:lnTo>
                  <a:pt x="48" y="432"/>
                </a:lnTo>
                <a:lnTo>
                  <a:pt x="48" y="433"/>
                </a:lnTo>
                <a:lnTo>
                  <a:pt x="48" y="433"/>
                </a:lnTo>
                <a:lnTo>
                  <a:pt x="48" y="433"/>
                </a:lnTo>
                <a:lnTo>
                  <a:pt x="48" y="435"/>
                </a:lnTo>
                <a:lnTo>
                  <a:pt x="48" y="435"/>
                </a:lnTo>
                <a:lnTo>
                  <a:pt x="48" y="435"/>
                </a:lnTo>
                <a:lnTo>
                  <a:pt x="48" y="436"/>
                </a:lnTo>
                <a:lnTo>
                  <a:pt x="48" y="436"/>
                </a:lnTo>
                <a:lnTo>
                  <a:pt x="48" y="436"/>
                </a:lnTo>
                <a:lnTo>
                  <a:pt x="48" y="436"/>
                </a:lnTo>
                <a:lnTo>
                  <a:pt x="48" y="438"/>
                </a:lnTo>
                <a:lnTo>
                  <a:pt x="48" y="438"/>
                </a:lnTo>
                <a:lnTo>
                  <a:pt x="48" y="439"/>
                </a:lnTo>
                <a:lnTo>
                  <a:pt x="48" y="439"/>
                </a:lnTo>
                <a:lnTo>
                  <a:pt x="48" y="439"/>
                </a:lnTo>
                <a:lnTo>
                  <a:pt x="48" y="439"/>
                </a:lnTo>
                <a:lnTo>
                  <a:pt x="48" y="439"/>
                </a:lnTo>
                <a:lnTo>
                  <a:pt x="48" y="440"/>
                </a:lnTo>
                <a:lnTo>
                  <a:pt x="48" y="440"/>
                </a:lnTo>
                <a:lnTo>
                  <a:pt x="47" y="440"/>
                </a:lnTo>
                <a:lnTo>
                  <a:pt x="47" y="440"/>
                </a:lnTo>
                <a:lnTo>
                  <a:pt x="47" y="439"/>
                </a:lnTo>
                <a:lnTo>
                  <a:pt x="47" y="439"/>
                </a:lnTo>
                <a:lnTo>
                  <a:pt x="45" y="439"/>
                </a:lnTo>
                <a:lnTo>
                  <a:pt x="45" y="439"/>
                </a:lnTo>
                <a:lnTo>
                  <a:pt x="45" y="439"/>
                </a:lnTo>
                <a:lnTo>
                  <a:pt x="44" y="439"/>
                </a:lnTo>
                <a:lnTo>
                  <a:pt x="44" y="439"/>
                </a:lnTo>
                <a:lnTo>
                  <a:pt x="43" y="439"/>
                </a:lnTo>
                <a:lnTo>
                  <a:pt x="41" y="439"/>
                </a:lnTo>
                <a:lnTo>
                  <a:pt x="41" y="439"/>
                </a:lnTo>
                <a:lnTo>
                  <a:pt x="40" y="439"/>
                </a:lnTo>
                <a:lnTo>
                  <a:pt x="40" y="439"/>
                </a:lnTo>
                <a:lnTo>
                  <a:pt x="39" y="439"/>
                </a:lnTo>
                <a:lnTo>
                  <a:pt x="39" y="439"/>
                </a:lnTo>
                <a:lnTo>
                  <a:pt x="39" y="439"/>
                </a:lnTo>
                <a:lnTo>
                  <a:pt x="37" y="439"/>
                </a:lnTo>
                <a:lnTo>
                  <a:pt x="37" y="438"/>
                </a:lnTo>
                <a:lnTo>
                  <a:pt x="37" y="438"/>
                </a:lnTo>
                <a:lnTo>
                  <a:pt x="37" y="436"/>
                </a:lnTo>
                <a:lnTo>
                  <a:pt x="37" y="436"/>
                </a:lnTo>
                <a:lnTo>
                  <a:pt x="36" y="436"/>
                </a:lnTo>
                <a:lnTo>
                  <a:pt x="36" y="436"/>
                </a:lnTo>
                <a:lnTo>
                  <a:pt x="34" y="436"/>
                </a:lnTo>
                <a:lnTo>
                  <a:pt x="34" y="435"/>
                </a:lnTo>
                <a:lnTo>
                  <a:pt x="34" y="435"/>
                </a:lnTo>
                <a:lnTo>
                  <a:pt x="33" y="435"/>
                </a:lnTo>
                <a:lnTo>
                  <a:pt x="33" y="435"/>
                </a:lnTo>
                <a:lnTo>
                  <a:pt x="32" y="435"/>
                </a:lnTo>
                <a:lnTo>
                  <a:pt x="32" y="435"/>
                </a:lnTo>
                <a:lnTo>
                  <a:pt x="32" y="433"/>
                </a:lnTo>
                <a:lnTo>
                  <a:pt x="32" y="433"/>
                </a:lnTo>
                <a:lnTo>
                  <a:pt x="30" y="433"/>
                </a:lnTo>
                <a:lnTo>
                  <a:pt x="30" y="433"/>
                </a:lnTo>
                <a:lnTo>
                  <a:pt x="29" y="433"/>
                </a:lnTo>
                <a:lnTo>
                  <a:pt x="29" y="433"/>
                </a:lnTo>
                <a:lnTo>
                  <a:pt x="29" y="433"/>
                </a:lnTo>
                <a:lnTo>
                  <a:pt x="28" y="433"/>
                </a:lnTo>
                <a:lnTo>
                  <a:pt x="28" y="433"/>
                </a:lnTo>
                <a:lnTo>
                  <a:pt x="28" y="433"/>
                </a:lnTo>
                <a:lnTo>
                  <a:pt x="28" y="433"/>
                </a:lnTo>
                <a:lnTo>
                  <a:pt x="28" y="432"/>
                </a:lnTo>
                <a:lnTo>
                  <a:pt x="28" y="432"/>
                </a:lnTo>
                <a:lnTo>
                  <a:pt x="26" y="432"/>
                </a:lnTo>
                <a:lnTo>
                  <a:pt x="26" y="431"/>
                </a:lnTo>
                <a:lnTo>
                  <a:pt x="26" y="431"/>
                </a:lnTo>
                <a:lnTo>
                  <a:pt x="26" y="431"/>
                </a:lnTo>
                <a:lnTo>
                  <a:pt x="26" y="431"/>
                </a:lnTo>
                <a:lnTo>
                  <a:pt x="25" y="431"/>
                </a:lnTo>
                <a:lnTo>
                  <a:pt x="25" y="431"/>
                </a:lnTo>
                <a:lnTo>
                  <a:pt x="25" y="431"/>
                </a:lnTo>
                <a:lnTo>
                  <a:pt x="23" y="431"/>
                </a:lnTo>
                <a:lnTo>
                  <a:pt x="23" y="431"/>
                </a:lnTo>
                <a:lnTo>
                  <a:pt x="23" y="431"/>
                </a:lnTo>
                <a:lnTo>
                  <a:pt x="23" y="431"/>
                </a:lnTo>
                <a:lnTo>
                  <a:pt x="23" y="429"/>
                </a:lnTo>
                <a:lnTo>
                  <a:pt x="22" y="429"/>
                </a:lnTo>
                <a:lnTo>
                  <a:pt x="22" y="429"/>
                </a:lnTo>
                <a:lnTo>
                  <a:pt x="21" y="429"/>
                </a:lnTo>
                <a:lnTo>
                  <a:pt x="21" y="428"/>
                </a:lnTo>
                <a:lnTo>
                  <a:pt x="21" y="428"/>
                </a:lnTo>
                <a:lnTo>
                  <a:pt x="19" y="428"/>
                </a:lnTo>
                <a:lnTo>
                  <a:pt x="19" y="428"/>
                </a:lnTo>
                <a:lnTo>
                  <a:pt x="19" y="428"/>
                </a:lnTo>
                <a:lnTo>
                  <a:pt x="19" y="427"/>
                </a:lnTo>
                <a:lnTo>
                  <a:pt x="18" y="427"/>
                </a:lnTo>
                <a:lnTo>
                  <a:pt x="18" y="427"/>
                </a:lnTo>
                <a:lnTo>
                  <a:pt x="18" y="427"/>
                </a:lnTo>
                <a:lnTo>
                  <a:pt x="18" y="427"/>
                </a:lnTo>
                <a:lnTo>
                  <a:pt x="17" y="427"/>
                </a:lnTo>
                <a:lnTo>
                  <a:pt x="17" y="427"/>
                </a:lnTo>
                <a:lnTo>
                  <a:pt x="17" y="427"/>
                </a:lnTo>
                <a:lnTo>
                  <a:pt x="15" y="427"/>
                </a:lnTo>
                <a:lnTo>
                  <a:pt x="15" y="427"/>
                </a:lnTo>
                <a:lnTo>
                  <a:pt x="15" y="427"/>
                </a:lnTo>
                <a:lnTo>
                  <a:pt x="15" y="427"/>
                </a:lnTo>
                <a:lnTo>
                  <a:pt x="14" y="427"/>
                </a:lnTo>
                <a:lnTo>
                  <a:pt x="14" y="427"/>
                </a:lnTo>
                <a:lnTo>
                  <a:pt x="13" y="427"/>
                </a:lnTo>
                <a:lnTo>
                  <a:pt x="13" y="427"/>
                </a:lnTo>
                <a:lnTo>
                  <a:pt x="13" y="427"/>
                </a:lnTo>
                <a:lnTo>
                  <a:pt x="11" y="427"/>
                </a:lnTo>
                <a:lnTo>
                  <a:pt x="11" y="425"/>
                </a:lnTo>
                <a:lnTo>
                  <a:pt x="11" y="425"/>
                </a:lnTo>
                <a:lnTo>
                  <a:pt x="10" y="425"/>
                </a:lnTo>
                <a:lnTo>
                  <a:pt x="10" y="425"/>
                </a:lnTo>
                <a:lnTo>
                  <a:pt x="10" y="425"/>
                </a:lnTo>
                <a:lnTo>
                  <a:pt x="8" y="425"/>
                </a:lnTo>
                <a:lnTo>
                  <a:pt x="8" y="427"/>
                </a:lnTo>
                <a:lnTo>
                  <a:pt x="8" y="427"/>
                </a:lnTo>
                <a:lnTo>
                  <a:pt x="8" y="425"/>
                </a:lnTo>
                <a:lnTo>
                  <a:pt x="7" y="427"/>
                </a:lnTo>
                <a:lnTo>
                  <a:pt x="7" y="427"/>
                </a:lnTo>
                <a:lnTo>
                  <a:pt x="0" y="427"/>
                </a:lnTo>
                <a:lnTo>
                  <a:pt x="2" y="425"/>
                </a:lnTo>
                <a:lnTo>
                  <a:pt x="3" y="424"/>
                </a:lnTo>
                <a:lnTo>
                  <a:pt x="4" y="423"/>
                </a:lnTo>
                <a:lnTo>
                  <a:pt x="4" y="423"/>
                </a:lnTo>
                <a:lnTo>
                  <a:pt x="6" y="421"/>
                </a:lnTo>
                <a:lnTo>
                  <a:pt x="6" y="420"/>
                </a:lnTo>
                <a:lnTo>
                  <a:pt x="7" y="417"/>
                </a:lnTo>
                <a:lnTo>
                  <a:pt x="7" y="417"/>
                </a:lnTo>
                <a:lnTo>
                  <a:pt x="7" y="416"/>
                </a:lnTo>
                <a:lnTo>
                  <a:pt x="7" y="416"/>
                </a:lnTo>
                <a:lnTo>
                  <a:pt x="7" y="414"/>
                </a:lnTo>
                <a:lnTo>
                  <a:pt x="7" y="413"/>
                </a:lnTo>
                <a:lnTo>
                  <a:pt x="7" y="412"/>
                </a:lnTo>
                <a:lnTo>
                  <a:pt x="8" y="409"/>
                </a:lnTo>
                <a:lnTo>
                  <a:pt x="10" y="407"/>
                </a:lnTo>
                <a:lnTo>
                  <a:pt x="11" y="406"/>
                </a:lnTo>
                <a:lnTo>
                  <a:pt x="13" y="405"/>
                </a:lnTo>
                <a:lnTo>
                  <a:pt x="14" y="405"/>
                </a:lnTo>
                <a:lnTo>
                  <a:pt x="15" y="403"/>
                </a:lnTo>
                <a:lnTo>
                  <a:pt x="18" y="402"/>
                </a:lnTo>
                <a:lnTo>
                  <a:pt x="18" y="401"/>
                </a:lnTo>
                <a:lnTo>
                  <a:pt x="19" y="399"/>
                </a:lnTo>
                <a:lnTo>
                  <a:pt x="21" y="399"/>
                </a:lnTo>
                <a:lnTo>
                  <a:pt x="21" y="398"/>
                </a:lnTo>
                <a:lnTo>
                  <a:pt x="22" y="397"/>
                </a:lnTo>
                <a:lnTo>
                  <a:pt x="22" y="394"/>
                </a:lnTo>
                <a:lnTo>
                  <a:pt x="22" y="392"/>
                </a:lnTo>
                <a:lnTo>
                  <a:pt x="23" y="391"/>
                </a:lnTo>
                <a:lnTo>
                  <a:pt x="23" y="390"/>
                </a:lnTo>
                <a:lnTo>
                  <a:pt x="23" y="387"/>
                </a:lnTo>
                <a:lnTo>
                  <a:pt x="25" y="386"/>
                </a:lnTo>
                <a:lnTo>
                  <a:pt x="25" y="384"/>
                </a:lnTo>
                <a:lnTo>
                  <a:pt x="26" y="381"/>
                </a:lnTo>
                <a:lnTo>
                  <a:pt x="26" y="380"/>
                </a:lnTo>
                <a:lnTo>
                  <a:pt x="28" y="379"/>
                </a:lnTo>
                <a:lnTo>
                  <a:pt x="28" y="376"/>
                </a:lnTo>
                <a:lnTo>
                  <a:pt x="29" y="375"/>
                </a:lnTo>
                <a:lnTo>
                  <a:pt x="29" y="373"/>
                </a:lnTo>
                <a:lnTo>
                  <a:pt x="30" y="372"/>
                </a:lnTo>
                <a:lnTo>
                  <a:pt x="32" y="371"/>
                </a:lnTo>
                <a:lnTo>
                  <a:pt x="32" y="368"/>
                </a:lnTo>
                <a:lnTo>
                  <a:pt x="33" y="366"/>
                </a:lnTo>
                <a:lnTo>
                  <a:pt x="33" y="364"/>
                </a:lnTo>
                <a:lnTo>
                  <a:pt x="34" y="362"/>
                </a:lnTo>
                <a:lnTo>
                  <a:pt x="34" y="360"/>
                </a:lnTo>
                <a:lnTo>
                  <a:pt x="34" y="357"/>
                </a:lnTo>
                <a:lnTo>
                  <a:pt x="33" y="354"/>
                </a:lnTo>
                <a:lnTo>
                  <a:pt x="33" y="354"/>
                </a:lnTo>
                <a:lnTo>
                  <a:pt x="33" y="353"/>
                </a:lnTo>
                <a:lnTo>
                  <a:pt x="33" y="350"/>
                </a:lnTo>
                <a:lnTo>
                  <a:pt x="33" y="347"/>
                </a:lnTo>
                <a:lnTo>
                  <a:pt x="33" y="346"/>
                </a:lnTo>
                <a:lnTo>
                  <a:pt x="33" y="343"/>
                </a:lnTo>
                <a:lnTo>
                  <a:pt x="34" y="340"/>
                </a:lnTo>
                <a:lnTo>
                  <a:pt x="34" y="339"/>
                </a:lnTo>
                <a:lnTo>
                  <a:pt x="34" y="336"/>
                </a:lnTo>
                <a:lnTo>
                  <a:pt x="36" y="335"/>
                </a:lnTo>
                <a:lnTo>
                  <a:pt x="37" y="334"/>
                </a:lnTo>
                <a:lnTo>
                  <a:pt x="37" y="332"/>
                </a:lnTo>
                <a:lnTo>
                  <a:pt x="39" y="330"/>
                </a:lnTo>
                <a:lnTo>
                  <a:pt x="40" y="328"/>
                </a:lnTo>
                <a:lnTo>
                  <a:pt x="40" y="327"/>
                </a:lnTo>
                <a:lnTo>
                  <a:pt x="40" y="327"/>
                </a:lnTo>
                <a:lnTo>
                  <a:pt x="40" y="324"/>
                </a:lnTo>
                <a:lnTo>
                  <a:pt x="41" y="323"/>
                </a:lnTo>
                <a:lnTo>
                  <a:pt x="43" y="321"/>
                </a:lnTo>
                <a:lnTo>
                  <a:pt x="43" y="319"/>
                </a:lnTo>
                <a:lnTo>
                  <a:pt x="44" y="317"/>
                </a:lnTo>
                <a:lnTo>
                  <a:pt x="45" y="316"/>
                </a:lnTo>
                <a:lnTo>
                  <a:pt x="47" y="314"/>
                </a:lnTo>
                <a:lnTo>
                  <a:pt x="47" y="313"/>
                </a:lnTo>
                <a:lnTo>
                  <a:pt x="48" y="312"/>
                </a:lnTo>
                <a:lnTo>
                  <a:pt x="49" y="310"/>
                </a:lnTo>
                <a:lnTo>
                  <a:pt x="51" y="310"/>
                </a:lnTo>
                <a:lnTo>
                  <a:pt x="52" y="312"/>
                </a:lnTo>
                <a:lnTo>
                  <a:pt x="54" y="313"/>
                </a:lnTo>
                <a:lnTo>
                  <a:pt x="56" y="313"/>
                </a:lnTo>
                <a:lnTo>
                  <a:pt x="58" y="314"/>
                </a:lnTo>
                <a:lnTo>
                  <a:pt x="58" y="314"/>
                </a:lnTo>
                <a:lnTo>
                  <a:pt x="59" y="314"/>
                </a:lnTo>
                <a:lnTo>
                  <a:pt x="62" y="316"/>
                </a:lnTo>
                <a:lnTo>
                  <a:pt x="63" y="316"/>
                </a:lnTo>
                <a:lnTo>
                  <a:pt x="65" y="317"/>
                </a:lnTo>
                <a:lnTo>
                  <a:pt x="67" y="319"/>
                </a:lnTo>
                <a:lnTo>
                  <a:pt x="69" y="319"/>
                </a:lnTo>
                <a:lnTo>
                  <a:pt x="69" y="319"/>
                </a:lnTo>
                <a:lnTo>
                  <a:pt x="70" y="316"/>
                </a:lnTo>
                <a:lnTo>
                  <a:pt x="71" y="314"/>
                </a:lnTo>
                <a:lnTo>
                  <a:pt x="71" y="313"/>
                </a:lnTo>
                <a:lnTo>
                  <a:pt x="73" y="310"/>
                </a:lnTo>
                <a:lnTo>
                  <a:pt x="73" y="309"/>
                </a:lnTo>
                <a:lnTo>
                  <a:pt x="73" y="308"/>
                </a:lnTo>
                <a:lnTo>
                  <a:pt x="74" y="305"/>
                </a:lnTo>
                <a:lnTo>
                  <a:pt x="74" y="302"/>
                </a:lnTo>
                <a:lnTo>
                  <a:pt x="74" y="299"/>
                </a:lnTo>
                <a:lnTo>
                  <a:pt x="75" y="298"/>
                </a:lnTo>
                <a:lnTo>
                  <a:pt x="75" y="297"/>
                </a:lnTo>
                <a:lnTo>
                  <a:pt x="77" y="295"/>
                </a:lnTo>
                <a:lnTo>
                  <a:pt x="77" y="295"/>
                </a:lnTo>
                <a:lnTo>
                  <a:pt x="78" y="294"/>
                </a:lnTo>
                <a:lnTo>
                  <a:pt x="80" y="293"/>
                </a:lnTo>
                <a:lnTo>
                  <a:pt x="82" y="291"/>
                </a:lnTo>
                <a:lnTo>
                  <a:pt x="84" y="291"/>
                </a:lnTo>
                <a:lnTo>
                  <a:pt x="85" y="291"/>
                </a:lnTo>
                <a:lnTo>
                  <a:pt x="86" y="291"/>
                </a:lnTo>
                <a:lnTo>
                  <a:pt x="89" y="291"/>
                </a:lnTo>
                <a:lnTo>
                  <a:pt x="92" y="293"/>
                </a:lnTo>
                <a:lnTo>
                  <a:pt x="93" y="291"/>
                </a:lnTo>
                <a:lnTo>
                  <a:pt x="95" y="291"/>
                </a:lnTo>
                <a:lnTo>
                  <a:pt x="97" y="290"/>
                </a:lnTo>
                <a:lnTo>
                  <a:pt x="99" y="288"/>
                </a:lnTo>
                <a:lnTo>
                  <a:pt x="100" y="287"/>
                </a:lnTo>
                <a:lnTo>
                  <a:pt x="100" y="286"/>
                </a:lnTo>
                <a:lnTo>
                  <a:pt x="101" y="284"/>
                </a:lnTo>
                <a:lnTo>
                  <a:pt x="103" y="283"/>
                </a:lnTo>
                <a:lnTo>
                  <a:pt x="104" y="282"/>
                </a:lnTo>
                <a:lnTo>
                  <a:pt x="106" y="280"/>
                </a:lnTo>
                <a:lnTo>
                  <a:pt x="106" y="279"/>
                </a:lnTo>
                <a:lnTo>
                  <a:pt x="107" y="278"/>
                </a:lnTo>
                <a:lnTo>
                  <a:pt x="108" y="276"/>
                </a:lnTo>
                <a:lnTo>
                  <a:pt x="111" y="275"/>
                </a:lnTo>
                <a:lnTo>
                  <a:pt x="112" y="273"/>
                </a:lnTo>
                <a:lnTo>
                  <a:pt x="114" y="273"/>
                </a:lnTo>
                <a:lnTo>
                  <a:pt x="116" y="272"/>
                </a:lnTo>
                <a:lnTo>
                  <a:pt x="118" y="272"/>
                </a:lnTo>
                <a:lnTo>
                  <a:pt x="121" y="272"/>
                </a:lnTo>
                <a:lnTo>
                  <a:pt x="122" y="272"/>
                </a:lnTo>
                <a:lnTo>
                  <a:pt x="123" y="272"/>
                </a:lnTo>
                <a:lnTo>
                  <a:pt x="126" y="272"/>
                </a:lnTo>
                <a:lnTo>
                  <a:pt x="129" y="272"/>
                </a:lnTo>
                <a:lnTo>
                  <a:pt x="132" y="272"/>
                </a:lnTo>
                <a:lnTo>
                  <a:pt x="133" y="271"/>
                </a:lnTo>
                <a:lnTo>
                  <a:pt x="136" y="271"/>
                </a:lnTo>
                <a:lnTo>
                  <a:pt x="138" y="271"/>
                </a:lnTo>
                <a:lnTo>
                  <a:pt x="140" y="271"/>
                </a:lnTo>
                <a:lnTo>
                  <a:pt x="141" y="271"/>
                </a:lnTo>
                <a:lnTo>
                  <a:pt x="142" y="269"/>
                </a:lnTo>
                <a:lnTo>
                  <a:pt x="144" y="269"/>
                </a:lnTo>
                <a:lnTo>
                  <a:pt x="145" y="269"/>
                </a:lnTo>
                <a:lnTo>
                  <a:pt x="145" y="269"/>
                </a:lnTo>
                <a:lnTo>
                  <a:pt x="147" y="269"/>
                </a:lnTo>
                <a:lnTo>
                  <a:pt x="148" y="269"/>
                </a:lnTo>
                <a:lnTo>
                  <a:pt x="149" y="269"/>
                </a:lnTo>
                <a:lnTo>
                  <a:pt x="149" y="269"/>
                </a:lnTo>
                <a:lnTo>
                  <a:pt x="152" y="269"/>
                </a:lnTo>
                <a:lnTo>
                  <a:pt x="153" y="269"/>
                </a:lnTo>
                <a:lnTo>
                  <a:pt x="155" y="269"/>
                </a:lnTo>
                <a:lnTo>
                  <a:pt x="158" y="268"/>
                </a:lnTo>
                <a:lnTo>
                  <a:pt x="159" y="267"/>
                </a:lnTo>
                <a:lnTo>
                  <a:pt x="160" y="267"/>
                </a:lnTo>
                <a:lnTo>
                  <a:pt x="162" y="265"/>
                </a:lnTo>
                <a:lnTo>
                  <a:pt x="163" y="264"/>
                </a:lnTo>
                <a:lnTo>
                  <a:pt x="163" y="261"/>
                </a:lnTo>
                <a:lnTo>
                  <a:pt x="164" y="260"/>
                </a:lnTo>
                <a:lnTo>
                  <a:pt x="164" y="257"/>
                </a:lnTo>
                <a:lnTo>
                  <a:pt x="164" y="256"/>
                </a:lnTo>
                <a:lnTo>
                  <a:pt x="166" y="253"/>
                </a:lnTo>
                <a:lnTo>
                  <a:pt x="166" y="253"/>
                </a:lnTo>
                <a:lnTo>
                  <a:pt x="166" y="252"/>
                </a:lnTo>
                <a:lnTo>
                  <a:pt x="166" y="250"/>
                </a:lnTo>
                <a:lnTo>
                  <a:pt x="166" y="250"/>
                </a:lnTo>
                <a:lnTo>
                  <a:pt x="166" y="247"/>
                </a:lnTo>
                <a:lnTo>
                  <a:pt x="166" y="245"/>
                </a:lnTo>
                <a:lnTo>
                  <a:pt x="166" y="243"/>
                </a:lnTo>
                <a:lnTo>
                  <a:pt x="166" y="241"/>
                </a:lnTo>
                <a:lnTo>
                  <a:pt x="166" y="239"/>
                </a:lnTo>
                <a:lnTo>
                  <a:pt x="164" y="238"/>
                </a:lnTo>
                <a:lnTo>
                  <a:pt x="164" y="238"/>
                </a:lnTo>
                <a:lnTo>
                  <a:pt x="166" y="238"/>
                </a:lnTo>
                <a:lnTo>
                  <a:pt x="166" y="238"/>
                </a:lnTo>
                <a:lnTo>
                  <a:pt x="167" y="238"/>
                </a:lnTo>
                <a:lnTo>
                  <a:pt x="167" y="238"/>
                </a:lnTo>
                <a:lnTo>
                  <a:pt x="167" y="236"/>
                </a:lnTo>
                <a:lnTo>
                  <a:pt x="168" y="236"/>
                </a:lnTo>
                <a:lnTo>
                  <a:pt x="168" y="236"/>
                </a:lnTo>
                <a:lnTo>
                  <a:pt x="168" y="236"/>
                </a:lnTo>
                <a:lnTo>
                  <a:pt x="170" y="236"/>
                </a:lnTo>
                <a:lnTo>
                  <a:pt x="170" y="236"/>
                </a:lnTo>
                <a:lnTo>
                  <a:pt x="171" y="236"/>
                </a:lnTo>
                <a:lnTo>
                  <a:pt x="171" y="236"/>
                </a:lnTo>
                <a:lnTo>
                  <a:pt x="171" y="236"/>
                </a:lnTo>
                <a:lnTo>
                  <a:pt x="173" y="236"/>
                </a:lnTo>
                <a:lnTo>
                  <a:pt x="173" y="236"/>
                </a:lnTo>
                <a:lnTo>
                  <a:pt x="174" y="236"/>
                </a:lnTo>
                <a:lnTo>
                  <a:pt x="174" y="236"/>
                </a:lnTo>
                <a:lnTo>
                  <a:pt x="174" y="236"/>
                </a:lnTo>
                <a:lnTo>
                  <a:pt x="174" y="236"/>
                </a:lnTo>
                <a:lnTo>
                  <a:pt x="174" y="235"/>
                </a:lnTo>
                <a:lnTo>
                  <a:pt x="174" y="235"/>
                </a:lnTo>
                <a:lnTo>
                  <a:pt x="175" y="235"/>
                </a:lnTo>
                <a:lnTo>
                  <a:pt x="175" y="235"/>
                </a:lnTo>
                <a:lnTo>
                  <a:pt x="175" y="235"/>
                </a:lnTo>
                <a:lnTo>
                  <a:pt x="177" y="235"/>
                </a:lnTo>
                <a:lnTo>
                  <a:pt x="177" y="235"/>
                </a:lnTo>
                <a:lnTo>
                  <a:pt x="177" y="234"/>
                </a:lnTo>
                <a:lnTo>
                  <a:pt x="177" y="234"/>
                </a:lnTo>
                <a:lnTo>
                  <a:pt x="177" y="234"/>
                </a:lnTo>
                <a:lnTo>
                  <a:pt x="178" y="234"/>
                </a:lnTo>
                <a:lnTo>
                  <a:pt x="178" y="234"/>
                </a:lnTo>
                <a:lnTo>
                  <a:pt x="179" y="234"/>
                </a:lnTo>
                <a:lnTo>
                  <a:pt x="179" y="234"/>
                </a:lnTo>
                <a:lnTo>
                  <a:pt x="179" y="234"/>
                </a:lnTo>
                <a:lnTo>
                  <a:pt x="179" y="234"/>
                </a:lnTo>
                <a:lnTo>
                  <a:pt x="179" y="234"/>
                </a:lnTo>
                <a:lnTo>
                  <a:pt x="179" y="232"/>
                </a:lnTo>
                <a:lnTo>
                  <a:pt x="181" y="232"/>
                </a:lnTo>
                <a:lnTo>
                  <a:pt x="179" y="232"/>
                </a:lnTo>
                <a:lnTo>
                  <a:pt x="179" y="232"/>
                </a:lnTo>
                <a:lnTo>
                  <a:pt x="179" y="232"/>
                </a:lnTo>
                <a:lnTo>
                  <a:pt x="179" y="231"/>
                </a:lnTo>
                <a:lnTo>
                  <a:pt x="179" y="231"/>
                </a:lnTo>
                <a:lnTo>
                  <a:pt x="179" y="231"/>
                </a:lnTo>
                <a:lnTo>
                  <a:pt x="178" y="231"/>
                </a:lnTo>
                <a:lnTo>
                  <a:pt x="178" y="230"/>
                </a:lnTo>
                <a:lnTo>
                  <a:pt x="178" y="230"/>
                </a:lnTo>
                <a:lnTo>
                  <a:pt x="178" y="230"/>
                </a:lnTo>
                <a:lnTo>
                  <a:pt x="178" y="230"/>
                </a:lnTo>
                <a:lnTo>
                  <a:pt x="179" y="230"/>
                </a:lnTo>
                <a:lnTo>
                  <a:pt x="179" y="228"/>
                </a:lnTo>
                <a:lnTo>
                  <a:pt x="179" y="228"/>
                </a:lnTo>
                <a:lnTo>
                  <a:pt x="179" y="228"/>
                </a:lnTo>
                <a:lnTo>
                  <a:pt x="179" y="228"/>
                </a:lnTo>
                <a:lnTo>
                  <a:pt x="179" y="228"/>
                </a:lnTo>
                <a:lnTo>
                  <a:pt x="181" y="228"/>
                </a:lnTo>
                <a:lnTo>
                  <a:pt x="181" y="227"/>
                </a:lnTo>
                <a:lnTo>
                  <a:pt x="181" y="227"/>
                </a:lnTo>
                <a:lnTo>
                  <a:pt x="182" y="227"/>
                </a:lnTo>
                <a:lnTo>
                  <a:pt x="182" y="227"/>
                </a:lnTo>
                <a:lnTo>
                  <a:pt x="182" y="227"/>
                </a:lnTo>
                <a:lnTo>
                  <a:pt x="182" y="227"/>
                </a:lnTo>
                <a:lnTo>
                  <a:pt x="184" y="227"/>
                </a:lnTo>
                <a:lnTo>
                  <a:pt x="184" y="226"/>
                </a:lnTo>
                <a:lnTo>
                  <a:pt x="184" y="226"/>
                </a:lnTo>
                <a:lnTo>
                  <a:pt x="182" y="226"/>
                </a:lnTo>
                <a:lnTo>
                  <a:pt x="182" y="226"/>
                </a:lnTo>
                <a:lnTo>
                  <a:pt x="182" y="224"/>
                </a:lnTo>
                <a:lnTo>
                  <a:pt x="184" y="224"/>
                </a:lnTo>
                <a:lnTo>
                  <a:pt x="184" y="224"/>
                </a:lnTo>
                <a:lnTo>
                  <a:pt x="182" y="224"/>
                </a:lnTo>
                <a:lnTo>
                  <a:pt x="182" y="223"/>
                </a:lnTo>
                <a:lnTo>
                  <a:pt x="182" y="223"/>
                </a:lnTo>
                <a:lnTo>
                  <a:pt x="182" y="223"/>
                </a:lnTo>
                <a:lnTo>
                  <a:pt x="182" y="223"/>
                </a:lnTo>
                <a:lnTo>
                  <a:pt x="184" y="223"/>
                </a:lnTo>
                <a:lnTo>
                  <a:pt x="184" y="223"/>
                </a:lnTo>
                <a:lnTo>
                  <a:pt x="184" y="221"/>
                </a:lnTo>
                <a:lnTo>
                  <a:pt x="184" y="221"/>
                </a:lnTo>
                <a:lnTo>
                  <a:pt x="184" y="221"/>
                </a:lnTo>
                <a:lnTo>
                  <a:pt x="185" y="221"/>
                </a:lnTo>
                <a:lnTo>
                  <a:pt x="185" y="220"/>
                </a:lnTo>
                <a:lnTo>
                  <a:pt x="185" y="220"/>
                </a:lnTo>
                <a:lnTo>
                  <a:pt x="185" y="220"/>
                </a:lnTo>
                <a:lnTo>
                  <a:pt x="185" y="220"/>
                </a:lnTo>
                <a:lnTo>
                  <a:pt x="185" y="220"/>
                </a:lnTo>
                <a:lnTo>
                  <a:pt x="186" y="220"/>
                </a:lnTo>
                <a:lnTo>
                  <a:pt x="186" y="220"/>
                </a:lnTo>
                <a:lnTo>
                  <a:pt x="188" y="220"/>
                </a:lnTo>
                <a:lnTo>
                  <a:pt x="188" y="219"/>
                </a:lnTo>
                <a:lnTo>
                  <a:pt x="188" y="219"/>
                </a:lnTo>
                <a:lnTo>
                  <a:pt x="188" y="219"/>
                </a:lnTo>
                <a:lnTo>
                  <a:pt x="188" y="219"/>
                </a:lnTo>
                <a:lnTo>
                  <a:pt x="188" y="217"/>
                </a:lnTo>
                <a:lnTo>
                  <a:pt x="188" y="217"/>
                </a:lnTo>
                <a:lnTo>
                  <a:pt x="188" y="217"/>
                </a:lnTo>
                <a:lnTo>
                  <a:pt x="189" y="217"/>
                </a:lnTo>
                <a:lnTo>
                  <a:pt x="189" y="217"/>
                </a:lnTo>
                <a:lnTo>
                  <a:pt x="189" y="217"/>
                </a:lnTo>
                <a:lnTo>
                  <a:pt x="189" y="216"/>
                </a:lnTo>
                <a:lnTo>
                  <a:pt x="190" y="216"/>
                </a:lnTo>
                <a:lnTo>
                  <a:pt x="190" y="216"/>
                </a:lnTo>
                <a:lnTo>
                  <a:pt x="190" y="215"/>
                </a:lnTo>
                <a:lnTo>
                  <a:pt x="190" y="215"/>
                </a:lnTo>
                <a:lnTo>
                  <a:pt x="190" y="215"/>
                </a:lnTo>
                <a:lnTo>
                  <a:pt x="190" y="215"/>
                </a:lnTo>
                <a:lnTo>
                  <a:pt x="190" y="215"/>
                </a:lnTo>
                <a:lnTo>
                  <a:pt x="190" y="213"/>
                </a:lnTo>
                <a:lnTo>
                  <a:pt x="192" y="213"/>
                </a:lnTo>
                <a:lnTo>
                  <a:pt x="192" y="213"/>
                </a:lnTo>
                <a:lnTo>
                  <a:pt x="193" y="213"/>
                </a:lnTo>
                <a:lnTo>
                  <a:pt x="193" y="213"/>
                </a:lnTo>
                <a:lnTo>
                  <a:pt x="193" y="213"/>
                </a:lnTo>
                <a:lnTo>
                  <a:pt x="193" y="213"/>
                </a:lnTo>
                <a:lnTo>
                  <a:pt x="193" y="212"/>
                </a:lnTo>
                <a:lnTo>
                  <a:pt x="193" y="212"/>
                </a:lnTo>
                <a:lnTo>
                  <a:pt x="194" y="212"/>
                </a:lnTo>
                <a:lnTo>
                  <a:pt x="194" y="212"/>
                </a:lnTo>
                <a:lnTo>
                  <a:pt x="194" y="212"/>
                </a:lnTo>
                <a:lnTo>
                  <a:pt x="194" y="212"/>
                </a:lnTo>
                <a:lnTo>
                  <a:pt x="196" y="212"/>
                </a:lnTo>
                <a:lnTo>
                  <a:pt x="196" y="212"/>
                </a:lnTo>
                <a:lnTo>
                  <a:pt x="196" y="210"/>
                </a:lnTo>
                <a:lnTo>
                  <a:pt x="196" y="210"/>
                </a:lnTo>
                <a:lnTo>
                  <a:pt x="196" y="210"/>
                </a:lnTo>
                <a:lnTo>
                  <a:pt x="196" y="209"/>
                </a:lnTo>
                <a:lnTo>
                  <a:pt x="196" y="209"/>
                </a:lnTo>
                <a:lnTo>
                  <a:pt x="196" y="209"/>
                </a:lnTo>
                <a:lnTo>
                  <a:pt x="197" y="209"/>
                </a:lnTo>
                <a:lnTo>
                  <a:pt x="197" y="209"/>
                </a:lnTo>
                <a:lnTo>
                  <a:pt x="197" y="209"/>
                </a:lnTo>
                <a:lnTo>
                  <a:pt x="197" y="208"/>
                </a:lnTo>
                <a:lnTo>
                  <a:pt x="197" y="208"/>
                </a:lnTo>
                <a:lnTo>
                  <a:pt x="197" y="206"/>
                </a:lnTo>
                <a:lnTo>
                  <a:pt x="197" y="206"/>
                </a:lnTo>
                <a:lnTo>
                  <a:pt x="199" y="206"/>
                </a:lnTo>
                <a:lnTo>
                  <a:pt x="199" y="206"/>
                </a:lnTo>
                <a:lnTo>
                  <a:pt x="199" y="205"/>
                </a:lnTo>
                <a:lnTo>
                  <a:pt x="199" y="205"/>
                </a:lnTo>
                <a:lnTo>
                  <a:pt x="197" y="205"/>
                </a:lnTo>
                <a:lnTo>
                  <a:pt x="199" y="205"/>
                </a:lnTo>
                <a:lnTo>
                  <a:pt x="199" y="204"/>
                </a:lnTo>
                <a:lnTo>
                  <a:pt x="199" y="204"/>
                </a:lnTo>
                <a:lnTo>
                  <a:pt x="199" y="204"/>
                </a:lnTo>
                <a:lnTo>
                  <a:pt x="199" y="204"/>
                </a:lnTo>
                <a:lnTo>
                  <a:pt x="199" y="202"/>
                </a:lnTo>
                <a:lnTo>
                  <a:pt x="199" y="202"/>
                </a:lnTo>
                <a:lnTo>
                  <a:pt x="199" y="201"/>
                </a:lnTo>
                <a:lnTo>
                  <a:pt x="199" y="201"/>
                </a:lnTo>
                <a:lnTo>
                  <a:pt x="199" y="201"/>
                </a:lnTo>
                <a:lnTo>
                  <a:pt x="199" y="201"/>
                </a:lnTo>
                <a:lnTo>
                  <a:pt x="199" y="201"/>
                </a:lnTo>
                <a:lnTo>
                  <a:pt x="199" y="200"/>
                </a:lnTo>
                <a:lnTo>
                  <a:pt x="199" y="200"/>
                </a:lnTo>
                <a:lnTo>
                  <a:pt x="199" y="200"/>
                </a:lnTo>
                <a:lnTo>
                  <a:pt x="199" y="198"/>
                </a:lnTo>
                <a:lnTo>
                  <a:pt x="199" y="198"/>
                </a:lnTo>
                <a:lnTo>
                  <a:pt x="199" y="198"/>
                </a:lnTo>
                <a:lnTo>
                  <a:pt x="199" y="197"/>
                </a:lnTo>
                <a:lnTo>
                  <a:pt x="200" y="197"/>
                </a:lnTo>
                <a:lnTo>
                  <a:pt x="200" y="198"/>
                </a:lnTo>
                <a:lnTo>
                  <a:pt x="200" y="198"/>
                </a:lnTo>
                <a:lnTo>
                  <a:pt x="200" y="198"/>
                </a:lnTo>
                <a:lnTo>
                  <a:pt x="201" y="198"/>
                </a:lnTo>
                <a:lnTo>
                  <a:pt x="201" y="198"/>
                </a:lnTo>
                <a:lnTo>
                  <a:pt x="201" y="198"/>
                </a:lnTo>
                <a:lnTo>
                  <a:pt x="201" y="198"/>
                </a:lnTo>
                <a:lnTo>
                  <a:pt x="201" y="197"/>
                </a:lnTo>
                <a:lnTo>
                  <a:pt x="201" y="197"/>
                </a:lnTo>
                <a:lnTo>
                  <a:pt x="201" y="197"/>
                </a:lnTo>
                <a:lnTo>
                  <a:pt x="201" y="197"/>
                </a:lnTo>
                <a:lnTo>
                  <a:pt x="201" y="197"/>
                </a:lnTo>
                <a:lnTo>
                  <a:pt x="201" y="197"/>
                </a:lnTo>
                <a:lnTo>
                  <a:pt x="203" y="197"/>
                </a:lnTo>
                <a:lnTo>
                  <a:pt x="203" y="195"/>
                </a:lnTo>
                <a:lnTo>
                  <a:pt x="203" y="195"/>
                </a:lnTo>
                <a:lnTo>
                  <a:pt x="204" y="195"/>
                </a:lnTo>
                <a:lnTo>
                  <a:pt x="204" y="195"/>
                </a:lnTo>
                <a:lnTo>
                  <a:pt x="203" y="195"/>
                </a:lnTo>
                <a:lnTo>
                  <a:pt x="204" y="194"/>
                </a:lnTo>
                <a:lnTo>
                  <a:pt x="204" y="194"/>
                </a:lnTo>
                <a:lnTo>
                  <a:pt x="204" y="194"/>
                </a:lnTo>
                <a:lnTo>
                  <a:pt x="204" y="193"/>
                </a:lnTo>
                <a:lnTo>
                  <a:pt x="204" y="193"/>
                </a:lnTo>
                <a:lnTo>
                  <a:pt x="204" y="193"/>
                </a:lnTo>
                <a:lnTo>
                  <a:pt x="204" y="193"/>
                </a:lnTo>
                <a:lnTo>
                  <a:pt x="204" y="193"/>
                </a:lnTo>
                <a:lnTo>
                  <a:pt x="205" y="193"/>
                </a:lnTo>
                <a:lnTo>
                  <a:pt x="205" y="193"/>
                </a:lnTo>
                <a:lnTo>
                  <a:pt x="205" y="193"/>
                </a:lnTo>
                <a:lnTo>
                  <a:pt x="205" y="193"/>
                </a:lnTo>
                <a:lnTo>
                  <a:pt x="207" y="193"/>
                </a:lnTo>
                <a:lnTo>
                  <a:pt x="207" y="193"/>
                </a:lnTo>
                <a:lnTo>
                  <a:pt x="207" y="193"/>
                </a:lnTo>
                <a:lnTo>
                  <a:pt x="207" y="191"/>
                </a:lnTo>
                <a:lnTo>
                  <a:pt x="207" y="193"/>
                </a:lnTo>
                <a:lnTo>
                  <a:pt x="207" y="193"/>
                </a:lnTo>
                <a:lnTo>
                  <a:pt x="207" y="191"/>
                </a:lnTo>
                <a:lnTo>
                  <a:pt x="207" y="193"/>
                </a:lnTo>
                <a:lnTo>
                  <a:pt x="208" y="191"/>
                </a:lnTo>
                <a:lnTo>
                  <a:pt x="208" y="191"/>
                </a:lnTo>
                <a:lnTo>
                  <a:pt x="208" y="190"/>
                </a:lnTo>
                <a:lnTo>
                  <a:pt x="208" y="190"/>
                </a:lnTo>
                <a:lnTo>
                  <a:pt x="208" y="190"/>
                </a:lnTo>
                <a:lnTo>
                  <a:pt x="208" y="190"/>
                </a:lnTo>
                <a:lnTo>
                  <a:pt x="210" y="190"/>
                </a:lnTo>
                <a:lnTo>
                  <a:pt x="210" y="190"/>
                </a:lnTo>
                <a:lnTo>
                  <a:pt x="210" y="190"/>
                </a:lnTo>
                <a:lnTo>
                  <a:pt x="210" y="190"/>
                </a:lnTo>
                <a:lnTo>
                  <a:pt x="210" y="190"/>
                </a:lnTo>
                <a:lnTo>
                  <a:pt x="210" y="189"/>
                </a:lnTo>
                <a:lnTo>
                  <a:pt x="211" y="189"/>
                </a:lnTo>
                <a:lnTo>
                  <a:pt x="211" y="189"/>
                </a:lnTo>
                <a:lnTo>
                  <a:pt x="211" y="189"/>
                </a:lnTo>
                <a:lnTo>
                  <a:pt x="211" y="187"/>
                </a:lnTo>
                <a:lnTo>
                  <a:pt x="212" y="187"/>
                </a:lnTo>
                <a:lnTo>
                  <a:pt x="212" y="187"/>
                </a:lnTo>
                <a:lnTo>
                  <a:pt x="212" y="187"/>
                </a:lnTo>
                <a:lnTo>
                  <a:pt x="212" y="187"/>
                </a:lnTo>
                <a:lnTo>
                  <a:pt x="212" y="187"/>
                </a:lnTo>
                <a:lnTo>
                  <a:pt x="212" y="186"/>
                </a:lnTo>
                <a:lnTo>
                  <a:pt x="212" y="186"/>
                </a:lnTo>
                <a:lnTo>
                  <a:pt x="212" y="185"/>
                </a:lnTo>
                <a:lnTo>
                  <a:pt x="212" y="185"/>
                </a:lnTo>
                <a:lnTo>
                  <a:pt x="212" y="185"/>
                </a:lnTo>
                <a:lnTo>
                  <a:pt x="212" y="185"/>
                </a:lnTo>
                <a:lnTo>
                  <a:pt x="211" y="185"/>
                </a:lnTo>
                <a:lnTo>
                  <a:pt x="211" y="185"/>
                </a:lnTo>
                <a:lnTo>
                  <a:pt x="212" y="185"/>
                </a:lnTo>
                <a:lnTo>
                  <a:pt x="212" y="183"/>
                </a:lnTo>
                <a:lnTo>
                  <a:pt x="212" y="183"/>
                </a:lnTo>
                <a:lnTo>
                  <a:pt x="212" y="183"/>
                </a:lnTo>
                <a:lnTo>
                  <a:pt x="212" y="182"/>
                </a:lnTo>
                <a:lnTo>
                  <a:pt x="212" y="182"/>
                </a:lnTo>
                <a:lnTo>
                  <a:pt x="212" y="183"/>
                </a:lnTo>
                <a:lnTo>
                  <a:pt x="214" y="183"/>
                </a:lnTo>
                <a:lnTo>
                  <a:pt x="214" y="182"/>
                </a:lnTo>
                <a:lnTo>
                  <a:pt x="214" y="182"/>
                </a:lnTo>
                <a:lnTo>
                  <a:pt x="214" y="182"/>
                </a:lnTo>
                <a:lnTo>
                  <a:pt x="214" y="182"/>
                </a:lnTo>
                <a:lnTo>
                  <a:pt x="214" y="180"/>
                </a:lnTo>
                <a:lnTo>
                  <a:pt x="214" y="180"/>
                </a:lnTo>
                <a:lnTo>
                  <a:pt x="214" y="180"/>
                </a:lnTo>
                <a:lnTo>
                  <a:pt x="214" y="180"/>
                </a:lnTo>
                <a:lnTo>
                  <a:pt x="214" y="179"/>
                </a:lnTo>
                <a:lnTo>
                  <a:pt x="215" y="179"/>
                </a:lnTo>
                <a:lnTo>
                  <a:pt x="215" y="179"/>
                </a:lnTo>
                <a:lnTo>
                  <a:pt x="215" y="178"/>
                </a:lnTo>
                <a:lnTo>
                  <a:pt x="215" y="178"/>
                </a:lnTo>
                <a:lnTo>
                  <a:pt x="214" y="176"/>
                </a:lnTo>
                <a:lnTo>
                  <a:pt x="215" y="176"/>
                </a:lnTo>
                <a:lnTo>
                  <a:pt x="215" y="176"/>
                </a:lnTo>
                <a:lnTo>
                  <a:pt x="215" y="176"/>
                </a:lnTo>
                <a:lnTo>
                  <a:pt x="215" y="176"/>
                </a:lnTo>
                <a:lnTo>
                  <a:pt x="216" y="176"/>
                </a:lnTo>
                <a:lnTo>
                  <a:pt x="216" y="176"/>
                </a:lnTo>
                <a:lnTo>
                  <a:pt x="216" y="176"/>
                </a:lnTo>
                <a:lnTo>
                  <a:pt x="216" y="176"/>
                </a:lnTo>
                <a:lnTo>
                  <a:pt x="216" y="176"/>
                </a:lnTo>
                <a:lnTo>
                  <a:pt x="218" y="176"/>
                </a:lnTo>
                <a:lnTo>
                  <a:pt x="218" y="176"/>
                </a:lnTo>
                <a:lnTo>
                  <a:pt x="218" y="176"/>
                </a:lnTo>
                <a:lnTo>
                  <a:pt x="219" y="176"/>
                </a:lnTo>
                <a:lnTo>
                  <a:pt x="219" y="176"/>
                </a:lnTo>
                <a:lnTo>
                  <a:pt x="220" y="176"/>
                </a:lnTo>
                <a:lnTo>
                  <a:pt x="220" y="176"/>
                </a:lnTo>
                <a:lnTo>
                  <a:pt x="220" y="175"/>
                </a:lnTo>
                <a:lnTo>
                  <a:pt x="220" y="175"/>
                </a:lnTo>
                <a:lnTo>
                  <a:pt x="222" y="175"/>
                </a:lnTo>
                <a:lnTo>
                  <a:pt x="222" y="175"/>
                </a:lnTo>
                <a:lnTo>
                  <a:pt x="222" y="174"/>
                </a:lnTo>
                <a:lnTo>
                  <a:pt x="222" y="174"/>
                </a:lnTo>
                <a:lnTo>
                  <a:pt x="222" y="174"/>
                </a:lnTo>
                <a:lnTo>
                  <a:pt x="222" y="174"/>
                </a:lnTo>
                <a:lnTo>
                  <a:pt x="222" y="174"/>
                </a:lnTo>
                <a:lnTo>
                  <a:pt x="222" y="172"/>
                </a:lnTo>
                <a:lnTo>
                  <a:pt x="222" y="172"/>
                </a:lnTo>
                <a:lnTo>
                  <a:pt x="222" y="171"/>
                </a:lnTo>
                <a:lnTo>
                  <a:pt x="223" y="171"/>
                </a:lnTo>
                <a:lnTo>
                  <a:pt x="223" y="171"/>
                </a:lnTo>
                <a:lnTo>
                  <a:pt x="223" y="171"/>
                </a:lnTo>
                <a:lnTo>
                  <a:pt x="223" y="171"/>
                </a:lnTo>
                <a:lnTo>
                  <a:pt x="223" y="171"/>
                </a:lnTo>
                <a:lnTo>
                  <a:pt x="225" y="171"/>
                </a:lnTo>
                <a:lnTo>
                  <a:pt x="225" y="171"/>
                </a:lnTo>
                <a:lnTo>
                  <a:pt x="226" y="171"/>
                </a:lnTo>
                <a:lnTo>
                  <a:pt x="226" y="171"/>
                </a:lnTo>
                <a:lnTo>
                  <a:pt x="226" y="171"/>
                </a:lnTo>
                <a:lnTo>
                  <a:pt x="227" y="171"/>
                </a:lnTo>
                <a:lnTo>
                  <a:pt x="227" y="171"/>
                </a:lnTo>
                <a:lnTo>
                  <a:pt x="229" y="171"/>
                </a:lnTo>
                <a:lnTo>
                  <a:pt x="229" y="171"/>
                </a:lnTo>
                <a:lnTo>
                  <a:pt x="229" y="171"/>
                </a:lnTo>
                <a:lnTo>
                  <a:pt x="229" y="171"/>
                </a:lnTo>
                <a:lnTo>
                  <a:pt x="230" y="171"/>
                </a:lnTo>
                <a:lnTo>
                  <a:pt x="230" y="171"/>
                </a:lnTo>
                <a:lnTo>
                  <a:pt x="231" y="171"/>
                </a:lnTo>
                <a:lnTo>
                  <a:pt x="231" y="171"/>
                </a:lnTo>
                <a:lnTo>
                  <a:pt x="231" y="171"/>
                </a:lnTo>
                <a:lnTo>
                  <a:pt x="231" y="171"/>
                </a:lnTo>
                <a:lnTo>
                  <a:pt x="231" y="171"/>
                </a:lnTo>
                <a:lnTo>
                  <a:pt x="233" y="171"/>
                </a:lnTo>
                <a:lnTo>
                  <a:pt x="233" y="171"/>
                </a:lnTo>
                <a:lnTo>
                  <a:pt x="233" y="171"/>
                </a:lnTo>
                <a:lnTo>
                  <a:pt x="233" y="171"/>
                </a:lnTo>
                <a:lnTo>
                  <a:pt x="233" y="171"/>
                </a:lnTo>
                <a:lnTo>
                  <a:pt x="233" y="171"/>
                </a:lnTo>
                <a:lnTo>
                  <a:pt x="234" y="171"/>
                </a:lnTo>
                <a:lnTo>
                  <a:pt x="234" y="171"/>
                </a:lnTo>
                <a:lnTo>
                  <a:pt x="234" y="171"/>
                </a:lnTo>
                <a:lnTo>
                  <a:pt x="234" y="171"/>
                </a:lnTo>
                <a:lnTo>
                  <a:pt x="236" y="171"/>
                </a:lnTo>
                <a:lnTo>
                  <a:pt x="236" y="171"/>
                </a:lnTo>
                <a:lnTo>
                  <a:pt x="237" y="171"/>
                </a:lnTo>
                <a:lnTo>
                  <a:pt x="237" y="171"/>
                </a:lnTo>
                <a:lnTo>
                  <a:pt x="237" y="171"/>
                </a:lnTo>
                <a:lnTo>
                  <a:pt x="238" y="171"/>
                </a:lnTo>
                <a:lnTo>
                  <a:pt x="238" y="171"/>
                </a:lnTo>
                <a:lnTo>
                  <a:pt x="238" y="171"/>
                </a:lnTo>
                <a:lnTo>
                  <a:pt x="240" y="171"/>
                </a:lnTo>
                <a:lnTo>
                  <a:pt x="240" y="171"/>
                </a:lnTo>
                <a:lnTo>
                  <a:pt x="240" y="171"/>
                </a:lnTo>
                <a:lnTo>
                  <a:pt x="241" y="171"/>
                </a:lnTo>
                <a:lnTo>
                  <a:pt x="241" y="171"/>
                </a:lnTo>
                <a:lnTo>
                  <a:pt x="241" y="171"/>
                </a:lnTo>
                <a:lnTo>
                  <a:pt x="242" y="171"/>
                </a:lnTo>
                <a:lnTo>
                  <a:pt x="242" y="171"/>
                </a:lnTo>
                <a:lnTo>
                  <a:pt x="242" y="171"/>
                </a:lnTo>
                <a:lnTo>
                  <a:pt x="242" y="169"/>
                </a:lnTo>
                <a:lnTo>
                  <a:pt x="244" y="169"/>
                </a:lnTo>
                <a:lnTo>
                  <a:pt x="244" y="169"/>
                </a:lnTo>
                <a:lnTo>
                  <a:pt x="245" y="169"/>
                </a:lnTo>
                <a:lnTo>
                  <a:pt x="245" y="169"/>
                </a:lnTo>
                <a:lnTo>
                  <a:pt x="245" y="169"/>
                </a:lnTo>
                <a:lnTo>
                  <a:pt x="246" y="169"/>
                </a:lnTo>
                <a:lnTo>
                  <a:pt x="246" y="168"/>
                </a:lnTo>
                <a:lnTo>
                  <a:pt x="246" y="168"/>
                </a:lnTo>
                <a:lnTo>
                  <a:pt x="246" y="168"/>
                </a:lnTo>
                <a:lnTo>
                  <a:pt x="248" y="168"/>
                </a:lnTo>
                <a:lnTo>
                  <a:pt x="248" y="168"/>
                </a:lnTo>
                <a:lnTo>
                  <a:pt x="248" y="168"/>
                </a:lnTo>
                <a:lnTo>
                  <a:pt x="248" y="167"/>
                </a:lnTo>
                <a:lnTo>
                  <a:pt x="248" y="167"/>
                </a:lnTo>
                <a:lnTo>
                  <a:pt x="249" y="167"/>
                </a:lnTo>
                <a:lnTo>
                  <a:pt x="249" y="167"/>
                </a:lnTo>
                <a:lnTo>
                  <a:pt x="249" y="167"/>
                </a:lnTo>
                <a:lnTo>
                  <a:pt x="249" y="165"/>
                </a:lnTo>
                <a:lnTo>
                  <a:pt x="251" y="165"/>
                </a:lnTo>
                <a:lnTo>
                  <a:pt x="251" y="165"/>
                </a:lnTo>
                <a:lnTo>
                  <a:pt x="251" y="165"/>
                </a:lnTo>
                <a:lnTo>
                  <a:pt x="252" y="164"/>
                </a:lnTo>
                <a:lnTo>
                  <a:pt x="252" y="164"/>
                </a:lnTo>
                <a:lnTo>
                  <a:pt x="252" y="163"/>
                </a:lnTo>
                <a:lnTo>
                  <a:pt x="252" y="163"/>
                </a:lnTo>
                <a:lnTo>
                  <a:pt x="253" y="163"/>
                </a:lnTo>
                <a:lnTo>
                  <a:pt x="253" y="163"/>
                </a:lnTo>
                <a:lnTo>
                  <a:pt x="253" y="163"/>
                </a:lnTo>
                <a:lnTo>
                  <a:pt x="253" y="163"/>
                </a:lnTo>
                <a:lnTo>
                  <a:pt x="253" y="161"/>
                </a:lnTo>
                <a:lnTo>
                  <a:pt x="253" y="161"/>
                </a:lnTo>
                <a:lnTo>
                  <a:pt x="253" y="161"/>
                </a:lnTo>
                <a:lnTo>
                  <a:pt x="255" y="161"/>
                </a:lnTo>
                <a:lnTo>
                  <a:pt x="255" y="163"/>
                </a:lnTo>
                <a:lnTo>
                  <a:pt x="255" y="161"/>
                </a:lnTo>
                <a:lnTo>
                  <a:pt x="255" y="161"/>
                </a:lnTo>
                <a:lnTo>
                  <a:pt x="255" y="161"/>
                </a:lnTo>
                <a:lnTo>
                  <a:pt x="255" y="160"/>
                </a:lnTo>
                <a:lnTo>
                  <a:pt x="255" y="160"/>
                </a:lnTo>
                <a:lnTo>
                  <a:pt x="255" y="160"/>
                </a:lnTo>
                <a:lnTo>
                  <a:pt x="256" y="160"/>
                </a:lnTo>
                <a:lnTo>
                  <a:pt x="256" y="159"/>
                </a:lnTo>
                <a:lnTo>
                  <a:pt x="256" y="159"/>
                </a:lnTo>
                <a:lnTo>
                  <a:pt x="255" y="159"/>
                </a:lnTo>
                <a:lnTo>
                  <a:pt x="255" y="159"/>
                </a:lnTo>
                <a:lnTo>
                  <a:pt x="255" y="157"/>
                </a:lnTo>
                <a:lnTo>
                  <a:pt x="255" y="157"/>
                </a:lnTo>
                <a:lnTo>
                  <a:pt x="255" y="157"/>
                </a:lnTo>
                <a:lnTo>
                  <a:pt x="255" y="157"/>
                </a:lnTo>
                <a:lnTo>
                  <a:pt x="255" y="156"/>
                </a:lnTo>
                <a:lnTo>
                  <a:pt x="256" y="156"/>
                </a:lnTo>
                <a:lnTo>
                  <a:pt x="256" y="156"/>
                </a:lnTo>
                <a:lnTo>
                  <a:pt x="256" y="156"/>
                </a:lnTo>
                <a:lnTo>
                  <a:pt x="256" y="156"/>
                </a:lnTo>
                <a:lnTo>
                  <a:pt x="256" y="156"/>
                </a:lnTo>
                <a:lnTo>
                  <a:pt x="257" y="156"/>
                </a:lnTo>
                <a:lnTo>
                  <a:pt x="257" y="154"/>
                </a:lnTo>
                <a:lnTo>
                  <a:pt x="257" y="154"/>
                </a:lnTo>
                <a:lnTo>
                  <a:pt x="256" y="154"/>
                </a:lnTo>
                <a:lnTo>
                  <a:pt x="256" y="154"/>
                </a:lnTo>
                <a:lnTo>
                  <a:pt x="257" y="154"/>
                </a:lnTo>
                <a:lnTo>
                  <a:pt x="257" y="153"/>
                </a:lnTo>
                <a:lnTo>
                  <a:pt x="257" y="153"/>
                </a:lnTo>
                <a:lnTo>
                  <a:pt x="257" y="152"/>
                </a:lnTo>
                <a:lnTo>
                  <a:pt x="256" y="152"/>
                </a:lnTo>
                <a:lnTo>
                  <a:pt x="256" y="152"/>
                </a:lnTo>
                <a:lnTo>
                  <a:pt x="257" y="152"/>
                </a:lnTo>
                <a:lnTo>
                  <a:pt x="257" y="152"/>
                </a:lnTo>
                <a:lnTo>
                  <a:pt x="259" y="152"/>
                </a:lnTo>
                <a:lnTo>
                  <a:pt x="259" y="152"/>
                </a:lnTo>
                <a:lnTo>
                  <a:pt x="259" y="150"/>
                </a:lnTo>
                <a:lnTo>
                  <a:pt x="259" y="150"/>
                </a:lnTo>
                <a:lnTo>
                  <a:pt x="259" y="150"/>
                </a:lnTo>
                <a:lnTo>
                  <a:pt x="259" y="149"/>
                </a:lnTo>
                <a:lnTo>
                  <a:pt x="259" y="149"/>
                </a:lnTo>
                <a:lnTo>
                  <a:pt x="259" y="149"/>
                </a:lnTo>
                <a:lnTo>
                  <a:pt x="259" y="149"/>
                </a:lnTo>
                <a:lnTo>
                  <a:pt x="259" y="149"/>
                </a:lnTo>
                <a:lnTo>
                  <a:pt x="259" y="149"/>
                </a:lnTo>
                <a:lnTo>
                  <a:pt x="260" y="149"/>
                </a:lnTo>
                <a:lnTo>
                  <a:pt x="260" y="149"/>
                </a:lnTo>
                <a:lnTo>
                  <a:pt x="260" y="149"/>
                </a:lnTo>
                <a:lnTo>
                  <a:pt x="262" y="149"/>
                </a:lnTo>
                <a:lnTo>
                  <a:pt x="262" y="149"/>
                </a:lnTo>
                <a:lnTo>
                  <a:pt x="262" y="149"/>
                </a:lnTo>
                <a:lnTo>
                  <a:pt x="262" y="148"/>
                </a:lnTo>
                <a:lnTo>
                  <a:pt x="262" y="148"/>
                </a:lnTo>
                <a:lnTo>
                  <a:pt x="262" y="148"/>
                </a:lnTo>
                <a:lnTo>
                  <a:pt x="262" y="146"/>
                </a:lnTo>
                <a:lnTo>
                  <a:pt x="262" y="146"/>
                </a:lnTo>
                <a:lnTo>
                  <a:pt x="262" y="146"/>
                </a:lnTo>
                <a:lnTo>
                  <a:pt x="262" y="146"/>
                </a:lnTo>
                <a:lnTo>
                  <a:pt x="262" y="145"/>
                </a:lnTo>
                <a:lnTo>
                  <a:pt x="262" y="145"/>
                </a:lnTo>
                <a:lnTo>
                  <a:pt x="262" y="145"/>
                </a:lnTo>
                <a:lnTo>
                  <a:pt x="263" y="145"/>
                </a:lnTo>
                <a:lnTo>
                  <a:pt x="263" y="143"/>
                </a:lnTo>
                <a:lnTo>
                  <a:pt x="263" y="143"/>
                </a:lnTo>
                <a:lnTo>
                  <a:pt x="263" y="143"/>
                </a:lnTo>
                <a:lnTo>
                  <a:pt x="263" y="142"/>
                </a:lnTo>
                <a:lnTo>
                  <a:pt x="264" y="142"/>
                </a:lnTo>
                <a:lnTo>
                  <a:pt x="264" y="142"/>
                </a:lnTo>
                <a:lnTo>
                  <a:pt x="264" y="142"/>
                </a:lnTo>
                <a:lnTo>
                  <a:pt x="264" y="141"/>
                </a:lnTo>
                <a:lnTo>
                  <a:pt x="264" y="141"/>
                </a:lnTo>
                <a:lnTo>
                  <a:pt x="264" y="141"/>
                </a:lnTo>
                <a:lnTo>
                  <a:pt x="264" y="139"/>
                </a:lnTo>
                <a:lnTo>
                  <a:pt x="264" y="139"/>
                </a:lnTo>
                <a:lnTo>
                  <a:pt x="264" y="138"/>
                </a:lnTo>
                <a:lnTo>
                  <a:pt x="264" y="138"/>
                </a:lnTo>
                <a:lnTo>
                  <a:pt x="264" y="138"/>
                </a:lnTo>
                <a:lnTo>
                  <a:pt x="264" y="137"/>
                </a:lnTo>
                <a:lnTo>
                  <a:pt x="264" y="137"/>
                </a:lnTo>
                <a:lnTo>
                  <a:pt x="264" y="137"/>
                </a:lnTo>
                <a:lnTo>
                  <a:pt x="264" y="135"/>
                </a:lnTo>
                <a:lnTo>
                  <a:pt x="264" y="135"/>
                </a:lnTo>
                <a:lnTo>
                  <a:pt x="264" y="135"/>
                </a:lnTo>
                <a:lnTo>
                  <a:pt x="264" y="134"/>
                </a:lnTo>
                <a:lnTo>
                  <a:pt x="264" y="134"/>
                </a:lnTo>
                <a:lnTo>
                  <a:pt x="266" y="134"/>
                </a:lnTo>
                <a:lnTo>
                  <a:pt x="266" y="134"/>
                </a:lnTo>
                <a:lnTo>
                  <a:pt x="266" y="133"/>
                </a:lnTo>
                <a:lnTo>
                  <a:pt x="266" y="133"/>
                </a:lnTo>
                <a:lnTo>
                  <a:pt x="267" y="133"/>
                </a:lnTo>
                <a:lnTo>
                  <a:pt x="267" y="133"/>
                </a:lnTo>
                <a:lnTo>
                  <a:pt x="267" y="133"/>
                </a:lnTo>
                <a:lnTo>
                  <a:pt x="267" y="133"/>
                </a:lnTo>
                <a:lnTo>
                  <a:pt x="267" y="131"/>
                </a:lnTo>
                <a:lnTo>
                  <a:pt x="267" y="131"/>
                </a:lnTo>
                <a:lnTo>
                  <a:pt x="268" y="131"/>
                </a:lnTo>
                <a:lnTo>
                  <a:pt x="268" y="131"/>
                </a:lnTo>
                <a:lnTo>
                  <a:pt x="270" y="131"/>
                </a:lnTo>
                <a:lnTo>
                  <a:pt x="270" y="131"/>
                </a:lnTo>
                <a:lnTo>
                  <a:pt x="270" y="130"/>
                </a:lnTo>
                <a:lnTo>
                  <a:pt x="270" y="130"/>
                </a:lnTo>
                <a:lnTo>
                  <a:pt x="268" y="130"/>
                </a:lnTo>
                <a:lnTo>
                  <a:pt x="270" y="130"/>
                </a:lnTo>
                <a:lnTo>
                  <a:pt x="270" y="130"/>
                </a:lnTo>
                <a:lnTo>
                  <a:pt x="270" y="130"/>
                </a:lnTo>
                <a:lnTo>
                  <a:pt x="271" y="128"/>
                </a:lnTo>
                <a:lnTo>
                  <a:pt x="270" y="128"/>
                </a:lnTo>
                <a:lnTo>
                  <a:pt x="270" y="128"/>
                </a:lnTo>
                <a:lnTo>
                  <a:pt x="270" y="127"/>
                </a:lnTo>
                <a:lnTo>
                  <a:pt x="270" y="127"/>
                </a:lnTo>
                <a:lnTo>
                  <a:pt x="270" y="127"/>
                </a:lnTo>
                <a:lnTo>
                  <a:pt x="270" y="127"/>
                </a:lnTo>
                <a:lnTo>
                  <a:pt x="271" y="127"/>
                </a:lnTo>
                <a:lnTo>
                  <a:pt x="271" y="126"/>
                </a:lnTo>
                <a:lnTo>
                  <a:pt x="272" y="126"/>
                </a:lnTo>
                <a:lnTo>
                  <a:pt x="272" y="126"/>
                </a:lnTo>
                <a:lnTo>
                  <a:pt x="271" y="124"/>
                </a:lnTo>
                <a:lnTo>
                  <a:pt x="271" y="124"/>
                </a:lnTo>
                <a:lnTo>
                  <a:pt x="272" y="124"/>
                </a:lnTo>
                <a:lnTo>
                  <a:pt x="272" y="124"/>
                </a:lnTo>
                <a:lnTo>
                  <a:pt x="272" y="124"/>
                </a:lnTo>
                <a:lnTo>
                  <a:pt x="274" y="124"/>
                </a:lnTo>
                <a:lnTo>
                  <a:pt x="274" y="123"/>
                </a:lnTo>
                <a:lnTo>
                  <a:pt x="274" y="123"/>
                </a:lnTo>
                <a:lnTo>
                  <a:pt x="274" y="122"/>
                </a:lnTo>
                <a:lnTo>
                  <a:pt x="274" y="122"/>
                </a:lnTo>
                <a:lnTo>
                  <a:pt x="275" y="122"/>
                </a:lnTo>
                <a:lnTo>
                  <a:pt x="275" y="122"/>
                </a:lnTo>
                <a:lnTo>
                  <a:pt x="275" y="122"/>
                </a:lnTo>
                <a:lnTo>
                  <a:pt x="275" y="122"/>
                </a:lnTo>
                <a:lnTo>
                  <a:pt x="275" y="122"/>
                </a:lnTo>
                <a:lnTo>
                  <a:pt x="275" y="120"/>
                </a:lnTo>
                <a:lnTo>
                  <a:pt x="275" y="120"/>
                </a:lnTo>
                <a:lnTo>
                  <a:pt x="275" y="120"/>
                </a:lnTo>
                <a:lnTo>
                  <a:pt x="275" y="119"/>
                </a:lnTo>
                <a:lnTo>
                  <a:pt x="275" y="119"/>
                </a:lnTo>
                <a:lnTo>
                  <a:pt x="277" y="119"/>
                </a:lnTo>
                <a:lnTo>
                  <a:pt x="277" y="119"/>
                </a:lnTo>
                <a:lnTo>
                  <a:pt x="277" y="119"/>
                </a:lnTo>
                <a:lnTo>
                  <a:pt x="278" y="119"/>
                </a:lnTo>
                <a:lnTo>
                  <a:pt x="278" y="119"/>
                </a:lnTo>
                <a:lnTo>
                  <a:pt x="278" y="119"/>
                </a:lnTo>
                <a:lnTo>
                  <a:pt x="278" y="119"/>
                </a:lnTo>
                <a:lnTo>
                  <a:pt x="279" y="119"/>
                </a:lnTo>
                <a:lnTo>
                  <a:pt x="279" y="117"/>
                </a:lnTo>
                <a:lnTo>
                  <a:pt x="278" y="117"/>
                </a:lnTo>
                <a:lnTo>
                  <a:pt x="279" y="117"/>
                </a:lnTo>
                <a:lnTo>
                  <a:pt x="279" y="116"/>
                </a:lnTo>
                <a:lnTo>
                  <a:pt x="279" y="116"/>
                </a:lnTo>
                <a:lnTo>
                  <a:pt x="281" y="116"/>
                </a:lnTo>
                <a:lnTo>
                  <a:pt x="281" y="116"/>
                </a:lnTo>
                <a:lnTo>
                  <a:pt x="281" y="116"/>
                </a:lnTo>
                <a:lnTo>
                  <a:pt x="281" y="116"/>
                </a:lnTo>
                <a:lnTo>
                  <a:pt x="281" y="115"/>
                </a:lnTo>
                <a:lnTo>
                  <a:pt x="281" y="115"/>
                </a:lnTo>
                <a:lnTo>
                  <a:pt x="281" y="115"/>
                </a:lnTo>
                <a:lnTo>
                  <a:pt x="281" y="113"/>
                </a:lnTo>
                <a:lnTo>
                  <a:pt x="281" y="113"/>
                </a:lnTo>
                <a:lnTo>
                  <a:pt x="281" y="113"/>
                </a:lnTo>
                <a:lnTo>
                  <a:pt x="281" y="113"/>
                </a:lnTo>
                <a:lnTo>
                  <a:pt x="281" y="112"/>
                </a:lnTo>
                <a:lnTo>
                  <a:pt x="281" y="112"/>
                </a:lnTo>
                <a:lnTo>
                  <a:pt x="281" y="111"/>
                </a:lnTo>
                <a:lnTo>
                  <a:pt x="281" y="111"/>
                </a:lnTo>
                <a:lnTo>
                  <a:pt x="281" y="111"/>
                </a:lnTo>
                <a:lnTo>
                  <a:pt x="281" y="111"/>
                </a:lnTo>
                <a:lnTo>
                  <a:pt x="281" y="111"/>
                </a:lnTo>
                <a:lnTo>
                  <a:pt x="279" y="111"/>
                </a:lnTo>
                <a:lnTo>
                  <a:pt x="279" y="111"/>
                </a:lnTo>
                <a:lnTo>
                  <a:pt x="279" y="111"/>
                </a:lnTo>
                <a:lnTo>
                  <a:pt x="281" y="111"/>
                </a:lnTo>
                <a:lnTo>
                  <a:pt x="281" y="109"/>
                </a:lnTo>
                <a:lnTo>
                  <a:pt x="281" y="109"/>
                </a:lnTo>
                <a:lnTo>
                  <a:pt x="281" y="109"/>
                </a:lnTo>
                <a:lnTo>
                  <a:pt x="281" y="108"/>
                </a:lnTo>
                <a:lnTo>
                  <a:pt x="281" y="108"/>
                </a:lnTo>
                <a:lnTo>
                  <a:pt x="281" y="108"/>
                </a:lnTo>
                <a:lnTo>
                  <a:pt x="281" y="108"/>
                </a:lnTo>
                <a:lnTo>
                  <a:pt x="281" y="107"/>
                </a:lnTo>
                <a:lnTo>
                  <a:pt x="281" y="107"/>
                </a:lnTo>
                <a:lnTo>
                  <a:pt x="281" y="105"/>
                </a:lnTo>
                <a:lnTo>
                  <a:pt x="281" y="105"/>
                </a:lnTo>
                <a:lnTo>
                  <a:pt x="281" y="105"/>
                </a:lnTo>
                <a:lnTo>
                  <a:pt x="281" y="105"/>
                </a:lnTo>
                <a:lnTo>
                  <a:pt x="281" y="105"/>
                </a:lnTo>
                <a:lnTo>
                  <a:pt x="279" y="104"/>
                </a:lnTo>
                <a:lnTo>
                  <a:pt x="279" y="104"/>
                </a:lnTo>
                <a:lnTo>
                  <a:pt x="279" y="102"/>
                </a:lnTo>
                <a:lnTo>
                  <a:pt x="281" y="102"/>
                </a:lnTo>
                <a:lnTo>
                  <a:pt x="281" y="102"/>
                </a:lnTo>
                <a:lnTo>
                  <a:pt x="281" y="102"/>
                </a:lnTo>
                <a:lnTo>
                  <a:pt x="281" y="102"/>
                </a:lnTo>
                <a:lnTo>
                  <a:pt x="281" y="102"/>
                </a:lnTo>
                <a:lnTo>
                  <a:pt x="281" y="101"/>
                </a:lnTo>
                <a:lnTo>
                  <a:pt x="282" y="101"/>
                </a:lnTo>
                <a:lnTo>
                  <a:pt x="282" y="101"/>
                </a:lnTo>
                <a:lnTo>
                  <a:pt x="281" y="101"/>
                </a:lnTo>
                <a:lnTo>
                  <a:pt x="281" y="101"/>
                </a:lnTo>
                <a:lnTo>
                  <a:pt x="281" y="101"/>
                </a:lnTo>
                <a:lnTo>
                  <a:pt x="281" y="100"/>
                </a:lnTo>
                <a:lnTo>
                  <a:pt x="279" y="100"/>
                </a:lnTo>
                <a:lnTo>
                  <a:pt x="279" y="100"/>
                </a:lnTo>
                <a:lnTo>
                  <a:pt x="279" y="98"/>
                </a:lnTo>
                <a:lnTo>
                  <a:pt x="279" y="98"/>
                </a:lnTo>
                <a:lnTo>
                  <a:pt x="278" y="97"/>
                </a:lnTo>
                <a:lnTo>
                  <a:pt x="278" y="97"/>
                </a:lnTo>
                <a:lnTo>
                  <a:pt x="278" y="97"/>
                </a:lnTo>
                <a:lnTo>
                  <a:pt x="278" y="96"/>
                </a:lnTo>
                <a:lnTo>
                  <a:pt x="278" y="96"/>
                </a:lnTo>
                <a:lnTo>
                  <a:pt x="278" y="96"/>
                </a:lnTo>
                <a:lnTo>
                  <a:pt x="278" y="94"/>
                </a:lnTo>
                <a:lnTo>
                  <a:pt x="277" y="94"/>
                </a:lnTo>
                <a:lnTo>
                  <a:pt x="277" y="94"/>
                </a:lnTo>
                <a:lnTo>
                  <a:pt x="277" y="94"/>
                </a:lnTo>
                <a:lnTo>
                  <a:pt x="277" y="94"/>
                </a:lnTo>
                <a:lnTo>
                  <a:pt x="277" y="93"/>
                </a:lnTo>
                <a:lnTo>
                  <a:pt x="277" y="93"/>
                </a:lnTo>
                <a:lnTo>
                  <a:pt x="277" y="93"/>
                </a:lnTo>
                <a:lnTo>
                  <a:pt x="277" y="91"/>
                </a:lnTo>
                <a:lnTo>
                  <a:pt x="278" y="91"/>
                </a:lnTo>
                <a:lnTo>
                  <a:pt x="278" y="91"/>
                </a:lnTo>
                <a:lnTo>
                  <a:pt x="278" y="91"/>
                </a:lnTo>
                <a:lnTo>
                  <a:pt x="278" y="90"/>
                </a:lnTo>
                <a:lnTo>
                  <a:pt x="278" y="90"/>
                </a:lnTo>
                <a:lnTo>
                  <a:pt x="278" y="89"/>
                </a:lnTo>
                <a:lnTo>
                  <a:pt x="278" y="89"/>
                </a:lnTo>
                <a:lnTo>
                  <a:pt x="277" y="89"/>
                </a:lnTo>
                <a:lnTo>
                  <a:pt x="277" y="87"/>
                </a:lnTo>
                <a:lnTo>
                  <a:pt x="277" y="87"/>
                </a:lnTo>
                <a:lnTo>
                  <a:pt x="277" y="87"/>
                </a:lnTo>
                <a:lnTo>
                  <a:pt x="277" y="87"/>
                </a:lnTo>
                <a:lnTo>
                  <a:pt x="277" y="86"/>
                </a:lnTo>
                <a:lnTo>
                  <a:pt x="277" y="86"/>
                </a:lnTo>
                <a:lnTo>
                  <a:pt x="277" y="86"/>
                </a:lnTo>
                <a:lnTo>
                  <a:pt x="277" y="86"/>
                </a:lnTo>
                <a:lnTo>
                  <a:pt x="275" y="86"/>
                </a:lnTo>
                <a:lnTo>
                  <a:pt x="275" y="86"/>
                </a:lnTo>
                <a:lnTo>
                  <a:pt x="275" y="85"/>
                </a:lnTo>
                <a:lnTo>
                  <a:pt x="275" y="85"/>
                </a:lnTo>
                <a:lnTo>
                  <a:pt x="275" y="83"/>
                </a:lnTo>
                <a:lnTo>
                  <a:pt x="275" y="83"/>
                </a:lnTo>
                <a:lnTo>
                  <a:pt x="275" y="83"/>
                </a:lnTo>
                <a:lnTo>
                  <a:pt x="275" y="83"/>
                </a:lnTo>
                <a:lnTo>
                  <a:pt x="275" y="82"/>
                </a:lnTo>
                <a:lnTo>
                  <a:pt x="275" y="82"/>
                </a:lnTo>
                <a:lnTo>
                  <a:pt x="275" y="81"/>
                </a:lnTo>
                <a:lnTo>
                  <a:pt x="277" y="81"/>
                </a:lnTo>
                <a:lnTo>
                  <a:pt x="277" y="81"/>
                </a:lnTo>
                <a:lnTo>
                  <a:pt x="277" y="81"/>
                </a:lnTo>
                <a:lnTo>
                  <a:pt x="278" y="81"/>
                </a:lnTo>
                <a:lnTo>
                  <a:pt x="278" y="81"/>
                </a:lnTo>
                <a:lnTo>
                  <a:pt x="278" y="81"/>
                </a:lnTo>
                <a:lnTo>
                  <a:pt x="278" y="81"/>
                </a:lnTo>
                <a:lnTo>
                  <a:pt x="279" y="81"/>
                </a:lnTo>
                <a:lnTo>
                  <a:pt x="279" y="81"/>
                </a:lnTo>
                <a:lnTo>
                  <a:pt x="279" y="81"/>
                </a:lnTo>
                <a:lnTo>
                  <a:pt x="279" y="79"/>
                </a:lnTo>
                <a:lnTo>
                  <a:pt x="281" y="79"/>
                </a:lnTo>
                <a:lnTo>
                  <a:pt x="281" y="79"/>
                </a:lnTo>
                <a:lnTo>
                  <a:pt x="281" y="79"/>
                </a:lnTo>
                <a:lnTo>
                  <a:pt x="281" y="78"/>
                </a:lnTo>
                <a:lnTo>
                  <a:pt x="281" y="78"/>
                </a:lnTo>
                <a:lnTo>
                  <a:pt x="282" y="78"/>
                </a:lnTo>
                <a:lnTo>
                  <a:pt x="282" y="78"/>
                </a:lnTo>
                <a:lnTo>
                  <a:pt x="283" y="78"/>
                </a:lnTo>
                <a:lnTo>
                  <a:pt x="283" y="78"/>
                </a:lnTo>
                <a:lnTo>
                  <a:pt x="283" y="78"/>
                </a:lnTo>
                <a:lnTo>
                  <a:pt x="283" y="78"/>
                </a:lnTo>
                <a:lnTo>
                  <a:pt x="283" y="78"/>
                </a:lnTo>
                <a:lnTo>
                  <a:pt x="283" y="76"/>
                </a:lnTo>
                <a:lnTo>
                  <a:pt x="283" y="76"/>
                </a:lnTo>
                <a:lnTo>
                  <a:pt x="283" y="75"/>
                </a:lnTo>
                <a:lnTo>
                  <a:pt x="285" y="75"/>
                </a:lnTo>
                <a:lnTo>
                  <a:pt x="285" y="75"/>
                </a:lnTo>
                <a:lnTo>
                  <a:pt x="283" y="75"/>
                </a:lnTo>
                <a:lnTo>
                  <a:pt x="283" y="74"/>
                </a:lnTo>
                <a:lnTo>
                  <a:pt x="283" y="74"/>
                </a:lnTo>
                <a:lnTo>
                  <a:pt x="283" y="74"/>
                </a:lnTo>
                <a:lnTo>
                  <a:pt x="283" y="72"/>
                </a:lnTo>
                <a:lnTo>
                  <a:pt x="283" y="72"/>
                </a:lnTo>
                <a:lnTo>
                  <a:pt x="283" y="72"/>
                </a:lnTo>
                <a:lnTo>
                  <a:pt x="283" y="72"/>
                </a:lnTo>
                <a:lnTo>
                  <a:pt x="283" y="71"/>
                </a:lnTo>
                <a:lnTo>
                  <a:pt x="285" y="71"/>
                </a:lnTo>
                <a:lnTo>
                  <a:pt x="285" y="71"/>
                </a:lnTo>
                <a:lnTo>
                  <a:pt x="285" y="71"/>
                </a:lnTo>
                <a:lnTo>
                  <a:pt x="285" y="70"/>
                </a:lnTo>
                <a:lnTo>
                  <a:pt x="286" y="70"/>
                </a:lnTo>
                <a:lnTo>
                  <a:pt x="286" y="70"/>
                </a:lnTo>
                <a:lnTo>
                  <a:pt x="286" y="70"/>
                </a:lnTo>
                <a:lnTo>
                  <a:pt x="286" y="68"/>
                </a:lnTo>
                <a:lnTo>
                  <a:pt x="286" y="68"/>
                </a:lnTo>
                <a:lnTo>
                  <a:pt x="286" y="68"/>
                </a:lnTo>
                <a:lnTo>
                  <a:pt x="286" y="67"/>
                </a:lnTo>
                <a:lnTo>
                  <a:pt x="286" y="67"/>
                </a:lnTo>
                <a:lnTo>
                  <a:pt x="286" y="67"/>
                </a:lnTo>
                <a:lnTo>
                  <a:pt x="286" y="67"/>
                </a:lnTo>
                <a:lnTo>
                  <a:pt x="286" y="65"/>
                </a:lnTo>
                <a:lnTo>
                  <a:pt x="286" y="65"/>
                </a:lnTo>
                <a:lnTo>
                  <a:pt x="286" y="65"/>
                </a:lnTo>
                <a:lnTo>
                  <a:pt x="286" y="64"/>
                </a:lnTo>
                <a:lnTo>
                  <a:pt x="288" y="64"/>
                </a:lnTo>
                <a:lnTo>
                  <a:pt x="288" y="64"/>
                </a:lnTo>
                <a:lnTo>
                  <a:pt x="288" y="64"/>
                </a:lnTo>
                <a:lnTo>
                  <a:pt x="288" y="63"/>
                </a:lnTo>
                <a:lnTo>
                  <a:pt x="288" y="63"/>
                </a:lnTo>
                <a:lnTo>
                  <a:pt x="288" y="63"/>
                </a:lnTo>
                <a:lnTo>
                  <a:pt x="288" y="61"/>
                </a:lnTo>
                <a:lnTo>
                  <a:pt x="289" y="61"/>
                </a:lnTo>
                <a:lnTo>
                  <a:pt x="289" y="61"/>
                </a:lnTo>
                <a:lnTo>
                  <a:pt x="289" y="61"/>
                </a:lnTo>
                <a:lnTo>
                  <a:pt x="289" y="60"/>
                </a:lnTo>
                <a:lnTo>
                  <a:pt x="289" y="60"/>
                </a:lnTo>
                <a:lnTo>
                  <a:pt x="289" y="59"/>
                </a:lnTo>
                <a:lnTo>
                  <a:pt x="289" y="59"/>
                </a:lnTo>
                <a:lnTo>
                  <a:pt x="289" y="59"/>
                </a:lnTo>
                <a:lnTo>
                  <a:pt x="289" y="59"/>
                </a:lnTo>
                <a:lnTo>
                  <a:pt x="289" y="57"/>
                </a:lnTo>
                <a:lnTo>
                  <a:pt x="290" y="57"/>
                </a:lnTo>
                <a:lnTo>
                  <a:pt x="290" y="57"/>
                </a:lnTo>
                <a:lnTo>
                  <a:pt x="290" y="57"/>
                </a:lnTo>
                <a:lnTo>
                  <a:pt x="290" y="56"/>
                </a:lnTo>
                <a:lnTo>
                  <a:pt x="290" y="56"/>
                </a:lnTo>
                <a:lnTo>
                  <a:pt x="290" y="56"/>
                </a:lnTo>
                <a:lnTo>
                  <a:pt x="290" y="55"/>
                </a:lnTo>
                <a:lnTo>
                  <a:pt x="292" y="55"/>
                </a:lnTo>
                <a:lnTo>
                  <a:pt x="292" y="53"/>
                </a:lnTo>
                <a:lnTo>
                  <a:pt x="292" y="53"/>
                </a:lnTo>
                <a:lnTo>
                  <a:pt x="292" y="53"/>
                </a:lnTo>
                <a:lnTo>
                  <a:pt x="292" y="53"/>
                </a:lnTo>
                <a:lnTo>
                  <a:pt x="292" y="52"/>
                </a:lnTo>
                <a:lnTo>
                  <a:pt x="292" y="52"/>
                </a:lnTo>
                <a:lnTo>
                  <a:pt x="293" y="52"/>
                </a:lnTo>
                <a:lnTo>
                  <a:pt x="293" y="52"/>
                </a:lnTo>
                <a:lnTo>
                  <a:pt x="294" y="52"/>
                </a:lnTo>
                <a:lnTo>
                  <a:pt x="294" y="52"/>
                </a:lnTo>
                <a:lnTo>
                  <a:pt x="294" y="52"/>
                </a:lnTo>
                <a:lnTo>
                  <a:pt x="294" y="52"/>
                </a:lnTo>
                <a:lnTo>
                  <a:pt x="296" y="50"/>
                </a:lnTo>
                <a:lnTo>
                  <a:pt x="296" y="50"/>
                </a:lnTo>
                <a:lnTo>
                  <a:pt x="297" y="50"/>
                </a:lnTo>
                <a:lnTo>
                  <a:pt x="297" y="50"/>
                </a:lnTo>
                <a:lnTo>
                  <a:pt x="297" y="49"/>
                </a:lnTo>
                <a:lnTo>
                  <a:pt x="298" y="49"/>
                </a:lnTo>
                <a:lnTo>
                  <a:pt x="298" y="49"/>
                </a:lnTo>
                <a:lnTo>
                  <a:pt x="300" y="49"/>
                </a:lnTo>
                <a:lnTo>
                  <a:pt x="300" y="49"/>
                </a:lnTo>
                <a:lnTo>
                  <a:pt x="300" y="49"/>
                </a:lnTo>
                <a:lnTo>
                  <a:pt x="301" y="49"/>
                </a:lnTo>
                <a:lnTo>
                  <a:pt x="301" y="49"/>
                </a:lnTo>
                <a:lnTo>
                  <a:pt x="301" y="49"/>
                </a:lnTo>
                <a:lnTo>
                  <a:pt x="303" y="49"/>
                </a:lnTo>
                <a:lnTo>
                  <a:pt x="303" y="48"/>
                </a:lnTo>
                <a:lnTo>
                  <a:pt x="303" y="48"/>
                </a:lnTo>
                <a:lnTo>
                  <a:pt x="303" y="49"/>
                </a:lnTo>
                <a:lnTo>
                  <a:pt x="303" y="49"/>
                </a:lnTo>
                <a:lnTo>
                  <a:pt x="303" y="49"/>
                </a:lnTo>
                <a:lnTo>
                  <a:pt x="304" y="49"/>
                </a:lnTo>
                <a:lnTo>
                  <a:pt x="304" y="49"/>
                </a:lnTo>
                <a:lnTo>
                  <a:pt x="305" y="49"/>
                </a:lnTo>
                <a:lnTo>
                  <a:pt x="305" y="48"/>
                </a:lnTo>
                <a:lnTo>
                  <a:pt x="305" y="48"/>
                </a:lnTo>
                <a:lnTo>
                  <a:pt x="305" y="48"/>
                </a:lnTo>
                <a:lnTo>
                  <a:pt x="305" y="49"/>
                </a:lnTo>
                <a:lnTo>
                  <a:pt x="307" y="49"/>
                </a:lnTo>
                <a:lnTo>
                  <a:pt x="307" y="49"/>
                </a:lnTo>
                <a:lnTo>
                  <a:pt x="307" y="48"/>
                </a:lnTo>
                <a:lnTo>
                  <a:pt x="308" y="48"/>
                </a:lnTo>
                <a:lnTo>
                  <a:pt x="308" y="48"/>
                </a:lnTo>
                <a:lnTo>
                  <a:pt x="308" y="48"/>
                </a:lnTo>
                <a:lnTo>
                  <a:pt x="308" y="48"/>
                </a:lnTo>
                <a:lnTo>
                  <a:pt x="309" y="48"/>
                </a:lnTo>
                <a:lnTo>
                  <a:pt x="309" y="48"/>
                </a:lnTo>
                <a:lnTo>
                  <a:pt x="311" y="48"/>
                </a:lnTo>
                <a:lnTo>
                  <a:pt x="311" y="48"/>
                </a:lnTo>
                <a:lnTo>
                  <a:pt x="311" y="48"/>
                </a:lnTo>
                <a:lnTo>
                  <a:pt x="311" y="46"/>
                </a:lnTo>
                <a:lnTo>
                  <a:pt x="311" y="46"/>
                </a:lnTo>
                <a:lnTo>
                  <a:pt x="311" y="46"/>
                </a:lnTo>
                <a:lnTo>
                  <a:pt x="312" y="46"/>
                </a:lnTo>
                <a:lnTo>
                  <a:pt x="312" y="45"/>
                </a:lnTo>
                <a:lnTo>
                  <a:pt x="312" y="45"/>
                </a:lnTo>
                <a:lnTo>
                  <a:pt x="312" y="45"/>
                </a:lnTo>
                <a:lnTo>
                  <a:pt x="312" y="45"/>
                </a:lnTo>
                <a:lnTo>
                  <a:pt x="312" y="44"/>
                </a:lnTo>
                <a:lnTo>
                  <a:pt x="312" y="44"/>
                </a:lnTo>
                <a:lnTo>
                  <a:pt x="312" y="42"/>
                </a:lnTo>
                <a:lnTo>
                  <a:pt x="312" y="42"/>
                </a:lnTo>
                <a:lnTo>
                  <a:pt x="312" y="42"/>
                </a:lnTo>
                <a:lnTo>
                  <a:pt x="314" y="42"/>
                </a:lnTo>
                <a:lnTo>
                  <a:pt x="314" y="42"/>
                </a:lnTo>
                <a:lnTo>
                  <a:pt x="314" y="41"/>
                </a:lnTo>
                <a:lnTo>
                  <a:pt x="314" y="41"/>
                </a:lnTo>
                <a:lnTo>
                  <a:pt x="314" y="40"/>
                </a:lnTo>
                <a:lnTo>
                  <a:pt x="314" y="40"/>
                </a:lnTo>
                <a:lnTo>
                  <a:pt x="315" y="40"/>
                </a:lnTo>
                <a:lnTo>
                  <a:pt x="315" y="40"/>
                </a:lnTo>
                <a:lnTo>
                  <a:pt x="315" y="40"/>
                </a:lnTo>
                <a:lnTo>
                  <a:pt x="315" y="40"/>
                </a:lnTo>
                <a:lnTo>
                  <a:pt x="316" y="38"/>
                </a:lnTo>
                <a:lnTo>
                  <a:pt x="316" y="38"/>
                </a:lnTo>
                <a:lnTo>
                  <a:pt x="315" y="37"/>
                </a:lnTo>
                <a:lnTo>
                  <a:pt x="316" y="37"/>
                </a:lnTo>
                <a:lnTo>
                  <a:pt x="316" y="37"/>
                </a:lnTo>
                <a:lnTo>
                  <a:pt x="316" y="37"/>
                </a:lnTo>
                <a:lnTo>
                  <a:pt x="316" y="37"/>
                </a:lnTo>
                <a:lnTo>
                  <a:pt x="316" y="37"/>
                </a:lnTo>
                <a:lnTo>
                  <a:pt x="318" y="37"/>
                </a:lnTo>
                <a:lnTo>
                  <a:pt x="318" y="35"/>
                </a:lnTo>
                <a:lnTo>
                  <a:pt x="318" y="35"/>
                </a:lnTo>
                <a:lnTo>
                  <a:pt x="319" y="35"/>
                </a:lnTo>
                <a:lnTo>
                  <a:pt x="319" y="35"/>
                </a:lnTo>
                <a:lnTo>
                  <a:pt x="319" y="35"/>
                </a:lnTo>
                <a:lnTo>
                  <a:pt x="319" y="35"/>
                </a:lnTo>
                <a:lnTo>
                  <a:pt x="320" y="34"/>
                </a:lnTo>
                <a:lnTo>
                  <a:pt x="320" y="34"/>
                </a:lnTo>
                <a:lnTo>
                  <a:pt x="320" y="34"/>
                </a:lnTo>
                <a:lnTo>
                  <a:pt x="320" y="33"/>
                </a:lnTo>
                <a:lnTo>
                  <a:pt x="320" y="33"/>
                </a:lnTo>
                <a:lnTo>
                  <a:pt x="320" y="33"/>
                </a:lnTo>
                <a:lnTo>
                  <a:pt x="322" y="33"/>
                </a:lnTo>
                <a:lnTo>
                  <a:pt x="322" y="33"/>
                </a:lnTo>
                <a:lnTo>
                  <a:pt x="322" y="31"/>
                </a:lnTo>
                <a:lnTo>
                  <a:pt x="322" y="31"/>
                </a:lnTo>
                <a:lnTo>
                  <a:pt x="322" y="31"/>
                </a:lnTo>
                <a:lnTo>
                  <a:pt x="323" y="31"/>
                </a:lnTo>
                <a:lnTo>
                  <a:pt x="323" y="31"/>
                </a:lnTo>
                <a:lnTo>
                  <a:pt x="323" y="31"/>
                </a:lnTo>
                <a:lnTo>
                  <a:pt x="324" y="30"/>
                </a:lnTo>
                <a:lnTo>
                  <a:pt x="324" y="30"/>
                </a:lnTo>
                <a:lnTo>
                  <a:pt x="324" y="30"/>
                </a:lnTo>
                <a:lnTo>
                  <a:pt x="326" y="30"/>
                </a:lnTo>
                <a:lnTo>
                  <a:pt x="326" y="30"/>
                </a:lnTo>
                <a:lnTo>
                  <a:pt x="327" y="30"/>
                </a:lnTo>
                <a:lnTo>
                  <a:pt x="327" y="30"/>
                </a:lnTo>
                <a:lnTo>
                  <a:pt x="327" y="30"/>
                </a:lnTo>
                <a:lnTo>
                  <a:pt x="327" y="30"/>
                </a:lnTo>
                <a:lnTo>
                  <a:pt x="329" y="30"/>
                </a:lnTo>
                <a:lnTo>
                  <a:pt x="329" y="30"/>
                </a:lnTo>
                <a:lnTo>
                  <a:pt x="330" y="30"/>
                </a:lnTo>
                <a:lnTo>
                  <a:pt x="330" y="30"/>
                </a:lnTo>
                <a:lnTo>
                  <a:pt x="330" y="30"/>
                </a:lnTo>
                <a:lnTo>
                  <a:pt x="330" y="31"/>
                </a:lnTo>
                <a:lnTo>
                  <a:pt x="330" y="31"/>
                </a:lnTo>
                <a:lnTo>
                  <a:pt x="331" y="31"/>
                </a:lnTo>
                <a:lnTo>
                  <a:pt x="331" y="31"/>
                </a:lnTo>
                <a:lnTo>
                  <a:pt x="331" y="31"/>
                </a:lnTo>
                <a:lnTo>
                  <a:pt x="331" y="33"/>
                </a:lnTo>
                <a:lnTo>
                  <a:pt x="331" y="33"/>
                </a:lnTo>
                <a:lnTo>
                  <a:pt x="331" y="33"/>
                </a:lnTo>
                <a:lnTo>
                  <a:pt x="331" y="34"/>
                </a:lnTo>
                <a:lnTo>
                  <a:pt x="331" y="34"/>
                </a:lnTo>
                <a:lnTo>
                  <a:pt x="333" y="34"/>
                </a:lnTo>
                <a:lnTo>
                  <a:pt x="333" y="34"/>
                </a:lnTo>
                <a:lnTo>
                  <a:pt x="333" y="35"/>
                </a:lnTo>
                <a:lnTo>
                  <a:pt x="333" y="35"/>
                </a:lnTo>
                <a:lnTo>
                  <a:pt x="333" y="35"/>
                </a:lnTo>
                <a:lnTo>
                  <a:pt x="334" y="35"/>
                </a:lnTo>
                <a:lnTo>
                  <a:pt x="334" y="37"/>
                </a:lnTo>
                <a:lnTo>
                  <a:pt x="334" y="37"/>
                </a:lnTo>
                <a:lnTo>
                  <a:pt x="335" y="37"/>
                </a:lnTo>
                <a:lnTo>
                  <a:pt x="335" y="37"/>
                </a:lnTo>
                <a:lnTo>
                  <a:pt x="335" y="37"/>
                </a:lnTo>
                <a:lnTo>
                  <a:pt x="335" y="37"/>
                </a:lnTo>
                <a:lnTo>
                  <a:pt x="335" y="37"/>
                </a:lnTo>
                <a:lnTo>
                  <a:pt x="337" y="37"/>
                </a:lnTo>
                <a:lnTo>
                  <a:pt x="337" y="38"/>
                </a:lnTo>
                <a:lnTo>
                  <a:pt x="338" y="38"/>
                </a:lnTo>
                <a:lnTo>
                  <a:pt x="338" y="38"/>
                </a:lnTo>
                <a:lnTo>
                  <a:pt x="338" y="38"/>
                </a:lnTo>
                <a:lnTo>
                  <a:pt x="340" y="38"/>
                </a:lnTo>
                <a:lnTo>
                  <a:pt x="340" y="38"/>
                </a:lnTo>
                <a:lnTo>
                  <a:pt x="341" y="38"/>
                </a:lnTo>
                <a:lnTo>
                  <a:pt x="341" y="38"/>
                </a:lnTo>
                <a:lnTo>
                  <a:pt x="341" y="38"/>
                </a:lnTo>
                <a:lnTo>
                  <a:pt x="341" y="40"/>
                </a:lnTo>
                <a:lnTo>
                  <a:pt x="342" y="40"/>
                </a:lnTo>
                <a:lnTo>
                  <a:pt x="342" y="40"/>
                </a:lnTo>
                <a:lnTo>
                  <a:pt x="342" y="40"/>
                </a:lnTo>
                <a:lnTo>
                  <a:pt x="344" y="40"/>
                </a:lnTo>
                <a:lnTo>
                  <a:pt x="344" y="40"/>
                </a:lnTo>
                <a:lnTo>
                  <a:pt x="344" y="40"/>
                </a:lnTo>
                <a:lnTo>
                  <a:pt x="345" y="40"/>
                </a:lnTo>
                <a:lnTo>
                  <a:pt x="345" y="40"/>
                </a:lnTo>
                <a:lnTo>
                  <a:pt x="346" y="40"/>
                </a:lnTo>
                <a:lnTo>
                  <a:pt x="346" y="40"/>
                </a:lnTo>
                <a:lnTo>
                  <a:pt x="346" y="40"/>
                </a:lnTo>
                <a:lnTo>
                  <a:pt x="346" y="38"/>
                </a:lnTo>
                <a:lnTo>
                  <a:pt x="346" y="38"/>
                </a:lnTo>
                <a:lnTo>
                  <a:pt x="346" y="37"/>
                </a:lnTo>
                <a:lnTo>
                  <a:pt x="346" y="37"/>
                </a:lnTo>
                <a:lnTo>
                  <a:pt x="348" y="37"/>
                </a:lnTo>
                <a:lnTo>
                  <a:pt x="348" y="37"/>
                </a:lnTo>
                <a:lnTo>
                  <a:pt x="348" y="35"/>
                </a:lnTo>
                <a:lnTo>
                  <a:pt x="348" y="35"/>
                </a:lnTo>
                <a:lnTo>
                  <a:pt x="348" y="34"/>
                </a:lnTo>
                <a:lnTo>
                  <a:pt x="348" y="34"/>
                </a:lnTo>
                <a:lnTo>
                  <a:pt x="348" y="34"/>
                </a:lnTo>
                <a:lnTo>
                  <a:pt x="348" y="33"/>
                </a:lnTo>
                <a:lnTo>
                  <a:pt x="349" y="33"/>
                </a:lnTo>
                <a:lnTo>
                  <a:pt x="349" y="33"/>
                </a:lnTo>
                <a:lnTo>
                  <a:pt x="349" y="31"/>
                </a:lnTo>
                <a:lnTo>
                  <a:pt x="348" y="31"/>
                </a:lnTo>
                <a:lnTo>
                  <a:pt x="348" y="31"/>
                </a:lnTo>
                <a:lnTo>
                  <a:pt x="349" y="31"/>
                </a:lnTo>
                <a:lnTo>
                  <a:pt x="349" y="30"/>
                </a:lnTo>
                <a:lnTo>
                  <a:pt x="349" y="30"/>
                </a:lnTo>
                <a:lnTo>
                  <a:pt x="349" y="29"/>
                </a:lnTo>
                <a:lnTo>
                  <a:pt x="349" y="29"/>
                </a:lnTo>
                <a:lnTo>
                  <a:pt x="348" y="29"/>
                </a:lnTo>
                <a:lnTo>
                  <a:pt x="348" y="29"/>
                </a:lnTo>
                <a:lnTo>
                  <a:pt x="346" y="29"/>
                </a:lnTo>
                <a:lnTo>
                  <a:pt x="346" y="29"/>
                </a:lnTo>
                <a:lnTo>
                  <a:pt x="346" y="27"/>
                </a:lnTo>
                <a:lnTo>
                  <a:pt x="348" y="27"/>
                </a:lnTo>
                <a:lnTo>
                  <a:pt x="348" y="27"/>
                </a:lnTo>
                <a:lnTo>
                  <a:pt x="348" y="26"/>
                </a:lnTo>
                <a:lnTo>
                  <a:pt x="348" y="26"/>
                </a:lnTo>
                <a:lnTo>
                  <a:pt x="348" y="26"/>
                </a:lnTo>
                <a:lnTo>
                  <a:pt x="348" y="24"/>
                </a:lnTo>
                <a:lnTo>
                  <a:pt x="348" y="24"/>
                </a:lnTo>
                <a:lnTo>
                  <a:pt x="348" y="23"/>
                </a:lnTo>
                <a:lnTo>
                  <a:pt x="348" y="23"/>
                </a:lnTo>
                <a:lnTo>
                  <a:pt x="348" y="23"/>
                </a:lnTo>
                <a:lnTo>
                  <a:pt x="348" y="23"/>
                </a:lnTo>
                <a:lnTo>
                  <a:pt x="348" y="22"/>
                </a:lnTo>
                <a:lnTo>
                  <a:pt x="348" y="22"/>
                </a:lnTo>
                <a:lnTo>
                  <a:pt x="348" y="22"/>
                </a:lnTo>
                <a:lnTo>
                  <a:pt x="348" y="22"/>
                </a:lnTo>
                <a:lnTo>
                  <a:pt x="348" y="20"/>
                </a:lnTo>
                <a:lnTo>
                  <a:pt x="349" y="20"/>
                </a:lnTo>
                <a:lnTo>
                  <a:pt x="349" y="20"/>
                </a:lnTo>
                <a:lnTo>
                  <a:pt x="349" y="19"/>
                </a:lnTo>
                <a:lnTo>
                  <a:pt x="349" y="19"/>
                </a:lnTo>
                <a:lnTo>
                  <a:pt x="349" y="19"/>
                </a:lnTo>
                <a:lnTo>
                  <a:pt x="349" y="19"/>
                </a:lnTo>
                <a:lnTo>
                  <a:pt x="349" y="18"/>
                </a:lnTo>
                <a:lnTo>
                  <a:pt x="349" y="18"/>
                </a:lnTo>
                <a:lnTo>
                  <a:pt x="350" y="18"/>
                </a:lnTo>
                <a:lnTo>
                  <a:pt x="350" y="18"/>
                </a:lnTo>
                <a:lnTo>
                  <a:pt x="352" y="18"/>
                </a:lnTo>
                <a:lnTo>
                  <a:pt x="352" y="18"/>
                </a:lnTo>
                <a:lnTo>
                  <a:pt x="352" y="18"/>
                </a:lnTo>
                <a:lnTo>
                  <a:pt x="352" y="16"/>
                </a:lnTo>
                <a:lnTo>
                  <a:pt x="353" y="16"/>
                </a:lnTo>
                <a:lnTo>
                  <a:pt x="353" y="16"/>
                </a:lnTo>
                <a:lnTo>
                  <a:pt x="353" y="15"/>
                </a:lnTo>
                <a:lnTo>
                  <a:pt x="355" y="15"/>
                </a:lnTo>
                <a:lnTo>
                  <a:pt x="355" y="15"/>
                </a:lnTo>
                <a:lnTo>
                  <a:pt x="355" y="15"/>
                </a:lnTo>
                <a:lnTo>
                  <a:pt x="355" y="15"/>
                </a:lnTo>
                <a:lnTo>
                  <a:pt x="355" y="15"/>
                </a:lnTo>
                <a:lnTo>
                  <a:pt x="355" y="14"/>
                </a:lnTo>
                <a:lnTo>
                  <a:pt x="356" y="14"/>
                </a:lnTo>
                <a:lnTo>
                  <a:pt x="356" y="14"/>
                </a:lnTo>
                <a:lnTo>
                  <a:pt x="356" y="14"/>
                </a:lnTo>
                <a:lnTo>
                  <a:pt x="357" y="14"/>
                </a:lnTo>
                <a:lnTo>
                  <a:pt x="357" y="12"/>
                </a:lnTo>
                <a:lnTo>
                  <a:pt x="357" y="12"/>
                </a:lnTo>
                <a:lnTo>
                  <a:pt x="357" y="12"/>
                </a:lnTo>
                <a:lnTo>
                  <a:pt x="357" y="11"/>
                </a:lnTo>
                <a:lnTo>
                  <a:pt x="357" y="11"/>
                </a:lnTo>
                <a:lnTo>
                  <a:pt x="357" y="11"/>
                </a:lnTo>
                <a:lnTo>
                  <a:pt x="357" y="11"/>
                </a:lnTo>
                <a:lnTo>
                  <a:pt x="357" y="9"/>
                </a:lnTo>
                <a:lnTo>
                  <a:pt x="359" y="9"/>
                </a:lnTo>
                <a:lnTo>
                  <a:pt x="359" y="9"/>
                </a:lnTo>
                <a:lnTo>
                  <a:pt x="359" y="9"/>
                </a:lnTo>
                <a:lnTo>
                  <a:pt x="359" y="9"/>
                </a:lnTo>
                <a:lnTo>
                  <a:pt x="359" y="8"/>
                </a:lnTo>
                <a:lnTo>
                  <a:pt x="359" y="8"/>
                </a:lnTo>
                <a:lnTo>
                  <a:pt x="359" y="8"/>
                </a:lnTo>
                <a:lnTo>
                  <a:pt x="359" y="7"/>
                </a:lnTo>
                <a:lnTo>
                  <a:pt x="359" y="7"/>
                </a:lnTo>
                <a:lnTo>
                  <a:pt x="359" y="7"/>
                </a:lnTo>
                <a:lnTo>
                  <a:pt x="359" y="7"/>
                </a:lnTo>
                <a:lnTo>
                  <a:pt x="359" y="5"/>
                </a:lnTo>
                <a:lnTo>
                  <a:pt x="359" y="5"/>
                </a:lnTo>
                <a:lnTo>
                  <a:pt x="360" y="5"/>
                </a:lnTo>
                <a:lnTo>
                  <a:pt x="360" y="4"/>
                </a:lnTo>
                <a:lnTo>
                  <a:pt x="360" y="4"/>
                </a:lnTo>
                <a:lnTo>
                  <a:pt x="360" y="4"/>
                </a:lnTo>
                <a:lnTo>
                  <a:pt x="360" y="4"/>
                </a:lnTo>
                <a:lnTo>
                  <a:pt x="361" y="4"/>
                </a:lnTo>
                <a:lnTo>
                  <a:pt x="361" y="4"/>
                </a:lnTo>
                <a:lnTo>
                  <a:pt x="363" y="4"/>
                </a:lnTo>
                <a:lnTo>
                  <a:pt x="363" y="4"/>
                </a:lnTo>
                <a:lnTo>
                  <a:pt x="363" y="4"/>
                </a:lnTo>
                <a:lnTo>
                  <a:pt x="364" y="4"/>
                </a:lnTo>
                <a:lnTo>
                  <a:pt x="364" y="4"/>
                </a:lnTo>
                <a:lnTo>
                  <a:pt x="364" y="3"/>
                </a:lnTo>
                <a:lnTo>
                  <a:pt x="366" y="3"/>
                </a:lnTo>
                <a:lnTo>
                  <a:pt x="366" y="3"/>
                </a:lnTo>
                <a:lnTo>
                  <a:pt x="366" y="3"/>
                </a:lnTo>
                <a:lnTo>
                  <a:pt x="366" y="1"/>
                </a:lnTo>
                <a:lnTo>
                  <a:pt x="366" y="1"/>
                </a:lnTo>
                <a:lnTo>
                  <a:pt x="366" y="1"/>
                </a:lnTo>
                <a:lnTo>
                  <a:pt x="366" y="1"/>
                </a:lnTo>
                <a:lnTo>
                  <a:pt x="367" y="0"/>
                </a:lnTo>
                <a:lnTo>
                  <a:pt x="367" y="0"/>
                </a:lnTo>
                <a:lnTo>
                  <a:pt x="368" y="1"/>
                </a:lnTo>
                <a:lnTo>
                  <a:pt x="368" y="1"/>
                </a:lnTo>
                <a:lnTo>
                  <a:pt x="368" y="1"/>
                </a:lnTo>
                <a:lnTo>
                  <a:pt x="368" y="0"/>
                </a:lnTo>
                <a:lnTo>
                  <a:pt x="370" y="0"/>
                </a:lnTo>
                <a:lnTo>
                  <a:pt x="370" y="0"/>
                </a:lnTo>
                <a:lnTo>
                  <a:pt x="371" y="0"/>
                </a:lnTo>
                <a:lnTo>
                  <a:pt x="371" y="0"/>
                </a:lnTo>
                <a:lnTo>
                  <a:pt x="371" y="0"/>
                </a:lnTo>
                <a:lnTo>
                  <a:pt x="371" y="0"/>
                </a:lnTo>
                <a:lnTo>
                  <a:pt x="372" y="0"/>
                </a:lnTo>
                <a:lnTo>
                  <a:pt x="374" y="0"/>
                </a:lnTo>
                <a:lnTo>
                  <a:pt x="372" y="0"/>
                </a:lnTo>
                <a:lnTo>
                  <a:pt x="372" y="1"/>
                </a:lnTo>
                <a:lnTo>
                  <a:pt x="374" y="1"/>
                </a:lnTo>
                <a:lnTo>
                  <a:pt x="374" y="1"/>
                </a:lnTo>
                <a:lnTo>
                  <a:pt x="374" y="1"/>
                </a:lnTo>
                <a:lnTo>
                  <a:pt x="374" y="3"/>
                </a:lnTo>
                <a:lnTo>
                  <a:pt x="374" y="3"/>
                </a:lnTo>
                <a:lnTo>
                  <a:pt x="374" y="3"/>
                </a:lnTo>
                <a:lnTo>
                  <a:pt x="374" y="4"/>
                </a:lnTo>
                <a:lnTo>
                  <a:pt x="374" y="4"/>
                </a:lnTo>
                <a:lnTo>
                  <a:pt x="374" y="4"/>
                </a:lnTo>
                <a:lnTo>
                  <a:pt x="374" y="4"/>
                </a:lnTo>
                <a:lnTo>
                  <a:pt x="374" y="5"/>
                </a:lnTo>
                <a:lnTo>
                  <a:pt x="374" y="5"/>
                </a:lnTo>
                <a:lnTo>
                  <a:pt x="374" y="7"/>
                </a:lnTo>
                <a:lnTo>
                  <a:pt x="374" y="7"/>
                </a:lnTo>
                <a:lnTo>
                  <a:pt x="374" y="7"/>
                </a:lnTo>
                <a:lnTo>
                  <a:pt x="374" y="7"/>
                </a:lnTo>
                <a:lnTo>
                  <a:pt x="374" y="7"/>
                </a:lnTo>
                <a:lnTo>
                  <a:pt x="374" y="8"/>
                </a:lnTo>
                <a:lnTo>
                  <a:pt x="372" y="8"/>
                </a:lnTo>
                <a:lnTo>
                  <a:pt x="372" y="8"/>
                </a:lnTo>
                <a:lnTo>
                  <a:pt x="374" y="8"/>
                </a:lnTo>
                <a:lnTo>
                  <a:pt x="374" y="9"/>
                </a:lnTo>
                <a:lnTo>
                  <a:pt x="372" y="9"/>
                </a:lnTo>
                <a:lnTo>
                  <a:pt x="372" y="9"/>
                </a:lnTo>
                <a:lnTo>
                  <a:pt x="374" y="9"/>
                </a:lnTo>
                <a:lnTo>
                  <a:pt x="374" y="9"/>
                </a:lnTo>
                <a:lnTo>
                  <a:pt x="372" y="9"/>
                </a:lnTo>
                <a:lnTo>
                  <a:pt x="372" y="11"/>
                </a:lnTo>
                <a:lnTo>
                  <a:pt x="374" y="11"/>
                </a:lnTo>
                <a:lnTo>
                  <a:pt x="374" y="11"/>
                </a:lnTo>
                <a:lnTo>
                  <a:pt x="374" y="12"/>
                </a:lnTo>
                <a:lnTo>
                  <a:pt x="374" y="12"/>
                </a:lnTo>
                <a:lnTo>
                  <a:pt x="374" y="12"/>
                </a:lnTo>
                <a:lnTo>
                  <a:pt x="372" y="12"/>
                </a:lnTo>
                <a:lnTo>
                  <a:pt x="372" y="14"/>
                </a:lnTo>
                <a:lnTo>
                  <a:pt x="374" y="14"/>
                </a:lnTo>
                <a:lnTo>
                  <a:pt x="372" y="14"/>
                </a:lnTo>
                <a:lnTo>
                  <a:pt x="372" y="14"/>
                </a:lnTo>
                <a:lnTo>
                  <a:pt x="372" y="14"/>
                </a:lnTo>
                <a:lnTo>
                  <a:pt x="372" y="15"/>
                </a:lnTo>
                <a:lnTo>
                  <a:pt x="372" y="15"/>
                </a:lnTo>
                <a:lnTo>
                  <a:pt x="371" y="15"/>
                </a:lnTo>
                <a:lnTo>
                  <a:pt x="371" y="15"/>
                </a:lnTo>
                <a:lnTo>
                  <a:pt x="371" y="15"/>
                </a:lnTo>
                <a:lnTo>
                  <a:pt x="371" y="16"/>
                </a:lnTo>
                <a:lnTo>
                  <a:pt x="370" y="18"/>
                </a:lnTo>
                <a:lnTo>
                  <a:pt x="368" y="18"/>
                </a:lnTo>
                <a:lnTo>
                  <a:pt x="368" y="19"/>
                </a:lnTo>
                <a:lnTo>
                  <a:pt x="368" y="20"/>
                </a:lnTo>
                <a:lnTo>
                  <a:pt x="367" y="22"/>
                </a:lnTo>
                <a:lnTo>
                  <a:pt x="366" y="23"/>
                </a:lnTo>
                <a:lnTo>
                  <a:pt x="366" y="26"/>
                </a:lnTo>
                <a:lnTo>
                  <a:pt x="364" y="27"/>
                </a:lnTo>
                <a:lnTo>
                  <a:pt x="364" y="29"/>
                </a:lnTo>
                <a:lnTo>
                  <a:pt x="363" y="30"/>
                </a:lnTo>
                <a:lnTo>
                  <a:pt x="363" y="30"/>
                </a:lnTo>
                <a:lnTo>
                  <a:pt x="363" y="31"/>
                </a:lnTo>
                <a:lnTo>
                  <a:pt x="361" y="34"/>
                </a:lnTo>
                <a:lnTo>
                  <a:pt x="361" y="37"/>
                </a:lnTo>
                <a:lnTo>
                  <a:pt x="361" y="37"/>
                </a:lnTo>
                <a:lnTo>
                  <a:pt x="361" y="37"/>
                </a:lnTo>
                <a:lnTo>
                  <a:pt x="360" y="38"/>
                </a:lnTo>
                <a:lnTo>
                  <a:pt x="360" y="40"/>
                </a:lnTo>
                <a:lnTo>
                  <a:pt x="360" y="40"/>
                </a:lnTo>
                <a:lnTo>
                  <a:pt x="360" y="40"/>
                </a:lnTo>
                <a:lnTo>
                  <a:pt x="360" y="41"/>
                </a:lnTo>
                <a:lnTo>
                  <a:pt x="360" y="41"/>
                </a:lnTo>
                <a:lnTo>
                  <a:pt x="361" y="42"/>
                </a:lnTo>
                <a:lnTo>
                  <a:pt x="361" y="42"/>
                </a:lnTo>
                <a:lnTo>
                  <a:pt x="361" y="42"/>
                </a:lnTo>
                <a:lnTo>
                  <a:pt x="361" y="44"/>
                </a:lnTo>
                <a:lnTo>
                  <a:pt x="360" y="45"/>
                </a:lnTo>
                <a:lnTo>
                  <a:pt x="360" y="45"/>
                </a:lnTo>
                <a:lnTo>
                  <a:pt x="360" y="46"/>
                </a:lnTo>
                <a:lnTo>
                  <a:pt x="360" y="48"/>
                </a:lnTo>
                <a:lnTo>
                  <a:pt x="360" y="48"/>
                </a:lnTo>
                <a:lnTo>
                  <a:pt x="360" y="49"/>
                </a:lnTo>
                <a:lnTo>
                  <a:pt x="361" y="50"/>
                </a:lnTo>
                <a:lnTo>
                  <a:pt x="361" y="50"/>
                </a:lnTo>
                <a:lnTo>
                  <a:pt x="361" y="52"/>
                </a:lnTo>
                <a:lnTo>
                  <a:pt x="361" y="52"/>
                </a:lnTo>
                <a:lnTo>
                  <a:pt x="361" y="53"/>
                </a:lnTo>
                <a:lnTo>
                  <a:pt x="361" y="53"/>
                </a:lnTo>
                <a:lnTo>
                  <a:pt x="363" y="53"/>
                </a:lnTo>
                <a:lnTo>
                  <a:pt x="363" y="53"/>
                </a:lnTo>
                <a:lnTo>
                  <a:pt x="363" y="55"/>
                </a:lnTo>
                <a:lnTo>
                  <a:pt x="361" y="55"/>
                </a:lnTo>
                <a:lnTo>
                  <a:pt x="361" y="55"/>
                </a:lnTo>
                <a:lnTo>
                  <a:pt x="361" y="55"/>
                </a:lnTo>
                <a:lnTo>
                  <a:pt x="361" y="56"/>
                </a:lnTo>
                <a:lnTo>
                  <a:pt x="360" y="56"/>
                </a:lnTo>
                <a:lnTo>
                  <a:pt x="360" y="56"/>
                </a:lnTo>
                <a:lnTo>
                  <a:pt x="360" y="57"/>
                </a:lnTo>
                <a:lnTo>
                  <a:pt x="360" y="57"/>
                </a:lnTo>
                <a:lnTo>
                  <a:pt x="361" y="59"/>
                </a:lnTo>
                <a:lnTo>
                  <a:pt x="361" y="59"/>
                </a:lnTo>
                <a:lnTo>
                  <a:pt x="361" y="59"/>
                </a:lnTo>
                <a:lnTo>
                  <a:pt x="361" y="59"/>
                </a:lnTo>
                <a:lnTo>
                  <a:pt x="361" y="60"/>
                </a:lnTo>
                <a:lnTo>
                  <a:pt x="361" y="60"/>
                </a:lnTo>
                <a:lnTo>
                  <a:pt x="361" y="61"/>
                </a:lnTo>
                <a:lnTo>
                  <a:pt x="361" y="61"/>
                </a:lnTo>
                <a:lnTo>
                  <a:pt x="363" y="61"/>
                </a:lnTo>
                <a:lnTo>
                  <a:pt x="363" y="61"/>
                </a:lnTo>
                <a:lnTo>
                  <a:pt x="363" y="63"/>
                </a:lnTo>
                <a:lnTo>
                  <a:pt x="363" y="63"/>
                </a:lnTo>
                <a:lnTo>
                  <a:pt x="363" y="64"/>
                </a:lnTo>
                <a:lnTo>
                  <a:pt x="363" y="64"/>
                </a:lnTo>
                <a:lnTo>
                  <a:pt x="363" y="64"/>
                </a:lnTo>
                <a:lnTo>
                  <a:pt x="363" y="64"/>
                </a:lnTo>
                <a:lnTo>
                  <a:pt x="364" y="64"/>
                </a:lnTo>
                <a:lnTo>
                  <a:pt x="364" y="64"/>
                </a:lnTo>
                <a:lnTo>
                  <a:pt x="364" y="65"/>
                </a:lnTo>
                <a:lnTo>
                  <a:pt x="364" y="65"/>
                </a:lnTo>
                <a:lnTo>
                  <a:pt x="366" y="67"/>
                </a:lnTo>
                <a:lnTo>
                  <a:pt x="366" y="67"/>
                </a:lnTo>
                <a:lnTo>
                  <a:pt x="366" y="67"/>
                </a:lnTo>
                <a:lnTo>
                  <a:pt x="367" y="67"/>
                </a:lnTo>
                <a:lnTo>
                  <a:pt x="367" y="67"/>
                </a:lnTo>
                <a:lnTo>
                  <a:pt x="367" y="67"/>
                </a:lnTo>
                <a:lnTo>
                  <a:pt x="367" y="68"/>
                </a:lnTo>
                <a:lnTo>
                  <a:pt x="367" y="68"/>
                </a:lnTo>
                <a:lnTo>
                  <a:pt x="368" y="68"/>
                </a:lnTo>
                <a:lnTo>
                  <a:pt x="368" y="70"/>
                </a:lnTo>
                <a:lnTo>
                  <a:pt x="368" y="70"/>
                </a:lnTo>
                <a:lnTo>
                  <a:pt x="368" y="70"/>
                </a:lnTo>
                <a:lnTo>
                  <a:pt x="368" y="71"/>
                </a:lnTo>
                <a:lnTo>
                  <a:pt x="368" y="71"/>
                </a:lnTo>
                <a:lnTo>
                  <a:pt x="368" y="72"/>
                </a:lnTo>
                <a:lnTo>
                  <a:pt x="368" y="72"/>
                </a:lnTo>
                <a:lnTo>
                  <a:pt x="368" y="72"/>
                </a:lnTo>
                <a:lnTo>
                  <a:pt x="368" y="72"/>
                </a:lnTo>
                <a:lnTo>
                  <a:pt x="368" y="72"/>
                </a:lnTo>
                <a:lnTo>
                  <a:pt x="368" y="74"/>
                </a:lnTo>
                <a:lnTo>
                  <a:pt x="370" y="74"/>
                </a:lnTo>
                <a:lnTo>
                  <a:pt x="370" y="75"/>
                </a:lnTo>
                <a:lnTo>
                  <a:pt x="370" y="75"/>
                </a:lnTo>
                <a:lnTo>
                  <a:pt x="370" y="75"/>
                </a:lnTo>
                <a:lnTo>
                  <a:pt x="370" y="75"/>
                </a:lnTo>
                <a:lnTo>
                  <a:pt x="370" y="75"/>
                </a:lnTo>
                <a:lnTo>
                  <a:pt x="370" y="76"/>
                </a:lnTo>
                <a:lnTo>
                  <a:pt x="370" y="76"/>
                </a:lnTo>
                <a:lnTo>
                  <a:pt x="371" y="76"/>
                </a:lnTo>
                <a:lnTo>
                  <a:pt x="371" y="78"/>
                </a:lnTo>
                <a:lnTo>
                  <a:pt x="371" y="78"/>
                </a:lnTo>
                <a:lnTo>
                  <a:pt x="371" y="78"/>
                </a:lnTo>
                <a:lnTo>
                  <a:pt x="371" y="78"/>
                </a:lnTo>
                <a:lnTo>
                  <a:pt x="371" y="79"/>
                </a:lnTo>
                <a:lnTo>
                  <a:pt x="371" y="79"/>
                </a:lnTo>
                <a:lnTo>
                  <a:pt x="371" y="81"/>
                </a:lnTo>
                <a:lnTo>
                  <a:pt x="371" y="81"/>
                </a:lnTo>
                <a:lnTo>
                  <a:pt x="371" y="82"/>
                </a:lnTo>
                <a:lnTo>
                  <a:pt x="371" y="83"/>
                </a:lnTo>
                <a:lnTo>
                  <a:pt x="370" y="85"/>
                </a:lnTo>
                <a:lnTo>
                  <a:pt x="370" y="86"/>
                </a:lnTo>
                <a:lnTo>
                  <a:pt x="370" y="86"/>
                </a:lnTo>
                <a:lnTo>
                  <a:pt x="370" y="87"/>
                </a:lnTo>
                <a:lnTo>
                  <a:pt x="370" y="87"/>
                </a:lnTo>
                <a:lnTo>
                  <a:pt x="368" y="89"/>
                </a:lnTo>
                <a:lnTo>
                  <a:pt x="368" y="89"/>
                </a:lnTo>
                <a:lnTo>
                  <a:pt x="368" y="90"/>
                </a:lnTo>
                <a:lnTo>
                  <a:pt x="368" y="91"/>
                </a:lnTo>
                <a:lnTo>
                  <a:pt x="368" y="93"/>
                </a:lnTo>
                <a:lnTo>
                  <a:pt x="368" y="94"/>
                </a:lnTo>
                <a:lnTo>
                  <a:pt x="367" y="96"/>
                </a:lnTo>
                <a:lnTo>
                  <a:pt x="367" y="97"/>
                </a:lnTo>
                <a:lnTo>
                  <a:pt x="367" y="98"/>
                </a:lnTo>
                <a:lnTo>
                  <a:pt x="367" y="100"/>
                </a:lnTo>
                <a:lnTo>
                  <a:pt x="367" y="100"/>
                </a:lnTo>
                <a:lnTo>
                  <a:pt x="366" y="100"/>
                </a:lnTo>
                <a:lnTo>
                  <a:pt x="366" y="101"/>
                </a:lnTo>
                <a:lnTo>
                  <a:pt x="366" y="102"/>
                </a:lnTo>
                <a:lnTo>
                  <a:pt x="366" y="104"/>
                </a:lnTo>
                <a:lnTo>
                  <a:pt x="366" y="105"/>
                </a:lnTo>
                <a:lnTo>
                  <a:pt x="366" y="107"/>
                </a:lnTo>
                <a:lnTo>
                  <a:pt x="368" y="107"/>
                </a:lnTo>
                <a:lnTo>
                  <a:pt x="370" y="108"/>
                </a:lnTo>
                <a:lnTo>
                  <a:pt x="371" y="109"/>
                </a:lnTo>
                <a:lnTo>
                  <a:pt x="372" y="111"/>
                </a:lnTo>
                <a:lnTo>
                  <a:pt x="372" y="111"/>
                </a:lnTo>
                <a:lnTo>
                  <a:pt x="372" y="111"/>
                </a:lnTo>
                <a:lnTo>
                  <a:pt x="372" y="112"/>
                </a:lnTo>
                <a:lnTo>
                  <a:pt x="372" y="113"/>
                </a:lnTo>
                <a:lnTo>
                  <a:pt x="372" y="115"/>
                </a:lnTo>
                <a:lnTo>
                  <a:pt x="372" y="116"/>
                </a:lnTo>
                <a:lnTo>
                  <a:pt x="372" y="116"/>
                </a:lnTo>
                <a:lnTo>
                  <a:pt x="374" y="119"/>
                </a:lnTo>
                <a:lnTo>
                  <a:pt x="374" y="119"/>
                </a:lnTo>
                <a:lnTo>
                  <a:pt x="375" y="120"/>
                </a:lnTo>
                <a:lnTo>
                  <a:pt x="375" y="122"/>
                </a:lnTo>
                <a:lnTo>
                  <a:pt x="375" y="123"/>
                </a:lnTo>
                <a:lnTo>
                  <a:pt x="376" y="124"/>
                </a:lnTo>
                <a:lnTo>
                  <a:pt x="376" y="124"/>
                </a:lnTo>
                <a:lnTo>
                  <a:pt x="376" y="126"/>
                </a:lnTo>
                <a:lnTo>
                  <a:pt x="376" y="126"/>
                </a:lnTo>
                <a:lnTo>
                  <a:pt x="376" y="127"/>
                </a:lnTo>
                <a:lnTo>
                  <a:pt x="376" y="127"/>
                </a:lnTo>
                <a:lnTo>
                  <a:pt x="376" y="127"/>
                </a:lnTo>
                <a:lnTo>
                  <a:pt x="376" y="128"/>
                </a:lnTo>
                <a:lnTo>
                  <a:pt x="376" y="128"/>
                </a:lnTo>
                <a:lnTo>
                  <a:pt x="376" y="130"/>
                </a:lnTo>
                <a:lnTo>
                  <a:pt x="376" y="130"/>
                </a:lnTo>
                <a:lnTo>
                  <a:pt x="376" y="130"/>
                </a:lnTo>
                <a:lnTo>
                  <a:pt x="378" y="130"/>
                </a:lnTo>
                <a:lnTo>
                  <a:pt x="378" y="130"/>
                </a:lnTo>
                <a:lnTo>
                  <a:pt x="378" y="131"/>
                </a:lnTo>
                <a:lnTo>
                  <a:pt x="378" y="131"/>
                </a:lnTo>
                <a:lnTo>
                  <a:pt x="378" y="131"/>
                </a:lnTo>
                <a:lnTo>
                  <a:pt x="379" y="131"/>
                </a:lnTo>
                <a:lnTo>
                  <a:pt x="379" y="133"/>
                </a:lnTo>
                <a:lnTo>
                  <a:pt x="379" y="133"/>
                </a:lnTo>
                <a:lnTo>
                  <a:pt x="379" y="133"/>
                </a:lnTo>
                <a:lnTo>
                  <a:pt x="379" y="134"/>
                </a:lnTo>
                <a:lnTo>
                  <a:pt x="379" y="134"/>
                </a:lnTo>
                <a:lnTo>
                  <a:pt x="379" y="134"/>
                </a:lnTo>
                <a:lnTo>
                  <a:pt x="379" y="135"/>
                </a:lnTo>
                <a:lnTo>
                  <a:pt x="379" y="135"/>
                </a:lnTo>
                <a:lnTo>
                  <a:pt x="379" y="135"/>
                </a:lnTo>
                <a:lnTo>
                  <a:pt x="379" y="137"/>
                </a:lnTo>
                <a:lnTo>
                  <a:pt x="381" y="137"/>
                </a:lnTo>
                <a:lnTo>
                  <a:pt x="381" y="137"/>
                </a:lnTo>
                <a:lnTo>
                  <a:pt x="382" y="137"/>
                </a:lnTo>
                <a:lnTo>
                  <a:pt x="382" y="138"/>
                </a:lnTo>
                <a:lnTo>
                  <a:pt x="382" y="138"/>
                </a:lnTo>
                <a:lnTo>
                  <a:pt x="382" y="138"/>
                </a:lnTo>
                <a:lnTo>
                  <a:pt x="382" y="138"/>
                </a:lnTo>
                <a:lnTo>
                  <a:pt x="382" y="138"/>
                </a:lnTo>
                <a:lnTo>
                  <a:pt x="383" y="138"/>
                </a:lnTo>
                <a:lnTo>
                  <a:pt x="383" y="139"/>
                </a:lnTo>
                <a:lnTo>
                  <a:pt x="383" y="139"/>
                </a:lnTo>
                <a:lnTo>
                  <a:pt x="383" y="139"/>
                </a:lnTo>
                <a:lnTo>
                  <a:pt x="383" y="141"/>
                </a:lnTo>
                <a:lnTo>
                  <a:pt x="383" y="141"/>
                </a:lnTo>
                <a:lnTo>
                  <a:pt x="383" y="141"/>
                </a:lnTo>
                <a:lnTo>
                  <a:pt x="383" y="141"/>
                </a:lnTo>
                <a:lnTo>
                  <a:pt x="383" y="142"/>
                </a:lnTo>
                <a:lnTo>
                  <a:pt x="385" y="142"/>
                </a:lnTo>
                <a:lnTo>
                  <a:pt x="385" y="141"/>
                </a:lnTo>
                <a:lnTo>
                  <a:pt x="385" y="142"/>
                </a:lnTo>
                <a:lnTo>
                  <a:pt x="385" y="142"/>
                </a:lnTo>
                <a:lnTo>
                  <a:pt x="385" y="142"/>
                </a:lnTo>
                <a:lnTo>
                  <a:pt x="385" y="143"/>
                </a:lnTo>
                <a:lnTo>
                  <a:pt x="385" y="143"/>
                </a:lnTo>
                <a:lnTo>
                  <a:pt x="385" y="143"/>
                </a:lnTo>
                <a:lnTo>
                  <a:pt x="386" y="143"/>
                </a:lnTo>
                <a:lnTo>
                  <a:pt x="386" y="143"/>
                </a:lnTo>
                <a:lnTo>
                  <a:pt x="386" y="145"/>
                </a:lnTo>
                <a:lnTo>
                  <a:pt x="386" y="145"/>
                </a:lnTo>
                <a:lnTo>
                  <a:pt x="386" y="145"/>
                </a:lnTo>
                <a:lnTo>
                  <a:pt x="387" y="145"/>
                </a:lnTo>
                <a:lnTo>
                  <a:pt x="387" y="145"/>
                </a:lnTo>
                <a:lnTo>
                  <a:pt x="387" y="145"/>
                </a:lnTo>
                <a:lnTo>
                  <a:pt x="387" y="145"/>
                </a:lnTo>
                <a:lnTo>
                  <a:pt x="387" y="145"/>
                </a:lnTo>
                <a:lnTo>
                  <a:pt x="389" y="145"/>
                </a:lnTo>
                <a:lnTo>
                  <a:pt x="389" y="146"/>
                </a:lnTo>
                <a:lnTo>
                  <a:pt x="387" y="146"/>
                </a:lnTo>
                <a:lnTo>
                  <a:pt x="387" y="146"/>
                </a:lnTo>
                <a:lnTo>
                  <a:pt x="387" y="146"/>
                </a:lnTo>
                <a:lnTo>
                  <a:pt x="389" y="146"/>
                </a:lnTo>
                <a:lnTo>
                  <a:pt x="389" y="146"/>
                </a:lnTo>
                <a:lnTo>
                  <a:pt x="389" y="148"/>
                </a:lnTo>
                <a:lnTo>
                  <a:pt x="389" y="148"/>
                </a:lnTo>
                <a:lnTo>
                  <a:pt x="389" y="148"/>
                </a:lnTo>
                <a:lnTo>
                  <a:pt x="389" y="149"/>
                </a:lnTo>
                <a:lnTo>
                  <a:pt x="389" y="149"/>
                </a:lnTo>
                <a:lnTo>
                  <a:pt x="389" y="149"/>
                </a:lnTo>
                <a:lnTo>
                  <a:pt x="389" y="149"/>
                </a:lnTo>
                <a:lnTo>
                  <a:pt x="389" y="149"/>
                </a:lnTo>
                <a:lnTo>
                  <a:pt x="389" y="149"/>
                </a:lnTo>
                <a:lnTo>
                  <a:pt x="389" y="150"/>
                </a:lnTo>
                <a:lnTo>
                  <a:pt x="389" y="150"/>
                </a:lnTo>
                <a:lnTo>
                  <a:pt x="389" y="150"/>
                </a:lnTo>
                <a:lnTo>
                  <a:pt x="389" y="150"/>
                </a:lnTo>
                <a:lnTo>
                  <a:pt x="389" y="152"/>
                </a:lnTo>
                <a:lnTo>
                  <a:pt x="389" y="152"/>
                </a:lnTo>
                <a:lnTo>
                  <a:pt x="389" y="152"/>
                </a:lnTo>
                <a:lnTo>
                  <a:pt x="387" y="152"/>
                </a:lnTo>
                <a:lnTo>
                  <a:pt x="387" y="152"/>
                </a:lnTo>
                <a:lnTo>
                  <a:pt x="387" y="152"/>
                </a:lnTo>
                <a:lnTo>
                  <a:pt x="387" y="152"/>
                </a:lnTo>
                <a:lnTo>
                  <a:pt x="387" y="152"/>
                </a:lnTo>
                <a:lnTo>
                  <a:pt x="386" y="152"/>
                </a:lnTo>
                <a:lnTo>
                  <a:pt x="386" y="150"/>
                </a:lnTo>
                <a:lnTo>
                  <a:pt x="386" y="150"/>
                </a:lnTo>
                <a:lnTo>
                  <a:pt x="386" y="150"/>
                </a:lnTo>
                <a:lnTo>
                  <a:pt x="386" y="149"/>
                </a:lnTo>
                <a:lnTo>
                  <a:pt x="385" y="149"/>
                </a:lnTo>
                <a:lnTo>
                  <a:pt x="385" y="149"/>
                </a:lnTo>
                <a:lnTo>
                  <a:pt x="385" y="149"/>
                </a:lnTo>
                <a:lnTo>
                  <a:pt x="385" y="149"/>
                </a:lnTo>
                <a:lnTo>
                  <a:pt x="385" y="149"/>
                </a:lnTo>
                <a:lnTo>
                  <a:pt x="383" y="149"/>
                </a:lnTo>
                <a:lnTo>
                  <a:pt x="383" y="149"/>
                </a:lnTo>
                <a:lnTo>
                  <a:pt x="383" y="149"/>
                </a:lnTo>
                <a:lnTo>
                  <a:pt x="383" y="149"/>
                </a:lnTo>
                <a:lnTo>
                  <a:pt x="382" y="149"/>
                </a:lnTo>
                <a:lnTo>
                  <a:pt x="382" y="149"/>
                </a:lnTo>
                <a:lnTo>
                  <a:pt x="382" y="149"/>
                </a:lnTo>
                <a:lnTo>
                  <a:pt x="382" y="149"/>
                </a:lnTo>
                <a:lnTo>
                  <a:pt x="381" y="149"/>
                </a:lnTo>
                <a:lnTo>
                  <a:pt x="379" y="150"/>
                </a:lnTo>
                <a:lnTo>
                  <a:pt x="376" y="153"/>
                </a:lnTo>
                <a:lnTo>
                  <a:pt x="372" y="156"/>
                </a:lnTo>
                <a:lnTo>
                  <a:pt x="370" y="157"/>
                </a:lnTo>
                <a:lnTo>
                  <a:pt x="367" y="159"/>
                </a:lnTo>
                <a:lnTo>
                  <a:pt x="361" y="161"/>
                </a:lnTo>
                <a:lnTo>
                  <a:pt x="361" y="161"/>
                </a:lnTo>
                <a:lnTo>
                  <a:pt x="361" y="161"/>
                </a:lnTo>
                <a:lnTo>
                  <a:pt x="361" y="163"/>
                </a:lnTo>
                <a:lnTo>
                  <a:pt x="361" y="163"/>
                </a:lnTo>
                <a:lnTo>
                  <a:pt x="361" y="163"/>
                </a:lnTo>
                <a:lnTo>
                  <a:pt x="361" y="163"/>
                </a:lnTo>
                <a:lnTo>
                  <a:pt x="363" y="163"/>
                </a:lnTo>
                <a:lnTo>
                  <a:pt x="363" y="164"/>
                </a:lnTo>
                <a:lnTo>
                  <a:pt x="363" y="164"/>
                </a:lnTo>
                <a:lnTo>
                  <a:pt x="363" y="164"/>
                </a:lnTo>
                <a:lnTo>
                  <a:pt x="363" y="164"/>
                </a:lnTo>
                <a:lnTo>
                  <a:pt x="364" y="164"/>
                </a:lnTo>
                <a:lnTo>
                  <a:pt x="364" y="164"/>
                </a:lnTo>
                <a:lnTo>
                  <a:pt x="364" y="165"/>
                </a:lnTo>
                <a:lnTo>
                  <a:pt x="366" y="165"/>
                </a:lnTo>
                <a:lnTo>
                  <a:pt x="366" y="165"/>
                </a:lnTo>
                <a:lnTo>
                  <a:pt x="366" y="165"/>
                </a:lnTo>
                <a:lnTo>
                  <a:pt x="366" y="165"/>
                </a:lnTo>
                <a:lnTo>
                  <a:pt x="367" y="165"/>
                </a:lnTo>
                <a:lnTo>
                  <a:pt x="367" y="165"/>
                </a:lnTo>
                <a:lnTo>
                  <a:pt x="367" y="167"/>
                </a:lnTo>
                <a:lnTo>
                  <a:pt x="367" y="167"/>
                </a:lnTo>
                <a:lnTo>
                  <a:pt x="367" y="167"/>
                </a:lnTo>
                <a:lnTo>
                  <a:pt x="368" y="167"/>
                </a:lnTo>
                <a:lnTo>
                  <a:pt x="368" y="168"/>
                </a:lnTo>
                <a:lnTo>
                  <a:pt x="368" y="168"/>
                </a:lnTo>
                <a:lnTo>
                  <a:pt x="368" y="168"/>
                </a:lnTo>
                <a:lnTo>
                  <a:pt x="368" y="168"/>
                </a:lnTo>
                <a:lnTo>
                  <a:pt x="368" y="168"/>
                </a:lnTo>
                <a:lnTo>
                  <a:pt x="370" y="168"/>
                </a:lnTo>
                <a:lnTo>
                  <a:pt x="370" y="169"/>
                </a:lnTo>
                <a:lnTo>
                  <a:pt x="370" y="169"/>
                </a:lnTo>
                <a:lnTo>
                  <a:pt x="370" y="169"/>
                </a:lnTo>
                <a:lnTo>
                  <a:pt x="371" y="169"/>
                </a:lnTo>
                <a:lnTo>
                  <a:pt x="371" y="171"/>
                </a:lnTo>
                <a:lnTo>
                  <a:pt x="371" y="169"/>
                </a:lnTo>
                <a:lnTo>
                  <a:pt x="371" y="171"/>
                </a:lnTo>
                <a:lnTo>
                  <a:pt x="371" y="171"/>
                </a:lnTo>
                <a:lnTo>
                  <a:pt x="371" y="171"/>
                </a:lnTo>
                <a:lnTo>
                  <a:pt x="372" y="171"/>
                </a:lnTo>
                <a:lnTo>
                  <a:pt x="372" y="171"/>
                </a:lnTo>
                <a:lnTo>
                  <a:pt x="372" y="172"/>
                </a:lnTo>
                <a:lnTo>
                  <a:pt x="374" y="172"/>
                </a:lnTo>
                <a:lnTo>
                  <a:pt x="374" y="172"/>
                </a:lnTo>
                <a:lnTo>
                  <a:pt x="374" y="171"/>
                </a:lnTo>
                <a:lnTo>
                  <a:pt x="374" y="171"/>
                </a:lnTo>
                <a:lnTo>
                  <a:pt x="374" y="171"/>
                </a:lnTo>
                <a:lnTo>
                  <a:pt x="375" y="171"/>
                </a:lnTo>
                <a:lnTo>
                  <a:pt x="374" y="171"/>
                </a:lnTo>
                <a:lnTo>
                  <a:pt x="375" y="171"/>
                </a:lnTo>
                <a:lnTo>
                  <a:pt x="375" y="172"/>
                </a:lnTo>
                <a:lnTo>
                  <a:pt x="375" y="172"/>
                </a:lnTo>
                <a:lnTo>
                  <a:pt x="375" y="172"/>
                </a:lnTo>
                <a:lnTo>
                  <a:pt x="376" y="172"/>
                </a:lnTo>
                <a:lnTo>
                  <a:pt x="376" y="174"/>
                </a:lnTo>
                <a:lnTo>
                  <a:pt x="376" y="174"/>
                </a:lnTo>
                <a:lnTo>
                  <a:pt x="376" y="174"/>
                </a:lnTo>
                <a:lnTo>
                  <a:pt x="376" y="174"/>
                </a:lnTo>
                <a:lnTo>
                  <a:pt x="376" y="175"/>
                </a:lnTo>
                <a:lnTo>
                  <a:pt x="376" y="175"/>
                </a:lnTo>
                <a:lnTo>
                  <a:pt x="378" y="175"/>
                </a:lnTo>
                <a:lnTo>
                  <a:pt x="378" y="176"/>
                </a:lnTo>
                <a:lnTo>
                  <a:pt x="379" y="176"/>
                </a:lnTo>
                <a:lnTo>
                  <a:pt x="379" y="176"/>
                </a:lnTo>
                <a:lnTo>
                  <a:pt x="379" y="176"/>
                </a:lnTo>
                <a:lnTo>
                  <a:pt x="379" y="176"/>
                </a:lnTo>
                <a:lnTo>
                  <a:pt x="379" y="178"/>
                </a:lnTo>
                <a:lnTo>
                  <a:pt x="379" y="178"/>
                </a:lnTo>
                <a:lnTo>
                  <a:pt x="379" y="179"/>
                </a:lnTo>
                <a:lnTo>
                  <a:pt x="379" y="179"/>
                </a:lnTo>
                <a:lnTo>
                  <a:pt x="379" y="179"/>
                </a:lnTo>
                <a:lnTo>
                  <a:pt x="381" y="179"/>
                </a:lnTo>
                <a:lnTo>
                  <a:pt x="381" y="180"/>
                </a:lnTo>
                <a:lnTo>
                  <a:pt x="381" y="180"/>
                </a:lnTo>
                <a:lnTo>
                  <a:pt x="381" y="180"/>
                </a:lnTo>
                <a:lnTo>
                  <a:pt x="381" y="182"/>
                </a:lnTo>
                <a:lnTo>
                  <a:pt x="381" y="182"/>
                </a:lnTo>
                <a:lnTo>
                  <a:pt x="382" y="182"/>
                </a:lnTo>
                <a:lnTo>
                  <a:pt x="382" y="182"/>
                </a:lnTo>
                <a:lnTo>
                  <a:pt x="382" y="182"/>
                </a:lnTo>
                <a:lnTo>
                  <a:pt x="382" y="183"/>
                </a:lnTo>
                <a:lnTo>
                  <a:pt x="382" y="183"/>
                </a:lnTo>
                <a:lnTo>
                  <a:pt x="382" y="183"/>
                </a:lnTo>
                <a:lnTo>
                  <a:pt x="383" y="183"/>
                </a:lnTo>
                <a:lnTo>
                  <a:pt x="383" y="183"/>
                </a:lnTo>
                <a:lnTo>
                  <a:pt x="383" y="185"/>
                </a:lnTo>
                <a:lnTo>
                  <a:pt x="385" y="185"/>
                </a:lnTo>
                <a:lnTo>
                  <a:pt x="385" y="185"/>
                </a:lnTo>
                <a:lnTo>
                  <a:pt x="385" y="185"/>
                </a:lnTo>
                <a:lnTo>
                  <a:pt x="385" y="185"/>
                </a:lnTo>
                <a:lnTo>
                  <a:pt x="387" y="189"/>
                </a:lnTo>
                <a:lnTo>
                  <a:pt x="389" y="189"/>
                </a:lnTo>
                <a:lnTo>
                  <a:pt x="390" y="189"/>
                </a:lnTo>
                <a:lnTo>
                  <a:pt x="392" y="189"/>
                </a:lnTo>
                <a:lnTo>
                  <a:pt x="393" y="190"/>
                </a:lnTo>
                <a:lnTo>
                  <a:pt x="396" y="190"/>
                </a:lnTo>
                <a:lnTo>
                  <a:pt x="400" y="190"/>
                </a:lnTo>
                <a:lnTo>
                  <a:pt x="404" y="191"/>
                </a:lnTo>
                <a:lnTo>
                  <a:pt x="407" y="191"/>
                </a:lnTo>
                <a:lnTo>
                  <a:pt x="409" y="191"/>
                </a:lnTo>
                <a:lnTo>
                  <a:pt x="409" y="191"/>
                </a:lnTo>
                <a:lnTo>
                  <a:pt x="408" y="191"/>
                </a:lnTo>
                <a:lnTo>
                  <a:pt x="408" y="193"/>
                </a:lnTo>
                <a:lnTo>
                  <a:pt x="408" y="193"/>
                </a:lnTo>
                <a:lnTo>
                  <a:pt x="408" y="193"/>
                </a:lnTo>
                <a:lnTo>
                  <a:pt x="408" y="193"/>
                </a:lnTo>
                <a:lnTo>
                  <a:pt x="407" y="193"/>
                </a:lnTo>
                <a:lnTo>
                  <a:pt x="407" y="193"/>
                </a:lnTo>
                <a:lnTo>
                  <a:pt x="407" y="193"/>
                </a:lnTo>
                <a:lnTo>
                  <a:pt x="405" y="193"/>
                </a:lnTo>
                <a:lnTo>
                  <a:pt x="405" y="193"/>
                </a:lnTo>
                <a:lnTo>
                  <a:pt x="405" y="194"/>
                </a:lnTo>
                <a:lnTo>
                  <a:pt x="404" y="194"/>
                </a:lnTo>
                <a:lnTo>
                  <a:pt x="404" y="194"/>
                </a:lnTo>
                <a:lnTo>
                  <a:pt x="404" y="194"/>
                </a:lnTo>
                <a:lnTo>
                  <a:pt x="402" y="194"/>
                </a:lnTo>
                <a:lnTo>
                  <a:pt x="402" y="194"/>
                </a:lnTo>
                <a:lnTo>
                  <a:pt x="401" y="194"/>
                </a:lnTo>
                <a:lnTo>
                  <a:pt x="401" y="194"/>
                </a:lnTo>
                <a:lnTo>
                  <a:pt x="400" y="195"/>
                </a:lnTo>
                <a:lnTo>
                  <a:pt x="400" y="195"/>
                </a:lnTo>
                <a:lnTo>
                  <a:pt x="398" y="198"/>
                </a:lnTo>
                <a:lnTo>
                  <a:pt x="398" y="200"/>
                </a:lnTo>
                <a:lnTo>
                  <a:pt x="398" y="200"/>
                </a:lnTo>
                <a:lnTo>
                  <a:pt x="398" y="201"/>
                </a:lnTo>
                <a:lnTo>
                  <a:pt x="398" y="201"/>
                </a:lnTo>
                <a:lnTo>
                  <a:pt x="398" y="204"/>
                </a:lnTo>
                <a:lnTo>
                  <a:pt x="398" y="205"/>
                </a:lnTo>
                <a:lnTo>
                  <a:pt x="400" y="208"/>
                </a:lnTo>
                <a:lnTo>
                  <a:pt x="400" y="209"/>
                </a:lnTo>
                <a:lnTo>
                  <a:pt x="401" y="210"/>
                </a:lnTo>
                <a:lnTo>
                  <a:pt x="401" y="212"/>
                </a:lnTo>
                <a:lnTo>
                  <a:pt x="401" y="213"/>
                </a:lnTo>
                <a:lnTo>
                  <a:pt x="401" y="213"/>
                </a:lnTo>
                <a:lnTo>
                  <a:pt x="402" y="216"/>
                </a:lnTo>
                <a:lnTo>
                  <a:pt x="402" y="217"/>
                </a:lnTo>
                <a:lnTo>
                  <a:pt x="402" y="219"/>
                </a:lnTo>
                <a:lnTo>
                  <a:pt x="402" y="220"/>
                </a:lnTo>
                <a:lnTo>
                  <a:pt x="402" y="223"/>
                </a:lnTo>
                <a:lnTo>
                  <a:pt x="402" y="224"/>
                </a:lnTo>
                <a:lnTo>
                  <a:pt x="402" y="227"/>
                </a:lnTo>
                <a:lnTo>
                  <a:pt x="402" y="228"/>
                </a:lnTo>
                <a:lnTo>
                  <a:pt x="397" y="247"/>
                </a:lnTo>
                <a:lnTo>
                  <a:pt x="398" y="247"/>
                </a:lnTo>
                <a:lnTo>
                  <a:pt x="400" y="249"/>
                </a:lnTo>
                <a:lnTo>
                  <a:pt x="401" y="249"/>
                </a:lnTo>
                <a:lnTo>
                  <a:pt x="401" y="249"/>
                </a:lnTo>
                <a:lnTo>
                  <a:pt x="402" y="250"/>
                </a:lnTo>
                <a:lnTo>
                  <a:pt x="402" y="250"/>
                </a:lnTo>
                <a:lnTo>
                  <a:pt x="402" y="252"/>
                </a:lnTo>
                <a:lnTo>
                  <a:pt x="402" y="252"/>
                </a:lnTo>
                <a:lnTo>
                  <a:pt x="402" y="253"/>
                </a:lnTo>
                <a:lnTo>
                  <a:pt x="402" y="253"/>
                </a:lnTo>
                <a:lnTo>
                  <a:pt x="404" y="253"/>
                </a:lnTo>
                <a:lnTo>
                  <a:pt x="404" y="253"/>
                </a:lnTo>
                <a:lnTo>
                  <a:pt x="404" y="254"/>
                </a:lnTo>
                <a:lnTo>
                  <a:pt x="404" y="256"/>
                </a:lnTo>
                <a:lnTo>
                  <a:pt x="404" y="256"/>
                </a:lnTo>
                <a:lnTo>
                  <a:pt x="404" y="256"/>
                </a:lnTo>
                <a:lnTo>
                  <a:pt x="405" y="257"/>
                </a:lnTo>
                <a:lnTo>
                  <a:pt x="405" y="258"/>
                </a:lnTo>
                <a:lnTo>
                  <a:pt x="407" y="258"/>
                </a:lnTo>
                <a:lnTo>
                  <a:pt x="407" y="261"/>
                </a:lnTo>
                <a:lnTo>
                  <a:pt x="407" y="261"/>
                </a:lnTo>
                <a:lnTo>
                  <a:pt x="408" y="264"/>
                </a:lnTo>
                <a:lnTo>
                  <a:pt x="408" y="264"/>
                </a:lnTo>
                <a:lnTo>
                  <a:pt x="409" y="264"/>
                </a:lnTo>
                <a:lnTo>
                  <a:pt x="409" y="265"/>
                </a:lnTo>
                <a:lnTo>
                  <a:pt x="409" y="267"/>
                </a:lnTo>
                <a:lnTo>
                  <a:pt x="409" y="267"/>
                </a:lnTo>
                <a:lnTo>
                  <a:pt x="409" y="267"/>
                </a:lnTo>
                <a:lnTo>
                  <a:pt x="409" y="268"/>
                </a:lnTo>
                <a:lnTo>
                  <a:pt x="409" y="268"/>
                </a:lnTo>
                <a:lnTo>
                  <a:pt x="409" y="269"/>
                </a:lnTo>
                <a:lnTo>
                  <a:pt x="407" y="271"/>
                </a:lnTo>
                <a:lnTo>
                  <a:pt x="407" y="271"/>
                </a:lnTo>
                <a:lnTo>
                  <a:pt x="404" y="273"/>
                </a:lnTo>
                <a:lnTo>
                  <a:pt x="402" y="275"/>
                </a:lnTo>
                <a:lnTo>
                  <a:pt x="401" y="275"/>
                </a:lnTo>
                <a:lnTo>
                  <a:pt x="401" y="276"/>
                </a:lnTo>
                <a:lnTo>
                  <a:pt x="400" y="276"/>
                </a:lnTo>
                <a:lnTo>
                  <a:pt x="400" y="276"/>
                </a:lnTo>
                <a:lnTo>
                  <a:pt x="400" y="278"/>
                </a:lnTo>
                <a:lnTo>
                  <a:pt x="398" y="278"/>
                </a:lnTo>
                <a:lnTo>
                  <a:pt x="398" y="278"/>
                </a:lnTo>
                <a:lnTo>
                  <a:pt x="398" y="278"/>
                </a:lnTo>
                <a:lnTo>
                  <a:pt x="397" y="279"/>
                </a:lnTo>
                <a:lnTo>
                  <a:pt x="397" y="279"/>
                </a:lnTo>
                <a:lnTo>
                  <a:pt x="394" y="282"/>
                </a:lnTo>
                <a:lnTo>
                  <a:pt x="393" y="283"/>
                </a:lnTo>
                <a:lnTo>
                  <a:pt x="393" y="283"/>
                </a:lnTo>
                <a:lnTo>
                  <a:pt x="393" y="283"/>
                </a:lnTo>
                <a:lnTo>
                  <a:pt x="393" y="284"/>
                </a:lnTo>
                <a:lnTo>
                  <a:pt x="393" y="286"/>
                </a:lnTo>
                <a:lnTo>
                  <a:pt x="393" y="287"/>
                </a:lnTo>
                <a:lnTo>
                  <a:pt x="393" y="288"/>
                </a:lnTo>
                <a:lnTo>
                  <a:pt x="394" y="288"/>
                </a:lnTo>
                <a:lnTo>
                  <a:pt x="396" y="287"/>
                </a:lnTo>
                <a:lnTo>
                  <a:pt x="396" y="287"/>
                </a:lnTo>
                <a:lnTo>
                  <a:pt x="396" y="287"/>
                </a:lnTo>
                <a:lnTo>
                  <a:pt x="397" y="287"/>
                </a:lnTo>
                <a:lnTo>
                  <a:pt x="398" y="287"/>
                </a:lnTo>
                <a:lnTo>
                  <a:pt x="398" y="288"/>
                </a:lnTo>
                <a:lnTo>
                  <a:pt x="398" y="290"/>
                </a:lnTo>
                <a:lnTo>
                  <a:pt x="400" y="290"/>
                </a:lnTo>
                <a:lnTo>
                  <a:pt x="400" y="291"/>
                </a:lnTo>
                <a:lnTo>
                  <a:pt x="401" y="291"/>
                </a:lnTo>
                <a:lnTo>
                  <a:pt x="402" y="291"/>
                </a:lnTo>
                <a:lnTo>
                  <a:pt x="404" y="291"/>
                </a:lnTo>
                <a:lnTo>
                  <a:pt x="404" y="293"/>
                </a:lnTo>
                <a:lnTo>
                  <a:pt x="405" y="293"/>
                </a:lnTo>
                <a:lnTo>
                  <a:pt x="407" y="291"/>
                </a:lnTo>
                <a:lnTo>
                  <a:pt x="408" y="293"/>
                </a:lnTo>
                <a:lnTo>
                  <a:pt x="408" y="294"/>
                </a:lnTo>
                <a:lnTo>
                  <a:pt x="409" y="295"/>
                </a:lnTo>
                <a:lnTo>
                  <a:pt x="411" y="297"/>
                </a:lnTo>
                <a:lnTo>
                  <a:pt x="409" y="297"/>
                </a:lnTo>
                <a:lnTo>
                  <a:pt x="411" y="297"/>
                </a:lnTo>
                <a:lnTo>
                  <a:pt x="411" y="298"/>
                </a:lnTo>
                <a:lnTo>
                  <a:pt x="412" y="299"/>
                </a:lnTo>
                <a:lnTo>
                  <a:pt x="412" y="301"/>
                </a:lnTo>
                <a:lnTo>
                  <a:pt x="412" y="302"/>
                </a:lnTo>
                <a:lnTo>
                  <a:pt x="412" y="304"/>
                </a:lnTo>
                <a:lnTo>
                  <a:pt x="411" y="305"/>
                </a:lnTo>
                <a:lnTo>
                  <a:pt x="411" y="306"/>
                </a:lnTo>
                <a:lnTo>
                  <a:pt x="409" y="308"/>
                </a:lnTo>
                <a:lnTo>
                  <a:pt x="409" y="308"/>
                </a:lnTo>
                <a:lnTo>
                  <a:pt x="408" y="308"/>
                </a:lnTo>
                <a:lnTo>
                  <a:pt x="408" y="308"/>
                </a:lnTo>
                <a:lnTo>
                  <a:pt x="407" y="308"/>
                </a:lnTo>
                <a:lnTo>
                  <a:pt x="405" y="308"/>
                </a:lnTo>
                <a:lnTo>
                  <a:pt x="404" y="308"/>
                </a:lnTo>
                <a:lnTo>
                  <a:pt x="404" y="308"/>
                </a:lnTo>
                <a:lnTo>
                  <a:pt x="404" y="306"/>
                </a:lnTo>
                <a:lnTo>
                  <a:pt x="404" y="305"/>
                </a:lnTo>
                <a:lnTo>
                  <a:pt x="402" y="305"/>
                </a:lnTo>
                <a:lnTo>
                  <a:pt x="401" y="306"/>
                </a:lnTo>
                <a:lnTo>
                  <a:pt x="402" y="308"/>
                </a:lnTo>
                <a:lnTo>
                  <a:pt x="402" y="309"/>
                </a:lnTo>
                <a:lnTo>
                  <a:pt x="402" y="310"/>
                </a:lnTo>
                <a:lnTo>
                  <a:pt x="402" y="310"/>
                </a:lnTo>
                <a:lnTo>
                  <a:pt x="402" y="312"/>
                </a:lnTo>
                <a:lnTo>
                  <a:pt x="402" y="313"/>
                </a:lnTo>
                <a:lnTo>
                  <a:pt x="402" y="314"/>
                </a:lnTo>
                <a:lnTo>
                  <a:pt x="402" y="316"/>
                </a:lnTo>
                <a:lnTo>
                  <a:pt x="402" y="317"/>
                </a:lnTo>
                <a:lnTo>
                  <a:pt x="402" y="317"/>
                </a:lnTo>
                <a:lnTo>
                  <a:pt x="404" y="319"/>
                </a:lnTo>
                <a:lnTo>
                  <a:pt x="404" y="320"/>
                </a:lnTo>
                <a:lnTo>
                  <a:pt x="404" y="321"/>
                </a:lnTo>
                <a:lnTo>
                  <a:pt x="404" y="323"/>
                </a:lnTo>
                <a:lnTo>
                  <a:pt x="404" y="323"/>
                </a:lnTo>
                <a:lnTo>
                  <a:pt x="404" y="324"/>
                </a:lnTo>
                <a:lnTo>
                  <a:pt x="404" y="325"/>
                </a:lnTo>
                <a:lnTo>
                  <a:pt x="402" y="325"/>
                </a:lnTo>
                <a:lnTo>
                  <a:pt x="402" y="327"/>
                </a:lnTo>
                <a:lnTo>
                  <a:pt x="402" y="330"/>
                </a:lnTo>
                <a:lnTo>
                  <a:pt x="402" y="330"/>
                </a:lnTo>
                <a:lnTo>
                  <a:pt x="402" y="331"/>
                </a:lnTo>
                <a:lnTo>
                  <a:pt x="402" y="331"/>
                </a:lnTo>
                <a:lnTo>
                  <a:pt x="402" y="332"/>
                </a:lnTo>
                <a:lnTo>
                  <a:pt x="402" y="332"/>
                </a:lnTo>
                <a:lnTo>
                  <a:pt x="404" y="334"/>
                </a:lnTo>
                <a:lnTo>
                  <a:pt x="404" y="335"/>
                </a:lnTo>
                <a:lnTo>
                  <a:pt x="404" y="335"/>
                </a:lnTo>
                <a:lnTo>
                  <a:pt x="404" y="338"/>
                </a:lnTo>
                <a:lnTo>
                  <a:pt x="404" y="339"/>
                </a:lnTo>
                <a:lnTo>
                  <a:pt x="404" y="339"/>
                </a:lnTo>
                <a:lnTo>
                  <a:pt x="404" y="339"/>
                </a:lnTo>
                <a:lnTo>
                  <a:pt x="405" y="340"/>
                </a:lnTo>
                <a:lnTo>
                  <a:pt x="407" y="339"/>
                </a:lnTo>
                <a:lnTo>
                  <a:pt x="408" y="339"/>
                </a:lnTo>
                <a:lnTo>
                  <a:pt x="408" y="340"/>
                </a:lnTo>
                <a:lnTo>
                  <a:pt x="409" y="340"/>
                </a:lnTo>
                <a:lnTo>
                  <a:pt x="409" y="340"/>
                </a:lnTo>
                <a:lnTo>
                  <a:pt x="409" y="342"/>
                </a:lnTo>
                <a:lnTo>
                  <a:pt x="409" y="343"/>
                </a:lnTo>
                <a:lnTo>
                  <a:pt x="409" y="343"/>
                </a:lnTo>
                <a:lnTo>
                  <a:pt x="411" y="345"/>
                </a:lnTo>
                <a:lnTo>
                  <a:pt x="412" y="345"/>
                </a:lnTo>
                <a:lnTo>
                  <a:pt x="412" y="346"/>
                </a:lnTo>
                <a:lnTo>
                  <a:pt x="412" y="346"/>
                </a:lnTo>
                <a:lnTo>
                  <a:pt x="412" y="349"/>
                </a:lnTo>
                <a:lnTo>
                  <a:pt x="411" y="349"/>
                </a:lnTo>
                <a:lnTo>
                  <a:pt x="409" y="349"/>
                </a:lnTo>
                <a:lnTo>
                  <a:pt x="409" y="347"/>
                </a:lnTo>
                <a:lnTo>
                  <a:pt x="408" y="347"/>
                </a:lnTo>
                <a:lnTo>
                  <a:pt x="407" y="349"/>
                </a:lnTo>
                <a:lnTo>
                  <a:pt x="407" y="349"/>
                </a:lnTo>
                <a:lnTo>
                  <a:pt x="407" y="350"/>
                </a:lnTo>
                <a:lnTo>
                  <a:pt x="407" y="350"/>
                </a:lnTo>
                <a:lnTo>
                  <a:pt x="407" y="351"/>
                </a:lnTo>
                <a:lnTo>
                  <a:pt x="408" y="351"/>
                </a:lnTo>
                <a:lnTo>
                  <a:pt x="409" y="351"/>
                </a:lnTo>
                <a:lnTo>
                  <a:pt x="409" y="351"/>
                </a:lnTo>
                <a:lnTo>
                  <a:pt x="409" y="350"/>
                </a:lnTo>
                <a:lnTo>
                  <a:pt x="411" y="350"/>
                </a:lnTo>
                <a:lnTo>
                  <a:pt x="412" y="349"/>
                </a:lnTo>
                <a:lnTo>
                  <a:pt x="412" y="350"/>
                </a:lnTo>
                <a:lnTo>
                  <a:pt x="412" y="351"/>
                </a:lnTo>
                <a:lnTo>
                  <a:pt x="412" y="353"/>
                </a:lnTo>
                <a:lnTo>
                  <a:pt x="411" y="353"/>
                </a:lnTo>
                <a:lnTo>
                  <a:pt x="409" y="354"/>
                </a:lnTo>
                <a:lnTo>
                  <a:pt x="409" y="354"/>
                </a:lnTo>
                <a:lnTo>
                  <a:pt x="409" y="354"/>
                </a:lnTo>
                <a:lnTo>
                  <a:pt x="411" y="354"/>
                </a:lnTo>
                <a:lnTo>
                  <a:pt x="412" y="354"/>
                </a:lnTo>
                <a:lnTo>
                  <a:pt x="412" y="354"/>
                </a:lnTo>
                <a:lnTo>
                  <a:pt x="412" y="356"/>
                </a:lnTo>
                <a:lnTo>
                  <a:pt x="413" y="356"/>
                </a:lnTo>
                <a:lnTo>
                  <a:pt x="415" y="356"/>
                </a:lnTo>
                <a:lnTo>
                  <a:pt x="416" y="356"/>
                </a:lnTo>
                <a:lnTo>
                  <a:pt x="418" y="356"/>
                </a:lnTo>
                <a:lnTo>
                  <a:pt x="419" y="354"/>
                </a:lnTo>
                <a:lnTo>
                  <a:pt x="420" y="356"/>
                </a:lnTo>
                <a:lnTo>
                  <a:pt x="420" y="357"/>
                </a:lnTo>
                <a:lnTo>
                  <a:pt x="420" y="357"/>
                </a:lnTo>
                <a:lnTo>
                  <a:pt x="420" y="358"/>
                </a:lnTo>
                <a:lnTo>
                  <a:pt x="420" y="360"/>
                </a:lnTo>
                <a:lnTo>
                  <a:pt x="420" y="361"/>
                </a:lnTo>
                <a:lnTo>
                  <a:pt x="420" y="362"/>
                </a:lnTo>
                <a:lnTo>
                  <a:pt x="422" y="362"/>
                </a:lnTo>
                <a:lnTo>
                  <a:pt x="422" y="364"/>
                </a:lnTo>
                <a:lnTo>
                  <a:pt x="423" y="364"/>
                </a:lnTo>
                <a:lnTo>
                  <a:pt x="423" y="365"/>
                </a:lnTo>
                <a:lnTo>
                  <a:pt x="426" y="365"/>
                </a:lnTo>
                <a:lnTo>
                  <a:pt x="426" y="365"/>
                </a:lnTo>
                <a:lnTo>
                  <a:pt x="426" y="365"/>
                </a:lnTo>
                <a:lnTo>
                  <a:pt x="427" y="366"/>
                </a:lnTo>
                <a:lnTo>
                  <a:pt x="427" y="368"/>
                </a:lnTo>
                <a:lnTo>
                  <a:pt x="427" y="369"/>
                </a:lnTo>
                <a:lnTo>
                  <a:pt x="427" y="371"/>
                </a:lnTo>
                <a:lnTo>
                  <a:pt x="427" y="372"/>
                </a:lnTo>
                <a:lnTo>
                  <a:pt x="427" y="373"/>
                </a:lnTo>
                <a:lnTo>
                  <a:pt x="428" y="373"/>
                </a:lnTo>
                <a:lnTo>
                  <a:pt x="428" y="373"/>
                </a:lnTo>
                <a:lnTo>
                  <a:pt x="428" y="372"/>
                </a:lnTo>
                <a:lnTo>
                  <a:pt x="430" y="372"/>
                </a:lnTo>
                <a:lnTo>
                  <a:pt x="430" y="371"/>
                </a:lnTo>
                <a:lnTo>
                  <a:pt x="431" y="371"/>
                </a:lnTo>
                <a:lnTo>
                  <a:pt x="431" y="369"/>
                </a:lnTo>
                <a:lnTo>
                  <a:pt x="433" y="368"/>
                </a:lnTo>
                <a:lnTo>
                  <a:pt x="434" y="368"/>
                </a:lnTo>
                <a:lnTo>
                  <a:pt x="434" y="368"/>
                </a:lnTo>
                <a:lnTo>
                  <a:pt x="434" y="368"/>
                </a:lnTo>
                <a:lnTo>
                  <a:pt x="435" y="368"/>
                </a:lnTo>
                <a:lnTo>
                  <a:pt x="435" y="366"/>
                </a:lnTo>
                <a:lnTo>
                  <a:pt x="437" y="366"/>
                </a:lnTo>
                <a:lnTo>
                  <a:pt x="437" y="365"/>
                </a:lnTo>
                <a:lnTo>
                  <a:pt x="437" y="365"/>
                </a:lnTo>
                <a:lnTo>
                  <a:pt x="437" y="364"/>
                </a:lnTo>
                <a:lnTo>
                  <a:pt x="438" y="362"/>
                </a:lnTo>
                <a:lnTo>
                  <a:pt x="438" y="362"/>
                </a:lnTo>
                <a:lnTo>
                  <a:pt x="439" y="361"/>
                </a:lnTo>
                <a:lnTo>
                  <a:pt x="439" y="361"/>
                </a:lnTo>
                <a:lnTo>
                  <a:pt x="441" y="361"/>
                </a:lnTo>
                <a:lnTo>
                  <a:pt x="441" y="360"/>
                </a:lnTo>
                <a:lnTo>
                  <a:pt x="441" y="358"/>
                </a:lnTo>
                <a:lnTo>
                  <a:pt x="442" y="358"/>
                </a:lnTo>
                <a:lnTo>
                  <a:pt x="442" y="357"/>
                </a:lnTo>
                <a:lnTo>
                  <a:pt x="442" y="354"/>
                </a:lnTo>
                <a:lnTo>
                  <a:pt x="442" y="353"/>
                </a:lnTo>
                <a:lnTo>
                  <a:pt x="442" y="353"/>
                </a:lnTo>
                <a:lnTo>
                  <a:pt x="442" y="351"/>
                </a:lnTo>
                <a:lnTo>
                  <a:pt x="444" y="351"/>
                </a:lnTo>
                <a:lnTo>
                  <a:pt x="445" y="350"/>
                </a:lnTo>
                <a:lnTo>
                  <a:pt x="445" y="349"/>
                </a:lnTo>
                <a:lnTo>
                  <a:pt x="445" y="349"/>
                </a:lnTo>
                <a:lnTo>
                  <a:pt x="445" y="347"/>
                </a:lnTo>
                <a:lnTo>
                  <a:pt x="446" y="346"/>
                </a:lnTo>
                <a:lnTo>
                  <a:pt x="448" y="346"/>
                </a:lnTo>
                <a:lnTo>
                  <a:pt x="449" y="346"/>
                </a:lnTo>
                <a:lnTo>
                  <a:pt x="450" y="345"/>
                </a:lnTo>
                <a:lnTo>
                  <a:pt x="450" y="345"/>
                </a:lnTo>
                <a:lnTo>
                  <a:pt x="450" y="346"/>
                </a:lnTo>
                <a:lnTo>
                  <a:pt x="452" y="347"/>
                </a:lnTo>
                <a:lnTo>
                  <a:pt x="453" y="347"/>
                </a:lnTo>
                <a:lnTo>
                  <a:pt x="454" y="347"/>
                </a:lnTo>
                <a:lnTo>
                  <a:pt x="456" y="349"/>
                </a:lnTo>
                <a:lnTo>
                  <a:pt x="457" y="349"/>
                </a:lnTo>
                <a:lnTo>
                  <a:pt x="459" y="349"/>
                </a:lnTo>
                <a:lnTo>
                  <a:pt x="460" y="347"/>
                </a:lnTo>
                <a:lnTo>
                  <a:pt x="461" y="347"/>
                </a:lnTo>
                <a:lnTo>
                  <a:pt x="463" y="347"/>
                </a:lnTo>
                <a:lnTo>
                  <a:pt x="464" y="346"/>
                </a:lnTo>
                <a:lnTo>
                  <a:pt x="464" y="347"/>
                </a:lnTo>
                <a:lnTo>
                  <a:pt x="465" y="347"/>
                </a:lnTo>
                <a:lnTo>
                  <a:pt x="467" y="346"/>
                </a:lnTo>
                <a:lnTo>
                  <a:pt x="468" y="346"/>
                </a:lnTo>
                <a:lnTo>
                  <a:pt x="470" y="347"/>
                </a:lnTo>
                <a:lnTo>
                  <a:pt x="471" y="347"/>
                </a:lnTo>
                <a:lnTo>
                  <a:pt x="472" y="347"/>
                </a:lnTo>
                <a:lnTo>
                  <a:pt x="474" y="346"/>
                </a:lnTo>
                <a:lnTo>
                  <a:pt x="475" y="346"/>
                </a:lnTo>
                <a:lnTo>
                  <a:pt x="476" y="346"/>
                </a:lnTo>
                <a:lnTo>
                  <a:pt x="476" y="346"/>
                </a:lnTo>
                <a:lnTo>
                  <a:pt x="476" y="346"/>
                </a:lnTo>
                <a:lnTo>
                  <a:pt x="476" y="347"/>
                </a:lnTo>
                <a:lnTo>
                  <a:pt x="478" y="349"/>
                </a:lnTo>
                <a:lnTo>
                  <a:pt x="476" y="350"/>
                </a:lnTo>
                <a:lnTo>
                  <a:pt x="476" y="351"/>
                </a:lnTo>
                <a:lnTo>
                  <a:pt x="475" y="351"/>
                </a:lnTo>
                <a:lnTo>
                  <a:pt x="475" y="353"/>
                </a:lnTo>
                <a:lnTo>
                  <a:pt x="475" y="353"/>
                </a:lnTo>
                <a:lnTo>
                  <a:pt x="475" y="354"/>
                </a:lnTo>
                <a:lnTo>
                  <a:pt x="474" y="356"/>
                </a:lnTo>
                <a:lnTo>
                  <a:pt x="474" y="356"/>
                </a:lnTo>
                <a:lnTo>
                  <a:pt x="472" y="357"/>
                </a:lnTo>
                <a:lnTo>
                  <a:pt x="474" y="358"/>
                </a:lnTo>
                <a:lnTo>
                  <a:pt x="475" y="360"/>
                </a:lnTo>
                <a:lnTo>
                  <a:pt x="475" y="360"/>
                </a:lnTo>
                <a:lnTo>
                  <a:pt x="475" y="361"/>
                </a:lnTo>
                <a:lnTo>
                  <a:pt x="475" y="362"/>
                </a:lnTo>
                <a:lnTo>
                  <a:pt x="474" y="362"/>
                </a:lnTo>
                <a:lnTo>
                  <a:pt x="474" y="364"/>
                </a:lnTo>
                <a:lnTo>
                  <a:pt x="474" y="364"/>
                </a:lnTo>
                <a:lnTo>
                  <a:pt x="474" y="365"/>
                </a:lnTo>
                <a:lnTo>
                  <a:pt x="474" y="365"/>
                </a:lnTo>
                <a:lnTo>
                  <a:pt x="475" y="366"/>
                </a:lnTo>
                <a:lnTo>
                  <a:pt x="475" y="368"/>
                </a:lnTo>
                <a:lnTo>
                  <a:pt x="475" y="368"/>
                </a:lnTo>
                <a:lnTo>
                  <a:pt x="475" y="368"/>
                </a:lnTo>
                <a:lnTo>
                  <a:pt x="474" y="368"/>
                </a:lnTo>
                <a:lnTo>
                  <a:pt x="474" y="368"/>
                </a:lnTo>
                <a:lnTo>
                  <a:pt x="475" y="368"/>
                </a:lnTo>
                <a:lnTo>
                  <a:pt x="474" y="369"/>
                </a:lnTo>
                <a:lnTo>
                  <a:pt x="474" y="371"/>
                </a:lnTo>
                <a:lnTo>
                  <a:pt x="474" y="371"/>
                </a:lnTo>
                <a:lnTo>
                  <a:pt x="472" y="372"/>
                </a:lnTo>
                <a:lnTo>
                  <a:pt x="472" y="373"/>
                </a:lnTo>
                <a:lnTo>
                  <a:pt x="472" y="373"/>
                </a:lnTo>
                <a:lnTo>
                  <a:pt x="472" y="375"/>
                </a:lnTo>
                <a:lnTo>
                  <a:pt x="472" y="376"/>
                </a:lnTo>
                <a:lnTo>
                  <a:pt x="472" y="376"/>
                </a:lnTo>
                <a:lnTo>
                  <a:pt x="472" y="377"/>
                </a:lnTo>
                <a:lnTo>
                  <a:pt x="472" y="379"/>
                </a:lnTo>
                <a:lnTo>
                  <a:pt x="474" y="379"/>
                </a:lnTo>
                <a:lnTo>
                  <a:pt x="474" y="380"/>
                </a:lnTo>
                <a:lnTo>
                  <a:pt x="474" y="381"/>
                </a:lnTo>
                <a:lnTo>
                  <a:pt x="474" y="383"/>
                </a:lnTo>
                <a:lnTo>
                  <a:pt x="474" y="384"/>
                </a:lnTo>
                <a:lnTo>
                  <a:pt x="475" y="384"/>
                </a:lnTo>
                <a:lnTo>
                  <a:pt x="475" y="386"/>
                </a:lnTo>
                <a:lnTo>
                  <a:pt x="474" y="386"/>
                </a:lnTo>
                <a:lnTo>
                  <a:pt x="474" y="387"/>
                </a:lnTo>
                <a:lnTo>
                  <a:pt x="474" y="387"/>
                </a:lnTo>
                <a:lnTo>
                  <a:pt x="472" y="388"/>
                </a:lnTo>
                <a:lnTo>
                  <a:pt x="472" y="390"/>
                </a:lnTo>
                <a:lnTo>
                  <a:pt x="471" y="390"/>
                </a:lnTo>
                <a:lnTo>
                  <a:pt x="470" y="390"/>
                </a:lnTo>
                <a:lnTo>
                  <a:pt x="471" y="391"/>
                </a:lnTo>
                <a:lnTo>
                  <a:pt x="471" y="392"/>
                </a:lnTo>
                <a:lnTo>
                  <a:pt x="471" y="392"/>
                </a:lnTo>
                <a:lnTo>
                  <a:pt x="471" y="394"/>
                </a:lnTo>
                <a:lnTo>
                  <a:pt x="470" y="395"/>
                </a:lnTo>
                <a:lnTo>
                  <a:pt x="471" y="395"/>
                </a:lnTo>
                <a:lnTo>
                  <a:pt x="470" y="397"/>
                </a:lnTo>
                <a:lnTo>
                  <a:pt x="470" y="398"/>
                </a:lnTo>
                <a:lnTo>
                  <a:pt x="470" y="398"/>
                </a:lnTo>
                <a:lnTo>
                  <a:pt x="470" y="399"/>
                </a:lnTo>
                <a:lnTo>
                  <a:pt x="470" y="401"/>
                </a:lnTo>
                <a:lnTo>
                  <a:pt x="470" y="401"/>
                </a:lnTo>
                <a:lnTo>
                  <a:pt x="470" y="402"/>
                </a:lnTo>
                <a:lnTo>
                  <a:pt x="470" y="402"/>
                </a:lnTo>
                <a:lnTo>
                  <a:pt x="470" y="403"/>
                </a:lnTo>
                <a:lnTo>
                  <a:pt x="470" y="405"/>
                </a:lnTo>
                <a:lnTo>
                  <a:pt x="470" y="406"/>
                </a:lnTo>
                <a:close/>
              </a:path>
            </a:pathLst>
          </a:custGeom>
          <a:solidFill>
            <a:schemeClr val="accent5"/>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7">
            <a:extLst>
              <a:ext uri="{FF2B5EF4-FFF2-40B4-BE49-F238E27FC236}">
                <a16:creationId xmlns:a16="http://schemas.microsoft.com/office/drawing/2014/main" id="{DA91E6B6-9827-4A0D-97AA-9246FA137248}"/>
              </a:ext>
            </a:extLst>
          </p:cNvPr>
          <p:cNvSpPr>
            <a:spLocks/>
          </p:cNvSpPr>
          <p:nvPr/>
        </p:nvSpPr>
        <p:spPr bwMode="auto">
          <a:xfrm>
            <a:off x="3679827" y="3495675"/>
            <a:ext cx="852488" cy="1377950"/>
          </a:xfrm>
          <a:custGeom>
            <a:avLst/>
            <a:gdLst>
              <a:gd name="T0" fmla="*/ 211 w 537"/>
              <a:gd name="T1" fmla="*/ 814 h 868"/>
              <a:gd name="T2" fmla="*/ 44 w 537"/>
              <a:gd name="T3" fmla="*/ 719 h 868"/>
              <a:gd name="T4" fmla="*/ 59 w 537"/>
              <a:gd name="T5" fmla="*/ 705 h 868"/>
              <a:gd name="T6" fmla="*/ 74 w 537"/>
              <a:gd name="T7" fmla="*/ 689 h 868"/>
              <a:gd name="T8" fmla="*/ 96 w 537"/>
              <a:gd name="T9" fmla="*/ 658 h 868"/>
              <a:gd name="T10" fmla="*/ 61 w 537"/>
              <a:gd name="T11" fmla="*/ 638 h 868"/>
              <a:gd name="T12" fmla="*/ 35 w 537"/>
              <a:gd name="T13" fmla="*/ 609 h 868"/>
              <a:gd name="T14" fmla="*/ 46 w 537"/>
              <a:gd name="T15" fmla="*/ 571 h 868"/>
              <a:gd name="T16" fmla="*/ 65 w 537"/>
              <a:gd name="T17" fmla="*/ 541 h 868"/>
              <a:gd name="T18" fmla="*/ 93 w 537"/>
              <a:gd name="T19" fmla="*/ 505 h 868"/>
              <a:gd name="T20" fmla="*/ 69 w 537"/>
              <a:gd name="T21" fmla="*/ 486 h 868"/>
              <a:gd name="T22" fmla="*/ 103 w 537"/>
              <a:gd name="T23" fmla="*/ 470 h 868"/>
              <a:gd name="T24" fmla="*/ 119 w 537"/>
              <a:gd name="T25" fmla="*/ 494 h 868"/>
              <a:gd name="T26" fmla="*/ 145 w 537"/>
              <a:gd name="T27" fmla="*/ 500 h 868"/>
              <a:gd name="T28" fmla="*/ 177 w 537"/>
              <a:gd name="T29" fmla="*/ 503 h 868"/>
              <a:gd name="T30" fmla="*/ 199 w 537"/>
              <a:gd name="T31" fmla="*/ 527 h 868"/>
              <a:gd name="T32" fmla="*/ 199 w 537"/>
              <a:gd name="T33" fmla="*/ 490 h 868"/>
              <a:gd name="T34" fmla="*/ 230 w 537"/>
              <a:gd name="T35" fmla="*/ 453 h 868"/>
              <a:gd name="T36" fmla="*/ 286 w 537"/>
              <a:gd name="T37" fmla="*/ 461 h 868"/>
              <a:gd name="T38" fmla="*/ 319 w 537"/>
              <a:gd name="T39" fmla="*/ 442 h 868"/>
              <a:gd name="T40" fmla="*/ 345 w 537"/>
              <a:gd name="T41" fmla="*/ 449 h 868"/>
              <a:gd name="T42" fmla="*/ 319 w 537"/>
              <a:gd name="T43" fmla="*/ 399 h 868"/>
              <a:gd name="T44" fmla="*/ 299 w 537"/>
              <a:gd name="T45" fmla="*/ 368 h 868"/>
              <a:gd name="T46" fmla="*/ 251 w 537"/>
              <a:gd name="T47" fmla="*/ 382 h 868"/>
              <a:gd name="T48" fmla="*/ 211 w 537"/>
              <a:gd name="T49" fmla="*/ 397 h 868"/>
              <a:gd name="T50" fmla="*/ 178 w 537"/>
              <a:gd name="T51" fmla="*/ 403 h 868"/>
              <a:gd name="T52" fmla="*/ 156 w 537"/>
              <a:gd name="T53" fmla="*/ 412 h 868"/>
              <a:gd name="T54" fmla="*/ 170 w 537"/>
              <a:gd name="T55" fmla="*/ 446 h 868"/>
              <a:gd name="T56" fmla="*/ 141 w 537"/>
              <a:gd name="T57" fmla="*/ 479 h 868"/>
              <a:gd name="T58" fmla="*/ 128 w 537"/>
              <a:gd name="T59" fmla="*/ 456 h 868"/>
              <a:gd name="T60" fmla="*/ 118 w 537"/>
              <a:gd name="T61" fmla="*/ 422 h 868"/>
              <a:gd name="T62" fmla="*/ 92 w 537"/>
              <a:gd name="T63" fmla="*/ 401 h 868"/>
              <a:gd name="T64" fmla="*/ 59 w 537"/>
              <a:gd name="T65" fmla="*/ 386 h 868"/>
              <a:gd name="T66" fmla="*/ 67 w 537"/>
              <a:gd name="T67" fmla="*/ 368 h 868"/>
              <a:gd name="T68" fmla="*/ 52 w 537"/>
              <a:gd name="T69" fmla="*/ 355 h 868"/>
              <a:gd name="T70" fmla="*/ 50 w 537"/>
              <a:gd name="T71" fmla="*/ 359 h 868"/>
              <a:gd name="T72" fmla="*/ 26 w 537"/>
              <a:gd name="T73" fmla="*/ 341 h 868"/>
              <a:gd name="T74" fmla="*/ 3 w 537"/>
              <a:gd name="T75" fmla="*/ 290 h 868"/>
              <a:gd name="T76" fmla="*/ 25 w 537"/>
              <a:gd name="T77" fmla="*/ 244 h 868"/>
              <a:gd name="T78" fmla="*/ 133 w 537"/>
              <a:gd name="T79" fmla="*/ 68 h 868"/>
              <a:gd name="T80" fmla="*/ 222 w 537"/>
              <a:gd name="T81" fmla="*/ 32 h 868"/>
              <a:gd name="T82" fmla="*/ 269 w 537"/>
              <a:gd name="T83" fmla="*/ 16 h 868"/>
              <a:gd name="T84" fmla="*/ 330 w 537"/>
              <a:gd name="T85" fmla="*/ 6 h 868"/>
              <a:gd name="T86" fmla="*/ 340 w 537"/>
              <a:gd name="T87" fmla="*/ 54 h 868"/>
              <a:gd name="T88" fmla="*/ 329 w 537"/>
              <a:gd name="T89" fmla="*/ 99 h 868"/>
              <a:gd name="T90" fmla="*/ 296 w 537"/>
              <a:gd name="T91" fmla="*/ 135 h 868"/>
              <a:gd name="T92" fmla="*/ 314 w 537"/>
              <a:gd name="T93" fmla="*/ 130 h 868"/>
              <a:gd name="T94" fmla="*/ 356 w 537"/>
              <a:gd name="T95" fmla="*/ 103 h 868"/>
              <a:gd name="T96" fmla="*/ 389 w 537"/>
              <a:gd name="T97" fmla="*/ 176 h 868"/>
              <a:gd name="T98" fmla="*/ 371 w 537"/>
              <a:gd name="T99" fmla="*/ 270 h 868"/>
              <a:gd name="T100" fmla="*/ 332 w 537"/>
              <a:gd name="T101" fmla="*/ 318 h 868"/>
              <a:gd name="T102" fmla="*/ 316 w 537"/>
              <a:gd name="T103" fmla="*/ 336 h 868"/>
              <a:gd name="T104" fmla="*/ 382 w 537"/>
              <a:gd name="T105" fmla="*/ 341 h 868"/>
              <a:gd name="T106" fmla="*/ 444 w 537"/>
              <a:gd name="T107" fmla="*/ 333 h 868"/>
              <a:gd name="T108" fmla="*/ 500 w 537"/>
              <a:gd name="T109" fmla="*/ 374 h 868"/>
              <a:gd name="T110" fmla="*/ 514 w 537"/>
              <a:gd name="T111" fmla="*/ 419 h 868"/>
              <a:gd name="T112" fmla="*/ 485 w 537"/>
              <a:gd name="T113" fmla="*/ 393 h 868"/>
              <a:gd name="T114" fmla="*/ 426 w 537"/>
              <a:gd name="T115" fmla="*/ 431 h 868"/>
              <a:gd name="T116" fmla="*/ 408 w 537"/>
              <a:gd name="T117" fmla="*/ 489 h 868"/>
              <a:gd name="T118" fmla="*/ 330 w 537"/>
              <a:gd name="T119" fmla="*/ 530 h 868"/>
              <a:gd name="T120" fmla="*/ 267 w 537"/>
              <a:gd name="T121" fmla="*/ 593 h 868"/>
              <a:gd name="T122" fmla="*/ 265 w 537"/>
              <a:gd name="T123" fmla="*/ 698 h 868"/>
              <a:gd name="T124" fmla="*/ 263 w 537"/>
              <a:gd name="T125" fmla="*/ 771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7" h="868">
                <a:moveTo>
                  <a:pt x="285" y="793"/>
                </a:moveTo>
                <a:lnTo>
                  <a:pt x="285" y="793"/>
                </a:lnTo>
                <a:lnTo>
                  <a:pt x="285" y="793"/>
                </a:lnTo>
                <a:lnTo>
                  <a:pt x="285" y="794"/>
                </a:lnTo>
                <a:lnTo>
                  <a:pt x="285" y="794"/>
                </a:lnTo>
                <a:lnTo>
                  <a:pt x="285" y="795"/>
                </a:lnTo>
                <a:lnTo>
                  <a:pt x="286" y="795"/>
                </a:lnTo>
                <a:lnTo>
                  <a:pt x="286" y="797"/>
                </a:lnTo>
                <a:lnTo>
                  <a:pt x="286" y="798"/>
                </a:lnTo>
                <a:lnTo>
                  <a:pt x="286" y="798"/>
                </a:lnTo>
                <a:lnTo>
                  <a:pt x="288" y="801"/>
                </a:lnTo>
                <a:lnTo>
                  <a:pt x="288" y="801"/>
                </a:lnTo>
                <a:lnTo>
                  <a:pt x="288" y="802"/>
                </a:lnTo>
                <a:lnTo>
                  <a:pt x="288" y="803"/>
                </a:lnTo>
                <a:lnTo>
                  <a:pt x="288" y="803"/>
                </a:lnTo>
                <a:lnTo>
                  <a:pt x="288" y="803"/>
                </a:lnTo>
                <a:lnTo>
                  <a:pt x="288" y="805"/>
                </a:lnTo>
                <a:lnTo>
                  <a:pt x="288" y="805"/>
                </a:lnTo>
                <a:lnTo>
                  <a:pt x="288" y="805"/>
                </a:lnTo>
                <a:lnTo>
                  <a:pt x="288" y="806"/>
                </a:lnTo>
                <a:lnTo>
                  <a:pt x="288" y="806"/>
                </a:lnTo>
                <a:lnTo>
                  <a:pt x="288" y="806"/>
                </a:lnTo>
                <a:lnTo>
                  <a:pt x="288" y="808"/>
                </a:lnTo>
                <a:lnTo>
                  <a:pt x="289" y="808"/>
                </a:lnTo>
                <a:lnTo>
                  <a:pt x="289" y="808"/>
                </a:lnTo>
                <a:lnTo>
                  <a:pt x="289" y="809"/>
                </a:lnTo>
                <a:lnTo>
                  <a:pt x="289" y="809"/>
                </a:lnTo>
                <a:lnTo>
                  <a:pt x="289" y="809"/>
                </a:lnTo>
                <a:lnTo>
                  <a:pt x="289" y="809"/>
                </a:lnTo>
                <a:lnTo>
                  <a:pt x="289" y="810"/>
                </a:lnTo>
                <a:lnTo>
                  <a:pt x="289" y="810"/>
                </a:lnTo>
                <a:lnTo>
                  <a:pt x="289" y="812"/>
                </a:lnTo>
                <a:lnTo>
                  <a:pt x="289" y="812"/>
                </a:lnTo>
                <a:lnTo>
                  <a:pt x="290" y="812"/>
                </a:lnTo>
                <a:lnTo>
                  <a:pt x="290" y="813"/>
                </a:lnTo>
                <a:lnTo>
                  <a:pt x="290" y="813"/>
                </a:lnTo>
                <a:lnTo>
                  <a:pt x="290" y="813"/>
                </a:lnTo>
                <a:lnTo>
                  <a:pt x="290" y="814"/>
                </a:lnTo>
                <a:lnTo>
                  <a:pt x="290" y="814"/>
                </a:lnTo>
                <a:lnTo>
                  <a:pt x="290" y="814"/>
                </a:lnTo>
                <a:lnTo>
                  <a:pt x="290" y="814"/>
                </a:lnTo>
                <a:lnTo>
                  <a:pt x="290" y="816"/>
                </a:lnTo>
                <a:lnTo>
                  <a:pt x="290" y="816"/>
                </a:lnTo>
                <a:lnTo>
                  <a:pt x="290" y="817"/>
                </a:lnTo>
                <a:lnTo>
                  <a:pt x="292" y="817"/>
                </a:lnTo>
                <a:lnTo>
                  <a:pt x="292" y="817"/>
                </a:lnTo>
                <a:lnTo>
                  <a:pt x="292" y="817"/>
                </a:lnTo>
                <a:lnTo>
                  <a:pt x="292" y="819"/>
                </a:lnTo>
                <a:lnTo>
                  <a:pt x="292" y="820"/>
                </a:lnTo>
                <a:lnTo>
                  <a:pt x="292" y="820"/>
                </a:lnTo>
                <a:lnTo>
                  <a:pt x="292" y="820"/>
                </a:lnTo>
                <a:lnTo>
                  <a:pt x="292" y="821"/>
                </a:lnTo>
                <a:lnTo>
                  <a:pt x="292" y="821"/>
                </a:lnTo>
                <a:lnTo>
                  <a:pt x="292" y="823"/>
                </a:lnTo>
                <a:lnTo>
                  <a:pt x="293" y="823"/>
                </a:lnTo>
                <a:lnTo>
                  <a:pt x="293" y="823"/>
                </a:lnTo>
                <a:lnTo>
                  <a:pt x="293" y="824"/>
                </a:lnTo>
                <a:lnTo>
                  <a:pt x="293" y="824"/>
                </a:lnTo>
                <a:lnTo>
                  <a:pt x="293" y="824"/>
                </a:lnTo>
                <a:lnTo>
                  <a:pt x="293" y="825"/>
                </a:lnTo>
                <a:lnTo>
                  <a:pt x="293" y="825"/>
                </a:lnTo>
                <a:lnTo>
                  <a:pt x="293" y="825"/>
                </a:lnTo>
                <a:lnTo>
                  <a:pt x="293" y="827"/>
                </a:lnTo>
                <a:lnTo>
                  <a:pt x="293" y="828"/>
                </a:lnTo>
                <a:lnTo>
                  <a:pt x="293" y="828"/>
                </a:lnTo>
                <a:lnTo>
                  <a:pt x="293" y="828"/>
                </a:lnTo>
                <a:lnTo>
                  <a:pt x="293" y="829"/>
                </a:lnTo>
                <a:lnTo>
                  <a:pt x="293" y="829"/>
                </a:lnTo>
                <a:lnTo>
                  <a:pt x="293" y="831"/>
                </a:lnTo>
                <a:lnTo>
                  <a:pt x="293" y="831"/>
                </a:lnTo>
                <a:lnTo>
                  <a:pt x="295" y="831"/>
                </a:lnTo>
                <a:lnTo>
                  <a:pt x="295" y="832"/>
                </a:lnTo>
                <a:lnTo>
                  <a:pt x="295" y="832"/>
                </a:lnTo>
                <a:lnTo>
                  <a:pt x="295" y="834"/>
                </a:lnTo>
                <a:lnTo>
                  <a:pt x="295" y="834"/>
                </a:lnTo>
                <a:lnTo>
                  <a:pt x="295" y="834"/>
                </a:lnTo>
                <a:lnTo>
                  <a:pt x="295" y="835"/>
                </a:lnTo>
                <a:lnTo>
                  <a:pt x="296" y="836"/>
                </a:lnTo>
                <a:lnTo>
                  <a:pt x="296" y="838"/>
                </a:lnTo>
                <a:lnTo>
                  <a:pt x="296" y="838"/>
                </a:lnTo>
                <a:lnTo>
                  <a:pt x="296" y="839"/>
                </a:lnTo>
                <a:lnTo>
                  <a:pt x="296" y="839"/>
                </a:lnTo>
                <a:lnTo>
                  <a:pt x="296" y="840"/>
                </a:lnTo>
                <a:lnTo>
                  <a:pt x="296" y="840"/>
                </a:lnTo>
                <a:lnTo>
                  <a:pt x="296" y="842"/>
                </a:lnTo>
                <a:lnTo>
                  <a:pt x="296" y="842"/>
                </a:lnTo>
                <a:lnTo>
                  <a:pt x="296" y="842"/>
                </a:lnTo>
                <a:lnTo>
                  <a:pt x="297" y="843"/>
                </a:lnTo>
                <a:lnTo>
                  <a:pt x="297" y="845"/>
                </a:lnTo>
                <a:lnTo>
                  <a:pt x="297" y="845"/>
                </a:lnTo>
                <a:lnTo>
                  <a:pt x="297" y="846"/>
                </a:lnTo>
                <a:lnTo>
                  <a:pt x="297" y="846"/>
                </a:lnTo>
                <a:lnTo>
                  <a:pt x="299" y="847"/>
                </a:lnTo>
                <a:lnTo>
                  <a:pt x="299" y="847"/>
                </a:lnTo>
                <a:lnTo>
                  <a:pt x="299" y="850"/>
                </a:lnTo>
                <a:lnTo>
                  <a:pt x="299" y="851"/>
                </a:lnTo>
                <a:lnTo>
                  <a:pt x="300" y="853"/>
                </a:lnTo>
                <a:lnTo>
                  <a:pt x="300" y="854"/>
                </a:lnTo>
                <a:lnTo>
                  <a:pt x="300" y="854"/>
                </a:lnTo>
                <a:lnTo>
                  <a:pt x="301" y="855"/>
                </a:lnTo>
                <a:lnTo>
                  <a:pt x="301" y="857"/>
                </a:lnTo>
                <a:lnTo>
                  <a:pt x="301" y="858"/>
                </a:lnTo>
                <a:lnTo>
                  <a:pt x="304" y="868"/>
                </a:lnTo>
                <a:lnTo>
                  <a:pt x="301" y="866"/>
                </a:lnTo>
                <a:lnTo>
                  <a:pt x="299" y="864"/>
                </a:lnTo>
                <a:lnTo>
                  <a:pt x="296" y="864"/>
                </a:lnTo>
                <a:lnTo>
                  <a:pt x="296" y="862"/>
                </a:lnTo>
                <a:lnTo>
                  <a:pt x="293" y="861"/>
                </a:lnTo>
                <a:lnTo>
                  <a:pt x="290" y="860"/>
                </a:lnTo>
                <a:lnTo>
                  <a:pt x="288" y="858"/>
                </a:lnTo>
                <a:lnTo>
                  <a:pt x="285" y="857"/>
                </a:lnTo>
                <a:lnTo>
                  <a:pt x="282" y="855"/>
                </a:lnTo>
                <a:lnTo>
                  <a:pt x="280" y="854"/>
                </a:lnTo>
                <a:lnTo>
                  <a:pt x="277" y="853"/>
                </a:lnTo>
                <a:lnTo>
                  <a:pt x="274" y="850"/>
                </a:lnTo>
                <a:lnTo>
                  <a:pt x="271" y="850"/>
                </a:lnTo>
                <a:lnTo>
                  <a:pt x="270" y="847"/>
                </a:lnTo>
                <a:lnTo>
                  <a:pt x="267" y="847"/>
                </a:lnTo>
                <a:lnTo>
                  <a:pt x="265" y="845"/>
                </a:lnTo>
                <a:lnTo>
                  <a:pt x="262" y="843"/>
                </a:lnTo>
                <a:lnTo>
                  <a:pt x="259" y="842"/>
                </a:lnTo>
                <a:lnTo>
                  <a:pt x="256" y="840"/>
                </a:lnTo>
                <a:lnTo>
                  <a:pt x="254" y="839"/>
                </a:lnTo>
                <a:lnTo>
                  <a:pt x="251" y="838"/>
                </a:lnTo>
                <a:lnTo>
                  <a:pt x="248" y="836"/>
                </a:lnTo>
                <a:lnTo>
                  <a:pt x="245" y="835"/>
                </a:lnTo>
                <a:lnTo>
                  <a:pt x="243" y="834"/>
                </a:lnTo>
                <a:lnTo>
                  <a:pt x="240" y="831"/>
                </a:lnTo>
                <a:lnTo>
                  <a:pt x="237" y="829"/>
                </a:lnTo>
                <a:lnTo>
                  <a:pt x="234" y="828"/>
                </a:lnTo>
                <a:lnTo>
                  <a:pt x="232" y="827"/>
                </a:lnTo>
                <a:lnTo>
                  <a:pt x="230" y="825"/>
                </a:lnTo>
                <a:lnTo>
                  <a:pt x="228" y="824"/>
                </a:lnTo>
                <a:lnTo>
                  <a:pt x="225" y="823"/>
                </a:lnTo>
                <a:lnTo>
                  <a:pt x="222" y="821"/>
                </a:lnTo>
                <a:lnTo>
                  <a:pt x="219" y="820"/>
                </a:lnTo>
                <a:lnTo>
                  <a:pt x="217" y="819"/>
                </a:lnTo>
                <a:lnTo>
                  <a:pt x="214" y="817"/>
                </a:lnTo>
                <a:lnTo>
                  <a:pt x="214" y="817"/>
                </a:lnTo>
                <a:lnTo>
                  <a:pt x="211" y="814"/>
                </a:lnTo>
                <a:lnTo>
                  <a:pt x="208" y="814"/>
                </a:lnTo>
                <a:lnTo>
                  <a:pt x="206" y="812"/>
                </a:lnTo>
                <a:lnTo>
                  <a:pt x="203" y="810"/>
                </a:lnTo>
                <a:lnTo>
                  <a:pt x="200" y="809"/>
                </a:lnTo>
                <a:lnTo>
                  <a:pt x="199" y="809"/>
                </a:lnTo>
                <a:lnTo>
                  <a:pt x="197" y="808"/>
                </a:lnTo>
                <a:lnTo>
                  <a:pt x="195" y="806"/>
                </a:lnTo>
                <a:lnTo>
                  <a:pt x="192" y="805"/>
                </a:lnTo>
                <a:lnTo>
                  <a:pt x="189" y="803"/>
                </a:lnTo>
                <a:lnTo>
                  <a:pt x="187" y="802"/>
                </a:lnTo>
                <a:lnTo>
                  <a:pt x="184" y="801"/>
                </a:lnTo>
                <a:lnTo>
                  <a:pt x="181" y="798"/>
                </a:lnTo>
                <a:lnTo>
                  <a:pt x="178" y="798"/>
                </a:lnTo>
                <a:lnTo>
                  <a:pt x="176" y="795"/>
                </a:lnTo>
                <a:lnTo>
                  <a:pt x="174" y="794"/>
                </a:lnTo>
                <a:lnTo>
                  <a:pt x="171" y="793"/>
                </a:lnTo>
                <a:lnTo>
                  <a:pt x="169" y="791"/>
                </a:lnTo>
                <a:lnTo>
                  <a:pt x="166" y="790"/>
                </a:lnTo>
                <a:lnTo>
                  <a:pt x="163" y="788"/>
                </a:lnTo>
                <a:lnTo>
                  <a:pt x="161" y="787"/>
                </a:lnTo>
                <a:lnTo>
                  <a:pt x="158" y="786"/>
                </a:lnTo>
                <a:lnTo>
                  <a:pt x="155" y="784"/>
                </a:lnTo>
                <a:lnTo>
                  <a:pt x="152" y="782"/>
                </a:lnTo>
                <a:lnTo>
                  <a:pt x="150" y="782"/>
                </a:lnTo>
                <a:lnTo>
                  <a:pt x="147" y="779"/>
                </a:lnTo>
                <a:lnTo>
                  <a:pt x="144" y="777"/>
                </a:lnTo>
                <a:lnTo>
                  <a:pt x="141" y="776"/>
                </a:lnTo>
                <a:lnTo>
                  <a:pt x="139" y="775"/>
                </a:lnTo>
                <a:lnTo>
                  <a:pt x="137" y="773"/>
                </a:lnTo>
                <a:lnTo>
                  <a:pt x="135" y="772"/>
                </a:lnTo>
                <a:lnTo>
                  <a:pt x="132" y="771"/>
                </a:lnTo>
                <a:lnTo>
                  <a:pt x="129" y="769"/>
                </a:lnTo>
                <a:lnTo>
                  <a:pt x="126" y="768"/>
                </a:lnTo>
                <a:lnTo>
                  <a:pt x="124" y="765"/>
                </a:lnTo>
                <a:lnTo>
                  <a:pt x="121" y="765"/>
                </a:lnTo>
                <a:lnTo>
                  <a:pt x="118" y="762"/>
                </a:lnTo>
                <a:lnTo>
                  <a:pt x="115" y="761"/>
                </a:lnTo>
                <a:lnTo>
                  <a:pt x="113" y="760"/>
                </a:lnTo>
                <a:lnTo>
                  <a:pt x="110" y="758"/>
                </a:lnTo>
                <a:lnTo>
                  <a:pt x="107" y="757"/>
                </a:lnTo>
                <a:lnTo>
                  <a:pt x="104" y="756"/>
                </a:lnTo>
                <a:lnTo>
                  <a:pt x="102" y="754"/>
                </a:lnTo>
                <a:lnTo>
                  <a:pt x="99" y="753"/>
                </a:lnTo>
                <a:lnTo>
                  <a:pt x="96" y="751"/>
                </a:lnTo>
                <a:lnTo>
                  <a:pt x="93" y="749"/>
                </a:lnTo>
                <a:lnTo>
                  <a:pt x="91" y="749"/>
                </a:lnTo>
                <a:lnTo>
                  <a:pt x="88" y="746"/>
                </a:lnTo>
                <a:lnTo>
                  <a:pt x="85" y="745"/>
                </a:lnTo>
                <a:lnTo>
                  <a:pt x="83" y="743"/>
                </a:lnTo>
                <a:lnTo>
                  <a:pt x="80" y="742"/>
                </a:lnTo>
                <a:lnTo>
                  <a:pt x="78" y="741"/>
                </a:lnTo>
                <a:lnTo>
                  <a:pt x="76" y="739"/>
                </a:lnTo>
                <a:lnTo>
                  <a:pt x="73" y="738"/>
                </a:lnTo>
                <a:lnTo>
                  <a:pt x="70" y="736"/>
                </a:lnTo>
                <a:lnTo>
                  <a:pt x="67" y="735"/>
                </a:lnTo>
                <a:lnTo>
                  <a:pt x="65" y="732"/>
                </a:lnTo>
                <a:lnTo>
                  <a:pt x="62" y="732"/>
                </a:lnTo>
                <a:lnTo>
                  <a:pt x="59" y="730"/>
                </a:lnTo>
                <a:lnTo>
                  <a:pt x="57" y="728"/>
                </a:lnTo>
                <a:lnTo>
                  <a:pt x="55" y="727"/>
                </a:lnTo>
                <a:lnTo>
                  <a:pt x="58" y="721"/>
                </a:lnTo>
                <a:lnTo>
                  <a:pt x="58" y="721"/>
                </a:lnTo>
                <a:lnTo>
                  <a:pt x="58" y="721"/>
                </a:lnTo>
                <a:lnTo>
                  <a:pt x="59" y="721"/>
                </a:lnTo>
                <a:lnTo>
                  <a:pt x="59" y="721"/>
                </a:lnTo>
                <a:lnTo>
                  <a:pt x="59" y="721"/>
                </a:lnTo>
                <a:lnTo>
                  <a:pt x="61" y="721"/>
                </a:lnTo>
                <a:lnTo>
                  <a:pt x="61" y="721"/>
                </a:lnTo>
                <a:lnTo>
                  <a:pt x="61" y="721"/>
                </a:lnTo>
                <a:lnTo>
                  <a:pt x="61" y="721"/>
                </a:lnTo>
                <a:lnTo>
                  <a:pt x="61" y="721"/>
                </a:lnTo>
                <a:lnTo>
                  <a:pt x="62" y="721"/>
                </a:lnTo>
                <a:lnTo>
                  <a:pt x="62" y="721"/>
                </a:lnTo>
                <a:lnTo>
                  <a:pt x="62" y="720"/>
                </a:lnTo>
                <a:lnTo>
                  <a:pt x="63" y="720"/>
                </a:lnTo>
                <a:lnTo>
                  <a:pt x="63" y="721"/>
                </a:lnTo>
                <a:lnTo>
                  <a:pt x="63" y="720"/>
                </a:lnTo>
                <a:lnTo>
                  <a:pt x="63" y="720"/>
                </a:lnTo>
                <a:lnTo>
                  <a:pt x="63" y="720"/>
                </a:lnTo>
                <a:lnTo>
                  <a:pt x="63" y="720"/>
                </a:lnTo>
                <a:lnTo>
                  <a:pt x="63" y="719"/>
                </a:lnTo>
                <a:lnTo>
                  <a:pt x="63" y="719"/>
                </a:lnTo>
                <a:lnTo>
                  <a:pt x="65" y="719"/>
                </a:lnTo>
                <a:lnTo>
                  <a:pt x="65" y="717"/>
                </a:lnTo>
                <a:lnTo>
                  <a:pt x="63" y="717"/>
                </a:lnTo>
                <a:lnTo>
                  <a:pt x="63" y="716"/>
                </a:lnTo>
                <a:lnTo>
                  <a:pt x="63" y="716"/>
                </a:lnTo>
                <a:lnTo>
                  <a:pt x="63" y="716"/>
                </a:lnTo>
                <a:lnTo>
                  <a:pt x="63" y="715"/>
                </a:lnTo>
                <a:lnTo>
                  <a:pt x="63" y="715"/>
                </a:lnTo>
                <a:lnTo>
                  <a:pt x="63" y="715"/>
                </a:lnTo>
                <a:lnTo>
                  <a:pt x="62" y="715"/>
                </a:lnTo>
                <a:lnTo>
                  <a:pt x="62" y="713"/>
                </a:lnTo>
                <a:lnTo>
                  <a:pt x="62" y="713"/>
                </a:lnTo>
                <a:lnTo>
                  <a:pt x="62" y="713"/>
                </a:lnTo>
                <a:lnTo>
                  <a:pt x="62" y="713"/>
                </a:lnTo>
                <a:lnTo>
                  <a:pt x="61" y="713"/>
                </a:lnTo>
                <a:lnTo>
                  <a:pt x="61" y="712"/>
                </a:lnTo>
                <a:lnTo>
                  <a:pt x="61" y="712"/>
                </a:lnTo>
                <a:lnTo>
                  <a:pt x="61" y="712"/>
                </a:lnTo>
                <a:lnTo>
                  <a:pt x="59" y="712"/>
                </a:lnTo>
                <a:lnTo>
                  <a:pt x="59" y="712"/>
                </a:lnTo>
                <a:lnTo>
                  <a:pt x="58" y="712"/>
                </a:lnTo>
                <a:lnTo>
                  <a:pt x="58" y="712"/>
                </a:lnTo>
                <a:lnTo>
                  <a:pt x="58" y="712"/>
                </a:lnTo>
                <a:lnTo>
                  <a:pt x="58" y="712"/>
                </a:lnTo>
                <a:lnTo>
                  <a:pt x="57" y="713"/>
                </a:lnTo>
                <a:lnTo>
                  <a:pt x="57" y="713"/>
                </a:lnTo>
                <a:lnTo>
                  <a:pt x="55" y="713"/>
                </a:lnTo>
                <a:lnTo>
                  <a:pt x="55" y="713"/>
                </a:lnTo>
                <a:lnTo>
                  <a:pt x="55" y="712"/>
                </a:lnTo>
                <a:lnTo>
                  <a:pt x="54" y="712"/>
                </a:lnTo>
                <a:lnTo>
                  <a:pt x="54" y="712"/>
                </a:lnTo>
                <a:lnTo>
                  <a:pt x="52" y="712"/>
                </a:lnTo>
                <a:lnTo>
                  <a:pt x="52" y="712"/>
                </a:lnTo>
                <a:lnTo>
                  <a:pt x="52" y="713"/>
                </a:lnTo>
                <a:lnTo>
                  <a:pt x="52" y="713"/>
                </a:lnTo>
                <a:lnTo>
                  <a:pt x="52" y="713"/>
                </a:lnTo>
                <a:lnTo>
                  <a:pt x="52" y="713"/>
                </a:lnTo>
                <a:lnTo>
                  <a:pt x="51" y="713"/>
                </a:lnTo>
                <a:lnTo>
                  <a:pt x="51" y="715"/>
                </a:lnTo>
                <a:lnTo>
                  <a:pt x="51" y="715"/>
                </a:lnTo>
                <a:lnTo>
                  <a:pt x="51" y="715"/>
                </a:lnTo>
                <a:lnTo>
                  <a:pt x="50" y="715"/>
                </a:lnTo>
                <a:lnTo>
                  <a:pt x="50" y="716"/>
                </a:lnTo>
                <a:lnTo>
                  <a:pt x="50" y="716"/>
                </a:lnTo>
                <a:lnTo>
                  <a:pt x="50" y="716"/>
                </a:lnTo>
                <a:lnTo>
                  <a:pt x="48" y="716"/>
                </a:lnTo>
                <a:lnTo>
                  <a:pt x="48" y="716"/>
                </a:lnTo>
                <a:lnTo>
                  <a:pt x="48" y="716"/>
                </a:lnTo>
                <a:lnTo>
                  <a:pt x="47" y="716"/>
                </a:lnTo>
                <a:lnTo>
                  <a:pt x="47" y="716"/>
                </a:lnTo>
                <a:lnTo>
                  <a:pt x="47" y="716"/>
                </a:lnTo>
                <a:lnTo>
                  <a:pt x="46" y="716"/>
                </a:lnTo>
                <a:lnTo>
                  <a:pt x="46" y="716"/>
                </a:lnTo>
                <a:lnTo>
                  <a:pt x="44" y="716"/>
                </a:lnTo>
                <a:lnTo>
                  <a:pt x="44" y="717"/>
                </a:lnTo>
                <a:lnTo>
                  <a:pt x="44" y="719"/>
                </a:lnTo>
                <a:lnTo>
                  <a:pt x="44" y="719"/>
                </a:lnTo>
                <a:lnTo>
                  <a:pt x="44" y="719"/>
                </a:lnTo>
                <a:lnTo>
                  <a:pt x="44" y="720"/>
                </a:lnTo>
                <a:lnTo>
                  <a:pt x="44" y="721"/>
                </a:lnTo>
                <a:lnTo>
                  <a:pt x="43" y="721"/>
                </a:lnTo>
                <a:lnTo>
                  <a:pt x="43" y="721"/>
                </a:lnTo>
                <a:lnTo>
                  <a:pt x="43" y="720"/>
                </a:lnTo>
                <a:lnTo>
                  <a:pt x="41" y="720"/>
                </a:lnTo>
                <a:lnTo>
                  <a:pt x="41" y="720"/>
                </a:lnTo>
                <a:lnTo>
                  <a:pt x="41" y="721"/>
                </a:lnTo>
                <a:lnTo>
                  <a:pt x="41" y="720"/>
                </a:lnTo>
                <a:lnTo>
                  <a:pt x="41" y="720"/>
                </a:lnTo>
                <a:lnTo>
                  <a:pt x="41" y="720"/>
                </a:lnTo>
                <a:lnTo>
                  <a:pt x="41" y="720"/>
                </a:lnTo>
                <a:lnTo>
                  <a:pt x="41" y="719"/>
                </a:lnTo>
                <a:lnTo>
                  <a:pt x="41" y="719"/>
                </a:lnTo>
                <a:lnTo>
                  <a:pt x="41" y="719"/>
                </a:lnTo>
                <a:lnTo>
                  <a:pt x="41" y="719"/>
                </a:lnTo>
                <a:lnTo>
                  <a:pt x="41" y="719"/>
                </a:lnTo>
                <a:lnTo>
                  <a:pt x="43" y="719"/>
                </a:lnTo>
                <a:lnTo>
                  <a:pt x="43" y="719"/>
                </a:lnTo>
                <a:lnTo>
                  <a:pt x="43" y="717"/>
                </a:lnTo>
                <a:lnTo>
                  <a:pt x="43" y="717"/>
                </a:lnTo>
                <a:lnTo>
                  <a:pt x="41" y="717"/>
                </a:lnTo>
                <a:lnTo>
                  <a:pt x="43" y="716"/>
                </a:lnTo>
                <a:lnTo>
                  <a:pt x="43" y="716"/>
                </a:lnTo>
                <a:lnTo>
                  <a:pt x="43" y="716"/>
                </a:lnTo>
                <a:lnTo>
                  <a:pt x="43" y="716"/>
                </a:lnTo>
                <a:lnTo>
                  <a:pt x="43" y="716"/>
                </a:lnTo>
                <a:lnTo>
                  <a:pt x="43" y="715"/>
                </a:lnTo>
                <a:lnTo>
                  <a:pt x="41" y="715"/>
                </a:lnTo>
                <a:lnTo>
                  <a:pt x="41" y="715"/>
                </a:lnTo>
                <a:lnTo>
                  <a:pt x="41" y="715"/>
                </a:lnTo>
                <a:lnTo>
                  <a:pt x="41" y="715"/>
                </a:lnTo>
                <a:lnTo>
                  <a:pt x="41" y="715"/>
                </a:lnTo>
                <a:lnTo>
                  <a:pt x="41" y="716"/>
                </a:lnTo>
                <a:lnTo>
                  <a:pt x="41" y="715"/>
                </a:lnTo>
                <a:lnTo>
                  <a:pt x="41" y="715"/>
                </a:lnTo>
                <a:lnTo>
                  <a:pt x="40" y="715"/>
                </a:lnTo>
                <a:lnTo>
                  <a:pt x="40" y="713"/>
                </a:lnTo>
                <a:lnTo>
                  <a:pt x="40" y="713"/>
                </a:lnTo>
                <a:lnTo>
                  <a:pt x="40" y="713"/>
                </a:lnTo>
                <a:lnTo>
                  <a:pt x="40" y="713"/>
                </a:lnTo>
                <a:lnTo>
                  <a:pt x="40" y="713"/>
                </a:lnTo>
                <a:lnTo>
                  <a:pt x="40" y="713"/>
                </a:lnTo>
                <a:lnTo>
                  <a:pt x="40" y="712"/>
                </a:lnTo>
                <a:lnTo>
                  <a:pt x="39" y="712"/>
                </a:lnTo>
                <a:lnTo>
                  <a:pt x="39" y="712"/>
                </a:lnTo>
                <a:lnTo>
                  <a:pt x="39" y="712"/>
                </a:lnTo>
                <a:lnTo>
                  <a:pt x="39" y="712"/>
                </a:lnTo>
                <a:lnTo>
                  <a:pt x="39" y="710"/>
                </a:lnTo>
                <a:lnTo>
                  <a:pt x="39" y="710"/>
                </a:lnTo>
                <a:lnTo>
                  <a:pt x="39" y="710"/>
                </a:lnTo>
                <a:lnTo>
                  <a:pt x="39" y="710"/>
                </a:lnTo>
                <a:lnTo>
                  <a:pt x="39" y="710"/>
                </a:lnTo>
                <a:lnTo>
                  <a:pt x="39" y="710"/>
                </a:lnTo>
                <a:lnTo>
                  <a:pt x="39" y="710"/>
                </a:lnTo>
                <a:lnTo>
                  <a:pt x="40" y="710"/>
                </a:lnTo>
                <a:lnTo>
                  <a:pt x="40" y="710"/>
                </a:lnTo>
                <a:lnTo>
                  <a:pt x="40" y="710"/>
                </a:lnTo>
                <a:lnTo>
                  <a:pt x="40" y="712"/>
                </a:lnTo>
                <a:lnTo>
                  <a:pt x="41" y="712"/>
                </a:lnTo>
                <a:lnTo>
                  <a:pt x="41" y="712"/>
                </a:lnTo>
                <a:lnTo>
                  <a:pt x="41" y="712"/>
                </a:lnTo>
                <a:lnTo>
                  <a:pt x="43" y="712"/>
                </a:lnTo>
                <a:lnTo>
                  <a:pt x="43" y="712"/>
                </a:lnTo>
                <a:lnTo>
                  <a:pt x="43" y="710"/>
                </a:lnTo>
                <a:lnTo>
                  <a:pt x="44" y="710"/>
                </a:lnTo>
                <a:lnTo>
                  <a:pt x="44" y="710"/>
                </a:lnTo>
                <a:lnTo>
                  <a:pt x="44" y="709"/>
                </a:lnTo>
                <a:lnTo>
                  <a:pt x="44" y="709"/>
                </a:lnTo>
                <a:lnTo>
                  <a:pt x="44" y="709"/>
                </a:lnTo>
                <a:lnTo>
                  <a:pt x="44" y="710"/>
                </a:lnTo>
                <a:lnTo>
                  <a:pt x="44" y="710"/>
                </a:lnTo>
                <a:lnTo>
                  <a:pt x="44" y="710"/>
                </a:lnTo>
                <a:lnTo>
                  <a:pt x="44" y="710"/>
                </a:lnTo>
                <a:lnTo>
                  <a:pt x="44" y="710"/>
                </a:lnTo>
                <a:lnTo>
                  <a:pt x="46" y="710"/>
                </a:lnTo>
                <a:lnTo>
                  <a:pt x="46" y="712"/>
                </a:lnTo>
                <a:lnTo>
                  <a:pt x="46" y="712"/>
                </a:lnTo>
                <a:lnTo>
                  <a:pt x="47" y="712"/>
                </a:lnTo>
                <a:lnTo>
                  <a:pt x="47" y="710"/>
                </a:lnTo>
                <a:lnTo>
                  <a:pt x="47" y="710"/>
                </a:lnTo>
                <a:lnTo>
                  <a:pt x="48" y="710"/>
                </a:lnTo>
                <a:lnTo>
                  <a:pt x="48" y="710"/>
                </a:lnTo>
                <a:lnTo>
                  <a:pt x="48" y="710"/>
                </a:lnTo>
                <a:lnTo>
                  <a:pt x="50" y="710"/>
                </a:lnTo>
                <a:lnTo>
                  <a:pt x="50" y="710"/>
                </a:lnTo>
                <a:lnTo>
                  <a:pt x="50" y="710"/>
                </a:lnTo>
                <a:lnTo>
                  <a:pt x="51" y="710"/>
                </a:lnTo>
                <a:lnTo>
                  <a:pt x="51" y="710"/>
                </a:lnTo>
                <a:lnTo>
                  <a:pt x="52" y="710"/>
                </a:lnTo>
                <a:lnTo>
                  <a:pt x="52" y="710"/>
                </a:lnTo>
                <a:lnTo>
                  <a:pt x="52" y="710"/>
                </a:lnTo>
                <a:lnTo>
                  <a:pt x="52" y="710"/>
                </a:lnTo>
                <a:lnTo>
                  <a:pt x="54" y="710"/>
                </a:lnTo>
                <a:lnTo>
                  <a:pt x="54" y="710"/>
                </a:lnTo>
                <a:lnTo>
                  <a:pt x="54" y="710"/>
                </a:lnTo>
                <a:lnTo>
                  <a:pt x="54" y="710"/>
                </a:lnTo>
                <a:lnTo>
                  <a:pt x="54" y="710"/>
                </a:lnTo>
                <a:lnTo>
                  <a:pt x="54" y="710"/>
                </a:lnTo>
                <a:lnTo>
                  <a:pt x="54" y="709"/>
                </a:lnTo>
                <a:lnTo>
                  <a:pt x="54" y="709"/>
                </a:lnTo>
                <a:lnTo>
                  <a:pt x="54" y="709"/>
                </a:lnTo>
                <a:lnTo>
                  <a:pt x="54" y="708"/>
                </a:lnTo>
                <a:lnTo>
                  <a:pt x="55" y="708"/>
                </a:lnTo>
                <a:lnTo>
                  <a:pt x="54" y="708"/>
                </a:lnTo>
                <a:lnTo>
                  <a:pt x="54" y="708"/>
                </a:lnTo>
                <a:lnTo>
                  <a:pt x="54" y="706"/>
                </a:lnTo>
                <a:lnTo>
                  <a:pt x="54" y="706"/>
                </a:lnTo>
                <a:lnTo>
                  <a:pt x="54" y="706"/>
                </a:lnTo>
                <a:lnTo>
                  <a:pt x="54" y="705"/>
                </a:lnTo>
                <a:lnTo>
                  <a:pt x="52" y="705"/>
                </a:lnTo>
                <a:lnTo>
                  <a:pt x="52" y="705"/>
                </a:lnTo>
                <a:lnTo>
                  <a:pt x="52" y="705"/>
                </a:lnTo>
                <a:lnTo>
                  <a:pt x="52" y="704"/>
                </a:lnTo>
                <a:lnTo>
                  <a:pt x="52" y="704"/>
                </a:lnTo>
                <a:lnTo>
                  <a:pt x="54" y="704"/>
                </a:lnTo>
                <a:lnTo>
                  <a:pt x="54" y="702"/>
                </a:lnTo>
                <a:lnTo>
                  <a:pt x="52" y="702"/>
                </a:lnTo>
                <a:lnTo>
                  <a:pt x="52" y="702"/>
                </a:lnTo>
                <a:lnTo>
                  <a:pt x="52" y="702"/>
                </a:lnTo>
                <a:lnTo>
                  <a:pt x="52" y="701"/>
                </a:lnTo>
                <a:lnTo>
                  <a:pt x="54" y="701"/>
                </a:lnTo>
                <a:lnTo>
                  <a:pt x="54" y="702"/>
                </a:lnTo>
                <a:lnTo>
                  <a:pt x="54" y="702"/>
                </a:lnTo>
                <a:lnTo>
                  <a:pt x="55" y="702"/>
                </a:lnTo>
                <a:lnTo>
                  <a:pt x="55" y="702"/>
                </a:lnTo>
                <a:lnTo>
                  <a:pt x="55" y="702"/>
                </a:lnTo>
                <a:lnTo>
                  <a:pt x="55" y="702"/>
                </a:lnTo>
                <a:lnTo>
                  <a:pt x="55" y="702"/>
                </a:lnTo>
                <a:lnTo>
                  <a:pt x="57" y="702"/>
                </a:lnTo>
                <a:lnTo>
                  <a:pt x="57" y="704"/>
                </a:lnTo>
                <a:lnTo>
                  <a:pt x="57" y="704"/>
                </a:lnTo>
                <a:lnTo>
                  <a:pt x="57" y="704"/>
                </a:lnTo>
                <a:lnTo>
                  <a:pt x="58" y="704"/>
                </a:lnTo>
                <a:lnTo>
                  <a:pt x="58" y="704"/>
                </a:lnTo>
                <a:lnTo>
                  <a:pt x="58" y="705"/>
                </a:lnTo>
                <a:lnTo>
                  <a:pt x="58" y="705"/>
                </a:lnTo>
                <a:lnTo>
                  <a:pt x="58" y="705"/>
                </a:lnTo>
                <a:lnTo>
                  <a:pt x="59" y="705"/>
                </a:lnTo>
                <a:lnTo>
                  <a:pt x="59" y="705"/>
                </a:lnTo>
                <a:lnTo>
                  <a:pt x="59" y="706"/>
                </a:lnTo>
                <a:lnTo>
                  <a:pt x="59" y="706"/>
                </a:lnTo>
                <a:lnTo>
                  <a:pt x="59" y="706"/>
                </a:lnTo>
                <a:lnTo>
                  <a:pt x="59" y="706"/>
                </a:lnTo>
                <a:lnTo>
                  <a:pt x="59" y="706"/>
                </a:lnTo>
                <a:lnTo>
                  <a:pt x="61" y="706"/>
                </a:lnTo>
                <a:lnTo>
                  <a:pt x="61" y="708"/>
                </a:lnTo>
                <a:lnTo>
                  <a:pt x="61" y="708"/>
                </a:lnTo>
                <a:lnTo>
                  <a:pt x="61" y="708"/>
                </a:lnTo>
                <a:lnTo>
                  <a:pt x="61" y="708"/>
                </a:lnTo>
                <a:lnTo>
                  <a:pt x="61" y="708"/>
                </a:lnTo>
                <a:lnTo>
                  <a:pt x="62" y="708"/>
                </a:lnTo>
                <a:lnTo>
                  <a:pt x="62" y="709"/>
                </a:lnTo>
                <a:lnTo>
                  <a:pt x="62" y="709"/>
                </a:lnTo>
                <a:lnTo>
                  <a:pt x="62" y="709"/>
                </a:lnTo>
                <a:lnTo>
                  <a:pt x="62" y="710"/>
                </a:lnTo>
                <a:lnTo>
                  <a:pt x="62" y="709"/>
                </a:lnTo>
                <a:lnTo>
                  <a:pt x="63" y="709"/>
                </a:lnTo>
                <a:lnTo>
                  <a:pt x="63" y="709"/>
                </a:lnTo>
                <a:lnTo>
                  <a:pt x="63" y="709"/>
                </a:lnTo>
                <a:lnTo>
                  <a:pt x="63" y="709"/>
                </a:lnTo>
                <a:lnTo>
                  <a:pt x="65" y="709"/>
                </a:lnTo>
                <a:lnTo>
                  <a:pt x="65" y="709"/>
                </a:lnTo>
                <a:lnTo>
                  <a:pt x="66" y="709"/>
                </a:lnTo>
                <a:lnTo>
                  <a:pt x="66" y="709"/>
                </a:lnTo>
                <a:lnTo>
                  <a:pt x="66" y="710"/>
                </a:lnTo>
                <a:lnTo>
                  <a:pt x="66" y="710"/>
                </a:lnTo>
                <a:lnTo>
                  <a:pt x="66" y="710"/>
                </a:lnTo>
                <a:lnTo>
                  <a:pt x="66" y="710"/>
                </a:lnTo>
                <a:lnTo>
                  <a:pt x="66" y="710"/>
                </a:lnTo>
                <a:lnTo>
                  <a:pt x="67" y="710"/>
                </a:lnTo>
                <a:lnTo>
                  <a:pt x="67" y="710"/>
                </a:lnTo>
                <a:lnTo>
                  <a:pt x="69" y="710"/>
                </a:lnTo>
                <a:lnTo>
                  <a:pt x="69" y="712"/>
                </a:lnTo>
                <a:lnTo>
                  <a:pt x="67" y="712"/>
                </a:lnTo>
                <a:lnTo>
                  <a:pt x="69" y="712"/>
                </a:lnTo>
                <a:lnTo>
                  <a:pt x="69" y="712"/>
                </a:lnTo>
                <a:lnTo>
                  <a:pt x="69" y="712"/>
                </a:lnTo>
                <a:lnTo>
                  <a:pt x="70" y="712"/>
                </a:lnTo>
                <a:lnTo>
                  <a:pt x="70" y="713"/>
                </a:lnTo>
                <a:lnTo>
                  <a:pt x="70" y="713"/>
                </a:lnTo>
                <a:lnTo>
                  <a:pt x="70" y="713"/>
                </a:lnTo>
                <a:lnTo>
                  <a:pt x="70" y="713"/>
                </a:lnTo>
                <a:lnTo>
                  <a:pt x="70" y="715"/>
                </a:lnTo>
                <a:lnTo>
                  <a:pt x="72" y="715"/>
                </a:lnTo>
                <a:lnTo>
                  <a:pt x="72" y="715"/>
                </a:lnTo>
                <a:lnTo>
                  <a:pt x="72" y="715"/>
                </a:lnTo>
                <a:lnTo>
                  <a:pt x="72" y="715"/>
                </a:lnTo>
                <a:lnTo>
                  <a:pt x="72" y="715"/>
                </a:lnTo>
                <a:lnTo>
                  <a:pt x="73" y="715"/>
                </a:lnTo>
                <a:lnTo>
                  <a:pt x="73" y="715"/>
                </a:lnTo>
                <a:lnTo>
                  <a:pt x="73" y="715"/>
                </a:lnTo>
                <a:lnTo>
                  <a:pt x="74" y="715"/>
                </a:lnTo>
                <a:lnTo>
                  <a:pt x="74" y="715"/>
                </a:lnTo>
                <a:lnTo>
                  <a:pt x="74" y="715"/>
                </a:lnTo>
                <a:lnTo>
                  <a:pt x="74" y="715"/>
                </a:lnTo>
                <a:lnTo>
                  <a:pt x="76" y="715"/>
                </a:lnTo>
                <a:lnTo>
                  <a:pt x="76" y="713"/>
                </a:lnTo>
                <a:lnTo>
                  <a:pt x="76" y="713"/>
                </a:lnTo>
                <a:lnTo>
                  <a:pt x="76" y="713"/>
                </a:lnTo>
                <a:lnTo>
                  <a:pt x="76" y="713"/>
                </a:lnTo>
                <a:lnTo>
                  <a:pt x="76" y="713"/>
                </a:lnTo>
                <a:lnTo>
                  <a:pt x="76" y="712"/>
                </a:lnTo>
                <a:lnTo>
                  <a:pt x="74" y="712"/>
                </a:lnTo>
                <a:lnTo>
                  <a:pt x="74" y="712"/>
                </a:lnTo>
                <a:lnTo>
                  <a:pt x="74" y="710"/>
                </a:lnTo>
                <a:lnTo>
                  <a:pt x="74" y="710"/>
                </a:lnTo>
                <a:lnTo>
                  <a:pt x="74" y="710"/>
                </a:lnTo>
                <a:lnTo>
                  <a:pt x="74" y="710"/>
                </a:lnTo>
                <a:lnTo>
                  <a:pt x="74" y="710"/>
                </a:lnTo>
                <a:lnTo>
                  <a:pt x="74" y="709"/>
                </a:lnTo>
                <a:lnTo>
                  <a:pt x="74" y="709"/>
                </a:lnTo>
                <a:lnTo>
                  <a:pt x="74" y="709"/>
                </a:lnTo>
                <a:lnTo>
                  <a:pt x="74" y="708"/>
                </a:lnTo>
                <a:lnTo>
                  <a:pt x="74" y="708"/>
                </a:lnTo>
                <a:lnTo>
                  <a:pt x="73" y="708"/>
                </a:lnTo>
                <a:lnTo>
                  <a:pt x="73" y="708"/>
                </a:lnTo>
                <a:lnTo>
                  <a:pt x="72" y="708"/>
                </a:lnTo>
                <a:lnTo>
                  <a:pt x="72" y="706"/>
                </a:lnTo>
                <a:lnTo>
                  <a:pt x="72" y="706"/>
                </a:lnTo>
                <a:lnTo>
                  <a:pt x="72" y="706"/>
                </a:lnTo>
                <a:lnTo>
                  <a:pt x="72" y="705"/>
                </a:lnTo>
                <a:lnTo>
                  <a:pt x="72" y="705"/>
                </a:lnTo>
                <a:lnTo>
                  <a:pt x="72" y="705"/>
                </a:lnTo>
                <a:lnTo>
                  <a:pt x="70" y="705"/>
                </a:lnTo>
                <a:lnTo>
                  <a:pt x="70" y="705"/>
                </a:lnTo>
                <a:lnTo>
                  <a:pt x="70" y="705"/>
                </a:lnTo>
                <a:lnTo>
                  <a:pt x="70" y="704"/>
                </a:lnTo>
                <a:lnTo>
                  <a:pt x="70" y="704"/>
                </a:lnTo>
                <a:lnTo>
                  <a:pt x="70" y="702"/>
                </a:lnTo>
                <a:lnTo>
                  <a:pt x="70" y="702"/>
                </a:lnTo>
                <a:lnTo>
                  <a:pt x="69" y="702"/>
                </a:lnTo>
                <a:lnTo>
                  <a:pt x="69" y="702"/>
                </a:lnTo>
                <a:lnTo>
                  <a:pt x="70" y="702"/>
                </a:lnTo>
                <a:lnTo>
                  <a:pt x="70" y="702"/>
                </a:lnTo>
                <a:lnTo>
                  <a:pt x="70" y="702"/>
                </a:lnTo>
                <a:lnTo>
                  <a:pt x="72" y="702"/>
                </a:lnTo>
                <a:lnTo>
                  <a:pt x="72" y="702"/>
                </a:lnTo>
                <a:lnTo>
                  <a:pt x="72" y="702"/>
                </a:lnTo>
                <a:lnTo>
                  <a:pt x="72" y="701"/>
                </a:lnTo>
                <a:lnTo>
                  <a:pt x="73" y="701"/>
                </a:lnTo>
                <a:lnTo>
                  <a:pt x="73" y="701"/>
                </a:lnTo>
                <a:lnTo>
                  <a:pt x="74" y="701"/>
                </a:lnTo>
                <a:lnTo>
                  <a:pt x="74" y="701"/>
                </a:lnTo>
                <a:lnTo>
                  <a:pt x="74" y="701"/>
                </a:lnTo>
                <a:lnTo>
                  <a:pt x="74" y="700"/>
                </a:lnTo>
                <a:lnTo>
                  <a:pt x="74" y="700"/>
                </a:lnTo>
                <a:lnTo>
                  <a:pt x="74" y="700"/>
                </a:lnTo>
                <a:lnTo>
                  <a:pt x="76" y="698"/>
                </a:lnTo>
                <a:lnTo>
                  <a:pt x="76" y="698"/>
                </a:lnTo>
                <a:lnTo>
                  <a:pt x="76" y="697"/>
                </a:lnTo>
                <a:lnTo>
                  <a:pt x="74" y="697"/>
                </a:lnTo>
                <a:lnTo>
                  <a:pt x="74" y="697"/>
                </a:lnTo>
                <a:lnTo>
                  <a:pt x="74" y="697"/>
                </a:lnTo>
                <a:lnTo>
                  <a:pt x="74" y="697"/>
                </a:lnTo>
                <a:lnTo>
                  <a:pt x="74" y="697"/>
                </a:lnTo>
                <a:lnTo>
                  <a:pt x="73" y="697"/>
                </a:lnTo>
                <a:lnTo>
                  <a:pt x="73" y="695"/>
                </a:lnTo>
                <a:lnTo>
                  <a:pt x="73" y="695"/>
                </a:lnTo>
                <a:lnTo>
                  <a:pt x="73" y="694"/>
                </a:lnTo>
                <a:lnTo>
                  <a:pt x="73" y="694"/>
                </a:lnTo>
                <a:lnTo>
                  <a:pt x="73" y="694"/>
                </a:lnTo>
                <a:lnTo>
                  <a:pt x="72" y="694"/>
                </a:lnTo>
                <a:lnTo>
                  <a:pt x="72" y="694"/>
                </a:lnTo>
                <a:lnTo>
                  <a:pt x="72" y="693"/>
                </a:lnTo>
                <a:lnTo>
                  <a:pt x="72" y="693"/>
                </a:lnTo>
                <a:lnTo>
                  <a:pt x="73" y="693"/>
                </a:lnTo>
                <a:lnTo>
                  <a:pt x="73" y="691"/>
                </a:lnTo>
                <a:lnTo>
                  <a:pt x="73" y="691"/>
                </a:lnTo>
                <a:lnTo>
                  <a:pt x="72" y="691"/>
                </a:lnTo>
                <a:lnTo>
                  <a:pt x="73" y="691"/>
                </a:lnTo>
                <a:lnTo>
                  <a:pt x="73" y="691"/>
                </a:lnTo>
                <a:lnTo>
                  <a:pt x="73" y="690"/>
                </a:lnTo>
                <a:lnTo>
                  <a:pt x="73" y="690"/>
                </a:lnTo>
                <a:lnTo>
                  <a:pt x="74" y="690"/>
                </a:lnTo>
                <a:lnTo>
                  <a:pt x="74" y="689"/>
                </a:lnTo>
                <a:lnTo>
                  <a:pt x="74" y="689"/>
                </a:lnTo>
                <a:lnTo>
                  <a:pt x="74" y="689"/>
                </a:lnTo>
                <a:lnTo>
                  <a:pt x="74" y="689"/>
                </a:lnTo>
                <a:lnTo>
                  <a:pt x="74" y="689"/>
                </a:lnTo>
                <a:lnTo>
                  <a:pt x="74" y="689"/>
                </a:lnTo>
                <a:lnTo>
                  <a:pt x="74" y="689"/>
                </a:lnTo>
                <a:lnTo>
                  <a:pt x="74" y="687"/>
                </a:lnTo>
                <a:lnTo>
                  <a:pt x="76" y="687"/>
                </a:lnTo>
                <a:lnTo>
                  <a:pt x="76" y="687"/>
                </a:lnTo>
                <a:lnTo>
                  <a:pt x="74" y="687"/>
                </a:lnTo>
                <a:lnTo>
                  <a:pt x="74" y="686"/>
                </a:lnTo>
                <a:lnTo>
                  <a:pt x="76" y="686"/>
                </a:lnTo>
                <a:lnTo>
                  <a:pt x="76" y="686"/>
                </a:lnTo>
                <a:lnTo>
                  <a:pt x="74" y="686"/>
                </a:lnTo>
                <a:lnTo>
                  <a:pt x="74" y="686"/>
                </a:lnTo>
                <a:lnTo>
                  <a:pt x="76" y="686"/>
                </a:lnTo>
                <a:lnTo>
                  <a:pt x="74" y="686"/>
                </a:lnTo>
                <a:lnTo>
                  <a:pt x="76" y="686"/>
                </a:lnTo>
                <a:lnTo>
                  <a:pt x="76" y="684"/>
                </a:lnTo>
                <a:lnTo>
                  <a:pt x="76" y="684"/>
                </a:lnTo>
                <a:lnTo>
                  <a:pt x="76" y="684"/>
                </a:lnTo>
                <a:lnTo>
                  <a:pt x="76" y="684"/>
                </a:lnTo>
                <a:lnTo>
                  <a:pt x="76" y="683"/>
                </a:lnTo>
                <a:lnTo>
                  <a:pt x="76" y="683"/>
                </a:lnTo>
                <a:lnTo>
                  <a:pt x="76" y="683"/>
                </a:lnTo>
                <a:lnTo>
                  <a:pt x="76" y="683"/>
                </a:lnTo>
                <a:lnTo>
                  <a:pt x="76" y="682"/>
                </a:lnTo>
                <a:lnTo>
                  <a:pt x="76" y="682"/>
                </a:lnTo>
                <a:lnTo>
                  <a:pt x="76" y="680"/>
                </a:lnTo>
                <a:lnTo>
                  <a:pt x="76" y="680"/>
                </a:lnTo>
                <a:lnTo>
                  <a:pt x="76" y="680"/>
                </a:lnTo>
                <a:lnTo>
                  <a:pt x="76" y="680"/>
                </a:lnTo>
                <a:lnTo>
                  <a:pt x="76" y="680"/>
                </a:lnTo>
                <a:lnTo>
                  <a:pt x="77" y="680"/>
                </a:lnTo>
                <a:lnTo>
                  <a:pt x="77" y="680"/>
                </a:lnTo>
                <a:lnTo>
                  <a:pt x="77" y="679"/>
                </a:lnTo>
                <a:lnTo>
                  <a:pt x="77" y="679"/>
                </a:lnTo>
                <a:lnTo>
                  <a:pt x="77" y="679"/>
                </a:lnTo>
                <a:lnTo>
                  <a:pt x="77" y="678"/>
                </a:lnTo>
                <a:lnTo>
                  <a:pt x="78" y="678"/>
                </a:lnTo>
                <a:lnTo>
                  <a:pt x="78" y="678"/>
                </a:lnTo>
                <a:lnTo>
                  <a:pt x="78" y="678"/>
                </a:lnTo>
                <a:lnTo>
                  <a:pt x="78" y="678"/>
                </a:lnTo>
                <a:lnTo>
                  <a:pt x="78" y="676"/>
                </a:lnTo>
                <a:lnTo>
                  <a:pt x="80" y="676"/>
                </a:lnTo>
                <a:lnTo>
                  <a:pt x="80" y="676"/>
                </a:lnTo>
                <a:lnTo>
                  <a:pt x="80" y="676"/>
                </a:lnTo>
                <a:lnTo>
                  <a:pt x="80" y="675"/>
                </a:lnTo>
                <a:lnTo>
                  <a:pt x="80" y="675"/>
                </a:lnTo>
                <a:lnTo>
                  <a:pt x="80" y="675"/>
                </a:lnTo>
                <a:lnTo>
                  <a:pt x="80" y="675"/>
                </a:lnTo>
                <a:lnTo>
                  <a:pt x="81" y="675"/>
                </a:lnTo>
                <a:lnTo>
                  <a:pt x="81" y="675"/>
                </a:lnTo>
                <a:lnTo>
                  <a:pt x="81" y="674"/>
                </a:lnTo>
                <a:lnTo>
                  <a:pt x="83" y="674"/>
                </a:lnTo>
                <a:lnTo>
                  <a:pt x="83" y="675"/>
                </a:lnTo>
                <a:lnTo>
                  <a:pt x="83" y="675"/>
                </a:lnTo>
                <a:lnTo>
                  <a:pt x="83" y="674"/>
                </a:lnTo>
                <a:lnTo>
                  <a:pt x="83" y="674"/>
                </a:lnTo>
                <a:lnTo>
                  <a:pt x="83" y="674"/>
                </a:lnTo>
                <a:lnTo>
                  <a:pt x="83" y="674"/>
                </a:lnTo>
                <a:lnTo>
                  <a:pt x="83" y="672"/>
                </a:lnTo>
                <a:lnTo>
                  <a:pt x="83" y="672"/>
                </a:lnTo>
                <a:lnTo>
                  <a:pt x="83" y="672"/>
                </a:lnTo>
                <a:lnTo>
                  <a:pt x="83" y="672"/>
                </a:lnTo>
                <a:lnTo>
                  <a:pt x="83" y="672"/>
                </a:lnTo>
                <a:lnTo>
                  <a:pt x="84" y="672"/>
                </a:lnTo>
                <a:lnTo>
                  <a:pt x="84" y="672"/>
                </a:lnTo>
                <a:lnTo>
                  <a:pt x="85" y="672"/>
                </a:lnTo>
                <a:lnTo>
                  <a:pt x="85" y="672"/>
                </a:lnTo>
                <a:lnTo>
                  <a:pt x="85" y="671"/>
                </a:lnTo>
                <a:lnTo>
                  <a:pt x="85" y="671"/>
                </a:lnTo>
                <a:lnTo>
                  <a:pt x="85" y="671"/>
                </a:lnTo>
                <a:lnTo>
                  <a:pt x="85" y="669"/>
                </a:lnTo>
                <a:lnTo>
                  <a:pt x="85" y="669"/>
                </a:lnTo>
                <a:lnTo>
                  <a:pt x="85" y="669"/>
                </a:lnTo>
                <a:lnTo>
                  <a:pt x="85" y="669"/>
                </a:lnTo>
                <a:lnTo>
                  <a:pt x="87" y="669"/>
                </a:lnTo>
                <a:lnTo>
                  <a:pt x="87" y="669"/>
                </a:lnTo>
                <a:lnTo>
                  <a:pt x="87" y="669"/>
                </a:lnTo>
                <a:lnTo>
                  <a:pt x="88" y="669"/>
                </a:lnTo>
                <a:lnTo>
                  <a:pt x="88" y="669"/>
                </a:lnTo>
                <a:lnTo>
                  <a:pt x="88" y="668"/>
                </a:lnTo>
                <a:lnTo>
                  <a:pt x="88" y="669"/>
                </a:lnTo>
                <a:lnTo>
                  <a:pt x="88" y="669"/>
                </a:lnTo>
                <a:lnTo>
                  <a:pt x="88" y="669"/>
                </a:lnTo>
                <a:lnTo>
                  <a:pt x="89" y="669"/>
                </a:lnTo>
                <a:lnTo>
                  <a:pt x="89" y="669"/>
                </a:lnTo>
                <a:lnTo>
                  <a:pt x="89" y="668"/>
                </a:lnTo>
                <a:lnTo>
                  <a:pt x="89" y="668"/>
                </a:lnTo>
                <a:lnTo>
                  <a:pt x="89" y="668"/>
                </a:lnTo>
                <a:lnTo>
                  <a:pt x="89" y="668"/>
                </a:lnTo>
                <a:lnTo>
                  <a:pt x="89" y="668"/>
                </a:lnTo>
                <a:lnTo>
                  <a:pt x="89" y="667"/>
                </a:lnTo>
                <a:lnTo>
                  <a:pt x="89" y="667"/>
                </a:lnTo>
                <a:lnTo>
                  <a:pt x="89" y="667"/>
                </a:lnTo>
                <a:lnTo>
                  <a:pt x="91" y="667"/>
                </a:lnTo>
                <a:lnTo>
                  <a:pt x="91" y="667"/>
                </a:lnTo>
                <a:lnTo>
                  <a:pt x="91" y="667"/>
                </a:lnTo>
                <a:lnTo>
                  <a:pt x="91" y="668"/>
                </a:lnTo>
                <a:lnTo>
                  <a:pt x="91" y="668"/>
                </a:lnTo>
                <a:lnTo>
                  <a:pt x="91" y="668"/>
                </a:lnTo>
                <a:lnTo>
                  <a:pt x="92" y="668"/>
                </a:lnTo>
                <a:lnTo>
                  <a:pt x="92" y="669"/>
                </a:lnTo>
                <a:lnTo>
                  <a:pt x="92" y="669"/>
                </a:lnTo>
                <a:lnTo>
                  <a:pt x="92" y="669"/>
                </a:lnTo>
                <a:lnTo>
                  <a:pt x="93" y="669"/>
                </a:lnTo>
                <a:lnTo>
                  <a:pt x="93" y="669"/>
                </a:lnTo>
                <a:lnTo>
                  <a:pt x="93" y="669"/>
                </a:lnTo>
                <a:lnTo>
                  <a:pt x="93" y="669"/>
                </a:lnTo>
                <a:lnTo>
                  <a:pt x="95" y="669"/>
                </a:lnTo>
                <a:lnTo>
                  <a:pt x="95" y="669"/>
                </a:lnTo>
                <a:lnTo>
                  <a:pt x="95" y="669"/>
                </a:lnTo>
                <a:lnTo>
                  <a:pt x="95" y="669"/>
                </a:lnTo>
                <a:lnTo>
                  <a:pt x="96" y="669"/>
                </a:lnTo>
                <a:lnTo>
                  <a:pt x="96" y="668"/>
                </a:lnTo>
                <a:lnTo>
                  <a:pt x="96" y="668"/>
                </a:lnTo>
                <a:lnTo>
                  <a:pt x="96" y="667"/>
                </a:lnTo>
                <a:lnTo>
                  <a:pt x="96" y="667"/>
                </a:lnTo>
                <a:lnTo>
                  <a:pt x="96" y="667"/>
                </a:lnTo>
                <a:lnTo>
                  <a:pt x="96" y="665"/>
                </a:lnTo>
                <a:lnTo>
                  <a:pt x="96" y="665"/>
                </a:lnTo>
                <a:lnTo>
                  <a:pt x="96" y="665"/>
                </a:lnTo>
                <a:lnTo>
                  <a:pt x="96" y="664"/>
                </a:lnTo>
                <a:lnTo>
                  <a:pt x="96" y="664"/>
                </a:lnTo>
                <a:lnTo>
                  <a:pt x="96" y="664"/>
                </a:lnTo>
                <a:lnTo>
                  <a:pt x="96" y="665"/>
                </a:lnTo>
                <a:lnTo>
                  <a:pt x="96" y="664"/>
                </a:lnTo>
                <a:lnTo>
                  <a:pt x="96" y="664"/>
                </a:lnTo>
                <a:lnTo>
                  <a:pt x="96" y="664"/>
                </a:lnTo>
                <a:lnTo>
                  <a:pt x="96" y="664"/>
                </a:lnTo>
                <a:lnTo>
                  <a:pt x="96" y="663"/>
                </a:lnTo>
                <a:lnTo>
                  <a:pt x="96" y="663"/>
                </a:lnTo>
                <a:lnTo>
                  <a:pt x="96" y="661"/>
                </a:lnTo>
                <a:lnTo>
                  <a:pt x="96" y="661"/>
                </a:lnTo>
                <a:lnTo>
                  <a:pt x="96" y="661"/>
                </a:lnTo>
                <a:lnTo>
                  <a:pt x="96" y="660"/>
                </a:lnTo>
                <a:lnTo>
                  <a:pt x="96" y="660"/>
                </a:lnTo>
                <a:lnTo>
                  <a:pt x="96" y="660"/>
                </a:lnTo>
                <a:lnTo>
                  <a:pt x="96" y="658"/>
                </a:lnTo>
                <a:lnTo>
                  <a:pt x="96" y="658"/>
                </a:lnTo>
                <a:lnTo>
                  <a:pt x="96" y="658"/>
                </a:lnTo>
                <a:lnTo>
                  <a:pt x="96" y="658"/>
                </a:lnTo>
                <a:lnTo>
                  <a:pt x="96" y="658"/>
                </a:lnTo>
                <a:lnTo>
                  <a:pt x="96" y="657"/>
                </a:lnTo>
                <a:lnTo>
                  <a:pt x="95" y="657"/>
                </a:lnTo>
                <a:lnTo>
                  <a:pt x="95" y="657"/>
                </a:lnTo>
                <a:lnTo>
                  <a:pt x="95" y="657"/>
                </a:lnTo>
                <a:lnTo>
                  <a:pt x="95" y="656"/>
                </a:lnTo>
                <a:lnTo>
                  <a:pt x="93" y="656"/>
                </a:lnTo>
                <a:lnTo>
                  <a:pt x="93" y="656"/>
                </a:lnTo>
                <a:lnTo>
                  <a:pt x="93" y="656"/>
                </a:lnTo>
                <a:lnTo>
                  <a:pt x="93" y="656"/>
                </a:lnTo>
                <a:lnTo>
                  <a:pt x="93" y="656"/>
                </a:lnTo>
                <a:lnTo>
                  <a:pt x="93" y="654"/>
                </a:lnTo>
                <a:lnTo>
                  <a:pt x="95" y="654"/>
                </a:lnTo>
                <a:lnTo>
                  <a:pt x="95" y="654"/>
                </a:lnTo>
                <a:lnTo>
                  <a:pt x="95" y="653"/>
                </a:lnTo>
                <a:lnTo>
                  <a:pt x="93" y="653"/>
                </a:lnTo>
                <a:lnTo>
                  <a:pt x="93" y="653"/>
                </a:lnTo>
                <a:lnTo>
                  <a:pt x="93" y="653"/>
                </a:lnTo>
                <a:lnTo>
                  <a:pt x="93" y="653"/>
                </a:lnTo>
                <a:lnTo>
                  <a:pt x="92" y="653"/>
                </a:lnTo>
                <a:lnTo>
                  <a:pt x="92" y="653"/>
                </a:lnTo>
                <a:lnTo>
                  <a:pt x="92" y="653"/>
                </a:lnTo>
                <a:lnTo>
                  <a:pt x="91" y="653"/>
                </a:lnTo>
                <a:lnTo>
                  <a:pt x="91" y="653"/>
                </a:lnTo>
                <a:lnTo>
                  <a:pt x="91" y="653"/>
                </a:lnTo>
                <a:lnTo>
                  <a:pt x="91" y="653"/>
                </a:lnTo>
                <a:lnTo>
                  <a:pt x="91" y="653"/>
                </a:lnTo>
                <a:lnTo>
                  <a:pt x="91" y="652"/>
                </a:lnTo>
                <a:lnTo>
                  <a:pt x="89" y="652"/>
                </a:lnTo>
                <a:lnTo>
                  <a:pt x="89" y="652"/>
                </a:lnTo>
                <a:lnTo>
                  <a:pt x="89" y="650"/>
                </a:lnTo>
                <a:lnTo>
                  <a:pt x="89" y="650"/>
                </a:lnTo>
                <a:lnTo>
                  <a:pt x="88" y="650"/>
                </a:lnTo>
                <a:lnTo>
                  <a:pt x="89" y="650"/>
                </a:lnTo>
                <a:lnTo>
                  <a:pt x="88" y="650"/>
                </a:lnTo>
                <a:lnTo>
                  <a:pt x="88" y="650"/>
                </a:lnTo>
                <a:lnTo>
                  <a:pt x="88" y="650"/>
                </a:lnTo>
                <a:lnTo>
                  <a:pt x="87" y="650"/>
                </a:lnTo>
                <a:lnTo>
                  <a:pt x="87" y="650"/>
                </a:lnTo>
                <a:lnTo>
                  <a:pt x="87" y="650"/>
                </a:lnTo>
                <a:lnTo>
                  <a:pt x="85" y="650"/>
                </a:lnTo>
                <a:lnTo>
                  <a:pt x="85" y="652"/>
                </a:lnTo>
                <a:lnTo>
                  <a:pt x="87" y="652"/>
                </a:lnTo>
                <a:lnTo>
                  <a:pt x="85" y="652"/>
                </a:lnTo>
                <a:lnTo>
                  <a:pt x="85" y="652"/>
                </a:lnTo>
                <a:lnTo>
                  <a:pt x="85" y="652"/>
                </a:lnTo>
                <a:lnTo>
                  <a:pt x="84" y="652"/>
                </a:lnTo>
                <a:lnTo>
                  <a:pt x="84" y="652"/>
                </a:lnTo>
                <a:lnTo>
                  <a:pt x="83" y="652"/>
                </a:lnTo>
                <a:lnTo>
                  <a:pt x="83" y="652"/>
                </a:lnTo>
                <a:lnTo>
                  <a:pt x="83" y="652"/>
                </a:lnTo>
                <a:lnTo>
                  <a:pt x="83" y="652"/>
                </a:lnTo>
                <a:lnTo>
                  <a:pt x="83" y="652"/>
                </a:lnTo>
                <a:lnTo>
                  <a:pt x="83" y="653"/>
                </a:lnTo>
                <a:lnTo>
                  <a:pt x="83" y="653"/>
                </a:lnTo>
                <a:lnTo>
                  <a:pt x="83" y="653"/>
                </a:lnTo>
                <a:lnTo>
                  <a:pt x="83" y="653"/>
                </a:lnTo>
                <a:lnTo>
                  <a:pt x="81" y="653"/>
                </a:lnTo>
                <a:lnTo>
                  <a:pt x="81" y="653"/>
                </a:lnTo>
                <a:lnTo>
                  <a:pt x="81" y="654"/>
                </a:lnTo>
                <a:lnTo>
                  <a:pt x="81" y="654"/>
                </a:lnTo>
                <a:lnTo>
                  <a:pt x="81" y="654"/>
                </a:lnTo>
                <a:lnTo>
                  <a:pt x="81" y="653"/>
                </a:lnTo>
                <a:lnTo>
                  <a:pt x="81" y="654"/>
                </a:lnTo>
                <a:lnTo>
                  <a:pt x="80" y="654"/>
                </a:lnTo>
                <a:lnTo>
                  <a:pt x="80" y="653"/>
                </a:lnTo>
                <a:lnTo>
                  <a:pt x="80" y="653"/>
                </a:lnTo>
                <a:lnTo>
                  <a:pt x="80" y="653"/>
                </a:lnTo>
                <a:lnTo>
                  <a:pt x="80" y="653"/>
                </a:lnTo>
                <a:lnTo>
                  <a:pt x="80" y="653"/>
                </a:lnTo>
                <a:lnTo>
                  <a:pt x="80" y="652"/>
                </a:lnTo>
                <a:lnTo>
                  <a:pt x="81" y="652"/>
                </a:lnTo>
                <a:lnTo>
                  <a:pt x="81" y="652"/>
                </a:lnTo>
                <a:lnTo>
                  <a:pt x="81" y="650"/>
                </a:lnTo>
                <a:lnTo>
                  <a:pt x="81" y="650"/>
                </a:lnTo>
                <a:lnTo>
                  <a:pt x="81" y="650"/>
                </a:lnTo>
                <a:lnTo>
                  <a:pt x="81" y="649"/>
                </a:lnTo>
                <a:lnTo>
                  <a:pt x="80" y="649"/>
                </a:lnTo>
                <a:lnTo>
                  <a:pt x="80" y="649"/>
                </a:lnTo>
                <a:lnTo>
                  <a:pt x="80" y="649"/>
                </a:lnTo>
                <a:lnTo>
                  <a:pt x="80" y="648"/>
                </a:lnTo>
                <a:lnTo>
                  <a:pt x="80" y="648"/>
                </a:lnTo>
                <a:lnTo>
                  <a:pt x="80" y="648"/>
                </a:lnTo>
                <a:lnTo>
                  <a:pt x="78" y="648"/>
                </a:lnTo>
                <a:lnTo>
                  <a:pt x="78" y="648"/>
                </a:lnTo>
                <a:lnTo>
                  <a:pt x="77" y="648"/>
                </a:lnTo>
                <a:lnTo>
                  <a:pt x="77" y="648"/>
                </a:lnTo>
                <a:lnTo>
                  <a:pt x="77" y="648"/>
                </a:lnTo>
                <a:lnTo>
                  <a:pt x="77" y="648"/>
                </a:lnTo>
                <a:lnTo>
                  <a:pt x="76" y="648"/>
                </a:lnTo>
                <a:lnTo>
                  <a:pt x="76" y="646"/>
                </a:lnTo>
                <a:lnTo>
                  <a:pt x="76" y="646"/>
                </a:lnTo>
                <a:lnTo>
                  <a:pt x="76" y="646"/>
                </a:lnTo>
                <a:lnTo>
                  <a:pt x="74" y="646"/>
                </a:lnTo>
                <a:lnTo>
                  <a:pt x="74" y="645"/>
                </a:lnTo>
                <a:lnTo>
                  <a:pt x="74" y="645"/>
                </a:lnTo>
                <a:lnTo>
                  <a:pt x="74" y="645"/>
                </a:lnTo>
                <a:lnTo>
                  <a:pt x="74" y="645"/>
                </a:lnTo>
                <a:lnTo>
                  <a:pt x="74" y="645"/>
                </a:lnTo>
                <a:lnTo>
                  <a:pt x="73" y="645"/>
                </a:lnTo>
                <a:lnTo>
                  <a:pt x="73" y="643"/>
                </a:lnTo>
                <a:lnTo>
                  <a:pt x="73" y="643"/>
                </a:lnTo>
                <a:lnTo>
                  <a:pt x="72" y="643"/>
                </a:lnTo>
                <a:lnTo>
                  <a:pt x="72" y="643"/>
                </a:lnTo>
                <a:lnTo>
                  <a:pt x="72" y="642"/>
                </a:lnTo>
                <a:lnTo>
                  <a:pt x="72" y="642"/>
                </a:lnTo>
                <a:lnTo>
                  <a:pt x="72" y="642"/>
                </a:lnTo>
                <a:lnTo>
                  <a:pt x="70" y="642"/>
                </a:lnTo>
                <a:lnTo>
                  <a:pt x="70" y="642"/>
                </a:lnTo>
                <a:lnTo>
                  <a:pt x="69" y="642"/>
                </a:lnTo>
                <a:lnTo>
                  <a:pt x="69" y="642"/>
                </a:lnTo>
                <a:lnTo>
                  <a:pt x="69" y="641"/>
                </a:lnTo>
                <a:lnTo>
                  <a:pt x="69" y="641"/>
                </a:lnTo>
                <a:lnTo>
                  <a:pt x="69" y="641"/>
                </a:lnTo>
                <a:lnTo>
                  <a:pt x="67" y="641"/>
                </a:lnTo>
                <a:lnTo>
                  <a:pt x="67" y="641"/>
                </a:lnTo>
                <a:lnTo>
                  <a:pt x="67" y="639"/>
                </a:lnTo>
                <a:lnTo>
                  <a:pt x="67" y="639"/>
                </a:lnTo>
                <a:lnTo>
                  <a:pt x="67" y="639"/>
                </a:lnTo>
                <a:lnTo>
                  <a:pt x="67" y="639"/>
                </a:lnTo>
                <a:lnTo>
                  <a:pt x="66" y="639"/>
                </a:lnTo>
                <a:lnTo>
                  <a:pt x="66" y="638"/>
                </a:lnTo>
                <a:lnTo>
                  <a:pt x="66" y="638"/>
                </a:lnTo>
                <a:lnTo>
                  <a:pt x="66" y="638"/>
                </a:lnTo>
                <a:lnTo>
                  <a:pt x="66" y="637"/>
                </a:lnTo>
                <a:lnTo>
                  <a:pt x="66" y="637"/>
                </a:lnTo>
                <a:lnTo>
                  <a:pt x="65" y="637"/>
                </a:lnTo>
                <a:lnTo>
                  <a:pt x="65" y="637"/>
                </a:lnTo>
                <a:lnTo>
                  <a:pt x="65" y="637"/>
                </a:lnTo>
                <a:lnTo>
                  <a:pt x="65" y="637"/>
                </a:lnTo>
                <a:lnTo>
                  <a:pt x="63" y="637"/>
                </a:lnTo>
                <a:lnTo>
                  <a:pt x="63" y="635"/>
                </a:lnTo>
                <a:lnTo>
                  <a:pt x="63" y="635"/>
                </a:lnTo>
                <a:lnTo>
                  <a:pt x="63" y="637"/>
                </a:lnTo>
                <a:lnTo>
                  <a:pt x="62" y="637"/>
                </a:lnTo>
                <a:lnTo>
                  <a:pt x="62" y="637"/>
                </a:lnTo>
                <a:lnTo>
                  <a:pt x="62" y="637"/>
                </a:lnTo>
                <a:lnTo>
                  <a:pt x="61" y="637"/>
                </a:lnTo>
                <a:lnTo>
                  <a:pt x="61" y="638"/>
                </a:lnTo>
                <a:lnTo>
                  <a:pt x="61" y="638"/>
                </a:lnTo>
                <a:lnTo>
                  <a:pt x="61" y="638"/>
                </a:lnTo>
                <a:lnTo>
                  <a:pt x="59" y="638"/>
                </a:lnTo>
                <a:lnTo>
                  <a:pt x="59" y="638"/>
                </a:lnTo>
                <a:lnTo>
                  <a:pt x="58" y="638"/>
                </a:lnTo>
                <a:lnTo>
                  <a:pt x="58" y="637"/>
                </a:lnTo>
                <a:lnTo>
                  <a:pt x="58" y="637"/>
                </a:lnTo>
                <a:lnTo>
                  <a:pt x="58" y="637"/>
                </a:lnTo>
                <a:lnTo>
                  <a:pt x="58" y="637"/>
                </a:lnTo>
                <a:lnTo>
                  <a:pt x="58" y="637"/>
                </a:lnTo>
                <a:lnTo>
                  <a:pt x="58" y="635"/>
                </a:lnTo>
                <a:lnTo>
                  <a:pt x="58" y="635"/>
                </a:lnTo>
                <a:lnTo>
                  <a:pt x="57" y="635"/>
                </a:lnTo>
                <a:lnTo>
                  <a:pt x="57" y="634"/>
                </a:lnTo>
                <a:lnTo>
                  <a:pt x="57" y="634"/>
                </a:lnTo>
                <a:lnTo>
                  <a:pt x="55" y="634"/>
                </a:lnTo>
                <a:lnTo>
                  <a:pt x="55" y="635"/>
                </a:lnTo>
                <a:lnTo>
                  <a:pt x="55" y="635"/>
                </a:lnTo>
                <a:lnTo>
                  <a:pt x="55" y="635"/>
                </a:lnTo>
                <a:lnTo>
                  <a:pt x="54" y="635"/>
                </a:lnTo>
                <a:lnTo>
                  <a:pt x="54" y="635"/>
                </a:lnTo>
                <a:lnTo>
                  <a:pt x="52" y="635"/>
                </a:lnTo>
                <a:lnTo>
                  <a:pt x="52" y="635"/>
                </a:lnTo>
                <a:lnTo>
                  <a:pt x="52" y="635"/>
                </a:lnTo>
                <a:lnTo>
                  <a:pt x="52" y="635"/>
                </a:lnTo>
                <a:lnTo>
                  <a:pt x="52" y="635"/>
                </a:lnTo>
                <a:lnTo>
                  <a:pt x="51" y="635"/>
                </a:lnTo>
                <a:lnTo>
                  <a:pt x="51" y="634"/>
                </a:lnTo>
                <a:lnTo>
                  <a:pt x="51" y="634"/>
                </a:lnTo>
                <a:lnTo>
                  <a:pt x="51" y="632"/>
                </a:lnTo>
                <a:lnTo>
                  <a:pt x="51" y="632"/>
                </a:lnTo>
                <a:lnTo>
                  <a:pt x="51" y="631"/>
                </a:lnTo>
                <a:lnTo>
                  <a:pt x="51" y="631"/>
                </a:lnTo>
                <a:lnTo>
                  <a:pt x="51" y="631"/>
                </a:lnTo>
                <a:lnTo>
                  <a:pt x="51" y="631"/>
                </a:lnTo>
                <a:lnTo>
                  <a:pt x="51" y="630"/>
                </a:lnTo>
                <a:lnTo>
                  <a:pt x="51" y="630"/>
                </a:lnTo>
                <a:lnTo>
                  <a:pt x="52" y="630"/>
                </a:lnTo>
                <a:lnTo>
                  <a:pt x="52" y="628"/>
                </a:lnTo>
                <a:lnTo>
                  <a:pt x="52" y="628"/>
                </a:lnTo>
                <a:lnTo>
                  <a:pt x="52" y="628"/>
                </a:lnTo>
                <a:lnTo>
                  <a:pt x="52" y="628"/>
                </a:lnTo>
                <a:lnTo>
                  <a:pt x="54" y="627"/>
                </a:lnTo>
                <a:lnTo>
                  <a:pt x="54" y="627"/>
                </a:lnTo>
                <a:lnTo>
                  <a:pt x="55" y="627"/>
                </a:lnTo>
                <a:lnTo>
                  <a:pt x="55" y="627"/>
                </a:lnTo>
                <a:lnTo>
                  <a:pt x="54" y="626"/>
                </a:lnTo>
                <a:lnTo>
                  <a:pt x="54" y="626"/>
                </a:lnTo>
                <a:lnTo>
                  <a:pt x="54" y="626"/>
                </a:lnTo>
                <a:lnTo>
                  <a:pt x="54" y="624"/>
                </a:lnTo>
                <a:lnTo>
                  <a:pt x="54" y="624"/>
                </a:lnTo>
                <a:lnTo>
                  <a:pt x="54" y="623"/>
                </a:lnTo>
                <a:lnTo>
                  <a:pt x="54" y="623"/>
                </a:lnTo>
                <a:lnTo>
                  <a:pt x="54" y="623"/>
                </a:lnTo>
                <a:lnTo>
                  <a:pt x="52" y="622"/>
                </a:lnTo>
                <a:lnTo>
                  <a:pt x="52" y="622"/>
                </a:lnTo>
                <a:lnTo>
                  <a:pt x="52" y="622"/>
                </a:lnTo>
                <a:lnTo>
                  <a:pt x="51" y="622"/>
                </a:lnTo>
                <a:lnTo>
                  <a:pt x="51" y="623"/>
                </a:lnTo>
                <a:lnTo>
                  <a:pt x="51" y="623"/>
                </a:lnTo>
                <a:lnTo>
                  <a:pt x="51" y="623"/>
                </a:lnTo>
                <a:lnTo>
                  <a:pt x="50" y="623"/>
                </a:lnTo>
                <a:lnTo>
                  <a:pt x="50" y="623"/>
                </a:lnTo>
                <a:lnTo>
                  <a:pt x="50" y="623"/>
                </a:lnTo>
                <a:lnTo>
                  <a:pt x="50" y="623"/>
                </a:lnTo>
                <a:lnTo>
                  <a:pt x="48" y="623"/>
                </a:lnTo>
                <a:lnTo>
                  <a:pt x="48" y="623"/>
                </a:lnTo>
                <a:lnTo>
                  <a:pt x="48" y="623"/>
                </a:lnTo>
                <a:lnTo>
                  <a:pt x="48" y="623"/>
                </a:lnTo>
                <a:lnTo>
                  <a:pt x="50" y="623"/>
                </a:lnTo>
                <a:lnTo>
                  <a:pt x="50" y="622"/>
                </a:lnTo>
                <a:lnTo>
                  <a:pt x="50" y="622"/>
                </a:lnTo>
                <a:lnTo>
                  <a:pt x="50" y="622"/>
                </a:lnTo>
                <a:lnTo>
                  <a:pt x="50" y="620"/>
                </a:lnTo>
                <a:lnTo>
                  <a:pt x="50" y="620"/>
                </a:lnTo>
                <a:lnTo>
                  <a:pt x="51" y="620"/>
                </a:lnTo>
                <a:lnTo>
                  <a:pt x="51" y="620"/>
                </a:lnTo>
                <a:lnTo>
                  <a:pt x="51" y="620"/>
                </a:lnTo>
                <a:lnTo>
                  <a:pt x="51" y="619"/>
                </a:lnTo>
                <a:lnTo>
                  <a:pt x="52" y="619"/>
                </a:lnTo>
                <a:lnTo>
                  <a:pt x="52" y="619"/>
                </a:lnTo>
                <a:lnTo>
                  <a:pt x="51" y="617"/>
                </a:lnTo>
                <a:lnTo>
                  <a:pt x="51" y="617"/>
                </a:lnTo>
                <a:lnTo>
                  <a:pt x="51" y="617"/>
                </a:lnTo>
                <a:lnTo>
                  <a:pt x="51" y="616"/>
                </a:lnTo>
                <a:lnTo>
                  <a:pt x="51" y="616"/>
                </a:lnTo>
                <a:lnTo>
                  <a:pt x="51" y="615"/>
                </a:lnTo>
                <a:lnTo>
                  <a:pt x="51" y="615"/>
                </a:lnTo>
                <a:lnTo>
                  <a:pt x="51" y="615"/>
                </a:lnTo>
                <a:lnTo>
                  <a:pt x="51" y="613"/>
                </a:lnTo>
                <a:lnTo>
                  <a:pt x="51" y="613"/>
                </a:lnTo>
                <a:lnTo>
                  <a:pt x="51" y="612"/>
                </a:lnTo>
                <a:lnTo>
                  <a:pt x="51" y="612"/>
                </a:lnTo>
                <a:lnTo>
                  <a:pt x="52" y="612"/>
                </a:lnTo>
                <a:lnTo>
                  <a:pt x="52" y="612"/>
                </a:lnTo>
                <a:lnTo>
                  <a:pt x="51" y="612"/>
                </a:lnTo>
                <a:lnTo>
                  <a:pt x="51" y="611"/>
                </a:lnTo>
                <a:lnTo>
                  <a:pt x="51" y="611"/>
                </a:lnTo>
                <a:lnTo>
                  <a:pt x="50" y="611"/>
                </a:lnTo>
                <a:lnTo>
                  <a:pt x="50" y="609"/>
                </a:lnTo>
                <a:lnTo>
                  <a:pt x="50" y="609"/>
                </a:lnTo>
                <a:lnTo>
                  <a:pt x="50" y="609"/>
                </a:lnTo>
                <a:lnTo>
                  <a:pt x="50" y="609"/>
                </a:lnTo>
                <a:lnTo>
                  <a:pt x="50" y="608"/>
                </a:lnTo>
                <a:lnTo>
                  <a:pt x="50" y="608"/>
                </a:lnTo>
                <a:lnTo>
                  <a:pt x="48" y="608"/>
                </a:lnTo>
                <a:lnTo>
                  <a:pt x="48" y="606"/>
                </a:lnTo>
                <a:lnTo>
                  <a:pt x="48" y="606"/>
                </a:lnTo>
                <a:lnTo>
                  <a:pt x="47" y="606"/>
                </a:lnTo>
                <a:lnTo>
                  <a:pt x="47" y="606"/>
                </a:lnTo>
                <a:lnTo>
                  <a:pt x="47" y="606"/>
                </a:lnTo>
                <a:lnTo>
                  <a:pt x="46" y="606"/>
                </a:lnTo>
                <a:lnTo>
                  <a:pt x="46" y="606"/>
                </a:lnTo>
                <a:lnTo>
                  <a:pt x="44" y="606"/>
                </a:lnTo>
                <a:lnTo>
                  <a:pt x="44" y="606"/>
                </a:lnTo>
                <a:lnTo>
                  <a:pt x="44" y="606"/>
                </a:lnTo>
                <a:lnTo>
                  <a:pt x="44" y="606"/>
                </a:lnTo>
                <a:lnTo>
                  <a:pt x="44" y="608"/>
                </a:lnTo>
                <a:lnTo>
                  <a:pt x="43" y="608"/>
                </a:lnTo>
                <a:lnTo>
                  <a:pt x="43" y="608"/>
                </a:lnTo>
                <a:lnTo>
                  <a:pt x="41" y="606"/>
                </a:lnTo>
                <a:lnTo>
                  <a:pt x="41" y="608"/>
                </a:lnTo>
                <a:lnTo>
                  <a:pt x="41" y="608"/>
                </a:lnTo>
                <a:lnTo>
                  <a:pt x="41" y="608"/>
                </a:lnTo>
                <a:lnTo>
                  <a:pt x="40" y="608"/>
                </a:lnTo>
                <a:lnTo>
                  <a:pt x="40" y="608"/>
                </a:lnTo>
                <a:lnTo>
                  <a:pt x="40" y="608"/>
                </a:lnTo>
                <a:lnTo>
                  <a:pt x="40" y="609"/>
                </a:lnTo>
                <a:lnTo>
                  <a:pt x="40" y="609"/>
                </a:lnTo>
                <a:lnTo>
                  <a:pt x="40" y="609"/>
                </a:lnTo>
                <a:lnTo>
                  <a:pt x="40" y="609"/>
                </a:lnTo>
                <a:lnTo>
                  <a:pt x="40" y="611"/>
                </a:lnTo>
                <a:lnTo>
                  <a:pt x="39" y="611"/>
                </a:lnTo>
                <a:lnTo>
                  <a:pt x="39" y="611"/>
                </a:lnTo>
                <a:lnTo>
                  <a:pt x="39" y="611"/>
                </a:lnTo>
                <a:lnTo>
                  <a:pt x="39" y="611"/>
                </a:lnTo>
                <a:lnTo>
                  <a:pt x="37" y="611"/>
                </a:lnTo>
                <a:lnTo>
                  <a:pt x="36" y="611"/>
                </a:lnTo>
                <a:lnTo>
                  <a:pt x="36" y="611"/>
                </a:lnTo>
                <a:lnTo>
                  <a:pt x="36" y="611"/>
                </a:lnTo>
                <a:lnTo>
                  <a:pt x="35" y="611"/>
                </a:lnTo>
                <a:lnTo>
                  <a:pt x="35" y="609"/>
                </a:lnTo>
                <a:lnTo>
                  <a:pt x="36" y="609"/>
                </a:lnTo>
                <a:lnTo>
                  <a:pt x="36" y="609"/>
                </a:lnTo>
                <a:lnTo>
                  <a:pt x="36" y="609"/>
                </a:lnTo>
                <a:lnTo>
                  <a:pt x="37" y="609"/>
                </a:lnTo>
                <a:lnTo>
                  <a:pt x="37" y="609"/>
                </a:lnTo>
                <a:lnTo>
                  <a:pt x="37" y="608"/>
                </a:lnTo>
                <a:lnTo>
                  <a:pt x="39" y="608"/>
                </a:lnTo>
                <a:lnTo>
                  <a:pt x="39" y="608"/>
                </a:lnTo>
                <a:lnTo>
                  <a:pt x="37" y="608"/>
                </a:lnTo>
                <a:lnTo>
                  <a:pt x="37" y="606"/>
                </a:lnTo>
                <a:lnTo>
                  <a:pt x="37" y="606"/>
                </a:lnTo>
                <a:lnTo>
                  <a:pt x="37" y="606"/>
                </a:lnTo>
                <a:lnTo>
                  <a:pt x="37" y="606"/>
                </a:lnTo>
                <a:lnTo>
                  <a:pt x="39" y="606"/>
                </a:lnTo>
                <a:lnTo>
                  <a:pt x="39" y="606"/>
                </a:lnTo>
                <a:lnTo>
                  <a:pt x="39" y="606"/>
                </a:lnTo>
                <a:lnTo>
                  <a:pt x="39" y="606"/>
                </a:lnTo>
                <a:lnTo>
                  <a:pt x="40" y="606"/>
                </a:lnTo>
                <a:lnTo>
                  <a:pt x="40" y="606"/>
                </a:lnTo>
                <a:lnTo>
                  <a:pt x="40" y="605"/>
                </a:lnTo>
                <a:lnTo>
                  <a:pt x="41" y="605"/>
                </a:lnTo>
                <a:lnTo>
                  <a:pt x="41" y="605"/>
                </a:lnTo>
                <a:lnTo>
                  <a:pt x="41" y="605"/>
                </a:lnTo>
                <a:lnTo>
                  <a:pt x="41" y="605"/>
                </a:lnTo>
                <a:lnTo>
                  <a:pt x="43" y="605"/>
                </a:lnTo>
                <a:lnTo>
                  <a:pt x="43" y="605"/>
                </a:lnTo>
                <a:lnTo>
                  <a:pt x="43" y="604"/>
                </a:lnTo>
                <a:lnTo>
                  <a:pt x="44" y="604"/>
                </a:lnTo>
                <a:lnTo>
                  <a:pt x="44" y="604"/>
                </a:lnTo>
                <a:lnTo>
                  <a:pt x="44" y="604"/>
                </a:lnTo>
                <a:lnTo>
                  <a:pt x="44" y="604"/>
                </a:lnTo>
                <a:lnTo>
                  <a:pt x="44" y="602"/>
                </a:lnTo>
                <a:lnTo>
                  <a:pt x="46" y="602"/>
                </a:lnTo>
                <a:lnTo>
                  <a:pt x="46" y="602"/>
                </a:lnTo>
                <a:lnTo>
                  <a:pt x="46" y="601"/>
                </a:lnTo>
                <a:lnTo>
                  <a:pt x="46" y="601"/>
                </a:lnTo>
                <a:lnTo>
                  <a:pt x="46" y="601"/>
                </a:lnTo>
                <a:lnTo>
                  <a:pt x="46" y="600"/>
                </a:lnTo>
                <a:lnTo>
                  <a:pt x="44" y="600"/>
                </a:lnTo>
                <a:lnTo>
                  <a:pt x="44" y="600"/>
                </a:lnTo>
                <a:lnTo>
                  <a:pt x="44" y="600"/>
                </a:lnTo>
                <a:lnTo>
                  <a:pt x="44" y="600"/>
                </a:lnTo>
                <a:lnTo>
                  <a:pt x="44" y="598"/>
                </a:lnTo>
                <a:lnTo>
                  <a:pt x="43" y="598"/>
                </a:lnTo>
                <a:lnTo>
                  <a:pt x="43" y="600"/>
                </a:lnTo>
                <a:lnTo>
                  <a:pt x="43" y="600"/>
                </a:lnTo>
                <a:lnTo>
                  <a:pt x="43" y="598"/>
                </a:lnTo>
                <a:lnTo>
                  <a:pt x="43" y="600"/>
                </a:lnTo>
                <a:lnTo>
                  <a:pt x="41" y="600"/>
                </a:lnTo>
                <a:lnTo>
                  <a:pt x="41" y="598"/>
                </a:lnTo>
                <a:lnTo>
                  <a:pt x="43" y="598"/>
                </a:lnTo>
                <a:lnTo>
                  <a:pt x="43" y="598"/>
                </a:lnTo>
                <a:lnTo>
                  <a:pt x="43" y="598"/>
                </a:lnTo>
                <a:lnTo>
                  <a:pt x="43" y="597"/>
                </a:lnTo>
                <a:lnTo>
                  <a:pt x="43" y="597"/>
                </a:lnTo>
                <a:lnTo>
                  <a:pt x="43" y="596"/>
                </a:lnTo>
                <a:lnTo>
                  <a:pt x="43" y="596"/>
                </a:lnTo>
                <a:lnTo>
                  <a:pt x="43" y="596"/>
                </a:lnTo>
                <a:lnTo>
                  <a:pt x="43" y="596"/>
                </a:lnTo>
                <a:lnTo>
                  <a:pt x="43" y="594"/>
                </a:lnTo>
                <a:lnTo>
                  <a:pt x="43" y="594"/>
                </a:lnTo>
                <a:lnTo>
                  <a:pt x="41" y="594"/>
                </a:lnTo>
                <a:lnTo>
                  <a:pt x="41" y="593"/>
                </a:lnTo>
                <a:lnTo>
                  <a:pt x="41" y="593"/>
                </a:lnTo>
                <a:lnTo>
                  <a:pt x="41" y="593"/>
                </a:lnTo>
                <a:lnTo>
                  <a:pt x="43" y="593"/>
                </a:lnTo>
                <a:lnTo>
                  <a:pt x="43" y="591"/>
                </a:lnTo>
                <a:lnTo>
                  <a:pt x="43" y="591"/>
                </a:lnTo>
                <a:lnTo>
                  <a:pt x="43" y="591"/>
                </a:lnTo>
                <a:lnTo>
                  <a:pt x="44" y="590"/>
                </a:lnTo>
                <a:lnTo>
                  <a:pt x="44" y="590"/>
                </a:lnTo>
                <a:lnTo>
                  <a:pt x="43" y="590"/>
                </a:lnTo>
                <a:lnTo>
                  <a:pt x="43" y="590"/>
                </a:lnTo>
                <a:lnTo>
                  <a:pt x="41" y="590"/>
                </a:lnTo>
                <a:lnTo>
                  <a:pt x="41" y="589"/>
                </a:lnTo>
                <a:lnTo>
                  <a:pt x="43" y="589"/>
                </a:lnTo>
                <a:lnTo>
                  <a:pt x="43" y="589"/>
                </a:lnTo>
                <a:lnTo>
                  <a:pt x="43" y="589"/>
                </a:lnTo>
                <a:lnTo>
                  <a:pt x="43" y="587"/>
                </a:lnTo>
                <a:lnTo>
                  <a:pt x="44" y="587"/>
                </a:lnTo>
                <a:lnTo>
                  <a:pt x="44" y="587"/>
                </a:lnTo>
                <a:lnTo>
                  <a:pt x="44" y="587"/>
                </a:lnTo>
                <a:lnTo>
                  <a:pt x="44" y="587"/>
                </a:lnTo>
                <a:lnTo>
                  <a:pt x="44" y="587"/>
                </a:lnTo>
                <a:lnTo>
                  <a:pt x="44" y="587"/>
                </a:lnTo>
                <a:lnTo>
                  <a:pt x="44" y="586"/>
                </a:lnTo>
                <a:lnTo>
                  <a:pt x="44" y="586"/>
                </a:lnTo>
                <a:lnTo>
                  <a:pt x="44" y="585"/>
                </a:lnTo>
                <a:lnTo>
                  <a:pt x="44" y="585"/>
                </a:lnTo>
                <a:lnTo>
                  <a:pt x="44" y="585"/>
                </a:lnTo>
                <a:lnTo>
                  <a:pt x="44" y="585"/>
                </a:lnTo>
                <a:lnTo>
                  <a:pt x="44" y="583"/>
                </a:lnTo>
                <a:lnTo>
                  <a:pt x="44" y="583"/>
                </a:lnTo>
                <a:lnTo>
                  <a:pt x="43" y="583"/>
                </a:lnTo>
                <a:lnTo>
                  <a:pt x="43" y="583"/>
                </a:lnTo>
                <a:lnTo>
                  <a:pt x="43" y="582"/>
                </a:lnTo>
                <a:lnTo>
                  <a:pt x="41" y="582"/>
                </a:lnTo>
                <a:lnTo>
                  <a:pt x="41" y="582"/>
                </a:lnTo>
                <a:lnTo>
                  <a:pt x="41" y="582"/>
                </a:lnTo>
                <a:lnTo>
                  <a:pt x="41" y="582"/>
                </a:lnTo>
                <a:lnTo>
                  <a:pt x="43" y="580"/>
                </a:lnTo>
                <a:lnTo>
                  <a:pt x="43" y="580"/>
                </a:lnTo>
                <a:lnTo>
                  <a:pt x="43" y="579"/>
                </a:lnTo>
                <a:lnTo>
                  <a:pt x="44" y="579"/>
                </a:lnTo>
                <a:lnTo>
                  <a:pt x="44" y="579"/>
                </a:lnTo>
                <a:lnTo>
                  <a:pt x="44" y="579"/>
                </a:lnTo>
                <a:lnTo>
                  <a:pt x="44" y="578"/>
                </a:lnTo>
                <a:lnTo>
                  <a:pt x="44" y="578"/>
                </a:lnTo>
                <a:lnTo>
                  <a:pt x="44" y="576"/>
                </a:lnTo>
                <a:lnTo>
                  <a:pt x="44" y="576"/>
                </a:lnTo>
                <a:lnTo>
                  <a:pt x="44" y="576"/>
                </a:lnTo>
                <a:lnTo>
                  <a:pt x="44" y="576"/>
                </a:lnTo>
                <a:lnTo>
                  <a:pt x="43" y="576"/>
                </a:lnTo>
                <a:lnTo>
                  <a:pt x="43" y="575"/>
                </a:lnTo>
                <a:lnTo>
                  <a:pt x="43" y="575"/>
                </a:lnTo>
                <a:lnTo>
                  <a:pt x="41" y="575"/>
                </a:lnTo>
                <a:lnTo>
                  <a:pt x="41" y="576"/>
                </a:lnTo>
                <a:lnTo>
                  <a:pt x="41" y="576"/>
                </a:lnTo>
                <a:lnTo>
                  <a:pt x="41" y="576"/>
                </a:lnTo>
                <a:lnTo>
                  <a:pt x="41" y="575"/>
                </a:lnTo>
                <a:lnTo>
                  <a:pt x="40" y="575"/>
                </a:lnTo>
                <a:lnTo>
                  <a:pt x="41" y="575"/>
                </a:lnTo>
                <a:lnTo>
                  <a:pt x="41" y="575"/>
                </a:lnTo>
                <a:lnTo>
                  <a:pt x="41" y="574"/>
                </a:lnTo>
                <a:lnTo>
                  <a:pt x="41" y="574"/>
                </a:lnTo>
                <a:lnTo>
                  <a:pt x="41" y="574"/>
                </a:lnTo>
                <a:lnTo>
                  <a:pt x="43" y="574"/>
                </a:lnTo>
                <a:lnTo>
                  <a:pt x="43" y="574"/>
                </a:lnTo>
                <a:lnTo>
                  <a:pt x="44" y="574"/>
                </a:lnTo>
                <a:lnTo>
                  <a:pt x="44" y="574"/>
                </a:lnTo>
                <a:lnTo>
                  <a:pt x="44" y="572"/>
                </a:lnTo>
                <a:lnTo>
                  <a:pt x="44" y="572"/>
                </a:lnTo>
                <a:lnTo>
                  <a:pt x="44" y="571"/>
                </a:lnTo>
                <a:lnTo>
                  <a:pt x="44" y="571"/>
                </a:lnTo>
                <a:lnTo>
                  <a:pt x="44" y="571"/>
                </a:lnTo>
                <a:lnTo>
                  <a:pt x="44" y="571"/>
                </a:lnTo>
                <a:lnTo>
                  <a:pt x="44" y="571"/>
                </a:lnTo>
                <a:lnTo>
                  <a:pt x="44" y="570"/>
                </a:lnTo>
                <a:lnTo>
                  <a:pt x="44" y="571"/>
                </a:lnTo>
                <a:lnTo>
                  <a:pt x="46" y="571"/>
                </a:lnTo>
                <a:lnTo>
                  <a:pt x="46" y="571"/>
                </a:lnTo>
                <a:lnTo>
                  <a:pt x="47" y="571"/>
                </a:lnTo>
                <a:lnTo>
                  <a:pt x="47" y="571"/>
                </a:lnTo>
                <a:lnTo>
                  <a:pt x="47" y="571"/>
                </a:lnTo>
                <a:lnTo>
                  <a:pt x="48" y="570"/>
                </a:lnTo>
                <a:lnTo>
                  <a:pt x="48" y="570"/>
                </a:lnTo>
                <a:lnTo>
                  <a:pt x="48" y="570"/>
                </a:lnTo>
                <a:lnTo>
                  <a:pt x="50" y="570"/>
                </a:lnTo>
                <a:lnTo>
                  <a:pt x="50" y="568"/>
                </a:lnTo>
                <a:lnTo>
                  <a:pt x="50" y="568"/>
                </a:lnTo>
                <a:lnTo>
                  <a:pt x="50" y="568"/>
                </a:lnTo>
                <a:lnTo>
                  <a:pt x="51" y="568"/>
                </a:lnTo>
                <a:lnTo>
                  <a:pt x="51" y="568"/>
                </a:lnTo>
                <a:lnTo>
                  <a:pt x="51" y="568"/>
                </a:lnTo>
                <a:lnTo>
                  <a:pt x="52" y="568"/>
                </a:lnTo>
                <a:lnTo>
                  <a:pt x="52" y="568"/>
                </a:lnTo>
                <a:lnTo>
                  <a:pt x="52" y="568"/>
                </a:lnTo>
                <a:lnTo>
                  <a:pt x="52" y="567"/>
                </a:lnTo>
                <a:lnTo>
                  <a:pt x="54" y="567"/>
                </a:lnTo>
                <a:lnTo>
                  <a:pt x="54" y="567"/>
                </a:lnTo>
                <a:lnTo>
                  <a:pt x="55" y="565"/>
                </a:lnTo>
                <a:lnTo>
                  <a:pt x="55" y="565"/>
                </a:lnTo>
                <a:lnTo>
                  <a:pt x="55" y="565"/>
                </a:lnTo>
                <a:lnTo>
                  <a:pt x="55" y="564"/>
                </a:lnTo>
                <a:lnTo>
                  <a:pt x="55" y="564"/>
                </a:lnTo>
                <a:lnTo>
                  <a:pt x="55" y="563"/>
                </a:lnTo>
                <a:lnTo>
                  <a:pt x="55" y="563"/>
                </a:lnTo>
                <a:lnTo>
                  <a:pt x="57" y="563"/>
                </a:lnTo>
                <a:lnTo>
                  <a:pt x="57" y="563"/>
                </a:lnTo>
                <a:lnTo>
                  <a:pt x="57" y="563"/>
                </a:lnTo>
                <a:lnTo>
                  <a:pt x="57" y="561"/>
                </a:lnTo>
                <a:lnTo>
                  <a:pt x="57" y="561"/>
                </a:lnTo>
                <a:lnTo>
                  <a:pt x="58" y="561"/>
                </a:lnTo>
                <a:lnTo>
                  <a:pt x="58" y="561"/>
                </a:lnTo>
                <a:lnTo>
                  <a:pt x="58" y="560"/>
                </a:lnTo>
                <a:lnTo>
                  <a:pt x="58" y="560"/>
                </a:lnTo>
                <a:lnTo>
                  <a:pt x="58" y="560"/>
                </a:lnTo>
                <a:lnTo>
                  <a:pt x="59" y="560"/>
                </a:lnTo>
                <a:lnTo>
                  <a:pt x="59" y="560"/>
                </a:lnTo>
                <a:lnTo>
                  <a:pt x="59" y="559"/>
                </a:lnTo>
                <a:lnTo>
                  <a:pt x="59" y="559"/>
                </a:lnTo>
                <a:lnTo>
                  <a:pt x="59" y="557"/>
                </a:lnTo>
                <a:lnTo>
                  <a:pt x="59" y="557"/>
                </a:lnTo>
                <a:lnTo>
                  <a:pt x="59" y="557"/>
                </a:lnTo>
                <a:lnTo>
                  <a:pt x="58" y="556"/>
                </a:lnTo>
                <a:lnTo>
                  <a:pt x="58" y="556"/>
                </a:lnTo>
                <a:lnTo>
                  <a:pt x="58" y="556"/>
                </a:lnTo>
                <a:lnTo>
                  <a:pt x="58" y="554"/>
                </a:lnTo>
                <a:lnTo>
                  <a:pt x="58" y="554"/>
                </a:lnTo>
                <a:lnTo>
                  <a:pt x="58" y="556"/>
                </a:lnTo>
                <a:lnTo>
                  <a:pt x="57" y="556"/>
                </a:lnTo>
                <a:lnTo>
                  <a:pt x="57" y="556"/>
                </a:lnTo>
                <a:lnTo>
                  <a:pt x="55" y="556"/>
                </a:lnTo>
                <a:lnTo>
                  <a:pt x="55" y="556"/>
                </a:lnTo>
                <a:lnTo>
                  <a:pt x="55" y="556"/>
                </a:lnTo>
                <a:lnTo>
                  <a:pt x="55" y="556"/>
                </a:lnTo>
                <a:lnTo>
                  <a:pt x="55" y="556"/>
                </a:lnTo>
                <a:lnTo>
                  <a:pt x="54" y="556"/>
                </a:lnTo>
                <a:lnTo>
                  <a:pt x="54" y="556"/>
                </a:lnTo>
                <a:lnTo>
                  <a:pt x="52" y="556"/>
                </a:lnTo>
                <a:lnTo>
                  <a:pt x="52" y="556"/>
                </a:lnTo>
                <a:lnTo>
                  <a:pt x="52" y="556"/>
                </a:lnTo>
                <a:lnTo>
                  <a:pt x="51" y="556"/>
                </a:lnTo>
                <a:lnTo>
                  <a:pt x="51" y="554"/>
                </a:lnTo>
                <a:lnTo>
                  <a:pt x="52" y="554"/>
                </a:lnTo>
                <a:lnTo>
                  <a:pt x="51" y="554"/>
                </a:lnTo>
                <a:lnTo>
                  <a:pt x="52" y="554"/>
                </a:lnTo>
                <a:lnTo>
                  <a:pt x="52" y="554"/>
                </a:lnTo>
                <a:lnTo>
                  <a:pt x="52" y="553"/>
                </a:lnTo>
                <a:lnTo>
                  <a:pt x="52" y="553"/>
                </a:lnTo>
                <a:lnTo>
                  <a:pt x="52" y="552"/>
                </a:lnTo>
                <a:lnTo>
                  <a:pt x="52" y="552"/>
                </a:lnTo>
                <a:lnTo>
                  <a:pt x="52" y="552"/>
                </a:lnTo>
                <a:lnTo>
                  <a:pt x="52" y="552"/>
                </a:lnTo>
                <a:lnTo>
                  <a:pt x="51" y="552"/>
                </a:lnTo>
                <a:lnTo>
                  <a:pt x="51" y="552"/>
                </a:lnTo>
                <a:lnTo>
                  <a:pt x="50" y="550"/>
                </a:lnTo>
                <a:lnTo>
                  <a:pt x="50" y="550"/>
                </a:lnTo>
                <a:lnTo>
                  <a:pt x="50" y="550"/>
                </a:lnTo>
                <a:lnTo>
                  <a:pt x="48" y="550"/>
                </a:lnTo>
                <a:lnTo>
                  <a:pt x="48" y="550"/>
                </a:lnTo>
                <a:lnTo>
                  <a:pt x="50" y="549"/>
                </a:lnTo>
                <a:lnTo>
                  <a:pt x="48" y="549"/>
                </a:lnTo>
                <a:lnTo>
                  <a:pt x="48" y="549"/>
                </a:lnTo>
                <a:lnTo>
                  <a:pt x="50" y="549"/>
                </a:lnTo>
                <a:lnTo>
                  <a:pt x="50" y="549"/>
                </a:lnTo>
                <a:lnTo>
                  <a:pt x="50" y="548"/>
                </a:lnTo>
                <a:lnTo>
                  <a:pt x="48" y="548"/>
                </a:lnTo>
                <a:lnTo>
                  <a:pt x="48" y="548"/>
                </a:lnTo>
                <a:lnTo>
                  <a:pt x="48" y="546"/>
                </a:lnTo>
                <a:lnTo>
                  <a:pt x="47" y="546"/>
                </a:lnTo>
                <a:lnTo>
                  <a:pt x="47" y="546"/>
                </a:lnTo>
                <a:lnTo>
                  <a:pt x="47" y="546"/>
                </a:lnTo>
                <a:lnTo>
                  <a:pt x="47" y="546"/>
                </a:lnTo>
                <a:lnTo>
                  <a:pt x="47" y="546"/>
                </a:lnTo>
                <a:lnTo>
                  <a:pt x="47" y="545"/>
                </a:lnTo>
                <a:lnTo>
                  <a:pt x="47" y="545"/>
                </a:lnTo>
                <a:lnTo>
                  <a:pt x="47" y="545"/>
                </a:lnTo>
                <a:lnTo>
                  <a:pt x="48" y="544"/>
                </a:lnTo>
                <a:lnTo>
                  <a:pt x="48" y="544"/>
                </a:lnTo>
                <a:lnTo>
                  <a:pt x="50" y="544"/>
                </a:lnTo>
                <a:lnTo>
                  <a:pt x="50" y="544"/>
                </a:lnTo>
                <a:lnTo>
                  <a:pt x="50" y="544"/>
                </a:lnTo>
                <a:lnTo>
                  <a:pt x="50" y="544"/>
                </a:lnTo>
                <a:lnTo>
                  <a:pt x="50" y="544"/>
                </a:lnTo>
                <a:lnTo>
                  <a:pt x="51" y="542"/>
                </a:lnTo>
                <a:lnTo>
                  <a:pt x="51" y="542"/>
                </a:lnTo>
                <a:lnTo>
                  <a:pt x="51" y="544"/>
                </a:lnTo>
                <a:lnTo>
                  <a:pt x="52" y="544"/>
                </a:lnTo>
                <a:lnTo>
                  <a:pt x="52" y="544"/>
                </a:lnTo>
                <a:lnTo>
                  <a:pt x="52" y="544"/>
                </a:lnTo>
                <a:lnTo>
                  <a:pt x="52" y="544"/>
                </a:lnTo>
                <a:lnTo>
                  <a:pt x="52" y="545"/>
                </a:lnTo>
                <a:lnTo>
                  <a:pt x="54" y="545"/>
                </a:lnTo>
                <a:lnTo>
                  <a:pt x="54" y="545"/>
                </a:lnTo>
                <a:lnTo>
                  <a:pt x="54" y="545"/>
                </a:lnTo>
                <a:lnTo>
                  <a:pt x="55" y="545"/>
                </a:lnTo>
                <a:lnTo>
                  <a:pt x="55" y="546"/>
                </a:lnTo>
                <a:lnTo>
                  <a:pt x="55" y="546"/>
                </a:lnTo>
                <a:lnTo>
                  <a:pt x="57" y="546"/>
                </a:lnTo>
                <a:lnTo>
                  <a:pt x="57" y="546"/>
                </a:lnTo>
                <a:lnTo>
                  <a:pt x="58" y="546"/>
                </a:lnTo>
                <a:lnTo>
                  <a:pt x="58" y="546"/>
                </a:lnTo>
                <a:lnTo>
                  <a:pt x="58" y="546"/>
                </a:lnTo>
                <a:lnTo>
                  <a:pt x="58" y="546"/>
                </a:lnTo>
                <a:lnTo>
                  <a:pt x="59" y="545"/>
                </a:lnTo>
                <a:lnTo>
                  <a:pt x="59" y="545"/>
                </a:lnTo>
                <a:lnTo>
                  <a:pt x="59" y="544"/>
                </a:lnTo>
                <a:lnTo>
                  <a:pt x="61" y="544"/>
                </a:lnTo>
                <a:lnTo>
                  <a:pt x="61" y="544"/>
                </a:lnTo>
                <a:lnTo>
                  <a:pt x="61" y="544"/>
                </a:lnTo>
                <a:lnTo>
                  <a:pt x="61" y="544"/>
                </a:lnTo>
                <a:lnTo>
                  <a:pt x="61" y="544"/>
                </a:lnTo>
                <a:lnTo>
                  <a:pt x="62" y="544"/>
                </a:lnTo>
                <a:lnTo>
                  <a:pt x="62" y="542"/>
                </a:lnTo>
                <a:lnTo>
                  <a:pt x="62" y="542"/>
                </a:lnTo>
                <a:lnTo>
                  <a:pt x="63" y="542"/>
                </a:lnTo>
                <a:lnTo>
                  <a:pt x="63" y="542"/>
                </a:lnTo>
                <a:lnTo>
                  <a:pt x="63" y="541"/>
                </a:lnTo>
                <a:lnTo>
                  <a:pt x="65" y="541"/>
                </a:lnTo>
                <a:lnTo>
                  <a:pt x="65" y="541"/>
                </a:lnTo>
                <a:lnTo>
                  <a:pt x="65" y="541"/>
                </a:lnTo>
                <a:lnTo>
                  <a:pt x="65" y="539"/>
                </a:lnTo>
                <a:lnTo>
                  <a:pt x="65" y="539"/>
                </a:lnTo>
                <a:lnTo>
                  <a:pt x="65" y="538"/>
                </a:lnTo>
                <a:lnTo>
                  <a:pt x="65" y="538"/>
                </a:lnTo>
                <a:lnTo>
                  <a:pt x="65" y="538"/>
                </a:lnTo>
                <a:lnTo>
                  <a:pt x="65" y="537"/>
                </a:lnTo>
                <a:lnTo>
                  <a:pt x="65" y="537"/>
                </a:lnTo>
                <a:lnTo>
                  <a:pt x="65" y="535"/>
                </a:lnTo>
                <a:lnTo>
                  <a:pt x="65" y="535"/>
                </a:lnTo>
                <a:lnTo>
                  <a:pt x="65" y="535"/>
                </a:lnTo>
                <a:lnTo>
                  <a:pt x="65" y="534"/>
                </a:lnTo>
                <a:lnTo>
                  <a:pt x="66" y="534"/>
                </a:lnTo>
                <a:lnTo>
                  <a:pt x="66" y="534"/>
                </a:lnTo>
                <a:lnTo>
                  <a:pt x="66" y="534"/>
                </a:lnTo>
                <a:lnTo>
                  <a:pt x="66" y="533"/>
                </a:lnTo>
                <a:lnTo>
                  <a:pt x="66" y="533"/>
                </a:lnTo>
                <a:lnTo>
                  <a:pt x="66" y="533"/>
                </a:lnTo>
                <a:lnTo>
                  <a:pt x="67" y="533"/>
                </a:lnTo>
                <a:lnTo>
                  <a:pt x="67" y="533"/>
                </a:lnTo>
                <a:lnTo>
                  <a:pt x="69" y="533"/>
                </a:lnTo>
                <a:lnTo>
                  <a:pt x="69" y="534"/>
                </a:lnTo>
                <a:lnTo>
                  <a:pt x="67" y="534"/>
                </a:lnTo>
                <a:lnTo>
                  <a:pt x="67" y="534"/>
                </a:lnTo>
                <a:lnTo>
                  <a:pt x="67" y="535"/>
                </a:lnTo>
                <a:lnTo>
                  <a:pt x="69" y="535"/>
                </a:lnTo>
                <a:lnTo>
                  <a:pt x="69" y="535"/>
                </a:lnTo>
                <a:lnTo>
                  <a:pt x="69" y="535"/>
                </a:lnTo>
                <a:lnTo>
                  <a:pt x="69" y="537"/>
                </a:lnTo>
                <a:lnTo>
                  <a:pt x="69" y="537"/>
                </a:lnTo>
                <a:lnTo>
                  <a:pt x="69" y="538"/>
                </a:lnTo>
                <a:lnTo>
                  <a:pt x="69" y="538"/>
                </a:lnTo>
                <a:lnTo>
                  <a:pt x="69" y="538"/>
                </a:lnTo>
                <a:lnTo>
                  <a:pt x="70" y="538"/>
                </a:lnTo>
                <a:lnTo>
                  <a:pt x="70" y="538"/>
                </a:lnTo>
                <a:lnTo>
                  <a:pt x="70" y="538"/>
                </a:lnTo>
                <a:lnTo>
                  <a:pt x="72" y="538"/>
                </a:lnTo>
                <a:lnTo>
                  <a:pt x="72" y="538"/>
                </a:lnTo>
                <a:lnTo>
                  <a:pt x="72" y="538"/>
                </a:lnTo>
                <a:lnTo>
                  <a:pt x="73" y="538"/>
                </a:lnTo>
                <a:lnTo>
                  <a:pt x="73" y="538"/>
                </a:lnTo>
                <a:lnTo>
                  <a:pt x="74" y="538"/>
                </a:lnTo>
                <a:lnTo>
                  <a:pt x="74" y="538"/>
                </a:lnTo>
                <a:lnTo>
                  <a:pt x="74" y="538"/>
                </a:lnTo>
                <a:lnTo>
                  <a:pt x="74" y="538"/>
                </a:lnTo>
                <a:lnTo>
                  <a:pt x="76" y="538"/>
                </a:lnTo>
                <a:lnTo>
                  <a:pt x="76" y="538"/>
                </a:lnTo>
                <a:lnTo>
                  <a:pt x="76" y="538"/>
                </a:lnTo>
                <a:lnTo>
                  <a:pt x="77" y="537"/>
                </a:lnTo>
                <a:lnTo>
                  <a:pt x="77" y="537"/>
                </a:lnTo>
                <a:lnTo>
                  <a:pt x="77" y="537"/>
                </a:lnTo>
                <a:lnTo>
                  <a:pt x="77" y="535"/>
                </a:lnTo>
                <a:lnTo>
                  <a:pt x="77" y="535"/>
                </a:lnTo>
                <a:lnTo>
                  <a:pt x="78" y="535"/>
                </a:lnTo>
                <a:lnTo>
                  <a:pt x="78" y="535"/>
                </a:lnTo>
                <a:lnTo>
                  <a:pt x="80" y="535"/>
                </a:lnTo>
                <a:lnTo>
                  <a:pt x="80" y="535"/>
                </a:lnTo>
                <a:lnTo>
                  <a:pt x="80" y="535"/>
                </a:lnTo>
                <a:lnTo>
                  <a:pt x="80" y="535"/>
                </a:lnTo>
                <a:lnTo>
                  <a:pt x="80" y="535"/>
                </a:lnTo>
                <a:lnTo>
                  <a:pt x="81" y="535"/>
                </a:lnTo>
                <a:lnTo>
                  <a:pt x="81" y="535"/>
                </a:lnTo>
                <a:lnTo>
                  <a:pt x="81" y="535"/>
                </a:lnTo>
                <a:lnTo>
                  <a:pt x="83" y="535"/>
                </a:lnTo>
                <a:lnTo>
                  <a:pt x="83" y="535"/>
                </a:lnTo>
                <a:lnTo>
                  <a:pt x="83" y="535"/>
                </a:lnTo>
                <a:lnTo>
                  <a:pt x="83" y="535"/>
                </a:lnTo>
                <a:lnTo>
                  <a:pt x="84" y="535"/>
                </a:lnTo>
                <a:lnTo>
                  <a:pt x="84" y="535"/>
                </a:lnTo>
                <a:lnTo>
                  <a:pt x="84" y="535"/>
                </a:lnTo>
                <a:lnTo>
                  <a:pt x="84" y="535"/>
                </a:lnTo>
                <a:lnTo>
                  <a:pt x="84" y="534"/>
                </a:lnTo>
                <a:lnTo>
                  <a:pt x="85" y="534"/>
                </a:lnTo>
                <a:lnTo>
                  <a:pt x="85" y="534"/>
                </a:lnTo>
                <a:lnTo>
                  <a:pt x="85" y="533"/>
                </a:lnTo>
                <a:lnTo>
                  <a:pt x="85" y="533"/>
                </a:lnTo>
                <a:lnTo>
                  <a:pt x="85" y="533"/>
                </a:lnTo>
                <a:lnTo>
                  <a:pt x="85" y="531"/>
                </a:lnTo>
                <a:lnTo>
                  <a:pt x="85" y="531"/>
                </a:lnTo>
                <a:lnTo>
                  <a:pt x="85" y="530"/>
                </a:lnTo>
                <a:lnTo>
                  <a:pt x="85" y="530"/>
                </a:lnTo>
                <a:lnTo>
                  <a:pt x="85" y="529"/>
                </a:lnTo>
                <a:lnTo>
                  <a:pt x="85" y="529"/>
                </a:lnTo>
                <a:lnTo>
                  <a:pt x="85" y="529"/>
                </a:lnTo>
                <a:lnTo>
                  <a:pt x="85" y="527"/>
                </a:lnTo>
                <a:lnTo>
                  <a:pt x="85" y="527"/>
                </a:lnTo>
                <a:lnTo>
                  <a:pt x="85" y="527"/>
                </a:lnTo>
                <a:lnTo>
                  <a:pt x="85" y="524"/>
                </a:lnTo>
                <a:lnTo>
                  <a:pt x="85" y="524"/>
                </a:lnTo>
                <a:lnTo>
                  <a:pt x="85" y="524"/>
                </a:lnTo>
                <a:lnTo>
                  <a:pt x="85" y="523"/>
                </a:lnTo>
                <a:lnTo>
                  <a:pt x="85" y="523"/>
                </a:lnTo>
                <a:lnTo>
                  <a:pt x="84" y="523"/>
                </a:lnTo>
                <a:lnTo>
                  <a:pt x="84" y="522"/>
                </a:lnTo>
                <a:lnTo>
                  <a:pt x="84" y="522"/>
                </a:lnTo>
                <a:lnTo>
                  <a:pt x="84" y="520"/>
                </a:lnTo>
                <a:lnTo>
                  <a:pt x="84" y="520"/>
                </a:lnTo>
                <a:lnTo>
                  <a:pt x="84" y="519"/>
                </a:lnTo>
                <a:lnTo>
                  <a:pt x="84" y="519"/>
                </a:lnTo>
                <a:lnTo>
                  <a:pt x="85" y="519"/>
                </a:lnTo>
                <a:lnTo>
                  <a:pt x="85" y="519"/>
                </a:lnTo>
                <a:lnTo>
                  <a:pt x="85" y="519"/>
                </a:lnTo>
                <a:lnTo>
                  <a:pt x="85" y="518"/>
                </a:lnTo>
                <a:lnTo>
                  <a:pt x="85" y="518"/>
                </a:lnTo>
                <a:lnTo>
                  <a:pt x="85" y="516"/>
                </a:lnTo>
                <a:lnTo>
                  <a:pt x="85" y="516"/>
                </a:lnTo>
                <a:lnTo>
                  <a:pt x="85" y="516"/>
                </a:lnTo>
                <a:lnTo>
                  <a:pt x="85" y="515"/>
                </a:lnTo>
                <a:lnTo>
                  <a:pt x="85" y="515"/>
                </a:lnTo>
                <a:lnTo>
                  <a:pt x="85" y="513"/>
                </a:lnTo>
                <a:lnTo>
                  <a:pt x="85" y="513"/>
                </a:lnTo>
                <a:lnTo>
                  <a:pt x="85" y="513"/>
                </a:lnTo>
                <a:lnTo>
                  <a:pt x="85" y="513"/>
                </a:lnTo>
                <a:lnTo>
                  <a:pt x="85" y="512"/>
                </a:lnTo>
                <a:lnTo>
                  <a:pt x="85" y="512"/>
                </a:lnTo>
                <a:lnTo>
                  <a:pt x="87" y="512"/>
                </a:lnTo>
                <a:lnTo>
                  <a:pt x="87" y="511"/>
                </a:lnTo>
                <a:lnTo>
                  <a:pt x="87" y="511"/>
                </a:lnTo>
                <a:lnTo>
                  <a:pt x="88" y="511"/>
                </a:lnTo>
                <a:lnTo>
                  <a:pt x="88" y="511"/>
                </a:lnTo>
                <a:lnTo>
                  <a:pt x="88" y="511"/>
                </a:lnTo>
                <a:lnTo>
                  <a:pt x="88" y="511"/>
                </a:lnTo>
                <a:lnTo>
                  <a:pt x="88" y="509"/>
                </a:lnTo>
                <a:lnTo>
                  <a:pt x="88" y="509"/>
                </a:lnTo>
                <a:lnTo>
                  <a:pt x="88" y="509"/>
                </a:lnTo>
                <a:lnTo>
                  <a:pt x="89" y="509"/>
                </a:lnTo>
                <a:lnTo>
                  <a:pt x="89" y="508"/>
                </a:lnTo>
                <a:lnTo>
                  <a:pt x="89" y="508"/>
                </a:lnTo>
                <a:lnTo>
                  <a:pt x="89" y="508"/>
                </a:lnTo>
                <a:lnTo>
                  <a:pt x="91" y="508"/>
                </a:lnTo>
                <a:lnTo>
                  <a:pt x="91" y="508"/>
                </a:lnTo>
                <a:lnTo>
                  <a:pt x="91" y="507"/>
                </a:lnTo>
                <a:lnTo>
                  <a:pt x="91" y="507"/>
                </a:lnTo>
                <a:lnTo>
                  <a:pt x="91" y="505"/>
                </a:lnTo>
                <a:lnTo>
                  <a:pt x="92" y="505"/>
                </a:lnTo>
                <a:lnTo>
                  <a:pt x="92" y="505"/>
                </a:lnTo>
                <a:lnTo>
                  <a:pt x="92" y="505"/>
                </a:lnTo>
                <a:lnTo>
                  <a:pt x="93" y="505"/>
                </a:lnTo>
                <a:lnTo>
                  <a:pt x="93" y="505"/>
                </a:lnTo>
                <a:lnTo>
                  <a:pt x="93" y="505"/>
                </a:lnTo>
                <a:lnTo>
                  <a:pt x="93" y="504"/>
                </a:lnTo>
                <a:lnTo>
                  <a:pt x="93" y="504"/>
                </a:lnTo>
                <a:lnTo>
                  <a:pt x="95" y="504"/>
                </a:lnTo>
                <a:lnTo>
                  <a:pt x="95" y="504"/>
                </a:lnTo>
                <a:lnTo>
                  <a:pt x="96" y="504"/>
                </a:lnTo>
                <a:lnTo>
                  <a:pt x="96" y="503"/>
                </a:lnTo>
                <a:lnTo>
                  <a:pt x="96" y="503"/>
                </a:lnTo>
                <a:lnTo>
                  <a:pt x="96" y="503"/>
                </a:lnTo>
                <a:lnTo>
                  <a:pt x="96" y="503"/>
                </a:lnTo>
                <a:lnTo>
                  <a:pt x="96" y="501"/>
                </a:lnTo>
                <a:lnTo>
                  <a:pt x="98" y="501"/>
                </a:lnTo>
                <a:lnTo>
                  <a:pt x="98" y="501"/>
                </a:lnTo>
                <a:lnTo>
                  <a:pt x="98" y="500"/>
                </a:lnTo>
                <a:lnTo>
                  <a:pt x="98" y="500"/>
                </a:lnTo>
                <a:lnTo>
                  <a:pt x="98" y="500"/>
                </a:lnTo>
                <a:lnTo>
                  <a:pt x="98" y="500"/>
                </a:lnTo>
                <a:lnTo>
                  <a:pt x="98" y="498"/>
                </a:lnTo>
                <a:lnTo>
                  <a:pt x="99" y="498"/>
                </a:lnTo>
                <a:lnTo>
                  <a:pt x="99" y="497"/>
                </a:lnTo>
                <a:lnTo>
                  <a:pt x="99" y="497"/>
                </a:lnTo>
                <a:lnTo>
                  <a:pt x="99" y="497"/>
                </a:lnTo>
                <a:lnTo>
                  <a:pt x="99" y="497"/>
                </a:lnTo>
                <a:lnTo>
                  <a:pt x="99" y="496"/>
                </a:lnTo>
                <a:lnTo>
                  <a:pt x="99" y="496"/>
                </a:lnTo>
                <a:lnTo>
                  <a:pt x="99" y="494"/>
                </a:lnTo>
                <a:lnTo>
                  <a:pt x="100" y="494"/>
                </a:lnTo>
                <a:lnTo>
                  <a:pt x="100" y="494"/>
                </a:lnTo>
                <a:lnTo>
                  <a:pt x="100" y="494"/>
                </a:lnTo>
                <a:lnTo>
                  <a:pt x="100" y="494"/>
                </a:lnTo>
                <a:lnTo>
                  <a:pt x="100" y="493"/>
                </a:lnTo>
                <a:lnTo>
                  <a:pt x="100" y="493"/>
                </a:lnTo>
                <a:lnTo>
                  <a:pt x="100" y="492"/>
                </a:lnTo>
                <a:lnTo>
                  <a:pt x="100" y="492"/>
                </a:lnTo>
                <a:lnTo>
                  <a:pt x="100" y="492"/>
                </a:lnTo>
                <a:lnTo>
                  <a:pt x="100" y="490"/>
                </a:lnTo>
                <a:lnTo>
                  <a:pt x="100" y="490"/>
                </a:lnTo>
                <a:lnTo>
                  <a:pt x="102" y="489"/>
                </a:lnTo>
                <a:lnTo>
                  <a:pt x="102" y="489"/>
                </a:lnTo>
                <a:lnTo>
                  <a:pt x="102" y="489"/>
                </a:lnTo>
                <a:lnTo>
                  <a:pt x="100" y="489"/>
                </a:lnTo>
                <a:lnTo>
                  <a:pt x="100" y="489"/>
                </a:lnTo>
                <a:lnTo>
                  <a:pt x="99" y="489"/>
                </a:lnTo>
                <a:lnTo>
                  <a:pt x="99" y="489"/>
                </a:lnTo>
                <a:lnTo>
                  <a:pt x="99" y="489"/>
                </a:lnTo>
                <a:lnTo>
                  <a:pt x="99" y="489"/>
                </a:lnTo>
                <a:lnTo>
                  <a:pt x="99" y="489"/>
                </a:lnTo>
                <a:lnTo>
                  <a:pt x="98" y="489"/>
                </a:lnTo>
                <a:lnTo>
                  <a:pt x="98" y="487"/>
                </a:lnTo>
                <a:lnTo>
                  <a:pt x="98" y="487"/>
                </a:lnTo>
                <a:lnTo>
                  <a:pt x="98" y="489"/>
                </a:lnTo>
                <a:lnTo>
                  <a:pt x="96" y="489"/>
                </a:lnTo>
                <a:lnTo>
                  <a:pt x="96" y="489"/>
                </a:lnTo>
                <a:lnTo>
                  <a:pt x="96" y="489"/>
                </a:lnTo>
                <a:lnTo>
                  <a:pt x="95" y="489"/>
                </a:lnTo>
                <a:lnTo>
                  <a:pt x="95" y="489"/>
                </a:lnTo>
                <a:lnTo>
                  <a:pt x="93" y="489"/>
                </a:lnTo>
                <a:lnTo>
                  <a:pt x="93" y="489"/>
                </a:lnTo>
                <a:lnTo>
                  <a:pt x="93" y="489"/>
                </a:lnTo>
                <a:lnTo>
                  <a:pt x="93" y="489"/>
                </a:lnTo>
                <a:lnTo>
                  <a:pt x="93" y="490"/>
                </a:lnTo>
                <a:lnTo>
                  <a:pt x="92" y="490"/>
                </a:lnTo>
                <a:lnTo>
                  <a:pt x="92" y="490"/>
                </a:lnTo>
                <a:lnTo>
                  <a:pt x="92" y="492"/>
                </a:lnTo>
                <a:lnTo>
                  <a:pt x="92" y="492"/>
                </a:lnTo>
                <a:lnTo>
                  <a:pt x="91" y="492"/>
                </a:lnTo>
                <a:lnTo>
                  <a:pt x="91" y="492"/>
                </a:lnTo>
                <a:lnTo>
                  <a:pt x="91" y="493"/>
                </a:lnTo>
                <a:lnTo>
                  <a:pt x="91" y="493"/>
                </a:lnTo>
                <a:lnTo>
                  <a:pt x="91" y="493"/>
                </a:lnTo>
                <a:lnTo>
                  <a:pt x="89" y="493"/>
                </a:lnTo>
                <a:lnTo>
                  <a:pt x="89" y="494"/>
                </a:lnTo>
                <a:lnTo>
                  <a:pt x="89" y="494"/>
                </a:lnTo>
                <a:lnTo>
                  <a:pt x="88" y="494"/>
                </a:lnTo>
                <a:lnTo>
                  <a:pt x="88" y="494"/>
                </a:lnTo>
                <a:lnTo>
                  <a:pt x="88" y="494"/>
                </a:lnTo>
                <a:lnTo>
                  <a:pt x="88" y="494"/>
                </a:lnTo>
                <a:lnTo>
                  <a:pt x="88" y="494"/>
                </a:lnTo>
                <a:lnTo>
                  <a:pt x="87" y="494"/>
                </a:lnTo>
                <a:lnTo>
                  <a:pt x="87" y="494"/>
                </a:lnTo>
                <a:lnTo>
                  <a:pt x="87" y="496"/>
                </a:lnTo>
                <a:lnTo>
                  <a:pt x="85" y="496"/>
                </a:lnTo>
                <a:lnTo>
                  <a:pt x="85" y="496"/>
                </a:lnTo>
                <a:lnTo>
                  <a:pt x="85" y="496"/>
                </a:lnTo>
                <a:lnTo>
                  <a:pt x="85" y="497"/>
                </a:lnTo>
                <a:lnTo>
                  <a:pt x="85" y="497"/>
                </a:lnTo>
                <a:lnTo>
                  <a:pt x="85" y="497"/>
                </a:lnTo>
                <a:lnTo>
                  <a:pt x="84" y="497"/>
                </a:lnTo>
                <a:lnTo>
                  <a:pt x="84" y="497"/>
                </a:lnTo>
                <a:lnTo>
                  <a:pt x="84" y="496"/>
                </a:lnTo>
                <a:lnTo>
                  <a:pt x="83" y="496"/>
                </a:lnTo>
                <a:lnTo>
                  <a:pt x="83" y="494"/>
                </a:lnTo>
                <a:lnTo>
                  <a:pt x="83" y="494"/>
                </a:lnTo>
                <a:lnTo>
                  <a:pt x="81" y="494"/>
                </a:lnTo>
                <a:lnTo>
                  <a:pt x="81" y="494"/>
                </a:lnTo>
                <a:lnTo>
                  <a:pt x="80" y="494"/>
                </a:lnTo>
                <a:lnTo>
                  <a:pt x="80" y="493"/>
                </a:lnTo>
                <a:lnTo>
                  <a:pt x="80" y="493"/>
                </a:lnTo>
                <a:lnTo>
                  <a:pt x="80" y="493"/>
                </a:lnTo>
                <a:lnTo>
                  <a:pt x="80" y="492"/>
                </a:lnTo>
                <a:lnTo>
                  <a:pt x="78" y="492"/>
                </a:lnTo>
                <a:lnTo>
                  <a:pt x="78" y="492"/>
                </a:lnTo>
                <a:lnTo>
                  <a:pt x="77" y="492"/>
                </a:lnTo>
                <a:lnTo>
                  <a:pt x="77" y="492"/>
                </a:lnTo>
                <a:lnTo>
                  <a:pt x="77" y="492"/>
                </a:lnTo>
                <a:lnTo>
                  <a:pt x="76" y="492"/>
                </a:lnTo>
                <a:lnTo>
                  <a:pt x="76" y="492"/>
                </a:lnTo>
                <a:lnTo>
                  <a:pt x="76" y="492"/>
                </a:lnTo>
                <a:lnTo>
                  <a:pt x="76" y="492"/>
                </a:lnTo>
                <a:lnTo>
                  <a:pt x="76" y="493"/>
                </a:lnTo>
                <a:lnTo>
                  <a:pt x="74" y="493"/>
                </a:lnTo>
                <a:lnTo>
                  <a:pt x="74" y="493"/>
                </a:lnTo>
                <a:lnTo>
                  <a:pt x="74" y="494"/>
                </a:lnTo>
                <a:lnTo>
                  <a:pt x="74" y="494"/>
                </a:lnTo>
                <a:lnTo>
                  <a:pt x="74" y="494"/>
                </a:lnTo>
                <a:lnTo>
                  <a:pt x="73" y="494"/>
                </a:lnTo>
                <a:lnTo>
                  <a:pt x="73" y="494"/>
                </a:lnTo>
                <a:lnTo>
                  <a:pt x="72" y="494"/>
                </a:lnTo>
                <a:lnTo>
                  <a:pt x="72" y="494"/>
                </a:lnTo>
                <a:lnTo>
                  <a:pt x="72" y="494"/>
                </a:lnTo>
                <a:lnTo>
                  <a:pt x="72" y="494"/>
                </a:lnTo>
                <a:lnTo>
                  <a:pt x="72" y="494"/>
                </a:lnTo>
                <a:lnTo>
                  <a:pt x="72" y="493"/>
                </a:lnTo>
                <a:lnTo>
                  <a:pt x="70" y="493"/>
                </a:lnTo>
                <a:lnTo>
                  <a:pt x="70" y="493"/>
                </a:lnTo>
                <a:lnTo>
                  <a:pt x="70" y="492"/>
                </a:lnTo>
                <a:lnTo>
                  <a:pt x="69" y="492"/>
                </a:lnTo>
                <a:lnTo>
                  <a:pt x="69" y="492"/>
                </a:lnTo>
                <a:lnTo>
                  <a:pt x="69" y="492"/>
                </a:lnTo>
                <a:lnTo>
                  <a:pt x="69" y="492"/>
                </a:lnTo>
                <a:lnTo>
                  <a:pt x="69" y="490"/>
                </a:lnTo>
                <a:lnTo>
                  <a:pt x="69" y="490"/>
                </a:lnTo>
                <a:lnTo>
                  <a:pt x="67" y="490"/>
                </a:lnTo>
                <a:lnTo>
                  <a:pt x="67" y="489"/>
                </a:lnTo>
                <a:lnTo>
                  <a:pt x="67" y="489"/>
                </a:lnTo>
                <a:lnTo>
                  <a:pt x="67" y="489"/>
                </a:lnTo>
                <a:lnTo>
                  <a:pt x="69" y="489"/>
                </a:lnTo>
                <a:lnTo>
                  <a:pt x="69" y="487"/>
                </a:lnTo>
                <a:lnTo>
                  <a:pt x="69" y="487"/>
                </a:lnTo>
                <a:lnTo>
                  <a:pt x="69" y="486"/>
                </a:lnTo>
                <a:lnTo>
                  <a:pt x="69" y="486"/>
                </a:lnTo>
                <a:lnTo>
                  <a:pt x="69" y="486"/>
                </a:lnTo>
                <a:lnTo>
                  <a:pt x="69" y="485"/>
                </a:lnTo>
                <a:lnTo>
                  <a:pt x="69" y="485"/>
                </a:lnTo>
                <a:lnTo>
                  <a:pt x="69" y="485"/>
                </a:lnTo>
                <a:lnTo>
                  <a:pt x="69" y="485"/>
                </a:lnTo>
                <a:lnTo>
                  <a:pt x="69" y="485"/>
                </a:lnTo>
                <a:lnTo>
                  <a:pt x="69" y="486"/>
                </a:lnTo>
                <a:lnTo>
                  <a:pt x="70" y="486"/>
                </a:lnTo>
                <a:lnTo>
                  <a:pt x="70" y="486"/>
                </a:lnTo>
                <a:lnTo>
                  <a:pt x="72" y="486"/>
                </a:lnTo>
                <a:lnTo>
                  <a:pt x="72" y="486"/>
                </a:lnTo>
                <a:lnTo>
                  <a:pt x="73" y="486"/>
                </a:lnTo>
                <a:lnTo>
                  <a:pt x="73" y="486"/>
                </a:lnTo>
                <a:lnTo>
                  <a:pt x="74" y="486"/>
                </a:lnTo>
                <a:lnTo>
                  <a:pt x="74" y="486"/>
                </a:lnTo>
                <a:lnTo>
                  <a:pt x="74" y="486"/>
                </a:lnTo>
                <a:lnTo>
                  <a:pt x="76" y="486"/>
                </a:lnTo>
                <a:lnTo>
                  <a:pt x="76" y="486"/>
                </a:lnTo>
                <a:lnTo>
                  <a:pt x="76" y="486"/>
                </a:lnTo>
                <a:lnTo>
                  <a:pt x="77" y="486"/>
                </a:lnTo>
                <a:lnTo>
                  <a:pt x="77" y="485"/>
                </a:lnTo>
                <a:lnTo>
                  <a:pt x="77" y="485"/>
                </a:lnTo>
                <a:lnTo>
                  <a:pt x="77" y="485"/>
                </a:lnTo>
                <a:lnTo>
                  <a:pt x="77" y="485"/>
                </a:lnTo>
                <a:lnTo>
                  <a:pt x="77" y="483"/>
                </a:lnTo>
                <a:lnTo>
                  <a:pt x="77" y="483"/>
                </a:lnTo>
                <a:lnTo>
                  <a:pt x="78" y="483"/>
                </a:lnTo>
                <a:lnTo>
                  <a:pt x="78" y="483"/>
                </a:lnTo>
                <a:lnTo>
                  <a:pt x="78" y="482"/>
                </a:lnTo>
                <a:lnTo>
                  <a:pt x="78" y="482"/>
                </a:lnTo>
                <a:lnTo>
                  <a:pt x="78" y="482"/>
                </a:lnTo>
                <a:lnTo>
                  <a:pt x="78" y="481"/>
                </a:lnTo>
                <a:lnTo>
                  <a:pt x="80" y="481"/>
                </a:lnTo>
                <a:lnTo>
                  <a:pt x="80" y="481"/>
                </a:lnTo>
                <a:lnTo>
                  <a:pt x="80" y="481"/>
                </a:lnTo>
                <a:lnTo>
                  <a:pt x="80" y="481"/>
                </a:lnTo>
                <a:lnTo>
                  <a:pt x="80" y="481"/>
                </a:lnTo>
                <a:lnTo>
                  <a:pt x="80" y="481"/>
                </a:lnTo>
                <a:lnTo>
                  <a:pt x="80" y="481"/>
                </a:lnTo>
                <a:lnTo>
                  <a:pt x="81" y="481"/>
                </a:lnTo>
                <a:lnTo>
                  <a:pt x="81" y="481"/>
                </a:lnTo>
                <a:lnTo>
                  <a:pt x="83" y="481"/>
                </a:lnTo>
                <a:lnTo>
                  <a:pt x="83" y="481"/>
                </a:lnTo>
                <a:lnTo>
                  <a:pt x="83" y="481"/>
                </a:lnTo>
                <a:lnTo>
                  <a:pt x="83" y="481"/>
                </a:lnTo>
                <a:lnTo>
                  <a:pt x="83" y="481"/>
                </a:lnTo>
                <a:lnTo>
                  <a:pt x="84" y="481"/>
                </a:lnTo>
                <a:lnTo>
                  <a:pt x="84" y="479"/>
                </a:lnTo>
                <a:lnTo>
                  <a:pt x="84" y="479"/>
                </a:lnTo>
                <a:lnTo>
                  <a:pt x="84" y="479"/>
                </a:lnTo>
                <a:lnTo>
                  <a:pt x="84" y="478"/>
                </a:lnTo>
                <a:lnTo>
                  <a:pt x="84" y="478"/>
                </a:lnTo>
                <a:lnTo>
                  <a:pt x="84" y="478"/>
                </a:lnTo>
                <a:lnTo>
                  <a:pt x="85" y="477"/>
                </a:lnTo>
                <a:lnTo>
                  <a:pt x="85" y="477"/>
                </a:lnTo>
                <a:lnTo>
                  <a:pt x="85" y="475"/>
                </a:lnTo>
                <a:lnTo>
                  <a:pt x="85" y="475"/>
                </a:lnTo>
                <a:lnTo>
                  <a:pt x="84" y="475"/>
                </a:lnTo>
                <a:lnTo>
                  <a:pt x="84" y="475"/>
                </a:lnTo>
                <a:lnTo>
                  <a:pt x="84" y="475"/>
                </a:lnTo>
                <a:lnTo>
                  <a:pt x="84" y="474"/>
                </a:lnTo>
                <a:lnTo>
                  <a:pt x="84" y="474"/>
                </a:lnTo>
                <a:lnTo>
                  <a:pt x="83" y="474"/>
                </a:lnTo>
                <a:lnTo>
                  <a:pt x="83" y="472"/>
                </a:lnTo>
                <a:lnTo>
                  <a:pt x="83" y="472"/>
                </a:lnTo>
                <a:lnTo>
                  <a:pt x="84" y="472"/>
                </a:lnTo>
                <a:lnTo>
                  <a:pt x="84" y="472"/>
                </a:lnTo>
                <a:lnTo>
                  <a:pt x="84" y="472"/>
                </a:lnTo>
                <a:lnTo>
                  <a:pt x="84" y="471"/>
                </a:lnTo>
                <a:lnTo>
                  <a:pt x="85" y="471"/>
                </a:lnTo>
                <a:lnTo>
                  <a:pt x="85" y="471"/>
                </a:lnTo>
                <a:lnTo>
                  <a:pt x="85" y="472"/>
                </a:lnTo>
                <a:lnTo>
                  <a:pt x="85" y="472"/>
                </a:lnTo>
                <a:lnTo>
                  <a:pt x="87" y="472"/>
                </a:lnTo>
                <a:lnTo>
                  <a:pt x="87" y="472"/>
                </a:lnTo>
                <a:lnTo>
                  <a:pt x="88" y="472"/>
                </a:lnTo>
                <a:lnTo>
                  <a:pt x="88" y="472"/>
                </a:lnTo>
                <a:lnTo>
                  <a:pt x="88" y="472"/>
                </a:lnTo>
                <a:lnTo>
                  <a:pt x="88" y="472"/>
                </a:lnTo>
                <a:lnTo>
                  <a:pt x="89" y="472"/>
                </a:lnTo>
                <a:lnTo>
                  <a:pt x="89" y="472"/>
                </a:lnTo>
                <a:lnTo>
                  <a:pt x="89" y="474"/>
                </a:lnTo>
                <a:lnTo>
                  <a:pt x="89" y="474"/>
                </a:lnTo>
                <a:lnTo>
                  <a:pt x="91" y="474"/>
                </a:lnTo>
                <a:lnTo>
                  <a:pt x="91" y="475"/>
                </a:lnTo>
                <a:lnTo>
                  <a:pt x="91" y="475"/>
                </a:lnTo>
                <a:lnTo>
                  <a:pt x="91" y="475"/>
                </a:lnTo>
                <a:lnTo>
                  <a:pt x="92" y="475"/>
                </a:lnTo>
                <a:lnTo>
                  <a:pt x="92" y="475"/>
                </a:lnTo>
                <a:lnTo>
                  <a:pt x="93" y="475"/>
                </a:lnTo>
                <a:lnTo>
                  <a:pt x="93" y="475"/>
                </a:lnTo>
                <a:lnTo>
                  <a:pt x="93" y="475"/>
                </a:lnTo>
                <a:lnTo>
                  <a:pt x="93" y="475"/>
                </a:lnTo>
                <a:lnTo>
                  <a:pt x="93" y="477"/>
                </a:lnTo>
                <a:lnTo>
                  <a:pt x="95" y="477"/>
                </a:lnTo>
                <a:lnTo>
                  <a:pt x="95" y="477"/>
                </a:lnTo>
                <a:lnTo>
                  <a:pt x="96" y="477"/>
                </a:lnTo>
                <a:lnTo>
                  <a:pt x="96" y="475"/>
                </a:lnTo>
                <a:lnTo>
                  <a:pt x="96" y="475"/>
                </a:lnTo>
                <a:lnTo>
                  <a:pt x="96" y="477"/>
                </a:lnTo>
                <a:lnTo>
                  <a:pt x="96" y="477"/>
                </a:lnTo>
                <a:lnTo>
                  <a:pt x="98" y="477"/>
                </a:lnTo>
                <a:lnTo>
                  <a:pt x="98" y="478"/>
                </a:lnTo>
                <a:lnTo>
                  <a:pt x="98" y="478"/>
                </a:lnTo>
                <a:lnTo>
                  <a:pt x="98" y="478"/>
                </a:lnTo>
                <a:lnTo>
                  <a:pt x="98" y="478"/>
                </a:lnTo>
                <a:lnTo>
                  <a:pt x="98" y="479"/>
                </a:lnTo>
                <a:lnTo>
                  <a:pt x="99" y="479"/>
                </a:lnTo>
                <a:lnTo>
                  <a:pt x="99" y="479"/>
                </a:lnTo>
                <a:lnTo>
                  <a:pt x="99" y="479"/>
                </a:lnTo>
                <a:lnTo>
                  <a:pt x="99" y="481"/>
                </a:lnTo>
                <a:lnTo>
                  <a:pt x="99" y="481"/>
                </a:lnTo>
                <a:lnTo>
                  <a:pt x="100" y="481"/>
                </a:lnTo>
                <a:lnTo>
                  <a:pt x="100" y="479"/>
                </a:lnTo>
                <a:lnTo>
                  <a:pt x="102" y="479"/>
                </a:lnTo>
                <a:lnTo>
                  <a:pt x="102" y="479"/>
                </a:lnTo>
                <a:lnTo>
                  <a:pt x="102" y="479"/>
                </a:lnTo>
                <a:lnTo>
                  <a:pt x="102" y="478"/>
                </a:lnTo>
                <a:lnTo>
                  <a:pt x="102" y="478"/>
                </a:lnTo>
                <a:lnTo>
                  <a:pt x="102" y="478"/>
                </a:lnTo>
                <a:lnTo>
                  <a:pt x="103" y="478"/>
                </a:lnTo>
                <a:lnTo>
                  <a:pt x="103" y="478"/>
                </a:lnTo>
                <a:lnTo>
                  <a:pt x="103" y="477"/>
                </a:lnTo>
                <a:lnTo>
                  <a:pt x="103" y="477"/>
                </a:lnTo>
                <a:lnTo>
                  <a:pt x="103" y="475"/>
                </a:lnTo>
                <a:lnTo>
                  <a:pt x="103" y="475"/>
                </a:lnTo>
                <a:lnTo>
                  <a:pt x="103" y="475"/>
                </a:lnTo>
                <a:lnTo>
                  <a:pt x="103" y="474"/>
                </a:lnTo>
                <a:lnTo>
                  <a:pt x="103" y="474"/>
                </a:lnTo>
                <a:lnTo>
                  <a:pt x="103" y="472"/>
                </a:lnTo>
                <a:lnTo>
                  <a:pt x="104" y="472"/>
                </a:lnTo>
                <a:lnTo>
                  <a:pt x="104" y="472"/>
                </a:lnTo>
                <a:lnTo>
                  <a:pt x="103" y="472"/>
                </a:lnTo>
                <a:lnTo>
                  <a:pt x="103" y="472"/>
                </a:lnTo>
                <a:lnTo>
                  <a:pt x="103" y="471"/>
                </a:lnTo>
                <a:lnTo>
                  <a:pt x="103" y="471"/>
                </a:lnTo>
                <a:lnTo>
                  <a:pt x="103" y="470"/>
                </a:lnTo>
                <a:lnTo>
                  <a:pt x="103" y="470"/>
                </a:lnTo>
                <a:lnTo>
                  <a:pt x="103" y="470"/>
                </a:lnTo>
                <a:lnTo>
                  <a:pt x="103" y="468"/>
                </a:lnTo>
                <a:lnTo>
                  <a:pt x="103" y="468"/>
                </a:lnTo>
                <a:lnTo>
                  <a:pt x="103" y="467"/>
                </a:lnTo>
                <a:lnTo>
                  <a:pt x="103" y="467"/>
                </a:lnTo>
                <a:lnTo>
                  <a:pt x="104" y="467"/>
                </a:lnTo>
                <a:lnTo>
                  <a:pt x="104" y="467"/>
                </a:lnTo>
                <a:lnTo>
                  <a:pt x="104" y="467"/>
                </a:lnTo>
                <a:lnTo>
                  <a:pt x="104" y="466"/>
                </a:lnTo>
                <a:lnTo>
                  <a:pt x="104" y="466"/>
                </a:lnTo>
                <a:lnTo>
                  <a:pt x="106" y="466"/>
                </a:lnTo>
                <a:lnTo>
                  <a:pt x="106" y="466"/>
                </a:lnTo>
                <a:lnTo>
                  <a:pt x="106" y="466"/>
                </a:lnTo>
                <a:lnTo>
                  <a:pt x="106" y="466"/>
                </a:lnTo>
                <a:lnTo>
                  <a:pt x="107" y="466"/>
                </a:lnTo>
                <a:lnTo>
                  <a:pt x="107" y="466"/>
                </a:lnTo>
                <a:lnTo>
                  <a:pt x="107" y="464"/>
                </a:lnTo>
                <a:lnTo>
                  <a:pt x="107" y="464"/>
                </a:lnTo>
                <a:lnTo>
                  <a:pt x="107" y="464"/>
                </a:lnTo>
                <a:lnTo>
                  <a:pt x="107" y="464"/>
                </a:lnTo>
                <a:lnTo>
                  <a:pt x="107" y="463"/>
                </a:lnTo>
                <a:lnTo>
                  <a:pt x="107" y="463"/>
                </a:lnTo>
                <a:lnTo>
                  <a:pt x="107" y="463"/>
                </a:lnTo>
                <a:lnTo>
                  <a:pt x="107" y="463"/>
                </a:lnTo>
                <a:lnTo>
                  <a:pt x="109" y="463"/>
                </a:lnTo>
                <a:lnTo>
                  <a:pt x="109" y="464"/>
                </a:lnTo>
                <a:lnTo>
                  <a:pt x="109" y="464"/>
                </a:lnTo>
                <a:lnTo>
                  <a:pt x="109" y="464"/>
                </a:lnTo>
                <a:lnTo>
                  <a:pt x="110" y="464"/>
                </a:lnTo>
                <a:lnTo>
                  <a:pt x="110" y="464"/>
                </a:lnTo>
                <a:lnTo>
                  <a:pt x="110" y="466"/>
                </a:lnTo>
                <a:lnTo>
                  <a:pt x="110" y="466"/>
                </a:lnTo>
                <a:lnTo>
                  <a:pt x="110" y="466"/>
                </a:lnTo>
                <a:lnTo>
                  <a:pt x="110" y="467"/>
                </a:lnTo>
                <a:lnTo>
                  <a:pt x="109" y="467"/>
                </a:lnTo>
                <a:lnTo>
                  <a:pt x="109" y="467"/>
                </a:lnTo>
                <a:lnTo>
                  <a:pt x="109" y="467"/>
                </a:lnTo>
                <a:lnTo>
                  <a:pt x="109" y="468"/>
                </a:lnTo>
                <a:lnTo>
                  <a:pt x="109" y="468"/>
                </a:lnTo>
                <a:lnTo>
                  <a:pt x="109" y="470"/>
                </a:lnTo>
                <a:lnTo>
                  <a:pt x="107" y="470"/>
                </a:lnTo>
                <a:lnTo>
                  <a:pt x="107" y="470"/>
                </a:lnTo>
                <a:lnTo>
                  <a:pt x="107" y="470"/>
                </a:lnTo>
                <a:lnTo>
                  <a:pt x="107" y="471"/>
                </a:lnTo>
                <a:lnTo>
                  <a:pt x="107" y="471"/>
                </a:lnTo>
                <a:lnTo>
                  <a:pt x="107" y="472"/>
                </a:lnTo>
                <a:lnTo>
                  <a:pt x="107" y="472"/>
                </a:lnTo>
                <a:lnTo>
                  <a:pt x="107" y="472"/>
                </a:lnTo>
                <a:lnTo>
                  <a:pt x="107" y="474"/>
                </a:lnTo>
                <a:lnTo>
                  <a:pt x="106" y="474"/>
                </a:lnTo>
                <a:lnTo>
                  <a:pt x="106" y="475"/>
                </a:lnTo>
                <a:lnTo>
                  <a:pt x="106" y="475"/>
                </a:lnTo>
                <a:lnTo>
                  <a:pt x="106" y="475"/>
                </a:lnTo>
                <a:lnTo>
                  <a:pt x="106" y="477"/>
                </a:lnTo>
                <a:lnTo>
                  <a:pt x="106" y="477"/>
                </a:lnTo>
                <a:lnTo>
                  <a:pt x="106" y="478"/>
                </a:lnTo>
                <a:lnTo>
                  <a:pt x="106" y="478"/>
                </a:lnTo>
                <a:lnTo>
                  <a:pt x="106" y="478"/>
                </a:lnTo>
                <a:lnTo>
                  <a:pt x="106" y="479"/>
                </a:lnTo>
                <a:lnTo>
                  <a:pt x="106" y="479"/>
                </a:lnTo>
                <a:lnTo>
                  <a:pt x="106" y="481"/>
                </a:lnTo>
                <a:lnTo>
                  <a:pt x="106" y="481"/>
                </a:lnTo>
                <a:lnTo>
                  <a:pt x="104" y="481"/>
                </a:lnTo>
                <a:lnTo>
                  <a:pt x="104" y="481"/>
                </a:lnTo>
                <a:lnTo>
                  <a:pt x="104" y="482"/>
                </a:lnTo>
                <a:lnTo>
                  <a:pt x="104" y="482"/>
                </a:lnTo>
                <a:lnTo>
                  <a:pt x="104" y="483"/>
                </a:lnTo>
                <a:lnTo>
                  <a:pt x="104" y="483"/>
                </a:lnTo>
                <a:lnTo>
                  <a:pt x="104" y="483"/>
                </a:lnTo>
                <a:lnTo>
                  <a:pt x="104" y="483"/>
                </a:lnTo>
                <a:lnTo>
                  <a:pt x="104" y="485"/>
                </a:lnTo>
                <a:lnTo>
                  <a:pt x="104" y="485"/>
                </a:lnTo>
                <a:lnTo>
                  <a:pt x="104" y="485"/>
                </a:lnTo>
                <a:lnTo>
                  <a:pt x="103" y="485"/>
                </a:lnTo>
                <a:lnTo>
                  <a:pt x="103" y="485"/>
                </a:lnTo>
                <a:lnTo>
                  <a:pt x="103" y="486"/>
                </a:lnTo>
                <a:lnTo>
                  <a:pt x="102" y="486"/>
                </a:lnTo>
                <a:lnTo>
                  <a:pt x="102" y="486"/>
                </a:lnTo>
                <a:lnTo>
                  <a:pt x="102" y="486"/>
                </a:lnTo>
                <a:lnTo>
                  <a:pt x="102" y="486"/>
                </a:lnTo>
                <a:lnTo>
                  <a:pt x="102" y="486"/>
                </a:lnTo>
                <a:lnTo>
                  <a:pt x="102" y="486"/>
                </a:lnTo>
                <a:lnTo>
                  <a:pt x="102" y="487"/>
                </a:lnTo>
                <a:lnTo>
                  <a:pt x="102" y="487"/>
                </a:lnTo>
                <a:lnTo>
                  <a:pt x="100" y="487"/>
                </a:lnTo>
                <a:lnTo>
                  <a:pt x="100" y="489"/>
                </a:lnTo>
                <a:lnTo>
                  <a:pt x="102" y="489"/>
                </a:lnTo>
                <a:lnTo>
                  <a:pt x="102" y="489"/>
                </a:lnTo>
                <a:lnTo>
                  <a:pt x="102" y="489"/>
                </a:lnTo>
                <a:lnTo>
                  <a:pt x="102" y="489"/>
                </a:lnTo>
                <a:lnTo>
                  <a:pt x="102" y="489"/>
                </a:lnTo>
                <a:lnTo>
                  <a:pt x="102" y="490"/>
                </a:lnTo>
                <a:lnTo>
                  <a:pt x="103" y="490"/>
                </a:lnTo>
                <a:lnTo>
                  <a:pt x="103" y="490"/>
                </a:lnTo>
                <a:lnTo>
                  <a:pt x="103" y="490"/>
                </a:lnTo>
                <a:lnTo>
                  <a:pt x="103" y="490"/>
                </a:lnTo>
                <a:lnTo>
                  <a:pt x="103" y="492"/>
                </a:lnTo>
                <a:lnTo>
                  <a:pt x="103" y="492"/>
                </a:lnTo>
                <a:lnTo>
                  <a:pt x="103" y="492"/>
                </a:lnTo>
                <a:lnTo>
                  <a:pt x="103" y="493"/>
                </a:lnTo>
                <a:lnTo>
                  <a:pt x="103" y="493"/>
                </a:lnTo>
                <a:lnTo>
                  <a:pt x="103" y="494"/>
                </a:lnTo>
                <a:lnTo>
                  <a:pt x="103" y="494"/>
                </a:lnTo>
                <a:lnTo>
                  <a:pt x="104" y="494"/>
                </a:lnTo>
                <a:lnTo>
                  <a:pt x="104" y="494"/>
                </a:lnTo>
                <a:lnTo>
                  <a:pt x="104" y="494"/>
                </a:lnTo>
                <a:lnTo>
                  <a:pt x="104" y="494"/>
                </a:lnTo>
                <a:lnTo>
                  <a:pt x="104" y="494"/>
                </a:lnTo>
                <a:lnTo>
                  <a:pt x="106" y="494"/>
                </a:lnTo>
                <a:lnTo>
                  <a:pt x="106" y="496"/>
                </a:lnTo>
                <a:lnTo>
                  <a:pt x="107" y="496"/>
                </a:lnTo>
                <a:lnTo>
                  <a:pt x="107" y="496"/>
                </a:lnTo>
                <a:lnTo>
                  <a:pt x="107" y="496"/>
                </a:lnTo>
                <a:lnTo>
                  <a:pt x="109" y="494"/>
                </a:lnTo>
                <a:lnTo>
                  <a:pt x="109" y="494"/>
                </a:lnTo>
                <a:lnTo>
                  <a:pt x="110" y="494"/>
                </a:lnTo>
                <a:lnTo>
                  <a:pt x="110" y="494"/>
                </a:lnTo>
                <a:lnTo>
                  <a:pt x="110" y="494"/>
                </a:lnTo>
                <a:lnTo>
                  <a:pt x="110" y="494"/>
                </a:lnTo>
                <a:lnTo>
                  <a:pt x="111" y="494"/>
                </a:lnTo>
                <a:lnTo>
                  <a:pt x="111" y="496"/>
                </a:lnTo>
                <a:lnTo>
                  <a:pt x="111" y="496"/>
                </a:lnTo>
                <a:lnTo>
                  <a:pt x="113" y="496"/>
                </a:lnTo>
                <a:lnTo>
                  <a:pt x="113" y="496"/>
                </a:lnTo>
                <a:lnTo>
                  <a:pt x="113" y="497"/>
                </a:lnTo>
                <a:lnTo>
                  <a:pt x="113" y="497"/>
                </a:lnTo>
                <a:lnTo>
                  <a:pt x="113" y="496"/>
                </a:lnTo>
                <a:lnTo>
                  <a:pt x="114" y="496"/>
                </a:lnTo>
                <a:lnTo>
                  <a:pt x="114" y="496"/>
                </a:lnTo>
                <a:lnTo>
                  <a:pt x="115" y="497"/>
                </a:lnTo>
                <a:lnTo>
                  <a:pt x="115" y="497"/>
                </a:lnTo>
                <a:lnTo>
                  <a:pt x="115" y="496"/>
                </a:lnTo>
                <a:lnTo>
                  <a:pt x="117" y="496"/>
                </a:lnTo>
                <a:lnTo>
                  <a:pt x="117" y="496"/>
                </a:lnTo>
                <a:lnTo>
                  <a:pt x="117" y="494"/>
                </a:lnTo>
                <a:lnTo>
                  <a:pt x="117" y="494"/>
                </a:lnTo>
                <a:lnTo>
                  <a:pt x="118" y="494"/>
                </a:lnTo>
                <a:lnTo>
                  <a:pt x="118" y="494"/>
                </a:lnTo>
                <a:lnTo>
                  <a:pt x="118" y="494"/>
                </a:lnTo>
                <a:lnTo>
                  <a:pt x="119" y="494"/>
                </a:lnTo>
                <a:lnTo>
                  <a:pt x="119" y="494"/>
                </a:lnTo>
                <a:lnTo>
                  <a:pt x="121" y="494"/>
                </a:lnTo>
                <a:lnTo>
                  <a:pt x="121" y="494"/>
                </a:lnTo>
                <a:lnTo>
                  <a:pt x="121" y="494"/>
                </a:lnTo>
                <a:lnTo>
                  <a:pt x="121" y="496"/>
                </a:lnTo>
                <a:lnTo>
                  <a:pt x="119" y="496"/>
                </a:lnTo>
                <a:lnTo>
                  <a:pt x="119" y="496"/>
                </a:lnTo>
                <a:lnTo>
                  <a:pt x="119" y="497"/>
                </a:lnTo>
                <a:lnTo>
                  <a:pt x="121" y="497"/>
                </a:lnTo>
                <a:lnTo>
                  <a:pt x="121" y="497"/>
                </a:lnTo>
                <a:lnTo>
                  <a:pt x="121" y="497"/>
                </a:lnTo>
                <a:lnTo>
                  <a:pt x="121" y="497"/>
                </a:lnTo>
                <a:lnTo>
                  <a:pt x="122" y="497"/>
                </a:lnTo>
                <a:lnTo>
                  <a:pt x="122" y="497"/>
                </a:lnTo>
                <a:lnTo>
                  <a:pt x="122" y="498"/>
                </a:lnTo>
                <a:lnTo>
                  <a:pt x="124" y="498"/>
                </a:lnTo>
                <a:lnTo>
                  <a:pt x="122" y="498"/>
                </a:lnTo>
                <a:lnTo>
                  <a:pt x="122" y="498"/>
                </a:lnTo>
                <a:lnTo>
                  <a:pt x="122" y="498"/>
                </a:lnTo>
                <a:lnTo>
                  <a:pt x="122" y="500"/>
                </a:lnTo>
                <a:lnTo>
                  <a:pt x="122" y="500"/>
                </a:lnTo>
                <a:lnTo>
                  <a:pt x="122" y="500"/>
                </a:lnTo>
                <a:lnTo>
                  <a:pt x="124" y="500"/>
                </a:lnTo>
                <a:lnTo>
                  <a:pt x="124" y="500"/>
                </a:lnTo>
                <a:lnTo>
                  <a:pt x="124" y="501"/>
                </a:lnTo>
                <a:lnTo>
                  <a:pt x="124" y="501"/>
                </a:lnTo>
                <a:lnTo>
                  <a:pt x="124" y="500"/>
                </a:lnTo>
                <a:lnTo>
                  <a:pt x="125" y="500"/>
                </a:lnTo>
                <a:lnTo>
                  <a:pt x="125" y="500"/>
                </a:lnTo>
                <a:lnTo>
                  <a:pt x="126" y="500"/>
                </a:lnTo>
                <a:lnTo>
                  <a:pt x="126" y="500"/>
                </a:lnTo>
                <a:lnTo>
                  <a:pt x="126" y="500"/>
                </a:lnTo>
                <a:lnTo>
                  <a:pt x="126" y="501"/>
                </a:lnTo>
                <a:lnTo>
                  <a:pt x="126" y="501"/>
                </a:lnTo>
                <a:lnTo>
                  <a:pt x="126" y="501"/>
                </a:lnTo>
                <a:lnTo>
                  <a:pt x="126" y="503"/>
                </a:lnTo>
                <a:lnTo>
                  <a:pt x="126" y="503"/>
                </a:lnTo>
                <a:lnTo>
                  <a:pt x="126" y="503"/>
                </a:lnTo>
                <a:lnTo>
                  <a:pt x="128" y="503"/>
                </a:lnTo>
                <a:lnTo>
                  <a:pt x="128" y="503"/>
                </a:lnTo>
                <a:lnTo>
                  <a:pt x="128" y="503"/>
                </a:lnTo>
                <a:lnTo>
                  <a:pt x="129" y="503"/>
                </a:lnTo>
                <a:lnTo>
                  <a:pt x="129" y="503"/>
                </a:lnTo>
                <a:lnTo>
                  <a:pt x="129" y="503"/>
                </a:lnTo>
                <a:lnTo>
                  <a:pt x="129" y="503"/>
                </a:lnTo>
                <a:lnTo>
                  <a:pt x="130" y="503"/>
                </a:lnTo>
                <a:lnTo>
                  <a:pt x="130" y="503"/>
                </a:lnTo>
                <a:lnTo>
                  <a:pt x="132" y="503"/>
                </a:lnTo>
                <a:lnTo>
                  <a:pt x="132" y="503"/>
                </a:lnTo>
                <a:lnTo>
                  <a:pt x="132" y="503"/>
                </a:lnTo>
                <a:lnTo>
                  <a:pt x="132" y="503"/>
                </a:lnTo>
                <a:lnTo>
                  <a:pt x="132" y="503"/>
                </a:lnTo>
                <a:lnTo>
                  <a:pt x="130" y="503"/>
                </a:lnTo>
                <a:lnTo>
                  <a:pt x="130" y="503"/>
                </a:lnTo>
                <a:lnTo>
                  <a:pt x="130" y="504"/>
                </a:lnTo>
                <a:lnTo>
                  <a:pt x="129" y="504"/>
                </a:lnTo>
                <a:lnTo>
                  <a:pt x="129" y="504"/>
                </a:lnTo>
                <a:lnTo>
                  <a:pt x="129" y="505"/>
                </a:lnTo>
                <a:lnTo>
                  <a:pt x="130" y="505"/>
                </a:lnTo>
                <a:lnTo>
                  <a:pt x="130" y="505"/>
                </a:lnTo>
                <a:lnTo>
                  <a:pt x="130" y="507"/>
                </a:lnTo>
                <a:lnTo>
                  <a:pt x="130" y="507"/>
                </a:lnTo>
                <a:lnTo>
                  <a:pt x="132" y="507"/>
                </a:lnTo>
                <a:lnTo>
                  <a:pt x="132" y="507"/>
                </a:lnTo>
                <a:lnTo>
                  <a:pt x="132" y="508"/>
                </a:lnTo>
                <a:lnTo>
                  <a:pt x="132" y="508"/>
                </a:lnTo>
                <a:lnTo>
                  <a:pt x="132" y="508"/>
                </a:lnTo>
                <a:lnTo>
                  <a:pt x="132" y="508"/>
                </a:lnTo>
                <a:lnTo>
                  <a:pt x="132" y="509"/>
                </a:lnTo>
                <a:lnTo>
                  <a:pt x="132" y="509"/>
                </a:lnTo>
                <a:lnTo>
                  <a:pt x="132" y="508"/>
                </a:lnTo>
                <a:lnTo>
                  <a:pt x="132" y="509"/>
                </a:lnTo>
                <a:lnTo>
                  <a:pt x="133" y="509"/>
                </a:lnTo>
                <a:lnTo>
                  <a:pt x="133" y="509"/>
                </a:lnTo>
                <a:lnTo>
                  <a:pt x="135" y="509"/>
                </a:lnTo>
                <a:lnTo>
                  <a:pt x="135" y="509"/>
                </a:lnTo>
                <a:lnTo>
                  <a:pt x="136" y="509"/>
                </a:lnTo>
                <a:lnTo>
                  <a:pt x="136" y="509"/>
                </a:lnTo>
                <a:lnTo>
                  <a:pt x="137" y="509"/>
                </a:lnTo>
                <a:lnTo>
                  <a:pt x="137" y="509"/>
                </a:lnTo>
                <a:lnTo>
                  <a:pt x="137" y="509"/>
                </a:lnTo>
                <a:lnTo>
                  <a:pt x="137" y="509"/>
                </a:lnTo>
                <a:lnTo>
                  <a:pt x="139" y="509"/>
                </a:lnTo>
                <a:lnTo>
                  <a:pt x="139" y="511"/>
                </a:lnTo>
                <a:lnTo>
                  <a:pt x="139" y="511"/>
                </a:lnTo>
                <a:lnTo>
                  <a:pt x="140" y="511"/>
                </a:lnTo>
                <a:lnTo>
                  <a:pt x="140" y="511"/>
                </a:lnTo>
                <a:lnTo>
                  <a:pt x="140" y="511"/>
                </a:lnTo>
                <a:lnTo>
                  <a:pt x="140" y="511"/>
                </a:lnTo>
                <a:lnTo>
                  <a:pt x="141" y="511"/>
                </a:lnTo>
                <a:lnTo>
                  <a:pt x="141" y="511"/>
                </a:lnTo>
                <a:lnTo>
                  <a:pt x="143" y="511"/>
                </a:lnTo>
                <a:lnTo>
                  <a:pt x="143" y="512"/>
                </a:lnTo>
                <a:lnTo>
                  <a:pt x="143" y="512"/>
                </a:lnTo>
                <a:lnTo>
                  <a:pt x="143" y="512"/>
                </a:lnTo>
                <a:lnTo>
                  <a:pt x="143" y="512"/>
                </a:lnTo>
                <a:lnTo>
                  <a:pt x="143" y="511"/>
                </a:lnTo>
                <a:lnTo>
                  <a:pt x="143" y="511"/>
                </a:lnTo>
                <a:lnTo>
                  <a:pt x="143" y="511"/>
                </a:lnTo>
                <a:lnTo>
                  <a:pt x="141" y="511"/>
                </a:lnTo>
                <a:lnTo>
                  <a:pt x="141" y="509"/>
                </a:lnTo>
                <a:lnTo>
                  <a:pt x="143" y="509"/>
                </a:lnTo>
                <a:lnTo>
                  <a:pt x="143" y="509"/>
                </a:lnTo>
                <a:lnTo>
                  <a:pt x="141" y="509"/>
                </a:lnTo>
                <a:lnTo>
                  <a:pt x="141" y="508"/>
                </a:lnTo>
                <a:lnTo>
                  <a:pt x="141" y="508"/>
                </a:lnTo>
                <a:lnTo>
                  <a:pt x="140" y="508"/>
                </a:lnTo>
                <a:lnTo>
                  <a:pt x="140" y="508"/>
                </a:lnTo>
                <a:lnTo>
                  <a:pt x="140" y="508"/>
                </a:lnTo>
                <a:lnTo>
                  <a:pt x="140" y="508"/>
                </a:lnTo>
                <a:lnTo>
                  <a:pt x="139" y="508"/>
                </a:lnTo>
                <a:lnTo>
                  <a:pt x="139" y="508"/>
                </a:lnTo>
                <a:lnTo>
                  <a:pt x="139" y="507"/>
                </a:lnTo>
                <a:lnTo>
                  <a:pt x="139" y="507"/>
                </a:lnTo>
                <a:lnTo>
                  <a:pt x="137" y="507"/>
                </a:lnTo>
                <a:lnTo>
                  <a:pt x="137" y="505"/>
                </a:lnTo>
                <a:lnTo>
                  <a:pt x="139" y="505"/>
                </a:lnTo>
                <a:lnTo>
                  <a:pt x="139" y="505"/>
                </a:lnTo>
                <a:lnTo>
                  <a:pt x="140" y="505"/>
                </a:lnTo>
                <a:lnTo>
                  <a:pt x="140" y="505"/>
                </a:lnTo>
                <a:lnTo>
                  <a:pt x="140" y="505"/>
                </a:lnTo>
                <a:lnTo>
                  <a:pt x="140" y="505"/>
                </a:lnTo>
                <a:lnTo>
                  <a:pt x="140" y="505"/>
                </a:lnTo>
                <a:lnTo>
                  <a:pt x="140" y="505"/>
                </a:lnTo>
                <a:lnTo>
                  <a:pt x="141" y="505"/>
                </a:lnTo>
                <a:lnTo>
                  <a:pt x="141" y="505"/>
                </a:lnTo>
                <a:lnTo>
                  <a:pt x="141" y="505"/>
                </a:lnTo>
                <a:lnTo>
                  <a:pt x="141" y="504"/>
                </a:lnTo>
                <a:lnTo>
                  <a:pt x="143" y="504"/>
                </a:lnTo>
                <a:lnTo>
                  <a:pt x="143" y="504"/>
                </a:lnTo>
                <a:lnTo>
                  <a:pt x="143" y="504"/>
                </a:lnTo>
                <a:lnTo>
                  <a:pt x="143" y="504"/>
                </a:lnTo>
                <a:lnTo>
                  <a:pt x="144" y="503"/>
                </a:lnTo>
                <a:lnTo>
                  <a:pt x="144" y="503"/>
                </a:lnTo>
                <a:lnTo>
                  <a:pt x="144" y="503"/>
                </a:lnTo>
                <a:lnTo>
                  <a:pt x="144" y="503"/>
                </a:lnTo>
                <a:lnTo>
                  <a:pt x="144" y="501"/>
                </a:lnTo>
                <a:lnTo>
                  <a:pt x="144" y="501"/>
                </a:lnTo>
                <a:lnTo>
                  <a:pt x="144" y="500"/>
                </a:lnTo>
                <a:lnTo>
                  <a:pt x="144" y="500"/>
                </a:lnTo>
                <a:lnTo>
                  <a:pt x="145" y="500"/>
                </a:lnTo>
                <a:lnTo>
                  <a:pt x="145" y="500"/>
                </a:lnTo>
                <a:lnTo>
                  <a:pt x="145" y="500"/>
                </a:lnTo>
                <a:lnTo>
                  <a:pt x="145" y="500"/>
                </a:lnTo>
                <a:lnTo>
                  <a:pt x="145" y="501"/>
                </a:lnTo>
                <a:lnTo>
                  <a:pt x="145" y="501"/>
                </a:lnTo>
                <a:lnTo>
                  <a:pt x="147" y="501"/>
                </a:lnTo>
                <a:lnTo>
                  <a:pt x="145" y="501"/>
                </a:lnTo>
                <a:lnTo>
                  <a:pt x="145" y="503"/>
                </a:lnTo>
                <a:lnTo>
                  <a:pt x="145" y="503"/>
                </a:lnTo>
                <a:lnTo>
                  <a:pt x="145" y="503"/>
                </a:lnTo>
                <a:lnTo>
                  <a:pt x="145" y="504"/>
                </a:lnTo>
                <a:lnTo>
                  <a:pt x="145" y="504"/>
                </a:lnTo>
                <a:lnTo>
                  <a:pt x="147" y="504"/>
                </a:lnTo>
                <a:lnTo>
                  <a:pt x="147" y="505"/>
                </a:lnTo>
                <a:lnTo>
                  <a:pt x="147" y="505"/>
                </a:lnTo>
                <a:lnTo>
                  <a:pt x="147" y="505"/>
                </a:lnTo>
                <a:lnTo>
                  <a:pt x="147" y="505"/>
                </a:lnTo>
                <a:lnTo>
                  <a:pt x="148" y="505"/>
                </a:lnTo>
                <a:lnTo>
                  <a:pt x="148" y="507"/>
                </a:lnTo>
                <a:lnTo>
                  <a:pt x="148" y="507"/>
                </a:lnTo>
                <a:lnTo>
                  <a:pt x="148" y="507"/>
                </a:lnTo>
                <a:lnTo>
                  <a:pt x="148" y="507"/>
                </a:lnTo>
                <a:lnTo>
                  <a:pt x="150" y="507"/>
                </a:lnTo>
                <a:lnTo>
                  <a:pt x="150" y="508"/>
                </a:lnTo>
                <a:lnTo>
                  <a:pt x="150" y="508"/>
                </a:lnTo>
                <a:lnTo>
                  <a:pt x="151" y="508"/>
                </a:lnTo>
                <a:lnTo>
                  <a:pt x="151" y="508"/>
                </a:lnTo>
                <a:lnTo>
                  <a:pt x="151" y="508"/>
                </a:lnTo>
                <a:lnTo>
                  <a:pt x="151" y="508"/>
                </a:lnTo>
                <a:lnTo>
                  <a:pt x="151" y="509"/>
                </a:lnTo>
                <a:lnTo>
                  <a:pt x="151" y="509"/>
                </a:lnTo>
                <a:lnTo>
                  <a:pt x="151" y="511"/>
                </a:lnTo>
                <a:lnTo>
                  <a:pt x="151" y="511"/>
                </a:lnTo>
                <a:lnTo>
                  <a:pt x="151" y="511"/>
                </a:lnTo>
                <a:lnTo>
                  <a:pt x="151" y="511"/>
                </a:lnTo>
                <a:lnTo>
                  <a:pt x="151" y="511"/>
                </a:lnTo>
                <a:lnTo>
                  <a:pt x="151" y="512"/>
                </a:lnTo>
                <a:lnTo>
                  <a:pt x="151" y="512"/>
                </a:lnTo>
                <a:lnTo>
                  <a:pt x="151" y="513"/>
                </a:lnTo>
                <a:lnTo>
                  <a:pt x="151" y="513"/>
                </a:lnTo>
                <a:lnTo>
                  <a:pt x="151" y="513"/>
                </a:lnTo>
                <a:lnTo>
                  <a:pt x="151" y="515"/>
                </a:lnTo>
                <a:lnTo>
                  <a:pt x="151" y="515"/>
                </a:lnTo>
                <a:lnTo>
                  <a:pt x="151" y="515"/>
                </a:lnTo>
                <a:lnTo>
                  <a:pt x="151" y="516"/>
                </a:lnTo>
                <a:lnTo>
                  <a:pt x="152" y="516"/>
                </a:lnTo>
                <a:lnTo>
                  <a:pt x="152" y="516"/>
                </a:lnTo>
                <a:lnTo>
                  <a:pt x="154" y="516"/>
                </a:lnTo>
                <a:lnTo>
                  <a:pt x="154" y="516"/>
                </a:lnTo>
                <a:lnTo>
                  <a:pt x="154" y="516"/>
                </a:lnTo>
                <a:lnTo>
                  <a:pt x="154" y="518"/>
                </a:lnTo>
                <a:lnTo>
                  <a:pt x="155" y="518"/>
                </a:lnTo>
                <a:lnTo>
                  <a:pt x="155" y="519"/>
                </a:lnTo>
                <a:lnTo>
                  <a:pt x="155" y="519"/>
                </a:lnTo>
                <a:lnTo>
                  <a:pt x="155" y="519"/>
                </a:lnTo>
                <a:lnTo>
                  <a:pt x="156" y="519"/>
                </a:lnTo>
                <a:lnTo>
                  <a:pt x="156" y="519"/>
                </a:lnTo>
                <a:lnTo>
                  <a:pt x="156" y="519"/>
                </a:lnTo>
                <a:lnTo>
                  <a:pt x="156" y="519"/>
                </a:lnTo>
                <a:lnTo>
                  <a:pt x="158" y="518"/>
                </a:lnTo>
                <a:lnTo>
                  <a:pt x="158" y="518"/>
                </a:lnTo>
                <a:lnTo>
                  <a:pt x="158" y="516"/>
                </a:lnTo>
                <a:lnTo>
                  <a:pt x="158" y="516"/>
                </a:lnTo>
                <a:lnTo>
                  <a:pt x="158" y="516"/>
                </a:lnTo>
                <a:lnTo>
                  <a:pt x="158" y="515"/>
                </a:lnTo>
                <a:lnTo>
                  <a:pt x="158" y="515"/>
                </a:lnTo>
                <a:lnTo>
                  <a:pt x="158" y="513"/>
                </a:lnTo>
                <a:lnTo>
                  <a:pt x="156" y="513"/>
                </a:lnTo>
                <a:lnTo>
                  <a:pt x="156" y="513"/>
                </a:lnTo>
                <a:lnTo>
                  <a:pt x="158" y="513"/>
                </a:lnTo>
                <a:lnTo>
                  <a:pt x="158" y="512"/>
                </a:lnTo>
                <a:lnTo>
                  <a:pt x="159" y="512"/>
                </a:lnTo>
                <a:lnTo>
                  <a:pt x="159" y="512"/>
                </a:lnTo>
                <a:lnTo>
                  <a:pt x="159" y="512"/>
                </a:lnTo>
                <a:lnTo>
                  <a:pt x="159" y="512"/>
                </a:lnTo>
                <a:lnTo>
                  <a:pt x="161" y="512"/>
                </a:lnTo>
                <a:lnTo>
                  <a:pt x="161" y="511"/>
                </a:lnTo>
                <a:lnTo>
                  <a:pt x="162" y="511"/>
                </a:lnTo>
                <a:lnTo>
                  <a:pt x="162" y="511"/>
                </a:lnTo>
                <a:lnTo>
                  <a:pt x="162" y="511"/>
                </a:lnTo>
                <a:lnTo>
                  <a:pt x="163" y="511"/>
                </a:lnTo>
                <a:lnTo>
                  <a:pt x="163" y="511"/>
                </a:lnTo>
                <a:lnTo>
                  <a:pt x="163" y="511"/>
                </a:lnTo>
                <a:lnTo>
                  <a:pt x="163" y="511"/>
                </a:lnTo>
                <a:lnTo>
                  <a:pt x="163" y="509"/>
                </a:lnTo>
                <a:lnTo>
                  <a:pt x="163" y="509"/>
                </a:lnTo>
                <a:lnTo>
                  <a:pt x="163" y="508"/>
                </a:lnTo>
                <a:lnTo>
                  <a:pt x="163" y="508"/>
                </a:lnTo>
                <a:lnTo>
                  <a:pt x="163" y="508"/>
                </a:lnTo>
                <a:lnTo>
                  <a:pt x="163" y="507"/>
                </a:lnTo>
                <a:lnTo>
                  <a:pt x="163" y="507"/>
                </a:lnTo>
                <a:lnTo>
                  <a:pt x="163" y="505"/>
                </a:lnTo>
                <a:lnTo>
                  <a:pt x="163" y="505"/>
                </a:lnTo>
                <a:lnTo>
                  <a:pt x="163" y="505"/>
                </a:lnTo>
                <a:lnTo>
                  <a:pt x="163" y="505"/>
                </a:lnTo>
                <a:lnTo>
                  <a:pt x="163" y="504"/>
                </a:lnTo>
                <a:lnTo>
                  <a:pt x="162" y="504"/>
                </a:lnTo>
                <a:lnTo>
                  <a:pt x="162" y="504"/>
                </a:lnTo>
                <a:lnTo>
                  <a:pt x="162" y="504"/>
                </a:lnTo>
                <a:lnTo>
                  <a:pt x="162" y="504"/>
                </a:lnTo>
                <a:lnTo>
                  <a:pt x="162" y="503"/>
                </a:lnTo>
                <a:lnTo>
                  <a:pt x="162" y="503"/>
                </a:lnTo>
                <a:lnTo>
                  <a:pt x="162" y="503"/>
                </a:lnTo>
                <a:lnTo>
                  <a:pt x="162" y="503"/>
                </a:lnTo>
                <a:lnTo>
                  <a:pt x="162" y="503"/>
                </a:lnTo>
                <a:lnTo>
                  <a:pt x="162" y="503"/>
                </a:lnTo>
                <a:lnTo>
                  <a:pt x="162" y="501"/>
                </a:lnTo>
                <a:lnTo>
                  <a:pt x="162" y="501"/>
                </a:lnTo>
                <a:lnTo>
                  <a:pt x="163" y="501"/>
                </a:lnTo>
                <a:lnTo>
                  <a:pt x="163" y="501"/>
                </a:lnTo>
                <a:lnTo>
                  <a:pt x="165" y="501"/>
                </a:lnTo>
                <a:lnTo>
                  <a:pt x="165" y="501"/>
                </a:lnTo>
                <a:lnTo>
                  <a:pt x="165" y="500"/>
                </a:lnTo>
                <a:lnTo>
                  <a:pt x="165" y="500"/>
                </a:lnTo>
                <a:lnTo>
                  <a:pt x="165" y="500"/>
                </a:lnTo>
                <a:lnTo>
                  <a:pt x="165" y="500"/>
                </a:lnTo>
                <a:lnTo>
                  <a:pt x="165" y="500"/>
                </a:lnTo>
                <a:lnTo>
                  <a:pt x="166" y="501"/>
                </a:lnTo>
                <a:lnTo>
                  <a:pt x="166" y="501"/>
                </a:lnTo>
                <a:lnTo>
                  <a:pt x="167" y="503"/>
                </a:lnTo>
                <a:lnTo>
                  <a:pt x="167" y="503"/>
                </a:lnTo>
                <a:lnTo>
                  <a:pt x="167" y="503"/>
                </a:lnTo>
                <a:lnTo>
                  <a:pt x="169" y="503"/>
                </a:lnTo>
                <a:lnTo>
                  <a:pt x="169" y="503"/>
                </a:lnTo>
                <a:lnTo>
                  <a:pt x="169" y="503"/>
                </a:lnTo>
                <a:lnTo>
                  <a:pt x="170" y="503"/>
                </a:lnTo>
                <a:lnTo>
                  <a:pt x="170" y="503"/>
                </a:lnTo>
                <a:lnTo>
                  <a:pt x="170" y="503"/>
                </a:lnTo>
                <a:lnTo>
                  <a:pt x="171" y="503"/>
                </a:lnTo>
                <a:lnTo>
                  <a:pt x="171" y="503"/>
                </a:lnTo>
                <a:lnTo>
                  <a:pt x="173" y="503"/>
                </a:lnTo>
                <a:lnTo>
                  <a:pt x="173" y="503"/>
                </a:lnTo>
                <a:lnTo>
                  <a:pt x="173" y="503"/>
                </a:lnTo>
                <a:lnTo>
                  <a:pt x="174" y="503"/>
                </a:lnTo>
                <a:lnTo>
                  <a:pt x="174" y="503"/>
                </a:lnTo>
                <a:lnTo>
                  <a:pt x="174" y="503"/>
                </a:lnTo>
                <a:lnTo>
                  <a:pt x="176" y="503"/>
                </a:lnTo>
                <a:lnTo>
                  <a:pt x="176" y="503"/>
                </a:lnTo>
                <a:lnTo>
                  <a:pt x="176" y="503"/>
                </a:lnTo>
                <a:lnTo>
                  <a:pt x="177" y="503"/>
                </a:lnTo>
                <a:lnTo>
                  <a:pt x="177" y="503"/>
                </a:lnTo>
                <a:lnTo>
                  <a:pt x="177" y="504"/>
                </a:lnTo>
                <a:lnTo>
                  <a:pt x="177" y="504"/>
                </a:lnTo>
                <a:lnTo>
                  <a:pt x="177" y="505"/>
                </a:lnTo>
                <a:lnTo>
                  <a:pt x="177" y="505"/>
                </a:lnTo>
                <a:lnTo>
                  <a:pt x="177" y="505"/>
                </a:lnTo>
                <a:lnTo>
                  <a:pt x="177" y="507"/>
                </a:lnTo>
                <a:lnTo>
                  <a:pt x="177" y="507"/>
                </a:lnTo>
                <a:lnTo>
                  <a:pt x="178" y="507"/>
                </a:lnTo>
                <a:lnTo>
                  <a:pt x="178" y="507"/>
                </a:lnTo>
                <a:lnTo>
                  <a:pt x="178" y="508"/>
                </a:lnTo>
                <a:lnTo>
                  <a:pt x="180" y="508"/>
                </a:lnTo>
                <a:lnTo>
                  <a:pt x="178" y="508"/>
                </a:lnTo>
                <a:lnTo>
                  <a:pt x="178" y="508"/>
                </a:lnTo>
                <a:lnTo>
                  <a:pt x="178" y="508"/>
                </a:lnTo>
                <a:lnTo>
                  <a:pt x="178" y="508"/>
                </a:lnTo>
                <a:lnTo>
                  <a:pt x="178" y="508"/>
                </a:lnTo>
                <a:lnTo>
                  <a:pt x="178" y="509"/>
                </a:lnTo>
                <a:lnTo>
                  <a:pt x="178" y="509"/>
                </a:lnTo>
                <a:lnTo>
                  <a:pt x="178" y="511"/>
                </a:lnTo>
                <a:lnTo>
                  <a:pt x="178" y="511"/>
                </a:lnTo>
                <a:lnTo>
                  <a:pt x="178" y="511"/>
                </a:lnTo>
                <a:lnTo>
                  <a:pt x="178" y="512"/>
                </a:lnTo>
                <a:lnTo>
                  <a:pt x="180" y="512"/>
                </a:lnTo>
                <a:lnTo>
                  <a:pt x="180" y="512"/>
                </a:lnTo>
                <a:lnTo>
                  <a:pt x="180" y="512"/>
                </a:lnTo>
                <a:lnTo>
                  <a:pt x="181" y="513"/>
                </a:lnTo>
                <a:lnTo>
                  <a:pt x="181" y="513"/>
                </a:lnTo>
                <a:lnTo>
                  <a:pt x="181" y="513"/>
                </a:lnTo>
                <a:lnTo>
                  <a:pt x="182" y="513"/>
                </a:lnTo>
                <a:lnTo>
                  <a:pt x="182" y="513"/>
                </a:lnTo>
                <a:lnTo>
                  <a:pt x="182" y="513"/>
                </a:lnTo>
                <a:lnTo>
                  <a:pt x="182" y="515"/>
                </a:lnTo>
                <a:lnTo>
                  <a:pt x="182" y="515"/>
                </a:lnTo>
                <a:lnTo>
                  <a:pt x="182" y="516"/>
                </a:lnTo>
                <a:lnTo>
                  <a:pt x="182" y="516"/>
                </a:lnTo>
                <a:lnTo>
                  <a:pt x="182" y="516"/>
                </a:lnTo>
                <a:lnTo>
                  <a:pt x="182" y="518"/>
                </a:lnTo>
                <a:lnTo>
                  <a:pt x="182" y="518"/>
                </a:lnTo>
                <a:lnTo>
                  <a:pt x="182" y="519"/>
                </a:lnTo>
                <a:lnTo>
                  <a:pt x="184" y="519"/>
                </a:lnTo>
                <a:lnTo>
                  <a:pt x="184" y="519"/>
                </a:lnTo>
                <a:lnTo>
                  <a:pt x="184" y="518"/>
                </a:lnTo>
                <a:lnTo>
                  <a:pt x="185" y="518"/>
                </a:lnTo>
                <a:lnTo>
                  <a:pt x="187" y="518"/>
                </a:lnTo>
                <a:lnTo>
                  <a:pt x="187" y="518"/>
                </a:lnTo>
                <a:lnTo>
                  <a:pt x="187" y="516"/>
                </a:lnTo>
                <a:lnTo>
                  <a:pt x="187" y="516"/>
                </a:lnTo>
                <a:lnTo>
                  <a:pt x="188" y="516"/>
                </a:lnTo>
                <a:lnTo>
                  <a:pt x="188" y="516"/>
                </a:lnTo>
                <a:lnTo>
                  <a:pt x="189" y="516"/>
                </a:lnTo>
                <a:lnTo>
                  <a:pt x="189" y="518"/>
                </a:lnTo>
                <a:lnTo>
                  <a:pt x="189" y="518"/>
                </a:lnTo>
                <a:lnTo>
                  <a:pt x="189" y="519"/>
                </a:lnTo>
                <a:lnTo>
                  <a:pt x="189" y="519"/>
                </a:lnTo>
                <a:lnTo>
                  <a:pt x="191" y="519"/>
                </a:lnTo>
                <a:lnTo>
                  <a:pt x="191" y="520"/>
                </a:lnTo>
                <a:lnTo>
                  <a:pt x="189" y="520"/>
                </a:lnTo>
                <a:lnTo>
                  <a:pt x="189" y="520"/>
                </a:lnTo>
                <a:lnTo>
                  <a:pt x="189" y="522"/>
                </a:lnTo>
                <a:lnTo>
                  <a:pt x="189" y="522"/>
                </a:lnTo>
                <a:lnTo>
                  <a:pt x="189" y="522"/>
                </a:lnTo>
                <a:lnTo>
                  <a:pt x="189" y="522"/>
                </a:lnTo>
                <a:lnTo>
                  <a:pt x="189" y="522"/>
                </a:lnTo>
                <a:lnTo>
                  <a:pt x="188" y="522"/>
                </a:lnTo>
                <a:lnTo>
                  <a:pt x="188" y="522"/>
                </a:lnTo>
                <a:lnTo>
                  <a:pt x="187" y="522"/>
                </a:lnTo>
                <a:lnTo>
                  <a:pt x="187" y="522"/>
                </a:lnTo>
                <a:lnTo>
                  <a:pt x="187" y="522"/>
                </a:lnTo>
                <a:lnTo>
                  <a:pt x="185" y="522"/>
                </a:lnTo>
                <a:lnTo>
                  <a:pt x="185" y="522"/>
                </a:lnTo>
                <a:lnTo>
                  <a:pt x="184" y="523"/>
                </a:lnTo>
                <a:lnTo>
                  <a:pt x="184" y="523"/>
                </a:lnTo>
                <a:lnTo>
                  <a:pt x="184" y="523"/>
                </a:lnTo>
                <a:lnTo>
                  <a:pt x="184" y="524"/>
                </a:lnTo>
                <a:lnTo>
                  <a:pt x="184" y="524"/>
                </a:lnTo>
                <a:lnTo>
                  <a:pt x="184" y="524"/>
                </a:lnTo>
                <a:lnTo>
                  <a:pt x="182" y="524"/>
                </a:lnTo>
                <a:lnTo>
                  <a:pt x="182" y="526"/>
                </a:lnTo>
                <a:lnTo>
                  <a:pt x="182" y="526"/>
                </a:lnTo>
                <a:lnTo>
                  <a:pt x="182" y="527"/>
                </a:lnTo>
                <a:lnTo>
                  <a:pt x="182" y="527"/>
                </a:lnTo>
                <a:lnTo>
                  <a:pt x="182" y="527"/>
                </a:lnTo>
                <a:lnTo>
                  <a:pt x="182" y="529"/>
                </a:lnTo>
                <a:lnTo>
                  <a:pt x="182" y="529"/>
                </a:lnTo>
                <a:lnTo>
                  <a:pt x="181" y="529"/>
                </a:lnTo>
                <a:lnTo>
                  <a:pt x="182" y="530"/>
                </a:lnTo>
                <a:lnTo>
                  <a:pt x="182" y="530"/>
                </a:lnTo>
                <a:lnTo>
                  <a:pt x="181" y="530"/>
                </a:lnTo>
                <a:lnTo>
                  <a:pt x="181" y="530"/>
                </a:lnTo>
                <a:lnTo>
                  <a:pt x="182" y="530"/>
                </a:lnTo>
                <a:lnTo>
                  <a:pt x="182" y="531"/>
                </a:lnTo>
                <a:lnTo>
                  <a:pt x="182" y="531"/>
                </a:lnTo>
                <a:lnTo>
                  <a:pt x="184" y="531"/>
                </a:lnTo>
                <a:lnTo>
                  <a:pt x="184" y="531"/>
                </a:lnTo>
                <a:lnTo>
                  <a:pt x="184" y="533"/>
                </a:lnTo>
                <a:lnTo>
                  <a:pt x="184" y="533"/>
                </a:lnTo>
                <a:lnTo>
                  <a:pt x="184" y="533"/>
                </a:lnTo>
                <a:lnTo>
                  <a:pt x="184" y="533"/>
                </a:lnTo>
                <a:lnTo>
                  <a:pt x="185" y="533"/>
                </a:lnTo>
                <a:lnTo>
                  <a:pt x="185" y="533"/>
                </a:lnTo>
                <a:lnTo>
                  <a:pt x="187" y="533"/>
                </a:lnTo>
                <a:lnTo>
                  <a:pt x="187" y="533"/>
                </a:lnTo>
                <a:lnTo>
                  <a:pt x="187" y="533"/>
                </a:lnTo>
                <a:lnTo>
                  <a:pt x="188" y="531"/>
                </a:lnTo>
                <a:lnTo>
                  <a:pt x="188" y="531"/>
                </a:lnTo>
                <a:lnTo>
                  <a:pt x="188" y="531"/>
                </a:lnTo>
                <a:lnTo>
                  <a:pt x="189" y="530"/>
                </a:lnTo>
                <a:lnTo>
                  <a:pt x="189" y="530"/>
                </a:lnTo>
                <a:lnTo>
                  <a:pt x="189" y="530"/>
                </a:lnTo>
                <a:lnTo>
                  <a:pt x="191" y="530"/>
                </a:lnTo>
                <a:lnTo>
                  <a:pt x="191" y="530"/>
                </a:lnTo>
                <a:lnTo>
                  <a:pt x="192" y="530"/>
                </a:lnTo>
                <a:lnTo>
                  <a:pt x="192" y="530"/>
                </a:lnTo>
                <a:lnTo>
                  <a:pt x="192" y="530"/>
                </a:lnTo>
                <a:lnTo>
                  <a:pt x="192" y="530"/>
                </a:lnTo>
                <a:lnTo>
                  <a:pt x="192" y="530"/>
                </a:lnTo>
                <a:lnTo>
                  <a:pt x="192" y="530"/>
                </a:lnTo>
                <a:lnTo>
                  <a:pt x="193" y="530"/>
                </a:lnTo>
                <a:lnTo>
                  <a:pt x="193" y="529"/>
                </a:lnTo>
                <a:lnTo>
                  <a:pt x="193" y="529"/>
                </a:lnTo>
                <a:lnTo>
                  <a:pt x="193" y="529"/>
                </a:lnTo>
                <a:lnTo>
                  <a:pt x="195" y="529"/>
                </a:lnTo>
                <a:lnTo>
                  <a:pt x="195" y="529"/>
                </a:lnTo>
                <a:lnTo>
                  <a:pt x="195" y="529"/>
                </a:lnTo>
                <a:lnTo>
                  <a:pt x="196" y="529"/>
                </a:lnTo>
                <a:lnTo>
                  <a:pt x="196" y="527"/>
                </a:lnTo>
                <a:lnTo>
                  <a:pt x="196" y="527"/>
                </a:lnTo>
                <a:lnTo>
                  <a:pt x="196" y="527"/>
                </a:lnTo>
                <a:lnTo>
                  <a:pt x="196" y="527"/>
                </a:lnTo>
                <a:lnTo>
                  <a:pt x="196" y="529"/>
                </a:lnTo>
                <a:lnTo>
                  <a:pt x="197" y="529"/>
                </a:lnTo>
                <a:lnTo>
                  <a:pt x="197" y="527"/>
                </a:lnTo>
                <a:lnTo>
                  <a:pt x="197" y="527"/>
                </a:lnTo>
                <a:lnTo>
                  <a:pt x="197" y="527"/>
                </a:lnTo>
                <a:lnTo>
                  <a:pt x="199" y="527"/>
                </a:lnTo>
                <a:lnTo>
                  <a:pt x="199" y="527"/>
                </a:lnTo>
                <a:lnTo>
                  <a:pt x="199" y="527"/>
                </a:lnTo>
                <a:lnTo>
                  <a:pt x="199" y="527"/>
                </a:lnTo>
                <a:lnTo>
                  <a:pt x="199" y="527"/>
                </a:lnTo>
                <a:lnTo>
                  <a:pt x="200" y="527"/>
                </a:lnTo>
                <a:lnTo>
                  <a:pt x="200" y="527"/>
                </a:lnTo>
                <a:lnTo>
                  <a:pt x="200" y="527"/>
                </a:lnTo>
                <a:lnTo>
                  <a:pt x="200" y="526"/>
                </a:lnTo>
                <a:lnTo>
                  <a:pt x="202" y="526"/>
                </a:lnTo>
                <a:lnTo>
                  <a:pt x="202" y="526"/>
                </a:lnTo>
                <a:lnTo>
                  <a:pt x="203" y="524"/>
                </a:lnTo>
                <a:lnTo>
                  <a:pt x="203" y="524"/>
                </a:lnTo>
                <a:lnTo>
                  <a:pt x="203" y="524"/>
                </a:lnTo>
                <a:lnTo>
                  <a:pt x="204" y="523"/>
                </a:lnTo>
                <a:lnTo>
                  <a:pt x="206" y="523"/>
                </a:lnTo>
                <a:lnTo>
                  <a:pt x="206" y="523"/>
                </a:lnTo>
                <a:lnTo>
                  <a:pt x="206" y="523"/>
                </a:lnTo>
                <a:lnTo>
                  <a:pt x="207" y="523"/>
                </a:lnTo>
                <a:lnTo>
                  <a:pt x="207" y="523"/>
                </a:lnTo>
                <a:lnTo>
                  <a:pt x="208" y="523"/>
                </a:lnTo>
                <a:lnTo>
                  <a:pt x="208" y="523"/>
                </a:lnTo>
                <a:lnTo>
                  <a:pt x="208" y="522"/>
                </a:lnTo>
                <a:lnTo>
                  <a:pt x="208" y="522"/>
                </a:lnTo>
                <a:lnTo>
                  <a:pt x="210" y="522"/>
                </a:lnTo>
                <a:lnTo>
                  <a:pt x="210" y="520"/>
                </a:lnTo>
                <a:lnTo>
                  <a:pt x="210" y="520"/>
                </a:lnTo>
                <a:lnTo>
                  <a:pt x="211" y="519"/>
                </a:lnTo>
                <a:lnTo>
                  <a:pt x="211" y="519"/>
                </a:lnTo>
                <a:lnTo>
                  <a:pt x="211" y="519"/>
                </a:lnTo>
                <a:lnTo>
                  <a:pt x="211" y="518"/>
                </a:lnTo>
                <a:lnTo>
                  <a:pt x="211" y="518"/>
                </a:lnTo>
                <a:lnTo>
                  <a:pt x="211" y="516"/>
                </a:lnTo>
                <a:lnTo>
                  <a:pt x="210" y="516"/>
                </a:lnTo>
                <a:lnTo>
                  <a:pt x="210" y="516"/>
                </a:lnTo>
                <a:lnTo>
                  <a:pt x="211" y="516"/>
                </a:lnTo>
                <a:lnTo>
                  <a:pt x="211" y="516"/>
                </a:lnTo>
                <a:lnTo>
                  <a:pt x="211" y="516"/>
                </a:lnTo>
                <a:lnTo>
                  <a:pt x="211" y="516"/>
                </a:lnTo>
                <a:lnTo>
                  <a:pt x="213" y="516"/>
                </a:lnTo>
                <a:lnTo>
                  <a:pt x="213" y="516"/>
                </a:lnTo>
                <a:lnTo>
                  <a:pt x="213" y="516"/>
                </a:lnTo>
                <a:lnTo>
                  <a:pt x="213" y="516"/>
                </a:lnTo>
                <a:lnTo>
                  <a:pt x="213" y="516"/>
                </a:lnTo>
                <a:lnTo>
                  <a:pt x="213" y="515"/>
                </a:lnTo>
                <a:lnTo>
                  <a:pt x="213" y="515"/>
                </a:lnTo>
                <a:lnTo>
                  <a:pt x="214" y="515"/>
                </a:lnTo>
                <a:lnTo>
                  <a:pt x="214" y="515"/>
                </a:lnTo>
                <a:lnTo>
                  <a:pt x="214" y="516"/>
                </a:lnTo>
                <a:lnTo>
                  <a:pt x="214" y="516"/>
                </a:lnTo>
                <a:lnTo>
                  <a:pt x="215" y="516"/>
                </a:lnTo>
                <a:lnTo>
                  <a:pt x="215" y="516"/>
                </a:lnTo>
                <a:lnTo>
                  <a:pt x="215" y="516"/>
                </a:lnTo>
                <a:lnTo>
                  <a:pt x="217" y="516"/>
                </a:lnTo>
                <a:lnTo>
                  <a:pt x="217" y="516"/>
                </a:lnTo>
                <a:lnTo>
                  <a:pt x="217" y="515"/>
                </a:lnTo>
                <a:lnTo>
                  <a:pt x="218" y="515"/>
                </a:lnTo>
                <a:lnTo>
                  <a:pt x="217" y="515"/>
                </a:lnTo>
                <a:lnTo>
                  <a:pt x="217" y="515"/>
                </a:lnTo>
                <a:lnTo>
                  <a:pt x="217" y="515"/>
                </a:lnTo>
                <a:lnTo>
                  <a:pt x="217" y="516"/>
                </a:lnTo>
                <a:lnTo>
                  <a:pt x="217" y="516"/>
                </a:lnTo>
                <a:lnTo>
                  <a:pt x="217" y="515"/>
                </a:lnTo>
                <a:lnTo>
                  <a:pt x="217" y="515"/>
                </a:lnTo>
                <a:lnTo>
                  <a:pt x="217" y="515"/>
                </a:lnTo>
                <a:lnTo>
                  <a:pt x="217" y="513"/>
                </a:lnTo>
                <a:lnTo>
                  <a:pt x="217" y="513"/>
                </a:lnTo>
                <a:lnTo>
                  <a:pt x="218" y="513"/>
                </a:lnTo>
                <a:lnTo>
                  <a:pt x="218" y="512"/>
                </a:lnTo>
                <a:lnTo>
                  <a:pt x="218" y="512"/>
                </a:lnTo>
                <a:lnTo>
                  <a:pt x="218" y="511"/>
                </a:lnTo>
                <a:lnTo>
                  <a:pt x="219" y="511"/>
                </a:lnTo>
                <a:lnTo>
                  <a:pt x="219" y="511"/>
                </a:lnTo>
                <a:lnTo>
                  <a:pt x="219" y="511"/>
                </a:lnTo>
                <a:lnTo>
                  <a:pt x="218" y="511"/>
                </a:lnTo>
                <a:lnTo>
                  <a:pt x="218" y="509"/>
                </a:lnTo>
                <a:lnTo>
                  <a:pt x="219" y="509"/>
                </a:lnTo>
                <a:lnTo>
                  <a:pt x="219" y="509"/>
                </a:lnTo>
                <a:lnTo>
                  <a:pt x="219" y="508"/>
                </a:lnTo>
                <a:lnTo>
                  <a:pt x="219" y="508"/>
                </a:lnTo>
                <a:lnTo>
                  <a:pt x="218" y="508"/>
                </a:lnTo>
                <a:lnTo>
                  <a:pt x="218" y="507"/>
                </a:lnTo>
                <a:lnTo>
                  <a:pt x="218" y="507"/>
                </a:lnTo>
                <a:lnTo>
                  <a:pt x="217" y="505"/>
                </a:lnTo>
                <a:lnTo>
                  <a:pt x="217" y="505"/>
                </a:lnTo>
                <a:lnTo>
                  <a:pt x="215" y="505"/>
                </a:lnTo>
                <a:lnTo>
                  <a:pt x="215" y="505"/>
                </a:lnTo>
                <a:lnTo>
                  <a:pt x="215" y="504"/>
                </a:lnTo>
                <a:lnTo>
                  <a:pt x="215" y="504"/>
                </a:lnTo>
                <a:lnTo>
                  <a:pt x="214" y="504"/>
                </a:lnTo>
                <a:lnTo>
                  <a:pt x="214" y="503"/>
                </a:lnTo>
                <a:lnTo>
                  <a:pt x="214" y="503"/>
                </a:lnTo>
                <a:lnTo>
                  <a:pt x="214" y="503"/>
                </a:lnTo>
                <a:lnTo>
                  <a:pt x="214" y="503"/>
                </a:lnTo>
                <a:lnTo>
                  <a:pt x="213" y="503"/>
                </a:lnTo>
                <a:lnTo>
                  <a:pt x="213" y="503"/>
                </a:lnTo>
                <a:lnTo>
                  <a:pt x="214" y="503"/>
                </a:lnTo>
                <a:lnTo>
                  <a:pt x="214" y="503"/>
                </a:lnTo>
                <a:lnTo>
                  <a:pt x="214" y="503"/>
                </a:lnTo>
                <a:lnTo>
                  <a:pt x="214" y="504"/>
                </a:lnTo>
                <a:lnTo>
                  <a:pt x="214" y="504"/>
                </a:lnTo>
                <a:lnTo>
                  <a:pt x="214" y="504"/>
                </a:lnTo>
                <a:lnTo>
                  <a:pt x="214" y="504"/>
                </a:lnTo>
                <a:lnTo>
                  <a:pt x="214" y="504"/>
                </a:lnTo>
                <a:lnTo>
                  <a:pt x="213" y="504"/>
                </a:lnTo>
                <a:lnTo>
                  <a:pt x="213" y="503"/>
                </a:lnTo>
                <a:lnTo>
                  <a:pt x="213" y="503"/>
                </a:lnTo>
                <a:lnTo>
                  <a:pt x="211" y="503"/>
                </a:lnTo>
                <a:lnTo>
                  <a:pt x="211" y="503"/>
                </a:lnTo>
                <a:lnTo>
                  <a:pt x="210" y="501"/>
                </a:lnTo>
                <a:lnTo>
                  <a:pt x="210" y="501"/>
                </a:lnTo>
                <a:lnTo>
                  <a:pt x="208" y="500"/>
                </a:lnTo>
                <a:lnTo>
                  <a:pt x="208" y="500"/>
                </a:lnTo>
                <a:lnTo>
                  <a:pt x="208" y="500"/>
                </a:lnTo>
                <a:lnTo>
                  <a:pt x="208" y="500"/>
                </a:lnTo>
                <a:lnTo>
                  <a:pt x="208" y="500"/>
                </a:lnTo>
                <a:lnTo>
                  <a:pt x="208" y="498"/>
                </a:lnTo>
                <a:lnTo>
                  <a:pt x="207" y="498"/>
                </a:lnTo>
                <a:lnTo>
                  <a:pt x="207" y="498"/>
                </a:lnTo>
                <a:lnTo>
                  <a:pt x="206" y="498"/>
                </a:lnTo>
                <a:lnTo>
                  <a:pt x="206" y="497"/>
                </a:lnTo>
                <a:lnTo>
                  <a:pt x="206" y="497"/>
                </a:lnTo>
                <a:lnTo>
                  <a:pt x="206" y="497"/>
                </a:lnTo>
                <a:lnTo>
                  <a:pt x="206" y="497"/>
                </a:lnTo>
                <a:lnTo>
                  <a:pt x="204" y="497"/>
                </a:lnTo>
                <a:lnTo>
                  <a:pt x="204" y="496"/>
                </a:lnTo>
                <a:lnTo>
                  <a:pt x="204" y="496"/>
                </a:lnTo>
                <a:lnTo>
                  <a:pt x="204" y="496"/>
                </a:lnTo>
                <a:lnTo>
                  <a:pt x="203" y="496"/>
                </a:lnTo>
                <a:lnTo>
                  <a:pt x="203" y="496"/>
                </a:lnTo>
                <a:lnTo>
                  <a:pt x="203" y="494"/>
                </a:lnTo>
                <a:lnTo>
                  <a:pt x="203" y="494"/>
                </a:lnTo>
                <a:lnTo>
                  <a:pt x="203" y="494"/>
                </a:lnTo>
                <a:lnTo>
                  <a:pt x="203" y="493"/>
                </a:lnTo>
                <a:lnTo>
                  <a:pt x="203" y="493"/>
                </a:lnTo>
                <a:lnTo>
                  <a:pt x="202" y="493"/>
                </a:lnTo>
                <a:lnTo>
                  <a:pt x="202" y="492"/>
                </a:lnTo>
                <a:lnTo>
                  <a:pt x="202" y="492"/>
                </a:lnTo>
                <a:lnTo>
                  <a:pt x="202" y="492"/>
                </a:lnTo>
                <a:lnTo>
                  <a:pt x="200" y="492"/>
                </a:lnTo>
                <a:lnTo>
                  <a:pt x="200" y="492"/>
                </a:lnTo>
                <a:lnTo>
                  <a:pt x="200" y="490"/>
                </a:lnTo>
                <a:lnTo>
                  <a:pt x="200" y="490"/>
                </a:lnTo>
                <a:lnTo>
                  <a:pt x="200" y="490"/>
                </a:lnTo>
                <a:lnTo>
                  <a:pt x="199" y="490"/>
                </a:lnTo>
                <a:lnTo>
                  <a:pt x="199" y="489"/>
                </a:lnTo>
                <a:lnTo>
                  <a:pt x="199" y="489"/>
                </a:lnTo>
                <a:lnTo>
                  <a:pt x="199" y="489"/>
                </a:lnTo>
                <a:lnTo>
                  <a:pt x="197" y="489"/>
                </a:lnTo>
                <a:lnTo>
                  <a:pt x="197" y="489"/>
                </a:lnTo>
                <a:lnTo>
                  <a:pt x="196" y="487"/>
                </a:lnTo>
                <a:lnTo>
                  <a:pt x="196" y="487"/>
                </a:lnTo>
                <a:lnTo>
                  <a:pt x="196" y="486"/>
                </a:lnTo>
                <a:lnTo>
                  <a:pt x="196" y="486"/>
                </a:lnTo>
                <a:lnTo>
                  <a:pt x="196" y="486"/>
                </a:lnTo>
                <a:lnTo>
                  <a:pt x="196" y="486"/>
                </a:lnTo>
                <a:lnTo>
                  <a:pt x="195" y="486"/>
                </a:lnTo>
                <a:lnTo>
                  <a:pt x="195" y="485"/>
                </a:lnTo>
                <a:lnTo>
                  <a:pt x="195" y="485"/>
                </a:lnTo>
                <a:lnTo>
                  <a:pt x="195" y="483"/>
                </a:lnTo>
                <a:lnTo>
                  <a:pt x="195" y="483"/>
                </a:lnTo>
                <a:lnTo>
                  <a:pt x="195" y="483"/>
                </a:lnTo>
                <a:lnTo>
                  <a:pt x="195" y="482"/>
                </a:lnTo>
                <a:lnTo>
                  <a:pt x="195" y="482"/>
                </a:lnTo>
                <a:lnTo>
                  <a:pt x="195" y="482"/>
                </a:lnTo>
                <a:lnTo>
                  <a:pt x="195" y="481"/>
                </a:lnTo>
                <a:lnTo>
                  <a:pt x="195" y="481"/>
                </a:lnTo>
                <a:lnTo>
                  <a:pt x="195" y="481"/>
                </a:lnTo>
                <a:lnTo>
                  <a:pt x="193" y="481"/>
                </a:lnTo>
                <a:lnTo>
                  <a:pt x="193" y="481"/>
                </a:lnTo>
                <a:lnTo>
                  <a:pt x="193" y="481"/>
                </a:lnTo>
                <a:lnTo>
                  <a:pt x="193" y="479"/>
                </a:lnTo>
                <a:lnTo>
                  <a:pt x="193" y="479"/>
                </a:lnTo>
                <a:lnTo>
                  <a:pt x="193" y="478"/>
                </a:lnTo>
                <a:lnTo>
                  <a:pt x="195" y="478"/>
                </a:lnTo>
                <a:lnTo>
                  <a:pt x="195" y="478"/>
                </a:lnTo>
                <a:lnTo>
                  <a:pt x="195" y="477"/>
                </a:lnTo>
                <a:lnTo>
                  <a:pt x="195" y="477"/>
                </a:lnTo>
                <a:lnTo>
                  <a:pt x="195" y="477"/>
                </a:lnTo>
                <a:lnTo>
                  <a:pt x="195" y="477"/>
                </a:lnTo>
                <a:lnTo>
                  <a:pt x="195" y="475"/>
                </a:lnTo>
                <a:lnTo>
                  <a:pt x="195" y="475"/>
                </a:lnTo>
                <a:lnTo>
                  <a:pt x="195" y="475"/>
                </a:lnTo>
                <a:lnTo>
                  <a:pt x="195" y="474"/>
                </a:lnTo>
                <a:lnTo>
                  <a:pt x="195" y="474"/>
                </a:lnTo>
                <a:lnTo>
                  <a:pt x="196" y="474"/>
                </a:lnTo>
                <a:lnTo>
                  <a:pt x="196" y="472"/>
                </a:lnTo>
                <a:lnTo>
                  <a:pt x="196" y="472"/>
                </a:lnTo>
                <a:lnTo>
                  <a:pt x="196" y="472"/>
                </a:lnTo>
                <a:lnTo>
                  <a:pt x="196" y="471"/>
                </a:lnTo>
                <a:lnTo>
                  <a:pt x="196" y="471"/>
                </a:lnTo>
                <a:lnTo>
                  <a:pt x="197" y="471"/>
                </a:lnTo>
                <a:lnTo>
                  <a:pt x="197" y="470"/>
                </a:lnTo>
                <a:lnTo>
                  <a:pt x="197" y="470"/>
                </a:lnTo>
                <a:lnTo>
                  <a:pt x="197" y="470"/>
                </a:lnTo>
                <a:lnTo>
                  <a:pt x="197" y="470"/>
                </a:lnTo>
                <a:lnTo>
                  <a:pt x="197" y="468"/>
                </a:lnTo>
                <a:lnTo>
                  <a:pt x="197" y="468"/>
                </a:lnTo>
                <a:lnTo>
                  <a:pt x="197" y="468"/>
                </a:lnTo>
                <a:lnTo>
                  <a:pt x="197" y="467"/>
                </a:lnTo>
                <a:lnTo>
                  <a:pt x="197" y="467"/>
                </a:lnTo>
                <a:lnTo>
                  <a:pt x="199" y="467"/>
                </a:lnTo>
                <a:lnTo>
                  <a:pt x="199" y="467"/>
                </a:lnTo>
                <a:lnTo>
                  <a:pt x="199" y="467"/>
                </a:lnTo>
                <a:lnTo>
                  <a:pt x="199" y="466"/>
                </a:lnTo>
                <a:lnTo>
                  <a:pt x="199" y="466"/>
                </a:lnTo>
                <a:lnTo>
                  <a:pt x="199" y="466"/>
                </a:lnTo>
                <a:lnTo>
                  <a:pt x="199" y="466"/>
                </a:lnTo>
                <a:lnTo>
                  <a:pt x="199" y="464"/>
                </a:lnTo>
                <a:lnTo>
                  <a:pt x="199" y="464"/>
                </a:lnTo>
                <a:lnTo>
                  <a:pt x="199" y="464"/>
                </a:lnTo>
                <a:lnTo>
                  <a:pt x="200" y="463"/>
                </a:lnTo>
                <a:lnTo>
                  <a:pt x="200" y="463"/>
                </a:lnTo>
                <a:lnTo>
                  <a:pt x="200" y="463"/>
                </a:lnTo>
                <a:lnTo>
                  <a:pt x="200" y="463"/>
                </a:lnTo>
                <a:lnTo>
                  <a:pt x="202" y="463"/>
                </a:lnTo>
                <a:lnTo>
                  <a:pt x="202" y="461"/>
                </a:lnTo>
                <a:lnTo>
                  <a:pt x="203" y="461"/>
                </a:lnTo>
                <a:lnTo>
                  <a:pt x="203" y="461"/>
                </a:lnTo>
                <a:lnTo>
                  <a:pt x="203" y="461"/>
                </a:lnTo>
                <a:lnTo>
                  <a:pt x="204" y="461"/>
                </a:lnTo>
                <a:lnTo>
                  <a:pt x="204" y="461"/>
                </a:lnTo>
                <a:lnTo>
                  <a:pt x="206" y="461"/>
                </a:lnTo>
                <a:lnTo>
                  <a:pt x="206" y="460"/>
                </a:lnTo>
                <a:lnTo>
                  <a:pt x="206" y="460"/>
                </a:lnTo>
                <a:lnTo>
                  <a:pt x="206" y="460"/>
                </a:lnTo>
                <a:lnTo>
                  <a:pt x="207" y="460"/>
                </a:lnTo>
                <a:lnTo>
                  <a:pt x="207" y="460"/>
                </a:lnTo>
                <a:lnTo>
                  <a:pt x="208" y="460"/>
                </a:lnTo>
                <a:lnTo>
                  <a:pt x="208" y="460"/>
                </a:lnTo>
                <a:lnTo>
                  <a:pt x="208" y="460"/>
                </a:lnTo>
                <a:lnTo>
                  <a:pt x="210" y="460"/>
                </a:lnTo>
                <a:lnTo>
                  <a:pt x="210" y="460"/>
                </a:lnTo>
                <a:lnTo>
                  <a:pt x="211" y="460"/>
                </a:lnTo>
                <a:lnTo>
                  <a:pt x="211" y="460"/>
                </a:lnTo>
                <a:lnTo>
                  <a:pt x="211" y="460"/>
                </a:lnTo>
                <a:lnTo>
                  <a:pt x="211" y="459"/>
                </a:lnTo>
                <a:lnTo>
                  <a:pt x="213" y="459"/>
                </a:lnTo>
                <a:lnTo>
                  <a:pt x="213" y="459"/>
                </a:lnTo>
                <a:lnTo>
                  <a:pt x="213" y="459"/>
                </a:lnTo>
                <a:lnTo>
                  <a:pt x="214" y="459"/>
                </a:lnTo>
                <a:lnTo>
                  <a:pt x="214" y="459"/>
                </a:lnTo>
                <a:lnTo>
                  <a:pt x="214" y="457"/>
                </a:lnTo>
                <a:lnTo>
                  <a:pt x="214" y="457"/>
                </a:lnTo>
                <a:lnTo>
                  <a:pt x="215" y="457"/>
                </a:lnTo>
                <a:lnTo>
                  <a:pt x="215" y="457"/>
                </a:lnTo>
                <a:lnTo>
                  <a:pt x="217" y="457"/>
                </a:lnTo>
                <a:lnTo>
                  <a:pt x="217" y="457"/>
                </a:lnTo>
                <a:lnTo>
                  <a:pt x="217" y="457"/>
                </a:lnTo>
                <a:lnTo>
                  <a:pt x="218" y="457"/>
                </a:lnTo>
                <a:lnTo>
                  <a:pt x="218" y="457"/>
                </a:lnTo>
                <a:lnTo>
                  <a:pt x="219" y="457"/>
                </a:lnTo>
                <a:lnTo>
                  <a:pt x="219" y="456"/>
                </a:lnTo>
                <a:lnTo>
                  <a:pt x="219" y="456"/>
                </a:lnTo>
                <a:lnTo>
                  <a:pt x="219" y="456"/>
                </a:lnTo>
                <a:lnTo>
                  <a:pt x="219" y="456"/>
                </a:lnTo>
                <a:lnTo>
                  <a:pt x="219" y="456"/>
                </a:lnTo>
                <a:lnTo>
                  <a:pt x="221" y="456"/>
                </a:lnTo>
                <a:lnTo>
                  <a:pt x="221" y="455"/>
                </a:lnTo>
                <a:lnTo>
                  <a:pt x="221" y="455"/>
                </a:lnTo>
                <a:lnTo>
                  <a:pt x="221" y="455"/>
                </a:lnTo>
                <a:lnTo>
                  <a:pt x="222" y="455"/>
                </a:lnTo>
                <a:lnTo>
                  <a:pt x="222" y="455"/>
                </a:lnTo>
                <a:lnTo>
                  <a:pt x="222" y="455"/>
                </a:lnTo>
                <a:lnTo>
                  <a:pt x="222" y="455"/>
                </a:lnTo>
                <a:lnTo>
                  <a:pt x="222" y="455"/>
                </a:lnTo>
                <a:lnTo>
                  <a:pt x="223" y="455"/>
                </a:lnTo>
                <a:lnTo>
                  <a:pt x="223" y="455"/>
                </a:lnTo>
                <a:lnTo>
                  <a:pt x="225" y="455"/>
                </a:lnTo>
                <a:lnTo>
                  <a:pt x="225" y="455"/>
                </a:lnTo>
                <a:lnTo>
                  <a:pt x="225" y="455"/>
                </a:lnTo>
                <a:lnTo>
                  <a:pt x="226" y="455"/>
                </a:lnTo>
                <a:lnTo>
                  <a:pt x="226" y="453"/>
                </a:lnTo>
                <a:lnTo>
                  <a:pt x="226" y="453"/>
                </a:lnTo>
                <a:lnTo>
                  <a:pt x="228" y="453"/>
                </a:lnTo>
                <a:lnTo>
                  <a:pt x="228" y="453"/>
                </a:lnTo>
                <a:lnTo>
                  <a:pt x="228" y="453"/>
                </a:lnTo>
                <a:lnTo>
                  <a:pt x="228" y="453"/>
                </a:lnTo>
                <a:lnTo>
                  <a:pt x="229" y="453"/>
                </a:lnTo>
                <a:lnTo>
                  <a:pt x="229" y="453"/>
                </a:lnTo>
                <a:lnTo>
                  <a:pt x="229" y="453"/>
                </a:lnTo>
                <a:lnTo>
                  <a:pt x="230" y="453"/>
                </a:lnTo>
                <a:lnTo>
                  <a:pt x="230" y="453"/>
                </a:lnTo>
                <a:lnTo>
                  <a:pt x="230" y="453"/>
                </a:lnTo>
                <a:lnTo>
                  <a:pt x="230" y="453"/>
                </a:lnTo>
                <a:lnTo>
                  <a:pt x="232" y="453"/>
                </a:lnTo>
                <a:lnTo>
                  <a:pt x="232" y="453"/>
                </a:lnTo>
                <a:lnTo>
                  <a:pt x="233" y="453"/>
                </a:lnTo>
                <a:lnTo>
                  <a:pt x="233" y="453"/>
                </a:lnTo>
                <a:lnTo>
                  <a:pt x="233" y="453"/>
                </a:lnTo>
                <a:lnTo>
                  <a:pt x="233" y="453"/>
                </a:lnTo>
                <a:lnTo>
                  <a:pt x="234" y="453"/>
                </a:lnTo>
                <a:lnTo>
                  <a:pt x="234" y="453"/>
                </a:lnTo>
                <a:lnTo>
                  <a:pt x="236" y="453"/>
                </a:lnTo>
                <a:lnTo>
                  <a:pt x="236" y="453"/>
                </a:lnTo>
                <a:lnTo>
                  <a:pt x="236" y="453"/>
                </a:lnTo>
                <a:lnTo>
                  <a:pt x="237" y="453"/>
                </a:lnTo>
                <a:lnTo>
                  <a:pt x="237" y="453"/>
                </a:lnTo>
                <a:lnTo>
                  <a:pt x="239" y="453"/>
                </a:lnTo>
                <a:lnTo>
                  <a:pt x="239" y="453"/>
                </a:lnTo>
                <a:lnTo>
                  <a:pt x="239" y="453"/>
                </a:lnTo>
                <a:lnTo>
                  <a:pt x="239" y="453"/>
                </a:lnTo>
                <a:lnTo>
                  <a:pt x="240" y="453"/>
                </a:lnTo>
                <a:lnTo>
                  <a:pt x="240" y="455"/>
                </a:lnTo>
                <a:lnTo>
                  <a:pt x="240" y="455"/>
                </a:lnTo>
                <a:lnTo>
                  <a:pt x="240" y="455"/>
                </a:lnTo>
                <a:lnTo>
                  <a:pt x="241" y="455"/>
                </a:lnTo>
                <a:lnTo>
                  <a:pt x="241" y="456"/>
                </a:lnTo>
                <a:lnTo>
                  <a:pt x="241" y="456"/>
                </a:lnTo>
                <a:lnTo>
                  <a:pt x="241" y="456"/>
                </a:lnTo>
                <a:lnTo>
                  <a:pt x="241" y="456"/>
                </a:lnTo>
                <a:lnTo>
                  <a:pt x="241" y="456"/>
                </a:lnTo>
                <a:lnTo>
                  <a:pt x="243" y="456"/>
                </a:lnTo>
                <a:lnTo>
                  <a:pt x="243" y="456"/>
                </a:lnTo>
                <a:lnTo>
                  <a:pt x="244" y="457"/>
                </a:lnTo>
                <a:lnTo>
                  <a:pt x="244" y="457"/>
                </a:lnTo>
                <a:lnTo>
                  <a:pt x="244" y="457"/>
                </a:lnTo>
                <a:lnTo>
                  <a:pt x="244" y="457"/>
                </a:lnTo>
                <a:lnTo>
                  <a:pt x="244" y="459"/>
                </a:lnTo>
                <a:lnTo>
                  <a:pt x="245" y="459"/>
                </a:lnTo>
                <a:lnTo>
                  <a:pt x="245" y="459"/>
                </a:lnTo>
                <a:lnTo>
                  <a:pt x="245" y="459"/>
                </a:lnTo>
                <a:lnTo>
                  <a:pt x="245" y="459"/>
                </a:lnTo>
                <a:lnTo>
                  <a:pt x="247" y="459"/>
                </a:lnTo>
                <a:lnTo>
                  <a:pt x="247" y="459"/>
                </a:lnTo>
                <a:lnTo>
                  <a:pt x="247" y="459"/>
                </a:lnTo>
                <a:lnTo>
                  <a:pt x="248" y="459"/>
                </a:lnTo>
                <a:lnTo>
                  <a:pt x="248" y="460"/>
                </a:lnTo>
                <a:lnTo>
                  <a:pt x="249" y="460"/>
                </a:lnTo>
                <a:lnTo>
                  <a:pt x="249" y="460"/>
                </a:lnTo>
                <a:lnTo>
                  <a:pt x="249" y="460"/>
                </a:lnTo>
                <a:lnTo>
                  <a:pt x="249" y="460"/>
                </a:lnTo>
                <a:lnTo>
                  <a:pt x="251" y="460"/>
                </a:lnTo>
                <a:lnTo>
                  <a:pt x="251" y="460"/>
                </a:lnTo>
                <a:lnTo>
                  <a:pt x="252" y="460"/>
                </a:lnTo>
                <a:lnTo>
                  <a:pt x="252" y="460"/>
                </a:lnTo>
                <a:lnTo>
                  <a:pt x="252" y="460"/>
                </a:lnTo>
                <a:lnTo>
                  <a:pt x="254" y="460"/>
                </a:lnTo>
                <a:lnTo>
                  <a:pt x="254" y="460"/>
                </a:lnTo>
                <a:lnTo>
                  <a:pt x="255" y="461"/>
                </a:lnTo>
                <a:lnTo>
                  <a:pt x="255" y="461"/>
                </a:lnTo>
                <a:lnTo>
                  <a:pt x="255" y="461"/>
                </a:lnTo>
                <a:lnTo>
                  <a:pt x="255" y="460"/>
                </a:lnTo>
                <a:lnTo>
                  <a:pt x="255" y="460"/>
                </a:lnTo>
                <a:lnTo>
                  <a:pt x="255" y="459"/>
                </a:lnTo>
                <a:lnTo>
                  <a:pt x="256" y="459"/>
                </a:lnTo>
                <a:lnTo>
                  <a:pt x="256" y="459"/>
                </a:lnTo>
                <a:lnTo>
                  <a:pt x="256" y="459"/>
                </a:lnTo>
                <a:lnTo>
                  <a:pt x="258" y="459"/>
                </a:lnTo>
                <a:lnTo>
                  <a:pt x="258" y="459"/>
                </a:lnTo>
                <a:lnTo>
                  <a:pt x="258" y="459"/>
                </a:lnTo>
                <a:lnTo>
                  <a:pt x="258" y="457"/>
                </a:lnTo>
                <a:lnTo>
                  <a:pt x="259" y="457"/>
                </a:lnTo>
                <a:lnTo>
                  <a:pt x="259" y="457"/>
                </a:lnTo>
                <a:lnTo>
                  <a:pt x="260" y="457"/>
                </a:lnTo>
                <a:lnTo>
                  <a:pt x="260" y="457"/>
                </a:lnTo>
                <a:lnTo>
                  <a:pt x="260" y="459"/>
                </a:lnTo>
                <a:lnTo>
                  <a:pt x="260" y="459"/>
                </a:lnTo>
                <a:lnTo>
                  <a:pt x="262" y="459"/>
                </a:lnTo>
                <a:lnTo>
                  <a:pt x="262" y="457"/>
                </a:lnTo>
                <a:lnTo>
                  <a:pt x="263" y="457"/>
                </a:lnTo>
                <a:lnTo>
                  <a:pt x="263" y="457"/>
                </a:lnTo>
                <a:lnTo>
                  <a:pt x="263" y="459"/>
                </a:lnTo>
                <a:lnTo>
                  <a:pt x="263" y="459"/>
                </a:lnTo>
                <a:lnTo>
                  <a:pt x="263" y="459"/>
                </a:lnTo>
                <a:lnTo>
                  <a:pt x="263" y="460"/>
                </a:lnTo>
                <a:lnTo>
                  <a:pt x="265" y="460"/>
                </a:lnTo>
                <a:lnTo>
                  <a:pt x="265" y="460"/>
                </a:lnTo>
                <a:lnTo>
                  <a:pt x="265" y="461"/>
                </a:lnTo>
                <a:lnTo>
                  <a:pt x="265" y="461"/>
                </a:lnTo>
                <a:lnTo>
                  <a:pt x="265" y="461"/>
                </a:lnTo>
                <a:lnTo>
                  <a:pt x="266" y="461"/>
                </a:lnTo>
                <a:lnTo>
                  <a:pt x="266" y="461"/>
                </a:lnTo>
                <a:lnTo>
                  <a:pt x="266" y="461"/>
                </a:lnTo>
                <a:lnTo>
                  <a:pt x="266" y="461"/>
                </a:lnTo>
                <a:lnTo>
                  <a:pt x="266" y="461"/>
                </a:lnTo>
                <a:lnTo>
                  <a:pt x="267" y="461"/>
                </a:lnTo>
                <a:lnTo>
                  <a:pt x="267" y="461"/>
                </a:lnTo>
                <a:lnTo>
                  <a:pt x="267" y="461"/>
                </a:lnTo>
                <a:lnTo>
                  <a:pt x="267" y="461"/>
                </a:lnTo>
                <a:lnTo>
                  <a:pt x="269" y="461"/>
                </a:lnTo>
                <a:lnTo>
                  <a:pt x="269" y="461"/>
                </a:lnTo>
                <a:lnTo>
                  <a:pt x="269" y="461"/>
                </a:lnTo>
                <a:lnTo>
                  <a:pt x="269" y="461"/>
                </a:lnTo>
                <a:lnTo>
                  <a:pt x="270" y="461"/>
                </a:lnTo>
                <a:lnTo>
                  <a:pt x="270" y="463"/>
                </a:lnTo>
                <a:lnTo>
                  <a:pt x="270" y="463"/>
                </a:lnTo>
                <a:lnTo>
                  <a:pt x="271" y="463"/>
                </a:lnTo>
                <a:lnTo>
                  <a:pt x="271" y="463"/>
                </a:lnTo>
                <a:lnTo>
                  <a:pt x="271" y="463"/>
                </a:lnTo>
                <a:lnTo>
                  <a:pt x="273" y="463"/>
                </a:lnTo>
                <a:lnTo>
                  <a:pt x="273" y="463"/>
                </a:lnTo>
                <a:lnTo>
                  <a:pt x="273" y="463"/>
                </a:lnTo>
                <a:lnTo>
                  <a:pt x="274" y="463"/>
                </a:lnTo>
                <a:lnTo>
                  <a:pt x="274" y="463"/>
                </a:lnTo>
                <a:lnTo>
                  <a:pt x="274" y="464"/>
                </a:lnTo>
                <a:lnTo>
                  <a:pt x="274" y="464"/>
                </a:lnTo>
                <a:lnTo>
                  <a:pt x="275" y="464"/>
                </a:lnTo>
                <a:lnTo>
                  <a:pt x="275" y="464"/>
                </a:lnTo>
                <a:lnTo>
                  <a:pt x="277" y="464"/>
                </a:lnTo>
                <a:lnTo>
                  <a:pt x="277" y="463"/>
                </a:lnTo>
                <a:lnTo>
                  <a:pt x="277" y="463"/>
                </a:lnTo>
                <a:lnTo>
                  <a:pt x="277" y="463"/>
                </a:lnTo>
                <a:lnTo>
                  <a:pt x="277" y="463"/>
                </a:lnTo>
                <a:lnTo>
                  <a:pt x="278" y="463"/>
                </a:lnTo>
                <a:lnTo>
                  <a:pt x="278" y="463"/>
                </a:lnTo>
                <a:lnTo>
                  <a:pt x="280" y="463"/>
                </a:lnTo>
                <a:lnTo>
                  <a:pt x="280" y="464"/>
                </a:lnTo>
                <a:lnTo>
                  <a:pt x="280" y="464"/>
                </a:lnTo>
                <a:lnTo>
                  <a:pt x="280" y="464"/>
                </a:lnTo>
                <a:lnTo>
                  <a:pt x="280" y="464"/>
                </a:lnTo>
                <a:lnTo>
                  <a:pt x="281" y="464"/>
                </a:lnTo>
                <a:lnTo>
                  <a:pt x="281" y="464"/>
                </a:lnTo>
                <a:lnTo>
                  <a:pt x="282" y="464"/>
                </a:lnTo>
                <a:lnTo>
                  <a:pt x="282" y="464"/>
                </a:lnTo>
                <a:lnTo>
                  <a:pt x="282" y="464"/>
                </a:lnTo>
                <a:lnTo>
                  <a:pt x="284" y="464"/>
                </a:lnTo>
                <a:lnTo>
                  <a:pt x="284" y="464"/>
                </a:lnTo>
                <a:lnTo>
                  <a:pt x="284" y="463"/>
                </a:lnTo>
                <a:lnTo>
                  <a:pt x="284" y="463"/>
                </a:lnTo>
                <a:lnTo>
                  <a:pt x="285" y="463"/>
                </a:lnTo>
                <a:lnTo>
                  <a:pt x="285" y="461"/>
                </a:lnTo>
                <a:lnTo>
                  <a:pt x="285" y="461"/>
                </a:lnTo>
                <a:lnTo>
                  <a:pt x="285" y="461"/>
                </a:lnTo>
                <a:lnTo>
                  <a:pt x="286" y="461"/>
                </a:lnTo>
                <a:lnTo>
                  <a:pt x="286" y="461"/>
                </a:lnTo>
                <a:lnTo>
                  <a:pt x="288" y="461"/>
                </a:lnTo>
                <a:lnTo>
                  <a:pt x="288" y="463"/>
                </a:lnTo>
                <a:lnTo>
                  <a:pt x="288" y="463"/>
                </a:lnTo>
                <a:lnTo>
                  <a:pt x="288" y="463"/>
                </a:lnTo>
                <a:lnTo>
                  <a:pt x="289" y="463"/>
                </a:lnTo>
                <a:lnTo>
                  <a:pt x="289" y="463"/>
                </a:lnTo>
                <a:lnTo>
                  <a:pt x="290" y="463"/>
                </a:lnTo>
                <a:lnTo>
                  <a:pt x="290" y="463"/>
                </a:lnTo>
                <a:lnTo>
                  <a:pt x="290" y="463"/>
                </a:lnTo>
                <a:lnTo>
                  <a:pt x="290" y="463"/>
                </a:lnTo>
                <a:lnTo>
                  <a:pt x="290" y="461"/>
                </a:lnTo>
                <a:lnTo>
                  <a:pt x="292" y="461"/>
                </a:lnTo>
                <a:lnTo>
                  <a:pt x="292" y="461"/>
                </a:lnTo>
                <a:lnTo>
                  <a:pt x="292" y="461"/>
                </a:lnTo>
                <a:lnTo>
                  <a:pt x="292" y="461"/>
                </a:lnTo>
                <a:lnTo>
                  <a:pt x="293" y="461"/>
                </a:lnTo>
                <a:lnTo>
                  <a:pt x="293" y="461"/>
                </a:lnTo>
                <a:lnTo>
                  <a:pt x="293" y="461"/>
                </a:lnTo>
                <a:lnTo>
                  <a:pt x="293" y="463"/>
                </a:lnTo>
                <a:lnTo>
                  <a:pt x="295" y="463"/>
                </a:lnTo>
                <a:lnTo>
                  <a:pt x="295" y="463"/>
                </a:lnTo>
                <a:lnTo>
                  <a:pt x="296" y="463"/>
                </a:lnTo>
                <a:lnTo>
                  <a:pt x="296" y="463"/>
                </a:lnTo>
                <a:lnTo>
                  <a:pt x="296" y="463"/>
                </a:lnTo>
                <a:lnTo>
                  <a:pt x="297" y="463"/>
                </a:lnTo>
                <a:lnTo>
                  <a:pt x="297" y="463"/>
                </a:lnTo>
                <a:lnTo>
                  <a:pt x="297" y="463"/>
                </a:lnTo>
                <a:lnTo>
                  <a:pt x="299" y="463"/>
                </a:lnTo>
                <a:lnTo>
                  <a:pt x="299" y="463"/>
                </a:lnTo>
                <a:lnTo>
                  <a:pt x="299" y="463"/>
                </a:lnTo>
                <a:lnTo>
                  <a:pt x="300" y="463"/>
                </a:lnTo>
                <a:lnTo>
                  <a:pt x="300" y="463"/>
                </a:lnTo>
                <a:lnTo>
                  <a:pt x="301" y="463"/>
                </a:lnTo>
                <a:lnTo>
                  <a:pt x="301" y="463"/>
                </a:lnTo>
                <a:lnTo>
                  <a:pt x="301" y="463"/>
                </a:lnTo>
                <a:lnTo>
                  <a:pt x="303" y="463"/>
                </a:lnTo>
                <a:lnTo>
                  <a:pt x="303" y="463"/>
                </a:lnTo>
                <a:lnTo>
                  <a:pt x="304" y="463"/>
                </a:lnTo>
                <a:lnTo>
                  <a:pt x="304" y="463"/>
                </a:lnTo>
                <a:lnTo>
                  <a:pt x="304" y="463"/>
                </a:lnTo>
                <a:lnTo>
                  <a:pt x="304" y="463"/>
                </a:lnTo>
                <a:lnTo>
                  <a:pt x="304" y="461"/>
                </a:lnTo>
                <a:lnTo>
                  <a:pt x="306" y="463"/>
                </a:lnTo>
                <a:lnTo>
                  <a:pt x="306" y="463"/>
                </a:lnTo>
                <a:lnTo>
                  <a:pt x="307" y="463"/>
                </a:lnTo>
                <a:lnTo>
                  <a:pt x="307" y="461"/>
                </a:lnTo>
                <a:lnTo>
                  <a:pt x="307" y="461"/>
                </a:lnTo>
                <a:lnTo>
                  <a:pt x="307" y="461"/>
                </a:lnTo>
                <a:lnTo>
                  <a:pt x="307" y="461"/>
                </a:lnTo>
                <a:lnTo>
                  <a:pt x="307" y="461"/>
                </a:lnTo>
                <a:lnTo>
                  <a:pt x="308" y="461"/>
                </a:lnTo>
                <a:lnTo>
                  <a:pt x="308" y="461"/>
                </a:lnTo>
                <a:lnTo>
                  <a:pt x="310" y="461"/>
                </a:lnTo>
                <a:lnTo>
                  <a:pt x="310" y="461"/>
                </a:lnTo>
                <a:lnTo>
                  <a:pt x="310" y="461"/>
                </a:lnTo>
                <a:lnTo>
                  <a:pt x="311" y="461"/>
                </a:lnTo>
                <a:lnTo>
                  <a:pt x="311" y="463"/>
                </a:lnTo>
                <a:lnTo>
                  <a:pt x="312" y="463"/>
                </a:lnTo>
                <a:lnTo>
                  <a:pt x="312" y="463"/>
                </a:lnTo>
                <a:lnTo>
                  <a:pt x="312" y="461"/>
                </a:lnTo>
                <a:lnTo>
                  <a:pt x="312" y="461"/>
                </a:lnTo>
                <a:lnTo>
                  <a:pt x="314" y="461"/>
                </a:lnTo>
                <a:lnTo>
                  <a:pt x="314" y="461"/>
                </a:lnTo>
                <a:lnTo>
                  <a:pt x="314" y="461"/>
                </a:lnTo>
                <a:lnTo>
                  <a:pt x="314" y="460"/>
                </a:lnTo>
                <a:lnTo>
                  <a:pt x="314" y="460"/>
                </a:lnTo>
                <a:lnTo>
                  <a:pt x="314" y="459"/>
                </a:lnTo>
                <a:lnTo>
                  <a:pt x="314" y="459"/>
                </a:lnTo>
                <a:lnTo>
                  <a:pt x="315" y="459"/>
                </a:lnTo>
                <a:lnTo>
                  <a:pt x="315" y="457"/>
                </a:lnTo>
                <a:lnTo>
                  <a:pt x="315" y="457"/>
                </a:lnTo>
                <a:lnTo>
                  <a:pt x="315" y="457"/>
                </a:lnTo>
                <a:lnTo>
                  <a:pt x="315" y="456"/>
                </a:lnTo>
                <a:lnTo>
                  <a:pt x="315" y="456"/>
                </a:lnTo>
                <a:lnTo>
                  <a:pt x="315" y="456"/>
                </a:lnTo>
                <a:lnTo>
                  <a:pt x="315" y="456"/>
                </a:lnTo>
                <a:lnTo>
                  <a:pt x="315" y="456"/>
                </a:lnTo>
                <a:lnTo>
                  <a:pt x="315" y="456"/>
                </a:lnTo>
                <a:lnTo>
                  <a:pt x="315" y="455"/>
                </a:lnTo>
                <a:lnTo>
                  <a:pt x="315" y="455"/>
                </a:lnTo>
                <a:lnTo>
                  <a:pt x="315" y="453"/>
                </a:lnTo>
                <a:lnTo>
                  <a:pt x="315" y="453"/>
                </a:lnTo>
                <a:lnTo>
                  <a:pt x="315" y="453"/>
                </a:lnTo>
                <a:lnTo>
                  <a:pt x="315" y="452"/>
                </a:lnTo>
                <a:lnTo>
                  <a:pt x="315" y="452"/>
                </a:lnTo>
                <a:lnTo>
                  <a:pt x="314" y="452"/>
                </a:lnTo>
                <a:lnTo>
                  <a:pt x="314" y="452"/>
                </a:lnTo>
                <a:lnTo>
                  <a:pt x="314" y="452"/>
                </a:lnTo>
                <a:lnTo>
                  <a:pt x="312" y="452"/>
                </a:lnTo>
                <a:lnTo>
                  <a:pt x="312" y="451"/>
                </a:lnTo>
                <a:lnTo>
                  <a:pt x="312" y="451"/>
                </a:lnTo>
                <a:lnTo>
                  <a:pt x="311" y="451"/>
                </a:lnTo>
                <a:lnTo>
                  <a:pt x="311" y="451"/>
                </a:lnTo>
                <a:lnTo>
                  <a:pt x="311" y="451"/>
                </a:lnTo>
                <a:lnTo>
                  <a:pt x="310" y="451"/>
                </a:lnTo>
                <a:lnTo>
                  <a:pt x="310" y="451"/>
                </a:lnTo>
                <a:lnTo>
                  <a:pt x="310" y="449"/>
                </a:lnTo>
                <a:lnTo>
                  <a:pt x="310" y="449"/>
                </a:lnTo>
                <a:lnTo>
                  <a:pt x="310" y="448"/>
                </a:lnTo>
                <a:lnTo>
                  <a:pt x="310" y="448"/>
                </a:lnTo>
                <a:lnTo>
                  <a:pt x="310" y="448"/>
                </a:lnTo>
                <a:lnTo>
                  <a:pt x="310" y="446"/>
                </a:lnTo>
                <a:lnTo>
                  <a:pt x="310" y="446"/>
                </a:lnTo>
                <a:lnTo>
                  <a:pt x="310" y="445"/>
                </a:lnTo>
                <a:lnTo>
                  <a:pt x="310" y="445"/>
                </a:lnTo>
                <a:lnTo>
                  <a:pt x="310" y="445"/>
                </a:lnTo>
                <a:lnTo>
                  <a:pt x="308" y="445"/>
                </a:lnTo>
                <a:lnTo>
                  <a:pt x="308" y="444"/>
                </a:lnTo>
                <a:lnTo>
                  <a:pt x="308" y="444"/>
                </a:lnTo>
                <a:lnTo>
                  <a:pt x="308" y="444"/>
                </a:lnTo>
                <a:lnTo>
                  <a:pt x="308" y="444"/>
                </a:lnTo>
                <a:lnTo>
                  <a:pt x="310" y="444"/>
                </a:lnTo>
                <a:lnTo>
                  <a:pt x="310" y="444"/>
                </a:lnTo>
                <a:lnTo>
                  <a:pt x="310" y="442"/>
                </a:lnTo>
                <a:lnTo>
                  <a:pt x="310" y="442"/>
                </a:lnTo>
                <a:lnTo>
                  <a:pt x="310" y="442"/>
                </a:lnTo>
                <a:lnTo>
                  <a:pt x="310" y="442"/>
                </a:lnTo>
                <a:lnTo>
                  <a:pt x="311" y="441"/>
                </a:lnTo>
                <a:lnTo>
                  <a:pt x="311" y="441"/>
                </a:lnTo>
                <a:lnTo>
                  <a:pt x="311" y="440"/>
                </a:lnTo>
                <a:lnTo>
                  <a:pt x="311" y="440"/>
                </a:lnTo>
                <a:lnTo>
                  <a:pt x="311" y="440"/>
                </a:lnTo>
                <a:lnTo>
                  <a:pt x="312" y="440"/>
                </a:lnTo>
                <a:lnTo>
                  <a:pt x="312" y="440"/>
                </a:lnTo>
                <a:lnTo>
                  <a:pt x="312" y="440"/>
                </a:lnTo>
                <a:lnTo>
                  <a:pt x="314" y="441"/>
                </a:lnTo>
                <a:lnTo>
                  <a:pt x="315" y="441"/>
                </a:lnTo>
                <a:lnTo>
                  <a:pt x="315" y="441"/>
                </a:lnTo>
                <a:lnTo>
                  <a:pt x="315" y="440"/>
                </a:lnTo>
                <a:lnTo>
                  <a:pt x="316" y="441"/>
                </a:lnTo>
                <a:lnTo>
                  <a:pt x="316" y="441"/>
                </a:lnTo>
                <a:lnTo>
                  <a:pt x="318" y="441"/>
                </a:lnTo>
                <a:lnTo>
                  <a:pt x="318" y="441"/>
                </a:lnTo>
                <a:lnTo>
                  <a:pt x="318" y="441"/>
                </a:lnTo>
                <a:lnTo>
                  <a:pt x="319" y="441"/>
                </a:lnTo>
                <a:lnTo>
                  <a:pt x="319" y="442"/>
                </a:lnTo>
                <a:lnTo>
                  <a:pt x="321" y="442"/>
                </a:lnTo>
                <a:lnTo>
                  <a:pt x="321" y="442"/>
                </a:lnTo>
                <a:lnTo>
                  <a:pt x="319" y="442"/>
                </a:lnTo>
                <a:lnTo>
                  <a:pt x="319" y="444"/>
                </a:lnTo>
                <a:lnTo>
                  <a:pt x="318" y="444"/>
                </a:lnTo>
                <a:lnTo>
                  <a:pt x="318" y="444"/>
                </a:lnTo>
                <a:lnTo>
                  <a:pt x="316" y="445"/>
                </a:lnTo>
                <a:lnTo>
                  <a:pt x="316" y="444"/>
                </a:lnTo>
                <a:lnTo>
                  <a:pt x="316" y="444"/>
                </a:lnTo>
                <a:lnTo>
                  <a:pt x="315" y="445"/>
                </a:lnTo>
                <a:lnTo>
                  <a:pt x="315" y="445"/>
                </a:lnTo>
                <a:lnTo>
                  <a:pt x="315" y="445"/>
                </a:lnTo>
                <a:lnTo>
                  <a:pt x="315" y="445"/>
                </a:lnTo>
                <a:lnTo>
                  <a:pt x="314" y="445"/>
                </a:lnTo>
                <a:lnTo>
                  <a:pt x="314" y="446"/>
                </a:lnTo>
                <a:lnTo>
                  <a:pt x="314" y="446"/>
                </a:lnTo>
                <a:lnTo>
                  <a:pt x="315" y="446"/>
                </a:lnTo>
                <a:lnTo>
                  <a:pt x="315" y="446"/>
                </a:lnTo>
                <a:lnTo>
                  <a:pt x="315" y="446"/>
                </a:lnTo>
                <a:lnTo>
                  <a:pt x="316" y="446"/>
                </a:lnTo>
                <a:lnTo>
                  <a:pt x="316" y="446"/>
                </a:lnTo>
                <a:lnTo>
                  <a:pt x="316" y="446"/>
                </a:lnTo>
                <a:lnTo>
                  <a:pt x="318" y="446"/>
                </a:lnTo>
                <a:lnTo>
                  <a:pt x="318" y="446"/>
                </a:lnTo>
                <a:lnTo>
                  <a:pt x="318" y="445"/>
                </a:lnTo>
                <a:lnTo>
                  <a:pt x="318" y="445"/>
                </a:lnTo>
                <a:lnTo>
                  <a:pt x="318" y="445"/>
                </a:lnTo>
                <a:lnTo>
                  <a:pt x="318" y="445"/>
                </a:lnTo>
                <a:lnTo>
                  <a:pt x="318" y="445"/>
                </a:lnTo>
                <a:lnTo>
                  <a:pt x="319" y="445"/>
                </a:lnTo>
                <a:lnTo>
                  <a:pt x="319" y="444"/>
                </a:lnTo>
                <a:lnTo>
                  <a:pt x="319" y="444"/>
                </a:lnTo>
                <a:lnTo>
                  <a:pt x="319" y="444"/>
                </a:lnTo>
                <a:lnTo>
                  <a:pt x="319" y="442"/>
                </a:lnTo>
                <a:lnTo>
                  <a:pt x="321" y="442"/>
                </a:lnTo>
                <a:lnTo>
                  <a:pt x="321" y="442"/>
                </a:lnTo>
                <a:lnTo>
                  <a:pt x="321" y="442"/>
                </a:lnTo>
                <a:lnTo>
                  <a:pt x="321" y="442"/>
                </a:lnTo>
                <a:lnTo>
                  <a:pt x="321" y="441"/>
                </a:lnTo>
                <a:lnTo>
                  <a:pt x="321" y="441"/>
                </a:lnTo>
                <a:lnTo>
                  <a:pt x="321" y="441"/>
                </a:lnTo>
                <a:lnTo>
                  <a:pt x="322" y="441"/>
                </a:lnTo>
                <a:lnTo>
                  <a:pt x="322" y="440"/>
                </a:lnTo>
                <a:lnTo>
                  <a:pt x="322" y="440"/>
                </a:lnTo>
                <a:lnTo>
                  <a:pt x="322" y="440"/>
                </a:lnTo>
                <a:lnTo>
                  <a:pt x="322" y="440"/>
                </a:lnTo>
                <a:lnTo>
                  <a:pt x="322" y="440"/>
                </a:lnTo>
                <a:lnTo>
                  <a:pt x="321" y="440"/>
                </a:lnTo>
                <a:lnTo>
                  <a:pt x="321" y="441"/>
                </a:lnTo>
                <a:lnTo>
                  <a:pt x="321" y="440"/>
                </a:lnTo>
                <a:lnTo>
                  <a:pt x="321" y="440"/>
                </a:lnTo>
                <a:lnTo>
                  <a:pt x="322" y="440"/>
                </a:lnTo>
                <a:lnTo>
                  <a:pt x="322" y="440"/>
                </a:lnTo>
                <a:lnTo>
                  <a:pt x="322" y="440"/>
                </a:lnTo>
                <a:lnTo>
                  <a:pt x="322" y="438"/>
                </a:lnTo>
                <a:lnTo>
                  <a:pt x="323" y="438"/>
                </a:lnTo>
                <a:lnTo>
                  <a:pt x="323" y="438"/>
                </a:lnTo>
                <a:lnTo>
                  <a:pt x="323" y="438"/>
                </a:lnTo>
                <a:lnTo>
                  <a:pt x="323" y="437"/>
                </a:lnTo>
                <a:lnTo>
                  <a:pt x="323" y="437"/>
                </a:lnTo>
                <a:lnTo>
                  <a:pt x="323" y="437"/>
                </a:lnTo>
                <a:lnTo>
                  <a:pt x="325" y="437"/>
                </a:lnTo>
                <a:lnTo>
                  <a:pt x="323" y="437"/>
                </a:lnTo>
                <a:lnTo>
                  <a:pt x="323" y="437"/>
                </a:lnTo>
                <a:lnTo>
                  <a:pt x="325" y="437"/>
                </a:lnTo>
                <a:lnTo>
                  <a:pt x="325" y="438"/>
                </a:lnTo>
                <a:lnTo>
                  <a:pt x="325" y="438"/>
                </a:lnTo>
                <a:lnTo>
                  <a:pt x="325" y="440"/>
                </a:lnTo>
                <a:lnTo>
                  <a:pt x="325" y="440"/>
                </a:lnTo>
                <a:lnTo>
                  <a:pt x="325" y="440"/>
                </a:lnTo>
                <a:lnTo>
                  <a:pt x="325" y="440"/>
                </a:lnTo>
                <a:lnTo>
                  <a:pt x="326" y="441"/>
                </a:lnTo>
                <a:lnTo>
                  <a:pt x="326" y="441"/>
                </a:lnTo>
                <a:lnTo>
                  <a:pt x="326" y="442"/>
                </a:lnTo>
                <a:lnTo>
                  <a:pt x="326" y="442"/>
                </a:lnTo>
                <a:lnTo>
                  <a:pt x="326" y="442"/>
                </a:lnTo>
                <a:lnTo>
                  <a:pt x="326" y="442"/>
                </a:lnTo>
                <a:lnTo>
                  <a:pt x="326" y="444"/>
                </a:lnTo>
                <a:lnTo>
                  <a:pt x="326" y="444"/>
                </a:lnTo>
                <a:lnTo>
                  <a:pt x="326" y="444"/>
                </a:lnTo>
                <a:lnTo>
                  <a:pt x="326" y="444"/>
                </a:lnTo>
                <a:lnTo>
                  <a:pt x="326" y="445"/>
                </a:lnTo>
                <a:lnTo>
                  <a:pt x="326" y="445"/>
                </a:lnTo>
                <a:lnTo>
                  <a:pt x="327" y="445"/>
                </a:lnTo>
                <a:lnTo>
                  <a:pt x="327" y="445"/>
                </a:lnTo>
                <a:lnTo>
                  <a:pt x="327" y="445"/>
                </a:lnTo>
                <a:lnTo>
                  <a:pt x="327" y="446"/>
                </a:lnTo>
                <a:lnTo>
                  <a:pt x="327" y="446"/>
                </a:lnTo>
                <a:lnTo>
                  <a:pt x="329" y="446"/>
                </a:lnTo>
                <a:lnTo>
                  <a:pt x="329" y="448"/>
                </a:lnTo>
                <a:lnTo>
                  <a:pt x="329" y="448"/>
                </a:lnTo>
                <a:lnTo>
                  <a:pt x="329" y="448"/>
                </a:lnTo>
                <a:lnTo>
                  <a:pt x="329" y="448"/>
                </a:lnTo>
                <a:lnTo>
                  <a:pt x="329" y="449"/>
                </a:lnTo>
                <a:lnTo>
                  <a:pt x="330" y="449"/>
                </a:lnTo>
                <a:lnTo>
                  <a:pt x="330" y="449"/>
                </a:lnTo>
                <a:lnTo>
                  <a:pt x="330" y="449"/>
                </a:lnTo>
                <a:lnTo>
                  <a:pt x="330" y="451"/>
                </a:lnTo>
                <a:lnTo>
                  <a:pt x="332" y="451"/>
                </a:lnTo>
                <a:lnTo>
                  <a:pt x="332" y="451"/>
                </a:lnTo>
                <a:lnTo>
                  <a:pt x="332" y="451"/>
                </a:lnTo>
                <a:lnTo>
                  <a:pt x="332" y="451"/>
                </a:lnTo>
                <a:lnTo>
                  <a:pt x="332" y="452"/>
                </a:lnTo>
                <a:lnTo>
                  <a:pt x="332" y="452"/>
                </a:lnTo>
                <a:lnTo>
                  <a:pt x="332" y="452"/>
                </a:lnTo>
                <a:lnTo>
                  <a:pt x="333" y="452"/>
                </a:lnTo>
                <a:lnTo>
                  <a:pt x="333" y="453"/>
                </a:lnTo>
                <a:lnTo>
                  <a:pt x="333" y="453"/>
                </a:lnTo>
                <a:lnTo>
                  <a:pt x="334" y="453"/>
                </a:lnTo>
                <a:lnTo>
                  <a:pt x="334" y="453"/>
                </a:lnTo>
                <a:lnTo>
                  <a:pt x="334" y="453"/>
                </a:lnTo>
                <a:lnTo>
                  <a:pt x="334" y="453"/>
                </a:lnTo>
                <a:lnTo>
                  <a:pt x="334" y="453"/>
                </a:lnTo>
                <a:lnTo>
                  <a:pt x="334" y="455"/>
                </a:lnTo>
                <a:lnTo>
                  <a:pt x="336" y="455"/>
                </a:lnTo>
                <a:lnTo>
                  <a:pt x="336" y="455"/>
                </a:lnTo>
                <a:lnTo>
                  <a:pt x="337" y="455"/>
                </a:lnTo>
                <a:lnTo>
                  <a:pt x="337" y="455"/>
                </a:lnTo>
                <a:lnTo>
                  <a:pt x="337" y="455"/>
                </a:lnTo>
                <a:lnTo>
                  <a:pt x="337" y="455"/>
                </a:lnTo>
                <a:lnTo>
                  <a:pt x="337" y="453"/>
                </a:lnTo>
                <a:lnTo>
                  <a:pt x="338" y="453"/>
                </a:lnTo>
                <a:lnTo>
                  <a:pt x="338" y="453"/>
                </a:lnTo>
                <a:lnTo>
                  <a:pt x="340" y="453"/>
                </a:lnTo>
                <a:lnTo>
                  <a:pt x="340" y="453"/>
                </a:lnTo>
                <a:lnTo>
                  <a:pt x="340" y="453"/>
                </a:lnTo>
                <a:lnTo>
                  <a:pt x="340" y="453"/>
                </a:lnTo>
                <a:lnTo>
                  <a:pt x="340" y="453"/>
                </a:lnTo>
                <a:lnTo>
                  <a:pt x="341" y="453"/>
                </a:lnTo>
                <a:lnTo>
                  <a:pt x="341" y="452"/>
                </a:lnTo>
                <a:lnTo>
                  <a:pt x="341" y="452"/>
                </a:lnTo>
                <a:lnTo>
                  <a:pt x="341" y="452"/>
                </a:lnTo>
                <a:lnTo>
                  <a:pt x="342" y="452"/>
                </a:lnTo>
                <a:lnTo>
                  <a:pt x="342" y="451"/>
                </a:lnTo>
                <a:lnTo>
                  <a:pt x="342" y="451"/>
                </a:lnTo>
                <a:lnTo>
                  <a:pt x="342" y="451"/>
                </a:lnTo>
                <a:lnTo>
                  <a:pt x="342" y="451"/>
                </a:lnTo>
                <a:lnTo>
                  <a:pt x="342" y="451"/>
                </a:lnTo>
                <a:lnTo>
                  <a:pt x="342" y="449"/>
                </a:lnTo>
                <a:lnTo>
                  <a:pt x="344" y="449"/>
                </a:lnTo>
                <a:lnTo>
                  <a:pt x="344" y="449"/>
                </a:lnTo>
                <a:lnTo>
                  <a:pt x="344" y="449"/>
                </a:lnTo>
                <a:lnTo>
                  <a:pt x="345" y="449"/>
                </a:lnTo>
                <a:lnTo>
                  <a:pt x="345" y="448"/>
                </a:lnTo>
                <a:lnTo>
                  <a:pt x="345" y="448"/>
                </a:lnTo>
                <a:lnTo>
                  <a:pt x="345" y="448"/>
                </a:lnTo>
                <a:lnTo>
                  <a:pt x="345" y="448"/>
                </a:lnTo>
                <a:lnTo>
                  <a:pt x="347" y="448"/>
                </a:lnTo>
                <a:lnTo>
                  <a:pt x="347" y="448"/>
                </a:lnTo>
                <a:lnTo>
                  <a:pt x="347" y="446"/>
                </a:lnTo>
                <a:lnTo>
                  <a:pt x="347" y="446"/>
                </a:lnTo>
                <a:lnTo>
                  <a:pt x="347" y="445"/>
                </a:lnTo>
                <a:lnTo>
                  <a:pt x="347" y="445"/>
                </a:lnTo>
                <a:lnTo>
                  <a:pt x="347" y="445"/>
                </a:lnTo>
                <a:lnTo>
                  <a:pt x="347" y="444"/>
                </a:lnTo>
                <a:lnTo>
                  <a:pt x="347" y="444"/>
                </a:lnTo>
                <a:lnTo>
                  <a:pt x="348" y="444"/>
                </a:lnTo>
                <a:lnTo>
                  <a:pt x="348" y="442"/>
                </a:lnTo>
                <a:lnTo>
                  <a:pt x="348" y="442"/>
                </a:lnTo>
                <a:lnTo>
                  <a:pt x="348" y="442"/>
                </a:lnTo>
                <a:lnTo>
                  <a:pt x="348" y="442"/>
                </a:lnTo>
                <a:lnTo>
                  <a:pt x="348" y="441"/>
                </a:lnTo>
                <a:lnTo>
                  <a:pt x="348" y="440"/>
                </a:lnTo>
                <a:lnTo>
                  <a:pt x="348" y="440"/>
                </a:lnTo>
                <a:lnTo>
                  <a:pt x="348" y="440"/>
                </a:lnTo>
                <a:lnTo>
                  <a:pt x="348" y="438"/>
                </a:lnTo>
                <a:lnTo>
                  <a:pt x="348" y="438"/>
                </a:lnTo>
                <a:lnTo>
                  <a:pt x="348" y="437"/>
                </a:lnTo>
                <a:lnTo>
                  <a:pt x="348" y="437"/>
                </a:lnTo>
                <a:lnTo>
                  <a:pt x="348" y="437"/>
                </a:lnTo>
                <a:lnTo>
                  <a:pt x="348" y="437"/>
                </a:lnTo>
                <a:lnTo>
                  <a:pt x="348" y="435"/>
                </a:lnTo>
                <a:lnTo>
                  <a:pt x="348" y="435"/>
                </a:lnTo>
                <a:lnTo>
                  <a:pt x="347" y="435"/>
                </a:lnTo>
                <a:lnTo>
                  <a:pt x="347" y="434"/>
                </a:lnTo>
                <a:lnTo>
                  <a:pt x="347" y="434"/>
                </a:lnTo>
                <a:lnTo>
                  <a:pt x="347" y="434"/>
                </a:lnTo>
                <a:lnTo>
                  <a:pt x="347" y="433"/>
                </a:lnTo>
                <a:lnTo>
                  <a:pt x="347" y="433"/>
                </a:lnTo>
                <a:lnTo>
                  <a:pt x="345" y="431"/>
                </a:lnTo>
                <a:lnTo>
                  <a:pt x="345" y="431"/>
                </a:lnTo>
                <a:lnTo>
                  <a:pt x="345" y="431"/>
                </a:lnTo>
                <a:lnTo>
                  <a:pt x="345" y="431"/>
                </a:lnTo>
                <a:lnTo>
                  <a:pt x="345" y="431"/>
                </a:lnTo>
                <a:lnTo>
                  <a:pt x="344" y="431"/>
                </a:lnTo>
                <a:lnTo>
                  <a:pt x="344" y="431"/>
                </a:lnTo>
                <a:lnTo>
                  <a:pt x="342" y="431"/>
                </a:lnTo>
                <a:lnTo>
                  <a:pt x="342" y="433"/>
                </a:lnTo>
                <a:lnTo>
                  <a:pt x="342" y="433"/>
                </a:lnTo>
                <a:lnTo>
                  <a:pt x="342" y="433"/>
                </a:lnTo>
                <a:lnTo>
                  <a:pt x="341" y="433"/>
                </a:lnTo>
                <a:lnTo>
                  <a:pt x="341" y="433"/>
                </a:lnTo>
                <a:lnTo>
                  <a:pt x="341" y="433"/>
                </a:lnTo>
                <a:lnTo>
                  <a:pt x="340" y="433"/>
                </a:lnTo>
                <a:lnTo>
                  <a:pt x="340" y="433"/>
                </a:lnTo>
                <a:lnTo>
                  <a:pt x="340" y="431"/>
                </a:lnTo>
                <a:lnTo>
                  <a:pt x="338" y="431"/>
                </a:lnTo>
                <a:lnTo>
                  <a:pt x="338" y="433"/>
                </a:lnTo>
                <a:lnTo>
                  <a:pt x="338" y="433"/>
                </a:lnTo>
                <a:lnTo>
                  <a:pt x="337" y="431"/>
                </a:lnTo>
                <a:lnTo>
                  <a:pt x="337" y="431"/>
                </a:lnTo>
                <a:lnTo>
                  <a:pt x="337" y="431"/>
                </a:lnTo>
                <a:lnTo>
                  <a:pt x="337" y="431"/>
                </a:lnTo>
                <a:lnTo>
                  <a:pt x="337" y="430"/>
                </a:lnTo>
                <a:lnTo>
                  <a:pt x="336" y="430"/>
                </a:lnTo>
                <a:lnTo>
                  <a:pt x="336" y="430"/>
                </a:lnTo>
                <a:lnTo>
                  <a:pt x="336" y="429"/>
                </a:lnTo>
                <a:lnTo>
                  <a:pt x="336" y="429"/>
                </a:lnTo>
                <a:lnTo>
                  <a:pt x="336" y="429"/>
                </a:lnTo>
                <a:lnTo>
                  <a:pt x="336" y="427"/>
                </a:lnTo>
                <a:lnTo>
                  <a:pt x="336" y="427"/>
                </a:lnTo>
                <a:lnTo>
                  <a:pt x="336" y="427"/>
                </a:lnTo>
                <a:lnTo>
                  <a:pt x="336" y="426"/>
                </a:lnTo>
                <a:lnTo>
                  <a:pt x="336" y="426"/>
                </a:lnTo>
                <a:lnTo>
                  <a:pt x="336" y="425"/>
                </a:lnTo>
                <a:lnTo>
                  <a:pt x="334" y="425"/>
                </a:lnTo>
                <a:lnTo>
                  <a:pt x="334" y="423"/>
                </a:lnTo>
                <a:lnTo>
                  <a:pt x="334" y="423"/>
                </a:lnTo>
                <a:lnTo>
                  <a:pt x="334" y="423"/>
                </a:lnTo>
                <a:lnTo>
                  <a:pt x="334" y="422"/>
                </a:lnTo>
                <a:lnTo>
                  <a:pt x="334" y="422"/>
                </a:lnTo>
                <a:lnTo>
                  <a:pt x="334" y="420"/>
                </a:lnTo>
                <a:lnTo>
                  <a:pt x="334" y="420"/>
                </a:lnTo>
                <a:lnTo>
                  <a:pt x="334" y="420"/>
                </a:lnTo>
                <a:lnTo>
                  <a:pt x="333" y="420"/>
                </a:lnTo>
                <a:lnTo>
                  <a:pt x="333" y="419"/>
                </a:lnTo>
                <a:lnTo>
                  <a:pt x="333" y="419"/>
                </a:lnTo>
                <a:lnTo>
                  <a:pt x="333" y="418"/>
                </a:lnTo>
                <a:lnTo>
                  <a:pt x="333" y="418"/>
                </a:lnTo>
                <a:lnTo>
                  <a:pt x="333" y="418"/>
                </a:lnTo>
                <a:lnTo>
                  <a:pt x="332" y="418"/>
                </a:lnTo>
                <a:lnTo>
                  <a:pt x="332" y="416"/>
                </a:lnTo>
                <a:lnTo>
                  <a:pt x="332" y="416"/>
                </a:lnTo>
                <a:lnTo>
                  <a:pt x="332" y="415"/>
                </a:lnTo>
                <a:lnTo>
                  <a:pt x="332" y="415"/>
                </a:lnTo>
                <a:lnTo>
                  <a:pt x="332" y="415"/>
                </a:lnTo>
                <a:lnTo>
                  <a:pt x="332" y="415"/>
                </a:lnTo>
                <a:lnTo>
                  <a:pt x="332" y="414"/>
                </a:lnTo>
                <a:lnTo>
                  <a:pt x="332" y="414"/>
                </a:lnTo>
                <a:lnTo>
                  <a:pt x="330" y="412"/>
                </a:lnTo>
                <a:lnTo>
                  <a:pt x="330" y="412"/>
                </a:lnTo>
                <a:lnTo>
                  <a:pt x="330" y="412"/>
                </a:lnTo>
                <a:lnTo>
                  <a:pt x="330" y="412"/>
                </a:lnTo>
                <a:lnTo>
                  <a:pt x="330" y="411"/>
                </a:lnTo>
                <a:lnTo>
                  <a:pt x="330" y="411"/>
                </a:lnTo>
                <a:lnTo>
                  <a:pt x="329" y="411"/>
                </a:lnTo>
                <a:lnTo>
                  <a:pt x="329" y="409"/>
                </a:lnTo>
                <a:lnTo>
                  <a:pt x="329" y="409"/>
                </a:lnTo>
                <a:lnTo>
                  <a:pt x="329" y="409"/>
                </a:lnTo>
                <a:lnTo>
                  <a:pt x="329" y="409"/>
                </a:lnTo>
                <a:lnTo>
                  <a:pt x="329" y="408"/>
                </a:lnTo>
                <a:lnTo>
                  <a:pt x="329" y="408"/>
                </a:lnTo>
                <a:lnTo>
                  <a:pt x="329" y="408"/>
                </a:lnTo>
                <a:lnTo>
                  <a:pt x="329" y="407"/>
                </a:lnTo>
                <a:lnTo>
                  <a:pt x="327" y="407"/>
                </a:lnTo>
                <a:lnTo>
                  <a:pt x="327" y="407"/>
                </a:lnTo>
                <a:lnTo>
                  <a:pt x="327" y="407"/>
                </a:lnTo>
                <a:lnTo>
                  <a:pt x="327" y="405"/>
                </a:lnTo>
                <a:lnTo>
                  <a:pt x="327" y="405"/>
                </a:lnTo>
                <a:lnTo>
                  <a:pt x="327" y="405"/>
                </a:lnTo>
                <a:lnTo>
                  <a:pt x="327" y="404"/>
                </a:lnTo>
                <a:lnTo>
                  <a:pt x="326" y="404"/>
                </a:lnTo>
                <a:lnTo>
                  <a:pt x="326" y="404"/>
                </a:lnTo>
                <a:lnTo>
                  <a:pt x="326" y="404"/>
                </a:lnTo>
                <a:lnTo>
                  <a:pt x="326" y="404"/>
                </a:lnTo>
                <a:lnTo>
                  <a:pt x="326" y="404"/>
                </a:lnTo>
                <a:lnTo>
                  <a:pt x="325" y="404"/>
                </a:lnTo>
                <a:lnTo>
                  <a:pt x="325" y="404"/>
                </a:lnTo>
                <a:lnTo>
                  <a:pt x="325" y="403"/>
                </a:lnTo>
                <a:lnTo>
                  <a:pt x="323" y="403"/>
                </a:lnTo>
                <a:lnTo>
                  <a:pt x="323" y="403"/>
                </a:lnTo>
                <a:lnTo>
                  <a:pt x="323" y="403"/>
                </a:lnTo>
                <a:lnTo>
                  <a:pt x="323" y="403"/>
                </a:lnTo>
                <a:lnTo>
                  <a:pt x="322" y="403"/>
                </a:lnTo>
                <a:lnTo>
                  <a:pt x="322" y="401"/>
                </a:lnTo>
                <a:lnTo>
                  <a:pt x="322" y="401"/>
                </a:lnTo>
                <a:lnTo>
                  <a:pt x="321" y="401"/>
                </a:lnTo>
                <a:lnTo>
                  <a:pt x="321" y="401"/>
                </a:lnTo>
                <a:lnTo>
                  <a:pt x="321" y="401"/>
                </a:lnTo>
                <a:lnTo>
                  <a:pt x="321" y="400"/>
                </a:lnTo>
                <a:lnTo>
                  <a:pt x="321" y="400"/>
                </a:lnTo>
                <a:lnTo>
                  <a:pt x="321" y="399"/>
                </a:lnTo>
                <a:lnTo>
                  <a:pt x="319" y="399"/>
                </a:lnTo>
                <a:lnTo>
                  <a:pt x="319" y="399"/>
                </a:lnTo>
                <a:lnTo>
                  <a:pt x="319" y="399"/>
                </a:lnTo>
                <a:lnTo>
                  <a:pt x="319" y="397"/>
                </a:lnTo>
                <a:lnTo>
                  <a:pt x="319" y="397"/>
                </a:lnTo>
                <a:lnTo>
                  <a:pt x="318" y="397"/>
                </a:lnTo>
                <a:lnTo>
                  <a:pt x="318" y="396"/>
                </a:lnTo>
                <a:lnTo>
                  <a:pt x="319" y="396"/>
                </a:lnTo>
                <a:lnTo>
                  <a:pt x="319" y="396"/>
                </a:lnTo>
                <a:lnTo>
                  <a:pt x="319" y="396"/>
                </a:lnTo>
                <a:lnTo>
                  <a:pt x="318" y="394"/>
                </a:lnTo>
                <a:lnTo>
                  <a:pt x="318" y="394"/>
                </a:lnTo>
                <a:lnTo>
                  <a:pt x="318" y="394"/>
                </a:lnTo>
                <a:lnTo>
                  <a:pt x="316" y="394"/>
                </a:lnTo>
                <a:lnTo>
                  <a:pt x="316" y="394"/>
                </a:lnTo>
                <a:lnTo>
                  <a:pt x="316" y="394"/>
                </a:lnTo>
                <a:lnTo>
                  <a:pt x="316" y="393"/>
                </a:lnTo>
                <a:lnTo>
                  <a:pt x="315" y="393"/>
                </a:lnTo>
                <a:lnTo>
                  <a:pt x="315" y="393"/>
                </a:lnTo>
                <a:lnTo>
                  <a:pt x="315" y="393"/>
                </a:lnTo>
                <a:lnTo>
                  <a:pt x="315" y="393"/>
                </a:lnTo>
                <a:lnTo>
                  <a:pt x="315" y="393"/>
                </a:lnTo>
                <a:lnTo>
                  <a:pt x="315" y="392"/>
                </a:lnTo>
                <a:lnTo>
                  <a:pt x="314" y="392"/>
                </a:lnTo>
                <a:lnTo>
                  <a:pt x="314" y="392"/>
                </a:lnTo>
                <a:lnTo>
                  <a:pt x="314" y="390"/>
                </a:lnTo>
                <a:lnTo>
                  <a:pt x="312" y="390"/>
                </a:lnTo>
                <a:lnTo>
                  <a:pt x="312" y="390"/>
                </a:lnTo>
                <a:lnTo>
                  <a:pt x="312" y="390"/>
                </a:lnTo>
                <a:lnTo>
                  <a:pt x="312" y="390"/>
                </a:lnTo>
                <a:lnTo>
                  <a:pt x="311" y="389"/>
                </a:lnTo>
                <a:lnTo>
                  <a:pt x="311" y="389"/>
                </a:lnTo>
                <a:lnTo>
                  <a:pt x="311" y="389"/>
                </a:lnTo>
                <a:lnTo>
                  <a:pt x="310" y="389"/>
                </a:lnTo>
                <a:lnTo>
                  <a:pt x="310" y="389"/>
                </a:lnTo>
                <a:lnTo>
                  <a:pt x="310" y="389"/>
                </a:lnTo>
                <a:lnTo>
                  <a:pt x="308" y="389"/>
                </a:lnTo>
                <a:lnTo>
                  <a:pt x="308" y="389"/>
                </a:lnTo>
                <a:lnTo>
                  <a:pt x="307" y="388"/>
                </a:lnTo>
                <a:lnTo>
                  <a:pt x="307" y="388"/>
                </a:lnTo>
                <a:lnTo>
                  <a:pt x="307" y="388"/>
                </a:lnTo>
                <a:lnTo>
                  <a:pt x="308" y="388"/>
                </a:lnTo>
                <a:lnTo>
                  <a:pt x="308" y="386"/>
                </a:lnTo>
                <a:lnTo>
                  <a:pt x="308" y="386"/>
                </a:lnTo>
                <a:lnTo>
                  <a:pt x="307" y="386"/>
                </a:lnTo>
                <a:lnTo>
                  <a:pt x="307" y="386"/>
                </a:lnTo>
                <a:lnTo>
                  <a:pt x="307" y="386"/>
                </a:lnTo>
                <a:lnTo>
                  <a:pt x="306" y="385"/>
                </a:lnTo>
                <a:lnTo>
                  <a:pt x="306" y="386"/>
                </a:lnTo>
                <a:lnTo>
                  <a:pt x="306" y="385"/>
                </a:lnTo>
                <a:lnTo>
                  <a:pt x="306" y="385"/>
                </a:lnTo>
                <a:lnTo>
                  <a:pt x="304" y="385"/>
                </a:lnTo>
                <a:lnTo>
                  <a:pt x="304" y="384"/>
                </a:lnTo>
                <a:lnTo>
                  <a:pt x="304" y="384"/>
                </a:lnTo>
                <a:lnTo>
                  <a:pt x="304" y="385"/>
                </a:lnTo>
                <a:lnTo>
                  <a:pt x="303" y="385"/>
                </a:lnTo>
                <a:lnTo>
                  <a:pt x="303" y="384"/>
                </a:lnTo>
                <a:lnTo>
                  <a:pt x="303" y="384"/>
                </a:lnTo>
                <a:lnTo>
                  <a:pt x="301" y="384"/>
                </a:lnTo>
                <a:lnTo>
                  <a:pt x="301" y="382"/>
                </a:lnTo>
                <a:lnTo>
                  <a:pt x="303" y="382"/>
                </a:lnTo>
                <a:lnTo>
                  <a:pt x="303" y="382"/>
                </a:lnTo>
                <a:lnTo>
                  <a:pt x="303" y="382"/>
                </a:lnTo>
                <a:lnTo>
                  <a:pt x="303" y="382"/>
                </a:lnTo>
                <a:lnTo>
                  <a:pt x="304" y="382"/>
                </a:lnTo>
                <a:lnTo>
                  <a:pt x="304" y="382"/>
                </a:lnTo>
                <a:lnTo>
                  <a:pt x="304" y="382"/>
                </a:lnTo>
                <a:lnTo>
                  <a:pt x="304" y="381"/>
                </a:lnTo>
                <a:lnTo>
                  <a:pt x="304" y="381"/>
                </a:lnTo>
                <a:lnTo>
                  <a:pt x="306" y="381"/>
                </a:lnTo>
                <a:lnTo>
                  <a:pt x="306" y="379"/>
                </a:lnTo>
                <a:lnTo>
                  <a:pt x="306" y="379"/>
                </a:lnTo>
                <a:lnTo>
                  <a:pt x="306" y="379"/>
                </a:lnTo>
                <a:lnTo>
                  <a:pt x="306" y="379"/>
                </a:lnTo>
                <a:lnTo>
                  <a:pt x="306" y="378"/>
                </a:lnTo>
                <a:lnTo>
                  <a:pt x="306" y="378"/>
                </a:lnTo>
                <a:lnTo>
                  <a:pt x="306" y="378"/>
                </a:lnTo>
                <a:lnTo>
                  <a:pt x="306" y="377"/>
                </a:lnTo>
                <a:lnTo>
                  <a:pt x="307" y="377"/>
                </a:lnTo>
                <a:lnTo>
                  <a:pt x="307" y="377"/>
                </a:lnTo>
                <a:lnTo>
                  <a:pt x="306" y="377"/>
                </a:lnTo>
                <a:lnTo>
                  <a:pt x="306" y="377"/>
                </a:lnTo>
                <a:lnTo>
                  <a:pt x="307" y="377"/>
                </a:lnTo>
                <a:lnTo>
                  <a:pt x="307" y="377"/>
                </a:lnTo>
                <a:lnTo>
                  <a:pt x="307" y="375"/>
                </a:lnTo>
                <a:lnTo>
                  <a:pt x="307" y="375"/>
                </a:lnTo>
                <a:lnTo>
                  <a:pt x="307" y="374"/>
                </a:lnTo>
                <a:lnTo>
                  <a:pt x="307" y="374"/>
                </a:lnTo>
                <a:lnTo>
                  <a:pt x="307" y="374"/>
                </a:lnTo>
                <a:lnTo>
                  <a:pt x="307" y="374"/>
                </a:lnTo>
                <a:lnTo>
                  <a:pt x="307" y="373"/>
                </a:lnTo>
                <a:lnTo>
                  <a:pt x="307" y="373"/>
                </a:lnTo>
                <a:lnTo>
                  <a:pt x="307" y="371"/>
                </a:lnTo>
                <a:lnTo>
                  <a:pt x="307" y="371"/>
                </a:lnTo>
                <a:lnTo>
                  <a:pt x="307" y="371"/>
                </a:lnTo>
                <a:lnTo>
                  <a:pt x="307" y="370"/>
                </a:lnTo>
                <a:lnTo>
                  <a:pt x="307" y="370"/>
                </a:lnTo>
                <a:lnTo>
                  <a:pt x="307" y="368"/>
                </a:lnTo>
                <a:lnTo>
                  <a:pt x="307" y="368"/>
                </a:lnTo>
                <a:lnTo>
                  <a:pt x="307" y="368"/>
                </a:lnTo>
                <a:lnTo>
                  <a:pt x="307" y="367"/>
                </a:lnTo>
                <a:lnTo>
                  <a:pt x="307" y="367"/>
                </a:lnTo>
                <a:lnTo>
                  <a:pt x="308" y="366"/>
                </a:lnTo>
                <a:lnTo>
                  <a:pt x="308" y="366"/>
                </a:lnTo>
                <a:lnTo>
                  <a:pt x="308" y="366"/>
                </a:lnTo>
                <a:lnTo>
                  <a:pt x="308" y="366"/>
                </a:lnTo>
                <a:lnTo>
                  <a:pt x="308" y="364"/>
                </a:lnTo>
                <a:lnTo>
                  <a:pt x="310" y="364"/>
                </a:lnTo>
                <a:lnTo>
                  <a:pt x="310" y="364"/>
                </a:lnTo>
                <a:lnTo>
                  <a:pt x="310" y="364"/>
                </a:lnTo>
                <a:lnTo>
                  <a:pt x="310" y="363"/>
                </a:lnTo>
                <a:lnTo>
                  <a:pt x="310" y="363"/>
                </a:lnTo>
                <a:lnTo>
                  <a:pt x="310" y="363"/>
                </a:lnTo>
                <a:lnTo>
                  <a:pt x="310" y="363"/>
                </a:lnTo>
                <a:lnTo>
                  <a:pt x="310" y="362"/>
                </a:lnTo>
                <a:lnTo>
                  <a:pt x="310" y="362"/>
                </a:lnTo>
                <a:lnTo>
                  <a:pt x="308" y="362"/>
                </a:lnTo>
                <a:lnTo>
                  <a:pt x="308" y="362"/>
                </a:lnTo>
                <a:lnTo>
                  <a:pt x="307" y="362"/>
                </a:lnTo>
                <a:lnTo>
                  <a:pt x="307" y="362"/>
                </a:lnTo>
                <a:lnTo>
                  <a:pt x="307" y="362"/>
                </a:lnTo>
                <a:lnTo>
                  <a:pt x="306" y="362"/>
                </a:lnTo>
                <a:lnTo>
                  <a:pt x="306" y="363"/>
                </a:lnTo>
                <a:lnTo>
                  <a:pt x="306" y="363"/>
                </a:lnTo>
                <a:lnTo>
                  <a:pt x="306" y="363"/>
                </a:lnTo>
                <a:lnTo>
                  <a:pt x="304" y="363"/>
                </a:lnTo>
                <a:lnTo>
                  <a:pt x="304" y="363"/>
                </a:lnTo>
                <a:lnTo>
                  <a:pt x="304" y="363"/>
                </a:lnTo>
                <a:lnTo>
                  <a:pt x="304" y="364"/>
                </a:lnTo>
                <a:lnTo>
                  <a:pt x="304" y="364"/>
                </a:lnTo>
                <a:lnTo>
                  <a:pt x="304" y="364"/>
                </a:lnTo>
                <a:lnTo>
                  <a:pt x="303" y="366"/>
                </a:lnTo>
                <a:lnTo>
                  <a:pt x="303" y="366"/>
                </a:lnTo>
                <a:lnTo>
                  <a:pt x="301" y="366"/>
                </a:lnTo>
                <a:lnTo>
                  <a:pt x="301" y="367"/>
                </a:lnTo>
                <a:lnTo>
                  <a:pt x="301" y="367"/>
                </a:lnTo>
                <a:lnTo>
                  <a:pt x="300" y="367"/>
                </a:lnTo>
                <a:lnTo>
                  <a:pt x="300" y="368"/>
                </a:lnTo>
                <a:lnTo>
                  <a:pt x="300" y="368"/>
                </a:lnTo>
                <a:lnTo>
                  <a:pt x="299" y="368"/>
                </a:lnTo>
                <a:lnTo>
                  <a:pt x="299" y="368"/>
                </a:lnTo>
                <a:lnTo>
                  <a:pt x="299" y="368"/>
                </a:lnTo>
                <a:lnTo>
                  <a:pt x="297" y="368"/>
                </a:lnTo>
                <a:lnTo>
                  <a:pt x="297" y="368"/>
                </a:lnTo>
                <a:lnTo>
                  <a:pt x="297" y="368"/>
                </a:lnTo>
                <a:lnTo>
                  <a:pt x="296" y="368"/>
                </a:lnTo>
                <a:lnTo>
                  <a:pt x="296" y="368"/>
                </a:lnTo>
                <a:lnTo>
                  <a:pt x="296" y="367"/>
                </a:lnTo>
                <a:lnTo>
                  <a:pt x="296" y="367"/>
                </a:lnTo>
                <a:lnTo>
                  <a:pt x="296" y="367"/>
                </a:lnTo>
                <a:lnTo>
                  <a:pt x="295" y="367"/>
                </a:lnTo>
                <a:lnTo>
                  <a:pt x="295" y="366"/>
                </a:lnTo>
                <a:lnTo>
                  <a:pt x="293" y="366"/>
                </a:lnTo>
                <a:lnTo>
                  <a:pt x="293" y="366"/>
                </a:lnTo>
                <a:lnTo>
                  <a:pt x="292" y="366"/>
                </a:lnTo>
                <a:lnTo>
                  <a:pt x="292" y="364"/>
                </a:lnTo>
                <a:lnTo>
                  <a:pt x="292" y="364"/>
                </a:lnTo>
                <a:lnTo>
                  <a:pt x="292" y="364"/>
                </a:lnTo>
                <a:lnTo>
                  <a:pt x="290" y="364"/>
                </a:lnTo>
                <a:lnTo>
                  <a:pt x="290" y="364"/>
                </a:lnTo>
                <a:lnTo>
                  <a:pt x="290" y="363"/>
                </a:lnTo>
                <a:lnTo>
                  <a:pt x="290" y="364"/>
                </a:lnTo>
                <a:lnTo>
                  <a:pt x="289" y="363"/>
                </a:lnTo>
                <a:lnTo>
                  <a:pt x="289" y="363"/>
                </a:lnTo>
                <a:lnTo>
                  <a:pt x="288" y="363"/>
                </a:lnTo>
                <a:lnTo>
                  <a:pt x="288" y="363"/>
                </a:lnTo>
                <a:lnTo>
                  <a:pt x="286" y="363"/>
                </a:lnTo>
                <a:lnTo>
                  <a:pt x="286" y="363"/>
                </a:lnTo>
                <a:lnTo>
                  <a:pt x="286" y="364"/>
                </a:lnTo>
                <a:lnTo>
                  <a:pt x="285" y="364"/>
                </a:lnTo>
                <a:lnTo>
                  <a:pt x="285" y="364"/>
                </a:lnTo>
                <a:lnTo>
                  <a:pt x="285" y="364"/>
                </a:lnTo>
                <a:lnTo>
                  <a:pt x="285" y="366"/>
                </a:lnTo>
                <a:lnTo>
                  <a:pt x="284" y="366"/>
                </a:lnTo>
                <a:lnTo>
                  <a:pt x="284" y="366"/>
                </a:lnTo>
                <a:lnTo>
                  <a:pt x="284" y="366"/>
                </a:lnTo>
                <a:lnTo>
                  <a:pt x="282" y="366"/>
                </a:lnTo>
                <a:lnTo>
                  <a:pt x="282" y="366"/>
                </a:lnTo>
                <a:lnTo>
                  <a:pt x="282" y="366"/>
                </a:lnTo>
                <a:lnTo>
                  <a:pt x="281" y="367"/>
                </a:lnTo>
                <a:lnTo>
                  <a:pt x="281" y="367"/>
                </a:lnTo>
                <a:lnTo>
                  <a:pt x="281" y="367"/>
                </a:lnTo>
                <a:lnTo>
                  <a:pt x="280" y="368"/>
                </a:lnTo>
                <a:lnTo>
                  <a:pt x="280" y="368"/>
                </a:lnTo>
                <a:lnTo>
                  <a:pt x="280" y="368"/>
                </a:lnTo>
                <a:lnTo>
                  <a:pt x="280" y="370"/>
                </a:lnTo>
                <a:lnTo>
                  <a:pt x="280" y="370"/>
                </a:lnTo>
                <a:lnTo>
                  <a:pt x="280" y="370"/>
                </a:lnTo>
                <a:lnTo>
                  <a:pt x="278" y="371"/>
                </a:lnTo>
                <a:lnTo>
                  <a:pt x="278" y="371"/>
                </a:lnTo>
                <a:lnTo>
                  <a:pt x="277" y="371"/>
                </a:lnTo>
                <a:lnTo>
                  <a:pt x="277" y="371"/>
                </a:lnTo>
                <a:lnTo>
                  <a:pt x="277" y="371"/>
                </a:lnTo>
                <a:lnTo>
                  <a:pt x="277" y="371"/>
                </a:lnTo>
                <a:lnTo>
                  <a:pt x="275" y="371"/>
                </a:lnTo>
                <a:lnTo>
                  <a:pt x="275" y="371"/>
                </a:lnTo>
                <a:lnTo>
                  <a:pt x="274" y="373"/>
                </a:lnTo>
                <a:lnTo>
                  <a:pt x="274" y="373"/>
                </a:lnTo>
                <a:lnTo>
                  <a:pt x="274" y="373"/>
                </a:lnTo>
                <a:lnTo>
                  <a:pt x="273" y="373"/>
                </a:lnTo>
                <a:lnTo>
                  <a:pt x="273" y="373"/>
                </a:lnTo>
                <a:lnTo>
                  <a:pt x="271" y="373"/>
                </a:lnTo>
                <a:lnTo>
                  <a:pt x="271" y="373"/>
                </a:lnTo>
                <a:lnTo>
                  <a:pt x="271" y="373"/>
                </a:lnTo>
                <a:lnTo>
                  <a:pt x="270" y="373"/>
                </a:lnTo>
                <a:lnTo>
                  <a:pt x="270" y="373"/>
                </a:lnTo>
                <a:lnTo>
                  <a:pt x="269" y="373"/>
                </a:lnTo>
                <a:lnTo>
                  <a:pt x="269" y="374"/>
                </a:lnTo>
                <a:lnTo>
                  <a:pt x="269" y="374"/>
                </a:lnTo>
                <a:lnTo>
                  <a:pt x="269" y="374"/>
                </a:lnTo>
                <a:lnTo>
                  <a:pt x="269" y="374"/>
                </a:lnTo>
                <a:lnTo>
                  <a:pt x="269" y="374"/>
                </a:lnTo>
                <a:lnTo>
                  <a:pt x="267" y="374"/>
                </a:lnTo>
                <a:lnTo>
                  <a:pt x="267" y="375"/>
                </a:lnTo>
                <a:lnTo>
                  <a:pt x="267" y="375"/>
                </a:lnTo>
                <a:lnTo>
                  <a:pt x="266" y="375"/>
                </a:lnTo>
                <a:lnTo>
                  <a:pt x="266" y="375"/>
                </a:lnTo>
                <a:lnTo>
                  <a:pt x="266" y="375"/>
                </a:lnTo>
                <a:lnTo>
                  <a:pt x="266" y="377"/>
                </a:lnTo>
                <a:lnTo>
                  <a:pt x="266" y="377"/>
                </a:lnTo>
                <a:lnTo>
                  <a:pt x="266" y="377"/>
                </a:lnTo>
                <a:lnTo>
                  <a:pt x="266" y="378"/>
                </a:lnTo>
                <a:lnTo>
                  <a:pt x="265" y="378"/>
                </a:lnTo>
                <a:lnTo>
                  <a:pt x="265" y="378"/>
                </a:lnTo>
                <a:lnTo>
                  <a:pt x="265" y="378"/>
                </a:lnTo>
                <a:lnTo>
                  <a:pt x="263" y="379"/>
                </a:lnTo>
                <a:lnTo>
                  <a:pt x="263" y="379"/>
                </a:lnTo>
                <a:lnTo>
                  <a:pt x="263" y="379"/>
                </a:lnTo>
                <a:lnTo>
                  <a:pt x="263" y="381"/>
                </a:lnTo>
                <a:lnTo>
                  <a:pt x="263" y="381"/>
                </a:lnTo>
                <a:lnTo>
                  <a:pt x="262" y="381"/>
                </a:lnTo>
                <a:lnTo>
                  <a:pt x="262" y="381"/>
                </a:lnTo>
                <a:lnTo>
                  <a:pt x="262" y="382"/>
                </a:lnTo>
                <a:lnTo>
                  <a:pt x="260" y="382"/>
                </a:lnTo>
                <a:lnTo>
                  <a:pt x="260" y="382"/>
                </a:lnTo>
                <a:lnTo>
                  <a:pt x="260" y="384"/>
                </a:lnTo>
                <a:lnTo>
                  <a:pt x="260" y="384"/>
                </a:lnTo>
                <a:lnTo>
                  <a:pt x="260" y="385"/>
                </a:lnTo>
                <a:lnTo>
                  <a:pt x="260" y="385"/>
                </a:lnTo>
                <a:lnTo>
                  <a:pt x="262" y="385"/>
                </a:lnTo>
                <a:lnTo>
                  <a:pt x="262" y="385"/>
                </a:lnTo>
                <a:lnTo>
                  <a:pt x="262" y="385"/>
                </a:lnTo>
                <a:lnTo>
                  <a:pt x="262" y="385"/>
                </a:lnTo>
                <a:lnTo>
                  <a:pt x="262" y="386"/>
                </a:lnTo>
                <a:lnTo>
                  <a:pt x="262" y="386"/>
                </a:lnTo>
                <a:lnTo>
                  <a:pt x="262" y="386"/>
                </a:lnTo>
                <a:lnTo>
                  <a:pt x="260" y="386"/>
                </a:lnTo>
                <a:lnTo>
                  <a:pt x="260" y="386"/>
                </a:lnTo>
                <a:lnTo>
                  <a:pt x="260" y="386"/>
                </a:lnTo>
                <a:lnTo>
                  <a:pt x="260" y="386"/>
                </a:lnTo>
                <a:lnTo>
                  <a:pt x="260" y="385"/>
                </a:lnTo>
                <a:lnTo>
                  <a:pt x="260" y="385"/>
                </a:lnTo>
                <a:lnTo>
                  <a:pt x="259" y="385"/>
                </a:lnTo>
                <a:lnTo>
                  <a:pt x="259" y="385"/>
                </a:lnTo>
                <a:lnTo>
                  <a:pt x="258" y="385"/>
                </a:lnTo>
                <a:lnTo>
                  <a:pt x="258" y="385"/>
                </a:lnTo>
                <a:lnTo>
                  <a:pt x="258" y="385"/>
                </a:lnTo>
                <a:lnTo>
                  <a:pt x="258" y="385"/>
                </a:lnTo>
                <a:lnTo>
                  <a:pt x="256" y="385"/>
                </a:lnTo>
                <a:lnTo>
                  <a:pt x="256" y="385"/>
                </a:lnTo>
                <a:lnTo>
                  <a:pt x="255" y="385"/>
                </a:lnTo>
                <a:lnTo>
                  <a:pt x="255" y="385"/>
                </a:lnTo>
                <a:lnTo>
                  <a:pt x="255" y="386"/>
                </a:lnTo>
                <a:lnTo>
                  <a:pt x="255" y="386"/>
                </a:lnTo>
                <a:lnTo>
                  <a:pt x="254" y="386"/>
                </a:lnTo>
                <a:lnTo>
                  <a:pt x="254" y="386"/>
                </a:lnTo>
                <a:lnTo>
                  <a:pt x="254" y="386"/>
                </a:lnTo>
                <a:lnTo>
                  <a:pt x="252" y="386"/>
                </a:lnTo>
                <a:lnTo>
                  <a:pt x="252" y="386"/>
                </a:lnTo>
                <a:lnTo>
                  <a:pt x="252" y="385"/>
                </a:lnTo>
                <a:lnTo>
                  <a:pt x="254" y="385"/>
                </a:lnTo>
                <a:lnTo>
                  <a:pt x="254" y="385"/>
                </a:lnTo>
                <a:lnTo>
                  <a:pt x="254" y="384"/>
                </a:lnTo>
                <a:lnTo>
                  <a:pt x="254" y="384"/>
                </a:lnTo>
                <a:lnTo>
                  <a:pt x="254" y="384"/>
                </a:lnTo>
                <a:lnTo>
                  <a:pt x="254" y="382"/>
                </a:lnTo>
                <a:lnTo>
                  <a:pt x="252" y="382"/>
                </a:lnTo>
                <a:lnTo>
                  <a:pt x="252" y="382"/>
                </a:lnTo>
                <a:lnTo>
                  <a:pt x="252" y="382"/>
                </a:lnTo>
                <a:lnTo>
                  <a:pt x="251" y="382"/>
                </a:lnTo>
                <a:lnTo>
                  <a:pt x="251" y="382"/>
                </a:lnTo>
                <a:lnTo>
                  <a:pt x="249" y="382"/>
                </a:lnTo>
                <a:lnTo>
                  <a:pt x="249" y="382"/>
                </a:lnTo>
                <a:lnTo>
                  <a:pt x="249" y="382"/>
                </a:lnTo>
                <a:lnTo>
                  <a:pt x="248" y="384"/>
                </a:lnTo>
                <a:lnTo>
                  <a:pt x="248" y="384"/>
                </a:lnTo>
                <a:lnTo>
                  <a:pt x="248" y="384"/>
                </a:lnTo>
                <a:lnTo>
                  <a:pt x="247" y="384"/>
                </a:lnTo>
                <a:lnTo>
                  <a:pt x="247" y="384"/>
                </a:lnTo>
                <a:lnTo>
                  <a:pt x="247" y="384"/>
                </a:lnTo>
                <a:lnTo>
                  <a:pt x="245" y="384"/>
                </a:lnTo>
                <a:lnTo>
                  <a:pt x="245" y="384"/>
                </a:lnTo>
                <a:lnTo>
                  <a:pt x="244" y="384"/>
                </a:lnTo>
                <a:lnTo>
                  <a:pt x="244" y="384"/>
                </a:lnTo>
                <a:lnTo>
                  <a:pt x="244" y="384"/>
                </a:lnTo>
                <a:lnTo>
                  <a:pt x="244" y="384"/>
                </a:lnTo>
                <a:lnTo>
                  <a:pt x="244" y="384"/>
                </a:lnTo>
                <a:lnTo>
                  <a:pt x="243" y="384"/>
                </a:lnTo>
                <a:lnTo>
                  <a:pt x="243" y="384"/>
                </a:lnTo>
                <a:lnTo>
                  <a:pt x="243" y="385"/>
                </a:lnTo>
                <a:lnTo>
                  <a:pt x="241" y="385"/>
                </a:lnTo>
                <a:lnTo>
                  <a:pt x="241" y="385"/>
                </a:lnTo>
                <a:lnTo>
                  <a:pt x="241" y="385"/>
                </a:lnTo>
                <a:lnTo>
                  <a:pt x="241" y="385"/>
                </a:lnTo>
                <a:lnTo>
                  <a:pt x="241" y="385"/>
                </a:lnTo>
                <a:lnTo>
                  <a:pt x="240" y="385"/>
                </a:lnTo>
                <a:lnTo>
                  <a:pt x="240" y="385"/>
                </a:lnTo>
                <a:lnTo>
                  <a:pt x="240" y="385"/>
                </a:lnTo>
                <a:lnTo>
                  <a:pt x="240" y="385"/>
                </a:lnTo>
                <a:lnTo>
                  <a:pt x="239" y="384"/>
                </a:lnTo>
                <a:lnTo>
                  <a:pt x="239" y="384"/>
                </a:lnTo>
                <a:lnTo>
                  <a:pt x="239" y="382"/>
                </a:lnTo>
                <a:lnTo>
                  <a:pt x="239" y="382"/>
                </a:lnTo>
                <a:lnTo>
                  <a:pt x="239" y="382"/>
                </a:lnTo>
                <a:lnTo>
                  <a:pt x="237" y="382"/>
                </a:lnTo>
                <a:lnTo>
                  <a:pt x="237" y="382"/>
                </a:lnTo>
                <a:lnTo>
                  <a:pt x="236" y="382"/>
                </a:lnTo>
                <a:lnTo>
                  <a:pt x="236" y="382"/>
                </a:lnTo>
                <a:lnTo>
                  <a:pt x="236" y="382"/>
                </a:lnTo>
                <a:lnTo>
                  <a:pt x="236" y="382"/>
                </a:lnTo>
                <a:lnTo>
                  <a:pt x="234" y="382"/>
                </a:lnTo>
                <a:lnTo>
                  <a:pt x="234" y="384"/>
                </a:lnTo>
                <a:lnTo>
                  <a:pt x="234" y="384"/>
                </a:lnTo>
                <a:lnTo>
                  <a:pt x="234" y="385"/>
                </a:lnTo>
                <a:lnTo>
                  <a:pt x="234" y="385"/>
                </a:lnTo>
                <a:lnTo>
                  <a:pt x="234" y="385"/>
                </a:lnTo>
                <a:lnTo>
                  <a:pt x="234" y="385"/>
                </a:lnTo>
                <a:lnTo>
                  <a:pt x="234" y="385"/>
                </a:lnTo>
                <a:lnTo>
                  <a:pt x="234" y="386"/>
                </a:lnTo>
                <a:lnTo>
                  <a:pt x="236" y="386"/>
                </a:lnTo>
                <a:lnTo>
                  <a:pt x="236" y="386"/>
                </a:lnTo>
                <a:lnTo>
                  <a:pt x="236" y="386"/>
                </a:lnTo>
                <a:lnTo>
                  <a:pt x="236" y="388"/>
                </a:lnTo>
                <a:lnTo>
                  <a:pt x="236" y="388"/>
                </a:lnTo>
                <a:lnTo>
                  <a:pt x="236" y="388"/>
                </a:lnTo>
                <a:lnTo>
                  <a:pt x="236" y="388"/>
                </a:lnTo>
                <a:lnTo>
                  <a:pt x="236" y="388"/>
                </a:lnTo>
                <a:lnTo>
                  <a:pt x="236" y="389"/>
                </a:lnTo>
                <a:lnTo>
                  <a:pt x="236" y="389"/>
                </a:lnTo>
                <a:lnTo>
                  <a:pt x="236" y="389"/>
                </a:lnTo>
                <a:lnTo>
                  <a:pt x="234" y="389"/>
                </a:lnTo>
                <a:lnTo>
                  <a:pt x="234" y="389"/>
                </a:lnTo>
                <a:lnTo>
                  <a:pt x="233" y="389"/>
                </a:lnTo>
                <a:lnTo>
                  <a:pt x="233" y="389"/>
                </a:lnTo>
                <a:lnTo>
                  <a:pt x="233" y="389"/>
                </a:lnTo>
                <a:lnTo>
                  <a:pt x="232" y="389"/>
                </a:lnTo>
                <a:lnTo>
                  <a:pt x="232" y="389"/>
                </a:lnTo>
                <a:lnTo>
                  <a:pt x="232" y="390"/>
                </a:lnTo>
                <a:lnTo>
                  <a:pt x="230" y="390"/>
                </a:lnTo>
                <a:lnTo>
                  <a:pt x="230" y="390"/>
                </a:lnTo>
                <a:lnTo>
                  <a:pt x="230" y="390"/>
                </a:lnTo>
                <a:lnTo>
                  <a:pt x="230" y="390"/>
                </a:lnTo>
                <a:lnTo>
                  <a:pt x="229" y="390"/>
                </a:lnTo>
                <a:lnTo>
                  <a:pt x="229" y="390"/>
                </a:lnTo>
                <a:lnTo>
                  <a:pt x="229" y="392"/>
                </a:lnTo>
                <a:lnTo>
                  <a:pt x="229" y="392"/>
                </a:lnTo>
                <a:lnTo>
                  <a:pt x="229" y="392"/>
                </a:lnTo>
                <a:lnTo>
                  <a:pt x="228" y="392"/>
                </a:lnTo>
                <a:lnTo>
                  <a:pt x="228" y="393"/>
                </a:lnTo>
                <a:lnTo>
                  <a:pt x="228" y="393"/>
                </a:lnTo>
                <a:lnTo>
                  <a:pt x="228" y="393"/>
                </a:lnTo>
                <a:lnTo>
                  <a:pt x="226" y="393"/>
                </a:lnTo>
                <a:lnTo>
                  <a:pt x="226" y="393"/>
                </a:lnTo>
                <a:lnTo>
                  <a:pt x="226" y="393"/>
                </a:lnTo>
                <a:lnTo>
                  <a:pt x="225" y="393"/>
                </a:lnTo>
                <a:lnTo>
                  <a:pt x="225" y="393"/>
                </a:lnTo>
                <a:lnTo>
                  <a:pt x="225" y="394"/>
                </a:lnTo>
                <a:lnTo>
                  <a:pt x="225" y="394"/>
                </a:lnTo>
                <a:lnTo>
                  <a:pt x="225" y="396"/>
                </a:lnTo>
                <a:lnTo>
                  <a:pt x="225" y="396"/>
                </a:lnTo>
                <a:lnTo>
                  <a:pt x="225" y="396"/>
                </a:lnTo>
                <a:lnTo>
                  <a:pt x="225" y="396"/>
                </a:lnTo>
                <a:lnTo>
                  <a:pt x="225" y="397"/>
                </a:lnTo>
                <a:lnTo>
                  <a:pt x="225" y="397"/>
                </a:lnTo>
                <a:lnTo>
                  <a:pt x="225" y="397"/>
                </a:lnTo>
                <a:lnTo>
                  <a:pt x="225" y="399"/>
                </a:lnTo>
                <a:lnTo>
                  <a:pt x="223" y="399"/>
                </a:lnTo>
                <a:lnTo>
                  <a:pt x="223" y="399"/>
                </a:lnTo>
                <a:lnTo>
                  <a:pt x="223" y="399"/>
                </a:lnTo>
                <a:lnTo>
                  <a:pt x="222" y="399"/>
                </a:lnTo>
                <a:lnTo>
                  <a:pt x="222" y="399"/>
                </a:lnTo>
                <a:lnTo>
                  <a:pt x="222" y="399"/>
                </a:lnTo>
                <a:lnTo>
                  <a:pt x="221" y="399"/>
                </a:lnTo>
                <a:lnTo>
                  <a:pt x="221" y="399"/>
                </a:lnTo>
                <a:lnTo>
                  <a:pt x="219" y="399"/>
                </a:lnTo>
                <a:lnTo>
                  <a:pt x="219" y="399"/>
                </a:lnTo>
                <a:lnTo>
                  <a:pt x="219" y="399"/>
                </a:lnTo>
                <a:lnTo>
                  <a:pt x="219" y="400"/>
                </a:lnTo>
                <a:lnTo>
                  <a:pt x="219" y="400"/>
                </a:lnTo>
                <a:lnTo>
                  <a:pt x="219" y="401"/>
                </a:lnTo>
                <a:lnTo>
                  <a:pt x="219" y="401"/>
                </a:lnTo>
                <a:lnTo>
                  <a:pt x="219" y="401"/>
                </a:lnTo>
                <a:lnTo>
                  <a:pt x="219" y="401"/>
                </a:lnTo>
                <a:lnTo>
                  <a:pt x="219" y="401"/>
                </a:lnTo>
                <a:lnTo>
                  <a:pt x="219" y="401"/>
                </a:lnTo>
                <a:lnTo>
                  <a:pt x="218" y="401"/>
                </a:lnTo>
                <a:lnTo>
                  <a:pt x="218" y="403"/>
                </a:lnTo>
                <a:lnTo>
                  <a:pt x="218" y="403"/>
                </a:lnTo>
                <a:lnTo>
                  <a:pt x="218" y="403"/>
                </a:lnTo>
                <a:lnTo>
                  <a:pt x="218" y="403"/>
                </a:lnTo>
                <a:lnTo>
                  <a:pt x="217" y="403"/>
                </a:lnTo>
                <a:lnTo>
                  <a:pt x="217" y="403"/>
                </a:lnTo>
                <a:lnTo>
                  <a:pt x="217" y="403"/>
                </a:lnTo>
                <a:lnTo>
                  <a:pt x="215" y="403"/>
                </a:lnTo>
                <a:lnTo>
                  <a:pt x="215" y="401"/>
                </a:lnTo>
                <a:lnTo>
                  <a:pt x="215" y="401"/>
                </a:lnTo>
                <a:lnTo>
                  <a:pt x="214" y="401"/>
                </a:lnTo>
                <a:lnTo>
                  <a:pt x="214" y="401"/>
                </a:lnTo>
                <a:lnTo>
                  <a:pt x="214" y="401"/>
                </a:lnTo>
                <a:lnTo>
                  <a:pt x="214" y="401"/>
                </a:lnTo>
                <a:lnTo>
                  <a:pt x="213" y="401"/>
                </a:lnTo>
                <a:lnTo>
                  <a:pt x="213" y="400"/>
                </a:lnTo>
                <a:lnTo>
                  <a:pt x="211" y="400"/>
                </a:lnTo>
                <a:lnTo>
                  <a:pt x="211" y="400"/>
                </a:lnTo>
                <a:lnTo>
                  <a:pt x="211" y="399"/>
                </a:lnTo>
                <a:lnTo>
                  <a:pt x="211" y="399"/>
                </a:lnTo>
                <a:lnTo>
                  <a:pt x="211" y="399"/>
                </a:lnTo>
                <a:lnTo>
                  <a:pt x="211" y="399"/>
                </a:lnTo>
                <a:lnTo>
                  <a:pt x="211" y="399"/>
                </a:lnTo>
                <a:lnTo>
                  <a:pt x="211" y="399"/>
                </a:lnTo>
                <a:lnTo>
                  <a:pt x="211" y="397"/>
                </a:lnTo>
                <a:lnTo>
                  <a:pt x="211" y="397"/>
                </a:lnTo>
                <a:lnTo>
                  <a:pt x="211" y="396"/>
                </a:lnTo>
                <a:lnTo>
                  <a:pt x="210" y="396"/>
                </a:lnTo>
                <a:lnTo>
                  <a:pt x="210" y="396"/>
                </a:lnTo>
                <a:lnTo>
                  <a:pt x="208" y="396"/>
                </a:lnTo>
                <a:lnTo>
                  <a:pt x="210" y="396"/>
                </a:lnTo>
                <a:lnTo>
                  <a:pt x="210" y="397"/>
                </a:lnTo>
                <a:lnTo>
                  <a:pt x="208" y="397"/>
                </a:lnTo>
                <a:lnTo>
                  <a:pt x="208" y="397"/>
                </a:lnTo>
                <a:lnTo>
                  <a:pt x="208" y="397"/>
                </a:lnTo>
                <a:lnTo>
                  <a:pt x="208" y="399"/>
                </a:lnTo>
                <a:lnTo>
                  <a:pt x="208" y="399"/>
                </a:lnTo>
                <a:lnTo>
                  <a:pt x="207" y="399"/>
                </a:lnTo>
                <a:lnTo>
                  <a:pt x="207" y="399"/>
                </a:lnTo>
                <a:lnTo>
                  <a:pt x="207" y="397"/>
                </a:lnTo>
                <a:lnTo>
                  <a:pt x="207" y="399"/>
                </a:lnTo>
                <a:lnTo>
                  <a:pt x="207" y="397"/>
                </a:lnTo>
                <a:lnTo>
                  <a:pt x="206" y="397"/>
                </a:lnTo>
                <a:lnTo>
                  <a:pt x="206" y="397"/>
                </a:lnTo>
                <a:lnTo>
                  <a:pt x="206" y="397"/>
                </a:lnTo>
                <a:lnTo>
                  <a:pt x="206" y="397"/>
                </a:lnTo>
                <a:lnTo>
                  <a:pt x="204" y="397"/>
                </a:lnTo>
                <a:lnTo>
                  <a:pt x="204" y="397"/>
                </a:lnTo>
                <a:lnTo>
                  <a:pt x="204" y="397"/>
                </a:lnTo>
                <a:lnTo>
                  <a:pt x="204" y="397"/>
                </a:lnTo>
                <a:lnTo>
                  <a:pt x="204" y="397"/>
                </a:lnTo>
                <a:lnTo>
                  <a:pt x="204" y="397"/>
                </a:lnTo>
                <a:lnTo>
                  <a:pt x="203" y="397"/>
                </a:lnTo>
                <a:lnTo>
                  <a:pt x="203" y="397"/>
                </a:lnTo>
                <a:lnTo>
                  <a:pt x="203" y="397"/>
                </a:lnTo>
                <a:lnTo>
                  <a:pt x="202" y="397"/>
                </a:lnTo>
                <a:lnTo>
                  <a:pt x="202" y="396"/>
                </a:lnTo>
                <a:lnTo>
                  <a:pt x="202" y="396"/>
                </a:lnTo>
                <a:lnTo>
                  <a:pt x="202" y="396"/>
                </a:lnTo>
                <a:lnTo>
                  <a:pt x="202" y="396"/>
                </a:lnTo>
                <a:lnTo>
                  <a:pt x="200" y="396"/>
                </a:lnTo>
                <a:lnTo>
                  <a:pt x="200" y="394"/>
                </a:lnTo>
                <a:lnTo>
                  <a:pt x="200" y="394"/>
                </a:lnTo>
                <a:lnTo>
                  <a:pt x="200" y="394"/>
                </a:lnTo>
                <a:lnTo>
                  <a:pt x="200" y="393"/>
                </a:lnTo>
                <a:lnTo>
                  <a:pt x="200" y="393"/>
                </a:lnTo>
                <a:lnTo>
                  <a:pt x="200" y="393"/>
                </a:lnTo>
                <a:lnTo>
                  <a:pt x="199" y="393"/>
                </a:lnTo>
                <a:lnTo>
                  <a:pt x="199" y="393"/>
                </a:lnTo>
                <a:lnTo>
                  <a:pt x="199" y="392"/>
                </a:lnTo>
                <a:lnTo>
                  <a:pt x="199" y="392"/>
                </a:lnTo>
                <a:lnTo>
                  <a:pt x="199" y="390"/>
                </a:lnTo>
                <a:lnTo>
                  <a:pt x="199" y="390"/>
                </a:lnTo>
                <a:lnTo>
                  <a:pt x="199" y="392"/>
                </a:lnTo>
                <a:lnTo>
                  <a:pt x="199" y="392"/>
                </a:lnTo>
                <a:lnTo>
                  <a:pt x="199" y="392"/>
                </a:lnTo>
                <a:lnTo>
                  <a:pt x="199" y="392"/>
                </a:lnTo>
                <a:lnTo>
                  <a:pt x="199" y="392"/>
                </a:lnTo>
                <a:lnTo>
                  <a:pt x="197" y="392"/>
                </a:lnTo>
                <a:lnTo>
                  <a:pt x="197" y="392"/>
                </a:lnTo>
                <a:lnTo>
                  <a:pt x="197" y="390"/>
                </a:lnTo>
                <a:lnTo>
                  <a:pt x="197" y="390"/>
                </a:lnTo>
                <a:lnTo>
                  <a:pt x="197" y="392"/>
                </a:lnTo>
                <a:lnTo>
                  <a:pt x="197" y="392"/>
                </a:lnTo>
                <a:lnTo>
                  <a:pt x="197" y="392"/>
                </a:lnTo>
                <a:lnTo>
                  <a:pt x="197" y="392"/>
                </a:lnTo>
                <a:lnTo>
                  <a:pt x="196" y="392"/>
                </a:lnTo>
                <a:lnTo>
                  <a:pt x="196" y="392"/>
                </a:lnTo>
                <a:lnTo>
                  <a:pt x="196" y="393"/>
                </a:lnTo>
                <a:lnTo>
                  <a:pt x="196" y="393"/>
                </a:lnTo>
                <a:lnTo>
                  <a:pt x="195" y="393"/>
                </a:lnTo>
                <a:lnTo>
                  <a:pt x="195" y="393"/>
                </a:lnTo>
                <a:lnTo>
                  <a:pt x="195" y="393"/>
                </a:lnTo>
                <a:lnTo>
                  <a:pt x="195" y="393"/>
                </a:lnTo>
                <a:lnTo>
                  <a:pt x="195" y="394"/>
                </a:lnTo>
                <a:lnTo>
                  <a:pt x="195" y="394"/>
                </a:lnTo>
                <a:lnTo>
                  <a:pt x="193" y="394"/>
                </a:lnTo>
                <a:lnTo>
                  <a:pt x="193" y="394"/>
                </a:lnTo>
                <a:lnTo>
                  <a:pt x="193" y="394"/>
                </a:lnTo>
                <a:lnTo>
                  <a:pt x="192" y="394"/>
                </a:lnTo>
                <a:lnTo>
                  <a:pt x="193" y="394"/>
                </a:lnTo>
                <a:lnTo>
                  <a:pt x="193" y="394"/>
                </a:lnTo>
                <a:lnTo>
                  <a:pt x="193" y="394"/>
                </a:lnTo>
                <a:lnTo>
                  <a:pt x="193" y="393"/>
                </a:lnTo>
                <a:lnTo>
                  <a:pt x="193" y="393"/>
                </a:lnTo>
                <a:lnTo>
                  <a:pt x="193" y="394"/>
                </a:lnTo>
                <a:lnTo>
                  <a:pt x="192" y="394"/>
                </a:lnTo>
                <a:lnTo>
                  <a:pt x="192" y="394"/>
                </a:lnTo>
                <a:lnTo>
                  <a:pt x="192" y="394"/>
                </a:lnTo>
                <a:lnTo>
                  <a:pt x="192" y="396"/>
                </a:lnTo>
                <a:lnTo>
                  <a:pt x="192" y="396"/>
                </a:lnTo>
                <a:lnTo>
                  <a:pt x="191" y="396"/>
                </a:lnTo>
                <a:lnTo>
                  <a:pt x="191" y="396"/>
                </a:lnTo>
                <a:lnTo>
                  <a:pt x="189" y="396"/>
                </a:lnTo>
                <a:lnTo>
                  <a:pt x="189" y="396"/>
                </a:lnTo>
                <a:lnTo>
                  <a:pt x="189" y="396"/>
                </a:lnTo>
                <a:lnTo>
                  <a:pt x="188" y="396"/>
                </a:lnTo>
                <a:lnTo>
                  <a:pt x="188" y="396"/>
                </a:lnTo>
                <a:lnTo>
                  <a:pt x="187" y="396"/>
                </a:lnTo>
                <a:lnTo>
                  <a:pt x="187" y="396"/>
                </a:lnTo>
                <a:lnTo>
                  <a:pt x="187" y="396"/>
                </a:lnTo>
                <a:lnTo>
                  <a:pt x="187" y="396"/>
                </a:lnTo>
                <a:lnTo>
                  <a:pt x="185" y="396"/>
                </a:lnTo>
                <a:lnTo>
                  <a:pt x="185" y="396"/>
                </a:lnTo>
                <a:lnTo>
                  <a:pt x="184" y="396"/>
                </a:lnTo>
                <a:lnTo>
                  <a:pt x="184" y="396"/>
                </a:lnTo>
                <a:lnTo>
                  <a:pt x="184" y="396"/>
                </a:lnTo>
                <a:lnTo>
                  <a:pt x="184" y="396"/>
                </a:lnTo>
                <a:lnTo>
                  <a:pt x="182" y="396"/>
                </a:lnTo>
                <a:lnTo>
                  <a:pt x="182" y="397"/>
                </a:lnTo>
                <a:lnTo>
                  <a:pt x="182" y="397"/>
                </a:lnTo>
                <a:lnTo>
                  <a:pt x="182" y="396"/>
                </a:lnTo>
                <a:lnTo>
                  <a:pt x="182" y="396"/>
                </a:lnTo>
                <a:lnTo>
                  <a:pt x="181" y="396"/>
                </a:lnTo>
                <a:lnTo>
                  <a:pt x="181" y="396"/>
                </a:lnTo>
                <a:lnTo>
                  <a:pt x="181" y="396"/>
                </a:lnTo>
                <a:lnTo>
                  <a:pt x="181" y="396"/>
                </a:lnTo>
                <a:lnTo>
                  <a:pt x="181" y="396"/>
                </a:lnTo>
                <a:lnTo>
                  <a:pt x="181" y="396"/>
                </a:lnTo>
                <a:lnTo>
                  <a:pt x="181" y="396"/>
                </a:lnTo>
                <a:lnTo>
                  <a:pt x="181" y="396"/>
                </a:lnTo>
                <a:lnTo>
                  <a:pt x="181" y="397"/>
                </a:lnTo>
                <a:lnTo>
                  <a:pt x="181" y="397"/>
                </a:lnTo>
                <a:lnTo>
                  <a:pt x="181" y="399"/>
                </a:lnTo>
                <a:lnTo>
                  <a:pt x="181" y="399"/>
                </a:lnTo>
                <a:lnTo>
                  <a:pt x="181" y="399"/>
                </a:lnTo>
                <a:lnTo>
                  <a:pt x="181" y="399"/>
                </a:lnTo>
                <a:lnTo>
                  <a:pt x="181" y="399"/>
                </a:lnTo>
                <a:lnTo>
                  <a:pt x="180" y="400"/>
                </a:lnTo>
                <a:lnTo>
                  <a:pt x="180" y="400"/>
                </a:lnTo>
                <a:lnTo>
                  <a:pt x="180" y="400"/>
                </a:lnTo>
                <a:lnTo>
                  <a:pt x="180" y="400"/>
                </a:lnTo>
                <a:lnTo>
                  <a:pt x="180" y="400"/>
                </a:lnTo>
                <a:lnTo>
                  <a:pt x="180" y="401"/>
                </a:lnTo>
                <a:lnTo>
                  <a:pt x="180" y="401"/>
                </a:lnTo>
                <a:lnTo>
                  <a:pt x="180" y="401"/>
                </a:lnTo>
                <a:lnTo>
                  <a:pt x="180" y="401"/>
                </a:lnTo>
                <a:lnTo>
                  <a:pt x="180" y="403"/>
                </a:lnTo>
                <a:lnTo>
                  <a:pt x="178" y="403"/>
                </a:lnTo>
                <a:lnTo>
                  <a:pt x="180" y="403"/>
                </a:lnTo>
                <a:lnTo>
                  <a:pt x="180" y="403"/>
                </a:lnTo>
                <a:lnTo>
                  <a:pt x="178" y="404"/>
                </a:lnTo>
                <a:lnTo>
                  <a:pt x="178" y="404"/>
                </a:lnTo>
                <a:lnTo>
                  <a:pt x="178" y="403"/>
                </a:lnTo>
                <a:lnTo>
                  <a:pt x="178" y="403"/>
                </a:lnTo>
                <a:lnTo>
                  <a:pt x="178" y="403"/>
                </a:lnTo>
                <a:lnTo>
                  <a:pt x="178" y="403"/>
                </a:lnTo>
                <a:lnTo>
                  <a:pt x="178" y="401"/>
                </a:lnTo>
                <a:lnTo>
                  <a:pt x="178" y="401"/>
                </a:lnTo>
                <a:lnTo>
                  <a:pt x="178" y="401"/>
                </a:lnTo>
                <a:lnTo>
                  <a:pt x="178" y="401"/>
                </a:lnTo>
                <a:lnTo>
                  <a:pt x="178" y="400"/>
                </a:lnTo>
                <a:lnTo>
                  <a:pt x="178" y="400"/>
                </a:lnTo>
                <a:lnTo>
                  <a:pt x="178" y="400"/>
                </a:lnTo>
                <a:lnTo>
                  <a:pt x="177" y="400"/>
                </a:lnTo>
                <a:lnTo>
                  <a:pt x="177" y="399"/>
                </a:lnTo>
                <a:lnTo>
                  <a:pt x="177" y="399"/>
                </a:lnTo>
                <a:lnTo>
                  <a:pt x="176" y="399"/>
                </a:lnTo>
                <a:lnTo>
                  <a:pt x="176" y="399"/>
                </a:lnTo>
                <a:lnTo>
                  <a:pt x="176" y="399"/>
                </a:lnTo>
                <a:lnTo>
                  <a:pt x="176" y="399"/>
                </a:lnTo>
                <a:lnTo>
                  <a:pt x="176" y="400"/>
                </a:lnTo>
                <a:lnTo>
                  <a:pt x="176" y="400"/>
                </a:lnTo>
                <a:lnTo>
                  <a:pt x="174" y="400"/>
                </a:lnTo>
                <a:lnTo>
                  <a:pt x="174" y="400"/>
                </a:lnTo>
                <a:lnTo>
                  <a:pt x="173" y="400"/>
                </a:lnTo>
                <a:lnTo>
                  <a:pt x="173" y="400"/>
                </a:lnTo>
                <a:lnTo>
                  <a:pt x="173" y="400"/>
                </a:lnTo>
                <a:lnTo>
                  <a:pt x="173" y="400"/>
                </a:lnTo>
                <a:lnTo>
                  <a:pt x="171" y="400"/>
                </a:lnTo>
                <a:lnTo>
                  <a:pt x="171" y="400"/>
                </a:lnTo>
                <a:lnTo>
                  <a:pt x="171" y="400"/>
                </a:lnTo>
                <a:lnTo>
                  <a:pt x="170" y="400"/>
                </a:lnTo>
                <a:lnTo>
                  <a:pt x="170" y="400"/>
                </a:lnTo>
                <a:lnTo>
                  <a:pt x="170" y="400"/>
                </a:lnTo>
                <a:lnTo>
                  <a:pt x="170" y="401"/>
                </a:lnTo>
                <a:lnTo>
                  <a:pt x="169" y="400"/>
                </a:lnTo>
                <a:lnTo>
                  <a:pt x="169" y="401"/>
                </a:lnTo>
                <a:lnTo>
                  <a:pt x="169" y="401"/>
                </a:lnTo>
                <a:lnTo>
                  <a:pt x="169" y="400"/>
                </a:lnTo>
                <a:lnTo>
                  <a:pt x="169" y="401"/>
                </a:lnTo>
                <a:lnTo>
                  <a:pt x="167" y="401"/>
                </a:lnTo>
                <a:lnTo>
                  <a:pt x="169" y="400"/>
                </a:lnTo>
                <a:lnTo>
                  <a:pt x="167" y="400"/>
                </a:lnTo>
                <a:lnTo>
                  <a:pt x="167" y="401"/>
                </a:lnTo>
                <a:lnTo>
                  <a:pt x="167" y="401"/>
                </a:lnTo>
                <a:lnTo>
                  <a:pt x="167" y="401"/>
                </a:lnTo>
                <a:lnTo>
                  <a:pt x="167" y="401"/>
                </a:lnTo>
                <a:lnTo>
                  <a:pt x="167" y="401"/>
                </a:lnTo>
                <a:lnTo>
                  <a:pt x="167" y="401"/>
                </a:lnTo>
                <a:lnTo>
                  <a:pt x="167" y="401"/>
                </a:lnTo>
                <a:lnTo>
                  <a:pt x="166" y="401"/>
                </a:lnTo>
                <a:lnTo>
                  <a:pt x="166" y="403"/>
                </a:lnTo>
                <a:lnTo>
                  <a:pt x="165" y="403"/>
                </a:lnTo>
                <a:lnTo>
                  <a:pt x="166" y="403"/>
                </a:lnTo>
                <a:lnTo>
                  <a:pt x="166" y="403"/>
                </a:lnTo>
                <a:lnTo>
                  <a:pt x="165" y="403"/>
                </a:lnTo>
                <a:lnTo>
                  <a:pt x="165" y="403"/>
                </a:lnTo>
                <a:lnTo>
                  <a:pt x="165" y="403"/>
                </a:lnTo>
                <a:lnTo>
                  <a:pt x="165" y="403"/>
                </a:lnTo>
                <a:lnTo>
                  <a:pt x="165" y="403"/>
                </a:lnTo>
                <a:lnTo>
                  <a:pt x="165" y="403"/>
                </a:lnTo>
                <a:lnTo>
                  <a:pt x="165" y="403"/>
                </a:lnTo>
                <a:lnTo>
                  <a:pt x="163" y="403"/>
                </a:lnTo>
                <a:lnTo>
                  <a:pt x="163" y="403"/>
                </a:lnTo>
                <a:lnTo>
                  <a:pt x="163" y="401"/>
                </a:lnTo>
                <a:lnTo>
                  <a:pt x="162" y="401"/>
                </a:lnTo>
                <a:lnTo>
                  <a:pt x="162" y="401"/>
                </a:lnTo>
                <a:lnTo>
                  <a:pt x="162" y="401"/>
                </a:lnTo>
                <a:lnTo>
                  <a:pt x="162" y="401"/>
                </a:lnTo>
                <a:lnTo>
                  <a:pt x="162" y="403"/>
                </a:lnTo>
                <a:lnTo>
                  <a:pt x="162" y="403"/>
                </a:lnTo>
                <a:lnTo>
                  <a:pt x="161" y="403"/>
                </a:lnTo>
                <a:lnTo>
                  <a:pt x="161" y="401"/>
                </a:lnTo>
                <a:lnTo>
                  <a:pt x="161" y="403"/>
                </a:lnTo>
                <a:lnTo>
                  <a:pt x="161" y="403"/>
                </a:lnTo>
                <a:lnTo>
                  <a:pt x="161" y="403"/>
                </a:lnTo>
                <a:lnTo>
                  <a:pt x="159" y="403"/>
                </a:lnTo>
                <a:lnTo>
                  <a:pt x="159" y="404"/>
                </a:lnTo>
                <a:lnTo>
                  <a:pt x="159" y="404"/>
                </a:lnTo>
                <a:lnTo>
                  <a:pt x="159" y="404"/>
                </a:lnTo>
                <a:lnTo>
                  <a:pt x="158" y="404"/>
                </a:lnTo>
                <a:lnTo>
                  <a:pt x="158" y="403"/>
                </a:lnTo>
                <a:lnTo>
                  <a:pt x="158" y="403"/>
                </a:lnTo>
                <a:lnTo>
                  <a:pt x="158" y="403"/>
                </a:lnTo>
                <a:lnTo>
                  <a:pt x="158" y="403"/>
                </a:lnTo>
                <a:lnTo>
                  <a:pt x="158" y="401"/>
                </a:lnTo>
                <a:lnTo>
                  <a:pt x="156" y="401"/>
                </a:lnTo>
                <a:lnTo>
                  <a:pt x="156" y="403"/>
                </a:lnTo>
                <a:lnTo>
                  <a:pt x="156" y="403"/>
                </a:lnTo>
                <a:lnTo>
                  <a:pt x="156" y="403"/>
                </a:lnTo>
                <a:lnTo>
                  <a:pt x="155" y="403"/>
                </a:lnTo>
                <a:lnTo>
                  <a:pt x="155" y="403"/>
                </a:lnTo>
                <a:lnTo>
                  <a:pt x="155" y="403"/>
                </a:lnTo>
                <a:lnTo>
                  <a:pt x="155" y="404"/>
                </a:lnTo>
                <a:lnTo>
                  <a:pt x="155" y="404"/>
                </a:lnTo>
                <a:lnTo>
                  <a:pt x="155" y="404"/>
                </a:lnTo>
                <a:lnTo>
                  <a:pt x="154" y="404"/>
                </a:lnTo>
                <a:lnTo>
                  <a:pt x="154" y="405"/>
                </a:lnTo>
                <a:lnTo>
                  <a:pt x="154" y="405"/>
                </a:lnTo>
                <a:lnTo>
                  <a:pt x="154" y="405"/>
                </a:lnTo>
                <a:lnTo>
                  <a:pt x="154" y="405"/>
                </a:lnTo>
                <a:lnTo>
                  <a:pt x="154" y="405"/>
                </a:lnTo>
                <a:lnTo>
                  <a:pt x="154" y="407"/>
                </a:lnTo>
                <a:lnTo>
                  <a:pt x="154" y="407"/>
                </a:lnTo>
                <a:lnTo>
                  <a:pt x="154" y="407"/>
                </a:lnTo>
                <a:lnTo>
                  <a:pt x="154" y="407"/>
                </a:lnTo>
                <a:lnTo>
                  <a:pt x="154" y="408"/>
                </a:lnTo>
                <a:lnTo>
                  <a:pt x="154" y="408"/>
                </a:lnTo>
                <a:lnTo>
                  <a:pt x="154" y="407"/>
                </a:lnTo>
                <a:lnTo>
                  <a:pt x="154" y="408"/>
                </a:lnTo>
                <a:lnTo>
                  <a:pt x="152" y="408"/>
                </a:lnTo>
                <a:lnTo>
                  <a:pt x="152" y="408"/>
                </a:lnTo>
                <a:lnTo>
                  <a:pt x="154" y="408"/>
                </a:lnTo>
                <a:lnTo>
                  <a:pt x="154" y="408"/>
                </a:lnTo>
                <a:lnTo>
                  <a:pt x="154" y="408"/>
                </a:lnTo>
                <a:lnTo>
                  <a:pt x="154" y="408"/>
                </a:lnTo>
                <a:lnTo>
                  <a:pt x="154" y="408"/>
                </a:lnTo>
                <a:lnTo>
                  <a:pt x="154" y="409"/>
                </a:lnTo>
                <a:lnTo>
                  <a:pt x="154" y="409"/>
                </a:lnTo>
                <a:lnTo>
                  <a:pt x="154" y="409"/>
                </a:lnTo>
                <a:lnTo>
                  <a:pt x="152" y="409"/>
                </a:lnTo>
                <a:lnTo>
                  <a:pt x="154" y="409"/>
                </a:lnTo>
                <a:lnTo>
                  <a:pt x="154" y="409"/>
                </a:lnTo>
                <a:lnTo>
                  <a:pt x="154" y="411"/>
                </a:lnTo>
                <a:lnTo>
                  <a:pt x="154" y="411"/>
                </a:lnTo>
                <a:lnTo>
                  <a:pt x="154" y="411"/>
                </a:lnTo>
                <a:lnTo>
                  <a:pt x="154" y="412"/>
                </a:lnTo>
                <a:lnTo>
                  <a:pt x="154" y="412"/>
                </a:lnTo>
                <a:lnTo>
                  <a:pt x="154" y="411"/>
                </a:lnTo>
                <a:lnTo>
                  <a:pt x="154" y="411"/>
                </a:lnTo>
                <a:lnTo>
                  <a:pt x="154" y="411"/>
                </a:lnTo>
                <a:lnTo>
                  <a:pt x="154" y="411"/>
                </a:lnTo>
                <a:lnTo>
                  <a:pt x="154" y="411"/>
                </a:lnTo>
                <a:lnTo>
                  <a:pt x="154" y="409"/>
                </a:lnTo>
                <a:lnTo>
                  <a:pt x="154" y="409"/>
                </a:lnTo>
                <a:lnTo>
                  <a:pt x="155" y="409"/>
                </a:lnTo>
                <a:lnTo>
                  <a:pt x="155" y="409"/>
                </a:lnTo>
                <a:lnTo>
                  <a:pt x="155" y="409"/>
                </a:lnTo>
                <a:lnTo>
                  <a:pt x="155" y="411"/>
                </a:lnTo>
                <a:lnTo>
                  <a:pt x="155" y="411"/>
                </a:lnTo>
                <a:lnTo>
                  <a:pt x="155" y="411"/>
                </a:lnTo>
                <a:lnTo>
                  <a:pt x="156" y="411"/>
                </a:lnTo>
                <a:lnTo>
                  <a:pt x="156" y="411"/>
                </a:lnTo>
                <a:lnTo>
                  <a:pt x="156" y="412"/>
                </a:lnTo>
                <a:lnTo>
                  <a:pt x="155" y="412"/>
                </a:lnTo>
                <a:lnTo>
                  <a:pt x="155" y="412"/>
                </a:lnTo>
                <a:lnTo>
                  <a:pt x="156" y="412"/>
                </a:lnTo>
                <a:lnTo>
                  <a:pt x="156" y="412"/>
                </a:lnTo>
                <a:lnTo>
                  <a:pt x="156" y="412"/>
                </a:lnTo>
                <a:lnTo>
                  <a:pt x="156" y="412"/>
                </a:lnTo>
                <a:lnTo>
                  <a:pt x="156" y="414"/>
                </a:lnTo>
                <a:lnTo>
                  <a:pt x="156" y="414"/>
                </a:lnTo>
                <a:lnTo>
                  <a:pt x="156" y="414"/>
                </a:lnTo>
                <a:lnTo>
                  <a:pt x="156" y="414"/>
                </a:lnTo>
                <a:lnTo>
                  <a:pt x="156" y="414"/>
                </a:lnTo>
                <a:lnTo>
                  <a:pt x="155" y="414"/>
                </a:lnTo>
                <a:lnTo>
                  <a:pt x="155" y="412"/>
                </a:lnTo>
                <a:lnTo>
                  <a:pt x="155" y="412"/>
                </a:lnTo>
                <a:lnTo>
                  <a:pt x="154" y="412"/>
                </a:lnTo>
                <a:lnTo>
                  <a:pt x="154" y="412"/>
                </a:lnTo>
                <a:lnTo>
                  <a:pt x="154" y="412"/>
                </a:lnTo>
                <a:lnTo>
                  <a:pt x="154" y="412"/>
                </a:lnTo>
                <a:lnTo>
                  <a:pt x="154" y="412"/>
                </a:lnTo>
                <a:lnTo>
                  <a:pt x="154" y="412"/>
                </a:lnTo>
                <a:lnTo>
                  <a:pt x="154" y="412"/>
                </a:lnTo>
                <a:lnTo>
                  <a:pt x="154" y="414"/>
                </a:lnTo>
                <a:lnTo>
                  <a:pt x="154" y="414"/>
                </a:lnTo>
                <a:lnTo>
                  <a:pt x="154" y="414"/>
                </a:lnTo>
                <a:lnTo>
                  <a:pt x="155" y="414"/>
                </a:lnTo>
                <a:lnTo>
                  <a:pt x="155" y="414"/>
                </a:lnTo>
                <a:lnTo>
                  <a:pt x="155" y="414"/>
                </a:lnTo>
                <a:lnTo>
                  <a:pt x="156" y="414"/>
                </a:lnTo>
                <a:lnTo>
                  <a:pt x="156" y="414"/>
                </a:lnTo>
                <a:lnTo>
                  <a:pt x="156" y="414"/>
                </a:lnTo>
                <a:lnTo>
                  <a:pt x="156" y="414"/>
                </a:lnTo>
                <a:lnTo>
                  <a:pt x="156" y="414"/>
                </a:lnTo>
                <a:lnTo>
                  <a:pt x="158" y="414"/>
                </a:lnTo>
                <a:lnTo>
                  <a:pt x="158" y="415"/>
                </a:lnTo>
                <a:lnTo>
                  <a:pt x="158" y="415"/>
                </a:lnTo>
                <a:lnTo>
                  <a:pt x="158" y="415"/>
                </a:lnTo>
                <a:lnTo>
                  <a:pt x="158" y="415"/>
                </a:lnTo>
                <a:lnTo>
                  <a:pt x="159" y="415"/>
                </a:lnTo>
                <a:lnTo>
                  <a:pt x="159" y="416"/>
                </a:lnTo>
                <a:lnTo>
                  <a:pt x="159" y="416"/>
                </a:lnTo>
                <a:lnTo>
                  <a:pt x="159" y="416"/>
                </a:lnTo>
                <a:lnTo>
                  <a:pt x="159" y="416"/>
                </a:lnTo>
                <a:lnTo>
                  <a:pt x="159" y="418"/>
                </a:lnTo>
                <a:lnTo>
                  <a:pt x="161" y="418"/>
                </a:lnTo>
                <a:lnTo>
                  <a:pt x="161" y="418"/>
                </a:lnTo>
                <a:lnTo>
                  <a:pt x="161" y="418"/>
                </a:lnTo>
                <a:lnTo>
                  <a:pt x="162" y="418"/>
                </a:lnTo>
                <a:lnTo>
                  <a:pt x="162" y="418"/>
                </a:lnTo>
                <a:lnTo>
                  <a:pt x="162" y="418"/>
                </a:lnTo>
                <a:lnTo>
                  <a:pt x="162" y="419"/>
                </a:lnTo>
                <a:lnTo>
                  <a:pt x="162" y="419"/>
                </a:lnTo>
                <a:lnTo>
                  <a:pt x="163" y="419"/>
                </a:lnTo>
                <a:lnTo>
                  <a:pt x="163" y="419"/>
                </a:lnTo>
                <a:lnTo>
                  <a:pt x="165" y="419"/>
                </a:lnTo>
                <a:lnTo>
                  <a:pt x="165" y="419"/>
                </a:lnTo>
                <a:lnTo>
                  <a:pt x="165" y="419"/>
                </a:lnTo>
                <a:lnTo>
                  <a:pt x="165" y="419"/>
                </a:lnTo>
                <a:lnTo>
                  <a:pt x="166" y="419"/>
                </a:lnTo>
                <a:lnTo>
                  <a:pt x="166" y="419"/>
                </a:lnTo>
                <a:lnTo>
                  <a:pt x="167" y="419"/>
                </a:lnTo>
                <a:lnTo>
                  <a:pt x="167" y="418"/>
                </a:lnTo>
                <a:lnTo>
                  <a:pt x="167" y="418"/>
                </a:lnTo>
                <a:lnTo>
                  <a:pt x="167" y="418"/>
                </a:lnTo>
                <a:lnTo>
                  <a:pt x="169" y="418"/>
                </a:lnTo>
                <a:lnTo>
                  <a:pt x="169" y="418"/>
                </a:lnTo>
                <a:lnTo>
                  <a:pt x="169" y="418"/>
                </a:lnTo>
                <a:lnTo>
                  <a:pt x="170" y="418"/>
                </a:lnTo>
                <a:lnTo>
                  <a:pt x="170" y="418"/>
                </a:lnTo>
                <a:lnTo>
                  <a:pt x="170" y="419"/>
                </a:lnTo>
                <a:lnTo>
                  <a:pt x="170" y="419"/>
                </a:lnTo>
                <a:lnTo>
                  <a:pt x="170" y="419"/>
                </a:lnTo>
                <a:lnTo>
                  <a:pt x="170" y="419"/>
                </a:lnTo>
                <a:lnTo>
                  <a:pt x="170" y="420"/>
                </a:lnTo>
                <a:lnTo>
                  <a:pt x="170" y="420"/>
                </a:lnTo>
                <a:lnTo>
                  <a:pt x="171" y="420"/>
                </a:lnTo>
                <a:lnTo>
                  <a:pt x="171" y="422"/>
                </a:lnTo>
                <a:lnTo>
                  <a:pt x="171" y="422"/>
                </a:lnTo>
                <a:lnTo>
                  <a:pt x="171" y="423"/>
                </a:lnTo>
                <a:lnTo>
                  <a:pt x="171" y="423"/>
                </a:lnTo>
                <a:lnTo>
                  <a:pt x="171" y="423"/>
                </a:lnTo>
                <a:lnTo>
                  <a:pt x="171" y="423"/>
                </a:lnTo>
                <a:lnTo>
                  <a:pt x="171" y="425"/>
                </a:lnTo>
                <a:lnTo>
                  <a:pt x="171" y="425"/>
                </a:lnTo>
                <a:lnTo>
                  <a:pt x="173" y="425"/>
                </a:lnTo>
                <a:lnTo>
                  <a:pt x="171" y="425"/>
                </a:lnTo>
                <a:lnTo>
                  <a:pt x="171" y="426"/>
                </a:lnTo>
                <a:lnTo>
                  <a:pt x="173" y="426"/>
                </a:lnTo>
                <a:lnTo>
                  <a:pt x="173" y="426"/>
                </a:lnTo>
                <a:lnTo>
                  <a:pt x="173" y="426"/>
                </a:lnTo>
                <a:lnTo>
                  <a:pt x="173" y="427"/>
                </a:lnTo>
                <a:lnTo>
                  <a:pt x="173" y="427"/>
                </a:lnTo>
                <a:lnTo>
                  <a:pt x="173" y="429"/>
                </a:lnTo>
                <a:lnTo>
                  <a:pt x="173" y="429"/>
                </a:lnTo>
                <a:lnTo>
                  <a:pt x="173" y="429"/>
                </a:lnTo>
                <a:lnTo>
                  <a:pt x="173" y="429"/>
                </a:lnTo>
                <a:lnTo>
                  <a:pt x="173" y="430"/>
                </a:lnTo>
                <a:lnTo>
                  <a:pt x="173" y="430"/>
                </a:lnTo>
                <a:lnTo>
                  <a:pt x="173" y="431"/>
                </a:lnTo>
                <a:lnTo>
                  <a:pt x="174" y="431"/>
                </a:lnTo>
                <a:lnTo>
                  <a:pt x="174" y="431"/>
                </a:lnTo>
                <a:lnTo>
                  <a:pt x="174" y="431"/>
                </a:lnTo>
                <a:lnTo>
                  <a:pt x="174" y="433"/>
                </a:lnTo>
                <a:lnTo>
                  <a:pt x="176" y="433"/>
                </a:lnTo>
                <a:lnTo>
                  <a:pt x="176" y="434"/>
                </a:lnTo>
                <a:lnTo>
                  <a:pt x="176" y="434"/>
                </a:lnTo>
                <a:lnTo>
                  <a:pt x="176" y="434"/>
                </a:lnTo>
                <a:lnTo>
                  <a:pt x="176" y="435"/>
                </a:lnTo>
                <a:lnTo>
                  <a:pt x="177" y="435"/>
                </a:lnTo>
                <a:lnTo>
                  <a:pt x="177" y="435"/>
                </a:lnTo>
                <a:lnTo>
                  <a:pt x="177" y="437"/>
                </a:lnTo>
                <a:lnTo>
                  <a:pt x="176" y="437"/>
                </a:lnTo>
                <a:lnTo>
                  <a:pt x="176" y="437"/>
                </a:lnTo>
                <a:lnTo>
                  <a:pt x="176" y="437"/>
                </a:lnTo>
                <a:lnTo>
                  <a:pt x="176" y="438"/>
                </a:lnTo>
                <a:lnTo>
                  <a:pt x="176" y="438"/>
                </a:lnTo>
                <a:lnTo>
                  <a:pt x="176" y="438"/>
                </a:lnTo>
                <a:lnTo>
                  <a:pt x="176" y="440"/>
                </a:lnTo>
                <a:lnTo>
                  <a:pt x="176" y="440"/>
                </a:lnTo>
                <a:lnTo>
                  <a:pt x="176" y="440"/>
                </a:lnTo>
                <a:lnTo>
                  <a:pt x="176" y="441"/>
                </a:lnTo>
                <a:lnTo>
                  <a:pt x="176" y="441"/>
                </a:lnTo>
                <a:lnTo>
                  <a:pt x="176" y="441"/>
                </a:lnTo>
                <a:lnTo>
                  <a:pt x="176" y="442"/>
                </a:lnTo>
                <a:lnTo>
                  <a:pt x="174" y="442"/>
                </a:lnTo>
                <a:lnTo>
                  <a:pt x="174" y="442"/>
                </a:lnTo>
                <a:lnTo>
                  <a:pt x="174" y="442"/>
                </a:lnTo>
                <a:lnTo>
                  <a:pt x="174" y="442"/>
                </a:lnTo>
                <a:lnTo>
                  <a:pt x="173" y="442"/>
                </a:lnTo>
                <a:lnTo>
                  <a:pt x="173" y="442"/>
                </a:lnTo>
                <a:lnTo>
                  <a:pt x="173" y="444"/>
                </a:lnTo>
                <a:lnTo>
                  <a:pt x="173" y="444"/>
                </a:lnTo>
                <a:lnTo>
                  <a:pt x="173" y="445"/>
                </a:lnTo>
                <a:lnTo>
                  <a:pt x="173" y="445"/>
                </a:lnTo>
                <a:lnTo>
                  <a:pt x="173" y="445"/>
                </a:lnTo>
                <a:lnTo>
                  <a:pt x="173" y="445"/>
                </a:lnTo>
                <a:lnTo>
                  <a:pt x="171" y="445"/>
                </a:lnTo>
                <a:lnTo>
                  <a:pt x="171" y="446"/>
                </a:lnTo>
                <a:lnTo>
                  <a:pt x="171" y="446"/>
                </a:lnTo>
                <a:lnTo>
                  <a:pt x="170" y="446"/>
                </a:lnTo>
                <a:lnTo>
                  <a:pt x="170" y="446"/>
                </a:lnTo>
                <a:lnTo>
                  <a:pt x="170" y="448"/>
                </a:lnTo>
                <a:lnTo>
                  <a:pt x="170" y="448"/>
                </a:lnTo>
                <a:lnTo>
                  <a:pt x="170" y="448"/>
                </a:lnTo>
                <a:lnTo>
                  <a:pt x="170" y="448"/>
                </a:lnTo>
                <a:lnTo>
                  <a:pt x="170" y="448"/>
                </a:lnTo>
                <a:lnTo>
                  <a:pt x="169" y="448"/>
                </a:lnTo>
                <a:lnTo>
                  <a:pt x="169" y="448"/>
                </a:lnTo>
                <a:lnTo>
                  <a:pt x="169" y="446"/>
                </a:lnTo>
                <a:lnTo>
                  <a:pt x="167" y="446"/>
                </a:lnTo>
                <a:lnTo>
                  <a:pt x="167" y="446"/>
                </a:lnTo>
                <a:lnTo>
                  <a:pt x="167" y="446"/>
                </a:lnTo>
                <a:lnTo>
                  <a:pt x="166" y="446"/>
                </a:lnTo>
                <a:lnTo>
                  <a:pt x="166" y="446"/>
                </a:lnTo>
                <a:lnTo>
                  <a:pt x="166" y="448"/>
                </a:lnTo>
                <a:lnTo>
                  <a:pt x="166" y="448"/>
                </a:lnTo>
                <a:lnTo>
                  <a:pt x="166" y="448"/>
                </a:lnTo>
                <a:lnTo>
                  <a:pt x="166" y="448"/>
                </a:lnTo>
                <a:lnTo>
                  <a:pt x="166" y="448"/>
                </a:lnTo>
                <a:lnTo>
                  <a:pt x="165" y="449"/>
                </a:lnTo>
                <a:lnTo>
                  <a:pt x="165" y="449"/>
                </a:lnTo>
                <a:lnTo>
                  <a:pt x="165" y="451"/>
                </a:lnTo>
                <a:lnTo>
                  <a:pt x="165" y="451"/>
                </a:lnTo>
                <a:lnTo>
                  <a:pt x="165" y="451"/>
                </a:lnTo>
                <a:lnTo>
                  <a:pt x="165" y="451"/>
                </a:lnTo>
                <a:lnTo>
                  <a:pt x="165" y="451"/>
                </a:lnTo>
                <a:lnTo>
                  <a:pt x="163" y="452"/>
                </a:lnTo>
                <a:lnTo>
                  <a:pt x="163" y="452"/>
                </a:lnTo>
                <a:lnTo>
                  <a:pt x="162" y="452"/>
                </a:lnTo>
                <a:lnTo>
                  <a:pt x="162" y="452"/>
                </a:lnTo>
                <a:lnTo>
                  <a:pt x="162" y="453"/>
                </a:lnTo>
                <a:lnTo>
                  <a:pt x="162" y="453"/>
                </a:lnTo>
                <a:lnTo>
                  <a:pt x="162" y="453"/>
                </a:lnTo>
                <a:lnTo>
                  <a:pt x="162" y="453"/>
                </a:lnTo>
                <a:lnTo>
                  <a:pt x="161" y="453"/>
                </a:lnTo>
                <a:lnTo>
                  <a:pt x="161" y="455"/>
                </a:lnTo>
                <a:lnTo>
                  <a:pt x="161" y="455"/>
                </a:lnTo>
                <a:lnTo>
                  <a:pt x="161" y="455"/>
                </a:lnTo>
                <a:lnTo>
                  <a:pt x="159" y="455"/>
                </a:lnTo>
                <a:lnTo>
                  <a:pt x="159" y="456"/>
                </a:lnTo>
                <a:lnTo>
                  <a:pt x="159" y="456"/>
                </a:lnTo>
                <a:lnTo>
                  <a:pt x="159" y="456"/>
                </a:lnTo>
                <a:lnTo>
                  <a:pt x="159" y="456"/>
                </a:lnTo>
                <a:lnTo>
                  <a:pt x="159" y="457"/>
                </a:lnTo>
                <a:lnTo>
                  <a:pt x="159" y="457"/>
                </a:lnTo>
                <a:lnTo>
                  <a:pt x="159" y="457"/>
                </a:lnTo>
                <a:lnTo>
                  <a:pt x="158" y="457"/>
                </a:lnTo>
                <a:lnTo>
                  <a:pt x="158" y="459"/>
                </a:lnTo>
                <a:lnTo>
                  <a:pt x="158" y="459"/>
                </a:lnTo>
                <a:lnTo>
                  <a:pt x="156" y="459"/>
                </a:lnTo>
                <a:lnTo>
                  <a:pt x="156" y="459"/>
                </a:lnTo>
                <a:lnTo>
                  <a:pt x="156" y="459"/>
                </a:lnTo>
                <a:lnTo>
                  <a:pt x="156" y="459"/>
                </a:lnTo>
                <a:lnTo>
                  <a:pt x="156" y="459"/>
                </a:lnTo>
                <a:lnTo>
                  <a:pt x="155" y="459"/>
                </a:lnTo>
                <a:lnTo>
                  <a:pt x="155" y="459"/>
                </a:lnTo>
                <a:lnTo>
                  <a:pt x="155" y="459"/>
                </a:lnTo>
                <a:lnTo>
                  <a:pt x="154" y="459"/>
                </a:lnTo>
                <a:lnTo>
                  <a:pt x="154" y="460"/>
                </a:lnTo>
                <a:lnTo>
                  <a:pt x="154" y="460"/>
                </a:lnTo>
                <a:lnTo>
                  <a:pt x="154" y="461"/>
                </a:lnTo>
                <a:lnTo>
                  <a:pt x="155" y="461"/>
                </a:lnTo>
                <a:lnTo>
                  <a:pt x="155" y="461"/>
                </a:lnTo>
                <a:lnTo>
                  <a:pt x="156" y="461"/>
                </a:lnTo>
                <a:lnTo>
                  <a:pt x="156" y="461"/>
                </a:lnTo>
                <a:lnTo>
                  <a:pt x="156" y="463"/>
                </a:lnTo>
                <a:lnTo>
                  <a:pt x="155" y="463"/>
                </a:lnTo>
                <a:lnTo>
                  <a:pt x="155" y="463"/>
                </a:lnTo>
                <a:lnTo>
                  <a:pt x="154" y="463"/>
                </a:lnTo>
                <a:lnTo>
                  <a:pt x="154" y="463"/>
                </a:lnTo>
                <a:lnTo>
                  <a:pt x="154" y="464"/>
                </a:lnTo>
                <a:lnTo>
                  <a:pt x="154" y="464"/>
                </a:lnTo>
                <a:lnTo>
                  <a:pt x="154" y="464"/>
                </a:lnTo>
                <a:lnTo>
                  <a:pt x="152" y="464"/>
                </a:lnTo>
                <a:lnTo>
                  <a:pt x="152" y="464"/>
                </a:lnTo>
                <a:lnTo>
                  <a:pt x="152" y="464"/>
                </a:lnTo>
                <a:lnTo>
                  <a:pt x="151" y="464"/>
                </a:lnTo>
                <a:lnTo>
                  <a:pt x="151" y="464"/>
                </a:lnTo>
                <a:lnTo>
                  <a:pt x="151" y="464"/>
                </a:lnTo>
                <a:lnTo>
                  <a:pt x="151" y="464"/>
                </a:lnTo>
                <a:lnTo>
                  <a:pt x="151" y="464"/>
                </a:lnTo>
                <a:lnTo>
                  <a:pt x="150" y="464"/>
                </a:lnTo>
                <a:lnTo>
                  <a:pt x="150" y="464"/>
                </a:lnTo>
                <a:lnTo>
                  <a:pt x="148" y="464"/>
                </a:lnTo>
                <a:lnTo>
                  <a:pt x="148" y="466"/>
                </a:lnTo>
                <a:lnTo>
                  <a:pt x="148" y="466"/>
                </a:lnTo>
                <a:lnTo>
                  <a:pt x="148" y="466"/>
                </a:lnTo>
                <a:lnTo>
                  <a:pt x="148" y="466"/>
                </a:lnTo>
                <a:lnTo>
                  <a:pt x="147" y="467"/>
                </a:lnTo>
                <a:lnTo>
                  <a:pt x="147" y="467"/>
                </a:lnTo>
                <a:lnTo>
                  <a:pt x="147" y="467"/>
                </a:lnTo>
                <a:lnTo>
                  <a:pt x="147" y="467"/>
                </a:lnTo>
                <a:lnTo>
                  <a:pt x="147" y="468"/>
                </a:lnTo>
                <a:lnTo>
                  <a:pt x="147" y="468"/>
                </a:lnTo>
                <a:lnTo>
                  <a:pt x="147" y="468"/>
                </a:lnTo>
                <a:lnTo>
                  <a:pt x="147" y="470"/>
                </a:lnTo>
                <a:lnTo>
                  <a:pt x="148" y="470"/>
                </a:lnTo>
                <a:lnTo>
                  <a:pt x="148" y="470"/>
                </a:lnTo>
                <a:lnTo>
                  <a:pt x="148" y="470"/>
                </a:lnTo>
                <a:lnTo>
                  <a:pt x="148" y="470"/>
                </a:lnTo>
                <a:lnTo>
                  <a:pt x="148" y="470"/>
                </a:lnTo>
                <a:lnTo>
                  <a:pt x="148" y="470"/>
                </a:lnTo>
                <a:lnTo>
                  <a:pt x="147" y="470"/>
                </a:lnTo>
                <a:lnTo>
                  <a:pt x="147" y="470"/>
                </a:lnTo>
                <a:lnTo>
                  <a:pt x="147" y="470"/>
                </a:lnTo>
                <a:lnTo>
                  <a:pt x="147" y="471"/>
                </a:lnTo>
                <a:lnTo>
                  <a:pt x="145" y="471"/>
                </a:lnTo>
                <a:lnTo>
                  <a:pt x="145" y="471"/>
                </a:lnTo>
                <a:lnTo>
                  <a:pt x="145" y="472"/>
                </a:lnTo>
                <a:lnTo>
                  <a:pt x="145" y="472"/>
                </a:lnTo>
                <a:lnTo>
                  <a:pt x="145" y="471"/>
                </a:lnTo>
                <a:lnTo>
                  <a:pt x="144" y="471"/>
                </a:lnTo>
                <a:lnTo>
                  <a:pt x="144" y="471"/>
                </a:lnTo>
                <a:lnTo>
                  <a:pt x="143" y="471"/>
                </a:lnTo>
                <a:lnTo>
                  <a:pt x="143" y="471"/>
                </a:lnTo>
                <a:lnTo>
                  <a:pt x="143" y="471"/>
                </a:lnTo>
                <a:lnTo>
                  <a:pt x="143" y="471"/>
                </a:lnTo>
                <a:lnTo>
                  <a:pt x="141" y="471"/>
                </a:lnTo>
                <a:lnTo>
                  <a:pt x="141" y="472"/>
                </a:lnTo>
                <a:lnTo>
                  <a:pt x="141" y="472"/>
                </a:lnTo>
                <a:lnTo>
                  <a:pt x="143" y="472"/>
                </a:lnTo>
                <a:lnTo>
                  <a:pt x="143" y="472"/>
                </a:lnTo>
                <a:lnTo>
                  <a:pt x="143" y="474"/>
                </a:lnTo>
                <a:lnTo>
                  <a:pt x="143" y="474"/>
                </a:lnTo>
                <a:lnTo>
                  <a:pt x="141" y="474"/>
                </a:lnTo>
                <a:lnTo>
                  <a:pt x="141" y="475"/>
                </a:lnTo>
                <a:lnTo>
                  <a:pt x="141" y="475"/>
                </a:lnTo>
                <a:lnTo>
                  <a:pt x="141" y="475"/>
                </a:lnTo>
                <a:lnTo>
                  <a:pt x="143" y="475"/>
                </a:lnTo>
                <a:lnTo>
                  <a:pt x="143" y="475"/>
                </a:lnTo>
                <a:lnTo>
                  <a:pt x="143" y="475"/>
                </a:lnTo>
                <a:lnTo>
                  <a:pt x="144" y="477"/>
                </a:lnTo>
                <a:lnTo>
                  <a:pt x="144" y="477"/>
                </a:lnTo>
                <a:lnTo>
                  <a:pt x="144" y="478"/>
                </a:lnTo>
                <a:lnTo>
                  <a:pt x="143" y="478"/>
                </a:lnTo>
                <a:lnTo>
                  <a:pt x="143" y="478"/>
                </a:lnTo>
                <a:lnTo>
                  <a:pt x="143" y="478"/>
                </a:lnTo>
                <a:lnTo>
                  <a:pt x="143" y="479"/>
                </a:lnTo>
                <a:lnTo>
                  <a:pt x="143" y="479"/>
                </a:lnTo>
                <a:lnTo>
                  <a:pt x="141" y="479"/>
                </a:lnTo>
                <a:lnTo>
                  <a:pt x="141" y="479"/>
                </a:lnTo>
                <a:lnTo>
                  <a:pt x="141" y="479"/>
                </a:lnTo>
                <a:lnTo>
                  <a:pt x="141" y="481"/>
                </a:lnTo>
                <a:lnTo>
                  <a:pt x="140" y="481"/>
                </a:lnTo>
                <a:lnTo>
                  <a:pt x="140" y="481"/>
                </a:lnTo>
                <a:lnTo>
                  <a:pt x="140" y="481"/>
                </a:lnTo>
                <a:lnTo>
                  <a:pt x="140" y="482"/>
                </a:lnTo>
                <a:lnTo>
                  <a:pt x="140" y="482"/>
                </a:lnTo>
                <a:lnTo>
                  <a:pt x="140" y="482"/>
                </a:lnTo>
                <a:lnTo>
                  <a:pt x="139" y="482"/>
                </a:lnTo>
                <a:lnTo>
                  <a:pt x="139" y="482"/>
                </a:lnTo>
                <a:lnTo>
                  <a:pt x="139" y="482"/>
                </a:lnTo>
                <a:lnTo>
                  <a:pt x="139" y="482"/>
                </a:lnTo>
                <a:lnTo>
                  <a:pt x="139" y="481"/>
                </a:lnTo>
                <a:lnTo>
                  <a:pt x="139" y="481"/>
                </a:lnTo>
                <a:lnTo>
                  <a:pt x="139" y="481"/>
                </a:lnTo>
                <a:lnTo>
                  <a:pt x="137" y="481"/>
                </a:lnTo>
                <a:lnTo>
                  <a:pt x="137" y="479"/>
                </a:lnTo>
                <a:lnTo>
                  <a:pt x="137" y="479"/>
                </a:lnTo>
                <a:lnTo>
                  <a:pt x="137" y="479"/>
                </a:lnTo>
                <a:lnTo>
                  <a:pt x="136" y="479"/>
                </a:lnTo>
                <a:lnTo>
                  <a:pt x="136" y="479"/>
                </a:lnTo>
                <a:lnTo>
                  <a:pt x="135" y="479"/>
                </a:lnTo>
                <a:lnTo>
                  <a:pt x="135" y="479"/>
                </a:lnTo>
                <a:lnTo>
                  <a:pt x="135" y="481"/>
                </a:lnTo>
                <a:lnTo>
                  <a:pt x="135" y="481"/>
                </a:lnTo>
                <a:lnTo>
                  <a:pt x="135" y="481"/>
                </a:lnTo>
                <a:lnTo>
                  <a:pt x="135" y="481"/>
                </a:lnTo>
                <a:lnTo>
                  <a:pt x="135" y="482"/>
                </a:lnTo>
                <a:lnTo>
                  <a:pt x="135" y="482"/>
                </a:lnTo>
                <a:lnTo>
                  <a:pt x="135" y="482"/>
                </a:lnTo>
                <a:lnTo>
                  <a:pt x="135" y="482"/>
                </a:lnTo>
                <a:lnTo>
                  <a:pt x="133" y="482"/>
                </a:lnTo>
                <a:lnTo>
                  <a:pt x="133" y="482"/>
                </a:lnTo>
                <a:lnTo>
                  <a:pt x="132" y="482"/>
                </a:lnTo>
                <a:lnTo>
                  <a:pt x="132" y="482"/>
                </a:lnTo>
                <a:lnTo>
                  <a:pt x="132" y="481"/>
                </a:lnTo>
                <a:lnTo>
                  <a:pt x="132" y="481"/>
                </a:lnTo>
                <a:lnTo>
                  <a:pt x="132" y="481"/>
                </a:lnTo>
                <a:lnTo>
                  <a:pt x="132" y="481"/>
                </a:lnTo>
                <a:lnTo>
                  <a:pt x="132" y="481"/>
                </a:lnTo>
                <a:lnTo>
                  <a:pt x="130" y="481"/>
                </a:lnTo>
                <a:lnTo>
                  <a:pt x="130" y="479"/>
                </a:lnTo>
                <a:lnTo>
                  <a:pt x="132" y="479"/>
                </a:lnTo>
                <a:lnTo>
                  <a:pt x="132" y="479"/>
                </a:lnTo>
                <a:lnTo>
                  <a:pt x="132" y="479"/>
                </a:lnTo>
                <a:lnTo>
                  <a:pt x="132" y="478"/>
                </a:lnTo>
                <a:lnTo>
                  <a:pt x="132" y="478"/>
                </a:lnTo>
                <a:lnTo>
                  <a:pt x="132" y="478"/>
                </a:lnTo>
                <a:lnTo>
                  <a:pt x="132" y="477"/>
                </a:lnTo>
                <a:lnTo>
                  <a:pt x="132" y="477"/>
                </a:lnTo>
                <a:lnTo>
                  <a:pt x="130" y="477"/>
                </a:lnTo>
                <a:lnTo>
                  <a:pt x="130" y="477"/>
                </a:lnTo>
                <a:lnTo>
                  <a:pt x="130" y="475"/>
                </a:lnTo>
                <a:lnTo>
                  <a:pt x="129" y="475"/>
                </a:lnTo>
                <a:lnTo>
                  <a:pt x="129" y="477"/>
                </a:lnTo>
                <a:lnTo>
                  <a:pt x="129" y="475"/>
                </a:lnTo>
                <a:lnTo>
                  <a:pt x="129" y="475"/>
                </a:lnTo>
                <a:lnTo>
                  <a:pt x="130" y="475"/>
                </a:lnTo>
                <a:lnTo>
                  <a:pt x="130" y="475"/>
                </a:lnTo>
                <a:lnTo>
                  <a:pt x="130" y="475"/>
                </a:lnTo>
                <a:lnTo>
                  <a:pt x="132" y="475"/>
                </a:lnTo>
                <a:lnTo>
                  <a:pt x="132" y="475"/>
                </a:lnTo>
                <a:lnTo>
                  <a:pt x="132" y="475"/>
                </a:lnTo>
                <a:lnTo>
                  <a:pt x="132" y="474"/>
                </a:lnTo>
                <a:lnTo>
                  <a:pt x="132" y="474"/>
                </a:lnTo>
                <a:lnTo>
                  <a:pt x="133" y="474"/>
                </a:lnTo>
                <a:lnTo>
                  <a:pt x="133" y="474"/>
                </a:lnTo>
                <a:lnTo>
                  <a:pt x="133" y="475"/>
                </a:lnTo>
                <a:lnTo>
                  <a:pt x="135" y="475"/>
                </a:lnTo>
                <a:lnTo>
                  <a:pt x="135" y="475"/>
                </a:lnTo>
                <a:lnTo>
                  <a:pt x="135" y="474"/>
                </a:lnTo>
                <a:lnTo>
                  <a:pt x="135" y="474"/>
                </a:lnTo>
                <a:lnTo>
                  <a:pt x="135" y="474"/>
                </a:lnTo>
                <a:lnTo>
                  <a:pt x="135" y="472"/>
                </a:lnTo>
                <a:lnTo>
                  <a:pt x="135" y="472"/>
                </a:lnTo>
                <a:lnTo>
                  <a:pt x="136" y="472"/>
                </a:lnTo>
                <a:lnTo>
                  <a:pt x="136" y="472"/>
                </a:lnTo>
                <a:lnTo>
                  <a:pt x="136" y="472"/>
                </a:lnTo>
                <a:lnTo>
                  <a:pt x="137" y="472"/>
                </a:lnTo>
                <a:lnTo>
                  <a:pt x="137" y="472"/>
                </a:lnTo>
                <a:lnTo>
                  <a:pt x="137" y="472"/>
                </a:lnTo>
                <a:lnTo>
                  <a:pt x="137" y="471"/>
                </a:lnTo>
                <a:lnTo>
                  <a:pt x="139" y="471"/>
                </a:lnTo>
                <a:lnTo>
                  <a:pt x="139" y="471"/>
                </a:lnTo>
                <a:lnTo>
                  <a:pt x="139" y="470"/>
                </a:lnTo>
                <a:lnTo>
                  <a:pt x="139" y="470"/>
                </a:lnTo>
                <a:lnTo>
                  <a:pt x="139" y="470"/>
                </a:lnTo>
                <a:lnTo>
                  <a:pt x="137" y="468"/>
                </a:lnTo>
                <a:lnTo>
                  <a:pt x="137" y="468"/>
                </a:lnTo>
                <a:lnTo>
                  <a:pt x="137" y="468"/>
                </a:lnTo>
                <a:lnTo>
                  <a:pt x="137" y="468"/>
                </a:lnTo>
                <a:lnTo>
                  <a:pt x="136" y="467"/>
                </a:lnTo>
                <a:lnTo>
                  <a:pt x="136" y="467"/>
                </a:lnTo>
                <a:lnTo>
                  <a:pt x="136" y="467"/>
                </a:lnTo>
                <a:lnTo>
                  <a:pt x="136" y="467"/>
                </a:lnTo>
                <a:lnTo>
                  <a:pt x="135" y="467"/>
                </a:lnTo>
                <a:lnTo>
                  <a:pt x="135" y="466"/>
                </a:lnTo>
                <a:lnTo>
                  <a:pt x="135" y="466"/>
                </a:lnTo>
                <a:lnTo>
                  <a:pt x="136" y="466"/>
                </a:lnTo>
                <a:lnTo>
                  <a:pt x="136" y="464"/>
                </a:lnTo>
                <a:lnTo>
                  <a:pt x="136" y="464"/>
                </a:lnTo>
                <a:lnTo>
                  <a:pt x="135" y="464"/>
                </a:lnTo>
                <a:lnTo>
                  <a:pt x="135" y="463"/>
                </a:lnTo>
                <a:lnTo>
                  <a:pt x="135" y="463"/>
                </a:lnTo>
                <a:lnTo>
                  <a:pt x="135" y="463"/>
                </a:lnTo>
                <a:lnTo>
                  <a:pt x="135" y="461"/>
                </a:lnTo>
                <a:lnTo>
                  <a:pt x="135" y="461"/>
                </a:lnTo>
                <a:lnTo>
                  <a:pt x="133" y="461"/>
                </a:lnTo>
                <a:lnTo>
                  <a:pt x="133" y="461"/>
                </a:lnTo>
                <a:lnTo>
                  <a:pt x="132" y="461"/>
                </a:lnTo>
                <a:lnTo>
                  <a:pt x="132" y="460"/>
                </a:lnTo>
                <a:lnTo>
                  <a:pt x="132" y="460"/>
                </a:lnTo>
                <a:lnTo>
                  <a:pt x="132" y="460"/>
                </a:lnTo>
                <a:lnTo>
                  <a:pt x="130" y="461"/>
                </a:lnTo>
                <a:lnTo>
                  <a:pt x="130" y="461"/>
                </a:lnTo>
                <a:lnTo>
                  <a:pt x="130" y="461"/>
                </a:lnTo>
                <a:lnTo>
                  <a:pt x="130" y="461"/>
                </a:lnTo>
                <a:lnTo>
                  <a:pt x="130" y="463"/>
                </a:lnTo>
                <a:lnTo>
                  <a:pt x="129" y="463"/>
                </a:lnTo>
                <a:lnTo>
                  <a:pt x="129" y="461"/>
                </a:lnTo>
                <a:lnTo>
                  <a:pt x="129" y="461"/>
                </a:lnTo>
                <a:lnTo>
                  <a:pt x="128" y="461"/>
                </a:lnTo>
                <a:lnTo>
                  <a:pt x="128" y="461"/>
                </a:lnTo>
                <a:lnTo>
                  <a:pt x="126" y="461"/>
                </a:lnTo>
                <a:lnTo>
                  <a:pt x="126" y="461"/>
                </a:lnTo>
                <a:lnTo>
                  <a:pt x="126" y="461"/>
                </a:lnTo>
                <a:lnTo>
                  <a:pt x="126" y="461"/>
                </a:lnTo>
                <a:lnTo>
                  <a:pt x="126" y="461"/>
                </a:lnTo>
                <a:lnTo>
                  <a:pt x="126" y="460"/>
                </a:lnTo>
                <a:lnTo>
                  <a:pt x="126" y="460"/>
                </a:lnTo>
                <a:lnTo>
                  <a:pt x="126" y="460"/>
                </a:lnTo>
                <a:lnTo>
                  <a:pt x="126" y="460"/>
                </a:lnTo>
                <a:lnTo>
                  <a:pt x="126" y="459"/>
                </a:lnTo>
                <a:lnTo>
                  <a:pt x="126" y="459"/>
                </a:lnTo>
                <a:lnTo>
                  <a:pt x="126" y="459"/>
                </a:lnTo>
                <a:lnTo>
                  <a:pt x="126" y="459"/>
                </a:lnTo>
                <a:lnTo>
                  <a:pt x="126" y="457"/>
                </a:lnTo>
                <a:lnTo>
                  <a:pt x="128" y="457"/>
                </a:lnTo>
                <a:lnTo>
                  <a:pt x="128" y="456"/>
                </a:lnTo>
                <a:lnTo>
                  <a:pt x="128" y="456"/>
                </a:lnTo>
                <a:lnTo>
                  <a:pt x="128" y="456"/>
                </a:lnTo>
                <a:lnTo>
                  <a:pt x="128" y="455"/>
                </a:lnTo>
                <a:lnTo>
                  <a:pt x="126" y="455"/>
                </a:lnTo>
                <a:lnTo>
                  <a:pt x="126" y="455"/>
                </a:lnTo>
                <a:lnTo>
                  <a:pt x="126" y="455"/>
                </a:lnTo>
                <a:lnTo>
                  <a:pt x="125" y="455"/>
                </a:lnTo>
                <a:lnTo>
                  <a:pt x="125" y="455"/>
                </a:lnTo>
                <a:lnTo>
                  <a:pt x="124" y="455"/>
                </a:lnTo>
                <a:lnTo>
                  <a:pt x="124" y="455"/>
                </a:lnTo>
                <a:lnTo>
                  <a:pt x="124" y="455"/>
                </a:lnTo>
                <a:lnTo>
                  <a:pt x="122" y="455"/>
                </a:lnTo>
                <a:lnTo>
                  <a:pt x="122" y="455"/>
                </a:lnTo>
                <a:lnTo>
                  <a:pt x="121" y="455"/>
                </a:lnTo>
                <a:lnTo>
                  <a:pt x="121" y="455"/>
                </a:lnTo>
                <a:lnTo>
                  <a:pt x="121" y="453"/>
                </a:lnTo>
                <a:lnTo>
                  <a:pt x="121" y="453"/>
                </a:lnTo>
                <a:lnTo>
                  <a:pt x="121" y="453"/>
                </a:lnTo>
                <a:lnTo>
                  <a:pt x="121" y="453"/>
                </a:lnTo>
                <a:lnTo>
                  <a:pt x="122" y="453"/>
                </a:lnTo>
                <a:lnTo>
                  <a:pt x="122" y="453"/>
                </a:lnTo>
                <a:lnTo>
                  <a:pt x="124" y="453"/>
                </a:lnTo>
                <a:lnTo>
                  <a:pt x="124" y="453"/>
                </a:lnTo>
                <a:lnTo>
                  <a:pt x="124" y="452"/>
                </a:lnTo>
                <a:lnTo>
                  <a:pt x="124" y="452"/>
                </a:lnTo>
                <a:lnTo>
                  <a:pt x="124" y="452"/>
                </a:lnTo>
                <a:lnTo>
                  <a:pt x="124" y="451"/>
                </a:lnTo>
                <a:lnTo>
                  <a:pt x="124" y="451"/>
                </a:lnTo>
                <a:lnTo>
                  <a:pt x="125" y="451"/>
                </a:lnTo>
                <a:lnTo>
                  <a:pt x="125" y="449"/>
                </a:lnTo>
                <a:lnTo>
                  <a:pt x="124" y="449"/>
                </a:lnTo>
                <a:lnTo>
                  <a:pt x="124" y="449"/>
                </a:lnTo>
                <a:lnTo>
                  <a:pt x="124" y="449"/>
                </a:lnTo>
                <a:lnTo>
                  <a:pt x="122" y="449"/>
                </a:lnTo>
                <a:lnTo>
                  <a:pt x="122" y="449"/>
                </a:lnTo>
                <a:lnTo>
                  <a:pt x="121" y="449"/>
                </a:lnTo>
                <a:lnTo>
                  <a:pt x="121" y="449"/>
                </a:lnTo>
                <a:lnTo>
                  <a:pt x="122" y="448"/>
                </a:lnTo>
                <a:lnTo>
                  <a:pt x="122" y="448"/>
                </a:lnTo>
                <a:lnTo>
                  <a:pt x="122" y="448"/>
                </a:lnTo>
                <a:lnTo>
                  <a:pt x="122" y="448"/>
                </a:lnTo>
                <a:lnTo>
                  <a:pt x="124" y="448"/>
                </a:lnTo>
                <a:lnTo>
                  <a:pt x="124" y="446"/>
                </a:lnTo>
                <a:lnTo>
                  <a:pt x="124" y="446"/>
                </a:lnTo>
                <a:lnTo>
                  <a:pt x="124" y="446"/>
                </a:lnTo>
                <a:lnTo>
                  <a:pt x="125" y="446"/>
                </a:lnTo>
                <a:lnTo>
                  <a:pt x="125" y="445"/>
                </a:lnTo>
                <a:lnTo>
                  <a:pt x="125" y="445"/>
                </a:lnTo>
                <a:lnTo>
                  <a:pt x="124" y="445"/>
                </a:lnTo>
                <a:lnTo>
                  <a:pt x="124" y="445"/>
                </a:lnTo>
                <a:lnTo>
                  <a:pt x="125" y="445"/>
                </a:lnTo>
                <a:lnTo>
                  <a:pt x="124" y="445"/>
                </a:lnTo>
                <a:lnTo>
                  <a:pt x="124" y="444"/>
                </a:lnTo>
                <a:lnTo>
                  <a:pt x="124" y="444"/>
                </a:lnTo>
                <a:lnTo>
                  <a:pt x="124" y="445"/>
                </a:lnTo>
                <a:lnTo>
                  <a:pt x="122" y="445"/>
                </a:lnTo>
                <a:lnTo>
                  <a:pt x="122" y="445"/>
                </a:lnTo>
                <a:lnTo>
                  <a:pt x="121" y="445"/>
                </a:lnTo>
                <a:lnTo>
                  <a:pt x="121" y="445"/>
                </a:lnTo>
                <a:lnTo>
                  <a:pt x="121" y="445"/>
                </a:lnTo>
                <a:lnTo>
                  <a:pt x="121" y="445"/>
                </a:lnTo>
                <a:lnTo>
                  <a:pt x="119" y="445"/>
                </a:lnTo>
                <a:lnTo>
                  <a:pt x="119" y="445"/>
                </a:lnTo>
                <a:lnTo>
                  <a:pt x="118" y="445"/>
                </a:lnTo>
                <a:lnTo>
                  <a:pt x="118" y="445"/>
                </a:lnTo>
                <a:lnTo>
                  <a:pt x="118" y="445"/>
                </a:lnTo>
                <a:lnTo>
                  <a:pt x="118" y="445"/>
                </a:lnTo>
                <a:lnTo>
                  <a:pt x="118" y="444"/>
                </a:lnTo>
                <a:lnTo>
                  <a:pt x="118" y="444"/>
                </a:lnTo>
                <a:lnTo>
                  <a:pt x="118" y="442"/>
                </a:lnTo>
                <a:lnTo>
                  <a:pt x="118" y="442"/>
                </a:lnTo>
                <a:lnTo>
                  <a:pt x="118" y="442"/>
                </a:lnTo>
                <a:lnTo>
                  <a:pt x="118" y="442"/>
                </a:lnTo>
                <a:lnTo>
                  <a:pt x="118" y="442"/>
                </a:lnTo>
                <a:lnTo>
                  <a:pt x="118" y="441"/>
                </a:lnTo>
                <a:lnTo>
                  <a:pt x="118" y="441"/>
                </a:lnTo>
                <a:lnTo>
                  <a:pt x="118" y="440"/>
                </a:lnTo>
                <a:lnTo>
                  <a:pt x="118" y="440"/>
                </a:lnTo>
                <a:lnTo>
                  <a:pt x="118" y="440"/>
                </a:lnTo>
                <a:lnTo>
                  <a:pt x="118" y="438"/>
                </a:lnTo>
                <a:lnTo>
                  <a:pt x="118" y="438"/>
                </a:lnTo>
                <a:lnTo>
                  <a:pt x="118" y="438"/>
                </a:lnTo>
                <a:lnTo>
                  <a:pt x="118" y="437"/>
                </a:lnTo>
                <a:lnTo>
                  <a:pt x="118" y="437"/>
                </a:lnTo>
                <a:lnTo>
                  <a:pt x="118" y="437"/>
                </a:lnTo>
                <a:lnTo>
                  <a:pt x="118" y="437"/>
                </a:lnTo>
                <a:lnTo>
                  <a:pt x="119" y="437"/>
                </a:lnTo>
                <a:lnTo>
                  <a:pt x="119" y="437"/>
                </a:lnTo>
                <a:lnTo>
                  <a:pt x="121" y="437"/>
                </a:lnTo>
                <a:lnTo>
                  <a:pt x="121" y="437"/>
                </a:lnTo>
                <a:lnTo>
                  <a:pt x="121" y="437"/>
                </a:lnTo>
                <a:lnTo>
                  <a:pt x="122" y="437"/>
                </a:lnTo>
                <a:lnTo>
                  <a:pt x="122" y="435"/>
                </a:lnTo>
                <a:lnTo>
                  <a:pt x="122" y="435"/>
                </a:lnTo>
                <a:lnTo>
                  <a:pt x="122" y="434"/>
                </a:lnTo>
                <a:lnTo>
                  <a:pt x="122" y="434"/>
                </a:lnTo>
                <a:lnTo>
                  <a:pt x="122" y="434"/>
                </a:lnTo>
                <a:lnTo>
                  <a:pt x="122" y="433"/>
                </a:lnTo>
                <a:lnTo>
                  <a:pt x="122" y="433"/>
                </a:lnTo>
                <a:lnTo>
                  <a:pt x="122" y="433"/>
                </a:lnTo>
                <a:lnTo>
                  <a:pt x="122" y="431"/>
                </a:lnTo>
                <a:lnTo>
                  <a:pt x="124" y="431"/>
                </a:lnTo>
                <a:lnTo>
                  <a:pt x="124" y="431"/>
                </a:lnTo>
                <a:lnTo>
                  <a:pt x="124" y="431"/>
                </a:lnTo>
                <a:lnTo>
                  <a:pt x="124" y="431"/>
                </a:lnTo>
                <a:lnTo>
                  <a:pt x="124" y="431"/>
                </a:lnTo>
                <a:lnTo>
                  <a:pt x="125" y="431"/>
                </a:lnTo>
                <a:lnTo>
                  <a:pt x="125" y="431"/>
                </a:lnTo>
                <a:lnTo>
                  <a:pt x="125" y="430"/>
                </a:lnTo>
                <a:lnTo>
                  <a:pt x="125" y="430"/>
                </a:lnTo>
                <a:lnTo>
                  <a:pt x="126" y="430"/>
                </a:lnTo>
                <a:lnTo>
                  <a:pt x="126" y="429"/>
                </a:lnTo>
                <a:lnTo>
                  <a:pt x="126" y="429"/>
                </a:lnTo>
                <a:lnTo>
                  <a:pt x="126" y="429"/>
                </a:lnTo>
                <a:lnTo>
                  <a:pt x="125" y="429"/>
                </a:lnTo>
                <a:lnTo>
                  <a:pt x="125" y="427"/>
                </a:lnTo>
                <a:lnTo>
                  <a:pt x="125" y="427"/>
                </a:lnTo>
                <a:lnTo>
                  <a:pt x="125" y="427"/>
                </a:lnTo>
                <a:lnTo>
                  <a:pt x="125" y="426"/>
                </a:lnTo>
                <a:lnTo>
                  <a:pt x="124" y="426"/>
                </a:lnTo>
                <a:lnTo>
                  <a:pt x="124" y="426"/>
                </a:lnTo>
                <a:lnTo>
                  <a:pt x="124" y="426"/>
                </a:lnTo>
                <a:lnTo>
                  <a:pt x="124" y="427"/>
                </a:lnTo>
                <a:lnTo>
                  <a:pt x="122" y="427"/>
                </a:lnTo>
                <a:lnTo>
                  <a:pt x="122" y="427"/>
                </a:lnTo>
                <a:lnTo>
                  <a:pt x="121" y="427"/>
                </a:lnTo>
                <a:lnTo>
                  <a:pt x="121" y="426"/>
                </a:lnTo>
                <a:lnTo>
                  <a:pt x="121" y="426"/>
                </a:lnTo>
                <a:lnTo>
                  <a:pt x="121" y="426"/>
                </a:lnTo>
                <a:lnTo>
                  <a:pt x="121" y="426"/>
                </a:lnTo>
                <a:lnTo>
                  <a:pt x="121" y="426"/>
                </a:lnTo>
                <a:lnTo>
                  <a:pt x="121" y="425"/>
                </a:lnTo>
                <a:lnTo>
                  <a:pt x="119" y="425"/>
                </a:lnTo>
                <a:lnTo>
                  <a:pt x="119" y="425"/>
                </a:lnTo>
                <a:lnTo>
                  <a:pt x="119" y="423"/>
                </a:lnTo>
                <a:lnTo>
                  <a:pt x="119" y="423"/>
                </a:lnTo>
                <a:lnTo>
                  <a:pt x="119" y="423"/>
                </a:lnTo>
                <a:lnTo>
                  <a:pt x="119" y="423"/>
                </a:lnTo>
                <a:lnTo>
                  <a:pt x="119" y="422"/>
                </a:lnTo>
                <a:lnTo>
                  <a:pt x="118" y="422"/>
                </a:lnTo>
                <a:lnTo>
                  <a:pt x="118" y="422"/>
                </a:lnTo>
                <a:lnTo>
                  <a:pt x="118" y="420"/>
                </a:lnTo>
                <a:lnTo>
                  <a:pt x="118" y="420"/>
                </a:lnTo>
                <a:lnTo>
                  <a:pt x="118" y="420"/>
                </a:lnTo>
                <a:lnTo>
                  <a:pt x="118" y="420"/>
                </a:lnTo>
                <a:lnTo>
                  <a:pt x="118" y="419"/>
                </a:lnTo>
                <a:lnTo>
                  <a:pt x="117" y="419"/>
                </a:lnTo>
                <a:lnTo>
                  <a:pt x="117" y="419"/>
                </a:lnTo>
                <a:lnTo>
                  <a:pt x="117" y="419"/>
                </a:lnTo>
                <a:lnTo>
                  <a:pt x="115" y="419"/>
                </a:lnTo>
                <a:lnTo>
                  <a:pt x="115" y="419"/>
                </a:lnTo>
                <a:lnTo>
                  <a:pt x="115" y="419"/>
                </a:lnTo>
                <a:lnTo>
                  <a:pt x="115" y="420"/>
                </a:lnTo>
                <a:lnTo>
                  <a:pt x="114" y="420"/>
                </a:lnTo>
                <a:lnTo>
                  <a:pt x="114" y="420"/>
                </a:lnTo>
                <a:lnTo>
                  <a:pt x="113" y="420"/>
                </a:lnTo>
                <a:lnTo>
                  <a:pt x="113" y="419"/>
                </a:lnTo>
                <a:lnTo>
                  <a:pt x="113" y="419"/>
                </a:lnTo>
                <a:lnTo>
                  <a:pt x="113" y="419"/>
                </a:lnTo>
                <a:lnTo>
                  <a:pt x="113" y="419"/>
                </a:lnTo>
                <a:lnTo>
                  <a:pt x="113" y="418"/>
                </a:lnTo>
                <a:lnTo>
                  <a:pt x="111" y="418"/>
                </a:lnTo>
                <a:lnTo>
                  <a:pt x="111" y="418"/>
                </a:lnTo>
                <a:lnTo>
                  <a:pt x="110" y="418"/>
                </a:lnTo>
                <a:lnTo>
                  <a:pt x="110" y="418"/>
                </a:lnTo>
                <a:lnTo>
                  <a:pt x="110" y="418"/>
                </a:lnTo>
                <a:lnTo>
                  <a:pt x="110" y="418"/>
                </a:lnTo>
                <a:lnTo>
                  <a:pt x="110" y="418"/>
                </a:lnTo>
                <a:lnTo>
                  <a:pt x="109" y="418"/>
                </a:lnTo>
                <a:lnTo>
                  <a:pt x="109" y="418"/>
                </a:lnTo>
                <a:lnTo>
                  <a:pt x="107" y="418"/>
                </a:lnTo>
                <a:lnTo>
                  <a:pt x="107" y="419"/>
                </a:lnTo>
                <a:lnTo>
                  <a:pt x="107" y="419"/>
                </a:lnTo>
                <a:lnTo>
                  <a:pt x="107" y="419"/>
                </a:lnTo>
                <a:lnTo>
                  <a:pt x="107" y="419"/>
                </a:lnTo>
                <a:lnTo>
                  <a:pt x="106" y="419"/>
                </a:lnTo>
                <a:lnTo>
                  <a:pt x="106" y="420"/>
                </a:lnTo>
                <a:lnTo>
                  <a:pt x="106" y="420"/>
                </a:lnTo>
                <a:lnTo>
                  <a:pt x="106" y="420"/>
                </a:lnTo>
                <a:lnTo>
                  <a:pt x="107" y="420"/>
                </a:lnTo>
                <a:lnTo>
                  <a:pt x="107" y="422"/>
                </a:lnTo>
                <a:lnTo>
                  <a:pt x="107" y="422"/>
                </a:lnTo>
                <a:lnTo>
                  <a:pt x="106" y="422"/>
                </a:lnTo>
                <a:lnTo>
                  <a:pt x="106" y="423"/>
                </a:lnTo>
                <a:lnTo>
                  <a:pt x="106" y="423"/>
                </a:lnTo>
                <a:lnTo>
                  <a:pt x="106" y="422"/>
                </a:lnTo>
                <a:lnTo>
                  <a:pt x="104" y="422"/>
                </a:lnTo>
                <a:lnTo>
                  <a:pt x="104" y="422"/>
                </a:lnTo>
                <a:lnTo>
                  <a:pt x="104" y="422"/>
                </a:lnTo>
                <a:lnTo>
                  <a:pt x="104" y="422"/>
                </a:lnTo>
                <a:lnTo>
                  <a:pt x="103" y="422"/>
                </a:lnTo>
                <a:lnTo>
                  <a:pt x="103" y="420"/>
                </a:lnTo>
                <a:lnTo>
                  <a:pt x="103" y="420"/>
                </a:lnTo>
                <a:lnTo>
                  <a:pt x="103" y="420"/>
                </a:lnTo>
                <a:lnTo>
                  <a:pt x="102" y="420"/>
                </a:lnTo>
                <a:lnTo>
                  <a:pt x="102" y="420"/>
                </a:lnTo>
                <a:lnTo>
                  <a:pt x="102" y="420"/>
                </a:lnTo>
                <a:lnTo>
                  <a:pt x="102" y="420"/>
                </a:lnTo>
                <a:lnTo>
                  <a:pt x="102" y="419"/>
                </a:lnTo>
                <a:lnTo>
                  <a:pt x="102" y="419"/>
                </a:lnTo>
                <a:lnTo>
                  <a:pt x="102" y="419"/>
                </a:lnTo>
                <a:lnTo>
                  <a:pt x="102" y="418"/>
                </a:lnTo>
                <a:lnTo>
                  <a:pt x="102" y="418"/>
                </a:lnTo>
                <a:lnTo>
                  <a:pt x="102" y="418"/>
                </a:lnTo>
                <a:lnTo>
                  <a:pt x="102" y="416"/>
                </a:lnTo>
                <a:lnTo>
                  <a:pt x="100" y="416"/>
                </a:lnTo>
                <a:lnTo>
                  <a:pt x="100" y="416"/>
                </a:lnTo>
                <a:lnTo>
                  <a:pt x="100" y="415"/>
                </a:lnTo>
                <a:lnTo>
                  <a:pt x="100" y="415"/>
                </a:lnTo>
                <a:lnTo>
                  <a:pt x="100" y="415"/>
                </a:lnTo>
                <a:lnTo>
                  <a:pt x="99" y="415"/>
                </a:lnTo>
                <a:lnTo>
                  <a:pt x="99" y="415"/>
                </a:lnTo>
                <a:lnTo>
                  <a:pt x="99" y="414"/>
                </a:lnTo>
                <a:lnTo>
                  <a:pt x="99" y="414"/>
                </a:lnTo>
                <a:lnTo>
                  <a:pt x="98" y="414"/>
                </a:lnTo>
                <a:lnTo>
                  <a:pt x="98" y="412"/>
                </a:lnTo>
                <a:lnTo>
                  <a:pt x="99" y="412"/>
                </a:lnTo>
                <a:lnTo>
                  <a:pt x="99" y="412"/>
                </a:lnTo>
                <a:lnTo>
                  <a:pt x="99" y="412"/>
                </a:lnTo>
                <a:lnTo>
                  <a:pt x="99" y="412"/>
                </a:lnTo>
                <a:lnTo>
                  <a:pt x="100" y="412"/>
                </a:lnTo>
                <a:lnTo>
                  <a:pt x="100" y="412"/>
                </a:lnTo>
                <a:lnTo>
                  <a:pt x="100" y="411"/>
                </a:lnTo>
                <a:lnTo>
                  <a:pt x="100" y="411"/>
                </a:lnTo>
                <a:lnTo>
                  <a:pt x="100" y="409"/>
                </a:lnTo>
                <a:lnTo>
                  <a:pt x="99" y="409"/>
                </a:lnTo>
                <a:lnTo>
                  <a:pt x="99" y="409"/>
                </a:lnTo>
                <a:lnTo>
                  <a:pt x="99" y="409"/>
                </a:lnTo>
                <a:lnTo>
                  <a:pt x="99" y="409"/>
                </a:lnTo>
                <a:lnTo>
                  <a:pt x="99" y="409"/>
                </a:lnTo>
                <a:lnTo>
                  <a:pt x="98" y="409"/>
                </a:lnTo>
                <a:lnTo>
                  <a:pt x="98" y="408"/>
                </a:lnTo>
                <a:lnTo>
                  <a:pt x="98" y="408"/>
                </a:lnTo>
                <a:lnTo>
                  <a:pt x="96" y="408"/>
                </a:lnTo>
                <a:lnTo>
                  <a:pt x="96" y="408"/>
                </a:lnTo>
                <a:lnTo>
                  <a:pt x="96" y="409"/>
                </a:lnTo>
                <a:lnTo>
                  <a:pt x="96" y="409"/>
                </a:lnTo>
                <a:lnTo>
                  <a:pt x="95" y="409"/>
                </a:lnTo>
                <a:lnTo>
                  <a:pt x="95" y="409"/>
                </a:lnTo>
                <a:lnTo>
                  <a:pt x="93" y="409"/>
                </a:lnTo>
                <a:lnTo>
                  <a:pt x="93" y="409"/>
                </a:lnTo>
                <a:lnTo>
                  <a:pt x="93" y="409"/>
                </a:lnTo>
                <a:lnTo>
                  <a:pt x="93" y="409"/>
                </a:lnTo>
                <a:lnTo>
                  <a:pt x="93" y="409"/>
                </a:lnTo>
                <a:lnTo>
                  <a:pt x="93" y="409"/>
                </a:lnTo>
                <a:lnTo>
                  <a:pt x="93" y="408"/>
                </a:lnTo>
                <a:lnTo>
                  <a:pt x="93" y="408"/>
                </a:lnTo>
                <a:lnTo>
                  <a:pt x="93" y="408"/>
                </a:lnTo>
                <a:lnTo>
                  <a:pt x="93" y="408"/>
                </a:lnTo>
                <a:lnTo>
                  <a:pt x="93" y="407"/>
                </a:lnTo>
                <a:lnTo>
                  <a:pt x="93" y="407"/>
                </a:lnTo>
                <a:lnTo>
                  <a:pt x="93" y="407"/>
                </a:lnTo>
                <a:lnTo>
                  <a:pt x="95" y="407"/>
                </a:lnTo>
                <a:lnTo>
                  <a:pt x="95" y="407"/>
                </a:lnTo>
                <a:lnTo>
                  <a:pt x="95" y="405"/>
                </a:lnTo>
                <a:lnTo>
                  <a:pt x="95" y="405"/>
                </a:lnTo>
                <a:lnTo>
                  <a:pt x="95" y="405"/>
                </a:lnTo>
                <a:lnTo>
                  <a:pt x="96" y="404"/>
                </a:lnTo>
                <a:lnTo>
                  <a:pt x="96" y="404"/>
                </a:lnTo>
                <a:lnTo>
                  <a:pt x="96" y="404"/>
                </a:lnTo>
                <a:lnTo>
                  <a:pt x="96" y="404"/>
                </a:lnTo>
                <a:lnTo>
                  <a:pt x="96" y="404"/>
                </a:lnTo>
                <a:lnTo>
                  <a:pt x="96" y="403"/>
                </a:lnTo>
                <a:lnTo>
                  <a:pt x="98" y="403"/>
                </a:lnTo>
                <a:lnTo>
                  <a:pt x="98" y="403"/>
                </a:lnTo>
                <a:lnTo>
                  <a:pt x="98" y="401"/>
                </a:lnTo>
                <a:lnTo>
                  <a:pt x="98" y="401"/>
                </a:lnTo>
                <a:lnTo>
                  <a:pt x="98" y="401"/>
                </a:lnTo>
                <a:lnTo>
                  <a:pt x="98" y="401"/>
                </a:lnTo>
                <a:lnTo>
                  <a:pt x="98" y="400"/>
                </a:lnTo>
                <a:lnTo>
                  <a:pt x="96" y="400"/>
                </a:lnTo>
                <a:lnTo>
                  <a:pt x="96" y="400"/>
                </a:lnTo>
                <a:lnTo>
                  <a:pt x="96" y="400"/>
                </a:lnTo>
                <a:lnTo>
                  <a:pt x="95" y="400"/>
                </a:lnTo>
                <a:lnTo>
                  <a:pt x="95" y="401"/>
                </a:lnTo>
                <a:lnTo>
                  <a:pt x="95" y="401"/>
                </a:lnTo>
                <a:lnTo>
                  <a:pt x="93" y="401"/>
                </a:lnTo>
                <a:lnTo>
                  <a:pt x="93" y="401"/>
                </a:lnTo>
                <a:lnTo>
                  <a:pt x="93" y="401"/>
                </a:lnTo>
                <a:lnTo>
                  <a:pt x="92" y="401"/>
                </a:lnTo>
                <a:lnTo>
                  <a:pt x="92" y="401"/>
                </a:lnTo>
                <a:lnTo>
                  <a:pt x="92" y="401"/>
                </a:lnTo>
                <a:lnTo>
                  <a:pt x="92" y="403"/>
                </a:lnTo>
                <a:lnTo>
                  <a:pt x="91" y="403"/>
                </a:lnTo>
                <a:lnTo>
                  <a:pt x="91" y="403"/>
                </a:lnTo>
                <a:lnTo>
                  <a:pt x="91" y="404"/>
                </a:lnTo>
                <a:lnTo>
                  <a:pt x="91" y="404"/>
                </a:lnTo>
                <a:lnTo>
                  <a:pt x="91" y="404"/>
                </a:lnTo>
                <a:lnTo>
                  <a:pt x="91" y="404"/>
                </a:lnTo>
                <a:lnTo>
                  <a:pt x="89" y="404"/>
                </a:lnTo>
                <a:lnTo>
                  <a:pt x="89" y="404"/>
                </a:lnTo>
                <a:lnTo>
                  <a:pt x="89" y="404"/>
                </a:lnTo>
                <a:lnTo>
                  <a:pt x="89" y="404"/>
                </a:lnTo>
                <a:lnTo>
                  <a:pt x="88" y="404"/>
                </a:lnTo>
                <a:lnTo>
                  <a:pt x="88" y="404"/>
                </a:lnTo>
                <a:lnTo>
                  <a:pt x="88" y="404"/>
                </a:lnTo>
                <a:lnTo>
                  <a:pt x="88" y="404"/>
                </a:lnTo>
                <a:lnTo>
                  <a:pt x="88" y="405"/>
                </a:lnTo>
                <a:lnTo>
                  <a:pt x="88" y="404"/>
                </a:lnTo>
                <a:lnTo>
                  <a:pt x="87" y="404"/>
                </a:lnTo>
                <a:lnTo>
                  <a:pt x="87" y="405"/>
                </a:lnTo>
                <a:lnTo>
                  <a:pt x="87" y="404"/>
                </a:lnTo>
                <a:lnTo>
                  <a:pt x="87" y="405"/>
                </a:lnTo>
                <a:lnTo>
                  <a:pt x="87" y="404"/>
                </a:lnTo>
                <a:lnTo>
                  <a:pt x="85" y="404"/>
                </a:lnTo>
                <a:lnTo>
                  <a:pt x="85" y="404"/>
                </a:lnTo>
                <a:lnTo>
                  <a:pt x="85" y="404"/>
                </a:lnTo>
                <a:lnTo>
                  <a:pt x="85" y="404"/>
                </a:lnTo>
                <a:lnTo>
                  <a:pt x="84" y="404"/>
                </a:lnTo>
                <a:lnTo>
                  <a:pt x="84" y="404"/>
                </a:lnTo>
                <a:lnTo>
                  <a:pt x="83" y="404"/>
                </a:lnTo>
                <a:lnTo>
                  <a:pt x="83" y="404"/>
                </a:lnTo>
                <a:lnTo>
                  <a:pt x="83" y="404"/>
                </a:lnTo>
                <a:lnTo>
                  <a:pt x="83" y="404"/>
                </a:lnTo>
                <a:lnTo>
                  <a:pt x="81" y="404"/>
                </a:lnTo>
                <a:lnTo>
                  <a:pt x="83" y="404"/>
                </a:lnTo>
                <a:lnTo>
                  <a:pt x="83" y="405"/>
                </a:lnTo>
                <a:lnTo>
                  <a:pt x="81" y="405"/>
                </a:lnTo>
                <a:lnTo>
                  <a:pt x="83" y="405"/>
                </a:lnTo>
                <a:lnTo>
                  <a:pt x="83" y="405"/>
                </a:lnTo>
                <a:lnTo>
                  <a:pt x="83" y="407"/>
                </a:lnTo>
                <a:lnTo>
                  <a:pt x="81" y="407"/>
                </a:lnTo>
                <a:lnTo>
                  <a:pt x="81" y="405"/>
                </a:lnTo>
                <a:lnTo>
                  <a:pt x="81" y="407"/>
                </a:lnTo>
                <a:lnTo>
                  <a:pt x="81" y="407"/>
                </a:lnTo>
                <a:lnTo>
                  <a:pt x="80" y="407"/>
                </a:lnTo>
                <a:lnTo>
                  <a:pt x="80" y="407"/>
                </a:lnTo>
                <a:lnTo>
                  <a:pt x="80" y="408"/>
                </a:lnTo>
                <a:lnTo>
                  <a:pt x="80" y="408"/>
                </a:lnTo>
                <a:lnTo>
                  <a:pt x="80" y="407"/>
                </a:lnTo>
                <a:lnTo>
                  <a:pt x="80" y="407"/>
                </a:lnTo>
                <a:lnTo>
                  <a:pt x="78" y="407"/>
                </a:lnTo>
                <a:lnTo>
                  <a:pt x="78" y="408"/>
                </a:lnTo>
                <a:lnTo>
                  <a:pt x="78" y="408"/>
                </a:lnTo>
                <a:lnTo>
                  <a:pt x="78" y="407"/>
                </a:lnTo>
                <a:lnTo>
                  <a:pt x="78" y="407"/>
                </a:lnTo>
                <a:lnTo>
                  <a:pt x="78" y="407"/>
                </a:lnTo>
                <a:lnTo>
                  <a:pt x="77" y="407"/>
                </a:lnTo>
                <a:lnTo>
                  <a:pt x="77" y="405"/>
                </a:lnTo>
                <a:lnTo>
                  <a:pt x="77" y="405"/>
                </a:lnTo>
                <a:lnTo>
                  <a:pt x="77" y="405"/>
                </a:lnTo>
                <a:lnTo>
                  <a:pt x="77" y="404"/>
                </a:lnTo>
                <a:lnTo>
                  <a:pt x="77" y="404"/>
                </a:lnTo>
                <a:lnTo>
                  <a:pt x="76" y="404"/>
                </a:lnTo>
                <a:lnTo>
                  <a:pt x="76" y="403"/>
                </a:lnTo>
                <a:lnTo>
                  <a:pt x="76" y="403"/>
                </a:lnTo>
                <a:lnTo>
                  <a:pt x="76" y="403"/>
                </a:lnTo>
                <a:lnTo>
                  <a:pt x="74" y="403"/>
                </a:lnTo>
                <a:lnTo>
                  <a:pt x="74" y="403"/>
                </a:lnTo>
                <a:lnTo>
                  <a:pt x="74" y="403"/>
                </a:lnTo>
                <a:lnTo>
                  <a:pt x="73" y="403"/>
                </a:lnTo>
                <a:lnTo>
                  <a:pt x="73" y="401"/>
                </a:lnTo>
                <a:lnTo>
                  <a:pt x="73" y="401"/>
                </a:lnTo>
                <a:lnTo>
                  <a:pt x="73" y="401"/>
                </a:lnTo>
                <a:lnTo>
                  <a:pt x="73" y="401"/>
                </a:lnTo>
                <a:lnTo>
                  <a:pt x="73" y="401"/>
                </a:lnTo>
                <a:lnTo>
                  <a:pt x="73" y="400"/>
                </a:lnTo>
                <a:lnTo>
                  <a:pt x="73" y="400"/>
                </a:lnTo>
                <a:lnTo>
                  <a:pt x="73" y="399"/>
                </a:lnTo>
                <a:lnTo>
                  <a:pt x="72" y="399"/>
                </a:lnTo>
                <a:lnTo>
                  <a:pt x="72" y="399"/>
                </a:lnTo>
                <a:lnTo>
                  <a:pt x="72" y="400"/>
                </a:lnTo>
                <a:lnTo>
                  <a:pt x="72" y="400"/>
                </a:lnTo>
                <a:lnTo>
                  <a:pt x="72" y="400"/>
                </a:lnTo>
                <a:lnTo>
                  <a:pt x="70" y="400"/>
                </a:lnTo>
                <a:lnTo>
                  <a:pt x="70" y="400"/>
                </a:lnTo>
                <a:lnTo>
                  <a:pt x="70" y="401"/>
                </a:lnTo>
                <a:lnTo>
                  <a:pt x="69" y="401"/>
                </a:lnTo>
                <a:lnTo>
                  <a:pt x="69" y="400"/>
                </a:lnTo>
                <a:lnTo>
                  <a:pt x="69" y="400"/>
                </a:lnTo>
                <a:lnTo>
                  <a:pt x="67" y="400"/>
                </a:lnTo>
                <a:lnTo>
                  <a:pt x="67" y="400"/>
                </a:lnTo>
                <a:lnTo>
                  <a:pt x="67" y="400"/>
                </a:lnTo>
                <a:lnTo>
                  <a:pt x="67" y="399"/>
                </a:lnTo>
                <a:lnTo>
                  <a:pt x="66" y="399"/>
                </a:lnTo>
                <a:lnTo>
                  <a:pt x="66" y="399"/>
                </a:lnTo>
                <a:lnTo>
                  <a:pt x="67" y="399"/>
                </a:lnTo>
                <a:lnTo>
                  <a:pt x="67" y="399"/>
                </a:lnTo>
                <a:lnTo>
                  <a:pt x="67" y="399"/>
                </a:lnTo>
                <a:lnTo>
                  <a:pt x="67" y="399"/>
                </a:lnTo>
                <a:lnTo>
                  <a:pt x="69" y="399"/>
                </a:lnTo>
                <a:lnTo>
                  <a:pt x="69" y="399"/>
                </a:lnTo>
                <a:lnTo>
                  <a:pt x="69" y="397"/>
                </a:lnTo>
                <a:lnTo>
                  <a:pt x="69" y="397"/>
                </a:lnTo>
                <a:lnTo>
                  <a:pt x="69" y="396"/>
                </a:lnTo>
                <a:lnTo>
                  <a:pt x="69" y="396"/>
                </a:lnTo>
                <a:lnTo>
                  <a:pt x="69" y="396"/>
                </a:lnTo>
                <a:lnTo>
                  <a:pt x="69" y="396"/>
                </a:lnTo>
                <a:lnTo>
                  <a:pt x="69" y="394"/>
                </a:lnTo>
                <a:lnTo>
                  <a:pt x="69" y="394"/>
                </a:lnTo>
                <a:lnTo>
                  <a:pt x="69" y="394"/>
                </a:lnTo>
                <a:lnTo>
                  <a:pt x="69" y="393"/>
                </a:lnTo>
                <a:lnTo>
                  <a:pt x="67" y="393"/>
                </a:lnTo>
                <a:lnTo>
                  <a:pt x="67" y="393"/>
                </a:lnTo>
                <a:lnTo>
                  <a:pt x="67" y="393"/>
                </a:lnTo>
                <a:lnTo>
                  <a:pt x="66" y="393"/>
                </a:lnTo>
                <a:lnTo>
                  <a:pt x="66" y="392"/>
                </a:lnTo>
                <a:lnTo>
                  <a:pt x="66" y="392"/>
                </a:lnTo>
                <a:lnTo>
                  <a:pt x="66" y="392"/>
                </a:lnTo>
                <a:lnTo>
                  <a:pt x="66" y="393"/>
                </a:lnTo>
                <a:lnTo>
                  <a:pt x="65" y="393"/>
                </a:lnTo>
                <a:lnTo>
                  <a:pt x="65" y="393"/>
                </a:lnTo>
                <a:lnTo>
                  <a:pt x="63" y="393"/>
                </a:lnTo>
                <a:lnTo>
                  <a:pt x="63" y="393"/>
                </a:lnTo>
                <a:lnTo>
                  <a:pt x="63" y="392"/>
                </a:lnTo>
                <a:lnTo>
                  <a:pt x="63" y="392"/>
                </a:lnTo>
                <a:lnTo>
                  <a:pt x="62" y="392"/>
                </a:lnTo>
                <a:lnTo>
                  <a:pt x="62" y="390"/>
                </a:lnTo>
                <a:lnTo>
                  <a:pt x="62" y="390"/>
                </a:lnTo>
                <a:lnTo>
                  <a:pt x="61" y="390"/>
                </a:lnTo>
                <a:lnTo>
                  <a:pt x="61" y="389"/>
                </a:lnTo>
                <a:lnTo>
                  <a:pt x="61" y="389"/>
                </a:lnTo>
                <a:lnTo>
                  <a:pt x="61" y="389"/>
                </a:lnTo>
                <a:lnTo>
                  <a:pt x="61" y="389"/>
                </a:lnTo>
                <a:lnTo>
                  <a:pt x="61" y="388"/>
                </a:lnTo>
                <a:lnTo>
                  <a:pt x="61" y="388"/>
                </a:lnTo>
                <a:lnTo>
                  <a:pt x="61" y="388"/>
                </a:lnTo>
                <a:lnTo>
                  <a:pt x="59" y="388"/>
                </a:lnTo>
                <a:lnTo>
                  <a:pt x="59" y="386"/>
                </a:lnTo>
                <a:lnTo>
                  <a:pt x="59" y="386"/>
                </a:lnTo>
                <a:lnTo>
                  <a:pt x="59" y="386"/>
                </a:lnTo>
                <a:lnTo>
                  <a:pt x="58" y="386"/>
                </a:lnTo>
                <a:lnTo>
                  <a:pt x="58" y="385"/>
                </a:lnTo>
                <a:lnTo>
                  <a:pt x="58" y="385"/>
                </a:lnTo>
                <a:lnTo>
                  <a:pt x="58" y="385"/>
                </a:lnTo>
                <a:lnTo>
                  <a:pt x="58" y="385"/>
                </a:lnTo>
                <a:lnTo>
                  <a:pt x="58" y="385"/>
                </a:lnTo>
                <a:lnTo>
                  <a:pt x="58" y="384"/>
                </a:lnTo>
                <a:lnTo>
                  <a:pt x="57" y="384"/>
                </a:lnTo>
                <a:lnTo>
                  <a:pt x="57" y="384"/>
                </a:lnTo>
                <a:lnTo>
                  <a:pt x="58" y="384"/>
                </a:lnTo>
                <a:lnTo>
                  <a:pt x="59" y="384"/>
                </a:lnTo>
                <a:lnTo>
                  <a:pt x="59" y="384"/>
                </a:lnTo>
                <a:lnTo>
                  <a:pt x="61" y="384"/>
                </a:lnTo>
                <a:lnTo>
                  <a:pt x="61" y="384"/>
                </a:lnTo>
                <a:lnTo>
                  <a:pt x="61" y="384"/>
                </a:lnTo>
                <a:lnTo>
                  <a:pt x="61" y="384"/>
                </a:lnTo>
                <a:lnTo>
                  <a:pt x="62" y="384"/>
                </a:lnTo>
                <a:lnTo>
                  <a:pt x="62" y="384"/>
                </a:lnTo>
                <a:lnTo>
                  <a:pt x="62" y="382"/>
                </a:lnTo>
                <a:lnTo>
                  <a:pt x="63" y="382"/>
                </a:lnTo>
                <a:lnTo>
                  <a:pt x="63" y="382"/>
                </a:lnTo>
                <a:lnTo>
                  <a:pt x="63" y="382"/>
                </a:lnTo>
                <a:lnTo>
                  <a:pt x="63" y="382"/>
                </a:lnTo>
                <a:lnTo>
                  <a:pt x="63" y="382"/>
                </a:lnTo>
                <a:lnTo>
                  <a:pt x="65" y="382"/>
                </a:lnTo>
                <a:lnTo>
                  <a:pt x="65" y="381"/>
                </a:lnTo>
                <a:lnTo>
                  <a:pt x="66" y="381"/>
                </a:lnTo>
                <a:lnTo>
                  <a:pt x="66" y="381"/>
                </a:lnTo>
                <a:lnTo>
                  <a:pt x="66" y="381"/>
                </a:lnTo>
                <a:lnTo>
                  <a:pt x="66" y="379"/>
                </a:lnTo>
                <a:lnTo>
                  <a:pt x="66" y="379"/>
                </a:lnTo>
                <a:lnTo>
                  <a:pt x="66" y="379"/>
                </a:lnTo>
                <a:lnTo>
                  <a:pt x="66" y="379"/>
                </a:lnTo>
                <a:lnTo>
                  <a:pt x="66" y="378"/>
                </a:lnTo>
                <a:lnTo>
                  <a:pt x="66" y="378"/>
                </a:lnTo>
                <a:lnTo>
                  <a:pt x="66" y="378"/>
                </a:lnTo>
                <a:lnTo>
                  <a:pt x="66" y="378"/>
                </a:lnTo>
                <a:lnTo>
                  <a:pt x="66" y="378"/>
                </a:lnTo>
                <a:lnTo>
                  <a:pt x="66" y="378"/>
                </a:lnTo>
                <a:lnTo>
                  <a:pt x="66" y="378"/>
                </a:lnTo>
                <a:lnTo>
                  <a:pt x="66" y="378"/>
                </a:lnTo>
                <a:lnTo>
                  <a:pt x="66" y="377"/>
                </a:lnTo>
                <a:lnTo>
                  <a:pt x="66" y="377"/>
                </a:lnTo>
                <a:lnTo>
                  <a:pt x="66" y="377"/>
                </a:lnTo>
                <a:lnTo>
                  <a:pt x="66" y="377"/>
                </a:lnTo>
                <a:lnTo>
                  <a:pt x="66" y="375"/>
                </a:lnTo>
                <a:lnTo>
                  <a:pt x="66" y="375"/>
                </a:lnTo>
                <a:lnTo>
                  <a:pt x="66" y="374"/>
                </a:lnTo>
                <a:lnTo>
                  <a:pt x="67" y="374"/>
                </a:lnTo>
                <a:lnTo>
                  <a:pt x="67" y="374"/>
                </a:lnTo>
                <a:lnTo>
                  <a:pt x="67" y="374"/>
                </a:lnTo>
                <a:lnTo>
                  <a:pt x="67" y="374"/>
                </a:lnTo>
                <a:lnTo>
                  <a:pt x="69" y="374"/>
                </a:lnTo>
                <a:lnTo>
                  <a:pt x="69" y="374"/>
                </a:lnTo>
                <a:lnTo>
                  <a:pt x="69" y="374"/>
                </a:lnTo>
                <a:lnTo>
                  <a:pt x="69" y="374"/>
                </a:lnTo>
                <a:lnTo>
                  <a:pt x="69" y="374"/>
                </a:lnTo>
                <a:lnTo>
                  <a:pt x="69" y="375"/>
                </a:lnTo>
                <a:lnTo>
                  <a:pt x="70" y="375"/>
                </a:lnTo>
                <a:lnTo>
                  <a:pt x="70" y="375"/>
                </a:lnTo>
                <a:lnTo>
                  <a:pt x="70" y="377"/>
                </a:lnTo>
                <a:lnTo>
                  <a:pt x="70" y="377"/>
                </a:lnTo>
                <a:lnTo>
                  <a:pt x="70" y="377"/>
                </a:lnTo>
                <a:lnTo>
                  <a:pt x="70" y="377"/>
                </a:lnTo>
                <a:lnTo>
                  <a:pt x="72" y="377"/>
                </a:lnTo>
                <a:lnTo>
                  <a:pt x="72" y="377"/>
                </a:lnTo>
                <a:lnTo>
                  <a:pt x="72" y="377"/>
                </a:lnTo>
                <a:lnTo>
                  <a:pt x="72" y="377"/>
                </a:lnTo>
                <a:lnTo>
                  <a:pt x="73" y="377"/>
                </a:lnTo>
                <a:lnTo>
                  <a:pt x="73" y="378"/>
                </a:lnTo>
                <a:lnTo>
                  <a:pt x="73" y="378"/>
                </a:lnTo>
                <a:lnTo>
                  <a:pt x="73" y="377"/>
                </a:lnTo>
                <a:lnTo>
                  <a:pt x="74" y="377"/>
                </a:lnTo>
                <a:lnTo>
                  <a:pt x="74" y="377"/>
                </a:lnTo>
                <a:lnTo>
                  <a:pt x="74" y="377"/>
                </a:lnTo>
                <a:lnTo>
                  <a:pt x="74" y="378"/>
                </a:lnTo>
                <a:lnTo>
                  <a:pt x="74" y="377"/>
                </a:lnTo>
                <a:lnTo>
                  <a:pt x="76" y="377"/>
                </a:lnTo>
                <a:lnTo>
                  <a:pt x="76" y="377"/>
                </a:lnTo>
                <a:lnTo>
                  <a:pt x="76" y="377"/>
                </a:lnTo>
                <a:lnTo>
                  <a:pt x="76" y="377"/>
                </a:lnTo>
                <a:lnTo>
                  <a:pt x="76" y="377"/>
                </a:lnTo>
                <a:lnTo>
                  <a:pt x="77" y="377"/>
                </a:lnTo>
                <a:lnTo>
                  <a:pt x="77" y="377"/>
                </a:lnTo>
                <a:lnTo>
                  <a:pt x="77" y="377"/>
                </a:lnTo>
                <a:lnTo>
                  <a:pt x="77" y="375"/>
                </a:lnTo>
                <a:lnTo>
                  <a:pt x="78" y="375"/>
                </a:lnTo>
                <a:lnTo>
                  <a:pt x="78" y="375"/>
                </a:lnTo>
                <a:lnTo>
                  <a:pt x="80" y="374"/>
                </a:lnTo>
                <a:lnTo>
                  <a:pt x="80" y="374"/>
                </a:lnTo>
                <a:lnTo>
                  <a:pt x="80" y="374"/>
                </a:lnTo>
                <a:lnTo>
                  <a:pt x="80" y="374"/>
                </a:lnTo>
                <a:lnTo>
                  <a:pt x="81" y="374"/>
                </a:lnTo>
                <a:lnTo>
                  <a:pt x="81" y="374"/>
                </a:lnTo>
                <a:lnTo>
                  <a:pt x="81" y="374"/>
                </a:lnTo>
                <a:lnTo>
                  <a:pt x="81" y="374"/>
                </a:lnTo>
                <a:lnTo>
                  <a:pt x="81" y="373"/>
                </a:lnTo>
                <a:lnTo>
                  <a:pt x="81" y="373"/>
                </a:lnTo>
                <a:lnTo>
                  <a:pt x="81" y="373"/>
                </a:lnTo>
                <a:lnTo>
                  <a:pt x="81" y="373"/>
                </a:lnTo>
                <a:lnTo>
                  <a:pt x="80" y="373"/>
                </a:lnTo>
                <a:lnTo>
                  <a:pt x="80" y="373"/>
                </a:lnTo>
                <a:lnTo>
                  <a:pt x="80" y="373"/>
                </a:lnTo>
                <a:lnTo>
                  <a:pt x="80" y="371"/>
                </a:lnTo>
                <a:lnTo>
                  <a:pt x="78" y="371"/>
                </a:lnTo>
                <a:lnTo>
                  <a:pt x="78" y="371"/>
                </a:lnTo>
                <a:lnTo>
                  <a:pt x="78" y="371"/>
                </a:lnTo>
                <a:lnTo>
                  <a:pt x="77" y="371"/>
                </a:lnTo>
                <a:lnTo>
                  <a:pt x="77" y="371"/>
                </a:lnTo>
                <a:lnTo>
                  <a:pt x="77" y="371"/>
                </a:lnTo>
                <a:lnTo>
                  <a:pt x="76" y="371"/>
                </a:lnTo>
                <a:lnTo>
                  <a:pt x="76" y="371"/>
                </a:lnTo>
                <a:lnTo>
                  <a:pt x="76" y="371"/>
                </a:lnTo>
                <a:lnTo>
                  <a:pt x="74" y="371"/>
                </a:lnTo>
                <a:lnTo>
                  <a:pt x="74" y="371"/>
                </a:lnTo>
                <a:lnTo>
                  <a:pt x="74" y="371"/>
                </a:lnTo>
                <a:lnTo>
                  <a:pt x="74" y="371"/>
                </a:lnTo>
                <a:lnTo>
                  <a:pt x="73" y="371"/>
                </a:lnTo>
                <a:lnTo>
                  <a:pt x="73" y="371"/>
                </a:lnTo>
                <a:lnTo>
                  <a:pt x="72" y="371"/>
                </a:lnTo>
                <a:lnTo>
                  <a:pt x="72" y="371"/>
                </a:lnTo>
                <a:lnTo>
                  <a:pt x="72" y="371"/>
                </a:lnTo>
                <a:lnTo>
                  <a:pt x="70" y="371"/>
                </a:lnTo>
                <a:lnTo>
                  <a:pt x="70" y="371"/>
                </a:lnTo>
                <a:lnTo>
                  <a:pt x="70" y="371"/>
                </a:lnTo>
                <a:lnTo>
                  <a:pt x="69" y="371"/>
                </a:lnTo>
                <a:lnTo>
                  <a:pt x="69" y="371"/>
                </a:lnTo>
                <a:lnTo>
                  <a:pt x="69" y="371"/>
                </a:lnTo>
                <a:lnTo>
                  <a:pt x="69" y="371"/>
                </a:lnTo>
                <a:lnTo>
                  <a:pt x="69" y="371"/>
                </a:lnTo>
                <a:lnTo>
                  <a:pt x="67" y="371"/>
                </a:lnTo>
                <a:lnTo>
                  <a:pt x="67" y="371"/>
                </a:lnTo>
                <a:lnTo>
                  <a:pt x="66" y="371"/>
                </a:lnTo>
                <a:lnTo>
                  <a:pt x="66" y="371"/>
                </a:lnTo>
                <a:lnTo>
                  <a:pt x="66" y="370"/>
                </a:lnTo>
                <a:lnTo>
                  <a:pt x="66" y="370"/>
                </a:lnTo>
                <a:lnTo>
                  <a:pt x="66" y="368"/>
                </a:lnTo>
                <a:lnTo>
                  <a:pt x="66" y="368"/>
                </a:lnTo>
                <a:lnTo>
                  <a:pt x="66" y="368"/>
                </a:lnTo>
                <a:lnTo>
                  <a:pt x="67" y="368"/>
                </a:lnTo>
                <a:lnTo>
                  <a:pt x="67" y="368"/>
                </a:lnTo>
                <a:lnTo>
                  <a:pt x="67" y="368"/>
                </a:lnTo>
                <a:lnTo>
                  <a:pt x="69" y="367"/>
                </a:lnTo>
                <a:lnTo>
                  <a:pt x="69" y="367"/>
                </a:lnTo>
                <a:lnTo>
                  <a:pt x="69" y="367"/>
                </a:lnTo>
                <a:lnTo>
                  <a:pt x="69" y="366"/>
                </a:lnTo>
                <a:lnTo>
                  <a:pt x="70" y="366"/>
                </a:lnTo>
                <a:lnTo>
                  <a:pt x="70" y="366"/>
                </a:lnTo>
                <a:lnTo>
                  <a:pt x="72" y="366"/>
                </a:lnTo>
                <a:lnTo>
                  <a:pt x="72" y="366"/>
                </a:lnTo>
                <a:lnTo>
                  <a:pt x="72" y="367"/>
                </a:lnTo>
                <a:lnTo>
                  <a:pt x="72" y="367"/>
                </a:lnTo>
                <a:lnTo>
                  <a:pt x="73" y="367"/>
                </a:lnTo>
                <a:lnTo>
                  <a:pt x="73" y="367"/>
                </a:lnTo>
                <a:lnTo>
                  <a:pt x="74" y="367"/>
                </a:lnTo>
                <a:lnTo>
                  <a:pt x="74" y="366"/>
                </a:lnTo>
                <a:lnTo>
                  <a:pt x="74" y="366"/>
                </a:lnTo>
                <a:lnTo>
                  <a:pt x="74" y="366"/>
                </a:lnTo>
                <a:lnTo>
                  <a:pt x="76" y="366"/>
                </a:lnTo>
                <a:lnTo>
                  <a:pt x="76" y="366"/>
                </a:lnTo>
                <a:lnTo>
                  <a:pt x="76" y="366"/>
                </a:lnTo>
                <a:lnTo>
                  <a:pt x="77" y="366"/>
                </a:lnTo>
                <a:lnTo>
                  <a:pt x="77" y="364"/>
                </a:lnTo>
                <a:lnTo>
                  <a:pt x="77" y="364"/>
                </a:lnTo>
                <a:lnTo>
                  <a:pt x="77" y="364"/>
                </a:lnTo>
                <a:lnTo>
                  <a:pt x="77" y="363"/>
                </a:lnTo>
                <a:lnTo>
                  <a:pt x="77" y="363"/>
                </a:lnTo>
                <a:lnTo>
                  <a:pt x="77" y="363"/>
                </a:lnTo>
                <a:lnTo>
                  <a:pt x="77" y="363"/>
                </a:lnTo>
                <a:lnTo>
                  <a:pt x="77" y="362"/>
                </a:lnTo>
                <a:lnTo>
                  <a:pt x="78" y="362"/>
                </a:lnTo>
                <a:lnTo>
                  <a:pt x="78" y="362"/>
                </a:lnTo>
                <a:lnTo>
                  <a:pt x="78" y="362"/>
                </a:lnTo>
                <a:lnTo>
                  <a:pt x="78" y="360"/>
                </a:lnTo>
                <a:lnTo>
                  <a:pt x="78" y="360"/>
                </a:lnTo>
                <a:lnTo>
                  <a:pt x="78" y="360"/>
                </a:lnTo>
                <a:lnTo>
                  <a:pt x="78" y="360"/>
                </a:lnTo>
                <a:lnTo>
                  <a:pt x="77" y="360"/>
                </a:lnTo>
                <a:lnTo>
                  <a:pt x="77" y="360"/>
                </a:lnTo>
                <a:lnTo>
                  <a:pt x="77" y="359"/>
                </a:lnTo>
                <a:lnTo>
                  <a:pt x="77" y="359"/>
                </a:lnTo>
                <a:lnTo>
                  <a:pt x="76" y="360"/>
                </a:lnTo>
                <a:lnTo>
                  <a:pt x="76" y="359"/>
                </a:lnTo>
                <a:lnTo>
                  <a:pt x="76" y="360"/>
                </a:lnTo>
                <a:lnTo>
                  <a:pt x="76" y="360"/>
                </a:lnTo>
                <a:lnTo>
                  <a:pt x="76" y="359"/>
                </a:lnTo>
                <a:lnTo>
                  <a:pt x="74" y="359"/>
                </a:lnTo>
                <a:lnTo>
                  <a:pt x="74" y="359"/>
                </a:lnTo>
                <a:lnTo>
                  <a:pt x="74" y="359"/>
                </a:lnTo>
                <a:lnTo>
                  <a:pt x="74" y="358"/>
                </a:lnTo>
                <a:lnTo>
                  <a:pt x="74" y="358"/>
                </a:lnTo>
                <a:lnTo>
                  <a:pt x="74" y="358"/>
                </a:lnTo>
                <a:lnTo>
                  <a:pt x="74" y="358"/>
                </a:lnTo>
                <a:lnTo>
                  <a:pt x="74" y="358"/>
                </a:lnTo>
                <a:lnTo>
                  <a:pt x="74" y="356"/>
                </a:lnTo>
                <a:lnTo>
                  <a:pt x="74" y="356"/>
                </a:lnTo>
                <a:lnTo>
                  <a:pt x="74" y="356"/>
                </a:lnTo>
                <a:lnTo>
                  <a:pt x="73" y="356"/>
                </a:lnTo>
                <a:lnTo>
                  <a:pt x="73" y="355"/>
                </a:lnTo>
                <a:lnTo>
                  <a:pt x="74" y="355"/>
                </a:lnTo>
                <a:lnTo>
                  <a:pt x="74" y="355"/>
                </a:lnTo>
                <a:lnTo>
                  <a:pt x="74" y="355"/>
                </a:lnTo>
                <a:lnTo>
                  <a:pt x="74" y="355"/>
                </a:lnTo>
                <a:lnTo>
                  <a:pt x="74" y="355"/>
                </a:lnTo>
                <a:lnTo>
                  <a:pt x="76" y="355"/>
                </a:lnTo>
                <a:lnTo>
                  <a:pt x="76" y="355"/>
                </a:lnTo>
                <a:lnTo>
                  <a:pt x="76" y="353"/>
                </a:lnTo>
                <a:lnTo>
                  <a:pt x="77" y="353"/>
                </a:lnTo>
                <a:lnTo>
                  <a:pt x="77" y="352"/>
                </a:lnTo>
                <a:lnTo>
                  <a:pt x="77" y="352"/>
                </a:lnTo>
                <a:lnTo>
                  <a:pt x="77" y="352"/>
                </a:lnTo>
                <a:lnTo>
                  <a:pt x="77" y="352"/>
                </a:lnTo>
                <a:lnTo>
                  <a:pt x="77" y="352"/>
                </a:lnTo>
                <a:lnTo>
                  <a:pt x="77" y="351"/>
                </a:lnTo>
                <a:lnTo>
                  <a:pt x="77" y="351"/>
                </a:lnTo>
                <a:lnTo>
                  <a:pt x="77" y="349"/>
                </a:lnTo>
                <a:lnTo>
                  <a:pt x="77" y="349"/>
                </a:lnTo>
                <a:lnTo>
                  <a:pt x="77" y="349"/>
                </a:lnTo>
                <a:lnTo>
                  <a:pt x="76" y="349"/>
                </a:lnTo>
                <a:lnTo>
                  <a:pt x="76" y="349"/>
                </a:lnTo>
                <a:lnTo>
                  <a:pt x="76" y="349"/>
                </a:lnTo>
                <a:lnTo>
                  <a:pt x="74" y="349"/>
                </a:lnTo>
                <a:lnTo>
                  <a:pt x="74" y="351"/>
                </a:lnTo>
                <a:lnTo>
                  <a:pt x="74" y="351"/>
                </a:lnTo>
                <a:lnTo>
                  <a:pt x="74" y="351"/>
                </a:lnTo>
                <a:lnTo>
                  <a:pt x="74" y="351"/>
                </a:lnTo>
                <a:lnTo>
                  <a:pt x="74" y="352"/>
                </a:lnTo>
                <a:lnTo>
                  <a:pt x="73" y="352"/>
                </a:lnTo>
                <a:lnTo>
                  <a:pt x="73" y="352"/>
                </a:lnTo>
                <a:lnTo>
                  <a:pt x="72" y="352"/>
                </a:lnTo>
                <a:lnTo>
                  <a:pt x="72" y="353"/>
                </a:lnTo>
                <a:lnTo>
                  <a:pt x="72" y="353"/>
                </a:lnTo>
                <a:lnTo>
                  <a:pt x="72" y="353"/>
                </a:lnTo>
                <a:lnTo>
                  <a:pt x="70" y="355"/>
                </a:lnTo>
                <a:lnTo>
                  <a:pt x="70" y="355"/>
                </a:lnTo>
                <a:lnTo>
                  <a:pt x="69" y="355"/>
                </a:lnTo>
                <a:lnTo>
                  <a:pt x="69" y="355"/>
                </a:lnTo>
                <a:lnTo>
                  <a:pt x="69" y="355"/>
                </a:lnTo>
                <a:lnTo>
                  <a:pt x="67" y="355"/>
                </a:lnTo>
                <a:lnTo>
                  <a:pt x="67" y="356"/>
                </a:lnTo>
                <a:lnTo>
                  <a:pt x="67" y="356"/>
                </a:lnTo>
                <a:lnTo>
                  <a:pt x="67" y="356"/>
                </a:lnTo>
                <a:lnTo>
                  <a:pt x="66" y="356"/>
                </a:lnTo>
                <a:lnTo>
                  <a:pt x="66" y="358"/>
                </a:lnTo>
                <a:lnTo>
                  <a:pt x="66" y="358"/>
                </a:lnTo>
                <a:lnTo>
                  <a:pt x="65" y="358"/>
                </a:lnTo>
                <a:lnTo>
                  <a:pt x="65" y="358"/>
                </a:lnTo>
                <a:lnTo>
                  <a:pt x="63" y="358"/>
                </a:lnTo>
                <a:lnTo>
                  <a:pt x="63" y="356"/>
                </a:lnTo>
                <a:lnTo>
                  <a:pt x="63" y="356"/>
                </a:lnTo>
                <a:lnTo>
                  <a:pt x="63" y="355"/>
                </a:lnTo>
                <a:lnTo>
                  <a:pt x="63" y="355"/>
                </a:lnTo>
                <a:lnTo>
                  <a:pt x="63" y="355"/>
                </a:lnTo>
                <a:lnTo>
                  <a:pt x="63" y="355"/>
                </a:lnTo>
                <a:lnTo>
                  <a:pt x="63" y="355"/>
                </a:lnTo>
                <a:lnTo>
                  <a:pt x="63" y="353"/>
                </a:lnTo>
                <a:lnTo>
                  <a:pt x="62" y="353"/>
                </a:lnTo>
                <a:lnTo>
                  <a:pt x="62" y="353"/>
                </a:lnTo>
                <a:lnTo>
                  <a:pt x="61" y="353"/>
                </a:lnTo>
                <a:lnTo>
                  <a:pt x="61" y="353"/>
                </a:lnTo>
                <a:lnTo>
                  <a:pt x="61" y="353"/>
                </a:lnTo>
                <a:lnTo>
                  <a:pt x="61" y="352"/>
                </a:lnTo>
                <a:lnTo>
                  <a:pt x="61" y="353"/>
                </a:lnTo>
                <a:lnTo>
                  <a:pt x="59" y="353"/>
                </a:lnTo>
                <a:lnTo>
                  <a:pt x="59" y="353"/>
                </a:lnTo>
                <a:lnTo>
                  <a:pt x="59" y="353"/>
                </a:lnTo>
                <a:lnTo>
                  <a:pt x="58" y="353"/>
                </a:lnTo>
                <a:lnTo>
                  <a:pt x="58" y="355"/>
                </a:lnTo>
                <a:lnTo>
                  <a:pt x="58" y="355"/>
                </a:lnTo>
                <a:lnTo>
                  <a:pt x="58" y="355"/>
                </a:lnTo>
                <a:lnTo>
                  <a:pt x="57" y="355"/>
                </a:lnTo>
                <a:lnTo>
                  <a:pt x="57" y="355"/>
                </a:lnTo>
                <a:lnTo>
                  <a:pt x="55" y="355"/>
                </a:lnTo>
                <a:lnTo>
                  <a:pt x="55" y="355"/>
                </a:lnTo>
                <a:lnTo>
                  <a:pt x="55" y="355"/>
                </a:lnTo>
                <a:lnTo>
                  <a:pt x="55" y="355"/>
                </a:lnTo>
                <a:lnTo>
                  <a:pt x="54" y="355"/>
                </a:lnTo>
                <a:lnTo>
                  <a:pt x="54" y="355"/>
                </a:lnTo>
                <a:lnTo>
                  <a:pt x="54" y="355"/>
                </a:lnTo>
                <a:lnTo>
                  <a:pt x="52" y="355"/>
                </a:lnTo>
                <a:lnTo>
                  <a:pt x="52" y="355"/>
                </a:lnTo>
                <a:lnTo>
                  <a:pt x="52" y="355"/>
                </a:lnTo>
                <a:lnTo>
                  <a:pt x="52" y="356"/>
                </a:lnTo>
                <a:lnTo>
                  <a:pt x="52" y="356"/>
                </a:lnTo>
                <a:lnTo>
                  <a:pt x="52" y="356"/>
                </a:lnTo>
                <a:lnTo>
                  <a:pt x="52" y="356"/>
                </a:lnTo>
                <a:lnTo>
                  <a:pt x="52" y="356"/>
                </a:lnTo>
                <a:lnTo>
                  <a:pt x="52" y="358"/>
                </a:lnTo>
                <a:lnTo>
                  <a:pt x="52" y="358"/>
                </a:lnTo>
                <a:lnTo>
                  <a:pt x="54" y="358"/>
                </a:lnTo>
                <a:lnTo>
                  <a:pt x="54" y="358"/>
                </a:lnTo>
                <a:lnTo>
                  <a:pt x="54" y="358"/>
                </a:lnTo>
                <a:lnTo>
                  <a:pt x="55" y="358"/>
                </a:lnTo>
                <a:lnTo>
                  <a:pt x="55" y="359"/>
                </a:lnTo>
                <a:lnTo>
                  <a:pt x="55" y="359"/>
                </a:lnTo>
                <a:lnTo>
                  <a:pt x="55" y="359"/>
                </a:lnTo>
                <a:lnTo>
                  <a:pt x="55" y="359"/>
                </a:lnTo>
                <a:lnTo>
                  <a:pt x="57" y="359"/>
                </a:lnTo>
                <a:lnTo>
                  <a:pt x="57" y="359"/>
                </a:lnTo>
                <a:lnTo>
                  <a:pt x="58" y="359"/>
                </a:lnTo>
                <a:lnTo>
                  <a:pt x="58" y="359"/>
                </a:lnTo>
                <a:lnTo>
                  <a:pt x="58" y="360"/>
                </a:lnTo>
                <a:lnTo>
                  <a:pt x="58" y="360"/>
                </a:lnTo>
                <a:lnTo>
                  <a:pt x="58" y="360"/>
                </a:lnTo>
                <a:lnTo>
                  <a:pt x="58" y="360"/>
                </a:lnTo>
                <a:lnTo>
                  <a:pt x="58" y="362"/>
                </a:lnTo>
                <a:lnTo>
                  <a:pt x="59" y="362"/>
                </a:lnTo>
                <a:lnTo>
                  <a:pt x="59" y="362"/>
                </a:lnTo>
                <a:lnTo>
                  <a:pt x="59" y="362"/>
                </a:lnTo>
                <a:lnTo>
                  <a:pt x="59" y="363"/>
                </a:lnTo>
                <a:lnTo>
                  <a:pt x="59" y="363"/>
                </a:lnTo>
                <a:lnTo>
                  <a:pt x="58" y="363"/>
                </a:lnTo>
                <a:lnTo>
                  <a:pt x="58" y="362"/>
                </a:lnTo>
                <a:lnTo>
                  <a:pt x="58" y="362"/>
                </a:lnTo>
                <a:lnTo>
                  <a:pt x="58" y="362"/>
                </a:lnTo>
                <a:lnTo>
                  <a:pt x="58" y="362"/>
                </a:lnTo>
                <a:lnTo>
                  <a:pt x="58" y="360"/>
                </a:lnTo>
                <a:lnTo>
                  <a:pt x="57" y="360"/>
                </a:lnTo>
                <a:lnTo>
                  <a:pt x="57" y="360"/>
                </a:lnTo>
                <a:lnTo>
                  <a:pt x="57" y="360"/>
                </a:lnTo>
                <a:lnTo>
                  <a:pt x="55" y="360"/>
                </a:lnTo>
                <a:lnTo>
                  <a:pt x="55" y="360"/>
                </a:lnTo>
                <a:lnTo>
                  <a:pt x="55" y="362"/>
                </a:lnTo>
                <a:lnTo>
                  <a:pt x="55" y="362"/>
                </a:lnTo>
                <a:lnTo>
                  <a:pt x="55" y="362"/>
                </a:lnTo>
                <a:lnTo>
                  <a:pt x="55" y="363"/>
                </a:lnTo>
                <a:lnTo>
                  <a:pt x="55" y="363"/>
                </a:lnTo>
                <a:lnTo>
                  <a:pt x="55" y="363"/>
                </a:lnTo>
                <a:lnTo>
                  <a:pt x="55" y="363"/>
                </a:lnTo>
                <a:lnTo>
                  <a:pt x="55" y="363"/>
                </a:lnTo>
                <a:lnTo>
                  <a:pt x="55" y="363"/>
                </a:lnTo>
                <a:lnTo>
                  <a:pt x="55" y="363"/>
                </a:lnTo>
                <a:lnTo>
                  <a:pt x="55" y="363"/>
                </a:lnTo>
                <a:lnTo>
                  <a:pt x="54" y="363"/>
                </a:lnTo>
                <a:lnTo>
                  <a:pt x="54" y="363"/>
                </a:lnTo>
                <a:lnTo>
                  <a:pt x="54" y="364"/>
                </a:lnTo>
                <a:lnTo>
                  <a:pt x="52" y="364"/>
                </a:lnTo>
                <a:lnTo>
                  <a:pt x="52" y="364"/>
                </a:lnTo>
                <a:lnTo>
                  <a:pt x="52" y="364"/>
                </a:lnTo>
                <a:lnTo>
                  <a:pt x="52" y="364"/>
                </a:lnTo>
                <a:lnTo>
                  <a:pt x="51" y="364"/>
                </a:lnTo>
                <a:lnTo>
                  <a:pt x="51" y="366"/>
                </a:lnTo>
                <a:lnTo>
                  <a:pt x="51" y="366"/>
                </a:lnTo>
                <a:lnTo>
                  <a:pt x="50" y="366"/>
                </a:lnTo>
                <a:lnTo>
                  <a:pt x="50" y="366"/>
                </a:lnTo>
                <a:lnTo>
                  <a:pt x="50" y="366"/>
                </a:lnTo>
                <a:lnTo>
                  <a:pt x="50" y="367"/>
                </a:lnTo>
                <a:lnTo>
                  <a:pt x="51" y="367"/>
                </a:lnTo>
                <a:lnTo>
                  <a:pt x="51" y="367"/>
                </a:lnTo>
                <a:lnTo>
                  <a:pt x="52" y="367"/>
                </a:lnTo>
                <a:lnTo>
                  <a:pt x="52" y="367"/>
                </a:lnTo>
                <a:lnTo>
                  <a:pt x="52" y="367"/>
                </a:lnTo>
                <a:lnTo>
                  <a:pt x="52" y="367"/>
                </a:lnTo>
                <a:lnTo>
                  <a:pt x="54" y="367"/>
                </a:lnTo>
                <a:lnTo>
                  <a:pt x="54" y="367"/>
                </a:lnTo>
                <a:lnTo>
                  <a:pt x="54" y="368"/>
                </a:lnTo>
                <a:lnTo>
                  <a:pt x="55" y="368"/>
                </a:lnTo>
                <a:lnTo>
                  <a:pt x="55" y="368"/>
                </a:lnTo>
                <a:lnTo>
                  <a:pt x="54" y="368"/>
                </a:lnTo>
                <a:lnTo>
                  <a:pt x="54" y="370"/>
                </a:lnTo>
                <a:lnTo>
                  <a:pt x="54" y="370"/>
                </a:lnTo>
                <a:lnTo>
                  <a:pt x="54" y="370"/>
                </a:lnTo>
                <a:lnTo>
                  <a:pt x="52" y="370"/>
                </a:lnTo>
                <a:lnTo>
                  <a:pt x="52" y="370"/>
                </a:lnTo>
                <a:lnTo>
                  <a:pt x="52" y="370"/>
                </a:lnTo>
                <a:lnTo>
                  <a:pt x="51" y="370"/>
                </a:lnTo>
                <a:lnTo>
                  <a:pt x="51" y="370"/>
                </a:lnTo>
                <a:lnTo>
                  <a:pt x="50" y="370"/>
                </a:lnTo>
                <a:lnTo>
                  <a:pt x="50" y="370"/>
                </a:lnTo>
                <a:lnTo>
                  <a:pt x="50" y="370"/>
                </a:lnTo>
                <a:lnTo>
                  <a:pt x="50" y="371"/>
                </a:lnTo>
                <a:lnTo>
                  <a:pt x="50" y="371"/>
                </a:lnTo>
                <a:lnTo>
                  <a:pt x="50" y="371"/>
                </a:lnTo>
                <a:lnTo>
                  <a:pt x="50" y="373"/>
                </a:lnTo>
                <a:lnTo>
                  <a:pt x="50" y="373"/>
                </a:lnTo>
                <a:lnTo>
                  <a:pt x="50" y="373"/>
                </a:lnTo>
                <a:lnTo>
                  <a:pt x="50" y="373"/>
                </a:lnTo>
                <a:lnTo>
                  <a:pt x="50" y="373"/>
                </a:lnTo>
                <a:lnTo>
                  <a:pt x="48" y="373"/>
                </a:lnTo>
                <a:lnTo>
                  <a:pt x="48" y="371"/>
                </a:lnTo>
                <a:lnTo>
                  <a:pt x="48" y="371"/>
                </a:lnTo>
                <a:lnTo>
                  <a:pt x="47" y="371"/>
                </a:lnTo>
                <a:lnTo>
                  <a:pt x="47" y="371"/>
                </a:lnTo>
                <a:lnTo>
                  <a:pt x="47" y="371"/>
                </a:lnTo>
                <a:lnTo>
                  <a:pt x="47" y="371"/>
                </a:lnTo>
                <a:lnTo>
                  <a:pt x="47" y="371"/>
                </a:lnTo>
                <a:lnTo>
                  <a:pt x="47" y="371"/>
                </a:lnTo>
                <a:lnTo>
                  <a:pt x="47" y="370"/>
                </a:lnTo>
                <a:lnTo>
                  <a:pt x="47" y="370"/>
                </a:lnTo>
                <a:lnTo>
                  <a:pt x="47" y="368"/>
                </a:lnTo>
                <a:lnTo>
                  <a:pt x="47" y="368"/>
                </a:lnTo>
                <a:lnTo>
                  <a:pt x="47" y="368"/>
                </a:lnTo>
                <a:lnTo>
                  <a:pt x="47" y="368"/>
                </a:lnTo>
                <a:lnTo>
                  <a:pt x="46" y="368"/>
                </a:lnTo>
                <a:lnTo>
                  <a:pt x="46" y="368"/>
                </a:lnTo>
                <a:lnTo>
                  <a:pt x="46" y="367"/>
                </a:lnTo>
                <a:lnTo>
                  <a:pt x="46" y="367"/>
                </a:lnTo>
                <a:lnTo>
                  <a:pt x="46" y="367"/>
                </a:lnTo>
                <a:lnTo>
                  <a:pt x="46" y="366"/>
                </a:lnTo>
                <a:lnTo>
                  <a:pt x="46" y="366"/>
                </a:lnTo>
                <a:lnTo>
                  <a:pt x="47" y="366"/>
                </a:lnTo>
                <a:lnTo>
                  <a:pt x="47" y="366"/>
                </a:lnTo>
                <a:lnTo>
                  <a:pt x="47" y="366"/>
                </a:lnTo>
                <a:lnTo>
                  <a:pt x="47" y="364"/>
                </a:lnTo>
                <a:lnTo>
                  <a:pt x="47" y="364"/>
                </a:lnTo>
                <a:lnTo>
                  <a:pt x="47" y="364"/>
                </a:lnTo>
                <a:lnTo>
                  <a:pt x="48" y="364"/>
                </a:lnTo>
                <a:lnTo>
                  <a:pt x="48" y="363"/>
                </a:lnTo>
                <a:lnTo>
                  <a:pt x="48" y="363"/>
                </a:lnTo>
                <a:lnTo>
                  <a:pt x="50" y="363"/>
                </a:lnTo>
                <a:lnTo>
                  <a:pt x="50" y="363"/>
                </a:lnTo>
                <a:lnTo>
                  <a:pt x="50" y="363"/>
                </a:lnTo>
                <a:lnTo>
                  <a:pt x="50" y="363"/>
                </a:lnTo>
                <a:lnTo>
                  <a:pt x="50" y="362"/>
                </a:lnTo>
                <a:lnTo>
                  <a:pt x="50" y="362"/>
                </a:lnTo>
                <a:lnTo>
                  <a:pt x="50" y="360"/>
                </a:lnTo>
                <a:lnTo>
                  <a:pt x="50" y="360"/>
                </a:lnTo>
                <a:lnTo>
                  <a:pt x="50" y="360"/>
                </a:lnTo>
                <a:lnTo>
                  <a:pt x="50" y="360"/>
                </a:lnTo>
                <a:lnTo>
                  <a:pt x="50" y="359"/>
                </a:lnTo>
                <a:lnTo>
                  <a:pt x="50" y="359"/>
                </a:lnTo>
                <a:lnTo>
                  <a:pt x="50" y="358"/>
                </a:lnTo>
                <a:lnTo>
                  <a:pt x="48" y="358"/>
                </a:lnTo>
                <a:lnTo>
                  <a:pt x="48" y="358"/>
                </a:lnTo>
                <a:lnTo>
                  <a:pt x="48" y="358"/>
                </a:lnTo>
                <a:lnTo>
                  <a:pt x="48" y="356"/>
                </a:lnTo>
                <a:lnTo>
                  <a:pt x="48" y="356"/>
                </a:lnTo>
                <a:lnTo>
                  <a:pt x="47" y="356"/>
                </a:lnTo>
                <a:lnTo>
                  <a:pt x="47" y="355"/>
                </a:lnTo>
                <a:lnTo>
                  <a:pt x="47" y="355"/>
                </a:lnTo>
                <a:lnTo>
                  <a:pt x="47" y="355"/>
                </a:lnTo>
                <a:lnTo>
                  <a:pt x="47" y="356"/>
                </a:lnTo>
                <a:lnTo>
                  <a:pt x="46" y="356"/>
                </a:lnTo>
                <a:lnTo>
                  <a:pt x="46" y="356"/>
                </a:lnTo>
                <a:lnTo>
                  <a:pt x="46" y="356"/>
                </a:lnTo>
                <a:lnTo>
                  <a:pt x="46" y="356"/>
                </a:lnTo>
                <a:lnTo>
                  <a:pt x="46" y="356"/>
                </a:lnTo>
                <a:lnTo>
                  <a:pt x="44" y="358"/>
                </a:lnTo>
                <a:lnTo>
                  <a:pt x="44" y="358"/>
                </a:lnTo>
                <a:lnTo>
                  <a:pt x="44" y="358"/>
                </a:lnTo>
                <a:lnTo>
                  <a:pt x="44" y="358"/>
                </a:lnTo>
                <a:lnTo>
                  <a:pt x="43" y="358"/>
                </a:lnTo>
                <a:lnTo>
                  <a:pt x="43" y="358"/>
                </a:lnTo>
                <a:lnTo>
                  <a:pt x="41" y="358"/>
                </a:lnTo>
                <a:lnTo>
                  <a:pt x="41" y="358"/>
                </a:lnTo>
                <a:lnTo>
                  <a:pt x="41" y="358"/>
                </a:lnTo>
                <a:lnTo>
                  <a:pt x="41" y="358"/>
                </a:lnTo>
                <a:lnTo>
                  <a:pt x="41" y="358"/>
                </a:lnTo>
                <a:lnTo>
                  <a:pt x="41" y="359"/>
                </a:lnTo>
                <a:lnTo>
                  <a:pt x="40" y="359"/>
                </a:lnTo>
                <a:lnTo>
                  <a:pt x="40" y="359"/>
                </a:lnTo>
                <a:lnTo>
                  <a:pt x="40" y="359"/>
                </a:lnTo>
                <a:lnTo>
                  <a:pt x="39" y="359"/>
                </a:lnTo>
                <a:lnTo>
                  <a:pt x="39" y="359"/>
                </a:lnTo>
                <a:lnTo>
                  <a:pt x="39" y="359"/>
                </a:lnTo>
                <a:lnTo>
                  <a:pt x="39" y="359"/>
                </a:lnTo>
                <a:lnTo>
                  <a:pt x="37" y="359"/>
                </a:lnTo>
                <a:lnTo>
                  <a:pt x="37" y="359"/>
                </a:lnTo>
                <a:lnTo>
                  <a:pt x="37" y="359"/>
                </a:lnTo>
                <a:lnTo>
                  <a:pt x="36" y="359"/>
                </a:lnTo>
                <a:lnTo>
                  <a:pt x="36" y="360"/>
                </a:lnTo>
                <a:lnTo>
                  <a:pt x="36" y="360"/>
                </a:lnTo>
                <a:lnTo>
                  <a:pt x="36" y="359"/>
                </a:lnTo>
                <a:lnTo>
                  <a:pt x="36" y="359"/>
                </a:lnTo>
                <a:lnTo>
                  <a:pt x="36" y="359"/>
                </a:lnTo>
                <a:lnTo>
                  <a:pt x="36" y="358"/>
                </a:lnTo>
                <a:lnTo>
                  <a:pt x="36" y="358"/>
                </a:lnTo>
                <a:lnTo>
                  <a:pt x="36" y="358"/>
                </a:lnTo>
                <a:lnTo>
                  <a:pt x="36" y="358"/>
                </a:lnTo>
                <a:lnTo>
                  <a:pt x="36" y="356"/>
                </a:lnTo>
                <a:lnTo>
                  <a:pt x="35" y="356"/>
                </a:lnTo>
                <a:lnTo>
                  <a:pt x="35" y="355"/>
                </a:lnTo>
                <a:lnTo>
                  <a:pt x="35" y="355"/>
                </a:lnTo>
                <a:lnTo>
                  <a:pt x="35" y="355"/>
                </a:lnTo>
                <a:lnTo>
                  <a:pt x="35" y="355"/>
                </a:lnTo>
                <a:lnTo>
                  <a:pt x="35" y="355"/>
                </a:lnTo>
                <a:lnTo>
                  <a:pt x="35" y="355"/>
                </a:lnTo>
                <a:lnTo>
                  <a:pt x="36" y="355"/>
                </a:lnTo>
                <a:lnTo>
                  <a:pt x="35" y="355"/>
                </a:lnTo>
                <a:lnTo>
                  <a:pt x="36" y="355"/>
                </a:lnTo>
                <a:lnTo>
                  <a:pt x="36" y="355"/>
                </a:lnTo>
                <a:lnTo>
                  <a:pt x="36" y="356"/>
                </a:lnTo>
                <a:lnTo>
                  <a:pt x="36" y="356"/>
                </a:lnTo>
                <a:lnTo>
                  <a:pt x="36" y="356"/>
                </a:lnTo>
                <a:lnTo>
                  <a:pt x="36" y="358"/>
                </a:lnTo>
                <a:lnTo>
                  <a:pt x="36" y="358"/>
                </a:lnTo>
                <a:lnTo>
                  <a:pt x="36" y="358"/>
                </a:lnTo>
                <a:lnTo>
                  <a:pt x="36" y="358"/>
                </a:lnTo>
                <a:lnTo>
                  <a:pt x="36" y="358"/>
                </a:lnTo>
                <a:lnTo>
                  <a:pt x="36" y="359"/>
                </a:lnTo>
                <a:lnTo>
                  <a:pt x="36" y="359"/>
                </a:lnTo>
                <a:lnTo>
                  <a:pt x="36" y="358"/>
                </a:lnTo>
                <a:lnTo>
                  <a:pt x="37" y="358"/>
                </a:lnTo>
                <a:lnTo>
                  <a:pt x="37" y="358"/>
                </a:lnTo>
                <a:lnTo>
                  <a:pt x="37" y="358"/>
                </a:lnTo>
                <a:lnTo>
                  <a:pt x="37" y="358"/>
                </a:lnTo>
                <a:lnTo>
                  <a:pt x="37" y="356"/>
                </a:lnTo>
                <a:lnTo>
                  <a:pt x="37" y="356"/>
                </a:lnTo>
                <a:lnTo>
                  <a:pt x="37" y="355"/>
                </a:lnTo>
                <a:lnTo>
                  <a:pt x="37" y="355"/>
                </a:lnTo>
                <a:lnTo>
                  <a:pt x="39" y="355"/>
                </a:lnTo>
                <a:lnTo>
                  <a:pt x="39" y="355"/>
                </a:lnTo>
                <a:lnTo>
                  <a:pt x="39" y="353"/>
                </a:lnTo>
                <a:lnTo>
                  <a:pt x="39" y="353"/>
                </a:lnTo>
                <a:lnTo>
                  <a:pt x="39" y="352"/>
                </a:lnTo>
                <a:lnTo>
                  <a:pt x="39" y="352"/>
                </a:lnTo>
                <a:lnTo>
                  <a:pt x="39" y="352"/>
                </a:lnTo>
                <a:lnTo>
                  <a:pt x="39" y="352"/>
                </a:lnTo>
                <a:lnTo>
                  <a:pt x="39" y="351"/>
                </a:lnTo>
                <a:lnTo>
                  <a:pt x="39" y="351"/>
                </a:lnTo>
                <a:lnTo>
                  <a:pt x="39" y="349"/>
                </a:lnTo>
                <a:lnTo>
                  <a:pt x="37" y="349"/>
                </a:lnTo>
                <a:lnTo>
                  <a:pt x="37" y="349"/>
                </a:lnTo>
                <a:lnTo>
                  <a:pt x="37" y="349"/>
                </a:lnTo>
                <a:lnTo>
                  <a:pt x="37" y="348"/>
                </a:lnTo>
                <a:lnTo>
                  <a:pt x="37" y="348"/>
                </a:lnTo>
                <a:lnTo>
                  <a:pt x="37" y="347"/>
                </a:lnTo>
                <a:lnTo>
                  <a:pt x="36" y="347"/>
                </a:lnTo>
                <a:lnTo>
                  <a:pt x="36" y="347"/>
                </a:lnTo>
                <a:lnTo>
                  <a:pt x="36" y="347"/>
                </a:lnTo>
                <a:lnTo>
                  <a:pt x="36" y="345"/>
                </a:lnTo>
                <a:lnTo>
                  <a:pt x="36" y="345"/>
                </a:lnTo>
                <a:lnTo>
                  <a:pt x="36" y="345"/>
                </a:lnTo>
                <a:lnTo>
                  <a:pt x="35" y="345"/>
                </a:lnTo>
                <a:lnTo>
                  <a:pt x="35" y="345"/>
                </a:lnTo>
                <a:lnTo>
                  <a:pt x="35" y="344"/>
                </a:lnTo>
                <a:lnTo>
                  <a:pt x="33" y="344"/>
                </a:lnTo>
                <a:lnTo>
                  <a:pt x="33" y="344"/>
                </a:lnTo>
                <a:lnTo>
                  <a:pt x="33" y="344"/>
                </a:lnTo>
                <a:lnTo>
                  <a:pt x="32" y="344"/>
                </a:lnTo>
                <a:lnTo>
                  <a:pt x="32" y="344"/>
                </a:lnTo>
                <a:lnTo>
                  <a:pt x="32" y="345"/>
                </a:lnTo>
                <a:lnTo>
                  <a:pt x="31" y="345"/>
                </a:lnTo>
                <a:lnTo>
                  <a:pt x="31" y="345"/>
                </a:lnTo>
                <a:lnTo>
                  <a:pt x="31" y="345"/>
                </a:lnTo>
                <a:lnTo>
                  <a:pt x="31" y="345"/>
                </a:lnTo>
                <a:lnTo>
                  <a:pt x="29" y="345"/>
                </a:lnTo>
                <a:lnTo>
                  <a:pt x="29" y="347"/>
                </a:lnTo>
                <a:lnTo>
                  <a:pt x="29" y="345"/>
                </a:lnTo>
                <a:lnTo>
                  <a:pt x="28" y="345"/>
                </a:lnTo>
                <a:lnTo>
                  <a:pt x="28" y="345"/>
                </a:lnTo>
                <a:lnTo>
                  <a:pt x="28" y="345"/>
                </a:lnTo>
                <a:lnTo>
                  <a:pt x="28" y="345"/>
                </a:lnTo>
                <a:lnTo>
                  <a:pt x="28" y="347"/>
                </a:lnTo>
                <a:lnTo>
                  <a:pt x="26" y="347"/>
                </a:lnTo>
                <a:lnTo>
                  <a:pt x="26" y="347"/>
                </a:lnTo>
                <a:lnTo>
                  <a:pt x="26" y="347"/>
                </a:lnTo>
                <a:lnTo>
                  <a:pt x="26" y="345"/>
                </a:lnTo>
                <a:lnTo>
                  <a:pt x="26" y="345"/>
                </a:lnTo>
                <a:lnTo>
                  <a:pt x="26" y="345"/>
                </a:lnTo>
                <a:lnTo>
                  <a:pt x="26" y="344"/>
                </a:lnTo>
                <a:lnTo>
                  <a:pt x="26" y="344"/>
                </a:lnTo>
                <a:lnTo>
                  <a:pt x="26" y="344"/>
                </a:lnTo>
                <a:lnTo>
                  <a:pt x="26" y="344"/>
                </a:lnTo>
                <a:lnTo>
                  <a:pt x="28" y="344"/>
                </a:lnTo>
                <a:lnTo>
                  <a:pt x="28" y="344"/>
                </a:lnTo>
                <a:lnTo>
                  <a:pt x="26" y="344"/>
                </a:lnTo>
                <a:lnTo>
                  <a:pt x="28" y="342"/>
                </a:lnTo>
                <a:lnTo>
                  <a:pt x="26" y="342"/>
                </a:lnTo>
                <a:lnTo>
                  <a:pt x="26" y="341"/>
                </a:lnTo>
                <a:lnTo>
                  <a:pt x="26" y="341"/>
                </a:lnTo>
                <a:lnTo>
                  <a:pt x="25" y="341"/>
                </a:lnTo>
                <a:lnTo>
                  <a:pt x="25" y="341"/>
                </a:lnTo>
                <a:lnTo>
                  <a:pt x="25" y="341"/>
                </a:lnTo>
                <a:lnTo>
                  <a:pt x="26" y="341"/>
                </a:lnTo>
                <a:lnTo>
                  <a:pt x="25" y="341"/>
                </a:lnTo>
                <a:lnTo>
                  <a:pt x="25" y="340"/>
                </a:lnTo>
                <a:lnTo>
                  <a:pt x="26" y="340"/>
                </a:lnTo>
                <a:lnTo>
                  <a:pt x="26" y="340"/>
                </a:lnTo>
                <a:lnTo>
                  <a:pt x="26" y="338"/>
                </a:lnTo>
                <a:lnTo>
                  <a:pt x="26" y="338"/>
                </a:lnTo>
                <a:lnTo>
                  <a:pt x="26" y="338"/>
                </a:lnTo>
                <a:lnTo>
                  <a:pt x="26" y="338"/>
                </a:lnTo>
                <a:lnTo>
                  <a:pt x="26" y="337"/>
                </a:lnTo>
                <a:lnTo>
                  <a:pt x="26" y="337"/>
                </a:lnTo>
                <a:lnTo>
                  <a:pt x="26" y="336"/>
                </a:lnTo>
                <a:lnTo>
                  <a:pt x="26" y="336"/>
                </a:lnTo>
                <a:lnTo>
                  <a:pt x="25" y="336"/>
                </a:lnTo>
                <a:lnTo>
                  <a:pt x="25" y="334"/>
                </a:lnTo>
                <a:lnTo>
                  <a:pt x="25" y="333"/>
                </a:lnTo>
                <a:lnTo>
                  <a:pt x="25" y="333"/>
                </a:lnTo>
                <a:lnTo>
                  <a:pt x="25" y="333"/>
                </a:lnTo>
                <a:lnTo>
                  <a:pt x="25" y="333"/>
                </a:lnTo>
                <a:lnTo>
                  <a:pt x="25" y="332"/>
                </a:lnTo>
                <a:lnTo>
                  <a:pt x="25" y="332"/>
                </a:lnTo>
                <a:lnTo>
                  <a:pt x="25" y="330"/>
                </a:lnTo>
                <a:lnTo>
                  <a:pt x="25" y="330"/>
                </a:lnTo>
                <a:lnTo>
                  <a:pt x="25" y="330"/>
                </a:lnTo>
                <a:lnTo>
                  <a:pt x="25" y="330"/>
                </a:lnTo>
                <a:lnTo>
                  <a:pt x="25" y="330"/>
                </a:lnTo>
                <a:lnTo>
                  <a:pt x="24" y="330"/>
                </a:lnTo>
                <a:lnTo>
                  <a:pt x="24" y="330"/>
                </a:lnTo>
                <a:lnTo>
                  <a:pt x="24" y="330"/>
                </a:lnTo>
                <a:lnTo>
                  <a:pt x="22" y="330"/>
                </a:lnTo>
                <a:lnTo>
                  <a:pt x="22" y="330"/>
                </a:lnTo>
                <a:lnTo>
                  <a:pt x="22" y="330"/>
                </a:lnTo>
                <a:lnTo>
                  <a:pt x="22" y="329"/>
                </a:lnTo>
                <a:lnTo>
                  <a:pt x="21" y="329"/>
                </a:lnTo>
                <a:lnTo>
                  <a:pt x="21" y="327"/>
                </a:lnTo>
                <a:lnTo>
                  <a:pt x="21" y="327"/>
                </a:lnTo>
                <a:lnTo>
                  <a:pt x="20" y="327"/>
                </a:lnTo>
                <a:lnTo>
                  <a:pt x="20" y="326"/>
                </a:lnTo>
                <a:lnTo>
                  <a:pt x="20" y="326"/>
                </a:lnTo>
                <a:lnTo>
                  <a:pt x="20" y="325"/>
                </a:lnTo>
                <a:lnTo>
                  <a:pt x="20" y="325"/>
                </a:lnTo>
                <a:lnTo>
                  <a:pt x="20" y="325"/>
                </a:lnTo>
                <a:lnTo>
                  <a:pt x="18" y="323"/>
                </a:lnTo>
                <a:lnTo>
                  <a:pt x="18" y="323"/>
                </a:lnTo>
                <a:lnTo>
                  <a:pt x="18" y="322"/>
                </a:lnTo>
                <a:lnTo>
                  <a:pt x="18" y="321"/>
                </a:lnTo>
                <a:lnTo>
                  <a:pt x="17" y="319"/>
                </a:lnTo>
                <a:lnTo>
                  <a:pt x="17" y="319"/>
                </a:lnTo>
                <a:lnTo>
                  <a:pt x="17" y="319"/>
                </a:lnTo>
                <a:lnTo>
                  <a:pt x="17" y="318"/>
                </a:lnTo>
                <a:lnTo>
                  <a:pt x="17" y="318"/>
                </a:lnTo>
                <a:lnTo>
                  <a:pt x="17" y="316"/>
                </a:lnTo>
                <a:lnTo>
                  <a:pt x="17" y="316"/>
                </a:lnTo>
                <a:lnTo>
                  <a:pt x="17" y="316"/>
                </a:lnTo>
                <a:lnTo>
                  <a:pt x="17" y="316"/>
                </a:lnTo>
                <a:lnTo>
                  <a:pt x="17" y="316"/>
                </a:lnTo>
                <a:lnTo>
                  <a:pt x="17" y="315"/>
                </a:lnTo>
                <a:lnTo>
                  <a:pt x="17" y="315"/>
                </a:lnTo>
                <a:lnTo>
                  <a:pt x="17" y="314"/>
                </a:lnTo>
                <a:lnTo>
                  <a:pt x="17" y="314"/>
                </a:lnTo>
                <a:lnTo>
                  <a:pt x="17" y="314"/>
                </a:lnTo>
                <a:lnTo>
                  <a:pt x="15" y="314"/>
                </a:lnTo>
                <a:lnTo>
                  <a:pt x="15" y="312"/>
                </a:lnTo>
                <a:lnTo>
                  <a:pt x="15" y="312"/>
                </a:lnTo>
                <a:lnTo>
                  <a:pt x="14" y="311"/>
                </a:lnTo>
                <a:lnTo>
                  <a:pt x="14" y="311"/>
                </a:lnTo>
                <a:lnTo>
                  <a:pt x="14" y="311"/>
                </a:lnTo>
                <a:lnTo>
                  <a:pt x="14" y="311"/>
                </a:lnTo>
                <a:lnTo>
                  <a:pt x="14" y="311"/>
                </a:lnTo>
                <a:lnTo>
                  <a:pt x="14" y="310"/>
                </a:lnTo>
                <a:lnTo>
                  <a:pt x="13" y="310"/>
                </a:lnTo>
                <a:lnTo>
                  <a:pt x="13" y="310"/>
                </a:lnTo>
                <a:lnTo>
                  <a:pt x="11" y="308"/>
                </a:lnTo>
                <a:lnTo>
                  <a:pt x="11" y="308"/>
                </a:lnTo>
                <a:lnTo>
                  <a:pt x="11" y="308"/>
                </a:lnTo>
                <a:lnTo>
                  <a:pt x="11" y="308"/>
                </a:lnTo>
                <a:lnTo>
                  <a:pt x="10" y="308"/>
                </a:lnTo>
                <a:lnTo>
                  <a:pt x="10" y="308"/>
                </a:lnTo>
                <a:lnTo>
                  <a:pt x="9" y="308"/>
                </a:lnTo>
                <a:lnTo>
                  <a:pt x="9" y="308"/>
                </a:lnTo>
                <a:lnTo>
                  <a:pt x="9" y="308"/>
                </a:lnTo>
                <a:lnTo>
                  <a:pt x="9" y="308"/>
                </a:lnTo>
                <a:lnTo>
                  <a:pt x="7" y="310"/>
                </a:lnTo>
                <a:lnTo>
                  <a:pt x="7" y="310"/>
                </a:lnTo>
                <a:lnTo>
                  <a:pt x="7" y="308"/>
                </a:lnTo>
                <a:lnTo>
                  <a:pt x="6" y="308"/>
                </a:lnTo>
                <a:lnTo>
                  <a:pt x="6" y="308"/>
                </a:lnTo>
                <a:lnTo>
                  <a:pt x="6" y="308"/>
                </a:lnTo>
                <a:lnTo>
                  <a:pt x="6" y="308"/>
                </a:lnTo>
                <a:lnTo>
                  <a:pt x="6" y="307"/>
                </a:lnTo>
                <a:lnTo>
                  <a:pt x="5" y="307"/>
                </a:lnTo>
                <a:lnTo>
                  <a:pt x="5" y="307"/>
                </a:lnTo>
                <a:lnTo>
                  <a:pt x="5" y="306"/>
                </a:lnTo>
                <a:lnTo>
                  <a:pt x="5" y="306"/>
                </a:lnTo>
                <a:lnTo>
                  <a:pt x="5" y="306"/>
                </a:lnTo>
                <a:lnTo>
                  <a:pt x="5" y="304"/>
                </a:lnTo>
                <a:lnTo>
                  <a:pt x="5" y="303"/>
                </a:lnTo>
                <a:lnTo>
                  <a:pt x="5" y="303"/>
                </a:lnTo>
                <a:lnTo>
                  <a:pt x="6" y="303"/>
                </a:lnTo>
                <a:lnTo>
                  <a:pt x="6" y="303"/>
                </a:lnTo>
                <a:lnTo>
                  <a:pt x="6" y="303"/>
                </a:lnTo>
                <a:lnTo>
                  <a:pt x="6" y="303"/>
                </a:lnTo>
                <a:lnTo>
                  <a:pt x="6" y="301"/>
                </a:lnTo>
                <a:lnTo>
                  <a:pt x="6" y="301"/>
                </a:lnTo>
                <a:lnTo>
                  <a:pt x="6" y="300"/>
                </a:lnTo>
                <a:lnTo>
                  <a:pt x="5" y="300"/>
                </a:lnTo>
                <a:lnTo>
                  <a:pt x="5" y="300"/>
                </a:lnTo>
                <a:lnTo>
                  <a:pt x="5" y="299"/>
                </a:lnTo>
                <a:lnTo>
                  <a:pt x="3" y="299"/>
                </a:lnTo>
                <a:lnTo>
                  <a:pt x="3" y="297"/>
                </a:lnTo>
                <a:lnTo>
                  <a:pt x="3" y="297"/>
                </a:lnTo>
                <a:lnTo>
                  <a:pt x="2" y="296"/>
                </a:lnTo>
                <a:lnTo>
                  <a:pt x="0" y="296"/>
                </a:lnTo>
                <a:lnTo>
                  <a:pt x="0" y="295"/>
                </a:lnTo>
                <a:lnTo>
                  <a:pt x="2" y="295"/>
                </a:lnTo>
                <a:lnTo>
                  <a:pt x="2" y="295"/>
                </a:lnTo>
                <a:lnTo>
                  <a:pt x="2" y="295"/>
                </a:lnTo>
                <a:lnTo>
                  <a:pt x="3" y="295"/>
                </a:lnTo>
                <a:lnTo>
                  <a:pt x="3" y="295"/>
                </a:lnTo>
                <a:lnTo>
                  <a:pt x="3" y="295"/>
                </a:lnTo>
                <a:lnTo>
                  <a:pt x="3" y="295"/>
                </a:lnTo>
                <a:lnTo>
                  <a:pt x="5" y="293"/>
                </a:lnTo>
                <a:lnTo>
                  <a:pt x="5" y="293"/>
                </a:lnTo>
                <a:lnTo>
                  <a:pt x="6" y="293"/>
                </a:lnTo>
                <a:lnTo>
                  <a:pt x="6" y="293"/>
                </a:lnTo>
                <a:lnTo>
                  <a:pt x="6" y="292"/>
                </a:lnTo>
                <a:lnTo>
                  <a:pt x="6" y="292"/>
                </a:lnTo>
                <a:lnTo>
                  <a:pt x="5" y="292"/>
                </a:lnTo>
                <a:lnTo>
                  <a:pt x="5" y="292"/>
                </a:lnTo>
                <a:lnTo>
                  <a:pt x="3" y="292"/>
                </a:lnTo>
                <a:lnTo>
                  <a:pt x="3" y="292"/>
                </a:lnTo>
                <a:lnTo>
                  <a:pt x="3" y="292"/>
                </a:lnTo>
                <a:lnTo>
                  <a:pt x="3" y="292"/>
                </a:lnTo>
                <a:lnTo>
                  <a:pt x="3" y="292"/>
                </a:lnTo>
                <a:lnTo>
                  <a:pt x="3" y="290"/>
                </a:lnTo>
                <a:lnTo>
                  <a:pt x="3" y="290"/>
                </a:lnTo>
                <a:lnTo>
                  <a:pt x="5" y="290"/>
                </a:lnTo>
                <a:lnTo>
                  <a:pt x="5" y="290"/>
                </a:lnTo>
                <a:lnTo>
                  <a:pt x="5" y="292"/>
                </a:lnTo>
                <a:lnTo>
                  <a:pt x="6" y="292"/>
                </a:lnTo>
                <a:lnTo>
                  <a:pt x="6" y="292"/>
                </a:lnTo>
                <a:lnTo>
                  <a:pt x="6" y="292"/>
                </a:lnTo>
                <a:lnTo>
                  <a:pt x="7" y="292"/>
                </a:lnTo>
                <a:lnTo>
                  <a:pt x="7" y="292"/>
                </a:lnTo>
                <a:lnTo>
                  <a:pt x="9" y="292"/>
                </a:lnTo>
                <a:lnTo>
                  <a:pt x="9" y="292"/>
                </a:lnTo>
                <a:lnTo>
                  <a:pt x="9" y="292"/>
                </a:lnTo>
                <a:lnTo>
                  <a:pt x="9" y="292"/>
                </a:lnTo>
                <a:lnTo>
                  <a:pt x="10" y="290"/>
                </a:lnTo>
                <a:lnTo>
                  <a:pt x="10" y="290"/>
                </a:lnTo>
                <a:lnTo>
                  <a:pt x="10" y="289"/>
                </a:lnTo>
                <a:lnTo>
                  <a:pt x="11" y="289"/>
                </a:lnTo>
                <a:lnTo>
                  <a:pt x="11" y="289"/>
                </a:lnTo>
                <a:lnTo>
                  <a:pt x="11" y="289"/>
                </a:lnTo>
                <a:lnTo>
                  <a:pt x="13" y="289"/>
                </a:lnTo>
                <a:lnTo>
                  <a:pt x="13" y="289"/>
                </a:lnTo>
                <a:lnTo>
                  <a:pt x="14" y="289"/>
                </a:lnTo>
                <a:lnTo>
                  <a:pt x="14" y="289"/>
                </a:lnTo>
                <a:lnTo>
                  <a:pt x="14" y="289"/>
                </a:lnTo>
                <a:lnTo>
                  <a:pt x="14" y="289"/>
                </a:lnTo>
                <a:lnTo>
                  <a:pt x="15" y="289"/>
                </a:lnTo>
                <a:lnTo>
                  <a:pt x="14" y="289"/>
                </a:lnTo>
                <a:lnTo>
                  <a:pt x="14" y="289"/>
                </a:lnTo>
                <a:lnTo>
                  <a:pt x="15" y="288"/>
                </a:lnTo>
                <a:lnTo>
                  <a:pt x="17" y="288"/>
                </a:lnTo>
                <a:lnTo>
                  <a:pt x="17" y="288"/>
                </a:lnTo>
                <a:lnTo>
                  <a:pt x="17" y="286"/>
                </a:lnTo>
                <a:lnTo>
                  <a:pt x="17" y="286"/>
                </a:lnTo>
                <a:lnTo>
                  <a:pt x="17" y="286"/>
                </a:lnTo>
                <a:lnTo>
                  <a:pt x="17" y="286"/>
                </a:lnTo>
                <a:lnTo>
                  <a:pt x="17" y="286"/>
                </a:lnTo>
                <a:lnTo>
                  <a:pt x="17" y="285"/>
                </a:lnTo>
                <a:lnTo>
                  <a:pt x="17" y="285"/>
                </a:lnTo>
                <a:lnTo>
                  <a:pt x="17" y="285"/>
                </a:lnTo>
                <a:lnTo>
                  <a:pt x="17" y="285"/>
                </a:lnTo>
                <a:lnTo>
                  <a:pt x="17" y="284"/>
                </a:lnTo>
                <a:lnTo>
                  <a:pt x="18" y="284"/>
                </a:lnTo>
                <a:lnTo>
                  <a:pt x="18" y="284"/>
                </a:lnTo>
                <a:lnTo>
                  <a:pt x="17" y="284"/>
                </a:lnTo>
                <a:lnTo>
                  <a:pt x="17" y="282"/>
                </a:lnTo>
                <a:lnTo>
                  <a:pt x="15" y="282"/>
                </a:lnTo>
                <a:lnTo>
                  <a:pt x="15" y="282"/>
                </a:lnTo>
                <a:lnTo>
                  <a:pt x="15" y="281"/>
                </a:lnTo>
                <a:lnTo>
                  <a:pt x="15" y="281"/>
                </a:lnTo>
                <a:lnTo>
                  <a:pt x="17" y="281"/>
                </a:lnTo>
                <a:lnTo>
                  <a:pt x="17" y="281"/>
                </a:lnTo>
                <a:lnTo>
                  <a:pt x="17" y="280"/>
                </a:lnTo>
                <a:lnTo>
                  <a:pt x="17" y="280"/>
                </a:lnTo>
                <a:lnTo>
                  <a:pt x="15" y="280"/>
                </a:lnTo>
                <a:lnTo>
                  <a:pt x="15" y="278"/>
                </a:lnTo>
                <a:lnTo>
                  <a:pt x="17" y="278"/>
                </a:lnTo>
                <a:lnTo>
                  <a:pt x="17" y="277"/>
                </a:lnTo>
                <a:lnTo>
                  <a:pt x="18" y="277"/>
                </a:lnTo>
                <a:lnTo>
                  <a:pt x="18" y="277"/>
                </a:lnTo>
                <a:lnTo>
                  <a:pt x="20" y="277"/>
                </a:lnTo>
                <a:lnTo>
                  <a:pt x="20" y="275"/>
                </a:lnTo>
                <a:lnTo>
                  <a:pt x="21" y="275"/>
                </a:lnTo>
                <a:lnTo>
                  <a:pt x="21" y="275"/>
                </a:lnTo>
                <a:lnTo>
                  <a:pt x="21" y="274"/>
                </a:lnTo>
                <a:lnTo>
                  <a:pt x="21" y="274"/>
                </a:lnTo>
                <a:lnTo>
                  <a:pt x="21" y="273"/>
                </a:lnTo>
                <a:lnTo>
                  <a:pt x="22" y="273"/>
                </a:lnTo>
                <a:lnTo>
                  <a:pt x="22" y="273"/>
                </a:lnTo>
                <a:lnTo>
                  <a:pt x="21" y="271"/>
                </a:lnTo>
                <a:lnTo>
                  <a:pt x="21" y="271"/>
                </a:lnTo>
                <a:lnTo>
                  <a:pt x="21" y="270"/>
                </a:lnTo>
                <a:lnTo>
                  <a:pt x="20" y="270"/>
                </a:lnTo>
                <a:lnTo>
                  <a:pt x="20" y="270"/>
                </a:lnTo>
                <a:lnTo>
                  <a:pt x="20" y="270"/>
                </a:lnTo>
                <a:lnTo>
                  <a:pt x="18" y="270"/>
                </a:lnTo>
                <a:lnTo>
                  <a:pt x="18" y="270"/>
                </a:lnTo>
                <a:lnTo>
                  <a:pt x="17" y="270"/>
                </a:lnTo>
                <a:lnTo>
                  <a:pt x="17" y="270"/>
                </a:lnTo>
                <a:lnTo>
                  <a:pt x="17" y="270"/>
                </a:lnTo>
                <a:lnTo>
                  <a:pt x="17" y="270"/>
                </a:lnTo>
                <a:lnTo>
                  <a:pt x="17" y="269"/>
                </a:lnTo>
                <a:lnTo>
                  <a:pt x="17" y="267"/>
                </a:lnTo>
                <a:lnTo>
                  <a:pt x="18" y="267"/>
                </a:lnTo>
                <a:lnTo>
                  <a:pt x="18" y="267"/>
                </a:lnTo>
                <a:lnTo>
                  <a:pt x="20" y="266"/>
                </a:lnTo>
                <a:lnTo>
                  <a:pt x="20" y="266"/>
                </a:lnTo>
                <a:lnTo>
                  <a:pt x="20" y="264"/>
                </a:lnTo>
                <a:lnTo>
                  <a:pt x="20" y="264"/>
                </a:lnTo>
                <a:lnTo>
                  <a:pt x="20" y="264"/>
                </a:lnTo>
                <a:lnTo>
                  <a:pt x="20" y="263"/>
                </a:lnTo>
                <a:lnTo>
                  <a:pt x="20" y="263"/>
                </a:lnTo>
                <a:lnTo>
                  <a:pt x="20" y="262"/>
                </a:lnTo>
                <a:lnTo>
                  <a:pt x="20" y="262"/>
                </a:lnTo>
                <a:lnTo>
                  <a:pt x="20" y="262"/>
                </a:lnTo>
                <a:lnTo>
                  <a:pt x="20" y="262"/>
                </a:lnTo>
                <a:lnTo>
                  <a:pt x="21" y="262"/>
                </a:lnTo>
                <a:lnTo>
                  <a:pt x="21" y="260"/>
                </a:lnTo>
                <a:lnTo>
                  <a:pt x="21" y="260"/>
                </a:lnTo>
                <a:lnTo>
                  <a:pt x="21" y="259"/>
                </a:lnTo>
                <a:lnTo>
                  <a:pt x="21" y="259"/>
                </a:lnTo>
                <a:lnTo>
                  <a:pt x="21" y="259"/>
                </a:lnTo>
                <a:lnTo>
                  <a:pt x="21" y="258"/>
                </a:lnTo>
                <a:lnTo>
                  <a:pt x="22" y="258"/>
                </a:lnTo>
                <a:lnTo>
                  <a:pt x="22" y="258"/>
                </a:lnTo>
                <a:lnTo>
                  <a:pt x="22" y="256"/>
                </a:lnTo>
                <a:lnTo>
                  <a:pt x="22" y="256"/>
                </a:lnTo>
                <a:lnTo>
                  <a:pt x="22" y="256"/>
                </a:lnTo>
                <a:lnTo>
                  <a:pt x="22" y="256"/>
                </a:lnTo>
                <a:lnTo>
                  <a:pt x="22" y="255"/>
                </a:lnTo>
                <a:lnTo>
                  <a:pt x="22" y="255"/>
                </a:lnTo>
                <a:lnTo>
                  <a:pt x="22" y="255"/>
                </a:lnTo>
                <a:lnTo>
                  <a:pt x="22" y="254"/>
                </a:lnTo>
                <a:lnTo>
                  <a:pt x="22" y="254"/>
                </a:lnTo>
                <a:lnTo>
                  <a:pt x="22" y="254"/>
                </a:lnTo>
                <a:lnTo>
                  <a:pt x="22" y="255"/>
                </a:lnTo>
                <a:lnTo>
                  <a:pt x="22" y="255"/>
                </a:lnTo>
                <a:lnTo>
                  <a:pt x="22" y="254"/>
                </a:lnTo>
                <a:lnTo>
                  <a:pt x="22" y="254"/>
                </a:lnTo>
                <a:lnTo>
                  <a:pt x="21" y="254"/>
                </a:lnTo>
                <a:lnTo>
                  <a:pt x="21" y="252"/>
                </a:lnTo>
                <a:lnTo>
                  <a:pt x="21" y="252"/>
                </a:lnTo>
                <a:lnTo>
                  <a:pt x="21" y="251"/>
                </a:lnTo>
                <a:lnTo>
                  <a:pt x="22" y="251"/>
                </a:lnTo>
                <a:lnTo>
                  <a:pt x="22" y="251"/>
                </a:lnTo>
                <a:lnTo>
                  <a:pt x="22" y="251"/>
                </a:lnTo>
                <a:lnTo>
                  <a:pt x="22" y="249"/>
                </a:lnTo>
                <a:lnTo>
                  <a:pt x="22" y="249"/>
                </a:lnTo>
                <a:lnTo>
                  <a:pt x="22" y="248"/>
                </a:lnTo>
                <a:lnTo>
                  <a:pt x="22" y="248"/>
                </a:lnTo>
                <a:lnTo>
                  <a:pt x="24" y="248"/>
                </a:lnTo>
                <a:lnTo>
                  <a:pt x="24" y="248"/>
                </a:lnTo>
                <a:lnTo>
                  <a:pt x="24" y="247"/>
                </a:lnTo>
                <a:lnTo>
                  <a:pt x="24" y="247"/>
                </a:lnTo>
                <a:lnTo>
                  <a:pt x="24" y="247"/>
                </a:lnTo>
                <a:lnTo>
                  <a:pt x="25" y="245"/>
                </a:lnTo>
                <a:lnTo>
                  <a:pt x="24" y="245"/>
                </a:lnTo>
                <a:lnTo>
                  <a:pt x="25" y="245"/>
                </a:lnTo>
                <a:lnTo>
                  <a:pt x="25" y="245"/>
                </a:lnTo>
                <a:lnTo>
                  <a:pt x="25" y="245"/>
                </a:lnTo>
                <a:lnTo>
                  <a:pt x="25" y="244"/>
                </a:lnTo>
                <a:lnTo>
                  <a:pt x="25" y="244"/>
                </a:lnTo>
                <a:lnTo>
                  <a:pt x="26" y="244"/>
                </a:lnTo>
                <a:lnTo>
                  <a:pt x="26" y="243"/>
                </a:lnTo>
                <a:lnTo>
                  <a:pt x="26" y="243"/>
                </a:lnTo>
                <a:lnTo>
                  <a:pt x="26" y="244"/>
                </a:lnTo>
                <a:lnTo>
                  <a:pt x="28" y="244"/>
                </a:lnTo>
                <a:lnTo>
                  <a:pt x="28" y="244"/>
                </a:lnTo>
                <a:lnTo>
                  <a:pt x="28" y="243"/>
                </a:lnTo>
                <a:lnTo>
                  <a:pt x="28" y="243"/>
                </a:lnTo>
                <a:lnTo>
                  <a:pt x="28" y="243"/>
                </a:lnTo>
                <a:lnTo>
                  <a:pt x="28" y="243"/>
                </a:lnTo>
                <a:lnTo>
                  <a:pt x="28" y="243"/>
                </a:lnTo>
                <a:lnTo>
                  <a:pt x="28" y="241"/>
                </a:lnTo>
                <a:lnTo>
                  <a:pt x="28" y="241"/>
                </a:lnTo>
                <a:lnTo>
                  <a:pt x="25" y="237"/>
                </a:lnTo>
                <a:lnTo>
                  <a:pt x="26" y="236"/>
                </a:lnTo>
                <a:lnTo>
                  <a:pt x="28" y="234"/>
                </a:lnTo>
                <a:lnTo>
                  <a:pt x="28" y="234"/>
                </a:lnTo>
                <a:lnTo>
                  <a:pt x="28" y="234"/>
                </a:lnTo>
                <a:lnTo>
                  <a:pt x="28" y="233"/>
                </a:lnTo>
                <a:lnTo>
                  <a:pt x="29" y="232"/>
                </a:lnTo>
                <a:lnTo>
                  <a:pt x="31" y="230"/>
                </a:lnTo>
                <a:lnTo>
                  <a:pt x="33" y="229"/>
                </a:lnTo>
                <a:lnTo>
                  <a:pt x="33" y="228"/>
                </a:lnTo>
                <a:lnTo>
                  <a:pt x="35" y="226"/>
                </a:lnTo>
                <a:lnTo>
                  <a:pt x="36" y="226"/>
                </a:lnTo>
                <a:lnTo>
                  <a:pt x="36" y="225"/>
                </a:lnTo>
                <a:lnTo>
                  <a:pt x="37" y="223"/>
                </a:lnTo>
                <a:lnTo>
                  <a:pt x="37" y="222"/>
                </a:lnTo>
                <a:lnTo>
                  <a:pt x="39" y="221"/>
                </a:lnTo>
                <a:lnTo>
                  <a:pt x="39" y="219"/>
                </a:lnTo>
                <a:lnTo>
                  <a:pt x="40" y="218"/>
                </a:lnTo>
                <a:lnTo>
                  <a:pt x="40" y="217"/>
                </a:lnTo>
                <a:lnTo>
                  <a:pt x="41" y="217"/>
                </a:lnTo>
                <a:lnTo>
                  <a:pt x="41" y="215"/>
                </a:lnTo>
                <a:lnTo>
                  <a:pt x="43" y="213"/>
                </a:lnTo>
                <a:lnTo>
                  <a:pt x="44" y="213"/>
                </a:lnTo>
                <a:lnTo>
                  <a:pt x="46" y="210"/>
                </a:lnTo>
                <a:lnTo>
                  <a:pt x="47" y="210"/>
                </a:lnTo>
                <a:lnTo>
                  <a:pt x="48" y="208"/>
                </a:lnTo>
                <a:lnTo>
                  <a:pt x="50" y="207"/>
                </a:lnTo>
                <a:lnTo>
                  <a:pt x="52" y="206"/>
                </a:lnTo>
                <a:lnTo>
                  <a:pt x="52" y="204"/>
                </a:lnTo>
                <a:lnTo>
                  <a:pt x="55" y="204"/>
                </a:lnTo>
                <a:lnTo>
                  <a:pt x="57" y="203"/>
                </a:lnTo>
                <a:lnTo>
                  <a:pt x="58" y="202"/>
                </a:lnTo>
                <a:lnTo>
                  <a:pt x="59" y="200"/>
                </a:lnTo>
                <a:lnTo>
                  <a:pt x="61" y="199"/>
                </a:lnTo>
                <a:lnTo>
                  <a:pt x="61" y="197"/>
                </a:lnTo>
                <a:lnTo>
                  <a:pt x="62" y="196"/>
                </a:lnTo>
                <a:lnTo>
                  <a:pt x="63" y="193"/>
                </a:lnTo>
                <a:lnTo>
                  <a:pt x="63" y="192"/>
                </a:lnTo>
                <a:lnTo>
                  <a:pt x="63" y="191"/>
                </a:lnTo>
                <a:lnTo>
                  <a:pt x="63" y="188"/>
                </a:lnTo>
                <a:lnTo>
                  <a:pt x="63" y="188"/>
                </a:lnTo>
                <a:lnTo>
                  <a:pt x="63" y="185"/>
                </a:lnTo>
                <a:lnTo>
                  <a:pt x="63" y="182"/>
                </a:lnTo>
                <a:lnTo>
                  <a:pt x="63" y="181"/>
                </a:lnTo>
                <a:lnTo>
                  <a:pt x="63" y="180"/>
                </a:lnTo>
                <a:lnTo>
                  <a:pt x="62" y="178"/>
                </a:lnTo>
                <a:lnTo>
                  <a:pt x="62" y="177"/>
                </a:lnTo>
                <a:lnTo>
                  <a:pt x="62" y="177"/>
                </a:lnTo>
                <a:lnTo>
                  <a:pt x="61" y="174"/>
                </a:lnTo>
                <a:lnTo>
                  <a:pt x="61" y="171"/>
                </a:lnTo>
                <a:lnTo>
                  <a:pt x="61" y="170"/>
                </a:lnTo>
                <a:lnTo>
                  <a:pt x="61" y="170"/>
                </a:lnTo>
                <a:lnTo>
                  <a:pt x="59" y="169"/>
                </a:lnTo>
                <a:lnTo>
                  <a:pt x="59" y="166"/>
                </a:lnTo>
                <a:lnTo>
                  <a:pt x="59" y="163"/>
                </a:lnTo>
                <a:lnTo>
                  <a:pt x="61" y="163"/>
                </a:lnTo>
                <a:lnTo>
                  <a:pt x="62" y="162"/>
                </a:lnTo>
                <a:lnTo>
                  <a:pt x="63" y="161"/>
                </a:lnTo>
                <a:lnTo>
                  <a:pt x="65" y="159"/>
                </a:lnTo>
                <a:lnTo>
                  <a:pt x="66" y="158"/>
                </a:lnTo>
                <a:lnTo>
                  <a:pt x="67" y="156"/>
                </a:lnTo>
                <a:lnTo>
                  <a:pt x="69" y="155"/>
                </a:lnTo>
                <a:lnTo>
                  <a:pt x="69" y="154"/>
                </a:lnTo>
                <a:lnTo>
                  <a:pt x="70" y="151"/>
                </a:lnTo>
                <a:lnTo>
                  <a:pt x="70" y="151"/>
                </a:lnTo>
                <a:lnTo>
                  <a:pt x="70" y="150"/>
                </a:lnTo>
                <a:lnTo>
                  <a:pt x="70" y="147"/>
                </a:lnTo>
                <a:lnTo>
                  <a:pt x="72" y="145"/>
                </a:lnTo>
                <a:lnTo>
                  <a:pt x="72" y="143"/>
                </a:lnTo>
                <a:lnTo>
                  <a:pt x="72" y="141"/>
                </a:lnTo>
                <a:lnTo>
                  <a:pt x="73" y="139"/>
                </a:lnTo>
                <a:lnTo>
                  <a:pt x="73" y="137"/>
                </a:lnTo>
                <a:lnTo>
                  <a:pt x="73" y="137"/>
                </a:lnTo>
                <a:lnTo>
                  <a:pt x="74" y="135"/>
                </a:lnTo>
                <a:lnTo>
                  <a:pt x="74" y="133"/>
                </a:lnTo>
                <a:lnTo>
                  <a:pt x="74" y="130"/>
                </a:lnTo>
                <a:lnTo>
                  <a:pt x="76" y="129"/>
                </a:lnTo>
                <a:lnTo>
                  <a:pt x="76" y="128"/>
                </a:lnTo>
                <a:lnTo>
                  <a:pt x="77" y="125"/>
                </a:lnTo>
                <a:lnTo>
                  <a:pt x="77" y="122"/>
                </a:lnTo>
                <a:lnTo>
                  <a:pt x="77" y="121"/>
                </a:lnTo>
                <a:lnTo>
                  <a:pt x="78" y="119"/>
                </a:lnTo>
                <a:lnTo>
                  <a:pt x="80" y="117"/>
                </a:lnTo>
                <a:lnTo>
                  <a:pt x="80" y="114"/>
                </a:lnTo>
                <a:lnTo>
                  <a:pt x="80" y="113"/>
                </a:lnTo>
                <a:lnTo>
                  <a:pt x="81" y="111"/>
                </a:lnTo>
                <a:lnTo>
                  <a:pt x="81" y="109"/>
                </a:lnTo>
                <a:lnTo>
                  <a:pt x="83" y="106"/>
                </a:lnTo>
                <a:lnTo>
                  <a:pt x="83" y="104"/>
                </a:lnTo>
                <a:lnTo>
                  <a:pt x="83" y="103"/>
                </a:lnTo>
                <a:lnTo>
                  <a:pt x="83" y="100"/>
                </a:lnTo>
                <a:lnTo>
                  <a:pt x="84" y="98"/>
                </a:lnTo>
                <a:lnTo>
                  <a:pt x="83" y="98"/>
                </a:lnTo>
                <a:lnTo>
                  <a:pt x="84" y="96"/>
                </a:lnTo>
                <a:lnTo>
                  <a:pt x="85" y="95"/>
                </a:lnTo>
                <a:lnTo>
                  <a:pt x="88" y="94"/>
                </a:lnTo>
                <a:lnTo>
                  <a:pt x="89" y="92"/>
                </a:lnTo>
                <a:lnTo>
                  <a:pt x="91" y="92"/>
                </a:lnTo>
                <a:lnTo>
                  <a:pt x="93" y="92"/>
                </a:lnTo>
                <a:lnTo>
                  <a:pt x="95" y="91"/>
                </a:lnTo>
                <a:lnTo>
                  <a:pt x="96" y="89"/>
                </a:lnTo>
                <a:lnTo>
                  <a:pt x="99" y="89"/>
                </a:lnTo>
                <a:lnTo>
                  <a:pt x="100" y="88"/>
                </a:lnTo>
                <a:lnTo>
                  <a:pt x="102" y="87"/>
                </a:lnTo>
                <a:lnTo>
                  <a:pt x="104" y="87"/>
                </a:lnTo>
                <a:lnTo>
                  <a:pt x="106" y="87"/>
                </a:lnTo>
                <a:lnTo>
                  <a:pt x="109" y="85"/>
                </a:lnTo>
                <a:lnTo>
                  <a:pt x="110" y="85"/>
                </a:lnTo>
                <a:lnTo>
                  <a:pt x="113" y="85"/>
                </a:lnTo>
                <a:lnTo>
                  <a:pt x="115" y="84"/>
                </a:lnTo>
                <a:lnTo>
                  <a:pt x="118" y="84"/>
                </a:lnTo>
                <a:lnTo>
                  <a:pt x="119" y="84"/>
                </a:lnTo>
                <a:lnTo>
                  <a:pt x="122" y="84"/>
                </a:lnTo>
                <a:lnTo>
                  <a:pt x="124" y="83"/>
                </a:lnTo>
                <a:lnTo>
                  <a:pt x="124" y="83"/>
                </a:lnTo>
                <a:lnTo>
                  <a:pt x="124" y="81"/>
                </a:lnTo>
                <a:lnTo>
                  <a:pt x="125" y="81"/>
                </a:lnTo>
                <a:lnTo>
                  <a:pt x="125" y="81"/>
                </a:lnTo>
                <a:lnTo>
                  <a:pt x="126" y="80"/>
                </a:lnTo>
                <a:lnTo>
                  <a:pt x="128" y="78"/>
                </a:lnTo>
                <a:lnTo>
                  <a:pt x="129" y="77"/>
                </a:lnTo>
                <a:lnTo>
                  <a:pt x="130" y="76"/>
                </a:lnTo>
                <a:lnTo>
                  <a:pt x="130" y="73"/>
                </a:lnTo>
                <a:lnTo>
                  <a:pt x="132" y="72"/>
                </a:lnTo>
                <a:lnTo>
                  <a:pt x="132" y="70"/>
                </a:lnTo>
                <a:lnTo>
                  <a:pt x="132" y="68"/>
                </a:lnTo>
                <a:lnTo>
                  <a:pt x="133" y="68"/>
                </a:lnTo>
                <a:lnTo>
                  <a:pt x="133" y="66"/>
                </a:lnTo>
                <a:lnTo>
                  <a:pt x="135" y="65"/>
                </a:lnTo>
                <a:lnTo>
                  <a:pt x="137" y="65"/>
                </a:lnTo>
                <a:lnTo>
                  <a:pt x="137" y="62"/>
                </a:lnTo>
                <a:lnTo>
                  <a:pt x="139" y="61"/>
                </a:lnTo>
                <a:lnTo>
                  <a:pt x="140" y="59"/>
                </a:lnTo>
                <a:lnTo>
                  <a:pt x="140" y="57"/>
                </a:lnTo>
                <a:lnTo>
                  <a:pt x="141" y="57"/>
                </a:lnTo>
                <a:lnTo>
                  <a:pt x="141" y="55"/>
                </a:lnTo>
                <a:lnTo>
                  <a:pt x="141" y="52"/>
                </a:lnTo>
                <a:lnTo>
                  <a:pt x="141" y="51"/>
                </a:lnTo>
                <a:lnTo>
                  <a:pt x="141" y="48"/>
                </a:lnTo>
                <a:lnTo>
                  <a:pt x="141" y="46"/>
                </a:lnTo>
                <a:lnTo>
                  <a:pt x="141" y="44"/>
                </a:lnTo>
                <a:lnTo>
                  <a:pt x="141" y="43"/>
                </a:lnTo>
                <a:lnTo>
                  <a:pt x="140" y="42"/>
                </a:lnTo>
                <a:lnTo>
                  <a:pt x="140" y="39"/>
                </a:lnTo>
                <a:lnTo>
                  <a:pt x="141" y="36"/>
                </a:lnTo>
                <a:lnTo>
                  <a:pt x="143" y="35"/>
                </a:lnTo>
                <a:lnTo>
                  <a:pt x="143" y="33"/>
                </a:lnTo>
                <a:lnTo>
                  <a:pt x="145" y="32"/>
                </a:lnTo>
                <a:lnTo>
                  <a:pt x="147" y="32"/>
                </a:lnTo>
                <a:lnTo>
                  <a:pt x="147" y="32"/>
                </a:lnTo>
                <a:lnTo>
                  <a:pt x="148" y="31"/>
                </a:lnTo>
                <a:lnTo>
                  <a:pt x="151" y="31"/>
                </a:lnTo>
                <a:lnTo>
                  <a:pt x="154" y="31"/>
                </a:lnTo>
                <a:lnTo>
                  <a:pt x="155" y="29"/>
                </a:lnTo>
                <a:lnTo>
                  <a:pt x="158" y="29"/>
                </a:lnTo>
                <a:lnTo>
                  <a:pt x="159" y="29"/>
                </a:lnTo>
                <a:lnTo>
                  <a:pt x="162" y="28"/>
                </a:lnTo>
                <a:lnTo>
                  <a:pt x="163" y="26"/>
                </a:lnTo>
                <a:lnTo>
                  <a:pt x="165" y="26"/>
                </a:lnTo>
                <a:lnTo>
                  <a:pt x="166" y="25"/>
                </a:lnTo>
                <a:lnTo>
                  <a:pt x="167" y="25"/>
                </a:lnTo>
                <a:lnTo>
                  <a:pt x="167" y="25"/>
                </a:lnTo>
                <a:lnTo>
                  <a:pt x="167" y="25"/>
                </a:lnTo>
                <a:lnTo>
                  <a:pt x="169" y="24"/>
                </a:lnTo>
                <a:lnTo>
                  <a:pt x="170" y="22"/>
                </a:lnTo>
                <a:lnTo>
                  <a:pt x="170" y="22"/>
                </a:lnTo>
                <a:lnTo>
                  <a:pt x="171" y="21"/>
                </a:lnTo>
                <a:lnTo>
                  <a:pt x="173" y="21"/>
                </a:lnTo>
                <a:lnTo>
                  <a:pt x="174" y="20"/>
                </a:lnTo>
                <a:lnTo>
                  <a:pt x="181" y="20"/>
                </a:lnTo>
                <a:lnTo>
                  <a:pt x="181" y="20"/>
                </a:lnTo>
                <a:lnTo>
                  <a:pt x="182" y="18"/>
                </a:lnTo>
                <a:lnTo>
                  <a:pt x="182" y="20"/>
                </a:lnTo>
                <a:lnTo>
                  <a:pt x="182" y="20"/>
                </a:lnTo>
                <a:lnTo>
                  <a:pt x="182" y="18"/>
                </a:lnTo>
                <a:lnTo>
                  <a:pt x="184" y="18"/>
                </a:lnTo>
                <a:lnTo>
                  <a:pt x="184" y="18"/>
                </a:lnTo>
                <a:lnTo>
                  <a:pt x="184" y="18"/>
                </a:lnTo>
                <a:lnTo>
                  <a:pt x="185" y="18"/>
                </a:lnTo>
                <a:lnTo>
                  <a:pt x="185" y="18"/>
                </a:lnTo>
                <a:lnTo>
                  <a:pt x="185" y="20"/>
                </a:lnTo>
                <a:lnTo>
                  <a:pt x="187" y="20"/>
                </a:lnTo>
                <a:lnTo>
                  <a:pt x="187" y="20"/>
                </a:lnTo>
                <a:lnTo>
                  <a:pt x="187" y="20"/>
                </a:lnTo>
                <a:lnTo>
                  <a:pt x="188" y="20"/>
                </a:lnTo>
                <a:lnTo>
                  <a:pt x="188" y="20"/>
                </a:lnTo>
                <a:lnTo>
                  <a:pt x="189" y="20"/>
                </a:lnTo>
                <a:lnTo>
                  <a:pt x="189" y="20"/>
                </a:lnTo>
                <a:lnTo>
                  <a:pt x="189" y="20"/>
                </a:lnTo>
                <a:lnTo>
                  <a:pt x="189" y="20"/>
                </a:lnTo>
                <a:lnTo>
                  <a:pt x="191" y="20"/>
                </a:lnTo>
                <a:lnTo>
                  <a:pt x="191" y="20"/>
                </a:lnTo>
                <a:lnTo>
                  <a:pt x="191" y="20"/>
                </a:lnTo>
                <a:lnTo>
                  <a:pt x="192" y="20"/>
                </a:lnTo>
                <a:lnTo>
                  <a:pt x="192" y="20"/>
                </a:lnTo>
                <a:lnTo>
                  <a:pt x="192" y="20"/>
                </a:lnTo>
                <a:lnTo>
                  <a:pt x="192" y="20"/>
                </a:lnTo>
                <a:lnTo>
                  <a:pt x="193" y="20"/>
                </a:lnTo>
                <a:lnTo>
                  <a:pt x="193" y="21"/>
                </a:lnTo>
                <a:lnTo>
                  <a:pt x="193" y="21"/>
                </a:lnTo>
                <a:lnTo>
                  <a:pt x="193" y="21"/>
                </a:lnTo>
                <a:lnTo>
                  <a:pt x="195" y="21"/>
                </a:lnTo>
                <a:lnTo>
                  <a:pt x="195" y="21"/>
                </a:lnTo>
                <a:lnTo>
                  <a:pt x="195" y="22"/>
                </a:lnTo>
                <a:lnTo>
                  <a:pt x="196" y="22"/>
                </a:lnTo>
                <a:lnTo>
                  <a:pt x="196" y="22"/>
                </a:lnTo>
                <a:lnTo>
                  <a:pt x="197" y="22"/>
                </a:lnTo>
                <a:lnTo>
                  <a:pt x="197" y="24"/>
                </a:lnTo>
                <a:lnTo>
                  <a:pt x="197" y="24"/>
                </a:lnTo>
                <a:lnTo>
                  <a:pt x="197" y="24"/>
                </a:lnTo>
                <a:lnTo>
                  <a:pt x="197" y="24"/>
                </a:lnTo>
                <a:lnTo>
                  <a:pt x="199" y="24"/>
                </a:lnTo>
                <a:lnTo>
                  <a:pt x="199" y="24"/>
                </a:lnTo>
                <a:lnTo>
                  <a:pt x="199" y="24"/>
                </a:lnTo>
                <a:lnTo>
                  <a:pt x="200" y="24"/>
                </a:lnTo>
                <a:lnTo>
                  <a:pt x="200" y="24"/>
                </a:lnTo>
                <a:lnTo>
                  <a:pt x="200" y="24"/>
                </a:lnTo>
                <a:lnTo>
                  <a:pt x="200" y="24"/>
                </a:lnTo>
                <a:lnTo>
                  <a:pt x="200" y="25"/>
                </a:lnTo>
                <a:lnTo>
                  <a:pt x="202" y="25"/>
                </a:lnTo>
                <a:lnTo>
                  <a:pt x="202" y="25"/>
                </a:lnTo>
                <a:lnTo>
                  <a:pt x="202" y="26"/>
                </a:lnTo>
                <a:lnTo>
                  <a:pt x="202" y="26"/>
                </a:lnTo>
                <a:lnTo>
                  <a:pt x="202" y="26"/>
                </a:lnTo>
                <a:lnTo>
                  <a:pt x="202" y="26"/>
                </a:lnTo>
                <a:lnTo>
                  <a:pt x="203" y="26"/>
                </a:lnTo>
                <a:lnTo>
                  <a:pt x="203" y="26"/>
                </a:lnTo>
                <a:lnTo>
                  <a:pt x="203" y="26"/>
                </a:lnTo>
                <a:lnTo>
                  <a:pt x="204" y="26"/>
                </a:lnTo>
                <a:lnTo>
                  <a:pt x="204" y="26"/>
                </a:lnTo>
                <a:lnTo>
                  <a:pt x="206" y="26"/>
                </a:lnTo>
                <a:lnTo>
                  <a:pt x="206" y="26"/>
                </a:lnTo>
                <a:lnTo>
                  <a:pt x="206" y="28"/>
                </a:lnTo>
                <a:lnTo>
                  <a:pt x="206" y="28"/>
                </a:lnTo>
                <a:lnTo>
                  <a:pt x="207" y="28"/>
                </a:lnTo>
                <a:lnTo>
                  <a:pt x="207" y="28"/>
                </a:lnTo>
                <a:lnTo>
                  <a:pt x="208" y="28"/>
                </a:lnTo>
                <a:lnTo>
                  <a:pt x="208" y="28"/>
                </a:lnTo>
                <a:lnTo>
                  <a:pt x="208" y="29"/>
                </a:lnTo>
                <a:lnTo>
                  <a:pt x="210" y="29"/>
                </a:lnTo>
                <a:lnTo>
                  <a:pt x="210" y="29"/>
                </a:lnTo>
                <a:lnTo>
                  <a:pt x="211" y="29"/>
                </a:lnTo>
                <a:lnTo>
                  <a:pt x="211" y="29"/>
                </a:lnTo>
                <a:lnTo>
                  <a:pt x="211" y="31"/>
                </a:lnTo>
                <a:lnTo>
                  <a:pt x="211" y="31"/>
                </a:lnTo>
                <a:lnTo>
                  <a:pt x="211" y="32"/>
                </a:lnTo>
                <a:lnTo>
                  <a:pt x="213" y="32"/>
                </a:lnTo>
                <a:lnTo>
                  <a:pt x="213" y="32"/>
                </a:lnTo>
                <a:lnTo>
                  <a:pt x="213" y="32"/>
                </a:lnTo>
                <a:lnTo>
                  <a:pt x="214" y="32"/>
                </a:lnTo>
                <a:lnTo>
                  <a:pt x="214" y="32"/>
                </a:lnTo>
                <a:lnTo>
                  <a:pt x="215" y="32"/>
                </a:lnTo>
                <a:lnTo>
                  <a:pt x="215" y="32"/>
                </a:lnTo>
                <a:lnTo>
                  <a:pt x="217" y="32"/>
                </a:lnTo>
                <a:lnTo>
                  <a:pt x="218" y="32"/>
                </a:lnTo>
                <a:lnTo>
                  <a:pt x="218" y="32"/>
                </a:lnTo>
                <a:lnTo>
                  <a:pt x="219" y="32"/>
                </a:lnTo>
                <a:lnTo>
                  <a:pt x="219" y="32"/>
                </a:lnTo>
                <a:lnTo>
                  <a:pt x="219" y="32"/>
                </a:lnTo>
                <a:lnTo>
                  <a:pt x="221" y="32"/>
                </a:lnTo>
                <a:lnTo>
                  <a:pt x="221" y="32"/>
                </a:lnTo>
                <a:lnTo>
                  <a:pt x="221" y="33"/>
                </a:lnTo>
                <a:lnTo>
                  <a:pt x="221" y="33"/>
                </a:lnTo>
                <a:lnTo>
                  <a:pt x="222" y="33"/>
                </a:lnTo>
                <a:lnTo>
                  <a:pt x="222" y="33"/>
                </a:lnTo>
                <a:lnTo>
                  <a:pt x="222" y="32"/>
                </a:lnTo>
                <a:lnTo>
                  <a:pt x="222" y="32"/>
                </a:lnTo>
                <a:lnTo>
                  <a:pt x="222" y="32"/>
                </a:lnTo>
                <a:lnTo>
                  <a:pt x="222" y="32"/>
                </a:lnTo>
                <a:lnTo>
                  <a:pt x="222" y="32"/>
                </a:lnTo>
                <a:lnTo>
                  <a:pt x="222" y="31"/>
                </a:lnTo>
                <a:lnTo>
                  <a:pt x="222" y="31"/>
                </a:lnTo>
                <a:lnTo>
                  <a:pt x="222" y="29"/>
                </a:lnTo>
                <a:lnTo>
                  <a:pt x="222" y="29"/>
                </a:lnTo>
                <a:lnTo>
                  <a:pt x="222" y="29"/>
                </a:lnTo>
                <a:lnTo>
                  <a:pt x="222" y="29"/>
                </a:lnTo>
                <a:lnTo>
                  <a:pt x="222" y="28"/>
                </a:lnTo>
                <a:lnTo>
                  <a:pt x="222" y="28"/>
                </a:lnTo>
                <a:lnTo>
                  <a:pt x="222" y="28"/>
                </a:lnTo>
                <a:lnTo>
                  <a:pt x="222" y="26"/>
                </a:lnTo>
                <a:lnTo>
                  <a:pt x="222" y="26"/>
                </a:lnTo>
                <a:lnTo>
                  <a:pt x="222" y="26"/>
                </a:lnTo>
                <a:lnTo>
                  <a:pt x="222" y="25"/>
                </a:lnTo>
                <a:lnTo>
                  <a:pt x="222" y="25"/>
                </a:lnTo>
                <a:lnTo>
                  <a:pt x="222" y="25"/>
                </a:lnTo>
                <a:lnTo>
                  <a:pt x="222" y="24"/>
                </a:lnTo>
                <a:lnTo>
                  <a:pt x="223" y="24"/>
                </a:lnTo>
                <a:lnTo>
                  <a:pt x="223" y="24"/>
                </a:lnTo>
                <a:lnTo>
                  <a:pt x="225" y="24"/>
                </a:lnTo>
                <a:lnTo>
                  <a:pt x="225" y="24"/>
                </a:lnTo>
                <a:lnTo>
                  <a:pt x="225" y="24"/>
                </a:lnTo>
                <a:lnTo>
                  <a:pt x="225" y="24"/>
                </a:lnTo>
                <a:lnTo>
                  <a:pt x="226" y="24"/>
                </a:lnTo>
                <a:lnTo>
                  <a:pt x="228" y="22"/>
                </a:lnTo>
                <a:lnTo>
                  <a:pt x="229" y="22"/>
                </a:lnTo>
                <a:lnTo>
                  <a:pt x="229" y="22"/>
                </a:lnTo>
                <a:lnTo>
                  <a:pt x="229" y="24"/>
                </a:lnTo>
                <a:lnTo>
                  <a:pt x="229" y="24"/>
                </a:lnTo>
                <a:lnTo>
                  <a:pt x="230" y="24"/>
                </a:lnTo>
                <a:lnTo>
                  <a:pt x="230" y="24"/>
                </a:lnTo>
                <a:lnTo>
                  <a:pt x="230" y="24"/>
                </a:lnTo>
                <a:lnTo>
                  <a:pt x="230" y="25"/>
                </a:lnTo>
                <a:lnTo>
                  <a:pt x="230" y="25"/>
                </a:lnTo>
                <a:lnTo>
                  <a:pt x="232" y="25"/>
                </a:lnTo>
                <a:lnTo>
                  <a:pt x="232" y="25"/>
                </a:lnTo>
                <a:lnTo>
                  <a:pt x="234" y="25"/>
                </a:lnTo>
                <a:lnTo>
                  <a:pt x="234" y="25"/>
                </a:lnTo>
                <a:lnTo>
                  <a:pt x="236" y="25"/>
                </a:lnTo>
                <a:lnTo>
                  <a:pt x="236" y="24"/>
                </a:lnTo>
                <a:lnTo>
                  <a:pt x="236" y="25"/>
                </a:lnTo>
                <a:lnTo>
                  <a:pt x="236" y="25"/>
                </a:lnTo>
                <a:lnTo>
                  <a:pt x="236" y="25"/>
                </a:lnTo>
                <a:lnTo>
                  <a:pt x="237" y="25"/>
                </a:lnTo>
                <a:lnTo>
                  <a:pt x="237" y="26"/>
                </a:lnTo>
                <a:lnTo>
                  <a:pt x="237" y="26"/>
                </a:lnTo>
                <a:lnTo>
                  <a:pt x="237" y="26"/>
                </a:lnTo>
                <a:lnTo>
                  <a:pt x="239" y="26"/>
                </a:lnTo>
                <a:lnTo>
                  <a:pt x="239" y="26"/>
                </a:lnTo>
                <a:lnTo>
                  <a:pt x="239" y="26"/>
                </a:lnTo>
                <a:lnTo>
                  <a:pt x="239" y="26"/>
                </a:lnTo>
                <a:lnTo>
                  <a:pt x="240" y="26"/>
                </a:lnTo>
                <a:lnTo>
                  <a:pt x="240" y="26"/>
                </a:lnTo>
                <a:lnTo>
                  <a:pt x="241" y="26"/>
                </a:lnTo>
                <a:lnTo>
                  <a:pt x="241" y="26"/>
                </a:lnTo>
                <a:lnTo>
                  <a:pt x="241" y="26"/>
                </a:lnTo>
                <a:lnTo>
                  <a:pt x="243" y="26"/>
                </a:lnTo>
                <a:lnTo>
                  <a:pt x="243" y="26"/>
                </a:lnTo>
                <a:lnTo>
                  <a:pt x="244" y="26"/>
                </a:lnTo>
                <a:lnTo>
                  <a:pt x="245" y="26"/>
                </a:lnTo>
                <a:lnTo>
                  <a:pt x="245" y="26"/>
                </a:lnTo>
                <a:lnTo>
                  <a:pt x="245" y="26"/>
                </a:lnTo>
                <a:lnTo>
                  <a:pt x="247" y="26"/>
                </a:lnTo>
                <a:lnTo>
                  <a:pt x="247" y="26"/>
                </a:lnTo>
                <a:lnTo>
                  <a:pt x="247" y="26"/>
                </a:lnTo>
                <a:lnTo>
                  <a:pt x="247" y="28"/>
                </a:lnTo>
                <a:lnTo>
                  <a:pt x="248" y="28"/>
                </a:lnTo>
                <a:lnTo>
                  <a:pt x="248" y="28"/>
                </a:lnTo>
                <a:lnTo>
                  <a:pt x="248" y="26"/>
                </a:lnTo>
                <a:lnTo>
                  <a:pt x="249" y="26"/>
                </a:lnTo>
                <a:lnTo>
                  <a:pt x="249" y="26"/>
                </a:lnTo>
                <a:lnTo>
                  <a:pt x="249" y="26"/>
                </a:lnTo>
                <a:lnTo>
                  <a:pt x="251" y="26"/>
                </a:lnTo>
                <a:lnTo>
                  <a:pt x="251" y="26"/>
                </a:lnTo>
                <a:lnTo>
                  <a:pt x="251" y="25"/>
                </a:lnTo>
                <a:lnTo>
                  <a:pt x="252" y="25"/>
                </a:lnTo>
                <a:lnTo>
                  <a:pt x="252" y="25"/>
                </a:lnTo>
                <a:lnTo>
                  <a:pt x="252" y="25"/>
                </a:lnTo>
                <a:lnTo>
                  <a:pt x="254" y="25"/>
                </a:lnTo>
                <a:lnTo>
                  <a:pt x="254" y="24"/>
                </a:lnTo>
                <a:lnTo>
                  <a:pt x="254" y="24"/>
                </a:lnTo>
                <a:lnTo>
                  <a:pt x="255" y="24"/>
                </a:lnTo>
                <a:lnTo>
                  <a:pt x="255" y="24"/>
                </a:lnTo>
                <a:lnTo>
                  <a:pt x="255" y="24"/>
                </a:lnTo>
                <a:lnTo>
                  <a:pt x="256" y="24"/>
                </a:lnTo>
                <a:lnTo>
                  <a:pt x="256" y="24"/>
                </a:lnTo>
                <a:lnTo>
                  <a:pt x="258" y="24"/>
                </a:lnTo>
                <a:lnTo>
                  <a:pt x="258" y="24"/>
                </a:lnTo>
                <a:lnTo>
                  <a:pt x="258" y="24"/>
                </a:lnTo>
                <a:lnTo>
                  <a:pt x="258" y="24"/>
                </a:lnTo>
                <a:lnTo>
                  <a:pt x="259" y="24"/>
                </a:lnTo>
                <a:lnTo>
                  <a:pt x="260" y="24"/>
                </a:lnTo>
                <a:lnTo>
                  <a:pt x="260" y="24"/>
                </a:lnTo>
                <a:lnTo>
                  <a:pt x="260" y="24"/>
                </a:lnTo>
                <a:lnTo>
                  <a:pt x="262" y="24"/>
                </a:lnTo>
                <a:lnTo>
                  <a:pt x="262" y="22"/>
                </a:lnTo>
                <a:lnTo>
                  <a:pt x="263" y="22"/>
                </a:lnTo>
                <a:lnTo>
                  <a:pt x="263" y="22"/>
                </a:lnTo>
                <a:lnTo>
                  <a:pt x="265" y="21"/>
                </a:lnTo>
                <a:lnTo>
                  <a:pt x="266" y="21"/>
                </a:lnTo>
                <a:lnTo>
                  <a:pt x="266" y="22"/>
                </a:lnTo>
                <a:lnTo>
                  <a:pt x="266" y="22"/>
                </a:lnTo>
                <a:lnTo>
                  <a:pt x="266" y="22"/>
                </a:lnTo>
                <a:lnTo>
                  <a:pt x="266" y="22"/>
                </a:lnTo>
                <a:lnTo>
                  <a:pt x="266" y="22"/>
                </a:lnTo>
                <a:lnTo>
                  <a:pt x="266" y="24"/>
                </a:lnTo>
                <a:lnTo>
                  <a:pt x="267" y="24"/>
                </a:lnTo>
                <a:lnTo>
                  <a:pt x="267" y="24"/>
                </a:lnTo>
                <a:lnTo>
                  <a:pt x="267" y="24"/>
                </a:lnTo>
                <a:lnTo>
                  <a:pt x="267" y="24"/>
                </a:lnTo>
                <a:lnTo>
                  <a:pt x="269" y="24"/>
                </a:lnTo>
                <a:lnTo>
                  <a:pt x="269" y="24"/>
                </a:lnTo>
                <a:lnTo>
                  <a:pt x="269" y="24"/>
                </a:lnTo>
                <a:lnTo>
                  <a:pt x="269" y="25"/>
                </a:lnTo>
                <a:lnTo>
                  <a:pt x="269" y="24"/>
                </a:lnTo>
                <a:lnTo>
                  <a:pt x="269" y="24"/>
                </a:lnTo>
                <a:lnTo>
                  <a:pt x="269" y="24"/>
                </a:lnTo>
                <a:lnTo>
                  <a:pt x="269" y="24"/>
                </a:lnTo>
                <a:lnTo>
                  <a:pt x="269" y="24"/>
                </a:lnTo>
                <a:lnTo>
                  <a:pt x="269" y="24"/>
                </a:lnTo>
                <a:lnTo>
                  <a:pt x="269" y="22"/>
                </a:lnTo>
                <a:lnTo>
                  <a:pt x="269" y="22"/>
                </a:lnTo>
                <a:lnTo>
                  <a:pt x="269" y="21"/>
                </a:lnTo>
                <a:lnTo>
                  <a:pt x="269" y="21"/>
                </a:lnTo>
                <a:lnTo>
                  <a:pt x="269" y="21"/>
                </a:lnTo>
                <a:lnTo>
                  <a:pt x="269" y="21"/>
                </a:lnTo>
                <a:lnTo>
                  <a:pt x="269" y="21"/>
                </a:lnTo>
                <a:lnTo>
                  <a:pt x="269" y="20"/>
                </a:lnTo>
                <a:lnTo>
                  <a:pt x="269" y="20"/>
                </a:lnTo>
                <a:lnTo>
                  <a:pt x="269" y="18"/>
                </a:lnTo>
                <a:lnTo>
                  <a:pt x="269" y="18"/>
                </a:lnTo>
                <a:lnTo>
                  <a:pt x="269" y="18"/>
                </a:lnTo>
                <a:lnTo>
                  <a:pt x="269" y="18"/>
                </a:lnTo>
                <a:lnTo>
                  <a:pt x="269" y="17"/>
                </a:lnTo>
                <a:lnTo>
                  <a:pt x="269" y="17"/>
                </a:lnTo>
                <a:lnTo>
                  <a:pt x="269" y="16"/>
                </a:lnTo>
                <a:lnTo>
                  <a:pt x="269" y="16"/>
                </a:lnTo>
                <a:lnTo>
                  <a:pt x="269" y="16"/>
                </a:lnTo>
                <a:lnTo>
                  <a:pt x="269" y="16"/>
                </a:lnTo>
                <a:lnTo>
                  <a:pt x="270" y="14"/>
                </a:lnTo>
                <a:lnTo>
                  <a:pt x="270" y="16"/>
                </a:lnTo>
                <a:lnTo>
                  <a:pt x="270" y="16"/>
                </a:lnTo>
                <a:lnTo>
                  <a:pt x="270" y="16"/>
                </a:lnTo>
                <a:lnTo>
                  <a:pt x="270" y="17"/>
                </a:lnTo>
                <a:lnTo>
                  <a:pt x="271" y="17"/>
                </a:lnTo>
                <a:lnTo>
                  <a:pt x="271" y="17"/>
                </a:lnTo>
                <a:lnTo>
                  <a:pt x="271" y="17"/>
                </a:lnTo>
                <a:lnTo>
                  <a:pt x="271" y="18"/>
                </a:lnTo>
                <a:lnTo>
                  <a:pt x="273" y="18"/>
                </a:lnTo>
                <a:lnTo>
                  <a:pt x="273" y="18"/>
                </a:lnTo>
                <a:lnTo>
                  <a:pt x="274" y="18"/>
                </a:lnTo>
                <a:lnTo>
                  <a:pt x="274" y="18"/>
                </a:lnTo>
                <a:lnTo>
                  <a:pt x="274" y="18"/>
                </a:lnTo>
                <a:lnTo>
                  <a:pt x="275" y="18"/>
                </a:lnTo>
                <a:lnTo>
                  <a:pt x="275" y="18"/>
                </a:lnTo>
                <a:lnTo>
                  <a:pt x="275" y="18"/>
                </a:lnTo>
                <a:lnTo>
                  <a:pt x="275" y="18"/>
                </a:lnTo>
                <a:lnTo>
                  <a:pt x="277" y="18"/>
                </a:lnTo>
                <a:lnTo>
                  <a:pt x="277" y="17"/>
                </a:lnTo>
                <a:lnTo>
                  <a:pt x="278" y="17"/>
                </a:lnTo>
                <a:lnTo>
                  <a:pt x="278" y="18"/>
                </a:lnTo>
                <a:lnTo>
                  <a:pt x="278" y="18"/>
                </a:lnTo>
                <a:lnTo>
                  <a:pt x="278" y="18"/>
                </a:lnTo>
                <a:lnTo>
                  <a:pt x="280" y="18"/>
                </a:lnTo>
                <a:lnTo>
                  <a:pt x="280" y="18"/>
                </a:lnTo>
                <a:lnTo>
                  <a:pt x="280" y="18"/>
                </a:lnTo>
                <a:lnTo>
                  <a:pt x="280" y="18"/>
                </a:lnTo>
                <a:lnTo>
                  <a:pt x="280" y="20"/>
                </a:lnTo>
                <a:lnTo>
                  <a:pt x="281" y="20"/>
                </a:lnTo>
                <a:lnTo>
                  <a:pt x="281" y="21"/>
                </a:lnTo>
                <a:lnTo>
                  <a:pt x="281" y="21"/>
                </a:lnTo>
                <a:lnTo>
                  <a:pt x="281" y="21"/>
                </a:lnTo>
                <a:lnTo>
                  <a:pt x="281" y="22"/>
                </a:lnTo>
                <a:lnTo>
                  <a:pt x="281" y="22"/>
                </a:lnTo>
                <a:lnTo>
                  <a:pt x="282" y="24"/>
                </a:lnTo>
                <a:lnTo>
                  <a:pt x="282" y="24"/>
                </a:lnTo>
                <a:lnTo>
                  <a:pt x="282" y="22"/>
                </a:lnTo>
                <a:lnTo>
                  <a:pt x="284" y="22"/>
                </a:lnTo>
                <a:lnTo>
                  <a:pt x="284" y="22"/>
                </a:lnTo>
                <a:lnTo>
                  <a:pt x="284" y="21"/>
                </a:lnTo>
                <a:lnTo>
                  <a:pt x="285" y="21"/>
                </a:lnTo>
                <a:lnTo>
                  <a:pt x="286" y="21"/>
                </a:lnTo>
                <a:lnTo>
                  <a:pt x="288" y="20"/>
                </a:lnTo>
                <a:lnTo>
                  <a:pt x="288" y="20"/>
                </a:lnTo>
                <a:lnTo>
                  <a:pt x="288" y="20"/>
                </a:lnTo>
                <a:lnTo>
                  <a:pt x="289" y="20"/>
                </a:lnTo>
                <a:lnTo>
                  <a:pt x="289" y="18"/>
                </a:lnTo>
                <a:lnTo>
                  <a:pt x="290" y="18"/>
                </a:lnTo>
                <a:lnTo>
                  <a:pt x="292" y="18"/>
                </a:lnTo>
                <a:lnTo>
                  <a:pt x="292" y="17"/>
                </a:lnTo>
                <a:lnTo>
                  <a:pt x="293" y="17"/>
                </a:lnTo>
                <a:lnTo>
                  <a:pt x="293" y="17"/>
                </a:lnTo>
                <a:lnTo>
                  <a:pt x="293" y="17"/>
                </a:lnTo>
                <a:lnTo>
                  <a:pt x="293" y="16"/>
                </a:lnTo>
                <a:lnTo>
                  <a:pt x="293" y="16"/>
                </a:lnTo>
                <a:lnTo>
                  <a:pt x="293" y="16"/>
                </a:lnTo>
                <a:lnTo>
                  <a:pt x="295" y="16"/>
                </a:lnTo>
                <a:lnTo>
                  <a:pt x="295" y="16"/>
                </a:lnTo>
                <a:lnTo>
                  <a:pt x="295" y="16"/>
                </a:lnTo>
                <a:lnTo>
                  <a:pt x="295" y="14"/>
                </a:lnTo>
                <a:lnTo>
                  <a:pt x="296" y="14"/>
                </a:lnTo>
                <a:lnTo>
                  <a:pt x="296" y="14"/>
                </a:lnTo>
                <a:lnTo>
                  <a:pt x="296" y="14"/>
                </a:lnTo>
                <a:lnTo>
                  <a:pt x="296" y="14"/>
                </a:lnTo>
                <a:lnTo>
                  <a:pt x="296" y="13"/>
                </a:lnTo>
                <a:lnTo>
                  <a:pt x="297" y="13"/>
                </a:lnTo>
                <a:lnTo>
                  <a:pt x="297" y="13"/>
                </a:lnTo>
                <a:lnTo>
                  <a:pt x="297" y="13"/>
                </a:lnTo>
                <a:lnTo>
                  <a:pt x="299" y="13"/>
                </a:lnTo>
                <a:lnTo>
                  <a:pt x="299" y="13"/>
                </a:lnTo>
                <a:lnTo>
                  <a:pt x="299" y="13"/>
                </a:lnTo>
                <a:lnTo>
                  <a:pt x="299" y="13"/>
                </a:lnTo>
                <a:lnTo>
                  <a:pt x="299" y="11"/>
                </a:lnTo>
                <a:lnTo>
                  <a:pt x="299" y="11"/>
                </a:lnTo>
                <a:lnTo>
                  <a:pt x="299" y="11"/>
                </a:lnTo>
                <a:lnTo>
                  <a:pt x="299" y="11"/>
                </a:lnTo>
                <a:lnTo>
                  <a:pt x="300" y="11"/>
                </a:lnTo>
                <a:lnTo>
                  <a:pt x="300" y="10"/>
                </a:lnTo>
                <a:lnTo>
                  <a:pt x="301" y="10"/>
                </a:lnTo>
                <a:lnTo>
                  <a:pt x="301" y="10"/>
                </a:lnTo>
                <a:lnTo>
                  <a:pt x="301" y="10"/>
                </a:lnTo>
                <a:lnTo>
                  <a:pt x="301" y="10"/>
                </a:lnTo>
                <a:lnTo>
                  <a:pt x="303" y="10"/>
                </a:lnTo>
                <a:lnTo>
                  <a:pt x="303" y="10"/>
                </a:lnTo>
                <a:lnTo>
                  <a:pt x="304" y="10"/>
                </a:lnTo>
                <a:lnTo>
                  <a:pt x="304" y="10"/>
                </a:lnTo>
                <a:lnTo>
                  <a:pt x="304" y="9"/>
                </a:lnTo>
                <a:lnTo>
                  <a:pt x="306" y="9"/>
                </a:lnTo>
                <a:lnTo>
                  <a:pt x="306" y="9"/>
                </a:lnTo>
                <a:lnTo>
                  <a:pt x="306" y="9"/>
                </a:lnTo>
                <a:lnTo>
                  <a:pt x="307" y="9"/>
                </a:lnTo>
                <a:lnTo>
                  <a:pt x="307" y="9"/>
                </a:lnTo>
                <a:lnTo>
                  <a:pt x="307" y="7"/>
                </a:lnTo>
                <a:lnTo>
                  <a:pt x="307" y="7"/>
                </a:lnTo>
                <a:lnTo>
                  <a:pt x="308" y="7"/>
                </a:lnTo>
                <a:lnTo>
                  <a:pt x="308" y="7"/>
                </a:lnTo>
                <a:lnTo>
                  <a:pt x="310" y="7"/>
                </a:lnTo>
                <a:lnTo>
                  <a:pt x="310" y="7"/>
                </a:lnTo>
                <a:lnTo>
                  <a:pt x="310" y="7"/>
                </a:lnTo>
                <a:lnTo>
                  <a:pt x="311" y="7"/>
                </a:lnTo>
                <a:lnTo>
                  <a:pt x="312" y="7"/>
                </a:lnTo>
                <a:lnTo>
                  <a:pt x="314" y="6"/>
                </a:lnTo>
                <a:lnTo>
                  <a:pt x="316" y="6"/>
                </a:lnTo>
                <a:lnTo>
                  <a:pt x="316" y="5"/>
                </a:lnTo>
                <a:lnTo>
                  <a:pt x="316" y="5"/>
                </a:lnTo>
                <a:lnTo>
                  <a:pt x="318" y="5"/>
                </a:lnTo>
                <a:lnTo>
                  <a:pt x="318" y="3"/>
                </a:lnTo>
                <a:lnTo>
                  <a:pt x="319" y="3"/>
                </a:lnTo>
                <a:lnTo>
                  <a:pt x="319" y="2"/>
                </a:lnTo>
                <a:lnTo>
                  <a:pt x="319" y="2"/>
                </a:lnTo>
                <a:lnTo>
                  <a:pt x="319" y="0"/>
                </a:lnTo>
                <a:lnTo>
                  <a:pt x="321" y="2"/>
                </a:lnTo>
                <a:lnTo>
                  <a:pt x="321" y="2"/>
                </a:lnTo>
                <a:lnTo>
                  <a:pt x="321" y="2"/>
                </a:lnTo>
                <a:lnTo>
                  <a:pt x="321" y="2"/>
                </a:lnTo>
                <a:lnTo>
                  <a:pt x="321" y="2"/>
                </a:lnTo>
                <a:lnTo>
                  <a:pt x="323" y="3"/>
                </a:lnTo>
                <a:lnTo>
                  <a:pt x="323" y="5"/>
                </a:lnTo>
                <a:lnTo>
                  <a:pt x="323" y="5"/>
                </a:lnTo>
                <a:lnTo>
                  <a:pt x="323" y="5"/>
                </a:lnTo>
                <a:lnTo>
                  <a:pt x="325" y="5"/>
                </a:lnTo>
                <a:lnTo>
                  <a:pt x="325" y="3"/>
                </a:lnTo>
                <a:lnTo>
                  <a:pt x="326" y="3"/>
                </a:lnTo>
                <a:lnTo>
                  <a:pt x="326" y="2"/>
                </a:lnTo>
                <a:lnTo>
                  <a:pt x="326" y="2"/>
                </a:lnTo>
                <a:lnTo>
                  <a:pt x="327" y="2"/>
                </a:lnTo>
                <a:lnTo>
                  <a:pt x="327" y="2"/>
                </a:lnTo>
                <a:lnTo>
                  <a:pt x="327" y="3"/>
                </a:lnTo>
                <a:lnTo>
                  <a:pt x="327" y="3"/>
                </a:lnTo>
                <a:lnTo>
                  <a:pt x="327" y="3"/>
                </a:lnTo>
                <a:lnTo>
                  <a:pt x="327" y="5"/>
                </a:lnTo>
                <a:lnTo>
                  <a:pt x="327" y="5"/>
                </a:lnTo>
                <a:lnTo>
                  <a:pt x="329" y="5"/>
                </a:lnTo>
                <a:lnTo>
                  <a:pt x="329" y="5"/>
                </a:lnTo>
                <a:lnTo>
                  <a:pt x="329" y="5"/>
                </a:lnTo>
                <a:lnTo>
                  <a:pt x="329" y="6"/>
                </a:lnTo>
                <a:lnTo>
                  <a:pt x="329" y="6"/>
                </a:lnTo>
                <a:lnTo>
                  <a:pt x="330" y="6"/>
                </a:lnTo>
                <a:lnTo>
                  <a:pt x="330" y="6"/>
                </a:lnTo>
                <a:lnTo>
                  <a:pt x="330" y="6"/>
                </a:lnTo>
                <a:lnTo>
                  <a:pt x="330" y="7"/>
                </a:lnTo>
                <a:lnTo>
                  <a:pt x="330" y="7"/>
                </a:lnTo>
                <a:lnTo>
                  <a:pt x="330" y="7"/>
                </a:lnTo>
                <a:lnTo>
                  <a:pt x="330" y="9"/>
                </a:lnTo>
                <a:lnTo>
                  <a:pt x="330" y="9"/>
                </a:lnTo>
                <a:lnTo>
                  <a:pt x="332" y="10"/>
                </a:lnTo>
                <a:lnTo>
                  <a:pt x="332" y="10"/>
                </a:lnTo>
                <a:lnTo>
                  <a:pt x="332" y="10"/>
                </a:lnTo>
                <a:lnTo>
                  <a:pt x="332" y="10"/>
                </a:lnTo>
                <a:lnTo>
                  <a:pt x="332" y="11"/>
                </a:lnTo>
                <a:lnTo>
                  <a:pt x="332" y="11"/>
                </a:lnTo>
                <a:lnTo>
                  <a:pt x="332" y="13"/>
                </a:lnTo>
                <a:lnTo>
                  <a:pt x="332" y="13"/>
                </a:lnTo>
                <a:lnTo>
                  <a:pt x="332" y="13"/>
                </a:lnTo>
                <a:lnTo>
                  <a:pt x="332" y="13"/>
                </a:lnTo>
                <a:lnTo>
                  <a:pt x="333" y="13"/>
                </a:lnTo>
                <a:lnTo>
                  <a:pt x="333" y="14"/>
                </a:lnTo>
                <a:lnTo>
                  <a:pt x="333" y="14"/>
                </a:lnTo>
                <a:lnTo>
                  <a:pt x="333" y="16"/>
                </a:lnTo>
                <a:lnTo>
                  <a:pt x="333" y="16"/>
                </a:lnTo>
                <a:lnTo>
                  <a:pt x="333" y="16"/>
                </a:lnTo>
                <a:lnTo>
                  <a:pt x="333" y="17"/>
                </a:lnTo>
                <a:lnTo>
                  <a:pt x="333" y="17"/>
                </a:lnTo>
                <a:lnTo>
                  <a:pt x="333" y="18"/>
                </a:lnTo>
                <a:lnTo>
                  <a:pt x="333" y="18"/>
                </a:lnTo>
                <a:lnTo>
                  <a:pt x="333" y="18"/>
                </a:lnTo>
                <a:lnTo>
                  <a:pt x="332" y="18"/>
                </a:lnTo>
                <a:lnTo>
                  <a:pt x="332" y="20"/>
                </a:lnTo>
                <a:lnTo>
                  <a:pt x="332" y="20"/>
                </a:lnTo>
                <a:lnTo>
                  <a:pt x="332" y="21"/>
                </a:lnTo>
                <a:lnTo>
                  <a:pt x="332" y="21"/>
                </a:lnTo>
                <a:lnTo>
                  <a:pt x="332" y="21"/>
                </a:lnTo>
                <a:lnTo>
                  <a:pt x="332" y="21"/>
                </a:lnTo>
                <a:lnTo>
                  <a:pt x="332" y="22"/>
                </a:lnTo>
                <a:lnTo>
                  <a:pt x="332" y="22"/>
                </a:lnTo>
                <a:lnTo>
                  <a:pt x="332" y="24"/>
                </a:lnTo>
                <a:lnTo>
                  <a:pt x="332" y="24"/>
                </a:lnTo>
                <a:lnTo>
                  <a:pt x="332" y="24"/>
                </a:lnTo>
                <a:lnTo>
                  <a:pt x="330" y="24"/>
                </a:lnTo>
                <a:lnTo>
                  <a:pt x="330" y="24"/>
                </a:lnTo>
                <a:lnTo>
                  <a:pt x="330" y="24"/>
                </a:lnTo>
                <a:lnTo>
                  <a:pt x="330" y="25"/>
                </a:lnTo>
                <a:lnTo>
                  <a:pt x="329" y="25"/>
                </a:lnTo>
                <a:lnTo>
                  <a:pt x="329" y="25"/>
                </a:lnTo>
                <a:lnTo>
                  <a:pt x="329" y="25"/>
                </a:lnTo>
                <a:lnTo>
                  <a:pt x="329" y="26"/>
                </a:lnTo>
                <a:lnTo>
                  <a:pt x="329" y="26"/>
                </a:lnTo>
                <a:lnTo>
                  <a:pt x="329" y="26"/>
                </a:lnTo>
                <a:lnTo>
                  <a:pt x="329" y="26"/>
                </a:lnTo>
                <a:lnTo>
                  <a:pt x="329" y="28"/>
                </a:lnTo>
                <a:lnTo>
                  <a:pt x="329" y="28"/>
                </a:lnTo>
                <a:lnTo>
                  <a:pt x="329" y="29"/>
                </a:lnTo>
                <a:lnTo>
                  <a:pt x="329" y="29"/>
                </a:lnTo>
                <a:lnTo>
                  <a:pt x="329" y="29"/>
                </a:lnTo>
                <a:lnTo>
                  <a:pt x="330" y="29"/>
                </a:lnTo>
                <a:lnTo>
                  <a:pt x="329" y="29"/>
                </a:lnTo>
                <a:lnTo>
                  <a:pt x="330" y="31"/>
                </a:lnTo>
                <a:lnTo>
                  <a:pt x="330" y="31"/>
                </a:lnTo>
                <a:lnTo>
                  <a:pt x="330" y="32"/>
                </a:lnTo>
                <a:lnTo>
                  <a:pt x="330" y="32"/>
                </a:lnTo>
                <a:lnTo>
                  <a:pt x="330" y="32"/>
                </a:lnTo>
                <a:lnTo>
                  <a:pt x="330" y="32"/>
                </a:lnTo>
                <a:lnTo>
                  <a:pt x="330" y="32"/>
                </a:lnTo>
                <a:lnTo>
                  <a:pt x="330" y="32"/>
                </a:lnTo>
                <a:lnTo>
                  <a:pt x="330" y="32"/>
                </a:lnTo>
                <a:lnTo>
                  <a:pt x="330" y="32"/>
                </a:lnTo>
                <a:lnTo>
                  <a:pt x="330" y="33"/>
                </a:lnTo>
                <a:lnTo>
                  <a:pt x="330" y="33"/>
                </a:lnTo>
                <a:lnTo>
                  <a:pt x="332" y="33"/>
                </a:lnTo>
                <a:lnTo>
                  <a:pt x="332" y="35"/>
                </a:lnTo>
                <a:lnTo>
                  <a:pt x="332" y="35"/>
                </a:lnTo>
                <a:lnTo>
                  <a:pt x="332" y="35"/>
                </a:lnTo>
                <a:lnTo>
                  <a:pt x="333" y="35"/>
                </a:lnTo>
                <a:lnTo>
                  <a:pt x="333" y="35"/>
                </a:lnTo>
                <a:lnTo>
                  <a:pt x="333" y="35"/>
                </a:lnTo>
                <a:lnTo>
                  <a:pt x="333" y="36"/>
                </a:lnTo>
                <a:lnTo>
                  <a:pt x="334" y="36"/>
                </a:lnTo>
                <a:lnTo>
                  <a:pt x="334" y="36"/>
                </a:lnTo>
                <a:lnTo>
                  <a:pt x="334" y="36"/>
                </a:lnTo>
                <a:lnTo>
                  <a:pt x="334" y="37"/>
                </a:lnTo>
                <a:lnTo>
                  <a:pt x="334" y="37"/>
                </a:lnTo>
                <a:lnTo>
                  <a:pt x="334" y="37"/>
                </a:lnTo>
                <a:lnTo>
                  <a:pt x="336" y="37"/>
                </a:lnTo>
                <a:lnTo>
                  <a:pt x="336" y="37"/>
                </a:lnTo>
                <a:lnTo>
                  <a:pt x="336" y="37"/>
                </a:lnTo>
                <a:lnTo>
                  <a:pt x="336" y="39"/>
                </a:lnTo>
                <a:lnTo>
                  <a:pt x="336" y="39"/>
                </a:lnTo>
                <a:lnTo>
                  <a:pt x="336" y="40"/>
                </a:lnTo>
                <a:lnTo>
                  <a:pt x="336" y="40"/>
                </a:lnTo>
                <a:lnTo>
                  <a:pt x="336" y="40"/>
                </a:lnTo>
                <a:lnTo>
                  <a:pt x="336" y="42"/>
                </a:lnTo>
                <a:lnTo>
                  <a:pt x="336" y="42"/>
                </a:lnTo>
                <a:lnTo>
                  <a:pt x="337" y="42"/>
                </a:lnTo>
                <a:lnTo>
                  <a:pt x="336" y="42"/>
                </a:lnTo>
                <a:lnTo>
                  <a:pt x="336" y="43"/>
                </a:lnTo>
                <a:lnTo>
                  <a:pt x="337" y="43"/>
                </a:lnTo>
                <a:lnTo>
                  <a:pt x="337" y="43"/>
                </a:lnTo>
                <a:lnTo>
                  <a:pt x="337" y="44"/>
                </a:lnTo>
                <a:lnTo>
                  <a:pt x="337" y="44"/>
                </a:lnTo>
                <a:lnTo>
                  <a:pt x="337" y="44"/>
                </a:lnTo>
                <a:lnTo>
                  <a:pt x="337" y="44"/>
                </a:lnTo>
                <a:lnTo>
                  <a:pt x="337" y="44"/>
                </a:lnTo>
                <a:lnTo>
                  <a:pt x="337" y="44"/>
                </a:lnTo>
                <a:lnTo>
                  <a:pt x="337" y="46"/>
                </a:lnTo>
                <a:lnTo>
                  <a:pt x="337" y="46"/>
                </a:lnTo>
                <a:lnTo>
                  <a:pt x="337" y="46"/>
                </a:lnTo>
                <a:lnTo>
                  <a:pt x="337" y="47"/>
                </a:lnTo>
                <a:lnTo>
                  <a:pt x="336" y="47"/>
                </a:lnTo>
                <a:lnTo>
                  <a:pt x="336" y="47"/>
                </a:lnTo>
                <a:lnTo>
                  <a:pt x="336" y="48"/>
                </a:lnTo>
                <a:lnTo>
                  <a:pt x="336" y="48"/>
                </a:lnTo>
                <a:lnTo>
                  <a:pt x="336" y="48"/>
                </a:lnTo>
                <a:lnTo>
                  <a:pt x="336" y="48"/>
                </a:lnTo>
                <a:lnTo>
                  <a:pt x="336" y="50"/>
                </a:lnTo>
                <a:lnTo>
                  <a:pt x="334" y="50"/>
                </a:lnTo>
                <a:lnTo>
                  <a:pt x="334" y="50"/>
                </a:lnTo>
                <a:lnTo>
                  <a:pt x="334" y="51"/>
                </a:lnTo>
                <a:lnTo>
                  <a:pt x="334" y="51"/>
                </a:lnTo>
                <a:lnTo>
                  <a:pt x="336" y="51"/>
                </a:lnTo>
                <a:lnTo>
                  <a:pt x="336" y="51"/>
                </a:lnTo>
                <a:lnTo>
                  <a:pt x="336" y="51"/>
                </a:lnTo>
                <a:lnTo>
                  <a:pt x="337" y="51"/>
                </a:lnTo>
                <a:lnTo>
                  <a:pt x="337" y="52"/>
                </a:lnTo>
                <a:lnTo>
                  <a:pt x="336" y="52"/>
                </a:lnTo>
                <a:lnTo>
                  <a:pt x="337" y="52"/>
                </a:lnTo>
                <a:lnTo>
                  <a:pt x="337" y="52"/>
                </a:lnTo>
                <a:lnTo>
                  <a:pt x="337" y="52"/>
                </a:lnTo>
                <a:lnTo>
                  <a:pt x="337" y="52"/>
                </a:lnTo>
                <a:lnTo>
                  <a:pt x="337" y="52"/>
                </a:lnTo>
                <a:lnTo>
                  <a:pt x="337" y="52"/>
                </a:lnTo>
                <a:lnTo>
                  <a:pt x="337" y="52"/>
                </a:lnTo>
                <a:lnTo>
                  <a:pt x="337" y="52"/>
                </a:lnTo>
                <a:lnTo>
                  <a:pt x="338" y="52"/>
                </a:lnTo>
                <a:lnTo>
                  <a:pt x="338" y="54"/>
                </a:lnTo>
                <a:lnTo>
                  <a:pt x="338" y="54"/>
                </a:lnTo>
                <a:lnTo>
                  <a:pt x="338" y="54"/>
                </a:lnTo>
                <a:lnTo>
                  <a:pt x="338" y="54"/>
                </a:lnTo>
                <a:lnTo>
                  <a:pt x="340" y="54"/>
                </a:lnTo>
                <a:lnTo>
                  <a:pt x="340" y="55"/>
                </a:lnTo>
                <a:lnTo>
                  <a:pt x="340" y="55"/>
                </a:lnTo>
                <a:lnTo>
                  <a:pt x="340" y="57"/>
                </a:lnTo>
                <a:lnTo>
                  <a:pt x="340" y="57"/>
                </a:lnTo>
                <a:lnTo>
                  <a:pt x="340" y="57"/>
                </a:lnTo>
                <a:lnTo>
                  <a:pt x="340" y="57"/>
                </a:lnTo>
                <a:lnTo>
                  <a:pt x="340" y="57"/>
                </a:lnTo>
                <a:lnTo>
                  <a:pt x="340" y="58"/>
                </a:lnTo>
                <a:lnTo>
                  <a:pt x="340" y="58"/>
                </a:lnTo>
                <a:lnTo>
                  <a:pt x="340" y="58"/>
                </a:lnTo>
                <a:lnTo>
                  <a:pt x="340" y="59"/>
                </a:lnTo>
                <a:lnTo>
                  <a:pt x="340" y="59"/>
                </a:lnTo>
                <a:lnTo>
                  <a:pt x="340" y="59"/>
                </a:lnTo>
                <a:lnTo>
                  <a:pt x="340" y="59"/>
                </a:lnTo>
                <a:lnTo>
                  <a:pt x="340" y="59"/>
                </a:lnTo>
                <a:lnTo>
                  <a:pt x="340" y="59"/>
                </a:lnTo>
                <a:lnTo>
                  <a:pt x="340" y="61"/>
                </a:lnTo>
                <a:lnTo>
                  <a:pt x="340" y="59"/>
                </a:lnTo>
                <a:lnTo>
                  <a:pt x="340" y="61"/>
                </a:lnTo>
                <a:lnTo>
                  <a:pt x="340" y="59"/>
                </a:lnTo>
                <a:lnTo>
                  <a:pt x="338" y="59"/>
                </a:lnTo>
                <a:lnTo>
                  <a:pt x="338" y="61"/>
                </a:lnTo>
                <a:lnTo>
                  <a:pt x="338" y="61"/>
                </a:lnTo>
                <a:lnTo>
                  <a:pt x="340" y="61"/>
                </a:lnTo>
                <a:lnTo>
                  <a:pt x="340" y="62"/>
                </a:lnTo>
                <a:lnTo>
                  <a:pt x="340" y="62"/>
                </a:lnTo>
                <a:lnTo>
                  <a:pt x="338" y="62"/>
                </a:lnTo>
                <a:lnTo>
                  <a:pt x="338" y="62"/>
                </a:lnTo>
                <a:lnTo>
                  <a:pt x="340" y="62"/>
                </a:lnTo>
                <a:lnTo>
                  <a:pt x="340" y="63"/>
                </a:lnTo>
                <a:lnTo>
                  <a:pt x="340" y="63"/>
                </a:lnTo>
                <a:lnTo>
                  <a:pt x="338" y="63"/>
                </a:lnTo>
                <a:lnTo>
                  <a:pt x="338" y="65"/>
                </a:lnTo>
                <a:lnTo>
                  <a:pt x="338" y="65"/>
                </a:lnTo>
                <a:lnTo>
                  <a:pt x="338" y="65"/>
                </a:lnTo>
                <a:lnTo>
                  <a:pt x="338" y="65"/>
                </a:lnTo>
                <a:lnTo>
                  <a:pt x="338" y="66"/>
                </a:lnTo>
                <a:lnTo>
                  <a:pt x="338" y="66"/>
                </a:lnTo>
                <a:lnTo>
                  <a:pt x="338" y="68"/>
                </a:lnTo>
                <a:lnTo>
                  <a:pt x="338" y="68"/>
                </a:lnTo>
                <a:lnTo>
                  <a:pt x="338" y="68"/>
                </a:lnTo>
                <a:lnTo>
                  <a:pt x="340" y="68"/>
                </a:lnTo>
                <a:lnTo>
                  <a:pt x="340" y="69"/>
                </a:lnTo>
                <a:lnTo>
                  <a:pt x="338" y="69"/>
                </a:lnTo>
                <a:lnTo>
                  <a:pt x="338" y="69"/>
                </a:lnTo>
                <a:lnTo>
                  <a:pt x="340" y="69"/>
                </a:lnTo>
                <a:lnTo>
                  <a:pt x="338" y="69"/>
                </a:lnTo>
                <a:lnTo>
                  <a:pt x="338" y="70"/>
                </a:lnTo>
                <a:lnTo>
                  <a:pt x="338" y="70"/>
                </a:lnTo>
                <a:lnTo>
                  <a:pt x="338" y="70"/>
                </a:lnTo>
                <a:lnTo>
                  <a:pt x="340" y="70"/>
                </a:lnTo>
                <a:lnTo>
                  <a:pt x="340" y="72"/>
                </a:lnTo>
                <a:lnTo>
                  <a:pt x="340" y="72"/>
                </a:lnTo>
                <a:lnTo>
                  <a:pt x="340" y="72"/>
                </a:lnTo>
                <a:lnTo>
                  <a:pt x="340" y="72"/>
                </a:lnTo>
                <a:lnTo>
                  <a:pt x="340" y="72"/>
                </a:lnTo>
                <a:lnTo>
                  <a:pt x="340" y="73"/>
                </a:lnTo>
                <a:lnTo>
                  <a:pt x="340" y="73"/>
                </a:lnTo>
                <a:lnTo>
                  <a:pt x="340" y="73"/>
                </a:lnTo>
                <a:lnTo>
                  <a:pt x="341" y="73"/>
                </a:lnTo>
                <a:lnTo>
                  <a:pt x="341" y="73"/>
                </a:lnTo>
                <a:lnTo>
                  <a:pt x="341" y="73"/>
                </a:lnTo>
                <a:lnTo>
                  <a:pt x="342" y="73"/>
                </a:lnTo>
                <a:lnTo>
                  <a:pt x="342" y="74"/>
                </a:lnTo>
                <a:lnTo>
                  <a:pt x="342" y="74"/>
                </a:lnTo>
                <a:lnTo>
                  <a:pt x="342" y="74"/>
                </a:lnTo>
                <a:lnTo>
                  <a:pt x="342" y="73"/>
                </a:lnTo>
                <a:lnTo>
                  <a:pt x="344" y="74"/>
                </a:lnTo>
                <a:lnTo>
                  <a:pt x="344" y="74"/>
                </a:lnTo>
                <a:lnTo>
                  <a:pt x="344" y="74"/>
                </a:lnTo>
                <a:lnTo>
                  <a:pt x="344" y="74"/>
                </a:lnTo>
                <a:lnTo>
                  <a:pt x="344" y="74"/>
                </a:lnTo>
                <a:lnTo>
                  <a:pt x="345" y="74"/>
                </a:lnTo>
                <a:lnTo>
                  <a:pt x="345" y="76"/>
                </a:lnTo>
                <a:lnTo>
                  <a:pt x="345" y="76"/>
                </a:lnTo>
                <a:lnTo>
                  <a:pt x="342" y="78"/>
                </a:lnTo>
                <a:lnTo>
                  <a:pt x="342" y="78"/>
                </a:lnTo>
                <a:lnTo>
                  <a:pt x="342" y="78"/>
                </a:lnTo>
                <a:lnTo>
                  <a:pt x="342" y="80"/>
                </a:lnTo>
                <a:lnTo>
                  <a:pt x="342" y="80"/>
                </a:lnTo>
                <a:lnTo>
                  <a:pt x="342" y="81"/>
                </a:lnTo>
                <a:lnTo>
                  <a:pt x="342" y="81"/>
                </a:lnTo>
                <a:lnTo>
                  <a:pt x="342" y="81"/>
                </a:lnTo>
                <a:lnTo>
                  <a:pt x="342" y="81"/>
                </a:lnTo>
                <a:lnTo>
                  <a:pt x="342" y="81"/>
                </a:lnTo>
                <a:lnTo>
                  <a:pt x="341" y="81"/>
                </a:lnTo>
                <a:lnTo>
                  <a:pt x="341" y="83"/>
                </a:lnTo>
                <a:lnTo>
                  <a:pt x="341" y="83"/>
                </a:lnTo>
                <a:lnTo>
                  <a:pt x="341" y="83"/>
                </a:lnTo>
                <a:lnTo>
                  <a:pt x="341" y="84"/>
                </a:lnTo>
                <a:lnTo>
                  <a:pt x="341" y="84"/>
                </a:lnTo>
                <a:lnTo>
                  <a:pt x="342" y="84"/>
                </a:lnTo>
                <a:lnTo>
                  <a:pt x="342" y="84"/>
                </a:lnTo>
                <a:lnTo>
                  <a:pt x="342" y="85"/>
                </a:lnTo>
                <a:lnTo>
                  <a:pt x="342" y="85"/>
                </a:lnTo>
                <a:lnTo>
                  <a:pt x="342" y="85"/>
                </a:lnTo>
                <a:lnTo>
                  <a:pt x="342" y="87"/>
                </a:lnTo>
                <a:lnTo>
                  <a:pt x="342" y="87"/>
                </a:lnTo>
                <a:lnTo>
                  <a:pt x="341" y="87"/>
                </a:lnTo>
                <a:lnTo>
                  <a:pt x="341" y="87"/>
                </a:lnTo>
                <a:lnTo>
                  <a:pt x="341" y="88"/>
                </a:lnTo>
                <a:lnTo>
                  <a:pt x="341" y="88"/>
                </a:lnTo>
                <a:lnTo>
                  <a:pt x="341" y="88"/>
                </a:lnTo>
                <a:lnTo>
                  <a:pt x="341" y="88"/>
                </a:lnTo>
                <a:lnTo>
                  <a:pt x="341" y="89"/>
                </a:lnTo>
                <a:lnTo>
                  <a:pt x="341" y="89"/>
                </a:lnTo>
                <a:lnTo>
                  <a:pt x="341" y="89"/>
                </a:lnTo>
                <a:lnTo>
                  <a:pt x="341" y="89"/>
                </a:lnTo>
                <a:lnTo>
                  <a:pt x="341" y="91"/>
                </a:lnTo>
                <a:lnTo>
                  <a:pt x="340" y="91"/>
                </a:lnTo>
                <a:lnTo>
                  <a:pt x="340" y="91"/>
                </a:lnTo>
                <a:lnTo>
                  <a:pt x="340" y="91"/>
                </a:lnTo>
                <a:lnTo>
                  <a:pt x="340" y="92"/>
                </a:lnTo>
                <a:lnTo>
                  <a:pt x="338" y="92"/>
                </a:lnTo>
                <a:lnTo>
                  <a:pt x="338" y="92"/>
                </a:lnTo>
                <a:lnTo>
                  <a:pt x="338" y="92"/>
                </a:lnTo>
                <a:lnTo>
                  <a:pt x="337" y="92"/>
                </a:lnTo>
                <a:lnTo>
                  <a:pt x="337" y="94"/>
                </a:lnTo>
                <a:lnTo>
                  <a:pt x="337" y="92"/>
                </a:lnTo>
                <a:lnTo>
                  <a:pt x="336" y="92"/>
                </a:lnTo>
                <a:lnTo>
                  <a:pt x="336" y="94"/>
                </a:lnTo>
                <a:lnTo>
                  <a:pt x="336" y="94"/>
                </a:lnTo>
                <a:lnTo>
                  <a:pt x="334" y="94"/>
                </a:lnTo>
                <a:lnTo>
                  <a:pt x="334" y="94"/>
                </a:lnTo>
                <a:lnTo>
                  <a:pt x="334" y="94"/>
                </a:lnTo>
                <a:lnTo>
                  <a:pt x="334" y="95"/>
                </a:lnTo>
                <a:lnTo>
                  <a:pt x="334" y="95"/>
                </a:lnTo>
                <a:lnTo>
                  <a:pt x="333" y="95"/>
                </a:lnTo>
                <a:lnTo>
                  <a:pt x="333" y="95"/>
                </a:lnTo>
                <a:lnTo>
                  <a:pt x="333" y="96"/>
                </a:lnTo>
                <a:lnTo>
                  <a:pt x="333" y="96"/>
                </a:lnTo>
                <a:lnTo>
                  <a:pt x="333" y="96"/>
                </a:lnTo>
                <a:lnTo>
                  <a:pt x="332" y="98"/>
                </a:lnTo>
                <a:lnTo>
                  <a:pt x="332" y="98"/>
                </a:lnTo>
                <a:lnTo>
                  <a:pt x="330" y="98"/>
                </a:lnTo>
                <a:lnTo>
                  <a:pt x="330" y="96"/>
                </a:lnTo>
                <a:lnTo>
                  <a:pt x="330" y="98"/>
                </a:lnTo>
                <a:lnTo>
                  <a:pt x="330" y="98"/>
                </a:lnTo>
                <a:lnTo>
                  <a:pt x="330" y="98"/>
                </a:lnTo>
                <a:lnTo>
                  <a:pt x="329" y="99"/>
                </a:lnTo>
                <a:lnTo>
                  <a:pt x="329" y="99"/>
                </a:lnTo>
                <a:lnTo>
                  <a:pt x="329" y="100"/>
                </a:lnTo>
                <a:lnTo>
                  <a:pt x="329" y="100"/>
                </a:lnTo>
                <a:lnTo>
                  <a:pt x="329" y="100"/>
                </a:lnTo>
                <a:lnTo>
                  <a:pt x="329" y="100"/>
                </a:lnTo>
                <a:lnTo>
                  <a:pt x="329" y="100"/>
                </a:lnTo>
                <a:lnTo>
                  <a:pt x="329" y="102"/>
                </a:lnTo>
                <a:lnTo>
                  <a:pt x="330" y="102"/>
                </a:lnTo>
                <a:lnTo>
                  <a:pt x="330" y="102"/>
                </a:lnTo>
                <a:lnTo>
                  <a:pt x="330" y="102"/>
                </a:lnTo>
                <a:lnTo>
                  <a:pt x="330" y="103"/>
                </a:lnTo>
                <a:lnTo>
                  <a:pt x="332" y="103"/>
                </a:lnTo>
                <a:lnTo>
                  <a:pt x="332" y="103"/>
                </a:lnTo>
                <a:lnTo>
                  <a:pt x="332" y="103"/>
                </a:lnTo>
                <a:lnTo>
                  <a:pt x="332" y="103"/>
                </a:lnTo>
                <a:lnTo>
                  <a:pt x="332" y="103"/>
                </a:lnTo>
                <a:lnTo>
                  <a:pt x="333" y="104"/>
                </a:lnTo>
                <a:lnTo>
                  <a:pt x="333" y="104"/>
                </a:lnTo>
                <a:lnTo>
                  <a:pt x="332" y="106"/>
                </a:lnTo>
                <a:lnTo>
                  <a:pt x="332" y="106"/>
                </a:lnTo>
                <a:lnTo>
                  <a:pt x="332" y="104"/>
                </a:lnTo>
                <a:lnTo>
                  <a:pt x="332" y="104"/>
                </a:lnTo>
                <a:lnTo>
                  <a:pt x="330" y="104"/>
                </a:lnTo>
                <a:lnTo>
                  <a:pt x="330" y="104"/>
                </a:lnTo>
                <a:lnTo>
                  <a:pt x="329" y="104"/>
                </a:lnTo>
                <a:lnTo>
                  <a:pt x="329" y="106"/>
                </a:lnTo>
                <a:lnTo>
                  <a:pt x="329" y="106"/>
                </a:lnTo>
                <a:lnTo>
                  <a:pt x="329" y="106"/>
                </a:lnTo>
                <a:lnTo>
                  <a:pt x="329" y="106"/>
                </a:lnTo>
                <a:lnTo>
                  <a:pt x="327" y="106"/>
                </a:lnTo>
                <a:lnTo>
                  <a:pt x="327" y="106"/>
                </a:lnTo>
                <a:lnTo>
                  <a:pt x="327" y="106"/>
                </a:lnTo>
                <a:lnTo>
                  <a:pt x="326" y="106"/>
                </a:lnTo>
                <a:lnTo>
                  <a:pt x="326" y="107"/>
                </a:lnTo>
                <a:lnTo>
                  <a:pt x="326" y="107"/>
                </a:lnTo>
                <a:lnTo>
                  <a:pt x="326" y="107"/>
                </a:lnTo>
                <a:lnTo>
                  <a:pt x="326" y="107"/>
                </a:lnTo>
                <a:lnTo>
                  <a:pt x="325" y="107"/>
                </a:lnTo>
                <a:lnTo>
                  <a:pt x="325" y="109"/>
                </a:lnTo>
                <a:lnTo>
                  <a:pt x="325" y="109"/>
                </a:lnTo>
                <a:lnTo>
                  <a:pt x="325" y="109"/>
                </a:lnTo>
                <a:lnTo>
                  <a:pt x="323" y="109"/>
                </a:lnTo>
                <a:lnTo>
                  <a:pt x="323" y="109"/>
                </a:lnTo>
                <a:lnTo>
                  <a:pt x="323" y="109"/>
                </a:lnTo>
                <a:lnTo>
                  <a:pt x="322" y="109"/>
                </a:lnTo>
                <a:lnTo>
                  <a:pt x="322" y="109"/>
                </a:lnTo>
                <a:lnTo>
                  <a:pt x="322" y="110"/>
                </a:lnTo>
                <a:lnTo>
                  <a:pt x="321" y="110"/>
                </a:lnTo>
                <a:lnTo>
                  <a:pt x="321" y="110"/>
                </a:lnTo>
                <a:lnTo>
                  <a:pt x="321" y="110"/>
                </a:lnTo>
                <a:lnTo>
                  <a:pt x="321" y="110"/>
                </a:lnTo>
                <a:lnTo>
                  <a:pt x="321" y="111"/>
                </a:lnTo>
                <a:lnTo>
                  <a:pt x="319" y="111"/>
                </a:lnTo>
                <a:lnTo>
                  <a:pt x="319" y="111"/>
                </a:lnTo>
                <a:lnTo>
                  <a:pt x="319" y="111"/>
                </a:lnTo>
                <a:lnTo>
                  <a:pt x="319" y="111"/>
                </a:lnTo>
                <a:lnTo>
                  <a:pt x="318" y="111"/>
                </a:lnTo>
                <a:lnTo>
                  <a:pt x="318" y="113"/>
                </a:lnTo>
                <a:lnTo>
                  <a:pt x="318" y="113"/>
                </a:lnTo>
                <a:lnTo>
                  <a:pt x="318" y="113"/>
                </a:lnTo>
                <a:lnTo>
                  <a:pt x="318" y="113"/>
                </a:lnTo>
                <a:lnTo>
                  <a:pt x="318" y="114"/>
                </a:lnTo>
                <a:lnTo>
                  <a:pt x="316" y="114"/>
                </a:lnTo>
                <a:lnTo>
                  <a:pt x="316" y="114"/>
                </a:lnTo>
                <a:lnTo>
                  <a:pt x="315" y="114"/>
                </a:lnTo>
                <a:lnTo>
                  <a:pt x="315" y="114"/>
                </a:lnTo>
                <a:lnTo>
                  <a:pt x="315" y="114"/>
                </a:lnTo>
                <a:lnTo>
                  <a:pt x="315" y="114"/>
                </a:lnTo>
                <a:lnTo>
                  <a:pt x="315" y="114"/>
                </a:lnTo>
                <a:lnTo>
                  <a:pt x="315" y="115"/>
                </a:lnTo>
                <a:lnTo>
                  <a:pt x="315" y="115"/>
                </a:lnTo>
                <a:lnTo>
                  <a:pt x="315" y="115"/>
                </a:lnTo>
                <a:lnTo>
                  <a:pt x="315" y="117"/>
                </a:lnTo>
                <a:lnTo>
                  <a:pt x="315" y="117"/>
                </a:lnTo>
                <a:lnTo>
                  <a:pt x="315" y="117"/>
                </a:lnTo>
                <a:lnTo>
                  <a:pt x="315" y="117"/>
                </a:lnTo>
                <a:lnTo>
                  <a:pt x="315" y="117"/>
                </a:lnTo>
                <a:lnTo>
                  <a:pt x="314" y="117"/>
                </a:lnTo>
                <a:lnTo>
                  <a:pt x="314" y="118"/>
                </a:lnTo>
                <a:lnTo>
                  <a:pt x="314" y="118"/>
                </a:lnTo>
                <a:lnTo>
                  <a:pt x="314" y="118"/>
                </a:lnTo>
                <a:lnTo>
                  <a:pt x="312" y="118"/>
                </a:lnTo>
                <a:lnTo>
                  <a:pt x="312" y="119"/>
                </a:lnTo>
                <a:lnTo>
                  <a:pt x="312" y="119"/>
                </a:lnTo>
                <a:lnTo>
                  <a:pt x="312" y="119"/>
                </a:lnTo>
                <a:lnTo>
                  <a:pt x="312" y="119"/>
                </a:lnTo>
                <a:lnTo>
                  <a:pt x="312" y="121"/>
                </a:lnTo>
                <a:lnTo>
                  <a:pt x="312" y="121"/>
                </a:lnTo>
                <a:lnTo>
                  <a:pt x="311" y="121"/>
                </a:lnTo>
                <a:lnTo>
                  <a:pt x="311" y="122"/>
                </a:lnTo>
                <a:lnTo>
                  <a:pt x="311" y="122"/>
                </a:lnTo>
                <a:lnTo>
                  <a:pt x="311" y="122"/>
                </a:lnTo>
                <a:lnTo>
                  <a:pt x="310" y="122"/>
                </a:lnTo>
                <a:lnTo>
                  <a:pt x="310" y="122"/>
                </a:lnTo>
                <a:lnTo>
                  <a:pt x="310" y="122"/>
                </a:lnTo>
                <a:lnTo>
                  <a:pt x="310" y="124"/>
                </a:lnTo>
                <a:lnTo>
                  <a:pt x="310" y="124"/>
                </a:lnTo>
                <a:lnTo>
                  <a:pt x="310" y="125"/>
                </a:lnTo>
                <a:lnTo>
                  <a:pt x="308" y="125"/>
                </a:lnTo>
                <a:lnTo>
                  <a:pt x="308" y="125"/>
                </a:lnTo>
                <a:lnTo>
                  <a:pt x="308" y="124"/>
                </a:lnTo>
                <a:lnTo>
                  <a:pt x="307" y="124"/>
                </a:lnTo>
                <a:lnTo>
                  <a:pt x="307" y="124"/>
                </a:lnTo>
                <a:lnTo>
                  <a:pt x="307" y="124"/>
                </a:lnTo>
                <a:lnTo>
                  <a:pt x="307" y="125"/>
                </a:lnTo>
                <a:lnTo>
                  <a:pt x="307" y="125"/>
                </a:lnTo>
                <a:lnTo>
                  <a:pt x="306" y="125"/>
                </a:lnTo>
                <a:lnTo>
                  <a:pt x="306" y="125"/>
                </a:lnTo>
                <a:lnTo>
                  <a:pt x="306" y="125"/>
                </a:lnTo>
                <a:lnTo>
                  <a:pt x="304" y="126"/>
                </a:lnTo>
                <a:lnTo>
                  <a:pt x="304" y="126"/>
                </a:lnTo>
                <a:lnTo>
                  <a:pt x="304" y="128"/>
                </a:lnTo>
                <a:lnTo>
                  <a:pt x="304" y="128"/>
                </a:lnTo>
                <a:lnTo>
                  <a:pt x="304" y="129"/>
                </a:lnTo>
                <a:lnTo>
                  <a:pt x="304" y="130"/>
                </a:lnTo>
                <a:lnTo>
                  <a:pt x="303" y="130"/>
                </a:lnTo>
                <a:lnTo>
                  <a:pt x="303" y="130"/>
                </a:lnTo>
                <a:lnTo>
                  <a:pt x="304" y="130"/>
                </a:lnTo>
                <a:lnTo>
                  <a:pt x="303" y="130"/>
                </a:lnTo>
                <a:lnTo>
                  <a:pt x="303" y="132"/>
                </a:lnTo>
                <a:lnTo>
                  <a:pt x="301" y="132"/>
                </a:lnTo>
                <a:lnTo>
                  <a:pt x="301" y="132"/>
                </a:lnTo>
                <a:lnTo>
                  <a:pt x="301" y="132"/>
                </a:lnTo>
                <a:lnTo>
                  <a:pt x="301" y="133"/>
                </a:lnTo>
                <a:lnTo>
                  <a:pt x="301" y="133"/>
                </a:lnTo>
                <a:lnTo>
                  <a:pt x="301" y="133"/>
                </a:lnTo>
                <a:lnTo>
                  <a:pt x="300" y="133"/>
                </a:lnTo>
                <a:lnTo>
                  <a:pt x="300" y="133"/>
                </a:lnTo>
                <a:lnTo>
                  <a:pt x="300" y="135"/>
                </a:lnTo>
                <a:lnTo>
                  <a:pt x="300" y="135"/>
                </a:lnTo>
                <a:lnTo>
                  <a:pt x="299" y="135"/>
                </a:lnTo>
                <a:lnTo>
                  <a:pt x="299" y="135"/>
                </a:lnTo>
                <a:lnTo>
                  <a:pt x="299" y="136"/>
                </a:lnTo>
                <a:lnTo>
                  <a:pt x="299" y="136"/>
                </a:lnTo>
                <a:lnTo>
                  <a:pt x="297" y="135"/>
                </a:lnTo>
                <a:lnTo>
                  <a:pt x="297" y="135"/>
                </a:lnTo>
                <a:lnTo>
                  <a:pt x="297" y="135"/>
                </a:lnTo>
                <a:lnTo>
                  <a:pt x="296" y="135"/>
                </a:lnTo>
                <a:lnTo>
                  <a:pt x="296" y="135"/>
                </a:lnTo>
                <a:lnTo>
                  <a:pt x="296" y="135"/>
                </a:lnTo>
                <a:lnTo>
                  <a:pt x="296" y="135"/>
                </a:lnTo>
                <a:lnTo>
                  <a:pt x="296" y="136"/>
                </a:lnTo>
                <a:lnTo>
                  <a:pt x="295" y="136"/>
                </a:lnTo>
                <a:lnTo>
                  <a:pt x="295" y="136"/>
                </a:lnTo>
                <a:lnTo>
                  <a:pt x="295" y="136"/>
                </a:lnTo>
                <a:lnTo>
                  <a:pt x="293" y="136"/>
                </a:lnTo>
                <a:lnTo>
                  <a:pt x="293" y="136"/>
                </a:lnTo>
                <a:lnTo>
                  <a:pt x="293" y="136"/>
                </a:lnTo>
                <a:lnTo>
                  <a:pt x="293" y="136"/>
                </a:lnTo>
                <a:lnTo>
                  <a:pt x="292" y="136"/>
                </a:lnTo>
                <a:lnTo>
                  <a:pt x="292" y="136"/>
                </a:lnTo>
                <a:lnTo>
                  <a:pt x="292" y="136"/>
                </a:lnTo>
                <a:lnTo>
                  <a:pt x="292" y="136"/>
                </a:lnTo>
                <a:lnTo>
                  <a:pt x="290" y="136"/>
                </a:lnTo>
                <a:lnTo>
                  <a:pt x="290" y="136"/>
                </a:lnTo>
                <a:lnTo>
                  <a:pt x="290" y="136"/>
                </a:lnTo>
                <a:lnTo>
                  <a:pt x="290" y="136"/>
                </a:lnTo>
                <a:lnTo>
                  <a:pt x="290" y="136"/>
                </a:lnTo>
                <a:lnTo>
                  <a:pt x="289" y="136"/>
                </a:lnTo>
                <a:lnTo>
                  <a:pt x="289" y="137"/>
                </a:lnTo>
                <a:lnTo>
                  <a:pt x="289" y="137"/>
                </a:lnTo>
                <a:lnTo>
                  <a:pt x="289" y="137"/>
                </a:lnTo>
                <a:lnTo>
                  <a:pt x="288" y="137"/>
                </a:lnTo>
                <a:lnTo>
                  <a:pt x="288" y="139"/>
                </a:lnTo>
                <a:lnTo>
                  <a:pt x="288" y="139"/>
                </a:lnTo>
                <a:lnTo>
                  <a:pt x="288" y="139"/>
                </a:lnTo>
                <a:lnTo>
                  <a:pt x="288" y="140"/>
                </a:lnTo>
                <a:lnTo>
                  <a:pt x="288" y="140"/>
                </a:lnTo>
                <a:lnTo>
                  <a:pt x="288" y="140"/>
                </a:lnTo>
                <a:lnTo>
                  <a:pt x="288" y="141"/>
                </a:lnTo>
                <a:lnTo>
                  <a:pt x="286" y="141"/>
                </a:lnTo>
                <a:lnTo>
                  <a:pt x="286" y="141"/>
                </a:lnTo>
                <a:lnTo>
                  <a:pt x="286" y="141"/>
                </a:lnTo>
                <a:lnTo>
                  <a:pt x="286" y="141"/>
                </a:lnTo>
                <a:lnTo>
                  <a:pt x="286" y="143"/>
                </a:lnTo>
                <a:lnTo>
                  <a:pt x="286" y="143"/>
                </a:lnTo>
                <a:lnTo>
                  <a:pt x="286" y="144"/>
                </a:lnTo>
                <a:lnTo>
                  <a:pt x="286" y="144"/>
                </a:lnTo>
                <a:lnTo>
                  <a:pt x="286" y="144"/>
                </a:lnTo>
                <a:lnTo>
                  <a:pt x="288" y="144"/>
                </a:lnTo>
                <a:lnTo>
                  <a:pt x="288" y="144"/>
                </a:lnTo>
                <a:lnTo>
                  <a:pt x="288" y="144"/>
                </a:lnTo>
                <a:lnTo>
                  <a:pt x="288" y="144"/>
                </a:lnTo>
                <a:lnTo>
                  <a:pt x="288" y="144"/>
                </a:lnTo>
                <a:lnTo>
                  <a:pt x="288" y="144"/>
                </a:lnTo>
                <a:lnTo>
                  <a:pt x="288" y="144"/>
                </a:lnTo>
                <a:lnTo>
                  <a:pt x="289" y="144"/>
                </a:lnTo>
                <a:lnTo>
                  <a:pt x="289" y="144"/>
                </a:lnTo>
                <a:lnTo>
                  <a:pt x="289" y="144"/>
                </a:lnTo>
                <a:lnTo>
                  <a:pt x="289" y="144"/>
                </a:lnTo>
                <a:lnTo>
                  <a:pt x="290" y="144"/>
                </a:lnTo>
                <a:lnTo>
                  <a:pt x="290" y="144"/>
                </a:lnTo>
                <a:lnTo>
                  <a:pt x="290" y="144"/>
                </a:lnTo>
                <a:lnTo>
                  <a:pt x="292" y="144"/>
                </a:lnTo>
                <a:lnTo>
                  <a:pt x="292" y="144"/>
                </a:lnTo>
                <a:lnTo>
                  <a:pt x="292" y="144"/>
                </a:lnTo>
                <a:lnTo>
                  <a:pt x="293" y="144"/>
                </a:lnTo>
                <a:lnTo>
                  <a:pt x="293" y="143"/>
                </a:lnTo>
                <a:lnTo>
                  <a:pt x="293" y="143"/>
                </a:lnTo>
                <a:lnTo>
                  <a:pt x="293" y="143"/>
                </a:lnTo>
                <a:lnTo>
                  <a:pt x="295" y="143"/>
                </a:lnTo>
                <a:lnTo>
                  <a:pt x="295" y="143"/>
                </a:lnTo>
                <a:lnTo>
                  <a:pt x="296" y="143"/>
                </a:lnTo>
                <a:lnTo>
                  <a:pt x="296" y="143"/>
                </a:lnTo>
                <a:lnTo>
                  <a:pt x="296" y="143"/>
                </a:lnTo>
                <a:lnTo>
                  <a:pt x="296" y="144"/>
                </a:lnTo>
                <a:lnTo>
                  <a:pt x="297" y="144"/>
                </a:lnTo>
                <a:lnTo>
                  <a:pt x="297" y="144"/>
                </a:lnTo>
                <a:lnTo>
                  <a:pt x="297" y="144"/>
                </a:lnTo>
                <a:lnTo>
                  <a:pt x="299" y="144"/>
                </a:lnTo>
                <a:lnTo>
                  <a:pt x="299" y="144"/>
                </a:lnTo>
                <a:lnTo>
                  <a:pt x="299" y="144"/>
                </a:lnTo>
                <a:lnTo>
                  <a:pt x="299" y="144"/>
                </a:lnTo>
                <a:lnTo>
                  <a:pt x="299" y="144"/>
                </a:lnTo>
                <a:lnTo>
                  <a:pt x="300" y="144"/>
                </a:lnTo>
                <a:lnTo>
                  <a:pt x="300" y="144"/>
                </a:lnTo>
                <a:lnTo>
                  <a:pt x="300" y="145"/>
                </a:lnTo>
                <a:lnTo>
                  <a:pt x="301" y="145"/>
                </a:lnTo>
                <a:lnTo>
                  <a:pt x="301" y="145"/>
                </a:lnTo>
                <a:lnTo>
                  <a:pt x="301" y="145"/>
                </a:lnTo>
                <a:lnTo>
                  <a:pt x="301" y="145"/>
                </a:lnTo>
                <a:lnTo>
                  <a:pt x="303" y="145"/>
                </a:lnTo>
                <a:lnTo>
                  <a:pt x="303" y="147"/>
                </a:lnTo>
                <a:lnTo>
                  <a:pt x="303" y="147"/>
                </a:lnTo>
                <a:lnTo>
                  <a:pt x="304" y="147"/>
                </a:lnTo>
                <a:lnTo>
                  <a:pt x="304" y="147"/>
                </a:lnTo>
                <a:lnTo>
                  <a:pt x="304" y="145"/>
                </a:lnTo>
                <a:lnTo>
                  <a:pt x="304" y="145"/>
                </a:lnTo>
                <a:lnTo>
                  <a:pt x="306" y="145"/>
                </a:lnTo>
                <a:lnTo>
                  <a:pt x="306" y="145"/>
                </a:lnTo>
                <a:lnTo>
                  <a:pt x="306" y="145"/>
                </a:lnTo>
                <a:lnTo>
                  <a:pt x="307" y="145"/>
                </a:lnTo>
                <a:lnTo>
                  <a:pt x="307" y="145"/>
                </a:lnTo>
                <a:lnTo>
                  <a:pt x="307" y="145"/>
                </a:lnTo>
                <a:lnTo>
                  <a:pt x="307" y="145"/>
                </a:lnTo>
                <a:lnTo>
                  <a:pt x="307" y="144"/>
                </a:lnTo>
                <a:lnTo>
                  <a:pt x="307" y="144"/>
                </a:lnTo>
                <a:lnTo>
                  <a:pt x="308" y="144"/>
                </a:lnTo>
                <a:lnTo>
                  <a:pt x="308" y="144"/>
                </a:lnTo>
                <a:lnTo>
                  <a:pt x="308" y="144"/>
                </a:lnTo>
                <a:lnTo>
                  <a:pt x="308" y="144"/>
                </a:lnTo>
                <a:lnTo>
                  <a:pt x="308" y="144"/>
                </a:lnTo>
                <a:lnTo>
                  <a:pt x="308" y="144"/>
                </a:lnTo>
                <a:lnTo>
                  <a:pt x="310" y="143"/>
                </a:lnTo>
                <a:lnTo>
                  <a:pt x="310" y="143"/>
                </a:lnTo>
                <a:lnTo>
                  <a:pt x="310" y="141"/>
                </a:lnTo>
                <a:lnTo>
                  <a:pt x="310" y="141"/>
                </a:lnTo>
                <a:lnTo>
                  <a:pt x="310" y="141"/>
                </a:lnTo>
                <a:lnTo>
                  <a:pt x="310" y="140"/>
                </a:lnTo>
                <a:lnTo>
                  <a:pt x="308" y="140"/>
                </a:lnTo>
                <a:lnTo>
                  <a:pt x="308" y="140"/>
                </a:lnTo>
                <a:lnTo>
                  <a:pt x="307" y="140"/>
                </a:lnTo>
                <a:lnTo>
                  <a:pt x="307" y="141"/>
                </a:lnTo>
                <a:lnTo>
                  <a:pt x="307" y="141"/>
                </a:lnTo>
                <a:lnTo>
                  <a:pt x="307" y="140"/>
                </a:lnTo>
                <a:lnTo>
                  <a:pt x="307" y="140"/>
                </a:lnTo>
                <a:lnTo>
                  <a:pt x="307" y="139"/>
                </a:lnTo>
                <a:lnTo>
                  <a:pt x="308" y="139"/>
                </a:lnTo>
                <a:lnTo>
                  <a:pt x="308" y="139"/>
                </a:lnTo>
                <a:lnTo>
                  <a:pt x="308" y="137"/>
                </a:lnTo>
                <a:lnTo>
                  <a:pt x="310" y="137"/>
                </a:lnTo>
                <a:lnTo>
                  <a:pt x="310" y="137"/>
                </a:lnTo>
                <a:lnTo>
                  <a:pt x="310" y="136"/>
                </a:lnTo>
                <a:lnTo>
                  <a:pt x="310" y="136"/>
                </a:lnTo>
                <a:lnTo>
                  <a:pt x="310" y="136"/>
                </a:lnTo>
                <a:lnTo>
                  <a:pt x="310" y="136"/>
                </a:lnTo>
                <a:lnTo>
                  <a:pt x="311" y="136"/>
                </a:lnTo>
                <a:lnTo>
                  <a:pt x="311" y="136"/>
                </a:lnTo>
                <a:lnTo>
                  <a:pt x="312" y="136"/>
                </a:lnTo>
                <a:lnTo>
                  <a:pt x="311" y="136"/>
                </a:lnTo>
                <a:lnTo>
                  <a:pt x="311" y="135"/>
                </a:lnTo>
                <a:lnTo>
                  <a:pt x="311" y="135"/>
                </a:lnTo>
                <a:lnTo>
                  <a:pt x="312" y="133"/>
                </a:lnTo>
                <a:lnTo>
                  <a:pt x="312" y="133"/>
                </a:lnTo>
                <a:lnTo>
                  <a:pt x="312" y="133"/>
                </a:lnTo>
                <a:lnTo>
                  <a:pt x="312" y="132"/>
                </a:lnTo>
                <a:lnTo>
                  <a:pt x="314" y="132"/>
                </a:lnTo>
                <a:lnTo>
                  <a:pt x="314" y="132"/>
                </a:lnTo>
                <a:lnTo>
                  <a:pt x="314" y="132"/>
                </a:lnTo>
                <a:lnTo>
                  <a:pt x="314" y="130"/>
                </a:lnTo>
                <a:lnTo>
                  <a:pt x="315" y="130"/>
                </a:lnTo>
                <a:lnTo>
                  <a:pt x="315" y="130"/>
                </a:lnTo>
                <a:lnTo>
                  <a:pt x="315" y="130"/>
                </a:lnTo>
                <a:lnTo>
                  <a:pt x="315" y="129"/>
                </a:lnTo>
                <a:lnTo>
                  <a:pt x="315" y="129"/>
                </a:lnTo>
                <a:lnTo>
                  <a:pt x="316" y="129"/>
                </a:lnTo>
                <a:lnTo>
                  <a:pt x="316" y="129"/>
                </a:lnTo>
                <a:lnTo>
                  <a:pt x="318" y="129"/>
                </a:lnTo>
                <a:lnTo>
                  <a:pt x="318" y="129"/>
                </a:lnTo>
                <a:lnTo>
                  <a:pt x="318" y="129"/>
                </a:lnTo>
                <a:lnTo>
                  <a:pt x="319" y="129"/>
                </a:lnTo>
                <a:lnTo>
                  <a:pt x="319" y="128"/>
                </a:lnTo>
                <a:lnTo>
                  <a:pt x="318" y="128"/>
                </a:lnTo>
                <a:lnTo>
                  <a:pt x="319" y="128"/>
                </a:lnTo>
                <a:lnTo>
                  <a:pt x="319" y="128"/>
                </a:lnTo>
                <a:lnTo>
                  <a:pt x="321" y="128"/>
                </a:lnTo>
                <a:lnTo>
                  <a:pt x="321" y="128"/>
                </a:lnTo>
                <a:lnTo>
                  <a:pt x="321" y="128"/>
                </a:lnTo>
                <a:lnTo>
                  <a:pt x="321" y="128"/>
                </a:lnTo>
                <a:lnTo>
                  <a:pt x="321" y="126"/>
                </a:lnTo>
                <a:lnTo>
                  <a:pt x="321" y="128"/>
                </a:lnTo>
                <a:lnTo>
                  <a:pt x="321" y="126"/>
                </a:lnTo>
                <a:lnTo>
                  <a:pt x="321" y="126"/>
                </a:lnTo>
                <a:lnTo>
                  <a:pt x="321" y="128"/>
                </a:lnTo>
                <a:lnTo>
                  <a:pt x="322" y="128"/>
                </a:lnTo>
                <a:lnTo>
                  <a:pt x="322" y="128"/>
                </a:lnTo>
                <a:lnTo>
                  <a:pt x="322" y="126"/>
                </a:lnTo>
                <a:lnTo>
                  <a:pt x="323" y="128"/>
                </a:lnTo>
                <a:lnTo>
                  <a:pt x="323" y="128"/>
                </a:lnTo>
                <a:lnTo>
                  <a:pt x="323" y="128"/>
                </a:lnTo>
                <a:lnTo>
                  <a:pt x="323" y="128"/>
                </a:lnTo>
                <a:lnTo>
                  <a:pt x="325" y="128"/>
                </a:lnTo>
                <a:lnTo>
                  <a:pt x="325" y="128"/>
                </a:lnTo>
                <a:lnTo>
                  <a:pt x="326" y="128"/>
                </a:lnTo>
                <a:lnTo>
                  <a:pt x="326" y="128"/>
                </a:lnTo>
                <a:lnTo>
                  <a:pt x="326" y="128"/>
                </a:lnTo>
                <a:lnTo>
                  <a:pt x="326" y="128"/>
                </a:lnTo>
                <a:lnTo>
                  <a:pt x="326" y="126"/>
                </a:lnTo>
                <a:lnTo>
                  <a:pt x="326" y="126"/>
                </a:lnTo>
                <a:lnTo>
                  <a:pt x="326" y="125"/>
                </a:lnTo>
                <a:lnTo>
                  <a:pt x="326" y="125"/>
                </a:lnTo>
                <a:lnTo>
                  <a:pt x="327" y="125"/>
                </a:lnTo>
                <a:lnTo>
                  <a:pt x="327" y="124"/>
                </a:lnTo>
                <a:lnTo>
                  <a:pt x="327" y="124"/>
                </a:lnTo>
                <a:lnTo>
                  <a:pt x="327" y="124"/>
                </a:lnTo>
                <a:lnTo>
                  <a:pt x="329" y="124"/>
                </a:lnTo>
                <a:lnTo>
                  <a:pt x="329" y="122"/>
                </a:lnTo>
                <a:lnTo>
                  <a:pt x="329" y="122"/>
                </a:lnTo>
                <a:lnTo>
                  <a:pt x="329" y="122"/>
                </a:lnTo>
                <a:lnTo>
                  <a:pt x="329" y="122"/>
                </a:lnTo>
                <a:lnTo>
                  <a:pt x="330" y="122"/>
                </a:lnTo>
                <a:lnTo>
                  <a:pt x="330" y="121"/>
                </a:lnTo>
                <a:lnTo>
                  <a:pt x="330" y="121"/>
                </a:lnTo>
                <a:lnTo>
                  <a:pt x="330" y="121"/>
                </a:lnTo>
                <a:lnTo>
                  <a:pt x="330" y="119"/>
                </a:lnTo>
                <a:lnTo>
                  <a:pt x="332" y="119"/>
                </a:lnTo>
                <a:lnTo>
                  <a:pt x="332" y="119"/>
                </a:lnTo>
                <a:lnTo>
                  <a:pt x="332" y="119"/>
                </a:lnTo>
                <a:lnTo>
                  <a:pt x="332" y="118"/>
                </a:lnTo>
                <a:lnTo>
                  <a:pt x="332" y="118"/>
                </a:lnTo>
                <a:lnTo>
                  <a:pt x="332" y="117"/>
                </a:lnTo>
                <a:lnTo>
                  <a:pt x="332" y="117"/>
                </a:lnTo>
                <a:lnTo>
                  <a:pt x="332" y="117"/>
                </a:lnTo>
                <a:lnTo>
                  <a:pt x="332" y="115"/>
                </a:lnTo>
                <a:lnTo>
                  <a:pt x="332" y="115"/>
                </a:lnTo>
                <a:lnTo>
                  <a:pt x="332" y="115"/>
                </a:lnTo>
                <a:lnTo>
                  <a:pt x="332" y="114"/>
                </a:lnTo>
                <a:lnTo>
                  <a:pt x="332" y="114"/>
                </a:lnTo>
                <a:lnTo>
                  <a:pt x="332" y="114"/>
                </a:lnTo>
                <a:lnTo>
                  <a:pt x="332" y="114"/>
                </a:lnTo>
                <a:lnTo>
                  <a:pt x="332" y="113"/>
                </a:lnTo>
                <a:lnTo>
                  <a:pt x="332" y="113"/>
                </a:lnTo>
                <a:lnTo>
                  <a:pt x="332" y="113"/>
                </a:lnTo>
                <a:lnTo>
                  <a:pt x="333" y="111"/>
                </a:lnTo>
                <a:lnTo>
                  <a:pt x="333" y="111"/>
                </a:lnTo>
                <a:lnTo>
                  <a:pt x="334" y="111"/>
                </a:lnTo>
                <a:lnTo>
                  <a:pt x="334" y="110"/>
                </a:lnTo>
                <a:lnTo>
                  <a:pt x="334" y="110"/>
                </a:lnTo>
                <a:lnTo>
                  <a:pt x="336" y="110"/>
                </a:lnTo>
                <a:lnTo>
                  <a:pt x="336" y="109"/>
                </a:lnTo>
                <a:lnTo>
                  <a:pt x="336" y="109"/>
                </a:lnTo>
                <a:lnTo>
                  <a:pt x="337" y="109"/>
                </a:lnTo>
                <a:lnTo>
                  <a:pt x="337" y="109"/>
                </a:lnTo>
                <a:lnTo>
                  <a:pt x="337" y="109"/>
                </a:lnTo>
                <a:lnTo>
                  <a:pt x="338" y="109"/>
                </a:lnTo>
                <a:lnTo>
                  <a:pt x="338" y="109"/>
                </a:lnTo>
                <a:lnTo>
                  <a:pt x="338" y="109"/>
                </a:lnTo>
                <a:lnTo>
                  <a:pt x="340" y="109"/>
                </a:lnTo>
                <a:lnTo>
                  <a:pt x="340" y="107"/>
                </a:lnTo>
                <a:lnTo>
                  <a:pt x="340" y="107"/>
                </a:lnTo>
                <a:lnTo>
                  <a:pt x="340" y="107"/>
                </a:lnTo>
                <a:lnTo>
                  <a:pt x="340" y="107"/>
                </a:lnTo>
                <a:lnTo>
                  <a:pt x="341" y="107"/>
                </a:lnTo>
                <a:lnTo>
                  <a:pt x="341" y="107"/>
                </a:lnTo>
                <a:lnTo>
                  <a:pt x="342" y="107"/>
                </a:lnTo>
                <a:lnTo>
                  <a:pt x="342" y="107"/>
                </a:lnTo>
                <a:lnTo>
                  <a:pt x="344" y="107"/>
                </a:lnTo>
                <a:lnTo>
                  <a:pt x="344" y="107"/>
                </a:lnTo>
                <a:lnTo>
                  <a:pt x="345" y="107"/>
                </a:lnTo>
                <a:lnTo>
                  <a:pt x="345" y="106"/>
                </a:lnTo>
                <a:lnTo>
                  <a:pt x="345" y="106"/>
                </a:lnTo>
                <a:lnTo>
                  <a:pt x="345" y="106"/>
                </a:lnTo>
                <a:lnTo>
                  <a:pt x="345" y="107"/>
                </a:lnTo>
                <a:lnTo>
                  <a:pt x="347" y="107"/>
                </a:lnTo>
                <a:lnTo>
                  <a:pt x="347" y="107"/>
                </a:lnTo>
                <a:lnTo>
                  <a:pt x="347" y="107"/>
                </a:lnTo>
                <a:lnTo>
                  <a:pt x="347" y="107"/>
                </a:lnTo>
                <a:lnTo>
                  <a:pt x="347" y="107"/>
                </a:lnTo>
                <a:lnTo>
                  <a:pt x="348" y="107"/>
                </a:lnTo>
                <a:lnTo>
                  <a:pt x="348" y="109"/>
                </a:lnTo>
                <a:lnTo>
                  <a:pt x="348" y="109"/>
                </a:lnTo>
                <a:lnTo>
                  <a:pt x="348" y="107"/>
                </a:lnTo>
                <a:lnTo>
                  <a:pt x="349" y="107"/>
                </a:lnTo>
                <a:lnTo>
                  <a:pt x="349" y="107"/>
                </a:lnTo>
                <a:lnTo>
                  <a:pt x="349" y="106"/>
                </a:lnTo>
                <a:lnTo>
                  <a:pt x="349" y="106"/>
                </a:lnTo>
                <a:lnTo>
                  <a:pt x="349" y="106"/>
                </a:lnTo>
                <a:lnTo>
                  <a:pt x="351" y="106"/>
                </a:lnTo>
                <a:lnTo>
                  <a:pt x="351" y="104"/>
                </a:lnTo>
                <a:lnTo>
                  <a:pt x="351" y="104"/>
                </a:lnTo>
                <a:lnTo>
                  <a:pt x="351" y="103"/>
                </a:lnTo>
                <a:lnTo>
                  <a:pt x="351" y="103"/>
                </a:lnTo>
                <a:lnTo>
                  <a:pt x="351" y="103"/>
                </a:lnTo>
                <a:lnTo>
                  <a:pt x="351" y="103"/>
                </a:lnTo>
                <a:lnTo>
                  <a:pt x="351" y="103"/>
                </a:lnTo>
                <a:lnTo>
                  <a:pt x="351" y="103"/>
                </a:lnTo>
                <a:lnTo>
                  <a:pt x="352" y="103"/>
                </a:lnTo>
                <a:lnTo>
                  <a:pt x="352" y="103"/>
                </a:lnTo>
                <a:lnTo>
                  <a:pt x="352" y="103"/>
                </a:lnTo>
                <a:lnTo>
                  <a:pt x="353" y="103"/>
                </a:lnTo>
                <a:lnTo>
                  <a:pt x="353" y="103"/>
                </a:lnTo>
                <a:lnTo>
                  <a:pt x="353" y="103"/>
                </a:lnTo>
                <a:lnTo>
                  <a:pt x="355" y="103"/>
                </a:lnTo>
                <a:lnTo>
                  <a:pt x="355" y="103"/>
                </a:lnTo>
                <a:lnTo>
                  <a:pt x="355" y="103"/>
                </a:lnTo>
                <a:lnTo>
                  <a:pt x="355" y="103"/>
                </a:lnTo>
                <a:lnTo>
                  <a:pt x="356" y="103"/>
                </a:lnTo>
                <a:lnTo>
                  <a:pt x="356" y="103"/>
                </a:lnTo>
                <a:lnTo>
                  <a:pt x="356" y="103"/>
                </a:lnTo>
                <a:lnTo>
                  <a:pt x="356" y="103"/>
                </a:lnTo>
                <a:lnTo>
                  <a:pt x="356" y="104"/>
                </a:lnTo>
                <a:lnTo>
                  <a:pt x="356" y="103"/>
                </a:lnTo>
                <a:lnTo>
                  <a:pt x="358" y="103"/>
                </a:lnTo>
                <a:lnTo>
                  <a:pt x="358" y="103"/>
                </a:lnTo>
                <a:lnTo>
                  <a:pt x="358" y="103"/>
                </a:lnTo>
                <a:lnTo>
                  <a:pt x="359" y="103"/>
                </a:lnTo>
                <a:lnTo>
                  <a:pt x="359" y="103"/>
                </a:lnTo>
                <a:lnTo>
                  <a:pt x="359" y="103"/>
                </a:lnTo>
                <a:lnTo>
                  <a:pt x="359" y="103"/>
                </a:lnTo>
                <a:lnTo>
                  <a:pt x="359" y="102"/>
                </a:lnTo>
                <a:lnTo>
                  <a:pt x="359" y="102"/>
                </a:lnTo>
                <a:lnTo>
                  <a:pt x="359" y="100"/>
                </a:lnTo>
                <a:lnTo>
                  <a:pt x="359" y="100"/>
                </a:lnTo>
                <a:lnTo>
                  <a:pt x="359" y="100"/>
                </a:lnTo>
                <a:lnTo>
                  <a:pt x="359" y="100"/>
                </a:lnTo>
                <a:lnTo>
                  <a:pt x="360" y="100"/>
                </a:lnTo>
                <a:lnTo>
                  <a:pt x="360" y="100"/>
                </a:lnTo>
                <a:lnTo>
                  <a:pt x="360" y="100"/>
                </a:lnTo>
                <a:lnTo>
                  <a:pt x="362" y="100"/>
                </a:lnTo>
                <a:lnTo>
                  <a:pt x="362" y="100"/>
                </a:lnTo>
                <a:lnTo>
                  <a:pt x="362" y="100"/>
                </a:lnTo>
                <a:lnTo>
                  <a:pt x="362" y="100"/>
                </a:lnTo>
                <a:lnTo>
                  <a:pt x="362" y="99"/>
                </a:lnTo>
                <a:lnTo>
                  <a:pt x="363" y="98"/>
                </a:lnTo>
                <a:lnTo>
                  <a:pt x="364" y="98"/>
                </a:lnTo>
                <a:lnTo>
                  <a:pt x="364" y="99"/>
                </a:lnTo>
                <a:lnTo>
                  <a:pt x="366" y="100"/>
                </a:lnTo>
                <a:lnTo>
                  <a:pt x="366" y="100"/>
                </a:lnTo>
                <a:lnTo>
                  <a:pt x="364" y="100"/>
                </a:lnTo>
                <a:lnTo>
                  <a:pt x="364" y="100"/>
                </a:lnTo>
                <a:lnTo>
                  <a:pt x="363" y="103"/>
                </a:lnTo>
                <a:lnTo>
                  <a:pt x="362" y="104"/>
                </a:lnTo>
                <a:lnTo>
                  <a:pt x="362" y="104"/>
                </a:lnTo>
                <a:lnTo>
                  <a:pt x="360" y="106"/>
                </a:lnTo>
                <a:lnTo>
                  <a:pt x="360" y="106"/>
                </a:lnTo>
                <a:lnTo>
                  <a:pt x="359" y="107"/>
                </a:lnTo>
                <a:lnTo>
                  <a:pt x="359" y="107"/>
                </a:lnTo>
                <a:lnTo>
                  <a:pt x="359" y="109"/>
                </a:lnTo>
                <a:lnTo>
                  <a:pt x="358" y="110"/>
                </a:lnTo>
                <a:lnTo>
                  <a:pt x="356" y="111"/>
                </a:lnTo>
                <a:lnTo>
                  <a:pt x="353" y="114"/>
                </a:lnTo>
                <a:lnTo>
                  <a:pt x="353" y="115"/>
                </a:lnTo>
                <a:lnTo>
                  <a:pt x="352" y="115"/>
                </a:lnTo>
                <a:lnTo>
                  <a:pt x="351" y="117"/>
                </a:lnTo>
                <a:lnTo>
                  <a:pt x="349" y="118"/>
                </a:lnTo>
                <a:lnTo>
                  <a:pt x="349" y="119"/>
                </a:lnTo>
                <a:lnTo>
                  <a:pt x="348" y="119"/>
                </a:lnTo>
                <a:lnTo>
                  <a:pt x="349" y="121"/>
                </a:lnTo>
                <a:lnTo>
                  <a:pt x="351" y="122"/>
                </a:lnTo>
                <a:lnTo>
                  <a:pt x="351" y="122"/>
                </a:lnTo>
                <a:lnTo>
                  <a:pt x="351" y="122"/>
                </a:lnTo>
                <a:lnTo>
                  <a:pt x="352" y="122"/>
                </a:lnTo>
                <a:lnTo>
                  <a:pt x="352" y="124"/>
                </a:lnTo>
                <a:lnTo>
                  <a:pt x="353" y="124"/>
                </a:lnTo>
                <a:lnTo>
                  <a:pt x="353" y="125"/>
                </a:lnTo>
                <a:lnTo>
                  <a:pt x="355" y="125"/>
                </a:lnTo>
                <a:lnTo>
                  <a:pt x="355" y="125"/>
                </a:lnTo>
                <a:lnTo>
                  <a:pt x="355" y="125"/>
                </a:lnTo>
                <a:lnTo>
                  <a:pt x="355" y="125"/>
                </a:lnTo>
                <a:lnTo>
                  <a:pt x="356" y="125"/>
                </a:lnTo>
                <a:lnTo>
                  <a:pt x="356" y="126"/>
                </a:lnTo>
                <a:lnTo>
                  <a:pt x="356" y="126"/>
                </a:lnTo>
                <a:lnTo>
                  <a:pt x="356" y="128"/>
                </a:lnTo>
                <a:lnTo>
                  <a:pt x="358" y="128"/>
                </a:lnTo>
                <a:lnTo>
                  <a:pt x="358" y="128"/>
                </a:lnTo>
                <a:lnTo>
                  <a:pt x="359" y="128"/>
                </a:lnTo>
                <a:lnTo>
                  <a:pt x="359" y="129"/>
                </a:lnTo>
                <a:lnTo>
                  <a:pt x="360" y="129"/>
                </a:lnTo>
                <a:lnTo>
                  <a:pt x="360" y="129"/>
                </a:lnTo>
                <a:lnTo>
                  <a:pt x="362" y="129"/>
                </a:lnTo>
                <a:lnTo>
                  <a:pt x="362" y="130"/>
                </a:lnTo>
                <a:lnTo>
                  <a:pt x="363" y="130"/>
                </a:lnTo>
                <a:lnTo>
                  <a:pt x="363" y="130"/>
                </a:lnTo>
                <a:lnTo>
                  <a:pt x="364" y="132"/>
                </a:lnTo>
                <a:lnTo>
                  <a:pt x="364" y="133"/>
                </a:lnTo>
                <a:lnTo>
                  <a:pt x="366" y="133"/>
                </a:lnTo>
                <a:lnTo>
                  <a:pt x="366" y="133"/>
                </a:lnTo>
                <a:lnTo>
                  <a:pt x="367" y="135"/>
                </a:lnTo>
                <a:lnTo>
                  <a:pt x="367" y="135"/>
                </a:lnTo>
                <a:lnTo>
                  <a:pt x="368" y="136"/>
                </a:lnTo>
                <a:lnTo>
                  <a:pt x="368" y="136"/>
                </a:lnTo>
                <a:lnTo>
                  <a:pt x="370" y="136"/>
                </a:lnTo>
                <a:lnTo>
                  <a:pt x="370" y="136"/>
                </a:lnTo>
                <a:lnTo>
                  <a:pt x="370" y="137"/>
                </a:lnTo>
                <a:lnTo>
                  <a:pt x="370" y="137"/>
                </a:lnTo>
                <a:lnTo>
                  <a:pt x="370" y="139"/>
                </a:lnTo>
                <a:lnTo>
                  <a:pt x="370" y="141"/>
                </a:lnTo>
                <a:lnTo>
                  <a:pt x="370" y="141"/>
                </a:lnTo>
                <a:lnTo>
                  <a:pt x="370" y="141"/>
                </a:lnTo>
                <a:lnTo>
                  <a:pt x="371" y="143"/>
                </a:lnTo>
                <a:lnTo>
                  <a:pt x="373" y="144"/>
                </a:lnTo>
                <a:lnTo>
                  <a:pt x="373" y="144"/>
                </a:lnTo>
                <a:lnTo>
                  <a:pt x="374" y="144"/>
                </a:lnTo>
                <a:lnTo>
                  <a:pt x="374" y="145"/>
                </a:lnTo>
                <a:lnTo>
                  <a:pt x="375" y="145"/>
                </a:lnTo>
                <a:lnTo>
                  <a:pt x="375" y="147"/>
                </a:lnTo>
                <a:lnTo>
                  <a:pt x="375" y="147"/>
                </a:lnTo>
                <a:lnTo>
                  <a:pt x="375" y="147"/>
                </a:lnTo>
                <a:lnTo>
                  <a:pt x="377" y="148"/>
                </a:lnTo>
                <a:lnTo>
                  <a:pt x="377" y="148"/>
                </a:lnTo>
                <a:lnTo>
                  <a:pt x="377" y="150"/>
                </a:lnTo>
                <a:lnTo>
                  <a:pt x="377" y="150"/>
                </a:lnTo>
                <a:lnTo>
                  <a:pt x="378" y="150"/>
                </a:lnTo>
                <a:lnTo>
                  <a:pt x="378" y="150"/>
                </a:lnTo>
                <a:lnTo>
                  <a:pt x="378" y="151"/>
                </a:lnTo>
                <a:lnTo>
                  <a:pt x="378" y="152"/>
                </a:lnTo>
                <a:lnTo>
                  <a:pt x="379" y="152"/>
                </a:lnTo>
                <a:lnTo>
                  <a:pt x="379" y="154"/>
                </a:lnTo>
                <a:lnTo>
                  <a:pt x="379" y="154"/>
                </a:lnTo>
                <a:lnTo>
                  <a:pt x="381" y="154"/>
                </a:lnTo>
                <a:lnTo>
                  <a:pt x="381" y="155"/>
                </a:lnTo>
                <a:lnTo>
                  <a:pt x="381" y="155"/>
                </a:lnTo>
                <a:lnTo>
                  <a:pt x="381" y="156"/>
                </a:lnTo>
                <a:lnTo>
                  <a:pt x="381" y="156"/>
                </a:lnTo>
                <a:lnTo>
                  <a:pt x="381" y="156"/>
                </a:lnTo>
                <a:lnTo>
                  <a:pt x="381" y="158"/>
                </a:lnTo>
                <a:lnTo>
                  <a:pt x="382" y="158"/>
                </a:lnTo>
                <a:lnTo>
                  <a:pt x="382" y="158"/>
                </a:lnTo>
                <a:lnTo>
                  <a:pt x="384" y="159"/>
                </a:lnTo>
                <a:lnTo>
                  <a:pt x="384" y="161"/>
                </a:lnTo>
                <a:lnTo>
                  <a:pt x="385" y="163"/>
                </a:lnTo>
                <a:lnTo>
                  <a:pt x="385" y="163"/>
                </a:lnTo>
                <a:lnTo>
                  <a:pt x="385" y="165"/>
                </a:lnTo>
                <a:lnTo>
                  <a:pt x="386" y="165"/>
                </a:lnTo>
                <a:lnTo>
                  <a:pt x="386" y="166"/>
                </a:lnTo>
                <a:lnTo>
                  <a:pt x="386" y="167"/>
                </a:lnTo>
                <a:lnTo>
                  <a:pt x="386" y="167"/>
                </a:lnTo>
                <a:lnTo>
                  <a:pt x="388" y="167"/>
                </a:lnTo>
                <a:lnTo>
                  <a:pt x="388" y="169"/>
                </a:lnTo>
                <a:lnTo>
                  <a:pt x="388" y="169"/>
                </a:lnTo>
                <a:lnTo>
                  <a:pt x="388" y="170"/>
                </a:lnTo>
                <a:lnTo>
                  <a:pt x="389" y="170"/>
                </a:lnTo>
                <a:lnTo>
                  <a:pt x="389" y="171"/>
                </a:lnTo>
                <a:lnTo>
                  <a:pt x="389" y="171"/>
                </a:lnTo>
                <a:lnTo>
                  <a:pt x="389" y="173"/>
                </a:lnTo>
                <a:lnTo>
                  <a:pt x="389" y="173"/>
                </a:lnTo>
                <a:lnTo>
                  <a:pt x="389" y="174"/>
                </a:lnTo>
                <a:lnTo>
                  <a:pt x="389" y="174"/>
                </a:lnTo>
                <a:lnTo>
                  <a:pt x="389" y="174"/>
                </a:lnTo>
                <a:lnTo>
                  <a:pt x="389" y="176"/>
                </a:lnTo>
                <a:lnTo>
                  <a:pt x="388" y="177"/>
                </a:lnTo>
                <a:lnTo>
                  <a:pt x="388" y="177"/>
                </a:lnTo>
                <a:lnTo>
                  <a:pt x="388" y="180"/>
                </a:lnTo>
                <a:lnTo>
                  <a:pt x="388" y="181"/>
                </a:lnTo>
                <a:lnTo>
                  <a:pt x="388" y="182"/>
                </a:lnTo>
                <a:lnTo>
                  <a:pt x="388" y="184"/>
                </a:lnTo>
                <a:lnTo>
                  <a:pt x="388" y="185"/>
                </a:lnTo>
                <a:lnTo>
                  <a:pt x="388" y="188"/>
                </a:lnTo>
                <a:lnTo>
                  <a:pt x="388" y="188"/>
                </a:lnTo>
                <a:lnTo>
                  <a:pt x="388" y="188"/>
                </a:lnTo>
                <a:lnTo>
                  <a:pt x="388" y="189"/>
                </a:lnTo>
                <a:lnTo>
                  <a:pt x="386" y="189"/>
                </a:lnTo>
                <a:lnTo>
                  <a:pt x="386" y="191"/>
                </a:lnTo>
                <a:lnTo>
                  <a:pt x="386" y="192"/>
                </a:lnTo>
                <a:lnTo>
                  <a:pt x="386" y="193"/>
                </a:lnTo>
                <a:lnTo>
                  <a:pt x="385" y="193"/>
                </a:lnTo>
                <a:lnTo>
                  <a:pt x="384" y="193"/>
                </a:lnTo>
                <a:lnTo>
                  <a:pt x="384" y="193"/>
                </a:lnTo>
                <a:lnTo>
                  <a:pt x="382" y="192"/>
                </a:lnTo>
                <a:lnTo>
                  <a:pt x="381" y="192"/>
                </a:lnTo>
                <a:lnTo>
                  <a:pt x="381" y="192"/>
                </a:lnTo>
                <a:lnTo>
                  <a:pt x="381" y="195"/>
                </a:lnTo>
                <a:lnTo>
                  <a:pt x="381" y="196"/>
                </a:lnTo>
                <a:lnTo>
                  <a:pt x="381" y="197"/>
                </a:lnTo>
                <a:lnTo>
                  <a:pt x="382" y="199"/>
                </a:lnTo>
                <a:lnTo>
                  <a:pt x="382" y="199"/>
                </a:lnTo>
                <a:lnTo>
                  <a:pt x="382" y="200"/>
                </a:lnTo>
                <a:lnTo>
                  <a:pt x="382" y="202"/>
                </a:lnTo>
                <a:lnTo>
                  <a:pt x="382" y="204"/>
                </a:lnTo>
                <a:lnTo>
                  <a:pt x="382" y="206"/>
                </a:lnTo>
                <a:lnTo>
                  <a:pt x="384" y="206"/>
                </a:lnTo>
                <a:lnTo>
                  <a:pt x="384" y="206"/>
                </a:lnTo>
                <a:lnTo>
                  <a:pt x="384" y="207"/>
                </a:lnTo>
                <a:lnTo>
                  <a:pt x="384" y="207"/>
                </a:lnTo>
                <a:lnTo>
                  <a:pt x="384" y="208"/>
                </a:lnTo>
                <a:lnTo>
                  <a:pt x="385" y="210"/>
                </a:lnTo>
                <a:lnTo>
                  <a:pt x="386" y="214"/>
                </a:lnTo>
                <a:lnTo>
                  <a:pt x="388" y="217"/>
                </a:lnTo>
                <a:lnTo>
                  <a:pt x="388" y="218"/>
                </a:lnTo>
                <a:lnTo>
                  <a:pt x="389" y="218"/>
                </a:lnTo>
                <a:lnTo>
                  <a:pt x="389" y="219"/>
                </a:lnTo>
                <a:lnTo>
                  <a:pt x="389" y="221"/>
                </a:lnTo>
                <a:lnTo>
                  <a:pt x="390" y="221"/>
                </a:lnTo>
                <a:lnTo>
                  <a:pt x="390" y="222"/>
                </a:lnTo>
                <a:lnTo>
                  <a:pt x="390" y="222"/>
                </a:lnTo>
                <a:lnTo>
                  <a:pt x="392" y="223"/>
                </a:lnTo>
                <a:lnTo>
                  <a:pt x="392" y="223"/>
                </a:lnTo>
                <a:lnTo>
                  <a:pt x="392" y="225"/>
                </a:lnTo>
                <a:lnTo>
                  <a:pt x="392" y="225"/>
                </a:lnTo>
                <a:lnTo>
                  <a:pt x="392" y="226"/>
                </a:lnTo>
                <a:lnTo>
                  <a:pt x="392" y="226"/>
                </a:lnTo>
                <a:lnTo>
                  <a:pt x="392" y="226"/>
                </a:lnTo>
                <a:lnTo>
                  <a:pt x="393" y="226"/>
                </a:lnTo>
                <a:lnTo>
                  <a:pt x="393" y="228"/>
                </a:lnTo>
                <a:lnTo>
                  <a:pt x="393" y="228"/>
                </a:lnTo>
                <a:lnTo>
                  <a:pt x="393" y="229"/>
                </a:lnTo>
                <a:lnTo>
                  <a:pt x="394" y="229"/>
                </a:lnTo>
                <a:lnTo>
                  <a:pt x="394" y="229"/>
                </a:lnTo>
                <a:lnTo>
                  <a:pt x="394" y="230"/>
                </a:lnTo>
                <a:lnTo>
                  <a:pt x="394" y="232"/>
                </a:lnTo>
                <a:lnTo>
                  <a:pt x="394" y="232"/>
                </a:lnTo>
                <a:lnTo>
                  <a:pt x="394" y="232"/>
                </a:lnTo>
                <a:lnTo>
                  <a:pt x="394" y="233"/>
                </a:lnTo>
                <a:lnTo>
                  <a:pt x="396" y="233"/>
                </a:lnTo>
                <a:lnTo>
                  <a:pt x="396" y="234"/>
                </a:lnTo>
                <a:lnTo>
                  <a:pt x="396" y="234"/>
                </a:lnTo>
                <a:lnTo>
                  <a:pt x="396" y="234"/>
                </a:lnTo>
                <a:lnTo>
                  <a:pt x="396" y="234"/>
                </a:lnTo>
                <a:lnTo>
                  <a:pt x="396" y="236"/>
                </a:lnTo>
                <a:lnTo>
                  <a:pt x="397" y="236"/>
                </a:lnTo>
                <a:lnTo>
                  <a:pt x="397" y="236"/>
                </a:lnTo>
                <a:lnTo>
                  <a:pt x="397" y="237"/>
                </a:lnTo>
                <a:lnTo>
                  <a:pt x="396" y="237"/>
                </a:lnTo>
                <a:lnTo>
                  <a:pt x="396" y="237"/>
                </a:lnTo>
                <a:lnTo>
                  <a:pt x="394" y="237"/>
                </a:lnTo>
                <a:lnTo>
                  <a:pt x="394" y="237"/>
                </a:lnTo>
                <a:lnTo>
                  <a:pt x="393" y="237"/>
                </a:lnTo>
                <a:lnTo>
                  <a:pt x="393" y="237"/>
                </a:lnTo>
                <a:lnTo>
                  <a:pt x="392" y="237"/>
                </a:lnTo>
                <a:lnTo>
                  <a:pt x="392" y="237"/>
                </a:lnTo>
                <a:lnTo>
                  <a:pt x="392" y="237"/>
                </a:lnTo>
                <a:lnTo>
                  <a:pt x="390" y="237"/>
                </a:lnTo>
                <a:lnTo>
                  <a:pt x="390" y="237"/>
                </a:lnTo>
                <a:lnTo>
                  <a:pt x="389" y="237"/>
                </a:lnTo>
                <a:lnTo>
                  <a:pt x="389" y="237"/>
                </a:lnTo>
                <a:lnTo>
                  <a:pt x="388" y="239"/>
                </a:lnTo>
                <a:lnTo>
                  <a:pt x="388" y="240"/>
                </a:lnTo>
                <a:lnTo>
                  <a:pt x="386" y="243"/>
                </a:lnTo>
                <a:lnTo>
                  <a:pt x="385" y="244"/>
                </a:lnTo>
                <a:lnTo>
                  <a:pt x="384" y="248"/>
                </a:lnTo>
                <a:lnTo>
                  <a:pt x="384" y="248"/>
                </a:lnTo>
                <a:lnTo>
                  <a:pt x="384" y="248"/>
                </a:lnTo>
                <a:lnTo>
                  <a:pt x="384" y="249"/>
                </a:lnTo>
                <a:lnTo>
                  <a:pt x="384" y="249"/>
                </a:lnTo>
                <a:lnTo>
                  <a:pt x="382" y="249"/>
                </a:lnTo>
                <a:lnTo>
                  <a:pt x="382" y="249"/>
                </a:lnTo>
                <a:lnTo>
                  <a:pt x="381" y="249"/>
                </a:lnTo>
                <a:lnTo>
                  <a:pt x="381" y="249"/>
                </a:lnTo>
                <a:lnTo>
                  <a:pt x="379" y="249"/>
                </a:lnTo>
                <a:lnTo>
                  <a:pt x="378" y="249"/>
                </a:lnTo>
                <a:lnTo>
                  <a:pt x="378" y="249"/>
                </a:lnTo>
                <a:lnTo>
                  <a:pt x="378" y="251"/>
                </a:lnTo>
                <a:lnTo>
                  <a:pt x="378" y="251"/>
                </a:lnTo>
                <a:lnTo>
                  <a:pt x="377" y="251"/>
                </a:lnTo>
                <a:lnTo>
                  <a:pt x="377" y="252"/>
                </a:lnTo>
                <a:lnTo>
                  <a:pt x="377" y="252"/>
                </a:lnTo>
                <a:lnTo>
                  <a:pt x="377" y="254"/>
                </a:lnTo>
                <a:lnTo>
                  <a:pt x="377" y="254"/>
                </a:lnTo>
                <a:lnTo>
                  <a:pt x="377" y="254"/>
                </a:lnTo>
                <a:lnTo>
                  <a:pt x="375" y="255"/>
                </a:lnTo>
                <a:lnTo>
                  <a:pt x="375" y="255"/>
                </a:lnTo>
                <a:lnTo>
                  <a:pt x="375" y="256"/>
                </a:lnTo>
                <a:lnTo>
                  <a:pt x="375" y="256"/>
                </a:lnTo>
                <a:lnTo>
                  <a:pt x="375" y="258"/>
                </a:lnTo>
                <a:lnTo>
                  <a:pt x="375" y="258"/>
                </a:lnTo>
                <a:lnTo>
                  <a:pt x="375" y="259"/>
                </a:lnTo>
                <a:lnTo>
                  <a:pt x="375" y="259"/>
                </a:lnTo>
                <a:lnTo>
                  <a:pt x="375" y="259"/>
                </a:lnTo>
                <a:lnTo>
                  <a:pt x="374" y="260"/>
                </a:lnTo>
                <a:lnTo>
                  <a:pt x="374" y="260"/>
                </a:lnTo>
                <a:lnTo>
                  <a:pt x="374" y="262"/>
                </a:lnTo>
                <a:lnTo>
                  <a:pt x="373" y="263"/>
                </a:lnTo>
                <a:lnTo>
                  <a:pt x="373" y="263"/>
                </a:lnTo>
                <a:lnTo>
                  <a:pt x="373" y="264"/>
                </a:lnTo>
                <a:lnTo>
                  <a:pt x="374" y="264"/>
                </a:lnTo>
                <a:lnTo>
                  <a:pt x="374" y="264"/>
                </a:lnTo>
                <a:lnTo>
                  <a:pt x="374" y="264"/>
                </a:lnTo>
                <a:lnTo>
                  <a:pt x="375" y="264"/>
                </a:lnTo>
                <a:lnTo>
                  <a:pt x="374" y="264"/>
                </a:lnTo>
                <a:lnTo>
                  <a:pt x="374" y="266"/>
                </a:lnTo>
                <a:lnTo>
                  <a:pt x="374" y="266"/>
                </a:lnTo>
                <a:lnTo>
                  <a:pt x="374" y="266"/>
                </a:lnTo>
                <a:lnTo>
                  <a:pt x="374" y="267"/>
                </a:lnTo>
                <a:lnTo>
                  <a:pt x="373" y="267"/>
                </a:lnTo>
                <a:lnTo>
                  <a:pt x="373" y="267"/>
                </a:lnTo>
                <a:lnTo>
                  <a:pt x="373" y="267"/>
                </a:lnTo>
                <a:lnTo>
                  <a:pt x="373" y="269"/>
                </a:lnTo>
                <a:lnTo>
                  <a:pt x="373" y="269"/>
                </a:lnTo>
                <a:lnTo>
                  <a:pt x="373" y="270"/>
                </a:lnTo>
                <a:lnTo>
                  <a:pt x="371" y="270"/>
                </a:lnTo>
                <a:lnTo>
                  <a:pt x="371" y="270"/>
                </a:lnTo>
                <a:lnTo>
                  <a:pt x="370" y="270"/>
                </a:lnTo>
                <a:lnTo>
                  <a:pt x="370" y="270"/>
                </a:lnTo>
                <a:lnTo>
                  <a:pt x="368" y="270"/>
                </a:lnTo>
                <a:lnTo>
                  <a:pt x="367" y="270"/>
                </a:lnTo>
                <a:lnTo>
                  <a:pt x="367" y="270"/>
                </a:lnTo>
                <a:lnTo>
                  <a:pt x="367" y="271"/>
                </a:lnTo>
                <a:lnTo>
                  <a:pt x="367" y="271"/>
                </a:lnTo>
                <a:lnTo>
                  <a:pt x="367" y="271"/>
                </a:lnTo>
                <a:lnTo>
                  <a:pt x="366" y="271"/>
                </a:lnTo>
                <a:lnTo>
                  <a:pt x="366" y="273"/>
                </a:lnTo>
                <a:lnTo>
                  <a:pt x="364" y="273"/>
                </a:lnTo>
                <a:lnTo>
                  <a:pt x="364" y="273"/>
                </a:lnTo>
                <a:lnTo>
                  <a:pt x="364" y="273"/>
                </a:lnTo>
                <a:lnTo>
                  <a:pt x="364" y="273"/>
                </a:lnTo>
                <a:lnTo>
                  <a:pt x="363" y="273"/>
                </a:lnTo>
                <a:lnTo>
                  <a:pt x="363" y="273"/>
                </a:lnTo>
                <a:lnTo>
                  <a:pt x="360" y="274"/>
                </a:lnTo>
                <a:lnTo>
                  <a:pt x="360" y="274"/>
                </a:lnTo>
                <a:lnTo>
                  <a:pt x="360" y="275"/>
                </a:lnTo>
                <a:lnTo>
                  <a:pt x="360" y="275"/>
                </a:lnTo>
                <a:lnTo>
                  <a:pt x="360" y="275"/>
                </a:lnTo>
                <a:lnTo>
                  <a:pt x="360" y="277"/>
                </a:lnTo>
                <a:lnTo>
                  <a:pt x="359" y="277"/>
                </a:lnTo>
                <a:lnTo>
                  <a:pt x="359" y="278"/>
                </a:lnTo>
                <a:lnTo>
                  <a:pt x="358" y="278"/>
                </a:lnTo>
                <a:lnTo>
                  <a:pt x="358" y="278"/>
                </a:lnTo>
                <a:lnTo>
                  <a:pt x="356" y="278"/>
                </a:lnTo>
                <a:lnTo>
                  <a:pt x="356" y="278"/>
                </a:lnTo>
                <a:lnTo>
                  <a:pt x="356" y="278"/>
                </a:lnTo>
                <a:lnTo>
                  <a:pt x="356" y="280"/>
                </a:lnTo>
                <a:lnTo>
                  <a:pt x="355" y="280"/>
                </a:lnTo>
                <a:lnTo>
                  <a:pt x="355" y="281"/>
                </a:lnTo>
                <a:lnTo>
                  <a:pt x="353" y="282"/>
                </a:lnTo>
                <a:lnTo>
                  <a:pt x="353" y="282"/>
                </a:lnTo>
                <a:lnTo>
                  <a:pt x="353" y="282"/>
                </a:lnTo>
                <a:lnTo>
                  <a:pt x="352" y="282"/>
                </a:lnTo>
                <a:lnTo>
                  <a:pt x="352" y="282"/>
                </a:lnTo>
                <a:lnTo>
                  <a:pt x="351" y="284"/>
                </a:lnTo>
                <a:lnTo>
                  <a:pt x="351" y="284"/>
                </a:lnTo>
                <a:lnTo>
                  <a:pt x="351" y="284"/>
                </a:lnTo>
                <a:lnTo>
                  <a:pt x="351" y="284"/>
                </a:lnTo>
                <a:lnTo>
                  <a:pt x="351" y="285"/>
                </a:lnTo>
                <a:lnTo>
                  <a:pt x="351" y="285"/>
                </a:lnTo>
                <a:lnTo>
                  <a:pt x="351" y="286"/>
                </a:lnTo>
                <a:lnTo>
                  <a:pt x="351" y="286"/>
                </a:lnTo>
                <a:lnTo>
                  <a:pt x="351" y="286"/>
                </a:lnTo>
                <a:lnTo>
                  <a:pt x="351" y="288"/>
                </a:lnTo>
                <a:lnTo>
                  <a:pt x="351" y="288"/>
                </a:lnTo>
                <a:lnTo>
                  <a:pt x="351" y="289"/>
                </a:lnTo>
                <a:lnTo>
                  <a:pt x="351" y="289"/>
                </a:lnTo>
                <a:lnTo>
                  <a:pt x="351" y="289"/>
                </a:lnTo>
                <a:lnTo>
                  <a:pt x="351" y="289"/>
                </a:lnTo>
                <a:lnTo>
                  <a:pt x="351" y="290"/>
                </a:lnTo>
                <a:lnTo>
                  <a:pt x="351" y="290"/>
                </a:lnTo>
                <a:lnTo>
                  <a:pt x="351" y="292"/>
                </a:lnTo>
                <a:lnTo>
                  <a:pt x="351" y="292"/>
                </a:lnTo>
                <a:lnTo>
                  <a:pt x="351" y="292"/>
                </a:lnTo>
                <a:lnTo>
                  <a:pt x="351" y="292"/>
                </a:lnTo>
                <a:lnTo>
                  <a:pt x="351" y="292"/>
                </a:lnTo>
                <a:lnTo>
                  <a:pt x="351" y="293"/>
                </a:lnTo>
                <a:lnTo>
                  <a:pt x="351" y="293"/>
                </a:lnTo>
                <a:lnTo>
                  <a:pt x="351" y="295"/>
                </a:lnTo>
                <a:lnTo>
                  <a:pt x="351" y="295"/>
                </a:lnTo>
                <a:lnTo>
                  <a:pt x="351" y="295"/>
                </a:lnTo>
                <a:lnTo>
                  <a:pt x="351" y="296"/>
                </a:lnTo>
                <a:lnTo>
                  <a:pt x="351" y="296"/>
                </a:lnTo>
                <a:lnTo>
                  <a:pt x="351" y="296"/>
                </a:lnTo>
                <a:lnTo>
                  <a:pt x="351" y="297"/>
                </a:lnTo>
                <a:lnTo>
                  <a:pt x="351" y="297"/>
                </a:lnTo>
                <a:lnTo>
                  <a:pt x="351" y="297"/>
                </a:lnTo>
                <a:lnTo>
                  <a:pt x="351" y="297"/>
                </a:lnTo>
                <a:lnTo>
                  <a:pt x="351" y="299"/>
                </a:lnTo>
                <a:lnTo>
                  <a:pt x="351" y="299"/>
                </a:lnTo>
                <a:lnTo>
                  <a:pt x="349" y="299"/>
                </a:lnTo>
                <a:lnTo>
                  <a:pt x="349" y="300"/>
                </a:lnTo>
                <a:lnTo>
                  <a:pt x="349" y="300"/>
                </a:lnTo>
                <a:lnTo>
                  <a:pt x="349" y="300"/>
                </a:lnTo>
                <a:lnTo>
                  <a:pt x="349" y="300"/>
                </a:lnTo>
                <a:lnTo>
                  <a:pt x="349" y="301"/>
                </a:lnTo>
                <a:lnTo>
                  <a:pt x="348" y="301"/>
                </a:lnTo>
                <a:lnTo>
                  <a:pt x="348" y="301"/>
                </a:lnTo>
                <a:lnTo>
                  <a:pt x="348" y="301"/>
                </a:lnTo>
                <a:lnTo>
                  <a:pt x="348" y="303"/>
                </a:lnTo>
                <a:lnTo>
                  <a:pt x="348" y="303"/>
                </a:lnTo>
                <a:lnTo>
                  <a:pt x="347" y="303"/>
                </a:lnTo>
                <a:lnTo>
                  <a:pt x="347" y="303"/>
                </a:lnTo>
                <a:lnTo>
                  <a:pt x="347" y="303"/>
                </a:lnTo>
                <a:lnTo>
                  <a:pt x="347" y="304"/>
                </a:lnTo>
                <a:lnTo>
                  <a:pt x="347" y="304"/>
                </a:lnTo>
                <a:lnTo>
                  <a:pt x="347" y="304"/>
                </a:lnTo>
                <a:lnTo>
                  <a:pt x="347" y="306"/>
                </a:lnTo>
                <a:lnTo>
                  <a:pt x="347" y="306"/>
                </a:lnTo>
                <a:lnTo>
                  <a:pt x="348" y="306"/>
                </a:lnTo>
                <a:lnTo>
                  <a:pt x="348" y="307"/>
                </a:lnTo>
                <a:lnTo>
                  <a:pt x="347" y="307"/>
                </a:lnTo>
                <a:lnTo>
                  <a:pt x="348" y="307"/>
                </a:lnTo>
                <a:lnTo>
                  <a:pt x="347" y="307"/>
                </a:lnTo>
                <a:lnTo>
                  <a:pt x="347" y="308"/>
                </a:lnTo>
                <a:lnTo>
                  <a:pt x="345" y="308"/>
                </a:lnTo>
                <a:lnTo>
                  <a:pt x="345" y="308"/>
                </a:lnTo>
                <a:lnTo>
                  <a:pt x="345" y="308"/>
                </a:lnTo>
                <a:lnTo>
                  <a:pt x="345" y="310"/>
                </a:lnTo>
                <a:lnTo>
                  <a:pt x="345" y="311"/>
                </a:lnTo>
                <a:lnTo>
                  <a:pt x="344" y="311"/>
                </a:lnTo>
                <a:lnTo>
                  <a:pt x="344" y="311"/>
                </a:lnTo>
                <a:lnTo>
                  <a:pt x="344" y="312"/>
                </a:lnTo>
                <a:lnTo>
                  <a:pt x="344" y="314"/>
                </a:lnTo>
                <a:lnTo>
                  <a:pt x="342" y="314"/>
                </a:lnTo>
                <a:lnTo>
                  <a:pt x="342" y="315"/>
                </a:lnTo>
                <a:lnTo>
                  <a:pt x="342" y="315"/>
                </a:lnTo>
                <a:lnTo>
                  <a:pt x="342" y="316"/>
                </a:lnTo>
                <a:lnTo>
                  <a:pt x="342" y="316"/>
                </a:lnTo>
                <a:lnTo>
                  <a:pt x="342" y="316"/>
                </a:lnTo>
                <a:lnTo>
                  <a:pt x="342" y="316"/>
                </a:lnTo>
                <a:lnTo>
                  <a:pt x="341" y="316"/>
                </a:lnTo>
                <a:lnTo>
                  <a:pt x="341" y="318"/>
                </a:lnTo>
                <a:lnTo>
                  <a:pt x="341" y="318"/>
                </a:lnTo>
                <a:lnTo>
                  <a:pt x="340" y="318"/>
                </a:lnTo>
                <a:lnTo>
                  <a:pt x="340" y="318"/>
                </a:lnTo>
                <a:lnTo>
                  <a:pt x="340" y="318"/>
                </a:lnTo>
                <a:lnTo>
                  <a:pt x="338" y="318"/>
                </a:lnTo>
                <a:lnTo>
                  <a:pt x="338" y="318"/>
                </a:lnTo>
                <a:lnTo>
                  <a:pt x="338" y="316"/>
                </a:lnTo>
                <a:lnTo>
                  <a:pt x="338" y="316"/>
                </a:lnTo>
                <a:lnTo>
                  <a:pt x="337" y="316"/>
                </a:lnTo>
                <a:lnTo>
                  <a:pt x="337" y="316"/>
                </a:lnTo>
                <a:lnTo>
                  <a:pt x="337" y="316"/>
                </a:lnTo>
                <a:lnTo>
                  <a:pt x="336" y="316"/>
                </a:lnTo>
                <a:lnTo>
                  <a:pt x="336" y="316"/>
                </a:lnTo>
                <a:lnTo>
                  <a:pt x="336" y="316"/>
                </a:lnTo>
                <a:lnTo>
                  <a:pt x="334" y="316"/>
                </a:lnTo>
                <a:lnTo>
                  <a:pt x="334" y="316"/>
                </a:lnTo>
                <a:lnTo>
                  <a:pt x="334" y="316"/>
                </a:lnTo>
                <a:lnTo>
                  <a:pt x="334" y="316"/>
                </a:lnTo>
                <a:lnTo>
                  <a:pt x="334" y="318"/>
                </a:lnTo>
                <a:lnTo>
                  <a:pt x="333" y="318"/>
                </a:lnTo>
                <a:lnTo>
                  <a:pt x="333" y="318"/>
                </a:lnTo>
                <a:lnTo>
                  <a:pt x="333" y="318"/>
                </a:lnTo>
                <a:lnTo>
                  <a:pt x="332" y="318"/>
                </a:lnTo>
                <a:lnTo>
                  <a:pt x="332" y="319"/>
                </a:lnTo>
                <a:lnTo>
                  <a:pt x="332" y="319"/>
                </a:lnTo>
                <a:lnTo>
                  <a:pt x="332" y="319"/>
                </a:lnTo>
                <a:lnTo>
                  <a:pt x="332" y="319"/>
                </a:lnTo>
                <a:lnTo>
                  <a:pt x="332" y="319"/>
                </a:lnTo>
                <a:lnTo>
                  <a:pt x="332" y="321"/>
                </a:lnTo>
                <a:lnTo>
                  <a:pt x="332" y="321"/>
                </a:lnTo>
                <a:lnTo>
                  <a:pt x="332" y="321"/>
                </a:lnTo>
                <a:lnTo>
                  <a:pt x="332" y="321"/>
                </a:lnTo>
                <a:lnTo>
                  <a:pt x="330" y="321"/>
                </a:lnTo>
                <a:lnTo>
                  <a:pt x="330" y="321"/>
                </a:lnTo>
                <a:lnTo>
                  <a:pt x="329" y="321"/>
                </a:lnTo>
                <a:lnTo>
                  <a:pt x="329" y="321"/>
                </a:lnTo>
                <a:lnTo>
                  <a:pt x="329" y="321"/>
                </a:lnTo>
                <a:lnTo>
                  <a:pt x="329" y="319"/>
                </a:lnTo>
                <a:lnTo>
                  <a:pt x="329" y="319"/>
                </a:lnTo>
                <a:lnTo>
                  <a:pt x="327" y="319"/>
                </a:lnTo>
                <a:lnTo>
                  <a:pt x="327" y="321"/>
                </a:lnTo>
                <a:lnTo>
                  <a:pt x="327" y="321"/>
                </a:lnTo>
                <a:lnTo>
                  <a:pt x="327" y="321"/>
                </a:lnTo>
                <a:lnTo>
                  <a:pt x="326" y="321"/>
                </a:lnTo>
                <a:lnTo>
                  <a:pt x="326" y="321"/>
                </a:lnTo>
                <a:lnTo>
                  <a:pt x="326" y="321"/>
                </a:lnTo>
                <a:lnTo>
                  <a:pt x="326" y="322"/>
                </a:lnTo>
                <a:lnTo>
                  <a:pt x="325" y="322"/>
                </a:lnTo>
                <a:lnTo>
                  <a:pt x="325" y="322"/>
                </a:lnTo>
                <a:lnTo>
                  <a:pt x="325" y="322"/>
                </a:lnTo>
                <a:lnTo>
                  <a:pt x="325" y="322"/>
                </a:lnTo>
                <a:lnTo>
                  <a:pt x="325" y="323"/>
                </a:lnTo>
                <a:lnTo>
                  <a:pt x="323" y="323"/>
                </a:lnTo>
                <a:lnTo>
                  <a:pt x="323" y="323"/>
                </a:lnTo>
                <a:lnTo>
                  <a:pt x="323" y="323"/>
                </a:lnTo>
                <a:lnTo>
                  <a:pt x="323" y="325"/>
                </a:lnTo>
                <a:lnTo>
                  <a:pt x="323" y="325"/>
                </a:lnTo>
                <a:lnTo>
                  <a:pt x="322" y="325"/>
                </a:lnTo>
                <a:lnTo>
                  <a:pt x="322" y="323"/>
                </a:lnTo>
                <a:lnTo>
                  <a:pt x="322" y="325"/>
                </a:lnTo>
                <a:lnTo>
                  <a:pt x="322" y="325"/>
                </a:lnTo>
                <a:lnTo>
                  <a:pt x="322" y="325"/>
                </a:lnTo>
                <a:lnTo>
                  <a:pt x="322" y="325"/>
                </a:lnTo>
                <a:lnTo>
                  <a:pt x="322" y="325"/>
                </a:lnTo>
                <a:lnTo>
                  <a:pt x="321" y="325"/>
                </a:lnTo>
                <a:lnTo>
                  <a:pt x="321" y="325"/>
                </a:lnTo>
                <a:lnTo>
                  <a:pt x="321" y="325"/>
                </a:lnTo>
                <a:lnTo>
                  <a:pt x="321" y="326"/>
                </a:lnTo>
                <a:lnTo>
                  <a:pt x="321" y="326"/>
                </a:lnTo>
                <a:lnTo>
                  <a:pt x="321" y="326"/>
                </a:lnTo>
                <a:lnTo>
                  <a:pt x="321" y="326"/>
                </a:lnTo>
                <a:lnTo>
                  <a:pt x="321" y="326"/>
                </a:lnTo>
                <a:lnTo>
                  <a:pt x="321" y="326"/>
                </a:lnTo>
                <a:lnTo>
                  <a:pt x="321" y="327"/>
                </a:lnTo>
                <a:lnTo>
                  <a:pt x="321" y="327"/>
                </a:lnTo>
                <a:lnTo>
                  <a:pt x="319" y="327"/>
                </a:lnTo>
                <a:lnTo>
                  <a:pt x="319" y="327"/>
                </a:lnTo>
                <a:lnTo>
                  <a:pt x="319" y="327"/>
                </a:lnTo>
                <a:lnTo>
                  <a:pt x="319" y="327"/>
                </a:lnTo>
                <a:lnTo>
                  <a:pt x="319" y="327"/>
                </a:lnTo>
                <a:lnTo>
                  <a:pt x="318" y="327"/>
                </a:lnTo>
                <a:lnTo>
                  <a:pt x="318" y="327"/>
                </a:lnTo>
                <a:lnTo>
                  <a:pt x="318" y="327"/>
                </a:lnTo>
                <a:lnTo>
                  <a:pt x="318" y="327"/>
                </a:lnTo>
                <a:lnTo>
                  <a:pt x="318" y="329"/>
                </a:lnTo>
                <a:lnTo>
                  <a:pt x="316" y="329"/>
                </a:lnTo>
                <a:lnTo>
                  <a:pt x="316" y="329"/>
                </a:lnTo>
                <a:lnTo>
                  <a:pt x="316" y="329"/>
                </a:lnTo>
                <a:lnTo>
                  <a:pt x="315" y="329"/>
                </a:lnTo>
                <a:lnTo>
                  <a:pt x="315" y="329"/>
                </a:lnTo>
                <a:lnTo>
                  <a:pt x="315" y="329"/>
                </a:lnTo>
                <a:lnTo>
                  <a:pt x="315" y="330"/>
                </a:lnTo>
                <a:lnTo>
                  <a:pt x="315" y="330"/>
                </a:lnTo>
                <a:lnTo>
                  <a:pt x="314" y="330"/>
                </a:lnTo>
                <a:lnTo>
                  <a:pt x="314" y="329"/>
                </a:lnTo>
                <a:lnTo>
                  <a:pt x="314" y="329"/>
                </a:lnTo>
                <a:lnTo>
                  <a:pt x="314" y="327"/>
                </a:lnTo>
                <a:lnTo>
                  <a:pt x="312" y="327"/>
                </a:lnTo>
                <a:lnTo>
                  <a:pt x="312" y="327"/>
                </a:lnTo>
                <a:lnTo>
                  <a:pt x="312" y="327"/>
                </a:lnTo>
                <a:lnTo>
                  <a:pt x="312" y="326"/>
                </a:lnTo>
                <a:lnTo>
                  <a:pt x="312" y="326"/>
                </a:lnTo>
                <a:lnTo>
                  <a:pt x="312" y="325"/>
                </a:lnTo>
                <a:lnTo>
                  <a:pt x="312" y="326"/>
                </a:lnTo>
                <a:lnTo>
                  <a:pt x="312" y="326"/>
                </a:lnTo>
                <a:lnTo>
                  <a:pt x="312" y="325"/>
                </a:lnTo>
                <a:lnTo>
                  <a:pt x="311" y="325"/>
                </a:lnTo>
                <a:lnTo>
                  <a:pt x="311" y="325"/>
                </a:lnTo>
                <a:lnTo>
                  <a:pt x="311" y="326"/>
                </a:lnTo>
                <a:lnTo>
                  <a:pt x="310" y="326"/>
                </a:lnTo>
                <a:lnTo>
                  <a:pt x="310" y="327"/>
                </a:lnTo>
                <a:lnTo>
                  <a:pt x="310" y="327"/>
                </a:lnTo>
                <a:lnTo>
                  <a:pt x="308" y="327"/>
                </a:lnTo>
                <a:lnTo>
                  <a:pt x="308" y="327"/>
                </a:lnTo>
                <a:lnTo>
                  <a:pt x="308" y="327"/>
                </a:lnTo>
                <a:lnTo>
                  <a:pt x="307" y="327"/>
                </a:lnTo>
                <a:lnTo>
                  <a:pt x="307" y="327"/>
                </a:lnTo>
                <a:lnTo>
                  <a:pt x="307" y="327"/>
                </a:lnTo>
                <a:lnTo>
                  <a:pt x="306" y="327"/>
                </a:lnTo>
                <a:lnTo>
                  <a:pt x="306" y="327"/>
                </a:lnTo>
                <a:lnTo>
                  <a:pt x="306" y="329"/>
                </a:lnTo>
                <a:lnTo>
                  <a:pt x="306" y="329"/>
                </a:lnTo>
                <a:lnTo>
                  <a:pt x="306" y="330"/>
                </a:lnTo>
                <a:lnTo>
                  <a:pt x="306" y="330"/>
                </a:lnTo>
                <a:lnTo>
                  <a:pt x="306" y="330"/>
                </a:lnTo>
                <a:lnTo>
                  <a:pt x="307" y="333"/>
                </a:lnTo>
                <a:lnTo>
                  <a:pt x="307" y="333"/>
                </a:lnTo>
                <a:lnTo>
                  <a:pt x="307" y="333"/>
                </a:lnTo>
                <a:lnTo>
                  <a:pt x="307" y="334"/>
                </a:lnTo>
                <a:lnTo>
                  <a:pt x="307" y="334"/>
                </a:lnTo>
                <a:lnTo>
                  <a:pt x="307" y="336"/>
                </a:lnTo>
                <a:lnTo>
                  <a:pt x="307" y="336"/>
                </a:lnTo>
                <a:lnTo>
                  <a:pt x="307" y="336"/>
                </a:lnTo>
                <a:lnTo>
                  <a:pt x="308" y="337"/>
                </a:lnTo>
                <a:lnTo>
                  <a:pt x="308" y="338"/>
                </a:lnTo>
                <a:lnTo>
                  <a:pt x="308" y="338"/>
                </a:lnTo>
                <a:lnTo>
                  <a:pt x="308" y="338"/>
                </a:lnTo>
                <a:lnTo>
                  <a:pt x="310" y="340"/>
                </a:lnTo>
                <a:lnTo>
                  <a:pt x="308" y="340"/>
                </a:lnTo>
                <a:lnTo>
                  <a:pt x="308" y="340"/>
                </a:lnTo>
                <a:lnTo>
                  <a:pt x="308" y="341"/>
                </a:lnTo>
                <a:lnTo>
                  <a:pt x="308" y="341"/>
                </a:lnTo>
                <a:lnTo>
                  <a:pt x="310" y="341"/>
                </a:lnTo>
                <a:lnTo>
                  <a:pt x="310" y="341"/>
                </a:lnTo>
                <a:lnTo>
                  <a:pt x="310" y="341"/>
                </a:lnTo>
                <a:lnTo>
                  <a:pt x="311" y="341"/>
                </a:lnTo>
                <a:lnTo>
                  <a:pt x="311" y="341"/>
                </a:lnTo>
                <a:lnTo>
                  <a:pt x="312" y="340"/>
                </a:lnTo>
                <a:lnTo>
                  <a:pt x="312" y="338"/>
                </a:lnTo>
                <a:lnTo>
                  <a:pt x="312" y="338"/>
                </a:lnTo>
                <a:lnTo>
                  <a:pt x="312" y="338"/>
                </a:lnTo>
                <a:lnTo>
                  <a:pt x="314" y="338"/>
                </a:lnTo>
                <a:lnTo>
                  <a:pt x="314" y="337"/>
                </a:lnTo>
                <a:lnTo>
                  <a:pt x="314" y="337"/>
                </a:lnTo>
                <a:lnTo>
                  <a:pt x="314" y="337"/>
                </a:lnTo>
                <a:lnTo>
                  <a:pt x="314" y="336"/>
                </a:lnTo>
                <a:lnTo>
                  <a:pt x="314" y="336"/>
                </a:lnTo>
                <a:lnTo>
                  <a:pt x="315" y="336"/>
                </a:lnTo>
                <a:lnTo>
                  <a:pt x="315" y="336"/>
                </a:lnTo>
                <a:lnTo>
                  <a:pt x="315" y="336"/>
                </a:lnTo>
                <a:lnTo>
                  <a:pt x="315" y="336"/>
                </a:lnTo>
                <a:lnTo>
                  <a:pt x="316" y="336"/>
                </a:lnTo>
                <a:lnTo>
                  <a:pt x="316" y="336"/>
                </a:lnTo>
                <a:lnTo>
                  <a:pt x="318" y="336"/>
                </a:lnTo>
                <a:lnTo>
                  <a:pt x="318" y="336"/>
                </a:lnTo>
                <a:lnTo>
                  <a:pt x="318" y="336"/>
                </a:lnTo>
                <a:lnTo>
                  <a:pt x="319" y="336"/>
                </a:lnTo>
                <a:lnTo>
                  <a:pt x="319" y="336"/>
                </a:lnTo>
                <a:lnTo>
                  <a:pt x="321" y="336"/>
                </a:lnTo>
                <a:lnTo>
                  <a:pt x="321" y="336"/>
                </a:lnTo>
                <a:lnTo>
                  <a:pt x="321" y="336"/>
                </a:lnTo>
                <a:lnTo>
                  <a:pt x="321" y="336"/>
                </a:lnTo>
                <a:lnTo>
                  <a:pt x="321" y="336"/>
                </a:lnTo>
                <a:lnTo>
                  <a:pt x="321" y="334"/>
                </a:lnTo>
                <a:lnTo>
                  <a:pt x="322" y="334"/>
                </a:lnTo>
                <a:lnTo>
                  <a:pt x="322" y="334"/>
                </a:lnTo>
                <a:lnTo>
                  <a:pt x="322" y="333"/>
                </a:lnTo>
                <a:lnTo>
                  <a:pt x="322" y="333"/>
                </a:lnTo>
                <a:lnTo>
                  <a:pt x="322" y="333"/>
                </a:lnTo>
                <a:lnTo>
                  <a:pt x="323" y="333"/>
                </a:lnTo>
                <a:lnTo>
                  <a:pt x="323" y="333"/>
                </a:lnTo>
                <a:lnTo>
                  <a:pt x="323" y="332"/>
                </a:lnTo>
                <a:lnTo>
                  <a:pt x="323" y="332"/>
                </a:lnTo>
                <a:lnTo>
                  <a:pt x="323" y="332"/>
                </a:lnTo>
                <a:lnTo>
                  <a:pt x="323" y="330"/>
                </a:lnTo>
                <a:lnTo>
                  <a:pt x="325" y="330"/>
                </a:lnTo>
                <a:lnTo>
                  <a:pt x="325" y="330"/>
                </a:lnTo>
                <a:lnTo>
                  <a:pt x="325" y="330"/>
                </a:lnTo>
                <a:lnTo>
                  <a:pt x="326" y="330"/>
                </a:lnTo>
                <a:lnTo>
                  <a:pt x="326" y="329"/>
                </a:lnTo>
                <a:lnTo>
                  <a:pt x="326" y="329"/>
                </a:lnTo>
                <a:lnTo>
                  <a:pt x="327" y="327"/>
                </a:lnTo>
                <a:lnTo>
                  <a:pt x="327" y="327"/>
                </a:lnTo>
                <a:lnTo>
                  <a:pt x="329" y="327"/>
                </a:lnTo>
                <a:lnTo>
                  <a:pt x="329" y="326"/>
                </a:lnTo>
                <a:lnTo>
                  <a:pt x="329" y="326"/>
                </a:lnTo>
                <a:lnTo>
                  <a:pt x="330" y="326"/>
                </a:lnTo>
                <a:lnTo>
                  <a:pt x="330" y="325"/>
                </a:lnTo>
                <a:lnTo>
                  <a:pt x="330" y="325"/>
                </a:lnTo>
                <a:lnTo>
                  <a:pt x="332" y="325"/>
                </a:lnTo>
                <a:lnTo>
                  <a:pt x="332" y="325"/>
                </a:lnTo>
                <a:lnTo>
                  <a:pt x="332" y="325"/>
                </a:lnTo>
                <a:lnTo>
                  <a:pt x="332" y="325"/>
                </a:lnTo>
                <a:lnTo>
                  <a:pt x="333" y="325"/>
                </a:lnTo>
                <a:lnTo>
                  <a:pt x="333" y="325"/>
                </a:lnTo>
                <a:lnTo>
                  <a:pt x="333" y="323"/>
                </a:lnTo>
                <a:lnTo>
                  <a:pt x="334" y="323"/>
                </a:lnTo>
                <a:lnTo>
                  <a:pt x="334" y="323"/>
                </a:lnTo>
                <a:lnTo>
                  <a:pt x="334" y="322"/>
                </a:lnTo>
                <a:lnTo>
                  <a:pt x="334" y="322"/>
                </a:lnTo>
                <a:lnTo>
                  <a:pt x="336" y="322"/>
                </a:lnTo>
                <a:lnTo>
                  <a:pt x="336" y="322"/>
                </a:lnTo>
                <a:lnTo>
                  <a:pt x="336" y="321"/>
                </a:lnTo>
                <a:lnTo>
                  <a:pt x="336" y="321"/>
                </a:lnTo>
                <a:lnTo>
                  <a:pt x="336" y="321"/>
                </a:lnTo>
                <a:lnTo>
                  <a:pt x="337" y="321"/>
                </a:lnTo>
                <a:lnTo>
                  <a:pt x="337" y="321"/>
                </a:lnTo>
                <a:lnTo>
                  <a:pt x="338" y="319"/>
                </a:lnTo>
                <a:lnTo>
                  <a:pt x="340" y="319"/>
                </a:lnTo>
                <a:lnTo>
                  <a:pt x="340" y="319"/>
                </a:lnTo>
                <a:lnTo>
                  <a:pt x="340" y="321"/>
                </a:lnTo>
                <a:lnTo>
                  <a:pt x="340" y="322"/>
                </a:lnTo>
                <a:lnTo>
                  <a:pt x="338" y="322"/>
                </a:lnTo>
                <a:lnTo>
                  <a:pt x="338" y="322"/>
                </a:lnTo>
                <a:lnTo>
                  <a:pt x="338" y="323"/>
                </a:lnTo>
                <a:lnTo>
                  <a:pt x="337" y="323"/>
                </a:lnTo>
                <a:lnTo>
                  <a:pt x="337" y="325"/>
                </a:lnTo>
                <a:lnTo>
                  <a:pt x="337" y="325"/>
                </a:lnTo>
                <a:lnTo>
                  <a:pt x="337" y="325"/>
                </a:lnTo>
                <a:lnTo>
                  <a:pt x="337" y="325"/>
                </a:lnTo>
                <a:lnTo>
                  <a:pt x="336" y="326"/>
                </a:lnTo>
                <a:lnTo>
                  <a:pt x="336" y="327"/>
                </a:lnTo>
                <a:lnTo>
                  <a:pt x="334" y="327"/>
                </a:lnTo>
                <a:lnTo>
                  <a:pt x="334" y="327"/>
                </a:lnTo>
                <a:lnTo>
                  <a:pt x="334" y="329"/>
                </a:lnTo>
                <a:lnTo>
                  <a:pt x="334" y="329"/>
                </a:lnTo>
                <a:lnTo>
                  <a:pt x="333" y="330"/>
                </a:lnTo>
                <a:lnTo>
                  <a:pt x="332" y="330"/>
                </a:lnTo>
                <a:lnTo>
                  <a:pt x="332" y="332"/>
                </a:lnTo>
                <a:lnTo>
                  <a:pt x="332" y="332"/>
                </a:lnTo>
                <a:lnTo>
                  <a:pt x="332" y="333"/>
                </a:lnTo>
                <a:lnTo>
                  <a:pt x="332" y="333"/>
                </a:lnTo>
                <a:lnTo>
                  <a:pt x="332" y="333"/>
                </a:lnTo>
                <a:lnTo>
                  <a:pt x="333" y="333"/>
                </a:lnTo>
                <a:lnTo>
                  <a:pt x="333" y="334"/>
                </a:lnTo>
                <a:lnTo>
                  <a:pt x="332" y="334"/>
                </a:lnTo>
                <a:lnTo>
                  <a:pt x="332" y="334"/>
                </a:lnTo>
                <a:lnTo>
                  <a:pt x="332" y="334"/>
                </a:lnTo>
                <a:lnTo>
                  <a:pt x="332" y="336"/>
                </a:lnTo>
                <a:lnTo>
                  <a:pt x="332" y="336"/>
                </a:lnTo>
                <a:lnTo>
                  <a:pt x="332" y="336"/>
                </a:lnTo>
                <a:lnTo>
                  <a:pt x="332" y="337"/>
                </a:lnTo>
                <a:lnTo>
                  <a:pt x="332" y="337"/>
                </a:lnTo>
                <a:lnTo>
                  <a:pt x="332" y="337"/>
                </a:lnTo>
                <a:lnTo>
                  <a:pt x="334" y="338"/>
                </a:lnTo>
                <a:lnTo>
                  <a:pt x="334" y="338"/>
                </a:lnTo>
                <a:lnTo>
                  <a:pt x="336" y="338"/>
                </a:lnTo>
                <a:lnTo>
                  <a:pt x="337" y="338"/>
                </a:lnTo>
                <a:lnTo>
                  <a:pt x="338" y="338"/>
                </a:lnTo>
                <a:lnTo>
                  <a:pt x="338" y="340"/>
                </a:lnTo>
                <a:lnTo>
                  <a:pt x="340" y="340"/>
                </a:lnTo>
                <a:lnTo>
                  <a:pt x="340" y="340"/>
                </a:lnTo>
                <a:lnTo>
                  <a:pt x="340" y="340"/>
                </a:lnTo>
                <a:lnTo>
                  <a:pt x="341" y="340"/>
                </a:lnTo>
                <a:lnTo>
                  <a:pt x="342" y="340"/>
                </a:lnTo>
                <a:lnTo>
                  <a:pt x="344" y="340"/>
                </a:lnTo>
                <a:lnTo>
                  <a:pt x="345" y="340"/>
                </a:lnTo>
                <a:lnTo>
                  <a:pt x="345" y="338"/>
                </a:lnTo>
                <a:lnTo>
                  <a:pt x="347" y="338"/>
                </a:lnTo>
                <a:lnTo>
                  <a:pt x="348" y="338"/>
                </a:lnTo>
                <a:lnTo>
                  <a:pt x="349" y="338"/>
                </a:lnTo>
                <a:lnTo>
                  <a:pt x="351" y="338"/>
                </a:lnTo>
                <a:lnTo>
                  <a:pt x="352" y="338"/>
                </a:lnTo>
                <a:lnTo>
                  <a:pt x="353" y="338"/>
                </a:lnTo>
                <a:lnTo>
                  <a:pt x="355" y="338"/>
                </a:lnTo>
                <a:lnTo>
                  <a:pt x="356" y="338"/>
                </a:lnTo>
                <a:lnTo>
                  <a:pt x="356" y="338"/>
                </a:lnTo>
                <a:lnTo>
                  <a:pt x="356" y="338"/>
                </a:lnTo>
                <a:lnTo>
                  <a:pt x="359" y="338"/>
                </a:lnTo>
                <a:lnTo>
                  <a:pt x="359" y="338"/>
                </a:lnTo>
                <a:lnTo>
                  <a:pt x="360" y="338"/>
                </a:lnTo>
                <a:lnTo>
                  <a:pt x="362" y="338"/>
                </a:lnTo>
                <a:lnTo>
                  <a:pt x="362" y="338"/>
                </a:lnTo>
                <a:lnTo>
                  <a:pt x="363" y="338"/>
                </a:lnTo>
                <a:lnTo>
                  <a:pt x="364" y="338"/>
                </a:lnTo>
                <a:lnTo>
                  <a:pt x="367" y="338"/>
                </a:lnTo>
                <a:lnTo>
                  <a:pt x="367" y="338"/>
                </a:lnTo>
                <a:lnTo>
                  <a:pt x="370" y="340"/>
                </a:lnTo>
                <a:lnTo>
                  <a:pt x="373" y="338"/>
                </a:lnTo>
                <a:lnTo>
                  <a:pt x="373" y="338"/>
                </a:lnTo>
                <a:lnTo>
                  <a:pt x="374" y="338"/>
                </a:lnTo>
                <a:lnTo>
                  <a:pt x="375" y="338"/>
                </a:lnTo>
                <a:lnTo>
                  <a:pt x="375" y="338"/>
                </a:lnTo>
                <a:lnTo>
                  <a:pt x="374" y="341"/>
                </a:lnTo>
                <a:lnTo>
                  <a:pt x="374" y="341"/>
                </a:lnTo>
                <a:lnTo>
                  <a:pt x="375" y="341"/>
                </a:lnTo>
                <a:lnTo>
                  <a:pt x="375" y="342"/>
                </a:lnTo>
                <a:lnTo>
                  <a:pt x="375" y="342"/>
                </a:lnTo>
                <a:lnTo>
                  <a:pt x="377" y="342"/>
                </a:lnTo>
                <a:lnTo>
                  <a:pt x="379" y="342"/>
                </a:lnTo>
                <a:lnTo>
                  <a:pt x="381" y="342"/>
                </a:lnTo>
                <a:lnTo>
                  <a:pt x="381" y="342"/>
                </a:lnTo>
                <a:lnTo>
                  <a:pt x="382" y="341"/>
                </a:lnTo>
                <a:lnTo>
                  <a:pt x="382" y="341"/>
                </a:lnTo>
                <a:lnTo>
                  <a:pt x="384" y="341"/>
                </a:lnTo>
                <a:lnTo>
                  <a:pt x="385" y="341"/>
                </a:lnTo>
                <a:lnTo>
                  <a:pt x="385" y="341"/>
                </a:lnTo>
                <a:lnTo>
                  <a:pt x="386" y="341"/>
                </a:lnTo>
                <a:lnTo>
                  <a:pt x="386" y="341"/>
                </a:lnTo>
                <a:lnTo>
                  <a:pt x="388" y="340"/>
                </a:lnTo>
                <a:lnTo>
                  <a:pt x="388" y="340"/>
                </a:lnTo>
                <a:lnTo>
                  <a:pt x="386" y="338"/>
                </a:lnTo>
                <a:lnTo>
                  <a:pt x="388" y="338"/>
                </a:lnTo>
                <a:lnTo>
                  <a:pt x="388" y="338"/>
                </a:lnTo>
                <a:lnTo>
                  <a:pt x="389" y="338"/>
                </a:lnTo>
                <a:lnTo>
                  <a:pt x="389" y="338"/>
                </a:lnTo>
                <a:lnTo>
                  <a:pt x="389" y="338"/>
                </a:lnTo>
                <a:lnTo>
                  <a:pt x="389" y="340"/>
                </a:lnTo>
                <a:lnTo>
                  <a:pt x="389" y="340"/>
                </a:lnTo>
                <a:lnTo>
                  <a:pt x="389" y="340"/>
                </a:lnTo>
                <a:lnTo>
                  <a:pt x="390" y="340"/>
                </a:lnTo>
                <a:lnTo>
                  <a:pt x="390" y="341"/>
                </a:lnTo>
                <a:lnTo>
                  <a:pt x="390" y="341"/>
                </a:lnTo>
                <a:lnTo>
                  <a:pt x="392" y="341"/>
                </a:lnTo>
                <a:lnTo>
                  <a:pt x="392" y="341"/>
                </a:lnTo>
                <a:lnTo>
                  <a:pt x="393" y="340"/>
                </a:lnTo>
                <a:lnTo>
                  <a:pt x="393" y="340"/>
                </a:lnTo>
                <a:lnTo>
                  <a:pt x="394" y="338"/>
                </a:lnTo>
                <a:lnTo>
                  <a:pt x="396" y="338"/>
                </a:lnTo>
                <a:lnTo>
                  <a:pt x="396" y="338"/>
                </a:lnTo>
                <a:lnTo>
                  <a:pt x="397" y="338"/>
                </a:lnTo>
                <a:lnTo>
                  <a:pt x="399" y="338"/>
                </a:lnTo>
                <a:lnTo>
                  <a:pt x="400" y="338"/>
                </a:lnTo>
                <a:lnTo>
                  <a:pt x="400" y="338"/>
                </a:lnTo>
                <a:lnTo>
                  <a:pt x="400" y="337"/>
                </a:lnTo>
                <a:lnTo>
                  <a:pt x="400" y="336"/>
                </a:lnTo>
                <a:lnTo>
                  <a:pt x="400" y="336"/>
                </a:lnTo>
                <a:lnTo>
                  <a:pt x="401" y="336"/>
                </a:lnTo>
                <a:lnTo>
                  <a:pt x="403" y="338"/>
                </a:lnTo>
                <a:lnTo>
                  <a:pt x="404" y="338"/>
                </a:lnTo>
                <a:lnTo>
                  <a:pt x="405" y="338"/>
                </a:lnTo>
                <a:lnTo>
                  <a:pt x="405" y="338"/>
                </a:lnTo>
                <a:lnTo>
                  <a:pt x="407" y="338"/>
                </a:lnTo>
                <a:lnTo>
                  <a:pt x="408" y="340"/>
                </a:lnTo>
                <a:lnTo>
                  <a:pt x="408" y="340"/>
                </a:lnTo>
                <a:lnTo>
                  <a:pt x="408" y="341"/>
                </a:lnTo>
                <a:lnTo>
                  <a:pt x="408" y="342"/>
                </a:lnTo>
                <a:lnTo>
                  <a:pt x="408" y="344"/>
                </a:lnTo>
                <a:lnTo>
                  <a:pt x="408" y="344"/>
                </a:lnTo>
                <a:lnTo>
                  <a:pt x="408" y="344"/>
                </a:lnTo>
                <a:lnTo>
                  <a:pt x="408" y="347"/>
                </a:lnTo>
                <a:lnTo>
                  <a:pt x="408" y="347"/>
                </a:lnTo>
                <a:lnTo>
                  <a:pt x="408" y="347"/>
                </a:lnTo>
                <a:lnTo>
                  <a:pt x="408" y="348"/>
                </a:lnTo>
                <a:lnTo>
                  <a:pt x="408" y="349"/>
                </a:lnTo>
                <a:lnTo>
                  <a:pt x="408" y="349"/>
                </a:lnTo>
                <a:lnTo>
                  <a:pt x="411" y="349"/>
                </a:lnTo>
                <a:lnTo>
                  <a:pt x="412" y="349"/>
                </a:lnTo>
                <a:lnTo>
                  <a:pt x="414" y="349"/>
                </a:lnTo>
                <a:lnTo>
                  <a:pt x="415" y="349"/>
                </a:lnTo>
                <a:lnTo>
                  <a:pt x="415" y="349"/>
                </a:lnTo>
                <a:lnTo>
                  <a:pt x="416" y="349"/>
                </a:lnTo>
                <a:lnTo>
                  <a:pt x="416" y="349"/>
                </a:lnTo>
                <a:lnTo>
                  <a:pt x="418" y="349"/>
                </a:lnTo>
                <a:lnTo>
                  <a:pt x="420" y="349"/>
                </a:lnTo>
                <a:lnTo>
                  <a:pt x="422" y="349"/>
                </a:lnTo>
                <a:lnTo>
                  <a:pt x="422" y="349"/>
                </a:lnTo>
                <a:lnTo>
                  <a:pt x="423" y="349"/>
                </a:lnTo>
                <a:lnTo>
                  <a:pt x="425" y="349"/>
                </a:lnTo>
                <a:lnTo>
                  <a:pt x="425" y="349"/>
                </a:lnTo>
                <a:lnTo>
                  <a:pt x="427" y="349"/>
                </a:lnTo>
                <a:lnTo>
                  <a:pt x="427" y="351"/>
                </a:lnTo>
                <a:lnTo>
                  <a:pt x="427" y="351"/>
                </a:lnTo>
                <a:lnTo>
                  <a:pt x="427" y="352"/>
                </a:lnTo>
                <a:lnTo>
                  <a:pt x="429" y="351"/>
                </a:lnTo>
                <a:lnTo>
                  <a:pt x="430" y="355"/>
                </a:lnTo>
                <a:lnTo>
                  <a:pt x="431" y="352"/>
                </a:lnTo>
                <a:lnTo>
                  <a:pt x="433" y="352"/>
                </a:lnTo>
                <a:lnTo>
                  <a:pt x="433" y="351"/>
                </a:lnTo>
                <a:lnTo>
                  <a:pt x="433" y="351"/>
                </a:lnTo>
                <a:lnTo>
                  <a:pt x="433" y="349"/>
                </a:lnTo>
                <a:lnTo>
                  <a:pt x="433" y="349"/>
                </a:lnTo>
                <a:lnTo>
                  <a:pt x="433" y="349"/>
                </a:lnTo>
                <a:lnTo>
                  <a:pt x="434" y="349"/>
                </a:lnTo>
                <a:lnTo>
                  <a:pt x="434" y="349"/>
                </a:lnTo>
                <a:lnTo>
                  <a:pt x="434" y="349"/>
                </a:lnTo>
                <a:lnTo>
                  <a:pt x="434" y="349"/>
                </a:lnTo>
                <a:lnTo>
                  <a:pt x="436" y="349"/>
                </a:lnTo>
                <a:lnTo>
                  <a:pt x="436" y="349"/>
                </a:lnTo>
                <a:lnTo>
                  <a:pt x="436" y="348"/>
                </a:lnTo>
                <a:lnTo>
                  <a:pt x="436" y="349"/>
                </a:lnTo>
                <a:lnTo>
                  <a:pt x="436" y="349"/>
                </a:lnTo>
                <a:lnTo>
                  <a:pt x="436" y="348"/>
                </a:lnTo>
                <a:lnTo>
                  <a:pt x="437" y="348"/>
                </a:lnTo>
                <a:lnTo>
                  <a:pt x="437" y="348"/>
                </a:lnTo>
                <a:lnTo>
                  <a:pt x="437" y="347"/>
                </a:lnTo>
                <a:lnTo>
                  <a:pt x="437" y="347"/>
                </a:lnTo>
                <a:lnTo>
                  <a:pt x="437" y="348"/>
                </a:lnTo>
                <a:lnTo>
                  <a:pt x="438" y="348"/>
                </a:lnTo>
                <a:lnTo>
                  <a:pt x="438" y="348"/>
                </a:lnTo>
                <a:lnTo>
                  <a:pt x="438" y="347"/>
                </a:lnTo>
                <a:lnTo>
                  <a:pt x="438" y="347"/>
                </a:lnTo>
                <a:lnTo>
                  <a:pt x="438" y="347"/>
                </a:lnTo>
                <a:lnTo>
                  <a:pt x="438" y="347"/>
                </a:lnTo>
                <a:lnTo>
                  <a:pt x="440" y="347"/>
                </a:lnTo>
                <a:lnTo>
                  <a:pt x="440" y="345"/>
                </a:lnTo>
                <a:lnTo>
                  <a:pt x="440" y="345"/>
                </a:lnTo>
                <a:lnTo>
                  <a:pt x="441" y="345"/>
                </a:lnTo>
                <a:lnTo>
                  <a:pt x="441" y="345"/>
                </a:lnTo>
                <a:lnTo>
                  <a:pt x="441" y="344"/>
                </a:lnTo>
                <a:lnTo>
                  <a:pt x="441" y="344"/>
                </a:lnTo>
                <a:lnTo>
                  <a:pt x="441" y="344"/>
                </a:lnTo>
                <a:lnTo>
                  <a:pt x="441" y="344"/>
                </a:lnTo>
                <a:lnTo>
                  <a:pt x="441" y="342"/>
                </a:lnTo>
                <a:lnTo>
                  <a:pt x="441" y="342"/>
                </a:lnTo>
                <a:lnTo>
                  <a:pt x="441" y="341"/>
                </a:lnTo>
                <a:lnTo>
                  <a:pt x="441" y="341"/>
                </a:lnTo>
                <a:lnTo>
                  <a:pt x="441" y="341"/>
                </a:lnTo>
                <a:lnTo>
                  <a:pt x="441" y="341"/>
                </a:lnTo>
                <a:lnTo>
                  <a:pt x="441" y="340"/>
                </a:lnTo>
                <a:lnTo>
                  <a:pt x="442" y="340"/>
                </a:lnTo>
                <a:lnTo>
                  <a:pt x="442" y="340"/>
                </a:lnTo>
                <a:lnTo>
                  <a:pt x="442" y="340"/>
                </a:lnTo>
                <a:lnTo>
                  <a:pt x="442" y="338"/>
                </a:lnTo>
                <a:lnTo>
                  <a:pt x="444" y="338"/>
                </a:lnTo>
                <a:lnTo>
                  <a:pt x="444" y="340"/>
                </a:lnTo>
                <a:lnTo>
                  <a:pt x="444" y="338"/>
                </a:lnTo>
                <a:lnTo>
                  <a:pt x="444" y="338"/>
                </a:lnTo>
                <a:lnTo>
                  <a:pt x="444" y="338"/>
                </a:lnTo>
                <a:lnTo>
                  <a:pt x="444" y="338"/>
                </a:lnTo>
                <a:lnTo>
                  <a:pt x="444" y="337"/>
                </a:lnTo>
                <a:lnTo>
                  <a:pt x="444" y="337"/>
                </a:lnTo>
                <a:lnTo>
                  <a:pt x="444" y="337"/>
                </a:lnTo>
                <a:lnTo>
                  <a:pt x="444" y="336"/>
                </a:lnTo>
                <a:lnTo>
                  <a:pt x="444" y="336"/>
                </a:lnTo>
                <a:lnTo>
                  <a:pt x="444" y="336"/>
                </a:lnTo>
                <a:lnTo>
                  <a:pt x="444" y="336"/>
                </a:lnTo>
                <a:lnTo>
                  <a:pt x="444" y="334"/>
                </a:lnTo>
                <a:lnTo>
                  <a:pt x="444" y="334"/>
                </a:lnTo>
                <a:lnTo>
                  <a:pt x="444" y="334"/>
                </a:lnTo>
                <a:lnTo>
                  <a:pt x="444" y="334"/>
                </a:lnTo>
                <a:lnTo>
                  <a:pt x="444" y="333"/>
                </a:lnTo>
                <a:lnTo>
                  <a:pt x="444" y="333"/>
                </a:lnTo>
                <a:lnTo>
                  <a:pt x="444" y="333"/>
                </a:lnTo>
                <a:lnTo>
                  <a:pt x="444" y="333"/>
                </a:lnTo>
                <a:lnTo>
                  <a:pt x="444" y="332"/>
                </a:lnTo>
                <a:lnTo>
                  <a:pt x="444" y="332"/>
                </a:lnTo>
                <a:lnTo>
                  <a:pt x="444" y="332"/>
                </a:lnTo>
                <a:lnTo>
                  <a:pt x="444" y="332"/>
                </a:lnTo>
                <a:lnTo>
                  <a:pt x="444" y="330"/>
                </a:lnTo>
                <a:lnTo>
                  <a:pt x="444" y="330"/>
                </a:lnTo>
                <a:lnTo>
                  <a:pt x="444" y="330"/>
                </a:lnTo>
                <a:lnTo>
                  <a:pt x="445" y="330"/>
                </a:lnTo>
                <a:lnTo>
                  <a:pt x="445" y="332"/>
                </a:lnTo>
                <a:lnTo>
                  <a:pt x="446" y="332"/>
                </a:lnTo>
                <a:lnTo>
                  <a:pt x="446" y="332"/>
                </a:lnTo>
                <a:lnTo>
                  <a:pt x="449" y="334"/>
                </a:lnTo>
                <a:lnTo>
                  <a:pt x="452" y="336"/>
                </a:lnTo>
                <a:lnTo>
                  <a:pt x="453" y="336"/>
                </a:lnTo>
                <a:lnTo>
                  <a:pt x="457" y="340"/>
                </a:lnTo>
                <a:lnTo>
                  <a:pt x="460" y="341"/>
                </a:lnTo>
                <a:lnTo>
                  <a:pt x="462" y="341"/>
                </a:lnTo>
                <a:lnTo>
                  <a:pt x="462" y="341"/>
                </a:lnTo>
                <a:lnTo>
                  <a:pt x="462" y="342"/>
                </a:lnTo>
                <a:lnTo>
                  <a:pt x="463" y="342"/>
                </a:lnTo>
                <a:lnTo>
                  <a:pt x="463" y="342"/>
                </a:lnTo>
                <a:lnTo>
                  <a:pt x="463" y="342"/>
                </a:lnTo>
                <a:lnTo>
                  <a:pt x="463" y="344"/>
                </a:lnTo>
                <a:lnTo>
                  <a:pt x="463" y="344"/>
                </a:lnTo>
                <a:lnTo>
                  <a:pt x="463" y="344"/>
                </a:lnTo>
                <a:lnTo>
                  <a:pt x="463" y="342"/>
                </a:lnTo>
                <a:lnTo>
                  <a:pt x="464" y="342"/>
                </a:lnTo>
                <a:lnTo>
                  <a:pt x="464" y="342"/>
                </a:lnTo>
                <a:lnTo>
                  <a:pt x="466" y="342"/>
                </a:lnTo>
                <a:lnTo>
                  <a:pt x="466" y="342"/>
                </a:lnTo>
                <a:lnTo>
                  <a:pt x="466" y="342"/>
                </a:lnTo>
                <a:lnTo>
                  <a:pt x="466" y="341"/>
                </a:lnTo>
                <a:lnTo>
                  <a:pt x="466" y="341"/>
                </a:lnTo>
                <a:lnTo>
                  <a:pt x="466" y="341"/>
                </a:lnTo>
                <a:lnTo>
                  <a:pt x="467" y="341"/>
                </a:lnTo>
                <a:lnTo>
                  <a:pt x="467" y="341"/>
                </a:lnTo>
                <a:lnTo>
                  <a:pt x="466" y="341"/>
                </a:lnTo>
                <a:lnTo>
                  <a:pt x="467" y="341"/>
                </a:lnTo>
                <a:lnTo>
                  <a:pt x="467" y="340"/>
                </a:lnTo>
                <a:lnTo>
                  <a:pt x="467" y="341"/>
                </a:lnTo>
                <a:lnTo>
                  <a:pt x="467" y="341"/>
                </a:lnTo>
                <a:lnTo>
                  <a:pt x="468" y="341"/>
                </a:lnTo>
                <a:lnTo>
                  <a:pt x="468" y="341"/>
                </a:lnTo>
                <a:lnTo>
                  <a:pt x="468" y="341"/>
                </a:lnTo>
                <a:lnTo>
                  <a:pt x="468" y="341"/>
                </a:lnTo>
                <a:lnTo>
                  <a:pt x="470" y="341"/>
                </a:lnTo>
                <a:lnTo>
                  <a:pt x="470" y="340"/>
                </a:lnTo>
                <a:lnTo>
                  <a:pt x="470" y="340"/>
                </a:lnTo>
                <a:lnTo>
                  <a:pt x="471" y="340"/>
                </a:lnTo>
                <a:lnTo>
                  <a:pt x="471" y="340"/>
                </a:lnTo>
                <a:lnTo>
                  <a:pt x="471" y="340"/>
                </a:lnTo>
                <a:lnTo>
                  <a:pt x="471" y="340"/>
                </a:lnTo>
                <a:lnTo>
                  <a:pt x="472" y="340"/>
                </a:lnTo>
                <a:lnTo>
                  <a:pt x="472" y="340"/>
                </a:lnTo>
                <a:lnTo>
                  <a:pt x="472" y="338"/>
                </a:lnTo>
                <a:lnTo>
                  <a:pt x="472" y="340"/>
                </a:lnTo>
                <a:lnTo>
                  <a:pt x="472" y="340"/>
                </a:lnTo>
                <a:lnTo>
                  <a:pt x="474" y="340"/>
                </a:lnTo>
                <a:lnTo>
                  <a:pt x="474" y="340"/>
                </a:lnTo>
                <a:lnTo>
                  <a:pt x="474" y="340"/>
                </a:lnTo>
                <a:lnTo>
                  <a:pt x="474" y="340"/>
                </a:lnTo>
                <a:lnTo>
                  <a:pt x="474" y="338"/>
                </a:lnTo>
                <a:lnTo>
                  <a:pt x="474" y="338"/>
                </a:lnTo>
                <a:lnTo>
                  <a:pt x="474" y="340"/>
                </a:lnTo>
                <a:lnTo>
                  <a:pt x="474" y="340"/>
                </a:lnTo>
                <a:lnTo>
                  <a:pt x="475" y="340"/>
                </a:lnTo>
                <a:lnTo>
                  <a:pt x="475" y="340"/>
                </a:lnTo>
                <a:lnTo>
                  <a:pt x="475" y="340"/>
                </a:lnTo>
                <a:lnTo>
                  <a:pt x="477" y="340"/>
                </a:lnTo>
                <a:lnTo>
                  <a:pt x="477" y="340"/>
                </a:lnTo>
                <a:lnTo>
                  <a:pt x="477" y="340"/>
                </a:lnTo>
                <a:lnTo>
                  <a:pt x="478" y="340"/>
                </a:lnTo>
                <a:lnTo>
                  <a:pt x="478" y="338"/>
                </a:lnTo>
                <a:lnTo>
                  <a:pt x="478" y="340"/>
                </a:lnTo>
                <a:lnTo>
                  <a:pt x="478" y="340"/>
                </a:lnTo>
                <a:lnTo>
                  <a:pt x="478" y="338"/>
                </a:lnTo>
                <a:lnTo>
                  <a:pt x="478" y="338"/>
                </a:lnTo>
                <a:lnTo>
                  <a:pt x="479" y="338"/>
                </a:lnTo>
                <a:lnTo>
                  <a:pt x="479" y="338"/>
                </a:lnTo>
                <a:lnTo>
                  <a:pt x="479" y="338"/>
                </a:lnTo>
                <a:lnTo>
                  <a:pt x="479" y="338"/>
                </a:lnTo>
                <a:lnTo>
                  <a:pt x="479" y="338"/>
                </a:lnTo>
                <a:lnTo>
                  <a:pt x="479" y="338"/>
                </a:lnTo>
                <a:lnTo>
                  <a:pt x="481" y="338"/>
                </a:lnTo>
                <a:lnTo>
                  <a:pt x="481" y="338"/>
                </a:lnTo>
                <a:lnTo>
                  <a:pt x="482" y="338"/>
                </a:lnTo>
                <a:lnTo>
                  <a:pt x="482" y="338"/>
                </a:lnTo>
                <a:lnTo>
                  <a:pt x="482" y="340"/>
                </a:lnTo>
                <a:lnTo>
                  <a:pt x="482" y="340"/>
                </a:lnTo>
                <a:lnTo>
                  <a:pt x="482" y="340"/>
                </a:lnTo>
                <a:lnTo>
                  <a:pt x="483" y="340"/>
                </a:lnTo>
                <a:lnTo>
                  <a:pt x="483" y="340"/>
                </a:lnTo>
                <a:lnTo>
                  <a:pt x="483" y="340"/>
                </a:lnTo>
                <a:lnTo>
                  <a:pt x="483" y="340"/>
                </a:lnTo>
                <a:lnTo>
                  <a:pt x="485" y="340"/>
                </a:lnTo>
                <a:lnTo>
                  <a:pt x="485" y="341"/>
                </a:lnTo>
                <a:lnTo>
                  <a:pt x="485" y="341"/>
                </a:lnTo>
                <a:lnTo>
                  <a:pt x="485" y="341"/>
                </a:lnTo>
                <a:lnTo>
                  <a:pt x="486" y="341"/>
                </a:lnTo>
                <a:lnTo>
                  <a:pt x="486" y="341"/>
                </a:lnTo>
                <a:lnTo>
                  <a:pt x="486" y="341"/>
                </a:lnTo>
                <a:lnTo>
                  <a:pt x="486" y="341"/>
                </a:lnTo>
                <a:lnTo>
                  <a:pt x="488" y="341"/>
                </a:lnTo>
                <a:lnTo>
                  <a:pt x="488" y="341"/>
                </a:lnTo>
                <a:lnTo>
                  <a:pt x="488" y="341"/>
                </a:lnTo>
                <a:lnTo>
                  <a:pt x="488" y="342"/>
                </a:lnTo>
                <a:lnTo>
                  <a:pt x="488" y="342"/>
                </a:lnTo>
                <a:lnTo>
                  <a:pt x="488" y="342"/>
                </a:lnTo>
                <a:lnTo>
                  <a:pt x="488" y="342"/>
                </a:lnTo>
                <a:lnTo>
                  <a:pt x="488" y="342"/>
                </a:lnTo>
                <a:lnTo>
                  <a:pt x="489" y="342"/>
                </a:lnTo>
                <a:lnTo>
                  <a:pt x="489" y="342"/>
                </a:lnTo>
                <a:lnTo>
                  <a:pt x="489" y="342"/>
                </a:lnTo>
                <a:lnTo>
                  <a:pt x="489" y="342"/>
                </a:lnTo>
                <a:lnTo>
                  <a:pt x="490" y="342"/>
                </a:lnTo>
                <a:lnTo>
                  <a:pt x="489" y="342"/>
                </a:lnTo>
                <a:lnTo>
                  <a:pt x="489" y="344"/>
                </a:lnTo>
                <a:lnTo>
                  <a:pt x="490" y="347"/>
                </a:lnTo>
                <a:lnTo>
                  <a:pt x="490" y="349"/>
                </a:lnTo>
                <a:lnTo>
                  <a:pt x="492" y="353"/>
                </a:lnTo>
                <a:lnTo>
                  <a:pt x="492" y="355"/>
                </a:lnTo>
                <a:lnTo>
                  <a:pt x="492" y="355"/>
                </a:lnTo>
                <a:lnTo>
                  <a:pt x="492" y="355"/>
                </a:lnTo>
                <a:lnTo>
                  <a:pt x="492" y="356"/>
                </a:lnTo>
                <a:lnTo>
                  <a:pt x="492" y="358"/>
                </a:lnTo>
                <a:lnTo>
                  <a:pt x="492" y="359"/>
                </a:lnTo>
                <a:lnTo>
                  <a:pt x="492" y="362"/>
                </a:lnTo>
                <a:lnTo>
                  <a:pt x="492" y="364"/>
                </a:lnTo>
                <a:lnTo>
                  <a:pt x="492" y="368"/>
                </a:lnTo>
                <a:lnTo>
                  <a:pt x="492" y="368"/>
                </a:lnTo>
                <a:lnTo>
                  <a:pt x="492" y="370"/>
                </a:lnTo>
                <a:lnTo>
                  <a:pt x="492" y="370"/>
                </a:lnTo>
                <a:lnTo>
                  <a:pt x="493" y="371"/>
                </a:lnTo>
                <a:lnTo>
                  <a:pt x="493" y="373"/>
                </a:lnTo>
                <a:lnTo>
                  <a:pt x="494" y="374"/>
                </a:lnTo>
                <a:lnTo>
                  <a:pt x="494" y="374"/>
                </a:lnTo>
                <a:lnTo>
                  <a:pt x="496" y="374"/>
                </a:lnTo>
                <a:lnTo>
                  <a:pt x="500" y="374"/>
                </a:lnTo>
                <a:lnTo>
                  <a:pt x="501" y="374"/>
                </a:lnTo>
                <a:lnTo>
                  <a:pt x="504" y="379"/>
                </a:lnTo>
                <a:lnTo>
                  <a:pt x="504" y="379"/>
                </a:lnTo>
                <a:lnTo>
                  <a:pt x="504" y="379"/>
                </a:lnTo>
                <a:lnTo>
                  <a:pt x="505" y="381"/>
                </a:lnTo>
                <a:lnTo>
                  <a:pt x="507" y="385"/>
                </a:lnTo>
                <a:lnTo>
                  <a:pt x="508" y="386"/>
                </a:lnTo>
                <a:lnTo>
                  <a:pt x="508" y="388"/>
                </a:lnTo>
                <a:lnTo>
                  <a:pt x="509" y="385"/>
                </a:lnTo>
                <a:lnTo>
                  <a:pt x="511" y="384"/>
                </a:lnTo>
                <a:lnTo>
                  <a:pt x="512" y="385"/>
                </a:lnTo>
                <a:lnTo>
                  <a:pt x="512" y="386"/>
                </a:lnTo>
                <a:lnTo>
                  <a:pt x="512" y="386"/>
                </a:lnTo>
                <a:lnTo>
                  <a:pt x="514" y="388"/>
                </a:lnTo>
                <a:lnTo>
                  <a:pt x="514" y="388"/>
                </a:lnTo>
                <a:lnTo>
                  <a:pt x="514" y="389"/>
                </a:lnTo>
                <a:lnTo>
                  <a:pt x="514" y="389"/>
                </a:lnTo>
                <a:lnTo>
                  <a:pt x="514" y="389"/>
                </a:lnTo>
                <a:lnTo>
                  <a:pt x="514" y="390"/>
                </a:lnTo>
                <a:lnTo>
                  <a:pt x="512" y="390"/>
                </a:lnTo>
                <a:lnTo>
                  <a:pt x="512" y="390"/>
                </a:lnTo>
                <a:lnTo>
                  <a:pt x="512" y="390"/>
                </a:lnTo>
                <a:lnTo>
                  <a:pt x="512" y="390"/>
                </a:lnTo>
                <a:lnTo>
                  <a:pt x="512" y="392"/>
                </a:lnTo>
                <a:lnTo>
                  <a:pt x="512" y="392"/>
                </a:lnTo>
                <a:lnTo>
                  <a:pt x="512" y="392"/>
                </a:lnTo>
                <a:lnTo>
                  <a:pt x="512" y="392"/>
                </a:lnTo>
                <a:lnTo>
                  <a:pt x="512" y="393"/>
                </a:lnTo>
                <a:lnTo>
                  <a:pt x="512" y="392"/>
                </a:lnTo>
                <a:lnTo>
                  <a:pt x="512" y="392"/>
                </a:lnTo>
                <a:lnTo>
                  <a:pt x="514" y="392"/>
                </a:lnTo>
                <a:lnTo>
                  <a:pt x="514" y="392"/>
                </a:lnTo>
                <a:lnTo>
                  <a:pt x="515" y="392"/>
                </a:lnTo>
                <a:lnTo>
                  <a:pt x="515" y="393"/>
                </a:lnTo>
                <a:lnTo>
                  <a:pt x="515" y="392"/>
                </a:lnTo>
                <a:lnTo>
                  <a:pt x="515" y="392"/>
                </a:lnTo>
                <a:lnTo>
                  <a:pt x="515" y="392"/>
                </a:lnTo>
                <a:lnTo>
                  <a:pt x="516" y="392"/>
                </a:lnTo>
                <a:lnTo>
                  <a:pt x="516" y="393"/>
                </a:lnTo>
                <a:lnTo>
                  <a:pt x="516" y="393"/>
                </a:lnTo>
                <a:lnTo>
                  <a:pt x="518" y="396"/>
                </a:lnTo>
                <a:lnTo>
                  <a:pt x="520" y="396"/>
                </a:lnTo>
                <a:lnTo>
                  <a:pt x="523" y="396"/>
                </a:lnTo>
                <a:lnTo>
                  <a:pt x="524" y="396"/>
                </a:lnTo>
                <a:lnTo>
                  <a:pt x="526" y="396"/>
                </a:lnTo>
                <a:lnTo>
                  <a:pt x="529" y="396"/>
                </a:lnTo>
                <a:lnTo>
                  <a:pt x="529" y="396"/>
                </a:lnTo>
                <a:lnTo>
                  <a:pt x="530" y="396"/>
                </a:lnTo>
                <a:lnTo>
                  <a:pt x="530" y="396"/>
                </a:lnTo>
                <a:lnTo>
                  <a:pt x="531" y="396"/>
                </a:lnTo>
                <a:lnTo>
                  <a:pt x="531" y="397"/>
                </a:lnTo>
                <a:lnTo>
                  <a:pt x="531" y="399"/>
                </a:lnTo>
                <a:lnTo>
                  <a:pt x="531" y="400"/>
                </a:lnTo>
                <a:lnTo>
                  <a:pt x="531" y="401"/>
                </a:lnTo>
                <a:lnTo>
                  <a:pt x="531" y="401"/>
                </a:lnTo>
                <a:lnTo>
                  <a:pt x="531" y="401"/>
                </a:lnTo>
                <a:lnTo>
                  <a:pt x="531" y="403"/>
                </a:lnTo>
                <a:lnTo>
                  <a:pt x="531" y="403"/>
                </a:lnTo>
                <a:lnTo>
                  <a:pt x="531" y="404"/>
                </a:lnTo>
                <a:lnTo>
                  <a:pt x="531" y="404"/>
                </a:lnTo>
                <a:lnTo>
                  <a:pt x="533" y="405"/>
                </a:lnTo>
                <a:lnTo>
                  <a:pt x="534" y="408"/>
                </a:lnTo>
                <a:lnTo>
                  <a:pt x="534" y="408"/>
                </a:lnTo>
                <a:lnTo>
                  <a:pt x="534" y="409"/>
                </a:lnTo>
                <a:lnTo>
                  <a:pt x="534" y="412"/>
                </a:lnTo>
                <a:lnTo>
                  <a:pt x="534" y="414"/>
                </a:lnTo>
                <a:lnTo>
                  <a:pt x="535" y="415"/>
                </a:lnTo>
                <a:lnTo>
                  <a:pt x="535" y="415"/>
                </a:lnTo>
                <a:lnTo>
                  <a:pt x="535" y="416"/>
                </a:lnTo>
                <a:lnTo>
                  <a:pt x="535" y="416"/>
                </a:lnTo>
                <a:lnTo>
                  <a:pt x="537" y="419"/>
                </a:lnTo>
                <a:lnTo>
                  <a:pt x="535" y="419"/>
                </a:lnTo>
                <a:lnTo>
                  <a:pt x="537" y="420"/>
                </a:lnTo>
                <a:lnTo>
                  <a:pt x="535" y="420"/>
                </a:lnTo>
                <a:lnTo>
                  <a:pt x="535" y="420"/>
                </a:lnTo>
                <a:lnTo>
                  <a:pt x="535" y="420"/>
                </a:lnTo>
                <a:lnTo>
                  <a:pt x="535" y="420"/>
                </a:lnTo>
                <a:lnTo>
                  <a:pt x="534" y="420"/>
                </a:lnTo>
                <a:lnTo>
                  <a:pt x="534" y="420"/>
                </a:lnTo>
                <a:lnTo>
                  <a:pt x="534" y="422"/>
                </a:lnTo>
                <a:lnTo>
                  <a:pt x="534" y="422"/>
                </a:lnTo>
                <a:lnTo>
                  <a:pt x="534" y="420"/>
                </a:lnTo>
                <a:lnTo>
                  <a:pt x="533" y="420"/>
                </a:lnTo>
                <a:lnTo>
                  <a:pt x="533" y="422"/>
                </a:lnTo>
                <a:lnTo>
                  <a:pt x="533" y="422"/>
                </a:lnTo>
                <a:lnTo>
                  <a:pt x="531" y="422"/>
                </a:lnTo>
                <a:lnTo>
                  <a:pt x="531" y="422"/>
                </a:lnTo>
                <a:lnTo>
                  <a:pt x="531" y="422"/>
                </a:lnTo>
                <a:lnTo>
                  <a:pt x="531" y="422"/>
                </a:lnTo>
                <a:lnTo>
                  <a:pt x="530" y="422"/>
                </a:lnTo>
                <a:lnTo>
                  <a:pt x="530" y="423"/>
                </a:lnTo>
                <a:lnTo>
                  <a:pt x="530" y="423"/>
                </a:lnTo>
                <a:lnTo>
                  <a:pt x="529" y="423"/>
                </a:lnTo>
                <a:lnTo>
                  <a:pt x="529" y="423"/>
                </a:lnTo>
                <a:lnTo>
                  <a:pt x="529" y="423"/>
                </a:lnTo>
                <a:lnTo>
                  <a:pt x="529" y="423"/>
                </a:lnTo>
                <a:lnTo>
                  <a:pt x="527" y="423"/>
                </a:lnTo>
                <a:lnTo>
                  <a:pt x="527" y="423"/>
                </a:lnTo>
                <a:lnTo>
                  <a:pt x="527" y="423"/>
                </a:lnTo>
                <a:lnTo>
                  <a:pt x="526" y="423"/>
                </a:lnTo>
                <a:lnTo>
                  <a:pt x="526" y="425"/>
                </a:lnTo>
                <a:lnTo>
                  <a:pt x="526" y="425"/>
                </a:lnTo>
                <a:lnTo>
                  <a:pt x="526" y="425"/>
                </a:lnTo>
                <a:lnTo>
                  <a:pt x="524" y="425"/>
                </a:lnTo>
                <a:lnTo>
                  <a:pt x="524" y="423"/>
                </a:lnTo>
                <a:lnTo>
                  <a:pt x="524" y="423"/>
                </a:lnTo>
                <a:lnTo>
                  <a:pt x="524" y="423"/>
                </a:lnTo>
                <a:lnTo>
                  <a:pt x="523" y="423"/>
                </a:lnTo>
                <a:lnTo>
                  <a:pt x="523" y="423"/>
                </a:lnTo>
                <a:lnTo>
                  <a:pt x="523" y="423"/>
                </a:lnTo>
                <a:lnTo>
                  <a:pt x="523" y="422"/>
                </a:lnTo>
                <a:lnTo>
                  <a:pt x="523" y="422"/>
                </a:lnTo>
                <a:lnTo>
                  <a:pt x="523" y="422"/>
                </a:lnTo>
                <a:lnTo>
                  <a:pt x="523" y="420"/>
                </a:lnTo>
                <a:lnTo>
                  <a:pt x="522" y="420"/>
                </a:lnTo>
                <a:lnTo>
                  <a:pt x="522" y="420"/>
                </a:lnTo>
                <a:lnTo>
                  <a:pt x="522" y="420"/>
                </a:lnTo>
                <a:lnTo>
                  <a:pt x="520" y="420"/>
                </a:lnTo>
                <a:lnTo>
                  <a:pt x="520" y="420"/>
                </a:lnTo>
                <a:lnTo>
                  <a:pt x="520" y="420"/>
                </a:lnTo>
                <a:lnTo>
                  <a:pt x="520" y="420"/>
                </a:lnTo>
                <a:lnTo>
                  <a:pt x="520" y="420"/>
                </a:lnTo>
                <a:lnTo>
                  <a:pt x="519" y="420"/>
                </a:lnTo>
                <a:lnTo>
                  <a:pt x="519" y="420"/>
                </a:lnTo>
                <a:lnTo>
                  <a:pt x="519" y="420"/>
                </a:lnTo>
                <a:lnTo>
                  <a:pt x="519" y="420"/>
                </a:lnTo>
                <a:lnTo>
                  <a:pt x="518" y="420"/>
                </a:lnTo>
                <a:lnTo>
                  <a:pt x="518" y="420"/>
                </a:lnTo>
                <a:lnTo>
                  <a:pt x="518" y="419"/>
                </a:lnTo>
                <a:lnTo>
                  <a:pt x="518" y="419"/>
                </a:lnTo>
                <a:lnTo>
                  <a:pt x="518" y="420"/>
                </a:lnTo>
                <a:lnTo>
                  <a:pt x="518" y="419"/>
                </a:lnTo>
                <a:lnTo>
                  <a:pt x="516" y="419"/>
                </a:lnTo>
                <a:lnTo>
                  <a:pt x="516" y="419"/>
                </a:lnTo>
                <a:lnTo>
                  <a:pt x="515" y="419"/>
                </a:lnTo>
                <a:lnTo>
                  <a:pt x="515" y="419"/>
                </a:lnTo>
                <a:lnTo>
                  <a:pt x="515" y="419"/>
                </a:lnTo>
                <a:lnTo>
                  <a:pt x="515" y="419"/>
                </a:lnTo>
                <a:lnTo>
                  <a:pt x="514" y="419"/>
                </a:lnTo>
                <a:lnTo>
                  <a:pt x="514" y="419"/>
                </a:lnTo>
                <a:lnTo>
                  <a:pt x="512" y="419"/>
                </a:lnTo>
                <a:lnTo>
                  <a:pt x="512" y="419"/>
                </a:lnTo>
                <a:lnTo>
                  <a:pt x="512" y="420"/>
                </a:lnTo>
                <a:lnTo>
                  <a:pt x="512" y="420"/>
                </a:lnTo>
                <a:lnTo>
                  <a:pt x="512" y="419"/>
                </a:lnTo>
                <a:lnTo>
                  <a:pt x="511" y="420"/>
                </a:lnTo>
                <a:lnTo>
                  <a:pt x="511" y="420"/>
                </a:lnTo>
                <a:lnTo>
                  <a:pt x="511" y="419"/>
                </a:lnTo>
                <a:lnTo>
                  <a:pt x="509" y="419"/>
                </a:lnTo>
                <a:lnTo>
                  <a:pt x="509" y="420"/>
                </a:lnTo>
                <a:lnTo>
                  <a:pt x="509" y="419"/>
                </a:lnTo>
                <a:lnTo>
                  <a:pt x="509" y="420"/>
                </a:lnTo>
                <a:lnTo>
                  <a:pt x="509" y="420"/>
                </a:lnTo>
                <a:lnTo>
                  <a:pt x="508" y="420"/>
                </a:lnTo>
                <a:lnTo>
                  <a:pt x="508" y="419"/>
                </a:lnTo>
                <a:lnTo>
                  <a:pt x="508" y="419"/>
                </a:lnTo>
                <a:lnTo>
                  <a:pt x="508" y="419"/>
                </a:lnTo>
                <a:lnTo>
                  <a:pt x="507" y="419"/>
                </a:lnTo>
                <a:lnTo>
                  <a:pt x="507" y="419"/>
                </a:lnTo>
                <a:lnTo>
                  <a:pt x="507" y="419"/>
                </a:lnTo>
                <a:lnTo>
                  <a:pt x="507" y="418"/>
                </a:lnTo>
                <a:lnTo>
                  <a:pt x="507" y="418"/>
                </a:lnTo>
                <a:lnTo>
                  <a:pt x="505" y="418"/>
                </a:lnTo>
                <a:lnTo>
                  <a:pt x="505" y="418"/>
                </a:lnTo>
                <a:lnTo>
                  <a:pt x="505" y="418"/>
                </a:lnTo>
                <a:lnTo>
                  <a:pt x="505" y="418"/>
                </a:lnTo>
                <a:lnTo>
                  <a:pt x="505" y="418"/>
                </a:lnTo>
                <a:lnTo>
                  <a:pt x="505" y="416"/>
                </a:lnTo>
                <a:lnTo>
                  <a:pt x="504" y="416"/>
                </a:lnTo>
                <a:lnTo>
                  <a:pt x="504" y="416"/>
                </a:lnTo>
                <a:lnTo>
                  <a:pt x="505" y="416"/>
                </a:lnTo>
                <a:lnTo>
                  <a:pt x="504" y="416"/>
                </a:lnTo>
                <a:lnTo>
                  <a:pt x="504" y="415"/>
                </a:lnTo>
                <a:lnTo>
                  <a:pt x="504" y="415"/>
                </a:lnTo>
                <a:lnTo>
                  <a:pt x="505" y="415"/>
                </a:lnTo>
                <a:lnTo>
                  <a:pt x="505" y="415"/>
                </a:lnTo>
                <a:lnTo>
                  <a:pt x="505" y="415"/>
                </a:lnTo>
                <a:lnTo>
                  <a:pt x="505" y="415"/>
                </a:lnTo>
                <a:lnTo>
                  <a:pt x="505" y="414"/>
                </a:lnTo>
                <a:lnTo>
                  <a:pt x="504" y="414"/>
                </a:lnTo>
                <a:lnTo>
                  <a:pt x="504" y="414"/>
                </a:lnTo>
                <a:lnTo>
                  <a:pt x="504" y="414"/>
                </a:lnTo>
                <a:lnTo>
                  <a:pt x="504" y="414"/>
                </a:lnTo>
                <a:lnTo>
                  <a:pt x="504" y="414"/>
                </a:lnTo>
                <a:lnTo>
                  <a:pt x="504" y="414"/>
                </a:lnTo>
                <a:lnTo>
                  <a:pt x="503" y="414"/>
                </a:lnTo>
                <a:lnTo>
                  <a:pt x="504" y="414"/>
                </a:lnTo>
                <a:lnTo>
                  <a:pt x="503" y="414"/>
                </a:lnTo>
                <a:lnTo>
                  <a:pt x="503" y="412"/>
                </a:lnTo>
                <a:lnTo>
                  <a:pt x="503" y="412"/>
                </a:lnTo>
                <a:lnTo>
                  <a:pt x="503" y="412"/>
                </a:lnTo>
                <a:lnTo>
                  <a:pt x="501" y="412"/>
                </a:lnTo>
                <a:lnTo>
                  <a:pt x="501" y="412"/>
                </a:lnTo>
                <a:lnTo>
                  <a:pt x="501" y="412"/>
                </a:lnTo>
                <a:lnTo>
                  <a:pt x="501" y="412"/>
                </a:lnTo>
                <a:lnTo>
                  <a:pt x="501" y="411"/>
                </a:lnTo>
                <a:lnTo>
                  <a:pt x="501" y="411"/>
                </a:lnTo>
                <a:lnTo>
                  <a:pt x="501" y="411"/>
                </a:lnTo>
                <a:lnTo>
                  <a:pt x="501" y="411"/>
                </a:lnTo>
                <a:lnTo>
                  <a:pt x="501" y="409"/>
                </a:lnTo>
                <a:lnTo>
                  <a:pt x="500" y="409"/>
                </a:lnTo>
                <a:lnTo>
                  <a:pt x="500" y="411"/>
                </a:lnTo>
                <a:lnTo>
                  <a:pt x="500" y="409"/>
                </a:lnTo>
                <a:lnTo>
                  <a:pt x="500" y="409"/>
                </a:lnTo>
                <a:lnTo>
                  <a:pt x="500" y="409"/>
                </a:lnTo>
                <a:lnTo>
                  <a:pt x="500" y="409"/>
                </a:lnTo>
                <a:lnTo>
                  <a:pt x="500" y="408"/>
                </a:lnTo>
                <a:lnTo>
                  <a:pt x="500" y="408"/>
                </a:lnTo>
                <a:lnTo>
                  <a:pt x="500" y="408"/>
                </a:lnTo>
                <a:lnTo>
                  <a:pt x="500" y="408"/>
                </a:lnTo>
                <a:lnTo>
                  <a:pt x="500" y="407"/>
                </a:lnTo>
                <a:lnTo>
                  <a:pt x="498" y="407"/>
                </a:lnTo>
                <a:lnTo>
                  <a:pt x="498" y="407"/>
                </a:lnTo>
                <a:lnTo>
                  <a:pt x="498" y="407"/>
                </a:lnTo>
                <a:lnTo>
                  <a:pt x="498" y="407"/>
                </a:lnTo>
                <a:lnTo>
                  <a:pt x="498" y="407"/>
                </a:lnTo>
                <a:lnTo>
                  <a:pt x="498" y="407"/>
                </a:lnTo>
                <a:lnTo>
                  <a:pt x="497" y="407"/>
                </a:lnTo>
                <a:lnTo>
                  <a:pt x="497" y="407"/>
                </a:lnTo>
                <a:lnTo>
                  <a:pt x="497" y="405"/>
                </a:lnTo>
                <a:lnTo>
                  <a:pt x="497" y="405"/>
                </a:lnTo>
                <a:lnTo>
                  <a:pt x="496" y="405"/>
                </a:lnTo>
                <a:lnTo>
                  <a:pt x="496" y="405"/>
                </a:lnTo>
                <a:lnTo>
                  <a:pt x="496" y="405"/>
                </a:lnTo>
                <a:lnTo>
                  <a:pt x="496" y="405"/>
                </a:lnTo>
                <a:lnTo>
                  <a:pt x="496" y="405"/>
                </a:lnTo>
                <a:lnTo>
                  <a:pt x="496" y="404"/>
                </a:lnTo>
                <a:lnTo>
                  <a:pt x="496" y="404"/>
                </a:lnTo>
                <a:lnTo>
                  <a:pt x="496" y="404"/>
                </a:lnTo>
                <a:lnTo>
                  <a:pt x="494" y="404"/>
                </a:lnTo>
                <a:lnTo>
                  <a:pt x="494" y="404"/>
                </a:lnTo>
                <a:lnTo>
                  <a:pt x="493" y="404"/>
                </a:lnTo>
                <a:lnTo>
                  <a:pt x="493" y="403"/>
                </a:lnTo>
                <a:lnTo>
                  <a:pt x="493" y="403"/>
                </a:lnTo>
                <a:lnTo>
                  <a:pt x="493" y="404"/>
                </a:lnTo>
                <a:lnTo>
                  <a:pt x="493" y="404"/>
                </a:lnTo>
                <a:lnTo>
                  <a:pt x="492" y="404"/>
                </a:lnTo>
                <a:lnTo>
                  <a:pt x="492" y="404"/>
                </a:lnTo>
                <a:lnTo>
                  <a:pt x="492" y="404"/>
                </a:lnTo>
                <a:lnTo>
                  <a:pt x="492" y="404"/>
                </a:lnTo>
                <a:lnTo>
                  <a:pt x="490" y="404"/>
                </a:lnTo>
                <a:lnTo>
                  <a:pt x="490" y="404"/>
                </a:lnTo>
                <a:lnTo>
                  <a:pt x="490" y="403"/>
                </a:lnTo>
                <a:lnTo>
                  <a:pt x="490" y="403"/>
                </a:lnTo>
                <a:lnTo>
                  <a:pt x="489" y="404"/>
                </a:lnTo>
                <a:lnTo>
                  <a:pt x="489" y="403"/>
                </a:lnTo>
                <a:lnTo>
                  <a:pt x="489" y="403"/>
                </a:lnTo>
                <a:lnTo>
                  <a:pt x="488" y="403"/>
                </a:lnTo>
                <a:lnTo>
                  <a:pt x="489" y="403"/>
                </a:lnTo>
                <a:lnTo>
                  <a:pt x="489" y="403"/>
                </a:lnTo>
                <a:lnTo>
                  <a:pt x="489" y="403"/>
                </a:lnTo>
                <a:lnTo>
                  <a:pt x="489" y="401"/>
                </a:lnTo>
                <a:lnTo>
                  <a:pt x="489" y="401"/>
                </a:lnTo>
                <a:lnTo>
                  <a:pt x="489" y="401"/>
                </a:lnTo>
                <a:lnTo>
                  <a:pt x="489" y="401"/>
                </a:lnTo>
                <a:lnTo>
                  <a:pt x="488" y="401"/>
                </a:lnTo>
                <a:lnTo>
                  <a:pt x="488" y="400"/>
                </a:lnTo>
                <a:lnTo>
                  <a:pt x="489" y="400"/>
                </a:lnTo>
                <a:lnTo>
                  <a:pt x="489" y="400"/>
                </a:lnTo>
                <a:lnTo>
                  <a:pt x="488" y="399"/>
                </a:lnTo>
                <a:lnTo>
                  <a:pt x="488" y="399"/>
                </a:lnTo>
                <a:lnTo>
                  <a:pt x="488" y="399"/>
                </a:lnTo>
                <a:lnTo>
                  <a:pt x="488" y="399"/>
                </a:lnTo>
                <a:lnTo>
                  <a:pt x="488" y="397"/>
                </a:lnTo>
                <a:lnTo>
                  <a:pt x="488" y="397"/>
                </a:lnTo>
                <a:lnTo>
                  <a:pt x="488" y="396"/>
                </a:lnTo>
                <a:lnTo>
                  <a:pt x="488" y="396"/>
                </a:lnTo>
                <a:lnTo>
                  <a:pt x="488" y="396"/>
                </a:lnTo>
                <a:lnTo>
                  <a:pt x="488" y="396"/>
                </a:lnTo>
                <a:lnTo>
                  <a:pt x="488" y="396"/>
                </a:lnTo>
                <a:lnTo>
                  <a:pt x="486" y="396"/>
                </a:lnTo>
                <a:lnTo>
                  <a:pt x="486" y="394"/>
                </a:lnTo>
                <a:lnTo>
                  <a:pt x="486" y="394"/>
                </a:lnTo>
                <a:lnTo>
                  <a:pt x="485" y="394"/>
                </a:lnTo>
                <a:lnTo>
                  <a:pt x="485" y="396"/>
                </a:lnTo>
                <a:lnTo>
                  <a:pt x="485" y="394"/>
                </a:lnTo>
                <a:lnTo>
                  <a:pt x="485" y="394"/>
                </a:lnTo>
                <a:lnTo>
                  <a:pt x="485" y="394"/>
                </a:lnTo>
                <a:lnTo>
                  <a:pt x="485" y="394"/>
                </a:lnTo>
                <a:lnTo>
                  <a:pt x="485" y="393"/>
                </a:lnTo>
                <a:lnTo>
                  <a:pt x="483" y="393"/>
                </a:lnTo>
                <a:lnTo>
                  <a:pt x="483" y="393"/>
                </a:lnTo>
                <a:lnTo>
                  <a:pt x="483" y="393"/>
                </a:lnTo>
                <a:lnTo>
                  <a:pt x="482" y="393"/>
                </a:lnTo>
                <a:lnTo>
                  <a:pt x="482" y="393"/>
                </a:lnTo>
                <a:lnTo>
                  <a:pt x="483" y="393"/>
                </a:lnTo>
                <a:lnTo>
                  <a:pt x="483" y="392"/>
                </a:lnTo>
                <a:lnTo>
                  <a:pt x="482" y="392"/>
                </a:lnTo>
                <a:lnTo>
                  <a:pt x="482" y="392"/>
                </a:lnTo>
                <a:lnTo>
                  <a:pt x="482" y="393"/>
                </a:lnTo>
                <a:lnTo>
                  <a:pt x="482" y="392"/>
                </a:lnTo>
                <a:lnTo>
                  <a:pt x="482" y="392"/>
                </a:lnTo>
                <a:lnTo>
                  <a:pt x="482" y="392"/>
                </a:lnTo>
                <a:lnTo>
                  <a:pt x="481" y="392"/>
                </a:lnTo>
                <a:lnTo>
                  <a:pt x="481" y="390"/>
                </a:lnTo>
                <a:lnTo>
                  <a:pt x="481" y="390"/>
                </a:lnTo>
                <a:lnTo>
                  <a:pt x="479" y="390"/>
                </a:lnTo>
                <a:lnTo>
                  <a:pt x="479" y="390"/>
                </a:lnTo>
                <a:lnTo>
                  <a:pt x="479" y="390"/>
                </a:lnTo>
                <a:lnTo>
                  <a:pt x="478" y="390"/>
                </a:lnTo>
                <a:lnTo>
                  <a:pt x="478" y="390"/>
                </a:lnTo>
                <a:lnTo>
                  <a:pt x="477" y="390"/>
                </a:lnTo>
                <a:lnTo>
                  <a:pt x="477" y="390"/>
                </a:lnTo>
                <a:lnTo>
                  <a:pt x="477" y="390"/>
                </a:lnTo>
                <a:lnTo>
                  <a:pt x="477" y="390"/>
                </a:lnTo>
                <a:lnTo>
                  <a:pt x="477" y="390"/>
                </a:lnTo>
                <a:lnTo>
                  <a:pt x="475" y="390"/>
                </a:lnTo>
                <a:lnTo>
                  <a:pt x="475" y="390"/>
                </a:lnTo>
                <a:lnTo>
                  <a:pt x="475" y="390"/>
                </a:lnTo>
                <a:lnTo>
                  <a:pt x="477" y="390"/>
                </a:lnTo>
                <a:lnTo>
                  <a:pt x="475" y="390"/>
                </a:lnTo>
                <a:lnTo>
                  <a:pt x="475" y="392"/>
                </a:lnTo>
                <a:lnTo>
                  <a:pt x="475" y="392"/>
                </a:lnTo>
                <a:lnTo>
                  <a:pt x="475" y="392"/>
                </a:lnTo>
                <a:lnTo>
                  <a:pt x="474" y="392"/>
                </a:lnTo>
                <a:lnTo>
                  <a:pt x="474" y="392"/>
                </a:lnTo>
                <a:lnTo>
                  <a:pt x="474" y="392"/>
                </a:lnTo>
                <a:lnTo>
                  <a:pt x="474" y="392"/>
                </a:lnTo>
                <a:lnTo>
                  <a:pt x="474" y="392"/>
                </a:lnTo>
                <a:lnTo>
                  <a:pt x="472" y="392"/>
                </a:lnTo>
                <a:lnTo>
                  <a:pt x="472" y="392"/>
                </a:lnTo>
                <a:lnTo>
                  <a:pt x="472" y="390"/>
                </a:lnTo>
                <a:lnTo>
                  <a:pt x="471" y="390"/>
                </a:lnTo>
                <a:lnTo>
                  <a:pt x="471" y="390"/>
                </a:lnTo>
                <a:lnTo>
                  <a:pt x="471" y="390"/>
                </a:lnTo>
                <a:lnTo>
                  <a:pt x="470" y="390"/>
                </a:lnTo>
                <a:lnTo>
                  <a:pt x="470" y="392"/>
                </a:lnTo>
                <a:lnTo>
                  <a:pt x="470" y="392"/>
                </a:lnTo>
                <a:lnTo>
                  <a:pt x="468" y="392"/>
                </a:lnTo>
                <a:lnTo>
                  <a:pt x="468" y="392"/>
                </a:lnTo>
                <a:lnTo>
                  <a:pt x="468" y="392"/>
                </a:lnTo>
                <a:lnTo>
                  <a:pt x="468" y="392"/>
                </a:lnTo>
                <a:lnTo>
                  <a:pt x="468" y="390"/>
                </a:lnTo>
                <a:lnTo>
                  <a:pt x="468" y="390"/>
                </a:lnTo>
                <a:lnTo>
                  <a:pt x="468" y="390"/>
                </a:lnTo>
                <a:lnTo>
                  <a:pt x="468" y="390"/>
                </a:lnTo>
                <a:lnTo>
                  <a:pt x="468" y="390"/>
                </a:lnTo>
                <a:lnTo>
                  <a:pt x="467" y="390"/>
                </a:lnTo>
                <a:lnTo>
                  <a:pt x="467" y="390"/>
                </a:lnTo>
                <a:lnTo>
                  <a:pt x="467" y="392"/>
                </a:lnTo>
                <a:lnTo>
                  <a:pt x="466" y="392"/>
                </a:lnTo>
                <a:lnTo>
                  <a:pt x="466" y="392"/>
                </a:lnTo>
                <a:lnTo>
                  <a:pt x="466" y="392"/>
                </a:lnTo>
                <a:lnTo>
                  <a:pt x="464" y="392"/>
                </a:lnTo>
                <a:lnTo>
                  <a:pt x="464" y="392"/>
                </a:lnTo>
                <a:lnTo>
                  <a:pt x="464" y="392"/>
                </a:lnTo>
                <a:lnTo>
                  <a:pt x="463" y="392"/>
                </a:lnTo>
                <a:lnTo>
                  <a:pt x="463" y="392"/>
                </a:lnTo>
                <a:lnTo>
                  <a:pt x="463" y="392"/>
                </a:lnTo>
                <a:lnTo>
                  <a:pt x="463" y="390"/>
                </a:lnTo>
                <a:lnTo>
                  <a:pt x="462" y="390"/>
                </a:lnTo>
                <a:lnTo>
                  <a:pt x="462" y="390"/>
                </a:lnTo>
                <a:lnTo>
                  <a:pt x="460" y="390"/>
                </a:lnTo>
                <a:lnTo>
                  <a:pt x="460" y="390"/>
                </a:lnTo>
                <a:lnTo>
                  <a:pt x="460" y="390"/>
                </a:lnTo>
                <a:lnTo>
                  <a:pt x="460" y="390"/>
                </a:lnTo>
                <a:lnTo>
                  <a:pt x="459" y="390"/>
                </a:lnTo>
                <a:lnTo>
                  <a:pt x="459" y="390"/>
                </a:lnTo>
                <a:lnTo>
                  <a:pt x="457" y="390"/>
                </a:lnTo>
                <a:lnTo>
                  <a:pt x="459" y="390"/>
                </a:lnTo>
                <a:lnTo>
                  <a:pt x="459" y="390"/>
                </a:lnTo>
                <a:lnTo>
                  <a:pt x="457" y="390"/>
                </a:lnTo>
                <a:lnTo>
                  <a:pt x="457" y="390"/>
                </a:lnTo>
                <a:lnTo>
                  <a:pt x="457" y="390"/>
                </a:lnTo>
                <a:lnTo>
                  <a:pt x="457" y="390"/>
                </a:lnTo>
                <a:lnTo>
                  <a:pt x="457" y="389"/>
                </a:lnTo>
                <a:lnTo>
                  <a:pt x="456" y="389"/>
                </a:lnTo>
                <a:lnTo>
                  <a:pt x="456" y="389"/>
                </a:lnTo>
                <a:lnTo>
                  <a:pt x="456" y="388"/>
                </a:lnTo>
                <a:lnTo>
                  <a:pt x="456" y="388"/>
                </a:lnTo>
                <a:lnTo>
                  <a:pt x="455" y="388"/>
                </a:lnTo>
                <a:lnTo>
                  <a:pt x="455" y="388"/>
                </a:lnTo>
                <a:lnTo>
                  <a:pt x="455" y="388"/>
                </a:lnTo>
                <a:lnTo>
                  <a:pt x="455" y="389"/>
                </a:lnTo>
                <a:lnTo>
                  <a:pt x="455" y="389"/>
                </a:lnTo>
                <a:lnTo>
                  <a:pt x="455" y="388"/>
                </a:lnTo>
                <a:lnTo>
                  <a:pt x="455" y="388"/>
                </a:lnTo>
                <a:lnTo>
                  <a:pt x="453" y="388"/>
                </a:lnTo>
                <a:lnTo>
                  <a:pt x="453" y="389"/>
                </a:lnTo>
                <a:lnTo>
                  <a:pt x="453" y="390"/>
                </a:lnTo>
                <a:lnTo>
                  <a:pt x="452" y="393"/>
                </a:lnTo>
                <a:lnTo>
                  <a:pt x="451" y="394"/>
                </a:lnTo>
                <a:lnTo>
                  <a:pt x="451" y="394"/>
                </a:lnTo>
                <a:lnTo>
                  <a:pt x="449" y="397"/>
                </a:lnTo>
                <a:lnTo>
                  <a:pt x="449" y="399"/>
                </a:lnTo>
                <a:lnTo>
                  <a:pt x="448" y="399"/>
                </a:lnTo>
                <a:lnTo>
                  <a:pt x="446" y="403"/>
                </a:lnTo>
                <a:lnTo>
                  <a:pt x="446" y="403"/>
                </a:lnTo>
                <a:lnTo>
                  <a:pt x="444" y="405"/>
                </a:lnTo>
                <a:lnTo>
                  <a:pt x="444" y="407"/>
                </a:lnTo>
                <a:lnTo>
                  <a:pt x="444" y="407"/>
                </a:lnTo>
                <a:lnTo>
                  <a:pt x="442" y="407"/>
                </a:lnTo>
                <a:lnTo>
                  <a:pt x="442" y="407"/>
                </a:lnTo>
                <a:lnTo>
                  <a:pt x="441" y="407"/>
                </a:lnTo>
                <a:lnTo>
                  <a:pt x="438" y="407"/>
                </a:lnTo>
                <a:lnTo>
                  <a:pt x="438" y="407"/>
                </a:lnTo>
                <a:lnTo>
                  <a:pt x="436" y="408"/>
                </a:lnTo>
                <a:lnTo>
                  <a:pt x="433" y="408"/>
                </a:lnTo>
                <a:lnTo>
                  <a:pt x="431" y="409"/>
                </a:lnTo>
                <a:lnTo>
                  <a:pt x="429" y="412"/>
                </a:lnTo>
                <a:lnTo>
                  <a:pt x="429" y="414"/>
                </a:lnTo>
                <a:lnTo>
                  <a:pt x="427" y="415"/>
                </a:lnTo>
                <a:lnTo>
                  <a:pt x="427" y="416"/>
                </a:lnTo>
                <a:lnTo>
                  <a:pt x="427" y="419"/>
                </a:lnTo>
                <a:lnTo>
                  <a:pt x="427" y="419"/>
                </a:lnTo>
                <a:lnTo>
                  <a:pt x="427" y="420"/>
                </a:lnTo>
                <a:lnTo>
                  <a:pt x="427" y="420"/>
                </a:lnTo>
                <a:lnTo>
                  <a:pt x="427" y="420"/>
                </a:lnTo>
                <a:lnTo>
                  <a:pt x="426" y="423"/>
                </a:lnTo>
                <a:lnTo>
                  <a:pt x="426" y="425"/>
                </a:lnTo>
                <a:lnTo>
                  <a:pt x="426" y="426"/>
                </a:lnTo>
                <a:lnTo>
                  <a:pt x="427" y="426"/>
                </a:lnTo>
                <a:lnTo>
                  <a:pt x="427" y="426"/>
                </a:lnTo>
                <a:lnTo>
                  <a:pt x="426" y="427"/>
                </a:lnTo>
                <a:lnTo>
                  <a:pt x="426" y="429"/>
                </a:lnTo>
                <a:lnTo>
                  <a:pt x="426" y="429"/>
                </a:lnTo>
                <a:lnTo>
                  <a:pt x="426" y="429"/>
                </a:lnTo>
                <a:lnTo>
                  <a:pt x="426" y="431"/>
                </a:lnTo>
                <a:lnTo>
                  <a:pt x="426" y="431"/>
                </a:lnTo>
                <a:lnTo>
                  <a:pt x="426" y="431"/>
                </a:lnTo>
                <a:lnTo>
                  <a:pt x="426" y="433"/>
                </a:lnTo>
                <a:lnTo>
                  <a:pt x="426" y="433"/>
                </a:lnTo>
                <a:lnTo>
                  <a:pt x="425" y="434"/>
                </a:lnTo>
                <a:lnTo>
                  <a:pt x="425" y="434"/>
                </a:lnTo>
                <a:lnTo>
                  <a:pt x="425" y="434"/>
                </a:lnTo>
                <a:lnTo>
                  <a:pt x="425" y="435"/>
                </a:lnTo>
                <a:lnTo>
                  <a:pt x="425" y="435"/>
                </a:lnTo>
                <a:lnTo>
                  <a:pt x="425" y="437"/>
                </a:lnTo>
                <a:lnTo>
                  <a:pt x="425" y="437"/>
                </a:lnTo>
                <a:lnTo>
                  <a:pt x="425" y="437"/>
                </a:lnTo>
                <a:lnTo>
                  <a:pt x="425" y="438"/>
                </a:lnTo>
                <a:lnTo>
                  <a:pt x="425" y="440"/>
                </a:lnTo>
                <a:lnTo>
                  <a:pt x="425" y="441"/>
                </a:lnTo>
                <a:lnTo>
                  <a:pt x="425" y="442"/>
                </a:lnTo>
                <a:lnTo>
                  <a:pt x="425" y="442"/>
                </a:lnTo>
                <a:lnTo>
                  <a:pt x="425" y="442"/>
                </a:lnTo>
                <a:lnTo>
                  <a:pt x="425" y="442"/>
                </a:lnTo>
                <a:lnTo>
                  <a:pt x="423" y="444"/>
                </a:lnTo>
                <a:lnTo>
                  <a:pt x="423" y="444"/>
                </a:lnTo>
                <a:lnTo>
                  <a:pt x="422" y="445"/>
                </a:lnTo>
                <a:lnTo>
                  <a:pt x="422" y="445"/>
                </a:lnTo>
                <a:lnTo>
                  <a:pt x="422" y="445"/>
                </a:lnTo>
                <a:lnTo>
                  <a:pt x="420" y="446"/>
                </a:lnTo>
                <a:lnTo>
                  <a:pt x="419" y="448"/>
                </a:lnTo>
                <a:lnTo>
                  <a:pt x="419" y="448"/>
                </a:lnTo>
                <a:lnTo>
                  <a:pt x="419" y="448"/>
                </a:lnTo>
                <a:lnTo>
                  <a:pt x="418" y="448"/>
                </a:lnTo>
                <a:lnTo>
                  <a:pt x="418" y="449"/>
                </a:lnTo>
                <a:lnTo>
                  <a:pt x="416" y="449"/>
                </a:lnTo>
                <a:lnTo>
                  <a:pt x="416" y="451"/>
                </a:lnTo>
                <a:lnTo>
                  <a:pt x="416" y="451"/>
                </a:lnTo>
                <a:lnTo>
                  <a:pt x="416" y="451"/>
                </a:lnTo>
                <a:lnTo>
                  <a:pt x="416" y="451"/>
                </a:lnTo>
                <a:lnTo>
                  <a:pt x="415" y="452"/>
                </a:lnTo>
                <a:lnTo>
                  <a:pt x="415" y="452"/>
                </a:lnTo>
                <a:lnTo>
                  <a:pt x="414" y="452"/>
                </a:lnTo>
                <a:lnTo>
                  <a:pt x="414" y="453"/>
                </a:lnTo>
                <a:lnTo>
                  <a:pt x="414" y="453"/>
                </a:lnTo>
                <a:lnTo>
                  <a:pt x="414" y="453"/>
                </a:lnTo>
                <a:lnTo>
                  <a:pt x="412" y="453"/>
                </a:lnTo>
                <a:lnTo>
                  <a:pt x="412" y="453"/>
                </a:lnTo>
                <a:lnTo>
                  <a:pt x="411" y="455"/>
                </a:lnTo>
                <a:lnTo>
                  <a:pt x="411" y="455"/>
                </a:lnTo>
                <a:lnTo>
                  <a:pt x="411" y="455"/>
                </a:lnTo>
                <a:lnTo>
                  <a:pt x="410" y="455"/>
                </a:lnTo>
                <a:lnTo>
                  <a:pt x="410" y="455"/>
                </a:lnTo>
                <a:lnTo>
                  <a:pt x="408" y="456"/>
                </a:lnTo>
                <a:lnTo>
                  <a:pt x="408" y="456"/>
                </a:lnTo>
                <a:lnTo>
                  <a:pt x="408" y="456"/>
                </a:lnTo>
                <a:lnTo>
                  <a:pt x="408" y="456"/>
                </a:lnTo>
                <a:lnTo>
                  <a:pt x="408" y="456"/>
                </a:lnTo>
                <a:lnTo>
                  <a:pt x="408" y="457"/>
                </a:lnTo>
                <a:lnTo>
                  <a:pt x="408" y="457"/>
                </a:lnTo>
                <a:lnTo>
                  <a:pt x="408" y="457"/>
                </a:lnTo>
                <a:lnTo>
                  <a:pt x="408" y="457"/>
                </a:lnTo>
                <a:lnTo>
                  <a:pt x="408" y="457"/>
                </a:lnTo>
                <a:lnTo>
                  <a:pt x="407" y="457"/>
                </a:lnTo>
                <a:lnTo>
                  <a:pt x="407" y="457"/>
                </a:lnTo>
                <a:lnTo>
                  <a:pt x="407" y="457"/>
                </a:lnTo>
                <a:lnTo>
                  <a:pt x="407" y="459"/>
                </a:lnTo>
                <a:lnTo>
                  <a:pt x="407" y="459"/>
                </a:lnTo>
                <a:lnTo>
                  <a:pt x="407" y="459"/>
                </a:lnTo>
                <a:lnTo>
                  <a:pt x="407" y="459"/>
                </a:lnTo>
                <a:lnTo>
                  <a:pt x="407" y="459"/>
                </a:lnTo>
                <a:lnTo>
                  <a:pt x="407" y="460"/>
                </a:lnTo>
                <a:lnTo>
                  <a:pt x="407" y="459"/>
                </a:lnTo>
                <a:lnTo>
                  <a:pt x="407" y="460"/>
                </a:lnTo>
                <a:lnTo>
                  <a:pt x="408" y="460"/>
                </a:lnTo>
                <a:lnTo>
                  <a:pt x="407" y="460"/>
                </a:lnTo>
                <a:lnTo>
                  <a:pt x="407" y="461"/>
                </a:lnTo>
                <a:lnTo>
                  <a:pt x="407" y="461"/>
                </a:lnTo>
                <a:lnTo>
                  <a:pt x="407" y="461"/>
                </a:lnTo>
                <a:lnTo>
                  <a:pt x="407" y="463"/>
                </a:lnTo>
                <a:lnTo>
                  <a:pt x="407" y="463"/>
                </a:lnTo>
                <a:lnTo>
                  <a:pt x="407" y="463"/>
                </a:lnTo>
                <a:lnTo>
                  <a:pt x="407" y="464"/>
                </a:lnTo>
                <a:lnTo>
                  <a:pt x="407" y="464"/>
                </a:lnTo>
                <a:lnTo>
                  <a:pt x="407" y="464"/>
                </a:lnTo>
                <a:lnTo>
                  <a:pt x="407" y="464"/>
                </a:lnTo>
                <a:lnTo>
                  <a:pt x="407" y="464"/>
                </a:lnTo>
                <a:lnTo>
                  <a:pt x="407" y="466"/>
                </a:lnTo>
                <a:lnTo>
                  <a:pt x="407" y="466"/>
                </a:lnTo>
                <a:lnTo>
                  <a:pt x="407" y="466"/>
                </a:lnTo>
                <a:lnTo>
                  <a:pt x="407" y="467"/>
                </a:lnTo>
                <a:lnTo>
                  <a:pt x="407" y="467"/>
                </a:lnTo>
                <a:lnTo>
                  <a:pt x="407" y="467"/>
                </a:lnTo>
                <a:lnTo>
                  <a:pt x="407" y="468"/>
                </a:lnTo>
                <a:lnTo>
                  <a:pt x="407" y="468"/>
                </a:lnTo>
                <a:lnTo>
                  <a:pt x="407" y="470"/>
                </a:lnTo>
                <a:lnTo>
                  <a:pt x="408" y="471"/>
                </a:lnTo>
                <a:lnTo>
                  <a:pt x="408" y="472"/>
                </a:lnTo>
                <a:lnTo>
                  <a:pt x="408" y="472"/>
                </a:lnTo>
                <a:lnTo>
                  <a:pt x="408" y="474"/>
                </a:lnTo>
                <a:lnTo>
                  <a:pt x="408" y="474"/>
                </a:lnTo>
                <a:lnTo>
                  <a:pt x="408" y="475"/>
                </a:lnTo>
                <a:lnTo>
                  <a:pt x="408" y="475"/>
                </a:lnTo>
                <a:lnTo>
                  <a:pt x="408" y="475"/>
                </a:lnTo>
                <a:lnTo>
                  <a:pt x="408" y="475"/>
                </a:lnTo>
                <a:lnTo>
                  <a:pt x="408" y="477"/>
                </a:lnTo>
                <a:lnTo>
                  <a:pt x="408" y="477"/>
                </a:lnTo>
                <a:lnTo>
                  <a:pt x="408" y="478"/>
                </a:lnTo>
                <a:lnTo>
                  <a:pt x="408" y="478"/>
                </a:lnTo>
                <a:lnTo>
                  <a:pt x="410" y="478"/>
                </a:lnTo>
                <a:lnTo>
                  <a:pt x="410" y="478"/>
                </a:lnTo>
                <a:lnTo>
                  <a:pt x="410" y="478"/>
                </a:lnTo>
                <a:lnTo>
                  <a:pt x="410" y="479"/>
                </a:lnTo>
                <a:lnTo>
                  <a:pt x="411" y="479"/>
                </a:lnTo>
                <a:lnTo>
                  <a:pt x="411" y="479"/>
                </a:lnTo>
                <a:lnTo>
                  <a:pt x="411" y="479"/>
                </a:lnTo>
                <a:lnTo>
                  <a:pt x="411" y="481"/>
                </a:lnTo>
                <a:lnTo>
                  <a:pt x="411" y="481"/>
                </a:lnTo>
                <a:lnTo>
                  <a:pt x="411" y="481"/>
                </a:lnTo>
                <a:lnTo>
                  <a:pt x="412" y="481"/>
                </a:lnTo>
                <a:lnTo>
                  <a:pt x="412" y="481"/>
                </a:lnTo>
                <a:lnTo>
                  <a:pt x="411" y="481"/>
                </a:lnTo>
                <a:lnTo>
                  <a:pt x="411" y="482"/>
                </a:lnTo>
                <a:lnTo>
                  <a:pt x="411" y="482"/>
                </a:lnTo>
                <a:lnTo>
                  <a:pt x="411" y="483"/>
                </a:lnTo>
                <a:lnTo>
                  <a:pt x="412" y="483"/>
                </a:lnTo>
                <a:lnTo>
                  <a:pt x="412" y="483"/>
                </a:lnTo>
                <a:lnTo>
                  <a:pt x="412" y="483"/>
                </a:lnTo>
                <a:lnTo>
                  <a:pt x="414" y="483"/>
                </a:lnTo>
                <a:lnTo>
                  <a:pt x="414" y="483"/>
                </a:lnTo>
                <a:lnTo>
                  <a:pt x="414" y="485"/>
                </a:lnTo>
                <a:lnTo>
                  <a:pt x="414" y="485"/>
                </a:lnTo>
                <a:lnTo>
                  <a:pt x="412" y="485"/>
                </a:lnTo>
                <a:lnTo>
                  <a:pt x="412" y="486"/>
                </a:lnTo>
                <a:lnTo>
                  <a:pt x="412" y="486"/>
                </a:lnTo>
                <a:lnTo>
                  <a:pt x="412" y="486"/>
                </a:lnTo>
                <a:lnTo>
                  <a:pt x="412" y="486"/>
                </a:lnTo>
                <a:lnTo>
                  <a:pt x="412" y="487"/>
                </a:lnTo>
                <a:lnTo>
                  <a:pt x="411" y="487"/>
                </a:lnTo>
                <a:lnTo>
                  <a:pt x="411" y="487"/>
                </a:lnTo>
                <a:lnTo>
                  <a:pt x="411" y="487"/>
                </a:lnTo>
                <a:lnTo>
                  <a:pt x="411" y="489"/>
                </a:lnTo>
                <a:lnTo>
                  <a:pt x="410" y="489"/>
                </a:lnTo>
                <a:lnTo>
                  <a:pt x="410" y="489"/>
                </a:lnTo>
                <a:lnTo>
                  <a:pt x="410" y="489"/>
                </a:lnTo>
                <a:lnTo>
                  <a:pt x="410" y="489"/>
                </a:lnTo>
                <a:lnTo>
                  <a:pt x="408" y="489"/>
                </a:lnTo>
                <a:lnTo>
                  <a:pt x="407" y="492"/>
                </a:lnTo>
                <a:lnTo>
                  <a:pt x="405" y="492"/>
                </a:lnTo>
                <a:lnTo>
                  <a:pt x="405" y="492"/>
                </a:lnTo>
                <a:lnTo>
                  <a:pt x="405" y="493"/>
                </a:lnTo>
                <a:lnTo>
                  <a:pt x="404" y="493"/>
                </a:lnTo>
                <a:lnTo>
                  <a:pt x="404" y="493"/>
                </a:lnTo>
                <a:lnTo>
                  <a:pt x="403" y="493"/>
                </a:lnTo>
                <a:lnTo>
                  <a:pt x="403" y="494"/>
                </a:lnTo>
                <a:lnTo>
                  <a:pt x="403" y="494"/>
                </a:lnTo>
                <a:lnTo>
                  <a:pt x="401" y="494"/>
                </a:lnTo>
                <a:lnTo>
                  <a:pt x="401" y="494"/>
                </a:lnTo>
                <a:lnTo>
                  <a:pt x="400" y="494"/>
                </a:lnTo>
                <a:lnTo>
                  <a:pt x="400" y="494"/>
                </a:lnTo>
                <a:lnTo>
                  <a:pt x="400" y="494"/>
                </a:lnTo>
                <a:lnTo>
                  <a:pt x="399" y="494"/>
                </a:lnTo>
                <a:lnTo>
                  <a:pt x="399" y="496"/>
                </a:lnTo>
                <a:lnTo>
                  <a:pt x="397" y="496"/>
                </a:lnTo>
                <a:lnTo>
                  <a:pt x="397" y="496"/>
                </a:lnTo>
                <a:lnTo>
                  <a:pt x="396" y="497"/>
                </a:lnTo>
                <a:lnTo>
                  <a:pt x="394" y="497"/>
                </a:lnTo>
                <a:lnTo>
                  <a:pt x="394" y="497"/>
                </a:lnTo>
                <a:lnTo>
                  <a:pt x="394" y="497"/>
                </a:lnTo>
                <a:lnTo>
                  <a:pt x="394" y="497"/>
                </a:lnTo>
                <a:lnTo>
                  <a:pt x="393" y="497"/>
                </a:lnTo>
                <a:lnTo>
                  <a:pt x="393" y="497"/>
                </a:lnTo>
                <a:lnTo>
                  <a:pt x="392" y="497"/>
                </a:lnTo>
                <a:lnTo>
                  <a:pt x="392" y="498"/>
                </a:lnTo>
                <a:lnTo>
                  <a:pt x="392" y="498"/>
                </a:lnTo>
                <a:lnTo>
                  <a:pt x="392" y="498"/>
                </a:lnTo>
                <a:lnTo>
                  <a:pt x="390" y="498"/>
                </a:lnTo>
                <a:lnTo>
                  <a:pt x="390" y="500"/>
                </a:lnTo>
                <a:lnTo>
                  <a:pt x="390" y="500"/>
                </a:lnTo>
                <a:lnTo>
                  <a:pt x="390" y="500"/>
                </a:lnTo>
                <a:lnTo>
                  <a:pt x="389" y="500"/>
                </a:lnTo>
                <a:lnTo>
                  <a:pt x="389" y="500"/>
                </a:lnTo>
                <a:lnTo>
                  <a:pt x="389" y="500"/>
                </a:lnTo>
                <a:lnTo>
                  <a:pt x="389" y="501"/>
                </a:lnTo>
                <a:lnTo>
                  <a:pt x="389" y="501"/>
                </a:lnTo>
                <a:lnTo>
                  <a:pt x="389" y="501"/>
                </a:lnTo>
                <a:lnTo>
                  <a:pt x="388" y="501"/>
                </a:lnTo>
                <a:lnTo>
                  <a:pt x="388" y="503"/>
                </a:lnTo>
                <a:lnTo>
                  <a:pt x="386" y="503"/>
                </a:lnTo>
                <a:lnTo>
                  <a:pt x="386" y="503"/>
                </a:lnTo>
                <a:lnTo>
                  <a:pt x="386" y="504"/>
                </a:lnTo>
                <a:lnTo>
                  <a:pt x="385" y="504"/>
                </a:lnTo>
                <a:lnTo>
                  <a:pt x="385" y="504"/>
                </a:lnTo>
                <a:lnTo>
                  <a:pt x="385" y="505"/>
                </a:lnTo>
                <a:lnTo>
                  <a:pt x="384" y="505"/>
                </a:lnTo>
                <a:lnTo>
                  <a:pt x="384" y="505"/>
                </a:lnTo>
                <a:lnTo>
                  <a:pt x="384" y="505"/>
                </a:lnTo>
                <a:lnTo>
                  <a:pt x="384" y="505"/>
                </a:lnTo>
                <a:lnTo>
                  <a:pt x="382" y="505"/>
                </a:lnTo>
                <a:lnTo>
                  <a:pt x="382" y="507"/>
                </a:lnTo>
                <a:lnTo>
                  <a:pt x="381" y="507"/>
                </a:lnTo>
                <a:lnTo>
                  <a:pt x="381" y="507"/>
                </a:lnTo>
                <a:lnTo>
                  <a:pt x="379" y="508"/>
                </a:lnTo>
                <a:lnTo>
                  <a:pt x="378" y="508"/>
                </a:lnTo>
                <a:lnTo>
                  <a:pt x="378" y="508"/>
                </a:lnTo>
                <a:lnTo>
                  <a:pt x="378" y="508"/>
                </a:lnTo>
                <a:lnTo>
                  <a:pt x="377" y="509"/>
                </a:lnTo>
                <a:lnTo>
                  <a:pt x="377" y="509"/>
                </a:lnTo>
                <a:lnTo>
                  <a:pt x="375" y="509"/>
                </a:lnTo>
                <a:lnTo>
                  <a:pt x="375" y="509"/>
                </a:lnTo>
                <a:lnTo>
                  <a:pt x="375" y="511"/>
                </a:lnTo>
                <a:lnTo>
                  <a:pt x="374" y="511"/>
                </a:lnTo>
                <a:lnTo>
                  <a:pt x="373" y="511"/>
                </a:lnTo>
                <a:lnTo>
                  <a:pt x="373" y="511"/>
                </a:lnTo>
                <a:lnTo>
                  <a:pt x="373" y="511"/>
                </a:lnTo>
                <a:lnTo>
                  <a:pt x="371" y="512"/>
                </a:lnTo>
                <a:lnTo>
                  <a:pt x="370" y="512"/>
                </a:lnTo>
                <a:lnTo>
                  <a:pt x="370" y="512"/>
                </a:lnTo>
                <a:lnTo>
                  <a:pt x="370" y="513"/>
                </a:lnTo>
                <a:lnTo>
                  <a:pt x="368" y="513"/>
                </a:lnTo>
                <a:lnTo>
                  <a:pt x="368" y="513"/>
                </a:lnTo>
                <a:lnTo>
                  <a:pt x="367" y="513"/>
                </a:lnTo>
                <a:lnTo>
                  <a:pt x="367" y="513"/>
                </a:lnTo>
                <a:lnTo>
                  <a:pt x="366" y="513"/>
                </a:lnTo>
                <a:lnTo>
                  <a:pt x="366" y="513"/>
                </a:lnTo>
                <a:lnTo>
                  <a:pt x="364" y="513"/>
                </a:lnTo>
                <a:lnTo>
                  <a:pt x="364" y="513"/>
                </a:lnTo>
                <a:lnTo>
                  <a:pt x="364" y="515"/>
                </a:lnTo>
                <a:lnTo>
                  <a:pt x="364" y="513"/>
                </a:lnTo>
                <a:lnTo>
                  <a:pt x="364" y="515"/>
                </a:lnTo>
                <a:lnTo>
                  <a:pt x="363" y="515"/>
                </a:lnTo>
                <a:lnTo>
                  <a:pt x="363" y="515"/>
                </a:lnTo>
                <a:lnTo>
                  <a:pt x="362" y="515"/>
                </a:lnTo>
                <a:lnTo>
                  <a:pt x="362" y="515"/>
                </a:lnTo>
                <a:lnTo>
                  <a:pt x="362" y="515"/>
                </a:lnTo>
                <a:lnTo>
                  <a:pt x="362" y="515"/>
                </a:lnTo>
                <a:lnTo>
                  <a:pt x="360" y="515"/>
                </a:lnTo>
                <a:lnTo>
                  <a:pt x="360" y="515"/>
                </a:lnTo>
                <a:lnTo>
                  <a:pt x="359" y="515"/>
                </a:lnTo>
                <a:lnTo>
                  <a:pt x="359" y="516"/>
                </a:lnTo>
                <a:lnTo>
                  <a:pt x="359" y="516"/>
                </a:lnTo>
                <a:lnTo>
                  <a:pt x="359" y="516"/>
                </a:lnTo>
                <a:lnTo>
                  <a:pt x="359" y="516"/>
                </a:lnTo>
                <a:lnTo>
                  <a:pt x="358" y="516"/>
                </a:lnTo>
                <a:lnTo>
                  <a:pt x="358" y="516"/>
                </a:lnTo>
                <a:lnTo>
                  <a:pt x="358" y="516"/>
                </a:lnTo>
                <a:lnTo>
                  <a:pt x="356" y="518"/>
                </a:lnTo>
                <a:lnTo>
                  <a:pt x="356" y="518"/>
                </a:lnTo>
                <a:lnTo>
                  <a:pt x="356" y="518"/>
                </a:lnTo>
                <a:lnTo>
                  <a:pt x="355" y="519"/>
                </a:lnTo>
                <a:lnTo>
                  <a:pt x="355" y="519"/>
                </a:lnTo>
                <a:lnTo>
                  <a:pt x="353" y="519"/>
                </a:lnTo>
                <a:lnTo>
                  <a:pt x="353" y="519"/>
                </a:lnTo>
                <a:lnTo>
                  <a:pt x="353" y="519"/>
                </a:lnTo>
                <a:lnTo>
                  <a:pt x="353" y="520"/>
                </a:lnTo>
                <a:lnTo>
                  <a:pt x="353" y="520"/>
                </a:lnTo>
                <a:lnTo>
                  <a:pt x="352" y="520"/>
                </a:lnTo>
                <a:lnTo>
                  <a:pt x="352" y="520"/>
                </a:lnTo>
                <a:lnTo>
                  <a:pt x="351" y="522"/>
                </a:lnTo>
                <a:lnTo>
                  <a:pt x="349" y="522"/>
                </a:lnTo>
                <a:lnTo>
                  <a:pt x="349" y="523"/>
                </a:lnTo>
                <a:lnTo>
                  <a:pt x="348" y="523"/>
                </a:lnTo>
                <a:lnTo>
                  <a:pt x="348" y="523"/>
                </a:lnTo>
                <a:lnTo>
                  <a:pt x="348" y="524"/>
                </a:lnTo>
                <a:lnTo>
                  <a:pt x="347" y="524"/>
                </a:lnTo>
                <a:lnTo>
                  <a:pt x="347" y="524"/>
                </a:lnTo>
                <a:lnTo>
                  <a:pt x="345" y="524"/>
                </a:lnTo>
                <a:lnTo>
                  <a:pt x="345" y="524"/>
                </a:lnTo>
                <a:lnTo>
                  <a:pt x="345" y="524"/>
                </a:lnTo>
                <a:lnTo>
                  <a:pt x="344" y="526"/>
                </a:lnTo>
                <a:lnTo>
                  <a:pt x="344" y="526"/>
                </a:lnTo>
                <a:lnTo>
                  <a:pt x="342" y="526"/>
                </a:lnTo>
                <a:lnTo>
                  <a:pt x="341" y="526"/>
                </a:lnTo>
                <a:lnTo>
                  <a:pt x="340" y="527"/>
                </a:lnTo>
                <a:lnTo>
                  <a:pt x="338" y="527"/>
                </a:lnTo>
                <a:lnTo>
                  <a:pt x="338" y="527"/>
                </a:lnTo>
                <a:lnTo>
                  <a:pt x="337" y="527"/>
                </a:lnTo>
                <a:lnTo>
                  <a:pt x="336" y="527"/>
                </a:lnTo>
                <a:lnTo>
                  <a:pt x="334" y="529"/>
                </a:lnTo>
                <a:lnTo>
                  <a:pt x="334" y="529"/>
                </a:lnTo>
                <a:lnTo>
                  <a:pt x="334" y="529"/>
                </a:lnTo>
                <a:lnTo>
                  <a:pt x="333" y="529"/>
                </a:lnTo>
                <a:lnTo>
                  <a:pt x="333" y="529"/>
                </a:lnTo>
                <a:lnTo>
                  <a:pt x="332" y="529"/>
                </a:lnTo>
                <a:lnTo>
                  <a:pt x="332" y="530"/>
                </a:lnTo>
                <a:lnTo>
                  <a:pt x="332" y="530"/>
                </a:lnTo>
                <a:lnTo>
                  <a:pt x="330" y="530"/>
                </a:lnTo>
                <a:lnTo>
                  <a:pt x="329" y="530"/>
                </a:lnTo>
                <a:lnTo>
                  <a:pt x="329" y="531"/>
                </a:lnTo>
                <a:lnTo>
                  <a:pt x="327" y="531"/>
                </a:lnTo>
                <a:lnTo>
                  <a:pt x="327" y="531"/>
                </a:lnTo>
                <a:lnTo>
                  <a:pt x="326" y="533"/>
                </a:lnTo>
                <a:lnTo>
                  <a:pt x="326" y="533"/>
                </a:lnTo>
                <a:lnTo>
                  <a:pt x="326" y="533"/>
                </a:lnTo>
                <a:lnTo>
                  <a:pt x="325" y="533"/>
                </a:lnTo>
                <a:lnTo>
                  <a:pt x="325" y="533"/>
                </a:lnTo>
                <a:lnTo>
                  <a:pt x="323" y="534"/>
                </a:lnTo>
                <a:lnTo>
                  <a:pt x="322" y="534"/>
                </a:lnTo>
                <a:lnTo>
                  <a:pt x="322" y="534"/>
                </a:lnTo>
                <a:lnTo>
                  <a:pt x="321" y="534"/>
                </a:lnTo>
                <a:lnTo>
                  <a:pt x="321" y="535"/>
                </a:lnTo>
                <a:lnTo>
                  <a:pt x="321" y="535"/>
                </a:lnTo>
                <a:lnTo>
                  <a:pt x="321" y="535"/>
                </a:lnTo>
                <a:lnTo>
                  <a:pt x="319" y="535"/>
                </a:lnTo>
                <a:lnTo>
                  <a:pt x="318" y="535"/>
                </a:lnTo>
                <a:lnTo>
                  <a:pt x="318" y="537"/>
                </a:lnTo>
                <a:lnTo>
                  <a:pt x="318" y="537"/>
                </a:lnTo>
                <a:lnTo>
                  <a:pt x="316" y="537"/>
                </a:lnTo>
                <a:lnTo>
                  <a:pt x="316" y="538"/>
                </a:lnTo>
                <a:lnTo>
                  <a:pt x="315" y="538"/>
                </a:lnTo>
                <a:lnTo>
                  <a:pt x="315" y="538"/>
                </a:lnTo>
                <a:lnTo>
                  <a:pt x="315" y="538"/>
                </a:lnTo>
                <a:lnTo>
                  <a:pt x="314" y="538"/>
                </a:lnTo>
                <a:lnTo>
                  <a:pt x="314" y="538"/>
                </a:lnTo>
                <a:lnTo>
                  <a:pt x="312" y="539"/>
                </a:lnTo>
                <a:lnTo>
                  <a:pt x="312" y="541"/>
                </a:lnTo>
                <a:lnTo>
                  <a:pt x="312" y="541"/>
                </a:lnTo>
                <a:lnTo>
                  <a:pt x="311" y="541"/>
                </a:lnTo>
                <a:lnTo>
                  <a:pt x="311" y="542"/>
                </a:lnTo>
                <a:lnTo>
                  <a:pt x="310" y="542"/>
                </a:lnTo>
                <a:lnTo>
                  <a:pt x="310" y="542"/>
                </a:lnTo>
                <a:lnTo>
                  <a:pt x="310" y="544"/>
                </a:lnTo>
                <a:lnTo>
                  <a:pt x="308" y="544"/>
                </a:lnTo>
                <a:lnTo>
                  <a:pt x="308" y="544"/>
                </a:lnTo>
                <a:lnTo>
                  <a:pt x="307" y="544"/>
                </a:lnTo>
                <a:lnTo>
                  <a:pt x="307" y="542"/>
                </a:lnTo>
                <a:lnTo>
                  <a:pt x="307" y="542"/>
                </a:lnTo>
                <a:lnTo>
                  <a:pt x="307" y="542"/>
                </a:lnTo>
                <a:lnTo>
                  <a:pt x="306" y="542"/>
                </a:lnTo>
                <a:lnTo>
                  <a:pt x="304" y="542"/>
                </a:lnTo>
                <a:lnTo>
                  <a:pt x="304" y="542"/>
                </a:lnTo>
                <a:lnTo>
                  <a:pt x="304" y="542"/>
                </a:lnTo>
                <a:lnTo>
                  <a:pt x="303" y="542"/>
                </a:lnTo>
                <a:lnTo>
                  <a:pt x="303" y="541"/>
                </a:lnTo>
                <a:lnTo>
                  <a:pt x="301" y="541"/>
                </a:lnTo>
                <a:lnTo>
                  <a:pt x="301" y="541"/>
                </a:lnTo>
                <a:lnTo>
                  <a:pt x="301" y="542"/>
                </a:lnTo>
                <a:lnTo>
                  <a:pt x="300" y="542"/>
                </a:lnTo>
                <a:lnTo>
                  <a:pt x="300" y="542"/>
                </a:lnTo>
                <a:lnTo>
                  <a:pt x="300" y="542"/>
                </a:lnTo>
                <a:lnTo>
                  <a:pt x="299" y="542"/>
                </a:lnTo>
                <a:lnTo>
                  <a:pt x="299" y="544"/>
                </a:lnTo>
                <a:lnTo>
                  <a:pt x="299" y="544"/>
                </a:lnTo>
                <a:lnTo>
                  <a:pt x="299" y="544"/>
                </a:lnTo>
                <a:lnTo>
                  <a:pt x="297" y="544"/>
                </a:lnTo>
                <a:lnTo>
                  <a:pt x="297" y="544"/>
                </a:lnTo>
                <a:lnTo>
                  <a:pt x="296" y="542"/>
                </a:lnTo>
                <a:lnTo>
                  <a:pt x="296" y="542"/>
                </a:lnTo>
                <a:lnTo>
                  <a:pt x="296" y="542"/>
                </a:lnTo>
                <a:lnTo>
                  <a:pt x="295" y="542"/>
                </a:lnTo>
                <a:lnTo>
                  <a:pt x="295" y="542"/>
                </a:lnTo>
                <a:lnTo>
                  <a:pt x="295" y="544"/>
                </a:lnTo>
                <a:lnTo>
                  <a:pt x="295" y="545"/>
                </a:lnTo>
                <a:lnTo>
                  <a:pt x="295" y="546"/>
                </a:lnTo>
                <a:lnTo>
                  <a:pt x="293" y="546"/>
                </a:lnTo>
                <a:lnTo>
                  <a:pt x="293" y="548"/>
                </a:lnTo>
                <a:lnTo>
                  <a:pt x="295" y="548"/>
                </a:lnTo>
                <a:lnTo>
                  <a:pt x="295" y="548"/>
                </a:lnTo>
                <a:lnTo>
                  <a:pt x="295" y="548"/>
                </a:lnTo>
                <a:lnTo>
                  <a:pt x="295" y="548"/>
                </a:lnTo>
                <a:lnTo>
                  <a:pt x="293" y="549"/>
                </a:lnTo>
                <a:lnTo>
                  <a:pt x="293" y="549"/>
                </a:lnTo>
                <a:lnTo>
                  <a:pt x="292" y="549"/>
                </a:lnTo>
                <a:lnTo>
                  <a:pt x="290" y="550"/>
                </a:lnTo>
                <a:lnTo>
                  <a:pt x="290" y="550"/>
                </a:lnTo>
                <a:lnTo>
                  <a:pt x="289" y="553"/>
                </a:lnTo>
                <a:lnTo>
                  <a:pt x="288" y="554"/>
                </a:lnTo>
                <a:lnTo>
                  <a:pt x="288" y="556"/>
                </a:lnTo>
                <a:lnTo>
                  <a:pt x="286" y="556"/>
                </a:lnTo>
                <a:lnTo>
                  <a:pt x="286" y="557"/>
                </a:lnTo>
                <a:lnTo>
                  <a:pt x="285" y="557"/>
                </a:lnTo>
                <a:lnTo>
                  <a:pt x="285" y="557"/>
                </a:lnTo>
                <a:lnTo>
                  <a:pt x="285" y="559"/>
                </a:lnTo>
                <a:lnTo>
                  <a:pt x="285" y="560"/>
                </a:lnTo>
                <a:lnTo>
                  <a:pt x="284" y="560"/>
                </a:lnTo>
                <a:lnTo>
                  <a:pt x="282" y="560"/>
                </a:lnTo>
                <a:lnTo>
                  <a:pt x="280" y="560"/>
                </a:lnTo>
                <a:lnTo>
                  <a:pt x="280" y="560"/>
                </a:lnTo>
                <a:lnTo>
                  <a:pt x="277" y="560"/>
                </a:lnTo>
                <a:lnTo>
                  <a:pt x="275" y="560"/>
                </a:lnTo>
                <a:lnTo>
                  <a:pt x="275" y="560"/>
                </a:lnTo>
                <a:lnTo>
                  <a:pt x="274" y="561"/>
                </a:lnTo>
                <a:lnTo>
                  <a:pt x="274" y="563"/>
                </a:lnTo>
                <a:lnTo>
                  <a:pt x="274" y="563"/>
                </a:lnTo>
                <a:lnTo>
                  <a:pt x="274" y="563"/>
                </a:lnTo>
                <a:lnTo>
                  <a:pt x="273" y="563"/>
                </a:lnTo>
                <a:lnTo>
                  <a:pt x="273" y="564"/>
                </a:lnTo>
                <a:lnTo>
                  <a:pt x="271" y="565"/>
                </a:lnTo>
                <a:lnTo>
                  <a:pt x="271" y="567"/>
                </a:lnTo>
                <a:lnTo>
                  <a:pt x="271" y="567"/>
                </a:lnTo>
                <a:lnTo>
                  <a:pt x="270" y="568"/>
                </a:lnTo>
                <a:lnTo>
                  <a:pt x="269" y="570"/>
                </a:lnTo>
                <a:lnTo>
                  <a:pt x="269" y="570"/>
                </a:lnTo>
                <a:lnTo>
                  <a:pt x="269" y="570"/>
                </a:lnTo>
                <a:lnTo>
                  <a:pt x="269" y="571"/>
                </a:lnTo>
                <a:lnTo>
                  <a:pt x="269" y="571"/>
                </a:lnTo>
                <a:lnTo>
                  <a:pt x="269" y="571"/>
                </a:lnTo>
                <a:lnTo>
                  <a:pt x="269" y="572"/>
                </a:lnTo>
                <a:lnTo>
                  <a:pt x="269" y="572"/>
                </a:lnTo>
                <a:lnTo>
                  <a:pt x="269" y="574"/>
                </a:lnTo>
                <a:lnTo>
                  <a:pt x="267" y="574"/>
                </a:lnTo>
                <a:lnTo>
                  <a:pt x="267" y="574"/>
                </a:lnTo>
                <a:lnTo>
                  <a:pt x="267" y="575"/>
                </a:lnTo>
                <a:lnTo>
                  <a:pt x="267" y="575"/>
                </a:lnTo>
                <a:lnTo>
                  <a:pt x="267" y="576"/>
                </a:lnTo>
                <a:lnTo>
                  <a:pt x="267" y="576"/>
                </a:lnTo>
                <a:lnTo>
                  <a:pt x="267" y="576"/>
                </a:lnTo>
                <a:lnTo>
                  <a:pt x="267" y="578"/>
                </a:lnTo>
                <a:lnTo>
                  <a:pt x="267" y="578"/>
                </a:lnTo>
                <a:lnTo>
                  <a:pt x="266" y="579"/>
                </a:lnTo>
                <a:lnTo>
                  <a:pt x="266" y="580"/>
                </a:lnTo>
                <a:lnTo>
                  <a:pt x="266" y="582"/>
                </a:lnTo>
                <a:lnTo>
                  <a:pt x="266" y="582"/>
                </a:lnTo>
                <a:lnTo>
                  <a:pt x="266" y="583"/>
                </a:lnTo>
                <a:lnTo>
                  <a:pt x="266" y="583"/>
                </a:lnTo>
                <a:lnTo>
                  <a:pt x="266" y="585"/>
                </a:lnTo>
                <a:lnTo>
                  <a:pt x="266" y="585"/>
                </a:lnTo>
                <a:lnTo>
                  <a:pt x="266" y="585"/>
                </a:lnTo>
                <a:lnTo>
                  <a:pt x="266" y="586"/>
                </a:lnTo>
                <a:lnTo>
                  <a:pt x="266" y="586"/>
                </a:lnTo>
                <a:lnTo>
                  <a:pt x="266" y="587"/>
                </a:lnTo>
                <a:lnTo>
                  <a:pt x="266" y="589"/>
                </a:lnTo>
                <a:lnTo>
                  <a:pt x="266" y="590"/>
                </a:lnTo>
                <a:lnTo>
                  <a:pt x="266" y="590"/>
                </a:lnTo>
                <a:lnTo>
                  <a:pt x="267" y="590"/>
                </a:lnTo>
                <a:lnTo>
                  <a:pt x="267" y="591"/>
                </a:lnTo>
                <a:lnTo>
                  <a:pt x="267" y="593"/>
                </a:lnTo>
                <a:lnTo>
                  <a:pt x="267" y="593"/>
                </a:lnTo>
                <a:lnTo>
                  <a:pt x="267" y="594"/>
                </a:lnTo>
                <a:lnTo>
                  <a:pt x="267" y="596"/>
                </a:lnTo>
                <a:lnTo>
                  <a:pt x="267" y="597"/>
                </a:lnTo>
                <a:lnTo>
                  <a:pt x="269" y="598"/>
                </a:lnTo>
                <a:lnTo>
                  <a:pt x="269" y="598"/>
                </a:lnTo>
                <a:lnTo>
                  <a:pt x="267" y="598"/>
                </a:lnTo>
                <a:lnTo>
                  <a:pt x="267" y="600"/>
                </a:lnTo>
                <a:lnTo>
                  <a:pt x="267" y="601"/>
                </a:lnTo>
                <a:lnTo>
                  <a:pt x="266" y="601"/>
                </a:lnTo>
                <a:lnTo>
                  <a:pt x="266" y="602"/>
                </a:lnTo>
                <a:lnTo>
                  <a:pt x="266" y="601"/>
                </a:lnTo>
                <a:lnTo>
                  <a:pt x="266" y="602"/>
                </a:lnTo>
                <a:lnTo>
                  <a:pt x="266" y="604"/>
                </a:lnTo>
                <a:lnTo>
                  <a:pt x="265" y="605"/>
                </a:lnTo>
                <a:lnTo>
                  <a:pt x="265" y="605"/>
                </a:lnTo>
                <a:lnTo>
                  <a:pt x="265" y="606"/>
                </a:lnTo>
                <a:lnTo>
                  <a:pt x="263" y="606"/>
                </a:lnTo>
                <a:lnTo>
                  <a:pt x="263" y="606"/>
                </a:lnTo>
                <a:lnTo>
                  <a:pt x="263" y="608"/>
                </a:lnTo>
                <a:lnTo>
                  <a:pt x="263" y="609"/>
                </a:lnTo>
                <a:lnTo>
                  <a:pt x="263" y="609"/>
                </a:lnTo>
                <a:lnTo>
                  <a:pt x="263" y="609"/>
                </a:lnTo>
                <a:lnTo>
                  <a:pt x="263" y="611"/>
                </a:lnTo>
                <a:lnTo>
                  <a:pt x="263" y="611"/>
                </a:lnTo>
                <a:lnTo>
                  <a:pt x="263" y="612"/>
                </a:lnTo>
                <a:lnTo>
                  <a:pt x="263" y="612"/>
                </a:lnTo>
                <a:lnTo>
                  <a:pt x="263" y="612"/>
                </a:lnTo>
                <a:lnTo>
                  <a:pt x="263" y="613"/>
                </a:lnTo>
                <a:lnTo>
                  <a:pt x="263" y="613"/>
                </a:lnTo>
                <a:lnTo>
                  <a:pt x="263" y="615"/>
                </a:lnTo>
                <a:lnTo>
                  <a:pt x="262" y="615"/>
                </a:lnTo>
                <a:lnTo>
                  <a:pt x="262" y="615"/>
                </a:lnTo>
                <a:lnTo>
                  <a:pt x="262" y="616"/>
                </a:lnTo>
                <a:lnTo>
                  <a:pt x="262" y="617"/>
                </a:lnTo>
                <a:lnTo>
                  <a:pt x="262" y="617"/>
                </a:lnTo>
                <a:lnTo>
                  <a:pt x="262" y="619"/>
                </a:lnTo>
                <a:lnTo>
                  <a:pt x="262" y="619"/>
                </a:lnTo>
                <a:lnTo>
                  <a:pt x="262" y="620"/>
                </a:lnTo>
                <a:lnTo>
                  <a:pt x="262" y="620"/>
                </a:lnTo>
                <a:lnTo>
                  <a:pt x="262" y="622"/>
                </a:lnTo>
                <a:lnTo>
                  <a:pt x="262" y="623"/>
                </a:lnTo>
                <a:lnTo>
                  <a:pt x="262" y="623"/>
                </a:lnTo>
                <a:lnTo>
                  <a:pt x="262" y="624"/>
                </a:lnTo>
                <a:lnTo>
                  <a:pt x="260" y="627"/>
                </a:lnTo>
                <a:lnTo>
                  <a:pt x="260" y="630"/>
                </a:lnTo>
                <a:lnTo>
                  <a:pt x="260" y="631"/>
                </a:lnTo>
                <a:lnTo>
                  <a:pt x="260" y="631"/>
                </a:lnTo>
                <a:lnTo>
                  <a:pt x="260" y="634"/>
                </a:lnTo>
                <a:lnTo>
                  <a:pt x="260" y="634"/>
                </a:lnTo>
                <a:lnTo>
                  <a:pt x="260" y="635"/>
                </a:lnTo>
                <a:lnTo>
                  <a:pt x="260" y="638"/>
                </a:lnTo>
                <a:lnTo>
                  <a:pt x="260" y="639"/>
                </a:lnTo>
                <a:lnTo>
                  <a:pt x="260" y="641"/>
                </a:lnTo>
                <a:lnTo>
                  <a:pt x="260" y="642"/>
                </a:lnTo>
                <a:lnTo>
                  <a:pt x="260" y="645"/>
                </a:lnTo>
                <a:lnTo>
                  <a:pt x="260" y="645"/>
                </a:lnTo>
                <a:lnTo>
                  <a:pt x="260" y="646"/>
                </a:lnTo>
                <a:lnTo>
                  <a:pt x="260" y="649"/>
                </a:lnTo>
                <a:lnTo>
                  <a:pt x="260" y="650"/>
                </a:lnTo>
                <a:lnTo>
                  <a:pt x="259" y="650"/>
                </a:lnTo>
                <a:lnTo>
                  <a:pt x="259" y="650"/>
                </a:lnTo>
                <a:lnTo>
                  <a:pt x="259" y="650"/>
                </a:lnTo>
                <a:lnTo>
                  <a:pt x="259" y="652"/>
                </a:lnTo>
                <a:lnTo>
                  <a:pt x="258" y="652"/>
                </a:lnTo>
                <a:lnTo>
                  <a:pt x="258" y="653"/>
                </a:lnTo>
                <a:lnTo>
                  <a:pt x="258" y="653"/>
                </a:lnTo>
                <a:lnTo>
                  <a:pt x="258" y="654"/>
                </a:lnTo>
                <a:lnTo>
                  <a:pt x="258" y="654"/>
                </a:lnTo>
                <a:lnTo>
                  <a:pt x="256" y="656"/>
                </a:lnTo>
                <a:lnTo>
                  <a:pt x="256" y="656"/>
                </a:lnTo>
                <a:lnTo>
                  <a:pt x="256" y="656"/>
                </a:lnTo>
                <a:lnTo>
                  <a:pt x="255" y="656"/>
                </a:lnTo>
                <a:lnTo>
                  <a:pt x="256" y="657"/>
                </a:lnTo>
                <a:lnTo>
                  <a:pt x="256" y="657"/>
                </a:lnTo>
                <a:lnTo>
                  <a:pt x="256" y="657"/>
                </a:lnTo>
                <a:lnTo>
                  <a:pt x="256" y="658"/>
                </a:lnTo>
                <a:lnTo>
                  <a:pt x="256" y="658"/>
                </a:lnTo>
                <a:lnTo>
                  <a:pt x="258" y="658"/>
                </a:lnTo>
                <a:lnTo>
                  <a:pt x="258" y="658"/>
                </a:lnTo>
                <a:lnTo>
                  <a:pt x="258" y="660"/>
                </a:lnTo>
                <a:lnTo>
                  <a:pt x="258" y="660"/>
                </a:lnTo>
                <a:lnTo>
                  <a:pt x="258" y="661"/>
                </a:lnTo>
                <a:lnTo>
                  <a:pt x="258" y="661"/>
                </a:lnTo>
                <a:lnTo>
                  <a:pt x="258" y="661"/>
                </a:lnTo>
                <a:lnTo>
                  <a:pt x="259" y="661"/>
                </a:lnTo>
                <a:lnTo>
                  <a:pt x="259" y="663"/>
                </a:lnTo>
                <a:lnTo>
                  <a:pt x="259" y="663"/>
                </a:lnTo>
                <a:lnTo>
                  <a:pt x="258" y="663"/>
                </a:lnTo>
                <a:lnTo>
                  <a:pt x="259" y="663"/>
                </a:lnTo>
                <a:lnTo>
                  <a:pt x="259" y="664"/>
                </a:lnTo>
                <a:lnTo>
                  <a:pt x="259" y="664"/>
                </a:lnTo>
                <a:lnTo>
                  <a:pt x="258" y="664"/>
                </a:lnTo>
                <a:lnTo>
                  <a:pt x="258" y="664"/>
                </a:lnTo>
                <a:lnTo>
                  <a:pt x="258" y="665"/>
                </a:lnTo>
                <a:lnTo>
                  <a:pt x="258" y="665"/>
                </a:lnTo>
                <a:lnTo>
                  <a:pt x="258" y="665"/>
                </a:lnTo>
                <a:lnTo>
                  <a:pt x="258" y="667"/>
                </a:lnTo>
                <a:lnTo>
                  <a:pt x="258" y="667"/>
                </a:lnTo>
                <a:lnTo>
                  <a:pt x="258" y="667"/>
                </a:lnTo>
                <a:lnTo>
                  <a:pt x="258" y="668"/>
                </a:lnTo>
                <a:lnTo>
                  <a:pt x="258" y="668"/>
                </a:lnTo>
                <a:lnTo>
                  <a:pt x="258" y="669"/>
                </a:lnTo>
                <a:lnTo>
                  <a:pt x="258" y="669"/>
                </a:lnTo>
                <a:lnTo>
                  <a:pt x="258" y="669"/>
                </a:lnTo>
                <a:lnTo>
                  <a:pt x="259" y="669"/>
                </a:lnTo>
                <a:lnTo>
                  <a:pt x="259" y="671"/>
                </a:lnTo>
                <a:lnTo>
                  <a:pt x="259" y="671"/>
                </a:lnTo>
                <a:lnTo>
                  <a:pt x="259" y="672"/>
                </a:lnTo>
                <a:lnTo>
                  <a:pt x="259" y="672"/>
                </a:lnTo>
                <a:lnTo>
                  <a:pt x="259" y="674"/>
                </a:lnTo>
                <a:lnTo>
                  <a:pt x="259" y="674"/>
                </a:lnTo>
                <a:lnTo>
                  <a:pt x="259" y="675"/>
                </a:lnTo>
                <a:lnTo>
                  <a:pt x="259" y="676"/>
                </a:lnTo>
                <a:lnTo>
                  <a:pt x="260" y="678"/>
                </a:lnTo>
                <a:lnTo>
                  <a:pt x="260" y="678"/>
                </a:lnTo>
                <a:lnTo>
                  <a:pt x="260" y="678"/>
                </a:lnTo>
                <a:lnTo>
                  <a:pt x="260" y="679"/>
                </a:lnTo>
                <a:lnTo>
                  <a:pt x="260" y="680"/>
                </a:lnTo>
                <a:lnTo>
                  <a:pt x="260" y="680"/>
                </a:lnTo>
                <a:lnTo>
                  <a:pt x="260" y="682"/>
                </a:lnTo>
                <a:lnTo>
                  <a:pt x="260" y="683"/>
                </a:lnTo>
                <a:lnTo>
                  <a:pt x="262" y="684"/>
                </a:lnTo>
                <a:lnTo>
                  <a:pt x="262" y="686"/>
                </a:lnTo>
                <a:lnTo>
                  <a:pt x="262" y="687"/>
                </a:lnTo>
                <a:lnTo>
                  <a:pt x="263" y="690"/>
                </a:lnTo>
                <a:lnTo>
                  <a:pt x="263" y="691"/>
                </a:lnTo>
                <a:lnTo>
                  <a:pt x="263" y="693"/>
                </a:lnTo>
                <a:lnTo>
                  <a:pt x="263" y="693"/>
                </a:lnTo>
                <a:lnTo>
                  <a:pt x="263" y="694"/>
                </a:lnTo>
                <a:lnTo>
                  <a:pt x="263" y="694"/>
                </a:lnTo>
                <a:lnTo>
                  <a:pt x="263" y="695"/>
                </a:lnTo>
                <a:lnTo>
                  <a:pt x="263" y="695"/>
                </a:lnTo>
                <a:lnTo>
                  <a:pt x="263" y="698"/>
                </a:lnTo>
                <a:lnTo>
                  <a:pt x="263" y="698"/>
                </a:lnTo>
                <a:lnTo>
                  <a:pt x="263" y="698"/>
                </a:lnTo>
                <a:lnTo>
                  <a:pt x="263" y="698"/>
                </a:lnTo>
                <a:lnTo>
                  <a:pt x="265" y="698"/>
                </a:lnTo>
                <a:lnTo>
                  <a:pt x="265" y="697"/>
                </a:lnTo>
                <a:lnTo>
                  <a:pt x="265" y="698"/>
                </a:lnTo>
                <a:lnTo>
                  <a:pt x="265" y="698"/>
                </a:lnTo>
                <a:lnTo>
                  <a:pt x="265" y="697"/>
                </a:lnTo>
                <a:lnTo>
                  <a:pt x="266" y="697"/>
                </a:lnTo>
                <a:lnTo>
                  <a:pt x="266" y="697"/>
                </a:lnTo>
                <a:lnTo>
                  <a:pt x="266" y="698"/>
                </a:lnTo>
                <a:lnTo>
                  <a:pt x="266" y="698"/>
                </a:lnTo>
                <a:lnTo>
                  <a:pt x="267" y="698"/>
                </a:lnTo>
                <a:lnTo>
                  <a:pt x="267" y="698"/>
                </a:lnTo>
                <a:lnTo>
                  <a:pt x="267" y="698"/>
                </a:lnTo>
                <a:lnTo>
                  <a:pt x="267" y="700"/>
                </a:lnTo>
                <a:lnTo>
                  <a:pt x="269" y="700"/>
                </a:lnTo>
                <a:lnTo>
                  <a:pt x="267" y="700"/>
                </a:lnTo>
                <a:lnTo>
                  <a:pt x="267" y="700"/>
                </a:lnTo>
                <a:lnTo>
                  <a:pt x="267" y="700"/>
                </a:lnTo>
                <a:lnTo>
                  <a:pt x="266" y="701"/>
                </a:lnTo>
                <a:lnTo>
                  <a:pt x="265" y="702"/>
                </a:lnTo>
                <a:lnTo>
                  <a:pt x="265" y="702"/>
                </a:lnTo>
                <a:lnTo>
                  <a:pt x="263" y="702"/>
                </a:lnTo>
                <a:lnTo>
                  <a:pt x="262" y="705"/>
                </a:lnTo>
                <a:lnTo>
                  <a:pt x="260" y="706"/>
                </a:lnTo>
                <a:lnTo>
                  <a:pt x="260" y="706"/>
                </a:lnTo>
                <a:lnTo>
                  <a:pt x="260" y="708"/>
                </a:lnTo>
                <a:lnTo>
                  <a:pt x="259" y="708"/>
                </a:lnTo>
                <a:lnTo>
                  <a:pt x="259" y="708"/>
                </a:lnTo>
                <a:lnTo>
                  <a:pt x="258" y="709"/>
                </a:lnTo>
                <a:lnTo>
                  <a:pt x="258" y="709"/>
                </a:lnTo>
                <a:lnTo>
                  <a:pt x="256" y="709"/>
                </a:lnTo>
                <a:lnTo>
                  <a:pt x="256" y="710"/>
                </a:lnTo>
                <a:lnTo>
                  <a:pt x="255" y="712"/>
                </a:lnTo>
                <a:lnTo>
                  <a:pt x="254" y="713"/>
                </a:lnTo>
                <a:lnTo>
                  <a:pt x="252" y="713"/>
                </a:lnTo>
                <a:lnTo>
                  <a:pt x="252" y="715"/>
                </a:lnTo>
                <a:lnTo>
                  <a:pt x="249" y="716"/>
                </a:lnTo>
                <a:lnTo>
                  <a:pt x="248" y="717"/>
                </a:lnTo>
                <a:lnTo>
                  <a:pt x="249" y="721"/>
                </a:lnTo>
                <a:lnTo>
                  <a:pt x="249" y="723"/>
                </a:lnTo>
                <a:lnTo>
                  <a:pt x="249" y="724"/>
                </a:lnTo>
                <a:lnTo>
                  <a:pt x="249" y="724"/>
                </a:lnTo>
                <a:lnTo>
                  <a:pt x="249" y="724"/>
                </a:lnTo>
                <a:lnTo>
                  <a:pt x="249" y="725"/>
                </a:lnTo>
                <a:lnTo>
                  <a:pt x="249" y="727"/>
                </a:lnTo>
                <a:lnTo>
                  <a:pt x="249" y="728"/>
                </a:lnTo>
                <a:lnTo>
                  <a:pt x="251" y="730"/>
                </a:lnTo>
                <a:lnTo>
                  <a:pt x="251" y="730"/>
                </a:lnTo>
                <a:lnTo>
                  <a:pt x="251" y="731"/>
                </a:lnTo>
                <a:lnTo>
                  <a:pt x="252" y="731"/>
                </a:lnTo>
                <a:lnTo>
                  <a:pt x="252" y="732"/>
                </a:lnTo>
                <a:lnTo>
                  <a:pt x="252" y="732"/>
                </a:lnTo>
                <a:lnTo>
                  <a:pt x="252" y="732"/>
                </a:lnTo>
                <a:lnTo>
                  <a:pt x="252" y="734"/>
                </a:lnTo>
                <a:lnTo>
                  <a:pt x="252" y="734"/>
                </a:lnTo>
                <a:lnTo>
                  <a:pt x="254" y="734"/>
                </a:lnTo>
                <a:lnTo>
                  <a:pt x="254" y="735"/>
                </a:lnTo>
                <a:lnTo>
                  <a:pt x="255" y="735"/>
                </a:lnTo>
                <a:lnTo>
                  <a:pt x="255" y="735"/>
                </a:lnTo>
                <a:lnTo>
                  <a:pt x="255" y="736"/>
                </a:lnTo>
                <a:lnTo>
                  <a:pt x="255" y="736"/>
                </a:lnTo>
                <a:lnTo>
                  <a:pt x="256" y="736"/>
                </a:lnTo>
                <a:lnTo>
                  <a:pt x="256" y="738"/>
                </a:lnTo>
                <a:lnTo>
                  <a:pt x="256" y="738"/>
                </a:lnTo>
                <a:lnTo>
                  <a:pt x="258" y="738"/>
                </a:lnTo>
                <a:lnTo>
                  <a:pt x="258" y="738"/>
                </a:lnTo>
                <a:lnTo>
                  <a:pt x="258" y="739"/>
                </a:lnTo>
                <a:lnTo>
                  <a:pt x="258" y="739"/>
                </a:lnTo>
                <a:lnTo>
                  <a:pt x="258" y="739"/>
                </a:lnTo>
                <a:lnTo>
                  <a:pt x="259" y="739"/>
                </a:lnTo>
                <a:lnTo>
                  <a:pt x="259" y="741"/>
                </a:lnTo>
                <a:lnTo>
                  <a:pt x="259" y="741"/>
                </a:lnTo>
                <a:lnTo>
                  <a:pt x="258" y="742"/>
                </a:lnTo>
                <a:lnTo>
                  <a:pt x="258" y="742"/>
                </a:lnTo>
                <a:lnTo>
                  <a:pt x="258" y="742"/>
                </a:lnTo>
                <a:lnTo>
                  <a:pt x="258" y="743"/>
                </a:lnTo>
                <a:lnTo>
                  <a:pt x="258" y="743"/>
                </a:lnTo>
                <a:lnTo>
                  <a:pt x="258" y="743"/>
                </a:lnTo>
                <a:lnTo>
                  <a:pt x="258" y="745"/>
                </a:lnTo>
                <a:lnTo>
                  <a:pt x="258" y="745"/>
                </a:lnTo>
                <a:lnTo>
                  <a:pt x="258" y="746"/>
                </a:lnTo>
                <a:lnTo>
                  <a:pt x="258" y="746"/>
                </a:lnTo>
                <a:lnTo>
                  <a:pt x="258" y="746"/>
                </a:lnTo>
                <a:lnTo>
                  <a:pt x="258" y="746"/>
                </a:lnTo>
                <a:lnTo>
                  <a:pt x="259" y="747"/>
                </a:lnTo>
                <a:lnTo>
                  <a:pt x="259" y="747"/>
                </a:lnTo>
                <a:lnTo>
                  <a:pt x="259" y="747"/>
                </a:lnTo>
                <a:lnTo>
                  <a:pt x="260" y="749"/>
                </a:lnTo>
                <a:lnTo>
                  <a:pt x="260" y="749"/>
                </a:lnTo>
                <a:lnTo>
                  <a:pt x="260" y="749"/>
                </a:lnTo>
                <a:lnTo>
                  <a:pt x="260" y="750"/>
                </a:lnTo>
                <a:lnTo>
                  <a:pt x="260" y="750"/>
                </a:lnTo>
                <a:lnTo>
                  <a:pt x="260" y="750"/>
                </a:lnTo>
                <a:lnTo>
                  <a:pt x="260" y="751"/>
                </a:lnTo>
                <a:lnTo>
                  <a:pt x="260" y="751"/>
                </a:lnTo>
                <a:lnTo>
                  <a:pt x="260" y="751"/>
                </a:lnTo>
                <a:lnTo>
                  <a:pt x="260" y="751"/>
                </a:lnTo>
                <a:lnTo>
                  <a:pt x="260" y="753"/>
                </a:lnTo>
                <a:lnTo>
                  <a:pt x="260" y="753"/>
                </a:lnTo>
                <a:lnTo>
                  <a:pt x="260" y="754"/>
                </a:lnTo>
                <a:lnTo>
                  <a:pt x="260" y="754"/>
                </a:lnTo>
                <a:lnTo>
                  <a:pt x="260" y="754"/>
                </a:lnTo>
                <a:lnTo>
                  <a:pt x="260" y="754"/>
                </a:lnTo>
                <a:lnTo>
                  <a:pt x="260" y="756"/>
                </a:lnTo>
                <a:lnTo>
                  <a:pt x="262" y="756"/>
                </a:lnTo>
                <a:lnTo>
                  <a:pt x="262" y="756"/>
                </a:lnTo>
                <a:lnTo>
                  <a:pt x="262" y="757"/>
                </a:lnTo>
                <a:lnTo>
                  <a:pt x="263" y="757"/>
                </a:lnTo>
                <a:lnTo>
                  <a:pt x="263" y="757"/>
                </a:lnTo>
                <a:lnTo>
                  <a:pt x="263" y="757"/>
                </a:lnTo>
                <a:lnTo>
                  <a:pt x="263" y="758"/>
                </a:lnTo>
                <a:lnTo>
                  <a:pt x="263" y="758"/>
                </a:lnTo>
                <a:lnTo>
                  <a:pt x="263" y="758"/>
                </a:lnTo>
                <a:lnTo>
                  <a:pt x="263" y="758"/>
                </a:lnTo>
                <a:lnTo>
                  <a:pt x="263" y="760"/>
                </a:lnTo>
                <a:lnTo>
                  <a:pt x="263" y="760"/>
                </a:lnTo>
                <a:lnTo>
                  <a:pt x="263" y="760"/>
                </a:lnTo>
                <a:lnTo>
                  <a:pt x="263" y="761"/>
                </a:lnTo>
                <a:lnTo>
                  <a:pt x="263" y="762"/>
                </a:lnTo>
                <a:lnTo>
                  <a:pt x="265" y="762"/>
                </a:lnTo>
                <a:lnTo>
                  <a:pt x="265" y="764"/>
                </a:lnTo>
                <a:lnTo>
                  <a:pt x="265" y="764"/>
                </a:lnTo>
                <a:lnTo>
                  <a:pt x="265" y="764"/>
                </a:lnTo>
                <a:lnTo>
                  <a:pt x="265" y="764"/>
                </a:lnTo>
                <a:lnTo>
                  <a:pt x="265" y="765"/>
                </a:lnTo>
                <a:lnTo>
                  <a:pt x="263" y="765"/>
                </a:lnTo>
                <a:lnTo>
                  <a:pt x="263" y="765"/>
                </a:lnTo>
                <a:lnTo>
                  <a:pt x="263" y="765"/>
                </a:lnTo>
                <a:lnTo>
                  <a:pt x="263" y="767"/>
                </a:lnTo>
                <a:lnTo>
                  <a:pt x="263" y="767"/>
                </a:lnTo>
                <a:lnTo>
                  <a:pt x="263" y="768"/>
                </a:lnTo>
                <a:lnTo>
                  <a:pt x="263" y="768"/>
                </a:lnTo>
                <a:lnTo>
                  <a:pt x="263" y="768"/>
                </a:lnTo>
                <a:lnTo>
                  <a:pt x="262" y="768"/>
                </a:lnTo>
                <a:lnTo>
                  <a:pt x="262" y="769"/>
                </a:lnTo>
                <a:lnTo>
                  <a:pt x="262" y="769"/>
                </a:lnTo>
                <a:lnTo>
                  <a:pt x="262" y="769"/>
                </a:lnTo>
                <a:lnTo>
                  <a:pt x="262" y="769"/>
                </a:lnTo>
                <a:lnTo>
                  <a:pt x="262" y="771"/>
                </a:lnTo>
                <a:lnTo>
                  <a:pt x="262" y="771"/>
                </a:lnTo>
                <a:lnTo>
                  <a:pt x="262" y="771"/>
                </a:lnTo>
                <a:lnTo>
                  <a:pt x="262" y="771"/>
                </a:lnTo>
                <a:lnTo>
                  <a:pt x="262" y="771"/>
                </a:lnTo>
                <a:lnTo>
                  <a:pt x="263" y="771"/>
                </a:lnTo>
                <a:lnTo>
                  <a:pt x="263" y="772"/>
                </a:lnTo>
                <a:lnTo>
                  <a:pt x="263" y="772"/>
                </a:lnTo>
                <a:lnTo>
                  <a:pt x="263" y="772"/>
                </a:lnTo>
                <a:lnTo>
                  <a:pt x="263" y="772"/>
                </a:lnTo>
                <a:lnTo>
                  <a:pt x="263" y="773"/>
                </a:lnTo>
                <a:lnTo>
                  <a:pt x="263" y="773"/>
                </a:lnTo>
                <a:lnTo>
                  <a:pt x="265" y="773"/>
                </a:lnTo>
                <a:lnTo>
                  <a:pt x="265" y="773"/>
                </a:lnTo>
                <a:lnTo>
                  <a:pt x="266" y="773"/>
                </a:lnTo>
                <a:lnTo>
                  <a:pt x="266" y="773"/>
                </a:lnTo>
                <a:lnTo>
                  <a:pt x="266" y="773"/>
                </a:lnTo>
                <a:lnTo>
                  <a:pt x="267" y="773"/>
                </a:lnTo>
                <a:lnTo>
                  <a:pt x="267" y="773"/>
                </a:lnTo>
                <a:lnTo>
                  <a:pt x="267" y="775"/>
                </a:lnTo>
                <a:lnTo>
                  <a:pt x="269" y="775"/>
                </a:lnTo>
                <a:lnTo>
                  <a:pt x="269" y="775"/>
                </a:lnTo>
                <a:lnTo>
                  <a:pt x="269" y="775"/>
                </a:lnTo>
                <a:lnTo>
                  <a:pt x="269" y="776"/>
                </a:lnTo>
                <a:lnTo>
                  <a:pt x="269" y="776"/>
                </a:lnTo>
                <a:lnTo>
                  <a:pt x="269" y="776"/>
                </a:lnTo>
                <a:lnTo>
                  <a:pt x="269" y="776"/>
                </a:lnTo>
                <a:lnTo>
                  <a:pt x="269" y="776"/>
                </a:lnTo>
                <a:lnTo>
                  <a:pt x="270" y="776"/>
                </a:lnTo>
                <a:lnTo>
                  <a:pt x="270" y="776"/>
                </a:lnTo>
                <a:lnTo>
                  <a:pt x="270" y="776"/>
                </a:lnTo>
                <a:lnTo>
                  <a:pt x="270" y="777"/>
                </a:lnTo>
                <a:lnTo>
                  <a:pt x="271" y="777"/>
                </a:lnTo>
                <a:lnTo>
                  <a:pt x="271" y="777"/>
                </a:lnTo>
                <a:lnTo>
                  <a:pt x="271" y="777"/>
                </a:lnTo>
                <a:lnTo>
                  <a:pt x="271" y="779"/>
                </a:lnTo>
                <a:lnTo>
                  <a:pt x="271" y="779"/>
                </a:lnTo>
                <a:lnTo>
                  <a:pt x="271" y="779"/>
                </a:lnTo>
                <a:lnTo>
                  <a:pt x="273" y="779"/>
                </a:lnTo>
                <a:lnTo>
                  <a:pt x="273" y="779"/>
                </a:lnTo>
                <a:lnTo>
                  <a:pt x="273" y="779"/>
                </a:lnTo>
                <a:lnTo>
                  <a:pt x="273" y="779"/>
                </a:lnTo>
                <a:lnTo>
                  <a:pt x="273" y="780"/>
                </a:lnTo>
                <a:lnTo>
                  <a:pt x="273" y="780"/>
                </a:lnTo>
                <a:lnTo>
                  <a:pt x="273" y="782"/>
                </a:lnTo>
                <a:lnTo>
                  <a:pt x="273" y="782"/>
                </a:lnTo>
                <a:lnTo>
                  <a:pt x="273" y="782"/>
                </a:lnTo>
                <a:lnTo>
                  <a:pt x="271" y="782"/>
                </a:lnTo>
                <a:lnTo>
                  <a:pt x="273" y="782"/>
                </a:lnTo>
                <a:lnTo>
                  <a:pt x="273" y="783"/>
                </a:lnTo>
                <a:lnTo>
                  <a:pt x="273" y="783"/>
                </a:lnTo>
                <a:lnTo>
                  <a:pt x="274" y="783"/>
                </a:lnTo>
                <a:lnTo>
                  <a:pt x="274" y="783"/>
                </a:lnTo>
                <a:lnTo>
                  <a:pt x="274" y="783"/>
                </a:lnTo>
                <a:lnTo>
                  <a:pt x="274" y="783"/>
                </a:lnTo>
                <a:lnTo>
                  <a:pt x="274" y="784"/>
                </a:lnTo>
                <a:lnTo>
                  <a:pt x="275" y="784"/>
                </a:lnTo>
                <a:lnTo>
                  <a:pt x="275" y="784"/>
                </a:lnTo>
                <a:lnTo>
                  <a:pt x="275" y="784"/>
                </a:lnTo>
                <a:lnTo>
                  <a:pt x="277" y="784"/>
                </a:lnTo>
                <a:lnTo>
                  <a:pt x="277" y="786"/>
                </a:lnTo>
                <a:lnTo>
                  <a:pt x="277" y="786"/>
                </a:lnTo>
                <a:lnTo>
                  <a:pt x="277" y="786"/>
                </a:lnTo>
                <a:lnTo>
                  <a:pt x="278" y="786"/>
                </a:lnTo>
                <a:lnTo>
                  <a:pt x="278" y="787"/>
                </a:lnTo>
                <a:lnTo>
                  <a:pt x="278" y="787"/>
                </a:lnTo>
                <a:lnTo>
                  <a:pt x="278" y="787"/>
                </a:lnTo>
                <a:lnTo>
                  <a:pt x="280" y="787"/>
                </a:lnTo>
                <a:lnTo>
                  <a:pt x="280" y="787"/>
                </a:lnTo>
                <a:lnTo>
                  <a:pt x="280" y="787"/>
                </a:lnTo>
                <a:lnTo>
                  <a:pt x="280" y="788"/>
                </a:lnTo>
                <a:lnTo>
                  <a:pt x="280" y="788"/>
                </a:lnTo>
                <a:lnTo>
                  <a:pt x="280" y="790"/>
                </a:lnTo>
                <a:lnTo>
                  <a:pt x="280" y="790"/>
                </a:lnTo>
                <a:lnTo>
                  <a:pt x="280" y="790"/>
                </a:lnTo>
                <a:lnTo>
                  <a:pt x="280" y="791"/>
                </a:lnTo>
                <a:lnTo>
                  <a:pt x="280" y="791"/>
                </a:lnTo>
                <a:lnTo>
                  <a:pt x="280" y="793"/>
                </a:lnTo>
                <a:lnTo>
                  <a:pt x="280" y="793"/>
                </a:lnTo>
                <a:lnTo>
                  <a:pt x="281" y="793"/>
                </a:lnTo>
                <a:lnTo>
                  <a:pt x="281" y="793"/>
                </a:lnTo>
                <a:lnTo>
                  <a:pt x="282" y="793"/>
                </a:lnTo>
                <a:lnTo>
                  <a:pt x="282" y="793"/>
                </a:lnTo>
                <a:lnTo>
                  <a:pt x="282" y="793"/>
                </a:lnTo>
                <a:lnTo>
                  <a:pt x="284" y="793"/>
                </a:lnTo>
                <a:lnTo>
                  <a:pt x="285" y="793"/>
                </a:lnTo>
                <a:close/>
              </a:path>
            </a:pathLst>
          </a:custGeom>
          <a:solidFill>
            <a:schemeClr val="accent5">
              <a:lumMod val="60000"/>
              <a:lumOff val="40000"/>
            </a:schemeClr>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8">
            <a:extLst>
              <a:ext uri="{FF2B5EF4-FFF2-40B4-BE49-F238E27FC236}">
                <a16:creationId xmlns:a16="http://schemas.microsoft.com/office/drawing/2014/main" id="{C30704DD-9981-486E-BEE7-7C0361B04607}"/>
              </a:ext>
            </a:extLst>
          </p:cNvPr>
          <p:cNvSpPr>
            <a:spLocks/>
          </p:cNvSpPr>
          <p:nvPr/>
        </p:nvSpPr>
        <p:spPr bwMode="auto">
          <a:xfrm>
            <a:off x="4573589" y="3489325"/>
            <a:ext cx="1871663" cy="2343150"/>
          </a:xfrm>
          <a:custGeom>
            <a:avLst/>
            <a:gdLst>
              <a:gd name="T0" fmla="*/ 579 w 1179"/>
              <a:gd name="T1" fmla="*/ 74 h 1476"/>
              <a:gd name="T2" fmla="*/ 683 w 1179"/>
              <a:gd name="T3" fmla="*/ 130 h 1476"/>
              <a:gd name="T4" fmla="*/ 756 w 1179"/>
              <a:gd name="T5" fmla="*/ 201 h 1476"/>
              <a:gd name="T6" fmla="*/ 814 w 1179"/>
              <a:gd name="T7" fmla="*/ 229 h 1476"/>
              <a:gd name="T8" fmla="*/ 834 w 1179"/>
              <a:gd name="T9" fmla="*/ 148 h 1476"/>
              <a:gd name="T10" fmla="*/ 951 w 1179"/>
              <a:gd name="T11" fmla="*/ 259 h 1476"/>
              <a:gd name="T12" fmla="*/ 947 w 1179"/>
              <a:gd name="T13" fmla="*/ 334 h 1476"/>
              <a:gd name="T14" fmla="*/ 912 w 1179"/>
              <a:gd name="T15" fmla="*/ 404 h 1476"/>
              <a:gd name="T16" fmla="*/ 940 w 1179"/>
              <a:gd name="T17" fmla="*/ 450 h 1476"/>
              <a:gd name="T18" fmla="*/ 933 w 1179"/>
              <a:gd name="T19" fmla="*/ 482 h 1476"/>
              <a:gd name="T20" fmla="*/ 892 w 1179"/>
              <a:gd name="T21" fmla="*/ 504 h 1476"/>
              <a:gd name="T22" fmla="*/ 869 w 1179"/>
              <a:gd name="T23" fmla="*/ 527 h 1476"/>
              <a:gd name="T24" fmla="*/ 822 w 1179"/>
              <a:gd name="T25" fmla="*/ 534 h 1476"/>
              <a:gd name="T26" fmla="*/ 787 w 1179"/>
              <a:gd name="T27" fmla="*/ 583 h 1476"/>
              <a:gd name="T28" fmla="*/ 759 w 1179"/>
              <a:gd name="T29" fmla="*/ 620 h 1476"/>
              <a:gd name="T30" fmla="*/ 732 w 1179"/>
              <a:gd name="T31" fmla="*/ 654 h 1476"/>
              <a:gd name="T32" fmla="*/ 784 w 1179"/>
              <a:gd name="T33" fmla="*/ 668 h 1476"/>
              <a:gd name="T34" fmla="*/ 830 w 1179"/>
              <a:gd name="T35" fmla="*/ 668 h 1476"/>
              <a:gd name="T36" fmla="*/ 886 w 1179"/>
              <a:gd name="T37" fmla="*/ 630 h 1476"/>
              <a:gd name="T38" fmla="*/ 930 w 1179"/>
              <a:gd name="T39" fmla="*/ 650 h 1476"/>
              <a:gd name="T40" fmla="*/ 930 w 1179"/>
              <a:gd name="T41" fmla="*/ 688 h 1476"/>
              <a:gd name="T42" fmla="*/ 930 w 1179"/>
              <a:gd name="T43" fmla="*/ 724 h 1476"/>
              <a:gd name="T44" fmla="*/ 836 w 1179"/>
              <a:gd name="T45" fmla="*/ 749 h 1476"/>
              <a:gd name="T46" fmla="*/ 871 w 1179"/>
              <a:gd name="T47" fmla="*/ 810 h 1476"/>
              <a:gd name="T48" fmla="*/ 904 w 1179"/>
              <a:gd name="T49" fmla="*/ 857 h 1476"/>
              <a:gd name="T50" fmla="*/ 895 w 1179"/>
              <a:gd name="T51" fmla="*/ 903 h 1476"/>
              <a:gd name="T52" fmla="*/ 903 w 1179"/>
              <a:gd name="T53" fmla="*/ 942 h 1476"/>
              <a:gd name="T54" fmla="*/ 929 w 1179"/>
              <a:gd name="T55" fmla="*/ 992 h 1476"/>
              <a:gd name="T56" fmla="*/ 958 w 1179"/>
              <a:gd name="T57" fmla="*/ 1063 h 1476"/>
              <a:gd name="T58" fmla="*/ 973 w 1179"/>
              <a:gd name="T59" fmla="*/ 1136 h 1476"/>
              <a:gd name="T60" fmla="*/ 1016 w 1179"/>
              <a:gd name="T61" fmla="*/ 1188 h 1476"/>
              <a:gd name="T62" fmla="*/ 1068 w 1179"/>
              <a:gd name="T63" fmla="*/ 1233 h 1476"/>
              <a:gd name="T64" fmla="*/ 1110 w 1179"/>
              <a:gd name="T65" fmla="*/ 1297 h 1476"/>
              <a:gd name="T66" fmla="*/ 1140 w 1179"/>
              <a:gd name="T67" fmla="*/ 1366 h 1476"/>
              <a:gd name="T68" fmla="*/ 1162 w 1179"/>
              <a:gd name="T69" fmla="*/ 1434 h 1476"/>
              <a:gd name="T70" fmla="*/ 1157 w 1179"/>
              <a:gd name="T71" fmla="*/ 1467 h 1476"/>
              <a:gd name="T72" fmla="*/ 1088 w 1179"/>
              <a:gd name="T73" fmla="*/ 1387 h 1476"/>
              <a:gd name="T74" fmla="*/ 1007 w 1179"/>
              <a:gd name="T75" fmla="*/ 1383 h 1476"/>
              <a:gd name="T76" fmla="*/ 902 w 1179"/>
              <a:gd name="T77" fmla="*/ 1294 h 1476"/>
              <a:gd name="T78" fmla="*/ 834 w 1179"/>
              <a:gd name="T79" fmla="*/ 1216 h 1476"/>
              <a:gd name="T80" fmla="*/ 865 w 1179"/>
              <a:gd name="T81" fmla="*/ 1186 h 1476"/>
              <a:gd name="T82" fmla="*/ 814 w 1179"/>
              <a:gd name="T83" fmla="*/ 1141 h 1476"/>
              <a:gd name="T84" fmla="*/ 700 w 1179"/>
              <a:gd name="T85" fmla="*/ 1078 h 1476"/>
              <a:gd name="T86" fmla="*/ 661 w 1179"/>
              <a:gd name="T87" fmla="*/ 1032 h 1476"/>
              <a:gd name="T88" fmla="*/ 592 w 1179"/>
              <a:gd name="T89" fmla="*/ 925 h 1476"/>
              <a:gd name="T90" fmla="*/ 562 w 1179"/>
              <a:gd name="T91" fmla="*/ 900 h 1476"/>
              <a:gd name="T92" fmla="*/ 528 w 1179"/>
              <a:gd name="T93" fmla="*/ 862 h 1476"/>
              <a:gd name="T94" fmla="*/ 477 w 1179"/>
              <a:gd name="T95" fmla="*/ 835 h 1476"/>
              <a:gd name="T96" fmla="*/ 312 w 1179"/>
              <a:gd name="T97" fmla="*/ 687 h 1476"/>
              <a:gd name="T98" fmla="*/ 253 w 1179"/>
              <a:gd name="T99" fmla="*/ 582 h 1476"/>
              <a:gd name="T100" fmla="*/ 182 w 1179"/>
              <a:gd name="T101" fmla="*/ 534 h 1476"/>
              <a:gd name="T102" fmla="*/ 115 w 1179"/>
              <a:gd name="T103" fmla="*/ 549 h 1476"/>
              <a:gd name="T104" fmla="*/ 86 w 1179"/>
              <a:gd name="T105" fmla="*/ 600 h 1476"/>
              <a:gd name="T106" fmla="*/ 23 w 1179"/>
              <a:gd name="T107" fmla="*/ 438 h 1476"/>
              <a:gd name="T108" fmla="*/ 93 w 1179"/>
              <a:gd name="T109" fmla="*/ 422 h 1476"/>
              <a:gd name="T110" fmla="*/ 78 w 1179"/>
              <a:gd name="T111" fmla="*/ 367 h 1476"/>
              <a:gd name="T112" fmla="*/ 139 w 1179"/>
              <a:gd name="T113" fmla="*/ 409 h 1476"/>
              <a:gd name="T114" fmla="*/ 213 w 1179"/>
              <a:gd name="T115" fmla="*/ 337 h 1476"/>
              <a:gd name="T116" fmla="*/ 264 w 1179"/>
              <a:gd name="T117" fmla="*/ 334 h 1476"/>
              <a:gd name="T118" fmla="*/ 302 w 1179"/>
              <a:gd name="T119" fmla="*/ 244 h 1476"/>
              <a:gd name="T120" fmla="*/ 319 w 1179"/>
              <a:gd name="T121" fmla="*/ 218 h 1476"/>
              <a:gd name="T122" fmla="*/ 336 w 1179"/>
              <a:gd name="T123" fmla="*/ 117 h 1476"/>
              <a:gd name="T124" fmla="*/ 409 w 1179"/>
              <a:gd name="T125" fmla="*/ 20 h 1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79" h="1476">
                <a:moveTo>
                  <a:pt x="538" y="9"/>
                </a:moveTo>
                <a:lnTo>
                  <a:pt x="538" y="10"/>
                </a:lnTo>
                <a:lnTo>
                  <a:pt x="538" y="11"/>
                </a:lnTo>
                <a:lnTo>
                  <a:pt x="538" y="11"/>
                </a:lnTo>
                <a:lnTo>
                  <a:pt x="538" y="13"/>
                </a:lnTo>
                <a:lnTo>
                  <a:pt x="538" y="14"/>
                </a:lnTo>
                <a:lnTo>
                  <a:pt x="539" y="14"/>
                </a:lnTo>
                <a:lnTo>
                  <a:pt x="539" y="15"/>
                </a:lnTo>
                <a:lnTo>
                  <a:pt x="540" y="17"/>
                </a:lnTo>
                <a:lnTo>
                  <a:pt x="540" y="18"/>
                </a:lnTo>
                <a:lnTo>
                  <a:pt x="543" y="21"/>
                </a:lnTo>
                <a:lnTo>
                  <a:pt x="543" y="22"/>
                </a:lnTo>
                <a:lnTo>
                  <a:pt x="543" y="22"/>
                </a:lnTo>
                <a:lnTo>
                  <a:pt x="543" y="24"/>
                </a:lnTo>
                <a:lnTo>
                  <a:pt x="543" y="25"/>
                </a:lnTo>
                <a:lnTo>
                  <a:pt x="543" y="25"/>
                </a:lnTo>
                <a:lnTo>
                  <a:pt x="543" y="25"/>
                </a:lnTo>
                <a:lnTo>
                  <a:pt x="543" y="26"/>
                </a:lnTo>
                <a:lnTo>
                  <a:pt x="543" y="28"/>
                </a:lnTo>
                <a:lnTo>
                  <a:pt x="546" y="28"/>
                </a:lnTo>
                <a:lnTo>
                  <a:pt x="546" y="29"/>
                </a:lnTo>
                <a:lnTo>
                  <a:pt x="547" y="29"/>
                </a:lnTo>
                <a:lnTo>
                  <a:pt x="546" y="29"/>
                </a:lnTo>
                <a:lnTo>
                  <a:pt x="546" y="30"/>
                </a:lnTo>
                <a:lnTo>
                  <a:pt x="546" y="30"/>
                </a:lnTo>
                <a:lnTo>
                  <a:pt x="546" y="32"/>
                </a:lnTo>
                <a:lnTo>
                  <a:pt x="546" y="32"/>
                </a:lnTo>
                <a:lnTo>
                  <a:pt x="547" y="35"/>
                </a:lnTo>
                <a:lnTo>
                  <a:pt x="549" y="36"/>
                </a:lnTo>
                <a:lnTo>
                  <a:pt x="550" y="39"/>
                </a:lnTo>
                <a:lnTo>
                  <a:pt x="550" y="39"/>
                </a:lnTo>
                <a:lnTo>
                  <a:pt x="550" y="40"/>
                </a:lnTo>
                <a:lnTo>
                  <a:pt x="551" y="41"/>
                </a:lnTo>
                <a:lnTo>
                  <a:pt x="551" y="41"/>
                </a:lnTo>
                <a:lnTo>
                  <a:pt x="551" y="43"/>
                </a:lnTo>
                <a:lnTo>
                  <a:pt x="551" y="44"/>
                </a:lnTo>
                <a:lnTo>
                  <a:pt x="553" y="47"/>
                </a:lnTo>
                <a:lnTo>
                  <a:pt x="554" y="47"/>
                </a:lnTo>
                <a:lnTo>
                  <a:pt x="554" y="47"/>
                </a:lnTo>
                <a:lnTo>
                  <a:pt x="554" y="48"/>
                </a:lnTo>
                <a:lnTo>
                  <a:pt x="554" y="48"/>
                </a:lnTo>
                <a:lnTo>
                  <a:pt x="554" y="50"/>
                </a:lnTo>
                <a:lnTo>
                  <a:pt x="554" y="50"/>
                </a:lnTo>
                <a:lnTo>
                  <a:pt x="554" y="50"/>
                </a:lnTo>
                <a:lnTo>
                  <a:pt x="555" y="50"/>
                </a:lnTo>
                <a:lnTo>
                  <a:pt x="555" y="51"/>
                </a:lnTo>
                <a:lnTo>
                  <a:pt x="555" y="51"/>
                </a:lnTo>
                <a:lnTo>
                  <a:pt x="555" y="51"/>
                </a:lnTo>
                <a:lnTo>
                  <a:pt x="557" y="51"/>
                </a:lnTo>
                <a:lnTo>
                  <a:pt x="557" y="51"/>
                </a:lnTo>
                <a:lnTo>
                  <a:pt x="558" y="51"/>
                </a:lnTo>
                <a:lnTo>
                  <a:pt x="559" y="51"/>
                </a:lnTo>
                <a:lnTo>
                  <a:pt x="559" y="51"/>
                </a:lnTo>
                <a:lnTo>
                  <a:pt x="559" y="51"/>
                </a:lnTo>
                <a:lnTo>
                  <a:pt x="559" y="52"/>
                </a:lnTo>
                <a:lnTo>
                  <a:pt x="561" y="52"/>
                </a:lnTo>
                <a:lnTo>
                  <a:pt x="561" y="52"/>
                </a:lnTo>
                <a:lnTo>
                  <a:pt x="562" y="52"/>
                </a:lnTo>
                <a:lnTo>
                  <a:pt x="562" y="52"/>
                </a:lnTo>
                <a:lnTo>
                  <a:pt x="562" y="52"/>
                </a:lnTo>
                <a:lnTo>
                  <a:pt x="562" y="52"/>
                </a:lnTo>
                <a:lnTo>
                  <a:pt x="564" y="52"/>
                </a:lnTo>
                <a:lnTo>
                  <a:pt x="564" y="52"/>
                </a:lnTo>
                <a:lnTo>
                  <a:pt x="564" y="51"/>
                </a:lnTo>
                <a:lnTo>
                  <a:pt x="564" y="51"/>
                </a:lnTo>
                <a:lnTo>
                  <a:pt x="565" y="51"/>
                </a:lnTo>
                <a:lnTo>
                  <a:pt x="565" y="51"/>
                </a:lnTo>
                <a:lnTo>
                  <a:pt x="565" y="51"/>
                </a:lnTo>
                <a:lnTo>
                  <a:pt x="565" y="51"/>
                </a:lnTo>
                <a:lnTo>
                  <a:pt x="566" y="51"/>
                </a:lnTo>
                <a:lnTo>
                  <a:pt x="566" y="51"/>
                </a:lnTo>
                <a:lnTo>
                  <a:pt x="566" y="50"/>
                </a:lnTo>
                <a:lnTo>
                  <a:pt x="568" y="50"/>
                </a:lnTo>
                <a:lnTo>
                  <a:pt x="568" y="51"/>
                </a:lnTo>
                <a:lnTo>
                  <a:pt x="568" y="50"/>
                </a:lnTo>
                <a:lnTo>
                  <a:pt x="569" y="50"/>
                </a:lnTo>
                <a:lnTo>
                  <a:pt x="569" y="50"/>
                </a:lnTo>
                <a:lnTo>
                  <a:pt x="569" y="51"/>
                </a:lnTo>
                <a:lnTo>
                  <a:pt x="570" y="51"/>
                </a:lnTo>
                <a:lnTo>
                  <a:pt x="570" y="51"/>
                </a:lnTo>
                <a:lnTo>
                  <a:pt x="570" y="51"/>
                </a:lnTo>
                <a:lnTo>
                  <a:pt x="570" y="52"/>
                </a:lnTo>
                <a:lnTo>
                  <a:pt x="572" y="52"/>
                </a:lnTo>
                <a:lnTo>
                  <a:pt x="572" y="52"/>
                </a:lnTo>
                <a:lnTo>
                  <a:pt x="570" y="52"/>
                </a:lnTo>
                <a:lnTo>
                  <a:pt x="570" y="54"/>
                </a:lnTo>
                <a:lnTo>
                  <a:pt x="570" y="54"/>
                </a:lnTo>
                <a:lnTo>
                  <a:pt x="572" y="54"/>
                </a:lnTo>
                <a:lnTo>
                  <a:pt x="572" y="55"/>
                </a:lnTo>
                <a:lnTo>
                  <a:pt x="572" y="55"/>
                </a:lnTo>
                <a:lnTo>
                  <a:pt x="572" y="55"/>
                </a:lnTo>
                <a:lnTo>
                  <a:pt x="573" y="55"/>
                </a:lnTo>
                <a:lnTo>
                  <a:pt x="573" y="55"/>
                </a:lnTo>
                <a:lnTo>
                  <a:pt x="573" y="55"/>
                </a:lnTo>
                <a:lnTo>
                  <a:pt x="573" y="55"/>
                </a:lnTo>
                <a:lnTo>
                  <a:pt x="573" y="55"/>
                </a:lnTo>
                <a:lnTo>
                  <a:pt x="575" y="55"/>
                </a:lnTo>
                <a:lnTo>
                  <a:pt x="575" y="55"/>
                </a:lnTo>
                <a:lnTo>
                  <a:pt x="575" y="54"/>
                </a:lnTo>
                <a:lnTo>
                  <a:pt x="575" y="54"/>
                </a:lnTo>
                <a:lnTo>
                  <a:pt x="576" y="52"/>
                </a:lnTo>
                <a:lnTo>
                  <a:pt x="576" y="52"/>
                </a:lnTo>
                <a:lnTo>
                  <a:pt x="576" y="52"/>
                </a:lnTo>
                <a:lnTo>
                  <a:pt x="576" y="52"/>
                </a:lnTo>
                <a:lnTo>
                  <a:pt x="576" y="52"/>
                </a:lnTo>
                <a:lnTo>
                  <a:pt x="576" y="51"/>
                </a:lnTo>
                <a:lnTo>
                  <a:pt x="576" y="52"/>
                </a:lnTo>
                <a:lnTo>
                  <a:pt x="576" y="52"/>
                </a:lnTo>
                <a:lnTo>
                  <a:pt x="576" y="51"/>
                </a:lnTo>
                <a:lnTo>
                  <a:pt x="576" y="51"/>
                </a:lnTo>
                <a:lnTo>
                  <a:pt x="576" y="51"/>
                </a:lnTo>
                <a:lnTo>
                  <a:pt x="577" y="51"/>
                </a:lnTo>
                <a:lnTo>
                  <a:pt x="577" y="50"/>
                </a:lnTo>
                <a:lnTo>
                  <a:pt x="577" y="50"/>
                </a:lnTo>
                <a:lnTo>
                  <a:pt x="579" y="50"/>
                </a:lnTo>
                <a:lnTo>
                  <a:pt x="579" y="51"/>
                </a:lnTo>
                <a:lnTo>
                  <a:pt x="579" y="50"/>
                </a:lnTo>
                <a:lnTo>
                  <a:pt x="579" y="50"/>
                </a:lnTo>
                <a:lnTo>
                  <a:pt x="579" y="50"/>
                </a:lnTo>
                <a:lnTo>
                  <a:pt x="579" y="50"/>
                </a:lnTo>
                <a:lnTo>
                  <a:pt x="580" y="50"/>
                </a:lnTo>
                <a:lnTo>
                  <a:pt x="580" y="50"/>
                </a:lnTo>
                <a:lnTo>
                  <a:pt x="580" y="51"/>
                </a:lnTo>
                <a:lnTo>
                  <a:pt x="580" y="51"/>
                </a:lnTo>
                <a:lnTo>
                  <a:pt x="580" y="52"/>
                </a:lnTo>
                <a:lnTo>
                  <a:pt x="580" y="52"/>
                </a:lnTo>
                <a:lnTo>
                  <a:pt x="580" y="52"/>
                </a:lnTo>
                <a:lnTo>
                  <a:pt x="580" y="54"/>
                </a:lnTo>
                <a:lnTo>
                  <a:pt x="580" y="54"/>
                </a:lnTo>
                <a:lnTo>
                  <a:pt x="579" y="54"/>
                </a:lnTo>
                <a:lnTo>
                  <a:pt x="579" y="54"/>
                </a:lnTo>
                <a:lnTo>
                  <a:pt x="579" y="55"/>
                </a:lnTo>
                <a:lnTo>
                  <a:pt x="579" y="55"/>
                </a:lnTo>
                <a:lnTo>
                  <a:pt x="579" y="55"/>
                </a:lnTo>
                <a:lnTo>
                  <a:pt x="579" y="56"/>
                </a:lnTo>
                <a:lnTo>
                  <a:pt x="579" y="56"/>
                </a:lnTo>
                <a:lnTo>
                  <a:pt x="579" y="58"/>
                </a:lnTo>
                <a:lnTo>
                  <a:pt x="579" y="58"/>
                </a:lnTo>
                <a:lnTo>
                  <a:pt x="579" y="58"/>
                </a:lnTo>
                <a:lnTo>
                  <a:pt x="579" y="59"/>
                </a:lnTo>
                <a:lnTo>
                  <a:pt x="579" y="62"/>
                </a:lnTo>
                <a:lnTo>
                  <a:pt x="579" y="66"/>
                </a:lnTo>
                <a:lnTo>
                  <a:pt x="577" y="69"/>
                </a:lnTo>
                <a:lnTo>
                  <a:pt x="577" y="70"/>
                </a:lnTo>
                <a:lnTo>
                  <a:pt x="579" y="70"/>
                </a:lnTo>
                <a:lnTo>
                  <a:pt x="579" y="70"/>
                </a:lnTo>
                <a:lnTo>
                  <a:pt x="579" y="72"/>
                </a:lnTo>
                <a:lnTo>
                  <a:pt x="579" y="72"/>
                </a:lnTo>
                <a:lnTo>
                  <a:pt x="579" y="72"/>
                </a:lnTo>
                <a:lnTo>
                  <a:pt x="579" y="73"/>
                </a:lnTo>
                <a:lnTo>
                  <a:pt x="579" y="73"/>
                </a:lnTo>
                <a:lnTo>
                  <a:pt x="579" y="74"/>
                </a:lnTo>
                <a:lnTo>
                  <a:pt x="579" y="74"/>
                </a:lnTo>
                <a:lnTo>
                  <a:pt x="579" y="74"/>
                </a:lnTo>
                <a:lnTo>
                  <a:pt x="579" y="76"/>
                </a:lnTo>
                <a:lnTo>
                  <a:pt x="579" y="76"/>
                </a:lnTo>
                <a:lnTo>
                  <a:pt x="579" y="76"/>
                </a:lnTo>
                <a:lnTo>
                  <a:pt x="579" y="76"/>
                </a:lnTo>
                <a:lnTo>
                  <a:pt x="579" y="76"/>
                </a:lnTo>
                <a:lnTo>
                  <a:pt x="579" y="76"/>
                </a:lnTo>
                <a:lnTo>
                  <a:pt x="577" y="76"/>
                </a:lnTo>
                <a:lnTo>
                  <a:pt x="577" y="77"/>
                </a:lnTo>
                <a:lnTo>
                  <a:pt x="577" y="77"/>
                </a:lnTo>
                <a:lnTo>
                  <a:pt x="577" y="77"/>
                </a:lnTo>
                <a:lnTo>
                  <a:pt x="577" y="77"/>
                </a:lnTo>
                <a:lnTo>
                  <a:pt x="577" y="78"/>
                </a:lnTo>
                <a:lnTo>
                  <a:pt x="577" y="78"/>
                </a:lnTo>
                <a:lnTo>
                  <a:pt x="577" y="80"/>
                </a:lnTo>
                <a:lnTo>
                  <a:pt x="577" y="80"/>
                </a:lnTo>
                <a:lnTo>
                  <a:pt x="576" y="80"/>
                </a:lnTo>
                <a:lnTo>
                  <a:pt x="576" y="80"/>
                </a:lnTo>
                <a:lnTo>
                  <a:pt x="576" y="81"/>
                </a:lnTo>
                <a:lnTo>
                  <a:pt x="576" y="81"/>
                </a:lnTo>
                <a:lnTo>
                  <a:pt x="576" y="81"/>
                </a:lnTo>
                <a:lnTo>
                  <a:pt x="575" y="81"/>
                </a:lnTo>
                <a:lnTo>
                  <a:pt x="575" y="81"/>
                </a:lnTo>
                <a:lnTo>
                  <a:pt x="575" y="80"/>
                </a:lnTo>
                <a:lnTo>
                  <a:pt x="573" y="80"/>
                </a:lnTo>
                <a:lnTo>
                  <a:pt x="573" y="80"/>
                </a:lnTo>
                <a:lnTo>
                  <a:pt x="573" y="81"/>
                </a:lnTo>
                <a:lnTo>
                  <a:pt x="573" y="81"/>
                </a:lnTo>
                <a:lnTo>
                  <a:pt x="573" y="82"/>
                </a:lnTo>
                <a:lnTo>
                  <a:pt x="573" y="82"/>
                </a:lnTo>
                <a:lnTo>
                  <a:pt x="573" y="82"/>
                </a:lnTo>
                <a:lnTo>
                  <a:pt x="573" y="82"/>
                </a:lnTo>
                <a:lnTo>
                  <a:pt x="573" y="84"/>
                </a:lnTo>
                <a:lnTo>
                  <a:pt x="573" y="84"/>
                </a:lnTo>
                <a:lnTo>
                  <a:pt x="573" y="84"/>
                </a:lnTo>
                <a:lnTo>
                  <a:pt x="573" y="84"/>
                </a:lnTo>
                <a:lnTo>
                  <a:pt x="573" y="85"/>
                </a:lnTo>
                <a:lnTo>
                  <a:pt x="573" y="85"/>
                </a:lnTo>
                <a:lnTo>
                  <a:pt x="572" y="85"/>
                </a:lnTo>
                <a:lnTo>
                  <a:pt x="572" y="85"/>
                </a:lnTo>
                <a:lnTo>
                  <a:pt x="572" y="85"/>
                </a:lnTo>
                <a:lnTo>
                  <a:pt x="572" y="87"/>
                </a:lnTo>
                <a:lnTo>
                  <a:pt x="572" y="87"/>
                </a:lnTo>
                <a:lnTo>
                  <a:pt x="572" y="88"/>
                </a:lnTo>
                <a:lnTo>
                  <a:pt x="572" y="88"/>
                </a:lnTo>
                <a:lnTo>
                  <a:pt x="572" y="88"/>
                </a:lnTo>
                <a:lnTo>
                  <a:pt x="572" y="89"/>
                </a:lnTo>
                <a:lnTo>
                  <a:pt x="572" y="89"/>
                </a:lnTo>
                <a:lnTo>
                  <a:pt x="572" y="91"/>
                </a:lnTo>
                <a:lnTo>
                  <a:pt x="572" y="91"/>
                </a:lnTo>
                <a:lnTo>
                  <a:pt x="572" y="91"/>
                </a:lnTo>
                <a:lnTo>
                  <a:pt x="572" y="92"/>
                </a:lnTo>
                <a:lnTo>
                  <a:pt x="570" y="92"/>
                </a:lnTo>
                <a:lnTo>
                  <a:pt x="570" y="92"/>
                </a:lnTo>
                <a:lnTo>
                  <a:pt x="570" y="92"/>
                </a:lnTo>
                <a:lnTo>
                  <a:pt x="569" y="92"/>
                </a:lnTo>
                <a:lnTo>
                  <a:pt x="568" y="92"/>
                </a:lnTo>
                <a:lnTo>
                  <a:pt x="568" y="92"/>
                </a:lnTo>
                <a:lnTo>
                  <a:pt x="568" y="92"/>
                </a:lnTo>
                <a:lnTo>
                  <a:pt x="566" y="92"/>
                </a:lnTo>
                <a:lnTo>
                  <a:pt x="566" y="93"/>
                </a:lnTo>
                <a:lnTo>
                  <a:pt x="566" y="95"/>
                </a:lnTo>
                <a:lnTo>
                  <a:pt x="566" y="96"/>
                </a:lnTo>
                <a:lnTo>
                  <a:pt x="565" y="96"/>
                </a:lnTo>
                <a:lnTo>
                  <a:pt x="565" y="96"/>
                </a:lnTo>
                <a:lnTo>
                  <a:pt x="565" y="95"/>
                </a:lnTo>
                <a:lnTo>
                  <a:pt x="565" y="95"/>
                </a:lnTo>
                <a:lnTo>
                  <a:pt x="565" y="95"/>
                </a:lnTo>
                <a:lnTo>
                  <a:pt x="564" y="98"/>
                </a:lnTo>
                <a:lnTo>
                  <a:pt x="564" y="100"/>
                </a:lnTo>
                <a:lnTo>
                  <a:pt x="564" y="100"/>
                </a:lnTo>
                <a:lnTo>
                  <a:pt x="564" y="100"/>
                </a:lnTo>
                <a:lnTo>
                  <a:pt x="562" y="100"/>
                </a:lnTo>
                <a:lnTo>
                  <a:pt x="562" y="99"/>
                </a:lnTo>
                <a:lnTo>
                  <a:pt x="562" y="99"/>
                </a:lnTo>
                <a:lnTo>
                  <a:pt x="562" y="99"/>
                </a:lnTo>
                <a:lnTo>
                  <a:pt x="562" y="99"/>
                </a:lnTo>
                <a:lnTo>
                  <a:pt x="562" y="99"/>
                </a:lnTo>
                <a:lnTo>
                  <a:pt x="561" y="100"/>
                </a:lnTo>
                <a:lnTo>
                  <a:pt x="561" y="102"/>
                </a:lnTo>
                <a:lnTo>
                  <a:pt x="561" y="102"/>
                </a:lnTo>
                <a:lnTo>
                  <a:pt x="561" y="102"/>
                </a:lnTo>
                <a:lnTo>
                  <a:pt x="559" y="102"/>
                </a:lnTo>
                <a:lnTo>
                  <a:pt x="559" y="102"/>
                </a:lnTo>
                <a:lnTo>
                  <a:pt x="559" y="102"/>
                </a:lnTo>
                <a:lnTo>
                  <a:pt x="559" y="102"/>
                </a:lnTo>
                <a:lnTo>
                  <a:pt x="559" y="102"/>
                </a:lnTo>
                <a:lnTo>
                  <a:pt x="558" y="102"/>
                </a:lnTo>
                <a:lnTo>
                  <a:pt x="558" y="103"/>
                </a:lnTo>
                <a:lnTo>
                  <a:pt x="558" y="104"/>
                </a:lnTo>
                <a:lnTo>
                  <a:pt x="557" y="104"/>
                </a:lnTo>
                <a:lnTo>
                  <a:pt x="557" y="104"/>
                </a:lnTo>
                <a:lnTo>
                  <a:pt x="557" y="104"/>
                </a:lnTo>
                <a:lnTo>
                  <a:pt x="557" y="104"/>
                </a:lnTo>
                <a:lnTo>
                  <a:pt x="555" y="104"/>
                </a:lnTo>
                <a:lnTo>
                  <a:pt x="555" y="106"/>
                </a:lnTo>
                <a:lnTo>
                  <a:pt x="555" y="106"/>
                </a:lnTo>
                <a:lnTo>
                  <a:pt x="555" y="107"/>
                </a:lnTo>
                <a:lnTo>
                  <a:pt x="555" y="107"/>
                </a:lnTo>
                <a:lnTo>
                  <a:pt x="555" y="107"/>
                </a:lnTo>
                <a:lnTo>
                  <a:pt x="555" y="107"/>
                </a:lnTo>
                <a:lnTo>
                  <a:pt x="555" y="108"/>
                </a:lnTo>
                <a:lnTo>
                  <a:pt x="555" y="110"/>
                </a:lnTo>
                <a:lnTo>
                  <a:pt x="555" y="110"/>
                </a:lnTo>
                <a:lnTo>
                  <a:pt x="555" y="111"/>
                </a:lnTo>
                <a:lnTo>
                  <a:pt x="555" y="111"/>
                </a:lnTo>
                <a:lnTo>
                  <a:pt x="555" y="113"/>
                </a:lnTo>
                <a:lnTo>
                  <a:pt x="555" y="113"/>
                </a:lnTo>
                <a:lnTo>
                  <a:pt x="555" y="113"/>
                </a:lnTo>
                <a:lnTo>
                  <a:pt x="554" y="114"/>
                </a:lnTo>
                <a:lnTo>
                  <a:pt x="554" y="115"/>
                </a:lnTo>
                <a:lnTo>
                  <a:pt x="554" y="115"/>
                </a:lnTo>
                <a:lnTo>
                  <a:pt x="554" y="115"/>
                </a:lnTo>
                <a:lnTo>
                  <a:pt x="555" y="115"/>
                </a:lnTo>
                <a:lnTo>
                  <a:pt x="557" y="115"/>
                </a:lnTo>
                <a:lnTo>
                  <a:pt x="558" y="115"/>
                </a:lnTo>
                <a:lnTo>
                  <a:pt x="561" y="115"/>
                </a:lnTo>
                <a:lnTo>
                  <a:pt x="566" y="117"/>
                </a:lnTo>
                <a:lnTo>
                  <a:pt x="568" y="117"/>
                </a:lnTo>
                <a:lnTo>
                  <a:pt x="573" y="117"/>
                </a:lnTo>
                <a:lnTo>
                  <a:pt x="577" y="118"/>
                </a:lnTo>
                <a:lnTo>
                  <a:pt x="584" y="118"/>
                </a:lnTo>
                <a:lnTo>
                  <a:pt x="591" y="119"/>
                </a:lnTo>
                <a:lnTo>
                  <a:pt x="595" y="119"/>
                </a:lnTo>
                <a:lnTo>
                  <a:pt x="596" y="119"/>
                </a:lnTo>
                <a:lnTo>
                  <a:pt x="603" y="121"/>
                </a:lnTo>
                <a:lnTo>
                  <a:pt x="610" y="122"/>
                </a:lnTo>
                <a:lnTo>
                  <a:pt x="611" y="122"/>
                </a:lnTo>
                <a:lnTo>
                  <a:pt x="611" y="122"/>
                </a:lnTo>
                <a:lnTo>
                  <a:pt x="618" y="123"/>
                </a:lnTo>
                <a:lnTo>
                  <a:pt x="620" y="123"/>
                </a:lnTo>
                <a:lnTo>
                  <a:pt x="625" y="123"/>
                </a:lnTo>
                <a:lnTo>
                  <a:pt x="629" y="123"/>
                </a:lnTo>
                <a:lnTo>
                  <a:pt x="633" y="125"/>
                </a:lnTo>
                <a:lnTo>
                  <a:pt x="636" y="125"/>
                </a:lnTo>
                <a:lnTo>
                  <a:pt x="639" y="125"/>
                </a:lnTo>
                <a:lnTo>
                  <a:pt x="643" y="126"/>
                </a:lnTo>
                <a:lnTo>
                  <a:pt x="646" y="126"/>
                </a:lnTo>
                <a:lnTo>
                  <a:pt x="650" y="126"/>
                </a:lnTo>
                <a:lnTo>
                  <a:pt x="657" y="128"/>
                </a:lnTo>
                <a:lnTo>
                  <a:pt x="658" y="128"/>
                </a:lnTo>
                <a:lnTo>
                  <a:pt x="658" y="128"/>
                </a:lnTo>
                <a:lnTo>
                  <a:pt x="659" y="128"/>
                </a:lnTo>
                <a:lnTo>
                  <a:pt x="659" y="128"/>
                </a:lnTo>
                <a:lnTo>
                  <a:pt x="663" y="128"/>
                </a:lnTo>
                <a:lnTo>
                  <a:pt x="666" y="129"/>
                </a:lnTo>
                <a:lnTo>
                  <a:pt x="668" y="129"/>
                </a:lnTo>
                <a:lnTo>
                  <a:pt x="672" y="129"/>
                </a:lnTo>
                <a:lnTo>
                  <a:pt x="672" y="129"/>
                </a:lnTo>
                <a:lnTo>
                  <a:pt x="677" y="129"/>
                </a:lnTo>
                <a:lnTo>
                  <a:pt x="678" y="130"/>
                </a:lnTo>
                <a:lnTo>
                  <a:pt x="678" y="130"/>
                </a:lnTo>
                <a:lnTo>
                  <a:pt x="683" y="130"/>
                </a:lnTo>
                <a:lnTo>
                  <a:pt x="683" y="130"/>
                </a:lnTo>
                <a:lnTo>
                  <a:pt x="684" y="130"/>
                </a:lnTo>
                <a:lnTo>
                  <a:pt x="684" y="130"/>
                </a:lnTo>
                <a:lnTo>
                  <a:pt x="685" y="130"/>
                </a:lnTo>
                <a:lnTo>
                  <a:pt x="688" y="132"/>
                </a:lnTo>
                <a:lnTo>
                  <a:pt x="692" y="132"/>
                </a:lnTo>
                <a:lnTo>
                  <a:pt x="694" y="132"/>
                </a:lnTo>
                <a:lnTo>
                  <a:pt x="694" y="132"/>
                </a:lnTo>
                <a:lnTo>
                  <a:pt x="695" y="132"/>
                </a:lnTo>
                <a:lnTo>
                  <a:pt x="696" y="132"/>
                </a:lnTo>
                <a:lnTo>
                  <a:pt x="698" y="132"/>
                </a:lnTo>
                <a:lnTo>
                  <a:pt x="699" y="132"/>
                </a:lnTo>
                <a:lnTo>
                  <a:pt x="702" y="133"/>
                </a:lnTo>
                <a:lnTo>
                  <a:pt x="709" y="133"/>
                </a:lnTo>
                <a:lnTo>
                  <a:pt x="710" y="133"/>
                </a:lnTo>
                <a:lnTo>
                  <a:pt x="714" y="134"/>
                </a:lnTo>
                <a:lnTo>
                  <a:pt x="721" y="134"/>
                </a:lnTo>
                <a:lnTo>
                  <a:pt x="722" y="134"/>
                </a:lnTo>
                <a:lnTo>
                  <a:pt x="725" y="134"/>
                </a:lnTo>
                <a:lnTo>
                  <a:pt x="728" y="136"/>
                </a:lnTo>
                <a:lnTo>
                  <a:pt x="732" y="136"/>
                </a:lnTo>
                <a:lnTo>
                  <a:pt x="740" y="137"/>
                </a:lnTo>
                <a:lnTo>
                  <a:pt x="743" y="137"/>
                </a:lnTo>
                <a:lnTo>
                  <a:pt x="746" y="137"/>
                </a:lnTo>
                <a:lnTo>
                  <a:pt x="747" y="137"/>
                </a:lnTo>
                <a:lnTo>
                  <a:pt x="747" y="139"/>
                </a:lnTo>
                <a:lnTo>
                  <a:pt x="747" y="139"/>
                </a:lnTo>
                <a:lnTo>
                  <a:pt x="747" y="140"/>
                </a:lnTo>
                <a:lnTo>
                  <a:pt x="746" y="140"/>
                </a:lnTo>
                <a:lnTo>
                  <a:pt x="746" y="140"/>
                </a:lnTo>
                <a:lnTo>
                  <a:pt x="746" y="140"/>
                </a:lnTo>
                <a:lnTo>
                  <a:pt x="744" y="141"/>
                </a:lnTo>
                <a:lnTo>
                  <a:pt x="744" y="141"/>
                </a:lnTo>
                <a:lnTo>
                  <a:pt x="744" y="143"/>
                </a:lnTo>
                <a:lnTo>
                  <a:pt x="743" y="143"/>
                </a:lnTo>
                <a:lnTo>
                  <a:pt x="743" y="143"/>
                </a:lnTo>
                <a:lnTo>
                  <a:pt x="743" y="144"/>
                </a:lnTo>
                <a:lnTo>
                  <a:pt x="743" y="144"/>
                </a:lnTo>
                <a:lnTo>
                  <a:pt x="743" y="145"/>
                </a:lnTo>
                <a:lnTo>
                  <a:pt x="743" y="145"/>
                </a:lnTo>
                <a:lnTo>
                  <a:pt x="743" y="145"/>
                </a:lnTo>
                <a:lnTo>
                  <a:pt x="743" y="147"/>
                </a:lnTo>
                <a:lnTo>
                  <a:pt x="744" y="147"/>
                </a:lnTo>
                <a:lnTo>
                  <a:pt x="744" y="148"/>
                </a:lnTo>
                <a:lnTo>
                  <a:pt x="744" y="148"/>
                </a:lnTo>
                <a:lnTo>
                  <a:pt x="744" y="148"/>
                </a:lnTo>
                <a:lnTo>
                  <a:pt x="743" y="149"/>
                </a:lnTo>
                <a:lnTo>
                  <a:pt x="743" y="149"/>
                </a:lnTo>
                <a:lnTo>
                  <a:pt x="743" y="151"/>
                </a:lnTo>
                <a:lnTo>
                  <a:pt x="743" y="151"/>
                </a:lnTo>
                <a:lnTo>
                  <a:pt x="743" y="152"/>
                </a:lnTo>
                <a:lnTo>
                  <a:pt x="743" y="152"/>
                </a:lnTo>
                <a:lnTo>
                  <a:pt x="743" y="152"/>
                </a:lnTo>
                <a:lnTo>
                  <a:pt x="743" y="154"/>
                </a:lnTo>
                <a:lnTo>
                  <a:pt x="743" y="154"/>
                </a:lnTo>
                <a:lnTo>
                  <a:pt x="743" y="154"/>
                </a:lnTo>
                <a:lnTo>
                  <a:pt x="743" y="155"/>
                </a:lnTo>
                <a:lnTo>
                  <a:pt x="743" y="155"/>
                </a:lnTo>
                <a:lnTo>
                  <a:pt x="743" y="156"/>
                </a:lnTo>
                <a:lnTo>
                  <a:pt x="741" y="156"/>
                </a:lnTo>
                <a:lnTo>
                  <a:pt x="741" y="156"/>
                </a:lnTo>
                <a:lnTo>
                  <a:pt x="740" y="158"/>
                </a:lnTo>
                <a:lnTo>
                  <a:pt x="740" y="158"/>
                </a:lnTo>
                <a:lnTo>
                  <a:pt x="740" y="159"/>
                </a:lnTo>
                <a:lnTo>
                  <a:pt x="740" y="159"/>
                </a:lnTo>
                <a:lnTo>
                  <a:pt x="740" y="159"/>
                </a:lnTo>
                <a:lnTo>
                  <a:pt x="740" y="160"/>
                </a:lnTo>
                <a:lnTo>
                  <a:pt x="740" y="160"/>
                </a:lnTo>
                <a:lnTo>
                  <a:pt x="740" y="162"/>
                </a:lnTo>
                <a:lnTo>
                  <a:pt x="740" y="162"/>
                </a:lnTo>
                <a:lnTo>
                  <a:pt x="740" y="162"/>
                </a:lnTo>
                <a:lnTo>
                  <a:pt x="740" y="163"/>
                </a:lnTo>
                <a:lnTo>
                  <a:pt x="740" y="163"/>
                </a:lnTo>
                <a:lnTo>
                  <a:pt x="740" y="165"/>
                </a:lnTo>
                <a:lnTo>
                  <a:pt x="740" y="165"/>
                </a:lnTo>
                <a:lnTo>
                  <a:pt x="740" y="165"/>
                </a:lnTo>
                <a:lnTo>
                  <a:pt x="740" y="166"/>
                </a:lnTo>
                <a:lnTo>
                  <a:pt x="740" y="166"/>
                </a:lnTo>
                <a:lnTo>
                  <a:pt x="740" y="167"/>
                </a:lnTo>
                <a:lnTo>
                  <a:pt x="740" y="167"/>
                </a:lnTo>
                <a:lnTo>
                  <a:pt x="740" y="167"/>
                </a:lnTo>
                <a:lnTo>
                  <a:pt x="740" y="169"/>
                </a:lnTo>
                <a:lnTo>
                  <a:pt x="740" y="170"/>
                </a:lnTo>
                <a:lnTo>
                  <a:pt x="740" y="171"/>
                </a:lnTo>
                <a:lnTo>
                  <a:pt x="740" y="173"/>
                </a:lnTo>
                <a:lnTo>
                  <a:pt x="740" y="174"/>
                </a:lnTo>
                <a:lnTo>
                  <a:pt x="741" y="175"/>
                </a:lnTo>
                <a:lnTo>
                  <a:pt x="741" y="175"/>
                </a:lnTo>
                <a:lnTo>
                  <a:pt x="741" y="175"/>
                </a:lnTo>
                <a:lnTo>
                  <a:pt x="741" y="175"/>
                </a:lnTo>
                <a:lnTo>
                  <a:pt x="741" y="177"/>
                </a:lnTo>
                <a:lnTo>
                  <a:pt x="743" y="177"/>
                </a:lnTo>
                <a:lnTo>
                  <a:pt x="743" y="177"/>
                </a:lnTo>
                <a:lnTo>
                  <a:pt x="744" y="178"/>
                </a:lnTo>
                <a:lnTo>
                  <a:pt x="744" y="178"/>
                </a:lnTo>
                <a:lnTo>
                  <a:pt x="746" y="178"/>
                </a:lnTo>
                <a:lnTo>
                  <a:pt x="746" y="178"/>
                </a:lnTo>
                <a:lnTo>
                  <a:pt x="746" y="180"/>
                </a:lnTo>
                <a:lnTo>
                  <a:pt x="747" y="180"/>
                </a:lnTo>
                <a:lnTo>
                  <a:pt x="747" y="181"/>
                </a:lnTo>
                <a:lnTo>
                  <a:pt x="747" y="181"/>
                </a:lnTo>
                <a:lnTo>
                  <a:pt x="747" y="181"/>
                </a:lnTo>
                <a:lnTo>
                  <a:pt x="747" y="182"/>
                </a:lnTo>
                <a:lnTo>
                  <a:pt x="747" y="182"/>
                </a:lnTo>
                <a:lnTo>
                  <a:pt x="747" y="184"/>
                </a:lnTo>
                <a:lnTo>
                  <a:pt x="748" y="184"/>
                </a:lnTo>
                <a:lnTo>
                  <a:pt x="748" y="184"/>
                </a:lnTo>
                <a:lnTo>
                  <a:pt x="748" y="185"/>
                </a:lnTo>
                <a:lnTo>
                  <a:pt x="747" y="185"/>
                </a:lnTo>
                <a:lnTo>
                  <a:pt x="747" y="186"/>
                </a:lnTo>
                <a:lnTo>
                  <a:pt x="748" y="186"/>
                </a:lnTo>
                <a:lnTo>
                  <a:pt x="748" y="186"/>
                </a:lnTo>
                <a:lnTo>
                  <a:pt x="748" y="186"/>
                </a:lnTo>
                <a:lnTo>
                  <a:pt x="748" y="188"/>
                </a:lnTo>
                <a:lnTo>
                  <a:pt x="750" y="188"/>
                </a:lnTo>
                <a:lnTo>
                  <a:pt x="750" y="188"/>
                </a:lnTo>
                <a:lnTo>
                  <a:pt x="751" y="188"/>
                </a:lnTo>
                <a:lnTo>
                  <a:pt x="751" y="188"/>
                </a:lnTo>
                <a:lnTo>
                  <a:pt x="751" y="188"/>
                </a:lnTo>
                <a:lnTo>
                  <a:pt x="751" y="189"/>
                </a:lnTo>
                <a:lnTo>
                  <a:pt x="751" y="189"/>
                </a:lnTo>
                <a:lnTo>
                  <a:pt x="751" y="189"/>
                </a:lnTo>
                <a:lnTo>
                  <a:pt x="751" y="189"/>
                </a:lnTo>
                <a:lnTo>
                  <a:pt x="751" y="191"/>
                </a:lnTo>
                <a:lnTo>
                  <a:pt x="751" y="191"/>
                </a:lnTo>
                <a:lnTo>
                  <a:pt x="751" y="192"/>
                </a:lnTo>
                <a:lnTo>
                  <a:pt x="751" y="192"/>
                </a:lnTo>
                <a:lnTo>
                  <a:pt x="751" y="192"/>
                </a:lnTo>
                <a:lnTo>
                  <a:pt x="751" y="193"/>
                </a:lnTo>
                <a:lnTo>
                  <a:pt x="751" y="193"/>
                </a:lnTo>
                <a:lnTo>
                  <a:pt x="751" y="195"/>
                </a:lnTo>
                <a:lnTo>
                  <a:pt x="751" y="195"/>
                </a:lnTo>
                <a:lnTo>
                  <a:pt x="751" y="195"/>
                </a:lnTo>
                <a:lnTo>
                  <a:pt x="752" y="195"/>
                </a:lnTo>
                <a:lnTo>
                  <a:pt x="752" y="195"/>
                </a:lnTo>
                <a:lnTo>
                  <a:pt x="752" y="195"/>
                </a:lnTo>
                <a:lnTo>
                  <a:pt x="752" y="196"/>
                </a:lnTo>
                <a:lnTo>
                  <a:pt x="752" y="196"/>
                </a:lnTo>
                <a:lnTo>
                  <a:pt x="752" y="197"/>
                </a:lnTo>
                <a:lnTo>
                  <a:pt x="754" y="197"/>
                </a:lnTo>
                <a:lnTo>
                  <a:pt x="754" y="197"/>
                </a:lnTo>
                <a:lnTo>
                  <a:pt x="754" y="197"/>
                </a:lnTo>
                <a:lnTo>
                  <a:pt x="755" y="197"/>
                </a:lnTo>
                <a:lnTo>
                  <a:pt x="755" y="197"/>
                </a:lnTo>
                <a:lnTo>
                  <a:pt x="755" y="197"/>
                </a:lnTo>
                <a:lnTo>
                  <a:pt x="756" y="197"/>
                </a:lnTo>
                <a:lnTo>
                  <a:pt x="756" y="197"/>
                </a:lnTo>
                <a:lnTo>
                  <a:pt x="756" y="199"/>
                </a:lnTo>
                <a:lnTo>
                  <a:pt x="756" y="199"/>
                </a:lnTo>
                <a:lnTo>
                  <a:pt x="756" y="200"/>
                </a:lnTo>
                <a:lnTo>
                  <a:pt x="756" y="200"/>
                </a:lnTo>
                <a:lnTo>
                  <a:pt x="756" y="200"/>
                </a:lnTo>
                <a:lnTo>
                  <a:pt x="756" y="201"/>
                </a:lnTo>
                <a:lnTo>
                  <a:pt x="756" y="201"/>
                </a:lnTo>
                <a:lnTo>
                  <a:pt x="756" y="203"/>
                </a:lnTo>
                <a:lnTo>
                  <a:pt x="756" y="203"/>
                </a:lnTo>
                <a:lnTo>
                  <a:pt x="756" y="203"/>
                </a:lnTo>
                <a:lnTo>
                  <a:pt x="756" y="204"/>
                </a:lnTo>
                <a:lnTo>
                  <a:pt x="756" y="204"/>
                </a:lnTo>
                <a:lnTo>
                  <a:pt x="756" y="204"/>
                </a:lnTo>
                <a:lnTo>
                  <a:pt x="756" y="206"/>
                </a:lnTo>
                <a:lnTo>
                  <a:pt x="756" y="206"/>
                </a:lnTo>
                <a:lnTo>
                  <a:pt x="756" y="206"/>
                </a:lnTo>
                <a:lnTo>
                  <a:pt x="756" y="206"/>
                </a:lnTo>
                <a:lnTo>
                  <a:pt x="756" y="207"/>
                </a:lnTo>
                <a:lnTo>
                  <a:pt x="756" y="207"/>
                </a:lnTo>
                <a:lnTo>
                  <a:pt x="756" y="208"/>
                </a:lnTo>
                <a:lnTo>
                  <a:pt x="756" y="208"/>
                </a:lnTo>
                <a:lnTo>
                  <a:pt x="756" y="208"/>
                </a:lnTo>
                <a:lnTo>
                  <a:pt x="756" y="210"/>
                </a:lnTo>
                <a:lnTo>
                  <a:pt x="756" y="210"/>
                </a:lnTo>
                <a:lnTo>
                  <a:pt x="756" y="211"/>
                </a:lnTo>
                <a:lnTo>
                  <a:pt x="756" y="211"/>
                </a:lnTo>
                <a:lnTo>
                  <a:pt x="756" y="211"/>
                </a:lnTo>
                <a:lnTo>
                  <a:pt x="756" y="211"/>
                </a:lnTo>
                <a:lnTo>
                  <a:pt x="756" y="212"/>
                </a:lnTo>
                <a:lnTo>
                  <a:pt x="756" y="212"/>
                </a:lnTo>
                <a:lnTo>
                  <a:pt x="756" y="214"/>
                </a:lnTo>
                <a:lnTo>
                  <a:pt x="756" y="214"/>
                </a:lnTo>
                <a:lnTo>
                  <a:pt x="756" y="214"/>
                </a:lnTo>
                <a:lnTo>
                  <a:pt x="756" y="214"/>
                </a:lnTo>
                <a:lnTo>
                  <a:pt x="756" y="214"/>
                </a:lnTo>
                <a:lnTo>
                  <a:pt x="756" y="214"/>
                </a:lnTo>
                <a:lnTo>
                  <a:pt x="756" y="215"/>
                </a:lnTo>
                <a:lnTo>
                  <a:pt x="756" y="215"/>
                </a:lnTo>
                <a:lnTo>
                  <a:pt x="756" y="217"/>
                </a:lnTo>
                <a:lnTo>
                  <a:pt x="756" y="217"/>
                </a:lnTo>
                <a:lnTo>
                  <a:pt x="756" y="217"/>
                </a:lnTo>
                <a:lnTo>
                  <a:pt x="756" y="218"/>
                </a:lnTo>
                <a:lnTo>
                  <a:pt x="758" y="218"/>
                </a:lnTo>
                <a:lnTo>
                  <a:pt x="758" y="218"/>
                </a:lnTo>
                <a:lnTo>
                  <a:pt x="758" y="219"/>
                </a:lnTo>
                <a:lnTo>
                  <a:pt x="756" y="219"/>
                </a:lnTo>
                <a:lnTo>
                  <a:pt x="756" y="219"/>
                </a:lnTo>
                <a:lnTo>
                  <a:pt x="756" y="219"/>
                </a:lnTo>
                <a:lnTo>
                  <a:pt x="756" y="219"/>
                </a:lnTo>
                <a:lnTo>
                  <a:pt x="756" y="219"/>
                </a:lnTo>
                <a:lnTo>
                  <a:pt x="756" y="221"/>
                </a:lnTo>
                <a:lnTo>
                  <a:pt x="756" y="221"/>
                </a:lnTo>
                <a:lnTo>
                  <a:pt x="756" y="221"/>
                </a:lnTo>
                <a:lnTo>
                  <a:pt x="756" y="222"/>
                </a:lnTo>
                <a:lnTo>
                  <a:pt x="756" y="222"/>
                </a:lnTo>
                <a:lnTo>
                  <a:pt x="756" y="222"/>
                </a:lnTo>
                <a:lnTo>
                  <a:pt x="756" y="222"/>
                </a:lnTo>
                <a:lnTo>
                  <a:pt x="756" y="222"/>
                </a:lnTo>
                <a:lnTo>
                  <a:pt x="756" y="222"/>
                </a:lnTo>
                <a:lnTo>
                  <a:pt x="756" y="222"/>
                </a:lnTo>
                <a:lnTo>
                  <a:pt x="756" y="223"/>
                </a:lnTo>
                <a:lnTo>
                  <a:pt x="755" y="223"/>
                </a:lnTo>
                <a:lnTo>
                  <a:pt x="755" y="225"/>
                </a:lnTo>
                <a:lnTo>
                  <a:pt x="754" y="225"/>
                </a:lnTo>
                <a:lnTo>
                  <a:pt x="754" y="225"/>
                </a:lnTo>
                <a:lnTo>
                  <a:pt x="754" y="225"/>
                </a:lnTo>
                <a:lnTo>
                  <a:pt x="754" y="225"/>
                </a:lnTo>
                <a:lnTo>
                  <a:pt x="754" y="226"/>
                </a:lnTo>
                <a:lnTo>
                  <a:pt x="755" y="226"/>
                </a:lnTo>
                <a:lnTo>
                  <a:pt x="755" y="226"/>
                </a:lnTo>
                <a:lnTo>
                  <a:pt x="754" y="226"/>
                </a:lnTo>
                <a:lnTo>
                  <a:pt x="754" y="227"/>
                </a:lnTo>
                <a:lnTo>
                  <a:pt x="754" y="227"/>
                </a:lnTo>
                <a:lnTo>
                  <a:pt x="754" y="227"/>
                </a:lnTo>
                <a:lnTo>
                  <a:pt x="754" y="227"/>
                </a:lnTo>
                <a:lnTo>
                  <a:pt x="754" y="227"/>
                </a:lnTo>
                <a:lnTo>
                  <a:pt x="752" y="227"/>
                </a:lnTo>
                <a:lnTo>
                  <a:pt x="752" y="227"/>
                </a:lnTo>
                <a:lnTo>
                  <a:pt x="751" y="227"/>
                </a:lnTo>
                <a:lnTo>
                  <a:pt x="751" y="229"/>
                </a:lnTo>
                <a:lnTo>
                  <a:pt x="751" y="229"/>
                </a:lnTo>
                <a:lnTo>
                  <a:pt x="751" y="229"/>
                </a:lnTo>
                <a:lnTo>
                  <a:pt x="751" y="230"/>
                </a:lnTo>
                <a:lnTo>
                  <a:pt x="751" y="230"/>
                </a:lnTo>
                <a:lnTo>
                  <a:pt x="751" y="230"/>
                </a:lnTo>
                <a:lnTo>
                  <a:pt x="750" y="230"/>
                </a:lnTo>
                <a:lnTo>
                  <a:pt x="750" y="230"/>
                </a:lnTo>
                <a:lnTo>
                  <a:pt x="748" y="229"/>
                </a:lnTo>
                <a:lnTo>
                  <a:pt x="748" y="230"/>
                </a:lnTo>
                <a:lnTo>
                  <a:pt x="750" y="230"/>
                </a:lnTo>
                <a:lnTo>
                  <a:pt x="750" y="230"/>
                </a:lnTo>
                <a:lnTo>
                  <a:pt x="750" y="230"/>
                </a:lnTo>
                <a:lnTo>
                  <a:pt x="750" y="230"/>
                </a:lnTo>
                <a:lnTo>
                  <a:pt x="751" y="230"/>
                </a:lnTo>
                <a:lnTo>
                  <a:pt x="751" y="230"/>
                </a:lnTo>
                <a:lnTo>
                  <a:pt x="751" y="230"/>
                </a:lnTo>
                <a:lnTo>
                  <a:pt x="751" y="230"/>
                </a:lnTo>
                <a:lnTo>
                  <a:pt x="751" y="230"/>
                </a:lnTo>
                <a:lnTo>
                  <a:pt x="752" y="230"/>
                </a:lnTo>
                <a:lnTo>
                  <a:pt x="754" y="229"/>
                </a:lnTo>
                <a:lnTo>
                  <a:pt x="754" y="229"/>
                </a:lnTo>
                <a:lnTo>
                  <a:pt x="755" y="227"/>
                </a:lnTo>
                <a:lnTo>
                  <a:pt x="756" y="227"/>
                </a:lnTo>
                <a:lnTo>
                  <a:pt x="756" y="227"/>
                </a:lnTo>
                <a:lnTo>
                  <a:pt x="756" y="226"/>
                </a:lnTo>
                <a:lnTo>
                  <a:pt x="758" y="226"/>
                </a:lnTo>
                <a:lnTo>
                  <a:pt x="758" y="226"/>
                </a:lnTo>
                <a:lnTo>
                  <a:pt x="759" y="225"/>
                </a:lnTo>
                <a:lnTo>
                  <a:pt x="759" y="225"/>
                </a:lnTo>
                <a:lnTo>
                  <a:pt x="759" y="223"/>
                </a:lnTo>
                <a:lnTo>
                  <a:pt x="759" y="222"/>
                </a:lnTo>
                <a:lnTo>
                  <a:pt x="759" y="222"/>
                </a:lnTo>
                <a:lnTo>
                  <a:pt x="759" y="221"/>
                </a:lnTo>
                <a:lnTo>
                  <a:pt x="759" y="221"/>
                </a:lnTo>
                <a:lnTo>
                  <a:pt x="762" y="221"/>
                </a:lnTo>
                <a:lnTo>
                  <a:pt x="766" y="221"/>
                </a:lnTo>
                <a:lnTo>
                  <a:pt x="769" y="219"/>
                </a:lnTo>
                <a:lnTo>
                  <a:pt x="770" y="219"/>
                </a:lnTo>
                <a:lnTo>
                  <a:pt x="773" y="221"/>
                </a:lnTo>
                <a:lnTo>
                  <a:pt x="773" y="221"/>
                </a:lnTo>
                <a:lnTo>
                  <a:pt x="776" y="222"/>
                </a:lnTo>
                <a:lnTo>
                  <a:pt x="776" y="222"/>
                </a:lnTo>
                <a:lnTo>
                  <a:pt x="778" y="223"/>
                </a:lnTo>
                <a:lnTo>
                  <a:pt x="781" y="225"/>
                </a:lnTo>
                <a:lnTo>
                  <a:pt x="782" y="225"/>
                </a:lnTo>
                <a:lnTo>
                  <a:pt x="784" y="225"/>
                </a:lnTo>
                <a:lnTo>
                  <a:pt x="785" y="226"/>
                </a:lnTo>
                <a:lnTo>
                  <a:pt x="785" y="226"/>
                </a:lnTo>
                <a:lnTo>
                  <a:pt x="787" y="226"/>
                </a:lnTo>
                <a:lnTo>
                  <a:pt x="787" y="226"/>
                </a:lnTo>
                <a:lnTo>
                  <a:pt x="787" y="226"/>
                </a:lnTo>
                <a:lnTo>
                  <a:pt x="789" y="227"/>
                </a:lnTo>
                <a:lnTo>
                  <a:pt x="789" y="227"/>
                </a:lnTo>
                <a:lnTo>
                  <a:pt x="791" y="227"/>
                </a:lnTo>
                <a:lnTo>
                  <a:pt x="792" y="227"/>
                </a:lnTo>
                <a:lnTo>
                  <a:pt x="793" y="227"/>
                </a:lnTo>
                <a:lnTo>
                  <a:pt x="795" y="227"/>
                </a:lnTo>
                <a:lnTo>
                  <a:pt x="795" y="227"/>
                </a:lnTo>
                <a:lnTo>
                  <a:pt x="795" y="229"/>
                </a:lnTo>
                <a:lnTo>
                  <a:pt x="798" y="229"/>
                </a:lnTo>
                <a:lnTo>
                  <a:pt x="798" y="229"/>
                </a:lnTo>
                <a:lnTo>
                  <a:pt x="806" y="232"/>
                </a:lnTo>
                <a:lnTo>
                  <a:pt x="811" y="233"/>
                </a:lnTo>
                <a:lnTo>
                  <a:pt x="811" y="233"/>
                </a:lnTo>
                <a:lnTo>
                  <a:pt x="811" y="233"/>
                </a:lnTo>
                <a:lnTo>
                  <a:pt x="811" y="232"/>
                </a:lnTo>
                <a:lnTo>
                  <a:pt x="811" y="232"/>
                </a:lnTo>
                <a:lnTo>
                  <a:pt x="813" y="232"/>
                </a:lnTo>
                <a:lnTo>
                  <a:pt x="813" y="230"/>
                </a:lnTo>
                <a:lnTo>
                  <a:pt x="813" y="230"/>
                </a:lnTo>
                <a:lnTo>
                  <a:pt x="813" y="230"/>
                </a:lnTo>
                <a:lnTo>
                  <a:pt x="814" y="230"/>
                </a:lnTo>
                <a:lnTo>
                  <a:pt x="814" y="230"/>
                </a:lnTo>
                <a:lnTo>
                  <a:pt x="814" y="230"/>
                </a:lnTo>
                <a:lnTo>
                  <a:pt x="814" y="229"/>
                </a:lnTo>
                <a:lnTo>
                  <a:pt x="814" y="229"/>
                </a:lnTo>
                <a:lnTo>
                  <a:pt x="814" y="229"/>
                </a:lnTo>
                <a:lnTo>
                  <a:pt x="814" y="229"/>
                </a:lnTo>
                <a:lnTo>
                  <a:pt x="814" y="229"/>
                </a:lnTo>
                <a:lnTo>
                  <a:pt x="814" y="227"/>
                </a:lnTo>
                <a:lnTo>
                  <a:pt x="815" y="227"/>
                </a:lnTo>
                <a:lnTo>
                  <a:pt x="815" y="227"/>
                </a:lnTo>
                <a:lnTo>
                  <a:pt x="815" y="227"/>
                </a:lnTo>
                <a:lnTo>
                  <a:pt x="815" y="227"/>
                </a:lnTo>
                <a:lnTo>
                  <a:pt x="815" y="226"/>
                </a:lnTo>
                <a:lnTo>
                  <a:pt x="815" y="226"/>
                </a:lnTo>
                <a:lnTo>
                  <a:pt x="815" y="226"/>
                </a:lnTo>
                <a:lnTo>
                  <a:pt x="815" y="226"/>
                </a:lnTo>
                <a:lnTo>
                  <a:pt x="815" y="225"/>
                </a:lnTo>
                <a:lnTo>
                  <a:pt x="815" y="225"/>
                </a:lnTo>
                <a:lnTo>
                  <a:pt x="815" y="225"/>
                </a:lnTo>
                <a:lnTo>
                  <a:pt x="815" y="225"/>
                </a:lnTo>
                <a:lnTo>
                  <a:pt x="815" y="223"/>
                </a:lnTo>
                <a:lnTo>
                  <a:pt x="815" y="223"/>
                </a:lnTo>
                <a:lnTo>
                  <a:pt x="815" y="223"/>
                </a:lnTo>
                <a:lnTo>
                  <a:pt x="815" y="222"/>
                </a:lnTo>
                <a:lnTo>
                  <a:pt x="815" y="222"/>
                </a:lnTo>
                <a:lnTo>
                  <a:pt x="817" y="222"/>
                </a:lnTo>
                <a:lnTo>
                  <a:pt x="817" y="221"/>
                </a:lnTo>
                <a:lnTo>
                  <a:pt x="817" y="221"/>
                </a:lnTo>
                <a:lnTo>
                  <a:pt x="817" y="219"/>
                </a:lnTo>
                <a:lnTo>
                  <a:pt x="817" y="219"/>
                </a:lnTo>
                <a:lnTo>
                  <a:pt x="817" y="219"/>
                </a:lnTo>
                <a:lnTo>
                  <a:pt x="817" y="218"/>
                </a:lnTo>
                <a:lnTo>
                  <a:pt x="817" y="218"/>
                </a:lnTo>
                <a:lnTo>
                  <a:pt x="817" y="217"/>
                </a:lnTo>
                <a:lnTo>
                  <a:pt x="817" y="217"/>
                </a:lnTo>
                <a:lnTo>
                  <a:pt x="817" y="217"/>
                </a:lnTo>
                <a:lnTo>
                  <a:pt x="815" y="217"/>
                </a:lnTo>
                <a:lnTo>
                  <a:pt x="815" y="217"/>
                </a:lnTo>
                <a:lnTo>
                  <a:pt x="815" y="215"/>
                </a:lnTo>
                <a:lnTo>
                  <a:pt x="815" y="215"/>
                </a:lnTo>
                <a:lnTo>
                  <a:pt x="815" y="215"/>
                </a:lnTo>
                <a:lnTo>
                  <a:pt x="815" y="214"/>
                </a:lnTo>
                <a:lnTo>
                  <a:pt x="815" y="214"/>
                </a:lnTo>
                <a:lnTo>
                  <a:pt x="815" y="214"/>
                </a:lnTo>
                <a:lnTo>
                  <a:pt x="815" y="214"/>
                </a:lnTo>
                <a:lnTo>
                  <a:pt x="817" y="214"/>
                </a:lnTo>
                <a:lnTo>
                  <a:pt x="817" y="212"/>
                </a:lnTo>
                <a:lnTo>
                  <a:pt x="817" y="212"/>
                </a:lnTo>
                <a:lnTo>
                  <a:pt x="817" y="212"/>
                </a:lnTo>
                <a:lnTo>
                  <a:pt x="817" y="211"/>
                </a:lnTo>
                <a:lnTo>
                  <a:pt x="817" y="211"/>
                </a:lnTo>
                <a:lnTo>
                  <a:pt x="817" y="211"/>
                </a:lnTo>
                <a:lnTo>
                  <a:pt x="817" y="211"/>
                </a:lnTo>
                <a:lnTo>
                  <a:pt x="817" y="211"/>
                </a:lnTo>
                <a:lnTo>
                  <a:pt x="817" y="211"/>
                </a:lnTo>
                <a:lnTo>
                  <a:pt x="817" y="210"/>
                </a:lnTo>
                <a:lnTo>
                  <a:pt x="818" y="210"/>
                </a:lnTo>
                <a:lnTo>
                  <a:pt x="818" y="210"/>
                </a:lnTo>
                <a:lnTo>
                  <a:pt x="818" y="210"/>
                </a:lnTo>
                <a:lnTo>
                  <a:pt x="818" y="208"/>
                </a:lnTo>
                <a:lnTo>
                  <a:pt x="818" y="208"/>
                </a:lnTo>
                <a:lnTo>
                  <a:pt x="824" y="208"/>
                </a:lnTo>
                <a:lnTo>
                  <a:pt x="825" y="208"/>
                </a:lnTo>
                <a:lnTo>
                  <a:pt x="825" y="208"/>
                </a:lnTo>
                <a:lnTo>
                  <a:pt x="828" y="208"/>
                </a:lnTo>
                <a:lnTo>
                  <a:pt x="828" y="208"/>
                </a:lnTo>
                <a:lnTo>
                  <a:pt x="829" y="208"/>
                </a:lnTo>
                <a:lnTo>
                  <a:pt x="829" y="208"/>
                </a:lnTo>
                <a:lnTo>
                  <a:pt x="829" y="208"/>
                </a:lnTo>
                <a:lnTo>
                  <a:pt x="829" y="207"/>
                </a:lnTo>
                <a:lnTo>
                  <a:pt x="830" y="207"/>
                </a:lnTo>
                <a:lnTo>
                  <a:pt x="830" y="207"/>
                </a:lnTo>
                <a:lnTo>
                  <a:pt x="830" y="206"/>
                </a:lnTo>
                <a:lnTo>
                  <a:pt x="830" y="206"/>
                </a:lnTo>
                <a:lnTo>
                  <a:pt x="832" y="206"/>
                </a:lnTo>
                <a:lnTo>
                  <a:pt x="833" y="204"/>
                </a:lnTo>
                <a:lnTo>
                  <a:pt x="833" y="203"/>
                </a:lnTo>
                <a:lnTo>
                  <a:pt x="834" y="201"/>
                </a:lnTo>
                <a:lnTo>
                  <a:pt x="836" y="200"/>
                </a:lnTo>
                <a:lnTo>
                  <a:pt x="837" y="199"/>
                </a:lnTo>
                <a:lnTo>
                  <a:pt x="837" y="192"/>
                </a:lnTo>
                <a:lnTo>
                  <a:pt x="836" y="180"/>
                </a:lnTo>
                <a:lnTo>
                  <a:pt x="834" y="180"/>
                </a:lnTo>
                <a:lnTo>
                  <a:pt x="833" y="180"/>
                </a:lnTo>
                <a:lnTo>
                  <a:pt x="830" y="180"/>
                </a:lnTo>
                <a:lnTo>
                  <a:pt x="830" y="180"/>
                </a:lnTo>
                <a:lnTo>
                  <a:pt x="830" y="178"/>
                </a:lnTo>
                <a:lnTo>
                  <a:pt x="829" y="178"/>
                </a:lnTo>
                <a:lnTo>
                  <a:pt x="829" y="178"/>
                </a:lnTo>
                <a:lnTo>
                  <a:pt x="829" y="178"/>
                </a:lnTo>
                <a:lnTo>
                  <a:pt x="829" y="178"/>
                </a:lnTo>
                <a:lnTo>
                  <a:pt x="829" y="177"/>
                </a:lnTo>
                <a:lnTo>
                  <a:pt x="829" y="177"/>
                </a:lnTo>
                <a:lnTo>
                  <a:pt x="829" y="177"/>
                </a:lnTo>
                <a:lnTo>
                  <a:pt x="829" y="175"/>
                </a:lnTo>
                <a:lnTo>
                  <a:pt x="829" y="175"/>
                </a:lnTo>
                <a:lnTo>
                  <a:pt x="829" y="175"/>
                </a:lnTo>
                <a:lnTo>
                  <a:pt x="829" y="175"/>
                </a:lnTo>
                <a:lnTo>
                  <a:pt x="829" y="174"/>
                </a:lnTo>
                <a:lnTo>
                  <a:pt x="829" y="174"/>
                </a:lnTo>
                <a:lnTo>
                  <a:pt x="829" y="173"/>
                </a:lnTo>
                <a:lnTo>
                  <a:pt x="828" y="173"/>
                </a:lnTo>
                <a:lnTo>
                  <a:pt x="828" y="173"/>
                </a:lnTo>
                <a:lnTo>
                  <a:pt x="829" y="173"/>
                </a:lnTo>
                <a:lnTo>
                  <a:pt x="829" y="173"/>
                </a:lnTo>
                <a:lnTo>
                  <a:pt x="828" y="173"/>
                </a:lnTo>
                <a:lnTo>
                  <a:pt x="829" y="171"/>
                </a:lnTo>
                <a:lnTo>
                  <a:pt x="829" y="171"/>
                </a:lnTo>
                <a:lnTo>
                  <a:pt x="828" y="171"/>
                </a:lnTo>
                <a:lnTo>
                  <a:pt x="829" y="171"/>
                </a:lnTo>
                <a:lnTo>
                  <a:pt x="829" y="170"/>
                </a:lnTo>
                <a:lnTo>
                  <a:pt x="829" y="170"/>
                </a:lnTo>
                <a:lnTo>
                  <a:pt x="829" y="170"/>
                </a:lnTo>
                <a:lnTo>
                  <a:pt x="828" y="170"/>
                </a:lnTo>
                <a:lnTo>
                  <a:pt x="828" y="169"/>
                </a:lnTo>
                <a:lnTo>
                  <a:pt x="829" y="169"/>
                </a:lnTo>
                <a:lnTo>
                  <a:pt x="829" y="167"/>
                </a:lnTo>
                <a:lnTo>
                  <a:pt x="828" y="167"/>
                </a:lnTo>
                <a:lnTo>
                  <a:pt x="828" y="167"/>
                </a:lnTo>
                <a:lnTo>
                  <a:pt x="829" y="167"/>
                </a:lnTo>
                <a:lnTo>
                  <a:pt x="828" y="167"/>
                </a:lnTo>
                <a:lnTo>
                  <a:pt x="828" y="166"/>
                </a:lnTo>
                <a:lnTo>
                  <a:pt x="828" y="166"/>
                </a:lnTo>
                <a:lnTo>
                  <a:pt x="829" y="166"/>
                </a:lnTo>
                <a:lnTo>
                  <a:pt x="829" y="165"/>
                </a:lnTo>
                <a:lnTo>
                  <a:pt x="829" y="165"/>
                </a:lnTo>
                <a:lnTo>
                  <a:pt x="828" y="165"/>
                </a:lnTo>
                <a:lnTo>
                  <a:pt x="828" y="165"/>
                </a:lnTo>
                <a:lnTo>
                  <a:pt x="829" y="165"/>
                </a:lnTo>
                <a:lnTo>
                  <a:pt x="829" y="163"/>
                </a:lnTo>
                <a:lnTo>
                  <a:pt x="829" y="163"/>
                </a:lnTo>
                <a:lnTo>
                  <a:pt x="829" y="162"/>
                </a:lnTo>
                <a:lnTo>
                  <a:pt x="829" y="162"/>
                </a:lnTo>
                <a:lnTo>
                  <a:pt x="829" y="162"/>
                </a:lnTo>
                <a:lnTo>
                  <a:pt x="828" y="162"/>
                </a:lnTo>
                <a:lnTo>
                  <a:pt x="828" y="160"/>
                </a:lnTo>
                <a:lnTo>
                  <a:pt x="829" y="160"/>
                </a:lnTo>
                <a:lnTo>
                  <a:pt x="829" y="160"/>
                </a:lnTo>
                <a:lnTo>
                  <a:pt x="829" y="158"/>
                </a:lnTo>
                <a:lnTo>
                  <a:pt x="829" y="158"/>
                </a:lnTo>
                <a:lnTo>
                  <a:pt x="829" y="156"/>
                </a:lnTo>
                <a:lnTo>
                  <a:pt x="829" y="156"/>
                </a:lnTo>
                <a:lnTo>
                  <a:pt x="829" y="156"/>
                </a:lnTo>
                <a:lnTo>
                  <a:pt x="829" y="155"/>
                </a:lnTo>
                <a:lnTo>
                  <a:pt x="830" y="155"/>
                </a:lnTo>
                <a:lnTo>
                  <a:pt x="830" y="155"/>
                </a:lnTo>
                <a:lnTo>
                  <a:pt x="830" y="154"/>
                </a:lnTo>
                <a:lnTo>
                  <a:pt x="830" y="154"/>
                </a:lnTo>
                <a:lnTo>
                  <a:pt x="830" y="154"/>
                </a:lnTo>
                <a:lnTo>
                  <a:pt x="830" y="154"/>
                </a:lnTo>
                <a:lnTo>
                  <a:pt x="830" y="154"/>
                </a:lnTo>
                <a:lnTo>
                  <a:pt x="830" y="152"/>
                </a:lnTo>
                <a:lnTo>
                  <a:pt x="830" y="152"/>
                </a:lnTo>
                <a:lnTo>
                  <a:pt x="830" y="152"/>
                </a:lnTo>
                <a:lnTo>
                  <a:pt x="830" y="151"/>
                </a:lnTo>
                <a:lnTo>
                  <a:pt x="830" y="151"/>
                </a:lnTo>
                <a:lnTo>
                  <a:pt x="830" y="151"/>
                </a:lnTo>
                <a:lnTo>
                  <a:pt x="830" y="149"/>
                </a:lnTo>
                <a:lnTo>
                  <a:pt x="832" y="149"/>
                </a:lnTo>
                <a:lnTo>
                  <a:pt x="834" y="148"/>
                </a:lnTo>
                <a:lnTo>
                  <a:pt x="839" y="148"/>
                </a:lnTo>
                <a:lnTo>
                  <a:pt x="840" y="147"/>
                </a:lnTo>
                <a:lnTo>
                  <a:pt x="841" y="147"/>
                </a:lnTo>
                <a:lnTo>
                  <a:pt x="843" y="145"/>
                </a:lnTo>
                <a:lnTo>
                  <a:pt x="845" y="145"/>
                </a:lnTo>
                <a:lnTo>
                  <a:pt x="848" y="144"/>
                </a:lnTo>
                <a:lnTo>
                  <a:pt x="850" y="144"/>
                </a:lnTo>
                <a:lnTo>
                  <a:pt x="852" y="143"/>
                </a:lnTo>
                <a:lnTo>
                  <a:pt x="854" y="143"/>
                </a:lnTo>
                <a:lnTo>
                  <a:pt x="856" y="141"/>
                </a:lnTo>
                <a:lnTo>
                  <a:pt x="862" y="140"/>
                </a:lnTo>
                <a:lnTo>
                  <a:pt x="863" y="139"/>
                </a:lnTo>
                <a:lnTo>
                  <a:pt x="869" y="137"/>
                </a:lnTo>
                <a:lnTo>
                  <a:pt x="874" y="136"/>
                </a:lnTo>
                <a:lnTo>
                  <a:pt x="876" y="134"/>
                </a:lnTo>
                <a:lnTo>
                  <a:pt x="881" y="133"/>
                </a:lnTo>
                <a:lnTo>
                  <a:pt x="884" y="132"/>
                </a:lnTo>
                <a:lnTo>
                  <a:pt x="884" y="132"/>
                </a:lnTo>
                <a:lnTo>
                  <a:pt x="884" y="133"/>
                </a:lnTo>
                <a:lnTo>
                  <a:pt x="885" y="133"/>
                </a:lnTo>
                <a:lnTo>
                  <a:pt x="885" y="133"/>
                </a:lnTo>
                <a:lnTo>
                  <a:pt x="885" y="134"/>
                </a:lnTo>
                <a:lnTo>
                  <a:pt x="885" y="134"/>
                </a:lnTo>
                <a:lnTo>
                  <a:pt x="884" y="134"/>
                </a:lnTo>
                <a:lnTo>
                  <a:pt x="884" y="134"/>
                </a:lnTo>
                <a:lnTo>
                  <a:pt x="884" y="136"/>
                </a:lnTo>
                <a:lnTo>
                  <a:pt x="885" y="137"/>
                </a:lnTo>
                <a:lnTo>
                  <a:pt x="885" y="137"/>
                </a:lnTo>
                <a:lnTo>
                  <a:pt x="885" y="137"/>
                </a:lnTo>
                <a:lnTo>
                  <a:pt x="885" y="137"/>
                </a:lnTo>
                <a:lnTo>
                  <a:pt x="885" y="139"/>
                </a:lnTo>
                <a:lnTo>
                  <a:pt x="885" y="139"/>
                </a:lnTo>
                <a:lnTo>
                  <a:pt x="885" y="139"/>
                </a:lnTo>
                <a:lnTo>
                  <a:pt x="885" y="140"/>
                </a:lnTo>
                <a:lnTo>
                  <a:pt x="886" y="140"/>
                </a:lnTo>
                <a:lnTo>
                  <a:pt x="886" y="140"/>
                </a:lnTo>
                <a:lnTo>
                  <a:pt x="886" y="140"/>
                </a:lnTo>
                <a:lnTo>
                  <a:pt x="886" y="141"/>
                </a:lnTo>
                <a:lnTo>
                  <a:pt x="886" y="141"/>
                </a:lnTo>
                <a:lnTo>
                  <a:pt x="886" y="143"/>
                </a:lnTo>
                <a:lnTo>
                  <a:pt x="886" y="143"/>
                </a:lnTo>
                <a:lnTo>
                  <a:pt x="886" y="143"/>
                </a:lnTo>
                <a:lnTo>
                  <a:pt x="886" y="144"/>
                </a:lnTo>
                <a:lnTo>
                  <a:pt x="886" y="144"/>
                </a:lnTo>
                <a:lnTo>
                  <a:pt x="886" y="145"/>
                </a:lnTo>
                <a:lnTo>
                  <a:pt x="886" y="147"/>
                </a:lnTo>
                <a:lnTo>
                  <a:pt x="886" y="148"/>
                </a:lnTo>
                <a:lnTo>
                  <a:pt x="888" y="148"/>
                </a:lnTo>
                <a:lnTo>
                  <a:pt x="888" y="148"/>
                </a:lnTo>
                <a:lnTo>
                  <a:pt x="888" y="148"/>
                </a:lnTo>
                <a:lnTo>
                  <a:pt x="888" y="148"/>
                </a:lnTo>
                <a:lnTo>
                  <a:pt x="888" y="149"/>
                </a:lnTo>
                <a:lnTo>
                  <a:pt x="888" y="149"/>
                </a:lnTo>
                <a:lnTo>
                  <a:pt x="888" y="149"/>
                </a:lnTo>
                <a:lnTo>
                  <a:pt x="888" y="151"/>
                </a:lnTo>
                <a:lnTo>
                  <a:pt x="888" y="152"/>
                </a:lnTo>
                <a:lnTo>
                  <a:pt x="888" y="152"/>
                </a:lnTo>
                <a:lnTo>
                  <a:pt x="886" y="152"/>
                </a:lnTo>
                <a:lnTo>
                  <a:pt x="886" y="154"/>
                </a:lnTo>
                <a:lnTo>
                  <a:pt x="886" y="154"/>
                </a:lnTo>
                <a:lnTo>
                  <a:pt x="886" y="154"/>
                </a:lnTo>
                <a:lnTo>
                  <a:pt x="886" y="155"/>
                </a:lnTo>
                <a:lnTo>
                  <a:pt x="886" y="155"/>
                </a:lnTo>
                <a:lnTo>
                  <a:pt x="885" y="156"/>
                </a:lnTo>
                <a:lnTo>
                  <a:pt x="885" y="156"/>
                </a:lnTo>
                <a:lnTo>
                  <a:pt x="886" y="156"/>
                </a:lnTo>
                <a:lnTo>
                  <a:pt x="888" y="165"/>
                </a:lnTo>
                <a:lnTo>
                  <a:pt x="891" y="171"/>
                </a:lnTo>
                <a:lnTo>
                  <a:pt x="891" y="171"/>
                </a:lnTo>
                <a:lnTo>
                  <a:pt x="891" y="171"/>
                </a:lnTo>
                <a:lnTo>
                  <a:pt x="891" y="173"/>
                </a:lnTo>
                <a:lnTo>
                  <a:pt x="891" y="173"/>
                </a:lnTo>
                <a:lnTo>
                  <a:pt x="891" y="173"/>
                </a:lnTo>
                <a:lnTo>
                  <a:pt x="891" y="173"/>
                </a:lnTo>
                <a:lnTo>
                  <a:pt x="892" y="173"/>
                </a:lnTo>
                <a:lnTo>
                  <a:pt x="892" y="174"/>
                </a:lnTo>
                <a:lnTo>
                  <a:pt x="892" y="174"/>
                </a:lnTo>
                <a:lnTo>
                  <a:pt x="892" y="175"/>
                </a:lnTo>
                <a:lnTo>
                  <a:pt x="892" y="175"/>
                </a:lnTo>
                <a:lnTo>
                  <a:pt x="892" y="175"/>
                </a:lnTo>
                <a:lnTo>
                  <a:pt x="892" y="177"/>
                </a:lnTo>
                <a:lnTo>
                  <a:pt x="895" y="184"/>
                </a:lnTo>
                <a:lnTo>
                  <a:pt x="902" y="193"/>
                </a:lnTo>
                <a:lnTo>
                  <a:pt x="914" y="211"/>
                </a:lnTo>
                <a:lnTo>
                  <a:pt x="921" y="215"/>
                </a:lnTo>
                <a:lnTo>
                  <a:pt x="923" y="217"/>
                </a:lnTo>
                <a:lnTo>
                  <a:pt x="923" y="218"/>
                </a:lnTo>
                <a:lnTo>
                  <a:pt x="925" y="219"/>
                </a:lnTo>
                <a:lnTo>
                  <a:pt x="925" y="222"/>
                </a:lnTo>
                <a:lnTo>
                  <a:pt x="925" y="226"/>
                </a:lnTo>
                <a:lnTo>
                  <a:pt x="926" y="227"/>
                </a:lnTo>
                <a:lnTo>
                  <a:pt x="926" y="233"/>
                </a:lnTo>
                <a:lnTo>
                  <a:pt x="928" y="233"/>
                </a:lnTo>
                <a:lnTo>
                  <a:pt x="928" y="233"/>
                </a:lnTo>
                <a:lnTo>
                  <a:pt x="929" y="236"/>
                </a:lnTo>
                <a:lnTo>
                  <a:pt x="929" y="238"/>
                </a:lnTo>
                <a:lnTo>
                  <a:pt x="930" y="241"/>
                </a:lnTo>
                <a:lnTo>
                  <a:pt x="933" y="240"/>
                </a:lnTo>
                <a:lnTo>
                  <a:pt x="934" y="238"/>
                </a:lnTo>
                <a:lnTo>
                  <a:pt x="937" y="238"/>
                </a:lnTo>
                <a:lnTo>
                  <a:pt x="937" y="240"/>
                </a:lnTo>
                <a:lnTo>
                  <a:pt x="937" y="240"/>
                </a:lnTo>
                <a:lnTo>
                  <a:pt x="938" y="238"/>
                </a:lnTo>
                <a:lnTo>
                  <a:pt x="938" y="238"/>
                </a:lnTo>
                <a:lnTo>
                  <a:pt x="940" y="238"/>
                </a:lnTo>
                <a:lnTo>
                  <a:pt x="940" y="238"/>
                </a:lnTo>
                <a:lnTo>
                  <a:pt x="940" y="238"/>
                </a:lnTo>
                <a:lnTo>
                  <a:pt x="941" y="238"/>
                </a:lnTo>
                <a:lnTo>
                  <a:pt x="941" y="238"/>
                </a:lnTo>
                <a:lnTo>
                  <a:pt x="943" y="237"/>
                </a:lnTo>
                <a:lnTo>
                  <a:pt x="944" y="238"/>
                </a:lnTo>
                <a:lnTo>
                  <a:pt x="944" y="238"/>
                </a:lnTo>
                <a:lnTo>
                  <a:pt x="945" y="238"/>
                </a:lnTo>
                <a:lnTo>
                  <a:pt x="945" y="238"/>
                </a:lnTo>
                <a:lnTo>
                  <a:pt x="947" y="240"/>
                </a:lnTo>
                <a:lnTo>
                  <a:pt x="947" y="240"/>
                </a:lnTo>
                <a:lnTo>
                  <a:pt x="948" y="240"/>
                </a:lnTo>
                <a:lnTo>
                  <a:pt x="948" y="241"/>
                </a:lnTo>
                <a:lnTo>
                  <a:pt x="948" y="241"/>
                </a:lnTo>
                <a:lnTo>
                  <a:pt x="948" y="241"/>
                </a:lnTo>
                <a:lnTo>
                  <a:pt x="949" y="241"/>
                </a:lnTo>
                <a:lnTo>
                  <a:pt x="949" y="241"/>
                </a:lnTo>
                <a:lnTo>
                  <a:pt x="949" y="241"/>
                </a:lnTo>
                <a:lnTo>
                  <a:pt x="951" y="241"/>
                </a:lnTo>
                <a:lnTo>
                  <a:pt x="951" y="241"/>
                </a:lnTo>
                <a:lnTo>
                  <a:pt x="951" y="241"/>
                </a:lnTo>
                <a:lnTo>
                  <a:pt x="951" y="241"/>
                </a:lnTo>
                <a:lnTo>
                  <a:pt x="951" y="243"/>
                </a:lnTo>
                <a:lnTo>
                  <a:pt x="952" y="243"/>
                </a:lnTo>
                <a:lnTo>
                  <a:pt x="952" y="243"/>
                </a:lnTo>
                <a:lnTo>
                  <a:pt x="952" y="244"/>
                </a:lnTo>
                <a:lnTo>
                  <a:pt x="952" y="244"/>
                </a:lnTo>
                <a:lnTo>
                  <a:pt x="955" y="244"/>
                </a:lnTo>
                <a:lnTo>
                  <a:pt x="955" y="245"/>
                </a:lnTo>
                <a:lnTo>
                  <a:pt x="955" y="247"/>
                </a:lnTo>
                <a:lnTo>
                  <a:pt x="955" y="247"/>
                </a:lnTo>
                <a:lnTo>
                  <a:pt x="954" y="248"/>
                </a:lnTo>
                <a:lnTo>
                  <a:pt x="954" y="248"/>
                </a:lnTo>
                <a:lnTo>
                  <a:pt x="954" y="248"/>
                </a:lnTo>
                <a:lnTo>
                  <a:pt x="952" y="248"/>
                </a:lnTo>
                <a:lnTo>
                  <a:pt x="951" y="249"/>
                </a:lnTo>
                <a:lnTo>
                  <a:pt x="951" y="249"/>
                </a:lnTo>
                <a:lnTo>
                  <a:pt x="952" y="251"/>
                </a:lnTo>
                <a:lnTo>
                  <a:pt x="952" y="251"/>
                </a:lnTo>
                <a:lnTo>
                  <a:pt x="952" y="252"/>
                </a:lnTo>
                <a:lnTo>
                  <a:pt x="952" y="252"/>
                </a:lnTo>
                <a:lnTo>
                  <a:pt x="952" y="253"/>
                </a:lnTo>
                <a:lnTo>
                  <a:pt x="952" y="253"/>
                </a:lnTo>
                <a:lnTo>
                  <a:pt x="952" y="255"/>
                </a:lnTo>
                <a:lnTo>
                  <a:pt x="952" y="255"/>
                </a:lnTo>
                <a:lnTo>
                  <a:pt x="952" y="256"/>
                </a:lnTo>
                <a:lnTo>
                  <a:pt x="952" y="258"/>
                </a:lnTo>
                <a:lnTo>
                  <a:pt x="951" y="259"/>
                </a:lnTo>
                <a:lnTo>
                  <a:pt x="954" y="260"/>
                </a:lnTo>
                <a:lnTo>
                  <a:pt x="955" y="260"/>
                </a:lnTo>
                <a:lnTo>
                  <a:pt x="956" y="260"/>
                </a:lnTo>
                <a:lnTo>
                  <a:pt x="956" y="262"/>
                </a:lnTo>
                <a:lnTo>
                  <a:pt x="956" y="263"/>
                </a:lnTo>
                <a:lnTo>
                  <a:pt x="956" y="263"/>
                </a:lnTo>
                <a:lnTo>
                  <a:pt x="955" y="263"/>
                </a:lnTo>
                <a:lnTo>
                  <a:pt x="955" y="264"/>
                </a:lnTo>
                <a:lnTo>
                  <a:pt x="955" y="264"/>
                </a:lnTo>
                <a:lnTo>
                  <a:pt x="955" y="264"/>
                </a:lnTo>
                <a:lnTo>
                  <a:pt x="955" y="266"/>
                </a:lnTo>
                <a:lnTo>
                  <a:pt x="956" y="273"/>
                </a:lnTo>
                <a:lnTo>
                  <a:pt x="956" y="274"/>
                </a:lnTo>
                <a:lnTo>
                  <a:pt x="956" y="275"/>
                </a:lnTo>
                <a:lnTo>
                  <a:pt x="956" y="277"/>
                </a:lnTo>
                <a:lnTo>
                  <a:pt x="956" y="278"/>
                </a:lnTo>
                <a:lnTo>
                  <a:pt x="956" y="278"/>
                </a:lnTo>
                <a:lnTo>
                  <a:pt x="956" y="279"/>
                </a:lnTo>
                <a:lnTo>
                  <a:pt x="958" y="279"/>
                </a:lnTo>
                <a:lnTo>
                  <a:pt x="958" y="279"/>
                </a:lnTo>
                <a:lnTo>
                  <a:pt x="959" y="279"/>
                </a:lnTo>
                <a:lnTo>
                  <a:pt x="959" y="279"/>
                </a:lnTo>
                <a:lnTo>
                  <a:pt x="959" y="279"/>
                </a:lnTo>
                <a:lnTo>
                  <a:pt x="959" y="281"/>
                </a:lnTo>
                <a:lnTo>
                  <a:pt x="960" y="281"/>
                </a:lnTo>
                <a:lnTo>
                  <a:pt x="960" y="281"/>
                </a:lnTo>
                <a:lnTo>
                  <a:pt x="962" y="281"/>
                </a:lnTo>
                <a:lnTo>
                  <a:pt x="962" y="282"/>
                </a:lnTo>
                <a:lnTo>
                  <a:pt x="963" y="282"/>
                </a:lnTo>
                <a:lnTo>
                  <a:pt x="964" y="284"/>
                </a:lnTo>
                <a:lnTo>
                  <a:pt x="964" y="285"/>
                </a:lnTo>
                <a:lnTo>
                  <a:pt x="964" y="285"/>
                </a:lnTo>
                <a:lnTo>
                  <a:pt x="966" y="286"/>
                </a:lnTo>
                <a:lnTo>
                  <a:pt x="967" y="286"/>
                </a:lnTo>
                <a:lnTo>
                  <a:pt x="967" y="286"/>
                </a:lnTo>
                <a:lnTo>
                  <a:pt x="967" y="288"/>
                </a:lnTo>
                <a:lnTo>
                  <a:pt x="970" y="289"/>
                </a:lnTo>
                <a:lnTo>
                  <a:pt x="970" y="289"/>
                </a:lnTo>
                <a:lnTo>
                  <a:pt x="971" y="289"/>
                </a:lnTo>
                <a:lnTo>
                  <a:pt x="971" y="290"/>
                </a:lnTo>
                <a:lnTo>
                  <a:pt x="973" y="290"/>
                </a:lnTo>
                <a:lnTo>
                  <a:pt x="973" y="290"/>
                </a:lnTo>
                <a:lnTo>
                  <a:pt x="974" y="290"/>
                </a:lnTo>
                <a:lnTo>
                  <a:pt x="975" y="290"/>
                </a:lnTo>
                <a:lnTo>
                  <a:pt x="975" y="292"/>
                </a:lnTo>
                <a:lnTo>
                  <a:pt x="975" y="292"/>
                </a:lnTo>
                <a:lnTo>
                  <a:pt x="977" y="292"/>
                </a:lnTo>
                <a:lnTo>
                  <a:pt x="977" y="292"/>
                </a:lnTo>
                <a:lnTo>
                  <a:pt x="977" y="293"/>
                </a:lnTo>
                <a:lnTo>
                  <a:pt x="977" y="293"/>
                </a:lnTo>
                <a:lnTo>
                  <a:pt x="978" y="294"/>
                </a:lnTo>
                <a:lnTo>
                  <a:pt x="978" y="296"/>
                </a:lnTo>
                <a:lnTo>
                  <a:pt x="978" y="297"/>
                </a:lnTo>
                <a:lnTo>
                  <a:pt x="980" y="299"/>
                </a:lnTo>
                <a:lnTo>
                  <a:pt x="980" y="299"/>
                </a:lnTo>
                <a:lnTo>
                  <a:pt x="980" y="299"/>
                </a:lnTo>
                <a:lnTo>
                  <a:pt x="980" y="300"/>
                </a:lnTo>
                <a:lnTo>
                  <a:pt x="980" y="300"/>
                </a:lnTo>
                <a:lnTo>
                  <a:pt x="980" y="301"/>
                </a:lnTo>
                <a:lnTo>
                  <a:pt x="981" y="301"/>
                </a:lnTo>
                <a:lnTo>
                  <a:pt x="981" y="304"/>
                </a:lnTo>
                <a:lnTo>
                  <a:pt x="981" y="304"/>
                </a:lnTo>
                <a:lnTo>
                  <a:pt x="981" y="305"/>
                </a:lnTo>
                <a:lnTo>
                  <a:pt x="981" y="308"/>
                </a:lnTo>
                <a:lnTo>
                  <a:pt x="982" y="308"/>
                </a:lnTo>
                <a:lnTo>
                  <a:pt x="981" y="308"/>
                </a:lnTo>
                <a:lnTo>
                  <a:pt x="981" y="310"/>
                </a:lnTo>
                <a:lnTo>
                  <a:pt x="984" y="316"/>
                </a:lnTo>
                <a:lnTo>
                  <a:pt x="982" y="316"/>
                </a:lnTo>
                <a:lnTo>
                  <a:pt x="982" y="316"/>
                </a:lnTo>
                <a:lnTo>
                  <a:pt x="981" y="316"/>
                </a:lnTo>
                <a:lnTo>
                  <a:pt x="981" y="318"/>
                </a:lnTo>
                <a:lnTo>
                  <a:pt x="981" y="318"/>
                </a:lnTo>
                <a:lnTo>
                  <a:pt x="981" y="316"/>
                </a:lnTo>
                <a:lnTo>
                  <a:pt x="981" y="316"/>
                </a:lnTo>
                <a:lnTo>
                  <a:pt x="981" y="316"/>
                </a:lnTo>
                <a:lnTo>
                  <a:pt x="980" y="316"/>
                </a:lnTo>
                <a:lnTo>
                  <a:pt x="980" y="315"/>
                </a:lnTo>
                <a:lnTo>
                  <a:pt x="980" y="316"/>
                </a:lnTo>
                <a:lnTo>
                  <a:pt x="980" y="315"/>
                </a:lnTo>
                <a:lnTo>
                  <a:pt x="980" y="315"/>
                </a:lnTo>
                <a:lnTo>
                  <a:pt x="978" y="315"/>
                </a:lnTo>
                <a:lnTo>
                  <a:pt x="980" y="315"/>
                </a:lnTo>
                <a:lnTo>
                  <a:pt x="980" y="315"/>
                </a:lnTo>
                <a:lnTo>
                  <a:pt x="978" y="315"/>
                </a:lnTo>
                <a:lnTo>
                  <a:pt x="978" y="315"/>
                </a:lnTo>
                <a:lnTo>
                  <a:pt x="978" y="315"/>
                </a:lnTo>
                <a:lnTo>
                  <a:pt x="978" y="315"/>
                </a:lnTo>
                <a:lnTo>
                  <a:pt x="978" y="314"/>
                </a:lnTo>
                <a:lnTo>
                  <a:pt x="977" y="314"/>
                </a:lnTo>
                <a:lnTo>
                  <a:pt x="977" y="312"/>
                </a:lnTo>
                <a:lnTo>
                  <a:pt x="978" y="312"/>
                </a:lnTo>
                <a:lnTo>
                  <a:pt x="977" y="312"/>
                </a:lnTo>
                <a:lnTo>
                  <a:pt x="977" y="312"/>
                </a:lnTo>
                <a:lnTo>
                  <a:pt x="977" y="312"/>
                </a:lnTo>
                <a:lnTo>
                  <a:pt x="975" y="312"/>
                </a:lnTo>
                <a:lnTo>
                  <a:pt x="975" y="312"/>
                </a:lnTo>
                <a:lnTo>
                  <a:pt x="975" y="312"/>
                </a:lnTo>
                <a:lnTo>
                  <a:pt x="975" y="312"/>
                </a:lnTo>
                <a:lnTo>
                  <a:pt x="974" y="312"/>
                </a:lnTo>
                <a:lnTo>
                  <a:pt x="974" y="314"/>
                </a:lnTo>
                <a:lnTo>
                  <a:pt x="974" y="314"/>
                </a:lnTo>
                <a:lnTo>
                  <a:pt x="973" y="314"/>
                </a:lnTo>
                <a:lnTo>
                  <a:pt x="973" y="314"/>
                </a:lnTo>
                <a:lnTo>
                  <a:pt x="973" y="314"/>
                </a:lnTo>
                <a:lnTo>
                  <a:pt x="973" y="315"/>
                </a:lnTo>
                <a:lnTo>
                  <a:pt x="973" y="315"/>
                </a:lnTo>
                <a:lnTo>
                  <a:pt x="973" y="314"/>
                </a:lnTo>
                <a:lnTo>
                  <a:pt x="971" y="314"/>
                </a:lnTo>
                <a:lnTo>
                  <a:pt x="971" y="314"/>
                </a:lnTo>
                <a:lnTo>
                  <a:pt x="970" y="314"/>
                </a:lnTo>
                <a:lnTo>
                  <a:pt x="970" y="314"/>
                </a:lnTo>
                <a:lnTo>
                  <a:pt x="970" y="314"/>
                </a:lnTo>
                <a:lnTo>
                  <a:pt x="967" y="315"/>
                </a:lnTo>
                <a:lnTo>
                  <a:pt x="966" y="316"/>
                </a:lnTo>
                <a:lnTo>
                  <a:pt x="966" y="316"/>
                </a:lnTo>
                <a:lnTo>
                  <a:pt x="960" y="320"/>
                </a:lnTo>
                <a:lnTo>
                  <a:pt x="959" y="322"/>
                </a:lnTo>
                <a:lnTo>
                  <a:pt x="959" y="322"/>
                </a:lnTo>
                <a:lnTo>
                  <a:pt x="959" y="323"/>
                </a:lnTo>
                <a:lnTo>
                  <a:pt x="959" y="323"/>
                </a:lnTo>
                <a:lnTo>
                  <a:pt x="959" y="323"/>
                </a:lnTo>
                <a:lnTo>
                  <a:pt x="958" y="323"/>
                </a:lnTo>
                <a:lnTo>
                  <a:pt x="958" y="325"/>
                </a:lnTo>
                <a:lnTo>
                  <a:pt x="956" y="325"/>
                </a:lnTo>
                <a:lnTo>
                  <a:pt x="956" y="325"/>
                </a:lnTo>
                <a:lnTo>
                  <a:pt x="956" y="325"/>
                </a:lnTo>
                <a:lnTo>
                  <a:pt x="956" y="326"/>
                </a:lnTo>
                <a:lnTo>
                  <a:pt x="955" y="326"/>
                </a:lnTo>
                <a:lnTo>
                  <a:pt x="955" y="326"/>
                </a:lnTo>
                <a:lnTo>
                  <a:pt x="955" y="327"/>
                </a:lnTo>
                <a:lnTo>
                  <a:pt x="954" y="327"/>
                </a:lnTo>
                <a:lnTo>
                  <a:pt x="954" y="327"/>
                </a:lnTo>
                <a:lnTo>
                  <a:pt x="954" y="327"/>
                </a:lnTo>
                <a:lnTo>
                  <a:pt x="954" y="329"/>
                </a:lnTo>
                <a:lnTo>
                  <a:pt x="952" y="329"/>
                </a:lnTo>
                <a:lnTo>
                  <a:pt x="952" y="329"/>
                </a:lnTo>
                <a:lnTo>
                  <a:pt x="951" y="329"/>
                </a:lnTo>
                <a:lnTo>
                  <a:pt x="951" y="329"/>
                </a:lnTo>
                <a:lnTo>
                  <a:pt x="951" y="329"/>
                </a:lnTo>
                <a:lnTo>
                  <a:pt x="949" y="329"/>
                </a:lnTo>
                <a:lnTo>
                  <a:pt x="948" y="329"/>
                </a:lnTo>
                <a:lnTo>
                  <a:pt x="947" y="329"/>
                </a:lnTo>
                <a:lnTo>
                  <a:pt x="945" y="329"/>
                </a:lnTo>
                <a:lnTo>
                  <a:pt x="947" y="330"/>
                </a:lnTo>
                <a:lnTo>
                  <a:pt x="947" y="330"/>
                </a:lnTo>
                <a:lnTo>
                  <a:pt x="945" y="331"/>
                </a:lnTo>
                <a:lnTo>
                  <a:pt x="945" y="331"/>
                </a:lnTo>
                <a:lnTo>
                  <a:pt x="945" y="333"/>
                </a:lnTo>
                <a:lnTo>
                  <a:pt x="945" y="333"/>
                </a:lnTo>
                <a:lnTo>
                  <a:pt x="947" y="333"/>
                </a:lnTo>
                <a:lnTo>
                  <a:pt x="947" y="334"/>
                </a:lnTo>
                <a:lnTo>
                  <a:pt x="947" y="334"/>
                </a:lnTo>
                <a:lnTo>
                  <a:pt x="948" y="334"/>
                </a:lnTo>
                <a:lnTo>
                  <a:pt x="948" y="334"/>
                </a:lnTo>
                <a:lnTo>
                  <a:pt x="948" y="334"/>
                </a:lnTo>
                <a:lnTo>
                  <a:pt x="948" y="336"/>
                </a:lnTo>
                <a:lnTo>
                  <a:pt x="948" y="336"/>
                </a:lnTo>
                <a:lnTo>
                  <a:pt x="949" y="336"/>
                </a:lnTo>
                <a:lnTo>
                  <a:pt x="949" y="336"/>
                </a:lnTo>
                <a:lnTo>
                  <a:pt x="949" y="336"/>
                </a:lnTo>
                <a:lnTo>
                  <a:pt x="951" y="336"/>
                </a:lnTo>
                <a:lnTo>
                  <a:pt x="951" y="336"/>
                </a:lnTo>
                <a:lnTo>
                  <a:pt x="951" y="336"/>
                </a:lnTo>
                <a:lnTo>
                  <a:pt x="951" y="334"/>
                </a:lnTo>
                <a:lnTo>
                  <a:pt x="952" y="334"/>
                </a:lnTo>
                <a:lnTo>
                  <a:pt x="952" y="334"/>
                </a:lnTo>
                <a:lnTo>
                  <a:pt x="954" y="334"/>
                </a:lnTo>
                <a:lnTo>
                  <a:pt x="954" y="334"/>
                </a:lnTo>
                <a:lnTo>
                  <a:pt x="954" y="334"/>
                </a:lnTo>
                <a:lnTo>
                  <a:pt x="954" y="334"/>
                </a:lnTo>
                <a:lnTo>
                  <a:pt x="955" y="334"/>
                </a:lnTo>
                <a:lnTo>
                  <a:pt x="955" y="334"/>
                </a:lnTo>
                <a:lnTo>
                  <a:pt x="956" y="334"/>
                </a:lnTo>
                <a:lnTo>
                  <a:pt x="956" y="334"/>
                </a:lnTo>
                <a:lnTo>
                  <a:pt x="956" y="334"/>
                </a:lnTo>
                <a:lnTo>
                  <a:pt x="956" y="334"/>
                </a:lnTo>
                <a:lnTo>
                  <a:pt x="958" y="334"/>
                </a:lnTo>
                <a:lnTo>
                  <a:pt x="958" y="334"/>
                </a:lnTo>
                <a:lnTo>
                  <a:pt x="959" y="334"/>
                </a:lnTo>
                <a:lnTo>
                  <a:pt x="959" y="334"/>
                </a:lnTo>
                <a:lnTo>
                  <a:pt x="959" y="333"/>
                </a:lnTo>
                <a:lnTo>
                  <a:pt x="959" y="333"/>
                </a:lnTo>
                <a:lnTo>
                  <a:pt x="960" y="333"/>
                </a:lnTo>
                <a:lnTo>
                  <a:pt x="960" y="333"/>
                </a:lnTo>
                <a:lnTo>
                  <a:pt x="962" y="333"/>
                </a:lnTo>
                <a:lnTo>
                  <a:pt x="962" y="333"/>
                </a:lnTo>
                <a:lnTo>
                  <a:pt x="962" y="333"/>
                </a:lnTo>
                <a:lnTo>
                  <a:pt x="962" y="333"/>
                </a:lnTo>
                <a:lnTo>
                  <a:pt x="962" y="333"/>
                </a:lnTo>
                <a:lnTo>
                  <a:pt x="963" y="333"/>
                </a:lnTo>
                <a:lnTo>
                  <a:pt x="963" y="334"/>
                </a:lnTo>
                <a:lnTo>
                  <a:pt x="963" y="334"/>
                </a:lnTo>
                <a:lnTo>
                  <a:pt x="963" y="334"/>
                </a:lnTo>
                <a:lnTo>
                  <a:pt x="964" y="334"/>
                </a:lnTo>
                <a:lnTo>
                  <a:pt x="964" y="334"/>
                </a:lnTo>
                <a:lnTo>
                  <a:pt x="963" y="334"/>
                </a:lnTo>
                <a:lnTo>
                  <a:pt x="963" y="336"/>
                </a:lnTo>
                <a:lnTo>
                  <a:pt x="963" y="336"/>
                </a:lnTo>
                <a:lnTo>
                  <a:pt x="962" y="336"/>
                </a:lnTo>
                <a:lnTo>
                  <a:pt x="962" y="336"/>
                </a:lnTo>
                <a:lnTo>
                  <a:pt x="962" y="336"/>
                </a:lnTo>
                <a:lnTo>
                  <a:pt x="962" y="336"/>
                </a:lnTo>
                <a:lnTo>
                  <a:pt x="962" y="337"/>
                </a:lnTo>
                <a:lnTo>
                  <a:pt x="962" y="337"/>
                </a:lnTo>
                <a:lnTo>
                  <a:pt x="960" y="337"/>
                </a:lnTo>
                <a:lnTo>
                  <a:pt x="960" y="337"/>
                </a:lnTo>
                <a:lnTo>
                  <a:pt x="960" y="338"/>
                </a:lnTo>
                <a:lnTo>
                  <a:pt x="960" y="337"/>
                </a:lnTo>
                <a:lnTo>
                  <a:pt x="962" y="337"/>
                </a:lnTo>
                <a:lnTo>
                  <a:pt x="962" y="338"/>
                </a:lnTo>
                <a:lnTo>
                  <a:pt x="962" y="338"/>
                </a:lnTo>
                <a:lnTo>
                  <a:pt x="962" y="340"/>
                </a:lnTo>
                <a:lnTo>
                  <a:pt x="960" y="340"/>
                </a:lnTo>
                <a:lnTo>
                  <a:pt x="960" y="340"/>
                </a:lnTo>
                <a:lnTo>
                  <a:pt x="960" y="340"/>
                </a:lnTo>
                <a:lnTo>
                  <a:pt x="960" y="340"/>
                </a:lnTo>
                <a:lnTo>
                  <a:pt x="960" y="341"/>
                </a:lnTo>
                <a:lnTo>
                  <a:pt x="960" y="341"/>
                </a:lnTo>
                <a:lnTo>
                  <a:pt x="959" y="341"/>
                </a:lnTo>
                <a:lnTo>
                  <a:pt x="959" y="342"/>
                </a:lnTo>
                <a:lnTo>
                  <a:pt x="959" y="342"/>
                </a:lnTo>
                <a:lnTo>
                  <a:pt x="959" y="342"/>
                </a:lnTo>
                <a:lnTo>
                  <a:pt x="959" y="342"/>
                </a:lnTo>
                <a:lnTo>
                  <a:pt x="959" y="344"/>
                </a:lnTo>
                <a:lnTo>
                  <a:pt x="959" y="344"/>
                </a:lnTo>
                <a:lnTo>
                  <a:pt x="959" y="345"/>
                </a:lnTo>
                <a:lnTo>
                  <a:pt x="959" y="345"/>
                </a:lnTo>
                <a:lnTo>
                  <a:pt x="959" y="345"/>
                </a:lnTo>
                <a:lnTo>
                  <a:pt x="959" y="345"/>
                </a:lnTo>
                <a:lnTo>
                  <a:pt x="960" y="346"/>
                </a:lnTo>
                <a:lnTo>
                  <a:pt x="960" y="346"/>
                </a:lnTo>
                <a:lnTo>
                  <a:pt x="960" y="346"/>
                </a:lnTo>
                <a:lnTo>
                  <a:pt x="962" y="346"/>
                </a:lnTo>
                <a:lnTo>
                  <a:pt x="962" y="346"/>
                </a:lnTo>
                <a:lnTo>
                  <a:pt x="962" y="348"/>
                </a:lnTo>
                <a:lnTo>
                  <a:pt x="962" y="348"/>
                </a:lnTo>
                <a:lnTo>
                  <a:pt x="963" y="348"/>
                </a:lnTo>
                <a:lnTo>
                  <a:pt x="963" y="348"/>
                </a:lnTo>
                <a:lnTo>
                  <a:pt x="964" y="348"/>
                </a:lnTo>
                <a:lnTo>
                  <a:pt x="964" y="348"/>
                </a:lnTo>
                <a:lnTo>
                  <a:pt x="964" y="348"/>
                </a:lnTo>
                <a:lnTo>
                  <a:pt x="964" y="348"/>
                </a:lnTo>
                <a:lnTo>
                  <a:pt x="964" y="349"/>
                </a:lnTo>
                <a:lnTo>
                  <a:pt x="964" y="349"/>
                </a:lnTo>
                <a:lnTo>
                  <a:pt x="964" y="351"/>
                </a:lnTo>
                <a:lnTo>
                  <a:pt x="964" y="351"/>
                </a:lnTo>
                <a:lnTo>
                  <a:pt x="964" y="351"/>
                </a:lnTo>
                <a:lnTo>
                  <a:pt x="964" y="352"/>
                </a:lnTo>
                <a:lnTo>
                  <a:pt x="964" y="352"/>
                </a:lnTo>
                <a:lnTo>
                  <a:pt x="964" y="353"/>
                </a:lnTo>
                <a:lnTo>
                  <a:pt x="964" y="353"/>
                </a:lnTo>
                <a:lnTo>
                  <a:pt x="964" y="353"/>
                </a:lnTo>
                <a:lnTo>
                  <a:pt x="964" y="353"/>
                </a:lnTo>
                <a:lnTo>
                  <a:pt x="964" y="355"/>
                </a:lnTo>
                <a:lnTo>
                  <a:pt x="964" y="355"/>
                </a:lnTo>
                <a:lnTo>
                  <a:pt x="964" y="356"/>
                </a:lnTo>
                <a:lnTo>
                  <a:pt x="964" y="356"/>
                </a:lnTo>
                <a:lnTo>
                  <a:pt x="963" y="356"/>
                </a:lnTo>
                <a:lnTo>
                  <a:pt x="963" y="356"/>
                </a:lnTo>
                <a:lnTo>
                  <a:pt x="963" y="357"/>
                </a:lnTo>
                <a:lnTo>
                  <a:pt x="963" y="357"/>
                </a:lnTo>
                <a:lnTo>
                  <a:pt x="962" y="359"/>
                </a:lnTo>
                <a:lnTo>
                  <a:pt x="962" y="359"/>
                </a:lnTo>
                <a:lnTo>
                  <a:pt x="960" y="360"/>
                </a:lnTo>
                <a:lnTo>
                  <a:pt x="959" y="362"/>
                </a:lnTo>
                <a:lnTo>
                  <a:pt x="958" y="363"/>
                </a:lnTo>
                <a:lnTo>
                  <a:pt x="956" y="366"/>
                </a:lnTo>
                <a:lnTo>
                  <a:pt x="955" y="367"/>
                </a:lnTo>
                <a:lnTo>
                  <a:pt x="954" y="367"/>
                </a:lnTo>
                <a:lnTo>
                  <a:pt x="952" y="370"/>
                </a:lnTo>
                <a:lnTo>
                  <a:pt x="951" y="371"/>
                </a:lnTo>
                <a:lnTo>
                  <a:pt x="951" y="371"/>
                </a:lnTo>
                <a:lnTo>
                  <a:pt x="948" y="374"/>
                </a:lnTo>
                <a:lnTo>
                  <a:pt x="948" y="375"/>
                </a:lnTo>
                <a:lnTo>
                  <a:pt x="947" y="375"/>
                </a:lnTo>
                <a:lnTo>
                  <a:pt x="945" y="377"/>
                </a:lnTo>
                <a:lnTo>
                  <a:pt x="943" y="379"/>
                </a:lnTo>
                <a:lnTo>
                  <a:pt x="940" y="381"/>
                </a:lnTo>
                <a:lnTo>
                  <a:pt x="940" y="382"/>
                </a:lnTo>
                <a:lnTo>
                  <a:pt x="940" y="382"/>
                </a:lnTo>
                <a:lnTo>
                  <a:pt x="938" y="383"/>
                </a:lnTo>
                <a:lnTo>
                  <a:pt x="938" y="383"/>
                </a:lnTo>
                <a:lnTo>
                  <a:pt x="937" y="383"/>
                </a:lnTo>
                <a:lnTo>
                  <a:pt x="937" y="385"/>
                </a:lnTo>
                <a:lnTo>
                  <a:pt x="934" y="388"/>
                </a:lnTo>
                <a:lnTo>
                  <a:pt x="933" y="388"/>
                </a:lnTo>
                <a:lnTo>
                  <a:pt x="933" y="389"/>
                </a:lnTo>
                <a:lnTo>
                  <a:pt x="932" y="389"/>
                </a:lnTo>
                <a:lnTo>
                  <a:pt x="930" y="390"/>
                </a:lnTo>
                <a:lnTo>
                  <a:pt x="929" y="392"/>
                </a:lnTo>
                <a:lnTo>
                  <a:pt x="928" y="393"/>
                </a:lnTo>
                <a:lnTo>
                  <a:pt x="926" y="394"/>
                </a:lnTo>
                <a:lnTo>
                  <a:pt x="925" y="394"/>
                </a:lnTo>
                <a:lnTo>
                  <a:pt x="923" y="396"/>
                </a:lnTo>
                <a:lnTo>
                  <a:pt x="922" y="397"/>
                </a:lnTo>
                <a:lnTo>
                  <a:pt x="921" y="397"/>
                </a:lnTo>
                <a:lnTo>
                  <a:pt x="921" y="398"/>
                </a:lnTo>
                <a:lnTo>
                  <a:pt x="919" y="400"/>
                </a:lnTo>
                <a:lnTo>
                  <a:pt x="919" y="400"/>
                </a:lnTo>
                <a:lnTo>
                  <a:pt x="918" y="400"/>
                </a:lnTo>
                <a:lnTo>
                  <a:pt x="915" y="403"/>
                </a:lnTo>
                <a:lnTo>
                  <a:pt x="914" y="403"/>
                </a:lnTo>
                <a:lnTo>
                  <a:pt x="914" y="404"/>
                </a:lnTo>
                <a:lnTo>
                  <a:pt x="914" y="404"/>
                </a:lnTo>
                <a:lnTo>
                  <a:pt x="912" y="404"/>
                </a:lnTo>
                <a:lnTo>
                  <a:pt x="912" y="405"/>
                </a:lnTo>
                <a:lnTo>
                  <a:pt x="911" y="405"/>
                </a:lnTo>
                <a:lnTo>
                  <a:pt x="910" y="405"/>
                </a:lnTo>
                <a:lnTo>
                  <a:pt x="910" y="405"/>
                </a:lnTo>
                <a:lnTo>
                  <a:pt x="911" y="405"/>
                </a:lnTo>
                <a:lnTo>
                  <a:pt x="911" y="405"/>
                </a:lnTo>
                <a:lnTo>
                  <a:pt x="911" y="407"/>
                </a:lnTo>
                <a:lnTo>
                  <a:pt x="911" y="407"/>
                </a:lnTo>
                <a:lnTo>
                  <a:pt x="911" y="408"/>
                </a:lnTo>
                <a:lnTo>
                  <a:pt x="911" y="408"/>
                </a:lnTo>
                <a:lnTo>
                  <a:pt x="910" y="408"/>
                </a:lnTo>
                <a:lnTo>
                  <a:pt x="910" y="408"/>
                </a:lnTo>
                <a:lnTo>
                  <a:pt x="911" y="408"/>
                </a:lnTo>
                <a:lnTo>
                  <a:pt x="911" y="409"/>
                </a:lnTo>
                <a:lnTo>
                  <a:pt x="911" y="409"/>
                </a:lnTo>
                <a:lnTo>
                  <a:pt x="911" y="411"/>
                </a:lnTo>
                <a:lnTo>
                  <a:pt x="911" y="411"/>
                </a:lnTo>
                <a:lnTo>
                  <a:pt x="911" y="411"/>
                </a:lnTo>
                <a:lnTo>
                  <a:pt x="911" y="411"/>
                </a:lnTo>
                <a:lnTo>
                  <a:pt x="912" y="411"/>
                </a:lnTo>
                <a:lnTo>
                  <a:pt x="912" y="411"/>
                </a:lnTo>
                <a:lnTo>
                  <a:pt x="912" y="411"/>
                </a:lnTo>
                <a:lnTo>
                  <a:pt x="914" y="411"/>
                </a:lnTo>
                <a:lnTo>
                  <a:pt x="914" y="411"/>
                </a:lnTo>
                <a:lnTo>
                  <a:pt x="915" y="411"/>
                </a:lnTo>
                <a:lnTo>
                  <a:pt x="915" y="412"/>
                </a:lnTo>
                <a:lnTo>
                  <a:pt x="914" y="412"/>
                </a:lnTo>
                <a:lnTo>
                  <a:pt x="915" y="412"/>
                </a:lnTo>
                <a:lnTo>
                  <a:pt x="915" y="413"/>
                </a:lnTo>
                <a:lnTo>
                  <a:pt x="915" y="413"/>
                </a:lnTo>
                <a:lnTo>
                  <a:pt x="915" y="413"/>
                </a:lnTo>
                <a:lnTo>
                  <a:pt x="915" y="413"/>
                </a:lnTo>
                <a:lnTo>
                  <a:pt x="915" y="413"/>
                </a:lnTo>
                <a:lnTo>
                  <a:pt x="917" y="413"/>
                </a:lnTo>
                <a:lnTo>
                  <a:pt x="917" y="413"/>
                </a:lnTo>
                <a:lnTo>
                  <a:pt x="917" y="415"/>
                </a:lnTo>
                <a:lnTo>
                  <a:pt x="917" y="415"/>
                </a:lnTo>
                <a:lnTo>
                  <a:pt x="917" y="416"/>
                </a:lnTo>
                <a:lnTo>
                  <a:pt x="918" y="416"/>
                </a:lnTo>
                <a:lnTo>
                  <a:pt x="918" y="418"/>
                </a:lnTo>
                <a:lnTo>
                  <a:pt x="918" y="418"/>
                </a:lnTo>
                <a:lnTo>
                  <a:pt x="918" y="418"/>
                </a:lnTo>
                <a:lnTo>
                  <a:pt x="918" y="418"/>
                </a:lnTo>
                <a:lnTo>
                  <a:pt x="918" y="419"/>
                </a:lnTo>
                <a:lnTo>
                  <a:pt x="919" y="419"/>
                </a:lnTo>
                <a:lnTo>
                  <a:pt x="919" y="419"/>
                </a:lnTo>
                <a:lnTo>
                  <a:pt x="918" y="419"/>
                </a:lnTo>
                <a:lnTo>
                  <a:pt x="919" y="419"/>
                </a:lnTo>
                <a:lnTo>
                  <a:pt x="919" y="419"/>
                </a:lnTo>
                <a:lnTo>
                  <a:pt x="919" y="419"/>
                </a:lnTo>
                <a:lnTo>
                  <a:pt x="919" y="419"/>
                </a:lnTo>
                <a:lnTo>
                  <a:pt x="919" y="420"/>
                </a:lnTo>
                <a:lnTo>
                  <a:pt x="919" y="420"/>
                </a:lnTo>
                <a:lnTo>
                  <a:pt x="919" y="422"/>
                </a:lnTo>
                <a:lnTo>
                  <a:pt x="919" y="422"/>
                </a:lnTo>
                <a:lnTo>
                  <a:pt x="921" y="422"/>
                </a:lnTo>
                <a:lnTo>
                  <a:pt x="921" y="422"/>
                </a:lnTo>
                <a:lnTo>
                  <a:pt x="921" y="422"/>
                </a:lnTo>
                <a:lnTo>
                  <a:pt x="921" y="423"/>
                </a:lnTo>
                <a:lnTo>
                  <a:pt x="921" y="423"/>
                </a:lnTo>
                <a:lnTo>
                  <a:pt x="922" y="423"/>
                </a:lnTo>
                <a:lnTo>
                  <a:pt x="922" y="423"/>
                </a:lnTo>
                <a:lnTo>
                  <a:pt x="922" y="424"/>
                </a:lnTo>
                <a:lnTo>
                  <a:pt x="922" y="424"/>
                </a:lnTo>
                <a:lnTo>
                  <a:pt x="922" y="424"/>
                </a:lnTo>
                <a:lnTo>
                  <a:pt x="922" y="424"/>
                </a:lnTo>
                <a:lnTo>
                  <a:pt x="923" y="426"/>
                </a:lnTo>
                <a:lnTo>
                  <a:pt x="923" y="426"/>
                </a:lnTo>
                <a:lnTo>
                  <a:pt x="923" y="426"/>
                </a:lnTo>
                <a:lnTo>
                  <a:pt x="923" y="426"/>
                </a:lnTo>
                <a:lnTo>
                  <a:pt x="925" y="426"/>
                </a:lnTo>
                <a:lnTo>
                  <a:pt x="925" y="427"/>
                </a:lnTo>
                <a:lnTo>
                  <a:pt x="925" y="427"/>
                </a:lnTo>
                <a:lnTo>
                  <a:pt x="925" y="427"/>
                </a:lnTo>
                <a:lnTo>
                  <a:pt x="925" y="427"/>
                </a:lnTo>
                <a:lnTo>
                  <a:pt x="926" y="427"/>
                </a:lnTo>
                <a:lnTo>
                  <a:pt x="926" y="429"/>
                </a:lnTo>
                <a:lnTo>
                  <a:pt x="925" y="429"/>
                </a:lnTo>
                <a:lnTo>
                  <a:pt x="925" y="429"/>
                </a:lnTo>
                <a:lnTo>
                  <a:pt x="926" y="429"/>
                </a:lnTo>
                <a:lnTo>
                  <a:pt x="926" y="430"/>
                </a:lnTo>
                <a:lnTo>
                  <a:pt x="926" y="430"/>
                </a:lnTo>
                <a:lnTo>
                  <a:pt x="926" y="430"/>
                </a:lnTo>
                <a:lnTo>
                  <a:pt x="928" y="430"/>
                </a:lnTo>
                <a:lnTo>
                  <a:pt x="928" y="431"/>
                </a:lnTo>
                <a:lnTo>
                  <a:pt x="928" y="431"/>
                </a:lnTo>
                <a:lnTo>
                  <a:pt x="928" y="433"/>
                </a:lnTo>
                <a:lnTo>
                  <a:pt x="929" y="433"/>
                </a:lnTo>
                <a:lnTo>
                  <a:pt x="929" y="433"/>
                </a:lnTo>
                <a:lnTo>
                  <a:pt x="929" y="433"/>
                </a:lnTo>
                <a:lnTo>
                  <a:pt x="929" y="433"/>
                </a:lnTo>
                <a:lnTo>
                  <a:pt x="929" y="433"/>
                </a:lnTo>
                <a:lnTo>
                  <a:pt x="929" y="434"/>
                </a:lnTo>
                <a:lnTo>
                  <a:pt x="929" y="434"/>
                </a:lnTo>
                <a:lnTo>
                  <a:pt x="929" y="435"/>
                </a:lnTo>
                <a:lnTo>
                  <a:pt x="929" y="435"/>
                </a:lnTo>
                <a:lnTo>
                  <a:pt x="929" y="435"/>
                </a:lnTo>
                <a:lnTo>
                  <a:pt x="930" y="435"/>
                </a:lnTo>
                <a:lnTo>
                  <a:pt x="930" y="435"/>
                </a:lnTo>
                <a:lnTo>
                  <a:pt x="930" y="435"/>
                </a:lnTo>
                <a:lnTo>
                  <a:pt x="930" y="435"/>
                </a:lnTo>
                <a:lnTo>
                  <a:pt x="932" y="435"/>
                </a:lnTo>
                <a:lnTo>
                  <a:pt x="932" y="435"/>
                </a:lnTo>
                <a:lnTo>
                  <a:pt x="932" y="435"/>
                </a:lnTo>
                <a:lnTo>
                  <a:pt x="932" y="437"/>
                </a:lnTo>
                <a:lnTo>
                  <a:pt x="932" y="437"/>
                </a:lnTo>
                <a:lnTo>
                  <a:pt x="932" y="438"/>
                </a:lnTo>
                <a:lnTo>
                  <a:pt x="932" y="438"/>
                </a:lnTo>
                <a:lnTo>
                  <a:pt x="932" y="438"/>
                </a:lnTo>
                <a:lnTo>
                  <a:pt x="932" y="438"/>
                </a:lnTo>
                <a:lnTo>
                  <a:pt x="932" y="439"/>
                </a:lnTo>
                <a:lnTo>
                  <a:pt x="933" y="439"/>
                </a:lnTo>
                <a:lnTo>
                  <a:pt x="933" y="439"/>
                </a:lnTo>
                <a:lnTo>
                  <a:pt x="933" y="439"/>
                </a:lnTo>
                <a:lnTo>
                  <a:pt x="933" y="441"/>
                </a:lnTo>
                <a:lnTo>
                  <a:pt x="934" y="441"/>
                </a:lnTo>
                <a:lnTo>
                  <a:pt x="934" y="441"/>
                </a:lnTo>
                <a:lnTo>
                  <a:pt x="934" y="441"/>
                </a:lnTo>
                <a:lnTo>
                  <a:pt x="934" y="441"/>
                </a:lnTo>
                <a:lnTo>
                  <a:pt x="934" y="442"/>
                </a:lnTo>
                <a:lnTo>
                  <a:pt x="934" y="442"/>
                </a:lnTo>
                <a:lnTo>
                  <a:pt x="934" y="444"/>
                </a:lnTo>
                <a:lnTo>
                  <a:pt x="936" y="444"/>
                </a:lnTo>
                <a:lnTo>
                  <a:pt x="936" y="444"/>
                </a:lnTo>
                <a:lnTo>
                  <a:pt x="936" y="444"/>
                </a:lnTo>
                <a:lnTo>
                  <a:pt x="936" y="444"/>
                </a:lnTo>
                <a:lnTo>
                  <a:pt x="936" y="444"/>
                </a:lnTo>
                <a:lnTo>
                  <a:pt x="936" y="445"/>
                </a:lnTo>
                <a:lnTo>
                  <a:pt x="936" y="445"/>
                </a:lnTo>
                <a:lnTo>
                  <a:pt x="936" y="445"/>
                </a:lnTo>
                <a:lnTo>
                  <a:pt x="936" y="446"/>
                </a:lnTo>
                <a:lnTo>
                  <a:pt x="936" y="446"/>
                </a:lnTo>
                <a:lnTo>
                  <a:pt x="936" y="446"/>
                </a:lnTo>
                <a:lnTo>
                  <a:pt x="937" y="446"/>
                </a:lnTo>
                <a:lnTo>
                  <a:pt x="937" y="446"/>
                </a:lnTo>
                <a:lnTo>
                  <a:pt x="937" y="446"/>
                </a:lnTo>
                <a:lnTo>
                  <a:pt x="937" y="448"/>
                </a:lnTo>
                <a:lnTo>
                  <a:pt x="937" y="448"/>
                </a:lnTo>
                <a:lnTo>
                  <a:pt x="937" y="449"/>
                </a:lnTo>
                <a:lnTo>
                  <a:pt x="937" y="449"/>
                </a:lnTo>
                <a:lnTo>
                  <a:pt x="937" y="449"/>
                </a:lnTo>
                <a:lnTo>
                  <a:pt x="937" y="449"/>
                </a:lnTo>
                <a:lnTo>
                  <a:pt x="937" y="449"/>
                </a:lnTo>
                <a:lnTo>
                  <a:pt x="938" y="449"/>
                </a:lnTo>
                <a:lnTo>
                  <a:pt x="938" y="449"/>
                </a:lnTo>
                <a:lnTo>
                  <a:pt x="938" y="448"/>
                </a:lnTo>
                <a:lnTo>
                  <a:pt x="938" y="449"/>
                </a:lnTo>
                <a:lnTo>
                  <a:pt x="938" y="449"/>
                </a:lnTo>
                <a:lnTo>
                  <a:pt x="938" y="449"/>
                </a:lnTo>
                <a:lnTo>
                  <a:pt x="938" y="450"/>
                </a:lnTo>
                <a:lnTo>
                  <a:pt x="938" y="450"/>
                </a:lnTo>
                <a:lnTo>
                  <a:pt x="940" y="450"/>
                </a:lnTo>
                <a:lnTo>
                  <a:pt x="940" y="450"/>
                </a:lnTo>
                <a:lnTo>
                  <a:pt x="940" y="452"/>
                </a:lnTo>
                <a:lnTo>
                  <a:pt x="940" y="452"/>
                </a:lnTo>
                <a:lnTo>
                  <a:pt x="941" y="452"/>
                </a:lnTo>
                <a:lnTo>
                  <a:pt x="941" y="452"/>
                </a:lnTo>
                <a:lnTo>
                  <a:pt x="943" y="452"/>
                </a:lnTo>
                <a:lnTo>
                  <a:pt x="943" y="452"/>
                </a:lnTo>
                <a:lnTo>
                  <a:pt x="943" y="452"/>
                </a:lnTo>
                <a:lnTo>
                  <a:pt x="944" y="452"/>
                </a:lnTo>
                <a:lnTo>
                  <a:pt x="944" y="452"/>
                </a:lnTo>
                <a:lnTo>
                  <a:pt x="943" y="452"/>
                </a:lnTo>
                <a:lnTo>
                  <a:pt x="943" y="452"/>
                </a:lnTo>
                <a:lnTo>
                  <a:pt x="943" y="452"/>
                </a:lnTo>
                <a:lnTo>
                  <a:pt x="943" y="450"/>
                </a:lnTo>
                <a:lnTo>
                  <a:pt x="943" y="450"/>
                </a:lnTo>
                <a:lnTo>
                  <a:pt x="943" y="450"/>
                </a:lnTo>
                <a:lnTo>
                  <a:pt x="944" y="450"/>
                </a:lnTo>
                <a:lnTo>
                  <a:pt x="944" y="450"/>
                </a:lnTo>
                <a:lnTo>
                  <a:pt x="944" y="450"/>
                </a:lnTo>
                <a:lnTo>
                  <a:pt x="945" y="450"/>
                </a:lnTo>
                <a:lnTo>
                  <a:pt x="945" y="452"/>
                </a:lnTo>
                <a:lnTo>
                  <a:pt x="944" y="452"/>
                </a:lnTo>
                <a:lnTo>
                  <a:pt x="944" y="452"/>
                </a:lnTo>
                <a:lnTo>
                  <a:pt x="945" y="452"/>
                </a:lnTo>
                <a:lnTo>
                  <a:pt x="945" y="452"/>
                </a:lnTo>
                <a:lnTo>
                  <a:pt x="945" y="452"/>
                </a:lnTo>
                <a:lnTo>
                  <a:pt x="947" y="452"/>
                </a:lnTo>
                <a:lnTo>
                  <a:pt x="947" y="452"/>
                </a:lnTo>
                <a:lnTo>
                  <a:pt x="948" y="453"/>
                </a:lnTo>
                <a:lnTo>
                  <a:pt x="948" y="453"/>
                </a:lnTo>
                <a:lnTo>
                  <a:pt x="948" y="453"/>
                </a:lnTo>
                <a:lnTo>
                  <a:pt x="948" y="455"/>
                </a:lnTo>
                <a:lnTo>
                  <a:pt x="948" y="455"/>
                </a:lnTo>
                <a:lnTo>
                  <a:pt x="947" y="455"/>
                </a:lnTo>
                <a:lnTo>
                  <a:pt x="947" y="455"/>
                </a:lnTo>
                <a:lnTo>
                  <a:pt x="947" y="455"/>
                </a:lnTo>
                <a:lnTo>
                  <a:pt x="947" y="456"/>
                </a:lnTo>
                <a:lnTo>
                  <a:pt x="947" y="456"/>
                </a:lnTo>
                <a:lnTo>
                  <a:pt x="947" y="456"/>
                </a:lnTo>
                <a:lnTo>
                  <a:pt x="947" y="457"/>
                </a:lnTo>
                <a:lnTo>
                  <a:pt x="947" y="457"/>
                </a:lnTo>
                <a:lnTo>
                  <a:pt x="947" y="457"/>
                </a:lnTo>
                <a:lnTo>
                  <a:pt x="947" y="459"/>
                </a:lnTo>
                <a:lnTo>
                  <a:pt x="945" y="459"/>
                </a:lnTo>
                <a:lnTo>
                  <a:pt x="945" y="459"/>
                </a:lnTo>
                <a:lnTo>
                  <a:pt x="945" y="459"/>
                </a:lnTo>
                <a:lnTo>
                  <a:pt x="945" y="460"/>
                </a:lnTo>
                <a:lnTo>
                  <a:pt x="947" y="460"/>
                </a:lnTo>
                <a:lnTo>
                  <a:pt x="947" y="460"/>
                </a:lnTo>
                <a:lnTo>
                  <a:pt x="945" y="460"/>
                </a:lnTo>
                <a:lnTo>
                  <a:pt x="945" y="460"/>
                </a:lnTo>
                <a:lnTo>
                  <a:pt x="945" y="461"/>
                </a:lnTo>
                <a:lnTo>
                  <a:pt x="945" y="461"/>
                </a:lnTo>
                <a:lnTo>
                  <a:pt x="945" y="461"/>
                </a:lnTo>
                <a:lnTo>
                  <a:pt x="947" y="463"/>
                </a:lnTo>
                <a:lnTo>
                  <a:pt x="947" y="463"/>
                </a:lnTo>
                <a:lnTo>
                  <a:pt x="948" y="463"/>
                </a:lnTo>
                <a:lnTo>
                  <a:pt x="948" y="463"/>
                </a:lnTo>
                <a:lnTo>
                  <a:pt x="949" y="463"/>
                </a:lnTo>
                <a:lnTo>
                  <a:pt x="948" y="463"/>
                </a:lnTo>
                <a:lnTo>
                  <a:pt x="948" y="463"/>
                </a:lnTo>
                <a:lnTo>
                  <a:pt x="948" y="464"/>
                </a:lnTo>
                <a:lnTo>
                  <a:pt x="948" y="464"/>
                </a:lnTo>
                <a:lnTo>
                  <a:pt x="947" y="464"/>
                </a:lnTo>
                <a:lnTo>
                  <a:pt x="947" y="464"/>
                </a:lnTo>
                <a:lnTo>
                  <a:pt x="947" y="465"/>
                </a:lnTo>
                <a:lnTo>
                  <a:pt x="947" y="465"/>
                </a:lnTo>
                <a:lnTo>
                  <a:pt x="948" y="465"/>
                </a:lnTo>
                <a:lnTo>
                  <a:pt x="948" y="465"/>
                </a:lnTo>
                <a:lnTo>
                  <a:pt x="948" y="467"/>
                </a:lnTo>
                <a:lnTo>
                  <a:pt x="948" y="467"/>
                </a:lnTo>
                <a:lnTo>
                  <a:pt x="948" y="468"/>
                </a:lnTo>
                <a:lnTo>
                  <a:pt x="948" y="468"/>
                </a:lnTo>
                <a:lnTo>
                  <a:pt x="948" y="468"/>
                </a:lnTo>
                <a:lnTo>
                  <a:pt x="948" y="468"/>
                </a:lnTo>
                <a:lnTo>
                  <a:pt x="948" y="468"/>
                </a:lnTo>
                <a:lnTo>
                  <a:pt x="948" y="468"/>
                </a:lnTo>
                <a:lnTo>
                  <a:pt x="948" y="468"/>
                </a:lnTo>
                <a:lnTo>
                  <a:pt x="948" y="468"/>
                </a:lnTo>
                <a:lnTo>
                  <a:pt x="947" y="467"/>
                </a:lnTo>
                <a:lnTo>
                  <a:pt x="947" y="467"/>
                </a:lnTo>
                <a:lnTo>
                  <a:pt x="947" y="465"/>
                </a:lnTo>
                <a:lnTo>
                  <a:pt x="947" y="465"/>
                </a:lnTo>
                <a:lnTo>
                  <a:pt x="947" y="465"/>
                </a:lnTo>
                <a:lnTo>
                  <a:pt x="945" y="465"/>
                </a:lnTo>
                <a:lnTo>
                  <a:pt x="945" y="465"/>
                </a:lnTo>
                <a:lnTo>
                  <a:pt x="945" y="465"/>
                </a:lnTo>
                <a:lnTo>
                  <a:pt x="945" y="465"/>
                </a:lnTo>
                <a:lnTo>
                  <a:pt x="944" y="465"/>
                </a:lnTo>
                <a:lnTo>
                  <a:pt x="944" y="465"/>
                </a:lnTo>
                <a:lnTo>
                  <a:pt x="944" y="465"/>
                </a:lnTo>
                <a:lnTo>
                  <a:pt x="943" y="465"/>
                </a:lnTo>
                <a:lnTo>
                  <a:pt x="943" y="467"/>
                </a:lnTo>
                <a:lnTo>
                  <a:pt x="943" y="467"/>
                </a:lnTo>
                <a:lnTo>
                  <a:pt x="943" y="467"/>
                </a:lnTo>
                <a:lnTo>
                  <a:pt x="943" y="467"/>
                </a:lnTo>
                <a:lnTo>
                  <a:pt x="943" y="467"/>
                </a:lnTo>
                <a:lnTo>
                  <a:pt x="941" y="467"/>
                </a:lnTo>
                <a:lnTo>
                  <a:pt x="941" y="467"/>
                </a:lnTo>
                <a:lnTo>
                  <a:pt x="941" y="467"/>
                </a:lnTo>
                <a:lnTo>
                  <a:pt x="940" y="467"/>
                </a:lnTo>
                <a:lnTo>
                  <a:pt x="940" y="468"/>
                </a:lnTo>
                <a:lnTo>
                  <a:pt x="940" y="467"/>
                </a:lnTo>
                <a:lnTo>
                  <a:pt x="940" y="468"/>
                </a:lnTo>
                <a:lnTo>
                  <a:pt x="940" y="468"/>
                </a:lnTo>
                <a:lnTo>
                  <a:pt x="940" y="468"/>
                </a:lnTo>
                <a:lnTo>
                  <a:pt x="940" y="468"/>
                </a:lnTo>
                <a:lnTo>
                  <a:pt x="940" y="468"/>
                </a:lnTo>
                <a:lnTo>
                  <a:pt x="940" y="468"/>
                </a:lnTo>
                <a:lnTo>
                  <a:pt x="940" y="470"/>
                </a:lnTo>
                <a:lnTo>
                  <a:pt x="940" y="470"/>
                </a:lnTo>
                <a:lnTo>
                  <a:pt x="940" y="471"/>
                </a:lnTo>
                <a:lnTo>
                  <a:pt x="940" y="471"/>
                </a:lnTo>
                <a:lnTo>
                  <a:pt x="940" y="471"/>
                </a:lnTo>
                <a:lnTo>
                  <a:pt x="940" y="471"/>
                </a:lnTo>
                <a:lnTo>
                  <a:pt x="940" y="471"/>
                </a:lnTo>
                <a:lnTo>
                  <a:pt x="940" y="471"/>
                </a:lnTo>
                <a:lnTo>
                  <a:pt x="940" y="472"/>
                </a:lnTo>
                <a:lnTo>
                  <a:pt x="938" y="472"/>
                </a:lnTo>
                <a:lnTo>
                  <a:pt x="938" y="472"/>
                </a:lnTo>
                <a:lnTo>
                  <a:pt x="940" y="474"/>
                </a:lnTo>
                <a:lnTo>
                  <a:pt x="940" y="474"/>
                </a:lnTo>
                <a:lnTo>
                  <a:pt x="938" y="474"/>
                </a:lnTo>
                <a:lnTo>
                  <a:pt x="938" y="474"/>
                </a:lnTo>
                <a:lnTo>
                  <a:pt x="938" y="474"/>
                </a:lnTo>
                <a:lnTo>
                  <a:pt x="938" y="474"/>
                </a:lnTo>
                <a:lnTo>
                  <a:pt x="937" y="474"/>
                </a:lnTo>
                <a:lnTo>
                  <a:pt x="937" y="475"/>
                </a:lnTo>
                <a:lnTo>
                  <a:pt x="937" y="475"/>
                </a:lnTo>
                <a:lnTo>
                  <a:pt x="937" y="475"/>
                </a:lnTo>
                <a:lnTo>
                  <a:pt x="937" y="475"/>
                </a:lnTo>
                <a:lnTo>
                  <a:pt x="937" y="475"/>
                </a:lnTo>
                <a:lnTo>
                  <a:pt x="937" y="476"/>
                </a:lnTo>
                <a:lnTo>
                  <a:pt x="937" y="476"/>
                </a:lnTo>
                <a:lnTo>
                  <a:pt x="937" y="476"/>
                </a:lnTo>
                <a:lnTo>
                  <a:pt x="937" y="478"/>
                </a:lnTo>
                <a:lnTo>
                  <a:pt x="937" y="478"/>
                </a:lnTo>
                <a:lnTo>
                  <a:pt x="937" y="479"/>
                </a:lnTo>
                <a:lnTo>
                  <a:pt x="937" y="479"/>
                </a:lnTo>
                <a:lnTo>
                  <a:pt x="937" y="479"/>
                </a:lnTo>
                <a:lnTo>
                  <a:pt x="937" y="479"/>
                </a:lnTo>
                <a:lnTo>
                  <a:pt x="937" y="481"/>
                </a:lnTo>
                <a:lnTo>
                  <a:pt x="937" y="481"/>
                </a:lnTo>
                <a:lnTo>
                  <a:pt x="937" y="481"/>
                </a:lnTo>
                <a:lnTo>
                  <a:pt x="937" y="481"/>
                </a:lnTo>
                <a:lnTo>
                  <a:pt x="936" y="481"/>
                </a:lnTo>
                <a:lnTo>
                  <a:pt x="936" y="481"/>
                </a:lnTo>
                <a:lnTo>
                  <a:pt x="936" y="482"/>
                </a:lnTo>
                <a:lnTo>
                  <a:pt x="934" y="482"/>
                </a:lnTo>
                <a:lnTo>
                  <a:pt x="934" y="482"/>
                </a:lnTo>
                <a:lnTo>
                  <a:pt x="934" y="482"/>
                </a:lnTo>
                <a:lnTo>
                  <a:pt x="934" y="482"/>
                </a:lnTo>
                <a:lnTo>
                  <a:pt x="934" y="482"/>
                </a:lnTo>
                <a:lnTo>
                  <a:pt x="933" y="482"/>
                </a:lnTo>
                <a:lnTo>
                  <a:pt x="933" y="482"/>
                </a:lnTo>
                <a:lnTo>
                  <a:pt x="933" y="482"/>
                </a:lnTo>
                <a:lnTo>
                  <a:pt x="933" y="482"/>
                </a:lnTo>
                <a:lnTo>
                  <a:pt x="932" y="482"/>
                </a:lnTo>
                <a:lnTo>
                  <a:pt x="932" y="483"/>
                </a:lnTo>
                <a:lnTo>
                  <a:pt x="932" y="483"/>
                </a:lnTo>
                <a:lnTo>
                  <a:pt x="932" y="483"/>
                </a:lnTo>
                <a:lnTo>
                  <a:pt x="932" y="485"/>
                </a:lnTo>
                <a:lnTo>
                  <a:pt x="932" y="485"/>
                </a:lnTo>
                <a:lnTo>
                  <a:pt x="932" y="485"/>
                </a:lnTo>
                <a:lnTo>
                  <a:pt x="932" y="485"/>
                </a:lnTo>
                <a:lnTo>
                  <a:pt x="930" y="485"/>
                </a:lnTo>
                <a:lnTo>
                  <a:pt x="930" y="486"/>
                </a:lnTo>
                <a:lnTo>
                  <a:pt x="930" y="486"/>
                </a:lnTo>
                <a:lnTo>
                  <a:pt x="930" y="487"/>
                </a:lnTo>
                <a:lnTo>
                  <a:pt x="930" y="487"/>
                </a:lnTo>
                <a:lnTo>
                  <a:pt x="929" y="487"/>
                </a:lnTo>
                <a:lnTo>
                  <a:pt x="929" y="487"/>
                </a:lnTo>
                <a:lnTo>
                  <a:pt x="929" y="487"/>
                </a:lnTo>
                <a:lnTo>
                  <a:pt x="929" y="487"/>
                </a:lnTo>
                <a:lnTo>
                  <a:pt x="929" y="487"/>
                </a:lnTo>
                <a:lnTo>
                  <a:pt x="929" y="489"/>
                </a:lnTo>
                <a:lnTo>
                  <a:pt x="929" y="489"/>
                </a:lnTo>
                <a:lnTo>
                  <a:pt x="929" y="489"/>
                </a:lnTo>
                <a:lnTo>
                  <a:pt x="929" y="487"/>
                </a:lnTo>
                <a:lnTo>
                  <a:pt x="928" y="487"/>
                </a:lnTo>
                <a:lnTo>
                  <a:pt x="928" y="489"/>
                </a:lnTo>
                <a:lnTo>
                  <a:pt x="928" y="489"/>
                </a:lnTo>
                <a:lnTo>
                  <a:pt x="926" y="489"/>
                </a:lnTo>
                <a:lnTo>
                  <a:pt x="926" y="489"/>
                </a:lnTo>
                <a:lnTo>
                  <a:pt x="926" y="489"/>
                </a:lnTo>
                <a:lnTo>
                  <a:pt x="926" y="489"/>
                </a:lnTo>
                <a:lnTo>
                  <a:pt x="926" y="489"/>
                </a:lnTo>
                <a:lnTo>
                  <a:pt x="926" y="489"/>
                </a:lnTo>
                <a:lnTo>
                  <a:pt x="926" y="489"/>
                </a:lnTo>
                <a:lnTo>
                  <a:pt x="925" y="489"/>
                </a:lnTo>
                <a:lnTo>
                  <a:pt x="925" y="489"/>
                </a:lnTo>
                <a:lnTo>
                  <a:pt x="923" y="489"/>
                </a:lnTo>
                <a:lnTo>
                  <a:pt x="923" y="489"/>
                </a:lnTo>
                <a:lnTo>
                  <a:pt x="923" y="489"/>
                </a:lnTo>
                <a:lnTo>
                  <a:pt x="923" y="490"/>
                </a:lnTo>
                <a:lnTo>
                  <a:pt x="923" y="490"/>
                </a:lnTo>
                <a:lnTo>
                  <a:pt x="923" y="490"/>
                </a:lnTo>
                <a:lnTo>
                  <a:pt x="923" y="490"/>
                </a:lnTo>
                <a:lnTo>
                  <a:pt x="923" y="490"/>
                </a:lnTo>
                <a:lnTo>
                  <a:pt x="922" y="490"/>
                </a:lnTo>
                <a:lnTo>
                  <a:pt x="922" y="490"/>
                </a:lnTo>
                <a:lnTo>
                  <a:pt x="922" y="491"/>
                </a:lnTo>
                <a:lnTo>
                  <a:pt x="923" y="491"/>
                </a:lnTo>
                <a:lnTo>
                  <a:pt x="923" y="491"/>
                </a:lnTo>
                <a:lnTo>
                  <a:pt x="923" y="491"/>
                </a:lnTo>
                <a:lnTo>
                  <a:pt x="923" y="491"/>
                </a:lnTo>
                <a:lnTo>
                  <a:pt x="922" y="491"/>
                </a:lnTo>
                <a:lnTo>
                  <a:pt x="923" y="491"/>
                </a:lnTo>
                <a:lnTo>
                  <a:pt x="922" y="493"/>
                </a:lnTo>
                <a:lnTo>
                  <a:pt x="922" y="491"/>
                </a:lnTo>
                <a:lnTo>
                  <a:pt x="922" y="491"/>
                </a:lnTo>
                <a:lnTo>
                  <a:pt x="922" y="493"/>
                </a:lnTo>
                <a:lnTo>
                  <a:pt x="921" y="493"/>
                </a:lnTo>
                <a:lnTo>
                  <a:pt x="921" y="493"/>
                </a:lnTo>
                <a:lnTo>
                  <a:pt x="921" y="493"/>
                </a:lnTo>
                <a:lnTo>
                  <a:pt x="921" y="493"/>
                </a:lnTo>
                <a:lnTo>
                  <a:pt x="921" y="493"/>
                </a:lnTo>
                <a:lnTo>
                  <a:pt x="921" y="493"/>
                </a:lnTo>
                <a:lnTo>
                  <a:pt x="921" y="493"/>
                </a:lnTo>
                <a:lnTo>
                  <a:pt x="919" y="493"/>
                </a:lnTo>
                <a:lnTo>
                  <a:pt x="919" y="494"/>
                </a:lnTo>
                <a:lnTo>
                  <a:pt x="919" y="494"/>
                </a:lnTo>
                <a:lnTo>
                  <a:pt x="919" y="494"/>
                </a:lnTo>
                <a:lnTo>
                  <a:pt x="918" y="494"/>
                </a:lnTo>
                <a:lnTo>
                  <a:pt x="918" y="496"/>
                </a:lnTo>
                <a:lnTo>
                  <a:pt x="918" y="496"/>
                </a:lnTo>
                <a:lnTo>
                  <a:pt x="918" y="496"/>
                </a:lnTo>
                <a:lnTo>
                  <a:pt x="918" y="496"/>
                </a:lnTo>
                <a:lnTo>
                  <a:pt x="918" y="496"/>
                </a:lnTo>
                <a:lnTo>
                  <a:pt x="918" y="497"/>
                </a:lnTo>
                <a:lnTo>
                  <a:pt x="918" y="497"/>
                </a:lnTo>
                <a:lnTo>
                  <a:pt x="918" y="497"/>
                </a:lnTo>
                <a:lnTo>
                  <a:pt x="918" y="497"/>
                </a:lnTo>
                <a:lnTo>
                  <a:pt x="918" y="498"/>
                </a:lnTo>
                <a:lnTo>
                  <a:pt x="917" y="498"/>
                </a:lnTo>
                <a:lnTo>
                  <a:pt x="917" y="497"/>
                </a:lnTo>
                <a:lnTo>
                  <a:pt x="917" y="498"/>
                </a:lnTo>
                <a:lnTo>
                  <a:pt x="917" y="498"/>
                </a:lnTo>
                <a:lnTo>
                  <a:pt x="917" y="498"/>
                </a:lnTo>
                <a:lnTo>
                  <a:pt x="917" y="498"/>
                </a:lnTo>
                <a:lnTo>
                  <a:pt x="915" y="498"/>
                </a:lnTo>
                <a:lnTo>
                  <a:pt x="915" y="498"/>
                </a:lnTo>
                <a:lnTo>
                  <a:pt x="915" y="498"/>
                </a:lnTo>
                <a:lnTo>
                  <a:pt x="915" y="498"/>
                </a:lnTo>
                <a:lnTo>
                  <a:pt x="915" y="498"/>
                </a:lnTo>
                <a:lnTo>
                  <a:pt x="914" y="498"/>
                </a:lnTo>
                <a:lnTo>
                  <a:pt x="914" y="500"/>
                </a:lnTo>
                <a:lnTo>
                  <a:pt x="914" y="500"/>
                </a:lnTo>
                <a:lnTo>
                  <a:pt x="914" y="500"/>
                </a:lnTo>
                <a:lnTo>
                  <a:pt x="912" y="500"/>
                </a:lnTo>
                <a:lnTo>
                  <a:pt x="912" y="501"/>
                </a:lnTo>
                <a:lnTo>
                  <a:pt x="912" y="501"/>
                </a:lnTo>
                <a:lnTo>
                  <a:pt x="912" y="501"/>
                </a:lnTo>
                <a:lnTo>
                  <a:pt x="912" y="501"/>
                </a:lnTo>
                <a:lnTo>
                  <a:pt x="912" y="501"/>
                </a:lnTo>
                <a:lnTo>
                  <a:pt x="912" y="501"/>
                </a:lnTo>
                <a:lnTo>
                  <a:pt x="911" y="501"/>
                </a:lnTo>
                <a:lnTo>
                  <a:pt x="911" y="501"/>
                </a:lnTo>
                <a:lnTo>
                  <a:pt x="911" y="501"/>
                </a:lnTo>
                <a:lnTo>
                  <a:pt x="911" y="502"/>
                </a:lnTo>
                <a:lnTo>
                  <a:pt x="910" y="502"/>
                </a:lnTo>
                <a:lnTo>
                  <a:pt x="910" y="502"/>
                </a:lnTo>
                <a:lnTo>
                  <a:pt x="910" y="502"/>
                </a:lnTo>
                <a:lnTo>
                  <a:pt x="910" y="502"/>
                </a:lnTo>
                <a:lnTo>
                  <a:pt x="910" y="502"/>
                </a:lnTo>
                <a:lnTo>
                  <a:pt x="908" y="502"/>
                </a:lnTo>
                <a:lnTo>
                  <a:pt x="908" y="504"/>
                </a:lnTo>
                <a:lnTo>
                  <a:pt x="908" y="504"/>
                </a:lnTo>
                <a:lnTo>
                  <a:pt x="907" y="504"/>
                </a:lnTo>
                <a:lnTo>
                  <a:pt x="907" y="504"/>
                </a:lnTo>
                <a:lnTo>
                  <a:pt x="907" y="504"/>
                </a:lnTo>
                <a:lnTo>
                  <a:pt x="907" y="504"/>
                </a:lnTo>
                <a:lnTo>
                  <a:pt x="907" y="504"/>
                </a:lnTo>
                <a:lnTo>
                  <a:pt x="907" y="505"/>
                </a:lnTo>
                <a:lnTo>
                  <a:pt x="906" y="505"/>
                </a:lnTo>
                <a:lnTo>
                  <a:pt x="906" y="505"/>
                </a:lnTo>
                <a:lnTo>
                  <a:pt x="906" y="504"/>
                </a:lnTo>
                <a:lnTo>
                  <a:pt x="904" y="504"/>
                </a:lnTo>
                <a:lnTo>
                  <a:pt x="904" y="504"/>
                </a:lnTo>
                <a:lnTo>
                  <a:pt x="904" y="504"/>
                </a:lnTo>
                <a:lnTo>
                  <a:pt x="904" y="505"/>
                </a:lnTo>
                <a:lnTo>
                  <a:pt x="903" y="505"/>
                </a:lnTo>
                <a:lnTo>
                  <a:pt x="903" y="505"/>
                </a:lnTo>
                <a:lnTo>
                  <a:pt x="902" y="505"/>
                </a:lnTo>
                <a:lnTo>
                  <a:pt x="902" y="505"/>
                </a:lnTo>
                <a:lnTo>
                  <a:pt x="902" y="505"/>
                </a:lnTo>
                <a:lnTo>
                  <a:pt x="902" y="505"/>
                </a:lnTo>
                <a:lnTo>
                  <a:pt x="900" y="505"/>
                </a:lnTo>
                <a:lnTo>
                  <a:pt x="900" y="505"/>
                </a:lnTo>
                <a:lnTo>
                  <a:pt x="900" y="505"/>
                </a:lnTo>
                <a:lnTo>
                  <a:pt x="899" y="505"/>
                </a:lnTo>
                <a:lnTo>
                  <a:pt x="899" y="505"/>
                </a:lnTo>
                <a:lnTo>
                  <a:pt x="899" y="505"/>
                </a:lnTo>
                <a:lnTo>
                  <a:pt x="897" y="505"/>
                </a:lnTo>
                <a:lnTo>
                  <a:pt x="897" y="505"/>
                </a:lnTo>
                <a:lnTo>
                  <a:pt x="896" y="505"/>
                </a:lnTo>
                <a:lnTo>
                  <a:pt x="896" y="505"/>
                </a:lnTo>
                <a:lnTo>
                  <a:pt x="896" y="505"/>
                </a:lnTo>
                <a:lnTo>
                  <a:pt x="896" y="505"/>
                </a:lnTo>
                <a:lnTo>
                  <a:pt x="895" y="505"/>
                </a:lnTo>
                <a:lnTo>
                  <a:pt x="895" y="505"/>
                </a:lnTo>
                <a:lnTo>
                  <a:pt x="895" y="504"/>
                </a:lnTo>
                <a:lnTo>
                  <a:pt x="893" y="504"/>
                </a:lnTo>
                <a:lnTo>
                  <a:pt x="893" y="504"/>
                </a:lnTo>
                <a:lnTo>
                  <a:pt x="893" y="504"/>
                </a:lnTo>
                <a:lnTo>
                  <a:pt x="892" y="504"/>
                </a:lnTo>
                <a:lnTo>
                  <a:pt x="892" y="504"/>
                </a:lnTo>
                <a:lnTo>
                  <a:pt x="891" y="504"/>
                </a:lnTo>
                <a:lnTo>
                  <a:pt x="891" y="504"/>
                </a:lnTo>
                <a:lnTo>
                  <a:pt x="891" y="504"/>
                </a:lnTo>
                <a:lnTo>
                  <a:pt x="889" y="504"/>
                </a:lnTo>
                <a:lnTo>
                  <a:pt x="889" y="504"/>
                </a:lnTo>
                <a:lnTo>
                  <a:pt x="888" y="504"/>
                </a:lnTo>
                <a:lnTo>
                  <a:pt x="888" y="504"/>
                </a:lnTo>
                <a:lnTo>
                  <a:pt x="888" y="505"/>
                </a:lnTo>
                <a:lnTo>
                  <a:pt x="888" y="504"/>
                </a:lnTo>
                <a:lnTo>
                  <a:pt x="886" y="504"/>
                </a:lnTo>
                <a:lnTo>
                  <a:pt x="886" y="505"/>
                </a:lnTo>
                <a:lnTo>
                  <a:pt x="886" y="505"/>
                </a:lnTo>
                <a:lnTo>
                  <a:pt x="886" y="505"/>
                </a:lnTo>
                <a:lnTo>
                  <a:pt x="886" y="507"/>
                </a:lnTo>
                <a:lnTo>
                  <a:pt x="885" y="507"/>
                </a:lnTo>
                <a:lnTo>
                  <a:pt x="885" y="507"/>
                </a:lnTo>
                <a:lnTo>
                  <a:pt x="885" y="507"/>
                </a:lnTo>
                <a:lnTo>
                  <a:pt x="885" y="507"/>
                </a:lnTo>
                <a:lnTo>
                  <a:pt x="884" y="507"/>
                </a:lnTo>
                <a:lnTo>
                  <a:pt x="884" y="507"/>
                </a:lnTo>
                <a:lnTo>
                  <a:pt x="884" y="507"/>
                </a:lnTo>
                <a:lnTo>
                  <a:pt x="882" y="507"/>
                </a:lnTo>
                <a:lnTo>
                  <a:pt x="882" y="505"/>
                </a:lnTo>
                <a:lnTo>
                  <a:pt x="882" y="505"/>
                </a:lnTo>
                <a:lnTo>
                  <a:pt x="882" y="507"/>
                </a:lnTo>
                <a:lnTo>
                  <a:pt x="882" y="507"/>
                </a:lnTo>
                <a:lnTo>
                  <a:pt x="881" y="507"/>
                </a:lnTo>
                <a:lnTo>
                  <a:pt x="881" y="505"/>
                </a:lnTo>
                <a:lnTo>
                  <a:pt x="881" y="505"/>
                </a:lnTo>
                <a:lnTo>
                  <a:pt x="880" y="504"/>
                </a:lnTo>
                <a:lnTo>
                  <a:pt x="880" y="504"/>
                </a:lnTo>
                <a:lnTo>
                  <a:pt x="880" y="504"/>
                </a:lnTo>
                <a:lnTo>
                  <a:pt x="880" y="504"/>
                </a:lnTo>
                <a:lnTo>
                  <a:pt x="880" y="504"/>
                </a:lnTo>
                <a:lnTo>
                  <a:pt x="878" y="504"/>
                </a:lnTo>
                <a:lnTo>
                  <a:pt x="878" y="504"/>
                </a:lnTo>
                <a:lnTo>
                  <a:pt x="877" y="504"/>
                </a:lnTo>
                <a:lnTo>
                  <a:pt x="877" y="504"/>
                </a:lnTo>
                <a:lnTo>
                  <a:pt x="877" y="502"/>
                </a:lnTo>
                <a:lnTo>
                  <a:pt x="877" y="504"/>
                </a:lnTo>
                <a:lnTo>
                  <a:pt x="876" y="504"/>
                </a:lnTo>
                <a:lnTo>
                  <a:pt x="876" y="502"/>
                </a:lnTo>
                <a:lnTo>
                  <a:pt x="876" y="502"/>
                </a:lnTo>
                <a:lnTo>
                  <a:pt x="876" y="504"/>
                </a:lnTo>
                <a:lnTo>
                  <a:pt x="874" y="502"/>
                </a:lnTo>
                <a:lnTo>
                  <a:pt x="874" y="502"/>
                </a:lnTo>
                <a:lnTo>
                  <a:pt x="874" y="501"/>
                </a:lnTo>
                <a:lnTo>
                  <a:pt x="874" y="501"/>
                </a:lnTo>
                <a:lnTo>
                  <a:pt x="873" y="501"/>
                </a:lnTo>
                <a:lnTo>
                  <a:pt x="873" y="501"/>
                </a:lnTo>
                <a:lnTo>
                  <a:pt x="873" y="501"/>
                </a:lnTo>
                <a:lnTo>
                  <a:pt x="871" y="501"/>
                </a:lnTo>
                <a:lnTo>
                  <a:pt x="871" y="501"/>
                </a:lnTo>
                <a:lnTo>
                  <a:pt x="871" y="501"/>
                </a:lnTo>
                <a:lnTo>
                  <a:pt x="871" y="502"/>
                </a:lnTo>
                <a:lnTo>
                  <a:pt x="870" y="502"/>
                </a:lnTo>
                <a:lnTo>
                  <a:pt x="870" y="502"/>
                </a:lnTo>
                <a:lnTo>
                  <a:pt x="869" y="504"/>
                </a:lnTo>
                <a:lnTo>
                  <a:pt x="869" y="504"/>
                </a:lnTo>
                <a:lnTo>
                  <a:pt x="869" y="505"/>
                </a:lnTo>
                <a:lnTo>
                  <a:pt x="869" y="505"/>
                </a:lnTo>
                <a:lnTo>
                  <a:pt x="869" y="505"/>
                </a:lnTo>
                <a:lnTo>
                  <a:pt x="869" y="507"/>
                </a:lnTo>
                <a:lnTo>
                  <a:pt x="867" y="508"/>
                </a:lnTo>
                <a:lnTo>
                  <a:pt x="866" y="509"/>
                </a:lnTo>
                <a:lnTo>
                  <a:pt x="866" y="509"/>
                </a:lnTo>
                <a:lnTo>
                  <a:pt x="866" y="509"/>
                </a:lnTo>
                <a:lnTo>
                  <a:pt x="866" y="511"/>
                </a:lnTo>
                <a:lnTo>
                  <a:pt x="866" y="511"/>
                </a:lnTo>
                <a:lnTo>
                  <a:pt x="866" y="512"/>
                </a:lnTo>
                <a:lnTo>
                  <a:pt x="866" y="512"/>
                </a:lnTo>
                <a:lnTo>
                  <a:pt x="866" y="513"/>
                </a:lnTo>
                <a:lnTo>
                  <a:pt x="866" y="513"/>
                </a:lnTo>
                <a:lnTo>
                  <a:pt x="866" y="513"/>
                </a:lnTo>
                <a:lnTo>
                  <a:pt x="866" y="515"/>
                </a:lnTo>
                <a:lnTo>
                  <a:pt x="867" y="515"/>
                </a:lnTo>
                <a:lnTo>
                  <a:pt x="867" y="515"/>
                </a:lnTo>
                <a:lnTo>
                  <a:pt x="867" y="515"/>
                </a:lnTo>
                <a:lnTo>
                  <a:pt x="869" y="515"/>
                </a:lnTo>
                <a:lnTo>
                  <a:pt x="869" y="515"/>
                </a:lnTo>
                <a:lnTo>
                  <a:pt x="869" y="515"/>
                </a:lnTo>
                <a:lnTo>
                  <a:pt x="869" y="515"/>
                </a:lnTo>
                <a:lnTo>
                  <a:pt x="870" y="515"/>
                </a:lnTo>
                <a:lnTo>
                  <a:pt x="870" y="516"/>
                </a:lnTo>
                <a:lnTo>
                  <a:pt x="870" y="516"/>
                </a:lnTo>
                <a:lnTo>
                  <a:pt x="871" y="516"/>
                </a:lnTo>
                <a:lnTo>
                  <a:pt x="871" y="516"/>
                </a:lnTo>
                <a:lnTo>
                  <a:pt x="871" y="516"/>
                </a:lnTo>
                <a:lnTo>
                  <a:pt x="871" y="516"/>
                </a:lnTo>
                <a:lnTo>
                  <a:pt x="871" y="517"/>
                </a:lnTo>
                <a:lnTo>
                  <a:pt x="873" y="517"/>
                </a:lnTo>
                <a:lnTo>
                  <a:pt x="873" y="517"/>
                </a:lnTo>
                <a:lnTo>
                  <a:pt x="874" y="517"/>
                </a:lnTo>
                <a:lnTo>
                  <a:pt x="874" y="517"/>
                </a:lnTo>
                <a:lnTo>
                  <a:pt x="874" y="517"/>
                </a:lnTo>
                <a:lnTo>
                  <a:pt x="876" y="517"/>
                </a:lnTo>
                <a:lnTo>
                  <a:pt x="876" y="517"/>
                </a:lnTo>
                <a:lnTo>
                  <a:pt x="876" y="517"/>
                </a:lnTo>
                <a:lnTo>
                  <a:pt x="877" y="517"/>
                </a:lnTo>
                <a:lnTo>
                  <a:pt x="877" y="517"/>
                </a:lnTo>
                <a:lnTo>
                  <a:pt x="877" y="517"/>
                </a:lnTo>
                <a:lnTo>
                  <a:pt x="877" y="519"/>
                </a:lnTo>
                <a:lnTo>
                  <a:pt x="877" y="519"/>
                </a:lnTo>
                <a:lnTo>
                  <a:pt x="877" y="520"/>
                </a:lnTo>
                <a:lnTo>
                  <a:pt x="878" y="520"/>
                </a:lnTo>
                <a:lnTo>
                  <a:pt x="878" y="520"/>
                </a:lnTo>
                <a:lnTo>
                  <a:pt x="878" y="520"/>
                </a:lnTo>
                <a:lnTo>
                  <a:pt x="878" y="520"/>
                </a:lnTo>
                <a:lnTo>
                  <a:pt x="880" y="520"/>
                </a:lnTo>
                <a:lnTo>
                  <a:pt x="880" y="522"/>
                </a:lnTo>
                <a:lnTo>
                  <a:pt x="880" y="522"/>
                </a:lnTo>
                <a:lnTo>
                  <a:pt x="878" y="522"/>
                </a:lnTo>
                <a:lnTo>
                  <a:pt x="878" y="522"/>
                </a:lnTo>
                <a:lnTo>
                  <a:pt x="878" y="522"/>
                </a:lnTo>
                <a:lnTo>
                  <a:pt x="878" y="522"/>
                </a:lnTo>
                <a:lnTo>
                  <a:pt x="877" y="522"/>
                </a:lnTo>
                <a:lnTo>
                  <a:pt x="877" y="522"/>
                </a:lnTo>
                <a:lnTo>
                  <a:pt x="877" y="522"/>
                </a:lnTo>
                <a:lnTo>
                  <a:pt x="877" y="522"/>
                </a:lnTo>
                <a:lnTo>
                  <a:pt x="877" y="520"/>
                </a:lnTo>
                <a:lnTo>
                  <a:pt x="877" y="520"/>
                </a:lnTo>
                <a:lnTo>
                  <a:pt x="877" y="520"/>
                </a:lnTo>
                <a:lnTo>
                  <a:pt x="876" y="520"/>
                </a:lnTo>
                <a:lnTo>
                  <a:pt x="876" y="520"/>
                </a:lnTo>
                <a:lnTo>
                  <a:pt x="876" y="520"/>
                </a:lnTo>
                <a:lnTo>
                  <a:pt x="876" y="520"/>
                </a:lnTo>
                <a:lnTo>
                  <a:pt x="876" y="522"/>
                </a:lnTo>
                <a:lnTo>
                  <a:pt x="876" y="522"/>
                </a:lnTo>
                <a:lnTo>
                  <a:pt x="874" y="522"/>
                </a:lnTo>
                <a:lnTo>
                  <a:pt x="874" y="523"/>
                </a:lnTo>
                <a:lnTo>
                  <a:pt x="874" y="522"/>
                </a:lnTo>
                <a:lnTo>
                  <a:pt x="874" y="522"/>
                </a:lnTo>
                <a:lnTo>
                  <a:pt x="873" y="522"/>
                </a:lnTo>
                <a:lnTo>
                  <a:pt x="873" y="523"/>
                </a:lnTo>
                <a:lnTo>
                  <a:pt x="873" y="523"/>
                </a:lnTo>
                <a:lnTo>
                  <a:pt x="871" y="523"/>
                </a:lnTo>
                <a:lnTo>
                  <a:pt x="871" y="523"/>
                </a:lnTo>
                <a:lnTo>
                  <a:pt x="871" y="523"/>
                </a:lnTo>
                <a:lnTo>
                  <a:pt x="871" y="523"/>
                </a:lnTo>
                <a:lnTo>
                  <a:pt x="870" y="523"/>
                </a:lnTo>
                <a:lnTo>
                  <a:pt x="870" y="523"/>
                </a:lnTo>
                <a:lnTo>
                  <a:pt x="870" y="524"/>
                </a:lnTo>
                <a:lnTo>
                  <a:pt x="869" y="524"/>
                </a:lnTo>
                <a:lnTo>
                  <a:pt x="869" y="524"/>
                </a:lnTo>
                <a:lnTo>
                  <a:pt x="869" y="524"/>
                </a:lnTo>
                <a:lnTo>
                  <a:pt x="869" y="526"/>
                </a:lnTo>
                <a:lnTo>
                  <a:pt x="869" y="526"/>
                </a:lnTo>
                <a:lnTo>
                  <a:pt x="869" y="526"/>
                </a:lnTo>
                <a:lnTo>
                  <a:pt x="867" y="526"/>
                </a:lnTo>
                <a:lnTo>
                  <a:pt x="867" y="526"/>
                </a:lnTo>
                <a:lnTo>
                  <a:pt x="867" y="527"/>
                </a:lnTo>
                <a:lnTo>
                  <a:pt x="869" y="527"/>
                </a:lnTo>
                <a:lnTo>
                  <a:pt x="869" y="527"/>
                </a:lnTo>
                <a:lnTo>
                  <a:pt x="869" y="528"/>
                </a:lnTo>
                <a:lnTo>
                  <a:pt x="869" y="528"/>
                </a:lnTo>
                <a:lnTo>
                  <a:pt x="867" y="528"/>
                </a:lnTo>
                <a:lnTo>
                  <a:pt x="867" y="530"/>
                </a:lnTo>
                <a:lnTo>
                  <a:pt x="867" y="530"/>
                </a:lnTo>
                <a:lnTo>
                  <a:pt x="867" y="530"/>
                </a:lnTo>
                <a:lnTo>
                  <a:pt x="867" y="530"/>
                </a:lnTo>
                <a:lnTo>
                  <a:pt x="867" y="531"/>
                </a:lnTo>
                <a:lnTo>
                  <a:pt x="867" y="531"/>
                </a:lnTo>
                <a:lnTo>
                  <a:pt x="867" y="531"/>
                </a:lnTo>
                <a:lnTo>
                  <a:pt x="867" y="531"/>
                </a:lnTo>
                <a:lnTo>
                  <a:pt x="866" y="531"/>
                </a:lnTo>
                <a:lnTo>
                  <a:pt x="866" y="531"/>
                </a:lnTo>
                <a:lnTo>
                  <a:pt x="866" y="531"/>
                </a:lnTo>
                <a:lnTo>
                  <a:pt x="866" y="530"/>
                </a:lnTo>
                <a:lnTo>
                  <a:pt x="866" y="530"/>
                </a:lnTo>
                <a:lnTo>
                  <a:pt x="865" y="530"/>
                </a:lnTo>
                <a:lnTo>
                  <a:pt x="865" y="530"/>
                </a:lnTo>
                <a:lnTo>
                  <a:pt x="863" y="530"/>
                </a:lnTo>
                <a:lnTo>
                  <a:pt x="863" y="530"/>
                </a:lnTo>
                <a:lnTo>
                  <a:pt x="863" y="530"/>
                </a:lnTo>
                <a:lnTo>
                  <a:pt x="863" y="530"/>
                </a:lnTo>
                <a:lnTo>
                  <a:pt x="863" y="530"/>
                </a:lnTo>
                <a:lnTo>
                  <a:pt x="862" y="530"/>
                </a:lnTo>
                <a:lnTo>
                  <a:pt x="862" y="531"/>
                </a:lnTo>
                <a:lnTo>
                  <a:pt x="862" y="531"/>
                </a:lnTo>
                <a:lnTo>
                  <a:pt x="862" y="531"/>
                </a:lnTo>
                <a:lnTo>
                  <a:pt x="862" y="531"/>
                </a:lnTo>
                <a:lnTo>
                  <a:pt x="860" y="531"/>
                </a:lnTo>
                <a:lnTo>
                  <a:pt x="860" y="530"/>
                </a:lnTo>
                <a:lnTo>
                  <a:pt x="860" y="530"/>
                </a:lnTo>
                <a:lnTo>
                  <a:pt x="860" y="530"/>
                </a:lnTo>
                <a:lnTo>
                  <a:pt x="860" y="531"/>
                </a:lnTo>
                <a:lnTo>
                  <a:pt x="859" y="531"/>
                </a:lnTo>
                <a:lnTo>
                  <a:pt x="859" y="531"/>
                </a:lnTo>
                <a:lnTo>
                  <a:pt x="859" y="531"/>
                </a:lnTo>
                <a:lnTo>
                  <a:pt x="860" y="531"/>
                </a:lnTo>
                <a:lnTo>
                  <a:pt x="860" y="533"/>
                </a:lnTo>
                <a:lnTo>
                  <a:pt x="859" y="533"/>
                </a:lnTo>
                <a:lnTo>
                  <a:pt x="859" y="533"/>
                </a:lnTo>
                <a:lnTo>
                  <a:pt x="858" y="533"/>
                </a:lnTo>
                <a:lnTo>
                  <a:pt x="858" y="533"/>
                </a:lnTo>
                <a:lnTo>
                  <a:pt x="859" y="533"/>
                </a:lnTo>
                <a:lnTo>
                  <a:pt x="859" y="534"/>
                </a:lnTo>
                <a:lnTo>
                  <a:pt x="858" y="534"/>
                </a:lnTo>
                <a:lnTo>
                  <a:pt x="858" y="533"/>
                </a:lnTo>
                <a:lnTo>
                  <a:pt x="858" y="533"/>
                </a:lnTo>
                <a:lnTo>
                  <a:pt x="858" y="533"/>
                </a:lnTo>
                <a:lnTo>
                  <a:pt x="858" y="533"/>
                </a:lnTo>
                <a:lnTo>
                  <a:pt x="856" y="533"/>
                </a:lnTo>
                <a:lnTo>
                  <a:pt x="856" y="533"/>
                </a:lnTo>
                <a:lnTo>
                  <a:pt x="856" y="531"/>
                </a:lnTo>
                <a:lnTo>
                  <a:pt x="855" y="531"/>
                </a:lnTo>
                <a:lnTo>
                  <a:pt x="855" y="533"/>
                </a:lnTo>
                <a:lnTo>
                  <a:pt x="855" y="533"/>
                </a:lnTo>
                <a:lnTo>
                  <a:pt x="855" y="533"/>
                </a:lnTo>
                <a:lnTo>
                  <a:pt x="855" y="533"/>
                </a:lnTo>
                <a:lnTo>
                  <a:pt x="855" y="534"/>
                </a:lnTo>
                <a:lnTo>
                  <a:pt x="855" y="534"/>
                </a:lnTo>
                <a:lnTo>
                  <a:pt x="855" y="534"/>
                </a:lnTo>
                <a:lnTo>
                  <a:pt x="855" y="535"/>
                </a:lnTo>
                <a:lnTo>
                  <a:pt x="855" y="535"/>
                </a:lnTo>
                <a:lnTo>
                  <a:pt x="855" y="535"/>
                </a:lnTo>
                <a:lnTo>
                  <a:pt x="854" y="535"/>
                </a:lnTo>
                <a:lnTo>
                  <a:pt x="854" y="535"/>
                </a:lnTo>
                <a:lnTo>
                  <a:pt x="854" y="535"/>
                </a:lnTo>
                <a:lnTo>
                  <a:pt x="852" y="535"/>
                </a:lnTo>
                <a:lnTo>
                  <a:pt x="852" y="537"/>
                </a:lnTo>
                <a:lnTo>
                  <a:pt x="852" y="535"/>
                </a:lnTo>
                <a:lnTo>
                  <a:pt x="852" y="535"/>
                </a:lnTo>
                <a:lnTo>
                  <a:pt x="852" y="535"/>
                </a:lnTo>
                <a:lnTo>
                  <a:pt x="851" y="535"/>
                </a:lnTo>
                <a:lnTo>
                  <a:pt x="851" y="535"/>
                </a:lnTo>
                <a:lnTo>
                  <a:pt x="850" y="535"/>
                </a:lnTo>
                <a:lnTo>
                  <a:pt x="850" y="535"/>
                </a:lnTo>
                <a:lnTo>
                  <a:pt x="850" y="534"/>
                </a:lnTo>
                <a:lnTo>
                  <a:pt x="850" y="534"/>
                </a:lnTo>
                <a:lnTo>
                  <a:pt x="850" y="534"/>
                </a:lnTo>
                <a:lnTo>
                  <a:pt x="848" y="534"/>
                </a:lnTo>
                <a:lnTo>
                  <a:pt x="848" y="534"/>
                </a:lnTo>
                <a:lnTo>
                  <a:pt x="848" y="534"/>
                </a:lnTo>
                <a:lnTo>
                  <a:pt x="847" y="534"/>
                </a:lnTo>
                <a:lnTo>
                  <a:pt x="847" y="534"/>
                </a:lnTo>
                <a:lnTo>
                  <a:pt x="847" y="534"/>
                </a:lnTo>
                <a:lnTo>
                  <a:pt x="845" y="534"/>
                </a:lnTo>
                <a:lnTo>
                  <a:pt x="845" y="533"/>
                </a:lnTo>
                <a:lnTo>
                  <a:pt x="845" y="533"/>
                </a:lnTo>
                <a:lnTo>
                  <a:pt x="845" y="533"/>
                </a:lnTo>
                <a:lnTo>
                  <a:pt x="845" y="531"/>
                </a:lnTo>
                <a:lnTo>
                  <a:pt x="844" y="531"/>
                </a:lnTo>
                <a:lnTo>
                  <a:pt x="844" y="531"/>
                </a:lnTo>
                <a:lnTo>
                  <a:pt x="844" y="533"/>
                </a:lnTo>
                <a:lnTo>
                  <a:pt x="844" y="533"/>
                </a:lnTo>
                <a:lnTo>
                  <a:pt x="844" y="533"/>
                </a:lnTo>
                <a:lnTo>
                  <a:pt x="844" y="534"/>
                </a:lnTo>
                <a:lnTo>
                  <a:pt x="843" y="534"/>
                </a:lnTo>
                <a:lnTo>
                  <a:pt x="843" y="534"/>
                </a:lnTo>
                <a:lnTo>
                  <a:pt x="843" y="533"/>
                </a:lnTo>
                <a:lnTo>
                  <a:pt x="841" y="533"/>
                </a:lnTo>
                <a:lnTo>
                  <a:pt x="841" y="533"/>
                </a:lnTo>
                <a:lnTo>
                  <a:pt x="840" y="533"/>
                </a:lnTo>
                <a:lnTo>
                  <a:pt x="840" y="533"/>
                </a:lnTo>
                <a:lnTo>
                  <a:pt x="840" y="533"/>
                </a:lnTo>
                <a:lnTo>
                  <a:pt x="840" y="533"/>
                </a:lnTo>
                <a:lnTo>
                  <a:pt x="839" y="533"/>
                </a:lnTo>
                <a:lnTo>
                  <a:pt x="839" y="533"/>
                </a:lnTo>
                <a:lnTo>
                  <a:pt x="839" y="533"/>
                </a:lnTo>
                <a:lnTo>
                  <a:pt x="839" y="533"/>
                </a:lnTo>
                <a:lnTo>
                  <a:pt x="837" y="533"/>
                </a:lnTo>
                <a:lnTo>
                  <a:pt x="837" y="533"/>
                </a:lnTo>
                <a:lnTo>
                  <a:pt x="837" y="533"/>
                </a:lnTo>
                <a:lnTo>
                  <a:pt x="837" y="531"/>
                </a:lnTo>
                <a:lnTo>
                  <a:pt x="836" y="531"/>
                </a:lnTo>
                <a:lnTo>
                  <a:pt x="836" y="531"/>
                </a:lnTo>
                <a:lnTo>
                  <a:pt x="836" y="531"/>
                </a:lnTo>
                <a:lnTo>
                  <a:pt x="836" y="531"/>
                </a:lnTo>
                <a:lnTo>
                  <a:pt x="836" y="531"/>
                </a:lnTo>
                <a:lnTo>
                  <a:pt x="836" y="531"/>
                </a:lnTo>
                <a:lnTo>
                  <a:pt x="834" y="531"/>
                </a:lnTo>
                <a:lnTo>
                  <a:pt x="834" y="531"/>
                </a:lnTo>
                <a:lnTo>
                  <a:pt x="834" y="531"/>
                </a:lnTo>
                <a:lnTo>
                  <a:pt x="833" y="531"/>
                </a:lnTo>
                <a:lnTo>
                  <a:pt x="833" y="533"/>
                </a:lnTo>
                <a:lnTo>
                  <a:pt x="833" y="533"/>
                </a:lnTo>
                <a:lnTo>
                  <a:pt x="833" y="533"/>
                </a:lnTo>
                <a:lnTo>
                  <a:pt x="833" y="533"/>
                </a:lnTo>
                <a:lnTo>
                  <a:pt x="832" y="533"/>
                </a:lnTo>
                <a:lnTo>
                  <a:pt x="832" y="533"/>
                </a:lnTo>
                <a:lnTo>
                  <a:pt x="832" y="533"/>
                </a:lnTo>
                <a:lnTo>
                  <a:pt x="830" y="533"/>
                </a:lnTo>
                <a:lnTo>
                  <a:pt x="830" y="533"/>
                </a:lnTo>
                <a:lnTo>
                  <a:pt x="830" y="533"/>
                </a:lnTo>
                <a:lnTo>
                  <a:pt x="830" y="533"/>
                </a:lnTo>
                <a:lnTo>
                  <a:pt x="829" y="533"/>
                </a:lnTo>
                <a:lnTo>
                  <a:pt x="829" y="533"/>
                </a:lnTo>
                <a:lnTo>
                  <a:pt x="828" y="533"/>
                </a:lnTo>
                <a:lnTo>
                  <a:pt x="828" y="533"/>
                </a:lnTo>
                <a:lnTo>
                  <a:pt x="828" y="533"/>
                </a:lnTo>
                <a:lnTo>
                  <a:pt x="828" y="533"/>
                </a:lnTo>
                <a:lnTo>
                  <a:pt x="826" y="533"/>
                </a:lnTo>
                <a:lnTo>
                  <a:pt x="826" y="534"/>
                </a:lnTo>
                <a:lnTo>
                  <a:pt x="826" y="534"/>
                </a:lnTo>
                <a:lnTo>
                  <a:pt x="825" y="534"/>
                </a:lnTo>
                <a:lnTo>
                  <a:pt x="825" y="534"/>
                </a:lnTo>
                <a:lnTo>
                  <a:pt x="825" y="533"/>
                </a:lnTo>
                <a:lnTo>
                  <a:pt x="825" y="533"/>
                </a:lnTo>
                <a:lnTo>
                  <a:pt x="824" y="533"/>
                </a:lnTo>
                <a:lnTo>
                  <a:pt x="824" y="533"/>
                </a:lnTo>
                <a:lnTo>
                  <a:pt x="824" y="533"/>
                </a:lnTo>
                <a:lnTo>
                  <a:pt x="822" y="533"/>
                </a:lnTo>
                <a:lnTo>
                  <a:pt x="822" y="534"/>
                </a:lnTo>
                <a:lnTo>
                  <a:pt x="822" y="534"/>
                </a:lnTo>
                <a:lnTo>
                  <a:pt x="822" y="534"/>
                </a:lnTo>
                <a:lnTo>
                  <a:pt x="822" y="534"/>
                </a:lnTo>
                <a:lnTo>
                  <a:pt x="822" y="535"/>
                </a:lnTo>
                <a:lnTo>
                  <a:pt x="822" y="535"/>
                </a:lnTo>
                <a:lnTo>
                  <a:pt x="822" y="537"/>
                </a:lnTo>
                <a:lnTo>
                  <a:pt x="822" y="537"/>
                </a:lnTo>
                <a:lnTo>
                  <a:pt x="821" y="537"/>
                </a:lnTo>
                <a:lnTo>
                  <a:pt x="821" y="537"/>
                </a:lnTo>
                <a:lnTo>
                  <a:pt x="821" y="537"/>
                </a:lnTo>
                <a:lnTo>
                  <a:pt x="819" y="538"/>
                </a:lnTo>
                <a:lnTo>
                  <a:pt x="819" y="538"/>
                </a:lnTo>
                <a:lnTo>
                  <a:pt x="819" y="538"/>
                </a:lnTo>
                <a:lnTo>
                  <a:pt x="819" y="538"/>
                </a:lnTo>
                <a:lnTo>
                  <a:pt x="818" y="538"/>
                </a:lnTo>
                <a:lnTo>
                  <a:pt x="818" y="538"/>
                </a:lnTo>
                <a:lnTo>
                  <a:pt x="817" y="538"/>
                </a:lnTo>
                <a:lnTo>
                  <a:pt x="817" y="538"/>
                </a:lnTo>
                <a:lnTo>
                  <a:pt x="817" y="538"/>
                </a:lnTo>
                <a:lnTo>
                  <a:pt x="817" y="538"/>
                </a:lnTo>
                <a:lnTo>
                  <a:pt x="817" y="539"/>
                </a:lnTo>
                <a:lnTo>
                  <a:pt x="817" y="539"/>
                </a:lnTo>
                <a:lnTo>
                  <a:pt x="815" y="539"/>
                </a:lnTo>
                <a:lnTo>
                  <a:pt x="815" y="539"/>
                </a:lnTo>
                <a:lnTo>
                  <a:pt x="815" y="539"/>
                </a:lnTo>
                <a:lnTo>
                  <a:pt x="815" y="541"/>
                </a:lnTo>
                <a:lnTo>
                  <a:pt x="814" y="541"/>
                </a:lnTo>
                <a:lnTo>
                  <a:pt x="814" y="539"/>
                </a:lnTo>
                <a:lnTo>
                  <a:pt x="814" y="541"/>
                </a:lnTo>
                <a:lnTo>
                  <a:pt x="814" y="541"/>
                </a:lnTo>
                <a:lnTo>
                  <a:pt x="814" y="541"/>
                </a:lnTo>
                <a:lnTo>
                  <a:pt x="813" y="541"/>
                </a:lnTo>
                <a:lnTo>
                  <a:pt x="814" y="542"/>
                </a:lnTo>
                <a:lnTo>
                  <a:pt x="814" y="542"/>
                </a:lnTo>
                <a:lnTo>
                  <a:pt x="814" y="542"/>
                </a:lnTo>
                <a:lnTo>
                  <a:pt x="814" y="543"/>
                </a:lnTo>
                <a:lnTo>
                  <a:pt x="814" y="543"/>
                </a:lnTo>
                <a:lnTo>
                  <a:pt x="814" y="545"/>
                </a:lnTo>
                <a:lnTo>
                  <a:pt x="814" y="545"/>
                </a:lnTo>
                <a:lnTo>
                  <a:pt x="814" y="545"/>
                </a:lnTo>
                <a:lnTo>
                  <a:pt x="814" y="545"/>
                </a:lnTo>
                <a:lnTo>
                  <a:pt x="814" y="546"/>
                </a:lnTo>
                <a:lnTo>
                  <a:pt x="814" y="546"/>
                </a:lnTo>
                <a:lnTo>
                  <a:pt x="813" y="546"/>
                </a:lnTo>
                <a:lnTo>
                  <a:pt x="813" y="546"/>
                </a:lnTo>
                <a:lnTo>
                  <a:pt x="813" y="548"/>
                </a:lnTo>
                <a:lnTo>
                  <a:pt x="811" y="548"/>
                </a:lnTo>
                <a:lnTo>
                  <a:pt x="811" y="548"/>
                </a:lnTo>
                <a:lnTo>
                  <a:pt x="811" y="548"/>
                </a:lnTo>
                <a:lnTo>
                  <a:pt x="811" y="548"/>
                </a:lnTo>
                <a:lnTo>
                  <a:pt x="810" y="548"/>
                </a:lnTo>
                <a:lnTo>
                  <a:pt x="810" y="548"/>
                </a:lnTo>
                <a:lnTo>
                  <a:pt x="810" y="549"/>
                </a:lnTo>
                <a:lnTo>
                  <a:pt x="810" y="549"/>
                </a:lnTo>
                <a:lnTo>
                  <a:pt x="808" y="549"/>
                </a:lnTo>
                <a:lnTo>
                  <a:pt x="808" y="549"/>
                </a:lnTo>
                <a:lnTo>
                  <a:pt x="808" y="549"/>
                </a:lnTo>
                <a:lnTo>
                  <a:pt x="808" y="549"/>
                </a:lnTo>
                <a:lnTo>
                  <a:pt x="808" y="550"/>
                </a:lnTo>
                <a:lnTo>
                  <a:pt x="807" y="550"/>
                </a:lnTo>
                <a:lnTo>
                  <a:pt x="807" y="550"/>
                </a:lnTo>
                <a:lnTo>
                  <a:pt x="807" y="550"/>
                </a:lnTo>
                <a:lnTo>
                  <a:pt x="806" y="550"/>
                </a:lnTo>
                <a:lnTo>
                  <a:pt x="806" y="550"/>
                </a:lnTo>
                <a:lnTo>
                  <a:pt x="806" y="550"/>
                </a:lnTo>
                <a:lnTo>
                  <a:pt x="806" y="550"/>
                </a:lnTo>
                <a:lnTo>
                  <a:pt x="804" y="550"/>
                </a:lnTo>
                <a:lnTo>
                  <a:pt x="804" y="550"/>
                </a:lnTo>
                <a:lnTo>
                  <a:pt x="804" y="550"/>
                </a:lnTo>
                <a:lnTo>
                  <a:pt x="803" y="550"/>
                </a:lnTo>
                <a:lnTo>
                  <a:pt x="803" y="550"/>
                </a:lnTo>
                <a:lnTo>
                  <a:pt x="803" y="550"/>
                </a:lnTo>
                <a:lnTo>
                  <a:pt x="803" y="550"/>
                </a:lnTo>
                <a:lnTo>
                  <a:pt x="802" y="550"/>
                </a:lnTo>
                <a:lnTo>
                  <a:pt x="802" y="550"/>
                </a:lnTo>
                <a:lnTo>
                  <a:pt x="800" y="550"/>
                </a:lnTo>
                <a:lnTo>
                  <a:pt x="800" y="550"/>
                </a:lnTo>
                <a:lnTo>
                  <a:pt x="800" y="552"/>
                </a:lnTo>
                <a:lnTo>
                  <a:pt x="791" y="560"/>
                </a:lnTo>
                <a:lnTo>
                  <a:pt x="789" y="561"/>
                </a:lnTo>
                <a:lnTo>
                  <a:pt x="789" y="561"/>
                </a:lnTo>
                <a:lnTo>
                  <a:pt x="789" y="561"/>
                </a:lnTo>
                <a:lnTo>
                  <a:pt x="789" y="561"/>
                </a:lnTo>
                <a:lnTo>
                  <a:pt x="789" y="561"/>
                </a:lnTo>
                <a:lnTo>
                  <a:pt x="789" y="561"/>
                </a:lnTo>
                <a:lnTo>
                  <a:pt x="789" y="563"/>
                </a:lnTo>
                <a:lnTo>
                  <a:pt x="788" y="563"/>
                </a:lnTo>
                <a:lnTo>
                  <a:pt x="789" y="563"/>
                </a:lnTo>
                <a:lnTo>
                  <a:pt x="789" y="563"/>
                </a:lnTo>
                <a:lnTo>
                  <a:pt x="789" y="563"/>
                </a:lnTo>
                <a:lnTo>
                  <a:pt x="789" y="563"/>
                </a:lnTo>
                <a:lnTo>
                  <a:pt x="789" y="563"/>
                </a:lnTo>
                <a:lnTo>
                  <a:pt x="789" y="564"/>
                </a:lnTo>
                <a:lnTo>
                  <a:pt x="789" y="564"/>
                </a:lnTo>
                <a:lnTo>
                  <a:pt x="789" y="563"/>
                </a:lnTo>
                <a:lnTo>
                  <a:pt x="791" y="563"/>
                </a:lnTo>
                <a:lnTo>
                  <a:pt x="791" y="564"/>
                </a:lnTo>
                <a:lnTo>
                  <a:pt x="791" y="564"/>
                </a:lnTo>
                <a:lnTo>
                  <a:pt x="791" y="564"/>
                </a:lnTo>
                <a:lnTo>
                  <a:pt x="791" y="565"/>
                </a:lnTo>
                <a:lnTo>
                  <a:pt x="792" y="565"/>
                </a:lnTo>
                <a:lnTo>
                  <a:pt x="792" y="565"/>
                </a:lnTo>
                <a:lnTo>
                  <a:pt x="792" y="567"/>
                </a:lnTo>
                <a:lnTo>
                  <a:pt x="792" y="565"/>
                </a:lnTo>
                <a:lnTo>
                  <a:pt x="792" y="567"/>
                </a:lnTo>
                <a:lnTo>
                  <a:pt x="792" y="567"/>
                </a:lnTo>
                <a:lnTo>
                  <a:pt x="792" y="567"/>
                </a:lnTo>
                <a:lnTo>
                  <a:pt x="792" y="568"/>
                </a:lnTo>
                <a:lnTo>
                  <a:pt x="792" y="568"/>
                </a:lnTo>
                <a:lnTo>
                  <a:pt x="792" y="569"/>
                </a:lnTo>
                <a:lnTo>
                  <a:pt x="792" y="569"/>
                </a:lnTo>
                <a:lnTo>
                  <a:pt x="792" y="569"/>
                </a:lnTo>
                <a:lnTo>
                  <a:pt x="792" y="571"/>
                </a:lnTo>
                <a:lnTo>
                  <a:pt x="792" y="571"/>
                </a:lnTo>
                <a:lnTo>
                  <a:pt x="792" y="572"/>
                </a:lnTo>
                <a:lnTo>
                  <a:pt x="792" y="572"/>
                </a:lnTo>
                <a:lnTo>
                  <a:pt x="792" y="572"/>
                </a:lnTo>
                <a:lnTo>
                  <a:pt x="791" y="572"/>
                </a:lnTo>
                <a:lnTo>
                  <a:pt x="791" y="572"/>
                </a:lnTo>
                <a:lnTo>
                  <a:pt x="791" y="572"/>
                </a:lnTo>
                <a:lnTo>
                  <a:pt x="791" y="572"/>
                </a:lnTo>
                <a:lnTo>
                  <a:pt x="789" y="572"/>
                </a:lnTo>
                <a:lnTo>
                  <a:pt x="789" y="572"/>
                </a:lnTo>
                <a:lnTo>
                  <a:pt x="789" y="574"/>
                </a:lnTo>
                <a:lnTo>
                  <a:pt x="789" y="574"/>
                </a:lnTo>
                <a:lnTo>
                  <a:pt x="789" y="574"/>
                </a:lnTo>
                <a:lnTo>
                  <a:pt x="789" y="575"/>
                </a:lnTo>
                <a:lnTo>
                  <a:pt x="789" y="575"/>
                </a:lnTo>
                <a:lnTo>
                  <a:pt x="789" y="575"/>
                </a:lnTo>
                <a:lnTo>
                  <a:pt x="789" y="575"/>
                </a:lnTo>
                <a:lnTo>
                  <a:pt x="789" y="575"/>
                </a:lnTo>
                <a:lnTo>
                  <a:pt x="789" y="576"/>
                </a:lnTo>
                <a:lnTo>
                  <a:pt x="789" y="576"/>
                </a:lnTo>
                <a:lnTo>
                  <a:pt x="789" y="576"/>
                </a:lnTo>
                <a:lnTo>
                  <a:pt x="789" y="576"/>
                </a:lnTo>
                <a:lnTo>
                  <a:pt x="789" y="578"/>
                </a:lnTo>
                <a:lnTo>
                  <a:pt x="789" y="578"/>
                </a:lnTo>
                <a:lnTo>
                  <a:pt x="789" y="578"/>
                </a:lnTo>
                <a:lnTo>
                  <a:pt x="789" y="578"/>
                </a:lnTo>
                <a:lnTo>
                  <a:pt x="788" y="578"/>
                </a:lnTo>
                <a:lnTo>
                  <a:pt x="788" y="579"/>
                </a:lnTo>
                <a:lnTo>
                  <a:pt x="788" y="579"/>
                </a:lnTo>
                <a:lnTo>
                  <a:pt x="788" y="579"/>
                </a:lnTo>
                <a:lnTo>
                  <a:pt x="788" y="580"/>
                </a:lnTo>
                <a:lnTo>
                  <a:pt x="788" y="580"/>
                </a:lnTo>
                <a:lnTo>
                  <a:pt x="787" y="580"/>
                </a:lnTo>
                <a:lnTo>
                  <a:pt x="787" y="580"/>
                </a:lnTo>
                <a:lnTo>
                  <a:pt x="787" y="580"/>
                </a:lnTo>
                <a:lnTo>
                  <a:pt x="787" y="582"/>
                </a:lnTo>
                <a:lnTo>
                  <a:pt x="787" y="582"/>
                </a:lnTo>
                <a:lnTo>
                  <a:pt x="787" y="582"/>
                </a:lnTo>
                <a:lnTo>
                  <a:pt x="787" y="583"/>
                </a:lnTo>
                <a:lnTo>
                  <a:pt x="787" y="583"/>
                </a:lnTo>
                <a:lnTo>
                  <a:pt x="787" y="583"/>
                </a:lnTo>
                <a:lnTo>
                  <a:pt x="787" y="583"/>
                </a:lnTo>
                <a:lnTo>
                  <a:pt x="787" y="583"/>
                </a:lnTo>
                <a:lnTo>
                  <a:pt x="788" y="584"/>
                </a:lnTo>
                <a:lnTo>
                  <a:pt x="787" y="584"/>
                </a:lnTo>
                <a:lnTo>
                  <a:pt x="787" y="586"/>
                </a:lnTo>
                <a:lnTo>
                  <a:pt x="788" y="586"/>
                </a:lnTo>
                <a:lnTo>
                  <a:pt x="788" y="586"/>
                </a:lnTo>
                <a:lnTo>
                  <a:pt x="788" y="586"/>
                </a:lnTo>
                <a:lnTo>
                  <a:pt x="788" y="587"/>
                </a:lnTo>
                <a:lnTo>
                  <a:pt x="788" y="587"/>
                </a:lnTo>
                <a:lnTo>
                  <a:pt x="789" y="587"/>
                </a:lnTo>
                <a:lnTo>
                  <a:pt x="789" y="589"/>
                </a:lnTo>
                <a:lnTo>
                  <a:pt x="789" y="589"/>
                </a:lnTo>
                <a:lnTo>
                  <a:pt x="789" y="589"/>
                </a:lnTo>
                <a:lnTo>
                  <a:pt x="789" y="589"/>
                </a:lnTo>
                <a:lnTo>
                  <a:pt x="789" y="589"/>
                </a:lnTo>
                <a:lnTo>
                  <a:pt x="789" y="590"/>
                </a:lnTo>
                <a:lnTo>
                  <a:pt x="789" y="590"/>
                </a:lnTo>
                <a:lnTo>
                  <a:pt x="788" y="590"/>
                </a:lnTo>
                <a:lnTo>
                  <a:pt x="788" y="591"/>
                </a:lnTo>
                <a:lnTo>
                  <a:pt x="789" y="591"/>
                </a:lnTo>
                <a:lnTo>
                  <a:pt x="789" y="591"/>
                </a:lnTo>
                <a:lnTo>
                  <a:pt x="788" y="591"/>
                </a:lnTo>
                <a:lnTo>
                  <a:pt x="788" y="591"/>
                </a:lnTo>
                <a:lnTo>
                  <a:pt x="789" y="591"/>
                </a:lnTo>
                <a:lnTo>
                  <a:pt x="788" y="593"/>
                </a:lnTo>
                <a:lnTo>
                  <a:pt x="789" y="593"/>
                </a:lnTo>
                <a:lnTo>
                  <a:pt x="788" y="593"/>
                </a:lnTo>
                <a:lnTo>
                  <a:pt x="788" y="593"/>
                </a:lnTo>
                <a:lnTo>
                  <a:pt x="788" y="593"/>
                </a:lnTo>
                <a:lnTo>
                  <a:pt x="788" y="594"/>
                </a:lnTo>
                <a:lnTo>
                  <a:pt x="788" y="594"/>
                </a:lnTo>
                <a:lnTo>
                  <a:pt x="788" y="594"/>
                </a:lnTo>
                <a:lnTo>
                  <a:pt x="788" y="595"/>
                </a:lnTo>
                <a:lnTo>
                  <a:pt x="788" y="595"/>
                </a:lnTo>
                <a:lnTo>
                  <a:pt x="788" y="595"/>
                </a:lnTo>
                <a:lnTo>
                  <a:pt x="789" y="595"/>
                </a:lnTo>
                <a:lnTo>
                  <a:pt x="789" y="597"/>
                </a:lnTo>
                <a:lnTo>
                  <a:pt x="789" y="597"/>
                </a:lnTo>
                <a:lnTo>
                  <a:pt x="789" y="597"/>
                </a:lnTo>
                <a:lnTo>
                  <a:pt x="789" y="597"/>
                </a:lnTo>
                <a:lnTo>
                  <a:pt x="789" y="597"/>
                </a:lnTo>
                <a:lnTo>
                  <a:pt x="789" y="598"/>
                </a:lnTo>
                <a:lnTo>
                  <a:pt x="789" y="598"/>
                </a:lnTo>
                <a:lnTo>
                  <a:pt x="789" y="598"/>
                </a:lnTo>
                <a:lnTo>
                  <a:pt x="789" y="598"/>
                </a:lnTo>
                <a:lnTo>
                  <a:pt x="789" y="600"/>
                </a:lnTo>
                <a:lnTo>
                  <a:pt x="789" y="600"/>
                </a:lnTo>
                <a:lnTo>
                  <a:pt x="789" y="600"/>
                </a:lnTo>
                <a:lnTo>
                  <a:pt x="789" y="600"/>
                </a:lnTo>
                <a:lnTo>
                  <a:pt x="789" y="601"/>
                </a:lnTo>
                <a:lnTo>
                  <a:pt x="789" y="601"/>
                </a:lnTo>
                <a:lnTo>
                  <a:pt x="789" y="602"/>
                </a:lnTo>
                <a:lnTo>
                  <a:pt x="789" y="602"/>
                </a:lnTo>
                <a:lnTo>
                  <a:pt x="789" y="602"/>
                </a:lnTo>
                <a:lnTo>
                  <a:pt x="789" y="602"/>
                </a:lnTo>
                <a:lnTo>
                  <a:pt x="789" y="604"/>
                </a:lnTo>
                <a:lnTo>
                  <a:pt x="789" y="604"/>
                </a:lnTo>
                <a:lnTo>
                  <a:pt x="789" y="605"/>
                </a:lnTo>
                <a:lnTo>
                  <a:pt x="789" y="605"/>
                </a:lnTo>
                <a:lnTo>
                  <a:pt x="789" y="605"/>
                </a:lnTo>
                <a:lnTo>
                  <a:pt x="789" y="605"/>
                </a:lnTo>
                <a:lnTo>
                  <a:pt x="789" y="606"/>
                </a:lnTo>
                <a:lnTo>
                  <a:pt x="789" y="606"/>
                </a:lnTo>
                <a:lnTo>
                  <a:pt x="789" y="606"/>
                </a:lnTo>
                <a:lnTo>
                  <a:pt x="791" y="606"/>
                </a:lnTo>
                <a:lnTo>
                  <a:pt x="791" y="606"/>
                </a:lnTo>
                <a:lnTo>
                  <a:pt x="791" y="606"/>
                </a:lnTo>
                <a:lnTo>
                  <a:pt x="791" y="606"/>
                </a:lnTo>
                <a:lnTo>
                  <a:pt x="792" y="606"/>
                </a:lnTo>
                <a:lnTo>
                  <a:pt x="791" y="606"/>
                </a:lnTo>
                <a:lnTo>
                  <a:pt x="791" y="608"/>
                </a:lnTo>
                <a:lnTo>
                  <a:pt x="791" y="608"/>
                </a:lnTo>
                <a:lnTo>
                  <a:pt x="792" y="608"/>
                </a:lnTo>
                <a:lnTo>
                  <a:pt x="792" y="608"/>
                </a:lnTo>
                <a:lnTo>
                  <a:pt x="792" y="608"/>
                </a:lnTo>
                <a:lnTo>
                  <a:pt x="792" y="608"/>
                </a:lnTo>
                <a:lnTo>
                  <a:pt x="792" y="608"/>
                </a:lnTo>
                <a:lnTo>
                  <a:pt x="793" y="608"/>
                </a:lnTo>
                <a:lnTo>
                  <a:pt x="793" y="608"/>
                </a:lnTo>
                <a:lnTo>
                  <a:pt x="793" y="608"/>
                </a:lnTo>
                <a:lnTo>
                  <a:pt x="793" y="608"/>
                </a:lnTo>
                <a:lnTo>
                  <a:pt x="793" y="609"/>
                </a:lnTo>
                <a:lnTo>
                  <a:pt x="793" y="609"/>
                </a:lnTo>
                <a:lnTo>
                  <a:pt x="795" y="609"/>
                </a:lnTo>
                <a:lnTo>
                  <a:pt x="795" y="609"/>
                </a:lnTo>
                <a:lnTo>
                  <a:pt x="795" y="609"/>
                </a:lnTo>
                <a:lnTo>
                  <a:pt x="795" y="610"/>
                </a:lnTo>
                <a:lnTo>
                  <a:pt x="795" y="610"/>
                </a:lnTo>
                <a:lnTo>
                  <a:pt x="795" y="610"/>
                </a:lnTo>
                <a:lnTo>
                  <a:pt x="795" y="612"/>
                </a:lnTo>
                <a:lnTo>
                  <a:pt x="796" y="612"/>
                </a:lnTo>
                <a:lnTo>
                  <a:pt x="796" y="612"/>
                </a:lnTo>
                <a:lnTo>
                  <a:pt x="796" y="613"/>
                </a:lnTo>
                <a:lnTo>
                  <a:pt x="795" y="613"/>
                </a:lnTo>
                <a:lnTo>
                  <a:pt x="795" y="613"/>
                </a:lnTo>
                <a:lnTo>
                  <a:pt x="795" y="613"/>
                </a:lnTo>
                <a:lnTo>
                  <a:pt x="795" y="613"/>
                </a:lnTo>
                <a:lnTo>
                  <a:pt x="795" y="613"/>
                </a:lnTo>
                <a:lnTo>
                  <a:pt x="793" y="613"/>
                </a:lnTo>
                <a:lnTo>
                  <a:pt x="793" y="612"/>
                </a:lnTo>
                <a:lnTo>
                  <a:pt x="792" y="612"/>
                </a:lnTo>
                <a:lnTo>
                  <a:pt x="792" y="612"/>
                </a:lnTo>
                <a:lnTo>
                  <a:pt x="792" y="612"/>
                </a:lnTo>
                <a:lnTo>
                  <a:pt x="792" y="612"/>
                </a:lnTo>
                <a:lnTo>
                  <a:pt x="791" y="612"/>
                </a:lnTo>
                <a:lnTo>
                  <a:pt x="791" y="612"/>
                </a:lnTo>
                <a:lnTo>
                  <a:pt x="789" y="612"/>
                </a:lnTo>
                <a:lnTo>
                  <a:pt x="789" y="612"/>
                </a:lnTo>
                <a:lnTo>
                  <a:pt x="789" y="610"/>
                </a:lnTo>
                <a:lnTo>
                  <a:pt x="789" y="610"/>
                </a:lnTo>
                <a:lnTo>
                  <a:pt x="788" y="610"/>
                </a:lnTo>
                <a:lnTo>
                  <a:pt x="788" y="610"/>
                </a:lnTo>
                <a:lnTo>
                  <a:pt x="788" y="610"/>
                </a:lnTo>
                <a:lnTo>
                  <a:pt x="788" y="610"/>
                </a:lnTo>
                <a:lnTo>
                  <a:pt x="787" y="610"/>
                </a:lnTo>
                <a:lnTo>
                  <a:pt x="787" y="610"/>
                </a:lnTo>
                <a:lnTo>
                  <a:pt x="787" y="610"/>
                </a:lnTo>
                <a:lnTo>
                  <a:pt x="787" y="610"/>
                </a:lnTo>
                <a:lnTo>
                  <a:pt x="787" y="610"/>
                </a:lnTo>
                <a:lnTo>
                  <a:pt x="785" y="610"/>
                </a:lnTo>
                <a:lnTo>
                  <a:pt x="785" y="610"/>
                </a:lnTo>
                <a:lnTo>
                  <a:pt x="785" y="612"/>
                </a:lnTo>
                <a:lnTo>
                  <a:pt x="785" y="612"/>
                </a:lnTo>
                <a:lnTo>
                  <a:pt x="784" y="612"/>
                </a:lnTo>
                <a:lnTo>
                  <a:pt x="784" y="612"/>
                </a:lnTo>
                <a:lnTo>
                  <a:pt x="784" y="612"/>
                </a:lnTo>
                <a:lnTo>
                  <a:pt x="784" y="613"/>
                </a:lnTo>
                <a:lnTo>
                  <a:pt x="784" y="613"/>
                </a:lnTo>
                <a:lnTo>
                  <a:pt x="784" y="613"/>
                </a:lnTo>
                <a:lnTo>
                  <a:pt x="784" y="613"/>
                </a:lnTo>
                <a:lnTo>
                  <a:pt x="784" y="615"/>
                </a:lnTo>
                <a:lnTo>
                  <a:pt x="784" y="613"/>
                </a:lnTo>
                <a:lnTo>
                  <a:pt x="782" y="613"/>
                </a:lnTo>
                <a:lnTo>
                  <a:pt x="780" y="613"/>
                </a:lnTo>
                <a:lnTo>
                  <a:pt x="778" y="613"/>
                </a:lnTo>
                <a:lnTo>
                  <a:pt x="776" y="613"/>
                </a:lnTo>
                <a:lnTo>
                  <a:pt x="774" y="615"/>
                </a:lnTo>
                <a:lnTo>
                  <a:pt x="773" y="616"/>
                </a:lnTo>
                <a:lnTo>
                  <a:pt x="770" y="617"/>
                </a:lnTo>
                <a:lnTo>
                  <a:pt x="769" y="619"/>
                </a:lnTo>
                <a:lnTo>
                  <a:pt x="769" y="619"/>
                </a:lnTo>
                <a:lnTo>
                  <a:pt x="767" y="619"/>
                </a:lnTo>
                <a:lnTo>
                  <a:pt x="767" y="619"/>
                </a:lnTo>
                <a:lnTo>
                  <a:pt x="766" y="619"/>
                </a:lnTo>
                <a:lnTo>
                  <a:pt x="765" y="619"/>
                </a:lnTo>
                <a:lnTo>
                  <a:pt x="763" y="619"/>
                </a:lnTo>
                <a:lnTo>
                  <a:pt x="762" y="619"/>
                </a:lnTo>
                <a:lnTo>
                  <a:pt x="762" y="619"/>
                </a:lnTo>
                <a:lnTo>
                  <a:pt x="762" y="619"/>
                </a:lnTo>
                <a:lnTo>
                  <a:pt x="762" y="620"/>
                </a:lnTo>
                <a:lnTo>
                  <a:pt x="761" y="620"/>
                </a:lnTo>
                <a:lnTo>
                  <a:pt x="759" y="620"/>
                </a:lnTo>
                <a:lnTo>
                  <a:pt x="759" y="620"/>
                </a:lnTo>
                <a:lnTo>
                  <a:pt x="758" y="620"/>
                </a:lnTo>
                <a:lnTo>
                  <a:pt x="758" y="621"/>
                </a:lnTo>
                <a:lnTo>
                  <a:pt x="756" y="621"/>
                </a:lnTo>
                <a:lnTo>
                  <a:pt x="756" y="621"/>
                </a:lnTo>
                <a:lnTo>
                  <a:pt x="756" y="621"/>
                </a:lnTo>
                <a:lnTo>
                  <a:pt x="755" y="621"/>
                </a:lnTo>
                <a:lnTo>
                  <a:pt x="754" y="621"/>
                </a:lnTo>
                <a:lnTo>
                  <a:pt x="752" y="623"/>
                </a:lnTo>
                <a:lnTo>
                  <a:pt x="752" y="623"/>
                </a:lnTo>
                <a:lnTo>
                  <a:pt x="751" y="624"/>
                </a:lnTo>
                <a:lnTo>
                  <a:pt x="750" y="624"/>
                </a:lnTo>
                <a:lnTo>
                  <a:pt x="748" y="626"/>
                </a:lnTo>
                <a:lnTo>
                  <a:pt x="748" y="626"/>
                </a:lnTo>
                <a:lnTo>
                  <a:pt x="748" y="626"/>
                </a:lnTo>
                <a:lnTo>
                  <a:pt x="748" y="626"/>
                </a:lnTo>
                <a:lnTo>
                  <a:pt x="747" y="624"/>
                </a:lnTo>
                <a:lnTo>
                  <a:pt x="747" y="624"/>
                </a:lnTo>
                <a:lnTo>
                  <a:pt x="746" y="624"/>
                </a:lnTo>
                <a:lnTo>
                  <a:pt x="746" y="624"/>
                </a:lnTo>
                <a:lnTo>
                  <a:pt x="746" y="624"/>
                </a:lnTo>
                <a:lnTo>
                  <a:pt x="744" y="624"/>
                </a:lnTo>
                <a:lnTo>
                  <a:pt x="744" y="624"/>
                </a:lnTo>
                <a:lnTo>
                  <a:pt x="743" y="624"/>
                </a:lnTo>
                <a:lnTo>
                  <a:pt x="743" y="626"/>
                </a:lnTo>
                <a:lnTo>
                  <a:pt x="743" y="627"/>
                </a:lnTo>
                <a:lnTo>
                  <a:pt x="743" y="628"/>
                </a:lnTo>
                <a:lnTo>
                  <a:pt x="740" y="628"/>
                </a:lnTo>
                <a:lnTo>
                  <a:pt x="740" y="628"/>
                </a:lnTo>
                <a:lnTo>
                  <a:pt x="739" y="628"/>
                </a:lnTo>
                <a:lnTo>
                  <a:pt x="737" y="628"/>
                </a:lnTo>
                <a:lnTo>
                  <a:pt x="735" y="627"/>
                </a:lnTo>
                <a:lnTo>
                  <a:pt x="732" y="627"/>
                </a:lnTo>
                <a:lnTo>
                  <a:pt x="730" y="626"/>
                </a:lnTo>
                <a:lnTo>
                  <a:pt x="729" y="624"/>
                </a:lnTo>
                <a:lnTo>
                  <a:pt x="729" y="624"/>
                </a:lnTo>
                <a:lnTo>
                  <a:pt x="729" y="624"/>
                </a:lnTo>
                <a:lnTo>
                  <a:pt x="728" y="623"/>
                </a:lnTo>
                <a:lnTo>
                  <a:pt x="728" y="623"/>
                </a:lnTo>
                <a:lnTo>
                  <a:pt x="728" y="621"/>
                </a:lnTo>
                <a:lnTo>
                  <a:pt x="726" y="620"/>
                </a:lnTo>
                <a:lnTo>
                  <a:pt x="726" y="620"/>
                </a:lnTo>
                <a:lnTo>
                  <a:pt x="726" y="619"/>
                </a:lnTo>
                <a:lnTo>
                  <a:pt x="726" y="619"/>
                </a:lnTo>
                <a:lnTo>
                  <a:pt x="725" y="619"/>
                </a:lnTo>
                <a:lnTo>
                  <a:pt x="724" y="619"/>
                </a:lnTo>
                <a:lnTo>
                  <a:pt x="724" y="620"/>
                </a:lnTo>
                <a:lnTo>
                  <a:pt x="722" y="620"/>
                </a:lnTo>
                <a:lnTo>
                  <a:pt x="722" y="620"/>
                </a:lnTo>
                <a:lnTo>
                  <a:pt x="722" y="620"/>
                </a:lnTo>
                <a:lnTo>
                  <a:pt x="721" y="620"/>
                </a:lnTo>
                <a:lnTo>
                  <a:pt x="721" y="621"/>
                </a:lnTo>
                <a:lnTo>
                  <a:pt x="720" y="621"/>
                </a:lnTo>
                <a:lnTo>
                  <a:pt x="720" y="621"/>
                </a:lnTo>
                <a:lnTo>
                  <a:pt x="718" y="621"/>
                </a:lnTo>
                <a:lnTo>
                  <a:pt x="718" y="621"/>
                </a:lnTo>
                <a:lnTo>
                  <a:pt x="717" y="621"/>
                </a:lnTo>
                <a:lnTo>
                  <a:pt x="715" y="621"/>
                </a:lnTo>
                <a:lnTo>
                  <a:pt x="714" y="621"/>
                </a:lnTo>
                <a:lnTo>
                  <a:pt x="714" y="621"/>
                </a:lnTo>
                <a:lnTo>
                  <a:pt x="714" y="621"/>
                </a:lnTo>
                <a:lnTo>
                  <a:pt x="713" y="621"/>
                </a:lnTo>
                <a:lnTo>
                  <a:pt x="713" y="621"/>
                </a:lnTo>
                <a:lnTo>
                  <a:pt x="713" y="621"/>
                </a:lnTo>
                <a:lnTo>
                  <a:pt x="711" y="623"/>
                </a:lnTo>
                <a:lnTo>
                  <a:pt x="711" y="624"/>
                </a:lnTo>
                <a:lnTo>
                  <a:pt x="711" y="626"/>
                </a:lnTo>
                <a:lnTo>
                  <a:pt x="709" y="631"/>
                </a:lnTo>
                <a:lnTo>
                  <a:pt x="709" y="631"/>
                </a:lnTo>
                <a:lnTo>
                  <a:pt x="709" y="632"/>
                </a:lnTo>
                <a:lnTo>
                  <a:pt x="709" y="632"/>
                </a:lnTo>
                <a:lnTo>
                  <a:pt x="709" y="632"/>
                </a:lnTo>
                <a:lnTo>
                  <a:pt x="709" y="634"/>
                </a:lnTo>
                <a:lnTo>
                  <a:pt x="710" y="634"/>
                </a:lnTo>
                <a:lnTo>
                  <a:pt x="710" y="634"/>
                </a:lnTo>
                <a:lnTo>
                  <a:pt x="711" y="632"/>
                </a:lnTo>
                <a:lnTo>
                  <a:pt x="711" y="632"/>
                </a:lnTo>
                <a:lnTo>
                  <a:pt x="713" y="632"/>
                </a:lnTo>
                <a:lnTo>
                  <a:pt x="713" y="632"/>
                </a:lnTo>
                <a:lnTo>
                  <a:pt x="713" y="632"/>
                </a:lnTo>
                <a:lnTo>
                  <a:pt x="714" y="632"/>
                </a:lnTo>
                <a:lnTo>
                  <a:pt x="714" y="632"/>
                </a:lnTo>
                <a:lnTo>
                  <a:pt x="714" y="632"/>
                </a:lnTo>
                <a:lnTo>
                  <a:pt x="715" y="632"/>
                </a:lnTo>
                <a:lnTo>
                  <a:pt x="715" y="632"/>
                </a:lnTo>
                <a:lnTo>
                  <a:pt x="715" y="632"/>
                </a:lnTo>
                <a:lnTo>
                  <a:pt x="715" y="632"/>
                </a:lnTo>
                <a:lnTo>
                  <a:pt x="717" y="632"/>
                </a:lnTo>
                <a:lnTo>
                  <a:pt x="717" y="632"/>
                </a:lnTo>
                <a:lnTo>
                  <a:pt x="717" y="634"/>
                </a:lnTo>
                <a:lnTo>
                  <a:pt x="717" y="634"/>
                </a:lnTo>
                <a:lnTo>
                  <a:pt x="717" y="634"/>
                </a:lnTo>
                <a:lnTo>
                  <a:pt x="718" y="634"/>
                </a:lnTo>
                <a:lnTo>
                  <a:pt x="718" y="635"/>
                </a:lnTo>
                <a:lnTo>
                  <a:pt x="718" y="635"/>
                </a:lnTo>
                <a:lnTo>
                  <a:pt x="718" y="635"/>
                </a:lnTo>
                <a:lnTo>
                  <a:pt x="718" y="635"/>
                </a:lnTo>
                <a:lnTo>
                  <a:pt x="718" y="635"/>
                </a:lnTo>
                <a:lnTo>
                  <a:pt x="718" y="636"/>
                </a:lnTo>
                <a:lnTo>
                  <a:pt x="720" y="636"/>
                </a:lnTo>
                <a:lnTo>
                  <a:pt x="720" y="636"/>
                </a:lnTo>
                <a:lnTo>
                  <a:pt x="721" y="636"/>
                </a:lnTo>
                <a:lnTo>
                  <a:pt x="721" y="636"/>
                </a:lnTo>
                <a:lnTo>
                  <a:pt x="721" y="636"/>
                </a:lnTo>
                <a:lnTo>
                  <a:pt x="721" y="638"/>
                </a:lnTo>
                <a:lnTo>
                  <a:pt x="721" y="638"/>
                </a:lnTo>
                <a:lnTo>
                  <a:pt x="721" y="638"/>
                </a:lnTo>
                <a:lnTo>
                  <a:pt x="721" y="638"/>
                </a:lnTo>
                <a:lnTo>
                  <a:pt x="722" y="638"/>
                </a:lnTo>
                <a:lnTo>
                  <a:pt x="722" y="638"/>
                </a:lnTo>
                <a:lnTo>
                  <a:pt x="724" y="639"/>
                </a:lnTo>
                <a:lnTo>
                  <a:pt x="722" y="641"/>
                </a:lnTo>
                <a:lnTo>
                  <a:pt x="722" y="642"/>
                </a:lnTo>
                <a:lnTo>
                  <a:pt x="722" y="643"/>
                </a:lnTo>
                <a:lnTo>
                  <a:pt x="722" y="643"/>
                </a:lnTo>
                <a:lnTo>
                  <a:pt x="724" y="643"/>
                </a:lnTo>
                <a:lnTo>
                  <a:pt x="724" y="643"/>
                </a:lnTo>
                <a:lnTo>
                  <a:pt x="724" y="645"/>
                </a:lnTo>
                <a:lnTo>
                  <a:pt x="725" y="645"/>
                </a:lnTo>
                <a:lnTo>
                  <a:pt x="725" y="645"/>
                </a:lnTo>
                <a:lnTo>
                  <a:pt x="725" y="645"/>
                </a:lnTo>
                <a:lnTo>
                  <a:pt x="726" y="646"/>
                </a:lnTo>
                <a:lnTo>
                  <a:pt x="726" y="646"/>
                </a:lnTo>
                <a:lnTo>
                  <a:pt x="726" y="646"/>
                </a:lnTo>
                <a:lnTo>
                  <a:pt x="726" y="646"/>
                </a:lnTo>
                <a:lnTo>
                  <a:pt x="726" y="647"/>
                </a:lnTo>
                <a:lnTo>
                  <a:pt x="726" y="647"/>
                </a:lnTo>
                <a:lnTo>
                  <a:pt x="726" y="647"/>
                </a:lnTo>
                <a:lnTo>
                  <a:pt x="726" y="647"/>
                </a:lnTo>
                <a:lnTo>
                  <a:pt x="726" y="649"/>
                </a:lnTo>
                <a:lnTo>
                  <a:pt x="726" y="649"/>
                </a:lnTo>
                <a:lnTo>
                  <a:pt x="726" y="649"/>
                </a:lnTo>
                <a:lnTo>
                  <a:pt x="728" y="649"/>
                </a:lnTo>
                <a:lnTo>
                  <a:pt x="728" y="650"/>
                </a:lnTo>
                <a:lnTo>
                  <a:pt x="728" y="650"/>
                </a:lnTo>
                <a:lnTo>
                  <a:pt x="728" y="650"/>
                </a:lnTo>
                <a:lnTo>
                  <a:pt x="728" y="652"/>
                </a:lnTo>
                <a:lnTo>
                  <a:pt x="728" y="652"/>
                </a:lnTo>
                <a:lnTo>
                  <a:pt x="729" y="652"/>
                </a:lnTo>
                <a:lnTo>
                  <a:pt x="729" y="653"/>
                </a:lnTo>
                <a:lnTo>
                  <a:pt x="729" y="653"/>
                </a:lnTo>
                <a:lnTo>
                  <a:pt x="729" y="652"/>
                </a:lnTo>
                <a:lnTo>
                  <a:pt x="729" y="652"/>
                </a:lnTo>
                <a:lnTo>
                  <a:pt x="730" y="652"/>
                </a:lnTo>
                <a:lnTo>
                  <a:pt x="730" y="652"/>
                </a:lnTo>
                <a:lnTo>
                  <a:pt x="732" y="652"/>
                </a:lnTo>
                <a:lnTo>
                  <a:pt x="732" y="653"/>
                </a:lnTo>
                <a:lnTo>
                  <a:pt x="730" y="653"/>
                </a:lnTo>
                <a:lnTo>
                  <a:pt x="730" y="653"/>
                </a:lnTo>
                <a:lnTo>
                  <a:pt x="730" y="654"/>
                </a:lnTo>
                <a:lnTo>
                  <a:pt x="730" y="654"/>
                </a:lnTo>
                <a:lnTo>
                  <a:pt x="730" y="654"/>
                </a:lnTo>
                <a:lnTo>
                  <a:pt x="730" y="654"/>
                </a:lnTo>
                <a:lnTo>
                  <a:pt x="732" y="654"/>
                </a:lnTo>
                <a:lnTo>
                  <a:pt x="732" y="656"/>
                </a:lnTo>
                <a:lnTo>
                  <a:pt x="732" y="656"/>
                </a:lnTo>
                <a:lnTo>
                  <a:pt x="733" y="656"/>
                </a:lnTo>
                <a:lnTo>
                  <a:pt x="733" y="656"/>
                </a:lnTo>
                <a:lnTo>
                  <a:pt x="735" y="656"/>
                </a:lnTo>
                <a:lnTo>
                  <a:pt x="735" y="656"/>
                </a:lnTo>
                <a:lnTo>
                  <a:pt x="735" y="656"/>
                </a:lnTo>
                <a:lnTo>
                  <a:pt x="735" y="656"/>
                </a:lnTo>
                <a:lnTo>
                  <a:pt x="735" y="657"/>
                </a:lnTo>
                <a:lnTo>
                  <a:pt x="736" y="657"/>
                </a:lnTo>
                <a:lnTo>
                  <a:pt x="736" y="656"/>
                </a:lnTo>
                <a:lnTo>
                  <a:pt x="736" y="656"/>
                </a:lnTo>
                <a:lnTo>
                  <a:pt x="736" y="654"/>
                </a:lnTo>
                <a:lnTo>
                  <a:pt x="737" y="654"/>
                </a:lnTo>
                <a:lnTo>
                  <a:pt x="737" y="654"/>
                </a:lnTo>
                <a:lnTo>
                  <a:pt x="737" y="654"/>
                </a:lnTo>
                <a:lnTo>
                  <a:pt x="739" y="654"/>
                </a:lnTo>
                <a:lnTo>
                  <a:pt x="739" y="656"/>
                </a:lnTo>
                <a:lnTo>
                  <a:pt x="739" y="656"/>
                </a:lnTo>
                <a:lnTo>
                  <a:pt x="740" y="656"/>
                </a:lnTo>
                <a:lnTo>
                  <a:pt x="740" y="654"/>
                </a:lnTo>
                <a:lnTo>
                  <a:pt x="740" y="654"/>
                </a:lnTo>
                <a:lnTo>
                  <a:pt x="740" y="654"/>
                </a:lnTo>
                <a:lnTo>
                  <a:pt x="740" y="656"/>
                </a:lnTo>
                <a:lnTo>
                  <a:pt x="740" y="656"/>
                </a:lnTo>
                <a:lnTo>
                  <a:pt x="740" y="656"/>
                </a:lnTo>
                <a:lnTo>
                  <a:pt x="741" y="656"/>
                </a:lnTo>
                <a:lnTo>
                  <a:pt x="741" y="656"/>
                </a:lnTo>
                <a:lnTo>
                  <a:pt x="741" y="656"/>
                </a:lnTo>
                <a:lnTo>
                  <a:pt x="743" y="656"/>
                </a:lnTo>
                <a:lnTo>
                  <a:pt x="743" y="656"/>
                </a:lnTo>
                <a:lnTo>
                  <a:pt x="743" y="656"/>
                </a:lnTo>
                <a:lnTo>
                  <a:pt x="744" y="656"/>
                </a:lnTo>
                <a:lnTo>
                  <a:pt x="744" y="656"/>
                </a:lnTo>
                <a:lnTo>
                  <a:pt x="746" y="656"/>
                </a:lnTo>
                <a:lnTo>
                  <a:pt x="746" y="656"/>
                </a:lnTo>
                <a:lnTo>
                  <a:pt x="746" y="656"/>
                </a:lnTo>
                <a:lnTo>
                  <a:pt x="746" y="656"/>
                </a:lnTo>
                <a:lnTo>
                  <a:pt x="746" y="656"/>
                </a:lnTo>
                <a:lnTo>
                  <a:pt x="746" y="657"/>
                </a:lnTo>
                <a:lnTo>
                  <a:pt x="747" y="657"/>
                </a:lnTo>
                <a:lnTo>
                  <a:pt x="747" y="657"/>
                </a:lnTo>
                <a:lnTo>
                  <a:pt x="747" y="657"/>
                </a:lnTo>
                <a:lnTo>
                  <a:pt x="748" y="657"/>
                </a:lnTo>
                <a:lnTo>
                  <a:pt x="748" y="657"/>
                </a:lnTo>
                <a:lnTo>
                  <a:pt x="748" y="657"/>
                </a:lnTo>
                <a:lnTo>
                  <a:pt x="748" y="657"/>
                </a:lnTo>
                <a:lnTo>
                  <a:pt x="750" y="657"/>
                </a:lnTo>
                <a:lnTo>
                  <a:pt x="750" y="657"/>
                </a:lnTo>
                <a:lnTo>
                  <a:pt x="751" y="657"/>
                </a:lnTo>
                <a:lnTo>
                  <a:pt x="751" y="658"/>
                </a:lnTo>
                <a:lnTo>
                  <a:pt x="751" y="658"/>
                </a:lnTo>
                <a:lnTo>
                  <a:pt x="751" y="658"/>
                </a:lnTo>
                <a:lnTo>
                  <a:pt x="751" y="660"/>
                </a:lnTo>
                <a:lnTo>
                  <a:pt x="751" y="660"/>
                </a:lnTo>
                <a:lnTo>
                  <a:pt x="751" y="660"/>
                </a:lnTo>
                <a:lnTo>
                  <a:pt x="751" y="660"/>
                </a:lnTo>
                <a:lnTo>
                  <a:pt x="752" y="660"/>
                </a:lnTo>
                <a:lnTo>
                  <a:pt x="752" y="660"/>
                </a:lnTo>
                <a:lnTo>
                  <a:pt x="752" y="660"/>
                </a:lnTo>
                <a:lnTo>
                  <a:pt x="752" y="660"/>
                </a:lnTo>
                <a:lnTo>
                  <a:pt x="754" y="658"/>
                </a:lnTo>
                <a:lnTo>
                  <a:pt x="754" y="658"/>
                </a:lnTo>
                <a:lnTo>
                  <a:pt x="754" y="658"/>
                </a:lnTo>
                <a:lnTo>
                  <a:pt x="754" y="660"/>
                </a:lnTo>
                <a:lnTo>
                  <a:pt x="755" y="660"/>
                </a:lnTo>
                <a:lnTo>
                  <a:pt x="755" y="660"/>
                </a:lnTo>
                <a:lnTo>
                  <a:pt x="755" y="660"/>
                </a:lnTo>
                <a:lnTo>
                  <a:pt x="756" y="660"/>
                </a:lnTo>
                <a:lnTo>
                  <a:pt x="756" y="660"/>
                </a:lnTo>
                <a:lnTo>
                  <a:pt x="756" y="660"/>
                </a:lnTo>
                <a:lnTo>
                  <a:pt x="756" y="660"/>
                </a:lnTo>
                <a:lnTo>
                  <a:pt x="758" y="660"/>
                </a:lnTo>
                <a:lnTo>
                  <a:pt x="758" y="660"/>
                </a:lnTo>
                <a:lnTo>
                  <a:pt x="758" y="660"/>
                </a:lnTo>
                <a:lnTo>
                  <a:pt x="759" y="660"/>
                </a:lnTo>
                <a:lnTo>
                  <a:pt x="759" y="660"/>
                </a:lnTo>
                <a:lnTo>
                  <a:pt x="759" y="660"/>
                </a:lnTo>
                <a:lnTo>
                  <a:pt x="759" y="660"/>
                </a:lnTo>
                <a:lnTo>
                  <a:pt x="759" y="660"/>
                </a:lnTo>
                <a:lnTo>
                  <a:pt x="759" y="658"/>
                </a:lnTo>
                <a:lnTo>
                  <a:pt x="761" y="658"/>
                </a:lnTo>
                <a:lnTo>
                  <a:pt x="761" y="658"/>
                </a:lnTo>
                <a:lnTo>
                  <a:pt x="761" y="658"/>
                </a:lnTo>
                <a:lnTo>
                  <a:pt x="762" y="658"/>
                </a:lnTo>
                <a:lnTo>
                  <a:pt x="762" y="658"/>
                </a:lnTo>
                <a:lnTo>
                  <a:pt x="762" y="658"/>
                </a:lnTo>
                <a:lnTo>
                  <a:pt x="762" y="657"/>
                </a:lnTo>
                <a:lnTo>
                  <a:pt x="763" y="657"/>
                </a:lnTo>
                <a:lnTo>
                  <a:pt x="763" y="657"/>
                </a:lnTo>
                <a:lnTo>
                  <a:pt x="765" y="657"/>
                </a:lnTo>
                <a:lnTo>
                  <a:pt x="765" y="658"/>
                </a:lnTo>
                <a:lnTo>
                  <a:pt x="765" y="658"/>
                </a:lnTo>
                <a:lnTo>
                  <a:pt x="765" y="658"/>
                </a:lnTo>
                <a:lnTo>
                  <a:pt x="765" y="660"/>
                </a:lnTo>
                <a:lnTo>
                  <a:pt x="765" y="660"/>
                </a:lnTo>
                <a:lnTo>
                  <a:pt x="765" y="660"/>
                </a:lnTo>
                <a:lnTo>
                  <a:pt x="765" y="660"/>
                </a:lnTo>
                <a:lnTo>
                  <a:pt x="765" y="660"/>
                </a:lnTo>
                <a:lnTo>
                  <a:pt x="763" y="660"/>
                </a:lnTo>
                <a:lnTo>
                  <a:pt x="763" y="661"/>
                </a:lnTo>
                <a:lnTo>
                  <a:pt x="763" y="661"/>
                </a:lnTo>
                <a:lnTo>
                  <a:pt x="765" y="662"/>
                </a:lnTo>
                <a:lnTo>
                  <a:pt x="765" y="662"/>
                </a:lnTo>
                <a:lnTo>
                  <a:pt x="765" y="662"/>
                </a:lnTo>
                <a:lnTo>
                  <a:pt x="766" y="662"/>
                </a:lnTo>
                <a:lnTo>
                  <a:pt x="766" y="662"/>
                </a:lnTo>
                <a:lnTo>
                  <a:pt x="767" y="662"/>
                </a:lnTo>
                <a:lnTo>
                  <a:pt x="767" y="662"/>
                </a:lnTo>
                <a:lnTo>
                  <a:pt x="767" y="662"/>
                </a:lnTo>
                <a:lnTo>
                  <a:pt x="767" y="662"/>
                </a:lnTo>
                <a:lnTo>
                  <a:pt x="769" y="662"/>
                </a:lnTo>
                <a:lnTo>
                  <a:pt x="769" y="664"/>
                </a:lnTo>
                <a:lnTo>
                  <a:pt x="769" y="664"/>
                </a:lnTo>
                <a:lnTo>
                  <a:pt x="770" y="664"/>
                </a:lnTo>
                <a:lnTo>
                  <a:pt x="770" y="664"/>
                </a:lnTo>
                <a:lnTo>
                  <a:pt x="770" y="664"/>
                </a:lnTo>
                <a:lnTo>
                  <a:pt x="770" y="664"/>
                </a:lnTo>
                <a:lnTo>
                  <a:pt x="770" y="662"/>
                </a:lnTo>
                <a:lnTo>
                  <a:pt x="770" y="662"/>
                </a:lnTo>
                <a:lnTo>
                  <a:pt x="772" y="662"/>
                </a:lnTo>
                <a:lnTo>
                  <a:pt x="772" y="662"/>
                </a:lnTo>
                <a:lnTo>
                  <a:pt x="773" y="662"/>
                </a:lnTo>
                <a:lnTo>
                  <a:pt x="773" y="662"/>
                </a:lnTo>
                <a:lnTo>
                  <a:pt x="773" y="662"/>
                </a:lnTo>
                <a:lnTo>
                  <a:pt x="774" y="662"/>
                </a:lnTo>
                <a:lnTo>
                  <a:pt x="774" y="662"/>
                </a:lnTo>
                <a:lnTo>
                  <a:pt x="776" y="662"/>
                </a:lnTo>
                <a:lnTo>
                  <a:pt x="776" y="662"/>
                </a:lnTo>
                <a:lnTo>
                  <a:pt x="776" y="662"/>
                </a:lnTo>
                <a:lnTo>
                  <a:pt x="776" y="662"/>
                </a:lnTo>
                <a:lnTo>
                  <a:pt x="776" y="664"/>
                </a:lnTo>
                <a:lnTo>
                  <a:pt x="776" y="664"/>
                </a:lnTo>
                <a:lnTo>
                  <a:pt x="777" y="665"/>
                </a:lnTo>
                <a:lnTo>
                  <a:pt x="777" y="665"/>
                </a:lnTo>
                <a:lnTo>
                  <a:pt x="777" y="665"/>
                </a:lnTo>
                <a:lnTo>
                  <a:pt x="777" y="665"/>
                </a:lnTo>
                <a:lnTo>
                  <a:pt x="778" y="665"/>
                </a:lnTo>
                <a:lnTo>
                  <a:pt x="778" y="665"/>
                </a:lnTo>
                <a:lnTo>
                  <a:pt x="778" y="665"/>
                </a:lnTo>
                <a:lnTo>
                  <a:pt x="778" y="665"/>
                </a:lnTo>
                <a:lnTo>
                  <a:pt x="780" y="665"/>
                </a:lnTo>
                <a:lnTo>
                  <a:pt x="780" y="665"/>
                </a:lnTo>
                <a:lnTo>
                  <a:pt x="781" y="665"/>
                </a:lnTo>
                <a:lnTo>
                  <a:pt x="781" y="665"/>
                </a:lnTo>
                <a:lnTo>
                  <a:pt x="781" y="665"/>
                </a:lnTo>
                <a:lnTo>
                  <a:pt x="781" y="665"/>
                </a:lnTo>
                <a:lnTo>
                  <a:pt x="781" y="665"/>
                </a:lnTo>
                <a:lnTo>
                  <a:pt x="782" y="665"/>
                </a:lnTo>
                <a:lnTo>
                  <a:pt x="782" y="667"/>
                </a:lnTo>
                <a:lnTo>
                  <a:pt x="782" y="667"/>
                </a:lnTo>
                <a:lnTo>
                  <a:pt x="782" y="668"/>
                </a:lnTo>
                <a:lnTo>
                  <a:pt x="784" y="668"/>
                </a:lnTo>
                <a:lnTo>
                  <a:pt x="784" y="667"/>
                </a:lnTo>
                <a:lnTo>
                  <a:pt x="784" y="667"/>
                </a:lnTo>
                <a:lnTo>
                  <a:pt x="785" y="667"/>
                </a:lnTo>
                <a:lnTo>
                  <a:pt x="785" y="667"/>
                </a:lnTo>
                <a:lnTo>
                  <a:pt x="785" y="667"/>
                </a:lnTo>
                <a:lnTo>
                  <a:pt x="785" y="668"/>
                </a:lnTo>
                <a:lnTo>
                  <a:pt x="787" y="668"/>
                </a:lnTo>
                <a:lnTo>
                  <a:pt x="787" y="668"/>
                </a:lnTo>
                <a:lnTo>
                  <a:pt x="787" y="668"/>
                </a:lnTo>
                <a:lnTo>
                  <a:pt x="787" y="668"/>
                </a:lnTo>
                <a:lnTo>
                  <a:pt x="788" y="668"/>
                </a:lnTo>
                <a:lnTo>
                  <a:pt x="788" y="668"/>
                </a:lnTo>
                <a:lnTo>
                  <a:pt x="788" y="668"/>
                </a:lnTo>
                <a:lnTo>
                  <a:pt x="787" y="669"/>
                </a:lnTo>
                <a:lnTo>
                  <a:pt x="787" y="669"/>
                </a:lnTo>
                <a:lnTo>
                  <a:pt x="787" y="671"/>
                </a:lnTo>
                <a:lnTo>
                  <a:pt x="787" y="671"/>
                </a:lnTo>
                <a:lnTo>
                  <a:pt x="787" y="671"/>
                </a:lnTo>
                <a:lnTo>
                  <a:pt x="787" y="671"/>
                </a:lnTo>
                <a:lnTo>
                  <a:pt x="787" y="672"/>
                </a:lnTo>
                <a:lnTo>
                  <a:pt x="787" y="672"/>
                </a:lnTo>
                <a:lnTo>
                  <a:pt x="787" y="672"/>
                </a:lnTo>
                <a:lnTo>
                  <a:pt x="788" y="672"/>
                </a:lnTo>
                <a:lnTo>
                  <a:pt x="788" y="672"/>
                </a:lnTo>
                <a:lnTo>
                  <a:pt x="788" y="673"/>
                </a:lnTo>
                <a:lnTo>
                  <a:pt x="788" y="673"/>
                </a:lnTo>
                <a:lnTo>
                  <a:pt x="788" y="673"/>
                </a:lnTo>
                <a:lnTo>
                  <a:pt x="789" y="673"/>
                </a:lnTo>
                <a:lnTo>
                  <a:pt x="789" y="675"/>
                </a:lnTo>
                <a:lnTo>
                  <a:pt x="789" y="675"/>
                </a:lnTo>
                <a:lnTo>
                  <a:pt x="791" y="675"/>
                </a:lnTo>
                <a:lnTo>
                  <a:pt x="791" y="675"/>
                </a:lnTo>
                <a:lnTo>
                  <a:pt x="792" y="675"/>
                </a:lnTo>
                <a:lnTo>
                  <a:pt x="792" y="676"/>
                </a:lnTo>
                <a:lnTo>
                  <a:pt x="792" y="676"/>
                </a:lnTo>
                <a:lnTo>
                  <a:pt x="792" y="676"/>
                </a:lnTo>
                <a:lnTo>
                  <a:pt x="792" y="676"/>
                </a:lnTo>
                <a:lnTo>
                  <a:pt x="792" y="676"/>
                </a:lnTo>
                <a:lnTo>
                  <a:pt x="793" y="676"/>
                </a:lnTo>
                <a:lnTo>
                  <a:pt x="793" y="676"/>
                </a:lnTo>
                <a:lnTo>
                  <a:pt x="795" y="678"/>
                </a:lnTo>
                <a:lnTo>
                  <a:pt x="795" y="678"/>
                </a:lnTo>
                <a:lnTo>
                  <a:pt x="795" y="678"/>
                </a:lnTo>
                <a:lnTo>
                  <a:pt x="795" y="679"/>
                </a:lnTo>
                <a:lnTo>
                  <a:pt x="796" y="679"/>
                </a:lnTo>
                <a:lnTo>
                  <a:pt x="796" y="679"/>
                </a:lnTo>
                <a:lnTo>
                  <a:pt x="796" y="678"/>
                </a:lnTo>
                <a:lnTo>
                  <a:pt x="798" y="678"/>
                </a:lnTo>
                <a:lnTo>
                  <a:pt x="798" y="678"/>
                </a:lnTo>
                <a:lnTo>
                  <a:pt x="799" y="678"/>
                </a:lnTo>
                <a:lnTo>
                  <a:pt x="799" y="678"/>
                </a:lnTo>
                <a:lnTo>
                  <a:pt x="800" y="678"/>
                </a:lnTo>
                <a:lnTo>
                  <a:pt x="800" y="678"/>
                </a:lnTo>
                <a:lnTo>
                  <a:pt x="800" y="678"/>
                </a:lnTo>
                <a:lnTo>
                  <a:pt x="800" y="678"/>
                </a:lnTo>
                <a:lnTo>
                  <a:pt x="802" y="678"/>
                </a:lnTo>
                <a:lnTo>
                  <a:pt x="802" y="678"/>
                </a:lnTo>
                <a:lnTo>
                  <a:pt x="803" y="678"/>
                </a:lnTo>
                <a:lnTo>
                  <a:pt x="803" y="678"/>
                </a:lnTo>
                <a:lnTo>
                  <a:pt x="803" y="679"/>
                </a:lnTo>
                <a:lnTo>
                  <a:pt x="803" y="679"/>
                </a:lnTo>
                <a:lnTo>
                  <a:pt x="803" y="679"/>
                </a:lnTo>
                <a:lnTo>
                  <a:pt x="803" y="680"/>
                </a:lnTo>
                <a:lnTo>
                  <a:pt x="803" y="680"/>
                </a:lnTo>
                <a:lnTo>
                  <a:pt x="803" y="682"/>
                </a:lnTo>
                <a:lnTo>
                  <a:pt x="803" y="682"/>
                </a:lnTo>
                <a:lnTo>
                  <a:pt x="803" y="682"/>
                </a:lnTo>
                <a:lnTo>
                  <a:pt x="803" y="683"/>
                </a:lnTo>
                <a:lnTo>
                  <a:pt x="804" y="683"/>
                </a:lnTo>
                <a:lnTo>
                  <a:pt x="804" y="684"/>
                </a:lnTo>
                <a:lnTo>
                  <a:pt x="806" y="684"/>
                </a:lnTo>
                <a:lnTo>
                  <a:pt x="806" y="683"/>
                </a:lnTo>
                <a:lnTo>
                  <a:pt x="806" y="683"/>
                </a:lnTo>
                <a:lnTo>
                  <a:pt x="807" y="683"/>
                </a:lnTo>
                <a:lnTo>
                  <a:pt x="807" y="683"/>
                </a:lnTo>
                <a:lnTo>
                  <a:pt x="808" y="683"/>
                </a:lnTo>
                <a:lnTo>
                  <a:pt x="808" y="683"/>
                </a:lnTo>
                <a:lnTo>
                  <a:pt x="808" y="683"/>
                </a:lnTo>
                <a:lnTo>
                  <a:pt x="810" y="682"/>
                </a:lnTo>
                <a:lnTo>
                  <a:pt x="810" y="682"/>
                </a:lnTo>
                <a:lnTo>
                  <a:pt x="810" y="682"/>
                </a:lnTo>
                <a:lnTo>
                  <a:pt x="810" y="682"/>
                </a:lnTo>
                <a:lnTo>
                  <a:pt x="810" y="680"/>
                </a:lnTo>
                <a:lnTo>
                  <a:pt x="811" y="680"/>
                </a:lnTo>
                <a:lnTo>
                  <a:pt x="811" y="680"/>
                </a:lnTo>
                <a:lnTo>
                  <a:pt x="811" y="680"/>
                </a:lnTo>
                <a:lnTo>
                  <a:pt x="811" y="679"/>
                </a:lnTo>
                <a:lnTo>
                  <a:pt x="811" y="679"/>
                </a:lnTo>
                <a:lnTo>
                  <a:pt x="811" y="679"/>
                </a:lnTo>
                <a:lnTo>
                  <a:pt x="811" y="679"/>
                </a:lnTo>
                <a:lnTo>
                  <a:pt x="810" y="678"/>
                </a:lnTo>
                <a:lnTo>
                  <a:pt x="810" y="678"/>
                </a:lnTo>
                <a:lnTo>
                  <a:pt x="810" y="676"/>
                </a:lnTo>
                <a:lnTo>
                  <a:pt x="810" y="676"/>
                </a:lnTo>
                <a:lnTo>
                  <a:pt x="810" y="676"/>
                </a:lnTo>
                <a:lnTo>
                  <a:pt x="810" y="676"/>
                </a:lnTo>
                <a:lnTo>
                  <a:pt x="810" y="676"/>
                </a:lnTo>
                <a:lnTo>
                  <a:pt x="810" y="675"/>
                </a:lnTo>
                <a:lnTo>
                  <a:pt x="811" y="675"/>
                </a:lnTo>
                <a:lnTo>
                  <a:pt x="811" y="675"/>
                </a:lnTo>
                <a:lnTo>
                  <a:pt x="811" y="673"/>
                </a:lnTo>
                <a:lnTo>
                  <a:pt x="811" y="673"/>
                </a:lnTo>
                <a:lnTo>
                  <a:pt x="811" y="673"/>
                </a:lnTo>
                <a:lnTo>
                  <a:pt x="813" y="673"/>
                </a:lnTo>
                <a:lnTo>
                  <a:pt x="813" y="673"/>
                </a:lnTo>
                <a:lnTo>
                  <a:pt x="814" y="673"/>
                </a:lnTo>
                <a:lnTo>
                  <a:pt x="814" y="672"/>
                </a:lnTo>
                <a:lnTo>
                  <a:pt x="814" y="672"/>
                </a:lnTo>
                <a:lnTo>
                  <a:pt x="814" y="672"/>
                </a:lnTo>
                <a:lnTo>
                  <a:pt x="814" y="671"/>
                </a:lnTo>
                <a:lnTo>
                  <a:pt x="814" y="671"/>
                </a:lnTo>
                <a:lnTo>
                  <a:pt x="815" y="671"/>
                </a:lnTo>
                <a:lnTo>
                  <a:pt x="815" y="671"/>
                </a:lnTo>
                <a:lnTo>
                  <a:pt x="817" y="671"/>
                </a:lnTo>
                <a:lnTo>
                  <a:pt x="817" y="671"/>
                </a:lnTo>
                <a:lnTo>
                  <a:pt x="817" y="671"/>
                </a:lnTo>
                <a:lnTo>
                  <a:pt x="817" y="671"/>
                </a:lnTo>
                <a:lnTo>
                  <a:pt x="818" y="671"/>
                </a:lnTo>
                <a:lnTo>
                  <a:pt x="818" y="669"/>
                </a:lnTo>
                <a:lnTo>
                  <a:pt x="818" y="669"/>
                </a:lnTo>
                <a:lnTo>
                  <a:pt x="819" y="669"/>
                </a:lnTo>
                <a:lnTo>
                  <a:pt x="819" y="669"/>
                </a:lnTo>
                <a:lnTo>
                  <a:pt x="819" y="669"/>
                </a:lnTo>
                <a:lnTo>
                  <a:pt x="819" y="668"/>
                </a:lnTo>
                <a:lnTo>
                  <a:pt x="819" y="668"/>
                </a:lnTo>
                <a:lnTo>
                  <a:pt x="819" y="668"/>
                </a:lnTo>
                <a:lnTo>
                  <a:pt x="821" y="668"/>
                </a:lnTo>
                <a:lnTo>
                  <a:pt x="821" y="668"/>
                </a:lnTo>
                <a:lnTo>
                  <a:pt x="821" y="668"/>
                </a:lnTo>
                <a:lnTo>
                  <a:pt x="822" y="669"/>
                </a:lnTo>
                <a:lnTo>
                  <a:pt x="822" y="669"/>
                </a:lnTo>
                <a:lnTo>
                  <a:pt x="822" y="671"/>
                </a:lnTo>
                <a:lnTo>
                  <a:pt x="822" y="671"/>
                </a:lnTo>
                <a:lnTo>
                  <a:pt x="822" y="669"/>
                </a:lnTo>
                <a:lnTo>
                  <a:pt x="824" y="669"/>
                </a:lnTo>
                <a:lnTo>
                  <a:pt x="824" y="669"/>
                </a:lnTo>
                <a:lnTo>
                  <a:pt x="824" y="669"/>
                </a:lnTo>
                <a:lnTo>
                  <a:pt x="825" y="669"/>
                </a:lnTo>
                <a:lnTo>
                  <a:pt x="825" y="669"/>
                </a:lnTo>
                <a:lnTo>
                  <a:pt x="825" y="668"/>
                </a:lnTo>
                <a:lnTo>
                  <a:pt x="825" y="668"/>
                </a:lnTo>
                <a:lnTo>
                  <a:pt x="826" y="668"/>
                </a:lnTo>
                <a:lnTo>
                  <a:pt x="826" y="668"/>
                </a:lnTo>
                <a:lnTo>
                  <a:pt x="828" y="668"/>
                </a:lnTo>
                <a:lnTo>
                  <a:pt x="828" y="668"/>
                </a:lnTo>
                <a:lnTo>
                  <a:pt x="829" y="669"/>
                </a:lnTo>
                <a:lnTo>
                  <a:pt x="829" y="669"/>
                </a:lnTo>
                <a:lnTo>
                  <a:pt x="830" y="669"/>
                </a:lnTo>
                <a:lnTo>
                  <a:pt x="830" y="669"/>
                </a:lnTo>
                <a:lnTo>
                  <a:pt x="830" y="669"/>
                </a:lnTo>
                <a:lnTo>
                  <a:pt x="830" y="668"/>
                </a:lnTo>
                <a:lnTo>
                  <a:pt x="830" y="668"/>
                </a:lnTo>
                <a:lnTo>
                  <a:pt x="830" y="668"/>
                </a:lnTo>
                <a:lnTo>
                  <a:pt x="832" y="667"/>
                </a:lnTo>
                <a:lnTo>
                  <a:pt x="832" y="667"/>
                </a:lnTo>
                <a:lnTo>
                  <a:pt x="833" y="667"/>
                </a:lnTo>
                <a:lnTo>
                  <a:pt x="833" y="665"/>
                </a:lnTo>
                <a:lnTo>
                  <a:pt x="832" y="665"/>
                </a:lnTo>
                <a:lnTo>
                  <a:pt x="832" y="665"/>
                </a:lnTo>
                <a:lnTo>
                  <a:pt x="832" y="665"/>
                </a:lnTo>
                <a:lnTo>
                  <a:pt x="830" y="665"/>
                </a:lnTo>
                <a:lnTo>
                  <a:pt x="830" y="665"/>
                </a:lnTo>
                <a:lnTo>
                  <a:pt x="830" y="664"/>
                </a:lnTo>
                <a:lnTo>
                  <a:pt x="830" y="664"/>
                </a:lnTo>
                <a:lnTo>
                  <a:pt x="832" y="664"/>
                </a:lnTo>
                <a:lnTo>
                  <a:pt x="832" y="662"/>
                </a:lnTo>
                <a:lnTo>
                  <a:pt x="833" y="662"/>
                </a:lnTo>
                <a:lnTo>
                  <a:pt x="833" y="662"/>
                </a:lnTo>
                <a:lnTo>
                  <a:pt x="834" y="662"/>
                </a:lnTo>
                <a:lnTo>
                  <a:pt x="836" y="662"/>
                </a:lnTo>
                <a:lnTo>
                  <a:pt x="836" y="662"/>
                </a:lnTo>
                <a:lnTo>
                  <a:pt x="836" y="662"/>
                </a:lnTo>
                <a:lnTo>
                  <a:pt x="836" y="662"/>
                </a:lnTo>
                <a:lnTo>
                  <a:pt x="836" y="662"/>
                </a:lnTo>
                <a:lnTo>
                  <a:pt x="837" y="662"/>
                </a:lnTo>
                <a:lnTo>
                  <a:pt x="837" y="661"/>
                </a:lnTo>
                <a:lnTo>
                  <a:pt x="837" y="661"/>
                </a:lnTo>
                <a:lnTo>
                  <a:pt x="837" y="660"/>
                </a:lnTo>
                <a:lnTo>
                  <a:pt x="837" y="660"/>
                </a:lnTo>
                <a:lnTo>
                  <a:pt x="839" y="660"/>
                </a:lnTo>
                <a:lnTo>
                  <a:pt x="839" y="660"/>
                </a:lnTo>
                <a:lnTo>
                  <a:pt x="839" y="660"/>
                </a:lnTo>
                <a:lnTo>
                  <a:pt x="840" y="660"/>
                </a:lnTo>
                <a:lnTo>
                  <a:pt x="840" y="660"/>
                </a:lnTo>
                <a:lnTo>
                  <a:pt x="841" y="660"/>
                </a:lnTo>
                <a:lnTo>
                  <a:pt x="841" y="660"/>
                </a:lnTo>
                <a:lnTo>
                  <a:pt x="841" y="660"/>
                </a:lnTo>
                <a:lnTo>
                  <a:pt x="843" y="658"/>
                </a:lnTo>
                <a:lnTo>
                  <a:pt x="843" y="658"/>
                </a:lnTo>
                <a:lnTo>
                  <a:pt x="844" y="658"/>
                </a:lnTo>
                <a:lnTo>
                  <a:pt x="844" y="658"/>
                </a:lnTo>
                <a:lnTo>
                  <a:pt x="844" y="660"/>
                </a:lnTo>
                <a:lnTo>
                  <a:pt x="845" y="660"/>
                </a:lnTo>
                <a:lnTo>
                  <a:pt x="845" y="660"/>
                </a:lnTo>
                <a:lnTo>
                  <a:pt x="847" y="658"/>
                </a:lnTo>
                <a:lnTo>
                  <a:pt x="847" y="658"/>
                </a:lnTo>
                <a:lnTo>
                  <a:pt x="847" y="657"/>
                </a:lnTo>
                <a:lnTo>
                  <a:pt x="847" y="657"/>
                </a:lnTo>
                <a:lnTo>
                  <a:pt x="847" y="657"/>
                </a:lnTo>
                <a:lnTo>
                  <a:pt x="847" y="656"/>
                </a:lnTo>
                <a:lnTo>
                  <a:pt x="847" y="656"/>
                </a:lnTo>
                <a:lnTo>
                  <a:pt x="847" y="654"/>
                </a:lnTo>
                <a:lnTo>
                  <a:pt x="847" y="654"/>
                </a:lnTo>
                <a:lnTo>
                  <a:pt x="847" y="654"/>
                </a:lnTo>
                <a:lnTo>
                  <a:pt x="848" y="654"/>
                </a:lnTo>
                <a:lnTo>
                  <a:pt x="850" y="654"/>
                </a:lnTo>
                <a:lnTo>
                  <a:pt x="850" y="654"/>
                </a:lnTo>
                <a:lnTo>
                  <a:pt x="850" y="654"/>
                </a:lnTo>
                <a:lnTo>
                  <a:pt x="850" y="656"/>
                </a:lnTo>
                <a:lnTo>
                  <a:pt x="850" y="656"/>
                </a:lnTo>
                <a:lnTo>
                  <a:pt x="851" y="657"/>
                </a:lnTo>
                <a:lnTo>
                  <a:pt x="851" y="657"/>
                </a:lnTo>
                <a:lnTo>
                  <a:pt x="852" y="657"/>
                </a:lnTo>
                <a:lnTo>
                  <a:pt x="852" y="656"/>
                </a:lnTo>
                <a:lnTo>
                  <a:pt x="852" y="656"/>
                </a:lnTo>
                <a:lnTo>
                  <a:pt x="854" y="656"/>
                </a:lnTo>
                <a:lnTo>
                  <a:pt x="854" y="656"/>
                </a:lnTo>
                <a:lnTo>
                  <a:pt x="855" y="657"/>
                </a:lnTo>
                <a:lnTo>
                  <a:pt x="855" y="656"/>
                </a:lnTo>
                <a:lnTo>
                  <a:pt x="855" y="656"/>
                </a:lnTo>
                <a:lnTo>
                  <a:pt x="856" y="657"/>
                </a:lnTo>
                <a:lnTo>
                  <a:pt x="856" y="657"/>
                </a:lnTo>
                <a:lnTo>
                  <a:pt x="858" y="657"/>
                </a:lnTo>
                <a:lnTo>
                  <a:pt x="858" y="657"/>
                </a:lnTo>
                <a:lnTo>
                  <a:pt x="858" y="657"/>
                </a:lnTo>
                <a:lnTo>
                  <a:pt x="859" y="657"/>
                </a:lnTo>
                <a:lnTo>
                  <a:pt x="859" y="657"/>
                </a:lnTo>
                <a:lnTo>
                  <a:pt x="860" y="657"/>
                </a:lnTo>
                <a:lnTo>
                  <a:pt x="860" y="657"/>
                </a:lnTo>
                <a:lnTo>
                  <a:pt x="860" y="656"/>
                </a:lnTo>
                <a:lnTo>
                  <a:pt x="860" y="656"/>
                </a:lnTo>
                <a:lnTo>
                  <a:pt x="860" y="656"/>
                </a:lnTo>
                <a:lnTo>
                  <a:pt x="862" y="654"/>
                </a:lnTo>
                <a:lnTo>
                  <a:pt x="863" y="654"/>
                </a:lnTo>
                <a:lnTo>
                  <a:pt x="863" y="654"/>
                </a:lnTo>
                <a:lnTo>
                  <a:pt x="863" y="654"/>
                </a:lnTo>
                <a:lnTo>
                  <a:pt x="863" y="653"/>
                </a:lnTo>
                <a:lnTo>
                  <a:pt x="863" y="653"/>
                </a:lnTo>
                <a:lnTo>
                  <a:pt x="863" y="652"/>
                </a:lnTo>
                <a:lnTo>
                  <a:pt x="863" y="652"/>
                </a:lnTo>
                <a:lnTo>
                  <a:pt x="865" y="652"/>
                </a:lnTo>
                <a:lnTo>
                  <a:pt x="865" y="650"/>
                </a:lnTo>
                <a:lnTo>
                  <a:pt x="866" y="649"/>
                </a:lnTo>
                <a:lnTo>
                  <a:pt x="866" y="649"/>
                </a:lnTo>
                <a:lnTo>
                  <a:pt x="866" y="647"/>
                </a:lnTo>
                <a:lnTo>
                  <a:pt x="866" y="646"/>
                </a:lnTo>
                <a:lnTo>
                  <a:pt x="866" y="646"/>
                </a:lnTo>
                <a:lnTo>
                  <a:pt x="866" y="645"/>
                </a:lnTo>
                <a:lnTo>
                  <a:pt x="866" y="643"/>
                </a:lnTo>
                <a:lnTo>
                  <a:pt x="866" y="643"/>
                </a:lnTo>
                <a:lnTo>
                  <a:pt x="866" y="643"/>
                </a:lnTo>
                <a:lnTo>
                  <a:pt x="866" y="642"/>
                </a:lnTo>
                <a:lnTo>
                  <a:pt x="866" y="641"/>
                </a:lnTo>
                <a:lnTo>
                  <a:pt x="866" y="641"/>
                </a:lnTo>
                <a:lnTo>
                  <a:pt x="866" y="641"/>
                </a:lnTo>
                <a:lnTo>
                  <a:pt x="866" y="639"/>
                </a:lnTo>
                <a:lnTo>
                  <a:pt x="866" y="638"/>
                </a:lnTo>
                <a:lnTo>
                  <a:pt x="866" y="638"/>
                </a:lnTo>
                <a:lnTo>
                  <a:pt x="867" y="638"/>
                </a:lnTo>
                <a:lnTo>
                  <a:pt x="867" y="638"/>
                </a:lnTo>
                <a:lnTo>
                  <a:pt x="867" y="636"/>
                </a:lnTo>
                <a:lnTo>
                  <a:pt x="869" y="636"/>
                </a:lnTo>
                <a:lnTo>
                  <a:pt x="869" y="636"/>
                </a:lnTo>
                <a:lnTo>
                  <a:pt x="869" y="636"/>
                </a:lnTo>
                <a:lnTo>
                  <a:pt x="869" y="638"/>
                </a:lnTo>
                <a:lnTo>
                  <a:pt x="870" y="638"/>
                </a:lnTo>
                <a:lnTo>
                  <a:pt x="870" y="638"/>
                </a:lnTo>
                <a:lnTo>
                  <a:pt x="870" y="638"/>
                </a:lnTo>
                <a:lnTo>
                  <a:pt x="871" y="638"/>
                </a:lnTo>
                <a:lnTo>
                  <a:pt x="871" y="636"/>
                </a:lnTo>
                <a:lnTo>
                  <a:pt x="871" y="636"/>
                </a:lnTo>
                <a:lnTo>
                  <a:pt x="871" y="635"/>
                </a:lnTo>
                <a:lnTo>
                  <a:pt x="871" y="635"/>
                </a:lnTo>
                <a:lnTo>
                  <a:pt x="871" y="635"/>
                </a:lnTo>
                <a:lnTo>
                  <a:pt x="873" y="635"/>
                </a:lnTo>
                <a:lnTo>
                  <a:pt x="873" y="635"/>
                </a:lnTo>
                <a:lnTo>
                  <a:pt x="874" y="635"/>
                </a:lnTo>
                <a:lnTo>
                  <a:pt x="873" y="634"/>
                </a:lnTo>
                <a:lnTo>
                  <a:pt x="873" y="634"/>
                </a:lnTo>
                <a:lnTo>
                  <a:pt x="874" y="632"/>
                </a:lnTo>
                <a:lnTo>
                  <a:pt x="874" y="632"/>
                </a:lnTo>
                <a:lnTo>
                  <a:pt x="874" y="632"/>
                </a:lnTo>
                <a:lnTo>
                  <a:pt x="874" y="632"/>
                </a:lnTo>
                <a:lnTo>
                  <a:pt x="876" y="632"/>
                </a:lnTo>
                <a:lnTo>
                  <a:pt x="876" y="632"/>
                </a:lnTo>
                <a:lnTo>
                  <a:pt x="877" y="632"/>
                </a:lnTo>
                <a:lnTo>
                  <a:pt x="877" y="632"/>
                </a:lnTo>
                <a:lnTo>
                  <a:pt x="877" y="632"/>
                </a:lnTo>
                <a:lnTo>
                  <a:pt x="878" y="632"/>
                </a:lnTo>
                <a:lnTo>
                  <a:pt x="878" y="631"/>
                </a:lnTo>
                <a:lnTo>
                  <a:pt x="880" y="631"/>
                </a:lnTo>
                <a:lnTo>
                  <a:pt x="880" y="631"/>
                </a:lnTo>
                <a:lnTo>
                  <a:pt x="880" y="631"/>
                </a:lnTo>
                <a:lnTo>
                  <a:pt x="881" y="631"/>
                </a:lnTo>
                <a:lnTo>
                  <a:pt x="881" y="631"/>
                </a:lnTo>
                <a:lnTo>
                  <a:pt x="882" y="631"/>
                </a:lnTo>
                <a:lnTo>
                  <a:pt x="882" y="631"/>
                </a:lnTo>
                <a:lnTo>
                  <a:pt x="882" y="632"/>
                </a:lnTo>
                <a:lnTo>
                  <a:pt x="882" y="632"/>
                </a:lnTo>
                <a:lnTo>
                  <a:pt x="884" y="631"/>
                </a:lnTo>
                <a:lnTo>
                  <a:pt x="884" y="631"/>
                </a:lnTo>
                <a:lnTo>
                  <a:pt x="885" y="631"/>
                </a:lnTo>
                <a:lnTo>
                  <a:pt x="885" y="630"/>
                </a:lnTo>
                <a:lnTo>
                  <a:pt x="885" y="630"/>
                </a:lnTo>
                <a:lnTo>
                  <a:pt x="885" y="630"/>
                </a:lnTo>
                <a:lnTo>
                  <a:pt x="886" y="630"/>
                </a:lnTo>
                <a:lnTo>
                  <a:pt x="886" y="630"/>
                </a:lnTo>
                <a:lnTo>
                  <a:pt x="888" y="630"/>
                </a:lnTo>
                <a:lnTo>
                  <a:pt x="888" y="630"/>
                </a:lnTo>
                <a:lnTo>
                  <a:pt x="888" y="630"/>
                </a:lnTo>
                <a:lnTo>
                  <a:pt x="888" y="630"/>
                </a:lnTo>
                <a:lnTo>
                  <a:pt x="889" y="630"/>
                </a:lnTo>
                <a:lnTo>
                  <a:pt x="889" y="630"/>
                </a:lnTo>
                <a:lnTo>
                  <a:pt x="889" y="631"/>
                </a:lnTo>
                <a:lnTo>
                  <a:pt x="891" y="631"/>
                </a:lnTo>
                <a:lnTo>
                  <a:pt x="891" y="631"/>
                </a:lnTo>
                <a:lnTo>
                  <a:pt x="891" y="631"/>
                </a:lnTo>
                <a:lnTo>
                  <a:pt x="891" y="632"/>
                </a:lnTo>
                <a:lnTo>
                  <a:pt x="892" y="632"/>
                </a:lnTo>
                <a:lnTo>
                  <a:pt x="892" y="634"/>
                </a:lnTo>
                <a:lnTo>
                  <a:pt x="892" y="634"/>
                </a:lnTo>
                <a:lnTo>
                  <a:pt x="892" y="634"/>
                </a:lnTo>
                <a:lnTo>
                  <a:pt x="892" y="635"/>
                </a:lnTo>
                <a:lnTo>
                  <a:pt x="892" y="635"/>
                </a:lnTo>
                <a:lnTo>
                  <a:pt x="892" y="635"/>
                </a:lnTo>
                <a:lnTo>
                  <a:pt x="892" y="636"/>
                </a:lnTo>
                <a:lnTo>
                  <a:pt x="892" y="636"/>
                </a:lnTo>
                <a:lnTo>
                  <a:pt x="892" y="638"/>
                </a:lnTo>
                <a:lnTo>
                  <a:pt x="892" y="638"/>
                </a:lnTo>
                <a:lnTo>
                  <a:pt x="893" y="638"/>
                </a:lnTo>
                <a:lnTo>
                  <a:pt x="893" y="639"/>
                </a:lnTo>
                <a:lnTo>
                  <a:pt x="893" y="639"/>
                </a:lnTo>
                <a:lnTo>
                  <a:pt x="893" y="641"/>
                </a:lnTo>
                <a:lnTo>
                  <a:pt x="893" y="641"/>
                </a:lnTo>
                <a:lnTo>
                  <a:pt x="893" y="641"/>
                </a:lnTo>
                <a:lnTo>
                  <a:pt x="893" y="641"/>
                </a:lnTo>
                <a:lnTo>
                  <a:pt x="893" y="642"/>
                </a:lnTo>
                <a:lnTo>
                  <a:pt x="895" y="642"/>
                </a:lnTo>
                <a:lnTo>
                  <a:pt x="895" y="643"/>
                </a:lnTo>
                <a:lnTo>
                  <a:pt x="895" y="643"/>
                </a:lnTo>
                <a:lnTo>
                  <a:pt x="895" y="643"/>
                </a:lnTo>
                <a:lnTo>
                  <a:pt x="895" y="643"/>
                </a:lnTo>
                <a:lnTo>
                  <a:pt x="896" y="643"/>
                </a:lnTo>
                <a:lnTo>
                  <a:pt x="895" y="645"/>
                </a:lnTo>
                <a:lnTo>
                  <a:pt x="895" y="645"/>
                </a:lnTo>
                <a:lnTo>
                  <a:pt x="895" y="646"/>
                </a:lnTo>
                <a:lnTo>
                  <a:pt x="896" y="646"/>
                </a:lnTo>
                <a:lnTo>
                  <a:pt x="896" y="646"/>
                </a:lnTo>
                <a:lnTo>
                  <a:pt x="896" y="646"/>
                </a:lnTo>
                <a:lnTo>
                  <a:pt x="896" y="646"/>
                </a:lnTo>
                <a:lnTo>
                  <a:pt x="896" y="647"/>
                </a:lnTo>
                <a:lnTo>
                  <a:pt x="896" y="647"/>
                </a:lnTo>
                <a:lnTo>
                  <a:pt x="896" y="647"/>
                </a:lnTo>
                <a:lnTo>
                  <a:pt x="897" y="647"/>
                </a:lnTo>
                <a:lnTo>
                  <a:pt x="897" y="647"/>
                </a:lnTo>
                <a:lnTo>
                  <a:pt x="899" y="647"/>
                </a:lnTo>
                <a:lnTo>
                  <a:pt x="899" y="647"/>
                </a:lnTo>
                <a:lnTo>
                  <a:pt x="899" y="647"/>
                </a:lnTo>
                <a:lnTo>
                  <a:pt x="900" y="647"/>
                </a:lnTo>
                <a:lnTo>
                  <a:pt x="900" y="647"/>
                </a:lnTo>
                <a:lnTo>
                  <a:pt x="900" y="647"/>
                </a:lnTo>
                <a:lnTo>
                  <a:pt x="902" y="647"/>
                </a:lnTo>
                <a:lnTo>
                  <a:pt x="902" y="647"/>
                </a:lnTo>
                <a:lnTo>
                  <a:pt x="902" y="647"/>
                </a:lnTo>
                <a:lnTo>
                  <a:pt x="903" y="647"/>
                </a:lnTo>
                <a:lnTo>
                  <a:pt x="903" y="647"/>
                </a:lnTo>
                <a:lnTo>
                  <a:pt x="904" y="649"/>
                </a:lnTo>
                <a:lnTo>
                  <a:pt x="904" y="649"/>
                </a:lnTo>
                <a:lnTo>
                  <a:pt x="904" y="649"/>
                </a:lnTo>
                <a:lnTo>
                  <a:pt x="904" y="649"/>
                </a:lnTo>
                <a:lnTo>
                  <a:pt x="906" y="649"/>
                </a:lnTo>
                <a:lnTo>
                  <a:pt x="906" y="649"/>
                </a:lnTo>
                <a:lnTo>
                  <a:pt x="906" y="649"/>
                </a:lnTo>
                <a:lnTo>
                  <a:pt x="906" y="647"/>
                </a:lnTo>
                <a:lnTo>
                  <a:pt x="907" y="647"/>
                </a:lnTo>
                <a:lnTo>
                  <a:pt x="907" y="647"/>
                </a:lnTo>
                <a:lnTo>
                  <a:pt x="907" y="647"/>
                </a:lnTo>
                <a:lnTo>
                  <a:pt x="907" y="647"/>
                </a:lnTo>
                <a:lnTo>
                  <a:pt x="908" y="647"/>
                </a:lnTo>
                <a:lnTo>
                  <a:pt x="908" y="646"/>
                </a:lnTo>
                <a:lnTo>
                  <a:pt x="908" y="646"/>
                </a:lnTo>
                <a:lnTo>
                  <a:pt x="908" y="646"/>
                </a:lnTo>
                <a:lnTo>
                  <a:pt x="910" y="646"/>
                </a:lnTo>
                <a:lnTo>
                  <a:pt x="910" y="646"/>
                </a:lnTo>
                <a:lnTo>
                  <a:pt x="910" y="645"/>
                </a:lnTo>
                <a:lnTo>
                  <a:pt x="911" y="645"/>
                </a:lnTo>
                <a:lnTo>
                  <a:pt x="911" y="645"/>
                </a:lnTo>
                <a:lnTo>
                  <a:pt x="911" y="643"/>
                </a:lnTo>
                <a:lnTo>
                  <a:pt x="911" y="643"/>
                </a:lnTo>
                <a:lnTo>
                  <a:pt x="912" y="643"/>
                </a:lnTo>
                <a:lnTo>
                  <a:pt x="912" y="643"/>
                </a:lnTo>
                <a:lnTo>
                  <a:pt x="912" y="642"/>
                </a:lnTo>
                <a:lnTo>
                  <a:pt x="912" y="642"/>
                </a:lnTo>
                <a:lnTo>
                  <a:pt x="912" y="641"/>
                </a:lnTo>
                <a:lnTo>
                  <a:pt x="914" y="641"/>
                </a:lnTo>
                <a:lnTo>
                  <a:pt x="914" y="641"/>
                </a:lnTo>
                <a:lnTo>
                  <a:pt x="915" y="641"/>
                </a:lnTo>
                <a:lnTo>
                  <a:pt x="915" y="641"/>
                </a:lnTo>
                <a:lnTo>
                  <a:pt x="915" y="641"/>
                </a:lnTo>
                <a:lnTo>
                  <a:pt x="915" y="642"/>
                </a:lnTo>
                <a:lnTo>
                  <a:pt x="915" y="642"/>
                </a:lnTo>
                <a:lnTo>
                  <a:pt x="915" y="642"/>
                </a:lnTo>
                <a:lnTo>
                  <a:pt x="917" y="642"/>
                </a:lnTo>
                <a:lnTo>
                  <a:pt x="917" y="642"/>
                </a:lnTo>
                <a:lnTo>
                  <a:pt x="918" y="642"/>
                </a:lnTo>
                <a:lnTo>
                  <a:pt x="918" y="642"/>
                </a:lnTo>
                <a:lnTo>
                  <a:pt x="918" y="642"/>
                </a:lnTo>
                <a:lnTo>
                  <a:pt x="918" y="642"/>
                </a:lnTo>
                <a:lnTo>
                  <a:pt x="919" y="642"/>
                </a:lnTo>
                <a:lnTo>
                  <a:pt x="919" y="641"/>
                </a:lnTo>
                <a:lnTo>
                  <a:pt x="919" y="641"/>
                </a:lnTo>
                <a:lnTo>
                  <a:pt x="919" y="641"/>
                </a:lnTo>
                <a:lnTo>
                  <a:pt x="921" y="641"/>
                </a:lnTo>
                <a:lnTo>
                  <a:pt x="921" y="641"/>
                </a:lnTo>
                <a:lnTo>
                  <a:pt x="921" y="641"/>
                </a:lnTo>
                <a:lnTo>
                  <a:pt x="921" y="641"/>
                </a:lnTo>
                <a:lnTo>
                  <a:pt x="922" y="641"/>
                </a:lnTo>
                <a:lnTo>
                  <a:pt x="922" y="641"/>
                </a:lnTo>
                <a:lnTo>
                  <a:pt x="923" y="641"/>
                </a:lnTo>
                <a:lnTo>
                  <a:pt x="923" y="641"/>
                </a:lnTo>
                <a:lnTo>
                  <a:pt x="923" y="642"/>
                </a:lnTo>
                <a:lnTo>
                  <a:pt x="923" y="642"/>
                </a:lnTo>
                <a:lnTo>
                  <a:pt x="923" y="642"/>
                </a:lnTo>
                <a:lnTo>
                  <a:pt x="923" y="643"/>
                </a:lnTo>
                <a:lnTo>
                  <a:pt x="923" y="643"/>
                </a:lnTo>
                <a:lnTo>
                  <a:pt x="925" y="643"/>
                </a:lnTo>
                <a:lnTo>
                  <a:pt x="925" y="643"/>
                </a:lnTo>
                <a:lnTo>
                  <a:pt x="925" y="645"/>
                </a:lnTo>
                <a:lnTo>
                  <a:pt x="925" y="645"/>
                </a:lnTo>
                <a:lnTo>
                  <a:pt x="926" y="645"/>
                </a:lnTo>
                <a:lnTo>
                  <a:pt x="926" y="643"/>
                </a:lnTo>
                <a:lnTo>
                  <a:pt x="926" y="643"/>
                </a:lnTo>
                <a:lnTo>
                  <a:pt x="926" y="643"/>
                </a:lnTo>
                <a:lnTo>
                  <a:pt x="926" y="643"/>
                </a:lnTo>
                <a:lnTo>
                  <a:pt x="928" y="643"/>
                </a:lnTo>
                <a:lnTo>
                  <a:pt x="928" y="643"/>
                </a:lnTo>
                <a:lnTo>
                  <a:pt x="928" y="643"/>
                </a:lnTo>
                <a:lnTo>
                  <a:pt x="929" y="643"/>
                </a:lnTo>
                <a:lnTo>
                  <a:pt x="929" y="643"/>
                </a:lnTo>
                <a:lnTo>
                  <a:pt x="929" y="643"/>
                </a:lnTo>
                <a:lnTo>
                  <a:pt x="929" y="643"/>
                </a:lnTo>
                <a:lnTo>
                  <a:pt x="930" y="643"/>
                </a:lnTo>
                <a:lnTo>
                  <a:pt x="930" y="645"/>
                </a:lnTo>
                <a:lnTo>
                  <a:pt x="929" y="645"/>
                </a:lnTo>
                <a:lnTo>
                  <a:pt x="929" y="645"/>
                </a:lnTo>
                <a:lnTo>
                  <a:pt x="929" y="646"/>
                </a:lnTo>
                <a:lnTo>
                  <a:pt x="929" y="646"/>
                </a:lnTo>
                <a:lnTo>
                  <a:pt x="929" y="646"/>
                </a:lnTo>
                <a:lnTo>
                  <a:pt x="929" y="646"/>
                </a:lnTo>
                <a:lnTo>
                  <a:pt x="930" y="646"/>
                </a:lnTo>
                <a:lnTo>
                  <a:pt x="930" y="647"/>
                </a:lnTo>
                <a:lnTo>
                  <a:pt x="930" y="647"/>
                </a:lnTo>
                <a:lnTo>
                  <a:pt x="930" y="649"/>
                </a:lnTo>
                <a:lnTo>
                  <a:pt x="930" y="649"/>
                </a:lnTo>
                <a:lnTo>
                  <a:pt x="930" y="649"/>
                </a:lnTo>
                <a:lnTo>
                  <a:pt x="930" y="649"/>
                </a:lnTo>
                <a:lnTo>
                  <a:pt x="930" y="650"/>
                </a:lnTo>
                <a:lnTo>
                  <a:pt x="930" y="650"/>
                </a:lnTo>
                <a:lnTo>
                  <a:pt x="930" y="650"/>
                </a:lnTo>
                <a:lnTo>
                  <a:pt x="930" y="652"/>
                </a:lnTo>
                <a:lnTo>
                  <a:pt x="932" y="652"/>
                </a:lnTo>
                <a:lnTo>
                  <a:pt x="932" y="652"/>
                </a:lnTo>
                <a:lnTo>
                  <a:pt x="930" y="652"/>
                </a:lnTo>
                <a:lnTo>
                  <a:pt x="930" y="652"/>
                </a:lnTo>
                <a:lnTo>
                  <a:pt x="929" y="652"/>
                </a:lnTo>
                <a:lnTo>
                  <a:pt x="929" y="652"/>
                </a:lnTo>
                <a:lnTo>
                  <a:pt x="929" y="652"/>
                </a:lnTo>
                <a:lnTo>
                  <a:pt x="929" y="653"/>
                </a:lnTo>
                <a:lnTo>
                  <a:pt x="928" y="653"/>
                </a:lnTo>
                <a:lnTo>
                  <a:pt x="929" y="653"/>
                </a:lnTo>
                <a:lnTo>
                  <a:pt x="929" y="654"/>
                </a:lnTo>
                <a:lnTo>
                  <a:pt x="929" y="654"/>
                </a:lnTo>
                <a:lnTo>
                  <a:pt x="929" y="654"/>
                </a:lnTo>
                <a:lnTo>
                  <a:pt x="929" y="654"/>
                </a:lnTo>
                <a:lnTo>
                  <a:pt x="929" y="654"/>
                </a:lnTo>
                <a:lnTo>
                  <a:pt x="929" y="656"/>
                </a:lnTo>
                <a:lnTo>
                  <a:pt x="929" y="656"/>
                </a:lnTo>
                <a:lnTo>
                  <a:pt x="929" y="656"/>
                </a:lnTo>
                <a:lnTo>
                  <a:pt x="929" y="656"/>
                </a:lnTo>
                <a:lnTo>
                  <a:pt x="929" y="657"/>
                </a:lnTo>
                <a:lnTo>
                  <a:pt x="928" y="657"/>
                </a:lnTo>
                <a:lnTo>
                  <a:pt x="928" y="656"/>
                </a:lnTo>
                <a:lnTo>
                  <a:pt x="926" y="656"/>
                </a:lnTo>
                <a:lnTo>
                  <a:pt x="926" y="657"/>
                </a:lnTo>
                <a:lnTo>
                  <a:pt x="926" y="657"/>
                </a:lnTo>
                <a:lnTo>
                  <a:pt x="926" y="657"/>
                </a:lnTo>
                <a:lnTo>
                  <a:pt x="926" y="657"/>
                </a:lnTo>
                <a:lnTo>
                  <a:pt x="926" y="657"/>
                </a:lnTo>
                <a:lnTo>
                  <a:pt x="926" y="658"/>
                </a:lnTo>
                <a:lnTo>
                  <a:pt x="926" y="658"/>
                </a:lnTo>
                <a:lnTo>
                  <a:pt x="926" y="658"/>
                </a:lnTo>
                <a:lnTo>
                  <a:pt x="926" y="660"/>
                </a:lnTo>
                <a:lnTo>
                  <a:pt x="926" y="660"/>
                </a:lnTo>
                <a:lnTo>
                  <a:pt x="925" y="660"/>
                </a:lnTo>
                <a:lnTo>
                  <a:pt x="925" y="660"/>
                </a:lnTo>
                <a:lnTo>
                  <a:pt x="925" y="660"/>
                </a:lnTo>
                <a:lnTo>
                  <a:pt x="925" y="660"/>
                </a:lnTo>
                <a:lnTo>
                  <a:pt x="925" y="660"/>
                </a:lnTo>
                <a:lnTo>
                  <a:pt x="925" y="661"/>
                </a:lnTo>
                <a:lnTo>
                  <a:pt x="925" y="661"/>
                </a:lnTo>
                <a:lnTo>
                  <a:pt x="925" y="661"/>
                </a:lnTo>
                <a:lnTo>
                  <a:pt x="925" y="661"/>
                </a:lnTo>
                <a:lnTo>
                  <a:pt x="923" y="661"/>
                </a:lnTo>
                <a:lnTo>
                  <a:pt x="923" y="661"/>
                </a:lnTo>
                <a:lnTo>
                  <a:pt x="923" y="662"/>
                </a:lnTo>
                <a:lnTo>
                  <a:pt x="923" y="662"/>
                </a:lnTo>
                <a:lnTo>
                  <a:pt x="923" y="662"/>
                </a:lnTo>
                <a:lnTo>
                  <a:pt x="923" y="662"/>
                </a:lnTo>
                <a:lnTo>
                  <a:pt x="925" y="662"/>
                </a:lnTo>
                <a:lnTo>
                  <a:pt x="925" y="664"/>
                </a:lnTo>
                <a:lnTo>
                  <a:pt x="923" y="664"/>
                </a:lnTo>
                <a:lnTo>
                  <a:pt x="923" y="664"/>
                </a:lnTo>
                <a:lnTo>
                  <a:pt x="923" y="664"/>
                </a:lnTo>
                <a:lnTo>
                  <a:pt x="922" y="665"/>
                </a:lnTo>
                <a:lnTo>
                  <a:pt x="922" y="665"/>
                </a:lnTo>
                <a:lnTo>
                  <a:pt x="922" y="665"/>
                </a:lnTo>
                <a:lnTo>
                  <a:pt x="923" y="665"/>
                </a:lnTo>
                <a:lnTo>
                  <a:pt x="923" y="667"/>
                </a:lnTo>
                <a:lnTo>
                  <a:pt x="923" y="667"/>
                </a:lnTo>
                <a:lnTo>
                  <a:pt x="922" y="667"/>
                </a:lnTo>
                <a:lnTo>
                  <a:pt x="922" y="667"/>
                </a:lnTo>
                <a:lnTo>
                  <a:pt x="921" y="667"/>
                </a:lnTo>
                <a:lnTo>
                  <a:pt x="922" y="668"/>
                </a:lnTo>
                <a:lnTo>
                  <a:pt x="922" y="668"/>
                </a:lnTo>
                <a:lnTo>
                  <a:pt x="922" y="668"/>
                </a:lnTo>
                <a:lnTo>
                  <a:pt x="922" y="668"/>
                </a:lnTo>
                <a:lnTo>
                  <a:pt x="922" y="668"/>
                </a:lnTo>
                <a:lnTo>
                  <a:pt x="921" y="668"/>
                </a:lnTo>
                <a:lnTo>
                  <a:pt x="921" y="669"/>
                </a:lnTo>
                <a:lnTo>
                  <a:pt x="921" y="669"/>
                </a:lnTo>
                <a:lnTo>
                  <a:pt x="921" y="671"/>
                </a:lnTo>
                <a:lnTo>
                  <a:pt x="921" y="671"/>
                </a:lnTo>
                <a:lnTo>
                  <a:pt x="921" y="671"/>
                </a:lnTo>
                <a:lnTo>
                  <a:pt x="921" y="671"/>
                </a:lnTo>
                <a:lnTo>
                  <a:pt x="921" y="671"/>
                </a:lnTo>
                <a:lnTo>
                  <a:pt x="921" y="672"/>
                </a:lnTo>
                <a:lnTo>
                  <a:pt x="921" y="672"/>
                </a:lnTo>
                <a:lnTo>
                  <a:pt x="921" y="673"/>
                </a:lnTo>
                <a:lnTo>
                  <a:pt x="921" y="673"/>
                </a:lnTo>
                <a:lnTo>
                  <a:pt x="921" y="673"/>
                </a:lnTo>
                <a:lnTo>
                  <a:pt x="921" y="673"/>
                </a:lnTo>
                <a:lnTo>
                  <a:pt x="921" y="673"/>
                </a:lnTo>
                <a:lnTo>
                  <a:pt x="922" y="673"/>
                </a:lnTo>
                <a:lnTo>
                  <a:pt x="921" y="675"/>
                </a:lnTo>
                <a:lnTo>
                  <a:pt x="921" y="675"/>
                </a:lnTo>
                <a:lnTo>
                  <a:pt x="921" y="676"/>
                </a:lnTo>
                <a:lnTo>
                  <a:pt x="921" y="676"/>
                </a:lnTo>
                <a:lnTo>
                  <a:pt x="921" y="676"/>
                </a:lnTo>
                <a:lnTo>
                  <a:pt x="919" y="676"/>
                </a:lnTo>
                <a:lnTo>
                  <a:pt x="919" y="676"/>
                </a:lnTo>
                <a:lnTo>
                  <a:pt x="919" y="676"/>
                </a:lnTo>
                <a:lnTo>
                  <a:pt x="919" y="678"/>
                </a:lnTo>
                <a:lnTo>
                  <a:pt x="921" y="678"/>
                </a:lnTo>
                <a:lnTo>
                  <a:pt x="921" y="678"/>
                </a:lnTo>
                <a:lnTo>
                  <a:pt x="921" y="678"/>
                </a:lnTo>
                <a:lnTo>
                  <a:pt x="922" y="678"/>
                </a:lnTo>
                <a:lnTo>
                  <a:pt x="922" y="678"/>
                </a:lnTo>
                <a:lnTo>
                  <a:pt x="922" y="678"/>
                </a:lnTo>
                <a:lnTo>
                  <a:pt x="923" y="678"/>
                </a:lnTo>
                <a:lnTo>
                  <a:pt x="923" y="678"/>
                </a:lnTo>
                <a:lnTo>
                  <a:pt x="923" y="679"/>
                </a:lnTo>
                <a:lnTo>
                  <a:pt x="923" y="679"/>
                </a:lnTo>
                <a:lnTo>
                  <a:pt x="923" y="679"/>
                </a:lnTo>
                <a:lnTo>
                  <a:pt x="925" y="679"/>
                </a:lnTo>
                <a:lnTo>
                  <a:pt x="925" y="679"/>
                </a:lnTo>
                <a:lnTo>
                  <a:pt x="926" y="679"/>
                </a:lnTo>
                <a:lnTo>
                  <a:pt x="926" y="679"/>
                </a:lnTo>
                <a:lnTo>
                  <a:pt x="926" y="679"/>
                </a:lnTo>
                <a:lnTo>
                  <a:pt x="926" y="680"/>
                </a:lnTo>
                <a:lnTo>
                  <a:pt x="926" y="680"/>
                </a:lnTo>
                <a:lnTo>
                  <a:pt x="926" y="680"/>
                </a:lnTo>
                <a:lnTo>
                  <a:pt x="925" y="680"/>
                </a:lnTo>
                <a:lnTo>
                  <a:pt x="925" y="680"/>
                </a:lnTo>
                <a:lnTo>
                  <a:pt x="925" y="682"/>
                </a:lnTo>
                <a:lnTo>
                  <a:pt x="926" y="682"/>
                </a:lnTo>
                <a:lnTo>
                  <a:pt x="926" y="682"/>
                </a:lnTo>
                <a:lnTo>
                  <a:pt x="925" y="682"/>
                </a:lnTo>
                <a:lnTo>
                  <a:pt x="925" y="682"/>
                </a:lnTo>
                <a:lnTo>
                  <a:pt x="926" y="682"/>
                </a:lnTo>
                <a:lnTo>
                  <a:pt x="926" y="682"/>
                </a:lnTo>
                <a:lnTo>
                  <a:pt x="926" y="682"/>
                </a:lnTo>
                <a:lnTo>
                  <a:pt x="928" y="682"/>
                </a:lnTo>
                <a:lnTo>
                  <a:pt x="928" y="682"/>
                </a:lnTo>
                <a:lnTo>
                  <a:pt x="928" y="682"/>
                </a:lnTo>
                <a:lnTo>
                  <a:pt x="928" y="683"/>
                </a:lnTo>
                <a:lnTo>
                  <a:pt x="928" y="683"/>
                </a:lnTo>
                <a:lnTo>
                  <a:pt x="928" y="684"/>
                </a:lnTo>
                <a:lnTo>
                  <a:pt x="928" y="684"/>
                </a:lnTo>
                <a:lnTo>
                  <a:pt x="926" y="684"/>
                </a:lnTo>
                <a:lnTo>
                  <a:pt x="928" y="684"/>
                </a:lnTo>
                <a:lnTo>
                  <a:pt x="928" y="684"/>
                </a:lnTo>
                <a:lnTo>
                  <a:pt x="929" y="684"/>
                </a:lnTo>
                <a:lnTo>
                  <a:pt x="929" y="684"/>
                </a:lnTo>
                <a:lnTo>
                  <a:pt x="929" y="686"/>
                </a:lnTo>
                <a:lnTo>
                  <a:pt x="929" y="686"/>
                </a:lnTo>
                <a:lnTo>
                  <a:pt x="929" y="686"/>
                </a:lnTo>
                <a:lnTo>
                  <a:pt x="928" y="686"/>
                </a:lnTo>
                <a:lnTo>
                  <a:pt x="928" y="687"/>
                </a:lnTo>
                <a:lnTo>
                  <a:pt x="929" y="687"/>
                </a:lnTo>
                <a:lnTo>
                  <a:pt x="929" y="687"/>
                </a:lnTo>
                <a:lnTo>
                  <a:pt x="929" y="687"/>
                </a:lnTo>
                <a:lnTo>
                  <a:pt x="929" y="687"/>
                </a:lnTo>
                <a:lnTo>
                  <a:pt x="929" y="687"/>
                </a:lnTo>
                <a:lnTo>
                  <a:pt x="929" y="687"/>
                </a:lnTo>
                <a:lnTo>
                  <a:pt x="929" y="687"/>
                </a:lnTo>
                <a:lnTo>
                  <a:pt x="929" y="688"/>
                </a:lnTo>
                <a:lnTo>
                  <a:pt x="929" y="687"/>
                </a:lnTo>
                <a:lnTo>
                  <a:pt x="929" y="688"/>
                </a:lnTo>
                <a:lnTo>
                  <a:pt x="929" y="688"/>
                </a:lnTo>
                <a:lnTo>
                  <a:pt x="930" y="688"/>
                </a:lnTo>
                <a:lnTo>
                  <a:pt x="930" y="688"/>
                </a:lnTo>
                <a:lnTo>
                  <a:pt x="930" y="688"/>
                </a:lnTo>
                <a:lnTo>
                  <a:pt x="932" y="688"/>
                </a:lnTo>
                <a:lnTo>
                  <a:pt x="932" y="690"/>
                </a:lnTo>
                <a:lnTo>
                  <a:pt x="932" y="690"/>
                </a:lnTo>
                <a:lnTo>
                  <a:pt x="932" y="690"/>
                </a:lnTo>
                <a:lnTo>
                  <a:pt x="932" y="690"/>
                </a:lnTo>
                <a:lnTo>
                  <a:pt x="932" y="690"/>
                </a:lnTo>
                <a:lnTo>
                  <a:pt x="932" y="690"/>
                </a:lnTo>
                <a:lnTo>
                  <a:pt x="932" y="690"/>
                </a:lnTo>
                <a:lnTo>
                  <a:pt x="932" y="691"/>
                </a:lnTo>
                <a:lnTo>
                  <a:pt x="932" y="691"/>
                </a:lnTo>
                <a:lnTo>
                  <a:pt x="932" y="691"/>
                </a:lnTo>
                <a:lnTo>
                  <a:pt x="932" y="691"/>
                </a:lnTo>
                <a:lnTo>
                  <a:pt x="932" y="691"/>
                </a:lnTo>
                <a:lnTo>
                  <a:pt x="932" y="691"/>
                </a:lnTo>
                <a:lnTo>
                  <a:pt x="932" y="693"/>
                </a:lnTo>
                <a:lnTo>
                  <a:pt x="932" y="693"/>
                </a:lnTo>
                <a:lnTo>
                  <a:pt x="932" y="693"/>
                </a:lnTo>
                <a:lnTo>
                  <a:pt x="932" y="693"/>
                </a:lnTo>
                <a:lnTo>
                  <a:pt x="932" y="693"/>
                </a:lnTo>
                <a:lnTo>
                  <a:pt x="932" y="693"/>
                </a:lnTo>
                <a:lnTo>
                  <a:pt x="930" y="693"/>
                </a:lnTo>
                <a:lnTo>
                  <a:pt x="930" y="693"/>
                </a:lnTo>
                <a:lnTo>
                  <a:pt x="930" y="694"/>
                </a:lnTo>
                <a:lnTo>
                  <a:pt x="930" y="694"/>
                </a:lnTo>
                <a:lnTo>
                  <a:pt x="932" y="694"/>
                </a:lnTo>
                <a:lnTo>
                  <a:pt x="932" y="694"/>
                </a:lnTo>
                <a:lnTo>
                  <a:pt x="930" y="694"/>
                </a:lnTo>
                <a:lnTo>
                  <a:pt x="930" y="695"/>
                </a:lnTo>
                <a:lnTo>
                  <a:pt x="930" y="695"/>
                </a:lnTo>
                <a:lnTo>
                  <a:pt x="930" y="695"/>
                </a:lnTo>
                <a:lnTo>
                  <a:pt x="930" y="695"/>
                </a:lnTo>
                <a:lnTo>
                  <a:pt x="930" y="695"/>
                </a:lnTo>
                <a:lnTo>
                  <a:pt x="932" y="695"/>
                </a:lnTo>
                <a:lnTo>
                  <a:pt x="932" y="695"/>
                </a:lnTo>
                <a:lnTo>
                  <a:pt x="932" y="697"/>
                </a:lnTo>
                <a:lnTo>
                  <a:pt x="932" y="697"/>
                </a:lnTo>
                <a:lnTo>
                  <a:pt x="932" y="697"/>
                </a:lnTo>
                <a:lnTo>
                  <a:pt x="932" y="697"/>
                </a:lnTo>
                <a:lnTo>
                  <a:pt x="932" y="697"/>
                </a:lnTo>
                <a:lnTo>
                  <a:pt x="932" y="698"/>
                </a:lnTo>
                <a:lnTo>
                  <a:pt x="932" y="698"/>
                </a:lnTo>
                <a:lnTo>
                  <a:pt x="932" y="698"/>
                </a:lnTo>
                <a:lnTo>
                  <a:pt x="932" y="698"/>
                </a:lnTo>
                <a:lnTo>
                  <a:pt x="932" y="698"/>
                </a:lnTo>
                <a:lnTo>
                  <a:pt x="932" y="699"/>
                </a:lnTo>
                <a:lnTo>
                  <a:pt x="933" y="699"/>
                </a:lnTo>
                <a:lnTo>
                  <a:pt x="933" y="699"/>
                </a:lnTo>
                <a:lnTo>
                  <a:pt x="933" y="701"/>
                </a:lnTo>
                <a:lnTo>
                  <a:pt x="933" y="701"/>
                </a:lnTo>
                <a:lnTo>
                  <a:pt x="933" y="701"/>
                </a:lnTo>
                <a:lnTo>
                  <a:pt x="933" y="701"/>
                </a:lnTo>
                <a:lnTo>
                  <a:pt x="933" y="701"/>
                </a:lnTo>
                <a:lnTo>
                  <a:pt x="932" y="701"/>
                </a:lnTo>
                <a:lnTo>
                  <a:pt x="932" y="701"/>
                </a:lnTo>
                <a:lnTo>
                  <a:pt x="932" y="699"/>
                </a:lnTo>
                <a:lnTo>
                  <a:pt x="932" y="701"/>
                </a:lnTo>
                <a:lnTo>
                  <a:pt x="932" y="701"/>
                </a:lnTo>
                <a:lnTo>
                  <a:pt x="932" y="701"/>
                </a:lnTo>
                <a:lnTo>
                  <a:pt x="930" y="701"/>
                </a:lnTo>
                <a:lnTo>
                  <a:pt x="930" y="701"/>
                </a:lnTo>
                <a:lnTo>
                  <a:pt x="930" y="701"/>
                </a:lnTo>
                <a:lnTo>
                  <a:pt x="929" y="701"/>
                </a:lnTo>
                <a:lnTo>
                  <a:pt x="929" y="702"/>
                </a:lnTo>
                <a:lnTo>
                  <a:pt x="930" y="702"/>
                </a:lnTo>
                <a:lnTo>
                  <a:pt x="930" y="702"/>
                </a:lnTo>
                <a:lnTo>
                  <a:pt x="930" y="702"/>
                </a:lnTo>
                <a:lnTo>
                  <a:pt x="932" y="702"/>
                </a:lnTo>
                <a:lnTo>
                  <a:pt x="932" y="702"/>
                </a:lnTo>
                <a:lnTo>
                  <a:pt x="932" y="702"/>
                </a:lnTo>
                <a:lnTo>
                  <a:pt x="932" y="702"/>
                </a:lnTo>
                <a:lnTo>
                  <a:pt x="933" y="704"/>
                </a:lnTo>
                <a:lnTo>
                  <a:pt x="933" y="702"/>
                </a:lnTo>
                <a:lnTo>
                  <a:pt x="934" y="702"/>
                </a:lnTo>
                <a:lnTo>
                  <a:pt x="934" y="702"/>
                </a:lnTo>
                <a:lnTo>
                  <a:pt x="934" y="704"/>
                </a:lnTo>
                <a:lnTo>
                  <a:pt x="934" y="704"/>
                </a:lnTo>
                <a:lnTo>
                  <a:pt x="936" y="704"/>
                </a:lnTo>
                <a:lnTo>
                  <a:pt x="936" y="704"/>
                </a:lnTo>
                <a:lnTo>
                  <a:pt x="937" y="704"/>
                </a:lnTo>
                <a:lnTo>
                  <a:pt x="937" y="704"/>
                </a:lnTo>
                <a:lnTo>
                  <a:pt x="937" y="704"/>
                </a:lnTo>
                <a:lnTo>
                  <a:pt x="937" y="704"/>
                </a:lnTo>
                <a:lnTo>
                  <a:pt x="937" y="705"/>
                </a:lnTo>
                <a:lnTo>
                  <a:pt x="937" y="705"/>
                </a:lnTo>
                <a:lnTo>
                  <a:pt x="936" y="705"/>
                </a:lnTo>
                <a:lnTo>
                  <a:pt x="936" y="706"/>
                </a:lnTo>
                <a:lnTo>
                  <a:pt x="937" y="706"/>
                </a:lnTo>
                <a:lnTo>
                  <a:pt x="937" y="705"/>
                </a:lnTo>
                <a:lnTo>
                  <a:pt x="937" y="705"/>
                </a:lnTo>
                <a:lnTo>
                  <a:pt x="938" y="705"/>
                </a:lnTo>
                <a:lnTo>
                  <a:pt x="938" y="706"/>
                </a:lnTo>
                <a:lnTo>
                  <a:pt x="938" y="706"/>
                </a:lnTo>
                <a:lnTo>
                  <a:pt x="938" y="706"/>
                </a:lnTo>
                <a:lnTo>
                  <a:pt x="938" y="706"/>
                </a:lnTo>
                <a:lnTo>
                  <a:pt x="938" y="706"/>
                </a:lnTo>
                <a:lnTo>
                  <a:pt x="938" y="708"/>
                </a:lnTo>
                <a:lnTo>
                  <a:pt x="938" y="706"/>
                </a:lnTo>
                <a:lnTo>
                  <a:pt x="937" y="706"/>
                </a:lnTo>
                <a:lnTo>
                  <a:pt x="937" y="706"/>
                </a:lnTo>
                <a:lnTo>
                  <a:pt x="937" y="708"/>
                </a:lnTo>
                <a:lnTo>
                  <a:pt x="937" y="708"/>
                </a:lnTo>
                <a:lnTo>
                  <a:pt x="936" y="708"/>
                </a:lnTo>
                <a:lnTo>
                  <a:pt x="936" y="708"/>
                </a:lnTo>
                <a:lnTo>
                  <a:pt x="937" y="708"/>
                </a:lnTo>
                <a:lnTo>
                  <a:pt x="937" y="708"/>
                </a:lnTo>
                <a:lnTo>
                  <a:pt x="937" y="709"/>
                </a:lnTo>
                <a:lnTo>
                  <a:pt x="937" y="709"/>
                </a:lnTo>
                <a:lnTo>
                  <a:pt x="937" y="709"/>
                </a:lnTo>
                <a:lnTo>
                  <a:pt x="937" y="709"/>
                </a:lnTo>
                <a:lnTo>
                  <a:pt x="937" y="709"/>
                </a:lnTo>
                <a:lnTo>
                  <a:pt x="936" y="709"/>
                </a:lnTo>
                <a:lnTo>
                  <a:pt x="936" y="709"/>
                </a:lnTo>
                <a:lnTo>
                  <a:pt x="934" y="709"/>
                </a:lnTo>
                <a:lnTo>
                  <a:pt x="934" y="710"/>
                </a:lnTo>
                <a:lnTo>
                  <a:pt x="934" y="710"/>
                </a:lnTo>
                <a:lnTo>
                  <a:pt x="934" y="710"/>
                </a:lnTo>
                <a:lnTo>
                  <a:pt x="934" y="710"/>
                </a:lnTo>
                <a:lnTo>
                  <a:pt x="933" y="710"/>
                </a:lnTo>
                <a:lnTo>
                  <a:pt x="933" y="710"/>
                </a:lnTo>
                <a:lnTo>
                  <a:pt x="933" y="712"/>
                </a:lnTo>
                <a:lnTo>
                  <a:pt x="932" y="712"/>
                </a:lnTo>
                <a:lnTo>
                  <a:pt x="932" y="712"/>
                </a:lnTo>
                <a:lnTo>
                  <a:pt x="932" y="712"/>
                </a:lnTo>
                <a:lnTo>
                  <a:pt x="932" y="713"/>
                </a:lnTo>
                <a:lnTo>
                  <a:pt x="932" y="713"/>
                </a:lnTo>
                <a:lnTo>
                  <a:pt x="932" y="713"/>
                </a:lnTo>
                <a:lnTo>
                  <a:pt x="930" y="713"/>
                </a:lnTo>
                <a:lnTo>
                  <a:pt x="930" y="713"/>
                </a:lnTo>
                <a:lnTo>
                  <a:pt x="930" y="714"/>
                </a:lnTo>
                <a:lnTo>
                  <a:pt x="930" y="714"/>
                </a:lnTo>
                <a:lnTo>
                  <a:pt x="930" y="714"/>
                </a:lnTo>
                <a:lnTo>
                  <a:pt x="930" y="714"/>
                </a:lnTo>
                <a:lnTo>
                  <a:pt x="930" y="716"/>
                </a:lnTo>
                <a:lnTo>
                  <a:pt x="930" y="716"/>
                </a:lnTo>
                <a:lnTo>
                  <a:pt x="930" y="717"/>
                </a:lnTo>
                <a:lnTo>
                  <a:pt x="932" y="717"/>
                </a:lnTo>
                <a:lnTo>
                  <a:pt x="932" y="717"/>
                </a:lnTo>
                <a:lnTo>
                  <a:pt x="932" y="717"/>
                </a:lnTo>
                <a:lnTo>
                  <a:pt x="932" y="717"/>
                </a:lnTo>
                <a:lnTo>
                  <a:pt x="932" y="717"/>
                </a:lnTo>
                <a:lnTo>
                  <a:pt x="932" y="719"/>
                </a:lnTo>
                <a:lnTo>
                  <a:pt x="932" y="719"/>
                </a:lnTo>
                <a:lnTo>
                  <a:pt x="932" y="720"/>
                </a:lnTo>
                <a:lnTo>
                  <a:pt x="932" y="720"/>
                </a:lnTo>
                <a:lnTo>
                  <a:pt x="932" y="720"/>
                </a:lnTo>
                <a:lnTo>
                  <a:pt x="930" y="720"/>
                </a:lnTo>
                <a:lnTo>
                  <a:pt x="930" y="721"/>
                </a:lnTo>
                <a:lnTo>
                  <a:pt x="932" y="721"/>
                </a:lnTo>
                <a:lnTo>
                  <a:pt x="932" y="723"/>
                </a:lnTo>
                <a:lnTo>
                  <a:pt x="932" y="723"/>
                </a:lnTo>
                <a:lnTo>
                  <a:pt x="932" y="723"/>
                </a:lnTo>
                <a:lnTo>
                  <a:pt x="930" y="723"/>
                </a:lnTo>
                <a:lnTo>
                  <a:pt x="930" y="724"/>
                </a:lnTo>
                <a:lnTo>
                  <a:pt x="930" y="724"/>
                </a:lnTo>
                <a:lnTo>
                  <a:pt x="930" y="725"/>
                </a:lnTo>
                <a:lnTo>
                  <a:pt x="930" y="725"/>
                </a:lnTo>
                <a:lnTo>
                  <a:pt x="930" y="725"/>
                </a:lnTo>
                <a:lnTo>
                  <a:pt x="930" y="725"/>
                </a:lnTo>
                <a:lnTo>
                  <a:pt x="930" y="727"/>
                </a:lnTo>
                <a:lnTo>
                  <a:pt x="929" y="727"/>
                </a:lnTo>
                <a:lnTo>
                  <a:pt x="929" y="727"/>
                </a:lnTo>
                <a:lnTo>
                  <a:pt x="930" y="727"/>
                </a:lnTo>
                <a:lnTo>
                  <a:pt x="930" y="728"/>
                </a:lnTo>
                <a:lnTo>
                  <a:pt x="930" y="728"/>
                </a:lnTo>
                <a:lnTo>
                  <a:pt x="930" y="728"/>
                </a:lnTo>
                <a:lnTo>
                  <a:pt x="930" y="729"/>
                </a:lnTo>
                <a:lnTo>
                  <a:pt x="930" y="729"/>
                </a:lnTo>
                <a:lnTo>
                  <a:pt x="930" y="729"/>
                </a:lnTo>
                <a:lnTo>
                  <a:pt x="930" y="731"/>
                </a:lnTo>
                <a:lnTo>
                  <a:pt x="930" y="731"/>
                </a:lnTo>
                <a:lnTo>
                  <a:pt x="930" y="731"/>
                </a:lnTo>
                <a:lnTo>
                  <a:pt x="930" y="732"/>
                </a:lnTo>
                <a:lnTo>
                  <a:pt x="930" y="732"/>
                </a:lnTo>
                <a:lnTo>
                  <a:pt x="930" y="732"/>
                </a:lnTo>
                <a:lnTo>
                  <a:pt x="929" y="732"/>
                </a:lnTo>
                <a:lnTo>
                  <a:pt x="929" y="734"/>
                </a:lnTo>
                <a:lnTo>
                  <a:pt x="929" y="734"/>
                </a:lnTo>
                <a:lnTo>
                  <a:pt x="929" y="734"/>
                </a:lnTo>
                <a:lnTo>
                  <a:pt x="929" y="734"/>
                </a:lnTo>
                <a:lnTo>
                  <a:pt x="929" y="735"/>
                </a:lnTo>
                <a:lnTo>
                  <a:pt x="929" y="735"/>
                </a:lnTo>
                <a:lnTo>
                  <a:pt x="929" y="735"/>
                </a:lnTo>
                <a:lnTo>
                  <a:pt x="928" y="735"/>
                </a:lnTo>
                <a:lnTo>
                  <a:pt x="928" y="735"/>
                </a:lnTo>
                <a:lnTo>
                  <a:pt x="928" y="736"/>
                </a:lnTo>
                <a:lnTo>
                  <a:pt x="928" y="736"/>
                </a:lnTo>
                <a:lnTo>
                  <a:pt x="926" y="736"/>
                </a:lnTo>
                <a:lnTo>
                  <a:pt x="926" y="736"/>
                </a:lnTo>
                <a:lnTo>
                  <a:pt x="926" y="736"/>
                </a:lnTo>
                <a:lnTo>
                  <a:pt x="926" y="738"/>
                </a:lnTo>
                <a:lnTo>
                  <a:pt x="926" y="738"/>
                </a:lnTo>
                <a:lnTo>
                  <a:pt x="926" y="738"/>
                </a:lnTo>
                <a:lnTo>
                  <a:pt x="926" y="739"/>
                </a:lnTo>
                <a:lnTo>
                  <a:pt x="926" y="739"/>
                </a:lnTo>
                <a:lnTo>
                  <a:pt x="921" y="742"/>
                </a:lnTo>
                <a:lnTo>
                  <a:pt x="921" y="743"/>
                </a:lnTo>
                <a:lnTo>
                  <a:pt x="919" y="743"/>
                </a:lnTo>
                <a:lnTo>
                  <a:pt x="919" y="743"/>
                </a:lnTo>
                <a:lnTo>
                  <a:pt x="919" y="745"/>
                </a:lnTo>
                <a:lnTo>
                  <a:pt x="919" y="745"/>
                </a:lnTo>
                <a:lnTo>
                  <a:pt x="919" y="745"/>
                </a:lnTo>
                <a:lnTo>
                  <a:pt x="919" y="745"/>
                </a:lnTo>
                <a:lnTo>
                  <a:pt x="919" y="746"/>
                </a:lnTo>
                <a:lnTo>
                  <a:pt x="919" y="746"/>
                </a:lnTo>
                <a:lnTo>
                  <a:pt x="919" y="747"/>
                </a:lnTo>
                <a:lnTo>
                  <a:pt x="918" y="747"/>
                </a:lnTo>
                <a:lnTo>
                  <a:pt x="918" y="747"/>
                </a:lnTo>
                <a:lnTo>
                  <a:pt x="918" y="747"/>
                </a:lnTo>
                <a:lnTo>
                  <a:pt x="918" y="747"/>
                </a:lnTo>
                <a:lnTo>
                  <a:pt x="918" y="749"/>
                </a:lnTo>
                <a:lnTo>
                  <a:pt x="918" y="749"/>
                </a:lnTo>
                <a:lnTo>
                  <a:pt x="918" y="749"/>
                </a:lnTo>
                <a:lnTo>
                  <a:pt x="917" y="749"/>
                </a:lnTo>
                <a:lnTo>
                  <a:pt x="917" y="749"/>
                </a:lnTo>
                <a:lnTo>
                  <a:pt x="917" y="750"/>
                </a:lnTo>
                <a:lnTo>
                  <a:pt x="915" y="750"/>
                </a:lnTo>
                <a:lnTo>
                  <a:pt x="915" y="750"/>
                </a:lnTo>
                <a:lnTo>
                  <a:pt x="915" y="750"/>
                </a:lnTo>
                <a:lnTo>
                  <a:pt x="915" y="750"/>
                </a:lnTo>
                <a:lnTo>
                  <a:pt x="915" y="751"/>
                </a:lnTo>
                <a:lnTo>
                  <a:pt x="915" y="751"/>
                </a:lnTo>
                <a:lnTo>
                  <a:pt x="915" y="753"/>
                </a:lnTo>
                <a:lnTo>
                  <a:pt x="915" y="753"/>
                </a:lnTo>
                <a:lnTo>
                  <a:pt x="915" y="753"/>
                </a:lnTo>
                <a:lnTo>
                  <a:pt x="915" y="753"/>
                </a:lnTo>
                <a:lnTo>
                  <a:pt x="915" y="754"/>
                </a:lnTo>
                <a:lnTo>
                  <a:pt x="915" y="754"/>
                </a:lnTo>
                <a:lnTo>
                  <a:pt x="915" y="755"/>
                </a:lnTo>
                <a:lnTo>
                  <a:pt x="914" y="755"/>
                </a:lnTo>
                <a:lnTo>
                  <a:pt x="915" y="755"/>
                </a:lnTo>
                <a:lnTo>
                  <a:pt x="915" y="755"/>
                </a:lnTo>
                <a:lnTo>
                  <a:pt x="914" y="755"/>
                </a:lnTo>
                <a:lnTo>
                  <a:pt x="914" y="755"/>
                </a:lnTo>
                <a:lnTo>
                  <a:pt x="914" y="757"/>
                </a:lnTo>
                <a:lnTo>
                  <a:pt x="914" y="757"/>
                </a:lnTo>
                <a:lnTo>
                  <a:pt x="914" y="757"/>
                </a:lnTo>
                <a:lnTo>
                  <a:pt x="914" y="758"/>
                </a:lnTo>
                <a:lnTo>
                  <a:pt x="912" y="758"/>
                </a:lnTo>
                <a:lnTo>
                  <a:pt x="912" y="758"/>
                </a:lnTo>
                <a:lnTo>
                  <a:pt x="912" y="758"/>
                </a:lnTo>
                <a:lnTo>
                  <a:pt x="912" y="760"/>
                </a:lnTo>
                <a:lnTo>
                  <a:pt x="912" y="760"/>
                </a:lnTo>
                <a:lnTo>
                  <a:pt x="912" y="760"/>
                </a:lnTo>
                <a:lnTo>
                  <a:pt x="912" y="761"/>
                </a:lnTo>
                <a:lnTo>
                  <a:pt x="912" y="761"/>
                </a:lnTo>
                <a:lnTo>
                  <a:pt x="911" y="761"/>
                </a:lnTo>
                <a:lnTo>
                  <a:pt x="911" y="761"/>
                </a:lnTo>
                <a:lnTo>
                  <a:pt x="911" y="761"/>
                </a:lnTo>
                <a:lnTo>
                  <a:pt x="911" y="761"/>
                </a:lnTo>
                <a:lnTo>
                  <a:pt x="911" y="762"/>
                </a:lnTo>
                <a:lnTo>
                  <a:pt x="910" y="762"/>
                </a:lnTo>
                <a:lnTo>
                  <a:pt x="910" y="762"/>
                </a:lnTo>
                <a:lnTo>
                  <a:pt x="910" y="762"/>
                </a:lnTo>
                <a:lnTo>
                  <a:pt x="910" y="764"/>
                </a:lnTo>
                <a:lnTo>
                  <a:pt x="904" y="758"/>
                </a:lnTo>
                <a:lnTo>
                  <a:pt x="903" y="757"/>
                </a:lnTo>
                <a:lnTo>
                  <a:pt x="902" y="755"/>
                </a:lnTo>
                <a:lnTo>
                  <a:pt x="902" y="755"/>
                </a:lnTo>
                <a:lnTo>
                  <a:pt x="902" y="755"/>
                </a:lnTo>
                <a:lnTo>
                  <a:pt x="900" y="754"/>
                </a:lnTo>
                <a:lnTo>
                  <a:pt x="900" y="754"/>
                </a:lnTo>
                <a:lnTo>
                  <a:pt x="899" y="754"/>
                </a:lnTo>
                <a:lnTo>
                  <a:pt x="899" y="753"/>
                </a:lnTo>
                <a:lnTo>
                  <a:pt x="897" y="753"/>
                </a:lnTo>
                <a:lnTo>
                  <a:pt x="896" y="751"/>
                </a:lnTo>
                <a:lnTo>
                  <a:pt x="896" y="750"/>
                </a:lnTo>
                <a:lnTo>
                  <a:pt x="895" y="750"/>
                </a:lnTo>
                <a:lnTo>
                  <a:pt x="893" y="749"/>
                </a:lnTo>
                <a:lnTo>
                  <a:pt x="893" y="749"/>
                </a:lnTo>
                <a:lnTo>
                  <a:pt x="893" y="749"/>
                </a:lnTo>
                <a:lnTo>
                  <a:pt x="892" y="747"/>
                </a:lnTo>
                <a:lnTo>
                  <a:pt x="892" y="747"/>
                </a:lnTo>
                <a:lnTo>
                  <a:pt x="891" y="746"/>
                </a:lnTo>
                <a:lnTo>
                  <a:pt x="891" y="745"/>
                </a:lnTo>
                <a:lnTo>
                  <a:pt x="888" y="745"/>
                </a:lnTo>
                <a:lnTo>
                  <a:pt x="888" y="745"/>
                </a:lnTo>
                <a:lnTo>
                  <a:pt x="885" y="745"/>
                </a:lnTo>
                <a:lnTo>
                  <a:pt x="885" y="745"/>
                </a:lnTo>
                <a:lnTo>
                  <a:pt x="884" y="745"/>
                </a:lnTo>
                <a:lnTo>
                  <a:pt x="882" y="745"/>
                </a:lnTo>
                <a:lnTo>
                  <a:pt x="881" y="745"/>
                </a:lnTo>
                <a:lnTo>
                  <a:pt x="880" y="745"/>
                </a:lnTo>
                <a:lnTo>
                  <a:pt x="878" y="745"/>
                </a:lnTo>
                <a:lnTo>
                  <a:pt x="877" y="745"/>
                </a:lnTo>
                <a:lnTo>
                  <a:pt x="877" y="745"/>
                </a:lnTo>
                <a:lnTo>
                  <a:pt x="876" y="746"/>
                </a:lnTo>
                <a:lnTo>
                  <a:pt x="876" y="746"/>
                </a:lnTo>
                <a:lnTo>
                  <a:pt x="874" y="746"/>
                </a:lnTo>
                <a:lnTo>
                  <a:pt x="874" y="746"/>
                </a:lnTo>
                <a:lnTo>
                  <a:pt x="874" y="746"/>
                </a:lnTo>
                <a:lnTo>
                  <a:pt x="873" y="746"/>
                </a:lnTo>
                <a:lnTo>
                  <a:pt x="873" y="746"/>
                </a:lnTo>
                <a:lnTo>
                  <a:pt x="871" y="746"/>
                </a:lnTo>
                <a:lnTo>
                  <a:pt x="871" y="746"/>
                </a:lnTo>
                <a:lnTo>
                  <a:pt x="871" y="746"/>
                </a:lnTo>
                <a:lnTo>
                  <a:pt x="869" y="746"/>
                </a:lnTo>
                <a:lnTo>
                  <a:pt x="865" y="746"/>
                </a:lnTo>
                <a:lnTo>
                  <a:pt x="859" y="747"/>
                </a:lnTo>
                <a:lnTo>
                  <a:pt x="856" y="747"/>
                </a:lnTo>
                <a:lnTo>
                  <a:pt x="851" y="747"/>
                </a:lnTo>
                <a:lnTo>
                  <a:pt x="850" y="747"/>
                </a:lnTo>
                <a:lnTo>
                  <a:pt x="847" y="747"/>
                </a:lnTo>
                <a:lnTo>
                  <a:pt x="844" y="747"/>
                </a:lnTo>
                <a:lnTo>
                  <a:pt x="844" y="747"/>
                </a:lnTo>
                <a:lnTo>
                  <a:pt x="840" y="749"/>
                </a:lnTo>
                <a:lnTo>
                  <a:pt x="836" y="749"/>
                </a:lnTo>
                <a:lnTo>
                  <a:pt x="833" y="749"/>
                </a:lnTo>
                <a:lnTo>
                  <a:pt x="833" y="749"/>
                </a:lnTo>
                <a:lnTo>
                  <a:pt x="833" y="750"/>
                </a:lnTo>
                <a:lnTo>
                  <a:pt x="833" y="750"/>
                </a:lnTo>
                <a:lnTo>
                  <a:pt x="834" y="750"/>
                </a:lnTo>
                <a:lnTo>
                  <a:pt x="834" y="750"/>
                </a:lnTo>
                <a:lnTo>
                  <a:pt x="834" y="751"/>
                </a:lnTo>
                <a:lnTo>
                  <a:pt x="834" y="755"/>
                </a:lnTo>
                <a:lnTo>
                  <a:pt x="834" y="761"/>
                </a:lnTo>
                <a:lnTo>
                  <a:pt x="834" y="761"/>
                </a:lnTo>
                <a:lnTo>
                  <a:pt x="834" y="766"/>
                </a:lnTo>
                <a:lnTo>
                  <a:pt x="836" y="766"/>
                </a:lnTo>
                <a:lnTo>
                  <a:pt x="836" y="766"/>
                </a:lnTo>
                <a:lnTo>
                  <a:pt x="837" y="768"/>
                </a:lnTo>
                <a:lnTo>
                  <a:pt x="837" y="768"/>
                </a:lnTo>
                <a:lnTo>
                  <a:pt x="837" y="769"/>
                </a:lnTo>
                <a:lnTo>
                  <a:pt x="837" y="769"/>
                </a:lnTo>
                <a:lnTo>
                  <a:pt x="837" y="769"/>
                </a:lnTo>
                <a:lnTo>
                  <a:pt x="837" y="769"/>
                </a:lnTo>
                <a:lnTo>
                  <a:pt x="839" y="771"/>
                </a:lnTo>
                <a:lnTo>
                  <a:pt x="839" y="769"/>
                </a:lnTo>
                <a:lnTo>
                  <a:pt x="839" y="769"/>
                </a:lnTo>
                <a:lnTo>
                  <a:pt x="840" y="769"/>
                </a:lnTo>
                <a:lnTo>
                  <a:pt x="840" y="769"/>
                </a:lnTo>
                <a:lnTo>
                  <a:pt x="841" y="771"/>
                </a:lnTo>
                <a:lnTo>
                  <a:pt x="841" y="769"/>
                </a:lnTo>
                <a:lnTo>
                  <a:pt x="841" y="771"/>
                </a:lnTo>
                <a:lnTo>
                  <a:pt x="841" y="771"/>
                </a:lnTo>
                <a:lnTo>
                  <a:pt x="843" y="771"/>
                </a:lnTo>
                <a:lnTo>
                  <a:pt x="843" y="771"/>
                </a:lnTo>
                <a:lnTo>
                  <a:pt x="843" y="771"/>
                </a:lnTo>
                <a:lnTo>
                  <a:pt x="844" y="771"/>
                </a:lnTo>
                <a:lnTo>
                  <a:pt x="844" y="772"/>
                </a:lnTo>
                <a:lnTo>
                  <a:pt x="844" y="772"/>
                </a:lnTo>
                <a:lnTo>
                  <a:pt x="844" y="772"/>
                </a:lnTo>
                <a:lnTo>
                  <a:pt x="845" y="772"/>
                </a:lnTo>
                <a:lnTo>
                  <a:pt x="845" y="772"/>
                </a:lnTo>
                <a:lnTo>
                  <a:pt x="845" y="773"/>
                </a:lnTo>
                <a:lnTo>
                  <a:pt x="845" y="773"/>
                </a:lnTo>
                <a:lnTo>
                  <a:pt x="845" y="775"/>
                </a:lnTo>
                <a:lnTo>
                  <a:pt x="847" y="775"/>
                </a:lnTo>
                <a:lnTo>
                  <a:pt x="847" y="775"/>
                </a:lnTo>
                <a:lnTo>
                  <a:pt x="847" y="775"/>
                </a:lnTo>
                <a:lnTo>
                  <a:pt x="847" y="775"/>
                </a:lnTo>
                <a:lnTo>
                  <a:pt x="847" y="776"/>
                </a:lnTo>
                <a:lnTo>
                  <a:pt x="848" y="776"/>
                </a:lnTo>
                <a:lnTo>
                  <a:pt x="848" y="777"/>
                </a:lnTo>
                <a:lnTo>
                  <a:pt x="848" y="777"/>
                </a:lnTo>
                <a:lnTo>
                  <a:pt x="850" y="777"/>
                </a:lnTo>
                <a:lnTo>
                  <a:pt x="850" y="777"/>
                </a:lnTo>
                <a:lnTo>
                  <a:pt x="850" y="779"/>
                </a:lnTo>
                <a:lnTo>
                  <a:pt x="850" y="779"/>
                </a:lnTo>
                <a:lnTo>
                  <a:pt x="850" y="780"/>
                </a:lnTo>
                <a:lnTo>
                  <a:pt x="850" y="780"/>
                </a:lnTo>
                <a:lnTo>
                  <a:pt x="851" y="780"/>
                </a:lnTo>
                <a:lnTo>
                  <a:pt x="851" y="780"/>
                </a:lnTo>
                <a:lnTo>
                  <a:pt x="851" y="781"/>
                </a:lnTo>
                <a:lnTo>
                  <a:pt x="851" y="783"/>
                </a:lnTo>
                <a:lnTo>
                  <a:pt x="851" y="783"/>
                </a:lnTo>
                <a:lnTo>
                  <a:pt x="852" y="783"/>
                </a:lnTo>
                <a:lnTo>
                  <a:pt x="852" y="783"/>
                </a:lnTo>
                <a:lnTo>
                  <a:pt x="852" y="784"/>
                </a:lnTo>
                <a:lnTo>
                  <a:pt x="852" y="784"/>
                </a:lnTo>
                <a:lnTo>
                  <a:pt x="852" y="784"/>
                </a:lnTo>
                <a:lnTo>
                  <a:pt x="852" y="786"/>
                </a:lnTo>
                <a:lnTo>
                  <a:pt x="852" y="786"/>
                </a:lnTo>
                <a:lnTo>
                  <a:pt x="852" y="786"/>
                </a:lnTo>
                <a:lnTo>
                  <a:pt x="852" y="786"/>
                </a:lnTo>
                <a:lnTo>
                  <a:pt x="852" y="787"/>
                </a:lnTo>
                <a:lnTo>
                  <a:pt x="854" y="787"/>
                </a:lnTo>
                <a:lnTo>
                  <a:pt x="854" y="787"/>
                </a:lnTo>
                <a:lnTo>
                  <a:pt x="854" y="787"/>
                </a:lnTo>
                <a:lnTo>
                  <a:pt x="854" y="788"/>
                </a:lnTo>
                <a:lnTo>
                  <a:pt x="854" y="788"/>
                </a:lnTo>
                <a:lnTo>
                  <a:pt x="854" y="788"/>
                </a:lnTo>
                <a:lnTo>
                  <a:pt x="854" y="790"/>
                </a:lnTo>
                <a:lnTo>
                  <a:pt x="855" y="790"/>
                </a:lnTo>
                <a:lnTo>
                  <a:pt x="855" y="790"/>
                </a:lnTo>
                <a:lnTo>
                  <a:pt x="855" y="791"/>
                </a:lnTo>
                <a:lnTo>
                  <a:pt x="855" y="791"/>
                </a:lnTo>
                <a:lnTo>
                  <a:pt x="855" y="791"/>
                </a:lnTo>
                <a:lnTo>
                  <a:pt x="855" y="791"/>
                </a:lnTo>
                <a:lnTo>
                  <a:pt x="855" y="791"/>
                </a:lnTo>
                <a:lnTo>
                  <a:pt x="856" y="791"/>
                </a:lnTo>
                <a:lnTo>
                  <a:pt x="856" y="792"/>
                </a:lnTo>
                <a:lnTo>
                  <a:pt x="856" y="792"/>
                </a:lnTo>
                <a:lnTo>
                  <a:pt x="856" y="792"/>
                </a:lnTo>
                <a:lnTo>
                  <a:pt x="858" y="792"/>
                </a:lnTo>
                <a:lnTo>
                  <a:pt x="858" y="794"/>
                </a:lnTo>
                <a:lnTo>
                  <a:pt x="856" y="794"/>
                </a:lnTo>
                <a:lnTo>
                  <a:pt x="856" y="794"/>
                </a:lnTo>
                <a:lnTo>
                  <a:pt x="858" y="794"/>
                </a:lnTo>
                <a:lnTo>
                  <a:pt x="858" y="794"/>
                </a:lnTo>
                <a:lnTo>
                  <a:pt x="858" y="795"/>
                </a:lnTo>
                <a:lnTo>
                  <a:pt x="858" y="795"/>
                </a:lnTo>
                <a:lnTo>
                  <a:pt x="858" y="795"/>
                </a:lnTo>
                <a:lnTo>
                  <a:pt x="859" y="795"/>
                </a:lnTo>
                <a:lnTo>
                  <a:pt x="859" y="797"/>
                </a:lnTo>
                <a:lnTo>
                  <a:pt x="859" y="797"/>
                </a:lnTo>
                <a:lnTo>
                  <a:pt x="859" y="797"/>
                </a:lnTo>
                <a:lnTo>
                  <a:pt x="859" y="797"/>
                </a:lnTo>
                <a:lnTo>
                  <a:pt x="860" y="797"/>
                </a:lnTo>
                <a:lnTo>
                  <a:pt x="860" y="798"/>
                </a:lnTo>
                <a:lnTo>
                  <a:pt x="860" y="798"/>
                </a:lnTo>
                <a:lnTo>
                  <a:pt x="860" y="798"/>
                </a:lnTo>
                <a:lnTo>
                  <a:pt x="860" y="799"/>
                </a:lnTo>
                <a:lnTo>
                  <a:pt x="860" y="799"/>
                </a:lnTo>
                <a:lnTo>
                  <a:pt x="860" y="799"/>
                </a:lnTo>
                <a:lnTo>
                  <a:pt x="860" y="799"/>
                </a:lnTo>
                <a:lnTo>
                  <a:pt x="860" y="799"/>
                </a:lnTo>
                <a:lnTo>
                  <a:pt x="860" y="799"/>
                </a:lnTo>
                <a:lnTo>
                  <a:pt x="862" y="799"/>
                </a:lnTo>
                <a:lnTo>
                  <a:pt x="862" y="801"/>
                </a:lnTo>
                <a:lnTo>
                  <a:pt x="862" y="801"/>
                </a:lnTo>
                <a:lnTo>
                  <a:pt x="862" y="801"/>
                </a:lnTo>
                <a:lnTo>
                  <a:pt x="863" y="801"/>
                </a:lnTo>
                <a:lnTo>
                  <a:pt x="863" y="802"/>
                </a:lnTo>
                <a:lnTo>
                  <a:pt x="863" y="802"/>
                </a:lnTo>
                <a:lnTo>
                  <a:pt x="863" y="802"/>
                </a:lnTo>
                <a:lnTo>
                  <a:pt x="863" y="802"/>
                </a:lnTo>
                <a:lnTo>
                  <a:pt x="863" y="802"/>
                </a:lnTo>
                <a:lnTo>
                  <a:pt x="863" y="803"/>
                </a:lnTo>
                <a:lnTo>
                  <a:pt x="865" y="803"/>
                </a:lnTo>
                <a:lnTo>
                  <a:pt x="865" y="803"/>
                </a:lnTo>
                <a:lnTo>
                  <a:pt x="865" y="805"/>
                </a:lnTo>
                <a:lnTo>
                  <a:pt x="865" y="805"/>
                </a:lnTo>
                <a:lnTo>
                  <a:pt x="865" y="805"/>
                </a:lnTo>
                <a:lnTo>
                  <a:pt x="866" y="805"/>
                </a:lnTo>
                <a:lnTo>
                  <a:pt x="866" y="805"/>
                </a:lnTo>
                <a:lnTo>
                  <a:pt x="866" y="805"/>
                </a:lnTo>
                <a:lnTo>
                  <a:pt x="866" y="805"/>
                </a:lnTo>
                <a:lnTo>
                  <a:pt x="867" y="805"/>
                </a:lnTo>
                <a:lnTo>
                  <a:pt x="867" y="805"/>
                </a:lnTo>
                <a:lnTo>
                  <a:pt x="869" y="805"/>
                </a:lnTo>
                <a:lnTo>
                  <a:pt x="869" y="806"/>
                </a:lnTo>
                <a:lnTo>
                  <a:pt x="869" y="806"/>
                </a:lnTo>
                <a:lnTo>
                  <a:pt x="869" y="806"/>
                </a:lnTo>
                <a:lnTo>
                  <a:pt x="869" y="807"/>
                </a:lnTo>
                <a:lnTo>
                  <a:pt x="870" y="807"/>
                </a:lnTo>
                <a:lnTo>
                  <a:pt x="870" y="807"/>
                </a:lnTo>
                <a:lnTo>
                  <a:pt x="870" y="807"/>
                </a:lnTo>
                <a:lnTo>
                  <a:pt x="870" y="809"/>
                </a:lnTo>
                <a:lnTo>
                  <a:pt x="869" y="809"/>
                </a:lnTo>
                <a:lnTo>
                  <a:pt x="869" y="809"/>
                </a:lnTo>
                <a:lnTo>
                  <a:pt x="869" y="810"/>
                </a:lnTo>
                <a:lnTo>
                  <a:pt x="870" y="810"/>
                </a:lnTo>
                <a:lnTo>
                  <a:pt x="870" y="810"/>
                </a:lnTo>
                <a:lnTo>
                  <a:pt x="870" y="810"/>
                </a:lnTo>
                <a:lnTo>
                  <a:pt x="870" y="810"/>
                </a:lnTo>
                <a:lnTo>
                  <a:pt x="870" y="810"/>
                </a:lnTo>
                <a:lnTo>
                  <a:pt x="870" y="812"/>
                </a:lnTo>
                <a:lnTo>
                  <a:pt x="871" y="812"/>
                </a:lnTo>
                <a:lnTo>
                  <a:pt x="871" y="810"/>
                </a:lnTo>
                <a:lnTo>
                  <a:pt x="871" y="812"/>
                </a:lnTo>
                <a:lnTo>
                  <a:pt x="871" y="812"/>
                </a:lnTo>
                <a:lnTo>
                  <a:pt x="871" y="813"/>
                </a:lnTo>
                <a:lnTo>
                  <a:pt x="871" y="813"/>
                </a:lnTo>
                <a:lnTo>
                  <a:pt x="871" y="813"/>
                </a:lnTo>
                <a:lnTo>
                  <a:pt x="871" y="814"/>
                </a:lnTo>
                <a:lnTo>
                  <a:pt x="871" y="814"/>
                </a:lnTo>
                <a:lnTo>
                  <a:pt x="871" y="814"/>
                </a:lnTo>
                <a:lnTo>
                  <a:pt x="873" y="814"/>
                </a:lnTo>
                <a:lnTo>
                  <a:pt x="871" y="816"/>
                </a:lnTo>
                <a:lnTo>
                  <a:pt x="873" y="816"/>
                </a:lnTo>
                <a:lnTo>
                  <a:pt x="873" y="816"/>
                </a:lnTo>
                <a:lnTo>
                  <a:pt x="873" y="817"/>
                </a:lnTo>
                <a:lnTo>
                  <a:pt x="873" y="817"/>
                </a:lnTo>
                <a:lnTo>
                  <a:pt x="873" y="817"/>
                </a:lnTo>
                <a:lnTo>
                  <a:pt x="873" y="818"/>
                </a:lnTo>
                <a:lnTo>
                  <a:pt x="873" y="818"/>
                </a:lnTo>
                <a:lnTo>
                  <a:pt x="873" y="818"/>
                </a:lnTo>
                <a:lnTo>
                  <a:pt x="873" y="818"/>
                </a:lnTo>
                <a:lnTo>
                  <a:pt x="874" y="818"/>
                </a:lnTo>
                <a:lnTo>
                  <a:pt x="874" y="820"/>
                </a:lnTo>
                <a:lnTo>
                  <a:pt x="874" y="820"/>
                </a:lnTo>
                <a:lnTo>
                  <a:pt x="874" y="820"/>
                </a:lnTo>
                <a:lnTo>
                  <a:pt x="874" y="820"/>
                </a:lnTo>
                <a:lnTo>
                  <a:pt x="874" y="821"/>
                </a:lnTo>
                <a:lnTo>
                  <a:pt x="876" y="821"/>
                </a:lnTo>
                <a:lnTo>
                  <a:pt x="876" y="821"/>
                </a:lnTo>
                <a:lnTo>
                  <a:pt x="876" y="821"/>
                </a:lnTo>
                <a:lnTo>
                  <a:pt x="876" y="823"/>
                </a:lnTo>
                <a:lnTo>
                  <a:pt x="877" y="823"/>
                </a:lnTo>
                <a:lnTo>
                  <a:pt x="877" y="823"/>
                </a:lnTo>
                <a:lnTo>
                  <a:pt x="877" y="824"/>
                </a:lnTo>
                <a:lnTo>
                  <a:pt x="877" y="824"/>
                </a:lnTo>
                <a:lnTo>
                  <a:pt x="877" y="824"/>
                </a:lnTo>
                <a:lnTo>
                  <a:pt x="877" y="824"/>
                </a:lnTo>
                <a:lnTo>
                  <a:pt x="877" y="825"/>
                </a:lnTo>
                <a:lnTo>
                  <a:pt x="877" y="825"/>
                </a:lnTo>
                <a:lnTo>
                  <a:pt x="877" y="827"/>
                </a:lnTo>
                <a:lnTo>
                  <a:pt x="877" y="827"/>
                </a:lnTo>
                <a:lnTo>
                  <a:pt x="878" y="827"/>
                </a:lnTo>
                <a:lnTo>
                  <a:pt x="878" y="827"/>
                </a:lnTo>
                <a:lnTo>
                  <a:pt x="878" y="827"/>
                </a:lnTo>
                <a:lnTo>
                  <a:pt x="880" y="827"/>
                </a:lnTo>
                <a:lnTo>
                  <a:pt x="880" y="827"/>
                </a:lnTo>
                <a:lnTo>
                  <a:pt x="880" y="827"/>
                </a:lnTo>
                <a:lnTo>
                  <a:pt x="880" y="828"/>
                </a:lnTo>
                <a:lnTo>
                  <a:pt x="880" y="828"/>
                </a:lnTo>
                <a:lnTo>
                  <a:pt x="880" y="829"/>
                </a:lnTo>
                <a:lnTo>
                  <a:pt x="880" y="829"/>
                </a:lnTo>
                <a:lnTo>
                  <a:pt x="880" y="829"/>
                </a:lnTo>
                <a:lnTo>
                  <a:pt x="880" y="831"/>
                </a:lnTo>
                <a:lnTo>
                  <a:pt x="880" y="831"/>
                </a:lnTo>
                <a:lnTo>
                  <a:pt x="880" y="831"/>
                </a:lnTo>
                <a:lnTo>
                  <a:pt x="880" y="832"/>
                </a:lnTo>
                <a:lnTo>
                  <a:pt x="881" y="832"/>
                </a:lnTo>
                <a:lnTo>
                  <a:pt x="881" y="832"/>
                </a:lnTo>
                <a:lnTo>
                  <a:pt x="881" y="832"/>
                </a:lnTo>
                <a:lnTo>
                  <a:pt x="881" y="832"/>
                </a:lnTo>
                <a:lnTo>
                  <a:pt x="881" y="833"/>
                </a:lnTo>
                <a:lnTo>
                  <a:pt x="882" y="833"/>
                </a:lnTo>
                <a:lnTo>
                  <a:pt x="882" y="833"/>
                </a:lnTo>
                <a:lnTo>
                  <a:pt x="882" y="835"/>
                </a:lnTo>
                <a:lnTo>
                  <a:pt x="882" y="835"/>
                </a:lnTo>
                <a:lnTo>
                  <a:pt x="882" y="835"/>
                </a:lnTo>
                <a:lnTo>
                  <a:pt x="882" y="835"/>
                </a:lnTo>
                <a:lnTo>
                  <a:pt x="884" y="835"/>
                </a:lnTo>
                <a:lnTo>
                  <a:pt x="884" y="835"/>
                </a:lnTo>
                <a:lnTo>
                  <a:pt x="884" y="836"/>
                </a:lnTo>
                <a:lnTo>
                  <a:pt x="884" y="836"/>
                </a:lnTo>
                <a:lnTo>
                  <a:pt x="884" y="838"/>
                </a:lnTo>
                <a:lnTo>
                  <a:pt x="884" y="838"/>
                </a:lnTo>
                <a:lnTo>
                  <a:pt x="884" y="838"/>
                </a:lnTo>
                <a:lnTo>
                  <a:pt x="884" y="838"/>
                </a:lnTo>
                <a:lnTo>
                  <a:pt x="884" y="839"/>
                </a:lnTo>
                <a:lnTo>
                  <a:pt x="884" y="839"/>
                </a:lnTo>
                <a:lnTo>
                  <a:pt x="884" y="839"/>
                </a:lnTo>
                <a:lnTo>
                  <a:pt x="884" y="839"/>
                </a:lnTo>
                <a:lnTo>
                  <a:pt x="885" y="840"/>
                </a:lnTo>
                <a:lnTo>
                  <a:pt x="885" y="840"/>
                </a:lnTo>
                <a:lnTo>
                  <a:pt x="885" y="840"/>
                </a:lnTo>
                <a:lnTo>
                  <a:pt x="885" y="842"/>
                </a:lnTo>
                <a:lnTo>
                  <a:pt x="885" y="842"/>
                </a:lnTo>
                <a:lnTo>
                  <a:pt x="885" y="842"/>
                </a:lnTo>
                <a:lnTo>
                  <a:pt x="885" y="843"/>
                </a:lnTo>
                <a:lnTo>
                  <a:pt x="885" y="843"/>
                </a:lnTo>
                <a:lnTo>
                  <a:pt x="886" y="843"/>
                </a:lnTo>
                <a:lnTo>
                  <a:pt x="886" y="844"/>
                </a:lnTo>
                <a:lnTo>
                  <a:pt x="886" y="844"/>
                </a:lnTo>
                <a:lnTo>
                  <a:pt x="886" y="846"/>
                </a:lnTo>
                <a:lnTo>
                  <a:pt x="886" y="846"/>
                </a:lnTo>
                <a:lnTo>
                  <a:pt x="886" y="846"/>
                </a:lnTo>
                <a:lnTo>
                  <a:pt x="886" y="846"/>
                </a:lnTo>
                <a:lnTo>
                  <a:pt x="888" y="847"/>
                </a:lnTo>
                <a:lnTo>
                  <a:pt x="888" y="846"/>
                </a:lnTo>
                <a:lnTo>
                  <a:pt x="888" y="846"/>
                </a:lnTo>
                <a:lnTo>
                  <a:pt x="888" y="846"/>
                </a:lnTo>
                <a:lnTo>
                  <a:pt x="888" y="847"/>
                </a:lnTo>
                <a:lnTo>
                  <a:pt x="888" y="847"/>
                </a:lnTo>
                <a:lnTo>
                  <a:pt x="889" y="847"/>
                </a:lnTo>
                <a:lnTo>
                  <a:pt x="889" y="849"/>
                </a:lnTo>
                <a:lnTo>
                  <a:pt x="889" y="849"/>
                </a:lnTo>
                <a:lnTo>
                  <a:pt x="889" y="849"/>
                </a:lnTo>
                <a:lnTo>
                  <a:pt x="889" y="849"/>
                </a:lnTo>
                <a:lnTo>
                  <a:pt x="891" y="849"/>
                </a:lnTo>
                <a:lnTo>
                  <a:pt x="891" y="849"/>
                </a:lnTo>
                <a:lnTo>
                  <a:pt x="891" y="850"/>
                </a:lnTo>
                <a:lnTo>
                  <a:pt x="891" y="850"/>
                </a:lnTo>
                <a:lnTo>
                  <a:pt x="891" y="851"/>
                </a:lnTo>
                <a:lnTo>
                  <a:pt x="891" y="851"/>
                </a:lnTo>
                <a:lnTo>
                  <a:pt x="891" y="851"/>
                </a:lnTo>
                <a:lnTo>
                  <a:pt x="891" y="851"/>
                </a:lnTo>
                <a:lnTo>
                  <a:pt x="891" y="851"/>
                </a:lnTo>
                <a:lnTo>
                  <a:pt x="892" y="851"/>
                </a:lnTo>
                <a:lnTo>
                  <a:pt x="891" y="851"/>
                </a:lnTo>
                <a:lnTo>
                  <a:pt x="892" y="853"/>
                </a:lnTo>
                <a:lnTo>
                  <a:pt x="892" y="853"/>
                </a:lnTo>
                <a:lnTo>
                  <a:pt x="892" y="851"/>
                </a:lnTo>
                <a:lnTo>
                  <a:pt x="892" y="853"/>
                </a:lnTo>
                <a:lnTo>
                  <a:pt x="893" y="853"/>
                </a:lnTo>
                <a:lnTo>
                  <a:pt x="893" y="853"/>
                </a:lnTo>
                <a:lnTo>
                  <a:pt x="893" y="851"/>
                </a:lnTo>
                <a:lnTo>
                  <a:pt x="893" y="851"/>
                </a:lnTo>
                <a:lnTo>
                  <a:pt x="895" y="851"/>
                </a:lnTo>
                <a:lnTo>
                  <a:pt x="895" y="851"/>
                </a:lnTo>
                <a:lnTo>
                  <a:pt x="895" y="853"/>
                </a:lnTo>
                <a:lnTo>
                  <a:pt x="896" y="851"/>
                </a:lnTo>
                <a:lnTo>
                  <a:pt x="896" y="851"/>
                </a:lnTo>
                <a:lnTo>
                  <a:pt x="896" y="851"/>
                </a:lnTo>
                <a:lnTo>
                  <a:pt x="896" y="851"/>
                </a:lnTo>
                <a:lnTo>
                  <a:pt x="897" y="851"/>
                </a:lnTo>
                <a:lnTo>
                  <a:pt x="897" y="851"/>
                </a:lnTo>
                <a:lnTo>
                  <a:pt x="899" y="851"/>
                </a:lnTo>
                <a:lnTo>
                  <a:pt x="899" y="851"/>
                </a:lnTo>
                <a:lnTo>
                  <a:pt x="899" y="851"/>
                </a:lnTo>
                <a:lnTo>
                  <a:pt x="899" y="853"/>
                </a:lnTo>
                <a:lnTo>
                  <a:pt x="899" y="853"/>
                </a:lnTo>
                <a:lnTo>
                  <a:pt x="899" y="851"/>
                </a:lnTo>
                <a:lnTo>
                  <a:pt x="900" y="851"/>
                </a:lnTo>
                <a:lnTo>
                  <a:pt x="900" y="853"/>
                </a:lnTo>
                <a:lnTo>
                  <a:pt x="902" y="853"/>
                </a:lnTo>
                <a:lnTo>
                  <a:pt x="902" y="853"/>
                </a:lnTo>
                <a:lnTo>
                  <a:pt x="902" y="854"/>
                </a:lnTo>
                <a:lnTo>
                  <a:pt x="902" y="854"/>
                </a:lnTo>
                <a:lnTo>
                  <a:pt x="903" y="854"/>
                </a:lnTo>
                <a:lnTo>
                  <a:pt x="903" y="853"/>
                </a:lnTo>
                <a:lnTo>
                  <a:pt x="903" y="853"/>
                </a:lnTo>
                <a:lnTo>
                  <a:pt x="903" y="854"/>
                </a:lnTo>
                <a:lnTo>
                  <a:pt x="903" y="854"/>
                </a:lnTo>
                <a:lnTo>
                  <a:pt x="903" y="854"/>
                </a:lnTo>
                <a:lnTo>
                  <a:pt x="904" y="854"/>
                </a:lnTo>
                <a:lnTo>
                  <a:pt x="904" y="855"/>
                </a:lnTo>
                <a:lnTo>
                  <a:pt x="904" y="855"/>
                </a:lnTo>
                <a:lnTo>
                  <a:pt x="904" y="857"/>
                </a:lnTo>
                <a:lnTo>
                  <a:pt x="904" y="857"/>
                </a:lnTo>
                <a:lnTo>
                  <a:pt x="904" y="857"/>
                </a:lnTo>
                <a:lnTo>
                  <a:pt x="904" y="857"/>
                </a:lnTo>
                <a:lnTo>
                  <a:pt x="904" y="858"/>
                </a:lnTo>
                <a:lnTo>
                  <a:pt x="906" y="858"/>
                </a:lnTo>
                <a:lnTo>
                  <a:pt x="906" y="857"/>
                </a:lnTo>
                <a:lnTo>
                  <a:pt x="906" y="857"/>
                </a:lnTo>
                <a:lnTo>
                  <a:pt x="906" y="858"/>
                </a:lnTo>
                <a:lnTo>
                  <a:pt x="906" y="858"/>
                </a:lnTo>
                <a:lnTo>
                  <a:pt x="907" y="858"/>
                </a:lnTo>
                <a:lnTo>
                  <a:pt x="907" y="859"/>
                </a:lnTo>
                <a:lnTo>
                  <a:pt x="907" y="859"/>
                </a:lnTo>
                <a:lnTo>
                  <a:pt x="907" y="859"/>
                </a:lnTo>
                <a:lnTo>
                  <a:pt x="908" y="859"/>
                </a:lnTo>
                <a:lnTo>
                  <a:pt x="908" y="859"/>
                </a:lnTo>
                <a:lnTo>
                  <a:pt x="908" y="859"/>
                </a:lnTo>
                <a:lnTo>
                  <a:pt x="908" y="859"/>
                </a:lnTo>
                <a:lnTo>
                  <a:pt x="908" y="859"/>
                </a:lnTo>
                <a:lnTo>
                  <a:pt x="908" y="861"/>
                </a:lnTo>
                <a:lnTo>
                  <a:pt x="908" y="861"/>
                </a:lnTo>
                <a:lnTo>
                  <a:pt x="908" y="862"/>
                </a:lnTo>
                <a:lnTo>
                  <a:pt x="910" y="862"/>
                </a:lnTo>
                <a:lnTo>
                  <a:pt x="910" y="862"/>
                </a:lnTo>
                <a:lnTo>
                  <a:pt x="910" y="862"/>
                </a:lnTo>
                <a:lnTo>
                  <a:pt x="910" y="862"/>
                </a:lnTo>
                <a:lnTo>
                  <a:pt x="910" y="862"/>
                </a:lnTo>
                <a:lnTo>
                  <a:pt x="910" y="864"/>
                </a:lnTo>
                <a:lnTo>
                  <a:pt x="911" y="864"/>
                </a:lnTo>
                <a:lnTo>
                  <a:pt x="911" y="864"/>
                </a:lnTo>
                <a:lnTo>
                  <a:pt x="911" y="865"/>
                </a:lnTo>
                <a:lnTo>
                  <a:pt x="911" y="865"/>
                </a:lnTo>
                <a:lnTo>
                  <a:pt x="911" y="865"/>
                </a:lnTo>
                <a:lnTo>
                  <a:pt x="912" y="865"/>
                </a:lnTo>
                <a:lnTo>
                  <a:pt x="912" y="865"/>
                </a:lnTo>
                <a:lnTo>
                  <a:pt x="911" y="865"/>
                </a:lnTo>
                <a:lnTo>
                  <a:pt x="911" y="866"/>
                </a:lnTo>
                <a:lnTo>
                  <a:pt x="911" y="866"/>
                </a:lnTo>
                <a:lnTo>
                  <a:pt x="912" y="868"/>
                </a:lnTo>
                <a:lnTo>
                  <a:pt x="912" y="866"/>
                </a:lnTo>
                <a:lnTo>
                  <a:pt x="912" y="866"/>
                </a:lnTo>
                <a:lnTo>
                  <a:pt x="912" y="866"/>
                </a:lnTo>
                <a:lnTo>
                  <a:pt x="912" y="866"/>
                </a:lnTo>
                <a:lnTo>
                  <a:pt x="914" y="866"/>
                </a:lnTo>
                <a:lnTo>
                  <a:pt x="914" y="866"/>
                </a:lnTo>
                <a:lnTo>
                  <a:pt x="914" y="866"/>
                </a:lnTo>
                <a:lnTo>
                  <a:pt x="914" y="866"/>
                </a:lnTo>
                <a:lnTo>
                  <a:pt x="914" y="868"/>
                </a:lnTo>
                <a:lnTo>
                  <a:pt x="914" y="868"/>
                </a:lnTo>
                <a:lnTo>
                  <a:pt x="914" y="868"/>
                </a:lnTo>
                <a:lnTo>
                  <a:pt x="914" y="868"/>
                </a:lnTo>
                <a:lnTo>
                  <a:pt x="914" y="869"/>
                </a:lnTo>
                <a:lnTo>
                  <a:pt x="914" y="869"/>
                </a:lnTo>
                <a:lnTo>
                  <a:pt x="914" y="870"/>
                </a:lnTo>
                <a:lnTo>
                  <a:pt x="914" y="870"/>
                </a:lnTo>
                <a:lnTo>
                  <a:pt x="914" y="870"/>
                </a:lnTo>
                <a:lnTo>
                  <a:pt x="915" y="870"/>
                </a:lnTo>
                <a:lnTo>
                  <a:pt x="915" y="872"/>
                </a:lnTo>
                <a:lnTo>
                  <a:pt x="915" y="872"/>
                </a:lnTo>
                <a:lnTo>
                  <a:pt x="915" y="873"/>
                </a:lnTo>
                <a:lnTo>
                  <a:pt x="915" y="873"/>
                </a:lnTo>
                <a:lnTo>
                  <a:pt x="915" y="873"/>
                </a:lnTo>
                <a:lnTo>
                  <a:pt x="915" y="873"/>
                </a:lnTo>
                <a:lnTo>
                  <a:pt x="915" y="874"/>
                </a:lnTo>
                <a:lnTo>
                  <a:pt x="915" y="874"/>
                </a:lnTo>
                <a:lnTo>
                  <a:pt x="915" y="876"/>
                </a:lnTo>
                <a:lnTo>
                  <a:pt x="915" y="876"/>
                </a:lnTo>
                <a:lnTo>
                  <a:pt x="915" y="876"/>
                </a:lnTo>
                <a:lnTo>
                  <a:pt x="917" y="876"/>
                </a:lnTo>
                <a:lnTo>
                  <a:pt x="917" y="876"/>
                </a:lnTo>
                <a:lnTo>
                  <a:pt x="915" y="877"/>
                </a:lnTo>
                <a:lnTo>
                  <a:pt x="915" y="877"/>
                </a:lnTo>
                <a:lnTo>
                  <a:pt x="917" y="877"/>
                </a:lnTo>
                <a:lnTo>
                  <a:pt x="917" y="879"/>
                </a:lnTo>
                <a:lnTo>
                  <a:pt x="917" y="879"/>
                </a:lnTo>
                <a:lnTo>
                  <a:pt x="917" y="879"/>
                </a:lnTo>
                <a:lnTo>
                  <a:pt x="917" y="879"/>
                </a:lnTo>
                <a:lnTo>
                  <a:pt x="917" y="880"/>
                </a:lnTo>
                <a:lnTo>
                  <a:pt x="917" y="880"/>
                </a:lnTo>
                <a:lnTo>
                  <a:pt x="917" y="880"/>
                </a:lnTo>
                <a:lnTo>
                  <a:pt x="917" y="881"/>
                </a:lnTo>
                <a:lnTo>
                  <a:pt x="917" y="881"/>
                </a:lnTo>
                <a:lnTo>
                  <a:pt x="918" y="881"/>
                </a:lnTo>
                <a:lnTo>
                  <a:pt x="917" y="881"/>
                </a:lnTo>
                <a:lnTo>
                  <a:pt x="918" y="883"/>
                </a:lnTo>
                <a:lnTo>
                  <a:pt x="918" y="883"/>
                </a:lnTo>
                <a:lnTo>
                  <a:pt x="917" y="883"/>
                </a:lnTo>
                <a:lnTo>
                  <a:pt x="917" y="884"/>
                </a:lnTo>
                <a:lnTo>
                  <a:pt x="918" y="884"/>
                </a:lnTo>
                <a:lnTo>
                  <a:pt x="918" y="884"/>
                </a:lnTo>
                <a:lnTo>
                  <a:pt x="918" y="884"/>
                </a:lnTo>
                <a:lnTo>
                  <a:pt x="918" y="884"/>
                </a:lnTo>
                <a:lnTo>
                  <a:pt x="918" y="884"/>
                </a:lnTo>
                <a:lnTo>
                  <a:pt x="919" y="884"/>
                </a:lnTo>
                <a:lnTo>
                  <a:pt x="918" y="884"/>
                </a:lnTo>
                <a:lnTo>
                  <a:pt x="918" y="885"/>
                </a:lnTo>
                <a:lnTo>
                  <a:pt x="918" y="885"/>
                </a:lnTo>
                <a:lnTo>
                  <a:pt x="918" y="885"/>
                </a:lnTo>
                <a:lnTo>
                  <a:pt x="919" y="885"/>
                </a:lnTo>
                <a:lnTo>
                  <a:pt x="919" y="887"/>
                </a:lnTo>
                <a:lnTo>
                  <a:pt x="918" y="887"/>
                </a:lnTo>
                <a:lnTo>
                  <a:pt x="918" y="887"/>
                </a:lnTo>
                <a:lnTo>
                  <a:pt x="917" y="887"/>
                </a:lnTo>
                <a:lnTo>
                  <a:pt x="915" y="887"/>
                </a:lnTo>
                <a:lnTo>
                  <a:pt x="915" y="887"/>
                </a:lnTo>
                <a:lnTo>
                  <a:pt x="914" y="888"/>
                </a:lnTo>
                <a:lnTo>
                  <a:pt x="912" y="888"/>
                </a:lnTo>
                <a:lnTo>
                  <a:pt x="912" y="890"/>
                </a:lnTo>
                <a:lnTo>
                  <a:pt x="912" y="890"/>
                </a:lnTo>
                <a:lnTo>
                  <a:pt x="912" y="890"/>
                </a:lnTo>
                <a:lnTo>
                  <a:pt x="911" y="890"/>
                </a:lnTo>
                <a:lnTo>
                  <a:pt x="911" y="890"/>
                </a:lnTo>
                <a:lnTo>
                  <a:pt x="911" y="891"/>
                </a:lnTo>
                <a:lnTo>
                  <a:pt x="910" y="891"/>
                </a:lnTo>
                <a:lnTo>
                  <a:pt x="910" y="891"/>
                </a:lnTo>
                <a:lnTo>
                  <a:pt x="910" y="892"/>
                </a:lnTo>
                <a:lnTo>
                  <a:pt x="910" y="892"/>
                </a:lnTo>
                <a:lnTo>
                  <a:pt x="910" y="892"/>
                </a:lnTo>
                <a:lnTo>
                  <a:pt x="908" y="892"/>
                </a:lnTo>
                <a:lnTo>
                  <a:pt x="908" y="892"/>
                </a:lnTo>
                <a:lnTo>
                  <a:pt x="908" y="892"/>
                </a:lnTo>
                <a:lnTo>
                  <a:pt x="908" y="894"/>
                </a:lnTo>
                <a:lnTo>
                  <a:pt x="907" y="894"/>
                </a:lnTo>
                <a:lnTo>
                  <a:pt x="907" y="894"/>
                </a:lnTo>
                <a:lnTo>
                  <a:pt x="907" y="895"/>
                </a:lnTo>
                <a:lnTo>
                  <a:pt x="906" y="895"/>
                </a:lnTo>
                <a:lnTo>
                  <a:pt x="906" y="895"/>
                </a:lnTo>
                <a:lnTo>
                  <a:pt x="906" y="895"/>
                </a:lnTo>
                <a:lnTo>
                  <a:pt x="906" y="895"/>
                </a:lnTo>
                <a:lnTo>
                  <a:pt x="904" y="895"/>
                </a:lnTo>
                <a:lnTo>
                  <a:pt x="904" y="896"/>
                </a:lnTo>
                <a:lnTo>
                  <a:pt x="904" y="896"/>
                </a:lnTo>
                <a:lnTo>
                  <a:pt x="904" y="896"/>
                </a:lnTo>
                <a:lnTo>
                  <a:pt x="904" y="898"/>
                </a:lnTo>
                <a:lnTo>
                  <a:pt x="904" y="898"/>
                </a:lnTo>
                <a:lnTo>
                  <a:pt x="904" y="898"/>
                </a:lnTo>
                <a:lnTo>
                  <a:pt x="904" y="899"/>
                </a:lnTo>
                <a:lnTo>
                  <a:pt x="904" y="899"/>
                </a:lnTo>
                <a:lnTo>
                  <a:pt x="904" y="900"/>
                </a:lnTo>
                <a:lnTo>
                  <a:pt x="903" y="900"/>
                </a:lnTo>
                <a:lnTo>
                  <a:pt x="903" y="900"/>
                </a:lnTo>
                <a:lnTo>
                  <a:pt x="903" y="900"/>
                </a:lnTo>
                <a:lnTo>
                  <a:pt x="903" y="902"/>
                </a:lnTo>
                <a:lnTo>
                  <a:pt x="902" y="902"/>
                </a:lnTo>
                <a:lnTo>
                  <a:pt x="902" y="902"/>
                </a:lnTo>
                <a:lnTo>
                  <a:pt x="902" y="902"/>
                </a:lnTo>
                <a:lnTo>
                  <a:pt x="900" y="902"/>
                </a:lnTo>
                <a:lnTo>
                  <a:pt x="900" y="902"/>
                </a:lnTo>
                <a:lnTo>
                  <a:pt x="899" y="902"/>
                </a:lnTo>
                <a:lnTo>
                  <a:pt x="899" y="902"/>
                </a:lnTo>
                <a:lnTo>
                  <a:pt x="897" y="902"/>
                </a:lnTo>
                <a:lnTo>
                  <a:pt x="897" y="902"/>
                </a:lnTo>
                <a:lnTo>
                  <a:pt x="896" y="903"/>
                </a:lnTo>
                <a:lnTo>
                  <a:pt x="895" y="903"/>
                </a:lnTo>
                <a:lnTo>
                  <a:pt x="895" y="903"/>
                </a:lnTo>
                <a:lnTo>
                  <a:pt x="893" y="903"/>
                </a:lnTo>
                <a:lnTo>
                  <a:pt x="893" y="903"/>
                </a:lnTo>
                <a:lnTo>
                  <a:pt x="893" y="903"/>
                </a:lnTo>
                <a:lnTo>
                  <a:pt x="893" y="903"/>
                </a:lnTo>
                <a:lnTo>
                  <a:pt x="892" y="903"/>
                </a:lnTo>
                <a:lnTo>
                  <a:pt x="892" y="903"/>
                </a:lnTo>
                <a:lnTo>
                  <a:pt x="891" y="905"/>
                </a:lnTo>
                <a:lnTo>
                  <a:pt x="891" y="905"/>
                </a:lnTo>
                <a:lnTo>
                  <a:pt x="889" y="905"/>
                </a:lnTo>
                <a:lnTo>
                  <a:pt x="889" y="905"/>
                </a:lnTo>
                <a:lnTo>
                  <a:pt x="888" y="905"/>
                </a:lnTo>
                <a:lnTo>
                  <a:pt x="888" y="906"/>
                </a:lnTo>
                <a:lnTo>
                  <a:pt x="888" y="906"/>
                </a:lnTo>
                <a:lnTo>
                  <a:pt x="886" y="906"/>
                </a:lnTo>
                <a:lnTo>
                  <a:pt x="886" y="906"/>
                </a:lnTo>
                <a:lnTo>
                  <a:pt x="885" y="905"/>
                </a:lnTo>
                <a:lnTo>
                  <a:pt x="885" y="905"/>
                </a:lnTo>
                <a:lnTo>
                  <a:pt x="885" y="905"/>
                </a:lnTo>
                <a:lnTo>
                  <a:pt x="885" y="905"/>
                </a:lnTo>
                <a:lnTo>
                  <a:pt x="884" y="905"/>
                </a:lnTo>
                <a:lnTo>
                  <a:pt x="884" y="905"/>
                </a:lnTo>
                <a:lnTo>
                  <a:pt x="882" y="905"/>
                </a:lnTo>
                <a:lnTo>
                  <a:pt x="882" y="903"/>
                </a:lnTo>
                <a:lnTo>
                  <a:pt x="882" y="903"/>
                </a:lnTo>
                <a:lnTo>
                  <a:pt x="881" y="903"/>
                </a:lnTo>
                <a:lnTo>
                  <a:pt x="881" y="903"/>
                </a:lnTo>
                <a:lnTo>
                  <a:pt x="880" y="903"/>
                </a:lnTo>
                <a:lnTo>
                  <a:pt x="880" y="903"/>
                </a:lnTo>
                <a:lnTo>
                  <a:pt x="880" y="902"/>
                </a:lnTo>
                <a:lnTo>
                  <a:pt x="878" y="902"/>
                </a:lnTo>
                <a:lnTo>
                  <a:pt x="878" y="902"/>
                </a:lnTo>
                <a:lnTo>
                  <a:pt x="877" y="903"/>
                </a:lnTo>
                <a:lnTo>
                  <a:pt x="877" y="903"/>
                </a:lnTo>
                <a:lnTo>
                  <a:pt x="877" y="903"/>
                </a:lnTo>
                <a:lnTo>
                  <a:pt x="876" y="903"/>
                </a:lnTo>
                <a:lnTo>
                  <a:pt x="876" y="903"/>
                </a:lnTo>
                <a:lnTo>
                  <a:pt x="874" y="903"/>
                </a:lnTo>
                <a:lnTo>
                  <a:pt x="874" y="903"/>
                </a:lnTo>
                <a:lnTo>
                  <a:pt x="874" y="903"/>
                </a:lnTo>
                <a:lnTo>
                  <a:pt x="874" y="905"/>
                </a:lnTo>
                <a:lnTo>
                  <a:pt x="874" y="905"/>
                </a:lnTo>
                <a:lnTo>
                  <a:pt x="874" y="905"/>
                </a:lnTo>
                <a:lnTo>
                  <a:pt x="873" y="905"/>
                </a:lnTo>
                <a:lnTo>
                  <a:pt x="873" y="906"/>
                </a:lnTo>
                <a:lnTo>
                  <a:pt x="873" y="906"/>
                </a:lnTo>
                <a:lnTo>
                  <a:pt x="871" y="906"/>
                </a:lnTo>
                <a:lnTo>
                  <a:pt x="873" y="906"/>
                </a:lnTo>
                <a:lnTo>
                  <a:pt x="873" y="907"/>
                </a:lnTo>
                <a:lnTo>
                  <a:pt x="873" y="907"/>
                </a:lnTo>
                <a:lnTo>
                  <a:pt x="873" y="909"/>
                </a:lnTo>
                <a:lnTo>
                  <a:pt x="874" y="909"/>
                </a:lnTo>
                <a:lnTo>
                  <a:pt x="874" y="909"/>
                </a:lnTo>
                <a:lnTo>
                  <a:pt x="874" y="909"/>
                </a:lnTo>
                <a:lnTo>
                  <a:pt x="874" y="909"/>
                </a:lnTo>
                <a:lnTo>
                  <a:pt x="874" y="910"/>
                </a:lnTo>
                <a:lnTo>
                  <a:pt x="874" y="910"/>
                </a:lnTo>
                <a:lnTo>
                  <a:pt x="876" y="910"/>
                </a:lnTo>
                <a:lnTo>
                  <a:pt x="876" y="909"/>
                </a:lnTo>
                <a:lnTo>
                  <a:pt x="876" y="909"/>
                </a:lnTo>
                <a:lnTo>
                  <a:pt x="877" y="909"/>
                </a:lnTo>
                <a:lnTo>
                  <a:pt x="877" y="909"/>
                </a:lnTo>
                <a:lnTo>
                  <a:pt x="877" y="910"/>
                </a:lnTo>
                <a:lnTo>
                  <a:pt x="877" y="910"/>
                </a:lnTo>
                <a:lnTo>
                  <a:pt x="878" y="910"/>
                </a:lnTo>
                <a:lnTo>
                  <a:pt x="878" y="910"/>
                </a:lnTo>
                <a:lnTo>
                  <a:pt x="880" y="910"/>
                </a:lnTo>
                <a:lnTo>
                  <a:pt x="880" y="911"/>
                </a:lnTo>
                <a:lnTo>
                  <a:pt x="880" y="911"/>
                </a:lnTo>
                <a:lnTo>
                  <a:pt x="880" y="911"/>
                </a:lnTo>
                <a:lnTo>
                  <a:pt x="880" y="911"/>
                </a:lnTo>
                <a:lnTo>
                  <a:pt x="880" y="913"/>
                </a:lnTo>
                <a:lnTo>
                  <a:pt x="881" y="913"/>
                </a:lnTo>
                <a:lnTo>
                  <a:pt x="881" y="914"/>
                </a:lnTo>
                <a:lnTo>
                  <a:pt x="881" y="914"/>
                </a:lnTo>
                <a:lnTo>
                  <a:pt x="881" y="914"/>
                </a:lnTo>
                <a:lnTo>
                  <a:pt x="881" y="914"/>
                </a:lnTo>
                <a:lnTo>
                  <a:pt x="882" y="916"/>
                </a:lnTo>
                <a:lnTo>
                  <a:pt x="882" y="916"/>
                </a:lnTo>
                <a:lnTo>
                  <a:pt x="882" y="916"/>
                </a:lnTo>
                <a:lnTo>
                  <a:pt x="884" y="916"/>
                </a:lnTo>
                <a:lnTo>
                  <a:pt x="884" y="917"/>
                </a:lnTo>
                <a:lnTo>
                  <a:pt x="884" y="917"/>
                </a:lnTo>
                <a:lnTo>
                  <a:pt x="884" y="917"/>
                </a:lnTo>
                <a:lnTo>
                  <a:pt x="884" y="917"/>
                </a:lnTo>
                <a:lnTo>
                  <a:pt x="884" y="918"/>
                </a:lnTo>
                <a:lnTo>
                  <a:pt x="885" y="918"/>
                </a:lnTo>
                <a:lnTo>
                  <a:pt x="885" y="920"/>
                </a:lnTo>
                <a:lnTo>
                  <a:pt x="885" y="920"/>
                </a:lnTo>
                <a:lnTo>
                  <a:pt x="885" y="920"/>
                </a:lnTo>
                <a:lnTo>
                  <a:pt x="885" y="920"/>
                </a:lnTo>
                <a:lnTo>
                  <a:pt x="885" y="921"/>
                </a:lnTo>
                <a:lnTo>
                  <a:pt x="885" y="921"/>
                </a:lnTo>
                <a:lnTo>
                  <a:pt x="886" y="921"/>
                </a:lnTo>
                <a:lnTo>
                  <a:pt x="886" y="922"/>
                </a:lnTo>
                <a:lnTo>
                  <a:pt x="886" y="922"/>
                </a:lnTo>
                <a:lnTo>
                  <a:pt x="886" y="922"/>
                </a:lnTo>
                <a:lnTo>
                  <a:pt x="886" y="922"/>
                </a:lnTo>
                <a:lnTo>
                  <a:pt x="886" y="924"/>
                </a:lnTo>
                <a:lnTo>
                  <a:pt x="888" y="924"/>
                </a:lnTo>
                <a:lnTo>
                  <a:pt x="888" y="924"/>
                </a:lnTo>
                <a:lnTo>
                  <a:pt x="888" y="924"/>
                </a:lnTo>
                <a:lnTo>
                  <a:pt x="888" y="925"/>
                </a:lnTo>
                <a:lnTo>
                  <a:pt x="888" y="925"/>
                </a:lnTo>
                <a:lnTo>
                  <a:pt x="888" y="925"/>
                </a:lnTo>
                <a:lnTo>
                  <a:pt x="889" y="925"/>
                </a:lnTo>
                <a:lnTo>
                  <a:pt x="889" y="925"/>
                </a:lnTo>
                <a:lnTo>
                  <a:pt x="889" y="925"/>
                </a:lnTo>
                <a:lnTo>
                  <a:pt x="889" y="926"/>
                </a:lnTo>
                <a:lnTo>
                  <a:pt x="891" y="926"/>
                </a:lnTo>
                <a:lnTo>
                  <a:pt x="891" y="926"/>
                </a:lnTo>
                <a:lnTo>
                  <a:pt x="891" y="928"/>
                </a:lnTo>
                <a:lnTo>
                  <a:pt x="891" y="928"/>
                </a:lnTo>
                <a:lnTo>
                  <a:pt x="892" y="928"/>
                </a:lnTo>
                <a:lnTo>
                  <a:pt x="892" y="926"/>
                </a:lnTo>
                <a:lnTo>
                  <a:pt x="893" y="928"/>
                </a:lnTo>
                <a:lnTo>
                  <a:pt x="893" y="928"/>
                </a:lnTo>
                <a:lnTo>
                  <a:pt x="893" y="928"/>
                </a:lnTo>
                <a:lnTo>
                  <a:pt x="893" y="928"/>
                </a:lnTo>
                <a:lnTo>
                  <a:pt x="893" y="929"/>
                </a:lnTo>
                <a:lnTo>
                  <a:pt x="893" y="929"/>
                </a:lnTo>
                <a:lnTo>
                  <a:pt x="893" y="931"/>
                </a:lnTo>
                <a:lnTo>
                  <a:pt x="893" y="931"/>
                </a:lnTo>
                <a:lnTo>
                  <a:pt x="893" y="931"/>
                </a:lnTo>
                <a:lnTo>
                  <a:pt x="895" y="932"/>
                </a:lnTo>
                <a:lnTo>
                  <a:pt x="895" y="932"/>
                </a:lnTo>
                <a:lnTo>
                  <a:pt x="895" y="932"/>
                </a:lnTo>
                <a:lnTo>
                  <a:pt x="895" y="933"/>
                </a:lnTo>
                <a:lnTo>
                  <a:pt x="896" y="933"/>
                </a:lnTo>
                <a:lnTo>
                  <a:pt x="896" y="933"/>
                </a:lnTo>
                <a:lnTo>
                  <a:pt x="896" y="933"/>
                </a:lnTo>
                <a:lnTo>
                  <a:pt x="896" y="933"/>
                </a:lnTo>
                <a:lnTo>
                  <a:pt x="896" y="935"/>
                </a:lnTo>
                <a:lnTo>
                  <a:pt x="896" y="935"/>
                </a:lnTo>
                <a:lnTo>
                  <a:pt x="896" y="935"/>
                </a:lnTo>
                <a:lnTo>
                  <a:pt x="896" y="936"/>
                </a:lnTo>
                <a:lnTo>
                  <a:pt x="897" y="936"/>
                </a:lnTo>
                <a:lnTo>
                  <a:pt x="897" y="936"/>
                </a:lnTo>
                <a:lnTo>
                  <a:pt x="897" y="936"/>
                </a:lnTo>
                <a:lnTo>
                  <a:pt x="899" y="936"/>
                </a:lnTo>
                <a:lnTo>
                  <a:pt x="899" y="937"/>
                </a:lnTo>
                <a:lnTo>
                  <a:pt x="899" y="937"/>
                </a:lnTo>
                <a:lnTo>
                  <a:pt x="899" y="937"/>
                </a:lnTo>
                <a:lnTo>
                  <a:pt x="899" y="937"/>
                </a:lnTo>
                <a:lnTo>
                  <a:pt x="900" y="939"/>
                </a:lnTo>
                <a:lnTo>
                  <a:pt x="900" y="939"/>
                </a:lnTo>
                <a:lnTo>
                  <a:pt x="902" y="939"/>
                </a:lnTo>
                <a:lnTo>
                  <a:pt x="902" y="939"/>
                </a:lnTo>
                <a:lnTo>
                  <a:pt x="902" y="939"/>
                </a:lnTo>
                <a:lnTo>
                  <a:pt x="902" y="939"/>
                </a:lnTo>
                <a:lnTo>
                  <a:pt x="902" y="940"/>
                </a:lnTo>
                <a:lnTo>
                  <a:pt x="902" y="940"/>
                </a:lnTo>
                <a:lnTo>
                  <a:pt x="903" y="942"/>
                </a:lnTo>
                <a:lnTo>
                  <a:pt x="903" y="942"/>
                </a:lnTo>
                <a:lnTo>
                  <a:pt x="903" y="942"/>
                </a:lnTo>
                <a:lnTo>
                  <a:pt x="903" y="942"/>
                </a:lnTo>
                <a:lnTo>
                  <a:pt x="903" y="943"/>
                </a:lnTo>
                <a:lnTo>
                  <a:pt x="903" y="943"/>
                </a:lnTo>
                <a:lnTo>
                  <a:pt x="903" y="943"/>
                </a:lnTo>
                <a:lnTo>
                  <a:pt x="903" y="944"/>
                </a:lnTo>
                <a:lnTo>
                  <a:pt x="904" y="944"/>
                </a:lnTo>
                <a:lnTo>
                  <a:pt x="904" y="944"/>
                </a:lnTo>
                <a:lnTo>
                  <a:pt x="904" y="944"/>
                </a:lnTo>
                <a:lnTo>
                  <a:pt x="904" y="944"/>
                </a:lnTo>
                <a:lnTo>
                  <a:pt x="904" y="944"/>
                </a:lnTo>
                <a:lnTo>
                  <a:pt x="904" y="946"/>
                </a:lnTo>
                <a:lnTo>
                  <a:pt x="904" y="946"/>
                </a:lnTo>
                <a:lnTo>
                  <a:pt x="906" y="946"/>
                </a:lnTo>
                <a:lnTo>
                  <a:pt x="906" y="947"/>
                </a:lnTo>
                <a:lnTo>
                  <a:pt x="906" y="947"/>
                </a:lnTo>
                <a:lnTo>
                  <a:pt x="906" y="947"/>
                </a:lnTo>
                <a:lnTo>
                  <a:pt x="906" y="948"/>
                </a:lnTo>
                <a:lnTo>
                  <a:pt x="906" y="948"/>
                </a:lnTo>
                <a:lnTo>
                  <a:pt x="906" y="950"/>
                </a:lnTo>
                <a:lnTo>
                  <a:pt x="907" y="950"/>
                </a:lnTo>
                <a:lnTo>
                  <a:pt x="907" y="950"/>
                </a:lnTo>
                <a:lnTo>
                  <a:pt x="907" y="950"/>
                </a:lnTo>
                <a:lnTo>
                  <a:pt x="907" y="950"/>
                </a:lnTo>
                <a:lnTo>
                  <a:pt x="907" y="950"/>
                </a:lnTo>
                <a:lnTo>
                  <a:pt x="907" y="951"/>
                </a:lnTo>
                <a:lnTo>
                  <a:pt x="907" y="951"/>
                </a:lnTo>
                <a:lnTo>
                  <a:pt x="908" y="951"/>
                </a:lnTo>
                <a:lnTo>
                  <a:pt x="908" y="952"/>
                </a:lnTo>
                <a:lnTo>
                  <a:pt x="908" y="952"/>
                </a:lnTo>
                <a:lnTo>
                  <a:pt x="910" y="952"/>
                </a:lnTo>
                <a:lnTo>
                  <a:pt x="910" y="952"/>
                </a:lnTo>
                <a:lnTo>
                  <a:pt x="910" y="954"/>
                </a:lnTo>
                <a:lnTo>
                  <a:pt x="910" y="954"/>
                </a:lnTo>
                <a:lnTo>
                  <a:pt x="910" y="955"/>
                </a:lnTo>
                <a:lnTo>
                  <a:pt x="910" y="955"/>
                </a:lnTo>
                <a:lnTo>
                  <a:pt x="910" y="955"/>
                </a:lnTo>
                <a:lnTo>
                  <a:pt x="910" y="955"/>
                </a:lnTo>
                <a:lnTo>
                  <a:pt x="911" y="955"/>
                </a:lnTo>
                <a:lnTo>
                  <a:pt x="911" y="955"/>
                </a:lnTo>
                <a:lnTo>
                  <a:pt x="911" y="957"/>
                </a:lnTo>
                <a:lnTo>
                  <a:pt x="911" y="957"/>
                </a:lnTo>
                <a:lnTo>
                  <a:pt x="911" y="957"/>
                </a:lnTo>
                <a:lnTo>
                  <a:pt x="911" y="958"/>
                </a:lnTo>
                <a:lnTo>
                  <a:pt x="912" y="958"/>
                </a:lnTo>
                <a:lnTo>
                  <a:pt x="912" y="958"/>
                </a:lnTo>
                <a:lnTo>
                  <a:pt x="912" y="958"/>
                </a:lnTo>
                <a:lnTo>
                  <a:pt x="912" y="958"/>
                </a:lnTo>
                <a:lnTo>
                  <a:pt x="912" y="959"/>
                </a:lnTo>
                <a:lnTo>
                  <a:pt x="912" y="959"/>
                </a:lnTo>
                <a:lnTo>
                  <a:pt x="912" y="961"/>
                </a:lnTo>
                <a:lnTo>
                  <a:pt x="914" y="961"/>
                </a:lnTo>
                <a:lnTo>
                  <a:pt x="914" y="961"/>
                </a:lnTo>
                <a:lnTo>
                  <a:pt x="914" y="961"/>
                </a:lnTo>
                <a:lnTo>
                  <a:pt x="914" y="962"/>
                </a:lnTo>
                <a:lnTo>
                  <a:pt x="912" y="962"/>
                </a:lnTo>
                <a:lnTo>
                  <a:pt x="912" y="962"/>
                </a:lnTo>
                <a:lnTo>
                  <a:pt x="912" y="962"/>
                </a:lnTo>
                <a:lnTo>
                  <a:pt x="912" y="963"/>
                </a:lnTo>
                <a:lnTo>
                  <a:pt x="912" y="963"/>
                </a:lnTo>
                <a:lnTo>
                  <a:pt x="912" y="963"/>
                </a:lnTo>
                <a:lnTo>
                  <a:pt x="914" y="963"/>
                </a:lnTo>
                <a:lnTo>
                  <a:pt x="914" y="963"/>
                </a:lnTo>
                <a:lnTo>
                  <a:pt x="915" y="963"/>
                </a:lnTo>
                <a:lnTo>
                  <a:pt x="915" y="963"/>
                </a:lnTo>
                <a:lnTo>
                  <a:pt x="914" y="963"/>
                </a:lnTo>
                <a:lnTo>
                  <a:pt x="914" y="965"/>
                </a:lnTo>
                <a:lnTo>
                  <a:pt x="914" y="965"/>
                </a:lnTo>
                <a:lnTo>
                  <a:pt x="914" y="965"/>
                </a:lnTo>
                <a:lnTo>
                  <a:pt x="914" y="965"/>
                </a:lnTo>
                <a:lnTo>
                  <a:pt x="915" y="965"/>
                </a:lnTo>
                <a:lnTo>
                  <a:pt x="915" y="965"/>
                </a:lnTo>
                <a:lnTo>
                  <a:pt x="915" y="966"/>
                </a:lnTo>
                <a:lnTo>
                  <a:pt x="915" y="966"/>
                </a:lnTo>
                <a:lnTo>
                  <a:pt x="915" y="966"/>
                </a:lnTo>
                <a:lnTo>
                  <a:pt x="915" y="966"/>
                </a:lnTo>
                <a:lnTo>
                  <a:pt x="915" y="968"/>
                </a:lnTo>
                <a:lnTo>
                  <a:pt x="917" y="968"/>
                </a:lnTo>
                <a:lnTo>
                  <a:pt x="917" y="968"/>
                </a:lnTo>
                <a:lnTo>
                  <a:pt x="918" y="968"/>
                </a:lnTo>
                <a:lnTo>
                  <a:pt x="918" y="969"/>
                </a:lnTo>
                <a:lnTo>
                  <a:pt x="918" y="969"/>
                </a:lnTo>
                <a:lnTo>
                  <a:pt x="918" y="969"/>
                </a:lnTo>
                <a:lnTo>
                  <a:pt x="918" y="969"/>
                </a:lnTo>
                <a:lnTo>
                  <a:pt x="919" y="969"/>
                </a:lnTo>
                <a:lnTo>
                  <a:pt x="919" y="969"/>
                </a:lnTo>
                <a:lnTo>
                  <a:pt x="921" y="969"/>
                </a:lnTo>
                <a:lnTo>
                  <a:pt x="921" y="969"/>
                </a:lnTo>
                <a:lnTo>
                  <a:pt x="921" y="970"/>
                </a:lnTo>
                <a:lnTo>
                  <a:pt x="921" y="970"/>
                </a:lnTo>
                <a:lnTo>
                  <a:pt x="921" y="972"/>
                </a:lnTo>
                <a:lnTo>
                  <a:pt x="921" y="972"/>
                </a:lnTo>
                <a:lnTo>
                  <a:pt x="921" y="972"/>
                </a:lnTo>
                <a:lnTo>
                  <a:pt x="921" y="973"/>
                </a:lnTo>
                <a:lnTo>
                  <a:pt x="921" y="973"/>
                </a:lnTo>
                <a:lnTo>
                  <a:pt x="919" y="973"/>
                </a:lnTo>
                <a:lnTo>
                  <a:pt x="919" y="974"/>
                </a:lnTo>
                <a:lnTo>
                  <a:pt x="919" y="974"/>
                </a:lnTo>
                <a:lnTo>
                  <a:pt x="919" y="974"/>
                </a:lnTo>
                <a:lnTo>
                  <a:pt x="919" y="976"/>
                </a:lnTo>
                <a:lnTo>
                  <a:pt x="921" y="976"/>
                </a:lnTo>
                <a:lnTo>
                  <a:pt x="921" y="976"/>
                </a:lnTo>
                <a:lnTo>
                  <a:pt x="921" y="976"/>
                </a:lnTo>
                <a:lnTo>
                  <a:pt x="921" y="976"/>
                </a:lnTo>
                <a:lnTo>
                  <a:pt x="922" y="976"/>
                </a:lnTo>
                <a:lnTo>
                  <a:pt x="922" y="977"/>
                </a:lnTo>
                <a:lnTo>
                  <a:pt x="922" y="977"/>
                </a:lnTo>
                <a:lnTo>
                  <a:pt x="922" y="976"/>
                </a:lnTo>
                <a:lnTo>
                  <a:pt x="923" y="976"/>
                </a:lnTo>
                <a:lnTo>
                  <a:pt x="923" y="976"/>
                </a:lnTo>
                <a:lnTo>
                  <a:pt x="923" y="976"/>
                </a:lnTo>
                <a:lnTo>
                  <a:pt x="923" y="976"/>
                </a:lnTo>
                <a:lnTo>
                  <a:pt x="923" y="976"/>
                </a:lnTo>
                <a:lnTo>
                  <a:pt x="923" y="977"/>
                </a:lnTo>
                <a:lnTo>
                  <a:pt x="923" y="977"/>
                </a:lnTo>
                <a:lnTo>
                  <a:pt x="923" y="977"/>
                </a:lnTo>
                <a:lnTo>
                  <a:pt x="923" y="978"/>
                </a:lnTo>
                <a:lnTo>
                  <a:pt x="925" y="978"/>
                </a:lnTo>
                <a:lnTo>
                  <a:pt x="925" y="978"/>
                </a:lnTo>
                <a:lnTo>
                  <a:pt x="925" y="978"/>
                </a:lnTo>
                <a:lnTo>
                  <a:pt x="925" y="980"/>
                </a:lnTo>
                <a:lnTo>
                  <a:pt x="926" y="980"/>
                </a:lnTo>
                <a:lnTo>
                  <a:pt x="926" y="978"/>
                </a:lnTo>
                <a:lnTo>
                  <a:pt x="926" y="978"/>
                </a:lnTo>
                <a:lnTo>
                  <a:pt x="926" y="980"/>
                </a:lnTo>
                <a:lnTo>
                  <a:pt x="926" y="980"/>
                </a:lnTo>
                <a:lnTo>
                  <a:pt x="926" y="980"/>
                </a:lnTo>
                <a:lnTo>
                  <a:pt x="926" y="980"/>
                </a:lnTo>
                <a:lnTo>
                  <a:pt x="926" y="981"/>
                </a:lnTo>
                <a:lnTo>
                  <a:pt x="926" y="983"/>
                </a:lnTo>
                <a:lnTo>
                  <a:pt x="926" y="983"/>
                </a:lnTo>
                <a:lnTo>
                  <a:pt x="926" y="983"/>
                </a:lnTo>
                <a:lnTo>
                  <a:pt x="926" y="983"/>
                </a:lnTo>
                <a:lnTo>
                  <a:pt x="926" y="984"/>
                </a:lnTo>
                <a:lnTo>
                  <a:pt x="926" y="985"/>
                </a:lnTo>
                <a:lnTo>
                  <a:pt x="926" y="985"/>
                </a:lnTo>
                <a:lnTo>
                  <a:pt x="926" y="987"/>
                </a:lnTo>
                <a:lnTo>
                  <a:pt x="926" y="987"/>
                </a:lnTo>
                <a:lnTo>
                  <a:pt x="926" y="987"/>
                </a:lnTo>
                <a:lnTo>
                  <a:pt x="926" y="987"/>
                </a:lnTo>
                <a:lnTo>
                  <a:pt x="928" y="987"/>
                </a:lnTo>
                <a:lnTo>
                  <a:pt x="928" y="987"/>
                </a:lnTo>
                <a:lnTo>
                  <a:pt x="929" y="987"/>
                </a:lnTo>
                <a:lnTo>
                  <a:pt x="929" y="987"/>
                </a:lnTo>
                <a:lnTo>
                  <a:pt x="929" y="988"/>
                </a:lnTo>
                <a:lnTo>
                  <a:pt x="929" y="988"/>
                </a:lnTo>
                <a:lnTo>
                  <a:pt x="929" y="989"/>
                </a:lnTo>
                <a:lnTo>
                  <a:pt x="929" y="989"/>
                </a:lnTo>
                <a:lnTo>
                  <a:pt x="929" y="991"/>
                </a:lnTo>
                <a:lnTo>
                  <a:pt x="929" y="991"/>
                </a:lnTo>
                <a:lnTo>
                  <a:pt x="929" y="991"/>
                </a:lnTo>
                <a:lnTo>
                  <a:pt x="929" y="992"/>
                </a:lnTo>
                <a:lnTo>
                  <a:pt x="929" y="992"/>
                </a:lnTo>
                <a:lnTo>
                  <a:pt x="930" y="992"/>
                </a:lnTo>
                <a:lnTo>
                  <a:pt x="930" y="994"/>
                </a:lnTo>
                <a:lnTo>
                  <a:pt x="930" y="994"/>
                </a:lnTo>
                <a:lnTo>
                  <a:pt x="932" y="994"/>
                </a:lnTo>
                <a:lnTo>
                  <a:pt x="932" y="994"/>
                </a:lnTo>
                <a:lnTo>
                  <a:pt x="932" y="995"/>
                </a:lnTo>
                <a:lnTo>
                  <a:pt x="932" y="995"/>
                </a:lnTo>
                <a:lnTo>
                  <a:pt x="932" y="996"/>
                </a:lnTo>
                <a:lnTo>
                  <a:pt x="932" y="996"/>
                </a:lnTo>
                <a:lnTo>
                  <a:pt x="932" y="998"/>
                </a:lnTo>
                <a:lnTo>
                  <a:pt x="932" y="998"/>
                </a:lnTo>
                <a:lnTo>
                  <a:pt x="933" y="998"/>
                </a:lnTo>
                <a:lnTo>
                  <a:pt x="933" y="999"/>
                </a:lnTo>
                <a:lnTo>
                  <a:pt x="933" y="999"/>
                </a:lnTo>
                <a:lnTo>
                  <a:pt x="933" y="999"/>
                </a:lnTo>
                <a:lnTo>
                  <a:pt x="933" y="1000"/>
                </a:lnTo>
                <a:lnTo>
                  <a:pt x="933" y="1000"/>
                </a:lnTo>
                <a:lnTo>
                  <a:pt x="933" y="1002"/>
                </a:lnTo>
                <a:lnTo>
                  <a:pt x="933" y="1002"/>
                </a:lnTo>
                <a:lnTo>
                  <a:pt x="933" y="1002"/>
                </a:lnTo>
                <a:lnTo>
                  <a:pt x="933" y="1002"/>
                </a:lnTo>
                <a:lnTo>
                  <a:pt x="933" y="1002"/>
                </a:lnTo>
                <a:lnTo>
                  <a:pt x="933" y="1003"/>
                </a:lnTo>
                <a:lnTo>
                  <a:pt x="933" y="1003"/>
                </a:lnTo>
                <a:lnTo>
                  <a:pt x="933" y="1003"/>
                </a:lnTo>
                <a:lnTo>
                  <a:pt x="933" y="1004"/>
                </a:lnTo>
                <a:lnTo>
                  <a:pt x="933" y="1004"/>
                </a:lnTo>
                <a:lnTo>
                  <a:pt x="933" y="1004"/>
                </a:lnTo>
                <a:lnTo>
                  <a:pt x="933" y="1004"/>
                </a:lnTo>
                <a:lnTo>
                  <a:pt x="933" y="1006"/>
                </a:lnTo>
                <a:lnTo>
                  <a:pt x="933" y="1006"/>
                </a:lnTo>
                <a:lnTo>
                  <a:pt x="933" y="1007"/>
                </a:lnTo>
                <a:lnTo>
                  <a:pt x="933" y="1007"/>
                </a:lnTo>
                <a:lnTo>
                  <a:pt x="933" y="1007"/>
                </a:lnTo>
                <a:lnTo>
                  <a:pt x="932" y="1007"/>
                </a:lnTo>
                <a:lnTo>
                  <a:pt x="932" y="1007"/>
                </a:lnTo>
                <a:lnTo>
                  <a:pt x="932" y="1009"/>
                </a:lnTo>
                <a:lnTo>
                  <a:pt x="932" y="1009"/>
                </a:lnTo>
                <a:lnTo>
                  <a:pt x="932" y="1010"/>
                </a:lnTo>
                <a:lnTo>
                  <a:pt x="932" y="1010"/>
                </a:lnTo>
                <a:lnTo>
                  <a:pt x="930" y="1010"/>
                </a:lnTo>
                <a:lnTo>
                  <a:pt x="930" y="1010"/>
                </a:lnTo>
                <a:lnTo>
                  <a:pt x="930" y="1009"/>
                </a:lnTo>
                <a:lnTo>
                  <a:pt x="929" y="1009"/>
                </a:lnTo>
                <a:lnTo>
                  <a:pt x="929" y="1009"/>
                </a:lnTo>
                <a:lnTo>
                  <a:pt x="929" y="1009"/>
                </a:lnTo>
                <a:lnTo>
                  <a:pt x="928" y="1009"/>
                </a:lnTo>
                <a:lnTo>
                  <a:pt x="928" y="1010"/>
                </a:lnTo>
                <a:lnTo>
                  <a:pt x="926" y="1010"/>
                </a:lnTo>
                <a:lnTo>
                  <a:pt x="926" y="1011"/>
                </a:lnTo>
                <a:lnTo>
                  <a:pt x="928" y="1011"/>
                </a:lnTo>
                <a:lnTo>
                  <a:pt x="928" y="1013"/>
                </a:lnTo>
                <a:lnTo>
                  <a:pt x="926" y="1013"/>
                </a:lnTo>
                <a:lnTo>
                  <a:pt x="926" y="1013"/>
                </a:lnTo>
                <a:lnTo>
                  <a:pt x="926" y="1014"/>
                </a:lnTo>
                <a:lnTo>
                  <a:pt x="928" y="1014"/>
                </a:lnTo>
                <a:lnTo>
                  <a:pt x="928" y="1015"/>
                </a:lnTo>
                <a:lnTo>
                  <a:pt x="929" y="1015"/>
                </a:lnTo>
                <a:lnTo>
                  <a:pt x="929" y="1017"/>
                </a:lnTo>
                <a:lnTo>
                  <a:pt x="929" y="1018"/>
                </a:lnTo>
                <a:lnTo>
                  <a:pt x="929" y="1018"/>
                </a:lnTo>
                <a:lnTo>
                  <a:pt x="929" y="1019"/>
                </a:lnTo>
                <a:lnTo>
                  <a:pt x="930" y="1021"/>
                </a:lnTo>
                <a:lnTo>
                  <a:pt x="930" y="1021"/>
                </a:lnTo>
                <a:lnTo>
                  <a:pt x="932" y="1022"/>
                </a:lnTo>
                <a:lnTo>
                  <a:pt x="933" y="1024"/>
                </a:lnTo>
                <a:lnTo>
                  <a:pt x="934" y="1024"/>
                </a:lnTo>
                <a:lnTo>
                  <a:pt x="936" y="1026"/>
                </a:lnTo>
                <a:lnTo>
                  <a:pt x="937" y="1026"/>
                </a:lnTo>
                <a:lnTo>
                  <a:pt x="937" y="1026"/>
                </a:lnTo>
                <a:lnTo>
                  <a:pt x="937" y="1028"/>
                </a:lnTo>
                <a:lnTo>
                  <a:pt x="938" y="1028"/>
                </a:lnTo>
                <a:lnTo>
                  <a:pt x="938" y="1028"/>
                </a:lnTo>
                <a:lnTo>
                  <a:pt x="938" y="1029"/>
                </a:lnTo>
                <a:lnTo>
                  <a:pt x="940" y="1030"/>
                </a:lnTo>
                <a:lnTo>
                  <a:pt x="941" y="1032"/>
                </a:lnTo>
                <a:lnTo>
                  <a:pt x="941" y="1032"/>
                </a:lnTo>
                <a:lnTo>
                  <a:pt x="943" y="1033"/>
                </a:lnTo>
                <a:lnTo>
                  <a:pt x="943" y="1033"/>
                </a:lnTo>
                <a:lnTo>
                  <a:pt x="943" y="1033"/>
                </a:lnTo>
                <a:lnTo>
                  <a:pt x="944" y="1033"/>
                </a:lnTo>
                <a:lnTo>
                  <a:pt x="944" y="1035"/>
                </a:lnTo>
                <a:lnTo>
                  <a:pt x="945" y="1035"/>
                </a:lnTo>
                <a:lnTo>
                  <a:pt x="945" y="1035"/>
                </a:lnTo>
                <a:lnTo>
                  <a:pt x="945" y="1035"/>
                </a:lnTo>
                <a:lnTo>
                  <a:pt x="947" y="1035"/>
                </a:lnTo>
                <a:lnTo>
                  <a:pt x="947" y="1035"/>
                </a:lnTo>
                <a:lnTo>
                  <a:pt x="948" y="1036"/>
                </a:lnTo>
                <a:lnTo>
                  <a:pt x="948" y="1036"/>
                </a:lnTo>
                <a:lnTo>
                  <a:pt x="948" y="1037"/>
                </a:lnTo>
                <a:lnTo>
                  <a:pt x="948" y="1037"/>
                </a:lnTo>
                <a:lnTo>
                  <a:pt x="947" y="1037"/>
                </a:lnTo>
                <a:lnTo>
                  <a:pt x="947" y="1037"/>
                </a:lnTo>
                <a:lnTo>
                  <a:pt x="945" y="1037"/>
                </a:lnTo>
                <a:lnTo>
                  <a:pt x="945" y="1039"/>
                </a:lnTo>
                <a:lnTo>
                  <a:pt x="945" y="1040"/>
                </a:lnTo>
                <a:lnTo>
                  <a:pt x="945" y="1040"/>
                </a:lnTo>
                <a:lnTo>
                  <a:pt x="944" y="1040"/>
                </a:lnTo>
                <a:lnTo>
                  <a:pt x="945" y="1040"/>
                </a:lnTo>
                <a:lnTo>
                  <a:pt x="945" y="1041"/>
                </a:lnTo>
                <a:lnTo>
                  <a:pt x="945" y="1041"/>
                </a:lnTo>
                <a:lnTo>
                  <a:pt x="945" y="1043"/>
                </a:lnTo>
                <a:lnTo>
                  <a:pt x="945" y="1043"/>
                </a:lnTo>
                <a:lnTo>
                  <a:pt x="945" y="1043"/>
                </a:lnTo>
                <a:lnTo>
                  <a:pt x="945" y="1044"/>
                </a:lnTo>
                <a:lnTo>
                  <a:pt x="945" y="1044"/>
                </a:lnTo>
                <a:lnTo>
                  <a:pt x="947" y="1044"/>
                </a:lnTo>
                <a:lnTo>
                  <a:pt x="947" y="1044"/>
                </a:lnTo>
                <a:lnTo>
                  <a:pt x="948" y="1043"/>
                </a:lnTo>
                <a:lnTo>
                  <a:pt x="948" y="1044"/>
                </a:lnTo>
                <a:lnTo>
                  <a:pt x="949" y="1044"/>
                </a:lnTo>
                <a:lnTo>
                  <a:pt x="951" y="1045"/>
                </a:lnTo>
                <a:lnTo>
                  <a:pt x="951" y="1045"/>
                </a:lnTo>
                <a:lnTo>
                  <a:pt x="951" y="1047"/>
                </a:lnTo>
                <a:lnTo>
                  <a:pt x="951" y="1047"/>
                </a:lnTo>
                <a:lnTo>
                  <a:pt x="951" y="1048"/>
                </a:lnTo>
                <a:lnTo>
                  <a:pt x="951" y="1048"/>
                </a:lnTo>
                <a:lnTo>
                  <a:pt x="951" y="1050"/>
                </a:lnTo>
                <a:lnTo>
                  <a:pt x="951" y="1050"/>
                </a:lnTo>
                <a:lnTo>
                  <a:pt x="951" y="1051"/>
                </a:lnTo>
                <a:lnTo>
                  <a:pt x="952" y="1051"/>
                </a:lnTo>
                <a:lnTo>
                  <a:pt x="952" y="1052"/>
                </a:lnTo>
                <a:lnTo>
                  <a:pt x="951" y="1052"/>
                </a:lnTo>
                <a:lnTo>
                  <a:pt x="951" y="1052"/>
                </a:lnTo>
                <a:lnTo>
                  <a:pt x="951" y="1054"/>
                </a:lnTo>
                <a:lnTo>
                  <a:pt x="952" y="1054"/>
                </a:lnTo>
                <a:lnTo>
                  <a:pt x="952" y="1054"/>
                </a:lnTo>
                <a:lnTo>
                  <a:pt x="952" y="1054"/>
                </a:lnTo>
                <a:lnTo>
                  <a:pt x="952" y="1055"/>
                </a:lnTo>
                <a:lnTo>
                  <a:pt x="952" y="1055"/>
                </a:lnTo>
                <a:lnTo>
                  <a:pt x="952" y="1056"/>
                </a:lnTo>
                <a:lnTo>
                  <a:pt x="954" y="1056"/>
                </a:lnTo>
                <a:lnTo>
                  <a:pt x="954" y="1056"/>
                </a:lnTo>
                <a:lnTo>
                  <a:pt x="954" y="1056"/>
                </a:lnTo>
                <a:lnTo>
                  <a:pt x="954" y="1058"/>
                </a:lnTo>
                <a:lnTo>
                  <a:pt x="954" y="1058"/>
                </a:lnTo>
                <a:lnTo>
                  <a:pt x="954" y="1059"/>
                </a:lnTo>
                <a:lnTo>
                  <a:pt x="952" y="1059"/>
                </a:lnTo>
                <a:lnTo>
                  <a:pt x="952" y="1059"/>
                </a:lnTo>
                <a:lnTo>
                  <a:pt x="952" y="1059"/>
                </a:lnTo>
                <a:lnTo>
                  <a:pt x="952" y="1061"/>
                </a:lnTo>
                <a:lnTo>
                  <a:pt x="954" y="1061"/>
                </a:lnTo>
                <a:lnTo>
                  <a:pt x="954" y="1061"/>
                </a:lnTo>
                <a:lnTo>
                  <a:pt x="954" y="1061"/>
                </a:lnTo>
                <a:lnTo>
                  <a:pt x="955" y="1061"/>
                </a:lnTo>
                <a:lnTo>
                  <a:pt x="956" y="1061"/>
                </a:lnTo>
                <a:lnTo>
                  <a:pt x="956" y="1061"/>
                </a:lnTo>
                <a:lnTo>
                  <a:pt x="958" y="1061"/>
                </a:lnTo>
                <a:lnTo>
                  <a:pt x="958" y="1061"/>
                </a:lnTo>
                <a:lnTo>
                  <a:pt x="958" y="1062"/>
                </a:lnTo>
                <a:lnTo>
                  <a:pt x="958" y="1062"/>
                </a:lnTo>
                <a:lnTo>
                  <a:pt x="958" y="1063"/>
                </a:lnTo>
                <a:lnTo>
                  <a:pt x="958" y="1063"/>
                </a:lnTo>
                <a:lnTo>
                  <a:pt x="956" y="1063"/>
                </a:lnTo>
                <a:lnTo>
                  <a:pt x="956" y="1065"/>
                </a:lnTo>
                <a:lnTo>
                  <a:pt x="956" y="1065"/>
                </a:lnTo>
                <a:lnTo>
                  <a:pt x="956" y="1065"/>
                </a:lnTo>
                <a:lnTo>
                  <a:pt x="956" y="1066"/>
                </a:lnTo>
                <a:lnTo>
                  <a:pt x="956" y="1066"/>
                </a:lnTo>
                <a:lnTo>
                  <a:pt x="955" y="1067"/>
                </a:lnTo>
                <a:lnTo>
                  <a:pt x="955" y="1067"/>
                </a:lnTo>
                <a:lnTo>
                  <a:pt x="955" y="1069"/>
                </a:lnTo>
                <a:lnTo>
                  <a:pt x="956" y="1069"/>
                </a:lnTo>
                <a:lnTo>
                  <a:pt x="956" y="1070"/>
                </a:lnTo>
                <a:lnTo>
                  <a:pt x="955" y="1070"/>
                </a:lnTo>
                <a:lnTo>
                  <a:pt x="955" y="1071"/>
                </a:lnTo>
                <a:lnTo>
                  <a:pt x="955" y="1071"/>
                </a:lnTo>
                <a:lnTo>
                  <a:pt x="955" y="1073"/>
                </a:lnTo>
                <a:lnTo>
                  <a:pt x="955" y="1073"/>
                </a:lnTo>
                <a:lnTo>
                  <a:pt x="956" y="1073"/>
                </a:lnTo>
                <a:lnTo>
                  <a:pt x="956" y="1074"/>
                </a:lnTo>
                <a:lnTo>
                  <a:pt x="956" y="1076"/>
                </a:lnTo>
                <a:lnTo>
                  <a:pt x="958" y="1076"/>
                </a:lnTo>
                <a:lnTo>
                  <a:pt x="958" y="1076"/>
                </a:lnTo>
                <a:lnTo>
                  <a:pt x="958" y="1077"/>
                </a:lnTo>
                <a:lnTo>
                  <a:pt x="958" y="1078"/>
                </a:lnTo>
                <a:lnTo>
                  <a:pt x="958" y="1078"/>
                </a:lnTo>
                <a:lnTo>
                  <a:pt x="958" y="1078"/>
                </a:lnTo>
                <a:lnTo>
                  <a:pt x="956" y="1080"/>
                </a:lnTo>
                <a:lnTo>
                  <a:pt x="956" y="1080"/>
                </a:lnTo>
                <a:lnTo>
                  <a:pt x="956" y="1081"/>
                </a:lnTo>
                <a:lnTo>
                  <a:pt x="956" y="1081"/>
                </a:lnTo>
                <a:lnTo>
                  <a:pt x="958" y="1081"/>
                </a:lnTo>
                <a:lnTo>
                  <a:pt x="958" y="1082"/>
                </a:lnTo>
                <a:lnTo>
                  <a:pt x="958" y="1084"/>
                </a:lnTo>
                <a:lnTo>
                  <a:pt x="956" y="1082"/>
                </a:lnTo>
                <a:lnTo>
                  <a:pt x="956" y="1084"/>
                </a:lnTo>
                <a:lnTo>
                  <a:pt x="956" y="1084"/>
                </a:lnTo>
                <a:lnTo>
                  <a:pt x="958" y="1084"/>
                </a:lnTo>
                <a:lnTo>
                  <a:pt x="958" y="1084"/>
                </a:lnTo>
                <a:lnTo>
                  <a:pt x="958" y="1085"/>
                </a:lnTo>
                <a:lnTo>
                  <a:pt x="958" y="1085"/>
                </a:lnTo>
                <a:lnTo>
                  <a:pt x="958" y="1087"/>
                </a:lnTo>
                <a:lnTo>
                  <a:pt x="958" y="1087"/>
                </a:lnTo>
                <a:lnTo>
                  <a:pt x="959" y="1087"/>
                </a:lnTo>
                <a:lnTo>
                  <a:pt x="959" y="1087"/>
                </a:lnTo>
                <a:lnTo>
                  <a:pt x="959" y="1088"/>
                </a:lnTo>
                <a:lnTo>
                  <a:pt x="959" y="1088"/>
                </a:lnTo>
                <a:lnTo>
                  <a:pt x="959" y="1088"/>
                </a:lnTo>
                <a:lnTo>
                  <a:pt x="959" y="1089"/>
                </a:lnTo>
                <a:lnTo>
                  <a:pt x="959" y="1089"/>
                </a:lnTo>
                <a:lnTo>
                  <a:pt x="959" y="1089"/>
                </a:lnTo>
                <a:lnTo>
                  <a:pt x="959" y="1091"/>
                </a:lnTo>
                <a:lnTo>
                  <a:pt x="959" y="1091"/>
                </a:lnTo>
                <a:lnTo>
                  <a:pt x="959" y="1092"/>
                </a:lnTo>
                <a:lnTo>
                  <a:pt x="960" y="1092"/>
                </a:lnTo>
                <a:lnTo>
                  <a:pt x="960" y="1092"/>
                </a:lnTo>
                <a:lnTo>
                  <a:pt x="960" y="1093"/>
                </a:lnTo>
                <a:lnTo>
                  <a:pt x="960" y="1093"/>
                </a:lnTo>
                <a:lnTo>
                  <a:pt x="962" y="1093"/>
                </a:lnTo>
                <a:lnTo>
                  <a:pt x="962" y="1093"/>
                </a:lnTo>
                <a:lnTo>
                  <a:pt x="962" y="1095"/>
                </a:lnTo>
                <a:lnTo>
                  <a:pt x="962" y="1095"/>
                </a:lnTo>
                <a:lnTo>
                  <a:pt x="962" y="1095"/>
                </a:lnTo>
                <a:lnTo>
                  <a:pt x="962" y="1096"/>
                </a:lnTo>
                <a:lnTo>
                  <a:pt x="962" y="1096"/>
                </a:lnTo>
                <a:lnTo>
                  <a:pt x="962" y="1096"/>
                </a:lnTo>
                <a:lnTo>
                  <a:pt x="962" y="1096"/>
                </a:lnTo>
                <a:lnTo>
                  <a:pt x="962" y="1097"/>
                </a:lnTo>
                <a:lnTo>
                  <a:pt x="963" y="1097"/>
                </a:lnTo>
                <a:lnTo>
                  <a:pt x="963" y="1097"/>
                </a:lnTo>
                <a:lnTo>
                  <a:pt x="963" y="1097"/>
                </a:lnTo>
                <a:lnTo>
                  <a:pt x="964" y="1097"/>
                </a:lnTo>
                <a:lnTo>
                  <a:pt x="964" y="1097"/>
                </a:lnTo>
                <a:lnTo>
                  <a:pt x="964" y="1099"/>
                </a:lnTo>
                <a:lnTo>
                  <a:pt x="964" y="1099"/>
                </a:lnTo>
                <a:lnTo>
                  <a:pt x="964" y="1100"/>
                </a:lnTo>
                <a:lnTo>
                  <a:pt x="964" y="1100"/>
                </a:lnTo>
                <a:lnTo>
                  <a:pt x="964" y="1100"/>
                </a:lnTo>
                <a:lnTo>
                  <a:pt x="964" y="1100"/>
                </a:lnTo>
                <a:lnTo>
                  <a:pt x="966" y="1100"/>
                </a:lnTo>
                <a:lnTo>
                  <a:pt x="966" y="1102"/>
                </a:lnTo>
                <a:lnTo>
                  <a:pt x="966" y="1102"/>
                </a:lnTo>
                <a:lnTo>
                  <a:pt x="966" y="1102"/>
                </a:lnTo>
                <a:lnTo>
                  <a:pt x="966" y="1103"/>
                </a:lnTo>
                <a:lnTo>
                  <a:pt x="966" y="1103"/>
                </a:lnTo>
                <a:lnTo>
                  <a:pt x="966" y="1103"/>
                </a:lnTo>
                <a:lnTo>
                  <a:pt x="966" y="1103"/>
                </a:lnTo>
                <a:lnTo>
                  <a:pt x="966" y="1104"/>
                </a:lnTo>
                <a:lnTo>
                  <a:pt x="964" y="1104"/>
                </a:lnTo>
                <a:lnTo>
                  <a:pt x="966" y="1106"/>
                </a:lnTo>
                <a:lnTo>
                  <a:pt x="966" y="1106"/>
                </a:lnTo>
                <a:lnTo>
                  <a:pt x="967" y="1106"/>
                </a:lnTo>
                <a:lnTo>
                  <a:pt x="967" y="1106"/>
                </a:lnTo>
                <a:lnTo>
                  <a:pt x="967" y="1106"/>
                </a:lnTo>
                <a:lnTo>
                  <a:pt x="967" y="1107"/>
                </a:lnTo>
                <a:lnTo>
                  <a:pt x="967" y="1107"/>
                </a:lnTo>
                <a:lnTo>
                  <a:pt x="967" y="1107"/>
                </a:lnTo>
                <a:lnTo>
                  <a:pt x="967" y="1108"/>
                </a:lnTo>
                <a:lnTo>
                  <a:pt x="967" y="1108"/>
                </a:lnTo>
                <a:lnTo>
                  <a:pt x="967" y="1108"/>
                </a:lnTo>
                <a:lnTo>
                  <a:pt x="966" y="1108"/>
                </a:lnTo>
                <a:lnTo>
                  <a:pt x="966" y="1110"/>
                </a:lnTo>
                <a:lnTo>
                  <a:pt x="966" y="1110"/>
                </a:lnTo>
                <a:lnTo>
                  <a:pt x="966" y="1110"/>
                </a:lnTo>
                <a:lnTo>
                  <a:pt x="966" y="1111"/>
                </a:lnTo>
                <a:lnTo>
                  <a:pt x="966" y="1111"/>
                </a:lnTo>
                <a:lnTo>
                  <a:pt x="966" y="1111"/>
                </a:lnTo>
                <a:lnTo>
                  <a:pt x="967" y="1111"/>
                </a:lnTo>
                <a:lnTo>
                  <a:pt x="967" y="1111"/>
                </a:lnTo>
                <a:lnTo>
                  <a:pt x="969" y="1111"/>
                </a:lnTo>
                <a:lnTo>
                  <a:pt x="969" y="1111"/>
                </a:lnTo>
                <a:lnTo>
                  <a:pt x="970" y="1111"/>
                </a:lnTo>
                <a:lnTo>
                  <a:pt x="970" y="1113"/>
                </a:lnTo>
                <a:lnTo>
                  <a:pt x="970" y="1114"/>
                </a:lnTo>
                <a:lnTo>
                  <a:pt x="970" y="1114"/>
                </a:lnTo>
                <a:lnTo>
                  <a:pt x="970" y="1115"/>
                </a:lnTo>
                <a:lnTo>
                  <a:pt x="971" y="1115"/>
                </a:lnTo>
                <a:lnTo>
                  <a:pt x="971" y="1117"/>
                </a:lnTo>
                <a:lnTo>
                  <a:pt x="971" y="1118"/>
                </a:lnTo>
                <a:lnTo>
                  <a:pt x="971" y="1118"/>
                </a:lnTo>
                <a:lnTo>
                  <a:pt x="971" y="1119"/>
                </a:lnTo>
                <a:lnTo>
                  <a:pt x="971" y="1119"/>
                </a:lnTo>
                <a:lnTo>
                  <a:pt x="971" y="1119"/>
                </a:lnTo>
                <a:lnTo>
                  <a:pt x="971" y="1119"/>
                </a:lnTo>
                <a:lnTo>
                  <a:pt x="971" y="1121"/>
                </a:lnTo>
                <a:lnTo>
                  <a:pt x="971" y="1121"/>
                </a:lnTo>
                <a:lnTo>
                  <a:pt x="973" y="1121"/>
                </a:lnTo>
                <a:lnTo>
                  <a:pt x="973" y="1122"/>
                </a:lnTo>
                <a:lnTo>
                  <a:pt x="973" y="1122"/>
                </a:lnTo>
                <a:lnTo>
                  <a:pt x="973" y="1122"/>
                </a:lnTo>
                <a:lnTo>
                  <a:pt x="973" y="1122"/>
                </a:lnTo>
                <a:lnTo>
                  <a:pt x="973" y="1123"/>
                </a:lnTo>
                <a:lnTo>
                  <a:pt x="973" y="1123"/>
                </a:lnTo>
                <a:lnTo>
                  <a:pt x="973" y="1123"/>
                </a:lnTo>
                <a:lnTo>
                  <a:pt x="973" y="1125"/>
                </a:lnTo>
                <a:lnTo>
                  <a:pt x="973" y="1125"/>
                </a:lnTo>
                <a:lnTo>
                  <a:pt x="973" y="1125"/>
                </a:lnTo>
                <a:lnTo>
                  <a:pt x="973" y="1126"/>
                </a:lnTo>
                <a:lnTo>
                  <a:pt x="973" y="1126"/>
                </a:lnTo>
                <a:lnTo>
                  <a:pt x="973" y="1128"/>
                </a:lnTo>
                <a:lnTo>
                  <a:pt x="973" y="1128"/>
                </a:lnTo>
                <a:lnTo>
                  <a:pt x="973" y="1128"/>
                </a:lnTo>
                <a:lnTo>
                  <a:pt x="973" y="1129"/>
                </a:lnTo>
                <a:lnTo>
                  <a:pt x="973" y="1130"/>
                </a:lnTo>
                <a:lnTo>
                  <a:pt x="973" y="1130"/>
                </a:lnTo>
                <a:lnTo>
                  <a:pt x="973" y="1130"/>
                </a:lnTo>
                <a:lnTo>
                  <a:pt x="973" y="1132"/>
                </a:lnTo>
                <a:lnTo>
                  <a:pt x="973" y="1132"/>
                </a:lnTo>
                <a:lnTo>
                  <a:pt x="973" y="1133"/>
                </a:lnTo>
                <a:lnTo>
                  <a:pt x="973" y="1133"/>
                </a:lnTo>
                <a:lnTo>
                  <a:pt x="973" y="1133"/>
                </a:lnTo>
                <a:lnTo>
                  <a:pt x="973" y="1134"/>
                </a:lnTo>
                <a:lnTo>
                  <a:pt x="973" y="1134"/>
                </a:lnTo>
                <a:lnTo>
                  <a:pt x="973" y="1136"/>
                </a:lnTo>
                <a:lnTo>
                  <a:pt x="973" y="1136"/>
                </a:lnTo>
                <a:lnTo>
                  <a:pt x="973" y="1136"/>
                </a:lnTo>
                <a:lnTo>
                  <a:pt x="973" y="1136"/>
                </a:lnTo>
                <a:lnTo>
                  <a:pt x="973" y="1137"/>
                </a:lnTo>
                <a:lnTo>
                  <a:pt x="973" y="1137"/>
                </a:lnTo>
                <a:lnTo>
                  <a:pt x="973" y="1139"/>
                </a:lnTo>
                <a:lnTo>
                  <a:pt x="973" y="1139"/>
                </a:lnTo>
                <a:lnTo>
                  <a:pt x="973" y="1139"/>
                </a:lnTo>
                <a:lnTo>
                  <a:pt x="973" y="1140"/>
                </a:lnTo>
                <a:lnTo>
                  <a:pt x="973" y="1140"/>
                </a:lnTo>
                <a:lnTo>
                  <a:pt x="973" y="1141"/>
                </a:lnTo>
                <a:lnTo>
                  <a:pt x="973" y="1141"/>
                </a:lnTo>
                <a:lnTo>
                  <a:pt x="971" y="1143"/>
                </a:lnTo>
                <a:lnTo>
                  <a:pt x="971" y="1144"/>
                </a:lnTo>
                <a:lnTo>
                  <a:pt x="971" y="1145"/>
                </a:lnTo>
                <a:lnTo>
                  <a:pt x="971" y="1147"/>
                </a:lnTo>
                <a:lnTo>
                  <a:pt x="971" y="1148"/>
                </a:lnTo>
                <a:lnTo>
                  <a:pt x="971" y="1149"/>
                </a:lnTo>
                <a:lnTo>
                  <a:pt x="973" y="1149"/>
                </a:lnTo>
                <a:lnTo>
                  <a:pt x="973" y="1151"/>
                </a:lnTo>
                <a:lnTo>
                  <a:pt x="973" y="1151"/>
                </a:lnTo>
                <a:lnTo>
                  <a:pt x="974" y="1151"/>
                </a:lnTo>
                <a:lnTo>
                  <a:pt x="974" y="1152"/>
                </a:lnTo>
                <a:lnTo>
                  <a:pt x="975" y="1152"/>
                </a:lnTo>
                <a:lnTo>
                  <a:pt x="975" y="1152"/>
                </a:lnTo>
                <a:lnTo>
                  <a:pt x="975" y="1154"/>
                </a:lnTo>
                <a:lnTo>
                  <a:pt x="975" y="1155"/>
                </a:lnTo>
                <a:lnTo>
                  <a:pt x="975" y="1155"/>
                </a:lnTo>
                <a:lnTo>
                  <a:pt x="975" y="1156"/>
                </a:lnTo>
                <a:lnTo>
                  <a:pt x="975" y="1156"/>
                </a:lnTo>
                <a:lnTo>
                  <a:pt x="975" y="1158"/>
                </a:lnTo>
                <a:lnTo>
                  <a:pt x="975" y="1158"/>
                </a:lnTo>
                <a:lnTo>
                  <a:pt x="975" y="1159"/>
                </a:lnTo>
                <a:lnTo>
                  <a:pt x="975" y="1160"/>
                </a:lnTo>
                <a:lnTo>
                  <a:pt x="975" y="1160"/>
                </a:lnTo>
                <a:lnTo>
                  <a:pt x="977" y="1160"/>
                </a:lnTo>
                <a:lnTo>
                  <a:pt x="977" y="1160"/>
                </a:lnTo>
                <a:lnTo>
                  <a:pt x="978" y="1160"/>
                </a:lnTo>
                <a:lnTo>
                  <a:pt x="978" y="1160"/>
                </a:lnTo>
                <a:lnTo>
                  <a:pt x="980" y="1159"/>
                </a:lnTo>
                <a:lnTo>
                  <a:pt x="980" y="1159"/>
                </a:lnTo>
                <a:lnTo>
                  <a:pt x="981" y="1159"/>
                </a:lnTo>
                <a:lnTo>
                  <a:pt x="982" y="1159"/>
                </a:lnTo>
                <a:lnTo>
                  <a:pt x="984" y="1158"/>
                </a:lnTo>
                <a:lnTo>
                  <a:pt x="984" y="1158"/>
                </a:lnTo>
                <a:lnTo>
                  <a:pt x="985" y="1158"/>
                </a:lnTo>
                <a:lnTo>
                  <a:pt x="986" y="1156"/>
                </a:lnTo>
                <a:lnTo>
                  <a:pt x="988" y="1156"/>
                </a:lnTo>
                <a:lnTo>
                  <a:pt x="988" y="1156"/>
                </a:lnTo>
                <a:lnTo>
                  <a:pt x="989" y="1156"/>
                </a:lnTo>
                <a:lnTo>
                  <a:pt x="989" y="1156"/>
                </a:lnTo>
                <a:lnTo>
                  <a:pt x="990" y="1156"/>
                </a:lnTo>
                <a:lnTo>
                  <a:pt x="992" y="1155"/>
                </a:lnTo>
                <a:lnTo>
                  <a:pt x="993" y="1155"/>
                </a:lnTo>
                <a:lnTo>
                  <a:pt x="995" y="1154"/>
                </a:lnTo>
                <a:lnTo>
                  <a:pt x="996" y="1154"/>
                </a:lnTo>
                <a:lnTo>
                  <a:pt x="997" y="1154"/>
                </a:lnTo>
                <a:lnTo>
                  <a:pt x="997" y="1155"/>
                </a:lnTo>
                <a:lnTo>
                  <a:pt x="997" y="1155"/>
                </a:lnTo>
                <a:lnTo>
                  <a:pt x="997" y="1155"/>
                </a:lnTo>
                <a:lnTo>
                  <a:pt x="997" y="1155"/>
                </a:lnTo>
                <a:lnTo>
                  <a:pt x="997" y="1156"/>
                </a:lnTo>
                <a:lnTo>
                  <a:pt x="997" y="1156"/>
                </a:lnTo>
                <a:lnTo>
                  <a:pt x="997" y="1156"/>
                </a:lnTo>
                <a:lnTo>
                  <a:pt x="997" y="1158"/>
                </a:lnTo>
                <a:lnTo>
                  <a:pt x="997" y="1158"/>
                </a:lnTo>
                <a:lnTo>
                  <a:pt x="999" y="1158"/>
                </a:lnTo>
                <a:lnTo>
                  <a:pt x="999" y="1159"/>
                </a:lnTo>
                <a:lnTo>
                  <a:pt x="999" y="1159"/>
                </a:lnTo>
                <a:lnTo>
                  <a:pt x="1000" y="1159"/>
                </a:lnTo>
                <a:lnTo>
                  <a:pt x="1000" y="1160"/>
                </a:lnTo>
                <a:lnTo>
                  <a:pt x="1000" y="1160"/>
                </a:lnTo>
                <a:lnTo>
                  <a:pt x="1000" y="1160"/>
                </a:lnTo>
                <a:lnTo>
                  <a:pt x="1001" y="1160"/>
                </a:lnTo>
                <a:lnTo>
                  <a:pt x="1001" y="1160"/>
                </a:lnTo>
                <a:lnTo>
                  <a:pt x="1001" y="1160"/>
                </a:lnTo>
                <a:lnTo>
                  <a:pt x="1003" y="1160"/>
                </a:lnTo>
                <a:lnTo>
                  <a:pt x="1003" y="1160"/>
                </a:lnTo>
                <a:lnTo>
                  <a:pt x="1003" y="1160"/>
                </a:lnTo>
                <a:lnTo>
                  <a:pt x="1004" y="1160"/>
                </a:lnTo>
                <a:lnTo>
                  <a:pt x="1006" y="1160"/>
                </a:lnTo>
                <a:lnTo>
                  <a:pt x="1006" y="1160"/>
                </a:lnTo>
                <a:lnTo>
                  <a:pt x="1006" y="1162"/>
                </a:lnTo>
                <a:lnTo>
                  <a:pt x="1006" y="1162"/>
                </a:lnTo>
                <a:lnTo>
                  <a:pt x="1007" y="1162"/>
                </a:lnTo>
                <a:lnTo>
                  <a:pt x="1007" y="1162"/>
                </a:lnTo>
                <a:lnTo>
                  <a:pt x="1007" y="1162"/>
                </a:lnTo>
                <a:lnTo>
                  <a:pt x="1007" y="1163"/>
                </a:lnTo>
                <a:lnTo>
                  <a:pt x="1008" y="1163"/>
                </a:lnTo>
                <a:lnTo>
                  <a:pt x="1008" y="1163"/>
                </a:lnTo>
                <a:lnTo>
                  <a:pt x="1008" y="1163"/>
                </a:lnTo>
                <a:lnTo>
                  <a:pt x="1008" y="1164"/>
                </a:lnTo>
                <a:lnTo>
                  <a:pt x="1008" y="1164"/>
                </a:lnTo>
                <a:lnTo>
                  <a:pt x="1007" y="1166"/>
                </a:lnTo>
                <a:lnTo>
                  <a:pt x="1007" y="1166"/>
                </a:lnTo>
                <a:lnTo>
                  <a:pt x="1007" y="1166"/>
                </a:lnTo>
                <a:lnTo>
                  <a:pt x="1007" y="1167"/>
                </a:lnTo>
                <a:lnTo>
                  <a:pt x="1008" y="1167"/>
                </a:lnTo>
                <a:lnTo>
                  <a:pt x="1008" y="1169"/>
                </a:lnTo>
                <a:lnTo>
                  <a:pt x="1008" y="1169"/>
                </a:lnTo>
                <a:lnTo>
                  <a:pt x="1008" y="1169"/>
                </a:lnTo>
                <a:lnTo>
                  <a:pt x="1010" y="1169"/>
                </a:lnTo>
                <a:lnTo>
                  <a:pt x="1010" y="1169"/>
                </a:lnTo>
                <a:lnTo>
                  <a:pt x="1010" y="1170"/>
                </a:lnTo>
                <a:lnTo>
                  <a:pt x="1010" y="1170"/>
                </a:lnTo>
                <a:lnTo>
                  <a:pt x="1010" y="1171"/>
                </a:lnTo>
                <a:lnTo>
                  <a:pt x="1010" y="1171"/>
                </a:lnTo>
                <a:lnTo>
                  <a:pt x="1010" y="1171"/>
                </a:lnTo>
                <a:lnTo>
                  <a:pt x="1010" y="1171"/>
                </a:lnTo>
                <a:lnTo>
                  <a:pt x="1010" y="1173"/>
                </a:lnTo>
                <a:lnTo>
                  <a:pt x="1010" y="1173"/>
                </a:lnTo>
                <a:lnTo>
                  <a:pt x="1011" y="1174"/>
                </a:lnTo>
                <a:lnTo>
                  <a:pt x="1011" y="1174"/>
                </a:lnTo>
                <a:lnTo>
                  <a:pt x="1011" y="1174"/>
                </a:lnTo>
                <a:lnTo>
                  <a:pt x="1011" y="1175"/>
                </a:lnTo>
                <a:lnTo>
                  <a:pt x="1011" y="1175"/>
                </a:lnTo>
                <a:lnTo>
                  <a:pt x="1011" y="1177"/>
                </a:lnTo>
                <a:lnTo>
                  <a:pt x="1011" y="1177"/>
                </a:lnTo>
                <a:lnTo>
                  <a:pt x="1011" y="1177"/>
                </a:lnTo>
                <a:lnTo>
                  <a:pt x="1012" y="1177"/>
                </a:lnTo>
                <a:lnTo>
                  <a:pt x="1012" y="1178"/>
                </a:lnTo>
                <a:lnTo>
                  <a:pt x="1012" y="1178"/>
                </a:lnTo>
                <a:lnTo>
                  <a:pt x="1012" y="1178"/>
                </a:lnTo>
                <a:lnTo>
                  <a:pt x="1014" y="1178"/>
                </a:lnTo>
                <a:lnTo>
                  <a:pt x="1014" y="1178"/>
                </a:lnTo>
                <a:lnTo>
                  <a:pt x="1014" y="1180"/>
                </a:lnTo>
                <a:lnTo>
                  <a:pt x="1015" y="1180"/>
                </a:lnTo>
                <a:lnTo>
                  <a:pt x="1015" y="1180"/>
                </a:lnTo>
                <a:lnTo>
                  <a:pt x="1015" y="1180"/>
                </a:lnTo>
                <a:lnTo>
                  <a:pt x="1015" y="1180"/>
                </a:lnTo>
                <a:lnTo>
                  <a:pt x="1015" y="1180"/>
                </a:lnTo>
                <a:lnTo>
                  <a:pt x="1014" y="1181"/>
                </a:lnTo>
                <a:lnTo>
                  <a:pt x="1014" y="1181"/>
                </a:lnTo>
                <a:lnTo>
                  <a:pt x="1014" y="1181"/>
                </a:lnTo>
                <a:lnTo>
                  <a:pt x="1014" y="1181"/>
                </a:lnTo>
                <a:lnTo>
                  <a:pt x="1012" y="1181"/>
                </a:lnTo>
                <a:lnTo>
                  <a:pt x="1012" y="1182"/>
                </a:lnTo>
                <a:lnTo>
                  <a:pt x="1012" y="1182"/>
                </a:lnTo>
                <a:lnTo>
                  <a:pt x="1012" y="1182"/>
                </a:lnTo>
                <a:lnTo>
                  <a:pt x="1014" y="1182"/>
                </a:lnTo>
                <a:lnTo>
                  <a:pt x="1014" y="1182"/>
                </a:lnTo>
                <a:lnTo>
                  <a:pt x="1014" y="1182"/>
                </a:lnTo>
                <a:lnTo>
                  <a:pt x="1015" y="1184"/>
                </a:lnTo>
                <a:lnTo>
                  <a:pt x="1015" y="1184"/>
                </a:lnTo>
                <a:lnTo>
                  <a:pt x="1015" y="1185"/>
                </a:lnTo>
                <a:lnTo>
                  <a:pt x="1015" y="1185"/>
                </a:lnTo>
                <a:lnTo>
                  <a:pt x="1015" y="1185"/>
                </a:lnTo>
                <a:lnTo>
                  <a:pt x="1015" y="1186"/>
                </a:lnTo>
                <a:lnTo>
                  <a:pt x="1015" y="1186"/>
                </a:lnTo>
                <a:lnTo>
                  <a:pt x="1015" y="1188"/>
                </a:lnTo>
                <a:lnTo>
                  <a:pt x="1016" y="1188"/>
                </a:lnTo>
                <a:lnTo>
                  <a:pt x="1016" y="1188"/>
                </a:lnTo>
                <a:lnTo>
                  <a:pt x="1016" y="1188"/>
                </a:lnTo>
                <a:lnTo>
                  <a:pt x="1016" y="1189"/>
                </a:lnTo>
                <a:lnTo>
                  <a:pt x="1016" y="1189"/>
                </a:lnTo>
                <a:lnTo>
                  <a:pt x="1016" y="1190"/>
                </a:lnTo>
                <a:lnTo>
                  <a:pt x="1016" y="1190"/>
                </a:lnTo>
                <a:lnTo>
                  <a:pt x="1016" y="1190"/>
                </a:lnTo>
                <a:lnTo>
                  <a:pt x="1016" y="1192"/>
                </a:lnTo>
                <a:lnTo>
                  <a:pt x="1016" y="1192"/>
                </a:lnTo>
                <a:lnTo>
                  <a:pt x="1016" y="1193"/>
                </a:lnTo>
                <a:lnTo>
                  <a:pt x="1016" y="1193"/>
                </a:lnTo>
                <a:lnTo>
                  <a:pt x="1016" y="1193"/>
                </a:lnTo>
                <a:lnTo>
                  <a:pt x="1016" y="1193"/>
                </a:lnTo>
                <a:lnTo>
                  <a:pt x="1016" y="1193"/>
                </a:lnTo>
                <a:lnTo>
                  <a:pt x="1018" y="1195"/>
                </a:lnTo>
                <a:lnTo>
                  <a:pt x="1018" y="1195"/>
                </a:lnTo>
                <a:lnTo>
                  <a:pt x="1018" y="1195"/>
                </a:lnTo>
                <a:lnTo>
                  <a:pt x="1018" y="1196"/>
                </a:lnTo>
                <a:lnTo>
                  <a:pt x="1018" y="1196"/>
                </a:lnTo>
                <a:lnTo>
                  <a:pt x="1018" y="1196"/>
                </a:lnTo>
                <a:lnTo>
                  <a:pt x="1018" y="1197"/>
                </a:lnTo>
                <a:lnTo>
                  <a:pt x="1018" y="1197"/>
                </a:lnTo>
                <a:lnTo>
                  <a:pt x="1018" y="1197"/>
                </a:lnTo>
                <a:lnTo>
                  <a:pt x="1019" y="1197"/>
                </a:lnTo>
                <a:lnTo>
                  <a:pt x="1019" y="1197"/>
                </a:lnTo>
                <a:lnTo>
                  <a:pt x="1019" y="1196"/>
                </a:lnTo>
                <a:lnTo>
                  <a:pt x="1019" y="1196"/>
                </a:lnTo>
                <a:lnTo>
                  <a:pt x="1021" y="1197"/>
                </a:lnTo>
                <a:lnTo>
                  <a:pt x="1021" y="1197"/>
                </a:lnTo>
                <a:lnTo>
                  <a:pt x="1021" y="1199"/>
                </a:lnTo>
                <a:lnTo>
                  <a:pt x="1022" y="1199"/>
                </a:lnTo>
                <a:lnTo>
                  <a:pt x="1022" y="1199"/>
                </a:lnTo>
                <a:lnTo>
                  <a:pt x="1022" y="1199"/>
                </a:lnTo>
                <a:lnTo>
                  <a:pt x="1022" y="1200"/>
                </a:lnTo>
                <a:lnTo>
                  <a:pt x="1022" y="1200"/>
                </a:lnTo>
                <a:lnTo>
                  <a:pt x="1022" y="1201"/>
                </a:lnTo>
                <a:lnTo>
                  <a:pt x="1022" y="1201"/>
                </a:lnTo>
                <a:lnTo>
                  <a:pt x="1023" y="1201"/>
                </a:lnTo>
                <a:lnTo>
                  <a:pt x="1023" y="1201"/>
                </a:lnTo>
                <a:lnTo>
                  <a:pt x="1025" y="1201"/>
                </a:lnTo>
                <a:lnTo>
                  <a:pt x="1025" y="1201"/>
                </a:lnTo>
                <a:lnTo>
                  <a:pt x="1025" y="1201"/>
                </a:lnTo>
                <a:lnTo>
                  <a:pt x="1026" y="1201"/>
                </a:lnTo>
                <a:lnTo>
                  <a:pt x="1026" y="1201"/>
                </a:lnTo>
                <a:lnTo>
                  <a:pt x="1026" y="1201"/>
                </a:lnTo>
                <a:lnTo>
                  <a:pt x="1026" y="1203"/>
                </a:lnTo>
                <a:lnTo>
                  <a:pt x="1026" y="1203"/>
                </a:lnTo>
                <a:lnTo>
                  <a:pt x="1026" y="1204"/>
                </a:lnTo>
                <a:lnTo>
                  <a:pt x="1027" y="1204"/>
                </a:lnTo>
                <a:lnTo>
                  <a:pt x="1027" y="1204"/>
                </a:lnTo>
                <a:lnTo>
                  <a:pt x="1027" y="1204"/>
                </a:lnTo>
                <a:lnTo>
                  <a:pt x="1027" y="1206"/>
                </a:lnTo>
                <a:lnTo>
                  <a:pt x="1029" y="1206"/>
                </a:lnTo>
                <a:lnTo>
                  <a:pt x="1029" y="1206"/>
                </a:lnTo>
                <a:lnTo>
                  <a:pt x="1030" y="1206"/>
                </a:lnTo>
                <a:lnTo>
                  <a:pt x="1030" y="1206"/>
                </a:lnTo>
                <a:lnTo>
                  <a:pt x="1030" y="1206"/>
                </a:lnTo>
                <a:lnTo>
                  <a:pt x="1030" y="1207"/>
                </a:lnTo>
                <a:lnTo>
                  <a:pt x="1032" y="1207"/>
                </a:lnTo>
                <a:lnTo>
                  <a:pt x="1032" y="1207"/>
                </a:lnTo>
                <a:lnTo>
                  <a:pt x="1032" y="1207"/>
                </a:lnTo>
                <a:lnTo>
                  <a:pt x="1032" y="1208"/>
                </a:lnTo>
                <a:lnTo>
                  <a:pt x="1030" y="1208"/>
                </a:lnTo>
                <a:lnTo>
                  <a:pt x="1030" y="1208"/>
                </a:lnTo>
                <a:lnTo>
                  <a:pt x="1030" y="1210"/>
                </a:lnTo>
                <a:lnTo>
                  <a:pt x="1030" y="1210"/>
                </a:lnTo>
                <a:lnTo>
                  <a:pt x="1030" y="1210"/>
                </a:lnTo>
                <a:lnTo>
                  <a:pt x="1030" y="1211"/>
                </a:lnTo>
                <a:lnTo>
                  <a:pt x="1030" y="1211"/>
                </a:lnTo>
                <a:lnTo>
                  <a:pt x="1030" y="1212"/>
                </a:lnTo>
                <a:lnTo>
                  <a:pt x="1030" y="1212"/>
                </a:lnTo>
                <a:lnTo>
                  <a:pt x="1032" y="1212"/>
                </a:lnTo>
                <a:lnTo>
                  <a:pt x="1032" y="1212"/>
                </a:lnTo>
                <a:lnTo>
                  <a:pt x="1033" y="1212"/>
                </a:lnTo>
                <a:lnTo>
                  <a:pt x="1033" y="1212"/>
                </a:lnTo>
                <a:lnTo>
                  <a:pt x="1033" y="1214"/>
                </a:lnTo>
                <a:lnTo>
                  <a:pt x="1033" y="1214"/>
                </a:lnTo>
                <a:lnTo>
                  <a:pt x="1033" y="1215"/>
                </a:lnTo>
                <a:lnTo>
                  <a:pt x="1033" y="1215"/>
                </a:lnTo>
                <a:lnTo>
                  <a:pt x="1033" y="1215"/>
                </a:lnTo>
                <a:lnTo>
                  <a:pt x="1033" y="1216"/>
                </a:lnTo>
                <a:lnTo>
                  <a:pt x="1033" y="1216"/>
                </a:lnTo>
                <a:lnTo>
                  <a:pt x="1033" y="1216"/>
                </a:lnTo>
                <a:lnTo>
                  <a:pt x="1033" y="1218"/>
                </a:lnTo>
                <a:lnTo>
                  <a:pt x="1034" y="1218"/>
                </a:lnTo>
                <a:lnTo>
                  <a:pt x="1034" y="1218"/>
                </a:lnTo>
                <a:lnTo>
                  <a:pt x="1034" y="1218"/>
                </a:lnTo>
                <a:lnTo>
                  <a:pt x="1036" y="1218"/>
                </a:lnTo>
                <a:lnTo>
                  <a:pt x="1036" y="1219"/>
                </a:lnTo>
                <a:lnTo>
                  <a:pt x="1036" y="1219"/>
                </a:lnTo>
                <a:lnTo>
                  <a:pt x="1038" y="1221"/>
                </a:lnTo>
                <a:lnTo>
                  <a:pt x="1038" y="1221"/>
                </a:lnTo>
                <a:lnTo>
                  <a:pt x="1038" y="1221"/>
                </a:lnTo>
                <a:lnTo>
                  <a:pt x="1040" y="1221"/>
                </a:lnTo>
                <a:lnTo>
                  <a:pt x="1040" y="1221"/>
                </a:lnTo>
                <a:lnTo>
                  <a:pt x="1041" y="1221"/>
                </a:lnTo>
                <a:lnTo>
                  <a:pt x="1041" y="1221"/>
                </a:lnTo>
                <a:lnTo>
                  <a:pt x="1041" y="1221"/>
                </a:lnTo>
                <a:lnTo>
                  <a:pt x="1042" y="1221"/>
                </a:lnTo>
                <a:lnTo>
                  <a:pt x="1042" y="1221"/>
                </a:lnTo>
                <a:lnTo>
                  <a:pt x="1044" y="1221"/>
                </a:lnTo>
                <a:lnTo>
                  <a:pt x="1044" y="1221"/>
                </a:lnTo>
                <a:lnTo>
                  <a:pt x="1044" y="1221"/>
                </a:lnTo>
                <a:lnTo>
                  <a:pt x="1045" y="1221"/>
                </a:lnTo>
                <a:lnTo>
                  <a:pt x="1045" y="1221"/>
                </a:lnTo>
                <a:lnTo>
                  <a:pt x="1045" y="1222"/>
                </a:lnTo>
                <a:lnTo>
                  <a:pt x="1047" y="1222"/>
                </a:lnTo>
                <a:lnTo>
                  <a:pt x="1047" y="1223"/>
                </a:lnTo>
                <a:lnTo>
                  <a:pt x="1047" y="1223"/>
                </a:lnTo>
                <a:lnTo>
                  <a:pt x="1047" y="1223"/>
                </a:lnTo>
                <a:lnTo>
                  <a:pt x="1047" y="1223"/>
                </a:lnTo>
                <a:lnTo>
                  <a:pt x="1048" y="1223"/>
                </a:lnTo>
                <a:lnTo>
                  <a:pt x="1048" y="1223"/>
                </a:lnTo>
                <a:lnTo>
                  <a:pt x="1049" y="1223"/>
                </a:lnTo>
                <a:lnTo>
                  <a:pt x="1049" y="1225"/>
                </a:lnTo>
                <a:lnTo>
                  <a:pt x="1049" y="1225"/>
                </a:lnTo>
                <a:lnTo>
                  <a:pt x="1051" y="1225"/>
                </a:lnTo>
                <a:lnTo>
                  <a:pt x="1052" y="1226"/>
                </a:lnTo>
                <a:lnTo>
                  <a:pt x="1052" y="1226"/>
                </a:lnTo>
                <a:lnTo>
                  <a:pt x="1052" y="1226"/>
                </a:lnTo>
                <a:lnTo>
                  <a:pt x="1052" y="1226"/>
                </a:lnTo>
                <a:lnTo>
                  <a:pt x="1053" y="1226"/>
                </a:lnTo>
                <a:lnTo>
                  <a:pt x="1053" y="1226"/>
                </a:lnTo>
                <a:lnTo>
                  <a:pt x="1055" y="1226"/>
                </a:lnTo>
                <a:lnTo>
                  <a:pt x="1055" y="1226"/>
                </a:lnTo>
                <a:lnTo>
                  <a:pt x="1055" y="1227"/>
                </a:lnTo>
                <a:lnTo>
                  <a:pt x="1055" y="1227"/>
                </a:lnTo>
                <a:lnTo>
                  <a:pt x="1056" y="1227"/>
                </a:lnTo>
                <a:lnTo>
                  <a:pt x="1056" y="1227"/>
                </a:lnTo>
                <a:lnTo>
                  <a:pt x="1058" y="1227"/>
                </a:lnTo>
                <a:lnTo>
                  <a:pt x="1058" y="1227"/>
                </a:lnTo>
                <a:lnTo>
                  <a:pt x="1058" y="1227"/>
                </a:lnTo>
                <a:lnTo>
                  <a:pt x="1059" y="1227"/>
                </a:lnTo>
                <a:lnTo>
                  <a:pt x="1059" y="1227"/>
                </a:lnTo>
                <a:lnTo>
                  <a:pt x="1060" y="1227"/>
                </a:lnTo>
                <a:lnTo>
                  <a:pt x="1060" y="1227"/>
                </a:lnTo>
                <a:lnTo>
                  <a:pt x="1060" y="1229"/>
                </a:lnTo>
                <a:lnTo>
                  <a:pt x="1062" y="1229"/>
                </a:lnTo>
                <a:lnTo>
                  <a:pt x="1062" y="1229"/>
                </a:lnTo>
                <a:lnTo>
                  <a:pt x="1063" y="1230"/>
                </a:lnTo>
                <a:lnTo>
                  <a:pt x="1063" y="1230"/>
                </a:lnTo>
                <a:lnTo>
                  <a:pt x="1063" y="1230"/>
                </a:lnTo>
                <a:lnTo>
                  <a:pt x="1063" y="1232"/>
                </a:lnTo>
                <a:lnTo>
                  <a:pt x="1063" y="1232"/>
                </a:lnTo>
                <a:lnTo>
                  <a:pt x="1064" y="1233"/>
                </a:lnTo>
                <a:lnTo>
                  <a:pt x="1064" y="1233"/>
                </a:lnTo>
                <a:lnTo>
                  <a:pt x="1064" y="1233"/>
                </a:lnTo>
                <a:lnTo>
                  <a:pt x="1066" y="1233"/>
                </a:lnTo>
                <a:lnTo>
                  <a:pt x="1066" y="1233"/>
                </a:lnTo>
                <a:lnTo>
                  <a:pt x="1066" y="1233"/>
                </a:lnTo>
                <a:lnTo>
                  <a:pt x="1067" y="1233"/>
                </a:lnTo>
                <a:lnTo>
                  <a:pt x="1067" y="1233"/>
                </a:lnTo>
                <a:lnTo>
                  <a:pt x="1068" y="1233"/>
                </a:lnTo>
                <a:lnTo>
                  <a:pt x="1068" y="1233"/>
                </a:lnTo>
                <a:lnTo>
                  <a:pt x="1068" y="1233"/>
                </a:lnTo>
                <a:lnTo>
                  <a:pt x="1068" y="1234"/>
                </a:lnTo>
                <a:lnTo>
                  <a:pt x="1070" y="1234"/>
                </a:lnTo>
                <a:lnTo>
                  <a:pt x="1070" y="1234"/>
                </a:lnTo>
                <a:lnTo>
                  <a:pt x="1070" y="1234"/>
                </a:lnTo>
                <a:lnTo>
                  <a:pt x="1070" y="1236"/>
                </a:lnTo>
                <a:lnTo>
                  <a:pt x="1070" y="1237"/>
                </a:lnTo>
                <a:lnTo>
                  <a:pt x="1070" y="1237"/>
                </a:lnTo>
                <a:lnTo>
                  <a:pt x="1070" y="1237"/>
                </a:lnTo>
                <a:lnTo>
                  <a:pt x="1071" y="1238"/>
                </a:lnTo>
                <a:lnTo>
                  <a:pt x="1071" y="1240"/>
                </a:lnTo>
                <a:lnTo>
                  <a:pt x="1071" y="1240"/>
                </a:lnTo>
                <a:lnTo>
                  <a:pt x="1071" y="1240"/>
                </a:lnTo>
                <a:lnTo>
                  <a:pt x="1071" y="1240"/>
                </a:lnTo>
                <a:lnTo>
                  <a:pt x="1071" y="1241"/>
                </a:lnTo>
                <a:lnTo>
                  <a:pt x="1071" y="1241"/>
                </a:lnTo>
                <a:lnTo>
                  <a:pt x="1071" y="1242"/>
                </a:lnTo>
                <a:lnTo>
                  <a:pt x="1071" y="1242"/>
                </a:lnTo>
                <a:lnTo>
                  <a:pt x="1071" y="1244"/>
                </a:lnTo>
                <a:lnTo>
                  <a:pt x="1073" y="1244"/>
                </a:lnTo>
                <a:lnTo>
                  <a:pt x="1073" y="1245"/>
                </a:lnTo>
                <a:lnTo>
                  <a:pt x="1073" y="1245"/>
                </a:lnTo>
                <a:lnTo>
                  <a:pt x="1073" y="1245"/>
                </a:lnTo>
                <a:lnTo>
                  <a:pt x="1073" y="1247"/>
                </a:lnTo>
                <a:lnTo>
                  <a:pt x="1073" y="1247"/>
                </a:lnTo>
                <a:lnTo>
                  <a:pt x="1073" y="1248"/>
                </a:lnTo>
                <a:lnTo>
                  <a:pt x="1073" y="1248"/>
                </a:lnTo>
                <a:lnTo>
                  <a:pt x="1073" y="1248"/>
                </a:lnTo>
                <a:lnTo>
                  <a:pt x="1074" y="1249"/>
                </a:lnTo>
                <a:lnTo>
                  <a:pt x="1074" y="1249"/>
                </a:lnTo>
                <a:lnTo>
                  <a:pt x="1074" y="1251"/>
                </a:lnTo>
                <a:lnTo>
                  <a:pt x="1074" y="1251"/>
                </a:lnTo>
                <a:lnTo>
                  <a:pt x="1074" y="1251"/>
                </a:lnTo>
                <a:lnTo>
                  <a:pt x="1074" y="1251"/>
                </a:lnTo>
                <a:lnTo>
                  <a:pt x="1075" y="1251"/>
                </a:lnTo>
                <a:lnTo>
                  <a:pt x="1075" y="1251"/>
                </a:lnTo>
                <a:lnTo>
                  <a:pt x="1077" y="1251"/>
                </a:lnTo>
                <a:lnTo>
                  <a:pt x="1077" y="1251"/>
                </a:lnTo>
                <a:lnTo>
                  <a:pt x="1077" y="1251"/>
                </a:lnTo>
                <a:lnTo>
                  <a:pt x="1078" y="1252"/>
                </a:lnTo>
                <a:lnTo>
                  <a:pt x="1078" y="1252"/>
                </a:lnTo>
                <a:lnTo>
                  <a:pt x="1078" y="1253"/>
                </a:lnTo>
                <a:lnTo>
                  <a:pt x="1079" y="1253"/>
                </a:lnTo>
                <a:lnTo>
                  <a:pt x="1079" y="1255"/>
                </a:lnTo>
                <a:lnTo>
                  <a:pt x="1079" y="1255"/>
                </a:lnTo>
                <a:lnTo>
                  <a:pt x="1081" y="1255"/>
                </a:lnTo>
                <a:lnTo>
                  <a:pt x="1081" y="1255"/>
                </a:lnTo>
                <a:lnTo>
                  <a:pt x="1082" y="1255"/>
                </a:lnTo>
                <a:lnTo>
                  <a:pt x="1082" y="1255"/>
                </a:lnTo>
                <a:lnTo>
                  <a:pt x="1082" y="1256"/>
                </a:lnTo>
                <a:lnTo>
                  <a:pt x="1082" y="1256"/>
                </a:lnTo>
                <a:lnTo>
                  <a:pt x="1084" y="1256"/>
                </a:lnTo>
                <a:lnTo>
                  <a:pt x="1084" y="1258"/>
                </a:lnTo>
                <a:lnTo>
                  <a:pt x="1084" y="1258"/>
                </a:lnTo>
                <a:lnTo>
                  <a:pt x="1085" y="1258"/>
                </a:lnTo>
                <a:lnTo>
                  <a:pt x="1085" y="1259"/>
                </a:lnTo>
                <a:lnTo>
                  <a:pt x="1085" y="1259"/>
                </a:lnTo>
                <a:lnTo>
                  <a:pt x="1085" y="1259"/>
                </a:lnTo>
                <a:lnTo>
                  <a:pt x="1086" y="1259"/>
                </a:lnTo>
                <a:lnTo>
                  <a:pt x="1086" y="1259"/>
                </a:lnTo>
                <a:lnTo>
                  <a:pt x="1088" y="1259"/>
                </a:lnTo>
                <a:lnTo>
                  <a:pt x="1088" y="1259"/>
                </a:lnTo>
                <a:lnTo>
                  <a:pt x="1088" y="1259"/>
                </a:lnTo>
                <a:lnTo>
                  <a:pt x="1089" y="1259"/>
                </a:lnTo>
                <a:lnTo>
                  <a:pt x="1089" y="1259"/>
                </a:lnTo>
                <a:lnTo>
                  <a:pt x="1089" y="1259"/>
                </a:lnTo>
                <a:lnTo>
                  <a:pt x="1090" y="1259"/>
                </a:lnTo>
                <a:lnTo>
                  <a:pt x="1090" y="1259"/>
                </a:lnTo>
                <a:lnTo>
                  <a:pt x="1090" y="1259"/>
                </a:lnTo>
                <a:lnTo>
                  <a:pt x="1092" y="1259"/>
                </a:lnTo>
                <a:lnTo>
                  <a:pt x="1092" y="1259"/>
                </a:lnTo>
                <a:lnTo>
                  <a:pt x="1093" y="1259"/>
                </a:lnTo>
                <a:lnTo>
                  <a:pt x="1093" y="1259"/>
                </a:lnTo>
                <a:lnTo>
                  <a:pt x="1093" y="1260"/>
                </a:lnTo>
                <a:lnTo>
                  <a:pt x="1093" y="1260"/>
                </a:lnTo>
                <a:lnTo>
                  <a:pt x="1093" y="1262"/>
                </a:lnTo>
                <a:lnTo>
                  <a:pt x="1093" y="1262"/>
                </a:lnTo>
                <a:lnTo>
                  <a:pt x="1094" y="1262"/>
                </a:lnTo>
                <a:lnTo>
                  <a:pt x="1094" y="1262"/>
                </a:lnTo>
                <a:lnTo>
                  <a:pt x="1094" y="1263"/>
                </a:lnTo>
                <a:lnTo>
                  <a:pt x="1094" y="1263"/>
                </a:lnTo>
                <a:lnTo>
                  <a:pt x="1094" y="1264"/>
                </a:lnTo>
                <a:lnTo>
                  <a:pt x="1094" y="1264"/>
                </a:lnTo>
                <a:lnTo>
                  <a:pt x="1094" y="1264"/>
                </a:lnTo>
                <a:lnTo>
                  <a:pt x="1094" y="1266"/>
                </a:lnTo>
                <a:lnTo>
                  <a:pt x="1094" y="1266"/>
                </a:lnTo>
                <a:lnTo>
                  <a:pt x="1096" y="1266"/>
                </a:lnTo>
                <a:lnTo>
                  <a:pt x="1096" y="1267"/>
                </a:lnTo>
                <a:lnTo>
                  <a:pt x="1096" y="1267"/>
                </a:lnTo>
                <a:lnTo>
                  <a:pt x="1096" y="1267"/>
                </a:lnTo>
                <a:lnTo>
                  <a:pt x="1096" y="1268"/>
                </a:lnTo>
                <a:lnTo>
                  <a:pt x="1096" y="1268"/>
                </a:lnTo>
                <a:lnTo>
                  <a:pt x="1096" y="1270"/>
                </a:lnTo>
                <a:lnTo>
                  <a:pt x="1096" y="1270"/>
                </a:lnTo>
                <a:lnTo>
                  <a:pt x="1096" y="1270"/>
                </a:lnTo>
                <a:lnTo>
                  <a:pt x="1096" y="1271"/>
                </a:lnTo>
                <a:lnTo>
                  <a:pt x="1097" y="1271"/>
                </a:lnTo>
                <a:lnTo>
                  <a:pt x="1097" y="1271"/>
                </a:lnTo>
                <a:lnTo>
                  <a:pt x="1097" y="1273"/>
                </a:lnTo>
                <a:lnTo>
                  <a:pt x="1097" y="1273"/>
                </a:lnTo>
                <a:lnTo>
                  <a:pt x="1097" y="1274"/>
                </a:lnTo>
                <a:lnTo>
                  <a:pt x="1097" y="1274"/>
                </a:lnTo>
                <a:lnTo>
                  <a:pt x="1097" y="1275"/>
                </a:lnTo>
                <a:lnTo>
                  <a:pt x="1097" y="1275"/>
                </a:lnTo>
                <a:lnTo>
                  <a:pt x="1097" y="1275"/>
                </a:lnTo>
                <a:lnTo>
                  <a:pt x="1097" y="1277"/>
                </a:lnTo>
                <a:lnTo>
                  <a:pt x="1097" y="1277"/>
                </a:lnTo>
                <a:lnTo>
                  <a:pt x="1099" y="1278"/>
                </a:lnTo>
                <a:lnTo>
                  <a:pt x="1099" y="1278"/>
                </a:lnTo>
                <a:lnTo>
                  <a:pt x="1099" y="1278"/>
                </a:lnTo>
                <a:lnTo>
                  <a:pt x="1099" y="1279"/>
                </a:lnTo>
                <a:lnTo>
                  <a:pt x="1099" y="1279"/>
                </a:lnTo>
                <a:lnTo>
                  <a:pt x="1099" y="1281"/>
                </a:lnTo>
                <a:lnTo>
                  <a:pt x="1099" y="1281"/>
                </a:lnTo>
                <a:lnTo>
                  <a:pt x="1099" y="1281"/>
                </a:lnTo>
                <a:lnTo>
                  <a:pt x="1099" y="1282"/>
                </a:lnTo>
                <a:lnTo>
                  <a:pt x="1099" y="1282"/>
                </a:lnTo>
                <a:lnTo>
                  <a:pt x="1100" y="1282"/>
                </a:lnTo>
                <a:lnTo>
                  <a:pt x="1100" y="1284"/>
                </a:lnTo>
                <a:lnTo>
                  <a:pt x="1101" y="1284"/>
                </a:lnTo>
                <a:lnTo>
                  <a:pt x="1101" y="1284"/>
                </a:lnTo>
                <a:lnTo>
                  <a:pt x="1101" y="1284"/>
                </a:lnTo>
                <a:lnTo>
                  <a:pt x="1101" y="1284"/>
                </a:lnTo>
                <a:lnTo>
                  <a:pt x="1103" y="1285"/>
                </a:lnTo>
                <a:lnTo>
                  <a:pt x="1103" y="1285"/>
                </a:lnTo>
                <a:lnTo>
                  <a:pt x="1103" y="1286"/>
                </a:lnTo>
                <a:lnTo>
                  <a:pt x="1103" y="1286"/>
                </a:lnTo>
                <a:lnTo>
                  <a:pt x="1103" y="1286"/>
                </a:lnTo>
                <a:lnTo>
                  <a:pt x="1103" y="1286"/>
                </a:lnTo>
                <a:lnTo>
                  <a:pt x="1104" y="1288"/>
                </a:lnTo>
                <a:lnTo>
                  <a:pt x="1104" y="1288"/>
                </a:lnTo>
                <a:lnTo>
                  <a:pt x="1104" y="1289"/>
                </a:lnTo>
                <a:lnTo>
                  <a:pt x="1105" y="1289"/>
                </a:lnTo>
                <a:lnTo>
                  <a:pt x="1105" y="1289"/>
                </a:lnTo>
                <a:lnTo>
                  <a:pt x="1107" y="1289"/>
                </a:lnTo>
                <a:lnTo>
                  <a:pt x="1107" y="1289"/>
                </a:lnTo>
                <a:lnTo>
                  <a:pt x="1107" y="1289"/>
                </a:lnTo>
                <a:lnTo>
                  <a:pt x="1107" y="1289"/>
                </a:lnTo>
                <a:lnTo>
                  <a:pt x="1108" y="1289"/>
                </a:lnTo>
                <a:lnTo>
                  <a:pt x="1108" y="1289"/>
                </a:lnTo>
                <a:lnTo>
                  <a:pt x="1108" y="1290"/>
                </a:lnTo>
                <a:lnTo>
                  <a:pt x="1108" y="1290"/>
                </a:lnTo>
                <a:lnTo>
                  <a:pt x="1108" y="1292"/>
                </a:lnTo>
                <a:lnTo>
                  <a:pt x="1108" y="1292"/>
                </a:lnTo>
                <a:lnTo>
                  <a:pt x="1108" y="1292"/>
                </a:lnTo>
                <a:lnTo>
                  <a:pt x="1108" y="1293"/>
                </a:lnTo>
                <a:lnTo>
                  <a:pt x="1108" y="1293"/>
                </a:lnTo>
                <a:lnTo>
                  <a:pt x="1108" y="1293"/>
                </a:lnTo>
                <a:lnTo>
                  <a:pt x="1110" y="1294"/>
                </a:lnTo>
                <a:lnTo>
                  <a:pt x="1110" y="1294"/>
                </a:lnTo>
                <a:lnTo>
                  <a:pt x="1110" y="1294"/>
                </a:lnTo>
                <a:lnTo>
                  <a:pt x="1110" y="1294"/>
                </a:lnTo>
                <a:lnTo>
                  <a:pt x="1110" y="1296"/>
                </a:lnTo>
                <a:lnTo>
                  <a:pt x="1110" y="1297"/>
                </a:lnTo>
                <a:lnTo>
                  <a:pt x="1110" y="1297"/>
                </a:lnTo>
                <a:lnTo>
                  <a:pt x="1111" y="1299"/>
                </a:lnTo>
                <a:lnTo>
                  <a:pt x="1111" y="1299"/>
                </a:lnTo>
                <a:lnTo>
                  <a:pt x="1111" y="1300"/>
                </a:lnTo>
                <a:lnTo>
                  <a:pt x="1111" y="1300"/>
                </a:lnTo>
                <a:lnTo>
                  <a:pt x="1111" y="1300"/>
                </a:lnTo>
                <a:lnTo>
                  <a:pt x="1111" y="1301"/>
                </a:lnTo>
                <a:lnTo>
                  <a:pt x="1111" y="1301"/>
                </a:lnTo>
                <a:lnTo>
                  <a:pt x="1111" y="1303"/>
                </a:lnTo>
                <a:lnTo>
                  <a:pt x="1111" y="1303"/>
                </a:lnTo>
                <a:lnTo>
                  <a:pt x="1111" y="1303"/>
                </a:lnTo>
                <a:lnTo>
                  <a:pt x="1112" y="1304"/>
                </a:lnTo>
                <a:lnTo>
                  <a:pt x="1112" y="1304"/>
                </a:lnTo>
                <a:lnTo>
                  <a:pt x="1112" y="1305"/>
                </a:lnTo>
                <a:lnTo>
                  <a:pt x="1112" y="1305"/>
                </a:lnTo>
                <a:lnTo>
                  <a:pt x="1112" y="1305"/>
                </a:lnTo>
                <a:lnTo>
                  <a:pt x="1112" y="1305"/>
                </a:lnTo>
                <a:lnTo>
                  <a:pt x="1112" y="1307"/>
                </a:lnTo>
                <a:lnTo>
                  <a:pt x="1112" y="1307"/>
                </a:lnTo>
                <a:lnTo>
                  <a:pt x="1112" y="1307"/>
                </a:lnTo>
                <a:lnTo>
                  <a:pt x="1112" y="1307"/>
                </a:lnTo>
                <a:lnTo>
                  <a:pt x="1112" y="1308"/>
                </a:lnTo>
                <a:lnTo>
                  <a:pt x="1114" y="1308"/>
                </a:lnTo>
                <a:lnTo>
                  <a:pt x="1114" y="1308"/>
                </a:lnTo>
                <a:lnTo>
                  <a:pt x="1115" y="1308"/>
                </a:lnTo>
                <a:lnTo>
                  <a:pt x="1115" y="1308"/>
                </a:lnTo>
                <a:lnTo>
                  <a:pt x="1115" y="1308"/>
                </a:lnTo>
                <a:lnTo>
                  <a:pt x="1116" y="1308"/>
                </a:lnTo>
                <a:lnTo>
                  <a:pt x="1116" y="1308"/>
                </a:lnTo>
                <a:lnTo>
                  <a:pt x="1116" y="1308"/>
                </a:lnTo>
                <a:lnTo>
                  <a:pt x="1116" y="1309"/>
                </a:lnTo>
                <a:lnTo>
                  <a:pt x="1118" y="1309"/>
                </a:lnTo>
                <a:lnTo>
                  <a:pt x="1118" y="1309"/>
                </a:lnTo>
                <a:lnTo>
                  <a:pt x="1118" y="1311"/>
                </a:lnTo>
                <a:lnTo>
                  <a:pt x="1118" y="1311"/>
                </a:lnTo>
                <a:lnTo>
                  <a:pt x="1118" y="1311"/>
                </a:lnTo>
                <a:lnTo>
                  <a:pt x="1118" y="1311"/>
                </a:lnTo>
                <a:lnTo>
                  <a:pt x="1116" y="1311"/>
                </a:lnTo>
                <a:lnTo>
                  <a:pt x="1116" y="1312"/>
                </a:lnTo>
                <a:lnTo>
                  <a:pt x="1116" y="1312"/>
                </a:lnTo>
                <a:lnTo>
                  <a:pt x="1115" y="1312"/>
                </a:lnTo>
                <a:lnTo>
                  <a:pt x="1115" y="1312"/>
                </a:lnTo>
                <a:lnTo>
                  <a:pt x="1115" y="1312"/>
                </a:lnTo>
                <a:lnTo>
                  <a:pt x="1115" y="1314"/>
                </a:lnTo>
                <a:lnTo>
                  <a:pt x="1115" y="1314"/>
                </a:lnTo>
                <a:lnTo>
                  <a:pt x="1115" y="1314"/>
                </a:lnTo>
                <a:lnTo>
                  <a:pt x="1116" y="1314"/>
                </a:lnTo>
                <a:lnTo>
                  <a:pt x="1116" y="1315"/>
                </a:lnTo>
                <a:lnTo>
                  <a:pt x="1116" y="1315"/>
                </a:lnTo>
                <a:lnTo>
                  <a:pt x="1116" y="1315"/>
                </a:lnTo>
                <a:lnTo>
                  <a:pt x="1116" y="1316"/>
                </a:lnTo>
                <a:lnTo>
                  <a:pt x="1116" y="1316"/>
                </a:lnTo>
                <a:lnTo>
                  <a:pt x="1118" y="1316"/>
                </a:lnTo>
                <a:lnTo>
                  <a:pt x="1118" y="1316"/>
                </a:lnTo>
                <a:lnTo>
                  <a:pt x="1118" y="1318"/>
                </a:lnTo>
                <a:lnTo>
                  <a:pt x="1118" y="1318"/>
                </a:lnTo>
                <a:lnTo>
                  <a:pt x="1118" y="1319"/>
                </a:lnTo>
                <a:lnTo>
                  <a:pt x="1118" y="1319"/>
                </a:lnTo>
                <a:lnTo>
                  <a:pt x="1118" y="1319"/>
                </a:lnTo>
                <a:lnTo>
                  <a:pt x="1118" y="1319"/>
                </a:lnTo>
                <a:lnTo>
                  <a:pt x="1118" y="1320"/>
                </a:lnTo>
                <a:lnTo>
                  <a:pt x="1118" y="1320"/>
                </a:lnTo>
                <a:lnTo>
                  <a:pt x="1118" y="1322"/>
                </a:lnTo>
                <a:lnTo>
                  <a:pt x="1119" y="1322"/>
                </a:lnTo>
                <a:lnTo>
                  <a:pt x="1119" y="1322"/>
                </a:lnTo>
                <a:lnTo>
                  <a:pt x="1120" y="1322"/>
                </a:lnTo>
                <a:lnTo>
                  <a:pt x="1120" y="1322"/>
                </a:lnTo>
                <a:lnTo>
                  <a:pt x="1120" y="1322"/>
                </a:lnTo>
                <a:lnTo>
                  <a:pt x="1122" y="1323"/>
                </a:lnTo>
                <a:lnTo>
                  <a:pt x="1122" y="1325"/>
                </a:lnTo>
                <a:lnTo>
                  <a:pt x="1122" y="1325"/>
                </a:lnTo>
                <a:lnTo>
                  <a:pt x="1122" y="1325"/>
                </a:lnTo>
                <a:lnTo>
                  <a:pt x="1122" y="1326"/>
                </a:lnTo>
                <a:lnTo>
                  <a:pt x="1122" y="1326"/>
                </a:lnTo>
                <a:lnTo>
                  <a:pt x="1122" y="1327"/>
                </a:lnTo>
                <a:lnTo>
                  <a:pt x="1122" y="1327"/>
                </a:lnTo>
                <a:lnTo>
                  <a:pt x="1123" y="1327"/>
                </a:lnTo>
                <a:lnTo>
                  <a:pt x="1123" y="1327"/>
                </a:lnTo>
                <a:lnTo>
                  <a:pt x="1123" y="1329"/>
                </a:lnTo>
                <a:lnTo>
                  <a:pt x="1123" y="1329"/>
                </a:lnTo>
                <a:lnTo>
                  <a:pt x="1123" y="1330"/>
                </a:lnTo>
                <a:lnTo>
                  <a:pt x="1125" y="1331"/>
                </a:lnTo>
                <a:lnTo>
                  <a:pt x="1125" y="1331"/>
                </a:lnTo>
                <a:lnTo>
                  <a:pt x="1125" y="1333"/>
                </a:lnTo>
                <a:lnTo>
                  <a:pt x="1125" y="1333"/>
                </a:lnTo>
                <a:lnTo>
                  <a:pt x="1126" y="1334"/>
                </a:lnTo>
                <a:lnTo>
                  <a:pt x="1126" y="1334"/>
                </a:lnTo>
                <a:lnTo>
                  <a:pt x="1126" y="1335"/>
                </a:lnTo>
                <a:lnTo>
                  <a:pt x="1126" y="1335"/>
                </a:lnTo>
                <a:lnTo>
                  <a:pt x="1126" y="1337"/>
                </a:lnTo>
                <a:lnTo>
                  <a:pt x="1126" y="1337"/>
                </a:lnTo>
                <a:lnTo>
                  <a:pt x="1126" y="1338"/>
                </a:lnTo>
                <a:lnTo>
                  <a:pt x="1127" y="1338"/>
                </a:lnTo>
                <a:lnTo>
                  <a:pt x="1127" y="1338"/>
                </a:lnTo>
                <a:lnTo>
                  <a:pt x="1127" y="1340"/>
                </a:lnTo>
                <a:lnTo>
                  <a:pt x="1127" y="1340"/>
                </a:lnTo>
                <a:lnTo>
                  <a:pt x="1127" y="1341"/>
                </a:lnTo>
                <a:lnTo>
                  <a:pt x="1127" y="1341"/>
                </a:lnTo>
                <a:lnTo>
                  <a:pt x="1127" y="1341"/>
                </a:lnTo>
                <a:lnTo>
                  <a:pt x="1127" y="1341"/>
                </a:lnTo>
                <a:lnTo>
                  <a:pt x="1127" y="1342"/>
                </a:lnTo>
                <a:lnTo>
                  <a:pt x="1129" y="1342"/>
                </a:lnTo>
                <a:lnTo>
                  <a:pt x="1129" y="1342"/>
                </a:lnTo>
                <a:lnTo>
                  <a:pt x="1129" y="1344"/>
                </a:lnTo>
                <a:lnTo>
                  <a:pt x="1129" y="1344"/>
                </a:lnTo>
                <a:lnTo>
                  <a:pt x="1129" y="1344"/>
                </a:lnTo>
                <a:lnTo>
                  <a:pt x="1129" y="1345"/>
                </a:lnTo>
                <a:lnTo>
                  <a:pt x="1129" y="1345"/>
                </a:lnTo>
                <a:lnTo>
                  <a:pt x="1129" y="1346"/>
                </a:lnTo>
                <a:lnTo>
                  <a:pt x="1129" y="1346"/>
                </a:lnTo>
                <a:lnTo>
                  <a:pt x="1129" y="1346"/>
                </a:lnTo>
                <a:lnTo>
                  <a:pt x="1130" y="1346"/>
                </a:lnTo>
                <a:lnTo>
                  <a:pt x="1130" y="1346"/>
                </a:lnTo>
                <a:lnTo>
                  <a:pt x="1130" y="1346"/>
                </a:lnTo>
                <a:lnTo>
                  <a:pt x="1130" y="1348"/>
                </a:lnTo>
                <a:lnTo>
                  <a:pt x="1131" y="1348"/>
                </a:lnTo>
                <a:lnTo>
                  <a:pt x="1131" y="1349"/>
                </a:lnTo>
                <a:lnTo>
                  <a:pt x="1131" y="1349"/>
                </a:lnTo>
                <a:lnTo>
                  <a:pt x="1133" y="1349"/>
                </a:lnTo>
                <a:lnTo>
                  <a:pt x="1133" y="1349"/>
                </a:lnTo>
                <a:lnTo>
                  <a:pt x="1134" y="1349"/>
                </a:lnTo>
                <a:lnTo>
                  <a:pt x="1134" y="1351"/>
                </a:lnTo>
                <a:lnTo>
                  <a:pt x="1134" y="1351"/>
                </a:lnTo>
                <a:lnTo>
                  <a:pt x="1134" y="1352"/>
                </a:lnTo>
                <a:lnTo>
                  <a:pt x="1134" y="1352"/>
                </a:lnTo>
                <a:lnTo>
                  <a:pt x="1134" y="1352"/>
                </a:lnTo>
                <a:lnTo>
                  <a:pt x="1134" y="1353"/>
                </a:lnTo>
                <a:lnTo>
                  <a:pt x="1134" y="1353"/>
                </a:lnTo>
                <a:lnTo>
                  <a:pt x="1134" y="1353"/>
                </a:lnTo>
                <a:lnTo>
                  <a:pt x="1134" y="1355"/>
                </a:lnTo>
                <a:lnTo>
                  <a:pt x="1134" y="1355"/>
                </a:lnTo>
                <a:lnTo>
                  <a:pt x="1136" y="1355"/>
                </a:lnTo>
                <a:lnTo>
                  <a:pt x="1136" y="1355"/>
                </a:lnTo>
                <a:lnTo>
                  <a:pt x="1136" y="1356"/>
                </a:lnTo>
                <a:lnTo>
                  <a:pt x="1136" y="1356"/>
                </a:lnTo>
                <a:lnTo>
                  <a:pt x="1136" y="1357"/>
                </a:lnTo>
                <a:lnTo>
                  <a:pt x="1137" y="1357"/>
                </a:lnTo>
                <a:lnTo>
                  <a:pt x="1137" y="1357"/>
                </a:lnTo>
                <a:lnTo>
                  <a:pt x="1137" y="1357"/>
                </a:lnTo>
                <a:lnTo>
                  <a:pt x="1137" y="1359"/>
                </a:lnTo>
                <a:lnTo>
                  <a:pt x="1137" y="1359"/>
                </a:lnTo>
                <a:lnTo>
                  <a:pt x="1137" y="1360"/>
                </a:lnTo>
                <a:lnTo>
                  <a:pt x="1137" y="1360"/>
                </a:lnTo>
                <a:lnTo>
                  <a:pt x="1137" y="1360"/>
                </a:lnTo>
                <a:lnTo>
                  <a:pt x="1137" y="1360"/>
                </a:lnTo>
                <a:lnTo>
                  <a:pt x="1137" y="1361"/>
                </a:lnTo>
                <a:lnTo>
                  <a:pt x="1137" y="1361"/>
                </a:lnTo>
                <a:lnTo>
                  <a:pt x="1137" y="1363"/>
                </a:lnTo>
                <a:lnTo>
                  <a:pt x="1138" y="1363"/>
                </a:lnTo>
                <a:lnTo>
                  <a:pt x="1138" y="1363"/>
                </a:lnTo>
                <a:lnTo>
                  <a:pt x="1138" y="1364"/>
                </a:lnTo>
                <a:lnTo>
                  <a:pt x="1138" y="1364"/>
                </a:lnTo>
                <a:lnTo>
                  <a:pt x="1140" y="1366"/>
                </a:lnTo>
                <a:lnTo>
                  <a:pt x="1140" y="1366"/>
                </a:lnTo>
                <a:lnTo>
                  <a:pt x="1140" y="1367"/>
                </a:lnTo>
                <a:lnTo>
                  <a:pt x="1140" y="1367"/>
                </a:lnTo>
                <a:lnTo>
                  <a:pt x="1140" y="1368"/>
                </a:lnTo>
                <a:lnTo>
                  <a:pt x="1141" y="1368"/>
                </a:lnTo>
                <a:lnTo>
                  <a:pt x="1141" y="1370"/>
                </a:lnTo>
                <a:lnTo>
                  <a:pt x="1141" y="1370"/>
                </a:lnTo>
                <a:lnTo>
                  <a:pt x="1141" y="1371"/>
                </a:lnTo>
                <a:lnTo>
                  <a:pt x="1141" y="1371"/>
                </a:lnTo>
                <a:lnTo>
                  <a:pt x="1142" y="1371"/>
                </a:lnTo>
                <a:lnTo>
                  <a:pt x="1142" y="1372"/>
                </a:lnTo>
                <a:lnTo>
                  <a:pt x="1142" y="1372"/>
                </a:lnTo>
                <a:lnTo>
                  <a:pt x="1142" y="1374"/>
                </a:lnTo>
                <a:lnTo>
                  <a:pt x="1142" y="1374"/>
                </a:lnTo>
                <a:lnTo>
                  <a:pt x="1142" y="1374"/>
                </a:lnTo>
                <a:lnTo>
                  <a:pt x="1142" y="1375"/>
                </a:lnTo>
                <a:lnTo>
                  <a:pt x="1142" y="1375"/>
                </a:lnTo>
                <a:lnTo>
                  <a:pt x="1144" y="1375"/>
                </a:lnTo>
                <a:lnTo>
                  <a:pt x="1144" y="1377"/>
                </a:lnTo>
                <a:lnTo>
                  <a:pt x="1144" y="1377"/>
                </a:lnTo>
                <a:lnTo>
                  <a:pt x="1144" y="1377"/>
                </a:lnTo>
                <a:lnTo>
                  <a:pt x="1144" y="1378"/>
                </a:lnTo>
                <a:lnTo>
                  <a:pt x="1145" y="1378"/>
                </a:lnTo>
                <a:lnTo>
                  <a:pt x="1145" y="1378"/>
                </a:lnTo>
                <a:lnTo>
                  <a:pt x="1145" y="1378"/>
                </a:lnTo>
                <a:lnTo>
                  <a:pt x="1145" y="1379"/>
                </a:lnTo>
                <a:lnTo>
                  <a:pt x="1145" y="1379"/>
                </a:lnTo>
                <a:lnTo>
                  <a:pt x="1145" y="1379"/>
                </a:lnTo>
                <a:lnTo>
                  <a:pt x="1145" y="1381"/>
                </a:lnTo>
                <a:lnTo>
                  <a:pt x="1146" y="1381"/>
                </a:lnTo>
                <a:lnTo>
                  <a:pt x="1146" y="1382"/>
                </a:lnTo>
                <a:lnTo>
                  <a:pt x="1146" y="1382"/>
                </a:lnTo>
                <a:lnTo>
                  <a:pt x="1146" y="1382"/>
                </a:lnTo>
                <a:lnTo>
                  <a:pt x="1146" y="1383"/>
                </a:lnTo>
                <a:lnTo>
                  <a:pt x="1146" y="1383"/>
                </a:lnTo>
                <a:lnTo>
                  <a:pt x="1146" y="1385"/>
                </a:lnTo>
                <a:lnTo>
                  <a:pt x="1146" y="1385"/>
                </a:lnTo>
                <a:lnTo>
                  <a:pt x="1148" y="1385"/>
                </a:lnTo>
                <a:lnTo>
                  <a:pt x="1148" y="1385"/>
                </a:lnTo>
                <a:lnTo>
                  <a:pt x="1148" y="1386"/>
                </a:lnTo>
                <a:lnTo>
                  <a:pt x="1148" y="1386"/>
                </a:lnTo>
                <a:lnTo>
                  <a:pt x="1148" y="1387"/>
                </a:lnTo>
                <a:lnTo>
                  <a:pt x="1149" y="1387"/>
                </a:lnTo>
                <a:lnTo>
                  <a:pt x="1149" y="1387"/>
                </a:lnTo>
                <a:lnTo>
                  <a:pt x="1149" y="1387"/>
                </a:lnTo>
                <a:lnTo>
                  <a:pt x="1149" y="1389"/>
                </a:lnTo>
                <a:lnTo>
                  <a:pt x="1149" y="1389"/>
                </a:lnTo>
                <a:lnTo>
                  <a:pt x="1151" y="1390"/>
                </a:lnTo>
                <a:lnTo>
                  <a:pt x="1151" y="1390"/>
                </a:lnTo>
                <a:lnTo>
                  <a:pt x="1151" y="1390"/>
                </a:lnTo>
                <a:lnTo>
                  <a:pt x="1151" y="1390"/>
                </a:lnTo>
                <a:lnTo>
                  <a:pt x="1151" y="1392"/>
                </a:lnTo>
                <a:lnTo>
                  <a:pt x="1151" y="1392"/>
                </a:lnTo>
                <a:lnTo>
                  <a:pt x="1151" y="1393"/>
                </a:lnTo>
                <a:lnTo>
                  <a:pt x="1151" y="1393"/>
                </a:lnTo>
                <a:lnTo>
                  <a:pt x="1152" y="1393"/>
                </a:lnTo>
                <a:lnTo>
                  <a:pt x="1152" y="1394"/>
                </a:lnTo>
                <a:lnTo>
                  <a:pt x="1152" y="1394"/>
                </a:lnTo>
                <a:lnTo>
                  <a:pt x="1152" y="1396"/>
                </a:lnTo>
                <a:lnTo>
                  <a:pt x="1152" y="1396"/>
                </a:lnTo>
                <a:lnTo>
                  <a:pt x="1152" y="1396"/>
                </a:lnTo>
                <a:lnTo>
                  <a:pt x="1152" y="1396"/>
                </a:lnTo>
                <a:lnTo>
                  <a:pt x="1153" y="1397"/>
                </a:lnTo>
                <a:lnTo>
                  <a:pt x="1153" y="1397"/>
                </a:lnTo>
                <a:lnTo>
                  <a:pt x="1153" y="1398"/>
                </a:lnTo>
                <a:lnTo>
                  <a:pt x="1153" y="1398"/>
                </a:lnTo>
                <a:lnTo>
                  <a:pt x="1153" y="1398"/>
                </a:lnTo>
                <a:lnTo>
                  <a:pt x="1153" y="1400"/>
                </a:lnTo>
                <a:lnTo>
                  <a:pt x="1153" y="1400"/>
                </a:lnTo>
                <a:lnTo>
                  <a:pt x="1153" y="1401"/>
                </a:lnTo>
                <a:lnTo>
                  <a:pt x="1152" y="1401"/>
                </a:lnTo>
                <a:lnTo>
                  <a:pt x="1152" y="1401"/>
                </a:lnTo>
                <a:lnTo>
                  <a:pt x="1151" y="1401"/>
                </a:lnTo>
                <a:lnTo>
                  <a:pt x="1151" y="1401"/>
                </a:lnTo>
                <a:lnTo>
                  <a:pt x="1151" y="1401"/>
                </a:lnTo>
                <a:lnTo>
                  <a:pt x="1151" y="1401"/>
                </a:lnTo>
                <a:lnTo>
                  <a:pt x="1151" y="1403"/>
                </a:lnTo>
                <a:lnTo>
                  <a:pt x="1151" y="1403"/>
                </a:lnTo>
                <a:lnTo>
                  <a:pt x="1151" y="1404"/>
                </a:lnTo>
                <a:lnTo>
                  <a:pt x="1151" y="1404"/>
                </a:lnTo>
                <a:lnTo>
                  <a:pt x="1151" y="1404"/>
                </a:lnTo>
                <a:lnTo>
                  <a:pt x="1151" y="1405"/>
                </a:lnTo>
                <a:lnTo>
                  <a:pt x="1149" y="1405"/>
                </a:lnTo>
                <a:lnTo>
                  <a:pt x="1149" y="1407"/>
                </a:lnTo>
                <a:lnTo>
                  <a:pt x="1149" y="1407"/>
                </a:lnTo>
                <a:lnTo>
                  <a:pt x="1149" y="1407"/>
                </a:lnTo>
                <a:lnTo>
                  <a:pt x="1148" y="1407"/>
                </a:lnTo>
                <a:lnTo>
                  <a:pt x="1148" y="1408"/>
                </a:lnTo>
                <a:lnTo>
                  <a:pt x="1148" y="1408"/>
                </a:lnTo>
                <a:lnTo>
                  <a:pt x="1148" y="1409"/>
                </a:lnTo>
                <a:lnTo>
                  <a:pt x="1149" y="1409"/>
                </a:lnTo>
                <a:lnTo>
                  <a:pt x="1149" y="1409"/>
                </a:lnTo>
                <a:lnTo>
                  <a:pt x="1151" y="1409"/>
                </a:lnTo>
                <a:lnTo>
                  <a:pt x="1151" y="1409"/>
                </a:lnTo>
                <a:lnTo>
                  <a:pt x="1151" y="1409"/>
                </a:lnTo>
                <a:lnTo>
                  <a:pt x="1151" y="1409"/>
                </a:lnTo>
                <a:lnTo>
                  <a:pt x="1152" y="1411"/>
                </a:lnTo>
                <a:lnTo>
                  <a:pt x="1152" y="1411"/>
                </a:lnTo>
                <a:lnTo>
                  <a:pt x="1152" y="1412"/>
                </a:lnTo>
                <a:lnTo>
                  <a:pt x="1152" y="1412"/>
                </a:lnTo>
                <a:lnTo>
                  <a:pt x="1152" y="1412"/>
                </a:lnTo>
                <a:lnTo>
                  <a:pt x="1152" y="1413"/>
                </a:lnTo>
                <a:lnTo>
                  <a:pt x="1152" y="1413"/>
                </a:lnTo>
                <a:lnTo>
                  <a:pt x="1152" y="1415"/>
                </a:lnTo>
                <a:lnTo>
                  <a:pt x="1152" y="1415"/>
                </a:lnTo>
                <a:lnTo>
                  <a:pt x="1152" y="1415"/>
                </a:lnTo>
                <a:lnTo>
                  <a:pt x="1153" y="1416"/>
                </a:lnTo>
                <a:lnTo>
                  <a:pt x="1153" y="1416"/>
                </a:lnTo>
                <a:lnTo>
                  <a:pt x="1153" y="1418"/>
                </a:lnTo>
                <a:lnTo>
                  <a:pt x="1153" y="1418"/>
                </a:lnTo>
                <a:lnTo>
                  <a:pt x="1153" y="1418"/>
                </a:lnTo>
                <a:lnTo>
                  <a:pt x="1153" y="1419"/>
                </a:lnTo>
                <a:lnTo>
                  <a:pt x="1153" y="1419"/>
                </a:lnTo>
                <a:lnTo>
                  <a:pt x="1153" y="1420"/>
                </a:lnTo>
                <a:lnTo>
                  <a:pt x="1153" y="1420"/>
                </a:lnTo>
                <a:lnTo>
                  <a:pt x="1153" y="1420"/>
                </a:lnTo>
                <a:lnTo>
                  <a:pt x="1153" y="1420"/>
                </a:lnTo>
                <a:lnTo>
                  <a:pt x="1152" y="1422"/>
                </a:lnTo>
                <a:lnTo>
                  <a:pt x="1152" y="1422"/>
                </a:lnTo>
                <a:lnTo>
                  <a:pt x="1152" y="1423"/>
                </a:lnTo>
                <a:lnTo>
                  <a:pt x="1152" y="1423"/>
                </a:lnTo>
                <a:lnTo>
                  <a:pt x="1153" y="1423"/>
                </a:lnTo>
                <a:lnTo>
                  <a:pt x="1153" y="1424"/>
                </a:lnTo>
                <a:lnTo>
                  <a:pt x="1155" y="1424"/>
                </a:lnTo>
                <a:lnTo>
                  <a:pt x="1155" y="1424"/>
                </a:lnTo>
                <a:lnTo>
                  <a:pt x="1156" y="1424"/>
                </a:lnTo>
                <a:lnTo>
                  <a:pt x="1156" y="1424"/>
                </a:lnTo>
                <a:lnTo>
                  <a:pt x="1156" y="1426"/>
                </a:lnTo>
                <a:lnTo>
                  <a:pt x="1156" y="1426"/>
                </a:lnTo>
                <a:lnTo>
                  <a:pt x="1156" y="1426"/>
                </a:lnTo>
                <a:lnTo>
                  <a:pt x="1156" y="1427"/>
                </a:lnTo>
                <a:lnTo>
                  <a:pt x="1156" y="1427"/>
                </a:lnTo>
                <a:lnTo>
                  <a:pt x="1156" y="1429"/>
                </a:lnTo>
                <a:lnTo>
                  <a:pt x="1156" y="1429"/>
                </a:lnTo>
                <a:lnTo>
                  <a:pt x="1157" y="1429"/>
                </a:lnTo>
                <a:lnTo>
                  <a:pt x="1159" y="1429"/>
                </a:lnTo>
                <a:lnTo>
                  <a:pt x="1159" y="1429"/>
                </a:lnTo>
                <a:lnTo>
                  <a:pt x="1159" y="1430"/>
                </a:lnTo>
                <a:lnTo>
                  <a:pt x="1159" y="1430"/>
                </a:lnTo>
                <a:lnTo>
                  <a:pt x="1159" y="1431"/>
                </a:lnTo>
                <a:lnTo>
                  <a:pt x="1159" y="1431"/>
                </a:lnTo>
                <a:lnTo>
                  <a:pt x="1159" y="1431"/>
                </a:lnTo>
                <a:lnTo>
                  <a:pt x="1159" y="1433"/>
                </a:lnTo>
                <a:lnTo>
                  <a:pt x="1159" y="1433"/>
                </a:lnTo>
                <a:lnTo>
                  <a:pt x="1157" y="1433"/>
                </a:lnTo>
                <a:lnTo>
                  <a:pt x="1157" y="1434"/>
                </a:lnTo>
                <a:lnTo>
                  <a:pt x="1159" y="1434"/>
                </a:lnTo>
                <a:lnTo>
                  <a:pt x="1159" y="1434"/>
                </a:lnTo>
                <a:lnTo>
                  <a:pt x="1159" y="1434"/>
                </a:lnTo>
                <a:lnTo>
                  <a:pt x="1159" y="1434"/>
                </a:lnTo>
                <a:lnTo>
                  <a:pt x="1160" y="1434"/>
                </a:lnTo>
                <a:lnTo>
                  <a:pt x="1160" y="1434"/>
                </a:lnTo>
                <a:lnTo>
                  <a:pt x="1162" y="1434"/>
                </a:lnTo>
                <a:lnTo>
                  <a:pt x="1162" y="1434"/>
                </a:lnTo>
                <a:lnTo>
                  <a:pt x="1162" y="1434"/>
                </a:lnTo>
                <a:lnTo>
                  <a:pt x="1162" y="1434"/>
                </a:lnTo>
                <a:lnTo>
                  <a:pt x="1162" y="1434"/>
                </a:lnTo>
                <a:lnTo>
                  <a:pt x="1163" y="1434"/>
                </a:lnTo>
                <a:lnTo>
                  <a:pt x="1163" y="1435"/>
                </a:lnTo>
                <a:lnTo>
                  <a:pt x="1163" y="1435"/>
                </a:lnTo>
                <a:lnTo>
                  <a:pt x="1162" y="1435"/>
                </a:lnTo>
                <a:lnTo>
                  <a:pt x="1162" y="1437"/>
                </a:lnTo>
                <a:lnTo>
                  <a:pt x="1162" y="1437"/>
                </a:lnTo>
                <a:lnTo>
                  <a:pt x="1162" y="1437"/>
                </a:lnTo>
                <a:lnTo>
                  <a:pt x="1162" y="1438"/>
                </a:lnTo>
                <a:lnTo>
                  <a:pt x="1162" y="1438"/>
                </a:lnTo>
                <a:lnTo>
                  <a:pt x="1162" y="1439"/>
                </a:lnTo>
                <a:lnTo>
                  <a:pt x="1162" y="1439"/>
                </a:lnTo>
                <a:lnTo>
                  <a:pt x="1162" y="1439"/>
                </a:lnTo>
                <a:lnTo>
                  <a:pt x="1162" y="1439"/>
                </a:lnTo>
                <a:lnTo>
                  <a:pt x="1163" y="1439"/>
                </a:lnTo>
                <a:lnTo>
                  <a:pt x="1163" y="1439"/>
                </a:lnTo>
                <a:lnTo>
                  <a:pt x="1164" y="1439"/>
                </a:lnTo>
                <a:lnTo>
                  <a:pt x="1164" y="1439"/>
                </a:lnTo>
                <a:lnTo>
                  <a:pt x="1164" y="1439"/>
                </a:lnTo>
                <a:lnTo>
                  <a:pt x="1164" y="1441"/>
                </a:lnTo>
                <a:lnTo>
                  <a:pt x="1164" y="1441"/>
                </a:lnTo>
                <a:lnTo>
                  <a:pt x="1164" y="1442"/>
                </a:lnTo>
                <a:lnTo>
                  <a:pt x="1164" y="1442"/>
                </a:lnTo>
                <a:lnTo>
                  <a:pt x="1164" y="1442"/>
                </a:lnTo>
                <a:lnTo>
                  <a:pt x="1166" y="1444"/>
                </a:lnTo>
                <a:lnTo>
                  <a:pt x="1166" y="1444"/>
                </a:lnTo>
                <a:lnTo>
                  <a:pt x="1166" y="1444"/>
                </a:lnTo>
                <a:lnTo>
                  <a:pt x="1166" y="1445"/>
                </a:lnTo>
                <a:lnTo>
                  <a:pt x="1167" y="1445"/>
                </a:lnTo>
                <a:lnTo>
                  <a:pt x="1167" y="1445"/>
                </a:lnTo>
                <a:lnTo>
                  <a:pt x="1167" y="1445"/>
                </a:lnTo>
                <a:lnTo>
                  <a:pt x="1167" y="1446"/>
                </a:lnTo>
                <a:lnTo>
                  <a:pt x="1167" y="1446"/>
                </a:lnTo>
                <a:lnTo>
                  <a:pt x="1167" y="1446"/>
                </a:lnTo>
                <a:lnTo>
                  <a:pt x="1167" y="1448"/>
                </a:lnTo>
                <a:lnTo>
                  <a:pt x="1167" y="1448"/>
                </a:lnTo>
                <a:lnTo>
                  <a:pt x="1168" y="1448"/>
                </a:lnTo>
                <a:lnTo>
                  <a:pt x="1168" y="1448"/>
                </a:lnTo>
                <a:lnTo>
                  <a:pt x="1168" y="1449"/>
                </a:lnTo>
                <a:lnTo>
                  <a:pt x="1168" y="1449"/>
                </a:lnTo>
                <a:lnTo>
                  <a:pt x="1168" y="1449"/>
                </a:lnTo>
                <a:lnTo>
                  <a:pt x="1168" y="1450"/>
                </a:lnTo>
                <a:lnTo>
                  <a:pt x="1170" y="1450"/>
                </a:lnTo>
                <a:lnTo>
                  <a:pt x="1170" y="1450"/>
                </a:lnTo>
                <a:lnTo>
                  <a:pt x="1170" y="1450"/>
                </a:lnTo>
                <a:lnTo>
                  <a:pt x="1170" y="1450"/>
                </a:lnTo>
                <a:lnTo>
                  <a:pt x="1170" y="1452"/>
                </a:lnTo>
                <a:lnTo>
                  <a:pt x="1170" y="1452"/>
                </a:lnTo>
                <a:lnTo>
                  <a:pt x="1170" y="1453"/>
                </a:lnTo>
                <a:lnTo>
                  <a:pt x="1170" y="1453"/>
                </a:lnTo>
                <a:lnTo>
                  <a:pt x="1170" y="1453"/>
                </a:lnTo>
                <a:lnTo>
                  <a:pt x="1170" y="1455"/>
                </a:lnTo>
                <a:lnTo>
                  <a:pt x="1170" y="1456"/>
                </a:lnTo>
                <a:lnTo>
                  <a:pt x="1171" y="1456"/>
                </a:lnTo>
                <a:lnTo>
                  <a:pt x="1172" y="1456"/>
                </a:lnTo>
                <a:lnTo>
                  <a:pt x="1172" y="1456"/>
                </a:lnTo>
                <a:lnTo>
                  <a:pt x="1172" y="1456"/>
                </a:lnTo>
                <a:lnTo>
                  <a:pt x="1174" y="1456"/>
                </a:lnTo>
                <a:lnTo>
                  <a:pt x="1174" y="1456"/>
                </a:lnTo>
                <a:lnTo>
                  <a:pt x="1175" y="1456"/>
                </a:lnTo>
                <a:lnTo>
                  <a:pt x="1175" y="1456"/>
                </a:lnTo>
                <a:lnTo>
                  <a:pt x="1175" y="1456"/>
                </a:lnTo>
                <a:lnTo>
                  <a:pt x="1175" y="1457"/>
                </a:lnTo>
                <a:lnTo>
                  <a:pt x="1175" y="1457"/>
                </a:lnTo>
                <a:lnTo>
                  <a:pt x="1175" y="1459"/>
                </a:lnTo>
                <a:lnTo>
                  <a:pt x="1175" y="1459"/>
                </a:lnTo>
                <a:lnTo>
                  <a:pt x="1175" y="1459"/>
                </a:lnTo>
                <a:lnTo>
                  <a:pt x="1175" y="1459"/>
                </a:lnTo>
                <a:lnTo>
                  <a:pt x="1177" y="1459"/>
                </a:lnTo>
                <a:lnTo>
                  <a:pt x="1177" y="1460"/>
                </a:lnTo>
                <a:lnTo>
                  <a:pt x="1177" y="1460"/>
                </a:lnTo>
                <a:lnTo>
                  <a:pt x="1177" y="1460"/>
                </a:lnTo>
                <a:lnTo>
                  <a:pt x="1177" y="1461"/>
                </a:lnTo>
                <a:lnTo>
                  <a:pt x="1177" y="1461"/>
                </a:lnTo>
                <a:lnTo>
                  <a:pt x="1177" y="1461"/>
                </a:lnTo>
                <a:lnTo>
                  <a:pt x="1177" y="1461"/>
                </a:lnTo>
                <a:lnTo>
                  <a:pt x="1177" y="1463"/>
                </a:lnTo>
                <a:lnTo>
                  <a:pt x="1177" y="1463"/>
                </a:lnTo>
                <a:lnTo>
                  <a:pt x="1177" y="1463"/>
                </a:lnTo>
                <a:lnTo>
                  <a:pt x="1178" y="1463"/>
                </a:lnTo>
                <a:lnTo>
                  <a:pt x="1178" y="1463"/>
                </a:lnTo>
                <a:lnTo>
                  <a:pt x="1178" y="1463"/>
                </a:lnTo>
                <a:lnTo>
                  <a:pt x="1179" y="1463"/>
                </a:lnTo>
                <a:lnTo>
                  <a:pt x="1179" y="1463"/>
                </a:lnTo>
                <a:lnTo>
                  <a:pt x="1179" y="1464"/>
                </a:lnTo>
                <a:lnTo>
                  <a:pt x="1179" y="1464"/>
                </a:lnTo>
                <a:lnTo>
                  <a:pt x="1179" y="1472"/>
                </a:lnTo>
                <a:lnTo>
                  <a:pt x="1179" y="1472"/>
                </a:lnTo>
                <a:lnTo>
                  <a:pt x="1179" y="1474"/>
                </a:lnTo>
                <a:lnTo>
                  <a:pt x="1179" y="1474"/>
                </a:lnTo>
                <a:lnTo>
                  <a:pt x="1178" y="1474"/>
                </a:lnTo>
                <a:lnTo>
                  <a:pt x="1178" y="1474"/>
                </a:lnTo>
                <a:lnTo>
                  <a:pt x="1178" y="1474"/>
                </a:lnTo>
                <a:lnTo>
                  <a:pt x="1177" y="1474"/>
                </a:lnTo>
                <a:lnTo>
                  <a:pt x="1177" y="1474"/>
                </a:lnTo>
                <a:lnTo>
                  <a:pt x="1177" y="1472"/>
                </a:lnTo>
                <a:lnTo>
                  <a:pt x="1175" y="1472"/>
                </a:lnTo>
                <a:lnTo>
                  <a:pt x="1175" y="1472"/>
                </a:lnTo>
                <a:lnTo>
                  <a:pt x="1175" y="1471"/>
                </a:lnTo>
                <a:lnTo>
                  <a:pt x="1175" y="1471"/>
                </a:lnTo>
                <a:lnTo>
                  <a:pt x="1175" y="1472"/>
                </a:lnTo>
                <a:lnTo>
                  <a:pt x="1174" y="1472"/>
                </a:lnTo>
                <a:lnTo>
                  <a:pt x="1174" y="1472"/>
                </a:lnTo>
                <a:lnTo>
                  <a:pt x="1174" y="1472"/>
                </a:lnTo>
                <a:lnTo>
                  <a:pt x="1172" y="1472"/>
                </a:lnTo>
                <a:lnTo>
                  <a:pt x="1172" y="1472"/>
                </a:lnTo>
                <a:lnTo>
                  <a:pt x="1172" y="1474"/>
                </a:lnTo>
                <a:lnTo>
                  <a:pt x="1171" y="1474"/>
                </a:lnTo>
                <a:lnTo>
                  <a:pt x="1171" y="1474"/>
                </a:lnTo>
                <a:lnTo>
                  <a:pt x="1170" y="1474"/>
                </a:lnTo>
                <a:lnTo>
                  <a:pt x="1170" y="1475"/>
                </a:lnTo>
                <a:lnTo>
                  <a:pt x="1170" y="1475"/>
                </a:lnTo>
                <a:lnTo>
                  <a:pt x="1170" y="1474"/>
                </a:lnTo>
                <a:lnTo>
                  <a:pt x="1168" y="1474"/>
                </a:lnTo>
                <a:lnTo>
                  <a:pt x="1168" y="1474"/>
                </a:lnTo>
                <a:lnTo>
                  <a:pt x="1167" y="1474"/>
                </a:lnTo>
                <a:lnTo>
                  <a:pt x="1167" y="1474"/>
                </a:lnTo>
                <a:lnTo>
                  <a:pt x="1167" y="1475"/>
                </a:lnTo>
                <a:lnTo>
                  <a:pt x="1167" y="1475"/>
                </a:lnTo>
                <a:lnTo>
                  <a:pt x="1167" y="1475"/>
                </a:lnTo>
                <a:lnTo>
                  <a:pt x="1167" y="1475"/>
                </a:lnTo>
                <a:lnTo>
                  <a:pt x="1167" y="1475"/>
                </a:lnTo>
                <a:lnTo>
                  <a:pt x="1166" y="1475"/>
                </a:lnTo>
                <a:lnTo>
                  <a:pt x="1166" y="1475"/>
                </a:lnTo>
                <a:lnTo>
                  <a:pt x="1166" y="1475"/>
                </a:lnTo>
                <a:lnTo>
                  <a:pt x="1164" y="1475"/>
                </a:lnTo>
                <a:lnTo>
                  <a:pt x="1164" y="1476"/>
                </a:lnTo>
                <a:lnTo>
                  <a:pt x="1164" y="1476"/>
                </a:lnTo>
                <a:lnTo>
                  <a:pt x="1164" y="1476"/>
                </a:lnTo>
                <a:lnTo>
                  <a:pt x="1164" y="1476"/>
                </a:lnTo>
                <a:lnTo>
                  <a:pt x="1163" y="1476"/>
                </a:lnTo>
                <a:lnTo>
                  <a:pt x="1163" y="1475"/>
                </a:lnTo>
                <a:lnTo>
                  <a:pt x="1163" y="1475"/>
                </a:lnTo>
                <a:lnTo>
                  <a:pt x="1163" y="1475"/>
                </a:lnTo>
                <a:lnTo>
                  <a:pt x="1162" y="1474"/>
                </a:lnTo>
                <a:lnTo>
                  <a:pt x="1162" y="1474"/>
                </a:lnTo>
                <a:lnTo>
                  <a:pt x="1162" y="1472"/>
                </a:lnTo>
                <a:lnTo>
                  <a:pt x="1162" y="1472"/>
                </a:lnTo>
                <a:lnTo>
                  <a:pt x="1162" y="1472"/>
                </a:lnTo>
                <a:lnTo>
                  <a:pt x="1160" y="1471"/>
                </a:lnTo>
                <a:lnTo>
                  <a:pt x="1160" y="1470"/>
                </a:lnTo>
                <a:lnTo>
                  <a:pt x="1160" y="1470"/>
                </a:lnTo>
                <a:lnTo>
                  <a:pt x="1160" y="1470"/>
                </a:lnTo>
                <a:lnTo>
                  <a:pt x="1160" y="1470"/>
                </a:lnTo>
                <a:lnTo>
                  <a:pt x="1159" y="1470"/>
                </a:lnTo>
                <a:lnTo>
                  <a:pt x="1159" y="1468"/>
                </a:lnTo>
                <a:lnTo>
                  <a:pt x="1159" y="1468"/>
                </a:lnTo>
                <a:lnTo>
                  <a:pt x="1159" y="1467"/>
                </a:lnTo>
                <a:lnTo>
                  <a:pt x="1157" y="1467"/>
                </a:lnTo>
                <a:lnTo>
                  <a:pt x="1157" y="1467"/>
                </a:lnTo>
                <a:lnTo>
                  <a:pt x="1157" y="1467"/>
                </a:lnTo>
                <a:lnTo>
                  <a:pt x="1156" y="1467"/>
                </a:lnTo>
                <a:lnTo>
                  <a:pt x="1156" y="1465"/>
                </a:lnTo>
                <a:lnTo>
                  <a:pt x="1156" y="1465"/>
                </a:lnTo>
                <a:lnTo>
                  <a:pt x="1155" y="1464"/>
                </a:lnTo>
                <a:lnTo>
                  <a:pt x="1153" y="1464"/>
                </a:lnTo>
                <a:lnTo>
                  <a:pt x="1153" y="1464"/>
                </a:lnTo>
                <a:lnTo>
                  <a:pt x="1153" y="1463"/>
                </a:lnTo>
                <a:lnTo>
                  <a:pt x="1152" y="1463"/>
                </a:lnTo>
                <a:lnTo>
                  <a:pt x="1152" y="1461"/>
                </a:lnTo>
                <a:lnTo>
                  <a:pt x="1151" y="1460"/>
                </a:lnTo>
                <a:lnTo>
                  <a:pt x="1151" y="1460"/>
                </a:lnTo>
                <a:lnTo>
                  <a:pt x="1149" y="1459"/>
                </a:lnTo>
                <a:lnTo>
                  <a:pt x="1149" y="1459"/>
                </a:lnTo>
                <a:lnTo>
                  <a:pt x="1148" y="1457"/>
                </a:lnTo>
                <a:lnTo>
                  <a:pt x="1148" y="1457"/>
                </a:lnTo>
                <a:lnTo>
                  <a:pt x="1148" y="1456"/>
                </a:lnTo>
                <a:lnTo>
                  <a:pt x="1148" y="1456"/>
                </a:lnTo>
                <a:lnTo>
                  <a:pt x="1148" y="1456"/>
                </a:lnTo>
                <a:lnTo>
                  <a:pt x="1146" y="1455"/>
                </a:lnTo>
                <a:lnTo>
                  <a:pt x="1146" y="1453"/>
                </a:lnTo>
                <a:lnTo>
                  <a:pt x="1145" y="1453"/>
                </a:lnTo>
                <a:lnTo>
                  <a:pt x="1145" y="1453"/>
                </a:lnTo>
                <a:lnTo>
                  <a:pt x="1145" y="1453"/>
                </a:lnTo>
                <a:lnTo>
                  <a:pt x="1145" y="1452"/>
                </a:lnTo>
                <a:lnTo>
                  <a:pt x="1145" y="1452"/>
                </a:lnTo>
                <a:lnTo>
                  <a:pt x="1144" y="1452"/>
                </a:lnTo>
                <a:lnTo>
                  <a:pt x="1144" y="1452"/>
                </a:lnTo>
                <a:lnTo>
                  <a:pt x="1144" y="1452"/>
                </a:lnTo>
                <a:lnTo>
                  <a:pt x="1142" y="1452"/>
                </a:lnTo>
                <a:lnTo>
                  <a:pt x="1142" y="1452"/>
                </a:lnTo>
                <a:lnTo>
                  <a:pt x="1141" y="1452"/>
                </a:lnTo>
                <a:lnTo>
                  <a:pt x="1141" y="1452"/>
                </a:lnTo>
                <a:lnTo>
                  <a:pt x="1140" y="1452"/>
                </a:lnTo>
                <a:lnTo>
                  <a:pt x="1140" y="1452"/>
                </a:lnTo>
                <a:lnTo>
                  <a:pt x="1140" y="1452"/>
                </a:lnTo>
                <a:lnTo>
                  <a:pt x="1138" y="1452"/>
                </a:lnTo>
                <a:lnTo>
                  <a:pt x="1138" y="1452"/>
                </a:lnTo>
                <a:lnTo>
                  <a:pt x="1137" y="1450"/>
                </a:lnTo>
                <a:lnTo>
                  <a:pt x="1137" y="1450"/>
                </a:lnTo>
                <a:lnTo>
                  <a:pt x="1137" y="1450"/>
                </a:lnTo>
                <a:lnTo>
                  <a:pt x="1137" y="1450"/>
                </a:lnTo>
                <a:lnTo>
                  <a:pt x="1137" y="1450"/>
                </a:lnTo>
                <a:lnTo>
                  <a:pt x="1136" y="1450"/>
                </a:lnTo>
                <a:lnTo>
                  <a:pt x="1136" y="1449"/>
                </a:lnTo>
                <a:lnTo>
                  <a:pt x="1136" y="1449"/>
                </a:lnTo>
                <a:lnTo>
                  <a:pt x="1134" y="1449"/>
                </a:lnTo>
                <a:lnTo>
                  <a:pt x="1134" y="1448"/>
                </a:lnTo>
                <a:lnTo>
                  <a:pt x="1133" y="1448"/>
                </a:lnTo>
                <a:lnTo>
                  <a:pt x="1131" y="1446"/>
                </a:lnTo>
                <a:lnTo>
                  <a:pt x="1131" y="1445"/>
                </a:lnTo>
                <a:lnTo>
                  <a:pt x="1131" y="1445"/>
                </a:lnTo>
                <a:lnTo>
                  <a:pt x="1131" y="1445"/>
                </a:lnTo>
                <a:lnTo>
                  <a:pt x="1130" y="1444"/>
                </a:lnTo>
                <a:lnTo>
                  <a:pt x="1129" y="1444"/>
                </a:lnTo>
                <a:lnTo>
                  <a:pt x="1129" y="1442"/>
                </a:lnTo>
                <a:lnTo>
                  <a:pt x="1129" y="1442"/>
                </a:lnTo>
                <a:lnTo>
                  <a:pt x="1127" y="1442"/>
                </a:lnTo>
                <a:lnTo>
                  <a:pt x="1127" y="1442"/>
                </a:lnTo>
                <a:lnTo>
                  <a:pt x="1127" y="1441"/>
                </a:lnTo>
                <a:lnTo>
                  <a:pt x="1126" y="1441"/>
                </a:lnTo>
                <a:lnTo>
                  <a:pt x="1126" y="1441"/>
                </a:lnTo>
                <a:lnTo>
                  <a:pt x="1126" y="1439"/>
                </a:lnTo>
                <a:lnTo>
                  <a:pt x="1126" y="1439"/>
                </a:lnTo>
                <a:lnTo>
                  <a:pt x="1126" y="1439"/>
                </a:lnTo>
                <a:lnTo>
                  <a:pt x="1125" y="1438"/>
                </a:lnTo>
                <a:lnTo>
                  <a:pt x="1125" y="1438"/>
                </a:lnTo>
                <a:lnTo>
                  <a:pt x="1125" y="1437"/>
                </a:lnTo>
                <a:lnTo>
                  <a:pt x="1123" y="1437"/>
                </a:lnTo>
                <a:lnTo>
                  <a:pt x="1123" y="1437"/>
                </a:lnTo>
                <a:lnTo>
                  <a:pt x="1123" y="1437"/>
                </a:lnTo>
                <a:lnTo>
                  <a:pt x="1123" y="1435"/>
                </a:lnTo>
                <a:lnTo>
                  <a:pt x="1123" y="1435"/>
                </a:lnTo>
                <a:lnTo>
                  <a:pt x="1122" y="1434"/>
                </a:lnTo>
                <a:lnTo>
                  <a:pt x="1120" y="1433"/>
                </a:lnTo>
                <a:lnTo>
                  <a:pt x="1120" y="1431"/>
                </a:lnTo>
                <a:lnTo>
                  <a:pt x="1120" y="1431"/>
                </a:lnTo>
                <a:lnTo>
                  <a:pt x="1119" y="1430"/>
                </a:lnTo>
                <a:lnTo>
                  <a:pt x="1119" y="1430"/>
                </a:lnTo>
                <a:lnTo>
                  <a:pt x="1119" y="1430"/>
                </a:lnTo>
                <a:lnTo>
                  <a:pt x="1118" y="1429"/>
                </a:lnTo>
                <a:lnTo>
                  <a:pt x="1118" y="1429"/>
                </a:lnTo>
                <a:lnTo>
                  <a:pt x="1118" y="1429"/>
                </a:lnTo>
                <a:lnTo>
                  <a:pt x="1118" y="1427"/>
                </a:lnTo>
                <a:lnTo>
                  <a:pt x="1116" y="1426"/>
                </a:lnTo>
                <a:lnTo>
                  <a:pt x="1116" y="1426"/>
                </a:lnTo>
                <a:lnTo>
                  <a:pt x="1115" y="1423"/>
                </a:lnTo>
                <a:lnTo>
                  <a:pt x="1115" y="1423"/>
                </a:lnTo>
                <a:lnTo>
                  <a:pt x="1115" y="1423"/>
                </a:lnTo>
                <a:lnTo>
                  <a:pt x="1114" y="1422"/>
                </a:lnTo>
                <a:lnTo>
                  <a:pt x="1114" y="1422"/>
                </a:lnTo>
                <a:lnTo>
                  <a:pt x="1114" y="1420"/>
                </a:lnTo>
                <a:lnTo>
                  <a:pt x="1112" y="1420"/>
                </a:lnTo>
                <a:lnTo>
                  <a:pt x="1112" y="1420"/>
                </a:lnTo>
                <a:lnTo>
                  <a:pt x="1112" y="1419"/>
                </a:lnTo>
                <a:lnTo>
                  <a:pt x="1112" y="1419"/>
                </a:lnTo>
                <a:lnTo>
                  <a:pt x="1112" y="1418"/>
                </a:lnTo>
                <a:lnTo>
                  <a:pt x="1111" y="1418"/>
                </a:lnTo>
                <a:lnTo>
                  <a:pt x="1111" y="1418"/>
                </a:lnTo>
                <a:lnTo>
                  <a:pt x="1111" y="1416"/>
                </a:lnTo>
                <a:lnTo>
                  <a:pt x="1111" y="1416"/>
                </a:lnTo>
                <a:lnTo>
                  <a:pt x="1110" y="1416"/>
                </a:lnTo>
                <a:lnTo>
                  <a:pt x="1110" y="1415"/>
                </a:lnTo>
                <a:lnTo>
                  <a:pt x="1110" y="1415"/>
                </a:lnTo>
                <a:lnTo>
                  <a:pt x="1110" y="1415"/>
                </a:lnTo>
                <a:lnTo>
                  <a:pt x="1108" y="1415"/>
                </a:lnTo>
                <a:lnTo>
                  <a:pt x="1108" y="1413"/>
                </a:lnTo>
                <a:lnTo>
                  <a:pt x="1108" y="1413"/>
                </a:lnTo>
                <a:lnTo>
                  <a:pt x="1107" y="1412"/>
                </a:lnTo>
                <a:lnTo>
                  <a:pt x="1107" y="1412"/>
                </a:lnTo>
                <a:lnTo>
                  <a:pt x="1107" y="1412"/>
                </a:lnTo>
                <a:lnTo>
                  <a:pt x="1105" y="1411"/>
                </a:lnTo>
                <a:lnTo>
                  <a:pt x="1105" y="1411"/>
                </a:lnTo>
                <a:lnTo>
                  <a:pt x="1105" y="1411"/>
                </a:lnTo>
                <a:lnTo>
                  <a:pt x="1104" y="1411"/>
                </a:lnTo>
                <a:lnTo>
                  <a:pt x="1104" y="1409"/>
                </a:lnTo>
                <a:lnTo>
                  <a:pt x="1104" y="1409"/>
                </a:lnTo>
                <a:lnTo>
                  <a:pt x="1104" y="1409"/>
                </a:lnTo>
                <a:lnTo>
                  <a:pt x="1104" y="1409"/>
                </a:lnTo>
                <a:lnTo>
                  <a:pt x="1103" y="1408"/>
                </a:lnTo>
                <a:lnTo>
                  <a:pt x="1103" y="1408"/>
                </a:lnTo>
                <a:lnTo>
                  <a:pt x="1101" y="1407"/>
                </a:lnTo>
                <a:lnTo>
                  <a:pt x="1101" y="1407"/>
                </a:lnTo>
                <a:lnTo>
                  <a:pt x="1101" y="1405"/>
                </a:lnTo>
                <a:lnTo>
                  <a:pt x="1101" y="1405"/>
                </a:lnTo>
                <a:lnTo>
                  <a:pt x="1100" y="1404"/>
                </a:lnTo>
                <a:lnTo>
                  <a:pt x="1100" y="1404"/>
                </a:lnTo>
                <a:lnTo>
                  <a:pt x="1099" y="1403"/>
                </a:lnTo>
                <a:lnTo>
                  <a:pt x="1099" y="1403"/>
                </a:lnTo>
                <a:lnTo>
                  <a:pt x="1099" y="1401"/>
                </a:lnTo>
                <a:lnTo>
                  <a:pt x="1099" y="1401"/>
                </a:lnTo>
                <a:lnTo>
                  <a:pt x="1099" y="1401"/>
                </a:lnTo>
                <a:lnTo>
                  <a:pt x="1097" y="1401"/>
                </a:lnTo>
                <a:lnTo>
                  <a:pt x="1097" y="1400"/>
                </a:lnTo>
                <a:lnTo>
                  <a:pt x="1096" y="1398"/>
                </a:lnTo>
                <a:lnTo>
                  <a:pt x="1096" y="1397"/>
                </a:lnTo>
                <a:lnTo>
                  <a:pt x="1096" y="1397"/>
                </a:lnTo>
                <a:lnTo>
                  <a:pt x="1094" y="1396"/>
                </a:lnTo>
                <a:lnTo>
                  <a:pt x="1093" y="1394"/>
                </a:lnTo>
                <a:lnTo>
                  <a:pt x="1093" y="1393"/>
                </a:lnTo>
                <a:lnTo>
                  <a:pt x="1092" y="1393"/>
                </a:lnTo>
                <a:lnTo>
                  <a:pt x="1092" y="1393"/>
                </a:lnTo>
                <a:lnTo>
                  <a:pt x="1092" y="1392"/>
                </a:lnTo>
                <a:lnTo>
                  <a:pt x="1090" y="1390"/>
                </a:lnTo>
                <a:lnTo>
                  <a:pt x="1090" y="1390"/>
                </a:lnTo>
                <a:lnTo>
                  <a:pt x="1089" y="1390"/>
                </a:lnTo>
                <a:lnTo>
                  <a:pt x="1089" y="1389"/>
                </a:lnTo>
                <a:lnTo>
                  <a:pt x="1089" y="1389"/>
                </a:lnTo>
                <a:lnTo>
                  <a:pt x="1088" y="1389"/>
                </a:lnTo>
                <a:lnTo>
                  <a:pt x="1088" y="1387"/>
                </a:lnTo>
                <a:lnTo>
                  <a:pt x="1088" y="1387"/>
                </a:lnTo>
                <a:lnTo>
                  <a:pt x="1088" y="1387"/>
                </a:lnTo>
                <a:lnTo>
                  <a:pt x="1088" y="1387"/>
                </a:lnTo>
                <a:lnTo>
                  <a:pt x="1086" y="1387"/>
                </a:lnTo>
                <a:lnTo>
                  <a:pt x="1086" y="1386"/>
                </a:lnTo>
                <a:lnTo>
                  <a:pt x="1085" y="1386"/>
                </a:lnTo>
                <a:lnTo>
                  <a:pt x="1085" y="1386"/>
                </a:lnTo>
                <a:lnTo>
                  <a:pt x="1085" y="1385"/>
                </a:lnTo>
                <a:lnTo>
                  <a:pt x="1085" y="1385"/>
                </a:lnTo>
                <a:lnTo>
                  <a:pt x="1084" y="1385"/>
                </a:lnTo>
                <a:lnTo>
                  <a:pt x="1082" y="1383"/>
                </a:lnTo>
                <a:lnTo>
                  <a:pt x="1082" y="1382"/>
                </a:lnTo>
                <a:lnTo>
                  <a:pt x="1081" y="1382"/>
                </a:lnTo>
                <a:lnTo>
                  <a:pt x="1081" y="1382"/>
                </a:lnTo>
                <a:lnTo>
                  <a:pt x="1079" y="1381"/>
                </a:lnTo>
                <a:lnTo>
                  <a:pt x="1078" y="1381"/>
                </a:lnTo>
                <a:lnTo>
                  <a:pt x="1077" y="1379"/>
                </a:lnTo>
                <a:lnTo>
                  <a:pt x="1077" y="1379"/>
                </a:lnTo>
                <a:lnTo>
                  <a:pt x="1077" y="1379"/>
                </a:lnTo>
                <a:lnTo>
                  <a:pt x="1075" y="1378"/>
                </a:lnTo>
                <a:lnTo>
                  <a:pt x="1074" y="1377"/>
                </a:lnTo>
                <a:lnTo>
                  <a:pt x="1073" y="1377"/>
                </a:lnTo>
                <a:lnTo>
                  <a:pt x="1073" y="1377"/>
                </a:lnTo>
                <a:lnTo>
                  <a:pt x="1071" y="1375"/>
                </a:lnTo>
                <a:lnTo>
                  <a:pt x="1071" y="1375"/>
                </a:lnTo>
                <a:lnTo>
                  <a:pt x="1071" y="1375"/>
                </a:lnTo>
                <a:lnTo>
                  <a:pt x="1071" y="1374"/>
                </a:lnTo>
                <a:lnTo>
                  <a:pt x="1070" y="1374"/>
                </a:lnTo>
                <a:lnTo>
                  <a:pt x="1070" y="1374"/>
                </a:lnTo>
                <a:lnTo>
                  <a:pt x="1068" y="1374"/>
                </a:lnTo>
                <a:lnTo>
                  <a:pt x="1068" y="1374"/>
                </a:lnTo>
                <a:lnTo>
                  <a:pt x="1067" y="1372"/>
                </a:lnTo>
                <a:lnTo>
                  <a:pt x="1066" y="1371"/>
                </a:lnTo>
                <a:lnTo>
                  <a:pt x="1066" y="1371"/>
                </a:lnTo>
                <a:lnTo>
                  <a:pt x="1066" y="1371"/>
                </a:lnTo>
                <a:lnTo>
                  <a:pt x="1064" y="1371"/>
                </a:lnTo>
                <a:lnTo>
                  <a:pt x="1063" y="1368"/>
                </a:lnTo>
                <a:lnTo>
                  <a:pt x="1062" y="1368"/>
                </a:lnTo>
                <a:lnTo>
                  <a:pt x="1060" y="1367"/>
                </a:lnTo>
                <a:lnTo>
                  <a:pt x="1059" y="1366"/>
                </a:lnTo>
                <a:lnTo>
                  <a:pt x="1058" y="1366"/>
                </a:lnTo>
                <a:lnTo>
                  <a:pt x="1058" y="1366"/>
                </a:lnTo>
                <a:lnTo>
                  <a:pt x="1056" y="1366"/>
                </a:lnTo>
                <a:lnTo>
                  <a:pt x="1055" y="1364"/>
                </a:lnTo>
                <a:lnTo>
                  <a:pt x="1053" y="1363"/>
                </a:lnTo>
                <a:lnTo>
                  <a:pt x="1052" y="1363"/>
                </a:lnTo>
                <a:lnTo>
                  <a:pt x="1052" y="1363"/>
                </a:lnTo>
                <a:lnTo>
                  <a:pt x="1052" y="1363"/>
                </a:lnTo>
                <a:lnTo>
                  <a:pt x="1051" y="1361"/>
                </a:lnTo>
                <a:lnTo>
                  <a:pt x="1051" y="1361"/>
                </a:lnTo>
                <a:lnTo>
                  <a:pt x="1051" y="1360"/>
                </a:lnTo>
                <a:lnTo>
                  <a:pt x="1051" y="1359"/>
                </a:lnTo>
                <a:lnTo>
                  <a:pt x="1051" y="1357"/>
                </a:lnTo>
                <a:lnTo>
                  <a:pt x="1051" y="1357"/>
                </a:lnTo>
                <a:lnTo>
                  <a:pt x="1051" y="1357"/>
                </a:lnTo>
                <a:lnTo>
                  <a:pt x="1049" y="1357"/>
                </a:lnTo>
                <a:lnTo>
                  <a:pt x="1049" y="1357"/>
                </a:lnTo>
                <a:lnTo>
                  <a:pt x="1049" y="1359"/>
                </a:lnTo>
                <a:lnTo>
                  <a:pt x="1049" y="1359"/>
                </a:lnTo>
                <a:lnTo>
                  <a:pt x="1049" y="1360"/>
                </a:lnTo>
                <a:lnTo>
                  <a:pt x="1049" y="1360"/>
                </a:lnTo>
                <a:lnTo>
                  <a:pt x="1049" y="1360"/>
                </a:lnTo>
                <a:lnTo>
                  <a:pt x="1049" y="1360"/>
                </a:lnTo>
                <a:lnTo>
                  <a:pt x="1049" y="1361"/>
                </a:lnTo>
                <a:lnTo>
                  <a:pt x="1049" y="1361"/>
                </a:lnTo>
                <a:lnTo>
                  <a:pt x="1049" y="1363"/>
                </a:lnTo>
                <a:lnTo>
                  <a:pt x="1049" y="1363"/>
                </a:lnTo>
                <a:lnTo>
                  <a:pt x="1048" y="1363"/>
                </a:lnTo>
                <a:lnTo>
                  <a:pt x="1048" y="1363"/>
                </a:lnTo>
                <a:lnTo>
                  <a:pt x="1048" y="1363"/>
                </a:lnTo>
                <a:lnTo>
                  <a:pt x="1047" y="1363"/>
                </a:lnTo>
                <a:lnTo>
                  <a:pt x="1047" y="1364"/>
                </a:lnTo>
                <a:lnTo>
                  <a:pt x="1047" y="1364"/>
                </a:lnTo>
                <a:lnTo>
                  <a:pt x="1047" y="1364"/>
                </a:lnTo>
                <a:lnTo>
                  <a:pt x="1047" y="1364"/>
                </a:lnTo>
                <a:lnTo>
                  <a:pt x="1045" y="1364"/>
                </a:lnTo>
                <a:lnTo>
                  <a:pt x="1045" y="1364"/>
                </a:lnTo>
                <a:lnTo>
                  <a:pt x="1044" y="1364"/>
                </a:lnTo>
                <a:lnTo>
                  <a:pt x="1044" y="1364"/>
                </a:lnTo>
                <a:lnTo>
                  <a:pt x="1044" y="1364"/>
                </a:lnTo>
                <a:lnTo>
                  <a:pt x="1042" y="1364"/>
                </a:lnTo>
                <a:lnTo>
                  <a:pt x="1042" y="1364"/>
                </a:lnTo>
                <a:lnTo>
                  <a:pt x="1042" y="1364"/>
                </a:lnTo>
                <a:lnTo>
                  <a:pt x="1041" y="1364"/>
                </a:lnTo>
                <a:lnTo>
                  <a:pt x="1041" y="1364"/>
                </a:lnTo>
                <a:lnTo>
                  <a:pt x="1041" y="1364"/>
                </a:lnTo>
                <a:lnTo>
                  <a:pt x="1041" y="1364"/>
                </a:lnTo>
                <a:lnTo>
                  <a:pt x="1040" y="1364"/>
                </a:lnTo>
                <a:lnTo>
                  <a:pt x="1040" y="1364"/>
                </a:lnTo>
                <a:lnTo>
                  <a:pt x="1040" y="1364"/>
                </a:lnTo>
                <a:lnTo>
                  <a:pt x="1038" y="1364"/>
                </a:lnTo>
                <a:lnTo>
                  <a:pt x="1038" y="1364"/>
                </a:lnTo>
                <a:lnTo>
                  <a:pt x="1038" y="1364"/>
                </a:lnTo>
                <a:lnTo>
                  <a:pt x="1037" y="1364"/>
                </a:lnTo>
                <a:lnTo>
                  <a:pt x="1037" y="1366"/>
                </a:lnTo>
                <a:lnTo>
                  <a:pt x="1036" y="1366"/>
                </a:lnTo>
                <a:lnTo>
                  <a:pt x="1036" y="1366"/>
                </a:lnTo>
                <a:lnTo>
                  <a:pt x="1036" y="1367"/>
                </a:lnTo>
                <a:lnTo>
                  <a:pt x="1036" y="1367"/>
                </a:lnTo>
                <a:lnTo>
                  <a:pt x="1034" y="1367"/>
                </a:lnTo>
                <a:lnTo>
                  <a:pt x="1034" y="1367"/>
                </a:lnTo>
                <a:lnTo>
                  <a:pt x="1033" y="1367"/>
                </a:lnTo>
                <a:lnTo>
                  <a:pt x="1033" y="1368"/>
                </a:lnTo>
                <a:lnTo>
                  <a:pt x="1033" y="1368"/>
                </a:lnTo>
                <a:lnTo>
                  <a:pt x="1033" y="1368"/>
                </a:lnTo>
                <a:lnTo>
                  <a:pt x="1033" y="1370"/>
                </a:lnTo>
                <a:lnTo>
                  <a:pt x="1033" y="1370"/>
                </a:lnTo>
                <a:lnTo>
                  <a:pt x="1032" y="1370"/>
                </a:lnTo>
                <a:lnTo>
                  <a:pt x="1032" y="1370"/>
                </a:lnTo>
                <a:lnTo>
                  <a:pt x="1032" y="1371"/>
                </a:lnTo>
                <a:lnTo>
                  <a:pt x="1030" y="1371"/>
                </a:lnTo>
                <a:lnTo>
                  <a:pt x="1030" y="1371"/>
                </a:lnTo>
                <a:lnTo>
                  <a:pt x="1030" y="1371"/>
                </a:lnTo>
                <a:lnTo>
                  <a:pt x="1029" y="1371"/>
                </a:lnTo>
                <a:lnTo>
                  <a:pt x="1029" y="1371"/>
                </a:lnTo>
                <a:lnTo>
                  <a:pt x="1027" y="1371"/>
                </a:lnTo>
                <a:lnTo>
                  <a:pt x="1027" y="1372"/>
                </a:lnTo>
                <a:lnTo>
                  <a:pt x="1027" y="1372"/>
                </a:lnTo>
                <a:lnTo>
                  <a:pt x="1027" y="1372"/>
                </a:lnTo>
                <a:lnTo>
                  <a:pt x="1026" y="1372"/>
                </a:lnTo>
                <a:lnTo>
                  <a:pt x="1026" y="1374"/>
                </a:lnTo>
                <a:lnTo>
                  <a:pt x="1025" y="1374"/>
                </a:lnTo>
                <a:lnTo>
                  <a:pt x="1023" y="1374"/>
                </a:lnTo>
                <a:lnTo>
                  <a:pt x="1023" y="1375"/>
                </a:lnTo>
                <a:lnTo>
                  <a:pt x="1022" y="1375"/>
                </a:lnTo>
                <a:lnTo>
                  <a:pt x="1022" y="1375"/>
                </a:lnTo>
                <a:lnTo>
                  <a:pt x="1022" y="1375"/>
                </a:lnTo>
                <a:lnTo>
                  <a:pt x="1021" y="1377"/>
                </a:lnTo>
                <a:lnTo>
                  <a:pt x="1019" y="1377"/>
                </a:lnTo>
                <a:lnTo>
                  <a:pt x="1019" y="1377"/>
                </a:lnTo>
                <a:lnTo>
                  <a:pt x="1019" y="1377"/>
                </a:lnTo>
                <a:lnTo>
                  <a:pt x="1018" y="1378"/>
                </a:lnTo>
                <a:lnTo>
                  <a:pt x="1018" y="1378"/>
                </a:lnTo>
                <a:lnTo>
                  <a:pt x="1016" y="1378"/>
                </a:lnTo>
                <a:lnTo>
                  <a:pt x="1016" y="1378"/>
                </a:lnTo>
                <a:lnTo>
                  <a:pt x="1016" y="1378"/>
                </a:lnTo>
                <a:lnTo>
                  <a:pt x="1016" y="1379"/>
                </a:lnTo>
                <a:lnTo>
                  <a:pt x="1015" y="1379"/>
                </a:lnTo>
                <a:lnTo>
                  <a:pt x="1015" y="1379"/>
                </a:lnTo>
                <a:lnTo>
                  <a:pt x="1015" y="1379"/>
                </a:lnTo>
                <a:lnTo>
                  <a:pt x="1014" y="1379"/>
                </a:lnTo>
                <a:lnTo>
                  <a:pt x="1014" y="1379"/>
                </a:lnTo>
                <a:lnTo>
                  <a:pt x="1014" y="1379"/>
                </a:lnTo>
                <a:lnTo>
                  <a:pt x="1012" y="1381"/>
                </a:lnTo>
                <a:lnTo>
                  <a:pt x="1012" y="1381"/>
                </a:lnTo>
                <a:lnTo>
                  <a:pt x="1011" y="1381"/>
                </a:lnTo>
                <a:lnTo>
                  <a:pt x="1011" y="1381"/>
                </a:lnTo>
                <a:lnTo>
                  <a:pt x="1011" y="1382"/>
                </a:lnTo>
                <a:lnTo>
                  <a:pt x="1010" y="1382"/>
                </a:lnTo>
                <a:lnTo>
                  <a:pt x="1010" y="1382"/>
                </a:lnTo>
                <a:lnTo>
                  <a:pt x="1010" y="1382"/>
                </a:lnTo>
                <a:lnTo>
                  <a:pt x="1008" y="1382"/>
                </a:lnTo>
                <a:lnTo>
                  <a:pt x="1008" y="1382"/>
                </a:lnTo>
                <a:lnTo>
                  <a:pt x="1008" y="1382"/>
                </a:lnTo>
                <a:lnTo>
                  <a:pt x="1008" y="1382"/>
                </a:lnTo>
                <a:lnTo>
                  <a:pt x="1007" y="1383"/>
                </a:lnTo>
                <a:lnTo>
                  <a:pt x="1007" y="1383"/>
                </a:lnTo>
                <a:lnTo>
                  <a:pt x="1006" y="1383"/>
                </a:lnTo>
                <a:lnTo>
                  <a:pt x="1006" y="1383"/>
                </a:lnTo>
                <a:lnTo>
                  <a:pt x="1006" y="1385"/>
                </a:lnTo>
                <a:lnTo>
                  <a:pt x="1004" y="1385"/>
                </a:lnTo>
                <a:lnTo>
                  <a:pt x="1003" y="1385"/>
                </a:lnTo>
                <a:lnTo>
                  <a:pt x="1001" y="1386"/>
                </a:lnTo>
                <a:lnTo>
                  <a:pt x="1001" y="1386"/>
                </a:lnTo>
                <a:lnTo>
                  <a:pt x="999" y="1387"/>
                </a:lnTo>
                <a:lnTo>
                  <a:pt x="988" y="1393"/>
                </a:lnTo>
                <a:lnTo>
                  <a:pt x="981" y="1397"/>
                </a:lnTo>
                <a:lnTo>
                  <a:pt x="978" y="1398"/>
                </a:lnTo>
                <a:lnTo>
                  <a:pt x="970" y="1394"/>
                </a:lnTo>
                <a:lnTo>
                  <a:pt x="964" y="1393"/>
                </a:lnTo>
                <a:lnTo>
                  <a:pt x="964" y="1392"/>
                </a:lnTo>
                <a:lnTo>
                  <a:pt x="964" y="1392"/>
                </a:lnTo>
                <a:lnTo>
                  <a:pt x="963" y="1390"/>
                </a:lnTo>
                <a:lnTo>
                  <a:pt x="963" y="1390"/>
                </a:lnTo>
                <a:lnTo>
                  <a:pt x="962" y="1390"/>
                </a:lnTo>
                <a:lnTo>
                  <a:pt x="962" y="1389"/>
                </a:lnTo>
                <a:lnTo>
                  <a:pt x="962" y="1389"/>
                </a:lnTo>
                <a:lnTo>
                  <a:pt x="962" y="1387"/>
                </a:lnTo>
                <a:lnTo>
                  <a:pt x="962" y="1387"/>
                </a:lnTo>
                <a:lnTo>
                  <a:pt x="962" y="1387"/>
                </a:lnTo>
                <a:lnTo>
                  <a:pt x="962" y="1386"/>
                </a:lnTo>
                <a:lnTo>
                  <a:pt x="962" y="1386"/>
                </a:lnTo>
                <a:lnTo>
                  <a:pt x="960" y="1386"/>
                </a:lnTo>
                <a:lnTo>
                  <a:pt x="960" y="1385"/>
                </a:lnTo>
                <a:lnTo>
                  <a:pt x="960" y="1385"/>
                </a:lnTo>
                <a:lnTo>
                  <a:pt x="960" y="1385"/>
                </a:lnTo>
                <a:lnTo>
                  <a:pt x="960" y="1383"/>
                </a:lnTo>
                <a:lnTo>
                  <a:pt x="960" y="1383"/>
                </a:lnTo>
                <a:lnTo>
                  <a:pt x="960" y="1382"/>
                </a:lnTo>
                <a:lnTo>
                  <a:pt x="960" y="1382"/>
                </a:lnTo>
                <a:lnTo>
                  <a:pt x="960" y="1381"/>
                </a:lnTo>
                <a:lnTo>
                  <a:pt x="960" y="1379"/>
                </a:lnTo>
                <a:lnTo>
                  <a:pt x="962" y="1379"/>
                </a:lnTo>
                <a:lnTo>
                  <a:pt x="962" y="1379"/>
                </a:lnTo>
                <a:lnTo>
                  <a:pt x="962" y="1379"/>
                </a:lnTo>
                <a:lnTo>
                  <a:pt x="962" y="1377"/>
                </a:lnTo>
                <a:lnTo>
                  <a:pt x="962" y="1374"/>
                </a:lnTo>
                <a:lnTo>
                  <a:pt x="962" y="1372"/>
                </a:lnTo>
                <a:lnTo>
                  <a:pt x="962" y="1372"/>
                </a:lnTo>
                <a:lnTo>
                  <a:pt x="962" y="1371"/>
                </a:lnTo>
                <a:lnTo>
                  <a:pt x="962" y="1371"/>
                </a:lnTo>
                <a:lnTo>
                  <a:pt x="960" y="1371"/>
                </a:lnTo>
                <a:lnTo>
                  <a:pt x="960" y="1370"/>
                </a:lnTo>
                <a:lnTo>
                  <a:pt x="960" y="1370"/>
                </a:lnTo>
                <a:lnTo>
                  <a:pt x="960" y="1368"/>
                </a:lnTo>
                <a:lnTo>
                  <a:pt x="959" y="1368"/>
                </a:lnTo>
                <a:lnTo>
                  <a:pt x="959" y="1368"/>
                </a:lnTo>
                <a:lnTo>
                  <a:pt x="959" y="1367"/>
                </a:lnTo>
                <a:lnTo>
                  <a:pt x="959" y="1367"/>
                </a:lnTo>
                <a:lnTo>
                  <a:pt x="959" y="1367"/>
                </a:lnTo>
                <a:lnTo>
                  <a:pt x="958" y="1367"/>
                </a:lnTo>
                <a:lnTo>
                  <a:pt x="958" y="1366"/>
                </a:lnTo>
                <a:lnTo>
                  <a:pt x="958" y="1366"/>
                </a:lnTo>
                <a:lnTo>
                  <a:pt x="956" y="1366"/>
                </a:lnTo>
                <a:lnTo>
                  <a:pt x="956" y="1366"/>
                </a:lnTo>
                <a:lnTo>
                  <a:pt x="955" y="1366"/>
                </a:lnTo>
                <a:lnTo>
                  <a:pt x="955" y="1366"/>
                </a:lnTo>
                <a:lnTo>
                  <a:pt x="954" y="1366"/>
                </a:lnTo>
                <a:lnTo>
                  <a:pt x="954" y="1366"/>
                </a:lnTo>
                <a:lnTo>
                  <a:pt x="954" y="1366"/>
                </a:lnTo>
                <a:lnTo>
                  <a:pt x="952" y="1366"/>
                </a:lnTo>
                <a:lnTo>
                  <a:pt x="952" y="1366"/>
                </a:lnTo>
                <a:lnTo>
                  <a:pt x="951" y="1366"/>
                </a:lnTo>
                <a:lnTo>
                  <a:pt x="951" y="1366"/>
                </a:lnTo>
                <a:lnTo>
                  <a:pt x="951" y="1366"/>
                </a:lnTo>
                <a:lnTo>
                  <a:pt x="951" y="1364"/>
                </a:lnTo>
                <a:lnTo>
                  <a:pt x="951" y="1364"/>
                </a:lnTo>
                <a:lnTo>
                  <a:pt x="951" y="1363"/>
                </a:lnTo>
                <a:lnTo>
                  <a:pt x="949" y="1363"/>
                </a:lnTo>
                <a:lnTo>
                  <a:pt x="949" y="1361"/>
                </a:lnTo>
                <a:lnTo>
                  <a:pt x="949" y="1361"/>
                </a:lnTo>
                <a:lnTo>
                  <a:pt x="949" y="1360"/>
                </a:lnTo>
                <a:lnTo>
                  <a:pt x="949" y="1360"/>
                </a:lnTo>
                <a:lnTo>
                  <a:pt x="949" y="1360"/>
                </a:lnTo>
                <a:lnTo>
                  <a:pt x="948" y="1359"/>
                </a:lnTo>
                <a:lnTo>
                  <a:pt x="948" y="1359"/>
                </a:lnTo>
                <a:lnTo>
                  <a:pt x="948" y="1357"/>
                </a:lnTo>
                <a:lnTo>
                  <a:pt x="948" y="1357"/>
                </a:lnTo>
                <a:lnTo>
                  <a:pt x="948" y="1357"/>
                </a:lnTo>
                <a:lnTo>
                  <a:pt x="948" y="1356"/>
                </a:lnTo>
                <a:lnTo>
                  <a:pt x="948" y="1355"/>
                </a:lnTo>
                <a:lnTo>
                  <a:pt x="947" y="1355"/>
                </a:lnTo>
                <a:lnTo>
                  <a:pt x="945" y="1353"/>
                </a:lnTo>
                <a:lnTo>
                  <a:pt x="945" y="1352"/>
                </a:lnTo>
                <a:lnTo>
                  <a:pt x="944" y="1352"/>
                </a:lnTo>
                <a:lnTo>
                  <a:pt x="943" y="1351"/>
                </a:lnTo>
                <a:lnTo>
                  <a:pt x="943" y="1351"/>
                </a:lnTo>
                <a:lnTo>
                  <a:pt x="943" y="1351"/>
                </a:lnTo>
                <a:lnTo>
                  <a:pt x="943" y="1349"/>
                </a:lnTo>
                <a:lnTo>
                  <a:pt x="943" y="1349"/>
                </a:lnTo>
                <a:lnTo>
                  <a:pt x="941" y="1349"/>
                </a:lnTo>
                <a:lnTo>
                  <a:pt x="941" y="1348"/>
                </a:lnTo>
                <a:lnTo>
                  <a:pt x="941" y="1346"/>
                </a:lnTo>
                <a:lnTo>
                  <a:pt x="940" y="1346"/>
                </a:lnTo>
                <a:lnTo>
                  <a:pt x="940" y="1346"/>
                </a:lnTo>
                <a:lnTo>
                  <a:pt x="940" y="1345"/>
                </a:lnTo>
                <a:lnTo>
                  <a:pt x="940" y="1344"/>
                </a:lnTo>
                <a:lnTo>
                  <a:pt x="938" y="1344"/>
                </a:lnTo>
                <a:lnTo>
                  <a:pt x="938" y="1344"/>
                </a:lnTo>
                <a:lnTo>
                  <a:pt x="938" y="1342"/>
                </a:lnTo>
                <a:lnTo>
                  <a:pt x="938" y="1342"/>
                </a:lnTo>
                <a:lnTo>
                  <a:pt x="937" y="1341"/>
                </a:lnTo>
                <a:lnTo>
                  <a:pt x="937" y="1341"/>
                </a:lnTo>
                <a:lnTo>
                  <a:pt x="937" y="1340"/>
                </a:lnTo>
                <a:lnTo>
                  <a:pt x="937" y="1340"/>
                </a:lnTo>
                <a:lnTo>
                  <a:pt x="937" y="1338"/>
                </a:lnTo>
                <a:lnTo>
                  <a:pt x="937" y="1338"/>
                </a:lnTo>
                <a:lnTo>
                  <a:pt x="936" y="1338"/>
                </a:lnTo>
                <a:lnTo>
                  <a:pt x="934" y="1335"/>
                </a:lnTo>
                <a:lnTo>
                  <a:pt x="932" y="1330"/>
                </a:lnTo>
                <a:lnTo>
                  <a:pt x="930" y="1327"/>
                </a:lnTo>
                <a:lnTo>
                  <a:pt x="930" y="1327"/>
                </a:lnTo>
                <a:lnTo>
                  <a:pt x="929" y="1326"/>
                </a:lnTo>
                <a:lnTo>
                  <a:pt x="929" y="1326"/>
                </a:lnTo>
                <a:lnTo>
                  <a:pt x="929" y="1325"/>
                </a:lnTo>
                <a:lnTo>
                  <a:pt x="928" y="1325"/>
                </a:lnTo>
                <a:lnTo>
                  <a:pt x="928" y="1325"/>
                </a:lnTo>
                <a:lnTo>
                  <a:pt x="928" y="1325"/>
                </a:lnTo>
                <a:lnTo>
                  <a:pt x="926" y="1323"/>
                </a:lnTo>
                <a:lnTo>
                  <a:pt x="926" y="1323"/>
                </a:lnTo>
                <a:lnTo>
                  <a:pt x="926" y="1322"/>
                </a:lnTo>
                <a:lnTo>
                  <a:pt x="926" y="1322"/>
                </a:lnTo>
                <a:lnTo>
                  <a:pt x="926" y="1322"/>
                </a:lnTo>
                <a:lnTo>
                  <a:pt x="922" y="1319"/>
                </a:lnTo>
                <a:lnTo>
                  <a:pt x="918" y="1314"/>
                </a:lnTo>
                <a:lnTo>
                  <a:pt x="915" y="1311"/>
                </a:lnTo>
                <a:lnTo>
                  <a:pt x="912" y="1308"/>
                </a:lnTo>
                <a:lnTo>
                  <a:pt x="912" y="1308"/>
                </a:lnTo>
                <a:lnTo>
                  <a:pt x="912" y="1307"/>
                </a:lnTo>
                <a:lnTo>
                  <a:pt x="911" y="1305"/>
                </a:lnTo>
                <a:lnTo>
                  <a:pt x="911" y="1305"/>
                </a:lnTo>
                <a:lnTo>
                  <a:pt x="911" y="1305"/>
                </a:lnTo>
                <a:lnTo>
                  <a:pt x="910" y="1304"/>
                </a:lnTo>
                <a:lnTo>
                  <a:pt x="910" y="1304"/>
                </a:lnTo>
                <a:lnTo>
                  <a:pt x="910" y="1304"/>
                </a:lnTo>
                <a:lnTo>
                  <a:pt x="910" y="1303"/>
                </a:lnTo>
                <a:lnTo>
                  <a:pt x="908" y="1303"/>
                </a:lnTo>
                <a:lnTo>
                  <a:pt x="908" y="1303"/>
                </a:lnTo>
                <a:lnTo>
                  <a:pt x="907" y="1301"/>
                </a:lnTo>
                <a:lnTo>
                  <a:pt x="907" y="1300"/>
                </a:lnTo>
                <a:lnTo>
                  <a:pt x="906" y="1299"/>
                </a:lnTo>
                <a:lnTo>
                  <a:pt x="904" y="1299"/>
                </a:lnTo>
                <a:lnTo>
                  <a:pt x="904" y="1297"/>
                </a:lnTo>
                <a:lnTo>
                  <a:pt x="904" y="1297"/>
                </a:lnTo>
                <a:lnTo>
                  <a:pt x="903" y="1297"/>
                </a:lnTo>
                <a:lnTo>
                  <a:pt x="903" y="1296"/>
                </a:lnTo>
                <a:lnTo>
                  <a:pt x="903" y="1296"/>
                </a:lnTo>
                <a:lnTo>
                  <a:pt x="902" y="1294"/>
                </a:lnTo>
                <a:lnTo>
                  <a:pt x="902" y="1294"/>
                </a:lnTo>
                <a:lnTo>
                  <a:pt x="902" y="1293"/>
                </a:lnTo>
                <a:lnTo>
                  <a:pt x="900" y="1293"/>
                </a:lnTo>
                <a:lnTo>
                  <a:pt x="900" y="1292"/>
                </a:lnTo>
                <a:lnTo>
                  <a:pt x="899" y="1292"/>
                </a:lnTo>
                <a:lnTo>
                  <a:pt x="899" y="1292"/>
                </a:lnTo>
                <a:lnTo>
                  <a:pt x="899" y="1290"/>
                </a:lnTo>
                <a:lnTo>
                  <a:pt x="897" y="1290"/>
                </a:lnTo>
                <a:lnTo>
                  <a:pt x="896" y="1289"/>
                </a:lnTo>
                <a:lnTo>
                  <a:pt x="893" y="1285"/>
                </a:lnTo>
                <a:lnTo>
                  <a:pt x="891" y="1282"/>
                </a:lnTo>
                <a:lnTo>
                  <a:pt x="891" y="1282"/>
                </a:lnTo>
                <a:lnTo>
                  <a:pt x="891" y="1281"/>
                </a:lnTo>
                <a:lnTo>
                  <a:pt x="889" y="1279"/>
                </a:lnTo>
                <a:lnTo>
                  <a:pt x="888" y="1278"/>
                </a:lnTo>
                <a:lnTo>
                  <a:pt x="888" y="1278"/>
                </a:lnTo>
                <a:lnTo>
                  <a:pt x="888" y="1278"/>
                </a:lnTo>
                <a:lnTo>
                  <a:pt x="888" y="1278"/>
                </a:lnTo>
                <a:lnTo>
                  <a:pt x="886" y="1277"/>
                </a:lnTo>
                <a:lnTo>
                  <a:pt x="886" y="1277"/>
                </a:lnTo>
                <a:lnTo>
                  <a:pt x="885" y="1275"/>
                </a:lnTo>
                <a:lnTo>
                  <a:pt x="885" y="1275"/>
                </a:lnTo>
                <a:lnTo>
                  <a:pt x="885" y="1275"/>
                </a:lnTo>
                <a:lnTo>
                  <a:pt x="885" y="1274"/>
                </a:lnTo>
                <a:lnTo>
                  <a:pt x="884" y="1274"/>
                </a:lnTo>
                <a:lnTo>
                  <a:pt x="884" y="1273"/>
                </a:lnTo>
                <a:lnTo>
                  <a:pt x="884" y="1273"/>
                </a:lnTo>
                <a:lnTo>
                  <a:pt x="882" y="1273"/>
                </a:lnTo>
                <a:lnTo>
                  <a:pt x="882" y="1273"/>
                </a:lnTo>
                <a:lnTo>
                  <a:pt x="882" y="1273"/>
                </a:lnTo>
                <a:lnTo>
                  <a:pt x="882" y="1271"/>
                </a:lnTo>
                <a:lnTo>
                  <a:pt x="882" y="1271"/>
                </a:lnTo>
                <a:lnTo>
                  <a:pt x="881" y="1270"/>
                </a:lnTo>
                <a:lnTo>
                  <a:pt x="881" y="1270"/>
                </a:lnTo>
                <a:lnTo>
                  <a:pt x="881" y="1270"/>
                </a:lnTo>
                <a:lnTo>
                  <a:pt x="880" y="1270"/>
                </a:lnTo>
                <a:lnTo>
                  <a:pt x="880" y="1268"/>
                </a:lnTo>
                <a:lnTo>
                  <a:pt x="880" y="1268"/>
                </a:lnTo>
                <a:lnTo>
                  <a:pt x="880" y="1268"/>
                </a:lnTo>
                <a:lnTo>
                  <a:pt x="880" y="1267"/>
                </a:lnTo>
                <a:lnTo>
                  <a:pt x="878" y="1267"/>
                </a:lnTo>
                <a:lnTo>
                  <a:pt x="878" y="1267"/>
                </a:lnTo>
                <a:lnTo>
                  <a:pt x="878" y="1267"/>
                </a:lnTo>
                <a:lnTo>
                  <a:pt x="877" y="1267"/>
                </a:lnTo>
                <a:lnTo>
                  <a:pt x="877" y="1266"/>
                </a:lnTo>
                <a:lnTo>
                  <a:pt x="877" y="1266"/>
                </a:lnTo>
                <a:lnTo>
                  <a:pt x="877" y="1264"/>
                </a:lnTo>
                <a:lnTo>
                  <a:pt x="876" y="1264"/>
                </a:lnTo>
                <a:lnTo>
                  <a:pt x="874" y="1263"/>
                </a:lnTo>
                <a:lnTo>
                  <a:pt x="874" y="1262"/>
                </a:lnTo>
                <a:lnTo>
                  <a:pt x="874" y="1262"/>
                </a:lnTo>
                <a:lnTo>
                  <a:pt x="873" y="1262"/>
                </a:lnTo>
                <a:lnTo>
                  <a:pt x="873" y="1260"/>
                </a:lnTo>
                <a:lnTo>
                  <a:pt x="871" y="1260"/>
                </a:lnTo>
                <a:lnTo>
                  <a:pt x="871" y="1259"/>
                </a:lnTo>
                <a:lnTo>
                  <a:pt x="871" y="1259"/>
                </a:lnTo>
                <a:lnTo>
                  <a:pt x="871" y="1259"/>
                </a:lnTo>
                <a:lnTo>
                  <a:pt x="870" y="1258"/>
                </a:lnTo>
                <a:lnTo>
                  <a:pt x="870" y="1258"/>
                </a:lnTo>
                <a:lnTo>
                  <a:pt x="869" y="1256"/>
                </a:lnTo>
                <a:lnTo>
                  <a:pt x="869" y="1256"/>
                </a:lnTo>
                <a:lnTo>
                  <a:pt x="869" y="1255"/>
                </a:lnTo>
                <a:lnTo>
                  <a:pt x="867" y="1255"/>
                </a:lnTo>
                <a:lnTo>
                  <a:pt x="867" y="1255"/>
                </a:lnTo>
                <a:lnTo>
                  <a:pt x="867" y="1253"/>
                </a:lnTo>
                <a:lnTo>
                  <a:pt x="866" y="1253"/>
                </a:lnTo>
                <a:lnTo>
                  <a:pt x="866" y="1253"/>
                </a:lnTo>
                <a:lnTo>
                  <a:pt x="866" y="1252"/>
                </a:lnTo>
                <a:lnTo>
                  <a:pt x="866" y="1252"/>
                </a:lnTo>
                <a:lnTo>
                  <a:pt x="865" y="1252"/>
                </a:lnTo>
                <a:lnTo>
                  <a:pt x="865" y="1251"/>
                </a:lnTo>
                <a:lnTo>
                  <a:pt x="863" y="1251"/>
                </a:lnTo>
                <a:lnTo>
                  <a:pt x="863" y="1251"/>
                </a:lnTo>
                <a:lnTo>
                  <a:pt x="863" y="1249"/>
                </a:lnTo>
                <a:lnTo>
                  <a:pt x="863" y="1249"/>
                </a:lnTo>
                <a:lnTo>
                  <a:pt x="862" y="1248"/>
                </a:lnTo>
                <a:lnTo>
                  <a:pt x="862" y="1248"/>
                </a:lnTo>
                <a:lnTo>
                  <a:pt x="860" y="1248"/>
                </a:lnTo>
                <a:lnTo>
                  <a:pt x="860" y="1247"/>
                </a:lnTo>
                <a:lnTo>
                  <a:pt x="860" y="1247"/>
                </a:lnTo>
                <a:lnTo>
                  <a:pt x="860" y="1245"/>
                </a:lnTo>
                <a:lnTo>
                  <a:pt x="859" y="1245"/>
                </a:lnTo>
                <a:lnTo>
                  <a:pt x="859" y="1245"/>
                </a:lnTo>
                <a:lnTo>
                  <a:pt x="859" y="1245"/>
                </a:lnTo>
                <a:lnTo>
                  <a:pt x="858" y="1244"/>
                </a:lnTo>
                <a:lnTo>
                  <a:pt x="858" y="1244"/>
                </a:lnTo>
                <a:lnTo>
                  <a:pt x="858" y="1242"/>
                </a:lnTo>
                <a:lnTo>
                  <a:pt x="858" y="1242"/>
                </a:lnTo>
                <a:lnTo>
                  <a:pt x="856" y="1242"/>
                </a:lnTo>
                <a:lnTo>
                  <a:pt x="856" y="1242"/>
                </a:lnTo>
                <a:lnTo>
                  <a:pt x="856" y="1241"/>
                </a:lnTo>
                <a:lnTo>
                  <a:pt x="855" y="1241"/>
                </a:lnTo>
                <a:lnTo>
                  <a:pt x="855" y="1241"/>
                </a:lnTo>
                <a:lnTo>
                  <a:pt x="855" y="1240"/>
                </a:lnTo>
                <a:lnTo>
                  <a:pt x="855" y="1240"/>
                </a:lnTo>
                <a:lnTo>
                  <a:pt x="855" y="1240"/>
                </a:lnTo>
                <a:lnTo>
                  <a:pt x="854" y="1240"/>
                </a:lnTo>
                <a:lnTo>
                  <a:pt x="854" y="1238"/>
                </a:lnTo>
                <a:lnTo>
                  <a:pt x="854" y="1238"/>
                </a:lnTo>
                <a:lnTo>
                  <a:pt x="854" y="1238"/>
                </a:lnTo>
                <a:lnTo>
                  <a:pt x="852" y="1238"/>
                </a:lnTo>
                <a:lnTo>
                  <a:pt x="852" y="1237"/>
                </a:lnTo>
                <a:lnTo>
                  <a:pt x="852" y="1237"/>
                </a:lnTo>
                <a:lnTo>
                  <a:pt x="852" y="1237"/>
                </a:lnTo>
                <a:lnTo>
                  <a:pt x="852" y="1237"/>
                </a:lnTo>
                <a:lnTo>
                  <a:pt x="852" y="1237"/>
                </a:lnTo>
                <a:lnTo>
                  <a:pt x="851" y="1236"/>
                </a:lnTo>
                <a:lnTo>
                  <a:pt x="851" y="1236"/>
                </a:lnTo>
                <a:lnTo>
                  <a:pt x="850" y="1234"/>
                </a:lnTo>
                <a:lnTo>
                  <a:pt x="850" y="1234"/>
                </a:lnTo>
                <a:lnTo>
                  <a:pt x="850" y="1234"/>
                </a:lnTo>
                <a:lnTo>
                  <a:pt x="850" y="1233"/>
                </a:lnTo>
                <a:lnTo>
                  <a:pt x="848" y="1233"/>
                </a:lnTo>
                <a:lnTo>
                  <a:pt x="848" y="1233"/>
                </a:lnTo>
                <a:lnTo>
                  <a:pt x="848" y="1232"/>
                </a:lnTo>
                <a:lnTo>
                  <a:pt x="847" y="1232"/>
                </a:lnTo>
                <a:lnTo>
                  <a:pt x="847" y="1232"/>
                </a:lnTo>
                <a:lnTo>
                  <a:pt x="847" y="1230"/>
                </a:lnTo>
                <a:lnTo>
                  <a:pt x="845" y="1230"/>
                </a:lnTo>
                <a:lnTo>
                  <a:pt x="845" y="1229"/>
                </a:lnTo>
                <a:lnTo>
                  <a:pt x="845" y="1229"/>
                </a:lnTo>
                <a:lnTo>
                  <a:pt x="845" y="1229"/>
                </a:lnTo>
                <a:lnTo>
                  <a:pt x="844" y="1229"/>
                </a:lnTo>
                <a:lnTo>
                  <a:pt x="844" y="1229"/>
                </a:lnTo>
                <a:lnTo>
                  <a:pt x="844" y="1227"/>
                </a:lnTo>
                <a:lnTo>
                  <a:pt x="844" y="1227"/>
                </a:lnTo>
                <a:lnTo>
                  <a:pt x="843" y="1227"/>
                </a:lnTo>
                <a:lnTo>
                  <a:pt x="843" y="1226"/>
                </a:lnTo>
                <a:lnTo>
                  <a:pt x="843" y="1226"/>
                </a:lnTo>
                <a:lnTo>
                  <a:pt x="843" y="1226"/>
                </a:lnTo>
                <a:lnTo>
                  <a:pt x="841" y="1226"/>
                </a:lnTo>
                <a:lnTo>
                  <a:pt x="841" y="1225"/>
                </a:lnTo>
                <a:lnTo>
                  <a:pt x="841" y="1225"/>
                </a:lnTo>
                <a:lnTo>
                  <a:pt x="841" y="1225"/>
                </a:lnTo>
                <a:lnTo>
                  <a:pt x="841" y="1223"/>
                </a:lnTo>
                <a:lnTo>
                  <a:pt x="840" y="1223"/>
                </a:lnTo>
                <a:lnTo>
                  <a:pt x="840" y="1223"/>
                </a:lnTo>
                <a:lnTo>
                  <a:pt x="840" y="1223"/>
                </a:lnTo>
                <a:lnTo>
                  <a:pt x="840" y="1223"/>
                </a:lnTo>
                <a:lnTo>
                  <a:pt x="839" y="1222"/>
                </a:lnTo>
                <a:lnTo>
                  <a:pt x="839" y="1222"/>
                </a:lnTo>
                <a:lnTo>
                  <a:pt x="839" y="1221"/>
                </a:lnTo>
                <a:lnTo>
                  <a:pt x="839" y="1221"/>
                </a:lnTo>
                <a:lnTo>
                  <a:pt x="837" y="1221"/>
                </a:lnTo>
                <a:lnTo>
                  <a:pt x="837" y="1221"/>
                </a:lnTo>
                <a:lnTo>
                  <a:pt x="837" y="1221"/>
                </a:lnTo>
                <a:lnTo>
                  <a:pt x="837" y="1219"/>
                </a:lnTo>
                <a:lnTo>
                  <a:pt x="836" y="1219"/>
                </a:lnTo>
                <a:lnTo>
                  <a:pt x="836" y="1219"/>
                </a:lnTo>
                <a:lnTo>
                  <a:pt x="836" y="1218"/>
                </a:lnTo>
                <a:lnTo>
                  <a:pt x="836" y="1218"/>
                </a:lnTo>
                <a:lnTo>
                  <a:pt x="834" y="1218"/>
                </a:lnTo>
                <a:lnTo>
                  <a:pt x="834" y="1216"/>
                </a:lnTo>
                <a:lnTo>
                  <a:pt x="834" y="1216"/>
                </a:lnTo>
                <a:lnTo>
                  <a:pt x="834" y="1216"/>
                </a:lnTo>
                <a:lnTo>
                  <a:pt x="834" y="1215"/>
                </a:lnTo>
                <a:lnTo>
                  <a:pt x="836" y="1215"/>
                </a:lnTo>
                <a:lnTo>
                  <a:pt x="836" y="1216"/>
                </a:lnTo>
                <a:lnTo>
                  <a:pt x="836" y="1216"/>
                </a:lnTo>
                <a:lnTo>
                  <a:pt x="836" y="1215"/>
                </a:lnTo>
                <a:lnTo>
                  <a:pt x="836" y="1215"/>
                </a:lnTo>
                <a:lnTo>
                  <a:pt x="837" y="1215"/>
                </a:lnTo>
                <a:lnTo>
                  <a:pt x="837" y="1216"/>
                </a:lnTo>
                <a:lnTo>
                  <a:pt x="837" y="1216"/>
                </a:lnTo>
                <a:lnTo>
                  <a:pt x="837" y="1215"/>
                </a:lnTo>
                <a:lnTo>
                  <a:pt x="839" y="1215"/>
                </a:lnTo>
                <a:lnTo>
                  <a:pt x="839" y="1215"/>
                </a:lnTo>
                <a:lnTo>
                  <a:pt x="839" y="1215"/>
                </a:lnTo>
                <a:lnTo>
                  <a:pt x="839" y="1215"/>
                </a:lnTo>
                <a:lnTo>
                  <a:pt x="839" y="1214"/>
                </a:lnTo>
                <a:lnTo>
                  <a:pt x="839" y="1214"/>
                </a:lnTo>
                <a:lnTo>
                  <a:pt x="839" y="1214"/>
                </a:lnTo>
                <a:lnTo>
                  <a:pt x="839" y="1212"/>
                </a:lnTo>
                <a:lnTo>
                  <a:pt x="839" y="1212"/>
                </a:lnTo>
                <a:lnTo>
                  <a:pt x="839" y="1212"/>
                </a:lnTo>
                <a:lnTo>
                  <a:pt x="840" y="1212"/>
                </a:lnTo>
                <a:lnTo>
                  <a:pt x="840" y="1212"/>
                </a:lnTo>
                <a:lnTo>
                  <a:pt x="840" y="1212"/>
                </a:lnTo>
                <a:lnTo>
                  <a:pt x="840" y="1212"/>
                </a:lnTo>
                <a:lnTo>
                  <a:pt x="840" y="1211"/>
                </a:lnTo>
                <a:lnTo>
                  <a:pt x="840" y="1211"/>
                </a:lnTo>
                <a:lnTo>
                  <a:pt x="841" y="1211"/>
                </a:lnTo>
                <a:lnTo>
                  <a:pt x="841" y="1211"/>
                </a:lnTo>
                <a:lnTo>
                  <a:pt x="841" y="1211"/>
                </a:lnTo>
                <a:lnTo>
                  <a:pt x="843" y="1211"/>
                </a:lnTo>
                <a:lnTo>
                  <a:pt x="843" y="1211"/>
                </a:lnTo>
                <a:lnTo>
                  <a:pt x="843" y="1211"/>
                </a:lnTo>
                <a:lnTo>
                  <a:pt x="843" y="1212"/>
                </a:lnTo>
                <a:lnTo>
                  <a:pt x="844" y="1212"/>
                </a:lnTo>
                <a:lnTo>
                  <a:pt x="844" y="1212"/>
                </a:lnTo>
                <a:lnTo>
                  <a:pt x="844" y="1212"/>
                </a:lnTo>
                <a:lnTo>
                  <a:pt x="844" y="1212"/>
                </a:lnTo>
                <a:lnTo>
                  <a:pt x="844" y="1214"/>
                </a:lnTo>
                <a:lnTo>
                  <a:pt x="844" y="1214"/>
                </a:lnTo>
                <a:lnTo>
                  <a:pt x="845" y="1214"/>
                </a:lnTo>
                <a:lnTo>
                  <a:pt x="845" y="1212"/>
                </a:lnTo>
                <a:lnTo>
                  <a:pt x="845" y="1212"/>
                </a:lnTo>
                <a:lnTo>
                  <a:pt x="845" y="1212"/>
                </a:lnTo>
                <a:lnTo>
                  <a:pt x="847" y="1212"/>
                </a:lnTo>
                <a:lnTo>
                  <a:pt x="847" y="1212"/>
                </a:lnTo>
                <a:lnTo>
                  <a:pt x="847" y="1212"/>
                </a:lnTo>
                <a:lnTo>
                  <a:pt x="847" y="1212"/>
                </a:lnTo>
                <a:lnTo>
                  <a:pt x="847" y="1212"/>
                </a:lnTo>
                <a:lnTo>
                  <a:pt x="848" y="1212"/>
                </a:lnTo>
                <a:lnTo>
                  <a:pt x="848" y="1212"/>
                </a:lnTo>
                <a:lnTo>
                  <a:pt x="848" y="1211"/>
                </a:lnTo>
                <a:lnTo>
                  <a:pt x="848" y="1211"/>
                </a:lnTo>
                <a:lnTo>
                  <a:pt x="847" y="1211"/>
                </a:lnTo>
                <a:lnTo>
                  <a:pt x="847" y="1210"/>
                </a:lnTo>
                <a:lnTo>
                  <a:pt x="847" y="1210"/>
                </a:lnTo>
                <a:lnTo>
                  <a:pt x="848" y="1210"/>
                </a:lnTo>
                <a:lnTo>
                  <a:pt x="848" y="1210"/>
                </a:lnTo>
                <a:lnTo>
                  <a:pt x="848" y="1210"/>
                </a:lnTo>
                <a:lnTo>
                  <a:pt x="850" y="1210"/>
                </a:lnTo>
                <a:lnTo>
                  <a:pt x="850" y="1211"/>
                </a:lnTo>
                <a:lnTo>
                  <a:pt x="850" y="1211"/>
                </a:lnTo>
                <a:lnTo>
                  <a:pt x="850" y="1211"/>
                </a:lnTo>
                <a:lnTo>
                  <a:pt x="850" y="1211"/>
                </a:lnTo>
                <a:lnTo>
                  <a:pt x="850" y="1211"/>
                </a:lnTo>
                <a:lnTo>
                  <a:pt x="851" y="1211"/>
                </a:lnTo>
                <a:lnTo>
                  <a:pt x="851" y="1211"/>
                </a:lnTo>
                <a:lnTo>
                  <a:pt x="852" y="1211"/>
                </a:lnTo>
                <a:lnTo>
                  <a:pt x="852" y="1211"/>
                </a:lnTo>
                <a:lnTo>
                  <a:pt x="852" y="1211"/>
                </a:lnTo>
                <a:lnTo>
                  <a:pt x="852" y="1212"/>
                </a:lnTo>
                <a:lnTo>
                  <a:pt x="852" y="1212"/>
                </a:lnTo>
                <a:lnTo>
                  <a:pt x="854" y="1212"/>
                </a:lnTo>
                <a:lnTo>
                  <a:pt x="854" y="1211"/>
                </a:lnTo>
                <a:lnTo>
                  <a:pt x="854" y="1211"/>
                </a:lnTo>
                <a:lnTo>
                  <a:pt x="854" y="1210"/>
                </a:lnTo>
                <a:lnTo>
                  <a:pt x="854" y="1210"/>
                </a:lnTo>
                <a:lnTo>
                  <a:pt x="854" y="1210"/>
                </a:lnTo>
                <a:lnTo>
                  <a:pt x="854" y="1210"/>
                </a:lnTo>
                <a:lnTo>
                  <a:pt x="854" y="1208"/>
                </a:lnTo>
                <a:lnTo>
                  <a:pt x="855" y="1208"/>
                </a:lnTo>
                <a:lnTo>
                  <a:pt x="855" y="1208"/>
                </a:lnTo>
                <a:lnTo>
                  <a:pt x="855" y="1208"/>
                </a:lnTo>
                <a:lnTo>
                  <a:pt x="855" y="1208"/>
                </a:lnTo>
                <a:lnTo>
                  <a:pt x="856" y="1208"/>
                </a:lnTo>
                <a:lnTo>
                  <a:pt x="856" y="1207"/>
                </a:lnTo>
                <a:lnTo>
                  <a:pt x="856" y="1207"/>
                </a:lnTo>
                <a:lnTo>
                  <a:pt x="858" y="1207"/>
                </a:lnTo>
                <a:lnTo>
                  <a:pt x="858" y="1207"/>
                </a:lnTo>
                <a:lnTo>
                  <a:pt x="858" y="1207"/>
                </a:lnTo>
                <a:lnTo>
                  <a:pt x="858" y="1207"/>
                </a:lnTo>
                <a:lnTo>
                  <a:pt x="858" y="1207"/>
                </a:lnTo>
                <a:lnTo>
                  <a:pt x="859" y="1207"/>
                </a:lnTo>
                <a:lnTo>
                  <a:pt x="859" y="1208"/>
                </a:lnTo>
                <a:lnTo>
                  <a:pt x="859" y="1208"/>
                </a:lnTo>
                <a:lnTo>
                  <a:pt x="860" y="1208"/>
                </a:lnTo>
                <a:lnTo>
                  <a:pt x="860" y="1208"/>
                </a:lnTo>
                <a:lnTo>
                  <a:pt x="860" y="1208"/>
                </a:lnTo>
                <a:lnTo>
                  <a:pt x="862" y="1208"/>
                </a:lnTo>
                <a:lnTo>
                  <a:pt x="862" y="1207"/>
                </a:lnTo>
                <a:lnTo>
                  <a:pt x="862" y="1207"/>
                </a:lnTo>
                <a:lnTo>
                  <a:pt x="863" y="1207"/>
                </a:lnTo>
                <a:lnTo>
                  <a:pt x="863" y="1207"/>
                </a:lnTo>
                <a:lnTo>
                  <a:pt x="863" y="1207"/>
                </a:lnTo>
                <a:lnTo>
                  <a:pt x="862" y="1207"/>
                </a:lnTo>
                <a:lnTo>
                  <a:pt x="862" y="1206"/>
                </a:lnTo>
                <a:lnTo>
                  <a:pt x="862" y="1206"/>
                </a:lnTo>
                <a:lnTo>
                  <a:pt x="860" y="1206"/>
                </a:lnTo>
                <a:lnTo>
                  <a:pt x="860" y="1204"/>
                </a:lnTo>
                <a:lnTo>
                  <a:pt x="862" y="1204"/>
                </a:lnTo>
                <a:lnTo>
                  <a:pt x="862" y="1204"/>
                </a:lnTo>
                <a:lnTo>
                  <a:pt x="863" y="1204"/>
                </a:lnTo>
                <a:lnTo>
                  <a:pt x="863" y="1204"/>
                </a:lnTo>
                <a:lnTo>
                  <a:pt x="863" y="1204"/>
                </a:lnTo>
                <a:lnTo>
                  <a:pt x="863" y="1204"/>
                </a:lnTo>
                <a:lnTo>
                  <a:pt x="863" y="1203"/>
                </a:lnTo>
                <a:lnTo>
                  <a:pt x="863" y="1203"/>
                </a:lnTo>
                <a:lnTo>
                  <a:pt x="863" y="1201"/>
                </a:lnTo>
                <a:lnTo>
                  <a:pt x="863" y="1201"/>
                </a:lnTo>
                <a:lnTo>
                  <a:pt x="863" y="1201"/>
                </a:lnTo>
                <a:lnTo>
                  <a:pt x="863" y="1200"/>
                </a:lnTo>
                <a:lnTo>
                  <a:pt x="863" y="1200"/>
                </a:lnTo>
                <a:lnTo>
                  <a:pt x="863" y="1200"/>
                </a:lnTo>
                <a:lnTo>
                  <a:pt x="863" y="1199"/>
                </a:lnTo>
                <a:lnTo>
                  <a:pt x="865" y="1199"/>
                </a:lnTo>
                <a:lnTo>
                  <a:pt x="865" y="1199"/>
                </a:lnTo>
                <a:lnTo>
                  <a:pt x="866" y="1199"/>
                </a:lnTo>
                <a:lnTo>
                  <a:pt x="866" y="1199"/>
                </a:lnTo>
                <a:lnTo>
                  <a:pt x="866" y="1199"/>
                </a:lnTo>
                <a:lnTo>
                  <a:pt x="866" y="1197"/>
                </a:lnTo>
                <a:lnTo>
                  <a:pt x="865" y="1197"/>
                </a:lnTo>
                <a:lnTo>
                  <a:pt x="865" y="1197"/>
                </a:lnTo>
                <a:lnTo>
                  <a:pt x="865" y="1196"/>
                </a:lnTo>
                <a:lnTo>
                  <a:pt x="865" y="1196"/>
                </a:lnTo>
                <a:lnTo>
                  <a:pt x="866" y="1196"/>
                </a:lnTo>
                <a:lnTo>
                  <a:pt x="866" y="1195"/>
                </a:lnTo>
                <a:lnTo>
                  <a:pt x="866" y="1195"/>
                </a:lnTo>
                <a:lnTo>
                  <a:pt x="866" y="1193"/>
                </a:lnTo>
                <a:lnTo>
                  <a:pt x="866" y="1193"/>
                </a:lnTo>
                <a:lnTo>
                  <a:pt x="866" y="1193"/>
                </a:lnTo>
                <a:lnTo>
                  <a:pt x="866" y="1192"/>
                </a:lnTo>
                <a:lnTo>
                  <a:pt x="866" y="1192"/>
                </a:lnTo>
                <a:lnTo>
                  <a:pt x="866" y="1190"/>
                </a:lnTo>
                <a:lnTo>
                  <a:pt x="866" y="1190"/>
                </a:lnTo>
                <a:lnTo>
                  <a:pt x="866" y="1190"/>
                </a:lnTo>
                <a:lnTo>
                  <a:pt x="865" y="1189"/>
                </a:lnTo>
                <a:lnTo>
                  <a:pt x="865" y="1189"/>
                </a:lnTo>
                <a:lnTo>
                  <a:pt x="865" y="1188"/>
                </a:lnTo>
                <a:lnTo>
                  <a:pt x="865" y="1188"/>
                </a:lnTo>
                <a:lnTo>
                  <a:pt x="865" y="1188"/>
                </a:lnTo>
                <a:lnTo>
                  <a:pt x="865" y="1188"/>
                </a:lnTo>
                <a:lnTo>
                  <a:pt x="865" y="1186"/>
                </a:lnTo>
                <a:lnTo>
                  <a:pt x="865" y="1186"/>
                </a:lnTo>
                <a:lnTo>
                  <a:pt x="865" y="1186"/>
                </a:lnTo>
                <a:lnTo>
                  <a:pt x="865" y="1186"/>
                </a:lnTo>
                <a:lnTo>
                  <a:pt x="865" y="1185"/>
                </a:lnTo>
                <a:lnTo>
                  <a:pt x="865" y="1185"/>
                </a:lnTo>
                <a:lnTo>
                  <a:pt x="865" y="1185"/>
                </a:lnTo>
                <a:lnTo>
                  <a:pt x="865" y="1185"/>
                </a:lnTo>
                <a:lnTo>
                  <a:pt x="866" y="1185"/>
                </a:lnTo>
                <a:lnTo>
                  <a:pt x="866" y="1184"/>
                </a:lnTo>
                <a:lnTo>
                  <a:pt x="866" y="1184"/>
                </a:lnTo>
                <a:lnTo>
                  <a:pt x="866" y="1185"/>
                </a:lnTo>
                <a:lnTo>
                  <a:pt x="866" y="1184"/>
                </a:lnTo>
                <a:lnTo>
                  <a:pt x="866" y="1184"/>
                </a:lnTo>
                <a:lnTo>
                  <a:pt x="866" y="1184"/>
                </a:lnTo>
                <a:lnTo>
                  <a:pt x="867" y="1184"/>
                </a:lnTo>
                <a:lnTo>
                  <a:pt x="867" y="1182"/>
                </a:lnTo>
                <a:lnTo>
                  <a:pt x="867" y="1182"/>
                </a:lnTo>
                <a:lnTo>
                  <a:pt x="867" y="1184"/>
                </a:lnTo>
                <a:lnTo>
                  <a:pt x="867" y="1182"/>
                </a:lnTo>
                <a:lnTo>
                  <a:pt x="869" y="1182"/>
                </a:lnTo>
                <a:lnTo>
                  <a:pt x="869" y="1182"/>
                </a:lnTo>
                <a:lnTo>
                  <a:pt x="869" y="1182"/>
                </a:lnTo>
                <a:lnTo>
                  <a:pt x="869" y="1182"/>
                </a:lnTo>
                <a:lnTo>
                  <a:pt x="869" y="1181"/>
                </a:lnTo>
                <a:lnTo>
                  <a:pt x="869" y="1181"/>
                </a:lnTo>
                <a:lnTo>
                  <a:pt x="869" y="1181"/>
                </a:lnTo>
                <a:lnTo>
                  <a:pt x="869" y="1180"/>
                </a:lnTo>
                <a:lnTo>
                  <a:pt x="869" y="1180"/>
                </a:lnTo>
                <a:lnTo>
                  <a:pt x="870" y="1180"/>
                </a:lnTo>
                <a:lnTo>
                  <a:pt x="870" y="1180"/>
                </a:lnTo>
                <a:lnTo>
                  <a:pt x="870" y="1180"/>
                </a:lnTo>
                <a:lnTo>
                  <a:pt x="871" y="1180"/>
                </a:lnTo>
                <a:lnTo>
                  <a:pt x="871" y="1178"/>
                </a:lnTo>
                <a:lnTo>
                  <a:pt x="871" y="1178"/>
                </a:lnTo>
                <a:lnTo>
                  <a:pt x="871" y="1178"/>
                </a:lnTo>
                <a:lnTo>
                  <a:pt x="871" y="1178"/>
                </a:lnTo>
                <a:lnTo>
                  <a:pt x="871" y="1177"/>
                </a:lnTo>
                <a:lnTo>
                  <a:pt x="871" y="1177"/>
                </a:lnTo>
                <a:lnTo>
                  <a:pt x="873" y="1177"/>
                </a:lnTo>
                <a:lnTo>
                  <a:pt x="873" y="1177"/>
                </a:lnTo>
                <a:lnTo>
                  <a:pt x="873" y="1175"/>
                </a:lnTo>
                <a:lnTo>
                  <a:pt x="874" y="1175"/>
                </a:lnTo>
                <a:lnTo>
                  <a:pt x="874" y="1175"/>
                </a:lnTo>
                <a:lnTo>
                  <a:pt x="874" y="1175"/>
                </a:lnTo>
                <a:lnTo>
                  <a:pt x="874" y="1174"/>
                </a:lnTo>
                <a:lnTo>
                  <a:pt x="874" y="1174"/>
                </a:lnTo>
                <a:lnTo>
                  <a:pt x="874" y="1174"/>
                </a:lnTo>
                <a:lnTo>
                  <a:pt x="874" y="1174"/>
                </a:lnTo>
                <a:lnTo>
                  <a:pt x="874" y="1173"/>
                </a:lnTo>
                <a:lnTo>
                  <a:pt x="876" y="1173"/>
                </a:lnTo>
                <a:lnTo>
                  <a:pt x="876" y="1173"/>
                </a:lnTo>
                <a:lnTo>
                  <a:pt x="876" y="1173"/>
                </a:lnTo>
                <a:lnTo>
                  <a:pt x="876" y="1171"/>
                </a:lnTo>
                <a:lnTo>
                  <a:pt x="877" y="1171"/>
                </a:lnTo>
                <a:lnTo>
                  <a:pt x="877" y="1171"/>
                </a:lnTo>
                <a:lnTo>
                  <a:pt x="877" y="1171"/>
                </a:lnTo>
                <a:lnTo>
                  <a:pt x="877" y="1171"/>
                </a:lnTo>
                <a:lnTo>
                  <a:pt x="878" y="1171"/>
                </a:lnTo>
                <a:lnTo>
                  <a:pt x="878" y="1171"/>
                </a:lnTo>
                <a:lnTo>
                  <a:pt x="880" y="1170"/>
                </a:lnTo>
                <a:lnTo>
                  <a:pt x="880" y="1170"/>
                </a:lnTo>
                <a:lnTo>
                  <a:pt x="880" y="1170"/>
                </a:lnTo>
                <a:lnTo>
                  <a:pt x="881" y="1170"/>
                </a:lnTo>
                <a:lnTo>
                  <a:pt x="881" y="1170"/>
                </a:lnTo>
                <a:lnTo>
                  <a:pt x="882" y="1170"/>
                </a:lnTo>
                <a:lnTo>
                  <a:pt x="882" y="1170"/>
                </a:lnTo>
                <a:lnTo>
                  <a:pt x="882" y="1171"/>
                </a:lnTo>
                <a:lnTo>
                  <a:pt x="882" y="1171"/>
                </a:lnTo>
                <a:lnTo>
                  <a:pt x="882" y="1170"/>
                </a:lnTo>
                <a:lnTo>
                  <a:pt x="882" y="1170"/>
                </a:lnTo>
                <a:lnTo>
                  <a:pt x="882" y="1169"/>
                </a:lnTo>
                <a:lnTo>
                  <a:pt x="882" y="1169"/>
                </a:lnTo>
                <a:lnTo>
                  <a:pt x="881" y="1169"/>
                </a:lnTo>
                <a:lnTo>
                  <a:pt x="877" y="1167"/>
                </a:lnTo>
                <a:lnTo>
                  <a:pt x="877" y="1167"/>
                </a:lnTo>
                <a:lnTo>
                  <a:pt x="877" y="1167"/>
                </a:lnTo>
                <a:lnTo>
                  <a:pt x="877" y="1166"/>
                </a:lnTo>
                <a:lnTo>
                  <a:pt x="877" y="1166"/>
                </a:lnTo>
                <a:lnTo>
                  <a:pt x="877" y="1164"/>
                </a:lnTo>
                <a:lnTo>
                  <a:pt x="877" y="1163"/>
                </a:lnTo>
                <a:lnTo>
                  <a:pt x="876" y="1163"/>
                </a:lnTo>
                <a:lnTo>
                  <a:pt x="876" y="1162"/>
                </a:lnTo>
                <a:lnTo>
                  <a:pt x="874" y="1162"/>
                </a:lnTo>
                <a:lnTo>
                  <a:pt x="874" y="1160"/>
                </a:lnTo>
                <a:lnTo>
                  <a:pt x="874" y="1160"/>
                </a:lnTo>
                <a:lnTo>
                  <a:pt x="873" y="1160"/>
                </a:lnTo>
                <a:lnTo>
                  <a:pt x="873" y="1160"/>
                </a:lnTo>
                <a:lnTo>
                  <a:pt x="871" y="1160"/>
                </a:lnTo>
                <a:lnTo>
                  <a:pt x="871" y="1160"/>
                </a:lnTo>
                <a:lnTo>
                  <a:pt x="871" y="1160"/>
                </a:lnTo>
                <a:lnTo>
                  <a:pt x="870" y="1160"/>
                </a:lnTo>
                <a:lnTo>
                  <a:pt x="869" y="1160"/>
                </a:lnTo>
                <a:lnTo>
                  <a:pt x="863" y="1158"/>
                </a:lnTo>
                <a:lnTo>
                  <a:pt x="862" y="1158"/>
                </a:lnTo>
                <a:lnTo>
                  <a:pt x="860" y="1158"/>
                </a:lnTo>
                <a:lnTo>
                  <a:pt x="860" y="1156"/>
                </a:lnTo>
                <a:lnTo>
                  <a:pt x="859" y="1158"/>
                </a:lnTo>
                <a:lnTo>
                  <a:pt x="856" y="1158"/>
                </a:lnTo>
                <a:lnTo>
                  <a:pt x="855" y="1158"/>
                </a:lnTo>
                <a:lnTo>
                  <a:pt x="854" y="1158"/>
                </a:lnTo>
                <a:lnTo>
                  <a:pt x="851" y="1158"/>
                </a:lnTo>
                <a:lnTo>
                  <a:pt x="848" y="1158"/>
                </a:lnTo>
                <a:lnTo>
                  <a:pt x="845" y="1159"/>
                </a:lnTo>
                <a:lnTo>
                  <a:pt x="844" y="1159"/>
                </a:lnTo>
                <a:lnTo>
                  <a:pt x="843" y="1159"/>
                </a:lnTo>
                <a:lnTo>
                  <a:pt x="843" y="1159"/>
                </a:lnTo>
                <a:lnTo>
                  <a:pt x="839" y="1158"/>
                </a:lnTo>
                <a:lnTo>
                  <a:pt x="839" y="1158"/>
                </a:lnTo>
                <a:lnTo>
                  <a:pt x="836" y="1156"/>
                </a:lnTo>
                <a:lnTo>
                  <a:pt x="834" y="1156"/>
                </a:lnTo>
                <a:lnTo>
                  <a:pt x="834" y="1156"/>
                </a:lnTo>
                <a:lnTo>
                  <a:pt x="834" y="1156"/>
                </a:lnTo>
                <a:lnTo>
                  <a:pt x="833" y="1156"/>
                </a:lnTo>
                <a:lnTo>
                  <a:pt x="833" y="1156"/>
                </a:lnTo>
                <a:lnTo>
                  <a:pt x="833" y="1156"/>
                </a:lnTo>
                <a:lnTo>
                  <a:pt x="832" y="1155"/>
                </a:lnTo>
                <a:lnTo>
                  <a:pt x="830" y="1155"/>
                </a:lnTo>
                <a:lnTo>
                  <a:pt x="830" y="1155"/>
                </a:lnTo>
                <a:lnTo>
                  <a:pt x="830" y="1154"/>
                </a:lnTo>
                <a:lnTo>
                  <a:pt x="829" y="1154"/>
                </a:lnTo>
                <a:lnTo>
                  <a:pt x="828" y="1152"/>
                </a:lnTo>
                <a:lnTo>
                  <a:pt x="828" y="1152"/>
                </a:lnTo>
                <a:lnTo>
                  <a:pt x="828" y="1152"/>
                </a:lnTo>
                <a:lnTo>
                  <a:pt x="828" y="1152"/>
                </a:lnTo>
                <a:lnTo>
                  <a:pt x="828" y="1151"/>
                </a:lnTo>
                <a:lnTo>
                  <a:pt x="826" y="1151"/>
                </a:lnTo>
                <a:lnTo>
                  <a:pt x="826" y="1151"/>
                </a:lnTo>
                <a:lnTo>
                  <a:pt x="825" y="1149"/>
                </a:lnTo>
                <a:lnTo>
                  <a:pt x="825" y="1149"/>
                </a:lnTo>
                <a:lnTo>
                  <a:pt x="825" y="1149"/>
                </a:lnTo>
                <a:lnTo>
                  <a:pt x="824" y="1148"/>
                </a:lnTo>
                <a:lnTo>
                  <a:pt x="822" y="1147"/>
                </a:lnTo>
                <a:lnTo>
                  <a:pt x="822" y="1145"/>
                </a:lnTo>
                <a:lnTo>
                  <a:pt x="821" y="1145"/>
                </a:lnTo>
                <a:lnTo>
                  <a:pt x="821" y="1145"/>
                </a:lnTo>
                <a:lnTo>
                  <a:pt x="819" y="1145"/>
                </a:lnTo>
                <a:lnTo>
                  <a:pt x="819" y="1145"/>
                </a:lnTo>
                <a:lnTo>
                  <a:pt x="819" y="1145"/>
                </a:lnTo>
                <a:lnTo>
                  <a:pt x="817" y="1147"/>
                </a:lnTo>
                <a:lnTo>
                  <a:pt x="817" y="1147"/>
                </a:lnTo>
                <a:lnTo>
                  <a:pt x="817" y="1147"/>
                </a:lnTo>
                <a:lnTo>
                  <a:pt x="817" y="1145"/>
                </a:lnTo>
                <a:lnTo>
                  <a:pt x="815" y="1145"/>
                </a:lnTo>
                <a:lnTo>
                  <a:pt x="815" y="1145"/>
                </a:lnTo>
                <a:lnTo>
                  <a:pt x="814" y="1145"/>
                </a:lnTo>
                <a:lnTo>
                  <a:pt x="814" y="1144"/>
                </a:lnTo>
                <a:lnTo>
                  <a:pt x="814" y="1144"/>
                </a:lnTo>
                <a:lnTo>
                  <a:pt x="814" y="1144"/>
                </a:lnTo>
                <a:lnTo>
                  <a:pt x="814" y="1143"/>
                </a:lnTo>
                <a:lnTo>
                  <a:pt x="814" y="1143"/>
                </a:lnTo>
                <a:lnTo>
                  <a:pt x="814" y="1141"/>
                </a:lnTo>
                <a:lnTo>
                  <a:pt x="814" y="1141"/>
                </a:lnTo>
                <a:lnTo>
                  <a:pt x="814" y="1141"/>
                </a:lnTo>
                <a:lnTo>
                  <a:pt x="814" y="1141"/>
                </a:lnTo>
                <a:lnTo>
                  <a:pt x="814" y="1140"/>
                </a:lnTo>
                <a:lnTo>
                  <a:pt x="813" y="1140"/>
                </a:lnTo>
                <a:lnTo>
                  <a:pt x="813" y="1140"/>
                </a:lnTo>
                <a:lnTo>
                  <a:pt x="811" y="1140"/>
                </a:lnTo>
                <a:lnTo>
                  <a:pt x="811" y="1140"/>
                </a:lnTo>
                <a:lnTo>
                  <a:pt x="811" y="1139"/>
                </a:lnTo>
                <a:lnTo>
                  <a:pt x="811" y="1139"/>
                </a:lnTo>
                <a:lnTo>
                  <a:pt x="811" y="1139"/>
                </a:lnTo>
                <a:lnTo>
                  <a:pt x="811" y="1139"/>
                </a:lnTo>
                <a:lnTo>
                  <a:pt x="810" y="1139"/>
                </a:lnTo>
                <a:lnTo>
                  <a:pt x="810" y="1137"/>
                </a:lnTo>
                <a:lnTo>
                  <a:pt x="808" y="1137"/>
                </a:lnTo>
                <a:lnTo>
                  <a:pt x="808" y="1137"/>
                </a:lnTo>
                <a:lnTo>
                  <a:pt x="807" y="1137"/>
                </a:lnTo>
                <a:lnTo>
                  <a:pt x="807" y="1137"/>
                </a:lnTo>
                <a:lnTo>
                  <a:pt x="807" y="1136"/>
                </a:lnTo>
                <a:lnTo>
                  <a:pt x="806" y="1136"/>
                </a:lnTo>
                <a:lnTo>
                  <a:pt x="803" y="1136"/>
                </a:lnTo>
                <a:lnTo>
                  <a:pt x="798" y="1133"/>
                </a:lnTo>
                <a:lnTo>
                  <a:pt x="793" y="1132"/>
                </a:lnTo>
                <a:lnTo>
                  <a:pt x="792" y="1132"/>
                </a:lnTo>
                <a:lnTo>
                  <a:pt x="792" y="1130"/>
                </a:lnTo>
                <a:lnTo>
                  <a:pt x="791" y="1130"/>
                </a:lnTo>
                <a:lnTo>
                  <a:pt x="789" y="1130"/>
                </a:lnTo>
                <a:lnTo>
                  <a:pt x="789" y="1130"/>
                </a:lnTo>
                <a:lnTo>
                  <a:pt x="788" y="1129"/>
                </a:lnTo>
                <a:lnTo>
                  <a:pt x="787" y="1129"/>
                </a:lnTo>
                <a:lnTo>
                  <a:pt x="787" y="1129"/>
                </a:lnTo>
                <a:lnTo>
                  <a:pt x="787" y="1129"/>
                </a:lnTo>
                <a:lnTo>
                  <a:pt x="787" y="1128"/>
                </a:lnTo>
                <a:lnTo>
                  <a:pt x="785" y="1128"/>
                </a:lnTo>
                <a:lnTo>
                  <a:pt x="785" y="1128"/>
                </a:lnTo>
                <a:lnTo>
                  <a:pt x="784" y="1128"/>
                </a:lnTo>
                <a:lnTo>
                  <a:pt x="784" y="1128"/>
                </a:lnTo>
                <a:lnTo>
                  <a:pt x="782" y="1128"/>
                </a:lnTo>
                <a:lnTo>
                  <a:pt x="781" y="1126"/>
                </a:lnTo>
                <a:lnTo>
                  <a:pt x="781" y="1126"/>
                </a:lnTo>
                <a:lnTo>
                  <a:pt x="780" y="1125"/>
                </a:lnTo>
                <a:lnTo>
                  <a:pt x="778" y="1125"/>
                </a:lnTo>
                <a:lnTo>
                  <a:pt x="778" y="1125"/>
                </a:lnTo>
                <a:lnTo>
                  <a:pt x="778" y="1125"/>
                </a:lnTo>
                <a:lnTo>
                  <a:pt x="777" y="1125"/>
                </a:lnTo>
                <a:lnTo>
                  <a:pt x="777" y="1123"/>
                </a:lnTo>
                <a:lnTo>
                  <a:pt x="776" y="1123"/>
                </a:lnTo>
                <a:lnTo>
                  <a:pt x="776" y="1123"/>
                </a:lnTo>
                <a:lnTo>
                  <a:pt x="776" y="1122"/>
                </a:lnTo>
                <a:lnTo>
                  <a:pt x="774" y="1122"/>
                </a:lnTo>
                <a:lnTo>
                  <a:pt x="774" y="1122"/>
                </a:lnTo>
                <a:lnTo>
                  <a:pt x="773" y="1122"/>
                </a:lnTo>
                <a:lnTo>
                  <a:pt x="773" y="1121"/>
                </a:lnTo>
                <a:lnTo>
                  <a:pt x="773" y="1121"/>
                </a:lnTo>
                <a:lnTo>
                  <a:pt x="772" y="1121"/>
                </a:lnTo>
                <a:lnTo>
                  <a:pt x="772" y="1119"/>
                </a:lnTo>
                <a:lnTo>
                  <a:pt x="770" y="1119"/>
                </a:lnTo>
                <a:lnTo>
                  <a:pt x="770" y="1119"/>
                </a:lnTo>
                <a:lnTo>
                  <a:pt x="770" y="1119"/>
                </a:lnTo>
                <a:lnTo>
                  <a:pt x="769" y="1118"/>
                </a:lnTo>
                <a:lnTo>
                  <a:pt x="769" y="1118"/>
                </a:lnTo>
                <a:lnTo>
                  <a:pt x="767" y="1118"/>
                </a:lnTo>
                <a:lnTo>
                  <a:pt x="767" y="1117"/>
                </a:lnTo>
                <a:lnTo>
                  <a:pt x="767" y="1117"/>
                </a:lnTo>
                <a:lnTo>
                  <a:pt x="766" y="1117"/>
                </a:lnTo>
                <a:lnTo>
                  <a:pt x="766" y="1117"/>
                </a:lnTo>
                <a:lnTo>
                  <a:pt x="765" y="1115"/>
                </a:lnTo>
                <a:lnTo>
                  <a:pt x="765" y="1115"/>
                </a:lnTo>
                <a:lnTo>
                  <a:pt x="765" y="1114"/>
                </a:lnTo>
                <a:lnTo>
                  <a:pt x="763" y="1114"/>
                </a:lnTo>
                <a:lnTo>
                  <a:pt x="762" y="1114"/>
                </a:lnTo>
                <a:lnTo>
                  <a:pt x="762" y="1114"/>
                </a:lnTo>
                <a:lnTo>
                  <a:pt x="762" y="1113"/>
                </a:lnTo>
                <a:lnTo>
                  <a:pt x="761" y="1111"/>
                </a:lnTo>
                <a:lnTo>
                  <a:pt x="759" y="1111"/>
                </a:lnTo>
                <a:lnTo>
                  <a:pt x="759" y="1111"/>
                </a:lnTo>
                <a:lnTo>
                  <a:pt x="758" y="1111"/>
                </a:lnTo>
                <a:lnTo>
                  <a:pt x="758" y="1110"/>
                </a:lnTo>
                <a:lnTo>
                  <a:pt x="756" y="1110"/>
                </a:lnTo>
                <a:lnTo>
                  <a:pt x="755" y="1108"/>
                </a:lnTo>
                <a:lnTo>
                  <a:pt x="752" y="1106"/>
                </a:lnTo>
                <a:lnTo>
                  <a:pt x="752" y="1106"/>
                </a:lnTo>
                <a:lnTo>
                  <a:pt x="752" y="1106"/>
                </a:lnTo>
                <a:lnTo>
                  <a:pt x="751" y="1106"/>
                </a:lnTo>
                <a:lnTo>
                  <a:pt x="751" y="1106"/>
                </a:lnTo>
                <a:lnTo>
                  <a:pt x="751" y="1106"/>
                </a:lnTo>
                <a:lnTo>
                  <a:pt x="751" y="1106"/>
                </a:lnTo>
                <a:lnTo>
                  <a:pt x="750" y="1104"/>
                </a:lnTo>
                <a:lnTo>
                  <a:pt x="750" y="1104"/>
                </a:lnTo>
                <a:lnTo>
                  <a:pt x="748" y="1104"/>
                </a:lnTo>
                <a:lnTo>
                  <a:pt x="748" y="1104"/>
                </a:lnTo>
                <a:lnTo>
                  <a:pt x="748" y="1103"/>
                </a:lnTo>
                <a:lnTo>
                  <a:pt x="747" y="1103"/>
                </a:lnTo>
                <a:lnTo>
                  <a:pt x="747" y="1103"/>
                </a:lnTo>
                <a:lnTo>
                  <a:pt x="747" y="1103"/>
                </a:lnTo>
                <a:lnTo>
                  <a:pt x="746" y="1103"/>
                </a:lnTo>
                <a:lnTo>
                  <a:pt x="746" y="1103"/>
                </a:lnTo>
                <a:lnTo>
                  <a:pt x="746" y="1103"/>
                </a:lnTo>
                <a:lnTo>
                  <a:pt x="744" y="1102"/>
                </a:lnTo>
                <a:lnTo>
                  <a:pt x="743" y="1102"/>
                </a:lnTo>
                <a:lnTo>
                  <a:pt x="743" y="1102"/>
                </a:lnTo>
                <a:lnTo>
                  <a:pt x="741" y="1102"/>
                </a:lnTo>
                <a:lnTo>
                  <a:pt x="737" y="1102"/>
                </a:lnTo>
                <a:lnTo>
                  <a:pt x="735" y="1100"/>
                </a:lnTo>
                <a:lnTo>
                  <a:pt x="730" y="1100"/>
                </a:lnTo>
                <a:lnTo>
                  <a:pt x="728" y="1100"/>
                </a:lnTo>
                <a:lnTo>
                  <a:pt x="726" y="1100"/>
                </a:lnTo>
                <a:lnTo>
                  <a:pt x="726" y="1100"/>
                </a:lnTo>
                <a:lnTo>
                  <a:pt x="726" y="1100"/>
                </a:lnTo>
                <a:lnTo>
                  <a:pt x="725" y="1100"/>
                </a:lnTo>
                <a:lnTo>
                  <a:pt x="725" y="1099"/>
                </a:lnTo>
                <a:lnTo>
                  <a:pt x="725" y="1099"/>
                </a:lnTo>
                <a:lnTo>
                  <a:pt x="725" y="1099"/>
                </a:lnTo>
                <a:lnTo>
                  <a:pt x="724" y="1099"/>
                </a:lnTo>
                <a:lnTo>
                  <a:pt x="724" y="1097"/>
                </a:lnTo>
                <a:lnTo>
                  <a:pt x="724" y="1097"/>
                </a:lnTo>
                <a:lnTo>
                  <a:pt x="722" y="1097"/>
                </a:lnTo>
                <a:lnTo>
                  <a:pt x="722" y="1097"/>
                </a:lnTo>
                <a:lnTo>
                  <a:pt x="721" y="1099"/>
                </a:lnTo>
                <a:lnTo>
                  <a:pt x="721" y="1099"/>
                </a:lnTo>
                <a:lnTo>
                  <a:pt x="721" y="1099"/>
                </a:lnTo>
                <a:lnTo>
                  <a:pt x="720" y="1097"/>
                </a:lnTo>
                <a:lnTo>
                  <a:pt x="718" y="1097"/>
                </a:lnTo>
                <a:lnTo>
                  <a:pt x="717" y="1096"/>
                </a:lnTo>
                <a:lnTo>
                  <a:pt x="715" y="1096"/>
                </a:lnTo>
                <a:lnTo>
                  <a:pt x="715" y="1095"/>
                </a:lnTo>
                <a:lnTo>
                  <a:pt x="714" y="1095"/>
                </a:lnTo>
                <a:lnTo>
                  <a:pt x="714" y="1095"/>
                </a:lnTo>
                <a:lnTo>
                  <a:pt x="713" y="1095"/>
                </a:lnTo>
                <a:lnTo>
                  <a:pt x="713" y="1095"/>
                </a:lnTo>
                <a:lnTo>
                  <a:pt x="713" y="1093"/>
                </a:lnTo>
                <a:lnTo>
                  <a:pt x="713" y="1091"/>
                </a:lnTo>
                <a:lnTo>
                  <a:pt x="713" y="1089"/>
                </a:lnTo>
                <a:lnTo>
                  <a:pt x="711" y="1088"/>
                </a:lnTo>
                <a:lnTo>
                  <a:pt x="711" y="1088"/>
                </a:lnTo>
                <a:lnTo>
                  <a:pt x="711" y="1087"/>
                </a:lnTo>
                <a:lnTo>
                  <a:pt x="710" y="1087"/>
                </a:lnTo>
                <a:lnTo>
                  <a:pt x="710" y="1085"/>
                </a:lnTo>
                <a:lnTo>
                  <a:pt x="709" y="1084"/>
                </a:lnTo>
                <a:lnTo>
                  <a:pt x="709" y="1084"/>
                </a:lnTo>
                <a:lnTo>
                  <a:pt x="709" y="1082"/>
                </a:lnTo>
                <a:lnTo>
                  <a:pt x="709" y="1082"/>
                </a:lnTo>
                <a:lnTo>
                  <a:pt x="707" y="1081"/>
                </a:lnTo>
                <a:lnTo>
                  <a:pt x="707" y="1081"/>
                </a:lnTo>
                <a:lnTo>
                  <a:pt x="706" y="1081"/>
                </a:lnTo>
                <a:lnTo>
                  <a:pt x="706" y="1081"/>
                </a:lnTo>
                <a:lnTo>
                  <a:pt x="704" y="1081"/>
                </a:lnTo>
                <a:lnTo>
                  <a:pt x="704" y="1081"/>
                </a:lnTo>
                <a:lnTo>
                  <a:pt x="704" y="1080"/>
                </a:lnTo>
                <a:lnTo>
                  <a:pt x="703" y="1080"/>
                </a:lnTo>
                <a:lnTo>
                  <a:pt x="703" y="1080"/>
                </a:lnTo>
                <a:lnTo>
                  <a:pt x="703" y="1078"/>
                </a:lnTo>
                <a:lnTo>
                  <a:pt x="702" y="1078"/>
                </a:lnTo>
                <a:lnTo>
                  <a:pt x="702" y="1078"/>
                </a:lnTo>
                <a:lnTo>
                  <a:pt x="702" y="1078"/>
                </a:lnTo>
                <a:lnTo>
                  <a:pt x="700" y="1078"/>
                </a:lnTo>
                <a:lnTo>
                  <a:pt x="700" y="1078"/>
                </a:lnTo>
                <a:lnTo>
                  <a:pt x="700" y="1077"/>
                </a:lnTo>
                <a:lnTo>
                  <a:pt x="700" y="1076"/>
                </a:lnTo>
                <a:lnTo>
                  <a:pt x="700" y="1076"/>
                </a:lnTo>
                <a:lnTo>
                  <a:pt x="699" y="1076"/>
                </a:lnTo>
                <a:lnTo>
                  <a:pt x="699" y="1076"/>
                </a:lnTo>
                <a:lnTo>
                  <a:pt x="699" y="1074"/>
                </a:lnTo>
                <a:lnTo>
                  <a:pt x="698" y="1073"/>
                </a:lnTo>
                <a:lnTo>
                  <a:pt x="696" y="1073"/>
                </a:lnTo>
                <a:lnTo>
                  <a:pt x="696" y="1073"/>
                </a:lnTo>
                <a:lnTo>
                  <a:pt x="696" y="1073"/>
                </a:lnTo>
                <a:lnTo>
                  <a:pt x="695" y="1073"/>
                </a:lnTo>
                <a:lnTo>
                  <a:pt x="695" y="1073"/>
                </a:lnTo>
                <a:lnTo>
                  <a:pt x="694" y="1073"/>
                </a:lnTo>
                <a:lnTo>
                  <a:pt x="694" y="1073"/>
                </a:lnTo>
                <a:lnTo>
                  <a:pt x="694" y="1071"/>
                </a:lnTo>
                <a:lnTo>
                  <a:pt x="694" y="1071"/>
                </a:lnTo>
                <a:lnTo>
                  <a:pt x="692" y="1071"/>
                </a:lnTo>
                <a:lnTo>
                  <a:pt x="692" y="1071"/>
                </a:lnTo>
                <a:lnTo>
                  <a:pt x="691" y="1071"/>
                </a:lnTo>
                <a:lnTo>
                  <a:pt x="691" y="1071"/>
                </a:lnTo>
                <a:lnTo>
                  <a:pt x="691" y="1071"/>
                </a:lnTo>
                <a:lnTo>
                  <a:pt x="689" y="1071"/>
                </a:lnTo>
                <a:lnTo>
                  <a:pt x="689" y="1071"/>
                </a:lnTo>
                <a:lnTo>
                  <a:pt x="688" y="1071"/>
                </a:lnTo>
                <a:lnTo>
                  <a:pt x="688" y="1071"/>
                </a:lnTo>
                <a:lnTo>
                  <a:pt x="688" y="1071"/>
                </a:lnTo>
                <a:lnTo>
                  <a:pt x="687" y="1071"/>
                </a:lnTo>
                <a:lnTo>
                  <a:pt x="687" y="1071"/>
                </a:lnTo>
                <a:lnTo>
                  <a:pt x="685" y="1071"/>
                </a:lnTo>
                <a:lnTo>
                  <a:pt x="685" y="1071"/>
                </a:lnTo>
                <a:lnTo>
                  <a:pt x="685" y="1073"/>
                </a:lnTo>
                <a:lnTo>
                  <a:pt x="684" y="1073"/>
                </a:lnTo>
                <a:lnTo>
                  <a:pt x="684" y="1071"/>
                </a:lnTo>
                <a:lnTo>
                  <a:pt x="684" y="1071"/>
                </a:lnTo>
                <a:lnTo>
                  <a:pt x="683" y="1071"/>
                </a:lnTo>
                <a:lnTo>
                  <a:pt x="683" y="1071"/>
                </a:lnTo>
                <a:lnTo>
                  <a:pt x="683" y="1071"/>
                </a:lnTo>
                <a:lnTo>
                  <a:pt x="683" y="1071"/>
                </a:lnTo>
                <a:lnTo>
                  <a:pt x="683" y="1071"/>
                </a:lnTo>
                <a:lnTo>
                  <a:pt x="681" y="1071"/>
                </a:lnTo>
                <a:lnTo>
                  <a:pt x="681" y="1071"/>
                </a:lnTo>
                <a:lnTo>
                  <a:pt x="680" y="1073"/>
                </a:lnTo>
                <a:lnTo>
                  <a:pt x="680" y="1073"/>
                </a:lnTo>
                <a:lnTo>
                  <a:pt x="680" y="1073"/>
                </a:lnTo>
                <a:lnTo>
                  <a:pt x="678" y="1073"/>
                </a:lnTo>
                <a:lnTo>
                  <a:pt x="678" y="1073"/>
                </a:lnTo>
                <a:lnTo>
                  <a:pt x="677" y="1073"/>
                </a:lnTo>
                <a:lnTo>
                  <a:pt x="677" y="1071"/>
                </a:lnTo>
                <a:lnTo>
                  <a:pt x="677" y="1071"/>
                </a:lnTo>
                <a:lnTo>
                  <a:pt x="677" y="1071"/>
                </a:lnTo>
                <a:lnTo>
                  <a:pt x="677" y="1070"/>
                </a:lnTo>
                <a:lnTo>
                  <a:pt x="676" y="1070"/>
                </a:lnTo>
                <a:lnTo>
                  <a:pt x="676" y="1070"/>
                </a:lnTo>
                <a:lnTo>
                  <a:pt x="677" y="1069"/>
                </a:lnTo>
                <a:lnTo>
                  <a:pt x="677" y="1069"/>
                </a:lnTo>
                <a:lnTo>
                  <a:pt x="677" y="1067"/>
                </a:lnTo>
                <a:lnTo>
                  <a:pt x="676" y="1067"/>
                </a:lnTo>
                <a:lnTo>
                  <a:pt x="676" y="1067"/>
                </a:lnTo>
                <a:lnTo>
                  <a:pt x="674" y="1067"/>
                </a:lnTo>
                <a:lnTo>
                  <a:pt x="674" y="1067"/>
                </a:lnTo>
                <a:lnTo>
                  <a:pt x="674" y="1067"/>
                </a:lnTo>
                <a:lnTo>
                  <a:pt x="674" y="1067"/>
                </a:lnTo>
                <a:lnTo>
                  <a:pt x="673" y="1067"/>
                </a:lnTo>
                <a:lnTo>
                  <a:pt x="673" y="1066"/>
                </a:lnTo>
                <a:lnTo>
                  <a:pt x="672" y="1066"/>
                </a:lnTo>
                <a:lnTo>
                  <a:pt x="672" y="1066"/>
                </a:lnTo>
                <a:lnTo>
                  <a:pt x="672" y="1065"/>
                </a:lnTo>
                <a:lnTo>
                  <a:pt x="672" y="1065"/>
                </a:lnTo>
                <a:lnTo>
                  <a:pt x="672" y="1065"/>
                </a:lnTo>
                <a:lnTo>
                  <a:pt x="672" y="1063"/>
                </a:lnTo>
                <a:lnTo>
                  <a:pt x="670" y="1063"/>
                </a:lnTo>
                <a:lnTo>
                  <a:pt x="670" y="1063"/>
                </a:lnTo>
                <a:lnTo>
                  <a:pt x="670" y="1062"/>
                </a:lnTo>
                <a:lnTo>
                  <a:pt x="670" y="1062"/>
                </a:lnTo>
                <a:lnTo>
                  <a:pt x="669" y="1062"/>
                </a:lnTo>
                <a:lnTo>
                  <a:pt x="669" y="1062"/>
                </a:lnTo>
                <a:lnTo>
                  <a:pt x="669" y="1062"/>
                </a:lnTo>
                <a:lnTo>
                  <a:pt x="669" y="1061"/>
                </a:lnTo>
                <a:lnTo>
                  <a:pt x="669" y="1061"/>
                </a:lnTo>
                <a:lnTo>
                  <a:pt x="669" y="1061"/>
                </a:lnTo>
                <a:lnTo>
                  <a:pt x="669" y="1059"/>
                </a:lnTo>
                <a:lnTo>
                  <a:pt x="668" y="1059"/>
                </a:lnTo>
                <a:lnTo>
                  <a:pt x="668" y="1059"/>
                </a:lnTo>
                <a:lnTo>
                  <a:pt x="666" y="1059"/>
                </a:lnTo>
                <a:lnTo>
                  <a:pt x="666" y="1058"/>
                </a:lnTo>
                <a:lnTo>
                  <a:pt x="666" y="1058"/>
                </a:lnTo>
                <a:lnTo>
                  <a:pt x="666" y="1056"/>
                </a:lnTo>
                <a:lnTo>
                  <a:pt x="666" y="1056"/>
                </a:lnTo>
                <a:lnTo>
                  <a:pt x="666" y="1055"/>
                </a:lnTo>
                <a:lnTo>
                  <a:pt x="666" y="1055"/>
                </a:lnTo>
                <a:lnTo>
                  <a:pt x="666" y="1055"/>
                </a:lnTo>
                <a:lnTo>
                  <a:pt x="666" y="1055"/>
                </a:lnTo>
                <a:lnTo>
                  <a:pt x="665" y="1054"/>
                </a:lnTo>
                <a:lnTo>
                  <a:pt x="665" y="1054"/>
                </a:lnTo>
                <a:lnTo>
                  <a:pt x="665" y="1054"/>
                </a:lnTo>
                <a:lnTo>
                  <a:pt x="666" y="1054"/>
                </a:lnTo>
                <a:lnTo>
                  <a:pt x="666" y="1054"/>
                </a:lnTo>
                <a:lnTo>
                  <a:pt x="668" y="1054"/>
                </a:lnTo>
                <a:lnTo>
                  <a:pt x="668" y="1052"/>
                </a:lnTo>
                <a:lnTo>
                  <a:pt x="668" y="1051"/>
                </a:lnTo>
                <a:lnTo>
                  <a:pt x="668" y="1051"/>
                </a:lnTo>
                <a:lnTo>
                  <a:pt x="668" y="1050"/>
                </a:lnTo>
                <a:lnTo>
                  <a:pt x="668" y="1050"/>
                </a:lnTo>
                <a:lnTo>
                  <a:pt x="669" y="1048"/>
                </a:lnTo>
                <a:lnTo>
                  <a:pt x="669" y="1048"/>
                </a:lnTo>
                <a:lnTo>
                  <a:pt x="668" y="1047"/>
                </a:lnTo>
                <a:lnTo>
                  <a:pt x="668" y="1047"/>
                </a:lnTo>
                <a:lnTo>
                  <a:pt x="669" y="1045"/>
                </a:lnTo>
                <a:lnTo>
                  <a:pt x="669" y="1045"/>
                </a:lnTo>
                <a:lnTo>
                  <a:pt x="669" y="1044"/>
                </a:lnTo>
                <a:lnTo>
                  <a:pt x="669" y="1044"/>
                </a:lnTo>
                <a:lnTo>
                  <a:pt x="669" y="1043"/>
                </a:lnTo>
                <a:lnTo>
                  <a:pt x="669" y="1043"/>
                </a:lnTo>
                <a:lnTo>
                  <a:pt x="668" y="1043"/>
                </a:lnTo>
                <a:lnTo>
                  <a:pt x="668" y="1041"/>
                </a:lnTo>
                <a:lnTo>
                  <a:pt x="668" y="1041"/>
                </a:lnTo>
                <a:lnTo>
                  <a:pt x="666" y="1041"/>
                </a:lnTo>
                <a:lnTo>
                  <a:pt x="666" y="1040"/>
                </a:lnTo>
                <a:lnTo>
                  <a:pt x="666" y="1040"/>
                </a:lnTo>
                <a:lnTo>
                  <a:pt x="666" y="1040"/>
                </a:lnTo>
                <a:lnTo>
                  <a:pt x="666" y="1039"/>
                </a:lnTo>
                <a:lnTo>
                  <a:pt x="666" y="1039"/>
                </a:lnTo>
                <a:lnTo>
                  <a:pt x="666" y="1039"/>
                </a:lnTo>
                <a:lnTo>
                  <a:pt x="666" y="1037"/>
                </a:lnTo>
                <a:lnTo>
                  <a:pt x="665" y="1037"/>
                </a:lnTo>
                <a:lnTo>
                  <a:pt x="665" y="1037"/>
                </a:lnTo>
                <a:lnTo>
                  <a:pt x="665" y="1037"/>
                </a:lnTo>
                <a:lnTo>
                  <a:pt x="663" y="1037"/>
                </a:lnTo>
                <a:lnTo>
                  <a:pt x="663" y="1037"/>
                </a:lnTo>
                <a:lnTo>
                  <a:pt x="663" y="1037"/>
                </a:lnTo>
                <a:lnTo>
                  <a:pt x="663" y="1037"/>
                </a:lnTo>
                <a:lnTo>
                  <a:pt x="663" y="1036"/>
                </a:lnTo>
                <a:lnTo>
                  <a:pt x="662" y="1036"/>
                </a:lnTo>
                <a:lnTo>
                  <a:pt x="662" y="1036"/>
                </a:lnTo>
                <a:lnTo>
                  <a:pt x="661" y="1036"/>
                </a:lnTo>
                <a:lnTo>
                  <a:pt x="661" y="1036"/>
                </a:lnTo>
                <a:lnTo>
                  <a:pt x="661" y="1036"/>
                </a:lnTo>
                <a:lnTo>
                  <a:pt x="661" y="1035"/>
                </a:lnTo>
                <a:lnTo>
                  <a:pt x="661" y="1035"/>
                </a:lnTo>
                <a:lnTo>
                  <a:pt x="661" y="1035"/>
                </a:lnTo>
                <a:lnTo>
                  <a:pt x="661" y="1035"/>
                </a:lnTo>
                <a:lnTo>
                  <a:pt x="662" y="1035"/>
                </a:lnTo>
                <a:lnTo>
                  <a:pt x="662" y="1035"/>
                </a:lnTo>
                <a:lnTo>
                  <a:pt x="663" y="1035"/>
                </a:lnTo>
                <a:lnTo>
                  <a:pt x="663" y="1033"/>
                </a:lnTo>
                <a:lnTo>
                  <a:pt x="663" y="1033"/>
                </a:lnTo>
                <a:lnTo>
                  <a:pt x="663" y="1033"/>
                </a:lnTo>
                <a:lnTo>
                  <a:pt x="663" y="1032"/>
                </a:lnTo>
                <a:lnTo>
                  <a:pt x="662" y="1032"/>
                </a:lnTo>
                <a:lnTo>
                  <a:pt x="662" y="1032"/>
                </a:lnTo>
                <a:lnTo>
                  <a:pt x="661" y="1032"/>
                </a:lnTo>
                <a:lnTo>
                  <a:pt x="661" y="1032"/>
                </a:lnTo>
                <a:lnTo>
                  <a:pt x="661" y="1030"/>
                </a:lnTo>
                <a:lnTo>
                  <a:pt x="661" y="1029"/>
                </a:lnTo>
                <a:lnTo>
                  <a:pt x="661" y="1029"/>
                </a:lnTo>
                <a:lnTo>
                  <a:pt x="662" y="1029"/>
                </a:lnTo>
                <a:lnTo>
                  <a:pt x="662" y="1029"/>
                </a:lnTo>
                <a:lnTo>
                  <a:pt x="662" y="1028"/>
                </a:lnTo>
                <a:lnTo>
                  <a:pt x="662" y="1028"/>
                </a:lnTo>
                <a:lnTo>
                  <a:pt x="662" y="1028"/>
                </a:lnTo>
                <a:lnTo>
                  <a:pt x="661" y="1028"/>
                </a:lnTo>
                <a:lnTo>
                  <a:pt x="661" y="1026"/>
                </a:lnTo>
                <a:lnTo>
                  <a:pt x="661" y="1026"/>
                </a:lnTo>
                <a:lnTo>
                  <a:pt x="661" y="1026"/>
                </a:lnTo>
                <a:lnTo>
                  <a:pt x="661" y="1026"/>
                </a:lnTo>
                <a:lnTo>
                  <a:pt x="661" y="1025"/>
                </a:lnTo>
                <a:lnTo>
                  <a:pt x="662" y="1024"/>
                </a:lnTo>
                <a:lnTo>
                  <a:pt x="663" y="1022"/>
                </a:lnTo>
                <a:lnTo>
                  <a:pt x="663" y="1022"/>
                </a:lnTo>
                <a:lnTo>
                  <a:pt x="665" y="1022"/>
                </a:lnTo>
                <a:lnTo>
                  <a:pt x="665" y="1021"/>
                </a:lnTo>
                <a:lnTo>
                  <a:pt x="665" y="1021"/>
                </a:lnTo>
                <a:lnTo>
                  <a:pt x="665" y="1021"/>
                </a:lnTo>
                <a:lnTo>
                  <a:pt x="665" y="1021"/>
                </a:lnTo>
                <a:lnTo>
                  <a:pt x="665" y="1019"/>
                </a:lnTo>
                <a:lnTo>
                  <a:pt x="663" y="1019"/>
                </a:lnTo>
                <a:lnTo>
                  <a:pt x="663" y="1018"/>
                </a:lnTo>
                <a:lnTo>
                  <a:pt x="665" y="1018"/>
                </a:lnTo>
                <a:lnTo>
                  <a:pt x="665" y="1018"/>
                </a:lnTo>
                <a:lnTo>
                  <a:pt x="665" y="1018"/>
                </a:lnTo>
                <a:lnTo>
                  <a:pt x="665" y="1018"/>
                </a:lnTo>
                <a:lnTo>
                  <a:pt x="665" y="1017"/>
                </a:lnTo>
                <a:lnTo>
                  <a:pt x="666" y="1017"/>
                </a:lnTo>
                <a:lnTo>
                  <a:pt x="666" y="1015"/>
                </a:lnTo>
                <a:lnTo>
                  <a:pt x="666" y="1015"/>
                </a:lnTo>
                <a:lnTo>
                  <a:pt x="666" y="1015"/>
                </a:lnTo>
                <a:lnTo>
                  <a:pt x="668" y="1014"/>
                </a:lnTo>
                <a:lnTo>
                  <a:pt x="668" y="1014"/>
                </a:lnTo>
                <a:lnTo>
                  <a:pt x="668" y="1013"/>
                </a:lnTo>
                <a:lnTo>
                  <a:pt x="668" y="1013"/>
                </a:lnTo>
                <a:lnTo>
                  <a:pt x="668" y="1013"/>
                </a:lnTo>
                <a:lnTo>
                  <a:pt x="666" y="1013"/>
                </a:lnTo>
                <a:lnTo>
                  <a:pt x="666" y="1013"/>
                </a:lnTo>
                <a:lnTo>
                  <a:pt x="666" y="1013"/>
                </a:lnTo>
                <a:lnTo>
                  <a:pt x="665" y="1013"/>
                </a:lnTo>
                <a:lnTo>
                  <a:pt x="665" y="1013"/>
                </a:lnTo>
                <a:lnTo>
                  <a:pt x="665" y="1013"/>
                </a:lnTo>
                <a:lnTo>
                  <a:pt x="665" y="1011"/>
                </a:lnTo>
                <a:lnTo>
                  <a:pt x="665" y="1011"/>
                </a:lnTo>
                <a:lnTo>
                  <a:pt x="665" y="1010"/>
                </a:lnTo>
                <a:lnTo>
                  <a:pt x="665" y="1010"/>
                </a:lnTo>
                <a:lnTo>
                  <a:pt x="666" y="1010"/>
                </a:lnTo>
                <a:lnTo>
                  <a:pt x="666" y="1009"/>
                </a:lnTo>
                <a:lnTo>
                  <a:pt x="666" y="1009"/>
                </a:lnTo>
                <a:lnTo>
                  <a:pt x="666" y="1009"/>
                </a:lnTo>
                <a:lnTo>
                  <a:pt x="666" y="1009"/>
                </a:lnTo>
                <a:lnTo>
                  <a:pt x="666" y="1007"/>
                </a:lnTo>
                <a:lnTo>
                  <a:pt x="666" y="1007"/>
                </a:lnTo>
                <a:lnTo>
                  <a:pt x="666" y="1007"/>
                </a:lnTo>
                <a:lnTo>
                  <a:pt x="666" y="1007"/>
                </a:lnTo>
                <a:lnTo>
                  <a:pt x="666" y="1007"/>
                </a:lnTo>
                <a:lnTo>
                  <a:pt x="666" y="1006"/>
                </a:lnTo>
                <a:lnTo>
                  <a:pt x="665" y="1006"/>
                </a:lnTo>
                <a:lnTo>
                  <a:pt x="665" y="1006"/>
                </a:lnTo>
                <a:lnTo>
                  <a:pt x="663" y="1006"/>
                </a:lnTo>
                <a:lnTo>
                  <a:pt x="663" y="1006"/>
                </a:lnTo>
                <a:lnTo>
                  <a:pt x="663" y="1006"/>
                </a:lnTo>
                <a:lnTo>
                  <a:pt x="663" y="1004"/>
                </a:lnTo>
                <a:lnTo>
                  <a:pt x="663" y="1004"/>
                </a:lnTo>
                <a:lnTo>
                  <a:pt x="663" y="1003"/>
                </a:lnTo>
                <a:lnTo>
                  <a:pt x="662" y="1003"/>
                </a:lnTo>
                <a:lnTo>
                  <a:pt x="663" y="1002"/>
                </a:lnTo>
                <a:lnTo>
                  <a:pt x="663" y="1000"/>
                </a:lnTo>
                <a:lnTo>
                  <a:pt x="663" y="999"/>
                </a:lnTo>
                <a:lnTo>
                  <a:pt x="663" y="999"/>
                </a:lnTo>
                <a:lnTo>
                  <a:pt x="663" y="998"/>
                </a:lnTo>
                <a:lnTo>
                  <a:pt x="663" y="998"/>
                </a:lnTo>
                <a:lnTo>
                  <a:pt x="663" y="998"/>
                </a:lnTo>
                <a:lnTo>
                  <a:pt x="662" y="996"/>
                </a:lnTo>
                <a:lnTo>
                  <a:pt x="662" y="996"/>
                </a:lnTo>
                <a:lnTo>
                  <a:pt x="661" y="996"/>
                </a:lnTo>
                <a:lnTo>
                  <a:pt x="661" y="996"/>
                </a:lnTo>
                <a:lnTo>
                  <a:pt x="661" y="996"/>
                </a:lnTo>
                <a:lnTo>
                  <a:pt x="661" y="996"/>
                </a:lnTo>
                <a:lnTo>
                  <a:pt x="659" y="996"/>
                </a:lnTo>
                <a:lnTo>
                  <a:pt x="659" y="996"/>
                </a:lnTo>
                <a:lnTo>
                  <a:pt x="659" y="998"/>
                </a:lnTo>
                <a:lnTo>
                  <a:pt x="658" y="998"/>
                </a:lnTo>
                <a:lnTo>
                  <a:pt x="658" y="998"/>
                </a:lnTo>
                <a:lnTo>
                  <a:pt x="658" y="998"/>
                </a:lnTo>
                <a:lnTo>
                  <a:pt x="657" y="998"/>
                </a:lnTo>
                <a:lnTo>
                  <a:pt x="657" y="998"/>
                </a:lnTo>
                <a:lnTo>
                  <a:pt x="655" y="998"/>
                </a:lnTo>
                <a:lnTo>
                  <a:pt x="655" y="998"/>
                </a:lnTo>
                <a:lnTo>
                  <a:pt x="655" y="998"/>
                </a:lnTo>
                <a:lnTo>
                  <a:pt x="654" y="998"/>
                </a:lnTo>
                <a:lnTo>
                  <a:pt x="653" y="998"/>
                </a:lnTo>
                <a:lnTo>
                  <a:pt x="653" y="998"/>
                </a:lnTo>
                <a:lnTo>
                  <a:pt x="653" y="998"/>
                </a:lnTo>
                <a:lnTo>
                  <a:pt x="651" y="996"/>
                </a:lnTo>
                <a:lnTo>
                  <a:pt x="651" y="996"/>
                </a:lnTo>
                <a:lnTo>
                  <a:pt x="650" y="996"/>
                </a:lnTo>
                <a:lnTo>
                  <a:pt x="650" y="996"/>
                </a:lnTo>
                <a:lnTo>
                  <a:pt x="650" y="996"/>
                </a:lnTo>
                <a:lnTo>
                  <a:pt x="648" y="995"/>
                </a:lnTo>
                <a:lnTo>
                  <a:pt x="648" y="995"/>
                </a:lnTo>
                <a:lnTo>
                  <a:pt x="647" y="994"/>
                </a:lnTo>
                <a:lnTo>
                  <a:pt x="643" y="988"/>
                </a:lnTo>
                <a:lnTo>
                  <a:pt x="637" y="980"/>
                </a:lnTo>
                <a:lnTo>
                  <a:pt x="635" y="976"/>
                </a:lnTo>
                <a:lnTo>
                  <a:pt x="633" y="974"/>
                </a:lnTo>
                <a:lnTo>
                  <a:pt x="632" y="973"/>
                </a:lnTo>
                <a:lnTo>
                  <a:pt x="629" y="969"/>
                </a:lnTo>
                <a:lnTo>
                  <a:pt x="627" y="965"/>
                </a:lnTo>
                <a:lnTo>
                  <a:pt x="625" y="965"/>
                </a:lnTo>
                <a:lnTo>
                  <a:pt x="622" y="961"/>
                </a:lnTo>
                <a:lnTo>
                  <a:pt x="620" y="957"/>
                </a:lnTo>
                <a:lnTo>
                  <a:pt x="620" y="955"/>
                </a:lnTo>
                <a:lnTo>
                  <a:pt x="617" y="954"/>
                </a:lnTo>
                <a:lnTo>
                  <a:pt x="617" y="954"/>
                </a:lnTo>
                <a:lnTo>
                  <a:pt x="616" y="950"/>
                </a:lnTo>
                <a:lnTo>
                  <a:pt x="613" y="947"/>
                </a:lnTo>
                <a:lnTo>
                  <a:pt x="611" y="946"/>
                </a:lnTo>
                <a:lnTo>
                  <a:pt x="609" y="942"/>
                </a:lnTo>
                <a:lnTo>
                  <a:pt x="607" y="943"/>
                </a:lnTo>
                <a:lnTo>
                  <a:pt x="606" y="944"/>
                </a:lnTo>
                <a:lnTo>
                  <a:pt x="603" y="939"/>
                </a:lnTo>
                <a:lnTo>
                  <a:pt x="603" y="939"/>
                </a:lnTo>
                <a:lnTo>
                  <a:pt x="603" y="939"/>
                </a:lnTo>
                <a:lnTo>
                  <a:pt x="605" y="937"/>
                </a:lnTo>
                <a:lnTo>
                  <a:pt x="606" y="937"/>
                </a:lnTo>
                <a:lnTo>
                  <a:pt x="605" y="936"/>
                </a:lnTo>
                <a:lnTo>
                  <a:pt x="603" y="936"/>
                </a:lnTo>
                <a:lnTo>
                  <a:pt x="602" y="933"/>
                </a:lnTo>
                <a:lnTo>
                  <a:pt x="601" y="932"/>
                </a:lnTo>
                <a:lnTo>
                  <a:pt x="601" y="931"/>
                </a:lnTo>
                <a:lnTo>
                  <a:pt x="601" y="931"/>
                </a:lnTo>
                <a:lnTo>
                  <a:pt x="601" y="929"/>
                </a:lnTo>
                <a:lnTo>
                  <a:pt x="599" y="929"/>
                </a:lnTo>
                <a:lnTo>
                  <a:pt x="599" y="928"/>
                </a:lnTo>
                <a:lnTo>
                  <a:pt x="598" y="928"/>
                </a:lnTo>
                <a:lnTo>
                  <a:pt x="598" y="926"/>
                </a:lnTo>
                <a:lnTo>
                  <a:pt x="598" y="926"/>
                </a:lnTo>
                <a:lnTo>
                  <a:pt x="598" y="926"/>
                </a:lnTo>
                <a:lnTo>
                  <a:pt x="598" y="926"/>
                </a:lnTo>
                <a:lnTo>
                  <a:pt x="596" y="926"/>
                </a:lnTo>
                <a:lnTo>
                  <a:pt x="596" y="926"/>
                </a:lnTo>
                <a:lnTo>
                  <a:pt x="595" y="926"/>
                </a:lnTo>
                <a:lnTo>
                  <a:pt x="595" y="926"/>
                </a:lnTo>
                <a:lnTo>
                  <a:pt x="595" y="928"/>
                </a:lnTo>
                <a:lnTo>
                  <a:pt x="595" y="928"/>
                </a:lnTo>
                <a:lnTo>
                  <a:pt x="594" y="926"/>
                </a:lnTo>
                <a:lnTo>
                  <a:pt x="592" y="926"/>
                </a:lnTo>
                <a:lnTo>
                  <a:pt x="592" y="926"/>
                </a:lnTo>
                <a:lnTo>
                  <a:pt x="592" y="925"/>
                </a:lnTo>
                <a:lnTo>
                  <a:pt x="592" y="925"/>
                </a:lnTo>
                <a:lnTo>
                  <a:pt x="591" y="924"/>
                </a:lnTo>
                <a:lnTo>
                  <a:pt x="591" y="924"/>
                </a:lnTo>
                <a:lnTo>
                  <a:pt x="590" y="922"/>
                </a:lnTo>
                <a:lnTo>
                  <a:pt x="590" y="922"/>
                </a:lnTo>
                <a:lnTo>
                  <a:pt x="590" y="922"/>
                </a:lnTo>
                <a:lnTo>
                  <a:pt x="590" y="921"/>
                </a:lnTo>
                <a:lnTo>
                  <a:pt x="590" y="921"/>
                </a:lnTo>
                <a:lnTo>
                  <a:pt x="590" y="920"/>
                </a:lnTo>
                <a:lnTo>
                  <a:pt x="590" y="920"/>
                </a:lnTo>
                <a:lnTo>
                  <a:pt x="590" y="920"/>
                </a:lnTo>
                <a:lnTo>
                  <a:pt x="590" y="918"/>
                </a:lnTo>
                <a:lnTo>
                  <a:pt x="591" y="918"/>
                </a:lnTo>
                <a:lnTo>
                  <a:pt x="591" y="918"/>
                </a:lnTo>
                <a:lnTo>
                  <a:pt x="592" y="918"/>
                </a:lnTo>
                <a:lnTo>
                  <a:pt x="592" y="917"/>
                </a:lnTo>
                <a:lnTo>
                  <a:pt x="592" y="917"/>
                </a:lnTo>
                <a:lnTo>
                  <a:pt x="592" y="916"/>
                </a:lnTo>
                <a:lnTo>
                  <a:pt x="592" y="914"/>
                </a:lnTo>
                <a:lnTo>
                  <a:pt x="592" y="914"/>
                </a:lnTo>
                <a:lnTo>
                  <a:pt x="592" y="914"/>
                </a:lnTo>
                <a:lnTo>
                  <a:pt x="592" y="913"/>
                </a:lnTo>
                <a:lnTo>
                  <a:pt x="592" y="913"/>
                </a:lnTo>
                <a:lnTo>
                  <a:pt x="592" y="911"/>
                </a:lnTo>
                <a:lnTo>
                  <a:pt x="592" y="911"/>
                </a:lnTo>
                <a:lnTo>
                  <a:pt x="592" y="911"/>
                </a:lnTo>
                <a:lnTo>
                  <a:pt x="592" y="911"/>
                </a:lnTo>
                <a:lnTo>
                  <a:pt x="592" y="910"/>
                </a:lnTo>
                <a:lnTo>
                  <a:pt x="594" y="910"/>
                </a:lnTo>
                <a:lnTo>
                  <a:pt x="594" y="910"/>
                </a:lnTo>
                <a:lnTo>
                  <a:pt x="595" y="909"/>
                </a:lnTo>
                <a:lnTo>
                  <a:pt x="595" y="909"/>
                </a:lnTo>
                <a:lnTo>
                  <a:pt x="595" y="909"/>
                </a:lnTo>
                <a:lnTo>
                  <a:pt x="595" y="907"/>
                </a:lnTo>
                <a:lnTo>
                  <a:pt x="595" y="907"/>
                </a:lnTo>
                <a:lnTo>
                  <a:pt x="596" y="907"/>
                </a:lnTo>
                <a:lnTo>
                  <a:pt x="596" y="906"/>
                </a:lnTo>
                <a:lnTo>
                  <a:pt x="596" y="906"/>
                </a:lnTo>
                <a:lnTo>
                  <a:pt x="596" y="906"/>
                </a:lnTo>
                <a:lnTo>
                  <a:pt x="596" y="905"/>
                </a:lnTo>
                <a:lnTo>
                  <a:pt x="596" y="905"/>
                </a:lnTo>
                <a:lnTo>
                  <a:pt x="596" y="905"/>
                </a:lnTo>
                <a:lnTo>
                  <a:pt x="595" y="903"/>
                </a:lnTo>
                <a:lnTo>
                  <a:pt x="595" y="903"/>
                </a:lnTo>
                <a:lnTo>
                  <a:pt x="595" y="903"/>
                </a:lnTo>
                <a:lnTo>
                  <a:pt x="595" y="903"/>
                </a:lnTo>
                <a:lnTo>
                  <a:pt x="595" y="902"/>
                </a:lnTo>
                <a:lnTo>
                  <a:pt x="595" y="902"/>
                </a:lnTo>
                <a:lnTo>
                  <a:pt x="596" y="900"/>
                </a:lnTo>
                <a:lnTo>
                  <a:pt x="596" y="900"/>
                </a:lnTo>
                <a:lnTo>
                  <a:pt x="596" y="900"/>
                </a:lnTo>
                <a:lnTo>
                  <a:pt x="596" y="899"/>
                </a:lnTo>
                <a:lnTo>
                  <a:pt x="596" y="899"/>
                </a:lnTo>
                <a:lnTo>
                  <a:pt x="598" y="899"/>
                </a:lnTo>
                <a:lnTo>
                  <a:pt x="598" y="898"/>
                </a:lnTo>
                <a:lnTo>
                  <a:pt x="598" y="898"/>
                </a:lnTo>
                <a:lnTo>
                  <a:pt x="598" y="898"/>
                </a:lnTo>
                <a:lnTo>
                  <a:pt x="598" y="898"/>
                </a:lnTo>
                <a:lnTo>
                  <a:pt x="598" y="896"/>
                </a:lnTo>
                <a:lnTo>
                  <a:pt x="598" y="896"/>
                </a:lnTo>
                <a:lnTo>
                  <a:pt x="596" y="896"/>
                </a:lnTo>
                <a:lnTo>
                  <a:pt x="596" y="896"/>
                </a:lnTo>
                <a:lnTo>
                  <a:pt x="595" y="896"/>
                </a:lnTo>
                <a:lnTo>
                  <a:pt x="595" y="895"/>
                </a:lnTo>
                <a:lnTo>
                  <a:pt x="595" y="895"/>
                </a:lnTo>
                <a:lnTo>
                  <a:pt x="595" y="895"/>
                </a:lnTo>
                <a:lnTo>
                  <a:pt x="594" y="895"/>
                </a:lnTo>
                <a:lnTo>
                  <a:pt x="594" y="895"/>
                </a:lnTo>
                <a:lnTo>
                  <a:pt x="592" y="895"/>
                </a:lnTo>
                <a:lnTo>
                  <a:pt x="592" y="895"/>
                </a:lnTo>
                <a:lnTo>
                  <a:pt x="592" y="894"/>
                </a:lnTo>
                <a:lnTo>
                  <a:pt x="591" y="894"/>
                </a:lnTo>
                <a:lnTo>
                  <a:pt x="591" y="894"/>
                </a:lnTo>
                <a:lnTo>
                  <a:pt x="591" y="894"/>
                </a:lnTo>
                <a:lnTo>
                  <a:pt x="590" y="894"/>
                </a:lnTo>
                <a:lnTo>
                  <a:pt x="590" y="894"/>
                </a:lnTo>
                <a:lnTo>
                  <a:pt x="590" y="892"/>
                </a:lnTo>
                <a:lnTo>
                  <a:pt x="590" y="892"/>
                </a:lnTo>
                <a:lnTo>
                  <a:pt x="588" y="892"/>
                </a:lnTo>
                <a:lnTo>
                  <a:pt x="588" y="892"/>
                </a:lnTo>
                <a:lnTo>
                  <a:pt x="587" y="892"/>
                </a:lnTo>
                <a:lnTo>
                  <a:pt x="587" y="892"/>
                </a:lnTo>
                <a:lnTo>
                  <a:pt x="587" y="891"/>
                </a:lnTo>
                <a:lnTo>
                  <a:pt x="587" y="891"/>
                </a:lnTo>
                <a:lnTo>
                  <a:pt x="587" y="891"/>
                </a:lnTo>
                <a:lnTo>
                  <a:pt x="587" y="890"/>
                </a:lnTo>
                <a:lnTo>
                  <a:pt x="587" y="890"/>
                </a:lnTo>
                <a:lnTo>
                  <a:pt x="587" y="890"/>
                </a:lnTo>
                <a:lnTo>
                  <a:pt x="585" y="890"/>
                </a:lnTo>
                <a:lnTo>
                  <a:pt x="585" y="890"/>
                </a:lnTo>
                <a:lnTo>
                  <a:pt x="585" y="888"/>
                </a:lnTo>
                <a:lnTo>
                  <a:pt x="584" y="888"/>
                </a:lnTo>
                <a:lnTo>
                  <a:pt x="584" y="890"/>
                </a:lnTo>
                <a:lnTo>
                  <a:pt x="584" y="890"/>
                </a:lnTo>
                <a:lnTo>
                  <a:pt x="583" y="890"/>
                </a:lnTo>
                <a:lnTo>
                  <a:pt x="583" y="890"/>
                </a:lnTo>
                <a:lnTo>
                  <a:pt x="581" y="890"/>
                </a:lnTo>
                <a:lnTo>
                  <a:pt x="581" y="890"/>
                </a:lnTo>
                <a:lnTo>
                  <a:pt x="581" y="890"/>
                </a:lnTo>
                <a:lnTo>
                  <a:pt x="581" y="890"/>
                </a:lnTo>
                <a:lnTo>
                  <a:pt x="580" y="890"/>
                </a:lnTo>
                <a:lnTo>
                  <a:pt x="580" y="890"/>
                </a:lnTo>
                <a:lnTo>
                  <a:pt x="580" y="890"/>
                </a:lnTo>
                <a:lnTo>
                  <a:pt x="579" y="890"/>
                </a:lnTo>
                <a:lnTo>
                  <a:pt x="579" y="890"/>
                </a:lnTo>
                <a:lnTo>
                  <a:pt x="579" y="890"/>
                </a:lnTo>
                <a:lnTo>
                  <a:pt x="579" y="890"/>
                </a:lnTo>
                <a:lnTo>
                  <a:pt x="577" y="890"/>
                </a:lnTo>
                <a:lnTo>
                  <a:pt x="577" y="890"/>
                </a:lnTo>
                <a:lnTo>
                  <a:pt x="576" y="890"/>
                </a:lnTo>
                <a:lnTo>
                  <a:pt x="576" y="891"/>
                </a:lnTo>
                <a:lnTo>
                  <a:pt x="576" y="891"/>
                </a:lnTo>
                <a:lnTo>
                  <a:pt x="576" y="891"/>
                </a:lnTo>
                <a:lnTo>
                  <a:pt x="576" y="892"/>
                </a:lnTo>
                <a:lnTo>
                  <a:pt x="576" y="892"/>
                </a:lnTo>
                <a:lnTo>
                  <a:pt x="575" y="892"/>
                </a:lnTo>
                <a:lnTo>
                  <a:pt x="575" y="892"/>
                </a:lnTo>
                <a:lnTo>
                  <a:pt x="575" y="892"/>
                </a:lnTo>
                <a:lnTo>
                  <a:pt x="575" y="892"/>
                </a:lnTo>
                <a:lnTo>
                  <a:pt x="573" y="892"/>
                </a:lnTo>
                <a:lnTo>
                  <a:pt x="573" y="892"/>
                </a:lnTo>
                <a:lnTo>
                  <a:pt x="573" y="894"/>
                </a:lnTo>
                <a:lnTo>
                  <a:pt x="572" y="894"/>
                </a:lnTo>
                <a:lnTo>
                  <a:pt x="572" y="894"/>
                </a:lnTo>
                <a:lnTo>
                  <a:pt x="572" y="895"/>
                </a:lnTo>
                <a:lnTo>
                  <a:pt x="570" y="895"/>
                </a:lnTo>
                <a:lnTo>
                  <a:pt x="570" y="895"/>
                </a:lnTo>
                <a:lnTo>
                  <a:pt x="570" y="895"/>
                </a:lnTo>
                <a:lnTo>
                  <a:pt x="570" y="895"/>
                </a:lnTo>
                <a:lnTo>
                  <a:pt x="570" y="895"/>
                </a:lnTo>
                <a:lnTo>
                  <a:pt x="569" y="895"/>
                </a:lnTo>
                <a:lnTo>
                  <a:pt x="569" y="896"/>
                </a:lnTo>
                <a:lnTo>
                  <a:pt x="569" y="896"/>
                </a:lnTo>
                <a:lnTo>
                  <a:pt x="569" y="895"/>
                </a:lnTo>
                <a:lnTo>
                  <a:pt x="568" y="895"/>
                </a:lnTo>
                <a:lnTo>
                  <a:pt x="568" y="896"/>
                </a:lnTo>
                <a:lnTo>
                  <a:pt x="568" y="896"/>
                </a:lnTo>
                <a:lnTo>
                  <a:pt x="568" y="896"/>
                </a:lnTo>
                <a:lnTo>
                  <a:pt x="568" y="896"/>
                </a:lnTo>
                <a:lnTo>
                  <a:pt x="568" y="898"/>
                </a:lnTo>
                <a:lnTo>
                  <a:pt x="566" y="898"/>
                </a:lnTo>
                <a:lnTo>
                  <a:pt x="566" y="898"/>
                </a:lnTo>
                <a:lnTo>
                  <a:pt x="566" y="898"/>
                </a:lnTo>
                <a:lnTo>
                  <a:pt x="565" y="898"/>
                </a:lnTo>
                <a:lnTo>
                  <a:pt x="565" y="898"/>
                </a:lnTo>
                <a:lnTo>
                  <a:pt x="565" y="899"/>
                </a:lnTo>
                <a:lnTo>
                  <a:pt x="565" y="899"/>
                </a:lnTo>
                <a:lnTo>
                  <a:pt x="565" y="899"/>
                </a:lnTo>
                <a:lnTo>
                  <a:pt x="564" y="899"/>
                </a:lnTo>
                <a:lnTo>
                  <a:pt x="564" y="900"/>
                </a:lnTo>
                <a:lnTo>
                  <a:pt x="564" y="900"/>
                </a:lnTo>
                <a:lnTo>
                  <a:pt x="564" y="900"/>
                </a:lnTo>
                <a:lnTo>
                  <a:pt x="562" y="900"/>
                </a:lnTo>
                <a:lnTo>
                  <a:pt x="562" y="900"/>
                </a:lnTo>
                <a:lnTo>
                  <a:pt x="562" y="900"/>
                </a:lnTo>
                <a:lnTo>
                  <a:pt x="562" y="900"/>
                </a:lnTo>
                <a:lnTo>
                  <a:pt x="561" y="899"/>
                </a:lnTo>
                <a:lnTo>
                  <a:pt x="561" y="899"/>
                </a:lnTo>
                <a:lnTo>
                  <a:pt x="561" y="898"/>
                </a:lnTo>
                <a:lnTo>
                  <a:pt x="559" y="898"/>
                </a:lnTo>
                <a:lnTo>
                  <a:pt x="559" y="898"/>
                </a:lnTo>
                <a:lnTo>
                  <a:pt x="559" y="896"/>
                </a:lnTo>
                <a:lnTo>
                  <a:pt x="559" y="896"/>
                </a:lnTo>
                <a:lnTo>
                  <a:pt x="559" y="895"/>
                </a:lnTo>
                <a:lnTo>
                  <a:pt x="559" y="895"/>
                </a:lnTo>
                <a:lnTo>
                  <a:pt x="561" y="894"/>
                </a:lnTo>
                <a:lnTo>
                  <a:pt x="561" y="892"/>
                </a:lnTo>
                <a:lnTo>
                  <a:pt x="561" y="891"/>
                </a:lnTo>
                <a:lnTo>
                  <a:pt x="561" y="891"/>
                </a:lnTo>
                <a:lnTo>
                  <a:pt x="561" y="890"/>
                </a:lnTo>
                <a:lnTo>
                  <a:pt x="561" y="890"/>
                </a:lnTo>
                <a:lnTo>
                  <a:pt x="562" y="888"/>
                </a:lnTo>
                <a:lnTo>
                  <a:pt x="562" y="887"/>
                </a:lnTo>
                <a:lnTo>
                  <a:pt x="562" y="885"/>
                </a:lnTo>
                <a:lnTo>
                  <a:pt x="562" y="884"/>
                </a:lnTo>
                <a:lnTo>
                  <a:pt x="562" y="884"/>
                </a:lnTo>
                <a:lnTo>
                  <a:pt x="562" y="884"/>
                </a:lnTo>
                <a:lnTo>
                  <a:pt x="562" y="883"/>
                </a:lnTo>
                <a:lnTo>
                  <a:pt x="562" y="883"/>
                </a:lnTo>
                <a:lnTo>
                  <a:pt x="562" y="883"/>
                </a:lnTo>
                <a:lnTo>
                  <a:pt x="562" y="881"/>
                </a:lnTo>
                <a:lnTo>
                  <a:pt x="562" y="881"/>
                </a:lnTo>
                <a:lnTo>
                  <a:pt x="562" y="881"/>
                </a:lnTo>
                <a:lnTo>
                  <a:pt x="562" y="880"/>
                </a:lnTo>
                <a:lnTo>
                  <a:pt x="564" y="880"/>
                </a:lnTo>
                <a:lnTo>
                  <a:pt x="564" y="879"/>
                </a:lnTo>
                <a:lnTo>
                  <a:pt x="564" y="879"/>
                </a:lnTo>
                <a:lnTo>
                  <a:pt x="564" y="879"/>
                </a:lnTo>
                <a:lnTo>
                  <a:pt x="564" y="877"/>
                </a:lnTo>
                <a:lnTo>
                  <a:pt x="564" y="876"/>
                </a:lnTo>
                <a:lnTo>
                  <a:pt x="564" y="876"/>
                </a:lnTo>
                <a:lnTo>
                  <a:pt x="564" y="876"/>
                </a:lnTo>
                <a:lnTo>
                  <a:pt x="564" y="874"/>
                </a:lnTo>
                <a:lnTo>
                  <a:pt x="564" y="874"/>
                </a:lnTo>
                <a:lnTo>
                  <a:pt x="565" y="874"/>
                </a:lnTo>
                <a:lnTo>
                  <a:pt x="565" y="873"/>
                </a:lnTo>
                <a:lnTo>
                  <a:pt x="565" y="873"/>
                </a:lnTo>
                <a:lnTo>
                  <a:pt x="566" y="873"/>
                </a:lnTo>
                <a:lnTo>
                  <a:pt x="566" y="872"/>
                </a:lnTo>
                <a:lnTo>
                  <a:pt x="565" y="872"/>
                </a:lnTo>
                <a:lnTo>
                  <a:pt x="565" y="872"/>
                </a:lnTo>
                <a:lnTo>
                  <a:pt x="565" y="872"/>
                </a:lnTo>
                <a:lnTo>
                  <a:pt x="565" y="870"/>
                </a:lnTo>
                <a:lnTo>
                  <a:pt x="564" y="870"/>
                </a:lnTo>
                <a:lnTo>
                  <a:pt x="564" y="870"/>
                </a:lnTo>
                <a:lnTo>
                  <a:pt x="562" y="870"/>
                </a:lnTo>
                <a:lnTo>
                  <a:pt x="562" y="870"/>
                </a:lnTo>
                <a:lnTo>
                  <a:pt x="562" y="870"/>
                </a:lnTo>
                <a:lnTo>
                  <a:pt x="562" y="870"/>
                </a:lnTo>
                <a:lnTo>
                  <a:pt x="561" y="870"/>
                </a:lnTo>
                <a:lnTo>
                  <a:pt x="561" y="870"/>
                </a:lnTo>
                <a:lnTo>
                  <a:pt x="559" y="870"/>
                </a:lnTo>
                <a:lnTo>
                  <a:pt x="559" y="870"/>
                </a:lnTo>
                <a:lnTo>
                  <a:pt x="559" y="870"/>
                </a:lnTo>
                <a:lnTo>
                  <a:pt x="559" y="870"/>
                </a:lnTo>
                <a:lnTo>
                  <a:pt x="559" y="870"/>
                </a:lnTo>
                <a:lnTo>
                  <a:pt x="558" y="870"/>
                </a:lnTo>
                <a:lnTo>
                  <a:pt x="558" y="870"/>
                </a:lnTo>
                <a:lnTo>
                  <a:pt x="557" y="870"/>
                </a:lnTo>
                <a:lnTo>
                  <a:pt x="557" y="870"/>
                </a:lnTo>
                <a:lnTo>
                  <a:pt x="557" y="870"/>
                </a:lnTo>
                <a:lnTo>
                  <a:pt x="557" y="870"/>
                </a:lnTo>
                <a:lnTo>
                  <a:pt x="557" y="869"/>
                </a:lnTo>
                <a:lnTo>
                  <a:pt x="557" y="869"/>
                </a:lnTo>
                <a:lnTo>
                  <a:pt x="557" y="869"/>
                </a:lnTo>
                <a:lnTo>
                  <a:pt x="555" y="869"/>
                </a:lnTo>
                <a:lnTo>
                  <a:pt x="555" y="869"/>
                </a:lnTo>
                <a:lnTo>
                  <a:pt x="555" y="869"/>
                </a:lnTo>
                <a:lnTo>
                  <a:pt x="555" y="869"/>
                </a:lnTo>
                <a:lnTo>
                  <a:pt x="554" y="869"/>
                </a:lnTo>
                <a:lnTo>
                  <a:pt x="554" y="869"/>
                </a:lnTo>
                <a:lnTo>
                  <a:pt x="554" y="869"/>
                </a:lnTo>
                <a:lnTo>
                  <a:pt x="554" y="868"/>
                </a:lnTo>
                <a:lnTo>
                  <a:pt x="553" y="868"/>
                </a:lnTo>
                <a:lnTo>
                  <a:pt x="551" y="868"/>
                </a:lnTo>
                <a:lnTo>
                  <a:pt x="551" y="868"/>
                </a:lnTo>
                <a:lnTo>
                  <a:pt x="551" y="866"/>
                </a:lnTo>
                <a:lnTo>
                  <a:pt x="551" y="868"/>
                </a:lnTo>
                <a:lnTo>
                  <a:pt x="551" y="866"/>
                </a:lnTo>
                <a:lnTo>
                  <a:pt x="550" y="866"/>
                </a:lnTo>
                <a:lnTo>
                  <a:pt x="550" y="866"/>
                </a:lnTo>
                <a:lnTo>
                  <a:pt x="549" y="866"/>
                </a:lnTo>
                <a:lnTo>
                  <a:pt x="549" y="866"/>
                </a:lnTo>
                <a:lnTo>
                  <a:pt x="549" y="866"/>
                </a:lnTo>
                <a:lnTo>
                  <a:pt x="549" y="865"/>
                </a:lnTo>
                <a:lnTo>
                  <a:pt x="549" y="865"/>
                </a:lnTo>
                <a:lnTo>
                  <a:pt x="549" y="865"/>
                </a:lnTo>
                <a:lnTo>
                  <a:pt x="549" y="865"/>
                </a:lnTo>
                <a:lnTo>
                  <a:pt x="547" y="865"/>
                </a:lnTo>
                <a:lnTo>
                  <a:pt x="547" y="865"/>
                </a:lnTo>
                <a:lnTo>
                  <a:pt x="547" y="864"/>
                </a:lnTo>
                <a:lnTo>
                  <a:pt x="547" y="864"/>
                </a:lnTo>
                <a:lnTo>
                  <a:pt x="547" y="862"/>
                </a:lnTo>
                <a:lnTo>
                  <a:pt x="547" y="862"/>
                </a:lnTo>
                <a:lnTo>
                  <a:pt x="546" y="862"/>
                </a:lnTo>
                <a:lnTo>
                  <a:pt x="546" y="862"/>
                </a:lnTo>
                <a:lnTo>
                  <a:pt x="546" y="862"/>
                </a:lnTo>
                <a:lnTo>
                  <a:pt x="546" y="862"/>
                </a:lnTo>
                <a:lnTo>
                  <a:pt x="544" y="862"/>
                </a:lnTo>
                <a:lnTo>
                  <a:pt x="544" y="862"/>
                </a:lnTo>
                <a:lnTo>
                  <a:pt x="544" y="862"/>
                </a:lnTo>
                <a:lnTo>
                  <a:pt x="543" y="862"/>
                </a:lnTo>
                <a:lnTo>
                  <a:pt x="543" y="864"/>
                </a:lnTo>
                <a:lnTo>
                  <a:pt x="543" y="862"/>
                </a:lnTo>
                <a:lnTo>
                  <a:pt x="543" y="862"/>
                </a:lnTo>
                <a:lnTo>
                  <a:pt x="542" y="862"/>
                </a:lnTo>
                <a:lnTo>
                  <a:pt x="542" y="862"/>
                </a:lnTo>
                <a:lnTo>
                  <a:pt x="540" y="862"/>
                </a:lnTo>
                <a:lnTo>
                  <a:pt x="540" y="862"/>
                </a:lnTo>
                <a:lnTo>
                  <a:pt x="540" y="862"/>
                </a:lnTo>
                <a:lnTo>
                  <a:pt x="540" y="862"/>
                </a:lnTo>
                <a:lnTo>
                  <a:pt x="539" y="862"/>
                </a:lnTo>
                <a:lnTo>
                  <a:pt x="539" y="862"/>
                </a:lnTo>
                <a:lnTo>
                  <a:pt x="538" y="862"/>
                </a:lnTo>
                <a:lnTo>
                  <a:pt x="538" y="861"/>
                </a:lnTo>
                <a:lnTo>
                  <a:pt x="538" y="861"/>
                </a:lnTo>
                <a:lnTo>
                  <a:pt x="538" y="861"/>
                </a:lnTo>
                <a:lnTo>
                  <a:pt x="538" y="859"/>
                </a:lnTo>
                <a:lnTo>
                  <a:pt x="536" y="861"/>
                </a:lnTo>
                <a:lnTo>
                  <a:pt x="536" y="861"/>
                </a:lnTo>
                <a:lnTo>
                  <a:pt x="535" y="861"/>
                </a:lnTo>
                <a:lnTo>
                  <a:pt x="535" y="861"/>
                </a:lnTo>
                <a:lnTo>
                  <a:pt x="535" y="861"/>
                </a:lnTo>
                <a:lnTo>
                  <a:pt x="535" y="862"/>
                </a:lnTo>
                <a:lnTo>
                  <a:pt x="535" y="862"/>
                </a:lnTo>
                <a:lnTo>
                  <a:pt x="535" y="862"/>
                </a:lnTo>
                <a:lnTo>
                  <a:pt x="533" y="862"/>
                </a:lnTo>
                <a:lnTo>
                  <a:pt x="533" y="862"/>
                </a:lnTo>
                <a:lnTo>
                  <a:pt x="533" y="862"/>
                </a:lnTo>
                <a:lnTo>
                  <a:pt x="533" y="862"/>
                </a:lnTo>
                <a:lnTo>
                  <a:pt x="533" y="862"/>
                </a:lnTo>
                <a:lnTo>
                  <a:pt x="532" y="862"/>
                </a:lnTo>
                <a:lnTo>
                  <a:pt x="532" y="864"/>
                </a:lnTo>
                <a:lnTo>
                  <a:pt x="532" y="862"/>
                </a:lnTo>
                <a:lnTo>
                  <a:pt x="532" y="862"/>
                </a:lnTo>
                <a:lnTo>
                  <a:pt x="532" y="862"/>
                </a:lnTo>
                <a:lnTo>
                  <a:pt x="532" y="862"/>
                </a:lnTo>
                <a:lnTo>
                  <a:pt x="531" y="862"/>
                </a:lnTo>
                <a:lnTo>
                  <a:pt x="531" y="864"/>
                </a:lnTo>
                <a:lnTo>
                  <a:pt x="531" y="864"/>
                </a:lnTo>
                <a:lnTo>
                  <a:pt x="531" y="862"/>
                </a:lnTo>
                <a:lnTo>
                  <a:pt x="529" y="862"/>
                </a:lnTo>
                <a:lnTo>
                  <a:pt x="529" y="862"/>
                </a:lnTo>
                <a:lnTo>
                  <a:pt x="529" y="862"/>
                </a:lnTo>
                <a:lnTo>
                  <a:pt x="528" y="862"/>
                </a:lnTo>
                <a:lnTo>
                  <a:pt x="528" y="862"/>
                </a:lnTo>
                <a:lnTo>
                  <a:pt x="528" y="862"/>
                </a:lnTo>
                <a:lnTo>
                  <a:pt x="527" y="862"/>
                </a:lnTo>
                <a:lnTo>
                  <a:pt x="527" y="862"/>
                </a:lnTo>
                <a:lnTo>
                  <a:pt x="527" y="862"/>
                </a:lnTo>
                <a:lnTo>
                  <a:pt x="527" y="862"/>
                </a:lnTo>
                <a:lnTo>
                  <a:pt x="525" y="862"/>
                </a:lnTo>
                <a:lnTo>
                  <a:pt x="525" y="862"/>
                </a:lnTo>
                <a:lnTo>
                  <a:pt x="524" y="862"/>
                </a:lnTo>
                <a:lnTo>
                  <a:pt x="524" y="862"/>
                </a:lnTo>
                <a:lnTo>
                  <a:pt x="524" y="864"/>
                </a:lnTo>
                <a:lnTo>
                  <a:pt x="524" y="864"/>
                </a:lnTo>
                <a:lnTo>
                  <a:pt x="523" y="862"/>
                </a:lnTo>
                <a:lnTo>
                  <a:pt x="523" y="862"/>
                </a:lnTo>
                <a:lnTo>
                  <a:pt x="523" y="862"/>
                </a:lnTo>
                <a:lnTo>
                  <a:pt x="523" y="862"/>
                </a:lnTo>
                <a:lnTo>
                  <a:pt x="523" y="862"/>
                </a:lnTo>
                <a:lnTo>
                  <a:pt x="521" y="862"/>
                </a:lnTo>
                <a:lnTo>
                  <a:pt x="521" y="862"/>
                </a:lnTo>
                <a:lnTo>
                  <a:pt x="521" y="862"/>
                </a:lnTo>
                <a:lnTo>
                  <a:pt x="521" y="862"/>
                </a:lnTo>
                <a:lnTo>
                  <a:pt x="520" y="862"/>
                </a:lnTo>
                <a:lnTo>
                  <a:pt x="520" y="862"/>
                </a:lnTo>
                <a:lnTo>
                  <a:pt x="520" y="864"/>
                </a:lnTo>
                <a:lnTo>
                  <a:pt x="518" y="864"/>
                </a:lnTo>
                <a:lnTo>
                  <a:pt x="518" y="864"/>
                </a:lnTo>
                <a:lnTo>
                  <a:pt x="518" y="862"/>
                </a:lnTo>
                <a:lnTo>
                  <a:pt x="518" y="864"/>
                </a:lnTo>
                <a:lnTo>
                  <a:pt x="518" y="862"/>
                </a:lnTo>
                <a:lnTo>
                  <a:pt x="518" y="864"/>
                </a:lnTo>
                <a:lnTo>
                  <a:pt x="518" y="864"/>
                </a:lnTo>
                <a:lnTo>
                  <a:pt x="517" y="864"/>
                </a:lnTo>
                <a:lnTo>
                  <a:pt x="517" y="862"/>
                </a:lnTo>
                <a:lnTo>
                  <a:pt x="517" y="864"/>
                </a:lnTo>
                <a:lnTo>
                  <a:pt x="517" y="862"/>
                </a:lnTo>
                <a:lnTo>
                  <a:pt x="517" y="862"/>
                </a:lnTo>
                <a:lnTo>
                  <a:pt x="517" y="864"/>
                </a:lnTo>
                <a:lnTo>
                  <a:pt x="517" y="862"/>
                </a:lnTo>
                <a:lnTo>
                  <a:pt x="517" y="862"/>
                </a:lnTo>
                <a:lnTo>
                  <a:pt x="516" y="862"/>
                </a:lnTo>
                <a:lnTo>
                  <a:pt x="516" y="862"/>
                </a:lnTo>
                <a:lnTo>
                  <a:pt x="516" y="862"/>
                </a:lnTo>
                <a:lnTo>
                  <a:pt x="516" y="862"/>
                </a:lnTo>
                <a:lnTo>
                  <a:pt x="516" y="862"/>
                </a:lnTo>
                <a:lnTo>
                  <a:pt x="516" y="862"/>
                </a:lnTo>
                <a:lnTo>
                  <a:pt x="514" y="862"/>
                </a:lnTo>
                <a:lnTo>
                  <a:pt x="514" y="862"/>
                </a:lnTo>
                <a:lnTo>
                  <a:pt x="513" y="862"/>
                </a:lnTo>
                <a:lnTo>
                  <a:pt x="513" y="862"/>
                </a:lnTo>
                <a:lnTo>
                  <a:pt x="513" y="862"/>
                </a:lnTo>
                <a:lnTo>
                  <a:pt x="512" y="862"/>
                </a:lnTo>
                <a:lnTo>
                  <a:pt x="512" y="862"/>
                </a:lnTo>
                <a:lnTo>
                  <a:pt x="510" y="862"/>
                </a:lnTo>
                <a:lnTo>
                  <a:pt x="510" y="862"/>
                </a:lnTo>
                <a:lnTo>
                  <a:pt x="510" y="862"/>
                </a:lnTo>
                <a:lnTo>
                  <a:pt x="510" y="861"/>
                </a:lnTo>
                <a:lnTo>
                  <a:pt x="509" y="861"/>
                </a:lnTo>
                <a:lnTo>
                  <a:pt x="509" y="861"/>
                </a:lnTo>
                <a:lnTo>
                  <a:pt x="509" y="861"/>
                </a:lnTo>
                <a:lnTo>
                  <a:pt x="507" y="861"/>
                </a:lnTo>
                <a:lnTo>
                  <a:pt x="507" y="861"/>
                </a:lnTo>
                <a:lnTo>
                  <a:pt x="507" y="861"/>
                </a:lnTo>
                <a:lnTo>
                  <a:pt x="507" y="861"/>
                </a:lnTo>
                <a:lnTo>
                  <a:pt x="507" y="861"/>
                </a:lnTo>
                <a:lnTo>
                  <a:pt x="507" y="859"/>
                </a:lnTo>
                <a:lnTo>
                  <a:pt x="506" y="859"/>
                </a:lnTo>
                <a:lnTo>
                  <a:pt x="506" y="859"/>
                </a:lnTo>
                <a:lnTo>
                  <a:pt x="506" y="859"/>
                </a:lnTo>
                <a:lnTo>
                  <a:pt x="506" y="859"/>
                </a:lnTo>
                <a:lnTo>
                  <a:pt x="506" y="859"/>
                </a:lnTo>
                <a:lnTo>
                  <a:pt x="506" y="859"/>
                </a:lnTo>
                <a:lnTo>
                  <a:pt x="506" y="859"/>
                </a:lnTo>
                <a:lnTo>
                  <a:pt x="505" y="859"/>
                </a:lnTo>
                <a:lnTo>
                  <a:pt x="505" y="859"/>
                </a:lnTo>
                <a:lnTo>
                  <a:pt x="505" y="859"/>
                </a:lnTo>
                <a:lnTo>
                  <a:pt x="505" y="859"/>
                </a:lnTo>
                <a:lnTo>
                  <a:pt x="505" y="859"/>
                </a:lnTo>
                <a:lnTo>
                  <a:pt x="503" y="859"/>
                </a:lnTo>
                <a:lnTo>
                  <a:pt x="503" y="858"/>
                </a:lnTo>
                <a:lnTo>
                  <a:pt x="503" y="858"/>
                </a:lnTo>
                <a:lnTo>
                  <a:pt x="503" y="858"/>
                </a:lnTo>
                <a:lnTo>
                  <a:pt x="502" y="858"/>
                </a:lnTo>
                <a:lnTo>
                  <a:pt x="502" y="858"/>
                </a:lnTo>
                <a:lnTo>
                  <a:pt x="502" y="857"/>
                </a:lnTo>
                <a:lnTo>
                  <a:pt x="502" y="857"/>
                </a:lnTo>
                <a:lnTo>
                  <a:pt x="502" y="857"/>
                </a:lnTo>
                <a:lnTo>
                  <a:pt x="501" y="857"/>
                </a:lnTo>
                <a:lnTo>
                  <a:pt x="501" y="857"/>
                </a:lnTo>
                <a:lnTo>
                  <a:pt x="501" y="857"/>
                </a:lnTo>
                <a:lnTo>
                  <a:pt x="501" y="855"/>
                </a:lnTo>
                <a:lnTo>
                  <a:pt x="499" y="855"/>
                </a:lnTo>
                <a:lnTo>
                  <a:pt x="499" y="855"/>
                </a:lnTo>
                <a:lnTo>
                  <a:pt x="499" y="855"/>
                </a:lnTo>
                <a:lnTo>
                  <a:pt x="499" y="855"/>
                </a:lnTo>
                <a:lnTo>
                  <a:pt x="499" y="854"/>
                </a:lnTo>
                <a:lnTo>
                  <a:pt x="498" y="854"/>
                </a:lnTo>
                <a:lnTo>
                  <a:pt x="498" y="854"/>
                </a:lnTo>
                <a:lnTo>
                  <a:pt x="498" y="854"/>
                </a:lnTo>
                <a:lnTo>
                  <a:pt x="497" y="853"/>
                </a:lnTo>
                <a:lnTo>
                  <a:pt x="497" y="853"/>
                </a:lnTo>
                <a:lnTo>
                  <a:pt x="497" y="851"/>
                </a:lnTo>
                <a:lnTo>
                  <a:pt x="495" y="851"/>
                </a:lnTo>
                <a:lnTo>
                  <a:pt x="495" y="851"/>
                </a:lnTo>
                <a:lnTo>
                  <a:pt x="494" y="851"/>
                </a:lnTo>
                <a:lnTo>
                  <a:pt x="494" y="850"/>
                </a:lnTo>
                <a:lnTo>
                  <a:pt x="492" y="849"/>
                </a:lnTo>
                <a:lnTo>
                  <a:pt x="492" y="849"/>
                </a:lnTo>
                <a:lnTo>
                  <a:pt x="490" y="850"/>
                </a:lnTo>
                <a:lnTo>
                  <a:pt x="490" y="850"/>
                </a:lnTo>
                <a:lnTo>
                  <a:pt x="488" y="850"/>
                </a:lnTo>
                <a:lnTo>
                  <a:pt x="488" y="849"/>
                </a:lnTo>
                <a:lnTo>
                  <a:pt x="488" y="849"/>
                </a:lnTo>
                <a:lnTo>
                  <a:pt x="487" y="847"/>
                </a:lnTo>
                <a:lnTo>
                  <a:pt x="487" y="847"/>
                </a:lnTo>
                <a:lnTo>
                  <a:pt x="487" y="846"/>
                </a:lnTo>
                <a:lnTo>
                  <a:pt x="487" y="846"/>
                </a:lnTo>
                <a:lnTo>
                  <a:pt x="486" y="846"/>
                </a:lnTo>
                <a:lnTo>
                  <a:pt x="486" y="846"/>
                </a:lnTo>
                <a:lnTo>
                  <a:pt x="486" y="844"/>
                </a:lnTo>
                <a:lnTo>
                  <a:pt x="486" y="844"/>
                </a:lnTo>
                <a:lnTo>
                  <a:pt x="486" y="843"/>
                </a:lnTo>
                <a:lnTo>
                  <a:pt x="486" y="843"/>
                </a:lnTo>
                <a:lnTo>
                  <a:pt x="486" y="843"/>
                </a:lnTo>
                <a:lnTo>
                  <a:pt x="486" y="843"/>
                </a:lnTo>
                <a:lnTo>
                  <a:pt x="484" y="843"/>
                </a:lnTo>
                <a:lnTo>
                  <a:pt x="484" y="842"/>
                </a:lnTo>
                <a:lnTo>
                  <a:pt x="484" y="842"/>
                </a:lnTo>
                <a:lnTo>
                  <a:pt x="484" y="840"/>
                </a:lnTo>
                <a:lnTo>
                  <a:pt x="484" y="840"/>
                </a:lnTo>
                <a:lnTo>
                  <a:pt x="483" y="840"/>
                </a:lnTo>
                <a:lnTo>
                  <a:pt x="483" y="840"/>
                </a:lnTo>
                <a:lnTo>
                  <a:pt x="483" y="840"/>
                </a:lnTo>
                <a:lnTo>
                  <a:pt x="481" y="840"/>
                </a:lnTo>
                <a:lnTo>
                  <a:pt x="481" y="840"/>
                </a:lnTo>
                <a:lnTo>
                  <a:pt x="481" y="840"/>
                </a:lnTo>
                <a:lnTo>
                  <a:pt x="481" y="840"/>
                </a:lnTo>
                <a:lnTo>
                  <a:pt x="480" y="840"/>
                </a:lnTo>
                <a:lnTo>
                  <a:pt x="480" y="839"/>
                </a:lnTo>
                <a:lnTo>
                  <a:pt x="480" y="839"/>
                </a:lnTo>
                <a:lnTo>
                  <a:pt x="481" y="839"/>
                </a:lnTo>
                <a:lnTo>
                  <a:pt x="480" y="839"/>
                </a:lnTo>
                <a:lnTo>
                  <a:pt x="480" y="838"/>
                </a:lnTo>
                <a:lnTo>
                  <a:pt x="480" y="838"/>
                </a:lnTo>
                <a:lnTo>
                  <a:pt x="480" y="838"/>
                </a:lnTo>
                <a:lnTo>
                  <a:pt x="479" y="838"/>
                </a:lnTo>
                <a:lnTo>
                  <a:pt x="479" y="838"/>
                </a:lnTo>
                <a:lnTo>
                  <a:pt x="477" y="838"/>
                </a:lnTo>
                <a:lnTo>
                  <a:pt x="477" y="836"/>
                </a:lnTo>
                <a:lnTo>
                  <a:pt x="477" y="836"/>
                </a:lnTo>
                <a:lnTo>
                  <a:pt x="479" y="836"/>
                </a:lnTo>
                <a:lnTo>
                  <a:pt x="479" y="835"/>
                </a:lnTo>
                <a:lnTo>
                  <a:pt x="479" y="835"/>
                </a:lnTo>
                <a:lnTo>
                  <a:pt x="479" y="835"/>
                </a:lnTo>
                <a:lnTo>
                  <a:pt x="477" y="835"/>
                </a:lnTo>
                <a:lnTo>
                  <a:pt x="477" y="833"/>
                </a:lnTo>
                <a:lnTo>
                  <a:pt x="477" y="833"/>
                </a:lnTo>
                <a:lnTo>
                  <a:pt x="477" y="833"/>
                </a:lnTo>
                <a:lnTo>
                  <a:pt x="477" y="832"/>
                </a:lnTo>
                <a:lnTo>
                  <a:pt x="477" y="832"/>
                </a:lnTo>
                <a:lnTo>
                  <a:pt x="477" y="832"/>
                </a:lnTo>
                <a:lnTo>
                  <a:pt x="477" y="831"/>
                </a:lnTo>
                <a:lnTo>
                  <a:pt x="476" y="831"/>
                </a:lnTo>
                <a:lnTo>
                  <a:pt x="476" y="831"/>
                </a:lnTo>
                <a:lnTo>
                  <a:pt x="473" y="829"/>
                </a:lnTo>
                <a:lnTo>
                  <a:pt x="473" y="829"/>
                </a:lnTo>
                <a:lnTo>
                  <a:pt x="472" y="829"/>
                </a:lnTo>
                <a:lnTo>
                  <a:pt x="471" y="829"/>
                </a:lnTo>
                <a:lnTo>
                  <a:pt x="469" y="829"/>
                </a:lnTo>
                <a:lnTo>
                  <a:pt x="469" y="829"/>
                </a:lnTo>
                <a:lnTo>
                  <a:pt x="468" y="829"/>
                </a:lnTo>
                <a:lnTo>
                  <a:pt x="466" y="829"/>
                </a:lnTo>
                <a:lnTo>
                  <a:pt x="466" y="828"/>
                </a:lnTo>
                <a:lnTo>
                  <a:pt x="464" y="828"/>
                </a:lnTo>
                <a:lnTo>
                  <a:pt x="461" y="828"/>
                </a:lnTo>
                <a:lnTo>
                  <a:pt x="461" y="828"/>
                </a:lnTo>
                <a:lnTo>
                  <a:pt x="460" y="827"/>
                </a:lnTo>
                <a:lnTo>
                  <a:pt x="458" y="827"/>
                </a:lnTo>
                <a:lnTo>
                  <a:pt x="458" y="827"/>
                </a:lnTo>
                <a:lnTo>
                  <a:pt x="457" y="827"/>
                </a:lnTo>
                <a:lnTo>
                  <a:pt x="457" y="827"/>
                </a:lnTo>
                <a:lnTo>
                  <a:pt x="455" y="827"/>
                </a:lnTo>
                <a:lnTo>
                  <a:pt x="455" y="827"/>
                </a:lnTo>
                <a:lnTo>
                  <a:pt x="455" y="827"/>
                </a:lnTo>
                <a:lnTo>
                  <a:pt x="454" y="827"/>
                </a:lnTo>
                <a:lnTo>
                  <a:pt x="454" y="827"/>
                </a:lnTo>
                <a:lnTo>
                  <a:pt x="453" y="827"/>
                </a:lnTo>
                <a:lnTo>
                  <a:pt x="451" y="825"/>
                </a:lnTo>
                <a:lnTo>
                  <a:pt x="451" y="825"/>
                </a:lnTo>
                <a:lnTo>
                  <a:pt x="450" y="825"/>
                </a:lnTo>
                <a:lnTo>
                  <a:pt x="449" y="825"/>
                </a:lnTo>
                <a:lnTo>
                  <a:pt x="446" y="824"/>
                </a:lnTo>
                <a:lnTo>
                  <a:pt x="442" y="824"/>
                </a:lnTo>
                <a:lnTo>
                  <a:pt x="439" y="824"/>
                </a:lnTo>
                <a:lnTo>
                  <a:pt x="439" y="824"/>
                </a:lnTo>
                <a:lnTo>
                  <a:pt x="439" y="824"/>
                </a:lnTo>
                <a:lnTo>
                  <a:pt x="432" y="821"/>
                </a:lnTo>
                <a:lnTo>
                  <a:pt x="431" y="821"/>
                </a:lnTo>
                <a:lnTo>
                  <a:pt x="425" y="821"/>
                </a:lnTo>
                <a:lnTo>
                  <a:pt x="421" y="820"/>
                </a:lnTo>
                <a:lnTo>
                  <a:pt x="420" y="820"/>
                </a:lnTo>
                <a:lnTo>
                  <a:pt x="417" y="818"/>
                </a:lnTo>
                <a:lnTo>
                  <a:pt x="414" y="818"/>
                </a:lnTo>
                <a:lnTo>
                  <a:pt x="414" y="818"/>
                </a:lnTo>
                <a:lnTo>
                  <a:pt x="412" y="818"/>
                </a:lnTo>
                <a:lnTo>
                  <a:pt x="412" y="817"/>
                </a:lnTo>
                <a:lnTo>
                  <a:pt x="414" y="814"/>
                </a:lnTo>
                <a:lnTo>
                  <a:pt x="414" y="813"/>
                </a:lnTo>
                <a:lnTo>
                  <a:pt x="416" y="813"/>
                </a:lnTo>
                <a:lnTo>
                  <a:pt x="416" y="813"/>
                </a:lnTo>
                <a:lnTo>
                  <a:pt x="417" y="812"/>
                </a:lnTo>
                <a:lnTo>
                  <a:pt x="417" y="810"/>
                </a:lnTo>
                <a:lnTo>
                  <a:pt x="419" y="809"/>
                </a:lnTo>
                <a:lnTo>
                  <a:pt x="420" y="807"/>
                </a:lnTo>
                <a:lnTo>
                  <a:pt x="420" y="807"/>
                </a:lnTo>
                <a:lnTo>
                  <a:pt x="420" y="805"/>
                </a:lnTo>
                <a:lnTo>
                  <a:pt x="421" y="805"/>
                </a:lnTo>
                <a:lnTo>
                  <a:pt x="421" y="802"/>
                </a:lnTo>
                <a:lnTo>
                  <a:pt x="423" y="798"/>
                </a:lnTo>
                <a:lnTo>
                  <a:pt x="424" y="791"/>
                </a:lnTo>
                <a:lnTo>
                  <a:pt x="425" y="786"/>
                </a:lnTo>
                <a:lnTo>
                  <a:pt x="428" y="780"/>
                </a:lnTo>
                <a:lnTo>
                  <a:pt x="428" y="777"/>
                </a:lnTo>
                <a:lnTo>
                  <a:pt x="428" y="776"/>
                </a:lnTo>
                <a:lnTo>
                  <a:pt x="429" y="775"/>
                </a:lnTo>
                <a:lnTo>
                  <a:pt x="429" y="773"/>
                </a:lnTo>
                <a:lnTo>
                  <a:pt x="428" y="773"/>
                </a:lnTo>
                <a:lnTo>
                  <a:pt x="427" y="772"/>
                </a:lnTo>
                <a:lnTo>
                  <a:pt x="425" y="772"/>
                </a:lnTo>
                <a:lnTo>
                  <a:pt x="424" y="769"/>
                </a:lnTo>
                <a:lnTo>
                  <a:pt x="424" y="769"/>
                </a:lnTo>
                <a:lnTo>
                  <a:pt x="423" y="769"/>
                </a:lnTo>
                <a:lnTo>
                  <a:pt x="421" y="768"/>
                </a:lnTo>
                <a:lnTo>
                  <a:pt x="420" y="766"/>
                </a:lnTo>
                <a:lnTo>
                  <a:pt x="417" y="765"/>
                </a:lnTo>
                <a:lnTo>
                  <a:pt x="416" y="764"/>
                </a:lnTo>
                <a:lnTo>
                  <a:pt x="416" y="764"/>
                </a:lnTo>
                <a:lnTo>
                  <a:pt x="414" y="762"/>
                </a:lnTo>
                <a:lnTo>
                  <a:pt x="414" y="762"/>
                </a:lnTo>
                <a:lnTo>
                  <a:pt x="413" y="761"/>
                </a:lnTo>
                <a:lnTo>
                  <a:pt x="413" y="761"/>
                </a:lnTo>
                <a:lnTo>
                  <a:pt x="412" y="761"/>
                </a:lnTo>
                <a:lnTo>
                  <a:pt x="412" y="761"/>
                </a:lnTo>
                <a:lnTo>
                  <a:pt x="410" y="760"/>
                </a:lnTo>
                <a:lnTo>
                  <a:pt x="409" y="760"/>
                </a:lnTo>
                <a:lnTo>
                  <a:pt x="409" y="758"/>
                </a:lnTo>
                <a:lnTo>
                  <a:pt x="408" y="758"/>
                </a:lnTo>
                <a:lnTo>
                  <a:pt x="406" y="758"/>
                </a:lnTo>
                <a:lnTo>
                  <a:pt x="405" y="757"/>
                </a:lnTo>
                <a:lnTo>
                  <a:pt x="403" y="757"/>
                </a:lnTo>
                <a:lnTo>
                  <a:pt x="403" y="757"/>
                </a:lnTo>
                <a:lnTo>
                  <a:pt x="401" y="755"/>
                </a:lnTo>
                <a:lnTo>
                  <a:pt x="401" y="755"/>
                </a:lnTo>
                <a:lnTo>
                  <a:pt x="398" y="754"/>
                </a:lnTo>
                <a:lnTo>
                  <a:pt x="393" y="751"/>
                </a:lnTo>
                <a:lnTo>
                  <a:pt x="390" y="750"/>
                </a:lnTo>
                <a:lnTo>
                  <a:pt x="386" y="749"/>
                </a:lnTo>
                <a:lnTo>
                  <a:pt x="384" y="747"/>
                </a:lnTo>
                <a:lnTo>
                  <a:pt x="384" y="747"/>
                </a:lnTo>
                <a:lnTo>
                  <a:pt x="377" y="745"/>
                </a:lnTo>
                <a:lnTo>
                  <a:pt x="365" y="739"/>
                </a:lnTo>
                <a:lnTo>
                  <a:pt x="353" y="732"/>
                </a:lnTo>
                <a:lnTo>
                  <a:pt x="351" y="732"/>
                </a:lnTo>
                <a:lnTo>
                  <a:pt x="351" y="731"/>
                </a:lnTo>
                <a:lnTo>
                  <a:pt x="351" y="731"/>
                </a:lnTo>
                <a:lnTo>
                  <a:pt x="351" y="729"/>
                </a:lnTo>
                <a:lnTo>
                  <a:pt x="350" y="728"/>
                </a:lnTo>
                <a:lnTo>
                  <a:pt x="350" y="728"/>
                </a:lnTo>
                <a:lnTo>
                  <a:pt x="350" y="728"/>
                </a:lnTo>
                <a:lnTo>
                  <a:pt x="349" y="727"/>
                </a:lnTo>
                <a:lnTo>
                  <a:pt x="349" y="727"/>
                </a:lnTo>
                <a:lnTo>
                  <a:pt x="349" y="725"/>
                </a:lnTo>
                <a:lnTo>
                  <a:pt x="349" y="725"/>
                </a:lnTo>
                <a:lnTo>
                  <a:pt x="349" y="725"/>
                </a:lnTo>
                <a:lnTo>
                  <a:pt x="349" y="725"/>
                </a:lnTo>
                <a:lnTo>
                  <a:pt x="347" y="724"/>
                </a:lnTo>
                <a:lnTo>
                  <a:pt x="347" y="723"/>
                </a:lnTo>
                <a:lnTo>
                  <a:pt x="346" y="723"/>
                </a:lnTo>
                <a:lnTo>
                  <a:pt x="346" y="720"/>
                </a:lnTo>
                <a:lnTo>
                  <a:pt x="345" y="717"/>
                </a:lnTo>
                <a:lnTo>
                  <a:pt x="343" y="716"/>
                </a:lnTo>
                <a:lnTo>
                  <a:pt x="343" y="716"/>
                </a:lnTo>
                <a:lnTo>
                  <a:pt x="342" y="713"/>
                </a:lnTo>
                <a:lnTo>
                  <a:pt x="341" y="712"/>
                </a:lnTo>
                <a:lnTo>
                  <a:pt x="341" y="712"/>
                </a:lnTo>
                <a:lnTo>
                  <a:pt x="341" y="710"/>
                </a:lnTo>
                <a:lnTo>
                  <a:pt x="341" y="709"/>
                </a:lnTo>
                <a:lnTo>
                  <a:pt x="339" y="708"/>
                </a:lnTo>
                <a:lnTo>
                  <a:pt x="338" y="706"/>
                </a:lnTo>
                <a:lnTo>
                  <a:pt x="338" y="706"/>
                </a:lnTo>
                <a:lnTo>
                  <a:pt x="338" y="705"/>
                </a:lnTo>
                <a:lnTo>
                  <a:pt x="336" y="704"/>
                </a:lnTo>
                <a:lnTo>
                  <a:pt x="336" y="704"/>
                </a:lnTo>
                <a:lnTo>
                  <a:pt x="335" y="701"/>
                </a:lnTo>
                <a:lnTo>
                  <a:pt x="332" y="695"/>
                </a:lnTo>
                <a:lnTo>
                  <a:pt x="331" y="693"/>
                </a:lnTo>
                <a:lnTo>
                  <a:pt x="330" y="693"/>
                </a:lnTo>
                <a:lnTo>
                  <a:pt x="330" y="691"/>
                </a:lnTo>
                <a:lnTo>
                  <a:pt x="330" y="690"/>
                </a:lnTo>
                <a:lnTo>
                  <a:pt x="328" y="688"/>
                </a:lnTo>
                <a:lnTo>
                  <a:pt x="325" y="682"/>
                </a:lnTo>
                <a:lnTo>
                  <a:pt x="323" y="683"/>
                </a:lnTo>
                <a:lnTo>
                  <a:pt x="320" y="683"/>
                </a:lnTo>
                <a:lnTo>
                  <a:pt x="320" y="684"/>
                </a:lnTo>
                <a:lnTo>
                  <a:pt x="315" y="686"/>
                </a:lnTo>
                <a:lnTo>
                  <a:pt x="313" y="686"/>
                </a:lnTo>
                <a:lnTo>
                  <a:pt x="312" y="686"/>
                </a:lnTo>
                <a:lnTo>
                  <a:pt x="312" y="687"/>
                </a:lnTo>
                <a:lnTo>
                  <a:pt x="308" y="687"/>
                </a:lnTo>
                <a:lnTo>
                  <a:pt x="308" y="687"/>
                </a:lnTo>
                <a:lnTo>
                  <a:pt x="306" y="688"/>
                </a:lnTo>
                <a:lnTo>
                  <a:pt x="305" y="688"/>
                </a:lnTo>
                <a:lnTo>
                  <a:pt x="304" y="688"/>
                </a:lnTo>
                <a:lnTo>
                  <a:pt x="302" y="690"/>
                </a:lnTo>
                <a:lnTo>
                  <a:pt x="302" y="688"/>
                </a:lnTo>
                <a:lnTo>
                  <a:pt x="302" y="688"/>
                </a:lnTo>
                <a:lnTo>
                  <a:pt x="302" y="687"/>
                </a:lnTo>
                <a:lnTo>
                  <a:pt x="301" y="687"/>
                </a:lnTo>
                <a:lnTo>
                  <a:pt x="301" y="686"/>
                </a:lnTo>
                <a:lnTo>
                  <a:pt x="299" y="684"/>
                </a:lnTo>
                <a:lnTo>
                  <a:pt x="299" y="684"/>
                </a:lnTo>
                <a:lnTo>
                  <a:pt x="299" y="683"/>
                </a:lnTo>
                <a:lnTo>
                  <a:pt x="298" y="682"/>
                </a:lnTo>
                <a:lnTo>
                  <a:pt x="295" y="682"/>
                </a:lnTo>
                <a:lnTo>
                  <a:pt x="295" y="682"/>
                </a:lnTo>
                <a:lnTo>
                  <a:pt x="297" y="680"/>
                </a:lnTo>
                <a:lnTo>
                  <a:pt x="297" y="680"/>
                </a:lnTo>
                <a:lnTo>
                  <a:pt x="297" y="680"/>
                </a:lnTo>
                <a:lnTo>
                  <a:pt x="297" y="679"/>
                </a:lnTo>
                <a:lnTo>
                  <a:pt x="297" y="679"/>
                </a:lnTo>
                <a:lnTo>
                  <a:pt x="297" y="679"/>
                </a:lnTo>
                <a:lnTo>
                  <a:pt x="295" y="678"/>
                </a:lnTo>
                <a:lnTo>
                  <a:pt x="295" y="676"/>
                </a:lnTo>
                <a:lnTo>
                  <a:pt x="294" y="676"/>
                </a:lnTo>
                <a:lnTo>
                  <a:pt x="294" y="675"/>
                </a:lnTo>
                <a:lnTo>
                  <a:pt x="293" y="673"/>
                </a:lnTo>
                <a:lnTo>
                  <a:pt x="293" y="672"/>
                </a:lnTo>
                <a:lnTo>
                  <a:pt x="291" y="671"/>
                </a:lnTo>
                <a:lnTo>
                  <a:pt x="290" y="667"/>
                </a:lnTo>
                <a:lnTo>
                  <a:pt x="289" y="665"/>
                </a:lnTo>
                <a:lnTo>
                  <a:pt x="289" y="665"/>
                </a:lnTo>
                <a:lnTo>
                  <a:pt x="287" y="661"/>
                </a:lnTo>
                <a:lnTo>
                  <a:pt x="286" y="657"/>
                </a:lnTo>
                <a:lnTo>
                  <a:pt x="286" y="657"/>
                </a:lnTo>
                <a:lnTo>
                  <a:pt x="286" y="654"/>
                </a:lnTo>
                <a:lnTo>
                  <a:pt x="284" y="652"/>
                </a:lnTo>
                <a:lnTo>
                  <a:pt x="289" y="649"/>
                </a:lnTo>
                <a:lnTo>
                  <a:pt x="291" y="646"/>
                </a:lnTo>
                <a:lnTo>
                  <a:pt x="291" y="645"/>
                </a:lnTo>
                <a:lnTo>
                  <a:pt x="294" y="642"/>
                </a:lnTo>
                <a:lnTo>
                  <a:pt x="294" y="642"/>
                </a:lnTo>
                <a:lnTo>
                  <a:pt x="295" y="641"/>
                </a:lnTo>
                <a:lnTo>
                  <a:pt x="295" y="641"/>
                </a:lnTo>
                <a:lnTo>
                  <a:pt x="297" y="641"/>
                </a:lnTo>
                <a:lnTo>
                  <a:pt x="297" y="634"/>
                </a:lnTo>
                <a:lnTo>
                  <a:pt x="297" y="632"/>
                </a:lnTo>
                <a:lnTo>
                  <a:pt x="297" y="632"/>
                </a:lnTo>
                <a:lnTo>
                  <a:pt x="294" y="630"/>
                </a:lnTo>
                <a:lnTo>
                  <a:pt x="298" y="626"/>
                </a:lnTo>
                <a:lnTo>
                  <a:pt x="298" y="626"/>
                </a:lnTo>
                <a:lnTo>
                  <a:pt x="297" y="624"/>
                </a:lnTo>
                <a:lnTo>
                  <a:pt x="297" y="624"/>
                </a:lnTo>
                <a:lnTo>
                  <a:pt x="297" y="624"/>
                </a:lnTo>
                <a:lnTo>
                  <a:pt x="297" y="626"/>
                </a:lnTo>
                <a:lnTo>
                  <a:pt x="297" y="626"/>
                </a:lnTo>
                <a:lnTo>
                  <a:pt x="297" y="624"/>
                </a:lnTo>
                <a:lnTo>
                  <a:pt x="295" y="624"/>
                </a:lnTo>
                <a:lnTo>
                  <a:pt x="295" y="624"/>
                </a:lnTo>
                <a:lnTo>
                  <a:pt x="295" y="624"/>
                </a:lnTo>
                <a:lnTo>
                  <a:pt x="294" y="624"/>
                </a:lnTo>
                <a:lnTo>
                  <a:pt x="294" y="623"/>
                </a:lnTo>
                <a:lnTo>
                  <a:pt x="294" y="623"/>
                </a:lnTo>
                <a:lnTo>
                  <a:pt x="294" y="623"/>
                </a:lnTo>
                <a:lnTo>
                  <a:pt x="294" y="623"/>
                </a:lnTo>
                <a:lnTo>
                  <a:pt x="293" y="621"/>
                </a:lnTo>
                <a:lnTo>
                  <a:pt x="293" y="621"/>
                </a:lnTo>
                <a:lnTo>
                  <a:pt x="293" y="621"/>
                </a:lnTo>
                <a:lnTo>
                  <a:pt x="291" y="621"/>
                </a:lnTo>
                <a:lnTo>
                  <a:pt x="291" y="621"/>
                </a:lnTo>
                <a:lnTo>
                  <a:pt x="291" y="621"/>
                </a:lnTo>
                <a:lnTo>
                  <a:pt x="291" y="621"/>
                </a:lnTo>
                <a:lnTo>
                  <a:pt x="290" y="621"/>
                </a:lnTo>
                <a:lnTo>
                  <a:pt x="290" y="621"/>
                </a:lnTo>
                <a:lnTo>
                  <a:pt x="290" y="620"/>
                </a:lnTo>
                <a:lnTo>
                  <a:pt x="289" y="620"/>
                </a:lnTo>
                <a:lnTo>
                  <a:pt x="289" y="620"/>
                </a:lnTo>
                <a:lnTo>
                  <a:pt x="289" y="619"/>
                </a:lnTo>
                <a:lnTo>
                  <a:pt x="289" y="619"/>
                </a:lnTo>
                <a:lnTo>
                  <a:pt x="289" y="619"/>
                </a:lnTo>
                <a:lnTo>
                  <a:pt x="289" y="619"/>
                </a:lnTo>
                <a:lnTo>
                  <a:pt x="289" y="619"/>
                </a:lnTo>
                <a:lnTo>
                  <a:pt x="287" y="619"/>
                </a:lnTo>
                <a:lnTo>
                  <a:pt x="287" y="619"/>
                </a:lnTo>
                <a:lnTo>
                  <a:pt x="287" y="617"/>
                </a:lnTo>
                <a:lnTo>
                  <a:pt x="286" y="617"/>
                </a:lnTo>
                <a:lnTo>
                  <a:pt x="286" y="617"/>
                </a:lnTo>
                <a:lnTo>
                  <a:pt x="286" y="617"/>
                </a:lnTo>
                <a:lnTo>
                  <a:pt x="286" y="617"/>
                </a:lnTo>
                <a:lnTo>
                  <a:pt x="286" y="616"/>
                </a:lnTo>
                <a:lnTo>
                  <a:pt x="286" y="616"/>
                </a:lnTo>
                <a:lnTo>
                  <a:pt x="284" y="616"/>
                </a:lnTo>
                <a:lnTo>
                  <a:pt x="284" y="616"/>
                </a:lnTo>
                <a:lnTo>
                  <a:pt x="286" y="616"/>
                </a:lnTo>
                <a:lnTo>
                  <a:pt x="286" y="615"/>
                </a:lnTo>
                <a:lnTo>
                  <a:pt x="286" y="615"/>
                </a:lnTo>
                <a:lnTo>
                  <a:pt x="286" y="613"/>
                </a:lnTo>
                <a:lnTo>
                  <a:pt x="284" y="613"/>
                </a:lnTo>
                <a:lnTo>
                  <a:pt x="284" y="613"/>
                </a:lnTo>
                <a:lnTo>
                  <a:pt x="286" y="613"/>
                </a:lnTo>
                <a:lnTo>
                  <a:pt x="284" y="613"/>
                </a:lnTo>
                <a:lnTo>
                  <a:pt x="284" y="613"/>
                </a:lnTo>
                <a:lnTo>
                  <a:pt x="284" y="612"/>
                </a:lnTo>
                <a:lnTo>
                  <a:pt x="284" y="612"/>
                </a:lnTo>
                <a:lnTo>
                  <a:pt x="284" y="612"/>
                </a:lnTo>
                <a:lnTo>
                  <a:pt x="283" y="610"/>
                </a:lnTo>
                <a:lnTo>
                  <a:pt x="283" y="610"/>
                </a:lnTo>
                <a:lnTo>
                  <a:pt x="283" y="610"/>
                </a:lnTo>
                <a:lnTo>
                  <a:pt x="283" y="610"/>
                </a:lnTo>
                <a:lnTo>
                  <a:pt x="283" y="609"/>
                </a:lnTo>
                <a:lnTo>
                  <a:pt x="283" y="609"/>
                </a:lnTo>
                <a:lnTo>
                  <a:pt x="283" y="609"/>
                </a:lnTo>
                <a:lnTo>
                  <a:pt x="283" y="608"/>
                </a:lnTo>
                <a:lnTo>
                  <a:pt x="283" y="608"/>
                </a:lnTo>
                <a:lnTo>
                  <a:pt x="283" y="608"/>
                </a:lnTo>
                <a:lnTo>
                  <a:pt x="283" y="606"/>
                </a:lnTo>
                <a:lnTo>
                  <a:pt x="283" y="606"/>
                </a:lnTo>
                <a:lnTo>
                  <a:pt x="283" y="605"/>
                </a:lnTo>
                <a:lnTo>
                  <a:pt x="283" y="605"/>
                </a:lnTo>
                <a:lnTo>
                  <a:pt x="282" y="605"/>
                </a:lnTo>
                <a:lnTo>
                  <a:pt x="282" y="605"/>
                </a:lnTo>
                <a:lnTo>
                  <a:pt x="282" y="605"/>
                </a:lnTo>
                <a:lnTo>
                  <a:pt x="280" y="605"/>
                </a:lnTo>
                <a:lnTo>
                  <a:pt x="280" y="605"/>
                </a:lnTo>
                <a:lnTo>
                  <a:pt x="280" y="605"/>
                </a:lnTo>
                <a:lnTo>
                  <a:pt x="280" y="605"/>
                </a:lnTo>
                <a:lnTo>
                  <a:pt x="279" y="605"/>
                </a:lnTo>
                <a:lnTo>
                  <a:pt x="279" y="605"/>
                </a:lnTo>
                <a:lnTo>
                  <a:pt x="279" y="605"/>
                </a:lnTo>
                <a:lnTo>
                  <a:pt x="279" y="605"/>
                </a:lnTo>
                <a:lnTo>
                  <a:pt x="278" y="605"/>
                </a:lnTo>
                <a:lnTo>
                  <a:pt x="263" y="591"/>
                </a:lnTo>
                <a:lnTo>
                  <a:pt x="263" y="590"/>
                </a:lnTo>
                <a:lnTo>
                  <a:pt x="263" y="590"/>
                </a:lnTo>
                <a:lnTo>
                  <a:pt x="261" y="584"/>
                </a:lnTo>
                <a:lnTo>
                  <a:pt x="261" y="580"/>
                </a:lnTo>
                <a:lnTo>
                  <a:pt x="261" y="582"/>
                </a:lnTo>
                <a:lnTo>
                  <a:pt x="261" y="579"/>
                </a:lnTo>
                <a:lnTo>
                  <a:pt x="261" y="579"/>
                </a:lnTo>
                <a:lnTo>
                  <a:pt x="261" y="578"/>
                </a:lnTo>
                <a:lnTo>
                  <a:pt x="261" y="578"/>
                </a:lnTo>
                <a:lnTo>
                  <a:pt x="261" y="578"/>
                </a:lnTo>
                <a:lnTo>
                  <a:pt x="261" y="578"/>
                </a:lnTo>
                <a:lnTo>
                  <a:pt x="260" y="578"/>
                </a:lnTo>
                <a:lnTo>
                  <a:pt x="260" y="578"/>
                </a:lnTo>
                <a:lnTo>
                  <a:pt x="258" y="578"/>
                </a:lnTo>
                <a:lnTo>
                  <a:pt x="258" y="578"/>
                </a:lnTo>
                <a:lnTo>
                  <a:pt x="258" y="579"/>
                </a:lnTo>
                <a:lnTo>
                  <a:pt x="258" y="579"/>
                </a:lnTo>
                <a:lnTo>
                  <a:pt x="257" y="579"/>
                </a:lnTo>
                <a:lnTo>
                  <a:pt x="257" y="579"/>
                </a:lnTo>
                <a:lnTo>
                  <a:pt x="253" y="582"/>
                </a:lnTo>
                <a:lnTo>
                  <a:pt x="249" y="583"/>
                </a:lnTo>
                <a:lnTo>
                  <a:pt x="243" y="586"/>
                </a:lnTo>
                <a:lnTo>
                  <a:pt x="243" y="587"/>
                </a:lnTo>
                <a:lnTo>
                  <a:pt x="242" y="587"/>
                </a:lnTo>
                <a:lnTo>
                  <a:pt x="239" y="589"/>
                </a:lnTo>
                <a:lnTo>
                  <a:pt x="235" y="591"/>
                </a:lnTo>
                <a:lnTo>
                  <a:pt x="234" y="591"/>
                </a:lnTo>
                <a:lnTo>
                  <a:pt x="234" y="591"/>
                </a:lnTo>
                <a:lnTo>
                  <a:pt x="234" y="590"/>
                </a:lnTo>
                <a:lnTo>
                  <a:pt x="234" y="590"/>
                </a:lnTo>
                <a:lnTo>
                  <a:pt x="234" y="590"/>
                </a:lnTo>
                <a:lnTo>
                  <a:pt x="232" y="589"/>
                </a:lnTo>
                <a:lnTo>
                  <a:pt x="230" y="587"/>
                </a:lnTo>
                <a:lnTo>
                  <a:pt x="230" y="587"/>
                </a:lnTo>
                <a:lnTo>
                  <a:pt x="228" y="586"/>
                </a:lnTo>
                <a:lnTo>
                  <a:pt x="228" y="586"/>
                </a:lnTo>
                <a:lnTo>
                  <a:pt x="228" y="586"/>
                </a:lnTo>
                <a:lnTo>
                  <a:pt x="224" y="590"/>
                </a:lnTo>
                <a:lnTo>
                  <a:pt x="221" y="591"/>
                </a:lnTo>
                <a:lnTo>
                  <a:pt x="219" y="593"/>
                </a:lnTo>
                <a:lnTo>
                  <a:pt x="217" y="594"/>
                </a:lnTo>
                <a:lnTo>
                  <a:pt x="217" y="595"/>
                </a:lnTo>
                <a:lnTo>
                  <a:pt x="216" y="595"/>
                </a:lnTo>
                <a:lnTo>
                  <a:pt x="215" y="597"/>
                </a:lnTo>
                <a:lnTo>
                  <a:pt x="215" y="597"/>
                </a:lnTo>
                <a:lnTo>
                  <a:pt x="213" y="597"/>
                </a:lnTo>
                <a:lnTo>
                  <a:pt x="212" y="600"/>
                </a:lnTo>
                <a:lnTo>
                  <a:pt x="212" y="600"/>
                </a:lnTo>
                <a:lnTo>
                  <a:pt x="211" y="600"/>
                </a:lnTo>
                <a:lnTo>
                  <a:pt x="211" y="600"/>
                </a:lnTo>
                <a:lnTo>
                  <a:pt x="211" y="600"/>
                </a:lnTo>
                <a:lnTo>
                  <a:pt x="209" y="601"/>
                </a:lnTo>
                <a:lnTo>
                  <a:pt x="209" y="601"/>
                </a:lnTo>
                <a:lnTo>
                  <a:pt x="209" y="601"/>
                </a:lnTo>
                <a:lnTo>
                  <a:pt x="208" y="602"/>
                </a:lnTo>
                <a:lnTo>
                  <a:pt x="206" y="604"/>
                </a:lnTo>
                <a:lnTo>
                  <a:pt x="205" y="604"/>
                </a:lnTo>
                <a:lnTo>
                  <a:pt x="205" y="605"/>
                </a:lnTo>
                <a:lnTo>
                  <a:pt x="204" y="605"/>
                </a:lnTo>
                <a:lnTo>
                  <a:pt x="204" y="605"/>
                </a:lnTo>
                <a:lnTo>
                  <a:pt x="198" y="602"/>
                </a:lnTo>
                <a:lnTo>
                  <a:pt x="198" y="602"/>
                </a:lnTo>
                <a:lnTo>
                  <a:pt x="198" y="602"/>
                </a:lnTo>
                <a:lnTo>
                  <a:pt x="198" y="602"/>
                </a:lnTo>
                <a:lnTo>
                  <a:pt x="198" y="601"/>
                </a:lnTo>
                <a:lnTo>
                  <a:pt x="198" y="601"/>
                </a:lnTo>
                <a:lnTo>
                  <a:pt x="198" y="600"/>
                </a:lnTo>
                <a:lnTo>
                  <a:pt x="198" y="600"/>
                </a:lnTo>
                <a:lnTo>
                  <a:pt x="198" y="600"/>
                </a:lnTo>
                <a:lnTo>
                  <a:pt x="195" y="597"/>
                </a:lnTo>
                <a:lnTo>
                  <a:pt x="195" y="597"/>
                </a:lnTo>
                <a:lnTo>
                  <a:pt x="194" y="594"/>
                </a:lnTo>
                <a:lnTo>
                  <a:pt x="193" y="591"/>
                </a:lnTo>
                <a:lnTo>
                  <a:pt x="191" y="591"/>
                </a:lnTo>
                <a:lnTo>
                  <a:pt x="191" y="591"/>
                </a:lnTo>
                <a:lnTo>
                  <a:pt x="190" y="590"/>
                </a:lnTo>
                <a:lnTo>
                  <a:pt x="190" y="589"/>
                </a:lnTo>
                <a:lnTo>
                  <a:pt x="189" y="587"/>
                </a:lnTo>
                <a:lnTo>
                  <a:pt x="187" y="584"/>
                </a:lnTo>
                <a:lnTo>
                  <a:pt x="186" y="584"/>
                </a:lnTo>
                <a:lnTo>
                  <a:pt x="183" y="580"/>
                </a:lnTo>
                <a:lnTo>
                  <a:pt x="182" y="580"/>
                </a:lnTo>
                <a:lnTo>
                  <a:pt x="178" y="582"/>
                </a:lnTo>
                <a:lnTo>
                  <a:pt x="178" y="580"/>
                </a:lnTo>
                <a:lnTo>
                  <a:pt x="178" y="580"/>
                </a:lnTo>
                <a:lnTo>
                  <a:pt x="178" y="580"/>
                </a:lnTo>
                <a:lnTo>
                  <a:pt x="178" y="579"/>
                </a:lnTo>
                <a:lnTo>
                  <a:pt x="176" y="579"/>
                </a:lnTo>
                <a:lnTo>
                  <a:pt x="176" y="578"/>
                </a:lnTo>
                <a:lnTo>
                  <a:pt x="176" y="578"/>
                </a:lnTo>
                <a:lnTo>
                  <a:pt x="176" y="578"/>
                </a:lnTo>
                <a:lnTo>
                  <a:pt x="176" y="576"/>
                </a:lnTo>
                <a:lnTo>
                  <a:pt x="176" y="576"/>
                </a:lnTo>
                <a:lnTo>
                  <a:pt x="180" y="576"/>
                </a:lnTo>
                <a:lnTo>
                  <a:pt x="182" y="576"/>
                </a:lnTo>
                <a:lnTo>
                  <a:pt x="187" y="576"/>
                </a:lnTo>
                <a:lnTo>
                  <a:pt x="190" y="575"/>
                </a:lnTo>
                <a:lnTo>
                  <a:pt x="193" y="575"/>
                </a:lnTo>
                <a:lnTo>
                  <a:pt x="195" y="578"/>
                </a:lnTo>
                <a:lnTo>
                  <a:pt x="198" y="582"/>
                </a:lnTo>
                <a:lnTo>
                  <a:pt x="201" y="583"/>
                </a:lnTo>
                <a:lnTo>
                  <a:pt x="201" y="583"/>
                </a:lnTo>
                <a:lnTo>
                  <a:pt x="205" y="587"/>
                </a:lnTo>
                <a:lnTo>
                  <a:pt x="206" y="586"/>
                </a:lnTo>
                <a:lnTo>
                  <a:pt x="206" y="586"/>
                </a:lnTo>
                <a:lnTo>
                  <a:pt x="206" y="586"/>
                </a:lnTo>
                <a:lnTo>
                  <a:pt x="206" y="584"/>
                </a:lnTo>
                <a:lnTo>
                  <a:pt x="208" y="584"/>
                </a:lnTo>
                <a:lnTo>
                  <a:pt x="208" y="584"/>
                </a:lnTo>
                <a:lnTo>
                  <a:pt x="208" y="584"/>
                </a:lnTo>
                <a:lnTo>
                  <a:pt x="209" y="583"/>
                </a:lnTo>
                <a:lnTo>
                  <a:pt x="209" y="583"/>
                </a:lnTo>
                <a:lnTo>
                  <a:pt x="209" y="583"/>
                </a:lnTo>
                <a:lnTo>
                  <a:pt x="209" y="583"/>
                </a:lnTo>
                <a:lnTo>
                  <a:pt x="212" y="580"/>
                </a:lnTo>
                <a:lnTo>
                  <a:pt x="215" y="576"/>
                </a:lnTo>
                <a:lnTo>
                  <a:pt x="215" y="576"/>
                </a:lnTo>
                <a:lnTo>
                  <a:pt x="217" y="574"/>
                </a:lnTo>
                <a:lnTo>
                  <a:pt x="216" y="571"/>
                </a:lnTo>
                <a:lnTo>
                  <a:pt x="215" y="568"/>
                </a:lnTo>
                <a:lnTo>
                  <a:pt x="212" y="563"/>
                </a:lnTo>
                <a:lnTo>
                  <a:pt x="211" y="561"/>
                </a:lnTo>
                <a:lnTo>
                  <a:pt x="211" y="560"/>
                </a:lnTo>
                <a:lnTo>
                  <a:pt x="209" y="558"/>
                </a:lnTo>
                <a:lnTo>
                  <a:pt x="206" y="550"/>
                </a:lnTo>
                <a:lnTo>
                  <a:pt x="205" y="550"/>
                </a:lnTo>
                <a:lnTo>
                  <a:pt x="205" y="549"/>
                </a:lnTo>
                <a:lnTo>
                  <a:pt x="204" y="549"/>
                </a:lnTo>
                <a:lnTo>
                  <a:pt x="204" y="549"/>
                </a:lnTo>
                <a:lnTo>
                  <a:pt x="204" y="548"/>
                </a:lnTo>
                <a:lnTo>
                  <a:pt x="204" y="548"/>
                </a:lnTo>
                <a:lnTo>
                  <a:pt x="204" y="548"/>
                </a:lnTo>
                <a:lnTo>
                  <a:pt x="204" y="548"/>
                </a:lnTo>
                <a:lnTo>
                  <a:pt x="204" y="548"/>
                </a:lnTo>
                <a:lnTo>
                  <a:pt x="204" y="548"/>
                </a:lnTo>
                <a:lnTo>
                  <a:pt x="204" y="546"/>
                </a:lnTo>
                <a:lnTo>
                  <a:pt x="204" y="546"/>
                </a:lnTo>
                <a:lnTo>
                  <a:pt x="204" y="546"/>
                </a:lnTo>
                <a:lnTo>
                  <a:pt x="204" y="545"/>
                </a:lnTo>
                <a:lnTo>
                  <a:pt x="204" y="545"/>
                </a:lnTo>
                <a:lnTo>
                  <a:pt x="204" y="545"/>
                </a:lnTo>
                <a:lnTo>
                  <a:pt x="204" y="545"/>
                </a:lnTo>
                <a:lnTo>
                  <a:pt x="202" y="545"/>
                </a:lnTo>
                <a:lnTo>
                  <a:pt x="202" y="545"/>
                </a:lnTo>
                <a:lnTo>
                  <a:pt x="201" y="545"/>
                </a:lnTo>
                <a:lnTo>
                  <a:pt x="201" y="545"/>
                </a:lnTo>
                <a:lnTo>
                  <a:pt x="201" y="545"/>
                </a:lnTo>
                <a:lnTo>
                  <a:pt x="200" y="545"/>
                </a:lnTo>
                <a:lnTo>
                  <a:pt x="200" y="545"/>
                </a:lnTo>
                <a:lnTo>
                  <a:pt x="200" y="545"/>
                </a:lnTo>
                <a:lnTo>
                  <a:pt x="198" y="545"/>
                </a:lnTo>
                <a:lnTo>
                  <a:pt x="198" y="545"/>
                </a:lnTo>
                <a:lnTo>
                  <a:pt x="198" y="543"/>
                </a:lnTo>
                <a:lnTo>
                  <a:pt x="198" y="543"/>
                </a:lnTo>
                <a:lnTo>
                  <a:pt x="195" y="542"/>
                </a:lnTo>
                <a:lnTo>
                  <a:pt x="195" y="542"/>
                </a:lnTo>
                <a:lnTo>
                  <a:pt x="193" y="542"/>
                </a:lnTo>
                <a:lnTo>
                  <a:pt x="193" y="542"/>
                </a:lnTo>
                <a:lnTo>
                  <a:pt x="191" y="542"/>
                </a:lnTo>
                <a:lnTo>
                  <a:pt x="191" y="542"/>
                </a:lnTo>
                <a:lnTo>
                  <a:pt x="190" y="542"/>
                </a:lnTo>
                <a:lnTo>
                  <a:pt x="190" y="542"/>
                </a:lnTo>
                <a:lnTo>
                  <a:pt x="187" y="541"/>
                </a:lnTo>
                <a:lnTo>
                  <a:pt x="186" y="539"/>
                </a:lnTo>
                <a:lnTo>
                  <a:pt x="185" y="537"/>
                </a:lnTo>
                <a:lnTo>
                  <a:pt x="185" y="537"/>
                </a:lnTo>
                <a:lnTo>
                  <a:pt x="185" y="537"/>
                </a:lnTo>
                <a:lnTo>
                  <a:pt x="183" y="535"/>
                </a:lnTo>
                <a:lnTo>
                  <a:pt x="183" y="534"/>
                </a:lnTo>
                <a:lnTo>
                  <a:pt x="183" y="534"/>
                </a:lnTo>
                <a:lnTo>
                  <a:pt x="182" y="534"/>
                </a:lnTo>
                <a:lnTo>
                  <a:pt x="182" y="534"/>
                </a:lnTo>
                <a:lnTo>
                  <a:pt x="182" y="534"/>
                </a:lnTo>
                <a:lnTo>
                  <a:pt x="180" y="533"/>
                </a:lnTo>
                <a:lnTo>
                  <a:pt x="179" y="533"/>
                </a:lnTo>
                <a:lnTo>
                  <a:pt x="179" y="531"/>
                </a:lnTo>
                <a:lnTo>
                  <a:pt x="179" y="531"/>
                </a:lnTo>
                <a:lnTo>
                  <a:pt x="179" y="531"/>
                </a:lnTo>
                <a:lnTo>
                  <a:pt x="176" y="531"/>
                </a:lnTo>
                <a:lnTo>
                  <a:pt x="176" y="530"/>
                </a:lnTo>
                <a:lnTo>
                  <a:pt x="176" y="530"/>
                </a:lnTo>
                <a:lnTo>
                  <a:pt x="174" y="530"/>
                </a:lnTo>
                <a:lnTo>
                  <a:pt x="174" y="528"/>
                </a:lnTo>
                <a:lnTo>
                  <a:pt x="172" y="528"/>
                </a:lnTo>
                <a:lnTo>
                  <a:pt x="168" y="526"/>
                </a:lnTo>
                <a:lnTo>
                  <a:pt x="168" y="526"/>
                </a:lnTo>
                <a:lnTo>
                  <a:pt x="167" y="524"/>
                </a:lnTo>
                <a:lnTo>
                  <a:pt x="165" y="524"/>
                </a:lnTo>
                <a:lnTo>
                  <a:pt x="165" y="523"/>
                </a:lnTo>
                <a:lnTo>
                  <a:pt x="164" y="523"/>
                </a:lnTo>
                <a:lnTo>
                  <a:pt x="163" y="523"/>
                </a:lnTo>
                <a:lnTo>
                  <a:pt x="163" y="523"/>
                </a:lnTo>
                <a:lnTo>
                  <a:pt x="163" y="523"/>
                </a:lnTo>
                <a:lnTo>
                  <a:pt x="161" y="523"/>
                </a:lnTo>
                <a:lnTo>
                  <a:pt x="161" y="522"/>
                </a:lnTo>
                <a:lnTo>
                  <a:pt x="160" y="522"/>
                </a:lnTo>
                <a:lnTo>
                  <a:pt x="160" y="522"/>
                </a:lnTo>
                <a:lnTo>
                  <a:pt x="160" y="520"/>
                </a:lnTo>
                <a:lnTo>
                  <a:pt x="160" y="520"/>
                </a:lnTo>
                <a:lnTo>
                  <a:pt x="161" y="519"/>
                </a:lnTo>
                <a:lnTo>
                  <a:pt x="161" y="516"/>
                </a:lnTo>
                <a:lnTo>
                  <a:pt x="163" y="515"/>
                </a:lnTo>
                <a:lnTo>
                  <a:pt x="163" y="513"/>
                </a:lnTo>
                <a:lnTo>
                  <a:pt x="163" y="513"/>
                </a:lnTo>
                <a:lnTo>
                  <a:pt x="163" y="512"/>
                </a:lnTo>
                <a:lnTo>
                  <a:pt x="163" y="512"/>
                </a:lnTo>
                <a:lnTo>
                  <a:pt x="161" y="512"/>
                </a:lnTo>
                <a:lnTo>
                  <a:pt x="161" y="511"/>
                </a:lnTo>
                <a:lnTo>
                  <a:pt x="160" y="511"/>
                </a:lnTo>
                <a:lnTo>
                  <a:pt x="160" y="511"/>
                </a:lnTo>
                <a:lnTo>
                  <a:pt x="160" y="512"/>
                </a:lnTo>
                <a:lnTo>
                  <a:pt x="160" y="512"/>
                </a:lnTo>
                <a:lnTo>
                  <a:pt x="159" y="512"/>
                </a:lnTo>
                <a:lnTo>
                  <a:pt x="159" y="513"/>
                </a:lnTo>
                <a:lnTo>
                  <a:pt x="159" y="513"/>
                </a:lnTo>
                <a:lnTo>
                  <a:pt x="157" y="513"/>
                </a:lnTo>
                <a:lnTo>
                  <a:pt x="156" y="513"/>
                </a:lnTo>
                <a:lnTo>
                  <a:pt x="154" y="515"/>
                </a:lnTo>
                <a:lnTo>
                  <a:pt x="153" y="515"/>
                </a:lnTo>
                <a:lnTo>
                  <a:pt x="153" y="515"/>
                </a:lnTo>
                <a:lnTo>
                  <a:pt x="153" y="513"/>
                </a:lnTo>
                <a:lnTo>
                  <a:pt x="154" y="512"/>
                </a:lnTo>
                <a:lnTo>
                  <a:pt x="154" y="511"/>
                </a:lnTo>
                <a:lnTo>
                  <a:pt x="154" y="511"/>
                </a:lnTo>
                <a:lnTo>
                  <a:pt x="153" y="508"/>
                </a:lnTo>
                <a:lnTo>
                  <a:pt x="153" y="508"/>
                </a:lnTo>
                <a:lnTo>
                  <a:pt x="152" y="508"/>
                </a:lnTo>
                <a:lnTo>
                  <a:pt x="150" y="507"/>
                </a:lnTo>
                <a:lnTo>
                  <a:pt x="150" y="507"/>
                </a:lnTo>
                <a:lnTo>
                  <a:pt x="149" y="507"/>
                </a:lnTo>
                <a:lnTo>
                  <a:pt x="148" y="507"/>
                </a:lnTo>
                <a:lnTo>
                  <a:pt x="148" y="507"/>
                </a:lnTo>
                <a:lnTo>
                  <a:pt x="146" y="507"/>
                </a:lnTo>
                <a:lnTo>
                  <a:pt x="146" y="508"/>
                </a:lnTo>
                <a:lnTo>
                  <a:pt x="146" y="508"/>
                </a:lnTo>
                <a:lnTo>
                  <a:pt x="146" y="508"/>
                </a:lnTo>
                <a:lnTo>
                  <a:pt x="146" y="509"/>
                </a:lnTo>
                <a:lnTo>
                  <a:pt x="146" y="509"/>
                </a:lnTo>
                <a:lnTo>
                  <a:pt x="146" y="511"/>
                </a:lnTo>
                <a:lnTo>
                  <a:pt x="146" y="512"/>
                </a:lnTo>
                <a:lnTo>
                  <a:pt x="146" y="512"/>
                </a:lnTo>
                <a:lnTo>
                  <a:pt x="146" y="512"/>
                </a:lnTo>
                <a:lnTo>
                  <a:pt x="146" y="513"/>
                </a:lnTo>
                <a:lnTo>
                  <a:pt x="146" y="513"/>
                </a:lnTo>
                <a:lnTo>
                  <a:pt x="145" y="515"/>
                </a:lnTo>
                <a:lnTo>
                  <a:pt x="145" y="516"/>
                </a:lnTo>
                <a:lnTo>
                  <a:pt x="145" y="516"/>
                </a:lnTo>
                <a:lnTo>
                  <a:pt x="143" y="517"/>
                </a:lnTo>
                <a:lnTo>
                  <a:pt x="143" y="519"/>
                </a:lnTo>
                <a:lnTo>
                  <a:pt x="143" y="522"/>
                </a:lnTo>
                <a:lnTo>
                  <a:pt x="142" y="522"/>
                </a:lnTo>
                <a:lnTo>
                  <a:pt x="142" y="523"/>
                </a:lnTo>
                <a:lnTo>
                  <a:pt x="141" y="524"/>
                </a:lnTo>
                <a:lnTo>
                  <a:pt x="141" y="527"/>
                </a:lnTo>
                <a:lnTo>
                  <a:pt x="139" y="528"/>
                </a:lnTo>
                <a:lnTo>
                  <a:pt x="139" y="530"/>
                </a:lnTo>
                <a:lnTo>
                  <a:pt x="139" y="530"/>
                </a:lnTo>
                <a:lnTo>
                  <a:pt x="138" y="534"/>
                </a:lnTo>
                <a:lnTo>
                  <a:pt x="138" y="534"/>
                </a:lnTo>
                <a:lnTo>
                  <a:pt x="138" y="537"/>
                </a:lnTo>
                <a:lnTo>
                  <a:pt x="138" y="538"/>
                </a:lnTo>
                <a:lnTo>
                  <a:pt x="138" y="538"/>
                </a:lnTo>
                <a:lnTo>
                  <a:pt x="137" y="538"/>
                </a:lnTo>
                <a:lnTo>
                  <a:pt x="134" y="537"/>
                </a:lnTo>
                <a:lnTo>
                  <a:pt x="134" y="537"/>
                </a:lnTo>
                <a:lnTo>
                  <a:pt x="130" y="537"/>
                </a:lnTo>
                <a:lnTo>
                  <a:pt x="130" y="537"/>
                </a:lnTo>
                <a:lnTo>
                  <a:pt x="130" y="537"/>
                </a:lnTo>
                <a:lnTo>
                  <a:pt x="128" y="537"/>
                </a:lnTo>
                <a:lnTo>
                  <a:pt x="127" y="537"/>
                </a:lnTo>
                <a:lnTo>
                  <a:pt x="126" y="535"/>
                </a:lnTo>
                <a:lnTo>
                  <a:pt x="124" y="535"/>
                </a:lnTo>
                <a:lnTo>
                  <a:pt x="124" y="535"/>
                </a:lnTo>
                <a:lnTo>
                  <a:pt x="124" y="535"/>
                </a:lnTo>
                <a:lnTo>
                  <a:pt x="124" y="537"/>
                </a:lnTo>
                <a:lnTo>
                  <a:pt x="124" y="537"/>
                </a:lnTo>
                <a:lnTo>
                  <a:pt x="123" y="537"/>
                </a:lnTo>
                <a:lnTo>
                  <a:pt x="123" y="537"/>
                </a:lnTo>
                <a:lnTo>
                  <a:pt x="123" y="537"/>
                </a:lnTo>
                <a:lnTo>
                  <a:pt x="122" y="537"/>
                </a:lnTo>
                <a:lnTo>
                  <a:pt x="122" y="538"/>
                </a:lnTo>
                <a:lnTo>
                  <a:pt x="122" y="538"/>
                </a:lnTo>
                <a:lnTo>
                  <a:pt x="122" y="538"/>
                </a:lnTo>
                <a:lnTo>
                  <a:pt x="122" y="538"/>
                </a:lnTo>
                <a:lnTo>
                  <a:pt x="122" y="538"/>
                </a:lnTo>
                <a:lnTo>
                  <a:pt x="122" y="539"/>
                </a:lnTo>
                <a:lnTo>
                  <a:pt x="122" y="539"/>
                </a:lnTo>
                <a:lnTo>
                  <a:pt x="120" y="539"/>
                </a:lnTo>
                <a:lnTo>
                  <a:pt x="120" y="539"/>
                </a:lnTo>
                <a:lnTo>
                  <a:pt x="120" y="539"/>
                </a:lnTo>
                <a:lnTo>
                  <a:pt x="120" y="539"/>
                </a:lnTo>
                <a:lnTo>
                  <a:pt x="120" y="541"/>
                </a:lnTo>
                <a:lnTo>
                  <a:pt x="120" y="541"/>
                </a:lnTo>
                <a:lnTo>
                  <a:pt x="119" y="541"/>
                </a:lnTo>
                <a:lnTo>
                  <a:pt x="119" y="542"/>
                </a:lnTo>
                <a:lnTo>
                  <a:pt x="119" y="542"/>
                </a:lnTo>
                <a:lnTo>
                  <a:pt x="119" y="542"/>
                </a:lnTo>
                <a:lnTo>
                  <a:pt x="119" y="542"/>
                </a:lnTo>
                <a:lnTo>
                  <a:pt x="119" y="542"/>
                </a:lnTo>
                <a:lnTo>
                  <a:pt x="117" y="542"/>
                </a:lnTo>
                <a:lnTo>
                  <a:pt x="117" y="542"/>
                </a:lnTo>
                <a:lnTo>
                  <a:pt x="117" y="543"/>
                </a:lnTo>
                <a:lnTo>
                  <a:pt x="116" y="543"/>
                </a:lnTo>
                <a:lnTo>
                  <a:pt x="116" y="543"/>
                </a:lnTo>
                <a:lnTo>
                  <a:pt x="116" y="543"/>
                </a:lnTo>
                <a:lnTo>
                  <a:pt x="116" y="543"/>
                </a:lnTo>
                <a:lnTo>
                  <a:pt x="115" y="543"/>
                </a:lnTo>
                <a:lnTo>
                  <a:pt x="115" y="543"/>
                </a:lnTo>
                <a:lnTo>
                  <a:pt x="115" y="545"/>
                </a:lnTo>
                <a:lnTo>
                  <a:pt x="113" y="545"/>
                </a:lnTo>
                <a:lnTo>
                  <a:pt x="113" y="546"/>
                </a:lnTo>
                <a:lnTo>
                  <a:pt x="113" y="546"/>
                </a:lnTo>
                <a:lnTo>
                  <a:pt x="113" y="548"/>
                </a:lnTo>
                <a:lnTo>
                  <a:pt x="113" y="546"/>
                </a:lnTo>
                <a:lnTo>
                  <a:pt x="113" y="546"/>
                </a:lnTo>
                <a:lnTo>
                  <a:pt x="115" y="546"/>
                </a:lnTo>
                <a:lnTo>
                  <a:pt x="115" y="546"/>
                </a:lnTo>
                <a:lnTo>
                  <a:pt x="115" y="548"/>
                </a:lnTo>
                <a:lnTo>
                  <a:pt x="115" y="548"/>
                </a:lnTo>
                <a:lnTo>
                  <a:pt x="113" y="548"/>
                </a:lnTo>
                <a:lnTo>
                  <a:pt x="113" y="548"/>
                </a:lnTo>
                <a:lnTo>
                  <a:pt x="115" y="548"/>
                </a:lnTo>
                <a:lnTo>
                  <a:pt x="115" y="549"/>
                </a:lnTo>
                <a:lnTo>
                  <a:pt x="113" y="549"/>
                </a:lnTo>
                <a:lnTo>
                  <a:pt x="115" y="549"/>
                </a:lnTo>
                <a:lnTo>
                  <a:pt x="115" y="549"/>
                </a:lnTo>
                <a:lnTo>
                  <a:pt x="115" y="550"/>
                </a:lnTo>
                <a:lnTo>
                  <a:pt x="115" y="550"/>
                </a:lnTo>
                <a:lnTo>
                  <a:pt x="113" y="550"/>
                </a:lnTo>
                <a:lnTo>
                  <a:pt x="115" y="550"/>
                </a:lnTo>
                <a:lnTo>
                  <a:pt x="115" y="550"/>
                </a:lnTo>
                <a:lnTo>
                  <a:pt x="115" y="550"/>
                </a:lnTo>
                <a:lnTo>
                  <a:pt x="115" y="550"/>
                </a:lnTo>
                <a:lnTo>
                  <a:pt x="115" y="552"/>
                </a:lnTo>
                <a:lnTo>
                  <a:pt x="115" y="552"/>
                </a:lnTo>
                <a:lnTo>
                  <a:pt x="113" y="552"/>
                </a:lnTo>
                <a:lnTo>
                  <a:pt x="113" y="553"/>
                </a:lnTo>
                <a:lnTo>
                  <a:pt x="113" y="553"/>
                </a:lnTo>
                <a:lnTo>
                  <a:pt x="113" y="553"/>
                </a:lnTo>
                <a:lnTo>
                  <a:pt x="113" y="554"/>
                </a:lnTo>
                <a:lnTo>
                  <a:pt x="113" y="554"/>
                </a:lnTo>
                <a:lnTo>
                  <a:pt x="113" y="554"/>
                </a:lnTo>
                <a:lnTo>
                  <a:pt x="113" y="556"/>
                </a:lnTo>
                <a:lnTo>
                  <a:pt x="113" y="556"/>
                </a:lnTo>
                <a:lnTo>
                  <a:pt x="113" y="556"/>
                </a:lnTo>
                <a:lnTo>
                  <a:pt x="113" y="556"/>
                </a:lnTo>
                <a:lnTo>
                  <a:pt x="112" y="556"/>
                </a:lnTo>
                <a:lnTo>
                  <a:pt x="112" y="557"/>
                </a:lnTo>
                <a:lnTo>
                  <a:pt x="112" y="557"/>
                </a:lnTo>
                <a:lnTo>
                  <a:pt x="112" y="558"/>
                </a:lnTo>
                <a:lnTo>
                  <a:pt x="111" y="558"/>
                </a:lnTo>
                <a:lnTo>
                  <a:pt x="111" y="558"/>
                </a:lnTo>
                <a:lnTo>
                  <a:pt x="111" y="558"/>
                </a:lnTo>
                <a:lnTo>
                  <a:pt x="111" y="558"/>
                </a:lnTo>
                <a:lnTo>
                  <a:pt x="111" y="558"/>
                </a:lnTo>
                <a:lnTo>
                  <a:pt x="111" y="560"/>
                </a:lnTo>
                <a:lnTo>
                  <a:pt x="109" y="560"/>
                </a:lnTo>
                <a:lnTo>
                  <a:pt x="109" y="560"/>
                </a:lnTo>
                <a:lnTo>
                  <a:pt x="109" y="560"/>
                </a:lnTo>
                <a:lnTo>
                  <a:pt x="109" y="561"/>
                </a:lnTo>
                <a:lnTo>
                  <a:pt x="108" y="561"/>
                </a:lnTo>
                <a:lnTo>
                  <a:pt x="108" y="561"/>
                </a:lnTo>
                <a:lnTo>
                  <a:pt x="108" y="561"/>
                </a:lnTo>
                <a:lnTo>
                  <a:pt x="108" y="561"/>
                </a:lnTo>
                <a:lnTo>
                  <a:pt x="107" y="563"/>
                </a:lnTo>
                <a:lnTo>
                  <a:pt x="107" y="563"/>
                </a:lnTo>
                <a:lnTo>
                  <a:pt x="107" y="564"/>
                </a:lnTo>
                <a:lnTo>
                  <a:pt x="107" y="564"/>
                </a:lnTo>
                <a:lnTo>
                  <a:pt x="107" y="564"/>
                </a:lnTo>
                <a:lnTo>
                  <a:pt x="107" y="564"/>
                </a:lnTo>
                <a:lnTo>
                  <a:pt x="107" y="565"/>
                </a:lnTo>
                <a:lnTo>
                  <a:pt x="105" y="565"/>
                </a:lnTo>
                <a:lnTo>
                  <a:pt x="105" y="565"/>
                </a:lnTo>
                <a:lnTo>
                  <a:pt x="105" y="567"/>
                </a:lnTo>
                <a:lnTo>
                  <a:pt x="105" y="567"/>
                </a:lnTo>
                <a:lnTo>
                  <a:pt x="105" y="567"/>
                </a:lnTo>
                <a:lnTo>
                  <a:pt x="105" y="567"/>
                </a:lnTo>
                <a:lnTo>
                  <a:pt x="105" y="567"/>
                </a:lnTo>
                <a:lnTo>
                  <a:pt x="105" y="567"/>
                </a:lnTo>
                <a:lnTo>
                  <a:pt x="105" y="568"/>
                </a:lnTo>
                <a:lnTo>
                  <a:pt x="105" y="568"/>
                </a:lnTo>
                <a:lnTo>
                  <a:pt x="105" y="568"/>
                </a:lnTo>
                <a:lnTo>
                  <a:pt x="105" y="568"/>
                </a:lnTo>
                <a:lnTo>
                  <a:pt x="105" y="569"/>
                </a:lnTo>
                <a:lnTo>
                  <a:pt x="105" y="569"/>
                </a:lnTo>
                <a:lnTo>
                  <a:pt x="105" y="569"/>
                </a:lnTo>
                <a:lnTo>
                  <a:pt x="105" y="569"/>
                </a:lnTo>
                <a:lnTo>
                  <a:pt x="104" y="569"/>
                </a:lnTo>
                <a:lnTo>
                  <a:pt x="104" y="571"/>
                </a:lnTo>
                <a:lnTo>
                  <a:pt x="104" y="571"/>
                </a:lnTo>
                <a:lnTo>
                  <a:pt x="104" y="571"/>
                </a:lnTo>
                <a:lnTo>
                  <a:pt x="104" y="571"/>
                </a:lnTo>
                <a:lnTo>
                  <a:pt x="104" y="572"/>
                </a:lnTo>
                <a:lnTo>
                  <a:pt x="104" y="572"/>
                </a:lnTo>
                <a:lnTo>
                  <a:pt x="105" y="572"/>
                </a:lnTo>
                <a:lnTo>
                  <a:pt x="105" y="572"/>
                </a:lnTo>
                <a:lnTo>
                  <a:pt x="104" y="572"/>
                </a:lnTo>
                <a:lnTo>
                  <a:pt x="104" y="574"/>
                </a:lnTo>
                <a:lnTo>
                  <a:pt x="104" y="574"/>
                </a:lnTo>
                <a:lnTo>
                  <a:pt x="104" y="575"/>
                </a:lnTo>
                <a:lnTo>
                  <a:pt x="104" y="575"/>
                </a:lnTo>
                <a:lnTo>
                  <a:pt x="104" y="575"/>
                </a:lnTo>
                <a:lnTo>
                  <a:pt x="104" y="576"/>
                </a:lnTo>
                <a:lnTo>
                  <a:pt x="104" y="576"/>
                </a:lnTo>
                <a:lnTo>
                  <a:pt x="104" y="578"/>
                </a:lnTo>
                <a:lnTo>
                  <a:pt x="104" y="578"/>
                </a:lnTo>
                <a:lnTo>
                  <a:pt x="104" y="578"/>
                </a:lnTo>
                <a:lnTo>
                  <a:pt x="102" y="578"/>
                </a:lnTo>
                <a:lnTo>
                  <a:pt x="102" y="578"/>
                </a:lnTo>
                <a:lnTo>
                  <a:pt x="102" y="579"/>
                </a:lnTo>
                <a:lnTo>
                  <a:pt x="102" y="579"/>
                </a:lnTo>
                <a:lnTo>
                  <a:pt x="102" y="580"/>
                </a:lnTo>
                <a:lnTo>
                  <a:pt x="102" y="580"/>
                </a:lnTo>
                <a:lnTo>
                  <a:pt x="102" y="580"/>
                </a:lnTo>
                <a:lnTo>
                  <a:pt x="102" y="582"/>
                </a:lnTo>
                <a:lnTo>
                  <a:pt x="102" y="582"/>
                </a:lnTo>
                <a:lnTo>
                  <a:pt x="102" y="582"/>
                </a:lnTo>
                <a:lnTo>
                  <a:pt x="101" y="582"/>
                </a:lnTo>
                <a:lnTo>
                  <a:pt x="101" y="583"/>
                </a:lnTo>
                <a:lnTo>
                  <a:pt x="101" y="583"/>
                </a:lnTo>
                <a:lnTo>
                  <a:pt x="101" y="583"/>
                </a:lnTo>
                <a:lnTo>
                  <a:pt x="101" y="583"/>
                </a:lnTo>
                <a:lnTo>
                  <a:pt x="101" y="584"/>
                </a:lnTo>
                <a:lnTo>
                  <a:pt x="100" y="584"/>
                </a:lnTo>
                <a:lnTo>
                  <a:pt x="100" y="584"/>
                </a:lnTo>
                <a:lnTo>
                  <a:pt x="100" y="584"/>
                </a:lnTo>
                <a:lnTo>
                  <a:pt x="98" y="584"/>
                </a:lnTo>
                <a:lnTo>
                  <a:pt x="98" y="584"/>
                </a:lnTo>
                <a:lnTo>
                  <a:pt x="98" y="586"/>
                </a:lnTo>
                <a:lnTo>
                  <a:pt x="98" y="586"/>
                </a:lnTo>
                <a:lnTo>
                  <a:pt x="97" y="586"/>
                </a:lnTo>
                <a:lnTo>
                  <a:pt x="97" y="586"/>
                </a:lnTo>
                <a:lnTo>
                  <a:pt x="97" y="587"/>
                </a:lnTo>
                <a:lnTo>
                  <a:pt x="97" y="587"/>
                </a:lnTo>
                <a:lnTo>
                  <a:pt x="97" y="587"/>
                </a:lnTo>
                <a:lnTo>
                  <a:pt x="97" y="587"/>
                </a:lnTo>
                <a:lnTo>
                  <a:pt x="97" y="589"/>
                </a:lnTo>
                <a:lnTo>
                  <a:pt x="97" y="589"/>
                </a:lnTo>
                <a:lnTo>
                  <a:pt x="97" y="589"/>
                </a:lnTo>
                <a:lnTo>
                  <a:pt x="97" y="590"/>
                </a:lnTo>
                <a:lnTo>
                  <a:pt x="97" y="590"/>
                </a:lnTo>
                <a:lnTo>
                  <a:pt x="96" y="590"/>
                </a:lnTo>
                <a:lnTo>
                  <a:pt x="96" y="591"/>
                </a:lnTo>
                <a:lnTo>
                  <a:pt x="96" y="591"/>
                </a:lnTo>
                <a:lnTo>
                  <a:pt x="96" y="591"/>
                </a:lnTo>
                <a:lnTo>
                  <a:pt x="96" y="593"/>
                </a:lnTo>
                <a:lnTo>
                  <a:pt x="96" y="593"/>
                </a:lnTo>
                <a:lnTo>
                  <a:pt x="94" y="593"/>
                </a:lnTo>
                <a:lnTo>
                  <a:pt x="94" y="593"/>
                </a:lnTo>
                <a:lnTo>
                  <a:pt x="94" y="593"/>
                </a:lnTo>
                <a:lnTo>
                  <a:pt x="94" y="593"/>
                </a:lnTo>
                <a:lnTo>
                  <a:pt x="94" y="594"/>
                </a:lnTo>
                <a:lnTo>
                  <a:pt x="93" y="594"/>
                </a:lnTo>
                <a:lnTo>
                  <a:pt x="93" y="594"/>
                </a:lnTo>
                <a:lnTo>
                  <a:pt x="91" y="594"/>
                </a:lnTo>
                <a:lnTo>
                  <a:pt x="91" y="594"/>
                </a:lnTo>
                <a:lnTo>
                  <a:pt x="91" y="595"/>
                </a:lnTo>
                <a:lnTo>
                  <a:pt x="91" y="595"/>
                </a:lnTo>
                <a:lnTo>
                  <a:pt x="91" y="595"/>
                </a:lnTo>
                <a:lnTo>
                  <a:pt x="91" y="597"/>
                </a:lnTo>
                <a:lnTo>
                  <a:pt x="91" y="597"/>
                </a:lnTo>
                <a:lnTo>
                  <a:pt x="91" y="597"/>
                </a:lnTo>
                <a:lnTo>
                  <a:pt x="90" y="597"/>
                </a:lnTo>
                <a:lnTo>
                  <a:pt x="90" y="598"/>
                </a:lnTo>
                <a:lnTo>
                  <a:pt x="90" y="598"/>
                </a:lnTo>
                <a:lnTo>
                  <a:pt x="90" y="598"/>
                </a:lnTo>
                <a:lnTo>
                  <a:pt x="89" y="598"/>
                </a:lnTo>
                <a:lnTo>
                  <a:pt x="89" y="600"/>
                </a:lnTo>
                <a:lnTo>
                  <a:pt x="89" y="600"/>
                </a:lnTo>
                <a:lnTo>
                  <a:pt x="89" y="600"/>
                </a:lnTo>
                <a:lnTo>
                  <a:pt x="89" y="601"/>
                </a:lnTo>
                <a:lnTo>
                  <a:pt x="89" y="601"/>
                </a:lnTo>
                <a:lnTo>
                  <a:pt x="89" y="601"/>
                </a:lnTo>
                <a:lnTo>
                  <a:pt x="89" y="601"/>
                </a:lnTo>
                <a:lnTo>
                  <a:pt x="89" y="601"/>
                </a:lnTo>
                <a:lnTo>
                  <a:pt x="87" y="601"/>
                </a:lnTo>
                <a:lnTo>
                  <a:pt x="87" y="600"/>
                </a:lnTo>
                <a:lnTo>
                  <a:pt x="86" y="600"/>
                </a:lnTo>
                <a:lnTo>
                  <a:pt x="86" y="600"/>
                </a:lnTo>
                <a:lnTo>
                  <a:pt x="86" y="597"/>
                </a:lnTo>
                <a:lnTo>
                  <a:pt x="85" y="597"/>
                </a:lnTo>
                <a:lnTo>
                  <a:pt x="85" y="597"/>
                </a:lnTo>
                <a:lnTo>
                  <a:pt x="83" y="597"/>
                </a:lnTo>
                <a:lnTo>
                  <a:pt x="83" y="595"/>
                </a:lnTo>
                <a:lnTo>
                  <a:pt x="83" y="595"/>
                </a:lnTo>
                <a:lnTo>
                  <a:pt x="82" y="594"/>
                </a:lnTo>
                <a:lnTo>
                  <a:pt x="81" y="594"/>
                </a:lnTo>
                <a:lnTo>
                  <a:pt x="81" y="593"/>
                </a:lnTo>
                <a:lnTo>
                  <a:pt x="81" y="593"/>
                </a:lnTo>
                <a:lnTo>
                  <a:pt x="79" y="591"/>
                </a:lnTo>
                <a:lnTo>
                  <a:pt x="78" y="591"/>
                </a:lnTo>
                <a:lnTo>
                  <a:pt x="78" y="591"/>
                </a:lnTo>
                <a:lnTo>
                  <a:pt x="76" y="590"/>
                </a:lnTo>
                <a:lnTo>
                  <a:pt x="75" y="590"/>
                </a:lnTo>
                <a:lnTo>
                  <a:pt x="75" y="589"/>
                </a:lnTo>
                <a:lnTo>
                  <a:pt x="75" y="589"/>
                </a:lnTo>
                <a:lnTo>
                  <a:pt x="71" y="583"/>
                </a:lnTo>
                <a:lnTo>
                  <a:pt x="71" y="583"/>
                </a:lnTo>
                <a:lnTo>
                  <a:pt x="70" y="582"/>
                </a:lnTo>
                <a:lnTo>
                  <a:pt x="70" y="580"/>
                </a:lnTo>
                <a:lnTo>
                  <a:pt x="70" y="580"/>
                </a:lnTo>
                <a:lnTo>
                  <a:pt x="70" y="579"/>
                </a:lnTo>
                <a:lnTo>
                  <a:pt x="70" y="578"/>
                </a:lnTo>
                <a:lnTo>
                  <a:pt x="70" y="576"/>
                </a:lnTo>
                <a:lnTo>
                  <a:pt x="70" y="575"/>
                </a:lnTo>
                <a:lnTo>
                  <a:pt x="70" y="572"/>
                </a:lnTo>
                <a:lnTo>
                  <a:pt x="68" y="572"/>
                </a:lnTo>
                <a:lnTo>
                  <a:pt x="68" y="569"/>
                </a:lnTo>
                <a:lnTo>
                  <a:pt x="68" y="569"/>
                </a:lnTo>
                <a:lnTo>
                  <a:pt x="67" y="564"/>
                </a:lnTo>
                <a:lnTo>
                  <a:pt x="67" y="564"/>
                </a:lnTo>
                <a:lnTo>
                  <a:pt x="67" y="564"/>
                </a:lnTo>
                <a:lnTo>
                  <a:pt x="67" y="564"/>
                </a:lnTo>
                <a:lnTo>
                  <a:pt x="65" y="565"/>
                </a:lnTo>
                <a:lnTo>
                  <a:pt x="64" y="565"/>
                </a:lnTo>
                <a:lnTo>
                  <a:pt x="64" y="565"/>
                </a:lnTo>
                <a:lnTo>
                  <a:pt x="64" y="565"/>
                </a:lnTo>
                <a:lnTo>
                  <a:pt x="63" y="565"/>
                </a:lnTo>
                <a:lnTo>
                  <a:pt x="63" y="564"/>
                </a:lnTo>
                <a:lnTo>
                  <a:pt x="61" y="564"/>
                </a:lnTo>
                <a:lnTo>
                  <a:pt x="60" y="563"/>
                </a:lnTo>
                <a:lnTo>
                  <a:pt x="60" y="561"/>
                </a:lnTo>
                <a:lnTo>
                  <a:pt x="59" y="561"/>
                </a:lnTo>
                <a:lnTo>
                  <a:pt x="59" y="560"/>
                </a:lnTo>
                <a:lnTo>
                  <a:pt x="55" y="561"/>
                </a:lnTo>
                <a:lnTo>
                  <a:pt x="55" y="561"/>
                </a:lnTo>
                <a:lnTo>
                  <a:pt x="53" y="558"/>
                </a:lnTo>
                <a:lnTo>
                  <a:pt x="52" y="556"/>
                </a:lnTo>
                <a:lnTo>
                  <a:pt x="50" y="553"/>
                </a:lnTo>
                <a:lnTo>
                  <a:pt x="48" y="550"/>
                </a:lnTo>
                <a:lnTo>
                  <a:pt x="49" y="550"/>
                </a:lnTo>
                <a:lnTo>
                  <a:pt x="49" y="549"/>
                </a:lnTo>
                <a:lnTo>
                  <a:pt x="50" y="549"/>
                </a:lnTo>
                <a:lnTo>
                  <a:pt x="49" y="549"/>
                </a:lnTo>
                <a:lnTo>
                  <a:pt x="50" y="549"/>
                </a:lnTo>
                <a:lnTo>
                  <a:pt x="50" y="548"/>
                </a:lnTo>
                <a:lnTo>
                  <a:pt x="50" y="548"/>
                </a:lnTo>
                <a:lnTo>
                  <a:pt x="50" y="548"/>
                </a:lnTo>
                <a:lnTo>
                  <a:pt x="50" y="546"/>
                </a:lnTo>
                <a:lnTo>
                  <a:pt x="50" y="546"/>
                </a:lnTo>
                <a:lnTo>
                  <a:pt x="50" y="546"/>
                </a:lnTo>
                <a:lnTo>
                  <a:pt x="50" y="545"/>
                </a:lnTo>
                <a:lnTo>
                  <a:pt x="52" y="545"/>
                </a:lnTo>
                <a:lnTo>
                  <a:pt x="52" y="545"/>
                </a:lnTo>
                <a:lnTo>
                  <a:pt x="52" y="545"/>
                </a:lnTo>
                <a:lnTo>
                  <a:pt x="50" y="545"/>
                </a:lnTo>
                <a:lnTo>
                  <a:pt x="52" y="545"/>
                </a:lnTo>
                <a:lnTo>
                  <a:pt x="52" y="545"/>
                </a:lnTo>
                <a:lnTo>
                  <a:pt x="52" y="543"/>
                </a:lnTo>
                <a:lnTo>
                  <a:pt x="52" y="543"/>
                </a:lnTo>
                <a:lnTo>
                  <a:pt x="53" y="542"/>
                </a:lnTo>
                <a:lnTo>
                  <a:pt x="53" y="542"/>
                </a:lnTo>
                <a:lnTo>
                  <a:pt x="53" y="542"/>
                </a:lnTo>
                <a:lnTo>
                  <a:pt x="53" y="542"/>
                </a:lnTo>
                <a:lnTo>
                  <a:pt x="55" y="542"/>
                </a:lnTo>
                <a:lnTo>
                  <a:pt x="55" y="542"/>
                </a:lnTo>
                <a:lnTo>
                  <a:pt x="55" y="541"/>
                </a:lnTo>
                <a:lnTo>
                  <a:pt x="55" y="541"/>
                </a:lnTo>
                <a:lnTo>
                  <a:pt x="56" y="541"/>
                </a:lnTo>
                <a:lnTo>
                  <a:pt x="56" y="539"/>
                </a:lnTo>
                <a:lnTo>
                  <a:pt x="56" y="539"/>
                </a:lnTo>
                <a:lnTo>
                  <a:pt x="55" y="538"/>
                </a:lnTo>
                <a:lnTo>
                  <a:pt x="55" y="538"/>
                </a:lnTo>
                <a:lnTo>
                  <a:pt x="50" y="531"/>
                </a:lnTo>
                <a:lnTo>
                  <a:pt x="50" y="530"/>
                </a:lnTo>
                <a:lnTo>
                  <a:pt x="49" y="530"/>
                </a:lnTo>
                <a:lnTo>
                  <a:pt x="49" y="528"/>
                </a:lnTo>
                <a:lnTo>
                  <a:pt x="49" y="528"/>
                </a:lnTo>
                <a:lnTo>
                  <a:pt x="49" y="528"/>
                </a:lnTo>
                <a:lnTo>
                  <a:pt x="48" y="527"/>
                </a:lnTo>
                <a:lnTo>
                  <a:pt x="48" y="526"/>
                </a:lnTo>
                <a:lnTo>
                  <a:pt x="46" y="524"/>
                </a:lnTo>
                <a:lnTo>
                  <a:pt x="45" y="523"/>
                </a:lnTo>
                <a:lnTo>
                  <a:pt x="45" y="522"/>
                </a:lnTo>
                <a:lnTo>
                  <a:pt x="42" y="519"/>
                </a:lnTo>
                <a:lnTo>
                  <a:pt x="41" y="516"/>
                </a:lnTo>
                <a:lnTo>
                  <a:pt x="41" y="515"/>
                </a:lnTo>
                <a:lnTo>
                  <a:pt x="39" y="513"/>
                </a:lnTo>
                <a:lnTo>
                  <a:pt x="39" y="513"/>
                </a:lnTo>
                <a:lnTo>
                  <a:pt x="37" y="509"/>
                </a:lnTo>
                <a:lnTo>
                  <a:pt x="35" y="507"/>
                </a:lnTo>
                <a:lnTo>
                  <a:pt x="33" y="501"/>
                </a:lnTo>
                <a:lnTo>
                  <a:pt x="31" y="500"/>
                </a:lnTo>
                <a:lnTo>
                  <a:pt x="31" y="498"/>
                </a:lnTo>
                <a:lnTo>
                  <a:pt x="29" y="496"/>
                </a:lnTo>
                <a:lnTo>
                  <a:pt x="26" y="490"/>
                </a:lnTo>
                <a:lnTo>
                  <a:pt x="24" y="487"/>
                </a:lnTo>
                <a:lnTo>
                  <a:pt x="23" y="486"/>
                </a:lnTo>
                <a:lnTo>
                  <a:pt x="22" y="483"/>
                </a:lnTo>
                <a:lnTo>
                  <a:pt x="20" y="482"/>
                </a:lnTo>
                <a:lnTo>
                  <a:pt x="18" y="476"/>
                </a:lnTo>
                <a:lnTo>
                  <a:pt x="16" y="474"/>
                </a:lnTo>
                <a:lnTo>
                  <a:pt x="15" y="472"/>
                </a:lnTo>
                <a:lnTo>
                  <a:pt x="15" y="471"/>
                </a:lnTo>
                <a:lnTo>
                  <a:pt x="12" y="468"/>
                </a:lnTo>
                <a:lnTo>
                  <a:pt x="12" y="468"/>
                </a:lnTo>
                <a:lnTo>
                  <a:pt x="11" y="467"/>
                </a:lnTo>
                <a:lnTo>
                  <a:pt x="9" y="465"/>
                </a:lnTo>
                <a:lnTo>
                  <a:pt x="9" y="464"/>
                </a:lnTo>
                <a:lnTo>
                  <a:pt x="8" y="463"/>
                </a:lnTo>
                <a:lnTo>
                  <a:pt x="8" y="461"/>
                </a:lnTo>
                <a:lnTo>
                  <a:pt x="7" y="460"/>
                </a:lnTo>
                <a:lnTo>
                  <a:pt x="5" y="457"/>
                </a:lnTo>
                <a:lnTo>
                  <a:pt x="4" y="456"/>
                </a:lnTo>
                <a:lnTo>
                  <a:pt x="3" y="452"/>
                </a:lnTo>
                <a:lnTo>
                  <a:pt x="1" y="450"/>
                </a:lnTo>
                <a:lnTo>
                  <a:pt x="0" y="449"/>
                </a:lnTo>
                <a:lnTo>
                  <a:pt x="1" y="448"/>
                </a:lnTo>
                <a:lnTo>
                  <a:pt x="1" y="448"/>
                </a:lnTo>
                <a:lnTo>
                  <a:pt x="1" y="448"/>
                </a:lnTo>
                <a:lnTo>
                  <a:pt x="4" y="448"/>
                </a:lnTo>
                <a:lnTo>
                  <a:pt x="4" y="446"/>
                </a:lnTo>
                <a:lnTo>
                  <a:pt x="4" y="446"/>
                </a:lnTo>
                <a:lnTo>
                  <a:pt x="5" y="446"/>
                </a:lnTo>
                <a:lnTo>
                  <a:pt x="5" y="446"/>
                </a:lnTo>
                <a:lnTo>
                  <a:pt x="7" y="446"/>
                </a:lnTo>
                <a:lnTo>
                  <a:pt x="7" y="446"/>
                </a:lnTo>
                <a:lnTo>
                  <a:pt x="8" y="446"/>
                </a:lnTo>
                <a:lnTo>
                  <a:pt x="8" y="445"/>
                </a:lnTo>
                <a:lnTo>
                  <a:pt x="9" y="445"/>
                </a:lnTo>
                <a:lnTo>
                  <a:pt x="11" y="445"/>
                </a:lnTo>
                <a:lnTo>
                  <a:pt x="13" y="444"/>
                </a:lnTo>
                <a:lnTo>
                  <a:pt x="15" y="444"/>
                </a:lnTo>
                <a:lnTo>
                  <a:pt x="18" y="441"/>
                </a:lnTo>
                <a:lnTo>
                  <a:pt x="18" y="441"/>
                </a:lnTo>
                <a:lnTo>
                  <a:pt x="20" y="441"/>
                </a:lnTo>
                <a:lnTo>
                  <a:pt x="20" y="439"/>
                </a:lnTo>
                <a:lnTo>
                  <a:pt x="20" y="439"/>
                </a:lnTo>
                <a:lnTo>
                  <a:pt x="22" y="439"/>
                </a:lnTo>
                <a:lnTo>
                  <a:pt x="22" y="438"/>
                </a:lnTo>
                <a:lnTo>
                  <a:pt x="23" y="438"/>
                </a:lnTo>
                <a:lnTo>
                  <a:pt x="23" y="438"/>
                </a:lnTo>
                <a:lnTo>
                  <a:pt x="24" y="438"/>
                </a:lnTo>
                <a:lnTo>
                  <a:pt x="26" y="438"/>
                </a:lnTo>
                <a:lnTo>
                  <a:pt x="26" y="438"/>
                </a:lnTo>
                <a:lnTo>
                  <a:pt x="27" y="438"/>
                </a:lnTo>
                <a:lnTo>
                  <a:pt x="27" y="438"/>
                </a:lnTo>
                <a:lnTo>
                  <a:pt x="29" y="438"/>
                </a:lnTo>
                <a:lnTo>
                  <a:pt x="29" y="438"/>
                </a:lnTo>
                <a:lnTo>
                  <a:pt x="33" y="437"/>
                </a:lnTo>
                <a:lnTo>
                  <a:pt x="34" y="437"/>
                </a:lnTo>
                <a:lnTo>
                  <a:pt x="34" y="435"/>
                </a:lnTo>
                <a:lnTo>
                  <a:pt x="34" y="435"/>
                </a:lnTo>
                <a:lnTo>
                  <a:pt x="35" y="435"/>
                </a:lnTo>
                <a:lnTo>
                  <a:pt x="35" y="437"/>
                </a:lnTo>
                <a:lnTo>
                  <a:pt x="37" y="437"/>
                </a:lnTo>
                <a:lnTo>
                  <a:pt x="37" y="437"/>
                </a:lnTo>
                <a:lnTo>
                  <a:pt x="37" y="437"/>
                </a:lnTo>
                <a:lnTo>
                  <a:pt x="38" y="437"/>
                </a:lnTo>
                <a:lnTo>
                  <a:pt x="38" y="437"/>
                </a:lnTo>
                <a:lnTo>
                  <a:pt x="39" y="437"/>
                </a:lnTo>
                <a:lnTo>
                  <a:pt x="39" y="437"/>
                </a:lnTo>
                <a:lnTo>
                  <a:pt x="39" y="437"/>
                </a:lnTo>
                <a:lnTo>
                  <a:pt x="41" y="437"/>
                </a:lnTo>
                <a:lnTo>
                  <a:pt x="41" y="437"/>
                </a:lnTo>
                <a:lnTo>
                  <a:pt x="42" y="437"/>
                </a:lnTo>
                <a:lnTo>
                  <a:pt x="42" y="437"/>
                </a:lnTo>
                <a:lnTo>
                  <a:pt x="42" y="437"/>
                </a:lnTo>
                <a:lnTo>
                  <a:pt x="42" y="435"/>
                </a:lnTo>
                <a:lnTo>
                  <a:pt x="42" y="435"/>
                </a:lnTo>
                <a:lnTo>
                  <a:pt x="44" y="435"/>
                </a:lnTo>
                <a:lnTo>
                  <a:pt x="44" y="434"/>
                </a:lnTo>
                <a:lnTo>
                  <a:pt x="44" y="434"/>
                </a:lnTo>
                <a:lnTo>
                  <a:pt x="44" y="433"/>
                </a:lnTo>
                <a:lnTo>
                  <a:pt x="44" y="433"/>
                </a:lnTo>
                <a:lnTo>
                  <a:pt x="44" y="433"/>
                </a:lnTo>
                <a:lnTo>
                  <a:pt x="45" y="433"/>
                </a:lnTo>
                <a:lnTo>
                  <a:pt x="45" y="433"/>
                </a:lnTo>
                <a:lnTo>
                  <a:pt x="50" y="435"/>
                </a:lnTo>
                <a:lnTo>
                  <a:pt x="53" y="435"/>
                </a:lnTo>
                <a:lnTo>
                  <a:pt x="55" y="437"/>
                </a:lnTo>
                <a:lnTo>
                  <a:pt x="56" y="438"/>
                </a:lnTo>
                <a:lnTo>
                  <a:pt x="57" y="438"/>
                </a:lnTo>
                <a:lnTo>
                  <a:pt x="59" y="439"/>
                </a:lnTo>
                <a:lnTo>
                  <a:pt x="59" y="439"/>
                </a:lnTo>
                <a:lnTo>
                  <a:pt x="59" y="439"/>
                </a:lnTo>
                <a:lnTo>
                  <a:pt x="60" y="439"/>
                </a:lnTo>
                <a:lnTo>
                  <a:pt x="60" y="441"/>
                </a:lnTo>
                <a:lnTo>
                  <a:pt x="60" y="441"/>
                </a:lnTo>
                <a:lnTo>
                  <a:pt x="60" y="441"/>
                </a:lnTo>
                <a:lnTo>
                  <a:pt x="61" y="441"/>
                </a:lnTo>
                <a:lnTo>
                  <a:pt x="61" y="441"/>
                </a:lnTo>
                <a:lnTo>
                  <a:pt x="60" y="442"/>
                </a:lnTo>
                <a:lnTo>
                  <a:pt x="60" y="444"/>
                </a:lnTo>
                <a:lnTo>
                  <a:pt x="60" y="445"/>
                </a:lnTo>
                <a:lnTo>
                  <a:pt x="60" y="446"/>
                </a:lnTo>
                <a:lnTo>
                  <a:pt x="60" y="446"/>
                </a:lnTo>
                <a:lnTo>
                  <a:pt x="60" y="446"/>
                </a:lnTo>
                <a:lnTo>
                  <a:pt x="60" y="448"/>
                </a:lnTo>
                <a:lnTo>
                  <a:pt x="60" y="449"/>
                </a:lnTo>
                <a:lnTo>
                  <a:pt x="60" y="449"/>
                </a:lnTo>
                <a:lnTo>
                  <a:pt x="60" y="449"/>
                </a:lnTo>
                <a:lnTo>
                  <a:pt x="63" y="450"/>
                </a:lnTo>
                <a:lnTo>
                  <a:pt x="64" y="450"/>
                </a:lnTo>
                <a:lnTo>
                  <a:pt x="64" y="450"/>
                </a:lnTo>
                <a:lnTo>
                  <a:pt x="64" y="450"/>
                </a:lnTo>
                <a:lnTo>
                  <a:pt x="64" y="449"/>
                </a:lnTo>
                <a:lnTo>
                  <a:pt x="64" y="449"/>
                </a:lnTo>
                <a:lnTo>
                  <a:pt x="64" y="449"/>
                </a:lnTo>
                <a:lnTo>
                  <a:pt x="64" y="449"/>
                </a:lnTo>
                <a:lnTo>
                  <a:pt x="64" y="448"/>
                </a:lnTo>
                <a:lnTo>
                  <a:pt x="65" y="448"/>
                </a:lnTo>
                <a:lnTo>
                  <a:pt x="65" y="448"/>
                </a:lnTo>
                <a:lnTo>
                  <a:pt x="64" y="446"/>
                </a:lnTo>
                <a:lnTo>
                  <a:pt x="65" y="446"/>
                </a:lnTo>
                <a:lnTo>
                  <a:pt x="65" y="446"/>
                </a:lnTo>
                <a:lnTo>
                  <a:pt x="65" y="445"/>
                </a:lnTo>
                <a:lnTo>
                  <a:pt x="65" y="445"/>
                </a:lnTo>
                <a:lnTo>
                  <a:pt x="65" y="444"/>
                </a:lnTo>
                <a:lnTo>
                  <a:pt x="67" y="444"/>
                </a:lnTo>
                <a:lnTo>
                  <a:pt x="67" y="444"/>
                </a:lnTo>
                <a:lnTo>
                  <a:pt x="67" y="442"/>
                </a:lnTo>
                <a:lnTo>
                  <a:pt x="68" y="442"/>
                </a:lnTo>
                <a:lnTo>
                  <a:pt x="68" y="442"/>
                </a:lnTo>
                <a:lnTo>
                  <a:pt x="68" y="442"/>
                </a:lnTo>
                <a:lnTo>
                  <a:pt x="68" y="441"/>
                </a:lnTo>
                <a:lnTo>
                  <a:pt x="68" y="441"/>
                </a:lnTo>
                <a:lnTo>
                  <a:pt x="68" y="439"/>
                </a:lnTo>
                <a:lnTo>
                  <a:pt x="68" y="439"/>
                </a:lnTo>
                <a:lnTo>
                  <a:pt x="68" y="438"/>
                </a:lnTo>
                <a:lnTo>
                  <a:pt x="70" y="438"/>
                </a:lnTo>
                <a:lnTo>
                  <a:pt x="70" y="438"/>
                </a:lnTo>
                <a:lnTo>
                  <a:pt x="70" y="439"/>
                </a:lnTo>
                <a:lnTo>
                  <a:pt x="70" y="439"/>
                </a:lnTo>
                <a:lnTo>
                  <a:pt x="70" y="439"/>
                </a:lnTo>
                <a:lnTo>
                  <a:pt x="71" y="439"/>
                </a:lnTo>
                <a:lnTo>
                  <a:pt x="71" y="441"/>
                </a:lnTo>
                <a:lnTo>
                  <a:pt x="71" y="441"/>
                </a:lnTo>
                <a:lnTo>
                  <a:pt x="72" y="441"/>
                </a:lnTo>
                <a:lnTo>
                  <a:pt x="72" y="441"/>
                </a:lnTo>
                <a:lnTo>
                  <a:pt x="72" y="442"/>
                </a:lnTo>
                <a:lnTo>
                  <a:pt x="72" y="442"/>
                </a:lnTo>
                <a:lnTo>
                  <a:pt x="72" y="444"/>
                </a:lnTo>
                <a:lnTo>
                  <a:pt x="72" y="444"/>
                </a:lnTo>
                <a:lnTo>
                  <a:pt x="72" y="445"/>
                </a:lnTo>
                <a:lnTo>
                  <a:pt x="72" y="445"/>
                </a:lnTo>
                <a:lnTo>
                  <a:pt x="74" y="445"/>
                </a:lnTo>
                <a:lnTo>
                  <a:pt x="75" y="444"/>
                </a:lnTo>
                <a:lnTo>
                  <a:pt x="78" y="444"/>
                </a:lnTo>
                <a:lnTo>
                  <a:pt x="78" y="444"/>
                </a:lnTo>
                <a:lnTo>
                  <a:pt x="78" y="445"/>
                </a:lnTo>
                <a:lnTo>
                  <a:pt x="78" y="445"/>
                </a:lnTo>
                <a:lnTo>
                  <a:pt x="79" y="445"/>
                </a:lnTo>
                <a:lnTo>
                  <a:pt x="79" y="445"/>
                </a:lnTo>
                <a:lnTo>
                  <a:pt x="81" y="445"/>
                </a:lnTo>
                <a:lnTo>
                  <a:pt x="81" y="444"/>
                </a:lnTo>
                <a:lnTo>
                  <a:pt x="82" y="444"/>
                </a:lnTo>
                <a:lnTo>
                  <a:pt x="82" y="444"/>
                </a:lnTo>
                <a:lnTo>
                  <a:pt x="83" y="444"/>
                </a:lnTo>
                <a:lnTo>
                  <a:pt x="83" y="444"/>
                </a:lnTo>
                <a:lnTo>
                  <a:pt x="83" y="442"/>
                </a:lnTo>
                <a:lnTo>
                  <a:pt x="83" y="442"/>
                </a:lnTo>
                <a:lnTo>
                  <a:pt x="83" y="441"/>
                </a:lnTo>
                <a:lnTo>
                  <a:pt x="83" y="438"/>
                </a:lnTo>
                <a:lnTo>
                  <a:pt x="86" y="437"/>
                </a:lnTo>
                <a:lnTo>
                  <a:pt x="86" y="437"/>
                </a:lnTo>
                <a:lnTo>
                  <a:pt x="86" y="437"/>
                </a:lnTo>
                <a:lnTo>
                  <a:pt x="87" y="437"/>
                </a:lnTo>
                <a:lnTo>
                  <a:pt x="89" y="437"/>
                </a:lnTo>
                <a:lnTo>
                  <a:pt x="89" y="437"/>
                </a:lnTo>
                <a:lnTo>
                  <a:pt x="89" y="435"/>
                </a:lnTo>
                <a:lnTo>
                  <a:pt x="90" y="435"/>
                </a:lnTo>
                <a:lnTo>
                  <a:pt x="90" y="435"/>
                </a:lnTo>
                <a:lnTo>
                  <a:pt x="90" y="435"/>
                </a:lnTo>
                <a:lnTo>
                  <a:pt x="90" y="434"/>
                </a:lnTo>
                <a:lnTo>
                  <a:pt x="90" y="434"/>
                </a:lnTo>
                <a:lnTo>
                  <a:pt x="91" y="434"/>
                </a:lnTo>
                <a:lnTo>
                  <a:pt x="91" y="433"/>
                </a:lnTo>
                <a:lnTo>
                  <a:pt x="91" y="433"/>
                </a:lnTo>
                <a:lnTo>
                  <a:pt x="91" y="431"/>
                </a:lnTo>
                <a:lnTo>
                  <a:pt x="91" y="430"/>
                </a:lnTo>
                <a:lnTo>
                  <a:pt x="91" y="430"/>
                </a:lnTo>
                <a:lnTo>
                  <a:pt x="91" y="430"/>
                </a:lnTo>
                <a:lnTo>
                  <a:pt x="91" y="430"/>
                </a:lnTo>
                <a:lnTo>
                  <a:pt x="91" y="429"/>
                </a:lnTo>
                <a:lnTo>
                  <a:pt x="91" y="429"/>
                </a:lnTo>
                <a:lnTo>
                  <a:pt x="91" y="429"/>
                </a:lnTo>
                <a:lnTo>
                  <a:pt x="91" y="429"/>
                </a:lnTo>
                <a:lnTo>
                  <a:pt x="91" y="427"/>
                </a:lnTo>
                <a:lnTo>
                  <a:pt x="91" y="427"/>
                </a:lnTo>
                <a:lnTo>
                  <a:pt x="93" y="426"/>
                </a:lnTo>
                <a:lnTo>
                  <a:pt x="93" y="424"/>
                </a:lnTo>
                <a:lnTo>
                  <a:pt x="93" y="424"/>
                </a:lnTo>
                <a:lnTo>
                  <a:pt x="93" y="423"/>
                </a:lnTo>
                <a:lnTo>
                  <a:pt x="93" y="422"/>
                </a:lnTo>
                <a:lnTo>
                  <a:pt x="93" y="422"/>
                </a:lnTo>
                <a:lnTo>
                  <a:pt x="93" y="420"/>
                </a:lnTo>
                <a:lnTo>
                  <a:pt x="93" y="419"/>
                </a:lnTo>
                <a:lnTo>
                  <a:pt x="93" y="419"/>
                </a:lnTo>
                <a:lnTo>
                  <a:pt x="91" y="418"/>
                </a:lnTo>
                <a:lnTo>
                  <a:pt x="91" y="418"/>
                </a:lnTo>
                <a:lnTo>
                  <a:pt x="93" y="418"/>
                </a:lnTo>
                <a:lnTo>
                  <a:pt x="93" y="416"/>
                </a:lnTo>
                <a:lnTo>
                  <a:pt x="93" y="416"/>
                </a:lnTo>
                <a:lnTo>
                  <a:pt x="93" y="416"/>
                </a:lnTo>
                <a:lnTo>
                  <a:pt x="93" y="416"/>
                </a:lnTo>
                <a:lnTo>
                  <a:pt x="93" y="415"/>
                </a:lnTo>
                <a:lnTo>
                  <a:pt x="91" y="415"/>
                </a:lnTo>
                <a:lnTo>
                  <a:pt x="91" y="413"/>
                </a:lnTo>
                <a:lnTo>
                  <a:pt x="93" y="413"/>
                </a:lnTo>
                <a:lnTo>
                  <a:pt x="93" y="412"/>
                </a:lnTo>
                <a:lnTo>
                  <a:pt x="93" y="412"/>
                </a:lnTo>
                <a:lnTo>
                  <a:pt x="93" y="411"/>
                </a:lnTo>
                <a:lnTo>
                  <a:pt x="93" y="411"/>
                </a:lnTo>
                <a:lnTo>
                  <a:pt x="93" y="411"/>
                </a:lnTo>
                <a:lnTo>
                  <a:pt x="94" y="411"/>
                </a:lnTo>
                <a:lnTo>
                  <a:pt x="94" y="411"/>
                </a:lnTo>
                <a:lnTo>
                  <a:pt x="94" y="411"/>
                </a:lnTo>
                <a:lnTo>
                  <a:pt x="94" y="411"/>
                </a:lnTo>
                <a:lnTo>
                  <a:pt x="94" y="409"/>
                </a:lnTo>
                <a:lnTo>
                  <a:pt x="96" y="409"/>
                </a:lnTo>
                <a:lnTo>
                  <a:pt x="96" y="408"/>
                </a:lnTo>
                <a:lnTo>
                  <a:pt x="96" y="408"/>
                </a:lnTo>
                <a:lnTo>
                  <a:pt x="96" y="408"/>
                </a:lnTo>
                <a:lnTo>
                  <a:pt x="96" y="407"/>
                </a:lnTo>
                <a:lnTo>
                  <a:pt x="97" y="407"/>
                </a:lnTo>
                <a:lnTo>
                  <a:pt x="97" y="407"/>
                </a:lnTo>
                <a:lnTo>
                  <a:pt x="97" y="405"/>
                </a:lnTo>
                <a:lnTo>
                  <a:pt x="98" y="405"/>
                </a:lnTo>
                <a:lnTo>
                  <a:pt x="100" y="405"/>
                </a:lnTo>
                <a:lnTo>
                  <a:pt x="97" y="404"/>
                </a:lnTo>
                <a:lnTo>
                  <a:pt x="97" y="404"/>
                </a:lnTo>
                <a:lnTo>
                  <a:pt x="97" y="403"/>
                </a:lnTo>
                <a:lnTo>
                  <a:pt x="97" y="403"/>
                </a:lnTo>
                <a:lnTo>
                  <a:pt x="97" y="401"/>
                </a:lnTo>
                <a:lnTo>
                  <a:pt x="97" y="400"/>
                </a:lnTo>
                <a:lnTo>
                  <a:pt x="97" y="400"/>
                </a:lnTo>
                <a:lnTo>
                  <a:pt x="97" y="400"/>
                </a:lnTo>
                <a:lnTo>
                  <a:pt x="97" y="398"/>
                </a:lnTo>
                <a:lnTo>
                  <a:pt x="97" y="398"/>
                </a:lnTo>
                <a:lnTo>
                  <a:pt x="97" y="397"/>
                </a:lnTo>
                <a:lnTo>
                  <a:pt x="97" y="397"/>
                </a:lnTo>
                <a:lnTo>
                  <a:pt x="98" y="396"/>
                </a:lnTo>
                <a:lnTo>
                  <a:pt x="98" y="396"/>
                </a:lnTo>
                <a:lnTo>
                  <a:pt x="97" y="396"/>
                </a:lnTo>
                <a:lnTo>
                  <a:pt x="97" y="396"/>
                </a:lnTo>
                <a:lnTo>
                  <a:pt x="97" y="396"/>
                </a:lnTo>
                <a:lnTo>
                  <a:pt x="96" y="396"/>
                </a:lnTo>
                <a:lnTo>
                  <a:pt x="96" y="396"/>
                </a:lnTo>
                <a:lnTo>
                  <a:pt x="94" y="396"/>
                </a:lnTo>
                <a:lnTo>
                  <a:pt x="94" y="396"/>
                </a:lnTo>
                <a:lnTo>
                  <a:pt x="94" y="396"/>
                </a:lnTo>
                <a:lnTo>
                  <a:pt x="93" y="396"/>
                </a:lnTo>
                <a:lnTo>
                  <a:pt x="91" y="396"/>
                </a:lnTo>
                <a:lnTo>
                  <a:pt x="91" y="396"/>
                </a:lnTo>
                <a:lnTo>
                  <a:pt x="91" y="394"/>
                </a:lnTo>
                <a:lnTo>
                  <a:pt x="91" y="394"/>
                </a:lnTo>
                <a:lnTo>
                  <a:pt x="90" y="394"/>
                </a:lnTo>
                <a:lnTo>
                  <a:pt x="90" y="393"/>
                </a:lnTo>
                <a:lnTo>
                  <a:pt x="91" y="393"/>
                </a:lnTo>
                <a:lnTo>
                  <a:pt x="90" y="393"/>
                </a:lnTo>
                <a:lnTo>
                  <a:pt x="90" y="392"/>
                </a:lnTo>
                <a:lnTo>
                  <a:pt x="90" y="392"/>
                </a:lnTo>
                <a:lnTo>
                  <a:pt x="89" y="392"/>
                </a:lnTo>
                <a:lnTo>
                  <a:pt x="89" y="392"/>
                </a:lnTo>
                <a:lnTo>
                  <a:pt x="89" y="392"/>
                </a:lnTo>
                <a:lnTo>
                  <a:pt x="87" y="392"/>
                </a:lnTo>
                <a:lnTo>
                  <a:pt x="87" y="390"/>
                </a:lnTo>
                <a:lnTo>
                  <a:pt x="87" y="390"/>
                </a:lnTo>
                <a:lnTo>
                  <a:pt x="86" y="390"/>
                </a:lnTo>
                <a:lnTo>
                  <a:pt x="86" y="392"/>
                </a:lnTo>
                <a:lnTo>
                  <a:pt x="85" y="392"/>
                </a:lnTo>
                <a:lnTo>
                  <a:pt x="85" y="392"/>
                </a:lnTo>
                <a:lnTo>
                  <a:pt x="85" y="392"/>
                </a:lnTo>
                <a:lnTo>
                  <a:pt x="83" y="392"/>
                </a:lnTo>
                <a:lnTo>
                  <a:pt x="83" y="392"/>
                </a:lnTo>
                <a:lnTo>
                  <a:pt x="83" y="392"/>
                </a:lnTo>
                <a:lnTo>
                  <a:pt x="82" y="392"/>
                </a:lnTo>
                <a:lnTo>
                  <a:pt x="82" y="392"/>
                </a:lnTo>
                <a:lnTo>
                  <a:pt x="81" y="390"/>
                </a:lnTo>
                <a:lnTo>
                  <a:pt x="81" y="392"/>
                </a:lnTo>
                <a:lnTo>
                  <a:pt x="81" y="392"/>
                </a:lnTo>
                <a:lnTo>
                  <a:pt x="79" y="392"/>
                </a:lnTo>
                <a:lnTo>
                  <a:pt x="78" y="392"/>
                </a:lnTo>
                <a:lnTo>
                  <a:pt x="78" y="392"/>
                </a:lnTo>
                <a:lnTo>
                  <a:pt x="78" y="392"/>
                </a:lnTo>
                <a:lnTo>
                  <a:pt x="78" y="392"/>
                </a:lnTo>
                <a:lnTo>
                  <a:pt x="78" y="393"/>
                </a:lnTo>
                <a:lnTo>
                  <a:pt x="78" y="393"/>
                </a:lnTo>
                <a:lnTo>
                  <a:pt x="76" y="393"/>
                </a:lnTo>
                <a:lnTo>
                  <a:pt x="76" y="394"/>
                </a:lnTo>
                <a:lnTo>
                  <a:pt x="75" y="394"/>
                </a:lnTo>
                <a:lnTo>
                  <a:pt x="75" y="394"/>
                </a:lnTo>
                <a:lnTo>
                  <a:pt x="75" y="393"/>
                </a:lnTo>
                <a:lnTo>
                  <a:pt x="75" y="393"/>
                </a:lnTo>
                <a:lnTo>
                  <a:pt x="74" y="392"/>
                </a:lnTo>
                <a:lnTo>
                  <a:pt x="74" y="392"/>
                </a:lnTo>
                <a:lnTo>
                  <a:pt x="72" y="392"/>
                </a:lnTo>
                <a:lnTo>
                  <a:pt x="72" y="392"/>
                </a:lnTo>
                <a:lnTo>
                  <a:pt x="72" y="392"/>
                </a:lnTo>
                <a:lnTo>
                  <a:pt x="72" y="390"/>
                </a:lnTo>
                <a:lnTo>
                  <a:pt x="72" y="389"/>
                </a:lnTo>
                <a:lnTo>
                  <a:pt x="72" y="389"/>
                </a:lnTo>
                <a:lnTo>
                  <a:pt x="72" y="389"/>
                </a:lnTo>
                <a:lnTo>
                  <a:pt x="71" y="389"/>
                </a:lnTo>
                <a:lnTo>
                  <a:pt x="71" y="388"/>
                </a:lnTo>
                <a:lnTo>
                  <a:pt x="72" y="388"/>
                </a:lnTo>
                <a:lnTo>
                  <a:pt x="72" y="386"/>
                </a:lnTo>
                <a:lnTo>
                  <a:pt x="72" y="386"/>
                </a:lnTo>
                <a:lnTo>
                  <a:pt x="71" y="385"/>
                </a:lnTo>
                <a:lnTo>
                  <a:pt x="71" y="385"/>
                </a:lnTo>
                <a:lnTo>
                  <a:pt x="71" y="383"/>
                </a:lnTo>
                <a:lnTo>
                  <a:pt x="71" y="383"/>
                </a:lnTo>
                <a:lnTo>
                  <a:pt x="71" y="383"/>
                </a:lnTo>
                <a:lnTo>
                  <a:pt x="70" y="383"/>
                </a:lnTo>
                <a:lnTo>
                  <a:pt x="70" y="383"/>
                </a:lnTo>
                <a:lnTo>
                  <a:pt x="70" y="382"/>
                </a:lnTo>
                <a:lnTo>
                  <a:pt x="70" y="382"/>
                </a:lnTo>
                <a:lnTo>
                  <a:pt x="70" y="381"/>
                </a:lnTo>
                <a:lnTo>
                  <a:pt x="70" y="381"/>
                </a:lnTo>
                <a:lnTo>
                  <a:pt x="70" y="381"/>
                </a:lnTo>
                <a:lnTo>
                  <a:pt x="71" y="381"/>
                </a:lnTo>
                <a:lnTo>
                  <a:pt x="71" y="379"/>
                </a:lnTo>
                <a:lnTo>
                  <a:pt x="72" y="381"/>
                </a:lnTo>
                <a:lnTo>
                  <a:pt x="74" y="379"/>
                </a:lnTo>
                <a:lnTo>
                  <a:pt x="74" y="379"/>
                </a:lnTo>
                <a:lnTo>
                  <a:pt x="75" y="378"/>
                </a:lnTo>
                <a:lnTo>
                  <a:pt x="75" y="378"/>
                </a:lnTo>
                <a:lnTo>
                  <a:pt x="76" y="378"/>
                </a:lnTo>
                <a:lnTo>
                  <a:pt x="76" y="378"/>
                </a:lnTo>
                <a:lnTo>
                  <a:pt x="76" y="377"/>
                </a:lnTo>
                <a:lnTo>
                  <a:pt x="76" y="377"/>
                </a:lnTo>
                <a:lnTo>
                  <a:pt x="76" y="375"/>
                </a:lnTo>
                <a:lnTo>
                  <a:pt x="76" y="375"/>
                </a:lnTo>
                <a:lnTo>
                  <a:pt x="76" y="375"/>
                </a:lnTo>
                <a:lnTo>
                  <a:pt x="78" y="375"/>
                </a:lnTo>
                <a:lnTo>
                  <a:pt x="78" y="374"/>
                </a:lnTo>
                <a:lnTo>
                  <a:pt x="78" y="374"/>
                </a:lnTo>
                <a:lnTo>
                  <a:pt x="81" y="372"/>
                </a:lnTo>
                <a:lnTo>
                  <a:pt x="81" y="372"/>
                </a:lnTo>
                <a:lnTo>
                  <a:pt x="81" y="371"/>
                </a:lnTo>
                <a:lnTo>
                  <a:pt x="81" y="371"/>
                </a:lnTo>
                <a:lnTo>
                  <a:pt x="81" y="370"/>
                </a:lnTo>
                <a:lnTo>
                  <a:pt x="79" y="370"/>
                </a:lnTo>
                <a:lnTo>
                  <a:pt x="79" y="370"/>
                </a:lnTo>
                <a:lnTo>
                  <a:pt x="78" y="368"/>
                </a:lnTo>
                <a:lnTo>
                  <a:pt x="78" y="368"/>
                </a:lnTo>
                <a:lnTo>
                  <a:pt x="78" y="367"/>
                </a:lnTo>
                <a:lnTo>
                  <a:pt x="78" y="367"/>
                </a:lnTo>
                <a:lnTo>
                  <a:pt x="78" y="366"/>
                </a:lnTo>
                <a:lnTo>
                  <a:pt x="78" y="364"/>
                </a:lnTo>
                <a:lnTo>
                  <a:pt x="79" y="364"/>
                </a:lnTo>
                <a:lnTo>
                  <a:pt x="79" y="364"/>
                </a:lnTo>
                <a:lnTo>
                  <a:pt x="81" y="364"/>
                </a:lnTo>
                <a:lnTo>
                  <a:pt x="81" y="364"/>
                </a:lnTo>
                <a:lnTo>
                  <a:pt x="81" y="364"/>
                </a:lnTo>
                <a:lnTo>
                  <a:pt x="81" y="363"/>
                </a:lnTo>
                <a:lnTo>
                  <a:pt x="82" y="363"/>
                </a:lnTo>
                <a:lnTo>
                  <a:pt x="82" y="362"/>
                </a:lnTo>
                <a:lnTo>
                  <a:pt x="82" y="362"/>
                </a:lnTo>
                <a:lnTo>
                  <a:pt x="82" y="362"/>
                </a:lnTo>
                <a:lnTo>
                  <a:pt x="83" y="362"/>
                </a:lnTo>
                <a:lnTo>
                  <a:pt x="83" y="360"/>
                </a:lnTo>
                <a:lnTo>
                  <a:pt x="83" y="360"/>
                </a:lnTo>
                <a:lnTo>
                  <a:pt x="83" y="359"/>
                </a:lnTo>
                <a:lnTo>
                  <a:pt x="85" y="359"/>
                </a:lnTo>
                <a:lnTo>
                  <a:pt x="85" y="359"/>
                </a:lnTo>
                <a:lnTo>
                  <a:pt x="85" y="359"/>
                </a:lnTo>
                <a:lnTo>
                  <a:pt x="86" y="357"/>
                </a:lnTo>
                <a:lnTo>
                  <a:pt x="86" y="357"/>
                </a:lnTo>
                <a:lnTo>
                  <a:pt x="86" y="357"/>
                </a:lnTo>
                <a:lnTo>
                  <a:pt x="86" y="356"/>
                </a:lnTo>
                <a:lnTo>
                  <a:pt x="87" y="356"/>
                </a:lnTo>
                <a:lnTo>
                  <a:pt x="87" y="356"/>
                </a:lnTo>
                <a:lnTo>
                  <a:pt x="87" y="356"/>
                </a:lnTo>
                <a:lnTo>
                  <a:pt x="87" y="357"/>
                </a:lnTo>
                <a:lnTo>
                  <a:pt x="87" y="357"/>
                </a:lnTo>
                <a:lnTo>
                  <a:pt x="89" y="359"/>
                </a:lnTo>
                <a:lnTo>
                  <a:pt x="89" y="359"/>
                </a:lnTo>
                <a:lnTo>
                  <a:pt x="89" y="359"/>
                </a:lnTo>
                <a:lnTo>
                  <a:pt x="89" y="359"/>
                </a:lnTo>
                <a:lnTo>
                  <a:pt x="89" y="360"/>
                </a:lnTo>
                <a:lnTo>
                  <a:pt x="89" y="360"/>
                </a:lnTo>
                <a:lnTo>
                  <a:pt x="89" y="362"/>
                </a:lnTo>
                <a:lnTo>
                  <a:pt x="89" y="362"/>
                </a:lnTo>
                <a:lnTo>
                  <a:pt x="89" y="362"/>
                </a:lnTo>
                <a:lnTo>
                  <a:pt x="89" y="363"/>
                </a:lnTo>
                <a:lnTo>
                  <a:pt x="90" y="363"/>
                </a:lnTo>
                <a:lnTo>
                  <a:pt x="90" y="363"/>
                </a:lnTo>
                <a:lnTo>
                  <a:pt x="90" y="363"/>
                </a:lnTo>
                <a:lnTo>
                  <a:pt x="94" y="362"/>
                </a:lnTo>
                <a:lnTo>
                  <a:pt x="94" y="362"/>
                </a:lnTo>
                <a:lnTo>
                  <a:pt x="94" y="362"/>
                </a:lnTo>
                <a:lnTo>
                  <a:pt x="96" y="362"/>
                </a:lnTo>
                <a:lnTo>
                  <a:pt x="96" y="362"/>
                </a:lnTo>
                <a:lnTo>
                  <a:pt x="97" y="362"/>
                </a:lnTo>
                <a:lnTo>
                  <a:pt x="97" y="362"/>
                </a:lnTo>
                <a:lnTo>
                  <a:pt x="100" y="362"/>
                </a:lnTo>
                <a:lnTo>
                  <a:pt x="100" y="362"/>
                </a:lnTo>
                <a:lnTo>
                  <a:pt x="101" y="362"/>
                </a:lnTo>
                <a:lnTo>
                  <a:pt x="101" y="362"/>
                </a:lnTo>
                <a:lnTo>
                  <a:pt x="102" y="362"/>
                </a:lnTo>
                <a:lnTo>
                  <a:pt x="104" y="362"/>
                </a:lnTo>
                <a:lnTo>
                  <a:pt x="105" y="362"/>
                </a:lnTo>
                <a:lnTo>
                  <a:pt x="105" y="362"/>
                </a:lnTo>
                <a:lnTo>
                  <a:pt x="105" y="362"/>
                </a:lnTo>
                <a:lnTo>
                  <a:pt x="105" y="362"/>
                </a:lnTo>
                <a:lnTo>
                  <a:pt x="105" y="363"/>
                </a:lnTo>
                <a:lnTo>
                  <a:pt x="105" y="363"/>
                </a:lnTo>
                <a:lnTo>
                  <a:pt x="105" y="364"/>
                </a:lnTo>
                <a:lnTo>
                  <a:pt x="105" y="364"/>
                </a:lnTo>
                <a:lnTo>
                  <a:pt x="105" y="366"/>
                </a:lnTo>
                <a:lnTo>
                  <a:pt x="105" y="366"/>
                </a:lnTo>
                <a:lnTo>
                  <a:pt x="105" y="367"/>
                </a:lnTo>
                <a:lnTo>
                  <a:pt x="105" y="367"/>
                </a:lnTo>
                <a:lnTo>
                  <a:pt x="105" y="368"/>
                </a:lnTo>
                <a:lnTo>
                  <a:pt x="105" y="368"/>
                </a:lnTo>
                <a:lnTo>
                  <a:pt x="105" y="368"/>
                </a:lnTo>
                <a:lnTo>
                  <a:pt x="105" y="370"/>
                </a:lnTo>
                <a:lnTo>
                  <a:pt x="105" y="370"/>
                </a:lnTo>
                <a:lnTo>
                  <a:pt x="105" y="370"/>
                </a:lnTo>
                <a:lnTo>
                  <a:pt x="107" y="371"/>
                </a:lnTo>
                <a:lnTo>
                  <a:pt x="107" y="371"/>
                </a:lnTo>
                <a:lnTo>
                  <a:pt x="107" y="372"/>
                </a:lnTo>
                <a:lnTo>
                  <a:pt x="107" y="374"/>
                </a:lnTo>
                <a:lnTo>
                  <a:pt x="108" y="375"/>
                </a:lnTo>
                <a:lnTo>
                  <a:pt x="108" y="375"/>
                </a:lnTo>
                <a:lnTo>
                  <a:pt x="108" y="375"/>
                </a:lnTo>
                <a:lnTo>
                  <a:pt x="109" y="375"/>
                </a:lnTo>
                <a:lnTo>
                  <a:pt x="109" y="377"/>
                </a:lnTo>
                <a:lnTo>
                  <a:pt x="111" y="378"/>
                </a:lnTo>
                <a:lnTo>
                  <a:pt x="111" y="378"/>
                </a:lnTo>
                <a:lnTo>
                  <a:pt x="112" y="379"/>
                </a:lnTo>
                <a:lnTo>
                  <a:pt x="112" y="379"/>
                </a:lnTo>
                <a:lnTo>
                  <a:pt x="112" y="381"/>
                </a:lnTo>
                <a:lnTo>
                  <a:pt x="112" y="381"/>
                </a:lnTo>
                <a:lnTo>
                  <a:pt x="113" y="381"/>
                </a:lnTo>
                <a:lnTo>
                  <a:pt x="113" y="382"/>
                </a:lnTo>
                <a:lnTo>
                  <a:pt x="115" y="383"/>
                </a:lnTo>
                <a:lnTo>
                  <a:pt x="115" y="383"/>
                </a:lnTo>
                <a:lnTo>
                  <a:pt x="116" y="385"/>
                </a:lnTo>
                <a:lnTo>
                  <a:pt x="116" y="386"/>
                </a:lnTo>
                <a:lnTo>
                  <a:pt x="116" y="386"/>
                </a:lnTo>
                <a:lnTo>
                  <a:pt x="117" y="388"/>
                </a:lnTo>
                <a:lnTo>
                  <a:pt x="119" y="390"/>
                </a:lnTo>
                <a:lnTo>
                  <a:pt x="122" y="393"/>
                </a:lnTo>
                <a:lnTo>
                  <a:pt x="122" y="393"/>
                </a:lnTo>
                <a:lnTo>
                  <a:pt x="120" y="396"/>
                </a:lnTo>
                <a:lnTo>
                  <a:pt x="119" y="398"/>
                </a:lnTo>
                <a:lnTo>
                  <a:pt x="119" y="400"/>
                </a:lnTo>
                <a:lnTo>
                  <a:pt x="119" y="400"/>
                </a:lnTo>
                <a:lnTo>
                  <a:pt x="119" y="401"/>
                </a:lnTo>
                <a:lnTo>
                  <a:pt x="119" y="403"/>
                </a:lnTo>
                <a:lnTo>
                  <a:pt x="119" y="405"/>
                </a:lnTo>
                <a:lnTo>
                  <a:pt x="119" y="405"/>
                </a:lnTo>
                <a:lnTo>
                  <a:pt x="119" y="407"/>
                </a:lnTo>
                <a:lnTo>
                  <a:pt x="119" y="409"/>
                </a:lnTo>
                <a:lnTo>
                  <a:pt x="119" y="411"/>
                </a:lnTo>
                <a:lnTo>
                  <a:pt x="119" y="411"/>
                </a:lnTo>
                <a:lnTo>
                  <a:pt x="119" y="412"/>
                </a:lnTo>
                <a:lnTo>
                  <a:pt x="119" y="413"/>
                </a:lnTo>
                <a:lnTo>
                  <a:pt x="119" y="413"/>
                </a:lnTo>
                <a:lnTo>
                  <a:pt x="119" y="413"/>
                </a:lnTo>
                <a:lnTo>
                  <a:pt x="120" y="413"/>
                </a:lnTo>
                <a:lnTo>
                  <a:pt x="120" y="415"/>
                </a:lnTo>
                <a:lnTo>
                  <a:pt x="122" y="415"/>
                </a:lnTo>
                <a:lnTo>
                  <a:pt x="122" y="415"/>
                </a:lnTo>
                <a:lnTo>
                  <a:pt x="122" y="416"/>
                </a:lnTo>
                <a:lnTo>
                  <a:pt x="123" y="416"/>
                </a:lnTo>
                <a:lnTo>
                  <a:pt x="123" y="416"/>
                </a:lnTo>
                <a:lnTo>
                  <a:pt x="124" y="416"/>
                </a:lnTo>
                <a:lnTo>
                  <a:pt x="124" y="416"/>
                </a:lnTo>
                <a:lnTo>
                  <a:pt x="124" y="416"/>
                </a:lnTo>
                <a:lnTo>
                  <a:pt x="126" y="416"/>
                </a:lnTo>
                <a:lnTo>
                  <a:pt x="126" y="416"/>
                </a:lnTo>
                <a:lnTo>
                  <a:pt x="127" y="416"/>
                </a:lnTo>
                <a:lnTo>
                  <a:pt x="127" y="416"/>
                </a:lnTo>
                <a:lnTo>
                  <a:pt x="127" y="416"/>
                </a:lnTo>
                <a:lnTo>
                  <a:pt x="127" y="416"/>
                </a:lnTo>
                <a:lnTo>
                  <a:pt x="128" y="416"/>
                </a:lnTo>
                <a:lnTo>
                  <a:pt x="128" y="418"/>
                </a:lnTo>
                <a:lnTo>
                  <a:pt x="128" y="418"/>
                </a:lnTo>
                <a:lnTo>
                  <a:pt x="128" y="418"/>
                </a:lnTo>
                <a:lnTo>
                  <a:pt x="130" y="418"/>
                </a:lnTo>
                <a:lnTo>
                  <a:pt x="130" y="419"/>
                </a:lnTo>
                <a:lnTo>
                  <a:pt x="130" y="419"/>
                </a:lnTo>
                <a:lnTo>
                  <a:pt x="130" y="419"/>
                </a:lnTo>
                <a:lnTo>
                  <a:pt x="131" y="419"/>
                </a:lnTo>
                <a:lnTo>
                  <a:pt x="131" y="419"/>
                </a:lnTo>
                <a:lnTo>
                  <a:pt x="133" y="419"/>
                </a:lnTo>
                <a:lnTo>
                  <a:pt x="133" y="419"/>
                </a:lnTo>
                <a:lnTo>
                  <a:pt x="133" y="419"/>
                </a:lnTo>
                <a:lnTo>
                  <a:pt x="133" y="419"/>
                </a:lnTo>
                <a:lnTo>
                  <a:pt x="134" y="419"/>
                </a:lnTo>
                <a:lnTo>
                  <a:pt x="134" y="419"/>
                </a:lnTo>
                <a:lnTo>
                  <a:pt x="134" y="418"/>
                </a:lnTo>
                <a:lnTo>
                  <a:pt x="135" y="415"/>
                </a:lnTo>
                <a:lnTo>
                  <a:pt x="135" y="415"/>
                </a:lnTo>
                <a:lnTo>
                  <a:pt x="138" y="411"/>
                </a:lnTo>
                <a:lnTo>
                  <a:pt x="138" y="411"/>
                </a:lnTo>
                <a:lnTo>
                  <a:pt x="139" y="409"/>
                </a:lnTo>
                <a:lnTo>
                  <a:pt x="139" y="409"/>
                </a:lnTo>
                <a:lnTo>
                  <a:pt x="139" y="408"/>
                </a:lnTo>
                <a:lnTo>
                  <a:pt x="139" y="408"/>
                </a:lnTo>
                <a:lnTo>
                  <a:pt x="138" y="407"/>
                </a:lnTo>
                <a:lnTo>
                  <a:pt x="137" y="407"/>
                </a:lnTo>
                <a:lnTo>
                  <a:pt x="138" y="405"/>
                </a:lnTo>
                <a:lnTo>
                  <a:pt x="138" y="404"/>
                </a:lnTo>
                <a:lnTo>
                  <a:pt x="139" y="404"/>
                </a:lnTo>
                <a:lnTo>
                  <a:pt x="141" y="403"/>
                </a:lnTo>
                <a:lnTo>
                  <a:pt x="141" y="400"/>
                </a:lnTo>
                <a:lnTo>
                  <a:pt x="142" y="398"/>
                </a:lnTo>
                <a:lnTo>
                  <a:pt x="143" y="397"/>
                </a:lnTo>
                <a:lnTo>
                  <a:pt x="143" y="394"/>
                </a:lnTo>
                <a:lnTo>
                  <a:pt x="143" y="393"/>
                </a:lnTo>
                <a:lnTo>
                  <a:pt x="143" y="392"/>
                </a:lnTo>
                <a:lnTo>
                  <a:pt x="145" y="392"/>
                </a:lnTo>
                <a:lnTo>
                  <a:pt x="145" y="389"/>
                </a:lnTo>
                <a:lnTo>
                  <a:pt x="143" y="388"/>
                </a:lnTo>
                <a:lnTo>
                  <a:pt x="143" y="388"/>
                </a:lnTo>
                <a:lnTo>
                  <a:pt x="143" y="386"/>
                </a:lnTo>
                <a:lnTo>
                  <a:pt x="143" y="386"/>
                </a:lnTo>
                <a:lnTo>
                  <a:pt x="145" y="383"/>
                </a:lnTo>
                <a:lnTo>
                  <a:pt x="143" y="381"/>
                </a:lnTo>
                <a:lnTo>
                  <a:pt x="143" y="379"/>
                </a:lnTo>
                <a:lnTo>
                  <a:pt x="143" y="378"/>
                </a:lnTo>
                <a:lnTo>
                  <a:pt x="143" y="375"/>
                </a:lnTo>
                <a:lnTo>
                  <a:pt x="145" y="375"/>
                </a:lnTo>
                <a:lnTo>
                  <a:pt x="145" y="375"/>
                </a:lnTo>
                <a:lnTo>
                  <a:pt x="146" y="375"/>
                </a:lnTo>
                <a:lnTo>
                  <a:pt x="146" y="375"/>
                </a:lnTo>
                <a:lnTo>
                  <a:pt x="146" y="374"/>
                </a:lnTo>
                <a:lnTo>
                  <a:pt x="148" y="372"/>
                </a:lnTo>
                <a:lnTo>
                  <a:pt x="148" y="372"/>
                </a:lnTo>
                <a:lnTo>
                  <a:pt x="149" y="371"/>
                </a:lnTo>
                <a:lnTo>
                  <a:pt x="149" y="371"/>
                </a:lnTo>
                <a:lnTo>
                  <a:pt x="150" y="371"/>
                </a:lnTo>
                <a:lnTo>
                  <a:pt x="150" y="371"/>
                </a:lnTo>
                <a:lnTo>
                  <a:pt x="152" y="372"/>
                </a:lnTo>
                <a:lnTo>
                  <a:pt x="152" y="372"/>
                </a:lnTo>
                <a:lnTo>
                  <a:pt x="152" y="374"/>
                </a:lnTo>
                <a:lnTo>
                  <a:pt x="153" y="374"/>
                </a:lnTo>
                <a:lnTo>
                  <a:pt x="153" y="374"/>
                </a:lnTo>
                <a:lnTo>
                  <a:pt x="153" y="375"/>
                </a:lnTo>
                <a:lnTo>
                  <a:pt x="153" y="375"/>
                </a:lnTo>
                <a:lnTo>
                  <a:pt x="154" y="375"/>
                </a:lnTo>
                <a:lnTo>
                  <a:pt x="154" y="375"/>
                </a:lnTo>
                <a:lnTo>
                  <a:pt x="154" y="377"/>
                </a:lnTo>
                <a:lnTo>
                  <a:pt x="154" y="377"/>
                </a:lnTo>
                <a:lnTo>
                  <a:pt x="154" y="378"/>
                </a:lnTo>
                <a:lnTo>
                  <a:pt x="154" y="378"/>
                </a:lnTo>
                <a:lnTo>
                  <a:pt x="154" y="378"/>
                </a:lnTo>
                <a:lnTo>
                  <a:pt x="156" y="378"/>
                </a:lnTo>
                <a:lnTo>
                  <a:pt x="156" y="378"/>
                </a:lnTo>
                <a:lnTo>
                  <a:pt x="156" y="378"/>
                </a:lnTo>
                <a:lnTo>
                  <a:pt x="157" y="378"/>
                </a:lnTo>
                <a:lnTo>
                  <a:pt x="157" y="377"/>
                </a:lnTo>
                <a:lnTo>
                  <a:pt x="159" y="375"/>
                </a:lnTo>
                <a:lnTo>
                  <a:pt x="161" y="370"/>
                </a:lnTo>
                <a:lnTo>
                  <a:pt x="164" y="367"/>
                </a:lnTo>
                <a:lnTo>
                  <a:pt x="165" y="364"/>
                </a:lnTo>
                <a:lnTo>
                  <a:pt x="165" y="364"/>
                </a:lnTo>
                <a:lnTo>
                  <a:pt x="168" y="360"/>
                </a:lnTo>
                <a:lnTo>
                  <a:pt x="169" y="359"/>
                </a:lnTo>
                <a:lnTo>
                  <a:pt x="169" y="359"/>
                </a:lnTo>
                <a:lnTo>
                  <a:pt x="172" y="355"/>
                </a:lnTo>
                <a:lnTo>
                  <a:pt x="174" y="353"/>
                </a:lnTo>
                <a:lnTo>
                  <a:pt x="174" y="352"/>
                </a:lnTo>
                <a:lnTo>
                  <a:pt x="176" y="348"/>
                </a:lnTo>
                <a:lnTo>
                  <a:pt x="178" y="346"/>
                </a:lnTo>
                <a:lnTo>
                  <a:pt x="178" y="348"/>
                </a:lnTo>
                <a:lnTo>
                  <a:pt x="179" y="348"/>
                </a:lnTo>
                <a:lnTo>
                  <a:pt x="179" y="348"/>
                </a:lnTo>
                <a:lnTo>
                  <a:pt x="185" y="352"/>
                </a:lnTo>
                <a:lnTo>
                  <a:pt x="185" y="352"/>
                </a:lnTo>
                <a:lnTo>
                  <a:pt x="186" y="351"/>
                </a:lnTo>
                <a:lnTo>
                  <a:pt x="187" y="352"/>
                </a:lnTo>
                <a:lnTo>
                  <a:pt x="189" y="356"/>
                </a:lnTo>
                <a:lnTo>
                  <a:pt x="190" y="357"/>
                </a:lnTo>
                <a:lnTo>
                  <a:pt x="190" y="357"/>
                </a:lnTo>
                <a:lnTo>
                  <a:pt x="190" y="359"/>
                </a:lnTo>
                <a:lnTo>
                  <a:pt x="191" y="362"/>
                </a:lnTo>
                <a:lnTo>
                  <a:pt x="191" y="363"/>
                </a:lnTo>
                <a:lnTo>
                  <a:pt x="193" y="364"/>
                </a:lnTo>
                <a:lnTo>
                  <a:pt x="193" y="364"/>
                </a:lnTo>
                <a:lnTo>
                  <a:pt x="194" y="364"/>
                </a:lnTo>
                <a:lnTo>
                  <a:pt x="195" y="363"/>
                </a:lnTo>
                <a:lnTo>
                  <a:pt x="197" y="363"/>
                </a:lnTo>
                <a:lnTo>
                  <a:pt x="197" y="362"/>
                </a:lnTo>
                <a:lnTo>
                  <a:pt x="197" y="362"/>
                </a:lnTo>
                <a:lnTo>
                  <a:pt x="197" y="362"/>
                </a:lnTo>
                <a:lnTo>
                  <a:pt x="197" y="362"/>
                </a:lnTo>
                <a:lnTo>
                  <a:pt x="197" y="362"/>
                </a:lnTo>
                <a:lnTo>
                  <a:pt x="197" y="360"/>
                </a:lnTo>
                <a:lnTo>
                  <a:pt x="197" y="360"/>
                </a:lnTo>
                <a:lnTo>
                  <a:pt x="197" y="359"/>
                </a:lnTo>
                <a:lnTo>
                  <a:pt x="198" y="359"/>
                </a:lnTo>
                <a:lnTo>
                  <a:pt x="198" y="359"/>
                </a:lnTo>
                <a:lnTo>
                  <a:pt x="198" y="359"/>
                </a:lnTo>
                <a:lnTo>
                  <a:pt x="200" y="359"/>
                </a:lnTo>
                <a:lnTo>
                  <a:pt x="200" y="359"/>
                </a:lnTo>
                <a:lnTo>
                  <a:pt x="200" y="359"/>
                </a:lnTo>
                <a:lnTo>
                  <a:pt x="200" y="357"/>
                </a:lnTo>
                <a:lnTo>
                  <a:pt x="200" y="357"/>
                </a:lnTo>
                <a:lnTo>
                  <a:pt x="201" y="357"/>
                </a:lnTo>
                <a:lnTo>
                  <a:pt x="201" y="356"/>
                </a:lnTo>
                <a:lnTo>
                  <a:pt x="201" y="356"/>
                </a:lnTo>
                <a:lnTo>
                  <a:pt x="201" y="356"/>
                </a:lnTo>
                <a:lnTo>
                  <a:pt x="202" y="355"/>
                </a:lnTo>
                <a:lnTo>
                  <a:pt x="202" y="355"/>
                </a:lnTo>
                <a:lnTo>
                  <a:pt x="204" y="353"/>
                </a:lnTo>
                <a:lnTo>
                  <a:pt x="204" y="353"/>
                </a:lnTo>
                <a:lnTo>
                  <a:pt x="204" y="353"/>
                </a:lnTo>
                <a:lnTo>
                  <a:pt x="204" y="353"/>
                </a:lnTo>
                <a:lnTo>
                  <a:pt x="204" y="353"/>
                </a:lnTo>
                <a:lnTo>
                  <a:pt x="205" y="353"/>
                </a:lnTo>
                <a:lnTo>
                  <a:pt x="205" y="352"/>
                </a:lnTo>
                <a:lnTo>
                  <a:pt x="205" y="352"/>
                </a:lnTo>
                <a:lnTo>
                  <a:pt x="205" y="352"/>
                </a:lnTo>
                <a:lnTo>
                  <a:pt x="205" y="351"/>
                </a:lnTo>
                <a:lnTo>
                  <a:pt x="206" y="351"/>
                </a:lnTo>
                <a:lnTo>
                  <a:pt x="206" y="349"/>
                </a:lnTo>
                <a:lnTo>
                  <a:pt x="206" y="349"/>
                </a:lnTo>
                <a:lnTo>
                  <a:pt x="206" y="348"/>
                </a:lnTo>
                <a:lnTo>
                  <a:pt x="206" y="348"/>
                </a:lnTo>
                <a:lnTo>
                  <a:pt x="206" y="348"/>
                </a:lnTo>
                <a:lnTo>
                  <a:pt x="206" y="346"/>
                </a:lnTo>
                <a:lnTo>
                  <a:pt x="208" y="346"/>
                </a:lnTo>
                <a:lnTo>
                  <a:pt x="208" y="346"/>
                </a:lnTo>
                <a:lnTo>
                  <a:pt x="208" y="346"/>
                </a:lnTo>
                <a:lnTo>
                  <a:pt x="209" y="345"/>
                </a:lnTo>
                <a:lnTo>
                  <a:pt x="209" y="345"/>
                </a:lnTo>
                <a:lnTo>
                  <a:pt x="209" y="345"/>
                </a:lnTo>
                <a:lnTo>
                  <a:pt x="209" y="344"/>
                </a:lnTo>
                <a:lnTo>
                  <a:pt x="209" y="344"/>
                </a:lnTo>
                <a:lnTo>
                  <a:pt x="209" y="342"/>
                </a:lnTo>
                <a:lnTo>
                  <a:pt x="209" y="342"/>
                </a:lnTo>
                <a:lnTo>
                  <a:pt x="209" y="342"/>
                </a:lnTo>
                <a:lnTo>
                  <a:pt x="209" y="342"/>
                </a:lnTo>
                <a:lnTo>
                  <a:pt x="209" y="342"/>
                </a:lnTo>
                <a:lnTo>
                  <a:pt x="209" y="342"/>
                </a:lnTo>
                <a:lnTo>
                  <a:pt x="211" y="342"/>
                </a:lnTo>
                <a:lnTo>
                  <a:pt x="211" y="341"/>
                </a:lnTo>
                <a:lnTo>
                  <a:pt x="211" y="341"/>
                </a:lnTo>
                <a:lnTo>
                  <a:pt x="211" y="341"/>
                </a:lnTo>
                <a:lnTo>
                  <a:pt x="211" y="340"/>
                </a:lnTo>
                <a:lnTo>
                  <a:pt x="212" y="340"/>
                </a:lnTo>
                <a:lnTo>
                  <a:pt x="212" y="340"/>
                </a:lnTo>
                <a:lnTo>
                  <a:pt x="212" y="340"/>
                </a:lnTo>
                <a:lnTo>
                  <a:pt x="212" y="338"/>
                </a:lnTo>
                <a:lnTo>
                  <a:pt x="213" y="338"/>
                </a:lnTo>
                <a:lnTo>
                  <a:pt x="213" y="338"/>
                </a:lnTo>
                <a:lnTo>
                  <a:pt x="213" y="337"/>
                </a:lnTo>
                <a:lnTo>
                  <a:pt x="213" y="337"/>
                </a:lnTo>
                <a:lnTo>
                  <a:pt x="213" y="337"/>
                </a:lnTo>
                <a:lnTo>
                  <a:pt x="213" y="337"/>
                </a:lnTo>
                <a:lnTo>
                  <a:pt x="215" y="336"/>
                </a:lnTo>
                <a:lnTo>
                  <a:pt x="213" y="336"/>
                </a:lnTo>
                <a:lnTo>
                  <a:pt x="213" y="336"/>
                </a:lnTo>
                <a:lnTo>
                  <a:pt x="215" y="334"/>
                </a:lnTo>
                <a:lnTo>
                  <a:pt x="215" y="334"/>
                </a:lnTo>
                <a:lnTo>
                  <a:pt x="215" y="334"/>
                </a:lnTo>
                <a:lnTo>
                  <a:pt x="215" y="333"/>
                </a:lnTo>
                <a:lnTo>
                  <a:pt x="215" y="333"/>
                </a:lnTo>
                <a:lnTo>
                  <a:pt x="215" y="333"/>
                </a:lnTo>
                <a:lnTo>
                  <a:pt x="215" y="331"/>
                </a:lnTo>
                <a:lnTo>
                  <a:pt x="215" y="331"/>
                </a:lnTo>
                <a:lnTo>
                  <a:pt x="215" y="331"/>
                </a:lnTo>
                <a:lnTo>
                  <a:pt x="215" y="331"/>
                </a:lnTo>
                <a:lnTo>
                  <a:pt x="215" y="330"/>
                </a:lnTo>
                <a:lnTo>
                  <a:pt x="216" y="330"/>
                </a:lnTo>
                <a:lnTo>
                  <a:pt x="216" y="329"/>
                </a:lnTo>
                <a:lnTo>
                  <a:pt x="216" y="329"/>
                </a:lnTo>
                <a:lnTo>
                  <a:pt x="216" y="327"/>
                </a:lnTo>
                <a:lnTo>
                  <a:pt x="216" y="327"/>
                </a:lnTo>
                <a:lnTo>
                  <a:pt x="216" y="326"/>
                </a:lnTo>
                <a:lnTo>
                  <a:pt x="215" y="326"/>
                </a:lnTo>
                <a:lnTo>
                  <a:pt x="215" y="326"/>
                </a:lnTo>
                <a:lnTo>
                  <a:pt x="215" y="325"/>
                </a:lnTo>
                <a:lnTo>
                  <a:pt x="215" y="325"/>
                </a:lnTo>
                <a:lnTo>
                  <a:pt x="215" y="323"/>
                </a:lnTo>
                <a:lnTo>
                  <a:pt x="213" y="323"/>
                </a:lnTo>
                <a:lnTo>
                  <a:pt x="213" y="323"/>
                </a:lnTo>
                <a:lnTo>
                  <a:pt x="212" y="323"/>
                </a:lnTo>
                <a:lnTo>
                  <a:pt x="212" y="322"/>
                </a:lnTo>
                <a:lnTo>
                  <a:pt x="211" y="320"/>
                </a:lnTo>
                <a:lnTo>
                  <a:pt x="209" y="320"/>
                </a:lnTo>
                <a:lnTo>
                  <a:pt x="209" y="318"/>
                </a:lnTo>
                <a:lnTo>
                  <a:pt x="206" y="316"/>
                </a:lnTo>
                <a:lnTo>
                  <a:pt x="206" y="316"/>
                </a:lnTo>
                <a:lnTo>
                  <a:pt x="205" y="315"/>
                </a:lnTo>
                <a:lnTo>
                  <a:pt x="204" y="312"/>
                </a:lnTo>
                <a:lnTo>
                  <a:pt x="204" y="312"/>
                </a:lnTo>
                <a:lnTo>
                  <a:pt x="201" y="310"/>
                </a:lnTo>
                <a:lnTo>
                  <a:pt x="200" y="308"/>
                </a:lnTo>
                <a:lnTo>
                  <a:pt x="198" y="307"/>
                </a:lnTo>
                <a:lnTo>
                  <a:pt x="198" y="304"/>
                </a:lnTo>
                <a:lnTo>
                  <a:pt x="200" y="301"/>
                </a:lnTo>
                <a:lnTo>
                  <a:pt x="200" y="301"/>
                </a:lnTo>
                <a:lnTo>
                  <a:pt x="200" y="301"/>
                </a:lnTo>
                <a:lnTo>
                  <a:pt x="201" y="299"/>
                </a:lnTo>
                <a:lnTo>
                  <a:pt x="201" y="299"/>
                </a:lnTo>
                <a:lnTo>
                  <a:pt x="201" y="296"/>
                </a:lnTo>
                <a:lnTo>
                  <a:pt x="204" y="297"/>
                </a:lnTo>
                <a:lnTo>
                  <a:pt x="206" y="299"/>
                </a:lnTo>
                <a:lnTo>
                  <a:pt x="208" y="299"/>
                </a:lnTo>
                <a:lnTo>
                  <a:pt x="208" y="299"/>
                </a:lnTo>
                <a:lnTo>
                  <a:pt x="208" y="300"/>
                </a:lnTo>
                <a:lnTo>
                  <a:pt x="209" y="300"/>
                </a:lnTo>
                <a:lnTo>
                  <a:pt x="209" y="299"/>
                </a:lnTo>
                <a:lnTo>
                  <a:pt x="209" y="299"/>
                </a:lnTo>
                <a:lnTo>
                  <a:pt x="209" y="300"/>
                </a:lnTo>
                <a:lnTo>
                  <a:pt x="209" y="300"/>
                </a:lnTo>
                <a:lnTo>
                  <a:pt x="209" y="300"/>
                </a:lnTo>
                <a:lnTo>
                  <a:pt x="209" y="300"/>
                </a:lnTo>
                <a:lnTo>
                  <a:pt x="209" y="301"/>
                </a:lnTo>
                <a:lnTo>
                  <a:pt x="209" y="301"/>
                </a:lnTo>
                <a:lnTo>
                  <a:pt x="209" y="301"/>
                </a:lnTo>
                <a:lnTo>
                  <a:pt x="209" y="301"/>
                </a:lnTo>
                <a:lnTo>
                  <a:pt x="211" y="301"/>
                </a:lnTo>
                <a:lnTo>
                  <a:pt x="211" y="303"/>
                </a:lnTo>
                <a:lnTo>
                  <a:pt x="211" y="303"/>
                </a:lnTo>
                <a:lnTo>
                  <a:pt x="211" y="303"/>
                </a:lnTo>
                <a:lnTo>
                  <a:pt x="212" y="304"/>
                </a:lnTo>
                <a:lnTo>
                  <a:pt x="211" y="304"/>
                </a:lnTo>
                <a:lnTo>
                  <a:pt x="211" y="304"/>
                </a:lnTo>
                <a:lnTo>
                  <a:pt x="211" y="304"/>
                </a:lnTo>
                <a:lnTo>
                  <a:pt x="211" y="305"/>
                </a:lnTo>
                <a:lnTo>
                  <a:pt x="211" y="305"/>
                </a:lnTo>
                <a:lnTo>
                  <a:pt x="211" y="307"/>
                </a:lnTo>
                <a:lnTo>
                  <a:pt x="212" y="307"/>
                </a:lnTo>
                <a:lnTo>
                  <a:pt x="211" y="307"/>
                </a:lnTo>
                <a:lnTo>
                  <a:pt x="211" y="308"/>
                </a:lnTo>
                <a:lnTo>
                  <a:pt x="211" y="308"/>
                </a:lnTo>
                <a:lnTo>
                  <a:pt x="211" y="310"/>
                </a:lnTo>
                <a:lnTo>
                  <a:pt x="211" y="310"/>
                </a:lnTo>
                <a:lnTo>
                  <a:pt x="211" y="311"/>
                </a:lnTo>
                <a:lnTo>
                  <a:pt x="212" y="311"/>
                </a:lnTo>
                <a:lnTo>
                  <a:pt x="211" y="311"/>
                </a:lnTo>
                <a:lnTo>
                  <a:pt x="212" y="312"/>
                </a:lnTo>
                <a:lnTo>
                  <a:pt x="213" y="311"/>
                </a:lnTo>
                <a:lnTo>
                  <a:pt x="213" y="311"/>
                </a:lnTo>
                <a:lnTo>
                  <a:pt x="215" y="311"/>
                </a:lnTo>
                <a:lnTo>
                  <a:pt x="216" y="311"/>
                </a:lnTo>
                <a:lnTo>
                  <a:pt x="217" y="311"/>
                </a:lnTo>
                <a:lnTo>
                  <a:pt x="217" y="311"/>
                </a:lnTo>
                <a:lnTo>
                  <a:pt x="220" y="311"/>
                </a:lnTo>
                <a:lnTo>
                  <a:pt x="223" y="310"/>
                </a:lnTo>
                <a:lnTo>
                  <a:pt x="224" y="310"/>
                </a:lnTo>
                <a:lnTo>
                  <a:pt x="224" y="311"/>
                </a:lnTo>
                <a:lnTo>
                  <a:pt x="224" y="312"/>
                </a:lnTo>
                <a:lnTo>
                  <a:pt x="226" y="315"/>
                </a:lnTo>
                <a:lnTo>
                  <a:pt x="226" y="316"/>
                </a:lnTo>
                <a:lnTo>
                  <a:pt x="226" y="316"/>
                </a:lnTo>
                <a:lnTo>
                  <a:pt x="226" y="318"/>
                </a:lnTo>
                <a:lnTo>
                  <a:pt x="226" y="319"/>
                </a:lnTo>
                <a:lnTo>
                  <a:pt x="226" y="320"/>
                </a:lnTo>
                <a:lnTo>
                  <a:pt x="227" y="320"/>
                </a:lnTo>
                <a:lnTo>
                  <a:pt x="227" y="322"/>
                </a:lnTo>
                <a:lnTo>
                  <a:pt x="227" y="322"/>
                </a:lnTo>
                <a:lnTo>
                  <a:pt x="228" y="322"/>
                </a:lnTo>
                <a:lnTo>
                  <a:pt x="228" y="322"/>
                </a:lnTo>
                <a:lnTo>
                  <a:pt x="230" y="322"/>
                </a:lnTo>
                <a:lnTo>
                  <a:pt x="231" y="323"/>
                </a:lnTo>
                <a:lnTo>
                  <a:pt x="231" y="323"/>
                </a:lnTo>
                <a:lnTo>
                  <a:pt x="232" y="323"/>
                </a:lnTo>
                <a:lnTo>
                  <a:pt x="234" y="323"/>
                </a:lnTo>
                <a:lnTo>
                  <a:pt x="234" y="323"/>
                </a:lnTo>
                <a:lnTo>
                  <a:pt x="235" y="325"/>
                </a:lnTo>
                <a:lnTo>
                  <a:pt x="237" y="325"/>
                </a:lnTo>
                <a:lnTo>
                  <a:pt x="238" y="325"/>
                </a:lnTo>
                <a:lnTo>
                  <a:pt x="238" y="325"/>
                </a:lnTo>
                <a:lnTo>
                  <a:pt x="239" y="326"/>
                </a:lnTo>
                <a:lnTo>
                  <a:pt x="239" y="326"/>
                </a:lnTo>
                <a:lnTo>
                  <a:pt x="241" y="326"/>
                </a:lnTo>
                <a:lnTo>
                  <a:pt x="241" y="326"/>
                </a:lnTo>
                <a:lnTo>
                  <a:pt x="242" y="327"/>
                </a:lnTo>
                <a:lnTo>
                  <a:pt x="242" y="329"/>
                </a:lnTo>
                <a:lnTo>
                  <a:pt x="242" y="329"/>
                </a:lnTo>
                <a:lnTo>
                  <a:pt x="243" y="330"/>
                </a:lnTo>
                <a:lnTo>
                  <a:pt x="243" y="330"/>
                </a:lnTo>
                <a:lnTo>
                  <a:pt x="245" y="331"/>
                </a:lnTo>
                <a:lnTo>
                  <a:pt x="245" y="331"/>
                </a:lnTo>
                <a:lnTo>
                  <a:pt x="245" y="331"/>
                </a:lnTo>
                <a:lnTo>
                  <a:pt x="246" y="331"/>
                </a:lnTo>
                <a:lnTo>
                  <a:pt x="247" y="331"/>
                </a:lnTo>
                <a:lnTo>
                  <a:pt x="247" y="333"/>
                </a:lnTo>
                <a:lnTo>
                  <a:pt x="247" y="333"/>
                </a:lnTo>
                <a:lnTo>
                  <a:pt x="247" y="333"/>
                </a:lnTo>
                <a:lnTo>
                  <a:pt x="249" y="333"/>
                </a:lnTo>
                <a:lnTo>
                  <a:pt x="250" y="334"/>
                </a:lnTo>
                <a:lnTo>
                  <a:pt x="252" y="334"/>
                </a:lnTo>
                <a:lnTo>
                  <a:pt x="252" y="334"/>
                </a:lnTo>
                <a:lnTo>
                  <a:pt x="253" y="334"/>
                </a:lnTo>
                <a:lnTo>
                  <a:pt x="254" y="336"/>
                </a:lnTo>
                <a:lnTo>
                  <a:pt x="254" y="336"/>
                </a:lnTo>
                <a:lnTo>
                  <a:pt x="258" y="337"/>
                </a:lnTo>
                <a:lnTo>
                  <a:pt x="258" y="337"/>
                </a:lnTo>
                <a:lnTo>
                  <a:pt x="258" y="337"/>
                </a:lnTo>
                <a:lnTo>
                  <a:pt x="260" y="337"/>
                </a:lnTo>
                <a:lnTo>
                  <a:pt x="260" y="337"/>
                </a:lnTo>
                <a:lnTo>
                  <a:pt x="261" y="337"/>
                </a:lnTo>
                <a:lnTo>
                  <a:pt x="261" y="337"/>
                </a:lnTo>
                <a:lnTo>
                  <a:pt x="261" y="336"/>
                </a:lnTo>
                <a:lnTo>
                  <a:pt x="263" y="336"/>
                </a:lnTo>
                <a:lnTo>
                  <a:pt x="264" y="334"/>
                </a:lnTo>
                <a:lnTo>
                  <a:pt x="264" y="334"/>
                </a:lnTo>
                <a:lnTo>
                  <a:pt x="264" y="334"/>
                </a:lnTo>
                <a:lnTo>
                  <a:pt x="264" y="333"/>
                </a:lnTo>
                <a:lnTo>
                  <a:pt x="265" y="333"/>
                </a:lnTo>
                <a:lnTo>
                  <a:pt x="267" y="331"/>
                </a:lnTo>
                <a:lnTo>
                  <a:pt x="267" y="331"/>
                </a:lnTo>
                <a:lnTo>
                  <a:pt x="267" y="331"/>
                </a:lnTo>
                <a:lnTo>
                  <a:pt x="268" y="331"/>
                </a:lnTo>
                <a:lnTo>
                  <a:pt x="268" y="330"/>
                </a:lnTo>
                <a:lnTo>
                  <a:pt x="267" y="329"/>
                </a:lnTo>
                <a:lnTo>
                  <a:pt x="267" y="327"/>
                </a:lnTo>
                <a:lnTo>
                  <a:pt x="267" y="326"/>
                </a:lnTo>
                <a:lnTo>
                  <a:pt x="267" y="325"/>
                </a:lnTo>
                <a:lnTo>
                  <a:pt x="267" y="323"/>
                </a:lnTo>
                <a:lnTo>
                  <a:pt x="267" y="322"/>
                </a:lnTo>
                <a:lnTo>
                  <a:pt x="267" y="320"/>
                </a:lnTo>
                <a:lnTo>
                  <a:pt x="267" y="319"/>
                </a:lnTo>
                <a:lnTo>
                  <a:pt x="265" y="318"/>
                </a:lnTo>
                <a:lnTo>
                  <a:pt x="265" y="316"/>
                </a:lnTo>
                <a:lnTo>
                  <a:pt x="265" y="315"/>
                </a:lnTo>
                <a:lnTo>
                  <a:pt x="265" y="315"/>
                </a:lnTo>
                <a:lnTo>
                  <a:pt x="265" y="314"/>
                </a:lnTo>
                <a:lnTo>
                  <a:pt x="265" y="312"/>
                </a:lnTo>
                <a:lnTo>
                  <a:pt x="265" y="312"/>
                </a:lnTo>
                <a:lnTo>
                  <a:pt x="265" y="311"/>
                </a:lnTo>
                <a:lnTo>
                  <a:pt x="265" y="310"/>
                </a:lnTo>
                <a:lnTo>
                  <a:pt x="265" y="310"/>
                </a:lnTo>
                <a:lnTo>
                  <a:pt x="267" y="310"/>
                </a:lnTo>
                <a:lnTo>
                  <a:pt x="267" y="310"/>
                </a:lnTo>
                <a:lnTo>
                  <a:pt x="268" y="310"/>
                </a:lnTo>
                <a:lnTo>
                  <a:pt x="268" y="310"/>
                </a:lnTo>
                <a:lnTo>
                  <a:pt x="269" y="310"/>
                </a:lnTo>
                <a:lnTo>
                  <a:pt x="269" y="310"/>
                </a:lnTo>
                <a:lnTo>
                  <a:pt x="271" y="310"/>
                </a:lnTo>
                <a:lnTo>
                  <a:pt x="271" y="310"/>
                </a:lnTo>
                <a:lnTo>
                  <a:pt x="272" y="311"/>
                </a:lnTo>
                <a:lnTo>
                  <a:pt x="273" y="311"/>
                </a:lnTo>
                <a:lnTo>
                  <a:pt x="273" y="307"/>
                </a:lnTo>
                <a:lnTo>
                  <a:pt x="273" y="307"/>
                </a:lnTo>
                <a:lnTo>
                  <a:pt x="273" y="305"/>
                </a:lnTo>
                <a:lnTo>
                  <a:pt x="273" y="303"/>
                </a:lnTo>
                <a:lnTo>
                  <a:pt x="273" y="301"/>
                </a:lnTo>
                <a:lnTo>
                  <a:pt x="275" y="301"/>
                </a:lnTo>
                <a:lnTo>
                  <a:pt x="275" y="299"/>
                </a:lnTo>
                <a:lnTo>
                  <a:pt x="275" y="296"/>
                </a:lnTo>
                <a:lnTo>
                  <a:pt x="275" y="294"/>
                </a:lnTo>
                <a:lnTo>
                  <a:pt x="275" y="294"/>
                </a:lnTo>
                <a:lnTo>
                  <a:pt x="275" y="293"/>
                </a:lnTo>
                <a:lnTo>
                  <a:pt x="275" y="292"/>
                </a:lnTo>
                <a:lnTo>
                  <a:pt x="276" y="292"/>
                </a:lnTo>
                <a:lnTo>
                  <a:pt x="276" y="290"/>
                </a:lnTo>
                <a:lnTo>
                  <a:pt x="276" y="290"/>
                </a:lnTo>
                <a:lnTo>
                  <a:pt x="276" y="289"/>
                </a:lnTo>
                <a:lnTo>
                  <a:pt x="276" y="289"/>
                </a:lnTo>
                <a:lnTo>
                  <a:pt x="276" y="288"/>
                </a:lnTo>
                <a:lnTo>
                  <a:pt x="276" y="288"/>
                </a:lnTo>
                <a:lnTo>
                  <a:pt x="278" y="286"/>
                </a:lnTo>
                <a:lnTo>
                  <a:pt x="278" y="285"/>
                </a:lnTo>
                <a:lnTo>
                  <a:pt x="278" y="282"/>
                </a:lnTo>
                <a:lnTo>
                  <a:pt x="278" y="282"/>
                </a:lnTo>
                <a:lnTo>
                  <a:pt x="278" y="281"/>
                </a:lnTo>
                <a:lnTo>
                  <a:pt x="278" y="279"/>
                </a:lnTo>
                <a:lnTo>
                  <a:pt x="279" y="278"/>
                </a:lnTo>
                <a:lnTo>
                  <a:pt x="279" y="278"/>
                </a:lnTo>
                <a:lnTo>
                  <a:pt x="279" y="277"/>
                </a:lnTo>
                <a:lnTo>
                  <a:pt x="279" y="275"/>
                </a:lnTo>
                <a:lnTo>
                  <a:pt x="279" y="273"/>
                </a:lnTo>
                <a:lnTo>
                  <a:pt x="280" y="271"/>
                </a:lnTo>
                <a:lnTo>
                  <a:pt x="280" y="268"/>
                </a:lnTo>
                <a:lnTo>
                  <a:pt x="280" y="266"/>
                </a:lnTo>
                <a:lnTo>
                  <a:pt x="280" y="266"/>
                </a:lnTo>
                <a:lnTo>
                  <a:pt x="280" y="266"/>
                </a:lnTo>
                <a:lnTo>
                  <a:pt x="280" y="264"/>
                </a:lnTo>
                <a:lnTo>
                  <a:pt x="280" y="263"/>
                </a:lnTo>
                <a:lnTo>
                  <a:pt x="280" y="263"/>
                </a:lnTo>
                <a:lnTo>
                  <a:pt x="280" y="263"/>
                </a:lnTo>
                <a:lnTo>
                  <a:pt x="280" y="262"/>
                </a:lnTo>
                <a:lnTo>
                  <a:pt x="282" y="262"/>
                </a:lnTo>
                <a:lnTo>
                  <a:pt x="283" y="262"/>
                </a:lnTo>
                <a:lnTo>
                  <a:pt x="283" y="262"/>
                </a:lnTo>
                <a:lnTo>
                  <a:pt x="286" y="260"/>
                </a:lnTo>
                <a:lnTo>
                  <a:pt x="289" y="260"/>
                </a:lnTo>
                <a:lnTo>
                  <a:pt x="290" y="260"/>
                </a:lnTo>
                <a:lnTo>
                  <a:pt x="290" y="259"/>
                </a:lnTo>
                <a:lnTo>
                  <a:pt x="291" y="259"/>
                </a:lnTo>
                <a:lnTo>
                  <a:pt x="293" y="259"/>
                </a:lnTo>
                <a:lnTo>
                  <a:pt x="294" y="259"/>
                </a:lnTo>
                <a:lnTo>
                  <a:pt x="294" y="259"/>
                </a:lnTo>
                <a:lnTo>
                  <a:pt x="294" y="258"/>
                </a:lnTo>
                <a:lnTo>
                  <a:pt x="295" y="258"/>
                </a:lnTo>
                <a:lnTo>
                  <a:pt x="297" y="258"/>
                </a:lnTo>
                <a:lnTo>
                  <a:pt x="298" y="258"/>
                </a:lnTo>
                <a:lnTo>
                  <a:pt x="298" y="258"/>
                </a:lnTo>
                <a:lnTo>
                  <a:pt x="299" y="258"/>
                </a:lnTo>
                <a:lnTo>
                  <a:pt x="299" y="256"/>
                </a:lnTo>
                <a:lnTo>
                  <a:pt x="301" y="256"/>
                </a:lnTo>
                <a:lnTo>
                  <a:pt x="299" y="255"/>
                </a:lnTo>
                <a:lnTo>
                  <a:pt x="299" y="255"/>
                </a:lnTo>
                <a:lnTo>
                  <a:pt x="299" y="255"/>
                </a:lnTo>
                <a:lnTo>
                  <a:pt x="301" y="255"/>
                </a:lnTo>
                <a:lnTo>
                  <a:pt x="299" y="253"/>
                </a:lnTo>
                <a:lnTo>
                  <a:pt x="299" y="253"/>
                </a:lnTo>
                <a:lnTo>
                  <a:pt x="299" y="252"/>
                </a:lnTo>
                <a:lnTo>
                  <a:pt x="299" y="252"/>
                </a:lnTo>
                <a:lnTo>
                  <a:pt x="299" y="252"/>
                </a:lnTo>
                <a:lnTo>
                  <a:pt x="299" y="252"/>
                </a:lnTo>
                <a:lnTo>
                  <a:pt x="299" y="251"/>
                </a:lnTo>
                <a:lnTo>
                  <a:pt x="299" y="251"/>
                </a:lnTo>
                <a:lnTo>
                  <a:pt x="299" y="251"/>
                </a:lnTo>
                <a:lnTo>
                  <a:pt x="299" y="249"/>
                </a:lnTo>
                <a:lnTo>
                  <a:pt x="299" y="249"/>
                </a:lnTo>
                <a:lnTo>
                  <a:pt x="299" y="249"/>
                </a:lnTo>
                <a:lnTo>
                  <a:pt x="299" y="249"/>
                </a:lnTo>
                <a:lnTo>
                  <a:pt x="299" y="249"/>
                </a:lnTo>
                <a:lnTo>
                  <a:pt x="298" y="249"/>
                </a:lnTo>
                <a:lnTo>
                  <a:pt x="298" y="249"/>
                </a:lnTo>
                <a:lnTo>
                  <a:pt x="298" y="249"/>
                </a:lnTo>
                <a:lnTo>
                  <a:pt x="297" y="249"/>
                </a:lnTo>
                <a:lnTo>
                  <a:pt x="297" y="249"/>
                </a:lnTo>
                <a:lnTo>
                  <a:pt x="297" y="249"/>
                </a:lnTo>
                <a:lnTo>
                  <a:pt x="297" y="249"/>
                </a:lnTo>
                <a:lnTo>
                  <a:pt x="297" y="249"/>
                </a:lnTo>
                <a:lnTo>
                  <a:pt x="297" y="248"/>
                </a:lnTo>
                <a:lnTo>
                  <a:pt x="295" y="248"/>
                </a:lnTo>
                <a:lnTo>
                  <a:pt x="295" y="248"/>
                </a:lnTo>
                <a:lnTo>
                  <a:pt x="295" y="248"/>
                </a:lnTo>
                <a:lnTo>
                  <a:pt x="295" y="248"/>
                </a:lnTo>
                <a:lnTo>
                  <a:pt x="294" y="248"/>
                </a:lnTo>
                <a:lnTo>
                  <a:pt x="294" y="248"/>
                </a:lnTo>
                <a:lnTo>
                  <a:pt x="295" y="248"/>
                </a:lnTo>
                <a:lnTo>
                  <a:pt x="294" y="248"/>
                </a:lnTo>
                <a:lnTo>
                  <a:pt x="294" y="247"/>
                </a:lnTo>
                <a:lnTo>
                  <a:pt x="294" y="248"/>
                </a:lnTo>
                <a:lnTo>
                  <a:pt x="294" y="248"/>
                </a:lnTo>
                <a:lnTo>
                  <a:pt x="294" y="247"/>
                </a:lnTo>
                <a:lnTo>
                  <a:pt x="294" y="247"/>
                </a:lnTo>
                <a:lnTo>
                  <a:pt x="294" y="247"/>
                </a:lnTo>
                <a:lnTo>
                  <a:pt x="294" y="247"/>
                </a:lnTo>
                <a:lnTo>
                  <a:pt x="294" y="247"/>
                </a:lnTo>
                <a:lnTo>
                  <a:pt x="293" y="247"/>
                </a:lnTo>
                <a:lnTo>
                  <a:pt x="293" y="247"/>
                </a:lnTo>
                <a:lnTo>
                  <a:pt x="293" y="245"/>
                </a:lnTo>
                <a:lnTo>
                  <a:pt x="294" y="245"/>
                </a:lnTo>
                <a:lnTo>
                  <a:pt x="294" y="245"/>
                </a:lnTo>
                <a:lnTo>
                  <a:pt x="294" y="245"/>
                </a:lnTo>
                <a:lnTo>
                  <a:pt x="294" y="245"/>
                </a:lnTo>
                <a:lnTo>
                  <a:pt x="295" y="245"/>
                </a:lnTo>
                <a:lnTo>
                  <a:pt x="295" y="245"/>
                </a:lnTo>
                <a:lnTo>
                  <a:pt x="297" y="244"/>
                </a:lnTo>
                <a:lnTo>
                  <a:pt x="297" y="244"/>
                </a:lnTo>
                <a:lnTo>
                  <a:pt x="298" y="244"/>
                </a:lnTo>
                <a:lnTo>
                  <a:pt x="298" y="244"/>
                </a:lnTo>
                <a:lnTo>
                  <a:pt x="301" y="244"/>
                </a:lnTo>
                <a:lnTo>
                  <a:pt x="302" y="244"/>
                </a:lnTo>
                <a:lnTo>
                  <a:pt x="302" y="244"/>
                </a:lnTo>
                <a:lnTo>
                  <a:pt x="302" y="244"/>
                </a:lnTo>
                <a:lnTo>
                  <a:pt x="302" y="244"/>
                </a:lnTo>
                <a:lnTo>
                  <a:pt x="304" y="245"/>
                </a:lnTo>
                <a:lnTo>
                  <a:pt x="305" y="245"/>
                </a:lnTo>
                <a:lnTo>
                  <a:pt x="305" y="247"/>
                </a:lnTo>
                <a:lnTo>
                  <a:pt x="306" y="247"/>
                </a:lnTo>
                <a:lnTo>
                  <a:pt x="306" y="247"/>
                </a:lnTo>
                <a:lnTo>
                  <a:pt x="308" y="248"/>
                </a:lnTo>
                <a:lnTo>
                  <a:pt x="308" y="248"/>
                </a:lnTo>
                <a:lnTo>
                  <a:pt x="308" y="248"/>
                </a:lnTo>
                <a:lnTo>
                  <a:pt x="309" y="249"/>
                </a:lnTo>
                <a:lnTo>
                  <a:pt x="310" y="249"/>
                </a:lnTo>
                <a:lnTo>
                  <a:pt x="312" y="251"/>
                </a:lnTo>
                <a:lnTo>
                  <a:pt x="313" y="252"/>
                </a:lnTo>
                <a:lnTo>
                  <a:pt x="313" y="252"/>
                </a:lnTo>
                <a:lnTo>
                  <a:pt x="315" y="252"/>
                </a:lnTo>
                <a:lnTo>
                  <a:pt x="315" y="253"/>
                </a:lnTo>
                <a:lnTo>
                  <a:pt x="315" y="253"/>
                </a:lnTo>
                <a:lnTo>
                  <a:pt x="316" y="255"/>
                </a:lnTo>
                <a:lnTo>
                  <a:pt x="316" y="255"/>
                </a:lnTo>
                <a:lnTo>
                  <a:pt x="316" y="256"/>
                </a:lnTo>
                <a:lnTo>
                  <a:pt x="316" y="256"/>
                </a:lnTo>
                <a:lnTo>
                  <a:pt x="317" y="258"/>
                </a:lnTo>
                <a:lnTo>
                  <a:pt x="319" y="259"/>
                </a:lnTo>
                <a:lnTo>
                  <a:pt x="319" y="260"/>
                </a:lnTo>
                <a:lnTo>
                  <a:pt x="320" y="260"/>
                </a:lnTo>
                <a:lnTo>
                  <a:pt x="320" y="262"/>
                </a:lnTo>
                <a:lnTo>
                  <a:pt x="320" y="262"/>
                </a:lnTo>
                <a:lnTo>
                  <a:pt x="320" y="263"/>
                </a:lnTo>
                <a:lnTo>
                  <a:pt x="321" y="263"/>
                </a:lnTo>
                <a:lnTo>
                  <a:pt x="321" y="263"/>
                </a:lnTo>
                <a:lnTo>
                  <a:pt x="321" y="263"/>
                </a:lnTo>
                <a:lnTo>
                  <a:pt x="321" y="263"/>
                </a:lnTo>
                <a:lnTo>
                  <a:pt x="323" y="264"/>
                </a:lnTo>
                <a:lnTo>
                  <a:pt x="323" y="264"/>
                </a:lnTo>
                <a:lnTo>
                  <a:pt x="323" y="266"/>
                </a:lnTo>
                <a:lnTo>
                  <a:pt x="324" y="267"/>
                </a:lnTo>
                <a:lnTo>
                  <a:pt x="324" y="267"/>
                </a:lnTo>
                <a:lnTo>
                  <a:pt x="324" y="268"/>
                </a:lnTo>
                <a:lnTo>
                  <a:pt x="325" y="268"/>
                </a:lnTo>
                <a:lnTo>
                  <a:pt x="325" y="268"/>
                </a:lnTo>
                <a:lnTo>
                  <a:pt x="325" y="268"/>
                </a:lnTo>
                <a:lnTo>
                  <a:pt x="327" y="270"/>
                </a:lnTo>
                <a:lnTo>
                  <a:pt x="327" y="270"/>
                </a:lnTo>
                <a:lnTo>
                  <a:pt x="327" y="271"/>
                </a:lnTo>
                <a:lnTo>
                  <a:pt x="327" y="271"/>
                </a:lnTo>
                <a:lnTo>
                  <a:pt x="327" y="271"/>
                </a:lnTo>
                <a:lnTo>
                  <a:pt x="328" y="273"/>
                </a:lnTo>
                <a:lnTo>
                  <a:pt x="330" y="277"/>
                </a:lnTo>
                <a:lnTo>
                  <a:pt x="331" y="278"/>
                </a:lnTo>
                <a:lnTo>
                  <a:pt x="331" y="279"/>
                </a:lnTo>
                <a:lnTo>
                  <a:pt x="332" y="279"/>
                </a:lnTo>
                <a:lnTo>
                  <a:pt x="332" y="281"/>
                </a:lnTo>
                <a:lnTo>
                  <a:pt x="332" y="281"/>
                </a:lnTo>
                <a:lnTo>
                  <a:pt x="332" y="282"/>
                </a:lnTo>
                <a:lnTo>
                  <a:pt x="332" y="282"/>
                </a:lnTo>
                <a:lnTo>
                  <a:pt x="332" y="284"/>
                </a:lnTo>
                <a:lnTo>
                  <a:pt x="334" y="284"/>
                </a:lnTo>
                <a:lnTo>
                  <a:pt x="334" y="285"/>
                </a:lnTo>
                <a:lnTo>
                  <a:pt x="334" y="285"/>
                </a:lnTo>
                <a:lnTo>
                  <a:pt x="334" y="285"/>
                </a:lnTo>
                <a:lnTo>
                  <a:pt x="334" y="285"/>
                </a:lnTo>
                <a:lnTo>
                  <a:pt x="335" y="285"/>
                </a:lnTo>
                <a:lnTo>
                  <a:pt x="335" y="285"/>
                </a:lnTo>
                <a:lnTo>
                  <a:pt x="335" y="285"/>
                </a:lnTo>
                <a:lnTo>
                  <a:pt x="335" y="285"/>
                </a:lnTo>
                <a:lnTo>
                  <a:pt x="336" y="285"/>
                </a:lnTo>
                <a:lnTo>
                  <a:pt x="336" y="285"/>
                </a:lnTo>
                <a:lnTo>
                  <a:pt x="338" y="285"/>
                </a:lnTo>
                <a:lnTo>
                  <a:pt x="339" y="285"/>
                </a:lnTo>
                <a:lnTo>
                  <a:pt x="341" y="285"/>
                </a:lnTo>
                <a:lnTo>
                  <a:pt x="341" y="285"/>
                </a:lnTo>
                <a:lnTo>
                  <a:pt x="343" y="288"/>
                </a:lnTo>
                <a:lnTo>
                  <a:pt x="343" y="286"/>
                </a:lnTo>
                <a:lnTo>
                  <a:pt x="343" y="286"/>
                </a:lnTo>
                <a:lnTo>
                  <a:pt x="345" y="285"/>
                </a:lnTo>
                <a:lnTo>
                  <a:pt x="345" y="285"/>
                </a:lnTo>
                <a:lnTo>
                  <a:pt x="346" y="282"/>
                </a:lnTo>
                <a:lnTo>
                  <a:pt x="346" y="281"/>
                </a:lnTo>
                <a:lnTo>
                  <a:pt x="346" y="279"/>
                </a:lnTo>
                <a:lnTo>
                  <a:pt x="346" y="279"/>
                </a:lnTo>
                <a:lnTo>
                  <a:pt x="349" y="278"/>
                </a:lnTo>
                <a:lnTo>
                  <a:pt x="349" y="278"/>
                </a:lnTo>
                <a:lnTo>
                  <a:pt x="349" y="277"/>
                </a:lnTo>
                <a:lnTo>
                  <a:pt x="349" y="277"/>
                </a:lnTo>
                <a:lnTo>
                  <a:pt x="350" y="273"/>
                </a:lnTo>
                <a:lnTo>
                  <a:pt x="350" y="271"/>
                </a:lnTo>
                <a:lnTo>
                  <a:pt x="351" y="271"/>
                </a:lnTo>
                <a:lnTo>
                  <a:pt x="351" y="268"/>
                </a:lnTo>
                <a:lnTo>
                  <a:pt x="351" y="268"/>
                </a:lnTo>
                <a:lnTo>
                  <a:pt x="351" y="266"/>
                </a:lnTo>
                <a:lnTo>
                  <a:pt x="351" y="266"/>
                </a:lnTo>
                <a:lnTo>
                  <a:pt x="349" y="264"/>
                </a:lnTo>
                <a:lnTo>
                  <a:pt x="349" y="264"/>
                </a:lnTo>
                <a:lnTo>
                  <a:pt x="349" y="263"/>
                </a:lnTo>
                <a:lnTo>
                  <a:pt x="349" y="263"/>
                </a:lnTo>
                <a:lnTo>
                  <a:pt x="347" y="263"/>
                </a:lnTo>
                <a:lnTo>
                  <a:pt x="347" y="262"/>
                </a:lnTo>
                <a:lnTo>
                  <a:pt x="347" y="262"/>
                </a:lnTo>
                <a:lnTo>
                  <a:pt x="347" y="262"/>
                </a:lnTo>
                <a:lnTo>
                  <a:pt x="346" y="260"/>
                </a:lnTo>
                <a:lnTo>
                  <a:pt x="346" y="260"/>
                </a:lnTo>
                <a:lnTo>
                  <a:pt x="346" y="260"/>
                </a:lnTo>
                <a:lnTo>
                  <a:pt x="346" y="260"/>
                </a:lnTo>
                <a:lnTo>
                  <a:pt x="346" y="259"/>
                </a:lnTo>
                <a:lnTo>
                  <a:pt x="345" y="259"/>
                </a:lnTo>
                <a:lnTo>
                  <a:pt x="345" y="258"/>
                </a:lnTo>
                <a:lnTo>
                  <a:pt x="345" y="258"/>
                </a:lnTo>
                <a:lnTo>
                  <a:pt x="345" y="258"/>
                </a:lnTo>
                <a:lnTo>
                  <a:pt x="343" y="258"/>
                </a:lnTo>
                <a:lnTo>
                  <a:pt x="343" y="258"/>
                </a:lnTo>
                <a:lnTo>
                  <a:pt x="343" y="256"/>
                </a:lnTo>
                <a:lnTo>
                  <a:pt x="343" y="256"/>
                </a:lnTo>
                <a:lnTo>
                  <a:pt x="343" y="256"/>
                </a:lnTo>
                <a:lnTo>
                  <a:pt x="342" y="255"/>
                </a:lnTo>
                <a:lnTo>
                  <a:pt x="342" y="255"/>
                </a:lnTo>
                <a:lnTo>
                  <a:pt x="342" y="255"/>
                </a:lnTo>
                <a:lnTo>
                  <a:pt x="341" y="255"/>
                </a:lnTo>
                <a:lnTo>
                  <a:pt x="341" y="255"/>
                </a:lnTo>
                <a:lnTo>
                  <a:pt x="341" y="255"/>
                </a:lnTo>
                <a:lnTo>
                  <a:pt x="341" y="253"/>
                </a:lnTo>
                <a:lnTo>
                  <a:pt x="341" y="253"/>
                </a:lnTo>
                <a:lnTo>
                  <a:pt x="341" y="252"/>
                </a:lnTo>
                <a:lnTo>
                  <a:pt x="338" y="252"/>
                </a:lnTo>
                <a:lnTo>
                  <a:pt x="339" y="251"/>
                </a:lnTo>
                <a:lnTo>
                  <a:pt x="341" y="249"/>
                </a:lnTo>
                <a:lnTo>
                  <a:pt x="342" y="248"/>
                </a:lnTo>
                <a:lnTo>
                  <a:pt x="342" y="248"/>
                </a:lnTo>
                <a:lnTo>
                  <a:pt x="341" y="247"/>
                </a:lnTo>
                <a:lnTo>
                  <a:pt x="343" y="244"/>
                </a:lnTo>
                <a:lnTo>
                  <a:pt x="343" y="243"/>
                </a:lnTo>
                <a:lnTo>
                  <a:pt x="343" y="243"/>
                </a:lnTo>
                <a:lnTo>
                  <a:pt x="342" y="241"/>
                </a:lnTo>
                <a:lnTo>
                  <a:pt x="339" y="241"/>
                </a:lnTo>
                <a:lnTo>
                  <a:pt x="338" y="240"/>
                </a:lnTo>
                <a:lnTo>
                  <a:pt x="338" y="240"/>
                </a:lnTo>
                <a:lnTo>
                  <a:pt x="338" y="238"/>
                </a:lnTo>
                <a:lnTo>
                  <a:pt x="336" y="238"/>
                </a:lnTo>
                <a:lnTo>
                  <a:pt x="336" y="238"/>
                </a:lnTo>
                <a:lnTo>
                  <a:pt x="335" y="237"/>
                </a:lnTo>
                <a:lnTo>
                  <a:pt x="332" y="232"/>
                </a:lnTo>
                <a:lnTo>
                  <a:pt x="332" y="230"/>
                </a:lnTo>
                <a:lnTo>
                  <a:pt x="331" y="229"/>
                </a:lnTo>
                <a:lnTo>
                  <a:pt x="325" y="227"/>
                </a:lnTo>
                <a:lnTo>
                  <a:pt x="325" y="227"/>
                </a:lnTo>
                <a:lnTo>
                  <a:pt x="324" y="225"/>
                </a:lnTo>
                <a:lnTo>
                  <a:pt x="324" y="222"/>
                </a:lnTo>
                <a:lnTo>
                  <a:pt x="324" y="222"/>
                </a:lnTo>
                <a:lnTo>
                  <a:pt x="323" y="222"/>
                </a:lnTo>
                <a:lnTo>
                  <a:pt x="321" y="222"/>
                </a:lnTo>
                <a:lnTo>
                  <a:pt x="320" y="219"/>
                </a:lnTo>
                <a:lnTo>
                  <a:pt x="319" y="218"/>
                </a:lnTo>
                <a:lnTo>
                  <a:pt x="319" y="217"/>
                </a:lnTo>
                <a:lnTo>
                  <a:pt x="317" y="217"/>
                </a:lnTo>
                <a:lnTo>
                  <a:pt x="317" y="215"/>
                </a:lnTo>
                <a:lnTo>
                  <a:pt x="317" y="215"/>
                </a:lnTo>
                <a:lnTo>
                  <a:pt x="317" y="214"/>
                </a:lnTo>
                <a:lnTo>
                  <a:pt x="317" y="214"/>
                </a:lnTo>
                <a:lnTo>
                  <a:pt x="319" y="212"/>
                </a:lnTo>
                <a:lnTo>
                  <a:pt x="319" y="212"/>
                </a:lnTo>
                <a:lnTo>
                  <a:pt x="319" y="212"/>
                </a:lnTo>
                <a:lnTo>
                  <a:pt x="319" y="211"/>
                </a:lnTo>
                <a:lnTo>
                  <a:pt x="320" y="211"/>
                </a:lnTo>
                <a:lnTo>
                  <a:pt x="320" y="211"/>
                </a:lnTo>
                <a:lnTo>
                  <a:pt x="320" y="211"/>
                </a:lnTo>
                <a:lnTo>
                  <a:pt x="321" y="211"/>
                </a:lnTo>
                <a:lnTo>
                  <a:pt x="321" y="211"/>
                </a:lnTo>
                <a:lnTo>
                  <a:pt x="321" y="211"/>
                </a:lnTo>
                <a:lnTo>
                  <a:pt x="321" y="210"/>
                </a:lnTo>
                <a:lnTo>
                  <a:pt x="323" y="210"/>
                </a:lnTo>
                <a:lnTo>
                  <a:pt x="323" y="210"/>
                </a:lnTo>
                <a:lnTo>
                  <a:pt x="323" y="210"/>
                </a:lnTo>
                <a:lnTo>
                  <a:pt x="324" y="208"/>
                </a:lnTo>
                <a:lnTo>
                  <a:pt x="324" y="208"/>
                </a:lnTo>
                <a:lnTo>
                  <a:pt x="324" y="208"/>
                </a:lnTo>
                <a:lnTo>
                  <a:pt x="325" y="208"/>
                </a:lnTo>
                <a:lnTo>
                  <a:pt x="325" y="208"/>
                </a:lnTo>
                <a:lnTo>
                  <a:pt x="325" y="208"/>
                </a:lnTo>
                <a:lnTo>
                  <a:pt x="325" y="207"/>
                </a:lnTo>
                <a:lnTo>
                  <a:pt x="325" y="207"/>
                </a:lnTo>
                <a:lnTo>
                  <a:pt x="325" y="208"/>
                </a:lnTo>
                <a:lnTo>
                  <a:pt x="324" y="208"/>
                </a:lnTo>
                <a:lnTo>
                  <a:pt x="324" y="207"/>
                </a:lnTo>
                <a:lnTo>
                  <a:pt x="324" y="207"/>
                </a:lnTo>
                <a:lnTo>
                  <a:pt x="324" y="207"/>
                </a:lnTo>
                <a:lnTo>
                  <a:pt x="324" y="206"/>
                </a:lnTo>
                <a:lnTo>
                  <a:pt x="324" y="206"/>
                </a:lnTo>
                <a:lnTo>
                  <a:pt x="324" y="206"/>
                </a:lnTo>
                <a:lnTo>
                  <a:pt x="324" y="206"/>
                </a:lnTo>
                <a:lnTo>
                  <a:pt x="324" y="206"/>
                </a:lnTo>
                <a:lnTo>
                  <a:pt x="324" y="204"/>
                </a:lnTo>
                <a:lnTo>
                  <a:pt x="324" y="204"/>
                </a:lnTo>
                <a:lnTo>
                  <a:pt x="324" y="203"/>
                </a:lnTo>
                <a:lnTo>
                  <a:pt x="324" y="203"/>
                </a:lnTo>
                <a:lnTo>
                  <a:pt x="324" y="203"/>
                </a:lnTo>
                <a:lnTo>
                  <a:pt x="324" y="203"/>
                </a:lnTo>
                <a:lnTo>
                  <a:pt x="324" y="203"/>
                </a:lnTo>
                <a:lnTo>
                  <a:pt x="324" y="201"/>
                </a:lnTo>
                <a:lnTo>
                  <a:pt x="324" y="201"/>
                </a:lnTo>
                <a:lnTo>
                  <a:pt x="324" y="200"/>
                </a:lnTo>
                <a:lnTo>
                  <a:pt x="324" y="200"/>
                </a:lnTo>
                <a:lnTo>
                  <a:pt x="324" y="200"/>
                </a:lnTo>
                <a:lnTo>
                  <a:pt x="324" y="199"/>
                </a:lnTo>
                <a:lnTo>
                  <a:pt x="324" y="199"/>
                </a:lnTo>
                <a:lnTo>
                  <a:pt x="324" y="197"/>
                </a:lnTo>
                <a:lnTo>
                  <a:pt x="324" y="197"/>
                </a:lnTo>
                <a:lnTo>
                  <a:pt x="324" y="196"/>
                </a:lnTo>
                <a:lnTo>
                  <a:pt x="324" y="196"/>
                </a:lnTo>
                <a:lnTo>
                  <a:pt x="324" y="195"/>
                </a:lnTo>
                <a:lnTo>
                  <a:pt x="324" y="195"/>
                </a:lnTo>
                <a:lnTo>
                  <a:pt x="324" y="195"/>
                </a:lnTo>
                <a:lnTo>
                  <a:pt x="324" y="193"/>
                </a:lnTo>
                <a:lnTo>
                  <a:pt x="324" y="193"/>
                </a:lnTo>
                <a:lnTo>
                  <a:pt x="323" y="193"/>
                </a:lnTo>
                <a:lnTo>
                  <a:pt x="324" y="193"/>
                </a:lnTo>
                <a:lnTo>
                  <a:pt x="324" y="192"/>
                </a:lnTo>
                <a:lnTo>
                  <a:pt x="324" y="192"/>
                </a:lnTo>
                <a:lnTo>
                  <a:pt x="324" y="192"/>
                </a:lnTo>
                <a:lnTo>
                  <a:pt x="323" y="192"/>
                </a:lnTo>
                <a:lnTo>
                  <a:pt x="323" y="191"/>
                </a:lnTo>
                <a:lnTo>
                  <a:pt x="323" y="191"/>
                </a:lnTo>
                <a:lnTo>
                  <a:pt x="324" y="191"/>
                </a:lnTo>
                <a:lnTo>
                  <a:pt x="324" y="189"/>
                </a:lnTo>
                <a:lnTo>
                  <a:pt x="323" y="189"/>
                </a:lnTo>
                <a:lnTo>
                  <a:pt x="323" y="189"/>
                </a:lnTo>
                <a:lnTo>
                  <a:pt x="323" y="189"/>
                </a:lnTo>
                <a:lnTo>
                  <a:pt x="323" y="189"/>
                </a:lnTo>
                <a:lnTo>
                  <a:pt x="323" y="188"/>
                </a:lnTo>
                <a:lnTo>
                  <a:pt x="323" y="188"/>
                </a:lnTo>
                <a:lnTo>
                  <a:pt x="323" y="186"/>
                </a:lnTo>
                <a:lnTo>
                  <a:pt x="323" y="186"/>
                </a:lnTo>
                <a:lnTo>
                  <a:pt x="323" y="186"/>
                </a:lnTo>
                <a:lnTo>
                  <a:pt x="323" y="186"/>
                </a:lnTo>
                <a:lnTo>
                  <a:pt x="323" y="186"/>
                </a:lnTo>
                <a:lnTo>
                  <a:pt x="321" y="186"/>
                </a:lnTo>
                <a:lnTo>
                  <a:pt x="321" y="185"/>
                </a:lnTo>
                <a:lnTo>
                  <a:pt x="321" y="185"/>
                </a:lnTo>
                <a:lnTo>
                  <a:pt x="321" y="184"/>
                </a:lnTo>
                <a:lnTo>
                  <a:pt x="321" y="184"/>
                </a:lnTo>
                <a:lnTo>
                  <a:pt x="321" y="184"/>
                </a:lnTo>
                <a:lnTo>
                  <a:pt x="321" y="184"/>
                </a:lnTo>
                <a:lnTo>
                  <a:pt x="321" y="184"/>
                </a:lnTo>
                <a:lnTo>
                  <a:pt x="321" y="182"/>
                </a:lnTo>
                <a:lnTo>
                  <a:pt x="321" y="182"/>
                </a:lnTo>
                <a:lnTo>
                  <a:pt x="321" y="182"/>
                </a:lnTo>
                <a:lnTo>
                  <a:pt x="319" y="177"/>
                </a:lnTo>
                <a:lnTo>
                  <a:pt x="319" y="177"/>
                </a:lnTo>
                <a:lnTo>
                  <a:pt x="319" y="175"/>
                </a:lnTo>
                <a:lnTo>
                  <a:pt x="317" y="175"/>
                </a:lnTo>
                <a:lnTo>
                  <a:pt x="317" y="175"/>
                </a:lnTo>
                <a:lnTo>
                  <a:pt x="319" y="175"/>
                </a:lnTo>
                <a:lnTo>
                  <a:pt x="317" y="175"/>
                </a:lnTo>
                <a:lnTo>
                  <a:pt x="317" y="174"/>
                </a:lnTo>
                <a:lnTo>
                  <a:pt x="317" y="174"/>
                </a:lnTo>
                <a:lnTo>
                  <a:pt x="317" y="173"/>
                </a:lnTo>
                <a:lnTo>
                  <a:pt x="317" y="173"/>
                </a:lnTo>
                <a:lnTo>
                  <a:pt x="317" y="173"/>
                </a:lnTo>
                <a:lnTo>
                  <a:pt x="317" y="173"/>
                </a:lnTo>
                <a:lnTo>
                  <a:pt x="317" y="173"/>
                </a:lnTo>
                <a:lnTo>
                  <a:pt x="317" y="173"/>
                </a:lnTo>
                <a:lnTo>
                  <a:pt x="317" y="171"/>
                </a:lnTo>
                <a:lnTo>
                  <a:pt x="317" y="171"/>
                </a:lnTo>
                <a:lnTo>
                  <a:pt x="316" y="171"/>
                </a:lnTo>
                <a:lnTo>
                  <a:pt x="316" y="170"/>
                </a:lnTo>
                <a:lnTo>
                  <a:pt x="316" y="170"/>
                </a:lnTo>
                <a:lnTo>
                  <a:pt x="316" y="170"/>
                </a:lnTo>
                <a:lnTo>
                  <a:pt x="316" y="170"/>
                </a:lnTo>
                <a:lnTo>
                  <a:pt x="316" y="167"/>
                </a:lnTo>
                <a:lnTo>
                  <a:pt x="315" y="166"/>
                </a:lnTo>
                <a:lnTo>
                  <a:pt x="315" y="165"/>
                </a:lnTo>
                <a:lnTo>
                  <a:pt x="316" y="165"/>
                </a:lnTo>
                <a:lnTo>
                  <a:pt x="316" y="162"/>
                </a:lnTo>
                <a:lnTo>
                  <a:pt x="317" y="162"/>
                </a:lnTo>
                <a:lnTo>
                  <a:pt x="317" y="160"/>
                </a:lnTo>
                <a:lnTo>
                  <a:pt x="319" y="158"/>
                </a:lnTo>
                <a:lnTo>
                  <a:pt x="319" y="158"/>
                </a:lnTo>
                <a:lnTo>
                  <a:pt x="319" y="156"/>
                </a:lnTo>
                <a:lnTo>
                  <a:pt x="319" y="156"/>
                </a:lnTo>
                <a:lnTo>
                  <a:pt x="320" y="155"/>
                </a:lnTo>
                <a:lnTo>
                  <a:pt x="320" y="155"/>
                </a:lnTo>
                <a:lnTo>
                  <a:pt x="320" y="154"/>
                </a:lnTo>
                <a:lnTo>
                  <a:pt x="320" y="154"/>
                </a:lnTo>
                <a:lnTo>
                  <a:pt x="321" y="154"/>
                </a:lnTo>
                <a:lnTo>
                  <a:pt x="321" y="152"/>
                </a:lnTo>
                <a:lnTo>
                  <a:pt x="321" y="151"/>
                </a:lnTo>
                <a:lnTo>
                  <a:pt x="321" y="151"/>
                </a:lnTo>
                <a:lnTo>
                  <a:pt x="323" y="149"/>
                </a:lnTo>
                <a:lnTo>
                  <a:pt x="323" y="148"/>
                </a:lnTo>
                <a:lnTo>
                  <a:pt x="324" y="145"/>
                </a:lnTo>
                <a:lnTo>
                  <a:pt x="324" y="144"/>
                </a:lnTo>
                <a:lnTo>
                  <a:pt x="325" y="143"/>
                </a:lnTo>
                <a:lnTo>
                  <a:pt x="325" y="143"/>
                </a:lnTo>
                <a:lnTo>
                  <a:pt x="328" y="137"/>
                </a:lnTo>
                <a:lnTo>
                  <a:pt x="330" y="132"/>
                </a:lnTo>
                <a:lnTo>
                  <a:pt x="331" y="132"/>
                </a:lnTo>
                <a:lnTo>
                  <a:pt x="332" y="129"/>
                </a:lnTo>
                <a:lnTo>
                  <a:pt x="332" y="129"/>
                </a:lnTo>
                <a:lnTo>
                  <a:pt x="332" y="128"/>
                </a:lnTo>
                <a:lnTo>
                  <a:pt x="335" y="122"/>
                </a:lnTo>
                <a:lnTo>
                  <a:pt x="335" y="122"/>
                </a:lnTo>
                <a:lnTo>
                  <a:pt x="335" y="121"/>
                </a:lnTo>
                <a:lnTo>
                  <a:pt x="335" y="121"/>
                </a:lnTo>
                <a:lnTo>
                  <a:pt x="335" y="121"/>
                </a:lnTo>
                <a:lnTo>
                  <a:pt x="335" y="119"/>
                </a:lnTo>
                <a:lnTo>
                  <a:pt x="336" y="117"/>
                </a:lnTo>
                <a:lnTo>
                  <a:pt x="336" y="117"/>
                </a:lnTo>
                <a:lnTo>
                  <a:pt x="336" y="115"/>
                </a:lnTo>
                <a:lnTo>
                  <a:pt x="335" y="114"/>
                </a:lnTo>
                <a:lnTo>
                  <a:pt x="335" y="113"/>
                </a:lnTo>
                <a:lnTo>
                  <a:pt x="335" y="110"/>
                </a:lnTo>
                <a:lnTo>
                  <a:pt x="335" y="110"/>
                </a:lnTo>
                <a:lnTo>
                  <a:pt x="334" y="107"/>
                </a:lnTo>
                <a:lnTo>
                  <a:pt x="334" y="106"/>
                </a:lnTo>
                <a:lnTo>
                  <a:pt x="334" y="104"/>
                </a:lnTo>
                <a:lnTo>
                  <a:pt x="334" y="104"/>
                </a:lnTo>
                <a:lnTo>
                  <a:pt x="332" y="100"/>
                </a:lnTo>
                <a:lnTo>
                  <a:pt x="332" y="99"/>
                </a:lnTo>
                <a:lnTo>
                  <a:pt x="332" y="96"/>
                </a:lnTo>
                <a:lnTo>
                  <a:pt x="331" y="95"/>
                </a:lnTo>
                <a:lnTo>
                  <a:pt x="331" y="95"/>
                </a:lnTo>
                <a:lnTo>
                  <a:pt x="330" y="92"/>
                </a:lnTo>
                <a:lnTo>
                  <a:pt x="331" y="91"/>
                </a:lnTo>
                <a:lnTo>
                  <a:pt x="331" y="91"/>
                </a:lnTo>
                <a:lnTo>
                  <a:pt x="331" y="91"/>
                </a:lnTo>
                <a:lnTo>
                  <a:pt x="332" y="89"/>
                </a:lnTo>
                <a:lnTo>
                  <a:pt x="332" y="89"/>
                </a:lnTo>
                <a:lnTo>
                  <a:pt x="332" y="88"/>
                </a:lnTo>
                <a:lnTo>
                  <a:pt x="332" y="88"/>
                </a:lnTo>
                <a:lnTo>
                  <a:pt x="334" y="88"/>
                </a:lnTo>
                <a:lnTo>
                  <a:pt x="334" y="88"/>
                </a:lnTo>
                <a:lnTo>
                  <a:pt x="335" y="87"/>
                </a:lnTo>
                <a:lnTo>
                  <a:pt x="335" y="87"/>
                </a:lnTo>
                <a:lnTo>
                  <a:pt x="335" y="87"/>
                </a:lnTo>
                <a:lnTo>
                  <a:pt x="335" y="87"/>
                </a:lnTo>
                <a:lnTo>
                  <a:pt x="341" y="85"/>
                </a:lnTo>
                <a:lnTo>
                  <a:pt x="343" y="84"/>
                </a:lnTo>
                <a:lnTo>
                  <a:pt x="346" y="84"/>
                </a:lnTo>
                <a:lnTo>
                  <a:pt x="357" y="80"/>
                </a:lnTo>
                <a:lnTo>
                  <a:pt x="357" y="80"/>
                </a:lnTo>
                <a:lnTo>
                  <a:pt x="358" y="80"/>
                </a:lnTo>
                <a:lnTo>
                  <a:pt x="360" y="78"/>
                </a:lnTo>
                <a:lnTo>
                  <a:pt x="362" y="76"/>
                </a:lnTo>
                <a:lnTo>
                  <a:pt x="362" y="74"/>
                </a:lnTo>
                <a:lnTo>
                  <a:pt x="364" y="74"/>
                </a:lnTo>
                <a:lnTo>
                  <a:pt x="364" y="74"/>
                </a:lnTo>
                <a:lnTo>
                  <a:pt x="364" y="74"/>
                </a:lnTo>
                <a:lnTo>
                  <a:pt x="364" y="73"/>
                </a:lnTo>
                <a:lnTo>
                  <a:pt x="365" y="72"/>
                </a:lnTo>
                <a:lnTo>
                  <a:pt x="367" y="72"/>
                </a:lnTo>
                <a:lnTo>
                  <a:pt x="367" y="72"/>
                </a:lnTo>
                <a:lnTo>
                  <a:pt x="368" y="70"/>
                </a:lnTo>
                <a:lnTo>
                  <a:pt x="368" y="69"/>
                </a:lnTo>
                <a:lnTo>
                  <a:pt x="368" y="69"/>
                </a:lnTo>
                <a:lnTo>
                  <a:pt x="369" y="69"/>
                </a:lnTo>
                <a:lnTo>
                  <a:pt x="369" y="67"/>
                </a:lnTo>
                <a:lnTo>
                  <a:pt x="371" y="66"/>
                </a:lnTo>
                <a:lnTo>
                  <a:pt x="372" y="66"/>
                </a:lnTo>
                <a:lnTo>
                  <a:pt x="373" y="65"/>
                </a:lnTo>
                <a:lnTo>
                  <a:pt x="373" y="63"/>
                </a:lnTo>
                <a:lnTo>
                  <a:pt x="376" y="62"/>
                </a:lnTo>
                <a:lnTo>
                  <a:pt x="377" y="61"/>
                </a:lnTo>
                <a:lnTo>
                  <a:pt x="379" y="59"/>
                </a:lnTo>
                <a:lnTo>
                  <a:pt x="379" y="59"/>
                </a:lnTo>
                <a:lnTo>
                  <a:pt x="379" y="58"/>
                </a:lnTo>
                <a:lnTo>
                  <a:pt x="379" y="58"/>
                </a:lnTo>
                <a:lnTo>
                  <a:pt x="380" y="58"/>
                </a:lnTo>
                <a:lnTo>
                  <a:pt x="380" y="56"/>
                </a:lnTo>
                <a:lnTo>
                  <a:pt x="380" y="56"/>
                </a:lnTo>
                <a:lnTo>
                  <a:pt x="382" y="55"/>
                </a:lnTo>
                <a:lnTo>
                  <a:pt x="382" y="55"/>
                </a:lnTo>
                <a:lnTo>
                  <a:pt x="382" y="54"/>
                </a:lnTo>
                <a:lnTo>
                  <a:pt x="383" y="52"/>
                </a:lnTo>
                <a:lnTo>
                  <a:pt x="383" y="52"/>
                </a:lnTo>
                <a:lnTo>
                  <a:pt x="383" y="52"/>
                </a:lnTo>
                <a:lnTo>
                  <a:pt x="384" y="51"/>
                </a:lnTo>
                <a:lnTo>
                  <a:pt x="384" y="51"/>
                </a:lnTo>
                <a:lnTo>
                  <a:pt x="384" y="50"/>
                </a:lnTo>
                <a:lnTo>
                  <a:pt x="384" y="50"/>
                </a:lnTo>
                <a:lnTo>
                  <a:pt x="386" y="48"/>
                </a:lnTo>
                <a:lnTo>
                  <a:pt x="386" y="48"/>
                </a:lnTo>
                <a:lnTo>
                  <a:pt x="387" y="47"/>
                </a:lnTo>
                <a:lnTo>
                  <a:pt x="387" y="46"/>
                </a:lnTo>
                <a:lnTo>
                  <a:pt x="387" y="46"/>
                </a:lnTo>
                <a:lnTo>
                  <a:pt x="387" y="46"/>
                </a:lnTo>
                <a:lnTo>
                  <a:pt x="387" y="44"/>
                </a:lnTo>
                <a:lnTo>
                  <a:pt x="388" y="44"/>
                </a:lnTo>
                <a:lnTo>
                  <a:pt x="388" y="44"/>
                </a:lnTo>
                <a:lnTo>
                  <a:pt x="388" y="43"/>
                </a:lnTo>
                <a:lnTo>
                  <a:pt x="390" y="41"/>
                </a:lnTo>
                <a:lnTo>
                  <a:pt x="390" y="41"/>
                </a:lnTo>
                <a:lnTo>
                  <a:pt x="390" y="41"/>
                </a:lnTo>
                <a:lnTo>
                  <a:pt x="390" y="41"/>
                </a:lnTo>
                <a:lnTo>
                  <a:pt x="390" y="40"/>
                </a:lnTo>
                <a:lnTo>
                  <a:pt x="391" y="40"/>
                </a:lnTo>
                <a:lnTo>
                  <a:pt x="391" y="39"/>
                </a:lnTo>
                <a:lnTo>
                  <a:pt x="393" y="37"/>
                </a:lnTo>
                <a:lnTo>
                  <a:pt x="393" y="36"/>
                </a:lnTo>
                <a:lnTo>
                  <a:pt x="393" y="36"/>
                </a:lnTo>
                <a:lnTo>
                  <a:pt x="395" y="32"/>
                </a:lnTo>
                <a:lnTo>
                  <a:pt x="397" y="30"/>
                </a:lnTo>
                <a:lnTo>
                  <a:pt x="397" y="30"/>
                </a:lnTo>
                <a:lnTo>
                  <a:pt x="397" y="29"/>
                </a:lnTo>
                <a:lnTo>
                  <a:pt x="398" y="29"/>
                </a:lnTo>
                <a:lnTo>
                  <a:pt x="398" y="28"/>
                </a:lnTo>
                <a:lnTo>
                  <a:pt x="398" y="28"/>
                </a:lnTo>
                <a:lnTo>
                  <a:pt x="398" y="28"/>
                </a:lnTo>
                <a:lnTo>
                  <a:pt x="398" y="26"/>
                </a:lnTo>
                <a:lnTo>
                  <a:pt x="399" y="26"/>
                </a:lnTo>
                <a:lnTo>
                  <a:pt x="399" y="26"/>
                </a:lnTo>
                <a:lnTo>
                  <a:pt x="399" y="25"/>
                </a:lnTo>
                <a:lnTo>
                  <a:pt x="399" y="25"/>
                </a:lnTo>
                <a:lnTo>
                  <a:pt x="401" y="25"/>
                </a:lnTo>
                <a:lnTo>
                  <a:pt x="401" y="25"/>
                </a:lnTo>
                <a:lnTo>
                  <a:pt x="401" y="22"/>
                </a:lnTo>
                <a:lnTo>
                  <a:pt x="402" y="22"/>
                </a:lnTo>
                <a:lnTo>
                  <a:pt x="402" y="21"/>
                </a:lnTo>
                <a:lnTo>
                  <a:pt x="403" y="20"/>
                </a:lnTo>
                <a:lnTo>
                  <a:pt x="403" y="18"/>
                </a:lnTo>
                <a:lnTo>
                  <a:pt x="403" y="18"/>
                </a:lnTo>
                <a:lnTo>
                  <a:pt x="405" y="17"/>
                </a:lnTo>
                <a:lnTo>
                  <a:pt x="405" y="17"/>
                </a:lnTo>
                <a:lnTo>
                  <a:pt x="405" y="15"/>
                </a:lnTo>
                <a:lnTo>
                  <a:pt x="405" y="15"/>
                </a:lnTo>
                <a:lnTo>
                  <a:pt x="405" y="15"/>
                </a:lnTo>
                <a:lnTo>
                  <a:pt x="405" y="14"/>
                </a:lnTo>
                <a:lnTo>
                  <a:pt x="405" y="14"/>
                </a:lnTo>
                <a:lnTo>
                  <a:pt x="406" y="14"/>
                </a:lnTo>
                <a:lnTo>
                  <a:pt x="406" y="14"/>
                </a:lnTo>
                <a:lnTo>
                  <a:pt x="406" y="13"/>
                </a:lnTo>
                <a:lnTo>
                  <a:pt x="406" y="13"/>
                </a:lnTo>
                <a:lnTo>
                  <a:pt x="406" y="13"/>
                </a:lnTo>
                <a:lnTo>
                  <a:pt x="406" y="13"/>
                </a:lnTo>
                <a:lnTo>
                  <a:pt x="408" y="13"/>
                </a:lnTo>
                <a:lnTo>
                  <a:pt x="408" y="11"/>
                </a:lnTo>
                <a:lnTo>
                  <a:pt x="409" y="11"/>
                </a:lnTo>
                <a:lnTo>
                  <a:pt x="409" y="11"/>
                </a:lnTo>
                <a:lnTo>
                  <a:pt x="410" y="10"/>
                </a:lnTo>
                <a:lnTo>
                  <a:pt x="412" y="10"/>
                </a:lnTo>
                <a:lnTo>
                  <a:pt x="412" y="10"/>
                </a:lnTo>
                <a:lnTo>
                  <a:pt x="412" y="10"/>
                </a:lnTo>
                <a:lnTo>
                  <a:pt x="412" y="10"/>
                </a:lnTo>
                <a:lnTo>
                  <a:pt x="412" y="11"/>
                </a:lnTo>
                <a:lnTo>
                  <a:pt x="410" y="11"/>
                </a:lnTo>
                <a:lnTo>
                  <a:pt x="410" y="11"/>
                </a:lnTo>
                <a:lnTo>
                  <a:pt x="410" y="13"/>
                </a:lnTo>
                <a:lnTo>
                  <a:pt x="410" y="13"/>
                </a:lnTo>
                <a:lnTo>
                  <a:pt x="410" y="14"/>
                </a:lnTo>
                <a:lnTo>
                  <a:pt x="410" y="14"/>
                </a:lnTo>
                <a:lnTo>
                  <a:pt x="410" y="14"/>
                </a:lnTo>
                <a:lnTo>
                  <a:pt x="410" y="14"/>
                </a:lnTo>
                <a:lnTo>
                  <a:pt x="409" y="17"/>
                </a:lnTo>
                <a:lnTo>
                  <a:pt x="409" y="17"/>
                </a:lnTo>
                <a:lnTo>
                  <a:pt x="409" y="17"/>
                </a:lnTo>
                <a:lnTo>
                  <a:pt x="409" y="18"/>
                </a:lnTo>
                <a:lnTo>
                  <a:pt x="409" y="18"/>
                </a:lnTo>
                <a:lnTo>
                  <a:pt x="409" y="20"/>
                </a:lnTo>
                <a:lnTo>
                  <a:pt x="409" y="20"/>
                </a:lnTo>
                <a:lnTo>
                  <a:pt x="409" y="20"/>
                </a:lnTo>
                <a:lnTo>
                  <a:pt x="409" y="21"/>
                </a:lnTo>
                <a:lnTo>
                  <a:pt x="409" y="21"/>
                </a:lnTo>
                <a:lnTo>
                  <a:pt x="409" y="21"/>
                </a:lnTo>
                <a:lnTo>
                  <a:pt x="409" y="22"/>
                </a:lnTo>
                <a:lnTo>
                  <a:pt x="409" y="22"/>
                </a:lnTo>
                <a:lnTo>
                  <a:pt x="409" y="22"/>
                </a:lnTo>
                <a:lnTo>
                  <a:pt x="410" y="22"/>
                </a:lnTo>
                <a:lnTo>
                  <a:pt x="412" y="22"/>
                </a:lnTo>
                <a:lnTo>
                  <a:pt x="413" y="22"/>
                </a:lnTo>
                <a:lnTo>
                  <a:pt x="414" y="22"/>
                </a:lnTo>
                <a:lnTo>
                  <a:pt x="416" y="22"/>
                </a:lnTo>
                <a:lnTo>
                  <a:pt x="416" y="22"/>
                </a:lnTo>
                <a:lnTo>
                  <a:pt x="417" y="22"/>
                </a:lnTo>
                <a:lnTo>
                  <a:pt x="419" y="22"/>
                </a:lnTo>
                <a:lnTo>
                  <a:pt x="420" y="22"/>
                </a:lnTo>
                <a:lnTo>
                  <a:pt x="421" y="22"/>
                </a:lnTo>
                <a:lnTo>
                  <a:pt x="423" y="22"/>
                </a:lnTo>
                <a:lnTo>
                  <a:pt x="425" y="22"/>
                </a:lnTo>
                <a:lnTo>
                  <a:pt x="427" y="22"/>
                </a:lnTo>
                <a:lnTo>
                  <a:pt x="428" y="22"/>
                </a:lnTo>
                <a:lnTo>
                  <a:pt x="428" y="22"/>
                </a:lnTo>
                <a:lnTo>
                  <a:pt x="428" y="22"/>
                </a:lnTo>
                <a:lnTo>
                  <a:pt x="431" y="22"/>
                </a:lnTo>
                <a:lnTo>
                  <a:pt x="431" y="22"/>
                </a:lnTo>
                <a:lnTo>
                  <a:pt x="431" y="22"/>
                </a:lnTo>
                <a:lnTo>
                  <a:pt x="432" y="22"/>
                </a:lnTo>
                <a:lnTo>
                  <a:pt x="432" y="22"/>
                </a:lnTo>
                <a:lnTo>
                  <a:pt x="436" y="22"/>
                </a:lnTo>
                <a:lnTo>
                  <a:pt x="436" y="22"/>
                </a:lnTo>
                <a:lnTo>
                  <a:pt x="439" y="22"/>
                </a:lnTo>
                <a:lnTo>
                  <a:pt x="440" y="22"/>
                </a:lnTo>
                <a:lnTo>
                  <a:pt x="442" y="22"/>
                </a:lnTo>
                <a:lnTo>
                  <a:pt x="442" y="22"/>
                </a:lnTo>
                <a:lnTo>
                  <a:pt x="446" y="22"/>
                </a:lnTo>
                <a:lnTo>
                  <a:pt x="447" y="22"/>
                </a:lnTo>
                <a:lnTo>
                  <a:pt x="449" y="22"/>
                </a:lnTo>
                <a:lnTo>
                  <a:pt x="453" y="22"/>
                </a:lnTo>
                <a:lnTo>
                  <a:pt x="454" y="22"/>
                </a:lnTo>
                <a:lnTo>
                  <a:pt x="457" y="22"/>
                </a:lnTo>
                <a:lnTo>
                  <a:pt x="460" y="22"/>
                </a:lnTo>
                <a:lnTo>
                  <a:pt x="464" y="22"/>
                </a:lnTo>
                <a:lnTo>
                  <a:pt x="468" y="22"/>
                </a:lnTo>
                <a:lnTo>
                  <a:pt x="472" y="22"/>
                </a:lnTo>
                <a:lnTo>
                  <a:pt x="472" y="22"/>
                </a:lnTo>
                <a:lnTo>
                  <a:pt x="483" y="21"/>
                </a:lnTo>
                <a:lnTo>
                  <a:pt x="483" y="21"/>
                </a:lnTo>
                <a:lnTo>
                  <a:pt x="483" y="21"/>
                </a:lnTo>
                <a:lnTo>
                  <a:pt x="484" y="21"/>
                </a:lnTo>
                <a:lnTo>
                  <a:pt x="484" y="20"/>
                </a:lnTo>
                <a:lnTo>
                  <a:pt x="486" y="20"/>
                </a:lnTo>
                <a:lnTo>
                  <a:pt x="486" y="20"/>
                </a:lnTo>
                <a:lnTo>
                  <a:pt x="487" y="20"/>
                </a:lnTo>
                <a:lnTo>
                  <a:pt x="488" y="20"/>
                </a:lnTo>
                <a:lnTo>
                  <a:pt x="488" y="20"/>
                </a:lnTo>
                <a:lnTo>
                  <a:pt x="488" y="20"/>
                </a:lnTo>
                <a:lnTo>
                  <a:pt x="488" y="20"/>
                </a:lnTo>
                <a:lnTo>
                  <a:pt x="490" y="20"/>
                </a:lnTo>
                <a:lnTo>
                  <a:pt x="490" y="20"/>
                </a:lnTo>
                <a:lnTo>
                  <a:pt x="491" y="20"/>
                </a:lnTo>
                <a:lnTo>
                  <a:pt x="491" y="20"/>
                </a:lnTo>
                <a:lnTo>
                  <a:pt x="491" y="20"/>
                </a:lnTo>
                <a:lnTo>
                  <a:pt x="492" y="20"/>
                </a:lnTo>
                <a:lnTo>
                  <a:pt x="492" y="20"/>
                </a:lnTo>
                <a:lnTo>
                  <a:pt x="494" y="20"/>
                </a:lnTo>
                <a:lnTo>
                  <a:pt x="497" y="20"/>
                </a:lnTo>
                <a:lnTo>
                  <a:pt x="497" y="20"/>
                </a:lnTo>
                <a:lnTo>
                  <a:pt x="497" y="20"/>
                </a:lnTo>
                <a:lnTo>
                  <a:pt x="499" y="20"/>
                </a:lnTo>
                <a:lnTo>
                  <a:pt x="499" y="20"/>
                </a:lnTo>
                <a:lnTo>
                  <a:pt x="502" y="18"/>
                </a:lnTo>
                <a:lnTo>
                  <a:pt x="502" y="18"/>
                </a:lnTo>
                <a:lnTo>
                  <a:pt x="505" y="17"/>
                </a:lnTo>
                <a:lnTo>
                  <a:pt x="506" y="17"/>
                </a:lnTo>
                <a:lnTo>
                  <a:pt x="506" y="15"/>
                </a:lnTo>
                <a:lnTo>
                  <a:pt x="507" y="14"/>
                </a:lnTo>
                <a:lnTo>
                  <a:pt x="510" y="11"/>
                </a:lnTo>
                <a:lnTo>
                  <a:pt x="510" y="11"/>
                </a:lnTo>
                <a:lnTo>
                  <a:pt x="510" y="10"/>
                </a:lnTo>
                <a:lnTo>
                  <a:pt x="510" y="10"/>
                </a:lnTo>
                <a:lnTo>
                  <a:pt x="510" y="10"/>
                </a:lnTo>
                <a:lnTo>
                  <a:pt x="510" y="9"/>
                </a:lnTo>
                <a:lnTo>
                  <a:pt x="510" y="9"/>
                </a:lnTo>
                <a:lnTo>
                  <a:pt x="510" y="9"/>
                </a:lnTo>
                <a:lnTo>
                  <a:pt x="512" y="9"/>
                </a:lnTo>
                <a:lnTo>
                  <a:pt x="512" y="9"/>
                </a:lnTo>
                <a:lnTo>
                  <a:pt x="513" y="6"/>
                </a:lnTo>
                <a:lnTo>
                  <a:pt x="513" y="4"/>
                </a:lnTo>
                <a:lnTo>
                  <a:pt x="516" y="4"/>
                </a:lnTo>
                <a:lnTo>
                  <a:pt x="518" y="3"/>
                </a:lnTo>
                <a:lnTo>
                  <a:pt x="523" y="2"/>
                </a:lnTo>
                <a:lnTo>
                  <a:pt x="524" y="0"/>
                </a:lnTo>
                <a:lnTo>
                  <a:pt x="527" y="0"/>
                </a:lnTo>
                <a:lnTo>
                  <a:pt x="527" y="0"/>
                </a:lnTo>
                <a:lnTo>
                  <a:pt x="528" y="0"/>
                </a:lnTo>
                <a:lnTo>
                  <a:pt x="529" y="2"/>
                </a:lnTo>
                <a:lnTo>
                  <a:pt x="531" y="2"/>
                </a:lnTo>
                <a:lnTo>
                  <a:pt x="531" y="3"/>
                </a:lnTo>
                <a:lnTo>
                  <a:pt x="532" y="3"/>
                </a:lnTo>
                <a:lnTo>
                  <a:pt x="532" y="3"/>
                </a:lnTo>
                <a:lnTo>
                  <a:pt x="533" y="4"/>
                </a:lnTo>
                <a:lnTo>
                  <a:pt x="533" y="4"/>
                </a:lnTo>
                <a:lnTo>
                  <a:pt x="535" y="6"/>
                </a:lnTo>
                <a:lnTo>
                  <a:pt x="536" y="6"/>
                </a:lnTo>
                <a:lnTo>
                  <a:pt x="536" y="6"/>
                </a:lnTo>
                <a:lnTo>
                  <a:pt x="538" y="6"/>
                </a:lnTo>
                <a:lnTo>
                  <a:pt x="538" y="7"/>
                </a:lnTo>
                <a:lnTo>
                  <a:pt x="538" y="9"/>
                </a:lnTo>
                <a:close/>
              </a:path>
            </a:pathLst>
          </a:custGeom>
          <a:solidFill>
            <a:schemeClr val="accent4"/>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9">
            <a:extLst>
              <a:ext uri="{FF2B5EF4-FFF2-40B4-BE49-F238E27FC236}">
                <a16:creationId xmlns:a16="http://schemas.microsoft.com/office/drawing/2014/main" id="{BDECA980-01FB-4705-8576-395363472719}"/>
              </a:ext>
            </a:extLst>
          </p:cNvPr>
          <p:cNvSpPr>
            <a:spLocks noEditPoints="1"/>
          </p:cNvSpPr>
          <p:nvPr/>
        </p:nvSpPr>
        <p:spPr bwMode="auto">
          <a:xfrm>
            <a:off x="3711577" y="960438"/>
            <a:ext cx="4800600" cy="4992688"/>
          </a:xfrm>
          <a:custGeom>
            <a:avLst/>
            <a:gdLst>
              <a:gd name="T0" fmla="*/ 566 w 3024"/>
              <a:gd name="T1" fmla="*/ 1494 h 3145"/>
              <a:gd name="T2" fmla="*/ 539 w 3024"/>
              <a:gd name="T3" fmla="*/ 1339 h 3145"/>
              <a:gd name="T4" fmla="*/ 524 w 3024"/>
              <a:gd name="T5" fmla="*/ 1208 h 3145"/>
              <a:gd name="T6" fmla="*/ 474 w 3024"/>
              <a:gd name="T7" fmla="*/ 1223 h 3145"/>
              <a:gd name="T8" fmla="*/ 435 w 3024"/>
              <a:gd name="T9" fmla="*/ 1298 h 3145"/>
              <a:gd name="T10" fmla="*/ 385 w 3024"/>
              <a:gd name="T11" fmla="*/ 1361 h 3145"/>
              <a:gd name="T12" fmla="*/ 333 w 3024"/>
              <a:gd name="T13" fmla="*/ 1418 h 3145"/>
              <a:gd name="T14" fmla="*/ 373 w 3024"/>
              <a:gd name="T15" fmla="*/ 1101 h 3145"/>
              <a:gd name="T16" fmla="*/ 203 w 3024"/>
              <a:gd name="T17" fmla="*/ 726 h 3145"/>
              <a:gd name="T18" fmla="*/ 90 w 3024"/>
              <a:gd name="T19" fmla="*/ 450 h 3145"/>
              <a:gd name="T20" fmla="*/ 684 w 3024"/>
              <a:gd name="T21" fmla="*/ 157 h 3145"/>
              <a:gd name="T22" fmla="*/ 714 w 3024"/>
              <a:gd name="T23" fmla="*/ 411 h 3145"/>
              <a:gd name="T24" fmla="*/ 728 w 3024"/>
              <a:gd name="T25" fmla="*/ 589 h 3145"/>
              <a:gd name="T26" fmla="*/ 811 w 3024"/>
              <a:gd name="T27" fmla="*/ 696 h 3145"/>
              <a:gd name="T28" fmla="*/ 893 w 3024"/>
              <a:gd name="T29" fmla="*/ 830 h 3145"/>
              <a:gd name="T30" fmla="*/ 1014 w 3024"/>
              <a:gd name="T31" fmla="*/ 1008 h 3145"/>
              <a:gd name="T32" fmla="*/ 1033 w 3024"/>
              <a:gd name="T33" fmla="*/ 849 h 3145"/>
              <a:gd name="T34" fmla="*/ 877 w 3024"/>
              <a:gd name="T35" fmla="*/ 684 h 3145"/>
              <a:gd name="T36" fmla="*/ 847 w 3024"/>
              <a:gd name="T37" fmla="*/ 395 h 3145"/>
              <a:gd name="T38" fmla="*/ 1729 w 3024"/>
              <a:gd name="T39" fmla="*/ 540 h 3145"/>
              <a:gd name="T40" fmla="*/ 2710 w 3024"/>
              <a:gd name="T41" fmla="*/ 395 h 3145"/>
              <a:gd name="T42" fmla="*/ 2868 w 3024"/>
              <a:gd name="T43" fmla="*/ 629 h 3145"/>
              <a:gd name="T44" fmla="*/ 2445 w 3024"/>
              <a:gd name="T45" fmla="*/ 2852 h 3145"/>
              <a:gd name="T46" fmla="*/ 2328 w 3024"/>
              <a:gd name="T47" fmla="*/ 2913 h 3145"/>
              <a:gd name="T48" fmla="*/ 1878 w 3024"/>
              <a:gd name="T49" fmla="*/ 3090 h 3145"/>
              <a:gd name="T50" fmla="*/ 1715 w 3024"/>
              <a:gd name="T51" fmla="*/ 3049 h 3145"/>
              <a:gd name="T52" fmla="*/ 1677 w 3024"/>
              <a:gd name="T53" fmla="*/ 2944 h 3145"/>
              <a:gd name="T54" fmla="*/ 1617 w 3024"/>
              <a:gd name="T55" fmla="*/ 2844 h 3145"/>
              <a:gd name="T56" fmla="*/ 1550 w 3024"/>
              <a:gd name="T57" fmla="*/ 2760 h 3145"/>
              <a:gd name="T58" fmla="*/ 1501 w 3024"/>
              <a:gd name="T59" fmla="*/ 2655 h 3145"/>
              <a:gd name="T60" fmla="*/ 1457 w 3024"/>
              <a:gd name="T61" fmla="*/ 2556 h 3145"/>
              <a:gd name="T62" fmla="*/ 1449 w 3024"/>
              <a:gd name="T63" fmla="*/ 2488 h 3145"/>
              <a:gd name="T64" fmla="*/ 1420 w 3024"/>
              <a:gd name="T65" fmla="*/ 2420 h 3145"/>
              <a:gd name="T66" fmla="*/ 1447 w 3024"/>
              <a:gd name="T67" fmla="*/ 2351 h 3145"/>
              <a:gd name="T68" fmla="*/ 1472 w 3024"/>
              <a:gd name="T69" fmla="*/ 2280 h 3145"/>
              <a:gd name="T70" fmla="*/ 1445 w 3024"/>
              <a:gd name="T71" fmla="*/ 2240 h 3145"/>
              <a:gd name="T72" fmla="*/ 1362 w 3024"/>
              <a:gd name="T73" fmla="*/ 2262 h 3145"/>
              <a:gd name="T74" fmla="*/ 1286 w 3024"/>
              <a:gd name="T75" fmla="*/ 2249 h 3145"/>
              <a:gd name="T76" fmla="*/ 1338 w 3024"/>
              <a:gd name="T77" fmla="*/ 2206 h 3145"/>
              <a:gd name="T78" fmla="*/ 1364 w 3024"/>
              <a:gd name="T79" fmla="*/ 2130 h 3145"/>
              <a:gd name="T80" fmla="*/ 1409 w 3024"/>
              <a:gd name="T81" fmla="*/ 2106 h 3145"/>
              <a:gd name="T82" fmla="*/ 1480 w 3024"/>
              <a:gd name="T83" fmla="*/ 2071 h 3145"/>
              <a:gd name="T84" fmla="*/ 1461 w 3024"/>
              <a:gd name="T85" fmla="*/ 2012 h 3145"/>
              <a:gd name="T86" fmla="*/ 1513 w 3024"/>
              <a:gd name="T87" fmla="*/ 1907 h 3145"/>
              <a:gd name="T88" fmla="*/ 1428 w 3024"/>
              <a:gd name="T89" fmla="*/ 1727 h 3145"/>
              <a:gd name="T90" fmla="*/ 1293 w 3024"/>
              <a:gd name="T91" fmla="*/ 1823 h 3145"/>
              <a:gd name="T92" fmla="*/ 1220 w 3024"/>
              <a:gd name="T93" fmla="*/ 1722 h 3145"/>
              <a:gd name="T94" fmla="*/ 1105 w 3024"/>
              <a:gd name="T95" fmla="*/ 1645 h 3145"/>
              <a:gd name="T96" fmla="*/ 930 w 3024"/>
              <a:gd name="T97" fmla="*/ 1639 h 3145"/>
              <a:gd name="T98" fmla="*/ 875 w 3024"/>
              <a:gd name="T99" fmla="*/ 1825 h 3145"/>
              <a:gd name="T100" fmla="*/ 763 w 3024"/>
              <a:gd name="T101" fmla="*/ 1785 h 3145"/>
              <a:gd name="T102" fmla="*/ 695 w 3024"/>
              <a:gd name="T103" fmla="*/ 1825 h 3145"/>
              <a:gd name="T104" fmla="*/ 619 w 3024"/>
              <a:gd name="T105" fmla="*/ 1729 h 3145"/>
              <a:gd name="T106" fmla="*/ 1024 w 3024"/>
              <a:gd name="T107" fmla="*/ 2433 h 3145"/>
              <a:gd name="T108" fmla="*/ 1109 w 3024"/>
              <a:gd name="T109" fmla="*/ 2466 h 3145"/>
              <a:gd name="T110" fmla="*/ 1176 w 3024"/>
              <a:gd name="T111" fmla="*/ 2567 h 3145"/>
              <a:gd name="T112" fmla="*/ 1234 w 3024"/>
              <a:gd name="T113" fmla="*/ 2664 h 3145"/>
              <a:gd name="T114" fmla="*/ 1417 w 3024"/>
              <a:gd name="T115" fmla="*/ 2753 h 3145"/>
              <a:gd name="T116" fmla="*/ 1379 w 3024"/>
              <a:gd name="T117" fmla="*/ 2812 h 3145"/>
              <a:gd name="T118" fmla="*/ 1499 w 3024"/>
              <a:gd name="T119" fmla="*/ 2959 h 3145"/>
              <a:gd name="T120" fmla="*/ 1176 w 3024"/>
              <a:gd name="T121" fmla="*/ 2961 h 3145"/>
              <a:gd name="T122" fmla="*/ 778 w 3024"/>
              <a:gd name="T123" fmla="*/ 2647 h 3145"/>
              <a:gd name="T124" fmla="*/ 790 w 3024"/>
              <a:gd name="T125" fmla="*/ 2570 h 3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24" h="3145">
                <a:moveTo>
                  <a:pt x="624" y="1596"/>
                </a:moveTo>
                <a:lnTo>
                  <a:pt x="624" y="1593"/>
                </a:lnTo>
                <a:lnTo>
                  <a:pt x="624" y="1592"/>
                </a:lnTo>
                <a:lnTo>
                  <a:pt x="624" y="1592"/>
                </a:lnTo>
                <a:lnTo>
                  <a:pt x="624" y="1591"/>
                </a:lnTo>
                <a:lnTo>
                  <a:pt x="624" y="1591"/>
                </a:lnTo>
                <a:lnTo>
                  <a:pt x="624" y="1589"/>
                </a:lnTo>
                <a:lnTo>
                  <a:pt x="624" y="1588"/>
                </a:lnTo>
                <a:lnTo>
                  <a:pt x="624" y="1588"/>
                </a:lnTo>
                <a:lnTo>
                  <a:pt x="624" y="1587"/>
                </a:lnTo>
                <a:lnTo>
                  <a:pt x="625" y="1585"/>
                </a:lnTo>
                <a:lnTo>
                  <a:pt x="624" y="1585"/>
                </a:lnTo>
                <a:lnTo>
                  <a:pt x="625" y="1584"/>
                </a:lnTo>
                <a:lnTo>
                  <a:pt x="625" y="1582"/>
                </a:lnTo>
                <a:lnTo>
                  <a:pt x="625" y="1582"/>
                </a:lnTo>
                <a:lnTo>
                  <a:pt x="625" y="1581"/>
                </a:lnTo>
                <a:lnTo>
                  <a:pt x="624" y="1580"/>
                </a:lnTo>
                <a:lnTo>
                  <a:pt x="625" y="1580"/>
                </a:lnTo>
                <a:lnTo>
                  <a:pt x="626" y="1580"/>
                </a:lnTo>
                <a:lnTo>
                  <a:pt x="626" y="1578"/>
                </a:lnTo>
                <a:lnTo>
                  <a:pt x="628" y="1577"/>
                </a:lnTo>
                <a:lnTo>
                  <a:pt x="629" y="1576"/>
                </a:lnTo>
                <a:lnTo>
                  <a:pt x="629" y="1574"/>
                </a:lnTo>
                <a:lnTo>
                  <a:pt x="628" y="1574"/>
                </a:lnTo>
                <a:lnTo>
                  <a:pt x="628" y="1573"/>
                </a:lnTo>
                <a:lnTo>
                  <a:pt x="628" y="1571"/>
                </a:lnTo>
                <a:lnTo>
                  <a:pt x="628" y="1570"/>
                </a:lnTo>
                <a:lnTo>
                  <a:pt x="628" y="1569"/>
                </a:lnTo>
                <a:lnTo>
                  <a:pt x="626" y="1569"/>
                </a:lnTo>
                <a:lnTo>
                  <a:pt x="626" y="1567"/>
                </a:lnTo>
                <a:lnTo>
                  <a:pt x="626" y="1566"/>
                </a:lnTo>
                <a:lnTo>
                  <a:pt x="626" y="1566"/>
                </a:lnTo>
                <a:lnTo>
                  <a:pt x="626" y="1565"/>
                </a:lnTo>
                <a:lnTo>
                  <a:pt x="626" y="1563"/>
                </a:lnTo>
                <a:lnTo>
                  <a:pt x="626" y="1563"/>
                </a:lnTo>
                <a:lnTo>
                  <a:pt x="626" y="1562"/>
                </a:lnTo>
                <a:lnTo>
                  <a:pt x="628" y="1561"/>
                </a:lnTo>
                <a:lnTo>
                  <a:pt x="628" y="1561"/>
                </a:lnTo>
                <a:lnTo>
                  <a:pt x="628" y="1559"/>
                </a:lnTo>
                <a:lnTo>
                  <a:pt x="629" y="1558"/>
                </a:lnTo>
                <a:lnTo>
                  <a:pt x="628" y="1558"/>
                </a:lnTo>
                <a:lnTo>
                  <a:pt x="628" y="1558"/>
                </a:lnTo>
                <a:lnTo>
                  <a:pt x="629" y="1558"/>
                </a:lnTo>
                <a:lnTo>
                  <a:pt x="629" y="1558"/>
                </a:lnTo>
                <a:lnTo>
                  <a:pt x="629" y="1558"/>
                </a:lnTo>
                <a:lnTo>
                  <a:pt x="629" y="1556"/>
                </a:lnTo>
                <a:lnTo>
                  <a:pt x="628" y="1555"/>
                </a:lnTo>
                <a:lnTo>
                  <a:pt x="628" y="1555"/>
                </a:lnTo>
                <a:lnTo>
                  <a:pt x="628" y="1554"/>
                </a:lnTo>
                <a:lnTo>
                  <a:pt x="628" y="1554"/>
                </a:lnTo>
                <a:lnTo>
                  <a:pt x="628" y="1552"/>
                </a:lnTo>
                <a:lnTo>
                  <a:pt x="629" y="1552"/>
                </a:lnTo>
                <a:lnTo>
                  <a:pt x="629" y="1551"/>
                </a:lnTo>
                <a:lnTo>
                  <a:pt x="629" y="1550"/>
                </a:lnTo>
                <a:lnTo>
                  <a:pt x="629" y="1550"/>
                </a:lnTo>
                <a:lnTo>
                  <a:pt x="628" y="1548"/>
                </a:lnTo>
                <a:lnTo>
                  <a:pt x="626" y="1547"/>
                </a:lnTo>
                <a:lnTo>
                  <a:pt x="628" y="1546"/>
                </a:lnTo>
                <a:lnTo>
                  <a:pt x="628" y="1546"/>
                </a:lnTo>
                <a:lnTo>
                  <a:pt x="629" y="1544"/>
                </a:lnTo>
                <a:lnTo>
                  <a:pt x="629" y="1543"/>
                </a:lnTo>
                <a:lnTo>
                  <a:pt x="629" y="1543"/>
                </a:lnTo>
                <a:lnTo>
                  <a:pt x="629" y="1541"/>
                </a:lnTo>
                <a:lnTo>
                  <a:pt x="630" y="1541"/>
                </a:lnTo>
                <a:lnTo>
                  <a:pt x="630" y="1540"/>
                </a:lnTo>
                <a:lnTo>
                  <a:pt x="632" y="1539"/>
                </a:lnTo>
                <a:lnTo>
                  <a:pt x="630" y="1537"/>
                </a:lnTo>
                <a:lnTo>
                  <a:pt x="630" y="1536"/>
                </a:lnTo>
                <a:lnTo>
                  <a:pt x="630" y="1536"/>
                </a:lnTo>
                <a:lnTo>
                  <a:pt x="630" y="1536"/>
                </a:lnTo>
                <a:lnTo>
                  <a:pt x="629" y="1536"/>
                </a:lnTo>
                <a:lnTo>
                  <a:pt x="628" y="1536"/>
                </a:lnTo>
                <a:lnTo>
                  <a:pt x="626" y="1537"/>
                </a:lnTo>
                <a:lnTo>
                  <a:pt x="625" y="1537"/>
                </a:lnTo>
                <a:lnTo>
                  <a:pt x="624" y="1537"/>
                </a:lnTo>
                <a:lnTo>
                  <a:pt x="622" y="1536"/>
                </a:lnTo>
                <a:lnTo>
                  <a:pt x="621" y="1536"/>
                </a:lnTo>
                <a:lnTo>
                  <a:pt x="619" y="1537"/>
                </a:lnTo>
                <a:lnTo>
                  <a:pt x="618" y="1537"/>
                </a:lnTo>
                <a:lnTo>
                  <a:pt x="618" y="1536"/>
                </a:lnTo>
                <a:lnTo>
                  <a:pt x="617" y="1537"/>
                </a:lnTo>
                <a:lnTo>
                  <a:pt x="615" y="1537"/>
                </a:lnTo>
                <a:lnTo>
                  <a:pt x="614" y="1537"/>
                </a:lnTo>
                <a:lnTo>
                  <a:pt x="613" y="1539"/>
                </a:lnTo>
                <a:lnTo>
                  <a:pt x="611" y="1539"/>
                </a:lnTo>
                <a:lnTo>
                  <a:pt x="610" y="1539"/>
                </a:lnTo>
                <a:lnTo>
                  <a:pt x="608" y="1537"/>
                </a:lnTo>
                <a:lnTo>
                  <a:pt x="607" y="1537"/>
                </a:lnTo>
                <a:lnTo>
                  <a:pt x="606" y="1537"/>
                </a:lnTo>
                <a:lnTo>
                  <a:pt x="604" y="1536"/>
                </a:lnTo>
                <a:lnTo>
                  <a:pt x="604" y="1535"/>
                </a:lnTo>
                <a:lnTo>
                  <a:pt x="604" y="1535"/>
                </a:lnTo>
                <a:lnTo>
                  <a:pt x="603" y="1536"/>
                </a:lnTo>
                <a:lnTo>
                  <a:pt x="602" y="1536"/>
                </a:lnTo>
                <a:lnTo>
                  <a:pt x="600" y="1536"/>
                </a:lnTo>
                <a:lnTo>
                  <a:pt x="599" y="1537"/>
                </a:lnTo>
                <a:lnTo>
                  <a:pt x="599" y="1539"/>
                </a:lnTo>
                <a:lnTo>
                  <a:pt x="599" y="1539"/>
                </a:lnTo>
                <a:lnTo>
                  <a:pt x="599" y="1540"/>
                </a:lnTo>
                <a:lnTo>
                  <a:pt x="598" y="1541"/>
                </a:lnTo>
                <a:lnTo>
                  <a:pt x="596" y="1541"/>
                </a:lnTo>
                <a:lnTo>
                  <a:pt x="596" y="1543"/>
                </a:lnTo>
                <a:lnTo>
                  <a:pt x="596" y="1543"/>
                </a:lnTo>
                <a:lnTo>
                  <a:pt x="596" y="1544"/>
                </a:lnTo>
                <a:lnTo>
                  <a:pt x="596" y="1547"/>
                </a:lnTo>
                <a:lnTo>
                  <a:pt x="596" y="1548"/>
                </a:lnTo>
                <a:lnTo>
                  <a:pt x="595" y="1548"/>
                </a:lnTo>
                <a:lnTo>
                  <a:pt x="595" y="1550"/>
                </a:lnTo>
                <a:lnTo>
                  <a:pt x="595" y="1551"/>
                </a:lnTo>
                <a:lnTo>
                  <a:pt x="593" y="1551"/>
                </a:lnTo>
                <a:lnTo>
                  <a:pt x="593" y="1551"/>
                </a:lnTo>
                <a:lnTo>
                  <a:pt x="592" y="1552"/>
                </a:lnTo>
                <a:lnTo>
                  <a:pt x="592" y="1552"/>
                </a:lnTo>
                <a:lnTo>
                  <a:pt x="591" y="1554"/>
                </a:lnTo>
                <a:lnTo>
                  <a:pt x="591" y="1555"/>
                </a:lnTo>
                <a:lnTo>
                  <a:pt x="591" y="1555"/>
                </a:lnTo>
                <a:lnTo>
                  <a:pt x="591" y="1556"/>
                </a:lnTo>
                <a:lnTo>
                  <a:pt x="589" y="1556"/>
                </a:lnTo>
                <a:lnTo>
                  <a:pt x="589" y="1558"/>
                </a:lnTo>
                <a:lnTo>
                  <a:pt x="588" y="1558"/>
                </a:lnTo>
                <a:lnTo>
                  <a:pt x="588" y="1558"/>
                </a:lnTo>
                <a:lnTo>
                  <a:pt x="588" y="1558"/>
                </a:lnTo>
                <a:lnTo>
                  <a:pt x="587" y="1558"/>
                </a:lnTo>
                <a:lnTo>
                  <a:pt x="585" y="1559"/>
                </a:lnTo>
                <a:lnTo>
                  <a:pt x="585" y="1561"/>
                </a:lnTo>
                <a:lnTo>
                  <a:pt x="584" y="1561"/>
                </a:lnTo>
                <a:lnTo>
                  <a:pt x="584" y="1562"/>
                </a:lnTo>
                <a:lnTo>
                  <a:pt x="582" y="1562"/>
                </a:lnTo>
                <a:lnTo>
                  <a:pt x="582" y="1563"/>
                </a:lnTo>
                <a:lnTo>
                  <a:pt x="582" y="1563"/>
                </a:lnTo>
                <a:lnTo>
                  <a:pt x="581" y="1563"/>
                </a:lnTo>
                <a:lnTo>
                  <a:pt x="581" y="1562"/>
                </a:lnTo>
                <a:lnTo>
                  <a:pt x="581" y="1561"/>
                </a:lnTo>
                <a:lnTo>
                  <a:pt x="581" y="1559"/>
                </a:lnTo>
                <a:lnTo>
                  <a:pt x="581" y="1558"/>
                </a:lnTo>
                <a:lnTo>
                  <a:pt x="581" y="1556"/>
                </a:lnTo>
                <a:lnTo>
                  <a:pt x="580" y="1555"/>
                </a:lnTo>
                <a:lnTo>
                  <a:pt x="580" y="1555"/>
                </a:lnTo>
                <a:lnTo>
                  <a:pt x="580" y="1555"/>
                </a:lnTo>
                <a:lnTo>
                  <a:pt x="577" y="1555"/>
                </a:lnTo>
                <a:lnTo>
                  <a:pt x="577" y="1554"/>
                </a:lnTo>
                <a:lnTo>
                  <a:pt x="576" y="1554"/>
                </a:lnTo>
                <a:lnTo>
                  <a:pt x="576" y="1552"/>
                </a:lnTo>
                <a:lnTo>
                  <a:pt x="574" y="1552"/>
                </a:lnTo>
                <a:lnTo>
                  <a:pt x="574" y="1551"/>
                </a:lnTo>
                <a:lnTo>
                  <a:pt x="574" y="1550"/>
                </a:lnTo>
                <a:lnTo>
                  <a:pt x="574" y="1548"/>
                </a:lnTo>
                <a:lnTo>
                  <a:pt x="574" y="1547"/>
                </a:lnTo>
                <a:lnTo>
                  <a:pt x="574" y="1547"/>
                </a:lnTo>
                <a:lnTo>
                  <a:pt x="574" y="1546"/>
                </a:lnTo>
                <a:lnTo>
                  <a:pt x="573" y="1544"/>
                </a:lnTo>
                <a:lnTo>
                  <a:pt x="572" y="1546"/>
                </a:lnTo>
                <a:lnTo>
                  <a:pt x="570" y="1546"/>
                </a:lnTo>
                <a:lnTo>
                  <a:pt x="569" y="1546"/>
                </a:lnTo>
                <a:lnTo>
                  <a:pt x="567" y="1546"/>
                </a:lnTo>
                <a:lnTo>
                  <a:pt x="566" y="1546"/>
                </a:lnTo>
                <a:lnTo>
                  <a:pt x="566" y="1544"/>
                </a:lnTo>
                <a:lnTo>
                  <a:pt x="566" y="1544"/>
                </a:lnTo>
                <a:lnTo>
                  <a:pt x="565" y="1544"/>
                </a:lnTo>
                <a:lnTo>
                  <a:pt x="563" y="1544"/>
                </a:lnTo>
                <a:lnTo>
                  <a:pt x="563" y="1544"/>
                </a:lnTo>
                <a:lnTo>
                  <a:pt x="563" y="1544"/>
                </a:lnTo>
                <a:lnTo>
                  <a:pt x="565" y="1543"/>
                </a:lnTo>
                <a:lnTo>
                  <a:pt x="566" y="1543"/>
                </a:lnTo>
                <a:lnTo>
                  <a:pt x="566" y="1541"/>
                </a:lnTo>
                <a:lnTo>
                  <a:pt x="566" y="1540"/>
                </a:lnTo>
                <a:lnTo>
                  <a:pt x="566" y="1539"/>
                </a:lnTo>
                <a:lnTo>
                  <a:pt x="565" y="1540"/>
                </a:lnTo>
                <a:lnTo>
                  <a:pt x="563" y="1540"/>
                </a:lnTo>
                <a:lnTo>
                  <a:pt x="563" y="1541"/>
                </a:lnTo>
                <a:lnTo>
                  <a:pt x="563" y="1541"/>
                </a:lnTo>
                <a:lnTo>
                  <a:pt x="562" y="1541"/>
                </a:lnTo>
                <a:lnTo>
                  <a:pt x="561" y="1541"/>
                </a:lnTo>
                <a:lnTo>
                  <a:pt x="561" y="1540"/>
                </a:lnTo>
                <a:lnTo>
                  <a:pt x="561" y="1540"/>
                </a:lnTo>
                <a:lnTo>
                  <a:pt x="561" y="1539"/>
                </a:lnTo>
                <a:lnTo>
                  <a:pt x="561" y="1539"/>
                </a:lnTo>
                <a:lnTo>
                  <a:pt x="562" y="1537"/>
                </a:lnTo>
                <a:lnTo>
                  <a:pt x="563" y="1537"/>
                </a:lnTo>
                <a:lnTo>
                  <a:pt x="563" y="1539"/>
                </a:lnTo>
                <a:lnTo>
                  <a:pt x="565" y="1539"/>
                </a:lnTo>
                <a:lnTo>
                  <a:pt x="566" y="1539"/>
                </a:lnTo>
                <a:lnTo>
                  <a:pt x="566" y="1536"/>
                </a:lnTo>
                <a:lnTo>
                  <a:pt x="566" y="1536"/>
                </a:lnTo>
                <a:lnTo>
                  <a:pt x="566" y="1535"/>
                </a:lnTo>
                <a:lnTo>
                  <a:pt x="565" y="1535"/>
                </a:lnTo>
                <a:lnTo>
                  <a:pt x="563" y="1533"/>
                </a:lnTo>
                <a:lnTo>
                  <a:pt x="563" y="1533"/>
                </a:lnTo>
                <a:lnTo>
                  <a:pt x="563" y="1532"/>
                </a:lnTo>
                <a:lnTo>
                  <a:pt x="563" y="1530"/>
                </a:lnTo>
                <a:lnTo>
                  <a:pt x="563" y="1530"/>
                </a:lnTo>
                <a:lnTo>
                  <a:pt x="562" y="1530"/>
                </a:lnTo>
                <a:lnTo>
                  <a:pt x="562" y="1529"/>
                </a:lnTo>
                <a:lnTo>
                  <a:pt x="561" y="1529"/>
                </a:lnTo>
                <a:lnTo>
                  <a:pt x="559" y="1530"/>
                </a:lnTo>
                <a:lnTo>
                  <a:pt x="558" y="1529"/>
                </a:lnTo>
                <a:lnTo>
                  <a:pt x="558" y="1529"/>
                </a:lnTo>
                <a:lnTo>
                  <a:pt x="558" y="1529"/>
                </a:lnTo>
                <a:lnTo>
                  <a:pt x="558" y="1528"/>
                </a:lnTo>
                <a:lnTo>
                  <a:pt x="558" y="1525"/>
                </a:lnTo>
                <a:lnTo>
                  <a:pt x="558" y="1525"/>
                </a:lnTo>
                <a:lnTo>
                  <a:pt x="558" y="1524"/>
                </a:lnTo>
                <a:lnTo>
                  <a:pt x="556" y="1522"/>
                </a:lnTo>
                <a:lnTo>
                  <a:pt x="556" y="1522"/>
                </a:lnTo>
                <a:lnTo>
                  <a:pt x="556" y="1521"/>
                </a:lnTo>
                <a:lnTo>
                  <a:pt x="556" y="1521"/>
                </a:lnTo>
                <a:lnTo>
                  <a:pt x="556" y="1520"/>
                </a:lnTo>
                <a:lnTo>
                  <a:pt x="556" y="1520"/>
                </a:lnTo>
                <a:lnTo>
                  <a:pt x="556" y="1517"/>
                </a:lnTo>
                <a:lnTo>
                  <a:pt x="556" y="1515"/>
                </a:lnTo>
                <a:lnTo>
                  <a:pt x="558" y="1515"/>
                </a:lnTo>
                <a:lnTo>
                  <a:pt x="558" y="1514"/>
                </a:lnTo>
                <a:lnTo>
                  <a:pt x="558" y="1513"/>
                </a:lnTo>
                <a:lnTo>
                  <a:pt x="558" y="1513"/>
                </a:lnTo>
                <a:lnTo>
                  <a:pt x="558" y="1511"/>
                </a:lnTo>
                <a:lnTo>
                  <a:pt x="558" y="1510"/>
                </a:lnTo>
                <a:lnTo>
                  <a:pt x="558" y="1509"/>
                </a:lnTo>
                <a:lnTo>
                  <a:pt x="556" y="1507"/>
                </a:lnTo>
                <a:lnTo>
                  <a:pt x="556" y="1507"/>
                </a:lnTo>
                <a:lnTo>
                  <a:pt x="556" y="1506"/>
                </a:lnTo>
                <a:lnTo>
                  <a:pt x="556" y="1504"/>
                </a:lnTo>
                <a:lnTo>
                  <a:pt x="556" y="1503"/>
                </a:lnTo>
                <a:lnTo>
                  <a:pt x="556" y="1502"/>
                </a:lnTo>
                <a:lnTo>
                  <a:pt x="556" y="1500"/>
                </a:lnTo>
                <a:lnTo>
                  <a:pt x="556" y="1500"/>
                </a:lnTo>
                <a:lnTo>
                  <a:pt x="556" y="1499"/>
                </a:lnTo>
                <a:lnTo>
                  <a:pt x="556" y="1498"/>
                </a:lnTo>
                <a:lnTo>
                  <a:pt x="555" y="1496"/>
                </a:lnTo>
                <a:lnTo>
                  <a:pt x="556" y="1495"/>
                </a:lnTo>
                <a:lnTo>
                  <a:pt x="558" y="1495"/>
                </a:lnTo>
                <a:lnTo>
                  <a:pt x="558" y="1496"/>
                </a:lnTo>
                <a:lnTo>
                  <a:pt x="558" y="1498"/>
                </a:lnTo>
                <a:lnTo>
                  <a:pt x="558" y="1498"/>
                </a:lnTo>
                <a:lnTo>
                  <a:pt x="559" y="1498"/>
                </a:lnTo>
                <a:lnTo>
                  <a:pt x="561" y="1498"/>
                </a:lnTo>
                <a:lnTo>
                  <a:pt x="562" y="1498"/>
                </a:lnTo>
                <a:lnTo>
                  <a:pt x="562" y="1498"/>
                </a:lnTo>
                <a:lnTo>
                  <a:pt x="563" y="1498"/>
                </a:lnTo>
                <a:lnTo>
                  <a:pt x="563" y="1498"/>
                </a:lnTo>
                <a:lnTo>
                  <a:pt x="565" y="1496"/>
                </a:lnTo>
                <a:lnTo>
                  <a:pt x="565" y="1495"/>
                </a:lnTo>
                <a:lnTo>
                  <a:pt x="566" y="1494"/>
                </a:lnTo>
                <a:lnTo>
                  <a:pt x="566" y="1492"/>
                </a:lnTo>
                <a:lnTo>
                  <a:pt x="566" y="1491"/>
                </a:lnTo>
                <a:lnTo>
                  <a:pt x="566" y="1489"/>
                </a:lnTo>
                <a:lnTo>
                  <a:pt x="565" y="1488"/>
                </a:lnTo>
                <a:lnTo>
                  <a:pt x="565" y="1487"/>
                </a:lnTo>
                <a:lnTo>
                  <a:pt x="563" y="1487"/>
                </a:lnTo>
                <a:lnTo>
                  <a:pt x="565" y="1487"/>
                </a:lnTo>
                <a:lnTo>
                  <a:pt x="563" y="1485"/>
                </a:lnTo>
                <a:lnTo>
                  <a:pt x="562" y="1484"/>
                </a:lnTo>
                <a:lnTo>
                  <a:pt x="562" y="1483"/>
                </a:lnTo>
                <a:lnTo>
                  <a:pt x="561" y="1481"/>
                </a:lnTo>
                <a:lnTo>
                  <a:pt x="559" y="1483"/>
                </a:lnTo>
                <a:lnTo>
                  <a:pt x="558" y="1483"/>
                </a:lnTo>
                <a:lnTo>
                  <a:pt x="558" y="1481"/>
                </a:lnTo>
                <a:lnTo>
                  <a:pt x="556" y="1481"/>
                </a:lnTo>
                <a:lnTo>
                  <a:pt x="555" y="1481"/>
                </a:lnTo>
                <a:lnTo>
                  <a:pt x="554" y="1481"/>
                </a:lnTo>
                <a:lnTo>
                  <a:pt x="554" y="1480"/>
                </a:lnTo>
                <a:lnTo>
                  <a:pt x="552" y="1480"/>
                </a:lnTo>
                <a:lnTo>
                  <a:pt x="552" y="1478"/>
                </a:lnTo>
                <a:lnTo>
                  <a:pt x="552" y="1477"/>
                </a:lnTo>
                <a:lnTo>
                  <a:pt x="551" y="1477"/>
                </a:lnTo>
                <a:lnTo>
                  <a:pt x="550" y="1477"/>
                </a:lnTo>
                <a:lnTo>
                  <a:pt x="550" y="1477"/>
                </a:lnTo>
                <a:lnTo>
                  <a:pt x="550" y="1477"/>
                </a:lnTo>
                <a:lnTo>
                  <a:pt x="548" y="1478"/>
                </a:lnTo>
                <a:lnTo>
                  <a:pt x="547" y="1478"/>
                </a:lnTo>
                <a:lnTo>
                  <a:pt x="547" y="1477"/>
                </a:lnTo>
                <a:lnTo>
                  <a:pt x="547" y="1476"/>
                </a:lnTo>
                <a:lnTo>
                  <a:pt x="547" y="1474"/>
                </a:lnTo>
                <a:lnTo>
                  <a:pt x="547" y="1473"/>
                </a:lnTo>
                <a:lnTo>
                  <a:pt x="547" y="1473"/>
                </a:lnTo>
                <a:lnTo>
                  <a:pt x="547" y="1473"/>
                </a:lnTo>
                <a:lnTo>
                  <a:pt x="548" y="1472"/>
                </a:lnTo>
                <a:lnTo>
                  <a:pt x="551" y="1469"/>
                </a:lnTo>
                <a:lnTo>
                  <a:pt x="551" y="1469"/>
                </a:lnTo>
                <a:lnTo>
                  <a:pt x="552" y="1468"/>
                </a:lnTo>
                <a:lnTo>
                  <a:pt x="552" y="1468"/>
                </a:lnTo>
                <a:lnTo>
                  <a:pt x="552" y="1468"/>
                </a:lnTo>
                <a:lnTo>
                  <a:pt x="554" y="1468"/>
                </a:lnTo>
                <a:lnTo>
                  <a:pt x="554" y="1466"/>
                </a:lnTo>
                <a:lnTo>
                  <a:pt x="554" y="1466"/>
                </a:lnTo>
                <a:lnTo>
                  <a:pt x="555" y="1466"/>
                </a:lnTo>
                <a:lnTo>
                  <a:pt x="555" y="1465"/>
                </a:lnTo>
                <a:lnTo>
                  <a:pt x="556" y="1465"/>
                </a:lnTo>
                <a:lnTo>
                  <a:pt x="558" y="1463"/>
                </a:lnTo>
                <a:lnTo>
                  <a:pt x="561" y="1461"/>
                </a:lnTo>
                <a:lnTo>
                  <a:pt x="561" y="1461"/>
                </a:lnTo>
                <a:lnTo>
                  <a:pt x="563" y="1459"/>
                </a:lnTo>
                <a:lnTo>
                  <a:pt x="563" y="1458"/>
                </a:lnTo>
                <a:lnTo>
                  <a:pt x="563" y="1458"/>
                </a:lnTo>
                <a:lnTo>
                  <a:pt x="563" y="1457"/>
                </a:lnTo>
                <a:lnTo>
                  <a:pt x="563" y="1457"/>
                </a:lnTo>
                <a:lnTo>
                  <a:pt x="563" y="1457"/>
                </a:lnTo>
                <a:lnTo>
                  <a:pt x="563" y="1455"/>
                </a:lnTo>
                <a:lnTo>
                  <a:pt x="563" y="1454"/>
                </a:lnTo>
                <a:lnTo>
                  <a:pt x="562" y="1454"/>
                </a:lnTo>
                <a:lnTo>
                  <a:pt x="562" y="1454"/>
                </a:lnTo>
                <a:lnTo>
                  <a:pt x="561" y="1451"/>
                </a:lnTo>
                <a:lnTo>
                  <a:pt x="561" y="1451"/>
                </a:lnTo>
                <a:lnTo>
                  <a:pt x="561" y="1448"/>
                </a:lnTo>
                <a:lnTo>
                  <a:pt x="559" y="1448"/>
                </a:lnTo>
                <a:lnTo>
                  <a:pt x="559" y="1447"/>
                </a:lnTo>
                <a:lnTo>
                  <a:pt x="558" y="1446"/>
                </a:lnTo>
                <a:lnTo>
                  <a:pt x="558" y="1446"/>
                </a:lnTo>
                <a:lnTo>
                  <a:pt x="558" y="1446"/>
                </a:lnTo>
                <a:lnTo>
                  <a:pt x="558" y="1444"/>
                </a:lnTo>
                <a:lnTo>
                  <a:pt x="558" y="1443"/>
                </a:lnTo>
                <a:lnTo>
                  <a:pt x="558" y="1443"/>
                </a:lnTo>
                <a:lnTo>
                  <a:pt x="556" y="1443"/>
                </a:lnTo>
                <a:lnTo>
                  <a:pt x="556" y="1443"/>
                </a:lnTo>
                <a:lnTo>
                  <a:pt x="556" y="1442"/>
                </a:lnTo>
                <a:lnTo>
                  <a:pt x="556" y="1442"/>
                </a:lnTo>
                <a:lnTo>
                  <a:pt x="556" y="1440"/>
                </a:lnTo>
                <a:lnTo>
                  <a:pt x="556" y="1440"/>
                </a:lnTo>
                <a:lnTo>
                  <a:pt x="555" y="1439"/>
                </a:lnTo>
                <a:lnTo>
                  <a:pt x="555" y="1439"/>
                </a:lnTo>
                <a:lnTo>
                  <a:pt x="554" y="1439"/>
                </a:lnTo>
                <a:lnTo>
                  <a:pt x="552" y="1437"/>
                </a:lnTo>
                <a:lnTo>
                  <a:pt x="551" y="1437"/>
                </a:lnTo>
                <a:lnTo>
                  <a:pt x="556" y="1418"/>
                </a:lnTo>
                <a:lnTo>
                  <a:pt x="556" y="1417"/>
                </a:lnTo>
                <a:lnTo>
                  <a:pt x="556" y="1414"/>
                </a:lnTo>
                <a:lnTo>
                  <a:pt x="556" y="1413"/>
                </a:lnTo>
                <a:lnTo>
                  <a:pt x="556" y="1410"/>
                </a:lnTo>
                <a:lnTo>
                  <a:pt x="556" y="1409"/>
                </a:lnTo>
                <a:lnTo>
                  <a:pt x="556" y="1407"/>
                </a:lnTo>
                <a:lnTo>
                  <a:pt x="556" y="1406"/>
                </a:lnTo>
                <a:lnTo>
                  <a:pt x="555" y="1403"/>
                </a:lnTo>
                <a:lnTo>
                  <a:pt x="555" y="1403"/>
                </a:lnTo>
                <a:lnTo>
                  <a:pt x="555" y="1402"/>
                </a:lnTo>
                <a:lnTo>
                  <a:pt x="555" y="1400"/>
                </a:lnTo>
                <a:lnTo>
                  <a:pt x="554" y="1399"/>
                </a:lnTo>
                <a:lnTo>
                  <a:pt x="554" y="1398"/>
                </a:lnTo>
                <a:lnTo>
                  <a:pt x="552" y="1395"/>
                </a:lnTo>
                <a:lnTo>
                  <a:pt x="552" y="1394"/>
                </a:lnTo>
                <a:lnTo>
                  <a:pt x="552" y="1391"/>
                </a:lnTo>
                <a:lnTo>
                  <a:pt x="552" y="1391"/>
                </a:lnTo>
                <a:lnTo>
                  <a:pt x="552" y="1390"/>
                </a:lnTo>
                <a:lnTo>
                  <a:pt x="552" y="1390"/>
                </a:lnTo>
                <a:lnTo>
                  <a:pt x="552" y="1388"/>
                </a:lnTo>
                <a:lnTo>
                  <a:pt x="554" y="1385"/>
                </a:lnTo>
                <a:lnTo>
                  <a:pt x="554" y="1385"/>
                </a:lnTo>
                <a:lnTo>
                  <a:pt x="555" y="1384"/>
                </a:lnTo>
                <a:lnTo>
                  <a:pt x="555" y="1384"/>
                </a:lnTo>
                <a:lnTo>
                  <a:pt x="556" y="1384"/>
                </a:lnTo>
                <a:lnTo>
                  <a:pt x="556" y="1384"/>
                </a:lnTo>
                <a:lnTo>
                  <a:pt x="558" y="1384"/>
                </a:lnTo>
                <a:lnTo>
                  <a:pt x="558" y="1384"/>
                </a:lnTo>
                <a:lnTo>
                  <a:pt x="558" y="1384"/>
                </a:lnTo>
                <a:lnTo>
                  <a:pt x="559" y="1384"/>
                </a:lnTo>
                <a:lnTo>
                  <a:pt x="559" y="1383"/>
                </a:lnTo>
                <a:lnTo>
                  <a:pt x="559" y="1383"/>
                </a:lnTo>
                <a:lnTo>
                  <a:pt x="561" y="1383"/>
                </a:lnTo>
                <a:lnTo>
                  <a:pt x="561" y="1383"/>
                </a:lnTo>
                <a:lnTo>
                  <a:pt x="561" y="1383"/>
                </a:lnTo>
                <a:lnTo>
                  <a:pt x="562" y="1383"/>
                </a:lnTo>
                <a:lnTo>
                  <a:pt x="562" y="1383"/>
                </a:lnTo>
                <a:lnTo>
                  <a:pt x="562" y="1383"/>
                </a:lnTo>
                <a:lnTo>
                  <a:pt x="562" y="1383"/>
                </a:lnTo>
                <a:lnTo>
                  <a:pt x="562" y="1381"/>
                </a:lnTo>
                <a:lnTo>
                  <a:pt x="563" y="1381"/>
                </a:lnTo>
                <a:lnTo>
                  <a:pt x="563" y="1381"/>
                </a:lnTo>
                <a:lnTo>
                  <a:pt x="561" y="1381"/>
                </a:lnTo>
                <a:lnTo>
                  <a:pt x="558" y="1381"/>
                </a:lnTo>
                <a:lnTo>
                  <a:pt x="554" y="1380"/>
                </a:lnTo>
                <a:lnTo>
                  <a:pt x="550" y="1380"/>
                </a:lnTo>
                <a:lnTo>
                  <a:pt x="547" y="1380"/>
                </a:lnTo>
                <a:lnTo>
                  <a:pt x="546" y="1379"/>
                </a:lnTo>
                <a:lnTo>
                  <a:pt x="544" y="1379"/>
                </a:lnTo>
                <a:lnTo>
                  <a:pt x="543" y="1379"/>
                </a:lnTo>
                <a:lnTo>
                  <a:pt x="541" y="1379"/>
                </a:lnTo>
                <a:lnTo>
                  <a:pt x="539" y="1375"/>
                </a:lnTo>
                <a:lnTo>
                  <a:pt x="539" y="1375"/>
                </a:lnTo>
                <a:lnTo>
                  <a:pt x="539" y="1375"/>
                </a:lnTo>
                <a:lnTo>
                  <a:pt x="539" y="1375"/>
                </a:lnTo>
                <a:lnTo>
                  <a:pt x="537" y="1375"/>
                </a:lnTo>
                <a:lnTo>
                  <a:pt x="537" y="1373"/>
                </a:lnTo>
                <a:lnTo>
                  <a:pt x="537" y="1373"/>
                </a:lnTo>
                <a:lnTo>
                  <a:pt x="536" y="1373"/>
                </a:lnTo>
                <a:lnTo>
                  <a:pt x="536" y="1373"/>
                </a:lnTo>
                <a:lnTo>
                  <a:pt x="536" y="1373"/>
                </a:lnTo>
                <a:lnTo>
                  <a:pt x="536" y="1372"/>
                </a:lnTo>
                <a:lnTo>
                  <a:pt x="536" y="1372"/>
                </a:lnTo>
                <a:lnTo>
                  <a:pt x="536" y="1372"/>
                </a:lnTo>
                <a:lnTo>
                  <a:pt x="535" y="1372"/>
                </a:lnTo>
                <a:lnTo>
                  <a:pt x="535" y="1372"/>
                </a:lnTo>
                <a:lnTo>
                  <a:pt x="535" y="1370"/>
                </a:lnTo>
                <a:lnTo>
                  <a:pt x="535" y="1370"/>
                </a:lnTo>
                <a:lnTo>
                  <a:pt x="535" y="1370"/>
                </a:lnTo>
                <a:lnTo>
                  <a:pt x="535" y="1369"/>
                </a:lnTo>
                <a:lnTo>
                  <a:pt x="533" y="1369"/>
                </a:lnTo>
                <a:lnTo>
                  <a:pt x="533" y="1369"/>
                </a:lnTo>
                <a:lnTo>
                  <a:pt x="533" y="1369"/>
                </a:lnTo>
                <a:lnTo>
                  <a:pt x="533" y="1368"/>
                </a:lnTo>
                <a:lnTo>
                  <a:pt x="533" y="1368"/>
                </a:lnTo>
                <a:lnTo>
                  <a:pt x="533" y="1366"/>
                </a:lnTo>
                <a:lnTo>
                  <a:pt x="533" y="1366"/>
                </a:lnTo>
                <a:lnTo>
                  <a:pt x="533" y="1366"/>
                </a:lnTo>
                <a:lnTo>
                  <a:pt x="533" y="1366"/>
                </a:lnTo>
                <a:lnTo>
                  <a:pt x="532" y="1366"/>
                </a:lnTo>
                <a:lnTo>
                  <a:pt x="532" y="1365"/>
                </a:lnTo>
                <a:lnTo>
                  <a:pt x="530" y="1365"/>
                </a:lnTo>
                <a:lnTo>
                  <a:pt x="530" y="1365"/>
                </a:lnTo>
                <a:lnTo>
                  <a:pt x="530" y="1364"/>
                </a:lnTo>
                <a:lnTo>
                  <a:pt x="530" y="1364"/>
                </a:lnTo>
                <a:lnTo>
                  <a:pt x="530" y="1364"/>
                </a:lnTo>
                <a:lnTo>
                  <a:pt x="530" y="1364"/>
                </a:lnTo>
                <a:lnTo>
                  <a:pt x="530" y="1362"/>
                </a:lnTo>
                <a:lnTo>
                  <a:pt x="529" y="1362"/>
                </a:lnTo>
                <a:lnTo>
                  <a:pt x="529" y="1362"/>
                </a:lnTo>
                <a:lnTo>
                  <a:pt x="529" y="1362"/>
                </a:lnTo>
                <a:lnTo>
                  <a:pt x="529" y="1361"/>
                </a:lnTo>
                <a:lnTo>
                  <a:pt x="528" y="1361"/>
                </a:lnTo>
                <a:lnTo>
                  <a:pt x="529" y="1361"/>
                </a:lnTo>
                <a:lnTo>
                  <a:pt x="528" y="1361"/>
                </a:lnTo>
                <a:lnTo>
                  <a:pt x="528" y="1361"/>
                </a:lnTo>
                <a:lnTo>
                  <a:pt x="528" y="1361"/>
                </a:lnTo>
                <a:lnTo>
                  <a:pt x="528" y="1362"/>
                </a:lnTo>
                <a:lnTo>
                  <a:pt x="528" y="1362"/>
                </a:lnTo>
                <a:lnTo>
                  <a:pt x="526" y="1362"/>
                </a:lnTo>
                <a:lnTo>
                  <a:pt x="526" y="1361"/>
                </a:lnTo>
                <a:lnTo>
                  <a:pt x="526" y="1361"/>
                </a:lnTo>
                <a:lnTo>
                  <a:pt x="525" y="1361"/>
                </a:lnTo>
                <a:lnTo>
                  <a:pt x="525" y="1361"/>
                </a:lnTo>
                <a:lnTo>
                  <a:pt x="525" y="1361"/>
                </a:lnTo>
                <a:lnTo>
                  <a:pt x="525" y="1359"/>
                </a:lnTo>
                <a:lnTo>
                  <a:pt x="525" y="1361"/>
                </a:lnTo>
                <a:lnTo>
                  <a:pt x="525" y="1359"/>
                </a:lnTo>
                <a:lnTo>
                  <a:pt x="524" y="1359"/>
                </a:lnTo>
                <a:lnTo>
                  <a:pt x="524" y="1359"/>
                </a:lnTo>
                <a:lnTo>
                  <a:pt x="524" y="1359"/>
                </a:lnTo>
                <a:lnTo>
                  <a:pt x="524" y="1358"/>
                </a:lnTo>
                <a:lnTo>
                  <a:pt x="522" y="1358"/>
                </a:lnTo>
                <a:lnTo>
                  <a:pt x="522" y="1358"/>
                </a:lnTo>
                <a:lnTo>
                  <a:pt x="522" y="1358"/>
                </a:lnTo>
                <a:lnTo>
                  <a:pt x="522" y="1358"/>
                </a:lnTo>
                <a:lnTo>
                  <a:pt x="522" y="1358"/>
                </a:lnTo>
                <a:lnTo>
                  <a:pt x="522" y="1357"/>
                </a:lnTo>
                <a:lnTo>
                  <a:pt x="521" y="1357"/>
                </a:lnTo>
                <a:lnTo>
                  <a:pt x="521" y="1357"/>
                </a:lnTo>
                <a:lnTo>
                  <a:pt x="521" y="1357"/>
                </a:lnTo>
                <a:lnTo>
                  <a:pt x="521" y="1355"/>
                </a:lnTo>
                <a:lnTo>
                  <a:pt x="521" y="1355"/>
                </a:lnTo>
                <a:lnTo>
                  <a:pt x="520" y="1355"/>
                </a:lnTo>
                <a:lnTo>
                  <a:pt x="520" y="1355"/>
                </a:lnTo>
                <a:lnTo>
                  <a:pt x="520" y="1355"/>
                </a:lnTo>
                <a:lnTo>
                  <a:pt x="520" y="1355"/>
                </a:lnTo>
                <a:lnTo>
                  <a:pt x="518" y="1355"/>
                </a:lnTo>
                <a:lnTo>
                  <a:pt x="518" y="1354"/>
                </a:lnTo>
                <a:lnTo>
                  <a:pt x="518" y="1354"/>
                </a:lnTo>
                <a:lnTo>
                  <a:pt x="517" y="1354"/>
                </a:lnTo>
                <a:lnTo>
                  <a:pt x="517" y="1354"/>
                </a:lnTo>
                <a:lnTo>
                  <a:pt x="517" y="1354"/>
                </a:lnTo>
                <a:lnTo>
                  <a:pt x="517" y="1354"/>
                </a:lnTo>
                <a:lnTo>
                  <a:pt x="517" y="1353"/>
                </a:lnTo>
                <a:lnTo>
                  <a:pt x="515" y="1353"/>
                </a:lnTo>
                <a:lnTo>
                  <a:pt x="515" y="1353"/>
                </a:lnTo>
                <a:lnTo>
                  <a:pt x="515" y="1353"/>
                </a:lnTo>
                <a:lnTo>
                  <a:pt x="515" y="1353"/>
                </a:lnTo>
                <a:lnTo>
                  <a:pt x="515" y="1351"/>
                </a:lnTo>
                <a:lnTo>
                  <a:pt x="515" y="1351"/>
                </a:lnTo>
                <a:lnTo>
                  <a:pt x="515" y="1351"/>
                </a:lnTo>
                <a:lnTo>
                  <a:pt x="521" y="1349"/>
                </a:lnTo>
                <a:lnTo>
                  <a:pt x="524" y="1347"/>
                </a:lnTo>
                <a:lnTo>
                  <a:pt x="526" y="1346"/>
                </a:lnTo>
                <a:lnTo>
                  <a:pt x="530" y="1343"/>
                </a:lnTo>
                <a:lnTo>
                  <a:pt x="533" y="1340"/>
                </a:lnTo>
                <a:lnTo>
                  <a:pt x="535" y="1339"/>
                </a:lnTo>
                <a:lnTo>
                  <a:pt x="536" y="1339"/>
                </a:lnTo>
                <a:lnTo>
                  <a:pt x="536" y="1339"/>
                </a:lnTo>
                <a:lnTo>
                  <a:pt x="536" y="1339"/>
                </a:lnTo>
                <a:lnTo>
                  <a:pt x="536" y="1339"/>
                </a:lnTo>
                <a:lnTo>
                  <a:pt x="537" y="1339"/>
                </a:lnTo>
                <a:lnTo>
                  <a:pt x="537" y="1339"/>
                </a:lnTo>
                <a:lnTo>
                  <a:pt x="537" y="1339"/>
                </a:lnTo>
                <a:lnTo>
                  <a:pt x="537" y="1339"/>
                </a:lnTo>
                <a:lnTo>
                  <a:pt x="539" y="1339"/>
                </a:lnTo>
                <a:lnTo>
                  <a:pt x="539" y="1339"/>
                </a:lnTo>
                <a:lnTo>
                  <a:pt x="539" y="1339"/>
                </a:lnTo>
                <a:lnTo>
                  <a:pt x="539" y="1339"/>
                </a:lnTo>
                <a:lnTo>
                  <a:pt x="539" y="1339"/>
                </a:lnTo>
                <a:lnTo>
                  <a:pt x="540" y="1339"/>
                </a:lnTo>
                <a:lnTo>
                  <a:pt x="540" y="1340"/>
                </a:lnTo>
                <a:lnTo>
                  <a:pt x="540" y="1340"/>
                </a:lnTo>
                <a:lnTo>
                  <a:pt x="540" y="1340"/>
                </a:lnTo>
                <a:lnTo>
                  <a:pt x="540" y="1342"/>
                </a:lnTo>
                <a:lnTo>
                  <a:pt x="541" y="1342"/>
                </a:lnTo>
                <a:lnTo>
                  <a:pt x="541" y="1342"/>
                </a:lnTo>
                <a:lnTo>
                  <a:pt x="541" y="1342"/>
                </a:lnTo>
                <a:lnTo>
                  <a:pt x="541" y="1342"/>
                </a:lnTo>
                <a:lnTo>
                  <a:pt x="541" y="1342"/>
                </a:lnTo>
                <a:lnTo>
                  <a:pt x="543" y="1342"/>
                </a:lnTo>
                <a:lnTo>
                  <a:pt x="543" y="1342"/>
                </a:lnTo>
                <a:lnTo>
                  <a:pt x="543" y="1342"/>
                </a:lnTo>
                <a:lnTo>
                  <a:pt x="543" y="1340"/>
                </a:lnTo>
                <a:lnTo>
                  <a:pt x="543" y="1340"/>
                </a:lnTo>
                <a:lnTo>
                  <a:pt x="543" y="1340"/>
                </a:lnTo>
                <a:lnTo>
                  <a:pt x="543" y="1340"/>
                </a:lnTo>
                <a:lnTo>
                  <a:pt x="543" y="1339"/>
                </a:lnTo>
                <a:lnTo>
                  <a:pt x="543" y="1339"/>
                </a:lnTo>
                <a:lnTo>
                  <a:pt x="543" y="1339"/>
                </a:lnTo>
                <a:lnTo>
                  <a:pt x="543" y="1339"/>
                </a:lnTo>
                <a:lnTo>
                  <a:pt x="543" y="1339"/>
                </a:lnTo>
                <a:lnTo>
                  <a:pt x="543" y="1339"/>
                </a:lnTo>
                <a:lnTo>
                  <a:pt x="543" y="1338"/>
                </a:lnTo>
                <a:lnTo>
                  <a:pt x="543" y="1338"/>
                </a:lnTo>
                <a:lnTo>
                  <a:pt x="543" y="1338"/>
                </a:lnTo>
                <a:lnTo>
                  <a:pt x="543" y="1336"/>
                </a:lnTo>
                <a:lnTo>
                  <a:pt x="543" y="1336"/>
                </a:lnTo>
                <a:lnTo>
                  <a:pt x="541" y="1336"/>
                </a:lnTo>
                <a:lnTo>
                  <a:pt x="541" y="1336"/>
                </a:lnTo>
                <a:lnTo>
                  <a:pt x="541" y="1336"/>
                </a:lnTo>
                <a:lnTo>
                  <a:pt x="543" y="1336"/>
                </a:lnTo>
                <a:lnTo>
                  <a:pt x="543" y="1335"/>
                </a:lnTo>
                <a:lnTo>
                  <a:pt x="541" y="1335"/>
                </a:lnTo>
                <a:lnTo>
                  <a:pt x="541" y="1335"/>
                </a:lnTo>
                <a:lnTo>
                  <a:pt x="541" y="1335"/>
                </a:lnTo>
                <a:lnTo>
                  <a:pt x="541" y="1335"/>
                </a:lnTo>
                <a:lnTo>
                  <a:pt x="541" y="1335"/>
                </a:lnTo>
                <a:lnTo>
                  <a:pt x="540" y="1335"/>
                </a:lnTo>
                <a:lnTo>
                  <a:pt x="540" y="1335"/>
                </a:lnTo>
                <a:lnTo>
                  <a:pt x="540" y="1335"/>
                </a:lnTo>
                <a:lnTo>
                  <a:pt x="540" y="1333"/>
                </a:lnTo>
                <a:lnTo>
                  <a:pt x="540" y="1333"/>
                </a:lnTo>
                <a:lnTo>
                  <a:pt x="539" y="1333"/>
                </a:lnTo>
                <a:lnTo>
                  <a:pt x="539" y="1333"/>
                </a:lnTo>
                <a:lnTo>
                  <a:pt x="539" y="1333"/>
                </a:lnTo>
                <a:lnTo>
                  <a:pt x="539" y="1332"/>
                </a:lnTo>
                <a:lnTo>
                  <a:pt x="539" y="1332"/>
                </a:lnTo>
                <a:lnTo>
                  <a:pt x="539" y="1332"/>
                </a:lnTo>
                <a:lnTo>
                  <a:pt x="539" y="1331"/>
                </a:lnTo>
                <a:lnTo>
                  <a:pt x="539" y="1332"/>
                </a:lnTo>
                <a:lnTo>
                  <a:pt x="537" y="1332"/>
                </a:lnTo>
                <a:lnTo>
                  <a:pt x="537" y="1331"/>
                </a:lnTo>
                <a:lnTo>
                  <a:pt x="537" y="1331"/>
                </a:lnTo>
                <a:lnTo>
                  <a:pt x="537" y="1331"/>
                </a:lnTo>
                <a:lnTo>
                  <a:pt x="537" y="1331"/>
                </a:lnTo>
                <a:lnTo>
                  <a:pt x="537" y="1329"/>
                </a:lnTo>
                <a:lnTo>
                  <a:pt x="537" y="1329"/>
                </a:lnTo>
                <a:lnTo>
                  <a:pt x="537" y="1329"/>
                </a:lnTo>
                <a:lnTo>
                  <a:pt x="537" y="1328"/>
                </a:lnTo>
                <a:lnTo>
                  <a:pt x="536" y="1328"/>
                </a:lnTo>
                <a:lnTo>
                  <a:pt x="536" y="1328"/>
                </a:lnTo>
                <a:lnTo>
                  <a:pt x="536" y="1328"/>
                </a:lnTo>
                <a:lnTo>
                  <a:pt x="536" y="1328"/>
                </a:lnTo>
                <a:lnTo>
                  <a:pt x="536" y="1328"/>
                </a:lnTo>
                <a:lnTo>
                  <a:pt x="536" y="1327"/>
                </a:lnTo>
                <a:lnTo>
                  <a:pt x="535" y="1327"/>
                </a:lnTo>
                <a:lnTo>
                  <a:pt x="535" y="1327"/>
                </a:lnTo>
                <a:lnTo>
                  <a:pt x="533" y="1327"/>
                </a:lnTo>
                <a:lnTo>
                  <a:pt x="533" y="1325"/>
                </a:lnTo>
                <a:lnTo>
                  <a:pt x="533" y="1325"/>
                </a:lnTo>
                <a:lnTo>
                  <a:pt x="533" y="1325"/>
                </a:lnTo>
                <a:lnTo>
                  <a:pt x="533" y="1324"/>
                </a:lnTo>
                <a:lnTo>
                  <a:pt x="533" y="1324"/>
                </a:lnTo>
                <a:lnTo>
                  <a:pt x="533" y="1324"/>
                </a:lnTo>
                <a:lnTo>
                  <a:pt x="533" y="1323"/>
                </a:lnTo>
                <a:lnTo>
                  <a:pt x="533" y="1323"/>
                </a:lnTo>
                <a:lnTo>
                  <a:pt x="533" y="1323"/>
                </a:lnTo>
                <a:lnTo>
                  <a:pt x="533" y="1321"/>
                </a:lnTo>
                <a:lnTo>
                  <a:pt x="532" y="1321"/>
                </a:lnTo>
                <a:lnTo>
                  <a:pt x="532" y="1321"/>
                </a:lnTo>
                <a:lnTo>
                  <a:pt x="532" y="1321"/>
                </a:lnTo>
                <a:lnTo>
                  <a:pt x="532" y="1320"/>
                </a:lnTo>
                <a:lnTo>
                  <a:pt x="532" y="1320"/>
                </a:lnTo>
                <a:lnTo>
                  <a:pt x="530" y="1320"/>
                </a:lnTo>
                <a:lnTo>
                  <a:pt x="530" y="1320"/>
                </a:lnTo>
                <a:lnTo>
                  <a:pt x="530" y="1320"/>
                </a:lnTo>
                <a:lnTo>
                  <a:pt x="530" y="1318"/>
                </a:lnTo>
                <a:lnTo>
                  <a:pt x="530" y="1318"/>
                </a:lnTo>
                <a:lnTo>
                  <a:pt x="530" y="1317"/>
                </a:lnTo>
                <a:lnTo>
                  <a:pt x="530" y="1317"/>
                </a:lnTo>
                <a:lnTo>
                  <a:pt x="530" y="1317"/>
                </a:lnTo>
                <a:lnTo>
                  <a:pt x="530" y="1316"/>
                </a:lnTo>
                <a:lnTo>
                  <a:pt x="530" y="1316"/>
                </a:lnTo>
                <a:lnTo>
                  <a:pt x="530" y="1314"/>
                </a:lnTo>
                <a:lnTo>
                  <a:pt x="530" y="1314"/>
                </a:lnTo>
                <a:lnTo>
                  <a:pt x="529" y="1313"/>
                </a:lnTo>
                <a:lnTo>
                  <a:pt x="529" y="1312"/>
                </a:lnTo>
                <a:lnTo>
                  <a:pt x="529" y="1310"/>
                </a:lnTo>
                <a:lnTo>
                  <a:pt x="528" y="1309"/>
                </a:lnTo>
                <a:lnTo>
                  <a:pt x="528" y="1309"/>
                </a:lnTo>
                <a:lnTo>
                  <a:pt x="526" y="1306"/>
                </a:lnTo>
                <a:lnTo>
                  <a:pt x="526" y="1306"/>
                </a:lnTo>
                <a:lnTo>
                  <a:pt x="526" y="1305"/>
                </a:lnTo>
                <a:lnTo>
                  <a:pt x="526" y="1303"/>
                </a:lnTo>
                <a:lnTo>
                  <a:pt x="526" y="1302"/>
                </a:lnTo>
                <a:lnTo>
                  <a:pt x="526" y="1301"/>
                </a:lnTo>
                <a:lnTo>
                  <a:pt x="526" y="1301"/>
                </a:lnTo>
                <a:lnTo>
                  <a:pt x="526" y="1301"/>
                </a:lnTo>
                <a:lnTo>
                  <a:pt x="525" y="1299"/>
                </a:lnTo>
                <a:lnTo>
                  <a:pt x="524" y="1298"/>
                </a:lnTo>
                <a:lnTo>
                  <a:pt x="522" y="1297"/>
                </a:lnTo>
                <a:lnTo>
                  <a:pt x="520" y="1297"/>
                </a:lnTo>
                <a:lnTo>
                  <a:pt x="520" y="1295"/>
                </a:lnTo>
                <a:lnTo>
                  <a:pt x="520" y="1294"/>
                </a:lnTo>
                <a:lnTo>
                  <a:pt x="520" y="1292"/>
                </a:lnTo>
                <a:lnTo>
                  <a:pt x="520" y="1291"/>
                </a:lnTo>
                <a:lnTo>
                  <a:pt x="520" y="1290"/>
                </a:lnTo>
                <a:lnTo>
                  <a:pt x="521" y="1290"/>
                </a:lnTo>
                <a:lnTo>
                  <a:pt x="521" y="1290"/>
                </a:lnTo>
                <a:lnTo>
                  <a:pt x="521" y="1288"/>
                </a:lnTo>
                <a:lnTo>
                  <a:pt x="521" y="1287"/>
                </a:lnTo>
                <a:lnTo>
                  <a:pt x="521" y="1286"/>
                </a:lnTo>
                <a:lnTo>
                  <a:pt x="522" y="1284"/>
                </a:lnTo>
                <a:lnTo>
                  <a:pt x="522" y="1283"/>
                </a:lnTo>
                <a:lnTo>
                  <a:pt x="522" y="1281"/>
                </a:lnTo>
                <a:lnTo>
                  <a:pt x="522" y="1280"/>
                </a:lnTo>
                <a:lnTo>
                  <a:pt x="522" y="1279"/>
                </a:lnTo>
                <a:lnTo>
                  <a:pt x="522" y="1279"/>
                </a:lnTo>
                <a:lnTo>
                  <a:pt x="524" y="1277"/>
                </a:lnTo>
                <a:lnTo>
                  <a:pt x="524" y="1277"/>
                </a:lnTo>
                <a:lnTo>
                  <a:pt x="524" y="1276"/>
                </a:lnTo>
                <a:lnTo>
                  <a:pt x="524" y="1276"/>
                </a:lnTo>
                <a:lnTo>
                  <a:pt x="524" y="1275"/>
                </a:lnTo>
                <a:lnTo>
                  <a:pt x="525" y="1273"/>
                </a:lnTo>
                <a:lnTo>
                  <a:pt x="525" y="1272"/>
                </a:lnTo>
                <a:lnTo>
                  <a:pt x="525" y="1271"/>
                </a:lnTo>
                <a:lnTo>
                  <a:pt x="525" y="1271"/>
                </a:lnTo>
                <a:lnTo>
                  <a:pt x="525" y="1269"/>
                </a:lnTo>
                <a:lnTo>
                  <a:pt x="525" y="1269"/>
                </a:lnTo>
                <a:lnTo>
                  <a:pt x="525" y="1268"/>
                </a:lnTo>
                <a:lnTo>
                  <a:pt x="525" y="1268"/>
                </a:lnTo>
                <a:lnTo>
                  <a:pt x="525" y="1268"/>
                </a:lnTo>
                <a:lnTo>
                  <a:pt x="525" y="1268"/>
                </a:lnTo>
                <a:lnTo>
                  <a:pt x="525" y="1266"/>
                </a:lnTo>
                <a:lnTo>
                  <a:pt x="524" y="1266"/>
                </a:lnTo>
                <a:lnTo>
                  <a:pt x="524" y="1266"/>
                </a:lnTo>
                <a:lnTo>
                  <a:pt x="524" y="1265"/>
                </a:lnTo>
                <a:lnTo>
                  <a:pt x="524" y="1265"/>
                </a:lnTo>
                <a:lnTo>
                  <a:pt x="524" y="1265"/>
                </a:lnTo>
                <a:lnTo>
                  <a:pt x="524" y="1265"/>
                </a:lnTo>
                <a:lnTo>
                  <a:pt x="524" y="1265"/>
                </a:lnTo>
                <a:lnTo>
                  <a:pt x="524" y="1264"/>
                </a:lnTo>
                <a:lnTo>
                  <a:pt x="522" y="1264"/>
                </a:lnTo>
                <a:lnTo>
                  <a:pt x="522" y="1262"/>
                </a:lnTo>
                <a:lnTo>
                  <a:pt x="522" y="1262"/>
                </a:lnTo>
                <a:lnTo>
                  <a:pt x="522" y="1262"/>
                </a:lnTo>
                <a:lnTo>
                  <a:pt x="522" y="1262"/>
                </a:lnTo>
                <a:lnTo>
                  <a:pt x="522" y="1262"/>
                </a:lnTo>
                <a:lnTo>
                  <a:pt x="522" y="1261"/>
                </a:lnTo>
                <a:lnTo>
                  <a:pt x="522" y="1261"/>
                </a:lnTo>
                <a:lnTo>
                  <a:pt x="522" y="1260"/>
                </a:lnTo>
                <a:lnTo>
                  <a:pt x="522" y="1260"/>
                </a:lnTo>
                <a:lnTo>
                  <a:pt x="522" y="1260"/>
                </a:lnTo>
                <a:lnTo>
                  <a:pt x="522" y="1258"/>
                </a:lnTo>
                <a:lnTo>
                  <a:pt x="521" y="1258"/>
                </a:lnTo>
                <a:lnTo>
                  <a:pt x="521" y="1258"/>
                </a:lnTo>
                <a:lnTo>
                  <a:pt x="521" y="1257"/>
                </a:lnTo>
                <a:lnTo>
                  <a:pt x="521" y="1257"/>
                </a:lnTo>
                <a:lnTo>
                  <a:pt x="521" y="1257"/>
                </a:lnTo>
                <a:lnTo>
                  <a:pt x="520" y="1257"/>
                </a:lnTo>
                <a:lnTo>
                  <a:pt x="520" y="1257"/>
                </a:lnTo>
                <a:lnTo>
                  <a:pt x="520" y="1257"/>
                </a:lnTo>
                <a:lnTo>
                  <a:pt x="518" y="1255"/>
                </a:lnTo>
                <a:lnTo>
                  <a:pt x="518" y="1255"/>
                </a:lnTo>
                <a:lnTo>
                  <a:pt x="518" y="1254"/>
                </a:lnTo>
                <a:lnTo>
                  <a:pt x="518" y="1254"/>
                </a:lnTo>
                <a:lnTo>
                  <a:pt x="517" y="1254"/>
                </a:lnTo>
                <a:lnTo>
                  <a:pt x="517" y="1254"/>
                </a:lnTo>
                <a:lnTo>
                  <a:pt x="517" y="1254"/>
                </a:lnTo>
                <a:lnTo>
                  <a:pt x="517" y="1254"/>
                </a:lnTo>
                <a:lnTo>
                  <a:pt x="517" y="1253"/>
                </a:lnTo>
                <a:lnTo>
                  <a:pt x="517" y="1253"/>
                </a:lnTo>
                <a:lnTo>
                  <a:pt x="517" y="1251"/>
                </a:lnTo>
                <a:lnTo>
                  <a:pt x="517" y="1251"/>
                </a:lnTo>
                <a:lnTo>
                  <a:pt x="515" y="1251"/>
                </a:lnTo>
                <a:lnTo>
                  <a:pt x="515" y="1251"/>
                </a:lnTo>
                <a:lnTo>
                  <a:pt x="515" y="1250"/>
                </a:lnTo>
                <a:lnTo>
                  <a:pt x="515" y="1250"/>
                </a:lnTo>
                <a:lnTo>
                  <a:pt x="515" y="1249"/>
                </a:lnTo>
                <a:lnTo>
                  <a:pt x="515" y="1249"/>
                </a:lnTo>
                <a:lnTo>
                  <a:pt x="515" y="1249"/>
                </a:lnTo>
                <a:lnTo>
                  <a:pt x="515" y="1249"/>
                </a:lnTo>
                <a:lnTo>
                  <a:pt x="514" y="1247"/>
                </a:lnTo>
                <a:lnTo>
                  <a:pt x="514" y="1247"/>
                </a:lnTo>
                <a:lnTo>
                  <a:pt x="514" y="1246"/>
                </a:lnTo>
                <a:lnTo>
                  <a:pt x="514" y="1246"/>
                </a:lnTo>
                <a:lnTo>
                  <a:pt x="515" y="1246"/>
                </a:lnTo>
                <a:lnTo>
                  <a:pt x="515" y="1245"/>
                </a:lnTo>
                <a:lnTo>
                  <a:pt x="515" y="1245"/>
                </a:lnTo>
                <a:lnTo>
                  <a:pt x="515" y="1245"/>
                </a:lnTo>
                <a:lnTo>
                  <a:pt x="517" y="1245"/>
                </a:lnTo>
                <a:lnTo>
                  <a:pt x="517" y="1243"/>
                </a:lnTo>
                <a:lnTo>
                  <a:pt x="517" y="1243"/>
                </a:lnTo>
                <a:lnTo>
                  <a:pt x="515" y="1243"/>
                </a:lnTo>
                <a:lnTo>
                  <a:pt x="515" y="1243"/>
                </a:lnTo>
                <a:lnTo>
                  <a:pt x="515" y="1242"/>
                </a:lnTo>
                <a:lnTo>
                  <a:pt x="515" y="1242"/>
                </a:lnTo>
                <a:lnTo>
                  <a:pt x="515" y="1240"/>
                </a:lnTo>
                <a:lnTo>
                  <a:pt x="515" y="1240"/>
                </a:lnTo>
                <a:lnTo>
                  <a:pt x="514" y="1239"/>
                </a:lnTo>
                <a:lnTo>
                  <a:pt x="514" y="1238"/>
                </a:lnTo>
                <a:lnTo>
                  <a:pt x="514" y="1238"/>
                </a:lnTo>
                <a:lnTo>
                  <a:pt x="514" y="1236"/>
                </a:lnTo>
                <a:lnTo>
                  <a:pt x="514" y="1235"/>
                </a:lnTo>
                <a:lnTo>
                  <a:pt x="514" y="1235"/>
                </a:lnTo>
                <a:lnTo>
                  <a:pt x="515" y="1234"/>
                </a:lnTo>
                <a:lnTo>
                  <a:pt x="515" y="1232"/>
                </a:lnTo>
                <a:lnTo>
                  <a:pt x="515" y="1232"/>
                </a:lnTo>
                <a:lnTo>
                  <a:pt x="515" y="1232"/>
                </a:lnTo>
                <a:lnTo>
                  <a:pt x="514" y="1231"/>
                </a:lnTo>
                <a:lnTo>
                  <a:pt x="514" y="1231"/>
                </a:lnTo>
                <a:lnTo>
                  <a:pt x="514" y="1230"/>
                </a:lnTo>
                <a:lnTo>
                  <a:pt x="514" y="1230"/>
                </a:lnTo>
                <a:lnTo>
                  <a:pt x="514" y="1230"/>
                </a:lnTo>
                <a:lnTo>
                  <a:pt x="514" y="1228"/>
                </a:lnTo>
                <a:lnTo>
                  <a:pt x="515" y="1227"/>
                </a:lnTo>
                <a:lnTo>
                  <a:pt x="515" y="1227"/>
                </a:lnTo>
                <a:lnTo>
                  <a:pt x="515" y="1227"/>
                </a:lnTo>
                <a:lnTo>
                  <a:pt x="515" y="1224"/>
                </a:lnTo>
                <a:lnTo>
                  <a:pt x="517" y="1221"/>
                </a:lnTo>
                <a:lnTo>
                  <a:pt x="517" y="1220"/>
                </a:lnTo>
                <a:lnTo>
                  <a:pt x="517" y="1220"/>
                </a:lnTo>
                <a:lnTo>
                  <a:pt x="518" y="1219"/>
                </a:lnTo>
                <a:lnTo>
                  <a:pt x="518" y="1217"/>
                </a:lnTo>
                <a:lnTo>
                  <a:pt x="520" y="1216"/>
                </a:lnTo>
                <a:lnTo>
                  <a:pt x="520" y="1213"/>
                </a:lnTo>
                <a:lnTo>
                  <a:pt x="521" y="1212"/>
                </a:lnTo>
                <a:lnTo>
                  <a:pt x="522" y="1210"/>
                </a:lnTo>
                <a:lnTo>
                  <a:pt x="522" y="1209"/>
                </a:lnTo>
                <a:lnTo>
                  <a:pt x="522" y="1208"/>
                </a:lnTo>
                <a:lnTo>
                  <a:pt x="524" y="1208"/>
                </a:lnTo>
                <a:lnTo>
                  <a:pt x="525" y="1206"/>
                </a:lnTo>
                <a:lnTo>
                  <a:pt x="525" y="1205"/>
                </a:lnTo>
                <a:lnTo>
                  <a:pt x="525" y="1205"/>
                </a:lnTo>
                <a:lnTo>
                  <a:pt x="525" y="1205"/>
                </a:lnTo>
                <a:lnTo>
                  <a:pt x="526" y="1205"/>
                </a:lnTo>
                <a:lnTo>
                  <a:pt x="526" y="1205"/>
                </a:lnTo>
                <a:lnTo>
                  <a:pt x="526" y="1204"/>
                </a:lnTo>
                <a:lnTo>
                  <a:pt x="526" y="1204"/>
                </a:lnTo>
                <a:lnTo>
                  <a:pt x="526" y="1204"/>
                </a:lnTo>
                <a:lnTo>
                  <a:pt x="528" y="1204"/>
                </a:lnTo>
                <a:lnTo>
                  <a:pt x="526" y="1204"/>
                </a:lnTo>
                <a:lnTo>
                  <a:pt x="526" y="1202"/>
                </a:lnTo>
                <a:lnTo>
                  <a:pt x="528" y="1202"/>
                </a:lnTo>
                <a:lnTo>
                  <a:pt x="528" y="1202"/>
                </a:lnTo>
                <a:lnTo>
                  <a:pt x="528" y="1202"/>
                </a:lnTo>
                <a:lnTo>
                  <a:pt x="528" y="1201"/>
                </a:lnTo>
                <a:lnTo>
                  <a:pt x="528" y="1201"/>
                </a:lnTo>
                <a:lnTo>
                  <a:pt x="526" y="1201"/>
                </a:lnTo>
                <a:lnTo>
                  <a:pt x="526" y="1199"/>
                </a:lnTo>
                <a:lnTo>
                  <a:pt x="528" y="1199"/>
                </a:lnTo>
                <a:lnTo>
                  <a:pt x="528" y="1199"/>
                </a:lnTo>
                <a:lnTo>
                  <a:pt x="526" y="1199"/>
                </a:lnTo>
                <a:lnTo>
                  <a:pt x="526" y="1199"/>
                </a:lnTo>
                <a:lnTo>
                  <a:pt x="528" y="1199"/>
                </a:lnTo>
                <a:lnTo>
                  <a:pt x="528" y="1198"/>
                </a:lnTo>
                <a:lnTo>
                  <a:pt x="526" y="1198"/>
                </a:lnTo>
                <a:lnTo>
                  <a:pt x="526" y="1198"/>
                </a:lnTo>
                <a:lnTo>
                  <a:pt x="528" y="1198"/>
                </a:lnTo>
                <a:lnTo>
                  <a:pt x="528" y="1197"/>
                </a:lnTo>
                <a:lnTo>
                  <a:pt x="528" y="1197"/>
                </a:lnTo>
                <a:lnTo>
                  <a:pt x="528" y="1197"/>
                </a:lnTo>
                <a:lnTo>
                  <a:pt x="528" y="1197"/>
                </a:lnTo>
                <a:lnTo>
                  <a:pt x="528" y="1197"/>
                </a:lnTo>
                <a:lnTo>
                  <a:pt x="528" y="1195"/>
                </a:lnTo>
                <a:lnTo>
                  <a:pt x="528" y="1195"/>
                </a:lnTo>
                <a:lnTo>
                  <a:pt x="528" y="1194"/>
                </a:lnTo>
                <a:lnTo>
                  <a:pt x="528" y="1194"/>
                </a:lnTo>
                <a:lnTo>
                  <a:pt x="528" y="1194"/>
                </a:lnTo>
                <a:lnTo>
                  <a:pt x="528" y="1194"/>
                </a:lnTo>
                <a:lnTo>
                  <a:pt x="528" y="1193"/>
                </a:lnTo>
                <a:lnTo>
                  <a:pt x="528" y="1193"/>
                </a:lnTo>
                <a:lnTo>
                  <a:pt x="528" y="1193"/>
                </a:lnTo>
                <a:lnTo>
                  <a:pt x="528" y="1191"/>
                </a:lnTo>
                <a:lnTo>
                  <a:pt x="528" y="1191"/>
                </a:lnTo>
                <a:lnTo>
                  <a:pt x="528" y="1191"/>
                </a:lnTo>
                <a:lnTo>
                  <a:pt x="526" y="1191"/>
                </a:lnTo>
                <a:lnTo>
                  <a:pt x="526" y="1190"/>
                </a:lnTo>
                <a:lnTo>
                  <a:pt x="528" y="1190"/>
                </a:lnTo>
                <a:lnTo>
                  <a:pt x="526" y="1190"/>
                </a:lnTo>
                <a:lnTo>
                  <a:pt x="525" y="1190"/>
                </a:lnTo>
                <a:lnTo>
                  <a:pt x="525" y="1190"/>
                </a:lnTo>
                <a:lnTo>
                  <a:pt x="525" y="1190"/>
                </a:lnTo>
                <a:lnTo>
                  <a:pt x="525" y="1190"/>
                </a:lnTo>
                <a:lnTo>
                  <a:pt x="524" y="1190"/>
                </a:lnTo>
                <a:lnTo>
                  <a:pt x="524" y="1190"/>
                </a:lnTo>
                <a:lnTo>
                  <a:pt x="522" y="1190"/>
                </a:lnTo>
                <a:lnTo>
                  <a:pt x="522" y="1191"/>
                </a:lnTo>
                <a:lnTo>
                  <a:pt x="522" y="1191"/>
                </a:lnTo>
                <a:lnTo>
                  <a:pt x="522" y="1191"/>
                </a:lnTo>
                <a:lnTo>
                  <a:pt x="521" y="1190"/>
                </a:lnTo>
                <a:lnTo>
                  <a:pt x="521" y="1190"/>
                </a:lnTo>
                <a:lnTo>
                  <a:pt x="520" y="1191"/>
                </a:lnTo>
                <a:lnTo>
                  <a:pt x="520" y="1191"/>
                </a:lnTo>
                <a:lnTo>
                  <a:pt x="520" y="1191"/>
                </a:lnTo>
                <a:lnTo>
                  <a:pt x="520" y="1191"/>
                </a:lnTo>
                <a:lnTo>
                  <a:pt x="520" y="1193"/>
                </a:lnTo>
                <a:lnTo>
                  <a:pt x="520" y="1193"/>
                </a:lnTo>
                <a:lnTo>
                  <a:pt x="520" y="1193"/>
                </a:lnTo>
                <a:lnTo>
                  <a:pt x="518" y="1193"/>
                </a:lnTo>
                <a:lnTo>
                  <a:pt x="518" y="1194"/>
                </a:lnTo>
                <a:lnTo>
                  <a:pt x="518" y="1194"/>
                </a:lnTo>
                <a:lnTo>
                  <a:pt x="517" y="1194"/>
                </a:lnTo>
                <a:lnTo>
                  <a:pt x="517" y="1194"/>
                </a:lnTo>
                <a:lnTo>
                  <a:pt x="517" y="1194"/>
                </a:lnTo>
                <a:lnTo>
                  <a:pt x="515" y="1194"/>
                </a:lnTo>
                <a:lnTo>
                  <a:pt x="515" y="1194"/>
                </a:lnTo>
                <a:lnTo>
                  <a:pt x="514" y="1194"/>
                </a:lnTo>
                <a:lnTo>
                  <a:pt x="514" y="1194"/>
                </a:lnTo>
                <a:lnTo>
                  <a:pt x="514" y="1194"/>
                </a:lnTo>
                <a:lnTo>
                  <a:pt x="514" y="1194"/>
                </a:lnTo>
                <a:lnTo>
                  <a:pt x="514" y="1195"/>
                </a:lnTo>
                <a:lnTo>
                  <a:pt x="513" y="1195"/>
                </a:lnTo>
                <a:lnTo>
                  <a:pt x="513" y="1195"/>
                </a:lnTo>
                <a:lnTo>
                  <a:pt x="513" y="1197"/>
                </a:lnTo>
                <a:lnTo>
                  <a:pt x="513" y="1197"/>
                </a:lnTo>
                <a:lnTo>
                  <a:pt x="513" y="1197"/>
                </a:lnTo>
                <a:lnTo>
                  <a:pt x="513" y="1197"/>
                </a:lnTo>
                <a:lnTo>
                  <a:pt x="513" y="1198"/>
                </a:lnTo>
                <a:lnTo>
                  <a:pt x="513" y="1198"/>
                </a:lnTo>
                <a:lnTo>
                  <a:pt x="513" y="1198"/>
                </a:lnTo>
                <a:lnTo>
                  <a:pt x="513" y="1199"/>
                </a:lnTo>
                <a:lnTo>
                  <a:pt x="513" y="1199"/>
                </a:lnTo>
                <a:lnTo>
                  <a:pt x="513" y="1199"/>
                </a:lnTo>
                <a:lnTo>
                  <a:pt x="513" y="1199"/>
                </a:lnTo>
                <a:lnTo>
                  <a:pt x="511" y="1199"/>
                </a:lnTo>
                <a:lnTo>
                  <a:pt x="511" y="1201"/>
                </a:lnTo>
                <a:lnTo>
                  <a:pt x="511" y="1201"/>
                </a:lnTo>
                <a:lnTo>
                  <a:pt x="511" y="1201"/>
                </a:lnTo>
                <a:lnTo>
                  <a:pt x="511" y="1201"/>
                </a:lnTo>
                <a:lnTo>
                  <a:pt x="511" y="1202"/>
                </a:lnTo>
                <a:lnTo>
                  <a:pt x="511" y="1202"/>
                </a:lnTo>
                <a:lnTo>
                  <a:pt x="511" y="1202"/>
                </a:lnTo>
                <a:lnTo>
                  <a:pt x="511" y="1204"/>
                </a:lnTo>
                <a:lnTo>
                  <a:pt x="510" y="1204"/>
                </a:lnTo>
                <a:lnTo>
                  <a:pt x="510" y="1204"/>
                </a:lnTo>
                <a:lnTo>
                  <a:pt x="510" y="1204"/>
                </a:lnTo>
                <a:lnTo>
                  <a:pt x="509" y="1204"/>
                </a:lnTo>
                <a:lnTo>
                  <a:pt x="509" y="1205"/>
                </a:lnTo>
                <a:lnTo>
                  <a:pt x="509" y="1205"/>
                </a:lnTo>
                <a:lnTo>
                  <a:pt x="509" y="1205"/>
                </a:lnTo>
                <a:lnTo>
                  <a:pt x="509" y="1205"/>
                </a:lnTo>
                <a:lnTo>
                  <a:pt x="509" y="1205"/>
                </a:lnTo>
                <a:lnTo>
                  <a:pt x="507" y="1205"/>
                </a:lnTo>
                <a:lnTo>
                  <a:pt x="507" y="1206"/>
                </a:lnTo>
                <a:lnTo>
                  <a:pt x="507" y="1206"/>
                </a:lnTo>
                <a:lnTo>
                  <a:pt x="506" y="1206"/>
                </a:lnTo>
                <a:lnTo>
                  <a:pt x="506" y="1208"/>
                </a:lnTo>
                <a:lnTo>
                  <a:pt x="506" y="1208"/>
                </a:lnTo>
                <a:lnTo>
                  <a:pt x="506" y="1208"/>
                </a:lnTo>
                <a:lnTo>
                  <a:pt x="504" y="1208"/>
                </a:lnTo>
                <a:lnTo>
                  <a:pt x="504" y="1208"/>
                </a:lnTo>
                <a:lnTo>
                  <a:pt x="503" y="1208"/>
                </a:lnTo>
                <a:lnTo>
                  <a:pt x="503" y="1208"/>
                </a:lnTo>
                <a:lnTo>
                  <a:pt x="503" y="1209"/>
                </a:lnTo>
                <a:lnTo>
                  <a:pt x="503" y="1209"/>
                </a:lnTo>
                <a:lnTo>
                  <a:pt x="503" y="1209"/>
                </a:lnTo>
                <a:lnTo>
                  <a:pt x="503" y="1209"/>
                </a:lnTo>
                <a:lnTo>
                  <a:pt x="503" y="1210"/>
                </a:lnTo>
                <a:lnTo>
                  <a:pt x="503" y="1210"/>
                </a:lnTo>
                <a:lnTo>
                  <a:pt x="502" y="1210"/>
                </a:lnTo>
                <a:lnTo>
                  <a:pt x="502" y="1212"/>
                </a:lnTo>
                <a:lnTo>
                  <a:pt x="502" y="1212"/>
                </a:lnTo>
                <a:lnTo>
                  <a:pt x="502" y="1212"/>
                </a:lnTo>
                <a:lnTo>
                  <a:pt x="502" y="1212"/>
                </a:lnTo>
                <a:lnTo>
                  <a:pt x="502" y="1213"/>
                </a:lnTo>
                <a:lnTo>
                  <a:pt x="502" y="1213"/>
                </a:lnTo>
                <a:lnTo>
                  <a:pt x="502" y="1213"/>
                </a:lnTo>
                <a:lnTo>
                  <a:pt x="502" y="1213"/>
                </a:lnTo>
                <a:lnTo>
                  <a:pt x="502" y="1214"/>
                </a:lnTo>
                <a:lnTo>
                  <a:pt x="502" y="1214"/>
                </a:lnTo>
                <a:lnTo>
                  <a:pt x="502" y="1216"/>
                </a:lnTo>
                <a:lnTo>
                  <a:pt x="502" y="1216"/>
                </a:lnTo>
                <a:lnTo>
                  <a:pt x="502" y="1216"/>
                </a:lnTo>
                <a:lnTo>
                  <a:pt x="502" y="1217"/>
                </a:lnTo>
                <a:lnTo>
                  <a:pt x="502" y="1217"/>
                </a:lnTo>
                <a:lnTo>
                  <a:pt x="500" y="1217"/>
                </a:lnTo>
                <a:lnTo>
                  <a:pt x="500" y="1219"/>
                </a:lnTo>
                <a:lnTo>
                  <a:pt x="500" y="1219"/>
                </a:lnTo>
                <a:lnTo>
                  <a:pt x="502" y="1219"/>
                </a:lnTo>
                <a:lnTo>
                  <a:pt x="502" y="1219"/>
                </a:lnTo>
                <a:lnTo>
                  <a:pt x="503" y="1219"/>
                </a:lnTo>
                <a:lnTo>
                  <a:pt x="503" y="1219"/>
                </a:lnTo>
                <a:lnTo>
                  <a:pt x="503" y="1220"/>
                </a:lnTo>
                <a:lnTo>
                  <a:pt x="503" y="1220"/>
                </a:lnTo>
                <a:lnTo>
                  <a:pt x="503" y="1221"/>
                </a:lnTo>
                <a:lnTo>
                  <a:pt x="502" y="1221"/>
                </a:lnTo>
                <a:lnTo>
                  <a:pt x="502" y="1221"/>
                </a:lnTo>
                <a:lnTo>
                  <a:pt x="503" y="1221"/>
                </a:lnTo>
                <a:lnTo>
                  <a:pt x="503" y="1223"/>
                </a:lnTo>
                <a:lnTo>
                  <a:pt x="503" y="1223"/>
                </a:lnTo>
                <a:lnTo>
                  <a:pt x="502" y="1223"/>
                </a:lnTo>
                <a:lnTo>
                  <a:pt x="502" y="1224"/>
                </a:lnTo>
                <a:lnTo>
                  <a:pt x="502" y="1224"/>
                </a:lnTo>
                <a:lnTo>
                  <a:pt x="502" y="1224"/>
                </a:lnTo>
                <a:lnTo>
                  <a:pt x="502" y="1225"/>
                </a:lnTo>
                <a:lnTo>
                  <a:pt x="502" y="1225"/>
                </a:lnTo>
                <a:lnTo>
                  <a:pt x="502" y="1227"/>
                </a:lnTo>
                <a:lnTo>
                  <a:pt x="502" y="1227"/>
                </a:lnTo>
                <a:lnTo>
                  <a:pt x="500" y="1227"/>
                </a:lnTo>
                <a:lnTo>
                  <a:pt x="500" y="1227"/>
                </a:lnTo>
                <a:lnTo>
                  <a:pt x="500" y="1228"/>
                </a:lnTo>
                <a:lnTo>
                  <a:pt x="500" y="1228"/>
                </a:lnTo>
                <a:lnTo>
                  <a:pt x="500" y="1230"/>
                </a:lnTo>
                <a:lnTo>
                  <a:pt x="500" y="1230"/>
                </a:lnTo>
                <a:lnTo>
                  <a:pt x="500" y="1230"/>
                </a:lnTo>
                <a:lnTo>
                  <a:pt x="499" y="1230"/>
                </a:lnTo>
                <a:lnTo>
                  <a:pt x="499" y="1230"/>
                </a:lnTo>
                <a:lnTo>
                  <a:pt x="498" y="1230"/>
                </a:lnTo>
                <a:lnTo>
                  <a:pt x="498" y="1230"/>
                </a:lnTo>
                <a:lnTo>
                  <a:pt x="498" y="1230"/>
                </a:lnTo>
                <a:lnTo>
                  <a:pt x="496" y="1230"/>
                </a:lnTo>
                <a:lnTo>
                  <a:pt x="496" y="1230"/>
                </a:lnTo>
                <a:lnTo>
                  <a:pt x="496" y="1230"/>
                </a:lnTo>
                <a:lnTo>
                  <a:pt x="495" y="1230"/>
                </a:lnTo>
                <a:lnTo>
                  <a:pt x="495" y="1228"/>
                </a:lnTo>
                <a:lnTo>
                  <a:pt x="495" y="1228"/>
                </a:lnTo>
                <a:lnTo>
                  <a:pt x="495" y="1228"/>
                </a:lnTo>
                <a:lnTo>
                  <a:pt x="494" y="1228"/>
                </a:lnTo>
                <a:lnTo>
                  <a:pt x="494" y="1228"/>
                </a:lnTo>
                <a:lnTo>
                  <a:pt x="492" y="1228"/>
                </a:lnTo>
                <a:lnTo>
                  <a:pt x="492" y="1228"/>
                </a:lnTo>
                <a:lnTo>
                  <a:pt x="492" y="1228"/>
                </a:lnTo>
                <a:lnTo>
                  <a:pt x="491" y="1228"/>
                </a:lnTo>
                <a:lnTo>
                  <a:pt x="491" y="1227"/>
                </a:lnTo>
                <a:lnTo>
                  <a:pt x="489" y="1227"/>
                </a:lnTo>
                <a:lnTo>
                  <a:pt x="489" y="1227"/>
                </a:lnTo>
                <a:lnTo>
                  <a:pt x="489" y="1227"/>
                </a:lnTo>
                <a:lnTo>
                  <a:pt x="489" y="1227"/>
                </a:lnTo>
                <a:lnTo>
                  <a:pt x="489" y="1227"/>
                </a:lnTo>
                <a:lnTo>
                  <a:pt x="488" y="1227"/>
                </a:lnTo>
                <a:lnTo>
                  <a:pt x="488" y="1227"/>
                </a:lnTo>
                <a:lnTo>
                  <a:pt x="488" y="1225"/>
                </a:lnTo>
                <a:lnTo>
                  <a:pt x="487" y="1225"/>
                </a:lnTo>
                <a:lnTo>
                  <a:pt x="487" y="1225"/>
                </a:lnTo>
                <a:lnTo>
                  <a:pt x="487" y="1225"/>
                </a:lnTo>
                <a:lnTo>
                  <a:pt x="487" y="1224"/>
                </a:lnTo>
                <a:lnTo>
                  <a:pt x="487" y="1224"/>
                </a:lnTo>
                <a:lnTo>
                  <a:pt x="485" y="1224"/>
                </a:lnTo>
                <a:lnTo>
                  <a:pt x="485" y="1224"/>
                </a:lnTo>
                <a:lnTo>
                  <a:pt x="485" y="1223"/>
                </a:lnTo>
                <a:lnTo>
                  <a:pt x="485" y="1223"/>
                </a:lnTo>
                <a:lnTo>
                  <a:pt x="485" y="1223"/>
                </a:lnTo>
                <a:lnTo>
                  <a:pt x="485" y="1221"/>
                </a:lnTo>
                <a:lnTo>
                  <a:pt x="485" y="1221"/>
                </a:lnTo>
                <a:lnTo>
                  <a:pt x="485" y="1221"/>
                </a:lnTo>
                <a:lnTo>
                  <a:pt x="484" y="1221"/>
                </a:lnTo>
                <a:lnTo>
                  <a:pt x="484" y="1221"/>
                </a:lnTo>
                <a:lnTo>
                  <a:pt x="484" y="1220"/>
                </a:lnTo>
                <a:lnTo>
                  <a:pt x="484" y="1220"/>
                </a:lnTo>
                <a:lnTo>
                  <a:pt x="484" y="1220"/>
                </a:lnTo>
                <a:lnTo>
                  <a:pt x="483" y="1220"/>
                </a:lnTo>
                <a:lnTo>
                  <a:pt x="483" y="1220"/>
                </a:lnTo>
                <a:lnTo>
                  <a:pt x="481" y="1220"/>
                </a:lnTo>
                <a:lnTo>
                  <a:pt x="481" y="1220"/>
                </a:lnTo>
                <a:lnTo>
                  <a:pt x="481" y="1220"/>
                </a:lnTo>
                <a:lnTo>
                  <a:pt x="481" y="1220"/>
                </a:lnTo>
                <a:lnTo>
                  <a:pt x="480" y="1220"/>
                </a:lnTo>
                <a:lnTo>
                  <a:pt x="480" y="1220"/>
                </a:lnTo>
                <a:lnTo>
                  <a:pt x="478" y="1220"/>
                </a:lnTo>
                <a:lnTo>
                  <a:pt x="478" y="1220"/>
                </a:lnTo>
                <a:lnTo>
                  <a:pt x="478" y="1220"/>
                </a:lnTo>
                <a:lnTo>
                  <a:pt x="477" y="1221"/>
                </a:lnTo>
                <a:lnTo>
                  <a:pt x="477" y="1221"/>
                </a:lnTo>
                <a:lnTo>
                  <a:pt x="477" y="1221"/>
                </a:lnTo>
                <a:lnTo>
                  <a:pt x="476" y="1221"/>
                </a:lnTo>
                <a:lnTo>
                  <a:pt x="476" y="1221"/>
                </a:lnTo>
                <a:lnTo>
                  <a:pt x="476" y="1221"/>
                </a:lnTo>
                <a:lnTo>
                  <a:pt x="476" y="1223"/>
                </a:lnTo>
                <a:lnTo>
                  <a:pt x="476" y="1223"/>
                </a:lnTo>
                <a:lnTo>
                  <a:pt x="474" y="1223"/>
                </a:lnTo>
                <a:lnTo>
                  <a:pt x="474" y="1223"/>
                </a:lnTo>
                <a:lnTo>
                  <a:pt x="474" y="1223"/>
                </a:lnTo>
                <a:lnTo>
                  <a:pt x="474" y="1224"/>
                </a:lnTo>
                <a:lnTo>
                  <a:pt x="474" y="1224"/>
                </a:lnTo>
                <a:lnTo>
                  <a:pt x="474" y="1224"/>
                </a:lnTo>
                <a:lnTo>
                  <a:pt x="473" y="1225"/>
                </a:lnTo>
                <a:lnTo>
                  <a:pt x="473" y="1225"/>
                </a:lnTo>
                <a:lnTo>
                  <a:pt x="473" y="1225"/>
                </a:lnTo>
                <a:lnTo>
                  <a:pt x="473" y="1225"/>
                </a:lnTo>
                <a:lnTo>
                  <a:pt x="472" y="1225"/>
                </a:lnTo>
                <a:lnTo>
                  <a:pt x="472" y="1225"/>
                </a:lnTo>
                <a:lnTo>
                  <a:pt x="472" y="1227"/>
                </a:lnTo>
                <a:lnTo>
                  <a:pt x="470" y="1227"/>
                </a:lnTo>
                <a:lnTo>
                  <a:pt x="470" y="1227"/>
                </a:lnTo>
                <a:lnTo>
                  <a:pt x="470" y="1227"/>
                </a:lnTo>
                <a:lnTo>
                  <a:pt x="470" y="1227"/>
                </a:lnTo>
                <a:lnTo>
                  <a:pt x="470" y="1227"/>
                </a:lnTo>
                <a:lnTo>
                  <a:pt x="469" y="1227"/>
                </a:lnTo>
                <a:lnTo>
                  <a:pt x="470" y="1228"/>
                </a:lnTo>
                <a:lnTo>
                  <a:pt x="470" y="1228"/>
                </a:lnTo>
                <a:lnTo>
                  <a:pt x="469" y="1230"/>
                </a:lnTo>
                <a:lnTo>
                  <a:pt x="469" y="1230"/>
                </a:lnTo>
                <a:lnTo>
                  <a:pt x="469" y="1230"/>
                </a:lnTo>
                <a:lnTo>
                  <a:pt x="469" y="1230"/>
                </a:lnTo>
                <a:lnTo>
                  <a:pt x="468" y="1230"/>
                </a:lnTo>
                <a:lnTo>
                  <a:pt x="468" y="1230"/>
                </a:lnTo>
                <a:lnTo>
                  <a:pt x="468" y="1231"/>
                </a:lnTo>
                <a:lnTo>
                  <a:pt x="468" y="1231"/>
                </a:lnTo>
                <a:lnTo>
                  <a:pt x="468" y="1232"/>
                </a:lnTo>
                <a:lnTo>
                  <a:pt x="468" y="1232"/>
                </a:lnTo>
                <a:lnTo>
                  <a:pt x="466" y="1232"/>
                </a:lnTo>
                <a:lnTo>
                  <a:pt x="466" y="1232"/>
                </a:lnTo>
                <a:lnTo>
                  <a:pt x="466" y="1232"/>
                </a:lnTo>
                <a:lnTo>
                  <a:pt x="466" y="1234"/>
                </a:lnTo>
                <a:lnTo>
                  <a:pt x="466" y="1234"/>
                </a:lnTo>
                <a:lnTo>
                  <a:pt x="466" y="1235"/>
                </a:lnTo>
                <a:lnTo>
                  <a:pt x="466" y="1235"/>
                </a:lnTo>
                <a:lnTo>
                  <a:pt x="466" y="1235"/>
                </a:lnTo>
                <a:lnTo>
                  <a:pt x="466" y="1235"/>
                </a:lnTo>
                <a:lnTo>
                  <a:pt x="466" y="1236"/>
                </a:lnTo>
                <a:lnTo>
                  <a:pt x="465" y="1236"/>
                </a:lnTo>
                <a:lnTo>
                  <a:pt x="465" y="1236"/>
                </a:lnTo>
                <a:lnTo>
                  <a:pt x="465" y="1236"/>
                </a:lnTo>
                <a:lnTo>
                  <a:pt x="465" y="1238"/>
                </a:lnTo>
                <a:lnTo>
                  <a:pt x="465" y="1238"/>
                </a:lnTo>
                <a:lnTo>
                  <a:pt x="465" y="1238"/>
                </a:lnTo>
                <a:lnTo>
                  <a:pt x="463" y="1238"/>
                </a:lnTo>
                <a:lnTo>
                  <a:pt x="463" y="1238"/>
                </a:lnTo>
                <a:lnTo>
                  <a:pt x="462" y="1238"/>
                </a:lnTo>
                <a:lnTo>
                  <a:pt x="462" y="1238"/>
                </a:lnTo>
                <a:lnTo>
                  <a:pt x="462" y="1238"/>
                </a:lnTo>
                <a:lnTo>
                  <a:pt x="462" y="1238"/>
                </a:lnTo>
                <a:lnTo>
                  <a:pt x="461" y="1238"/>
                </a:lnTo>
                <a:lnTo>
                  <a:pt x="461" y="1239"/>
                </a:lnTo>
                <a:lnTo>
                  <a:pt x="461" y="1239"/>
                </a:lnTo>
                <a:lnTo>
                  <a:pt x="459" y="1239"/>
                </a:lnTo>
                <a:lnTo>
                  <a:pt x="459" y="1238"/>
                </a:lnTo>
                <a:lnTo>
                  <a:pt x="459" y="1238"/>
                </a:lnTo>
                <a:lnTo>
                  <a:pt x="459" y="1238"/>
                </a:lnTo>
                <a:lnTo>
                  <a:pt x="459" y="1239"/>
                </a:lnTo>
                <a:lnTo>
                  <a:pt x="458" y="1239"/>
                </a:lnTo>
                <a:lnTo>
                  <a:pt x="458" y="1239"/>
                </a:lnTo>
                <a:lnTo>
                  <a:pt x="457" y="1239"/>
                </a:lnTo>
                <a:lnTo>
                  <a:pt x="457" y="1239"/>
                </a:lnTo>
                <a:lnTo>
                  <a:pt x="457" y="1239"/>
                </a:lnTo>
                <a:lnTo>
                  <a:pt x="457" y="1238"/>
                </a:lnTo>
                <a:lnTo>
                  <a:pt x="457" y="1238"/>
                </a:lnTo>
                <a:lnTo>
                  <a:pt x="457" y="1239"/>
                </a:lnTo>
                <a:lnTo>
                  <a:pt x="455" y="1239"/>
                </a:lnTo>
                <a:lnTo>
                  <a:pt x="455" y="1239"/>
                </a:lnTo>
                <a:lnTo>
                  <a:pt x="455" y="1239"/>
                </a:lnTo>
                <a:lnTo>
                  <a:pt x="454" y="1239"/>
                </a:lnTo>
                <a:lnTo>
                  <a:pt x="454" y="1239"/>
                </a:lnTo>
                <a:lnTo>
                  <a:pt x="454" y="1239"/>
                </a:lnTo>
                <a:lnTo>
                  <a:pt x="452" y="1239"/>
                </a:lnTo>
                <a:lnTo>
                  <a:pt x="452" y="1239"/>
                </a:lnTo>
                <a:lnTo>
                  <a:pt x="451" y="1239"/>
                </a:lnTo>
                <a:lnTo>
                  <a:pt x="451" y="1240"/>
                </a:lnTo>
                <a:lnTo>
                  <a:pt x="451" y="1240"/>
                </a:lnTo>
                <a:lnTo>
                  <a:pt x="450" y="1240"/>
                </a:lnTo>
                <a:lnTo>
                  <a:pt x="450" y="1240"/>
                </a:lnTo>
                <a:lnTo>
                  <a:pt x="448" y="1242"/>
                </a:lnTo>
                <a:lnTo>
                  <a:pt x="448" y="1242"/>
                </a:lnTo>
                <a:lnTo>
                  <a:pt x="448" y="1242"/>
                </a:lnTo>
                <a:lnTo>
                  <a:pt x="448" y="1242"/>
                </a:lnTo>
                <a:lnTo>
                  <a:pt x="447" y="1242"/>
                </a:lnTo>
                <a:lnTo>
                  <a:pt x="447" y="1242"/>
                </a:lnTo>
                <a:lnTo>
                  <a:pt x="446" y="1242"/>
                </a:lnTo>
                <a:lnTo>
                  <a:pt x="446" y="1242"/>
                </a:lnTo>
                <a:lnTo>
                  <a:pt x="446" y="1243"/>
                </a:lnTo>
                <a:lnTo>
                  <a:pt x="446" y="1243"/>
                </a:lnTo>
                <a:lnTo>
                  <a:pt x="446" y="1243"/>
                </a:lnTo>
                <a:lnTo>
                  <a:pt x="446" y="1243"/>
                </a:lnTo>
                <a:lnTo>
                  <a:pt x="446" y="1245"/>
                </a:lnTo>
                <a:lnTo>
                  <a:pt x="444" y="1245"/>
                </a:lnTo>
                <a:lnTo>
                  <a:pt x="444" y="1246"/>
                </a:lnTo>
                <a:lnTo>
                  <a:pt x="444" y="1246"/>
                </a:lnTo>
                <a:lnTo>
                  <a:pt x="444" y="1246"/>
                </a:lnTo>
                <a:lnTo>
                  <a:pt x="444" y="1247"/>
                </a:lnTo>
                <a:lnTo>
                  <a:pt x="444" y="1247"/>
                </a:lnTo>
                <a:lnTo>
                  <a:pt x="444" y="1247"/>
                </a:lnTo>
                <a:lnTo>
                  <a:pt x="443" y="1247"/>
                </a:lnTo>
                <a:lnTo>
                  <a:pt x="443" y="1249"/>
                </a:lnTo>
                <a:lnTo>
                  <a:pt x="443" y="1249"/>
                </a:lnTo>
                <a:lnTo>
                  <a:pt x="443" y="1249"/>
                </a:lnTo>
                <a:lnTo>
                  <a:pt x="443" y="1249"/>
                </a:lnTo>
                <a:lnTo>
                  <a:pt x="443" y="1250"/>
                </a:lnTo>
                <a:lnTo>
                  <a:pt x="443" y="1250"/>
                </a:lnTo>
                <a:lnTo>
                  <a:pt x="443" y="1251"/>
                </a:lnTo>
                <a:lnTo>
                  <a:pt x="443" y="1251"/>
                </a:lnTo>
                <a:lnTo>
                  <a:pt x="443" y="1251"/>
                </a:lnTo>
                <a:lnTo>
                  <a:pt x="442" y="1251"/>
                </a:lnTo>
                <a:lnTo>
                  <a:pt x="442" y="1253"/>
                </a:lnTo>
                <a:lnTo>
                  <a:pt x="442" y="1253"/>
                </a:lnTo>
                <a:lnTo>
                  <a:pt x="442" y="1253"/>
                </a:lnTo>
                <a:lnTo>
                  <a:pt x="442" y="1254"/>
                </a:lnTo>
                <a:lnTo>
                  <a:pt x="442" y="1254"/>
                </a:lnTo>
                <a:lnTo>
                  <a:pt x="442" y="1254"/>
                </a:lnTo>
                <a:lnTo>
                  <a:pt x="440" y="1254"/>
                </a:lnTo>
                <a:lnTo>
                  <a:pt x="440" y="1255"/>
                </a:lnTo>
                <a:lnTo>
                  <a:pt x="440" y="1255"/>
                </a:lnTo>
                <a:lnTo>
                  <a:pt x="440" y="1255"/>
                </a:lnTo>
                <a:lnTo>
                  <a:pt x="440" y="1257"/>
                </a:lnTo>
                <a:lnTo>
                  <a:pt x="440" y="1257"/>
                </a:lnTo>
                <a:lnTo>
                  <a:pt x="440" y="1257"/>
                </a:lnTo>
                <a:lnTo>
                  <a:pt x="440" y="1257"/>
                </a:lnTo>
                <a:lnTo>
                  <a:pt x="440" y="1258"/>
                </a:lnTo>
                <a:lnTo>
                  <a:pt x="440" y="1258"/>
                </a:lnTo>
                <a:lnTo>
                  <a:pt x="440" y="1258"/>
                </a:lnTo>
                <a:lnTo>
                  <a:pt x="440" y="1260"/>
                </a:lnTo>
                <a:lnTo>
                  <a:pt x="440" y="1260"/>
                </a:lnTo>
                <a:lnTo>
                  <a:pt x="440" y="1260"/>
                </a:lnTo>
                <a:lnTo>
                  <a:pt x="439" y="1260"/>
                </a:lnTo>
                <a:lnTo>
                  <a:pt x="439" y="1261"/>
                </a:lnTo>
                <a:lnTo>
                  <a:pt x="439" y="1261"/>
                </a:lnTo>
                <a:lnTo>
                  <a:pt x="439" y="1261"/>
                </a:lnTo>
                <a:lnTo>
                  <a:pt x="437" y="1261"/>
                </a:lnTo>
                <a:lnTo>
                  <a:pt x="437" y="1262"/>
                </a:lnTo>
                <a:lnTo>
                  <a:pt x="437" y="1262"/>
                </a:lnTo>
                <a:lnTo>
                  <a:pt x="437" y="1262"/>
                </a:lnTo>
                <a:lnTo>
                  <a:pt x="437" y="1262"/>
                </a:lnTo>
                <a:lnTo>
                  <a:pt x="437" y="1264"/>
                </a:lnTo>
                <a:lnTo>
                  <a:pt x="437" y="1264"/>
                </a:lnTo>
                <a:lnTo>
                  <a:pt x="437" y="1264"/>
                </a:lnTo>
                <a:lnTo>
                  <a:pt x="437" y="1265"/>
                </a:lnTo>
                <a:lnTo>
                  <a:pt x="439" y="1265"/>
                </a:lnTo>
                <a:lnTo>
                  <a:pt x="439" y="1265"/>
                </a:lnTo>
                <a:lnTo>
                  <a:pt x="437" y="1265"/>
                </a:lnTo>
                <a:lnTo>
                  <a:pt x="437" y="1266"/>
                </a:lnTo>
                <a:lnTo>
                  <a:pt x="437" y="1266"/>
                </a:lnTo>
                <a:lnTo>
                  <a:pt x="437" y="1268"/>
                </a:lnTo>
                <a:lnTo>
                  <a:pt x="437" y="1268"/>
                </a:lnTo>
                <a:lnTo>
                  <a:pt x="437" y="1268"/>
                </a:lnTo>
                <a:lnTo>
                  <a:pt x="437" y="1268"/>
                </a:lnTo>
                <a:lnTo>
                  <a:pt x="437" y="1268"/>
                </a:lnTo>
                <a:lnTo>
                  <a:pt x="436" y="1268"/>
                </a:lnTo>
                <a:lnTo>
                  <a:pt x="436" y="1268"/>
                </a:lnTo>
                <a:lnTo>
                  <a:pt x="435" y="1268"/>
                </a:lnTo>
                <a:lnTo>
                  <a:pt x="435" y="1268"/>
                </a:lnTo>
                <a:lnTo>
                  <a:pt x="435" y="1269"/>
                </a:lnTo>
                <a:lnTo>
                  <a:pt x="435" y="1269"/>
                </a:lnTo>
                <a:lnTo>
                  <a:pt x="435" y="1269"/>
                </a:lnTo>
                <a:lnTo>
                  <a:pt x="433" y="1269"/>
                </a:lnTo>
                <a:lnTo>
                  <a:pt x="433" y="1271"/>
                </a:lnTo>
                <a:lnTo>
                  <a:pt x="433" y="1271"/>
                </a:lnTo>
                <a:lnTo>
                  <a:pt x="433" y="1271"/>
                </a:lnTo>
                <a:lnTo>
                  <a:pt x="432" y="1271"/>
                </a:lnTo>
                <a:lnTo>
                  <a:pt x="432" y="1271"/>
                </a:lnTo>
                <a:lnTo>
                  <a:pt x="432" y="1271"/>
                </a:lnTo>
                <a:lnTo>
                  <a:pt x="432" y="1271"/>
                </a:lnTo>
                <a:lnTo>
                  <a:pt x="431" y="1271"/>
                </a:lnTo>
                <a:lnTo>
                  <a:pt x="431" y="1271"/>
                </a:lnTo>
                <a:lnTo>
                  <a:pt x="431" y="1271"/>
                </a:lnTo>
                <a:lnTo>
                  <a:pt x="429" y="1271"/>
                </a:lnTo>
                <a:lnTo>
                  <a:pt x="429" y="1272"/>
                </a:lnTo>
                <a:lnTo>
                  <a:pt x="429" y="1272"/>
                </a:lnTo>
                <a:lnTo>
                  <a:pt x="429" y="1273"/>
                </a:lnTo>
                <a:lnTo>
                  <a:pt x="429" y="1273"/>
                </a:lnTo>
                <a:lnTo>
                  <a:pt x="429" y="1273"/>
                </a:lnTo>
                <a:lnTo>
                  <a:pt x="429" y="1273"/>
                </a:lnTo>
                <a:lnTo>
                  <a:pt x="429" y="1275"/>
                </a:lnTo>
                <a:lnTo>
                  <a:pt x="429" y="1275"/>
                </a:lnTo>
                <a:lnTo>
                  <a:pt x="429" y="1276"/>
                </a:lnTo>
                <a:lnTo>
                  <a:pt x="429" y="1276"/>
                </a:lnTo>
                <a:lnTo>
                  <a:pt x="431" y="1276"/>
                </a:lnTo>
                <a:lnTo>
                  <a:pt x="431" y="1276"/>
                </a:lnTo>
                <a:lnTo>
                  <a:pt x="431" y="1276"/>
                </a:lnTo>
                <a:lnTo>
                  <a:pt x="431" y="1276"/>
                </a:lnTo>
                <a:lnTo>
                  <a:pt x="431" y="1277"/>
                </a:lnTo>
                <a:lnTo>
                  <a:pt x="431" y="1277"/>
                </a:lnTo>
                <a:lnTo>
                  <a:pt x="431" y="1277"/>
                </a:lnTo>
                <a:lnTo>
                  <a:pt x="431" y="1277"/>
                </a:lnTo>
                <a:lnTo>
                  <a:pt x="431" y="1279"/>
                </a:lnTo>
                <a:lnTo>
                  <a:pt x="432" y="1279"/>
                </a:lnTo>
                <a:lnTo>
                  <a:pt x="432" y="1279"/>
                </a:lnTo>
                <a:lnTo>
                  <a:pt x="432" y="1280"/>
                </a:lnTo>
                <a:lnTo>
                  <a:pt x="432" y="1280"/>
                </a:lnTo>
                <a:lnTo>
                  <a:pt x="432" y="1281"/>
                </a:lnTo>
                <a:lnTo>
                  <a:pt x="432" y="1281"/>
                </a:lnTo>
                <a:lnTo>
                  <a:pt x="432" y="1281"/>
                </a:lnTo>
                <a:lnTo>
                  <a:pt x="431" y="1281"/>
                </a:lnTo>
                <a:lnTo>
                  <a:pt x="431" y="1283"/>
                </a:lnTo>
                <a:lnTo>
                  <a:pt x="431" y="1283"/>
                </a:lnTo>
                <a:lnTo>
                  <a:pt x="431" y="1283"/>
                </a:lnTo>
                <a:lnTo>
                  <a:pt x="431" y="1284"/>
                </a:lnTo>
                <a:lnTo>
                  <a:pt x="431" y="1284"/>
                </a:lnTo>
                <a:lnTo>
                  <a:pt x="431" y="1284"/>
                </a:lnTo>
                <a:lnTo>
                  <a:pt x="431" y="1284"/>
                </a:lnTo>
                <a:lnTo>
                  <a:pt x="432" y="1284"/>
                </a:lnTo>
                <a:lnTo>
                  <a:pt x="432" y="1286"/>
                </a:lnTo>
                <a:lnTo>
                  <a:pt x="432" y="1286"/>
                </a:lnTo>
                <a:lnTo>
                  <a:pt x="432" y="1286"/>
                </a:lnTo>
                <a:lnTo>
                  <a:pt x="432" y="1287"/>
                </a:lnTo>
                <a:lnTo>
                  <a:pt x="432" y="1287"/>
                </a:lnTo>
                <a:lnTo>
                  <a:pt x="432" y="1287"/>
                </a:lnTo>
                <a:lnTo>
                  <a:pt x="433" y="1288"/>
                </a:lnTo>
                <a:lnTo>
                  <a:pt x="433" y="1288"/>
                </a:lnTo>
                <a:lnTo>
                  <a:pt x="433" y="1290"/>
                </a:lnTo>
                <a:lnTo>
                  <a:pt x="433" y="1290"/>
                </a:lnTo>
                <a:lnTo>
                  <a:pt x="435" y="1290"/>
                </a:lnTo>
                <a:lnTo>
                  <a:pt x="435" y="1291"/>
                </a:lnTo>
                <a:lnTo>
                  <a:pt x="435" y="1291"/>
                </a:lnTo>
                <a:lnTo>
                  <a:pt x="435" y="1291"/>
                </a:lnTo>
                <a:lnTo>
                  <a:pt x="436" y="1291"/>
                </a:lnTo>
                <a:lnTo>
                  <a:pt x="436" y="1291"/>
                </a:lnTo>
                <a:lnTo>
                  <a:pt x="435" y="1291"/>
                </a:lnTo>
                <a:lnTo>
                  <a:pt x="435" y="1292"/>
                </a:lnTo>
                <a:lnTo>
                  <a:pt x="435" y="1292"/>
                </a:lnTo>
                <a:lnTo>
                  <a:pt x="435" y="1292"/>
                </a:lnTo>
                <a:lnTo>
                  <a:pt x="435" y="1292"/>
                </a:lnTo>
                <a:lnTo>
                  <a:pt x="435" y="1292"/>
                </a:lnTo>
                <a:lnTo>
                  <a:pt x="433" y="1292"/>
                </a:lnTo>
                <a:lnTo>
                  <a:pt x="433" y="1294"/>
                </a:lnTo>
                <a:lnTo>
                  <a:pt x="433" y="1294"/>
                </a:lnTo>
                <a:lnTo>
                  <a:pt x="435" y="1295"/>
                </a:lnTo>
                <a:lnTo>
                  <a:pt x="435" y="1295"/>
                </a:lnTo>
                <a:lnTo>
                  <a:pt x="435" y="1295"/>
                </a:lnTo>
                <a:lnTo>
                  <a:pt x="435" y="1295"/>
                </a:lnTo>
                <a:lnTo>
                  <a:pt x="435" y="1295"/>
                </a:lnTo>
                <a:lnTo>
                  <a:pt x="435" y="1297"/>
                </a:lnTo>
                <a:lnTo>
                  <a:pt x="435" y="1297"/>
                </a:lnTo>
                <a:lnTo>
                  <a:pt x="435" y="1298"/>
                </a:lnTo>
                <a:lnTo>
                  <a:pt x="435" y="1298"/>
                </a:lnTo>
                <a:lnTo>
                  <a:pt x="435" y="1298"/>
                </a:lnTo>
                <a:lnTo>
                  <a:pt x="435" y="1298"/>
                </a:lnTo>
                <a:lnTo>
                  <a:pt x="435" y="1299"/>
                </a:lnTo>
                <a:lnTo>
                  <a:pt x="435" y="1299"/>
                </a:lnTo>
                <a:lnTo>
                  <a:pt x="435" y="1299"/>
                </a:lnTo>
                <a:lnTo>
                  <a:pt x="435" y="1301"/>
                </a:lnTo>
                <a:lnTo>
                  <a:pt x="433" y="1301"/>
                </a:lnTo>
                <a:lnTo>
                  <a:pt x="433" y="1301"/>
                </a:lnTo>
                <a:lnTo>
                  <a:pt x="433" y="1301"/>
                </a:lnTo>
                <a:lnTo>
                  <a:pt x="435" y="1301"/>
                </a:lnTo>
                <a:lnTo>
                  <a:pt x="435" y="1301"/>
                </a:lnTo>
                <a:lnTo>
                  <a:pt x="435" y="1301"/>
                </a:lnTo>
                <a:lnTo>
                  <a:pt x="435" y="1301"/>
                </a:lnTo>
                <a:lnTo>
                  <a:pt x="435" y="1301"/>
                </a:lnTo>
                <a:lnTo>
                  <a:pt x="435" y="1302"/>
                </a:lnTo>
                <a:lnTo>
                  <a:pt x="435" y="1302"/>
                </a:lnTo>
                <a:lnTo>
                  <a:pt x="435" y="1303"/>
                </a:lnTo>
                <a:lnTo>
                  <a:pt x="435" y="1303"/>
                </a:lnTo>
                <a:lnTo>
                  <a:pt x="435" y="1303"/>
                </a:lnTo>
                <a:lnTo>
                  <a:pt x="435" y="1303"/>
                </a:lnTo>
                <a:lnTo>
                  <a:pt x="435" y="1305"/>
                </a:lnTo>
                <a:lnTo>
                  <a:pt x="435" y="1305"/>
                </a:lnTo>
                <a:lnTo>
                  <a:pt x="435" y="1305"/>
                </a:lnTo>
                <a:lnTo>
                  <a:pt x="435" y="1306"/>
                </a:lnTo>
                <a:lnTo>
                  <a:pt x="435" y="1306"/>
                </a:lnTo>
                <a:lnTo>
                  <a:pt x="435" y="1306"/>
                </a:lnTo>
                <a:lnTo>
                  <a:pt x="435" y="1306"/>
                </a:lnTo>
                <a:lnTo>
                  <a:pt x="433" y="1306"/>
                </a:lnTo>
                <a:lnTo>
                  <a:pt x="433" y="1306"/>
                </a:lnTo>
                <a:lnTo>
                  <a:pt x="433" y="1307"/>
                </a:lnTo>
                <a:lnTo>
                  <a:pt x="432" y="1307"/>
                </a:lnTo>
                <a:lnTo>
                  <a:pt x="433" y="1307"/>
                </a:lnTo>
                <a:lnTo>
                  <a:pt x="433" y="1309"/>
                </a:lnTo>
                <a:lnTo>
                  <a:pt x="432" y="1309"/>
                </a:lnTo>
                <a:lnTo>
                  <a:pt x="432" y="1309"/>
                </a:lnTo>
                <a:lnTo>
                  <a:pt x="432" y="1309"/>
                </a:lnTo>
                <a:lnTo>
                  <a:pt x="432" y="1309"/>
                </a:lnTo>
                <a:lnTo>
                  <a:pt x="431" y="1309"/>
                </a:lnTo>
                <a:lnTo>
                  <a:pt x="431" y="1309"/>
                </a:lnTo>
                <a:lnTo>
                  <a:pt x="431" y="1309"/>
                </a:lnTo>
                <a:lnTo>
                  <a:pt x="429" y="1309"/>
                </a:lnTo>
                <a:lnTo>
                  <a:pt x="429" y="1309"/>
                </a:lnTo>
                <a:lnTo>
                  <a:pt x="429" y="1310"/>
                </a:lnTo>
                <a:lnTo>
                  <a:pt x="429" y="1310"/>
                </a:lnTo>
                <a:lnTo>
                  <a:pt x="429" y="1310"/>
                </a:lnTo>
                <a:lnTo>
                  <a:pt x="429" y="1312"/>
                </a:lnTo>
                <a:lnTo>
                  <a:pt x="429" y="1312"/>
                </a:lnTo>
                <a:lnTo>
                  <a:pt x="429" y="1312"/>
                </a:lnTo>
                <a:lnTo>
                  <a:pt x="429" y="1312"/>
                </a:lnTo>
                <a:lnTo>
                  <a:pt x="429" y="1312"/>
                </a:lnTo>
                <a:lnTo>
                  <a:pt x="428" y="1312"/>
                </a:lnTo>
                <a:lnTo>
                  <a:pt x="428" y="1312"/>
                </a:lnTo>
                <a:lnTo>
                  <a:pt x="428" y="1313"/>
                </a:lnTo>
                <a:lnTo>
                  <a:pt x="428" y="1313"/>
                </a:lnTo>
                <a:lnTo>
                  <a:pt x="428" y="1314"/>
                </a:lnTo>
                <a:lnTo>
                  <a:pt x="426" y="1314"/>
                </a:lnTo>
                <a:lnTo>
                  <a:pt x="426" y="1314"/>
                </a:lnTo>
                <a:lnTo>
                  <a:pt x="426" y="1314"/>
                </a:lnTo>
                <a:lnTo>
                  <a:pt x="425" y="1314"/>
                </a:lnTo>
                <a:lnTo>
                  <a:pt x="425" y="1314"/>
                </a:lnTo>
                <a:lnTo>
                  <a:pt x="426" y="1316"/>
                </a:lnTo>
                <a:lnTo>
                  <a:pt x="426" y="1316"/>
                </a:lnTo>
                <a:lnTo>
                  <a:pt x="425" y="1316"/>
                </a:lnTo>
                <a:lnTo>
                  <a:pt x="425" y="1317"/>
                </a:lnTo>
                <a:lnTo>
                  <a:pt x="424" y="1317"/>
                </a:lnTo>
                <a:lnTo>
                  <a:pt x="424" y="1317"/>
                </a:lnTo>
                <a:lnTo>
                  <a:pt x="424" y="1317"/>
                </a:lnTo>
                <a:lnTo>
                  <a:pt x="424" y="1317"/>
                </a:lnTo>
                <a:lnTo>
                  <a:pt x="424" y="1318"/>
                </a:lnTo>
                <a:lnTo>
                  <a:pt x="424" y="1318"/>
                </a:lnTo>
                <a:lnTo>
                  <a:pt x="425" y="1318"/>
                </a:lnTo>
                <a:lnTo>
                  <a:pt x="424" y="1320"/>
                </a:lnTo>
                <a:lnTo>
                  <a:pt x="424" y="1320"/>
                </a:lnTo>
                <a:lnTo>
                  <a:pt x="424" y="1320"/>
                </a:lnTo>
                <a:lnTo>
                  <a:pt x="422" y="1320"/>
                </a:lnTo>
                <a:lnTo>
                  <a:pt x="424" y="1320"/>
                </a:lnTo>
                <a:lnTo>
                  <a:pt x="424" y="1320"/>
                </a:lnTo>
                <a:lnTo>
                  <a:pt x="424" y="1321"/>
                </a:lnTo>
                <a:lnTo>
                  <a:pt x="424" y="1321"/>
                </a:lnTo>
                <a:lnTo>
                  <a:pt x="422" y="1321"/>
                </a:lnTo>
                <a:lnTo>
                  <a:pt x="422" y="1321"/>
                </a:lnTo>
                <a:lnTo>
                  <a:pt x="421" y="1321"/>
                </a:lnTo>
                <a:lnTo>
                  <a:pt x="421" y="1321"/>
                </a:lnTo>
                <a:lnTo>
                  <a:pt x="421" y="1323"/>
                </a:lnTo>
                <a:lnTo>
                  <a:pt x="421" y="1323"/>
                </a:lnTo>
                <a:lnTo>
                  <a:pt x="421" y="1323"/>
                </a:lnTo>
                <a:lnTo>
                  <a:pt x="421" y="1323"/>
                </a:lnTo>
                <a:lnTo>
                  <a:pt x="420" y="1323"/>
                </a:lnTo>
                <a:lnTo>
                  <a:pt x="420" y="1323"/>
                </a:lnTo>
                <a:lnTo>
                  <a:pt x="420" y="1324"/>
                </a:lnTo>
                <a:lnTo>
                  <a:pt x="420" y="1324"/>
                </a:lnTo>
                <a:lnTo>
                  <a:pt x="418" y="1324"/>
                </a:lnTo>
                <a:lnTo>
                  <a:pt x="418" y="1324"/>
                </a:lnTo>
                <a:lnTo>
                  <a:pt x="418" y="1325"/>
                </a:lnTo>
                <a:lnTo>
                  <a:pt x="418" y="1325"/>
                </a:lnTo>
                <a:lnTo>
                  <a:pt x="418" y="1325"/>
                </a:lnTo>
                <a:lnTo>
                  <a:pt x="418" y="1327"/>
                </a:lnTo>
                <a:lnTo>
                  <a:pt x="418" y="1327"/>
                </a:lnTo>
                <a:lnTo>
                  <a:pt x="418" y="1327"/>
                </a:lnTo>
                <a:lnTo>
                  <a:pt x="418" y="1328"/>
                </a:lnTo>
                <a:lnTo>
                  <a:pt x="418" y="1328"/>
                </a:lnTo>
                <a:lnTo>
                  <a:pt x="418" y="1328"/>
                </a:lnTo>
                <a:lnTo>
                  <a:pt x="418" y="1329"/>
                </a:lnTo>
                <a:lnTo>
                  <a:pt x="418" y="1329"/>
                </a:lnTo>
                <a:lnTo>
                  <a:pt x="418" y="1331"/>
                </a:lnTo>
                <a:lnTo>
                  <a:pt x="418" y="1331"/>
                </a:lnTo>
                <a:lnTo>
                  <a:pt x="418" y="1331"/>
                </a:lnTo>
                <a:lnTo>
                  <a:pt x="418" y="1332"/>
                </a:lnTo>
                <a:lnTo>
                  <a:pt x="418" y="1332"/>
                </a:lnTo>
                <a:lnTo>
                  <a:pt x="418" y="1332"/>
                </a:lnTo>
                <a:lnTo>
                  <a:pt x="417" y="1332"/>
                </a:lnTo>
                <a:lnTo>
                  <a:pt x="417" y="1333"/>
                </a:lnTo>
                <a:lnTo>
                  <a:pt x="417" y="1333"/>
                </a:lnTo>
                <a:lnTo>
                  <a:pt x="417" y="1333"/>
                </a:lnTo>
                <a:lnTo>
                  <a:pt x="417" y="1335"/>
                </a:lnTo>
                <a:lnTo>
                  <a:pt x="416" y="1335"/>
                </a:lnTo>
                <a:lnTo>
                  <a:pt x="416" y="1335"/>
                </a:lnTo>
                <a:lnTo>
                  <a:pt x="416" y="1335"/>
                </a:lnTo>
                <a:lnTo>
                  <a:pt x="416" y="1336"/>
                </a:lnTo>
                <a:lnTo>
                  <a:pt x="416" y="1336"/>
                </a:lnTo>
                <a:lnTo>
                  <a:pt x="416" y="1336"/>
                </a:lnTo>
                <a:lnTo>
                  <a:pt x="416" y="1336"/>
                </a:lnTo>
                <a:lnTo>
                  <a:pt x="416" y="1338"/>
                </a:lnTo>
                <a:lnTo>
                  <a:pt x="416" y="1338"/>
                </a:lnTo>
                <a:lnTo>
                  <a:pt x="416" y="1338"/>
                </a:lnTo>
                <a:lnTo>
                  <a:pt x="416" y="1339"/>
                </a:lnTo>
                <a:lnTo>
                  <a:pt x="416" y="1339"/>
                </a:lnTo>
                <a:lnTo>
                  <a:pt x="416" y="1339"/>
                </a:lnTo>
                <a:lnTo>
                  <a:pt x="414" y="1339"/>
                </a:lnTo>
                <a:lnTo>
                  <a:pt x="414" y="1339"/>
                </a:lnTo>
                <a:lnTo>
                  <a:pt x="414" y="1339"/>
                </a:lnTo>
                <a:lnTo>
                  <a:pt x="413" y="1339"/>
                </a:lnTo>
                <a:lnTo>
                  <a:pt x="413" y="1339"/>
                </a:lnTo>
                <a:lnTo>
                  <a:pt x="413" y="1339"/>
                </a:lnTo>
                <a:lnTo>
                  <a:pt x="413" y="1339"/>
                </a:lnTo>
                <a:lnTo>
                  <a:pt x="413" y="1339"/>
                </a:lnTo>
                <a:lnTo>
                  <a:pt x="413" y="1339"/>
                </a:lnTo>
                <a:lnTo>
                  <a:pt x="413" y="1340"/>
                </a:lnTo>
                <a:lnTo>
                  <a:pt x="413" y="1340"/>
                </a:lnTo>
                <a:lnTo>
                  <a:pt x="413" y="1340"/>
                </a:lnTo>
                <a:lnTo>
                  <a:pt x="413" y="1342"/>
                </a:lnTo>
                <a:lnTo>
                  <a:pt x="413" y="1342"/>
                </a:lnTo>
                <a:lnTo>
                  <a:pt x="411" y="1342"/>
                </a:lnTo>
                <a:lnTo>
                  <a:pt x="411" y="1342"/>
                </a:lnTo>
                <a:lnTo>
                  <a:pt x="410" y="1342"/>
                </a:lnTo>
                <a:lnTo>
                  <a:pt x="410" y="1342"/>
                </a:lnTo>
                <a:lnTo>
                  <a:pt x="411" y="1342"/>
                </a:lnTo>
                <a:lnTo>
                  <a:pt x="411" y="1343"/>
                </a:lnTo>
                <a:lnTo>
                  <a:pt x="411" y="1343"/>
                </a:lnTo>
                <a:lnTo>
                  <a:pt x="411" y="1344"/>
                </a:lnTo>
                <a:lnTo>
                  <a:pt x="410" y="1344"/>
                </a:lnTo>
                <a:lnTo>
                  <a:pt x="410" y="1344"/>
                </a:lnTo>
                <a:lnTo>
                  <a:pt x="411" y="1344"/>
                </a:lnTo>
                <a:lnTo>
                  <a:pt x="411" y="1344"/>
                </a:lnTo>
                <a:lnTo>
                  <a:pt x="411" y="1346"/>
                </a:lnTo>
                <a:lnTo>
                  <a:pt x="410" y="1346"/>
                </a:lnTo>
                <a:lnTo>
                  <a:pt x="410" y="1346"/>
                </a:lnTo>
                <a:lnTo>
                  <a:pt x="410" y="1346"/>
                </a:lnTo>
                <a:lnTo>
                  <a:pt x="410" y="1346"/>
                </a:lnTo>
                <a:lnTo>
                  <a:pt x="410" y="1346"/>
                </a:lnTo>
                <a:lnTo>
                  <a:pt x="409" y="1346"/>
                </a:lnTo>
                <a:lnTo>
                  <a:pt x="409" y="1347"/>
                </a:lnTo>
                <a:lnTo>
                  <a:pt x="409" y="1347"/>
                </a:lnTo>
                <a:lnTo>
                  <a:pt x="409" y="1347"/>
                </a:lnTo>
                <a:lnTo>
                  <a:pt x="409" y="1347"/>
                </a:lnTo>
                <a:lnTo>
                  <a:pt x="409" y="1349"/>
                </a:lnTo>
                <a:lnTo>
                  <a:pt x="409" y="1349"/>
                </a:lnTo>
                <a:lnTo>
                  <a:pt x="410" y="1349"/>
                </a:lnTo>
                <a:lnTo>
                  <a:pt x="410" y="1349"/>
                </a:lnTo>
                <a:lnTo>
                  <a:pt x="410" y="1350"/>
                </a:lnTo>
                <a:lnTo>
                  <a:pt x="409" y="1350"/>
                </a:lnTo>
                <a:lnTo>
                  <a:pt x="409" y="1350"/>
                </a:lnTo>
                <a:lnTo>
                  <a:pt x="409" y="1350"/>
                </a:lnTo>
                <a:lnTo>
                  <a:pt x="409" y="1351"/>
                </a:lnTo>
                <a:lnTo>
                  <a:pt x="409" y="1351"/>
                </a:lnTo>
                <a:lnTo>
                  <a:pt x="409" y="1351"/>
                </a:lnTo>
                <a:lnTo>
                  <a:pt x="409" y="1353"/>
                </a:lnTo>
                <a:lnTo>
                  <a:pt x="409" y="1351"/>
                </a:lnTo>
                <a:lnTo>
                  <a:pt x="407" y="1351"/>
                </a:lnTo>
                <a:lnTo>
                  <a:pt x="407" y="1351"/>
                </a:lnTo>
                <a:lnTo>
                  <a:pt x="407" y="1351"/>
                </a:lnTo>
                <a:lnTo>
                  <a:pt x="407" y="1353"/>
                </a:lnTo>
                <a:lnTo>
                  <a:pt x="407" y="1353"/>
                </a:lnTo>
                <a:lnTo>
                  <a:pt x="407" y="1353"/>
                </a:lnTo>
                <a:lnTo>
                  <a:pt x="407" y="1353"/>
                </a:lnTo>
                <a:lnTo>
                  <a:pt x="406" y="1353"/>
                </a:lnTo>
                <a:lnTo>
                  <a:pt x="406" y="1353"/>
                </a:lnTo>
                <a:lnTo>
                  <a:pt x="406" y="1354"/>
                </a:lnTo>
                <a:lnTo>
                  <a:pt x="406" y="1354"/>
                </a:lnTo>
                <a:lnTo>
                  <a:pt x="405" y="1355"/>
                </a:lnTo>
                <a:lnTo>
                  <a:pt x="405" y="1355"/>
                </a:lnTo>
                <a:lnTo>
                  <a:pt x="405" y="1355"/>
                </a:lnTo>
                <a:lnTo>
                  <a:pt x="403" y="1355"/>
                </a:lnTo>
                <a:lnTo>
                  <a:pt x="403" y="1357"/>
                </a:lnTo>
                <a:lnTo>
                  <a:pt x="403" y="1357"/>
                </a:lnTo>
                <a:lnTo>
                  <a:pt x="403" y="1357"/>
                </a:lnTo>
                <a:lnTo>
                  <a:pt x="402" y="1357"/>
                </a:lnTo>
                <a:lnTo>
                  <a:pt x="402" y="1357"/>
                </a:lnTo>
                <a:lnTo>
                  <a:pt x="402" y="1358"/>
                </a:lnTo>
                <a:lnTo>
                  <a:pt x="402" y="1358"/>
                </a:lnTo>
                <a:lnTo>
                  <a:pt x="402" y="1358"/>
                </a:lnTo>
                <a:lnTo>
                  <a:pt x="400" y="1358"/>
                </a:lnTo>
                <a:lnTo>
                  <a:pt x="400" y="1358"/>
                </a:lnTo>
                <a:lnTo>
                  <a:pt x="400" y="1358"/>
                </a:lnTo>
                <a:lnTo>
                  <a:pt x="400" y="1359"/>
                </a:lnTo>
                <a:lnTo>
                  <a:pt x="399" y="1359"/>
                </a:lnTo>
                <a:lnTo>
                  <a:pt x="399" y="1359"/>
                </a:lnTo>
                <a:lnTo>
                  <a:pt x="399" y="1359"/>
                </a:lnTo>
                <a:lnTo>
                  <a:pt x="398" y="1359"/>
                </a:lnTo>
                <a:lnTo>
                  <a:pt x="398" y="1359"/>
                </a:lnTo>
                <a:lnTo>
                  <a:pt x="396" y="1359"/>
                </a:lnTo>
                <a:lnTo>
                  <a:pt x="396" y="1361"/>
                </a:lnTo>
                <a:lnTo>
                  <a:pt x="396" y="1361"/>
                </a:lnTo>
                <a:lnTo>
                  <a:pt x="396" y="1361"/>
                </a:lnTo>
                <a:lnTo>
                  <a:pt x="395" y="1361"/>
                </a:lnTo>
                <a:lnTo>
                  <a:pt x="395" y="1361"/>
                </a:lnTo>
                <a:lnTo>
                  <a:pt x="395" y="1361"/>
                </a:lnTo>
                <a:lnTo>
                  <a:pt x="394" y="1361"/>
                </a:lnTo>
                <a:lnTo>
                  <a:pt x="394" y="1361"/>
                </a:lnTo>
                <a:lnTo>
                  <a:pt x="394" y="1361"/>
                </a:lnTo>
                <a:lnTo>
                  <a:pt x="392" y="1361"/>
                </a:lnTo>
                <a:lnTo>
                  <a:pt x="392" y="1361"/>
                </a:lnTo>
                <a:lnTo>
                  <a:pt x="392" y="1361"/>
                </a:lnTo>
                <a:lnTo>
                  <a:pt x="391" y="1361"/>
                </a:lnTo>
                <a:lnTo>
                  <a:pt x="391" y="1361"/>
                </a:lnTo>
                <a:lnTo>
                  <a:pt x="391" y="1361"/>
                </a:lnTo>
                <a:lnTo>
                  <a:pt x="390" y="1361"/>
                </a:lnTo>
                <a:lnTo>
                  <a:pt x="390" y="1361"/>
                </a:lnTo>
                <a:lnTo>
                  <a:pt x="388" y="1361"/>
                </a:lnTo>
                <a:lnTo>
                  <a:pt x="388" y="1361"/>
                </a:lnTo>
                <a:lnTo>
                  <a:pt x="388" y="1361"/>
                </a:lnTo>
                <a:lnTo>
                  <a:pt x="388" y="1361"/>
                </a:lnTo>
                <a:lnTo>
                  <a:pt x="387" y="1361"/>
                </a:lnTo>
                <a:lnTo>
                  <a:pt x="387" y="1361"/>
                </a:lnTo>
                <a:lnTo>
                  <a:pt x="387" y="1361"/>
                </a:lnTo>
                <a:lnTo>
                  <a:pt x="387" y="1361"/>
                </a:lnTo>
                <a:lnTo>
                  <a:pt x="387" y="1361"/>
                </a:lnTo>
                <a:lnTo>
                  <a:pt x="387" y="1361"/>
                </a:lnTo>
                <a:lnTo>
                  <a:pt x="385" y="1361"/>
                </a:lnTo>
                <a:lnTo>
                  <a:pt x="385" y="1361"/>
                </a:lnTo>
                <a:lnTo>
                  <a:pt x="385" y="1361"/>
                </a:lnTo>
                <a:lnTo>
                  <a:pt x="385" y="1361"/>
                </a:lnTo>
                <a:lnTo>
                  <a:pt x="385" y="1361"/>
                </a:lnTo>
                <a:lnTo>
                  <a:pt x="384" y="1361"/>
                </a:lnTo>
                <a:lnTo>
                  <a:pt x="384" y="1361"/>
                </a:lnTo>
                <a:lnTo>
                  <a:pt x="383" y="1361"/>
                </a:lnTo>
                <a:lnTo>
                  <a:pt x="383" y="1361"/>
                </a:lnTo>
                <a:lnTo>
                  <a:pt x="383" y="1361"/>
                </a:lnTo>
                <a:lnTo>
                  <a:pt x="383" y="1361"/>
                </a:lnTo>
                <a:lnTo>
                  <a:pt x="381" y="1361"/>
                </a:lnTo>
                <a:lnTo>
                  <a:pt x="381" y="1361"/>
                </a:lnTo>
                <a:lnTo>
                  <a:pt x="380" y="1361"/>
                </a:lnTo>
                <a:lnTo>
                  <a:pt x="380" y="1361"/>
                </a:lnTo>
                <a:lnTo>
                  <a:pt x="380" y="1361"/>
                </a:lnTo>
                <a:lnTo>
                  <a:pt x="379" y="1361"/>
                </a:lnTo>
                <a:lnTo>
                  <a:pt x="379" y="1361"/>
                </a:lnTo>
                <a:lnTo>
                  <a:pt x="377" y="1361"/>
                </a:lnTo>
                <a:lnTo>
                  <a:pt x="377" y="1361"/>
                </a:lnTo>
                <a:lnTo>
                  <a:pt x="377" y="1361"/>
                </a:lnTo>
                <a:lnTo>
                  <a:pt x="377" y="1361"/>
                </a:lnTo>
                <a:lnTo>
                  <a:pt x="377" y="1361"/>
                </a:lnTo>
                <a:lnTo>
                  <a:pt x="376" y="1361"/>
                </a:lnTo>
                <a:lnTo>
                  <a:pt x="376" y="1362"/>
                </a:lnTo>
                <a:lnTo>
                  <a:pt x="376" y="1362"/>
                </a:lnTo>
                <a:lnTo>
                  <a:pt x="376" y="1364"/>
                </a:lnTo>
                <a:lnTo>
                  <a:pt x="376" y="1364"/>
                </a:lnTo>
                <a:lnTo>
                  <a:pt x="376" y="1364"/>
                </a:lnTo>
                <a:lnTo>
                  <a:pt x="376" y="1364"/>
                </a:lnTo>
                <a:lnTo>
                  <a:pt x="376" y="1364"/>
                </a:lnTo>
                <a:lnTo>
                  <a:pt x="376" y="1365"/>
                </a:lnTo>
                <a:lnTo>
                  <a:pt x="376" y="1365"/>
                </a:lnTo>
                <a:lnTo>
                  <a:pt x="374" y="1365"/>
                </a:lnTo>
                <a:lnTo>
                  <a:pt x="374" y="1365"/>
                </a:lnTo>
                <a:lnTo>
                  <a:pt x="374" y="1366"/>
                </a:lnTo>
                <a:lnTo>
                  <a:pt x="374" y="1366"/>
                </a:lnTo>
                <a:lnTo>
                  <a:pt x="373" y="1366"/>
                </a:lnTo>
                <a:lnTo>
                  <a:pt x="373" y="1366"/>
                </a:lnTo>
                <a:lnTo>
                  <a:pt x="372" y="1366"/>
                </a:lnTo>
                <a:lnTo>
                  <a:pt x="372" y="1366"/>
                </a:lnTo>
                <a:lnTo>
                  <a:pt x="372" y="1366"/>
                </a:lnTo>
                <a:lnTo>
                  <a:pt x="370" y="1366"/>
                </a:lnTo>
                <a:lnTo>
                  <a:pt x="370" y="1366"/>
                </a:lnTo>
                <a:lnTo>
                  <a:pt x="370" y="1366"/>
                </a:lnTo>
                <a:lnTo>
                  <a:pt x="370" y="1366"/>
                </a:lnTo>
                <a:lnTo>
                  <a:pt x="370" y="1366"/>
                </a:lnTo>
                <a:lnTo>
                  <a:pt x="369" y="1366"/>
                </a:lnTo>
                <a:lnTo>
                  <a:pt x="369" y="1366"/>
                </a:lnTo>
                <a:lnTo>
                  <a:pt x="369" y="1366"/>
                </a:lnTo>
                <a:lnTo>
                  <a:pt x="369" y="1366"/>
                </a:lnTo>
                <a:lnTo>
                  <a:pt x="368" y="1366"/>
                </a:lnTo>
                <a:lnTo>
                  <a:pt x="369" y="1368"/>
                </a:lnTo>
                <a:lnTo>
                  <a:pt x="369" y="1368"/>
                </a:lnTo>
                <a:lnTo>
                  <a:pt x="369" y="1369"/>
                </a:lnTo>
                <a:lnTo>
                  <a:pt x="369" y="1369"/>
                </a:lnTo>
                <a:lnTo>
                  <a:pt x="368" y="1369"/>
                </a:lnTo>
                <a:lnTo>
                  <a:pt x="368" y="1370"/>
                </a:lnTo>
                <a:lnTo>
                  <a:pt x="368" y="1370"/>
                </a:lnTo>
                <a:lnTo>
                  <a:pt x="368" y="1370"/>
                </a:lnTo>
                <a:lnTo>
                  <a:pt x="368" y="1370"/>
                </a:lnTo>
                <a:lnTo>
                  <a:pt x="368" y="1372"/>
                </a:lnTo>
                <a:lnTo>
                  <a:pt x="368" y="1372"/>
                </a:lnTo>
                <a:lnTo>
                  <a:pt x="368" y="1372"/>
                </a:lnTo>
                <a:lnTo>
                  <a:pt x="368" y="1372"/>
                </a:lnTo>
                <a:lnTo>
                  <a:pt x="368" y="1373"/>
                </a:lnTo>
                <a:lnTo>
                  <a:pt x="366" y="1373"/>
                </a:lnTo>
                <a:lnTo>
                  <a:pt x="366" y="1372"/>
                </a:lnTo>
                <a:lnTo>
                  <a:pt x="366" y="1372"/>
                </a:lnTo>
                <a:lnTo>
                  <a:pt x="366" y="1373"/>
                </a:lnTo>
                <a:lnTo>
                  <a:pt x="366" y="1373"/>
                </a:lnTo>
                <a:lnTo>
                  <a:pt x="366" y="1373"/>
                </a:lnTo>
                <a:lnTo>
                  <a:pt x="366" y="1375"/>
                </a:lnTo>
                <a:lnTo>
                  <a:pt x="365" y="1375"/>
                </a:lnTo>
                <a:lnTo>
                  <a:pt x="365" y="1375"/>
                </a:lnTo>
                <a:lnTo>
                  <a:pt x="366" y="1375"/>
                </a:lnTo>
                <a:lnTo>
                  <a:pt x="366" y="1375"/>
                </a:lnTo>
                <a:lnTo>
                  <a:pt x="366" y="1375"/>
                </a:lnTo>
                <a:lnTo>
                  <a:pt x="366" y="1375"/>
                </a:lnTo>
                <a:lnTo>
                  <a:pt x="366" y="1376"/>
                </a:lnTo>
                <a:lnTo>
                  <a:pt x="366" y="1376"/>
                </a:lnTo>
                <a:lnTo>
                  <a:pt x="366" y="1377"/>
                </a:lnTo>
                <a:lnTo>
                  <a:pt x="366" y="1377"/>
                </a:lnTo>
                <a:lnTo>
                  <a:pt x="366" y="1377"/>
                </a:lnTo>
                <a:lnTo>
                  <a:pt x="366" y="1377"/>
                </a:lnTo>
                <a:lnTo>
                  <a:pt x="366" y="1377"/>
                </a:lnTo>
                <a:lnTo>
                  <a:pt x="365" y="1377"/>
                </a:lnTo>
                <a:lnTo>
                  <a:pt x="365" y="1379"/>
                </a:lnTo>
                <a:lnTo>
                  <a:pt x="365" y="1379"/>
                </a:lnTo>
                <a:lnTo>
                  <a:pt x="365" y="1379"/>
                </a:lnTo>
                <a:lnTo>
                  <a:pt x="364" y="1379"/>
                </a:lnTo>
                <a:lnTo>
                  <a:pt x="364" y="1380"/>
                </a:lnTo>
                <a:lnTo>
                  <a:pt x="364" y="1380"/>
                </a:lnTo>
                <a:lnTo>
                  <a:pt x="364" y="1380"/>
                </a:lnTo>
                <a:lnTo>
                  <a:pt x="364" y="1380"/>
                </a:lnTo>
                <a:lnTo>
                  <a:pt x="364" y="1380"/>
                </a:lnTo>
                <a:lnTo>
                  <a:pt x="362" y="1380"/>
                </a:lnTo>
                <a:lnTo>
                  <a:pt x="362" y="1380"/>
                </a:lnTo>
                <a:lnTo>
                  <a:pt x="362" y="1380"/>
                </a:lnTo>
                <a:lnTo>
                  <a:pt x="362" y="1380"/>
                </a:lnTo>
                <a:lnTo>
                  <a:pt x="362" y="1381"/>
                </a:lnTo>
                <a:lnTo>
                  <a:pt x="362" y="1381"/>
                </a:lnTo>
                <a:lnTo>
                  <a:pt x="361" y="1383"/>
                </a:lnTo>
                <a:lnTo>
                  <a:pt x="361" y="1381"/>
                </a:lnTo>
                <a:lnTo>
                  <a:pt x="361" y="1383"/>
                </a:lnTo>
                <a:lnTo>
                  <a:pt x="361" y="1383"/>
                </a:lnTo>
                <a:lnTo>
                  <a:pt x="361" y="1381"/>
                </a:lnTo>
                <a:lnTo>
                  <a:pt x="361" y="1383"/>
                </a:lnTo>
                <a:lnTo>
                  <a:pt x="361" y="1383"/>
                </a:lnTo>
                <a:lnTo>
                  <a:pt x="361" y="1383"/>
                </a:lnTo>
                <a:lnTo>
                  <a:pt x="359" y="1383"/>
                </a:lnTo>
                <a:lnTo>
                  <a:pt x="359" y="1383"/>
                </a:lnTo>
                <a:lnTo>
                  <a:pt x="359" y="1383"/>
                </a:lnTo>
                <a:lnTo>
                  <a:pt x="359" y="1383"/>
                </a:lnTo>
                <a:lnTo>
                  <a:pt x="358" y="1383"/>
                </a:lnTo>
                <a:lnTo>
                  <a:pt x="358" y="1383"/>
                </a:lnTo>
                <a:lnTo>
                  <a:pt x="358" y="1383"/>
                </a:lnTo>
                <a:lnTo>
                  <a:pt x="358" y="1383"/>
                </a:lnTo>
                <a:lnTo>
                  <a:pt x="358" y="1383"/>
                </a:lnTo>
                <a:lnTo>
                  <a:pt x="358" y="1384"/>
                </a:lnTo>
                <a:lnTo>
                  <a:pt x="358" y="1384"/>
                </a:lnTo>
                <a:lnTo>
                  <a:pt x="358" y="1384"/>
                </a:lnTo>
                <a:lnTo>
                  <a:pt x="357" y="1385"/>
                </a:lnTo>
                <a:lnTo>
                  <a:pt x="358" y="1385"/>
                </a:lnTo>
                <a:lnTo>
                  <a:pt x="358" y="1385"/>
                </a:lnTo>
                <a:lnTo>
                  <a:pt x="357" y="1385"/>
                </a:lnTo>
                <a:lnTo>
                  <a:pt x="357" y="1385"/>
                </a:lnTo>
                <a:lnTo>
                  <a:pt x="357" y="1387"/>
                </a:lnTo>
                <a:lnTo>
                  <a:pt x="355" y="1387"/>
                </a:lnTo>
                <a:lnTo>
                  <a:pt x="355" y="1387"/>
                </a:lnTo>
                <a:lnTo>
                  <a:pt x="355" y="1387"/>
                </a:lnTo>
                <a:lnTo>
                  <a:pt x="355" y="1387"/>
                </a:lnTo>
                <a:lnTo>
                  <a:pt x="355" y="1387"/>
                </a:lnTo>
                <a:lnTo>
                  <a:pt x="355" y="1387"/>
                </a:lnTo>
                <a:lnTo>
                  <a:pt x="355" y="1388"/>
                </a:lnTo>
                <a:lnTo>
                  <a:pt x="355" y="1388"/>
                </a:lnTo>
                <a:lnTo>
                  <a:pt x="355" y="1388"/>
                </a:lnTo>
                <a:lnTo>
                  <a:pt x="355" y="1388"/>
                </a:lnTo>
                <a:lnTo>
                  <a:pt x="354" y="1388"/>
                </a:lnTo>
                <a:lnTo>
                  <a:pt x="354" y="1388"/>
                </a:lnTo>
                <a:lnTo>
                  <a:pt x="354" y="1388"/>
                </a:lnTo>
                <a:lnTo>
                  <a:pt x="354" y="1387"/>
                </a:lnTo>
                <a:lnTo>
                  <a:pt x="353" y="1387"/>
                </a:lnTo>
                <a:lnTo>
                  <a:pt x="353" y="1388"/>
                </a:lnTo>
                <a:lnTo>
                  <a:pt x="353" y="1388"/>
                </a:lnTo>
                <a:lnTo>
                  <a:pt x="353" y="1388"/>
                </a:lnTo>
                <a:lnTo>
                  <a:pt x="353" y="1390"/>
                </a:lnTo>
                <a:lnTo>
                  <a:pt x="353" y="1390"/>
                </a:lnTo>
                <a:lnTo>
                  <a:pt x="353" y="1390"/>
                </a:lnTo>
                <a:lnTo>
                  <a:pt x="353" y="1391"/>
                </a:lnTo>
                <a:lnTo>
                  <a:pt x="353" y="1391"/>
                </a:lnTo>
                <a:lnTo>
                  <a:pt x="353" y="1391"/>
                </a:lnTo>
                <a:lnTo>
                  <a:pt x="353" y="1391"/>
                </a:lnTo>
                <a:lnTo>
                  <a:pt x="353" y="1391"/>
                </a:lnTo>
                <a:lnTo>
                  <a:pt x="353" y="1392"/>
                </a:lnTo>
                <a:lnTo>
                  <a:pt x="353" y="1392"/>
                </a:lnTo>
                <a:lnTo>
                  <a:pt x="353" y="1394"/>
                </a:lnTo>
                <a:lnTo>
                  <a:pt x="353" y="1394"/>
                </a:lnTo>
                <a:lnTo>
                  <a:pt x="353" y="1394"/>
                </a:lnTo>
                <a:lnTo>
                  <a:pt x="353" y="1394"/>
                </a:lnTo>
                <a:lnTo>
                  <a:pt x="353" y="1395"/>
                </a:lnTo>
                <a:lnTo>
                  <a:pt x="351" y="1395"/>
                </a:lnTo>
                <a:lnTo>
                  <a:pt x="353" y="1395"/>
                </a:lnTo>
                <a:lnTo>
                  <a:pt x="353" y="1395"/>
                </a:lnTo>
                <a:lnTo>
                  <a:pt x="353" y="1396"/>
                </a:lnTo>
                <a:lnTo>
                  <a:pt x="353" y="1396"/>
                </a:lnTo>
                <a:lnTo>
                  <a:pt x="351" y="1396"/>
                </a:lnTo>
                <a:lnTo>
                  <a:pt x="351" y="1396"/>
                </a:lnTo>
                <a:lnTo>
                  <a:pt x="351" y="1398"/>
                </a:lnTo>
                <a:lnTo>
                  <a:pt x="351" y="1398"/>
                </a:lnTo>
                <a:lnTo>
                  <a:pt x="351" y="1399"/>
                </a:lnTo>
                <a:lnTo>
                  <a:pt x="351" y="1399"/>
                </a:lnTo>
                <a:lnTo>
                  <a:pt x="351" y="1399"/>
                </a:lnTo>
                <a:lnTo>
                  <a:pt x="350" y="1399"/>
                </a:lnTo>
                <a:lnTo>
                  <a:pt x="350" y="1399"/>
                </a:lnTo>
                <a:lnTo>
                  <a:pt x="350" y="1399"/>
                </a:lnTo>
                <a:lnTo>
                  <a:pt x="350" y="1400"/>
                </a:lnTo>
                <a:lnTo>
                  <a:pt x="350" y="1400"/>
                </a:lnTo>
                <a:lnTo>
                  <a:pt x="350" y="1400"/>
                </a:lnTo>
                <a:lnTo>
                  <a:pt x="350" y="1402"/>
                </a:lnTo>
                <a:lnTo>
                  <a:pt x="350" y="1402"/>
                </a:lnTo>
                <a:lnTo>
                  <a:pt x="348" y="1402"/>
                </a:lnTo>
                <a:lnTo>
                  <a:pt x="348" y="1402"/>
                </a:lnTo>
                <a:lnTo>
                  <a:pt x="348" y="1402"/>
                </a:lnTo>
                <a:lnTo>
                  <a:pt x="348" y="1402"/>
                </a:lnTo>
                <a:lnTo>
                  <a:pt x="347" y="1402"/>
                </a:lnTo>
                <a:lnTo>
                  <a:pt x="347" y="1402"/>
                </a:lnTo>
                <a:lnTo>
                  <a:pt x="347" y="1403"/>
                </a:lnTo>
                <a:lnTo>
                  <a:pt x="347" y="1403"/>
                </a:lnTo>
                <a:lnTo>
                  <a:pt x="347" y="1403"/>
                </a:lnTo>
                <a:lnTo>
                  <a:pt x="347" y="1403"/>
                </a:lnTo>
                <a:lnTo>
                  <a:pt x="346" y="1403"/>
                </a:lnTo>
                <a:lnTo>
                  <a:pt x="346" y="1403"/>
                </a:lnTo>
                <a:lnTo>
                  <a:pt x="344" y="1403"/>
                </a:lnTo>
                <a:lnTo>
                  <a:pt x="344" y="1405"/>
                </a:lnTo>
                <a:lnTo>
                  <a:pt x="344" y="1405"/>
                </a:lnTo>
                <a:lnTo>
                  <a:pt x="344" y="1405"/>
                </a:lnTo>
                <a:lnTo>
                  <a:pt x="344" y="1405"/>
                </a:lnTo>
                <a:lnTo>
                  <a:pt x="344" y="1405"/>
                </a:lnTo>
                <a:lnTo>
                  <a:pt x="344" y="1406"/>
                </a:lnTo>
                <a:lnTo>
                  <a:pt x="344" y="1406"/>
                </a:lnTo>
                <a:lnTo>
                  <a:pt x="343" y="1406"/>
                </a:lnTo>
                <a:lnTo>
                  <a:pt x="343" y="1407"/>
                </a:lnTo>
                <a:lnTo>
                  <a:pt x="343" y="1407"/>
                </a:lnTo>
                <a:lnTo>
                  <a:pt x="343" y="1407"/>
                </a:lnTo>
                <a:lnTo>
                  <a:pt x="342" y="1407"/>
                </a:lnTo>
                <a:lnTo>
                  <a:pt x="342" y="1407"/>
                </a:lnTo>
                <a:lnTo>
                  <a:pt x="342" y="1407"/>
                </a:lnTo>
                <a:lnTo>
                  <a:pt x="342" y="1409"/>
                </a:lnTo>
                <a:lnTo>
                  <a:pt x="342" y="1409"/>
                </a:lnTo>
                <a:lnTo>
                  <a:pt x="342" y="1409"/>
                </a:lnTo>
                <a:lnTo>
                  <a:pt x="342" y="1409"/>
                </a:lnTo>
                <a:lnTo>
                  <a:pt x="342" y="1410"/>
                </a:lnTo>
                <a:lnTo>
                  <a:pt x="340" y="1410"/>
                </a:lnTo>
                <a:lnTo>
                  <a:pt x="340" y="1410"/>
                </a:lnTo>
                <a:lnTo>
                  <a:pt x="339" y="1410"/>
                </a:lnTo>
                <a:lnTo>
                  <a:pt x="339" y="1410"/>
                </a:lnTo>
                <a:lnTo>
                  <a:pt x="339" y="1410"/>
                </a:lnTo>
                <a:lnTo>
                  <a:pt x="339" y="1410"/>
                </a:lnTo>
                <a:lnTo>
                  <a:pt x="339" y="1410"/>
                </a:lnTo>
                <a:lnTo>
                  <a:pt x="339" y="1411"/>
                </a:lnTo>
                <a:lnTo>
                  <a:pt x="338" y="1411"/>
                </a:lnTo>
                <a:lnTo>
                  <a:pt x="338" y="1411"/>
                </a:lnTo>
                <a:lnTo>
                  <a:pt x="338" y="1411"/>
                </a:lnTo>
                <a:lnTo>
                  <a:pt x="338" y="1413"/>
                </a:lnTo>
                <a:lnTo>
                  <a:pt x="338" y="1413"/>
                </a:lnTo>
                <a:lnTo>
                  <a:pt x="336" y="1413"/>
                </a:lnTo>
                <a:lnTo>
                  <a:pt x="336" y="1413"/>
                </a:lnTo>
                <a:lnTo>
                  <a:pt x="336" y="1413"/>
                </a:lnTo>
                <a:lnTo>
                  <a:pt x="336" y="1413"/>
                </a:lnTo>
                <a:lnTo>
                  <a:pt x="336" y="1414"/>
                </a:lnTo>
                <a:lnTo>
                  <a:pt x="338" y="1414"/>
                </a:lnTo>
                <a:lnTo>
                  <a:pt x="338" y="1414"/>
                </a:lnTo>
                <a:lnTo>
                  <a:pt x="336" y="1414"/>
                </a:lnTo>
                <a:lnTo>
                  <a:pt x="336" y="1416"/>
                </a:lnTo>
                <a:lnTo>
                  <a:pt x="336" y="1416"/>
                </a:lnTo>
                <a:lnTo>
                  <a:pt x="338" y="1416"/>
                </a:lnTo>
                <a:lnTo>
                  <a:pt x="338" y="1416"/>
                </a:lnTo>
                <a:lnTo>
                  <a:pt x="338" y="1417"/>
                </a:lnTo>
                <a:lnTo>
                  <a:pt x="336" y="1417"/>
                </a:lnTo>
                <a:lnTo>
                  <a:pt x="336" y="1417"/>
                </a:lnTo>
                <a:lnTo>
                  <a:pt x="336" y="1417"/>
                </a:lnTo>
                <a:lnTo>
                  <a:pt x="336" y="1417"/>
                </a:lnTo>
                <a:lnTo>
                  <a:pt x="335" y="1417"/>
                </a:lnTo>
                <a:lnTo>
                  <a:pt x="335" y="1417"/>
                </a:lnTo>
                <a:lnTo>
                  <a:pt x="335" y="1418"/>
                </a:lnTo>
                <a:lnTo>
                  <a:pt x="333" y="1418"/>
                </a:lnTo>
                <a:lnTo>
                  <a:pt x="333" y="1418"/>
                </a:lnTo>
                <a:lnTo>
                  <a:pt x="333" y="1418"/>
                </a:lnTo>
                <a:lnTo>
                  <a:pt x="333" y="1418"/>
                </a:lnTo>
                <a:lnTo>
                  <a:pt x="333" y="1418"/>
                </a:lnTo>
                <a:lnTo>
                  <a:pt x="333" y="1420"/>
                </a:lnTo>
                <a:lnTo>
                  <a:pt x="332" y="1420"/>
                </a:lnTo>
                <a:lnTo>
                  <a:pt x="332" y="1420"/>
                </a:lnTo>
                <a:lnTo>
                  <a:pt x="332" y="1420"/>
                </a:lnTo>
                <a:lnTo>
                  <a:pt x="332" y="1420"/>
                </a:lnTo>
                <a:lnTo>
                  <a:pt x="332" y="1421"/>
                </a:lnTo>
                <a:lnTo>
                  <a:pt x="333" y="1421"/>
                </a:lnTo>
                <a:lnTo>
                  <a:pt x="333" y="1421"/>
                </a:lnTo>
                <a:lnTo>
                  <a:pt x="333" y="1421"/>
                </a:lnTo>
                <a:lnTo>
                  <a:pt x="333" y="1422"/>
                </a:lnTo>
                <a:lnTo>
                  <a:pt x="333" y="1422"/>
                </a:lnTo>
                <a:lnTo>
                  <a:pt x="333" y="1422"/>
                </a:lnTo>
                <a:lnTo>
                  <a:pt x="335" y="1422"/>
                </a:lnTo>
                <a:lnTo>
                  <a:pt x="333" y="1422"/>
                </a:lnTo>
                <a:lnTo>
                  <a:pt x="333" y="1424"/>
                </a:lnTo>
                <a:lnTo>
                  <a:pt x="333" y="1424"/>
                </a:lnTo>
                <a:lnTo>
                  <a:pt x="333" y="1424"/>
                </a:lnTo>
                <a:lnTo>
                  <a:pt x="333" y="1424"/>
                </a:lnTo>
                <a:lnTo>
                  <a:pt x="333" y="1424"/>
                </a:lnTo>
                <a:lnTo>
                  <a:pt x="332" y="1424"/>
                </a:lnTo>
                <a:lnTo>
                  <a:pt x="332" y="1424"/>
                </a:lnTo>
                <a:lnTo>
                  <a:pt x="331" y="1424"/>
                </a:lnTo>
                <a:lnTo>
                  <a:pt x="331" y="1424"/>
                </a:lnTo>
                <a:lnTo>
                  <a:pt x="331" y="1424"/>
                </a:lnTo>
                <a:lnTo>
                  <a:pt x="331" y="1425"/>
                </a:lnTo>
                <a:lnTo>
                  <a:pt x="331" y="1425"/>
                </a:lnTo>
                <a:lnTo>
                  <a:pt x="329" y="1425"/>
                </a:lnTo>
                <a:lnTo>
                  <a:pt x="329" y="1425"/>
                </a:lnTo>
                <a:lnTo>
                  <a:pt x="329" y="1425"/>
                </a:lnTo>
                <a:lnTo>
                  <a:pt x="328" y="1425"/>
                </a:lnTo>
                <a:lnTo>
                  <a:pt x="328" y="1425"/>
                </a:lnTo>
                <a:lnTo>
                  <a:pt x="328" y="1426"/>
                </a:lnTo>
                <a:lnTo>
                  <a:pt x="328" y="1426"/>
                </a:lnTo>
                <a:lnTo>
                  <a:pt x="328" y="1426"/>
                </a:lnTo>
                <a:lnTo>
                  <a:pt x="328" y="1426"/>
                </a:lnTo>
                <a:lnTo>
                  <a:pt x="327" y="1426"/>
                </a:lnTo>
                <a:lnTo>
                  <a:pt x="327" y="1426"/>
                </a:lnTo>
                <a:lnTo>
                  <a:pt x="325" y="1426"/>
                </a:lnTo>
                <a:lnTo>
                  <a:pt x="325" y="1426"/>
                </a:lnTo>
                <a:lnTo>
                  <a:pt x="325" y="1426"/>
                </a:lnTo>
                <a:lnTo>
                  <a:pt x="324" y="1426"/>
                </a:lnTo>
                <a:lnTo>
                  <a:pt x="324" y="1426"/>
                </a:lnTo>
                <a:lnTo>
                  <a:pt x="322" y="1426"/>
                </a:lnTo>
                <a:lnTo>
                  <a:pt x="322" y="1426"/>
                </a:lnTo>
                <a:lnTo>
                  <a:pt x="322" y="1426"/>
                </a:lnTo>
                <a:lnTo>
                  <a:pt x="321" y="1426"/>
                </a:lnTo>
                <a:lnTo>
                  <a:pt x="321" y="1428"/>
                </a:lnTo>
                <a:lnTo>
                  <a:pt x="321" y="1428"/>
                </a:lnTo>
                <a:lnTo>
                  <a:pt x="320" y="1428"/>
                </a:lnTo>
                <a:lnTo>
                  <a:pt x="320" y="1428"/>
                </a:lnTo>
                <a:lnTo>
                  <a:pt x="318" y="1428"/>
                </a:lnTo>
                <a:lnTo>
                  <a:pt x="318" y="1426"/>
                </a:lnTo>
                <a:lnTo>
                  <a:pt x="318" y="1426"/>
                </a:lnTo>
                <a:lnTo>
                  <a:pt x="317" y="1424"/>
                </a:lnTo>
                <a:lnTo>
                  <a:pt x="317" y="1422"/>
                </a:lnTo>
                <a:lnTo>
                  <a:pt x="316" y="1421"/>
                </a:lnTo>
                <a:lnTo>
                  <a:pt x="314" y="1420"/>
                </a:lnTo>
                <a:lnTo>
                  <a:pt x="313" y="1418"/>
                </a:lnTo>
                <a:lnTo>
                  <a:pt x="312" y="1418"/>
                </a:lnTo>
                <a:lnTo>
                  <a:pt x="310" y="1416"/>
                </a:lnTo>
                <a:lnTo>
                  <a:pt x="309" y="1414"/>
                </a:lnTo>
                <a:lnTo>
                  <a:pt x="309" y="1413"/>
                </a:lnTo>
                <a:lnTo>
                  <a:pt x="309" y="1410"/>
                </a:lnTo>
                <a:lnTo>
                  <a:pt x="309" y="1407"/>
                </a:lnTo>
                <a:lnTo>
                  <a:pt x="310" y="1405"/>
                </a:lnTo>
                <a:lnTo>
                  <a:pt x="310" y="1403"/>
                </a:lnTo>
                <a:lnTo>
                  <a:pt x="310" y="1400"/>
                </a:lnTo>
                <a:lnTo>
                  <a:pt x="309" y="1399"/>
                </a:lnTo>
                <a:lnTo>
                  <a:pt x="309" y="1398"/>
                </a:lnTo>
                <a:lnTo>
                  <a:pt x="306" y="1396"/>
                </a:lnTo>
                <a:lnTo>
                  <a:pt x="306" y="1394"/>
                </a:lnTo>
                <a:lnTo>
                  <a:pt x="305" y="1394"/>
                </a:lnTo>
                <a:lnTo>
                  <a:pt x="306" y="1391"/>
                </a:lnTo>
                <a:lnTo>
                  <a:pt x="306" y="1391"/>
                </a:lnTo>
                <a:lnTo>
                  <a:pt x="307" y="1391"/>
                </a:lnTo>
                <a:lnTo>
                  <a:pt x="309" y="1390"/>
                </a:lnTo>
                <a:lnTo>
                  <a:pt x="312" y="1388"/>
                </a:lnTo>
                <a:lnTo>
                  <a:pt x="313" y="1387"/>
                </a:lnTo>
                <a:lnTo>
                  <a:pt x="314" y="1387"/>
                </a:lnTo>
                <a:lnTo>
                  <a:pt x="317" y="1385"/>
                </a:lnTo>
                <a:lnTo>
                  <a:pt x="318" y="1385"/>
                </a:lnTo>
                <a:lnTo>
                  <a:pt x="320" y="1384"/>
                </a:lnTo>
                <a:lnTo>
                  <a:pt x="322" y="1384"/>
                </a:lnTo>
                <a:lnTo>
                  <a:pt x="325" y="1383"/>
                </a:lnTo>
                <a:lnTo>
                  <a:pt x="327" y="1383"/>
                </a:lnTo>
                <a:lnTo>
                  <a:pt x="328" y="1381"/>
                </a:lnTo>
                <a:lnTo>
                  <a:pt x="329" y="1380"/>
                </a:lnTo>
                <a:lnTo>
                  <a:pt x="331" y="1379"/>
                </a:lnTo>
                <a:lnTo>
                  <a:pt x="331" y="1376"/>
                </a:lnTo>
                <a:lnTo>
                  <a:pt x="331" y="1375"/>
                </a:lnTo>
                <a:lnTo>
                  <a:pt x="332" y="1372"/>
                </a:lnTo>
                <a:lnTo>
                  <a:pt x="332" y="1370"/>
                </a:lnTo>
                <a:lnTo>
                  <a:pt x="332" y="1368"/>
                </a:lnTo>
                <a:lnTo>
                  <a:pt x="333" y="1366"/>
                </a:lnTo>
                <a:lnTo>
                  <a:pt x="333" y="1364"/>
                </a:lnTo>
                <a:lnTo>
                  <a:pt x="333" y="1361"/>
                </a:lnTo>
                <a:lnTo>
                  <a:pt x="335" y="1359"/>
                </a:lnTo>
                <a:lnTo>
                  <a:pt x="335" y="1357"/>
                </a:lnTo>
                <a:lnTo>
                  <a:pt x="335" y="1355"/>
                </a:lnTo>
                <a:lnTo>
                  <a:pt x="336" y="1353"/>
                </a:lnTo>
                <a:lnTo>
                  <a:pt x="336" y="1353"/>
                </a:lnTo>
                <a:lnTo>
                  <a:pt x="336" y="1351"/>
                </a:lnTo>
                <a:lnTo>
                  <a:pt x="336" y="1349"/>
                </a:lnTo>
                <a:lnTo>
                  <a:pt x="338" y="1347"/>
                </a:lnTo>
                <a:lnTo>
                  <a:pt x="339" y="1346"/>
                </a:lnTo>
                <a:lnTo>
                  <a:pt x="339" y="1344"/>
                </a:lnTo>
                <a:lnTo>
                  <a:pt x="340" y="1342"/>
                </a:lnTo>
                <a:lnTo>
                  <a:pt x="342" y="1340"/>
                </a:lnTo>
                <a:lnTo>
                  <a:pt x="342" y="1339"/>
                </a:lnTo>
                <a:lnTo>
                  <a:pt x="343" y="1338"/>
                </a:lnTo>
                <a:lnTo>
                  <a:pt x="344" y="1336"/>
                </a:lnTo>
                <a:lnTo>
                  <a:pt x="344" y="1333"/>
                </a:lnTo>
                <a:lnTo>
                  <a:pt x="346" y="1333"/>
                </a:lnTo>
                <a:lnTo>
                  <a:pt x="347" y="1331"/>
                </a:lnTo>
                <a:lnTo>
                  <a:pt x="348" y="1331"/>
                </a:lnTo>
                <a:lnTo>
                  <a:pt x="350" y="1329"/>
                </a:lnTo>
                <a:lnTo>
                  <a:pt x="353" y="1328"/>
                </a:lnTo>
                <a:lnTo>
                  <a:pt x="355" y="1328"/>
                </a:lnTo>
                <a:lnTo>
                  <a:pt x="357" y="1328"/>
                </a:lnTo>
                <a:lnTo>
                  <a:pt x="359" y="1328"/>
                </a:lnTo>
                <a:lnTo>
                  <a:pt x="361" y="1327"/>
                </a:lnTo>
                <a:lnTo>
                  <a:pt x="364" y="1325"/>
                </a:lnTo>
                <a:lnTo>
                  <a:pt x="365" y="1325"/>
                </a:lnTo>
                <a:lnTo>
                  <a:pt x="366" y="1324"/>
                </a:lnTo>
                <a:lnTo>
                  <a:pt x="366" y="1323"/>
                </a:lnTo>
                <a:lnTo>
                  <a:pt x="368" y="1320"/>
                </a:lnTo>
                <a:lnTo>
                  <a:pt x="369" y="1320"/>
                </a:lnTo>
                <a:lnTo>
                  <a:pt x="370" y="1317"/>
                </a:lnTo>
                <a:lnTo>
                  <a:pt x="372" y="1316"/>
                </a:lnTo>
                <a:lnTo>
                  <a:pt x="372" y="1314"/>
                </a:lnTo>
                <a:lnTo>
                  <a:pt x="372" y="1312"/>
                </a:lnTo>
                <a:lnTo>
                  <a:pt x="373" y="1310"/>
                </a:lnTo>
                <a:lnTo>
                  <a:pt x="374" y="1309"/>
                </a:lnTo>
                <a:lnTo>
                  <a:pt x="374" y="1306"/>
                </a:lnTo>
                <a:lnTo>
                  <a:pt x="374" y="1305"/>
                </a:lnTo>
                <a:lnTo>
                  <a:pt x="376" y="1303"/>
                </a:lnTo>
                <a:lnTo>
                  <a:pt x="377" y="1301"/>
                </a:lnTo>
                <a:lnTo>
                  <a:pt x="377" y="1299"/>
                </a:lnTo>
                <a:lnTo>
                  <a:pt x="379" y="1298"/>
                </a:lnTo>
                <a:lnTo>
                  <a:pt x="380" y="1297"/>
                </a:lnTo>
                <a:lnTo>
                  <a:pt x="381" y="1295"/>
                </a:lnTo>
                <a:lnTo>
                  <a:pt x="381" y="1292"/>
                </a:lnTo>
                <a:lnTo>
                  <a:pt x="383" y="1291"/>
                </a:lnTo>
                <a:lnTo>
                  <a:pt x="383" y="1290"/>
                </a:lnTo>
                <a:lnTo>
                  <a:pt x="384" y="1288"/>
                </a:lnTo>
                <a:lnTo>
                  <a:pt x="384" y="1287"/>
                </a:lnTo>
                <a:lnTo>
                  <a:pt x="384" y="1284"/>
                </a:lnTo>
                <a:lnTo>
                  <a:pt x="384" y="1281"/>
                </a:lnTo>
                <a:lnTo>
                  <a:pt x="384" y="1279"/>
                </a:lnTo>
                <a:lnTo>
                  <a:pt x="384" y="1276"/>
                </a:lnTo>
                <a:lnTo>
                  <a:pt x="384" y="1273"/>
                </a:lnTo>
                <a:lnTo>
                  <a:pt x="384" y="1271"/>
                </a:lnTo>
                <a:lnTo>
                  <a:pt x="384" y="1268"/>
                </a:lnTo>
                <a:lnTo>
                  <a:pt x="384" y="1265"/>
                </a:lnTo>
                <a:lnTo>
                  <a:pt x="384" y="1262"/>
                </a:lnTo>
                <a:lnTo>
                  <a:pt x="384" y="1261"/>
                </a:lnTo>
                <a:lnTo>
                  <a:pt x="384" y="1258"/>
                </a:lnTo>
                <a:lnTo>
                  <a:pt x="384" y="1255"/>
                </a:lnTo>
                <a:lnTo>
                  <a:pt x="384" y="1253"/>
                </a:lnTo>
                <a:lnTo>
                  <a:pt x="384" y="1250"/>
                </a:lnTo>
                <a:lnTo>
                  <a:pt x="384" y="1247"/>
                </a:lnTo>
                <a:lnTo>
                  <a:pt x="384" y="1245"/>
                </a:lnTo>
                <a:lnTo>
                  <a:pt x="384" y="1242"/>
                </a:lnTo>
                <a:lnTo>
                  <a:pt x="384" y="1240"/>
                </a:lnTo>
                <a:lnTo>
                  <a:pt x="384" y="1238"/>
                </a:lnTo>
                <a:lnTo>
                  <a:pt x="384" y="1235"/>
                </a:lnTo>
                <a:lnTo>
                  <a:pt x="384" y="1232"/>
                </a:lnTo>
                <a:lnTo>
                  <a:pt x="384" y="1230"/>
                </a:lnTo>
                <a:lnTo>
                  <a:pt x="384" y="1227"/>
                </a:lnTo>
                <a:lnTo>
                  <a:pt x="384" y="1224"/>
                </a:lnTo>
                <a:lnTo>
                  <a:pt x="384" y="1221"/>
                </a:lnTo>
                <a:lnTo>
                  <a:pt x="384" y="1221"/>
                </a:lnTo>
                <a:lnTo>
                  <a:pt x="384" y="1219"/>
                </a:lnTo>
                <a:lnTo>
                  <a:pt x="384" y="1216"/>
                </a:lnTo>
                <a:lnTo>
                  <a:pt x="384" y="1213"/>
                </a:lnTo>
                <a:lnTo>
                  <a:pt x="384" y="1210"/>
                </a:lnTo>
                <a:lnTo>
                  <a:pt x="384" y="1208"/>
                </a:lnTo>
                <a:lnTo>
                  <a:pt x="384" y="1208"/>
                </a:lnTo>
                <a:lnTo>
                  <a:pt x="385" y="1206"/>
                </a:lnTo>
                <a:lnTo>
                  <a:pt x="387" y="1205"/>
                </a:lnTo>
                <a:lnTo>
                  <a:pt x="388" y="1202"/>
                </a:lnTo>
                <a:lnTo>
                  <a:pt x="388" y="1201"/>
                </a:lnTo>
                <a:lnTo>
                  <a:pt x="390" y="1199"/>
                </a:lnTo>
                <a:lnTo>
                  <a:pt x="391" y="1198"/>
                </a:lnTo>
                <a:lnTo>
                  <a:pt x="391" y="1197"/>
                </a:lnTo>
                <a:lnTo>
                  <a:pt x="392" y="1195"/>
                </a:lnTo>
                <a:lnTo>
                  <a:pt x="394" y="1194"/>
                </a:lnTo>
                <a:lnTo>
                  <a:pt x="395" y="1191"/>
                </a:lnTo>
                <a:lnTo>
                  <a:pt x="394" y="1191"/>
                </a:lnTo>
                <a:lnTo>
                  <a:pt x="394" y="1188"/>
                </a:lnTo>
                <a:lnTo>
                  <a:pt x="391" y="1188"/>
                </a:lnTo>
                <a:lnTo>
                  <a:pt x="391" y="1186"/>
                </a:lnTo>
                <a:lnTo>
                  <a:pt x="388" y="1186"/>
                </a:lnTo>
                <a:lnTo>
                  <a:pt x="388" y="1184"/>
                </a:lnTo>
                <a:lnTo>
                  <a:pt x="387" y="1183"/>
                </a:lnTo>
                <a:lnTo>
                  <a:pt x="385" y="1180"/>
                </a:lnTo>
                <a:lnTo>
                  <a:pt x="384" y="1180"/>
                </a:lnTo>
                <a:lnTo>
                  <a:pt x="384" y="1180"/>
                </a:lnTo>
                <a:lnTo>
                  <a:pt x="383" y="1178"/>
                </a:lnTo>
                <a:lnTo>
                  <a:pt x="381" y="1178"/>
                </a:lnTo>
                <a:lnTo>
                  <a:pt x="380" y="1175"/>
                </a:lnTo>
                <a:lnTo>
                  <a:pt x="380" y="1173"/>
                </a:lnTo>
                <a:lnTo>
                  <a:pt x="379" y="1172"/>
                </a:lnTo>
                <a:lnTo>
                  <a:pt x="377" y="1171"/>
                </a:lnTo>
                <a:lnTo>
                  <a:pt x="377" y="1168"/>
                </a:lnTo>
                <a:lnTo>
                  <a:pt x="377" y="1167"/>
                </a:lnTo>
                <a:lnTo>
                  <a:pt x="377" y="1164"/>
                </a:lnTo>
                <a:lnTo>
                  <a:pt x="377" y="1161"/>
                </a:lnTo>
                <a:lnTo>
                  <a:pt x="377" y="1161"/>
                </a:lnTo>
                <a:lnTo>
                  <a:pt x="377" y="1158"/>
                </a:lnTo>
                <a:lnTo>
                  <a:pt x="376" y="1156"/>
                </a:lnTo>
                <a:lnTo>
                  <a:pt x="376" y="1153"/>
                </a:lnTo>
                <a:lnTo>
                  <a:pt x="376" y="1150"/>
                </a:lnTo>
                <a:lnTo>
                  <a:pt x="376" y="1147"/>
                </a:lnTo>
                <a:lnTo>
                  <a:pt x="376" y="1146"/>
                </a:lnTo>
                <a:lnTo>
                  <a:pt x="376" y="1143"/>
                </a:lnTo>
                <a:lnTo>
                  <a:pt x="377" y="1141"/>
                </a:lnTo>
                <a:lnTo>
                  <a:pt x="377" y="1139"/>
                </a:lnTo>
                <a:lnTo>
                  <a:pt x="377" y="1136"/>
                </a:lnTo>
                <a:lnTo>
                  <a:pt x="379" y="1136"/>
                </a:lnTo>
                <a:lnTo>
                  <a:pt x="380" y="1134"/>
                </a:lnTo>
                <a:lnTo>
                  <a:pt x="381" y="1132"/>
                </a:lnTo>
                <a:lnTo>
                  <a:pt x="381" y="1131"/>
                </a:lnTo>
                <a:lnTo>
                  <a:pt x="383" y="1128"/>
                </a:lnTo>
                <a:lnTo>
                  <a:pt x="383" y="1127"/>
                </a:lnTo>
                <a:lnTo>
                  <a:pt x="383" y="1124"/>
                </a:lnTo>
                <a:lnTo>
                  <a:pt x="381" y="1123"/>
                </a:lnTo>
                <a:lnTo>
                  <a:pt x="380" y="1120"/>
                </a:lnTo>
                <a:lnTo>
                  <a:pt x="380" y="1119"/>
                </a:lnTo>
                <a:lnTo>
                  <a:pt x="379" y="1117"/>
                </a:lnTo>
                <a:lnTo>
                  <a:pt x="379" y="1115"/>
                </a:lnTo>
                <a:lnTo>
                  <a:pt x="377" y="1113"/>
                </a:lnTo>
                <a:lnTo>
                  <a:pt x="377" y="1112"/>
                </a:lnTo>
                <a:lnTo>
                  <a:pt x="376" y="1109"/>
                </a:lnTo>
                <a:lnTo>
                  <a:pt x="376" y="1108"/>
                </a:lnTo>
                <a:lnTo>
                  <a:pt x="374" y="1105"/>
                </a:lnTo>
                <a:lnTo>
                  <a:pt x="374" y="1104"/>
                </a:lnTo>
                <a:lnTo>
                  <a:pt x="373" y="1101"/>
                </a:lnTo>
                <a:lnTo>
                  <a:pt x="372" y="1100"/>
                </a:lnTo>
                <a:lnTo>
                  <a:pt x="372" y="1098"/>
                </a:lnTo>
                <a:lnTo>
                  <a:pt x="372" y="1095"/>
                </a:lnTo>
                <a:lnTo>
                  <a:pt x="370" y="1094"/>
                </a:lnTo>
                <a:lnTo>
                  <a:pt x="369" y="1093"/>
                </a:lnTo>
                <a:lnTo>
                  <a:pt x="369" y="1090"/>
                </a:lnTo>
                <a:lnTo>
                  <a:pt x="368" y="1089"/>
                </a:lnTo>
                <a:lnTo>
                  <a:pt x="366" y="1087"/>
                </a:lnTo>
                <a:lnTo>
                  <a:pt x="366" y="1085"/>
                </a:lnTo>
                <a:lnTo>
                  <a:pt x="365" y="1083"/>
                </a:lnTo>
                <a:lnTo>
                  <a:pt x="364" y="1082"/>
                </a:lnTo>
                <a:lnTo>
                  <a:pt x="364" y="1079"/>
                </a:lnTo>
                <a:lnTo>
                  <a:pt x="364" y="1078"/>
                </a:lnTo>
                <a:lnTo>
                  <a:pt x="362" y="1076"/>
                </a:lnTo>
                <a:lnTo>
                  <a:pt x="361" y="1074"/>
                </a:lnTo>
                <a:lnTo>
                  <a:pt x="361" y="1072"/>
                </a:lnTo>
                <a:lnTo>
                  <a:pt x="361" y="1069"/>
                </a:lnTo>
                <a:lnTo>
                  <a:pt x="359" y="1068"/>
                </a:lnTo>
                <a:lnTo>
                  <a:pt x="359" y="1065"/>
                </a:lnTo>
                <a:lnTo>
                  <a:pt x="358" y="1064"/>
                </a:lnTo>
                <a:lnTo>
                  <a:pt x="358" y="1063"/>
                </a:lnTo>
                <a:lnTo>
                  <a:pt x="357" y="1060"/>
                </a:lnTo>
                <a:lnTo>
                  <a:pt x="355" y="1059"/>
                </a:lnTo>
                <a:lnTo>
                  <a:pt x="355" y="1057"/>
                </a:lnTo>
                <a:lnTo>
                  <a:pt x="354" y="1054"/>
                </a:lnTo>
                <a:lnTo>
                  <a:pt x="353" y="1053"/>
                </a:lnTo>
                <a:lnTo>
                  <a:pt x="353" y="1052"/>
                </a:lnTo>
                <a:lnTo>
                  <a:pt x="351" y="1049"/>
                </a:lnTo>
                <a:lnTo>
                  <a:pt x="351" y="1048"/>
                </a:lnTo>
                <a:lnTo>
                  <a:pt x="350" y="1045"/>
                </a:lnTo>
                <a:lnTo>
                  <a:pt x="350" y="1043"/>
                </a:lnTo>
                <a:lnTo>
                  <a:pt x="350" y="1041"/>
                </a:lnTo>
                <a:lnTo>
                  <a:pt x="348" y="1039"/>
                </a:lnTo>
                <a:lnTo>
                  <a:pt x="347" y="1037"/>
                </a:lnTo>
                <a:lnTo>
                  <a:pt x="347" y="1035"/>
                </a:lnTo>
                <a:lnTo>
                  <a:pt x="346" y="1034"/>
                </a:lnTo>
                <a:lnTo>
                  <a:pt x="346" y="1031"/>
                </a:lnTo>
                <a:lnTo>
                  <a:pt x="344" y="1030"/>
                </a:lnTo>
                <a:lnTo>
                  <a:pt x="344" y="1028"/>
                </a:lnTo>
                <a:lnTo>
                  <a:pt x="343" y="1027"/>
                </a:lnTo>
                <a:lnTo>
                  <a:pt x="342" y="1024"/>
                </a:lnTo>
                <a:lnTo>
                  <a:pt x="342" y="1023"/>
                </a:lnTo>
                <a:lnTo>
                  <a:pt x="340" y="1022"/>
                </a:lnTo>
                <a:lnTo>
                  <a:pt x="340" y="1019"/>
                </a:lnTo>
                <a:lnTo>
                  <a:pt x="339" y="1016"/>
                </a:lnTo>
                <a:lnTo>
                  <a:pt x="339" y="1015"/>
                </a:lnTo>
                <a:lnTo>
                  <a:pt x="339" y="1013"/>
                </a:lnTo>
                <a:lnTo>
                  <a:pt x="339" y="1012"/>
                </a:lnTo>
                <a:lnTo>
                  <a:pt x="339" y="1009"/>
                </a:lnTo>
                <a:lnTo>
                  <a:pt x="339" y="1008"/>
                </a:lnTo>
                <a:lnTo>
                  <a:pt x="339" y="1005"/>
                </a:lnTo>
                <a:lnTo>
                  <a:pt x="339" y="1004"/>
                </a:lnTo>
                <a:lnTo>
                  <a:pt x="342" y="1002"/>
                </a:lnTo>
                <a:lnTo>
                  <a:pt x="342" y="1001"/>
                </a:lnTo>
                <a:lnTo>
                  <a:pt x="344" y="1000"/>
                </a:lnTo>
                <a:lnTo>
                  <a:pt x="346" y="998"/>
                </a:lnTo>
                <a:lnTo>
                  <a:pt x="347" y="997"/>
                </a:lnTo>
                <a:lnTo>
                  <a:pt x="348" y="997"/>
                </a:lnTo>
                <a:lnTo>
                  <a:pt x="350" y="996"/>
                </a:lnTo>
                <a:lnTo>
                  <a:pt x="353" y="994"/>
                </a:lnTo>
                <a:lnTo>
                  <a:pt x="354" y="994"/>
                </a:lnTo>
                <a:lnTo>
                  <a:pt x="355" y="994"/>
                </a:lnTo>
                <a:lnTo>
                  <a:pt x="358" y="993"/>
                </a:lnTo>
                <a:lnTo>
                  <a:pt x="359" y="991"/>
                </a:lnTo>
                <a:lnTo>
                  <a:pt x="361" y="991"/>
                </a:lnTo>
                <a:lnTo>
                  <a:pt x="362" y="989"/>
                </a:lnTo>
                <a:lnTo>
                  <a:pt x="362" y="986"/>
                </a:lnTo>
                <a:lnTo>
                  <a:pt x="361" y="985"/>
                </a:lnTo>
                <a:lnTo>
                  <a:pt x="361" y="982"/>
                </a:lnTo>
                <a:lnTo>
                  <a:pt x="361" y="981"/>
                </a:lnTo>
                <a:lnTo>
                  <a:pt x="361" y="978"/>
                </a:lnTo>
                <a:lnTo>
                  <a:pt x="361" y="975"/>
                </a:lnTo>
                <a:lnTo>
                  <a:pt x="361" y="972"/>
                </a:lnTo>
                <a:lnTo>
                  <a:pt x="361" y="970"/>
                </a:lnTo>
                <a:lnTo>
                  <a:pt x="361" y="970"/>
                </a:lnTo>
                <a:lnTo>
                  <a:pt x="361" y="967"/>
                </a:lnTo>
                <a:lnTo>
                  <a:pt x="357" y="967"/>
                </a:lnTo>
                <a:lnTo>
                  <a:pt x="354" y="965"/>
                </a:lnTo>
                <a:lnTo>
                  <a:pt x="353" y="964"/>
                </a:lnTo>
                <a:lnTo>
                  <a:pt x="351" y="964"/>
                </a:lnTo>
                <a:lnTo>
                  <a:pt x="350" y="961"/>
                </a:lnTo>
                <a:lnTo>
                  <a:pt x="348" y="960"/>
                </a:lnTo>
                <a:lnTo>
                  <a:pt x="347" y="959"/>
                </a:lnTo>
                <a:lnTo>
                  <a:pt x="347" y="957"/>
                </a:lnTo>
                <a:lnTo>
                  <a:pt x="346" y="956"/>
                </a:lnTo>
                <a:lnTo>
                  <a:pt x="346" y="953"/>
                </a:lnTo>
                <a:lnTo>
                  <a:pt x="346" y="950"/>
                </a:lnTo>
                <a:lnTo>
                  <a:pt x="346" y="948"/>
                </a:lnTo>
                <a:lnTo>
                  <a:pt x="344" y="946"/>
                </a:lnTo>
                <a:lnTo>
                  <a:pt x="344" y="944"/>
                </a:lnTo>
                <a:lnTo>
                  <a:pt x="344" y="941"/>
                </a:lnTo>
                <a:lnTo>
                  <a:pt x="344" y="938"/>
                </a:lnTo>
                <a:lnTo>
                  <a:pt x="344" y="935"/>
                </a:lnTo>
                <a:lnTo>
                  <a:pt x="344" y="934"/>
                </a:lnTo>
                <a:lnTo>
                  <a:pt x="343" y="931"/>
                </a:lnTo>
                <a:lnTo>
                  <a:pt x="342" y="930"/>
                </a:lnTo>
                <a:lnTo>
                  <a:pt x="340" y="929"/>
                </a:lnTo>
                <a:lnTo>
                  <a:pt x="339" y="929"/>
                </a:lnTo>
                <a:lnTo>
                  <a:pt x="338" y="930"/>
                </a:lnTo>
                <a:lnTo>
                  <a:pt x="336" y="931"/>
                </a:lnTo>
                <a:lnTo>
                  <a:pt x="335" y="934"/>
                </a:lnTo>
                <a:lnTo>
                  <a:pt x="333" y="935"/>
                </a:lnTo>
                <a:lnTo>
                  <a:pt x="333" y="937"/>
                </a:lnTo>
                <a:lnTo>
                  <a:pt x="332" y="938"/>
                </a:lnTo>
                <a:lnTo>
                  <a:pt x="329" y="937"/>
                </a:lnTo>
                <a:lnTo>
                  <a:pt x="328" y="937"/>
                </a:lnTo>
                <a:lnTo>
                  <a:pt x="327" y="935"/>
                </a:lnTo>
                <a:lnTo>
                  <a:pt x="325" y="934"/>
                </a:lnTo>
                <a:lnTo>
                  <a:pt x="324" y="931"/>
                </a:lnTo>
                <a:lnTo>
                  <a:pt x="322" y="931"/>
                </a:lnTo>
                <a:lnTo>
                  <a:pt x="322" y="929"/>
                </a:lnTo>
                <a:lnTo>
                  <a:pt x="321" y="927"/>
                </a:lnTo>
                <a:lnTo>
                  <a:pt x="320" y="926"/>
                </a:lnTo>
                <a:lnTo>
                  <a:pt x="320" y="924"/>
                </a:lnTo>
                <a:lnTo>
                  <a:pt x="318" y="922"/>
                </a:lnTo>
                <a:lnTo>
                  <a:pt x="317" y="920"/>
                </a:lnTo>
                <a:lnTo>
                  <a:pt x="317" y="919"/>
                </a:lnTo>
                <a:lnTo>
                  <a:pt x="316" y="918"/>
                </a:lnTo>
                <a:lnTo>
                  <a:pt x="314" y="915"/>
                </a:lnTo>
                <a:lnTo>
                  <a:pt x="313" y="915"/>
                </a:lnTo>
                <a:lnTo>
                  <a:pt x="312" y="912"/>
                </a:lnTo>
                <a:lnTo>
                  <a:pt x="312" y="911"/>
                </a:lnTo>
                <a:lnTo>
                  <a:pt x="310" y="909"/>
                </a:lnTo>
                <a:lnTo>
                  <a:pt x="309" y="908"/>
                </a:lnTo>
                <a:lnTo>
                  <a:pt x="309" y="907"/>
                </a:lnTo>
                <a:lnTo>
                  <a:pt x="307" y="904"/>
                </a:lnTo>
                <a:lnTo>
                  <a:pt x="306" y="903"/>
                </a:lnTo>
                <a:lnTo>
                  <a:pt x="306" y="901"/>
                </a:lnTo>
                <a:lnTo>
                  <a:pt x="305" y="900"/>
                </a:lnTo>
                <a:lnTo>
                  <a:pt x="303" y="897"/>
                </a:lnTo>
                <a:lnTo>
                  <a:pt x="303" y="894"/>
                </a:lnTo>
                <a:lnTo>
                  <a:pt x="305" y="893"/>
                </a:lnTo>
                <a:lnTo>
                  <a:pt x="303" y="890"/>
                </a:lnTo>
                <a:lnTo>
                  <a:pt x="303" y="888"/>
                </a:lnTo>
                <a:lnTo>
                  <a:pt x="303" y="885"/>
                </a:lnTo>
                <a:lnTo>
                  <a:pt x="303" y="882"/>
                </a:lnTo>
                <a:lnTo>
                  <a:pt x="303" y="879"/>
                </a:lnTo>
                <a:lnTo>
                  <a:pt x="303" y="878"/>
                </a:lnTo>
                <a:lnTo>
                  <a:pt x="303" y="875"/>
                </a:lnTo>
                <a:lnTo>
                  <a:pt x="303" y="872"/>
                </a:lnTo>
                <a:lnTo>
                  <a:pt x="303" y="870"/>
                </a:lnTo>
                <a:lnTo>
                  <a:pt x="302" y="868"/>
                </a:lnTo>
                <a:lnTo>
                  <a:pt x="302" y="866"/>
                </a:lnTo>
                <a:lnTo>
                  <a:pt x="302" y="863"/>
                </a:lnTo>
                <a:lnTo>
                  <a:pt x="301" y="860"/>
                </a:lnTo>
                <a:lnTo>
                  <a:pt x="301" y="859"/>
                </a:lnTo>
                <a:lnTo>
                  <a:pt x="301" y="856"/>
                </a:lnTo>
                <a:lnTo>
                  <a:pt x="299" y="855"/>
                </a:lnTo>
                <a:lnTo>
                  <a:pt x="299" y="852"/>
                </a:lnTo>
                <a:lnTo>
                  <a:pt x="298" y="852"/>
                </a:lnTo>
                <a:lnTo>
                  <a:pt x="296" y="849"/>
                </a:lnTo>
                <a:lnTo>
                  <a:pt x="295" y="848"/>
                </a:lnTo>
                <a:lnTo>
                  <a:pt x="295" y="846"/>
                </a:lnTo>
                <a:lnTo>
                  <a:pt x="295" y="844"/>
                </a:lnTo>
                <a:lnTo>
                  <a:pt x="294" y="842"/>
                </a:lnTo>
                <a:lnTo>
                  <a:pt x="292" y="841"/>
                </a:lnTo>
                <a:lnTo>
                  <a:pt x="292" y="838"/>
                </a:lnTo>
                <a:lnTo>
                  <a:pt x="292" y="837"/>
                </a:lnTo>
                <a:lnTo>
                  <a:pt x="290" y="836"/>
                </a:lnTo>
                <a:lnTo>
                  <a:pt x="290" y="834"/>
                </a:lnTo>
                <a:lnTo>
                  <a:pt x="287" y="834"/>
                </a:lnTo>
                <a:lnTo>
                  <a:pt x="284" y="834"/>
                </a:lnTo>
                <a:lnTo>
                  <a:pt x="281" y="834"/>
                </a:lnTo>
                <a:lnTo>
                  <a:pt x="279" y="834"/>
                </a:lnTo>
                <a:lnTo>
                  <a:pt x="279" y="833"/>
                </a:lnTo>
                <a:lnTo>
                  <a:pt x="277" y="831"/>
                </a:lnTo>
                <a:lnTo>
                  <a:pt x="276" y="830"/>
                </a:lnTo>
                <a:lnTo>
                  <a:pt x="276" y="827"/>
                </a:lnTo>
                <a:lnTo>
                  <a:pt x="275" y="826"/>
                </a:lnTo>
                <a:lnTo>
                  <a:pt x="273" y="825"/>
                </a:lnTo>
                <a:lnTo>
                  <a:pt x="272" y="823"/>
                </a:lnTo>
                <a:lnTo>
                  <a:pt x="270" y="825"/>
                </a:lnTo>
                <a:lnTo>
                  <a:pt x="269" y="826"/>
                </a:lnTo>
                <a:lnTo>
                  <a:pt x="268" y="827"/>
                </a:lnTo>
                <a:lnTo>
                  <a:pt x="266" y="829"/>
                </a:lnTo>
                <a:lnTo>
                  <a:pt x="265" y="830"/>
                </a:lnTo>
                <a:lnTo>
                  <a:pt x="264" y="831"/>
                </a:lnTo>
                <a:lnTo>
                  <a:pt x="262" y="833"/>
                </a:lnTo>
                <a:lnTo>
                  <a:pt x="260" y="833"/>
                </a:lnTo>
                <a:lnTo>
                  <a:pt x="257" y="833"/>
                </a:lnTo>
                <a:lnTo>
                  <a:pt x="255" y="833"/>
                </a:lnTo>
                <a:lnTo>
                  <a:pt x="254" y="831"/>
                </a:lnTo>
                <a:lnTo>
                  <a:pt x="253" y="830"/>
                </a:lnTo>
                <a:lnTo>
                  <a:pt x="251" y="829"/>
                </a:lnTo>
                <a:lnTo>
                  <a:pt x="250" y="827"/>
                </a:lnTo>
                <a:lnTo>
                  <a:pt x="249" y="826"/>
                </a:lnTo>
                <a:lnTo>
                  <a:pt x="249" y="823"/>
                </a:lnTo>
                <a:lnTo>
                  <a:pt x="247" y="822"/>
                </a:lnTo>
                <a:lnTo>
                  <a:pt x="246" y="820"/>
                </a:lnTo>
                <a:lnTo>
                  <a:pt x="246" y="819"/>
                </a:lnTo>
                <a:lnTo>
                  <a:pt x="245" y="818"/>
                </a:lnTo>
                <a:lnTo>
                  <a:pt x="243" y="815"/>
                </a:lnTo>
                <a:lnTo>
                  <a:pt x="243" y="814"/>
                </a:lnTo>
                <a:lnTo>
                  <a:pt x="242" y="812"/>
                </a:lnTo>
                <a:lnTo>
                  <a:pt x="240" y="811"/>
                </a:lnTo>
                <a:lnTo>
                  <a:pt x="238" y="811"/>
                </a:lnTo>
                <a:lnTo>
                  <a:pt x="236" y="810"/>
                </a:lnTo>
                <a:lnTo>
                  <a:pt x="235" y="808"/>
                </a:lnTo>
                <a:lnTo>
                  <a:pt x="234" y="808"/>
                </a:lnTo>
                <a:lnTo>
                  <a:pt x="232" y="807"/>
                </a:lnTo>
                <a:lnTo>
                  <a:pt x="231" y="805"/>
                </a:lnTo>
                <a:lnTo>
                  <a:pt x="229" y="804"/>
                </a:lnTo>
                <a:lnTo>
                  <a:pt x="228" y="803"/>
                </a:lnTo>
                <a:lnTo>
                  <a:pt x="228" y="800"/>
                </a:lnTo>
                <a:lnTo>
                  <a:pt x="228" y="797"/>
                </a:lnTo>
                <a:lnTo>
                  <a:pt x="228" y="795"/>
                </a:lnTo>
                <a:lnTo>
                  <a:pt x="227" y="792"/>
                </a:lnTo>
                <a:lnTo>
                  <a:pt x="227" y="790"/>
                </a:lnTo>
                <a:lnTo>
                  <a:pt x="227" y="788"/>
                </a:lnTo>
                <a:lnTo>
                  <a:pt x="227" y="785"/>
                </a:lnTo>
                <a:lnTo>
                  <a:pt x="227" y="784"/>
                </a:lnTo>
                <a:lnTo>
                  <a:pt x="227" y="781"/>
                </a:lnTo>
                <a:lnTo>
                  <a:pt x="225" y="779"/>
                </a:lnTo>
                <a:lnTo>
                  <a:pt x="225" y="778"/>
                </a:lnTo>
                <a:lnTo>
                  <a:pt x="225" y="777"/>
                </a:lnTo>
                <a:lnTo>
                  <a:pt x="224" y="775"/>
                </a:lnTo>
                <a:lnTo>
                  <a:pt x="224" y="773"/>
                </a:lnTo>
                <a:lnTo>
                  <a:pt x="223" y="771"/>
                </a:lnTo>
                <a:lnTo>
                  <a:pt x="221" y="769"/>
                </a:lnTo>
                <a:lnTo>
                  <a:pt x="221" y="767"/>
                </a:lnTo>
                <a:lnTo>
                  <a:pt x="221" y="764"/>
                </a:lnTo>
                <a:lnTo>
                  <a:pt x="221" y="762"/>
                </a:lnTo>
                <a:lnTo>
                  <a:pt x="221" y="759"/>
                </a:lnTo>
                <a:lnTo>
                  <a:pt x="221" y="756"/>
                </a:lnTo>
                <a:lnTo>
                  <a:pt x="223" y="755"/>
                </a:lnTo>
                <a:lnTo>
                  <a:pt x="223" y="752"/>
                </a:lnTo>
                <a:lnTo>
                  <a:pt x="221" y="749"/>
                </a:lnTo>
                <a:lnTo>
                  <a:pt x="221" y="748"/>
                </a:lnTo>
                <a:lnTo>
                  <a:pt x="221" y="745"/>
                </a:lnTo>
                <a:lnTo>
                  <a:pt x="220" y="744"/>
                </a:lnTo>
                <a:lnTo>
                  <a:pt x="219" y="743"/>
                </a:lnTo>
                <a:lnTo>
                  <a:pt x="219" y="740"/>
                </a:lnTo>
                <a:lnTo>
                  <a:pt x="217" y="738"/>
                </a:lnTo>
                <a:lnTo>
                  <a:pt x="216" y="737"/>
                </a:lnTo>
                <a:lnTo>
                  <a:pt x="214" y="736"/>
                </a:lnTo>
                <a:lnTo>
                  <a:pt x="213" y="734"/>
                </a:lnTo>
                <a:lnTo>
                  <a:pt x="213" y="732"/>
                </a:lnTo>
                <a:lnTo>
                  <a:pt x="212" y="732"/>
                </a:lnTo>
                <a:lnTo>
                  <a:pt x="210" y="730"/>
                </a:lnTo>
                <a:lnTo>
                  <a:pt x="209" y="729"/>
                </a:lnTo>
                <a:lnTo>
                  <a:pt x="205" y="727"/>
                </a:lnTo>
                <a:lnTo>
                  <a:pt x="203" y="726"/>
                </a:lnTo>
                <a:lnTo>
                  <a:pt x="202" y="726"/>
                </a:lnTo>
                <a:lnTo>
                  <a:pt x="199" y="725"/>
                </a:lnTo>
                <a:lnTo>
                  <a:pt x="198" y="723"/>
                </a:lnTo>
                <a:lnTo>
                  <a:pt x="197" y="723"/>
                </a:lnTo>
                <a:lnTo>
                  <a:pt x="194" y="725"/>
                </a:lnTo>
                <a:lnTo>
                  <a:pt x="194" y="725"/>
                </a:lnTo>
                <a:lnTo>
                  <a:pt x="193" y="726"/>
                </a:lnTo>
                <a:lnTo>
                  <a:pt x="191" y="726"/>
                </a:lnTo>
                <a:lnTo>
                  <a:pt x="191" y="726"/>
                </a:lnTo>
                <a:lnTo>
                  <a:pt x="190" y="725"/>
                </a:lnTo>
                <a:lnTo>
                  <a:pt x="188" y="723"/>
                </a:lnTo>
                <a:lnTo>
                  <a:pt x="187" y="722"/>
                </a:lnTo>
                <a:lnTo>
                  <a:pt x="186" y="721"/>
                </a:lnTo>
                <a:lnTo>
                  <a:pt x="184" y="719"/>
                </a:lnTo>
                <a:lnTo>
                  <a:pt x="183" y="718"/>
                </a:lnTo>
                <a:lnTo>
                  <a:pt x="183" y="717"/>
                </a:lnTo>
                <a:lnTo>
                  <a:pt x="182" y="715"/>
                </a:lnTo>
                <a:lnTo>
                  <a:pt x="180" y="714"/>
                </a:lnTo>
                <a:lnTo>
                  <a:pt x="179" y="712"/>
                </a:lnTo>
                <a:lnTo>
                  <a:pt x="177" y="712"/>
                </a:lnTo>
                <a:lnTo>
                  <a:pt x="177" y="711"/>
                </a:lnTo>
                <a:lnTo>
                  <a:pt x="176" y="710"/>
                </a:lnTo>
                <a:lnTo>
                  <a:pt x="176" y="707"/>
                </a:lnTo>
                <a:lnTo>
                  <a:pt x="176" y="704"/>
                </a:lnTo>
                <a:lnTo>
                  <a:pt x="176" y="703"/>
                </a:lnTo>
                <a:lnTo>
                  <a:pt x="176" y="700"/>
                </a:lnTo>
                <a:lnTo>
                  <a:pt x="176" y="697"/>
                </a:lnTo>
                <a:lnTo>
                  <a:pt x="176" y="696"/>
                </a:lnTo>
                <a:lnTo>
                  <a:pt x="176" y="695"/>
                </a:lnTo>
                <a:lnTo>
                  <a:pt x="176" y="693"/>
                </a:lnTo>
                <a:lnTo>
                  <a:pt x="176" y="691"/>
                </a:lnTo>
                <a:lnTo>
                  <a:pt x="176" y="688"/>
                </a:lnTo>
                <a:lnTo>
                  <a:pt x="176" y="685"/>
                </a:lnTo>
                <a:lnTo>
                  <a:pt x="176" y="682"/>
                </a:lnTo>
                <a:lnTo>
                  <a:pt x="176" y="680"/>
                </a:lnTo>
                <a:lnTo>
                  <a:pt x="176" y="677"/>
                </a:lnTo>
                <a:lnTo>
                  <a:pt x="176" y="674"/>
                </a:lnTo>
                <a:lnTo>
                  <a:pt x="175" y="673"/>
                </a:lnTo>
                <a:lnTo>
                  <a:pt x="175" y="671"/>
                </a:lnTo>
                <a:lnTo>
                  <a:pt x="173" y="670"/>
                </a:lnTo>
                <a:lnTo>
                  <a:pt x="173" y="670"/>
                </a:lnTo>
                <a:lnTo>
                  <a:pt x="172" y="667"/>
                </a:lnTo>
                <a:lnTo>
                  <a:pt x="172" y="666"/>
                </a:lnTo>
                <a:lnTo>
                  <a:pt x="171" y="663"/>
                </a:lnTo>
                <a:lnTo>
                  <a:pt x="171" y="662"/>
                </a:lnTo>
                <a:lnTo>
                  <a:pt x="169" y="659"/>
                </a:lnTo>
                <a:lnTo>
                  <a:pt x="169" y="659"/>
                </a:lnTo>
                <a:lnTo>
                  <a:pt x="169" y="658"/>
                </a:lnTo>
                <a:lnTo>
                  <a:pt x="169" y="655"/>
                </a:lnTo>
                <a:lnTo>
                  <a:pt x="169" y="652"/>
                </a:lnTo>
                <a:lnTo>
                  <a:pt x="169" y="649"/>
                </a:lnTo>
                <a:lnTo>
                  <a:pt x="168" y="648"/>
                </a:lnTo>
                <a:lnTo>
                  <a:pt x="167" y="647"/>
                </a:lnTo>
                <a:lnTo>
                  <a:pt x="167" y="644"/>
                </a:lnTo>
                <a:lnTo>
                  <a:pt x="165" y="643"/>
                </a:lnTo>
                <a:lnTo>
                  <a:pt x="164" y="641"/>
                </a:lnTo>
                <a:lnTo>
                  <a:pt x="164" y="640"/>
                </a:lnTo>
                <a:lnTo>
                  <a:pt x="161" y="639"/>
                </a:lnTo>
                <a:lnTo>
                  <a:pt x="161" y="637"/>
                </a:lnTo>
                <a:lnTo>
                  <a:pt x="158" y="636"/>
                </a:lnTo>
                <a:lnTo>
                  <a:pt x="158" y="634"/>
                </a:lnTo>
                <a:lnTo>
                  <a:pt x="157" y="633"/>
                </a:lnTo>
                <a:lnTo>
                  <a:pt x="157" y="630"/>
                </a:lnTo>
                <a:lnTo>
                  <a:pt x="157" y="629"/>
                </a:lnTo>
                <a:lnTo>
                  <a:pt x="157" y="626"/>
                </a:lnTo>
                <a:lnTo>
                  <a:pt x="157" y="624"/>
                </a:lnTo>
                <a:lnTo>
                  <a:pt x="158" y="622"/>
                </a:lnTo>
                <a:lnTo>
                  <a:pt x="158" y="621"/>
                </a:lnTo>
                <a:lnTo>
                  <a:pt x="158" y="619"/>
                </a:lnTo>
                <a:lnTo>
                  <a:pt x="160" y="618"/>
                </a:lnTo>
                <a:lnTo>
                  <a:pt x="161" y="617"/>
                </a:lnTo>
                <a:lnTo>
                  <a:pt x="161" y="615"/>
                </a:lnTo>
                <a:lnTo>
                  <a:pt x="162" y="614"/>
                </a:lnTo>
                <a:lnTo>
                  <a:pt x="162" y="611"/>
                </a:lnTo>
                <a:lnTo>
                  <a:pt x="161" y="608"/>
                </a:lnTo>
                <a:lnTo>
                  <a:pt x="161" y="607"/>
                </a:lnTo>
                <a:lnTo>
                  <a:pt x="160" y="606"/>
                </a:lnTo>
                <a:lnTo>
                  <a:pt x="158" y="604"/>
                </a:lnTo>
                <a:lnTo>
                  <a:pt x="158" y="603"/>
                </a:lnTo>
                <a:lnTo>
                  <a:pt x="157" y="600"/>
                </a:lnTo>
                <a:lnTo>
                  <a:pt x="156" y="599"/>
                </a:lnTo>
                <a:lnTo>
                  <a:pt x="156" y="598"/>
                </a:lnTo>
                <a:lnTo>
                  <a:pt x="156" y="595"/>
                </a:lnTo>
                <a:lnTo>
                  <a:pt x="157" y="593"/>
                </a:lnTo>
                <a:lnTo>
                  <a:pt x="157" y="593"/>
                </a:lnTo>
                <a:lnTo>
                  <a:pt x="158" y="592"/>
                </a:lnTo>
                <a:lnTo>
                  <a:pt x="161" y="592"/>
                </a:lnTo>
                <a:lnTo>
                  <a:pt x="162" y="591"/>
                </a:lnTo>
                <a:lnTo>
                  <a:pt x="164" y="591"/>
                </a:lnTo>
                <a:lnTo>
                  <a:pt x="167" y="589"/>
                </a:lnTo>
                <a:lnTo>
                  <a:pt x="168" y="588"/>
                </a:lnTo>
                <a:lnTo>
                  <a:pt x="169" y="588"/>
                </a:lnTo>
                <a:lnTo>
                  <a:pt x="169" y="588"/>
                </a:lnTo>
                <a:lnTo>
                  <a:pt x="172" y="587"/>
                </a:lnTo>
                <a:lnTo>
                  <a:pt x="172" y="585"/>
                </a:lnTo>
                <a:lnTo>
                  <a:pt x="173" y="585"/>
                </a:lnTo>
                <a:lnTo>
                  <a:pt x="175" y="584"/>
                </a:lnTo>
                <a:lnTo>
                  <a:pt x="175" y="582"/>
                </a:lnTo>
                <a:lnTo>
                  <a:pt x="176" y="581"/>
                </a:lnTo>
                <a:lnTo>
                  <a:pt x="176" y="578"/>
                </a:lnTo>
                <a:lnTo>
                  <a:pt x="177" y="577"/>
                </a:lnTo>
                <a:lnTo>
                  <a:pt x="177" y="574"/>
                </a:lnTo>
                <a:lnTo>
                  <a:pt x="177" y="573"/>
                </a:lnTo>
                <a:lnTo>
                  <a:pt x="177" y="570"/>
                </a:lnTo>
                <a:lnTo>
                  <a:pt x="177" y="567"/>
                </a:lnTo>
                <a:lnTo>
                  <a:pt x="177" y="565"/>
                </a:lnTo>
                <a:lnTo>
                  <a:pt x="177" y="562"/>
                </a:lnTo>
                <a:lnTo>
                  <a:pt x="177" y="561"/>
                </a:lnTo>
                <a:lnTo>
                  <a:pt x="179" y="558"/>
                </a:lnTo>
                <a:lnTo>
                  <a:pt x="179" y="556"/>
                </a:lnTo>
                <a:lnTo>
                  <a:pt x="179" y="554"/>
                </a:lnTo>
                <a:lnTo>
                  <a:pt x="179" y="551"/>
                </a:lnTo>
                <a:lnTo>
                  <a:pt x="180" y="548"/>
                </a:lnTo>
                <a:lnTo>
                  <a:pt x="180" y="547"/>
                </a:lnTo>
                <a:lnTo>
                  <a:pt x="180" y="544"/>
                </a:lnTo>
                <a:lnTo>
                  <a:pt x="180" y="541"/>
                </a:lnTo>
                <a:lnTo>
                  <a:pt x="180" y="540"/>
                </a:lnTo>
                <a:lnTo>
                  <a:pt x="180" y="537"/>
                </a:lnTo>
                <a:lnTo>
                  <a:pt x="180" y="535"/>
                </a:lnTo>
                <a:lnTo>
                  <a:pt x="180" y="532"/>
                </a:lnTo>
                <a:lnTo>
                  <a:pt x="180" y="529"/>
                </a:lnTo>
                <a:lnTo>
                  <a:pt x="180" y="528"/>
                </a:lnTo>
                <a:lnTo>
                  <a:pt x="180" y="525"/>
                </a:lnTo>
                <a:lnTo>
                  <a:pt x="180" y="522"/>
                </a:lnTo>
                <a:lnTo>
                  <a:pt x="177" y="521"/>
                </a:lnTo>
                <a:lnTo>
                  <a:pt x="176" y="521"/>
                </a:lnTo>
                <a:lnTo>
                  <a:pt x="175" y="520"/>
                </a:lnTo>
                <a:lnTo>
                  <a:pt x="173" y="518"/>
                </a:lnTo>
                <a:lnTo>
                  <a:pt x="171" y="518"/>
                </a:lnTo>
                <a:lnTo>
                  <a:pt x="169" y="518"/>
                </a:lnTo>
                <a:lnTo>
                  <a:pt x="167" y="518"/>
                </a:lnTo>
                <a:lnTo>
                  <a:pt x="164" y="517"/>
                </a:lnTo>
                <a:lnTo>
                  <a:pt x="162" y="517"/>
                </a:lnTo>
                <a:lnTo>
                  <a:pt x="161" y="515"/>
                </a:lnTo>
                <a:lnTo>
                  <a:pt x="158" y="515"/>
                </a:lnTo>
                <a:lnTo>
                  <a:pt x="158" y="513"/>
                </a:lnTo>
                <a:lnTo>
                  <a:pt x="157" y="511"/>
                </a:lnTo>
                <a:lnTo>
                  <a:pt x="156" y="510"/>
                </a:lnTo>
                <a:lnTo>
                  <a:pt x="156" y="507"/>
                </a:lnTo>
                <a:lnTo>
                  <a:pt x="154" y="506"/>
                </a:lnTo>
                <a:lnTo>
                  <a:pt x="153" y="504"/>
                </a:lnTo>
                <a:lnTo>
                  <a:pt x="153" y="503"/>
                </a:lnTo>
                <a:lnTo>
                  <a:pt x="151" y="502"/>
                </a:lnTo>
                <a:lnTo>
                  <a:pt x="150" y="500"/>
                </a:lnTo>
                <a:lnTo>
                  <a:pt x="149" y="499"/>
                </a:lnTo>
                <a:lnTo>
                  <a:pt x="146" y="499"/>
                </a:lnTo>
                <a:lnTo>
                  <a:pt x="145" y="499"/>
                </a:lnTo>
                <a:lnTo>
                  <a:pt x="142" y="498"/>
                </a:lnTo>
                <a:lnTo>
                  <a:pt x="141" y="498"/>
                </a:lnTo>
                <a:lnTo>
                  <a:pt x="138" y="496"/>
                </a:lnTo>
                <a:lnTo>
                  <a:pt x="136" y="498"/>
                </a:lnTo>
                <a:lnTo>
                  <a:pt x="134" y="498"/>
                </a:lnTo>
                <a:lnTo>
                  <a:pt x="131" y="499"/>
                </a:lnTo>
                <a:lnTo>
                  <a:pt x="130" y="499"/>
                </a:lnTo>
                <a:lnTo>
                  <a:pt x="128" y="500"/>
                </a:lnTo>
                <a:lnTo>
                  <a:pt x="127" y="502"/>
                </a:lnTo>
                <a:lnTo>
                  <a:pt x="127" y="502"/>
                </a:lnTo>
                <a:lnTo>
                  <a:pt x="127" y="503"/>
                </a:lnTo>
                <a:lnTo>
                  <a:pt x="125" y="504"/>
                </a:lnTo>
                <a:lnTo>
                  <a:pt x="124" y="507"/>
                </a:lnTo>
                <a:lnTo>
                  <a:pt x="123" y="509"/>
                </a:lnTo>
                <a:lnTo>
                  <a:pt x="123" y="509"/>
                </a:lnTo>
                <a:lnTo>
                  <a:pt x="123" y="510"/>
                </a:lnTo>
                <a:lnTo>
                  <a:pt x="120" y="510"/>
                </a:lnTo>
                <a:lnTo>
                  <a:pt x="120" y="510"/>
                </a:lnTo>
                <a:lnTo>
                  <a:pt x="119" y="510"/>
                </a:lnTo>
                <a:lnTo>
                  <a:pt x="117" y="510"/>
                </a:lnTo>
                <a:lnTo>
                  <a:pt x="117" y="507"/>
                </a:lnTo>
                <a:lnTo>
                  <a:pt x="116" y="506"/>
                </a:lnTo>
                <a:lnTo>
                  <a:pt x="116" y="504"/>
                </a:lnTo>
                <a:lnTo>
                  <a:pt x="116" y="502"/>
                </a:lnTo>
                <a:lnTo>
                  <a:pt x="116" y="499"/>
                </a:lnTo>
                <a:lnTo>
                  <a:pt x="116" y="496"/>
                </a:lnTo>
                <a:lnTo>
                  <a:pt x="115" y="495"/>
                </a:lnTo>
                <a:lnTo>
                  <a:pt x="113" y="494"/>
                </a:lnTo>
                <a:lnTo>
                  <a:pt x="112" y="492"/>
                </a:lnTo>
                <a:lnTo>
                  <a:pt x="110" y="491"/>
                </a:lnTo>
                <a:lnTo>
                  <a:pt x="109" y="491"/>
                </a:lnTo>
                <a:lnTo>
                  <a:pt x="108" y="489"/>
                </a:lnTo>
                <a:lnTo>
                  <a:pt x="106" y="488"/>
                </a:lnTo>
                <a:lnTo>
                  <a:pt x="104" y="488"/>
                </a:lnTo>
                <a:lnTo>
                  <a:pt x="104" y="487"/>
                </a:lnTo>
                <a:lnTo>
                  <a:pt x="104" y="484"/>
                </a:lnTo>
                <a:lnTo>
                  <a:pt x="104" y="483"/>
                </a:lnTo>
                <a:lnTo>
                  <a:pt x="105" y="480"/>
                </a:lnTo>
                <a:lnTo>
                  <a:pt x="104" y="479"/>
                </a:lnTo>
                <a:lnTo>
                  <a:pt x="101" y="479"/>
                </a:lnTo>
                <a:lnTo>
                  <a:pt x="98" y="479"/>
                </a:lnTo>
                <a:lnTo>
                  <a:pt x="97" y="480"/>
                </a:lnTo>
                <a:lnTo>
                  <a:pt x="95" y="480"/>
                </a:lnTo>
                <a:lnTo>
                  <a:pt x="93" y="481"/>
                </a:lnTo>
                <a:lnTo>
                  <a:pt x="91" y="483"/>
                </a:lnTo>
                <a:lnTo>
                  <a:pt x="90" y="483"/>
                </a:lnTo>
                <a:lnTo>
                  <a:pt x="89" y="481"/>
                </a:lnTo>
                <a:lnTo>
                  <a:pt x="87" y="481"/>
                </a:lnTo>
                <a:lnTo>
                  <a:pt x="87" y="481"/>
                </a:lnTo>
                <a:lnTo>
                  <a:pt x="84" y="481"/>
                </a:lnTo>
                <a:lnTo>
                  <a:pt x="83" y="481"/>
                </a:lnTo>
                <a:lnTo>
                  <a:pt x="80" y="483"/>
                </a:lnTo>
                <a:lnTo>
                  <a:pt x="79" y="483"/>
                </a:lnTo>
                <a:lnTo>
                  <a:pt x="76" y="483"/>
                </a:lnTo>
                <a:lnTo>
                  <a:pt x="73" y="484"/>
                </a:lnTo>
                <a:lnTo>
                  <a:pt x="72" y="483"/>
                </a:lnTo>
                <a:lnTo>
                  <a:pt x="71" y="483"/>
                </a:lnTo>
                <a:lnTo>
                  <a:pt x="69" y="483"/>
                </a:lnTo>
                <a:lnTo>
                  <a:pt x="68" y="481"/>
                </a:lnTo>
                <a:lnTo>
                  <a:pt x="68" y="480"/>
                </a:lnTo>
                <a:lnTo>
                  <a:pt x="69" y="479"/>
                </a:lnTo>
                <a:lnTo>
                  <a:pt x="71" y="477"/>
                </a:lnTo>
                <a:lnTo>
                  <a:pt x="73" y="477"/>
                </a:lnTo>
                <a:lnTo>
                  <a:pt x="73" y="477"/>
                </a:lnTo>
                <a:lnTo>
                  <a:pt x="75" y="476"/>
                </a:lnTo>
                <a:lnTo>
                  <a:pt x="78" y="474"/>
                </a:lnTo>
                <a:lnTo>
                  <a:pt x="79" y="474"/>
                </a:lnTo>
                <a:lnTo>
                  <a:pt x="79" y="472"/>
                </a:lnTo>
                <a:lnTo>
                  <a:pt x="78" y="470"/>
                </a:lnTo>
                <a:lnTo>
                  <a:pt x="76" y="469"/>
                </a:lnTo>
                <a:lnTo>
                  <a:pt x="73" y="469"/>
                </a:lnTo>
                <a:lnTo>
                  <a:pt x="72" y="469"/>
                </a:lnTo>
                <a:lnTo>
                  <a:pt x="69" y="469"/>
                </a:lnTo>
                <a:lnTo>
                  <a:pt x="67" y="469"/>
                </a:lnTo>
                <a:lnTo>
                  <a:pt x="67" y="469"/>
                </a:lnTo>
                <a:lnTo>
                  <a:pt x="65" y="469"/>
                </a:lnTo>
                <a:lnTo>
                  <a:pt x="64" y="468"/>
                </a:lnTo>
                <a:lnTo>
                  <a:pt x="64" y="465"/>
                </a:lnTo>
                <a:lnTo>
                  <a:pt x="65" y="463"/>
                </a:lnTo>
                <a:lnTo>
                  <a:pt x="67" y="462"/>
                </a:lnTo>
                <a:lnTo>
                  <a:pt x="68" y="461"/>
                </a:lnTo>
                <a:lnTo>
                  <a:pt x="69" y="459"/>
                </a:lnTo>
                <a:lnTo>
                  <a:pt x="71" y="458"/>
                </a:lnTo>
                <a:lnTo>
                  <a:pt x="73" y="458"/>
                </a:lnTo>
                <a:lnTo>
                  <a:pt x="76" y="458"/>
                </a:lnTo>
                <a:lnTo>
                  <a:pt x="78" y="458"/>
                </a:lnTo>
                <a:lnTo>
                  <a:pt x="80" y="458"/>
                </a:lnTo>
                <a:lnTo>
                  <a:pt x="83" y="458"/>
                </a:lnTo>
                <a:lnTo>
                  <a:pt x="84" y="458"/>
                </a:lnTo>
                <a:lnTo>
                  <a:pt x="87" y="457"/>
                </a:lnTo>
                <a:lnTo>
                  <a:pt x="89" y="455"/>
                </a:lnTo>
                <a:lnTo>
                  <a:pt x="89" y="455"/>
                </a:lnTo>
                <a:lnTo>
                  <a:pt x="90" y="454"/>
                </a:lnTo>
                <a:lnTo>
                  <a:pt x="90" y="453"/>
                </a:lnTo>
                <a:lnTo>
                  <a:pt x="90" y="450"/>
                </a:lnTo>
                <a:lnTo>
                  <a:pt x="90" y="448"/>
                </a:lnTo>
                <a:lnTo>
                  <a:pt x="89" y="446"/>
                </a:lnTo>
                <a:lnTo>
                  <a:pt x="89" y="444"/>
                </a:lnTo>
                <a:lnTo>
                  <a:pt x="87" y="442"/>
                </a:lnTo>
                <a:lnTo>
                  <a:pt x="86" y="442"/>
                </a:lnTo>
                <a:lnTo>
                  <a:pt x="84" y="440"/>
                </a:lnTo>
                <a:lnTo>
                  <a:pt x="82" y="439"/>
                </a:lnTo>
                <a:lnTo>
                  <a:pt x="80" y="439"/>
                </a:lnTo>
                <a:lnTo>
                  <a:pt x="78" y="439"/>
                </a:lnTo>
                <a:lnTo>
                  <a:pt x="75" y="439"/>
                </a:lnTo>
                <a:lnTo>
                  <a:pt x="73" y="440"/>
                </a:lnTo>
                <a:lnTo>
                  <a:pt x="71" y="440"/>
                </a:lnTo>
                <a:lnTo>
                  <a:pt x="69" y="442"/>
                </a:lnTo>
                <a:lnTo>
                  <a:pt x="68" y="442"/>
                </a:lnTo>
                <a:lnTo>
                  <a:pt x="65" y="442"/>
                </a:lnTo>
                <a:lnTo>
                  <a:pt x="63" y="442"/>
                </a:lnTo>
                <a:lnTo>
                  <a:pt x="61" y="442"/>
                </a:lnTo>
                <a:lnTo>
                  <a:pt x="58" y="440"/>
                </a:lnTo>
                <a:lnTo>
                  <a:pt x="57" y="442"/>
                </a:lnTo>
                <a:lnTo>
                  <a:pt x="54" y="442"/>
                </a:lnTo>
                <a:lnTo>
                  <a:pt x="54" y="443"/>
                </a:lnTo>
                <a:lnTo>
                  <a:pt x="53" y="444"/>
                </a:lnTo>
                <a:lnTo>
                  <a:pt x="52" y="446"/>
                </a:lnTo>
                <a:lnTo>
                  <a:pt x="49" y="447"/>
                </a:lnTo>
                <a:lnTo>
                  <a:pt x="47" y="447"/>
                </a:lnTo>
                <a:lnTo>
                  <a:pt x="45" y="446"/>
                </a:lnTo>
                <a:lnTo>
                  <a:pt x="43" y="446"/>
                </a:lnTo>
                <a:lnTo>
                  <a:pt x="42" y="444"/>
                </a:lnTo>
                <a:lnTo>
                  <a:pt x="41" y="443"/>
                </a:lnTo>
                <a:lnTo>
                  <a:pt x="41" y="440"/>
                </a:lnTo>
                <a:lnTo>
                  <a:pt x="41" y="439"/>
                </a:lnTo>
                <a:lnTo>
                  <a:pt x="42" y="437"/>
                </a:lnTo>
                <a:lnTo>
                  <a:pt x="43" y="436"/>
                </a:lnTo>
                <a:lnTo>
                  <a:pt x="43" y="435"/>
                </a:lnTo>
                <a:lnTo>
                  <a:pt x="46" y="433"/>
                </a:lnTo>
                <a:lnTo>
                  <a:pt x="46" y="432"/>
                </a:lnTo>
                <a:lnTo>
                  <a:pt x="47" y="431"/>
                </a:lnTo>
                <a:lnTo>
                  <a:pt x="49" y="429"/>
                </a:lnTo>
                <a:lnTo>
                  <a:pt x="50" y="427"/>
                </a:lnTo>
                <a:lnTo>
                  <a:pt x="50" y="425"/>
                </a:lnTo>
                <a:lnTo>
                  <a:pt x="50" y="422"/>
                </a:lnTo>
                <a:lnTo>
                  <a:pt x="52" y="421"/>
                </a:lnTo>
                <a:lnTo>
                  <a:pt x="52" y="418"/>
                </a:lnTo>
                <a:lnTo>
                  <a:pt x="52" y="417"/>
                </a:lnTo>
                <a:lnTo>
                  <a:pt x="52" y="414"/>
                </a:lnTo>
                <a:lnTo>
                  <a:pt x="52" y="413"/>
                </a:lnTo>
                <a:lnTo>
                  <a:pt x="50" y="411"/>
                </a:lnTo>
                <a:lnTo>
                  <a:pt x="49" y="409"/>
                </a:lnTo>
                <a:lnTo>
                  <a:pt x="47" y="409"/>
                </a:lnTo>
                <a:lnTo>
                  <a:pt x="46" y="407"/>
                </a:lnTo>
                <a:lnTo>
                  <a:pt x="45" y="406"/>
                </a:lnTo>
                <a:lnTo>
                  <a:pt x="43" y="405"/>
                </a:lnTo>
                <a:lnTo>
                  <a:pt x="42" y="403"/>
                </a:lnTo>
                <a:lnTo>
                  <a:pt x="41" y="403"/>
                </a:lnTo>
                <a:lnTo>
                  <a:pt x="39" y="401"/>
                </a:lnTo>
                <a:lnTo>
                  <a:pt x="38" y="401"/>
                </a:lnTo>
                <a:lnTo>
                  <a:pt x="37" y="399"/>
                </a:lnTo>
                <a:lnTo>
                  <a:pt x="35" y="398"/>
                </a:lnTo>
                <a:lnTo>
                  <a:pt x="34" y="396"/>
                </a:lnTo>
                <a:lnTo>
                  <a:pt x="34" y="394"/>
                </a:lnTo>
                <a:lnTo>
                  <a:pt x="32" y="392"/>
                </a:lnTo>
                <a:lnTo>
                  <a:pt x="32" y="391"/>
                </a:lnTo>
                <a:lnTo>
                  <a:pt x="32" y="388"/>
                </a:lnTo>
                <a:lnTo>
                  <a:pt x="32" y="385"/>
                </a:lnTo>
                <a:lnTo>
                  <a:pt x="32" y="385"/>
                </a:lnTo>
                <a:lnTo>
                  <a:pt x="32" y="384"/>
                </a:lnTo>
                <a:lnTo>
                  <a:pt x="34" y="383"/>
                </a:lnTo>
                <a:lnTo>
                  <a:pt x="35" y="381"/>
                </a:lnTo>
                <a:lnTo>
                  <a:pt x="37" y="380"/>
                </a:lnTo>
                <a:lnTo>
                  <a:pt x="38" y="379"/>
                </a:lnTo>
                <a:lnTo>
                  <a:pt x="38" y="377"/>
                </a:lnTo>
                <a:lnTo>
                  <a:pt x="38" y="376"/>
                </a:lnTo>
                <a:lnTo>
                  <a:pt x="38" y="373"/>
                </a:lnTo>
                <a:lnTo>
                  <a:pt x="38" y="370"/>
                </a:lnTo>
                <a:lnTo>
                  <a:pt x="38" y="369"/>
                </a:lnTo>
                <a:lnTo>
                  <a:pt x="38" y="366"/>
                </a:lnTo>
                <a:lnTo>
                  <a:pt x="37" y="365"/>
                </a:lnTo>
                <a:lnTo>
                  <a:pt x="37" y="362"/>
                </a:lnTo>
                <a:lnTo>
                  <a:pt x="37" y="359"/>
                </a:lnTo>
                <a:lnTo>
                  <a:pt x="35" y="358"/>
                </a:lnTo>
                <a:lnTo>
                  <a:pt x="34" y="357"/>
                </a:lnTo>
                <a:lnTo>
                  <a:pt x="32" y="357"/>
                </a:lnTo>
                <a:lnTo>
                  <a:pt x="31" y="355"/>
                </a:lnTo>
                <a:lnTo>
                  <a:pt x="30" y="354"/>
                </a:lnTo>
                <a:lnTo>
                  <a:pt x="28" y="353"/>
                </a:lnTo>
                <a:lnTo>
                  <a:pt x="27" y="351"/>
                </a:lnTo>
                <a:lnTo>
                  <a:pt x="26" y="350"/>
                </a:lnTo>
                <a:lnTo>
                  <a:pt x="24" y="349"/>
                </a:lnTo>
                <a:lnTo>
                  <a:pt x="24" y="346"/>
                </a:lnTo>
                <a:lnTo>
                  <a:pt x="26" y="343"/>
                </a:lnTo>
                <a:lnTo>
                  <a:pt x="26" y="342"/>
                </a:lnTo>
                <a:lnTo>
                  <a:pt x="26" y="340"/>
                </a:lnTo>
                <a:lnTo>
                  <a:pt x="27" y="340"/>
                </a:lnTo>
                <a:lnTo>
                  <a:pt x="27" y="338"/>
                </a:lnTo>
                <a:lnTo>
                  <a:pt x="27" y="335"/>
                </a:lnTo>
                <a:lnTo>
                  <a:pt x="27" y="332"/>
                </a:lnTo>
                <a:lnTo>
                  <a:pt x="27" y="331"/>
                </a:lnTo>
                <a:lnTo>
                  <a:pt x="26" y="329"/>
                </a:lnTo>
                <a:lnTo>
                  <a:pt x="24" y="328"/>
                </a:lnTo>
                <a:lnTo>
                  <a:pt x="23" y="327"/>
                </a:lnTo>
                <a:lnTo>
                  <a:pt x="21" y="325"/>
                </a:lnTo>
                <a:lnTo>
                  <a:pt x="21" y="324"/>
                </a:lnTo>
                <a:lnTo>
                  <a:pt x="19" y="323"/>
                </a:lnTo>
                <a:lnTo>
                  <a:pt x="17" y="321"/>
                </a:lnTo>
                <a:lnTo>
                  <a:pt x="16" y="320"/>
                </a:lnTo>
                <a:lnTo>
                  <a:pt x="15" y="318"/>
                </a:lnTo>
                <a:lnTo>
                  <a:pt x="13" y="318"/>
                </a:lnTo>
                <a:lnTo>
                  <a:pt x="12" y="317"/>
                </a:lnTo>
                <a:lnTo>
                  <a:pt x="11" y="316"/>
                </a:lnTo>
                <a:lnTo>
                  <a:pt x="8" y="316"/>
                </a:lnTo>
                <a:lnTo>
                  <a:pt x="6" y="314"/>
                </a:lnTo>
                <a:lnTo>
                  <a:pt x="5" y="313"/>
                </a:lnTo>
                <a:lnTo>
                  <a:pt x="2" y="313"/>
                </a:lnTo>
                <a:lnTo>
                  <a:pt x="2" y="313"/>
                </a:lnTo>
                <a:lnTo>
                  <a:pt x="1" y="312"/>
                </a:lnTo>
                <a:lnTo>
                  <a:pt x="1" y="313"/>
                </a:lnTo>
                <a:lnTo>
                  <a:pt x="0" y="313"/>
                </a:lnTo>
                <a:lnTo>
                  <a:pt x="1" y="313"/>
                </a:lnTo>
                <a:lnTo>
                  <a:pt x="1" y="312"/>
                </a:lnTo>
                <a:lnTo>
                  <a:pt x="2" y="310"/>
                </a:lnTo>
                <a:lnTo>
                  <a:pt x="4" y="310"/>
                </a:lnTo>
                <a:lnTo>
                  <a:pt x="5" y="308"/>
                </a:lnTo>
                <a:lnTo>
                  <a:pt x="6" y="308"/>
                </a:lnTo>
                <a:lnTo>
                  <a:pt x="8" y="305"/>
                </a:lnTo>
                <a:lnTo>
                  <a:pt x="9" y="305"/>
                </a:lnTo>
                <a:lnTo>
                  <a:pt x="11" y="303"/>
                </a:lnTo>
                <a:lnTo>
                  <a:pt x="11" y="302"/>
                </a:lnTo>
                <a:lnTo>
                  <a:pt x="12" y="302"/>
                </a:lnTo>
                <a:lnTo>
                  <a:pt x="13" y="299"/>
                </a:lnTo>
                <a:lnTo>
                  <a:pt x="16" y="297"/>
                </a:lnTo>
                <a:lnTo>
                  <a:pt x="19" y="295"/>
                </a:lnTo>
                <a:lnTo>
                  <a:pt x="19" y="294"/>
                </a:lnTo>
                <a:lnTo>
                  <a:pt x="19" y="294"/>
                </a:lnTo>
                <a:lnTo>
                  <a:pt x="21" y="292"/>
                </a:lnTo>
                <a:lnTo>
                  <a:pt x="24" y="290"/>
                </a:lnTo>
                <a:lnTo>
                  <a:pt x="26" y="288"/>
                </a:lnTo>
                <a:lnTo>
                  <a:pt x="27" y="287"/>
                </a:lnTo>
                <a:lnTo>
                  <a:pt x="27" y="287"/>
                </a:lnTo>
                <a:lnTo>
                  <a:pt x="30" y="284"/>
                </a:lnTo>
                <a:lnTo>
                  <a:pt x="32" y="282"/>
                </a:lnTo>
                <a:lnTo>
                  <a:pt x="34" y="280"/>
                </a:lnTo>
                <a:lnTo>
                  <a:pt x="35" y="277"/>
                </a:lnTo>
                <a:lnTo>
                  <a:pt x="37" y="277"/>
                </a:lnTo>
                <a:lnTo>
                  <a:pt x="38" y="276"/>
                </a:lnTo>
                <a:lnTo>
                  <a:pt x="39" y="275"/>
                </a:lnTo>
                <a:lnTo>
                  <a:pt x="42" y="272"/>
                </a:lnTo>
                <a:lnTo>
                  <a:pt x="43" y="271"/>
                </a:lnTo>
                <a:lnTo>
                  <a:pt x="45" y="269"/>
                </a:lnTo>
                <a:lnTo>
                  <a:pt x="45" y="269"/>
                </a:lnTo>
                <a:lnTo>
                  <a:pt x="46" y="266"/>
                </a:lnTo>
                <a:lnTo>
                  <a:pt x="49" y="264"/>
                </a:lnTo>
                <a:lnTo>
                  <a:pt x="52" y="262"/>
                </a:lnTo>
                <a:lnTo>
                  <a:pt x="54" y="260"/>
                </a:lnTo>
                <a:lnTo>
                  <a:pt x="57" y="257"/>
                </a:lnTo>
                <a:lnTo>
                  <a:pt x="60" y="254"/>
                </a:lnTo>
                <a:lnTo>
                  <a:pt x="60" y="254"/>
                </a:lnTo>
                <a:lnTo>
                  <a:pt x="63" y="253"/>
                </a:lnTo>
                <a:lnTo>
                  <a:pt x="63" y="251"/>
                </a:lnTo>
                <a:lnTo>
                  <a:pt x="65" y="250"/>
                </a:lnTo>
                <a:lnTo>
                  <a:pt x="67" y="247"/>
                </a:lnTo>
                <a:lnTo>
                  <a:pt x="69" y="245"/>
                </a:lnTo>
                <a:lnTo>
                  <a:pt x="72" y="242"/>
                </a:lnTo>
                <a:lnTo>
                  <a:pt x="75" y="239"/>
                </a:lnTo>
                <a:lnTo>
                  <a:pt x="75" y="239"/>
                </a:lnTo>
                <a:lnTo>
                  <a:pt x="78" y="236"/>
                </a:lnTo>
                <a:lnTo>
                  <a:pt x="78" y="236"/>
                </a:lnTo>
                <a:lnTo>
                  <a:pt x="79" y="234"/>
                </a:lnTo>
                <a:lnTo>
                  <a:pt x="82" y="232"/>
                </a:lnTo>
                <a:lnTo>
                  <a:pt x="83" y="231"/>
                </a:lnTo>
                <a:lnTo>
                  <a:pt x="84" y="230"/>
                </a:lnTo>
                <a:lnTo>
                  <a:pt x="87" y="227"/>
                </a:lnTo>
                <a:lnTo>
                  <a:pt x="89" y="225"/>
                </a:lnTo>
                <a:lnTo>
                  <a:pt x="90" y="224"/>
                </a:lnTo>
                <a:lnTo>
                  <a:pt x="93" y="221"/>
                </a:lnTo>
                <a:lnTo>
                  <a:pt x="95" y="220"/>
                </a:lnTo>
                <a:lnTo>
                  <a:pt x="98" y="217"/>
                </a:lnTo>
                <a:lnTo>
                  <a:pt x="99" y="214"/>
                </a:lnTo>
                <a:lnTo>
                  <a:pt x="101" y="213"/>
                </a:lnTo>
                <a:lnTo>
                  <a:pt x="102" y="212"/>
                </a:lnTo>
                <a:lnTo>
                  <a:pt x="104" y="212"/>
                </a:lnTo>
                <a:lnTo>
                  <a:pt x="105" y="209"/>
                </a:lnTo>
                <a:lnTo>
                  <a:pt x="108" y="206"/>
                </a:lnTo>
                <a:lnTo>
                  <a:pt x="108" y="206"/>
                </a:lnTo>
                <a:lnTo>
                  <a:pt x="109" y="206"/>
                </a:lnTo>
                <a:lnTo>
                  <a:pt x="110" y="205"/>
                </a:lnTo>
                <a:lnTo>
                  <a:pt x="110" y="204"/>
                </a:lnTo>
                <a:lnTo>
                  <a:pt x="112" y="202"/>
                </a:lnTo>
                <a:lnTo>
                  <a:pt x="115" y="199"/>
                </a:lnTo>
                <a:lnTo>
                  <a:pt x="117" y="197"/>
                </a:lnTo>
                <a:lnTo>
                  <a:pt x="120" y="195"/>
                </a:lnTo>
                <a:lnTo>
                  <a:pt x="120" y="194"/>
                </a:lnTo>
                <a:lnTo>
                  <a:pt x="120" y="194"/>
                </a:lnTo>
                <a:lnTo>
                  <a:pt x="123" y="193"/>
                </a:lnTo>
                <a:lnTo>
                  <a:pt x="125" y="190"/>
                </a:lnTo>
                <a:lnTo>
                  <a:pt x="128" y="187"/>
                </a:lnTo>
                <a:lnTo>
                  <a:pt x="128" y="187"/>
                </a:lnTo>
                <a:lnTo>
                  <a:pt x="128" y="187"/>
                </a:lnTo>
                <a:lnTo>
                  <a:pt x="128" y="187"/>
                </a:lnTo>
                <a:lnTo>
                  <a:pt x="131" y="184"/>
                </a:lnTo>
                <a:lnTo>
                  <a:pt x="132" y="182"/>
                </a:lnTo>
                <a:lnTo>
                  <a:pt x="132" y="182"/>
                </a:lnTo>
                <a:lnTo>
                  <a:pt x="135" y="179"/>
                </a:lnTo>
                <a:lnTo>
                  <a:pt x="135" y="179"/>
                </a:lnTo>
                <a:lnTo>
                  <a:pt x="136" y="179"/>
                </a:lnTo>
                <a:lnTo>
                  <a:pt x="138" y="176"/>
                </a:lnTo>
                <a:lnTo>
                  <a:pt x="141" y="173"/>
                </a:lnTo>
                <a:lnTo>
                  <a:pt x="143" y="172"/>
                </a:lnTo>
                <a:lnTo>
                  <a:pt x="145" y="169"/>
                </a:lnTo>
                <a:lnTo>
                  <a:pt x="147" y="167"/>
                </a:lnTo>
                <a:lnTo>
                  <a:pt x="154" y="161"/>
                </a:lnTo>
                <a:lnTo>
                  <a:pt x="168" y="154"/>
                </a:lnTo>
                <a:lnTo>
                  <a:pt x="183" y="147"/>
                </a:lnTo>
                <a:lnTo>
                  <a:pt x="210" y="132"/>
                </a:lnTo>
                <a:lnTo>
                  <a:pt x="265" y="104"/>
                </a:lnTo>
                <a:lnTo>
                  <a:pt x="421" y="44"/>
                </a:lnTo>
                <a:lnTo>
                  <a:pt x="424" y="42"/>
                </a:lnTo>
                <a:lnTo>
                  <a:pt x="481" y="24"/>
                </a:lnTo>
                <a:lnTo>
                  <a:pt x="489" y="35"/>
                </a:lnTo>
                <a:lnTo>
                  <a:pt x="536" y="4"/>
                </a:lnTo>
                <a:lnTo>
                  <a:pt x="541" y="0"/>
                </a:lnTo>
                <a:lnTo>
                  <a:pt x="546" y="0"/>
                </a:lnTo>
                <a:lnTo>
                  <a:pt x="550" y="4"/>
                </a:lnTo>
                <a:lnTo>
                  <a:pt x="546" y="20"/>
                </a:lnTo>
                <a:lnTo>
                  <a:pt x="535" y="49"/>
                </a:lnTo>
                <a:lnTo>
                  <a:pt x="561" y="46"/>
                </a:lnTo>
                <a:lnTo>
                  <a:pt x="569" y="45"/>
                </a:lnTo>
                <a:lnTo>
                  <a:pt x="570" y="45"/>
                </a:lnTo>
                <a:lnTo>
                  <a:pt x="578" y="46"/>
                </a:lnTo>
                <a:lnTo>
                  <a:pt x="589" y="48"/>
                </a:lnTo>
                <a:lnTo>
                  <a:pt x="591" y="48"/>
                </a:lnTo>
                <a:lnTo>
                  <a:pt x="593" y="56"/>
                </a:lnTo>
                <a:lnTo>
                  <a:pt x="580" y="97"/>
                </a:lnTo>
                <a:lnTo>
                  <a:pt x="613" y="157"/>
                </a:lnTo>
                <a:lnTo>
                  <a:pt x="656" y="164"/>
                </a:lnTo>
                <a:lnTo>
                  <a:pt x="658" y="149"/>
                </a:lnTo>
                <a:lnTo>
                  <a:pt x="663" y="141"/>
                </a:lnTo>
                <a:lnTo>
                  <a:pt x="670" y="138"/>
                </a:lnTo>
                <a:lnTo>
                  <a:pt x="673" y="138"/>
                </a:lnTo>
                <a:lnTo>
                  <a:pt x="680" y="139"/>
                </a:lnTo>
                <a:lnTo>
                  <a:pt x="684" y="141"/>
                </a:lnTo>
                <a:lnTo>
                  <a:pt x="684" y="157"/>
                </a:lnTo>
                <a:lnTo>
                  <a:pt x="684" y="157"/>
                </a:lnTo>
                <a:lnTo>
                  <a:pt x="692" y="157"/>
                </a:lnTo>
                <a:lnTo>
                  <a:pt x="717" y="157"/>
                </a:lnTo>
                <a:lnTo>
                  <a:pt x="747" y="157"/>
                </a:lnTo>
                <a:lnTo>
                  <a:pt x="748" y="157"/>
                </a:lnTo>
                <a:lnTo>
                  <a:pt x="747" y="158"/>
                </a:lnTo>
                <a:lnTo>
                  <a:pt x="747" y="163"/>
                </a:lnTo>
                <a:lnTo>
                  <a:pt x="744" y="173"/>
                </a:lnTo>
                <a:lnTo>
                  <a:pt x="747" y="175"/>
                </a:lnTo>
                <a:lnTo>
                  <a:pt x="751" y="176"/>
                </a:lnTo>
                <a:lnTo>
                  <a:pt x="752" y="176"/>
                </a:lnTo>
                <a:lnTo>
                  <a:pt x="752" y="179"/>
                </a:lnTo>
                <a:lnTo>
                  <a:pt x="752" y="182"/>
                </a:lnTo>
                <a:lnTo>
                  <a:pt x="752" y="182"/>
                </a:lnTo>
                <a:lnTo>
                  <a:pt x="749" y="183"/>
                </a:lnTo>
                <a:lnTo>
                  <a:pt x="744" y="187"/>
                </a:lnTo>
                <a:lnTo>
                  <a:pt x="744" y="187"/>
                </a:lnTo>
                <a:lnTo>
                  <a:pt x="747" y="190"/>
                </a:lnTo>
                <a:lnTo>
                  <a:pt x="747" y="190"/>
                </a:lnTo>
                <a:lnTo>
                  <a:pt x="749" y="193"/>
                </a:lnTo>
                <a:lnTo>
                  <a:pt x="751" y="193"/>
                </a:lnTo>
                <a:lnTo>
                  <a:pt x="747" y="195"/>
                </a:lnTo>
                <a:lnTo>
                  <a:pt x="747" y="197"/>
                </a:lnTo>
                <a:lnTo>
                  <a:pt x="747" y="198"/>
                </a:lnTo>
                <a:lnTo>
                  <a:pt x="747" y="198"/>
                </a:lnTo>
                <a:lnTo>
                  <a:pt x="745" y="199"/>
                </a:lnTo>
                <a:lnTo>
                  <a:pt x="745" y="199"/>
                </a:lnTo>
                <a:lnTo>
                  <a:pt x="745" y="201"/>
                </a:lnTo>
                <a:lnTo>
                  <a:pt x="745" y="201"/>
                </a:lnTo>
                <a:lnTo>
                  <a:pt x="745" y="202"/>
                </a:lnTo>
                <a:lnTo>
                  <a:pt x="744" y="204"/>
                </a:lnTo>
                <a:lnTo>
                  <a:pt x="744" y="204"/>
                </a:lnTo>
                <a:lnTo>
                  <a:pt x="744" y="205"/>
                </a:lnTo>
                <a:lnTo>
                  <a:pt x="744" y="206"/>
                </a:lnTo>
                <a:lnTo>
                  <a:pt x="744" y="206"/>
                </a:lnTo>
                <a:lnTo>
                  <a:pt x="745" y="206"/>
                </a:lnTo>
                <a:lnTo>
                  <a:pt x="745" y="206"/>
                </a:lnTo>
                <a:lnTo>
                  <a:pt x="745" y="206"/>
                </a:lnTo>
                <a:lnTo>
                  <a:pt x="745" y="208"/>
                </a:lnTo>
                <a:lnTo>
                  <a:pt x="747" y="209"/>
                </a:lnTo>
                <a:lnTo>
                  <a:pt x="747" y="210"/>
                </a:lnTo>
                <a:lnTo>
                  <a:pt x="747" y="210"/>
                </a:lnTo>
                <a:lnTo>
                  <a:pt x="747" y="212"/>
                </a:lnTo>
                <a:lnTo>
                  <a:pt x="748" y="212"/>
                </a:lnTo>
                <a:lnTo>
                  <a:pt x="748" y="212"/>
                </a:lnTo>
                <a:lnTo>
                  <a:pt x="748" y="213"/>
                </a:lnTo>
                <a:lnTo>
                  <a:pt x="748" y="214"/>
                </a:lnTo>
                <a:lnTo>
                  <a:pt x="748" y="216"/>
                </a:lnTo>
                <a:lnTo>
                  <a:pt x="748" y="217"/>
                </a:lnTo>
                <a:lnTo>
                  <a:pt x="748" y="219"/>
                </a:lnTo>
                <a:lnTo>
                  <a:pt x="748" y="220"/>
                </a:lnTo>
                <a:lnTo>
                  <a:pt x="748" y="223"/>
                </a:lnTo>
                <a:lnTo>
                  <a:pt x="747" y="223"/>
                </a:lnTo>
                <a:lnTo>
                  <a:pt x="747" y="223"/>
                </a:lnTo>
                <a:lnTo>
                  <a:pt x="747" y="224"/>
                </a:lnTo>
                <a:lnTo>
                  <a:pt x="747" y="225"/>
                </a:lnTo>
                <a:lnTo>
                  <a:pt x="747" y="225"/>
                </a:lnTo>
                <a:lnTo>
                  <a:pt x="747" y="225"/>
                </a:lnTo>
                <a:lnTo>
                  <a:pt x="747" y="227"/>
                </a:lnTo>
                <a:lnTo>
                  <a:pt x="747" y="227"/>
                </a:lnTo>
                <a:lnTo>
                  <a:pt x="745" y="228"/>
                </a:lnTo>
                <a:lnTo>
                  <a:pt x="745" y="228"/>
                </a:lnTo>
                <a:lnTo>
                  <a:pt x="745" y="230"/>
                </a:lnTo>
                <a:lnTo>
                  <a:pt x="745" y="230"/>
                </a:lnTo>
                <a:lnTo>
                  <a:pt x="744" y="232"/>
                </a:lnTo>
                <a:lnTo>
                  <a:pt x="743" y="234"/>
                </a:lnTo>
                <a:lnTo>
                  <a:pt x="743" y="234"/>
                </a:lnTo>
                <a:lnTo>
                  <a:pt x="743" y="235"/>
                </a:lnTo>
                <a:lnTo>
                  <a:pt x="743" y="236"/>
                </a:lnTo>
                <a:lnTo>
                  <a:pt x="741" y="236"/>
                </a:lnTo>
                <a:lnTo>
                  <a:pt x="741" y="236"/>
                </a:lnTo>
                <a:lnTo>
                  <a:pt x="741" y="239"/>
                </a:lnTo>
                <a:lnTo>
                  <a:pt x="741" y="239"/>
                </a:lnTo>
                <a:lnTo>
                  <a:pt x="741" y="240"/>
                </a:lnTo>
                <a:lnTo>
                  <a:pt x="741" y="242"/>
                </a:lnTo>
                <a:lnTo>
                  <a:pt x="741" y="242"/>
                </a:lnTo>
                <a:lnTo>
                  <a:pt x="741" y="243"/>
                </a:lnTo>
                <a:lnTo>
                  <a:pt x="741" y="243"/>
                </a:lnTo>
                <a:lnTo>
                  <a:pt x="741" y="242"/>
                </a:lnTo>
                <a:lnTo>
                  <a:pt x="741" y="242"/>
                </a:lnTo>
                <a:lnTo>
                  <a:pt x="741" y="242"/>
                </a:lnTo>
                <a:lnTo>
                  <a:pt x="743" y="242"/>
                </a:lnTo>
                <a:lnTo>
                  <a:pt x="743" y="242"/>
                </a:lnTo>
                <a:lnTo>
                  <a:pt x="741" y="242"/>
                </a:lnTo>
                <a:lnTo>
                  <a:pt x="741" y="243"/>
                </a:lnTo>
                <a:lnTo>
                  <a:pt x="740" y="246"/>
                </a:lnTo>
                <a:lnTo>
                  <a:pt x="740" y="246"/>
                </a:lnTo>
                <a:lnTo>
                  <a:pt x="738" y="247"/>
                </a:lnTo>
                <a:lnTo>
                  <a:pt x="738" y="249"/>
                </a:lnTo>
                <a:lnTo>
                  <a:pt x="738" y="250"/>
                </a:lnTo>
                <a:lnTo>
                  <a:pt x="738" y="250"/>
                </a:lnTo>
                <a:lnTo>
                  <a:pt x="738" y="251"/>
                </a:lnTo>
                <a:lnTo>
                  <a:pt x="738" y="253"/>
                </a:lnTo>
                <a:lnTo>
                  <a:pt x="738" y="254"/>
                </a:lnTo>
                <a:lnTo>
                  <a:pt x="737" y="256"/>
                </a:lnTo>
                <a:lnTo>
                  <a:pt x="737" y="257"/>
                </a:lnTo>
                <a:lnTo>
                  <a:pt x="737" y="258"/>
                </a:lnTo>
                <a:lnTo>
                  <a:pt x="737" y="258"/>
                </a:lnTo>
                <a:lnTo>
                  <a:pt x="737" y="260"/>
                </a:lnTo>
                <a:lnTo>
                  <a:pt x="737" y="261"/>
                </a:lnTo>
                <a:lnTo>
                  <a:pt x="737" y="262"/>
                </a:lnTo>
                <a:lnTo>
                  <a:pt x="737" y="262"/>
                </a:lnTo>
                <a:lnTo>
                  <a:pt x="737" y="264"/>
                </a:lnTo>
                <a:lnTo>
                  <a:pt x="736" y="265"/>
                </a:lnTo>
                <a:lnTo>
                  <a:pt x="736" y="268"/>
                </a:lnTo>
                <a:lnTo>
                  <a:pt x="736" y="268"/>
                </a:lnTo>
                <a:lnTo>
                  <a:pt x="736" y="269"/>
                </a:lnTo>
                <a:lnTo>
                  <a:pt x="736" y="271"/>
                </a:lnTo>
                <a:lnTo>
                  <a:pt x="737" y="272"/>
                </a:lnTo>
                <a:lnTo>
                  <a:pt x="737" y="273"/>
                </a:lnTo>
                <a:lnTo>
                  <a:pt x="737" y="275"/>
                </a:lnTo>
                <a:lnTo>
                  <a:pt x="736" y="276"/>
                </a:lnTo>
                <a:lnTo>
                  <a:pt x="737" y="277"/>
                </a:lnTo>
                <a:lnTo>
                  <a:pt x="737" y="279"/>
                </a:lnTo>
                <a:lnTo>
                  <a:pt x="737" y="280"/>
                </a:lnTo>
                <a:lnTo>
                  <a:pt x="737" y="283"/>
                </a:lnTo>
                <a:lnTo>
                  <a:pt x="737" y="286"/>
                </a:lnTo>
                <a:lnTo>
                  <a:pt x="737" y="287"/>
                </a:lnTo>
                <a:lnTo>
                  <a:pt x="737" y="288"/>
                </a:lnTo>
                <a:lnTo>
                  <a:pt x="737" y="288"/>
                </a:lnTo>
                <a:lnTo>
                  <a:pt x="737" y="290"/>
                </a:lnTo>
                <a:lnTo>
                  <a:pt x="738" y="291"/>
                </a:lnTo>
                <a:lnTo>
                  <a:pt x="738" y="294"/>
                </a:lnTo>
                <a:lnTo>
                  <a:pt x="738" y="294"/>
                </a:lnTo>
                <a:lnTo>
                  <a:pt x="738" y="295"/>
                </a:lnTo>
                <a:lnTo>
                  <a:pt x="738" y="297"/>
                </a:lnTo>
                <a:lnTo>
                  <a:pt x="738" y="298"/>
                </a:lnTo>
                <a:lnTo>
                  <a:pt x="738" y="299"/>
                </a:lnTo>
                <a:lnTo>
                  <a:pt x="738" y="302"/>
                </a:lnTo>
                <a:lnTo>
                  <a:pt x="737" y="302"/>
                </a:lnTo>
                <a:lnTo>
                  <a:pt x="737" y="303"/>
                </a:lnTo>
                <a:lnTo>
                  <a:pt x="737" y="305"/>
                </a:lnTo>
                <a:lnTo>
                  <a:pt x="737" y="306"/>
                </a:lnTo>
                <a:lnTo>
                  <a:pt x="737" y="306"/>
                </a:lnTo>
                <a:lnTo>
                  <a:pt x="738" y="308"/>
                </a:lnTo>
                <a:lnTo>
                  <a:pt x="738" y="308"/>
                </a:lnTo>
                <a:lnTo>
                  <a:pt x="738" y="310"/>
                </a:lnTo>
                <a:lnTo>
                  <a:pt x="738" y="310"/>
                </a:lnTo>
                <a:lnTo>
                  <a:pt x="738" y="310"/>
                </a:lnTo>
                <a:lnTo>
                  <a:pt x="738" y="310"/>
                </a:lnTo>
                <a:lnTo>
                  <a:pt x="738" y="312"/>
                </a:lnTo>
                <a:lnTo>
                  <a:pt x="738" y="312"/>
                </a:lnTo>
                <a:lnTo>
                  <a:pt x="738" y="313"/>
                </a:lnTo>
                <a:lnTo>
                  <a:pt x="738" y="313"/>
                </a:lnTo>
                <a:lnTo>
                  <a:pt x="738" y="314"/>
                </a:lnTo>
                <a:lnTo>
                  <a:pt x="738" y="316"/>
                </a:lnTo>
                <a:lnTo>
                  <a:pt x="738" y="316"/>
                </a:lnTo>
                <a:lnTo>
                  <a:pt x="738" y="317"/>
                </a:lnTo>
                <a:lnTo>
                  <a:pt x="738" y="318"/>
                </a:lnTo>
                <a:lnTo>
                  <a:pt x="738" y="320"/>
                </a:lnTo>
                <a:lnTo>
                  <a:pt x="738" y="321"/>
                </a:lnTo>
                <a:lnTo>
                  <a:pt x="738" y="323"/>
                </a:lnTo>
                <a:lnTo>
                  <a:pt x="738" y="325"/>
                </a:lnTo>
                <a:lnTo>
                  <a:pt x="738" y="327"/>
                </a:lnTo>
                <a:lnTo>
                  <a:pt x="738" y="328"/>
                </a:lnTo>
                <a:lnTo>
                  <a:pt x="738" y="329"/>
                </a:lnTo>
                <a:lnTo>
                  <a:pt x="738" y="329"/>
                </a:lnTo>
                <a:lnTo>
                  <a:pt x="738" y="329"/>
                </a:lnTo>
                <a:lnTo>
                  <a:pt x="738" y="331"/>
                </a:lnTo>
                <a:lnTo>
                  <a:pt x="738" y="331"/>
                </a:lnTo>
                <a:lnTo>
                  <a:pt x="738" y="335"/>
                </a:lnTo>
                <a:lnTo>
                  <a:pt x="738" y="336"/>
                </a:lnTo>
                <a:lnTo>
                  <a:pt x="738" y="338"/>
                </a:lnTo>
                <a:lnTo>
                  <a:pt x="738" y="339"/>
                </a:lnTo>
                <a:lnTo>
                  <a:pt x="738" y="340"/>
                </a:lnTo>
                <a:lnTo>
                  <a:pt x="738" y="340"/>
                </a:lnTo>
                <a:lnTo>
                  <a:pt x="740" y="342"/>
                </a:lnTo>
                <a:lnTo>
                  <a:pt x="740" y="343"/>
                </a:lnTo>
                <a:lnTo>
                  <a:pt x="740" y="343"/>
                </a:lnTo>
                <a:lnTo>
                  <a:pt x="740" y="344"/>
                </a:lnTo>
                <a:lnTo>
                  <a:pt x="740" y="344"/>
                </a:lnTo>
                <a:lnTo>
                  <a:pt x="741" y="346"/>
                </a:lnTo>
                <a:lnTo>
                  <a:pt x="741" y="346"/>
                </a:lnTo>
                <a:lnTo>
                  <a:pt x="741" y="347"/>
                </a:lnTo>
                <a:lnTo>
                  <a:pt x="741" y="347"/>
                </a:lnTo>
                <a:lnTo>
                  <a:pt x="743" y="347"/>
                </a:lnTo>
                <a:lnTo>
                  <a:pt x="741" y="349"/>
                </a:lnTo>
                <a:lnTo>
                  <a:pt x="741" y="349"/>
                </a:lnTo>
                <a:lnTo>
                  <a:pt x="741" y="349"/>
                </a:lnTo>
                <a:lnTo>
                  <a:pt x="741" y="351"/>
                </a:lnTo>
                <a:lnTo>
                  <a:pt x="738" y="354"/>
                </a:lnTo>
                <a:lnTo>
                  <a:pt x="738" y="355"/>
                </a:lnTo>
                <a:lnTo>
                  <a:pt x="737" y="357"/>
                </a:lnTo>
                <a:lnTo>
                  <a:pt x="736" y="359"/>
                </a:lnTo>
                <a:lnTo>
                  <a:pt x="736" y="359"/>
                </a:lnTo>
                <a:lnTo>
                  <a:pt x="734" y="361"/>
                </a:lnTo>
                <a:lnTo>
                  <a:pt x="734" y="362"/>
                </a:lnTo>
                <a:lnTo>
                  <a:pt x="734" y="362"/>
                </a:lnTo>
                <a:lnTo>
                  <a:pt x="733" y="364"/>
                </a:lnTo>
                <a:lnTo>
                  <a:pt x="733" y="365"/>
                </a:lnTo>
                <a:lnTo>
                  <a:pt x="732" y="368"/>
                </a:lnTo>
                <a:lnTo>
                  <a:pt x="730" y="368"/>
                </a:lnTo>
                <a:lnTo>
                  <a:pt x="730" y="368"/>
                </a:lnTo>
                <a:lnTo>
                  <a:pt x="730" y="369"/>
                </a:lnTo>
                <a:lnTo>
                  <a:pt x="729" y="370"/>
                </a:lnTo>
                <a:lnTo>
                  <a:pt x="729" y="372"/>
                </a:lnTo>
                <a:lnTo>
                  <a:pt x="729" y="372"/>
                </a:lnTo>
                <a:lnTo>
                  <a:pt x="729" y="373"/>
                </a:lnTo>
                <a:lnTo>
                  <a:pt x="728" y="373"/>
                </a:lnTo>
                <a:lnTo>
                  <a:pt x="728" y="373"/>
                </a:lnTo>
                <a:lnTo>
                  <a:pt x="728" y="375"/>
                </a:lnTo>
                <a:lnTo>
                  <a:pt x="728" y="376"/>
                </a:lnTo>
                <a:lnTo>
                  <a:pt x="726" y="376"/>
                </a:lnTo>
                <a:lnTo>
                  <a:pt x="725" y="379"/>
                </a:lnTo>
                <a:lnTo>
                  <a:pt x="725" y="380"/>
                </a:lnTo>
                <a:lnTo>
                  <a:pt x="725" y="381"/>
                </a:lnTo>
                <a:lnTo>
                  <a:pt x="725" y="381"/>
                </a:lnTo>
                <a:lnTo>
                  <a:pt x="725" y="381"/>
                </a:lnTo>
                <a:lnTo>
                  <a:pt x="723" y="383"/>
                </a:lnTo>
                <a:lnTo>
                  <a:pt x="723" y="384"/>
                </a:lnTo>
                <a:lnTo>
                  <a:pt x="722" y="384"/>
                </a:lnTo>
                <a:lnTo>
                  <a:pt x="722" y="387"/>
                </a:lnTo>
                <a:lnTo>
                  <a:pt x="721" y="388"/>
                </a:lnTo>
                <a:lnTo>
                  <a:pt x="721" y="388"/>
                </a:lnTo>
                <a:lnTo>
                  <a:pt x="721" y="390"/>
                </a:lnTo>
                <a:lnTo>
                  <a:pt x="719" y="390"/>
                </a:lnTo>
                <a:lnTo>
                  <a:pt x="719" y="391"/>
                </a:lnTo>
                <a:lnTo>
                  <a:pt x="719" y="392"/>
                </a:lnTo>
                <a:lnTo>
                  <a:pt x="718" y="394"/>
                </a:lnTo>
                <a:lnTo>
                  <a:pt x="718" y="394"/>
                </a:lnTo>
                <a:lnTo>
                  <a:pt x="718" y="394"/>
                </a:lnTo>
                <a:lnTo>
                  <a:pt x="717" y="395"/>
                </a:lnTo>
                <a:lnTo>
                  <a:pt x="717" y="396"/>
                </a:lnTo>
                <a:lnTo>
                  <a:pt x="715" y="398"/>
                </a:lnTo>
                <a:lnTo>
                  <a:pt x="714" y="399"/>
                </a:lnTo>
                <a:lnTo>
                  <a:pt x="714" y="401"/>
                </a:lnTo>
                <a:lnTo>
                  <a:pt x="714" y="401"/>
                </a:lnTo>
                <a:lnTo>
                  <a:pt x="714" y="402"/>
                </a:lnTo>
                <a:lnTo>
                  <a:pt x="714" y="403"/>
                </a:lnTo>
                <a:lnTo>
                  <a:pt x="714" y="403"/>
                </a:lnTo>
                <a:lnTo>
                  <a:pt x="714" y="403"/>
                </a:lnTo>
                <a:lnTo>
                  <a:pt x="714" y="403"/>
                </a:lnTo>
                <a:lnTo>
                  <a:pt x="714" y="405"/>
                </a:lnTo>
                <a:lnTo>
                  <a:pt x="715" y="405"/>
                </a:lnTo>
                <a:lnTo>
                  <a:pt x="715" y="406"/>
                </a:lnTo>
                <a:lnTo>
                  <a:pt x="715" y="406"/>
                </a:lnTo>
                <a:lnTo>
                  <a:pt x="715" y="406"/>
                </a:lnTo>
                <a:lnTo>
                  <a:pt x="715" y="407"/>
                </a:lnTo>
                <a:lnTo>
                  <a:pt x="714" y="409"/>
                </a:lnTo>
                <a:lnTo>
                  <a:pt x="714" y="409"/>
                </a:lnTo>
                <a:lnTo>
                  <a:pt x="714" y="410"/>
                </a:lnTo>
                <a:lnTo>
                  <a:pt x="714" y="411"/>
                </a:lnTo>
                <a:lnTo>
                  <a:pt x="714" y="411"/>
                </a:lnTo>
                <a:lnTo>
                  <a:pt x="712" y="411"/>
                </a:lnTo>
                <a:lnTo>
                  <a:pt x="712" y="413"/>
                </a:lnTo>
                <a:lnTo>
                  <a:pt x="712" y="414"/>
                </a:lnTo>
                <a:lnTo>
                  <a:pt x="712" y="414"/>
                </a:lnTo>
                <a:lnTo>
                  <a:pt x="711" y="414"/>
                </a:lnTo>
                <a:lnTo>
                  <a:pt x="711" y="416"/>
                </a:lnTo>
                <a:lnTo>
                  <a:pt x="711" y="417"/>
                </a:lnTo>
                <a:lnTo>
                  <a:pt x="710" y="418"/>
                </a:lnTo>
                <a:lnTo>
                  <a:pt x="710" y="420"/>
                </a:lnTo>
                <a:lnTo>
                  <a:pt x="710" y="420"/>
                </a:lnTo>
                <a:lnTo>
                  <a:pt x="710" y="421"/>
                </a:lnTo>
                <a:lnTo>
                  <a:pt x="710" y="421"/>
                </a:lnTo>
                <a:lnTo>
                  <a:pt x="710" y="422"/>
                </a:lnTo>
                <a:lnTo>
                  <a:pt x="710" y="424"/>
                </a:lnTo>
                <a:lnTo>
                  <a:pt x="711" y="425"/>
                </a:lnTo>
                <a:lnTo>
                  <a:pt x="711" y="425"/>
                </a:lnTo>
                <a:lnTo>
                  <a:pt x="711" y="427"/>
                </a:lnTo>
                <a:lnTo>
                  <a:pt x="711" y="427"/>
                </a:lnTo>
                <a:lnTo>
                  <a:pt x="711" y="428"/>
                </a:lnTo>
                <a:lnTo>
                  <a:pt x="711" y="428"/>
                </a:lnTo>
                <a:lnTo>
                  <a:pt x="711" y="428"/>
                </a:lnTo>
                <a:lnTo>
                  <a:pt x="711" y="429"/>
                </a:lnTo>
                <a:lnTo>
                  <a:pt x="711" y="429"/>
                </a:lnTo>
                <a:lnTo>
                  <a:pt x="711" y="431"/>
                </a:lnTo>
                <a:lnTo>
                  <a:pt x="711" y="433"/>
                </a:lnTo>
                <a:lnTo>
                  <a:pt x="711" y="433"/>
                </a:lnTo>
                <a:lnTo>
                  <a:pt x="711" y="437"/>
                </a:lnTo>
                <a:lnTo>
                  <a:pt x="711" y="439"/>
                </a:lnTo>
                <a:lnTo>
                  <a:pt x="711" y="439"/>
                </a:lnTo>
                <a:lnTo>
                  <a:pt x="711" y="439"/>
                </a:lnTo>
                <a:lnTo>
                  <a:pt x="711" y="440"/>
                </a:lnTo>
                <a:lnTo>
                  <a:pt x="711" y="442"/>
                </a:lnTo>
                <a:lnTo>
                  <a:pt x="712" y="442"/>
                </a:lnTo>
                <a:lnTo>
                  <a:pt x="712" y="443"/>
                </a:lnTo>
                <a:lnTo>
                  <a:pt x="714" y="443"/>
                </a:lnTo>
                <a:lnTo>
                  <a:pt x="714" y="443"/>
                </a:lnTo>
                <a:lnTo>
                  <a:pt x="714" y="444"/>
                </a:lnTo>
                <a:lnTo>
                  <a:pt x="714" y="444"/>
                </a:lnTo>
                <a:lnTo>
                  <a:pt x="714" y="446"/>
                </a:lnTo>
                <a:lnTo>
                  <a:pt x="714" y="447"/>
                </a:lnTo>
                <a:lnTo>
                  <a:pt x="714" y="447"/>
                </a:lnTo>
                <a:lnTo>
                  <a:pt x="712" y="450"/>
                </a:lnTo>
                <a:lnTo>
                  <a:pt x="712" y="450"/>
                </a:lnTo>
                <a:lnTo>
                  <a:pt x="712" y="450"/>
                </a:lnTo>
                <a:lnTo>
                  <a:pt x="712" y="451"/>
                </a:lnTo>
                <a:lnTo>
                  <a:pt x="712" y="453"/>
                </a:lnTo>
                <a:lnTo>
                  <a:pt x="712" y="453"/>
                </a:lnTo>
                <a:lnTo>
                  <a:pt x="712" y="453"/>
                </a:lnTo>
                <a:lnTo>
                  <a:pt x="711" y="454"/>
                </a:lnTo>
                <a:lnTo>
                  <a:pt x="711" y="455"/>
                </a:lnTo>
                <a:lnTo>
                  <a:pt x="711" y="455"/>
                </a:lnTo>
                <a:lnTo>
                  <a:pt x="712" y="455"/>
                </a:lnTo>
                <a:lnTo>
                  <a:pt x="712" y="455"/>
                </a:lnTo>
                <a:lnTo>
                  <a:pt x="712" y="457"/>
                </a:lnTo>
                <a:lnTo>
                  <a:pt x="712" y="457"/>
                </a:lnTo>
                <a:lnTo>
                  <a:pt x="714" y="457"/>
                </a:lnTo>
                <a:lnTo>
                  <a:pt x="714" y="458"/>
                </a:lnTo>
                <a:lnTo>
                  <a:pt x="714" y="458"/>
                </a:lnTo>
                <a:lnTo>
                  <a:pt x="714" y="458"/>
                </a:lnTo>
                <a:lnTo>
                  <a:pt x="714" y="459"/>
                </a:lnTo>
                <a:lnTo>
                  <a:pt x="714" y="459"/>
                </a:lnTo>
                <a:lnTo>
                  <a:pt x="714" y="462"/>
                </a:lnTo>
                <a:lnTo>
                  <a:pt x="712" y="462"/>
                </a:lnTo>
                <a:lnTo>
                  <a:pt x="712" y="463"/>
                </a:lnTo>
                <a:lnTo>
                  <a:pt x="712" y="463"/>
                </a:lnTo>
                <a:lnTo>
                  <a:pt x="712" y="463"/>
                </a:lnTo>
                <a:lnTo>
                  <a:pt x="712" y="465"/>
                </a:lnTo>
                <a:lnTo>
                  <a:pt x="712" y="466"/>
                </a:lnTo>
                <a:lnTo>
                  <a:pt x="712" y="466"/>
                </a:lnTo>
                <a:lnTo>
                  <a:pt x="711" y="466"/>
                </a:lnTo>
                <a:lnTo>
                  <a:pt x="711" y="468"/>
                </a:lnTo>
                <a:lnTo>
                  <a:pt x="712" y="469"/>
                </a:lnTo>
                <a:lnTo>
                  <a:pt x="712" y="470"/>
                </a:lnTo>
                <a:lnTo>
                  <a:pt x="711" y="472"/>
                </a:lnTo>
                <a:lnTo>
                  <a:pt x="711" y="473"/>
                </a:lnTo>
                <a:lnTo>
                  <a:pt x="711" y="476"/>
                </a:lnTo>
                <a:lnTo>
                  <a:pt x="711" y="477"/>
                </a:lnTo>
                <a:lnTo>
                  <a:pt x="711" y="477"/>
                </a:lnTo>
                <a:lnTo>
                  <a:pt x="711" y="479"/>
                </a:lnTo>
                <a:lnTo>
                  <a:pt x="711" y="479"/>
                </a:lnTo>
                <a:lnTo>
                  <a:pt x="711" y="480"/>
                </a:lnTo>
                <a:lnTo>
                  <a:pt x="711" y="480"/>
                </a:lnTo>
                <a:lnTo>
                  <a:pt x="711" y="480"/>
                </a:lnTo>
                <a:lnTo>
                  <a:pt x="711" y="481"/>
                </a:lnTo>
                <a:lnTo>
                  <a:pt x="710" y="483"/>
                </a:lnTo>
                <a:lnTo>
                  <a:pt x="710" y="483"/>
                </a:lnTo>
                <a:lnTo>
                  <a:pt x="710" y="484"/>
                </a:lnTo>
                <a:lnTo>
                  <a:pt x="710" y="485"/>
                </a:lnTo>
                <a:lnTo>
                  <a:pt x="710" y="485"/>
                </a:lnTo>
                <a:lnTo>
                  <a:pt x="710" y="488"/>
                </a:lnTo>
                <a:lnTo>
                  <a:pt x="710" y="488"/>
                </a:lnTo>
                <a:lnTo>
                  <a:pt x="710" y="489"/>
                </a:lnTo>
                <a:lnTo>
                  <a:pt x="708" y="492"/>
                </a:lnTo>
                <a:lnTo>
                  <a:pt x="707" y="494"/>
                </a:lnTo>
                <a:lnTo>
                  <a:pt x="707" y="494"/>
                </a:lnTo>
                <a:lnTo>
                  <a:pt x="706" y="495"/>
                </a:lnTo>
                <a:lnTo>
                  <a:pt x="706" y="496"/>
                </a:lnTo>
                <a:lnTo>
                  <a:pt x="704" y="498"/>
                </a:lnTo>
                <a:lnTo>
                  <a:pt x="704" y="499"/>
                </a:lnTo>
                <a:lnTo>
                  <a:pt x="703" y="500"/>
                </a:lnTo>
                <a:lnTo>
                  <a:pt x="703" y="502"/>
                </a:lnTo>
                <a:lnTo>
                  <a:pt x="703" y="502"/>
                </a:lnTo>
                <a:lnTo>
                  <a:pt x="703" y="503"/>
                </a:lnTo>
                <a:lnTo>
                  <a:pt x="703" y="504"/>
                </a:lnTo>
                <a:lnTo>
                  <a:pt x="703" y="504"/>
                </a:lnTo>
                <a:lnTo>
                  <a:pt x="703" y="506"/>
                </a:lnTo>
                <a:lnTo>
                  <a:pt x="703" y="507"/>
                </a:lnTo>
                <a:lnTo>
                  <a:pt x="703" y="507"/>
                </a:lnTo>
                <a:lnTo>
                  <a:pt x="703" y="509"/>
                </a:lnTo>
                <a:lnTo>
                  <a:pt x="703" y="509"/>
                </a:lnTo>
                <a:lnTo>
                  <a:pt x="703" y="510"/>
                </a:lnTo>
                <a:lnTo>
                  <a:pt x="703" y="510"/>
                </a:lnTo>
                <a:lnTo>
                  <a:pt x="703" y="510"/>
                </a:lnTo>
                <a:lnTo>
                  <a:pt x="703" y="510"/>
                </a:lnTo>
                <a:lnTo>
                  <a:pt x="704" y="510"/>
                </a:lnTo>
                <a:lnTo>
                  <a:pt x="704" y="511"/>
                </a:lnTo>
                <a:lnTo>
                  <a:pt x="703" y="513"/>
                </a:lnTo>
                <a:lnTo>
                  <a:pt x="703" y="514"/>
                </a:lnTo>
                <a:lnTo>
                  <a:pt x="703" y="514"/>
                </a:lnTo>
                <a:lnTo>
                  <a:pt x="703" y="515"/>
                </a:lnTo>
                <a:lnTo>
                  <a:pt x="703" y="517"/>
                </a:lnTo>
                <a:lnTo>
                  <a:pt x="703" y="518"/>
                </a:lnTo>
                <a:lnTo>
                  <a:pt x="704" y="520"/>
                </a:lnTo>
                <a:lnTo>
                  <a:pt x="704" y="520"/>
                </a:lnTo>
                <a:lnTo>
                  <a:pt x="706" y="520"/>
                </a:lnTo>
                <a:lnTo>
                  <a:pt x="706" y="521"/>
                </a:lnTo>
                <a:lnTo>
                  <a:pt x="704" y="521"/>
                </a:lnTo>
                <a:lnTo>
                  <a:pt x="704" y="522"/>
                </a:lnTo>
                <a:lnTo>
                  <a:pt x="704" y="524"/>
                </a:lnTo>
                <a:lnTo>
                  <a:pt x="704" y="524"/>
                </a:lnTo>
                <a:lnTo>
                  <a:pt x="704" y="524"/>
                </a:lnTo>
                <a:lnTo>
                  <a:pt x="704" y="524"/>
                </a:lnTo>
                <a:lnTo>
                  <a:pt x="704" y="525"/>
                </a:lnTo>
                <a:lnTo>
                  <a:pt x="704" y="526"/>
                </a:lnTo>
                <a:lnTo>
                  <a:pt x="704" y="526"/>
                </a:lnTo>
                <a:lnTo>
                  <a:pt x="703" y="528"/>
                </a:lnTo>
                <a:lnTo>
                  <a:pt x="703" y="528"/>
                </a:lnTo>
                <a:lnTo>
                  <a:pt x="703" y="529"/>
                </a:lnTo>
                <a:lnTo>
                  <a:pt x="703" y="529"/>
                </a:lnTo>
                <a:lnTo>
                  <a:pt x="703" y="530"/>
                </a:lnTo>
                <a:lnTo>
                  <a:pt x="703" y="530"/>
                </a:lnTo>
                <a:lnTo>
                  <a:pt x="703" y="532"/>
                </a:lnTo>
                <a:lnTo>
                  <a:pt x="703" y="533"/>
                </a:lnTo>
                <a:lnTo>
                  <a:pt x="703" y="535"/>
                </a:lnTo>
                <a:lnTo>
                  <a:pt x="703" y="535"/>
                </a:lnTo>
                <a:lnTo>
                  <a:pt x="703" y="536"/>
                </a:lnTo>
                <a:lnTo>
                  <a:pt x="703" y="536"/>
                </a:lnTo>
                <a:lnTo>
                  <a:pt x="703" y="537"/>
                </a:lnTo>
                <a:lnTo>
                  <a:pt x="703" y="537"/>
                </a:lnTo>
                <a:lnTo>
                  <a:pt x="703" y="537"/>
                </a:lnTo>
                <a:lnTo>
                  <a:pt x="703" y="539"/>
                </a:lnTo>
                <a:lnTo>
                  <a:pt x="703" y="539"/>
                </a:lnTo>
                <a:lnTo>
                  <a:pt x="703" y="540"/>
                </a:lnTo>
                <a:lnTo>
                  <a:pt x="703" y="540"/>
                </a:lnTo>
                <a:lnTo>
                  <a:pt x="703" y="541"/>
                </a:lnTo>
                <a:lnTo>
                  <a:pt x="703" y="543"/>
                </a:lnTo>
                <a:lnTo>
                  <a:pt x="703" y="543"/>
                </a:lnTo>
                <a:lnTo>
                  <a:pt x="703" y="544"/>
                </a:lnTo>
                <a:lnTo>
                  <a:pt x="703" y="546"/>
                </a:lnTo>
                <a:lnTo>
                  <a:pt x="703" y="547"/>
                </a:lnTo>
                <a:lnTo>
                  <a:pt x="704" y="548"/>
                </a:lnTo>
                <a:lnTo>
                  <a:pt x="706" y="550"/>
                </a:lnTo>
                <a:lnTo>
                  <a:pt x="707" y="552"/>
                </a:lnTo>
                <a:lnTo>
                  <a:pt x="707" y="554"/>
                </a:lnTo>
                <a:lnTo>
                  <a:pt x="708" y="554"/>
                </a:lnTo>
                <a:lnTo>
                  <a:pt x="708" y="554"/>
                </a:lnTo>
                <a:lnTo>
                  <a:pt x="708" y="555"/>
                </a:lnTo>
                <a:lnTo>
                  <a:pt x="710" y="556"/>
                </a:lnTo>
                <a:lnTo>
                  <a:pt x="711" y="556"/>
                </a:lnTo>
                <a:lnTo>
                  <a:pt x="711" y="556"/>
                </a:lnTo>
                <a:lnTo>
                  <a:pt x="712" y="556"/>
                </a:lnTo>
                <a:lnTo>
                  <a:pt x="712" y="556"/>
                </a:lnTo>
                <a:lnTo>
                  <a:pt x="714" y="556"/>
                </a:lnTo>
                <a:lnTo>
                  <a:pt x="714" y="556"/>
                </a:lnTo>
                <a:lnTo>
                  <a:pt x="714" y="558"/>
                </a:lnTo>
                <a:lnTo>
                  <a:pt x="715" y="558"/>
                </a:lnTo>
                <a:lnTo>
                  <a:pt x="715" y="558"/>
                </a:lnTo>
                <a:lnTo>
                  <a:pt x="717" y="558"/>
                </a:lnTo>
                <a:lnTo>
                  <a:pt x="717" y="558"/>
                </a:lnTo>
                <a:lnTo>
                  <a:pt x="717" y="558"/>
                </a:lnTo>
                <a:lnTo>
                  <a:pt x="718" y="559"/>
                </a:lnTo>
                <a:lnTo>
                  <a:pt x="718" y="559"/>
                </a:lnTo>
                <a:lnTo>
                  <a:pt x="719" y="559"/>
                </a:lnTo>
                <a:lnTo>
                  <a:pt x="719" y="561"/>
                </a:lnTo>
                <a:lnTo>
                  <a:pt x="721" y="562"/>
                </a:lnTo>
                <a:lnTo>
                  <a:pt x="722" y="562"/>
                </a:lnTo>
                <a:lnTo>
                  <a:pt x="722" y="563"/>
                </a:lnTo>
                <a:lnTo>
                  <a:pt x="723" y="565"/>
                </a:lnTo>
                <a:lnTo>
                  <a:pt x="725" y="566"/>
                </a:lnTo>
                <a:lnTo>
                  <a:pt x="725" y="566"/>
                </a:lnTo>
                <a:lnTo>
                  <a:pt x="726" y="567"/>
                </a:lnTo>
                <a:lnTo>
                  <a:pt x="728" y="569"/>
                </a:lnTo>
                <a:lnTo>
                  <a:pt x="730" y="570"/>
                </a:lnTo>
                <a:lnTo>
                  <a:pt x="730" y="570"/>
                </a:lnTo>
                <a:lnTo>
                  <a:pt x="732" y="570"/>
                </a:lnTo>
                <a:lnTo>
                  <a:pt x="733" y="572"/>
                </a:lnTo>
                <a:lnTo>
                  <a:pt x="733" y="572"/>
                </a:lnTo>
                <a:lnTo>
                  <a:pt x="733" y="573"/>
                </a:lnTo>
                <a:lnTo>
                  <a:pt x="732" y="573"/>
                </a:lnTo>
                <a:lnTo>
                  <a:pt x="732" y="573"/>
                </a:lnTo>
                <a:lnTo>
                  <a:pt x="732" y="573"/>
                </a:lnTo>
                <a:lnTo>
                  <a:pt x="730" y="573"/>
                </a:lnTo>
                <a:lnTo>
                  <a:pt x="730" y="573"/>
                </a:lnTo>
                <a:lnTo>
                  <a:pt x="730" y="573"/>
                </a:lnTo>
                <a:lnTo>
                  <a:pt x="729" y="573"/>
                </a:lnTo>
                <a:lnTo>
                  <a:pt x="729" y="573"/>
                </a:lnTo>
                <a:lnTo>
                  <a:pt x="729" y="573"/>
                </a:lnTo>
                <a:lnTo>
                  <a:pt x="730" y="573"/>
                </a:lnTo>
                <a:lnTo>
                  <a:pt x="730" y="573"/>
                </a:lnTo>
                <a:lnTo>
                  <a:pt x="730" y="573"/>
                </a:lnTo>
                <a:lnTo>
                  <a:pt x="732" y="573"/>
                </a:lnTo>
                <a:lnTo>
                  <a:pt x="732" y="573"/>
                </a:lnTo>
                <a:lnTo>
                  <a:pt x="733" y="573"/>
                </a:lnTo>
                <a:lnTo>
                  <a:pt x="733" y="573"/>
                </a:lnTo>
                <a:lnTo>
                  <a:pt x="732" y="574"/>
                </a:lnTo>
                <a:lnTo>
                  <a:pt x="732" y="574"/>
                </a:lnTo>
                <a:lnTo>
                  <a:pt x="732" y="576"/>
                </a:lnTo>
                <a:lnTo>
                  <a:pt x="732" y="576"/>
                </a:lnTo>
                <a:lnTo>
                  <a:pt x="732" y="576"/>
                </a:lnTo>
                <a:lnTo>
                  <a:pt x="732" y="576"/>
                </a:lnTo>
                <a:lnTo>
                  <a:pt x="732" y="577"/>
                </a:lnTo>
                <a:lnTo>
                  <a:pt x="730" y="577"/>
                </a:lnTo>
                <a:lnTo>
                  <a:pt x="730" y="578"/>
                </a:lnTo>
                <a:lnTo>
                  <a:pt x="730" y="578"/>
                </a:lnTo>
                <a:lnTo>
                  <a:pt x="730" y="580"/>
                </a:lnTo>
                <a:lnTo>
                  <a:pt x="729" y="580"/>
                </a:lnTo>
                <a:lnTo>
                  <a:pt x="729" y="581"/>
                </a:lnTo>
                <a:lnTo>
                  <a:pt x="729" y="581"/>
                </a:lnTo>
                <a:lnTo>
                  <a:pt x="729" y="582"/>
                </a:lnTo>
                <a:lnTo>
                  <a:pt x="728" y="582"/>
                </a:lnTo>
                <a:lnTo>
                  <a:pt x="728" y="584"/>
                </a:lnTo>
                <a:lnTo>
                  <a:pt x="728" y="584"/>
                </a:lnTo>
                <a:lnTo>
                  <a:pt x="726" y="585"/>
                </a:lnTo>
                <a:lnTo>
                  <a:pt x="726" y="585"/>
                </a:lnTo>
                <a:lnTo>
                  <a:pt x="726" y="587"/>
                </a:lnTo>
                <a:lnTo>
                  <a:pt x="726" y="588"/>
                </a:lnTo>
                <a:lnTo>
                  <a:pt x="725" y="588"/>
                </a:lnTo>
                <a:lnTo>
                  <a:pt x="725" y="589"/>
                </a:lnTo>
                <a:lnTo>
                  <a:pt x="726" y="589"/>
                </a:lnTo>
                <a:lnTo>
                  <a:pt x="726" y="589"/>
                </a:lnTo>
                <a:lnTo>
                  <a:pt x="726" y="589"/>
                </a:lnTo>
                <a:lnTo>
                  <a:pt x="728" y="589"/>
                </a:lnTo>
                <a:lnTo>
                  <a:pt x="728" y="589"/>
                </a:lnTo>
                <a:lnTo>
                  <a:pt x="728" y="589"/>
                </a:lnTo>
                <a:lnTo>
                  <a:pt x="729" y="591"/>
                </a:lnTo>
                <a:lnTo>
                  <a:pt x="730" y="591"/>
                </a:lnTo>
                <a:lnTo>
                  <a:pt x="730" y="592"/>
                </a:lnTo>
                <a:lnTo>
                  <a:pt x="730" y="592"/>
                </a:lnTo>
                <a:lnTo>
                  <a:pt x="732" y="593"/>
                </a:lnTo>
                <a:lnTo>
                  <a:pt x="732" y="595"/>
                </a:lnTo>
                <a:lnTo>
                  <a:pt x="733" y="595"/>
                </a:lnTo>
                <a:lnTo>
                  <a:pt x="733" y="595"/>
                </a:lnTo>
                <a:lnTo>
                  <a:pt x="733" y="595"/>
                </a:lnTo>
                <a:lnTo>
                  <a:pt x="734" y="595"/>
                </a:lnTo>
                <a:lnTo>
                  <a:pt x="736" y="595"/>
                </a:lnTo>
                <a:lnTo>
                  <a:pt x="736" y="595"/>
                </a:lnTo>
                <a:lnTo>
                  <a:pt x="736" y="595"/>
                </a:lnTo>
                <a:lnTo>
                  <a:pt x="737" y="595"/>
                </a:lnTo>
                <a:lnTo>
                  <a:pt x="737" y="595"/>
                </a:lnTo>
                <a:lnTo>
                  <a:pt x="738" y="593"/>
                </a:lnTo>
                <a:lnTo>
                  <a:pt x="738" y="593"/>
                </a:lnTo>
                <a:lnTo>
                  <a:pt x="738" y="593"/>
                </a:lnTo>
                <a:lnTo>
                  <a:pt x="740" y="593"/>
                </a:lnTo>
                <a:lnTo>
                  <a:pt x="740" y="592"/>
                </a:lnTo>
                <a:lnTo>
                  <a:pt x="741" y="592"/>
                </a:lnTo>
                <a:lnTo>
                  <a:pt x="741" y="592"/>
                </a:lnTo>
                <a:lnTo>
                  <a:pt x="741" y="592"/>
                </a:lnTo>
                <a:lnTo>
                  <a:pt x="741" y="591"/>
                </a:lnTo>
                <a:lnTo>
                  <a:pt x="741" y="591"/>
                </a:lnTo>
                <a:lnTo>
                  <a:pt x="743" y="589"/>
                </a:lnTo>
                <a:lnTo>
                  <a:pt x="743" y="588"/>
                </a:lnTo>
                <a:lnTo>
                  <a:pt x="743" y="588"/>
                </a:lnTo>
                <a:lnTo>
                  <a:pt x="743" y="587"/>
                </a:lnTo>
                <a:lnTo>
                  <a:pt x="743" y="587"/>
                </a:lnTo>
                <a:lnTo>
                  <a:pt x="743" y="587"/>
                </a:lnTo>
                <a:lnTo>
                  <a:pt x="743" y="584"/>
                </a:lnTo>
                <a:lnTo>
                  <a:pt x="743" y="584"/>
                </a:lnTo>
                <a:lnTo>
                  <a:pt x="743" y="584"/>
                </a:lnTo>
                <a:lnTo>
                  <a:pt x="741" y="584"/>
                </a:lnTo>
                <a:lnTo>
                  <a:pt x="741" y="582"/>
                </a:lnTo>
                <a:lnTo>
                  <a:pt x="741" y="582"/>
                </a:lnTo>
                <a:lnTo>
                  <a:pt x="743" y="582"/>
                </a:lnTo>
                <a:lnTo>
                  <a:pt x="743" y="581"/>
                </a:lnTo>
                <a:lnTo>
                  <a:pt x="743" y="581"/>
                </a:lnTo>
                <a:lnTo>
                  <a:pt x="741" y="580"/>
                </a:lnTo>
                <a:lnTo>
                  <a:pt x="741" y="580"/>
                </a:lnTo>
                <a:lnTo>
                  <a:pt x="741" y="578"/>
                </a:lnTo>
                <a:lnTo>
                  <a:pt x="741" y="578"/>
                </a:lnTo>
                <a:lnTo>
                  <a:pt x="741" y="578"/>
                </a:lnTo>
                <a:lnTo>
                  <a:pt x="741" y="577"/>
                </a:lnTo>
                <a:lnTo>
                  <a:pt x="740" y="577"/>
                </a:lnTo>
                <a:lnTo>
                  <a:pt x="738" y="576"/>
                </a:lnTo>
                <a:lnTo>
                  <a:pt x="738" y="576"/>
                </a:lnTo>
                <a:lnTo>
                  <a:pt x="738" y="574"/>
                </a:lnTo>
                <a:lnTo>
                  <a:pt x="738" y="574"/>
                </a:lnTo>
                <a:lnTo>
                  <a:pt x="738" y="574"/>
                </a:lnTo>
                <a:lnTo>
                  <a:pt x="738" y="574"/>
                </a:lnTo>
                <a:lnTo>
                  <a:pt x="738" y="574"/>
                </a:lnTo>
                <a:lnTo>
                  <a:pt x="737" y="573"/>
                </a:lnTo>
                <a:lnTo>
                  <a:pt x="737" y="573"/>
                </a:lnTo>
                <a:lnTo>
                  <a:pt x="737" y="573"/>
                </a:lnTo>
                <a:lnTo>
                  <a:pt x="737" y="572"/>
                </a:lnTo>
                <a:lnTo>
                  <a:pt x="738" y="572"/>
                </a:lnTo>
                <a:lnTo>
                  <a:pt x="738" y="570"/>
                </a:lnTo>
                <a:lnTo>
                  <a:pt x="738" y="570"/>
                </a:lnTo>
                <a:lnTo>
                  <a:pt x="737" y="570"/>
                </a:lnTo>
                <a:lnTo>
                  <a:pt x="737" y="570"/>
                </a:lnTo>
                <a:lnTo>
                  <a:pt x="737" y="570"/>
                </a:lnTo>
                <a:lnTo>
                  <a:pt x="737" y="570"/>
                </a:lnTo>
                <a:lnTo>
                  <a:pt x="736" y="570"/>
                </a:lnTo>
                <a:lnTo>
                  <a:pt x="736" y="572"/>
                </a:lnTo>
                <a:lnTo>
                  <a:pt x="736" y="572"/>
                </a:lnTo>
                <a:lnTo>
                  <a:pt x="734" y="570"/>
                </a:lnTo>
                <a:lnTo>
                  <a:pt x="736" y="570"/>
                </a:lnTo>
                <a:lnTo>
                  <a:pt x="736" y="570"/>
                </a:lnTo>
                <a:lnTo>
                  <a:pt x="736" y="570"/>
                </a:lnTo>
                <a:lnTo>
                  <a:pt x="736" y="569"/>
                </a:lnTo>
                <a:lnTo>
                  <a:pt x="736" y="569"/>
                </a:lnTo>
                <a:lnTo>
                  <a:pt x="736" y="567"/>
                </a:lnTo>
                <a:lnTo>
                  <a:pt x="736" y="567"/>
                </a:lnTo>
                <a:lnTo>
                  <a:pt x="736" y="567"/>
                </a:lnTo>
                <a:lnTo>
                  <a:pt x="736" y="567"/>
                </a:lnTo>
                <a:lnTo>
                  <a:pt x="737" y="566"/>
                </a:lnTo>
                <a:lnTo>
                  <a:pt x="737" y="566"/>
                </a:lnTo>
                <a:lnTo>
                  <a:pt x="738" y="566"/>
                </a:lnTo>
                <a:lnTo>
                  <a:pt x="738" y="566"/>
                </a:lnTo>
                <a:lnTo>
                  <a:pt x="738" y="566"/>
                </a:lnTo>
                <a:lnTo>
                  <a:pt x="740" y="566"/>
                </a:lnTo>
                <a:lnTo>
                  <a:pt x="740" y="566"/>
                </a:lnTo>
                <a:lnTo>
                  <a:pt x="741" y="567"/>
                </a:lnTo>
                <a:lnTo>
                  <a:pt x="741" y="567"/>
                </a:lnTo>
                <a:lnTo>
                  <a:pt x="741" y="567"/>
                </a:lnTo>
                <a:lnTo>
                  <a:pt x="743" y="569"/>
                </a:lnTo>
                <a:lnTo>
                  <a:pt x="744" y="570"/>
                </a:lnTo>
                <a:lnTo>
                  <a:pt x="744" y="573"/>
                </a:lnTo>
                <a:lnTo>
                  <a:pt x="744" y="573"/>
                </a:lnTo>
                <a:lnTo>
                  <a:pt x="744" y="574"/>
                </a:lnTo>
                <a:lnTo>
                  <a:pt x="744" y="574"/>
                </a:lnTo>
                <a:lnTo>
                  <a:pt x="744" y="576"/>
                </a:lnTo>
                <a:lnTo>
                  <a:pt x="744" y="576"/>
                </a:lnTo>
                <a:lnTo>
                  <a:pt x="744" y="576"/>
                </a:lnTo>
                <a:lnTo>
                  <a:pt x="744" y="577"/>
                </a:lnTo>
                <a:lnTo>
                  <a:pt x="745" y="577"/>
                </a:lnTo>
                <a:lnTo>
                  <a:pt x="745" y="578"/>
                </a:lnTo>
                <a:lnTo>
                  <a:pt x="745" y="578"/>
                </a:lnTo>
                <a:lnTo>
                  <a:pt x="745" y="580"/>
                </a:lnTo>
                <a:lnTo>
                  <a:pt x="745" y="580"/>
                </a:lnTo>
                <a:lnTo>
                  <a:pt x="745" y="580"/>
                </a:lnTo>
                <a:lnTo>
                  <a:pt x="745" y="581"/>
                </a:lnTo>
                <a:lnTo>
                  <a:pt x="745" y="581"/>
                </a:lnTo>
                <a:lnTo>
                  <a:pt x="745" y="581"/>
                </a:lnTo>
                <a:lnTo>
                  <a:pt x="745" y="584"/>
                </a:lnTo>
                <a:lnTo>
                  <a:pt x="745" y="584"/>
                </a:lnTo>
                <a:lnTo>
                  <a:pt x="745" y="587"/>
                </a:lnTo>
                <a:lnTo>
                  <a:pt x="747" y="587"/>
                </a:lnTo>
                <a:lnTo>
                  <a:pt x="747" y="588"/>
                </a:lnTo>
                <a:lnTo>
                  <a:pt x="747" y="589"/>
                </a:lnTo>
                <a:lnTo>
                  <a:pt x="747" y="589"/>
                </a:lnTo>
                <a:lnTo>
                  <a:pt x="747" y="589"/>
                </a:lnTo>
                <a:lnTo>
                  <a:pt x="747" y="592"/>
                </a:lnTo>
                <a:lnTo>
                  <a:pt x="747" y="593"/>
                </a:lnTo>
                <a:lnTo>
                  <a:pt x="747" y="595"/>
                </a:lnTo>
                <a:lnTo>
                  <a:pt x="747" y="595"/>
                </a:lnTo>
                <a:lnTo>
                  <a:pt x="747" y="596"/>
                </a:lnTo>
                <a:lnTo>
                  <a:pt x="747" y="596"/>
                </a:lnTo>
                <a:lnTo>
                  <a:pt x="747" y="598"/>
                </a:lnTo>
                <a:lnTo>
                  <a:pt x="748" y="598"/>
                </a:lnTo>
                <a:lnTo>
                  <a:pt x="747" y="598"/>
                </a:lnTo>
                <a:lnTo>
                  <a:pt x="747" y="599"/>
                </a:lnTo>
                <a:lnTo>
                  <a:pt x="747" y="600"/>
                </a:lnTo>
                <a:lnTo>
                  <a:pt x="747" y="600"/>
                </a:lnTo>
                <a:lnTo>
                  <a:pt x="747" y="603"/>
                </a:lnTo>
                <a:lnTo>
                  <a:pt x="747" y="603"/>
                </a:lnTo>
                <a:lnTo>
                  <a:pt x="745" y="604"/>
                </a:lnTo>
                <a:lnTo>
                  <a:pt x="745" y="606"/>
                </a:lnTo>
                <a:lnTo>
                  <a:pt x="745" y="607"/>
                </a:lnTo>
                <a:lnTo>
                  <a:pt x="744" y="607"/>
                </a:lnTo>
                <a:lnTo>
                  <a:pt x="744" y="607"/>
                </a:lnTo>
                <a:lnTo>
                  <a:pt x="744" y="608"/>
                </a:lnTo>
                <a:lnTo>
                  <a:pt x="744" y="608"/>
                </a:lnTo>
                <a:lnTo>
                  <a:pt x="744" y="608"/>
                </a:lnTo>
                <a:lnTo>
                  <a:pt x="744" y="610"/>
                </a:lnTo>
                <a:lnTo>
                  <a:pt x="744" y="611"/>
                </a:lnTo>
                <a:lnTo>
                  <a:pt x="744" y="611"/>
                </a:lnTo>
                <a:lnTo>
                  <a:pt x="744" y="613"/>
                </a:lnTo>
                <a:lnTo>
                  <a:pt x="744" y="613"/>
                </a:lnTo>
                <a:lnTo>
                  <a:pt x="743" y="614"/>
                </a:lnTo>
                <a:lnTo>
                  <a:pt x="743" y="615"/>
                </a:lnTo>
                <a:lnTo>
                  <a:pt x="743" y="617"/>
                </a:lnTo>
                <a:lnTo>
                  <a:pt x="743" y="619"/>
                </a:lnTo>
                <a:lnTo>
                  <a:pt x="741" y="621"/>
                </a:lnTo>
                <a:lnTo>
                  <a:pt x="741" y="622"/>
                </a:lnTo>
                <a:lnTo>
                  <a:pt x="741" y="625"/>
                </a:lnTo>
                <a:lnTo>
                  <a:pt x="743" y="626"/>
                </a:lnTo>
                <a:lnTo>
                  <a:pt x="743" y="628"/>
                </a:lnTo>
                <a:lnTo>
                  <a:pt x="743" y="628"/>
                </a:lnTo>
                <a:lnTo>
                  <a:pt x="743" y="628"/>
                </a:lnTo>
                <a:lnTo>
                  <a:pt x="743" y="629"/>
                </a:lnTo>
                <a:lnTo>
                  <a:pt x="743" y="629"/>
                </a:lnTo>
                <a:lnTo>
                  <a:pt x="743" y="630"/>
                </a:lnTo>
                <a:lnTo>
                  <a:pt x="744" y="632"/>
                </a:lnTo>
                <a:lnTo>
                  <a:pt x="744" y="633"/>
                </a:lnTo>
                <a:lnTo>
                  <a:pt x="743" y="633"/>
                </a:lnTo>
                <a:lnTo>
                  <a:pt x="743" y="636"/>
                </a:lnTo>
                <a:lnTo>
                  <a:pt x="743" y="637"/>
                </a:lnTo>
                <a:lnTo>
                  <a:pt x="743" y="639"/>
                </a:lnTo>
                <a:lnTo>
                  <a:pt x="744" y="640"/>
                </a:lnTo>
                <a:lnTo>
                  <a:pt x="744" y="645"/>
                </a:lnTo>
                <a:lnTo>
                  <a:pt x="744" y="647"/>
                </a:lnTo>
                <a:lnTo>
                  <a:pt x="744" y="648"/>
                </a:lnTo>
                <a:lnTo>
                  <a:pt x="744" y="649"/>
                </a:lnTo>
                <a:lnTo>
                  <a:pt x="745" y="651"/>
                </a:lnTo>
                <a:lnTo>
                  <a:pt x="745" y="652"/>
                </a:lnTo>
                <a:lnTo>
                  <a:pt x="747" y="652"/>
                </a:lnTo>
                <a:lnTo>
                  <a:pt x="747" y="654"/>
                </a:lnTo>
                <a:lnTo>
                  <a:pt x="747" y="654"/>
                </a:lnTo>
                <a:lnTo>
                  <a:pt x="748" y="654"/>
                </a:lnTo>
                <a:lnTo>
                  <a:pt x="748" y="654"/>
                </a:lnTo>
                <a:lnTo>
                  <a:pt x="749" y="652"/>
                </a:lnTo>
                <a:lnTo>
                  <a:pt x="751" y="652"/>
                </a:lnTo>
                <a:lnTo>
                  <a:pt x="752" y="652"/>
                </a:lnTo>
                <a:lnTo>
                  <a:pt x="754" y="654"/>
                </a:lnTo>
                <a:lnTo>
                  <a:pt x="755" y="654"/>
                </a:lnTo>
                <a:lnTo>
                  <a:pt x="756" y="655"/>
                </a:lnTo>
                <a:lnTo>
                  <a:pt x="758" y="655"/>
                </a:lnTo>
                <a:lnTo>
                  <a:pt x="758" y="655"/>
                </a:lnTo>
                <a:lnTo>
                  <a:pt x="759" y="656"/>
                </a:lnTo>
                <a:lnTo>
                  <a:pt x="760" y="656"/>
                </a:lnTo>
                <a:lnTo>
                  <a:pt x="760" y="658"/>
                </a:lnTo>
                <a:lnTo>
                  <a:pt x="760" y="658"/>
                </a:lnTo>
                <a:lnTo>
                  <a:pt x="762" y="658"/>
                </a:lnTo>
                <a:lnTo>
                  <a:pt x="763" y="659"/>
                </a:lnTo>
                <a:lnTo>
                  <a:pt x="764" y="660"/>
                </a:lnTo>
                <a:lnTo>
                  <a:pt x="766" y="662"/>
                </a:lnTo>
                <a:lnTo>
                  <a:pt x="766" y="663"/>
                </a:lnTo>
                <a:lnTo>
                  <a:pt x="766" y="663"/>
                </a:lnTo>
                <a:lnTo>
                  <a:pt x="767" y="663"/>
                </a:lnTo>
                <a:lnTo>
                  <a:pt x="769" y="665"/>
                </a:lnTo>
                <a:lnTo>
                  <a:pt x="770" y="666"/>
                </a:lnTo>
                <a:lnTo>
                  <a:pt x="771" y="667"/>
                </a:lnTo>
                <a:lnTo>
                  <a:pt x="771" y="669"/>
                </a:lnTo>
                <a:lnTo>
                  <a:pt x="771" y="670"/>
                </a:lnTo>
                <a:lnTo>
                  <a:pt x="773" y="671"/>
                </a:lnTo>
                <a:lnTo>
                  <a:pt x="773" y="671"/>
                </a:lnTo>
                <a:lnTo>
                  <a:pt x="773" y="673"/>
                </a:lnTo>
                <a:lnTo>
                  <a:pt x="774" y="674"/>
                </a:lnTo>
                <a:lnTo>
                  <a:pt x="774" y="675"/>
                </a:lnTo>
                <a:lnTo>
                  <a:pt x="774" y="677"/>
                </a:lnTo>
                <a:lnTo>
                  <a:pt x="774" y="678"/>
                </a:lnTo>
                <a:lnTo>
                  <a:pt x="775" y="680"/>
                </a:lnTo>
                <a:lnTo>
                  <a:pt x="775" y="681"/>
                </a:lnTo>
                <a:lnTo>
                  <a:pt x="775" y="682"/>
                </a:lnTo>
                <a:lnTo>
                  <a:pt x="777" y="685"/>
                </a:lnTo>
                <a:lnTo>
                  <a:pt x="777" y="685"/>
                </a:lnTo>
                <a:lnTo>
                  <a:pt x="778" y="685"/>
                </a:lnTo>
                <a:lnTo>
                  <a:pt x="780" y="686"/>
                </a:lnTo>
                <a:lnTo>
                  <a:pt x="781" y="686"/>
                </a:lnTo>
                <a:lnTo>
                  <a:pt x="782" y="688"/>
                </a:lnTo>
                <a:lnTo>
                  <a:pt x="784" y="688"/>
                </a:lnTo>
                <a:lnTo>
                  <a:pt x="785" y="688"/>
                </a:lnTo>
                <a:lnTo>
                  <a:pt x="785" y="688"/>
                </a:lnTo>
                <a:lnTo>
                  <a:pt x="788" y="689"/>
                </a:lnTo>
                <a:lnTo>
                  <a:pt x="788" y="691"/>
                </a:lnTo>
                <a:lnTo>
                  <a:pt x="790" y="691"/>
                </a:lnTo>
                <a:lnTo>
                  <a:pt x="790" y="691"/>
                </a:lnTo>
                <a:lnTo>
                  <a:pt x="792" y="692"/>
                </a:lnTo>
                <a:lnTo>
                  <a:pt x="793" y="693"/>
                </a:lnTo>
                <a:lnTo>
                  <a:pt x="795" y="693"/>
                </a:lnTo>
                <a:lnTo>
                  <a:pt x="796" y="695"/>
                </a:lnTo>
                <a:lnTo>
                  <a:pt x="797" y="695"/>
                </a:lnTo>
                <a:lnTo>
                  <a:pt x="799" y="695"/>
                </a:lnTo>
                <a:lnTo>
                  <a:pt x="799" y="693"/>
                </a:lnTo>
                <a:lnTo>
                  <a:pt x="800" y="695"/>
                </a:lnTo>
                <a:lnTo>
                  <a:pt x="801" y="695"/>
                </a:lnTo>
                <a:lnTo>
                  <a:pt x="801" y="695"/>
                </a:lnTo>
                <a:lnTo>
                  <a:pt x="801" y="695"/>
                </a:lnTo>
                <a:lnTo>
                  <a:pt x="803" y="695"/>
                </a:lnTo>
                <a:lnTo>
                  <a:pt x="804" y="696"/>
                </a:lnTo>
                <a:lnTo>
                  <a:pt x="806" y="696"/>
                </a:lnTo>
                <a:lnTo>
                  <a:pt x="807" y="696"/>
                </a:lnTo>
                <a:lnTo>
                  <a:pt x="807" y="696"/>
                </a:lnTo>
                <a:lnTo>
                  <a:pt x="810" y="696"/>
                </a:lnTo>
                <a:lnTo>
                  <a:pt x="810" y="696"/>
                </a:lnTo>
                <a:lnTo>
                  <a:pt x="811" y="696"/>
                </a:lnTo>
                <a:lnTo>
                  <a:pt x="812" y="697"/>
                </a:lnTo>
                <a:lnTo>
                  <a:pt x="812" y="699"/>
                </a:lnTo>
                <a:lnTo>
                  <a:pt x="812" y="699"/>
                </a:lnTo>
                <a:lnTo>
                  <a:pt x="812" y="699"/>
                </a:lnTo>
                <a:lnTo>
                  <a:pt x="814" y="699"/>
                </a:lnTo>
                <a:lnTo>
                  <a:pt x="814" y="699"/>
                </a:lnTo>
                <a:lnTo>
                  <a:pt x="815" y="699"/>
                </a:lnTo>
                <a:lnTo>
                  <a:pt x="815" y="699"/>
                </a:lnTo>
                <a:lnTo>
                  <a:pt x="816" y="700"/>
                </a:lnTo>
                <a:lnTo>
                  <a:pt x="818" y="700"/>
                </a:lnTo>
                <a:lnTo>
                  <a:pt x="819" y="700"/>
                </a:lnTo>
                <a:lnTo>
                  <a:pt x="821" y="700"/>
                </a:lnTo>
                <a:lnTo>
                  <a:pt x="821" y="700"/>
                </a:lnTo>
                <a:lnTo>
                  <a:pt x="821" y="700"/>
                </a:lnTo>
                <a:lnTo>
                  <a:pt x="822" y="699"/>
                </a:lnTo>
                <a:lnTo>
                  <a:pt x="822" y="699"/>
                </a:lnTo>
                <a:lnTo>
                  <a:pt x="822" y="699"/>
                </a:lnTo>
                <a:lnTo>
                  <a:pt x="821" y="697"/>
                </a:lnTo>
                <a:lnTo>
                  <a:pt x="821" y="697"/>
                </a:lnTo>
                <a:lnTo>
                  <a:pt x="822" y="696"/>
                </a:lnTo>
                <a:lnTo>
                  <a:pt x="822" y="696"/>
                </a:lnTo>
                <a:lnTo>
                  <a:pt x="823" y="696"/>
                </a:lnTo>
                <a:lnTo>
                  <a:pt x="823" y="696"/>
                </a:lnTo>
                <a:lnTo>
                  <a:pt x="823" y="696"/>
                </a:lnTo>
                <a:lnTo>
                  <a:pt x="825" y="696"/>
                </a:lnTo>
                <a:lnTo>
                  <a:pt x="825" y="696"/>
                </a:lnTo>
                <a:lnTo>
                  <a:pt x="825" y="697"/>
                </a:lnTo>
                <a:lnTo>
                  <a:pt x="825" y="699"/>
                </a:lnTo>
                <a:lnTo>
                  <a:pt x="825" y="700"/>
                </a:lnTo>
                <a:lnTo>
                  <a:pt x="825" y="701"/>
                </a:lnTo>
                <a:lnTo>
                  <a:pt x="825" y="701"/>
                </a:lnTo>
                <a:lnTo>
                  <a:pt x="825" y="704"/>
                </a:lnTo>
                <a:lnTo>
                  <a:pt x="825" y="706"/>
                </a:lnTo>
                <a:lnTo>
                  <a:pt x="825" y="708"/>
                </a:lnTo>
                <a:lnTo>
                  <a:pt x="823" y="711"/>
                </a:lnTo>
                <a:lnTo>
                  <a:pt x="823" y="711"/>
                </a:lnTo>
                <a:lnTo>
                  <a:pt x="822" y="715"/>
                </a:lnTo>
                <a:lnTo>
                  <a:pt x="821" y="718"/>
                </a:lnTo>
                <a:lnTo>
                  <a:pt x="821" y="721"/>
                </a:lnTo>
                <a:lnTo>
                  <a:pt x="821" y="722"/>
                </a:lnTo>
                <a:lnTo>
                  <a:pt x="821" y="723"/>
                </a:lnTo>
                <a:lnTo>
                  <a:pt x="821" y="725"/>
                </a:lnTo>
                <a:lnTo>
                  <a:pt x="821" y="725"/>
                </a:lnTo>
                <a:lnTo>
                  <a:pt x="822" y="725"/>
                </a:lnTo>
                <a:lnTo>
                  <a:pt x="822" y="725"/>
                </a:lnTo>
                <a:lnTo>
                  <a:pt x="823" y="726"/>
                </a:lnTo>
                <a:lnTo>
                  <a:pt x="823" y="726"/>
                </a:lnTo>
                <a:lnTo>
                  <a:pt x="823" y="727"/>
                </a:lnTo>
                <a:lnTo>
                  <a:pt x="823" y="729"/>
                </a:lnTo>
                <a:lnTo>
                  <a:pt x="825" y="729"/>
                </a:lnTo>
                <a:lnTo>
                  <a:pt x="825" y="732"/>
                </a:lnTo>
                <a:lnTo>
                  <a:pt x="825" y="733"/>
                </a:lnTo>
                <a:lnTo>
                  <a:pt x="825" y="736"/>
                </a:lnTo>
                <a:lnTo>
                  <a:pt x="825" y="737"/>
                </a:lnTo>
                <a:lnTo>
                  <a:pt x="825" y="740"/>
                </a:lnTo>
                <a:lnTo>
                  <a:pt x="823" y="743"/>
                </a:lnTo>
                <a:lnTo>
                  <a:pt x="823" y="744"/>
                </a:lnTo>
                <a:lnTo>
                  <a:pt x="825" y="744"/>
                </a:lnTo>
                <a:lnTo>
                  <a:pt x="825" y="745"/>
                </a:lnTo>
                <a:lnTo>
                  <a:pt x="825" y="745"/>
                </a:lnTo>
                <a:lnTo>
                  <a:pt x="825" y="747"/>
                </a:lnTo>
                <a:lnTo>
                  <a:pt x="825" y="748"/>
                </a:lnTo>
                <a:lnTo>
                  <a:pt x="825" y="749"/>
                </a:lnTo>
                <a:lnTo>
                  <a:pt x="825" y="749"/>
                </a:lnTo>
                <a:lnTo>
                  <a:pt x="823" y="751"/>
                </a:lnTo>
                <a:lnTo>
                  <a:pt x="823" y="751"/>
                </a:lnTo>
                <a:lnTo>
                  <a:pt x="823" y="751"/>
                </a:lnTo>
                <a:lnTo>
                  <a:pt x="822" y="751"/>
                </a:lnTo>
                <a:lnTo>
                  <a:pt x="822" y="751"/>
                </a:lnTo>
                <a:lnTo>
                  <a:pt x="821" y="751"/>
                </a:lnTo>
                <a:lnTo>
                  <a:pt x="821" y="752"/>
                </a:lnTo>
                <a:lnTo>
                  <a:pt x="821" y="752"/>
                </a:lnTo>
                <a:lnTo>
                  <a:pt x="821" y="752"/>
                </a:lnTo>
                <a:lnTo>
                  <a:pt x="821" y="753"/>
                </a:lnTo>
                <a:lnTo>
                  <a:pt x="821" y="753"/>
                </a:lnTo>
                <a:lnTo>
                  <a:pt x="821" y="753"/>
                </a:lnTo>
                <a:lnTo>
                  <a:pt x="821" y="756"/>
                </a:lnTo>
                <a:lnTo>
                  <a:pt x="821" y="756"/>
                </a:lnTo>
                <a:lnTo>
                  <a:pt x="821" y="756"/>
                </a:lnTo>
                <a:lnTo>
                  <a:pt x="821" y="758"/>
                </a:lnTo>
                <a:lnTo>
                  <a:pt x="821" y="758"/>
                </a:lnTo>
                <a:lnTo>
                  <a:pt x="821" y="759"/>
                </a:lnTo>
                <a:lnTo>
                  <a:pt x="821" y="760"/>
                </a:lnTo>
                <a:lnTo>
                  <a:pt x="821" y="763"/>
                </a:lnTo>
                <a:lnTo>
                  <a:pt x="821" y="763"/>
                </a:lnTo>
                <a:lnTo>
                  <a:pt x="821" y="764"/>
                </a:lnTo>
                <a:lnTo>
                  <a:pt x="821" y="764"/>
                </a:lnTo>
                <a:lnTo>
                  <a:pt x="821" y="766"/>
                </a:lnTo>
                <a:lnTo>
                  <a:pt x="821" y="766"/>
                </a:lnTo>
                <a:lnTo>
                  <a:pt x="819" y="767"/>
                </a:lnTo>
                <a:lnTo>
                  <a:pt x="819" y="769"/>
                </a:lnTo>
                <a:lnTo>
                  <a:pt x="819" y="770"/>
                </a:lnTo>
                <a:lnTo>
                  <a:pt x="819" y="770"/>
                </a:lnTo>
                <a:lnTo>
                  <a:pt x="819" y="770"/>
                </a:lnTo>
                <a:lnTo>
                  <a:pt x="819" y="771"/>
                </a:lnTo>
                <a:lnTo>
                  <a:pt x="819" y="771"/>
                </a:lnTo>
                <a:lnTo>
                  <a:pt x="818" y="773"/>
                </a:lnTo>
                <a:lnTo>
                  <a:pt x="819" y="774"/>
                </a:lnTo>
                <a:lnTo>
                  <a:pt x="818" y="774"/>
                </a:lnTo>
                <a:lnTo>
                  <a:pt x="818" y="775"/>
                </a:lnTo>
                <a:lnTo>
                  <a:pt x="818" y="775"/>
                </a:lnTo>
                <a:lnTo>
                  <a:pt x="816" y="775"/>
                </a:lnTo>
                <a:lnTo>
                  <a:pt x="816" y="777"/>
                </a:lnTo>
                <a:lnTo>
                  <a:pt x="816" y="777"/>
                </a:lnTo>
                <a:lnTo>
                  <a:pt x="815" y="779"/>
                </a:lnTo>
                <a:lnTo>
                  <a:pt x="815" y="779"/>
                </a:lnTo>
                <a:lnTo>
                  <a:pt x="815" y="781"/>
                </a:lnTo>
                <a:lnTo>
                  <a:pt x="815" y="781"/>
                </a:lnTo>
                <a:lnTo>
                  <a:pt x="815" y="784"/>
                </a:lnTo>
                <a:lnTo>
                  <a:pt x="815" y="784"/>
                </a:lnTo>
                <a:lnTo>
                  <a:pt x="814" y="785"/>
                </a:lnTo>
                <a:lnTo>
                  <a:pt x="814" y="786"/>
                </a:lnTo>
                <a:lnTo>
                  <a:pt x="814" y="788"/>
                </a:lnTo>
                <a:lnTo>
                  <a:pt x="815" y="788"/>
                </a:lnTo>
                <a:lnTo>
                  <a:pt x="815" y="788"/>
                </a:lnTo>
                <a:lnTo>
                  <a:pt x="815" y="788"/>
                </a:lnTo>
                <a:lnTo>
                  <a:pt x="815" y="788"/>
                </a:lnTo>
                <a:lnTo>
                  <a:pt x="816" y="788"/>
                </a:lnTo>
                <a:lnTo>
                  <a:pt x="816" y="788"/>
                </a:lnTo>
                <a:lnTo>
                  <a:pt x="816" y="789"/>
                </a:lnTo>
                <a:lnTo>
                  <a:pt x="816" y="789"/>
                </a:lnTo>
                <a:lnTo>
                  <a:pt x="816" y="790"/>
                </a:lnTo>
                <a:lnTo>
                  <a:pt x="816" y="790"/>
                </a:lnTo>
                <a:lnTo>
                  <a:pt x="816" y="789"/>
                </a:lnTo>
                <a:lnTo>
                  <a:pt x="818" y="789"/>
                </a:lnTo>
                <a:lnTo>
                  <a:pt x="818" y="789"/>
                </a:lnTo>
                <a:lnTo>
                  <a:pt x="818" y="789"/>
                </a:lnTo>
                <a:lnTo>
                  <a:pt x="819" y="788"/>
                </a:lnTo>
                <a:lnTo>
                  <a:pt x="819" y="789"/>
                </a:lnTo>
                <a:lnTo>
                  <a:pt x="819" y="789"/>
                </a:lnTo>
                <a:lnTo>
                  <a:pt x="819" y="789"/>
                </a:lnTo>
                <a:lnTo>
                  <a:pt x="819" y="789"/>
                </a:lnTo>
                <a:lnTo>
                  <a:pt x="819" y="790"/>
                </a:lnTo>
                <a:lnTo>
                  <a:pt x="819" y="790"/>
                </a:lnTo>
                <a:lnTo>
                  <a:pt x="818" y="792"/>
                </a:lnTo>
                <a:lnTo>
                  <a:pt x="818" y="792"/>
                </a:lnTo>
                <a:lnTo>
                  <a:pt x="818" y="792"/>
                </a:lnTo>
                <a:lnTo>
                  <a:pt x="818" y="793"/>
                </a:lnTo>
                <a:lnTo>
                  <a:pt x="818" y="793"/>
                </a:lnTo>
                <a:lnTo>
                  <a:pt x="819" y="792"/>
                </a:lnTo>
                <a:lnTo>
                  <a:pt x="819" y="792"/>
                </a:lnTo>
                <a:lnTo>
                  <a:pt x="821" y="792"/>
                </a:lnTo>
                <a:lnTo>
                  <a:pt x="821" y="792"/>
                </a:lnTo>
                <a:lnTo>
                  <a:pt x="822" y="792"/>
                </a:lnTo>
                <a:lnTo>
                  <a:pt x="822" y="792"/>
                </a:lnTo>
                <a:lnTo>
                  <a:pt x="823" y="792"/>
                </a:lnTo>
                <a:lnTo>
                  <a:pt x="823" y="792"/>
                </a:lnTo>
                <a:lnTo>
                  <a:pt x="825" y="792"/>
                </a:lnTo>
                <a:lnTo>
                  <a:pt x="827" y="792"/>
                </a:lnTo>
                <a:lnTo>
                  <a:pt x="829" y="792"/>
                </a:lnTo>
                <a:lnTo>
                  <a:pt x="829" y="793"/>
                </a:lnTo>
                <a:lnTo>
                  <a:pt x="829" y="793"/>
                </a:lnTo>
                <a:lnTo>
                  <a:pt x="830" y="793"/>
                </a:lnTo>
                <a:lnTo>
                  <a:pt x="832" y="793"/>
                </a:lnTo>
                <a:lnTo>
                  <a:pt x="832" y="792"/>
                </a:lnTo>
                <a:lnTo>
                  <a:pt x="832" y="792"/>
                </a:lnTo>
                <a:lnTo>
                  <a:pt x="833" y="792"/>
                </a:lnTo>
                <a:lnTo>
                  <a:pt x="834" y="793"/>
                </a:lnTo>
                <a:lnTo>
                  <a:pt x="834" y="793"/>
                </a:lnTo>
                <a:lnTo>
                  <a:pt x="836" y="793"/>
                </a:lnTo>
                <a:lnTo>
                  <a:pt x="836" y="793"/>
                </a:lnTo>
                <a:lnTo>
                  <a:pt x="837" y="793"/>
                </a:lnTo>
                <a:lnTo>
                  <a:pt x="838" y="793"/>
                </a:lnTo>
                <a:lnTo>
                  <a:pt x="838" y="792"/>
                </a:lnTo>
                <a:lnTo>
                  <a:pt x="840" y="792"/>
                </a:lnTo>
                <a:lnTo>
                  <a:pt x="840" y="792"/>
                </a:lnTo>
                <a:lnTo>
                  <a:pt x="841" y="793"/>
                </a:lnTo>
                <a:lnTo>
                  <a:pt x="841" y="793"/>
                </a:lnTo>
                <a:lnTo>
                  <a:pt x="842" y="795"/>
                </a:lnTo>
                <a:lnTo>
                  <a:pt x="842" y="795"/>
                </a:lnTo>
                <a:lnTo>
                  <a:pt x="845" y="795"/>
                </a:lnTo>
                <a:lnTo>
                  <a:pt x="847" y="795"/>
                </a:lnTo>
                <a:lnTo>
                  <a:pt x="849" y="796"/>
                </a:lnTo>
                <a:lnTo>
                  <a:pt x="851" y="796"/>
                </a:lnTo>
                <a:lnTo>
                  <a:pt x="851" y="797"/>
                </a:lnTo>
                <a:lnTo>
                  <a:pt x="852" y="797"/>
                </a:lnTo>
                <a:lnTo>
                  <a:pt x="853" y="797"/>
                </a:lnTo>
                <a:lnTo>
                  <a:pt x="853" y="797"/>
                </a:lnTo>
                <a:lnTo>
                  <a:pt x="853" y="796"/>
                </a:lnTo>
                <a:lnTo>
                  <a:pt x="853" y="796"/>
                </a:lnTo>
                <a:lnTo>
                  <a:pt x="855" y="797"/>
                </a:lnTo>
                <a:lnTo>
                  <a:pt x="855" y="797"/>
                </a:lnTo>
                <a:lnTo>
                  <a:pt x="856" y="797"/>
                </a:lnTo>
                <a:lnTo>
                  <a:pt x="856" y="797"/>
                </a:lnTo>
                <a:lnTo>
                  <a:pt x="856" y="797"/>
                </a:lnTo>
                <a:lnTo>
                  <a:pt x="859" y="797"/>
                </a:lnTo>
                <a:lnTo>
                  <a:pt x="860" y="799"/>
                </a:lnTo>
                <a:lnTo>
                  <a:pt x="860" y="800"/>
                </a:lnTo>
                <a:lnTo>
                  <a:pt x="862" y="800"/>
                </a:lnTo>
                <a:lnTo>
                  <a:pt x="862" y="800"/>
                </a:lnTo>
                <a:lnTo>
                  <a:pt x="862" y="799"/>
                </a:lnTo>
                <a:lnTo>
                  <a:pt x="863" y="799"/>
                </a:lnTo>
                <a:lnTo>
                  <a:pt x="864" y="799"/>
                </a:lnTo>
                <a:lnTo>
                  <a:pt x="864" y="797"/>
                </a:lnTo>
                <a:lnTo>
                  <a:pt x="864" y="797"/>
                </a:lnTo>
                <a:lnTo>
                  <a:pt x="864" y="796"/>
                </a:lnTo>
                <a:lnTo>
                  <a:pt x="864" y="796"/>
                </a:lnTo>
                <a:lnTo>
                  <a:pt x="864" y="795"/>
                </a:lnTo>
                <a:lnTo>
                  <a:pt x="864" y="795"/>
                </a:lnTo>
                <a:lnTo>
                  <a:pt x="864" y="795"/>
                </a:lnTo>
                <a:lnTo>
                  <a:pt x="864" y="793"/>
                </a:lnTo>
                <a:lnTo>
                  <a:pt x="864" y="793"/>
                </a:lnTo>
                <a:lnTo>
                  <a:pt x="864" y="795"/>
                </a:lnTo>
                <a:lnTo>
                  <a:pt x="864" y="795"/>
                </a:lnTo>
                <a:lnTo>
                  <a:pt x="866" y="795"/>
                </a:lnTo>
                <a:lnTo>
                  <a:pt x="866" y="796"/>
                </a:lnTo>
                <a:lnTo>
                  <a:pt x="866" y="797"/>
                </a:lnTo>
                <a:lnTo>
                  <a:pt x="866" y="799"/>
                </a:lnTo>
                <a:lnTo>
                  <a:pt x="866" y="799"/>
                </a:lnTo>
                <a:lnTo>
                  <a:pt x="867" y="800"/>
                </a:lnTo>
                <a:lnTo>
                  <a:pt x="867" y="800"/>
                </a:lnTo>
                <a:lnTo>
                  <a:pt x="867" y="803"/>
                </a:lnTo>
                <a:lnTo>
                  <a:pt x="867" y="804"/>
                </a:lnTo>
                <a:lnTo>
                  <a:pt x="867" y="805"/>
                </a:lnTo>
                <a:lnTo>
                  <a:pt x="867" y="807"/>
                </a:lnTo>
                <a:lnTo>
                  <a:pt x="867" y="808"/>
                </a:lnTo>
                <a:lnTo>
                  <a:pt x="868" y="808"/>
                </a:lnTo>
                <a:lnTo>
                  <a:pt x="868" y="810"/>
                </a:lnTo>
                <a:lnTo>
                  <a:pt x="870" y="812"/>
                </a:lnTo>
                <a:lnTo>
                  <a:pt x="870" y="814"/>
                </a:lnTo>
                <a:lnTo>
                  <a:pt x="870" y="815"/>
                </a:lnTo>
                <a:lnTo>
                  <a:pt x="870" y="816"/>
                </a:lnTo>
                <a:lnTo>
                  <a:pt x="871" y="818"/>
                </a:lnTo>
                <a:lnTo>
                  <a:pt x="873" y="819"/>
                </a:lnTo>
                <a:lnTo>
                  <a:pt x="874" y="820"/>
                </a:lnTo>
                <a:lnTo>
                  <a:pt x="875" y="822"/>
                </a:lnTo>
                <a:lnTo>
                  <a:pt x="877" y="822"/>
                </a:lnTo>
                <a:lnTo>
                  <a:pt x="878" y="823"/>
                </a:lnTo>
                <a:lnTo>
                  <a:pt x="879" y="823"/>
                </a:lnTo>
                <a:lnTo>
                  <a:pt x="881" y="823"/>
                </a:lnTo>
                <a:lnTo>
                  <a:pt x="881" y="823"/>
                </a:lnTo>
                <a:lnTo>
                  <a:pt x="882" y="823"/>
                </a:lnTo>
                <a:lnTo>
                  <a:pt x="884" y="825"/>
                </a:lnTo>
                <a:lnTo>
                  <a:pt x="884" y="825"/>
                </a:lnTo>
                <a:lnTo>
                  <a:pt x="885" y="825"/>
                </a:lnTo>
                <a:lnTo>
                  <a:pt x="886" y="826"/>
                </a:lnTo>
                <a:lnTo>
                  <a:pt x="888" y="826"/>
                </a:lnTo>
                <a:lnTo>
                  <a:pt x="888" y="827"/>
                </a:lnTo>
                <a:lnTo>
                  <a:pt x="889" y="827"/>
                </a:lnTo>
                <a:lnTo>
                  <a:pt x="889" y="829"/>
                </a:lnTo>
                <a:lnTo>
                  <a:pt x="892" y="829"/>
                </a:lnTo>
                <a:lnTo>
                  <a:pt x="893" y="830"/>
                </a:lnTo>
                <a:lnTo>
                  <a:pt x="894" y="830"/>
                </a:lnTo>
                <a:lnTo>
                  <a:pt x="894" y="830"/>
                </a:lnTo>
                <a:lnTo>
                  <a:pt x="896" y="830"/>
                </a:lnTo>
                <a:lnTo>
                  <a:pt x="897" y="831"/>
                </a:lnTo>
                <a:lnTo>
                  <a:pt x="899" y="833"/>
                </a:lnTo>
                <a:lnTo>
                  <a:pt x="900" y="833"/>
                </a:lnTo>
                <a:lnTo>
                  <a:pt x="901" y="833"/>
                </a:lnTo>
                <a:lnTo>
                  <a:pt x="903" y="833"/>
                </a:lnTo>
                <a:lnTo>
                  <a:pt x="904" y="833"/>
                </a:lnTo>
                <a:lnTo>
                  <a:pt x="904" y="833"/>
                </a:lnTo>
                <a:lnTo>
                  <a:pt x="905" y="834"/>
                </a:lnTo>
                <a:lnTo>
                  <a:pt x="905" y="836"/>
                </a:lnTo>
                <a:lnTo>
                  <a:pt x="907" y="836"/>
                </a:lnTo>
                <a:lnTo>
                  <a:pt x="907" y="837"/>
                </a:lnTo>
                <a:lnTo>
                  <a:pt x="908" y="837"/>
                </a:lnTo>
                <a:lnTo>
                  <a:pt x="908" y="838"/>
                </a:lnTo>
                <a:lnTo>
                  <a:pt x="910" y="838"/>
                </a:lnTo>
                <a:lnTo>
                  <a:pt x="912" y="842"/>
                </a:lnTo>
                <a:lnTo>
                  <a:pt x="914" y="844"/>
                </a:lnTo>
                <a:lnTo>
                  <a:pt x="914" y="844"/>
                </a:lnTo>
                <a:lnTo>
                  <a:pt x="914" y="845"/>
                </a:lnTo>
                <a:lnTo>
                  <a:pt x="915" y="846"/>
                </a:lnTo>
                <a:lnTo>
                  <a:pt x="915" y="846"/>
                </a:lnTo>
                <a:lnTo>
                  <a:pt x="915" y="848"/>
                </a:lnTo>
                <a:lnTo>
                  <a:pt x="915" y="848"/>
                </a:lnTo>
                <a:lnTo>
                  <a:pt x="915" y="849"/>
                </a:lnTo>
                <a:lnTo>
                  <a:pt x="915" y="851"/>
                </a:lnTo>
                <a:lnTo>
                  <a:pt x="916" y="852"/>
                </a:lnTo>
                <a:lnTo>
                  <a:pt x="916" y="853"/>
                </a:lnTo>
                <a:lnTo>
                  <a:pt x="918" y="855"/>
                </a:lnTo>
                <a:lnTo>
                  <a:pt x="918" y="856"/>
                </a:lnTo>
                <a:lnTo>
                  <a:pt x="918" y="856"/>
                </a:lnTo>
                <a:lnTo>
                  <a:pt x="919" y="857"/>
                </a:lnTo>
                <a:lnTo>
                  <a:pt x="920" y="860"/>
                </a:lnTo>
                <a:lnTo>
                  <a:pt x="922" y="862"/>
                </a:lnTo>
                <a:lnTo>
                  <a:pt x="922" y="863"/>
                </a:lnTo>
                <a:lnTo>
                  <a:pt x="922" y="864"/>
                </a:lnTo>
                <a:lnTo>
                  <a:pt x="923" y="866"/>
                </a:lnTo>
                <a:lnTo>
                  <a:pt x="925" y="866"/>
                </a:lnTo>
                <a:lnTo>
                  <a:pt x="925" y="868"/>
                </a:lnTo>
                <a:lnTo>
                  <a:pt x="926" y="870"/>
                </a:lnTo>
                <a:lnTo>
                  <a:pt x="926" y="870"/>
                </a:lnTo>
                <a:lnTo>
                  <a:pt x="927" y="871"/>
                </a:lnTo>
                <a:lnTo>
                  <a:pt x="927" y="874"/>
                </a:lnTo>
                <a:lnTo>
                  <a:pt x="927" y="874"/>
                </a:lnTo>
                <a:lnTo>
                  <a:pt x="927" y="875"/>
                </a:lnTo>
                <a:lnTo>
                  <a:pt x="927" y="877"/>
                </a:lnTo>
                <a:lnTo>
                  <a:pt x="927" y="878"/>
                </a:lnTo>
                <a:lnTo>
                  <a:pt x="927" y="879"/>
                </a:lnTo>
                <a:lnTo>
                  <a:pt x="927" y="881"/>
                </a:lnTo>
                <a:lnTo>
                  <a:pt x="927" y="882"/>
                </a:lnTo>
                <a:lnTo>
                  <a:pt x="929" y="882"/>
                </a:lnTo>
                <a:lnTo>
                  <a:pt x="930" y="883"/>
                </a:lnTo>
                <a:lnTo>
                  <a:pt x="930" y="885"/>
                </a:lnTo>
                <a:lnTo>
                  <a:pt x="930" y="885"/>
                </a:lnTo>
                <a:lnTo>
                  <a:pt x="930" y="886"/>
                </a:lnTo>
                <a:lnTo>
                  <a:pt x="930" y="888"/>
                </a:lnTo>
                <a:lnTo>
                  <a:pt x="931" y="888"/>
                </a:lnTo>
                <a:lnTo>
                  <a:pt x="931" y="889"/>
                </a:lnTo>
                <a:lnTo>
                  <a:pt x="933" y="890"/>
                </a:lnTo>
                <a:lnTo>
                  <a:pt x="936" y="890"/>
                </a:lnTo>
                <a:lnTo>
                  <a:pt x="936" y="892"/>
                </a:lnTo>
                <a:lnTo>
                  <a:pt x="937" y="892"/>
                </a:lnTo>
                <a:lnTo>
                  <a:pt x="938" y="893"/>
                </a:lnTo>
                <a:lnTo>
                  <a:pt x="938" y="893"/>
                </a:lnTo>
                <a:lnTo>
                  <a:pt x="937" y="894"/>
                </a:lnTo>
                <a:lnTo>
                  <a:pt x="936" y="896"/>
                </a:lnTo>
                <a:lnTo>
                  <a:pt x="936" y="897"/>
                </a:lnTo>
                <a:lnTo>
                  <a:pt x="934" y="898"/>
                </a:lnTo>
                <a:lnTo>
                  <a:pt x="933" y="900"/>
                </a:lnTo>
                <a:lnTo>
                  <a:pt x="933" y="901"/>
                </a:lnTo>
                <a:lnTo>
                  <a:pt x="933" y="903"/>
                </a:lnTo>
                <a:lnTo>
                  <a:pt x="933" y="904"/>
                </a:lnTo>
                <a:lnTo>
                  <a:pt x="933" y="905"/>
                </a:lnTo>
                <a:lnTo>
                  <a:pt x="933" y="907"/>
                </a:lnTo>
                <a:lnTo>
                  <a:pt x="933" y="908"/>
                </a:lnTo>
                <a:lnTo>
                  <a:pt x="933" y="909"/>
                </a:lnTo>
                <a:lnTo>
                  <a:pt x="933" y="912"/>
                </a:lnTo>
                <a:lnTo>
                  <a:pt x="933" y="914"/>
                </a:lnTo>
                <a:lnTo>
                  <a:pt x="933" y="915"/>
                </a:lnTo>
                <a:lnTo>
                  <a:pt x="934" y="916"/>
                </a:lnTo>
                <a:lnTo>
                  <a:pt x="934" y="918"/>
                </a:lnTo>
                <a:lnTo>
                  <a:pt x="934" y="919"/>
                </a:lnTo>
                <a:lnTo>
                  <a:pt x="936" y="920"/>
                </a:lnTo>
                <a:lnTo>
                  <a:pt x="936" y="922"/>
                </a:lnTo>
                <a:lnTo>
                  <a:pt x="936" y="923"/>
                </a:lnTo>
                <a:lnTo>
                  <a:pt x="937" y="924"/>
                </a:lnTo>
                <a:lnTo>
                  <a:pt x="938" y="924"/>
                </a:lnTo>
                <a:lnTo>
                  <a:pt x="938" y="926"/>
                </a:lnTo>
                <a:lnTo>
                  <a:pt x="938" y="927"/>
                </a:lnTo>
                <a:lnTo>
                  <a:pt x="940" y="929"/>
                </a:lnTo>
                <a:lnTo>
                  <a:pt x="941" y="929"/>
                </a:lnTo>
                <a:lnTo>
                  <a:pt x="944" y="929"/>
                </a:lnTo>
                <a:lnTo>
                  <a:pt x="946" y="929"/>
                </a:lnTo>
                <a:lnTo>
                  <a:pt x="946" y="929"/>
                </a:lnTo>
                <a:lnTo>
                  <a:pt x="948" y="930"/>
                </a:lnTo>
                <a:lnTo>
                  <a:pt x="948" y="931"/>
                </a:lnTo>
                <a:lnTo>
                  <a:pt x="948" y="933"/>
                </a:lnTo>
                <a:lnTo>
                  <a:pt x="948" y="933"/>
                </a:lnTo>
                <a:lnTo>
                  <a:pt x="949" y="935"/>
                </a:lnTo>
                <a:lnTo>
                  <a:pt x="952" y="937"/>
                </a:lnTo>
                <a:lnTo>
                  <a:pt x="953" y="940"/>
                </a:lnTo>
                <a:lnTo>
                  <a:pt x="955" y="941"/>
                </a:lnTo>
                <a:lnTo>
                  <a:pt x="955" y="942"/>
                </a:lnTo>
                <a:lnTo>
                  <a:pt x="956" y="944"/>
                </a:lnTo>
                <a:lnTo>
                  <a:pt x="957" y="945"/>
                </a:lnTo>
                <a:lnTo>
                  <a:pt x="960" y="945"/>
                </a:lnTo>
                <a:lnTo>
                  <a:pt x="963" y="948"/>
                </a:lnTo>
                <a:lnTo>
                  <a:pt x="963" y="948"/>
                </a:lnTo>
                <a:lnTo>
                  <a:pt x="963" y="949"/>
                </a:lnTo>
                <a:lnTo>
                  <a:pt x="964" y="952"/>
                </a:lnTo>
                <a:lnTo>
                  <a:pt x="964" y="953"/>
                </a:lnTo>
                <a:lnTo>
                  <a:pt x="966" y="956"/>
                </a:lnTo>
                <a:lnTo>
                  <a:pt x="967" y="959"/>
                </a:lnTo>
                <a:lnTo>
                  <a:pt x="967" y="960"/>
                </a:lnTo>
                <a:lnTo>
                  <a:pt x="967" y="961"/>
                </a:lnTo>
                <a:lnTo>
                  <a:pt x="967" y="961"/>
                </a:lnTo>
                <a:lnTo>
                  <a:pt x="968" y="961"/>
                </a:lnTo>
                <a:lnTo>
                  <a:pt x="968" y="963"/>
                </a:lnTo>
                <a:lnTo>
                  <a:pt x="968" y="964"/>
                </a:lnTo>
                <a:lnTo>
                  <a:pt x="968" y="965"/>
                </a:lnTo>
                <a:lnTo>
                  <a:pt x="968" y="970"/>
                </a:lnTo>
                <a:lnTo>
                  <a:pt x="970" y="971"/>
                </a:lnTo>
                <a:lnTo>
                  <a:pt x="968" y="972"/>
                </a:lnTo>
                <a:lnTo>
                  <a:pt x="968" y="974"/>
                </a:lnTo>
                <a:lnTo>
                  <a:pt x="968" y="975"/>
                </a:lnTo>
                <a:lnTo>
                  <a:pt x="968" y="978"/>
                </a:lnTo>
                <a:lnTo>
                  <a:pt x="968" y="978"/>
                </a:lnTo>
                <a:lnTo>
                  <a:pt x="968" y="981"/>
                </a:lnTo>
                <a:lnTo>
                  <a:pt x="968" y="981"/>
                </a:lnTo>
                <a:lnTo>
                  <a:pt x="968" y="983"/>
                </a:lnTo>
                <a:lnTo>
                  <a:pt x="968" y="985"/>
                </a:lnTo>
                <a:lnTo>
                  <a:pt x="967" y="986"/>
                </a:lnTo>
                <a:lnTo>
                  <a:pt x="967" y="989"/>
                </a:lnTo>
                <a:lnTo>
                  <a:pt x="967" y="990"/>
                </a:lnTo>
                <a:lnTo>
                  <a:pt x="967" y="991"/>
                </a:lnTo>
                <a:lnTo>
                  <a:pt x="968" y="993"/>
                </a:lnTo>
                <a:lnTo>
                  <a:pt x="968" y="994"/>
                </a:lnTo>
                <a:lnTo>
                  <a:pt x="968" y="996"/>
                </a:lnTo>
                <a:lnTo>
                  <a:pt x="970" y="997"/>
                </a:lnTo>
                <a:lnTo>
                  <a:pt x="970" y="997"/>
                </a:lnTo>
                <a:lnTo>
                  <a:pt x="970" y="998"/>
                </a:lnTo>
                <a:lnTo>
                  <a:pt x="971" y="1000"/>
                </a:lnTo>
                <a:lnTo>
                  <a:pt x="971" y="1001"/>
                </a:lnTo>
                <a:lnTo>
                  <a:pt x="971" y="1002"/>
                </a:lnTo>
                <a:lnTo>
                  <a:pt x="971" y="1004"/>
                </a:lnTo>
                <a:lnTo>
                  <a:pt x="972" y="1005"/>
                </a:lnTo>
                <a:lnTo>
                  <a:pt x="972" y="1007"/>
                </a:lnTo>
                <a:lnTo>
                  <a:pt x="972" y="1007"/>
                </a:lnTo>
                <a:lnTo>
                  <a:pt x="974" y="1008"/>
                </a:lnTo>
                <a:lnTo>
                  <a:pt x="974" y="1008"/>
                </a:lnTo>
                <a:lnTo>
                  <a:pt x="975" y="1008"/>
                </a:lnTo>
                <a:lnTo>
                  <a:pt x="977" y="1008"/>
                </a:lnTo>
                <a:lnTo>
                  <a:pt x="977" y="1009"/>
                </a:lnTo>
                <a:lnTo>
                  <a:pt x="978" y="1009"/>
                </a:lnTo>
                <a:lnTo>
                  <a:pt x="978" y="1011"/>
                </a:lnTo>
                <a:lnTo>
                  <a:pt x="979" y="1011"/>
                </a:lnTo>
                <a:lnTo>
                  <a:pt x="979" y="1011"/>
                </a:lnTo>
                <a:lnTo>
                  <a:pt x="981" y="1011"/>
                </a:lnTo>
                <a:lnTo>
                  <a:pt x="982" y="1011"/>
                </a:lnTo>
                <a:lnTo>
                  <a:pt x="982" y="1009"/>
                </a:lnTo>
                <a:lnTo>
                  <a:pt x="983" y="1008"/>
                </a:lnTo>
                <a:lnTo>
                  <a:pt x="983" y="1008"/>
                </a:lnTo>
                <a:lnTo>
                  <a:pt x="985" y="1008"/>
                </a:lnTo>
                <a:lnTo>
                  <a:pt x="985" y="1008"/>
                </a:lnTo>
                <a:lnTo>
                  <a:pt x="985" y="1008"/>
                </a:lnTo>
                <a:lnTo>
                  <a:pt x="986" y="1008"/>
                </a:lnTo>
                <a:lnTo>
                  <a:pt x="988" y="1008"/>
                </a:lnTo>
                <a:lnTo>
                  <a:pt x="988" y="1008"/>
                </a:lnTo>
                <a:lnTo>
                  <a:pt x="988" y="1008"/>
                </a:lnTo>
                <a:lnTo>
                  <a:pt x="988" y="1007"/>
                </a:lnTo>
                <a:lnTo>
                  <a:pt x="989" y="1007"/>
                </a:lnTo>
                <a:lnTo>
                  <a:pt x="990" y="1007"/>
                </a:lnTo>
                <a:lnTo>
                  <a:pt x="990" y="1007"/>
                </a:lnTo>
                <a:lnTo>
                  <a:pt x="992" y="1007"/>
                </a:lnTo>
                <a:lnTo>
                  <a:pt x="993" y="1005"/>
                </a:lnTo>
                <a:lnTo>
                  <a:pt x="993" y="1005"/>
                </a:lnTo>
                <a:lnTo>
                  <a:pt x="993" y="1005"/>
                </a:lnTo>
                <a:lnTo>
                  <a:pt x="994" y="1005"/>
                </a:lnTo>
                <a:lnTo>
                  <a:pt x="996" y="1007"/>
                </a:lnTo>
                <a:lnTo>
                  <a:pt x="997" y="1008"/>
                </a:lnTo>
                <a:lnTo>
                  <a:pt x="997" y="1008"/>
                </a:lnTo>
                <a:lnTo>
                  <a:pt x="998" y="1008"/>
                </a:lnTo>
                <a:lnTo>
                  <a:pt x="998" y="1009"/>
                </a:lnTo>
                <a:lnTo>
                  <a:pt x="998" y="1009"/>
                </a:lnTo>
                <a:lnTo>
                  <a:pt x="998" y="1011"/>
                </a:lnTo>
                <a:lnTo>
                  <a:pt x="998" y="1011"/>
                </a:lnTo>
                <a:lnTo>
                  <a:pt x="1000" y="1011"/>
                </a:lnTo>
                <a:lnTo>
                  <a:pt x="1000" y="1011"/>
                </a:lnTo>
                <a:lnTo>
                  <a:pt x="1001" y="1011"/>
                </a:lnTo>
                <a:lnTo>
                  <a:pt x="1001" y="1011"/>
                </a:lnTo>
                <a:lnTo>
                  <a:pt x="1001" y="1011"/>
                </a:lnTo>
                <a:lnTo>
                  <a:pt x="1003" y="1011"/>
                </a:lnTo>
                <a:lnTo>
                  <a:pt x="1003" y="1011"/>
                </a:lnTo>
                <a:lnTo>
                  <a:pt x="1004" y="1011"/>
                </a:lnTo>
                <a:lnTo>
                  <a:pt x="1004" y="1009"/>
                </a:lnTo>
                <a:lnTo>
                  <a:pt x="1004" y="1009"/>
                </a:lnTo>
                <a:lnTo>
                  <a:pt x="1004" y="1009"/>
                </a:lnTo>
                <a:lnTo>
                  <a:pt x="1005" y="1008"/>
                </a:lnTo>
                <a:lnTo>
                  <a:pt x="1005" y="1008"/>
                </a:lnTo>
                <a:lnTo>
                  <a:pt x="1005" y="1007"/>
                </a:lnTo>
                <a:lnTo>
                  <a:pt x="1005" y="1005"/>
                </a:lnTo>
                <a:lnTo>
                  <a:pt x="1005" y="1005"/>
                </a:lnTo>
                <a:lnTo>
                  <a:pt x="1004" y="1005"/>
                </a:lnTo>
                <a:lnTo>
                  <a:pt x="1004" y="1004"/>
                </a:lnTo>
                <a:lnTo>
                  <a:pt x="1005" y="1004"/>
                </a:lnTo>
                <a:lnTo>
                  <a:pt x="1005" y="1004"/>
                </a:lnTo>
                <a:lnTo>
                  <a:pt x="1007" y="1004"/>
                </a:lnTo>
                <a:lnTo>
                  <a:pt x="1007" y="1004"/>
                </a:lnTo>
                <a:lnTo>
                  <a:pt x="1007" y="1004"/>
                </a:lnTo>
                <a:lnTo>
                  <a:pt x="1008" y="1005"/>
                </a:lnTo>
                <a:lnTo>
                  <a:pt x="1008" y="1005"/>
                </a:lnTo>
                <a:lnTo>
                  <a:pt x="1008" y="1005"/>
                </a:lnTo>
                <a:lnTo>
                  <a:pt x="1008" y="1005"/>
                </a:lnTo>
                <a:lnTo>
                  <a:pt x="1008" y="1007"/>
                </a:lnTo>
                <a:lnTo>
                  <a:pt x="1009" y="1007"/>
                </a:lnTo>
                <a:lnTo>
                  <a:pt x="1009" y="1007"/>
                </a:lnTo>
                <a:lnTo>
                  <a:pt x="1009" y="1008"/>
                </a:lnTo>
                <a:lnTo>
                  <a:pt x="1009" y="1008"/>
                </a:lnTo>
                <a:lnTo>
                  <a:pt x="1009" y="1008"/>
                </a:lnTo>
                <a:lnTo>
                  <a:pt x="1011" y="1008"/>
                </a:lnTo>
                <a:lnTo>
                  <a:pt x="1011" y="1008"/>
                </a:lnTo>
                <a:lnTo>
                  <a:pt x="1011" y="1007"/>
                </a:lnTo>
                <a:lnTo>
                  <a:pt x="1011" y="1005"/>
                </a:lnTo>
                <a:lnTo>
                  <a:pt x="1012" y="1005"/>
                </a:lnTo>
                <a:lnTo>
                  <a:pt x="1012" y="1007"/>
                </a:lnTo>
                <a:lnTo>
                  <a:pt x="1012" y="1007"/>
                </a:lnTo>
                <a:lnTo>
                  <a:pt x="1011" y="1008"/>
                </a:lnTo>
                <a:lnTo>
                  <a:pt x="1011" y="1008"/>
                </a:lnTo>
                <a:lnTo>
                  <a:pt x="1011" y="1009"/>
                </a:lnTo>
                <a:lnTo>
                  <a:pt x="1011" y="1009"/>
                </a:lnTo>
                <a:lnTo>
                  <a:pt x="1011" y="1011"/>
                </a:lnTo>
                <a:lnTo>
                  <a:pt x="1011" y="1011"/>
                </a:lnTo>
                <a:lnTo>
                  <a:pt x="1011" y="1012"/>
                </a:lnTo>
                <a:lnTo>
                  <a:pt x="1011" y="1012"/>
                </a:lnTo>
                <a:lnTo>
                  <a:pt x="1011" y="1013"/>
                </a:lnTo>
                <a:lnTo>
                  <a:pt x="1012" y="1013"/>
                </a:lnTo>
                <a:lnTo>
                  <a:pt x="1012" y="1012"/>
                </a:lnTo>
                <a:lnTo>
                  <a:pt x="1012" y="1011"/>
                </a:lnTo>
                <a:lnTo>
                  <a:pt x="1014" y="1011"/>
                </a:lnTo>
                <a:lnTo>
                  <a:pt x="1014" y="1009"/>
                </a:lnTo>
                <a:lnTo>
                  <a:pt x="1014" y="1008"/>
                </a:lnTo>
                <a:lnTo>
                  <a:pt x="1014" y="1008"/>
                </a:lnTo>
                <a:lnTo>
                  <a:pt x="1014" y="1007"/>
                </a:lnTo>
                <a:lnTo>
                  <a:pt x="1014" y="1005"/>
                </a:lnTo>
                <a:lnTo>
                  <a:pt x="1014" y="1005"/>
                </a:lnTo>
                <a:lnTo>
                  <a:pt x="1014" y="1005"/>
                </a:lnTo>
                <a:lnTo>
                  <a:pt x="1014" y="1004"/>
                </a:lnTo>
                <a:lnTo>
                  <a:pt x="1014" y="1004"/>
                </a:lnTo>
                <a:lnTo>
                  <a:pt x="1014" y="1002"/>
                </a:lnTo>
                <a:lnTo>
                  <a:pt x="1014" y="1004"/>
                </a:lnTo>
                <a:lnTo>
                  <a:pt x="1014" y="1004"/>
                </a:lnTo>
                <a:lnTo>
                  <a:pt x="1015" y="1005"/>
                </a:lnTo>
                <a:lnTo>
                  <a:pt x="1015" y="1005"/>
                </a:lnTo>
                <a:lnTo>
                  <a:pt x="1015" y="1004"/>
                </a:lnTo>
                <a:lnTo>
                  <a:pt x="1015" y="1002"/>
                </a:lnTo>
                <a:lnTo>
                  <a:pt x="1016" y="1002"/>
                </a:lnTo>
                <a:lnTo>
                  <a:pt x="1016" y="1002"/>
                </a:lnTo>
                <a:lnTo>
                  <a:pt x="1018" y="1002"/>
                </a:lnTo>
                <a:lnTo>
                  <a:pt x="1018" y="1002"/>
                </a:lnTo>
                <a:lnTo>
                  <a:pt x="1018" y="1002"/>
                </a:lnTo>
                <a:lnTo>
                  <a:pt x="1019" y="1001"/>
                </a:lnTo>
                <a:lnTo>
                  <a:pt x="1019" y="1001"/>
                </a:lnTo>
                <a:lnTo>
                  <a:pt x="1019" y="1000"/>
                </a:lnTo>
                <a:lnTo>
                  <a:pt x="1020" y="1000"/>
                </a:lnTo>
                <a:lnTo>
                  <a:pt x="1020" y="998"/>
                </a:lnTo>
                <a:lnTo>
                  <a:pt x="1020" y="997"/>
                </a:lnTo>
                <a:lnTo>
                  <a:pt x="1020" y="997"/>
                </a:lnTo>
                <a:lnTo>
                  <a:pt x="1022" y="996"/>
                </a:lnTo>
                <a:lnTo>
                  <a:pt x="1023" y="994"/>
                </a:lnTo>
                <a:lnTo>
                  <a:pt x="1023" y="994"/>
                </a:lnTo>
                <a:lnTo>
                  <a:pt x="1023" y="993"/>
                </a:lnTo>
                <a:lnTo>
                  <a:pt x="1024" y="991"/>
                </a:lnTo>
                <a:lnTo>
                  <a:pt x="1024" y="991"/>
                </a:lnTo>
                <a:lnTo>
                  <a:pt x="1026" y="991"/>
                </a:lnTo>
                <a:lnTo>
                  <a:pt x="1026" y="990"/>
                </a:lnTo>
                <a:lnTo>
                  <a:pt x="1027" y="989"/>
                </a:lnTo>
                <a:lnTo>
                  <a:pt x="1027" y="989"/>
                </a:lnTo>
                <a:lnTo>
                  <a:pt x="1029" y="987"/>
                </a:lnTo>
                <a:lnTo>
                  <a:pt x="1029" y="987"/>
                </a:lnTo>
                <a:lnTo>
                  <a:pt x="1030" y="987"/>
                </a:lnTo>
                <a:lnTo>
                  <a:pt x="1031" y="987"/>
                </a:lnTo>
                <a:lnTo>
                  <a:pt x="1031" y="989"/>
                </a:lnTo>
                <a:lnTo>
                  <a:pt x="1033" y="989"/>
                </a:lnTo>
                <a:lnTo>
                  <a:pt x="1033" y="989"/>
                </a:lnTo>
                <a:lnTo>
                  <a:pt x="1034" y="989"/>
                </a:lnTo>
                <a:lnTo>
                  <a:pt x="1034" y="989"/>
                </a:lnTo>
                <a:lnTo>
                  <a:pt x="1035" y="989"/>
                </a:lnTo>
                <a:lnTo>
                  <a:pt x="1035" y="987"/>
                </a:lnTo>
                <a:lnTo>
                  <a:pt x="1035" y="987"/>
                </a:lnTo>
                <a:lnTo>
                  <a:pt x="1034" y="986"/>
                </a:lnTo>
                <a:lnTo>
                  <a:pt x="1034" y="986"/>
                </a:lnTo>
                <a:lnTo>
                  <a:pt x="1034" y="985"/>
                </a:lnTo>
                <a:lnTo>
                  <a:pt x="1034" y="983"/>
                </a:lnTo>
                <a:lnTo>
                  <a:pt x="1034" y="983"/>
                </a:lnTo>
                <a:lnTo>
                  <a:pt x="1035" y="983"/>
                </a:lnTo>
                <a:lnTo>
                  <a:pt x="1035" y="982"/>
                </a:lnTo>
                <a:lnTo>
                  <a:pt x="1037" y="981"/>
                </a:lnTo>
                <a:lnTo>
                  <a:pt x="1037" y="981"/>
                </a:lnTo>
                <a:lnTo>
                  <a:pt x="1037" y="979"/>
                </a:lnTo>
                <a:lnTo>
                  <a:pt x="1037" y="978"/>
                </a:lnTo>
                <a:lnTo>
                  <a:pt x="1037" y="978"/>
                </a:lnTo>
                <a:lnTo>
                  <a:pt x="1035" y="976"/>
                </a:lnTo>
                <a:lnTo>
                  <a:pt x="1035" y="976"/>
                </a:lnTo>
                <a:lnTo>
                  <a:pt x="1035" y="975"/>
                </a:lnTo>
                <a:lnTo>
                  <a:pt x="1035" y="975"/>
                </a:lnTo>
                <a:lnTo>
                  <a:pt x="1037" y="974"/>
                </a:lnTo>
                <a:lnTo>
                  <a:pt x="1037" y="974"/>
                </a:lnTo>
                <a:lnTo>
                  <a:pt x="1037" y="972"/>
                </a:lnTo>
                <a:lnTo>
                  <a:pt x="1037" y="972"/>
                </a:lnTo>
                <a:lnTo>
                  <a:pt x="1037" y="971"/>
                </a:lnTo>
                <a:lnTo>
                  <a:pt x="1035" y="971"/>
                </a:lnTo>
                <a:lnTo>
                  <a:pt x="1035" y="970"/>
                </a:lnTo>
                <a:lnTo>
                  <a:pt x="1035" y="970"/>
                </a:lnTo>
                <a:lnTo>
                  <a:pt x="1035" y="968"/>
                </a:lnTo>
                <a:lnTo>
                  <a:pt x="1035" y="968"/>
                </a:lnTo>
                <a:lnTo>
                  <a:pt x="1035" y="967"/>
                </a:lnTo>
                <a:lnTo>
                  <a:pt x="1035" y="967"/>
                </a:lnTo>
                <a:lnTo>
                  <a:pt x="1035" y="967"/>
                </a:lnTo>
                <a:lnTo>
                  <a:pt x="1034" y="965"/>
                </a:lnTo>
                <a:lnTo>
                  <a:pt x="1034" y="964"/>
                </a:lnTo>
                <a:lnTo>
                  <a:pt x="1034" y="964"/>
                </a:lnTo>
                <a:lnTo>
                  <a:pt x="1034" y="963"/>
                </a:lnTo>
                <a:lnTo>
                  <a:pt x="1034" y="963"/>
                </a:lnTo>
                <a:lnTo>
                  <a:pt x="1034" y="961"/>
                </a:lnTo>
                <a:lnTo>
                  <a:pt x="1034" y="961"/>
                </a:lnTo>
                <a:lnTo>
                  <a:pt x="1033" y="960"/>
                </a:lnTo>
                <a:lnTo>
                  <a:pt x="1033" y="959"/>
                </a:lnTo>
                <a:lnTo>
                  <a:pt x="1033" y="959"/>
                </a:lnTo>
                <a:lnTo>
                  <a:pt x="1031" y="957"/>
                </a:lnTo>
                <a:lnTo>
                  <a:pt x="1031" y="957"/>
                </a:lnTo>
                <a:lnTo>
                  <a:pt x="1031" y="956"/>
                </a:lnTo>
                <a:lnTo>
                  <a:pt x="1031" y="956"/>
                </a:lnTo>
                <a:lnTo>
                  <a:pt x="1031" y="953"/>
                </a:lnTo>
                <a:lnTo>
                  <a:pt x="1031" y="953"/>
                </a:lnTo>
                <a:lnTo>
                  <a:pt x="1031" y="952"/>
                </a:lnTo>
                <a:lnTo>
                  <a:pt x="1031" y="950"/>
                </a:lnTo>
                <a:lnTo>
                  <a:pt x="1031" y="949"/>
                </a:lnTo>
                <a:lnTo>
                  <a:pt x="1031" y="948"/>
                </a:lnTo>
                <a:lnTo>
                  <a:pt x="1031" y="948"/>
                </a:lnTo>
                <a:lnTo>
                  <a:pt x="1033" y="948"/>
                </a:lnTo>
                <a:lnTo>
                  <a:pt x="1033" y="946"/>
                </a:lnTo>
                <a:lnTo>
                  <a:pt x="1034" y="945"/>
                </a:lnTo>
                <a:lnTo>
                  <a:pt x="1035" y="942"/>
                </a:lnTo>
                <a:lnTo>
                  <a:pt x="1035" y="941"/>
                </a:lnTo>
                <a:lnTo>
                  <a:pt x="1035" y="941"/>
                </a:lnTo>
                <a:lnTo>
                  <a:pt x="1035" y="940"/>
                </a:lnTo>
                <a:lnTo>
                  <a:pt x="1035" y="940"/>
                </a:lnTo>
                <a:lnTo>
                  <a:pt x="1035" y="938"/>
                </a:lnTo>
                <a:lnTo>
                  <a:pt x="1034" y="937"/>
                </a:lnTo>
                <a:lnTo>
                  <a:pt x="1034" y="935"/>
                </a:lnTo>
                <a:lnTo>
                  <a:pt x="1034" y="934"/>
                </a:lnTo>
                <a:lnTo>
                  <a:pt x="1034" y="934"/>
                </a:lnTo>
                <a:lnTo>
                  <a:pt x="1034" y="934"/>
                </a:lnTo>
                <a:lnTo>
                  <a:pt x="1034" y="933"/>
                </a:lnTo>
                <a:lnTo>
                  <a:pt x="1034" y="933"/>
                </a:lnTo>
                <a:lnTo>
                  <a:pt x="1034" y="931"/>
                </a:lnTo>
                <a:lnTo>
                  <a:pt x="1034" y="929"/>
                </a:lnTo>
                <a:lnTo>
                  <a:pt x="1034" y="926"/>
                </a:lnTo>
                <a:lnTo>
                  <a:pt x="1034" y="923"/>
                </a:lnTo>
                <a:lnTo>
                  <a:pt x="1034" y="923"/>
                </a:lnTo>
                <a:lnTo>
                  <a:pt x="1034" y="923"/>
                </a:lnTo>
                <a:lnTo>
                  <a:pt x="1034" y="922"/>
                </a:lnTo>
                <a:lnTo>
                  <a:pt x="1034" y="922"/>
                </a:lnTo>
                <a:lnTo>
                  <a:pt x="1034" y="920"/>
                </a:lnTo>
                <a:lnTo>
                  <a:pt x="1034" y="920"/>
                </a:lnTo>
                <a:lnTo>
                  <a:pt x="1034" y="920"/>
                </a:lnTo>
                <a:lnTo>
                  <a:pt x="1034" y="919"/>
                </a:lnTo>
                <a:lnTo>
                  <a:pt x="1034" y="918"/>
                </a:lnTo>
                <a:lnTo>
                  <a:pt x="1033" y="918"/>
                </a:lnTo>
                <a:lnTo>
                  <a:pt x="1033" y="916"/>
                </a:lnTo>
                <a:lnTo>
                  <a:pt x="1033" y="915"/>
                </a:lnTo>
                <a:lnTo>
                  <a:pt x="1033" y="915"/>
                </a:lnTo>
                <a:lnTo>
                  <a:pt x="1031" y="915"/>
                </a:lnTo>
                <a:lnTo>
                  <a:pt x="1031" y="914"/>
                </a:lnTo>
                <a:lnTo>
                  <a:pt x="1031" y="914"/>
                </a:lnTo>
                <a:lnTo>
                  <a:pt x="1031" y="912"/>
                </a:lnTo>
                <a:lnTo>
                  <a:pt x="1031" y="912"/>
                </a:lnTo>
                <a:lnTo>
                  <a:pt x="1031" y="911"/>
                </a:lnTo>
                <a:lnTo>
                  <a:pt x="1031" y="909"/>
                </a:lnTo>
                <a:lnTo>
                  <a:pt x="1031" y="909"/>
                </a:lnTo>
                <a:lnTo>
                  <a:pt x="1031" y="909"/>
                </a:lnTo>
                <a:lnTo>
                  <a:pt x="1033" y="908"/>
                </a:lnTo>
                <a:lnTo>
                  <a:pt x="1033" y="907"/>
                </a:lnTo>
                <a:lnTo>
                  <a:pt x="1033" y="907"/>
                </a:lnTo>
                <a:lnTo>
                  <a:pt x="1033" y="905"/>
                </a:lnTo>
                <a:lnTo>
                  <a:pt x="1033" y="905"/>
                </a:lnTo>
                <a:lnTo>
                  <a:pt x="1033" y="904"/>
                </a:lnTo>
                <a:lnTo>
                  <a:pt x="1033" y="903"/>
                </a:lnTo>
                <a:lnTo>
                  <a:pt x="1033" y="903"/>
                </a:lnTo>
                <a:lnTo>
                  <a:pt x="1031" y="901"/>
                </a:lnTo>
                <a:lnTo>
                  <a:pt x="1031" y="901"/>
                </a:lnTo>
                <a:lnTo>
                  <a:pt x="1031" y="901"/>
                </a:lnTo>
                <a:lnTo>
                  <a:pt x="1031" y="901"/>
                </a:lnTo>
                <a:lnTo>
                  <a:pt x="1031" y="900"/>
                </a:lnTo>
                <a:lnTo>
                  <a:pt x="1030" y="900"/>
                </a:lnTo>
                <a:lnTo>
                  <a:pt x="1030" y="898"/>
                </a:lnTo>
                <a:lnTo>
                  <a:pt x="1030" y="898"/>
                </a:lnTo>
                <a:lnTo>
                  <a:pt x="1030" y="898"/>
                </a:lnTo>
                <a:lnTo>
                  <a:pt x="1030" y="897"/>
                </a:lnTo>
                <a:lnTo>
                  <a:pt x="1030" y="897"/>
                </a:lnTo>
                <a:lnTo>
                  <a:pt x="1030" y="896"/>
                </a:lnTo>
                <a:lnTo>
                  <a:pt x="1031" y="896"/>
                </a:lnTo>
                <a:lnTo>
                  <a:pt x="1031" y="896"/>
                </a:lnTo>
                <a:lnTo>
                  <a:pt x="1031" y="896"/>
                </a:lnTo>
                <a:lnTo>
                  <a:pt x="1031" y="894"/>
                </a:lnTo>
                <a:lnTo>
                  <a:pt x="1031" y="894"/>
                </a:lnTo>
                <a:lnTo>
                  <a:pt x="1031" y="893"/>
                </a:lnTo>
                <a:lnTo>
                  <a:pt x="1030" y="893"/>
                </a:lnTo>
                <a:lnTo>
                  <a:pt x="1030" y="893"/>
                </a:lnTo>
                <a:lnTo>
                  <a:pt x="1030" y="893"/>
                </a:lnTo>
                <a:lnTo>
                  <a:pt x="1029" y="892"/>
                </a:lnTo>
                <a:lnTo>
                  <a:pt x="1029" y="890"/>
                </a:lnTo>
                <a:lnTo>
                  <a:pt x="1029" y="890"/>
                </a:lnTo>
                <a:lnTo>
                  <a:pt x="1029" y="890"/>
                </a:lnTo>
                <a:lnTo>
                  <a:pt x="1029" y="889"/>
                </a:lnTo>
                <a:lnTo>
                  <a:pt x="1030" y="888"/>
                </a:lnTo>
                <a:lnTo>
                  <a:pt x="1031" y="888"/>
                </a:lnTo>
                <a:lnTo>
                  <a:pt x="1031" y="888"/>
                </a:lnTo>
                <a:lnTo>
                  <a:pt x="1031" y="889"/>
                </a:lnTo>
                <a:lnTo>
                  <a:pt x="1033" y="889"/>
                </a:lnTo>
                <a:lnTo>
                  <a:pt x="1034" y="889"/>
                </a:lnTo>
                <a:lnTo>
                  <a:pt x="1034" y="889"/>
                </a:lnTo>
                <a:lnTo>
                  <a:pt x="1035" y="889"/>
                </a:lnTo>
                <a:lnTo>
                  <a:pt x="1035" y="888"/>
                </a:lnTo>
                <a:lnTo>
                  <a:pt x="1037" y="888"/>
                </a:lnTo>
                <a:lnTo>
                  <a:pt x="1037" y="886"/>
                </a:lnTo>
                <a:lnTo>
                  <a:pt x="1037" y="885"/>
                </a:lnTo>
                <a:lnTo>
                  <a:pt x="1037" y="882"/>
                </a:lnTo>
                <a:lnTo>
                  <a:pt x="1037" y="881"/>
                </a:lnTo>
                <a:lnTo>
                  <a:pt x="1037" y="881"/>
                </a:lnTo>
                <a:lnTo>
                  <a:pt x="1037" y="879"/>
                </a:lnTo>
                <a:lnTo>
                  <a:pt x="1037" y="879"/>
                </a:lnTo>
                <a:lnTo>
                  <a:pt x="1035" y="877"/>
                </a:lnTo>
                <a:lnTo>
                  <a:pt x="1035" y="877"/>
                </a:lnTo>
                <a:lnTo>
                  <a:pt x="1035" y="877"/>
                </a:lnTo>
                <a:lnTo>
                  <a:pt x="1037" y="874"/>
                </a:lnTo>
                <a:lnTo>
                  <a:pt x="1037" y="874"/>
                </a:lnTo>
                <a:lnTo>
                  <a:pt x="1037" y="872"/>
                </a:lnTo>
                <a:lnTo>
                  <a:pt x="1037" y="872"/>
                </a:lnTo>
                <a:lnTo>
                  <a:pt x="1037" y="871"/>
                </a:lnTo>
                <a:lnTo>
                  <a:pt x="1037" y="871"/>
                </a:lnTo>
                <a:lnTo>
                  <a:pt x="1037" y="871"/>
                </a:lnTo>
                <a:lnTo>
                  <a:pt x="1037" y="870"/>
                </a:lnTo>
                <a:lnTo>
                  <a:pt x="1037" y="870"/>
                </a:lnTo>
                <a:lnTo>
                  <a:pt x="1037" y="868"/>
                </a:lnTo>
                <a:lnTo>
                  <a:pt x="1037" y="868"/>
                </a:lnTo>
                <a:lnTo>
                  <a:pt x="1037" y="868"/>
                </a:lnTo>
                <a:lnTo>
                  <a:pt x="1037" y="868"/>
                </a:lnTo>
                <a:lnTo>
                  <a:pt x="1037" y="867"/>
                </a:lnTo>
                <a:lnTo>
                  <a:pt x="1037" y="867"/>
                </a:lnTo>
                <a:lnTo>
                  <a:pt x="1037" y="866"/>
                </a:lnTo>
                <a:lnTo>
                  <a:pt x="1037" y="866"/>
                </a:lnTo>
                <a:lnTo>
                  <a:pt x="1037" y="866"/>
                </a:lnTo>
                <a:lnTo>
                  <a:pt x="1037" y="864"/>
                </a:lnTo>
                <a:lnTo>
                  <a:pt x="1037" y="864"/>
                </a:lnTo>
                <a:lnTo>
                  <a:pt x="1035" y="863"/>
                </a:lnTo>
                <a:lnTo>
                  <a:pt x="1035" y="863"/>
                </a:lnTo>
                <a:lnTo>
                  <a:pt x="1034" y="863"/>
                </a:lnTo>
                <a:lnTo>
                  <a:pt x="1034" y="863"/>
                </a:lnTo>
                <a:lnTo>
                  <a:pt x="1034" y="863"/>
                </a:lnTo>
                <a:lnTo>
                  <a:pt x="1034" y="863"/>
                </a:lnTo>
                <a:lnTo>
                  <a:pt x="1034" y="862"/>
                </a:lnTo>
                <a:lnTo>
                  <a:pt x="1034" y="862"/>
                </a:lnTo>
                <a:lnTo>
                  <a:pt x="1034" y="862"/>
                </a:lnTo>
                <a:lnTo>
                  <a:pt x="1034" y="860"/>
                </a:lnTo>
                <a:lnTo>
                  <a:pt x="1035" y="860"/>
                </a:lnTo>
                <a:lnTo>
                  <a:pt x="1035" y="860"/>
                </a:lnTo>
                <a:lnTo>
                  <a:pt x="1035" y="860"/>
                </a:lnTo>
                <a:lnTo>
                  <a:pt x="1035" y="859"/>
                </a:lnTo>
                <a:lnTo>
                  <a:pt x="1035" y="859"/>
                </a:lnTo>
                <a:lnTo>
                  <a:pt x="1035" y="857"/>
                </a:lnTo>
                <a:lnTo>
                  <a:pt x="1035" y="857"/>
                </a:lnTo>
                <a:lnTo>
                  <a:pt x="1034" y="857"/>
                </a:lnTo>
                <a:lnTo>
                  <a:pt x="1034" y="856"/>
                </a:lnTo>
                <a:lnTo>
                  <a:pt x="1034" y="856"/>
                </a:lnTo>
                <a:lnTo>
                  <a:pt x="1034" y="855"/>
                </a:lnTo>
                <a:lnTo>
                  <a:pt x="1034" y="855"/>
                </a:lnTo>
                <a:lnTo>
                  <a:pt x="1034" y="853"/>
                </a:lnTo>
                <a:lnTo>
                  <a:pt x="1034" y="853"/>
                </a:lnTo>
                <a:lnTo>
                  <a:pt x="1034" y="852"/>
                </a:lnTo>
                <a:lnTo>
                  <a:pt x="1034" y="852"/>
                </a:lnTo>
                <a:lnTo>
                  <a:pt x="1034" y="851"/>
                </a:lnTo>
                <a:lnTo>
                  <a:pt x="1033" y="849"/>
                </a:lnTo>
                <a:lnTo>
                  <a:pt x="1033" y="849"/>
                </a:lnTo>
                <a:lnTo>
                  <a:pt x="1033" y="848"/>
                </a:lnTo>
                <a:lnTo>
                  <a:pt x="1033" y="846"/>
                </a:lnTo>
                <a:lnTo>
                  <a:pt x="1033" y="846"/>
                </a:lnTo>
                <a:lnTo>
                  <a:pt x="1034" y="846"/>
                </a:lnTo>
                <a:lnTo>
                  <a:pt x="1034" y="846"/>
                </a:lnTo>
                <a:lnTo>
                  <a:pt x="1034" y="846"/>
                </a:lnTo>
                <a:lnTo>
                  <a:pt x="1035" y="848"/>
                </a:lnTo>
                <a:lnTo>
                  <a:pt x="1035" y="848"/>
                </a:lnTo>
                <a:lnTo>
                  <a:pt x="1037" y="846"/>
                </a:lnTo>
                <a:lnTo>
                  <a:pt x="1037" y="846"/>
                </a:lnTo>
                <a:lnTo>
                  <a:pt x="1037" y="845"/>
                </a:lnTo>
                <a:lnTo>
                  <a:pt x="1037" y="844"/>
                </a:lnTo>
                <a:lnTo>
                  <a:pt x="1037" y="844"/>
                </a:lnTo>
                <a:lnTo>
                  <a:pt x="1037" y="842"/>
                </a:lnTo>
                <a:lnTo>
                  <a:pt x="1037" y="842"/>
                </a:lnTo>
                <a:lnTo>
                  <a:pt x="1037" y="841"/>
                </a:lnTo>
                <a:lnTo>
                  <a:pt x="1037" y="840"/>
                </a:lnTo>
                <a:lnTo>
                  <a:pt x="1037" y="838"/>
                </a:lnTo>
                <a:lnTo>
                  <a:pt x="1037" y="838"/>
                </a:lnTo>
                <a:lnTo>
                  <a:pt x="1035" y="837"/>
                </a:lnTo>
                <a:lnTo>
                  <a:pt x="1037" y="837"/>
                </a:lnTo>
                <a:lnTo>
                  <a:pt x="1035" y="837"/>
                </a:lnTo>
                <a:lnTo>
                  <a:pt x="1035" y="837"/>
                </a:lnTo>
                <a:lnTo>
                  <a:pt x="1035" y="836"/>
                </a:lnTo>
                <a:lnTo>
                  <a:pt x="1035" y="836"/>
                </a:lnTo>
                <a:lnTo>
                  <a:pt x="1035" y="834"/>
                </a:lnTo>
                <a:lnTo>
                  <a:pt x="1034" y="833"/>
                </a:lnTo>
                <a:lnTo>
                  <a:pt x="1034" y="833"/>
                </a:lnTo>
                <a:lnTo>
                  <a:pt x="1034" y="831"/>
                </a:lnTo>
                <a:lnTo>
                  <a:pt x="1034" y="831"/>
                </a:lnTo>
                <a:lnTo>
                  <a:pt x="1033" y="831"/>
                </a:lnTo>
                <a:lnTo>
                  <a:pt x="1033" y="830"/>
                </a:lnTo>
                <a:lnTo>
                  <a:pt x="1031" y="830"/>
                </a:lnTo>
                <a:lnTo>
                  <a:pt x="1031" y="830"/>
                </a:lnTo>
                <a:lnTo>
                  <a:pt x="1031" y="829"/>
                </a:lnTo>
                <a:lnTo>
                  <a:pt x="1030" y="827"/>
                </a:lnTo>
                <a:lnTo>
                  <a:pt x="1030" y="827"/>
                </a:lnTo>
                <a:lnTo>
                  <a:pt x="1030" y="827"/>
                </a:lnTo>
                <a:lnTo>
                  <a:pt x="1029" y="826"/>
                </a:lnTo>
                <a:lnTo>
                  <a:pt x="1029" y="825"/>
                </a:lnTo>
                <a:lnTo>
                  <a:pt x="1029" y="825"/>
                </a:lnTo>
                <a:lnTo>
                  <a:pt x="1029" y="825"/>
                </a:lnTo>
                <a:lnTo>
                  <a:pt x="1027" y="825"/>
                </a:lnTo>
                <a:lnTo>
                  <a:pt x="1027" y="825"/>
                </a:lnTo>
                <a:lnTo>
                  <a:pt x="1026" y="825"/>
                </a:lnTo>
                <a:lnTo>
                  <a:pt x="1026" y="825"/>
                </a:lnTo>
                <a:lnTo>
                  <a:pt x="1024" y="825"/>
                </a:lnTo>
                <a:lnTo>
                  <a:pt x="1024" y="823"/>
                </a:lnTo>
                <a:lnTo>
                  <a:pt x="1023" y="823"/>
                </a:lnTo>
                <a:lnTo>
                  <a:pt x="1023" y="823"/>
                </a:lnTo>
                <a:lnTo>
                  <a:pt x="1023" y="823"/>
                </a:lnTo>
                <a:lnTo>
                  <a:pt x="1022" y="823"/>
                </a:lnTo>
                <a:lnTo>
                  <a:pt x="1022" y="822"/>
                </a:lnTo>
                <a:lnTo>
                  <a:pt x="1022" y="822"/>
                </a:lnTo>
                <a:lnTo>
                  <a:pt x="1022" y="822"/>
                </a:lnTo>
                <a:lnTo>
                  <a:pt x="1022" y="820"/>
                </a:lnTo>
                <a:lnTo>
                  <a:pt x="1020" y="820"/>
                </a:lnTo>
                <a:lnTo>
                  <a:pt x="1020" y="820"/>
                </a:lnTo>
                <a:lnTo>
                  <a:pt x="1019" y="820"/>
                </a:lnTo>
                <a:lnTo>
                  <a:pt x="1018" y="820"/>
                </a:lnTo>
                <a:lnTo>
                  <a:pt x="1018" y="820"/>
                </a:lnTo>
                <a:lnTo>
                  <a:pt x="1016" y="820"/>
                </a:lnTo>
                <a:lnTo>
                  <a:pt x="1015" y="822"/>
                </a:lnTo>
                <a:lnTo>
                  <a:pt x="1015" y="822"/>
                </a:lnTo>
                <a:lnTo>
                  <a:pt x="1014" y="822"/>
                </a:lnTo>
                <a:lnTo>
                  <a:pt x="1012" y="822"/>
                </a:lnTo>
                <a:lnTo>
                  <a:pt x="1012" y="822"/>
                </a:lnTo>
                <a:lnTo>
                  <a:pt x="1011" y="822"/>
                </a:lnTo>
                <a:lnTo>
                  <a:pt x="1011" y="822"/>
                </a:lnTo>
                <a:lnTo>
                  <a:pt x="1009" y="822"/>
                </a:lnTo>
                <a:lnTo>
                  <a:pt x="1009" y="822"/>
                </a:lnTo>
                <a:lnTo>
                  <a:pt x="1009" y="822"/>
                </a:lnTo>
                <a:lnTo>
                  <a:pt x="1008" y="822"/>
                </a:lnTo>
                <a:lnTo>
                  <a:pt x="1007" y="823"/>
                </a:lnTo>
                <a:lnTo>
                  <a:pt x="1007" y="823"/>
                </a:lnTo>
                <a:lnTo>
                  <a:pt x="1005" y="823"/>
                </a:lnTo>
                <a:lnTo>
                  <a:pt x="1004" y="823"/>
                </a:lnTo>
                <a:lnTo>
                  <a:pt x="1004" y="823"/>
                </a:lnTo>
                <a:lnTo>
                  <a:pt x="1003" y="822"/>
                </a:lnTo>
                <a:lnTo>
                  <a:pt x="1001" y="822"/>
                </a:lnTo>
                <a:lnTo>
                  <a:pt x="1000" y="823"/>
                </a:lnTo>
                <a:lnTo>
                  <a:pt x="997" y="823"/>
                </a:lnTo>
                <a:lnTo>
                  <a:pt x="997" y="823"/>
                </a:lnTo>
                <a:lnTo>
                  <a:pt x="996" y="825"/>
                </a:lnTo>
                <a:lnTo>
                  <a:pt x="996" y="825"/>
                </a:lnTo>
                <a:lnTo>
                  <a:pt x="994" y="825"/>
                </a:lnTo>
                <a:lnTo>
                  <a:pt x="994" y="825"/>
                </a:lnTo>
                <a:lnTo>
                  <a:pt x="993" y="823"/>
                </a:lnTo>
                <a:lnTo>
                  <a:pt x="993" y="823"/>
                </a:lnTo>
                <a:lnTo>
                  <a:pt x="992" y="822"/>
                </a:lnTo>
                <a:lnTo>
                  <a:pt x="992" y="822"/>
                </a:lnTo>
                <a:lnTo>
                  <a:pt x="990" y="822"/>
                </a:lnTo>
                <a:lnTo>
                  <a:pt x="990" y="822"/>
                </a:lnTo>
                <a:lnTo>
                  <a:pt x="990" y="822"/>
                </a:lnTo>
                <a:lnTo>
                  <a:pt x="989" y="822"/>
                </a:lnTo>
                <a:lnTo>
                  <a:pt x="989" y="822"/>
                </a:lnTo>
                <a:lnTo>
                  <a:pt x="988" y="822"/>
                </a:lnTo>
                <a:lnTo>
                  <a:pt x="988" y="822"/>
                </a:lnTo>
                <a:lnTo>
                  <a:pt x="988" y="820"/>
                </a:lnTo>
                <a:lnTo>
                  <a:pt x="988" y="819"/>
                </a:lnTo>
                <a:lnTo>
                  <a:pt x="986" y="819"/>
                </a:lnTo>
                <a:lnTo>
                  <a:pt x="986" y="819"/>
                </a:lnTo>
                <a:lnTo>
                  <a:pt x="985" y="819"/>
                </a:lnTo>
                <a:lnTo>
                  <a:pt x="985" y="819"/>
                </a:lnTo>
                <a:lnTo>
                  <a:pt x="983" y="819"/>
                </a:lnTo>
                <a:lnTo>
                  <a:pt x="983" y="819"/>
                </a:lnTo>
                <a:lnTo>
                  <a:pt x="982" y="819"/>
                </a:lnTo>
                <a:lnTo>
                  <a:pt x="981" y="819"/>
                </a:lnTo>
                <a:lnTo>
                  <a:pt x="979" y="820"/>
                </a:lnTo>
                <a:lnTo>
                  <a:pt x="979" y="819"/>
                </a:lnTo>
                <a:lnTo>
                  <a:pt x="978" y="819"/>
                </a:lnTo>
                <a:lnTo>
                  <a:pt x="977" y="819"/>
                </a:lnTo>
                <a:lnTo>
                  <a:pt x="977" y="820"/>
                </a:lnTo>
                <a:lnTo>
                  <a:pt x="977" y="820"/>
                </a:lnTo>
                <a:lnTo>
                  <a:pt x="974" y="819"/>
                </a:lnTo>
                <a:lnTo>
                  <a:pt x="974" y="819"/>
                </a:lnTo>
                <a:lnTo>
                  <a:pt x="972" y="820"/>
                </a:lnTo>
                <a:lnTo>
                  <a:pt x="971" y="822"/>
                </a:lnTo>
                <a:lnTo>
                  <a:pt x="970" y="822"/>
                </a:lnTo>
                <a:lnTo>
                  <a:pt x="968" y="820"/>
                </a:lnTo>
                <a:lnTo>
                  <a:pt x="967" y="820"/>
                </a:lnTo>
                <a:lnTo>
                  <a:pt x="967" y="820"/>
                </a:lnTo>
                <a:lnTo>
                  <a:pt x="967" y="820"/>
                </a:lnTo>
                <a:lnTo>
                  <a:pt x="967" y="819"/>
                </a:lnTo>
                <a:lnTo>
                  <a:pt x="967" y="819"/>
                </a:lnTo>
                <a:lnTo>
                  <a:pt x="967" y="819"/>
                </a:lnTo>
                <a:lnTo>
                  <a:pt x="967" y="819"/>
                </a:lnTo>
                <a:lnTo>
                  <a:pt x="968" y="818"/>
                </a:lnTo>
                <a:lnTo>
                  <a:pt x="967" y="818"/>
                </a:lnTo>
                <a:lnTo>
                  <a:pt x="967" y="816"/>
                </a:lnTo>
                <a:lnTo>
                  <a:pt x="967" y="815"/>
                </a:lnTo>
                <a:lnTo>
                  <a:pt x="967" y="815"/>
                </a:lnTo>
                <a:lnTo>
                  <a:pt x="966" y="814"/>
                </a:lnTo>
                <a:lnTo>
                  <a:pt x="966" y="814"/>
                </a:lnTo>
                <a:lnTo>
                  <a:pt x="966" y="812"/>
                </a:lnTo>
                <a:lnTo>
                  <a:pt x="964" y="812"/>
                </a:lnTo>
                <a:lnTo>
                  <a:pt x="963" y="812"/>
                </a:lnTo>
                <a:lnTo>
                  <a:pt x="963" y="812"/>
                </a:lnTo>
                <a:lnTo>
                  <a:pt x="962" y="811"/>
                </a:lnTo>
                <a:lnTo>
                  <a:pt x="960" y="811"/>
                </a:lnTo>
                <a:lnTo>
                  <a:pt x="960" y="811"/>
                </a:lnTo>
                <a:lnTo>
                  <a:pt x="959" y="811"/>
                </a:lnTo>
                <a:lnTo>
                  <a:pt x="959" y="810"/>
                </a:lnTo>
                <a:lnTo>
                  <a:pt x="959" y="810"/>
                </a:lnTo>
                <a:lnTo>
                  <a:pt x="957" y="808"/>
                </a:lnTo>
                <a:lnTo>
                  <a:pt x="957" y="808"/>
                </a:lnTo>
                <a:lnTo>
                  <a:pt x="957" y="808"/>
                </a:lnTo>
                <a:lnTo>
                  <a:pt x="957" y="807"/>
                </a:lnTo>
                <a:lnTo>
                  <a:pt x="956" y="807"/>
                </a:lnTo>
                <a:lnTo>
                  <a:pt x="955" y="807"/>
                </a:lnTo>
                <a:lnTo>
                  <a:pt x="955" y="807"/>
                </a:lnTo>
                <a:lnTo>
                  <a:pt x="955" y="805"/>
                </a:lnTo>
                <a:lnTo>
                  <a:pt x="953" y="805"/>
                </a:lnTo>
                <a:lnTo>
                  <a:pt x="953" y="805"/>
                </a:lnTo>
                <a:lnTo>
                  <a:pt x="952" y="804"/>
                </a:lnTo>
                <a:lnTo>
                  <a:pt x="952" y="804"/>
                </a:lnTo>
                <a:lnTo>
                  <a:pt x="952" y="804"/>
                </a:lnTo>
                <a:lnTo>
                  <a:pt x="951" y="803"/>
                </a:lnTo>
                <a:lnTo>
                  <a:pt x="948" y="801"/>
                </a:lnTo>
                <a:lnTo>
                  <a:pt x="944" y="800"/>
                </a:lnTo>
                <a:lnTo>
                  <a:pt x="944" y="797"/>
                </a:lnTo>
                <a:lnTo>
                  <a:pt x="941" y="796"/>
                </a:lnTo>
                <a:lnTo>
                  <a:pt x="937" y="796"/>
                </a:lnTo>
                <a:lnTo>
                  <a:pt x="938" y="792"/>
                </a:lnTo>
                <a:lnTo>
                  <a:pt x="937" y="790"/>
                </a:lnTo>
                <a:lnTo>
                  <a:pt x="936" y="788"/>
                </a:lnTo>
                <a:lnTo>
                  <a:pt x="933" y="789"/>
                </a:lnTo>
                <a:lnTo>
                  <a:pt x="931" y="786"/>
                </a:lnTo>
                <a:lnTo>
                  <a:pt x="930" y="785"/>
                </a:lnTo>
                <a:lnTo>
                  <a:pt x="929" y="784"/>
                </a:lnTo>
                <a:lnTo>
                  <a:pt x="926" y="781"/>
                </a:lnTo>
                <a:lnTo>
                  <a:pt x="925" y="777"/>
                </a:lnTo>
                <a:lnTo>
                  <a:pt x="920" y="773"/>
                </a:lnTo>
                <a:lnTo>
                  <a:pt x="919" y="771"/>
                </a:lnTo>
                <a:lnTo>
                  <a:pt x="919" y="769"/>
                </a:lnTo>
                <a:lnTo>
                  <a:pt x="919" y="766"/>
                </a:lnTo>
                <a:lnTo>
                  <a:pt x="919" y="762"/>
                </a:lnTo>
                <a:lnTo>
                  <a:pt x="919" y="758"/>
                </a:lnTo>
                <a:lnTo>
                  <a:pt x="919" y="753"/>
                </a:lnTo>
                <a:lnTo>
                  <a:pt x="918" y="748"/>
                </a:lnTo>
                <a:lnTo>
                  <a:pt x="916" y="747"/>
                </a:lnTo>
                <a:lnTo>
                  <a:pt x="915" y="741"/>
                </a:lnTo>
                <a:lnTo>
                  <a:pt x="914" y="738"/>
                </a:lnTo>
                <a:lnTo>
                  <a:pt x="912" y="734"/>
                </a:lnTo>
                <a:lnTo>
                  <a:pt x="911" y="732"/>
                </a:lnTo>
                <a:lnTo>
                  <a:pt x="910" y="729"/>
                </a:lnTo>
                <a:lnTo>
                  <a:pt x="907" y="726"/>
                </a:lnTo>
                <a:lnTo>
                  <a:pt x="905" y="723"/>
                </a:lnTo>
                <a:lnTo>
                  <a:pt x="901" y="721"/>
                </a:lnTo>
                <a:lnTo>
                  <a:pt x="900" y="718"/>
                </a:lnTo>
                <a:lnTo>
                  <a:pt x="897" y="712"/>
                </a:lnTo>
                <a:lnTo>
                  <a:pt x="894" y="711"/>
                </a:lnTo>
                <a:lnTo>
                  <a:pt x="893" y="707"/>
                </a:lnTo>
                <a:lnTo>
                  <a:pt x="892" y="707"/>
                </a:lnTo>
                <a:lnTo>
                  <a:pt x="890" y="707"/>
                </a:lnTo>
                <a:lnTo>
                  <a:pt x="890" y="707"/>
                </a:lnTo>
                <a:lnTo>
                  <a:pt x="889" y="707"/>
                </a:lnTo>
                <a:lnTo>
                  <a:pt x="889" y="708"/>
                </a:lnTo>
                <a:lnTo>
                  <a:pt x="888" y="708"/>
                </a:lnTo>
                <a:lnTo>
                  <a:pt x="886" y="708"/>
                </a:lnTo>
                <a:lnTo>
                  <a:pt x="886" y="708"/>
                </a:lnTo>
                <a:lnTo>
                  <a:pt x="885" y="710"/>
                </a:lnTo>
                <a:lnTo>
                  <a:pt x="885" y="710"/>
                </a:lnTo>
                <a:lnTo>
                  <a:pt x="885" y="710"/>
                </a:lnTo>
                <a:lnTo>
                  <a:pt x="884" y="711"/>
                </a:lnTo>
                <a:lnTo>
                  <a:pt x="884" y="710"/>
                </a:lnTo>
                <a:lnTo>
                  <a:pt x="884" y="710"/>
                </a:lnTo>
                <a:lnTo>
                  <a:pt x="884" y="710"/>
                </a:lnTo>
                <a:lnTo>
                  <a:pt x="882" y="710"/>
                </a:lnTo>
                <a:lnTo>
                  <a:pt x="882" y="710"/>
                </a:lnTo>
                <a:lnTo>
                  <a:pt x="882" y="708"/>
                </a:lnTo>
                <a:lnTo>
                  <a:pt x="882" y="707"/>
                </a:lnTo>
                <a:lnTo>
                  <a:pt x="881" y="707"/>
                </a:lnTo>
                <a:lnTo>
                  <a:pt x="881" y="707"/>
                </a:lnTo>
                <a:lnTo>
                  <a:pt x="881" y="706"/>
                </a:lnTo>
                <a:lnTo>
                  <a:pt x="881" y="704"/>
                </a:lnTo>
                <a:lnTo>
                  <a:pt x="881" y="704"/>
                </a:lnTo>
                <a:lnTo>
                  <a:pt x="881" y="703"/>
                </a:lnTo>
                <a:lnTo>
                  <a:pt x="881" y="703"/>
                </a:lnTo>
                <a:lnTo>
                  <a:pt x="881" y="701"/>
                </a:lnTo>
                <a:lnTo>
                  <a:pt x="881" y="701"/>
                </a:lnTo>
                <a:lnTo>
                  <a:pt x="879" y="700"/>
                </a:lnTo>
                <a:lnTo>
                  <a:pt x="879" y="700"/>
                </a:lnTo>
                <a:lnTo>
                  <a:pt x="879" y="699"/>
                </a:lnTo>
                <a:lnTo>
                  <a:pt x="879" y="699"/>
                </a:lnTo>
                <a:lnTo>
                  <a:pt x="881" y="697"/>
                </a:lnTo>
                <a:lnTo>
                  <a:pt x="881" y="697"/>
                </a:lnTo>
                <a:lnTo>
                  <a:pt x="881" y="696"/>
                </a:lnTo>
                <a:lnTo>
                  <a:pt x="881" y="695"/>
                </a:lnTo>
                <a:lnTo>
                  <a:pt x="881" y="693"/>
                </a:lnTo>
                <a:lnTo>
                  <a:pt x="881" y="693"/>
                </a:lnTo>
                <a:lnTo>
                  <a:pt x="881" y="692"/>
                </a:lnTo>
                <a:lnTo>
                  <a:pt x="881" y="691"/>
                </a:lnTo>
                <a:lnTo>
                  <a:pt x="879" y="691"/>
                </a:lnTo>
                <a:lnTo>
                  <a:pt x="878" y="689"/>
                </a:lnTo>
                <a:lnTo>
                  <a:pt x="878" y="688"/>
                </a:lnTo>
                <a:lnTo>
                  <a:pt x="878" y="686"/>
                </a:lnTo>
                <a:lnTo>
                  <a:pt x="877" y="686"/>
                </a:lnTo>
                <a:lnTo>
                  <a:pt x="877" y="685"/>
                </a:lnTo>
                <a:lnTo>
                  <a:pt x="877" y="684"/>
                </a:lnTo>
                <a:lnTo>
                  <a:pt x="877" y="684"/>
                </a:lnTo>
                <a:lnTo>
                  <a:pt x="877" y="682"/>
                </a:lnTo>
                <a:lnTo>
                  <a:pt x="875" y="682"/>
                </a:lnTo>
                <a:lnTo>
                  <a:pt x="875" y="681"/>
                </a:lnTo>
                <a:lnTo>
                  <a:pt x="875" y="681"/>
                </a:lnTo>
                <a:lnTo>
                  <a:pt x="875" y="680"/>
                </a:lnTo>
                <a:lnTo>
                  <a:pt x="874" y="680"/>
                </a:lnTo>
                <a:lnTo>
                  <a:pt x="874" y="678"/>
                </a:lnTo>
                <a:lnTo>
                  <a:pt x="873" y="678"/>
                </a:lnTo>
                <a:lnTo>
                  <a:pt x="873" y="678"/>
                </a:lnTo>
                <a:lnTo>
                  <a:pt x="871" y="677"/>
                </a:lnTo>
                <a:lnTo>
                  <a:pt x="870" y="677"/>
                </a:lnTo>
                <a:lnTo>
                  <a:pt x="870" y="677"/>
                </a:lnTo>
                <a:lnTo>
                  <a:pt x="870" y="675"/>
                </a:lnTo>
                <a:lnTo>
                  <a:pt x="870" y="674"/>
                </a:lnTo>
                <a:lnTo>
                  <a:pt x="868" y="674"/>
                </a:lnTo>
                <a:lnTo>
                  <a:pt x="868" y="674"/>
                </a:lnTo>
                <a:lnTo>
                  <a:pt x="867" y="674"/>
                </a:lnTo>
                <a:lnTo>
                  <a:pt x="867" y="673"/>
                </a:lnTo>
                <a:lnTo>
                  <a:pt x="866" y="673"/>
                </a:lnTo>
                <a:lnTo>
                  <a:pt x="866" y="671"/>
                </a:lnTo>
                <a:lnTo>
                  <a:pt x="864" y="671"/>
                </a:lnTo>
                <a:lnTo>
                  <a:pt x="864" y="671"/>
                </a:lnTo>
                <a:lnTo>
                  <a:pt x="863" y="670"/>
                </a:lnTo>
                <a:lnTo>
                  <a:pt x="863" y="670"/>
                </a:lnTo>
                <a:lnTo>
                  <a:pt x="862" y="669"/>
                </a:lnTo>
                <a:lnTo>
                  <a:pt x="862" y="669"/>
                </a:lnTo>
                <a:lnTo>
                  <a:pt x="862" y="667"/>
                </a:lnTo>
                <a:lnTo>
                  <a:pt x="862" y="667"/>
                </a:lnTo>
                <a:lnTo>
                  <a:pt x="860" y="666"/>
                </a:lnTo>
                <a:lnTo>
                  <a:pt x="859" y="666"/>
                </a:lnTo>
                <a:lnTo>
                  <a:pt x="859" y="665"/>
                </a:lnTo>
                <a:lnTo>
                  <a:pt x="858" y="665"/>
                </a:lnTo>
                <a:lnTo>
                  <a:pt x="856" y="663"/>
                </a:lnTo>
                <a:lnTo>
                  <a:pt x="856" y="663"/>
                </a:lnTo>
                <a:lnTo>
                  <a:pt x="855" y="663"/>
                </a:lnTo>
                <a:lnTo>
                  <a:pt x="853" y="660"/>
                </a:lnTo>
                <a:lnTo>
                  <a:pt x="852" y="659"/>
                </a:lnTo>
                <a:lnTo>
                  <a:pt x="849" y="658"/>
                </a:lnTo>
                <a:lnTo>
                  <a:pt x="848" y="656"/>
                </a:lnTo>
                <a:lnTo>
                  <a:pt x="847" y="655"/>
                </a:lnTo>
                <a:lnTo>
                  <a:pt x="849" y="655"/>
                </a:lnTo>
                <a:lnTo>
                  <a:pt x="851" y="655"/>
                </a:lnTo>
                <a:lnTo>
                  <a:pt x="852" y="652"/>
                </a:lnTo>
                <a:lnTo>
                  <a:pt x="853" y="652"/>
                </a:lnTo>
                <a:lnTo>
                  <a:pt x="855" y="651"/>
                </a:lnTo>
                <a:lnTo>
                  <a:pt x="856" y="651"/>
                </a:lnTo>
                <a:lnTo>
                  <a:pt x="859" y="651"/>
                </a:lnTo>
                <a:lnTo>
                  <a:pt x="860" y="651"/>
                </a:lnTo>
                <a:lnTo>
                  <a:pt x="863" y="651"/>
                </a:lnTo>
                <a:lnTo>
                  <a:pt x="863" y="649"/>
                </a:lnTo>
                <a:lnTo>
                  <a:pt x="863" y="648"/>
                </a:lnTo>
                <a:lnTo>
                  <a:pt x="863" y="647"/>
                </a:lnTo>
                <a:lnTo>
                  <a:pt x="864" y="645"/>
                </a:lnTo>
                <a:lnTo>
                  <a:pt x="863" y="643"/>
                </a:lnTo>
                <a:lnTo>
                  <a:pt x="863" y="640"/>
                </a:lnTo>
                <a:lnTo>
                  <a:pt x="864" y="639"/>
                </a:lnTo>
                <a:lnTo>
                  <a:pt x="864" y="637"/>
                </a:lnTo>
                <a:lnTo>
                  <a:pt x="864" y="636"/>
                </a:lnTo>
                <a:lnTo>
                  <a:pt x="864" y="633"/>
                </a:lnTo>
                <a:lnTo>
                  <a:pt x="864" y="630"/>
                </a:lnTo>
                <a:lnTo>
                  <a:pt x="863" y="629"/>
                </a:lnTo>
                <a:lnTo>
                  <a:pt x="862" y="626"/>
                </a:lnTo>
                <a:lnTo>
                  <a:pt x="862" y="625"/>
                </a:lnTo>
                <a:lnTo>
                  <a:pt x="859" y="625"/>
                </a:lnTo>
                <a:lnTo>
                  <a:pt x="856" y="622"/>
                </a:lnTo>
                <a:lnTo>
                  <a:pt x="856" y="621"/>
                </a:lnTo>
                <a:lnTo>
                  <a:pt x="856" y="619"/>
                </a:lnTo>
                <a:lnTo>
                  <a:pt x="856" y="619"/>
                </a:lnTo>
                <a:lnTo>
                  <a:pt x="855" y="618"/>
                </a:lnTo>
                <a:lnTo>
                  <a:pt x="853" y="617"/>
                </a:lnTo>
                <a:lnTo>
                  <a:pt x="853" y="617"/>
                </a:lnTo>
                <a:lnTo>
                  <a:pt x="855" y="615"/>
                </a:lnTo>
                <a:lnTo>
                  <a:pt x="855" y="614"/>
                </a:lnTo>
                <a:lnTo>
                  <a:pt x="855" y="611"/>
                </a:lnTo>
                <a:lnTo>
                  <a:pt x="853" y="610"/>
                </a:lnTo>
                <a:lnTo>
                  <a:pt x="855" y="608"/>
                </a:lnTo>
                <a:lnTo>
                  <a:pt x="853" y="607"/>
                </a:lnTo>
                <a:lnTo>
                  <a:pt x="853" y="606"/>
                </a:lnTo>
                <a:lnTo>
                  <a:pt x="853" y="604"/>
                </a:lnTo>
                <a:lnTo>
                  <a:pt x="852" y="603"/>
                </a:lnTo>
                <a:lnTo>
                  <a:pt x="851" y="603"/>
                </a:lnTo>
                <a:lnTo>
                  <a:pt x="849" y="600"/>
                </a:lnTo>
                <a:lnTo>
                  <a:pt x="849" y="599"/>
                </a:lnTo>
                <a:lnTo>
                  <a:pt x="851" y="598"/>
                </a:lnTo>
                <a:lnTo>
                  <a:pt x="851" y="596"/>
                </a:lnTo>
                <a:lnTo>
                  <a:pt x="849" y="595"/>
                </a:lnTo>
                <a:lnTo>
                  <a:pt x="849" y="593"/>
                </a:lnTo>
                <a:lnTo>
                  <a:pt x="851" y="592"/>
                </a:lnTo>
                <a:lnTo>
                  <a:pt x="851" y="589"/>
                </a:lnTo>
                <a:lnTo>
                  <a:pt x="848" y="587"/>
                </a:lnTo>
                <a:lnTo>
                  <a:pt x="848" y="584"/>
                </a:lnTo>
                <a:lnTo>
                  <a:pt x="847" y="581"/>
                </a:lnTo>
                <a:lnTo>
                  <a:pt x="847" y="578"/>
                </a:lnTo>
                <a:lnTo>
                  <a:pt x="845" y="578"/>
                </a:lnTo>
                <a:lnTo>
                  <a:pt x="844" y="577"/>
                </a:lnTo>
                <a:lnTo>
                  <a:pt x="845" y="576"/>
                </a:lnTo>
                <a:lnTo>
                  <a:pt x="844" y="574"/>
                </a:lnTo>
                <a:lnTo>
                  <a:pt x="845" y="572"/>
                </a:lnTo>
                <a:lnTo>
                  <a:pt x="845" y="569"/>
                </a:lnTo>
                <a:lnTo>
                  <a:pt x="845" y="567"/>
                </a:lnTo>
                <a:lnTo>
                  <a:pt x="847" y="566"/>
                </a:lnTo>
                <a:lnTo>
                  <a:pt x="847" y="563"/>
                </a:lnTo>
                <a:lnTo>
                  <a:pt x="845" y="559"/>
                </a:lnTo>
                <a:lnTo>
                  <a:pt x="847" y="558"/>
                </a:lnTo>
                <a:lnTo>
                  <a:pt x="845" y="556"/>
                </a:lnTo>
                <a:lnTo>
                  <a:pt x="847" y="555"/>
                </a:lnTo>
                <a:lnTo>
                  <a:pt x="847" y="552"/>
                </a:lnTo>
                <a:lnTo>
                  <a:pt x="847" y="552"/>
                </a:lnTo>
                <a:lnTo>
                  <a:pt x="847" y="551"/>
                </a:lnTo>
                <a:lnTo>
                  <a:pt x="847" y="550"/>
                </a:lnTo>
                <a:lnTo>
                  <a:pt x="847" y="548"/>
                </a:lnTo>
                <a:lnTo>
                  <a:pt x="848" y="546"/>
                </a:lnTo>
                <a:lnTo>
                  <a:pt x="849" y="546"/>
                </a:lnTo>
                <a:lnTo>
                  <a:pt x="849" y="543"/>
                </a:lnTo>
                <a:lnTo>
                  <a:pt x="849" y="543"/>
                </a:lnTo>
                <a:lnTo>
                  <a:pt x="849" y="541"/>
                </a:lnTo>
                <a:lnTo>
                  <a:pt x="849" y="540"/>
                </a:lnTo>
                <a:lnTo>
                  <a:pt x="849" y="537"/>
                </a:lnTo>
                <a:lnTo>
                  <a:pt x="849" y="536"/>
                </a:lnTo>
                <a:lnTo>
                  <a:pt x="849" y="535"/>
                </a:lnTo>
                <a:lnTo>
                  <a:pt x="848" y="532"/>
                </a:lnTo>
                <a:lnTo>
                  <a:pt x="848" y="530"/>
                </a:lnTo>
                <a:lnTo>
                  <a:pt x="848" y="529"/>
                </a:lnTo>
                <a:lnTo>
                  <a:pt x="849" y="528"/>
                </a:lnTo>
                <a:lnTo>
                  <a:pt x="849" y="526"/>
                </a:lnTo>
                <a:lnTo>
                  <a:pt x="849" y="524"/>
                </a:lnTo>
                <a:lnTo>
                  <a:pt x="849" y="524"/>
                </a:lnTo>
                <a:lnTo>
                  <a:pt x="851" y="524"/>
                </a:lnTo>
                <a:lnTo>
                  <a:pt x="852" y="524"/>
                </a:lnTo>
                <a:lnTo>
                  <a:pt x="853" y="524"/>
                </a:lnTo>
                <a:lnTo>
                  <a:pt x="855" y="524"/>
                </a:lnTo>
                <a:lnTo>
                  <a:pt x="856" y="524"/>
                </a:lnTo>
                <a:lnTo>
                  <a:pt x="858" y="524"/>
                </a:lnTo>
                <a:lnTo>
                  <a:pt x="859" y="522"/>
                </a:lnTo>
                <a:lnTo>
                  <a:pt x="860" y="521"/>
                </a:lnTo>
                <a:lnTo>
                  <a:pt x="859" y="521"/>
                </a:lnTo>
                <a:lnTo>
                  <a:pt x="859" y="518"/>
                </a:lnTo>
                <a:lnTo>
                  <a:pt x="860" y="517"/>
                </a:lnTo>
                <a:lnTo>
                  <a:pt x="862" y="520"/>
                </a:lnTo>
                <a:lnTo>
                  <a:pt x="864" y="518"/>
                </a:lnTo>
                <a:lnTo>
                  <a:pt x="864" y="517"/>
                </a:lnTo>
                <a:lnTo>
                  <a:pt x="863" y="515"/>
                </a:lnTo>
                <a:lnTo>
                  <a:pt x="862" y="513"/>
                </a:lnTo>
                <a:lnTo>
                  <a:pt x="862" y="511"/>
                </a:lnTo>
                <a:lnTo>
                  <a:pt x="860" y="510"/>
                </a:lnTo>
                <a:lnTo>
                  <a:pt x="862" y="509"/>
                </a:lnTo>
                <a:lnTo>
                  <a:pt x="864" y="507"/>
                </a:lnTo>
                <a:lnTo>
                  <a:pt x="864" y="507"/>
                </a:lnTo>
                <a:lnTo>
                  <a:pt x="868" y="506"/>
                </a:lnTo>
                <a:lnTo>
                  <a:pt x="870" y="504"/>
                </a:lnTo>
                <a:lnTo>
                  <a:pt x="870" y="503"/>
                </a:lnTo>
                <a:lnTo>
                  <a:pt x="870" y="499"/>
                </a:lnTo>
                <a:lnTo>
                  <a:pt x="873" y="498"/>
                </a:lnTo>
                <a:lnTo>
                  <a:pt x="873" y="494"/>
                </a:lnTo>
                <a:lnTo>
                  <a:pt x="871" y="494"/>
                </a:lnTo>
                <a:lnTo>
                  <a:pt x="870" y="491"/>
                </a:lnTo>
                <a:lnTo>
                  <a:pt x="871" y="488"/>
                </a:lnTo>
                <a:lnTo>
                  <a:pt x="868" y="487"/>
                </a:lnTo>
                <a:lnTo>
                  <a:pt x="868" y="487"/>
                </a:lnTo>
                <a:lnTo>
                  <a:pt x="868" y="487"/>
                </a:lnTo>
                <a:lnTo>
                  <a:pt x="867" y="485"/>
                </a:lnTo>
                <a:lnTo>
                  <a:pt x="867" y="485"/>
                </a:lnTo>
                <a:lnTo>
                  <a:pt x="867" y="485"/>
                </a:lnTo>
                <a:lnTo>
                  <a:pt x="867" y="485"/>
                </a:lnTo>
                <a:lnTo>
                  <a:pt x="867" y="485"/>
                </a:lnTo>
                <a:lnTo>
                  <a:pt x="866" y="485"/>
                </a:lnTo>
                <a:lnTo>
                  <a:pt x="866" y="485"/>
                </a:lnTo>
                <a:lnTo>
                  <a:pt x="864" y="485"/>
                </a:lnTo>
                <a:lnTo>
                  <a:pt x="864" y="485"/>
                </a:lnTo>
                <a:lnTo>
                  <a:pt x="864" y="485"/>
                </a:lnTo>
                <a:lnTo>
                  <a:pt x="863" y="485"/>
                </a:lnTo>
                <a:lnTo>
                  <a:pt x="863" y="485"/>
                </a:lnTo>
                <a:lnTo>
                  <a:pt x="863" y="487"/>
                </a:lnTo>
                <a:lnTo>
                  <a:pt x="862" y="487"/>
                </a:lnTo>
                <a:lnTo>
                  <a:pt x="862" y="487"/>
                </a:lnTo>
                <a:lnTo>
                  <a:pt x="863" y="484"/>
                </a:lnTo>
                <a:lnTo>
                  <a:pt x="864" y="483"/>
                </a:lnTo>
                <a:lnTo>
                  <a:pt x="864" y="481"/>
                </a:lnTo>
                <a:lnTo>
                  <a:pt x="863" y="481"/>
                </a:lnTo>
                <a:lnTo>
                  <a:pt x="862" y="480"/>
                </a:lnTo>
                <a:lnTo>
                  <a:pt x="862" y="477"/>
                </a:lnTo>
                <a:lnTo>
                  <a:pt x="860" y="476"/>
                </a:lnTo>
                <a:lnTo>
                  <a:pt x="860" y="474"/>
                </a:lnTo>
                <a:lnTo>
                  <a:pt x="860" y="472"/>
                </a:lnTo>
                <a:lnTo>
                  <a:pt x="860" y="470"/>
                </a:lnTo>
                <a:lnTo>
                  <a:pt x="860" y="469"/>
                </a:lnTo>
                <a:lnTo>
                  <a:pt x="859" y="468"/>
                </a:lnTo>
                <a:lnTo>
                  <a:pt x="858" y="465"/>
                </a:lnTo>
                <a:lnTo>
                  <a:pt x="858" y="463"/>
                </a:lnTo>
                <a:lnTo>
                  <a:pt x="856" y="461"/>
                </a:lnTo>
                <a:lnTo>
                  <a:pt x="856" y="458"/>
                </a:lnTo>
                <a:lnTo>
                  <a:pt x="856" y="457"/>
                </a:lnTo>
                <a:lnTo>
                  <a:pt x="858" y="455"/>
                </a:lnTo>
                <a:lnTo>
                  <a:pt x="859" y="454"/>
                </a:lnTo>
                <a:lnTo>
                  <a:pt x="858" y="451"/>
                </a:lnTo>
                <a:lnTo>
                  <a:pt x="855" y="448"/>
                </a:lnTo>
                <a:lnTo>
                  <a:pt x="853" y="444"/>
                </a:lnTo>
                <a:lnTo>
                  <a:pt x="852" y="443"/>
                </a:lnTo>
                <a:lnTo>
                  <a:pt x="852" y="442"/>
                </a:lnTo>
                <a:lnTo>
                  <a:pt x="852" y="439"/>
                </a:lnTo>
                <a:lnTo>
                  <a:pt x="847" y="433"/>
                </a:lnTo>
                <a:lnTo>
                  <a:pt x="842" y="429"/>
                </a:lnTo>
                <a:lnTo>
                  <a:pt x="842" y="428"/>
                </a:lnTo>
                <a:lnTo>
                  <a:pt x="840" y="425"/>
                </a:lnTo>
                <a:lnTo>
                  <a:pt x="840" y="424"/>
                </a:lnTo>
                <a:lnTo>
                  <a:pt x="838" y="420"/>
                </a:lnTo>
                <a:lnTo>
                  <a:pt x="836" y="420"/>
                </a:lnTo>
                <a:lnTo>
                  <a:pt x="834" y="418"/>
                </a:lnTo>
                <a:lnTo>
                  <a:pt x="838" y="418"/>
                </a:lnTo>
                <a:lnTo>
                  <a:pt x="841" y="417"/>
                </a:lnTo>
                <a:lnTo>
                  <a:pt x="841" y="417"/>
                </a:lnTo>
                <a:lnTo>
                  <a:pt x="842" y="417"/>
                </a:lnTo>
                <a:lnTo>
                  <a:pt x="842" y="417"/>
                </a:lnTo>
                <a:lnTo>
                  <a:pt x="842" y="416"/>
                </a:lnTo>
                <a:lnTo>
                  <a:pt x="842" y="414"/>
                </a:lnTo>
                <a:lnTo>
                  <a:pt x="844" y="414"/>
                </a:lnTo>
                <a:lnTo>
                  <a:pt x="844" y="414"/>
                </a:lnTo>
                <a:lnTo>
                  <a:pt x="844" y="413"/>
                </a:lnTo>
                <a:lnTo>
                  <a:pt x="845" y="411"/>
                </a:lnTo>
                <a:lnTo>
                  <a:pt x="845" y="411"/>
                </a:lnTo>
                <a:lnTo>
                  <a:pt x="845" y="410"/>
                </a:lnTo>
                <a:lnTo>
                  <a:pt x="847" y="410"/>
                </a:lnTo>
                <a:lnTo>
                  <a:pt x="847" y="409"/>
                </a:lnTo>
                <a:lnTo>
                  <a:pt x="847" y="409"/>
                </a:lnTo>
                <a:lnTo>
                  <a:pt x="847" y="407"/>
                </a:lnTo>
                <a:lnTo>
                  <a:pt x="847" y="406"/>
                </a:lnTo>
                <a:lnTo>
                  <a:pt x="845" y="406"/>
                </a:lnTo>
                <a:lnTo>
                  <a:pt x="845" y="406"/>
                </a:lnTo>
                <a:lnTo>
                  <a:pt x="845" y="406"/>
                </a:lnTo>
                <a:lnTo>
                  <a:pt x="845" y="405"/>
                </a:lnTo>
                <a:lnTo>
                  <a:pt x="844" y="403"/>
                </a:lnTo>
                <a:lnTo>
                  <a:pt x="845" y="403"/>
                </a:lnTo>
                <a:lnTo>
                  <a:pt x="845" y="402"/>
                </a:lnTo>
                <a:lnTo>
                  <a:pt x="845" y="401"/>
                </a:lnTo>
                <a:lnTo>
                  <a:pt x="845" y="401"/>
                </a:lnTo>
                <a:lnTo>
                  <a:pt x="845" y="399"/>
                </a:lnTo>
                <a:lnTo>
                  <a:pt x="845" y="398"/>
                </a:lnTo>
                <a:lnTo>
                  <a:pt x="845" y="398"/>
                </a:lnTo>
                <a:lnTo>
                  <a:pt x="845" y="398"/>
                </a:lnTo>
                <a:lnTo>
                  <a:pt x="845" y="396"/>
                </a:lnTo>
                <a:lnTo>
                  <a:pt x="845" y="395"/>
                </a:lnTo>
                <a:lnTo>
                  <a:pt x="847" y="395"/>
                </a:lnTo>
                <a:lnTo>
                  <a:pt x="847" y="395"/>
                </a:lnTo>
                <a:lnTo>
                  <a:pt x="847" y="394"/>
                </a:lnTo>
                <a:lnTo>
                  <a:pt x="847" y="394"/>
                </a:lnTo>
                <a:lnTo>
                  <a:pt x="845" y="394"/>
                </a:lnTo>
                <a:lnTo>
                  <a:pt x="845" y="392"/>
                </a:lnTo>
                <a:lnTo>
                  <a:pt x="845" y="392"/>
                </a:lnTo>
                <a:lnTo>
                  <a:pt x="847" y="392"/>
                </a:lnTo>
                <a:lnTo>
                  <a:pt x="847" y="391"/>
                </a:lnTo>
                <a:lnTo>
                  <a:pt x="847" y="392"/>
                </a:lnTo>
                <a:lnTo>
                  <a:pt x="848" y="391"/>
                </a:lnTo>
                <a:lnTo>
                  <a:pt x="848" y="390"/>
                </a:lnTo>
                <a:lnTo>
                  <a:pt x="848" y="390"/>
                </a:lnTo>
                <a:lnTo>
                  <a:pt x="848" y="388"/>
                </a:lnTo>
                <a:lnTo>
                  <a:pt x="848" y="388"/>
                </a:lnTo>
                <a:lnTo>
                  <a:pt x="848" y="387"/>
                </a:lnTo>
                <a:lnTo>
                  <a:pt x="848" y="387"/>
                </a:lnTo>
                <a:lnTo>
                  <a:pt x="849" y="385"/>
                </a:lnTo>
                <a:lnTo>
                  <a:pt x="849" y="384"/>
                </a:lnTo>
                <a:lnTo>
                  <a:pt x="851" y="384"/>
                </a:lnTo>
                <a:lnTo>
                  <a:pt x="851" y="381"/>
                </a:lnTo>
                <a:lnTo>
                  <a:pt x="851" y="381"/>
                </a:lnTo>
                <a:lnTo>
                  <a:pt x="851" y="380"/>
                </a:lnTo>
                <a:lnTo>
                  <a:pt x="851" y="379"/>
                </a:lnTo>
                <a:lnTo>
                  <a:pt x="851" y="379"/>
                </a:lnTo>
                <a:lnTo>
                  <a:pt x="851" y="377"/>
                </a:lnTo>
                <a:lnTo>
                  <a:pt x="851" y="376"/>
                </a:lnTo>
                <a:lnTo>
                  <a:pt x="851" y="375"/>
                </a:lnTo>
                <a:lnTo>
                  <a:pt x="851" y="375"/>
                </a:lnTo>
                <a:lnTo>
                  <a:pt x="849" y="373"/>
                </a:lnTo>
                <a:lnTo>
                  <a:pt x="851" y="372"/>
                </a:lnTo>
                <a:lnTo>
                  <a:pt x="849" y="372"/>
                </a:lnTo>
                <a:lnTo>
                  <a:pt x="849" y="370"/>
                </a:lnTo>
                <a:lnTo>
                  <a:pt x="849" y="370"/>
                </a:lnTo>
                <a:lnTo>
                  <a:pt x="849" y="369"/>
                </a:lnTo>
                <a:lnTo>
                  <a:pt x="849" y="369"/>
                </a:lnTo>
                <a:lnTo>
                  <a:pt x="851" y="368"/>
                </a:lnTo>
                <a:lnTo>
                  <a:pt x="853" y="366"/>
                </a:lnTo>
                <a:lnTo>
                  <a:pt x="853" y="365"/>
                </a:lnTo>
                <a:lnTo>
                  <a:pt x="853" y="365"/>
                </a:lnTo>
                <a:lnTo>
                  <a:pt x="852" y="365"/>
                </a:lnTo>
                <a:lnTo>
                  <a:pt x="852" y="364"/>
                </a:lnTo>
                <a:lnTo>
                  <a:pt x="852" y="362"/>
                </a:lnTo>
                <a:lnTo>
                  <a:pt x="853" y="362"/>
                </a:lnTo>
                <a:lnTo>
                  <a:pt x="853" y="361"/>
                </a:lnTo>
                <a:lnTo>
                  <a:pt x="853" y="361"/>
                </a:lnTo>
                <a:lnTo>
                  <a:pt x="856" y="359"/>
                </a:lnTo>
                <a:lnTo>
                  <a:pt x="856" y="357"/>
                </a:lnTo>
                <a:lnTo>
                  <a:pt x="856" y="355"/>
                </a:lnTo>
                <a:lnTo>
                  <a:pt x="858" y="354"/>
                </a:lnTo>
                <a:lnTo>
                  <a:pt x="858" y="354"/>
                </a:lnTo>
                <a:lnTo>
                  <a:pt x="858" y="351"/>
                </a:lnTo>
                <a:lnTo>
                  <a:pt x="859" y="351"/>
                </a:lnTo>
                <a:lnTo>
                  <a:pt x="859" y="349"/>
                </a:lnTo>
                <a:lnTo>
                  <a:pt x="860" y="347"/>
                </a:lnTo>
                <a:lnTo>
                  <a:pt x="862" y="346"/>
                </a:lnTo>
                <a:lnTo>
                  <a:pt x="862" y="344"/>
                </a:lnTo>
                <a:lnTo>
                  <a:pt x="862" y="343"/>
                </a:lnTo>
                <a:lnTo>
                  <a:pt x="862" y="340"/>
                </a:lnTo>
                <a:lnTo>
                  <a:pt x="862" y="339"/>
                </a:lnTo>
                <a:lnTo>
                  <a:pt x="862" y="338"/>
                </a:lnTo>
                <a:lnTo>
                  <a:pt x="862" y="336"/>
                </a:lnTo>
                <a:lnTo>
                  <a:pt x="860" y="335"/>
                </a:lnTo>
                <a:lnTo>
                  <a:pt x="860" y="334"/>
                </a:lnTo>
                <a:lnTo>
                  <a:pt x="860" y="332"/>
                </a:lnTo>
                <a:lnTo>
                  <a:pt x="860" y="329"/>
                </a:lnTo>
                <a:lnTo>
                  <a:pt x="859" y="329"/>
                </a:lnTo>
                <a:lnTo>
                  <a:pt x="856" y="329"/>
                </a:lnTo>
                <a:lnTo>
                  <a:pt x="855" y="329"/>
                </a:lnTo>
                <a:lnTo>
                  <a:pt x="853" y="329"/>
                </a:lnTo>
                <a:lnTo>
                  <a:pt x="853" y="329"/>
                </a:lnTo>
                <a:lnTo>
                  <a:pt x="852" y="329"/>
                </a:lnTo>
                <a:lnTo>
                  <a:pt x="852" y="329"/>
                </a:lnTo>
                <a:lnTo>
                  <a:pt x="851" y="328"/>
                </a:lnTo>
                <a:lnTo>
                  <a:pt x="851" y="327"/>
                </a:lnTo>
                <a:lnTo>
                  <a:pt x="851" y="327"/>
                </a:lnTo>
                <a:lnTo>
                  <a:pt x="849" y="327"/>
                </a:lnTo>
                <a:lnTo>
                  <a:pt x="849" y="325"/>
                </a:lnTo>
                <a:lnTo>
                  <a:pt x="848" y="324"/>
                </a:lnTo>
                <a:lnTo>
                  <a:pt x="848" y="324"/>
                </a:lnTo>
                <a:lnTo>
                  <a:pt x="847" y="324"/>
                </a:lnTo>
                <a:lnTo>
                  <a:pt x="845" y="323"/>
                </a:lnTo>
                <a:lnTo>
                  <a:pt x="847" y="323"/>
                </a:lnTo>
                <a:lnTo>
                  <a:pt x="847" y="323"/>
                </a:lnTo>
                <a:lnTo>
                  <a:pt x="848" y="321"/>
                </a:lnTo>
                <a:lnTo>
                  <a:pt x="848" y="321"/>
                </a:lnTo>
                <a:lnTo>
                  <a:pt x="847" y="320"/>
                </a:lnTo>
                <a:lnTo>
                  <a:pt x="847" y="320"/>
                </a:lnTo>
                <a:lnTo>
                  <a:pt x="847" y="318"/>
                </a:lnTo>
                <a:lnTo>
                  <a:pt x="848" y="318"/>
                </a:lnTo>
                <a:lnTo>
                  <a:pt x="848" y="317"/>
                </a:lnTo>
                <a:lnTo>
                  <a:pt x="848" y="316"/>
                </a:lnTo>
                <a:lnTo>
                  <a:pt x="849" y="316"/>
                </a:lnTo>
                <a:lnTo>
                  <a:pt x="849" y="314"/>
                </a:lnTo>
                <a:lnTo>
                  <a:pt x="849" y="313"/>
                </a:lnTo>
                <a:lnTo>
                  <a:pt x="849" y="313"/>
                </a:lnTo>
                <a:lnTo>
                  <a:pt x="849" y="312"/>
                </a:lnTo>
                <a:lnTo>
                  <a:pt x="851" y="312"/>
                </a:lnTo>
                <a:lnTo>
                  <a:pt x="851" y="310"/>
                </a:lnTo>
                <a:lnTo>
                  <a:pt x="852" y="310"/>
                </a:lnTo>
                <a:lnTo>
                  <a:pt x="851" y="309"/>
                </a:lnTo>
                <a:lnTo>
                  <a:pt x="852" y="308"/>
                </a:lnTo>
                <a:lnTo>
                  <a:pt x="852" y="306"/>
                </a:lnTo>
                <a:lnTo>
                  <a:pt x="852" y="305"/>
                </a:lnTo>
                <a:lnTo>
                  <a:pt x="851" y="302"/>
                </a:lnTo>
                <a:lnTo>
                  <a:pt x="851" y="301"/>
                </a:lnTo>
                <a:lnTo>
                  <a:pt x="851" y="301"/>
                </a:lnTo>
                <a:lnTo>
                  <a:pt x="852" y="298"/>
                </a:lnTo>
                <a:lnTo>
                  <a:pt x="852" y="297"/>
                </a:lnTo>
                <a:lnTo>
                  <a:pt x="852" y="295"/>
                </a:lnTo>
                <a:lnTo>
                  <a:pt x="852" y="292"/>
                </a:lnTo>
                <a:lnTo>
                  <a:pt x="852" y="291"/>
                </a:lnTo>
                <a:lnTo>
                  <a:pt x="849" y="288"/>
                </a:lnTo>
                <a:lnTo>
                  <a:pt x="847" y="286"/>
                </a:lnTo>
                <a:lnTo>
                  <a:pt x="845" y="283"/>
                </a:lnTo>
                <a:lnTo>
                  <a:pt x="844" y="282"/>
                </a:lnTo>
                <a:lnTo>
                  <a:pt x="844" y="282"/>
                </a:lnTo>
                <a:lnTo>
                  <a:pt x="842" y="282"/>
                </a:lnTo>
                <a:lnTo>
                  <a:pt x="842" y="280"/>
                </a:lnTo>
                <a:lnTo>
                  <a:pt x="841" y="280"/>
                </a:lnTo>
                <a:lnTo>
                  <a:pt x="840" y="277"/>
                </a:lnTo>
                <a:lnTo>
                  <a:pt x="840" y="276"/>
                </a:lnTo>
                <a:lnTo>
                  <a:pt x="838" y="273"/>
                </a:lnTo>
                <a:lnTo>
                  <a:pt x="837" y="272"/>
                </a:lnTo>
                <a:lnTo>
                  <a:pt x="838" y="271"/>
                </a:lnTo>
                <a:lnTo>
                  <a:pt x="842" y="264"/>
                </a:lnTo>
                <a:lnTo>
                  <a:pt x="842" y="264"/>
                </a:lnTo>
                <a:lnTo>
                  <a:pt x="842" y="262"/>
                </a:lnTo>
                <a:lnTo>
                  <a:pt x="848" y="261"/>
                </a:lnTo>
                <a:lnTo>
                  <a:pt x="848" y="261"/>
                </a:lnTo>
                <a:lnTo>
                  <a:pt x="849" y="260"/>
                </a:lnTo>
                <a:lnTo>
                  <a:pt x="849" y="258"/>
                </a:lnTo>
                <a:lnTo>
                  <a:pt x="851" y="258"/>
                </a:lnTo>
                <a:lnTo>
                  <a:pt x="851" y="258"/>
                </a:lnTo>
                <a:lnTo>
                  <a:pt x="851" y="257"/>
                </a:lnTo>
                <a:lnTo>
                  <a:pt x="851" y="256"/>
                </a:lnTo>
                <a:lnTo>
                  <a:pt x="851" y="256"/>
                </a:lnTo>
                <a:lnTo>
                  <a:pt x="851" y="256"/>
                </a:lnTo>
                <a:lnTo>
                  <a:pt x="851" y="254"/>
                </a:lnTo>
                <a:lnTo>
                  <a:pt x="851" y="253"/>
                </a:lnTo>
                <a:lnTo>
                  <a:pt x="849" y="251"/>
                </a:lnTo>
                <a:lnTo>
                  <a:pt x="849" y="250"/>
                </a:lnTo>
                <a:lnTo>
                  <a:pt x="849" y="250"/>
                </a:lnTo>
                <a:lnTo>
                  <a:pt x="848" y="250"/>
                </a:lnTo>
                <a:lnTo>
                  <a:pt x="848" y="249"/>
                </a:lnTo>
                <a:lnTo>
                  <a:pt x="848" y="249"/>
                </a:lnTo>
                <a:lnTo>
                  <a:pt x="848" y="247"/>
                </a:lnTo>
                <a:lnTo>
                  <a:pt x="848" y="247"/>
                </a:lnTo>
                <a:lnTo>
                  <a:pt x="848" y="247"/>
                </a:lnTo>
                <a:lnTo>
                  <a:pt x="848" y="246"/>
                </a:lnTo>
                <a:lnTo>
                  <a:pt x="848" y="246"/>
                </a:lnTo>
                <a:lnTo>
                  <a:pt x="848" y="245"/>
                </a:lnTo>
                <a:lnTo>
                  <a:pt x="848" y="245"/>
                </a:lnTo>
                <a:lnTo>
                  <a:pt x="848" y="245"/>
                </a:lnTo>
                <a:lnTo>
                  <a:pt x="848" y="243"/>
                </a:lnTo>
                <a:lnTo>
                  <a:pt x="848" y="243"/>
                </a:lnTo>
                <a:lnTo>
                  <a:pt x="848" y="242"/>
                </a:lnTo>
                <a:lnTo>
                  <a:pt x="848" y="239"/>
                </a:lnTo>
                <a:lnTo>
                  <a:pt x="848" y="238"/>
                </a:lnTo>
                <a:lnTo>
                  <a:pt x="848" y="236"/>
                </a:lnTo>
                <a:lnTo>
                  <a:pt x="848" y="238"/>
                </a:lnTo>
                <a:lnTo>
                  <a:pt x="847" y="239"/>
                </a:lnTo>
                <a:lnTo>
                  <a:pt x="845" y="240"/>
                </a:lnTo>
                <a:lnTo>
                  <a:pt x="844" y="242"/>
                </a:lnTo>
                <a:lnTo>
                  <a:pt x="842" y="243"/>
                </a:lnTo>
                <a:lnTo>
                  <a:pt x="841" y="243"/>
                </a:lnTo>
                <a:lnTo>
                  <a:pt x="838" y="243"/>
                </a:lnTo>
                <a:lnTo>
                  <a:pt x="838" y="240"/>
                </a:lnTo>
                <a:lnTo>
                  <a:pt x="836" y="238"/>
                </a:lnTo>
                <a:lnTo>
                  <a:pt x="836" y="236"/>
                </a:lnTo>
                <a:lnTo>
                  <a:pt x="836" y="234"/>
                </a:lnTo>
                <a:lnTo>
                  <a:pt x="837" y="232"/>
                </a:lnTo>
                <a:lnTo>
                  <a:pt x="836" y="230"/>
                </a:lnTo>
                <a:lnTo>
                  <a:pt x="834" y="224"/>
                </a:lnTo>
                <a:lnTo>
                  <a:pt x="837" y="224"/>
                </a:lnTo>
                <a:lnTo>
                  <a:pt x="855" y="225"/>
                </a:lnTo>
                <a:lnTo>
                  <a:pt x="856" y="225"/>
                </a:lnTo>
                <a:lnTo>
                  <a:pt x="860" y="224"/>
                </a:lnTo>
                <a:lnTo>
                  <a:pt x="860" y="223"/>
                </a:lnTo>
                <a:lnTo>
                  <a:pt x="860" y="223"/>
                </a:lnTo>
                <a:lnTo>
                  <a:pt x="862" y="223"/>
                </a:lnTo>
                <a:lnTo>
                  <a:pt x="862" y="223"/>
                </a:lnTo>
                <a:lnTo>
                  <a:pt x="862" y="223"/>
                </a:lnTo>
                <a:lnTo>
                  <a:pt x="863" y="224"/>
                </a:lnTo>
                <a:lnTo>
                  <a:pt x="870" y="228"/>
                </a:lnTo>
                <a:lnTo>
                  <a:pt x="870" y="228"/>
                </a:lnTo>
                <a:lnTo>
                  <a:pt x="870" y="230"/>
                </a:lnTo>
                <a:lnTo>
                  <a:pt x="882" y="230"/>
                </a:lnTo>
                <a:lnTo>
                  <a:pt x="886" y="230"/>
                </a:lnTo>
                <a:lnTo>
                  <a:pt x="933" y="228"/>
                </a:lnTo>
                <a:lnTo>
                  <a:pt x="952" y="228"/>
                </a:lnTo>
                <a:lnTo>
                  <a:pt x="957" y="228"/>
                </a:lnTo>
                <a:lnTo>
                  <a:pt x="989" y="227"/>
                </a:lnTo>
                <a:lnTo>
                  <a:pt x="1015" y="227"/>
                </a:lnTo>
                <a:lnTo>
                  <a:pt x="1022" y="231"/>
                </a:lnTo>
                <a:lnTo>
                  <a:pt x="1040" y="231"/>
                </a:lnTo>
                <a:lnTo>
                  <a:pt x="1098" y="231"/>
                </a:lnTo>
                <a:lnTo>
                  <a:pt x="1107" y="231"/>
                </a:lnTo>
                <a:lnTo>
                  <a:pt x="1138" y="246"/>
                </a:lnTo>
                <a:lnTo>
                  <a:pt x="1139" y="246"/>
                </a:lnTo>
                <a:lnTo>
                  <a:pt x="1146" y="253"/>
                </a:lnTo>
                <a:lnTo>
                  <a:pt x="1149" y="253"/>
                </a:lnTo>
                <a:lnTo>
                  <a:pt x="1164" y="253"/>
                </a:lnTo>
                <a:lnTo>
                  <a:pt x="1172" y="268"/>
                </a:lnTo>
                <a:lnTo>
                  <a:pt x="1174" y="269"/>
                </a:lnTo>
                <a:lnTo>
                  <a:pt x="1174" y="269"/>
                </a:lnTo>
                <a:lnTo>
                  <a:pt x="1182" y="269"/>
                </a:lnTo>
                <a:lnTo>
                  <a:pt x="1186" y="269"/>
                </a:lnTo>
                <a:lnTo>
                  <a:pt x="1189" y="272"/>
                </a:lnTo>
                <a:lnTo>
                  <a:pt x="1189" y="275"/>
                </a:lnTo>
                <a:lnTo>
                  <a:pt x="1190" y="279"/>
                </a:lnTo>
                <a:lnTo>
                  <a:pt x="1193" y="287"/>
                </a:lnTo>
                <a:lnTo>
                  <a:pt x="1197" y="288"/>
                </a:lnTo>
                <a:lnTo>
                  <a:pt x="1198" y="288"/>
                </a:lnTo>
                <a:lnTo>
                  <a:pt x="1256" y="323"/>
                </a:lnTo>
                <a:lnTo>
                  <a:pt x="1341" y="377"/>
                </a:lnTo>
                <a:lnTo>
                  <a:pt x="1356" y="387"/>
                </a:lnTo>
                <a:lnTo>
                  <a:pt x="1371" y="398"/>
                </a:lnTo>
                <a:lnTo>
                  <a:pt x="1379" y="403"/>
                </a:lnTo>
                <a:lnTo>
                  <a:pt x="1423" y="431"/>
                </a:lnTo>
                <a:lnTo>
                  <a:pt x="1529" y="500"/>
                </a:lnTo>
                <a:lnTo>
                  <a:pt x="1531" y="500"/>
                </a:lnTo>
                <a:lnTo>
                  <a:pt x="1531" y="502"/>
                </a:lnTo>
                <a:lnTo>
                  <a:pt x="1532" y="502"/>
                </a:lnTo>
                <a:lnTo>
                  <a:pt x="1533" y="503"/>
                </a:lnTo>
                <a:lnTo>
                  <a:pt x="1535" y="504"/>
                </a:lnTo>
                <a:lnTo>
                  <a:pt x="1536" y="506"/>
                </a:lnTo>
                <a:lnTo>
                  <a:pt x="1544" y="513"/>
                </a:lnTo>
                <a:lnTo>
                  <a:pt x="1547" y="518"/>
                </a:lnTo>
                <a:lnTo>
                  <a:pt x="1553" y="530"/>
                </a:lnTo>
                <a:lnTo>
                  <a:pt x="1568" y="536"/>
                </a:lnTo>
                <a:lnTo>
                  <a:pt x="1572" y="537"/>
                </a:lnTo>
                <a:lnTo>
                  <a:pt x="1576" y="543"/>
                </a:lnTo>
                <a:lnTo>
                  <a:pt x="1577" y="546"/>
                </a:lnTo>
                <a:lnTo>
                  <a:pt x="1579" y="546"/>
                </a:lnTo>
                <a:lnTo>
                  <a:pt x="1596" y="541"/>
                </a:lnTo>
                <a:lnTo>
                  <a:pt x="1622" y="544"/>
                </a:lnTo>
                <a:lnTo>
                  <a:pt x="1655" y="547"/>
                </a:lnTo>
                <a:lnTo>
                  <a:pt x="1702" y="550"/>
                </a:lnTo>
                <a:lnTo>
                  <a:pt x="1706" y="548"/>
                </a:lnTo>
                <a:lnTo>
                  <a:pt x="1722" y="543"/>
                </a:lnTo>
                <a:lnTo>
                  <a:pt x="1725" y="541"/>
                </a:lnTo>
                <a:lnTo>
                  <a:pt x="1729" y="540"/>
                </a:lnTo>
                <a:lnTo>
                  <a:pt x="1728" y="533"/>
                </a:lnTo>
                <a:lnTo>
                  <a:pt x="1729" y="532"/>
                </a:lnTo>
                <a:lnTo>
                  <a:pt x="1733" y="529"/>
                </a:lnTo>
                <a:lnTo>
                  <a:pt x="1733" y="529"/>
                </a:lnTo>
                <a:lnTo>
                  <a:pt x="1733" y="529"/>
                </a:lnTo>
                <a:lnTo>
                  <a:pt x="1741" y="535"/>
                </a:lnTo>
                <a:lnTo>
                  <a:pt x="1744" y="537"/>
                </a:lnTo>
                <a:lnTo>
                  <a:pt x="1746" y="546"/>
                </a:lnTo>
                <a:lnTo>
                  <a:pt x="1747" y="546"/>
                </a:lnTo>
                <a:lnTo>
                  <a:pt x="1748" y="546"/>
                </a:lnTo>
                <a:lnTo>
                  <a:pt x="1761" y="547"/>
                </a:lnTo>
                <a:lnTo>
                  <a:pt x="1765" y="544"/>
                </a:lnTo>
                <a:lnTo>
                  <a:pt x="1769" y="548"/>
                </a:lnTo>
                <a:lnTo>
                  <a:pt x="1769" y="550"/>
                </a:lnTo>
                <a:lnTo>
                  <a:pt x="1774" y="550"/>
                </a:lnTo>
                <a:lnTo>
                  <a:pt x="1780" y="550"/>
                </a:lnTo>
                <a:lnTo>
                  <a:pt x="1788" y="551"/>
                </a:lnTo>
                <a:lnTo>
                  <a:pt x="1791" y="551"/>
                </a:lnTo>
                <a:lnTo>
                  <a:pt x="1791" y="546"/>
                </a:lnTo>
                <a:lnTo>
                  <a:pt x="1792" y="540"/>
                </a:lnTo>
                <a:lnTo>
                  <a:pt x="1792" y="540"/>
                </a:lnTo>
                <a:lnTo>
                  <a:pt x="1796" y="546"/>
                </a:lnTo>
                <a:lnTo>
                  <a:pt x="1810" y="562"/>
                </a:lnTo>
                <a:lnTo>
                  <a:pt x="1841" y="572"/>
                </a:lnTo>
                <a:lnTo>
                  <a:pt x="1880" y="582"/>
                </a:lnTo>
                <a:lnTo>
                  <a:pt x="1896" y="581"/>
                </a:lnTo>
                <a:lnTo>
                  <a:pt x="1897" y="580"/>
                </a:lnTo>
                <a:lnTo>
                  <a:pt x="1902" y="577"/>
                </a:lnTo>
                <a:lnTo>
                  <a:pt x="1903" y="576"/>
                </a:lnTo>
                <a:lnTo>
                  <a:pt x="1904" y="577"/>
                </a:lnTo>
                <a:lnTo>
                  <a:pt x="1906" y="578"/>
                </a:lnTo>
                <a:lnTo>
                  <a:pt x="1908" y="580"/>
                </a:lnTo>
                <a:lnTo>
                  <a:pt x="1910" y="580"/>
                </a:lnTo>
                <a:lnTo>
                  <a:pt x="1910" y="580"/>
                </a:lnTo>
                <a:lnTo>
                  <a:pt x="1910" y="580"/>
                </a:lnTo>
                <a:lnTo>
                  <a:pt x="1911" y="580"/>
                </a:lnTo>
                <a:lnTo>
                  <a:pt x="1911" y="580"/>
                </a:lnTo>
                <a:lnTo>
                  <a:pt x="1914" y="580"/>
                </a:lnTo>
                <a:lnTo>
                  <a:pt x="1914" y="580"/>
                </a:lnTo>
                <a:lnTo>
                  <a:pt x="1918" y="580"/>
                </a:lnTo>
                <a:lnTo>
                  <a:pt x="1921" y="581"/>
                </a:lnTo>
                <a:lnTo>
                  <a:pt x="1922" y="584"/>
                </a:lnTo>
                <a:lnTo>
                  <a:pt x="1923" y="584"/>
                </a:lnTo>
                <a:lnTo>
                  <a:pt x="1925" y="581"/>
                </a:lnTo>
                <a:lnTo>
                  <a:pt x="1926" y="580"/>
                </a:lnTo>
                <a:lnTo>
                  <a:pt x="1928" y="578"/>
                </a:lnTo>
                <a:lnTo>
                  <a:pt x="1929" y="578"/>
                </a:lnTo>
                <a:lnTo>
                  <a:pt x="1930" y="577"/>
                </a:lnTo>
                <a:lnTo>
                  <a:pt x="1932" y="577"/>
                </a:lnTo>
                <a:lnTo>
                  <a:pt x="1934" y="578"/>
                </a:lnTo>
                <a:lnTo>
                  <a:pt x="1936" y="578"/>
                </a:lnTo>
                <a:lnTo>
                  <a:pt x="1937" y="578"/>
                </a:lnTo>
                <a:lnTo>
                  <a:pt x="1943" y="577"/>
                </a:lnTo>
                <a:lnTo>
                  <a:pt x="1945" y="576"/>
                </a:lnTo>
                <a:lnTo>
                  <a:pt x="1947" y="576"/>
                </a:lnTo>
                <a:lnTo>
                  <a:pt x="1952" y="578"/>
                </a:lnTo>
                <a:lnTo>
                  <a:pt x="1963" y="584"/>
                </a:lnTo>
                <a:lnTo>
                  <a:pt x="1965" y="584"/>
                </a:lnTo>
                <a:lnTo>
                  <a:pt x="1971" y="588"/>
                </a:lnTo>
                <a:lnTo>
                  <a:pt x="1971" y="588"/>
                </a:lnTo>
                <a:lnTo>
                  <a:pt x="1973" y="588"/>
                </a:lnTo>
                <a:lnTo>
                  <a:pt x="1975" y="589"/>
                </a:lnTo>
                <a:lnTo>
                  <a:pt x="1975" y="589"/>
                </a:lnTo>
                <a:lnTo>
                  <a:pt x="1975" y="589"/>
                </a:lnTo>
                <a:lnTo>
                  <a:pt x="1977" y="591"/>
                </a:lnTo>
                <a:lnTo>
                  <a:pt x="1981" y="592"/>
                </a:lnTo>
                <a:lnTo>
                  <a:pt x="1986" y="595"/>
                </a:lnTo>
                <a:lnTo>
                  <a:pt x="1989" y="596"/>
                </a:lnTo>
                <a:lnTo>
                  <a:pt x="1993" y="596"/>
                </a:lnTo>
                <a:lnTo>
                  <a:pt x="2001" y="598"/>
                </a:lnTo>
                <a:lnTo>
                  <a:pt x="2003" y="598"/>
                </a:lnTo>
                <a:lnTo>
                  <a:pt x="2006" y="598"/>
                </a:lnTo>
                <a:lnTo>
                  <a:pt x="2008" y="599"/>
                </a:lnTo>
                <a:lnTo>
                  <a:pt x="2012" y="599"/>
                </a:lnTo>
                <a:lnTo>
                  <a:pt x="2019" y="598"/>
                </a:lnTo>
                <a:lnTo>
                  <a:pt x="2026" y="598"/>
                </a:lnTo>
                <a:lnTo>
                  <a:pt x="2026" y="598"/>
                </a:lnTo>
                <a:lnTo>
                  <a:pt x="2027" y="598"/>
                </a:lnTo>
                <a:lnTo>
                  <a:pt x="2036" y="588"/>
                </a:lnTo>
                <a:lnTo>
                  <a:pt x="2037" y="588"/>
                </a:lnTo>
                <a:lnTo>
                  <a:pt x="2038" y="588"/>
                </a:lnTo>
                <a:lnTo>
                  <a:pt x="2041" y="588"/>
                </a:lnTo>
                <a:lnTo>
                  <a:pt x="2041" y="588"/>
                </a:lnTo>
                <a:lnTo>
                  <a:pt x="2043" y="589"/>
                </a:lnTo>
                <a:lnTo>
                  <a:pt x="2044" y="591"/>
                </a:lnTo>
                <a:lnTo>
                  <a:pt x="2043" y="593"/>
                </a:lnTo>
                <a:lnTo>
                  <a:pt x="2041" y="595"/>
                </a:lnTo>
                <a:lnTo>
                  <a:pt x="2040" y="600"/>
                </a:lnTo>
                <a:lnTo>
                  <a:pt x="2041" y="600"/>
                </a:lnTo>
                <a:lnTo>
                  <a:pt x="2055" y="600"/>
                </a:lnTo>
                <a:lnTo>
                  <a:pt x="2069" y="603"/>
                </a:lnTo>
                <a:lnTo>
                  <a:pt x="2073" y="603"/>
                </a:lnTo>
                <a:lnTo>
                  <a:pt x="2075" y="603"/>
                </a:lnTo>
                <a:lnTo>
                  <a:pt x="2075" y="603"/>
                </a:lnTo>
                <a:lnTo>
                  <a:pt x="2078" y="603"/>
                </a:lnTo>
                <a:lnTo>
                  <a:pt x="2085" y="603"/>
                </a:lnTo>
                <a:lnTo>
                  <a:pt x="2090" y="604"/>
                </a:lnTo>
                <a:lnTo>
                  <a:pt x="2093" y="606"/>
                </a:lnTo>
                <a:lnTo>
                  <a:pt x="2100" y="606"/>
                </a:lnTo>
                <a:lnTo>
                  <a:pt x="2104" y="606"/>
                </a:lnTo>
                <a:lnTo>
                  <a:pt x="2104" y="608"/>
                </a:lnTo>
                <a:lnTo>
                  <a:pt x="2105" y="608"/>
                </a:lnTo>
                <a:lnTo>
                  <a:pt x="2104" y="611"/>
                </a:lnTo>
                <a:lnTo>
                  <a:pt x="2104" y="617"/>
                </a:lnTo>
                <a:lnTo>
                  <a:pt x="2104" y="617"/>
                </a:lnTo>
                <a:lnTo>
                  <a:pt x="2107" y="619"/>
                </a:lnTo>
                <a:lnTo>
                  <a:pt x="2110" y="622"/>
                </a:lnTo>
                <a:lnTo>
                  <a:pt x="2110" y="622"/>
                </a:lnTo>
                <a:lnTo>
                  <a:pt x="2114" y="624"/>
                </a:lnTo>
                <a:lnTo>
                  <a:pt x="2127" y="624"/>
                </a:lnTo>
                <a:lnTo>
                  <a:pt x="2127" y="624"/>
                </a:lnTo>
                <a:lnTo>
                  <a:pt x="2137" y="598"/>
                </a:lnTo>
                <a:lnTo>
                  <a:pt x="2138" y="595"/>
                </a:lnTo>
                <a:lnTo>
                  <a:pt x="2141" y="588"/>
                </a:lnTo>
                <a:lnTo>
                  <a:pt x="2141" y="588"/>
                </a:lnTo>
                <a:lnTo>
                  <a:pt x="2142" y="587"/>
                </a:lnTo>
                <a:lnTo>
                  <a:pt x="2149" y="580"/>
                </a:lnTo>
                <a:lnTo>
                  <a:pt x="2211" y="522"/>
                </a:lnTo>
                <a:lnTo>
                  <a:pt x="2212" y="520"/>
                </a:lnTo>
                <a:lnTo>
                  <a:pt x="2214" y="517"/>
                </a:lnTo>
                <a:lnTo>
                  <a:pt x="2227" y="487"/>
                </a:lnTo>
                <a:lnTo>
                  <a:pt x="2245" y="447"/>
                </a:lnTo>
                <a:lnTo>
                  <a:pt x="2271" y="436"/>
                </a:lnTo>
                <a:lnTo>
                  <a:pt x="2293" y="425"/>
                </a:lnTo>
                <a:lnTo>
                  <a:pt x="2296" y="425"/>
                </a:lnTo>
                <a:lnTo>
                  <a:pt x="2297" y="424"/>
                </a:lnTo>
                <a:lnTo>
                  <a:pt x="2331" y="406"/>
                </a:lnTo>
                <a:lnTo>
                  <a:pt x="2348" y="398"/>
                </a:lnTo>
                <a:lnTo>
                  <a:pt x="2365" y="388"/>
                </a:lnTo>
                <a:lnTo>
                  <a:pt x="2367" y="385"/>
                </a:lnTo>
                <a:lnTo>
                  <a:pt x="2367" y="381"/>
                </a:lnTo>
                <a:lnTo>
                  <a:pt x="2372" y="383"/>
                </a:lnTo>
                <a:lnTo>
                  <a:pt x="2375" y="384"/>
                </a:lnTo>
                <a:lnTo>
                  <a:pt x="2408" y="372"/>
                </a:lnTo>
                <a:lnTo>
                  <a:pt x="2443" y="359"/>
                </a:lnTo>
                <a:lnTo>
                  <a:pt x="2446" y="354"/>
                </a:lnTo>
                <a:lnTo>
                  <a:pt x="2449" y="350"/>
                </a:lnTo>
                <a:lnTo>
                  <a:pt x="2468" y="343"/>
                </a:lnTo>
                <a:lnTo>
                  <a:pt x="2487" y="335"/>
                </a:lnTo>
                <a:lnTo>
                  <a:pt x="2498" y="331"/>
                </a:lnTo>
                <a:lnTo>
                  <a:pt x="2521" y="321"/>
                </a:lnTo>
                <a:lnTo>
                  <a:pt x="2523" y="321"/>
                </a:lnTo>
                <a:lnTo>
                  <a:pt x="2528" y="318"/>
                </a:lnTo>
                <a:lnTo>
                  <a:pt x="2539" y="316"/>
                </a:lnTo>
                <a:lnTo>
                  <a:pt x="2553" y="310"/>
                </a:lnTo>
                <a:lnTo>
                  <a:pt x="2564" y="310"/>
                </a:lnTo>
                <a:lnTo>
                  <a:pt x="2564" y="310"/>
                </a:lnTo>
                <a:lnTo>
                  <a:pt x="2568" y="302"/>
                </a:lnTo>
                <a:lnTo>
                  <a:pt x="2569" y="301"/>
                </a:lnTo>
                <a:lnTo>
                  <a:pt x="2575" y="301"/>
                </a:lnTo>
                <a:lnTo>
                  <a:pt x="2578" y="302"/>
                </a:lnTo>
                <a:lnTo>
                  <a:pt x="2591" y="291"/>
                </a:lnTo>
                <a:lnTo>
                  <a:pt x="2595" y="287"/>
                </a:lnTo>
                <a:lnTo>
                  <a:pt x="2595" y="288"/>
                </a:lnTo>
                <a:lnTo>
                  <a:pt x="2597" y="288"/>
                </a:lnTo>
                <a:lnTo>
                  <a:pt x="2597" y="290"/>
                </a:lnTo>
                <a:lnTo>
                  <a:pt x="2598" y="291"/>
                </a:lnTo>
                <a:lnTo>
                  <a:pt x="2599" y="294"/>
                </a:lnTo>
                <a:lnTo>
                  <a:pt x="2599" y="295"/>
                </a:lnTo>
                <a:lnTo>
                  <a:pt x="2601" y="297"/>
                </a:lnTo>
                <a:lnTo>
                  <a:pt x="2602" y="298"/>
                </a:lnTo>
                <a:lnTo>
                  <a:pt x="2605" y="299"/>
                </a:lnTo>
                <a:lnTo>
                  <a:pt x="2606" y="299"/>
                </a:lnTo>
                <a:lnTo>
                  <a:pt x="2608" y="301"/>
                </a:lnTo>
                <a:lnTo>
                  <a:pt x="2609" y="302"/>
                </a:lnTo>
                <a:lnTo>
                  <a:pt x="2610" y="302"/>
                </a:lnTo>
                <a:lnTo>
                  <a:pt x="2613" y="303"/>
                </a:lnTo>
                <a:lnTo>
                  <a:pt x="2614" y="305"/>
                </a:lnTo>
                <a:lnTo>
                  <a:pt x="2617" y="305"/>
                </a:lnTo>
                <a:lnTo>
                  <a:pt x="2619" y="305"/>
                </a:lnTo>
                <a:lnTo>
                  <a:pt x="2620" y="306"/>
                </a:lnTo>
                <a:lnTo>
                  <a:pt x="2621" y="308"/>
                </a:lnTo>
                <a:lnTo>
                  <a:pt x="2621" y="308"/>
                </a:lnTo>
                <a:lnTo>
                  <a:pt x="2623" y="309"/>
                </a:lnTo>
                <a:lnTo>
                  <a:pt x="2624" y="310"/>
                </a:lnTo>
                <a:lnTo>
                  <a:pt x="2625" y="312"/>
                </a:lnTo>
                <a:lnTo>
                  <a:pt x="2625" y="312"/>
                </a:lnTo>
                <a:lnTo>
                  <a:pt x="2627" y="313"/>
                </a:lnTo>
                <a:lnTo>
                  <a:pt x="2630" y="313"/>
                </a:lnTo>
                <a:lnTo>
                  <a:pt x="2631" y="314"/>
                </a:lnTo>
                <a:lnTo>
                  <a:pt x="2632" y="316"/>
                </a:lnTo>
                <a:lnTo>
                  <a:pt x="2632" y="317"/>
                </a:lnTo>
                <a:lnTo>
                  <a:pt x="2634" y="318"/>
                </a:lnTo>
                <a:lnTo>
                  <a:pt x="2635" y="321"/>
                </a:lnTo>
                <a:lnTo>
                  <a:pt x="2635" y="323"/>
                </a:lnTo>
                <a:lnTo>
                  <a:pt x="2636" y="324"/>
                </a:lnTo>
                <a:lnTo>
                  <a:pt x="2636" y="327"/>
                </a:lnTo>
                <a:lnTo>
                  <a:pt x="2638" y="328"/>
                </a:lnTo>
                <a:lnTo>
                  <a:pt x="2638" y="331"/>
                </a:lnTo>
                <a:lnTo>
                  <a:pt x="2639" y="332"/>
                </a:lnTo>
                <a:lnTo>
                  <a:pt x="2639" y="334"/>
                </a:lnTo>
                <a:lnTo>
                  <a:pt x="2640" y="336"/>
                </a:lnTo>
                <a:lnTo>
                  <a:pt x="2640" y="338"/>
                </a:lnTo>
                <a:lnTo>
                  <a:pt x="2642" y="339"/>
                </a:lnTo>
                <a:lnTo>
                  <a:pt x="2643" y="340"/>
                </a:lnTo>
                <a:lnTo>
                  <a:pt x="2646" y="342"/>
                </a:lnTo>
                <a:lnTo>
                  <a:pt x="2647" y="342"/>
                </a:lnTo>
                <a:lnTo>
                  <a:pt x="2649" y="343"/>
                </a:lnTo>
                <a:lnTo>
                  <a:pt x="2651" y="343"/>
                </a:lnTo>
                <a:lnTo>
                  <a:pt x="2654" y="343"/>
                </a:lnTo>
                <a:lnTo>
                  <a:pt x="2656" y="344"/>
                </a:lnTo>
                <a:lnTo>
                  <a:pt x="2658" y="344"/>
                </a:lnTo>
                <a:lnTo>
                  <a:pt x="2660" y="344"/>
                </a:lnTo>
                <a:lnTo>
                  <a:pt x="2662" y="346"/>
                </a:lnTo>
                <a:lnTo>
                  <a:pt x="2665" y="346"/>
                </a:lnTo>
                <a:lnTo>
                  <a:pt x="2666" y="347"/>
                </a:lnTo>
                <a:lnTo>
                  <a:pt x="2668" y="347"/>
                </a:lnTo>
                <a:lnTo>
                  <a:pt x="2671" y="349"/>
                </a:lnTo>
                <a:lnTo>
                  <a:pt x="2672" y="350"/>
                </a:lnTo>
                <a:lnTo>
                  <a:pt x="2673" y="351"/>
                </a:lnTo>
                <a:lnTo>
                  <a:pt x="2675" y="351"/>
                </a:lnTo>
                <a:lnTo>
                  <a:pt x="2676" y="353"/>
                </a:lnTo>
                <a:lnTo>
                  <a:pt x="2677" y="354"/>
                </a:lnTo>
                <a:lnTo>
                  <a:pt x="2679" y="354"/>
                </a:lnTo>
                <a:lnTo>
                  <a:pt x="2680" y="354"/>
                </a:lnTo>
                <a:lnTo>
                  <a:pt x="2682" y="355"/>
                </a:lnTo>
                <a:lnTo>
                  <a:pt x="2683" y="357"/>
                </a:lnTo>
                <a:lnTo>
                  <a:pt x="2683" y="359"/>
                </a:lnTo>
                <a:lnTo>
                  <a:pt x="2684" y="361"/>
                </a:lnTo>
                <a:lnTo>
                  <a:pt x="2684" y="362"/>
                </a:lnTo>
                <a:lnTo>
                  <a:pt x="2687" y="364"/>
                </a:lnTo>
                <a:lnTo>
                  <a:pt x="2687" y="365"/>
                </a:lnTo>
                <a:lnTo>
                  <a:pt x="2690" y="366"/>
                </a:lnTo>
                <a:lnTo>
                  <a:pt x="2690" y="368"/>
                </a:lnTo>
                <a:lnTo>
                  <a:pt x="2692" y="368"/>
                </a:lnTo>
                <a:lnTo>
                  <a:pt x="2694" y="370"/>
                </a:lnTo>
                <a:lnTo>
                  <a:pt x="2695" y="370"/>
                </a:lnTo>
                <a:lnTo>
                  <a:pt x="2695" y="373"/>
                </a:lnTo>
                <a:lnTo>
                  <a:pt x="2697" y="375"/>
                </a:lnTo>
                <a:lnTo>
                  <a:pt x="2698" y="376"/>
                </a:lnTo>
                <a:lnTo>
                  <a:pt x="2698" y="379"/>
                </a:lnTo>
                <a:lnTo>
                  <a:pt x="2699" y="379"/>
                </a:lnTo>
                <a:lnTo>
                  <a:pt x="2701" y="381"/>
                </a:lnTo>
                <a:lnTo>
                  <a:pt x="2701" y="383"/>
                </a:lnTo>
                <a:lnTo>
                  <a:pt x="2702" y="384"/>
                </a:lnTo>
                <a:lnTo>
                  <a:pt x="2702" y="385"/>
                </a:lnTo>
                <a:lnTo>
                  <a:pt x="2703" y="387"/>
                </a:lnTo>
                <a:lnTo>
                  <a:pt x="2705" y="390"/>
                </a:lnTo>
                <a:lnTo>
                  <a:pt x="2706" y="390"/>
                </a:lnTo>
                <a:lnTo>
                  <a:pt x="2708" y="392"/>
                </a:lnTo>
                <a:lnTo>
                  <a:pt x="2709" y="392"/>
                </a:lnTo>
                <a:lnTo>
                  <a:pt x="2710" y="395"/>
                </a:lnTo>
                <a:lnTo>
                  <a:pt x="2712" y="395"/>
                </a:lnTo>
                <a:lnTo>
                  <a:pt x="2712" y="398"/>
                </a:lnTo>
                <a:lnTo>
                  <a:pt x="2714" y="398"/>
                </a:lnTo>
                <a:lnTo>
                  <a:pt x="2714" y="399"/>
                </a:lnTo>
                <a:lnTo>
                  <a:pt x="2717" y="401"/>
                </a:lnTo>
                <a:lnTo>
                  <a:pt x="2717" y="402"/>
                </a:lnTo>
                <a:lnTo>
                  <a:pt x="2718" y="403"/>
                </a:lnTo>
                <a:lnTo>
                  <a:pt x="2720" y="405"/>
                </a:lnTo>
                <a:lnTo>
                  <a:pt x="2721" y="406"/>
                </a:lnTo>
                <a:lnTo>
                  <a:pt x="2723" y="407"/>
                </a:lnTo>
                <a:lnTo>
                  <a:pt x="2724" y="409"/>
                </a:lnTo>
                <a:lnTo>
                  <a:pt x="2725" y="410"/>
                </a:lnTo>
                <a:lnTo>
                  <a:pt x="2727" y="411"/>
                </a:lnTo>
                <a:lnTo>
                  <a:pt x="2728" y="413"/>
                </a:lnTo>
                <a:lnTo>
                  <a:pt x="2731" y="414"/>
                </a:lnTo>
                <a:lnTo>
                  <a:pt x="2732" y="414"/>
                </a:lnTo>
                <a:lnTo>
                  <a:pt x="2734" y="416"/>
                </a:lnTo>
                <a:lnTo>
                  <a:pt x="2736" y="416"/>
                </a:lnTo>
                <a:lnTo>
                  <a:pt x="2738" y="417"/>
                </a:lnTo>
                <a:lnTo>
                  <a:pt x="2739" y="418"/>
                </a:lnTo>
                <a:lnTo>
                  <a:pt x="2742" y="418"/>
                </a:lnTo>
                <a:lnTo>
                  <a:pt x="2743" y="420"/>
                </a:lnTo>
                <a:lnTo>
                  <a:pt x="2744" y="420"/>
                </a:lnTo>
                <a:lnTo>
                  <a:pt x="2746" y="420"/>
                </a:lnTo>
                <a:lnTo>
                  <a:pt x="2747" y="420"/>
                </a:lnTo>
                <a:lnTo>
                  <a:pt x="2749" y="420"/>
                </a:lnTo>
                <a:lnTo>
                  <a:pt x="2750" y="420"/>
                </a:lnTo>
                <a:lnTo>
                  <a:pt x="2753" y="420"/>
                </a:lnTo>
                <a:lnTo>
                  <a:pt x="2754" y="418"/>
                </a:lnTo>
                <a:lnTo>
                  <a:pt x="2755" y="418"/>
                </a:lnTo>
                <a:lnTo>
                  <a:pt x="2758" y="417"/>
                </a:lnTo>
                <a:lnTo>
                  <a:pt x="2761" y="417"/>
                </a:lnTo>
                <a:lnTo>
                  <a:pt x="2764" y="417"/>
                </a:lnTo>
                <a:lnTo>
                  <a:pt x="2766" y="417"/>
                </a:lnTo>
                <a:lnTo>
                  <a:pt x="2768" y="417"/>
                </a:lnTo>
                <a:lnTo>
                  <a:pt x="2770" y="417"/>
                </a:lnTo>
                <a:lnTo>
                  <a:pt x="2772" y="417"/>
                </a:lnTo>
                <a:lnTo>
                  <a:pt x="2772" y="417"/>
                </a:lnTo>
                <a:lnTo>
                  <a:pt x="2775" y="417"/>
                </a:lnTo>
                <a:lnTo>
                  <a:pt x="2777" y="418"/>
                </a:lnTo>
                <a:lnTo>
                  <a:pt x="2779" y="420"/>
                </a:lnTo>
                <a:lnTo>
                  <a:pt x="2780" y="420"/>
                </a:lnTo>
                <a:lnTo>
                  <a:pt x="2783" y="420"/>
                </a:lnTo>
                <a:lnTo>
                  <a:pt x="2784" y="420"/>
                </a:lnTo>
                <a:lnTo>
                  <a:pt x="2786" y="418"/>
                </a:lnTo>
                <a:lnTo>
                  <a:pt x="2788" y="418"/>
                </a:lnTo>
                <a:lnTo>
                  <a:pt x="2790" y="417"/>
                </a:lnTo>
                <a:lnTo>
                  <a:pt x="2791" y="417"/>
                </a:lnTo>
                <a:lnTo>
                  <a:pt x="2792" y="417"/>
                </a:lnTo>
                <a:lnTo>
                  <a:pt x="2794" y="417"/>
                </a:lnTo>
                <a:lnTo>
                  <a:pt x="2795" y="417"/>
                </a:lnTo>
                <a:lnTo>
                  <a:pt x="2796" y="418"/>
                </a:lnTo>
                <a:lnTo>
                  <a:pt x="2798" y="418"/>
                </a:lnTo>
                <a:lnTo>
                  <a:pt x="2798" y="418"/>
                </a:lnTo>
                <a:lnTo>
                  <a:pt x="2799" y="418"/>
                </a:lnTo>
                <a:lnTo>
                  <a:pt x="2802" y="418"/>
                </a:lnTo>
                <a:lnTo>
                  <a:pt x="2805" y="417"/>
                </a:lnTo>
                <a:lnTo>
                  <a:pt x="2806" y="417"/>
                </a:lnTo>
                <a:lnTo>
                  <a:pt x="2807" y="416"/>
                </a:lnTo>
                <a:lnTo>
                  <a:pt x="2809" y="414"/>
                </a:lnTo>
                <a:lnTo>
                  <a:pt x="2812" y="414"/>
                </a:lnTo>
                <a:lnTo>
                  <a:pt x="2814" y="414"/>
                </a:lnTo>
                <a:lnTo>
                  <a:pt x="2816" y="414"/>
                </a:lnTo>
                <a:lnTo>
                  <a:pt x="2817" y="416"/>
                </a:lnTo>
                <a:lnTo>
                  <a:pt x="2818" y="417"/>
                </a:lnTo>
                <a:lnTo>
                  <a:pt x="2821" y="417"/>
                </a:lnTo>
                <a:lnTo>
                  <a:pt x="2824" y="417"/>
                </a:lnTo>
                <a:lnTo>
                  <a:pt x="2825" y="416"/>
                </a:lnTo>
                <a:lnTo>
                  <a:pt x="2827" y="414"/>
                </a:lnTo>
                <a:lnTo>
                  <a:pt x="2829" y="414"/>
                </a:lnTo>
                <a:lnTo>
                  <a:pt x="2831" y="414"/>
                </a:lnTo>
                <a:lnTo>
                  <a:pt x="2832" y="416"/>
                </a:lnTo>
                <a:lnTo>
                  <a:pt x="2835" y="417"/>
                </a:lnTo>
                <a:lnTo>
                  <a:pt x="2836" y="417"/>
                </a:lnTo>
                <a:lnTo>
                  <a:pt x="2838" y="417"/>
                </a:lnTo>
                <a:lnTo>
                  <a:pt x="2839" y="417"/>
                </a:lnTo>
                <a:lnTo>
                  <a:pt x="2842" y="417"/>
                </a:lnTo>
                <a:lnTo>
                  <a:pt x="2842" y="417"/>
                </a:lnTo>
                <a:lnTo>
                  <a:pt x="2843" y="417"/>
                </a:lnTo>
                <a:lnTo>
                  <a:pt x="2844" y="416"/>
                </a:lnTo>
                <a:lnTo>
                  <a:pt x="2846" y="414"/>
                </a:lnTo>
                <a:lnTo>
                  <a:pt x="2847" y="414"/>
                </a:lnTo>
                <a:lnTo>
                  <a:pt x="2848" y="416"/>
                </a:lnTo>
                <a:lnTo>
                  <a:pt x="2851" y="416"/>
                </a:lnTo>
                <a:lnTo>
                  <a:pt x="2854" y="417"/>
                </a:lnTo>
                <a:lnTo>
                  <a:pt x="2857" y="417"/>
                </a:lnTo>
                <a:lnTo>
                  <a:pt x="2858" y="417"/>
                </a:lnTo>
                <a:lnTo>
                  <a:pt x="2859" y="416"/>
                </a:lnTo>
                <a:lnTo>
                  <a:pt x="2861" y="414"/>
                </a:lnTo>
                <a:lnTo>
                  <a:pt x="2862" y="413"/>
                </a:lnTo>
                <a:lnTo>
                  <a:pt x="2862" y="413"/>
                </a:lnTo>
                <a:lnTo>
                  <a:pt x="2864" y="411"/>
                </a:lnTo>
                <a:lnTo>
                  <a:pt x="2864" y="411"/>
                </a:lnTo>
                <a:lnTo>
                  <a:pt x="2865" y="411"/>
                </a:lnTo>
                <a:lnTo>
                  <a:pt x="2868" y="410"/>
                </a:lnTo>
                <a:lnTo>
                  <a:pt x="2869" y="410"/>
                </a:lnTo>
                <a:lnTo>
                  <a:pt x="2869" y="410"/>
                </a:lnTo>
                <a:lnTo>
                  <a:pt x="2870" y="410"/>
                </a:lnTo>
                <a:lnTo>
                  <a:pt x="2870" y="410"/>
                </a:lnTo>
                <a:lnTo>
                  <a:pt x="2873" y="410"/>
                </a:lnTo>
                <a:lnTo>
                  <a:pt x="2874" y="410"/>
                </a:lnTo>
                <a:lnTo>
                  <a:pt x="2876" y="410"/>
                </a:lnTo>
                <a:lnTo>
                  <a:pt x="2879" y="409"/>
                </a:lnTo>
                <a:lnTo>
                  <a:pt x="2880" y="407"/>
                </a:lnTo>
                <a:lnTo>
                  <a:pt x="2881" y="406"/>
                </a:lnTo>
                <a:lnTo>
                  <a:pt x="2884" y="406"/>
                </a:lnTo>
                <a:lnTo>
                  <a:pt x="2884" y="406"/>
                </a:lnTo>
                <a:lnTo>
                  <a:pt x="2885" y="406"/>
                </a:lnTo>
                <a:lnTo>
                  <a:pt x="2888" y="406"/>
                </a:lnTo>
                <a:lnTo>
                  <a:pt x="2891" y="407"/>
                </a:lnTo>
                <a:lnTo>
                  <a:pt x="2892" y="407"/>
                </a:lnTo>
                <a:lnTo>
                  <a:pt x="2894" y="407"/>
                </a:lnTo>
                <a:lnTo>
                  <a:pt x="2895" y="407"/>
                </a:lnTo>
                <a:lnTo>
                  <a:pt x="2898" y="407"/>
                </a:lnTo>
                <a:lnTo>
                  <a:pt x="2899" y="406"/>
                </a:lnTo>
                <a:lnTo>
                  <a:pt x="2900" y="406"/>
                </a:lnTo>
                <a:lnTo>
                  <a:pt x="2903" y="406"/>
                </a:lnTo>
                <a:lnTo>
                  <a:pt x="2905" y="405"/>
                </a:lnTo>
                <a:lnTo>
                  <a:pt x="2906" y="405"/>
                </a:lnTo>
                <a:lnTo>
                  <a:pt x="2906" y="403"/>
                </a:lnTo>
                <a:lnTo>
                  <a:pt x="2909" y="403"/>
                </a:lnTo>
                <a:lnTo>
                  <a:pt x="2910" y="402"/>
                </a:lnTo>
                <a:lnTo>
                  <a:pt x="2911" y="401"/>
                </a:lnTo>
                <a:lnTo>
                  <a:pt x="2914" y="401"/>
                </a:lnTo>
                <a:lnTo>
                  <a:pt x="2917" y="401"/>
                </a:lnTo>
                <a:lnTo>
                  <a:pt x="2918" y="402"/>
                </a:lnTo>
                <a:lnTo>
                  <a:pt x="2921" y="402"/>
                </a:lnTo>
                <a:lnTo>
                  <a:pt x="2922" y="403"/>
                </a:lnTo>
                <a:lnTo>
                  <a:pt x="2924" y="405"/>
                </a:lnTo>
                <a:lnTo>
                  <a:pt x="2925" y="406"/>
                </a:lnTo>
                <a:lnTo>
                  <a:pt x="2928" y="406"/>
                </a:lnTo>
                <a:lnTo>
                  <a:pt x="2929" y="407"/>
                </a:lnTo>
                <a:lnTo>
                  <a:pt x="2931" y="407"/>
                </a:lnTo>
                <a:lnTo>
                  <a:pt x="2933" y="407"/>
                </a:lnTo>
                <a:lnTo>
                  <a:pt x="2933" y="407"/>
                </a:lnTo>
                <a:lnTo>
                  <a:pt x="2936" y="406"/>
                </a:lnTo>
                <a:lnTo>
                  <a:pt x="2937" y="406"/>
                </a:lnTo>
                <a:lnTo>
                  <a:pt x="2939" y="405"/>
                </a:lnTo>
                <a:lnTo>
                  <a:pt x="2940" y="403"/>
                </a:lnTo>
                <a:lnTo>
                  <a:pt x="2942" y="403"/>
                </a:lnTo>
                <a:lnTo>
                  <a:pt x="2944" y="402"/>
                </a:lnTo>
                <a:lnTo>
                  <a:pt x="2946" y="401"/>
                </a:lnTo>
                <a:lnTo>
                  <a:pt x="2947" y="401"/>
                </a:lnTo>
                <a:lnTo>
                  <a:pt x="2948" y="399"/>
                </a:lnTo>
                <a:lnTo>
                  <a:pt x="2950" y="398"/>
                </a:lnTo>
                <a:lnTo>
                  <a:pt x="2952" y="398"/>
                </a:lnTo>
                <a:lnTo>
                  <a:pt x="2952" y="398"/>
                </a:lnTo>
                <a:lnTo>
                  <a:pt x="2954" y="398"/>
                </a:lnTo>
                <a:lnTo>
                  <a:pt x="2954" y="396"/>
                </a:lnTo>
                <a:lnTo>
                  <a:pt x="2955" y="398"/>
                </a:lnTo>
                <a:lnTo>
                  <a:pt x="2957" y="398"/>
                </a:lnTo>
                <a:lnTo>
                  <a:pt x="2958" y="398"/>
                </a:lnTo>
                <a:lnTo>
                  <a:pt x="2959" y="399"/>
                </a:lnTo>
                <a:lnTo>
                  <a:pt x="2961" y="399"/>
                </a:lnTo>
                <a:lnTo>
                  <a:pt x="2962" y="401"/>
                </a:lnTo>
                <a:lnTo>
                  <a:pt x="2963" y="402"/>
                </a:lnTo>
                <a:lnTo>
                  <a:pt x="2965" y="403"/>
                </a:lnTo>
                <a:lnTo>
                  <a:pt x="2966" y="403"/>
                </a:lnTo>
                <a:lnTo>
                  <a:pt x="2969" y="403"/>
                </a:lnTo>
                <a:lnTo>
                  <a:pt x="2970" y="403"/>
                </a:lnTo>
                <a:lnTo>
                  <a:pt x="2973" y="402"/>
                </a:lnTo>
                <a:lnTo>
                  <a:pt x="2974" y="403"/>
                </a:lnTo>
                <a:lnTo>
                  <a:pt x="2977" y="403"/>
                </a:lnTo>
                <a:lnTo>
                  <a:pt x="2977" y="405"/>
                </a:lnTo>
                <a:lnTo>
                  <a:pt x="2977" y="406"/>
                </a:lnTo>
                <a:lnTo>
                  <a:pt x="2978" y="406"/>
                </a:lnTo>
                <a:lnTo>
                  <a:pt x="2978" y="407"/>
                </a:lnTo>
                <a:lnTo>
                  <a:pt x="2980" y="409"/>
                </a:lnTo>
                <a:lnTo>
                  <a:pt x="2981" y="410"/>
                </a:lnTo>
                <a:lnTo>
                  <a:pt x="2983" y="411"/>
                </a:lnTo>
                <a:lnTo>
                  <a:pt x="2983" y="411"/>
                </a:lnTo>
                <a:lnTo>
                  <a:pt x="2984" y="411"/>
                </a:lnTo>
                <a:lnTo>
                  <a:pt x="2985" y="413"/>
                </a:lnTo>
                <a:lnTo>
                  <a:pt x="2988" y="413"/>
                </a:lnTo>
                <a:lnTo>
                  <a:pt x="2989" y="414"/>
                </a:lnTo>
                <a:lnTo>
                  <a:pt x="2991" y="414"/>
                </a:lnTo>
                <a:lnTo>
                  <a:pt x="2992" y="414"/>
                </a:lnTo>
                <a:lnTo>
                  <a:pt x="2994" y="416"/>
                </a:lnTo>
                <a:lnTo>
                  <a:pt x="2996" y="417"/>
                </a:lnTo>
                <a:lnTo>
                  <a:pt x="2998" y="417"/>
                </a:lnTo>
                <a:lnTo>
                  <a:pt x="3000" y="417"/>
                </a:lnTo>
                <a:lnTo>
                  <a:pt x="3002" y="417"/>
                </a:lnTo>
                <a:lnTo>
                  <a:pt x="3002" y="417"/>
                </a:lnTo>
                <a:lnTo>
                  <a:pt x="3004" y="416"/>
                </a:lnTo>
                <a:lnTo>
                  <a:pt x="3004" y="414"/>
                </a:lnTo>
                <a:lnTo>
                  <a:pt x="3004" y="414"/>
                </a:lnTo>
                <a:lnTo>
                  <a:pt x="3007" y="413"/>
                </a:lnTo>
                <a:lnTo>
                  <a:pt x="3007" y="413"/>
                </a:lnTo>
                <a:lnTo>
                  <a:pt x="3009" y="413"/>
                </a:lnTo>
                <a:lnTo>
                  <a:pt x="3010" y="411"/>
                </a:lnTo>
                <a:lnTo>
                  <a:pt x="3010" y="411"/>
                </a:lnTo>
                <a:lnTo>
                  <a:pt x="3011" y="411"/>
                </a:lnTo>
                <a:lnTo>
                  <a:pt x="3013" y="411"/>
                </a:lnTo>
                <a:lnTo>
                  <a:pt x="3014" y="410"/>
                </a:lnTo>
                <a:lnTo>
                  <a:pt x="3015" y="410"/>
                </a:lnTo>
                <a:lnTo>
                  <a:pt x="3017" y="410"/>
                </a:lnTo>
                <a:lnTo>
                  <a:pt x="3018" y="409"/>
                </a:lnTo>
                <a:lnTo>
                  <a:pt x="3020" y="409"/>
                </a:lnTo>
                <a:lnTo>
                  <a:pt x="3021" y="407"/>
                </a:lnTo>
                <a:lnTo>
                  <a:pt x="3022" y="406"/>
                </a:lnTo>
                <a:lnTo>
                  <a:pt x="3022" y="406"/>
                </a:lnTo>
                <a:lnTo>
                  <a:pt x="3024" y="405"/>
                </a:lnTo>
                <a:lnTo>
                  <a:pt x="3024" y="406"/>
                </a:lnTo>
                <a:lnTo>
                  <a:pt x="3022" y="407"/>
                </a:lnTo>
                <a:lnTo>
                  <a:pt x="3018" y="414"/>
                </a:lnTo>
                <a:lnTo>
                  <a:pt x="3014" y="420"/>
                </a:lnTo>
                <a:lnTo>
                  <a:pt x="3013" y="421"/>
                </a:lnTo>
                <a:lnTo>
                  <a:pt x="3010" y="427"/>
                </a:lnTo>
                <a:lnTo>
                  <a:pt x="3004" y="432"/>
                </a:lnTo>
                <a:lnTo>
                  <a:pt x="3000" y="439"/>
                </a:lnTo>
                <a:lnTo>
                  <a:pt x="2996" y="446"/>
                </a:lnTo>
                <a:lnTo>
                  <a:pt x="2992" y="451"/>
                </a:lnTo>
                <a:lnTo>
                  <a:pt x="2987" y="458"/>
                </a:lnTo>
                <a:lnTo>
                  <a:pt x="2983" y="463"/>
                </a:lnTo>
                <a:lnTo>
                  <a:pt x="2978" y="470"/>
                </a:lnTo>
                <a:lnTo>
                  <a:pt x="2974" y="477"/>
                </a:lnTo>
                <a:lnTo>
                  <a:pt x="2969" y="483"/>
                </a:lnTo>
                <a:lnTo>
                  <a:pt x="2965" y="489"/>
                </a:lnTo>
                <a:lnTo>
                  <a:pt x="2961" y="496"/>
                </a:lnTo>
                <a:lnTo>
                  <a:pt x="2957" y="502"/>
                </a:lnTo>
                <a:lnTo>
                  <a:pt x="2952" y="509"/>
                </a:lnTo>
                <a:lnTo>
                  <a:pt x="2947" y="515"/>
                </a:lnTo>
                <a:lnTo>
                  <a:pt x="2943" y="521"/>
                </a:lnTo>
                <a:lnTo>
                  <a:pt x="2939" y="528"/>
                </a:lnTo>
                <a:lnTo>
                  <a:pt x="2933" y="533"/>
                </a:lnTo>
                <a:lnTo>
                  <a:pt x="2929" y="540"/>
                </a:lnTo>
                <a:lnTo>
                  <a:pt x="2925" y="546"/>
                </a:lnTo>
                <a:lnTo>
                  <a:pt x="2921" y="552"/>
                </a:lnTo>
                <a:lnTo>
                  <a:pt x="2917" y="559"/>
                </a:lnTo>
                <a:lnTo>
                  <a:pt x="2911" y="565"/>
                </a:lnTo>
                <a:lnTo>
                  <a:pt x="2907" y="572"/>
                </a:lnTo>
                <a:lnTo>
                  <a:pt x="2903" y="578"/>
                </a:lnTo>
                <a:lnTo>
                  <a:pt x="2898" y="584"/>
                </a:lnTo>
                <a:lnTo>
                  <a:pt x="2895" y="588"/>
                </a:lnTo>
                <a:lnTo>
                  <a:pt x="2894" y="591"/>
                </a:lnTo>
                <a:lnTo>
                  <a:pt x="2890" y="598"/>
                </a:lnTo>
                <a:lnTo>
                  <a:pt x="2885" y="603"/>
                </a:lnTo>
                <a:lnTo>
                  <a:pt x="2881" y="610"/>
                </a:lnTo>
                <a:lnTo>
                  <a:pt x="2876" y="615"/>
                </a:lnTo>
                <a:lnTo>
                  <a:pt x="2872" y="622"/>
                </a:lnTo>
                <a:lnTo>
                  <a:pt x="2869" y="626"/>
                </a:lnTo>
                <a:lnTo>
                  <a:pt x="2868" y="629"/>
                </a:lnTo>
                <a:lnTo>
                  <a:pt x="2864" y="634"/>
                </a:lnTo>
                <a:lnTo>
                  <a:pt x="2859" y="641"/>
                </a:lnTo>
                <a:lnTo>
                  <a:pt x="2854" y="647"/>
                </a:lnTo>
                <a:lnTo>
                  <a:pt x="2850" y="654"/>
                </a:lnTo>
                <a:lnTo>
                  <a:pt x="2846" y="660"/>
                </a:lnTo>
                <a:lnTo>
                  <a:pt x="2840" y="666"/>
                </a:lnTo>
                <a:lnTo>
                  <a:pt x="2836" y="673"/>
                </a:lnTo>
                <a:lnTo>
                  <a:pt x="2832" y="680"/>
                </a:lnTo>
                <a:lnTo>
                  <a:pt x="2828" y="685"/>
                </a:lnTo>
                <a:lnTo>
                  <a:pt x="2824" y="692"/>
                </a:lnTo>
                <a:lnTo>
                  <a:pt x="2818" y="699"/>
                </a:lnTo>
                <a:lnTo>
                  <a:pt x="2814" y="704"/>
                </a:lnTo>
                <a:lnTo>
                  <a:pt x="2810" y="711"/>
                </a:lnTo>
                <a:lnTo>
                  <a:pt x="2807" y="715"/>
                </a:lnTo>
                <a:lnTo>
                  <a:pt x="2801" y="721"/>
                </a:lnTo>
                <a:lnTo>
                  <a:pt x="2794" y="727"/>
                </a:lnTo>
                <a:lnTo>
                  <a:pt x="2787" y="734"/>
                </a:lnTo>
                <a:lnTo>
                  <a:pt x="2780" y="740"/>
                </a:lnTo>
                <a:lnTo>
                  <a:pt x="2775" y="747"/>
                </a:lnTo>
                <a:lnTo>
                  <a:pt x="2768" y="752"/>
                </a:lnTo>
                <a:lnTo>
                  <a:pt x="2761" y="759"/>
                </a:lnTo>
                <a:lnTo>
                  <a:pt x="2755" y="764"/>
                </a:lnTo>
                <a:lnTo>
                  <a:pt x="2749" y="771"/>
                </a:lnTo>
                <a:lnTo>
                  <a:pt x="2742" y="778"/>
                </a:lnTo>
                <a:lnTo>
                  <a:pt x="2740" y="779"/>
                </a:lnTo>
                <a:lnTo>
                  <a:pt x="2735" y="784"/>
                </a:lnTo>
                <a:lnTo>
                  <a:pt x="2728" y="790"/>
                </a:lnTo>
                <a:lnTo>
                  <a:pt x="2723" y="796"/>
                </a:lnTo>
                <a:lnTo>
                  <a:pt x="2716" y="803"/>
                </a:lnTo>
                <a:lnTo>
                  <a:pt x="2709" y="808"/>
                </a:lnTo>
                <a:lnTo>
                  <a:pt x="2702" y="815"/>
                </a:lnTo>
                <a:lnTo>
                  <a:pt x="2695" y="822"/>
                </a:lnTo>
                <a:lnTo>
                  <a:pt x="2691" y="826"/>
                </a:lnTo>
                <a:lnTo>
                  <a:pt x="2690" y="827"/>
                </a:lnTo>
                <a:lnTo>
                  <a:pt x="2683" y="833"/>
                </a:lnTo>
                <a:lnTo>
                  <a:pt x="2677" y="838"/>
                </a:lnTo>
                <a:lnTo>
                  <a:pt x="2676" y="840"/>
                </a:lnTo>
                <a:lnTo>
                  <a:pt x="2673" y="844"/>
                </a:lnTo>
                <a:lnTo>
                  <a:pt x="2673" y="857"/>
                </a:lnTo>
                <a:lnTo>
                  <a:pt x="2673" y="888"/>
                </a:lnTo>
                <a:lnTo>
                  <a:pt x="2673" y="945"/>
                </a:lnTo>
                <a:lnTo>
                  <a:pt x="2673" y="970"/>
                </a:lnTo>
                <a:lnTo>
                  <a:pt x="2673" y="1002"/>
                </a:lnTo>
                <a:lnTo>
                  <a:pt x="2673" y="1034"/>
                </a:lnTo>
                <a:lnTo>
                  <a:pt x="2673" y="1038"/>
                </a:lnTo>
                <a:lnTo>
                  <a:pt x="2673" y="1065"/>
                </a:lnTo>
                <a:lnTo>
                  <a:pt x="2673" y="1094"/>
                </a:lnTo>
                <a:lnTo>
                  <a:pt x="2673" y="1098"/>
                </a:lnTo>
                <a:lnTo>
                  <a:pt x="2673" y="1130"/>
                </a:lnTo>
                <a:lnTo>
                  <a:pt x="2673" y="1161"/>
                </a:lnTo>
                <a:lnTo>
                  <a:pt x="2673" y="1193"/>
                </a:lnTo>
                <a:lnTo>
                  <a:pt x="2673" y="1225"/>
                </a:lnTo>
                <a:lnTo>
                  <a:pt x="2673" y="1257"/>
                </a:lnTo>
                <a:lnTo>
                  <a:pt x="2673" y="1279"/>
                </a:lnTo>
                <a:lnTo>
                  <a:pt x="2673" y="1288"/>
                </a:lnTo>
                <a:lnTo>
                  <a:pt x="2673" y="1320"/>
                </a:lnTo>
                <a:lnTo>
                  <a:pt x="2673" y="1353"/>
                </a:lnTo>
                <a:lnTo>
                  <a:pt x="2673" y="1384"/>
                </a:lnTo>
                <a:lnTo>
                  <a:pt x="2673" y="1416"/>
                </a:lnTo>
                <a:lnTo>
                  <a:pt x="2673" y="1424"/>
                </a:lnTo>
                <a:lnTo>
                  <a:pt x="2673" y="1448"/>
                </a:lnTo>
                <a:lnTo>
                  <a:pt x="2673" y="1480"/>
                </a:lnTo>
                <a:lnTo>
                  <a:pt x="2673" y="1511"/>
                </a:lnTo>
                <a:lnTo>
                  <a:pt x="2673" y="1521"/>
                </a:lnTo>
                <a:lnTo>
                  <a:pt x="2673" y="1532"/>
                </a:lnTo>
                <a:lnTo>
                  <a:pt x="2673" y="1535"/>
                </a:lnTo>
                <a:lnTo>
                  <a:pt x="2673" y="1544"/>
                </a:lnTo>
                <a:lnTo>
                  <a:pt x="2673" y="1547"/>
                </a:lnTo>
                <a:lnTo>
                  <a:pt x="2673" y="1576"/>
                </a:lnTo>
                <a:lnTo>
                  <a:pt x="2673" y="1607"/>
                </a:lnTo>
                <a:lnTo>
                  <a:pt x="2673" y="1670"/>
                </a:lnTo>
                <a:lnTo>
                  <a:pt x="2673" y="1734"/>
                </a:lnTo>
                <a:lnTo>
                  <a:pt x="2673" y="1751"/>
                </a:lnTo>
                <a:lnTo>
                  <a:pt x="2673" y="1751"/>
                </a:lnTo>
                <a:lnTo>
                  <a:pt x="2673" y="1771"/>
                </a:lnTo>
                <a:lnTo>
                  <a:pt x="2673" y="1799"/>
                </a:lnTo>
                <a:lnTo>
                  <a:pt x="2673" y="1831"/>
                </a:lnTo>
                <a:lnTo>
                  <a:pt x="2673" y="1861"/>
                </a:lnTo>
                <a:lnTo>
                  <a:pt x="2673" y="1926"/>
                </a:lnTo>
                <a:lnTo>
                  <a:pt x="2675" y="2060"/>
                </a:lnTo>
                <a:lnTo>
                  <a:pt x="2677" y="2238"/>
                </a:lnTo>
                <a:lnTo>
                  <a:pt x="2677" y="2246"/>
                </a:lnTo>
                <a:lnTo>
                  <a:pt x="2677" y="2257"/>
                </a:lnTo>
                <a:lnTo>
                  <a:pt x="2677" y="2257"/>
                </a:lnTo>
                <a:lnTo>
                  <a:pt x="2682" y="2261"/>
                </a:lnTo>
                <a:lnTo>
                  <a:pt x="2686" y="2266"/>
                </a:lnTo>
                <a:lnTo>
                  <a:pt x="2690" y="2272"/>
                </a:lnTo>
                <a:lnTo>
                  <a:pt x="2692" y="2277"/>
                </a:lnTo>
                <a:lnTo>
                  <a:pt x="2697" y="2281"/>
                </a:lnTo>
                <a:lnTo>
                  <a:pt x="2701" y="2287"/>
                </a:lnTo>
                <a:lnTo>
                  <a:pt x="2705" y="2292"/>
                </a:lnTo>
                <a:lnTo>
                  <a:pt x="2709" y="2298"/>
                </a:lnTo>
                <a:lnTo>
                  <a:pt x="2713" y="2302"/>
                </a:lnTo>
                <a:lnTo>
                  <a:pt x="2717" y="2307"/>
                </a:lnTo>
                <a:lnTo>
                  <a:pt x="2717" y="2307"/>
                </a:lnTo>
                <a:lnTo>
                  <a:pt x="2717" y="2307"/>
                </a:lnTo>
                <a:lnTo>
                  <a:pt x="2720" y="2313"/>
                </a:lnTo>
                <a:lnTo>
                  <a:pt x="2725" y="2318"/>
                </a:lnTo>
                <a:lnTo>
                  <a:pt x="2728" y="2324"/>
                </a:lnTo>
                <a:lnTo>
                  <a:pt x="2734" y="2328"/>
                </a:lnTo>
                <a:lnTo>
                  <a:pt x="2736" y="2333"/>
                </a:lnTo>
                <a:lnTo>
                  <a:pt x="2740" y="2339"/>
                </a:lnTo>
                <a:lnTo>
                  <a:pt x="2744" y="2343"/>
                </a:lnTo>
                <a:lnTo>
                  <a:pt x="2749" y="2348"/>
                </a:lnTo>
                <a:lnTo>
                  <a:pt x="2753" y="2354"/>
                </a:lnTo>
                <a:lnTo>
                  <a:pt x="2757" y="2359"/>
                </a:lnTo>
                <a:lnTo>
                  <a:pt x="2758" y="2362"/>
                </a:lnTo>
                <a:lnTo>
                  <a:pt x="2761" y="2365"/>
                </a:lnTo>
                <a:lnTo>
                  <a:pt x="2764" y="2370"/>
                </a:lnTo>
                <a:lnTo>
                  <a:pt x="2768" y="2374"/>
                </a:lnTo>
                <a:lnTo>
                  <a:pt x="2772" y="2380"/>
                </a:lnTo>
                <a:lnTo>
                  <a:pt x="2776" y="2385"/>
                </a:lnTo>
                <a:lnTo>
                  <a:pt x="2780" y="2390"/>
                </a:lnTo>
                <a:lnTo>
                  <a:pt x="2784" y="2395"/>
                </a:lnTo>
                <a:lnTo>
                  <a:pt x="2788" y="2400"/>
                </a:lnTo>
                <a:lnTo>
                  <a:pt x="2792" y="2406"/>
                </a:lnTo>
                <a:lnTo>
                  <a:pt x="2796" y="2411"/>
                </a:lnTo>
                <a:lnTo>
                  <a:pt x="2799" y="2416"/>
                </a:lnTo>
                <a:lnTo>
                  <a:pt x="2805" y="2421"/>
                </a:lnTo>
                <a:lnTo>
                  <a:pt x="2807" y="2426"/>
                </a:lnTo>
                <a:lnTo>
                  <a:pt x="2812" y="2432"/>
                </a:lnTo>
                <a:lnTo>
                  <a:pt x="2816" y="2436"/>
                </a:lnTo>
                <a:lnTo>
                  <a:pt x="2817" y="2439"/>
                </a:lnTo>
                <a:lnTo>
                  <a:pt x="2820" y="2442"/>
                </a:lnTo>
                <a:lnTo>
                  <a:pt x="2824" y="2447"/>
                </a:lnTo>
                <a:lnTo>
                  <a:pt x="2828" y="2452"/>
                </a:lnTo>
                <a:lnTo>
                  <a:pt x="2831" y="2458"/>
                </a:lnTo>
                <a:lnTo>
                  <a:pt x="2835" y="2462"/>
                </a:lnTo>
                <a:lnTo>
                  <a:pt x="2839" y="2467"/>
                </a:lnTo>
                <a:lnTo>
                  <a:pt x="2843" y="2473"/>
                </a:lnTo>
                <a:lnTo>
                  <a:pt x="2847" y="2477"/>
                </a:lnTo>
                <a:lnTo>
                  <a:pt x="2851" y="2483"/>
                </a:lnTo>
                <a:lnTo>
                  <a:pt x="2855" y="2488"/>
                </a:lnTo>
                <a:lnTo>
                  <a:pt x="2859" y="2493"/>
                </a:lnTo>
                <a:lnTo>
                  <a:pt x="2862" y="2499"/>
                </a:lnTo>
                <a:lnTo>
                  <a:pt x="2868" y="2504"/>
                </a:lnTo>
                <a:lnTo>
                  <a:pt x="2870" y="2509"/>
                </a:lnTo>
                <a:lnTo>
                  <a:pt x="2874" y="2514"/>
                </a:lnTo>
                <a:lnTo>
                  <a:pt x="2879" y="2519"/>
                </a:lnTo>
                <a:lnTo>
                  <a:pt x="2883" y="2524"/>
                </a:lnTo>
                <a:lnTo>
                  <a:pt x="2887" y="2529"/>
                </a:lnTo>
                <a:lnTo>
                  <a:pt x="2892" y="2536"/>
                </a:lnTo>
                <a:lnTo>
                  <a:pt x="2892" y="2556"/>
                </a:lnTo>
                <a:lnTo>
                  <a:pt x="2866" y="2559"/>
                </a:lnTo>
                <a:lnTo>
                  <a:pt x="2835" y="2562"/>
                </a:lnTo>
                <a:lnTo>
                  <a:pt x="2813" y="2565"/>
                </a:lnTo>
                <a:lnTo>
                  <a:pt x="2788" y="2566"/>
                </a:lnTo>
                <a:lnTo>
                  <a:pt x="2784" y="2566"/>
                </a:lnTo>
                <a:lnTo>
                  <a:pt x="2755" y="2570"/>
                </a:lnTo>
                <a:lnTo>
                  <a:pt x="2739" y="2570"/>
                </a:lnTo>
                <a:lnTo>
                  <a:pt x="2723" y="2573"/>
                </a:lnTo>
                <a:lnTo>
                  <a:pt x="2669" y="2577"/>
                </a:lnTo>
                <a:lnTo>
                  <a:pt x="2646" y="2580"/>
                </a:lnTo>
                <a:lnTo>
                  <a:pt x="2642" y="2580"/>
                </a:lnTo>
                <a:lnTo>
                  <a:pt x="2623" y="2589"/>
                </a:lnTo>
                <a:lnTo>
                  <a:pt x="2621" y="2589"/>
                </a:lnTo>
                <a:lnTo>
                  <a:pt x="2621" y="2589"/>
                </a:lnTo>
                <a:lnTo>
                  <a:pt x="2572" y="2612"/>
                </a:lnTo>
                <a:lnTo>
                  <a:pt x="2546" y="2625"/>
                </a:lnTo>
                <a:lnTo>
                  <a:pt x="2528" y="2633"/>
                </a:lnTo>
                <a:lnTo>
                  <a:pt x="2490" y="2651"/>
                </a:lnTo>
                <a:lnTo>
                  <a:pt x="2482" y="2655"/>
                </a:lnTo>
                <a:lnTo>
                  <a:pt x="2461" y="2664"/>
                </a:lnTo>
                <a:lnTo>
                  <a:pt x="2452" y="2669"/>
                </a:lnTo>
                <a:lnTo>
                  <a:pt x="2434" y="2677"/>
                </a:lnTo>
                <a:lnTo>
                  <a:pt x="2417" y="2685"/>
                </a:lnTo>
                <a:lnTo>
                  <a:pt x="2411" y="2688"/>
                </a:lnTo>
                <a:lnTo>
                  <a:pt x="2405" y="2690"/>
                </a:lnTo>
                <a:lnTo>
                  <a:pt x="2405" y="2690"/>
                </a:lnTo>
                <a:lnTo>
                  <a:pt x="2378" y="2703"/>
                </a:lnTo>
                <a:lnTo>
                  <a:pt x="2378" y="2704"/>
                </a:lnTo>
                <a:lnTo>
                  <a:pt x="2378" y="2706"/>
                </a:lnTo>
                <a:lnTo>
                  <a:pt x="2378" y="2708"/>
                </a:lnTo>
                <a:lnTo>
                  <a:pt x="2379" y="2712"/>
                </a:lnTo>
                <a:lnTo>
                  <a:pt x="2379" y="2716"/>
                </a:lnTo>
                <a:lnTo>
                  <a:pt x="2379" y="2718"/>
                </a:lnTo>
                <a:lnTo>
                  <a:pt x="2380" y="2722"/>
                </a:lnTo>
                <a:lnTo>
                  <a:pt x="2380" y="2726"/>
                </a:lnTo>
                <a:lnTo>
                  <a:pt x="2382" y="2732"/>
                </a:lnTo>
                <a:lnTo>
                  <a:pt x="2383" y="2738"/>
                </a:lnTo>
                <a:lnTo>
                  <a:pt x="2385" y="2744"/>
                </a:lnTo>
                <a:lnTo>
                  <a:pt x="2386" y="2751"/>
                </a:lnTo>
                <a:lnTo>
                  <a:pt x="2387" y="2762"/>
                </a:lnTo>
                <a:lnTo>
                  <a:pt x="2389" y="2767"/>
                </a:lnTo>
                <a:lnTo>
                  <a:pt x="2389" y="2768"/>
                </a:lnTo>
                <a:lnTo>
                  <a:pt x="2389" y="2774"/>
                </a:lnTo>
                <a:lnTo>
                  <a:pt x="2391" y="2781"/>
                </a:lnTo>
                <a:lnTo>
                  <a:pt x="2391" y="2785"/>
                </a:lnTo>
                <a:lnTo>
                  <a:pt x="2391" y="2786"/>
                </a:lnTo>
                <a:lnTo>
                  <a:pt x="2391" y="2797"/>
                </a:lnTo>
                <a:lnTo>
                  <a:pt x="2391" y="2799"/>
                </a:lnTo>
                <a:lnTo>
                  <a:pt x="2391" y="2809"/>
                </a:lnTo>
                <a:lnTo>
                  <a:pt x="2391" y="2819"/>
                </a:lnTo>
                <a:lnTo>
                  <a:pt x="2391" y="2823"/>
                </a:lnTo>
                <a:lnTo>
                  <a:pt x="2391" y="2827"/>
                </a:lnTo>
                <a:lnTo>
                  <a:pt x="2391" y="2833"/>
                </a:lnTo>
                <a:lnTo>
                  <a:pt x="2391" y="2841"/>
                </a:lnTo>
                <a:lnTo>
                  <a:pt x="2398" y="2841"/>
                </a:lnTo>
                <a:lnTo>
                  <a:pt x="2411" y="2841"/>
                </a:lnTo>
                <a:lnTo>
                  <a:pt x="2413" y="2841"/>
                </a:lnTo>
                <a:lnTo>
                  <a:pt x="2419" y="2842"/>
                </a:lnTo>
                <a:lnTo>
                  <a:pt x="2424" y="2842"/>
                </a:lnTo>
                <a:lnTo>
                  <a:pt x="2424" y="2842"/>
                </a:lnTo>
                <a:lnTo>
                  <a:pt x="2428" y="2842"/>
                </a:lnTo>
                <a:lnTo>
                  <a:pt x="2430" y="2842"/>
                </a:lnTo>
                <a:lnTo>
                  <a:pt x="2428" y="2844"/>
                </a:lnTo>
                <a:lnTo>
                  <a:pt x="2428" y="2844"/>
                </a:lnTo>
                <a:lnTo>
                  <a:pt x="2428" y="2844"/>
                </a:lnTo>
                <a:lnTo>
                  <a:pt x="2430" y="2845"/>
                </a:lnTo>
                <a:lnTo>
                  <a:pt x="2430" y="2845"/>
                </a:lnTo>
                <a:lnTo>
                  <a:pt x="2430" y="2846"/>
                </a:lnTo>
                <a:lnTo>
                  <a:pt x="2431" y="2846"/>
                </a:lnTo>
                <a:lnTo>
                  <a:pt x="2431" y="2848"/>
                </a:lnTo>
                <a:lnTo>
                  <a:pt x="2432" y="2848"/>
                </a:lnTo>
                <a:lnTo>
                  <a:pt x="2432" y="2848"/>
                </a:lnTo>
                <a:lnTo>
                  <a:pt x="2434" y="2848"/>
                </a:lnTo>
                <a:lnTo>
                  <a:pt x="2434" y="2848"/>
                </a:lnTo>
                <a:lnTo>
                  <a:pt x="2435" y="2849"/>
                </a:lnTo>
                <a:lnTo>
                  <a:pt x="2435" y="2849"/>
                </a:lnTo>
                <a:lnTo>
                  <a:pt x="2435" y="2849"/>
                </a:lnTo>
                <a:lnTo>
                  <a:pt x="2437" y="2849"/>
                </a:lnTo>
                <a:lnTo>
                  <a:pt x="2437" y="2851"/>
                </a:lnTo>
                <a:lnTo>
                  <a:pt x="2437" y="2851"/>
                </a:lnTo>
                <a:lnTo>
                  <a:pt x="2437" y="2852"/>
                </a:lnTo>
                <a:lnTo>
                  <a:pt x="2438" y="2852"/>
                </a:lnTo>
                <a:lnTo>
                  <a:pt x="2438" y="2851"/>
                </a:lnTo>
                <a:lnTo>
                  <a:pt x="2438" y="2851"/>
                </a:lnTo>
                <a:lnTo>
                  <a:pt x="2438" y="2852"/>
                </a:lnTo>
                <a:lnTo>
                  <a:pt x="2439" y="2852"/>
                </a:lnTo>
                <a:lnTo>
                  <a:pt x="2439" y="2852"/>
                </a:lnTo>
                <a:lnTo>
                  <a:pt x="2441" y="2852"/>
                </a:lnTo>
                <a:lnTo>
                  <a:pt x="2441" y="2851"/>
                </a:lnTo>
                <a:lnTo>
                  <a:pt x="2441" y="2851"/>
                </a:lnTo>
                <a:lnTo>
                  <a:pt x="2442" y="2852"/>
                </a:lnTo>
                <a:lnTo>
                  <a:pt x="2442" y="2852"/>
                </a:lnTo>
                <a:lnTo>
                  <a:pt x="2442" y="2852"/>
                </a:lnTo>
                <a:lnTo>
                  <a:pt x="2443" y="2853"/>
                </a:lnTo>
                <a:lnTo>
                  <a:pt x="2443" y="2852"/>
                </a:lnTo>
                <a:lnTo>
                  <a:pt x="2443" y="2852"/>
                </a:lnTo>
                <a:lnTo>
                  <a:pt x="2445" y="2852"/>
                </a:lnTo>
                <a:lnTo>
                  <a:pt x="2445" y="2853"/>
                </a:lnTo>
                <a:lnTo>
                  <a:pt x="2445" y="2852"/>
                </a:lnTo>
                <a:lnTo>
                  <a:pt x="2446" y="2852"/>
                </a:lnTo>
                <a:lnTo>
                  <a:pt x="2446" y="2852"/>
                </a:lnTo>
                <a:lnTo>
                  <a:pt x="2446" y="2852"/>
                </a:lnTo>
                <a:lnTo>
                  <a:pt x="2448" y="2852"/>
                </a:lnTo>
                <a:lnTo>
                  <a:pt x="2448" y="2852"/>
                </a:lnTo>
                <a:lnTo>
                  <a:pt x="2449" y="2853"/>
                </a:lnTo>
                <a:lnTo>
                  <a:pt x="2450" y="2853"/>
                </a:lnTo>
                <a:lnTo>
                  <a:pt x="2452" y="2855"/>
                </a:lnTo>
                <a:lnTo>
                  <a:pt x="2452" y="2853"/>
                </a:lnTo>
                <a:lnTo>
                  <a:pt x="2452" y="2853"/>
                </a:lnTo>
                <a:lnTo>
                  <a:pt x="2452" y="2852"/>
                </a:lnTo>
                <a:lnTo>
                  <a:pt x="2453" y="2852"/>
                </a:lnTo>
                <a:lnTo>
                  <a:pt x="2454" y="2852"/>
                </a:lnTo>
                <a:lnTo>
                  <a:pt x="2454" y="2852"/>
                </a:lnTo>
                <a:lnTo>
                  <a:pt x="2456" y="2852"/>
                </a:lnTo>
                <a:lnTo>
                  <a:pt x="2457" y="2851"/>
                </a:lnTo>
                <a:lnTo>
                  <a:pt x="2457" y="2851"/>
                </a:lnTo>
                <a:lnTo>
                  <a:pt x="2458" y="2851"/>
                </a:lnTo>
                <a:lnTo>
                  <a:pt x="2458" y="2849"/>
                </a:lnTo>
                <a:lnTo>
                  <a:pt x="2458" y="2849"/>
                </a:lnTo>
                <a:lnTo>
                  <a:pt x="2458" y="2849"/>
                </a:lnTo>
                <a:lnTo>
                  <a:pt x="2460" y="2849"/>
                </a:lnTo>
                <a:lnTo>
                  <a:pt x="2460" y="2849"/>
                </a:lnTo>
                <a:lnTo>
                  <a:pt x="2460" y="2849"/>
                </a:lnTo>
                <a:lnTo>
                  <a:pt x="2461" y="2849"/>
                </a:lnTo>
                <a:lnTo>
                  <a:pt x="2461" y="2849"/>
                </a:lnTo>
                <a:lnTo>
                  <a:pt x="2461" y="2849"/>
                </a:lnTo>
                <a:lnTo>
                  <a:pt x="2463" y="2849"/>
                </a:lnTo>
                <a:lnTo>
                  <a:pt x="2463" y="2848"/>
                </a:lnTo>
                <a:lnTo>
                  <a:pt x="2463" y="2848"/>
                </a:lnTo>
                <a:lnTo>
                  <a:pt x="2463" y="2848"/>
                </a:lnTo>
                <a:lnTo>
                  <a:pt x="2464" y="2846"/>
                </a:lnTo>
                <a:lnTo>
                  <a:pt x="2464" y="2846"/>
                </a:lnTo>
                <a:lnTo>
                  <a:pt x="2465" y="2846"/>
                </a:lnTo>
                <a:lnTo>
                  <a:pt x="2465" y="2845"/>
                </a:lnTo>
                <a:lnTo>
                  <a:pt x="2465" y="2844"/>
                </a:lnTo>
                <a:lnTo>
                  <a:pt x="2465" y="2844"/>
                </a:lnTo>
                <a:lnTo>
                  <a:pt x="2465" y="2844"/>
                </a:lnTo>
                <a:lnTo>
                  <a:pt x="2465" y="2844"/>
                </a:lnTo>
                <a:lnTo>
                  <a:pt x="2465" y="2842"/>
                </a:lnTo>
                <a:lnTo>
                  <a:pt x="2465" y="2842"/>
                </a:lnTo>
                <a:lnTo>
                  <a:pt x="2465" y="2842"/>
                </a:lnTo>
                <a:lnTo>
                  <a:pt x="2469" y="2844"/>
                </a:lnTo>
                <a:lnTo>
                  <a:pt x="2471" y="2844"/>
                </a:lnTo>
                <a:lnTo>
                  <a:pt x="2476" y="2846"/>
                </a:lnTo>
                <a:lnTo>
                  <a:pt x="2480" y="2846"/>
                </a:lnTo>
                <a:lnTo>
                  <a:pt x="2484" y="2849"/>
                </a:lnTo>
                <a:lnTo>
                  <a:pt x="2486" y="2849"/>
                </a:lnTo>
                <a:lnTo>
                  <a:pt x="2491" y="2851"/>
                </a:lnTo>
                <a:lnTo>
                  <a:pt x="2495" y="2852"/>
                </a:lnTo>
                <a:lnTo>
                  <a:pt x="2500" y="2853"/>
                </a:lnTo>
                <a:lnTo>
                  <a:pt x="2504" y="2855"/>
                </a:lnTo>
                <a:lnTo>
                  <a:pt x="2508" y="2855"/>
                </a:lnTo>
                <a:lnTo>
                  <a:pt x="2512" y="2857"/>
                </a:lnTo>
                <a:lnTo>
                  <a:pt x="2513" y="2857"/>
                </a:lnTo>
                <a:lnTo>
                  <a:pt x="2517" y="2859"/>
                </a:lnTo>
                <a:lnTo>
                  <a:pt x="2526" y="2860"/>
                </a:lnTo>
                <a:lnTo>
                  <a:pt x="2527" y="2861"/>
                </a:lnTo>
                <a:lnTo>
                  <a:pt x="2528" y="2861"/>
                </a:lnTo>
                <a:lnTo>
                  <a:pt x="2530" y="2861"/>
                </a:lnTo>
                <a:lnTo>
                  <a:pt x="2534" y="2863"/>
                </a:lnTo>
                <a:lnTo>
                  <a:pt x="2536" y="2863"/>
                </a:lnTo>
                <a:lnTo>
                  <a:pt x="2546" y="2867"/>
                </a:lnTo>
                <a:lnTo>
                  <a:pt x="2547" y="2867"/>
                </a:lnTo>
                <a:lnTo>
                  <a:pt x="2550" y="2868"/>
                </a:lnTo>
                <a:lnTo>
                  <a:pt x="2556" y="2867"/>
                </a:lnTo>
                <a:lnTo>
                  <a:pt x="2565" y="2866"/>
                </a:lnTo>
                <a:lnTo>
                  <a:pt x="2569" y="2868"/>
                </a:lnTo>
                <a:lnTo>
                  <a:pt x="2567" y="2871"/>
                </a:lnTo>
                <a:lnTo>
                  <a:pt x="2565" y="2871"/>
                </a:lnTo>
                <a:lnTo>
                  <a:pt x="2564" y="2872"/>
                </a:lnTo>
                <a:lnTo>
                  <a:pt x="2561" y="2874"/>
                </a:lnTo>
                <a:lnTo>
                  <a:pt x="2561" y="2875"/>
                </a:lnTo>
                <a:lnTo>
                  <a:pt x="2558" y="2877"/>
                </a:lnTo>
                <a:lnTo>
                  <a:pt x="2557" y="2877"/>
                </a:lnTo>
                <a:lnTo>
                  <a:pt x="2556" y="2879"/>
                </a:lnTo>
                <a:lnTo>
                  <a:pt x="2553" y="2882"/>
                </a:lnTo>
                <a:lnTo>
                  <a:pt x="2553" y="2882"/>
                </a:lnTo>
                <a:lnTo>
                  <a:pt x="2547" y="2887"/>
                </a:lnTo>
                <a:lnTo>
                  <a:pt x="2547" y="2889"/>
                </a:lnTo>
                <a:lnTo>
                  <a:pt x="2546" y="2890"/>
                </a:lnTo>
                <a:lnTo>
                  <a:pt x="2545" y="2890"/>
                </a:lnTo>
                <a:lnTo>
                  <a:pt x="2545" y="2892"/>
                </a:lnTo>
                <a:lnTo>
                  <a:pt x="2545" y="2893"/>
                </a:lnTo>
                <a:lnTo>
                  <a:pt x="2545" y="2893"/>
                </a:lnTo>
                <a:lnTo>
                  <a:pt x="2543" y="2894"/>
                </a:lnTo>
                <a:lnTo>
                  <a:pt x="2542" y="2894"/>
                </a:lnTo>
                <a:lnTo>
                  <a:pt x="2542" y="2896"/>
                </a:lnTo>
                <a:lnTo>
                  <a:pt x="2541" y="2896"/>
                </a:lnTo>
                <a:lnTo>
                  <a:pt x="2539" y="2897"/>
                </a:lnTo>
                <a:lnTo>
                  <a:pt x="2539" y="2897"/>
                </a:lnTo>
                <a:lnTo>
                  <a:pt x="2538" y="2898"/>
                </a:lnTo>
                <a:lnTo>
                  <a:pt x="2536" y="2898"/>
                </a:lnTo>
                <a:lnTo>
                  <a:pt x="2535" y="2900"/>
                </a:lnTo>
                <a:lnTo>
                  <a:pt x="2535" y="2900"/>
                </a:lnTo>
                <a:lnTo>
                  <a:pt x="2534" y="2901"/>
                </a:lnTo>
                <a:lnTo>
                  <a:pt x="2534" y="2901"/>
                </a:lnTo>
                <a:lnTo>
                  <a:pt x="2532" y="2901"/>
                </a:lnTo>
                <a:lnTo>
                  <a:pt x="2532" y="2901"/>
                </a:lnTo>
                <a:lnTo>
                  <a:pt x="2531" y="2901"/>
                </a:lnTo>
                <a:lnTo>
                  <a:pt x="2528" y="2904"/>
                </a:lnTo>
                <a:lnTo>
                  <a:pt x="2528" y="2904"/>
                </a:lnTo>
                <a:lnTo>
                  <a:pt x="2527" y="2904"/>
                </a:lnTo>
                <a:lnTo>
                  <a:pt x="2527" y="2904"/>
                </a:lnTo>
                <a:lnTo>
                  <a:pt x="2526" y="2904"/>
                </a:lnTo>
                <a:lnTo>
                  <a:pt x="2524" y="2904"/>
                </a:lnTo>
                <a:lnTo>
                  <a:pt x="2524" y="2904"/>
                </a:lnTo>
                <a:lnTo>
                  <a:pt x="2523" y="2902"/>
                </a:lnTo>
                <a:lnTo>
                  <a:pt x="2520" y="2902"/>
                </a:lnTo>
                <a:lnTo>
                  <a:pt x="2520" y="2901"/>
                </a:lnTo>
                <a:lnTo>
                  <a:pt x="2519" y="2901"/>
                </a:lnTo>
                <a:lnTo>
                  <a:pt x="2519" y="2901"/>
                </a:lnTo>
                <a:lnTo>
                  <a:pt x="2517" y="2901"/>
                </a:lnTo>
                <a:lnTo>
                  <a:pt x="2516" y="2901"/>
                </a:lnTo>
                <a:lnTo>
                  <a:pt x="2515" y="2901"/>
                </a:lnTo>
                <a:lnTo>
                  <a:pt x="2512" y="2900"/>
                </a:lnTo>
                <a:lnTo>
                  <a:pt x="2509" y="2897"/>
                </a:lnTo>
                <a:lnTo>
                  <a:pt x="2508" y="2896"/>
                </a:lnTo>
                <a:lnTo>
                  <a:pt x="2506" y="2896"/>
                </a:lnTo>
                <a:lnTo>
                  <a:pt x="2506" y="2896"/>
                </a:lnTo>
                <a:lnTo>
                  <a:pt x="2506" y="2896"/>
                </a:lnTo>
                <a:lnTo>
                  <a:pt x="2505" y="2894"/>
                </a:lnTo>
                <a:lnTo>
                  <a:pt x="2504" y="2894"/>
                </a:lnTo>
                <a:lnTo>
                  <a:pt x="2504" y="2894"/>
                </a:lnTo>
                <a:lnTo>
                  <a:pt x="2504" y="2894"/>
                </a:lnTo>
                <a:lnTo>
                  <a:pt x="2501" y="2894"/>
                </a:lnTo>
                <a:lnTo>
                  <a:pt x="2501" y="2894"/>
                </a:lnTo>
                <a:lnTo>
                  <a:pt x="2500" y="2894"/>
                </a:lnTo>
                <a:lnTo>
                  <a:pt x="2495" y="2892"/>
                </a:lnTo>
                <a:lnTo>
                  <a:pt x="2495" y="2890"/>
                </a:lnTo>
                <a:lnTo>
                  <a:pt x="2495" y="2890"/>
                </a:lnTo>
                <a:lnTo>
                  <a:pt x="2494" y="2890"/>
                </a:lnTo>
                <a:lnTo>
                  <a:pt x="2493" y="2890"/>
                </a:lnTo>
                <a:lnTo>
                  <a:pt x="2493" y="2890"/>
                </a:lnTo>
                <a:lnTo>
                  <a:pt x="2491" y="2889"/>
                </a:lnTo>
                <a:lnTo>
                  <a:pt x="2491" y="2889"/>
                </a:lnTo>
                <a:lnTo>
                  <a:pt x="2490" y="2890"/>
                </a:lnTo>
                <a:lnTo>
                  <a:pt x="2493" y="2892"/>
                </a:lnTo>
                <a:lnTo>
                  <a:pt x="2493" y="2892"/>
                </a:lnTo>
                <a:lnTo>
                  <a:pt x="2493" y="2893"/>
                </a:lnTo>
                <a:lnTo>
                  <a:pt x="2491" y="2893"/>
                </a:lnTo>
                <a:lnTo>
                  <a:pt x="2487" y="2893"/>
                </a:lnTo>
                <a:lnTo>
                  <a:pt x="2487" y="2893"/>
                </a:lnTo>
                <a:lnTo>
                  <a:pt x="2484" y="2893"/>
                </a:lnTo>
                <a:lnTo>
                  <a:pt x="2484" y="2894"/>
                </a:lnTo>
                <a:lnTo>
                  <a:pt x="2482" y="2894"/>
                </a:lnTo>
                <a:lnTo>
                  <a:pt x="2482" y="2894"/>
                </a:lnTo>
                <a:lnTo>
                  <a:pt x="2478" y="2894"/>
                </a:lnTo>
                <a:lnTo>
                  <a:pt x="2478" y="2896"/>
                </a:lnTo>
                <a:lnTo>
                  <a:pt x="2476" y="2896"/>
                </a:lnTo>
                <a:lnTo>
                  <a:pt x="2476" y="2896"/>
                </a:lnTo>
                <a:lnTo>
                  <a:pt x="2474" y="2896"/>
                </a:lnTo>
                <a:lnTo>
                  <a:pt x="2474" y="2896"/>
                </a:lnTo>
                <a:lnTo>
                  <a:pt x="2472" y="2896"/>
                </a:lnTo>
                <a:lnTo>
                  <a:pt x="2471" y="2897"/>
                </a:lnTo>
                <a:lnTo>
                  <a:pt x="2471" y="2897"/>
                </a:lnTo>
                <a:lnTo>
                  <a:pt x="2469" y="2897"/>
                </a:lnTo>
                <a:lnTo>
                  <a:pt x="2468" y="2897"/>
                </a:lnTo>
                <a:lnTo>
                  <a:pt x="2468" y="2898"/>
                </a:lnTo>
                <a:lnTo>
                  <a:pt x="2468" y="2898"/>
                </a:lnTo>
                <a:lnTo>
                  <a:pt x="2465" y="2898"/>
                </a:lnTo>
                <a:lnTo>
                  <a:pt x="2464" y="2898"/>
                </a:lnTo>
                <a:lnTo>
                  <a:pt x="2463" y="2900"/>
                </a:lnTo>
                <a:lnTo>
                  <a:pt x="2463" y="2900"/>
                </a:lnTo>
                <a:lnTo>
                  <a:pt x="2463" y="2900"/>
                </a:lnTo>
                <a:lnTo>
                  <a:pt x="2461" y="2900"/>
                </a:lnTo>
                <a:lnTo>
                  <a:pt x="2456" y="2902"/>
                </a:lnTo>
                <a:lnTo>
                  <a:pt x="2454" y="2904"/>
                </a:lnTo>
                <a:lnTo>
                  <a:pt x="2452" y="2904"/>
                </a:lnTo>
                <a:lnTo>
                  <a:pt x="2450" y="2905"/>
                </a:lnTo>
                <a:lnTo>
                  <a:pt x="2446" y="2907"/>
                </a:lnTo>
                <a:lnTo>
                  <a:pt x="2441" y="2909"/>
                </a:lnTo>
                <a:lnTo>
                  <a:pt x="2435" y="2912"/>
                </a:lnTo>
                <a:lnTo>
                  <a:pt x="2432" y="2913"/>
                </a:lnTo>
                <a:lnTo>
                  <a:pt x="2430" y="2915"/>
                </a:lnTo>
                <a:lnTo>
                  <a:pt x="2428" y="2916"/>
                </a:lnTo>
                <a:lnTo>
                  <a:pt x="2427" y="2918"/>
                </a:lnTo>
                <a:lnTo>
                  <a:pt x="2427" y="2918"/>
                </a:lnTo>
                <a:lnTo>
                  <a:pt x="2426" y="2918"/>
                </a:lnTo>
                <a:lnTo>
                  <a:pt x="2422" y="2920"/>
                </a:lnTo>
                <a:lnTo>
                  <a:pt x="2420" y="2920"/>
                </a:lnTo>
                <a:lnTo>
                  <a:pt x="2419" y="2922"/>
                </a:lnTo>
                <a:lnTo>
                  <a:pt x="2417" y="2923"/>
                </a:lnTo>
                <a:lnTo>
                  <a:pt x="2417" y="2923"/>
                </a:lnTo>
                <a:lnTo>
                  <a:pt x="2416" y="2923"/>
                </a:lnTo>
                <a:lnTo>
                  <a:pt x="2415" y="2924"/>
                </a:lnTo>
                <a:lnTo>
                  <a:pt x="2413" y="2926"/>
                </a:lnTo>
                <a:lnTo>
                  <a:pt x="2412" y="2926"/>
                </a:lnTo>
                <a:lnTo>
                  <a:pt x="2411" y="2928"/>
                </a:lnTo>
                <a:lnTo>
                  <a:pt x="2408" y="2928"/>
                </a:lnTo>
                <a:lnTo>
                  <a:pt x="2405" y="2931"/>
                </a:lnTo>
                <a:lnTo>
                  <a:pt x="2405" y="2933"/>
                </a:lnTo>
                <a:lnTo>
                  <a:pt x="2405" y="2933"/>
                </a:lnTo>
                <a:lnTo>
                  <a:pt x="2402" y="2935"/>
                </a:lnTo>
                <a:lnTo>
                  <a:pt x="2401" y="2935"/>
                </a:lnTo>
                <a:lnTo>
                  <a:pt x="2400" y="2937"/>
                </a:lnTo>
                <a:lnTo>
                  <a:pt x="2400" y="2937"/>
                </a:lnTo>
                <a:lnTo>
                  <a:pt x="2398" y="2938"/>
                </a:lnTo>
                <a:lnTo>
                  <a:pt x="2397" y="2937"/>
                </a:lnTo>
                <a:lnTo>
                  <a:pt x="2397" y="2937"/>
                </a:lnTo>
                <a:lnTo>
                  <a:pt x="2398" y="2937"/>
                </a:lnTo>
                <a:lnTo>
                  <a:pt x="2396" y="2937"/>
                </a:lnTo>
                <a:lnTo>
                  <a:pt x="2396" y="2938"/>
                </a:lnTo>
                <a:lnTo>
                  <a:pt x="2396" y="2938"/>
                </a:lnTo>
                <a:lnTo>
                  <a:pt x="2396" y="2939"/>
                </a:lnTo>
                <a:lnTo>
                  <a:pt x="2397" y="2939"/>
                </a:lnTo>
                <a:lnTo>
                  <a:pt x="2396" y="2941"/>
                </a:lnTo>
                <a:lnTo>
                  <a:pt x="2396" y="2941"/>
                </a:lnTo>
                <a:lnTo>
                  <a:pt x="2391" y="2944"/>
                </a:lnTo>
                <a:lnTo>
                  <a:pt x="2391" y="2945"/>
                </a:lnTo>
                <a:lnTo>
                  <a:pt x="2389" y="2946"/>
                </a:lnTo>
                <a:lnTo>
                  <a:pt x="2389" y="2946"/>
                </a:lnTo>
                <a:lnTo>
                  <a:pt x="2386" y="2949"/>
                </a:lnTo>
                <a:lnTo>
                  <a:pt x="2386" y="2950"/>
                </a:lnTo>
                <a:lnTo>
                  <a:pt x="2385" y="2952"/>
                </a:lnTo>
                <a:lnTo>
                  <a:pt x="2383" y="2953"/>
                </a:lnTo>
                <a:lnTo>
                  <a:pt x="2382" y="2954"/>
                </a:lnTo>
                <a:lnTo>
                  <a:pt x="2380" y="2956"/>
                </a:lnTo>
                <a:lnTo>
                  <a:pt x="2378" y="2960"/>
                </a:lnTo>
                <a:lnTo>
                  <a:pt x="2376" y="2963"/>
                </a:lnTo>
                <a:lnTo>
                  <a:pt x="2375" y="2964"/>
                </a:lnTo>
                <a:lnTo>
                  <a:pt x="2375" y="2964"/>
                </a:lnTo>
                <a:lnTo>
                  <a:pt x="2374" y="2967"/>
                </a:lnTo>
                <a:lnTo>
                  <a:pt x="2372" y="2970"/>
                </a:lnTo>
                <a:lnTo>
                  <a:pt x="2371" y="2971"/>
                </a:lnTo>
                <a:lnTo>
                  <a:pt x="2371" y="2972"/>
                </a:lnTo>
                <a:lnTo>
                  <a:pt x="2370" y="2971"/>
                </a:lnTo>
                <a:lnTo>
                  <a:pt x="2370" y="2971"/>
                </a:lnTo>
                <a:lnTo>
                  <a:pt x="2370" y="2972"/>
                </a:lnTo>
                <a:lnTo>
                  <a:pt x="2367" y="2971"/>
                </a:lnTo>
                <a:lnTo>
                  <a:pt x="2367" y="2971"/>
                </a:lnTo>
                <a:lnTo>
                  <a:pt x="2365" y="2965"/>
                </a:lnTo>
                <a:lnTo>
                  <a:pt x="2364" y="2964"/>
                </a:lnTo>
                <a:lnTo>
                  <a:pt x="2359" y="2956"/>
                </a:lnTo>
                <a:lnTo>
                  <a:pt x="2359" y="2956"/>
                </a:lnTo>
                <a:lnTo>
                  <a:pt x="2357" y="2954"/>
                </a:lnTo>
                <a:lnTo>
                  <a:pt x="2353" y="2948"/>
                </a:lnTo>
                <a:lnTo>
                  <a:pt x="2349" y="2942"/>
                </a:lnTo>
                <a:lnTo>
                  <a:pt x="2345" y="2937"/>
                </a:lnTo>
                <a:lnTo>
                  <a:pt x="2335" y="2922"/>
                </a:lnTo>
                <a:lnTo>
                  <a:pt x="2330" y="2915"/>
                </a:lnTo>
                <a:lnTo>
                  <a:pt x="2328" y="2913"/>
                </a:lnTo>
                <a:lnTo>
                  <a:pt x="2324" y="2907"/>
                </a:lnTo>
                <a:lnTo>
                  <a:pt x="2322" y="2904"/>
                </a:lnTo>
                <a:lnTo>
                  <a:pt x="2319" y="2900"/>
                </a:lnTo>
                <a:lnTo>
                  <a:pt x="2313" y="2892"/>
                </a:lnTo>
                <a:lnTo>
                  <a:pt x="2304" y="2878"/>
                </a:lnTo>
                <a:lnTo>
                  <a:pt x="2301" y="2874"/>
                </a:lnTo>
                <a:lnTo>
                  <a:pt x="2293" y="2863"/>
                </a:lnTo>
                <a:lnTo>
                  <a:pt x="2287" y="2853"/>
                </a:lnTo>
                <a:lnTo>
                  <a:pt x="2285" y="2852"/>
                </a:lnTo>
                <a:lnTo>
                  <a:pt x="2282" y="2848"/>
                </a:lnTo>
                <a:lnTo>
                  <a:pt x="2270" y="2830"/>
                </a:lnTo>
                <a:lnTo>
                  <a:pt x="2268" y="2827"/>
                </a:lnTo>
                <a:lnTo>
                  <a:pt x="2257" y="2812"/>
                </a:lnTo>
                <a:lnTo>
                  <a:pt x="2255" y="2808"/>
                </a:lnTo>
                <a:lnTo>
                  <a:pt x="2244" y="2822"/>
                </a:lnTo>
                <a:lnTo>
                  <a:pt x="2242" y="2822"/>
                </a:lnTo>
                <a:lnTo>
                  <a:pt x="2240" y="2826"/>
                </a:lnTo>
                <a:lnTo>
                  <a:pt x="2237" y="2829"/>
                </a:lnTo>
                <a:lnTo>
                  <a:pt x="2235" y="2830"/>
                </a:lnTo>
                <a:lnTo>
                  <a:pt x="2219" y="2848"/>
                </a:lnTo>
                <a:lnTo>
                  <a:pt x="2214" y="2855"/>
                </a:lnTo>
                <a:lnTo>
                  <a:pt x="2211" y="2857"/>
                </a:lnTo>
                <a:lnTo>
                  <a:pt x="2203" y="2867"/>
                </a:lnTo>
                <a:lnTo>
                  <a:pt x="2190" y="2882"/>
                </a:lnTo>
                <a:lnTo>
                  <a:pt x="2172" y="2901"/>
                </a:lnTo>
                <a:lnTo>
                  <a:pt x="2170" y="2905"/>
                </a:lnTo>
                <a:lnTo>
                  <a:pt x="2159" y="2916"/>
                </a:lnTo>
                <a:lnTo>
                  <a:pt x="2121" y="2961"/>
                </a:lnTo>
                <a:lnTo>
                  <a:pt x="2104" y="2978"/>
                </a:lnTo>
                <a:lnTo>
                  <a:pt x="2079" y="3005"/>
                </a:lnTo>
                <a:lnTo>
                  <a:pt x="2058" y="3030"/>
                </a:lnTo>
                <a:lnTo>
                  <a:pt x="2052" y="3037"/>
                </a:lnTo>
                <a:lnTo>
                  <a:pt x="2019" y="3073"/>
                </a:lnTo>
                <a:lnTo>
                  <a:pt x="2017" y="3076"/>
                </a:lnTo>
                <a:lnTo>
                  <a:pt x="2017" y="3076"/>
                </a:lnTo>
                <a:lnTo>
                  <a:pt x="2017" y="3076"/>
                </a:lnTo>
                <a:lnTo>
                  <a:pt x="2017" y="3079"/>
                </a:lnTo>
                <a:lnTo>
                  <a:pt x="2000" y="3095"/>
                </a:lnTo>
                <a:lnTo>
                  <a:pt x="1999" y="3098"/>
                </a:lnTo>
                <a:lnTo>
                  <a:pt x="1997" y="3098"/>
                </a:lnTo>
                <a:lnTo>
                  <a:pt x="1997" y="3098"/>
                </a:lnTo>
                <a:lnTo>
                  <a:pt x="1997" y="3098"/>
                </a:lnTo>
                <a:lnTo>
                  <a:pt x="1997" y="3098"/>
                </a:lnTo>
                <a:lnTo>
                  <a:pt x="1996" y="3098"/>
                </a:lnTo>
                <a:lnTo>
                  <a:pt x="1995" y="3098"/>
                </a:lnTo>
                <a:lnTo>
                  <a:pt x="1995" y="3098"/>
                </a:lnTo>
                <a:lnTo>
                  <a:pt x="1993" y="3098"/>
                </a:lnTo>
                <a:lnTo>
                  <a:pt x="1993" y="3098"/>
                </a:lnTo>
                <a:lnTo>
                  <a:pt x="1992" y="3098"/>
                </a:lnTo>
                <a:lnTo>
                  <a:pt x="1992" y="3098"/>
                </a:lnTo>
                <a:lnTo>
                  <a:pt x="1992" y="3098"/>
                </a:lnTo>
                <a:lnTo>
                  <a:pt x="1991" y="3097"/>
                </a:lnTo>
                <a:lnTo>
                  <a:pt x="1991" y="3097"/>
                </a:lnTo>
                <a:lnTo>
                  <a:pt x="1989" y="3095"/>
                </a:lnTo>
                <a:lnTo>
                  <a:pt x="1989" y="3095"/>
                </a:lnTo>
                <a:lnTo>
                  <a:pt x="1988" y="3095"/>
                </a:lnTo>
                <a:lnTo>
                  <a:pt x="1986" y="3097"/>
                </a:lnTo>
                <a:lnTo>
                  <a:pt x="1986" y="3097"/>
                </a:lnTo>
                <a:lnTo>
                  <a:pt x="1985" y="3097"/>
                </a:lnTo>
                <a:lnTo>
                  <a:pt x="1985" y="3097"/>
                </a:lnTo>
                <a:lnTo>
                  <a:pt x="1984" y="3097"/>
                </a:lnTo>
                <a:lnTo>
                  <a:pt x="1984" y="3097"/>
                </a:lnTo>
                <a:lnTo>
                  <a:pt x="1984" y="3097"/>
                </a:lnTo>
                <a:lnTo>
                  <a:pt x="1984" y="3095"/>
                </a:lnTo>
                <a:lnTo>
                  <a:pt x="1982" y="3095"/>
                </a:lnTo>
                <a:lnTo>
                  <a:pt x="1982" y="3095"/>
                </a:lnTo>
                <a:lnTo>
                  <a:pt x="1982" y="3095"/>
                </a:lnTo>
                <a:lnTo>
                  <a:pt x="1982" y="3094"/>
                </a:lnTo>
                <a:lnTo>
                  <a:pt x="1981" y="3094"/>
                </a:lnTo>
                <a:lnTo>
                  <a:pt x="1981" y="3095"/>
                </a:lnTo>
                <a:lnTo>
                  <a:pt x="1980" y="3095"/>
                </a:lnTo>
                <a:lnTo>
                  <a:pt x="1980" y="3095"/>
                </a:lnTo>
                <a:lnTo>
                  <a:pt x="1980" y="3097"/>
                </a:lnTo>
                <a:lnTo>
                  <a:pt x="1980" y="3097"/>
                </a:lnTo>
                <a:lnTo>
                  <a:pt x="1978" y="3098"/>
                </a:lnTo>
                <a:lnTo>
                  <a:pt x="1978" y="3098"/>
                </a:lnTo>
                <a:lnTo>
                  <a:pt x="1977" y="3098"/>
                </a:lnTo>
                <a:lnTo>
                  <a:pt x="1977" y="3098"/>
                </a:lnTo>
                <a:lnTo>
                  <a:pt x="1977" y="3098"/>
                </a:lnTo>
                <a:lnTo>
                  <a:pt x="1977" y="3097"/>
                </a:lnTo>
                <a:lnTo>
                  <a:pt x="1977" y="3097"/>
                </a:lnTo>
                <a:lnTo>
                  <a:pt x="1977" y="3095"/>
                </a:lnTo>
                <a:lnTo>
                  <a:pt x="1975" y="3095"/>
                </a:lnTo>
                <a:lnTo>
                  <a:pt x="1975" y="3095"/>
                </a:lnTo>
                <a:lnTo>
                  <a:pt x="1975" y="3094"/>
                </a:lnTo>
                <a:lnTo>
                  <a:pt x="1974" y="3093"/>
                </a:lnTo>
                <a:lnTo>
                  <a:pt x="1974" y="3093"/>
                </a:lnTo>
                <a:lnTo>
                  <a:pt x="1973" y="3093"/>
                </a:lnTo>
                <a:lnTo>
                  <a:pt x="1973" y="3091"/>
                </a:lnTo>
                <a:lnTo>
                  <a:pt x="1973" y="3091"/>
                </a:lnTo>
                <a:lnTo>
                  <a:pt x="1973" y="3090"/>
                </a:lnTo>
                <a:lnTo>
                  <a:pt x="1973" y="3090"/>
                </a:lnTo>
                <a:lnTo>
                  <a:pt x="1971" y="3090"/>
                </a:lnTo>
                <a:lnTo>
                  <a:pt x="1971" y="3090"/>
                </a:lnTo>
                <a:lnTo>
                  <a:pt x="1970" y="3090"/>
                </a:lnTo>
                <a:lnTo>
                  <a:pt x="1970" y="3090"/>
                </a:lnTo>
                <a:lnTo>
                  <a:pt x="1970" y="3091"/>
                </a:lnTo>
                <a:lnTo>
                  <a:pt x="1969" y="3091"/>
                </a:lnTo>
                <a:lnTo>
                  <a:pt x="1969" y="3091"/>
                </a:lnTo>
                <a:lnTo>
                  <a:pt x="1969" y="3091"/>
                </a:lnTo>
                <a:lnTo>
                  <a:pt x="1967" y="3090"/>
                </a:lnTo>
                <a:lnTo>
                  <a:pt x="1967" y="3090"/>
                </a:lnTo>
                <a:lnTo>
                  <a:pt x="1967" y="3090"/>
                </a:lnTo>
                <a:lnTo>
                  <a:pt x="1967" y="3089"/>
                </a:lnTo>
                <a:lnTo>
                  <a:pt x="1967" y="3089"/>
                </a:lnTo>
                <a:lnTo>
                  <a:pt x="1967" y="3089"/>
                </a:lnTo>
                <a:lnTo>
                  <a:pt x="1966" y="3089"/>
                </a:lnTo>
                <a:lnTo>
                  <a:pt x="1966" y="3089"/>
                </a:lnTo>
                <a:lnTo>
                  <a:pt x="1965" y="3089"/>
                </a:lnTo>
                <a:lnTo>
                  <a:pt x="1965" y="3089"/>
                </a:lnTo>
                <a:lnTo>
                  <a:pt x="1965" y="3087"/>
                </a:lnTo>
                <a:lnTo>
                  <a:pt x="1965" y="3087"/>
                </a:lnTo>
                <a:lnTo>
                  <a:pt x="1965" y="3087"/>
                </a:lnTo>
                <a:lnTo>
                  <a:pt x="1965" y="3086"/>
                </a:lnTo>
                <a:lnTo>
                  <a:pt x="1965" y="3084"/>
                </a:lnTo>
                <a:lnTo>
                  <a:pt x="1965" y="3084"/>
                </a:lnTo>
                <a:lnTo>
                  <a:pt x="1965" y="3084"/>
                </a:lnTo>
                <a:lnTo>
                  <a:pt x="1963" y="3082"/>
                </a:lnTo>
                <a:lnTo>
                  <a:pt x="1963" y="3082"/>
                </a:lnTo>
                <a:lnTo>
                  <a:pt x="1963" y="3080"/>
                </a:lnTo>
                <a:lnTo>
                  <a:pt x="1963" y="3080"/>
                </a:lnTo>
                <a:lnTo>
                  <a:pt x="1962" y="3080"/>
                </a:lnTo>
                <a:lnTo>
                  <a:pt x="1962" y="3080"/>
                </a:lnTo>
                <a:lnTo>
                  <a:pt x="1960" y="3080"/>
                </a:lnTo>
                <a:lnTo>
                  <a:pt x="1960" y="3082"/>
                </a:lnTo>
                <a:lnTo>
                  <a:pt x="1959" y="3082"/>
                </a:lnTo>
                <a:lnTo>
                  <a:pt x="1958" y="3082"/>
                </a:lnTo>
                <a:lnTo>
                  <a:pt x="1958" y="3082"/>
                </a:lnTo>
                <a:lnTo>
                  <a:pt x="1956" y="3082"/>
                </a:lnTo>
                <a:lnTo>
                  <a:pt x="1956" y="3082"/>
                </a:lnTo>
                <a:lnTo>
                  <a:pt x="1956" y="3083"/>
                </a:lnTo>
                <a:lnTo>
                  <a:pt x="1955" y="3084"/>
                </a:lnTo>
                <a:lnTo>
                  <a:pt x="1955" y="3086"/>
                </a:lnTo>
                <a:lnTo>
                  <a:pt x="1954" y="3086"/>
                </a:lnTo>
                <a:lnTo>
                  <a:pt x="1954" y="3087"/>
                </a:lnTo>
                <a:lnTo>
                  <a:pt x="1954" y="3087"/>
                </a:lnTo>
                <a:lnTo>
                  <a:pt x="1952" y="3087"/>
                </a:lnTo>
                <a:lnTo>
                  <a:pt x="1951" y="3087"/>
                </a:lnTo>
                <a:lnTo>
                  <a:pt x="1951" y="3089"/>
                </a:lnTo>
                <a:lnTo>
                  <a:pt x="1949" y="3089"/>
                </a:lnTo>
                <a:lnTo>
                  <a:pt x="1948" y="3089"/>
                </a:lnTo>
                <a:lnTo>
                  <a:pt x="1948" y="3089"/>
                </a:lnTo>
                <a:lnTo>
                  <a:pt x="1948" y="3090"/>
                </a:lnTo>
                <a:lnTo>
                  <a:pt x="1948" y="3090"/>
                </a:lnTo>
                <a:lnTo>
                  <a:pt x="1948" y="3090"/>
                </a:lnTo>
                <a:lnTo>
                  <a:pt x="1948" y="3091"/>
                </a:lnTo>
                <a:lnTo>
                  <a:pt x="1948" y="3093"/>
                </a:lnTo>
                <a:lnTo>
                  <a:pt x="1948" y="3093"/>
                </a:lnTo>
                <a:lnTo>
                  <a:pt x="1947" y="3093"/>
                </a:lnTo>
                <a:lnTo>
                  <a:pt x="1947" y="3093"/>
                </a:lnTo>
                <a:lnTo>
                  <a:pt x="1945" y="3093"/>
                </a:lnTo>
                <a:lnTo>
                  <a:pt x="1945" y="3093"/>
                </a:lnTo>
                <a:lnTo>
                  <a:pt x="1945" y="3093"/>
                </a:lnTo>
                <a:lnTo>
                  <a:pt x="1945" y="3093"/>
                </a:lnTo>
                <a:lnTo>
                  <a:pt x="1944" y="3091"/>
                </a:lnTo>
                <a:lnTo>
                  <a:pt x="1944" y="3091"/>
                </a:lnTo>
                <a:lnTo>
                  <a:pt x="1944" y="3090"/>
                </a:lnTo>
                <a:lnTo>
                  <a:pt x="1944" y="3090"/>
                </a:lnTo>
                <a:lnTo>
                  <a:pt x="1944" y="3089"/>
                </a:lnTo>
                <a:lnTo>
                  <a:pt x="1944" y="3089"/>
                </a:lnTo>
                <a:lnTo>
                  <a:pt x="1943" y="3089"/>
                </a:lnTo>
                <a:lnTo>
                  <a:pt x="1943" y="3089"/>
                </a:lnTo>
                <a:lnTo>
                  <a:pt x="1943" y="3089"/>
                </a:lnTo>
                <a:lnTo>
                  <a:pt x="1941" y="3089"/>
                </a:lnTo>
                <a:lnTo>
                  <a:pt x="1941" y="3089"/>
                </a:lnTo>
                <a:lnTo>
                  <a:pt x="1940" y="3089"/>
                </a:lnTo>
                <a:lnTo>
                  <a:pt x="1939" y="3089"/>
                </a:lnTo>
                <a:lnTo>
                  <a:pt x="1939" y="3089"/>
                </a:lnTo>
                <a:lnTo>
                  <a:pt x="1937" y="3090"/>
                </a:lnTo>
                <a:lnTo>
                  <a:pt x="1937" y="3089"/>
                </a:lnTo>
                <a:lnTo>
                  <a:pt x="1936" y="3089"/>
                </a:lnTo>
                <a:lnTo>
                  <a:pt x="1934" y="3087"/>
                </a:lnTo>
                <a:lnTo>
                  <a:pt x="1934" y="3087"/>
                </a:lnTo>
                <a:lnTo>
                  <a:pt x="1934" y="3086"/>
                </a:lnTo>
                <a:lnTo>
                  <a:pt x="1933" y="3086"/>
                </a:lnTo>
                <a:lnTo>
                  <a:pt x="1932" y="3086"/>
                </a:lnTo>
                <a:lnTo>
                  <a:pt x="1932" y="3086"/>
                </a:lnTo>
                <a:lnTo>
                  <a:pt x="1930" y="3084"/>
                </a:lnTo>
                <a:lnTo>
                  <a:pt x="1930" y="3084"/>
                </a:lnTo>
                <a:lnTo>
                  <a:pt x="1930" y="3083"/>
                </a:lnTo>
                <a:lnTo>
                  <a:pt x="1930" y="3082"/>
                </a:lnTo>
                <a:lnTo>
                  <a:pt x="1930" y="3082"/>
                </a:lnTo>
                <a:lnTo>
                  <a:pt x="1929" y="3082"/>
                </a:lnTo>
                <a:lnTo>
                  <a:pt x="1929" y="3082"/>
                </a:lnTo>
                <a:lnTo>
                  <a:pt x="1928" y="3082"/>
                </a:lnTo>
                <a:lnTo>
                  <a:pt x="1928" y="3082"/>
                </a:lnTo>
                <a:lnTo>
                  <a:pt x="1926" y="3082"/>
                </a:lnTo>
                <a:lnTo>
                  <a:pt x="1926" y="3082"/>
                </a:lnTo>
                <a:lnTo>
                  <a:pt x="1925" y="3082"/>
                </a:lnTo>
                <a:lnTo>
                  <a:pt x="1923" y="3082"/>
                </a:lnTo>
                <a:lnTo>
                  <a:pt x="1923" y="3082"/>
                </a:lnTo>
                <a:lnTo>
                  <a:pt x="1922" y="3082"/>
                </a:lnTo>
                <a:lnTo>
                  <a:pt x="1921" y="3082"/>
                </a:lnTo>
                <a:lnTo>
                  <a:pt x="1921" y="3082"/>
                </a:lnTo>
                <a:lnTo>
                  <a:pt x="1919" y="3083"/>
                </a:lnTo>
                <a:lnTo>
                  <a:pt x="1918" y="3083"/>
                </a:lnTo>
                <a:lnTo>
                  <a:pt x="1918" y="3083"/>
                </a:lnTo>
                <a:lnTo>
                  <a:pt x="1917" y="3083"/>
                </a:lnTo>
                <a:lnTo>
                  <a:pt x="1917" y="3083"/>
                </a:lnTo>
                <a:lnTo>
                  <a:pt x="1915" y="3083"/>
                </a:lnTo>
                <a:lnTo>
                  <a:pt x="1915" y="3083"/>
                </a:lnTo>
                <a:lnTo>
                  <a:pt x="1914" y="3083"/>
                </a:lnTo>
                <a:lnTo>
                  <a:pt x="1914" y="3083"/>
                </a:lnTo>
                <a:lnTo>
                  <a:pt x="1913" y="3083"/>
                </a:lnTo>
                <a:lnTo>
                  <a:pt x="1913" y="3083"/>
                </a:lnTo>
                <a:lnTo>
                  <a:pt x="1911" y="3083"/>
                </a:lnTo>
                <a:lnTo>
                  <a:pt x="1910" y="3084"/>
                </a:lnTo>
                <a:lnTo>
                  <a:pt x="1910" y="3084"/>
                </a:lnTo>
                <a:lnTo>
                  <a:pt x="1908" y="3086"/>
                </a:lnTo>
                <a:lnTo>
                  <a:pt x="1908" y="3087"/>
                </a:lnTo>
                <a:lnTo>
                  <a:pt x="1907" y="3087"/>
                </a:lnTo>
                <a:lnTo>
                  <a:pt x="1907" y="3089"/>
                </a:lnTo>
                <a:lnTo>
                  <a:pt x="1907" y="3089"/>
                </a:lnTo>
                <a:lnTo>
                  <a:pt x="1904" y="3089"/>
                </a:lnTo>
                <a:lnTo>
                  <a:pt x="1904" y="3090"/>
                </a:lnTo>
                <a:lnTo>
                  <a:pt x="1903" y="3090"/>
                </a:lnTo>
                <a:lnTo>
                  <a:pt x="1902" y="3090"/>
                </a:lnTo>
                <a:lnTo>
                  <a:pt x="1899" y="3090"/>
                </a:lnTo>
                <a:lnTo>
                  <a:pt x="1899" y="3089"/>
                </a:lnTo>
                <a:lnTo>
                  <a:pt x="1899" y="3089"/>
                </a:lnTo>
                <a:lnTo>
                  <a:pt x="1897" y="3089"/>
                </a:lnTo>
                <a:lnTo>
                  <a:pt x="1896" y="3089"/>
                </a:lnTo>
                <a:lnTo>
                  <a:pt x="1896" y="3089"/>
                </a:lnTo>
                <a:lnTo>
                  <a:pt x="1895" y="3089"/>
                </a:lnTo>
                <a:lnTo>
                  <a:pt x="1893" y="3089"/>
                </a:lnTo>
                <a:lnTo>
                  <a:pt x="1893" y="3087"/>
                </a:lnTo>
                <a:lnTo>
                  <a:pt x="1892" y="3087"/>
                </a:lnTo>
                <a:lnTo>
                  <a:pt x="1891" y="3087"/>
                </a:lnTo>
                <a:lnTo>
                  <a:pt x="1889" y="3087"/>
                </a:lnTo>
                <a:lnTo>
                  <a:pt x="1889" y="3087"/>
                </a:lnTo>
                <a:lnTo>
                  <a:pt x="1888" y="3089"/>
                </a:lnTo>
                <a:lnTo>
                  <a:pt x="1888" y="3089"/>
                </a:lnTo>
                <a:lnTo>
                  <a:pt x="1888" y="3090"/>
                </a:lnTo>
                <a:lnTo>
                  <a:pt x="1887" y="3090"/>
                </a:lnTo>
                <a:lnTo>
                  <a:pt x="1885" y="3090"/>
                </a:lnTo>
                <a:lnTo>
                  <a:pt x="1885" y="3090"/>
                </a:lnTo>
                <a:lnTo>
                  <a:pt x="1884" y="3090"/>
                </a:lnTo>
                <a:lnTo>
                  <a:pt x="1884" y="3090"/>
                </a:lnTo>
                <a:lnTo>
                  <a:pt x="1882" y="3090"/>
                </a:lnTo>
                <a:lnTo>
                  <a:pt x="1880" y="3090"/>
                </a:lnTo>
                <a:lnTo>
                  <a:pt x="1880" y="3090"/>
                </a:lnTo>
                <a:lnTo>
                  <a:pt x="1878" y="3090"/>
                </a:lnTo>
                <a:lnTo>
                  <a:pt x="1877" y="3090"/>
                </a:lnTo>
                <a:lnTo>
                  <a:pt x="1876" y="3089"/>
                </a:lnTo>
                <a:lnTo>
                  <a:pt x="1876" y="3089"/>
                </a:lnTo>
                <a:lnTo>
                  <a:pt x="1874" y="3089"/>
                </a:lnTo>
                <a:lnTo>
                  <a:pt x="1873" y="3089"/>
                </a:lnTo>
                <a:lnTo>
                  <a:pt x="1873" y="3089"/>
                </a:lnTo>
                <a:lnTo>
                  <a:pt x="1871" y="3089"/>
                </a:lnTo>
                <a:lnTo>
                  <a:pt x="1870" y="3090"/>
                </a:lnTo>
                <a:lnTo>
                  <a:pt x="1869" y="3091"/>
                </a:lnTo>
                <a:lnTo>
                  <a:pt x="1867" y="3091"/>
                </a:lnTo>
                <a:lnTo>
                  <a:pt x="1866" y="3093"/>
                </a:lnTo>
                <a:lnTo>
                  <a:pt x="1866" y="3093"/>
                </a:lnTo>
                <a:lnTo>
                  <a:pt x="1865" y="3094"/>
                </a:lnTo>
                <a:lnTo>
                  <a:pt x="1863" y="3094"/>
                </a:lnTo>
                <a:lnTo>
                  <a:pt x="1863" y="3094"/>
                </a:lnTo>
                <a:lnTo>
                  <a:pt x="1862" y="3095"/>
                </a:lnTo>
                <a:lnTo>
                  <a:pt x="1861" y="3095"/>
                </a:lnTo>
                <a:lnTo>
                  <a:pt x="1859" y="3095"/>
                </a:lnTo>
                <a:lnTo>
                  <a:pt x="1859" y="3097"/>
                </a:lnTo>
                <a:lnTo>
                  <a:pt x="1858" y="3097"/>
                </a:lnTo>
                <a:lnTo>
                  <a:pt x="1855" y="3097"/>
                </a:lnTo>
                <a:lnTo>
                  <a:pt x="1855" y="3095"/>
                </a:lnTo>
                <a:lnTo>
                  <a:pt x="1855" y="3095"/>
                </a:lnTo>
                <a:lnTo>
                  <a:pt x="1854" y="3094"/>
                </a:lnTo>
                <a:lnTo>
                  <a:pt x="1854" y="3094"/>
                </a:lnTo>
                <a:lnTo>
                  <a:pt x="1852" y="3094"/>
                </a:lnTo>
                <a:lnTo>
                  <a:pt x="1852" y="3095"/>
                </a:lnTo>
                <a:lnTo>
                  <a:pt x="1851" y="3095"/>
                </a:lnTo>
                <a:lnTo>
                  <a:pt x="1851" y="3097"/>
                </a:lnTo>
                <a:lnTo>
                  <a:pt x="1850" y="3097"/>
                </a:lnTo>
                <a:lnTo>
                  <a:pt x="1848" y="3097"/>
                </a:lnTo>
                <a:lnTo>
                  <a:pt x="1847" y="3098"/>
                </a:lnTo>
                <a:lnTo>
                  <a:pt x="1845" y="3098"/>
                </a:lnTo>
                <a:lnTo>
                  <a:pt x="1844" y="3098"/>
                </a:lnTo>
                <a:lnTo>
                  <a:pt x="1844" y="3098"/>
                </a:lnTo>
                <a:lnTo>
                  <a:pt x="1843" y="3099"/>
                </a:lnTo>
                <a:lnTo>
                  <a:pt x="1841" y="3099"/>
                </a:lnTo>
                <a:lnTo>
                  <a:pt x="1840" y="3099"/>
                </a:lnTo>
                <a:lnTo>
                  <a:pt x="1839" y="3099"/>
                </a:lnTo>
                <a:lnTo>
                  <a:pt x="1839" y="3099"/>
                </a:lnTo>
                <a:lnTo>
                  <a:pt x="1837" y="3098"/>
                </a:lnTo>
                <a:lnTo>
                  <a:pt x="1836" y="3098"/>
                </a:lnTo>
                <a:lnTo>
                  <a:pt x="1836" y="3097"/>
                </a:lnTo>
                <a:lnTo>
                  <a:pt x="1836" y="3097"/>
                </a:lnTo>
                <a:lnTo>
                  <a:pt x="1836" y="3095"/>
                </a:lnTo>
                <a:lnTo>
                  <a:pt x="1836" y="3095"/>
                </a:lnTo>
                <a:lnTo>
                  <a:pt x="1837" y="3095"/>
                </a:lnTo>
                <a:lnTo>
                  <a:pt x="1837" y="3095"/>
                </a:lnTo>
                <a:lnTo>
                  <a:pt x="1837" y="3095"/>
                </a:lnTo>
                <a:lnTo>
                  <a:pt x="1839" y="3095"/>
                </a:lnTo>
                <a:lnTo>
                  <a:pt x="1839" y="3095"/>
                </a:lnTo>
                <a:lnTo>
                  <a:pt x="1839" y="3095"/>
                </a:lnTo>
                <a:lnTo>
                  <a:pt x="1840" y="3095"/>
                </a:lnTo>
                <a:lnTo>
                  <a:pt x="1840" y="3095"/>
                </a:lnTo>
                <a:lnTo>
                  <a:pt x="1841" y="3095"/>
                </a:lnTo>
                <a:lnTo>
                  <a:pt x="1841" y="3095"/>
                </a:lnTo>
                <a:lnTo>
                  <a:pt x="1841" y="3094"/>
                </a:lnTo>
                <a:lnTo>
                  <a:pt x="1840" y="3094"/>
                </a:lnTo>
                <a:lnTo>
                  <a:pt x="1840" y="3094"/>
                </a:lnTo>
                <a:lnTo>
                  <a:pt x="1839" y="3094"/>
                </a:lnTo>
                <a:lnTo>
                  <a:pt x="1839" y="3093"/>
                </a:lnTo>
                <a:lnTo>
                  <a:pt x="1837" y="3093"/>
                </a:lnTo>
                <a:lnTo>
                  <a:pt x="1836" y="3093"/>
                </a:lnTo>
                <a:lnTo>
                  <a:pt x="1836" y="3093"/>
                </a:lnTo>
                <a:lnTo>
                  <a:pt x="1835" y="3093"/>
                </a:lnTo>
                <a:lnTo>
                  <a:pt x="1835" y="3093"/>
                </a:lnTo>
                <a:lnTo>
                  <a:pt x="1833" y="3093"/>
                </a:lnTo>
                <a:lnTo>
                  <a:pt x="1833" y="3093"/>
                </a:lnTo>
                <a:lnTo>
                  <a:pt x="1832" y="3093"/>
                </a:lnTo>
                <a:lnTo>
                  <a:pt x="1830" y="3093"/>
                </a:lnTo>
                <a:lnTo>
                  <a:pt x="1829" y="3093"/>
                </a:lnTo>
                <a:lnTo>
                  <a:pt x="1828" y="3091"/>
                </a:lnTo>
                <a:lnTo>
                  <a:pt x="1828" y="3091"/>
                </a:lnTo>
                <a:lnTo>
                  <a:pt x="1825" y="3090"/>
                </a:lnTo>
                <a:lnTo>
                  <a:pt x="1824" y="3091"/>
                </a:lnTo>
                <a:lnTo>
                  <a:pt x="1824" y="3091"/>
                </a:lnTo>
                <a:lnTo>
                  <a:pt x="1822" y="3091"/>
                </a:lnTo>
                <a:lnTo>
                  <a:pt x="1821" y="3091"/>
                </a:lnTo>
                <a:lnTo>
                  <a:pt x="1821" y="3091"/>
                </a:lnTo>
                <a:lnTo>
                  <a:pt x="1819" y="3091"/>
                </a:lnTo>
                <a:lnTo>
                  <a:pt x="1819" y="3091"/>
                </a:lnTo>
                <a:lnTo>
                  <a:pt x="1818" y="3091"/>
                </a:lnTo>
                <a:lnTo>
                  <a:pt x="1817" y="3091"/>
                </a:lnTo>
                <a:lnTo>
                  <a:pt x="1815" y="3090"/>
                </a:lnTo>
                <a:lnTo>
                  <a:pt x="1814" y="3090"/>
                </a:lnTo>
                <a:lnTo>
                  <a:pt x="1814" y="3090"/>
                </a:lnTo>
                <a:lnTo>
                  <a:pt x="1813" y="3090"/>
                </a:lnTo>
                <a:lnTo>
                  <a:pt x="1811" y="3090"/>
                </a:lnTo>
                <a:lnTo>
                  <a:pt x="1811" y="3090"/>
                </a:lnTo>
                <a:lnTo>
                  <a:pt x="1811" y="3090"/>
                </a:lnTo>
                <a:lnTo>
                  <a:pt x="1811" y="3090"/>
                </a:lnTo>
                <a:lnTo>
                  <a:pt x="1810" y="3089"/>
                </a:lnTo>
                <a:lnTo>
                  <a:pt x="1809" y="3089"/>
                </a:lnTo>
                <a:lnTo>
                  <a:pt x="1809" y="3087"/>
                </a:lnTo>
                <a:lnTo>
                  <a:pt x="1807" y="3087"/>
                </a:lnTo>
                <a:lnTo>
                  <a:pt x="1807" y="3087"/>
                </a:lnTo>
                <a:lnTo>
                  <a:pt x="1806" y="3087"/>
                </a:lnTo>
                <a:lnTo>
                  <a:pt x="1806" y="3087"/>
                </a:lnTo>
                <a:lnTo>
                  <a:pt x="1804" y="3087"/>
                </a:lnTo>
                <a:lnTo>
                  <a:pt x="1803" y="3087"/>
                </a:lnTo>
                <a:lnTo>
                  <a:pt x="1803" y="3086"/>
                </a:lnTo>
                <a:lnTo>
                  <a:pt x="1802" y="3086"/>
                </a:lnTo>
                <a:lnTo>
                  <a:pt x="1800" y="3086"/>
                </a:lnTo>
                <a:lnTo>
                  <a:pt x="1800" y="3086"/>
                </a:lnTo>
                <a:lnTo>
                  <a:pt x="1799" y="3086"/>
                </a:lnTo>
                <a:lnTo>
                  <a:pt x="1799" y="3087"/>
                </a:lnTo>
                <a:lnTo>
                  <a:pt x="1798" y="3087"/>
                </a:lnTo>
                <a:lnTo>
                  <a:pt x="1796" y="3087"/>
                </a:lnTo>
                <a:lnTo>
                  <a:pt x="1795" y="3087"/>
                </a:lnTo>
                <a:lnTo>
                  <a:pt x="1793" y="3087"/>
                </a:lnTo>
                <a:lnTo>
                  <a:pt x="1792" y="3087"/>
                </a:lnTo>
                <a:lnTo>
                  <a:pt x="1791" y="3087"/>
                </a:lnTo>
                <a:lnTo>
                  <a:pt x="1791" y="3087"/>
                </a:lnTo>
                <a:lnTo>
                  <a:pt x="1788" y="3087"/>
                </a:lnTo>
                <a:lnTo>
                  <a:pt x="1787" y="3087"/>
                </a:lnTo>
                <a:lnTo>
                  <a:pt x="1785" y="3089"/>
                </a:lnTo>
                <a:lnTo>
                  <a:pt x="1784" y="3087"/>
                </a:lnTo>
                <a:lnTo>
                  <a:pt x="1784" y="3087"/>
                </a:lnTo>
                <a:lnTo>
                  <a:pt x="1784" y="3086"/>
                </a:lnTo>
                <a:lnTo>
                  <a:pt x="1784" y="3084"/>
                </a:lnTo>
                <a:lnTo>
                  <a:pt x="1784" y="3084"/>
                </a:lnTo>
                <a:lnTo>
                  <a:pt x="1783" y="3084"/>
                </a:lnTo>
                <a:lnTo>
                  <a:pt x="1781" y="3083"/>
                </a:lnTo>
                <a:lnTo>
                  <a:pt x="1781" y="3083"/>
                </a:lnTo>
                <a:lnTo>
                  <a:pt x="1781" y="3082"/>
                </a:lnTo>
                <a:lnTo>
                  <a:pt x="1780" y="3082"/>
                </a:lnTo>
                <a:lnTo>
                  <a:pt x="1780" y="3082"/>
                </a:lnTo>
                <a:lnTo>
                  <a:pt x="1778" y="3080"/>
                </a:lnTo>
                <a:lnTo>
                  <a:pt x="1778" y="3079"/>
                </a:lnTo>
                <a:lnTo>
                  <a:pt x="1778" y="3079"/>
                </a:lnTo>
                <a:lnTo>
                  <a:pt x="1777" y="3079"/>
                </a:lnTo>
                <a:lnTo>
                  <a:pt x="1777" y="3079"/>
                </a:lnTo>
                <a:lnTo>
                  <a:pt x="1776" y="3079"/>
                </a:lnTo>
                <a:lnTo>
                  <a:pt x="1776" y="3078"/>
                </a:lnTo>
                <a:lnTo>
                  <a:pt x="1773" y="3078"/>
                </a:lnTo>
                <a:lnTo>
                  <a:pt x="1773" y="3079"/>
                </a:lnTo>
                <a:lnTo>
                  <a:pt x="1772" y="3079"/>
                </a:lnTo>
                <a:lnTo>
                  <a:pt x="1772" y="3078"/>
                </a:lnTo>
                <a:lnTo>
                  <a:pt x="1770" y="3078"/>
                </a:lnTo>
                <a:lnTo>
                  <a:pt x="1770" y="3078"/>
                </a:lnTo>
                <a:lnTo>
                  <a:pt x="1769" y="3078"/>
                </a:lnTo>
                <a:lnTo>
                  <a:pt x="1767" y="3078"/>
                </a:lnTo>
                <a:lnTo>
                  <a:pt x="1767" y="3076"/>
                </a:lnTo>
                <a:lnTo>
                  <a:pt x="1766" y="3076"/>
                </a:lnTo>
                <a:lnTo>
                  <a:pt x="1765" y="3076"/>
                </a:lnTo>
                <a:lnTo>
                  <a:pt x="1765" y="3076"/>
                </a:lnTo>
                <a:lnTo>
                  <a:pt x="1763" y="3076"/>
                </a:lnTo>
                <a:lnTo>
                  <a:pt x="1763" y="3075"/>
                </a:lnTo>
                <a:lnTo>
                  <a:pt x="1763" y="3075"/>
                </a:lnTo>
                <a:lnTo>
                  <a:pt x="1763" y="3073"/>
                </a:lnTo>
                <a:lnTo>
                  <a:pt x="1763" y="3073"/>
                </a:lnTo>
                <a:lnTo>
                  <a:pt x="1765" y="3073"/>
                </a:lnTo>
                <a:lnTo>
                  <a:pt x="1765" y="3072"/>
                </a:lnTo>
                <a:lnTo>
                  <a:pt x="1763" y="3072"/>
                </a:lnTo>
                <a:lnTo>
                  <a:pt x="1763" y="3072"/>
                </a:lnTo>
                <a:lnTo>
                  <a:pt x="1762" y="3073"/>
                </a:lnTo>
                <a:lnTo>
                  <a:pt x="1762" y="3073"/>
                </a:lnTo>
                <a:lnTo>
                  <a:pt x="1759" y="3073"/>
                </a:lnTo>
                <a:lnTo>
                  <a:pt x="1759" y="3073"/>
                </a:lnTo>
                <a:lnTo>
                  <a:pt x="1758" y="3073"/>
                </a:lnTo>
                <a:lnTo>
                  <a:pt x="1758" y="3073"/>
                </a:lnTo>
                <a:lnTo>
                  <a:pt x="1757" y="3072"/>
                </a:lnTo>
                <a:lnTo>
                  <a:pt x="1757" y="3072"/>
                </a:lnTo>
                <a:lnTo>
                  <a:pt x="1757" y="3071"/>
                </a:lnTo>
                <a:lnTo>
                  <a:pt x="1755" y="3071"/>
                </a:lnTo>
                <a:lnTo>
                  <a:pt x="1755" y="3069"/>
                </a:lnTo>
                <a:lnTo>
                  <a:pt x="1754" y="3069"/>
                </a:lnTo>
                <a:lnTo>
                  <a:pt x="1754" y="3069"/>
                </a:lnTo>
                <a:lnTo>
                  <a:pt x="1751" y="3069"/>
                </a:lnTo>
                <a:lnTo>
                  <a:pt x="1751" y="3069"/>
                </a:lnTo>
                <a:lnTo>
                  <a:pt x="1750" y="3069"/>
                </a:lnTo>
                <a:lnTo>
                  <a:pt x="1748" y="3069"/>
                </a:lnTo>
                <a:lnTo>
                  <a:pt x="1748" y="3068"/>
                </a:lnTo>
                <a:lnTo>
                  <a:pt x="1747" y="3068"/>
                </a:lnTo>
                <a:lnTo>
                  <a:pt x="1746" y="3068"/>
                </a:lnTo>
                <a:lnTo>
                  <a:pt x="1746" y="3068"/>
                </a:lnTo>
                <a:lnTo>
                  <a:pt x="1743" y="3068"/>
                </a:lnTo>
                <a:lnTo>
                  <a:pt x="1743" y="3068"/>
                </a:lnTo>
                <a:lnTo>
                  <a:pt x="1743" y="3067"/>
                </a:lnTo>
                <a:lnTo>
                  <a:pt x="1741" y="3067"/>
                </a:lnTo>
                <a:lnTo>
                  <a:pt x="1740" y="3065"/>
                </a:lnTo>
                <a:lnTo>
                  <a:pt x="1740" y="3065"/>
                </a:lnTo>
                <a:lnTo>
                  <a:pt x="1739" y="3065"/>
                </a:lnTo>
                <a:lnTo>
                  <a:pt x="1739" y="3065"/>
                </a:lnTo>
                <a:lnTo>
                  <a:pt x="1737" y="3065"/>
                </a:lnTo>
                <a:lnTo>
                  <a:pt x="1737" y="3064"/>
                </a:lnTo>
                <a:lnTo>
                  <a:pt x="1736" y="3064"/>
                </a:lnTo>
                <a:lnTo>
                  <a:pt x="1736" y="3064"/>
                </a:lnTo>
                <a:lnTo>
                  <a:pt x="1735" y="3064"/>
                </a:lnTo>
                <a:lnTo>
                  <a:pt x="1735" y="3064"/>
                </a:lnTo>
                <a:lnTo>
                  <a:pt x="1733" y="3065"/>
                </a:lnTo>
                <a:lnTo>
                  <a:pt x="1732" y="3064"/>
                </a:lnTo>
                <a:lnTo>
                  <a:pt x="1732" y="3064"/>
                </a:lnTo>
                <a:lnTo>
                  <a:pt x="1731" y="3064"/>
                </a:lnTo>
                <a:lnTo>
                  <a:pt x="1731" y="3064"/>
                </a:lnTo>
                <a:lnTo>
                  <a:pt x="1729" y="3064"/>
                </a:lnTo>
                <a:lnTo>
                  <a:pt x="1729" y="3065"/>
                </a:lnTo>
                <a:lnTo>
                  <a:pt x="1728" y="3065"/>
                </a:lnTo>
                <a:lnTo>
                  <a:pt x="1728" y="3065"/>
                </a:lnTo>
                <a:lnTo>
                  <a:pt x="1728" y="3067"/>
                </a:lnTo>
                <a:lnTo>
                  <a:pt x="1728" y="3067"/>
                </a:lnTo>
                <a:lnTo>
                  <a:pt x="1728" y="3067"/>
                </a:lnTo>
                <a:lnTo>
                  <a:pt x="1726" y="3068"/>
                </a:lnTo>
                <a:lnTo>
                  <a:pt x="1726" y="3068"/>
                </a:lnTo>
                <a:lnTo>
                  <a:pt x="1725" y="3068"/>
                </a:lnTo>
                <a:lnTo>
                  <a:pt x="1724" y="3068"/>
                </a:lnTo>
                <a:lnTo>
                  <a:pt x="1722" y="3068"/>
                </a:lnTo>
                <a:lnTo>
                  <a:pt x="1722" y="3067"/>
                </a:lnTo>
                <a:lnTo>
                  <a:pt x="1722" y="3065"/>
                </a:lnTo>
                <a:lnTo>
                  <a:pt x="1722" y="3065"/>
                </a:lnTo>
                <a:lnTo>
                  <a:pt x="1722" y="3057"/>
                </a:lnTo>
                <a:lnTo>
                  <a:pt x="1722" y="3057"/>
                </a:lnTo>
                <a:lnTo>
                  <a:pt x="1722" y="3056"/>
                </a:lnTo>
                <a:lnTo>
                  <a:pt x="1722" y="3056"/>
                </a:lnTo>
                <a:lnTo>
                  <a:pt x="1721" y="3056"/>
                </a:lnTo>
                <a:lnTo>
                  <a:pt x="1721" y="3056"/>
                </a:lnTo>
                <a:lnTo>
                  <a:pt x="1721" y="3056"/>
                </a:lnTo>
                <a:lnTo>
                  <a:pt x="1720" y="3056"/>
                </a:lnTo>
                <a:lnTo>
                  <a:pt x="1720" y="3056"/>
                </a:lnTo>
                <a:lnTo>
                  <a:pt x="1720" y="3056"/>
                </a:lnTo>
                <a:lnTo>
                  <a:pt x="1720" y="3054"/>
                </a:lnTo>
                <a:lnTo>
                  <a:pt x="1720" y="3054"/>
                </a:lnTo>
                <a:lnTo>
                  <a:pt x="1720" y="3054"/>
                </a:lnTo>
                <a:lnTo>
                  <a:pt x="1720" y="3054"/>
                </a:lnTo>
                <a:lnTo>
                  <a:pt x="1720" y="3053"/>
                </a:lnTo>
                <a:lnTo>
                  <a:pt x="1720" y="3053"/>
                </a:lnTo>
                <a:lnTo>
                  <a:pt x="1720" y="3053"/>
                </a:lnTo>
                <a:lnTo>
                  <a:pt x="1720" y="3052"/>
                </a:lnTo>
                <a:lnTo>
                  <a:pt x="1718" y="3052"/>
                </a:lnTo>
                <a:lnTo>
                  <a:pt x="1718" y="3052"/>
                </a:lnTo>
                <a:lnTo>
                  <a:pt x="1718" y="3052"/>
                </a:lnTo>
                <a:lnTo>
                  <a:pt x="1718" y="3052"/>
                </a:lnTo>
                <a:lnTo>
                  <a:pt x="1718" y="3050"/>
                </a:lnTo>
                <a:lnTo>
                  <a:pt x="1718" y="3050"/>
                </a:lnTo>
                <a:lnTo>
                  <a:pt x="1718" y="3049"/>
                </a:lnTo>
                <a:lnTo>
                  <a:pt x="1718" y="3049"/>
                </a:lnTo>
                <a:lnTo>
                  <a:pt x="1718" y="3049"/>
                </a:lnTo>
                <a:lnTo>
                  <a:pt x="1717" y="3049"/>
                </a:lnTo>
                <a:lnTo>
                  <a:pt x="1717" y="3049"/>
                </a:lnTo>
                <a:lnTo>
                  <a:pt x="1715" y="3049"/>
                </a:lnTo>
                <a:lnTo>
                  <a:pt x="1715" y="3049"/>
                </a:lnTo>
                <a:lnTo>
                  <a:pt x="1715" y="3049"/>
                </a:lnTo>
                <a:lnTo>
                  <a:pt x="1714" y="3049"/>
                </a:lnTo>
                <a:lnTo>
                  <a:pt x="1713" y="3049"/>
                </a:lnTo>
                <a:lnTo>
                  <a:pt x="1713" y="3048"/>
                </a:lnTo>
                <a:lnTo>
                  <a:pt x="1713" y="3046"/>
                </a:lnTo>
                <a:lnTo>
                  <a:pt x="1713" y="3046"/>
                </a:lnTo>
                <a:lnTo>
                  <a:pt x="1713" y="3046"/>
                </a:lnTo>
                <a:lnTo>
                  <a:pt x="1713" y="3045"/>
                </a:lnTo>
                <a:lnTo>
                  <a:pt x="1713" y="3045"/>
                </a:lnTo>
                <a:lnTo>
                  <a:pt x="1713" y="3043"/>
                </a:lnTo>
                <a:lnTo>
                  <a:pt x="1713" y="3043"/>
                </a:lnTo>
                <a:lnTo>
                  <a:pt x="1713" y="3043"/>
                </a:lnTo>
                <a:lnTo>
                  <a:pt x="1713" y="3043"/>
                </a:lnTo>
                <a:lnTo>
                  <a:pt x="1711" y="3043"/>
                </a:lnTo>
                <a:lnTo>
                  <a:pt x="1711" y="3042"/>
                </a:lnTo>
                <a:lnTo>
                  <a:pt x="1711" y="3042"/>
                </a:lnTo>
                <a:lnTo>
                  <a:pt x="1711" y="3042"/>
                </a:lnTo>
                <a:lnTo>
                  <a:pt x="1711" y="3041"/>
                </a:lnTo>
                <a:lnTo>
                  <a:pt x="1711" y="3041"/>
                </a:lnTo>
                <a:lnTo>
                  <a:pt x="1710" y="3041"/>
                </a:lnTo>
                <a:lnTo>
                  <a:pt x="1710" y="3041"/>
                </a:lnTo>
                <a:lnTo>
                  <a:pt x="1710" y="3039"/>
                </a:lnTo>
                <a:lnTo>
                  <a:pt x="1710" y="3039"/>
                </a:lnTo>
                <a:lnTo>
                  <a:pt x="1710" y="3039"/>
                </a:lnTo>
                <a:lnTo>
                  <a:pt x="1710" y="3038"/>
                </a:lnTo>
                <a:lnTo>
                  <a:pt x="1710" y="3038"/>
                </a:lnTo>
                <a:lnTo>
                  <a:pt x="1710" y="3038"/>
                </a:lnTo>
                <a:lnTo>
                  <a:pt x="1709" y="3038"/>
                </a:lnTo>
                <a:lnTo>
                  <a:pt x="1709" y="3037"/>
                </a:lnTo>
                <a:lnTo>
                  <a:pt x="1709" y="3037"/>
                </a:lnTo>
                <a:lnTo>
                  <a:pt x="1709" y="3037"/>
                </a:lnTo>
                <a:lnTo>
                  <a:pt x="1707" y="3035"/>
                </a:lnTo>
                <a:lnTo>
                  <a:pt x="1707" y="3035"/>
                </a:lnTo>
                <a:lnTo>
                  <a:pt x="1707" y="3035"/>
                </a:lnTo>
                <a:lnTo>
                  <a:pt x="1707" y="3034"/>
                </a:lnTo>
                <a:lnTo>
                  <a:pt x="1707" y="3034"/>
                </a:lnTo>
                <a:lnTo>
                  <a:pt x="1707" y="3032"/>
                </a:lnTo>
                <a:lnTo>
                  <a:pt x="1707" y="3032"/>
                </a:lnTo>
                <a:lnTo>
                  <a:pt x="1707" y="3032"/>
                </a:lnTo>
                <a:lnTo>
                  <a:pt x="1706" y="3032"/>
                </a:lnTo>
                <a:lnTo>
                  <a:pt x="1706" y="3032"/>
                </a:lnTo>
                <a:lnTo>
                  <a:pt x="1705" y="3032"/>
                </a:lnTo>
                <a:lnTo>
                  <a:pt x="1705" y="3032"/>
                </a:lnTo>
                <a:lnTo>
                  <a:pt x="1705" y="3032"/>
                </a:lnTo>
                <a:lnTo>
                  <a:pt x="1705" y="3032"/>
                </a:lnTo>
                <a:lnTo>
                  <a:pt x="1705" y="3031"/>
                </a:lnTo>
                <a:lnTo>
                  <a:pt x="1705" y="3031"/>
                </a:lnTo>
                <a:lnTo>
                  <a:pt x="1705" y="3030"/>
                </a:lnTo>
                <a:lnTo>
                  <a:pt x="1705" y="3030"/>
                </a:lnTo>
                <a:lnTo>
                  <a:pt x="1705" y="3030"/>
                </a:lnTo>
                <a:lnTo>
                  <a:pt x="1705" y="3028"/>
                </a:lnTo>
                <a:lnTo>
                  <a:pt x="1706" y="3028"/>
                </a:lnTo>
                <a:lnTo>
                  <a:pt x="1706" y="3028"/>
                </a:lnTo>
                <a:lnTo>
                  <a:pt x="1706" y="3027"/>
                </a:lnTo>
                <a:lnTo>
                  <a:pt x="1705" y="3027"/>
                </a:lnTo>
                <a:lnTo>
                  <a:pt x="1705" y="3027"/>
                </a:lnTo>
                <a:lnTo>
                  <a:pt x="1705" y="3027"/>
                </a:lnTo>
                <a:lnTo>
                  <a:pt x="1705" y="3027"/>
                </a:lnTo>
                <a:lnTo>
                  <a:pt x="1705" y="3027"/>
                </a:lnTo>
                <a:lnTo>
                  <a:pt x="1703" y="3027"/>
                </a:lnTo>
                <a:lnTo>
                  <a:pt x="1703" y="3027"/>
                </a:lnTo>
                <a:lnTo>
                  <a:pt x="1702" y="3027"/>
                </a:lnTo>
                <a:lnTo>
                  <a:pt x="1702" y="3027"/>
                </a:lnTo>
                <a:lnTo>
                  <a:pt x="1702" y="3027"/>
                </a:lnTo>
                <a:lnTo>
                  <a:pt x="1702" y="3027"/>
                </a:lnTo>
                <a:lnTo>
                  <a:pt x="1700" y="3027"/>
                </a:lnTo>
                <a:lnTo>
                  <a:pt x="1700" y="3026"/>
                </a:lnTo>
                <a:lnTo>
                  <a:pt x="1702" y="3026"/>
                </a:lnTo>
                <a:lnTo>
                  <a:pt x="1702" y="3026"/>
                </a:lnTo>
                <a:lnTo>
                  <a:pt x="1702" y="3024"/>
                </a:lnTo>
                <a:lnTo>
                  <a:pt x="1702" y="3024"/>
                </a:lnTo>
                <a:lnTo>
                  <a:pt x="1702" y="3024"/>
                </a:lnTo>
                <a:lnTo>
                  <a:pt x="1702" y="3023"/>
                </a:lnTo>
                <a:lnTo>
                  <a:pt x="1702" y="3023"/>
                </a:lnTo>
                <a:lnTo>
                  <a:pt x="1702" y="3022"/>
                </a:lnTo>
                <a:lnTo>
                  <a:pt x="1702" y="3022"/>
                </a:lnTo>
                <a:lnTo>
                  <a:pt x="1700" y="3022"/>
                </a:lnTo>
                <a:lnTo>
                  <a:pt x="1699" y="3022"/>
                </a:lnTo>
                <a:lnTo>
                  <a:pt x="1699" y="3022"/>
                </a:lnTo>
                <a:lnTo>
                  <a:pt x="1699" y="3020"/>
                </a:lnTo>
                <a:lnTo>
                  <a:pt x="1699" y="3020"/>
                </a:lnTo>
                <a:lnTo>
                  <a:pt x="1699" y="3019"/>
                </a:lnTo>
                <a:lnTo>
                  <a:pt x="1699" y="3019"/>
                </a:lnTo>
                <a:lnTo>
                  <a:pt x="1699" y="3019"/>
                </a:lnTo>
                <a:lnTo>
                  <a:pt x="1699" y="3017"/>
                </a:lnTo>
                <a:lnTo>
                  <a:pt x="1699" y="3017"/>
                </a:lnTo>
                <a:lnTo>
                  <a:pt x="1698" y="3017"/>
                </a:lnTo>
                <a:lnTo>
                  <a:pt x="1698" y="3017"/>
                </a:lnTo>
                <a:lnTo>
                  <a:pt x="1696" y="3017"/>
                </a:lnTo>
                <a:lnTo>
                  <a:pt x="1696" y="3016"/>
                </a:lnTo>
                <a:lnTo>
                  <a:pt x="1695" y="3016"/>
                </a:lnTo>
                <a:lnTo>
                  <a:pt x="1695" y="3016"/>
                </a:lnTo>
                <a:lnTo>
                  <a:pt x="1695" y="3015"/>
                </a:lnTo>
                <a:lnTo>
                  <a:pt x="1695" y="3015"/>
                </a:lnTo>
                <a:lnTo>
                  <a:pt x="1696" y="3013"/>
                </a:lnTo>
                <a:lnTo>
                  <a:pt x="1696" y="3013"/>
                </a:lnTo>
                <a:lnTo>
                  <a:pt x="1696" y="3013"/>
                </a:lnTo>
                <a:lnTo>
                  <a:pt x="1696" y="3013"/>
                </a:lnTo>
                <a:lnTo>
                  <a:pt x="1696" y="3012"/>
                </a:lnTo>
                <a:lnTo>
                  <a:pt x="1696" y="3012"/>
                </a:lnTo>
                <a:lnTo>
                  <a:pt x="1696" y="3011"/>
                </a:lnTo>
                <a:lnTo>
                  <a:pt x="1696" y="3011"/>
                </a:lnTo>
                <a:lnTo>
                  <a:pt x="1696" y="3011"/>
                </a:lnTo>
                <a:lnTo>
                  <a:pt x="1696" y="3009"/>
                </a:lnTo>
                <a:lnTo>
                  <a:pt x="1696" y="3009"/>
                </a:lnTo>
                <a:lnTo>
                  <a:pt x="1695" y="3008"/>
                </a:lnTo>
                <a:lnTo>
                  <a:pt x="1695" y="3008"/>
                </a:lnTo>
                <a:lnTo>
                  <a:pt x="1695" y="3008"/>
                </a:lnTo>
                <a:lnTo>
                  <a:pt x="1695" y="3006"/>
                </a:lnTo>
                <a:lnTo>
                  <a:pt x="1695" y="3006"/>
                </a:lnTo>
                <a:lnTo>
                  <a:pt x="1695" y="3005"/>
                </a:lnTo>
                <a:lnTo>
                  <a:pt x="1695" y="3005"/>
                </a:lnTo>
                <a:lnTo>
                  <a:pt x="1695" y="3005"/>
                </a:lnTo>
                <a:lnTo>
                  <a:pt x="1695" y="3004"/>
                </a:lnTo>
                <a:lnTo>
                  <a:pt x="1695" y="3004"/>
                </a:lnTo>
                <a:lnTo>
                  <a:pt x="1694" y="3002"/>
                </a:lnTo>
                <a:lnTo>
                  <a:pt x="1694" y="3002"/>
                </a:lnTo>
                <a:lnTo>
                  <a:pt x="1694" y="3002"/>
                </a:lnTo>
                <a:lnTo>
                  <a:pt x="1694" y="3002"/>
                </a:lnTo>
                <a:lnTo>
                  <a:pt x="1692" y="3002"/>
                </a:lnTo>
                <a:lnTo>
                  <a:pt x="1692" y="3002"/>
                </a:lnTo>
                <a:lnTo>
                  <a:pt x="1691" y="3002"/>
                </a:lnTo>
                <a:lnTo>
                  <a:pt x="1691" y="3001"/>
                </a:lnTo>
                <a:lnTo>
                  <a:pt x="1691" y="3001"/>
                </a:lnTo>
                <a:lnTo>
                  <a:pt x="1691" y="3000"/>
                </a:lnTo>
                <a:lnTo>
                  <a:pt x="1692" y="3000"/>
                </a:lnTo>
                <a:lnTo>
                  <a:pt x="1692" y="3000"/>
                </a:lnTo>
                <a:lnTo>
                  <a:pt x="1692" y="3000"/>
                </a:lnTo>
                <a:lnTo>
                  <a:pt x="1692" y="2998"/>
                </a:lnTo>
                <a:lnTo>
                  <a:pt x="1694" y="2998"/>
                </a:lnTo>
                <a:lnTo>
                  <a:pt x="1694" y="2997"/>
                </a:lnTo>
                <a:lnTo>
                  <a:pt x="1694" y="2997"/>
                </a:lnTo>
                <a:lnTo>
                  <a:pt x="1694" y="2997"/>
                </a:lnTo>
                <a:lnTo>
                  <a:pt x="1694" y="2996"/>
                </a:lnTo>
                <a:lnTo>
                  <a:pt x="1694" y="2996"/>
                </a:lnTo>
                <a:lnTo>
                  <a:pt x="1694" y="2994"/>
                </a:lnTo>
                <a:lnTo>
                  <a:pt x="1694" y="2994"/>
                </a:lnTo>
                <a:lnTo>
                  <a:pt x="1694" y="2994"/>
                </a:lnTo>
                <a:lnTo>
                  <a:pt x="1694" y="2994"/>
                </a:lnTo>
                <a:lnTo>
                  <a:pt x="1695" y="2994"/>
                </a:lnTo>
                <a:lnTo>
                  <a:pt x="1695" y="2994"/>
                </a:lnTo>
                <a:lnTo>
                  <a:pt x="1696" y="2994"/>
                </a:lnTo>
                <a:lnTo>
                  <a:pt x="1696" y="2993"/>
                </a:lnTo>
                <a:lnTo>
                  <a:pt x="1696" y="2993"/>
                </a:lnTo>
                <a:lnTo>
                  <a:pt x="1696" y="2991"/>
                </a:lnTo>
                <a:lnTo>
                  <a:pt x="1696" y="2991"/>
                </a:lnTo>
                <a:lnTo>
                  <a:pt x="1696" y="2991"/>
                </a:lnTo>
                <a:lnTo>
                  <a:pt x="1696" y="2990"/>
                </a:lnTo>
                <a:lnTo>
                  <a:pt x="1696" y="2990"/>
                </a:lnTo>
                <a:lnTo>
                  <a:pt x="1695" y="2989"/>
                </a:lnTo>
                <a:lnTo>
                  <a:pt x="1695" y="2989"/>
                </a:lnTo>
                <a:lnTo>
                  <a:pt x="1695" y="2989"/>
                </a:lnTo>
                <a:lnTo>
                  <a:pt x="1695" y="2989"/>
                </a:lnTo>
                <a:lnTo>
                  <a:pt x="1695" y="2987"/>
                </a:lnTo>
                <a:lnTo>
                  <a:pt x="1695" y="2987"/>
                </a:lnTo>
                <a:lnTo>
                  <a:pt x="1695" y="2986"/>
                </a:lnTo>
                <a:lnTo>
                  <a:pt x="1694" y="2986"/>
                </a:lnTo>
                <a:lnTo>
                  <a:pt x="1694" y="2986"/>
                </a:lnTo>
                <a:lnTo>
                  <a:pt x="1694" y="2985"/>
                </a:lnTo>
                <a:lnTo>
                  <a:pt x="1694" y="2985"/>
                </a:lnTo>
                <a:lnTo>
                  <a:pt x="1694" y="2983"/>
                </a:lnTo>
                <a:lnTo>
                  <a:pt x="1694" y="2983"/>
                </a:lnTo>
                <a:lnTo>
                  <a:pt x="1694" y="2983"/>
                </a:lnTo>
                <a:lnTo>
                  <a:pt x="1694" y="2983"/>
                </a:lnTo>
                <a:lnTo>
                  <a:pt x="1692" y="2982"/>
                </a:lnTo>
                <a:lnTo>
                  <a:pt x="1692" y="2982"/>
                </a:lnTo>
                <a:lnTo>
                  <a:pt x="1692" y="2980"/>
                </a:lnTo>
                <a:lnTo>
                  <a:pt x="1692" y="2980"/>
                </a:lnTo>
                <a:lnTo>
                  <a:pt x="1692" y="2980"/>
                </a:lnTo>
                <a:lnTo>
                  <a:pt x="1691" y="2980"/>
                </a:lnTo>
                <a:lnTo>
                  <a:pt x="1691" y="2979"/>
                </a:lnTo>
                <a:lnTo>
                  <a:pt x="1691" y="2979"/>
                </a:lnTo>
                <a:lnTo>
                  <a:pt x="1691" y="2978"/>
                </a:lnTo>
                <a:lnTo>
                  <a:pt x="1691" y="2978"/>
                </a:lnTo>
                <a:lnTo>
                  <a:pt x="1689" y="2978"/>
                </a:lnTo>
                <a:lnTo>
                  <a:pt x="1689" y="2978"/>
                </a:lnTo>
                <a:lnTo>
                  <a:pt x="1689" y="2976"/>
                </a:lnTo>
                <a:lnTo>
                  <a:pt x="1689" y="2976"/>
                </a:lnTo>
                <a:lnTo>
                  <a:pt x="1689" y="2975"/>
                </a:lnTo>
                <a:lnTo>
                  <a:pt x="1689" y="2975"/>
                </a:lnTo>
                <a:lnTo>
                  <a:pt x="1689" y="2975"/>
                </a:lnTo>
                <a:lnTo>
                  <a:pt x="1689" y="2974"/>
                </a:lnTo>
                <a:lnTo>
                  <a:pt x="1688" y="2974"/>
                </a:lnTo>
                <a:lnTo>
                  <a:pt x="1688" y="2972"/>
                </a:lnTo>
                <a:lnTo>
                  <a:pt x="1688" y="2972"/>
                </a:lnTo>
                <a:lnTo>
                  <a:pt x="1688" y="2972"/>
                </a:lnTo>
                <a:lnTo>
                  <a:pt x="1688" y="2971"/>
                </a:lnTo>
                <a:lnTo>
                  <a:pt x="1688" y="2971"/>
                </a:lnTo>
                <a:lnTo>
                  <a:pt x="1688" y="2971"/>
                </a:lnTo>
                <a:lnTo>
                  <a:pt x="1687" y="2971"/>
                </a:lnTo>
                <a:lnTo>
                  <a:pt x="1687" y="2970"/>
                </a:lnTo>
                <a:lnTo>
                  <a:pt x="1687" y="2970"/>
                </a:lnTo>
                <a:lnTo>
                  <a:pt x="1687" y="2970"/>
                </a:lnTo>
                <a:lnTo>
                  <a:pt x="1687" y="2968"/>
                </a:lnTo>
                <a:lnTo>
                  <a:pt x="1685" y="2968"/>
                </a:lnTo>
                <a:lnTo>
                  <a:pt x="1685" y="2968"/>
                </a:lnTo>
                <a:lnTo>
                  <a:pt x="1685" y="2967"/>
                </a:lnTo>
                <a:lnTo>
                  <a:pt x="1685" y="2967"/>
                </a:lnTo>
                <a:lnTo>
                  <a:pt x="1685" y="2967"/>
                </a:lnTo>
                <a:lnTo>
                  <a:pt x="1685" y="2965"/>
                </a:lnTo>
                <a:lnTo>
                  <a:pt x="1685" y="2965"/>
                </a:lnTo>
                <a:lnTo>
                  <a:pt x="1685" y="2964"/>
                </a:lnTo>
                <a:lnTo>
                  <a:pt x="1684" y="2964"/>
                </a:lnTo>
                <a:lnTo>
                  <a:pt x="1684" y="2964"/>
                </a:lnTo>
                <a:lnTo>
                  <a:pt x="1684" y="2963"/>
                </a:lnTo>
                <a:lnTo>
                  <a:pt x="1684" y="2963"/>
                </a:lnTo>
                <a:lnTo>
                  <a:pt x="1684" y="2961"/>
                </a:lnTo>
                <a:lnTo>
                  <a:pt x="1683" y="2961"/>
                </a:lnTo>
                <a:lnTo>
                  <a:pt x="1683" y="2960"/>
                </a:lnTo>
                <a:lnTo>
                  <a:pt x="1683" y="2960"/>
                </a:lnTo>
                <a:lnTo>
                  <a:pt x="1683" y="2959"/>
                </a:lnTo>
                <a:lnTo>
                  <a:pt x="1683" y="2959"/>
                </a:lnTo>
                <a:lnTo>
                  <a:pt x="1681" y="2957"/>
                </a:lnTo>
                <a:lnTo>
                  <a:pt x="1681" y="2957"/>
                </a:lnTo>
                <a:lnTo>
                  <a:pt x="1681" y="2956"/>
                </a:lnTo>
                <a:lnTo>
                  <a:pt x="1681" y="2956"/>
                </a:lnTo>
                <a:lnTo>
                  <a:pt x="1680" y="2956"/>
                </a:lnTo>
                <a:lnTo>
                  <a:pt x="1680" y="2954"/>
                </a:lnTo>
                <a:lnTo>
                  <a:pt x="1680" y="2954"/>
                </a:lnTo>
                <a:lnTo>
                  <a:pt x="1680" y="2953"/>
                </a:lnTo>
                <a:lnTo>
                  <a:pt x="1680" y="2953"/>
                </a:lnTo>
                <a:lnTo>
                  <a:pt x="1680" y="2953"/>
                </a:lnTo>
                <a:lnTo>
                  <a:pt x="1680" y="2953"/>
                </a:lnTo>
                <a:lnTo>
                  <a:pt x="1680" y="2952"/>
                </a:lnTo>
                <a:lnTo>
                  <a:pt x="1680" y="2952"/>
                </a:lnTo>
                <a:lnTo>
                  <a:pt x="1680" y="2950"/>
                </a:lnTo>
                <a:lnTo>
                  <a:pt x="1680" y="2950"/>
                </a:lnTo>
                <a:lnTo>
                  <a:pt x="1680" y="2950"/>
                </a:lnTo>
                <a:lnTo>
                  <a:pt x="1679" y="2950"/>
                </a:lnTo>
                <a:lnTo>
                  <a:pt x="1679" y="2949"/>
                </a:lnTo>
                <a:lnTo>
                  <a:pt x="1679" y="2949"/>
                </a:lnTo>
                <a:lnTo>
                  <a:pt x="1679" y="2948"/>
                </a:lnTo>
                <a:lnTo>
                  <a:pt x="1679" y="2948"/>
                </a:lnTo>
                <a:lnTo>
                  <a:pt x="1677" y="2948"/>
                </a:lnTo>
                <a:lnTo>
                  <a:pt x="1677" y="2948"/>
                </a:lnTo>
                <a:lnTo>
                  <a:pt x="1677" y="2946"/>
                </a:lnTo>
                <a:lnTo>
                  <a:pt x="1677" y="2946"/>
                </a:lnTo>
                <a:lnTo>
                  <a:pt x="1677" y="2946"/>
                </a:lnTo>
                <a:lnTo>
                  <a:pt x="1677" y="2945"/>
                </a:lnTo>
                <a:lnTo>
                  <a:pt x="1677" y="2945"/>
                </a:lnTo>
                <a:lnTo>
                  <a:pt x="1677" y="2945"/>
                </a:lnTo>
                <a:lnTo>
                  <a:pt x="1677" y="2944"/>
                </a:lnTo>
                <a:lnTo>
                  <a:pt x="1677" y="2944"/>
                </a:lnTo>
                <a:lnTo>
                  <a:pt x="1677" y="2942"/>
                </a:lnTo>
                <a:lnTo>
                  <a:pt x="1676" y="2942"/>
                </a:lnTo>
                <a:lnTo>
                  <a:pt x="1676" y="2942"/>
                </a:lnTo>
                <a:lnTo>
                  <a:pt x="1674" y="2942"/>
                </a:lnTo>
                <a:lnTo>
                  <a:pt x="1674" y="2942"/>
                </a:lnTo>
                <a:lnTo>
                  <a:pt x="1674" y="2941"/>
                </a:lnTo>
                <a:lnTo>
                  <a:pt x="1673" y="2941"/>
                </a:lnTo>
                <a:lnTo>
                  <a:pt x="1673" y="2939"/>
                </a:lnTo>
                <a:lnTo>
                  <a:pt x="1673" y="2939"/>
                </a:lnTo>
                <a:lnTo>
                  <a:pt x="1673" y="2939"/>
                </a:lnTo>
                <a:lnTo>
                  <a:pt x="1672" y="2939"/>
                </a:lnTo>
                <a:lnTo>
                  <a:pt x="1672" y="2939"/>
                </a:lnTo>
                <a:lnTo>
                  <a:pt x="1672" y="2939"/>
                </a:lnTo>
                <a:lnTo>
                  <a:pt x="1672" y="2938"/>
                </a:lnTo>
                <a:lnTo>
                  <a:pt x="1672" y="2938"/>
                </a:lnTo>
                <a:lnTo>
                  <a:pt x="1672" y="2937"/>
                </a:lnTo>
                <a:lnTo>
                  <a:pt x="1672" y="2937"/>
                </a:lnTo>
                <a:lnTo>
                  <a:pt x="1672" y="2937"/>
                </a:lnTo>
                <a:lnTo>
                  <a:pt x="1672" y="2935"/>
                </a:lnTo>
                <a:lnTo>
                  <a:pt x="1672" y="2935"/>
                </a:lnTo>
                <a:lnTo>
                  <a:pt x="1670" y="2935"/>
                </a:lnTo>
                <a:lnTo>
                  <a:pt x="1670" y="2934"/>
                </a:lnTo>
                <a:lnTo>
                  <a:pt x="1670" y="2934"/>
                </a:lnTo>
                <a:lnTo>
                  <a:pt x="1670" y="2934"/>
                </a:lnTo>
                <a:lnTo>
                  <a:pt x="1670" y="2934"/>
                </a:lnTo>
                <a:lnTo>
                  <a:pt x="1670" y="2933"/>
                </a:lnTo>
                <a:lnTo>
                  <a:pt x="1670" y="2933"/>
                </a:lnTo>
                <a:lnTo>
                  <a:pt x="1670" y="2931"/>
                </a:lnTo>
                <a:lnTo>
                  <a:pt x="1670" y="2931"/>
                </a:lnTo>
                <a:lnTo>
                  <a:pt x="1669" y="2931"/>
                </a:lnTo>
                <a:lnTo>
                  <a:pt x="1669" y="2930"/>
                </a:lnTo>
                <a:lnTo>
                  <a:pt x="1669" y="2930"/>
                </a:lnTo>
                <a:lnTo>
                  <a:pt x="1669" y="2928"/>
                </a:lnTo>
                <a:lnTo>
                  <a:pt x="1669" y="2928"/>
                </a:lnTo>
                <a:lnTo>
                  <a:pt x="1669" y="2927"/>
                </a:lnTo>
                <a:lnTo>
                  <a:pt x="1669" y="2927"/>
                </a:lnTo>
                <a:lnTo>
                  <a:pt x="1668" y="2926"/>
                </a:lnTo>
                <a:lnTo>
                  <a:pt x="1668" y="2926"/>
                </a:lnTo>
                <a:lnTo>
                  <a:pt x="1668" y="2924"/>
                </a:lnTo>
                <a:lnTo>
                  <a:pt x="1668" y="2924"/>
                </a:lnTo>
                <a:lnTo>
                  <a:pt x="1666" y="2923"/>
                </a:lnTo>
                <a:lnTo>
                  <a:pt x="1666" y="2922"/>
                </a:lnTo>
                <a:lnTo>
                  <a:pt x="1666" y="2922"/>
                </a:lnTo>
                <a:lnTo>
                  <a:pt x="1666" y="2920"/>
                </a:lnTo>
                <a:lnTo>
                  <a:pt x="1666" y="2920"/>
                </a:lnTo>
                <a:lnTo>
                  <a:pt x="1665" y="2920"/>
                </a:lnTo>
                <a:lnTo>
                  <a:pt x="1665" y="2920"/>
                </a:lnTo>
                <a:lnTo>
                  <a:pt x="1665" y="2919"/>
                </a:lnTo>
                <a:lnTo>
                  <a:pt x="1665" y="2919"/>
                </a:lnTo>
                <a:lnTo>
                  <a:pt x="1665" y="2918"/>
                </a:lnTo>
                <a:lnTo>
                  <a:pt x="1665" y="2918"/>
                </a:lnTo>
                <a:lnTo>
                  <a:pt x="1665" y="2918"/>
                </a:lnTo>
                <a:lnTo>
                  <a:pt x="1665" y="2916"/>
                </a:lnTo>
                <a:lnTo>
                  <a:pt x="1663" y="2915"/>
                </a:lnTo>
                <a:lnTo>
                  <a:pt x="1663" y="2915"/>
                </a:lnTo>
                <a:lnTo>
                  <a:pt x="1663" y="2915"/>
                </a:lnTo>
                <a:lnTo>
                  <a:pt x="1662" y="2915"/>
                </a:lnTo>
                <a:lnTo>
                  <a:pt x="1662" y="2915"/>
                </a:lnTo>
                <a:lnTo>
                  <a:pt x="1661" y="2915"/>
                </a:lnTo>
                <a:lnTo>
                  <a:pt x="1661" y="2913"/>
                </a:lnTo>
                <a:lnTo>
                  <a:pt x="1661" y="2913"/>
                </a:lnTo>
                <a:lnTo>
                  <a:pt x="1661" y="2912"/>
                </a:lnTo>
                <a:lnTo>
                  <a:pt x="1661" y="2912"/>
                </a:lnTo>
                <a:lnTo>
                  <a:pt x="1661" y="2912"/>
                </a:lnTo>
                <a:lnTo>
                  <a:pt x="1661" y="2912"/>
                </a:lnTo>
                <a:lnTo>
                  <a:pt x="1661" y="2911"/>
                </a:lnTo>
                <a:lnTo>
                  <a:pt x="1661" y="2911"/>
                </a:lnTo>
                <a:lnTo>
                  <a:pt x="1661" y="2909"/>
                </a:lnTo>
                <a:lnTo>
                  <a:pt x="1661" y="2909"/>
                </a:lnTo>
                <a:lnTo>
                  <a:pt x="1659" y="2909"/>
                </a:lnTo>
                <a:lnTo>
                  <a:pt x="1659" y="2909"/>
                </a:lnTo>
                <a:lnTo>
                  <a:pt x="1659" y="2908"/>
                </a:lnTo>
                <a:lnTo>
                  <a:pt x="1659" y="2908"/>
                </a:lnTo>
                <a:lnTo>
                  <a:pt x="1659" y="2908"/>
                </a:lnTo>
                <a:lnTo>
                  <a:pt x="1659" y="2907"/>
                </a:lnTo>
                <a:lnTo>
                  <a:pt x="1658" y="2907"/>
                </a:lnTo>
                <a:lnTo>
                  <a:pt x="1658" y="2907"/>
                </a:lnTo>
                <a:lnTo>
                  <a:pt x="1658" y="2907"/>
                </a:lnTo>
                <a:lnTo>
                  <a:pt x="1658" y="2905"/>
                </a:lnTo>
                <a:lnTo>
                  <a:pt x="1658" y="2905"/>
                </a:lnTo>
                <a:lnTo>
                  <a:pt x="1658" y="2905"/>
                </a:lnTo>
                <a:lnTo>
                  <a:pt x="1659" y="2905"/>
                </a:lnTo>
                <a:lnTo>
                  <a:pt x="1659" y="2905"/>
                </a:lnTo>
                <a:lnTo>
                  <a:pt x="1659" y="2904"/>
                </a:lnTo>
                <a:lnTo>
                  <a:pt x="1661" y="2904"/>
                </a:lnTo>
                <a:lnTo>
                  <a:pt x="1661" y="2904"/>
                </a:lnTo>
                <a:lnTo>
                  <a:pt x="1661" y="2904"/>
                </a:lnTo>
                <a:lnTo>
                  <a:pt x="1661" y="2904"/>
                </a:lnTo>
                <a:lnTo>
                  <a:pt x="1661" y="2902"/>
                </a:lnTo>
                <a:lnTo>
                  <a:pt x="1661" y="2902"/>
                </a:lnTo>
                <a:lnTo>
                  <a:pt x="1659" y="2902"/>
                </a:lnTo>
                <a:lnTo>
                  <a:pt x="1659" y="2901"/>
                </a:lnTo>
                <a:lnTo>
                  <a:pt x="1659" y="2901"/>
                </a:lnTo>
                <a:lnTo>
                  <a:pt x="1659" y="2901"/>
                </a:lnTo>
                <a:lnTo>
                  <a:pt x="1658" y="2901"/>
                </a:lnTo>
                <a:lnTo>
                  <a:pt x="1658" y="2901"/>
                </a:lnTo>
                <a:lnTo>
                  <a:pt x="1658" y="2901"/>
                </a:lnTo>
                <a:lnTo>
                  <a:pt x="1657" y="2901"/>
                </a:lnTo>
                <a:lnTo>
                  <a:pt x="1657" y="2901"/>
                </a:lnTo>
                <a:lnTo>
                  <a:pt x="1655" y="2901"/>
                </a:lnTo>
                <a:lnTo>
                  <a:pt x="1655" y="2900"/>
                </a:lnTo>
                <a:lnTo>
                  <a:pt x="1655" y="2900"/>
                </a:lnTo>
                <a:lnTo>
                  <a:pt x="1655" y="2900"/>
                </a:lnTo>
                <a:lnTo>
                  <a:pt x="1655" y="2900"/>
                </a:lnTo>
                <a:lnTo>
                  <a:pt x="1655" y="2898"/>
                </a:lnTo>
                <a:lnTo>
                  <a:pt x="1655" y="2898"/>
                </a:lnTo>
                <a:lnTo>
                  <a:pt x="1655" y="2898"/>
                </a:lnTo>
                <a:lnTo>
                  <a:pt x="1655" y="2898"/>
                </a:lnTo>
                <a:lnTo>
                  <a:pt x="1655" y="2897"/>
                </a:lnTo>
                <a:lnTo>
                  <a:pt x="1655" y="2897"/>
                </a:lnTo>
                <a:lnTo>
                  <a:pt x="1654" y="2896"/>
                </a:lnTo>
                <a:lnTo>
                  <a:pt x="1654" y="2896"/>
                </a:lnTo>
                <a:lnTo>
                  <a:pt x="1654" y="2896"/>
                </a:lnTo>
                <a:lnTo>
                  <a:pt x="1654" y="2894"/>
                </a:lnTo>
                <a:lnTo>
                  <a:pt x="1654" y="2894"/>
                </a:lnTo>
                <a:lnTo>
                  <a:pt x="1654" y="2893"/>
                </a:lnTo>
                <a:lnTo>
                  <a:pt x="1654" y="2893"/>
                </a:lnTo>
                <a:lnTo>
                  <a:pt x="1654" y="2893"/>
                </a:lnTo>
                <a:lnTo>
                  <a:pt x="1654" y="2892"/>
                </a:lnTo>
                <a:lnTo>
                  <a:pt x="1654" y="2892"/>
                </a:lnTo>
                <a:lnTo>
                  <a:pt x="1653" y="2890"/>
                </a:lnTo>
                <a:lnTo>
                  <a:pt x="1653" y="2890"/>
                </a:lnTo>
                <a:lnTo>
                  <a:pt x="1653" y="2889"/>
                </a:lnTo>
                <a:lnTo>
                  <a:pt x="1653" y="2887"/>
                </a:lnTo>
                <a:lnTo>
                  <a:pt x="1653" y="2887"/>
                </a:lnTo>
                <a:lnTo>
                  <a:pt x="1653" y="2887"/>
                </a:lnTo>
                <a:lnTo>
                  <a:pt x="1653" y="2887"/>
                </a:lnTo>
                <a:lnTo>
                  <a:pt x="1651" y="2886"/>
                </a:lnTo>
                <a:lnTo>
                  <a:pt x="1651" y="2886"/>
                </a:lnTo>
                <a:lnTo>
                  <a:pt x="1651" y="2886"/>
                </a:lnTo>
                <a:lnTo>
                  <a:pt x="1651" y="2885"/>
                </a:lnTo>
                <a:lnTo>
                  <a:pt x="1651" y="2885"/>
                </a:lnTo>
                <a:lnTo>
                  <a:pt x="1651" y="2885"/>
                </a:lnTo>
                <a:lnTo>
                  <a:pt x="1651" y="2883"/>
                </a:lnTo>
                <a:lnTo>
                  <a:pt x="1651" y="2883"/>
                </a:lnTo>
                <a:lnTo>
                  <a:pt x="1651" y="2882"/>
                </a:lnTo>
                <a:lnTo>
                  <a:pt x="1651" y="2882"/>
                </a:lnTo>
                <a:lnTo>
                  <a:pt x="1650" y="2882"/>
                </a:lnTo>
                <a:lnTo>
                  <a:pt x="1650" y="2882"/>
                </a:lnTo>
                <a:lnTo>
                  <a:pt x="1650" y="2882"/>
                </a:lnTo>
                <a:lnTo>
                  <a:pt x="1650" y="2882"/>
                </a:lnTo>
                <a:lnTo>
                  <a:pt x="1648" y="2882"/>
                </a:lnTo>
                <a:lnTo>
                  <a:pt x="1648" y="2882"/>
                </a:lnTo>
                <a:lnTo>
                  <a:pt x="1647" y="2882"/>
                </a:lnTo>
                <a:lnTo>
                  <a:pt x="1647" y="2881"/>
                </a:lnTo>
                <a:lnTo>
                  <a:pt x="1647" y="2881"/>
                </a:lnTo>
                <a:lnTo>
                  <a:pt x="1646" y="2879"/>
                </a:lnTo>
                <a:lnTo>
                  <a:pt x="1646" y="2879"/>
                </a:lnTo>
                <a:lnTo>
                  <a:pt x="1646" y="2879"/>
                </a:lnTo>
                <a:lnTo>
                  <a:pt x="1646" y="2879"/>
                </a:lnTo>
                <a:lnTo>
                  <a:pt x="1646" y="2878"/>
                </a:lnTo>
                <a:lnTo>
                  <a:pt x="1646" y="2878"/>
                </a:lnTo>
                <a:lnTo>
                  <a:pt x="1644" y="2877"/>
                </a:lnTo>
                <a:lnTo>
                  <a:pt x="1644" y="2877"/>
                </a:lnTo>
                <a:lnTo>
                  <a:pt x="1644" y="2877"/>
                </a:lnTo>
                <a:lnTo>
                  <a:pt x="1644" y="2877"/>
                </a:lnTo>
                <a:lnTo>
                  <a:pt x="1643" y="2877"/>
                </a:lnTo>
                <a:lnTo>
                  <a:pt x="1643" y="2875"/>
                </a:lnTo>
                <a:lnTo>
                  <a:pt x="1642" y="2875"/>
                </a:lnTo>
                <a:lnTo>
                  <a:pt x="1642" y="2875"/>
                </a:lnTo>
                <a:lnTo>
                  <a:pt x="1642" y="2874"/>
                </a:lnTo>
                <a:lnTo>
                  <a:pt x="1642" y="2874"/>
                </a:lnTo>
                <a:lnTo>
                  <a:pt x="1642" y="2874"/>
                </a:lnTo>
                <a:lnTo>
                  <a:pt x="1642" y="2872"/>
                </a:lnTo>
                <a:lnTo>
                  <a:pt x="1642" y="2872"/>
                </a:lnTo>
                <a:lnTo>
                  <a:pt x="1642" y="2871"/>
                </a:lnTo>
                <a:lnTo>
                  <a:pt x="1642" y="2871"/>
                </a:lnTo>
                <a:lnTo>
                  <a:pt x="1642" y="2871"/>
                </a:lnTo>
                <a:lnTo>
                  <a:pt x="1640" y="2870"/>
                </a:lnTo>
                <a:lnTo>
                  <a:pt x="1640" y="2870"/>
                </a:lnTo>
                <a:lnTo>
                  <a:pt x="1640" y="2868"/>
                </a:lnTo>
                <a:lnTo>
                  <a:pt x="1640" y="2868"/>
                </a:lnTo>
                <a:lnTo>
                  <a:pt x="1640" y="2868"/>
                </a:lnTo>
                <a:lnTo>
                  <a:pt x="1640" y="2867"/>
                </a:lnTo>
                <a:lnTo>
                  <a:pt x="1640" y="2867"/>
                </a:lnTo>
                <a:lnTo>
                  <a:pt x="1640" y="2866"/>
                </a:lnTo>
                <a:lnTo>
                  <a:pt x="1640" y="2866"/>
                </a:lnTo>
                <a:lnTo>
                  <a:pt x="1640" y="2864"/>
                </a:lnTo>
                <a:lnTo>
                  <a:pt x="1640" y="2864"/>
                </a:lnTo>
                <a:lnTo>
                  <a:pt x="1639" y="2864"/>
                </a:lnTo>
                <a:lnTo>
                  <a:pt x="1639" y="2863"/>
                </a:lnTo>
                <a:lnTo>
                  <a:pt x="1639" y="2863"/>
                </a:lnTo>
                <a:lnTo>
                  <a:pt x="1639" y="2863"/>
                </a:lnTo>
                <a:lnTo>
                  <a:pt x="1639" y="2861"/>
                </a:lnTo>
                <a:lnTo>
                  <a:pt x="1639" y="2861"/>
                </a:lnTo>
                <a:lnTo>
                  <a:pt x="1639" y="2860"/>
                </a:lnTo>
                <a:lnTo>
                  <a:pt x="1639" y="2860"/>
                </a:lnTo>
                <a:lnTo>
                  <a:pt x="1639" y="2860"/>
                </a:lnTo>
                <a:lnTo>
                  <a:pt x="1639" y="2859"/>
                </a:lnTo>
                <a:lnTo>
                  <a:pt x="1637" y="2859"/>
                </a:lnTo>
                <a:lnTo>
                  <a:pt x="1637" y="2859"/>
                </a:lnTo>
                <a:lnTo>
                  <a:pt x="1637" y="2857"/>
                </a:lnTo>
                <a:lnTo>
                  <a:pt x="1637" y="2857"/>
                </a:lnTo>
                <a:lnTo>
                  <a:pt x="1637" y="2857"/>
                </a:lnTo>
                <a:lnTo>
                  <a:pt x="1637" y="2856"/>
                </a:lnTo>
                <a:lnTo>
                  <a:pt x="1637" y="2856"/>
                </a:lnTo>
                <a:lnTo>
                  <a:pt x="1637" y="2855"/>
                </a:lnTo>
                <a:lnTo>
                  <a:pt x="1637" y="2855"/>
                </a:lnTo>
                <a:lnTo>
                  <a:pt x="1636" y="2855"/>
                </a:lnTo>
                <a:lnTo>
                  <a:pt x="1636" y="2855"/>
                </a:lnTo>
                <a:lnTo>
                  <a:pt x="1636" y="2853"/>
                </a:lnTo>
                <a:lnTo>
                  <a:pt x="1636" y="2853"/>
                </a:lnTo>
                <a:lnTo>
                  <a:pt x="1636" y="2852"/>
                </a:lnTo>
                <a:lnTo>
                  <a:pt x="1636" y="2852"/>
                </a:lnTo>
                <a:lnTo>
                  <a:pt x="1635" y="2852"/>
                </a:lnTo>
                <a:lnTo>
                  <a:pt x="1635" y="2852"/>
                </a:lnTo>
                <a:lnTo>
                  <a:pt x="1633" y="2852"/>
                </a:lnTo>
                <a:lnTo>
                  <a:pt x="1633" y="2852"/>
                </a:lnTo>
                <a:lnTo>
                  <a:pt x="1633" y="2852"/>
                </a:lnTo>
                <a:lnTo>
                  <a:pt x="1632" y="2852"/>
                </a:lnTo>
                <a:lnTo>
                  <a:pt x="1632" y="2852"/>
                </a:lnTo>
                <a:lnTo>
                  <a:pt x="1632" y="2852"/>
                </a:lnTo>
                <a:lnTo>
                  <a:pt x="1631" y="2852"/>
                </a:lnTo>
                <a:lnTo>
                  <a:pt x="1631" y="2852"/>
                </a:lnTo>
                <a:lnTo>
                  <a:pt x="1631" y="2852"/>
                </a:lnTo>
                <a:lnTo>
                  <a:pt x="1629" y="2852"/>
                </a:lnTo>
                <a:lnTo>
                  <a:pt x="1629" y="2852"/>
                </a:lnTo>
                <a:lnTo>
                  <a:pt x="1628" y="2852"/>
                </a:lnTo>
                <a:lnTo>
                  <a:pt x="1628" y="2852"/>
                </a:lnTo>
                <a:lnTo>
                  <a:pt x="1628" y="2852"/>
                </a:lnTo>
                <a:lnTo>
                  <a:pt x="1628" y="2851"/>
                </a:lnTo>
                <a:lnTo>
                  <a:pt x="1627" y="2851"/>
                </a:lnTo>
                <a:lnTo>
                  <a:pt x="1627" y="2851"/>
                </a:lnTo>
                <a:lnTo>
                  <a:pt x="1627" y="2849"/>
                </a:lnTo>
                <a:lnTo>
                  <a:pt x="1625" y="2849"/>
                </a:lnTo>
                <a:lnTo>
                  <a:pt x="1625" y="2849"/>
                </a:lnTo>
                <a:lnTo>
                  <a:pt x="1625" y="2848"/>
                </a:lnTo>
                <a:lnTo>
                  <a:pt x="1625" y="2848"/>
                </a:lnTo>
                <a:lnTo>
                  <a:pt x="1624" y="2848"/>
                </a:lnTo>
                <a:lnTo>
                  <a:pt x="1624" y="2848"/>
                </a:lnTo>
                <a:lnTo>
                  <a:pt x="1622" y="2848"/>
                </a:lnTo>
                <a:lnTo>
                  <a:pt x="1622" y="2848"/>
                </a:lnTo>
                <a:lnTo>
                  <a:pt x="1622" y="2846"/>
                </a:lnTo>
                <a:lnTo>
                  <a:pt x="1621" y="2846"/>
                </a:lnTo>
                <a:lnTo>
                  <a:pt x="1621" y="2845"/>
                </a:lnTo>
                <a:lnTo>
                  <a:pt x="1621" y="2845"/>
                </a:lnTo>
                <a:lnTo>
                  <a:pt x="1620" y="2844"/>
                </a:lnTo>
                <a:lnTo>
                  <a:pt x="1620" y="2844"/>
                </a:lnTo>
                <a:lnTo>
                  <a:pt x="1620" y="2844"/>
                </a:lnTo>
                <a:lnTo>
                  <a:pt x="1618" y="2844"/>
                </a:lnTo>
                <a:lnTo>
                  <a:pt x="1618" y="2844"/>
                </a:lnTo>
                <a:lnTo>
                  <a:pt x="1617" y="2844"/>
                </a:lnTo>
                <a:lnTo>
                  <a:pt x="1617" y="2844"/>
                </a:lnTo>
                <a:lnTo>
                  <a:pt x="1617" y="2844"/>
                </a:lnTo>
                <a:lnTo>
                  <a:pt x="1617" y="2844"/>
                </a:lnTo>
                <a:lnTo>
                  <a:pt x="1617" y="2842"/>
                </a:lnTo>
                <a:lnTo>
                  <a:pt x="1617" y="2842"/>
                </a:lnTo>
                <a:lnTo>
                  <a:pt x="1616" y="2841"/>
                </a:lnTo>
                <a:lnTo>
                  <a:pt x="1616" y="2841"/>
                </a:lnTo>
                <a:lnTo>
                  <a:pt x="1616" y="2841"/>
                </a:lnTo>
                <a:lnTo>
                  <a:pt x="1616" y="2840"/>
                </a:lnTo>
                <a:lnTo>
                  <a:pt x="1616" y="2840"/>
                </a:lnTo>
                <a:lnTo>
                  <a:pt x="1616" y="2838"/>
                </a:lnTo>
                <a:lnTo>
                  <a:pt x="1616" y="2838"/>
                </a:lnTo>
                <a:lnTo>
                  <a:pt x="1616" y="2838"/>
                </a:lnTo>
                <a:lnTo>
                  <a:pt x="1616" y="2837"/>
                </a:lnTo>
                <a:lnTo>
                  <a:pt x="1614" y="2837"/>
                </a:lnTo>
                <a:lnTo>
                  <a:pt x="1614" y="2835"/>
                </a:lnTo>
                <a:lnTo>
                  <a:pt x="1614" y="2835"/>
                </a:lnTo>
                <a:lnTo>
                  <a:pt x="1614" y="2834"/>
                </a:lnTo>
                <a:lnTo>
                  <a:pt x="1614" y="2834"/>
                </a:lnTo>
                <a:lnTo>
                  <a:pt x="1614" y="2833"/>
                </a:lnTo>
                <a:lnTo>
                  <a:pt x="1614" y="2833"/>
                </a:lnTo>
                <a:lnTo>
                  <a:pt x="1614" y="2833"/>
                </a:lnTo>
                <a:lnTo>
                  <a:pt x="1614" y="2833"/>
                </a:lnTo>
                <a:lnTo>
                  <a:pt x="1614" y="2831"/>
                </a:lnTo>
                <a:lnTo>
                  <a:pt x="1613" y="2830"/>
                </a:lnTo>
                <a:lnTo>
                  <a:pt x="1613" y="2830"/>
                </a:lnTo>
                <a:lnTo>
                  <a:pt x="1613" y="2830"/>
                </a:lnTo>
                <a:lnTo>
                  <a:pt x="1613" y="2829"/>
                </a:lnTo>
                <a:lnTo>
                  <a:pt x="1613" y="2827"/>
                </a:lnTo>
                <a:lnTo>
                  <a:pt x="1613" y="2827"/>
                </a:lnTo>
                <a:lnTo>
                  <a:pt x="1613" y="2827"/>
                </a:lnTo>
                <a:lnTo>
                  <a:pt x="1611" y="2827"/>
                </a:lnTo>
                <a:lnTo>
                  <a:pt x="1611" y="2826"/>
                </a:lnTo>
                <a:lnTo>
                  <a:pt x="1611" y="2826"/>
                </a:lnTo>
                <a:lnTo>
                  <a:pt x="1611" y="2826"/>
                </a:lnTo>
                <a:lnTo>
                  <a:pt x="1610" y="2826"/>
                </a:lnTo>
                <a:lnTo>
                  <a:pt x="1610" y="2826"/>
                </a:lnTo>
                <a:lnTo>
                  <a:pt x="1609" y="2826"/>
                </a:lnTo>
                <a:lnTo>
                  <a:pt x="1609" y="2826"/>
                </a:lnTo>
                <a:lnTo>
                  <a:pt x="1609" y="2826"/>
                </a:lnTo>
                <a:lnTo>
                  <a:pt x="1607" y="2826"/>
                </a:lnTo>
                <a:lnTo>
                  <a:pt x="1607" y="2826"/>
                </a:lnTo>
                <a:lnTo>
                  <a:pt x="1607" y="2826"/>
                </a:lnTo>
                <a:lnTo>
                  <a:pt x="1606" y="2825"/>
                </a:lnTo>
                <a:lnTo>
                  <a:pt x="1606" y="2825"/>
                </a:lnTo>
                <a:lnTo>
                  <a:pt x="1606" y="2823"/>
                </a:lnTo>
                <a:lnTo>
                  <a:pt x="1606" y="2823"/>
                </a:lnTo>
                <a:lnTo>
                  <a:pt x="1606" y="2823"/>
                </a:lnTo>
                <a:lnTo>
                  <a:pt x="1605" y="2822"/>
                </a:lnTo>
                <a:lnTo>
                  <a:pt x="1605" y="2822"/>
                </a:lnTo>
                <a:lnTo>
                  <a:pt x="1603" y="2822"/>
                </a:lnTo>
                <a:lnTo>
                  <a:pt x="1603" y="2820"/>
                </a:lnTo>
                <a:lnTo>
                  <a:pt x="1603" y="2820"/>
                </a:lnTo>
                <a:lnTo>
                  <a:pt x="1602" y="2820"/>
                </a:lnTo>
                <a:lnTo>
                  <a:pt x="1602" y="2820"/>
                </a:lnTo>
                <a:lnTo>
                  <a:pt x="1601" y="2820"/>
                </a:lnTo>
                <a:lnTo>
                  <a:pt x="1601" y="2820"/>
                </a:lnTo>
                <a:lnTo>
                  <a:pt x="1601" y="2820"/>
                </a:lnTo>
                <a:lnTo>
                  <a:pt x="1599" y="2820"/>
                </a:lnTo>
                <a:lnTo>
                  <a:pt x="1599" y="2820"/>
                </a:lnTo>
                <a:lnTo>
                  <a:pt x="1598" y="2820"/>
                </a:lnTo>
                <a:lnTo>
                  <a:pt x="1598" y="2820"/>
                </a:lnTo>
                <a:lnTo>
                  <a:pt x="1598" y="2819"/>
                </a:lnTo>
                <a:lnTo>
                  <a:pt x="1598" y="2819"/>
                </a:lnTo>
                <a:lnTo>
                  <a:pt x="1596" y="2819"/>
                </a:lnTo>
                <a:lnTo>
                  <a:pt x="1596" y="2819"/>
                </a:lnTo>
                <a:lnTo>
                  <a:pt x="1595" y="2819"/>
                </a:lnTo>
                <a:lnTo>
                  <a:pt x="1595" y="2819"/>
                </a:lnTo>
                <a:lnTo>
                  <a:pt x="1595" y="2819"/>
                </a:lnTo>
                <a:lnTo>
                  <a:pt x="1595" y="2819"/>
                </a:lnTo>
                <a:lnTo>
                  <a:pt x="1594" y="2818"/>
                </a:lnTo>
                <a:lnTo>
                  <a:pt x="1592" y="2818"/>
                </a:lnTo>
                <a:lnTo>
                  <a:pt x="1592" y="2818"/>
                </a:lnTo>
                <a:lnTo>
                  <a:pt x="1592" y="2816"/>
                </a:lnTo>
                <a:lnTo>
                  <a:pt x="1591" y="2816"/>
                </a:lnTo>
                <a:lnTo>
                  <a:pt x="1591" y="2816"/>
                </a:lnTo>
                <a:lnTo>
                  <a:pt x="1590" y="2816"/>
                </a:lnTo>
                <a:lnTo>
                  <a:pt x="1590" y="2816"/>
                </a:lnTo>
                <a:lnTo>
                  <a:pt x="1590" y="2816"/>
                </a:lnTo>
                <a:lnTo>
                  <a:pt x="1590" y="2816"/>
                </a:lnTo>
                <a:lnTo>
                  <a:pt x="1590" y="2815"/>
                </a:lnTo>
                <a:lnTo>
                  <a:pt x="1588" y="2815"/>
                </a:lnTo>
                <a:lnTo>
                  <a:pt x="1588" y="2814"/>
                </a:lnTo>
                <a:lnTo>
                  <a:pt x="1588" y="2814"/>
                </a:lnTo>
                <a:lnTo>
                  <a:pt x="1587" y="2814"/>
                </a:lnTo>
                <a:lnTo>
                  <a:pt x="1587" y="2814"/>
                </a:lnTo>
                <a:lnTo>
                  <a:pt x="1587" y="2814"/>
                </a:lnTo>
                <a:lnTo>
                  <a:pt x="1585" y="2814"/>
                </a:lnTo>
                <a:lnTo>
                  <a:pt x="1585" y="2814"/>
                </a:lnTo>
                <a:lnTo>
                  <a:pt x="1584" y="2814"/>
                </a:lnTo>
                <a:lnTo>
                  <a:pt x="1584" y="2814"/>
                </a:lnTo>
                <a:lnTo>
                  <a:pt x="1584" y="2814"/>
                </a:lnTo>
                <a:lnTo>
                  <a:pt x="1583" y="2814"/>
                </a:lnTo>
                <a:lnTo>
                  <a:pt x="1583" y="2814"/>
                </a:lnTo>
                <a:lnTo>
                  <a:pt x="1581" y="2814"/>
                </a:lnTo>
                <a:lnTo>
                  <a:pt x="1581" y="2814"/>
                </a:lnTo>
                <a:lnTo>
                  <a:pt x="1581" y="2814"/>
                </a:lnTo>
                <a:lnTo>
                  <a:pt x="1579" y="2812"/>
                </a:lnTo>
                <a:lnTo>
                  <a:pt x="1579" y="2812"/>
                </a:lnTo>
                <a:lnTo>
                  <a:pt x="1579" y="2811"/>
                </a:lnTo>
                <a:lnTo>
                  <a:pt x="1577" y="2811"/>
                </a:lnTo>
                <a:lnTo>
                  <a:pt x="1577" y="2811"/>
                </a:lnTo>
                <a:lnTo>
                  <a:pt x="1577" y="2811"/>
                </a:lnTo>
                <a:lnTo>
                  <a:pt x="1576" y="2811"/>
                </a:lnTo>
                <a:lnTo>
                  <a:pt x="1576" y="2809"/>
                </a:lnTo>
                <a:lnTo>
                  <a:pt x="1576" y="2809"/>
                </a:lnTo>
                <a:lnTo>
                  <a:pt x="1576" y="2809"/>
                </a:lnTo>
                <a:lnTo>
                  <a:pt x="1576" y="2808"/>
                </a:lnTo>
                <a:lnTo>
                  <a:pt x="1576" y="2808"/>
                </a:lnTo>
                <a:lnTo>
                  <a:pt x="1576" y="2808"/>
                </a:lnTo>
                <a:lnTo>
                  <a:pt x="1576" y="2807"/>
                </a:lnTo>
                <a:lnTo>
                  <a:pt x="1576" y="2807"/>
                </a:lnTo>
                <a:lnTo>
                  <a:pt x="1576" y="2805"/>
                </a:lnTo>
                <a:lnTo>
                  <a:pt x="1576" y="2805"/>
                </a:lnTo>
                <a:lnTo>
                  <a:pt x="1575" y="2805"/>
                </a:lnTo>
                <a:lnTo>
                  <a:pt x="1575" y="2805"/>
                </a:lnTo>
                <a:lnTo>
                  <a:pt x="1573" y="2805"/>
                </a:lnTo>
                <a:lnTo>
                  <a:pt x="1573" y="2805"/>
                </a:lnTo>
                <a:lnTo>
                  <a:pt x="1573" y="2804"/>
                </a:lnTo>
                <a:lnTo>
                  <a:pt x="1573" y="2804"/>
                </a:lnTo>
                <a:lnTo>
                  <a:pt x="1573" y="2803"/>
                </a:lnTo>
                <a:lnTo>
                  <a:pt x="1573" y="2803"/>
                </a:lnTo>
                <a:lnTo>
                  <a:pt x="1573" y="2803"/>
                </a:lnTo>
                <a:lnTo>
                  <a:pt x="1573" y="2801"/>
                </a:lnTo>
                <a:lnTo>
                  <a:pt x="1573" y="2801"/>
                </a:lnTo>
                <a:lnTo>
                  <a:pt x="1575" y="2801"/>
                </a:lnTo>
                <a:lnTo>
                  <a:pt x="1575" y="2800"/>
                </a:lnTo>
                <a:lnTo>
                  <a:pt x="1575" y="2800"/>
                </a:lnTo>
                <a:lnTo>
                  <a:pt x="1575" y="2800"/>
                </a:lnTo>
                <a:lnTo>
                  <a:pt x="1573" y="2800"/>
                </a:lnTo>
                <a:lnTo>
                  <a:pt x="1573" y="2799"/>
                </a:lnTo>
                <a:lnTo>
                  <a:pt x="1573" y="2799"/>
                </a:lnTo>
                <a:lnTo>
                  <a:pt x="1573" y="2799"/>
                </a:lnTo>
                <a:lnTo>
                  <a:pt x="1572" y="2799"/>
                </a:lnTo>
                <a:lnTo>
                  <a:pt x="1572" y="2799"/>
                </a:lnTo>
                <a:lnTo>
                  <a:pt x="1570" y="2799"/>
                </a:lnTo>
                <a:lnTo>
                  <a:pt x="1570" y="2797"/>
                </a:lnTo>
                <a:lnTo>
                  <a:pt x="1570" y="2797"/>
                </a:lnTo>
                <a:lnTo>
                  <a:pt x="1570" y="2797"/>
                </a:lnTo>
                <a:lnTo>
                  <a:pt x="1569" y="2797"/>
                </a:lnTo>
                <a:lnTo>
                  <a:pt x="1569" y="2796"/>
                </a:lnTo>
                <a:lnTo>
                  <a:pt x="1569" y="2796"/>
                </a:lnTo>
                <a:lnTo>
                  <a:pt x="1569" y="2794"/>
                </a:lnTo>
                <a:lnTo>
                  <a:pt x="1569" y="2794"/>
                </a:lnTo>
                <a:lnTo>
                  <a:pt x="1569" y="2794"/>
                </a:lnTo>
                <a:lnTo>
                  <a:pt x="1568" y="2794"/>
                </a:lnTo>
                <a:lnTo>
                  <a:pt x="1568" y="2794"/>
                </a:lnTo>
                <a:lnTo>
                  <a:pt x="1568" y="2794"/>
                </a:lnTo>
                <a:lnTo>
                  <a:pt x="1566" y="2794"/>
                </a:lnTo>
                <a:lnTo>
                  <a:pt x="1566" y="2794"/>
                </a:lnTo>
                <a:lnTo>
                  <a:pt x="1565" y="2794"/>
                </a:lnTo>
                <a:lnTo>
                  <a:pt x="1565" y="2794"/>
                </a:lnTo>
                <a:lnTo>
                  <a:pt x="1565" y="2793"/>
                </a:lnTo>
                <a:lnTo>
                  <a:pt x="1565" y="2793"/>
                </a:lnTo>
                <a:lnTo>
                  <a:pt x="1565" y="2792"/>
                </a:lnTo>
                <a:lnTo>
                  <a:pt x="1565" y="2792"/>
                </a:lnTo>
                <a:lnTo>
                  <a:pt x="1565" y="2792"/>
                </a:lnTo>
                <a:lnTo>
                  <a:pt x="1564" y="2792"/>
                </a:lnTo>
                <a:lnTo>
                  <a:pt x="1564" y="2790"/>
                </a:lnTo>
                <a:lnTo>
                  <a:pt x="1564" y="2790"/>
                </a:lnTo>
                <a:lnTo>
                  <a:pt x="1562" y="2789"/>
                </a:lnTo>
                <a:lnTo>
                  <a:pt x="1562" y="2789"/>
                </a:lnTo>
                <a:lnTo>
                  <a:pt x="1562" y="2790"/>
                </a:lnTo>
                <a:lnTo>
                  <a:pt x="1562" y="2790"/>
                </a:lnTo>
                <a:lnTo>
                  <a:pt x="1561" y="2790"/>
                </a:lnTo>
                <a:lnTo>
                  <a:pt x="1561" y="2790"/>
                </a:lnTo>
                <a:lnTo>
                  <a:pt x="1561" y="2790"/>
                </a:lnTo>
                <a:lnTo>
                  <a:pt x="1561" y="2789"/>
                </a:lnTo>
                <a:lnTo>
                  <a:pt x="1561" y="2789"/>
                </a:lnTo>
                <a:lnTo>
                  <a:pt x="1561" y="2789"/>
                </a:lnTo>
                <a:lnTo>
                  <a:pt x="1561" y="2788"/>
                </a:lnTo>
                <a:lnTo>
                  <a:pt x="1561" y="2788"/>
                </a:lnTo>
                <a:lnTo>
                  <a:pt x="1561" y="2788"/>
                </a:lnTo>
                <a:lnTo>
                  <a:pt x="1559" y="2786"/>
                </a:lnTo>
                <a:lnTo>
                  <a:pt x="1559" y="2786"/>
                </a:lnTo>
                <a:lnTo>
                  <a:pt x="1559" y="2786"/>
                </a:lnTo>
                <a:lnTo>
                  <a:pt x="1559" y="2786"/>
                </a:lnTo>
                <a:lnTo>
                  <a:pt x="1559" y="2786"/>
                </a:lnTo>
                <a:lnTo>
                  <a:pt x="1559" y="2785"/>
                </a:lnTo>
                <a:lnTo>
                  <a:pt x="1559" y="2785"/>
                </a:lnTo>
                <a:lnTo>
                  <a:pt x="1559" y="2783"/>
                </a:lnTo>
                <a:lnTo>
                  <a:pt x="1559" y="2783"/>
                </a:lnTo>
                <a:lnTo>
                  <a:pt x="1559" y="2783"/>
                </a:lnTo>
                <a:lnTo>
                  <a:pt x="1559" y="2782"/>
                </a:lnTo>
                <a:lnTo>
                  <a:pt x="1559" y="2782"/>
                </a:lnTo>
                <a:lnTo>
                  <a:pt x="1559" y="2781"/>
                </a:lnTo>
                <a:lnTo>
                  <a:pt x="1559" y="2781"/>
                </a:lnTo>
                <a:lnTo>
                  <a:pt x="1559" y="2781"/>
                </a:lnTo>
                <a:lnTo>
                  <a:pt x="1558" y="2781"/>
                </a:lnTo>
                <a:lnTo>
                  <a:pt x="1558" y="2779"/>
                </a:lnTo>
                <a:lnTo>
                  <a:pt x="1558" y="2779"/>
                </a:lnTo>
                <a:lnTo>
                  <a:pt x="1558" y="2778"/>
                </a:lnTo>
                <a:lnTo>
                  <a:pt x="1558" y="2778"/>
                </a:lnTo>
                <a:lnTo>
                  <a:pt x="1558" y="2778"/>
                </a:lnTo>
                <a:lnTo>
                  <a:pt x="1558" y="2777"/>
                </a:lnTo>
                <a:lnTo>
                  <a:pt x="1558" y="2777"/>
                </a:lnTo>
                <a:lnTo>
                  <a:pt x="1557" y="2775"/>
                </a:lnTo>
                <a:lnTo>
                  <a:pt x="1557" y="2775"/>
                </a:lnTo>
                <a:lnTo>
                  <a:pt x="1557" y="2775"/>
                </a:lnTo>
                <a:lnTo>
                  <a:pt x="1555" y="2775"/>
                </a:lnTo>
                <a:lnTo>
                  <a:pt x="1555" y="2775"/>
                </a:lnTo>
                <a:lnTo>
                  <a:pt x="1555" y="2775"/>
                </a:lnTo>
                <a:lnTo>
                  <a:pt x="1555" y="2774"/>
                </a:lnTo>
                <a:lnTo>
                  <a:pt x="1557" y="2774"/>
                </a:lnTo>
                <a:lnTo>
                  <a:pt x="1557" y="2774"/>
                </a:lnTo>
                <a:lnTo>
                  <a:pt x="1557" y="2774"/>
                </a:lnTo>
                <a:lnTo>
                  <a:pt x="1557" y="2774"/>
                </a:lnTo>
                <a:lnTo>
                  <a:pt x="1558" y="2773"/>
                </a:lnTo>
                <a:lnTo>
                  <a:pt x="1558" y="2773"/>
                </a:lnTo>
                <a:lnTo>
                  <a:pt x="1558" y="2773"/>
                </a:lnTo>
                <a:lnTo>
                  <a:pt x="1558" y="2773"/>
                </a:lnTo>
                <a:lnTo>
                  <a:pt x="1558" y="2773"/>
                </a:lnTo>
                <a:lnTo>
                  <a:pt x="1557" y="2773"/>
                </a:lnTo>
                <a:lnTo>
                  <a:pt x="1557" y="2771"/>
                </a:lnTo>
                <a:lnTo>
                  <a:pt x="1557" y="2771"/>
                </a:lnTo>
                <a:lnTo>
                  <a:pt x="1555" y="2771"/>
                </a:lnTo>
                <a:lnTo>
                  <a:pt x="1555" y="2771"/>
                </a:lnTo>
                <a:lnTo>
                  <a:pt x="1555" y="2771"/>
                </a:lnTo>
                <a:lnTo>
                  <a:pt x="1555" y="2770"/>
                </a:lnTo>
                <a:lnTo>
                  <a:pt x="1554" y="2770"/>
                </a:lnTo>
                <a:lnTo>
                  <a:pt x="1554" y="2770"/>
                </a:lnTo>
                <a:lnTo>
                  <a:pt x="1554" y="2770"/>
                </a:lnTo>
                <a:lnTo>
                  <a:pt x="1554" y="2768"/>
                </a:lnTo>
                <a:lnTo>
                  <a:pt x="1554" y="2768"/>
                </a:lnTo>
                <a:lnTo>
                  <a:pt x="1554" y="2767"/>
                </a:lnTo>
                <a:lnTo>
                  <a:pt x="1554" y="2767"/>
                </a:lnTo>
                <a:lnTo>
                  <a:pt x="1554" y="2767"/>
                </a:lnTo>
                <a:lnTo>
                  <a:pt x="1553" y="2766"/>
                </a:lnTo>
                <a:lnTo>
                  <a:pt x="1553" y="2766"/>
                </a:lnTo>
                <a:lnTo>
                  <a:pt x="1553" y="2764"/>
                </a:lnTo>
                <a:lnTo>
                  <a:pt x="1553" y="2764"/>
                </a:lnTo>
                <a:lnTo>
                  <a:pt x="1553" y="2764"/>
                </a:lnTo>
                <a:lnTo>
                  <a:pt x="1553" y="2764"/>
                </a:lnTo>
                <a:lnTo>
                  <a:pt x="1553" y="2763"/>
                </a:lnTo>
                <a:lnTo>
                  <a:pt x="1553" y="2763"/>
                </a:lnTo>
                <a:lnTo>
                  <a:pt x="1553" y="2762"/>
                </a:lnTo>
                <a:lnTo>
                  <a:pt x="1553" y="2762"/>
                </a:lnTo>
                <a:lnTo>
                  <a:pt x="1551" y="2762"/>
                </a:lnTo>
                <a:lnTo>
                  <a:pt x="1551" y="2762"/>
                </a:lnTo>
                <a:lnTo>
                  <a:pt x="1551" y="2762"/>
                </a:lnTo>
                <a:lnTo>
                  <a:pt x="1551" y="2760"/>
                </a:lnTo>
                <a:lnTo>
                  <a:pt x="1550" y="2760"/>
                </a:lnTo>
                <a:lnTo>
                  <a:pt x="1550" y="2759"/>
                </a:lnTo>
                <a:lnTo>
                  <a:pt x="1550" y="2759"/>
                </a:lnTo>
                <a:lnTo>
                  <a:pt x="1550" y="2759"/>
                </a:lnTo>
                <a:lnTo>
                  <a:pt x="1551" y="2757"/>
                </a:lnTo>
                <a:lnTo>
                  <a:pt x="1551" y="2757"/>
                </a:lnTo>
                <a:lnTo>
                  <a:pt x="1551" y="2756"/>
                </a:lnTo>
                <a:lnTo>
                  <a:pt x="1551" y="2756"/>
                </a:lnTo>
                <a:lnTo>
                  <a:pt x="1551" y="2756"/>
                </a:lnTo>
                <a:lnTo>
                  <a:pt x="1550" y="2756"/>
                </a:lnTo>
                <a:lnTo>
                  <a:pt x="1550" y="2755"/>
                </a:lnTo>
                <a:lnTo>
                  <a:pt x="1550" y="2755"/>
                </a:lnTo>
                <a:lnTo>
                  <a:pt x="1550" y="2755"/>
                </a:lnTo>
                <a:lnTo>
                  <a:pt x="1549" y="2755"/>
                </a:lnTo>
                <a:lnTo>
                  <a:pt x="1549" y="2755"/>
                </a:lnTo>
                <a:lnTo>
                  <a:pt x="1549" y="2753"/>
                </a:lnTo>
                <a:lnTo>
                  <a:pt x="1549" y="2753"/>
                </a:lnTo>
                <a:lnTo>
                  <a:pt x="1547" y="2753"/>
                </a:lnTo>
                <a:lnTo>
                  <a:pt x="1546" y="2753"/>
                </a:lnTo>
                <a:lnTo>
                  <a:pt x="1546" y="2753"/>
                </a:lnTo>
                <a:lnTo>
                  <a:pt x="1546" y="2753"/>
                </a:lnTo>
                <a:lnTo>
                  <a:pt x="1544" y="2753"/>
                </a:lnTo>
                <a:lnTo>
                  <a:pt x="1544" y="2753"/>
                </a:lnTo>
                <a:lnTo>
                  <a:pt x="1544" y="2753"/>
                </a:lnTo>
                <a:lnTo>
                  <a:pt x="1543" y="2753"/>
                </a:lnTo>
                <a:lnTo>
                  <a:pt x="1543" y="2753"/>
                </a:lnTo>
                <a:lnTo>
                  <a:pt x="1543" y="2753"/>
                </a:lnTo>
                <a:lnTo>
                  <a:pt x="1543" y="2752"/>
                </a:lnTo>
                <a:lnTo>
                  <a:pt x="1542" y="2752"/>
                </a:lnTo>
                <a:lnTo>
                  <a:pt x="1542" y="2752"/>
                </a:lnTo>
                <a:lnTo>
                  <a:pt x="1542" y="2751"/>
                </a:lnTo>
                <a:lnTo>
                  <a:pt x="1540" y="2751"/>
                </a:lnTo>
                <a:lnTo>
                  <a:pt x="1540" y="2751"/>
                </a:lnTo>
                <a:lnTo>
                  <a:pt x="1540" y="2749"/>
                </a:lnTo>
                <a:lnTo>
                  <a:pt x="1540" y="2749"/>
                </a:lnTo>
                <a:lnTo>
                  <a:pt x="1540" y="2749"/>
                </a:lnTo>
                <a:lnTo>
                  <a:pt x="1540" y="2748"/>
                </a:lnTo>
                <a:lnTo>
                  <a:pt x="1540" y="2748"/>
                </a:lnTo>
                <a:lnTo>
                  <a:pt x="1540" y="2748"/>
                </a:lnTo>
                <a:lnTo>
                  <a:pt x="1540" y="2748"/>
                </a:lnTo>
                <a:lnTo>
                  <a:pt x="1540" y="2747"/>
                </a:lnTo>
                <a:lnTo>
                  <a:pt x="1539" y="2747"/>
                </a:lnTo>
                <a:lnTo>
                  <a:pt x="1538" y="2747"/>
                </a:lnTo>
                <a:lnTo>
                  <a:pt x="1536" y="2748"/>
                </a:lnTo>
                <a:lnTo>
                  <a:pt x="1535" y="2748"/>
                </a:lnTo>
                <a:lnTo>
                  <a:pt x="1533" y="2749"/>
                </a:lnTo>
                <a:lnTo>
                  <a:pt x="1532" y="2749"/>
                </a:lnTo>
                <a:lnTo>
                  <a:pt x="1532" y="2749"/>
                </a:lnTo>
                <a:lnTo>
                  <a:pt x="1531" y="2749"/>
                </a:lnTo>
                <a:lnTo>
                  <a:pt x="1531" y="2749"/>
                </a:lnTo>
                <a:lnTo>
                  <a:pt x="1529" y="2749"/>
                </a:lnTo>
                <a:lnTo>
                  <a:pt x="1528" y="2751"/>
                </a:lnTo>
                <a:lnTo>
                  <a:pt x="1527" y="2751"/>
                </a:lnTo>
                <a:lnTo>
                  <a:pt x="1527" y="2751"/>
                </a:lnTo>
                <a:lnTo>
                  <a:pt x="1525" y="2752"/>
                </a:lnTo>
                <a:lnTo>
                  <a:pt x="1524" y="2752"/>
                </a:lnTo>
                <a:lnTo>
                  <a:pt x="1523" y="2752"/>
                </a:lnTo>
                <a:lnTo>
                  <a:pt x="1523" y="2752"/>
                </a:lnTo>
                <a:lnTo>
                  <a:pt x="1521" y="2753"/>
                </a:lnTo>
                <a:lnTo>
                  <a:pt x="1521" y="2753"/>
                </a:lnTo>
                <a:lnTo>
                  <a:pt x="1520" y="2753"/>
                </a:lnTo>
                <a:lnTo>
                  <a:pt x="1520" y="2753"/>
                </a:lnTo>
                <a:lnTo>
                  <a:pt x="1518" y="2753"/>
                </a:lnTo>
                <a:lnTo>
                  <a:pt x="1518" y="2753"/>
                </a:lnTo>
                <a:lnTo>
                  <a:pt x="1518" y="2752"/>
                </a:lnTo>
                <a:lnTo>
                  <a:pt x="1518" y="2751"/>
                </a:lnTo>
                <a:lnTo>
                  <a:pt x="1518" y="2751"/>
                </a:lnTo>
                <a:lnTo>
                  <a:pt x="1518" y="2749"/>
                </a:lnTo>
                <a:lnTo>
                  <a:pt x="1518" y="2749"/>
                </a:lnTo>
                <a:lnTo>
                  <a:pt x="1518" y="2748"/>
                </a:lnTo>
                <a:lnTo>
                  <a:pt x="1518" y="2748"/>
                </a:lnTo>
                <a:lnTo>
                  <a:pt x="1518" y="2747"/>
                </a:lnTo>
                <a:lnTo>
                  <a:pt x="1518" y="2745"/>
                </a:lnTo>
                <a:lnTo>
                  <a:pt x="1518" y="2745"/>
                </a:lnTo>
                <a:lnTo>
                  <a:pt x="1517" y="2745"/>
                </a:lnTo>
                <a:lnTo>
                  <a:pt x="1517" y="2744"/>
                </a:lnTo>
                <a:lnTo>
                  <a:pt x="1516" y="2744"/>
                </a:lnTo>
                <a:lnTo>
                  <a:pt x="1516" y="2744"/>
                </a:lnTo>
                <a:lnTo>
                  <a:pt x="1516" y="2742"/>
                </a:lnTo>
                <a:lnTo>
                  <a:pt x="1514" y="2742"/>
                </a:lnTo>
                <a:lnTo>
                  <a:pt x="1514" y="2741"/>
                </a:lnTo>
                <a:lnTo>
                  <a:pt x="1514" y="2740"/>
                </a:lnTo>
                <a:lnTo>
                  <a:pt x="1514" y="2738"/>
                </a:lnTo>
                <a:lnTo>
                  <a:pt x="1514" y="2737"/>
                </a:lnTo>
                <a:lnTo>
                  <a:pt x="1514" y="2736"/>
                </a:lnTo>
                <a:lnTo>
                  <a:pt x="1516" y="2734"/>
                </a:lnTo>
                <a:lnTo>
                  <a:pt x="1516" y="2734"/>
                </a:lnTo>
                <a:lnTo>
                  <a:pt x="1516" y="2733"/>
                </a:lnTo>
                <a:lnTo>
                  <a:pt x="1516" y="2733"/>
                </a:lnTo>
                <a:lnTo>
                  <a:pt x="1516" y="2732"/>
                </a:lnTo>
                <a:lnTo>
                  <a:pt x="1516" y="2732"/>
                </a:lnTo>
                <a:lnTo>
                  <a:pt x="1516" y="2732"/>
                </a:lnTo>
                <a:lnTo>
                  <a:pt x="1516" y="2730"/>
                </a:lnTo>
                <a:lnTo>
                  <a:pt x="1516" y="2730"/>
                </a:lnTo>
                <a:lnTo>
                  <a:pt x="1516" y="2729"/>
                </a:lnTo>
                <a:lnTo>
                  <a:pt x="1516" y="2729"/>
                </a:lnTo>
                <a:lnTo>
                  <a:pt x="1516" y="2729"/>
                </a:lnTo>
                <a:lnTo>
                  <a:pt x="1516" y="2729"/>
                </a:lnTo>
                <a:lnTo>
                  <a:pt x="1516" y="2727"/>
                </a:lnTo>
                <a:lnTo>
                  <a:pt x="1516" y="2727"/>
                </a:lnTo>
                <a:lnTo>
                  <a:pt x="1516" y="2726"/>
                </a:lnTo>
                <a:lnTo>
                  <a:pt x="1516" y="2726"/>
                </a:lnTo>
                <a:lnTo>
                  <a:pt x="1516" y="2726"/>
                </a:lnTo>
                <a:lnTo>
                  <a:pt x="1516" y="2725"/>
                </a:lnTo>
                <a:lnTo>
                  <a:pt x="1516" y="2725"/>
                </a:lnTo>
                <a:lnTo>
                  <a:pt x="1516" y="2723"/>
                </a:lnTo>
                <a:lnTo>
                  <a:pt x="1516" y="2723"/>
                </a:lnTo>
                <a:lnTo>
                  <a:pt x="1516" y="2723"/>
                </a:lnTo>
                <a:lnTo>
                  <a:pt x="1516" y="2722"/>
                </a:lnTo>
                <a:lnTo>
                  <a:pt x="1516" y="2721"/>
                </a:lnTo>
                <a:lnTo>
                  <a:pt x="1516" y="2721"/>
                </a:lnTo>
                <a:lnTo>
                  <a:pt x="1516" y="2721"/>
                </a:lnTo>
                <a:lnTo>
                  <a:pt x="1516" y="2719"/>
                </a:lnTo>
                <a:lnTo>
                  <a:pt x="1516" y="2719"/>
                </a:lnTo>
                <a:lnTo>
                  <a:pt x="1516" y="2718"/>
                </a:lnTo>
                <a:lnTo>
                  <a:pt x="1516" y="2718"/>
                </a:lnTo>
                <a:lnTo>
                  <a:pt x="1516" y="2718"/>
                </a:lnTo>
                <a:lnTo>
                  <a:pt x="1516" y="2716"/>
                </a:lnTo>
                <a:lnTo>
                  <a:pt x="1516" y="2716"/>
                </a:lnTo>
                <a:lnTo>
                  <a:pt x="1516" y="2716"/>
                </a:lnTo>
                <a:lnTo>
                  <a:pt x="1516" y="2715"/>
                </a:lnTo>
                <a:lnTo>
                  <a:pt x="1516" y="2715"/>
                </a:lnTo>
                <a:lnTo>
                  <a:pt x="1516" y="2715"/>
                </a:lnTo>
                <a:lnTo>
                  <a:pt x="1516" y="2715"/>
                </a:lnTo>
                <a:lnTo>
                  <a:pt x="1516" y="2714"/>
                </a:lnTo>
                <a:lnTo>
                  <a:pt x="1514" y="2714"/>
                </a:lnTo>
                <a:lnTo>
                  <a:pt x="1514" y="2714"/>
                </a:lnTo>
                <a:lnTo>
                  <a:pt x="1514" y="2712"/>
                </a:lnTo>
                <a:lnTo>
                  <a:pt x="1514" y="2712"/>
                </a:lnTo>
                <a:lnTo>
                  <a:pt x="1514" y="2712"/>
                </a:lnTo>
                <a:lnTo>
                  <a:pt x="1514" y="2712"/>
                </a:lnTo>
                <a:lnTo>
                  <a:pt x="1514" y="2711"/>
                </a:lnTo>
                <a:lnTo>
                  <a:pt x="1514" y="2711"/>
                </a:lnTo>
                <a:lnTo>
                  <a:pt x="1514" y="2710"/>
                </a:lnTo>
                <a:lnTo>
                  <a:pt x="1514" y="2708"/>
                </a:lnTo>
                <a:lnTo>
                  <a:pt x="1513" y="2708"/>
                </a:lnTo>
                <a:lnTo>
                  <a:pt x="1513" y="2707"/>
                </a:lnTo>
                <a:lnTo>
                  <a:pt x="1513" y="2707"/>
                </a:lnTo>
                <a:lnTo>
                  <a:pt x="1513" y="2706"/>
                </a:lnTo>
                <a:lnTo>
                  <a:pt x="1513" y="2704"/>
                </a:lnTo>
                <a:lnTo>
                  <a:pt x="1512" y="2704"/>
                </a:lnTo>
                <a:lnTo>
                  <a:pt x="1512" y="2704"/>
                </a:lnTo>
                <a:lnTo>
                  <a:pt x="1510" y="2704"/>
                </a:lnTo>
                <a:lnTo>
                  <a:pt x="1510" y="2704"/>
                </a:lnTo>
                <a:lnTo>
                  <a:pt x="1509" y="2704"/>
                </a:lnTo>
                <a:lnTo>
                  <a:pt x="1509" y="2704"/>
                </a:lnTo>
                <a:lnTo>
                  <a:pt x="1509" y="2704"/>
                </a:lnTo>
                <a:lnTo>
                  <a:pt x="1509" y="2703"/>
                </a:lnTo>
                <a:lnTo>
                  <a:pt x="1509" y="2703"/>
                </a:lnTo>
                <a:lnTo>
                  <a:pt x="1509" y="2703"/>
                </a:lnTo>
                <a:lnTo>
                  <a:pt x="1509" y="2701"/>
                </a:lnTo>
                <a:lnTo>
                  <a:pt x="1510" y="2701"/>
                </a:lnTo>
                <a:lnTo>
                  <a:pt x="1510" y="2701"/>
                </a:lnTo>
                <a:lnTo>
                  <a:pt x="1510" y="2701"/>
                </a:lnTo>
                <a:lnTo>
                  <a:pt x="1510" y="2700"/>
                </a:lnTo>
                <a:lnTo>
                  <a:pt x="1510" y="2700"/>
                </a:lnTo>
                <a:lnTo>
                  <a:pt x="1510" y="2700"/>
                </a:lnTo>
                <a:lnTo>
                  <a:pt x="1510" y="2699"/>
                </a:lnTo>
                <a:lnTo>
                  <a:pt x="1510" y="2699"/>
                </a:lnTo>
                <a:lnTo>
                  <a:pt x="1510" y="2699"/>
                </a:lnTo>
                <a:lnTo>
                  <a:pt x="1509" y="2699"/>
                </a:lnTo>
                <a:lnTo>
                  <a:pt x="1509" y="2699"/>
                </a:lnTo>
                <a:lnTo>
                  <a:pt x="1507" y="2697"/>
                </a:lnTo>
                <a:lnTo>
                  <a:pt x="1509" y="2697"/>
                </a:lnTo>
                <a:lnTo>
                  <a:pt x="1509" y="2696"/>
                </a:lnTo>
                <a:lnTo>
                  <a:pt x="1509" y="2696"/>
                </a:lnTo>
                <a:lnTo>
                  <a:pt x="1509" y="2696"/>
                </a:lnTo>
                <a:lnTo>
                  <a:pt x="1509" y="2696"/>
                </a:lnTo>
                <a:lnTo>
                  <a:pt x="1509" y="2695"/>
                </a:lnTo>
                <a:lnTo>
                  <a:pt x="1509" y="2695"/>
                </a:lnTo>
                <a:lnTo>
                  <a:pt x="1509" y="2695"/>
                </a:lnTo>
                <a:lnTo>
                  <a:pt x="1509" y="2693"/>
                </a:lnTo>
                <a:lnTo>
                  <a:pt x="1507" y="2693"/>
                </a:lnTo>
                <a:lnTo>
                  <a:pt x="1507" y="2693"/>
                </a:lnTo>
                <a:lnTo>
                  <a:pt x="1507" y="2693"/>
                </a:lnTo>
                <a:lnTo>
                  <a:pt x="1507" y="2693"/>
                </a:lnTo>
                <a:lnTo>
                  <a:pt x="1507" y="2692"/>
                </a:lnTo>
                <a:lnTo>
                  <a:pt x="1507" y="2692"/>
                </a:lnTo>
                <a:lnTo>
                  <a:pt x="1507" y="2690"/>
                </a:lnTo>
                <a:lnTo>
                  <a:pt x="1507" y="2690"/>
                </a:lnTo>
                <a:lnTo>
                  <a:pt x="1506" y="2690"/>
                </a:lnTo>
                <a:lnTo>
                  <a:pt x="1506" y="2690"/>
                </a:lnTo>
                <a:lnTo>
                  <a:pt x="1506" y="2690"/>
                </a:lnTo>
                <a:lnTo>
                  <a:pt x="1505" y="2690"/>
                </a:lnTo>
                <a:lnTo>
                  <a:pt x="1505" y="2689"/>
                </a:lnTo>
                <a:lnTo>
                  <a:pt x="1505" y="2689"/>
                </a:lnTo>
                <a:lnTo>
                  <a:pt x="1505" y="2689"/>
                </a:lnTo>
                <a:lnTo>
                  <a:pt x="1505" y="2689"/>
                </a:lnTo>
                <a:lnTo>
                  <a:pt x="1505" y="2688"/>
                </a:lnTo>
                <a:lnTo>
                  <a:pt x="1505" y="2688"/>
                </a:lnTo>
                <a:lnTo>
                  <a:pt x="1505" y="2688"/>
                </a:lnTo>
                <a:lnTo>
                  <a:pt x="1505" y="2686"/>
                </a:lnTo>
                <a:lnTo>
                  <a:pt x="1505" y="2686"/>
                </a:lnTo>
                <a:lnTo>
                  <a:pt x="1503" y="2686"/>
                </a:lnTo>
                <a:lnTo>
                  <a:pt x="1503" y="2686"/>
                </a:lnTo>
                <a:lnTo>
                  <a:pt x="1503" y="2685"/>
                </a:lnTo>
                <a:lnTo>
                  <a:pt x="1503" y="2685"/>
                </a:lnTo>
                <a:lnTo>
                  <a:pt x="1502" y="2685"/>
                </a:lnTo>
                <a:lnTo>
                  <a:pt x="1502" y="2684"/>
                </a:lnTo>
                <a:lnTo>
                  <a:pt x="1502" y="2684"/>
                </a:lnTo>
                <a:lnTo>
                  <a:pt x="1502" y="2682"/>
                </a:lnTo>
                <a:lnTo>
                  <a:pt x="1502" y="2682"/>
                </a:lnTo>
                <a:lnTo>
                  <a:pt x="1502" y="2682"/>
                </a:lnTo>
                <a:lnTo>
                  <a:pt x="1502" y="2681"/>
                </a:lnTo>
                <a:lnTo>
                  <a:pt x="1502" y="2681"/>
                </a:lnTo>
                <a:lnTo>
                  <a:pt x="1502" y="2681"/>
                </a:lnTo>
                <a:lnTo>
                  <a:pt x="1502" y="2680"/>
                </a:lnTo>
                <a:lnTo>
                  <a:pt x="1502" y="2680"/>
                </a:lnTo>
                <a:lnTo>
                  <a:pt x="1501" y="2680"/>
                </a:lnTo>
                <a:lnTo>
                  <a:pt x="1501" y="2680"/>
                </a:lnTo>
                <a:lnTo>
                  <a:pt x="1501" y="2678"/>
                </a:lnTo>
                <a:lnTo>
                  <a:pt x="1501" y="2678"/>
                </a:lnTo>
                <a:lnTo>
                  <a:pt x="1501" y="2677"/>
                </a:lnTo>
                <a:lnTo>
                  <a:pt x="1501" y="2677"/>
                </a:lnTo>
                <a:lnTo>
                  <a:pt x="1499" y="2677"/>
                </a:lnTo>
                <a:lnTo>
                  <a:pt x="1499" y="2677"/>
                </a:lnTo>
                <a:lnTo>
                  <a:pt x="1499" y="2675"/>
                </a:lnTo>
                <a:lnTo>
                  <a:pt x="1501" y="2677"/>
                </a:lnTo>
                <a:lnTo>
                  <a:pt x="1501" y="2675"/>
                </a:lnTo>
                <a:lnTo>
                  <a:pt x="1501" y="2669"/>
                </a:lnTo>
                <a:lnTo>
                  <a:pt x="1501" y="2669"/>
                </a:lnTo>
                <a:lnTo>
                  <a:pt x="1499" y="2669"/>
                </a:lnTo>
                <a:lnTo>
                  <a:pt x="1499" y="2667"/>
                </a:lnTo>
                <a:lnTo>
                  <a:pt x="1499" y="2666"/>
                </a:lnTo>
                <a:lnTo>
                  <a:pt x="1498" y="2666"/>
                </a:lnTo>
                <a:lnTo>
                  <a:pt x="1498" y="2666"/>
                </a:lnTo>
                <a:lnTo>
                  <a:pt x="1498" y="2664"/>
                </a:lnTo>
                <a:lnTo>
                  <a:pt x="1498" y="2664"/>
                </a:lnTo>
                <a:lnTo>
                  <a:pt x="1498" y="2663"/>
                </a:lnTo>
                <a:lnTo>
                  <a:pt x="1499" y="2663"/>
                </a:lnTo>
                <a:lnTo>
                  <a:pt x="1499" y="2662"/>
                </a:lnTo>
                <a:lnTo>
                  <a:pt x="1498" y="2662"/>
                </a:lnTo>
                <a:lnTo>
                  <a:pt x="1498" y="2660"/>
                </a:lnTo>
                <a:lnTo>
                  <a:pt x="1498" y="2660"/>
                </a:lnTo>
                <a:lnTo>
                  <a:pt x="1499" y="2659"/>
                </a:lnTo>
                <a:lnTo>
                  <a:pt x="1499" y="2659"/>
                </a:lnTo>
                <a:lnTo>
                  <a:pt x="1499" y="2658"/>
                </a:lnTo>
                <a:lnTo>
                  <a:pt x="1499" y="2658"/>
                </a:lnTo>
                <a:lnTo>
                  <a:pt x="1499" y="2658"/>
                </a:lnTo>
                <a:lnTo>
                  <a:pt x="1499" y="2656"/>
                </a:lnTo>
                <a:lnTo>
                  <a:pt x="1501" y="2656"/>
                </a:lnTo>
                <a:lnTo>
                  <a:pt x="1501" y="2656"/>
                </a:lnTo>
                <a:lnTo>
                  <a:pt x="1501" y="2655"/>
                </a:lnTo>
                <a:lnTo>
                  <a:pt x="1501" y="2655"/>
                </a:lnTo>
                <a:lnTo>
                  <a:pt x="1501" y="2654"/>
                </a:lnTo>
                <a:lnTo>
                  <a:pt x="1501" y="2654"/>
                </a:lnTo>
                <a:lnTo>
                  <a:pt x="1499" y="2654"/>
                </a:lnTo>
                <a:lnTo>
                  <a:pt x="1499" y="2654"/>
                </a:lnTo>
                <a:lnTo>
                  <a:pt x="1498" y="2654"/>
                </a:lnTo>
                <a:lnTo>
                  <a:pt x="1497" y="2654"/>
                </a:lnTo>
                <a:lnTo>
                  <a:pt x="1497" y="2654"/>
                </a:lnTo>
                <a:lnTo>
                  <a:pt x="1497" y="2654"/>
                </a:lnTo>
                <a:lnTo>
                  <a:pt x="1495" y="2654"/>
                </a:lnTo>
                <a:lnTo>
                  <a:pt x="1495" y="2652"/>
                </a:lnTo>
                <a:lnTo>
                  <a:pt x="1495" y="2652"/>
                </a:lnTo>
                <a:lnTo>
                  <a:pt x="1495" y="2652"/>
                </a:lnTo>
                <a:lnTo>
                  <a:pt x="1497" y="2652"/>
                </a:lnTo>
                <a:lnTo>
                  <a:pt x="1497" y="2651"/>
                </a:lnTo>
                <a:lnTo>
                  <a:pt x="1497" y="2651"/>
                </a:lnTo>
                <a:lnTo>
                  <a:pt x="1497" y="2649"/>
                </a:lnTo>
                <a:lnTo>
                  <a:pt x="1497" y="2649"/>
                </a:lnTo>
                <a:lnTo>
                  <a:pt x="1497" y="2649"/>
                </a:lnTo>
                <a:lnTo>
                  <a:pt x="1495" y="2649"/>
                </a:lnTo>
                <a:lnTo>
                  <a:pt x="1495" y="2648"/>
                </a:lnTo>
                <a:lnTo>
                  <a:pt x="1495" y="2648"/>
                </a:lnTo>
                <a:lnTo>
                  <a:pt x="1495" y="2647"/>
                </a:lnTo>
                <a:lnTo>
                  <a:pt x="1495" y="2647"/>
                </a:lnTo>
                <a:lnTo>
                  <a:pt x="1495" y="2647"/>
                </a:lnTo>
                <a:lnTo>
                  <a:pt x="1494" y="2647"/>
                </a:lnTo>
                <a:lnTo>
                  <a:pt x="1494" y="2645"/>
                </a:lnTo>
                <a:lnTo>
                  <a:pt x="1494" y="2645"/>
                </a:lnTo>
                <a:lnTo>
                  <a:pt x="1495" y="2645"/>
                </a:lnTo>
                <a:lnTo>
                  <a:pt x="1495" y="2644"/>
                </a:lnTo>
                <a:lnTo>
                  <a:pt x="1494" y="2644"/>
                </a:lnTo>
                <a:lnTo>
                  <a:pt x="1494" y="2643"/>
                </a:lnTo>
                <a:lnTo>
                  <a:pt x="1494" y="2643"/>
                </a:lnTo>
                <a:lnTo>
                  <a:pt x="1494" y="2641"/>
                </a:lnTo>
                <a:lnTo>
                  <a:pt x="1494" y="2641"/>
                </a:lnTo>
                <a:lnTo>
                  <a:pt x="1494" y="2640"/>
                </a:lnTo>
                <a:lnTo>
                  <a:pt x="1494" y="2640"/>
                </a:lnTo>
                <a:lnTo>
                  <a:pt x="1494" y="2638"/>
                </a:lnTo>
                <a:lnTo>
                  <a:pt x="1494" y="2638"/>
                </a:lnTo>
                <a:lnTo>
                  <a:pt x="1492" y="2637"/>
                </a:lnTo>
                <a:lnTo>
                  <a:pt x="1491" y="2637"/>
                </a:lnTo>
                <a:lnTo>
                  <a:pt x="1491" y="2636"/>
                </a:lnTo>
                <a:lnTo>
                  <a:pt x="1490" y="2637"/>
                </a:lnTo>
                <a:lnTo>
                  <a:pt x="1490" y="2637"/>
                </a:lnTo>
                <a:lnTo>
                  <a:pt x="1488" y="2637"/>
                </a:lnTo>
                <a:lnTo>
                  <a:pt x="1488" y="2637"/>
                </a:lnTo>
                <a:lnTo>
                  <a:pt x="1488" y="2636"/>
                </a:lnTo>
                <a:lnTo>
                  <a:pt x="1488" y="2636"/>
                </a:lnTo>
                <a:lnTo>
                  <a:pt x="1488" y="2636"/>
                </a:lnTo>
                <a:lnTo>
                  <a:pt x="1488" y="2634"/>
                </a:lnTo>
                <a:lnTo>
                  <a:pt x="1488" y="2634"/>
                </a:lnTo>
                <a:lnTo>
                  <a:pt x="1488" y="2633"/>
                </a:lnTo>
                <a:lnTo>
                  <a:pt x="1487" y="2633"/>
                </a:lnTo>
                <a:lnTo>
                  <a:pt x="1488" y="2633"/>
                </a:lnTo>
                <a:lnTo>
                  <a:pt x="1488" y="2633"/>
                </a:lnTo>
                <a:lnTo>
                  <a:pt x="1488" y="2632"/>
                </a:lnTo>
                <a:lnTo>
                  <a:pt x="1488" y="2630"/>
                </a:lnTo>
                <a:lnTo>
                  <a:pt x="1490" y="2630"/>
                </a:lnTo>
                <a:lnTo>
                  <a:pt x="1490" y="2630"/>
                </a:lnTo>
                <a:lnTo>
                  <a:pt x="1491" y="2630"/>
                </a:lnTo>
                <a:lnTo>
                  <a:pt x="1491" y="2630"/>
                </a:lnTo>
                <a:lnTo>
                  <a:pt x="1491" y="2629"/>
                </a:lnTo>
                <a:lnTo>
                  <a:pt x="1491" y="2629"/>
                </a:lnTo>
                <a:lnTo>
                  <a:pt x="1490" y="2628"/>
                </a:lnTo>
                <a:lnTo>
                  <a:pt x="1490" y="2628"/>
                </a:lnTo>
                <a:lnTo>
                  <a:pt x="1488" y="2628"/>
                </a:lnTo>
                <a:lnTo>
                  <a:pt x="1488" y="2628"/>
                </a:lnTo>
                <a:lnTo>
                  <a:pt x="1488" y="2628"/>
                </a:lnTo>
                <a:lnTo>
                  <a:pt x="1487" y="2628"/>
                </a:lnTo>
                <a:lnTo>
                  <a:pt x="1487" y="2626"/>
                </a:lnTo>
                <a:lnTo>
                  <a:pt x="1486" y="2626"/>
                </a:lnTo>
                <a:lnTo>
                  <a:pt x="1486" y="2626"/>
                </a:lnTo>
                <a:lnTo>
                  <a:pt x="1486" y="2626"/>
                </a:lnTo>
                <a:lnTo>
                  <a:pt x="1484" y="2625"/>
                </a:lnTo>
                <a:lnTo>
                  <a:pt x="1484" y="2625"/>
                </a:lnTo>
                <a:lnTo>
                  <a:pt x="1483" y="2623"/>
                </a:lnTo>
                <a:lnTo>
                  <a:pt x="1481" y="2622"/>
                </a:lnTo>
                <a:lnTo>
                  <a:pt x="1481" y="2621"/>
                </a:lnTo>
                <a:lnTo>
                  <a:pt x="1481" y="2621"/>
                </a:lnTo>
                <a:lnTo>
                  <a:pt x="1480" y="2621"/>
                </a:lnTo>
                <a:lnTo>
                  <a:pt x="1480" y="2619"/>
                </a:lnTo>
                <a:lnTo>
                  <a:pt x="1480" y="2619"/>
                </a:lnTo>
                <a:lnTo>
                  <a:pt x="1479" y="2619"/>
                </a:lnTo>
                <a:lnTo>
                  <a:pt x="1477" y="2617"/>
                </a:lnTo>
                <a:lnTo>
                  <a:pt x="1476" y="2617"/>
                </a:lnTo>
                <a:lnTo>
                  <a:pt x="1475" y="2615"/>
                </a:lnTo>
                <a:lnTo>
                  <a:pt x="1473" y="2614"/>
                </a:lnTo>
                <a:lnTo>
                  <a:pt x="1473" y="2614"/>
                </a:lnTo>
                <a:lnTo>
                  <a:pt x="1472" y="2612"/>
                </a:lnTo>
                <a:lnTo>
                  <a:pt x="1472" y="2611"/>
                </a:lnTo>
                <a:lnTo>
                  <a:pt x="1472" y="2611"/>
                </a:lnTo>
                <a:lnTo>
                  <a:pt x="1472" y="2610"/>
                </a:lnTo>
                <a:lnTo>
                  <a:pt x="1472" y="2608"/>
                </a:lnTo>
                <a:lnTo>
                  <a:pt x="1471" y="2608"/>
                </a:lnTo>
                <a:lnTo>
                  <a:pt x="1471" y="2607"/>
                </a:lnTo>
                <a:lnTo>
                  <a:pt x="1469" y="2607"/>
                </a:lnTo>
                <a:lnTo>
                  <a:pt x="1469" y="2606"/>
                </a:lnTo>
                <a:lnTo>
                  <a:pt x="1469" y="2606"/>
                </a:lnTo>
                <a:lnTo>
                  <a:pt x="1471" y="2606"/>
                </a:lnTo>
                <a:lnTo>
                  <a:pt x="1471" y="2604"/>
                </a:lnTo>
                <a:lnTo>
                  <a:pt x="1469" y="2604"/>
                </a:lnTo>
                <a:lnTo>
                  <a:pt x="1469" y="2603"/>
                </a:lnTo>
                <a:lnTo>
                  <a:pt x="1471" y="2603"/>
                </a:lnTo>
                <a:lnTo>
                  <a:pt x="1471" y="2602"/>
                </a:lnTo>
                <a:lnTo>
                  <a:pt x="1472" y="2602"/>
                </a:lnTo>
                <a:lnTo>
                  <a:pt x="1472" y="2602"/>
                </a:lnTo>
                <a:lnTo>
                  <a:pt x="1472" y="2602"/>
                </a:lnTo>
                <a:lnTo>
                  <a:pt x="1473" y="2602"/>
                </a:lnTo>
                <a:lnTo>
                  <a:pt x="1473" y="2603"/>
                </a:lnTo>
                <a:lnTo>
                  <a:pt x="1473" y="2603"/>
                </a:lnTo>
                <a:lnTo>
                  <a:pt x="1475" y="2603"/>
                </a:lnTo>
                <a:lnTo>
                  <a:pt x="1475" y="2603"/>
                </a:lnTo>
                <a:lnTo>
                  <a:pt x="1475" y="2602"/>
                </a:lnTo>
                <a:lnTo>
                  <a:pt x="1475" y="2602"/>
                </a:lnTo>
                <a:lnTo>
                  <a:pt x="1475" y="2600"/>
                </a:lnTo>
                <a:lnTo>
                  <a:pt x="1475" y="2600"/>
                </a:lnTo>
                <a:lnTo>
                  <a:pt x="1476" y="2600"/>
                </a:lnTo>
                <a:lnTo>
                  <a:pt x="1476" y="2600"/>
                </a:lnTo>
                <a:lnTo>
                  <a:pt x="1476" y="2600"/>
                </a:lnTo>
                <a:lnTo>
                  <a:pt x="1476" y="2599"/>
                </a:lnTo>
                <a:lnTo>
                  <a:pt x="1476" y="2599"/>
                </a:lnTo>
                <a:lnTo>
                  <a:pt x="1476" y="2597"/>
                </a:lnTo>
                <a:lnTo>
                  <a:pt x="1476" y="2597"/>
                </a:lnTo>
                <a:lnTo>
                  <a:pt x="1476" y="2597"/>
                </a:lnTo>
                <a:lnTo>
                  <a:pt x="1476" y="2597"/>
                </a:lnTo>
                <a:lnTo>
                  <a:pt x="1476" y="2596"/>
                </a:lnTo>
                <a:lnTo>
                  <a:pt x="1476" y="2596"/>
                </a:lnTo>
                <a:lnTo>
                  <a:pt x="1476" y="2596"/>
                </a:lnTo>
                <a:lnTo>
                  <a:pt x="1476" y="2595"/>
                </a:lnTo>
                <a:lnTo>
                  <a:pt x="1476" y="2595"/>
                </a:lnTo>
                <a:lnTo>
                  <a:pt x="1476" y="2595"/>
                </a:lnTo>
                <a:lnTo>
                  <a:pt x="1476" y="2595"/>
                </a:lnTo>
                <a:lnTo>
                  <a:pt x="1476" y="2595"/>
                </a:lnTo>
                <a:lnTo>
                  <a:pt x="1476" y="2593"/>
                </a:lnTo>
                <a:lnTo>
                  <a:pt x="1476" y="2593"/>
                </a:lnTo>
                <a:lnTo>
                  <a:pt x="1476" y="2592"/>
                </a:lnTo>
                <a:lnTo>
                  <a:pt x="1476" y="2592"/>
                </a:lnTo>
                <a:lnTo>
                  <a:pt x="1476" y="2592"/>
                </a:lnTo>
                <a:lnTo>
                  <a:pt x="1476" y="2591"/>
                </a:lnTo>
                <a:lnTo>
                  <a:pt x="1475" y="2591"/>
                </a:lnTo>
                <a:lnTo>
                  <a:pt x="1475" y="2591"/>
                </a:lnTo>
                <a:lnTo>
                  <a:pt x="1475" y="2589"/>
                </a:lnTo>
                <a:lnTo>
                  <a:pt x="1475" y="2589"/>
                </a:lnTo>
                <a:lnTo>
                  <a:pt x="1475" y="2588"/>
                </a:lnTo>
                <a:lnTo>
                  <a:pt x="1475" y="2588"/>
                </a:lnTo>
                <a:lnTo>
                  <a:pt x="1475" y="2587"/>
                </a:lnTo>
                <a:lnTo>
                  <a:pt x="1475" y="2587"/>
                </a:lnTo>
                <a:lnTo>
                  <a:pt x="1473" y="2587"/>
                </a:lnTo>
                <a:lnTo>
                  <a:pt x="1473" y="2587"/>
                </a:lnTo>
                <a:lnTo>
                  <a:pt x="1473" y="2585"/>
                </a:lnTo>
                <a:lnTo>
                  <a:pt x="1472" y="2585"/>
                </a:lnTo>
                <a:lnTo>
                  <a:pt x="1472" y="2585"/>
                </a:lnTo>
                <a:lnTo>
                  <a:pt x="1472" y="2584"/>
                </a:lnTo>
                <a:lnTo>
                  <a:pt x="1472" y="2584"/>
                </a:lnTo>
                <a:lnTo>
                  <a:pt x="1472" y="2584"/>
                </a:lnTo>
                <a:lnTo>
                  <a:pt x="1472" y="2582"/>
                </a:lnTo>
                <a:lnTo>
                  <a:pt x="1472" y="2582"/>
                </a:lnTo>
                <a:lnTo>
                  <a:pt x="1472" y="2581"/>
                </a:lnTo>
                <a:lnTo>
                  <a:pt x="1472" y="2581"/>
                </a:lnTo>
                <a:lnTo>
                  <a:pt x="1472" y="2580"/>
                </a:lnTo>
                <a:lnTo>
                  <a:pt x="1472" y="2580"/>
                </a:lnTo>
                <a:lnTo>
                  <a:pt x="1471" y="2580"/>
                </a:lnTo>
                <a:lnTo>
                  <a:pt x="1471" y="2580"/>
                </a:lnTo>
                <a:lnTo>
                  <a:pt x="1469" y="2580"/>
                </a:lnTo>
                <a:lnTo>
                  <a:pt x="1469" y="2580"/>
                </a:lnTo>
                <a:lnTo>
                  <a:pt x="1469" y="2580"/>
                </a:lnTo>
                <a:lnTo>
                  <a:pt x="1469" y="2580"/>
                </a:lnTo>
                <a:lnTo>
                  <a:pt x="1469" y="2578"/>
                </a:lnTo>
                <a:lnTo>
                  <a:pt x="1469" y="2578"/>
                </a:lnTo>
                <a:lnTo>
                  <a:pt x="1469" y="2577"/>
                </a:lnTo>
                <a:lnTo>
                  <a:pt x="1469" y="2576"/>
                </a:lnTo>
                <a:lnTo>
                  <a:pt x="1469" y="2576"/>
                </a:lnTo>
                <a:lnTo>
                  <a:pt x="1469" y="2576"/>
                </a:lnTo>
                <a:lnTo>
                  <a:pt x="1469" y="2576"/>
                </a:lnTo>
                <a:lnTo>
                  <a:pt x="1469" y="2574"/>
                </a:lnTo>
                <a:lnTo>
                  <a:pt x="1469" y="2573"/>
                </a:lnTo>
                <a:lnTo>
                  <a:pt x="1469" y="2573"/>
                </a:lnTo>
                <a:lnTo>
                  <a:pt x="1469" y="2573"/>
                </a:lnTo>
                <a:lnTo>
                  <a:pt x="1469" y="2573"/>
                </a:lnTo>
                <a:lnTo>
                  <a:pt x="1469" y="2571"/>
                </a:lnTo>
                <a:lnTo>
                  <a:pt x="1469" y="2571"/>
                </a:lnTo>
                <a:lnTo>
                  <a:pt x="1469" y="2573"/>
                </a:lnTo>
                <a:lnTo>
                  <a:pt x="1468" y="2573"/>
                </a:lnTo>
                <a:lnTo>
                  <a:pt x="1468" y="2571"/>
                </a:lnTo>
                <a:lnTo>
                  <a:pt x="1468" y="2571"/>
                </a:lnTo>
                <a:lnTo>
                  <a:pt x="1468" y="2571"/>
                </a:lnTo>
                <a:lnTo>
                  <a:pt x="1466" y="2571"/>
                </a:lnTo>
                <a:lnTo>
                  <a:pt x="1466" y="2570"/>
                </a:lnTo>
                <a:lnTo>
                  <a:pt x="1466" y="2570"/>
                </a:lnTo>
                <a:lnTo>
                  <a:pt x="1466" y="2570"/>
                </a:lnTo>
                <a:lnTo>
                  <a:pt x="1466" y="2569"/>
                </a:lnTo>
                <a:lnTo>
                  <a:pt x="1466" y="2569"/>
                </a:lnTo>
                <a:lnTo>
                  <a:pt x="1466" y="2569"/>
                </a:lnTo>
                <a:lnTo>
                  <a:pt x="1466" y="2569"/>
                </a:lnTo>
                <a:lnTo>
                  <a:pt x="1466" y="2569"/>
                </a:lnTo>
                <a:lnTo>
                  <a:pt x="1465" y="2569"/>
                </a:lnTo>
                <a:lnTo>
                  <a:pt x="1465" y="2570"/>
                </a:lnTo>
                <a:lnTo>
                  <a:pt x="1465" y="2570"/>
                </a:lnTo>
                <a:lnTo>
                  <a:pt x="1465" y="2569"/>
                </a:lnTo>
                <a:lnTo>
                  <a:pt x="1464" y="2569"/>
                </a:lnTo>
                <a:lnTo>
                  <a:pt x="1464" y="2569"/>
                </a:lnTo>
                <a:lnTo>
                  <a:pt x="1464" y="2569"/>
                </a:lnTo>
                <a:lnTo>
                  <a:pt x="1464" y="2569"/>
                </a:lnTo>
                <a:lnTo>
                  <a:pt x="1462" y="2569"/>
                </a:lnTo>
                <a:lnTo>
                  <a:pt x="1462" y="2567"/>
                </a:lnTo>
                <a:lnTo>
                  <a:pt x="1462" y="2567"/>
                </a:lnTo>
                <a:lnTo>
                  <a:pt x="1462" y="2567"/>
                </a:lnTo>
                <a:lnTo>
                  <a:pt x="1462" y="2566"/>
                </a:lnTo>
                <a:lnTo>
                  <a:pt x="1464" y="2566"/>
                </a:lnTo>
                <a:lnTo>
                  <a:pt x="1464" y="2566"/>
                </a:lnTo>
                <a:lnTo>
                  <a:pt x="1464" y="2565"/>
                </a:lnTo>
                <a:lnTo>
                  <a:pt x="1464" y="2565"/>
                </a:lnTo>
                <a:lnTo>
                  <a:pt x="1464" y="2565"/>
                </a:lnTo>
                <a:lnTo>
                  <a:pt x="1464" y="2563"/>
                </a:lnTo>
                <a:lnTo>
                  <a:pt x="1464" y="2563"/>
                </a:lnTo>
                <a:lnTo>
                  <a:pt x="1464" y="2562"/>
                </a:lnTo>
                <a:lnTo>
                  <a:pt x="1464" y="2562"/>
                </a:lnTo>
                <a:lnTo>
                  <a:pt x="1462" y="2562"/>
                </a:lnTo>
                <a:lnTo>
                  <a:pt x="1462" y="2562"/>
                </a:lnTo>
                <a:lnTo>
                  <a:pt x="1461" y="2562"/>
                </a:lnTo>
                <a:lnTo>
                  <a:pt x="1461" y="2562"/>
                </a:lnTo>
                <a:lnTo>
                  <a:pt x="1461" y="2562"/>
                </a:lnTo>
                <a:lnTo>
                  <a:pt x="1461" y="2562"/>
                </a:lnTo>
                <a:lnTo>
                  <a:pt x="1461" y="2561"/>
                </a:lnTo>
                <a:lnTo>
                  <a:pt x="1460" y="2561"/>
                </a:lnTo>
                <a:lnTo>
                  <a:pt x="1460" y="2561"/>
                </a:lnTo>
                <a:lnTo>
                  <a:pt x="1458" y="2561"/>
                </a:lnTo>
                <a:lnTo>
                  <a:pt x="1458" y="2559"/>
                </a:lnTo>
                <a:lnTo>
                  <a:pt x="1458" y="2559"/>
                </a:lnTo>
                <a:lnTo>
                  <a:pt x="1458" y="2559"/>
                </a:lnTo>
                <a:lnTo>
                  <a:pt x="1458" y="2559"/>
                </a:lnTo>
                <a:lnTo>
                  <a:pt x="1458" y="2558"/>
                </a:lnTo>
                <a:lnTo>
                  <a:pt x="1458" y="2558"/>
                </a:lnTo>
                <a:lnTo>
                  <a:pt x="1457" y="2558"/>
                </a:lnTo>
                <a:lnTo>
                  <a:pt x="1457" y="2558"/>
                </a:lnTo>
                <a:lnTo>
                  <a:pt x="1457" y="2558"/>
                </a:lnTo>
                <a:lnTo>
                  <a:pt x="1457" y="2558"/>
                </a:lnTo>
                <a:lnTo>
                  <a:pt x="1457" y="2556"/>
                </a:lnTo>
                <a:lnTo>
                  <a:pt x="1458" y="2556"/>
                </a:lnTo>
                <a:lnTo>
                  <a:pt x="1458" y="2556"/>
                </a:lnTo>
                <a:lnTo>
                  <a:pt x="1457" y="2556"/>
                </a:lnTo>
                <a:lnTo>
                  <a:pt x="1457" y="2556"/>
                </a:lnTo>
                <a:lnTo>
                  <a:pt x="1455" y="2556"/>
                </a:lnTo>
                <a:lnTo>
                  <a:pt x="1455" y="2556"/>
                </a:lnTo>
                <a:lnTo>
                  <a:pt x="1455" y="2556"/>
                </a:lnTo>
                <a:lnTo>
                  <a:pt x="1455" y="2555"/>
                </a:lnTo>
                <a:lnTo>
                  <a:pt x="1455" y="2555"/>
                </a:lnTo>
                <a:lnTo>
                  <a:pt x="1455" y="2555"/>
                </a:lnTo>
                <a:lnTo>
                  <a:pt x="1457" y="2555"/>
                </a:lnTo>
                <a:lnTo>
                  <a:pt x="1457" y="2554"/>
                </a:lnTo>
                <a:lnTo>
                  <a:pt x="1457" y="2554"/>
                </a:lnTo>
                <a:lnTo>
                  <a:pt x="1457" y="2554"/>
                </a:lnTo>
                <a:lnTo>
                  <a:pt x="1455" y="2554"/>
                </a:lnTo>
                <a:lnTo>
                  <a:pt x="1455" y="2552"/>
                </a:lnTo>
                <a:lnTo>
                  <a:pt x="1455" y="2552"/>
                </a:lnTo>
                <a:lnTo>
                  <a:pt x="1455" y="2551"/>
                </a:lnTo>
                <a:lnTo>
                  <a:pt x="1455" y="2551"/>
                </a:lnTo>
                <a:lnTo>
                  <a:pt x="1455" y="2551"/>
                </a:lnTo>
                <a:lnTo>
                  <a:pt x="1455" y="2551"/>
                </a:lnTo>
                <a:lnTo>
                  <a:pt x="1454" y="2551"/>
                </a:lnTo>
                <a:lnTo>
                  <a:pt x="1454" y="2550"/>
                </a:lnTo>
                <a:lnTo>
                  <a:pt x="1454" y="2550"/>
                </a:lnTo>
                <a:lnTo>
                  <a:pt x="1454" y="2550"/>
                </a:lnTo>
                <a:lnTo>
                  <a:pt x="1454" y="2548"/>
                </a:lnTo>
                <a:lnTo>
                  <a:pt x="1454" y="2548"/>
                </a:lnTo>
                <a:lnTo>
                  <a:pt x="1453" y="2548"/>
                </a:lnTo>
                <a:lnTo>
                  <a:pt x="1453" y="2548"/>
                </a:lnTo>
                <a:lnTo>
                  <a:pt x="1453" y="2548"/>
                </a:lnTo>
                <a:lnTo>
                  <a:pt x="1453" y="2548"/>
                </a:lnTo>
                <a:lnTo>
                  <a:pt x="1453" y="2547"/>
                </a:lnTo>
                <a:lnTo>
                  <a:pt x="1453" y="2547"/>
                </a:lnTo>
                <a:lnTo>
                  <a:pt x="1453" y="2545"/>
                </a:lnTo>
                <a:lnTo>
                  <a:pt x="1453" y="2545"/>
                </a:lnTo>
                <a:lnTo>
                  <a:pt x="1451" y="2545"/>
                </a:lnTo>
                <a:lnTo>
                  <a:pt x="1451" y="2545"/>
                </a:lnTo>
                <a:lnTo>
                  <a:pt x="1451" y="2544"/>
                </a:lnTo>
                <a:lnTo>
                  <a:pt x="1450" y="2544"/>
                </a:lnTo>
                <a:lnTo>
                  <a:pt x="1450" y="2544"/>
                </a:lnTo>
                <a:lnTo>
                  <a:pt x="1450" y="2543"/>
                </a:lnTo>
                <a:lnTo>
                  <a:pt x="1450" y="2543"/>
                </a:lnTo>
                <a:lnTo>
                  <a:pt x="1450" y="2543"/>
                </a:lnTo>
                <a:lnTo>
                  <a:pt x="1450" y="2543"/>
                </a:lnTo>
                <a:lnTo>
                  <a:pt x="1450" y="2543"/>
                </a:lnTo>
                <a:lnTo>
                  <a:pt x="1449" y="2543"/>
                </a:lnTo>
                <a:lnTo>
                  <a:pt x="1449" y="2541"/>
                </a:lnTo>
                <a:lnTo>
                  <a:pt x="1449" y="2541"/>
                </a:lnTo>
                <a:lnTo>
                  <a:pt x="1449" y="2540"/>
                </a:lnTo>
                <a:lnTo>
                  <a:pt x="1449" y="2540"/>
                </a:lnTo>
                <a:lnTo>
                  <a:pt x="1449" y="2540"/>
                </a:lnTo>
                <a:lnTo>
                  <a:pt x="1449" y="2539"/>
                </a:lnTo>
                <a:lnTo>
                  <a:pt x="1447" y="2539"/>
                </a:lnTo>
                <a:lnTo>
                  <a:pt x="1447" y="2539"/>
                </a:lnTo>
                <a:lnTo>
                  <a:pt x="1447" y="2537"/>
                </a:lnTo>
                <a:lnTo>
                  <a:pt x="1447" y="2537"/>
                </a:lnTo>
                <a:lnTo>
                  <a:pt x="1447" y="2537"/>
                </a:lnTo>
                <a:lnTo>
                  <a:pt x="1447" y="2537"/>
                </a:lnTo>
                <a:lnTo>
                  <a:pt x="1447" y="2537"/>
                </a:lnTo>
                <a:lnTo>
                  <a:pt x="1446" y="2537"/>
                </a:lnTo>
                <a:lnTo>
                  <a:pt x="1446" y="2536"/>
                </a:lnTo>
                <a:lnTo>
                  <a:pt x="1446" y="2536"/>
                </a:lnTo>
                <a:lnTo>
                  <a:pt x="1446" y="2536"/>
                </a:lnTo>
                <a:lnTo>
                  <a:pt x="1446" y="2535"/>
                </a:lnTo>
                <a:lnTo>
                  <a:pt x="1446" y="2535"/>
                </a:lnTo>
                <a:lnTo>
                  <a:pt x="1446" y="2535"/>
                </a:lnTo>
                <a:lnTo>
                  <a:pt x="1446" y="2535"/>
                </a:lnTo>
                <a:lnTo>
                  <a:pt x="1445" y="2533"/>
                </a:lnTo>
                <a:lnTo>
                  <a:pt x="1445" y="2533"/>
                </a:lnTo>
                <a:lnTo>
                  <a:pt x="1445" y="2532"/>
                </a:lnTo>
                <a:lnTo>
                  <a:pt x="1445" y="2532"/>
                </a:lnTo>
                <a:lnTo>
                  <a:pt x="1445" y="2532"/>
                </a:lnTo>
                <a:lnTo>
                  <a:pt x="1445" y="2532"/>
                </a:lnTo>
                <a:lnTo>
                  <a:pt x="1443" y="2532"/>
                </a:lnTo>
                <a:lnTo>
                  <a:pt x="1443" y="2532"/>
                </a:lnTo>
                <a:lnTo>
                  <a:pt x="1442" y="2530"/>
                </a:lnTo>
                <a:lnTo>
                  <a:pt x="1442" y="2530"/>
                </a:lnTo>
                <a:lnTo>
                  <a:pt x="1442" y="2530"/>
                </a:lnTo>
                <a:lnTo>
                  <a:pt x="1442" y="2530"/>
                </a:lnTo>
                <a:lnTo>
                  <a:pt x="1442" y="2529"/>
                </a:lnTo>
                <a:lnTo>
                  <a:pt x="1440" y="2529"/>
                </a:lnTo>
                <a:lnTo>
                  <a:pt x="1440" y="2529"/>
                </a:lnTo>
                <a:lnTo>
                  <a:pt x="1440" y="2529"/>
                </a:lnTo>
                <a:lnTo>
                  <a:pt x="1439" y="2529"/>
                </a:lnTo>
                <a:lnTo>
                  <a:pt x="1439" y="2528"/>
                </a:lnTo>
                <a:lnTo>
                  <a:pt x="1439" y="2528"/>
                </a:lnTo>
                <a:lnTo>
                  <a:pt x="1439" y="2528"/>
                </a:lnTo>
                <a:lnTo>
                  <a:pt x="1439" y="2526"/>
                </a:lnTo>
                <a:lnTo>
                  <a:pt x="1439" y="2526"/>
                </a:lnTo>
                <a:lnTo>
                  <a:pt x="1439" y="2526"/>
                </a:lnTo>
                <a:lnTo>
                  <a:pt x="1439" y="2526"/>
                </a:lnTo>
                <a:lnTo>
                  <a:pt x="1438" y="2526"/>
                </a:lnTo>
                <a:lnTo>
                  <a:pt x="1438" y="2525"/>
                </a:lnTo>
                <a:lnTo>
                  <a:pt x="1438" y="2525"/>
                </a:lnTo>
                <a:lnTo>
                  <a:pt x="1438" y="2525"/>
                </a:lnTo>
                <a:lnTo>
                  <a:pt x="1436" y="2524"/>
                </a:lnTo>
                <a:lnTo>
                  <a:pt x="1436" y="2524"/>
                </a:lnTo>
                <a:lnTo>
                  <a:pt x="1436" y="2524"/>
                </a:lnTo>
                <a:lnTo>
                  <a:pt x="1436" y="2522"/>
                </a:lnTo>
                <a:lnTo>
                  <a:pt x="1436" y="2522"/>
                </a:lnTo>
                <a:lnTo>
                  <a:pt x="1436" y="2521"/>
                </a:lnTo>
                <a:lnTo>
                  <a:pt x="1436" y="2521"/>
                </a:lnTo>
                <a:lnTo>
                  <a:pt x="1436" y="2521"/>
                </a:lnTo>
                <a:lnTo>
                  <a:pt x="1436" y="2521"/>
                </a:lnTo>
                <a:lnTo>
                  <a:pt x="1435" y="2519"/>
                </a:lnTo>
                <a:lnTo>
                  <a:pt x="1435" y="2521"/>
                </a:lnTo>
                <a:lnTo>
                  <a:pt x="1434" y="2521"/>
                </a:lnTo>
                <a:lnTo>
                  <a:pt x="1434" y="2521"/>
                </a:lnTo>
                <a:lnTo>
                  <a:pt x="1434" y="2519"/>
                </a:lnTo>
                <a:lnTo>
                  <a:pt x="1434" y="2519"/>
                </a:lnTo>
                <a:lnTo>
                  <a:pt x="1432" y="2519"/>
                </a:lnTo>
                <a:lnTo>
                  <a:pt x="1432" y="2518"/>
                </a:lnTo>
                <a:lnTo>
                  <a:pt x="1432" y="2518"/>
                </a:lnTo>
                <a:lnTo>
                  <a:pt x="1432" y="2518"/>
                </a:lnTo>
                <a:lnTo>
                  <a:pt x="1431" y="2518"/>
                </a:lnTo>
                <a:lnTo>
                  <a:pt x="1431" y="2518"/>
                </a:lnTo>
                <a:lnTo>
                  <a:pt x="1431" y="2518"/>
                </a:lnTo>
                <a:lnTo>
                  <a:pt x="1431" y="2517"/>
                </a:lnTo>
                <a:lnTo>
                  <a:pt x="1431" y="2517"/>
                </a:lnTo>
                <a:lnTo>
                  <a:pt x="1431" y="2517"/>
                </a:lnTo>
                <a:lnTo>
                  <a:pt x="1429" y="2517"/>
                </a:lnTo>
                <a:lnTo>
                  <a:pt x="1429" y="2515"/>
                </a:lnTo>
                <a:lnTo>
                  <a:pt x="1429" y="2515"/>
                </a:lnTo>
                <a:lnTo>
                  <a:pt x="1429" y="2515"/>
                </a:lnTo>
                <a:lnTo>
                  <a:pt x="1429" y="2515"/>
                </a:lnTo>
                <a:lnTo>
                  <a:pt x="1429" y="2514"/>
                </a:lnTo>
                <a:lnTo>
                  <a:pt x="1428" y="2514"/>
                </a:lnTo>
                <a:lnTo>
                  <a:pt x="1428" y="2514"/>
                </a:lnTo>
                <a:lnTo>
                  <a:pt x="1428" y="2513"/>
                </a:lnTo>
                <a:lnTo>
                  <a:pt x="1428" y="2513"/>
                </a:lnTo>
                <a:lnTo>
                  <a:pt x="1428" y="2513"/>
                </a:lnTo>
                <a:lnTo>
                  <a:pt x="1428" y="2513"/>
                </a:lnTo>
                <a:lnTo>
                  <a:pt x="1428" y="2511"/>
                </a:lnTo>
                <a:lnTo>
                  <a:pt x="1427" y="2511"/>
                </a:lnTo>
                <a:lnTo>
                  <a:pt x="1427" y="2510"/>
                </a:lnTo>
                <a:lnTo>
                  <a:pt x="1427" y="2510"/>
                </a:lnTo>
                <a:lnTo>
                  <a:pt x="1427" y="2510"/>
                </a:lnTo>
                <a:lnTo>
                  <a:pt x="1427" y="2510"/>
                </a:lnTo>
                <a:lnTo>
                  <a:pt x="1427" y="2509"/>
                </a:lnTo>
                <a:lnTo>
                  <a:pt x="1425" y="2509"/>
                </a:lnTo>
                <a:lnTo>
                  <a:pt x="1425" y="2509"/>
                </a:lnTo>
                <a:lnTo>
                  <a:pt x="1425" y="2509"/>
                </a:lnTo>
                <a:lnTo>
                  <a:pt x="1424" y="2507"/>
                </a:lnTo>
                <a:lnTo>
                  <a:pt x="1424" y="2507"/>
                </a:lnTo>
                <a:lnTo>
                  <a:pt x="1424" y="2507"/>
                </a:lnTo>
                <a:lnTo>
                  <a:pt x="1424" y="2507"/>
                </a:lnTo>
                <a:lnTo>
                  <a:pt x="1424" y="2506"/>
                </a:lnTo>
                <a:lnTo>
                  <a:pt x="1423" y="2506"/>
                </a:lnTo>
                <a:lnTo>
                  <a:pt x="1423" y="2504"/>
                </a:lnTo>
                <a:lnTo>
                  <a:pt x="1423" y="2504"/>
                </a:lnTo>
                <a:lnTo>
                  <a:pt x="1423" y="2504"/>
                </a:lnTo>
                <a:lnTo>
                  <a:pt x="1423" y="2504"/>
                </a:lnTo>
                <a:lnTo>
                  <a:pt x="1423" y="2503"/>
                </a:lnTo>
                <a:lnTo>
                  <a:pt x="1421" y="2503"/>
                </a:lnTo>
                <a:lnTo>
                  <a:pt x="1421" y="2503"/>
                </a:lnTo>
                <a:lnTo>
                  <a:pt x="1420" y="2503"/>
                </a:lnTo>
                <a:lnTo>
                  <a:pt x="1420" y="2503"/>
                </a:lnTo>
                <a:lnTo>
                  <a:pt x="1420" y="2502"/>
                </a:lnTo>
                <a:lnTo>
                  <a:pt x="1420" y="2502"/>
                </a:lnTo>
                <a:lnTo>
                  <a:pt x="1419" y="2502"/>
                </a:lnTo>
                <a:lnTo>
                  <a:pt x="1419" y="2502"/>
                </a:lnTo>
                <a:lnTo>
                  <a:pt x="1419" y="2503"/>
                </a:lnTo>
                <a:lnTo>
                  <a:pt x="1417" y="2503"/>
                </a:lnTo>
                <a:lnTo>
                  <a:pt x="1417" y="2503"/>
                </a:lnTo>
                <a:lnTo>
                  <a:pt x="1417" y="2502"/>
                </a:lnTo>
                <a:lnTo>
                  <a:pt x="1417" y="2502"/>
                </a:lnTo>
                <a:lnTo>
                  <a:pt x="1417" y="2502"/>
                </a:lnTo>
                <a:lnTo>
                  <a:pt x="1417" y="2502"/>
                </a:lnTo>
                <a:lnTo>
                  <a:pt x="1416" y="2502"/>
                </a:lnTo>
                <a:lnTo>
                  <a:pt x="1416" y="2500"/>
                </a:lnTo>
                <a:lnTo>
                  <a:pt x="1416" y="2500"/>
                </a:lnTo>
                <a:lnTo>
                  <a:pt x="1416" y="2499"/>
                </a:lnTo>
                <a:lnTo>
                  <a:pt x="1414" y="2499"/>
                </a:lnTo>
                <a:lnTo>
                  <a:pt x="1416" y="2499"/>
                </a:lnTo>
                <a:lnTo>
                  <a:pt x="1416" y="2499"/>
                </a:lnTo>
                <a:lnTo>
                  <a:pt x="1416" y="2498"/>
                </a:lnTo>
                <a:lnTo>
                  <a:pt x="1417" y="2498"/>
                </a:lnTo>
                <a:lnTo>
                  <a:pt x="1417" y="2498"/>
                </a:lnTo>
                <a:lnTo>
                  <a:pt x="1417" y="2498"/>
                </a:lnTo>
                <a:lnTo>
                  <a:pt x="1417" y="2496"/>
                </a:lnTo>
                <a:lnTo>
                  <a:pt x="1417" y="2496"/>
                </a:lnTo>
                <a:lnTo>
                  <a:pt x="1417" y="2496"/>
                </a:lnTo>
                <a:lnTo>
                  <a:pt x="1419" y="2496"/>
                </a:lnTo>
                <a:lnTo>
                  <a:pt x="1419" y="2496"/>
                </a:lnTo>
                <a:lnTo>
                  <a:pt x="1420" y="2496"/>
                </a:lnTo>
                <a:lnTo>
                  <a:pt x="1420" y="2496"/>
                </a:lnTo>
                <a:lnTo>
                  <a:pt x="1420" y="2496"/>
                </a:lnTo>
                <a:lnTo>
                  <a:pt x="1421" y="2495"/>
                </a:lnTo>
                <a:lnTo>
                  <a:pt x="1421" y="2495"/>
                </a:lnTo>
                <a:lnTo>
                  <a:pt x="1423" y="2495"/>
                </a:lnTo>
                <a:lnTo>
                  <a:pt x="1423" y="2496"/>
                </a:lnTo>
                <a:lnTo>
                  <a:pt x="1423" y="2496"/>
                </a:lnTo>
                <a:lnTo>
                  <a:pt x="1424" y="2496"/>
                </a:lnTo>
                <a:lnTo>
                  <a:pt x="1424" y="2496"/>
                </a:lnTo>
                <a:lnTo>
                  <a:pt x="1425" y="2496"/>
                </a:lnTo>
                <a:lnTo>
                  <a:pt x="1425" y="2496"/>
                </a:lnTo>
                <a:lnTo>
                  <a:pt x="1425" y="2498"/>
                </a:lnTo>
                <a:lnTo>
                  <a:pt x="1427" y="2498"/>
                </a:lnTo>
                <a:lnTo>
                  <a:pt x="1427" y="2498"/>
                </a:lnTo>
                <a:lnTo>
                  <a:pt x="1428" y="2498"/>
                </a:lnTo>
                <a:lnTo>
                  <a:pt x="1428" y="2498"/>
                </a:lnTo>
                <a:lnTo>
                  <a:pt x="1428" y="2498"/>
                </a:lnTo>
                <a:lnTo>
                  <a:pt x="1428" y="2498"/>
                </a:lnTo>
                <a:lnTo>
                  <a:pt x="1429" y="2499"/>
                </a:lnTo>
                <a:lnTo>
                  <a:pt x="1429" y="2499"/>
                </a:lnTo>
                <a:lnTo>
                  <a:pt x="1431" y="2499"/>
                </a:lnTo>
                <a:lnTo>
                  <a:pt x="1431" y="2499"/>
                </a:lnTo>
                <a:lnTo>
                  <a:pt x="1431" y="2498"/>
                </a:lnTo>
                <a:lnTo>
                  <a:pt x="1432" y="2498"/>
                </a:lnTo>
                <a:lnTo>
                  <a:pt x="1432" y="2498"/>
                </a:lnTo>
                <a:lnTo>
                  <a:pt x="1434" y="2498"/>
                </a:lnTo>
                <a:lnTo>
                  <a:pt x="1434" y="2498"/>
                </a:lnTo>
                <a:lnTo>
                  <a:pt x="1435" y="2496"/>
                </a:lnTo>
                <a:lnTo>
                  <a:pt x="1435" y="2496"/>
                </a:lnTo>
                <a:lnTo>
                  <a:pt x="1436" y="2496"/>
                </a:lnTo>
                <a:lnTo>
                  <a:pt x="1436" y="2496"/>
                </a:lnTo>
                <a:lnTo>
                  <a:pt x="1436" y="2496"/>
                </a:lnTo>
                <a:lnTo>
                  <a:pt x="1436" y="2496"/>
                </a:lnTo>
                <a:lnTo>
                  <a:pt x="1438" y="2496"/>
                </a:lnTo>
                <a:lnTo>
                  <a:pt x="1438" y="2496"/>
                </a:lnTo>
                <a:lnTo>
                  <a:pt x="1439" y="2496"/>
                </a:lnTo>
                <a:lnTo>
                  <a:pt x="1440" y="2495"/>
                </a:lnTo>
                <a:lnTo>
                  <a:pt x="1440" y="2495"/>
                </a:lnTo>
                <a:lnTo>
                  <a:pt x="1442" y="2495"/>
                </a:lnTo>
                <a:lnTo>
                  <a:pt x="1442" y="2495"/>
                </a:lnTo>
                <a:lnTo>
                  <a:pt x="1443" y="2495"/>
                </a:lnTo>
                <a:lnTo>
                  <a:pt x="1443" y="2495"/>
                </a:lnTo>
                <a:lnTo>
                  <a:pt x="1445" y="2495"/>
                </a:lnTo>
                <a:lnTo>
                  <a:pt x="1445" y="2495"/>
                </a:lnTo>
                <a:lnTo>
                  <a:pt x="1445" y="2495"/>
                </a:lnTo>
                <a:lnTo>
                  <a:pt x="1446" y="2495"/>
                </a:lnTo>
                <a:lnTo>
                  <a:pt x="1446" y="2493"/>
                </a:lnTo>
                <a:lnTo>
                  <a:pt x="1446" y="2493"/>
                </a:lnTo>
                <a:lnTo>
                  <a:pt x="1446" y="2493"/>
                </a:lnTo>
                <a:lnTo>
                  <a:pt x="1447" y="2493"/>
                </a:lnTo>
                <a:lnTo>
                  <a:pt x="1447" y="2492"/>
                </a:lnTo>
                <a:lnTo>
                  <a:pt x="1447" y="2492"/>
                </a:lnTo>
                <a:lnTo>
                  <a:pt x="1447" y="2491"/>
                </a:lnTo>
                <a:lnTo>
                  <a:pt x="1447" y="2491"/>
                </a:lnTo>
                <a:lnTo>
                  <a:pt x="1447" y="2491"/>
                </a:lnTo>
                <a:lnTo>
                  <a:pt x="1447" y="2489"/>
                </a:lnTo>
                <a:lnTo>
                  <a:pt x="1447" y="2489"/>
                </a:lnTo>
                <a:lnTo>
                  <a:pt x="1447" y="2489"/>
                </a:lnTo>
                <a:lnTo>
                  <a:pt x="1447" y="2488"/>
                </a:lnTo>
                <a:lnTo>
                  <a:pt x="1449" y="2488"/>
                </a:lnTo>
                <a:lnTo>
                  <a:pt x="1449" y="2488"/>
                </a:lnTo>
                <a:lnTo>
                  <a:pt x="1449" y="2488"/>
                </a:lnTo>
                <a:lnTo>
                  <a:pt x="1449" y="2488"/>
                </a:lnTo>
                <a:lnTo>
                  <a:pt x="1450" y="2488"/>
                </a:lnTo>
                <a:lnTo>
                  <a:pt x="1450" y="2487"/>
                </a:lnTo>
                <a:lnTo>
                  <a:pt x="1450" y="2487"/>
                </a:lnTo>
                <a:lnTo>
                  <a:pt x="1451" y="2487"/>
                </a:lnTo>
                <a:lnTo>
                  <a:pt x="1451" y="2485"/>
                </a:lnTo>
                <a:lnTo>
                  <a:pt x="1451" y="2485"/>
                </a:lnTo>
                <a:lnTo>
                  <a:pt x="1451" y="2485"/>
                </a:lnTo>
                <a:lnTo>
                  <a:pt x="1453" y="2485"/>
                </a:lnTo>
                <a:lnTo>
                  <a:pt x="1453" y="2485"/>
                </a:lnTo>
                <a:lnTo>
                  <a:pt x="1453" y="2485"/>
                </a:lnTo>
                <a:lnTo>
                  <a:pt x="1453" y="2484"/>
                </a:lnTo>
                <a:lnTo>
                  <a:pt x="1453" y="2484"/>
                </a:lnTo>
                <a:lnTo>
                  <a:pt x="1454" y="2484"/>
                </a:lnTo>
                <a:lnTo>
                  <a:pt x="1454" y="2483"/>
                </a:lnTo>
                <a:lnTo>
                  <a:pt x="1454" y="2483"/>
                </a:lnTo>
                <a:lnTo>
                  <a:pt x="1455" y="2483"/>
                </a:lnTo>
                <a:lnTo>
                  <a:pt x="1455" y="2483"/>
                </a:lnTo>
                <a:lnTo>
                  <a:pt x="1455" y="2483"/>
                </a:lnTo>
                <a:lnTo>
                  <a:pt x="1455" y="2481"/>
                </a:lnTo>
                <a:lnTo>
                  <a:pt x="1457" y="2481"/>
                </a:lnTo>
                <a:lnTo>
                  <a:pt x="1458" y="2480"/>
                </a:lnTo>
                <a:lnTo>
                  <a:pt x="1458" y="2480"/>
                </a:lnTo>
                <a:lnTo>
                  <a:pt x="1460" y="2480"/>
                </a:lnTo>
                <a:lnTo>
                  <a:pt x="1461" y="2480"/>
                </a:lnTo>
                <a:lnTo>
                  <a:pt x="1461" y="2480"/>
                </a:lnTo>
                <a:lnTo>
                  <a:pt x="1462" y="2480"/>
                </a:lnTo>
                <a:lnTo>
                  <a:pt x="1462" y="2478"/>
                </a:lnTo>
                <a:lnTo>
                  <a:pt x="1461" y="2478"/>
                </a:lnTo>
                <a:lnTo>
                  <a:pt x="1461" y="2478"/>
                </a:lnTo>
                <a:lnTo>
                  <a:pt x="1461" y="2478"/>
                </a:lnTo>
                <a:lnTo>
                  <a:pt x="1461" y="2477"/>
                </a:lnTo>
                <a:lnTo>
                  <a:pt x="1462" y="2477"/>
                </a:lnTo>
                <a:lnTo>
                  <a:pt x="1461" y="2477"/>
                </a:lnTo>
                <a:lnTo>
                  <a:pt x="1461" y="2477"/>
                </a:lnTo>
                <a:lnTo>
                  <a:pt x="1461" y="2477"/>
                </a:lnTo>
                <a:lnTo>
                  <a:pt x="1461" y="2477"/>
                </a:lnTo>
                <a:lnTo>
                  <a:pt x="1461" y="2477"/>
                </a:lnTo>
                <a:lnTo>
                  <a:pt x="1460" y="2477"/>
                </a:lnTo>
                <a:lnTo>
                  <a:pt x="1460" y="2476"/>
                </a:lnTo>
                <a:lnTo>
                  <a:pt x="1461" y="2476"/>
                </a:lnTo>
                <a:lnTo>
                  <a:pt x="1461" y="2476"/>
                </a:lnTo>
                <a:lnTo>
                  <a:pt x="1460" y="2474"/>
                </a:lnTo>
                <a:lnTo>
                  <a:pt x="1461" y="2474"/>
                </a:lnTo>
                <a:lnTo>
                  <a:pt x="1460" y="2474"/>
                </a:lnTo>
                <a:lnTo>
                  <a:pt x="1460" y="2474"/>
                </a:lnTo>
                <a:lnTo>
                  <a:pt x="1460" y="2473"/>
                </a:lnTo>
                <a:lnTo>
                  <a:pt x="1460" y="2473"/>
                </a:lnTo>
                <a:lnTo>
                  <a:pt x="1460" y="2473"/>
                </a:lnTo>
                <a:lnTo>
                  <a:pt x="1460" y="2472"/>
                </a:lnTo>
                <a:lnTo>
                  <a:pt x="1460" y="2472"/>
                </a:lnTo>
                <a:lnTo>
                  <a:pt x="1460" y="2472"/>
                </a:lnTo>
                <a:lnTo>
                  <a:pt x="1460" y="2472"/>
                </a:lnTo>
                <a:lnTo>
                  <a:pt x="1460" y="2470"/>
                </a:lnTo>
                <a:lnTo>
                  <a:pt x="1458" y="2470"/>
                </a:lnTo>
                <a:lnTo>
                  <a:pt x="1458" y="2470"/>
                </a:lnTo>
                <a:lnTo>
                  <a:pt x="1460" y="2469"/>
                </a:lnTo>
                <a:lnTo>
                  <a:pt x="1460" y="2469"/>
                </a:lnTo>
                <a:lnTo>
                  <a:pt x="1458" y="2469"/>
                </a:lnTo>
                <a:lnTo>
                  <a:pt x="1458" y="2469"/>
                </a:lnTo>
                <a:lnTo>
                  <a:pt x="1458" y="2469"/>
                </a:lnTo>
                <a:lnTo>
                  <a:pt x="1458" y="2467"/>
                </a:lnTo>
                <a:lnTo>
                  <a:pt x="1458" y="2467"/>
                </a:lnTo>
                <a:lnTo>
                  <a:pt x="1458" y="2466"/>
                </a:lnTo>
                <a:lnTo>
                  <a:pt x="1458" y="2466"/>
                </a:lnTo>
                <a:lnTo>
                  <a:pt x="1458" y="2466"/>
                </a:lnTo>
                <a:lnTo>
                  <a:pt x="1458" y="2466"/>
                </a:lnTo>
                <a:lnTo>
                  <a:pt x="1458" y="2465"/>
                </a:lnTo>
                <a:lnTo>
                  <a:pt x="1458" y="2465"/>
                </a:lnTo>
                <a:lnTo>
                  <a:pt x="1458" y="2463"/>
                </a:lnTo>
                <a:lnTo>
                  <a:pt x="1457" y="2463"/>
                </a:lnTo>
                <a:lnTo>
                  <a:pt x="1457" y="2463"/>
                </a:lnTo>
                <a:lnTo>
                  <a:pt x="1457" y="2463"/>
                </a:lnTo>
                <a:lnTo>
                  <a:pt x="1457" y="2462"/>
                </a:lnTo>
                <a:lnTo>
                  <a:pt x="1457" y="2462"/>
                </a:lnTo>
                <a:lnTo>
                  <a:pt x="1457" y="2461"/>
                </a:lnTo>
                <a:lnTo>
                  <a:pt x="1457" y="2461"/>
                </a:lnTo>
                <a:lnTo>
                  <a:pt x="1457" y="2461"/>
                </a:lnTo>
                <a:lnTo>
                  <a:pt x="1457" y="2461"/>
                </a:lnTo>
                <a:lnTo>
                  <a:pt x="1457" y="2459"/>
                </a:lnTo>
                <a:lnTo>
                  <a:pt x="1457" y="2459"/>
                </a:lnTo>
                <a:lnTo>
                  <a:pt x="1457" y="2459"/>
                </a:lnTo>
                <a:lnTo>
                  <a:pt x="1457" y="2459"/>
                </a:lnTo>
                <a:lnTo>
                  <a:pt x="1455" y="2459"/>
                </a:lnTo>
                <a:lnTo>
                  <a:pt x="1455" y="2459"/>
                </a:lnTo>
                <a:lnTo>
                  <a:pt x="1455" y="2459"/>
                </a:lnTo>
                <a:lnTo>
                  <a:pt x="1455" y="2459"/>
                </a:lnTo>
                <a:lnTo>
                  <a:pt x="1455" y="2461"/>
                </a:lnTo>
                <a:lnTo>
                  <a:pt x="1454" y="2459"/>
                </a:lnTo>
                <a:lnTo>
                  <a:pt x="1454" y="2459"/>
                </a:lnTo>
                <a:lnTo>
                  <a:pt x="1454" y="2458"/>
                </a:lnTo>
                <a:lnTo>
                  <a:pt x="1455" y="2458"/>
                </a:lnTo>
                <a:lnTo>
                  <a:pt x="1455" y="2458"/>
                </a:lnTo>
                <a:lnTo>
                  <a:pt x="1454" y="2458"/>
                </a:lnTo>
                <a:lnTo>
                  <a:pt x="1454" y="2458"/>
                </a:lnTo>
                <a:lnTo>
                  <a:pt x="1454" y="2458"/>
                </a:lnTo>
                <a:lnTo>
                  <a:pt x="1454" y="2457"/>
                </a:lnTo>
                <a:lnTo>
                  <a:pt x="1454" y="2457"/>
                </a:lnTo>
                <a:lnTo>
                  <a:pt x="1453" y="2457"/>
                </a:lnTo>
                <a:lnTo>
                  <a:pt x="1453" y="2455"/>
                </a:lnTo>
                <a:lnTo>
                  <a:pt x="1453" y="2455"/>
                </a:lnTo>
                <a:lnTo>
                  <a:pt x="1453" y="2455"/>
                </a:lnTo>
                <a:lnTo>
                  <a:pt x="1453" y="2455"/>
                </a:lnTo>
                <a:lnTo>
                  <a:pt x="1453" y="2455"/>
                </a:lnTo>
                <a:lnTo>
                  <a:pt x="1451" y="2455"/>
                </a:lnTo>
                <a:lnTo>
                  <a:pt x="1451" y="2454"/>
                </a:lnTo>
                <a:lnTo>
                  <a:pt x="1451" y="2454"/>
                </a:lnTo>
                <a:lnTo>
                  <a:pt x="1451" y="2452"/>
                </a:lnTo>
                <a:lnTo>
                  <a:pt x="1451" y="2452"/>
                </a:lnTo>
                <a:lnTo>
                  <a:pt x="1451" y="2452"/>
                </a:lnTo>
                <a:lnTo>
                  <a:pt x="1451" y="2452"/>
                </a:lnTo>
                <a:lnTo>
                  <a:pt x="1451" y="2452"/>
                </a:lnTo>
                <a:lnTo>
                  <a:pt x="1450" y="2452"/>
                </a:lnTo>
                <a:lnTo>
                  <a:pt x="1450" y="2452"/>
                </a:lnTo>
                <a:lnTo>
                  <a:pt x="1450" y="2452"/>
                </a:lnTo>
                <a:lnTo>
                  <a:pt x="1450" y="2451"/>
                </a:lnTo>
                <a:lnTo>
                  <a:pt x="1449" y="2451"/>
                </a:lnTo>
                <a:lnTo>
                  <a:pt x="1449" y="2451"/>
                </a:lnTo>
                <a:lnTo>
                  <a:pt x="1449" y="2450"/>
                </a:lnTo>
                <a:lnTo>
                  <a:pt x="1449" y="2450"/>
                </a:lnTo>
                <a:lnTo>
                  <a:pt x="1449" y="2451"/>
                </a:lnTo>
                <a:lnTo>
                  <a:pt x="1447" y="2451"/>
                </a:lnTo>
                <a:lnTo>
                  <a:pt x="1447" y="2450"/>
                </a:lnTo>
                <a:lnTo>
                  <a:pt x="1447" y="2450"/>
                </a:lnTo>
                <a:lnTo>
                  <a:pt x="1447" y="2450"/>
                </a:lnTo>
                <a:lnTo>
                  <a:pt x="1447" y="2450"/>
                </a:lnTo>
                <a:lnTo>
                  <a:pt x="1447" y="2448"/>
                </a:lnTo>
                <a:lnTo>
                  <a:pt x="1447" y="2448"/>
                </a:lnTo>
                <a:lnTo>
                  <a:pt x="1447" y="2447"/>
                </a:lnTo>
                <a:lnTo>
                  <a:pt x="1446" y="2447"/>
                </a:lnTo>
                <a:lnTo>
                  <a:pt x="1446" y="2447"/>
                </a:lnTo>
                <a:lnTo>
                  <a:pt x="1446" y="2447"/>
                </a:lnTo>
                <a:lnTo>
                  <a:pt x="1446" y="2446"/>
                </a:lnTo>
                <a:lnTo>
                  <a:pt x="1446" y="2446"/>
                </a:lnTo>
                <a:lnTo>
                  <a:pt x="1446" y="2447"/>
                </a:lnTo>
                <a:lnTo>
                  <a:pt x="1445" y="2447"/>
                </a:lnTo>
                <a:lnTo>
                  <a:pt x="1445" y="2447"/>
                </a:lnTo>
                <a:lnTo>
                  <a:pt x="1445" y="2446"/>
                </a:lnTo>
                <a:lnTo>
                  <a:pt x="1445" y="2446"/>
                </a:lnTo>
                <a:lnTo>
                  <a:pt x="1443" y="2446"/>
                </a:lnTo>
                <a:lnTo>
                  <a:pt x="1443" y="2444"/>
                </a:lnTo>
                <a:lnTo>
                  <a:pt x="1442" y="2444"/>
                </a:lnTo>
                <a:lnTo>
                  <a:pt x="1442" y="2446"/>
                </a:lnTo>
                <a:lnTo>
                  <a:pt x="1442" y="2446"/>
                </a:lnTo>
                <a:lnTo>
                  <a:pt x="1442" y="2444"/>
                </a:lnTo>
                <a:lnTo>
                  <a:pt x="1442" y="2444"/>
                </a:lnTo>
                <a:lnTo>
                  <a:pt x="1442" y="2444"/>
                </a:lnTo>
                <a:lnTo>
                  <a:pt x="1440" y="2444"/>
                </a:lnTo>
                <a:lnTo>
                  <a:pt x="1440" y="2444"/>
                </a:lnTo>
                <a:lnTo>
                  <a:pt x="1439" y="2444"/>
                </a:lnTo>
                <a:lnTo>
                  <a:pt x="1439" y="2444"/>
                </a:lnTo>
                <a:lnTo>
                  <a:pt x="1439" y="2444"/>
                </a:lnTo>
                <a:lnTo>
                  <a:pt x="1439" y="2444"/>
                </a:lnTo>
                <a:lnTo>
                  <a:pt x="1438" y="2446"/>
                </a:lnTo>
                <a:lnTo>
                  <a:pt x="1438" y="2444"/>
                </a:lnTo>
                <a:lnTo>
                  <a:pt x="1438" y="2444"/>
                </a:lnTo>
                <a:lnTo>
                  <a:pt x="1436" y="2444"/>
                </a:lnTo>
                <a:lnTo>
                  <a:pt x="1436" y="2444"/>
                </a:lnTo>
                <a:lnTo>
                  <a:pt x="1436" y="2446"/>
                </a:lnTo>
                <a:lnTo>
                  <a:pt x="1436" y="2446"/>
                </a:lnTo>
                <a:lnTo>
                  <a:pt x="1435" y="2446"/>
                </a:lnTo>
                <a:lnTo>
                  <a:pt x="1435" y="2444"/>
                </a:lnTo>
                <a:lnTo>
                  <a:pt x="1435" y="2446"/>
                </a:lnTo>
                <a:lnTo>
                  <a:pt x="1435" y="2446"/>
                </a:lnTo>
                <a:lnTo>
                  <a:pt x="1434" y="2444"/>
                </a:lnTo>
                <a:lnTo>
                  <a:pt x="1435" y="2444"/>
                </a:lnTo>
                <a:lnTo>
                  <a:pt x="1434" y="2444"/>
                </a:lnTo>
                <a:lnTo>
                  <a:pt x="1434" y="2444"/>
                </a:lnTo>
                <a:lnTo>
                  <a:pt x="1434" y="2444"/>
                </a:lnTo>
                <a:lnTo>
                  <a:pt x="1434" y="2444"/>
                </a:lnTo>
                <a:lnTo>
                  <a:pt x="1434" y="2444"/>
                </a:lnTo>
                <a:lnTo>
                  <a:pt x="1434" y="2443"/>
                </a:lnTo>
                <a:lnTo>
                  <a:pt x="1434" y="2443"/>
                </a:lnTo>
                <a:lnTo>
                  <a:pt x="1434" y="2442"/>
                </a:lnTo>
                <a:lnTo>
                  <a:pt x="1434" y="2442"/>
                </a:lnTo>
                <a:lnTo>
                  <a:pt x="1432" y="2442"/>
                </a:lnTo>
                <a:lnTo>
                  <a:pt x="1432" y="2442"/>
                </a:lnTo>
                <a:lnTo>
                  <a:pt x="1432" y="2442"/>
                </a:lnTo>
                <a:lnTo>
                  <a:pt x="1432" y="2442"/>
                </a:lnTo>
                <a:lnTo>
                  <a:pt x="1432" y="2440"/>
                </a:lnTo>
                <a:lnTo>
                  <a:pt x="1431" y="2440"/>
                </a:lnTo>
                <a:lnTo>
                  <a:pt x="1431" y="2440"/>
                </a:lnTo>
                <a:lnTo>
                  <a:pt x="1431" y="2439"/>
                </a:lnTo>
                <a:lnTo>
                  <a:pt x="1431" y="2439"/>
                </a:lnTo>
                <a:lnTo>
                  <a:pt x="1431" y="2439"/>
                </a:lnTo>
                <a:lnTo>
                  <a:pt x="1431" y="2440"/>
                </a:lnTo>
                <a:lnTo>
                  <a:pt x="1429" y="2439"/>
                </a:lnTo>
                <a:lnTo>
                  <a:pt x="1429" y="2439"/>
                </a:lnTo>
                <a:lnTo>
                  <a:pt x="1429" y="2439"/>
                </a:lnTo>
                <a:lnTo>
                  <a:pt x="1429" y="2439"/>
                </a:lnTo>
                <a:lnTo>
                  <a:pt x="1429" y="2437"/>
                </a:lnTo>
                <a:lnTo>
                  <a:pt x="1429" y="2437"/>
                </a:lnTo>
                <a:lnTo>
                  <a:pt x="1429" y="2436"/>
                </a:lnTo>
                <a:lnTo>
                  <a:pt x="1428" y="2436"/>
                </a:lnTo>
                <a:lnTo>
                  <a:pt x="1428" y="2436"/>
                </a:lnTo>
                <a:lnTo>
                  <a:pt x="1428" y="2435"/>
                </a:lnTo>
                <a:lnTo>
                  <a:pt x="1428" y="2435"/>
                </a:lnTo>
                <a:lnTo>
                  <a:pt x="1428" y="2435"/>
                </a:lnTo>
                <a:lnTo>
                  <a:pt x="1428" y="2433"/>
                </a:lnTo>
                <a:lnTo>
                  <a:pt x="1428" y="2433"/>
                </a:lnTo>
                <a:lnTo>
                  <a:pt x="1428" y="2433"/>
                </a:lnTo>
                <a:lnTo>
                  <a:pt x="1427" y="2432"/>
                </a:lnTo>
                <a:lnTo>
                  <a:pt x="1427" y="2432"/>
                </a:lnTo>
                <a:lnTo>
                  <a:pt x="1427" y="2432"/>
                </a:lnTo>
                <a:lnTo>
                  <a:pt x="1427" y="2432"/>
                </a:lnTo>
                <a:lnTo>
                  <a:pt x="1427" y="2431"/>
                </a:lnTo>
                <a:lnTo>
                  <a:pt x="1427" y="2431"/>
                </a:lnTo>
                <a:lnTo>
                  <a:pt x="1427" y="2431"/>
                </a:lnTo>
                <a:lnTo>
                  <a:pt x="1427" y="2431"/>
                </a:lnTo>
                <a:lnTo>
                  <a:pt x="1427" y="2429"/>
                </a:lnTo>
                <a:lnTo>
                  <a:pt x="1427" y="2429"/>
                </a:lnTo>
                <a:lnTo>
                  <a:pt x="1427" y="2428"/>
                </a:lnTo>
                <a:lnTo>
                  <a:pt x="1427" y="2428"/>
                </a:lnTo>
                <a:lnTo>
                  <a:pt x="1425" y="2428"/>
                </a:lnTo>
                <a:lnTo>
                  <a:pt x="1425" y="2428"/>
                </a:lnTo>
                <a:lnTo>
                  <a:pt x="1425" y="2428"/>
                </a:lnTo>
                <a:lnTo>
                  <a:pt x="1425" y="2428"/>
                </a:lnTo>
                <a:lnTo>
                  <a:pt x="1425" y="2426"/>
                </a:lnTo>
                <a:lnTo>
                  <a:pt x="1425" y="2426"/>
                </a:lnTo>
                <a:lnTo>
                  <a:pt x="1424" y="2426"/>
                </a:lnTo>
                <a:lnTo>
                  <a:pt x="1424" y="2425"/>
                </a:lnTo>
                <a:lnTo>
                  <a:pt x="1424" y="2425"/>
                </a:lnTo>
                <a:lnTo>
                  <a:pt x="1424" y="2425"/>
                </a:lnTo>
                <a:lnTo>
                  <a:pt x="1424" y="2425"/>
                </a:lnTo>
                <a:lnTo>
                  <a:pt x="1423" y="2425"/>
                </a:lnTo>
                <a:lnTo>
                  <a:pt x="1423" y="2424"/>
                </a:lnTo>
                <a:lnTo>
                  <a:pt x="1423" y="2424"/>
                </a:lnTo>
                <a:lnTo>
                  <a:pt x="1423" y="2424"/>
                </a:lnTo>
                <a:lnTo>
                  <a:pt x="1423" y="2422"/>
                </a:lnTo>
                <a:lnTo>
                  <a:pt x="1423" y="2422"/>
                </a:lnTo>
                <a:lnTo>
                  <a:pt x="1423" y="2422"/>
                </a:lnTo>
                <a:lnTo>
                  <a:pt x="1423" y="2421"/>
                </a:lnTo>
                <a:lnTo>
                  <a:pt x="1423" y="2421"/>
                </a:lnTo>
                <a:lnTo>
                  <a:pt x="1423" y="2420"/>
                </a:lnTo>
                <a:lnTo>
                  <a:pt x="1423" y="2420"/>
                </a:lnTo>
                <a:lnTo>
                  <a:pt x="1423" y="2420"/>
                </a:lnTo>
                <a:lnTo>
                  <a:pt x="1421" y="2420"/>
                </a:lnTo>
                <a:lnTo>
                  <a:pt x="1421" y="2420"/>
                </a:lnTo>
                <a:lnTo>
                  <a:pt x="1421" y="2420"/>
                </a:lnTo>
                <a:lnTo>
                  <a:pt x="1420" y="2420"/>
                </a:lnTo>
                <a:lnTo>
                  <a:pt x="1420" y="2420"/>
                </a:lnTo>
                <a:lnTo>
                  <a:pt x="1420" y="2418"/>
                </a:lnTo>
                <a:lnTo>
                  <a:pt x="1420" y="2418"/>
                </a:lnTo>
                <a:lnTo>
                  <a:pt x="1420" y="2417"/>
                </a:lnTo>
                <a:lnTo>
                  <a:pt x="1420" y="2417"/>
                </a:lnTo>
                <a:lnTo>
                  <a:pt x="1420" y="2417"/>
                </a:lnTo>
                <a:lnTo>
                  <a:pt x="1420" y="2417"/>
                </a:lnTo>
                <a:lnTo>
                  <a:pt x="1420" y="2416"/>
                </a:lnTo>
                <a:lnTo>
                  <a:pt x="1420" y="2416"/>
                </a:lnTo>
                <a:lnTo>
                  <a:pt x="1419" y="2416"/>
                </a:lnTo>
                <a:lnTo>
                  <a:pt x="1419" y="2414"/>
                </a:lnTo>
                <a:lnTo>
                  <a:pt x="1419" y="2414"/>
                </a:lnTo>
                <a:lnTo>
                  <a:pt x="1419" y="2414"/>
                </a:lnTo>
                <a:lnTo>
                  <a:pt x="1417" y="2414"/>
                </a:lnTo>
                <a:lnTo>
                  <a:pt x="1417" y="2413"/>
                </a:lnTo>
                <a:lnTo>
                  <a:pt x="1417" y="2413"/>
                </a:lnTo>
                <a:lnTo>
                  <a:pt x="1417" y="2413"/>
                </a:lnTo>
                <a:lnTo>
                  <a:pt x="1417" y="2413"/>
                </a:lnTo>
                <a:lnTo>
                  <a:pt x="1417" y="2411"/>
                </a:lnTo>
                <a:lnTo>
                  <a:pt x="1416" y="2411"/>
                </a:lnTo>
                <a:lnTo>
                  <a:pt x="1416" y="2411"/>
                </a:lnTo>
                <a:lnTo>
                  <a:pt x="1416" y="2411"/>
                </a:lnTo>
                <a:lnTo>
                  <a:pt x="1416" y="2411"/>
                </a:lnTo>
                <a:lnTo>
                  <a:pt x="1416" y="2410"/>
                </a:lnTo>
                <a:lnTo>
                  <a:pt x="1416" y="2410"/>
                </a:lnTo>
                <a:lnTo>
                  <a:pt x="1416" y="2410"/>
                </a:lnTo>
                <a:lnTo>
                  <a:pt x="1416" y="2409"/>
                </a:lnTo>
                <a:lnTo>
                  <a:pt x="1416" y="2409"/>
                </a:lnTo>
                <a:lnTo>
                  <a:pt x="1414" y="2409"/>
                </a:lnTo>
                <a:lnTo>
                  <a:pt x="1416" y="2407"/>
                </a:lnTo>
                <a:lnTo>
                  <a:pt x="1414" y="2407"/>
                </a:lnTo>
                <a:lnTo>
                  <a:pt x="1414" y="2407"/>
                </a:lnTo>
                <a:lnTo>
                  <a:pt x="1414" y="2407"/>
                </a:lnTo>
                <a:lnTo>
                  <a:pt x="1414" y="2406"/>
                </a:lnTo>
                <a:lnTo>
                  <a:pt x="1414" y="2406"/>
                </a:lnTo>
                <a:lnTo>
                  <a:pt x="1414" y="2406"/>
                </a:lnTo>
                <a:lnTo>
                  <a:pt x="1414" y="2405"/>
                </a:lnTo>
                <a:lnTo>
                  <a:pt x="1414" y="2405"/>
                </a:lnTo>
                <a:lnTo>
                  <a:pt x="1414" y="2403"/>
                </a:lnTo>
                <a:lnTo>
                  <a:pt x="1414" y="2405"/>
                </a:lnTo>
                <a:lnTo>
                  <a:pt x="1413" y="2405"/>
                </a:lnTo>
                <a:lnTo>
                  <a:pt x="1413" y="2403"/>
                </a:lnTo>
                <a:lnTo>
                  <a:pt x="1413" y="2403"/>
                </a:lnTo>
                <a:lnTo>
                  <a:pt x="1413" y="2403"/>
                </a:lnTo>
                <a:lnTo>
                  <a:pt x="1413" y="2403"/>
                </a:lnTo>
                <a:lnTo>
                  <a:pt x="1413" y="2403"/>
                </a:lnTo>
                <a:lnTo>
                  <a:pt x="1412" y="2403"/>
                </a:lnTo>
                <a:lnTo>
                  <a:pt x="1412" y="2402"/>
                </a:lnTo>
                <a:lnTo>
                  <a:pt x="1412" y="2402"/>
                </a:lnTo>
                <a:lnTo>
                  <a:pt x="1413" y="2402"/>
                </a:lnTo>
                <a:lnTo>
                  <a:pt x="1413" y="2400"/>
                </a:lnTo>
                <a:lnTo>
                  <a:pt x="1413" y="2400"/>
                </a:lnTo>
                <a:lnTo>
                  <a:pt x="1413" y="2400"/>
                </a:lnTo>
                <a:lnTo>
                  <a:pt x="1412" y="2400"/>
                </a:lnTo>
                <a:lnTo>
                  <a:pt x="1412" y="2399"/>
                </a:lnTo>
                <a:lnTo>
                  <a:pt x="1412" y="2399"/>
                </a:lnTo>
                <a:lnTo>
                  <a:pt x="1412" y="2399"/>
                </a:lnTo>
                <a:lnTo>
                  <a:pt x="1412" y="2398"/>
                </a:lnTo>
                <a:lnTo>
                  <a:pt x="1410" y="2398"/>
                </a:lnTo>
                <a:lnTo>
                  <a:pt x="1410" y="2398"/>
                </a:lnTo>
                <a:lnTo>
                  <a:pt x="1409" y="2398"/>
                </a:lnTo>
                <a:lnTo>
                  <a:pt x="1409" y="2398"/>
                </a:lnTo>
                <a:lnTo>
                  <a:pt x="1409" y="2398"/>
                </a:lnTo>
                <a:lnTo>
                  <a:pt x="1409" y="2398"/>
                </a:lnTo>
                <a:lnTo>
                  <a:pt x="1408" y="2398"/>
                </a:lnTo>
                <a:lnTo>
                  <a:pt x="1408" y="2398"/>
                </a:lnTo>
                <a:lnTo>
                  <a:pt x="1408" y="2398"/>
                </a:lnTo>
                <a:lnTo>
                  <a:pt x="1408" y="2396"/>
                </a:lnTo>
                <a:lnTo>
                  <a:pt x="1408" y="2396"/>
                </a:lnTo>
                <a:lnTo>
                  <a:pt x="1406" y="2396"/>
                </a:lnTo>
                <a:lnTo>
                  <a:pt x="1406" y="2395"/>
                </a:lnTo>
                <a:lnTo>
                  <a:pt x="1406" y="2395"/>
                </a:lnTo>
                <a:lnTo>
                  <a:pt x="1406" y="2395"/>
                </a:lnTo>
                <a:lnTo>
                  <a:pt x="1406" y="2395"/>
                </a:lnTo>
                <a:lnTo>
                  <a:pt x="1406" y="2395"/>
                </a:lnTo>
                <a:lnTo>
                  <a:pt x="1406" y="2394"/>
                </a:lnTo>
                <a:lnTo>
                  <a:pt x="1405" y="2394"/>
                </a:lnTo>
                <a:lnTo>
                  <a:pt x="1405" y="2394"/>
                </a:lnTo>
                <a:lnTo>
                  <a:pt x="1405" y="2394"/>
                </a:lnTo>
                <a:lnTo>
                  <a:pt x="1405" y="2392"/>
                </a:lnTo>
                <a:lnTo>
                  <a:pt x="1403" y="2392"/>
                </a:lnTo>
                <a:lnTo>
                  <a:pt x="1403" y="2392"/>
                </a:lnTo>
                <a:lnTo>
                  <a:pt x="1403" y="2392"/>
                </a:lnTo>
                <a:lnTo>
                  <a:pt x="1403" y="2392"/>
                </a:lnTo>
                <a:lnTo>
                  <a:pt x="1403" y="2392"/>
                </a:lnTo>
                <a:lnTo>
                  <a:pt x="1403" y="2392"/>
                </a:lnTo>
                <a:lnTo>
                  <a:pt x="1403" y="2391"/>
                </a:lnTo>
                <a:lnTo>
                  <a:pt x="1403" y="2391"/>
                </a:lnTo>
                <a:lnTo>
                  <a:pt x="1403" y="2391"/>
                </a:lnTo>
                <a:lnTo>
                  <a:pt x="1403" y="2390"/>
                </a:lnTo>
                <a:lnTo>
                  <a:pt x="1402" y="2390"/>
                </a:lnTo>
                <a:lnTo>
                  <a:pt x="1402" y="2390"/>
                </a:lnTo>
                <a:lnTo>
                  <a:pt x="1402" y="2390"/>
                </a:lnTo>
                <a:lnTo>
                  <a:pt x="1402" y="2390"/>
                </a:lnTo>
                <a:lnTo>
                  <a:pt x="1402" y="2388"/>
                </a:lnTo>
                <a:lnTo>
                  <a:pt x="1401" y="2388"/>
                </a:lnTo>
                <a:lnTo>
                  <a:pt x="1401" y="2388"/>
                </a:lnTo>
                <a:lnTo>
                  <a:pt x="1401" y="2388"/>
                </a:lnTo>
                <a:lnTo>
                  <a:pt x="1401" y="2387"/>
                </a:lnTo>
                <a:lnTo>
                  <a:pt x="1401" y="2387"/>
                </a:lnTo>
                <a:lnTo>
                  <a:pt x="1399" y="2387"/>
                </a:lnTo>
                <a:lnTo>
                  <a:pt x="1399" y="2387"/>
                </a:lnTo>
                <a:lnTo>
                  <a:pt x="1401" y="2387"/>
                </a:lnTo>
                <a:lnTo>
                  <a:pt x="1401" y="2385"/>
                </a:lnTo>
                <a:lnTo>
                  <a:pt x="1399" y="2385"/>
                </a:lnTo>
                <a:lnTo>
                  <a:pt x="1399" y="2385"/>
                </a:lnTo>
                <a:lnTo>
                  <a:pt x="1399" y="2385"/>
                </a:lnTo>
                <a:lnTo>
                  <a:pt x="1399" y="2384"/>
                </a:lnTo>
                <a:lnTo>
                  <a:pt x="1398" y="2384"/>
                </a:lnTo>
                <a:lnTo>
                  <a:pt x="1398" y="2384"/>
                </a:lnTo>
                <a:lnTo>
                  <a:pt x="1398" y="2384"/>
                </a:lnTo>
                <a:lnTo>
                  <a:pt x="1398" y="2384"/>
                </a:lnTo>
                <a:lnTo>
                  <a:pt x="1398" y="2384"/>
                </a:lnTo>
                <a:lnTo>
                  <a:pt x="1398" y="2383"/>
                </a:lnTo>
                <a:lnTo>
                  <a:pt x="1398" y="2383"/>
                </a:lnTo>
                <a:lnTo>
                  <a:pt x="1397" y="2383"/>
                </a:lnTo>
                <a:lnTo>
                  <a:pt x="1397" y="2381"/>
                </a:lnTo>
                <a:lnTo>
                  <a:pt x="1397" y="2381"/>
                </a:lnTo>
                <a:lnTo>
                  <a:pt x="1397" y="2381"/>
                </a:lnTo>
                <a:lnTo>
                  <a:pt x="1397" y="2380"/>
                </a:lnTo>
                <a:lnTo>
                  <a:pt x="1397" y="2380"/>
                </a:lnTo>
                <a:lnTo>
                  <a:pt x="1397" y="2380"/>
                </a:lnTo>
                <a:lnTo>
                  <a:pt x="1395" y="2380"/>
                </a:lnTo>
                <a:lnTo>
                  <a:pt x="1395" y="2379"/>
                </a:lnTo>
                <a:lnTo>
                  <a:pt x="1395" y="2379"/>
                </a:lnTo>
                <a:lnTo>
                  <a:pt x="1395" y="2379"/>
                </a:lnTo>
                <a:lnTo>
                  <a:pt x="1395" y="2379"/>
                </a:lnTo>
                <a:lnTo>
                  <a:pt x="1395" y="2377"/>
                </a:lnTo>
                <a:lnTo>
                  <a:pt x="1395" y="2377"/>
                </a:lnTo>
                <a:lnTo>
                  <a:pt x="1395" y="2377"/>
                </a:lnTo>
                <a:lnTo>
                  <a:pt x="1395" y="2376"/>
                </a:lnTo>
                <a:lnTo>
                  <a:pt x="1395" y="2376"/>
                </a:lnTo>
                <a:lnTo>
                  <a:pt x="1394" y="2376"/>
                </a:lnTo>
                <a:lnTo>
                  <a:pt x="1394" y="2376"/>
                </a:lnTo>
                <a:lnTo>
                  <a:pt x="1394" y="2374"/>
                </a:lnTo>
                <a:lnTo>
                  <a:pt x="1394" y="2373"/>
                </a:lnTo>
                <a:lnTo>
                  <a:pt x="1394" y="2373"/>
                </a:lnTo>
                <a:lnTo>
                  <a:pt x="1393" y="2373"/>
                </a:lnTo>
                <a:lnTo>
                  <a:pt x="1393" y="2373"/>
                </a:lnTo>
                <a:lnTo>
                  <a:pt x="1393" y="2372"/>
                </a:lnTo>
                <a:lnTo>
                  <a:pt x="1393" y="2372"/>
                </a:lnTo>
                <a:lnTo>
                  <a:pt x="1393" y="2370"/>
                </a:lnTo>
                <a:lnTo>
                  <a:pt x="1393" y="2370"/>
                </a:lnTo>
                <a:lnTo>
                  <a:pt x="1391" y="2370"/>
                </a:lnTo>
                <a:lnTo>
                  <a:pt x="1391" y="2370"/>
                </a:lnTo>
                <a:lnTo>
                  <a:pt x="1391" y="2369"/>
                </a:lnTo>
                <a:lnTo>
                  <a:pt x="1390" y="2369"/>
                </a:lnTo>
                <a:lnTo>
                  <a:pt x="1390" y="2368"/>
                </a:lnTo>
                <a:lnTo>
                  <a:pt x="1390" y="2368"/>
                </a:lnTo>
                <a:lnTo>
                  <a:pt x="1390" y="2368"/>
                </a:lnTo>
                <a:lnTo>
                  <a:pt x="1390" y="2368"/>
                </a:lnTo>
                <a:lnTo>
                  <a:pt x="1388" y="2368"/>
                </a:lnTo>
                <a:lnTo>
                  <a:pt x="1388" y="2366"/>
                </a:lnTo>
                <a:lnTo>
                  <a:pt x="1388" y="2366"/>
                </a:lnTo>
                <a:lnTo>
                  <a:pt x="1388" y="2365"/>
                </a:lnTo>
                <a:lnTo>
                  <a:pt x="1388" y="2365"/>
                </a:lnTo>
                <a:lnTo>
                  <a:pt x="1387" y="2365"/>
                </a:lnTo>
                <a:lnTo>
                  <a:pt x="1387" y="2365"/>
                </a:lnTo>
                <a:lnTo>
                  <a:pt x="1387" y="2365"/>
                </a:lnTo>
                <a:lnTo>
                  <a:pt x="1387" y="2364"/>
                </a:lnTo>
                <a:lnTo>
                  <a:pt x="1386" y="2364"/>
                </a:lnTo>
                <a:lnTo>
                  <a:pt x="1386" y="2364"/>
                </a:lnTo>
                <a:lnTo>
                  <a:pt x="1386" y="2364"/>
                </a:lnTo>
                <a:lnTo>
                  <a:pt x="1384" y="2364"/>
                </a:lnTo>
                <a:lnTo>
                  <a:pt x="1384" y="2364"/>
                </a:lnTo>
                <a:lnTo>
                  <a:pt x="1384" y="2362"/>
                </a:lnTo>
                <a:lnTo>
                  <a:pt x="1384" y="2364"/>
                </a:lnTo>
                <a:lnTo>
                  <a:pt x="1383" y="2362"/>
                </a:lnTo>
                <a:lnTo>
                  <a:pt x="1383" y="2362"/>
                </a:lnTo>
                <a:lnTo>
                  <a:pt x="1382" y="2362"/>
                </a:lnTo>
                <a:lnTo>
                  <a:pt x="1382" y="2362"/>
                </a:lnTo>
                <a:lnTo>
                  <a:pt x="1382" y="2364"/>
                </a:lnTo>
                <a:lnTo>
                  <a:pt x="1380" y="2362"/>
                </a:lnTo>
                <a:lnTo>
                  <a:pt x="1380" y="2362"/>
                </a:lnTo>
                <a:lnTo>
                  <a:pt x="1380" y="2362"/>
                </a:lnTo>
                <a:lnTo>
                  <a:pt x="1380" y="2362"/>
                </a:lnTo>
                <a:lnTo>
                  <a:pt x="1380" y="2361"/>
                </a:lnTo>
                <a:lnTo>
                  <a:pt x="1380" y="2361"/>
                </a:lnTo>
                <a:lnTo>
                  <a:pt x="1379" y="2359"/>
                </a:lnTo>
                <a:lnTo>
                  <a:pt x="1379" y="2359"/>
                </a:lnTo>
                <a:lnTo>
                  <a:pt x="1377" y="2359"/>
                </a:lnTo>
                <a:lnTo>
                  <a:pt x="1377" y="2354"/>
                </a:lnTo>
                <a:lnTo>
                  <a:pt x="1377" y="2354"/>
                </a:lnTo>
                <a:lnTo>
                  <a:pt x="1377" y="2348"/>
                </a:lnTo>
                <a:lnTo>
                  <a:pt x="1377" y="2344"/>
                </a:lnTo>
                <a:lnTo>
                  <a:pt x="1377" y="2343"/>
                </a:lnTo>
                <a:lnTo>
                  <a:pt x="1377" y="2343"/>
                </a:lnTo>
                <a:lnTo>
                  <a:pt x="1376" y="2343"/>
                </a:lnTo>
                <a:lnTo>
                  <a:pt x="1376" y="2343"/>
                </a:lnTo>
                <a:lnTo>
                  <a:pt x="1376" y="2342"/>
                </a:lnTo>
                <a:lnTo>
                  <a:pt x="1376" y="2342"/>
                </a:lnTo>
                <a:lnTo>
                  <a:pt x="1379" y="2342"/>
                </a:lnTo>
                <a:lnTo>
                  <a:pt x="1383" y="2342"/>
                </a:lnTo>
                <a:lnTo>
                  <a:pt x="1387" y="2340"/>
                </a:lnTo>
                <a:lnTo>
                  <a:pt x="1387" y="2340"/>
                </a:lnTo>
                <a:lnTo>
                  <a:pt x="1390" y="2340"/>
                </a:lnTo>
                <a:lnTo>
                  <a:pt x="1393" y="2340"/>
                </a:lnTo>
                <a:lnTo>
                  <a:pt x="1394" y="2340"/>
                </a:lnTo>
                <a:lnTo>
                  <a:pt x="1399" y="2340"/>
                </a:lnTo>
                <a:lnTo>
                  <a:pt x="1402" y="2340"/>
                </a:lnTo>
                <a:lnTo>
                  <a:pt x="1408" y="2339"/>
                </a:lnTo>
                <a:lnTo>
                  <a:pt x="1412" y="2339"/>
                </a:lnTo>
                <a:lnTo>
                  <a:pt x="1414" y="2339"/>
                </a:lnTo>
                <a:lnTo>
                  <a:pt x="1414" y="2339"/>
                </a:lnTo>
                <a:lnTo>
                  <a:pt x="1414" y="2339"/>
                </a:lnTo>
                <a:lnTo>
                  <a:pt x="1416" y="2339"/>
                </a:lnTo>
                <a:lnTo>
                  <a:pt x="1416" y="2339"/>
                </a:lnTo>
                <a:lnTo>
                  <a:pt x="1417" y="2339"/>
                </a:lnTo>
                <a:lnTo>
                  <a:pt x="1417" y="2339"/>
                </a:lnTo>
                <a:lnTo>
                  <a:pt x="1417" y="2339"/>
                </a:lnTo>
                <a:lnTo>
                  <a:pt x="1419" y="2339"/>
                </a:lnTo>
                <a:lnTo>
                  <a:pt x="1419" y="2339"/>
                </a:lnTo>
                <a:lnTo>
                  <a:pt x="1420" y="2338"/>
                </a:lnTo>
                <a:lnTo>
                  <a:pt x="1420" y="2338"/>
                </a:lnTo>
                <a:lnTo>
                  <a:pt x="1421" y="2338"/>
                </a:lnTo>
                <a:lnTo>
                  <a:pt x="1423" y="2338"/>
                </a:lnTo>
                <a:lnTo>
                  <a:pt x="1424" y="2338"/>
                </a:lnTo>
                <a:lnTo>
                  <a:pt x="1425" y="2338"/>
                </a:lnTo>
                <a:lnTo>
                  <a:pt x="1427" y="2338"/>
                </a:lnTo>
                <a:lnTo>
                  <a:pt x="1428" y="2338"/>
                </a:lnTo>
                <a:lnTo>
                  <a:pt x="1428" y="2338"/>
                </a:lnTo>
                <a:lnTo>
                  <a:pt x="1431" y="2338"/>
                </a:lnTo>
                <a:lnTo>
                  <a:pt x="1431" y="2338"/>
                </a:lnTo>
                <a:lnTo>
                  <a:pt x="1434" y="2338"/>
                </a:lnTo>
                <a:lnTo>
                  <a:pt x="1434" y="2339"/>
                </a:lnTo>
                <a:lnTo>
                  <a:pt x="1435" y="2340"/>
                </a:lnTo>
                <a:lnTo>
                  <a:pt x="1435" y="2340"/>
                </a:lnTo>
                <a:lnTo>
                  <a:pt x="1436" y="2342"/>
                </a:lnTo>
                <a:lnTo>
                  <a:pt x="1436" y="2342"/>
                </a:lnTo>
                <a:lnTo>
                  <a:pt x="1436" y="2342"/>
                </a:lnTo>
                <a:lnTo>
                  <a:pt x="1438" y="2343"/>
                </a:lnTo>
                <a:lnTo>
                  <a:pt x="1439" y="2343"/>
                </a:lnTo>
                <a:lnTo>
                  <a:pt x="1439" y="2344"/>
                </a:lnTo>
                <a:lnTo>
                  <a:pt x="1440" y="2346"/>
                </a:lnTo>
                <a:lnTo>
                  <a:pt x="1442" y="2346"/>
                </a:lnTo>
                <a:lnTo>
                  <a:pt x="1442" y="2347"/>
                </a:lnTo>
                <a:lnTo>
                  <a:pt x="1443" y="2347"/>
                </a:lnTo>
                <a:lnTo>
                  <a:pt x="1443" y="2347"/>
                </a:lnTo>
                <a:lnTo>
                  <a:pt x="1445" y="2348"/>
                </a:lnTo>
                <a:lnTo>
                  <a:pt x="1445" y="2348"/>
                </a:lnTo>
                <a:lnTo>
                  <a:pt x="1445" y="2348"/>
                </a:lnTo>
                <a:lnTo>
                  <a:pt x="1446" y="2350"/>
                </a:lnTo>
                <a:lnTo>
                  <a:pt x="1447" y="2351"/>
                </a:lnTo>
                <a:lnTo>
                  <a:pt x="1453" y="2357"/>
                </a:lnTo>
                <a:lnTo>
                  <a:pt x="1453" y="2355"/>
                </a:lnTo>
                <a:lnTo>
                  <a:pt x="1453" y="2355"/>
                </a:lnTo>
                <a:lnTo>
                  <a:pt x="1453" y="2355"/>
                </a:lnTo>
                <a:lnTo>
                  <a:pt x="1454" y="2355"/>
                </a:lnTo>
                <a:lnTo>
                  <a:pt x="1454" y="2354"/>
                </a:lnTo>
                <a:lnTo>
                  <a:pt x="1454" y="2354"/>
                </a:lnTo>
                <a:lnTo>
                  <a:pt x="1454" y="2354"/>
                </a:lnTo>
                <a:lnTo>
                  <a:pt x="1454" y="2354"/>
                </a:lnTo>
                <a:lnTo>
                  <a:pt x="1455" y="2354"/>
                </a:lnTo>
                <a:lnTo>
                  <a:pt x="1455" y="2354"/>
                </a:lnTo>
                <a:lnTo>
                  <a:pt x="1455" y="2353"/>
                </a:lnTo>
                <a:lnTo>
                  <a:pt x="1455" y="2353"/>
                </a:lnTo>
                <a:lnTo>
                  <a:pt x="1455" y="2353"/>
                </a:lnTo>
                <a:lnTo>
                  <a:pt x="1455" y="2351"/>
                </a:lnTo>
                <a:lnTo>
                  <a:pt x="1455" y="2351"/>
                </a:lnTo>
                <a:lnTo>
                  <a:pt x="1455" y="2351"/>
                </a:lnTo>
                <a:lnTo>
                  <a:pt x="1457" y="2351"/>
                </a:lnTo>
                <a:lnTo>
                  <a:pt x="1457" y="2350"/>
                </a:lnTo>
                <a:lnTo>
                  <a:pt x="1457" y="2350"/>
                </a:lnTo>
                <a:lnTo>
                  <a:pt x="1457" y="2350"/>
                </a:lnTo>
                <a:lnTo>
                  <a:pt x="1457" y="2348"/>
                </a:lnTo>
                <a:lnTo>
                  <a:pt x="1457" y="2348"/>
                </a:lnTo>
                <a:lnTo>
                  <a:pt x="1458" y="2348"/>
                </a:lnTo>
                <a:lnTo>
                  <a:pt x="1458" y="2348"/>
                </a:lnTo>
                <a:lnTo>
                  <a:pt x="1457" y="2348"/>
                </a:lnTo>
                <a:lnTo>
                  <a:pt x="1458" y="2348"/>
                </a:lnTo>
                <a:lnTo>
                  <a:pt x="1458" y="2347"/>
                </a:lnTo>
                <a:lnTo>
                  <a:pt x="1458" y="2347"/>
                </a:lnTo>
                <a:lnTo>
                  <a:pt x="1458" y="2346"/>
                </a:lnTo>
                <a:lnTo>
                  <a:pt x="1458" y="2346"/>
                </a:lnTo>
                <a:lnTo>
                  <a:pt x="1458" y="2346"/>
                </a:lnTo>
                <a:lnTo>
                  <a:pt x="1458" y="2346"/>
                </a:lnTo>
                <a:lnTo>
                  <a:pt x="1458" y="2344"/>
                </a:lnTo>
                <a:lnTo>
                  <a:pt x="1458" y="2344"/>
                </a:lnTo>
                <a:lnTo>
                  <a:pt x="1458" y="2343"/>
                </a:lnTo>
                <a:lnTo>
                  <a:pt x="1458" y="2343"/>
                </a:lnTo>
                <a:lnTo>
                  <a:pt x="1458" y="2343"/>
                </a:lnTo>
                <a:lnTo>
                  <a:pt x="1458" y="2343"/>
                </a:lnTo>
                <a:lnTo>
                  <a:pt x="1460" y="2343"/>
                </a:lnTo>
                <a:lnTo>
                  <a:pt x="1460" y="2342"/>
                </a:lnTo>
                <a:lnTo>
                  <a:pt x="1460" y="2342"/>
                </a:lnTo>
                <a:lnTo>
                  <a:pt x="1461" y="2342"/>
                </a:lnTo>
                <a:lnTo>
                  <a:pt x="1461" y="2342"/>
                </a:lnTo>
                <a:lnTo>
                  <a:pt x="1461" y="2342"/>
                </a:lnTo>
                <a:lnTo>
                  <a:pt x="1461" y="2340"/>
                </a:lnTo>
                <a:lnTo>
                  <a:pt x="1461" y="2340"/>
                </a:lnTo>
                <a:lnTo>
                  <a:pt x="1461" y="2340"/>
                </a:lnTo>
                <a:lnTo>
                  <a:pt x="1461" y="2340"/>
                </a:lnTo>
                <a:lnTo>
                  <a:pt x="1462" y="2340"/>
                </a:lnTo>
                <a:lnTo>
                  <a:pt x="1462" y="2339"/>
                </a:lnTo>
                <a:lnTo>
                  <a:pt x="1462" y="2339"/>
                </a:lnTo>
                <a:lnTo>
                  <a:pt x="1462" y="2338"/>
                </a:lnTo>
                <a:lnTo>
                  <a:pt x="1462" y="2338"/>
                </a:lnTo>
                <a:lnTo>
                  <a:pt x="1462" y="2338"/>
                </a:lnTo>
                <a:lnTo>
                  <a:pt x="1462" y="2338"/>
                </a:lnTo>
                <a:lnTo>
                  <a:pt x="1462" y="2336"/>
                </a:lnTo>
                <a:lnTo>
                  <a:pt x="1462" y="2336"/>
                </a:lnTo>
                <a:lnTo>
                  <a:pt x="1464" y="2336"/>
                </a:lnTo>
                <a:lnTo>
                  <a:pt x="1464" y="2335"/>
                </a:lnTo>
                <a:lnTo>
                  <a:pt x="1469" y="2332"/>
                </a:lnTo>
                <a:lnTo>
                  <a:pt x="1469" y="2332"/>
                </a:lnTo>
                <a:lnTo>
                  <a:pt x="1469" y="2331"/>
                </a:lnTo>
                <a:lnTo>
                  <a:pt x="1469" y="2331"/>
                </a:lnTo>
                <a:lnTo>
                  <a:pt x="1469" y="2331"/>
                </a:lnTo>
                <a:lnTo>
                  <a:pt x="1469" y="2329"/>
                </a:lnTo>
                <a:lnTo>
                  <a:pt x="1469" y="2329"/>
                </a:lnTo>
                <a:lnTo>
                  <a:pt x="1469" y="2329"/>
                </a:lnTo>
                <a:lnTo>
                  <a:pt x="1471" y="2329"/>
                </a:lnTo>
                <a:lnTo>
                  <a:pt x="1471" y="2329"/>
                </a:lnTo>
                <a:lnTo>
                  <a:pt x="1471" y="2328"/>
                </a:lnTo>
                <a:lnTo>
                  <a:pt x="1471" y="2328"/>
                </a:lnTo>
                <a:lnTo>
                  <a:pt x="1472" y="2328"/>
                </a:lnTo>
                <a:lnTo>
                  <a:pt x="1472" y="2328"/>
                </a:lnTo>
                <a:lnTo>
                  <a:pt x="1472" y="2328"/>
                </a:lnTo>
                <a:lnTo>
                  <a:pt x="1472" y="2327"/>
                </a:lnTo>
                <a:lnTo>
                  <a:pt x="1472" y="2327"/>
                </a:lnTo>
                <a:lnTo>
                  <a:pt x="1472" y="2327"/>
                </a:lnTo>
                <a:lnTo>
                  <a:pt x="1472" y="2327"/>
                </a:lnTo>
                <a:lnTo>
                  <a:pt x="1472" y="2325"/>
                </a:lnTo>
                <a:lnTo>
                  <a:pt x="1473" y="2325"/>
                </a:lnTo>
                <a:lnTo>
                  <a:pt x="1473" y="2325"/>
                </a:lnTo>
                <a:lnTo>
                  <a:pt x="1473" y="2325"/>
                </a:lnTo>
                <a:lnTo>
                  <a:pt x="1473" y="2324"/>
                </a:lnTo>
                <a:lnTo>
                  <a:pt x="1473" y="2324"/>
                </a:lnTo>
                <a:lnTo>
                  <a:pt x="1473" y="2324"/>
                </a:lnTo>
                <a:lnTo>
                  <a:pt x="1473" y="2322"/>
                </a:lnTo>
                <a:lnTo>
                  <a:pt x="1473" y="2322"/>
                </a:lnTo>
                <a:lnTo>
                  <a:pt x="1473" y="2322"/>
                </a:lnTo>
                <a:lnTo>
                  <a:pt x="1473" y="2321"/>
                </a:lnTo>
                <a:lnTo>
                  <a:pt x="1473" y="2321"/>
                </a:lnTo>
                <a:lnTo>
                  <a:pt x="1473" y="2321"/>
                </a:lnTo>
                <a:lnTo>
                  <a:pt x="1473" y="2320"/>
                </a:lnTo>
                <a:lnTo>
                  <a:pt x="1472" y="2320"/>
                </a:lnTo>
                <a:lnTo>
                  <a:pt x="1472" y="2320"/>
                </a:lnTo>
                <a:lnTo>
                  <a:pt x="1473" y="2320"/>
                </a:lnTo>
                <a:lnTo>
                  <a:pt x="1473" y="2318"/>
                </a:lnTo>
                <a:lnTo>
                  <a:pt x="1473" y="2318"/>
                </a:lnTo>
                <a:lnTo>
                  <a:pt x="1473" y="2318"/>
                </a:lnTo>
                <a:lnTo>
                  <a:pt x="1473" y="2318"/>
                </a:lnTo>
                <a:lnTo>
                  <a:pt x="1473" y="2317"/>
                </a:lnTo>
                <a:lnTo>
                  <a:pt x="1473" y="2317"/>
                </a:lnTo>
                <a:lnTo>
                  <a:pt x="1473" y="2316"/>
                </a:lnTo>
                <a:lnTo>
                  <a:pt x="1475" y="2316"/>
                </a:lnTo>
                <a:lnTo>
                  <a:pt x="1475" y="2316"/>
                </a:lnTo>
                <a:lnTo>
                  <a:pt x="1475" y="2316"/>
                </a:lnTo>
                <a:lnTo>
                  <a:pt x="1475" y="2314"/>
                </a:lnTo>
                <a:lnTo>
                  <a:pt x="1473" y="2314"/>
                </a:lnTo>
                <a:lnTo>
                  <a:pt x="1473" y="2313"/>
                </a:lnTo>
                <a:lnTo>
                  <a:pt x="1475" y="2313"/>
                </a:lnTo>
                <a:lnTo>
                  <a:pt x="1475" y="2313"/>
                </a:lnTo>
                <a:lnTo>
                  <a:pt x="1475" y="2313"/>
                </a:lnTo>
                <a:lnTo>
                  <a:pt x="1475" y="2312"/>
                </a:lnTo>
                <a:lnTo>
                  <a:pt x="1475" y="2312"/>
                </a:lnTo>
                <a:lnTo>
                  <a:pt x="1475" y="2310"/>
                </a:lnTo>
                <a:lnTo>
                  <a:pt x="1475" y="2310"/>
                </a:lnTo>
                <a:lnTo>
                  <a:pt x="1475" y="2310"/>
                </a:lnTo>
                <a:lnTo>
                  <a:pt x="1475" y="2310"/>
                </a:lnTo>
                <a:lnTo>
                  <a:pt x="1475" y="2310"/>
                </a:lnTo>
                <a:lnTo>
                  <a:pt x="1473" y="2310"/>
                </a:lnTo>
                <a:lnTo>
                  <a:pt x="1473" y="2309"/>
                </a:lnTo>
                <a:lnTo>
                  <a:pt x="1473" y="2309"/>
                </a:lnTo>
                <a:lnTo>
                  <a:pt x="1473" y="2307"/>
                </a:lnTo>
                <a:lnTo>
                  <a:pt x="1473" y="2307"/>
                </a:lnTo>
                <a:lnTo>
                  <a:pt x="1473" y="2307"/>
                </a:lnTo>
                <a:lnTo>
                  <a:pt x="1473" y="2307"/>
                </a:lnTo>
                <a:lnTo>
                  <a:pt x="1473" y="2306"/>
                </a:lnTo>
                <a:lnTo>
                  <a:pt x="1473" y="2306"/>
                </a:lnTo>
                <a:lnTo>
                  <a:pt x="1475" y="2306"/>
                </a:lnTo>
                <a:lnTo>
                  <a:pt x="1475" y="2306"/>
                </a:lnTo>
                <a:lnTo>
                  <a:pt x="1475" y="2306"/>
                </a:lnTo>
                <a:lnTo>
                  <a:pt x="1475" y="2305"/>
                </a:lnTo>
                <a:lnTo>
                  <a:pt x="1475" y="2305"/>
                </a:lnTo>
                <a:lnTo>
                  <a:pt x="1475" y="2305"/>
                </a:lnTo>
                <a:lnTo>
                  <a:pt x="1476" y="2305"/>
                </a:lnTo>
                <a:lnTo>
                  <a:pt x="1476" y="2303"/>
                </a:lnTo>
                <a:lnTo>
                  <a:pt x="1476" y="2303"/>
                </a:lnTo>
                <a:lnTo>
                  <a:pt x="1477" y="2303"/>
                </a:lnTo>
                <a:lnTo>
                  <a:pt x="1477" y="2303"/>
                </a:lnTo>
                <a:lnTo>
                  <a:pt x="1477" y="2303"/>
                </a:lnTo>
                <a:lnTo>
                  <a:pt x="1477" y="2303"/>
                </a:lnTo>
                <a:lnTo>
                  <a:pt x="1477" y="2302"/>
                </a:lnTo>
                <a:lnTo>
                  <a:pt x="1479" y="2302"/>
                </a:lnTo>
                <a:lnTo>
                  <a:pt x="1479" y="2302"/>
                </a:lnTo>
                <a:lnTo>
                  <a:pt x="1480" y="2302"/>
                </a:lnTo>
                <a:lnTo>
                  <a:pt x="1480" y="2302"/>
                </a:lnTo>
                <a:lnTo>
                  <a:pt x="1480" y="2302"/>
                </a:lnTo>
                <a:lnTo>
                  <a:pt x="1480" y="2302"/>
                </a:lnTo>
                <a:lnTo>
                  <a:pt x="1480" y="2302"/>
                </a:lnTo>
                <a:lnTo>
                  <a:pt x="1480" y="2301"/>
                </a:lnTo>
                <a:lnTo>
                  <a:pt x="1480" y="2301"/>
                </a:lnTo>
                <a:lnTo>
                  <a:pt x="1479" y="2301"/>
                </a:lnTo>
                <a:lnTo>
                  <a:pt x="1479" y="2301"/>
                </a:lnTo>
                <a:lnTo>
                  <a:pt x="1480" y="2301"/>
                </a:lnTo>
                <a:lnTo>
                  <a:pt x="1480" y="2301"/>
                </a:lnTo>
                <a:lnTo>
                  <a:pt x="1480" y="2299"/>
                </a:lnTo>
                <a:lnTo>
                  <a:pt x="1480" y="2299"/>
                </a:lnTo>
                <a:lnTo>
                  <a:pt x="1481" y="2299"/>
                </a:lnTo>
                <a:lnTo>
                  <a:pt x="1481" y="2301"/>
                </a:lnTo>
                <a:lnTo>
                  <a:pt x="1481" y="2299"/>
                </a:lnTo>
                <a:lnTo>
                  <a:pt x="1481" y="2299"/>
                </a:lnTo>
                <a:lnTo>
                  <a:pt x="1481" y="2299"/>
                </a:lnTo>
                <a:lnTo>
                  <a:pt x="1481" y="2299"/>
                </a:lnTo>
                <a:lnTo>
                  <a:pt x="1481" y="2299"/>
                </a:lnTo>
                <a:lnTo>
                  <a:pt x="1481" y="2298"/>
                </a:lnTo>
                <a:lnTo>
                  <a:pt x="1480" y="2298"/>
                </a:lnTo>
                <a:lnTo>
                  <a:pt x="1480" y="2298"/>
                </a:lnTo>
                <a:lnTo>
                  <a:pt x="1480" y="2299"/>
                </a:lnTo>
                <a:lnTo>
                  <a:pt x="1479" y="2299"/>
                </a:lnTo>
                <a:lnTo>
                  <a:pt x="1479" y="2298"/>
                </a:lnTo>
                <a:lnTo>
                  <a:pt x="1480" y="2298"/>
                </a:lnTo>
                <a:lnTo>
                  <a:pt x="1480" y="2298"/>
                </a:lnTo>
                <a:lnTo>
                  <a:pt x="1480" y="2297"/>
                </a:lnTo>
                <a:lnTo>
                  <a:pt x="1480" y="2297"/>
                </a:lnTo>
                <a:lnTo>
                  <a:pt x="1480" y="2297"/>
                </a:lnTo>
                <a:lnTo>
                  <a:pt x="1480" y="2297"/>
                </a:lnTo>
                <a:lnTo>
                  <a:pt x="1479" y="2297"/>
                </a:lnTo>
                <a:lnTo>
                  <a:pt x="1479" y="2297"/>
                </a:lnTo>
                <a:lnTo>
                  <a:pt x="1477" y="2297"/>
                </a:lnTo>
                <a:lnTo>
                  <a:pt x="1477" y="2297"/>
                </a:lnTo>
                <a:lnTo>
                  <a:pt x="1477" y="2295"/>
                </a:lnTo>
                <a:lnTo>
                  <a:pt x="1477" y="2295"/>
                </a:lnTo>
                <a:lnTo>
                  <a:pt x="1476" y="2295"/>
                </a:lnTo>
                <a:lnTo>
                  <a:pt x="1476" y="2297"/>
                </a:lnTo>
                <a:lnTo>
                  <a:pt x="1475" y="2295"/>
                </a:lnTo>
                <a:lnTo>
                  <a:pt x="1475" y="2295"/>
                </a:lnTo>
                <a:lnTo>
                  <a:pt x="1475" y="2295"/>
                </a:lnTo>
                <a:lnTo>
                  <a:pt x="1475" y="2295"/>
                </a:lnTo>
                <a:lnTo>
                  <a:pt x="1473" y="2295"/>
                </a:lnTo>
                <a:lnTo>
                  <a:pt x="1473" y="2295"/>
                </a:lnTo>
                <a:lnTo>
                  <a:pt x="1473" y="2295"/>
                </a:lnTo>
                <a:lnTo>
                  <a:pt x="1472" y="2295"/>
                </a:lnTo>
                <a:lnTo>
                  <a:pt x="1472" y="2294"/>
                </a:lnTo>
                <a:lnTo>
                  <a:pt x="1473" y="2294"/>
                </a:lnTo>
                <a:lnTo>
                  <a:pt x="1473" y="2294"/>
                </a:lnTo>
                <a:lnTo>
                  <a:pt x="1473" y="2294"/>
                </a:lnTo>
                <a:lnTo>
                  <a:pt x="1475" y="2294"/>
                </a:lnTo>
                <a:lnTo>
                  <a:pt x="1475" y="2294"/>
                </a:lnTo>
                <a:lnTo>
                  <a:pt x="1475" y="2294"/>
                </a:lnTo>
                <a:lnTo>
                  <a:pt x="1475" y="2292"/>
                </a:lnTo>
                <a:lnTo>
                  <a:pt x="1475" y="2294"/>
                </a:lnTo>
                <a:lnTo>
                  <a:pt x="1475" y="2294"/>
                </a:lnTo>
                <a:lnTo>
                  <a:pt x="1476" y="2294"/>
                </a:lnTo>
                <a:lnTo>
                  <a:pt x="1476" y="2294"/>
                </a:lnTo>
                <a:lnTo>
                  <a:pt x="1476" y="2294"/>
                </a:lnTo>
                <a:lnTo>
                  <a:pt x="1476" y="2294"/>
                </a:lnTo>
                <a:lnTo>
                  <a:pt x="1476" y="2294"/>
                </a:lnTo>
                <a:lnTo>
                  <a:pt x="1476" y="2292"/>
                </a:lnTo>
                <a:lnTo>
                  <a:pt x="1476" y="2292"/>
                </a:lnTo>
                <a:lnTo>
                  <a:pt x="1475" y="2292"/>
                </a:lnTo>
                <a:lnTo>
                  <a:pt x="1475" y="2291"/>
                </a:lnTo>
                <a:lnTo>
                  <a:pt x="1475" y="2291"/>
                </a:lnTo>
                <a:lnTo>
                  <a:pt x="1475" y="2291"/>
                </a:lnTo>
                <a:lnTo>
                  <a:pt x="1475" y="2291"/>
                </a:lnTo>
                <a:lnTo>
                  <a:pt x="1475" y="2291"/>
                </a:lnTo>
                <a:lnTo>
                  <a:pt x="1475" y="2290"/>
                </a:lnTo>
                <a:lnTo>
                  <a:pt x="1475" y="2290"/>
                </a:lnTo>
                <a:lnTo>
                  <a:pt x="1475" y="2290"/>
                </a:lnTo>
                <a:lnTo>
                  <a:pt x="1475" y="2290"/>
                </a:lnTo>
                <a:lnTo>
                  <a:pt x="1475" y="2290"/>
                </a:lnTo>
                <a:lnTo>
                  <a:pt x="1475" y="2288"/>
                </a:lnTo>
                <a:lnTo>
                  <a:pt x="1475" y="2288"/>
                </a:lnTo>
                <a:lnTo>
                  <a:pt x="1473" y="2288"/>
                </a:lnTo>
                <a:lnTo>
                  <a:pt x="1473" y="2288"/>
                </a:lnTo>
                <a:lnTo>
                  <a:pt x="1473" y="2288"/>
                </a:lnTo>
                <a:lnTo>
                  <a:pt x="1473" y="2288"/>
                </a:lnTo>
                <a:lnTo>
                  <a:pt x="1473" y="2288"/>
                </a:lnTo>
                <a:lnTo>
                  <a:pt x="1473" y="2287"/>
                </a:lnTo>
                <a:lnTo>
                  <a:pt x="1475" y="2287"/>
                </a:lnTo>
                <a:lnTo>
                  <a:pt x="1475" y="2287"/>
                </a:lnTo>
                <a:lnTo>
                  <a:pt x="1473" y="2287"/>
                </a:lnTo>
                <a:lnTo>
                  <a:pt x="1473" y="2287"/>
                </a:lnTo>
                <a:lnTo>
                  <a:pt x="1473" y="2286"/>
                </a:lnTo>
                <a:lnTo>
                  <a:pt x="1473" y="2286"/>
                </a:lnTo>
                <a:lnTo>
                  <a:pt x="1475" y="2286"/>
                </a:lnTo>
                <a:lnTo>
                  <a:pt x="1475" y="2286"/>
                </a:lnTo>
                <a:lnTo>
                  <a:pt x="1475" y="2286"/>
                </a:lnTo>
                <a:lnTo>
                  <a:pt x="1475" y="2286"/>
                </a:lnTo>
                <a:lnTo>
                  <a:pt x="1475" y="2286"/>
                </a:lnTo>
                <a:lnTo>
                  <a:pt x="1475" y="2286"/>
                </a:lnTo>
                <a:lnTo>
                  <a:pt x="1472" y="2281"/>
                </a:lnTo>
                <a:lnTo>
                  <a:pt x="1472" y="2280"/>
                </a:lnTo>
                <a:lnTo>
                  <a:pt x="1472" y="2280"/>
                </a:lnTo>
                <a:lnTo>
                  <a:pt x="1472" y="2280"/>
                </a:lnTo>
                <a:lnTo>
                  <a:pt x="1472" y="2280"/>
                </a:lnTo>
                <a:lnTo>
                  <a:pt x="1472" y="2280"/>
                </a:lnTo>
                <a:lnTo>
                  <a:pt x="1472" y="2280"/>
                </a:lnTo>
                <a:lnTo>
                  <a:pt x="1472" y="2280"/>
                </a:lnTo>
                <a:lnTo>
                  <a:pt x="1471" y="2280"/>
                </a:lnTo>
                <a:lnTo>
                  <a:pt x="1471" y="2279"/>
                </a:lnTo>
                <a:lnTo>
                  <a:pt x="1472" y="2279"/>
                </a:lnTo>
                <a:lnTo>
                  <a:pt x="1472" y="2279"/>
                </a:lnTo>
                <a:lnTo>
                  <a:pt x="1472" y="2279"/>
                </a:lnTo>
                <a:lnTo>
                  <a:pt x="1472" y="2277"/>
                </a:lnTo>
                <a:lnTo>
                  <a:pt x="1472" y="2277"/>
                </a:lnTo>
                <a:lnTo>
                  <a:pt x="1471" y="2277"/>
                </a:lnTo>
                <a:lnTo>
                  <a:pt x="1471" y="2277"/>
                </a:lnTo>
                <a:lnTo>
                  <a:pt x="1469" y="2277"/>
                </a:lnTo>
                <a:lnTo>
                  <a:pt x="1471" y="2277"/>
                </a:lnTo>
                <a:lnTo>
                  <a:pt x="1471" y="2277"/>
                </a:lnTo>
                <a:lnTo>
                  <a:pt x="1471" y="2276"/>
                </a:lnTo>
                <a:lnTo>
                  <a:pt x="1471" y="2276"/>
                </a:lnTo>
                <a:lnTo>
                  <a:pt x="1471" y="2275"/>
                </a:lnTo>
                <a:lnTo>
                  <a:pt x="1471" y="2275"/>
                </a:lnTo>
                <a:lnTo>
                  <a:pt x="1471" y="2275"/>
                </a:lnTo>
                <a:lnTo>
                  <a:pt x="1469" y="2275"/>
                </a:lnTo>
                <a:lnTo>
                  <a:pt x="1469" y="2275"/>
                </a:lnTo>
                <a:lnTo>
                  <a:pt x="1469" y="2275"/>
                </a:lnTo>
                <a:lnTo>
                  <a:pt x="1468" y="2275"/>
                </a:lnTo>
                <a:lnTo>
                  <a:pt x="1468" y="2275"/>
                </a:lnTo>
                <a:lnTo>
                  <a:pt x="1469" y="2275"/>
                </a:lnTo>
                <a:lnTo>
                  <a:pt x="1469" y="2275"/>
                </a:lnTo>
                <a:lnTo>
                  <a:pt x="1468" y="2275"/>
                </a:lnTo>
                <a:lnTo>
                  <a:pt x="1468" y="2273"/>
                </a:lnTo>
                <a:lnTo>
                  <a:pt x="1468" y="2273"/>
                </a:lnTo>
                <a:lnTo>
                  <a:pt x="1469" y="2273"/>
                </a:lnTo>
                <a:lnTo>
                  <a:pt x="1469" y="2273"/>
                </a:lnTo>
                <a:lnTo>
                  <a:pt x="1469" y="2273"/>
                </a:lnTo>
                <a:lnTo>
                  <a:pt x="1469" y="2272"/>
                </a:lnTo>
                <a:lnTo>
                  <a:pt x="1469" y="2272"/>
                </a:lnTo>
                <a:lnTo>
                  <a:pt x="1469" y="2272"/>
                </a:lnTo>
                <a:lnTo>
                  <a:pt x="1468" y="2272"/>
                </a:lnTo>
                <a:lnTo>
                  <a:pt x="1468" y="2272"/>
                </a:lnTo>
                <a:lnTo>
                  <a:pt x="1466" y="2272"/>
                </a:lnTo>
                <a:lnTo>
                  <a:pt x="1466" y="2272"/>
                </a:lnTo>
                <a:lnTo>
                  <a:pt x="1466" y="2272"/>
                </a:lnTo>
                <a:lnTo>
                  <a:pt x="1466" y="2271"/>
                </a:lnTo>
                <a:lnTo>
                  <a:pt x="1466" y="2271"/>
                </a:lnTo>
                <a:lnTo>
                  <a:pt x="1465" y="2271"/>
                </a:lnTo>
                <a:lnTo>
                  <a:pt x="1465" y="2271"/>
                </a:lnTo>
                <a:lnTo>
                  <a:pt x="1465" y="2271"/>
                </a:lnTo>
                <a:lnTo>
                  <a:pt x="1464" y="2271"/>
                </a:lnTo>
                <a:lnTo>
                  <a:pt x="1464" y="2271"/>
                </a:lnTo>
                <a:lnTo>
                  <a:pt x="1464" y="2271"/>
                </a:lnTo>
                <a:lnTo>
                  <a:pt x="1462" y="2271"/>
                </a:lnTo>
                <a:lnTo>
                  <a:pt x="1462" y="2269"/>
                </a:lnTo>
                <a:lnTo>
                  <a:pt x="1462" y="2269"/>
                </a:lnTo>
                <a:lnTo>
                  <a:pt x="1462" y="2269"/>
                </a:lnTo>
                <a:lnTo>
                  <a:pt x="1464" y="2269"/>
                </a:lnTo>
                <a:lnTo>
                  <a:pt x="1464" y="2269"/>
                </a:lnTo>
                <a:lnTo>
                  <a:pt x="1464" y="2269"/>
                </a:lnTo>
                <a:lnTo>
                  <a:pt x="1464" y="2268"/>
                </a:lnTo>
                <a:lnTo>
                  <a:pt x="1464" y="2268"/>
                </a:lnTo>
                <a:lnTo>
                  <a:pt x="1465" y="2266"/>
                </a:lnTo>
                <a:lnTo>
                  <a:pt x="1464" y="2266"/>
                </a:lnTo>
                <a:lnTo>
                  <a:pt x="1464" y="2266"/>
                </a:lnTo>
                <a:lnTo>
                  <a:pt x="1464" y="2266"/>
                </a:lnTo>
                <a:lnTo>
                  <a:pt x="1464" y="2266"/>
                </a:lnTo>
                <a:lnTo>
                  <a:pt x="1464" y="2266"/>
                </a:lnTo>
                <a:lnTo>
                  <a:pt x="1464" y="2265"/>
                </a:lnTo>
                <a:lnTo>
                  <a:pt x="1464" y="2265"/>
                </a:lnTo>
                <a:lnTo>
                  <a:pt x="1464" y="2264"/>
                </a:lnTo>
                <a:lnTo>
                  <a:pt x="1464" y="2264"/>
                </a:lnTo>
                <a:lnTo>
                  <a:pt x="1464" y="2264"/>
                </a:lnTo>
                <a:lnTo>
                  <a:pt x="1464" y="2264"/>
                </a:lnTo>
                <a:lnTo>
                  <a:pt x="1464" y="2264"/>
                </a:lnTo>
                <a:lnTo>
                  <a:pt x="1464" y="2262"/>
                </a:lnTo>
                <a:lnTo>
                  <a:pt x="1464" y="2262"/>
                </a:lnTo>
                <a:lnTo>
                  <a:pt x="1464" y="2261"/>
                </a:lnTo>
                <a:lnTo>
                  <a:pt x="1465" y="2261"/>
                </a:lnTo>
                <a:lnTo>
                  <a:pt x="1465" y="2261"/>
                </a:lnTo>
                <a:lnTo>
                  <a:pt x="1465" y="2261"/>
                </a:lnTo>
                <a:lnTo>
                  <a:pt x="1465" y="2261"/>
                </a:lnTo>
                <a:lnTo>
                  <a:pt x="1465" y="2261"/>
                </a:lnTo>
                <a:lnTo>
                  <a:pt x="1464" y="2260"/>
                </a:lnTo>
                <a:lnTo>
                  <a:pt x="1465" y="2260"/>
                </a:lnTo>
                <a:lnTo>
                  <a:pt x="1465" y="2260"/>
                </a:lnTo>
                <a:lnTo>
                  <a:pt x="1466" y="2260"/>
                </a:lnTo>
                <a:lnTo>
                  <a:pt x="1466" y="2260"/>
                </a:lnTo>
                <a:lnTo>
                  <a:pt x="1466" y="2258"/>
                </a:lnTo>
                <a:lnTo>
                  <a:pt x="1465" y="2258"/>
                </a:lnTo>
                <a:lnTo>
                  <a:pt x="1465" y="2258"/>
                </a:lnTo>
                <a:lnTo>
                  <a:pt x="1465" y="2258"/>
                </a:lnTo>
                <a:lnTo>
                  <a:pt x="1466" y="2257"/>
                </a:lnTo>
                <a:lnTo>
                  <a:pt x="1466" y="2257"/>
                </a:lnTo>
                <a:lnTo>
                  <a:pt x="1466" y="2257"/>
                </a:lnTo>
                <a:lnTo>
                  <a:pt x="1468" y="2257"/>
                </a:lnTo>
                <a:lnTo>
                  <a:pt x="1468" y="2255"/>
                </a:lnTo>
                <a:lnTo>
                  <a:pt x="1466" y="2255"/>
                </a:lnTo>
                <a:lnTo>
                  <a:pt x="1466" y="2255"/>
                </a:lnTo>
                <a:lnTo>
                  <a:pt x="1466" y="2255"/>
                </a:lnTo>
                <a:lnTo>
                  <a:pt x="1466" y="2255"/>
                </a:lnTo>
                <a:lnTo>
                  <a:pt x="1466" y="2254"/>
                </a:lnTo>
                <a:lnTo>
                  <a:pt x="1466" y="2254"/>
                </a:lnTo>
                <a:lnTo>
                  <a:pt x="1468" y="2254"/>
                </a:lnTo>
                <a:lnTo>
                  <a:pt x="1468" y="2254"/>
                </a:lnTo>
                <a:lnTo>
                  <a:pt x="1468" y="2254"/>
                </a:lnTo>
                <a:lnTo>
                  <a:pt x="1468" y="2254"/>
                </a:lnTo>
                <a:lnTo>
                  <a:pt x="1468" y="2253"/>
                </a:lnTo>
                <a:lnTo>
                  <a:pt x="1468" y="2253"/>
                </a:lnTo>
                <a:lnTo>
                  <a:pt x="1468" y="2253"/>
                </a:lnTo>
                <a:lnTo>
                  <a:pt x="1468" y="2253"/>
                </a:lnTo>
                <a:lnTo>
                  <a:pt x="1468" y="2253"/>
                </a:lnTo>
                <a:lnTo>
                  <a:pt x="1469" y="2253"/>
                </a:lnTo>
                <a:lnTo>
                  <a:pt x="1469" y="2253"/>
                </a:lnTo>
                <a:lnTo>
                  <a:pt x="1469" y="2251"/>
                </a:lnTo>
                <a:lnTo>
                  <a:pt x="1469" y="2251"/>
                </a:lnTo>
                <a:lnTo>
                  <a:pt x="1469" y="2251"/>
                </a:lnTo>
                <a:lnTo>
                  <a:pt x="1469" y="2250"/>
                </a:lnTo>
                <a:lnTo>
                  <a:pt x="1469" y="2250"/>
                </a:lnTo>
                <a:lnTo>
                  <a:pt x="1469" y="2250"/>
                </a:lnTo>
                <a:lnTo>
                  <a:pt x="1469" y="2250"/>
                </a:lnTo>
                <a:lnTo>
                  <a:pt x="1469" y="2250"/>
                </a:lnTo>
                <a:lnTo>
                  <a:pt x="1469" y="2249"/>
                </a:lnTo>
                <a:lnTo>
                  <a:pt x="1471" y="2249"/>
                </a:lnTo>
                <a:lnTo>
                  <a:pt x="1471" y="2250"/>
                </a:lnTo>
                <a:lnTo>
                  <a:pt x="1472" y="2250"/>
                </a:lnTo>
                <a:lnTo>
                  <a:pt x="1472" y="2249"/>
                </a:lnTo>
                <a:lnTo>
                  <a:pt x="1472" y="2249"/>
                </a:lnTo>
                <a:lnTo>
                  <a:pt x="1472" y="2249"/>
                </a:lnTo>
                <a:lnTo>
                  <a:pt x="1472" y="2249"/>
                </a:lnTo>
                <a:lnTo>
                  <a:pt x="1472" y="2247"/>
                </a:lnTo>
                <a:lnTo>
                  <a:pt x="1472" y="2247"/>
                </a:lnTo>
                <a:lnTo>
                  <a:pt x="1472" y="2247"/>
                </a:lnTo>
                <a:lnTo>
                  <a:pt x="1472" y="2247"/>
                </a:lnTo>
                <a:lnTo>
                  <a:pt x="1472" y="2247"/>
                </a:lnTo>
                <a:lnTo>
                  <a:pt x="1472" y="2246"/>
                </a:lnTo>
                <a:lnTo>
                  <a:pt x="1471" y="2246"/>
                </a:lnTo>
                <a:lnTo>
                  <a:pt x="1472" y="2246"/>
                </a:lnTo>
                <a:lnTo>
                  <a:pt x="1472" y="2245"/>
                </a:lnTo>
                <a:lnTo>
                  <a:pt x="1472" y="2245"/>
                </a:lnTo>
                <a:lnTo>
                  <a:pt x="1472" y="2245"/>
                </a:lnTo>
                <a:lnTo>
                  <a:pt x="1473" y="2245"/>
                </a:lnTo>
                <a:lnTo>
                  <a:pt x="1473" y="2245"/>
                </a:lnTo>
                <a:lnTo>
                  <a:pt x="1475" y="2245"/>
                </a:lnTo>
                <a:lnTo>
                  <a:pt x="1475" y="2245"/>
                </a:lnTo>
                <a:lnTo>
                  <a:pt x="1473" y="2245"/>
                </a:lnTo>
                <a:lnTo>
                  <a:pt x="1473" y="2243"/>
                </a:lnTo>
                <a:lnTo>
                  <a:pt x="1473" y="2243"/>
                </a:lnTo>
                <a:lnTo>
                  <a:pt x="1473" y="2243"/>
                </a:lnTo>
                <a:lnTo>
                  <a:pt x="1473" y="2242"/>
                </a:lnTo>
                <a:lnTo>
                  <a:pt x="1473" y="2242"/>
                </a:lnTo>
                <a:lnTo>
                  <a:pt x="1473" y="2242"/>
                </a:lnTo>
                <a:lnTo>
                  <a:pt x="1473" y="2242"/>
                </a:lnTo>
                <a:lnTo>
                  <a:pt x="1473" y="2240"/>
                </a:lnTo>
                <a:lnTo>
                  <a:pt x="1473" y="2240"/>
                </a:lnTo>
                <a:lnTo>
                  <a:pt x="1473" y="2239"/>
                </a:lnTo>
                <a:lnTo>
                  <a:pt x="1472" y="2239"/>
                </a:lnTo>
                <a:lnTo>
                  <a:pt x="1472" y="2239"/>
                </a:lnTo>
                <a:lnTo>
                  <a:pt x="1472" y="2239"/>
                </a:lnTo>
                <a:lnTo>
                  <a:pt x="1472" y="2239"/>
                </a:lnTo>
                <a:lnTo>
                  <a:pt x="1472" y="2238"/>
                </a:lnTo>
                <a:lnTo>
                  <a:pt x="1472" y="2238"/>
                </a:lnTo>
                <a:lnTo>
                  <a:pt x="1473" y="2238"/>
                </a:lnTo>
                <a:lnTo>
                  <a:pt x="1473" y="2236"/>
                </a:lnTo>
                <a:lnTo>
                  <a:pt x="1472" y="2236"/>
                </a:lnTo>
                <a:lnTo>
                  <a:pt x="1472" y="2236"/>
                </a:lnTo>
                <a:lnTo>
                  <a:pt x="1472" y="2236"/>
                </a:lnTo>
                <a:lnTo>
                  <a:pt x="1472" y="2236"/>
                </a:lnTo>
                <a:lnTo>
                  <a:pt x="1471" y="2236"/>
                </a:lnTo>
                <a:lnTo>
                  <a:pt x="1471" y="2236"/>
                </a:lnTo>
                <a:lnTo>
                  <a:pt x="1471" y="2236"/>
                </a:lnTo>
                <a:lnTo>
                  <a:pt x="1469" y="2236"/>
                </a:lnTo>
                <a:lnTo>
                  <a:pt x="1469" y="2236"/>
                </a:lnTo>
                <a:lnTo>
                  <a:pt x="1469" y="2236"/>
                </a:lnTo>
                <a:lnTo>
                  <a:pt x="1469" y="2236"/>
                </a:lnTo>
                <a:lnTo>
                  <a:pt x="1469" y="2238"/>
                </a:lnTo>
                <a:lnTo>
                  <a:pt x="1468" y="2238"/>
                </a:lnTo>
                <a:lnTo>
                  <a:pt x="1468" y="2238"/>
                </a:lnTo>
                <a:lnTo>
                  <a:pt x="1468" y="2236"/>
                </a:lnTo>
                <a:lnTo>
                  <a:pt x="1468" y="2236"/>
                </a:lnTo>
                <a:lnTo>
                  <a:pt x="1466" y="2236"/>
                </a:lnTo>
                <a:lnTo>
                  <a:pt x="1466" y="2236"/>
                </a:lnTo>
                <a:lnTo>
                  <a:pt x="1466" y="2235"/>
                </a:lnTo>
                <a:lnTo>
                  <a:pt x="1466" y="2235"/>
                </a:lnTo>
                <a:lnTo>
                  <a:pt x="1466" y="2235"/>
                </a:lnTo>
                <a:lnTo>
                  <a:pt x="1466" y="2234"/>
                </a:lnTo>
                <a:lnTo>
                  <a:pt x="1466" y="2234"/>
                </a:lnTo>
                <a:lnTo>
                  <a:pt x="1465" y="2234"/>
                </a:lnTo>
                <a:lnTo>
                  <a:pt x="1465" y="2234"/>
                </a:lnTo>
                <a:lnTo>
                  <a:pt x="1464" y="2234"/>
                </a:lnTo>
                <a:lnTo>
                  <a:pt x="1464" y="2234"/>
                </a:lnTo>
                <a:lnTo>
                  <a:pt x="1464" y="2234"/>
                </a:lnTo>
                <a:lnTo>
                  <a:pt x="1464" y="2234"/>
                </a:lnTo>
                <a:lnTo>
                  <a:pt x="1462" y="2234"/>
                </a:lnTo>
                <a:lnTo>
                  <a:pt x="1462" y="2234"/>
                </a:lnTo>
                <a:lnTo>
                  <a:pt x="1462" y="2234"/>
                </a:lnTo>
                <a:lnTo>
                  <a:pt x="1462" y="2235"/>
                </a:lnTo>
                <a:lnTo>
                  <a:pt x="1461" y="2235"/>
                </a:lnTo>
                <a:lnTo>
                  <a:pt x="1461" y="2235"/>
                </a:lnTo>
                <a:lnTo>
                  <a:pt x="1461" y="2235"/>
                </a:lnTo>
                <a:lnTo>
                  <a:pt x="1461" y="2235"/>
                </a:lnTo>
                <a:lnTo>
                  <a:pt x="1460" y="2235"/>
                </a:lnTo>
                <a:lnTo>
                  <a:pt x="1460" y="2235"/>
                </a:lnTo>
                <a:lnTo>
                  <a:pt x="1458" y="2235"/>
                </a:lnTo>
                <a:lnTo>
                  <a:pt x="1458" y="2235"/>
                </a:lnTo>
                <a:lnTo>
                  <a:pt x="1458" y="2235"/>
                </a:lnTo>
                <a:lnTo>
                  <a:pt x="1458" y="2234"/>
                </a:lnTo>
                <a:lnTo>
                  <a:pt x="1458" y="2234"/>
                </a:lnTo>
                <a:lnTo>
                  <a:pt x="1458" y="2234"/>
                </a:lnTo>
                <a:lnTo>
                  <a:pt x="1457" y="2234"/>
                </a:lnTo>
                <a:lnTo>
                  <a:pt x="1457" y="2234"/>
                </a:lnTo>
                <a:lnTo>
                  <a:pt x="1455" y="2234"/>
                </a:lnTo>
                <a:lnTo>
                  <a:pt x="1455" y="2235"/>
                </a:lnTo>
                <a:lnTo>
                  <a:pt x="1455" y="2235"/>
                </a:lnTo>
                <a:lnTo>
                  <a:pt x="1455" y="2236"/>
                </a:lnTo>
                <a:lnTo>
                  <a:pt x="1455" y="2236"/>
                </a:lnTo>
                <a:lnTo>
                  <a:pt x="1454" y="2236"/>
                </a:lnTo>
                <a:lnTo>
                  <a:pt x="1454" y="2236"/>
                </a:lnTo>
                <a:lnTo>
                  <a:pt x="1454" y="2238"/>
                </a:lnTo>
                <a:lnTo>
                  <a:pt x="1454" y="2238"/>
                </a:lnTo>
                <a:lnTo>
                  <a:pt x="1453" y="2238"/>
                </a:lnTo>
                <a:lnTo>
                  <a:pt x="1453" y="2239"/>
                </a:lnTo>
                <a:lnTo>
                  <a:pt x="1453" y="2239"/>
                </a:lnTo>
                <a:lnTo>
                  <a:pt x="1451" y="2239"/>
                </a:lnTo>
                <a:lnTo>
                  <a:pt x="1451" y="2239"/>
                </a:lnTo>
                <a:lnTo>
                  <a:pt x="1451" y="2239"/>
                </a:lnTo>
                <a:lnTo>
                  <a:pt x="1451" y="2240"/>
                </a:lnTo>
                <a:lnTo>
                  <a:pt x="1450" y="2240"/>
                </a:lnTo>
                <a:lnTo>
                  <a:pt x="1450" y="2240"/>
                </a:lnTo>
                <a:lnTo>
                  <a:pt x="1450" y="2240"/>
                </a:lnTo>
                <a:lnTo>
                  <a:pt x="1450" y="2240"/>
                </a:lnTo>
                <a:lnTo>
                  <a:pt x="1449" y="2240"/>
                </a:lnTo>
                <a:lnTo>
                  <a:pt x="1449" y="2242"/>
                </a:lnTo>
                <a:lnTo>
                  <a:pt x="1449" y="2242"/>
                </a:lnTo>
                <a:lnTo>
                  <a:pt x="1449" y="2242"/>
                </a:lnTo>
                <a:lnTo>
                  <a:pt x="1447" y="2242"/>
                </a:lnTo>
                <a:lnTo>
                  <a:pt x="1447" y="2242"/>
                </a:lnTo>
                <a:lnTo>
                  <a:pt x="1447" y="2242"/>
                </a:lnTo>
                <a:lnTo>
                  <a:pt x="1447" y="2242"/>
                </a:lnTo>
                <a:lnTo>
                  <a:pt x="1446" y="2240"/>
                </a:lnTo>
                <a:lnTo>
                  <a:pt x="1446" y="2240"/>
                </a:lnTo>
                <a:lnTo>
                  <a:pt x="1445" y="2240"/>
                </a:lnTo>
                <a:lnTo>
                  <a:pt x="1445" y="2240"/>
                </a:lnTo>
                <a:lnTo>
                  <a:pt x="1445" y="2240"/>
                </a:lnTo>
                <a:lnTo>
                  <a:pt x="1443" y="2240"/>
                </a:lnTo>
                <a:lnTo>
                  <a:pt x="1443" y="2240"/>
                </a:lnTo>
                <a:lnTo>
                  <a:pt x="1443" y="2240"/>
                </a:lnTo>
                <a:lnTo>
                  <a:pt x="1442" y="2240"/>
                </a:lnTo>
                <a:lnTo>
                  <a:pt x="1442" y="2240"/>
                </a:lnTo>
                <a:lnTo>
                  <a:pt x="1442" y="2240"/>
                </a:lnTo>
                <a:lnTo>
                  <a:pt x="1440" y="2240"/>
                </a:lnTo>
                <a:lnTo>
                  <a:pt x="1440" y="2240"/>
                </a:lnTo>
                <a:lnTo>
                  <a:pt x="1439" y="2240"/>
                </a:lnTo>
                <a:lnTo>
                  <a:pt x="1439" y="2240"/>
                </a:lnTo>
                <a:lnTo>
                  <a:pt x="1439" y="2240"/>
                </a:lnTo>
                <a:lnTo>
                  <a:pt x="1439" y="2239"/>
                </a:lnTo>
                <a:lnTo>
                  <a:pt x="1439" y="2239"/>
                </a:lnTo>
                <a:lnTo>
                  <a:pt x="1439" y="2239"/>
                </a:lnTo>
                <a:lnTo>
                  <a:pt x="1439" y="2239"/>
                </a:lnTo>
                <a:lnTo>
                  <a:pt x="1438" y="2239"/>
                </a:lnTo>
                <a:lnTo>
                  <a:pt x="1438" y="2238"/>
                </a:lnTo>
                <a:lnTo>
                  <a:pt x="1438" y="2238"/>
                </a:lnTo>
                <a:lnTo>
                  <a:pt x="1439" y="2236"/>
                </a:lnTo>
                <a:lnTo>
                  <a:pt x="1438" y="2236"/>
                </a:lnTo>
                <a:lnTo>
                  <a:pt x="1438" y="2236"/>
                </a:lnTo>
                <a:lnTo>
                  <a:pt x="1438" y="2236"/>
                </a:lnTo>
                <a:lnTo>
                  <a:pt x="1438" y="2236"/>
                </a:lnTo>
                <a:lnTo>
                  <a:pt x="1438" y="2235"/>
                </a:lnTo>
                <a:lnTo>
                  <a:pt x="1436" y="2235"/>
                </a:lnTo>
                <a:lnTo>
                  <a:pt x="1436" y="2234"/>
                </a:lnTo>
                <a:lnTo>
                  <a:pt x="1436" y="2234"/>
                </a:lnTo>
                <a:lnTo>
                  <a:pt x="1436" y="2234"/>
                </a:lnTo>
                <a:lnTo>
                  <a:pt x="1436" y="2234"/>
                </a:lnTo>
                <a:lnTo>
                  <a:pt x="1436" y="2232"/>
                </a:lnTo>
                <a:lnTo>
                  <a:pt x="1436" y="2232"/>
                </a:lnTo>
                <a:lnTo>
                  <a:pt x="1436" y="2231"/>
                </a:lnTo>
                <a:lnTo>
                  <a:pt x="1435" y="2231"/>
                </a:lnTo>
                <a:lnTo>
                  <a:pt x="1435" y="2231"/>
                </a:lnTo>
                <a:lnTo>
                  <a:pt x="1435" y="2229"/>
                </a:lnTo>
                <a:lnTo>
                  <a:pt x="1435" y="2229"/>
                </a:lnTo>
                <a:lnTo>
                  <a:pt x="1435" y="2228"/>
                </a:lnTo>
                <a:lnTo>
                  <a:pt x="1435" y="2228"/>
                </a:lnTo>
                <a:lnTo>
                  <a:pt x="1435" y="2228"/>
                </a:lnTo>
                <a:lnTo>
                  <a:pt x="1435" y="2227"/>
                </a:lnTo>
                <a:lnTo>
                  <a:pt x="1435" y="2227"/>
                </a:lnTo>
                <a:lnTo>
                  <a:pt x="1435" y="2227"/>
                </a:lnTo>
                <a:lnTo>
                  <a:pt x="1435" y="2225"/>
                </a:lnTo>
                <a:lnTo>
                  <a:pt x="1434" y="2225"/>
                </a:lnTo>
                <a:lnTo>
                  <a:pt x="1434" y="2224"/>
                </a:lnTo>
                <a:lnTo>
                  <a:pt x="1434" y="2224"/>
                </a:lnTo>
                <a:lnTo>
                  <a:pt x="1434" y="2224"/>
                </a:lnTo>
                <a:lnTo>
                  <a:pt x="1432" y="2224"/>
                </a:lnTo>
                <a:lnTo>
                  <a:pt x="1432" y="2223"/>
                </a:lnTo>
                <a:lnTo>
                  <a:pt x="1432" y="2223"/>
                </a:lnTo>
                <a:lnTo>
                  <a:pt x="1431" y="2223"/>
                </a:lnTo>
                <a:lnTo>
                  <a:pt x="1431" y="2223"/>
                </a:lnTo>
                <a:lnTo>
                  <a:pt x="1431" y="2223"/>
                </a:lnTo>
                <a:lnTo>
                  <a:pt x="1431" y="2223"/>
                </a:lnTo>
                <a:lnTo>
                  <a:pt x="1429" y="2223"/>
                </a:lnTo>
                <a:lnTo>
                  <a:pt x="1429" y="2223"/>
                </a:lnTo>
                <a:lnTo>
                  <a:pt x="1428" y="2223"/>
                </a:lnTo>
                <a:lnTo>
                  <a:pt x="1428" y="2223"/>
                </a:lnTo>
                <a:lnTo>
                  <a:pt x="1428" y="2223"/>
                </a:lnTo>
                <a:lnTo>
                  <a:pt x="1428" y="2224"/>
                </a:lnTo>
                <a:lnTo>
                  <a:pt x="1427" y="2224"/>
                </a:lnTo>
                <a:lnTo>
                  <a:pt x="1427" y="2224"/>
                </a:lnTo>
                <a:lnTo>
                  <a:pt x="1425" y="2225"/>
                </a:lnTo>
                <a:lnTo>
                  <a:pt x="1425" y="2225"/>
                </a:lnTo>
                <a:lnTo>
                  <a:pt x="1425" y="2224"/>
                </a:lnTo>
                <a:lnTo>
                  <a:pt x="1425" y="2224"/>
                </a:lnTo>
                <a:lnTo>
                  <a:pt x="1424" y="2224"/>
                </a:lnTo>
                <a:lnTo>
                  <a:pt x="1424" y="2224"/>
                </a:lnTo>
                <a:lnTo>
                  <a:pt x="1423" y="2224"/>
                </a:lnTo>
                <a:lnTo>
                  <a:pt x="1423" y="2224"/>
                </a:lnTo>
                <a:lnTo>
                  <a:pt x="1423" y="2224"/>
                </a:lnTo>
                <a:lnTo>
                  <a:pt x="1421" y="2224"/>
                </a:lnTo>
                <a:lnTo>
                  <a:pt x="1421" y="2225"/>
                </a:lnTo>
                <a:lnTo>
                  <a:pt x="1420" y="2225"/>
                </a:lnTo>
                <a:lnTo>
                  <a:pt x="1420" y="2225"/>
                </a:lnTo>
                <a:lnTo>
                  <a:pt x="1420" y="2225"/>
                </a:lnTo>
                <a:lnTo>
                  <a:pt x="1419" y="2225"/>
                </a:lnTo>
                <a:lnTo>
                  <a:pt x="1419" y="2225"/>
                </a:lnTo>
                <a:lnTo>
                  <a:pt x="1417" y="2225"/>
                </a:lnTo>
                <a:lnTo>
                  <a:pt x="1417" y="2225"/>
                </a:lnTo>
                <a:lnTo>
                  <a:pt x="1417" y="2225"/>
                </a:lnTo>
                <a:lnTo>
                  <a:pt x="1417" y="2225"/>
                </a:lnTo>
                <a:lnTo>
                  <a:pt x="1416" y="2227"/>
                </a:lnTo>
                <a:lnTo>
                  <a:pt x="1416" y="2227"/>
                </a:lnTo>
                <a:lnTo>
                  <a:pt x="1417" y="2228"/>
                </a:lnTo>
                <a:lnTo>
                  <a:pt x="1416" y="2228"/>
                </a:lnTo>
                <a:lnTo>
                  <a:pt x="1416" y="2228"/>
                </a:lnTo>
                <a:lnTo>
                  <a:pt x="1414" y="2228"/>
                </a:lnTo>
                <a:lnTo>
                  <a:pt x="1414" y="2228"/>
                </a:lnTo>
                <a:lnTo>
                  <a:pt x="1414" y="2228"/>
                </a:lnTo>
                <a:lnTo>
                  <a:pt x="1414" y="2229"/>
                </a:lnTo>
                <a:lnTo>
                  <a:pt x="1414" y="2229"/>
                </a:lnTo>
                <a:lnTo>
                  <a:pt x="1414" y="2231"/>
                </a:lnTo>
                <a:lnTo>
                  <a:pt x="1413" y="2231"/>
                </a:lnTo>
                <a:lnTo>
                  <a:pt x="1413" y="2231"/>
                </a:lnTo>
                <a:lnTo>
                  <a:pt x="1413" y="2231"/>
                </a:lnTo>
                <a:lnTo>
                  <a:pt x="1412" y="2231"/>
                </a:lnTo>
                <a:lnTo>
                  <a:pt x="1412" y="2229"/>
                </a:lnTo>
                <a:lnTo>
                  <a:pt x="1412" y="2229"/>
                </a:lnTo>
                <a:lnTo>
                  <a:pt x="1412" y="2229"/>
                </a:lnTo>
                <a:lnTo>
                  <a:pt x="1410" y="2229"/>
                </a:lnTo>
                <a:lnTo>
                  <a:pt x="1410" y="2231"/>
                </a:lnTo>
                <a:lnTo>
                  <a:pt x="1410" y="2231"/>
                </a:lnTo>
                <a:lnTo>
                  <a:pt x="1409" y="2231"/>
                </a:lnTo>
                <a:lnTo>
                  <a:pt x="1409" y="2231"/>
                </a:lnTo>
                <a:lnTo>
                  <a:pt x="1409" y="2232"/>
                </a:lnTo>
                <a:lnTo>
                  <a:pt x="1409" y="2234"/>
                </a:lnTo>
                <a:lnTo>
                  <a:pt x="1409" y="2234"/>
                </a:lnTo>
                <a:lnTo>
                  <a:pt x="1409" y="2234"/>
                </a:lnTo>
                <a:lnTo>
                  <a:pt x="1409" y="2235"/>
                </a:lnTo>
                <a:lnTo>
                  <a:pt x="1409" y="2236"/>
                </a:lnTo>
                <a:lnTo>
                  <a:pt x="1409" y="2236"/>
                </a:lnTo>
                <a:lnTo>
                  <a:pt x="1409" y="2236"/>
                </a:lnTo>
                <a:lnTo>
                  <a:pt x="1409" y="2238"/>
                </a:lnTo>
                <a:lnTo>
                  <a:pt x="1409" y="2239"/>
                </a:lnTo>
                <a:lnTo>
                  <a:pt x="1409" y="2239"/>
                </a:lnTo>
                <a:lnTo>
                  <a:pt x="1409" y="2240"/>
                </a:lnTo>
                <a:lnTo>
                  <a:pt x="1409" y="2242"/>
                </a:lnTo>
                <a:lnTo>
                  <a:pt x="1409" y="2242"/>
                </a:lnTo>
                <a:lnTo>
                  <a:pt x="1408" y="2243"/>
                </a:lnTo>
                <a:lnTo>
                  <a:pt x="1408" y="2245"/>
                </a:lnTo>
                <a:lnTo>
                  <a:pt x="1406" y="2245"/>
                </a:lnTo>
                <a:lnTo>
                  <a:pt x="1406" y="2245"/>
                </a:lnTo>
                <a:lnTo>
                  <a:pt x="1406" y="2246"/>
                </a:lnTo>
                <a:lnTo>
                  <a:pt x="1406" y="2246"/>
                </a:lnTo>
                <a:lnTo>
                  <a:pt x="1406" y="2247"/>
                </a:lnTo>
                <a:lnTo>
                  <a:pt x="1406" y="2247"/>
                </a:lnTo>
                <a:lnTo>
                  <a:pt x="1406" y="2247"/>
                </a:lnTo>
                <a:lnTo>
                  <a:pt x="1405" y="2247"/>
                </a:lnTo>
                <a:lnTo>
                  <a:pt x="1403" y="2249"/>
                </a:lnTo>
                <a:lnTo>
                  <a:pt x="1403" y="2249"/>
                </a:lnTo>
                <a:lnTo>
                  <a:pt x="1403" y="2249"/>
                </a:lnTo>
                <a:lnTo>
                  <a:pt x="1403" y="2250"/>
                </a:lnTo>
                <a:lnTo>
                  <a:pt x="1403" y="2250"/>
                </a:lnTo>
                <a:lnTo>
                  <a:pt x="1402" y="2250"/>
                </a:lnTo>
                <a:lnTo>
                  <a:pt x="1402" y="2250"/>
                </a:lnTo>
                <a:lnTo>
                  <a:pt x="1401" y="2250"/>
                </a:lnTo>
                <a:lnTo>
                  <a:pt x="1401" y="2250"/>
                </a:lnTo>
                <a:lnTo>
                  <a:pt x="1401" y="2250"/>
                </a:lnTo>
                <a:lnTo>
                  <a:pt x="1399" y="2250"/>
                </a:lnTo>
                <a:lnTo>
                  <a:pt x="1399" y="2250"/>
                </a:lnTo>
                <a:lnTo>
                  <a:pt x="1398" y="2249"/>
                </a:lnTo>
                <a:lnTo>
                  <a:pt x="1398" y="2249"/>
                </a:lnTo>
                <a:lnTo>
                  <a:pt x="1398" y="2250"/>
                </a:lnTo>
                <a:lnTo>
                  <a:pt x="1397" y="2249"/>
                </a:lnTo>
                <a:lnTo>
                  <a:pt x="1397" y="2249"/>
                </a:lnTo>
                <a:lnTo>
                  <a:pt x="1395" y="2249"/>
                </a:lnTo>
                <a:lnTo>
                  <a:pt x="1395" y="2249"/>
                </a:lnTo>
                <a:lnTo>
                  <a:pt x="1395" y="2250"/>
                </a:lnTo>
                <a:lnTo>
                  <a:pt x="1394" y="2250"/>
                </a:lnTo>
                <a:lnTo>
                  <a:pt x="1394" y="2250"/>
                </a:lnTo>
                <a:lnTo>
                  <a:pt x="1393" y="2249"/>
                </a:lnTo>
                <a:lnTo>
                  <a:pt x="1393" y="2249"/>
                </a:lnTo>
                <a:lnTo>
                  <a:pt x="1393" y="2247"/>
                </a:lnTo>
                <a:lnTo>
                  <a:pt x="1393" y="2247"/>
                </a:lnTo>
                <a:lnTo>
                  <a:pt x="1393" y="2247"/>
                </a:lnTo>
                <a:lnTo>
                  <a:pt x="1391" y="2247"/>
                </a:lnTo>
                <a:lnTo>
                  <a:pt x="1390" y="2247"/>
                </a:lnTo>
                <a:lnTo>
                  <a:pt x="1390" y="2247"/>
                </a:lnTo>
                <a:lnTo>
                  <a:pt x="1390" y="2247"/>
                </a:lnTo>
                <a:lnTo>
                  <a:pt x="1390" y="2249"/>
                </a:lnTo>
                <a:lnTo>
                  <a:pt x="1390" y="2249"/>
                </a:lnTo>
                <a:lnTo>
                  <a:pt x="1390" y="2250"/>
                </a:lnTo>
                <a:lnTo>
                  <a:pt x="1390" y="2250"/>
                </a:lnTo>
                <a:lnTo>
                  <a:pt x="1390" y="2250"/>
                </a:lnTo>
                <a:lnTo>
                  <a:pt x="1390" y="2251"/>
                </a:lnTo>
                <a:lnTo>
                  <a:pt x="1390" y="2251"/>
                </a:lnTo>
                <a:lnTo>
                  <a:pt x="1388" y="2253"/>
                </a:lnTo>
                <a:lnTo>
                  <a:pt x="1388" y="2253"/>
                </a:lnTo>
                <a:lnTo>
                  <a:pt x="1387" y="2253"/>
                </a:lnTo>
                <a:lnTo>
                  <a:pt x="1387" y="2251"/>
                </a:lnTo>
                <a:lnTo>
                  <a:pt x="1387" y="2251"/>
                </a:lnTo>
                <a:lnTo>
                  <a:pt x="1386" y="2251"/>
                </a:lnTo>
                <a:lnTo>
                  <a:pt x="1386" y="2251"/>
                </a:lnTo>
                <a:lnTo>
                  <a:pt x="1384" y="2253"/>
                </a:lnTo>
                <a:lnTo>
                  <a:pt x="1384" y="2253"/>
                </a:lnTo>
                <a:lnTo>
                  <a:pt x="1384" y="2253"/>
                </a:lnTo>
                <a:lnTo>
                  <a:pt x="1383" y="2253"/>
                </a:lnTo>
                <a:lnTo>
                  <a:pt x="1383" y="2253"/>
                </a:lnTo>
                <a:lnTo>
                  <a:pt x="1382" y="2253"/>
                </a:lnTo>
                <a:lnTo>
                  <a:pt x="1382" y="2253"/>
                </a:lnTo>
                <a:lnTo>
                  <a:pt x="1382" y="2253"/>
                </a:lnTo>
                <a:lnTo>
                  <a:pt x="1380" y="2253"/>
                </a:lnTo>
                <a:lnTo>
                  <a:pt x="1380" y="2253"/>
                </a:lnTo>
                <a:lnTo>
                  <a:pt x="1380" y="2254"/>
                </a:lnTo>
                <a:lnTo>
                  <a:pt x="1380" y="2254"/>
                </a:lnTo>
                <a:lnTo>
                  <a:pt x="1380" y="2255"/>
                </a:lnTo>
                <a:lnTo>
                  <a:pt x="1379" y="2255"/>
                </a:lnTo>
                <a:lnTo>
                  <a:pt x="1379" y="2255"/>
                </a:lnTo>
                <a:lnTo>
                  <a:pt x="1379" y="2255"/>
                </a:lnTo>
                <a:lnTo>
                  <a:pt x="1379" y="2255"/>
                </a:lnTo>
                <a:lnTo>
                  <a:pt x="1379" y="2255"/>
                </a:lnTo>
                <a:lnTo>
                  <a:pt x="1377" y="2255"/>
                </a:lnTo>
                <a:lnTo>
                  <a:pt x="1376" y="2255"/>
                </a:lnTo>
                <a:lnTo>
                  <a:pt x="1376" y="2255"/>
                </a:lnTo>
                <a:lnTo>
                  <a:pt x="1375" y="2255"/>
                </a:lnTo>
                <a:lnTo>
                  <a:pt x="1375" y="2257"/>
                </a:lnTo>
                <a:lnTo>
                  <a:pt x="1373" y="2257"/>
                </a:lnTo>
                <a:lnTo>
                  <a:pt x="1373" y="2257"/>
                </a:lnTo>
                <a:lnTo>
                  <a:pt x="1373" y="2258"/>
                </a:lnTo>
                <a:lnTo>
                  <a:pt x="1373" y="2258"/>
                </a:lnTo>
                <a:lnTo>
                  <a:pt x="1375" y="2258"/>
                </a:lnTo>
                <a:lnTo>
                  <a:pt x="1375" y="2258"/>
                </a:lnTo>
                <a:lnTo>
                  <a:pt x="1375" y="2258"/>
                </a:lnTo>
                <a:lnTo>
                  <a:pt x="1376" y="2258"/>
                </a:lnTo>
                <a:lnTo>
                  <a:pt x="1376" y="2260"/>
                </a:lnTo>
                <a:lnTo>
                  <a:pt x="1375" y="2260"/>
                </a:lnTo>
                <a:lnTo>
                  <a:pt x="1375" y="2260"/>
                </a:lnTo>
                <a:lnTo>
                  <a:pt x="1373" y="2261"/>
                </a:lnTo>
                <a:lnTo>
                  <a:pt x="1373" y="2261"/>
                </a:lnTo>
                <a:lnTo>
                  <a:pt x="1373" y="2261"/>
                </a:lnTo>
                <a:lnTo>
                  <a:pt x="1373" y="2262"/>
                </a:lnTo>
                <a:lnTo>
                  <a:pt x="1373" y="2262"/>
                </a:lnTo>
                <a:lnTo>
                  <a:pt x="1373" y="2262"/>
                </a:lnTo>
                <a:lnTo>
                  <a:pt x="1372" y="2262"/>
                </a:lnTo>
                <a:lnTo>
                  <a:pt x="1372" y="2262"/>
                </a:lnTo>
                <a:lnTo>
                  <a:pt x="1371" y="2261"/>
                </a:lnTo>
                <a:lnTo>
                  <a:pt x="1371" y="2261"/>
                </a:lnTo>
                <a:lnTo>
                  <a:pt x="1369" y="2261"/>
                </a:lnTo>
                <a:lnTo>
                  <a:pt x="1369" y="2261"/>
                </a:lnTo>
                <a:lnTo>
                  <a:pt x="1368" y="2261"/>
                </a:lnTo>
                <a:lnTo>
                  <a:pt x="1368" y="2261"/>
                </a:lnTo>
                <a:lnTo>
                  <a:pt x="1368" y="2262"/>
                </a:lnTo>
                <a:lnTo>
                  <a:pt x="1368" y="2262"/>
                </a:lnTo>
                <a:lnTo>
                  <a:pt x="1367" y="2262"/>
                </a:lnTo>
                <a:lnTo>
                  <a:pt x="1367" y="2262"/>
                </a:lnTo>
                <a:lnTo>
                  <a:pt x="1367" y="2262"/>
                </a:lnTo>
                <a:lnTo>
                  <a:pt x="1365" y="2262"/>
                </a:lnTo>
                <a:lnTo>
                  <a:pt x="1365" y="2264"/>
                </a:lnTo>
                <a:lnTo>
                  <a:pt x="1365" y="2264"/>
                </a:lnTo>
                <a:lnTo>
                  <a:pt x="1365" y="2262"/>
                </a:lnTo>
                <a:lnTo>
                  <a:pt x="1365" y="2262"/>
                </a:lnTo>
                <a:lnTo>
                  <a:pt x="1364" y="2261"/>
                </a:lnTo>
                <a:lnTo>
                  <a:pt x="1364" y="2261"/>
                </a:lnTo>
                <a:lnTo>
                  <a:pt x="1364" y="2261"/>
                </a:lnTo>
                <a:lnTo>
                  <a:pt x="1362" y="2261"/>
                </a:lnTo>
                <a:lnTo>
                  <a:pt x="1362" y="2261"/>
                </a:lnTo>
                <a:lnTo>
                  <a:pt x="1362" y="2261"/>
                </a:lnTo>
                <a:lnTo>
                  <a:pt x="1362" y="2262"/>
                </a:lnTo>
                <a:lnTo>
                  <a:pt x="1362" y="2262"/>
                </a:lnTo>
                <a:lnTo>
                  <a:pt x="1362" y="2262"/>
                </a:lnTo>
                <a:lnTo>
                  <a:pt x="1361" y="2262"/>
                </a:lnTo>
                <a:lnTo>
                  <a:pt x="1361" y="2262"/>
                </a:lnTo>
                <a:lnTo>
                  <a:pt x="1361" y="2264"/>
                </a:lnTo>
                <a:lnTo>
                  <a:pt x="1360" y="2264"/>
                </a:lnTo>
                <a:lnTo>
                  <a:pt x="1360" y="2264"/>
                </a:lnTo>
                <a:lnTo>
                  <a:pt x="1360" y="2264"/>
                </a:lnTo>
                <a:lnTo>
                  <a:pt x="1360" y="2264"/>
                </a:lnTo>
                <a:lnTo>
                  <a:pt x="1358" y="2264"/>
                </a:lnTo>
                <a:lnTo>
                  <a:pt x="1358" y="2264"/>
                </a:lnTo>
                <a:lnTo>
                  <a:pt x="1357" y="2264"/>
                </a:lnTo>
                <a:lnTo>
                  <a:pt x="1357" y="2264"/>
                </a:lnTo>
                <a:lnTo>
                  <a:pt x="1357" y="2265"/>
                </a:lnTo>
                <a:lnTo>
                  <a:pt x="1357" y="2265"/>
                </a:lnTo>
                <a:lnTo>
                  <a:pt x="1357" y="2265"/>
                </a:lnTo>
                <a:lnTo>
                  <a:pt x="1357" y="2266"/>
                </a:lnTo>
                <a:lnTo>
                  <a:pt x="1356" y="2266"/>
                </a:lnTo>
                <a:lnTo>
                  <a:pt x="1356" y="2266"/>
                </a:lnTo>
                <a:lnTo>
                  <a:pt x="1354" y="2266"/>
                </a:lnTo>
                <a:lnTo>
                  <a:pt x="1354" y="2266"/>
                </a:lnTo>
                <a:lnTo>
                  <a:pt x="1354" y="2266"/>
                </a:lnTo>
                <a:lnTo>
                  <a:pt x="1354" y="2268"/>
                </a:lnTo>
                <a:lnTo>
                  <a:pt x="1354" y="2268"/>
                </a:lnTo>
                <a:lnTo>
                  <a:pt x="1353" y="2268"/>
                </a:lnTo>
                <a:lnTo>
                  <a:pt x="1353" y="2269"/>
                </a:lnTo>
                <a:lnTo>
                  <a:pt x="1353" y="2269"/>
                </a:lnTo>
                <a:lnTo>
                  <a:pt x="1353" y="2269"/>
                </a:lnTo>
                <a:lnTo>
                  <a:pt x="1353" y="2269"/>
                </a:lnTo>
                <a:lnTo>
                  <a:pt x="1353" y="2269"/>
                </a:lnTo>
                <a:lnTo>
                  <a:pt x="1353" y="2271"/>
                </a:lnTo>
                <a:lnTo>
                  <a:pt x="1353" y="2271"/>
                </a:lnTo>
                <a:lnTo>
                  <a:pt x="1354" y="2272"/>
                </a:lnTo>
                <a:lnTo>
                  <a:pt x="1354" y="2272"/>
                </a:lnTo>
                <a:lnTo>
                  <a:pt x="1354" y="2272"/>
                </a:lnTo>
                <a:lnTo>
                  <a:pt x="1354" y="2272"/>
                </a:lnTo>
                <a:lnTo>
                  <a:pt x="1354" y="2273"/>
                </a:lnTo>
                <a:lnTo>
                  <a:pt x="1354" y="2273"/>
                </a:lnTo>
                <a:lnTo>
                  <a:pt x="1354" y="2273"/>
                </a:lnTo>
                <a:lnTo>
                  <a:pt x="1353" y="2273"/>
                </a:lnTo>
                <a:lnTo>
                  <a:pt x="1353" y="2275"/>
                </a:lnTo>
                <a:lnTo>
                  <a:pt x="1353" y="2275"/>
                </a:lnTo>
                <a:lnTo>
                  <a:pt x="1353" y="2275"/>
                </a:lnTo>
                <a:lnTo>
                  <a:pt x="1353" y="2275"/>
                </a:lnTo>
                <a:lnTo>
                  <a:pt x="1351" y="2276"/>
                </a:lnTo>
                <a:lnTo>
                  <a:pt x="1351" y="2276"/>
                </a:lnTo>
                <a:lnTo>
                  <a:pt x="1351" y="2276"/>
                </a:lnTo>
                <a:lnTo>
                  <a:pt x="1350" y="2276"/>
                </a:lnTo>
                <a:lnTo>
                  <a:pt x="1350" y="2276"/>
                </a:lnTo>
                <a:lnTo>
                  <a:pt x="1349" y="2276"/>
                </a:lnTo>
                <a:lnTo>
                  <a:pt x="1349" y="2276"/>
                </a:lnTo>
                <a:lnTo>
                  <a:pt x="1349" y="2277"/>
                </a:lnTo>
                <a:lnTo>
                  <a:pt x="1347" y="2277"/>
                </a:lnTo>
                <a:lnTo>
                  <a:pt x="1347" y="2276"/>
                </a:lnTo>
                <a:lnTo>
                  <a:pt x="1346" y="2276"/>
                </a:lnTo>
                <a:lnTo>
                  <a:pt x="1346" y="2275"/>
                </a:lnTo>
                <a:lnTo>
                  <a:pt x="1346" y="2275"/>
                </a:lnTo>
                <a:lnTo>
                  <a:pt x="1346" y="2275"/>
                </a:lnTo>
                <a:lnTo>
                  <a:pt x="1346" y="2273"/>
                </a:lnTo>
                <a:lnTo>
                  <a:pt x="1346" y="2273"/>
                </a:lnTo>
                <a:lnTo>
                  <a:pt x="1346" y="2272"/>
                </a:lnTo>
                <a:lnTo>
                  <a:pt x="1346" y="2272"/>
                </a:lnTo>
                <a:lnTo>
                  <a:pt x="1346" y="2272"/>
                </a:lnTo>
                <a:lnTo>
                  <a:pt x="1346" y="2271"/>
                </a:lnTo>
                <a:lnTo>
                  <a:pt x="1346" y="2271"/>
                </a:lnTo>
                <a:lnTo>
                  <a:pt x="1345" y="2271"/>
                </a:lnTo>
                <a:lnTo>
                  <a:pt x="1345" y="2271"/>
                </a:lnTo>
                <a:lnTo>
                  <a:pt x="1343" y="2271"/>
                </a:lnTo>
                <a:lnTo>
                  <a:pt x="1343" y="2271"/>
                </a:lnTo>
                <a:lnTo>
                  <a:pt x="1343" y="2271"/>
                </a:lnTo>
                <a:lnTo>
                  <a:pt x="1343" y="2271"/>
                </a:lnTo>
                <a:lnTo>
                  <a:pt x="1342" y="2271"/>
                </a:lnTo>
                <a:lnTo>
                  <a:pt x="1342" y="2271"/>
                </a:lnTo>
                <a:lnTo>
                  <a:pt x="1341" y="2271"/>
                </a:lnTo>
                <a:lnTo>
                  <a:pt x="1341" y="2271"/>
                </a:lnTo>
                <a:lnTo>
                  <a:pt x="1339" y="2271"/>
                </a:lnTo>
                <a:lnTo>
                  <a:pt x="1339" y="2272"/>
                </a:lnTo>
                <a:lnTo>
                  <a:pt x="1339" y="2272"/>
                </a:lnTo>
                <a:lnTo>
                  <a:pt x="1338" y="2272"/>
                </a:lnTo>
                <a:lnTo>
                  <a:pt x="1338" y="2271"/>
                </a:lnTo>
                <a:lnTo>
                  <a:pt x="1338" y="2271"/>
                </a:lnTo>
                <a:lnTo>
                  <a:pt x="1338" y="2271"/>
                </a:lnTo>
                <a:lnTo>
                  <a:pt x="1336" y="2269"/>
                </a:lnTo>
                <a:lnTo>
                  <a:pt x="1336" y="2269"/>
                </a:lnTo>
                <a:lnTo>
                  <a:pt x="1335" y="2269"/>
                </a:lnTo>
                <a:lnTo>
                  <a:pt x="1335" y="2269"/>
                </a:lnTo>
                <a:lnTo>
                  <a:pt x="1335" y="2269"/>
                </a:lnTo>
                <a:lnTo>
                  <a:pt x="1335" y="2269"/>
                </a:lnTo>
                <a:lnTo>
                  <a:pt x="1335" y="2269"/>
                </a:lnTo>
                <a:lnTo>
                  <a:pt x="1335" y="2268"/>
                </a:lnTo>
                <a:lnTo>
                  <a:pt x="1334" y="2268"/>
                </a:lnTo>
                <a:lnTo>
                  <a:pt x="1334" y="2268"/>
                </a:lnTo>
                <a:lnTo>
                  <a:pt x="1332" y="2268"/>
                </a:lnTo>
                <a:lnTo>
                  <a:pt x="1332" y="2268"/>
                </a:lnTo>
                <a:lnTo>
                  <a:pt x="1332" y="2266"/>
                </a:lnTo>
                <a:lnTo>
                  <a:pt x="1331" y="2266"/>
                </a:lnTo>
                <a:lnTo>
                  <a:pt x="1331" y="2266"/>
                </a:lnTo>
                <a:lnTo>
                  <a:pt x="1331" y="2266"/>
                </a:lnTo>
                <a:lnTo>
                  <a:pt x="1331" y="2265"/>
                </a:lnTo>
                <a:lnTo>
                  <a:pt x="1331" y="2265"/>
                </a:lnTo>
                <a:lnTo>
                  <a:pt x="1330" y="2265"/>
                </a:lnTo>
                <a:lnTo>
                  <a:pt x="1330" y="2265"/>
                </a:lnTo>
                <a:lnTo>
                  <a:pt x="1330" y="2265"/>
                </a:lnTo>
                <a:lnTo>
                  <a:pt x="1330" y="2264"/>
                </a:lnTo>
                <a:lnTo>
                  <a:pt x="1330" y="2264"/>
                </a:lnTo>
                <a:lnTo>
                  <a:pt x="1330" y="2264"/>
                </a:lnTo>
                <a:lnTo>
                  <a:pt x="1330" y="2264"/>
                </a:lnTo>
                <a:lnTo>
                  <a:pt x="1330" y="2262"/>
                </a:lnTo>
                <a:lnTo>
                  <a:pt x="1330" y="2262"/>
                </a:lnTo>
                <a:lnTo>
                  <a:pt x="1331" y="2261"/>
                </a:lnTo>
                <a:lnTo>
                  <a:pt x="1331" y="2261"/>
                </a:lnTo>
                <a:lnTo>
                  <a:pt x="1331" y="2261"/>
                </a:lnTo>
                <a:lnTo>
                  <a:pt x="1330" y="2261"/>
                </a:lnTo>
                <a:lnTo>
                  <a:pt x="1330" y="2261"/>
                </a:lnTo>
                <a:lnTo>
                  <a:pt x="1330" y="2261"/>
                </a:lnTo>
                <a:lnTo>
                  <a:pt x="1330" y="2261"/>
                </a:lnTo>
                <a:lnTo>
                  <a:pt x="1328" y="2261"/>
                </a:lnTo>
                <a:lnTo>
                  <a:pt x="1328" y="2260"/>
                </a:lnTo>
                <a:lnTo>
                  <a:pt x="1328" y="2260"/>
                </a:lnTo>
                <a:lnTo>
                  <a:pt x="1328" y="2260"/>
                </a:lnTo>
                <a:lnTo>
                  <a:pt x="1327" y="2260"/>
                </a:lnTo>
                <a:lnTo>
                  <a:pt x="1327" y="2260"/>
                </a:lnTo>
                <a:lnTo>
                  <a:pt x="1327" y="2261"/>
                </a:lnTo>
                <a:lnTo>
                  <a:pt x="1325" y="2261"/>
                </a:lnTo>
                <a:lnTo>
                  <a:pt x="1325" y="2260"/>
                </a:lnTo>
                <a:lnTo>
                  <a:pt x="1325" y="2260"/>
                </a:lnTo>
                <a:lnTo>
                  <a:pt x="1325" y="2258"/>
                </a:lnTo>
                <a:lnTo>
                  <a:pt x="1324" y="2258"/>
                </a:lnTo>
                <a:lnTo>
                  <a:pt x="1324" y="2258"/>
                </a:lnTo>
                <a:lnTo>
                  <a:pt x="1324" y="2258"/>
                </a:lnTo>
                <a:lnTo>
                  <a:pt x="1324" y="2258"/>
                </a:lnTo>
                <a:lnTo>
                  <a:pt x="1324" y="2258"/>
                </a:lnTo>
                <a:lnTo>
                  <a:pt x="1323" y="2258"/>
                </a:lnTo>
                <a:lnTo>
                  <a:pt x="1323" y="2258"/>
                </a:lnTo>
                <a:lnTo>
                  <a:pt x="1321" y="2258"/>
                </a:lnTo>
                <a:lnTo>
                  <a:pt x="1321" y="2258"/>
                </a:lnTo>
                <a:lnTo>
                  <a:pt x="1321" y="2258"/>
                </a:lnTo>
                <a:lnTo>
                  <a:pt x="1321" y="2258"/>
                </a:lnTo>
                <a:lnTo>
                  <a:pt x="1320" y="2258"/>
                </a:lnTo>
                <a:lnTo>
                  <a:pt x="1320" y="2258"/>
                </a:lnTo>
                <a:lnTo>
                  <a:pt x="1320" y="2258"/>
                </a:lnTo>
                <a:lnTo>
                  <a:pt x="1320" y="2258"/>
                </a:lnTo>
                <a:lnTo>
                  <a:pt x="1319" y="2257"/>
                </a:lnTo>
                <a:lnTo>
                  <a:pt x="1319" y="2257"/>
                </a:lnTo>
                <a:lnTo>
                  <a:pt x="1319" y="2255"/>
                </a:lnTo>
                <a:lnTo>
                  <a:pt x="1319" y="2255"/>
                </a:lnTo>
                <a:lnTo>
                  <a:pt x="1319" y="2255"/>
                </a:lnTo>
                <a:lnTo>
                  <a:pt x="1319" y="2255"/>
                </a:lnTo>
                <a:lnTo>
                  <a:pt x="1317" y="2255"/>
                </a:lnTo>
                <a:lnTo>
                  <a:pt x="1317" y="2255"/>
                </a:lnTo>
                <a:lnTo>
                  <a:pt x="1316" y="2255"/>
                </a:lnTo>
                <a:lnTo>
                  <a:pt x="1316" y="2255"/>
                </a:lnTo>
                <a:lnTo>
                  <a:pt x="1316" y="2255"/>
                </a:lnTo>
                <a:lnTo>
                  <a:pt x="1315" y="2255"/>
                </a:lnTo>
                <a:lnTo>
                  <a:pt x="1315" y="2255"/>
                </a:lnTo>
                <a:lnTo>
                  <a:pt x="1313" y="2255"/>
                </a:lnTo>
                <a:lnTo>
                  <a:pt x="1313" y="2255"/>
                </a:lnTo>
                <a:lnTo>
                  <a:pt x="1313" y="2257"/>
                </a:lnTo>
                <a:lnTo>
                  <a:pt x="1313" y="2257"/>
                </a:lnTo>
                <a:lnTo>
                  <a:pt x="1313" y="2257"/>
                </a:lnTo>
                <a:lnTo>
                  <a:pt x="1313" y="2257"/>
                </a:lnTo>
                <a:lnTo>
                  <a:pt x="1312" y="2257"/>
                </a:lnTo>
                <a:lnTo>
                  <a:pt x="1312" y="2257"/>
                </a:lnTo>
                <a:lnTo>
                  <a:pt x="1312" y="2255"/>
                </a:lnTo>
                <a:lnTo>
                  <a:pt x="1310" y="2255"/>
                </a:lnTo>
                <a:lnTo>
                  <a:pt x="1310" y="2255"/>
                </a:lnTo>
                <a:lnTo>
                  <a:pt x="1310" y="2255"/>
                </a:lnTo>
                <a:lnTo>
                  <a:pt x="1310" y="2255"/>
                </a:lnTo>
                <a:lnTo>
                  <a:pt x="1309" y="2255"/>
                </a:lnTo>
                <a:lnTo>
                  <a:pt x="1309" y="2255"/>
                </a:lnTo>
                <a:lnTo>
                  <a:pt x="1308" y="2255"/>
                </a:lnTo>
                <a:lnTo>
                  <a:pt x="1308" y="2255"/>
                </a:lnTo>
                <a:lnTo>
                  <a:pt x="1308" y="2255"/>
                </a:lnTo>
                <a:lnTo>
                  <a:pt x="1306" y="2254"/>
                </a:lnTo>
                <a:lnTo>
                  <a:pt x="1306" y="2254"/>
                </a:lnTo>
                <a:lnTo>
                  <a:pt x="1306" y="2253"/>
                </a:lnTo>
                <a:lnTo>
                  <a:pt x="1308" y="2253"/>
                </a:lnTo>
                <a:lnTo>
                  <a:pt x="1308" y="2253"/>
                </a:lnTo>
                <a:lnTo>
                  <a:pt x="1308" y="2253"/>
                </a:lnTo>
                <a:lnTo>
                  <a:pt x="1308" y="2253"/>
                </a:lnTo>
                <a:lnTo>
                  <a:pt x="1308" y="2253"/>
                </a:lnTo>
                <a:lnTo>
                  <a:pt x="1308" y="2251"/>
                </a:lnTo>
                <a:lnTo>
                  <a:pt x="1308" y="2251"/>
                </a:lnTo>
                <a:lnTo>
                  <a:pt x="1308" y="2251"/>
                </a:lnTo>
                <a:lnTo>
                  <a:pt x="1308" y="2250"/>
                </a:lnTo>
                <a:lnTo>
                  <a:pt x="1306" y="2250"/>
                </a:lnTo>
                <a:lnTo>
                  <a:pt x="1306" y="2250"/>
                </a:lnTo>
                <a:lnTo>
                  <a:pt x="1305" y="2250"/>
                </a:lnTo>
                <a:lnTo>
                  <a:pt x="1305" y="2251"/>
                </a:lnTo>
                <a:lnTo>
                  <a:pt x="1305" y="2251"/>
                </a:lnTo>
                <a:lnTo>
                  <a:pt x="1305" y="2251"/>
                </a:lnTo>
                <a:lnTo>
                  <a:pt x="1304" y="2251"/>
                </a:lnTo>
                <a:lnTo>
                  <a:pt x="1304" y="2251"/>
                </a:lnTo>
                <a:lnTo>
                  <a:pt x="1304" y="2251"/>
                </a:lnTo>
                <a:lnTo>
                  <a:pt x="1302" y="2251"/>
                </a:lnTo>
                <a:lnTo>
                  <a:pt x="1302" y="2253"/>
                </a:lnTo>
                <a:lnTo>
                  <a:pt x="1302" y="2253"/>
                </a:lnTo>
                <a:lnTo>
                  <a:pt x="1302" y="2253"/>
                </a:lnTo>
                <a:lnTo>
                  <a:pt x="1302" y="2253"/>
                </a:lnTo>
                <a:lnTo>
                  <a:pt x="1302" y="2253"/>
                </a:lnTo>
                <a:lnTo>
                  <a:pt x="1301" y="2253"/>
                </a:lnTo>
                <a:lnTo>
                  <a:pt x="1301" y="2253"/>
                </a:lnTo>
                <a:lnTo>
                  <a:pt x="1301" y="2253"/>
                </a:lnTo>
                <a:lnTo>
                  <a:pt x="1299" y="2253"/>
                </a:lnTo>
                <a:lnTo>
                  <a:pt x="1299" y="2253"/>
                </a:lnTo>
                <a:lnTo>
                  <a:pt x="1299" y="2253"/>
                </a:lnTo>
                <a:lnTo>
                  <a:pt x="1299" y="2253"/>
                </a:lnTo>
                <a:lnTo>
                  <a:pt x="1298" y="2253"/>
                </a:lnTo>
                <a:lnTo>
                  <a:pt x="1298" y="2253"/>
                </a:lnTo>
                <a:lnTo>
                  <a:pt x="1298" y="2253"/>
                </a:lnTo>
                <a:lnTo>
                  <a:pt x="1297" y="2253"/>
                </a:lnTo>
                <a:lnTo>
                  <a:pt x="1297" y="2251"/>
                </a:lnTo>
                <a:lnTo>
                  <a:pt x="1297" y="2251"/>
                </a:lnTo>
                <a:lnTo>
                  <a:pt x="1297" y="2251"/>
                </a:lnTo>
                <a:lnTo>
                  <a:pt x="1295" y="2253"/>
                </a:lnTo>
                <a:lnTo>
                  <a:pt x="1295" y="2253"/>
                </a:lnTo>
                <a:lnTo>
                  <a:pt x="1295" y="2253"/>
                </a:lnTo>
                <a:lnTo>
                  <a:pt x="1295" y="2253"/>
                </a:lnTo>
                <a:lnTo>
                  <a:pt x="1294" y="2253"/>
                </a:lnTo>
                <a:lnTo>
                  <a:pt x="1294" y="2253"/>
                </a:lnTo>
                <a:lnTo>
                  <a:pt x="1294" y="2253"/>
                </a:lnTo>
                <a:lnTo>
                  <a:pt x="1294" y="2253"/>
                </a:lnTo>
                <a:lnTo>
                  <a:pt x="1294" y="2251"/>
                </a:lnTo>
                <a:lnTo>
                  <a:pt x="1294" y="2251"/>
                </a:lnTo>
                <a:lnTo>
                  <a:pt x="1294" y="2251"/>
                </a:lnTo>
                <a:lnTo>
                  <a:pt x="1294" y="2250"/>
                </a:lnTo>
                <a:lnTo>
                  <a:pt x="1293" y="2250"/>
                </a:lnTo>
                <a:lnTo>
                  <a:pt x="1293" y="2250"/>
                </a:lnTo>
                <a:lnTo>
                  <a:pt x="1291" y="2250"/>
                </a:lnTo>
                <a:lnTo>
                  <a:pt x="1291" y="2250"/>
                </a:lnTo>
                <a:lnTo>
                  <a:pt x="1291" y="2250"/>
                </a:lnTo>
                <a:lnTo>
                  <a:pt x="1291" y="2250"/>
                </a:lnTo>
                <a:lnTo>
                  <a:pt x="1290" y="2250"/>
                </a:lnTo>
                <a:lnTo>
                  <a:pt x="1290" y="2250"/>
                </a:lnTo>
                <a:lnTo>
                  <a:pt x="1290" y="2250"/>
                </a:lnTo>
                <a:lnTo>
                  <a:pt x="1289" y="2250"/>
                </a:lnTo>
                <a:lnTo>
                  <a:pt x="1289" y="2249"/>
                </a:lnTo>
                <a:lnTo>
                  <a:pt x="1289" y="2249"/>
                </a:lnTo>
                <a:lnTo>
                  <a:pt x="1289" y="2249"/>
                </a:lnTo>
                <a:lnTo>
                  <a:pt x="1289" y="2249"/>
                </a:lnTo>
                <a:lnTo>
                  <a:pt x="1289" y="2249"/>
                </a:lnTo>
                <a:lnTo>
                  <a:pt x="1287" y="2249"/>
                </a:lnTo>
                <a:lnTo>
                  <a:pt x="1287" y="2249"/>
                </a:lnTo>
                <a:lnTo>
                  <a:pt x="1286" y="2249"/>
                </a:lnTo>
                <a:lnTo>
                  <a:pt x="1286" y="2249"/>
                </a:lnTo>
                <a:lnTo>
                  <a:pt x="1286" y="2249"/>
                </a:lnTo>
                <a:lnTo>
                  <a:pt x="1284" y="2249"/>
                </a:lnTo>
                <a:lnTo>
                  <a:pt x="1284" y="2249"/>
                </a:lnTo>
                <a:lnTo>
                  <a:pt x="1284" y="2249"/>
                </a:lnTo>
                <a:lnTo>
                  <a:pt x="1283" y="2249"/>
                </a:lnTo>
                <a:lnTo>
                  <a:pt x="1283" y="2249"/>
                </a:lnTo>
                <a:lnTo>
                  <a:pt x="1283" y="2249"/>
                </a:lnTo>
                <a:lnTo>
                  <a:pt x="1283" y="2247"/>
                </a:lnTo>
                <a:lnTo>
                  <a:pt x="1283" y="2247"/>
                </a:lnTo>
                <a:lnTo>
                  <a:pt x="1283" y="2247"/>
                </a:lnTo>
                <a:lnTo>
                  <a:pt x="1283" y="2249"/>
                </a:lnTo>
                <a:lnTo>
                  <a:pt x="1282" y="2249"/>
                </a:lnTo>
                <a:lnTo>
                  <a:pt x="1282" y="2249"/>
                </a:lnTo>
                <a:lnTo>
                  <a:pt x="1282" y="2247"/>
                </a:lnTo>
                <a:lnTo>
                  <a:pt x="1280" y="2247"/>
                </a:lnTo>
                <a:lnTo>
                  <a:pt x="1280" y="2247"/>
                </a:lnTo>
                <a:lnTo>
                  <a:pt x="1280" y="2247"/>
                </a:lnTo>
                <a:lnTo>
                  <a:pt x="1279" y="2247"/>
                </a:lnTo>
                <a:lnTo>
                  <a:pt x="1279" y="2249"/>
                </a:lnTo>
                <a:lnTo>
                  <a:pt x="1279" y="2249"/>
                </a:lnTo>
                <a:lnTo>
                  <a:pt x="1279" y="2250"/>
                </a:lnTo>
                <a:lnTo>
                  <a:pt x="1278" y="2250"/>
                </a:lnTo>
                <a:lnTo>
                  <a:pt x="1278" y="2249"/>
                </a:lnTo>
                <a:lnTo>
                  <a:pt x="1278" y="2249"/>
                </a:lnTo>
                <a:lnTo>
                  <a:pt x="1278" y="2249"/>
                </a:lnTo>
                <a:lnTo>
                  <a:pt x="1278" y="2249"/>
                </a:lnTo>
                <a:lnTo>
                  <a:pt x="1276" y="2249"/>
                </a:lnTo>
                <a:lnTo>
                  <a:pt x="1276" y="2249"/>
                </a:lnTo>
                <a:lnTo>
                  <a:pt x="1275" y="2249"/>
                </a:lnTo>
                <a:lnTo>
                  <a:pt x="1275" y="2249"/>
                </a:lnTo>
                <a:lnTo>
                  <a:pt x="1275" y="2247"/>
                </a:lnTo>
                <a:lnTo>
                  <a:pt x="1273" y="2247"/>
                </a:lnTo>
                <a:lnTo>
                  <a:pt x="1273" y="2247"/>
                </a:lnTo>
                <a:lnTo>
                  <a:pt x="1273" y="2247"/>
                </a:lnTo>
                <a:lnTo>
                  <a:pt x="1273" y="2247"/>
                </a:lnTo>
                <a:lnTo>
                  <a:pt x="1273" y="2246"/>
                </a:lnTo>
                <a:lnTo>
                  <a:pt x="1273" y="2246"/>
                </a:lnTo>
                <a:lnTo>
                  <a:pt x="1275" y="2246"/>
                </a:lnTo>
                <a:lnTo>
                  <a:pt x="1275" y="2245"/>
                </a:lnTo>
                <a:lnTo>
                  <a:pt x="1273" y="2245"/>
                </a:lnTo>
                <a:lnTo>
                  <a:pt x="1273" y="2245"/>
                </a:lnTo>
                <a:lnTo>
                  <a:pt x="1272" y="2245"/>
                </a:lnTo>
                <a:lnTo>
                  <a:pt x="1272" y="2245"/>
                </a:lnTo>
                <a:lnTo>
                  <a:pt x="1272" y="2246"/>
                </a:lnTo>
                <a:lnTo>
                  <a:pt x="1272" y="2246"/>
                </a:lnTo>
                <a:lnTo>
                  <a:pt x="1272" y="2245"/>
                </a:lnTo>
                <a:lnTo>
                  <a:pt x="1271" y="2245"/>
                </a:lnTo>
                <a:lnTo>
                  <a:pt x="1271" y="2245"/>
                </a:lnTo>
                <a:lnTo>
                  <a:pt x="1271" y="2243"/>
                </a:lnTo>
                <a:lnTo>
                  <a:pt x="1271" y="2243"/>
                </a:lnTo>
                <a:lnTo>
                  <a:pt x="1271" y="2243"/>
                </a:lnTo>
                <a:lnTo>
                  <a:pt x="1271" y="2242"/>
                </a:lnTo>
                <a:lnTo>
                  <a:pt x="1269" y="2242"/>
                </a:lnTo>
                <a:lnTo>
                  <a:pt x="1269" y="2242"/>
                </a:lnTo>
                <a:lnTo>
                  <a:pt x="1269" y="2242"/>
                </a:lnTo>
                <a:lnTo>
                  <a:pt x="1269" y="2240"/>
                </a:lnTo>
                <a:lnTo>
                  <a:pt x="1269" y="2240"/>
                </a:lnTo>
                <a:lnTo>
                  <a:pt x="1269" y="2240"/>
                </a:lnTo>
                <a:lnTo>
                  <a:pt x="1269" y="2240"/>
                </a:lnTo>
                <a:lnTo>
                  <a:pt x="1269" y="2239"/>
                </a:lnTo>
                <a:lnTo>
                  <a:pt x="1269" y="2239"/>
                </a:lnTo>
                <a:lnTo>
                  <a:pt x="1269" y="2239"/>
                </a:lnTo>
                <a:lnTo>
                  <a:pt x="1269" y="2239"/>
                </a:lnTo>
                <a:lnTo>
                  <a:pt x="1268" y="2238"/>
                </a:lnTo>
                <a:lnTo>
                  <a:pt x="1268" y="2238"/>
                </a:lnTo>
                <a:lnTo>
                  <a:pt x="1268" y="2238"/>
                </a:lnTo>
                <a:lnTo>
                  <a:pt x="1267" y="2238"/>
                </a:lnTo>
                <a:lnTo>
                  <a:pt x="1267" y="2236"/>
                </a:lnTo>
                <a:lnTo>
                  <a:pt x="1267" y="2236"/>
                </a:lnTo>
                <a:lnTo>
                  <a:pt x="1265" y="2236"/>
                </a:lnTo>
                <a:lnTo>
                  <a:pt x="1265" y="2236"/>
                </a:lnTo>
                <a:lnTo>
                  <a:pt x="1265" y="2235"/>
                </a:lnTo>
                <a:lnTo>
                  <a:pt x="1265" y="2234"/>
                </a:lnTo>
                <a:lnTo>
                  <a:pt x="1267" y="2232"/>
                </a:lnTo>
                <a:lnTo>
                  <a:pt x="1265" y="2231"/>
                </a:lnTo>
                <a:lnTo>
                  <a:pt x="1265" y="2231"/>
                </a:lnTo>
                <a:lnTo>
                  <a:pt x="1264" y="2231"/>
                </a:lnTo>
                <a:lnTo>
                  <a:pt x="1264" y="2231"/>
                </a:lnTo>
                <a:lnTo>
                  <a:pt x="1264" y="2231"/>
                </a:lnTo>
                <a:lnTo>
                  <a:pt x="1264" y="2231"/>
                </a:lnTo>
                <a:lnTo>
                  <a:pt x="1264" y="2229"/>
                </a:lnTo>
                <a:lnTo>
                  <a:pt x="1264" y="2229"/>
                </a:lnTo>
                <a:lnTo>
                  <a:pt x="1264" y="2229"/>
                </a:lnTo>
                <a:lnTo>
                  <a:pt x="1263" y="2229"/>
                </a:lnTo>
                <a:lnTo>
                  <a:pt x="1263" y="2229"/>
                </a:lnTo>
                <a:lnTo>
                  <a:pt x="1261" y="2229"/>
                </a:lnTo>
                <a:lnTo>
                  <a:pt x="1261" y="2228"/>
                </a:lnTo>
                <a:lnTo>
                  <a:pt x="1261" y="2228"/>
                </a:lnTo>
                <a:lnTo>
                  <a:pt x="1261" y="2228"/>
                </a:lnTo>
                <a:lnTo>
                  <a:pt x="1261" y="2228"/>
                </a:lnTo>
                <a:lnTo>
                  <a:pt x="1261" y="2228"/>
                </a:lnTo>
                <a:lnTo>
                  <a:pt x="1261" y="2227"/>
                </a:lnTo>
                <a:lnTo>
                  <a:pt x="1260" y="2227"/>
                </a:lnTo>
                <a:lnTo>
                  <a:pt x="1260" y="2227"/>
                </a:lnTo>
                <a:lnTo>
                  <a:pt x="1260" y="2227"/>
                </a:lnTo>
                <a:lnTo>
                  <a:pt x="1260" y="2225"/>
                </a:lnTo>
                <a:lnTo>
                  <a:pt x="1260" y="2225"/>
                </a:lnTo>
                <a:lnTo>
                  <a:pt x="1258" y="2225"/>
                </a:lnTo>
                <a:lnTo>
                  <a:pt x="1258" y="2225"/>
                </a:lnTo>
                <a:lnTo>
                  <a:pt x="1258" y="2225"/>
                </a:lnTo>
                <a:lnTo>
                  <a:pt x="1258" y="2225"/>
                </a:lnTo>
                <a:lnTo>
                  <a:pt x="1257" y="2225"/>
                </a:lnTo>
                <a:lnTo>
                  <a:pt x="1257" y="2225"/>
                </a:lnTo>
                <a:lnTo>
                  <a:pt x="1257" y="2225"/>
                </a:lnTo>
                <a:lnTo>
                  <a:pt x="1256" y="2225"/>
                </a:lnTo>
                <a:lnTo>
                  <a:pt x="1256" y="2225"/>
                </a:lnTo>
                <a:lnTo>
                  <a:pt x="1256" y="2225"/>
                </a:lnTo>
                <a:lnTo>
                  <a:pt x="1254" y="2225"/>
                </a:lnTo>
                <a:lnTo>
                  <a:pt x="1254" y="2225"/>
                </a:lnTo>
                <a:lnTo>
                  <a:pt x="1253" y="2227"/>
                </a:lnTo>
                <a:lnTo>
                  <a:pt x="1253" y="2227"/>
                </a:lnTo>
                <a:lnTo>
                  <a:pt x="1252" y="2227"/>
                </a:lnTo>
                <a:lnTo>
                  <a:pt x="1252" y="2225"/>
                </a:lnTo>
                <a:lnTo>
                  <a:pt x="1252" y="2225"/>
                </a:lnTo>
                <a:lnTo>
                  <a:pt x="1252" y="2225"/>
                </a:lnTo>
                <a:lnTo>
                  <a:pt x="1252" y="2224"/>
                </a:lnTo>
                <a:lnTo>
                  <a:pt x="1252" y="2224"/>
                </a:lnTo>
                <a:lnTo>
                  <a:pt x="1254" y="2219"/>
                </a:lnTo>
                <a:lnTo>
                  <a:pt x="1254" y="2217"/>
                </a:lnTo>
                <a:lnTo>
                  <a:pt x="1254" y="2216"/>
                </a:lnTo>
                <a:lnTo>
                  <a:pt x="1256" y="2214"/>
                </a:lnTo>
                <a:lnTo>
                  <a:pt x="1256" y="2214"/>
                </a:lnTo>
                <a:lnTo>
                  <a:pt x="1256" y="2214"/>
                </a:lnTo>
                <a:lnTo>
                  <a:pt x="1257" y="2214"/>
                </a:lnTo>
                <a:lnTo>
                  <a:pt x="1257" y="2214"/>
                </a:lnTo>
                <a:lnTo>
                  <a:pt x="1257" y="2214"/>
                </a:lnTo>
                <a:lnTo>
                  <a:pt x="1258" y="2214"/>
                </a:lnTo>
                <a:lnTo>
                  <a:pt x="1260" y="2214"/>
                </a:lnTo>
                <a:lnTo>
                  <a:pt x="1261" y="2214"/>
                </a:lnTo>
                <a:lnTo>
                  <a:pt x="1261" y="2214"/>
                </a:lnTo>
                <a:lnTo>
                  <a:pt x="1263" y="2214"/>
                </a:lnTo>
                <a:lnTo>
                  <a:pt x="1263" y="2214"/>
                </a:lnTo>
                <a:lnTo>
                  <a:pt x="1264" y="2214"/>
                </a:lnTo>
                <a:lnTo>
                  <a:pt x="1264" y="2213"/>
                </a:lnTo>
                <a:lnTo>
                  <a:pt x="1265" y="2213"/>
                </a:lnTo>
                <a:lnTo>
                  <a:pt x="1265" y="2213"/>
                </a:lnTo>
                <a:lnTo>
                  <a:pt x="1265" y="2213"/>
                </a:lnTo>
                <a:lnTo>
                  <a:pt x="1267" y="2213"/>
                </a:lnTo>
                <a:lnTo>
                  <a:pt x="1267" y="2212"/>
                </a:lnTo>
                <a:lnTo>
                  <a:pt x="1268" y="2212"/>
                </a:lnTo>
                <a:lnTo>
                  <a:pt x="1269" y="2212"/>
                </a:lnTo>
                <a:lnTo>
                  <a:pt x="1269" y="2212"/>
                </a:lnTo>
                <a:lnTo>
                  <a:pt x="1269" y="2213"/>
                </a:lnTo>
                <a:lnTo>
                  <a:pt x="1269" y="2213"/>
                </a:lnTo>
                <a:lnTo>
                  <a:pt x="1271" y="2214"/>
                </a:lnTo>
                <a:lnTo>
                  <a:pt x="1271" y="2216"/>
                </a:lnTo>
                <a:lnTo>
                  <a:pt x="1271" y="2216"/>
                </a:lnTo>
                <a:lnTo>
                  <a:pt x="1272" y="2217"/>
                </a:lnTo>
                <a:lnTo>
                  <a:pt x="1272" y="2217"/>
                </a:lnTo>
                <a:lnTo>
                  <a:pt x="1272" y="2217"/>
                </a:lnTo>
                <a:lnTo>
                  <a:pt x="1273" y="2219"/>
                </a:lnTo>
                <a:lnTo>
                  <a:pt x="1275" y="2220"/>
                </a:lnTo>
                <a:lnTo>
                  <a:pt x="1278" y="2220"/>
                </a:lnTo>
                <a:lnTo>
                  <a:pt x="1280" y="2221"/>
                </a:lnTo>
                <a:lnTo>
                  <a:pt x="1282" y="2221"/>
                </a:lnTo>
                <a:lnTo>
                  <a:pt x="1283" y="2221"/>
                </a:lnTo>
                <a:lnTo>
                  <a:pt x="1283" y="2221"/>
                </a:lnTo>
                <a:lnTo>
                  <a:pt x="1286" y="2221"/>
                </a:lnTo>
                <a:lnTo>
                  <a:pt x="1286" y="2220"/>
                </a:lnTo>
                <a:lnTo>
                  <a:pt x="1286" y="2219"/>
                </a:lnTo>
                <a:lnTo>
                  <a:pt x="1286" y="2217"/>
                </a:lnTo>
                <a:lnTo>
                  <a:pt x="1287" y="2217"/>
                </a:lnTo>
                <a:lnTo>
                  <a:pt x="1287" y="2217"/>
                </a:lnTo>
                <a:lnTo>
                  <a:pt x="1289" y="2217"/>
                </a:lnTo>
                <a:lnTo>
                  <a:pt x="1289" y="2217"/>
                </a:lnTo>
                <a:lnTo>
                  <a:pt x="1289" y="2217"/>
                </a:lnTo>
                <a:lnTo>
                  <a:pt x="1290" y="2217"/>
                </a:lnTo>
                <a:lnTo>
                  <a:pt x="1290" y="2217"/>
                </a:lnTo>
                <a:lnTo>
                  <a:pt x="1291" y="2219"/>
                </a:lnTo>
                <a:lnTo>
                  <a:pt x="1291" y="2219"/>
                </a:lnTo>
                <a:lnTo>
                  <a:pt x="1291" y="2219"/>
                </a:lnTo>
                <a:lnTo>
                  <a:pt x="1291" y="2219"/>
                </a:lnTo>
                <a:lnTo>
                  <a:pt x="1293" y="2217"/>
                </a:lnTo>
                <a:lnTo>
                  <a:pt x="1294" y="2217"/>
                </a:lnTo>
                <a:lnTo>
                  <a:pt x="1295" y="2216"/>
                </a:lnTo>
                <a:lnTo>
                  <a:pt x="1295" y="2216"/>
                </a:lnTo>
                <a:lnTo>
                  <a:pt x="1297" y="2214"/>
                </a:lnTo>
                <a:lnTo>
                  <a:pt x="1298" y="2214"/>
                </a:lnTo>
                <a:lnTo>
                  <a:pt x="1299" y="2214"/>
                </a:lnTo>
                <a:lnTo>
                  <a:pt x="1299" y="2214"/>
                </a:lnTo>
                <a:lnTo>
                  <a:pt x="1299" y="2214"/>
                </a:lnTo>
                <a:lnTo>
                  <a:pt x="1301" y="2214"/>
                </a:lnTo>
                <a:lnTo>
                  <a:pt x="1301" y="2213"/>
                </a:lnTo>
                <a:lnTo>
                  <a:pt x="1302" y="2213"/>
                </a:lnTo>
                <a:lnTo>
                  <a:pt x="1302" y="2213"/>
                </a:lnTo>
                <a:lnTo>
                  <a:pt x="1304" y="2213"/>
                </a:lnTo>
                <a:lnTo>
                  <a:pt x="1305" y="2213"/>
                </a:lnTo>
                <a:lnTo>
                  <a:pt x="1305" y="2212"/>
                </a:lnTo>
                <a:lnTo>
                  <a:pt x="1305" y="2212"/>
                </a:lnTo>
                <a:lnTo>
                  <a:pt x="1305" y="2212"/>
                </a:lnTo>
                <a:lnTo>
                  <a:pt x="1306" y="2212"/>
                </a:lnTo>
                <a:lnTo>
                  <a:pt x="1308" y="2212"/>
                </a:lnTo>
                <a:lnTo>
                  <a:pt x="1309" y="2212"/>
                </a:lnTo>
                <a:lnTo>
                  <a:pt x="1310" y="2212"/>
                </a:lnTo>
                <a:lnTo>
                  <a:pt x="1310" y="2212"/>
                </a:lnTo>
                <a:lnTo>
                  <a:pt x="1312" y="2212"/>
                </a:lnTo>
                <a:lnTo>
                  <a:pt x="1312" y="2212"/>
                </a:lnTo>
                <a:lnTo>
                  <a:pt x="1313" y="2210"/>
                </a:lnTo>
                <a:lnTo>
                  <a:pt x="1316" y="2209"/>
                </a:lnTo>
                <a:lnTo>
                  <a:pt x="1317" y="2208"/>
                </a:lnTo>
                <a:lnTo>
                  <a:pt x="1319" y="2206"/>
                </a:lnTo>
                <a:lnTo>
                  <a:pt x="1321" y="2206"/>
                </a:lnTo>
                <a:lnTo>
                  <a:pt x="1323" y="2206"/>
                </a:lnTo>
                <a:lnTo>
                  <a:pt x="1325" y="2206"/>
                </a:lnTo>
                <a:lnTo>
                  <a:pt x="1327" y="2206"/>
                </a:lnTo>
                <a:lnTo>
                  <a:pt x="1327" y="2208"/>
                </a:lnTo>
                <a:lnTo>
                  <a:pt x="1327" y="2206"/>
                </a:lnTo>
                <a:lnTo>
                  <a:pt x="1327" y="2206"/>
                </a:lnTo>
                <a:lnTo>
                  <a:pt x="1327" y="2206"/>
                </a:lnTo>
                <a:lnTo>
                  <a:pt x="1327" y="2206"/>
                </a:lnTo>
                <a:lnTo>
                  <a:pt x="1327" y="2205"/>
                </a:lnTo>
                <a:lnTo>
                  <a:pt x="1327" y="2205"/>
                </a:lnTo>
                <a:lnTo>
                  <a:pt x="1327" y="2205"/>
                </a:lnTo>
                <a:lnTo>
                  <a:pt x="1328" y="2205"/>
                </a:lnTo>
                <a:lnTo>
                  <a:pt x="1328" y="2205"/>
                </a:lnTo>
                <a:lnTo>
                  <a:pt x="1328" y="2203"/>
                </a:lnTo>
                <a:lnTo>
                  <a:pt x="1328" y="2203"/>
                </a:lnTo>
                <a:lnTo>
                  <a:pt x="1330" y="2203"/>
                </a:lnTo>
                <a:lnTo>
                  <a:pt x="1330" y="2203"/>
                </a:lnTo>
                <a:lnTo>
                  <a:pt x="1330" y="2203"/>
                </a:lnTo>
                <a:lnTo>
                  <a:pt x="1330" y="2203"/>
                </a:lnTo>
                <a:lnTo>
                  <a:pt x="1330" y="2203"/>
                </a:lnTo>
                <a:lnTo>
                  <a:pt x="1331" y="2203"/>
                </a:lnTo>
                <a:lnTo>
                  <a:pt x="1331" y="2203"/>
                </a:lnTo>
                <a:lnTo>
                  <a:pt x="1331" y="2203"/>
                </a:lnTo>
                <a:lnTo>
                  <a:pt x="1331" y="2203"/>
                </a:lnTo>
                <a:lnTo>
                  <a:pt x="1332" y="2203"/>
                </a:lnTo>
                <a:lnTo>
                  <a:pt x="1332" y="2203"/>
                </a:lnTo>
                <a:lnTo>
                  <a:pt x="1332" y="2205"/>
                </a:lnTo>
                <a:lnTo>
                  <a:pt x="1332" y="2205"/>
                </a:lnTo>
                <a:lnTo>
                  <a:pt x="1334" y="2205"/>
                </a:lnTo>
                <a:lnTo>
                  <a:pt x="1334" y="2205"/>
                </a:lnTo>
                <a:lnTo>
                  <a:pt x="1335" y="2205"/>
                </a:lnTo>
                <a:lnTo>
                  <a:pt x="1335" y="2205"/>
                </a:lnTo>
                <a:lnTo>
                  <a:pt x="1335" y="2205"/>
                </a:lnTo>
                <a:lnTo>
                  <a:pt x="1335" y="2205"/>
                </a:lnTo>
                <a:lnTo>
                  <a:pt x="1336" y="2205"/>
                </a:lnTo>
                <a:lnTo>
                  <a:pt x="1336" y="2206"/>
                </a:lnTo>
                <a:lnTo>
                  <a:pt x="1338" y="2206"/>
                </a:lnTo>
                <a:lnTo>
                  <a:pt x="1338" y="2206"/>
                </a:lnTo>
                <a:lnTo>
                  <a:pt x="1338" y="2206"/>
                </a:lnTo>
                <a:lnTo>
                  <a:pt x="1338" y="2206"/>
                </a:lnTo>
                <a:lnTo>
                  <a:pt x="1338" y="2206"/>
                </a:lnTo>
                <a:lnTo>
                  <a:pt x="1339" y="2206"/>
                </a:lnTo>
                <a:lnTo>
                  <a:pt x="1339" y="2205"/>
                </a:lnTo>
                <a:lnTo>
                  <a:pt x="1339" y="2205"/>
                </a:lnTo>
                <a:lnTo>
                  <a:pt x="1338" y="2205"/>
                </a:lnTo>
                <a:lnTo>
                  <a:pt x="1338" y="2203"/>
                </a:lnTo>
                <a:lnTo>
                  <a:pt x="1338" y="2203"/>
                </a:lnTo>
                <a:lnTo>
                  <a:pt x="1338" y="2203"/>
                </a:lnTo>
                <a:lnTo>
                  <a:pt x="1338" y="2202"/>
                </a:lnTo>
                <a:lnTo>
                  <a:pt x="1338" y="2202"/>
                </a:lnTo>
                <a:lnTo>
                  <a:pt x="1338" y="2202"/>
                </a:lnTo>
                <a:lnTo>
                  <a:pt x="1336" y="2202"/>
                </a:lnTo>
                <a:lnTo>
                  <a:pt x="1336" y="2202"/>
                </a:lnTo>
                <a:lnTo>
                  <a:pt x="1336" y="2201"/>
                </a:lnTo>
                <a:lnTo>
                  <a:pt x="1336" y="2201"/>
                </a:lnTo>
                <a:lnTo>
                  <a:pt x="1336" y="2201"/>
                </a:lnTo>
                <a:lnTo>
                  <a:pt x="1336" y="2201"/>
                </a:lnTo>
                <a:lnTo>
                  <a:pt x="1335" y="2201"/>
                </a:lnTo>
                <a:lnTo>
                  <a:pt x="1335" y="2201"/>
                </a:lnTo>
                <a:lnTo>
                  <a:pt x="1335" y="2201"/>
                </a:lnTo>
                <a:lnTo>
                  <a:pt x="1335" y="2201"/>
                </a:lnTo>
                <a:lnTo>
                  <a:pt x="1335" y="2201"/>
                </a:lnTo>
                <a:lnTo>
                  <a:pt x="1334" y="2201"/>
                </a:lnTo>
                <a:lnTo>
                  <a:pt x="1334" y="2201"/>
                </a:lnTo>
                <a:lnTo>
                  <a:pt x="1334" y="2199"/>
                </a:lnTo>
                <a:lnTo>
                  <a:pt x="1335" y="2199"/>
                </a:lnTo>
                <a:lnTo>
                  <a:pt x="1334" y="2199"/>
                </a:lnTo>
                <a:lnTo>
                  <a:pt x="1334" y="2199"/>
                </a:lnTo>
                <a:lnTo>
                  <a:pt x="1334" y="2199"/>
                </a:lnTo>
                <a:lnTo>
                  <a:pt x="1334" y="2199"/>
                </a:lnTo>
                <a:lnTo>
                  <a:pt x="1332" y="2199"/>
                </a:lnTo>
                <a:lnTo>
                  <a:pt x="1332" y="2199"/>
                </a:lnTo>
                <a:lnTo>
                  <a:pt x="1332" y="2199"/>
                </a:lnTo>
                <a:lnTo>
                  <a:pt x="1332" y="2198"/>
                </a:lnTo>
                <a:lnTo>
                  <a:pt x="1332" y="2198"/>
                </a:lnTo>
                <a:lnTo>
                  <a:pt x="1332" y="2198"/>
                </a:lnTo>
                <a:lnTo>
                  <a:pt x="1332" y="2198"/>
                </a:lnTo>
                <a:lnTo>
                  <a:pt x="1332" y="2197"/>
                </a:lnTo>
                <a:lnTo>
                  <a:pt x="1332" y="2197"/>
                </a:lnTo>
                <a:lnTo>
                  <a:pt x="1332" y="2195"/>
                </a:lnTo>
                <a:lnTo>
                  <a:pt x="1332" y="2195"/>
                </a:lnTo>
                <a:lnTo>
                  <a:pt x="1332" y="2195"/>
                </a:lnTo>
                <a:lnTo>
                  <a:pt x="1332" y="2195"/>
                </a:lnTo>
                <a:lnTo>
                  <a:pt x="1332" y="2194"/>
                </a:lnTo>
                <a:lnTo>
                  <a:pt x="1332" y="2194"/>
                </a:lnTo>
                <a:lnTo>
                  <a:pt x="1332" y="2193"/>
                </a:lnTo>
                <a:lnTo>
                  <a:pt x="1332" y="2193"/>
                </a:lnTo>
                <a:lnTo>
                  <a:pt x="1332" y="2193"/>
                </a:lnTo>
                <a:lnTo>
                  <a:pt x="1332" y="2193"/>
                </a:lnTo>
                <a:lnTo>
                  <a:pt x="1332" y="2191"/>
                </a:lnTo>
                <a:lnTo>
                  <a:pt x="1332" y="2191"/>
                </a:lnTo>
                <a:lnTo>
                  <a:pt x="1332" y="2191"/>
                </a:lnTo>
                <a:lnTo>
                  <a:pt x="1332" y="2191"/>
                </a:lnTo>
                <a:lnTo>
                  <a:pt x="1332" y="2190"/>
                </a:lnTo>
                <a:lnTo>
                  <a:pt x="1332" y="2190"/>
                </a:lnTo>
                <a:lnTo>
                  <a:pt x="1332" y="2190"/>
                </a:lnTo>
                <a:lnTo>
                  <a:pt x="1332" y="2190"/>
                </a:lnTo>
                <a:lnTo>
                  <a:pt x="1332" y="2190"/>
                </a:lnTo>
                <a:lnTo>
                  <a:pt x="1332" y="2188"/>
                </a:lnTo>
                <a:lnTo>
                  <a:pt x="1331" y="2188"/>
                </a:lnTo>
                <a:lnTo>
                  <a:pt x="1331" y="2188"/>
                </a:lnTo>
                <a:lnTo>
                  <a:pt x="1331" y="2188"/>
                </a:lnTo>
                <a:lnTo>
                  <a:pt x="1331" y="2187"/>
                </a:lnTo>
                <a:lnTo>
                  <a:pt x="1331" y="2187"/>
                </a:lnTo>
                <a:lnTo>
                  <a:pt x="1331" y="2187"/>
                </a:lnTo>
                <a:lnTo>
                  <a:pt x="1331" y="2186"/>
                </a:lnTo>
                <a:lnTo>
                  <a:pt x="1331" y="2186"/>
                </a:lnTo>
                <a:lnTo>
                  <a:pt x="1331" y="2186"/>
                </a:lnTo>
                <a:lnTo>
                  <a:pt x="1332" y="2186"/>
                </a:lnTo>
                <a:lnTo>
                  <a:pt x="1331" y="2186"/>
                </a:lnTo>
                <a:lnTo>
                  <a:pt x="1332" y="2184"/>
                </a:lnTo>
                <a:lnTo>
                  <a:pt x="1331" y="2184"/>
                </a:lnTo>
                <a:lnTo>
                  <a:pt x="1331" y="2184"/>
                </a:lnTo>
                <a:lnTo>
                  <a:pt x="1332" y="2184"/>
                </a:lnTo>
                <a:lnTo>
                  <a:pt x="1332" y="2184"/>
                </a:lnTo>
                <a:lnTo>
                  <a:pt x="1331" y="2184"/>
                </a:lnTo>
                <a:lnTo>
                  <a:pt x="1331" y="2183"/>
                </a:lnTo>
                <a:lnTo>
                  <a:pt x="1332" y="2183"/>
                </a:lnTo>
                <a:lnTo>
                  <a:pt x="1332" y="2183"/>
                </a:lnTo>
                <a:lnTo>
                  <a:pt x="1332" y="2182"/>
                </a:lnTo>
                <a:lnTo>
                  <a:pt x="1332" y="2182"/>
                </a:lnTo>
                <a:lnTo>
                  <a:pt x="1332" y="2182"/>
                </a:lnTo>
                <a:lnTo>
                  <a:pt x="1332" y="2182"/>
                </a:lnTo>
                <a:lnTo>
                  <a:pt x="1332" y="2182"/>
                </a:lnTo>
                <a:lnTo>
                  <a:pt x="1332" y="2180"/>
                </a:lnTo>
                <a:lnTo>
                  <a:pt x="1331" y="2180"/>
                </a:lnTo>
                <a:lnTo>
                  <a:pt x="1331" y="2180"/>
                </a:lnTo>
                <a:lnTo>
                  <a:pt x="1331" y="2179"/>
                </a:lnTo>
                <a:lnTo>
                  <a:pt x="1331" y="2179"/>
                </a:lnTo>
                <a:lnTo>
                  <a:pt x="1331" y="2179"/>
                </a:lnTo>
                <a:lnTo>
                  <a:pt x="1330" y="2179"/>
                </a:lnTo>
                <a:lnTo>
                  <a:pt x="1330" y="2177"/>
                </a:lnTo>
                <a:lnTo>
                  <a:pt x="1331" y="2177"/>
                </a:lnTo>
                <a:lnTo>
                  <a:pt x="1330" y="2176"/>
                </a:lnTo>
                <a:lnTo>
                  <a:pt x="1330" y="2176"/>
                </a:lnTo>
                <a:lnTo>
                  <a:pt x="1330" y="2176"/>
                </a:lnTo>
                <a:lnTo>
                  <a:pt x="1330" y="2176"/>
                </a:lnTo>
                <a:lnTo>
                  <a:pt x="1330" y="2176"/>
                </a:lnTo>
                <a:lnTo>
                  <a:pt x="1330" y="2175"/>
                </a:lnTo>
                <a:lnTo>
                  <a:pt x="1330" y="2175"/>
                </a:lnTo>
                <a:lnTo>
                  <a:pt x="1330" y="2175"/>
                </a:lnTo>
                <a:lnTo>
                  <a:pt x="1330" y="2173"/>
                </a:lnTo>
                <a:lnTo>
                  <a:pt x="1330" y="2173"/>
                </a:lnTo>
                <a:lnTo>
                  <a:pt x="1330" y="2173"/>
                </a:lnTo>
                <a:lnTo>
                  <a:pt x="1331" y="2173"/>
                </a:lnTo>
                <a:lnTo>
                  <a:pt x="1331" y="2173"/>
                </a:lnTo>
                <a:lnTo>
                  <a:pt x="1331" y="2172"/>
                </a:lnTo>
                <a:lnTo>
                  <a:pt x="1331" y="2172"/>
                </a:lnTo>
                <a:lnTo>
                  <a:pt x="1331" y="2172"/>
                </a:lnTo>
                <a:lnTo>
                  <a:pt x="1331" y="2171"/>
                </a:lnTo>
                <a:lnTo>
                  <a:pt x="1332" y="2171"/>
                </a:lnTo>
                <a:lnTo>
                  <a:pt x="1332" y="2171"/>
                </a:lnTo>
                <a:lnTo>
                  <a:pt x="1332" y="2171"/>
                </a:lnTo>
                <a:lnTo>
                  <a:pt x="1332" y="2171"/>
                </a:lnTo>
                <a:lnTo>
                  <a:pt x="1332" y="2169"/>
                </a:lnTo>
                <a:lnTo>
                  <a:pt x="1332" y="2169"/>
                </a:lnTo>
                <a:lnTo>
                  <a:pt x="1332" y="2169"/>
                </a:lnTo>
                <a:lnTo>
                  <a:pt x="1332" y="2169"/>
                </a:lnTo>
                <a:lnTo>
                  <a:pt x="1332" y="2168"/>
                </a:lnTo>
                <a:lnTo>
                  <a:pt x="1332" y="2168"/>
                </a:lnTo>
                <a:lnTo>
                  <a:pt x="1332" y="2168"/>
                </a:lnTo>
                <a:lnTo>
                  <a:pt x="1332" y="2168"/>
                </a:lnTo>
                <a:lnTo>
                  <a:pt x="1332" y="2168"/>
                </a:lnTo>
                <a:lnTo>
                  <a:pt x="1332" y="2167"/>
                </a:lnTo>
                <a:lnTo>
                  <a:pt x="1332" y="2167"/>
                </a:lnTo>
                <a:lnTo>
                  <a:pt x="1332" y="2167"/>
                </a:lnTo>
                <a:lnTo>
                  <a:pt x="1332" y="2165"/>
                </a:lnTo>
                <a:lnTo>
                  <a:pt x="1332" y="2165"/>
                </a:lnTo>
                <a:lnTo>
                  <a:pt x="1334" y="2165"/>
                </a:lnTo>
                <a:lnTo>
                  <a:pt x="1334" y="2165"/>
                </a:lnTo>
                <a:lnTo>
                  <a:pt x="1334" y="2165"/>
                </a:lnTo>
                <a:lnTo>
                  <a:pt x="1334" y="2165"/>
                </a:lnTo>
                <a:lnTo>
                  <a:pt x="1335" y="2165"/>
                </a:lnTo>
                <a:lnTo>
                  <a:pt x="1335" y="2165"/>
                </a:lnTo>
                <a:lnTo>
                  <a:pt x="1335" y="2165"/>
                </a:lnTo>
                <a:lnTo>
                  <a:pt x="1335" y="2164"/>
                </a:lnTo>
                <a:lnTo>
                  <a:pt x="1335" y="2164"/>
                </a:lnTo>
                <a:lnTo>
                  <a:pt x="1335" y="2162"/>
                </a:lnTo>
                <a:lnTo>
                  <a:pt x="1335" y="2162"/>
                </a:lnTo>
                <a:lnTo>
                  <a:pt x="1335" y="2162"/>
                </a:lnTo>
                <a:lnTo>
                  <a:pt x="1335" y="2161"/>
                </a:lnTo>
                <a:lnTo>
                  <a:pt x="1335" y="2161"/>
                </a:lnTo>
                <a:lnTo>
                  <a:pt x="1335" y="2160"/>
                </a:lnTo>
                <a:lnTo>
                  <a:pt x="1335" y="2160"/>
                </a:lnTo>
                <a:lnTo>
                  <a:pt x="1335" y="2160"/>
                </a:lnTo>
                <a:lnTo>
                  <a:pt x="1335" y="2158"/>
                </a:lnTo>
                <a:lnTo>
                  <a:pt x="1335" y="2160"/>
                </a:lnTo>
                <a:lnTo>
                  <a:pt x="1335" y="2158"/>
                </a:lnTo>
                <a:lnTo>
                  <a:pt x="1335" y="2158"/>
                </a:lnTo>
                <a:lnTo>
                  <a:pt x="1334" y="2158"/>
                </a:lnTo>
                <a:lnTo>
                  <a:pt x="1334" y="2157"/>
                </a:lnTo>
                <a:lnTo>
                  <a:pt x="1334" y="2157"/>
                </a:lnTo>
                <a:lnTo>
                  <a:pt x="1334" y="2157"/>
                </a:lnTo>
                <a:lnTo>
                  <a:pt x="1334" y="2156"/>
                </a:lnTo>
                <a:lnTo>
                  <a:pt x="1332" y="2156"/>
                </a:lnTo>
                <a:lnTo>
                  <a:pt x="1332" y="2157"/>
                </a:lnTo>
                <a:lnTo>
                  <a:pt x="1332" y="2157"/>
                </a:lnTo>
                <a:lnTo>
                  <a:pt x="1332" y="2156"/>
                </a:lnTo>
                <a:lnTo>
                  <a:pt x="1332" y="2156"/>
                </a:lnTo>
                <a:lnTo>
                  <a:pt x="1332" y="2156"/>
                </a:lnTo>
                <a:lnTo>
                  <a:pt x="1332" y="2156"/>
                </a:lnTo>
                <a:lnTo>
                  <a:pt x="1332" y="2156"/>
                </a:lnTo>
                <a:lnTo>
                  <a:pt x="1331" y="2156"/>
                </a:lnTo>
                <a:lnTo>
                  <a:pt x="1332" y="2156"/>
                </a:lnTo>
                <a:lnTo>
                  <a:pt x="1332" y="2154"/>
                </a:lnTo>
                <a:lnTo>
                  <a:pt x="1332" y="2154"/>
                </a:lnTo>
                <a:lnTo>
                  <a:pt x="1332" y="2154"/>
                </a:lnTo>
                <a:lnTo>
                  <a:pt x="1332" y="2154"/>
                </a:lnTo>
                <a:lnTo>
                  <a:pt x="1332" y="2154"/>
                </a:lnTo>
                <a:lnTo>
                  <a:pt x="1332" y="2154"/>
                </a:lnTo>
                <a:lnTo>
                  <a:pt x="1334" y="2153"/>
                </a:lnTo>
                <a:lnTo>
                  <a:pt x="1341" y="2147"/>
                </a:lnTo>
                <a:lnTo>
                  <a:pt x="1343" y="2145"/>
                </a:lnTo>
                <a:lnTo>
                  <a:pt x="1343" y="2143"/>
                </a:lnTo>
                <a:lnTo>
                  <a:pt x="1343" y="2143"/>
                </a:lnTo>
                <a:lnTo>
                  <a:pt x="1345" y="2143"/>
                </a:lnTo>
                <a:lnTo>
                  <a:pt x="1345" y="2143"/>
                </a:lnTo>
                <a:lnTo>
                  <a:pt x="1346" y="2143"/>
                </a:lnTo>
                <a:lnTo>
                  <a:pt x="1346" y="2143"/>
                </a:lnTo>
                <a:lnTo>
                  <a:pt x="1346" y="2143"/>
                </a:lnTo>
                <a:lnTo>
                  <a:pt x="1346" y="2143"/>
                </a:lnTo>
                <a:lnTo>
                  <a:pt x="1347" y="2143"/>
                </a:lnTo>
                <a:lnTo>
                  <a:pt x="1347" y="2143"/>
                </a:lnTo>
                <a:lnTo>
                  <a:pt x="1347" y="2143"/>
                </a:lnTo>
                <a:lnTo>
                  <a:pt x="1349" y="2143"/>
                </a:lnTo>
                <a:lnTo>
                  <a:pt x="1349" y="2143"/>
                </a:lnTo>
                <a:lnTo>
                  <a:pt x="1349" y="2143"/>
                </a:lnTo>
                <a:lnTo>
                  <a:pt x="1349" y="2143"/>
                </a:lnTo>
                <a:lnTo>
                  <a:pt x="1350" y="2143"/>
                </a:lnTo>
                <a:lnTo>
                  <a:pt x="1350" y="2143"/>
                </a:lnTo>
                <a:lnTo>
                  <a:pt x="1350" y="2143"/>
                </a:lnTo>
                <a:lnTo>
                  <a:pt x="1351" y="2143"/>
                </a:lnTo>
                <a:lnTo>
                  <a:pt x="1351" y="2142"/>
                </a:lnTo>
                <a:lnTo>
                  <a:pt x="1351" y="2142"/>
                </a:lnTo>
                <a:lnTo>
                  <a:pt x="1351" y="2142"/>
                </a:lnTo>
                <a:lnTo>
                  <a:pt x="1351" y="2142"/>
                </a:lnTo>
                <a:lnTo>
                  <a:pt x="1353" y="2142"/>
                </a:lnTo>
                <a:lnTo>
                  <a:pt x="1353" y="2142"/>
                </a:lnTo>
                <a:lnTo>
                  <a:pt x="1353" y="2141"/>
                </a:lnTo>
                <a:lnTo>
                  <a:pt x="1353" y="2141"/>
                </a:lnTo>
                <a:lnTo>
                  <a:pt x="1354" y="2141"/>
                </a:lnTo>
                <a:lnTo>
                  <a:pt x="1354" y="2141"/>
                </a:lnTo>
                <a:lnTo>
                  <a:pt x="1354" y="2141"/>
                </a:lnTo>
                <a:lnTo>
                  <a:pt x="1354" y="2141"/>
                </a:lnTo>
                <a:lnTo>
                  <a:pt x="1356" y="2141"/>
                </a:lnTo>
                <a:lnTo>
                  <a:pt x="1356" y="2139"/>
                </a:lnTo>
                <a:lnTo>
                  <a:pt x="1356" y="2139"/>
                </a:lnTo>
                <a:lnTo>
                  <a:pt x="1357" y="2139"/>
                </a:lnTo>
                <a:lnTo>
                  <a:pt x="1357" y="2139"/>
                </a:lnTo>
                <a:lnTo>
                  <a:pt x="1357" y="2138"/>
                </a:lnTo>
                <a:lnTo>
                  <a:pt x="1357" y="2138"/>
                </a:lnTo>
                <a:lnTo>
                  <a:pt x="1357" y="2138"/>
                </a:lnTo>
                <a:lnTo>
                  <a:pt x="1357" y="2138"/>
                </a:lnTo>
                <a:lnTo>
                  <a:pt x="1357" y="2136"/>
                </a:lnTo>
                <a:lnTo>
                  <a:pt x="1357" y="2136"/>
                </a:lnTo>
                <a:lnTo>
                  <a:pt x="1357" y="2135"/>
                </a:lnTo>
                <a:lnTo>
                  <a:pt x="1357" y="2135"/>
                </a:lnTo>
                <a:lnTo>
                  <a:pt x="1357" y="2135"/>
                </a:lnTo>
                <a:lnTo>
                  <a:pt x="1356" y="2134"/>
                </a:lnTo>
                <a:lnTo>
                  <a:pt x="1357" y="2134"/>
                </a:lnTo>
                <a:lnTo>
                  <a:pt x="1357" y="2134"/>
                </a:lnTo>
                <a:lnTo>
                  <a:pt x="1357" y="2134"/>
                </a:lnTo>
                <a:lnTo>
                  <a:pt x="1357" y="2132"/>
                </a:lnTo>
                <a:lnTo>
                  <a:pt x="1357" y="2134"/>
                </a:lnTo>
                <a:lnTo>
                  <a:pt x="1358" y="2134"/>
                </a:lnTo>
                <a:lnTo>
                  <a:pt x="1358" y="2132"/>
                </a:lnTo>
                <a:lnTo>
                  <a:pt x="1358" y="2132"/>
                </a:lnTo>
                <a:lnTo>
                  <a:pt x="1358" y="2132"/>
                </a:lnTo>
                <a:lnTo>
                  <a:pt x="1360" y="2132"/>
                </a:lnTo>
                <a:lnTo>
                  <a:pt x="1360" y="2132"/>
                </a:lnTo>
                <a:lnTo>
                  <a:pt x="1360" y="2131"/>
                </a:lnTo>
                <a:lnTo>
                  <a:pt x="1360" y="2131"/>
                </a:lnTo>
                <a:lnTo>
                  <a:pt x="1360" y="2131"/>
                </a:lnTo>
                <a:lnTo>
                  <a:pt x="1360" y="2131"/>
                </a:lnTo>
                <a:lnTo>
                  <a:pt x="1361" y="2131"/>
                </a:lnTo>
                <a:lnTo>
                  <a:pt x="1361" y="2131"/>
                </a:lnTo>
                <a:lnTo>
                  <a:pt x="1362" y="2131"/>
                </a:lnTo>
                <a:lnTo>
                  <a:pt x="1362" y="2131"/>
                </a:lnTo>
                <a:lnTo>
                  <a:pt x="1362" y="2131"/>
                </a:lnTo>
                <a:lnTo>
                  <a:pt x="1362" y="2131"/>
                </a:lnTo>
                <a:lnTo>
                  <a:pt x="1364" y="2130"/>
                </a:lnTo>
                <a:lnTo>
                  <a:pt x="1364" y="2130"/>
                </a:lnTo>
                <a:lnTo>
                  <a:pt x="1364" y="2130"/>
                </a:lnTo>
                <a:lnTo>
                  <a:pt x="1365" y="2130"/>
                </a:lnTo>
                <a:lnTo>
                  <a:pt x="1365" y="2130"/>
                </a:lnTo>
                <a:lnTo>
                  <a:pt x="1365" y="2128"/>
                </a:lnTo>
                <a:lnTo>
                  <a:pt x="1365" y="2128"/>
                </a:lnTo>
                <a:lnTo>
                  <a:pt x="1365" y="2127"/>
                </a:lnTo>
                <a:lnTo>
                  <a:pt x="1365" y="2127"/>
                </a:lnTo>
                <a:lnTo>
                  <a:pt x="1365" y="2127"/>
                </a:lnTo>
                <a:lnTo>
                  <a:pt x="1365" y="2127"/>
                </a:lnTo>
                <a:lnTo>
                  <a:pt x="1365" y="2126"/>
                </a:lnTo>
                <a:lnTo>
                  <a:pt x="1367" y="2126"/>
                </a:lnTo>
                <a:lnTo>
                  <a:pt x="1367" y="2126"/>
                </a:lnTo>
                <a:lnTo>
                  <a:pt x="1367" y="2126"/>
                </a:lnTo>
                <a:lnTo>
                  <a:pt x="1368" y="2126"/>
                </a:lnTo>
                <a:lnTo>
                  <a:pt x="1368" y="2126"/>
                </a:lnTo>
                <a:lnTo>
                  <a:pt x="1368" y="2127"/>
                </a:lnTo>
                <a:lnTo>
                  <a:pt x="1368" y="2127"/>
                </a:lnTo>
                <a:lnTo>
                  <a:pt x="1369" y="2127"/>
                </a:lnTo>
                <a:lnTo>
                  <a:pt x="1369" y="2127"/>
                </a:lnTo>
                <a:lnTo>
                  <a:pt x="1369" y="2126"/>
                </a:lnTo>
                <a:lnTo>
                  <a:pt x="1371" y="2126"/>
                </a:lnTo>
                <a:lnTo>
                  <a:pt x="1371" y="2126"/>
                </a:lnTo>
                <a:lnTo>
                  <a:pt x="1371" y="2126"/>
                </a:lnTo>
                <a:lnTo>
                  <a:pt x="1371" y="2126"/>
                </a:lnTo>
                <a:lnTo>
                  <a:pt x="1372" y="2126"/>
                </a:lnTo>
                <a:lnTo>
                  <a:pt x="1372" y="2126"/>
                </a:lnTo>
                <a:lnTo>
                  <a:pt x="1373" y="2126"/>
                </a:lnTo>
                <a:lnTo>
                  <a:pt x="1373" y="2126"/>
                </a:lnTo>
                <a:lnTo>
                  <a:pt x="1373" y="2126"/>
                </a:lnTo>
                <a:lnTo>
                  <a:pt x="1373" y="2126"/>
                </a:lnTo>
                <a:lnTo>
                  <a:pt x="1375" y="2126"/>
                </a:lnTo>
                <a:lnTo>
                  <a:pt x="1375" y="2126"/>
                </a:lnTo>
                <a:lnTo>
                  <a:pt x="1375" y="2126"/>
                </a:lnTo>
                <a:lnTo>
                  <a:pt x="1376" y="2126"/>
                </a:lnTo>
                <a:lnTo>
                  <a:pt x="1376" y="2126"/>
                </a:lnTo>
                <a:lnTo>
                  <a:pt x="1376" y="2126"/>
                </a:lnTo>
                <a:lnTo>
                  <a:pt x="1376" y="2126"/>
                </a:lnTo>
                <a:lnTo>
                  <a:pt x="1376" y="2124"/>
                </a:lnTo>
                <a:lnTo>
                  <a:pt x="1377" y="2124"/>
                </a:lnTo>
                <a:lnTo>
                  <a:pt x="1377" y="2124"/>
                </a:lnTo>
                <a:lnTo>
                  <a:pt x="1377" y="2124"/>
                </a:lnTo>
                <a:lnTo>
                  <a:pt x="1379" y="2124"/>
                </a:lnTo>
                <a:lnTo>
                  <a:pt x="1379" y="2124"/>
                </a:lnTo>
                <a:lnTo>
                  <a:pt x="1379" y="2124"/>
                </a:lnTo>
                <a:lnTo>
                  <a:pt x="1379" y="2124"/>
                </a:lnTo>
                <a:lnTo>
                  <a:pt x="1379" y="2124"/>
                </a:lnTo>
                <a:lnTo>
                  <a:pt x="1379" y="2124"/>
                </a:lnTo>
                <a:lnTo>
                  <a:pt x="1380" y="2124"/>
                </a:lnTo>
                <a:lnTo>
                  <a:pt x="1380" y="2126"/>
                </a:lnTo>
                <a:lnTo>
                  <a:pt x="1380" y="2126"/>
                </a:lnTo>
                <a:lnTo>
                  <a:pt x="1380" y="2126"/>
                </a:lnTo>
                <a:lnTo>
                  <a:pt x="1382" y="2126"/>
                </a:lnTo>
                <a:lnTo>
                  <a:pt x="1382" y="2126"/>
                </a:lnTo>
                <a:lnTo>
                  <a:pt x="1382" y="2126"/>
                </a:lnTo>
                <a:lnTo>
                  <a:pt x="1382" y="2126"/>
                </a:lnTo>
                <a:lnTo>
                  <a:pt x="1383" y="2126"/>
                </a:lnTo>
                <a:lnTo>
                  <a:pt x="1383" y="2126"/>
                </a:lnTo>
                <a:lnTo>
                  <a:pt x="1383" y="2126"/>
                </a:lnTo>
                <a:lnTo>
                  <a:pt x="1383" y="2126"/>
                </a:lnTo>
                <a:lnTo>
                  <a:pt x="1384" y="2126"/>
                </a:lnTo>
                <a:lnTo>
                  <a:pt x="1384" y="2126"/>
                </a:lnTo>
                <a:lnTo>
                  <a:pt x="1386" y="2126"/>
                </a:lnTo>
                <a:lnTo>
                  <a:pt x="1386" y="2127"/>
                </a:lnTo>
                <a:lnTo>
                  <a:pt x="1386" y="2127"/>
                </a:lnTo>
                <a:lnTo>
                  <a:pt x="1387" y="2127"/>
                </a:lnTo>
                <a:lnTo>
                  <a:pt x="1387" y="2126"/>
                </a:lnTo>
                <a:lnTo>
                  <a:pt x="1387" y="2126"/>
                </a:lnTo>
                <a:lnTo>
                  <a:pt x="1387" y="2126"/>
                </a:lnTo>
                <a:lnTo>
                  <a:pt x="1387" y="2124"/>
                </a:lnTo>
                <a:lnTo>
                  <a:pt x="1387" y="2124"/>
                </a:lnTo>
                <a:lnTo>
                  <a:pt x="1388" y="2124"/>
                </a:lnTo>
                <a:lnTo>
                  <a:pt x="1388" y="2126"/>
                </a:lnTo>
                <a:lnTo>
                  <a:pt x="1388" y="2126"/>
                </a:lnTo>
                <a:lnTo>
                  <a:pt x="1388" y="2126"/>
                </a:lnTo>
                <a:lnTo>
                  <a:pt x="1388" y="2127"/>
                </a:lnTo>
                <a:lnTo>
                  <a:pt x="1390" y="2127"/>
                </a:lnTo>
                <a:lnTo>
                  <a:pt x="1390" y="2127"/>
                </a:lnTo>
                <a:lnTo>
                  <a:pt x="1390" y="2127"/>
                </a:lnTo>
                <a:lnTo>
                  <a:pt x="1391" y="2127"/>
                </a:lnTo>
                <a:lnTo>
                  <a:pt x="1391" y="2127"/>
                </a:lnTo>
                <a:lnTo>
                  <a:pt x="1391" y="2127"/>
                </a:lnTo>
                <a:lnTo>
                  <a:pt x="1393" y="2127"/>
                </a:lnTo>
                <a:lnTo>
                  <a:pt x="1393" y="2127"/>
                </a:lnTo>
                <a:lnTo>
                  <a:pt x="1393" y="2127"/>
                </a:lnTo>
                <a:lnTo>
                  <a:pt x="1393" y="2128"/>
                </a:lnTo>
                <a:lnTo>
                  <a:pt x="1393" y="2128"/>
                </a:lnTo>
                <a:lnTo>
                  <a:pt x="1394" y="2128"/>
                </a:lnTo>
                <a:lnTo>
                  <a:pt x="1394" y="2128"/>
                </a:lnTo>
                <a:lnTo>
                  <a:pt x="1395" y="2128"/>
                </a:lnTo>
                <a:lnTo>
                  <a:pt x="1395" y="2128"/>
                </a:lnTo>
                <a:lnTo>
                  <a:pt x="1395" y="2128"/>
                </a:lnTo>
                <a:lnTo>
                  <a:pt x="1395" y="2130"/>
                </a:lnTo>
                <a:lnTo>
                  <a:pt x="1395" y="2128"/>
                </a:lnTo>
                <a:lnTo>
                  <a:pt x="1397" y="2128"/>
                </a:lnTo>
                <a:lnTo>
                  <a:pt x="1397" y="2128"/>
                </a:lnTo>
                <a:lnTo>
                  <a:pt x="1397" y="2128"/>
                </a:lnTo>
                <a:lnTo>
                  <a:pt x="1398" y="2128"/>
                </a:lnTo>
                <a:lnTo>
                  <a:pt x="1398" y="2128"/>
                </a:lnTo>
                <a:lnTo>
                  <a:pt x="1398" y="2128"/>
                </a:lnTo>
                <a:lnTo>
                  <a:pt x="1398" y="2127"/>
                </a:lnTo>
                <a:lnTo>
                  <a:pt x="1398" y="2127"/>
                </a:lnTo>
                <a:lnTo>
                  <a:pt x="1398" y="2127"/>
                </a:lnTo>
                <a:lnTo>
                  <a:pt x="1398" y="2126"/>
                </a:lnTo>
                <a:lnTo>
                  <a:pt x="1398" y="2126"/>
                </a:lnTo>
                <a:lnTo>
                  <a:pt x="1398" y="2126"/>
                </a:lnTo>
                <a:lnTo>
                  <a:pt x="1398" y="2126"/>
                </a:lnTo>
                <a:lnTo>
                  <a:pt x="1398" y="2124"/>
                </a:lnTo>
                <a:lnTo>
                  <a:pt x="1399" y="2124"/>
                </a:lnTo>
                <a:lnTo>
                  <a:pt x="1399" y="2126"/>
                </a:lnTo>
                <a:lnTo>
                  <a:pt x="1399" y="2126"/>
                </a:lnTo>
                <a:lnTo>
                  <a:pt x="1401" y="2126"/>
                </a:lnTo>
                <a:lnTo>
                  <a:pt x="1401" y="2126"/>
                </a:lnTo>
                <a:lnTo>
                  <a:pt x="1401" y="2126"/>
                </a:lnTo>
                <a:lnTo>
                  <a:pt x="1401" y="2126"/>
                </a:lnTo>
                <a:lnTo>
                  <a:pt x="1401" y="2127"/>
                </a:lnTo>
                <a:lnTo>
                  <a:pt x="1402" y="2127"/>
                </a:lnTo>
                <a:lnTo>
                  <a:pt x="1402" y="2126"/>
                </a:lnTo>
                <a:lnTo>
                  <a:pt x="1401" y="2126"/>
                </a:lnTo>
                <a:lnTo>
                  <a:pt x="1401" y="2126"/>
                </a:lnTo>
                <a:lnTo>
                  <a:pt x="1402" y="2126"/>
                </a:lnTo>
                <a:lnTo>
                  <a:pt x="1402" y="2126"/>
                </a:lnTo>
                <a:lnTo>
                  <a:pt x="1403" y="2126"/>
                </a:lnTo>
                <a:lnTo>
                  <a:pt x="1403" y="2124"/>
                </a:lnTo>
                <a:lnTo>
                  <a:pt x="1402" y="2124"/>
                </a:lnTo>
                <a:lnTo>
                  <a:pt x="1402" y="2124"/>
                </a:lnTo>
                <a:lnTo>
                  <a:pt x="1402" y="2124"/>
                </a:lnTo>
                <a:lnTo>
                  <a:pt x="1403" y="2124"/>
                </a:lnTo>
                <a:lnTo>
                  <a:pt x="1403" y="2123"/>
                </a:lnTo>
                <a:lnTo>
                  <a:pt x="1403" y="2123"/>
                </a:lnTo>
                <a:lnTo>
                  <a:pt x="1403" y="2123"/>
                </a:lnTo>
                <a:lnTo>
                  <a:pt x="1403" y="2124"/>
                </a:lnTo>
                <a:lnTo>
                  <a:pt x="1405" y="2124"/>
                </a:lnTo>
                <a:lnTo>
                  <a:pt x="1405" y="2124"/>
                </a:lnTo>
                <a:lnTo>
                  <a:pt x="1405" y="2124"/>
                </a:lnTo>
                <a:lnTo>
                  <a:pt x="1405" y="2124"/>
                </a:lnTo>
                <a:lnTo>
                  <a:pt x="1405" y="2123"/>
                </a:lnTo>
                <a:lnTo>
                  <a:pt x="1406" y="2123"/>
                </a:lnTo>
                <a:lnTo>
                  <a:pt x="1406" y="2123"/>
                </a:lnTo>
                <a:lnTo>
                  <a:pt x="1406" y="2123"/>
                </a:lnTo>
                <a:lnTo>
                  <a:pt x="1406" y="2123"/>
                </a:lnTo>
                <a:lnTo>
                  <a:pt x="1406" y="2123"/>
                </a:lnTo>
                <a:lnTo>
                  <a:pt x="1408" y="2123"/>
                </a:lnTo>
                <a:lnTo>
                  <a:pt x="1408" y="2123"/>
                </a:lnTo>
                <a:lnTo>
                  <a:pt x="1409" y="2123"/>
                </a:lnTo>
                <a:lnTo>
                  <a:pt x="1409" y="2123"/>
                </a:lnTo>
                <a:lnTo>
                  <a:pt x="1409" y="2124"/>
                </a:lnTo>
                <a:lnTo>
                  <a:pt x="1409" y="2124"/>
                </a:lnTo>
                <a:lnTo>
                  <a:pt x="1409" y="2124"/>
                </a:lnTo>
                <a:lnTo>
                  <a:pt x="1410" y="2124"/>
                </a:lnTo>
                <a:lnTo>
                  <a:pt x="1410" y="2124"/>
                </a:lnTo>
                <a:lnTo>
                  <a:pt x="1410" y="2124"/>
                </a:lnTo>
                <a:lnTo>
                  <a:pt x="1410" y="2124"/>
                </a:lnTo>
                <a:lnTo>
                  <a:pt x="1410" y="2123"/>
                </a:lnTo>
                <a:lnTo>
                  <a:pt x="1410" y="2123"/>
                </a:lnTo>
                <a:lnTo>
                  <a:pt x="1410" y="2123"/>
                </a:lnTo>
                <a:lnTo>
                  <a:pt x="1410" y="2123"/>
                </a:lnTo>
                <a:lnTo>
                  <a:pt x="1410" y="2121"/>
                </a:lnTo>
                <a:lnTo>
                  <a:pt x="1412" y="2121"/>
                </a:lnTo>
                <a:lnTo>
                  <a:pt x="1412" y="2121"/>
                </a:lnTo>
                <a:lnTo>
                  <a:pt x="1412" y="2120"/>
                </a:lnTo>
                <a:lnTo>
                  <a:pt x="1412" y="2120"/>
                </a:lnTo>
                <a:lnTo>
                  <a:pt x="1410" y="2120"/>
                </a:lnTo>
                <a:lnTo>
                  <a:pt x="1410" y="2119"/>
                </a:lnTo>
                <a:lnTo>
                  <a:pt x="1410" y="2119"/>
                </a:lnTo>
                <a:lnTo>
                  <a:pt x="1412" y="2119"/>
                </a:lnTo>
                <a:lnTo>
                  <a:pt x="1412" y="2119"/>
                </a:lnTo>
                <a:lnTo>
                  <a:pt x="1412" y="2119"/>
                </a:lnTo>
                <a:lnTo>
                  <a:pt x="1412" y="2117"/>
                </a:lnTo>
                <a:lnTo>
                  <a:pt x="1412" y="2117"/>
                </a:lnTo>
                <a:lnTo>
                  <a:pt x="1412" y="2117"/>
                </a:lnTo>
                <a:lnTo>
                  <a:pt x="1413" y="2117"/>
                </a:lnTo>
                <a:lnTo>
                  <a:pt x="1413" y="2116"/>
                </a:lnTo>
                <a:lnTo>
                  <a:pt x="1413" y="2116"/>
                </a:lnTo>
                <a:lnTo>
                  <a:pt x="1414" y="2116"/>
                </a:lnTo>
                <a:lnTo>
                  <a:pt x="1414" y="2116"/>
                </a:lnTo>
                <a:lnTo>
                  <a:pt x="1414" y="2116"/>
                </a:lnTo>
                <a:lnTo>
                  <a:pt x="1414" y="2116"/>
                </a:lnTo>
                <a:lnTo>
                  <a:pt x="1416" y="2116"/>
                </a:lnTo>
                <a:lnTo>
                  <a:pt x="1416" y="2116"/>
                </a:lnTo>
                <a:lnTo>
                  <a:pt x="1416" y="2115"/>
                </a:lnTo>
                <a:lnTo>
                  <a:pt x="1417" y="2115"/>
                </a:lnTo>
                <a:lnTo>
                  <a:pt x="1417" y="2115"/>
                </a:lnTo>
                <a:lnTo>
                  <a:pt x="1417" y="2116"/>
                </a:lnTo>
                <a:lnTo>
                  <a:pt x="1417" y="2115"/>
                </a:lnTo>
                <a:lnTo>
                  <a:pt x="1419" y="2115"/>
                </a:lnTo>
                <a:lnTo>
                  <a:pt x="1419" y="2115"/>
                </a:lnTo>
                <a:lnTo>
                  <a:pt x="1419" y="2113"/>
                </a:lnTo>
                <a:lnTo>
                  <a:pt x="1419" y="2113"/>
                </a:lnTo>
                <a:lnTo>
                  <a:pt x="1419" y="2113"/>
                </a:lnTo>
                <a:lnTo>
                  <a:pt x="1419" y="2113"/>
                </a:lnTo>
                <a:lnTo>
                  <a:pt x="1420" y="2113"/>
                </a:lnTo>
                <a:lnTo>
                  <a:pt x="1420" y="2113"/>
                </a:lnTo>
                <a:lnTo>
                  <a:pt x="1420" y="2113"/>
                </a:lnTo>
                <a:lnTo>
                  <a:pt x="1420" y="2115"/>
                </a:lnTo>
                <a:lnTo>
                  <a:pt x="1420" y="2115"/>
                </a:lnTo>
                <a:lnTo>
                  <a:pt x="1420" y="2115"/>
                </a:lnTo>
                <a:lnTo>
                  <a:pt x="1420" y="2115"/>
                </a:lnTo>
                <a:lnTo>
                  <a:pt x="1421" y="2115"/>
                </a:lnTo>
                <a:lnTo>
                  <a:pt x="1421" y="2115"/>
                </a:lnTo>
                <a:lnTo>
                  <a:pt x="1421" y="2115"/>
                </a:lnTo>
                <a:lnTo>
                  <a:pt x="1421" y="2115"/>
                </a:lnTo>
                <a:lnTo>
                  <a:pt x="1423" y="2115"/>
                </a:lnTo>
                <a:lnTo>
                  <a:pt x="1423" y="2115"/>
                </a:lnTo>
                <a:lnTo>
                  <a:pt x="1423" y="2113"/>
                </a:lnTo>
                <a:lnTo>
                  <a:pt x="1421" y="2113"/>
                </a:lnTo>
                <a:lnTo>
                  <a:pt x="1421" y="2113"/>
                </a:lnTo>
                <a:lnTo>
                  <a:pt x="1421" y="2113"/>
                </a:lnTo>
                <a:lnTo>
                  <a:pt x="1421" y="2113"/>
                </a:lnTo>
                <a:lnTo>
                  <a:pt x="1420" y="2113"/>
                </a:lnTo>
                <a:lnTo>
                  <a:pt x="1420" y="2112"/>
                </a:lnTo>
                <a:lnTo>
                  <a:pt x="1420" y="2112"/>
                </a:lnTo>
                <a:lnTo>
                  <a:pt x="1420" y="2110"/>
                </a:lnTo>
                <a:lnTo>
                  <a:pt x="1420" y="2110"/>
                </a:lnTo>
                <a:lnTo>
                  <a:pt x="1420" y="2110"/>
                </a:lnTo>
                <a:lnTo>
                  <a:pt x="1419" y="2110"/>
                </a:lnTo>
                <a:lnTo>
                  <a:pt x="1419" y="2110"/>
                </a:lnTo>
                <a:lnTo>
                  <a:pt x="1419" y="2110"/>
                </a:lnTo>
                <a:lnTo>
                  <a:pt x="1417" y="2110"/>
                </a:lnTo>
                <a:lnTo>
                  <a:pt x="1417" y="2110"/>
                </a:lnTo>
                <a:lnTo>
                  <a:pt x="1417" y="2110"/>
                </a:lnTo>
                <a:lnTo>
                  <a:pt x="1416" y="2110"/>
                </a:lnTo>
                <a:lnTo>
                  <a:pt x="1416" y="2110"/>
                </a:lnTo>
                <a:lnTo>
                  <a:pt x="1414" y="2110"/>
                </a:lnTo>
                <a:lnTo>
                  <a:pt x="1414" y="2109"/>
                </a:lnTo>
                <a:lnTo>
                  <a:pt x="1414" y="2109"/>
                </a:lnTo>
                <a:lnTo>
                  <a:pt x="1414" y="2109"/>
                </a:lnTo>
                <a:lnTo>
                  <a:pt x="1414" y="2109"/>
                </a:lnTo>
                <a:lnTo>
                  <a:pt x="1413" y="2109"/>
                </a:lnTo>
                <a:lnTo>
                  <a:pt x="1413" y="2109"/>
                </a:lnTo>
                <a:lnTo>
                  <a:pt x="1413" y="2108"/>
                </a:lnTo>
                <a:lnTo>
                  <a:pt x="1412" y="2108"/>
                </a:lnTo>
                <a:lnTo>
                  <a:pt x="1412" y="2108"/>
                </a:lnTo>
                <a:lnTo>
                  <a:pt x="1412" y="2108"/>
                </a:lnTo>
                <a:lnTo>
                  <a:pt x="1412" y="2108"/>
                </a:lnTo>
                <a:lnTo>
                  <a:pt x="1410" y="2108"/>
                </a:lnTo>
                <a:lnTo>
                  <a:pt x="1410" y="2108"/>
                </a:lnTo>
                <a:lnTo>
                  <a:pt x="1410" y="2108"/>
                </a:lnTo>
                <a:lnTo>
                  <a:pt x="1409" y="2108"/>
                </a:lnTo>
                <a:lnTo>
                  <a:pt x="1409" y="2106"/>
                </a:lnTo>
                <a:lnTo>
                  <a:pt x="1409" y="2106"/>
                </a:lnTo>
                <a:lnTo>
                  <a:pt x="1409" y="2106"/>
                </a:lnTo>
                <a:lnTo>
                  <a:pt x="1409" y="2105"/>
                </a:lnTo>
                <a:lnTo>
                  <a:pt x="1409" y="2105"/>
                </a:lnTo>
                <a:lnTo>
                  <a:pt x="1409" y="2104"/>
                </a:lnTo>
                <a:lnTo>
                  <a:pt x="1409" y="2104"/>
                </a:lnTo>
                <a:lnTo>
                  <a:pt x="1409" y="2102"/>
                </a:lnTo>
                <a:lnTo>
                  <a:pt x="1409" y="2102"/>
                </a:lnTo>
                <a:lnTo>
                  <a:pt x="1409" y="2102"/>
                </a:lnTo>
                <a:lnTo>
                  <a:pt x="1410" y="2101"/>
                </a:lnTo>
                <a:lnTo>
                  <a:pt x="1412" y="2100"/>
                </a:lnTo>
                <a:lnTo>
                  <a:pt x="1412" y="2098"/>
                </a:lnTo>
                <a:lnTo>
                  <a:pt x="1412" y="2098"/>
                </a:lnTo>
                <a:lnTo>
                  <a:pt x="1412" y="2098"/>
                </a:lnTo>
                <a:lnTo>
                  <a:pt x="1412" y="2097"/>
                </a:lnTo>
                <a:lnTo>
                  <a:pt x="1412" y="2097"/>
                </a:lnTo>
                <a:lnTo>
                  <a:pt x="1413" y="2095"/>
                </a:lnTo>
                <a:lnTo>
                  <a:pt x="1413" y="2095"/>
                </a:lnTo>
                <a:lnTo>
                  <a:pt x="1414" y="2095"/>
                </a:lnTo>
                <a:lnTo>
                  <a:pt x="1414" y="2094"/>
                </a:lnTo>
                <a:lnTo>
                  <a:pt x="1414" y="2094"/>
                </a:lnTo>
                <a:lnTo>
                  <a:pt x="1414" y="2094"/>
                </a:lnTo>
                <a:lnTo>
                  <a:pt x="1416" y="2094"/>
                </a:lnTo>
                <a:lnTo>
                  <a:pt x="1416" y="2094"/>
                </a:lnTo>
                <a:lnTo>
                  <a:pt x="1416" y="2094"/>
                </a:lnTo>
                <a:lnTo>
                  <a:pt x="1417" y="2094"/>
                </a:lnTo>
                <a:lnTo>
                  <a:pt x="1417" y="2094"/>
                </a:lnTo>
                <a:lnTo>
                  <a:pt x="1417" y="2095"/>
                </a:lnTo>
                <a:lnTo>
                  <a:pt x="1417" y="2095"/>
                </a:lnTo>
                <a:lnTo>
                  <a:pt x="1419" y="2097"/>
                </a:lnTo>
                <a:lnTo>
                  <a:pt x="1419" y="2095"/>
                </a:lnTo>
                <a:lnTo>
                  <a:pt x="1419" y="2095"/>
                </a:lnTo>
                <a:lnTo>
                  <a:pt x="1419" y="2097"/>
                </a:lnTo>
                <a:lnTo>
                  <a:pt x="1420" y="2097"/>
                </a:lnTo>
                <a:lnTo>
                  <a:pt x="1420" y="2095"/>
                </a:lnTo>
                <a:lnTo>
                  <a:pt x="1420" y="2097"/>
                </a:lnTo>
                <a:lnTo>
                  <a:pt x="1420" y="2097"/>
                </a:lnTo>
                <a:lnTo>
                  <a:pt x="1421" y="2097"/>
                </a:lnTo>
                <a:lnTo>
                  <a:pt x="1421" y="2097"/>
                </a:lnTo>
                <a:lnTo>
                  <a:pt x="1423" y="2097"/>
                </a:lnTo>
                <a:lnTo>
                  <a:pt x="1423" y="2097"/>
                </a:lnTo>
                <a:lnTo>
                  <a:pt x="1423" y="2097"/>
                </a:lnTo>
                <a:lnTo>
                  <a:pt x="1423" y="2097"/>
                </a:lnTo>
                <a:lnTo>
                  <a:pt x="1423" y="2097"/>
                </a:lnTo>
                <a:lnTo>
                  <a:pt x="1424" y="2098"/>
                </a:lnTo>
                <a:lnTo>
                  <a:pt x="1424" y="2098"/>
                </a:lnTo>
                <a:lnTo>
                  <a:pt x="1424" y="2100"/>
                </a:lnTo>
                <a:lnTo>
                  <a:pt x="1425" y="2100"/>
                </a:lnTo>
                <a:lnTo>
                  <a:pt x="1425" y="2100"/>
                </a:lnTo>
                <a:lnTo>
                  <a:pt x="1425" y="2098"/>
                </a:lnTo>
                <a:lnTo>
                  <a:pt x="1425" y="2098"/>
                </a:lnTo>
                <a:lnTo>
                  <a:pt x="1425" y="2100"/>
                </a:lnTo>
                <a:lnTo>
                  <a:pt x="1427" y="2100"/>
                </a:lnTo>
                <a:lnTo>
                  <a:pt x="1427" y="2100"/>
                </a:lnTo>
                <a:lnTo>
                  <a:pt x="1427" y="2100"/>
                </a:lnTo>
                <a:lnTo>
                  <a:pt x="1428" y="2100"/>
                </a:lnTo>
                <a:lnTo>
                  <a:pt x="1428" y="2100"/>
                </a:lnTo>
                <a:lnTo>
                  <a:pt x="1428" y="2100"/>
                </a:lnTo>
                <a:lnTo>
                  <a:pt x="1428" y="2100"/>
                </a:lnTo>
                <a:lnTo>
                  <a:pt x="1429" y="2100"/>
                </a:lnTo>
                <a:lnTo>
                  <a:pt x="1429" y="2098"/>
                </a:lnTo>
                <a:lnTo>
                  <a:pt x="1429" y="2098"/>
                </a:lnTo>
                <a:lnTo>
                  <a:pt x="1429" y="2098"/>
                </a:lnTo>
                <a:lnTo>
                  <a:pt x="1429" y="2097"/>
                </a:lnTo>
                <a:lnTo>
                  <a:pt x="1431" y="2097"/>
                </a:lnTo>
                <a:lnTo>
                  <a:pt x="1431" y="2098"/>
                </a:lnTo>
                <a:lnTo>
                  <a:pt x="1431" y="2097"/>
                </a:lnTo>
                <a:lnTo>
                  <a:pt x="1431" y="2097"/>
                </a:lnTo>
                <a:lnTo>
                  <a:pt x="1432" y="2097"/>
                </a:lnTo>
                <a:lnTo>
                  <a:pt x="1432" y="2097"/>
                </a:lnTo>
                <a:lnTo>
                  <a:pt x="1434" y="2097"/>
                </a:lnTo>
                <a:lnTo>
                  <a:pt x="1434" y="2097"/>
                </a:lnTo>
                <a:lnTo>
                  <a:pt x="1434" y="2097"/>
                </a:lnTo>
                <a:lnTo>
                  <a:pt x="1435" y="2097"/>
                </a:lnTo>
                <a:lnTo>
                  <a:pt x="1435" y="2097"/>
                </a:lnTo>
                <a:lnTo>
                  <a:pt x="1436" y="2097"/>
                </a:lnTo>
                <a:lnTo>
                  <a:pt x="1436" y="2097"/>
                </a:lnTo>
                <a:lnTo>
                  <a:pt x="1436" y="2097"/>
                </a:lnTo>
                <a:lnTo>
                  <a:pt x="1438" y="2097"/>
                </a:lnTo>
                <a:lnTo>
                  <a:pt x="1438" y="2098"/>
                </a:lnTo>
                <a:lnTo>
                  <a:pt x="1438" y="2098"/>
                </a:lnTo>
                <a:lnTo>
                  <a:pt x="1439" y="2098"/>
                </a:lnTo>
                <a:lnTo>
                  <a:pt x="1439" y="2098"/>
                </a:lnTo>
                <a:lnTo>
                  <a:pt x="1439" y="2098"/>
                </a:lnTo>
                <a:lnTo>
                  <a:pt x="1439" y="2098"/>
                </a:lnTo>
                <a:lnTo>
                  <a:pt x="1440" y="2098"/>
                </a:lnTo>
                <a:lnTo>
                  <a:pt x="1440" y="2098"/>
                </a:lnTo>
                <a:lnTo>
                  <a:pt x="1442" y="2098"/>
                </a:lnTo>
                <a:lnTo>
                  <a:pt x="1442" y="2098"/>
                </a:lnTo>
                <a:lnTo>
                  <a:pt x="1442" y="2098"/>
                </a:lnTo>
                <a:lnTo>
                  <a:pt x="1443" y="2098"/>
                </a:lnTo>
                <a:lnTo>
                  <a:pt x="1443" y="2098"/>
                </a:lnTo>
                <a:lnTo>
                  <a:pt x="1443" y="2098"/>
                </a:lnTo>
                <a:lnTo>
                  <a:pt x="1445" y="2098"/>
                </a:lnTo>
                <a:lnTo>
                  <a:pt x="1445" y="2098"/>
                </a:lnTo>
                <a:lnTo>
                  <a:pt x="1445" y="2098"/>
                </a:lnTo>
                <a:lnTo>
                  <a:pt x="1445" y="2098"/>
                </a:lnTo>
                <a:lnTo>
                  <a:pt x="1446" y="2098"/>
                </a:lnTo>
                <a:lnTo>
                  <a:pt x="1446" y="2098"/>
                </a:lnTo>
                <a:lnTo>
                  <a:pt x="1447" y="2098"/>
                </a:lnTo>
                <a:lnTo>
                  <a:pt x="1447" y="2097"/>
                </a:lnTo>
                <a:lnTo>
                  <a:pt x="1447" y="2097"/>
                </a:lnTo>
                <a:lnTo>
                  <a:pt x="1447" y="2097"/>
                </a:lnTo>
                <a:lnTo>
                  <a:pt x="1449" y="2097"/>
                </a:lnTo>
                <a:lnTo>
                  <a:pt x="1449" y="2098"/>
                </a:lnTo>
                <a:lnTo>
                  <a:pt x="1449" y="2098"/>
                </a:lnTo>
                <a:lnTo>
                  <a:pt x="1450" y="2098"/>
                </a:lnTo>
                <a:lnTo>
                  <a:pt x="1450" y="2097"/>
                </a:lnTo>
                <a:lnTo>
                  <a:pt x="1450" y="2097"/>
                </a:lnTo>
                <a:lnTo>
                  <a:pt x="1450" y="2097"/>
                </a:lnTo>
                <a:lnTo>
                  <a:pt x="1450" y="2097"/>
                </a:lnTo>
                <a:lnTo>
                  <a:pt x="1450" y="2097"/>
                </a:lnTo>
                <a:lnTo>
                  <a:pt x="1451" y="2097"/>
                </a:lnTo>
                <a:lnTo>
                  <a:pt x="1451" y="2097"/>
                </a:lnTo>
                <a:lnTo>
                  <a:pt x="1451" y="2095"/>
                </a:lnTo>
                <a:lnTo>
                  <a:pt x="1453" y="2095"/>
                </a:lnTo>
                <a:lnTo>
                  <a:pt x="1453" y="2095"/>
                </a:lnTo>
                <a:lnTo>
                  <a:pt x="1453" y="2095"/>
                </a:lnTo>
                <a:lnTo>
                  <a:pt x="1453" y="2095"/>
                </a:lnTo>
                <a:lnTo>
                  <a:pt x="1453" y="2095"/>
                </a:lnTo>
                <a:lnTo>
                  <a:pt x="1454" y="2095"/>
                </a:lnTo>
                <a:lnTo>
                  <a:pt x="1454" y="2094"/>
                </a:lnTo>
                <a:lnTo>
                  <a:pt x="1454" y="2094"/>
                </a:lnTo>
                <a:lnTo>
                  <a:pt x="1454" y="2094"/>
                </a:lnTo>
                <a:lnTo>
                  <a:pt x="1455" y="2094"/>
                </a:lnTo>
                <a:lnTo>
                  <a:pt x="1455" y="2094"/>
                </a:lnTo>
                <a:lnTo>
                  <a:pt x="1455" y="2094"/>
                </a:lnTo>
                <a:lnTo>
                  <a:pt x="1455" y="2094"/>
                </a:lnTo>
                <a:lnTo>
                  <a:pt x="1455" y="2094"/>
                </a:lnTo>
                <a:lnTo>
                  <a:pt x="1455" y="2094"/>
                </a:lnTo>
                <a:lnTo>
                  <a:pt x="1455" y="2093"/>
                </a:lnTo>
                <a:lnTo>
                  <a:pt x="1457" y="2093"/>
                </a:lnTo>
                <a:lnTo>
                  <a:pt x="1457" y="2093"/>
                </a:lnTo>
                <a:lnTo>
                  <a:pt x="1457" y="2093"/>
                </a:lnTo>
                <a:lnTo>
                  <a:pt x="1457" y="2091"/>
                </a:lnTo>
                <a:lnTo>
                  <a:pt x="1458" y="2091"/>
                </a:lnTo>
                <a:lnTo>
                  <a:pt x="1458" y="2091"/>
                </a:lnTo>
                <a:lnTo>
                  <a:pt x="1458" y="2091"/>
                </a:lnTo>
                <a:lnTo>
                  <a:pt x="1458" y="2091"/>
                </a:lnTo>
                <a:lnTo>
                  <a:pt x="1458" y="2091"/>
                </a:lnTo>
                <a:lnTo>
                  <a:pt x="1460" y="2091"/>
                </a:lnTo>
                <a:lnTo>
                  <a:pt x="1460" y="2091"/>
                </a:lnTo>
                <a:lnTo>
                  <a:pt x="1460" y="2091"/>
                </a:lnTo>
                <a:lnTo>
                  <a:pt x="1460" y="2091"/>
                </a:lnTo>
                <a:lnTo>
                  <a:pt x="1460" y="2090"/>
                </a:lnTo>
                <a:lnTo>
                  <a:pt x="1460" y="2091"/>
                </a:lnTo>
                <a:lnTo>
                  <a:pt x="1461" y="2091"/>
                </a:lnTo>
                <a:lnTo>
                  <a:pt x="1461" y="2090"/>
                </a:lnTo>
                <a:lnTo>
                  <a:pt x="1461" y="2090"/>
                </a:lnTo>
                <a:lnTo>
                  <a:pt x="1461" y="2090"/>
                </a:lnTo>
                <a:lnTo>
                  <a:pt x="1461" y="2090"/>
                </a:lnTo>
                <a:lnTo>
                  <a:pt x="1461" y="2089"/>
                </a:lnTo>
                <a:lnTo>
                  <a:pt x="1461" y="2089"/>
                </a:lnTo>
                <a:lnTo>
                  <a:pt x="1461" y="2089"/>
                </a:lnTo>
                <a:lnTo>
                  <a:pt x="1461" y="2089"/>
                </a:lnTo>
                <a:lnTo>
                  <a:pt x="1461" y="2089"/>
                </a:lnTo>
                <a:lnTo>
                  <a:pt x="1461" y="2087"/>
                </a:lnTo>
                <a:lnTo>
                  <a:pt x="1462" y="2087"/>
                </a:lnTo>
                <a:lnTo>
                  <a:pt x="1462" y="2087"/>
                </a:lnTo>
                <a:lnTo>
                  <a:pt x="1462" y="2087"/>
                </a:lnTo>
                <a:lnTo>
                  <a:pt x="1462" y="2086"/>
                </a:lnTo>
                <a:lnTo>
                  <a:pt x="1464" y="2086"/>
                </a:lnTo>
                <a:lnTo>
                  <a:pt x="1464" y="2086"/>
                </a:lnTo>
                <a:lnTo>
                  <a:pt x="1464" y="2086"/>
                </a:lnTo>
                <a:lnTo>
                  <a:pt x="1464" y="2086"/>
                </a:lnTo>
                <a:lnTo>
                  <a:pt x="1464" y="2086"/>
                </a:lnTo>
                <a:lnTo>
                  <a:pt x="1464" y="2086"/>
                </a:lnTo>
                <a:lnTo>
                  <a:pt x="1464" y="2086"/>
                </a:lnTo>
                <a:lnTo>
                  <a:pt x="1465" y="2086"/>
                </a:lnTo>
                <a:lnTo>
                  <a:pt x="1465" y="2084"/>
                </a:lnTo>
                <a:lnTo>
                  <a:pt x="1465" y="2084"/>
                </a:lnTo>
                <a:lnTo>
                  <a:pt x="1465" y="2086"/>
                </a:lnTo>
                <a:lnTo>
                  <a:pt x="1466" y="2084"/>
                </a:lnTo>
                <a:lnTo>
                  <a:pt x="1465" y="2084"/>
                </a:lnTo>
                <a:lnTo>
                  <a:pt x="1466" y="2084"/>
                </a:lnTo>
                <a:lnTo>
                  <a:pt x="1466" y="2084"/>
                </a:lnTo>
                <a:lnTo>
                  <a:pt x="1466" y="2084"/>
                </a:lnTo>
                <a:lnTo>
                  <a:pt x="1466" y="2084"/>
                </a:lnTo>
                <a:lnTo>
                  <a:pt x="1465" y="2084"/>
                </a:lnTo>
                <a:lnTo>
                  <a:pt x="1465" y="2083"/>
                </a:lnTo>
                <a:lnTo>
                  <a:pt x="1465" y="2083"/>
                </a:lnTo>
                <a:lnTo>
                  <a:pt x="1466" y="2083"/>
                </a:lnTo>
                <a:lnTo>
                  <a:pt x="1466" y="2083"/>
                </a:lnTo>
                <a:lnTo>
                  <a:pt x="1466" y="2083"/>
                </a:lnTo>
                <a:lnTo>
                  <a:pt x="1466" y="2083"/>
                </a:lnTo>
                <a:lnTo>
                  <a:pt x="1466" y="2083"/>
                </a:lnTo>
                <a:lnTo>
                  <a:pt x="1466" y="2082"/>
                </a:lnTo>
                <a:lnTo>
                  <a:pt x="1466" y="2082"/>
                </a:lnTo>
                <a:lnTo>
                  <a:pt x="1466" y="2082"/>
                </a:lnTo>
                <a:lnTo>
                  <a:pt x="1468" y="2082"/>
                </a:lnTo>
                <a:lnTo>
                  <a:pt x="1468" y="2082"/>
                </a:lnTo>
                <a:lnTo>
                  <a:pt x="1469" y="2082"/>
                </a:lnTo>
                <a:lnTo>
                  <a:pt x="1469" y="2082"/>
                </a:lnTo>
                <a:lnTo>
                  <a:pt x="1469" y="2082"/>
                </a:lnTo>
                <a:lnTo>
                  <a:pt x="1469" y="2082"/>
                </a:lnTo>
                <a:lnTo>
                  <a:pt x="1469" y="2082"/>
                </a:lnTo>
                <a:lnTo>
                  <a:pt x="1469" y="2082"/>
                </a:lnTo>
                <a:lnTo>
                  <a:pt x="1469" y="2082"/>
                </a:lnTo>
                <a:lnTo>
                  <a:pt x="1471" y="2082"/>
                </a:lnTo>
                <a:lnTo>
                  <a:pt x="1471" y="2082"/>
                </a:lnTo>
                <a:lnTo>
                  <a:pt x="1471" y="2080"/>
                </a:lnTo>
                <a:lnTo>
                  <a:pt x="1472" y="2080"/>
                </a:lnTo>
                <a:lnTo>
                  <a:pt x="1472" y="2082"/>
                </a:lnTo>
                <a:lnTo>
                  <a:pt x="1472" y="2082"/>
                </a:lnTo>
                <a:lnTo>
                  <a:pt x="1472" y="2082"/>
                </a:lnTo>
                <a:lnTo>
                  <a:pt x="1472" y="2080"/>
                </a:lnTo>
                <a:lnTo>
                  <a:pt x="1472" y="2080"/>
                </a:lnTo>
                <a:lnTo>
                  <a:pt x="1472" y="2080"/>
                </a:lnTo>
                <a:lnTo>
                  <a:pt x="1472" y="2080"/>
                </a:lnTo>
                <a:lnTo>
                  <a:pt x="1472" y="2080"/>
                </a:lnTo>
                <a:lnTo>
                  <a:pt x="1473" y="2080"/>
                </a:lnTo>
                <a:lnTo>
                  <a:pt x="1473" y="2080"/>
                </a:lnTo>
                <a:lnTo>
                  <a:pt x="1473" y="2079"/>
                </a:lnTo>
                <a:lnTo>
                  <a:pt x="1473" y="2079"/>
                </a:lnTo>
                <a:lnTo>
                  <a:pt x="1473" y="2078"/>
                </a:lnTo>
                <a:lnTo>
                  <a:pt x="1475" y="2078"/>
                </a:lnTo>
                <a:lnTo>
                  <a:pt x="1475" y="2078"/>
                </a:lnTo>
                <a:lnTo>
                  <a:pt x="1475" y="2078"/>
                </a:lnTo>
                <a:lnTo>
                  <a:pt x="1475" y="2078"/>
                </a:lnTo>
                <a:lnTo>
                  <a:pt x="1475" y="2076"/>
                </a:lnTo>
                <a:lnTo>
                  <a:pt x="1475" y="2076"/>
                </a:lnTo>
                <a:lnTo>
                  <a:pt x="1475" y="2076"/>
                </a:lnTo>
                <a:lnTo>
                  <a:pt x="1475" y="2075"/>
                </a:lnTo>
                <a:lnTo>
                  <a:pt x="1476" y="2075"/>
                </a:lnTo>
                <a:lnTo>
                  <a:pt x="1476" y="2075"/>
                </a:lnTo>
                <a:lnTo>
                  <a:pt x="1476" y="2075"/>
                </a:lnTo>
                <a:lnTo>
                  <a:pt x="1476" y="2075"/>
                </a:lnTo>
                <a:lnTo>
                  <a:pt x="1477" y="2075"/>
                </a:lnTo>
                <a:lnTo>
                  <a:pt x="1477" y="2075"/>
                </a:lnTo>
                <a:lnTo>
                  <a:pt x="1477" y="2075"/>
                </a:lnTo>
                <a:lnTo>
                  <a:pt x="1477" y="2075"/>
                </a:lnTo>
                <a:lnTo>
                  <a:pt x="1477" y="2075"/>
                </a:lnTo>
                <a:lnTo>
                  <a:pt x="1479" y="2075"/>
                </a:lnTo>
                <a:lnTo>
                  <a:pt x="1479" y="2074"/>
                </a:lnTo>
                <a:lnTo>
                  <a:pt x="1479" y="2074"/>
                </a:lnTo>
                <a:lnTo>
                  <a:pt x="1480" y="2074"/>
                </a:lnTo>
                <a:lnTo>
                  <a:pt x="1480" y="2074"/>
                </a:lnTo>
                <a:lnTo>
                  <a:pt x="1480" y="2074"/>
                </a:lnTo>
                <a:lnTo>
                  <a:pt x="1480" y="2074"/>
                </a:lnTo>
                <a:lnTo>
                  <a:pt x="1480" y="2072"/>
                </a:lnTo>
                <a:lnTo>
                  <a:pt x="1480" y="2072"/>
                </a:lnTo>
                <a:lnTo>
                  <a:pt x="1480" y="2072"/>
                </a:lnTo>
                <a:lnTo>
                  <a:pt x="1480" y="2072"/>
                </a:lnTo>
                <a:lnTo>
                  <a:pt x="1480" y="2071"/>
                </a:lnTo>
                <a:lnTo>
                  <a:pt x="1480" y="2071"/>
                </a:lnTo>
                <a:lnTo>
                  <a:pt x="1480" y="2069"/>
                </a:lnTo>
                <a:lnTo>
                  <a:pt x="1480" y="2069"/>
                </a:lnTo>
                <a:lnTo>
                  <a:pt x="1480" y="2069"/>
                </a:lnTo>
                <a:lnTo>
                  <a:pt x="1480" y="2068"/>
                </a:lnTo>
                <a:lnTo>
                  <a:pt x="1480" y="2068"/>
                </a:lnTo>
                <a:lnTo>
                  <a:pt x="1480" y="2068"/>
                </a:lnTo>
                <a:lnTo>
                  <a:pt x="1480" y="2068"/>
                </a:lnTo>
                <a:lnTo>
                  <a:pt x="1480" y="2068"/>
                </a:lnTo>
                <a:lnTo>
                  <a:pt x="1480" y="2067"/>
                </a:lnTo>
                <a:lnTo>
                  <a:pt x="1481" y="2067"/>
                </a:lnTo>
                <a:lnTo>
                  <a:pt x="1481" y="2067"/>
                </a:lnTo>
                <a:lnTo>
                  <a:pt x="1481" y="2067"/>
                </a:lnTo>
                <a:lnTo>
                  <a:pt x="1481" y="2067"/>
                </a:lnTo>
                <a:lnTo>
                  <a:pt x="1483" y="2067"/>
                </a:lnTo>
                <a:lnTo>
                  <a:pt x="1483" y="2067"/>
                </a:lnTo>
                <a:lnTo>
                  <a:pt x="1481" y="2065"/>
                </a:lnTo>
                <a:lnTo>
                  <a:pt x="1481" y="2065"/>
                </a:lnTo>
                <a:lnTo>
                  <a:pt x="1483" y="2065"/>
                </a:lnTo>
                <a:lnTo>
                  <a:pt x="1483" y="2064"/>
                </a:lnTo>
                <a:lnTo>
                  <a:pt x="1483" y="2064"/>
                </a:lnTo>
                <a:lnTo>
                  <a:pt x="1483" y="2064"/>
                </a:lnTo>
                <a:lnTo>
                  <a:pt x="1483" y="2064"/>
                </a:lnTo>
                <a:lnTo>
                  <a:pt x="1483" y="2064"/>
                </a:lnTo>
                <a:lnTo>
                  <a:pt x="1483" y="2064"/>
                </a:lnTo>
                <a:lnTo>
                  <a:pt x="1483" y="2063"/>
                </a:lnTo>
                <a:lnTo>
                  <a:pt x="1483" y="2063"/>
                </a:lnTo>
                <a:lnTo>
                  <a:pt x="1483" y="2061"/>
                </a:lnTo>
                <a:lnTo>
                  <a:pt x="1483" y="2061"/>
                </a:lnTo>
                <a:lnTo>
                  <a:pt x="1483" y="2061"/>
                </a:lnTo>
                <a:lnTo>
                  <a:pt x="1483" y="2061"/>
                </a:lnTo>
                <a:lnTo>
                  <a:pt x="1483" y="2061"/>
                </a:lnTo>
                <a:lnTo>
                  <a:pt x="1483" y="2061"/>
                </a:lnTo>
                <a:lnTo>
                  <a:pt x="1483" y="2060"/>
                </a:lnTo>
                <a:lnTo>
                  <a:pt x="1483" y="2061"/>
                </a:lnTo>
                <a:lnTo>
                  <a:pt x="1483" y="2060"/>
                </a:lnTo>
                <a:lnTo>
                  <a:pt x="1484" y="2060"/>
                </a:lnTo>
                <a:lnTo>
                  <a:pt x="1484" y="2060"/>
                </a:lnTo>
                <a:lnTo>
                  <a:pt x="1484" y="2060"/>
                </a:lnTo>
                <a:lnTo>
                  <a:pt x="1486" y="2060"/>
                </a:lnTo>
                <a:lnTo>
                  <a:pt x="1486" y="2060"/>
                </a:lnTo>
                <a:lnTo>
                  <a:pt x="1486" y="2060"/>
                </a:lnTo>
                <a:lnTo>
                  <a:pt x="1486" y="2060"/>
                </a:lnTo>
                <a:lnTo>
                  <a:pt x="1486" y="2060"/>
                </a:lnTo>
                <a:lnTo>
                  <a:pt x="1486" y="2058"/>
                </a:lnTo>
                <a:lnTo>
                  <a:pt x="1487" y="2058"/>
                </a:lnTo>
                <a:lnTo>
                  <a:pt x="1487" y="2058"/>
                </a:lnTo>
                <a:lnTo>
                  <a:pt x="1487" y="2058"/>
                </a:lnTo>
                <a:lnTo>
                  <a:pt x="1488" y="2058"/>
                </a:lnTo>
                <a:lnTo>
                  <a:pt x="1488" y="2058"/>
                </a:lnTo>
                <a:lnTo>
                  <a:pt x="1488" y="2058"/>
                </a:lnTo>
                <a:lnTo>
                  <a:pt x="1488" y="2058"/>
                </a:lnTo>
                <a:lnTo>
                  <a:pt x="1490" y="2058"/>
                </a:lnTo>
                <a:lnTo>
                  <a:pt x="1490" y="2058"/>
                </a:lnTo>
                <a:lnTo>
                  <a:pt x="1490" y="2058"/>
                </a:lnTo>
                <a:lnTo>
                  <a:pt x="1490" y="2060"/>
                </a:lnTo>
                <a:lnTo>
                  <a:pt x="1490" y="2060"/>
                </a:lnTo>
                <a:lnTo>
                  <a:pt x="1491" y="2061"/>
                </a:lnTo>
                <a:lnTo>
                  <a:pt x="1491" y="2061"/>
                </a:lnTo>
                <a:lnTo>
                  <a:pt x="1491" y="2061"/>
                </a:lnTo>
                <a:lnTo>
                  <a:pt x="1491" y="2061"/>
                </a:lnTo>
                <a:lnTo>
                  <a:pt x="1491" y="2061"/>
                </a:lnTo>
                <a:lnTo>
                  <a:pt x="1491" y="2061"/>
                </a:lnTo>
                <a:lnTo>
                  <a:pt x="1491" y="2061"/>
                </a:lnTo>
                <a:lnTo>
                  <a:pt x="1491" y="2061"/>
                </a:lnTo>
                <a:lnTo>
                  <a:pt x="1491" y="2060"/>
                </a:lnTo>
                <a:lnTo>
                  <a:pt x="1491" y="2060"/>
                </a:lnTo>
                <a:lnTo>
                  <a:pt x="1491" y="2058"/>
                </a:lnTo>
                <a:lnTo>
                  <a:pt x="1491" y="2058"/>
                </a:lnTo>
                <a:lnTo>
                  <a:pt x="1490" y="2058"/>
                </a:lnTo>
                <a:lnTo>
                  <a:pt x="1490" y="2058"/>
                </a:lnTo>
                <a:lnTo>
                  <a:pt x="1490" y="2057"/>
                </a:lnTo>
                <a:lnTo>
                  <a:pt x="1490" y="2057"/>
                </a:lnTo>
                <a:lnTo>
                  <a:pt x="1491" y="2057"/>
                </a:lnTo>
                <a:lnTo>
                  <a:pt x="1491" y="2057"/>
                </a:lnTo>
                <a:lnTo>
                  <a:pt x="1491" y="2056"/>
                </a:lnTo>
                <a:lnTo>
                  <a:pt x="1491" y="2056"/>
                </a:lnTo>
                <a:lnTo>
                  <a:pt x="1492" y="2056"/>
                </a:lnTo>
                <a:lnTo>
                  <a:pt x="1491" y="2056"/>
                </a:lnTo>
                <a:lnTo>
                  <a:pt x="1491" y="2056"/>
                </a:lnTo>
                <a:lnTo>
                  <a:pt x="1490" y="2056"/>
                </a:lnTo>
                <a:lnTo>
                  <a:pt x="1490" y="2056"/>
                </a:lnTo>
                <a:lnTo>
                  <a:pt x="1488" y="2054"/>
                </a:lnTo>
                <a:lnTo>
                  <a:pt x="1488" y="2054"/>
                </a:lnTo>
                <a:lnTo>
                  <a:pt x="1488" y="2054"/>
                </a:lnTo>
                <a:lnTo>
                  <a:pt x="1488" y="2053"/>
                </a:lnTo>
                <a:lnTo>
                  <a:pt x="1488" y="2053"/>
                </a:lnTo>
                <a:lnTo>
                  <a:pt x="1490" y="2053"/>
                </a:lnTo>
                <a:lnTo>
                  <a:pt x="1490" y="2053"/>
                </a:lnTo>
                <a:lnTo>
                  <a:pt x="1488" y="2053"/>
                </a:lnTo>
                <a:lnTo>
                  <a:pt x="1488" y="2052"/>
                </a:lnTo>
                <a:lnTo>
                  <a:pt x="1488" y="2052"/>
                </a:lnTo>
                <a:lnTo>
                  <a:pt x="1488" y="2052"/>
                </a:lnTo>
                <a:lnTo>
                  <a:pt x="1490" y="2052"/>
                </a:lnTo>
                <a:lnTo>
                  <a:pt x="1490" y="2050"/>
                </a:lnTo>
                <a:lnTo>
                  <a:pt x="1490" y="2050"/>
                </a:lnTo>
                <a:lnTo>
                  <a:pt x="1490" y="2050"/>
                </a:lnTo>
                <a:lnTo>
                  <a:pt x="1490" y="2049"/>
                </a:lnTo>
                <a:lnTo>
                  <a:pt x="1490" y="2049"/>
                </a:lnTo>
                <a:lnTo>
                  <a:pt x="1490" y="2049"/>
                </a:lnTo>
                <a:lnTo>
                  <a:pt x="1490" y="2048"/>
                </a:lnTo>
                <a:lnTo>
                  <a:pt x="1490" y="2048"/>
                </a:lnTo>
                <a:lnTo>
                  <a:pt x="1490" y="2048"/>
                </a:lnTo>
                <a:lnTo>
                  <a:pt x="1491" y="2048"/>
                </a:lnTo>
                <a:lnTo>
                  <a:pt x="1491" y="2048"/>
                </a:lnTo>
                <a:lnTo>
                  <a:pt x="1491" y="2046"/>
                </a:lnTo>
                <a:lnTo>
                  <a:pt x="1491" y="2046"/>
                </a:lnTo>
                <a:lnTo>
                  <a:pt x="1491" y="2046"/>
                </a:lnTo>
                <a:lnTo>
                  <a:pt x="1490" y="2045"/>
                </a:lnTo>
                <a:lnTo>
                  <a:pt x="1490" y="2045"/>
                </a:lnTo>
                <a:lnTo>
                  <a:pt x="1488" y="2045"/>
                </a:lnTo>
                <a:lnTo>
                  <a:pt x="1488" y="2045"/>
                </a:lnTo>
                <a:lnTo>
                  <a:pt x="1488" y="2045"/>
                </a:lnTo>
                <a:lnTo>
                  <a:pt x="1487" y="2045"/>
                </a:lnTo>
                <a:lnTo>
                  <a:pt x="1487" y="2045"/>
                </a:lnTo>
                <a:lnTo>
                  <a:pt x="1488" y="2045"/>
                </a:lnTo>
                <a:lnTo>
                  <a:pt x="1488" y="2043"/>
                </a:lnTo>
                <a:lnTo>
                  <a:pt x="1487" y="2043"/>
                </a:lnTo>
                <a:lnTo>
                  <a:pt x="1487" y="2043"/>
                </a:lnTo>
                <a:lnTo>
                  <a:pt x="1487" y="2043"/>
                </a:lnTo>
                <a:lnTo>
                  <a:pt x="1486" y="2043"/>
                </a:lnTo>
                <a:lnTo>
                  <a:pt x="1486" y="2043"/>
                </a:lnTo>
                <a:lnTo>
                  <a:pt x="1486" y="2043"/>
                </a:lnTo>
                <a:lnTo>
                  <a:pt x="1486" y="2045"/>
                </a:lnTo>
                <a:lnTo>
                  <a:pt x="1486" y="2045"/>
                </a:lnTo>
                <a:lnTo>
                  <a:pt x="1486" y="2045"/>
                </a:lnTo>
                <a:lnTo>
                  <a:pt x="1487" y="2045"/>
                </a:lnTo>
                <a:lnTo>
                  <a:pt x="1487" y="2045"/>
                </a:lnTo>
                <a:lnTo>
                  <a:pt x="1486" y="2045"/>
                </a:lnTo>
                <a:lnTo>
                  <a:pt x="1486" y="2045"/>
                </a:lnTo>
                <a:lnTo>
                  <a:pt x="1486" y="2045"/>
                </a:lnTo>
                <a:lnTo>
                  <a:pt x="1484" y="2045"/>
                </a:lnTo>
                <a:lnTo>
                  <a:pt x="1484" y="2045"/>
                </a:lnTo>
                <a:lnTo>
                  <a:pt x="1483" y="2045"/>
                </a:lnTo>
                <a:lnTo>
                  <a:pt x="1483" y="2045"/>
                </a:lnTo>
                <a:lnTo>
                  <a:pt x="1483" y="2043"/>
                </a:lnTo>
                <a:lnTo>
                  <a:pt x="1483" y="2043"/>
                </a:lnTo>
                <a:lnTo>
                  <a:pt x="1481" y="2043"/>
                </a:lnTo>
                <a:lnTo>
                  <a:pt x="1481" y="2043"/>
                </a:lnTo>
                <a:lnTo>
                  <a:pt x="1481" y="2042"/>
                </a:lnTo>
                <a:lnTo>
                  <a:pt x="1481" y="2042"/>
                </a:lnTo>
                <a:lnTo>
                  <a:pt x="1481" y="2042"/>
                </a:lnTo>
                <a:lnTo>
                  <a:pt x="1481" y="2041"/>
                </a:lnTo>
                <a:lnTo>
                  <a:pt x="1481" y="2042"/>
                </a:lnTo>
                <a:lnTo>
                  <a:pt x="1481" y="2042"/>
                </a:lnTo>
                <a:lnTo>
                  <a:pt x="1480" y="2042"/>
                </a:lnTo>
                <a:lnTo>
                  <a:pt x="1480" y="2042"/>
                </a:lnTo>
                <a:lnTo>
                  <a:pt x="1480" y="2042"/>
                </a:lnTo>
                <a:lnTo>
                  <a:pt x="1480" y="2042"/>
                </a:lnTo>
                <a:lnTo>
                  <a:pt x="1480" y="2042"/>
                </a:lnTo>
                <a:lnTo>
                  <a:pt x="1480" y="2041"/>
                </a:lnTo>
                <a:lnTo>
                  <a:pt x="1480" y="2041"/>
                </a:lnTo>
                <a:lnTo>
                  <a:pt x="1480" y="2039"/>
                </a:lnTo>
                <a:lnTo>
                  <a:pt x="1480" y="2039"/>
                </a:lnTo>
                <a:lnTo>
                  <a:pt x="1480" y="2039"/>
                </a:lnTo>
                <a:lnTo>
                  <a:pt x="1479" y="2039"/>
                </a:lnTo>
                <a:lnTo>
                  <a:pt x="1479" y="2039"/>
                </a:lnTo>
                <a:lnTo>
                  <a:pt x="1479" y="2039"/>
                </a:lnTo>
                <a:lnTo>
                  <a:pt x="1479" y="2038"/>
                </a:lnTo>
                <a:lnTo>
                  <a:pt x="1479" y="2038"/>
                </a:lnTo>
                <a:lnTo>
                  <a:pt x="1479" y="2038"/>
                </a:lnTo>
                <a:lnTo>
                  <a:pt x="1479" y="2037"/>
                </a:lnTo>
                <a:lnTo>
                  <a:pt x="1479" y="2037"/>
                </a:lnTo>
                <a:lnTo>
                  <a:pt x="1479" y="2037"/>
                </a:lnTo>
                <a:lnTo>
                  <a:pt x="1479" y="2037"/>
                </a:lnTo>
                <a:lnTo>
                  <a:pt x="1479" y="2037"/>
                </a:lnTo>
                <a:lnTo>
                  <a:pt x="1477" y="2037"/>
                </a:lnTo>
                <a:lnTo>
                  <a:pt x="1477" y="2035"/>
                </a:lnTo>
                <a:lnTo>
                  <a:pt x="1477" y="2035"/>
                </a:lnTo>
                <a:lnTo>
                  <a:pt x="1477" y="2034"/>
                </a:lnTo>
                <a:lnTo>
                  <a:pt x="1477" y="2034"/>
                </a:lnTo>
                <a:lnTo>
                  <a:pt x="1477" y="2034"/>
                </a:lnTo>
                <a:lnTo>
                  <a:pt x="1477" y="2034"/>
                </a:lnTo>
                <a:lnTo>
                  <a:pt x="1476" y="2034"/>
                </a:lnTo>
                <a:lnTo>
                  <a:pt x="1476" y="2032"/>
                </a:lnTo>
                <a:lnTo>
                  <a:pt x="1476" y="2032"/>
                </a:lnTo>
                <a:lnTo>
                  <a:pt x="1476" y="2032"/>
                </a:lnTo>
                <a:lnTo>
                  <a:pt x="1475" y="2032"/>
                </a:lnTo>
                <a:lnTo>
                  <a:pt x="1475" y="2031"/>
                </a:lnTo>
                <a:lnTo>
                  <a:pt x="1475" y="2031"/>
                </a:lnTo>
                <a:lnTo>
                  <a:pt x="1475" y="2031"/>
                </a:lnTo>
                <a:lnTo>
                  <a:pt x="1475" y="2031"/>
                </a:lnTo>
                <a:lnTo>
                  <a:pt x="1475" y="2030"/>
                </a:lnTo>
                <a:lnTo>
                  <a:pt x="1475" y="2030"/>
                </a:lnTo>
                <a:lnTo>
                  <a:pt x="1475" y="2028"/>
                </a:lnTo>
                <a:lnTo>
                  <a:pt x="1475" y="2028"/>
                </a:lnTo>
                <a:lnTo>
                  <a:pt x="1475" y="2028"/>
                </a:lnTo>
                <a:lnTo>
                  <a:pt x="1473" y="2028"/>
                </a:lnTo>
                <a:lnTo>
                  <a:pt x="1473" y="2028"/>
                </a:lnTo>
                <a:lnTo>
                  <a:pt x="1473" y="2028"/>
                </a:lnTo>
                <a:lnTo>
                  <a:pt x="1473" y="2028"/>
                </a:lnTo>
                <a:lnTo>
                  <a:pt x="1472" y="2028"/>
                </a:lnTo>
                <a:lnTo>
                  <a:pt x="1472" y="2028"/>
                </a:lnTo>
                <a:lnTo>
                  <a:pt x="1472" y="2028"/>
                </a:lnTo>
                <a:lnTo>
                  <a:pt x="1472" y="2027"/>
                </a:lnTo>
                <a:lnTo>
                  <a:pt x="1472" y="2027"/>
                </a:lnTo>
                <a:lnTo>
                  <a:pt x="1472" y="2026"/>
                </a:lnTo>
                <a:lnTo>
                  <a:pt x="1472" y="2026"/>
                </a:lnTo>
                <a:lnTo>
                  <a:pt x="1472" y="2026"/>
                </a:lnTo>
                <a:lnTo>
                  <a:pt x="1472" y="2026"/>
                </a:lnTo>
                <a:lnTo>
                  <a:pt x="1472" y="2026"/>
                </a:lnTo>
                <a:lnTo>
                  <a:pt x="1471" y="2026"/>
                </a:lnTo>
                <a:lnTo>
                  <a:pt x="1471" y="2024"/>
                </a:lnTo>
                <a:lnTo>
                  <a:pt x="1471" y="2024"/>
                </a:lnTo>
                <a:lnTo>
                  <a:pt x="1471" y="2023"/>
                </a:lnTo>
                <a:lnTo>
                  <a:pt x="1469" y="2023"/>
                </a:lnTo>
                <a:lnTo>
                  <a:pt x="1469" y="2023"/>
                </a:lnTo>
                <a:lnTo>
                  <a:pt x="1469" y="2023"/>
                </a:lnTo>
                <a:lnTo>
                  <a:pt x="1469" y="2022"/>
                </a:lnTo>
                <a:lnTo>
                  <a:pt x="1468" y="2022"/>
                </a:lnTo>
                <a:lnTo>
                  <a:pt x="1468" y="2022"/>
                </a:lnTo>
                <a:lnTo>
                  <a:pt x="1469" y="2022"/>
                </a:lnTo>
                <a:lnTo>
                  <a:pt x="1469" y="2020"/>
                </a:lnTo>
                <a:lnTo>
                  <a:pt x="1468" y="2020"/>
                </a:lnTo>
                <a:lnTo>
                  <a:pt x="1468" y="2020"/>
                </a:lnTo>
                <a:lnTo>
                  <a:pt x="1468" y="2020"/>
                </a:lnTo>
                <a:lnTo>
                  <a:pt x="1468" y="2020"/>
                </a:lnTo>
                <a:lnTo>
                  <a:pt x="1468" y="2019"/>
                </a:lnTo>
                <a:lnTo>
                  <a:pt x="1466" y="2019"/>
                </a:lnTo>
                <a:lnTo>
                  <a:pt x="1466" y="2019"/>
                </a:lnTo>
                <a:lnTo>
                  <a:pt x="1466" y="2019"/>
                </a:lnTo>
                <a:lnTo>
                  <a:pt x="1466" y="2019"/>
                </a:lnTo>
                <a:lnTo>
                  <a:pt x="1465" y="2017"/>
                </a:lnTo>
                <a:lnTo>
                  <a:pt x="1465" y="2017"/>
                </a:lnTo>
                <a:lnTo>
                  <a:pt x="1465" y="2017"/>
                </a:lnTo>
                <a:lnTo>
                  <a:pt x="1465" y="2017"/>
                </a:lnTo>
                <a:lnTo>
                  <a:pt x="1465" y="2016"/>
                </a:lnTo>
                <a:lnTo>
                  <a:pt x="1465" y="2016"/>
                </a:lnTo>
                <a:lnTo>
                  <a:pt x="1464" y="2016"/>
                </a:lnTo>
                <a:lnTo>
                  <a:pt x="1464" y="2016"/>
                </a:lnTo>
                <a:lnTo>
                  <a:pt x="1464" y="2015"/>
                </a:lnTo>
                <a:lnTo>
                  <a:pt x="1464" y="2015"/>
                </a:lnTo>
                <a:lnTo>
                  <a:pt x="1464" y="2015"/>
                </a:lnTo>
                <a:lnTo>
                  <a:pt x="1462" y="2015"/>
                </a:lnTo>
                <a:lnTo>
                  <a:pt x="1462" y="2015"/>
                </a:lnTo>
                <a:lnTo>
                  <a:pt x="1462" y="2013"/>
                </a:lnTo>
                <a:lnTo>
                  <a:pt x="1462" y="2013"/>
                </a:lnTo>
                <a:lnTo>
                  <a:pt x="1462" y="2012"/>
                </a:lnTo>
                <a:lnTo>
                  <a:pt x="1462" y="2012"/>
                </a:lnTo>
                <a:lnTo>
                  <a:pt x="1462" y="2012"/>
                </a:lnTo>
                <a:lnTo>
                  <a:pt x="1462" y="2012"/>
                </a:lnTo>
                <a:lnTo>
                  <a:pt x="1461" y="2012"/>
                </a:lnTo>
                <a:lnTo>
                  <a:pt x="1462" y="2012"/>
                </a:lnTo>
                <a:lnTo>
                  <a:pt x="1462" y="2012"/>
                </a:lnTo>
                <a:lnTo>
                  <a:pt x="1461" y="2012"/>
                </a:lnTo>
                <a:lnTo>
                  <a:pt x="1461" y="2011"/>
                </a:lnTo>
                <a:lnTo>
                  <a:pt x="1461" y="2011"/>
                </a:lnTo>
                <a:lnTo>
                  <a:pt x="1461" y="2011"/>
                </a:lnTo>
                <a:lnTo>
                  <a:pt x="1461" y="2011"/>
                </a:lnTo>
                <a:lnTo>
                  <a:pt x="1461" y="2009"/>
                </a:lnTo>
                <a:lnTo>
                  <a:pt x="1460" y="2009"/>
                </a:lnTo>
                <a:lnTo>
                  <a:pt x="1460" y="2008"/>
                </a:lnTo>
                <a:lnTo>
                  <a:pt x="1460" y="2008"/>
                </a:lnTo>
                <a:lnTo>
                  <a:pt x="1460" y="2006"/>
                </a:lnTo>
                <a:lnTo>
                  <a:pt x="1460" y="2006"/>
                </a:lnTo>
                <a:lnTo>
                  <a:pt x="1458" y="2006"/>
                </a:lnTo>
                <a:lnTo>
                  <a:pt x="1458" y="2006"/>
                </a:lnTo>
                <a:lnTo>
                  <a:pt x="1458" y="2006"/>
                </a:lnTo>
                <a:lnTo>
                  <a:pt x="1458" y="2006"/>
                </a:lnTo>
                <a:lnTo>
                  <a:pt x="1458" y="2006"/>
                </a:lnTo>
                <a:lnTo>
                  <a:pt x="1458" y="2005"/>
                </a:lnTo>
                <a:lnTo>
                  <a:pt x="1457" y="2005"/>
                </a:lnTo>
                <a:lnTo>
                  <a:pt x="1458" y="2005"/>
                </a:lnTo>
                <a:lnTo>
                  <a:pt x="1458" y="2004"/>
                </a:lnTo>
                <a:lnTo>
                  <a:pt x="1457" y="2004"/>
                </a:lnTo>
                <a:lnTo>
                  <a:pt x="1457" y="2004"/>
                </a:lnTo>
                <a:lnTo>
                  <a:pt x="1455" y="2004"/>
                </a:lnTo>
                <a:lnTo>
                  <a:pt x="1455" y="2004"/>
                </a:lnTo>
                <a:lnTo>
                  <a:pt x="1455" y="2004"/>
                </a:lnTo>
                <a:lnTo>
                  <a:pt x="1454" y="2004"/>
                </a:lnTo>
                <a:lnTo>
                  <a:pt x="1454" y="2004"/>
                </a:lnTo>
                <a:lnTo>
                  <a:pt x="1454" y="2004"/>
                </a:lnTo>
                <a:lnTo>
                  <a:pt x="1454" y="2004"/>
                </a:lnTo>
                <a:lnTo>
                  <a:pt x="1454" y="2002"/>
                </a:lnTo>
                <a:lnTo>
                  <a:pt x="1454" y="2002"/>
                </a:lnTo>
                <a:lnTo>
                  <a:pt x="1454" y="2001"/>
                </a:lnTo>
                <a:lnTo>
                  <a:pt x="1453" y="2001"/>
                </a:lnTo>
                <a:lnTo>
                  <a:pt x="1453" y="2001"/>
                </a:lnTo>
                <a:lnTo>
                  <a:pt x="1454" y="2001"/>
                </a:lnTo>
                <a:lnTo>
                  <a:pt x="1454" y="2001"/>
                </a:lnTo>
                <a:lnTo>
                  <a:pt x="1454" y="2000"/>
                </a:lnTo>
                <a:lnTo>
                  <a:pt x="1454" y="2000"/>
                </a:lnTo>
                <a:lnTo>
                  <a:pt x="1454" y="1998"/>
                </a:lnTo>
                <a:lnTo>
                  <a:pt x="1454" y="1998"/>
                </a:lnTo>
                <a:lnTo>
                  <a:pt x="1453" y="1998"/>
                </a:lnTo>
                <a:lnTo>
                  <a:pt x="1453" y="1998"/>
                </a:lnTo>
                <a:lnTo>
                  <a:pt x="1454" y="1998"/>
                </a:lnTo>
                <a:lnTo>
                  <a:pt x="1455" y="1998"/>
                </a:lnTo>
                <a:lnTo>
                  <a:pt x="1455" y="1997"/>
                </a:lnTo>
                <a:lnTo>
                  <a:pt x="1457" y="1997"/>
                </a:lnTo>
                <a:lnTo>
                  <a:pt x="1457" y="1997"/>
                </a:lnTo>
                <a:lnTo>
                  <a:pt x="1457" y="1996"/>
                </a:lnTo>
                <a:lnTo>
                  <a:pt x="1458" y="1996"/>
                </a:lnTo>
                <a:lnTo>
                  <a:pt x="1461" y="1993"/>
                </a:lnTo>
                <a:lnTo>
                  <a:pt x="1462" y="1993"/>
                </a:lnTo>
                <a:lnTo>
                  <a:pt x="1462" y="1993"/>
                </a:lnTo>
                <a:lnTo>
                  <a:pt x="1464" y="1991"/>
                </a:lnTo>
                <a:lnTo>
                  <a:pt x="1464" y="1990"/>
                </a:lnTo>
                <a:lnTo>
                  <a:pt x="1465" y="1990"/>
                </a:lnTo>
                <a:lnTo>
                  <a:pt x="1466" y="1989"/>
                </a:lnTo>
                <a:lnTo>
                  <a:pt x="1468" y="1987"/>
                </a:lnTo>
                <a:lnTo>
                  <a:pt x="1469" y="1987"/>
                </a:lnTo>
                <a:lnTo>
                  <a:pt x="1471" y="1986"/>
                </a:lnTo>
                <a:lnTo>
                  <a:pt x="1472" y="1985"/>
                </a:lnTo>
                <a:lnTo>
                  <a:pt x="1473" y="1983"/>
                </a:lnTo>
                <a:lnTo>
                  <a:pt x="1475" y="1982"/>
                </a:lnTo>
                <a:lnTo>
                  <a:pt x="1476" y="1982"/>
                </a:lnTo>
                <a:lnTo>
                  <a:pt x="1476" y="1981"/>
                </a:lnTo>
                <a:lnTo>
                  <a:pt x="1477" y="1981"/>
                </a:lnTo>
                <a:lnTo>
                  <a:pt x="1480" y="1978"/>
                </a:lnTo>
                <a:lnTo>
                  <a:pt x="1480" y="1976"/>
                </a:lnTo>
                <a:lnTo>
                  <a:pt x="1481" y="1976"/>
                </a:lnTo>
                <a:lnTo>
                  <a:pt x="1481" y="1976"/>
                </a:lnTo>
                <a:lnTo>
                  <a:pt x="1483" y="1975"/>
                </a:lnTo>
                <a:lnTo>
                  <a:pt x="1483" y="1975"/>
                </a:lnTo>
                <a:lnTo>
                  <a:pt x="1483" y="1974"/>
                </a:lnTo>
                <a:lnTo>
                  <a:pt x="1486" y="1972"/>
                </a:lnTo>
                <a:lnTo>
                  <a:pt x="1488" y="1970"/>
                </a:lnTo>
                <a:lnTo>
                  <a:pt x="1490" y="1968"/>
                </a:lnTo>
                <a:lnTo>
                  <a:pt x="1491" y="1968"/>
                </a:lnTo>
                <a:lnTo>
                  <a:pt x="1491" y="1967"/>
                </a:lnTo>
                <a:lnTo>
                  <a:pt x="1494" y="1964"/>
                </a:lnTo>
                <a:lnTo>
                  <a:pt x="1494" y="1964"/>
                </a:lnTo>
                <a:lnTo>
                  <a:pt x="1495" y="1963"/>
                </a:lnTo>
                <a:lnTo>
                  <a:pt x="1497" y="1960"/>
                </a:lnTo>
                <a:lnTo>
                  <a:pt x="1498" y="1960"/>
                </a:lnTo>
                <a:lnTo>
                  <a:pt x="1499" y="1959"/>
                </a:lnTo>
                <a:lnTo>
                  <a:pt x="1501" y="1956"/>
                </a:lnTo>
                <a:lnTo>
                  <a:pt x="1502" y="1955"/>
                </a:lnTo>
                <a:lnTo>
                  <a:pt x="1503" y="1953"/>
                </a:lnTo>
                <a:lnTo>
                  <a:pt x="1505" y="1952"/>
                </a:lnTo>
                <a:lnTo>
                  <a:pt x="1505" y="1952"/>
                </a:lnTo>
                <a:lnTo>
                  <a:pt x="1506" y="1950"/>
                </a:lnTo>
                <a:lnTo>
                  <a:pt x="1506" y="1950"/>
                </a:lnTo>
                <a:lnTo>
                  <a:pt x="1506" y="1949"/>
                </a:lnTo>
                <a:lnTo>
                  <a:pt x="1506" y="1949"/>
                </a:lnTo>
                <a:lnTo>
                  <a:pt x="1507" y="1949"/>
                </a:lnTo>
                <a:lnTo>
                  <a:pt x="1507" y="1949"/>
                </a:lnTo>
                <a:lnTo>
                  <a:pt x="1507" y="1948"/>
                </a:lnTo>
                <a:lnTo>
                  <a:pt x="1507" y="1948"/>
                </a:lnTo>
                <a:lnTo>
                  <a:pt x="1507" y="1946"/>
                </a:lnTo>
                <a:lnTo>
                  <a:pt x="1507" y="1946"/>
                </a:lnTo>
                <a:lnTo>
                  <a:pt x="1507" y="1946"/>
                </a:lnTo>
                <a:lnTo>
                  <a:pt x="1507" y="1946"/>
                </a:lnTo>
                <a:lnTo>
                  <a:pt x="1507" y="1945"/>
                </a:lnTo>
                <a:lnTo>
                  <a:pt x="1507" y="1945"/>
                </a:lnTo>
                <a:lnTo>
                  <a:pt x="1507" y="1944"/>
                </a:lnTo>
                <a:lnTo>
                  <a:pt x="1507" y="1944"/>
                </a:lnTo>
                <a:lnTo>
                  <a:pt x="1507" y="1944"/>
                </a:lnTo>
                <a:lnTo>
                  <a:pt x="1507" y="1942"/>
                </a:lnTo>
                <a:lnTo>
                  <a:pt x="1507" y="1942"/>
                </a:lnTo>
                <a:lnTo>
                  <a:pt x="1507" y="1941"/>
                </a:lnTo>
                <a:lnTo>
                  <a:pt x="1507" y="1941"/>
                </a:lnTo>
                <a:lnTo>
                  <a:pt x="1507" y="1941"/>
                </a:lnTo>
                <a:lnTo>
                  <a:pt x="1507" y="1941"/>
                </a:lnTo>
                <a:lnTo>
                  <a:pt x="1506" y="1941"/>
                </a:lnTo>
                <a:lnTo>
                  <a:pt x="1506" y="1941"/>
                </a:lnTo>
                <a:lnTo>
                  <a:pt x="1505" y="1941"/>
                </a:lnTo>
                <a:lnTo>
                  <a:pt x="1505" y="1941"/>
                </a:lnTo>
                <a:lnTo>
                  <a:pt x="1505" y="1939"/>
                </a:lnTo>
                <a:lnTo>
                  <a:pt x="1505" y="1939"/>
                </a:lnTo>
                <a:lnTo>
                  <a:pt x="1503" y="1939"/>
                </a:lnTo>
                <a:lnTo>
                  <a:pt x="1503" y="1939"/>
                </a:lnTo>
                <a:lnTo>
                  <a:pt x="1503" y="1939"/>
                </a:lnTo>
                <a:lnTo>
                  <a:pt x="1502" y="1938"/>
                </a:lnTo>
                <a:lnTo>
                  <a:pt x="1502" y="1938"/>
                </a:lnTo>
                <a:lnTo>
                  <a:pt x="1502" y="1938"/>
                </a:lnTo>
                <a:lnTo>
                  <a:pt x="1502" y="1938"/>
                </a:lnTo>
                <a:lnTo>
                  <a:pt x="1502" y="1937"/>
                </a:lnTo>
                <a:lnTo>
                  <a:pt x="1502" y="1937"/>
                </a:lnTo>
                <a:lnTo>
                  <a:pt x="1502" y="1935"/>
                </a:lnTo>
                <a:lnTo>
                  <a:pt x="1502" y="1935"/>
                </a:lnTo>
                <a:lnTo>
                  <a:pt x="1502" y="1935"/>
                </a:lnTo>
                <a:lnTo>
                  <a:pt x="1502" y="1935"/>
                </a:lnTo>
                <a:lnTo>
                  <a:pt x="1502" y="1934"/>
                </a:lnTo>
                <a:lnTo>
                  <a:pt x="1503" y="1934"/>
                </a:lnTo>
                <a:lnTo>
                  <a:pt x="1503" y="1934"/>
                </a:lnTo>
                <a:lnTo>
                  <a:pt x="1503" y="1933"/>
                </a:lnTo>
                <a:lnTo>
                  <a:pt x="1503" y="1933"/>
                </a:lnTo>
                <a:lnTo>
                  <a:pt x="1503" y="1933"/>
                </a:lnTo>
                <a:lnTo>
                  <a:pt x="1503" y="1933"/>
                </a:lnTo>
                <a:lnTo>
                  <a:pt x="1505" y="1933"/>
                </a:lnTo>
                <a:lnTo>
                  <a:pt x="1505" y="1931"/>
                </a:lnTo>
                <a:lnTo>
                  <a:pt x="1505" y="1931"/>
                </a:lnTo>
                <a:lnTo>
                  <a:pt x="1505" y="1930"/>
                </a:lnTo>
                <a:lnTo>
                  <a:pt x="1503" y="1930"/>
                </a:lnTo>
                <a:lnTo>
                  <a:pt x="1503" y="1931"/>
                </a:lnTo>
                <a:lnTo>
                  <a:pt x="1503" y="1930"/>
                </a:lnTo>
                <a:lnTo>
                  <a:pt x="1503" y="1930"/>
                </a:lnTo>
                <a:lnTo>
                  <a:pt x="1505" y="1930"/>
                </a:lnTo>
                <a:lnTo>
                  <a:pt x="1505" y="1930"/>
                </a:lnTo>
                <a:lnTo>
                  <a:pt x="1505" y="1929"/>
                </a:lnTo>
                <a:lnTo>
                  <a:pt x="1505" y="1929"/>
                </a:lnTo>
                <a:lnTo>
                  <a:pt x="1505" y="1929"/>
                </a:lnTo>
                <a:lnTo>
                  <a:pt x="1505" y="1929"/>
                </a:lnTo>
                <a:lnTo>
                  <a:pt x="1506" y="1929"/>
                </a:lnTo>
                <a:lnTo>
                  <a:pt x="1506" y="1929"/>
                </a:lnTo>
                <a:lnTo>
                  <a:pt x="1506" y="1927"/>
                </a:lnTo>
                <a:lnTo>
                  <a:pt x="1507" y="1927"/>
                </a:lnTo>
                <a:lnTo>
                  <a:pt x="1507" y="1927"/>
                </a:lnTo>
                <a:lnTo>
                  <a:pt x="1506" y="1927"/>
                </a:lnTo>
                <a:lnTo>
                  <a:pt x="1506" y="1927"/>
                </a:lnTo>
                <a:lnTo>
                  <a:pt x="1506" y="1927"/>
                </a:lnTo>
                <a:lnTo>
                  <a:pt x="1506" y="1926"/>
                </a:lnTo>
                <a:lnTo>
                  <a:pt x="1505" y="1926"/>
                </a:lnTo>
                <a:lnTo>
                  <a:pt x="1505" y="1926"/>
                </a:lnTo>
                <a:lnTo>
                  <a:pt x="1505" y="1926"/>
                </a:lnTo>
                <a:lnTo>
                  <a:pt x="1505" y="1926"/>
                </a:lnTo>
                <a:lnTo>
                  <a:pt x="1505" y="1926"/>
                </a:lnTo>
                <a:lnTo>
                  <a:pt x="1503" y="1926"/>
                </a:lnTo>
                <a:lnTo>
                  <a:pt x="1503" y="1926"/>
                </a:lnTo>
                <a:lnTo>
                  <a:pt x="1502" y="1926"/>
                </a:lnTo>
                <a:lnTo>
                  <a:pt x="1502" y="1926"/>
                </a:lnTo>
                <a:lnTo>
                  <a:pt x="1502" y="1927"/>
                </a:lnTo>
                <a:lnTo>
                  <a:pt x="1502" y="1927"/>
                </a:lnTo>
                <a:lnTo>
                  <a:pt x="1501" y="1927"/>
                </a:lnTo>
                <a:lnTo>
                  <a:pt x="1501" y="1927"/>
                </a:lnTo>
                <a:lnTo>
                  <a:pt x="1499" y="1927"/>
                </a:lnTo>
                <a:lnTo>
                  <a:pt x="1499" y="1927"/>
                </a:lnTo>
                <a:lnTo>
                  <a:pt x="1499" y="1927"/>
                </a:lnTo>
                <a:lnTo>
                  <a:pt x="1499" y="1927"/>
                </a:lnTo>
                <a:lnTo>
                  <a:pt x="1498" y="1927"/>
                </a:lnTo>
                <a:lnTo>
                  <a:pt x="1498" y="1927"/>
                </a:lnTo>
                <a:lnTo>
                  <a:pt x="1497" y="1927"/>
                </a:lnTo>
                <a:lnTo>
                  <a:pt x="1497" y="1927"/>
                </a:lnTo>
                <a:lnTo>
                  <a:pt x="1497" y="1927"/>
                </a:lnTo>
                <a:lnTo>
                  <a:pt x="1497" y="1927"/>
                </a:lnTo>
                <a:lnTo>
                  <a:pt x="1495" y="1927"/>
                </a:lnTo>
                <a:lnTo>
                  <a:pt x="1495" y="1927"/>
                </a:lnTo>
                <a:lnTo>
                  <a:pt x="1494" y="1927"/>
                </a:lnTo>
                <a:lnTo>
                  <a:pt x="1494" y="1929"/>
                </a:lnTo>
                <a:lnTo>
                  <a:pt x="1494" y="1929"/>
                </a:lnTo>
                <a:lnTo>
                  <a:pt x="1494" y="1929"/>
                </a:lnTo>
                <a:lnTo>
                  <a:pt x="1492" y="1929"/>
                </a:lnTo>
                <a:lnTo>
                  <a:pt x="1492" y="1929"/>
                </a:lnTo>
                <a:lnTo>
                  <a:pt x="1492" y="1929"/>
                </a:lnTo>
                <a:lnTo>
                  <a:pt x="1491" y="1929"/>
                </a:lnTo>
                <a:lnTo>
                  <a:pt x="1491" y="1929"/>
                </a:lnTo>
                <a:lnTo>
                  <a:pt x="1491" y="1927"/>
                </a:lnTo>
                <a:lnTo>
                  <a:pt x="1491" y="1927"/>
                </a:lnTo>
                <a:lnTo>
                  <a:pt x="1491" y="1927"/>
                </a:lnTo>
                <a:lnTo>
                  <a:pt x="1490" y="1927"/>
                </a:lnTo>
                <a:lnTo>
                  <a:pt x="1490" y="1927"/>
                </a:lnTo>
                <a:lnTo>
                  <a:pt x="1490" y="1926"/>
                </a:lnTo>
                <a:lnTo>
                  <a:pt x="1488" y="1926"/>
                </a:lnTo>
                <a:lnTo>
                  <a:pt x="1488" y="1926"/>
                </a:lnTo>
                <a:lnTo>
                  <a:pt x="1488" y="1924"/>
                </a:lnTo>
                <a:lnTo>
                  <a:pt x="1488" y="1924"/>
                </a:lnTo>
                <a:lnTo>
                  <a:pt x="1490" y="1923"/>
                </a:lnTo>
                <a:lnTo>
                  <a:pt x="1490" y="1923"/>
                </a:lnTo>
                <a:lnTo>
                  <a:pt x="1488" y="1922"/>
                </a:lnTo>
                <a:lnTo>
                  <a:pt x="1490" y="1922"/>
                </a:lnTo>
                <a:lnTo>
                  <a:pt x="1491" y="1922"/>
                </a:lnTo>
                <a:lnTo>
                  <a:pt x="1492" y="1922"/>
                </a:lnTo>
                <a:lnTo>
                  <a:pt x="1494" y="1922"/>
                </a:lnTo>
                <a:lnTo>
                  <a:pt x="1494" y="1922"/>
                </a:lnTo>
                <a:lnTo>
                  <a:pt x="1494" y="1922"/>
                </a:lnTo>
                <a:lnTo>
                  <a:pt x="1495" y="1922"/>
                </a:lnTo>
                <a:lnTo>
                  <a:pt x="1495" y="1922"/>
                </a:lnTo>
                <a:lnTo>
                  <a:pt x="1497" y="1922"/>
                </a:lnTo>
                <a:lnTo>
                  <a:pt x="1497" y="1920"/>
                </a:lnTo>
                <a:lnTo>
                  <a:pt x="1497" y="1920"/>
                </a:lnTo>
                <a:lnTo>
                  <a:pt x="1497" y="1920"/>
                </a:lnTo>
                <a:lnTo>
                  <a:pt x="1498" y="1920"/>
                </a:lnTo>
                <a:lnTo>
                  <a:pt x="1498" y="1919"/>
                </a:lnTo>
                <a:lnTo>
                  <a:pt x="1498" y="1919"/>
                </a:lnTo>
                <a:lnTo>
                  <a:pt x="1499" y="1919"/>
                </a:lnTo>
                <a:lnTo>
                  <a:pt x="1499" y="1918"/>
                </a:lnTo>
                <a:lnTo>
                  <a:pt x="1499" y="1918"/>
                </a:lnTo>
                <a:lnTo>
                  <a:pt x="1499" y="1918"/>
                </a:lnTo>
                <a:lnTo>
                  <a:pt x="1501" y="1918"/>
                </a:lnTo>
                <a:lnTo>
                  <a:pt x="1501" y="1916"/>
                </a:lnTo>
                <a:lnTo>
                  <a:pt x="1502" y="1916"/>
                </a:lnTo>
                <a:lnTo>
                  <a:pt x="1502" y="1916"/>
                </a:lnTo>
                <a:lnTo>
                  <a:pt x="1502" y="1916"/>
                </a:lnTo>
                <a:lnTo>
                  <a:pt x="1502" y="1915"/>
                </a:lnTo>
                <a:lnTo>
                  <a:pt x="1502" y="1915"/>
                </a:lnTo>
                <a:lnTo>
                  <a:pt x="1503" y="1913"/>
                </a:lnTo>
                <a:lnTo>
                  <a:pt x="1509" y="1909"/>
                </a:lnTo>
                <a:lnTo>
                  <a:pt x="1509" y="1909"/>
                </a:lnTo>
                <a:lnTo>
                  <a:pt x="1510" y="1908"/>
                </a:lnTo>
                <a:lnTo>
                  <a:pt x="1513" y="1907"/>
                </a:lnTo>
                <a:lnTo>
                  <a:pt x="1513" y="1907"/>
                </a:lnTo>
                <a:lnTo>
                  <a:pt x="1513" y="1907"/>
                </a:lnTo>
                <a:lnTo>
                  <a:pt x="1514" y="1907"/>
                </a:lnTo>
                <a:lnTo>
                  <a:pt x="1514" y="1907"/>
                </a:lnTo>
                <a:lnTo>
                  <a:pt x="1516" y="1907"/>
                </a:lnTo>
                <a:lnTo>
                  <a:pt x="1516" y="1908"/>
                </a:lnTo>
                <a:lnTo>
                  <a:pt x="1516" y="1908"/>
                </a:lnTo>
                <a:lnTo>
                  <a:pt x="1516" y="1907"/>
                </a:lnTo>
                <a:lnTo>
                  <a:pt x="1516" y="1907"/>
                </a:lnTo>
                <a:lnTo>
                  <a:pt x="1516" y="1907"/>
                </a:lnTo>
                <a:lnTo>
                  <a:pt x="1517" y="1907"/>
                </a:lnTo>
                <a:lnTo>
                  <a:pt x="1517" y="1907"/>
                </a:lnTo>
                <a:lnTo>
                  <a:pt x="1517" y="1905"/>
                </a:lnTo>
                <a:lnTo>
                  <a:pt x="1518" y="1905"/>
                </a:lnTo>
                <a:lnTo>
                  <a:pt x="1518" y="1905"/>
                </a:lnTo>
                <a:lnTo>
                  <a:pt x="1518" y="1905"/>
                </a:lnTo>
                <a:lnTo>
                  <a:pt x="1518" y="1905"/>
                </a:lnTo>
                <a:lnTo>
                  <a:pt x="1520" y="1905"/>
                </a:lnTo>
                <a:lnTo>
                  <a:pt x="1520" y="1905"/>
                </a:lnTo>
                <a:lnTo>
                  <a:pt x="1520" y="1905"/>
                </a:lnTo>
                <a:lnTo>
                  <a:pt x="1521" y="1905"/>
                </a:lnTo>
                <a:lnTo>
                  <a:pt x="1520" y="1905"/>
                </a:lnTo>
                <a:lnTo>
                  <a:pt x="1520" y="1907"/>
                </a:lnTo>
                <a:lnTo>
                  <a:pt x="1521" y="1907"/>
                </a:lnTo>
                <a:lnTo>
                  <a:pt x="1521" y="1908"/>
                </a:lnTo>
                <a:lnTo>
                  <a:pt x="1521" y="1908"/>
                </a:lnTo>
                <a:lnTo>
                  <a:pt x="1521" y="1908"/>
                </a:lnTo>
                <a:lnTo>
                  <a:pt x="1521" y="1908"/>
                </a:lnTo>
                <a:lnTo>
                  <a:pt x="1523" y="1908"/>
                </a:lnTo>
                <a:lnTo>
                  <a:pt x="1523" y="1908"/>
                </a:lnTo>
                <a:lnTo>
                  <a:pt x="1521" y="1908"/>
                </a:lnTo>
                <a:lnTo>
                  <a:pt x="1523" y="1908"/>
                </a:lnTo>
                <a:lnTo>
                  <a:pt x="1523" y="1908"/>
                </a:lnTo>
                <a:lnTo>
                  <a:pt x="1523" y="1909"/>
                </a:lnTo>
                <a:lnTo>
                  <a:pt x="1523" y="1908"/>
                </a:lnTo>
                <a:lnTo>
                  <a:pt x="1523" y="1909"/>
                </a:lnTo>
                <a:lnTo>
                  <a:pt x="1524" y="1909"/>
                </a:lnTo>
                <a:lnTo>
                  <a:pt x="1524" y="1909"/>
                </a:lnTo>
                <a:lnTo>
                  <a:pt x="1524" y="1909"/>
                </a:lnTo>
                <a:lnTo>
                  <a:pt x="1524" y="1911"/>
                </a:lnTo>
                <a:lnTo>
                  <a:pt x="1524" y="1911"/>
                </a:lnTo>
                <a:lnTo>
                  <a:pt x="1524" y="1909"/>
                </a:lnTo>
                <a:lnTo>
                  <a:pt x="1525" y="1909"/>
                </a:lnTo>
                <a:lnTo>
                  <a:pt x="1525" y="1909"/>
                </a:lnTo>
                <a:lnTo>
                  <a:pt x="1527" y="1909"/>
                </a:lnTo>
                <a:lnTo>
                  <a:pt x="1524" y="1903"/>
                </a:lnTo>
                <a:lnTo>
                  <a:pt x="1524" y="1901"/>
                </a:lnTo>
                <a:lnTo>
                  <a:pt x="1525" y="1901"/>
                </a:lnTo>
                <a:lnTo>
                  <a:pt x="1524" y="1901"/>
                </a:lnTo>
                <a:lnTo>
                  <a:pt x="1524" y="1898"/>
                </a:lnTo>
                <a:lnTo>
                  <a:pt x="1524" y="1897"/>
                </a:lnTo>
                <a:lnTo>
                  <a:pt x="1524" y="1897"/>
                </a:lnTo>
                <a:lnTo>
                  <a:pt x="1524" y="1894"/>
                </a:lnTo>
                <a:lnTo>
                  <a:pt x="1523" y="1894"/>
                </a:lnTo>
                <a:lnTo>
                  <a:pt x="1523" y="1893"/>
                </a:lnTo>
                <a:lnTo>
                  <a:pt x="1523" y="1893"/>
                </a:lnTo>
                <a:lnTo>
                  <a:pt x="1523" y="1892"/>
                </a:lnTo>
                <a:lnTo>
                  <a:pt x="1523" y="1892"/>
                </a:lnTo>
                <a:lnTo>
                  <a:pt x="1523" y="1892"/>
                </a:lnTo>
                <a:lnTo>
                  <a:pt x="1521" y="1890"/>
                </a:lnTo>
                <a:lnTo>
                  <a:pt x="1521" y="1889"/>
                </a:lnTo>
                <a:lnTo>
                  <a:pt x="1521" y="1887"/>
                </a:lnTo>
                <a:lnTo>
                  <a:pt x="1520" y="1886"/>
                </a:lnTo>
                <a:lnTo>
                  <a:pt x="1520" y="1886"/>
                </a:lnTo>
                <a:lnTo>
                  <a:pt x="1520" y="1885"/>
                </a:lnTo>
                <a:lnTo>
                  <a:pt x="1520" y="1885"/>
                </a:lnTo>
                <a:lnTo>
                  <a:pt x="1518" y="1885"/>
                </a:lnTo>
                <a:lnTo>
                  <a:pt x="1518" y="1885"/>
                </a:lnTo>
                <a:lnTo>
                  <a:pt x="1518" y="1883"/>
                </a:lnTo>
                <a:lnTo>
                  <a:pt x="1517" y="1883"/>
                </a:lnTo>
                <a:lnTo>
                  <a:pt x="1516" y="1883"/>
                </a:lnTo>
                <a:lnTo>
                  <a:pt x="1516" y="1883"/>
                </a:lnTo>
                <a:lnTo>
                  <a:pt x="1514" y="1883"/>
                </a:lnTo>
                <a:lnTo>
                  <a:pt x="1514" y="1882"/>
                </a:lnTo>
                <a:lnTo>
                  <a:pt x="1513" y="1882"/>
                </a:lnTo>
                <a:lnTo>
                  <a:pt x="1513" y="1882"/>
                </a:lnTo>
                <a:lnTo>
                  <a:pt x="1510" y="1881"/>
                </a:lnTo>
                <a:lnTo>
                  <a:pt x="1510" y="1879"/>
                </a:lnTo>
                <a:lnTo>
                  <a:pt x="1510" y="1879"/>
                </a:lnTo>
                <a:lnTo>
                  <a:pt x="1509" y="1879"/>
                </a:lnTo>
                <a:lnTo>
                  <a:pt x="1507" y="1878"/>
                </a:lnTo>
                <a:lnTo>
                  <a:pt x="1507" y="1878"/>
                </a:lnTo>
                <a:lnTo>
                  <a:pt x="1507" y="1877"/>
                </a:lnTo>
                <a:lnTo>
                  <a:pt x="1506" y="1875"/>
                </a:lnTo>
                <a:lnTo>
                  <a:pt x="1505" y="1875"/>
                </a:lnTo>
                <a:lnTo>
                  <a:pt x="1505" y="1874"/>
                </a:lnTo>
                <a:lnTo>
                  <a:pt x="1503" y="1874"/>
                </a:lnTo>
                <a:lnTo>
                  <a:pt x="1503" y="1874"/>
                </a:lnTo>
                <a:lnTo>
                  <a:pt x="1502" y="1874"/>
                </a:lnTo>
                <a:lnTo>
                  <a:pt x="1502" y="1872"/>
                </a:lnTo>
                <a:lnTo>
                  <a:pt x="1502" y="1872"/>
                </a:lnTo>
                <a:lnTo>
                  <a:pt x="1502" y="1872"/>
                </a:lnTo>
                <a:lnTo>
                  <a:pt x="1501" y="1872"/>
                </a:lnTo>
                <a:lnTo>
                  <a:pt x="1501" y="1872"/>
                </a:lnTo>
                <a:lnTo>
                  <a:pt x="1499" y="1872"/>
                </a:lnTo>
                <a:lnTo>
                  <a:pt x="1499" y="1871"/>
                </a:lnTo>
                <a:lnTo>
                  <a:pt x="1499" y="1871"/>
                </a:lnTo>
                <a:lnTo>
                  <a:pt x="1499" y="1870"/>
                </a:lnTo>
                <a:lnTo>
                  <a:pt x="1499" y="1868"/>
                </a:lnTo>
                <a:lnTo>
                  <a:pt x="1499" y="1867"/>
                </a:lnTo>
                <a:lnTo>
                  <a:pt x="1499" y="1866"/>
                </a:lnTo>
                <a:lnTo>
                  <a:pt x="1498" y="1859"/>
                </a:lnTo>
                <a:lnTo>
                  <a:pt x="1498" y="1857"/>
                </a:lnTo>
                <a:lnTo>
                  <a:pt x="1498" y="1857"/>
                </a:lnTo>
                <a:lnTo>
                  <a:pt x="1498" y="1857"/>
                </a:lnTo>
                <a:lnTo>
                  <a:pt x="1498" y="1856"/>
                </a:lnTo>
                <a:lnTo>
                  <a:pt x="1499" y="1856"/>
                </a:lnTo>
                <a:lnTo>
                  <a:pt x="1499" y="1856"/>
                </a:lnTo>
                <a:lnTo>
                  <a:pt x="1499" y="1855"/>
                </a:lnTo>
                <a:lnTo>
                  <a:pt x="1499" y="1853"/>
                </a:lnTo>
                <a:lnTo>
                  <a:pt x="1498" y="1853"/>
                </a:lnTo>
                <a:lnTo>
                  <a:pt x="1497" y="1853"/>
                </a:lnTo>
                <a:lnTo>
                  <a:pt x="1494" y="1852"/>
                </a:lnTo>
                <a:lnTo>
                  <a:pt x="1495" y="1851"/>
                </a:lnTo>
                <a:lnTo>
                  <a:pt x="1495" y="1849"/>
                </a:lnTo>
                <a:lnTo>
                  <a:pt x="1495" y="1848"/>
                </a:lnTo>
                <a:lnTo>
                  <a:pt x="1495" y="1848"/>
                </a:lnTo>
                <a:lnTo>
                  <a:pt x="1495" y="1846"/>
                </a:lnTo>
                <a:lnTo>
                  <a:pt x="1495" y="1846"/>
                </a:lnTo>
                <a:lnTo>
                  <a:pt x="1495" y="1845"/>
                </a:lnTo>
                <a:lnTo>
                  <a:pt x="1495" y="1845"/>
                </a:lnTo>
                <a:lnTo>
                  <a:pt x="1495" y="1844"/>
                </a:lnTo>
                <a:lnTo>
                  <a:pt x="1495" y="1844"/>
                </a:lnTo>
                <a:lnTo>
                  <a:pt x="1494" y="1842"/>
                </a:lnTo>
                <a:lnTo>
                  <a:pt x="1494" y="1842"/>
                </a:lnTo>
                <a:lnTo>
                  <a:pt x="1495" y="1841"/>
                </a:lnTo>
                <a:lnTo>
                  <a:pt x="1497" y="1841"/>
                </a:lnTo>
                <a:lnTo>
                  <a:pt x="1497" y="1841"/>
                </a:lnTo>
                <a:lnTo>
                  <a:pt x="1497" y="1841"/>
                </a:lnTo>
                <a:lnTo>
                  <a:pt x="1498" y="1840"/>
                </a:lnTo>
                <a:lnTo>
                  <a:pt x="1498" y="1840"/>
                </a:lnTo>
                <a:lnTo>
                  <a:pt x="1498" y="1838"/>
                </a:lnTo>
                <a:lnTo>
                  <a:pt x="1498" y="1837"/>
                </a:lnTo>
                <a:lnTo>
                  <a:pt x="1495" y="1837"/>
                </a:lnTo>
                <a:lnTo>
                  <a:pt x="1495" y="1837"/>
                </a:lnTo>
                <a:lnTo>
                  <a:pt x="1495" y="1836"/>
                </a:lnTo>
                <a:lnTo>
                  <a:pt x="1495" y="1836"/>
                </a:lnTo>
                <a:lnTo>
                  <a:pt x="1494" y="1836"/>
                </a:lnTo>
                <a:lnTo>
                  <a:pt x="1494" y="1834"/>
                </a:lnTo>
                <a:lnTo>
                  <a:pt x="1494" y="1834"/>
                </a:lnTo>
                <a:lnTo>
                  <a:pt x="1494" y="1834"/>
                </a:lnTo>
                <a:lnTo>
                  <a:pt x="1494" y="1834"/>
                </a:lnTo>
                <a:lnTo>
                  <a:pt x="1492" y="1834"/>
                </a:lnTo>
                <a:lnTo>
                  <a:pt x="1492" y="1834"/>
                </a:lnTo>
                <a:lnTo>
                  <a:pt x="1492" y="1834"/>
                </a:lnTo>
                <a:lnTo>
                  <a:pt x="1491" y="1834"/>
                </a:lnTo>
                <a:lnTo>
                  <a:pt x="1491" y="1834"/>
                </a:lnTo>
                <a:lnTo>
                  <a:pt x="1491" y="1834"/>
                </a:lnTo>
                <a:lnTo>
                  <a:pt x="1491" y="1833"/>
                </a:lnTo>
                <a:lnTo>
                  <a:pt x="1490" y="1833"/>
                </a:lnTo>
                <a:lnTo>
                  <a:pt x="1490" y="1833"/>
                </a:lnTo>
                <a:lnTo>
                  <a:pt x="1488" y="1831"/>
                </a:lnTo>
                <a:lnTo>
                  <a:pt x="1488" y="1831"/>
                </a:lnTo>
                <a:lnTo>
                  <a:pt x="1487" y="1831"/>
                </a:lnTo>
                <a:lnTo>
                  <a:pt x="1487" y="1831"/>
                </a:lnTo>
                <a:lnTo>
                  <a:pt x="1486" y="1830"/>
                </a:lnTo>
                <a:lnTo>
                  <a:pt x="1484" y="1831"/>
                </a:lnTo>
                <a:lnTo>
                  <a:pt x="1484" y="1831"/>
                </a:lnTo>
                <a:lnTo>
                  <a:pt x="1483" y="1831"/>
                </a:lnTo>
                <a:lnTo>
                  <a:pt x="1483" y="1831"/>
                </a:lnTo>
                <a:lnTo>
                  <a:pt x="1483" y="1831"/>
                </a:lnTo>
                <a:lnTo>
                  <a:pt x="1481" y="1831"/>
                </a:lnTo>
                <a:lnTo>
                  <a:pt x="1481" y="1831"/>
                </a:lnTo>
                <a:lnTo>
                  <a:pt x="1480" y="1833"/>
                </a:lnTo>
                <a:lnTo>
                  <a:pt x="1480" y="1833"/>
                </a:lnTo>
                <a:lnTo>
                  <a:pt x="1480" y="1831"/>
                </a:lnTo>
                <a:lnTo>
                  <a:pt x="1477" y="1831"/>
                </a:lnTo>
                <a:lnTo>
                  <a:pt x="1476" y="1833"/>
                </a:lnTo>
                <a:lnTo>
                  <a:pt x="1473" y="1834"/>
                </a:lnTo>
                <a:lnTo>
                  <a:pt x="1472" y="1831"/>
                </a:lnTo>
                <a:lnTo>
                  <a:pt x="1472" y="1829"/>
                </a:lnTo>
                <a:lnTo>
                  <a:pt x="1471" y="1826"/>
                </a:lnTo>
                <a:lnTo>
                  <a:pt x="1471" y="1826"/>
                </a:lnTo>
                <a:lnTo>
                  <a:pt x="1469" y="1826"/>
                </a:lnTo>
                <a:lnTo>
                  <a:pt x="1469" y="1820"/>
                </a:lnTo>
                <a:lnTo>
                  <a:pt x="1468" y="1819"/>
                </a:lnTo>
                <a:lnTo>
                  <a:pt x="1468" y="1815"/>
                </a:lnTo>
                <a:lnTo>
                  <a:pt x="1468" y="1812"/>
                </a:lnTo>
                <a:lnTo>
                  <a:pt x="1466" y="1811"/>
                </a:lnTo>
                <a:lnTo>
                  <a:pt x="1466" y="1810"/>
                </a:lnTo>
                <a:lnTo>
                  <a:pt x="1464" y="1808"/>
                </a:lnTo>
                <a:lnTo>
                  <a:pt x="1457" y="1804"/>
                </a:lnTo>
                <a:lnTo>
                  <a:pt x="1445" y="1786"/>
                </a:lnTo>
                <a:lnTo>
                  <a:pt x="1438" y="1777"/>
                </a:lnTo>
                <a:lnTo>
                  <a:pt x="1435" y="1770"/>
                </a:lnTo>
                <a:lnTo>
                  <a:pt x="1435" y="1768"/>
                </a:lnTo>
                <a:lnTo>
                  <a:pt x="1435" y="1768"/>
                </a:lnTo>
                <a:lnTo>
                  <a:pt x="1435" y="1768"/>
                </a:lnTo>
                <a:lnTo>
                  <a:pt x="1435" y="1767"/>
                </a:lnTo>
                <a:lnTo>
                  <a:pt x="1435" y="1767"/>
                </a:lnTo>
                <a:lnTo>
                  <a:pt x="1435" y="1766"/>
                </a:lnTo>
                <a:lnTo>
                  <a:pt x="1434" y="1766"/>
                </a:lnTo>
                <a:lnTo>
                  <a:pt x="1434" y="1766"/>
                </a:lnTo>
                <a:lnTo>
                  <a:pt x="1434" y="1766"/>
                </a:lnTo>
                <a:lnTo>
                  <a:pt x="1434" y="1766"/>
                </a:lnTo>
                <a:lnTo>
                  <a:pt x="1434" y="1764"/>
                </a:lnTo>
                <a:lnTo>
                  <a:pt x="1434" y="1764"/>
                </a:lnTo>
                <a:lnTo>
                  <a:pt x="1434" y="1764"/>
                </a:lnTo>
                <a:lnTo>
                  <a:pt x="1431" y="1758"/>
                </a:lnTo>
                <a:lnTo>
                  <a:pt x="1429" y="1749"/>
                </a:lnTo>
                <a:lnTo>
                  <a:pt x="1428" y="1749"/>
                </a:lnTo>
                <a:lnTo>
                  <a:pt x="1428" y="1749"/>
                </a:lnTo>
                <a:lnTo>
                  <a:pt x="1429" y="1748"/>
                </a:lnTo>
                <a:lnTo>
                  <a:pt x="1429" y="1748"/>
                </a:lnTo>
                <a:lnTo>
                  <a:pt x="1429" y="1747"/>
                </a:lnTo>
                <a:lnTo>
                  <a:pt x="1429" y="1747"/>
                </a:lnTo>
                <a:lnTo>
                  <a:pt x="1429" y="1747"/>
                </a:lnTo>
                <a:lnTo>
                  <a:pt x="1429" y="1745"/>
                </a:lnTo>
                <a:lnTo>
                  <a:pt x="1431" y="1745"/>
                </a:lnTo>
                <a:lnTo>
                  <a:pt x="1431" y="1745"/>
                </a:lnTo>
                <a:lnTo>
                  <a:pt x="1431" y="1744"/>
                </a:lnTo>
                <a:lnTo>
                  <a:pt x="1431" y="1742"/>
                </a:lnTo>
                <a:lnTo>
                  <a:pt x="1431" y="1742"/>
                </a:lnTo>
                <a:lnTo>
                  <a:pt x="1431" y="1742"/>
                </a:lnTo>
                <a:lnTo>
                  <a:pt x="1431" y="1741"/>
                </a:lnTo>
                <a:lnTo>
                  <a:pt x="1431" y="1741"/>
                </a:lnTo>
                <a:lnTo>
                  <a:pt x="1431" y="1741"/>
                </a:lnTo>
                <a:lnTo>
                  <a:pt x="1431" y="1741"/>
                </a:lnTo>
                <a:lnTo>
                  <a:pt x="1429" y="1741"/>
                </a:lnTo>
                <a:lnTo>
                  <a:pt x="1429" y="1740"/>
                </a:lnTo>
                <a:lnTo>
                  <a:pt x="1429" y="1738"/>
                </a:lnTo>
                <a:lnTo>
                  <a:pt x="1429" y="1737"/>
                </a:lnTo>
                <a:lnTo>
                  <a:pt x="1429" y="1737"/>
                </a:lnTo>
                <a:lnTo>
                  <a:pt x="1429" y="1736"/>
                </a:lnTo>
                <a:lnTo>
                  <a:pt x="1429" y="1736"/>
                </a:lnTo>
                <a:lnTo>
                  <a:pt x="1429" y="1736"/>
                </a:lnTo>
                <a:lnTo>
                  <a:pt x="1429" y="1734"/>
                </a:lnTo>
                <a:lnTo>
                  <a:pt x="1429" y="1734"/>
                </a:lnTo>
                <a:lnTo>
                  <a:pt x="1429" y="1733"/>
                </a:lnTo>
                <a:lnTo>
                  <a:pt x="1429" y="1733"/>
                </a:lnTo>
                <a:lnTo>
                  <a:pt x="1429" y="1733"/>
                </a:lnTo>
                <a:lnTo>
                  <a:pt x="1428" y="1733"/>
                </a:lnTo>
                <a:lnTo>
                  <a:pt x="1428" y="1732"/>
                </a:lnTo>
                <a:lnTo>
                  <a:pt x="1428" y="1732"/>
                </a:lnTo>
                <a:lnTo>
                  <a:pt x="1428" y="1732"/>
                </a:lnTo>
                <a:lnTo>
                  <a:pt x="1428" y="1730"/>
                </a:lnTo>
                <a:lnTo>
                  <a:pt x="1428" y="1730"/>
                </a:lnTo>
                <a:lnTo>
                  <a:pt x="1428" y="1730"/>
                </a:lnTo>
                <a:lnTo>
                  <a:pt x="1428" y="1730"/>
                </a:lnTo>
                <a:lnTo>
                  <a:pt x="1427" y="1729"/>
                </a:lnTo>
                <a:lnTo>
                  <a:pt x="1427" y="1727"/>
                </a:lnTo>
                <a:lnTo>
                  <a:pt x="1427" y="1727"/>
                </a:lnTo>
                <a:lnTo>
                  <a:pt x="1428" y="1727"/>
                </a:lnTo>
                <a:lnTo>
                  <a:pt x="1428" y="1727"/>
                </a:lnTo>
                <a:lnTo>
                  <a:pt x="1428" y="1726"/>
                </a:lnTo>
                <a:lnTo>
                  <a:pt x="1428" y="1726"/>
                </a:lnTo>
                <a:lnTo>
                  <a:pt x="1427" y="1726"/>
                </a:lnTo>
                <a:lnTo>
                  <a:pt x="1427" y="1725"/>
                </a:lnTo>
                <a:lnTo>
                  <a:pt x="1427" y="1725"/>
                </a:lnTo>
                <a:lnTo>
                  <a:pt x="1424" y="1726"/>
                </a:lnTo>
                <a:lnTo>
                  <a:pt x="1419" y="1727"/>
                </a:lnTo>
                <a:lnTo>
                  <a:pt x="1417" y="1729"/>
                </a:lnTo>
                <a:lnTo>
                  <a:pt x="1412" y="1730"/>
                </a:lnTo>
                <a:lnTo>
                  <a:pt x="1406" y="1732"/>
                </a:lnTo>
                <a:lnTo>
                  <a:pt x="1405" y="1733"/>
                </a:lnTo>
                <a:lnTo>
                  <a:pt x="1399" y="1734"/>
                </a:lnTo>
                <a:lnTo>
                  <a:pt x="1397" y="1736"/>
                </a:lnTo>
                <a:lnTo>
                  <a:pt x="1395" y="1736"/>
                </a:lnTo>
                <a:lnTo>
                  <a:pt x="1393" y="1737"/>
                </a:lnTo>
                <a:lnTo>
                  <a:pt x="1391" y="1737"/>
                </a:lnTo>
                <a:lnTo>
                  <a:pt x="1388" y="1738"/>
                </a:lnTo>
                <a:lnTo>
                  <a:pt x="1386" y="1738"/>
                </a:lnTo>
                <a:lnTo>
                  <a:pt x="1384" y="1740"/>
                </a:lnTo>
                <a:lnTo>
                  <a:pt x="1383" y="1740"/>
                </a:lnTo>
                <a:lnTo>
                  <a:pt x="1382" y="1741"/>
                </a:lnTo>
                <a:lnTo>
                  <a:pt x="1377" y="1741"/>
                </a:lnTo>
                <a:lnTo>
                  <a:pt x="1375" y="1742"/>
                </a:lnTo>
                <a:lnTo>
                  <a:pt x="1373" y="1742"/>
                </a:lnTo>
                <a:lnTo>
                  <a:pt x="1373" y="1744"/>
                </a:lnTo>
                <a:lnTo>
                  <a:pt x="1373" y="1744"/>
                </a:lnTo>
                <a:lnTo>
                  <a:pt x="1373" y="1744"/>
                </a:lnTo>
                <a:lnTo>
                  <a:pt x="1373" y="1745"/>
                </a:lnTo>
                <a:lnTo>
                  <a:pt x="1373" y="1745"/>
                </a:lnTo>
                <a:lnTo>
                  <a:pt x="1373" y="1745"/>
                </a:lnTo>
                <a:lnTo>
                  <a:pt x="1373" y="1747"/>
                </a:lnTo>
                <a:lnTo>
                  <a:pt x="1373" y="1747"/>
                </a:lnTo>
                <a:lnTo>
                  <a:pt x="1373" y="1747"/>
                </a:lnTo>
                <a:lnTo>
                  <a:pt x="1373" y="1747"/>
                </a:lnTo>
                <a:lnTo>
                  <a:pt x="1373" y="1747"/>
                </a:lnTo>
                <a:lnTo>
                  <a:pt x="1373" y="1748"/>
                </a:lnTo>
                <a:lnTo>
                  <a:pt x="1373" y="1748"/>
                </a:lnTo>
                <a:lnTo>
                  <a:pt x="1372" y="1748"/>
                </a:lnTo>
                <a:lnTo>
                  <a:pt x="1372" y="1749"/>
                </a:lnTo>
                <a:lnTo>
                  <a:pt x="1372" y="1749"/>
                </a:lnTo>
                <a:lnTo>
                  <a:pt x="1372" y="1749"/>
                </a:lnTo>
                <a:lnTo>
                  <a:pt x="1372" y="1751"/>
                </a:lnTo>
                <a:lnTo>
                  <a:pt x="1372" y="1751"/>
                </a:lnTo>
                <a:lnTo>
                  <a:pt x="1372" y="1753"/>
                </a:lnTo>
                <a:lnTo>
                  <a:pt x="1372" y="1753"/>
                </a:lnTo>
                <a:lnTo>
                  <a:pt x="1371" y="1753"/>
                </a:lnTo>
                <a:lnTo>
                  <a:pt x="1371" y="1755"/>
                </a:lnTo>
                <a:lnTo>
                  <a:pt x="1372" y="1755"/>
                </a:lnTo>
                <a:lnTo>
                  <a:pt x="1372" y="1755"/>
                </a:lnTo>
                <a:lnTo>
                  <a:pt x="1372" y="1755"/>
                </a:lnTo>
                <a:lnTo>
                  <a:pt x="1372" y="1756"/>
                </a:lnTo>
                <a:lnTo>
                  <a:pt x="1372" y="1756"/>
                </a:lnTo>
                <a:lnTo>
                  <a:pt x="1372" y="1758"/>
                </a:lnTo>
                <a:lnTo>
                  <a:pt x="1371" y="1758"/>
                </a:lnTo>
                <a:lnTo>
                  <a:pt x="1371" y="1758"/>
                </a:lnTo>
                <a:lnTo>
                  <a:pt x="1372" y="1758"/>
                </a:lnTo>
                <a:lnTo>
                  <a:pt x="1372" y="1758"/>
                </a:lnTo>
                <a:lnTo>
                  <a:pt x="1372" y="1759"/>
                </a:lnTo>
                <a:lnTo>
                  <a:pt x="1371" y="1759"/>
                </a:lnTo>
                <a:lnTo>
                  <a:pt x="1371" y="1759"/>
                </a:lnTo>
                <a:lnTo>
                  <a:pt x="1371" y="1760"/>
                </a:lnTo>
                <a:lnTo>
                  <a:pt x="1372" y="1760"/>
                </a:lnTo>
                <a:lnTo>
                  <a:pt x="1371" y="1760"/>
                </a:lnTo>
                <a:lnTo>
                  <a:pt x="1371" y="1760"/>
                </a:lnTo>
                <a:lnTo>
                  <a:pt x="1372" y="1760"/>
                </a:lnTo>
                <a:lnTo>
                  <a:pt x="1372" y="1762"/>
                </a:lnTo>
                <a:lnTo>
                  <a:pt x="1371" y="1762"/>
                </a:lnTo>
                <a:lnTo>
                  <a:pt x="1371" y="1763"/>
                </a:lnTo>
                <a:lnTo>
                  <a:pt x="1372" y="1763"/>
                </a:lnTo>
                <a:lnTo>
                  <a:pt x="1372" y="1763"/>
                </a:lnTo>
                <a:lnTo>
                  <a:pt x="1372" y="1763"/>
                </a:lnTo>
                <a:lnTo>
                  <a:pt x="1372" y="1764"/>
                </a:lnTo>
                <a:lnTo>
                  <a:pt x="1371" y="1764"/>
                </a:lnTo>
                <a:lnTo>
                  <a:pt x="1372" y="1764"/>
                </a:lnTo>
                <a:lnTo>
                  <a:pt x="1372" y="1764"/>
                </a:lnTo>
                <a:lnTo>
                  <a:pt x="1371" y="1766"/>
                </a:lnTo>
                <a:lnTo>
                  <a:pt x="1372" y="1766"/>
                </a:lnTo>
                <a:lnTo>
                  <a:pt x="1372" y="1766"/>
                </a:lnTo>
                <a:lnTo>
                  <a:pt x="1371" y="1766"/>
                </a:lnTo>
                <a:lnTo>
                  <a:pt x="1371" y="1766"/>
                </a:lnTo>
                <a:lnTo>
                  <a:pt x="1372" y="1766"/>
                </a:lnTo>
                <a:lnTo>
                  <a:pt x="1372" y="1767"/>
                </a:lnTo>
                <a:lnTo>
                  <a:pt x="1372" y="1767"/>
                </a:lnTo>
                <a:lnTo>
                  <a:pt x="1372" y="1768"/>
                </a:lnTo>
                <a:lnTo>
                  <a:pt x="1372" y="1768"/>
                </a:lnTo>
                <a:lnTo>
                  <a:pt x="1372" y="1768"/>
                </a:lnTo>
                <a:lnTo>
                  <a:pt x="1372" y="1768"/>
                </a:lnTo>
                <a:lnTo>
                  <a:pt x="1372" y="1770"/>
                </a:lnTo>
                <a:lnTo>
                  <a:pt x="1372" y="1770"/>
                </a:lnTo>
                <a:lnTo>
                  <a:pt x="1372" y="1770"/>
                </a:lnTo>
                <a:lnTo>
                  <a:pt x="1372" y="1771"/>
                </a:lnTo>
                <a:lnTo>
                  <a:pt x="1372" y="1771"/>
                </a:lnTo>
                <a:lnTo>
                  <a:pt x="1372" y="1771"/>
                </a:lnTo>
                <a:lnTo>
                  <a:pt x="1372" y="1771"/>
                </a:lnTo>
                <a:lnTo>
                  <a:pt x="1373" y="1771"/>
                </a:lnTo>
                <a:lnTo>
                  <a:pt x="1373" y="1773"/>
                </a:lnTo>
                <a:lnTo>
                  <a:pt x="1373" y="1773"/>
                </a:lnTo>
                <a:lnTo>
                  <a:pt x="1376" y="1773"/>
                </a:lnTo>
                <a:lnTo>
                  <a:pt x="1377" y="1773"/>
                </a:lnTo>
                <a:lnTo>
                  <a:pt x="1379" y="1773"/>
                </a:lnTo>
                <a:lnTo>
                  <a:pt x="1380" y="1785"/>
                </a:lnTo>
                <a:lnTo>
                  <a:pt x="1380" y="1792"/>
                </a:lnTo>
                <a:lnTo>
                  <a:pt x="1379" y="1793"/>
                </a:lnTo>
                <a:lnTo>
                  <a:pt x="1377" y="1794"/>
                </a:lnTo>
                <a:lnTo>
                  <a:pt x="1376" y="1796"/>
                </a:lnTo>
                <a:lnTo>
                  <a:pt x="1376" y="1797"/>
                </a:lnTo>
                <a:lnTo>
                  <a:pt x="1375" y="1799"/>
                </a:lnTo>
                <a:lnTo>
                  <a:pt x="1373" y="1799"/>
                </a:lnTo>
                <a:lnTo>
                  <a:pt x="1373" y="1799"/>
                </a:lnTo>
                <a:lnTo>
                  <a:pt x="1373" y="1800"/>
                </a:lnTo>
                <a:lnTo>
                  <a:pt x="1373" y="1800"/>
                </a:lnTo>
                <a:lnTo>
                  <a:pt x="1372" y="1800"/>
                </a:lnTo>
                <a:lnTo>
                  <a:pt x="1372" y="1801"/>
                </a:lnTo>
                <a:lnTo>
                  <a:pt x="1372" y="1801"/>
                </a:lnTo>
                <a:lnTo>
                  <a:pt x="1372" y="1801"/>
                </a:lnTo>
                <a:lnTo>
                  <a:pt x="1371" y="1801"/>
                </a:lnTo>
                <a:lnTo>
                  <a:pt x="1371" y="1801"/>
                </a:lnTo>
                <a:lnTo>
                  <a:pt x="1368" y="1801"/>
                </a:lnTo>
                <a:lnTo>
                  <a:pt x="1368" y="1801"/>
                </a:lnTo>
                <a:lnTo>
                  <a:pt x="1367" y="1801"/>
                </a:lnTo>
                <a:lnTo>
                  <a:pt x="1361" y="1801"/>
                </a:lnTo>
                <a:lnTo>
                  <a:pt x="1361" y="1801"/>
                </a:lnTo>
                <a:lnTo>
                  <a:pt x="1361" y="1803"/>
                </a:lnTo>
                <a:lnTo>
                  <a:pt x="1361" y="1803"/>
                </a:lnTo>
                <a:lnTo>
                  <a:pt x="1361" y="1803"/>
                </a:lnTo>
                <a:lnTo>
                  <a:pt x="1360" y="1803"/>
                </a:lnTo>
                <a:lnTo>
                  <a:pt x="1360" y="1804"/>
                </a:lnTo>
                <a:lnTo>
                  <a:pt x="1360" y="1804"/>
                </a:lnTo>
                <a:lnTo>
                  <a:pt x="1360" y="1804"/>
                </a:lnTo>
                <a:lnTo>
                  <a:pt x="1360" y="1804"/>
                </a:lnTo>
                <a:lnTo>
                  <a:pt x="1360" y="1804"/>
                </a:lnTo>
                <a:lnTo>
                  <a:pt x="1360" y="1804"/>
                </a:lnTo>
                <a:lnTo>
                  <a:pt x="1360" y="1805"/>
                </a:lnTo>
                <a:lnTo>
                  <a:pt x="1360" y="1805"/>
                </a:lnTo>
                <a:lnTo>
                  <a:pt x="1360" y="1805"/>
                </a:lnTo>
                <a:lnTo>
                  <a:pt x="1360" y="1807"/>
                </a:lnTo>
                <a:lnTo>
                  <a:pt x="1358" y="1807"/>
                </a:lnTo>
                <a:lnTo>
                  <a:pt x="1358" y="1807"/>
                </a:lnTo>
                <a:lnTo>
                  <a:pt x="1358" y="1807"/>
                </a:lnTo>
                <a:lnTo>
                  <a:pt x="1358" y="1807"/>
                </a:lnTo>
                <a:lnTo>
                  <a:pt x="1358" y="1808"/>
                </a:lnTo>
                <a:lnTo>
                  <a:pt x="1358" y="1808"/>
                </a:lnTo>
                <a:lnTo>
                  <a:pt x="1358" y="1808"/>
                </a:lnTo>
                <a:lnTo>
                  <a:pt x="1358" y="1810"/>
                </a:lnTo>
                <a:lnTo>
                  <a:pt x="1358" y="1810"/>
                </a:lnTo>
                <a:lnTo>
                  <a:pt x="1360" y="1810"/>
                </a:lnTo>
                <a:lnTo>
                  <a:pt x="1360" y="1810"/>
                </a:lnTo>
                <a:lnTo>
                  <a:pt x="1360" y="1810"/>
                </a:lnTo>
                <a:lnTo>
                  <a:pt x="1360" y="1811"/>
                </a:lnTo>
                <a:lnTo>
                  <a:pt x="1360" y="1811"/>
                </a:lnTo>
                <a:lnTo>
                  <a:pt x="1360" y="1812"/>
                </a:lnTo>
                <a:lnTo>
                  <a:pt x="1360" y="1812"/>
                </a:lnTo>
                <a:lnTo>
                  <a:pt x="1360" y="1812"/>
                </a:lnTo>
                <a:lnTo>
                  <a:pt x="1360" y="1814"/>
                </a:lnTo>
                <a:lnTo>
                  <a:pt x="1360" y="1814"/>
                </a:lnTo>
                <a:lnTo>
                  <a:pt x="1360" y="1815"/>
                </a:lnTo>
                <a:lnTo>
                  <a:pt x="1358" y="1815"/>
                </a:lnTo>
                <a:lnTo>
                  <a:pt x="1358" y="1815"/>
                </a:lnTo>
                <a:lnTo>
                  <a:pt x="1358" y="1816"/>
                </a:lnTo>
                <a:lnTo>
                  <a:pt x="1358" y="1816"/>
                </a:lnTo>
                <a:lnTo>
                  <a:pt x="1358" y="1816"/>
                </a:lnTo>
                <a:lnTo>
                  <a:pt x="1358" y="1818"/>
                </a:lnTo>
                <a:lnTo>
                  <a:pt x="1358" y="1818"/>
                </a:lnTo>
                <a:lnTo>
                  <a:pt x="1358" y="1818"/>
                </a:lnTo>
                <a:lnTo>
                  <a:pt x="1358" y="1818"/>
                </a:lnTo>
                <a:lnTo>
                  <a:pt x="1358" y="1819"/>
                </a:lnTo>
                <a:lnTo>
                  <a:pt x="1358" y="1819"/>
                </a:lnTo>
                <a:lnTo>
                  <a:pt x="1358" y="1819"/>
                </a:lnTo>
                <a:lnTo>
                  <a:pt x="1358" y="1819"/>
                </a:lnTo>
                <a:lnTo>
                  <a:pt x="1358" y="1820"/>
                </a:lnTo>
                <a:lnTo>
                  <a:pt x="1358" y="1820"/>
                </a:lnTo>
                <a:lnTo>
                  <a:pt x="1358" y="1820"/>
                </a:lnTo>
                <a:lnTo>
                  <a:pt x="1358" y="1820"/>
                </a:lnTo>
                <a:lnTo>
                  <a:pt x="1357" y="1820"/>
                </a:lnTo>
                <a:lnTo>
                  <a:pt x="1357" y="1822"/>
                </a:lnTo>
                <a:lnTo>
                  <a:pt x="1357" y="1822"/>
                </a:lnTo>
                <a:lnTo>
                  <a:pt x="1357" y="1822"/>
                </a:lnTo>
                <a:lnTo>
                  <a:pt x="1357" y="1822"/>
                </a:lnTo>
                <a:lnTo>
                  <a:pt x="1357" y="1822"/>
                </a:lnTo>
                <a:lnTo>
                  <a:pt x="1357" y="1823"/>
                </a:lnTo>
                <a:lnTo>
                  <a:pt x="1357" y="1823"/>
                </a:lnTo>
                <a:lnTo>
                  <a:pt x="1357" y="1823"/>
                </a:lnTo>
                <a:lnTo>
                  <a:pt x="1356" y="1823"/>
                </a:lnTo>
                <a:lnTo>
                  <a:pt x="1356" y="1823"/>
                </a:lnTo>
                <a:lnTo>
                  <a:pt x="1356" y="1823"/>
                </a:lnTo>
                <a:lnTo>
                  <a:pt x="1356" y="1825"/>
                </a:lnTo>
                <a:lnTo>
                  <a:pt x="1354" y="1825"/>
                </a:lnTo>
                <a:lnTo>
                  <a:pt x="1354" y="1825"/>
                </a:lnTo>
                <a:lnTo>
                  <a:pt x="1354" y="1826"/>
                </a:lnTo>
                <a:lnTo>
                  <a:pt x="1354" y="1826"/>
                </a:lnTo>
                <a:lnTo>
                  <a:pt x="1354" y="1826"/>
                </a:lnTo>
                <a:lnTo>
                  <a:pt x="1349" y="1825"/>
                </a:lnTo>
                <a:lnTo>
                  <a:pt x="1341" y="1822"/>
                </a:lnTo>
                <a:lnTo>
                  <a:pt x="1341" y="1822"/>
                </a:lnTo>
                <a:lnTo>
                  <a:pt x="1338" y="1822"/>
                </a:lnTo>
                <a:lnTo>
                  <a:pt x="1338" y="1820"/>
                </a:lnTo>
                <a:lnTo>
                  <a:pt x="1338" y="1820"/>
                </a:lnTo>
                <a:lnTo>
                  <a:pt x="1336" y="1820"/>
                </a:lnTo>
                <a:lnTo>
                  <a:pt x="1335" y="1820"/>
                </a:lnTo>
                <a:lnTo>
                  <a:pt x="1334" y="1820"/>
                </a:lnTo>
                <a:lnTo>
                  <a:pt x="1332" y="1820"/>
                </a:lnTo>
                <a:lnTo>
                  <a:pt x="1332" y="1820"/>
                </a:lnTo>
                <a:lnTo>
                  <a:pt x="1330" y="1819"/>
                </a:lnTo>
                <a:lnTo>
                  <a:pt x="1330" y="1819"/>
                </a:lnTo>
                <a:lnTo>
                  <a:pt x="1330" y="1819"/>
                </a:lnTo>
                <a:lnTo>
                  <a:pt x="1328" y="1819"/>
                </a:lnTo>
                <a:lnTo>
                  <a:pt x="1328" y="1819"/>
                </a:lnTo>
                <a:lnTo>
                  <a:pt x="1327" y="1818"/>
                </a:lnTo>
                <a:lnTo>
                  <a:pt x="1325" y="1818"/>
                </a:lnTo>
                <a:lnTo>
                  <a:pt x="1324" y="1818"/>
                </a:lnTo>
                <a:lnTo>
                  <a:pt x="1321" y="1816"/>
                </a:lnTo>
                <a:lnTo>
                  <a:pt x="1319" y="1815"/>
                </a:lnTo>
                <a:lnTo>
                  <a:pt x="1319" y="1815"/>
                </a:lnTo>
                <a:lnTo>
                  <a:pt x="1316" y="1814"/>
                </a:lnTo>
                <a:lnTo>
                  <a:pt x="1316" y="1814"/>
                </a:lnTo>
                <a:lnTo>
                  <a:pt x="1313" y="1812"/>
                </a:lnTo>
                <a:lnTo>
                  <a:pt x="1312" y="1812"/>
                </a:lnTo>
                <a:lnTo>
                  <a:pt x="1309" y="1814"/>
                </a:lnTo>
                <a:lnTo>
                  <a:pt x="1305" y="1814"/>
                </a:lnTo>
                <a:lnTo>
                  <a:pt x="1302" y="1814"/>
                </a:lnTo>
                <a:lnTo>
                  <a:pt x="1302" y="1814"/>
                </a:lnTo>
                <a:lnTo>
                  <a:pt x="1302" y="1815"/>
                </a:lnTo>
                <a:lnTo>
                  <a:pt x="1302" y="1815"/>
                </a:lnTo>
                <a:lnTo>
                  <a:pt x="1302" y="1816"/>
                </a:lnTo>
                <a:lnTo>
                  <a:pt x="1302" y="1818"/>
                </a:lnTo>
                <a:lnTo>
                  <a:pt x="1302" y="1818"/>
                </a:lnTo>
                <a:lnTo>
                  <a:pt x="1301" y="1819"/>
                </a:lnTo>
                <a:lnTo>
                  <a:pt x="1301" y="1819"/>
                </a:lnTo>
                <a:lnTo>
                  <a:pt x="1299" y="1819"/>
                </a:lnTo>
                <a:lnTo>
                  <a:pt x="1299" y="1820"/>
                </a:lnTo>
                <a:lnTo>
                  <a:pt x="1299" y="1820"/>
                </a:lnTo>
                <a:lnTo>
                  <a:pt x="1298" y="1820"/>
                </a:lnTo>
                <a:lnTo>
                  <a:pt x="1297" y="1822"/>
                </a:lnTo>
                <a:lnTo>
                  <a:pt x="1297" y="1822"/>
                </a:lnTo>
                <a:lnTo>
                  <a:pt x="1295" y="1823"/>
                </a:lnTo>
                <a:lnTo>
                  <a:pt x="1294" y="1823"/>
                </a:lnTo>
                <a:lnTo>
                  <a:pt x="1294" y="1823"/>
                </a:lnTo>
                <a:lnTo>
                  <a:pt x="1294" y="1823"/>
                </a:lnTo>
                <a:lnTo>
                  <a:pt x="1294" y="1823"/>
                </a:lnTo>
                <a:lnTo>
                  <a:pt x="1294" y="1823"/>
                </a:lnTo>
                <a:lnTo>
                  <a:pt x="1293" y="1823"/>
                </a:lnTo>
                <a:lnTo>
                  <a:pt x="1293" y="1823"/>
                </a:lnTo>
                <a:lnTo>
                  <a:pt x="1293" y="1823"/>
                </a:lnTo>
                <a:lnTo>
                  <a:pt x="1293" y="1823"/>
                </a:lnTo>
                <a:lnTo>
                  <a:pt x="1291" y="1823"/>
                </a:lnTo>
                <a:lnTo>
                  <a:pt x="1291" y="1822"/>
                </a:lnTo>
                <a:lnTo>
                  <a:pt x="1293" y="1823"/>
                </a:lnTo>
                <a:lnTo>
                  <a:pt x="1293" y="1823"/>
                </a:lnTo>
                <a:lnTo>
                  <a:pt x="1294" y="1823"/>
                </a:lnTo>
                <a:lnTo>
                  <a:pt x="1294" y="1823"/>
                </a:lnTo>
                <a:lnTo>
                  <a:pt x="1294" y="1823"/>
                </a:lnTo>
                <a:lnTo>
                  <a:pt x="1294" y="1822"/>
                </a:lnTo>
                <a:lnTo>
                  <a:pt x="1294" y="1822"/>
                </a:lnTo>
                <a:lnTo>
                  <a:pt x="1294" y="1822"/>
                </a:lnTo>
                <a:lnTo>
                  <a:pt x="1294" y="1820"/>
                </a:lnTo>
                <a:lnTo>
                  <a:pt x="1295" y="1820"/>
                </a:lnTo>
                <a:lnTo>
                  <a:pt x="1295" y="1820"/>
                </a:lnTo>
                <a:lnTo>
                  <a:pt x="1297" y="1820"/>
                </a:lnTo>
                <a:lnTo>
                  <a:pt x="1297" y="1820"/>
                </a:lnTo>
                <a:lnTo>
                  <a:pt x="1297" y="1820"/>
                </a:lnTo>
                <a:lnTo>
                  <a:pt x="1297" y="1820"/>
                </a:lnTo>
                <a:lnTo>
                  <a:pt x="1297" y="1820"/>
                </a:lnTo>
                <a:lnTo>
                  <a:pt x="1297" y="1819"/>
                </a:lnTo>
                <a:lnTo>
                  <a:pt x="1298" y="1819"/>
                </a:lnTo>
                <a:lnTo>
                  <a:pt x="1298" y="1819"/>
                </a:lnTo>
                <a:lnTo>
                  <a:pt x="1297" y="1819"/>
                </a:lnTo>
                <a:lnTo>
                  <a:pt x="1297" y="1818"/>
                </a:lnTo>
                <a:lnTo>
                  <a:pt x="1297" y="1818"/>
                </a:lnTo>
                <a:lnTo>
                  <a:pt x="1297" y="1818"/>
                </a:lnTo>
                <a:lnTo>
                  <a:pt x="1297" y="1818"/>
                </a:lnTo>
                <a:lnTo>
                  <a:pt x="1298" y="1818"/>
                </a:lnTo>
                <a:lnTo>
                  <a:pt x="1298" y="1816"/>
                </a:lnTo>
                <a:lnTo>
                  <a:pt x="1299" y="1816"/>
                </a:lnTo>
                <a:lnTo>
                  <a:pt x="1299" y="1815"/>
                </a:lnTo>
                <a:lnTo>
                  <a:pt x="1299" y="1815"/>
                </a:lnTo>
                <a:lnTo>
                  <a:pt x="1299" y="1815"/>
                </a:lnTo>
                <a:lnTo>
                  <a:pt x="1299" y="1815"/>
                </a:lnTo>
                <a:lnTo>
                  <a:pt x="1299" y="1815"/>
                </a:lnTo>
                <a:lnTo>
                  <a:pt x="1299" y="1815"/>
                </a:lnTo>
                <a:lnTo>
                  <a:pt x="1299" y="1815"/>
                </a:lnTo>
                <a:lnTo>
                  <a:pt x="1299" y="1814"/>
                </a:lnTo>
                <a:lnTo>
                  <a:pt x="1299" y="1814"/>
                </a:lnTo>
                <a:lnTo>
                  <a:pt x="1299" y="1814"/>
                </a:lnTo>
                <a:lnTo>
                  <a:pt x="1299" y="1812"/>
                </a:lnTo>
                <a:lnTo>
                  <a:pt x="1299" y="1812"/>
                </a:lnTo>
                <a:lnTo>
                  <a:pt x="1299" y="1812"/>
                </a:lnTo>
                <a:lnTo>
                  <a:pt x="1299" y="1812"/>
                </a:lnTo>
                <a:lnTo>
                  <a:pt x="1299" y="1812"/>
                </a:lnTo>
                <a:lnTo>
                  <a:pt x="1301" y="1812"/>
                </a:lnTo>
                <a:lnTo>
                  <a:pt x="1301" y="1811"/>
                </a:lnTo>
                <a:lnTo>
                  <a:pt x="1301" y="1811"/>
                </a:lnTo>
                <a:lnTo>
                  <a:pt x="1299" y="1811"/>
                </a:lnTo>
                <a:lnTo>
                  <a:pt x="1299" y="1810"/>
                </a:lnTo>
                <a:lnTo>
                  <a:pt x="1299" y="1810"/>
                </a:lnTo>
                <a:lnTo>
                  <a:pt x="1299" y="1810"/>
                </a:lnTo>
                <a:lnTo>
                  <a:pt x="1299" y="1808"/>
                </a:lnTo>
                <a:lnTo>
                  <a:pt x="1299" y="1808"/>
                </a:lnTo>
                <a:lnTo>
                  <a:pt x="1299" y="1807"/>
                </a:lnTo>
                <a:lnTo>
                  <a:pt x="1299" y="1807"/>
                </a:lnTo>
                <a:lnTo>
                  <a:pt x="1299" y="1807"/>
                </a:lnTo>
                <a:lnTo>
                  <a:pt x="1299" y="1807"/>
                </a:lnTo>
                <a:lnTo>
                  <a:pt x="1299" y="1807"/>
                </a:lnTo>
                <a:lnTo>
                  <a:pt x="1299" y="1807"/>
                </a:lnTo>
                <a:lnTo>
                  <a:pt x="1299" y="1805"/>
                </a:lnTo>
                <a:lnTo>
                  <a:pt x="1299" y="1805"/>
                </a:lnTo>
                <a:lnTo>
                  <a:pt x="1299" y="1804"/>
                </a:lnTo>
                <a:lnTo>
                  <a:pt x="1299" y="1804"/>
                </a:lnTo>
                <a:lnTo>
                  <a:pt x="1299" y="1804"/>
                </a:lnTo>
                <a:lnTo>
                  <a:pt x="1299" y="1804"/>
                </a:lnTo>
                <a:lnTo>
                  <a:pt x="1299" y="1803"/>
                </a:lnTo>
                <a:lnTo>
                  <a:pt x="1299" y="1803"/>
                </a:lnTo>
                <a:lnTo>
                  <a:pt x="1299" y="1801"/>
                </a:lnTo>
                <a:lnTo>
                  <a:pt x="1299" y="1801"/>
                </a:lnTo>
                <a:lnTo>
                  <a:pt x="1299" y="1801"/>
                </a:lnTo>
                <a:lnTo>
                  <a:pt x="1299" y="1800"/>
                </a:lnTo>
                <a:lnTo>
                  <a:pt x="1299" y="1800"/>
                </a:lnTo>
                <a:lnTo>
                  <a:pt x="1299" y="1799"/>
                </a:lnTo>
                <a:lnTo>
                  <a:pt x="1299" y="1799"/>
                </a:lnTo>
                <a:lnTo>
                  <a:pt x="1299" y="1799"/>
                </a:lnTo>
                <a:lnTo>
                  <a:pt x="1299" y="1799"/>
                </a:lnTo>
                <a:lnTo>
                  <a:pt x="1299" y="1797"/>
                </a:lnTo>
                <a:lnTo>
                  <a:pt x="1299" y="1797"/>
                </a:lnTo>
                <a:lnTo>
                  <a:pt x="1299" y="1797"/>
                </a:lnTo>
                <a:lnTo>
                  <a:pt x="1299" y="1796"/>
                </a:lnTo>
                <a:lnTo>
                  <a:pt x="1299" y="1796"/>
                </a:lnTo>
                <a:lnTo>
                  <a:pt x="1299" y="1796"/>
                </a:lnTo>
                <a:lnTo>
                  <a:pt x="1299" y="1794"/>
                </a:lnTo>
                <a:lnTo>
                  <a:pt x="1299" y="1794"/>
                </a:lnTo>
                <a:lnTo>
                  <a:pt x="1299" y="1793"/>
                </a:lnTo>
                <a:lnTo>
                  <a:pt x="1299" y="1793"/>
                </a:lnTo>
                <a:lnTo>
                  <a:pt x="1299" y="1793"/>
                </a:lnTo>
                <a:lnTo>
                  <a:pt x="1299" y="1792"/>
                </a:lnTo>
                <a:lnTo>
                  <a:pt x="1299" y="1792"/>
                </a:lnTo>
                <a:lnTo>
                  <a:pt x="1299" y="1790"/>
                </a:lnTo>
                <a:lnTo>
                  <a:pt x="1299" y="1790"/>
                </a:lnTo>
                <a:lnTo>
                  <a:pt x="1298" y="1790"/>
                </a:lnTo>
                <a:lnTo>
                  <a:pt x="1298" y="1790"/>
                </a:lnTo>
                <a:lnTo>
                  <a:pt x="1298" y="1790"/>
                </a:lnTo>
                <a:lnTo>
                  <a:pt x="1297" y="1790"/>
                </a:lnTo>
                <a:lnTo>
                  <a:pt x="1297" y="1790"/>
                </a:lnTo>
                <a:lnTo>
                  <a:pt x="1297" y="1790"/>
                </a:lnTo>
                <a:lnTo>
                  <a:pt x="1295" y="1790"/>
                </a:lnTo>
                <a:lnTo>
                  <a:pt x="1295" y="1789"/>
                </a:lnTo>
                <a:lnTo>
                  <a:pt x="1295" y="1789"/>
                </a:lnTo>
                <a:lnTo>
                  <a:pt x="1295" y="1788"/>
                </a:lnTo>
                <a:lnTo>
                  <a:pt x="1295" y="1788"/>
                </a:lnTo>
                <a:lnTo>
                  <a:pt x="1295" y="1788"/>
                </a:lnTo>
                <a:lnTo>
                  <a:pt x="1294" y="1788"/>
                </a:lnTo>
                <a:lnTo>
                  <a:pt x="1294" y="1788"/>
                </a:lnTo>
                <a:lnTo>
                  <a:pt x="1294" y="1788"/>
                </a:lnTo>
                <a:lnTo>
                  <a:pt x="1294" y="1786"/>
                </a:lnTo>
                <a:lnTo>
                  <a:pt x="1294" y="1786"/>
                </a:lnTo>
                <a:lnTo>
                  <a:pt x="1294" y="1785"/>
                </a:lnTo>
                <a:lnTo>
                  <a:pt x="1294" y="1785"/>
                </a:lnTo>
                <a:lnTo>
                  <a:pt x="1294" y="1785"/>
                </a:lnTo>
                <a:lnTo>
                  <a:pt x="1294" y="1784"/>
                </a:lnTo>
                <a:lnTo>
                  <a:pt x="1294" y="1784"/>
                </a:lnTo>
                <a:lnTo>
                  <a:pt x="1294" y="1782"/>
                </a:lnTo>
                <a:lnTo>
                  <a:pt x="1294" y="1782"/>
                </a:lnTo>
                <a:lnTo>
                  <a:pt x="1294" y="1782"/>
                </a:lnTo>
                <a:lnTo>
                  <a:pt x="1294" y="1782"/>
                </a:lnTo>
                <a:lnTo>
                  <a:pt x="1294" y="1781"/>
                </a:lnTo>
                <a:lnTo>
                  <a:pt x="1294" y="1781"/>
                </a:lnTo>
                <a:lnTo>
                  <a:pt x="1294" y="1781"/>
                </a:lnTo>
                <a:lnTo>
                  <a:pt x="1293" y="1781"/>
                </a:lnTo>
                <a:lnTo>
                  <a:pt x="1293" y="1781"/>
                </a:lnTo>
                <a:lnTo>
                  <a:pt x="1291" y="1781"/>
                </a:lnTo>
                <a:lnTo>
                  <a:pt x="1291" y="1779"/>
                </a:lnTo>
                <a:lnTo>
                  <a:pt x="1291" y="1779"/>
                </a:lnTo>
                <a:lnTo>
                  <a:pt x="1291" y="1779"/>
                </a:lnTo>
                <a:lnTo>
                  <a:pt x="1290" y="1779"/>
                </a:lnTo>
                <a:lnTo>
                  <a:pt x="1290" y="1778"/>
                </a:lnTo>
                <a:lnTo>
                  <a:pt x="1291" y="1778"/>
                </a:lnTo>
                <a:lnTo>
                  <a:pt x="1291" y="1777"/>
                </a:lnTo>
                <a:lnTo>
                  <a:pt x="1291" y="1777"/>
                </a:lnTo>
                <a:lnTo>
                  <a:pt x="1290" y="1777"/>
                </a:lnTo>
                <a:lnTo>
                  <a:pt x="1290" y="1775"/>
                </a:lnTo>
                <a:lnTo>
                  <a:pt x="1290" y="1775"/>
                </a:lnTo>
                <a:lnTo>
                  <a:pt x="1290" y="1774"/>
                </a:lnTo>
                <a:lnTo>
                  <a:pt x="1290" y="1774"/>
                </a:lnTo>
                <a:lnTo>
                  <a:pt x="1290" y="1774"/>
                </a:lnTo>
                <a:lnTo>
                  <a:pt x="1290" y="1773"/>
                </a:lnTo>
                <a:lnTo>
                  <a:pt x="1289" y="1773"/>
                </a:lnTo>
                <a:lnTo>
                  <a:pt x="1289" y="1771"/>
                </a:lnTo>
                <a:lnTo>
                  <a:pt x="1289" y="1771"/>
                </a:lnTo>
                <a:lnTo>
                  <a:pt x="1287" y="1771"/>
                </a:lnTo>
                <a:lnTo>
                  <a:pt x="1287" y="1771"/>
                </a:lnTo>
                <a:lnTo>
                  <a:pt x="1286" y="1770"/>
                </a:lnTo>
                <a:lnTo>
                  <a:pt x="1286" y="1770"/>
                </a:lnTo>
                <a:lnTo>
                  <a:pt x="1284" y="1770"/>
                </a:lnTo>
                <a:lnTo>
                  <a:pt x="1284" y="1768"/>
                </a:lnTo>
                <a:lnTo>
                  <a:pt x="1284" y="1768"/>
                </a:lnTo>
                <a:lnTo>
                  <a:pt x="1284" y="1768"/>
                </a:lnTo>
                <a:lnTo>
                  <a:pt x="1284" y="1768"/>
                </a:lnTo>
                <a:lnTo>
                  <a:pt x="1283" y="1767"/>
                </a:lnTo>
                <a:lnTo>
                  <a:pt x="1283" y="1766"/>
                </a:lnTo>
                <a:lnTo>
                  <a:pt x="1283" y="1764"/>
                </a:lnTo>
                <a:lnTo>
                  <a:pt x="1283" y="1763"/>
                </a:lnTo>
                <a:lnTo>
                  <a:pt x="1283" y="1762"/>
                </a:lnTo>
                <a:lnTo>
                  <a:pt x="1283" y="1760"/>
                </a:lnTo>
                <a:lnTo>
                  <a:pt x="1283" y="1760"/>
                </a:lnTo>
                <a:lnTo>
                  <a:pt x="1283" y="1760"/>
                </a:lnTo>
                <a:lnTo>
                  <a:pt x="1283" y="1759"/>
                </a:lnTo>
                <a:lnTo>
                  <a:pt x="1283" y="1759"/>
                </a:lnTo>
                <a:lnTo>
                  <a:pt x="1283" y="1758"/>
                </a:lnTo>
                <a:lnTo>
                  <a:pt x="1283" y="1758"/>
                </a:lnTo>
                <a:lnTo>
                  <a:pt x="1283" y="1758"/>
                </a:lnTo>
                <a:lnTo>
                  <a:pt x="1283" y="1756"/>
                </a:lnTo>
                <a:lnTo>
                  <a:pt x="1283" y="1756"/>
                </a:lnTo>
                <a:lnTo>
                  <a:pt x="1283" y="1755"/>
                </a:lnTo>
                <a:lnTo>
                  <a:pt x="1283" y="1755"/>
                </a:lnTo>
                <a:lnTo>
                  <a:pt x="1283" y="1755"/>
                </a:lnTo>
                <a:lnTo>
                  <a:pt x="1283" y="1753"/>
                </a:lnTo>
                <a:lnTo>
                  <a:pt x="1283" y="1753"/>
                </a:lnTo>
                <a:lnTo>
                  <a:pt x="1283" y="1752"/>
                </a:lnTo>
                <a:lnTo>
                  <a:pt x="1283" y="1752"/>
                </a:lnTo>
                <a:lnTo>
                  <a:pt x="1283" y="1752"/>
                </a:lnTo>
                <a:lnTo>
                  <a:pt x="1283" y="1751"/>
                </a:lnTo>
                <a:lnTo>
                  <a:pt x="1283" y="1751"/>
                </a:lnTo>
                <a:lnTo>
                  <a:pt x="1284" y="1749"/>
                </a:lnTo>
                <a:lnTo>
                  <a:pt x="1284" y="1749"/>
                </a:lnTo>
                <a:lnTo>
                  <a:pt x="1286" y="1749"/>
                </a:lnTo>
                <a:lnTo>
                  <a:pt x="1286" y="1748"/>
                </a:lnTo>
                <a:lnTo>
                  <a:pt x="1286" y="1748"/>
                </a:lnTo>
                <a:lnTo>
                  <a:pt x="1286" y="1747"/>
                </a:lnTo>
                <a:lnTo>
                  <a:pt x="1286" y="1747"/>
                </a:lnTo>
                <a:lnTo>
                  <a:pt x="1286" y="1747"/>
                </a:lnTo>
                <a:lnTo>
                  <a:pt x="1286" y="1745"/>
                </a:lnTo>
                <a:lnTo>
                  <a:pt x="1286" y="1745"/>
                </a:lnTo>
                <a:lnTo>
                  <a:pt x="1286" y="1745"/>
                </a:lnTo>
                <a:lnTo>
                  <a:pt x="1286" y="1744"/>
                </a:lnTo>
                <a:lnTo>
                  <a:pt x="1286" y="1744"/>
                </a:lnTo>
                <a:lnTo>
                  <a:pt x="1286" y="1742"/>
                </a:lnTo>
                <a:lnTo>
                  <a:pt x="1286" y="1742"/>
                </a:lnTo>
                <a:lnTo>
                  <a:pt x="1287" y="1741"/>
                </a:lnTo>
                <a:lnTo>
                  <a:pt x="1287" y="1741"/>
                </a:lnTo>
                <a:lnTo>
                  <a:pt x="1287" y="1741"/>
                </a:lnTo>
                <a:lnTo>
                  <a:pt x="1287" y="1740"/>
                </a:lnTo>
                <a:lnTo>
                  <a:pt x="1286" y="1740"/>
                </a:lnTo>
                <a:lnTo>
                  <a:pt x="1286" y="1738"/>
                </a:lnTo>
                <a:lnTo>
                  <a:pt x="1286" y="1738"/>
                </a:lnTo>
                <a:lnTo>
                  <a:pt x="1286" y="1738"/>
                </a:lnTo>
                <a:lnTo>
                  <a:pt x="1286" y="1737"/>
                </a:lnTo>
                <a:lnTo>
                  <a:pt x="1286" y="1737"/>
                </a:lnTo>
                <a:lnTo>
                  <a:pt x="1286" y="1736"/>
                </a:lnTo>
                <a:lnTo>
                  <a:pt x="1286" y="1736"/>
                </a:lnTo>
                <a:lnTo>
                  <a:pt x="1287" y="1736"/>
                </a:lnTo>
                <a:lnTo>
                  <a:pt x="1287" y="1734"/>
                </a:lnTo>
                <a:lnTo>
                  <a:pt x="1287" y="1734"/>
                </a:lnTo>
                <a:lnTo>
                  <a:pt x="1289" y="1733"/>
                </a:lnTo>
                <a:lnTo>
                  <a:pt x="1289" y="1733"/>
                </a:lnTo>
                <a:lnTo>
                  <a:pt x="1289" y="1733"/>
                </a:lnTo>
                <a:lnTo>
                  <a:pt x="1290" y="1733"/>
                </a:lnTo>
                <a:lnTo>
                  <a:pt x="1290" y="1732"/>
                </a:lnTo>
                <a:lnTo>
                  <a:pt x="1290" y="1732"/>
                </a:lnTo>
                <a:lnTo>
                  <a:pt x="1290" y="1730"/>
                </a:lnTo>
                <a:lnTo>
                  <a:pt x="1289" y="1730"/>
                </a:lnTo>
                <a:lnTo>
                  <a:pt x="1286" y="1730"/>
                </a:lnTo>
                <a:lnTo>
                  <a:pt x="1283" y="1730"/>
                </a:lnTo>
                <a:lnTo>
                  <a:pt x="1275" y="1729"/>
                </a:lnTo>
                <a:lnTo>
                  <a:pt x="1271" y="1729"/>
                </a:lnTo>
                <a:lnTo>
                  <a:pt x="1268" y="1727"/>
                </a:lnTo>
                <a:lnTo>
                  <a:pt x="1265" y="1727"/>
                </a:lnTo>
                <a:lnTo>
                  <a:pt x="1264" y="1727"/>
                </a:lnTo>
                <a:lnTo>
                  <a:pt x="1257" y="1727"/>
                </a:lnTo>
                <a:lnTo>
                  <a:pt x="1253" y="1726"/>
                </a:lnTo>
                <a:lnTo>
                  <a:pt x="1252" y="1726"/>
                </a:lnTo>
                <a:lnTo>
                  <a:pt x="1245" y="1726"/>
                </a:lnTo>
                <a:lnTo>
                  <a:pt x="1242" y="1725"/>
                </a:lnTo>
                <a:lnTo>
                  <a:pt x="1241" y="1725"/>
                </a:lnTo>
                <a:lnTo>
                  <a:pt x="1239" y="1725"/>
                </a:lnTo>
                <a:lnTo>
                  <a:pt x="1238" y="1725"/>
                </a:lnTo>
                <a:lnTo>
                  <a:pt x="1237" y="1725"/>
                </a:lnTo>
                <a:lnTo>
                  <a:pt x="1237" y="1725"/>
                </a:lnTo>
                <a:lnTo>
                  <a:pt x="1235" y="1725"/>
                </a:lnTo>
                <a:lnTo>
                  <a:pt x="1231" y="1725"/>
                </a:lnTo>
                <a:lnTo>
                  <a:pt x="1228" y="1723"/>
                </a:lnTo>
                <a:lnTo>
                  <a:pt x="1227" y="1723"/>
                </a:lnTo>
                <a:lnTo>
                  <a:pt x="1227" y="1723"/>
                </a:lnTo>
                <a:lnTo>
                  <a:pt x="1226" y="1723"/>
                </a:lnTo>
                <a:lnTo>
                  <a:pt x="1226" y="1723"/>
                </a:lnTo>
                <a:lnTo>
                  <a:pt x="1221" y="1723"/>
                </a:lnTo>
                <a:lnTo>
                  <a:pt x="1221" y="1723"/>
                </a:lnTo>
                <a:lnTo>
                  <a:pt x="1220" y="1722"/>
                </a:lnTo>
                <a:lnTo>
                  <a:pt x="1215" y="1722"/>
                </a:lnTo>
                <a:lnTo>
                  <a:pt x="1215" y="1722"/>
                </a:lnTo>
                <a:lnTo>
                  <a:pt x="1211" y="1722"/>
                </a:lnTo>
                <a:lnTo>
                  <a:pt x="1209" y="1722"/>
                </a:lnTo>
                <a:lnTo>
                  <a:pt x="1206" y="1721"/>
                </a:lnTo>
                <a:lnTo>
                  <a:pt x="1202" y="1721"/>
                </a:lnTo>
                <a:lnTo>
                  <a:pt x="1202" y="1721"/>
                </a:lnTo>
                <a:lnTo>
                  <a:pt x="1201" y="1721"/>
                </a:lnTo>
                <a:lnTo>
                  <a:pt x="1201" y="1721"/>
                </a:lnTo>
                <a:lnTo>
                  <a:pt x="1200" y="1721"/>
                </a:lnTo>
                <a:lnTo>
                  <a:pt x="1193" y="1719"/>
                </a:lnTo>
                <a:lnTo>
                  <a:pt x="1189" y="1719"/>
                </a:lnTo>
                <a:lnTo>
                  <a:pt x="1186" y="1719"/>
                </a:lnTo>
                <a:lnTo>
                  <a:pt x="1182" y="1718"/>
                </a:lnTo>
                <a:lnTo>
                  <a:pt x="1179" y="1718"/>
                </a:lnTo>
                <a:lnTo>
                  <a:pt x="1176" y="1718"/>
                </a:lnTo>
                <a:lnTo>
                  <a:pt x="1172" y="1716"/>
                </a:lnTo>
                <a:lnTo>
                  <a:pt x="1168" y="1716"/>
                </a:lnTo>
                <a:lnTo>
                  <a:pt x="1163" y="1716"/>
                </a:lnTo>
                <a:lnTo>
                  <a:pt x="1161" y="1716"/>
                </a:lnTo>
                <a:lnTo>
                  <a:pt x="1154" y="1715"/>
                </a:lnTo>
                <a:lnTo>
                  <a:pt x="1154" y="1715"/>
                </a:lnTo>
                <a:lnTo>
                  <a:pt x="1153" y="1715"/>
                </a:lnTo>
                <a:lnTo>
                  <a:pt x="1146" y="1714"/>
                </a:lnTo>
                <a:lnTo>
                  <a:pt x="1139" y="1712"/>
                </a:lnTo>
                <a:lnTo>
                  <a:pt x="1138" y="1712"/>
                </a:lnTo>
                <a:lnTo>
                  <a:pt x="1134" y="1712"/>
                </a:lnTo>
                <a:lnTo>
                  <a:pt x="1127" y="1711"/>
                </a:lnTo>
                <a:lnTo>
                  <a:pt x="1120" y="1711"/>
                </a:lnTo>
                <a:lnTo>
                  <a:pt x="1116" y="1710"/>
                </a:lnTo>
                <a:lnTo>
                  <a:pt x="1111" y="1710"/>
                </a:lnTo>
                <a:lnTo>
                  <a:pt x="1109" y="1710"/>
                </a:lnTo>
                <a:lnTo>
                  <a:pt x="1104" y="1708"/>
                </a:lnTo>
                <a:lnTo>
                  <a:pt x="1101" y="1708"/>
                </a:lnTo>
                <a:lnTo>
                  <a:pt x="1100" y="1708"/>
                </a:lnTo>
                <a:lnTo>
                  <a:pt x="1098" y="1708"/>
                </a:lnTo>
                <a:lnTo>
                  <a:pt x="1097" y="1708"/>
                </a:lnTo>
                <a:lnTo>
                  <a:pt x="1097" y="1708"/>
                </a:lnTo>
                <a:lnTo>
                  <a:pt x="1097" y="1708"/>
                </a:lnTo>
                <a:lnTo>
                  <a:pt x="1097" y="1707"/>
                </a:lnTo>
                <a:lnTo>
                  <a:pt x="1098" y="1706"/>
                </a:lnTo>
                <a:lnTo>
                  <a:pt x="1098" y="1706"/>
                </a:lnTo>
                <a:lnTo>
                  <a:pt x="1098" y="1706"/>
                </a:lnTo>
                <a:lnTo>
                  <a:pt x="1098" y="1704"/>
                </a:lnTo>
                <a:lnTo>
                  <a:pt x="1098" y="1704"/>
                </a:lnTo>
                <a:lnTo>
                  <a:pt x="1098" y="1703"/>
                </a:lnTo>
                <a:lnTo>
                  <a:pt x="1098" y="1703"/>
                </a:lnTo>
                <a:lnTo>
                  <a:pt x="1098" y="1701"/>
                </a:lnTo>
                <a:lnTo>
                  <a:pt x="1098" y="1700"/>
                </a:lnTo>
                <a:lnTo>
                  <a:pt x="1098" y="1700"/>
                </a:lnTo>
                <a:lnTo>
                  <a:pt x="1098" y="1700"/>
                </a:lnTo>
                <a:lnTo>
                  <a:pt x="1098" y="1700"/>
                </a:lnTo>
                <a:lnTo>
                  <a:pt x="1098" y="1699"/>
                </a:lnTo>
                <a:lnTo>
                  <a:pt x="1098" y="1699"/>
                </a:lnTo>
                <a:lnTo>
                  <a:pt x="1098" y="1697"/>
                </a:lnTo>
                <a:lnTo>
                  <a:pt x="1100" y="1697"/>
                </a:lnTo>
                <a:lnTo>
                  <a:pt x="1100" y="1697"/>
                </a:lnTo>
                <a:lnTo>
                  <a:pt x="1100" y="1697"/>
                </a:lnTo>
                <a:lnTo>
                  <a:pt x="1100" y="1697"/>
                </a:lnTo>
                <a:lnTo>
                  <a:pt x="1101" y="1697"/>
                </a:lnTo>
                <a:lnTo>
                  <a:pt x="1101" y="1696"/>
                </a:lnTo>
                <a:lnTo>
                  <a:pt x="1101" y="1695"/>
                </a:lnTo>
                <a:lnTo>
                  <a:pt x="1102" y="1695"/>
                </a:lnTo>
                <a:lnTo>
                  <a:pt x="1102" y="1695"/>
                </a:lnTo>
                <a:lnTo>
                  <a:pt x="1102" y="1695"/>
                </a:lnTo>
                <a:lnTo>
                  <a:pt x="1102" y="1695"/>
                </a:lnTo>
                <a:lnTo>
                  <a:pt x="1102" y="1695"/>
                </a:lnTo>
                <a:lnTo>
                  <a:pt x="1104" y="1695"/>
                </a:lnTo>
                <a:lnTo>
                  <a:pt x="1104" y="1695"/>
                </a:lnTo>
                <a:lnTo>
                  <a:pt x="1104" y="1695"/>
                </a:lnTo>
                <a:lnTo>
                  <a:pt x="1104" y="1693"/>
                </a:lnTo>
                <a:lnTo>
                  <a:pt x="1105" y="1692"/>
                </a:lnTo>
                <a:lnTo>
                  <a:pt x="1105" y="1692"/>
                </a:lnTo>
                <a:lnTo>
                  <a:pt x="1105" y="1692"/>
                </a:lnTo>
                <a:lnTo>
                  <a:pt x="1105" y="1692"/>
                </a:lnTo>
                <a:lnTo>
                  <a:pt x="1105" y="1692"/>
                </a:lnTo>
                <a:lnTo>
                  <a:pt x="1105" y="1693"/>
                </a:lnTo>
                <a:lnTo>
                  <a:pt x="1107" y="1693"/>
                </a:lnTo>
                <a:lnTo>
                  <a:pt x="1107" y="1693"/>
                </a:lnTo>
                <a:lnTo>
                  <a:pt x="1107" y="1693"/>
                </a:lnTo>
                <a:lnTo>
                  <a:pt x="1107" y="1691"/>
                </a:lnTo>
                <a:lnTo>
                  <a:pt x="1108" y="1688"/>
                </a:lnTo>
                <a:lnTo>
                  <a:pt x="1108" y="1688"/>
                </a:lnTo>
                <a:lnTo>
                  <a:pt x="1108" y="1688"/>
                </a:lnTo>
                <a:lnTo>
                  <a:pt x="1108" y="1689"/>
                </a:lnTo>
                <a:lnTo>
                  <a:pt x="1108" y="1689"/>
                </a:lnTo>
                <a:lnTo>
                  <a:pt x="1109" y="1689"/>
                </a:lnTo>
                <a:lnTo>
                  <a:pt x="1109" y="1688"/>
                </a:lnTo>
                <a:lnTo>
                  <a:pt x="1109" y="1686"/>
                </a:lnTo>
                <a:lnTo>
                  <a:pt x="1109" y="1685"/>
                </a:lnTo>
                <a:lnTo>
                  <a:pt x="1111" y="1685"/>
                </a:lnTo>
                <a:lnTo>
                  <a:pt x="1111" y="1685"/>
                </a:lnTo>
                <a:lnTo>
                  <a:pt x="1111" y="1685"/>
                </a:lnTo>
                <a:lnTo>
                  <a:pt x="1112" y="1685"/>
                </a:lnTo>
                <a:lnTo>
                  <a:pt x="1113" y="1685"/>
                </a:lnTo>
                <a:lnTo>
                  <a:pt x="1113" y="1685"/>
                </a:lnTo>
                <a:lnTo>
                  <a:pt x="1113" y="1685"/>
                </a:lnTo>
                <a:lnTo>
                  <a:pt x="1115" y="1685"/>
                </a:lnTo>
                <a:lnTo>
                  <a:pt x="1115" y="1684"/>
                </a:lnTo>
                <a:lnTo>
                  <a:pt x="1115" y="1684"/>
                </a:lnTo>
                <a:lnTo>
                  <a:pt x="1115" y="1684"/>
                </a:lnTo>
                <a:lnTo>
                  <a:pt x="1115" y="1682"/>
                </a:lnTo>
                <a:lnTo>
                  <a:pt x="1115" y="1682"/>
                </a:lnTo>
                <a:lnTo>
                  <a:pt x="1115" y="1681"/>
                </a:lnTo>
                <a:lnTo>
                  <a:pt x="1115" y="1681"/>
                </a:lnTo>
                <a:lnTo>
                  <a:pt x="1115" y="1681"/>
                </a:lnTo>
                <a:lnTo>
                  <a:pt x="1115" y="1680"/>
                </a:lnTo>
                <a:lnTo>
                  <a:pt x="1115" y="1680"/>
                </a:lnTo>
                <a:lnTo>
                  <a:pt x="1115" y="1678"/>
                </a:lnTo>
                <a:lnTo>
                  <a:pt x="1115" y="1678"/>
                </a:lnTo>
                <a:lnTo>
                  <a:pt x="1115" y="1678"/>
                </a:lnTo>
                <a:lnTo>
                  <a:pt x="1116" y="1678"/>
                </a:lnTo>
                <a:lnTo>
                  <a:pt x="1116" y="1678"/>
                </a:lnTo>
                <a:lnTo>
                  <a:pt x="1116" y="1677"/>
                </a:lnTo>
                <a:lnTo>
                  <a:pt x="1116" y="1677"/>
                </a:lnTo>
                <a:lnTo>
                  <a:pt x="1116" y="1677"/>
                </a:lnTo>
                <a:lnTo>
                  <a:pt x="1116" y="1677"/>
                </a:lnTo>
                <a:lnTo>
                  <a:pt x="1116" y="1675"/>
                </a:lnTo>
                <a:lnTo>
                  <a:pt x="1116" y="1675"/>
                </a:lnTo>
                <a:lnTo>
                  <a:pt x="1116" y="1675"/>
                </a:lnTo>
                <a:lnTo>
                  <a:pt x="1116" y="1675"/>
                </a:lnTo>
                <a:lnTo>
                  <a:pt x="1116" y="1674"/>
                </a:lnTo>
                <a:lnTo>
                  <a:pt x="1116" y="1674"/>
                </a:lnTo>
                <a:lnTo>
                  <a:pt x="1116" y="1673"/>
                </a:lnTo>
                <a:lnTo>
                  <a:pt x="1116" y="1673"/>
                </a:lnTo>
                <a:lnTo>
                  <a:pt x="1118" y="1673"/>
                </a:lnTo>
                <a:lnTo>
                  <a:pt x="1118" y="1674"/>
                </a:lnTo>
                <a:lnTo>
                  <a:pt x="1118" y="1674"/>
                </a:lnTo>
                <a:lnTo>
                  <a:pt x="1119" y="1674"/>
                </a:lnTo>
                <a:lnTo>
                  <a:pt x="1119" y="1674"/>
                </a:lnTo>
                <a:lnTo>
                  <a:pt x="1119" y="1674"/>
                </a:lnTo>
                <a:lnTo>
                  <a:pt x="1119" y="1673"/>
                </a:lnTo>
                <a:lnTo>
                  <a:pt x="1119" y="1673"/>
                </a:lnTo>
                <a:lnTo>
                  <a:pt x="1120" y="1673"/>
                </a:lnTo>
                <a:lnTo>
                  <a:pt x="1120" y="1673"/>
                </a:lnTo>
                <a:lnTo>
                  <a:pt x="1120" y="1671"/>
                </a:lnTo>
                <a:lnTo>
                  <a:pt x="1120" y="1671"/>
                </a:lnTo>
                <a:lnTo>
                  <a:pt x="1120" y="1670"/>
                </a:lnTo>
                <a:lnTo>
                  <a:pt x="1120" y="1670"/>
                </a:lnTo>
                <a:lnTo>
                  <a:pt x="1120" y="1670"/>
                </a:lnTo>
                <a:lnTo>
                  <a:pt x="1120" y="1670"/>
                </a:lnTo>
                <a:lnTo>
                  <a:pt x="1120" y="1669"/>
                </a:lnTo>
                <a:lnTo>
                  <a:pt x="1122" y="1669"/>
                </a:lnTo>
                <a:lnTo>
                  <a:pt x="1122" y="1669"/>
                </a:lnTo>
                <a:lnTo>
                  <a:pt x="1122" y="1669"/>
                </a:lnTo>
                <a:lnTo>
                  <a:pt x="1122" y="1669"/>
                </a:lnTo>
                <a:lnTo>
                  <a:pt x="1122" y="1669"/>
                </a:lnTo>
                <a:lnTo>
                  <a:pt x="1122" y="1669"/>
                </a:lnTo>
                <a:lnTo>
                  <a:pt x="1122" y="1667"/>
                </a:lnTo>
                <a:lnTo>
                  <a:pt x="1122" y="1667"/>
                </a:lnTo>
                <a:lnTo>
                  <a:pt x="1122" y="1667"/>
                </a:lnTo>
                <a:lnTo>
                  <a:pt x="1122" y="1666"/>
                </a:lnTo>
                <a:lnTo>
                  <a:pt x="1122" y="1666"/>
                </a:lnTo>
                <a:lnTo>
                  <a:pt x="1122" y="1665"/>
                </a:lnTo>
                <a:lnTo>
                  <a:pt x="1122" y="1665"/>
                </a:lnTo>
                <a:lnTo>
                  <a:pt x="1122" y="1665"/>
                </a:lnTo>
                <a:lnTo>
                  <a:pt x="1122" y="1663"/>
                </a:lnTo>
                <a:lnTo>
                  <a:pt x="1122" y="1663"/>
                </a:lnTo>
                <a:lnTo>
                  <a:pt x="1120" y="1663"/>
                </a:lnTo>
                <a:lnTo>
                  <a:pt x="1120" y="1662"/>
                </a:lnTo>
                <a:lnTo>
                  <a:pt x="1122" y="1659"/>
                </a:lnTo>
                <a:lnTo>
                  <a:pt x="1122" y="1655"/>
                </a:lnTo>
                <a:lnTo>
                  <a:pt x="1122" y="1652"/>
                </a:lnTo>
                <a:lnTo>
                  <a:pt x="1122" y="1651"/>
                </a:lnTo>
                <a:lnTo>
                  <a:pt x="1122" y="1651"/>
                </a:lnTo>
                <a:lnTo>
                  <a:pt x="1122" y="1651"/>
                </a:lnTo>
                <a:lnTo>
                  <a:pt x="1122" y="1649"/>
                </a:lnTo>
                <a:lnTo>
                  <a:pt x="1122" y="1649"/>
                </a:lnTo>
                <a:lnTo>
                  <a:pt x="1122" y="1648"/>
                </a:lnTo>
                <a:lnTo>
                  <a:pt x="1122" y="1648"/>
                </a:lnTo>
                <a:lnTo>
                  <a:pt x="1122" y="1648"/>
                </a:lnTo>
                <a:lnTo>
                  <a:pt x="1122" y="1647"/>
                </a:lnTo>
                <a:lnTo>
                  <a:pt x="1122" y="1647"/>
                </a:lnTo>
                <a:lnTo>
                  <a:pt x="1123" y="1647"/>
                </a:lnTo>
                <a:lnTo>
                  <a:pt x="1123" y="1647"/>
                </a:lnTo>
                <a:lnTo>
                  <a:pt x="1123" y="1645"/>
                </a:lnTo>
                <a:lnTo>
                  <a:pt x="1123" y="1645"/>
                </a:lnTo>
                <a:lnTo>
                  <a:pt x="1123" y="1645"/>
                </a:lnTo>
                <a:lnTo>
                  <a:pt x="1123" y="1644"/>
                </a:lnTo>
                <a:lnTo>
                  <a:pt x="1123" y="1644"/>
                </a:lnTo>
                <a:lnTo>
                  <a:pt x="1123" y="1643"/>
                </a:lnTo>
                <a:lnTo>
                  <a:pt x="1123" y="1643"/>
                </a:lnTo>
                <a:lnTo>
                  <a:pt x="1122" y="1643"/>
                </a:lnTo>
                <a:lnTo>
                  <a:pt x="1122" y="1643"/>
                </a:lnTo>
                <a:lnTo>
                  <a:pt x="1122" y="1643"/>
                </a:lnTo>
                <a:lnTo>
                  <a:pt x="1122" y="1643"/>
                </a:lnTo>
                <a:lnTo>
                  <a:pt x="1122" y="1644"/>
                </a:lnTo>
                <a:lnTo>
                  <a:pt x="1122" y="1643"/>
                </a:lnTo>
                <a:lnTo>
                  <a:pt x="1120" y="1643"/>
                </a:lnTo>
                <a:lnTo>
                  <a:pt x="1120" y="1643"/>
                </a:lnTo>
                <a:lnTo>
                  <a:pt x="1120" y="1644"/>
                </a:lnTo>
                <a:lnTo>
                  <a:pt x="1119" y="1644"/>
                </a:lnTo>
                <a:lnTo>
                  <a:pt x="1119" y="1644"/>
                </a:lnTo>
                <a:lnTo>
                  <a:pt x="1119" y="1644"/>
                </a:lnTo>
                <a:lnTo>
                  <a:pt x="1119" y="1645"/>
                </a:lnTo>
                <a:lnTo>
                  <a:pt x="1119" y="1645"/>
                </a:lnTo>
                <a:lnTo>
                  <a:pt x="1119" y="1644"/>
                </a:lnTo>
                <a:lnTo>
                  <a:pt x="1119" y="1645"/>
                </a:lnTo>
                <a:lnTo>
                  <a:pt x="1119" y="1645"/>
                </a:lnTo>
                <a:lnTo>
                  <a:pt x="1119" y="1645"/>
                </a:lnTo>
                <a:lnTo>
                  <a:pt x="1119" y="1645"/>
                </a:lnTo>
                <a:lnTo>
                  <a:pt x="1119" y="1645"/>
                </a:lnTo>
                <a:lnTo>
                  <a:pt x="1118" y="1647"/>
                </a:lnTo>
                <a:lnTo>
                  <a:pt x="1118" y="1647"/>
                </a:lnTo>
                <a:lnTo>
                  <a:pt x="1118" y="1648"/>
                </a:lnTo>
                <a:lnTo>
                  <a:pt x="1118" y="1648"/>
                </a:lnTo>
                <a:lnTo>
                  <a:pt x="1116" y="1648"/>
                </a:lnTo>
                <a:lnTo>
                  <a:pt x="1116" y="1648"/>
                </a:lnTo>
                <a:lnTo>
                  <a:pt x="1116" y="1648"/>
                </a:lnTo>
                <a:lnTo>
                  <a:pt x="1116" y="1648"/>
                </a:lnTo>
                <a:lnTo>
                  <a:pt x="1116" y="1648"/>
                </a:lnTo>
                <a:lnTo>
                  <a:pt x="1115" y="1648"/>
                </a:lnTo>
                <a:lnTo>
                  <a:pt x="1115" y="1648"/>
                </a:lnTo>
                <a:lnTo>
                  <a:pt x="1115" y="1648"/>
                </a:lnTo>
                <a:lnTo>
                  <a:pt x="1115" y="1647"/>
                </a:lnTo>
                <a:lnTo>
                  <a:pt x="1113" y="1647"/>
                </a:lnTo>
                <a:lnTo>
                  <a:pt x="1113" y="1647"/>
                </a:lnTo>
                <a:lnTo>
                  <a:pt x="1113" y="1645"/>
                </a:lnTo>
                <a:lnTo>
                  <a:pt x="1115" y="1645"/>
                </a:lnTo>
                <a:lnTo>
                  <a:pt x="1115" y="1645"/>
                </a:lnTo>
                <a:lnTo>
                  <a:pt x="1113" y="1645"/>
                </a:lnTo>
                <a:lnTo>
                  <a:pt x="1113" y="1644"/>
                </a:lnTo>
                <a:lnTo>
                  <a:pt x="1113" y="1644"/>
                </a:lnTo>
                <a:lnTo>
                  <a:pt x="1113" y="1644"/>
                </a:lnTo>
                <a:lnTo>
                  <a:pt x="1112" y="1644"/>
                </a:lnTo>
                <a:lnTo>
                  <a:pt x="1112" y="1643"/>
                </a:lnTo>
                <a:lnTo>
                  <a:pt x="1112" y="1643"/>
                </a:lnTo>
                <a:lnTo>
                  <a:pt x="1111" y="1643"/>
                </a:lnTo>
                <a:lnTo>
                  <a:pt x="1111" y="1644"/>
                </a:lnTo>
                <a:lnTo>
                  <a:pt x="1111" y="1643"/>
                </a:lnTo>
                <a:lnTo>
                  <a:pt x="1109" y="1643"/>
                </a:lnTo>
                <a:lnTo>
                  <a:pt x="1109" y="1644"/>
                </a:lnTo>
                <a:lnTo>
                  <a:pt x="1109" y="1644"/>
                </a:lnTo>
                <a:lnTo>
                  <a:pt x="1108" y="1644"/>
                </a:lnTo>
                <a:lnTo>
                  <a:pt x="1108" y="1644"/>
                </a:lnTo>
                <a:lnTo>
                  <a:pt x="1108" y="1644"/>
                </a:lnTo>
                <a:lnTo>
                  <a:pt x="1108" y="1644"/>
                </a:lnTo>
                <a:lnTo>
                  <a:pt x="1107" y="1644"/>
                </a:lnTo>
                <a:lnTo>
                  <a:pt x="1107" y="1644"/>
                </a:lnTo>
                <a:lnTo>
                  <a:pt x="1107" y="1645"/>
                </a:lnTo>
                <a:lnTo>
                  <a:pt x="1107" y="1645"/>
                </a:lnTo>
                <a:lnTo>
                  <a:pt x="1105" y="1645"/>
                </a:lnTo>
                <a:lnTo>
                  <a:pt x="1105" y="1645"/>
                </a:lnTo>
                <a:lnTo>
                  <a:pt x="1105" y="1645"/>
                </a:lnTo>
                <a:lnTo>
                  <a:pt x="1105" y="1645"/>
                </a:lnTo>
                <a:lnTo>
                  <a:pt x="1104" y="1645"/>
                </a:lnTo>
                <a:lnTo>
                  <a:pt x="1104" y="1645"/>
                </a:lnTo>
                <a:lnTo>
                  <a:pt x="1102" y="1645"/>
                </a:lnTo>
                <a:lnTo>
                  <a:pt x="1102" y="1644"/>
                </a:lnTo>
                <a:lnTo>
                  <a:pt x="1102" y="1644"/>
                </a:lnTo>
                <a:lnTo>
                  <a:pt x="1102" y="1644"/>
                </a:lnTo>
                <a:lnTo>
                  <a:pt x="1101" y="1644"/>
                </a:lnTo>
                <a:lnTo>
                  <a:pt x="1100" y="1644"/>
                </a:lnTo>
                <a:lnTo>
                  <a:pt x="1100" y="1644"/>
                </a:lnTo>
                <a:lnTo>
                  <a:pt x="1098" y="1644"/>
                </a:lnTo>
                <a:lnTo>
                  <a:pt x="1098" y="1644"/>
                </a:lnTo>
                <a:lnTo>
                  <a:pt x="1098" y="1644"/>
                </a:lnTo>
                <a:lnTo>
                  <a:pt x="1098" y="1643"/>
                </a:lnTo>
                <a:lnTo>
                  <a:pt x="1097" y="1643"/>
                </a:lnTo>
                <a:lnTo>
                  <a:pt x="1097" y="1643"/>
                </a:lnTo>
                <a:lnTo>
                  <a:pt x="1097" y="1643"/>
                </a:lnTo>
                <a:lnTo>
                  <a:pt x="1097" y="1641"/>
                </a:lnTo>
                <a:lnTo>
                  <a:pt x="1097" y="1641"/>
                </a:lnTo>
                <a:lnTo>
                  <a:pt x="1097" y="1640"/>
                </a:lnTo>
                <a:lnTo>
                  <a:pt x="1097" y="1640"/>
                </a:lnTo>
                <a:lnTo>
                  <a:pt x="1096" y="1640"/>
                </a:lnTo>
                <a:lnTo>
                  <a:pt x="1094" y="1637"/>
                </a:lnTo>
                <a:lnTo>
                  <a:pt x="1094" y="1636"/>
                </a:lnTo>
                <a:lnTo>
                  <a:pt x="1094" y="1634"/>
                </a:lnTo>
                <a:lnTo>
                  <a:pt x="1094" y="1634"/>
                </a:lnTo>
                <a:lnTo>
                  <a:pt x="1093" y="1633"/>
                </a:lnTo>
                <a:lnTo>
                  <a:pt x="1093" y="1632"/>
                </a:lnTo>
                <a:lnTo>
                  <a:pt x="1093" y="1632"/>
                </a:lnTo>
                <a:lnTo>
                  <a:pt x="1092" y="1629"/>
                </a:lnTo>
                <a:lnTo>
                  <a:pt x="1090" y="1628"/>
                </a:lnTo>
                <a:lnTo>
                  <a:pt x="1089" y="1625"/>
                </a:lnTo>
                <a:lnTo>
                  <a:pt x="1089" y="1625"/>
                </a:lnTo>
                <a:lnTo>
                  <a:pt x="1089" y="1623"/>
                </a:lnTo>
                <a:lnTo>
                  <a:pt x="1089" y="1623"/>
                </a:lnTo>
                <a:lnTo>
                  <a:pt x="1089" y="1622"/>
                </a:lnTo>
                <a:lnTo>
                  <a:pt x="1090" y="1622"/>
                </a:lnTo>
                <a:lnTo>
                  <a:pt x="1089" y="1622"/>
                </a:lnTo>
                <a:lnTo>
                  <a:pt x="1089" y="1621"/>
                </a:lnTo>
                <a:lnTo>
                  <a:pt x="1086" y="1621"/>
                </a:lnTo>
                <a:lnTo>
                  <a:pt x="1086" y="1619"/>
                </a:lnTo>
                <a:lnTo>
                  <a:pt x="1086" y="1618"/>
                </a:lnTo>
                <a:lnTo>
                  <a:pt x="1086" y="1618"/>
                </a:lnTo>
                <a:lnTo>
                  <a:pt x="1086" y="1618"/>
                </a:lnTo>
                <a:lnTo>
                  <a:pt x="1086" y="1617"/>
                </a:lnTo>
                <a:lnTo>
                  <a:pt x="1086" y="1615"/>
                </a:lnTo>
                <a:lnTo>
                  <a:pt x="1086" y="1615"/>
                </a:lnTo>
                <a:lnTo>
                  <a:pt x="1086" y="1614"/>
                </a:lnTo>
                <a:lnTo>
                  <a:pt x="1083" y="1611"/>
                </a:lnTo>
                <a:lnTo>
                  <a:pt x="1083" y="1610"/>
                </a:lnTo>
                <a:lnTo>
                  <a:pt x="1082" y="1608"/>
                </a:lnTo>
                <a:lnTo>
                  <a:pt x="1082" y="1607"/>
                </a:lnTo>
                <a:lnTo>
                  <a:pt x="1081" y="1607"/>
                </a:lnTo>
                <a:lnTo>
                  <a:pt x="1081" y="1606"/>
                </a:lnTo>
                <a:lnTo>
                  <a:pt x="1081" y="1604"/>
                </a:lnTo>
                <a:lnTo>
                  <a:pt x="1081" y="1604"/>
                </a:lnTo>
                <a:lnTo>
                  <a:pt x="1081" y="1603"/>
                </a:lnTo>
                <a:lnTo>
                  <a:pt x="1081" y="1602"/>
                </a:lnTo>
                <a:lnTo>
                  <a:pt x="1081" y="1600"/>
                </a:lnTo>
                <a:lnTo>
                  <a:pt x="1081" y="1599"/>
                </a:lnTo>
                <a:lnTo>
                  <a:pt x="1079" y="1599"/>
                </a:lnTo>
                <a:lnTo>
                  <a:pt x="1079" y="1599"/>
                </a:lnTo>
                <a:lnTo>
                  <a:pt x="1078" y="1599"/>
                </a:lnTo>
                <a:lnTo>
                  <a:pt x="1076" y="1597"/>
                </a:lnTo>
                <a:lnTo>
                  <a:pt x="1076" y="1597"/>
                </a:lnTo>
                <a:lnTo>
                  <a:pt x="1075" y="1596"/>
                </a:lnTo>
                <a:lnTo>
                  <a:pt x="1075" y="1596"/>
                </a:lnTo>
                <a:lnTo>
                  <a:pt x="1074" y="1596"/>
                </a:lnTo>
                <a:lnTo>
                  <a:pt x="1074" y="1595"/>
                </a:lnTo>
                <a:lnTo>
                  <a:pt x="1072" y="1595"/>
                </a:lnTo>
                <a:lnTo>
                  <a:pt x="1071" y="1593"/>
                </a:lnTo>
                <a:lnTo>
                  <a:pt x="1070" y="1593"/>
                </a:lnTo>
                <a:lnTo>
                  <a:pt x="1070" y="1593"/>
                </a:lnTo>
                <a:lnTo>
                  <a:pt x="1067" y="1593"/>
                </a:lnTo>
                <a:lnTo>
                  <a:pt x="1066" y="1595"/>
                </a:lnTo>
                <a:lnTo>
                  <a:pt x="1061" y="1596"/>
                </a:lnTo>
                <a:lnTo>
                  <a:pt x="1059" y="1597"/>
                </a:lnTo>
                <a:lnTo>
                  <a:pt x="1056" y="1597"/>
                </a:lnTo>
                <a:lnTo>
                  <a:pt x="1056" y="1599"/>
                </a:lnTo>
                <a:lnTo>
                  <a:pt x="1055" y="1602"/>
                </a:lnTo>
                <a:lnTo>
                  <a:pt x="1055" y="1602"/>
                </a:lnTo>
                <a:lnTo>
                  <a:pt x="1053" y="1602"/>
                </a:lnTo>
                <a:lnTo>
                  <a:pt x="1053" y="1602"/>
                </a:lnTo>
                <a:lnTo>
                  <a:pt x="1053" y="1602"/>
                </a:lnTo>
                <a:lnTo>
                  <a:pt x="1053" y="1603"/>
                </a:lnTo>
                <a:lnTo>
                  <a:pt x="1053" y="1603"/>
                </a:lnTo>
                <a:lnTo>
                  <a:pt x="1053" y="1603"/>
                </a:lnTo>
                <a:lnTo>
                  <a:pt x="1053" y="1604"/>
                </a:lnTo>
                <a:lnTo>
                  <a:pt x="1053" y="1604"/>
                </a:lnTo>
                <a:lnTo>
                  <a:pt x="1050" y="1607"/>
                </a:lnTo>
                <a:lnTo>
                  <a:pt x="1049" y="1608"/>
                </a:lnTo>
                <a:lnTo>
                  <a:pt x="1049" y="1610"/>
                </a:lnTo>
                <a:lnTo>
                  <a:pt x="1048" y="1610"/>
                </a:lnTo>
                <a:lnTo>
                  <a:pt x="1045" y="1611"/>
                </a:lnTo>
                <a:lnTo>
                  <a:pt x="1045" y="1611"/>
                </a:lnTo>
                <a:lnTo>
                  <a:pt x="1042" y="1613"/>
                </a:lnTo>
                <a:lnTo>
                  <a:pt x="1042" y="1613"/>
                </a:lnTo>
                <a:lnTo>
                  <a:pt x="1040" y="1613"/>
                </a:lnTo>
                <a:lnTo>
                  <a:pt x="1040" y="1613"/>
                </a:lnTo>
                <a:lnTo>
                  <a:pt x="1040" y="1613"/>
                </a:lnTo>
                <a:lnTo>
                  <a:pt x="1037" y="1613"/>
                </a:lnTo>
                <a:lnTo>
                  <a:pt x="1035" y="1613"/>
                </a:lnTo>
                <a:lnTo>
                  <a:pt x="1035" y="1613"/>
                </a:lnTo>
                <a:lnTo>
                  <a:pt x="1034" y="1613"/>
                </a:lnTo>
                <a:lnTo>
                  <a:pt x="1034" y="1613"/>
                </a:lnTo>
                <a:lnTo>
                  <a:pt x="1034" y="1613"/>
                </a:lnTo>
                <a:lnTo>
                  <a:pt x="1033" y="1613"/>
                </a:lnTo>
                <a:lnTo>
                  <a:pt x="1033" y="1613"/>
                </a:lnTo>
                <a:lnTo>
                  <a:pt x="1031" y="1613"/>
                </a:lnTo>
                <a:lnTo>
                  <a:pt x="1031" y="1613"/>
                </a:lnTo>
                <a:lnTo>
                  <a:pt x="1031" y="1613"/>
                </a:lnTo>
                <a:lnTo>
                  <a:pt x="1031" y="1613"/>
                </a:lnTo>
                <a:lnTo>
                  <a:pt x="1030" y="1613"/>
                </a:lnTo>
                <a:lnTo>
                  <a:pt x="1029" y="1613"/>
                </a:lnTo>
                <a:lnTo>
                  <a:pt x="1029" y="1613"/>
                </a:lnTo>
                <a:lnTo>
                  <a:pt x="1027" y="1613"/>
                </a:lnTo>
                <a:lnTo>
                  <a:pt x="1027" y="1614"/>
                </a:lnTo>
                <a:lnTo>
                  <a:pt x="1026" y="1614"/>
                </a:lnTo>
                <a:lnTo>
                  <a:pt x="1026" y="1614"/>
                </a:lnTo>
                <a:lnTo>
                  <a:pt x="1026" y="1614"/>
                </a:lnTo>
                <a:lnTo>
                  <a:pt x="1015" y="1615"/>
                </a:lnTo>
                <a:lnTo>
                  <a:pt x="1015" y="1615"/>
                </a:lnTo>
                <a:lnTo>
                  <a:pt x="1011" y="1615"/>
                </a:lnTo>
                <a:lnTo>
                  <a:pt x="1007" y="1615"/>
                </a:lnTo>
                <a:lnTo>
                  <a:pt x="1003" y="1615"/>
                </a:lnTo>
                <a:lnTo>
                  <a:pt x="1000" y="1615"/>
                </a:lnTo>
                <a:lnTo>
                  <a:pt x="997" y="1615"/>
                </a:lnTo>
                <a:lnTo>
                  <a:pt x="996" y="1615"/>
                </a:lnTo>
                <a:lnTo>
                  <a:pt x="992" y="1615"/>
                </a:lnTo>
                <a:lnTo>
                  <a:pt x="990" y="1615"/>
                </a:lnTo>
                <a:lnTo>
                  <a:pt x="989" y="1615"/>
                </a:lnTo>
                <a:lnTo>
                  <a:pt x="985" y="1615"/>
                </a:lnTo>
                <a:lnTo>
                  <a:pt x="985" y="1615"/>
                </a:lnTo>
                <a:lnTo>
                  <a:pt x="983" y="1615"/>
                </a:lnTo>
                <a:lnTo>
                  <a:pt x="982" y="1615"/>
                </a:lnTo>
                <a:lnTo>
                  <a:pt x="979" y="1615"/>
                </a:lnTo>
                <a:lnTo>
                  <a:pt x="979" y="1615"/>
                </a:lnTo>
                <a:lnTo>
                  <a:pt x="975" y="1615"/>
                </a:lnTo>
                <a:lnTo>
                  <a:pt x="975" y="1615"/>
                </a:lnTo>
                <a:lnTo>
                  <a:pt x="974" y="1615"/>
                </a:lnTo>
                <a:lnTo>
                  <a:pt x="974" y="1615"/>
                </a:lnTo>
                <a:lnTo>
                  <a:pt x="974" y="1615"/>
                </a:lnTo>
                <a:lnTo>
                  <a:pt x="971" y="1615"/>
                </a:lnTo>
                <a:lnTo>
                  <a:pt x="971" y="1615"/>
                </a:lnTo>
                <a:lnTo>
                  <a:pt x="971" y="1615"/>
                </a:lnTo>
                <a:lnTo>
                  <a:pt x="970" y="1615"/>
                </a:lnTo>
                <a:lnTo>
                  <a:pt x="968" y="1615"/>
                </a:lnTo>
                <a:lnTo>
                  <a:pt x="966" y="1615"/>
                </a:lnTo>
                <a:lnTo>
                  <a:pt x="964" y="1615"/>
                </a:lnTo>
                <a:lnTo>
                  <a:pt x="963" y="1615"/>
                </a:lnTo>
                <a:lnTo>
                  <a:pt x="962" y="1615"/>
                </a:lnTo>
                <a:lnTo>
                  <a:pt x="960" y="1615"/>
                </a:lnTo>
                <a:lnTo>
                  <a:pt x="959" y="1615"/>
                </a:lnTo>
                <a:lnTo>
                  <a:pt x="959" y="1615"/>
                </a:lnTo>
                <a:lnTo>
                  <a:pt x="957" y="1615"/>
                </a:lnTo>
                <a:lnTo>
                  <a:pt x="956" y="1615"/>
                </a:lnTo>
                <a:lnTo>
                  <a:pt x="955" y="1615"/>
                </a:lnTo>
                <a:lnTo>
                  <a:pt x="953" y="1615"/>
                </a:lnTo>
                <a:lnTo>
                  <a:pt x="952" y="1615"/>
                </a:lnTo>
                <a:lnTo>
                  <a:pt x="952" y="1615"/>
                </a:lnTo>
                <a:lnTo>
                  <a:pt x="952" y="1615"/>
                </a:lnTo>
                <a:lnTo>
                  <a:pt x="952" y="1614"/>
                </a:lnTo>
                <a:lnTo>
                  <a:pt x="952" y="1614"/>
                </a:lnTo>
                <a:lnTo>
                  <a:pt x="952" y="1614"/>
                </a:lnTo>
                <a:lnTo>
                  <a:pt x="952" y="1613"/>
                </a:lnTo>
                <a:lnTo>
                  <a:pt x="952" y="1613"/>
                </a:lnTo>
                <a:lnTo>
                  <a:pt x="952" y="1613"/>
                </a:lnTo>
                <a:lnTo>
                  <a:pt x="952" y="1611"/>
                </a:lnTo>
                <a:lnTo>
                  <a:pt x="952" y="1611"/>
                </a:lnTo>
                <a:lnTo>
                  <a:pt x="952" y="1610"/>
                </a:lnTo>
                <a:lnTo>
                  <a:pt x="952" y="1610"/>
                </a:lnTo>
                <a:lnTo>
                  <a:pt x="952" y="1610"/>
                </a:lnTo>
                <a:lnTo>
                  <a:pt x="953" y="1607"/>
                </a:lnTo>
                <a:lnTo>
                  <a:pt x="953" y="1607"/>
                </a:lnTo>
                <a:lnTo>
                  <a:pt x="953" y="1607"/>
                </a:lnTo>
                <a:lnTo>
                  <a:pt x="953" y="1607"/>
                </a:lnTo>
                <a:lnTo>
                  <a:pt x="953" y="1606"/>
                </a:lnTo>
                <a:lnTo>
                  <a:pt x="953" y="1606"/>
                </a:lnTo>
                <a:lnTo>
                  <a:pt x="953" y="1604"/>
                </a:lnTo>
                <a:lnTo>
                  <a:pt x="953" y="1604"/>
                </a:lnTo>
                <a:lnTo>
                  <a:pt x="955" y="1604"/>
                </a:lnTo>
                <a:lnTo>
                  <a:pt x="955" y="1603"/>
                </a:lnTo>
                <a:lnTo>
                  <a:pt x="955" y="1603"/>
                </a:lnTo>
                <a:lnTo>
                  <a:pt x="955" y="1603"/>
                </a:lnTo>
                <a:lnTo>
                  <a:pt x="955" y="1603"/>
                </a:lnTo>
                <a:lnTo>
                  <a:pt x="953" y="1603"/>
                </a:lnTo>
                <a:lnTo>
                  <a:pt x="952" y="1604"/>
                </a:lnTo>
                <a:lnTo>
                  <a:pt x="952" y="1604"/>
                </a:lnTo>
                <a:lnTo>
                  <a:pt x="951" y="1604"/>
                </a:lnTo>
                <a:lnTo>
                  <a:pt x="951" y="1606"/>
                </a:lnTo>
                <a:lnTo>
                  <a:pt x="949" y="1606"/>
                </a:lnTo>
                <a:lnTo>
                  <a:pt x="949" y="1606"/>
                </a:lnTo>
                <a:lnTo>
                  <a:pt x="949" y="1606"/>
                </a:lnTo>
                <a:lnTo>
                  <a:pt x="949" y="1606"/>
                </a:lnTo>
                <a:lnTo>
                  <a:pt x="949" y="1607"/>
                </a:lnTo>
                <a:lnTo>
                  <a:pt x="949" y="1607"/>
                </a:lnTo>
                <a:lnTo>
                  <a:pt x="948" y="1607"/>
                </a:lnTo>
                <a:lnTo>
                  <a:pt x="948" y="1607"/>
                </a:lnTo>
                <a:lnTo>
                  <a:pt x="948" y="1608"/>
                </a:lnTo>
                <a:lnTo>
                  <a:pt x="948" y="1608"/>
                </a:lnTo>
                <a:lnTo>
                  <a:pt x="948" y="1608"/>
                </a:lnTo>
                <a:lnTo>
                  <a:pt x="948" y="1610"/>
                </a:lnTo>
                <a:lnTo>
                  <a:pt x="948" y="1610"/>
                </a:lnTo>
                <a:lnTo>
                  <a:pt x="946" y="1611"/>
                </a:lnTo>
                <a:lnTo>
                  <a:pt x="946" y="1611"/>
                </a:lnTo>
                <a:lnTo>
                  <a:pt x="946" y="1613"/>
                </a:lnTo>
                <a:lnTo>
                  <a:pt x="945" y="1614"/>
                </a:lnTo>
                <a:lnTo>
                  <a:pt x="945" y="1615"/>
                </a:lnTo>
                <a:lnTo>
                  <a:pt x="944" y="1615"/>
                </a:lnTo>
                <a:lnTo>
                  <a:pt x="944" y="1618"/>
                </a:lnTo>
                <a:lnTo>
                  <a:pt x="944" y="1618"/>
                </a:lnTo>
                <a:lnTo>
                  <a:pt x="942" y="1618"/>
                </a:lnTo>
                <a:lnTo>
                  <a:pt x="942" y="1618"/>
                </a:lnTo>
                <a:lnTo>
                  <a:pt x="942" y="1619"/>
                </a:lnTo>
                <a:lnTo>
                  <a:pt x="942" y="1619"/>
                </a:lnTo>
                <a:lnTo>
                  <a:pt x="941" y="1619"/>
                </a:lnTo>
                <a:lnTo>
                  <a:pt x="941" y="1621"/>
                </a:lnTo>
                <a:lnTo>
                  <a:pt x="941" y="1621"/>
                </a:lnTo>
                <a:lnTo>
                  <a:pt x="941" y="1621"/>
                </a:lnTo>
                <a:lnTo>
                  <a:pt x="941" y="1622"/>
                </a:lnTo>
                <a:lnTo>
                  <a:pt x="940" y="1622"/>
                </a:lnTo>
                <a:lnTo>
                  <a:pt x="940" y="1623"/>
                </a:lnTo>
                <a:lnTo>
                  <a:pt x="940" y="1623"/>
                </a:lnTo>
                <a:lnTo>
                  <a:pt x="938" y="1625"/>
                </a:lnTo>
                <a:lnTo>
                  <a:pt x="936" y="1629"/>
                </a:lnTo>
                <a:lnTo>
                  <a:pt x="936" y="1629"/>
                </a:lnTo>
                <a:lnTo>
                  <a:pt x="936" y="1630"/>
                </a:lnTo>
                <a:lnTo>
                  <a:pt x="934" y="1632"/>
                </a:lnTo>
                <a:lnTo>
                  <a:pt x="934" y="1633"/>
                </a:lnTo>
                <a:lnTo>
                  <a:pt x="933" y="1633"/>
                </a:lnTo>
                <a:lnTo>
                  <a:pt x="933" y="1634"/>
                </a:lnTo>
                <a:lnTo>
                  <a:pt x="933" y="1634"/>
                </a:lnTo>
                <a:lnTo>
                  <a:pt x="933" y="1634"/>
                </a:lnTo>
                <a:lnTo>
                  <a:pt x="933" y="1634"/>
                </a:lnTo>
                <a:lnTo>
                  <a:pt x="931" y="1636"/>
                </a:lnTo>
                <a:lnTo>
                  <a:pt x="931" y="1637"/>
                </a:lnTo>
                <a:lnTo>
                  <a:pt x="931" y="1637"/>
                </a:lnTo>
                <a:lnTo>
                  <a:pt x="930" y="1637"/>
                </a:lnTo>
                <a:lnTo>
                  <a:pt x="930" y="1639"/>
                </a:lnTo>
                <a:lnTo>
                  <a:pt x="930" y="1639"/>
                </a:lnTo>
                <a:lnTo>
                  <a:pt x="930" y="1639"/>
                </a:lnTo>
                <a:lnTo>
                  <a:pt x="930" y="1640"/>
                </a:lnTo>
                <a:lnTo>
                  <a:pt x="929" y="1641"/>
                </a:lnTo>
                <a:lnTo>
                  <a:pt x="929" y="1641"/>
                </a:lnTo>
                <a:lnTo>
                  <a:pt x="927" y="1643"/>
                </a:lnTo>
                <a:lnTo>
                  <a:pt x="927" y="1643"/>
                </a:lnTo>
                <a:lnTo>
                  <a:pt x="927" y="1644"/>
                </a:lnTo>
                <a:lnTo>
                  <a:pt x="927" y="1644"/>
                </a:lnTo>
                <a:lnTo>
                  <a:pt x="926" y="1645"/>
                </a:lnTo>
                <a:lnTo>
                  <a:pt x="926" y="1645"/>
                </a:lnTo>
                <a:lnTo>
                  <a:pt x="926" y="1645"/>
                </a:lnTo>
                <a:lnTo>
                  <a:pt x="925" y="1647"/>
                </a:lnTo>
                <a:lnTo>
                  <a:pt x="925" y="1648"/>
                </a:lnTo>
                <a:lnTo>
                  <a:pt x="925" y="1648"/>
                </a:lnTo>
                <a:lnTo>
                  <a:pt x="923" y="1649"/>
                </a:lnTo>
                <a:lnTo>
                  <a:pt x="923" y="1649"/>
                </a:lnTo>
                <a:lnTo>
                  <a:pt x="923" y="1651"/>
                </a:lnTo>
                <a:lnTo>
                  <a:pt x="922" y="1651"/>
                </a:lnTo>
                <a:lnTo>
                  <a:pt x="922" y="1651"/>
                </a:lnTo>
                <a:lnTo>
                  <a:pt x="922" y="1652"/>
                </a:lnTo>
                <a:lnTo>
                  <a:pt x="922" y="1652"/>
                </a:lnTo>
                <a:lnTo>
                  <a:pt x="920" y="1654"/>
                </a:lnTo>
                <a:lnTo>
                  <a:pt x="919" y="1655"/>
                </a:lnTo>
                <a:lnTo>
                  <a:pt x="916" y="1656"/>
                </a:lnTo>
                <a:lnTo>
                  <a:pt x="916" y="1658"/>
                </a:lnTo>
                <a:lnTo>
                  <a:pt x="915" y="1659"/>
                </a:lnTo>
                <a:lnTo>
                  <a:pt x="914" y="1659"/>
                </a:lnTo>
                <a:lnTo>
                  <a:pt x="912" y="1660"/>
                </a:lnTo>
                <a:lnTo>
                  <a:pt x="912" y="1662"/>
                </a:lnTo>
                <a:lnTo>
                  <a:pt x="911" y="1662"/>
                </a:lnTo>
                <a:lnTo>
                  <a:pt x="911" y="1662"/>
                </a:lnTo>
                <a:lnTo>
                  <a:pt x="911" y="1663"/>
                </a:lnTo>
                <a:lnTo>
                  <a:pt x="910" y="1665"/>
                </a:lnTo>
                <a:lnTo>
                  <a:pt x="910" y="1665"/>
                </a:lnTo>
                <a:lnTo>
                  <a:pt x="908" y="1665"/>
                </a:lnTo>
                <a:lnTo>
                  <a:pt x="907" y="1666"/>
                </a:lnTo>
                <a:lnTo>
                  <a:pt x="907" y="1667"/>
                </a:lnTo>
                <a:lnTo>
                  <a:pt x="907" y="1667"/>
                </a:lnTo>
                <a:lnTo>
                  <a:pt x="907" y="1667"/>
                </a:lnTo>
                <a:lnTo>
                  <a:pt x="905" y="1667"/>
                </a:lnTo>
                <a:lnTo>
                  <a:pt x="905" y="1669"/>
                </a:lnTo>
                <a:lnTo>
                  <a:pt x="903" y="1671"/>
                </a:lnTo>
                <a:lnTo>
                  <a:pt x="901" y="1673"/>
                </a:lnTo>
                <a:lnTo>
                  <a:pt x="900" y="1673"/>
                </a:lnTo>
                <a:lnTo>
                  <a:pt x="900" y="1673"/>
                </a:lnTo>
                <a:lnTo>
                  <a:pt x="889" y="1677"/>
                </a:lnTo>
                <a:lnTo>
                  <a:pt x="886" y="1677"/>
                </a:lnTo>
                <a:lnTo>
                  <a:pt x="884" y="1678"/>
                </a:lnTo>
                <a:lnTo>
                  <a:pt x="878" y="1680"/>
                </a:lnTo>
                <a:lnTo>
                  <a:pt x="878" y="1680"/>
                </a:lnTo>
                <a:lnTo>
                  <a:pt x="878" y="1680"/>
                </a:lnTo>
                <a:lnTo>
                  <a:pt x="878" y="1680"/>
                </a:lnTo>
                <a:lnTo>
                  <a:pt x="877" y="1681"/>
                </a:lnTo>
                <a:lnTo>
                  <a:pt x="877" y="1681"/>
                </a:lnTo>
                <a:lnTo>
                  <a:pt x="875" y="1681"/>
                </a:lnTo>
                <a:lnTo>
                  <a:pt x="875" y="1681"/>
                </a:lnTo>
                <a:lnTo>
                  <a:pt x="875" y="1682"/>
                </a:lnTo>
                <a:lnTo>
                  <a:pt x="875" y="1682"/>
                </a:lnTo>
                <a:lnTo>
                  <a:pt x="874" y="1684"/>
                </a:lnTo>
                <a:lnTo>
                  <a:pt x="874" y="1684"/>
                </a:lnTo>
                <a:lnTo>
                  <a:pt x="874" y="1684"/>
                </a:lnTo>
                <a:lnTo>
                  <a:pt x="873" y="1685"/>
                </a:lnTo>
                <a:lnTo>
                  <a:pt x="874" y="1688"/>
                </a:lnTo>
                <a:lnTo>
                  <a:pt x="874" y="1688"/>
                </a:lnTo>
                <a:lnTo>
                  <a:pt x="875" y="1689"/>
                </a:lnTo>
                <a:lnTo>
                  <a:pt x="875" y="1692"/>
                </a:lnTo>
                <a:lnTo>
                  <a:pt x="875" y="1693"/>
                </a:lnTo>
                <a:lnTo>
                  <a:pt x="877" y="1697"/>
                </a:lnTo>
                <a:lnTo>
                  <a:pt x="877" y="1697"/>
                </a:lnTo>
                <a:lnTo>
                  <a:pt x="877" y="1699"/>
                </a:lnTo>
                <a:lnTo>
                  <a:pt x="877" y="1700"/>
                </a:lnTo>
                <a:lnTo>
                  <a:pt x="878" y="1703"/>
                </a:lnTo>
                <a:lnTo>
                  <a:pt x="878" y="1703"/>
                </a:lnTo>
                <a:lnTo>
                  <a:pt x="878" y="1706"/>
                </a:lnTo>
                <a:lnTo>
                  <a:pt x="878" y="1707"/>
                </a:lnTo>
                <a:lnTo>
                  <a:pt x="879" y="1708"/>
                </a:lnTo>
                <a:lnTo>
                  <a:pt x="879" y="1710"/>
                </a:lnTo>
                <a:lnTo>
                  <a:pt x="879" y="1710"/>
                </a:lnTo>
                <a:lnTo>
                  <a:pt x="878" y="1712"/>
                </a:lnTo>
                <a:lnTo>
                  <a:pt x="878" y="1714"/>
                </a:lnTo>
                <a:lnTo>
                  <a:pt x="878" y="1714"/>
                </a:lnTo>
                <a:lnTo>
                  <a:pt x="878" y="1714"/>
                </a:lnTo>
                <a:lnTo>
                  <a:pt x="878" y="1715"/>
                </a:lnTo>
                <a:lnTo>
                  <a:pt x="878" y="1715"/>
                </a:lnTo>
                <a:lnTo>
                  <a:pt x="875" y="1721"/>
                </a:lnTo>
                <a:lnTo>
                  <a:pt x="875" y="1722"/>
                </a:lnTo>
                <a:lnTo>
                  <a:pt x="875" y="1722"/>
                </a:lnTo>
                <a:lnTo>
                  <a:pt x="874" y="1725"/>
                </a:lnTo>
                <a:lnTo>
                  <a:pt x="873" y="1725"/>
                </a:lnTo>
                <a:lnTo>
                  <a:pt x="871" y="1730"/>
                </a:lnTo>
                <a:lnTo>
                  <a:pt x="868" y="1736"/>
                </a:lnTo>
                <a:lnTo>
                  <a:pt x="868" y="1736"/>
                </a:lnTo>
                <a:lnTo>
                  <a:pt x="867" y="1737"/>
                </a:lnTo>
                <a:lnTo>
                  <a:pt x="867" y="1738"/>
                </a:lnTo>
                <a:lnTo>
                  <a:pt x="866" y="1741"/>
                </a:lnTo>
                <a:lnTo>
                  <a:pt x="866" y="1742"/>
                </a:lnTo>
                <a:lnTo>
                  <a:pt x="864" y="1744"/>
                </a:lnTo>
                <a:lnTo>
                  <a:pt x="864" y="1744"/>
                </a:lnTo>
                <a:lnTo>
                  <a:pt x="864" y="1745"/>
                </a:lnTo>
                <a:lnTo>
                  <a:pt x="864" y="1747"/>
                </a:lnTo>
                <a:lnTo>
                  <a:pt x="863" y="1747"/>
                </a:lnTo>
                <a:lnTo>
                  <a:pt x="863" y="1747"/>
                </a:lnTo>
                <a:lnTo>
                  <a:pt x="863" y="1748"/>
                </a:lnTo>
                <a:lnTo>
                  <a:pt x="863" y="1748"/>
                </a:lnTo>
                <a:lnTo>
                  <a:pt x="862" y="1749"/>
                </a:lnTo>
                <a:lnTo>
                  <a:pt x="862" y="1749"/>
                </a:lnTo>
                <a:lnTo>
                  <a:pt x="862" y="1751"/>
                </a:lnTo>
                <a:lnTo>
                  <a:pt x="862" y="1751"/>
                </a:lnTo>
                <a:lnTo>
                  <a:pt x="860" y="1753"/>
                </a:lnTo>
                <a:lnTo>
                  <a:pt x="860" y="1755"/>
                </a:lnTo>
                <a:lnTo>
                  <a:pt x="859" y="1755"/>
                </a:lnTo>
                <a:lnTo>
                  <a:pt x="859" y="1758"/>
                </a:lnTo>
                <a:lnTo>
                  <a:pt x="858" y="1758"/>
                </a:lnTo>
                <a:lnTo>
                  <a:pt x="858" y="1759"/>
                </a:lnTo>
                <a:lnTo>
                  <a:pt x="859" y="1760"/>
                </a:lnTo>
                <a:lnTo>
                  <a:pt x="859" y="1763"/>
                </a:lnTo>
                <a:lnTo>
                  <a:pt x="859" y="1763"/>
                </a:lnTo>
                <a:lnTo>
                  <a:pt x="859" y="1763"/>
                </a:lnTo>
                <a:lnTo>
                  <a:pt x="859" y="1763"/>
                </a:lnTo>
                <a:lnTo>
                  <a:pt x="859" y="1764"/>
                </a:lnTo>
                <a:lnTo>
                  <a:pt x="860" y="1764"/>
                </a:lnTo>
                <a:lnTo>
                  <a:pt x="860" y="1764"/>
                </a:lnTo>
                <a:lnTo>
                  <a:pt x="860" y="1766"/>
                </a:lnTo>
                <a:lnTo>
                  <a:pt x="860" y="1766"/>
                </a:lnTo>
                <a:lnTo>
                  <a:pt x="860" y="1766"/>
                </a:lnTo>
                <a:lnTo>
                  <a:pt x="860" y="1766"/>
                </a:lnTo>
                <a:lnTo>
                  <a:pt x="860" y="1766"/>
                </a:lnTo>
                <a:lnTo>
                  <a:pt x="860" y="1766"/>
                </a:lnTo>
                <a:lnTo>
                  <a:pt x="860" y="1767"/>
                </a:lnTo>
                <a:lnTo>
                  <a:pt x="860" y="1767"/>
                </a:lnTo>
                <a:lnTo>
                  <a:pt x="860" y="1768"/>
                </a:lnTo>
                <a:lnTo>
                  <a:pt x="862" y="1768"/>
                </a:lnTo>
                <a:lnTo>
                  <a:pt x="860" y="1768"/>
                </a:lnTo>
                <a:lnTo>
                  <a:pt x="860" y="1768"/>
                </a:lnTo>
                <a:lnTo>
                  <a:pt x="862" y="1768"/>
                </a:lnTo>
                <a:lnTo>
                  <a:pt x="862" y="1770"/>
                </a:lnTo>
                <a:lnTo>
                  <a:pt x="862" y="1770"/>
                </a:lnTo>
                <a:lnTo>
                  <a:pt x="864" y="1775"/>
                </a:lnTo>
                <a:lnTo>
                  <a:pt x="864" y="1775"/>
                </a:lnTo>
                <a:lnTo>
                  <a:pt x="864" y="1775"/>
                </a:lnTo>
                <a:lnTo>
                  <a:pt x="864" y="1777"/>
                </a:lnTo>
                <a:lnTo>
                  <a:pt x="864" y="1777"/>
                </a:lnTo>
                <a:lnTo>
                  <a:pt x="864" y="1777"/>
                </a:lnTo>
                <a:lnTo>
                  <a:pt x="864" y="1777"/>
                </a:lnTo>
                <a:lnTo>
                  <a:pt x="864" y="1777"/>
                </a:lnTo>
                <a:lnTo>
                  <a:pt x="864" y="1778"/>
                </a:lnTo>
                <a:lnTo>
                  <a:pt x="864" y="1778"/>
                </a:lnTo>
                <a:lnTo>
                  <a:pt x="864" y="1779"/>
                </a:lnTo>
                <a:lnTo>
                  <a:pt x="866" y="1779"/>
                </a:lnTo>
                <a:lnTo>
                  <a:pt x="866" y="1779"/>
                </a:lnTo>
                <a:lnTo>
                  <a:pt x="866" y="1779"/>
                </a:lnTo>
                <a:lnTo>
                  <a:pt x="866" y="1779"/>
                </a:lnTo>
                <a:lnTo>
                  <a:pt x="866" y="1779"/>
                </a:lnTo>
                <a:lnTo>
                  <a:pt x="866" y="1781"/>
                </a:lnTo>
                <a:lnTo>
                  <a:pt x="866" y="1781"/>
                </a:lnTo>
                <a:lnTo>
                  <a:pt x="866" y="1782"/>
                </a:lnTo>
                <a:lnTo>
                  <a:pt x="866" y="1782"/>
                </a:lnTo>
                <a:lnTo>
                  <a:pt x="866" y="1782"/>
                </a:lnTo>
                <a:lnTo>
                  <a:pt x="866" y="1782"/>
                </a:lnTo>
                <a:lnTo>
                  <a:pt x="867" y="1782"/>
                </a:lnTo>
                <a:lnTo>
                  <a:pt x="867" y="1784"/>
                </a:lnTo>
                <a:lnTo>
                  <a:pt x="866" y="1784"/>
                </a:lnTo>
                <a:lnTo>
                  <a:pt x="866" y="1784"/>
                </a:lnTo>
                <a:lnTo>
                  <a:pt x="866" y="1785"/>
                </a:lnTo>
                <a:lnTo>
                  <a:pt x="867" y="1785"/>
                </a:lnTo>
                <a:lnTo>
                  <a:pt x="867" y="1785"/>
                </a:lnTo>
                <a:lnTo>
                  <a:pt x="867" y="1785"/>
                </a:lnTo>
                <a:lnTo>
                  <a:pt x="867" y="1786"/>
                </a:lnTo>
                <a:lnTo>
                  <a:pt x="866" y="1786"/>
                </a:lnTo>
                <a:lnTo>
                  <a:pt x="867" y="1786"/>
                </a:lnTo>
                <a:lnTo>
                  <a:pt x="867" y="1786"/>
                </a:lnTo>
                <a:lnTo>
                  <a:pt x="867" y="1788"/>
                </a:lnTo>
                <a:lnTo>
                  <a:pt x="867" y="1788"/>
                </a:lnTo>
                <a:lnTo>
                  <a:pt x="867" y="1788"/>
                </a:lnTo>
                <a:lnTo>
                  <a:pt x="867" y="1789"/>
                </a:lnTo>
                <a:lnTo>
                  <a:pt x="867" y="1789"/>
                </a:lnTo>
                <a:lnTo>
                  <a:pt x="867" y="1790"/>
                </a:lnTo>
                <a:lnTo>
                  <a:pt x="867" y="1790"/>
                </a:lnTo>
                <a:lnTo>
                  <a:pt x="867" y="1792"/>
                </a:lnTo>
                <a:lnTo>
                  <a:pt x="867" y="1792"/>
                </a:lnTo>
                <a:lnTo>
                  <a:pt x="867" y="1793"/>
                </a:lnTo>
                <a:lnTo>
                  <a:pt x="867" y="1793"/>
                </a:lnTo>
                <a:lnTo>
                  <a:pt x="867" y="1793"/>
                </a:lnTo>
                <a:lnTo>
                  <a:pt x="867" y="1794"/>
                </a:lnTo>
                <a:lnTo>
                  <a:pt x="867" y="1794"/>
                </a:lnTo>
                <a:lnTo>
                  <a:pt x="867" y="1796"/>
                </a:lnTo>
                <a:lnTo>
                  <a:pt x="867" y="1796"/>
                </a:lnTo>
                <a:lnTo>
                  <a:pt x="867" y="1796"/>
                </a:lnTo>
                <a:lnTo>
                  <a:pt x="867" y="1796"/>
                </a:lnTo>
                <a:lnTo>
                  <a:pt x="867" y="1796"/>
                </a:lnTo>
                <a:lnTo>
                  <a:pt x="867" y="1797"/>
                </a:lnTo>
                <a:lnTo>
                  <a:pt x="867" y="1797"/>
                </a:lnTo>
                <a:lnTo>
                  <a:pt x="867" y="1799"/>
                </a:lnTo>
                <a:lnTo>
                  <a:pt x="867" y="1799"/>
                </a:lnTo>
                <a:lnTo>
                  <a:pt x="867" y="1799"/>
                </a:lnTo>
                <a:lnTo>
                  <a:pt x="867" y="1799"/>
                </a:lnTo>
                <a:lnTo>
                  <a:pt x="867" y="1799"/>
                </a:lnTo>
                <a:lnTo>
                  <a:pt x="867" y="1800"/>
                </a:lnTo>
                <a:lnTo>
                  <a:pt x="867" y="1800"/>
                </a:lnTo>
                <a:lnTo>
                  <a:pt x="867" y="1800"/>
                </a:lnTo>
                <a:lnTo>
                  <a:pt x="867" y="1801"/>
                </a:lnTo>
                <a:lnTo>
                  <a:pt x="868" y="1801"/>
                </a:lnTo>
                <a:lnTo>
                  <a:pt x="868" y="1800"/>
                </a:lnTo>
                <a:lnTo>
                  <a:pt x="868" y="1800"/>
                </a:lnTo>
                <a:lnTo>
                  <a:pt x="868" y="1801"/>
                </a:lnTo>
                <a:lnTo>
                  <a:pt x="868" y="1801"/>
                </a:lnTo>
                <a:lnTo>
                  <a:pt x="868" y="1801"/>
                </a:lnTo>
                <a:lnTo>
                  <a:pt x="867" y="1801"/>
                </a:lnTo>
                <a:lnTo>
                  <a:pt x="867" y="1801"/>
                </a:lnTo>
                <a:lnTo>
                  <a:pt x="867" y="1801"/>
                </a:lnTo>
                <a:lnTo>
                  <a:pt x="866" y="1803"/>
                </a:lnTo>
                <a:lnTo>
                  <a:pt x="866" y="1803"/>
                </a:lnTo>
                <a:lnTo>
                  <a:pt x="866" y="1803"/>
                </a:lnTo>
                <a:lnTo>
                  <a:pt x="864" y="1803"/>
                </a:lnTo>
                <a:lnTo>
                  <a:pt x="864" y="1804"/>
                </a:lnTo>
                <a:lnTo>
                  <a:pt x="864" y="1804"/>
                </a:lnTo>
                <a:lnTo>
                  <a:pt x="864" y="1804"/>
                </a:lnTo>
                <a:lnTo>
                  <a:pt x="863" y="1804"/>
                </a:lnTo>
                <a:lnTo>
                  <a:pt x="863" y="1804"/>
                </a:lnTo>
                <a:lnTo>
                  <a:pt x="863" y="1804"/>
                </a:lnTo>
                <a:lnTo>
                  <a:pt x="862" y="1804"/>
                </a:lnTo>
                <a:lnTo>
                  <a:pt x="862" y="1805"/>
                </a:lnTo>
                <a:lnTo>
                  <a:pt x="862" y="1805"/>
                </a:lnTo>
                <a:lnTo>
                  <a:pt x="862" y="1805"/>
                </a:lnTo>
                <a:lnTo>
                  <a:pt x="860" y="1807"/>
                </a:lnTo>
                <a:lnTo>
                  <a:pt x="860" y="1807"/>
                </a:lnTo>
                <a:lnTo>
                  <a:pt x="860" y="1808"/>
                </a:lnTo>
                <a:lnTo>
                  <a:pt x="860" y="1808"/>
                </a:lnTo>
                <a:lnTo>
                  <a:pt x="860" y="1810"/>
                </a:lnTo>
                <a:lnTo>
                  <a:pt x="862" y="1810"/>
                </a:lnTo>
                <a:lnTo>
                  <a:pt x="862" y="1811"/>
                </a:lnTo>
                <a:lnTo>
                  <a:pt x="863" y="1812"/>
                </a:lnTo>
                <a:lnTo>
                  <a:pt x="864" y="1815"/>
                </a:lnTo>
                <a:lnTo>
                  <a:pt x="866" y="1815"/>
                </a:lnTo>
                <a:lnTo>
                  <a:pt x="867" y="1815"/>
                </a:lnTo>
                <a:lnTo>
                  <a:pt x="867" y="1815"/>
                </a:lnTo>
                <a:lnTo>
                  <a:pt x="867" y="1818"/>
                </a:lnTo>
                <a:lnTo>
                  <a:pt x="868" y="1820"/>
                </a:lnTo>
                <a:lnTo>
                  <a:pt x="868" y="1820"/>
                </a:lnTo>
                <a:lnTo>
                  <a:pt x="874" y="1822"/>
                </a:lnTo>
                <a:lnTo>
                  <a:pt x="875" y="1823"/>
                </a:lnTo>
                <a:lnTo>
                  <a:pt x="875" y="1825"/>
                </a:lnTo>
                <a:lnTo>
                  <a:pt x="878" y="1830"/>
                </a:lnTo>
                <a:lnTo>
                  <a:pt x="879" y="1831"/>
                </a:lnTo>
                <a:lnTo>
                  <a:pt x="879" y="1831"/>
                </a:lnTo>
                <a:lnTo>
                  <a:pt x="881" y="1831"/>
                </a:lnTo>
                <a:lnTo>
                  <a:pt x="881" y="1833"/>
                </a:lnTo>
                <a:lnTo>
                  <a:pt x="881" y="1833"/>
                </a:lnTo>
                <a:lnTo>
                  <a:pt x="882" y="1834"/>
                </a:lnTo>
                <a:lnTo>
                  <a:pt x="885" y="1834"/>
                </a:lnTo>
                <a:lnTo>
                  <a:pt x="886" y="1836"/>
                </a:lnTo>
                <a:lnTo>
                  <a:pt x="886" y="1836"/>
                </a:lnTo>
                <a:lnTo>
                  <a:pt x="886" y="1837"/>
                </a:lnTo>
                <a:lnTo>
                  <a:pt x="884" y="1840"/>
                </a:lnTo>
                <a:lnTo>
                  <a:pt x="885" y="1841"/>
                </a:lnTo>
                <a:lnTo>
                  <a:pt x="885" y="1841"/>
                </a:lnTo>
                <a:lnTo>
                  <a:pt x="884" y="1842"/>
                </a:lnTo>
                <a:lnTo>
                  <a:pt x="882" y="1844"/>
                </a:lnTo>
                <a:lnTo>
                  <a:pt x="881" y="1845"/>
                </a:lnTo>
                <a:lnTo>
                  <a:pt x="884" y="1845"/>
                </a:lnTo>
                <a:lnTo>
                  <a:pt x="884" y="1846"/>
                </a:lnTo>
                <a:lnTo>
                  <a:pt x="884" y="1846"/>
                </a:lnTo>
                <a:lnTo>
                  <a:pt x="884" y="1848"/>
                </a:lnTo>
                <a:lnTo>
                  <a:pt x="884" y="1848"/>
                </a:lnTo>
                <a:lnTo>
                  <a:pt x="884" y="1848"/>
                </a:lnTo>
                <a:lnTo>
                  <a:pt x="885" y="1848"/>
                </a:lnTo>
                <a:lnTo>
                  <a:pt x="885" y="1848"/>
                </a:lnTo>
                <a:lnTo>
                  <a:pt x="885" y="1848"/>
                </a:lnTo>
                <a:lnTo>
                  <a:pt x="886" y="1849"/>
                </a:lnTo>
                <a:lnTo>
                  <a:pt x="886" y="1849"/>
                </a:lnTo>
                <a:lnTo>
                  <a:pt x="886" y="1849"/>
                </a:lnTo>
                <a:lnTo>
                  <a:pt x="886" y="1851"/>
                </a:lnTo>
                <a:lnTo>
                  <a:pt x="886" y="1851"/>
                </a:lnTo>
                <a:lnTo>
                  <a:pt x="888" y="1851"/>
                </a:lnTo>
                <a:lnTo>
                  <a:pt x="888" y="1851"/>
                </a:lnTo>
                <a:lnTo>
                  <a:pt x="888" y="1851"/>
                </a:lnTo>
                <a:lnTo>
                  <a:pt x="888" y="1852"/>
                </a:lnTo>
                <a:lnTo>
                  <a:pt x="889" y="1852"/>
                </a:lnTo>
                <a:lnTo>
                  <a:pt x="889" y="1853"/>
                </a:lnTo>
                <a:lnTo>
                  <a:pt x="889" y="1853"/>
                </a:lnTo>
                <a:lnTo>
                  <a:pt x="889" y="1853"/>
                </a:lnTo>
                <a:lnTo>
                  <a:pt x="889" y="1853"/>
                </a:lnTo>
                <a:lnTo>
                  <a:pt x="890" y="1855"/>
                </a:lnTo>
                <a:lnTo>
                  <a:pt x="890" y="1855"/>
                </a:lnTo>
                <a:lnTo>
                  <a:pt x="890" y="1855"/>
                </a:lnTo>
                <a:lnTo>
                  <a:pt x="890" y="1856"/>
                </a:lnTo>
                <a:lnTo>
                  <a:pt x="892" y="1856"/>
                </a:lnTo>
                <a:lnTo>
                  <a:pt x="892" y="1856"/>
                </a:lnTo>
                <a:lnTo>
                  <a:pt x="892" y="1857"/>
                </a:lnTo>
                <a:lnTo>
                  <a:pt x="892" y="1857"/>
                </a:lnTo>
                <a:lnTo>
                  <a:pt x="894" y="1859"/>
                </a:lnTo>
                <a:lnTo>
                  <a:pt x="894" y="1859"/>
                </a:lnTo>
                <a:lnTo>
                  <a:pt x="894" y="1861"/>
                </a:lnTo>
                <a:lnTo>
                  <a:pt x="894" y="1861"/>
                </a:lnTo>
                <a:lnTo>
                  <a:pt x="894" y="1864"/>
                </a:lnTo>
                <a:lnTo>
                  <a:pt x="893" y="1864"/>
                </a:lnTo>
                <a:lnTo>
                  <a:pt x="893" y="1866"/>
                </a:lnTo>
                <a:lnTo>
                  <a:pt x="892" y="1870"/>
                </a:lnTo>
                <a:lnTo>
                  <a:pt x="892" y="1870"/>
                </a:lnTo>
                <a:lnTo>
                  <a:pt x="892" y="1871"/>
                </a:lnTo>
                <a:lnTo>
                  <a:pt x="892" y="1871"/>
                </a:lnTo>
                <a:lnTo>
                  <a:pt x="889" y="1872"/>
                </a:lnTo>
                <a:lnTo>
                  <a:pt x="889" y="1872"/>
                </a:lnTo>
                <a:lnTo>
                  <a:pt x="889" y="1874"/>
                </a:lnTo>
                <a:lnTo>
                  <a:pt x="889" y="1875"/>
                </a:lnTo>
                <a:lnTo>
                  <a:pt x="888" y="1878"/>
                </a:lnTo>
                <a:lnTo>
                  <a:pt x="888" y="1878"/>
                </a:lnTo>
                <a:lnTo>
                  <a:pt x="886" y="1879"/>
                </a:lnTo>
                <a:lnTo>
                  <a:pt x="886" y="1879"/>
                </a:lnTo>
                <a:lnTo>
                  <a:pt x="886" y="1881"/>
                </a:lnTo>
                <a:lnTo>
                  <a:pt x="884" y="1878"/>
                </a:lnTo>
                <a:lnTo>
                  <a:pt x="884" y="1878"/>
                </a:lnTo>
                <a:lnTo>
                  <a:pt x="882" y="1878"/>
                </a:lnTo>
                <a:lnTo>
                  <a:pt x="881" y="1878"/>
                </a:lnTo>
                <a:lnTo>
                  <a:pt x="879" y="1878"/>
                </a:lnTo>
                <a:lnTo>
                  <a:pt x="879" y="1878"/>
                </a:lnTo>
                <a:lnTo>
                  <a:pt x="878" y="1878"/>
                </a:lnTo>
                <a:lnTo>
                  <a:pt x="878" y="1878"/>
                </a:lnTo>
                <a:lnTo>
                  <a:pt x="878" y="1878"/>
                </a:lnTo>
                <a:lnTo>
                  <a:pt x="878" y="1878"/>
                </a:lnTo>
                <a:lnTo>
                  <a:pt x="877" y="1878"/>
                </a:lnTo>
                <a:lnTo>
                  <a:pt x="877" y="1878"/>
                </a:lnTo>
                <a:lnTo>
                  <a:pt x="877" y="1878"/>
                </a:lnTo>
                <a:lnTo>
                  <a:pt x="877" y="1878"/>
                </a:lnTo>
                <a:lnTo>
                  <a:pt x="877" y="1877"/>
                </a:lnTo>
                <a:lnTo>
                  <a:pt x="875" y="1877"/>
                </a:lnTo>
                <a:lnTo>
                  <a:pt x="875" y="1875"/>
                </a:lnTo>
                <a:lnTo>
                  <a:pt x="875" y="1875"/>
                </a:lnTo>
                <a:lnTo>
                  <a:pt x="875" y="1874"/>
                </a:lnTo>
                <a:lnTo>
                  <a:pt x="875" y="1874"/>
                </a:lnTo>
                <a:lnTo>
                  <a:pt x="875" y="1872"/>
                </a:lnTo>
                <a:lnTo>
                  <a:pt x="874" y="1872"/>
                </a:lnTo>
                <a:lnTo>
                  <a:pt x="874" y="1871"/>
                </a:lnTo>
                <a:lnTo>
                  <a:pt x="873" y="1870"/>
                </a:lnTo>
                <a:lnTo>
                  <a:pt x="871" y="1866"/>
                </a:lnTo>
                <a:lnTo>
                  <a:pt x="870" y="1864"/>
                </a:lnTo>
                <a:lnTo>
                  <a:pt x="870" y="1864"/>
                </a:lnTo>
                <a:lnTo>
                  <a:pt x="870" y="1864"/>
                </a:lnTo>
                <a:lnTo>
                  <a:pt x="870" y="1863"/>
                </a:lnTo>
                <a:lnTo>
                  <a:pt x="870" y="1863"/>
                </a:lnTo>
                <a:lnTo>
                  <a:pt x="868" y="1861"/>
                </a:lnTo>
                <a:lnTo>
                  <a:pt x="868" y="1861"/>
                </a:lnTo>
                <a:lnTo>
                  <a:pt x="868" y="1861"/>
                </a:lnTo>
                <a:lnTo>
                  <a:pt x="867" y="1861"/>
                </a:lnTo>
                <a:lnTo>
                  <a:pt x="867" y="1860"/>
                </a:lnTo>
                <a:lnTo>
                  <a:pt x="867" y="1860"/>
                </a:lnTo>
                <a:lnTo>
                  <a:pt x="866" y="1859"/>
                </a:lnTo>
                <a:lnTo>
                  <a:pt x="866" y="1857"/>
                </a:lnTo>
                <a:lnTo>
                  <a:pt x="866" y="1857"/>
                </a:lnTo>
                <a:lnTo>
                  <a:pt x="864" y="1856"/>
                </a:lnTo>
                <a:lnTo>
                  <a:pt x="864" y="1856"/>
                </a:lnTo>
                <a:lnTo>
                  <a:pt x="864" y="1856"/>
                </a:lnTo>
                <a:lnTo>
                  <a:pt x="864" y="1856"/>
                </a:lnTo>
                <a:lnTo>
                  <a:pt x="863" y="1856"/>
                </a:lnTo>
                <a:lnTo>
                  <a:pt x="863" y="1855"/>
                </a:lnTo>
                <a:lnTo>
                  <a:pt x="863" y="1855"/>
                </a:lnTo>
                <a:lnTo>
                  <a:pt x="863" y="1853"/>
                </a:lnTo>
                <a:lnTo>
                  <a:pt x="862" y="1853"/>
                </a:lnTo>
                <a:lnTo>
                  <a:pt x="862" y="1852"/>
                </a:lnTo>
                <a:lnTo>
                  <a:pt x="860" y="1851"/>
                </a:lnTo>
                <a:lnTo>
                  <a:pt x="859" y="1849"/>
                </a:lnTo>
                <a:lnTo>
                  <a:pt x="859" y="1849"/>
                </a:lnTo>
                <a:lnTo>
                  <a:pt x="859" y="1848"/>
                </a:lnTo>
                <a:lnTo>
                  <a:pt x="859" y="1848"/>
                </a:lnTo>
                <a:lnTo>
                  <a:pt x="858" y="1846"/>
                </a:lnTo>
                <a:lnTo>
                  <a:pt x="858" y="1846"/>
                </a:lnTo>
                <a:lnTo>
                  <a:pt x="858" y="1845"/>
                </a:lnTo>
                <a:lnTo>
                  <a:pt x="856" y="1845"/>
                </a:lnTo>
                <a:lnTo>
                  <a:pt x="856" y="1845"/>
                </a:lnTo>
                <a:lnTo>
                  <a:pt x="855" y="1844"/>
                </a:lnTo>
                <a:lnTo>
                  <a:pt x="853" y="1842"/>
                </a:lnTo>
                <a:lnTo>
                  <a:pt x="852" y="1842"/>
                </a:lnTo>
                <a:lnTo>
                  <a:pt x="851" y="1841"/>
                </a:lnTo>
                <a:lnTo>
                  <a:pt x="851" y="1841"/>
                </a:lnTo>
                <a:lnTo>
                  <a:pt x="851" y="1841"/>
                </a:lnTo>
                <a:lnTo>
                  <a:pt x="849" y="1840"/>
                </a:lnTo>
                <a:lnTo>
                  <a:pt x="849" y="1840"/>
                </a:lnTo>
                <a:lnTo>
                  <a:pt x="848" y="1840"/>
                </a:lnTo>
                <a:lnTo>
                  <a:pt x="848" y="1838"/>
                </a:lnTo>
                <a:lnTo>
                  <a:pt x="847" y="1838"/>
                </a:lnTo>
                <a:lnTo>
                  <a:pt x="845" y="1837"/>
                </a:lnTo>
                <a:lnTo>
                  <a:pt x="845" y="1837"/>
                </a:lnTo>
                <a:lnTo>
                  <a:pt x="845" y="1837"/>
                </a:lnTo>
                <a:lnTo>
                  <a:pt x="845" y="1837"/>
                </a:lnTo>
                <a:lnTo>
                  <a:pt x="844" y="1834"/>
                </a:lnTo>
                <a:lnTo>
                  <a:pt x="848" y="1831"/>
                </a:lnTo>
                <a:lnTo>
                  <a:pt x="849" y="1830"/>
                </a:lnTo>
                <a:lnTo>
                  <a:pt x="849" y="1829"/>
                </a:lnTo>
                <a:lnTo>
                  <a:pt x="847" y="1822"/>
                </a:lnTo>
                <a:lnTo>
                  <a:pt x="847" y="1820"/>
                </a:lnTo>
                <a:lnTo>
                  <a:pt x="845" y="1820"/>
                </a:lnTo>
                <a:lnTo>
                  <a:pt x="844" y="1816"/>
                </a:lnTo>
                <a:lnTo>
                  <a:pt x="842" y="1810"/>
                </a:lnTo>
                <a:lnTo>
                  <a:pt x="830" y="1810"/>
                </a:lnTo>
                <a:lnTo>
                  <a:pt x="826" y="1810"/>
                </a:lnTo>
                <a:lnTo>
                  <a:pt x="818" y="1808"/>
                </a:lnTo>
                <a:lnTo>
                  <a:pt x="818" y="1814"/>
                </a:lnTo>
                <a:lnTo>
                  <a:pt x="811" y="1812"/>
                </a:lnTo>
                <a:lnTo>
                  <a:pt x="801" y="1812"/>
                </a:lnTo>
                <a:lnTo>
                  <a:pt x="799" y="1811"/>
                </a:lnTo>
                <a:lnTo>
                  <a:pt x="788" y="1810"/>
                </a:lnTo>
                <a:lnTo>
                  <a:pt x="782" y="1811"/>
                </a:lnTo>
                <a:lnTo>
                  <a:pt x="777" y="1812"/>
                </a:lnTo>
                <a:lnTo>
                  <a:pt x="769" y="1812"/>
                </a:lnTo>
                <a:lnTo>
                  <a:pt x="769" y="1812"/>
                </a:lnTo>
                <a:lnTo>
                  <a:pt x="767" y="1814"/>
                </a:lnTo>
                <a:lnTo>
                  <a:pt x="760" y="1815"/>
                </a:lnTo>
                <a:lnTo>
                  <a:pt x="760" y="1815"/>
                </a:lnTo>
                <a:lnTo>
                  <a:pt x="760" y="1814"/>
                </a:lnTo>
                <a:lnTo>
                  <a:pt x="760" y="1814"/>
                </a:lnTo>
                <a:lnTo>
                  <a:pt x="760" y="1814"/>
                </a:lnTo>
                <a:lnTo>
                  <a:pt x="760" y="1812"/>
                </a:lnTo>
                <a:lnTo>
                  <a:pt x="760" y="1812"/>
                </a:lnTo>
                <a:lnTo>
                  <a:pt x="760" y="1812"/>
                </a:lnTo>
                <a:lnTo>
                  <a:pt x="760" y="1811"/>
                </a:lnTo>
                <a:lnTo>
                  <a:pt x="760" y="1811"/>
                </a:lnTo>
                <a:lnTo>
                  <a:pt x="760" y="1810"/>
                </a:lnTo>
                <a:lnTo>
                  <a:pt x="760" y="1810"/>
                </a:lnTo>
                <a:lnTo>
                  <a:pt x="760" y="1810"/>
                </a:lnTo>
                <a:lnTo>
                  <a:pt x="760" y="1810"/>
                </a:lnTo>
                <a:lnTo>
                  <a:pt x="762" y="1810"/>
                </a:lnTo>
                <a:lnTo>
                  <a:pt x="762" y="1808"/>
                </a:lnTo>
                <a:lnTo>
                  <a:pt x="762" y="1808"/>
                </a:lnTo>
                <a:lnTo>
                  <a:pt x="762" y="1807"/>
                </a:lnTo>
                <a:lnTo>
                  <a:pt x="762" y="1807"/>
                </a:lnTo>
                <a:lnTo>
                  <a:pt x="762" y="1807"/>
                </a:lnTo>
                <a:lnTo>
                  <a:pt x="762" y="1805"/>
                </a:lnTo>
                <a:lnTo>
                  <a:pt x="762" y="1805"/>
                </a:lnTo>
                <a:lnTo>
                  <a:pt x="762" y="1804"/>
                </a:lnTo>
                <a:lnTo>
                  <a:pt x="762" y="1804"/>
                </a:lnTo>
                <a:lnTo>
                  <a:pt x="762" y="1804"/>
                </a:lnTo>
                <a:lnTo>
                  <a:pt x="762" y="1804"/>
                </a:lnTo>
                <a:lnTo>
                  <a:pt x="762" y="1804"/>
                </a:lnTo>
                <a:lnTo>
                  <a:pt x="762" y="1804"/>
                </a:lnTo>
                <a:lnTo>
                  <a:pt x="762" y="1803"/>
                </a:lnTo>
                <a:lnTo>
                  <a:pt x="762" y="1803"/>
                </a:lnTo>
                <a:lnTo>
                  <a:pt x="763" y="1803"/>
                </a:lnTo>
                <a:lnTo>
                  <a:pt x="763" y="1801"/>
                </a:lnTo>
                <a:lnTo>
                  <a:pt x="763" y="1801"/>
                </a:lnTo>
                <a:lnTo>
                  <a:pt x="763" y="1801"/>
                </a:lnTo>
                <a:lnTo>
                  <a:pt x="763" y="1800"/>
                </a:lnTo>
                <a:lnTo>
                  <a:pt x="763" y="1800"/>
                </a:lnTo>
                <a:lnTo>
                  <a:pt x="763" y="1800"/>
                </a:lnTo>
                <a:lnTo>
                  <a:pt x="763" y="1799"/>
                </a:lnTo>
                <a:lnTo>
                  <a:pt x="763" y="1799"/>
                </a:lnTo>
                <a:lnTo>
                  <a:pt x="763" y="1799"/>
                </a:lnTo>
                <a:lnTo>
                  <a:pt x="763" y="1797"/>
                </a:lnTo>
                <a:lnTo>
                  <a:pt x="763" y="1797"/>
                </a:lnTo>
                <a:lnTo>
                  <a:pt x="763" y="1797"/>
                </a:lnTo>
                <a:lnTo>
                  <a:pt x="763" y="1796"/>
                </a:lnTo>
                <a:lnTo>
                  <a:pt x="763" y="1796"/>
                </a:lnTo>
                <a:lnTo>
                  <a:pt x="763" y="1796"/>
                </a:lnTo>
                <a:lnTo>
                  <a:pt x="763" y="1794"/>
                </a:lnTo>
                <a:lnTo>
                  <a:pt x="764" y="1794"/>
                </a:lnTo>
                <a:lnTo>
                  <a:pt x="764" y="1794"/>
                </a:lnTo>
                <a:lnTo>
                  <a:pt x="764" y="1793"/>
                </a:lnTo>
                <a:lnTo>
                  <a:pt x="764" y="1793"/>
                </a:lnTo>
                <a:lnTo>
                  <a:pt x="764" y="1793"/>
                </a:lnTo>
                <a:lnTo>
                  <a:pt x="764" y="1792"/>
                </a:lnTo>
                <a:lnTo>
                  <a:pt x="764" y="1792"/>
                </a:lnTo>
                <a:lnTo>
                  <a:pt x="764" y="1790"/>
                </a:lnTo>
                <a:lnTo>
                  <a:pt x="764" y="1790"/>
                </a:lnTo>
                <a:lnTo>
                  <a:pt x="764" y="1790"/>
                </a:lnTo>
                <a:lnTo>
                  <a:pt x="763" y="1790"/>
                </a:lnTo>
                <a:lnTo>
                  <a:pt x="763" y="1789"/>
                </a:lnTo>
                <a:lnTo>
                  <a:pt x="763" y="1789"/>
                </a:lnTo>
                <a:lnTo>
                  <a:pt x="763" y="1789"/>
                </a:lnTo>
                <a:lnTo>
                  <a:pt x="763" y="1789"/>
                </a:lnTo>
                <a:lnTo>
                  <a:pt x="763" y="1789"/>
                </a:lnTo>
                <a:lnTo>
                  <a:pt x="763" y="1789"/>
                </a:lnTo>
                <a:lnTo>
                  <a:pt x="763" y="1788"/>
                </a:lnTo>
                <a:lnTo>
                  <a:pt x="763" y="1788"/>
                </a:lnTo>
                <a:lnTo>
                  <a:pt x="763" y="1788"/>
                </a:lnTo>
                <a:lnTo>
                  <a:pt x="763" y="1788"/>
                </a:lnTo>
                <a:lnTo>
                  <a:pt x="763" y="1788"/>
                </a:lnTo>
                <a:lnTo>
                  <a:pt x="763" y="1788"/>
                </a:lnTo>
                <a:lnTo>
                  <a:pt x="763" y="1788"/>
                </a:lnTo>
                <a:lnTo>
                  <a:pt x="763" y="1788"/>
                </a:lnTo>
                <a:lnTo>
                  <a:pt x="763" y="1786"/>
                </a:lnTo>
                <a:lnTo>
                  <a:pt x="763" y="1786"/>
                </a:lnTo>
                <a:lnTo>
                  <a:pt x="764" y="1786"/>
                </a:lnTo>
                <a:lnTo>
                  <a:pt x="763" y="1785"/>
                </a:lnTo>
                <a:lnTo>
                  <a:pt x="763" y="1785"/>
                </a:lnTo>
                <a:lnTo>
                  <a:pt x="763" y="1785"/>
                </a:lnTo>
                <a:lnTo>
                  <a:pt x="763" y="1784"/>
                </a:lnTo>
                <a:lnTo>
                  <a:pt x="763" y="1784"/>
                </a:lnTo>
                <a:lnTo>
                  <a:pt x="763" y="1784"/>
                </a:lnTo>
                <a:lnTo>
                  <a:pt x="763" y="1782"/>
                </a:lnTo>
                <a:lnTo>
                  <a:pt x="763" y="1782"/>
                </a:lnTo>
                <a:lnTo>
                  <a:pt x="763" y="1782"/>
                </a:lnTo>
                <a:lnTo>
                  <a:pt x="763" y="1782"/>
                </a:lnTo>
                <a:lnTo>
                  <a:pt x="763" y="1782"/>
                </a:lnTo>
                <a:lnTo>
                  <a:pt x="764" y="1782"/>
                </a:lnTo>
                <a:lnTo>
                  <a:pt x="764" y="1781"/>
                </a:lnTo>
                <a:lnTo>
                  <a:pt x="764" y="1781"/>
                </a:lnTo>
                <a:lnTo>
                  <a:pt x="764" y="1781"/>
                </a:lnTo>
                <a:lnTo>
                  <a:pt x="764" y="1781"/>
                </a:lnTo>
                <a:lnTo>
                  <a:pt x="764" y="1781"/>
                </a:lnTo>
                <a:lnTo>
                  <a:pt x="764" y="1779"/>
                </a:lnTo>
                <a:lnTo>
                  <a:pt x="764" y="1779"/>
                </a:lnTo>
                <a:lnTo>
                  <a:pt x="766" y="1779"/>
                </a:lnTo>
                <a:lnTo>
                  <a:pt x="766" y="1779"/>
                </a:lnTo>
                <a:lnTo>
                  <a:pt x="766" y="1778"/>
                </a:lnTo>
                <a:lnTo>
                  <a:pt x="766" y="1778"/>
                </a:lnTo>
                <a:lnTo>
                  <a:pt x="766" y="1777"/>
                </a:lnTo>
                <a:lnTo>
                  <a:pt x="766" y="1777"/>
                </a:lnTo>
                <a:lnTo>
                  <a:pt x="766" y="1777"/>
                </a:lnTo>
                <a:lnTo>
                  <a:pt x="766" y="1777"/>
                </a:lnTo>
                <a:lnTo>
                  <a:pt x="766" y="1775"/>
                </a:lnTo>
                <a:lnTo>
                  <a:pt x="766" y="1775"/>
                </a:lnTo>
                <a:lnTo>
                  <a:pt x="766" y="1774"/>
                </a:lnTo>
                <a:lnTo>
                  <a:pt x="766" y="1774"/>
                </a:lnTo>
                <a:lnTo>
                  <a:pt x="766" y="1774"/>
                </a:lnTo>
                <a:lnTo>
                  <a:pt x="766" y="1773"/>
                </a:lnTo>
                <a:lnTo>
                  <a:pt x="766" y="1773"/>
                </a:lnTo>
                <a:lnTo>
                  <a:pt x="766" y="1771"/>
                </a:lnTo>
                <a:lnTo>
                  <a:pt x="766" y="1771"/>
                </a:lnTo>
                <a:lnTo>
                  <a:pt x="766" y="1771"/>
                </a:lnTo>
                <a:lnTo>
                  <a:pt x="764" y="1771"/>
                </a:lnTo>
                <a:lnTo>
                  <a:pt x="764" y="1771"/>
                </a:lnTo>
                <a:lnTo>
                  <a:pt x="764" y="1771"/>
                </a:lnTo>
                <a:lnTo>
                  <a:pt x="764" y="1770"/>
                </a:lnTo>
                <a:lnTo>
                  <a:pt x="763" y="1770"/>
                </a:lnTo>
                <a:lnTo>
                  <a:pt x="763" y="1770"/>
                </a:lnTo>
                <a:lnTo>
                  <a:pt x="763" y="1768"/>
                </a:lnTo>
                <a:lnTo>
                  <a:pt x="763" y="1768"/>
                </a:lnTo>
                <a:lnTo>
                  <a:pt x="759" y="1768"/>
                </a:lnTo>
                <a:lnTo>
                  <a:pt x="758" y="1770"/>
                </a:lnTo>
                <a:lnTo>
                  <a:pt x="752" y="1774"/>
                </a:lnTo>
                <a:lnTo>
                  <a:pt x="749" y="1775"/>
                </a:lnTo>
                <a:lnTo>
                  <a:pt x="741" y="1775"/>
                </a:lnTo>
                <a:lnTo>
                  <a:pt x="738" y="1775"/>
                </a:lnTo>
                <a:lnTo>
                  <a:pt x="738" y="1775"/>
                </a:lnTo>
                <a:lnTo>
                  <a:pt x="738" y="1777"/>
                </a:lnTo>
                <a:lnTo>
                  <a:pt x="738" y="1777"/>
                </a:lnTo>
                <a:lnTo>
                  <a:pt x="738" y="1777"/>
                </a:lnTo>
                <a:lnTo>
                  <a:pt x="738" y="1777"/>
                </a:lnTo>
                <a:lnTo>
                  <a:pt x="738" y="1777"/>
                </a:lnTo>
                <a:lnTo>
                  <a:pt x="738" y="1778"/>
                </a:lnTo>
                <a:lnTo>
                  <a:pt x="738" y="1778"/>
                </a:lnTo>
                <a:lnTo>
                  <a:pt x="738" y="1778"/>
                </a:lnTo>
                <a:lnTo>
                  <a:pt x="738" y="1779"/>
                </a:lnTo>
                <a:lnTo>
                  <a:pt x="738" y="1779"/>
                </a:lnTo>
                <a:lnTo>
                  <a:pt x="738" y="1779"/>
                </a:lnTo>
                <a:lnTo>
                  <a:pt x="738" y="1781"/>
                </a:lnTo>
                <a:lnTo>
                  <a:pt x="738" y="1781"/>
                </a:lnTo>
                <a:lnTo>
                  <a:pt x="738" y="1781"/>
                </a:lnTo>
                <a:lnTo>
                  <a:pt x="738" y="1781"/>
                </a:lnTo>
                <a:lnTo>
                  <a:pt x="737" y="1782"/>
                </a:lnTo>
                <a:lnTo>
                  <a:pt x="737" y="1782"/>
                </a:lnTo>
                <a:lnTo>
                  <a:pt x="737" y="1782"/>
                </a:lnTo>
                <a:lnTo>
                  <a:pt x="737" y="1784"/>
                </a:lnTo>
                <a:lnTo>
                  <a:pt x="737" y="1784"/>
                </a:lnTo>
                <a:lnTo>
                  <a:pt x="737" y="1785"/>
                </a:lnTo>
                <a:lnTo>
                  <a:pt x="737" y="1785"/>
                </a:lnTo>
                <a:lnTo>
                  <a:pt x="737" y="1785"/>
                </a:lnTo>
                <a:lnTo>
                  <a:pt x="737" y="1785"/>
                </a:lnTo>
                <a:lnTo>
                  <a:pt x="737" y="1786"/>
                </a:lnTo>
                <a:lnTo>
                  <a:pt x="737" y="1786"/>
                </a:lnTo>
                <a:lnTo>
                  <a:pt x="737" y="1788"/>
                </a:lnTo>
                <a:lnTo>
                  <a:pt x="737" y="1788"/>
                </a:lnTo>
                <a:lnTo>
                  <a:pt x="737" y="1788"/>
                </a:lnTo>
                <a:lnTo>
                  <a:pt x="737" y="1789"/>
                </a:lnTo>
                <a:lnTo>
                  <a:pt x="737" y="1789"/>
                </a:lnTo>
                <a:lnTo>
                  <a:pt x="737" y="1790"/>
                </a:lnTo>
                <a:lnTo>
                  <a:pt x="737" y="1790"/>
                </a:lnTo>
                <a:lnTo>
                  <a:pt x="737" y="1790"/>
                </a:lnTo>
                <a:lnTo>
                  <a:pt x="737" y="1792"/>
                </a:lnTo>
                <a:lnTo>
                  <a:pt x="737" y="1792"/>
                </a:lnTo>
                <a:lnTo>
                  <a:pt x="737" y="1793"/>
                </a:lnTo>
                <a:lnTo>
                  <a:pt x="737" y="1793"/>
                </a:lnTo>
                <a:lnTo>
                  <a:pt x="737" y="1793"/>
                </a:lnTo>
                <a:lnTo>
                  <a:pt x="737" y="1794"/>
                </a:lnTo>
                <a:lnTo>
                  <a:pt x="737" y="1794"/>
                </a:lnTo>
                <a:lnTo>
                  <a:pt x="738" y="1794"/>
                </a:lnTo>
                <a:lnTo>
                  <a:pt x="738" y="1796"/>
                </a:lnTo>
                <a:lnTo>
                  <a:pt x="737" y="1796"/>
                </a:lnTo>
                <a:lnTo>
                  <a:pt x="737" y="1796"/>
                </a:lnTo>
                <a:lnTo>
                  <a:pt x="737" y="1796"/>
                </a:lnTo>
                <a:lnTo>
                  <a:pt x="737" y="1796"/>
                </a:lnTo>
                <a:lnTo>
                  <a:pt x="737" y="1797"/>
                </a:lnTo>
                <a:lnTo>
                  <a:pt x="737" y="1797"/>
                </a:lnTo>
                <a:lnTo>
                  <a:pt x="737" y="1797"/>
                </a:lnTo>
                <a:lnTo>
                  <a:pt x="737" y="1799"/>
                </a:lnTo>
                <a:lnTo>
                  <a:pt x="737" y="1799"/>
                </a:lnTo>
                <a:lnTo>
                  <a:pt x="736" y="1799"/>
                </a:lnTo>
                <a:lnTo>
                  <a:pt x="736" y="1799"/>
                </a:lnTo>
                <a:lnTo>
                  <a:pt x="736" y="1799"/>
                </a:lnTo>
                <a:lnTo>
                  <a:pt x="736" y="1799"/>
                </a:lnTo>
                <a:lnTo>
                  <a:pt x="736" y="1800"/>
                </a:lnTo>
                <a:lnTo>
                  <a:pt x="736" y="1800"/>
                </a:lnTo>
                <a:lnTo>
                  <a:pt x="736" y="1800"/>
                </a:lnTo>
                <a:lnTo>
                  <a:pt x="736" y="1800"/>
                </a:lnTo>
                <a:lnTo>
                  <a:pt x="736" y="1800"/>
                </a:lnTo>
                <a:lnTo>
                  <a:pt x="736" y="1800"/>
                </a:lnTo>
                <a:lnTo>
                  <a:pt x="736" y="1801"/>
                </a:lnTo>
                <a:lnTo>
                  <a:pt x="736" y="1801"/>
                </a:lnTo>
                <a:lnTo>
                  <a:pt x="736" y="1801"/>
                </a:lnTo>
                <a:lnTo>
                  <a:pt x="737" y="1801"/>
                </a:lnTo>
                <a:lnTo>
                  <a:pt x="737" y="1801"/>
                </a:lnTo>
                <a:lnTo>
                  <a:pt x="737" y="1803"/>
                </a:lnTo>
                <a:lnTo>
                  <a:pt x="737" y="1803"/>
                </a:lnTo>
                <a:lnTo>
                  <a:pt x="737" y="1804"/>
                </a:lnTo>
                <a:lnTo>
                  <a:pt x="737" y="1804"/>
                </a:lnTo>
                <a:lnTo>
                  <a:pt x="736" y="1804"/>
                </a:lnTo>
                <a:lnTo>
                  <a:pt x="736" y="1804"/>
                </a:lnTo>
                <a:lnTo>
                  <a:pt x="736" y="1804"/>
                </a:lnTo>
                <a:lnTo>
                  <a:pt x="736" y="1805"/>
                </a:lnTo>
                <a:lnTo>
                  <a:pt x="736" y="1805"/>
                </a:lnTo>
                <a:lnTo>
                  <a:pt x="734" y="1805"/>
                </a:lnTo>
                <a:lnTo>
                  <a:pt x="734" y="1807"/>
                </a:lnTo>
                <a:lnTo>
                  <a:pt x="734" y="1807"/>
                </a:lnTo>
                <a:lnTo>
                  <a:pt x="734" y="1807"/>
                </a:lnTo>
                <a:lnTo>
                  <a:pt x="734" y="1807"/>
                </a:lnTo>
                <a:lnTo>
                  <a:pt x="734" y="1808"/>
                </a:lnTo>
                <a:lnTo>
                  <a:pt x="734" y="1808"/>
                </a:lnTo>
                <a:lnTo>
                  <a:pt x="736" y="1808"/>
                </a:lnTo>
                <a:lnTo>
                  <a:pt x="736" y="1808"/>
                </a:lnTo>
                <a:lnTo>
                  <a:pt x="736" y="1808"/>
                </a:lnTo>
                <a:lnTo>
                  <a:pt x="736" y="1808"/>
                </a:lnTo>
                <a:lnTo>
                  <a:pt x="736" y="1810"/>
                </a:lnTo>
                <a:lnTo>
                  <a:pt x="736" y="1810"/>
                </a:lnTo>
                <a:lnTo>
                  <a:pt x="736" y="1810"/>
                </a:lnTo>
                <a:lnTo>
                  <a:pt x="736" y="1810"/>
                </a:lnTo>
                <a:lnTo>
                  <a:pt x="736" y="1811"/>
                </a:lnTo>
                <a:lnTo>
                  <a:pt x="736" y="1811"/>
                </a:lnTo>
                <a:lnTo>
                  <a:pt x="736" y="1812"/>
                </a:lnTo>
                <a:lnTo>
                  <a:pt x="736" y="1812"/>
                </a:lnTo>
                <a:lnTo>
                  <a:pt x="736" y="1812"/>
                </a:lnTo>
                <a:lnTo>
                  <a:pt x="736" y="1812"/>
                </a:lnTo>
                <a:lnTo>
                  <a:pt x="736" y="1814"/>
                </a:lnTo>
                <a:lnTo>
                  <a:pt x="734" y="1814"/>
                </a:lnTo>
                <a:lnTo>
                  <a:pt x="734" y="1814"/>
                </a:lnTo>
                <a:lnTo>
                  <a:pt x="734" y="1815"/>
                </a:lnTo>
                <a:lnTo>
                  <a:pt x="733" y="1815"/>
                </a:lnTo>
                <a:lnTo>
                  <a:pt x="733" y="1815"/>
                </a:lnTo>
                <a:lnTo>
                  <a:pt x="733" y="1815"/>
                </a:lnTo>
                <a:lnTo>
                  <a:pt x="733" y="1815"/>
                </a:lnTo>
                <a:lnTo>
                  <a:pt x="733" y="1816"/>
                </a:lnTo>
                <a:lnTo>
                  <a:pt x="732" y="1816"/>
                </a:lnTo>
                <a:lnTo>
                  <a:pt x="732" y="1816"/>
                </a:lnTo>
                <a:lnTo>
                  <a:pt x="732" y="1818"/>
                </a:lnTo>
                <a:lnTo>
                  <a:pt x="732" y="1818"/>
                </a:lnTo>
                <a:lnTo>
                  <a:pt x="730" y="1818"/>
                </a:lnTo>
                <a:lnTo>
                  <a:pt x="730" y="1818"/>
                </a:lnTo>
                <a:lnTo>
                  <a:pt x="730" y="1818"/>
                </a:lnTo>
                <a:lnTo>
                  <a:pt x="730" y="1818"/>
                </a:lnTo>
                <a:lnTo>
                  <a:pt x="729" y="1818"/>
                </a:lnTo>
                <a:lnTo>
                  <a:pt x="729" y="1819"/>
                </a:lnTo>
                <a:lnTo>
                  <a:pt x="729" y="1819"/>
                </a:lnTo>
                <a:lnTo>
                  <a:pt x="729" y="1819"/>
                </a:lnTo>
                <a:lnTo>
                  <a:pt x="728" y="1819"/>
                </a:lnTo>
                <a:lnTo>
                  <a:pt x="728" y="1820"/>
                </a:lnTo>
                <a:lnTo>
                  <a:pt x="728" y="1820"/>
                </a:lnTo>
                <a:lnTo>
                  <a:pt x="728" y="1820"/>
                </a:lnTo>
                <a:lnTo>
                  <a:pt x="728" y="1820"/>
                </a:lnTo>
                <a:lnTo>
                  <a:pt x="728" y="1820"/>
                </a:lnTo>
                <a:lnTo>
                  <a:pt x="726" y="1820"/>
                </a:lnTo>
                <a:lnTo>
                  <a:pt x="726" y="1822"/>
                </a:lnTo>
                <a:lnTo>
                  <a:pt x="725" y="1822"/>
                </a:lnTo>
                <a:lnTo>
                  <a:pt x="725" y="1822"/>
                </a:lnTo>
                <a:lnTo>
                  <a:pt x="725" y="1820"/>
                </a:lnTo>
                <a:lnTo>
                  <a:pt x="725" y="1822"/>
                </a:lnTo>
                <a:lnTo>
                  <a:pt x="725" y="1820"/>
                </a:lnTo>
                <a:lnTo>
                  <a:pt x="723" y="1820"/>
                </a:lnTo>
                <a:lnTo>
                  <a:pt x="723" y="1820"/>
                </a:lnTo>
                <a:lnTo>
                  <a:pt x="723" y="1820"/>
                </a:lnTo>
                <a:lnTo>
                  <a:pt x="722" y="1820"/>
                </a:lnTo>
                <a:lnTo>
                  <a:pt x="722" y="1820"/>
                </a:lnTo>
                <a:lnTo>
                  <a:pt x="722" y="1822"/>
                </a:lnTo>
                <a:lnTo>
                  <a:pt x="722" y="1822"/>
                </a:lnTo>
                <a:lnTo>
                  <a:pt x="722" y="1823"/>
                </a:lnTo>
                <a:lnTo>
                  <a:pt x="722" y="1823"/>
                </a:lnTo>
                <a:lnTo>
                  <a:pt x="722" y="1823"/>
                </a:lnTo>
                <a:lnTo>
                  <a:pt x="722" y="1823"/>
                </a:lnTo>
                <a:lnTo>
                  <a:pt x="722" y="1825"/>
                </a:lnTo>
                <a:lnTo>
                  <a:pt x="722" y="1825"/>
                </a:lnTo>
                <a:lnTo>
                  <a:pt x="722" y="1826"/>
                </a:lnTo>
                <a:lnTo>
                  <a:pt x="722" y="1826"/>
                </a:lnTo>
                <a:lnTo>
                  <a:pt x="722" y="1826"/>
                </a:lnTo>
                <a:lnTo>
                  <a:pt x="722" y="1826"/>
                </a:lnTo>
                <a:lnTo>
                  <a:pt x="722" y="1826"/>
                </a:lnTo>
                <a:lnTo>
                  <a:pt x="721" y="1826"/>
                </a:lnTo>
                <a:lnTo>
                  <a:pt x="721" y="1826"/>
                </a:lnTo>
                <a:lnTo>
                  <a:pt x="721" y="1827"/>
                </a:lnTo>
                <a:lnTo>
                  <a:pt x="721" y="1827"/>
                </a:lnTo>
                <a:lnTo>
                  <a:pt x="719" y="1827"/>
                </a:lnTo>
                <a:lnTo>
                  <a:pt x="719" y="1829"/>
                </a:lnTo>
                <a:lnTo>
                  <a:pt x="719" y="1829"/>
                </a:lnTo>
                <a:lnTo>
                  <a:pt x="719" y="1829"/>
                </a:lnTo>
                <a:lnTo>
                  <a:pt x="719" y="1829"/>
                </a:lnTo>
                <a:lnTo>
                  <a:pt x="719" y="1829"/>
                </a:lnTo>
                <a:lnTo>
                  <a:pt x="719" y="1830"/>
                </a:lnTo>
                <a:lnTo>
                  <a:pt x="718" y="1830"/>
                </a:lnTo>
                <a:lnTo>
                  <a:pt x="718" y="1831"/>
                </a:lnTo>
                <a:lnTo>
                  <a:pt x="718" y="1831"/>
                </a:lnTo>
                <a:lnTo>
                  <a:pt x="718" y="1831"/>
                </a:lnTo>
                <a:lnTo>
                  <a:pt x="715" y="1830"/>
                </a:lnTo>
                <a:lnTo>
                  <a:pt x="707" y="1827"/>
                </a:lnTo>
                <a:lnTo>
                  <a:pt x="704" y="1826"/>
                </a:lnTo>
                <a:lnTo>
                  <a:pt x="703" y="1826"/>
                </a:lnTo>
                <a:lnTo>
                  <a:pt x="703" y="1827"/>
                </a:lnTo>
                <a:lnTo>
                  <a:pt x="703" y="1826"/>
                </a:lnTo>
                <a:lnTo>
                  <a:pt x="703" y="1826"/>
                </a:lnTo>
                <a:lnTo>
                  <a:pt x="702" y="1826"/>
                </a:lnTo>
                <a:lnTo>
                  <a:pt x="700" y="1826"/>
                </a:lnTo>
                <a:lnTo>
                  <a:pt x="700" y="1827"/>
                </a:lnTo>
                <a:lnTo>
                  <a:pt x="700" y="1826"/>
                </a:lnTo>
                <a:lnTo>
                  <a:pt x="700" y="1827"/>
                </a:lnTo>
                <a:lnTo>
                  <a:pt x="700" y="1827"/>
                </a:lnTo>
                <a:lnTo>
                  <a:pt x="699" y="1827"/>
                </a:lnTo>
                <a:lnTo>
                  <a:pt x="699" y="1826"/>
                </a:lnTo>
                <a:lnTo>
                  <a:pt x="699" y="1826"/>
                </a:lnTo>
                <a:lnTo>
                  <a:pt x="699" y="1827"/>
                </a:lnTo>
                <a:lnTo>
                  <a:pt x="697" y="1827"/>
                </a:lnTo>
                <a:lnTo>
                  <a:pt x="697" y="1826"/>
                </a:lnTo>
                <a:lnTo>
                  <a:pt x="697" y="1826"/>
                </a:lnTo>
                <a:lnTo>
                  <a:pt x="697" y="1826"/>
                </a:lnTo>
                <a:lnTo>
                  <a:pt x="696" y="1826"/>
                </a:lnTo>
                <a:lnTo>
                  <a:pt x="696" y="1826"/>
                </a:lnTo>
                <a:lnTo>
                  <a:pt x="696" y="1826"/>
                </a:lnTo>
                <a:lnTo>
                  <a:pt x="696" y="1826"/>
                </a:lnTo>
                <a:lnTo>
                  <a:pt x="695" y="1826"/>
                </a:lnTo>
                <a:lnTo>
                  <a:pt x="695" y="1825"/>
                </a:lnTo>
                <a:lnTo>
                  <a:pt x="695" y="1825"/>
                </a:lnTo>
                <a:lnTo>
                  <a:pt x="695" y="1825"/>
                </a:lnTo>
                <a:lnTo>
                  <a:pt x="695" y="1825"/>
                </a:lnTo>
                <a:lnTo>
                  <a:pt x="693" y="1825"/>
                </a:lnTo>
                <a:lnTo>
                  <a:pt x="693" y="1823"/>
                </a:lnTo>
                <a:lnTo>
                  <a:pt x="693" y="1825"/>
                </a:lnTo>
                <a:lnTo>
                  <a:pt x="692" y="1825"/>
                </a:lnTo>
                <a:lnTo>
                  <a:pt x="692" y="1823"/>
                </a:lnTo>
                <a:lnTo>
                  <a:pt x="692" y="1823"/>
                </a:lnTo>
                <a:lnTo>
                  <a:pt x="692" y="1823"/>
                </a:lnTo>
                <a:lnTo>
                  <a:pt x="692" y="1823"/>
                </a:lnTo>
                <a:lnTo>
                  <a:pt x="691" y="1823"/>
                </a:lnTo>
                <a:lnTo>
                  <a:pt x="691" y="1823"/>
                </a:lnTo>
                <a:lnTo>
                  <a:pt x="689" y="1823"/>
                </a:lnTo>
                <a:lnTo>
                  <a:pt x="689" y="1823"/>
                </a:lnTo>
                <a:lnTo>
                  <a:pt x="689" y="1823"/>
                </a:lnTo>
                <a:lnTo>
                  <a:pt x="689" y="1823"/>
                </a:lnTo>
                <a:lnTo>
                  <a:pt x="688" y="1823"/>
                </a:lnTo>
                <a:lnTo>
                  <a:pt x="688" y="1825"/>
                </a:lnTo>
                <a:lnTo>
                  <a:pt x="688" y="1825"/>
                </a:lnTo>
                <a:lnTo>
                  <a:pt x="686" y="1825"/>
                </a:lnTo>
                <a:lnTo>
                  <a:pt x="686" y="1825"/>
                </a:lnTo>
                <a:lnTo>
                  <a:pt x="686" y="1825"/>
                </a:lnTo>
                <a:lnTo>
                  <a:pt x="686" y="1825"/>
                </a:lnTo>
                <a:lnTo>
                  <a:pt x="686" y="1826"/>
                </a:lnTo>
                <a:lnTo>
                  <a:pt x="685" y="1826"/>
                </a:lnTo>
                <a:lnTo>
                  <a:pt x="685" y="1826"/>
                </a:lnTo>
                <a:lnTo>
                  <a:pt x="684" y="1826"/>
                </a:lnTo>
                <a:lnTo>
                  <a:pt x="684" y="1826"/>
                </a:lnTo>
                <a:lnTo>
                  <a:pt x="684" y="1826"/>
                </a:lnTo>
                <a:lnTo>
                  <a:pt x="684" y="1826"/>
                </a:lnTo>
                <a:lnTo>
                  <a:pt x="684" y="1826"/>
                </a:lnTo>
                <a:lnTo>
                  <a:pt x="682" y="1826"/>
                </a:lnTo>
                <a:lnTo>
                  <a:pt x="682" y="1826"/>
                </a:lnTo>
                <a:lnTo>
                  <a:pt x="682" y="1826"/>
                </a:lnTo>
                <a:lnTo>
                  <a:pt x="682" y="1827"/>
                </a:lnTo>
                <a:lnTo>
                  <a:pt x="682" y="1827"/>
                </a:lnTo>
                <a:lnTo>
                  <a:pt x="682" y="1829"/>
                </a:lnTo>
                <a:lnTo>
                  <a:pt x="682" y="1829"/>
                </a:lnTo>
                <a:lnTo>
                  <a:pt x="682" y="1829"/>
                </a:lnTo>
                <a:lnTo>
                  <a:pt x="681" y="1830"/>
                </a:lnTo>
                <a:lnTo>
                  <a:pt x="681" y="1830"/>
                </a:lnTo>
                <a:lnTo>
                  <a:pt x="684" y="1831"/>
                </a:lnTo>
                <a:lnTo>
                  <a:pt x="684" y="1831"/>
                </a:lnTo>
                <a:lnTo>
                  <a:pt x="684" y="1833"/>
                </a:lnTo>
                <a:lnTo>
                  <a:pt x="682" y="1834"/>
                </a:lnTo>
                <a:lnTo>
                  <a:pt x="681" y="1837"/>
                </a:lnTo>
                <a:lnTo>
                  <a:pt x="681" y="1838"/>
                </a:lnTo>
                <a:lnTo>
                  <a:pt x="681" y="1838"/>
                </a:lnTo>
                <a:lnTo>
                  <a:pt x="681" y="1840"/>
                </a:lnTo>
                <a:lnTo>
                  <a:pt x="681" y="1840"/>
                </a:lnTo>
                <a:lnTo>
                  <a:pt x="681" y="1840"/>
                </a:lnTo>
                <a:lnTo>
                  <a:pt x="681" y="1840"/>
                </a:lnTo>
                <a:lnTo>
                  <a:pt x="681" y="1840"/>
                </a:lnTo>
                <a:lnTo>
                  <a:pt x="680" y="1840"/>
                </a:lnTo>
                <a:lnTo>
                  <a:pt x="680" y="1840"/>
                </a:lnTo>
                <a:lnTo>
                  <a:pt x="680" y="1841"/>
                </a:lnTo>
                <a:lnTo>
                  <a:pt x="680" y="1841"/>
                </a:lnTo>
                <a:lnTo>
                  <a:pt x="678" y="1842"/>
                </a:lnTo>
                <a:lnTo>
                  <a:pt x="678" y="1842"/>
                </a:lnTo>
                <a:lnTo>
                  <a:pt x="678" y="1842"/>
                </a:lnTo>
                <a:lnTo>
                  <a:pt x="678" y="1842"/>
                </a:lnTo>
                <a:lnTo>
                  <a:pt x="678" y="1842"/>
                </a:lnTo>
                <a:lnTo>
                  <a:pt x="677" y="1842"/>
                </a:lnTo>
                <a:lnTo>
                  <a:pt x="677" y="1842"/>
                </a:lnTo>
                <a:lnTo>
                  <a:pt x="676" y="1842"/>
                </a:lnTo>
                <a:lnTo>
                  <a:pt x="676" y="1841"/>
                </a:lnTo>
                <a:lnTo>
                  <a:pt x="676" y="1841"/>
                </a:lnTo>
                <a:lnTo>
                  <a:pt x="674" y="1841"/>
                </a:lnTo>
                <a:lnTo>
                  <a:pt x="674" y="1841"/>
                </a:lnTo>
                <a:lnTo>
                  <a:pt x="674" y="1841"/>
                </a:lnTo>
                <a:lnTo>
                  <a:pt x="674" y="1841"/>
                </a:lnTo>
                <a:lnTo>
                  <a:pt x="673" y="1842"/>
                </a:lnTo>
                <a:lnTo>
                  <a:pt x="673" y="1842"/>
                </a:lnTo>
                <a:lnTo>
                  <a:pt x="673" y="1842"/>
                </a:lnTo>
                <a:lnTo>
                  <a:pt x="673" y="1842"/>
                </a:lnTo>
                <a:lnTo>
                  <a:pt x="673" y="1842"/>
                </a:lnTo>
                <a:lnTo>
                  <a:pt x="673" y="1842"/>
                </a:lnTo>
                <a:lnTo>
                  <a:pt x="671" y="1842"/>
                </a:lnTo>
                <a:lnTo>
                  <a:pt x="671" y="1842"/>
                </a:lnTo>
                <a:lnTo>
                  <a:pt x="671" y="1844"/>
                </a:lnTo>
                <a:lnTo>
                  <a:pt x="671" y="1844"/>
                </a:lnTo>
                <a:lnTo>
                  <a:pt x="671" y="1844"/>
                </a:lnTo>
                <a:lnTo>
                  <a:pt x="671" y="1845"/>
                </a:lnTo>
                <a:lnTo>
                  <a:pt x="670" y="1845"/>
                </a:lnTo>
                <a:lnTo>
                  <a:pt x="670" y="1845"/>
                </a:lnTo>
                <a:lnTo>
                  <a:pt x="670" y="1845"/>
                </a:lnTo>
                <a:lnTo>
                  <a:pt x="670" y="1845"/>
                </a:lnTo>
                <a:lnTo>
                  <a:pt x="669" y="1844"/>
                </a:lnTo>
                <a:lnTo>
                  <a:pt x="669" y="1844"/>
                </a:lnTo>
                <a:lnTo>
                  <a:pt x="667" y="1845"/>
                </a:lnTo>
                <a:lnTo>
                  <a:pt x="667" y="1845"/>
                </a:lnTo>
                <a:lnTo>
                  <a:pt x="667" y="1845"/>
                </a:lnTo>
                <a:lnTo>
                  <a:pt x="666" y="1845"/>
                </a:lnTo>
                <a:lnTo>
                  <a:pt x="666" y="1845"/>
                </a:lnTo>
                <a:lnTo>
                  <a:pt x="665" y="1845"/>
                </a:lnTo>
                <a:lnTo>
                  <a:pt x="665" y="1845"/>
                </a:lnTo>
                <a:lnTo>
                  <a:pt x="665" y="1845"/>
                </a:lnTo>
                <a:lnTo>
                  <a:pt x="665" y="1846"/>
                </a:lnTo>
                <a:lnTo>
                  <a:pt x="663" y="1846"/>
                </a:lnTo>
                <a:lnTo>
                  <a:pt x="663" y="1846"/>
                </a:lnTo>
                <a:lnTo>
                  <a:pt x="662" y="1846"/>
                </a:lnTo>
                <a:lnTo>
                  <a:pt x="662" y="1846"/>
                </a:lnTo>
                <a:lnTo>
                  <a:pt x="662" y="1845"/>
                </a:lnTo>
                <a:lnTo>
                  <a:pt x="662" y="1845"/>
                </a:lnTo>
                <a:lnTo>
                  <a:pt x="662" y="1845"/>
                </a:lnTo>
                <a:lnTo>
                  <a:pt x="660" y="1845"/>
                </a:lnTo>
                <a:lnTo>
                  <a:pt x="662" y="1845"/>
                </a:lnTo>
                <a:lnTo>
                  <a:pt x="662" y="1844"/>
                </a:lnTo>
                <a:lnTo>
                  <a:pt x="662" y="1844"/>
                </a:lnTo>
                <a:lnTo>
                  <a:pt x="662" y="1842"/>
                </a:lnTo>
                <a:lnTo>
                  <a:pt x="660" y="1841"/>
                </a:lnTo>
                <a:lnTo>
                  <a:pt x="660" y="1840"/>
                </a:lnTo>
                <a:lnTo>
                  <a:pt x="660" y="1838"/>
                </a:lnTo>
                <a:lnTo>
                  <a:pt x="660" y="1837"/>
                </a:lnTo>
                <a:lnTo>
                  <a:pt x="660" y="1837"/>
                </a:lnTo>
                <a:lnTo>
                  <a:pt x="659" y="1836"/>
                </a:lnTo>
                <a:lnTo>
                  <a:pt x="659" y="1834"/>
                </a:lnTo>
                <a:lnTo>
                  <a:pt x="659" y="1833"/>
                </a:lnTo>
                <a:lnTo>
                  <a:pt x="659" y="1831"/>
                </a:lnTo>
                <a:lnTo>
                  <a:pt x="658" y="1831"/>
                </a:lnTo>
                <a:lnTo>
                  <a:pt x="658" y="1830"/>
                </a:lnTo>
                <a:lnTo>
                  <a:pt x="656" y="1830"/>
                </a:lnTo>
                <a:lnTo>
                  <a:pt x="656" y="1829"/>
                </a:lnTo>
                <a:lnTo>
                  <a:pt x="656" y="1829"/>
                </a:lnTo>
                <a:lnTo>
                  <a:pt x="656" y="1827"/>
                </a:lnTo>
                <a:lnTo>
                  <a:pt x="656" y="1826"/>
                </a:lnTo>
                <a:lnTo>
                  <a:pt x="656" y="1825"/>
                </a:lnTo>
                <a:lnTo>
                  <a:pt x="658" y="1823"/>
                </a:lnTo>
                <a:lnTo>
                  <a:pt x="656" y="1822"/>
                </a:lnTo>
                <a:lnTo>
                  <a:pt x="658" y="1820"/>
                </a:lnTo>
                <a:lnTo>
                  <a:pt x="658" y="1820"/>
                </a:lnTo>
                <a:lnTo>
                  <a:pt x="658" y="1819"/>
                </a:lnTo>
                <a:lnTo>
                  <a:pt x="658" y="1819"/>
                </a:lnTo>
                <a:lnTo>
                  <a:pt x="658" y="1818"/>
                </a:lnTo>
                <a:lnTo>
                  <a:pt x="658" y="1816"/>
                </a:lnTo>
                <a:lnTo>
                  <a:pt x="658" y="1815"/>
                </a:lnTo>
                <a:lnTo>
                  <a:pt x="658" y="1815"/>
                </a:lnTo>
                <a:lnTo>
                  <a:pt x="658" y="1812"/>
                </a:lnTo>
                <a:lnTo>
                  <a:pt x="659" y="1811"/>
                </a:lnTo>
                <a:lnTo>
                  <a:pt x="658" y="1810"/>
                </a:lnTo>
                <a:lnTo>
                  <a:pt x="658" y="1810"/>
                </a:lnTo>
                <a:lnTo>
                  <a:pt x="658" y="1808"/>
                </a:lnTo>
                <a:lnTo>
                  <a:pt x="658" y="1807"/>
                </a:lnTo>
                <a:lnTo>
                  <a:pt x="658" y="1807"/>
                </a:lnTo>
                <a:lnTo>
                  <a:pt x="658" y="1804"/>
                </a:lnTo>
                <a:lnTo>
                  <a:pt x="659" y="1804"/>
                </a:lnTo>
                <a:lnTo>
                  <a:pt x="659" y="1803"/>
                </a:lnTo>
                <a:lnTo>
                  <a:pt x="659" y="1801"/>
                </a:lnTo>
                <a:lnTo>
                  <a:pt x="659" y="1800"/>
                </a:lnTo>
                <a:lnTo>
                  <a:pt x="660" y="1799"/>
                </a:lnTo>
                <a:lnTo>
                  <a:pt x="660" y="1797"/>
                </a:lnTo>
                <a:lnTo>
                  <a:pt x="662" y="1797"/>
                </a:lnTo>
                <a:lnTo>
                  <a:pt x="660" y="1796"/>
                </a:lnTo>
                <a:lnTo>
                  <a:pt x="660" y="1796"/>
                </a:lnTo>
                <a:lnTo>
                  <a:pt x="660" y="1794"/>
                </a:lnTo>
                <a:lnTo>
                  <a:pt x="660" y="1793"/>
                </a:lnTo>
                <a:lnTo>
                  <a:pt x="660" y="1793"/>
                </a:lnTo>
                <a:lnTo>
                  <a:pt x="660" y="1792"/>
                </a:lnTo>
                <a:lnTo>
                  <a:pt x="660" y="1790"/>
                </a:lnTo>
                <a:lnTo>
                  <a:pt x="659" y="1790"/>
                </a:lnTo>
                <a:lnTo>
                  <a:pt x="658" y="1790"/>
                </a:lnTo>
                <a:lnTo>
                  <a:pt x="656" y="1789"/>
                </a:lnTo>
                <a:lnTo>
                  <a:pt x="655" y="1788"/>
                </a:lnTo>
                <a:lnTo>
                  <a:pt x="655" y="1788"/>
                </a:lnTo>
                <a:lnTo>
                  <a:pt x="654" y="1788"/>
                </a:lnTo>
                <a:lnTo>
                  <a:pt x="654" y="1788"/>
                </a:lnTo>
                <a:lnTo>
                  <a:pt x="652" y="1786"/>
                </a:lnTo>
                <a:lnTo>
                  <a:pt x="652" y="1785"/>
                </a:lnTo>
                <a:lnTo>
                  <a:pt x="651" y="1785"/>
                </a:lnTo>
                <a:lnTo>
                  <a:pt x="651" y="1786"/>
                </a:lnTo>
                <a:lnTo>
                  <a:pt x="650" y="1786"/>
                </a:lnTo>
                <a:lnTo>
                  <a:pt x="648" y="1785"/>
                </a:lnTo>
                <a:lnTo>
                  <a:pt x="648" y="1785"/>
                </a:lnTo>
                <a:lnTo>
                  <a:pt x="648" y="1785"/>
                </a:lnTo>
                <a:lnTo>
                  <a:pt x="647" y="1784"/>
                </a:lnTo>
                <a:lnTo>
                  <a:pt x="647" y="1785"/>
                </a:lnTo>
                <a:lnTo>
                  <a:pt x="645" y="1785"/>
                </a:lnTo>
                <a:lnTo>
                  <a:pt x="645" y="1785"/>
                </a:lnTo>
                <a:lnTo>
                  <a:pt x="644" y="1784"/>
                </a:lnTo>
                <a:lnTo>
                  <a:pt x="643" y="1782"/>
                </a:lnTo>
                <a:lnTo>
                  <a:pt x="643" y="1782"/>
                </a:lnTo>
                <a:lnTo>
                  <a:pt x="641" y="1782"/>
                </a:lnTo>
                <a:lnTo>
                  <a:pt x="640" y="1781"/>
                </a:lnTo>
                <a:lnTo>
                  <a:pt x="640" y="1779"/>
                </a:lnTo>
                <a:lnTo>
                  <a:pt x="640" y="1779"/>
                </a:lnTo>
                <a:lnTo>
                  <a:pt x="639" y="1778"/>
                </a:lnTo>
                <a:lnTo>
                  <a:pt x="639" y="1778"/>
                </a:lnTo>
                <a:lnTo>
                  <a:pt x="637" y="1778"/>
                </a:lnTo>
                <a:lnTo>
                  <a:pt x="637" y="1778"/>
                </a:lnTo>
                <a:lnTo>
                  <a:pt x="637" y="1777"/>
                </a:lnTo>
                <a:lnTo>
                  <a:pt x="637" y="1777"/>
                </a:lnTo>
                <a:lnTo>
                  <a:pt x="637" y="1775"/>
                </a:lnTo>
                <a:lnTo>
                  <a:pt x="636" y="1775"/>
                </a:lnTo>
                <a:lnTo>
                  <a:pt x="634" y="1774"/>
                </a:lnTo>
                <a:lnTo>
                  <a:pt x="636" y="1773"/>
                </a:lnTo>
                <a:lnTo>
                  <a:pt x="636" y="1773"/>
                </a:lnTo>
                <a:lnTo>
                  <a:pt x="636" y="1771"/>
                </a:lnTo>
                <a:lnTo>
                  <a:pt x="636" y="1771"/>
                </a:lnTo>
                <a:lnTo>
                  <a:pt x="637" y="1770"/>
                </a:lnTo>
                <a:lnTo>
                  <a:pt x="637" y="1768"/>
                </a:lnTo>
                <a:lnTo>
                  <a:pt x="637" y="1768"/>
                </a:lnTo>
                <a:lnTo>
                  <a:pt x="637" y="1767"/>
                </a:lnTo>
                <a:lnTo>
                  <a:pt x="636" y="1766"/>
                </a:lnTo>
                <a:lnTo>
                  <a:pt x="636" y="1766"/>
                </a:lnTo>
                <a:lnTo>
                  <a:pt x="636" y="1764"/>
                </a:lnTo>
                <a:lnTo>
                  <a:pt x="634" y="1763"/>
                </a:lnTo>
                <a:lnTo>
                  <a:pt x="634" y="1763"/>
                </a:lnTo>
                <a:lnTo>
                  <a:pt x="634" y="1762"/>
                </a:lnTo>
                <a:lnTo>
                  <a:pt x="634" y="1760"/>
                </a:lnTo>
                <a:lnTo>
                  <a:pt x="634" y="1759"/>
                </a:lnTo>
                <a:lnTo>
                  <a:pt x="634" y="1758"/>
                </a:lnTo>
                <a:lnTo>
                  <a:pt x="634" y="1758"/>
                </a:lnTo>
                <a:lnTo>
                  <a:pt x="634" y="1756"/>
                </a:lnTo>
                <a:lnTo>
                  <a:pt x="634" y="1755"/>
                </a:lnTo>
                <a:lnTo>
                  <a:pt x="633" y="1755"/>
                </a:lnTo>
                <a:lnTo>
                  <a:pt x="632" y="1753"/>
                </a:lnTo>
                <a:lnTo>
                  <a:pt x="632" y="1753"/>
                </a:lnTo>
                <a:lnTo>
                  <a:pt x="632" y="1752"/>
                </a:lnTo>
                <a:lnTo>
                  <a:pt x="632" y="1749"/>
                </a:lnTo>
                <a:lnTo>
                  <a:pt x="632" y="1749"/>
                </a:lnTo>
                <a:lnTo>
                  <a:pt x="630" y="1748"/>
                </a:lnTo>
                <a:lnTo>
                  <a:pt x="629" y="1747"/>
                </a:lnTo>
                <a:lnTo>
                  <a:pt x="629" y="1745"/>
                </a:lnTo>
                <a:lnTo>
                  <a:pt x="629" y="1744"/>
                </a:lnTo>
                <a:lnTo>
                  <a:pt x="628" y="1744"/>
                </a:lnTo>
                <a:lnTo>
                  <a:pt x="628" y="1742"/>
                </a:lnTo>
                <a:lnTo>
                  <a:pt x="626" y="1741"/>
                </a:lnTo>
                <a:lnTo>
                  <a:pt x="626" y="1740"/>
                </a:lnTo>
                <a:lnTo>
                  <a:pt x="626" y="1738"/>
                </a:lnTo>
                <a:lnTo>
                  <a:pt x="626" y="1737"/>
                </a:lnTo>
                <a:lnTo>
                  <a:pt x="626" y="1737"/>
                </a:lnTo>
                <a:lnTo>
                  <a:pt x="626" y="1736"/>
                </a:lnTo>
                <a:lnTo>
                  <a:pt x="626" y="1734"/>
                </a:lnTo>
                <a:lnTo>
                  <a:pt x="625" y="1734"/>
                </a:lnTo>
                <a:lnTo>
                  <a:pt x="624" y="1734"/>
                </a:lnTo>
                <a:lnTo>
                  <a:pt x="624" y="1733"/>
                </a:lnTo>
                <a:lnTo>
                  <a:pt x="622" y="1733"/>
                </a:lnTo>
                <a:lnTo>
                  <a:pt x="622" y="1733"/>
                </a:lnTo>
                <a:lnTo>
                  <a:pt x="621" y="1733"/>
                </a:lnTo>
                <a:lnTo>
                  <a:pt x="619" y="1733"/>
                </a:lnTo>
                <a:lnTo>
                  <a:pt x="619" y="1732"/>
                </a:lnTo>
                <a:lnTo>
                  <a:pt x="619" y="1730"/>
                </a:lnTo>
                <a:lnTo>
                  <a:pt x="619" y="1729"/>
                </a:lnTo>
                <a:lnTo>
                  <a:pt x="619" y="1729"/>
                </a:lnTo>
                <a:lnTo>
                  <a:pt x="619" y="1727"/>
                </a:lnTo>
                <a:lnTo>
                  <a:pt x="618" y="1726"/>
                </a:lnTo>
                <a:lnTo>
                  <a:pt x="618" y="1725"/>
                </a:lnTo>
                <a:lnTo>
                  <a:pt x="617" y="1725"/>
                </a:lnTo>
                <a:lnTo>
                  <a:pt x="615" y="1723"/>
                </a:lnTo>
                <a:lnTo>
                  <a:pt x="615" y="1722"/>
                </a:lnTo>
                <a:lnTo>
                  <a:pt x="615" y="1722"/>
                </a:lnTo>
                <a:lnTo>
                  <a:pt x="615" y="1719"/>
                </a:lnTo>
                <a:lnTo>
                  <a:pt x="617" y="1719"/>
                </a:lnTo>
                <a:lnTo>
                  <a:pt x="615" y="1718"/>
                </a:lnTo>
                <a:lnTo>
                  <a:pt x="615" y="1716"/>
                </a:lnTo>
                <a:lnTo>
                  <a:pt x="615" y="1715"/>
                </a:lnTo>
                <a:lnTo>
                  <a:pt x="615" y="1714"/>
                </a:lnTo>
                <a:lnTo>
                  <a:pt x="615" y="1714"/>
                </a:lnTo>
                <a:lnTo>
                  <a:pt x="615" y="1714"/>
                </a:lnTo>
                <a:lnTo>
                  <a:pt x="615" y="1712"/>
                </a:lnTo>
                <a:lnTo>
                  <a:pt x="615" y="1712"/>
                </a:lnTo>
                <a:lnTo>
                  <a:pt x="617" y="1711"/>
                </a:lnTo>
                <a:lnTo>
                  <a:pt x="617" y="1711"/>
                </a:lnTo>
                <a:lnTo>
                  <a:pt x="618" y="1710"/>
                </a:lnTo>
                <a:lnTo>
                  <a:pt x="618" y="1708"/>
                </a:lnTo>
                <a:lnTo>
                  <a:pt x="618" y="1708"/>
                </a:lnTo>
                <a:lnTo>
                  <a:pt x="619" y="1707"/>
                </a:lnTo>
                <a:lnTo>
                  <a:pt x="619" y="1706"/>
                </a:lnTo>
                <a:lnTo>
                  <a:pt x="619" y="1703"/>
                </a:lnTo>
                <a:lnTo>
                  <a:pt x="618" y="1703"/>
                </a:lnTo>
                <a:lnTo>
                  <a:pt x="619" y="1700"/>
                </a:lnTo>
                <a:lnTo>
                  <a:pt x="618" y="1700"/>
                </a:lnTo>
                <a:lnTo>
                  <a:pt x="618" y="1700"/>
                </a:lnTo>
                <a:lnTo>
                  <a:pt x="618" y="1699"/>
                </a:lnTo>
                <a:lnTo>
                  <a:pt x="617" y="1699"/>
                </a:lnTo>
                <a:lnTo>
                  <a:pt x="615" y="1697"/>
                </a:lnTo>
                <a:lnTo>
                  <a:pt x="614" y="1697"/>
                </a:lnTo>
                <a:lnTo>
                  <a:pt x="614" y="1696"/>
                </a:lnTo>
                <a:lnTo>
                  <a:pt x="614" y="1695"/>
                </a:lnTo>
                <a:lnTo>
                  <a:pt x="614" y="1695"/>
                </a:lnTo>
                <a:lnTo>
                  <a:pt x="613" y="1695"/>
                </a:lnTo>
                <a:lnTo>
                  <a:pt x="613" y="1693"/>
                </a:lnTo>
                <a:lnTo>
                  <a:pt x="613" y="1693"/>
                </a:lnTo>
                <a:lnTo>
                  <a:pt x="613" y="1692"/>
                </a:lnTo>
                <a:lnTo>
                  <a:pt x="613" y="1692"/>
                </a:lnTo>
                <a:lnTo>
                  <a:pt x="613" y="1691"/>
                </a:lnTo>
                <a:lnTo>
                  <a:pt x="613" y="1691"/>
                </a:lnTo>
                <a:lnTo>
                  <a:pt x="613" y="1689"/>
                </a:lnTo>
                <a:lnTo>
                  <a:pt x="613" y="1688"/>
                </a:lnTo>
                <a:lnTo>
                  <a:pt x="614" y="1686"/>
                </a:lnTo>
                <a:lnTo>
                  <a:pt x="614" y="1686"/>
                </a:lnTo>
                <a:lnTo>
                  <a:pt x="614" y="1685"/>
                </a:lnTo>
                <a:lnTo>
                  <a:pt x="615" y="1684"/>
                </a:lnTo>
                <a:lnTo>
                  <a:pt x="615" y="1684"/>
                </a:lnTo>
                <a:lnTo>
                  <a:pt x="617" y="1682"/>
                </a:lnTo>
                <a:lnTo>
                  <a:pt x="617" y="1681"/>
                </a:lnTo>
                <a:lnTo>
                  <a:pt x="618" y="1681"/>
                </a:lnTo>
                <a:lnTo>
                  <a:pt x="618" y="1680"/>
                </a:lnTo>
                <a:lnTo>
                  <a:pt x="618" y="1678"/>
                </a:lnTo>
                <a:lnTo>
                  <a:pt x="617" y="1677"/>
                </a:lnTo>
                <a:lnTo>
                  <a:pt x="617" y="1675"/>
                </a:lnTo>
                <a:lnTo>
                  <a:pt x="617" y="1675"/>
                </a:lnTo>
                <a:lnTo>
                  <a:pt x="617" y="1675"/>
                </a:lnTo>
                <a:lnTo>
                  <a:pt x="617" y="1674"/>
                </a:lnTo>
                <a:lnTo>
                  <a:pt x="615" y="1673"/>
                </a:lnTo>
                <a:lnTo>
                  <a:pt x="615" y="1671"/>
                </a:lnTo>
                <a:lnTo>
                  <a:pt x="615" y="1671"/>
                </a:lnTo>
                <a:lnTo>
                  <a:pt x="615" y="1670"/>
                </a:lnTo>
                <a:lnTo>
                  <a:pt x="617" y="1670"/>
                </a:lnTo>
                <a:lnTo>
                  <a:pt x="618" y="1670"/>
                </a:lnTo>
                <a:lnTo>
                  <a:pt x="618" y="1669"/>
                </a:lnTo>
                <a:lnTo>
                  <a:pt x="619" y="1669"/>
                </a:lnTo>
                <a:lnTo>
                  <a:pt x="621" y="1667"/>
                </a:lnTo>
                <a:lnTo>
                  <a:pt x="621" y="1667"/>
                </a:lnTo>
                <a:lnTo>
                  <a:pt x="621" y="1667"/>
                </a:lnTo>
                <a:lnTo>
                  <a:pt x="624" y="1667"/>
                </a:lnTo>
                <a:lnTo>
                  <a:pt x="624" y="1667"/>
                </a:lnTo>
                <a:lnTo>
                  <a:pt x="624" y="1666"/>
                </a:lnTo>
                <a:lnTo>
                  <a:pt x="624" y="1665"/>
                </a:lnTo>
                <a:lnTo>
                  <a:pt x="624" y="1665"/>
                </a:lnTo>
                <a:lnTo>
                  <a:pt x="625" y="1665"/>
                </a:lnTo>
                <a:lnTo>
                  <a:pt x="625" y="1663"/>
                </a:lnTo>
                <a:lnTo>
                  <a:pt x="626" y="1663"/>
                </a:lnTo>
                <a:lnTo>
                  <a:pt x="626" y="1662"/>
                </a:lnTo>
                <a:lnTo>
                  <a:pt x="626" y="1660"/>
                </a:lnTo>
                <a:lnTo>
                  <a:pt x="626" y="1659"/>
                </a:lnTo>
                <a:lnTo>
                  <a:pt x="628" y="1659"/>
                </a:lnTo>
                <a:lnTo>
                  <a:pt x="628" y="1658"/>
                </a:lnTo>
                <a:lnTo>
                  <a:pt x="626" y="1658"/>
                </a:lnTo>
                <a:lnTo>
                  <a:pt x="628" y="1656"/>
                </a:lnTo>
                <a:lnTo>
                  <a:pt x="626" y="1655"/>
                </a:lnTo>
                <a:lnTo>
                  <a:pt x="626" y="1654"/>
                </a:lnTo>
                <a:lnTo>
                  <a:pt x="626" y="1654"/>
                </a:lnTo>
                <a:lnTo>
                  <a:pt x="626" y="1651"/>
                </a:lnTo>
                <a:lnTo>
                  <a:pt x="626" y="1651"/>
                </a:lnTo>
                <a:lnTo>
                  <a:pt x="625" y="1649"/>
                </a:lnTo>
                <a:lnTo>
                  <a:pt x="625" y="1649"/>
                </a:lnTo>
                <a:lnTo>
                  <a:pt x="625" y="1648"/>
                </a:lnTo>
                <a:lnTo>
                  <a:pt x="624" y="1648"/>
                </a:lnTo>
                <a:lnTo>
                  <a:pt x="624" y="1648"/>
                </a:lnTo>
                <a:lnTo>
                  <a:pt x="624" y="1645"/>
                </a:lnTo>
                <a:lnTo>
                  <a:pt x="624" y="1645"/>
                </a:lnTo>
                <a:lnTo>
                  <a:pt x="622" y="1645"/>
                </a:lnTo>
                <a:lnTo>
                  <a:pt x="622" y="1644"/>
                </a:lnTo>
                <a:lnTo>
                  <a:pt x="624" y="1643"/>
                </a:lnTo>
                <a:lnTo>
                  <a:pt x="624" y="1643"/>
                </a:lnTo>
                <a:lnTo>
                  <a:pt x="624" y="1641"/>
                </a:lnTo>
                <a:lnTo>
                  <a:pt x="624" y="1641"/>
                </a:lnTo>
                <a:lnTo>
                  <a:pt x="624" y="1640"/>
                </a:lnTo>
                <a:lnTo>
                  <a:pt x="624" y="1639"/>
                </a:lnTo>
                <a:lnTo>
                  <a:pt x="625" y="1637"/>
                </a:lnTo>
                <a:lnTo>
                  <a:pt x="626" y="1636"/>
                </a:lnTo>
                <a:lnTo>
                  <a:pt x="625" y="1636"/>
                </a:lnTo>
                <a:lnTo>
                  <a:pt x="625" y="1634"/>
                </a:lnTo>
                <a:lnTo>
                  <a:pt x="625" y="1634"/>
                </a:lnTo>
                <a:lnTo>
                  <a:pt x="626" y="1633"/>
                </a:lnTo>
                <a:lnTo>
                  <a:pt x="626" y="1632"/>
                </a:lnTo>
                <a:lnTo>
                  <a:pt x="626" y="1632"/>
                </a:lnTo>
                <a:lnTo>
                  <a:pt x="626" y="1630"/>
                </a:lnTo>
                <a:lnTo>
                  <a:pt x="628" y="1629"/>
                </a:lnTo>
                <a:lnTo>
                  <a:pt x="628" y="1628"/>
                </a:lnTo>
                <a:lnTo>
                  <a:pt x="628" y="1626"/>
                </a:lnTo>
                <a:lnTo>
                  <a:pt x="629" y="1625"/>
                </a:lnTo>
                <a:lnTo>
                  <a:pt x="629" y="1625"/>
                </a:lnTo>
                <a:lnTo>
                  <a:pt x="628" y="1623"/>
                </a:lnTo>
                <a:lnTo>
                  <a:pt x="628" y="1623"/>
                </a:lnTo>
                <a:lnTo>
                  <a:pt x="628" y="1622"/>
                </a:lnTo>
                <a:lnTo>
                  <a:pt x="628" y="1621"/>
                </a:lnTo>
                <a:lnTo>
                  <a:pt x="628" y="1618"/>
                </a:lnTo>
                <a:lnTo>
                  <a:pt x="628" y="1618"/>
                </a:lnTo>
                <a:lnTo>
                  <a:pt x="629" y="1617"/>
                </a:lnTo>
                <a:lnTo>
                  <a:pt x="629" y="1615"/>
                </a:lnTo>
                <a:lnTo>
                  <a:pt x="630" y="1615"/>
                </a:lnTo>
                <a:lnTo>
                  <a:pt x="630" y="1614"/>
                </a:lnTo>
                <a:lnTo>
                  <a:pt x="630" y="1613"/>
                </a:lnTo>
                <a:lnTo>
                  <a:pt x="629" y="1611"/>
                </a:lnTo>
                <a:lnTo>
                  <a:pt x="629" y="1611"/>
                </a:lnTo>
                <a:lnTo>
                  <a:pt x="629" y="1610"/>
                </a:lnTo>
                <a:lnTo>
                  <a:pt x="629" y="1608"/>
                </a:lnTo>
                <a:lnTo>
                  <a:pt x="629" y="1607"/>
                </a:lnTo>
                <a:lnTo>
                  <a:pt x="629" y="1607"/>
                </a:lnTo>
                <a:lnTo>
                  <a:pt x="630" y="1606"/>
                </a:lnTo>
                <a:lnTo>
                  <a:pt x="630" y="1604"/>
                </a:lnTo>
                <a:lnTo>
                  <a:pt x="629" y="1604"/>
                </a:lnTo>
                <a:lnTo>
                  <a:pt x="628" y="1604"/>
                </a:lnTo>
                <a:lnTo>
                  <a:pt x="628" y="1602"/>
                </a:lnTo>
                <a:lnTo>
                  <a:pt x="626" y="1602"/>
                </a:lnTo>
                <a:lnTo>
                  <a:pt x="626" y="1602"/>
                </a:lnTo>
                <a:lnTo>
                  <a:pt x="625" y="1600"/>
                </a:lnTo>
                <a:lnTo>
                  <a:pt x="624" y="1600"/>
                </a:lnTo>
                <a:lnTo>
                  <a:pt x="624" y="1599"/>
                </a:lnTo>
                <a:lnTo>
                  <a:pt x="624" y="1597"/>
                </a:lnTo>
                <a:lnTo>
                  <a:pt x="624" y="1596"/>
                </a:lnTo>
                <a:lnTo>
                  <a:pt x="624" y="1596"/>
                </a:lnTo>
                <a:close/>
                <a:moveTo>
                  <a:pt x="972" y="2366"/>
                </a:moveTo>
                <a:lnTo>
                  <a:pt x="972" y="2368"/>
                </a:lnTo>
                <a:lnTo>
                  <a:pt x="971" y="2369"/>
                </a:lnTo>
                <a:lnTo>
                  <a:pt x="971" y="2370"/>
                </a:lnTo>
                <a:lnTo>
                  <a:pt x="971" y="2373"/>
                </a:lnTo>
                <a:lnTo>
                  <a:pt x="968" y="2379"/>
                </a:lnTo>
                <a:lnTo>
                  <a:pt x="967" y="2384"/>
                </a:lnTo>
                <a:lnTo>
                  <a:pt x="966" y="2391"/>
                </a:lnTo>
                <a:lnTo>
                  <a:pt x="964" y="2395"/>
                </a:lnTo>
                <a:lnTo>
                  <a:pt x="964" y="2398"/>
                </a:lnTo>
                <a:lnTo>
                  <a:pt x="963" y="2398"/>
                </a:lnTo>
                <a:lnTo>
                  <a:pt x="963" y="2400"/>
                </a:lnTo>
                <a:lnTo>
                  <a:pt x="963" y="2400"/>
                </a:lnTo>
                <a:lnTo>
                  <a:pt x="962" y="2402"/>
                </a:lnTo>
                <a:lnTo>
                  <a:pt x="960" y="2403"/>
                </a:lnTo>
                <a:lnTo>
                  <a:pt x="960" y="2405"/>
                </a:lnTo>
                <a:lnTo>
                  <a:pt x="959" y="2406"/>
                </a:lnTo>
                <a:lnTo>
                  <a:pt x="959" y="2406"/>
                </a:lnTo>
                <a:lnTo>
                  <a:pt x="957" y="2406"/>
                </a:lnTo>
                <a:lnTo>
                  <a:pt x="957" y="2407"/>
                </a:lnTo>
                <a:lnTo>
                  <a:pt x="955" y="2410"/>
                </a:lnTo>
                <a:lnTo>
                  <a:pt x="955" y="2411"/>
                </a:lnTo>
                <a:lnTo>
                  <a:pt x="957" y="2411"/>
                </a:lnTo>
                <a:lnTo>
                  <a:pt x="957" y="2411"/>
                </a:lnTo>
                <a:lnTo>
                  <a:pt x="960" y="2411"/>
                </a:lnTo>
                <a:lnTo>
                  <a:pt x="963" y="2413"/>
                </a:lnTo>
                <a:lnTo>
                  <a:pt x="964" y="2413"/>
                </a:lnTo>
                <a:lnTo>
                  <a:pt x="968" y="2414"/>
                </a:lnTo>
                <a:lnTo>
                  <a:pt x="974" y="2414"/>
                </a:lnTo>
                <a:lnTo>
                  <a:pt x="975" y="2414"/>
                </a:lnTo>
                <a:lnTo>
                  <a:pt x="982" y="2417"/>
                </a:lnTo>
                <a:lnTo>
                  <a:pt x="982" y="2417"/>
                </a:lnTo>
                <a:lnTo>
                  <a:pt x="982" y="2417"/>
                </a:lnTo>
                <a:lnTo>
                  <a:pt x="985" y="2417"/>
                </a:lnTo>
                <a:lnTo>
                  <a:pt x="989" y="2417"/>
                </a:lnTo>
                <a:lnTo>
                  <a:pt x="992" y="2418"/>
                </a:lnTo>
                <a:lnTo>
                  <a:pt x="993" y="2418"/>
                </a:lnTo>
                <a:lnTo>
                  <a:pt x="994" y="2418"/>
                </a:lnTo>
                <a:lnTo>
                  <a:pt x="994" y="2418"/>
                </a:lnTo>
                <a:lnTo>
                  <a:pt x="996" y="2420"/>
                </a:lnTo>
                <a:lnTo>
                  <a:pt x="997" y="2420"/>
                </a:lnTo>
                <a:lnTo>
                  <a:pt x="997" y="2420"/>
                </a:lnTo>
                <a:lnTo>
                  <a:pt x="998" y="2420"/>
                </a:lnTo>
                <a:lnTo>
                  <a:pt x="998" y="2420"/>
                </a:lnTo>
                <a:lnTo>
                  <a:pt x="998" y="2420"/>
                </a:lnTo>
                <a:lnTo>
                  <a:pt x="1000" y="2420"/>
                </a:lnTo>
                <a:lnTo>
                  <a:pt x="1000" y="2420"/>
                </a:lnTo>
                <a:lnTo>
                  <a:pt x="1001" y="2420"/>
                </a:lnTo>
                <a:lnTo>
                  <a:pt x="1001" y="2420"/>
                </a:lnTo>
                <a:lnTo>
                  <a:pt x="1003" y="2420"/>
                </a:lnTo>
                <a:lnTo>
                  <a:pt x="1004" y="2421"/>
                </a:lnTo>
                <a:lnTo>
                  <a:pt x="1004" y="2421"/>
                </a:lnTo>
                <a:lnTo>
                  <a:pt x="1007" y="2421"/>
                </a:lnTo>
                <a:lnTo>
                  <a:pt x="1009" y="2421"/>
                </a:lnTo>
                <a:lnTo>
                  <a:pt x="1009" y="2422"/>
                </a:lnTo>
                <a:lnTo>
                  <a:pt x="1011" y="2422"/>
                </a:lnTo>
                <a:lnTo>
                  <a:pt x="1012" y="2422"/>
                </a:lnTo>
                <a:lnTo>
                  <a:pt x="1012" y="2422"/>
                </a:lnTo>
                <a:lnTo>
                  <a:pt x="1014" y="2422"/>
                </a:lnTo>
                <a:lnTo>
                  <a:pt x="1015" y="2422"/>
                </a:lnTo>
                <a:lnTo>
                  <a:pt x="1016" y="2422"/>
                </a:lnTo>
                <a:lnTo>
                  <a:pt x="1016" y="2422"/>
                </a:lnTo>
                <a:lnTo>
                  <a:pt x="1019" y="2424"/>
                </a:lnTo>
                <a:lnTo>
                  <a:pt x="1019" y="2424"/>
                </a:lnTo>
                <a:lnTo>
                  <a:pt x="1020" y="2424"/>
                </a:lnTo>
                <a:lnTo>
                  <a:pt x="1020" y="2425"/>
                </a:lnTo>
                <a:lnTo>
                  <a:pt x="1020" y="2425"/>
                </a:lnTo>
                <a:lnTo>
                  <a:pt x="1020" y="2425"/>
                </a:lnTo>
                <a:lnTo>
                  <a:pt x="1020" y="2426"/>
                </a:lnTo>
                <a:lnTo>
                  <a:pt x="1020" y="2426"/>
                </a:lnTo>
                <a:lnTo>
                  <a:pt x="1020" y="2426"/>
                </a:lnTo>
                <a:lnTo>
                  <a:pt x="1020" y="2428"/>
                </a:lnTo>
                <a:lnTo>
                  <a:pt x="1022" y="2428"/>
                </a:lnTo>
                <a:lnTo>
                  <a:pt x="1022" y="2428"/>
                </a:lnTo>
                <a:lnTo>
                  <a:pt x="1022" y="2428"/>
                </a:lnTo>
                <a:lnTo>
                  <a:pt x="1022" y="2429"/>
                </a:lnTo>
                <a:lnTo>
                  <a:pt x="1020" y="2429"/>
                </a:lnTo>
                <a:lnTo>
                  <a:pt x="1020" y="2429"/>
                </a:lnTo>
                <a:lnTo>
                  <a:pt x="1020" y="2431"/>
                </a:lnTo>
                <a:lnTo>
                  <a:pt x="1022" y="2431"/>
                </a:lnTo>
                <a:lnTo>
                  <a:pt x="1022" y="2431"/>
                </a:lnTo>
                <a:lnTo>
                  <a:pt x="1023" y="2431"/>
                </a:lnTo>
                <a:lnTo>
                  <a:pt x="1023" y="2431"/>
                </a:lnTo>
                <a:lnTo>
                  <a:pt x="1023" y="2431"/>
                </a:lnTo>
                <a:lnTo>
                  <a:pt x="1023" y="2432"/>
                </a:lnTo>
                <a:lnTo>
                  <a:pt x="1024" y="2432"/>
                </a:lnTo>
                <a:lnTo>
                  <a:pt x="1023" y="2432"/>
                </a:lnTo>
                <a:lnTo>
                  <a:pt x="1023" y="2432"/>
                </a:lnTo>
                <a:lnTo>
                  <a:pt x="1023" y="2433"/>
                </a:lnTo>
                <a:lnTo>
                  <a:pt x="1024" y="2433"/>
                </a:lnTo>
                <a:lnTo>
                  <a:pt x="1024" y="2433"/>
                </a:lnTo>
                <a:lnTo>
                  <a:pt x="1024" y="2433"/>
                </a:lnTo>
                <a:lnTo>
                  <a:pt x="1024" y="2433"/>
                </a:lnTo>
                <a:lnTo>
                  <a:pt x="1026" y="2433"/>
                </a:lnTo>
                <a:lnTo>
                  <a:pt x="1026" y="2433"/>
                </a:lnTo>
                <a:lnTo>
                  <a:pt x="1026" y="2433"/>
                </a:lnTo>
                <a:lnTo>
                  <a:pt x="1027" y="2433"/>
                </a:lnTo>
                <a:lnTo>
                  <a:pt x="1027" y="2433"/>
                </a:lnTo>
                <a:lnTo>
                  <a:pt x="1027" y="2435"/>
                </a:lnTo>
                <a:lnTo>
                  <a:pt x="1027" y="2435"/>
                </a:lnTo>
                <a:lnTo>
                  <a:pt x="1027" y="2436"/>
                </a:lnTo>
                <a:lnTo>
                  <a:pt x="1029" y="2436"/>
                </a:lnTo>
                <a:lnTo>
                  <a:pt x="1029" y="2436"/>
                </a:lnTo>
                <a:lnTo>
                  <a:pt x="1029" y="2436"/>
                </a:lnTo>
                <a:lnTo>
                  <a:pt x="1029" y="2436"/>
                </a:lnTo>
                <a:lnTo>
                  <a:pt x="1029" y="2437"/>
                </a:lnTo>
                <a:lnTo>
                  <a:pt x="1029" y="2437"/>
                </a:lnTo>
                <a:lnTo>
                  <a:pt x="1029" y="2439"/>
                </a:lnTo>
                <a:lnTo>
                  <a:pt x="1029" y="2439"/>
                </a:lnTo>
                <a:lnTo>
                  <a:pt x="1030" y="2439"/>
                </a:lnTo>
                <a:lnTo>
                  <a:pt x="1030" y="2439"/>
                </a:lnTo>
                <a:lnTo>
                  <a:pt x="1030" y="2440"/>
                </a:lnTo>
                <a:lnTo>
                  <a:pt x="1030" y="2440"/>
                </a:lnTo>
                <a:lnTo>
                  <a:pt x="1031" y="2442"/>
                </a:lnTo>
                <a:lnTo>
                  <a:pt x="1031" y="2442"/>
                </a:lnTo>
                <a:lnTo>
                  <a:pt x="1031" y="2443"/>
                </a:lnTo>
                <a:lnTo>
                  <a:pt x="1033" y="2443"/>
                </a:lnTo>
                <a:lnTo>
                  <a:pt x="1033" y="2443"/>
                </a:lnTo>
                <a:lnTo>
                  <a:pt x="1035" y="2442"/>
                </a:lnTo>
                <a:lnTo>
                  <a:pt x="1035" y="2442"/>
                </a:lnTo>
                <a:lnTo>
                  <a:pt x="1037" y="2443"/>
                </a:lnTo>
                <a:lnTo>
                  <a:pt x="1037" y="2444"/>
                </a:lnTo>
                <a:lnTo>
                  <a:pt x="1038" y="2444"/>
                </a:lnTo>
                <a:lnTo>
                  <a:pt x="1038" y="2444"/>
                </a:lnTo>
                <a:lnTo>
                  <a:pt x="1040" y="2444"/>
                </a:lnTo>
                <a:lnTo>
                  <a:pt x="1040" y="2446"/>
                </a:lnTo>
                <a:lnTo>
                  <a:pt x="1040" y="2446"/>
                </a:lnTo>
                <a:lnTo>
                  <a:pt x="1041" y="2447"/>
                </a:lnTo>
                <a:lnTo>
                  <a:pt x="1041" y="2447"/>
                </a:lnTo>
                <a:lnTo>
                  <a:pt x="1041" y="2447"/>
                </a:lnTo>
                <a:lnTo>
                  <a:pt x="1042" y="2447"/>
                </a:lnTo>
                <a:lnTo>
                  <a:pt x="1042" y="2448"/>
                </a:lnTo>
                <a:lnTo>
                  <a:pt x="1042" y="2448"/>
                </a:lnTo>
                <a:lnTo>
                  <a:pt x="1042" y="2448"/>
                </a:lnTo>
                <a:lnTo>
                  <a:pt x="1042" y="2448"/>
                </a:lnTo>
                <a:lnTo>
                  <a:pt x="1044" y="2448"/>
                </a:lnTo>
                <a:lnTo>
                  <a:pt x="1044" y="2450"/>
                </a:lnTo>
                <a:lnTo>
                  <a:pt x="1044" y="2450"/>
                </a:lnTo>
                <a:lnTo>
                  <a:pt x="1044" y="2450"/>
                </a:lnTo>
                <a:lnTo>
                  <a:pt x="1045" y="2450"/>
                </a:lnTo>
                <a:lnTo>
                  <a:pt x="1045" y="2450"/>
                </a:lnTo>
                <a:lnTo>
                  <a:pt x="1045" y="2450"/>
                </a:lnTo>
                <a:lnTo>
                  <a:pt x="1045" y="2451"/>
                </a:lnTo>
                <a:lnTo>
                  <a:pt x="1045" y="2451"/>
                </a:lnTo>
                <a:lnTo>
                  <a:pt x="1046" y="2451"/>
                </a:lnTo>
                <a:lnTo>
                  <a:pt x="1046" y="2451"/>
                </a:lnTo>
                <a:lnTo>
                  <a:pt x="1046" y="2451"/>
                </a:lnTo>
                <a:lnTo>
                  <a:pt x="1046" y="2452"/>
                </a:lnTo>
                <a:lnTo>
                  <a:pt x="1048" y="2452"/>
                </a:lnTo>
                <a:lnTo>
                  <a:pt x="1048" y="2452"/>
                </a:lnTo>
                <a:lnTo>
                  <a:pt x="1048" y="2452"/>
                </a:lnTo>
                <a:lnTo>
                  <a:pt x="1048" y="2452"/>
                </a:lnTo>
                <a:lnTo>
                  <a:pt x="1048" y="2452"/>
                </a:lnTo>
                <a:lnTo>
                  <a:pt x="1049" y="2452"/>
                </a:lnTo>
                <a:lnTo>
                  <a:pt x="1049" y="2452"/>
                </a:lnTo>
                <a:lnTo>
                  <a:pt x="1049" y="2452"/>
                </a:lnTo>
                <a:lnTo>
                  <a:pt x="1049" y="2452"/>
                </a:lnTo>
                <a:lnTo>
                  <a:pt x="1049" y="2452"/>
                </a:lnTo>
                <a:lnTo>
                  <a:pt x="1049" y="2452"/>
                </a:lnTo>
                <a:lnTo>
                  <a:pt x="1049" y="2452"/>
                </a:lnTo>
                <a:lnTo>
                  <a:pt x="1050" y="2452"/>
                </a:lnTo>
                <a:lnTo>
                  <a:pt x="1050" y="2454"/>
                </a:lnTo>
                <a:lnTo>
                  <a:pt x="1050" y="2454"/>
                </a:lnTo>
                <a:lnTo>
                  <a:pt x="1050" y="2454"/>
                </a:lnTo>
                <a:lnTo>
                  <a:pt x="1050" y="2454"/>
                </a:lnTo>
                <a:lnTo>
                  <a:pt x="1050" y="2454"/>
                </a:lnTo>
                <a:lnTo>
                  <a:pt x="1052" y="2454"/>
                </a:lnTo>
                <a:lnTo>
                  <a:pt x="1052" y="2454"/>
                </a:lnTo>
                <a:lnTo>
                  <a:pt x="1052" y="2454"/>
                </a:lnTo>
                <a:lnTo>
                  <a:pt x="1053" y="2454"/>
                </a:lnTo>
                <a:lnTo>
                  <a:pt x="1053" y="2455"/>
                </a:lnTo>
                <a:lnTo>
                  <a:pt x="1053" y="2455"/>
                </a:lnTo>
                <a:lnTo>
                  <a:pt x="1053" y="2455"/>
                </a:lnTo>
                <a:lnTo>
                  <a:pt x="1055" y="2455"/>
                </a:lnTo>
                <a:lnTo>
                  <a:pt x="1055" y="2455"/>
                </a:lnTo>
                <a:lnTo>
                  <a:pt x="1056" y="2455"/>
                </a:lnTo>
                <a:lnTo>
                  <a:pt x="1056" y="2455"/>
                </a:lnTo>
                <a:lnTo>
                  <a:pt x="1056" y="2455"/>
                </a:lnTo>
                <a:lnTo>
                  <a:pt x="1057" y="2455"/>
                </a:lnTo>
                <a:lnTo>
                  <a:pt x="1057" y="2455"/>
                </a:lnTo>
                <a:lnTo>
                  <a:pt x="1059" y="2455"/>
                </a:lnTo>
                <a:lnTo>
                  <a:pt x="1059" y="2455"/>
                </a:lnTo>
                <a:lnTo>
                  <a:pt x="1059" y="2455"/>
                </a:lnTo>
                <a:lnTo>
                  <a:pt x="1059" y="2455"/>
                </a:lnTo>
                <a:lnTo>
                  <a:pt x="1059" y="2455"/>
                </a:lnTo>
                <a:lnTo>
                  <a:pt x="1059" y="2455"/>
                </a:lnTo>
                <a:lnTo>
                  <a:pt x="1060" y="2455"/>
                </a:lnTo>
                <a:lnTo>
                  <a:pt x="1060" y="2455"/>
                </a:lnTo>
                <a:lnTo>
                  <a:pt x="1060" y="2457"/>
                </a:lnTo>
                <a:lnTo>
                  <a:pt x="1060" y="2455"/>
                </a:lnTo>
                <a:lnTo>
                  <a:pt x="1060" y="2455"/>
                </a:lnTo>
                <a:lnTo>
                  <a:pt x="1060" y="2457"/>
                </a:lnTo>
                <a:lnTo>
                  <a:pt x="1060" y="2455"/>
                </a:lnTo>
                <a:lnTo>
                  <a:pt x="1060" y="2457"/>
                </a:lnTo>
                <a:lnTo>
                  <a:pt x="1061" y="2457"/>
                </a:lnTo>
                <a:lnTo>
                  <a:pt x="1061" y="2457"/>
                </a:lnTo>
                <a:lnTo>
                  <a:pt x="1061" y="2455"/>
                </a:lnTo>
                <a:lnTo>
                  <a:pt x="1061" y="2457"/>
                </a:lnTo>
                <a:lnTo>
                  <a:pt x="1061" y="2455"/>
                </a:lnTo>
                <a:lnTo>
                  <a:pt x="1061" y="2457"/>
                </a:lnTo>
                <a:lnTo>
                  <a:pt x="1061" y="2457"/>
                </a:lnTo>
                <a:lnTo>
                  <a:pt x="1063" y="2457"/>
                </a:lnTo>
                <a:lnTo>
                  <a:pt x="1063" y="2455"/>
                </a:lnTo>
                <a:lnTo>
                  <a:pt x="1063" y="2455"/>
                </a:lnTo>
                <a:lnTo>
                  <a:pt x="1064" y="2455"/>
                </a:lnTo>
                <a:lnTo>
                  <a:pt x="1064" y="2455"/>
                </a:lnTo>
                <a:lnTo>
                  <a:pt x="1064" y="2455"/>
                </a:lnTo>
                <a:lnTo>
                  <a:pt x="1064" y="2455"/>
                </a:lnTo>
                <a:lnTo>
                  <a:pt x="1066" y="2455"/>
                </a:lnTo>
                <a:lnTo>
                  <a:pt x="1066" y="2455"/>
                </a:lnTo>
                <a:lnTo>
                  <a:pt x="1066" y="2455"/>
                </a:lnTo>
                <a:lnTo>
                  <a:pt x="1066" y="2455"/>
                </a:lnTo>
                <a:lnTo>
                  <a:pt x="1066" y="2455"/>
                </a:lnTo>
                <a:lnTo>
                  <a:pt x="1067" y="2457"/>
                </a:lnTo>
                <a:lnTo>
                  <a:pt x="1067" y="2457"/>
                </a:lnTo>
                <a:lnTo>
                  <a:pt x="1067" y="2455"/>
                </a:lnTo>
                <a:lnTo>
                  <a:pt x="1067" y="2455"/>
                </a:lnTo>
                <a:lnTo>
                  <a:pt x="1068" y="2455"/>
                </a:lnTo>
                <a:lnTo>
                  <a:pt x="1068" y="2455"/>
                </a:lnTo>
                <a:lnTo>
                  <a:pt x="1070" y="2455"/>
                </a:lnTo>
                <a:lnTo>
                  <a:pt x="1070" y="2455"/>
                </a:lnTo>
                <a:lnTo>
                  <a:pt x="1070" y="2455"/>
                </a:lnTo>
                <a:lnTo>
                  <a:pt x="1070" y="2455"/>
                </a:lnTo>
                <a:lnTo>
                  <a:pt x="1071" y="2455"/>
                </a:lnTo>
                <a:lnTo>
                  <a:pt x="1071" y="2455"/>
                </a:lnTo>
                <a:lnTo>
                  <a:pt x="1071" y="2455"/>
                </a:lnTo>
                <a:lnTo>
                  <a:pt x="1072" y="2455"/>
                </a:lnTo>
                <a:lnTo>
                  <a:pt x="1072" y="2455"/>
                </a:lnTo>
                <a:lnTo>
                  <a:pt x="1072" y="2455"/>
                </a:lnTo>
                <a:lnTo>
                  <a:pt x="1074" y="2455"/>
                </a:lnTo>
                <a:lnTo>
                  <a:pt x="1074" y="2457"/>
                </a:lnTo>
                <a:lnTo>
                  <a:pt x="1074" y="2457"/>
                </a:lnTo>
                <a:lnTo>
                  <a:pt x="1074" y="2455"/>
                </a:lnTo>
                <a:lnTo>
                  <a:pt x="1075" y="2455"/>
                </a:lnTo>
                <a:lnTo>
                  <a:pt x="1075" y="2455"/>
                </a:lnTo>
                <a:lnTo>
                  <a:pt x="1075" y="2455"/>
                </a:lnTo>
                <a:lnTo>
                  <a:pt x="1075" y="2455"/>
                </a:lnTo>
                <a:lnTo>
                  <a:pt x="1075" y="2457"/>
                </a:lnTo>
                <a:lnTo>
                  <a:pt x="1075" y="2455"/>
                </a:lnTo>
                <a:lnTo>
                  <a:pt x="1076" y="2455"/>
                </a:lnTo>
                <a:lnTo>
                  <a:pt x="1076" y="2455"/>
                </a:lnTo>
                <a:lnTo>
                  <a:pt x="1076" y="2455"/>
                </a:lnTo>
                <a:lnTo>
                  <a:pt x="1076" y="2455"/>
                </a:lnTo>
                <a:lnTo>
                  <a:pt x="1076" y="2455"/>
                </a:lnTo>
                <a:lnTo>
                  <a:pt x="1078" y="2455"/>
                </a:lnTo>
                <a:lnTo>
                  <a:pt x="1078" y="2455"/>
                </a:lnTo>
                <a:lnTo>
                  <a:pt x="1078" y="2455"/>
                </a:lnTo>
                <a:lnTo>
                  <a:pt x="1078" y="2454"/>
                </a:lnTo>
                <a:lnTo>
                  <a:pt x="1078" y="2454"/>
                </a:lnTo>
                <a:lnTo>
                  <a:pt x="1078" y="2454"/>
                </a:lnTo>
                <a:lnTo>
                  <a:pt x="1079" y="2454"/>
                </a:lnTo>
                <a:lnTo>
                  <a:pt x="1079" y="2454"/>
                </a:lnTo>
                <a:lnTo>
                  <a:pt x="1081" y="2452"/>
                </a:lnTo>
                <a:lnTo>
                  <a:pt x="1081" y="2454"/>
                </a:lnTo>
                <a:lnTo>
                  <a:pt x="1081" y="2454"/>
                </a:lnTo>
                <a:lnTo>
                  <a:pt x="1081" y="2454"/>
                </a:lnTo>
                <a:lnTo>
                  <a:pt x="1081" y="2455"/>
                </a:lnTo>
                <a:lnTo>
                  <a:pt x="1082" y="2455"/>
                </a:lnTo>
                <a:lnTo>
                  <a:pt x="1082" y="2455"/>
                </a:lnTo>
                <a:lnTo>
                  <a:pt x="1083" y="2455"/>
                </a:lnTo>
                <a:lnTo>
                  <a:pt x="1083" y="2455"/>
                </a:lnTo>
                <a:lnTo>
                  <a:pt x="1083" y="2455"/>
                </a:lnTo>
                <a:lnTo>
                  <a:pt x="1083" y="2455"/>
                </a:lnTo>
                <a:lnTo>
                  <a:pt x="1085" y="2455"/>
                </a:lnTo>
                <a:lnTo>
                  <a:pt x="1085" y="2455"/>
                </a:lnTo>
                <a:lnTo>
                  <a:pt x="1086" y="2455"/>
                </a:lnTo>
                <a:lnTo>
                  <a:pt x="1086" y="2455"/>
                </a:lnTo>
                <a:lnTo>
                  <a:pt x="1086" y="2457"/>
                </a:lnTo>
                <a:lnTo>
                  <a:pt x="1086" y="2455"/>
                </a:lnTo>
                <a:lnTo>
                  <a:pt x="1087" y="2455"/>
                </a:lnTo>
                <a:lnTo>
                  <a:pt x="1087" y="2455"/>
                </a:lnTo>
                <a:lnTo>
                  <a:pt x="1087" y="2455"/>
                </a:lnTo>
                <a:lnTo>
                  <a:pt x="1089" y="2455"/>
                </a:lnTo>
                <a:lnTo>
                  <a:pt x="1089" y="2455"/>
                </a:lnTo>
                <a:lnTo>
                  <a:pt x="1089" y="2455"/>
                </a:lnTo>
                <a:lnTo>
                  <a:pt x="1089" y="2455"/>
                </a:lnTo>
                <a:lnTo>
                  <a:pt x="1090" y="2455"/>
                </a:lnTo>
                <a:lnTo>
                  <a:pt x="1090" y="2455"/>
                </a:lnTo>
                <a:lnTo>
                  <a:pt x="1090" y="2457"/>
                </a:lnTo>
                <a:lnTo>
                  <a:pt x="1090" y="2457"/>
                </a:lnTo>
                <a:lnTo>
                  <a:pt x="1090" y="2458"/>
                </a:lnTo>
                <a:lnTo>
                  <a:pt x="1090" y="2458"/>
                </a:lnTo>
                <a:lnTo>
                  <a:pt x="1092" y="2458"/>
                </a:lnTo>
                <a:lnTo>
                  <a:pt x="1092" y="2458"/>
                </a:lnTo>
                <a:lnTo>
                  <a:pt x="1092" y="2458"/>
                </a:lnTo>
                <a:lnTo>
                  <a:pt x="1092" y="2458"/>
                </a:lnTo>
                <a:lnTo>
                  <a:pt x="1092" y="2459"/>
                </a:lnTo>
                <a:lnTo>
                  <a:pt x="1092" y="2459"/>
                </a:lnTo>
                <a:lnTo>
                  <a:pt x="1092" y="2459"/>
                </a:lnTo>
                <a:lnTo>
                  <a:pt x="1093" y="2459"/>
                </a:lnTo>
                <a:lnTo>
                  <a:pt x="1093" y="2459"/>
                </a:lnTo>
                <a:lnTo>
                  <a:pt x="1094" y="2459"/>
                </a:lnTo>
                <a:lnTo>
                  <a:pt x="1094" y="2461"/>
                </a:lnTo>
                <a:lnTo>
                  <a:pt x="1094" y="2459"/>
                </a:lnTo>
                <a:lnTo>
                  <a:pt x="1094" y="2461"/>
                </a:lnTo>
                <a:lnTo>
                  <a:pt x="1094" y="2461"/>
                </a:lnTo>
                <a:lnTo>
                  <a:pt x="1096" y="2461"/>
                </a:lnTo>
                <a:lnTo>
                  <a:pt x="1097" y="2461"/>
                </a:lnTo>
                <a:lnTo>
                  <a:pt x="1097" y="2462"/>
                </a:lnTo>
                <a:lnTo>
                  <a:pt x="1097" y="2462"/>
                </a:lnTo>
                <a:lnTo>
                  <a:pt x="1097" y="2462"/>
                </a:lnTo>
                <a:lnTo>
                  <a:pt x="1098" y="2462"/>
                </a:lnTo>
                <a:lnTo>
                  <a:pt x="1098" y="2462"/>
                </a:lnTo>
                <a:lnTo>
                  <a:pt x="1098" y="2462"/>
                </a:lnTo>
                <a:lnTo>
                  <a:pt x="1098" y="2462"/>
                </a:lnTo>
                <a:lnTo>
                  <a:pt x="1100" y="2462"/>
                </a:lnTo>
                <a:lnTo>
                  <a:pt x="1100" y="2462"/>
                </a:lnTo>
                <a:lnTo>
                  <a:pt x="1100" y="2462"/>
                </a:lnTo>
                <a:lnTo>
                  <a:pt x="1100" y="2463"/>
                </a:lnTo>
                <a:lnTo>
                  <a:pt x="1100" y="2463"/>
                </a:lnTo>
                <a:lnTo>
                  <a:pt x="1100" y="2463"/>
                </a:lnTo>
                <a:lnTo>
                  <a:pt x="1100" y="2463"/>
                </a:lnTo>
                <a:lnTo>
                  <a:pt x="1101" y="2463"/>
                </a:lnTo>
                <a:lnTo>
                  <a:pt x="1101" y="2463"/>
                </a:lnTo>
                <a:lnTo>
                  <a:pt x="1102" y="2463"/>
                </a:lnTo>
                <a:lnTo>
                  <a:pt x="1102" y="2463"/>
                </a:lnTo>
                <a:lnTo>
                  <a:pt x="1102" y="2463"/>
                </a:lnTo>
                <a:lnTo>
                  <a:pt x="1102" y="2463"/>
                </a:lnTo>
                <a:lnTo>
                  <a:pt x="1102" y="2463"/>
                </a:lnTo>
                <a:lnTo>
                  <a:pt x="1104" y="2463"/>
                </a:lnTo>
                <a:lnTo>
                  <a:pt x="1104" y="2463"/>
                </a:lnTo>
                <a:lnTo>
                  <a:pt x="1105" y="2463"/>
                </a:lnTo>
                <a:lnTo>
                  <a:pt x="1105" y="2463"/>
                </a:lnTo>
                <a:lnTo>
                  <a:pt x="1105" y="2463"/>
                </a:lnTo>
                <a:lnTo>
                  <a:pt x="1105" y="2463"/>
                </a:lnTo>
                <a:lnTo>
                  <a:pt x="1107" y="2463"/>
                </a:lnTo>
                <a:lnTo>
                  <a:pt x="1107" y="2463"/>
                </a:lnTo>
                <a:lnTo>
                  <a:pt x="1108" y="2463"/>
                </a:lnTo>
                <a:lnTo>
                  <a:pt x="1108" y="2465"/>
                </a:lnTo>
                <a:lnTo>
                  <a:pt x="1108" y="2465"/>
                </a:lnTo>
                <a:lnTo>
                  <a:pt x="1108" y="2465"/>
                </a:lnTo>
                <a:lnTo>
                  <a:pt x="1109" y="2465"/>
                </a:lnTo>
                <a:lnTo>
                  <a:pt x="1109" y="2466"/>
                </a:lnTo>
                <a:lnTo>
                  <a:pt x="1108" y="2466"/>
                </a:lnTo>
                <a:lnTo>
                  <a:pt x="1108" y="2466"/>
                </a:lnTo>
                <a:lnTo>
                  <a:pt x="1108" y="2467"/>
                </a:lnTo>
                <a:lnTo>
                  <a:pt x="1107" y="2467"/>
                </a:lnTo>
                <a:lnTo>
                  <a:pt x="1107" y="2467"/>
                </a:lnTo>
                <a:lnTo>
                  <a:pt x="1107" y="2469"/>
                </a:lnTo>
                <a:lnTo>
                  <a:pt x="1107" y="2469"/>
                </a:lnTo>
                <a:lnTo>
                  <a:pt x="1107" y="2469"/>
                </a:lnTo>
                <a:lnTo>
                  <a:pt x="1107" y="2470"/>
                </a:lnTo>
                <a:lnTo>
                  <a:pt x="1107" y="2472"/>
                </a:lnTo>
                <a:lnTo>
                  <a:pt x="1107" y="2472"/>
                </a:lnTo>
                <a:lnTo>
                  <a:pt x="1107" y="2472"/>
                </a:lnTo>
                <a:lnTo>
                  <a:pt x="1107" y="2473"/>
                </a:lnTo>
                <a:lnTo>
                  <a:pt x="1105" y="2473"/>
                </a:lnTo>
                <a:lnTo>
                  <a:pt x="1105" y="2474"/>
                </a:lnTo>
                <a:lnTo>
                  <a:pt x="1105" y="2474"/>
                </a:lnTo>
                <a:lnTo>
                  <a:pt x="1105" y="2474"/>
                </a:lnTo>
                <a:lnTo>
                  <a:pt x="1105" y="2476"/>
                </a:lnTo>
                <a:lnTo>
                  <a:pt x="1105" y="2476"/>
                </a:lnTo>
                <a:lnTo>
                  <a:pt x="1105" y="2476"/>
                </a:lnTo>
                <a:lnTo>
                  <a:pt x="1105" y="2477"/>
                </a:lnTo>
                <a:lnTo>
                  <a:pt x="1105" y="2477"/>
                </a:lnTo>
                <a:lnTo>
                  <a:pt x="1105" y="2477"/>
                </a:lnTo>
                <a:lnTo>
                  <a:pt x="1105" y="2478"/>
                </a:lnTo>
                <a:lnTo>
                  <a:pt x="1105" y="2480"/>
                </a:lnTo>
                <a:lnTo>
                  <a:pt x="1105" y="2481"/>
                </a:lnTo>
                <a:lnTo>
                  <a:pt x="1104" y="2483"/>
                </a:lnTo>
                <a:lnTo>
                  <a:pt x="1104" y="2483"/>
                </a:lnTo>
                <a:lnTo>
                  <a:pt x="1104" y="2484"/>
                </a:lnTo>
                <a:lnTo>
                  <a:pt x="1104" y="2484"/>
                </a:lnTo>
                <a:lnTo>
                  <a:pt x="1104" y="2485"/>
                </a:lnTo>
                <a:lnTo>
                  <a:pt x="1104" y="2487"/>
                </a:lnTo>
                <a:lnTo>
                  <a:pt x="1102" y="2488"/>
                </a:lnTo>
                <a:lnTo>
                  <a:pt x="1102" y="2488"/>
                </a:lnTo>
                <a:lnTo>
                  <a:pt x="1102" y="2489"/>
                </a:lnTo>
                <a:lnTo>
                  <a:pt x="1102" y="2489"/>
                </a:lnTo>
                <a:lnTo>
                  <a:pt x="1102" y="2491"/>
                </a:lnTo>
                <a:lnTo>
                  <a:pt x="1102" y="2491"/>
                </a:lnTo>
                <a:lnTo>
                  <a:pt x="1104" y="2491"/>
                </a:lnTo>
                <a:lnTo>
                  <a:pt x="1104" y="2492"/>
                </a:lnTo>
                <a:lnTo>
                  <a:pt x="1104" y="2492"/>
                </a:lnTo>
                <a:lnTo>
                  <a:pt x="1105" y="2493"/>
                </a:lnTo>
                <a:lnTo>
                  <a:pt x="1105" y="2493"/>
                </a:lnTo>
                <a:lnTo>
                  <a:pt x="1105" y="2493"/>
                </a:lnTo>
                <a:lnTo>
                  <a:pt x="1105" y="2493"/>
                </a:lnTo>
                <a:lnTo>
                  <a:pt x="1107" y="2493"/>
                </a:lnTo>
                <a:lnTo>
                  <a:pt x="1107" y="2493"/>
                </a:lnTo>
                <a:lnTo>
                  <a:pt x="1107" y="2493"/>
                </a:lnTo>
                <a:lnTo>
                  <a:pt x="1107" y="2492"/>
                </a:lnTo>
                <a:lnTo>
                  <a:pt x="1108" y="2492"/>
                </a:lnTo>
                <a:lnTo>
                  <a:pt x="1108" y="2492"/>
                </a:lnTo>
                <a:lnTo>
                  <a:pt x="1108" y="2492"/>
                </a:lnTo>
                <a:lnTo>
                  <a:pt x="1108" y="2491"/>
                </a:lnTo>
                <a:lnTo>
                  <a:pt x="1108" y="2491"/>
                </a:lnTo>
                <a:lnTo>
                  <a:pt x="1109" y="2491"/>
                </a:lnTo>
                <a:lnTo>
                  <a:pt x="1109" y="2491"/>
                </a:lnTo>
                <a:lnTo>
                  <a:pt x="1109" y="2491"/>
                </a:lnTo>
                <a:lnTo>
                  <a:pt x="1111" y="2491"/>
                </a:lnTo>
                <a:lnTo>
                  <a:pt x="1111" y="2489"/>
                </a:lnTo>
                <a:lnTo>
                  <a:pt x="1111" y="2489"/>
                </a:lnTo>
                <a:lnTo>
                  <a:pt x="1111" y="2489"/>
                </a:lnTo>
                <a:lnTo>
                  <a:pt x="1111" y="2489"/>
                </a:lnTo>
                <a:lnTo>
                  <a:pt x="1111" y="2488"/>
                </a:lnTo>
                <a:lnTo>
                  <a:pt x="1112" y="2488"/>
                </a:lnTo>
                <a:lnTo>
                  <a:pt x="1112" y="2489"/>
                </a:lnTo>
                <a:lnTo>
                  <a:pt x="1112" y="2489"/>
                </a:lnTo>
                <a:lnTo>
                  <a:pt x="1112" y="2488"/>
                </a:lnTo>
                <a:lnTo>
                  <a:pt x="1113" y="2488"/>
                </a:lnTo>
                <a:lnTo>
                  <a:pt x="1113" y="2488"/>
                </a:lnTo>
                <a:lnTo>
                  <a:pt x="1113" y="2488"/>
                </a:lnTo>
                <a:lnTo>
                  <a:pt x="1113" y="2488"/>
                </a:lnTo>
                <a:lnTo>
                  <a:pt x="1113" y="2488"/>
                </a:lnTo>
                <a:lnTo>
                  <a:pt x="1115" y="2488"/>
                </a:lnTo>
                <a:lnTo>
                  <a:pt x="1115" y="2487"/>
                </a:lnTo>
                <a:lnTo>
                  <a:pt x="1115" y="2487"/>
                </a:lnTo>
                <a:lnTo>
                  <a:pt x="1116" y="2487"/>
                </a:lnTo>
                <a:lnTo>
                  <a:pt x="1116" y="2485"/>
                </a:lnTo>
                <a:lnTo>
                  <a:pt x="1116" y="2485"/>
                </a:lnTo>
                <a:lnTo>
                  <a:pt x="1118" y="2485"/>
                </a:lnTo>
                <a:lnTo>
                  <a:pt x="1118" y="2485"/>
                </a:lnTo>
                <a:lnTo>
                  <a:pt x="1118" y="2485"/>
                </a:lnTo>
                <a:lnTo>
                  <a:pt x="1118" y="2485"/>
                </a:lnTo>
                <a:lnTo>
                  <a:pt x="1119" y="2485"/>
                </a:lnTo>
                <a:lnTo>
                  <a:pt x="1119" y="2485"/>
                </a:lnTo>
                <a:lnTo>
                  <a:pt x="1119" y="2484"/>
                </a:lnTo>
                <a:lnTo>
                  <a:pt x="1119" y="2484"/>
                </a:lnTo>
                <a:lnTo>
                  <a:pt x="1119" y="2484"/>
                </a:lnTo>
                <a:lnTo>
                  <a:pt x="1119" y="2483"/>
                </a:lnTo>
                <a:lnTo>
                  <a:pt x="1120" y="2483"/>
                </a:lnTo>
                <a:lnTo>
                  <a:pt x="1120" y="2483"/>
                </a:lnTo>
                <a:lnTo>
                  <a:pt x="1122" y="2483"/>
                </a:lnTo>
                <a:lnTo>
                  <a:pt x="1122" y="2483"/>
                </a:lnTo>
                <a:lnTo>
                  <a:pt x="1122" y="2483"/>
                </a:lnTo>
                <a:lnTo>
                  <a:pt x="1122" y="2483"/>
                </a:lnTo>
                <a:lnTo>
                  <a:pt x="1123" y="2483"/>
                </a:lnTo>
                <a:lnTo>
                  <a:pt x="1123" y="2483"/>
                </a:lnTo>
                <a:lnTo>
                  <a:pt x="1123" y="2483"/>
                </a:lnTo>
                <a:lnTo>
                  <a:pt x="1124" y="2483"/>
                </a:lnTo>
                <a:lnTo>
                  <a:pt x="1124" y="2483"/>
                </a:lnTo>
                <a:lnTo>
                  <a:pt x="1124" y="2483"/>
                </a:lnTo>
                <a:lnTo>
                  <a:pt x="1124" y="2483"/>
                </a:lnTo>
                <a:lnTo>
                  <a:pt x="1126" y="2483"/>
                </a:lnTo>
                <a:lnTo>
                  <a:pt x="1126" y="2483"/>
                </a:lnTo>
                <a:lnTo>
                  <a:pt x="1127" y="2483"/>
                </a:lnTo>
                <a:lnTo>
                  <a:pt x="1127" y="2483"/>
                </a:lnTo>
                <a:lnTo>
                  <a:pt x="1127" y="2481"/>
                </a:lnTo>
                <a:lnTo>
                  <a:pt x="1128" y="2481"/>
                </a:lnTo>
                <a:lnTo>
                  <a:pt x="1128" y="2483"/>
                </a:lnTo>
                <a:lnTo>
                  <a:pt x="1128" y="2483"/>
                </a:lnTo>
                <a:lnTo>
                  <a:pt x="1130" y="2483"/>
                </a:lnTo>
                <a:lnTo>
                  <a:pt x="1130" y="2483"/>
                </a:lnTo>
                <a:lnTo>
                  <a:pt x="1130" y="2483"/>
                </a:lnTo>
                <a:lnTo>
                  <a:pt x="1130" y="2484"/>
                </a:lnTo>
                <a:lnTo>
                  <a:pt x="1130" y="2484"/>
                </a:lnTo>
                <a:lnTo>
                  <a:pt x="1130" y="2484"/>
                </a:lnTo>
                <a:lnTo>
                  <a:pt x="1130" y="2485"/>
                </a:lnTo>
                <a:lnTo>
                  <a:pt x="1130" y="2485"/>
                </a:lnTo>
                <a:lnTo>
                  <a:pt x="1131" y="2485"/>
                </a:lnTo>
                <a:lnTo>
                  <a:pt x="1131" y="2485"/>
                </a:lnTo>
                <a:lnTo>
                  <a:pt x="1133" y="2485"/>
                </a:lnTo>
                <a:lnTo>
                  <a:pt x="1133" y="2485"/>
                </a:lnTo>
                <a:lnTo>
                  <a:pt x="1133" y="2487"/>
                </a:lnTo>
                <a:lnTo>
                  <a:pt x="1133" y="2487"/>
                </a:lnTo>
                <a:lnTo>
                  <a:pt x="1134" y="2487"/>
                </a:lnTo>
                <a:lnTo>
                  <a:pt x="1134" y="2487"/>
                </a:lnTo>
                <a:lnTo>
                  <a:pt x="1134" y="2487"/>
                </a:lnTo>
                <a:lnTo>
                  <a:pt x="1135" y="2487"/>
                </a:lnTo>
                <a:lnTo>
                  <a:pt x="1135" y="2488"/>
                </a:lnTo>
                <a:lnTo>
                  <a:pt x="1135" y="2488"/>
                </a:lnTo>
                <a:lnTo>
                  <a:pt x="1137" y="2488"/>
                </a:lnTo>
                <a:lnTo>
                  <a:pt x="1137" y="2488"/>
                </a:lnTo>
                <a:lnTo>
                  <a:pt x="1138" y="2488"/>
                </a:lnTo>
                <a:lnTo>
                  <a:pt x="1138" y="2488"/>
                </a:lnTo>
                <a:lnTo>
                  <a:pt x="1138" y="2488"/>
                </a:lnTo>
                <a:lnTo>
                  <a:pt x="1138" y="2489"/>
                </a:lnTo>
                <a:lnTo>
                  <a:pt x="1139" y="2489"/>
                </a:lnTo>
                <a:lnTo>
                  <a:pt x="1139" y="2489"/>
                </a:lnTo>
                <a:lnTo>
                  <a:pt x="1141" y="2489"/>
                </a:lnTo>
                <a:lnTo>
                  <a:pt x="1141" y="2489"/>
                </a:lnTo>
                <a:lnTo>
                  <a:pt x="1141" y="2491"/>
                </a:lnTo>
                <a:lnTo>
                  <a:pt x="1141" y="2491"/>
                </a:lnTo>
                <a:lnTo>
                  <a:pt x="1141" y="2491"/>
                </a:lnTo>
                <a:lnTo>
                  <a:pt x="1141" y="2491"/>
                </a:lnTo>
                <a:lnTo>
                  <a:pt x="1141" y="2492"/>
                </a:lnTo>
                <a:lnTo>
                  <a:pt x="1139" y="2492"/>
                </a:lnTo>
                <a:lnTo>
                  <a:pt x="1139" y="2492"/>
                </a:lnTo>
                <a:lnTo>
                  <a:pt x="1139" y="2493"/>
                </a:lnTo>
                <a:lnTo>
                  <a:pt x="1139" y="2493"/>
                </a:lnTo>
                <a:lnTo>
                  <a:pt x="1139" y="2493"/>
                </a:lnTo>
                <a:lnTo>
                  <a:pt x="1138" y="2495"/>
                </a:lnTo>
                <a:lnTo>
                  <a:pt x="1138" y="2495"/>
                </a:lnTo>
                <a:lnTo>
                  <a:pt x="1138" y="2496"/>
                </a:lnTo>
                <a:lnTo>
                  <a:pt x="1138" y="2496"/>
                </a:lnTo>
                <a:lnTo>
                  <a:pt x="1138" y="2496"/>
                </a:lnTo>
                <a:lnTo>
                  <a:pt x="1138" y="2496"/>
                </a:lnTo>
                <a:lnTo>
                  <a:pt x="1139" y="2498"/>
                </a:lnTo>
                <a:lnTo>
                  <a:pt x="1139" y="2498"/>
                </a:lnTo>
                <a:lnTo>
                  <a:pt x="1139" y="2498"/>
                </a:lnTo>
                <a:lnTo>
                  <a:pt x="1139" y="2499"/>
                </a:lnTo>
                <a:lnTo>
                  <a:pt x="1139" y="2499"/>
                </a:lnTo>
                <a:lnTo>
                  <a:pt x="1139" y="2499"/>
                </a:lnTo>
                <a:lnTo>
                  <a:pt x="1139" y="2500"/>
                </a:lnTo>
                <a:lnTo>
                  <a:pt x="1138" y="2500"/>
                </a:lnTo>
                <a:lnTo>
                  <a:pt x="1138" y="2500"/>
                </a:lnTo>
                <a:lnTo>
                  <a:pt x="1138" y="2502"/>
                </a:lnTo>
                <a:lnTo>
                  <a:pt x="1138" y="2502"/>
                </a:lnTo>
                <a:lnTo>
                  <a:pt x="1138" y="2502"/>
                </a:lnTo>
                <a:lnTo>
                  <a:pt x="1137" y="2503"/>
                </a:lnTo>
                <a:lnTo>
                  <a:pt x="1137" y="2503"/>
                </a:lnTo>
                <a:lnTo>
                  <a:pt x="1135" y="2503"/>
                </a:lnTo>
                <a:lnTo>
                  <a:pt x="1135" y="2504"/>
                </a:lnTo>
                <a:lnTo>
                  <a:pt x="1135" y="2504"/>
                </a:lnTo>
                <a:lnTo>
                  <a:pt x="1135" y="2504"/>
                </a:lnTo>
                <a:lnTo>
                  <a:pt x="1135" y="2504"/>
                </a:lnTo>
                <a:lnTo>
                  <a:pt x="1135" y="2506"/>
                </a:lnTo>
                <a:lnTo>
                  <a:pt x="1135" y="2506"/>
                </a:lnTo>
                <a:lnTo>
                  <a:pt x="1135" y="2507"/>
                </a:lnTo>
                <a:lnTo>
                  <a:pt x="1135" y="2507"/>
                </a:lnTo>
                <a:lnTo>
                  <a:pt x="1135" y="2507"/>
                </a:lnTo>
                <a:lnTo>
                  <a:pt x="1135" y="2509"/>
                </a:lnTo>
                <a:lnTo>
                  <a:pt x="1135" y="2510"/>
                </a:lnTo>
                <a:lnTo>
                  <a:pt x="1135" y="2510"/>
                </a:lnTo>
                <a:lnTo>
                  <a:pt x="1135" y="2511"/>
                </a:lnTo>
                <a:lnTo>
                  <a:pt x="1134" y="2511"/>
                </a:lnTo>
                <a:lnTo>
                  <a:pt x="1134" y="2511"/>
                </a:lnTo>
                <a:lnTo>
                  <a:pt x="1133" y="2511"/>
                </a:lnTo>
                <a:lnTo>
                  <a:pt x="1133" y="2513"/>
                </a:lnTo>
                <a:lnTo>
                  <a:pt x="1133" y="2513"/>
                </a:lnTo>
                <a:lnTo>
                  <a:pt x="1133" y="2513"/>
                </a:lnTo>
                <a:lnTo>
                  <a:pt x="1133" y="2514"/>
                </a:lnTo>
                <a:lnTo>
                  <a:pt x="1133" y="2514"/>
                </a:lnTo>
                <a:lnTo>
                  <a:pt x="1133" y="2515"/>
                </a:lnTo>
                <a:lnTo>
                  <a:pt x="1133" y="2515"/>
                </a:lnTo>
                <a:lnTo>
                  <a:pt x="1133" y="2515"/>
                </a:lnTo>
                <a:lnTo>
                  <a:pt x="1134" y="2517"/>
                </a:lnTo>
                <a:lnTo>
                  <a:pt x="1134" y="2517"/>
                </a:lnTo>
                <a:lnTo>
                  <a:pt x="1135" y="2518"/>
                </a:lnTo>
                <a:lnTo>
                  <a:pt x="1135" y="2518"/>
                </a:lnTo>
                <a:lnTo>
                  <a:pt x="1135" y="2519"/>
                </a:lnTo>
                <a:lnTo>
                  <a:pt x="1135" y="2519"/>
                </a:lnTo>
                <a:lnTo>
                  <a:pt x="1137" y="2519"/>
                </a:lnTo>
                <a:lnTo>
                  <a:pt x="1138" y="2521"/>
                </a:lnTo>
                <a:lnTo>
                  <a:pt x="1138" y="2521"/>
                </a:lnTo>
                <a:lnTo>
                  <a:pt x="1138" y="2519"/>
                </a:lnTo>
                <a:lnTo>
                  <a:pt x="1138" y="2519"/>
                </a:lnTo>
                <a:lnTo>
                  <a:pt x="1139" y="2519"/>
                </a:lnTo>
                <a:lnTo>
                  <a:pt x="1139" y="2519"/>
                </a:lnTo>
                <a:lnTo>
                  <a:pt x="1141" y="2519"/>
                </a:lnTo>
                <a:lnTo>
                  <a:pt x="1141" y="2519"/>
                </a:lnTo>
                <a:lnTo>
                  <a:pt x="1141" y="2519"/>
                </a:lnTo>
                <a:lnTo>
                  <a:pt x="1141" y="2519"/>
                </a:lnTo>
                <a:lnTo>
                  <a:pt x="1141" y="2521"/>
                </a:lnTo>
                <a:lnTo>
                  <a:pt x="1142" y="2521"/>
                </a:lnTo>
                <a:lnTo>
                  <a:pt x="1142" y="2522"/>
                </a:lnTo>
                <a:lnTo>
                  <a:pt x="1144" y="2522"/>
                </a:lnTo>
                <a:lnTo>
                  <a:pt x="1144" y="2524"/>
                </a:lnTo>
                <a:lnTo>
                  <a:pt x="1144" y="2524"/>
                </a:lnTo>
                <a:lnTo>
                  <a:pt x="1144" y="2525"/>
                </a:lnTo>
                <a:lnTo>
                  <a:pt x="1145" y="2526"/>
                </a:lnTo>
                <a:lnTo>
                  <a:pt x="1146" y="2529"/>
                </a:lnTo>
                <a:lnTo>
                  <a:pt x="1148" y="2529"/>
                </a:lnTo>
                <a:lnTo>
                  <a:pt x="1149" y="2530"/>
                </a:lnTo>
                <a:lnTo>
                  <a:pt x="1148" y="2530"/>
                </a:lnTo>
                <a:lnTo>
                  <a:pt x="1146" y="2532"/>
                </a:lnTo>
                <a:lnTo>
                  <a:pt x="1146" y="2532"/>
                </a:lnTo>
                <a:lnTo>
                  <a:pt x="1146" y="2532"/>
                </a:lnTo>
                <a:lnTo>
                  <a:pt x="1149" y="2537"/>
                </a:lnTo>
                <a:lnTo>
                  <a:pt x="1150" y="2536"/>
                </a:lnTo>
                <a:lnTo>
                  <a:pt x="1152" y="2535"/>
                </a:lnTo>
                <a:lnTo>
                  <a:pt x="1154" y="2539"/>
                </a:lnTo>
                <a:lnTo>
                  <a:pt x="1156" y="2540"/>
                </a:lnTo>
                <a:lnTo>
                  <a:pt x="1159" y="2543"/>
                </a:lnTo>
                <a:lnTo>
                  <a:pt x="1160" y="2547"/>
                </a:lnTo>
                <a:lnTo>
                  <a:pt x="1160" y="2547"/>
                </a:lnTo>
                <a:lnTo>
                  <a:pt x="1163" y="2548"/>
                </a:lnTo>
                <a:lnTo>
                  <a:pt x="1163" y="2550"/>
                </a:lnTo>
                <a:lnTo>
                  <a:pt x="1165" y="2554"/>
                </a:lnTo>
                <a:lnTo>
                  <a:pt x="1168" y="2558"/>
                </a:lnTo>
                <a:lnTo>
                  <a:pt x="1170" y="2558"/>
                </a:lnTo>
                <a:lnTo>
                  <a:pt x="1172" y="2562"/>
                </a:lnTo>
                <a:lnTo>
                  <a:pt x="1175" y="2566"/>
                </a:lnTo>
                <a:lnTo>
                  <a:pt x="1176" y="2567"/>
                </a:lnTo>
                <a:lnTo>
                  <a:pt x="1178" y="2569"/>
                </a:lnTo>
                <a:lnTo>
                  <a:pt x="1180" y="2573"/>
                </a:lnTo>
                <a:lnTo>
                  <a:pt x="1186" y="2581"/>
                </a:lnTo>
                <a:lnTo>
                  <a:pt x="1190" y="2587"/>
                </a:lnTo>
                <a:lnTo>
                  <a:pt x="1191" y="2588"/>
                </a:lnTo>
                <a:lnTo>
                  <a:pt x="1191" y="2588"/>
                </a:lnTo>
                <a:lnTo>
                  <a:pt x="1193" y="2589"/>
                </a:lnTo>
                <a:lnTo>
                  <a:pt x="1193" y="2589"/>
                </a:lnTo>
                <a:lnTo>
                  <a:pt x="1193" y="2589"/>
                </a:lnTo>
                <a:lnTo>
                  <a:pt x="1194" y="2589"/>
                </a:lnTo>
                <a:lnTo>
                  <a:pt x="1194" y="2589"/>
                </a:lnTo>
                <a:lnTo>
                  <a:pt x="1196" y="2591"/>
                </a:lnTo>
                <a:lnTo>
                  <a:pt x="1196" y="2591"/>
                </a:lnTo>
                <a:lnTo>
                  <a:pt x="1196" y="2591"/>
                </a:lnTo>
                <a:lnTo>
                  <a:pt x="1197" y="2591"/>
                </a:lnTo>
                <a:lnTo>
                  <a:pt x="1198" y="2591"/>
                </a:lnTo>
                <a:lnTo>
                  <a:pt x="1198" y="2591"/>
                </a:lnTo>
                <a:lnTo>
                  <a:pt x="1198" y="2591"/>
                </a:lnTo>
                <a:lnTo>
                  <a:pt x="1200" y="2591"/>
                </a:lnTo>
                <a:lnTo>
                  <a:pt x="1200" y="2591"/>
                </a:lnTo>
                <a:lnTo>
                  <a:pt x="1201" y="2591"/>
                </a:lnTo>
                <a:lnTo>
                  <a:pt x="1201" y="2591"/>
                </a:lnTo>
                <a:lnTo>
                  <a:pt x="1201" y="2591"/>
                </a:lnTo>
                <a:lnTo>
                  <a:pt x="1202" y="2591"/>
                </a:lnTo>
                <a:lnTo>
                  <a:pt x="1202" y="2589"/>
                </a:lnTo>
                <a:lnTo>
                  <a:pt x="1202" y="2589"/>
                </a:lnTo>
                <a:lnTo>
                  <a:pt x="1204" y="2589"/>
                </a:lnTo>
                <a:lnTo>
                  <a:pt x="1204" y="2589"/>
                </a:lnTo>
                <a:lnTo>
                  <a:pt x="1204" y="2589"/>
                </a:lnTo>
                <a:lnTo>
                  <a:pt x="1204" y="2589"/>
                </a:lnTo>
                <a:lnTo>
                  <a:pt x="1205" y="2589"/>
                </a:lnTo>
                <a:lnTo>
                  <a:pt x="1205" y="2589"/>
                </a:lnTo>
                <a:lnTo>
                  <a:pt x="1206" y="2591"/>
                </a:lnTo>
                <a:lnTo>
                  <a:pt x="1206" y="2591"/>
                </a:lnTo>
                <a:lnTo>
                  <a:pt x="1206" y="2591"/>
                </a:lnTo>
                <a:lnTo>
                  <a:pt x="1206" y="2592"/>
                </a:lnTo>
                <a:lnTo>
                  <a:pt x="1206" y="2592"/>
                </a:lnTo>
                <a:lnTo>
                  <a:pt x="1206" y="2593"/>
                </a:lnTo>
                <a:lnTo>
                  <a:pt x="1206" y="2595"/>
                </a:lnTo>
                <a:lnTo>
                  <a:pt x="1205" y="2596"/>
                </a:lnTo>
                <a:lnTo>
                  <a:pt x="1206" y="2596"/>
                </a:lnTo>
                <a:lnTo>
                  <a:pt x="1206" y="2597"/>
                </a:lnTo>
                <a:lnTo>
                  <a:pt x="1206" y="2597"/>
                </a:lnTo>
                <a:lnTo>
                  <a:pt x="1206" y="2599"/>
                </a:lnTo>
                <a:lnTo>
                  <a:pt x="1206" y="2599"/>
                </a:lnTo>
                <a:lnTo>
                  <a:pt x="1206" y="2599"/>
                </a:lnTo>
                <a:lnTo>
                  <a:pt x="1208" y="2599"/>
                </a:lnTo>
                <a:lnTo>
                  <a:pt x="1208" y="2599"/>
                </a:lnTo>
                <a:lnTo>
                  <a:pt x="1209" y="2599"/>
                </a:lnTo>
                <a:lnTo>
                  <a:pt x="1209" y="2600"/>
                </a:lnTo>
                <a:lnTo>
                  <a:pt x="1209" y="2600"/>
                </a:lnTo>
                <a:lnTo>
                  <a:pt x="1209" y="2600"/>
                </a:lnTo>
                <a:lnTo>
                  <a:pt x="1209" y="2600"/>
                </a:lnTo>
                <a:lnTo>
                  <a:pt x="1209" y="2600"/>
                </a:lnTo>
                <a:lnTo>
                  <a:pt x="1209" y="2602"/>
                </a:lnTo>
                <a:lnTo>
                  <a:pt x="1209" y="2602"/>
                </a:lnTo>
                <a:lnTo>
                  <a:pt x="1209" y="2602"/>
                </a:lnTo>
                <a:lnTo>
                  <a:pt x="1209" y="2602"/>
                </a:lnTo>
                <a:lnTo>
                  <a:pt x="1209" y="2603"/>
                </a:lnTo>
                <a:lnTo>
                  <a:pt x="1208" y="2603"/>
                </a:lnTo>
                <a:lnTo>
                  <a:pt x="1208" y="2603"/>
                </a:lnTo>
                <a:lnTo>
                  <a:pt x="1208" y="2604"/>
                </a:lnTo>
                <a:lnTo>
                  <a:pt x="1208" y="2604"/>
                </a:lnTo>
                <a:lnTo>
                  <a:pt x="1208" y="2606"/>
                </a:lnTo>
                <a:lnTo>
                  <a:pt x="1208" y="2606"/>
                </a:lnTo>
                <a:lnTo>
                  <a:pt x="1208" y="2606"/>
                </a:lnTo>
                <a:lnTo>
                  <a:pt x="1209" y="2606"/>
                </a:lnTo>
                <a:lnTo>
                  <a:pt x="1209" y="2606"/>
                </a:lnTo>
                <a:lnTo>
                  <a:pt x="1209" y="2606"/>
                </a:lnTo>
                <a:lnTo>
                  <a:pt x="1211" y="2606"/>
                </a:lnTo>
                <a:lnTo>
                  <a:pt x="1211" y="2606"/>
                </a:lnTo>
                <a:lnTo>
                  <a:pt x="1211" y="2606"/>
                </a:lnTo>
                <a:lnTo>
                  <a:pt x="1211" y="2607"/>
                </a:lnTo>
                <a:lnTo>
                  <a:pt x="1211" y="2607"/>
                </a:lnTo>
                <a:lnTo>
                  <a:pt x="1209" y="2608"/>
                </a:lnTo>
                <a:lnTo>
                  <a:pt x="1209" y="2608"/>
                </a:lnTo>
                <a:lnTo>
                  <a:pt x="1209" y="2608"/>
                </a:lnTo>
                <a:lnTo>
                  <a:pt x="1209" y="2610"/>
                </a:lnTo>
                <a:lnTo>
                  <a:pt x="1208" y="2610"/>
                </a:lnTo>
                <a:lnTo>
                  <a:pt x="1208" y="2611"/>
                </a:lnTo>
                <a:lnTo>
                  <a:pt x="1208" y="2611"/>
                </a:lnTo>
                <a:lnTo>
                  <a:pt x="1208" y="2611"/>
                </a:lnTo>
                <a:lnTo>
                  <a:pt x="1208" y="2611"/>
                </a:lnTo>
                <a:lnTo>
                  <a:pt x="1206" y="2611"/>
                </a:lnTo>
                <a:lnTo>
                  <a:pt x="1206" y="2612"/>
                </a:lnTo>
                <a:lnTo>
                  <a:pt x="1208" y="2612"/>
                </a:lnTo>
                <a:lnTo>
                  <a:pt x="1208" y="2614"/>
                </a:lnTo>
                <a:lnTo>
                  <a:pt x="1208" y="2614"/>
                </a:lnTo>
                <a:lnTo>
                  <a:pt x="1208" y="2614"/>
                </a:lnTo>
                <a:lnTo>
                  <a:pt x="1208" y="2614"/>
                </a:lnTo>
                <a:lnTo>
                  <a:pt x="1208" y="2615"/>
                </a:lnTo>
                <a:lnTo>
                  <a:pt x="1206" y="2615"/>
                </a:lnTo>
                <a:lnTo>
                  <a:pt x="1206" y="2615"/>
                </a:lnTo>
                <a:lnTo>
                  <a:pt x="1205" y="2617"/>
                </a:lnTo>
                <a:lnTo>
                  <a:pt x="1204" y="2618"/>
                </a:lnTo>
                <a:lnTo>
                  <a:pt x="1204" y="2619"/>
                </a:lnTo>
                <a:lnTo>
                  <a:pt x="1204" y="2619"/>
                </a:lnTo>
                <a:lnTo>
                  <a:pt x="1204" y="2619"/>
                </a:lnTo>
                <a:lnTo>
                  <a:pt x="1204" y="2619"/>
                </a:lnTo>
                <a:lnTo>
                  <a:pt x="1204" y="2621"/>
                </a:lnTo>
                <a:lnTo>
                  <a:pt x="1205" y="2621"/>
                </a:lnTo>
                <a:lnTo>
                  <a:pt x="1205" y="2621"/>
                </a:lnTo>
                <a:lnTo>
                  <a:pt x="1205" y="2621"/>
                </a:lnTo>
                <a:lnTo>
                  <a:pt x="1205" y="2622"/>
                </a:lnTo>
                <a:lnTo>
                  <a:pt x="1205" y="2622"/>
                </a:lnTo>
                <a:lnTo>
                  <a:pt x="1204" y="2622"/>
                </a:lnTo>
                <a:lnTo>
                  <a:pt x="1204" y="2622"/>
                </a:lnTo>
                <a:lnTo>
                  <a:pt x="1204" y="2623"/>
                </a:lnTo>
                <a:lnTo>
                  <a:pt x="1204" y="2625"/>
                </a:lnTo>
                <a:lnTo>
                  <a:pt x="1204" y="2625"/>
                </a:lnTo>
                <a:lnTo>
                  <a:pt x="1205" y="2625"/>
                </a:lnTo>
                <a:lnTo>
                  <a:pt x="1205" y="2625"/>
                </a:lnTo>
                <a:lnTo>
                  <a:pt x="1206" y="2625"/>
                </a:lnTo>
                <a:lnTo>
                  <a:pt x="1206" y="2626"/>
                </a:lnTo>
                <a:lnTo>
                  <a:pt x="1206" y="2626"/>
                </a:lnTo>
                <a:lnTo>
                  <a:pt x="1206" y="2626"/>
                </a:lnTo>
                <a:lnTo>
                  <a:pt x="1206" y="2628"/>
                </a:lnTo>
                <a:lnTo>
                  <a:pt x="1205" y="2628"/>
                </a:lnTo>
                <a:lnTo>
                  <a:pt x="1205" y="2628"/>
                </a:lnTo>
                <a:lnTo>
                  <a:pt x="1204" y="2628"/>
                </a:lnTo>
                <a:lnTo>
                  <a:pt x="1204" y="2628"/>
                </a:lnTo>
                <a:lnTo>
                  <a:pt x="1204" y="2628"/>
                </a:lnTo>
                <a:lnTo>
                  <a:pt x="1204" y="2628"/>
                </a:lnTo>
                <a:lnTo>
                  <a:pt x="1204" y="2629"/>
                </a:lnTo>
                <a:lnTo>
                  <a:pt x="1204" y="2629"/>
                </a:lnTo>
                <a:lnTo>
                  <a:pt x="1204" y="2629"/>
                </a:lnTo>
                <a:lnTo>
                  <a:pt x="1205" y="2629"/>
                </a:lnTo>
                <a:lnTo>
                  <a:pt x="1205" y="2629"/>
                </a:lnTo>
                <a:lnTo>
                  <a:pt x="1206" y="2629"/>
                </a:lnTo>
                <a:lnTo>
                  <a:pt x="1206" y="2630"/>
                </a:lnTo>
                <a:lnTo>
                  <a:pt x="1206" y="2630"/>
                </a:lnTo>
                <a:lnTo>
                  <a:pt x="1206" y="2630"/>
                </a:lnTo>
                <a:lnTo>
                  <a:pt x="1206" y="2630"/>
                </a:lnTo>
                <a:lnTo>
                  <a:pt x="1208" y="2630"/>
                </a:lnTo>
                <a:lnTo>
                  <a:pt x="1208" y="2630"/>
                </a:lnTo>
                <a:lnTo>
                  <a:pt x="1208" y="2630"/>
                </a:lnTo>
                <a:lnTo>
                  <a:pt x="1209" y="2630"/>
                </a:lnTo>
                <a:lnTo>
                  <a:pt x="1209" y="2632"/>
                </a:lnTo>
                <a:lnTo>
                  <a:pt x="1209" y="2632"/>
                </a:lnTo>
                <a:lnTo>
                  <a:pt x="1209" y="2632"/>
                </a:lnTo>
                <a:lnTo>
                  <a:pt x="1209" y="2633"/>
                </a:lnTo>
                <a:lnTo>
                  <a:pt x="1209" y="2633"/>
                </a:lnTo>
                <a:lnTo>
                  <a:pt x="1209" y="2633"/>
                </a:lnTo>
                <a:lnTo>
                  <a:pt x="1209" y="2634"/>
                </a:lnTo>
                <a:lnTo>
                  <a:pt x="1211" y="2634"/>
                </a:lnTo>
                <a:lnTo>
                  <a:pt x="1211" y="2634"/>
                </a:lnTo>
                <a:lnTo>
                  <a:pt x="1211" y="2636"/>
                </a:lnTo>
                <a:lnTo>
                  <a:pt x="1212" y="2636"/>
                </a:lnTo>
                <a:lnTo>
                  <a:pt x="1212" y="2636"/>
                </a:lnTo>
                <a:lnTo>
                  <a:pt x="1212" y="2637"/>
                </a:lnTo>
                <a:lnTo>
                  <a:pt x="1212" y="2637"/>
                </a:lnTo>
                <a:lnTo>
                  <a:pt x="1212" y="2638"/>
                </a:lnTo>
                <a:lnTo>
                  <a:pt x="1212" y="2638"/>
                </a:lnTo>
                <a:lnTo>
                  <a:pt x="1211" y="2640"/>
                </a:lnTo>
                <a:lnTo>
                  <a:pt x="1211" y="2640"/>
                </a:lnTo>
                <a:lnTo>
                  <a:pt x="1212" y="2641"/>
                </a:lnTo>
                <a:lnTo>
                  <a:pt x="1212" y="2641"/>
                </a:lnTo>
                <a:lnTo>
                  <a:pt x="1211" y="2643"/>
                </a:lnTo>
                <a:lnTo>
                  <a:pt x="1211" y="2643"/>
                </a:lnTo>
                <a:lnTo>
                  <a:pt x="1211" y="2644"/>
                </a:lnTo>
                <a:lnTo>
                  <a:pt x="1211" y="2644"/>
                </a:lnTo>
                <a:lnTo>
                  <a:pt x="1211" y="2645"/>
                </a:lnTo>
                <a:lnTo>
                  <a:pt x="1211" y="2647"/>
                </a:lnTo>
                <a:lnTo>
                  <a:pt x="1209" y="2647"/>
                </a:lnTo>
                <a:lnTo>
                  <a:pt x="1209" y="2647"/>
                </a:lnTo>
                <a:lnTo>
                  <a:pt x="1208" y="2647"/>
                </a:lnTo>
                <a:lnTo>
                  <a:pt x="1208" y="2647"/>
                </a:lnTo>
                <a:lnTo>
                  <a:pt x="1208" y="2647"/>
                </a:lnTo>
                <a:lnTo>
                  <a:pt x="1209" y="2648"/>
                </a:lnTo>
                <a:lnTo>
                  <a:pt x="1209" y="2648"/>
                </a:lnTo>
                <a:lnTo>
                  <a:pt x="1209" y="2648"/>
                </a:lnTo>
                <a:lnTo>
                  <a:pt x="1209" y="2648"/>
                </a:lnTo>
                <a:lnTo>
                  <a:pt x="1209" y="2649"/>
                </a:lnTo>
                <a:lnTo>
                  <a:pt x="1209" y="2649"/>
                </a:lnTo>
                <a:lnTo>
                  <a:pt x="1209" y="2651"/>
                </a:lnTo>
                <a:lnTo>
                  <a:pt x="1209" y="2651"/>
                </a:lnTo>
                <a:lnTo>
                  <a:pt x="1209" y="2652"/>
                </a:lnTo>
                <a:lnTo>
                  <a:pt x="1211" y="2652"/>
                </a:lnTo>
                <a:lnTo>
                  <a:pt x="1211" y="2652"/>
                </a:lnTo>
                <a:lnTo>
                  <a:pt x="1212" y="2652"/>
                </a:lnTo>
                <a:lnTo>
                  <a:pt x="1212" y="2654"/>
                </a:lnTo>
                <a:lnTo>
                  <a:pt x="1212" y="2654"/>
                </a:lnTo>
                <a:lnTo>
                  <a:pt x="1212" y="2654"/>
                </a:lnTo>
                <a:lnTo>
                  <a:pt x="1212" y="2655"/>
                </a:lnTo>
                <a:lnTo>
                  <a:pt x="1212" y="2655"/>
                </a:lnTo>
                <a:lnTo>
                  <a:pt x="1212" y="2655"/>
                </a:lnTo>
                <a:lnTo>
                  <a:pt x="1213" y="2655"/>
                </a:lnTo>
                <a:lnTo>
                  <a:pt x="1213" y="2655"/>
                </a:lnTo>
                <a:lnTo>
                  <a:pt x="1213" y="2656"/>
                </a:lnTo>
                <a:lnTo>
                  <a:pt x="1213" y="2656"/>
                </a:lnTo>
                <a:lnTo>
                  <a:pt x="1215" y="2656"/>
                </a:lnTo>
                <a:lnTo>
                  <a:pt x="1215" y="2658"/>
                </a:lnTo>
                <a:lnTo>
                  <a:pt x="1215" y="2658"/>
                </a:lnTo>
                <a:lnTo>
                  <a:pt x="1215" y="2658"/>
                </a:lnTo>
                <a:lnTo>
                  <a:pt x="1215" y="2659"/>
                </a:lnTo>
                <a:lnTo>
                  <a:pt x="1215" y="2659"/>
                </a:lnTo>
                <a:lnTo>
                  <a:pt x="1216" y="2659"/>
                </a:lnTo>
                <a:lnTo>
                  <a:pt x="1216" y="2660"/>
                </a:lnTo>
                <a:lnTo>
                  <a:pt x="1217" y="2660"/>
                </a:lnTo>
                <a:lnTo>
                  <a:pt x="1217" y="2660"/>
                </a:lnTo>
                <a:lnTo>
                  <a:pt x="1217" y="2660"/>
                </a:lnTo>
                <a:lnTo>
                  <a:pt x="1217" y="2660"/>
                </a:lnTo>
                <a:lnTo>
                  <a:pt x="1219" y="2660"/>
                </a:lnTo>
                <a:lnTo>
                  <a:pt x="1219" y="2660"/>
                </a:lnTo>
                <a:lnTo>
                  <a:pt x="1220" y="2660"/>
                </a:lnTo>
                <a:lnTo>
                  <a:pt x="1220" y="2662"/>
                </a:lnTo>
                <a:lnTo>
                  <a:pt x="1220" y="2662"/>
                </a:lnTo>
                <a:lnTo>
                  <a:pt x="1219" y="2663"/>
                </a:lnTo>
                <a:lnTo>
                  <a:pt x="1219" y="2663"/>
                </a:lnTo>
                <a:lnTo>
                  <a:pt x="1220" y="2663"/>
                </a:lnTo>
                <a:lnTo>
                  <a:pt x="1220" y="2664"/>
                </a:lnTo>
                <a:lnTo>
                  <a:pt x="1220" y="2664"/>
                </a:lnTo>
                <a:lnTo>
                  <a:pt x="1220" y="2664"/>
                </a:lnTo>
                <a:lnTo>
                  <a:pt x="1220" y="2666"/>
                </a:lnTo>
                <a:lnTo>
                  <a:pt x="1221" y="2666"/>
                </a:lnTo>
                <a:lnTo>
                  <a:pt x="1221" y="2666"/>
                </a:lnTo>
                <a:lnTo>
                  <a:pt x="1223" y="2666"/>
                </a:lnTo>
                <a:lnTo>
                  <a:pt x="1223" y="2666"/>
                </a:lnTo>
                <a:lnTo>
                  <a:pt x="1223" y="2666"/>
                </a:lnTo>
                <a:lnTo>
                  <a:pt x="1224" y="2664"/>
                </a:lnTo>
                <a:lnTo>
                  <a:pt x="1224" y="2664"/>
                </a:lnTo>
                <a:lnTo>
                  <a:pt x="1226" y="2664"/>
                </a:lnTo>
                <a:lnTo>
                  <a:pt x="1226" y="2664"/>
                </a:lnTo>
                <a:lnTo>
                  <a:pt x="1226" y="2664"/>
                </a:lnTo>
                <a:lnTo>
                  <a:pt x="1226" y="2664"/>
                </a:lnTo>
                <a:lnTo>
                  <a:pt x="1226" y="2664"/>
                </a:lnTo>
                <a:lnTo>
                  <a:pt x="1227" y="2664"/>
                </a:lnTo>
                <a:lnTo>
                  <a:pt x="1227" y="2664"/>
                </a:lnTo>
                <a:lnTo>
                  <a:pt x="1227" y="2666"/>
                </a:lnTo>
                <a:lnTo>
                  <a:pt x="1228" y="2666"/>
                </a:lnTo>
                <a:lnTo>
                  <a:pt x="1228" y="2664"/>
                </a:lnTo>
                <a:lnTo>
                  <a:pt x="1228" y="2664"/>
                </a:lnTo>
                <a:lnTo>
                  <a:pt x="1230" y="2664"/>
                </a:lnTo>
                <a:lnTo>
                  <a:pt x="1230" y="2664"/>
                </a:lnTo>
                <a:lnTo>
                  <a:pt x="1231" y="2664"/>
                </a:lnTo>
                <a:lnTo>
                  <a:pt x="1231" y="2664"/>
                </a:lnTo>
                <a:lnTo>
                  <a:pt x="1231" y="2664"/>
                </a:lnTo>
                <a:lnTo>
                  <a:pt x="1232" y="2664"/>
                </a:lnTo>
                <a:lnTo>
                  <a:pt x="1232" y="2664"/>
                </a:lnTo>
                <a:lnTo>
                  <a:pt x="1234" y="2664"/>
                </a:lnTo>
                <a:lnTo>
                  <a:pt x="1234" y="2664"/>
                </a:lnTo>
                <a:lnTo>
                  <a:pt x="1234" y="2664"/>
                </a:lnTo>
                <a:lnTo>
                  <a:pt x="1235" y="2664"/>
                </a:lnTo>
                <a:lnTo>
                  <a:pt x="1235" y="2664"/>
                </a:lnTo>
                <a:lnTo>
                  <a:pt x="1237" y="2664"/>
                </a:lnTo>
                <a:lnTo>
                  <a:pt x="1237" y="2664"/>
                </a:lnTo>
                <a:lnTo>
                  <a:pt x="1237" y="2666"/>
                </a:lnTo>
                <a:lnTo>
                  <a:pt x="1237" y="2666"/>
                </a:lnTo>
                <a:lnTo>
                  <a:pt x="1238" y="2666"/>
                </a:lnTo>
                <a:lnTo>
                  <a:pt x="1238" y="2666"/>
                </a:lnTo>
                <a:lnTo>
                  <a:pt x="1239" y="2666"/>
                </a:lnTo>
                <a:lnTo>
                  <a:pt x="1239" y="2666"/>
                </a:lnTo>
                <a:lnTo>
                  <a:pt x="1239" y="2666"/>
                </a:lnTo>
                <a:lnTo>
                  <a:pt x="1241" y="2666"/>
                </a:lnTo>
                <a:lnTo>
                  <a:pt x="1242" y="2667"/>
                </a:lnTo>
                <a:lnTo>
                  <a:pt x="1242" y="2669"/>
                </a:lnTo>
                <a:lnTo>
                  <a:pt x="1242" y="2669"/>
                </a:lnTo>
                <a:lnTo>
                  <a:pt x="1243" y="2669"/>
                </a:lnTo>
                <a:lnTo>
                  <a:pt x="1243" y="2669"/>
                </a:lnTo>
                <a:lnTo>
                  <a:pt x="1243" y="2670"/>
                </a:lnTo>
                <a:lnTo>
                  <a:pt x="1243" y="2671"/>
                </a:lnTo>
                <a:lnTo>
                  <a:pt x="1243" y="2671"/>
                </a:lnTo>
                <a:lnTo>
                  <a:pt x="1245" y="2671"/>
                </a:lnTo>
                <a:lnTo>
                  <a:pt x="1245" y="2671"/>
                </a:lnTo>
                <a:lnTo>
                  <a:pt x="1245" y="2671"/>
                </a:lnTo>
                <a:lnTo>
                  <a:pt x="1246" y="2671"/>
                </a:lnTo>
                <a:lnTo>
                  <a:pt x="1246" y="2673"/>
                </a:lnTo>
                <a:lnTo>
                  <a:pt x="1246" y="2673"/>
                </a:lnTo>
                <a:lnTo>
                  <a:pt x="1247" y="2673"/>
                </a:lnTo>
                <a:lnTo>
                  <a:pt x="1247" y="2674"/>
                </a:lnTo>
                <a:lnTo>
                  <a:pt x="1247" y="2674"/>
                </a:lnTo>
                <a:lnTo>
                  <a:pt x="1249" y="2674"/>
                </a:lnTo>
                <a:lnTo>
                  <a:pt x="1249" y="2674"/>
                </a:lnTo>
                <a:lnTo>
                  <a:pt x="1250" y="2674"/>
                </a:lnTo>
                <a:lnTo>
                  <a:pt x="1250" y="2674"/>
                </a:lnTo>
                <a:lnTo>
                  <a:pt x="1252" y="2675"/>
                </a:lnTo>
                <a:lnTo>
                  <a:pt x="1252" y="2675"/>
                </a:lnTo>
                <a:lnTo>
                  <a:pt x="1252" y="2677"/>
                </a:lnTo>
                <a:lnTo>
                  <a:pt x="1252" y="2677"/>
                </a:lnTo>
                <a:lnTo>
                  <a:pt x="1253" y="2678"/>
                </a:lnTo>
                <a:lnTo>
                  <a:pt x="1253" y="2680"/>
                </a:lnTo>
                <a:lnTo>
                  <a:pt x="1254" y="2680"/>
                </a:lnTo>
                <a:lnTo>
                  <a:pt x="1254" y="2681"/>
                </a:lnTo>
                <a:lnTo>
                  <a:pt x="1254" y="2681"/>
                </a:lnTo>
                <a:lnTo>
                  <a:pt x="1256" y="2682"/>
                </a:lnTo>
                <a:lnTo>
                  <a:pt x="1256" y="2684"/>
                </a:lnTo>
                <a:lnTo>
                  <a:pt x="1256" y="2686"/>
                </a:lnTo>
                <a:lnTo>
                  <a:pt x="1256" y="2688"/>
                </a:lnTo>
                <a:lnTo>
                  <a:pt x="1256" y="2688"/>
                </a:lnTo>
                <a:lnTo>
                  <a:pt x="1257" y="2688"/>
                </a:lnTo>
                <a:lnTo>
                  <a:pt x="1257" y="2688"/>
                </a:lnTo>
                <a:lnTo>
                  <a:pt x="1258" y="2688"/>
                </a:lnTo>
                <a:lnTo>
                  <a:pt x="1258" y="2689"/>
                </a:lnTo>
                <a:lnTo>
                  <a:pt x="1260" y="2689"/>
                </a:lnTo>
                <a:lnTo>
                  <a:pt x="1261" y="2690"/>
                </a:lnTo>
                <a:lnTo>
                  <a:pt x="1263" y="2690"/>
                </a:lnTo>
                <a:lnTo>
                  <a:pt x="1264" y="2692"/>
                </a:lnTo>
                <a:lnTo>
                  <a:pt x="1264" y="2692"/>
                </a:lnTo>
                <a:lnTo>
                  <a:pt x="1264" y="2692"/>
                </a:lnTo>
                <a:lnTo>
                  <a:pt x="1265" y="2690"/>
                </a:lnTo>
                <a:lnTo>
                  <a:pt x="1265" y="2690"/>
                </a:lnTo>
                <a:lnTo>
                  <a:pt x="1267" y="2690"/>
                </a:lnTo>
                <a:lnTo>
                  <a:pt x="1267" y="2690"/>
                </a:lnTo>
                <a:lnTo>
                  <a:pt x="1267" y="2692"/>
                </a:lnTo>
                <a:lnTo>
                  <a:pt x="1268" y="2692"/>
                </a:lnTo>
                <a:lnTo>
                  <a:pt x="1268" y="2692"/>
                </a:lnTo>
                <a:lnTo>
                  <a:pt x="1268" y="2692"/>
                </a:lnTo>
                <a:lnTo>
                  <a:pt x="1268" y="2693"/>
                </a:lnTo>
                <a:lnTo>
                  <a:pt x="1269" y="2693"/>
                </a:lnTo>
                <a:lnTo>
                  <a:pt x="1269" y="2693"/>
                </a:lnTo>
                <a:lnTo>
                  <a:pt x="1269" y="2693"/>
                </a:lnTo>
                <a:lnTo>
                  <a:pt x="1271" y="2693"/>
                </a:lnTo>
                <a:lnTo>
                  <a:pt x="1273" y="2693"/>
                </a:lnTo>
                <a:lnTo>
                  <a:pt x="1278" y="2693"/>
                </a:lnTo>
                <a:lnTo>
                  <a:pt x="1280" y="2695"/>
                </a:lnTo>
                <a:lnTo>
                  <a:pt x="1284" y="2695"/>
                </a:lnTo>
                <a:lnTo>
                  <a:pt x="1286" y="2695"/>
                </a:lnTo>
                <a:lnTo>
                  <a:pt x="1286" y="2695"/>
                </a:lnTo>
                <a:lnTo>
                  <a:pt x="1287" y="2695"/>
                </a:lnTo>
                <a:lnTo>
                  <a:pt x="1289" y="2696"/>
                </a:lnTo>
                <a:lnTo>
                  <a:pt x="1289" y="2696"/>
                </a:lnTo>
                <a:lnTo>
                  <a:pt x="1289" y="2696"/>
                </a:lnTo>
                <a:lnTo>
                  <a:pt x="1290" y="2696"/>
                </a:lnTo>
                <a:lnTo>
                  <a:pt x="1290" y="2696"/>
                </a:lnTo>
                <a:lnTo>
                  <a:pt x="1290" y="2696"/>
                </a:lnTo>
                <a:lnTo>
                  <a:pt x="1291" y="2696"/>
                </a:lnTo>
                <a:lnTo>
                  <a:pt x="1291" y="2697"/>
                </a:lnTo>
                <a:lnTo>
                  <a:pt x="1291" y="2697"/>
                </a:lnTo>
                <a:lnTo>
                  <a:pt x="1293" y="2697"/>
                </a:lnTo>
                <a:lnTo>
                  <a:pt x="1293" y="2697"/>
                </a:lnTo>
                <a:lnTo>
                  <a:pt x="1294" y="2699"/>
                </a:lnTo>
                <a:lnTo>
                  <a:pt x="1294" y="2699"/>
                </a:lnTo>
                <a:lnTo>
                  <a:pt x="1294" y="2699"/>
                </a:lnTo>
                <a:lnTo>
                  <a:pt x="1294" y="2699"/>
                </a:lnTo>
                <a:lnTo>
                  <a:pt x="1295" y="2699"/>
                </a:lnTo>
                <a:lnTo>
                  <a:pt x="1295" y="2699"/>
                </a:lnTo>
                <a:lnTo>
                  <a:pt x="1295" y="2699"/>
                </a:lnTo>
                <a:lnTo>
                  <a:pt x="1298" y="2701"/>
                </a:lnTo>
                <a:lnTo>
                  <a:pt x="1299" y="2703"/>
                </a:lnTo>
                <a:lnTo>
                  <a:pt x="1301" y="2703"/>
                </a:lnTo>
                <a:lnTo>
                  <a:pt x="1301" y="2704"/>
                </a:lnTo>
                <a:lnTo>
                  <a:pt x="1302" y="2704"/>
                </a:lnTo>
                <a:lnTo>
                  <a:pt x="1302" y="2704"/>
                </a:lnTo>
                <a:lnTo>
                  <a:pt x="1304" y="2704"/>
                </a:lnTo>
                <a:lnTo>
                  <a:pt x="1305" y="2706"/>
                </a:lnTo>
                <a:lnTo>
                  <a:pt x="1305" y="2707"/>
                </a:lnTo>
                <a:lnTo>
                  <a:pt x="1305" y="2707"/>
                </a:lnTo>
                <a:lnTo>
                  <a:pt x="1306" y="2707"/>
                </a:lnTo>
                <a:lnTo>
                  <a:pt x="1308" y="2707"/>
                </a:lnTo>
                <a:lnTo>
                  <a:pt x="1308" y="2708"/>
                </a:lnTo>
                <a:lnTo>
                  <a:pt x="1308" y="2708"/>
                </a:lnTo>
                <a:lnTo>
                  <a:pt x="1309" y="2710"/>
                </a:lnTo>
                <a:lnTo>
                  <a:pt x="1309" y="2710"/>
                </a:lnTo>
                <a:lnTo>
                  <a:pt x="1310" y="2710"/>
                </a:lnTo>
                <a:lnTo>
                  <a:pt x="1310" y="2710"/>
                </a:lnTo>
                <a:lnTo>
                  <a:pt x="1310" y="2711"/>
                </a:lnTo>
                <a:lnTo>
                  <a:pt x="1312" y="2711"/>
                </a:lnTo>
                <a:lnTo>
                  <a:pt x="1312" y="2711"/>
                </a:lnTo>
                <a:lnTo>
                  <a:pt x="1313" y="2712"/>
                </a:lnTo>
                <a:lnTo>
                  <a:pt x="1313" y="2712"/>
                </a:lnTo>
                <a:lnTo>
                  <a:pt x="1313" y="2712"/>
                </a:lnTo>
                <a:lnTo>
                  <a:pt x="1315" y="2712"/>
                </a:lnTo>
                <a:lnTo>
                  <a:pt x="1315" y="2714"/>
                </a:lnTo>
                <a:lnTo>
                  <a:pt x="1316" y="2714"/>
                </a:lnTo>
                <a:lnTo>
                  <a:pt x="1316" y="2714"/>
                </a:lnTo>
                <a:lnTo>
                  <a:pt x="1316" y="2715"/>
                </a:lnTo>
                <a:lnTo>
                  <a:pt x="1317" y="2715"/>
                </a:lnTo>
                <a:lnTo>
                  <a:pt x="1317" y="2715"/>
                </a:lnTo>
                <a:lnTo>
                  <a:pt x="1319" y="2715"/>
                </a:lnTo>
                <a:lnTo>
                  <a:pt x="1319" y="2716"/>
                </a:lnTo>
                <a:lnTo>
                  <a:pt x="1319" y="2716"/>
                </a:lnTo>
                <a:lnTo>
                  <a:pt x="1320" y="2716"/>
                </a:lnTo>
                <a:lnTo>
                  <a:pt x="1320" y="2718"/>
                </a:lnTo>
                <a:lnTo>
                  <a:pt x="1321" y="2718"/>
                </a:lnTo>
                <a:lnTo>
                  <a:pt x="1321" y="2718"/>
                </a:lnTo>
                <a:lnTo>
                  <a:pt x="1321" y="2718"/>
                </a:lnTo>
                <a:lnTo>
                  <a:pt x="1323" y="2718"/>
                </a:lnTo>
                <a:lnTo>
                  <a:pt x="1324" y="2719"/>
                </a:lnTo>
                <a:lnTo>
                  <a:pt x="1324" y="2719"/>
                </a:lnTo>
                <a:lnTo>
                  <a:pt x="1325" y="2721"/>
                </a:lnTo>
                <a:lnTo>
                  <a:pt x="1327" y="2721"/>
                </a:lnTo>
                <a:lnTo>
                  <a:pt x="1327" y="2721"/>
                </a:lnTo>
                <a:lnTo>
                  <a:pt x="1328" y="2721"/>
                </a:lnTo>
                <a:lnTo>
                  <a:pt x="1328" y="2721"/>
                </a:lnTo>
                <a:lnTo>
                  <a:pt x="1330" y="2721"/>
                </a:lnTo>
                <a:lnTo>
                  <a:pt x="1330" y="2722"/>
                </a:lnTo>
                <a:lnTo>
                  <a:pt x="1330" y="2722"/>
                </a:lnTo>
                <a:lnTo>
                  <a:pt x="1330" y="2722"/>
                </a:lnTo>
                <a:lnTo>
                  <a:pt x="1331" y="2722"/>
                </a:lnTo>
                <a:lnTo>
                  <a:pt x="1332" y="2723"/>
                </a:lnTo>
                <a:lnTo>
                  <a:pt x="1332" y="2723"/>
                </a:lnTo>
                <a:lnTo>
                  <a:pt x="1334" y="2723"/>
                </a:lnTo>
                <a:lnTo>
                  <a:pt x="1335" y="2723"/>
                </a:lnTo>
                <a:lnTo>
                  <a:pt x="1335" y="2725"/>
                </a:lnTo>
                <a:lnTo>
                  <a:pt x="1336" y="2725"/>
                </a:lnTo>
                <a:lnTo>
                  <a:pt x="1341" y="2726"/>
                </a:lnTo>
                <a:lnTo>
                  <a:pt x="1346" y="2729"/>
                </a:lnTo>
                <a:lnTo>
                  <a:pt x="1349" y="2729"/>
                </a:lnTo>
                <a:lnTo>
                  <a:pt x="1350" y="2729"/>
                </a:lnTo>
                <a:lnTo>
                  <a:pt x="1350" y="2730"/>
                </a:lnTo>
                <a:lnTo>
                  <a:pt x="1350" y="2730"/>
                </a:lnTo>
                <a:lnTo>
                  <a:pt x="1351" y="2730"/>
                </a:lnTo>
                <a:lnTo>
                  <a:pt x="1351" y="2730"/>
                </a:lnTo>
                <a:lnTo>
                  <a:pt x="1353" y="2730"/>
                </a:lnTo>
                <a:lnTo>
                  <a:pt x="1353" y="2732"/>
                </a:lnTo>
                <a:lnTo>
                  <a:pt x="1354" y="2732"/>
                </a:lnTo>
                <a:lnTo>
                  <a:pt x="1354" y="2732"/>
                </a:lnTo>
                <a:lnTo>
                  <a:pt x="1354" y="2732"/>
                </a:lnTo>
                <a:lnTo>
                  <a:pt x="1354" y="2732"/>
                </a:lnTo>
                <a:lnTo>
                  <a:pt x="1354" y="2733"/>
                </a:lnTo>
                <a:lnTo>
                  <a:pt x="1354" y="2733"/>
                </a:lnTo>
                <a:lnTo>
                  <a:pt x="1356" y="2733"/>
                </a:lnTo>
                <a:lnTo>
                  <a:pt x="1356" y="2733"/>
                </a:lnTo>
                <a:lnTo>
                  <a:pt x="1357" y="2733"/>
                </a:lnTo>
                <a:lnTo>
                  <a:pt x="1357" y="2734"/>
                </a:lnTo>
                <a:lnTo>
                  <a:pt x="1357" y="2734"/>
                </a:lnTo>
                <a:lnTo>
                  <a:pt x="1357" y="2734"/>
                </a:lnTo>
                <a:lnTo>
                  <a:pt x="1357" y="2734"/>
                </a:lnTo>
                <a:lnTo>
                  <a:pt x="1357" y="2736"/>
                </a:lnTo>
                <a:lnTo>
                  <a:pt x="1357" y="2736"/>
                </a:lnTo>
                <a:lnTo>
                  <a:pt x="1357" y="2737"/>
                </a:lnTo>
                <a:lnTo>
                  <a:pt x="1357" y="2737"/>
                </a:lnTo>
                <a:lnTo>
                  <a:pt x="1357" y="2737"/>
                </a:lnTo>
                <a:lnTo>
                  <a:pt x="1357" y="2738"/>
                </a:lnTo>
                <a:lnTo>
                  <a:pt x="1358" y="2738"/>
                </a:lnTo>
                <a:lnTo>
                  <a:pt x="1358" y="2738"/>
                </a:lnTo>
                <a:lnTo>
                  <a:pt x="1360" y="2738"/>
                </a:lnTo>
                <a:lnTo>
                  <a:pt x="1360" y="2740"/>
                </a:lnTo>
                <a:lnTo>
                  <a:pt x="1360" y="2740"/>
                </a:lnTo>
                <a:lnTo>
                  <a:pt x="1360" y="2740"/>
                </a:lnTo>
                <a:lnTo>
                  <a:pt x="1362" y="2738"/>
                </a:lnTo>
                <a:lnTo>
                  <a:pt x="1362" y="2738"/>
                </a:lnTo>
                <a:lnTo>
                  <a:pt x="1362" y="2738"/>
                </a:lnTo>
                <a:lnTo>
                  <a:pt x="1364" y="2738"/>
                </a:lnTo>
                <a:lnTo>
                  <a:pt x="1364" y="2738"/>
                </a:lnTo>
                <a:lnTo>
                  <a:pt x="1365" y="2738"/>
                </a:lnTo>
                <a:lnTo>
                  <a:pt x="1365" y="2740"/>
                </a:lnTo>
                <a:lnTo>
                  <a:pt x="1367" y="2741"/>
                </a:lnTo>
                <a:lnTo>
                  <a:pt x="1368" y="2742"/>
                </a:lnTo>
                <a:lnTo>
                  <a:pt x="1368" y="2742"/>
                </a:lnTo>
                <a:lnTo>
                  <a:pt x="1368" y="2742"/>
                </a:lnTo>
                <a:lnTo>
                  <a:pt x="1369" y="2744"/>
                </a:lnTo>
                <a:lnTo>
                  <a:pt x="1369" y="2744"/>
                </a:lnTo>
                <a:lnTo>
                  <a:pt x="1371" y="2744"/>
                </a:lnTo>
                <a:lnTo>
                  <a:pt x="1371" y="2745"/>
                </a:lnTo>
                <a:lnTo>
                  <a:pt x="1371" y="2745"/>
                </a:lnTo>
                <a:lnTo>
                  <a:pt x="1371" y="2745"/>
                </a:lnTo>
                <a:lnTo>
                  <a:pt x="1371" y="2745"/>
                </a:lnTo>
                <a:lnTo>
                  <a:pt x="1372" y="2747"/>
                </a:lnTo>
                <a:lnTo>
                  <a:pt x="1373" y="2747"/>
                </a:lnTo>
                <a:lnTo>
                  <a:pt x="1373" y="2748"/>
                </a:lnTo>
                <a:lnTo>
                  <a:pt x="1373" y="2748"/>
                </a:lnTo>
                <a:lnTo>
                  <a:pt x="1375" y="2748"/>
                </a:lnTo>
                <a:lnTo>
                  <a:pt x="1376" y="2749"/>
                </a:lnTo>
                <a:lnTo>
                  <a:pt x="1376" y="2749"/>
                </a:lnTo>
                <a:lnTo>
                  <a:pt x="1376" y="2749"/>
                </a:lnTo>
                <a:lnTo>
                  <a:pt x="1377" y="2749"/>
                </a:lnTo>
                <a:lnTo>
                  <a:pt x="1377" y="2749"/>
                </a:lnTo>
                <a:lnTo>
                  <a:pt x="1377" y="2749"/>
                </a:lnTo>
                <a:lnTo>
                  <a:pt x="1379" y="2749"/>
                </a:lnTo>
                <a:lnTo>
                  <a:pt x="1382" y="2751"/>
                </a:lnTo>
                <a:lnTo>
                  <a:pt x="1382" y="2751"/>
                </a:lnTo>
                <a:lnTo>
                  <a:pt x="1386" y="2752"/>
                </a:lnTo>
                <a:lnTo>
                  <a:pt x="1386" y="2752"/>
                </a:lnTo>
                <a:lnTo>
                  <a:pt x="1387" y="2752"/>
                </a:lnTo>
                <a:lnTo>
                  <a:pt x="1388" y="2752"/>
                </a:lnTo>
                <a:lnTo>
                  <a:pt x="1391" y="2751"/>
                </a:lnTo>
                <a:lnTo>
                  <a:pt x="1394" y="2751"/>
                </a:lnTo>
                <a:lnTo>
                  <a:pt x="1397" y="2751"/>
                </a:lnTo>
                <a:lnTo>
                  <a:pt x="1398" y="2751"/>
                </a:lnTo>
                <a:lnTo>
                  <a:pt x="1399" y="2751"/>
                </a:lnTo>
                <a:lnTo>
                  <a:pt x="1402" y="2751"/>
                </a:lnTo>
                <a:lnTo>
                  <a:pt x="1403" y="2749"/>
                </a:lnTo>
                <a:lnTo>
                  <a:pt x="1403" y="2751"/>
                </a:lnTo>
                <a:lnTo>
                  <a:pt x="1405" y="2751"/>
                </a:lnTo>
                <a:lnTo>
                  <a:pt x="1406" y="2751"/>
                </a:lnTo>
                <a:lnTo>
                  <a:pt x="1412" y="2753"/>
                </a:lnTo>
                <a:lnTo>
                  <a:pt x="1413" y="2753"/>
                </a:lnTo>
                <a:lnTo>
                  <a:pt x="1414" y="2753"/>
                </a:lnTo>
                <a:lnTo>
                  <a:pt x="1414" y="2753"/>
                </a:lnTo>
                <a:lnTo>
                  <a:pt x="1414" y="2753"/>
                </a:lnTo>
                <a:lnTo>
                  <a:pt x="1416" y="2753"/>
                </a:lnTo>
                <a:lnTo>
                  <a:pt x="1416" y="2753"/>
                </a:lnTo>
                <a:lnTo>
                  <a:pt x="1417" y="2753"/>
                </a:lnTo>
                <a:lnTo>
                  <a:pt x="1417" y="2753"/>
                </a:lnTo>
                <a:lnTo>
                  <a:pt x="1417" y="2755"/>
                </a:lnTo>
                <a:lnTo>
                  <a:pt x="1419" y="2755"/>
                </a:lnTo>
                <a:lnTo>
                  <a:pt x="1419" y="2756"/>
                </a:lnTo>
                <a:lnTo>
                  <a:pt x="1420" y="2756"/>
                </a:lnTo>
                <a:lnTo>
                  <a:pt x="1420" y="2757"/>
                </a:lnTo>
                <a:lnTo>
                  <a:pt x="1420" y="2759"/>
                </a:lnTo>
                <a:lnTo>
                  <a:pt x="1420" y="2759"/>
                </a:lnTo>
                <a:lnTo>
                  <a:pt x="1420" y="2760"/>
                </a:lnTo>
                <a:lnTo>
                  <a:pt x="1420" y="2760"/>
                </a:lnTo>
                <a:lnTo>
                  <a:pt x="1420" y="2760"/>
                </a:lnTo>
                <a:lnTo>
                  <a:pt x="1424" y="2762"/>
                </a:lnTo>
                <a:lnTo>
                  <a:pt x="1425" y="2762"/>
                </a:lnTo>
                <a:lnTo>
                  <a:pt x="1425" y="2762"/>
                </a:lnTo>
                <a:lnTo>
                  <a:pt x="1425" y="2763"/>
                </a:lnTo>
                <a:lnTo>
                  <a:pt x="1425" y="2763"/>
                </a:lnTo>
                <a:lnTo>
                  <a:pt x="1425" y="2764"/>
                </a:lnTo>
                <a:lnTo>
                  <a:pt x="1425" y="2764"/>
                </a:lnTo>
                <a:lnTo>
                  <a:pt x="1425" y="2763"/>
                </a:lnTo>
                <a:lnTo>
                  <a:pt x="1425" y="2763"/>
                </a:lnTo>
                <a:lnTo>
                  <a:pt x="1424" y="2763"/>
                </a:lnTo>
                <a:lnTo>
                  <a:pt x="1424" y="2763"/>
                </a:lnTo>
                <a:lnTo>
                  <a:pt x="1423" y="2763"/>
                </a:lnTo>
                <a:lnTo>
                  <a:pt x="1423" y="2763"/>
                </a:lnTo>
                <a:lnTo>
                  <a:pt x="1423" y="2763"/>
                </a:lnTo>
                <a:lnTo>
                  <a:pt x="1421" y="2764"/>
                </a:lnTo>
                <a:lnTo>
                  <a:pt x="1421" y="2764"/>
                </a:lnTo>
                <a:lnTo>
                  <a:pt x="1420" y="2764"/>
                </a:lnTo>
                <a:lnTo>
                  <a:pt x="1420" y="2764"/>
                </a:lnTo>
                <a:lnTo>
                  <a:pt x="1420" y="2764"/>
                </a:lnTo>
                <a:lnTo>
                  <a:pt x="1420" y="2764"/>
                </a:lnTo>
                <a:lnTo>
                  <a:pt x="1419" y="2764"/>
                </a:lnTo>
                <a:lnTo>
                  <a:pt x="1419" y="2766"/>
                </a:lnTo>
                <a:lnTo>
                  <a:pt x="1419" y="2766"/>
                </a:lnTo>
                <a:lnTo>
                  <a:pt x="1419" y="2766"/>
                </a:lnTo>
                <a:lnTo>
                  <a:pt x="1417" y="2766"/>
                </a:lnTo>
                <a:lnTo>
                  <a:pt x="1417" y="2767"/>
                </a:lnTo>
                <a:lnTo>
                  <a:pt x="1417" y="2767"/>
                </a:lnTo>
                <a:lnTo>
                  <a:pt x="1417" y="2767"/>
                </a:lnTo>
                <a:lnTo>
                  <a:pt x="1417" y="2767"/>
                </a:lnTo>
                <a:lnTo>
                  <a:pt x="1417" y="2768"/>
                </a:lnTo>
                <a:lnTo>
                  <a:pt x="1417" y="2768"/>
                </a:lnTo>
                <a:lnTo>
                  <a:pt x="1417" y="2768"/>
                </a:lnTo>
                <a:lnTo>
                  <a:pt x="1416" y="2768"/>
                </a:lnTo>
                <a:lnTo>
                  <a:pt x="1416" y="2770"/>
                </a:lnTo>
                <a:lnTo>
                  <a:pt x="1416" y="2770"/>
                </a:lnTo>
                <a:lnTo>
                  <a:pt x="1414" y="2770"/>
                </a:lnTo>
                <a:lnTo>
                  <a:pt x="1414" y="2770"/>
                </a:lnTo>
                <a:lnTo>
                  <a:pt x="1414" y="2771"/>
                </a:lnTo>
                <a:lnTo>
                  <a:pt x="1414" y="2771"/>
                </a:lnTo>
                <a:lnTo>
                  <a:pt x="1414" y="2771"/>
                </a:lnTo>
                <a:lnTo>
                  <a:pt x="1414" y="2771"/>
                </a:lnTo>
                <a:lnTo>
                  <a:pt x="1414" y="2773"/>
                </a:lnTo>
                <a:lnTo>
                  <a:pt x="1413" y="2773"/>
                </a:lnTo>
                <a:lnTo>
                  <a:pt x="1413" y="2773"/>
                </a:lnTo>
                <a:lnTo>
                  <a:pt x="1413" y="2773"/>
                </a:lnTo>
                <a:lnTo>
                  <a:pt x="1412" y="2773"/>
                </a:lnTo>
                <a:lnTo>
                  <a:pt x="1412" y="2773"/>
                </a:lnTo>
                <a:lnTo>
                  <a:pt x="1412" y="2774"/>
                </a:lnTo>
                <a:lnTo>
                  <a:pt x="1412" y="2774"/>
                </a:lnTo>
                <a:lnTo>
                  <a:pt x="1412" y="2774"/>
                </a:lnTo>
                <a:lnTo>
                  <a:pt x="1412" y="2775"/>
                </a:lnTo>
                <a:lnTo>
                  <a:pt x="1412" y="2775"/>
                </a:lnTo>
                <a:lnTo>
                  <a:pt x="1412" y="2775"/>
                </a:lnTo>
                <a:lnTo>
                  <a:pt x="1412" y="2775"/>
                </a:lnTo>
                <a:lnTo>
                  <a:pt x="1410" y="2775"/>
                </a:lnTo>
                <a:lnTo>
                  <a:pt x="1410" y="2777"/>
                </a:lnTo>
                <a:lnTo>
                  <a:pt x="1410" y="2775"/>
                </a:lnTo>
                <a:lnTo>
                  <a:pt x="1410" y="2775"/>
                </a:lnTo>
                <a:lnTo>
                  <a:pt x="1410" y="2777"/>
                </a:lnTo>
                <a:lnTo>
                  <a:pt x="1409" y="2777"/>
                </a:lnTo>
                <a:lnTo>
                  <a:pt x="1409" y="2777"/>
                </a:lnTo>
                <a:lnTo>
                  <a:pt x="1409" y="2777"/>
                </a:lnTo>
                <a:lnTo>
                  <a:pt x="1409" y="2778"/>
                </a:lnTo>
                <a:lnTo>
                  <a:pt x="1409" y="2777"/>
                </a:lnTo>
                <a:lnTo>
                  <a:pt x="1409" y="2777"/>
                </a:lnTo>
                <a:lnTo>
                  <a:pt x="1409" y="2778"/>
                </a:lnTo>
                <a:lnTo>
                  <a:pt x="1408" y="2778"/>
                </a:lnTo>
                <a:lnTo>
                  <a:pt x="1408" y="2778"/>
                </a:lnTo>
                <a:lnTo>
                  <a:pt x="1408" y="2778"/>
                </a:lnTo>
                <a:lnTo>
                  <a:pt x="1408" y="2778"/>
                </a:lnTo>
                <a:lnTo>
                  <a:pt x="1408" y="2779"/>
                </a:lnTo>
                <a:lnTo>
                  <a:pt x="1408" y="2779"/>
                </a:lnTo>
                <a:lnTo>
                  <a:pt x="1408" y="2779"/>
                </a:lnTo>
                <a:lnTo>
                  <a:pt x="1408" y="2779"/>
                </a:lnTo>
                <a:lnTo>
                  <a:pt x="1408" y="2781"/>
                </a:lnTo>
                <a:lnTo>
                  <a:pt x="1408" y="2781"/>
                </a:lnTo>
                <a:lnTo>
                  <a:pt x="1408" y="2781"/>
                </a:lnTo>
                <a:lnTo>
                  <a:pt x="1408" y="2781"/>
                </a:lnTo>
                <a:lnTo>
                  <a:pt x="1408" y="2782"/>
                </a:lnTo>
                <a:lnTo>
                  <a:pt x="1408" y="2782"/>
                </a:lnTo>
                <a:lnTo>
                  <a:pt x="1409" y="2783"/>
                </a:lnTo>
                <a:lnTo>
                  <a:pt x="1409" y="2783"/>
                </a:lnTo>
                <a:lnTo>
                  <a:pt x="1409" y="2783"/>
                </a:lnTo>
                <a:lnTo>
                  <a:pt x="1409" y="2785"/>
                </a:lnTo>
                <a:lnTo>
                  <a:pt x="1409" y="2785"/>
                </a:lnTo>
                <a:lnTo>
                  <a:pt x="1409" y="2786"/>
                </a:lnTo>
                <a:lnTo>
                  <a:pt x="1409" y="2786"/>
                </a:lnTo>
                <a:lnTo>
                  <a:pt x="1409" y="2786"/>
                </a:lnTo>
                <a:lnTo>
                  <a:pt x="1409" y="2788"/>
                </a:lnTo>
                <a:lnTo>
                  <a:pt x="1409" y="2788"/>
                </a:lnTo>
                <a:lnTo>
                  <a:pt x="1409" y="2789"/>
                </a:lnTo>
                <a:lnTo>
                  <a:pt x="1408" y="2789"/>
                </a:lnTo>
                <a:lnTo>
                  <a:pt x="1408" y="2789"/>
                </a:lnTo>
                <a:lnTo>
                  <a:pt x="1408" y="2790"/>
                </a:lnTo>
                <a:lnTo>
                  <a:pt x="1408" y="2790"/>
                </a:lnTo>
                <a:lnTo>
                  <a:pt x="1409" y="2790"/>
                </a:lnTo>
                <a:lnTo>
                  <a:pt x="1409" y="2792"/>
                </a:lnTo>
                <a:lnTo>
                  <a:pt x="1409" y="2792"/>
                </a:lnTo>
                <a:lnTo>
                  <a:pt x="1409" y="2792"/>
                </a:lnTo>
                <a:lnTo>
                  <a:pt x="1408" y="2792"/>
                </a:lnTo>
                <a:lnTo>
                  <a:pt x="1408" y="2792"/>
                </a:lnTo>
                <a:lnTo>
                  <a:pt x="1406" y="2792"/>
                </a:lnTo>
                <a:lnTo>
                  <a:pt x="1406" y="2793"/>
                </a:lnTo>
                <a:lnTo>
                  <a:pt x="1406" y="2793"/>
                </a:lnTo>
                <a:lnTo>
                  <a:pt x="1406" y="2793"/>
                </a:lnTo>
                <a:lnTo>
                  <a:pt x="1406" y="2794"/>
                </a:lnTo>
                <a:lnTo>
                  <a:pt x="1406" y="2794"/>
                </a:lnTo>
                <a:lnTo>
                  <a:pt x="1406" y="2794"/>
                </a:lnTo>
                <a:lnTo>
                  <a:pt x="1406" y="2796"/>
                </a:lnTo>
                <a:lnTo>
                  <a:pt x="1406" y="2796"/>
                </a:lnTo>
                <a:lnTo>
                  <a:pt x="1406" y="2797"/>
                </a:lnTo>
                <a:lnTo>
                  <a:pt x="1406" y="2797"/>
                </a:lnTo>
                <a:lnTo>
                  <a:pt x="1406" y="2797"/>
                </a:lnTo>
                <a:lnTo>
                  <a:pt x="1406" y="2797"/>
                </a:lnTo>
                <a:lnTo>
                  <a:pt x="1405" y="2797"/>
                </a:lnTo>
                <a:lnTo>
                  <a:pt x="1405" y="2797"/>
                </a:lnTo>
                <a:lnTo>
                  <a:pt x="1403" y="2797"/>
                </a:lnTo>
                <a:lnTo>
                  <a:pt x="1403" y="2799"/>
                </a:lnTo>
                <a:lnTo>
                  <a:pt x="1405" y="2799"/>
                </a:lnTo>
                <a:lnTo>
                  <a:pt x="1405" y="2799"/>
                </a:lnTo>
                <a:lnTo>
                  <a:pt x="1405" y="2800"/>
                </a:lnTo>
                <a:lnTo>
                  <a:pt x="1406" y="2800"/>
                </a:lnTo>
                <a:lnTo>
                  <a:pt x="1406" y="2800"/>
                </a:lnTo>
                <a:lnTo>
                  <a:pt x="1406" y="2800"/>
                </a:lnTo>
                <a:lnTo>
                  <a:pt x="1405" y="2800"/>
                </a:lnTo>
                <a:lnTo>
                  <a:pt x="1405" y="2800"/>
                </a:lnTo>
                <a:lnTo>
                  <a:pt x="1405" y="2801"/>
                </a:lnTo>
                <a:lnTo>
                  <a:pt x="1403" y="2801"/>
                </a:lnTo>
                <a:lnTo>
                  <a:pt x="1403" y="2801"/>
                </a:lnTo>
                <a:lnTo>
                  <a:pt x="1403" y="2801"/>
                </a:lnTo>
                <a:lnTo>
                  <a:pt x="1402" y="2801"/>
                </a:lnTo>
                <a:lnTo>
                  <a:pt x="1402" y="2801"/>
                </a:lnTo>
                <a:lnTo>
                  <a:pt x="1402" y="2800"/>
                </a:lnTo>
                <a:lnTo>
                  <a:pt x="1401" y="2800"/>
                </a:lnTo>
                <a:lnTo>
                  <a:pt x="1401" y="2800"/>
                </a:lnTo>
                <a:lnTo>
                  <a:pt x="1401" y="2800"/>
                </a:lnTo>
                <a:lnTo>
                  <a:pt x="1401" y="2800"/>
                </a:lnTo>
                <a:lnTo>
                  <a:pt x="1401" y="2800"/>
                </a:lnTo>
                <a:lnTo>
                  <a:pt x="1399" y="2800"/>
                </a:lnTo>
                <a:lnTo>
                  <a:pt x="1399" y="2800"/>
                </a:lnTo>
                <a:lnTo>
                  <a:pt x="1399" y="2801"/>
                </a:lnTo>
                <a:lnTo>
                  <a:pt x="1398" y="2801"/>
                </a:lnTo>
                <a:lnTo>
                  <a:pt x="1398" y="2801"/>
                </a:lnTo>
                <a:lnTo>
                  <a:pt x="1398" y="2801"/>
                </a:lnTo>
                <a:lnTo>
                  <a:pt x="1398" y="2801"/>
                </a:lnTo>
                <a:lnTo>
                  <a:pt x="1397" y="2801"/>
                </a:lnTo>
                <a:lnTo>
                  <a:pt x="1397" y="2803"/>
                </a:lnTo>
                <a:lnTo>
                  <a:pt x="1397" y="2803"/>
                </a:lnTo>
                <a:lnTo>
                  <a:pt x="1397" y="2803"/>
                </a:lnTo>
                <a:lnTo>
                  <a:pt x="1397" y="2803"/>
                </a:lnTo>
                <a:lnTo>
                  <a:pt x="1397" y="2804"/>
                </a:lnTo>
                <a:lnTo>
                  <a:pt x="1397" y="2804"/>
                </a:lnTo>
                <a:lnTo>
                  <a:pt x="1397" y="2805"/>
                </a:lnTo>
                <a:lnTo>
                  <a:pt x="1395" y="2805"/>
                </a:lnTo>
                <a:lnTo>
                  <a:pt x="1395" y="2805"/>
                </a:lnTo>
                <a:lnTo>
                  <a:pt x="1395" y="2804"/>
                </a:lnTo>
                <a:lnTo>
                  <a:pt x="1395" y="2804"/>
                </a:lnTo>
                <a:lnTo>
                  <a:pt x="1395" y="2804"/>
                </a:lnTo>
                <a:lnTo>
                  <a:pt x="1394" y="2804"/>
                </a:lnTo>
                <a:lnTo>
                  <a:pt x="1394" y="2804"/>
                </a:lnTo>
                <a:lnTo>
                  <a:pt x="1393" y="2804"/>
                </a:lnTo>
                <a:lnTo>
                  <a:pt x="1393" y="2804"/>
                </a:lnTo>
                <a:lnTo>
                  <a:pt x="1393" y="2804"/>
                </a:lnTo>
                <a:lnTo>
                  <a:pt x="1393" y="2804"/>
                </a:lnTo>
                <a:lnTo>
                  <a:pt x="1393" y="2804"/>
                </a:lnTo>
                <a:lnTo>
                  <a:pt x="1393" y="2803"/>
                </a:lnTo>
                <a:lnTo>
                  <a:pt x="1391" y="2803"/>
                </a:lnTo>
                <a:lnTo>
                  <a:pt x="1391" y="2803"/>
                </a:lnTo>
                <a:lnTo>
                  <a:pt x="1391" y="2803"/>
                </a:lnTo>
                <a:lnTo>
                  <a:pt x="1390" y="2803"/>
                </a:lnTo>
                <a:lnTo>
                  <a:pt x="1390" y="2803"/>
                </a:lnTo>
                <a:lnTo>
                  <a:pt x="1390" y="2804"/>
                </a:lnTo>
                <a:lnTo>
                  <a:pt x="1391" y="2804"/>
                </a:lnTo>
                <a:lnTo>
                  <a:pt x="1391" y="2804"/>
                </a:lnTo>
                <a:lnTo>
                  <a:pt x="1391" y="2805"/>
                </a:lnTo>
                <a:lnTo>
                  <a:pt x="1391" y="2805"/>
                </a:lnTo>
                <a:lnTo>
                  <a:pt x="1390" y="2805"/>
                </a:lnTo>
                <a:lnTo>
                  <a:pt x="1390" y="2805"/>
                </a:lnTo>
                <a:lnTo>
                  <a:pt x="1390" y="2805"/>
                </a:lnTo>
                <a:lnTo>
                  <a:pt x="1390" y="2805"/>
                </a:lnTo>
                <a:lnTo>
                  <a:pt x="1390" y="2805"/>
                </a:lnTo>
                <a:lnTo>
                  <a:pt x="1388" y="2805"/>
                </a:lnTo>
                <a:lnTo>
                  <a:pt x="1388" y="2805"/>
                </a:lnTo>
                <a:lnTo>
                  <a:pt x="1388" y="2805"/>
                </a:lnTo>
                <a:lnTo>
                  <a:pt x="1388" y="2807"/>
                </a:lnTo>
                <a:lnTo>
                  <a:pt x="1387" y="2807"/>
                </a:lnTo>
                <a:lnTo>
                  <a:pt x="1387" y="2807"/>
                </a:lnTo>
                <a:lnTo>
                  <a:pt x="1387" y="2805"/>
                </a:lnTo>
                <a:lnTo>
                  <a:pt x="1387" y="2805"/>
                </a:lnTo>
                <a:lnTo>
                  <a:pt x="1387" y="2805"/>
                </a:lnTo>
                <a:lnTo>
                  <a:pt x="1387" y="2805"/>
                </a:lnTo>
                <a:lnTo>
                  <a:pt x="1386" y="2805"/>
                </a:lnTo>
                <a:lnTo>
                  <a:pt x="1386" y="2804"/>
                </a:lnTo>
                <a:lnTo>
                  <a:pt x="1386" y="2804"/>
                </a:lnTo>
                <a:lnTo>
                  <a:pt x="1386" y="2804"/>
                </a:lnTo>
                <a:lnTo>
                  <a:pt x="1384" y="2804"/>
                </a:lnTo>
                <a:lnTo>
                  <a:pt x="1384" y="2804"/>
                </a:lnTo>
                <a:lnTo>
                  <a:pt x="1384" y="2804"/>
                </a:lnTo>
                <a:lnTo>
                  <a:pt x="1383" y="2804"/>
                </a:lnTo>
                <a:lnTo>
                  <a:pt x="1383" y="2804"/>
                </a:lnTo>
                <a:lnTo>
                  <a:pt x="1383" y="2805"/>
                </a:lnTo>
                <a:lnTo>
                  <a:pt x="1383" y="2805"/>
                </a:lnTo>
                <a:lnTo>
                  <a:pt x="1383" y="2805"/>
                </a:lnTo>
                <a:lnTo>
                  <a:pt x="1383" y="2805"/>
                </a:lnTo>
                <a:lnTo>
                  <a:pt x="1382" y="2805"/>
                </a:lnTo>
                <a:lnTo>
                  <a:pt x="1382" y="2805"/>
                </a:lnTo>
                <a:lnTo>
                  <a:pt x="1382" y="2805"/>
                </a:lnTo>
                <a:lnTo>
                  <a:pt x="1382" y="2807"/>
                </a:lnTo>
                <a:lnTo>
                  <a:pt x="1382" y="2807"/>
                </a:lnTo>
                <a:lnTo>
                  <a:pt x="1382" y="2807"/>
                </a:lnTo>
                <a:lnTo>
                  <a:pt x="1382" y="2808"/>
                </a:lnTo>
                <a:lnTo>
                  <a:pt x="1382" y="2808"/>
                </a:lnTo>
                <a:lnTo>
                  <a:pt x="1382" y="2808"/>
                </a:lnTo>
                <a:lnTo>
                  <a:pt x="1382" y="2808"/>
                </a:lnTo>
                <a:lnTo>
                  <a:pt x="1380" y="2808"/>
                </a:lnTo>
                <a:lnTo>
                  <a:pt x="1380" y="2809"/>
                </a:lnTo>
                <a:lnTo>
                  <a:pt x="1380" y="2809"/>
                </a:lnTo>
                <a:lnTo>
                  <a:pt x="1380" y="2808"/>
                </a:lnTo>
                <a:lnTo>
                  <a:pt x="1379" y="2808"/>
                </a:lnTo>
                <a:lnTo>
                  <a:pt x="1379" y="2808"/>
                </a:lnTo>
                <a:lnTo>
                  <a:pt x="1379" y="2809"/>
                </a:lnTo>
                <a:lnTo>
                  <a:pt x="1379" y="2809"/>
                </a:lnTo>
                <a:lnTo>
                  <a:pt x="1379" y="2808"/>
                </a:lnTo>
                <a:lnTo>
                  <a:pt x="1377" y="2808"/>
                </a:lnTo>
                <a:lnTo>
                  <a:pt x="1377" y="2809"/>
                </a:lnTo>
                <a:lnTo>
                  <a:pt x="1377" y="2809"/>
                </a:lnTo>
                <a:lnTo>
                  <a:pt x="1377" y="2809"/>
                </a:lnTo>
                <a:lnTo>
                  <a:pt x="1377" y="2811"/>
                </a:lnTo>
                <a:lnTo>
                  <a:pt x="1379" y="2811"/>
                </a:lnTo>
                <a:lnTo>
                  <a:pt x="1379" y="2811"/>
                </a:lnTo>
                <a:lnTo>
                  <a:pt x="1379" y="2812"/>
                </a:lnTo>
                <a:lnTo>
                  <a:pt x="1379" y="2812"/>
                </a:lnTo>
                <a:lnTo>
                  <a:pt x="1380" y="2812"/>
                </a:lnTo>
                <a:lnTo>
                  <a:pt x="1380" y="2814"/>
                </a:lnTo>
                <a:lnTo>
                  <a:pt x="1380" y="2814"/>
                </a:lnTo>
                <a:lnTo>
                  <a:pt x="1380" y="2814"/>
                </a:lnTo>
                <a:lnTo>
                  <a:pt x="1382" y="2814"/>
                </a:lnTo>
                <a:lnTo>
                  <a:pt x="1382" y="2814"/>
                </a:lnTo>
                <a:lnTo>
                  <a:pt x="1382" y="2815"/>
                </a:lnTo>
                <a:lnTo>
                  <a:pt x="1382" y="2815"/>
                </a:lnTo>
                <a:lnTo>
                  <a:pt x="1383" y="2816"/>
                </a:lnTo>
                <a:lnTo>
                  <a:pt x="1383" y="2816"/>
                </a:lnTo>
                <a:lnTo>
                  <a:pt x="1383" y="2816"/>
                </a:lnTo>
                <a:lnTo>
                  <a:pt x="1383" y="2816"/>
                </a:lnTo>
                <a:lnTo>
                  <a:pt x="1384" y="2816"/>
                </a:lnTo>
                <a:lnTo>
                  <a:pt x="1384" y="2818"/>
                </a:lnTo>
                <a:lnTo>
                  <a:pt x="1384" y="2818"/>
                </a:lnTo>
                <a:lnTo>
                  <a:pt x="1384" y="2818"/>
                </a:lnTo>
                <a:lnTo>
                  <a:pt x="1384" y="2819"/>
                </a:lnTo>
                <a:lnTo>
                  <a:pt x="1386" y="2819"/>
                </a:lnTo>
                <a:lnTo>
                  <a:pt x="1386" y="2819"/>
                </a:lnTo>
                <a:lnTo>
                  <a:pt x="1386" y="2819"/>
                </a:lnTo>
                <a:lnTo>
                  <a:pt x="1386" y="2820"/>
                </a:lnTo>
                <a:lnTo>
                  <a:pt x="1387" y="2820"/>
                </a:lnTo>
                <a:lnTo>
                  <a:pt x="1387" y="2820"/>
                </a:lnTo>
                <a:lnTo>
                  <a:pt x="1387" y="2822"/>
                </a:lnTo>
                <a:lnTo>
                  <a:pt x="1387" y="2822"/>
                </a:lnTo>
                <a:lnTo>
                  <a:pt x="1388" y="2822"/>
                </a:lnTo>
                <a:lnTo>
                  <a:pt x="1388" y="2822"/>
                </a:lnTo>
                <a:lnTo>
                  <a:pt x="1388" y="2822"/>
                </a:lnTo>
                <a:lnTo>
                  <a:pt x="1388" y="2823"/>
                </a:lnTo>
                <a:lnTo>
                  <a:pt x="1390" y="2823"/>
                </a:lnTo>
                <a:lnTo>
                  <a:pt x="1390" y="2825"/>
                </a:lnTo>
                <a:lnTo>
                  <a:pt x="1390" y="2825"/>
                </a:lnTo>
                <a:lnTo>
                  <a:pt x="1391" y="2825"/>
                </a:lnTo>
                <a:lnTo>
                  <a:pt x="1391" y="2826"/>
                </a:lnTo>
                <a:lnTo>
                  <a:pt x="1391" y="2826"/>
                </a:lnTo>
                <a:lnTo>
                  <a:pt x="1393" y="2826"/>
                </a:lnTo>
                <a:lnTo>
                  <a:pt x="1393" y="2827"/>
                </a:lnTo>
                <a:lnTo>
                  <a:pt x="1393" y="2827"/>
                </a:lnTo>
                <a:lnTo>
                  <a:pt x="1393" y="2827"/>
                </a:lnTo>
                <a:lnTo>
                  <a:pt x="1394" y="2829"/>
                </a:lnTo>
                <a:lnTo>
                  <a:pt x="1394" y="2829"/>
                </a:lnTo>
                <a:lnTo>
                  <a:pt x="1395" y="2830"/>
                </a:lnTo>
                <a:lnTo>
                  <a:pt x="1395" y="2830"/>
                </a:lnTo>
                <a:lnTo>
                  <a:pt x="1395" y="2830"/>
                </a:lnTo>
                <a:lnTo>
                  <a:pt x="1395" y="2830"/>
                </a:lnTo>
                <a:lnTo>
                  <a:pt x="1395" y="2830"/>
                </a:lnTo>
                <a:lnTo>
                  <a:pt x="1395" y="2831"/>
                </a:lnTo>
                <a:lnTo>
                  <a:pt x="1397" y="2831"/>
                </a:lnTo>
                <a:lnTo>
                  <a:pt x="1397" y="2831"/>
                </a:lnTo>
                <a:lnTo>
                  <a:pt x="1397" y="2831"/>
                </a:lnTo>
                <a:lnTo>
                  <a:pt x="1397" y="2833"/>
                </a:lnTo>
                <a:lnTo>
                  <a:pt x="1398" y="2833"/>
                </a:lnTo>
                <a:lnTo>
                  <a:pt x="1398" y="2833"/>
                </a:lnTo>
                <a:lnTo>
                  <a:pt x="1398" y="2833"/>
                </a:lnTo>
                <a:lnTo>
                  <a:pt x="1398" y="2834"/>
                </a:lnTo>
                <a:lnTo>
                  <a:pt x="1398" y="2834"/>
                </a:lnTo>
                <a:lnTo>
                  <a:pt x="1399" y="2834"/>
                </a:lnTo>
                <a:lnTo>
                  <a:pt x="1399" y="2835"/>
                </a:lnTo>
                <a:lnTo>
                  <a:pt x="1399" y="2835"/>
                </a:lnTo>
                <a:lnTo>
                  <a:pt x="1401" y="2835"/>
                </a:lnTo>
                <a:lnTo>
                  <a:pt x="1401" y="2835"/>
                </a:lnTo>
                <a:lnTo>
                  <a:pt x="1401" y="2837"/>
                </a:lnTo>
                <a:lnTo>
                  <a:pt x="1401" y="2837"/>
                </a:lnTo>
                <a:lnTo>
                  <a:pt x="1402" y="2838"/>
                </a:lnTo>
                <a:lnTo>
                  <a:pt x="1402" y="2838"/>
                </a:lnTo>
                <a:lnTo>
                  <a:pt x="1402" y="2838"/>
                </a:lnTo>
                <a:lnTo>
                  <a:pt x="1403" y="2838"/>
                </a:lnTo>
                <a:lnTo>
                  <a:pt x="1403" y="2840"/>
                </a:lnTo>
                <a:lnTo>
                  <a:pt x="1403" y="2840"/>
                </a:lnTo>
                <a:lnTo>
                  <a:pt x="1403" y="2841"/>
                </a:lnTo>
                <a:lnTo>
                  <a:pt x="1405" y="2841"/>
                </a:lnTo>
                <a:lnTo>
                  <a:pt x="1405" y="2841"/>
                </a:lnTo>
                <a:lnTo>
                  <a:pt x="1406" y="2842"/>
                </a:lnTo>
                <a:lnTo>
                  <a:pt x="1406" y="2842"/>
                </a:lnTo>
                <a:lnTo>
                  <a:pt x="1406" y="2844"/>
                </a:lnTo>
                <a:lnTo>
                  <a:pt x="1406" y="2844"/>
                </a:lnTo>
                <a:lnTo>
                  <a:pt x="1408" y="2844"/>
                </a:lnTo>
                <a:lnTo>
                  <a:pt x="1408" y="2845"/>
                </a:lnTo>
                <a:lnTo>
                  <a:pt x="1409" y="2845"/>
                </a:lnTo>
                <a:lnTo>
                  <a:pt x="1409" y="2845"/>
                </a:lnTo>
                <a:lnTo>
                  <a:pt x="1409" y="2846"/>
                </a:lnTo>
                <a:lnTo>
                  <a:pt x="1409" y="2846"/>
                </a:lnTo>
                <a:lnTo>
                  <a:pt x="1410" y="2846"/>
                </a:lnTo>
                <a:lnTo>
                  <a:pt x="1410" y="2848"/>
                </a:lnTo>
                <a:lnTo>
                  <a:pt x="1410" y="2848"/>
                </a:lnTo>
                <a:lnTo>
                  <a:pt x="1412" y="2848"/>
                </a:lnTo>
                <a:lnTo>
                  <a:pt x="1412" y="2849"/>
                </a:lnTo>
                <a:lnTo>
                  <a:pt x="1412" y="2849"/>
                </a:lnTo>
                <a:lnTo>
                  <a:pt x="1413" y="2851"/>
                </a:lnTo>
                <a:lnTo>
                  <a:pt x="1413" y="2851"/>
                </a:lnTo>
                <a:lnTo>
                  <a:pt x="1414" y="2852"/>
                </a:lnTo>
                <a:lnTo>
                  <a:pt x="1414" y="2852"/>
                </a:lnTo>
                <a:lnTo>
                  <a:pt x="1414" y="2852"/>
                </a:lnTo>
                <a:lnTo>
                  <a:pt x="1414" y="2853"/>
                </a:lnTo>
                <a:lnTo>
                  <a:pt x="1416" y="2853"/>
                </a:lnTo>
                <a:lnTo>
                  <a:pt x="1416" y="2855"/>
                </a:lnTo>
                <a:lnTo>
                  <a:pt x="1417" y="2855"/>
                </a:lnTo>
                <a:lnTo>
                  <a:pt x="1417" y="2855"/>
                </a:lnTo>
                <a:lnTo>
                  <a:pt x="1417" y="2856"/>
                </a:lnTo>
                <a:lnTo>
                  <a:pt x="1419" y="2857"/>
                </a:lnTo>
                <a:lnTo>
                  <a:pt x="1420" y="2857"/>
                </a:lnTo>
                <a:lnTo>
                  <a:pt x="1420" y="2859"/>
                </a:lnTo>
                <a:lnTo>
                  <a:pt x="1420" y="2859"/>
                </a:lnTo>
                <a:lnTo>
                  <a:pt x="1420" y="2860"/>
                </a:lnTo>
                <a:lnTo>
                  <a:pt x="1421" y="2860"/>
                </a:lnTo>
                <a:lnTo>
                  <a:pt x="1421" y="2860"/>
                </a:lnTo>
                <a:lnTo>
                  <a:pt x="1421" y="2860"/>
                </a:lnTo>
                <a:lnTo>
                  <a:pt x="1423" y="2860"/>
                </a:lnTo>
                <a:lnTo>
                  <a:pt x="1423" y="2861"/>
                </a:lnTo>
                <a:lnTo>
                  <a:pt x="1423" y="2861"/>
                </a:lnTo>
                <a:lnTo>
                  <a:pt x="1423" y="2861"/>
                </a:lnTo>
                <a:lnTo>
                  <a:pt x="1423" y="2863"/>
                </a:lnTo>
                <a:lnTo>
                  <a:pt x="1424" y="2863"/>
                </a:lnTo>
                <a:lnTo>
                  <a:pt x="1424" y="2863"/>
                </a:lnTo>
                <a:lnTo>
                  <a:pt x="1424" y="2863"/>
                </a:lnTo>
                <a:lnTo>
                  <a:pt x="1425" y="2864"/>
                </a:lnTo>
                <a:lnTo>
                  <a:pt x="1425" y="2864"/>
                </a:lnTo>
                <a:lnTo>
                  <a:pt x="1425" y="2866"/>
                </a:lnTo>
                <a:lnTo>
                  <a:pt x="1425" y="2866"/>
                </a:lnTo>
                <a:lnTo>
                  <a:pt x="1425" y="2866"/>
                </a:lnTo>
                <a:lnTo>
                  <a:pt x="1427" y="2866"/>
                </a:lnTo>
                <a:lnTo>
                  <a:pt x="1427" y="2866"/>
                </a:lnTo>
                <a:lnTo>
                  <a:pt x="1427" y="2867"/>
                </a:lnTo>
                <a:lnTo>
                  <a:pt x="1428" y="2867"/>
                </a:lnTo>
                <a:lnTo>
                  <a:pt x="1428" y="2868"/>
                </a:lnTo>
                <a:lnTo>
                  <a:pt x="1428" y="2868"/>
                </a:lnTo>
                <a:lnTo>
                  <a:pt x="1428" y="2868"/>
                </a:lnTo>
                <a:lnTo>
                  <a:pt x="1429" y="2870"/>
                </a:lnTo>
                <a:lnTo>
                  <a:pt x="1429" y="2870"/>
                </a:lnTo>
                <a:lnTo>
                  <a:pt x="1431" y="2871"/>
                </a:lnTo>
                <a:lnTo>
                  <a:pt x="1431" y="2871"/>
                </a:lnTo>
                <a:lnTo>
                  <a:pt x="1431" y="2871"/>
                </a:lnTo>
                <a:lnTo>
                  <a:pt x="1431" y="2871"/>
                </a:lnTo>
                <a:lnTo>
                  <a:pt x="1432" y="2872"/>
                </a:lnTo>
                <a:lnTo>
                  <a:pt x="1434" y="2874"/>
                </a:lnTo>
                <a:lnTo>
                  <a:pt x="1434" y="2875"/>
                </a:lnTo>
                <a:lnTo>
                  <a:pt x="1434" y="2875"/>
                </a:lnTo>
                <a:lnTo>
                  <a:pt x="1436" y="2878"/>
                </a:lnTo>
                <a:lnTo>
                  <a:pt x="1439" y="2882"/>
                </a:lnTo>
                <a:lnTo>
                  <a:pt x="1440" y="2883"/>
                </a:lnTo>
                <a:lnTo>
                  <a:pt x="1442" y="2883"/>
                </a:lnTo>
                <a:lnTo>
                  <a:pt x="1442" y="2885"/>
                </a:lnTo>
                <a:lnTo>
                  <a:pt x="1442" y="2885"/>
                </a:lnTo>
                <a:lnTo>
                  <a:pt x="1443" y="2885"/>
                </a:lnTo>
                <a:lnTo>
                  <a:pt x="1443" y="2886"/>
                </a:lnTo>
                <a:lnTo>
                  <a:pt x="1445" y="2886"/>
                </a:lnTo>
                <a:lnTo>
                  <a:pt x="1445" y="2887"/>
                </a:lnTo>
                <a:lnTo>
                  <a:pt x="1445" y="2887"/>
                </a:lnTo>
                <a:lnTo>
                  <a:pt x="1446" y="2889"/>
                </a:lnTo>
                <a:lnTo>
                  <a:pt x="1446" y="2889"/>
                </a:lnTo>
                <a:lnTo>
                  <a:pt x="1446" y="2890"/>
                </a:lnTo>
                <a:lnTo>
                  <a:pt x="1447" y="2890"/>
                </a:lnTo>
                <a:lnTo>
                  <a:pt x="1447" y="2890"/>
                </a:lnTo>
                <a:lnTo>
                  <a:pt x="1447" y="2892"/>
                </a:lnTo>
                <a:lnTo>
                  <a:pt x="1449" y="2892"/>
                </a:lnTo>
                <a:lnTo>
                  <a:pt x="1450" y="2893"/>
                </a:lnTo>
                <a:lnTo>
                  <a:pt x="1450" y="2894"/>
                </a:lnTo>
                <a:lnTo>
                  <a:pt x="1451" y="2896"/>
                </a:lnTo>
                <a:lnTo>
                  <a:pt x="1451" y="2896"/>
                </a:lnTo>
                <a:lnTo>
                  <a:pt x="1453" y="2896"/>
                </a:lnTo>
                <a:lnTo>
                  <a:pt x="1453" y="2897"/>
                </a:lnTo>
                <a:lnTo>
                  <a:pt x="1453" y="2897"/>
                </a:lnTo>
                <a:lnTo>
                  <a:pt x="1453" y="2897"/>
                </a:lnTo>
                <a:lnTo>
                  <a:pt x="1454" y="2898"/>
                </a:lnTo>
                <a:lnTo>
                  <a:pt x="1454" y="2898"/>
                </a:lnTo>
                <a:lnTo>
                  <a:pt x="1454" y="2898"/>
                </a:lnTo>
                <a:lnTo>
                  <a:pt x="1455" y="2900"/>
                </a:lnTo>
                <a:lnTo>
                  <a:pt x="1455" y="2901"/>
                </a:lnTo>
                <a:lnTo>
                  <a:pt x="1455" y="2901"/>
                </a:lnTo>
                <a:lnTo>
                  <a:pt x="1458" y="2904"/>
                </a:lnTo>
                <a:lnTo>
                  <a:pt x="1461" y="2907"/>
                </a:lnTo>
                <a:lnTo>
                  <a:pt x="1465" y="2912"/>
                </a:lnTo>
                <a:lnTo>
                  <a:pt x="1469" y="2915"/>
                </a:lnTo>
                <a:lnTo>
                  <a:pt x="1469" y="2915"/>
                </a:lnTo>
                <a:lnTo>
                  <a:pt x="1469" y="2915"/>
                </a:lnTo>
                <a:lnTo>
                  <a:pt x="1469" y="2916"/>
                </a:lnTo>
                <a:lnTo>
                  <a:pt x="1469" y="2916"/>
                </a:lnTo>
                <a:lnTo>
                  <a:pt x="1471" y="2918"/>
                </a:lnTo>
                <a:lnTo>
                  <a:pt x="1471" y="2918"/>
                </a:lnTo>
                <a:lnTo>
                  <a:pt x="1471" y="2918"/>
                </a:lnTo>
                <a:lnTo>
                  <a:pt x="1472" y="2918"/>
                </a:lnTo>
                <a:lnTo>
                  <a:pt x="1472" y="2919"/>
                </a:lnTo>
                <a:lnTo>
                  <a:pt x="1472" y="2919"/>
                </a:lnTo>
                <a:lnTo>
                  <a:pt x="1473" y="2920"/>
                </a:lnTo>
                <a:lnTo>
                  <a:pt x="1473" y="2920"/>
                </a:lnTo>
                <a:lnTo>
                  <a:pt x="1475" y="2923"/>
                </a:lnTo>
                <a:lnTo>
                  <a:pt x="1477" y="2928"/>
                </a:lnTo>
                <a:lnTo>
                  <a:pt x="1479" y="2931"/>
                </a:lnTo>
                <a:lnTo>
                  <a:pt x="1480" y="2931"/>
                </a:lnTo>
                <a:lnTo>
                  <a:pt x="1480" y="2931"/>
                </a:lnTo>
                <a:lnTo>
                  <a:pt x="1480" y="2933"/>
                </a:lnTo>
                <a:lnTo>
                  <a:pt x="1480" y="2933"/>
                </a:lnTo>
                <a:lnTo>
                  <a:pt x="1480" y="2934"/>
                </a:lnTo>
                <a:lnTo>
                  <a:pt x="1480" y="2934"/>
                </a:lnTo>
                <a:lnTo>
                  <a:pt x="1481" y="2935"/>
                </a:lnTo>
                <a:lnTo>
                  <a:pt x="1481" y="2935"/>
                </a:lnTo>
                <a:lnTo>
                  <a:pt x="1481" y="2937"/>
                </a:lnTo>
                <a:lnTo>
                  <a:pt x="1481" y="2937"/>
                </a:lnTo>
                <a:lnTo>
                  <a:pt x="1483" y="2937"/>
                </a:lnTo>
                <a:lnTo>
                  <a:pt x="1483" y="2938"/>
                </a:lnTo>
                <a:lnTo>
                  <a:pt x="1483" y="2939"/>
                </a:lnTo>
                <a:lnTo>
                  <a:pt x="1483" y="2939"/>
                </a:lnTo>
                <a:lnTo>
                  <a:pt x="1484" y="2939"/>
                </a:lnTo>
                <a:lnTo>
                  <a:pt x="1484" y="2941"/>
                </a:lnTo>
                <a:lnTo>
                  <a:pt x="1484" y="2942"/>
                </a:lnTo>
                <a:lnTo>
                  <a:pt x="1486" y="2942"/>
                </a:lnTo>
                <a:lnTo>
                  <a:pt x="1486" y="2942"/>
                </a:lnTo>
                <a:lnTo>
                  <a:pt x="1486" y="2944"/>
                </a:lnTo>
                <a:lnTo>
                  <a:pt x="1486" y="2944"/>
                </a:lnTo>
                <a:lnTo>
                  <a:pt x="1486" y="2944"/>
                </a:lnTo>
                <a:lnTo>
                  <a:pt x="1487" y="2945"/>
                </a:lnTo>
                <a:lnTo>
                  <a:pt x="1488" y="2945"/>
                </a:lnTo>
                <a:lnTo>
                  <a:pt x="1488" y="2946"/>
                </a:lnTo>
                <a:lnTo>
                  <a:pt x="1490" y="2948"/>
                </a:lnTo>
                <a:lnTo>
                  <a:pt x="1491" y="2948"/>
                </a:lnTo>
                <a:lnTo>
                  <a:pt x="1491" y="2949"/>
                </a:lnTo>
                <a:lnTo>
                  <a:pt x="1491" y="2950"/>
                </a:lnTo>
                <a:lnTo>
                  <a:pt x="1491" y="2950"/>
                </a:lnTo>
                <a:lnTo>
                  <a:pt x="1491" y="2950"/>
                </a:lnTo>
                <a:lnTo>
                  <a:pt x="1491" y="2952"/>
                </a:lnTo>
                <a:lnTo>
                  <a:pt x="1491" y="2952"/>
                </a:lnTo>
                <a:lnTo>
                  <a:pt x="1492" y="2953"/>
                </a:lnTo>
                <a:lnTo>
                  <a:pt x="1492" y="2953"/>
                </a:lnTo>
                <a:lnTo>
                  <a:pt x="1492" y="2953"/>
                </a:lnTo>
                <a:lnTo>
                  <a:pt x="1492" y="2954"/>
                </a:lnTo>
                <a:lnTo>
                  <a:pt x="1492" y="2954"/>
                </a:lnTo>
                <a:lnTo>
                  <a:pt x="1492" y="2956"/>
                </a:lnTo>
                <a:lnTo>
                  <a:pt x="1494" y="2956"/>
                </a:lnTo>
                <a:lnTo>
                  <a:pt x="1494" y="2957"/>
                </a:lnTo>
                <a:lnTo>
                  <a:pt x="1494" y="2957"/>
                </a:lnTo>
                <a:lnTo>
                  <a:pt x="1494" y="2959"/>
                </a:lnTo>
                <a:lnTo>
                  <a:pt x="1494" y="2959"/>
                </a:lnTo>
                <a:lnTo>
                  <a:pt x="1494" y="2959"/>
                </a:lnTo>
                <a:lnTo>
                  <a:pt x="1495" y="2959"/>
                </a:lnTo>
                <a:lnTo>
                  <a:pt x="1495" y="2959"/>
                </a:lnTo>
                <a:lnTo>
                  <a:pt x="1497" y="2959"/>
                </a:lnTo>
                <a:lnTo>
                  <a:pt x="1497" y="2959"/>
                </a:lnTo>
                <a:lnTo>
                  <a:pt x="1497" y="2959"/>
                </a:lnTo>
                <a:lnTo>
                  <a:pt x="1498" y="2959"/>
                </a:lnTo>
                <a:lnTo>
                  <a:pt x="1498" y="2959"/>
                </a:lnTo>
                <a:lnTo>
                  <a:pt x="1499" y="2959"/>
                </a:lnTo>
                <a:lnTo>
                  <a:pt x="1499" y="2959"/>
                </a:lnTo>
                <a:lnTo>
                  <a:pt x="1501" y="2959"/>
                </a:lnTo>
                <a:lnTo>
                  <a:pt x="1501" y="2959"/>
                </a:lnTo>
                <a:lnTo>
                  <a:pt x="1501" y="2960"/>
                </a:lnTo>
                <a:lnTo>
                  <a:pt x="1502" y="2960"/>
                </a:lnTo>
                <a:lnTo>
                  <a:pt x="1502" y="2960"/>
                </a:lnTo>
                <a:lnTo>
                  <a:pt x="1502" y="2960"/>
                </a:lnTo>
                <a:lnTo>
                  <a:pt x="1502" y="2961"/>
                </a:lnTo>
                <a:lnTo>
                  <a:pt x="1502" y="2961"/>
                </a:lnTo>
                <a:lnTo>
                  <a:pt x="1503" y="2961"/>
                </a:lnTo>
                <a:lnTo>
                  <a:pt x="1503" y="2963"/>
                </a:lnTo>
                <a:lnTo>
                  <a:pt x="1503" y="2963"/>
                </a:lnTo>
                <a:lnTo>
                  <a:pt x="1503" y="2964"/>
                </a:lnTo>
                <a:lnTo>
                  <a:pt x="1505" y="2964"/>
                </a:lnTo>
                <a:lnTo>
                  <a:pt x="1505" y="2964"/>
                </a:lnTo>
                <a:lnTo>
                  <a:pt x="1505" y="2965"/>
                </a:lnTo>
                <a:lnTo>
                  <a:pt x="1505" y="2965"/>
                </a:lnTo>
                <a:lnTo>
                  <a:pt x="1505" y="2967"/>
                </a:lnTo>
                <a:lnTo>
                  <a:pt x="1505" y="2970"/>
                </a:lnTo>
                <a:lnTo>
                  <a:pt x="1505" y="2972"/>
                </a:lnTo>
                <a:lnTo>
                  <a:pt x="1505" y="2972"/>
                </a:lnTo>
                <a:lnTo>
                  <a:pt x="1505" y="2972"/>
                </a:lnTo>
                <a:lnTo>
                  <a:pt x="1503" y="2972"/>
                </a:lnTo>
                <a:lnTo>
                  <a:pt x="1503" y="2974"/>
                </a:lnTo>
                <a:lnTo>
                  <a:pt x="1503" y="2975"/>
                </a:lnTo>
                <a:lnTo>
                  <a:pt x="1503" y="2975"/>
                </a:lnTo>
                <a:lnTo>
                  <a:pt x="1503" y="2976"/>
                </a:lnTo>
                <a:lnTo>
                  <a:pt x="1503" y="2976"/>
                </a:lnTo>
                <a:lnTo>
                  <a:pt x="1503" y="2978"/>
                </a:lnTo>
                <a:lnTo>
                  <a:pt x="1503" y="2978"/>
                </a:lnTo>
                <a:lnTo>
                  <a:pt x="1503" y="2978"/>
                </a:lnTo>
                <a:lnTo>
                  <a:pt x="1503" y="2979"/>
                </a:lnTo>
                <a:lnTo>
                  <a:pt x="1505" y="2979"/>
                </a:lnTo>
                <a:lnTo>
                  <a:pt x="1505" y="2979"/>
                </a:lnTo>
                <a:lnTo>
                  <a:pt x="1505" y="2980"/>
                </a:lnTo>
                <a:lnTo>
                  <a:pt x="1505" y="2980"/>
                </a:lnTo>
                <a:lnTo>
                  <a:pt x="1505" y="2980"/>
                </a:lnTo>
                <a:lnTo>
                  <a:pt x="1505" y="2982"/>
                </a:lnTo>
                <a:lnTo>
                  <a:pt x="1505" y="2982"/>
                </a:lnTo>
                <a:lnTo>
                  <a:pt x="1505" y="2983"/>
                </a:lnTo>
                <a:lnTo>
                  <a:pt x="1506" y="2983"/>
                </a:lnTo>
                <a:lnTo>
                  <a:pt x="1506" y="2983"/>
                </a:lnTo>
                <a:lnTo>
                  <a:pt x="1507" y="2985"/>
                </a:lnTo>
                <a:lnTo>
                  <a:pt x="1507" y="2985"/>
                </a:lnTo>
                <a:lnTo>
                  <a:pt x="1507" y="2986"/>
                </a:lnTo>
                <a:lnTo>
                  <a:pt x="1507" y="2989"/>
                </a:lnTo>
                <a:lnTo>
                  <a:pt x="1505" y="3002"/>
                </a:lnTo>
                <a:lnTo>
                  <a:pt x="1502" y="3009"/>
                </a:lnTo>
                <a:lnTo>
                  <a:pt x="1502" y="3017"/>
                </a:lnTo>
                <a:lnTo>
                  <a:pt x="1501" y="3019"/>
                </a:lnTo>
                <a:lnTo>
                  <a:pt x="1501" y="3022"/>
                </a:lnTo>
                <a:lnTo>
                  <a:pt x="1498" y="3024"/>
                </a:lnTo>
                <a:lnTo>
                  <a:pt x="1491" y="3028"/>
                </a:lnTo>
                <a:lnTo>
                  <a:pt x="1491" y="3028"/>
                </a:lnTo>
                <a:lnTo>
                  <a:pt x="1491" y="3032"/>
                </a:lnTo>
                <a:lnTo>
                  <a:pt x="1490" y="3045"/>
                </a:lnTo>
                <a:lnTo>
                  <a:pt x="1490" y="3046"/>
                </a:lnTo>
                <a:lnTo>
                  <a:pt x="1488" y="3057"/>
                </a:lnTo>
                <a:lnTo>
                  <a:pt x="1487" y="3060"/>
                </a:lnTo>
                <a:lnTo>
                  <a:pt x="1487" y="3063"/>
                </a:lnTo>
                <a:lnTo>
                  <a:pt x="1487" y="3065"/>
                </a:lnTo>
                <a:lnTo>
                  <a:pt x="1486" y="3071"/>
                </a:lnTo>
                <a:lnTo>
                  <a:pt x="1486" y="3073"/>
                </a:lnTo>
                <a:lnTo>
                  <a:pt x="1484" y="3087"/>
                </a:lnTo>
                <a:lnTo>
                  <a:pt x="1483" y="3102"/>
                </a:lnTo>
                <a:lnTo>
                  <a:pt x="1481" y="3102"/>
                </a:lnTo>
                <a:lnTo>
                  <a:pt x="1481" y="3102"/>
                </a:lnTo>
                <a:lnTo>
                  <a:pt x="1480" y="3104"/>
                </a:lnTo>
                <a:lnTo>
                  <a:pt x="1480" y="3104"/>
                </a:lnTo>
                <a:lnTo>
                  <a:pt x="1480" y="3104"/>
                </a:lnTo>
                <a:lnTo>
                  <a:pt x="1479" y="3104"/>
                </a:lnTo>
                <a:lnTo>
                  <a:pt x="1479" y="3104"/>
                </a:lnTo>
                <a:lnTo>
                  <a:pt x="1477" y="3104"/>
                </a:lnTo>
                <a:lnTo>
                  <a:pt x="1477" y="3102"/>
                </a:lnTo>
                <a:lnTo>
                  <a:pt x="1477" y="3102"/>
                </a:lnTo>
                <a:lnTo>
                  <a:pt x="1477" y="3104"/>
                </a:lnTo>
                <a:lnTo>
                  <a:pt x="1476" y="3104"/>
                </a:lnTo>
                <a:lnTo>
                  <a:pt x="1476" y="3104"/>
                </a:lnTo>
                <a:lnTo>
                  <a:pt x="1476" y="3104"/>
                </a:lnTo>
                <a:lnTo>
                  <a:pt x="1476" y="3104"/>
                </a:lnTo>
                <a:lnTo>
                  <a:pt x="1476" y="3127"/>
                </a:lnTo>
                <a:lnTo>
                  <a:pt x="1476" y="3128"/>
                </a:lnTo>
                <a:lnTo>
                  <a:pt x="1476" y="3131"/>
                </a:lnTo>
                <a:lnTo>
                  <a:pt x="1476" y="3131"/>
                </a:lnTo>
                <a:lnTo>
                  <a:pt x="1476" y="3135"/>
                </a:lnTo>
                <a:lnTo>
                  <a:pt x="1476" y="3136"/>
                </a:lnTo>
                <a:lnTo>
                  <a:pt x="1476" y="3136"/>
                </a:lnTo>
                <a:lnTo>
                  <a:pt x="1476" y="3138"/>
                </a:lnTo>
                <a:lnTo>
                  <a:pt x="1475" y="3138"/>
                </a:lnTo>
                <a:lnTo>
                  <a:pt x="1475" y="3139"/>
                </a:lnTo>
                <a:lnTo>
                  <a:pt x="1475" y="3139"/>
                </a:lnTo>
                <a:lnTo>
                  <a:pt x="1475" y="3139"/>
                </a:lnTo>
                <a:lnTo>
                  <a:pt x="1475" y="3141"/>
                </a:lnTo>
                <a:lnTo>
                  <a:pt x="1475" y="3141"/>
                </a:lnTo>
                <a:lnTo>
                  <a:pt x="1476" y="3141"/>
                </a:lnTo>
                <a:lnTo>
                  <a:pt x="1476" y="3142"/>
                </a:lnTo>
                <a:lnTo>
                  <a:pt x="1475" y="3142"/>
                </a:lnTo>
                <a:lnTo>
                  <a:pt x="1475" y="3142"/>
                </a:lnTo>
                <a:lnTo>
                  <a:pt x="1475" y="3142"/>
                </a:lnTo>
                <a:lnTo>
                  <a:pt x="1475" y="3142"/>
                </a:lnTo>
                <a:lnTo>
                  <a:pt x="1473" y="3142"/>
                </a:lnTo>
                <a:lnTo>
                  <a:pt x="1473" y="3142"/>
                </a:lnTo>
                <a:lnTo>
                  <a:pt x="1475" y="3142"/>
                </a:lnTo>
                <a:lnTo>
                  <a:pt x="1473" y="3142"/>
                </a:lnTo>
                <a:lnTo>
                  <a:pt x="1473" y="3143"/>
                </a:lnTo>
                <a:lnTo>
                  <a:pt x="1473" y="3143"/>
                </a:lnTo>
                <a:lnTo>
                  <a:pt x="1472" y="3143"/>
                </a:lnTo>
                <a:lnTo>
                  <a:pt x="1472" y="3143"/>
                </a:lnTo>
                <a:lnTo>
                  <a:pt x="1472" y="3143"/>
                </a:lnTo>
                <a:lnTo>
                  <a:pt x="1472" y="3143"/>
                </a:lnTo>
                <a:lnTo>
                  <a:pt x="1471" y="3143"/>
                </a:lnTo>
                <a:lnTo>
                  <a:pt x="1471" y="3143"/>
                </a:lnTo>
                <a:lnTo>
                  <a:pt x="1471" y="3145"/>
                </a:lnTo>
                <a:lnTo>
                  <a:pt x="1469" y="3145"/>
                </a:lnTo>
                <a:lnTo>
                  <a:pt x="1469" y="3145"/>
                </a:lnTo>
                <a:lnTo>
                  <a:pt x="1469" y="3145"/>
                </a:lnTo>
                <a:lnTo>
                  <a:pt x="1468" y="3145"/>
                </a:lnTo>
                <a:lnTo>
                  <a:pt x="1468" y="3145"/>
                </a:lnTo>
                <a:lnTo>
                  <a:pt x="1468" y="3143"/>
                </a:lnTo>
                <a:lnTo>
                  <a:pt x="1466" y="3143"/>
                </a:lnTo>
                <a:lnTo>
                  <a:pt x="1466" y="3143"/>
                </a:lnTo>
                <a:lnTo>
                  <a:pt x="1466" y="3143"/>
                </a:lnTo>
                <a:lnTo>
                  <a:pt x="1466" y="3142"/>
                </a:lnTo>
                <a:lnTo>
                  <a:pt x="1466" y="3142"/>
                </a:lnTo>
                <a:lnTo>
                  <a:pt x="1466" y="3142"/>
                </a:lnTo>
                <a:lnTo>
                  <a:pt x="1465" y="3141"/>
                </a:lnTo>
                <a:lnTo>
                  <a:pt x="1465" y="3141"/>
                </a:lnTo>
                <a:lnTo>
                  <a:pt x="1465" y="3141"/>
                </a:lnTo>
                <a:lnTo>
                  <a:pt x="1464" y="3141"/>
                </a:lnTo>
                <a:lnTo>
                  <a:pt x="1464" y="3139"/>
                </a:lnTo>
                <a:lnTo>
                  <a:pt x="1464" y="3139"/>
                </a:lnTo>
                <a:lnTo>
                  <a:pt x="1464" y="3139"/>
                </a:lnTo>
                <a:lnTo>
                  <a:pt x="1464" y="3139"/>
                </a:lnTo>
                <a:lnTo>
                  <a:pt x="1462" y="3139"/>
                </a:lnTo>
                <a:lnTo>
                  <a:pt x="1462" y="3139"/>
                </a:lnTo>
                <a:lnTo>
                  <a:pt x="1462" y="3139"/>
                </a:lnTo>
                <a:lnTo>
                  <a:pt x="1461" y="3139"/>
                </a:lnTo>
                <a:lnTo>
                  <a:pt x="1461" y="3138"/>
                </a:lnTo>
                <a:lnTo>
                  <a:pt x="1461" y="3138"/>
                </a:lnTo>
                <a:lnTo>
                  <a:pt x="1461" y="3138"/>
                </a:lnTo>
                <a:lnTo>
                  <a:pt x="1460" y="3136"/>
                </a:lnTo>
                <a:lnTo>
                  <a:pt x="1458" y="3136"/>
                </a:lnTo>
                <a:lnTo>
                  <a:pt x="1458" y="3136"/>
                </a:lnTo>
                <a:lnTo>
                  <a:pt x="1458" y="3136"/>
                </a:lnTo>
                <a:lnTo>
                  <a:pt x="1457" y="3136"/>
                </a:lnTo>
                <a:lnTo>
                  <a:pt x="1457" y="3136"/>
                </a:lnTo>
                <a:lnTo>
                  <a:pt x="1457" y="3136"/>
                </a:lnTo>
                <a:lnTo>
                  <a:pt x="1455" y="3136"/>
                </a:lnTo>
                <a:lnTo>
                  <a:pt x="1455" y="3138"/>
                </a:lnTo>
                <a:lnTo>
                  <a:pt x="1455" y="3136"/>
                </a:lnTo>
                <a:lnTo>
                  <a:pt x="1455" y="3136"/>
                </a:lnTo>
                <a:lnTo>
                  <a:pt x="1455" y="3136"/>
                </a:lnTo>
                <a:lnTo>
                  <a:pt x="1455" y="3138"/>
                </a:lnTo>
                <a:lnTo>
                  <a:pt x="1455" y="3138"/>
                </a:lnTo>
                <a:lnTo>
                  <a:pt x="1455" y="3136"/>
                </a:lnTo>
                <a:lnTo>
                  <a:pt x="1454" y="3138"/>
                </a:lnTo>
                <a:lnTo>
                  <a:pt x="1454" y="3138"/>
                </a:lnTo>
                <a:lnTo>
                  <a:pt x="1454" y="3138"/>
                </a:lnTo>
                <a:lnTo>
                  <a:pt x="1454" y="3139"/>
                </a:lnTo>
                <a:lnTo>
                  <a:pt x="1453" y="3139"/>
                </a:lnTo>
                <a:lnTo>
                  <a:pt x="1453" y="3139"/>
                </a:lnTo>
                <a:lnTo>
                  <a:pt x="1453" y="3139"/>
                </a:lnTo>
                <a:lnTo>
                  <a:pt x="1451" y="3138"/>
                </a:lnTo>
                <a:lnTo>
                  <a:pt x="1447" y="3138"/>
                </a:lnTo>
                <a:lnTo>
                  <a:pt x="1447" y="3138"/>
                </a:lnTo>
                <a:lnTo>
                  <a:pt x="1446" y="3139"/>
                </a:lnTo>
                <a:lnTo>
                  <a:pt x="1445" y="3139"/>
                </a:lnTo>
                <a:lnTo>
                  <a:pt x="1445" y="3139"/>
                </a:lnTo>
                <a:lnTo>
                  <a:pt x="1443" y="3139"/>
                </a:lnTo>
                <a:lnTo>
                  <a:pt x="1438" y="3139"/>
                </a:lnTo>
                <a:lnTo>
                  <a:pt x="1434" y="3139"/>
                </a:lnTo>
                <a:lnTo>
                  <a:pt x="1431" y="3139"/>
                </a:lnTo>
                <a:lnTo>
                  <a:pt x="1429" y="3139"/>
                </a:lnTo>
                <a:lnTo>
                  <a:pt x="1428" y="3139"/>
                </a:lnTo>
                <a:lnTo>
                  <a:pt x="1427" y="3139"/>
                </a:lnTo>
                <a:lnTo>
                  <a:pt x="1424" y="3141"/>
                </a:lnTo>
                <a:lnTo>
                  <a:pt x="1420" y="3141"/>
                </a:lnTo>
                <a:lnTo>
                  <a:pt x="1416" y="3141"/>
                </a:lnTo>
                <a:lnTo>
                  <a:pt x="1414" y="3138"/>
                </a:lnTo>
                <a:lnTo>
                  <a:pt x="1414" y="3132"/>
                </a:lnTo>
                <a:lnTo>
                  <a:pt x="1413" y="3128"/>
                </a:lnTo>
                <a:lnTo>
                  <a:pt x="1412" y="3123"/>
                </a:lnTo>
                <a:lnTo>
                  <a:pt x="1412" y="3117"/>
                </a:lnTo>
                <a:lnTo>
                  <a:pt x="1410" y="3112"/>
                </a:lnTo>
                <a:lnTo>
                  <a:pt x="1409" y="3106"/>
                </a:lnTo>
                <a:lnTo>
                  <a:pt x="1409" y="3102"/>
                </a:lnTo>
                <a:lnTo>
                  <a:pt x="1408" y="3097"/>
                </a:lnTo>
                <a:lnTo>
                  <a:pt x="1408" y="3091"/>
                </a:lnTo>
                <a:lnTo>
                  <a:pt x="1406" y="3090"/>
                </a:lnTo>
                <a:lnTo>
                  <a:pt x="1401" y="3087"/>
                </a:lnTo>
                <a:lnTo>
                  <a:pt x="1398" y="3084"/>
                </a:lnTo>
                <a:lnTo>
                  <a:pt x="1395" y="3082"/>
                </a:lnTo>
                <a:lnTo>
                  <a:pt x="1390" y="3079"/>
                </a:lnTo>
                <a:lnTo>
                  <a:pt x="1384" y="3073"/>
                </a:lnTo>
                <a:lnTo>
                  <a:pt x="1382" y="3072"/>
                </a:lnTo>
                <a:lnTo>
                  <a:pt x="1379" y="3071"/>
                </a:lnTo>
                <a:lnTo>
                  <a:pt x="1375" y="3068"/>
                </a:lnTo>
                <a:lnTo>
                  <a:pt x="1371" y="3065"/>
                </a:lnTo>
                <a:lnTo>
                  <a:pt x="1369" y="3065"/>
                </a:lnTo>
                <a:lnTo>
                  <a:pt x="1365" y="3061"/>
                </a:lnTo>
                <a:lnTo>
                  <a:pt x="1360" y="3058"/>
                </a:lnTo>
                <a:lnTo>
                  <a:pt x="1354" y="3056"/>
                </a:lnTo>
                <a:lnTo>
                  <a:pt x="1349" y="3052"/>
                </a:lnTo>
                <a:lnTo>
                  <a:pt x="1343" y="3049"/>
                </a:lnTo>
                <a:lnTo>
                  <a:pt x="1341" y="3048"/>
                </a:lnTo>
                <a:lnTo>
                  <a:pt x="1338" y="3046"/>
                </a:lnTo>
                <a:lnTo>
                  <a:pt x="1332" y="3045"/>
                </a:lnTo>
                <a:lnTo>
                  <a:pt x="1327" y="3043"/>
                </a:lnTo>
                <a:lnTo>
                  <a:pt x="1321" y="3041"/>
                </a:lnTo>
                <a:lnTo>
                  <a:pt x="1317" y="3038"/>
                </a:lnTo>
                <a:lnTo>
                  <a:pt x="1313" y="3037"/>
                </a:lnTo>
                <a:lnTo>
                  <a:pt x="1312" y="3037"/>
                </a:lnTo>
                <a:lnTo>
                  <a:pt x="1308" y="3034"/>
                </a:lnTo>
                <a:lnTo>
                  <a:pt x="1306" y="3032"/>
                </a:lnTo>
                <a:lnTo>
                  <a:pt x="1302" y="3031"/>
                </a:lnTo>
                <a:lnTo>
                  <a:pt x="1298" y="3028"/>
                </a:lnTo>
                <a:lnTo>
                  <a:pt x="1293" y="3026"/>
                </a:lnTo>
                <a:lnTo>
                  <a:pt x="1287" y="3023"/>
                </a:lnTo>
                <a:lnTo>
                  <a:pt x="1286" y="3022"/>
                </a:lnTo>
                <a:lnTo>
                  <a:pt x="1282" y="3019"/>
                </a:lnTo>
                <a:lnTo>
                  <a:pt x="1280" y="3019"/>
                </a:lnTo>
                <a:lnTo>
                  <a:pt x="1276" y="3016"/>
                </a:lnTo>
                <a:lnTo>
                  <a:pt x="1271" y="3013"/>
                </a:lnTo>
                <a:lnTo>
                  <a:pt x="1267" y="3011"/>
                </a:lnTo>
                <a:lnTo>
                  <a:pt x="1261" y="3008"/>
                </a:lnTo>
                <a:lnTo>
                  <a:pt x="1256" y="3005"/>
                </a:lnTo>
                <a:lnTo>
                  <a:pt x="1250" y="3002"/>
                </a:lnTo>
                <a:lnTo>
                  <a:pt x="1245" y="3000"/>
                </a:lnTo>
                <a:lnTo>
                  <a:pt x="1239" y="2997"/>
                </a:lnTo>
                <a:lnTo>
                  <a:pt x="1234" y="2993"/>
                </a:lnTo>
                <a:lnTo>
                  <a:pt x="1234" y="2993"/>
                </a:lnTo>
                <a:lnTo>
                  <a:pt x="1228" y="2990"/>
                </a:lnTo>
                <a:lnTo>
                  <a:pt x="1224" y="2987"/>
                </a:lnTo>
                <a:lnTo>
                  <a:pt x="1219" y="2985"/>
                </a:lnTo>
                <a:lnTo>
                  <a:pt x="1213" y="2982"/>
                </a:lnTo>
                <a:lnTo>
                  <a:pt x="1208" y="2979"/>
                </a:lnTo>
                <a:lnTo>
                  <a:pt x="1202" y="2976"/>
                </a:lnTo>
                <a:lnTo>
                  <a:pt x="1197" y="2972"/>
                </a:lnTo>
                <a:lnTo>
                  <a:pt x="1193" y="2970"/>
                </a:lnTo>
                <a:lnTo>
                  <a:pt x="1187" y="2967"/>
                </a:lnTo>
                <a:lnTo>
                  <a:pt x="1182" y="2964"/>
                </a:lnTo>
                <a:lnTo>
                  <a:pt x="1176" y="2961"/>
                </a:lnTo>
                <a:lnTo>
                  <a:pt x="1171" y="2959"/>
                </a:lnTo>
                <a:lnTo>
                  <a:pt x="1165" y="2956"/>
                </a:lnTo>
                <a:lnTo>
                  <a:pt x="1164" y="2954"/>
                </a:lnTo>
                <a:lnTo>
                  <a:pt x="1160" y="2953"/>
                </a:lnTo>
                <a:lnTo>
                  <a:pt x="1154" y="2949"/>
                </a:lnTo>
                <a:lnTo>
                  <a:pt x="1150" y="2946"/>
                </a:lnTo>
                <a:lnTo>
                  <a:pt x="1149" y="2946"/>
                </a:lnTo>
                <a:lnTo>
                  <a:pt x="1145" y="2944"/>
                </a:lnTo>
                <a:lnTo>
                  <a:pt x="1139" y="2941"/>
                </a:lnTo>
                <a:lnTo>
                  <a:pt x="1134" y="2938"/>
                </a:lnTo>
                <a:lnTo>
                  <a:pt x="1130" y="2935"/>
                </a:lnTo>
                <a:lnTo>
                  <a:pt x="1124" y="2931"/>
                </a:lnTo>
                <a:lnTo>
                  <a:pt x="1082" y="2909"/>
                </a:lnTo>
                <a:lnTo>
                  <a:pt x="1076" y="2905"/>
                </a:lnTo>
                <a:lnTo>
                  <a:pt x="1071" y="2902"/>
                </a:lnTo>
                <a:lnTo>
                  <a:pt x="1066" y="2900"/>
                </a:lnTo>
                <a:lnTo>
                  <a:pt x="1064" y="2900"/>
                </a:lnTo>
                <a:lnTo>
                  <a:pt x="1060" y="2897"/>
                </a:lnTo>
                <a:lnTo>
                  <a:pt x="1056" y="2894"/>
                </a:lnTo>
                <a:lnTo>
                  <a:pt x="1050" y="2892"/>
                </a:lnTo>
                <a:lnTo>
                  <a:pt x="1045" y="2889"/>
                </a:lnTo>
                <a:lnTo>
                  <a:pt x="1040" y="2885"/>
                </a:lnTo>
                <a:lnTo>
                  <a:pt x="1034" y="2882"/>
                </a:lnTo>
                <a:lnTo>
                  <a:pt x="1031" y="2881"/>
                </a:lnTo>
                <a:lnTo>
                  <a:pt x="1029" y="2879"/>
                </a:lnTo>
                <a:lnTo>
                  <a:pt x="1023" y="2877"/>
                </a:lnTo>
                <a:lnTo>
                  <a:pt x="1018" y="2874"/>
                </a:lnTo>
                <a:lnTo>
                  <a:pt x="1012" y="2871"/>
                </a:lnTo>
                <a:lnTo>
                  <a:pt x="1008" y="2868"/>
                </a:lnTo>
                <a:lnTo>
                  <a:pt x="1003" y="2866"/>
                </a:lnTo>
                <a:lnTo>
                  <a:pt x="997" y="2863"/>
                </a:lnTo>
                <a:lnTo>
                  <a:pt x="992" y="2859"/>
                </a:lnTo>
                <a:lnTo>
                  <a:pt x="986" y="2856"/>
                </a:lnTo>
                <a:lnTo>
                  <a:pt x="981" y="2853"/>
                </a:lnTo>
                <a:lnTo>
                  <a:pt x="977" y="2851"/>
                </a:lnTo>
                <a:lnTo>
                  <a:pt x="971" y="2848"/>
                </a:lnTo>
                <a:lnTo>
                  <a:pt x="966" y="2844"/>
                </a:lnTo>
                <a:lnTo>
                  <a:pt x="960" y="2842"/>
                </a:lnTo>
                <a:lnTo>
                  <a:pt x="957" y="2841"/>
                </a:lnTo>
                <a:lnTo>
                  <a:pt x="955" y="2838"/>
                </a:lnTo>
                <a:lnTo>
                  <a:pt x="949" y="2835"/>
                </a:lnTo>
                <a:lnTo>
                  <a:pt x="944" y="2833"/>
                </a:lnTo>
                <a:lnTo>
                  <a:pt x="938" y="2830"/>
                </a:lnTo>
                <a:lnTo>
                  <a:pt x="934" y="2827"/>
                </a:lnTo>
                <a:lnTo>
                  <a:pt x="929" y="2825"/>
                </a:lnTo>
                <a:lnTo>
                  <a:pt x="923" y="2822"/>
                </a:lnTo>
                <a:lnTo>
                  <a:pt x="918" y="2819"/>
                </a:lnTo>
                <a:lnTo>
                  <a:pt x="912" y="2815"/>
                </a:lnTo>
                <a:lnTo>
                  <a:pt x="907" y="2812"/>
                </a:lnTo>
                <a:lnTo>
                  <a:pt x="903" y="2809"/>
                </a:lnTo>
                <a:lnTo>
                  <a:pt x="897" y="2807"/>
                </a:lnTo>
                <a:lnTo>
                  <a:pt x="892" y="2804"/>
                </a:lnTo>
                <a:lnTo>
                  <a:pt x="884" y="2799"/>
                </a:lnTo>
                <a:lnTo>
                  <a:pt x="879" y="2796"/>
                </a:lnTo>
                <a:lnTo>
                  <a:pt x="879" y="2796"/>
                </a:lnTo>
                <a:lnTo>
                  <a:pt x="877" y="2794"/>
                </a:lnTo>
                <a:lnTo>
                  <a:pt x="874" y="2792"/>
                </a:lnTo>
                <a:lnTo>
                  <a:pt x="871" y="2792"/>
                </a:lnTo>
                <a:lnTo>
                  <a:pt x="868" y="2789"/>
                </a:lnTo>
                <a:lnTo>
                  <a:pt x="866" y="2789"/>
                </a:lnTo>
                <a:lnTo>
                  <a:pt x="863" y="2786"/>
                </a:lnTo>
                <a:lnTo>
                  <a:pt x="860" y="2785"/>
                </a:lnTo>
                <a:lnTo>
                  <a:pt x="858" y="2783"/>
                </a:lnTo>
                <a:lnTo>
                  <a:pt x="855" y="2782"/>
                </a:lnTo>
                <a:lnTo>
                  <a:pt x="852" y="2781"/>
                </a:lnTo>
                <a:lnTo>
                  <a:pt x="849" y="2779"/>
                </a:lnTo>
                <a:lnTo>
                  <a:pt x="847" y="2778"/>
                </a:lnTo>
                <a:lnTo>
                  <a:pt x="844" y="2777"/>
                </a:lnTo>
                <a:lnTo>
                  <a:pt x="841" y="2775"/>
                </a:lnTo>
                <a:lnTo>
                  <a:pt x="838" y="2773"/>
                </a:lnTo>
                <a:lnTo>
                  <a:pt x="836" y="2771"/>
                </a:lnTo>
                <a:lnTo>
                  <a:pt x="834" y="2770"/>
                </a:lnTo>
                <a:lnTo>
                  <a:pt x="832" y="2768"/>
                </a:lnTo>
                <a:lnTo>
                  <a:pt x="829" y="2767"/>
                </a:lnTo>
                <a:lnTo>
                  <a:pt x="826" y="2766"/>
                </a:lnTo>
                <a:lnTo>
                  <a:pt x="823" y="2764"/>
                </a:lnTo>
                <a:lnTo>
                  <a:pt x="821" y="2763"/>
                </a:lnTo>
                <a:lnTo>
                  <a:pt x="818" y="2762"/>
                </a:lnTo>
                <a:lnTo>
                  <a:pt x="815" y="2760"/>
                </a:lnTo>
                <a:lnTo>
                  <a:pt x="812" y="2759"/>
                </a:lnTo>
                <a:lnTo>
                  <a:pt x="810" y="2757"/>
                </a:lnTo>
                <a:lnTo>
                  <a:pt x="807" y="2756"/>
                </a:lnTo>
                <a:lnTo>
                  <a:pt x="804" y="2753"/>
                </a:lnTo>
                <a:lnTo>
                  <a:pt x="801" y="2752"/>
                </a:lnTo>
                <a:lnTo>
                  <a:pt x="799" y="2751"/>
                </a:lnTo>
                <a:lnTo>
                  <a:pt x="796" y="2749"/>
                </a:lnTo>
                <a:lnTo>
                  <a:pt x="793" y="2748"/>
                </a:lnTo>
                <a:lnTo>
                  <a:pt x="792" y="2748"/>
                </a:lnTo>
                <a:lnTo>
                  <a:pt x="790" y="2747"/>
                </a:lnTo>
                <a:lnTo>
                  <a:pt x="788" y="2745"/>
                </a:lnTo>
                <a:lnTo>
                  <a:pt x="788" y="2745"/>
                </a:lnTo>
                <a:lnTo>
                  <a:pt x="785" y="2744"/>
                </a:lnTo>
                <a:lnTo>
                  <a:pt x="782" y="2742"/>
                </a:lnTo>
                <a:lnTo>
                  <a:pt x="780" y="2741"/>
                </a:lnTo>
                <a:lnTo>
                  <a:pt x="780" y="2740"/>
                </a:lnTo>
                <a:lnTo>
                  <a:pt x="777" y="2740"/>
                </a:lnTo>
                <a:lnTo>
                  <a:pt x="774" y="2738"/>
                </a:lnTo>
                <a:lnTo>
                  <a:pt x="773" y="2737"/>
                </a:lnTo>
                <a:lnTo>
                  <a:pt x="771" y="2737"/>
                </a:lnTo>
                <a:lnTo>
                  <a:pt x="769" y="2734"/>
                </a:lnTo>
                <a:lnTo>
                  <a:pt x="767" y="2733"/>
                </a:lnTo>
                <a:lnTo>
                  <a:pt x="766" y="2733"/>
                </a:lnTo>
                <a:lnTo>
                  <a:pt x="767" y="2726"/>
                </a:lnTo>
                <a:lnTo>
                  <a:pt x="767" y="2723"/>
                </a:lnTo>
                <a:lnTo>
                  <a:pt x="767" y="2722"/>
                </a:lnTo>
                <a:lnTo>
                  <a:pt x="777" y="2722"/>
                </a:lnTo>
                <a:lnTo>
                  <a:pt x="777" y="2711"/>
                </a:lnTo>
                <a:lnTo>
                  <a:pt x="777" y="2707"/>
                </a:lnTo>
                <a:lnTo>
                  <a:pt x="777" y="2706"/>
                </a:lnTo>
                <a:lnTo>
                  <a:pt x="777" y="2706"/>
                </a:lnTo>
                <a:lnTo>
                  <a:pt x="775" y="2706"/>
                </a:lnTo>
                <a:lnTo>
                  <a:pt x="775" y="2704"/>
                </a:lnTo>
                <a:lnTo>
                  <a:pt x="775" y="2704"/>
                </a:lnTo>
                <a:lnTo>
                  <a:pt x="775" y="2704"/>
                </a:lnTo>
                <a:lnTo>
                  <a:pt x="775" y="2701"/>
                </a:lnTo>
                <a:lnTo>
                  <a:pt x="775" y="2701"/>
                </a:lnTo>
                <a:lnTo>
                  <a:pt x="775" y="2701"/>
                </a:lnTo>
                <a:lnTo>
                  <a:pt x="775" y="2700"/>
                </a:lnTo>
                <a:lnTo>
                  <a:pt x="777" y="2700"/>
                </a:lnTo>
                <a:lnTo>
                  <a:pt x="777" y="2700"/>
                </a:lnTo>
                <a:lnTo>
                  <a:pt x="777" y="2699"/>
                </a:lnTo>
                <a:lnTo>
                  <a:pt x="777" y="2699"/>
                </a:lnTo>
                <a:lnTo>
                  <a:pt x="777" y="2700"/>
                </a:lnTo>
                <a:lnTo>
                  <a:pt x="778" y="2700"/>
                </a:lnTo>
                <a:lnTo>
                  <a:pt x="777" y="2699"/>
                </a:lnTo>
                <a:lnTo>
                  <a:pt x="777" y="2699"/>
                </a:lnTo>
                <a:lnTo>
                  <a:pt x="778" y="2697"/>
                </a:lnTo>
                <a:lnTo>
                  <a:pt x="778" y="2697"/>
                </a:lnTo>
                <a:lnTo>
                  <a:pt x="778" y="2696"/>
                </a:lnTo>
                <a:lnTo>
                  <a:pt x="778" y="2695"/>
                </a:lnTo>
                <a:lnTo>
                  <a:pt x="778" y="2695"/>
                </a:lnTo>
                <a:lnTo>
                  <a:pt x="778" y="2696"/>
                </a:lnTo>
                <a:lnTo>
                  <a:pt x="780" y="2696"/>
                </a:lnTo>
                <a:lnTo>
                  <a:pt x="780" y="2693"/>
                </a:lnTo>
                <a:lnTo>
                  <a:pt x="781" y="2693"/>
                </a:lnTo>
                <a:lnTo>
                  <a:pt x="781" y="2692"/>
                </a:lnTo>
                <a:lnTo>
                  <a:pt x="781" y="2692"/>
                </a:lnTo>
                <a:lnTo>
                  <a:pt x="781" y="2692"/>
                </a:lnTo>
                <a:lnTo>
                  <a:pt x="780" y="2692"/>
                </a:lnTo>
                <a:lnTo>
                  <a:pt x="780" y="2690"/>
                </a:lnTo>
                <a:lnTo>
                  <a:pt x="780" y="2690"/>
                </a:lnTo>
                <a:lnTo>
                  <a:pt x="780" y="2690"/>
                </a:lnTo>
                <a:lnTo>
                  <a:pt x="780" y="2690"/>
                </a:lnTo>
                <a:lnTo>
                  <a:pt x="780" y="2690"/>
                </a:lnTo>
                <a:lnTo>
                  <a:pt x="781" y="2690"/>
                </a:lnTo>
                <a:lnTo>
                  <a:pt x="781" y="2690"/>
                </a:lnTo>
                <a:lnTo>
                  <a:pt x="781" y="2689"/>
                </a:lnTo>
                <a:lnTo>
                  <a:pt x="781" y="2688"/>
                </a:lnTo>
                <a:lnTo>
                  <a:pt x="781" y="2688"/>
                </a:lnTo>
                <a:lnTo>
                  <a:pt x="781" y="2688"/>
                </a:lnTo>
                <a:lnTo>
                  <a:pt x="781" y="2686"/>
                </a:lnTo>
                <a:lnTo>
                  <a:pt x="781" y="2686"/>
                </a:lnTo>
                <a:lnTo>
                  <a:pt x="781" y="2685"/>
                </a:lnTo>
                <a:lnTo>
                  <a:pt x="781" y="2684"/>
                </a:lnTo>
                <a:lnTo>
                  <a:pt x="781" y="2684"/>
                </a:lnTo>
                <a:lnTo>
                  <a:pt x="782" y="2682"/>
                </a:lnTo>
                <a:lnTo>
                  <a:pt x="782" y="2682"/>
                </a:lnTo>
                <a:lnTo>
                  <a:pt x="782" y="2682"/>
                </a:lnTo>
                <a:lnTo>
                  <a:pt x="782" y="2682"/>
                </a:lnTo>
                <a:lnTo>
                  <a:pt x="782" y="2681"/>
                </a:lnTo>
                <a:lnTo>
                  <a:pt x="782" y="2681"/>
                </a:lnTo>
                <a:lnTo>
                  <a:pt x="782" y="2680"/>
                </a:lnTo>
                <a:lnTo>
                  <a:pt x="782" y="2680"/>
                </a:lnTo>
                <a:lnTo>
                  <a:pt x="781" y="2680"/>
                </a:lnTo>
                <a:lnTo>
                  <a:pt x="781" y="2680"/>
                </a:lnTo>
                <a:lnTo>
                  <a:pt x="781" y="2678"/>
                </a:lnTo>
                <a:lnTo>
                  <a:pt x="782" y="2678"/>
                </a:lnTo>
                <a:lnTo>
                  <a:pt x="782" y="2678"/>
                </a:lnTo>
                <a:lnTo>
                  <a:pt x="782" y="2677"/>
                </a:lnTo>
                <a:lnTo>
                  <a:pt x="782" y="2677"/>
                </a:lnTo>
                <a:lnTo>
                  <a:pt x="782" y="2677"/>
                </a:lnTo>
                <a:lnTo>
                  <a:pt x="782" y="2675"/>
                </a:lnTo>
                <a:lnTo>
                  <a:pt x="782" y="2674"/>
                </a:lnTo>
                <a:lnTo>
                  <a:pt x="782" y="2674"/>
                </a:lnTo>
                <a:lnTo>
                  <a:pt x="782" y="2674"/>
                </a:lnTo>
                <a:lnTo>
                  <a:pt x="782" y="2674"/>
                </a:lnTo>
                <a:lnTo>
                  <a:pt x="782" y="2673"/>
                </a:lnTo>
                <a:lnTo>
                  <a:pt x="782" y="2673"/>
                </a:lnTo>
                <a:lnTo>
                  <a:pt x="782" y="2671"/>
                </a:lnTo>
                <a:lnTo>
                  <a:pt x="782" y="2671"/>
                </a:lnTo>
                <a:lnTo>
                  <a:pt x="782" y="2671"/>
                </a:lnTo>
                <a:lnTo>
                  <a:pt x="781" y="2671"/>
                </a:lnTo>
                <a:lnTo>
                  <a:pt x="781" y="2670"/>
                </a:lnTo>
                <a:lnTo>
                  <a:pt x="782" y="2670"/>
                </a:lnTo>
                <a:lnTo>
                  <a:pt x="782" y="2670"/>
                </a:lnTo>
                <a:lnTo>
                  <a:pt x="782" y="2669"/>
                </a:lnTo>
                <a:lnTo>
                  <a:pt x="782" y="2667"/>
                </a:lnTo>
                <a:lnTo>
                  <a:pt x="784" y="2667"/>
                </a:lnTo>
                <a:lnTo>
                  <a:pt x="784" y="2667"/>
                </a:lnTo>
                <a:lnTo>
                  <a:pt x="784" y="2666"/>
                </a:lnTo>
                <a:lnTo>
                  <a:pt x="784" y="2666"/>
                </a:lnTo>
                <a:lnTo>
                  <a:pt x="782" y="2666"/>
                </a:lnTo>
                <a:lnTo>
                  <a:pt x="782" y="2664"/>
                </a:lnTo>
                <a:lnTo>
                  <a:pt x="782" y="2663"/>
                </a:lnTo>
                <a:lnTo>
                  <a:pt x="782" y="2663"/>
                </a:lnTo>
                <a:lnTo>
                  <a:pt x="782" y="2663"/>
                </a:lnTo>
                <a:lnTo>
                  <a:pt x="781" y="2663"/>
                </a:lnTo>
                <a:lnTo>
                  <a:pt x="781" y="2663"/>
                </a:lnTo>
                <a:lnTo>
                  <a:pt x="781" y="2662"/>
                </a:lnTo>
                <a:lnTo>
                  <a:pt x="781" y="2662"/>
                </a:lnTo>
                <a:lnTo>
                  <a:pt x="781" y="2660"/>
                </a:lnTo>
                <a:lnTo>
                  <a:pt x="781" y="2659"/>
                </a:lnTo>
                <a:lnTo>
                  <a:pt x="781" y="2659"/>
                </a:lnTo>
                <a:lnTo>
                  <a:pt x="780" y="2659"/>
                </a:lnTo>
                <a:lnTo>
                  <a:pt x="780" y="2659"/>
                </a:lnTo>
                <a:lnTo>
                  <a:pt x="780" y="2658"/>
                </a:lnTo>
                <a:lnTo>
                  <a:pt x="780" y="2658"/>
                </a:lnTo>
                <a:lnTo>
                  <a:pt x="780" y="2658"/>
                </a:lnTo>
                <a:lnTo>
                  <a:pt x="780" y="2658"/>
                </a:lnTo>
                <a:lnTo>
                  <a:pt x="780" y="2658"/>
                </a:lnTo>
                <a:lnTo>
                  <a:pt x="781" y="2656"/>
                </a:lnTo>
                <a:lnTo>
                  <a:pt x="781" y="2656"/>
                </a:lnTo>
                <a:lnTo>
                  <a:pt x="782" y="2656"/>
                </a:lnTo>
                <a:lnTo>
                  <a:pt x="782" y="2656"/>
                </a:lnTo>
                <a:lnTo>
                  <a:pt x="782" y="2656"/>
                </a:lnTo>
                <a:lnTo>
                  <a:pt x="782" y="2656"/>
                </a:lnTo>
                <a:lnTo>
                  <a:pt x="784" y="2656"/>
                </a:lnTo>
                <a:lnTo>
                  <a:pt x="784" y="2655"/>
                </a:lnTo>
                <a:lnTo>
                  <a:pt x="784" y="2654"/>
                </a:lnTo>
                <a:lnTo>
                  <a:pt x="784" y="2654"/>
                </a:lnTo>
                <a:lnTo>
                  <a:pt x="782" y="2655"/>
                </a:lnTo>
                <a:lnTo>
                  <a:pt x="782" y="2655"/>
                </a:lnTo>
                <a:lnTo>
                  <a:pt x="782" y="2654"/>
                </a:lnTo>
                <a:lnTo>
                  <a:pt x="781" y="2654"/>
                </a:lnTo>
                <a:lnTo>
                  <a:pt x="781" y="2654"/>
                </a:lnTo>
                <a:lnTo>
                  <a:pt x="780" y="2654"/>
                </a:lnTo>
                <a:lnTo>
                  <a:pt x="780" y="2652"/>
                </a:lnTo>
                <a:lnTo>
                  <a:pt x="780" y="2652"/>
                </a:lnTo>
                <a:lnTo>
                  <a:pt x="780" y="2652"/>
                </a:lnTo>
                <a:lnTo>
                  <a:pt x="780" y="2652"/>
                </a:lnTo>
                <a:lnTo>
                  <a:pt x="780" y="2651"/>
                </a:lnTo>
                <a:lnTo>
                  <a:pt x="780" y="2651"/>
                </a:lnTo>
                <a:lnTo>
                  <a:pt x="778" y="2651"/>
                </a:lnTo>
                <a:lnTo>
                  <a:pt x="778" y="2649"/>
                </a:lnTo>
                <a:lnTo>
                  <a:pt x="778" y="2649"/>
                </a:lnTo>
                <a:lnTo>
                  <a:pt x="778" y="2649"/>
                </a:lnTo>
                <a:lnTo>
                  <a:pt x="777" y="2649"/>
                </a:lnTo>
                <a:lnTo>
                  <a:pt x="777" y="2648"/>
                </a:lnTo>
                <a:lnTo>
                  <a:pt x="777" y="2648"/>
                </a:lnTo>
                <a:lnTo>
                  <a:pt x="777" y="2648"/>
                </a:lnTo>
                <a:lnTo>
                  <a:pt x="778" y="2648"/>
                </a:lnTo>
                <a:lnTo>
                  <a:pt x="778" y="2647"/>
                </a:lnTo>
                <a:lnTo>
                  <a:pt x="778" y="2647"/>
                </a:lnTo>
                <a:lnTo>
                  <a:pt x="778" y="2647"/>
                </a:lnTo>
                <a:lnTo>
                  <a:pt x="780" y="2647"/>
                </a:lnTo>
                <a:lnTo>
                  <a:pt x="780" y="2647"/>
                </a:lnTo>
                <a:lnTo>
                  <a:pt x="780" y="2647"/>
                </a:lnTo>
                <a:lnTo>
                  <a:pt x="780" y="2648"/>
                </a:lnTo>
                <a:lnTo>
                  <a:pt x="780" y="2648"/>
                </a:lnTo>
                <a:lnTo>
                  <a:pt x="780" y="2648"/>
                </a:lnTo>
                <a:lnTo>
                  <a:pt x="781" y="2648"/>
                </a:lnTo>
                <a:lnTo>
                  <a:pt x="781" y="2648"/>
                </a:lnTo>
                <a:lnTo>
                  <a:pt x="781" y="2647"/>
                </a:lnTo>
                <a:lnTo>
                  <a:pt x="781" y="2647"/>
                </a:lnTo>
                <a:lnTo>
                  <a:pt x="781" y="2647"/>
                </a:lnTo>
                <a:lnTo>
                  <a:pt x="781" y="2645"/>
                </a:lnTo>
                <a:lnTo>
                  <a:pt x="781" y="2645"/>
                </a:lnTo>
                <a:lnTo>
                  <a:pt x="781" y="2644"/>
                </a:lnTo>
                <a:lnTo>
                  <a:pt x="781" y="2644"/>
                </a:lnTo>
                <a:lnTo>
                  <a:pt x="781" y="2644"/>
                </a:lnTo>
                <a:lnTo>
                  <a:pt x="781" y="2644"/>
                </a:lnTo>
                <a:lnTo>
                  <a:pt x="782" y="2644"/>
                </a:lnTo>
                <a:lnTo>
                  <a:pt x="782" y="2644"/>
                </a:lnTo>
                <a:lnTo>
                  <a:pt x="784" y="2644"/>
                </a:lnTo>
                <a:lnTo>
                  <a:pt x="784" y="2644"/>
                </a:lnTo>
                <a:lnTo>
                  <a:pt x="785" y="2644"/>
                </a:lnTo>
                <a:lnTo>
                  <a:pt x="785" y="2644"/>
                </a:lnTo>
                <a:lnTo>
                  <a:pt x="785" y="2644"/>
                </a:lnTo>
                <a:lnTo>
                  <a:pt x="785" y="2643"/>
                </a:lnTo>
                <a:lnTo>
                  <a:pt x="785" y="2643"/>
                </a:lnTo>
                <a:lnTo>
                  <a:pt x="785" y="2641"/>
                </a:lnTo>
                <a:lnTo>
                  <a:pt x="786" y="2641"/>
                </a:lnTo>
                <a:lnTo>
                  <a:pt x="786" y="2641"/>
                </a:lnTo>
                <a:lnTo>
                  <a:pt x="786" y="2640"/>
                </a:lnTo>
                <a:lnTo>
                  <a:pt x="786" y="2640"/>
                </a:lnTo>
                <a:lnTo>
                  <a:pt x="785" y="2640"/>
                </a:lnTo>
                <a:lnTo>
                  <a:pt x="785" y="2638"/>
                </a:lnTo>
                <a:lnTo>
                  <a:pt x="785" y="2638"/>
                </a:lnTo>
                <a:lnTo>
                  <a:pt x="785" y="2638"/>
                </a:lnTo>
                <a:lnTo>
                  <a:pt x="785" y="2637"/>
                </a:lnTo>
                <a:lnTo>
                  <a:pt x="785" y="2637"/>
                </a:lnTo>
                <a:lnTo>
                  <a:pt x="785" y="2636"/>
                </a:lnTo>
                <a:lnTo>
                  <a:pt x="786" y="2636"/>
                </a:lnTo>
                <a:lnTo>
                  <a:pt x="786" y="2636"/>
                </a:lnTo>
                <a:lnTo>
                  <a:pt x="786" y="2636"/>
                </a:lnTo>
                <a:lnTo>
                  <a:pt x="786" y="2634"/>
                </a:lnTo>
                <a:lnTo>
                  <a:pt x="785" y="2634"/>
                </a:lnTo>
                <a:lnTo>
                  <a:pt x="785" y="2633"/>
                </a:lnTo>
                <a:lnTo>
                  <a:pt x="785" y="2633"/>
                </a:lnTo>
                <a:lnTo>
                  <a:pt x="785" y="2633"/>
                </a:lnTo>
                <a:lnTo>
                  <a:pt x="785" y="2632"/>
                </a:lnTo>
                <a:lnTo>
                  <a:pt x="785" y="2630"/>
                </a:lnTo>
                <a:lnTo>
                  <a:pt x="785" y="2630"/>
                </a:lnTo>
                <a:lnTo>
                  <a:pt x="786" y="2630"/>
                </a:lnTo>
                <a:lnTo>
                  <a:pt x="785" y="2629"/>
                </a:lnTo>
                <a:lnTo>
                  <a:pt x="786" y="2629"/>
                </a:lnTo>
                <a:lnTo>
                  <a:pt x="785" y="2629"/>
                </a:lnTo>
                <a:lnTo>
                  <a:pt x="785" y="2629"/>
                </a:lnTo>
                <a:lnTo>
                  <a:pt x="785" y="2629"/>
                </a:lnTo>
                <a:lnTo>
                  <a:pt x="785" y="2629"/>
                </a:lnTo>
                <a:lnTo>
                  <a:pt x="784" y="2628"/>
                </a:lnTo>
                <a:lnTo>
                  <a:pt x="784" y="2628"/>
                </a:lnTo>
                <a:lnTo>
                  <a:pt x="784" y="2628"/>
                </a:lnTo>
                <a:lnTo>
                  <a:pt x="784" y="2626"/>
                </a:lnTo>
                <a:lnTo>
                  <a:pt x="782" y="2626"/>
                </a:lnTo>
                <a:lnTo>
                  <a:pt x="784" y="2626"/>
                </a:lnTo>
                <a:lnTo>
                  <a:pt x="784" y="2625"/>
                </a:lnTo>
                <a:lnTo>
                  <a:pt x="784" y="2625"/>
                </a:lnTo>
                <a:lnTo>
                  <a:pt x="784" y="2625"/>
                </a:lnTo>
                <a:lnTo>
                  <a:pt x="784" y="2625"/>
                </a:lnTo>
                <a:lnTo>
                  <a:pt x="782" y="2625"/>
                </a:lnTo>
                <a:lnTo>
                  <a:pt x="782" y="2625"/>
                </a:lnTo>
                <a:lnTo>
                  <a:pt x="782" y="2623"/>
                </a:lnTo>
                <a:lnTo>
                  <a:pt x="782" y="2623"/>
                </a:lnTo>
                <a:lnTo>
                  <a:pt x="782" y="2623"/>
                </a:lnTo>
                <a:lnTo>
                  <a:pt x="782" y="2623"/>
                </a:lnTo>
                <a:lnTo>
                  <a:pt x="782" y="2622"/>
                </a:lnTo>
                <a:lnTo>
                  <a:pt x="782" y="2622"/>
                </a:lnTo>
                <a:lnTo>
                  <a:pt x="782" y="2621"/>
                </a:lnTo>
                <a:lnTo>
                  <a:pt x="781" y="2621"/>
                </a:lnTo>
                <a:lnTo>
                  <a:pt x="781" y="2622"/>
                </a:lnTo>
                <a:lnTo>
                  <a:pt x="781" y="2622"/>
                </a:lnTo>
                <a:lnTo>
                  <a:pt x="780" y="2622"/>
                </a:lnTo>
                <a:lnTo>
                  <a:pt x="778" y="2623"/>
                </a:lnTo>
                <a:lnTo>
                  <a:pt x="778" y="2623"/>
                </a:lnTo>
                <a:lnTo>
                  <a:pt x="778" y="2622"/>
                </a:lnTo>
                <a:lnTo>
                  <a:pt x="778" y="2622"/>
                </a:lnTo>
                <a:lnTo>
                  <a:pt x="778" y="2622"/>
                </a:lnTo>
                <a:lnTo>
                  <a:pt x="778" y="2622"/>
                </a:lnTo>
                <a:lnTo>
                  <a:pt x="778" y="2621"/>
                </a:lnTo>
                <a:lnTo>
                  <a:pt x="778" y="2621"/>
                </a:lnTo>
                <a:lnTo>
                  <a:pt x="778" y="2619"/>
                </a:lnTo>
                <a:lnTo>
                  <a:pt x="778" y="2619"/>
                </a:lnTo>
                <a:lnTo>
                  <a:pt x="778" y="2619"/>
                </a:lnTo>
                <a:lnTo>
                  <a:pt x="778" y="2618"/>
                </a:lnTo>
                <a:lnTo>
                  <a:pt x="778" y="2618"/>
                </a:lnTo>
                <a:lnTo>
                  <a:pt x="778" y="2617"/>
                </a:lnTo>
                <a:lnTo>
                  <a:pt x="777" y="2617"/>
                </a:lnTo>
                <a:lnTo>
                  <a:pt x="777" y="2617"/>
                </a:lnTo>
                <a:lnTo>
                  <a:pt x="777" y="2617"/>
                </a:lnTo>
                <a:lnTo>
                  <a:pt x="775" y="2615"/>
                </a:lnTo>
                <a:lnTo>
                  <a:pt x="775" y="2615"/>
                </a:lnTo>
                <a:lnTo>
                  <a:pt x="774" y="2615"/>
                </a:lnTo>
                <a:lnTo>
                  <a:pt x="774" y="2617"/>
                </a:lnTo>
                <a:lnTo>
                  <a:pt x="774" y="2617"/>
                </a:lnTo>
                <a:lnTo>
                  <a:pt x="774" y="2617"/>
                </a:lnTo>
                <a:lnTo>
                  <a:pt x="773" y="2617"/>
                </a:lnTo>
                <a:lnTo>
                  <a:pt x="773" y="2615"/>
                </a:lnTo>
                <a:lnTo>
                  <a:pt x="774" y="2614"/>
                </a:lnTo>
                <a:lnTo>
                  <a:pt x="774" y="2614"/>
                </a:lnTo>
                <a:lnTo>
                  <a:pt x="774" y="2614"/>
                </a:lnTo>
                <a:lnTo>
                  <a:pt x="774" y="2614"/>
                </a:lnTo>
                <a:lnTo>
                  <a:pt x="774" y="2614"/>
                </a:lnTo>
                <a:lnTo>
                  <a:pt x="775" y="2612"/>
                </a:lnTo>
                <a:lnTo>
                  <a:pt x="777" y="2612"/>
                </a:lnTo>
                <a:lnTo>
                  <a:pt x="777" y="2612"/>
                </a:lnTo>
                <a:lnTo>
                  <a:pt x="777" y="2612"/>
                </a:lnTo>
                <a:lnTo>
                  <a:pt x="777" y="2611"/>
                </a:lnTo>
                <a:lnTo>
                  <a:pt x="777" y="2611"/>
                </a:lnTo>
                <a:lnTo>
                  <a:pt x="777" y="2611"/>
                </a:lnTo>
                <a:lnTo>
                  <a:pt x="777" y="2611"/>
                </a:lnTo>
                <a:lnTo>
                  <a:pt x="775" y="2611"/>
                </a:lnTo>
                <a:lnTo>
                  <a:pt x="775" y="2611"/>
                </a:lnTo>
                <a:lnTo>
                  <a:pt x="777" y="2610"/>
                </a:lnTo>
                <a:lnTo>
                  <a:pt x="777" y="2610"/>
                </a:lnTo>
                <a:lnTo>
                  <a:pt x="777" y="2610"/>
                </a:lnTo>
                <a:lnTo>
                  <a:pt x="777" y="2610"/>
                </a:lnTo>
                <a:lnTo>
                  <a:pt x="778" y="2608"/>
                </a:lnTo>
                <a:lnTo>
                  <a:pt x="778" y="2608"/>
                </a:lnTo>
                <a:lnTo>
                  <a:pt x="777" y="2607"/>
                </a:lnTo>
                <a:lnTo>
                  <a:pt x="778" y="2607"/>
                </a:lnTo>
                <a:lnTo>
                  <a:pt x="778" y="2607"/>
                </a:lnTo>
                <a:lnTo>
                  <a:pt x="778" y="2606"/>
                </a:lnTo>
                <a:lnTo>
                  <a:pt x="778" y="2606"/>
                </a:lnTo>
                <a:lnTo>
                  <a:pt x="778" y="2606"/>
                </a:lnTo>
                <a:lnTo>
                  <a:pt x="778" y="2606"/>
                </a:lnTo>
                <a:lnTo>
                  <a:pt x="777" y="2606"/>
                </a:lnTo>
                <a:lnTo>
                  <a:pt x="777" y="2606"/>
                </a:lnTo>
                <a:lnTo>
                  <a:pt x="777" y="2606"/>
                </a:lnTo>
                <a:lnTo>
                  <a:pt x="775" y="2606"/>
                </a:lnTo>
                <a:lnTo>
                  <a:pt x="775" y="2604"/>
                </a:lnTo>
                <a:lnTo>
                  <a:pt x="774" y="2604"/>
                </a:lnTo>
                <a:lnTo>
                  <a:pt x="774" y="2604"/>
                </a:lnTo>
                <a:lnTo>
                  <a:pt x="775" y="2604"/>
                </a:lnTo>
                <a:lnTo>
                  <a:pt x="775" y="2604"/>
                </a:lnTo>
                <a:lnTo>
                  <a:pt x="775" y="2603"/>
                </a:lnTo>
                <a:lnTo>
                  <a:pt x="777" y="2603"/>
                </a:lnTo>
                <a:lnTo>
                  <a:pt x="777" y="2603"/>
                </a:lnTo>
                <a:lnTo>
                  <a:pt x="777" y="2603"/>
                </a:lnTo>
                <a:lnTo>
                  <a:pt x="777" y="2603"/>
                </a:lnTo>
                <a:lnTo>
                  <a:pt x="777" y="2603"/>
                </a:lnTo>
                <a:lnTo>
                  <a:pt x="778" y="2603"/>
                </a:lnTo>
                <a:lnTo>
                  <a:pt x="778" y="2602"/>
                </a:lnTo>
                <a:lnTo>
                  <a:pt x="778" y="2602"/>
                </a:lnTo>
                <a:lnTo>
                  <a:pt x="780" y="2602"/>
                </a:lnTo>
                <a:lnTo>
                  <a:pt x="780" y="2600"/>
                </a:lnTo>
                <a:lnTo>
                  <a:pt x="780" y="2600"/>
                </a:lnTo>
                <a:lnTo>
                  <a:pt x="780" y="2600"/>
                </a:lnTo>
                <a:lnTo>
                  <a:pt x="780" y="2599"/>
                </a:lnTo>
                <a:lnTo>
                  <a:pt x="778" y="2599"/>
                </a:lnTo>
                <a:lnTo>
                  <a:pt x="778" y="2597"/>
                </a:lnTo>
                <a:lnTo>
                  <a:pt x="780" y="2597"/>
                </a:lnTo>
                <a:lnTo>
                  <a:pt x="780" y="2599"/>
                </a:lnTo>
                <a:lnTo>
                  <a:pt x="780" y="2599"/>
                </a:lnTo>
                <a:lnTo>
                  <a:pt x="781" y="2599"/>
                </a:lnTo>
                <a:lnTo>
                  <a:pt x="781" y="2599"/>
                </a:lnTo>
                <a:lnTo>
                  <a:pt x="781" y="2597"/>
                </a:lnTo>
                <a:lnTo>
                  <a:pt x="781" y="2597"/>
                </a:lnTo>
                <a:lnTo>
                  <a:pt x="780" y="2597"/>
                </a:lnTo>
                <a:lnTo>
                  <a:pt x="780" y="2596"/>
                </a:lnTo>
                <a:lnTo>
                  <a:pt x="780" y="2596"/>
                </a:lnTo>
                <a:lnTo>
                  <a:pt x="780" y="2595"/>
                </a:lnTo>
                <a:lnTo>
                  <a:pt x="780" y="2595"/>
                </a:lnTo>
                <a:lnTo>
                  <a:pt x="780" y="2595"/>
                </a:lnTo>
                <a:lnTo>
                  <a:pt x="781" y="2595"/>
                </a:lnTo>
                <a:lnTo>
                  <a:pt x="781" y="2593"/>
                </a:lnTo>
                <a:lnTo>
                  <a:pt x="780" y="2592"/>
                </a:lnTo>
                <a:lnTo>
                  <a:pt x="780" y="2592"/>
                </a:lnTo>
                <a:lnTo>
                  <a:pt x="781" y="2592"/>
                </a:lnTo>
                <a:lnTo>
                  <a:pt x="781" y="2592"/>
                </a:lnTo>
                <a:lnTo>
                  <a:pt x="781" y="2591"/>
                </a:lnTo>
                <a:lnTo>
                  <a:pt x="782" y="2591"/>
                </a:lnTo>
                <a:lnTo>
                  <a:pt x="782" y="2591"/>
                </a:lnTo>
                <a:lnTo>
                  <a:pt x="782" y="2591"/>
                </a:lnTo>
                <a:lnTo>
                  <a:pt x="782" y="2591"/>
                </a:lnTo>
                <a:lnTo>
                  <a:pt x="782" y="2589"/>
                </a:lnTo>
                <a:lnTo>
                  <a:pt x="782" y="2589"/>
                </a:lnTo>
                <a:lnTo>
                  <a:pt x="782" y="2589"/>
                </a:lnTo>
                <a:lnTo>
                  <a:pt x="782" y="2588"/>
                </a:lnTo>
                <a:lnTo>
                  <a:pt x="782" y="2588"/>
                </a:lnTo>
                <a:lnTo>
                  <a:pt x="784" y="2588"/>
                </a:lnTo>
                <a:lnTo>
                  <a:pt x="784" y="2587"/>
                </a:lnTo>
                <a:lnTo>
                  <a:pt x="784" y="2587"/>
                </a:lnTo>
                <a:lnTo>
                  <a:pt x="784" y="2587"/>
                </a:lnTo>
                <a:lnTo>
                  <a:pt x="784" y="2588"/>
                </a:lnTo>
                <a:lnTo>
                  <a:pt x="785" y="2588"/>
                </a:lnTo>
                <a:lnTo>
                  <a:pt x="785" y="2588"/>
                </a:lnTo>
                <a:lnTo>
                  <a:pt x="785" y="2587"/>
                </a:lnTo>
                <a:lnTo>
                  <a:pt x="785" y="2587"/>
                </a:lnTo>
                <a:lnTo>
                  <a:pt x="785" y="2587"/>
                </a:lnTo>
                <a:lnTo>
                  <a:pt x="785" y="2585"/>
                </a:lnTo>
                <a:lnTo>
                  <a:pt x="785" y="2585"/>
                </a:lnTo>
                <a:lnTo>
                  <a:pt x="785" y="2584"/>
                </a:lnTo>
                <a:lnTo>
                  <a:pt x="785" y="2584"/>
                </a:lnTo>
                <a:lnTo>
                  <a:pt x="785" y="2582"/>
                </a:lnTo>
                <a:lnTo>
                  <a:pt x="784" y="2582"/>
                </a:lnTo>
                <a:lnTo>
                  <a:pt x="784" y="2581"/>
                </a:lnTo>
                <a:lnTo>
                  <a:pt x="784" y="2581"/>
                </a:lnTo>
                <a:lnTo>
                  <a:pt x="784" y="2581"/>
                </a:lnTo>
                <a:lnTo>
                  <a:pt x="784" y="2580"/>
                </a:lnTo>
                <a:lnTo>
                  <a:pt x="784" y="2578"/>
                </a:lnTo>
                <a:lnTo>
                  <a:pt x="784" y="2578"/>
                </a:lnTo>
                <a:lnTo>
                  <a:pt x="785" y="2578"/>
                </a:lnTo>
                <a:lnTo>
                  <a:pt x="785" y="2578"/>
                </a:lnTo>
                <a:lnTo>
                  <a:pt x="785" y="2577"/>
                </a:lnTo>
                <a:lnTo>
                  <a:pt x="785" y="2577"/>
                </a:lnTo>
                <a:lnTo>
                  <a:pt x="785" y="2577"/>
                </a:lnTo>
                <a:lnTo>
                  <a:pt x="785" y="2577"/>
                </a:lnTo>
                <a:lnTo>
                  <a:pt x="786" y="2577"/>
                </a:lnTo>
                <a:lnTo>
                  <a:pt x="786" y="2577"/>
                </a:lnTo>
                <a:lnTo>
                  <a:pt x="788" y="2578"/>
                </a:lnTo>
                <a:lnTo>
                  <a:pt x="788" y="2578"/>
                </a:lnTo>
                <a:lnTo>
                  <a:pt x="788" y="2578"/>
                </a:lnTo>
                <a:lnTo>
                  <a:pt x="788" y="2578"/>
                </a:lnTo>
                <a:lnTo>
                  <a:pt x="788" y="2578"/>
                </a:lnTo>
                <a:lnTo>
                  <a:pt x="788" y="2578"/>
                </a:lnTo>
                <a:lnTo>
                  <a:pt x="788" y="2578"/>
                </a:lnTo>
                <a:lnTo>
                  <a:pt x="789" y="2578"/>
                </a:lnTo>
                <a:lnTo>
                  <a:pt x="789" y="2577"/>
                </a:lnTo>
                <a:lnTo>
                  <a:pt x="789" y="2577"/>
                </a:lnTo>
                <a:lnTo>
                  <a:pt x="789" y="2576"/>
                </a:lnTo>
                <a:lnTo>
                  <a:pt x="789" y="2576"/>
                </a:lnTo>
                <a:lnTo>
                  <a:pt x="790" y="2576"/>
                </a:lnTo>
                <a:lnTo>
                  <a:pt x="790" y="2574"/>
                </a:lnTo>
                <a:lnTo>
                  <a:pt x="790" y="2574"/>
                </a:lnTo>
                <a:lnTo>
                  <a:pt x="792" y="2574"/>
                </a:lnTo>
                <a:lnTo>
                  <a:pt x="792" y="2574"/>
                </a:lnTo>
                <a:lnTo>
                  <a:pt x="792" y="2573"/>
                </a:lnTo>
                <a:lnTo>
                  <a:pt x="790" y="2573"/>
                </a:lnTo>
                <a:lnTo>
                  <a:pt x="790" y="2573"/>
                </a:lnTo>
                <a:lnTo>
                  <a:pt x="790" y="2571"/>
                </a:lnTo>
                <a:lnTo>
                  <a:pt x="790" y="2571"/>
                </a:lnTo>
                <a:lnTo>
                  <a:pt x="790" y="2571"/>
                </a:lnTo>
                <a:lnTo>
                  <a:pt x="790" y="2570"/>
                </a:lnTo>
                <a:lnTo>
                  <a:pt x="790" y="2570"/>
                </a:lnTo>
                <a:lnTo>
                  <a:pt x="789" y="2570"/>
                </a:lnTo>
                <a:lnTo>
                  <a:pt x="789" y="2570"/>
                </a:lnTo>
                <a:lnTo>
                  <a:pt x="789" y="2570"/>
                </a:lnTo>
                <a:lnTo>
                  <a:pt x="789" y="2569"/>
                </a:lnTo>
                <a:lnTo>
                  <a:pt x="789" y="2569"/>
                </a:lnTo>
                <a:lnTo>
                  <a:pt x="788" y="2567"/>
                </a:lnTo>
                <a:lnTo>
                  <a:pt x="788" y="2567"/>
                </a:lnTo>
                <a:lnTo>
                  <a:pt x="788" y="2567"/>
                </a:lnTo>
                <a:lnTo>
                  <a:pt x="788" y="2566"/>
                </a:lnTo>
                <a:lnTo>
                  <a:pt x="788" y="2566"/>
                </a:lnTo>
                <a:lnTo>
                  <a:pt x="789" y="2566"/>
                </a:lnTo>
                <a:lnTo>
                  <a:pt x="789" y="2566"/>
                </a:lnTo>
                <a:lnTo>
                  <a:pt x="789" y="2565"/>
                </a:lnTo>
                <a:lnTo>
                  <a:pt x="789" y="2565"/>
                </a:lnTo>
                <a:lnTo>
                  <a:pt x="789" y="2565"/>
                </a:lnTo>
                <a:lnTo>
                  <a:pt x="789" y="2563"/>
                </a:lnTo>
                <a:lnTo>
                  <a:pt x="788" y="2563"/>
                </a:lnTo>
                <a:lnTo>
                  <a:pt x="788" y="2563"/>
                </a:lnTo>
                <a:lnTo>
                  <a:pt x="788" y="2563"/>
                </a:lnTo>
                <a:lnTo>
                  <a:pt x="788" y="2562"/>
                </a:lnTo>
                <a:lnTo>
                  <a:pt x="788" y="2562"/>
                </a:lnTo>
                <a:lnTo>
                  <a:pt x="788" y="2562"/>
                </a:lnTo>
                <a:lnTo>
                  <a:pt x="786" y="2562"/>
                </a:lnTo>
                <a:lnTo>
                  <a:pt x="786" y="2562"/>
                </a:lnTo>
                <a:lnTo>
                  <a:pt x="786" y="2562"/>
                </a:lnTo>
                <a:lnTo>
                  <a:pt x="786" y="2561"/>
                </a:lnTo>
                <a:lnTo>
                  <a:pt x="788" y="2561"/>
                </a:lnTo>
                <a:lnTo>
                  <a:pt x="788" y="2561"/>
                </a:lnTo>
                <a:lnTo>
                  <a:pt x="788" y="2559"/>
                </a:lnTo>
                <a:lnTo>
                  <a:pt x="786" y="2559"/>
                </a:lnTo>
                <a:lnTo>
                  <a:pt x="786" y="2559"/>
                </a:lnTo>
                <a:lnTo>
                  <a:pt x="786" y="2559"/>
                </a:lnTo>
                <a:lnTo>
                  <a:pt x="786" y="2559"/>
                </a:lnTo>
                <a:lnTo>
                  <a:pt x="786" y="2558"/>
                </a:lnTo>
                <a:lnTo>
                  <a:pt x="786" y="2558"/>
                </a:lnTo>
                <a:lnTo>
                  <a:pt x="785" y="2558"/>
                </a:lnTo>
                <a:lnTo>
                  <a:pt x="785" y="2558"/>
                </a:lnTo>
                <a:lnTo>
                  <a:pt x="785" y="2556"/>
                </a:lnTo>
                <a:lnTo>
                  <a:pt x="785" y="2556"/>
                </a:lnTo>
                <a:lnTo>
                  <a:pt x="785" y="2556"/>
                </a:lnTo>
                <a:lnTo>
                  <a:pt x="785" y="2556"/>
                </a:lnTo>
                <a:lnTo>
                  <a:pt x="785" y="2556"/>
                </a:lnTo>
                <a:lnTo>
                  <a:pt x="785" y="2556"/>
                </a:lnTo>
                <a:lnTo>
                  <a:pt x="785" y="2555"/>
                </a:lnTo>
                <a:lnTo>
                  <a:pt x="785" y="2555"/>
                </a:lnTo>
                <a:lnTo>
                  <a:pt x="786" y="2555"/>
                </a:lnTo>
                <a:lnTo>
                  <a:pt x="786" y="2555"/>
                </a:lnTo>
                <a:lnTo>
                  <a:pt x="786" y="2555"/>
                </a:lnTo>
                <a:lnTo>
                  <a:pt x="786" y="2555"/>
                </a:lnTo>
                <a:lnTo>
                  <a:pt x="788" y="2555"/>
                </a:lnTo>
                <a:lnTo>
                  <a:pt x="788" y="2554"/>
                </a:lnTo>
                <a:lnTo>
                  <a:pt x="788" y="2554"/>
                </a:lnTo>
                <a:lnTo>
                  <a:pt x="786" y="2554"/>
                </a:lnTo>
                <a:lnTo>
                  <a:pt x="786" y="2554"/>
                </a:lnTo>
                <a:lnTo>
                  <a:pt x="786" y="2554"/>
                </a:lnTo>
                <a:lnTo>
                  <a:pt x="786" y="2552"/>
                </a:lnTo>
                <a:lnTo>
                  <a:pt x="786" y="2552"/>
                </a:lnTo>
                <a:lnTo>
                  <a:pt x="786" y="2552"/>
                </a:lnTo>
                <a:lnTo>
                  <a:pt x="788" y="2551"/>
                </a:lnTo>
                <a:lnTo>
                  <a:pt x="788" y="2551"/>
                </a:lnTo>
                <a:lnTo>
                  <a:pt x="788" y="2551"/>
                </a:lnTo>
                <a:lnTo>
                  <a:pt x="788" y="2550"/>
                </a:lnTo>
                <a:lnTo>
                  <a:pt x="788" y="2550"/>
                </a:lnTo>
                <a:lnTo>
                  <a:pt x="788" y="2548"/>
                </a:lnTo>
                <a:lnTo>
                  <a:pt x="789" y="2548"/>
                </a:lnTo>
                <a:lnTo>
                  <a:pt x="789" y="2547"/>
                </a:lnTo>
                <a:lnTo>
                  <a:pt x="789" y="2545"/>
                </a:lnTo>
                <a:lnTo>
                  <a:pt x="789" y="2545"/>
                </a:lnTo>
                <a:lnTo>
                  <a:pt x="789" y="2545"/>
                </a:lnTo>
                <a:lnTo>
                  <a:pt x="789" y="2544"/>
                </a:lnTo>
                <a:lnTo>
                  <a:pt x="788" y="2544"/>
                </a:lnTo>
                <a:lnTo>
                  <a:pt x="789" y="2544"/>
                </a:lnTo>
                <a:lnTo>
                  <a:pt x="789" y="2544"/>
                </a:lnTo>
                <a:lnTo>
                  <a:pt x="790" y="2543"/>
                </a:lnTo>
                <a:lnTo>
                  <a:pt x="790" y="2543"/>
                </a:lnTo>
                <a:lnTo>
                  <a:pt x="790" y="2543"/>
                </a:lnTo>
                <a:lnTo>
                  <a:pt x="792" y="2543"/>
                </a:lnTo>
                <a:lnTo>
                  <a:pt x="792" y="2543"/>
                </a:lnTo>
                <a:lnTo>
                  <a:pt x="792" y="2541"/>
                </a:lnTo>
                <a:lnTo>
                  <a:pt x="790" y="2541"/>
                </a:lnTo>
                <a:lnTo>
                  <a:pt x="790" y="2540"/>
                </a:lnTo>
                <a:lnTo>
                  <a:pt x="792" y="2540"/>
                </a:lnTo>
                <a:lnTo>
                  <a:pt x="792" y="2540"/>
                </a:lnTo>
                <a:lnTo>
                  <a:pt x="792" y="2540"/>
                </a:lnTo>
                <a:lnTo>
                  <a:pt x="793" y="2540"/>
                </a:lnTo>
                <a:lnTo>
                  <a:pt x="793" y="2539"/>
                </a:lnTo>
                <a:lnTo>
                  <a:pt x="793" y="2539"/>
                </a:lnTo>
                <a:lnTo>
                  <a:pt x="793" y="2537"/>
                </a:lnTo>
                <a:lnTo>
                  <a:pt x="793" y="2537"/>
                </a:lnTo>
                <a:lnTo>
                  <a:pt x="793" y="2536"/>
                </a:lnTo>
                <a:lnTo>
                  <a:pt x="795" y="2535"/>
                </a:lnTo>
                <a:lnTo>
                  <a:pt x="795" y="2535"/>
                </a:lnTo>
                <a:lnTo>
                  <a:pt x="795" y="2535"/>
                </a:lnTo>
                <a:lnTo>
                  <a:pt x="795" y="2535"/>
                </a:lnTo>
                <a:lnTo>
                  <a:pt x="796" y="2535"/>
                </a:lnTo>
                <a:lnTo>
                  <a:pt x="796" y="2533"/>
                </a:lnTo>
                <a:lnTo>
                  <a:pt x="796" y="2535"/>
                </a:lnTo>
                <a:lnTo>
                  <a:pt x="796" y="2535"/>
                </a:lnTo>
                <a:lnTo>
                  <a:pt x="796" y="2535"/>
                </a:lnTo>
                <a:lnTo>
                  <a:pt x="796" y="2535"/>
                </a:lnTo>
                <a:lnTo>
                  <a:pt x="797" y="2535"/>
                </a:lnTo>
                <a:lnTo>
                  <a:pt x="797" y="2535"/>
                </a:lnTo>
                <a:lnTo>
                  <a:pt x="797" y="2533"/>
                </a:lnTo>
                <a:lnTo>
                  <a:pt x="797" y="2533"/>
                </a:lnTo>
                <a:lnTo>
                  <a:pt x="797" y="2532"/>
                </a:lnTo>
                <a:lnTo>
                  <a:pt x="797" y="2532"/>
                </a:lnTo>
                <a:lnTo>
                  <a:pt x="797" y="2530"/>
                </a:lnTo>
                <a:lnTo>
                  <a:pt x="797" y="2530"/>
                </a:lnTo>
                <a:lnTo>
                  <a:pt x="799" y="2530"/>
                </a:lnTo>
                <a:lnTo>
                  <a:pt x="799" y="2529"/>
                </a:lnTo>
                <a:lnTo>
                  <a:pt x="799" y="2529"/>
                </a:lnTo>
                <a:lnTo>
                  <a:pt x="799" y="2529"/>
                </a:lnTo>
                <a:lnTo>
                  <a:pt x="799" y="2528"/>
                </a:lnTo>
                <a:lnTo>
                  <a:pt x="800" y="2528"/>
                </a:lnTo>
                <a:lnTo>
                  <a:pt x="800" y="2526"/>
                </a:lnTo>
                <a:lnTo>
                  <a:pt x="800" y="2526"/>
                </a:lnTo>
                <a:lnTo>
                  <a:pt x="799" y="2526"/>
                </a:lnTo>
                <a:lnTo>
                  <a:pt x="799" y="2525"/>
                </a:lnTo>
                <a:lnTo>
                  <a:pt x="799" y="2525"/>
                </a:lnTo>
                <a:lnTo>
                  <a:pt x="799" y="2524"/>
                </a:lnTo>
                <a:lnTo>
                  <a:pt x="799" y="2524"/>
                </a:lnTo>
                <a:lnTo>
                  <a:pt x="799" y="2522"/>
                </a:lnTo>
                <a:lnTo>
                  <a:pt x="799" y="2522"/>
                </a:lnTo>
                <a:lnTo>
                  <a:pt x="799" y="2521"/>
                </a:lnTo>
                <a:lnTo>
                  <a:pt x="799" y="2521"/>
                </a:lnTo>
                <a:lnTo>
                  <a:pt x="797" y="2519"/>
                </a:lnTo>
                <a:lnTo>
                  <a:pt x="797" y="2518"/>
                </a:lnTo>
                <a:lnTo>
                  <a:pt x="797" y="2518"/>
                </a:lnTo>
                <a:lnTo>
                  <a:pt x="796" y="2518"/>
                </a:lnTo>
                <a:lnTo>
                  <a:pt x="796" y="2517"/>
                </a:lnTo>
                <a:lnTo>
                  <a:pt x="796" y="2515"/>
                </a:lnTo>
                <a:lnTo>
                  <a:pt x="795" y="2513"/>
                </a:lnTo>
                <a:lnTo>
                  <a:pt x="795" y="2511"/>
                </a:lnTo>
                <a:lnTo>
                  <a:pt x="793" y="2511"/>
                </a:lnTo>
                <a:lnTo>
                  <a:pt x="793" y="2510"/>
                </a:lnTo>
                <a:lnTo>
                  <a:pt x="793" y="2507"/>
                </a:lnTo>
                <a:lnTo>
                  <a:pt x="793" y="2507"/>
                </a:lnTo>
                <a:lnTo>
                  <a:pt x="792" y="2506"/>
                </a:lnTo>
                <a:lnTo>
                  <a:pt x="792" y="2504"/>
                </a:lnTo>
                <a:lnTo>
                  <a:pt x="790" y="2504"/>
                </a:lnTo>
                <a:lnTo>
                  <a:pt x="790" y="2503"/>
                </a:lnTo>
                <a:lnTo>
                  <a:pt x="790" y="2503"/>
                </a:lnTo>
                <a:lnTo>
                  <a:pt x="790" y="2502"/>
                </a:lnTo>
                <a:lnTo>
                  <a:pt x="790" y="2500"/>
                </a:lnTo>
                <a:lnTo>
                  <a:pt x="790" y="2500"/>
                </a:lnTo>
                <a:lnTo>
                  <a:pt x="790" y="2499"/>
                </a:lnTo>
                <a:lnTo>
                  <a:pt x="790" y="2499"/>
                </a:lnTo>
                <a:lnTo>
                  <a:pt x="789" y="2498"/>
                </a:lnTo>
                <a:lnTo>
                  <a:pt x="786" y="2496"/>
                </a:lnTo>
                <a:lnTo>
                  <a:pt x="790" y="2491"/>
                </a:lnTo>
                <a:lnTo>
                  <a:pt x="790" y="2491"/>
                </a:lnTo>
                <a:lnTo>
                  <a:pt x="795" y="2487"/>
                </a:lnTo>
                <a:lnTo>
                  <a:pt x="804" y="2476"/>
                </a:lnTo>
                <a:lnTo>
                  <a:pt x="812" y="2467"/>
                </a:lnTo>
                <a:lnTo>
                  <a:pt x="814" y="2466"/>
                </a:lnTo>
                <a:lnTo>
                  <a:pt x="826" y="2454"/>
                </a:lnTo>
                <a:lnTo>
                  <a:pt x="827" y="2452"/>
                </a:lnTo>
                <a:lnTo>
                  <a:pt x="837" y="2443"/>
                </a:lnTo>
                <a:lnTo>
                  <a:pt x="842" y="2436"/>
                </a:lnTo>
                <a:lnTo>
                  <a:pt x="844" y="2435"/>
                </a:lnTo>
                <a:lnTo>
                  <a:pt x="868" y="2409"/>
                </a:lnTo>
                <a:lnTo>
                  <a:pt x="873" y="2403"/>
                </a:lnTo>
                <a:lnTo>
                  <a:pt x="877" y="2399"/>
                </a:lnTo>
                <a:lnTo>
                  <a:pt x="878" y="2399"/>
                </a:lnTo>
                <a:lnTo>
                  <a:pt x="878" y="2398"/>
                </a:lnTo>
                <a:lnTo>
                  <a:pt x="878" y="2398"/>
                </a:lnTo>
                <a:lnTo>
                  <a:pt x="881" y="2395"/>
                </a:lnTo>
                <a:lnTo>
                  <a:pt x="889" y="2385"/>
                </a:lnTo>
                <a:lnTo>
                  <a:pt x="894" y="2381"/>
                </a:lnTo>
                <a:lnTo>
                  <a:pt x="897" y="2379"/>
                </a:lnTo>
                <a:lnTo>
                  <a:pt x="900" y="2374"/>
                </a:lnTo>
                <a:lnTo>
                  <a:pt x="900" y="2374"/>
                </a:lnTo>
                <a:lnTo>
                  <a:pt x="900" y="2373"/>
                </a:lnTo>
                <a:lnTo>
                  <a:pt x="900" y="2368"/>
                </a:lnTo>
                <a:lnTo>
                  <a:pt x="900" y="2366"/>
                </a:lnTo>
                <a:lnTo>
                  <a:pt x="899" y="2354"/>
                </a:lnTo>
                <a:lnTo>
                  <a:pt x="897" y="2350"/>
                </a:lnTo>
                <a:lnTo>
                  <a:pt x="897" y="2343"/>
                </a:lnTo>
                <a:lnTo>
                  <a:pt x="896" y="2333"/>
                </a:lnTo>
                <a:lnTo>
                  <a:pt x="896" y="2331"/>
                </a:lnTo>
                <a:lnTo>
                  <a:pt x="896" y="2327"/>
                </a:lnTo>
                <a:lnTo>
                  <a:pt x="896" y="2325"/>
                </a:lnTo>
                <a:lnTo>
                  <a:pt x="908" y="2332"/>
                </a:lnTo>
                <a:lnTo>
                  <a:pt x="920" y="2338"/>
                </a:lnTo>
                <a:lnTo>
                  <a:pt x="927" y="2340"/>
                </a:lnTo>
                <a:lnTo>
                  <a:pt x="927" y="2340"/>
                </a:lnTo>
                <a:lnTo>
                  <a:pt x="929" y="2342"/>
                </a:lnTo>
                <a:lnTo>
                  <a:pt x="933" y="2343"/>
                </a:lnTo>
                <a:lnTo>
                  <a:pt x="936" y="2344"/>
                </a:lnTo>
                <a:lnTo>
                  <a:pt x="941" y="2347"/>
                </a:lnTo>
                <a:lnTo>
                  <a:pt x="944" y="2348"/>
                </a:lnTo>
                <a:lnTo>
                  <a:pt x="944" y="2348"/>
                </a:lnTo>
                <a:lnTo>
                  <a:pt x="946" y="2350"/>
                </a:lnTo>
                <a:lnTo>
                  <a:pt x="946" y="2350"/>
                </a:lnTo>
                <a:lnTo>
                  <a:pt x="948" y="2350"/>
                </a:lnTo>
                <a:lnTo>
                  <a:pt x="949" y="2351"/>
                </a:lnTo>
                <a:lnTo>
                  <a:pt x="951" y="2351"/>
                </a:lnTo>
                <a:lnTo>
                  <a:pt x="952" y="2351"/>
                </a:lnTo>
                <a:lnTo>
                  <a:pt x="952" y="2353"/>
                </a:lnTo>
                <a:lnTo>
                  <a:pt x="953" y="2353"/>
                </a:lnTo>
                <a:lnTo>
                  <a:pt x="955" y="2354"/>
                </a:lnTo>
                <a:lnTo>
                  <a:pt x="955" y="2354"/>
                </a:lnTo>
                <a:lnTo>
                  <a:pt x="956" y="2354"/>
                </a:lnTo>
                <a:lnTo>
                  <a:pt x="956" y="2354"/>
                </a:lnTo>
                <a:lnTo>
                  <a:pt x="957" y="2355"/>
                </a:lnTo>
                <a:lnTo>
                  <a:pt x="957" y="2355"/>
                </a:lnTo>
                <a:lnTo>
                  <a:pt x="959" y="2357"/>
                </a:lnTo>
                <a:lnTo>
                  <a:pt x="959" y="2357"/>
                </a:lnTo>
                <a:lnTo>
                  <a:pt x="960" y="2358"/>
                </a:lnTo>
                <a:lnTo>
                  <a:pt x="963" y="2359"/>
                </a:lnTo>
                <a:lnTo>
                  <a:pt x="964" y="2361"/>
                </a:lnTo>
                <a:lnTo>
                  <a:pt x="966" y="2362"/>
                </a:lnTo>
                <a:lnTo>
                  <a:pt x="967" y="2362"/>
                </a:lnTo>
                <a:lnTo>
                  <a:pt x="967" y="2362"/>
                </a:lnTo>
                <a:lnTo>
                  <a:pt x="968" y="2365"/>
                </a:lnTo>
                <a:lnTo>
                  <a:pt x="970" y="2365"/>
                </a:lnTo>
                <a:lnTo>
                  <a:pt x="971" y="2366"/>
                </a:lnTo>
                <a:lnTo>
                  <a:pt x="972" y="2366"/>
                </a:lnTo>
                <a:close/>
              </a:path>
            </a:pathLst>
          </a:custGeom>
          <a:solidFill>
            <a:schemeClr val="accent4"/>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 name="TextBox 6">
            <a:extLst>
              <a:ext uri="{FF2B5EF4-FFF2-40B4-BE49-F238E27FC236}">
                <a16:creationId xmlns:a16="http://schemas.microsoft.com/office/drawing/2014/main" id="{CFE00F8B-2A1B-4F2A-AA08-275D9C7F8637}"/>
              </a:ext>
            </a:extLst>
          </p:cNvPr>
          <p:cNvSpPr txBox="1"/>
          <p:nvPr/>
        </p:nvSpPr>
        <p:spPr>
          <a:xfrm>
            <a:off x="5809130" y="3545862"/>
            <a:ext cx="1893345" cy="830997"/>
          </a:xfrm>
          <a:prstGeom prst="rect">
            <a:avLst/>
          </a:prstGeom>
          <a:noFill/>
        </p:spPr>
        <p:txBody>
          <a:bodyPr wrap="square" rtlCol="0">
            <a:spAutoFit/>
          </a:bodyPr>
          <a:lstStyle/>
          <a:p>
            <a:pPr algn="ctr"/>
            <a:r>
              <a:rPr lang="en-US" sz="2400" b="1" dirty="0">
                <a:solidFill>
                  <a:schemeClr val="bg1"/>
                </a:solidFill>
              </a:rPr>
              <a:t>Seasonal</a:t>
            </a:r>
          </a:p>
          <a:p>
            <a:pPr algn="ctr"/>
            <a:r>
              <a:rPr lang="en-US" sz="2400" b="1" dirty="0">
                <a:solidFill>
                  <a:schemeClr val="bg1"/>
                </a:solidFill>
              </a:rPr>
              <a:t>23%</a:t>
            </a:r>
          </a:p>
        </p:txBody>
      </p:sp>
      <p:grpSp>
        <p:nvGrpSpPr>
          <p:cNvPr id="12" name="Group 11">
            <a:extLst>
              <a:ext uri="{FF2B5EF4-FFF2-40B4-BE49-F238E27FC236}">
                <a16:creationId xmlns:a16="http://schemas.microsoft.com/office/drawing/2014/main" id="{8DC5EFB6-8089-4B9A-A765-4039F31B490D}"/>
              </a:ext>
            </a:extLst>
          </p:cNvPr>
          <p:cNvGrpSpPr/>
          <p:nvPr/>
        </p:nvGrpSpPr>
        <p:grpSpPr>
          <a:xfrm>
            <a:off x="5669281" y="4355933"/>
            <a:ext cx="1635162" cy="955964"/>
            <a:chOff x="5647765" y="4528055"/>
            <a:chExt cx="1635162" cy="955964"/>
          </a:xfrm>
        </p:grpSpPr>
        <p:cxnSp>
          <p:nvCxnSpPr>
            <p:cNvPr id="9" name="Straight Connector 8">
              <a:extLst>
                <a:ext uri="{FF2B5EF4-FFF2-40B4-BE49-F238E27FC236}">
                  <a16:creationId xmlns:a16="http://schemas.microsoft.com/office/drawing/2014/main" id="{93232E82-BF5A-48D5-BDA4-681F84692B84}"/>
                </a:ext>
              </a:extLst>
            </p:cNvPr>
            <p:cNvCxnSpPr/>
            <p:nvPr/>
          </p:nvCxnSpPr>
          <p:spPr>
            <a:xfrm>
              <a:off x="6734287" y="4528055"/>
              <a:ext cx="548640" cy="4742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198384CD-2403-4569-AE73-652BDC27CBA4}"/>
                </a:ext>
              </a:extLst>
            </p:cNvPr>
            <p:cNvCxnSpPr/>
            <p:nvPr/>
          </p:nvCxnSpPr>
          <p:spPr>
            <a:xfrm flipV="1">
              <a:off x="5647765" y="4528055"/>
              <a:ext cx="1075764" cy="95596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3" name="TextBox 12">
            <a:extLst>
              <a:ext uri="{FF2B5EF4-FFF2-40B4-BE49-F238E27FC236}">
                <a16:creationId xmlns:a16="http://schemas.microsoft.com/office/drawing/2014/main" id="{38CD7DF9-B031-48AA-8193-B81EA4F64E29}"/>
              </a:ext>
            </a:extLst>
          </p:cNvPr>
          <p:cNvSpPr txBox="1"/>
          <p:nvPr/>
        </p:nvSpPr>
        <p:spPr>
          <a:xfrm>
            <a:off x="4852918" y="3547385"/>
            <a:ext cx="1145688" cy="1200329"/>
          </a:xfrm>
          <a:prstGeom prst="rect">
            <a:avLst/>
          </a:prstGeom>
          <a:noFill/>
        </p:spPr>
        <p:txBody>
          <a:bodyPr wrap="square" rtlCol="0">
            <a:spAutoFit/>
          </a:bodyPr>
          <a:lstStyle/>
          <a:p>
            <a:pPr algn="ctr"/>
            <a:r>
              <a:rPr lang="en-US" sz="2400" b="1" dirty="0">
                <a:solidFill>
                  <a:schemeClr val="bg1"/>
                </a:solidFill>
              </a:rPr>
              <a:t>Low </a:t>
            </a:r>
            <a:br>
              <a:rPr lang="en-US" sz="2400" b="1" dirty="0">
                <a:solidFill>
                  <a:schemeClr val="bg1"/>
                </a:solidFill>
              </a:rPr>
            </a:br>
            <a:r>
              <a:rPr lang="en-US" sz="2400" b="1" dirty="0">
                <a:solidFill>
                  <a:schemeClr val="bg1"/>
                </a:solidFill>
              </a:rPr>
              <a:t>risk</a:t>
            </a:r>
          </a:p>
          <a:p>
            <a:pPr algn="ctr"/>
            <a:r>
              <a:rPr lang="en-US" sz="2400" b="1" dirty="0">
                <a:solidFill>
                  <a:schemeClr val="bg1"/>
                </a:solidFill>
              </a:rPr>
              <a:t>26%</a:t>
            </a:r>
          </a:p>
        </p:txBody>
      </p:sp>
      <p:sp>
        <p:nvSpPr>
          <p:cNvPr id="14" name="TextBox 13">
            <a:extLst>
              <a:ext uri="{FF2B5EF4-FFF2-40B4-BE49-F238E27FC236}">
                <a16:creationId xmlns:a16="http://schemas.microsoft.com/office/drawing/2014/main" id="{DF9BC0ED-EABA-42E4-9D0C-82E1B7392A8A}"/>
              </a:ext>
            </a:extLst>
          </p:cNvPr>
          <p:cNvSpPr txBox="1"/>
          <p:nvPr/>
        </p:nvSpPr>
        <p:spPr>
          <a:xfrm>
            <a:off x="1449404" y="3762061"/>
            <a:ext cx="2078560" cy="830997"/>
          </a:xfrm>
          <a:prstGeom prst="rect">
            <a:avLst/>
          </a:prstGeom>
          <a:noFill/>
        </p:spPr>
        <p:txBody>
          <a:bodyPr wrap="square" rtlCol="0">
            <a:spAutoFit/>
          </a:bodyPr>
          <a:lstStyle/>
          <a:p>
            <a:pPr algn="ctr"/>
            <a:r>
              <a:rPr lang="en-US" sz="2400" b="1" dirty="0"/>
              <a:t>Lake endemic</a:t>
            </a:r>
          </a:p>
          <a:p>
            <a:pPr algn="ctr"/>
            <a:r>
              <a:rPr lang="en-US" sz="2400" b="1" dirty="0"/>
              <a:t>53%</a:t>
            </a:r>
          </a:p>
        </p:txBody>
      </p:sp>
      <p:sp>
        <p:nvSpPr>
          <p:cNvPr id="15" name="TextBox 14">
            <a:extLst>
              <a:ext uri="{FF2B5EF4-FFF2-40B4-BE49-F238E27FC236}">
                <a16:creationId xmlns:a16="http://schemas.microsoft.com/office/drawing/2014/main" id="{7398F350-18F9-4904-84EB-DE9039B6A4C9}"/>
              </a:ext>
            </a:extLst>
          </p:cNvPr>
          <p:cNvSpPr txBox="1"/>
          <p:nvPr/>
        </p:nvSpPr>
        <p:spPr>
          <a:xfrm>
            <a:off x="2323653" y="5311897"/>
            <a:ext cx="2360138" cy="1200329"/>
          </a:xfrm>
          <a:prstGeom prst="rect">
            <a:avLst/>
          </a:prstGeom>
          <a:noFill/>
        </p:spPr>
        <p:txBody>
          <a:bodyPr wrap="square" rtlCol="0">
            <a:spAutoFit/>
          </a:bodyPr>
          <a:lstStyle/>
          <a:p>
            <a:pPr algn="ctr"/>
            <a:r>
              <a:rPr lang="en-US" sz="2400" b="1" dirty="0"/>
              <a:t>Highland epidemic prone</a:t>
            </a:r>
          </a:p>
          <a:p>
            <a:pPr algn="ctr"/>
            <a:r>
              <a:rPr lang="en-US" sz="2400" b="1" dirty="0"/>
              <a:t>40%</a:t>
            </a:r>
          </a:p>
        </p:txBody>
      </p:sp>
      <p:sp>
        <p:nvSpPr>
          <p:cNvPr id="16" name="TextBox 15">
            <a:extLst>
              <a:ext uri="{FF2B5EF4-FFF2-40B4-BE49-F238E27FC236}">
                <a16:creationId xmlns:a16="http://schemas.microsoft.com/office/drawing/2014/main" id="{E32E6EBA-4E92-47AE-95C2-9E773408EDF3}"/>
              </a:ext>
            </a:extLst>
          </p:cNvPr>
          <p:cNvSpPr txBox="1"/>
          <p:nvPr/>
        </p:nvSpPr>
        <p:spPr>
          <a:xfrm>
            <a:off x="7896113" y="5727395"/>
            <a:ext cx="2360138" cy="830997"/>
          </a:xfrm>
          <a:prstGeom prst="rect">
            <a:avLst/>
          </a:prstGeom>
          <a:noFill/>
        </p:spPr>
        <p:txBody>
          <a:bodyPr wrap="square" rtlCol="0">
            <a:spAutoFit/>
          </a:bodyPr>
          <a:lstStyle/>
          <a:p>
            <a:pPr algn="ctr"/>
            <a:r>
              <a:rPr lang="en-US" sz="2400" b="1" dirty="0"/>
              <a:t>Coast endemic</a:t>
            </a:r>
          </a:p>
          <a:p>
            <a:pPr algn="ctr"/>
            <a:r>
              <a:rPr lang="en-US" sz="2400" b="1" dirty="0"/>
              <a:t>33%</a:t>
            </a:r>
          </a:p>
        </p:txBody>
      </p:sp>
      <p:cxnSp>
        <p:nvCxnSpPr>
          <p:cNvPr id="18" name="Straight Connector 17">
            <a:extLst>
              <a:ext uri="{FF2B5EF4-FFF2-40B4-BE49-F238E27FC236}">
                <a16:creationId xmlns:a16="http://schemas.microsoft.com/office/drawing/2014/main" id="{73D45992-2FB7-464C-987D-FD14B507C437}"/>
              </a:ext>
            </a:extLst>
          </p:cNvPr>
          <p:cNvCxnSpPr/>
          <p:nvPr/>
        </p:nvCxnSpPr>
        <p:spPr>
          <a:xfrm>
            <a:off x="3216536" y="4177559"/>
            <a:ext cx="69924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5715B12E-CFA7-4976-AF93-A8EA7C1B9D1E}"/>
              </a:ext>
            </a:extLst>
          </p:cNvPr>
          <p:cNvCxnSpPr/>
          <p:nvPr/>
        </p:nvCxnSpPr>
        <p:spPr>
          <a:xfrm flipV="1">
            <a:off x="3900899" y="4733365"/>
            <a:ext cx="703374" cy="578532"/>
          </a:xfrm>
          <a:prstGeom prst="line">
            <a:avLst/>
          </a:prstGeom>
          <a:ln/>
        </p:spPr>
        <p:style>
          <a:lnRef idx="1">
            <a:schemeClr val="dk1"/>
          </a:lnRef>
          <a:fillRef idx="0">
            <a:schemeClr val="dk1"/>
          </a:fillRef>
          <a:effectRef idx="0">
            <a:schemeClr val="dk1"/>
          </a:effectRef>
          <a:fontRef idx="minor">
            <a:schemeClr val="tx1"/>
          </a:fontRef>
        </p:style>
      </p:cxnSp>
      <p:cxnSp>
        <p:nvCxnSpPr>
          <p:cNvPr id="22" name="Straight Connector 21">
            <a:extLst>
              <a:ext uri="{FF2B5EF4-FFF2-40B4-BE49-F238E27FC236}">
                <a16:creationId xmlns:a16="http://schemas.microsoft.com/office/drawing/2014/main" id="{ED328B67-B974-410A-BE06-5F1B6465E790}"/>
              </a:ext>
            </a:extLst>
          </p:cNvPr>
          <p:cNvCxnSpPr/>
          <p:nvPr/>
        </p:nvCxnSpPr>
        <p:spPr>
          <a:xfrm flipV="1">
            <a:off x="6962801" y="5958227"/>
            <a:ext cx="1083919" cy="230833"/>
          </a:xfrm>
          <a:prstGeom prst="line">
            <a:avLst/>
          </a:prstGeom>
          <a:ln/>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07817701-ED71-47BD-866A-DB6E5ACFAE47}"/>
              </a:ext>
            </a:extLst>
          </p:cNvPr>
          <p:cNvCxnSpPr/>
          <p:nvPr/>
        </p:nvCxnSpPr>
        <p:spPr>
          <a:xfrm>
            <a:off x="7896113" y="5256334"/>
            <a:ext cx="139849" cy="70189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itle 1">
            <a:extLst>
              <a:ext uri="{FF2B5EF4-FFF2-40B4-BE49-F238E27FC236}">
                <a16:creationId xmlns:a16="http://schemas.microsoft.com/office/drawing/2014/main" id="{1D998CFF-F24A-4DA1-981A-DEA6CC09D515}"/>
              </a:ext>
            </a:extLst>
          </p:cNvPr>
          <p:cNvSpPr>
            <a:spLocks noGrp="1"/>
          </p:cNvSpPr>
          <p:nvPr>
            <p:ph type="title"/>
          </p:nvPr>
        </p:nvSpPr>
        <p:spPr>
          <a:xfrm>
            <a:off x="0" y="51617"/>
            <a:ext cx="12192000" cy="617324"/>
          </a:xfrm>
        </p:spPr>
        <p:txBody>
          <a:bodyPr>
            <a:noAutofit/>
          </a:bodyPr>
          <a:lstStyle/>
          <a:p>
            <a:r>
              <a:rPr lang="en-GB" sz="3600" dirty="0"/>
              <a:t>Exposure to Malaria Messages </a:t>
            </a:r>
            <a:r>
              <a:rPr lang="en-GB" sz="3600" noProof="0" dirty="0"/>
              <a:t>by Malaria Endemicity Zone</a:t>
            </a:r>
          </a:p>
        </p:txBody>
      </p:sp>
      <p:sp>
        <p:nvSpPr>
          <p:cNvPr id="23" name="TextBox 22">
            <a:extLst>
              <a:ext uri="{FF2B5EF4-FFF2-40B4-BE49-F238E27FC236}">
                <a16:creationId xmlns:a16="http://schemas.microsoft.com/office/drawing/2014/main" id="{6DF66064-6DC5-4839-ACF8-58210450C2AC}"/>
              </a:ext>
            </a:extLst>
          </p:cNvPr>
          <p:cNvSpPr txBox="1"/>
          <p:nvPr/>
        </p:nvSpPr>
        <p:spPr>
          <a:xfrm>
            <a:off x="8490857" y="1872343"/>
            <a:ext cx="1774372" cy="1077218"/>
          </a:xfrm>
          <a:prstGeom prst="rect">
            <a:avLst/>
          </a:prstGeom>
          <a:noFill/>
        </p:spPr>
        <p:txBody>
          <a:bodyPr wrap="square" rtlCol="0">
            <a:spAutoFit/>
          </a:bodyPr>
          <a:lstStyle/>
          <a:p>
            <a:pPr algn="ctr"/>
            <a:r>
              <a:rPr lang="en-US" sz="3200" b="1" dirty="0"/>
              <a:t>Kenya</a:t>
            </a:r>
          </a:p>
          <a:p>
            <a:pPr algn="ctr"/>
            <a:r>
              <a:rPr lang="en-US" sz="3200" b="1" dirty="0"/>
              <a:t>34%</a:t>
            </a:r>
          </a:p>
        </p:txBody>
      </p:sp>
      <p:sp>
        <p:nvSpPr>
          <p:cNvPr id="28" name="TextBox 27">
            <a:extLst>
              <a:ext uri="{FF2B5EF4-FFF2-40B4-BE49-F238E27FC236}">
                <a16:creationId xmlns:a16="http://schemas.microsoft.com/office/drawing/2014/main" id="{6930CF62-A9EF-42B9-9078-CBA254D4EADE}"/>
              </a:ext>
            </a:extLst>
          </p:cNvPr>
          <p:cNvSpPr txBox="1"/>
          <p:nvPr/>
        </p:nvSpPr>
        <p:spPr>
          <a:xfrm>
            <a:off x="606014" y="678358"/>
            <a:ext cx="10972800" cy="369332"/>
          </a:xfrm>
          <a:prstGeom prst="rect">
            <a:avLst/>
          </a:prstGeom>
          <a:noFill/>
        </p:spPr>
        <p:txBody>
          <a:bodyPr wrap="square" rtlCol="0">
            <a:spAutoFit/>
          </a:bodyPr>
          <a:lstStyle/>
          <a:p>
            <a:pPr algn="ctr"/>
            <a:r>
              <a:rPr lang="en-GB" i="1" dirty="0"/>
              <a:t>Percent of women age 15-49 who have seen or heard a message about malaria in the past 6 months</a:t>
            </a:r>
          </a:p>
        </p:txBody>
      </p:sp>
    </p:spTree>
    <p:extLst>
      <p:ext uri="{BB962C8B-B14F-4D97-AF65-F5344CB8AC3E}">
        <p14:creationId xmlns:p14="http://schemas.microsoft.com/office/powerpoint/2010/main" val="410663251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Source of Malaria Messages</a:t>
            </a:r>
          </a:p>
        </p:txBody>
      </p:sp>
      <p:graphicFrame>
        <p:nvGraphicFramePr>
          <p:cNvPr id="8" name="Content Placeholder 7"/>
          <p:cNvGraphicFramePr>
            <a:graphicFrameLocks noGrp="1"/>
          </p:cNvGraphicFramePr>
          <p:nvPr>
            <p:ph idx="1"/>
          </p:nvPr>
        </p:nvGraphicFramePr>
        <p:xfrm>
          <a:off x="587828" y="1606550"/>
          <a:ext cx="10959736"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587829" y="960528"/>
            <a:ext cx="10959736" cy="646331"/>
          </a:xfrm>
          <a:prstGeom prst="rect">
            <a:avLst/>
          </a:prstGeom>
          <a:noFill/>
        </p:spPr>
        <p:txBody>
          <a:bodyPr wrap="square" rtlCol="0">
            <a:spAutoFit/>
          </a:bodyPr>
          <a:lstStyle/>
          <a:p>
            <a:pPr algn="ctr"/>
            <a:r>
              <a:rPr lang="en-GB" i="1" dirty="0"/>
              <a:t>Among women age 15-49 who have seen or heard a message about malaria in the past 6 months, </a:t>
            </a:r>
            <a:br>
              <a:rPr lang="en-GB" i="1" dirty="0"/>
            </a:br>
            <a:r>
              <a:rPr lang="en-GB" i="1" dirty="0"/>
              <a:t>percent who cite specific sources for malaria messages</a:t>
            </a:r>
          </a:p>
        </p:txBody>
      </p:sp>
    </p:spTree>
    <p:extLst>
      <p:ext uri="{BB962C8B-B14F-4D97-AF65-F5344CB8AC3E}">
        <p14:creationId xmlns:p14="http://schemas.microsoft.com/office/powerpoint/2010/main" val="214698436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Content of Malaria Messages</a:t>
            </a:r>
          </a:p>
        </p:txBody>
      </p:sp>
      <p:graphicFrame>
        <p:nvGraphicFramePr>
          <p:cNvPr id="8" name="Content Placeholder 7"/>
          <p:cNvGraphicFramePr>
            <a:graphicFrameLocks noGrp="1"/>
          </p:cNvGraphicFramePr>
          <p:nvPr>
            <p:ph idx="1"/>
          </p:nvPr>
        </p:nvGraphicFramePr>
        <p:xfrm>
          <a:off x="587830" y="1749426"/>
          <a:ext cx="10959736" cy="510857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587828" y="909457"/>
            <a:ext cx="10959737" cy="646331"/>
          </a:xfrm>
          <a:prstGeom prst="rect">
            <a:avLst/>
          </a:prstGeom>
          <a:noFill/>
        </p:spPr>
        <p:txBody>
          <a:bodyPr wrap="square" rtlCol="0">
            <a:spAutoFit/>
          </a:bodyPr>
          <a:lstStyle/>
          <a:p>
            <a:pPr algn="ctr"/>
            <a:r>
              <a:rPr lang="en-GB" i="1" dirty="0"/>
              <a:t>Among women age 15-49 who have seen or heard a message about malaria in the past 6 months, </a:t>
            </a:r>
            <a:br>
              <a:rPr lang="en-GB" i="1" dirty="0"/>
            </a:br>
            <a:r>
              <a:rPr lang="en-GB" i="1" dirty="0"/>
              <a:t>percent who saw or heard specific messages</a:t>
            </a:r>
          </a:p>
        </p:txBody>
      </p:sp>
    </p:spTree>
    <p:extLst>
      <p:ext uri="{BB962C8B-B14F-4D97-AF65-F5344CB8AC3E}">
        <p14:creationId xmlns:p14="http://schemas.microsoft.com/office/powerpoint/2010/main" val="28828576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Household Questionnaire</a:t>
            </a:r>
          </a:p>
        </p:txBody>
      </p:sp>
      <p:sp>
        <p:nvSpPr>
          <p:cNvPr id="3" name="Content Placeholder 2"/>
          <p:cNvSpPr>
            <a:spLocks noGrp="1"/>
          </p:cNvSpPr>
          <p:nvPr>
            <p:ph idx="1"/>
          </p:nvPr>
        </p:nvSpPr>
        <p:spPr/>
        <p:txBody>
          <a:bodyPr>
            <a:normAutofit/>
          </a:bodyPr>
          <a:lstStyle/>
          <a:p>
            <a:pPr>
              <a:spcBef>
                <a:spcPts val="0"/>
              </a:spcBef>
              <a:spcAft>
                <a:spcPts val="1800"/>
              </a:spcAft>
            </a:pPr>
            <a:r>
              <a:rPr lang="en-GB" sz="3600" dirty="0"/>
              <a:t>Lists usual members and visitors to identify eligible individuals</a:t>
            </a:r>
          </a:p>
          <a:p>
            <a:pPr>
              <a:spcBef>
                <a:spcPts val="0"/>
              </a:spcBef>
              <a:spcAft>
                <a:spcPts val="1800"/>
              </a:spcAft>
            </a:pPr>
            <a:r>
              <a:rPr lang="en-GB" sz="3600" dirty="0"/>
              <a:t>Basic characteristics of each person in the household (age, sex, education, etc.)</a:t>
            </a:r>
          </a:p>
          <a:p>
            <a:pPr>
              <a:spcBef>
                <a:spcPts val="0"/>
              </a:spcBef>
              <a:spcAft>
                <a:spcPts val="1800"/>
              </a:spcAft>
            </a:pPr>
            <a:r>
              <a:rPr lang="en-GB" sz="3600" dirty="0"/>
              <a:t>Housing characteristics (drinking water, sanitation facilities, materials used for floor, etc.)</a:t>
            </a:r>
          </a:p>
          <a:p>
            <a:pPr>
              <a:spcBef>
                <a:spcPts val="0"/>
              </a:spcBef>
              <a:spcAft>
                <a:spcPts val="1800"/>
              </a:spcAft>
            </a:pPr>
            <a:r>
              <a:rPr lang="en-GB" sz="3600" dirty="0"/>
              <a:t>Ownership and use of mosquito nets</a:t>
            </a:r>
          </a:p>
          <a:p>
            <a:pPr>
              <a:spcBef>
                <a:spcPts val="0"/>
              </a:spcBef>
              <a:spcAft>
                <a:spcPts val="1800"/>
              </a:spcAft>
            </a:pPr>
            <a:r>
              <a:rPr lang="en-GB" sz="3600" dirty="0"/>
              <a:t>Identify children eligible for biomarker testing</a:t>
            </a:r>
          </a:p>
        </p:txBody>
      </p:sp>
    </p:spTree>
    <p:extLst>
      <p:ext uri="{BB962C8B-B14F-4D97-AF65-F5344CB8AC3E}">
        <p14:creationId xmlns:p14="http://schemas.microsoft.com/office/powerpoint/2010/main" val="166713358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A0535EF-CBF5-4988-AC49-6BB292C7A8DA}"/>
              </a:ext>
            </a:extLst>
          </p:cNvPr>
          <p:cNvPicPr>
            <a:picLocks noChangeAspect="1"/>
          </p:cNvPicPr>
          <p:nvPr/>
        </p:nvPicPr>
        <p:blipFill rotWithShape="1">
          <a:blip r:embed="rId3">
            <a:extLst>
              <a:ext uri="{28A0092B-C50C-407E-A947-70E740481C1C}">
                <a14:useLocalDpi xmlns:a14="http://schemas.microsoft.com/office/drawing/2010/main" val="0"/>
              </a:ext>
            </a:extLst>
          </a:blip>
          <a:srcRect l="11160" r="17527"/>
          <a:stretch/>
        </p:blipFill>
        <p:spPr>
          <a:xfrm>
            <a:off x="4637314" y="10"/>
            <a:ext cx="7553163"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5" name="TextBox 4"/>
          <p:cNvSpPr txBox="1"/>
          <p:nvPr/>
        </p:nvSpPr>
        <p:spPr>
          <a:xfrm>
            <a:off x="6080571" y="6413863"/>
            <a:ext cx="6109906" cy="444137"/>
          </a:xfrm>
          <a:prstGeom prst="rect">
            <a:avLst/>
          </a:prstGeom>
          <a:solidFill>
            <a:srgbClr val="000000">
              <a:alpha val="50000"/>
            </a:srgbClr>
          </a:solidFill>
          <a:ln>
            <a:noFill/>
          </a:ln>
        </p:spPr>
        <p:txBody>
          <a:bodyPr wrap="square" rtlCol="0">
            <a:noAutofit/>
          </a:bodyPr>
          <a:lstStyle/>
          <a:p>
            <a:pPr algn="ctr">
              <a:spcAft>
                <a:spcPts val="600"/>
              </a:spcAft>
            </a:pPr>
            <a:r>
              <a:rPr lang="en-US" sz="1300" dirty="0">
                <a:solidFill>
                  <a:srgbClr val="FFFFFF"/>
                </a:solidFill>
              </a:rPr>
              <a:t>© 2018 Mwangi </a:t>
            </a:r>
            <a:r>
              <a:rPr lang="en-US" sz="1300" dirty="0" err="1">
                <a:solidFill>
                  <a:srgbClr val="FFFFFF"/>
                </a:solidFill>
              </a:rPr>
              <a:t>Kirubi</a:t>
            </a:r>
            <a:r>
              <a:rPr lang="en-US" sz="1300" dirty="0">
                <a:solidFill>
                  <a:srgbClr val="FFFFFF"/>
                </a:solidFill>
              </a:rPr>
              <a:t>, PMI Impact Malaria</a:t>
            </a:r>
          </a:p>
        </p:txBody>
      </p:sp>
      <p:sp>
        <p:nvSpPr>
          <p:cNvPr id="7" name="Content Placeholder 2">
            <a:extLst>
              <a:ext uri="{FF2B5EF4-FFF2-40B4-BE49-F238E27FC236}">
                <a16:creationId xmlns:a16="http://schemas.microsoft.com/office/drawing/2014/main" id="{E9CAB3B1-FAB6-4845-8982-D4EA8E95C233}"/>
              </a:ext>
            </a:extLst>
          </p:cNvPr>
          <p:cNvSpPr txBox="1">
            <a:spLocks/>
          </p:cNvSpPr>
          <p:nvPr/>
        </p:nvSpPr>
        <p:spPr>
          <a:xfrm>
            <a:off x="467960" y="2262957"/>
            <a:ext cx="4007222" cy="2332086"/>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chemeClr val="tx1"/>
              </a:buClr>
            </a:pPr>
            <a:r>
              <a:rPr lang="en-GB" sz="3200" dirty="0"/>
              <a:t>Exposure to malaria messages</a:t>
            </a:r>
          </a:p>
          <a:p>
            <a:pPr>
              <a:buClr>
                <a:schemeClr val="tx1"/>
              </a:buClr>
            </a:pPr>
            <a:r>
              <a:rPr lang="en-GB" sz="3200" b="1" dirty="0">
                <a:solidFill>
                  <a:schemeClr val="accent5"/>
                </a:solidFill>
              </a:rPr>
              <a:t>Malaria knowledge, perceptions and attitudes</a:t>
            </a:r>
          </a:p>
        </p:txBody>
      </p:sp>
    </p:spTree>
    <p:extLst>
      <p:ext uri="{BB962C8B-B14F-4D97-AF65-F5344CB8AC3E}">
        <p14:creationId xmlns:p14="http://schemas.microsoft.com/office/powerpoint/2010/main" val="281252482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Knowledge of Ways to Avoid Malaria by Education</a:t>
            </a:r>
          </a:p>
        </p:txBody>
      </p:sp>
      <p:graphicFrame>
        <p:nvGraphicFramePr>
          <p:cNvPr id="8" name="Content Placeholder 7"/>
          <p:cNvGraphicFramePr>
            <a:graphicFrameLocks noGrp="1"/>
          </p:cNvGraphicFramePr>
          <p:nvPr>
            <p:ph idx="1"/>
          </p:nvPr>
        </p:nvGraphicFramePr>
        <p:xfrm>
          <a:off x="587830" y="1890931"/>
          <a:ext cx="10959736" cy="4967069"/>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616131" y="1029448"/>
            <a:ext cx="10959737" cy="369332"/>
          </a:xfrm>
          <a:prstGeom prst="rect">
            <a:avLst/>
          </a:prstGeom>
          <a:noFill/>
        </p:spPr>
        <p:txBody>
          <a:bodyPr wrap="square" rtlCol="0">
            <a:spAutoFit/>
          </a:bodyPr>
          <a:lstStyle/>
          <a:p>
            <a:pPr algn="ctr"/>
            <a:r>
              <a:rPr lang="en-GB" i="1" dirty="0"/>
              <a:t>Percent of women age 15-49 who know there are ways to avoid malaria</a:t>
            </a:r>
          </a:p>
        </p:txBody>
      </p:sp>
    </p:spTree>
    <p:extLst>
      <p:ext uri="{BB962C8B-B14F-4D97-AF65-F5344CB8AC3E}">
        <p14:creationId xmlns:p14="http://schemas.microsoft.com/office/powerpoint/2010/main" val="159628941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Specific Ways to Avoid Malaria</a:t>
            </a:r>
          </a:p>
        </p:txBody>
      </p:sp>
      <p:graphicFrame>
        <p:nvGraphicFramePr>
          <p:cNvPr id="8" name="Content Placeholder 7"/>
          <p:cNvGraphicFramePr>
            <a:graphicFrameLocks noGrp="1"/>
          </p:cNvGraphicFramePr>
          <p:nvPr>
            <p:ph idx="1"/>
          </p:nvPr>
        </p:nvGraphicFramePr>
        <p:xfrm>
          <a:off x="587830" y="1606550"/>
          <a:ext cx="10959736"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418011" y="929431"/>
            <a:ext cx="11299372" cy="369332"/>
          </a:xfrm>
          <a:prstGeom prst="rect">
            <a:avLst/>
          </a:prstGeom>
          <a:noFill/>
        </p:spPr>
        <p:txBody>
          <a:bodyPr wrap="square" rtlCol="0">
            <a:spAutoFit/>
          </a:bodyPr>
          <a:lstStyle/>
          <a:p>
            <a:pPr algn="ctr"/>
            <a:r>
              <a:rPr lang="en-GB" i="1" dirty="0"/>
              <a:t>Among women age 15-49 who know there are ways to avoid malaria, percent who cite specific ways to avoid malaria</a:t>
            </a:r>
          </a:p>
        </p:txBody>
      </p:sp>
    </p:spTree>
    <p:extLst>
      <p:ext uri="{BB962C8B-B14F-4D97-AF65-F5344CB8AC3E}">
        <p14:creationId xmlns:p14="http://schemas.microsoft.com/office/powerpoint/2010/main" val="424478794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Knowledge of Recommended Malaria Treatment</a:t>
            </a:r>
          </a:p>
        </p:txBody>
      </p:sp>
      <p:graphicFrame>
        <p:nvGraphicFramePr>
          <p:cNvPr id="8" name="Content Placeholder 7"/>
          <p:cNvGraphicFramePr>
            <a:graphicFrameLocks noGrp="1"/>
          </p:cNvGraphicFramePr>
          <p:nvPr>
            <p:ph idx="1"/>
          </p:nvPr>
        </p:nvGraphicFramePr>
        <p:xfrm>
          <a:off x="587829" y="1606550"/>
          <a:ext cx="1095973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587829" y="960528"/>
            <a:ext cx="10959736" cy="646331"/>
          </a:xfrm>
          <a:prstGeom prst="rect">
            <a:avLst/>
          </a:prstGeom>
          <a:noFill/>
        </p:spPr>
        <p:txBody>
          <a:bodyPr wrap="square" rtlCol="0">
            <a:spAutoFit/>
          </a:bodyPr>
          <a:lstStyle/>
          <a:p>
            <a:pPr algn="ctr"/>
            <a:r>
              <a:rPr lang="en-GB" i="1" dirty="0"/>
              <a:t>Among women age 15-49 who have heard of malaria and know malaria can be treated, </a:t>
            </a:r>
            <a:br>
              <a:rPr lang="en-GB" i="1" dirty="0"/>
            </a:br>
            <a:r>
              <a:rPr lang="en-GB" i="1" dirty="0"/>
              <a:t>percent who cite specific drugs for malaria treatment</a:t>
            </a:r>
          </a:p>
        </p:txBody>
      </p:sp>
    </p:spTree>
    <p:extLst>
      <p:ext uri="{BB962C8B-B14F-4D97-AF65-F5344CB8AC3E}">
        <p14:creationId xmlns:p14="http://schemas.microsoft.com/office/powerpoint/2010/main" val="343481955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Confidence in Ability to Hang a Net by Education</a:t>
            </a:r>
          </a:p>
        </p:txBody>
      </p:sp>
      <p:graphicFrame>
        <p:nvGraphicFramePr>
          <p:cNvPr id="8" name="Content Placeholder 7"/>
          <p:cNvGraphicFramePr>
            <a:graphicFrameLocks noGrp="1"/>
          </p:cNvGraphicFramePr>
          <p:nvPr>
            <p:ph idx="1"/>
          </p:nvPr>
        </p:nvGraphicFramePr>
        <p:xfrm>
          <a:off x="587830" y="1890931"/>
          <a:ext cx="10959736" cy="4967069"/>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616131" y="1029448"/>
            <a:ext cx="10959737" cy="369332"/>
          </a:xfrm>
          <a:prstGeom prst="rect">
            <a:avLst/>
          </a:prstGeom>
          <a:noFill/>
        </p:spPr>
        <p:txBody>
          <a:bodyPr wrap="square" rtlCol="0">
            <a:spAutoFit/>
          </a:bodyPr>
          <a:lstStyle/>
          <a:p>
            <a:pPr algn="ctr"/>
            <a:r>
              <a:rPr lang="en-GB" i="1" dirty="0"/>
              <a:t>Percent of women age 15-49 who are confident in their ability to hang a mosquito net in their own household</a:t>
            </a:r>
          </a:p>
        </p:txBody>
      </p:sp>
    </p:spTree>
    <p:extLst>
      <p:ext uri="{BB962C8B-B14F-4D97-AF65-F5344CB8AC3E}">
        <p14:creationId xmlns:p14="http://schemas.microsoft.com/office/powerpoint/2010/main" val="279168042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7829" y="102366"/>
            <a:ext cx="10959737" cy="690035"/>
          </a:xfrm>
        </p:spPr>
        <p:txBody>
          <a:bodyPr>
            <a:normAutofit fontScale="90000"/>
          </a:bodyPr>
          <a:lstStyle/>
          <a:p>
            <a:r>
              <a:rPr lang="en-GB" dirty="0"/>
              <a:t>Net Use for Other Purposes</a:t>
            </a:r>
          </a:p>
        </p:txBody>
      </p:sp>
      <p:graphicFrame>
        <p:nvGraphicFramePr>
          <p:cNvPr id="8" name="Content Placeholder 7"/>
          <p:cNvGraphicFramePr>
            <a:graphicFrameLocks noGrp="1"/>
          </p:cNvGraphicFramePr>
          <p:nvPr>
            <p:ph idx="1"/>
          </p:nvPr>
        </p:nvGraphicFramePr>
        <p:xfrm>
          <a:off x="587828" y="1654176"/>
          <a:ext cx="10959737" cy="520382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587828" y="900123"/>
            <a:ext cx="10959737" cy="646331"/>
          </a:xfrm>
          <a:prstGeom prst="rect">
            <a:avLst/>
          </a:prstGeom>
          <a:noFill/>
        </p:spPr>
        <p:txBody>
          <a:bodyPr wrap="square" rtlCol="0">
            <a:spAutoFit/>
          </a:bodyPr>
          <a:lstStyle/>
          <a:p>
            <a:pPr algn="ctr"/>
            <a:r>
              <a:rPr lang="en-GB" i="1" dirty="0"/>
              <a:t>Among women age 15-49 whose household has any net used for a reason other than sleeping, </a:t>
            </a:r>
            <a:br>
              <a:rPr lang="en-GB" i="1" dirty="0"/>
            </a:br>
            <a:r>
              <a:rPr lang="en-GB" i="1" dirty="0"/>
              <a:t>percent of uses to which nets have been put</a:t>
            </a:r>
          </a:p>
        </p:txBody>
      </p:sp>
    </p:spTree>
    <p:extLst>
      <p:ext uri="{BB962C8B-B14F-4D97-AF65-F5344CB8AC3E}">
        <p14:creationId xmlns:p14="http://schemas.microsoft.com/office/powerpoint/2010/main" val="168817846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Perceived Susceptibility</a:t>
            </a:r>
          </a:p>
        </p:txBody>
      </p:sp>
      <p:graphicFrame>
        <p:nvGraphicFramePr>
          <p:cNvPr id="8" name="Content Placeholder 7"/>
          <p:cNvGraphicFramePr>
            <a:graphicFrameLocks noGrp="1"/>
          </p:cNvGraphicFramePr>
          <p:nvPr>
            <p:ph idx="1"/>
          </p:nvPr>
        </p:nvGraphicFramePr>
        <p:xfrm>
          <a:off x="587828" y="1606550"/>
          <a:ext cx="1095973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644433" y="960528"/>
            <a:ext cx="10903131" cy="646331"/>
          </a:xfrm>
          <a:prstGeom prst="rect">
            <a:avLst/>
          </a:prstGeom>
          <a:noFill/>
        </p:spPr>
        <p:txBody>
          <a:bodyPr wrap="square" rtlCol="0">
            <a:spAutoFit/>
          </a:bodyPr>
          <a:lstStyle/>
          <a:p>
            <a:pPr algn="ctr"/>
            <a:r>
              <a:rPr lang="en-GB" sz="1800" i="1" dirty="0">
                <a:effectLst/>
                <a:ea typeface="Times New Roman" panose="02020603050405020304" pitchFamily="18" charset="0"/>
              </a:rPr>
              <a:t>Percent of women age 15-49 who express specific perceptions about malaria risk, </a:t>
            </a:r>
            <a:br>
              <a:rPr lang="en-GB" sz="1800" i="1" dirty="0">
                <a:effectLst/>
                <a:ea typeface="Times New Roman" panose="02020603050405020304" pitchFamily="18" charset="0"/>
              </a:rPr>
            </a:br>
            <a:r>
              <a:rPr lang="en-GB" sz="1800" i="1" dirty="0">
                <a:effectLst/>
                <a:ea typeface="Times New Roman" panose="02020603050405020304" pitchFamily="18" charset="0"/>
              </a:rPr>
              <a:t>and percentage who perceive that their families and communities are at risk from malaria</a:t>
            </a:r>
            <a:endParaRPr lang="en-GB" i="1" dirty="0"/>
          </a:p>
        </p:txBody>
      </p:sp>
    </p:spTree>
    <p:extLst>
      <p:ext uri="{BB962C8B-B14F-4D97-AF65-F5344CB8AC3E}">
        <p14:creationId xmlns:p14="http://schemas.microsoft.com/office/powerpoint/2010/main" val="182045517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Perceived Severity</a:t>
            </a:r>
          </a:p>
        </p:txBody>
      </p:sp>
      <p:graphicFrame>
        <p:nvGraphicFramePr>
          <p:cNvPr id="8" name="Content Placeholder 7"/>
          <p:cNvGraphicFramePr>
            <a:graphicFrameLocks noGrp="1"/>
          </p:cNvGraphicFramePr>
          <p:nvPr>
            <p:ph idx="1"/>
          </p:nvPr>
        </p:nvGraphicFramePr>
        <p:xfrm>
          <a:off x="587828" y="1606550"/>
          <a:ext cx="1095973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644433" y="960528"/>
            <a:ext cx="10903131" cy="646331"/>
          </a:xfrm>
          <a:prstGeom prst="rect">
            <a:avLst/>
          </a:prstGeom>
          <a:noFill/>
        </p:spPr>
        <p:txBody>
          <a:bodyPr wrap="square" rtlCol="0">
            <a:spAutoFit/>
          </a:bodyPr>
          <a:lstStyle/>
          <a:p>
            <a:pPr algn="ctr"/>
            <a:r>
              <a:rPr lang="en-GB" i="1" dirty="0">
                <a:ea typeface="Times New Roman" panose="02020603050405020304" pitchFamily="18" charset="0"/>
              </a:rPr>
              <a:t>P</a:t>
            </a:r>
            <a:r>
              <a:rPr lang="en-GB" sz="1800" i="1" dirty="0">
                <a:effectLst/>
                <a:ea typeface="Times New Roman" panose="02020603050405020304" pitchFamily="18" charset="0"/>
              </a:rPr>
              <a:t>ercent of women age 15-49 who express specific perceptions about the severity of malaria, </a:t>
            </a:r>
            <a:br>
              <a:rPr lang="en-GB" sz="1800" i="1" dirty="0">
                <a:effectLst/>
                <a:ea typeface="Times New Roman" panose="02020603050405020304" pitchFamily="18" charset="0"/>
              </a:rPr>
            </a:br>
            <a:r>
              <a:rPr lang="en-GB" sz="1800" i="1" dirty="0">
                <a:effectLst/>
                <a:ea typeface="Times New Roman" panose="02020603050405020304" pitchFamily="18" charset="0"/>
              </a:rPr>
              <a:t>and percent who feel that the consequences of malaria are serious</a:t>
            </a:r>
            <a:endParaRPr lang="en-GB" i="1" dirty="0"/>
          </a:p>
        </p:txBody>
      </p:sp>
    </p:spTree>
    <p:extLst>
      <p:ext uri="{BB962C8B-B14F-4D97-AF65-F5344CB8AC3E}">
        <p14:creationId xmlns:p14="http://schemas.microsoft.com/office/powerpoint/2010/main" val="323959223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Perceived Self-efficacy</a:t>
            </a:r>
          </a:p>
        </p:txBody>
      </p:sp>
      <p:graphicFrame>
        <p:nvGraphicFramePr>
          <p:cNvPr id="8" name="Content Placeholder 7"/>
          <p:cNvGraphicFramePr>
            <a:graphicFrameLocks noGrp="1"/>
          </p:cNvGraphicFramePr>
          <p:nvPr>
            <p:ph idx="1"/>
          </p:nvPr>
        </p:nvGraphicFramePr>
        <p:xfrm>
          <a:off x="587828" y="1606550"/>
          <a:ext cx="1095973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587828" y="960219"/>
            <a:ext cx="10903131" cy="646331"/>
          </a:xfrm>
          <a:prstGeom prst="rect">
            <a:avLst/>
          </a:prstGeom>
          <a:noFill/>
        </p:spPr>
        <p:txBody>
          <a:bodyPr wrap="square" rtlCol="0">
            <a:spAutoFit/>
          </a:bodyPr>
          <a:lstStyle/>
          <a:p>
            <a:pPr algn="ctr"/>
            <a:r>
              <a:rPr lang="en-GB" sz="1800" i="1" dirty="0">
                <a:effectLst/>
                <a:ea typeface="Times New Roman" panose="02020603050405020304" pitchFamily="18" charset="0"/>
              </a:rPr>
              <a:t>Percent of women age 15-49 who express specific perceptions regarding their confidence</a:t>
            </a:r>
            <a:br>
              <a:rPr lang="en-GB" sz="1800" i="1" dirty="0">
                <a:effectLst/>
                <a:ea typeface="Times New Roman" panose="02020603050405020304" pitchFamily="18" charset="0"/>
              </a:rPr>
            </a:br>
            <a:r>
              <a:rPr lang="en-GB" sz="1800" i="1" dirty="0">
                <a:effectLst/>
                <a:ea typeface="Times New Roman" panose="02020603050405020304" pitchFamily="18" charset="0"/>
              </a:rPr>
              <a:t>in their ability to perform specific malaria-related behaviours </a:t>
            </a:r>
            <a:endParaRPr lang="en-GB" i="1" dirty="0"/>
          </a:p>
        </p:txBody>
      </p:sp>
    </p:spTree>
    <p:extLst>
      <p:ext uri="{BB962C8B-B14F-4D97-AF65-F5344CB8AC3E}">
        <p14:creationId xmlns:p14="http://schemas.microsoft.com/office/powerpoint/2010/main" val="418911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400" dirty="0"/>
              <a:t>Attitudes toward Malaria-related Behaviours</a:t>
            </a:r>
            <a:endParaRPr lang="en-GB" dirty="0"/>
          </a:p>
        </p:txBody>
      </p:sp>
      <p:graphicFrame>
        <p:nvGraphicFramePr>
          <p:cNvPr id="8" name="Content Placeholder 7"/>
          <p:cNvGraphicFramePr>
            <a:graphicFrameLocks noGrp="1"/>
          </p:cNvGraphicFramePr>
          <p:nvPr>
            <p:ph idx="1"/>
          </p:nvPr>
        </p:nvGraphicFramePr>
        <p:xfrm>
          <a:off x="587828" y="1606550"/>
          <a:ext cx="1095973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587828" y="960219"/>
            <a:ext cx="10903131" cy="646331"/>
          </a:xfrm>
          <a:prstGeom prst="rect">
            <a:avLst/>
          </a:prstGeom>
          <a:noFill/>
        </p:spPr>
        <p:txBody>
          <a:bodyPr wrap="square" rtlCol="0">
            <a:spAutoFit/>
          </a:bodyPr>
          <a:lstStyle/>
          <a:p>
            <a:pPr algn="ctr"/>
            <a:r>
              <a:rPr lang="en-GB" sz="1800" i="1" dirty="0">
                <a:effectLst/>
                <a:ea typeface="Times New Roman" panose="02020603050405020304" pitchFamily="18" charset="0"/>
              </a:rPr>
              <a:t>Percent of women age 15-49 who express specific perceptions regarding malaria-related behaviours and </a:t>
            </a:r>
            <a:br>
              <a:rPr lang="en-GB" sz="1800" i="1" dirty="0">
                <a:effectLst/>
                <a:ea typeface="Times New Roman" panose="02020603050405020304" pitchFamily="18" charset="0"/>
              </a:rPr>
            </a:br>
            <a:r>
              <a:rPr lang="en-GB" sz="1800" i="1" dirty="0">
                <a:effectLst/>
                <a:ea typeface="Times New Roman" panose="02020603050405020304" pitchFamily="18" charset="0"/>
              </a:rPr>
              <a:t>percent with favourable attitudes toward specific malaria-related behaviours</a:t>
            </a:r>
            <a:endParaRPr lang="en-GB" i="1" dirty="0"/>
          </a:p>
        </p:txBody>
      </p:sp>
    </p:spTree>
    <p:extLst>
      <p:ext uri="{BB962C8B-B14F-4D97-AF65-F5344CB8AC3E}">
        <p14:creationId xmlns:p14="http://schemas.microsoft.com/office/powerpoint/2010/main" val="35977676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Woman’s Questionnaire</a:t>
            </a:r>
          </a:p>
        </p:txBody>
      </p:sp>
      <p:sp>
        <p:nvSpPr>
          <p:cNvPr id="3" name="Content Placeholder 2"/>
          <p:cNvSpPr>
            <a:spLocks noGrp="1"/>
          </p:cNvSpPr>
          <p:nvPr>
            <p:ph idx="1"/>
          </p:nvPr>
        </p:nvSpPr>
        <p:spPr/>
        <p:txBody>
          <a:bodyPr>
            <a:normAutofit lnSpcReduction="10000"/>
          </a:bodyPr>
          <a:lstStyle/>
          <a:p>
            <a:pPr>
              <a:spcBef>
                <a:spcPts val="0"/>
              </a:spcBef>
              <a:spcAft>
                <a:spcPts val="1200"/>
              </a:spcAft>
            </a:pPr>
            <a:r>
              <a:rPr lang="en-GB" sz="3600" dirty="0"/>
              <a:t>Background characteristics (age, education, literacy, etc.)</a:t>
            </a:r>
          </a:p>
          <a:p>
            <a:pPr>
              <a:spcBef>
                <a:spcPts val="0"/>
              </a:spcBef>
              <a:spcAft>
                <a:spcPts val="1200"/>
              </a:spcAft>
            </a:pPr>
            <a:r>
              <a:rPr lang="en-GB" sz="3600" dirty="0"/>
              <a:t>Reproductive history for the last 5 years</a:t>
            </a:r>
          </a:p>
          <a:p>
            <a:pPr>
              <a:spcBef>
                <a:spcPts val="0"/>
              </a:spcBef>
              <a:spcAft>
                <a:spcPts val="1200"/>
              </a:spcAft>
            </a:pPr>
            <a:r>
              <a:rPr lang="en-GB" sz="3600" dirty="0"/>
              <a:t>Preventive malaria treatment for most recent birth</a:t>
            </a:r>
          </a:p>
          <a:p>
            <a:pPr>
              <a:spcBef>
                <a:spcPts val="0"/>
              </a:spcBef>
              <a:spcAft>
                <a:spcPts val="1200"/>
              </a:spcAft>
            </a:pPr>
            <a:r>
              <a:rPr lang="en-GB" sz="3600" dirty="0"/>
              <a:t>Pregnancy and postnatal care</a:t>
            </a:r>
          </a:p>
          <a:p>
            <a:pPr>
              <a:spcBef>
                <a:spcPts val="0"/>
              </a:spcBef>
              <a:spcAft>
                <a:spcPts val="1200"/>
              </a:spcAft>
            </a:pPr>
            <a:r>
              <a:rPr lang="en-GB" sz="3600" dirty="0"/>
              <a:t>Prevalence and treatment of fever among children under 5</a:t>
            </a:r>
          </a:p>
          <a:p>
            <a:pPr>
              <a:spcBef>
                <a:spcPts val="0"/>
              </a:spcBef>
              <a:spcAft>
                <a:spcPts val="1200"/>
              </a:spcAft>
            </a:pPr>
            <a:r>
              <a:rPr lang="en-GB" sz="3600" dirty="0"/>
              <a:t>Knowledge about malaria</a:t>
            </a:r>
          </a:p>
          <a:p>
            <a:pPr>
              <a:spcBef>
                <a:spcPts val="0"/>
              </a:spcBef>
              <a:spcAft>
                <a:spcPts val="1200"/>
              </a:spcAft>
            </a:pPr>
            <a:r>
              <a:rPr lang="en-GB" sz="3600" dirty="0"/>
              <a:t>Exposure to malaria messages</a:t>
            </a:r>
          </a:p>
        </p:txBody>
      </p:sp>
    </p:spTree>
    <p:extLst>
      <p:ext uri="{BB962C8B-B14F-4D97-AF65-F5344CB8AC3E}">
        <p14:creationId xmlns:p14="http://schemas.microsoft.com/office/powerpoint/2010/main" val="301022969"/>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400" dirty="0"/>
              <a:t>Attitudes toward Community Norms</a:t>
            </a:r>
            <a:endParaRPr lang="en-GB" dirty="0"/>
          </a:p>
        </p:txBody>
      </p:sp>
      <p:graphicFrame>
        <p:nvGraphicFramePr>
          <p:cNvPr id="8" name="Content Placeholder 7"/>
          <p:cNvGraphicFramePr>
            <a:graphicFrameLocks noGrp="1"/>
          </p:cNvGraphicFramePr>
          <p:nvPr>
            <p:ph idx="1"/>
          </p:nvPr>
        </p:nvGraphicFramePr>
        <p:xfrm>
          <a:off x="587828" y="1606550"/>
          <a:ext cx="1095973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587828" y="960219"/>
            <a:ext cx="10903131" cy="646331"/>
          </a:xfrm>
          <a:prstGeom prst="rect">
            <a:avLst/>
          </a:prstGeom>
          <a:noFill/>
        </p:spPr>
        <p:txBody>
          <a:bodyPr wrap="square" rtlCol="0">
            <a:spAutoFit/>
          </a:bodyPr>
          <a:lstStyle/>
          <a:p>
            <a:pPr algn="ctr"/>
            <a:r>
              <a:rPr lang="en-GB" sz="1800" i="1" dirty="0">
                <a:effectLst/>
                <a:ea typeface="Times New Roman" panose="02020603050405020304" pitchFamily="18" charset="0"/>
              </a:rPr>
              <a:t>Percent of women age 15-49 who express specific perceptions regarding community norms and </a:t>
            </a:r>
            <a:br>
              <a:rPr lang="en-GB" sz="1800" i="1" dirty="0">
                <a:effectLst/>
                <a:ea typeface="Times New Roman" panose="02020603050405020304" pitchFamily="18" charset="0"/>
              </a:rPr>
            </a:br>
            <a:r>
              <a:rPr lang="en-GB" sz="1800" i="1" dirty="0">
                <a:effectLst/>
                <a:ea typeface="Times New Roman" panose="02020603050405020304" pitchFamily="18" charset="0"/>
              </a:rPr>
              <a:t>percent who believe the majority of people in their community currently practise specific malaria-related behaviours</a:t>
            </a:r>
            <a:endParaRPr lang="en-GB" i="1" dirty="0"/>
          </a:p>
        </p:txBody>
      </p:sp>
    </p:spTree>
    <p:extLst>
      <p:ext uri="{BB962C8B-B14F-4D97-AF65-F5344CB8AC3E}">
        <p14:creationId xmlns:p14="http://schemas.microsoft.com/office/powerpoint/2010/main" val="298505116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Key Findings</a:t>
            </a:r>
          </a:p>
        </p:txBody>
      </p:sp>
      <p:sp>
        <p:nvSpPr>
          <p:cNvPr id="3" name="Content Placeholder 2"/>
          <p:cNvSpPr>
            <a:spLocks noGrp="1"/>
          </p:cNvSpPr>
          <p:nvPr>
            <p:ph idx="1"/>
          </p:nvPr>
        </p:nvSpPr>
        <p:spPr>
          <a:xfrm>
            <a:off x="587830" y="1463167"/>
            <a:ext cx="10959736" cy="5081325"/>
          </a:xfrm>
        </p:spPr>
        <p:txBody>
          <a:bodyPr>
            <a:normAutofit/>
          </a:bodyPr>
          <a:lstStyle/>
          <a:p>
            <a:pPr>
              <a:spcBef>
                <a:spcPts val="0"/>
              </a:spcBef>
              <a:spcAft>
                <a:spcPts val="1800"/>
              </a:spcAft>
              <a:buClr>
                <a:schemeClr val="tx1"/>
              </a:buClr>
            </a:pPr>
            <a:r>
              <a:rPr lang="en-GB" b="1" dirty="0">
                <a:solidFill>
                  <a:schemeClr val="accent5"/>
                </a:solidFill>
              </a:rPr>
              <a:t>34% </a:t>
            </a:r>
            <a:r>
              <a:rPr lang="en-GB" dirty="0"/>
              <a:t>of women have </a:t>
            </a:r>
            <a:r>
              <a:rPr lang="en-GB" b="1" dirty="0">
                <a:solidFill>
                  <a:schemeClr val="accent5"/>
                </a:solidFill>
              </a:rPr>
              <a:t>seen or heard a message about malaria in the past 6 months</a:t>
            </a:r>
            <a:r>
              <a:rPr lang="en-GB" dirty="0"/>
              <a:t>.</a:t>
            </a:r>
          </a:p>
          <a:p>
            <a:pPr>
              <a:spcBef>
                <a:spcPts val="0"/>
              </a:spcBef>
              <a:spcAft>
                <a:spcPts val="1800"/>
              </a:spcAft>
              <a:buClr>
                <a:schemeClr val="tx1"/>
              </a:buClr>
            </a:pPr>
            <a:r>
              <a:rPr lang="en-GB" b="1" dirty="0">
                <a:solidFill>
                  <a:schemeClr val="accent5"/>
                </a:solidFill>
              </a:rPr>
              <a:t>Radio and television are</a:t>
            </a:r>
            <a:r>
              <a:rPr lang="en-GB" dirty="0"/>
              <a:t> the most common sources of </a:t>
            </a:r>
            <a:r>
              <a:rPr lang="en-GB" b="1" dirty="0">
                <a:solidFill>
                  <a:schemeClr val="accent5"/>
                </a:solidFill>
              </a:rPr>
              <a:t>malaria messages</a:t>
            </a:r>
            <a:r>
              <a:rPr lang="en-GB" dirty="0"/>
              <a:t>.</a:t>
            </a:r>
          </a:p>
          <a:p>
            <a:pPr>
              <a:spcBef>
                <a:spcPts val="0"/>
              </a:spcBef>
              <a:spcAft>
                <a:spcPts val="1800"/>
              </a:spcAft>
              <a:buClr>
                <a:schemeClr val="tx1"/>
              </a:buClr>
            </a:pPr>
            <a:r>
              <a:rPr lang="en-GB" b="1" dirty="0">
                <a:solidFill>
                  <a:schemeClr val="accent5"/>
                </a:solidFill>
              </a:rPr>
              <a:t>85% </a:t>
            </a:r>
            <a:r>
              <a:rPr lang="en-GB" dirty="0"/>
              <a:t>of women know there are ways to </a:t>
            </a:r>
            <a:r>
              <a:rPr lang="en-GB" b="1" dirty="0">
                <a:solidFill>
                  <a:schemeClr val="accent5"/>
                </a:solidFill>
              </a:rPr>
              <a:t>prevent malaria</a:t>
            </a:r>
            <a:r>
              <a:rPr lang="en-GB" dirty="0"/>
              <a:t>.</a:t>
            </a:r>
          </a:p>
          <a:p>
            <a:pPr>
              <a:spcBef>
                <a:spcPts val="0"/>
              </a:spcBef>
              <a:spcAft>
                <a:spcPts val="1800"/>
              </a:spcAft>
              <a:buClr>
                <a:schemeClr val="tx1"/>
              </a:buClr>
            </a:pPr>
            <a:r>
              <a:rPr lang="en-GB" dirty="0"/>
              <a:t>Among women who know how to avoid getting malaria, </a:t>
            </a:r>
            <a:r>
              <a:rPr lang="en-GB" b="1" dirty="0">
                <a:solidFill>
                  <a:schemeClr val="accent5"/>
                </a:solidFill>
              </a:rPr>
              <a:t>29% </a:t>
            </a:r>
            <a:r>
              <a:rPr lang="en-GB" dirty="0"/>
              <a:t>of women know that </a:t>
            </a:r>
            <a:r>
              <a:rPr lang="en-GB" b="1" dirty="0">
                <a:solidFill>
                  <a:schemeClr val="accent5"/>
                </a:solidFill>
              </a:rPr>
              <a:t>ACT/AL </a:t>
            </a:r>
            <a:r>
              <a:rPr lang="en-GB" dirty="0"/>
              <a:t>is the recommended treatment for malaria.</a:t>
            </a:r>
          </a:p>
        </p:txBody>
      </p:sp>
    </p:spTree>
    <p:extLst>
      <p:ext uri="{BB962C8B-B14F-4D97-AF65-F5344CB8AC3E}">
        <p14:creationId xmlns:p14="http://schemas.microsoft.com/office/powerpoint/2010/main" val="2370913591"/>
      </p:ext>
    </p:extLst>
  </p:cSld>
  <p:clrMapOvr>
    <a:masterClrMapping/>
  </p:clrMapOvr>
</p:sld>
</file>

<file path=ppt/theme/theme1.xml><?xml version="1.0" encoding="utf-8"?>
<a:theme xmlns:a="http://schemas.openxmlformats.org/drawingml/2006/main" name="Custom Design">
  <a:themeElements>
    <a:clrScheme name="Kenya MIS 2020">
      <a:dk1>
        <a:sysClr val="windowText" lastClr="000000"/>
      </a:dk1>
      <a:lt1>
        <a:sysClr val="window" lastClr="FFFFFF"/>
      </a:lt1>
      <a:dk2>
        <a:srgbClr val="323232"/>
      </a:dk2>
      <a:lt2>
        <a:srgbClr val="E3DED1"/>
      </a:lt2>
      <a:accent1>
        <a:srgbClr val="00AADC"/>
      </a:accent1>
      <a:accent2>
        <a:srgbClr val="E7D75F"/>
      </a:accent2>
      <a:accent3>
        <a:srgbClr val="194172"/>
      </a:accent3>
      <a:accent4>
        <a:srgbClr val="8A331C"/>
      </a:accent4>
      <a:accent5>
        <a:srgbClr val="D14E1D"/>
      </a:accent5>
      <a:accent6>
        <a:srgbClr val="C02026"/>
      </a:accent6>
      <a:hlink>
        <a:srgbClr val="00B0F0"/>
      </a:hlink>
      <a:folHlink>
        <a:srgbClr val="7030A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2_Custom Design">
  <a:themeElements>
    <a:clrScheme name="Kenya MIS 2020">
      <a:dk1>
        <a:sysClr val="windowText" lastClr="000000"/>
      </a:dk1>
      <a:lt1>
        <a:sysClr val="window" lastClr="FFFFFF"/>
      </a:lt1>
      <a:dk2>
        <a:srgbClr val="323232"/>
      </a:dk2>
      <a:lt2>
        <a:srgbClr val="E3DED1"/>
      </a:lt2>
      <a:accent1>
        <a:srgbClr val="00AADC"/>
      </a:accent1>
      <a:accent2>
        <a:srgbClr val="E7D75F"/>
      </a:accent2>
      <a:accent3>
        <a:srgbClr val="194172"/>
      </a:accent3>
      <a:accent4>
        <a:srgbClr val="8A331C"/>
      </a:accent4>
      <a:accent5>
        <a:srgbClr val="D14E1D"/>
      </a:accent5>
      <a:accent6>
        <a:srgbClr val="C02026"/>
      </a:accent6>
      <a:hlink>
        <a:srgbClr val="00B0F0"/>
      </a:hlink>
      <a:folHlink>
        <a:srgbClr val="7030A0"/>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Theme">
  <a:themeElements>
    <a:clrScheme name="Kenya MIS 2020">
      <a:dk1>
        <a:sysClr val="windowText" lastClr="000000"/>
      </a:dk1>
      <a:lt1>
        <a:sysClr val="window" lastClr="FFFFFF"/>
      </a:lt1>
      <a:dk2>
        <a:srgbClr val="323232"/>
      </a:dk2>
      <a:lt2>
        <a:srgbClr val="E3DED1"/>
      </a:lt2>
      <a:accent1>
        <a:srgbClr val="00AADC"/>
      </a:accent1>
      <a:accent2>
        <a:srgbClr val="E7D75F"/>
      </a:accent2>
      <a:accent3>
        <a:srgbClr val="194172"/>
      </a:accent3>
      <a:accent4>
        <a:srgbClr val="8A331C"/>
      </a:accent4>
      <a:accent5>
        <a:srgbClr val="D14E1D"/>
      </a:accent5>
      <a:accent6>
        <a:srgbClr val="C02026"/>
      </a:accent6>
      <a:hlink>
        <a:srgbClr val="00B0F0"/>
      </a:hlink>
      <a:folHlink>
        <a:srgbClr val="7030A0"/>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2_Custom Design">
  <a:themeElements>
    <a:clrScheme name="Kenya MIS 2020">
      <a:dk1>
        <a:sysClr val="windowText" lastClr="000000"/>
      </a:dk1>
      <a:lt1>
        <a:sysClr val="window" lastClr="FFFFFF"/>
      </a:lt1>
      <a:dk2>
        <a:srgbClr val="323232"/>
      </a:dk2>
      <a:lt2>
        <a:srgbClr val="E3DED1"/>
      </a:lt2>
      <a:accent1>
        <a:srgbClr val="00AADC"/>
      </a:accent1>
      <a:accent2>
        <a:srgbClr val="E7D75F"/>
      </a:accent2>
      <a:accent3>
        <a:srgbClr val="194172"/>
      </a:accent3>
      <a:accent4>
        <a:srgbClr val="8A331C"/>
      </a:accent4>
      <a:accent5>
        <a:srgbClr val="D14E1D"/>
      </a:accent5>
      <a:accent6>
        <a:srgbClr val="C02026"/>
      </a:accent6>
      <a:hlink>
        <a:srgbClr val="00B0F0"/>
      </a:hlink>
      <a:folHlink>
        <a:srgbClr val="7030A0"/>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Kenya MIS 2020">
      <a:dk1>
        <a:sysClr val="windowText" lastClr="000000"/>
      </a:dk1>
      <a:lt1>
        <a:sysClr val="window" lastClr="FFFFFF"/>
      </a:lt1>
      <a:dk2>
        <a:srgbClr val="323232"/>
      </a:dk2>
      <a:lt2>
        <a:srgbClr val="E3DED1"/>
      </a:lt2>
      <a:accent1>
        <a:srgbClr val="00AADC"/>
      </a:accent1>
      <a:accent2>
        <a:srgbClr val="E7D75F"/>
      </a:accent2>
      <a:accent3>
        <a:srgbClr val="194172"/>
      </a:accent3>
      <a:accent4>
        <a:srgbClr val="8A331C"/>
      </a:accent4>
      <a:accent5>
        <a:srgbClr val="D14E1D"/>
      </a:accent5>
      <a:accent6>
        <a:srgbClr val="C02026"/>
      </a:accent6>
      <a:hlink>
        <a:srgbClr val="00B0F0"/>
      </a:hlink>
      <a:folHlink>
        <a:srgbClr val="7030A0"/>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Custom Design">
  <a:themeElements>
    <a:clrScheme name="Kenya MIS 2020">
      <a:dk1>
        <a:sysClr val="windowText" lastClr="000000"/>
      </a:dk1>
      <a:lt1>
        <a:sysClr val="window" lastClr="FFFFFF"/>
      </a:lt1>
      <a:dk2>
        <a:srgbClr val="323232"/>
      </a:dk2>
      <a:lt2>
        <a:srgbClr val="E3DED1"/>
      </a:lt2>
      <a:accent1>
        <a:srgbClr val="00AADC"/>
      </a:accent1>
      <a:accent2>
        <a:srgbClr val="E7D75F"/>
      </a:accent2>
      <a:accent3>
        <a:srgbClr val="194172"/>
      </a:accent3>
      <a:accent4>
        <a:srgbClr val="8A331C"/>
      </a:accent4>
      <a:accent5>
        <a:srgbClr val="D14E1D"/>
      </a:accent5>
      <a:accent6>
        <a:srgbClr val="C02026"/>
      </a:accent6>
      <a:hlink>
        <a:srgbClr val="00B0F0"/>
      </a:hlink>
      <a:folHlink>
        <a:srgbClr val="7030A0"/>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Kenya MIS 2020">
      <a:dk1>
        <a:sysClr val="windowText" lastClr="000000"/>
      </a:dk1>
      <a:lt1>
        <a:sysClr val="window" lastClr="FFFFFF"/>
      </a:lt1>
      <a:dk2>
        <a:srgbClr val="323232"/>
      </a:dk2>
      <a:lt2>
        <a:srgbClr val="E3DED1"/>
      </a:lt2>
      <a:accent1>
        <a:srgbClr val="00AADC"/>
      </a:accent1>
      <a:accent2>
        <a:srgbClr val="E7D75F"/>
      </a:accent2>
      <a:accent3>
        <a:srgbClr val="194172"/>
      </a:accent3>
      <a:accent4>
        <a:srgbClr val="8A331C"/>
      </a:accent4>
      <a:accent5>
        <a:srgbClr val="D14E1D"/>
      </a:accent5>
      <a:accent6>
        <a:srgbClr val="C02026"/>
      </a:accent6>
      <a:hlink>
        <a:srgbClr val="00B0F0"/>
      </a:hlink>
      <a:folHlink>
        <a:srgbClr val="7030A0"/>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2_Custom Design">
  <a:themeElements>
    <a:clrScheme name="Kenya MIS 2020">
      <a:dk1>
        <a:sysClr val="windowText" lastClr="000000"/>
      </a:dk1>
      <a:lt1>
        <a:sysClr val="window" lastClr="FFFFFF"/>
      </a:lt1>
      <a:dk2>
        <a:srgbClr val="323232"/>
      </a:dk2>
      <a:lt2>
        <a:srgbClr val="E3DED1"/>
      </a:lt2>
      <a:accent1>
        <a:srgbClr val="00AADC"/>
      </a:accent1>
      <a:accent2>
        <a:srgbClr val="E7D75F"/>
      </a:accent2>
      <a:accent3>
        <a:srgbClr val="194172"/>
      </a:accent3>
      <a:accent4>
        <a:srgbClr val="8A331C"/>
      </a:accent4>
      <a:accent5>
        <a:srgbClr val="D14E1D"/>
      </a:accent5>
      <a:accent6>
        <a:srgbClr val="C02026"/>
      </a:accent6>
      <a:hlink>
        <a:srgbClr val="00B0F0"/>
      </a:hlink>
      <a:folHlink>
        <a:srgbClr val="7030A0"/>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Kenya MIS 2020">
      <a:dk1>
        <a:sysClr val="windowText" lastClr="000000"/>
      </a:dk1>
      <a:lt1>
        <a:sysClr val="window" lastClr="FFFFFF"/>
      </a:lt1>
      <a:dk2>
        <a:srgbClr val="323232"/>
      </a:dk2>
      <a:lt2>
        <a:srgbClr val="E3DED1"/>
      </a:lt2>
      <a:accent1>
        <a:srgbClr val="00AADC"/>
      </a:accent1>
      <a:accent2>
        <a:srgbClr val="E7D75F"/>
      </a:accent2>
      <a:accent3>
        <a:srgbClr val="194172"/>
      </a:accent3>
      <a:accent4>
        <a:srgbClr val="8A331C"/>
      </a:accent4>
      <a:accent5>
        <a:srgbClr val="D14E1D"/>
      </a:accent5>
      <a:accent6>
        <a:srgbClr val="C02026"/>
      </a:accent6>
      <a:hlink>
        <a:srgbClr val="00B0F0"/>
      </a:hlink>
      <a:folHlink>
        <a:srgbClr val="7030A0"/>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2_Custom Design">
  <a:themeElements>
    <a:clrScheme name="Kenya MIS 2020">
      <a:dk1>
        <a:sysClr val="windowText" lastClr="000000"/>
      </a:dk1>
      <a:lt1>
        <a:sysClr val="window" lastClr="FFFFFF"/>
      </a:lt1>
      <a:dk2>
        <a:srgbClr val="323232"/>
      </a:dk2>
      <a:lt2>
        <a:srgbClr val="E3DED1"/>
      </a:lt2>
      <a:accent1>
        <a:srgbClr val="00AADC"/>
      </a:accent1>
      <a:accent2>
        <a:srgbClr val="E7D75F"/>
      </a:accent2>
      <a:accent3>
        <a:srgbClr val="194172"/>
      </a:accent3>
      <a:accent4>
        <a:srgbClr val="8A331C"/>
      </a:accent4>
      <a:accent5>
        <a:srgbClr val="D14E1D"/>
      </a:accent5>
      <a:accent6>
        <a:srgbClr val="C02026"/>
      </a:accent6>
      <a:hlink>
        <a:srgbClr val="00B0F0"/>
      </a:hlink>
      <a:folHlink>
        <a:srgbClr val="7030A0"/>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Kenya MIS 2020">
      <a:dk1>
        <a:sysClr val="windowText" lastClr="000000"/>
      </a:dk1>
      <a:lt1>
        <a:sysClr val="window" lastClr="FFFFFF"/>
      </a:lt1>
      <a:dk2>
        <a:srgbClr val="323232"/>
      </a:dk2>
      <a:lt2>
        <a:srgbClr val="E3DED1"/>
      </a:lt2>
      <a:accent1>
        <a:srgbClr val="00AADC"/>
      </a:accent1>
      <a:accent2>
        <a:srgbClr val="E7D75F"/>
      </a:accent2>
      <a:accent3>
        <a:srgbClr val="194172"/>
      </a:accent3>
      <a:accent4>
        <a:srgbClr val="8A331C"/>
      </a:accent4>
      <a:accent5>
        <a:srgbClr val="D14E1D"/>
      </a:accent5>
      <a:accent6>
        <a:srgbClr val="C02026"/>
      </a:accent6>
      <a:hlink>
        <a:srgbClr val="00B0F0"/>
      </a:hlink>
      <a:folHlink>
        <a:srgbClr val="7030A0"/>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4" ma:contentTypeDescription="Create a new document." ma:contentTypeScope="" ma:versionID="eaee86fdc4f04236bb7ef7d2e48accb9">
  <xsd:schema xmlns:xsd="http://www.w3.org/2001/XMLSchema" xmlns:xs="http://www.w3.org/2001/XMLSchema" xmlns:p="http://schemas.microsoft.com/office/2006/metadata/properties" xmlns:ns2="d16efad5-0601-4cf0-b7c2-89968258c777" xmlns:ns3="83c4e5ee-5eea-4e8c-8b50-726738bccb6e" targetNamespace="http://schemas.microsoft.com/office/2006/metadata/properties" ma:root="true" ma:fieldsID="914b159088e37e870fd189bbe54cbdaa" ns2:_="" ns3:_="">
    <xsd:import namespace="d16efad5-0601-4cf0-b7c2-89968258c777"/>
    <xsd:import namespace="83c4e5ee-5eea-4e8c-8b50-726738bccb6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VMX3MACP777Z-1177381151-10786</_dlc_DocId>
    <_dlc_DocIdUrl xmlns="d16efad5-0601-4cf0-b7c2-89968258c777">
      <Url>https://icfonline.sharepoint.com/sites/ihd-dhs/Dissemination/_layouts/15/DocIdRedir.aspx?ID=VMX3MACP777Z-1177381151-10786</Url>
      <Description>VMX3MACP777Z-1177381151-10786</Description>
    </_dlc_DocIdUrl>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A310C2F-51C0-4BC5-B683-7D2177D6BBAD}">
  <ds:schemaRefs>
    <ds:schemaRef ds:uri="http://schemas.microsoft.com/sharepoint/events"/>
  </ds:schemaRefs>
</ds:datastoreItem>
</file>

<file path=customXml/itemProps2.xml><?xml version="1.0" encoding="utf-8"?>
<ds:datastoreItem xmlns:ds="http://schemas.openxmlformats.org/officeDocument/2006/customXml" ds:itemID="{DDA59ACE-557F-4A48-B8BF-D7BBC84321A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90C2A55-2717-4263-A2BF-2D495E0D6FDE}">
  <ds:schemaRefs>
    <ds:schemaRef ds:uri="http://purl.org/dc/dcmitype/"/>
    <ds:schemaRef ds:uri="83c4e5ee-5eea-4e8c-8b50-726738bccb6e"/>
    <ds:schemaRef ds:uri="http://schemas.microsoft.com/office/infopath/2007/PartnerControls"/>
    <ds:schemaRef ds:uri="http://purl.org/dc/terms/"/>
    <ds:schemaRef ds:uri="http://www.w3.org/XML/1998/namespace"/>
    <ds:schemaRef ds:uri="http://schemas.microsoft.com/office/2006/documentManagement/types"/>
    <ds:schemaRef ds:uri="d16efad5-0601-4cf0-b7c2-89968258c777"/>
    <ds:schemaRef ds:uri="http://purl.org/dc/elements/1.1/"/>
    <ds:schemaRef ds:uri="http://schemas.openxmlformats.org/package/2006/metadata/core-properties"/>
    <ds:schemaRef ds:uri="http://schemas.microsoft.com/office/2006/metadata/properties"/>
  </ds:schemaRefs>
</ds:datastoreItem>
</file>

<file path=customXml/itemProps4.xml><?xml version="1.0" encoding="utf-8"?>
<ds:datastoreItem xmlns:ds="http://schemas.openxmlformats.org/officeDocument/2006/customXml" ds:itemID="{EC3FFAAC-1E00-4CB8-918D-2820FAD5A4E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287</TotalTime>
  <Words>6382</Words>
  <Application>Microsoft Office PowerPoint</Application>
  <PresentationFormat>Widescreen</PresentationFormat>
  <Paragraphs>555</Paragraphs>
  <Slides>91</Slides>
  <Notes>74</Notes>
  <HiddenSlides>0</HiddenSlides>
  <MMClips>0</MMClips>
  <ScaleCrop>false</ScaleCrop>
  <HeadingPairs>
    <vt:vector size="6" baseType="variant">
      <vt:variant>
        <vt:lpstr>Fonts Used</vt:lpstr>
      </vt:variant>
      <vt:variant>
        <vt:i4>4</vt:i4>
      </vt:variant>
      <vt:variant>
        <vt:lpstr>Theme</vt:lpstr>
      </vt:variant>
      <vt:variant>
        <vt:i4>12</vt:i4>
      </vt:variant>
      <vt:variant>
        <vt:lpstr>Slide Titles</vt:lpstr>
      </vt:variant>
      <vt:variant>
        <vt:i4>91</vt:i4>
      </vt:variant>
    </vt:vector>
  </HeadingPairs>
  <TitlesOfParts>
    <vt:vector size="107" baseType="lpstr">
      <vt:lpstr>Arial</vt:lpstr>
      <vt:lpstr>Book Antiqua</vt:lpstr>
      <vt:lpstr>Calibri</vt:lpstr>
      <vt:lpstr>Times New Roman</vt:lpstr>
      <vt:lpstr>Custom Design</vt:lpstr>
      <vt:lpstr>1_Custom Design</vt:lpstr>
      <vt:lpstr>Office Theme</vt:lpstr>
      <vt:lpstr>2_Custom Design</vt:lpstr>
      <vt:lpstr>Office Theme</vt:lpstr>
      <vt:lpstr>2_Custom Design</vt:lpstr>
      <vt:lpstr>Office Theme</vt:lpstr>
      <vt:lpstr>2_Custom Design</vt:lpstr>
      <vt:lpstr>Office Theme</vt:lpstr>
      <vt:lpstr>2_Custom Design</vt:lpstr>
      <vt:lpstr>Office Theme</vt:lpstr>
      <vt:lpstr>2_Custom Design</vt:lpstr>
      <vt:lpstr>PowerPoint Presentation</vt:lpstr>
      <vt:lpstr>PowerPoint Presentation</vt:lpstr>
      <vt:lpstr>Objective</vt:lpstr>
      <vt:lpstr>The Survey</vt:lpstr>
      <vt:lpstr>Kenya Malaria Endemicity Zones</vt:lpstr>
      <vt:lpstr>Sample Design</vt:lpstr>
      <vt:lpstr>Questionnaires</vt:lpstr>
      <vt:lpstr>Household Questionnaire</vt:lpstr>
      <vt:lpstr>Woman’s Questionnaire</vt:lpstr>
      <vt:lpstr>Biomarkers</vt:lpstr>
      <vt:lpstr>Anaemia Testing</vt:lpstr>
      <vt:lpstr>Malaria Testing</vt:lpstr>
      <vt:lpstr>COVID-19 Pandemic Impact</vt:lpstr>
      <vt:lpstr>Main Survey Training</vt:lpstr>
      <vt:lpstr>Fieldwork and Data Processing</vt:lpstr>
      <vt:lpstr>Results of Household and Individual Interviews</vt:lpstr>
      <vt:lpstr>KMIS Publications, Data, and Digital Tools</vt:lpstr>
      <vt:lpstr>PowerPoint Presentation</vt:lpstr>
      <vt:lpstr>PowerPoint Presentation</vt:lpstr>
      <vt:lpstr>Kenya’s Households</vt:lpstr>
      <vt:lpstr>Drinking Water</vt:lpstr>
      <vt:lpstr>Sanitation</vt:lpstr>
      <vt:lpstr>Electricity</vt:lpstr>
      <vt:lpstr>Household Durable Goods and Possessions</vt:lpstr>
      <vt:lpstr>Wealth Index</vt:lpstr>
      <vt:lpstr>Wealth Index</vt:lpstr>
      <vt:lpstr>PowerPoint Presentation</vt:lpstr>
      <vt:lpstr>Women’s Education</vt:lpstr>
      <vt:lpstr>Literacy</vt:lpstr>
      <vt:lpstr>Exposure to Mass Media</vt:lpstr>
      <vt:lpstr>Key Findings</vt:lpstr>
      <vt:lpstr>PowerPoint Presentation</vt:lpstr>
      <vt:lpstr>PowerPoint Presentation</vt:lpstr>
      <vt:lpstr>Insecticide-treated Net (ITN) Ownership</vt:lpstr>
      <vt:lpstr>ITN Ownership by Wealth</vt:lpstr>
      <vt:lpstr>ITN Ownership by Malaria Endemicity Zone</vt:lpstr>
      <vt:lpstr>Trends in ITN Ownership</vt:lpstr>
      <vt:lpstr>Source of ITNs</vt:lpstr>
      <vt:lpstr>Household Coverage of ITNs</vt:lpstr>
      <vt:lpstr>ITN Access and Use</vt:lpstr>
      <vt:lpstr>Trends in ITN Access and Use</vt:lpstr>
      <vt:lpstr>Use of ITNs</vt:lpstr>
      <vt:lpstr>Children’s Use of ITNs by Malaria Endemicity Zone</vt:lpstr>
      <vt:lpstr>Trends in ITN Use among Children  and Pregnant Women</vt:lpstr>
      <vt:lpstr>Reasons for Not Using a Mosquito Net</vt:lpstr>
      <vt:lpstr>PowerPoint Presentation</vt:lpstr>
      <vt:lpstr>Intermittent Preventive Treatment  during Pregnancy (IPTp)</vt:lpstr>
      <vt:lpstr>Trends in IPTp</vt:lpstr>
      <vt:lpstr>IPTp in Lake Endemic and Coast Endemic Zones</vt:lpstr>
      <vt:lpstr>Reasons for Not Receiving SP/Fansidar</vt:lpstr>
      <vt:lpstr>Key Findings</vt:lpstr>
      <vt:lpstr>PowerPoint Presentation</vt:lpstr>
      <vt:lpstr>PowerPoint Presentation</vt:lpstr>
      <vt:lpstr>Fever in Children</vt:lpstr>
      <vt:lpstr>Source of Advice or Treatment for Children  with Recent Fever</vt:lpstr>
      <vt:lpstr>Type of Antimalarial Drugs</vt:lpstr>
      <vt:lpstr>Trends in Case Management of Fever and Malaria in Children</vt:lpstr>
      <vt:lpstr>PowerPoint Presentation</vt:lpstr>
      <vt:lpstr>Testing Coverage Rates</vt:lpstr>
      <vt:lpstr>Prevalence of Low Haemoglobin  in Children by Age </vt:lpstr>
      <vt:lpstr>Prevalence of Low Haemoglobin by Malaria Endemicity Zone</vt:lpstr>
      <vt:lpstr>Prevalence of Low Haemoglobin by Mother’s Education</vt:lpstr>
      <vt:lpstr>Trends in Prevalence of Low Haemoglobin</vt:lpstr>
      <vt:lpstr>PowerPoint Presentation</vt:lpstr>
      <vt:lpstr>Rapid Diagnostic Test vs. Microscopy</vt:lpstr>
      <vt:lpstr>Malaria Prevalence by Age</vt:lpstr>
      <vt:lpstr>Rapid Diagnostic Test vs. Microscopy</vt:lpstr>
      <vt:lpstr>Malaria Prevalence by Residence</vt:lpstr>
      <vt:lpstr>Malaria Prevalence by Malaria Endemicity Zone</vt:lpstr>
      <vt:lpstr>Malaria Prevalence by Wealth</vt:lpstr>
      <vt:lpstr>Trends in Malaria Prevalence</vt:lpstr>
      <vt:lpstr>Malaria Species </vt:lpstr>
      <vt:lpstr>Key Findings</vt:lpstr>
      <vt:lpstr>PowerPoint Presentation</vt:lpstr>
      <vt:lpstr>PowerPoint Presentation</vt:lpstr>
      <vt:lpstr>Exposure to Malaria Messages by Residence</vt:lpstr>
      <vt:lpstr>Exposure to Malaria Messages by Malaria Endemicity Zone</vt:lpstr>
      <vt:lpstr>Source of Malaria Messages</vt:lpstr>
      <vt:lpstr>Content of Malaria Messages</vt:lpstr>
      <vt:lpstr>PowerPoint Presentation</vt:lpstr>
      <vt:lpstr>Knowledge of Ways to Avoid Malaria by Education</vt:lpstr>
      <vt:lpstr>Specific Ways to Avoid Malaria</vt:lpstr>
      <vt:lpstr>Knowledge of Recommended Malaria Treatment</vt:lpstr>
      <vt:lpstr>Confidence in Ability to Hang a Net by Education</vt:lpstr>
      <vt:lpstr>Net Use for Other Purposes</vt:lpstr>
      <vt:lpstr>Perceived Susceptibility</vt:lpstr>
      <vt:lpstr>Perceived Severity</vt:lpstr>
      <vt:lpstr>Perceived Self-efficacy</vt:lpstr>
      <vt:lpstr>Attitudes toward Malaria-related Behaviours</vt:lpstr>
      <vt:lpstr>Attitudes toward Community Norms</vt:lpstr>
      <vt:lpstr>Key Findings</vt:lpstr>
    </vt:vector>
  </TitlesOfParts>
  <Company>ICFI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MIS Intro and Methodology_UK English</dc:title>
  <dc:creator>Zweimueller, Sally</dc:creator>
  <cp:lastModifiedBy>Zweimueller, Sally</cp:lastModifiedBy>
  <cp:revision>26</cp:revision>
  <dcterms:created xsi:type="dcterms:W3CDTF">2017-05-18T16:43:03Z</dcterms:created>
  <dcterms:modified xsi:type="dcterms:W3CDTF">2021-08-24T22:37:32Z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115e925f-d63f-42cc-bdcc-8404edf17f3b</vt:lpwstr>
  </property>
</Properties>
</file>